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xls" ContentType="application/vnd.ms-excel"/>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avi" ContentType="video/avi"/>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4.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5.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6.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p:sldMasterIdLst>
    <p:sldMasterId id="2147483652" r:id="rId1"/>
    <p:sldMasterId id="2147483784" r:id="rId2"/>
    <p:sldMasterId id="2147483816" r:id="rId3"/>
    <p:sldMasterId id="2147483826" r:id="rId4"/>
    <p:sldMasterId id="2147483836" r:id="rId5"/>
    <p:sldMasterId id="2147483846" r:id="rId6"/>
    <p:sldMasterId id="2147483908" r:id="rId7"/>
  </p:sldMasterIdLst>
  <p:notesMasterIdLst>
    <p:notesMasterId r:id="rId41"/>
  </p:notesMasterIdLst>
  <p:handoutMasterIdLst>
    <p:handoutMasterId r:id="rId42"/>
  </p:handoutMasterIdLst>
  <p:sldIdLst>
    <p:sldId id="1022" r:id="rId8"/>
    <p:sldId id="1033" r:id="rId9"/>
    <p:sldId id="1031" r:id="rId10"/>
    <p:sldId id="1035" r:id="rId11"/>
    <p:sldId id="1036" r:id="rId12"/>
    <p:sldId id="1020" r:id="rId13"/>
    <p:sldId id="1039" r:id="rId14"/>
    <p:sldId id="1012" r:id="rId15"/>
    <p:sldId id="1057" r:id="rId16"/>
    <p:sldId id="1047" r:id="rId17"/>
    <p:sldId id="1048" r:id="rId18"/>
    <p:sldId id="1044" r:id="rId19"/>
    <p:sldId id="1052" r:id="rId20"/>
    <p:sldId id="1043" r:id="rId21"/>
    <p:sldId id="938" r:id="rId22"/>
    <p:sldId id="953" r:id="rId23"/>
    <p:sldId id="997" r:id="rId24"/>
    <p:sldId id="1045" r:id="rId25"/>
    <p:sldId id="992" r:id="rId26"/>
    <p:sldId id="994" r:id="rId27"/>
    <p:sldId id="1026" r:id="rId28"/>
    <p:sldId id="985" r:id="rId29"/>
    <p:sldId id="1009" r:id="rId30"/>
    <p:sldId id="1037" r:id="rId31"/>
    <p:sldId id="1008" r:id="rId32"/>
    <p:sldId id="974" r:id="rId33"/>
    <p:sldId id="1006" r:id="rId34"/>
    <p:sldId id="1005" r:id="rId35"/>
    <p:sldId id="1004" r:id="rId36"/>
    <p:sldId id="1003" r:id="rId37"/>
    <p:sldId id="1018" r:id="rId38"/>
    <p:sldId id="1002" r:id="rId39"/>
    <p:sldId id="1061" r:id="rId40"/>
  </p:sldIdLst>
  <p:sldSz cx="9144000" cy="6858000" type="screen4x3"/>
  <p:notesSz cx="6797675" cy="9926638"/>
  <p:defaultTextStyle>
    <a:defPPr>
      <a:defRPr lang="en-US"/>
    </a:defPPr>
    <a:lvl1pPr algn="l" rtl="0" fontAlgn="base">
      <a:spcBef>
        <a:spcPct val="0"/>
      </a:spcBef>
      <a:spcAft>
        <a:spcPct val="0"/>
      </a:spcAft>
      <a:defRPr sz="2400" kern="1200">
        <a:solidFill>
          <a:schemeClr val="tx1"/>
        </a:solidFill>
        <a:latin typeface="Arial Narrow" pitchFamily="34" charset="0"/>
        <a:ea typeface="+mn-ea"/>
        <a:cs typeface="+mn-cs"/>
      </a:defRPr>
    </a:lvl1pPr>
    <a:lvl2pPr marL="457200" algn="l" rtl="0" fontAlgn="base">
      <a:spcBef>
        <a:spcPct val="0"/>
      </a:spcBef>
      <a:spcAft>
        <a:spcPct val="0"/>
      </a:spcAft>
      <a:defRPr sz="2400" kern="1200">
        <a:solidFill>
          <a:schemeClr val="tx1"/>
        </a:solidFill>
        <a:latin typeface="Arial Narrow" pitchFamily="34" charset="0"/>
        <a:ea typeface="+mn-ea"/>
        <a:cs typeface="+mn-cs"/>
      </a:defRPr>
    </a:lvl2pPr>
    <a:lvl3pPr marL="914400" algn="l" rtl="0" fontAlgn="base">
      <a:spcBef>
        <a:spcPct val="0"/>
      </a:spcBef>
      <a:spcAft>
        <a:spcPct val="0"/>
      </a:spcAft>
      <a:defRPr sz="2400" kern="1200">
        <a:solidFill>
          <a:schemeClr val="tx1"/>
        </a:solidFill>
        <a:latin typeface="Arial Narrow" pitchFamily="34" charset="0"/>
        <a:ea typeface="+mn-ea"/>
        <a:cs typeface="+mn-cs"/>
      </a:defRPr>
    </a:lvl3pPr>
    <a:lvl4pPr marL="1371600" algn="l" rtl="0" fontAlgn="base">
      <a:spcBef>
        <a:spcPct val="0"/>
      </a:spcBef>
      <a:spcAft>
        <a:spcPct val="0"/>
      </a:spcAft>
      <a:defRPr sz="2400" kern="1200">
        <a:solidFill>
          <a:schemeClr val="tx1"/>
        </a:solidFill>
        <a:latin typeface="Arial Narrow" pitchFamily="34" charset="0"/>
        <a:ea typeface="+mn-ea"/>
        <a:cs typeface="+mn-cs"/>
      </a:defRPr>
    </a:lvl4pPr>
    <a:lvl5pPr marL="1828800" algn="l" rtl="0" fontAlgn="base">
      <a:spcBef>
        <a:spcPct val="0"/>
      </a:spcBef>
      <a:spcAft>
        <a:spcPct val="0"/>
      </a:spcAft>
      <a:defRPr sz="2400" kern="1200">
        <a:solidFill>
          <a:schemeClr val="tx1"/>
        </a:solidFill>
        <a:latin typeface="Arial Narrow" pitchFamily="34" charset="0"/>
        <a:ea typeface="+mn-ea"/>
        <a:cs typeface="+mn-cs"/>
      </a:defRPr>
    </a:lvl5pPr>
    <a:lvl6pPr marL="2286000" algn="l" defTabSz="914400" rtl="0" eaLnBrk="1" latinLnBrk="0" hangingPunct="1">
      <a:defRPr sz="2400" kern="1200">
        <a:solidFill>
          <a:schemeClr val="tx1"/>
        </a:solidFill>
        <a:latin typeface="Arial Narrow" pitchFamily="34" charset="0"/>
        <a:ea typeface="+mn-ea"/>
        <a:cs typeface="+mn-cs"/>
      </a:defRPr>
    </a:lvl6pPr>
    <a:lvl7pPr marL="2743200" algn="l" defTabSz="914400" rtl="0" eaLnBrk="1" latinLnBrk="0" hangingPunct="1">
      <a:defRPr sz="2400" kern="1200">
        <a:solidFill>
          <a:schemeClr val="tx1"/>
        </a:solidFill>
        <a:latin typeface="Arial Narrow" pitchFamily="34" charset="0"/>
        <a:ea typeface="+mn-ea"/>
        <a:cs typeface="+mn-cs"/>
      </a:defRPr>
    </a:lvl7pPr>
    <a:lvl8pPr marL="3200400" algn="l" defTabSz="914400" rtl="0" eaLnBrk="1" latinLnBrk="0" hangingPunct="1">
      <a:defRPr sz="2400" kern="1200">
        <a:solidFill>
          <a:schemeClr val="tx1"/>
        </a:solidFill>
        <a:latin typeface="Arial Narrow" pitchFamily="34" charset="0"/>
        <a:ea typeface="+mn-ea"/>
        <a:cs typeface="+mn-cs"/>
      </a:defRPr>
    </a:lvl8pPr>
    <a:lvl9pPr marL="3657600" algn="l" defTabSz="914400" rtl="0" eaLnBrk="1" latinLnBrk="0" hangingPunct="1">
      <a:defRPr sz="2400" kern="1200">
        <a:solidFill>
          <a:schemeClr val="tx1"/>
        </a:solidFill>
        <a:latin typeface="Arial Narrow"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rnWhat="handouts2" frameSlides="1"/>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CCFF"/>
    <a:srgbClr val="E4E4E4"/>
    <a:srgbClr val="DDDDDD"/>
    <a:srgbClr val="E2E2E2"/>
    <a:srgbClr val="DD898C"/>
    <a:srgbClr val="D1E2E6"/>
    <a:srgbClr val="CD4F53"/>
    <a:srgbClr val="999933"/>
    <a:srgbClr val="488B9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horzBarState="maximized">
    <p:restoredLeft sz="7227" autoAdjust="0"/>
    <p:restoredTop sz="93829" autoAdjust="0"/>
  </p:normalViewPr>
  <p:slideViewPr>
    <p:cSldViewPr snapToObjects="1">
      <p:cViewPr>
        <p:scale>
          <a:sx n="100" d="100"/>
          <a:sy n="100" d="100"/>
        </p:scale>
        <p:origin x="-966" y="360"/>
      </p:cViewPr>
      <p:guideLst>
        <p:guide orient="horz"/>
        <p:guide orient="horz" pos="4224"/>
        <p:guide orient="horz" pos="3600"/>
        <p:guide orient="horz" pos="427"/>
        <p:guide orient="horz" pos="788"/>
        <p:guide orient="horz" pos="347"/>
        <p:guide orient="horz" pos="987"/>
        <p:guide orient="horz" pos="3792"/>
        <p:guide pos="3456"/>
        <p:guide pos="2640"/>
        <p:guide pos="4272"/>
        <p:guide pos="5608"/>
        <p:guide pos="88"/>
        <p:guide pos="431"/>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32" d="100"/>
        <a:sy n="132" d="100"/>
      </p:scale>
      <p:origin x="0" y="14168"/>
    </p:cViewPr>
  </p:sorterViewPr>
  <p:notesViewPr>
    <p:cSldViewPr snapToObjects="1">
      <p:cViewPr>
        <p:scale>
          <a:sx n="100" d="100"/>
          <a:sy n="100" d="100"/>
        </p:scale>
        <p:origin x="-924" y="1818"/>
      </p:cViewPr>
      <p:guideLst>
        <p:guide orient="horz" pos="3127"/>
        <p:guide pos="2142"/>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3" Type="http://schemas.openxmlformats.org/officeDocument/2006/relationships/slideMaster" Target="slideMasters/slideMaster3.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handoutMaster" Target="handoutMasters/handoutMaster1.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oleObject" Target="../embeddings/oleObject2.bin"/></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810810810810799E-2"/>
          <c:y val="6.6006600660065999E-3"/>
          <c:w val="0.98108108108108105"/>
          <c:h val="0.876741815167842"/>
        </c:manualLayout>
      </c:layout>
      <c:barChart>
        <c:barDir val="col"/>
        <c:grouping val="percentStacked"/>
        <c:varyColors val="0"/>
        <c:ser>
          <c:idx val="0"/>
          <c:order val="0"/>
          <c:tx>
            <c:strRef>
              <c:f>Sheet1!$A$2</c:f>
              <c:strCache>
                <c:ptCount val="1"/>
                <c:pt idx="0">
                  <c:v>Gamma Cities</c:v>
                </c:pt>
              </c:strCache>
            </c:strRef>
          </c:tx>
          <c:spPr>
            <a:solidFill>
              <a:schemeClr val="accent2"/>
            </a:solidFill>
            <a:ln w="25328">
              <a:noFill/>
            </a:ln>
          </c:spPr>
          <c:invertIfNegative val="0"/>
          <c:cat>
            <c:strRef>
              <c:f>Sheet1!$B$1:$D$1</c:f>
              <c:strCache>
                <c:ptCount val="3"/>
                <c:pt idx="0">
                  <c:v>GDP </c:v>
                </c:pt>
                <c:pt idx="1">
                  <c:v>Office Stock </c:v>
                </c:pt>
                <c:pt idx="2">
                  <c:v>Real Estate Investment 2008 - Q3 2011</c:v>
                </c:pt>
              </c:strCache>
            </c:strRef>
          </c:cat>
          <c:val>
            <c:numRef>
              <c:f>Sheet1!$B$2:$D$2</c:f>
              <c:numCache>
                <c:formatCode>#,##0</c:formatCode>
                <c:ptCount val="3"/>
                <c:pt idx="0">
                  <c:v>7920164.70243908</c:v>
                </c:pt>
                <c:pt idx="1">
                  <c:v>347914.79895333311</c:v>
                </c:pt>
                <c:pt idx="2">
                  <c:v>115874.99</c:v>
                </c:pt>
              </c:numCache>
            </c:numRef>
          </c:val>
        </c:ser>
        <c:ser>
          <c:idx val="1"/>
          <c:order val="1"/>
          <c:tx>
            <c:strRef>
              <c:f>Sheet1!$A$3</c:f>
              <c:strCache>
                <c:ptCount val="1"/>
                <c:pt idx="0">
                  <c:v>Beta Cities</c:v>
                </c:pt>
              </c:strCache>
            </c:strRef>
          </c:tx>
          <c:spPr>
            <a:solidFill>
              <a:srgbClr val="DD898C"/>
            </a:solidFill>
            <a:ln w="25328">
              <a:noFill/>
            </a:ln>
          </c:spPr>
          <c:invertIfNegative val="0"/>
          <c:cat>
            <c:strRef>
              <c:f>Sheet1!$B$1:$D$1</c:f>
              <c:strCache>
                <c:ptCount val="3"/>
                <c:pt idx="0">
                  <c:v>GDP </c:v>
                </c:pt>
                <c:pt idx="1">
                  <c:v>Office Stock </c:v>
                </c:pt>
                <c:pt idx="2">
                  <c:v>Real Estate Investment 2008 - Q3 2011</c:v>
                </c:pt>
              </c:strCache>
            </c:strRef>
          </c:cat>
          <c:val>
            <c:numRef>
              <c:f>Sheet1!$B$3:$D$3</c:f>
              <c:numCache>
                <c:formatCode>#,##0</c:formatCode>
                <c:ptCount val="3"/>
                <c:pt idx="0">
                  <c:v>8482505.9461568296</c:v>
                </c:pt>
                <c:pt idx="1">
                  <c:v>374456.59866139648</c:v>
                </c:pt>
                <c:pt idx="2">
                  <c:v>194465.32</c:v>
                </c:pt>
              </c:numCache>
            </c:numRef>
          </c:val>
        </c:ser>
        <c:ser>
          <c:idx val="2"/>
          <c:order val="2"/>
          <c:tx>
            <c:strRef>
              <c:f>Sheet1!$A$4</c:f>
              <c:strCache>
                <c:ptCount val="1"/>
                <c:pt idx="0">
                  <c:v>Alpha Cities</c:v>
                </c:pt>
              </c:strCache>
            </c:strRef>
          </c:tx>
          <c:spPr>
            <a:solidFill>
              <a:schemeClr val="accent1"/>
            </a:solidFill>
            <a:ln w="25328">
              <a:noFill/>
            </a:ln>
          </c:spPr>
          <c:invertIfNegative val="0"/>
          <c:cat>
            <c:strRef>
              <c:f>Sheet1!$B$1:$D$1</c:f>
              <c:strCache>
                <c:ptCount val="3"/>
                <c:pt idx="0">
                  <c:v>GDP </c:v>
                </c:pt>
                <c:pt idx="1">
                  <c:v>Office Stock </c:v>
                </c:pt>
                <c:pt idx="2">
                  <c:v>Real Estate Investment 2008 - Q3 2011</c:v>
                </c:pt>
              </c:strCache>
            </c:strRef>
          </c:cat>
          <c:val>
            <c:numRef>
              <c:f>Sheet1!$B$4:$D$4</c:f>
              <c:numCache>
                <c:formatCode>#,##0</c:formatCode>
                <c:ptCount val="3"/>
                <c:pt idx="0">
                  <c:v>12317576.959702101</c:v>
                </c:pt>
                <c:pt idx="1">
                  <c:v>461588</c:v>
                </c:pt>
                <c:pt idx="2">
                  <c:v>509374.46</c:v>
                </c:pt>
              </c:numCache>
            </c:numRef>
          </c:val>
        </c:ser>
        <c:dLbls>
          <c:showLegendKey val="0"/>
          <c:showVal val="0"/>
          <c:showCatName val="0"/>
          <c:showSerName val="0"/>
          <c:showPercent val="0"/>
          <c:showBubbleSize val="0"/>
        </c:dLbls>
        <c:gapWidth val="70"/>
        <c:overlap val="100"/>
        <c:serLines>
          <c:spPr>
            <a:ln>
              <a:solidFill>
                <a:schemeClr val="accent2"/>
              </a:solidFill>
              <a:prstDash val="sysDash"/>
            </a:ln>
          </c:spPr>
        </c:serLines>
        <c:axId val="124926592"/>
        <c:axId val="124928384"/>
      </c:barChart>
      <c:catAx>
        <c:axId val="124926592"/>
        <c:scaling>
          <c:orientation val="minMax"/>
        </c:scaling>
        <c:delete val="0"/>
        <c:axPos val="b"/>
        <c:numFmt formatCode="General" sourceLinked="1"/>
        <c:majorTickMark val="none"/>
        <c:minorTickMark val="none"/>
        <c:tickLblPos val="nextTo"/>
        <c:spPr>
          <a:ln w="3166">
            <a:solidFill>
              <a:schemeClr val="accent2"/>
            </a:solidFill>
            <a:prstDash val="solid"/>
          </a:ln>
        </c:spPr>
        <c:txPr>
          <a:bodyPr rot="0" vert="horz"/>
          <a:lstStyle/>
          <a:p>
            <a:pPr>
              <a:defRPr sz="1300" b="0" i="0" u="none" strike="noStrike" baseline="0">
                <a:solidFill>
                  <a:schemeClr val="tx1"/>
                </a:solidFill>
                <a:latin typeface="Arial Narrow"/>
                <a:ea typeface="Arial Narrow"/>
                <a:cs typeface="Arial Narrow"/>
              </a:defRPr>
            </a:pPr>
            <a:endParaRPr lang="en-US"/>
          </a:p>
        </c:txPr>
        <c:crossAx val="124928384"/>
        <c:crossesAt val="0"/>
        <c:auto val="1"/>
        <c:lblAlgn val="ctr"/>
        <c:lblOffset val="100"/>
        <c:tickLblSkip val="1"/>
        <c:tickMarkSkip val="1"/>
        <c:noMultiLvlLbl val="0"/>
      </c:catAx>
      <c:valAx>
        <c:axId val="124928384"/>
        <c:scaling>
          <c:orientation val="minMax"/>
        </c:scaling>
        <c:delete val="1"/>
        <c:axPos val="l"/>
        <c:numFmt formatCode="0%" sourceLinked="1"/>
        <c:majorTickMark val="out"/>
        <c:minorTickMark val="none"/>
        <c:tickLblPos val="nextTo"/>
        <c:crossAx val="124926592"/>
        <c:crosses val="autoZero"/>
        <c:crossBetween val="between"/>
        <c:majorUnit val="0.2"/>
        <c:minorUnit val="0.1"/>
      </c:valAx>
      <c:spPr>
        <a:noFill/>
        <a:ln w="25393">
          <a:noFill/>
        </a:ln>
      </c:spPr>
    </c:plotArea>
    <c:plotVisOnly val="1"/>
    <c:dispBlanksAs val="gap"/>
    <c:showDLblsOverMax val="0"/>
  </c:chart>
  <c:spPr>
    <a:noFill/>
    <a:ln>
      <a:noFill/>
    </a:ln>
  </c:spPr>
  <c:txPr>
    <a:bodyPr/>
    <a:lstStyle/>
    <a:p>
      <a:pPr>
        <a:defRPr sz="1347" b="1" i="0" u="none" strike="noStrike" baseline="0">
          <a:solidFill>
            <a:srgbClr val="865357"/>
          </a:solidFill>
          <a:latin typeface="Times New Roman"/>
          <a:ea typeface="Times New Roman"/>
          <a:cs typeface="Times New Roman"/>
        </a:defRPr>
      </a:pPr>
      <a:endParaRPr lang="en-US"/>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2.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46400" cy="496888"/>
          </a:xfrm>
          <a:prstGeom prst="rect">
            <a:avLst/>
          </a:prstGeom>
          <a:noFill/>
          <a:ln>
            <a:noFill/>
          </a:ln>
          <a:effectLst/>
          <a:extLst/>
        </p:spPr>
        <p:txBody>
          <a:bodyPr vert="horz" wrap="square" lIns="95852" tIns="47926" rIns="95852" bIns="47926" numCol="1" anchor="t" anchorCtr="0" compatLnSpc="1">
            <a:prstTxWarp prst="textNoShape">
              <a:avLst/>
            </a:prstTxWarp>
          </a:bodyPr>
          <a:lstStyle>
            <a:lvl1pPr defTabSz="958860">
              <a:defRPr sz="1200">
                <a:latin typeface="Times New Roman" pitchFamily="18" charset="0"/>
              </a:defRPr>
            </a:lvl1pPr>
          </a:lstStyle>
          <a:p>
            <a:pPr>
              <a:defRPr/>
            </a:pPr>
            <a:endParaRPr lang="en-US"/>
          </a:p>
        </p:txBody>
      </p:sp>
      <p:sp>
        <p:nvSpPr>
          <p:cNvPr id="6147" name="Rectangle 3"/>
          <p:cNvSpPr>
            <a:spLocks noGrp="1" noChangeArrowheads="1"/>
          </p:cNvSpPr>
          <p:nvPr>
            <p:ph type="dt" sz="quarter" idx="1"/>
          </p:nvPr>
        </p:nvSpPr>
        <p:spPr bwMode="auto">
          <a:xfrm>
            <a:off x="3851275" y="0"/>
            <a:ext cx="2946400" cy="496888"/>
          </a:xfrm>
          <a:prstGeom prst="rect">
            <a:avLst/>
          </a:prstGeom>
          <a:noFill/>
          <a:ln>
            <a:noFill/>
          </a:ln>
          <a:effectLst/>
          <a:extLst/>
        </p:spPr>
        <p:txBody>
          <a:bodyPr vert="horz" wrap="square" lIns="95852" tIns="47926" rIns="95852" bIns="47926" numCol="1" anchor="t" anchorCtr="0" compatLnSpc="1">
            <a:prstTxWarp prst="textNoShape">
              <a:avLst/>
            </a:prstTxWarp>
          </a:bodyPr>
          <a:lstStyle>
            <a:lvl1pPr algn="r" defTabSz="958860">
              <a:defRPr sz="1200">
                <a:latin typeface="Times New Roman" pitchFamily="18" charset="0"/>
              </a:defRPr>
            </a:lvl1pPr>
          </a:lstStyle>
          <a:p>
            <a:pPr>
              <a:defRPr/>
            </a:pPr>
            <a:endParaRPr lang="en-US"/>
          </a:p>
        </p:txBody>
      </p:sp>
      <p:sp>
        <p:nvSpPr>
          <p:cNvPr id="6148" name="Rectangle 4"/>
          <p:cNvSpPr>
            <a:spLocks noGrp="1" noChangeArrowheads="1"/>
          </p:cNvSpPr>
          <p:nvPr>
            <p:ph type="ftr" sz="quarter" idx="2"/>
          </p:nvPr>
        </p:nvSpPr>
        <p:spPr bwMode="auto">
          <a:xfrm>
            <a:off x="0" y="9429750"/>
            <a:ext cx="2946400" cy="496888"/>
          </a:xfrm>
          <a:prstGeom prst="rect">
            <a:avLst/>
          </a:prstGeom>
          <a:noFill/>
          <a:ln>
            <a:noFill/>
          </a:ln>
          <a:effectLst/>
          <a:extLst/>
        </p:spPr>
        <p:txBody>
          <a:bodyPr vert="horz" wrap="square" lIns="95852" tIns="47926" rIns="95852" bIns="47926" numCol="1" anchor="b" anchorCtr="0" compatLnSpc="1">
            <a:prstTxWarp prst="textNoShape">
              <a:avLst/>
            </a:prstTxWarp>
          </a:bodyPr>
          <a:lstStyle>
            <a:lvl1pPr defTabSz="958860">
              <a:defRPr sz="1200">
                <a:latin typeface="Times New Roman" pitchFamily="18" charset="0"/>
              </a:defRPr>
            </a:lvl1pPr>
          </a:lstStyle>
          <a:p>
            <a:pPr>
              <a:defRPr/>
            </a:pPr>
            <a:endParaRPr lang="en-US"/>
          </a:p>
        </p:txBody>
      </p:sp>
      <p:sp>
        <p:nvSpPr>
          <p:cNvPr id="6149" name="Rectangle 5"/>
          <p:cNvSpPr>
            <a:spLocks noGrp="1" noChangeArrowheads="1"/>
          </p:cNvSpPr>
          <p:nvPr>
            <p:ph type="sldNum" sz="quarter" idx="3"/>
          </p:nvPr>
        </p:nvSpPr>
        <p:spPr bwMode="auto">
          <a:xfrm>
            <a:off x="3851275" y="9429750"/>
            <a:ext cx="2946400" cy="496888"/>
          </a:xfrm>
          <a:prstGeom prst="rect">
            <a:avLst/>
          </a:prstGeom>
          <a:noFill/>
          <a:ln>
            <a:noFill/>
          </a:ln>
          <a:effectLst/>
          <a:extLst/>
        </p:spPr>
        <p:txBody>
          <a:bodyPr vert="horz" wrap="square" lIns="95852" tIns="47926" rIns="95852" bIns="47926" numCol="1" anchor="b" anchorCtr="0" compatLnSpc="1">
            <a:prstTxWarp prst="textNoShape">
              <a:avLst/>
            </a:prstTxWarp>
          </a:bodyPr>
          <a:lstStyle>
            <a:lvl1pPr algn="r" defTabSz="958860">
              <a:defRPr sz="1200">
                <a:latin typeface="Times New Roman" pitchFamily="18" charset="0"/>
              </a:defRPr>
            </a:lvl1pPr>
          </a:lstStyle>
          <a:p>
            <a:pPr>
              <a:defRPr/>
            </a:pPr>
            <a:fld id="{84C46679-43C8-4CF8-9533-DA07D8382665}" type="slidenum">
              <a:rPr lang="en-US"/>
              <a:pPr>
                <a:defRPr/>
              </a:pPr>
              <a:t>‹#›</a:t>
            </a:fld>
            <a:endParaRPr lang="en-US"/>
          </a:p>
        </p:txBody>
      </p:sp>
    </p:spTree>
    <p:extLst>
      <p:ext uri="{BB962C8B-B14F-4D97-AF65-F5344CB8AC3E}">
        <p14:creationId xmlns:p14="http://schemas.microsoft.com/office/powerpoint/2010/main" val="402562024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hdr" sz="quarter"/>
          </p:nvPr>
        </p:nvSpPr>
        <p:spPr bwMode="auto">
          <a:xfrm>
            <a:off x="0" y="0"/>
            <a:ext cx="2968625" cy="479425"/>
          </a:xfrm>
          <a:prstGeom prst="rect">
            <a:avLst/>
          </a:prstGeom>
          <a:noFill/>
          <a:ln>
            <a:noFill/>
          </a:ln>
          <a:effectLst/>
          <a:extLst/>
        </p:spPr>
        <p:txBody>
          <a:bodyPr vert="horz" wrap="square" lIns="92483" tIns="46240" rIns="92483" bIns="46240" numCol="1" anchor="t" anchorCtr="0" compatLnSpc="1">
            <a:prstTxWarp prst="textNoShape">
              <a:avLst/>
            </a:prstTxWarp>
          </a:bodyPr>
          <a:lstStyle>
            <a:lvl1pPr defTabSz="925796">
              <a:defRPr sz="1200">
                <a:latin typeface="Times New Roman" pitchFamily="18" charset="0"/>
              </a:defRPr>
            </a:lvl1pPr>
          </a:lstStyle>
          <a:p>
            <a:pPr>
              <a:defRPr/>
            </a:pPr>
            <a:endParaRPr lang="en-US"/>
          </a:p>
        </p:txBody>
      </p:sp>
      <p:sp>
        <p:nvSpPr>
          <p:cNvPr id="30723" name="Rectangle 3"/>
          <p:cNvSpPr>
            <a:spLocks noGrp="1" noChangeArrowheads="1"/>
          </p:cNvSpPr>
          <p:nvPr>
            <p:ph type="dt" idx="1"/>
          </p:nvPr>
        </p:nvSpPr>
        <p:spPr bwMode="auto">
          <a:xfrm>
            <a:off x="3840163" y="0"/>
            <a:ext cx="2970212" cy="479425"/>
          </a:xfrm>
          <a:prstGeom prst="rect">
            <a:avLst/>
          </a:prstGeom>
          <a:noFill/>
          <a:ln>
            <a:noFill/>
          </a:ln>
          <a:effectLst/>
          <a:extLst/>
        </p:spPr>
        <p:txBody>
          <a:bodyPr vert="horz" wrap="square" lIns="92483" tIns="46240" rIns="92483" bIns="46240" numCol="1" anchor="t" anchorCtr="0" compatLnSpc="1">
            <a:prstTxWarp prst="textNoShape">
              <a:avLst/>
            </a:prstTxWarp>
          </a:bodyPr>
          <a:lstStyle>
            <a:lvl1pPr algn="r" defTabSz="925796">
              <a:defRPr sz="1200">
                <a:latin typeface="Times New Roman" pitchFamily="18" charset="0"/>
              </a:defRPr>
            </a:lvl1pPr>
          </a:lstStyle>
          <a:p>
            <a:pPr>
              <a:defRPr/>
            </a:pPr>
            <a:endParaRPr lang="en-US"/>
          </a:p>
        </p:txBody>
      </p:sp>
      <p:sp>
        <p:nvSpPr>
          <p:cNvPr id="54276" name="Rectangle 4"/>
          <p:cNvSpPr>
            <a:spLocks noGrp="1" noRot="1" noChangeAspect="1" noChangeArrowheads="1" noTextEdit="1"/>
          </p:cNvSpPr>
          <p:nvPr>
            <p:ph type="sldImg" idx="2"/>
          </p:nvPr>
        </p:nvSpPr>
        <p:spPr bwMode="auto">
          <a:xfrm>
            <a:off x="896938" y="720725"/>
            <a:ext cx="5027612" cy="3770313"/>
          </a:xfrm>
          <a:prstGeom prst="rect">
            <a:avLst/>
          </a:prstGeom>
          <a:noFill/>
          <a:ln w="9525">
            <a:solidFill>
              <a:srgbClr val="000000"/>
            </a:solidFill>
            <a:miter lim="800000"/>
            <a:headEnd/>
            <a:tailEnd/>
          </a:ln>
        </p:spPr>
      </p:sp>
      <p:sp>
        <p:nvSpPr>
          <p:cNvPr id="30725" name="Rectangle 5"/>
          <p:cNvSpPr>
            <a:spLocks noGrp="1" noChangeArrowheads="1"/>
          </p:cNvSpPr>
          <p:nvPr>
            <p:ph type="body" sz="quarter" idx="3"/>
          </p:nvPr>
        </p:nvSpPr>
        <p:spPr bwMode="auto">
          <a:xfrm>
            <a:off x="941388" y="4729163"/>
            <a:ext cx="4927600" cy="4492625"/>
          </a:xfrm>
          <a:prstGeom prst="rect">
            <a:avLst/>
          </a:prstGeom>
          <a:noFill/>
          <a:ln>
            <a:noFill/>
          </a:ln>
          <a:effectLst/>
          <a:extLst/>
        </p:spPr>
        <p:txBody>
          <a:bodyPr vert="horz" wrap="square" lIns="92483" tIns="46240" rIns="92483" bIns="4624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30726" name="Rectangle 6"/>
          <p:cNvSpPr>
            <a:spLocks noGrp="1" noChangeArrowheads="1"/>
          </p:cNvSpPr>
          <p:nvPr>
            <p:ph type="ftr" sz="quarter" idx="4"/>
          </p:nvPr>
        </p:nvSpPr>
        <p:spPr bwMode="auto">
          <a:xfrm>
            <a:off x="0" y="9459913"/>
            <a:ext cx="2968625" cy="481012"/>
          </a:xfrm>
          <a:prstGeom prst="rect">
            <a:avLst/>
          </a:prstGeom>
          <a:noFill/>
          <a:ln>
            <a:noFill/>
          </a:ln>
          <a:effectLst/>
          <a:extLst/>
        </p:spPr>
        <p:txBody>
          <a:bodyPr vert="horz" wrap="square" lIns="92483" tIns="46240" rIns="92483" bIns="46240" numCol="1" anchor="b" anchorCtr="0" compatLnSpc="1">
            <a:prstTxWarp prst="textNoShape">
              <a:avLst/>
            </a:prstTxWarp>
          </a:bodyPr>
          <a:lstStyle>
            <a:lvl1pPr defTabSz="925796">
              <a:defRPr sz="1200">
                <a:latin typeface="Times New Roman" pitchFamily="18" charset="0"/>
              </a:defRPr>
            </a:lvl1pPr>
          </a:lstStyle>
          <a:p>
            <a:pPr>
              <a:defRPr/>
            </a:pPr>
            <a:endParaRPr lang="en-US"/>
          </a:p>
        </p:txBody>
      </p:sp>
      <p:sp>
        <p:nvSpPr>
          <p:cNvPr id="30727" name="Rectangle 7"/>
          <p:cNvSpPr>
            <a:spLocks noGrp="1" noChangeArrowheads="1"/>
          </p:cNvSpPr>
          <p:nvPr>
            <p:ph type="sldNum" sz="quarter" idx="5"/>
          </p:nvPr>
        </p:nvSpPr>
        <p:spPr bwMode="auto">
          <a:xfrm>
            <a:off x="3840163" y="9459913"/>
            <a:ext cx="2970212" cy="481012"/>
          </a:xfrm>
          <a:prstGeom prst="rect">
            <a:avLst/>
          </a:prstGeom>
          <a:noFill/>
          <a:ln>
            <a:noFill/>
          </a:ln>
          <a:effectLst/>
          <a:extLst/>
        </p:spPr>
        <p:txBody>
          <a:bodyPr vert="horz" wrap="square" lIns="92483" tIns="46240" rIns="92483" bIns="46240" numCol="1" anchor="b" anchorCtr="0" compatLnSpc="1">
            <a:prstTxWarp prst="textNoShape">
              <a:avLst/>
            </a:prstTxWarp>
          </a:bodyPr>
          <a:lstStyle>
            <a:lvl1pPr algn="r" defTabSz="925796">
              <a:defRPr sz="1200">
                <a:latin typeface="Times New Roman" pitchFamily="18" charset="0"/>
              </a:defRPr>
            </a:lvl1pPr>
          </a:lstStyle>
          <a:p>
            <a:pPr>
              <a:defRPr/>
            </a:pPr>
            <a:fld id="{7E37EBE6-CAA3-44D6-AD1A-431E4871605C}" type="slidenum">
              <a:rPr lang="en-US"/>
              <a:pPr>
                <a:defRPr/>
              </a:pPr>
              <a:t>‹#›</a:t>
            </a:fld>
            <a:endParaRPr lang="en-US"/>
          </a:p>
        </p:txBody>
      </p:sp>
    </p:spTree>
    <p:extLst>
      <p:ext uri="{BB962C8B-B14F-4D97-AF65-F5344CB8AC3E}">
        <p14:creationId xmlns:p14="http://schemas.microsoft.com/office/powerpoint/2010/main" val="276557042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7"/>
          <p:cNvSpPr>
            <a:spLocks noGrp="1" noChangeArrowheads="1"/>
          </p:cNvSpPr>
          <p:nvPr>
            <p:ph type="sldNum" sz="quarter" idx="5"/>
          </p:nvPr>
        </p:nvSpPr>
        <p:spPr>
          <a:noFill/>
          <a:ln>
            <a:miter lim="800000"/>
            <a:headEnd/>
            <a:tailEnd/>
          </a:ln>
        </p:spPr>
        <p:txBody>
          <a:bodyPr/>
          <a:lstStyle/>
          <a:p>
            <a:pPr defTabSz="925513"/>
            <a:fld id="{1E1491A3-24B5-4AB2-987E-9B82343C143B}" type="slidenum">
              <a:rPr lang="en-US" smtClean="0">
                <a:solidFill>
                  <a:srgbClr val="000000"/>
                </a:solidFill>
                <a:ea typeface="ＭＳ Ｐゴシック" charset="-128"/>
              </a:rPr>
              <a:pPr defTabSz="925513"/>
              <a:t>1</a:t>
            </a:fld>
            <a:endParaRPr lang="en-US" smtClean="0">
              <a:solidFill>
                <a:srgbClr val="000000"/>
              </a:solidFill>
              <a:ea typeface="ＭＳ Ｐゴシック" charset="-128"/>
            </a:endParaRPr>
          </a:p>
        </p:txBody>
      </p:sp>
      <p:sp>
        <p:nvSpPr>
          <p:cNvPr id="57346" name="Rectangle 2"/>
          <p:cNvSpPr>
            <a:spLocks noGrp="1" noRot="1" noChangeAspect="1" noChangeArrowheads="1" noTextEdit="1"/>
          </p:cNvSpPr>
          <p:nvPr>
            <p:ph type="sldImg"/>
          </p:nvPr>
        </p:nvSpPr>
        <p:spPr>
          <a:xfrm>
            <a:off x="904875" y="720725"/>
            <a:ext cx="5022850" cy="3767138"/>
          </a:xfrm>
          <a:ln/>
        </p:spPr>
      </p:sp>
      <p:sp>
        <p:nvSpPr>
          <p:cNvPr id="57347" name="Rectangle 3"/>
          <p:cNvSpPr>
            <a:spLocks noGrp="1" noChangeArrowheads="1"/>
          </p:cNvSpPr>
          <p:nvPr>
            <p:ph type="body" idx="1"/>
          </p:nvPr>
        </p:nvSpPr>
        <p:spPr>
          <a:noFill/>
        </p:spPr>
        <p:txBody>
          <a:bodyPr lIns="92083" tIns="46041" rIns="92083" bIns="46041"/>
          <a:lstStyle/>
          <a:p>
            <a:pPr eaLnBrk="1" hangingPunct="1"/>
            <a:endParaRPr lang="en-AU"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txBox="1">
            <a:spLocks noGrp="1" noChangeArrowheads="1"/>
          </p:cNvSpPr>
          <p:nvPr/>
        </p:nvSpPr>
        <p:spPr bwMode="auto">
          <a:xfrm>
            <a:off x="3838575" y="9459913"/>
            <a:ext cx="2971800"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946" tIns="44974" rIns="89946" bIns="44974" anchor="b"/>
          <a:lstStyle>
            <a:lvl1pPr defTabSz="900113" eaLnBrk="0" hangingPunct="0">
              <a:defRPr b="1">
                <a:solidFill>
                  <a:schemeClr val="accent2"/>
                </a:solidFill>
                <a:latin typeface="Arial Narrow" pitchFamily="34" charset="0"/>
              </a:defRPr>
            </a:lvl1pPr>
            <a:lvl2pPr marL="742950" indent="-285750" defTabSz="900113" eaLnBrk="0" hangingPunct="0">
              <a:defRPr b="1">
                <a:solidFill>
                  <a:schemeClr val="accent2"/>
                </a:solidFill>
                <a:latin typeface="Arial Narrow" pitchFamily="34" charset="0"/>
              </a:defRPr>
            </a:lvl2pPr>
            <a:lvl3pPr marL="1143000" indent="-228600" defTabSz="900113" eaLnBrk="0" hangingPunct="0">
              <a:defRPr b="1">
                <a:solidFill>
                  <a:schemeClr val="accent2"/>
                </a:solidFill>
                <a:latin typeface="Arial Narrow" pitchFamily="34" charset="0"/>
              </a:defRPr>
            </a:lvl3pPr>
            <a:lvl4pPr marL="1600200" indent="-228600" defTabSz="900113" eaLnBrk="0" hangingPunct="0">
              <a:defRPr b="1">
                <a:solidFill>
                  <a:schemeClr val="accent2"/>
                </a:solidFill>
                <a:latin typeface="Arial Narrow" pitchFamily="34" charset="0"/>
              </a:defRPr>
            </a:lvl4pPr>
            <a:lvl5pPr marL="2057400" indent="-228600" defTabSz="900113" eaLnBrk="0" hangingPunct="0">
              <a:defRPr b="1">
                <a:solidFill>
                  <a:schemeClr val="accent2"/>
                </a:solidFill>
                <a:latin typeface="Arial Narrow" pitchFamily="34" charset="0"/>
              </a:defRPr>
            </a:lvl5pPr>
            <a:lvl6pPr marL="2514600" indent="-228600" algn="ctr" defTabSz="900113" eaLnBrk="0" fontAlgn="base" hangingPunct="0">
              <a:lnSpc>
                <a:spcPct val="80000"/>
              </a:lnSpc>
              <a:spcBef>
                <a:spcPct val="0"/>
              </a:spcBef>
              <a:spcAft>
                <a:spcPct val="0"/>
              </a:spcAft>
              <a:defRPr b="1">
                <a:solidFill>
                  <a:schemeClr val="accent2"/>
                </a:solidFill>
                <a:latin typeface="Arial Narrow" pitchFamily="34" charset="0"/>
              </a:defRPr>
            </a:lvl6pPr>
            <a:lvl7pPr marL="2971800" indent="-228600" algn="ctr" defTabSz="900113" eaLnBrk="0" fontAlgn="base" hangingPunct="0">
              <a:lnSpc>
                <a:spcPct val="80000"/>
              </a:lnSpc>
              <a:spcBef>
                <a:spcPct val="0"/>
              </a:spcBef>
              <a:spcAft>
                <a:spcPct val="0"/>
              </a:spcAft>
              <a:defRPr b="1">
                <a:solidFill>
                  <a:schemeClr val="accent2"/>
                </a:solidFill>
                <a:latin typeface="Arial Narrow" pitchFamily="34" charset="0"/>
              </a:defRPr>
            </a:lvl7pPr>
            <a:lvl8pPr marL="3429000" indent="-228600" algn="ctr" defTabSz="900113" eaLnBrk="0" fontAlgn="base" hangingPunct="0">
              <a:lnSpc>
                <a:spcPct val="80000"/>
              </a:lnSpc>
              <a:spcBef>
                <a:spcPct val="0"/>
              </a:spcBef>
              <a:spcAft>
                <a:spcPct val="0"/>
              </a:spcAft>
              <a:defRPr b="1">
                <a:solidFill>
                  <a:schemeClr val="accent2"/>
                </a:solidFill>
                <a:latin typeface="Arial Narrow" pitchFamily="34" charset="0"/>
              </a:defRPr>
            </a:lvl8pPr>
            <a:lvl9pPr marL="3886200" indent="-228600" algn="ctr" defTabSz="900113" eaLnBrk="0" fontAlgn="base" hangingPunct="0">
              <a:lnSpc>
                <a:spcPct val="80000"/>
              </a:lnSpc>
              <a:spcBef>
                <a:spcPct val="0"/>
              </a:spcBef>
              <a:spcAft>
                <a:spcPct val="0"/>
              </a:spcAft>
              <a:defRPr b="1">
                <a:solidFill>
                  <a:schemeClr val="accent2"/>
                </a:solidFill>
                <a:latin typeface="Arial Narrow" pitchFamily="34" charset="0"/>
              </a:defRPr>
            </a:lvl9pPr>
          </a:lstStyle>
          <a:p>
            <a:pPr algn="r" eaLnBrk="1" hangingPunct="1"/>
            <a:fld id="{3B650D5A-E418-4182-BDDE-3084C0F843B8}" type="slidenum">
              <a:rPr lang="en-US" sz="1100" b="0" smtClean="0">
                <a:solidFill>
                  <a:srgbClr val="000000"/>
                </a:solidFill>
                <a:latin typeface="Times New Roman" pitchFamily="18" charset="0"/>
                <a:ea typeface="ＭＳ Ｐゴシック" pitchFamily="34" charset="-128"/>
              </a:rPr>
              <a:pPr algn="r" eaLnBrk="1" hangingPunct="1"/>
              <a:t>21</a:t>
            </a:fld>
            <a:endParaRPr lang="en-US" sz="1100" b="0" smtClean="0">
              <a:solidFill>
                <a:srgbClr val="000000"/>
              </a:solidFill>
              <a:latin typeface="Times New Roman" pitchFamily="18" charset="0"/>
              <a:ea typeface="ＭＳ Ｐゴシック" pitchFamily="34" charset="-128"/>
            </a:endParaRPr>
          </a:p>
        </p:txBody>
      </p:sp>
      <p:sp>
        <p:nvSpPr>
          <p:cNvPr id="264195" name="Rectangle 2"/>
          <p:cNvSpPr>
            <a:spLocks noGrp="1" noRot="1" noChangeAspect="1" noChangeArrowheads="1" noTextEdit="1"/>
          </p:cNvSpPr>
          <p:nvPr>
            <p:ph type="sldImg"/>
          </p:nvPr>
        </p:nvSpPr>
        <p:spPr>
          <a:xfrm>
            <a:off x="417513" y="53975"/>
            <a:ext cx="5962650" cy="4471988"/>
          </a:xfrm>
          <a:ln/>
        </p:spPr>
      </p:sp>
      <p:sp>
        <p:nvSpPr>
          <p:cNvPr id="264196" name="Rectangle 3"/>
          <p:cNvSpPr>
            <a:spLocks noGrp="1" noChangeArrowheads="1"/>
          </p:cNvSpPr>
          <p:nvPr>
            <p:ph type="body" idx="1"/>
          </p:nvPr>
        </p:nvSpPr>
        <p:spPr>
          <a:xfrm>
            <a:off x="906463" y="4713288"/>
            <a:ext cx="4984750" cy="4468812"/>
          </a:xfrm>
          <a:noFill/>
        </p:spPr>
        <p:txBody>
          <a:bodyPr lIns="99315" tIns="49656" rIns="99315" bIns="49656"/>
          <a:lstStyle/>
          <a:p>
            <a:pPr marL="188913" indent="-188913">
              <a:spcBef>
                <a:spcPct val="0"/>
              </a:spcBef>
            </a:pPr>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5513" eaLnBrk="0" hangingPunct="0">
              <a:defRPr sz="2400">
                <a:solidFill>
                  <a:schemeClr val="tx1"/>
                </a:solidFill>
                <a:latin typeface="Arial Narrow" pitchFamily="34" charset="0"/>
                <a:ea typeface="MS PGothic" pitchFamily="34" charset="-128"/>
              </a:defRPr>
            </a:lvl1pPr>
            <a:lvl2pPr marL="742950" indent="-285750" defTabSz="925513" eaLnBrk="0" hangingPunct="0">
              <a:defRPr sz="2400">
                <a:solidFill>
                  <a:schemeClr val="tx1"/>
                </a:solidFill>
                <a:latin typeface="Arial Narrow" pitchFamily="34" charset="0"/>
                <a:ea typeface="MS PGothic" pitchFamily="34" charset="-128"/>
              </a:defRPr>
            </a:lvl2pPr>
            <a:lvl3pPr marL="1143000" indent="-228600" defTabSz="925513" eaLnBrk="0" hangingPunct="0">
              <a:defRPr sz="2400">
                <a:solidFill>
                  <a:schemeClr val="tx1"/>
                </a:solidFill>
                <a:latin typeface="Arial Narrow" pitchFamily="34" charset="0"/>
                <a:ea typeface="MS PGothic" pitchFamily="34" charset="-128"/>
              </a:defRPr>
            </a:lvl3pPr>
            <a:lvl4pPr marL="1600200" indent="-228600" defTabSz="925513" eaLnBrk="0" hangingPunct="0">
              <a:defRPr sz="2400">
                <a:solidFill>
                  <a:schemeClr val="tx1"/>
                </a:solidFill>
                <a:latin typeface="Arial Narrow" pitchFamily="34" charset="0"/>
                <a:ea typeface="MS PGothic" pitchFamily="34" charset="-128"/>
              </a:defRPr>
            </a:lvl4pPr>
            <a:lvl5pPr marL="2057400" indent="-228600" defTabSz="925513" eaLnBrk="0" hangingPunct="0">
              <a:defRPr sz="2400">
                <a:solidFill>
                  <a:schemeClr val="tx1"/>
                </a:solidFill>
                <a:latin typeface="Arial Narrow" pitchFamily="34" charset="0"/>
                <a:ea typeface="MS PGothic" pitchFamily="34" charset="-128"/>
              </a:defRPr>
            </a:lvl5pPr>
            <a:lvl6pPr marL="2514600" indent="-228600" defTabSz="925513" eaLnBrk="0" fontAlgn="base" hangingPunct="0">
              <a:spcBef>
                <a:spcPct val="0"/>
              </a:spcBef>
              <a:spcAft>
                <a:spcPct val="0"/>
              </a:spcAft>
              <a:defRPr sz="2400">
                <a:solidFill>
                  <a:schemeClr val="tx1"/>
                </a:solidFill>
                <a:latin typeface="Arial Narrow" pitchFamily="34" charset="0"/>
                <a:ea typeface="MS PGothic" pitchFamily="34" charset="-128"/>
              </a:defRPr>
            </a:lvl6pPr>
            <a:lvl7pPr marL="2971800" indent="-228600" defTabSz="925513" eaLnBrk="0" fontAlgn="base" hangingPunct="0">
              <a:spcBef>
                <a:spcPct val="0"/>
              </a:spcBef>
              <a:spcAft>
                <a:spcPct val="0"/>
              </a:spcAft>
              <a:defRPr sz="2400">
                <a:solidFill>
                  <a:schemeClr val="tx1"/>
                </a:solidFill>
                <a:latin typeface="Arial Narrow" pitchFamily="34" charset="0"/>
                <a:ea typeface="MS PGothic" pitchFamily="34" charset="-128"/>
              </a:defRPr>
            </a:lvl7pPr>
            <a:lvl8pPr marL="3429000" indent="-228600" defTabSz="925513" eaLnBrk="0" fontAlgn="base" hangingPunct="0">
              <a:spcBef>
                <a:spcPct val="0"/>
              </a:spcBef>
              <a:spcAft>
                <a:spcPct val="0"/>
              </a:spcAft>
              <a:defRPr sz="2400">
                <a:solidFill>
                  <a:schemeClr val="tx1"/>
                </a:solidFill>
                <a:latin typeface="Arial Narrow" pitchFamily="34" charset="0"/>
                <a:ea typeface="MS PGothic" pitchFamily="34" charset="-128"/>
              </a:defRPr>
            </a:lvl8pPr>
            <a:lvl9pPr marL="3886200" indent="-228600" defTabSz="925513" eaLnBrk="0" fontAlgn="base" hangingPunct="0">
              <a:spcBef>
                <a:spcPct val="0"/>
              </a:spcBef>
              <a:spcAft>
                <a:spcPct val="0"/>
              </a:spcAft>
              <a:defRPr sz="2400">
                <a:solidFill>
                  <a:schemeClr val="tx1"/>
                </a:solidFill>
                <a:latin typeface="Arial Narrow" pitchFamily="34" charset="0"/>
                <a:ea typeface="MS PGothic" pitchFamily="34" charset="-128"/>
              </a:defRPr>
            </a:lvl9pPr>
          </a:lstStyle>
          <a:p>
            <a:pPr eaLnBrk="1" hangingPunct="1"/>
            <a:fld id="{E6435E92-32B5-4906-93F0-BC480037F042}" type="slidenum">
              <a:rPr lang="en-US" sz="1200" smtClean="0">
                <a:latin typeface="Times New Roman" pitchFamily="18" charset="0"/>
              </a:rPr>
              <a:pPr eaLnBrk="1" hangingPunct="1"/>
              <a:t>24</a:t>
            </a:fld>
            <a:endParaRPr lang="en-US" sz="1200" smtClean="0">
              <a:latin typeface="Times New Roman" pitchFamily="18" charset="0"/>
            </a:endParaRPr>
          </a:p>
        </p:txBody>
      </p:sp>
      <p:sp>
        <p:nvSpPr>
          <p:cNvPr id="5123" name="Rectangle 2"/>
          <p:cNvSpPr>
            <a:spLocks noGrp="1" noRot="1" noChangeAspect="1" noChangeArrowheads="1" noTextEdit="1"/>
          </p:cNvSpPr>
          <p:nvPr>
            <p:ph type="sldImg"/>
          </p:nvPr>
        </p:nvSpPr>
        <p:spPr>
          <a:xfrm>
            <a:off x="919163" y="744538"/>
            <a:ext cx="4962525" cy="3722687"/>
          </a:xfrm>
          <a:ln/>
        </p:spPr>
      </p:sp>
      <p:sp>
        <p:nvSpPr>
          <p:cNvPr id="5124" name="Rectangle 3"/>
          <p:cNvSpPr>
            <a:spLocks noGrp="1" noChangeArrowheads="1"/>
          </p:cNvSpPr>
          <p:nvPr>
            <p:ph type="body" idx="1"/>
          </p:nvPr>
        </p:nvSpPr>
        <p:spPr>
          <a:xfrm>
            <a:off x="681038" y="4711700"/>
            <a:ext cx="5435600" cy="44704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smtClean="0"/>
          </a:p>
          <a:p>
            <a:pPr eaLnBrk="1" hangingPunct="1"/>
            <a:endParaRPr lang="en-GB" smtClean="0"/>
          </a:p>
        </p:txBody>
      </p:sp>
      <p:sp>
        <p:nvSpPr>
          <p:cNvPr id="5125" name="Rectangle 4"/>
          <p:cNvSpPr>
            <a:spLocks noChangeArrowheads="1"/>
          </p:cNvSpPr>
          <p:nvPr/>
        </p:nvSpPr>
        <p:spPr bwMode="auto">
          <a:xfrm>
            <a:off x="941388" y="4729163"/>
            <a:ext cx="4927600" cy="449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80" tIns="46238" rIns="92480" bIns="46238"/>
          <a:lstStyle/>
          <a:p>
            <a:pPr>
              <a:spcBef>
                <a:spcPct val="30000"/>
              </a:spcBef>
            </a:pPr>
            <a:endParaRPr lang="en-GB" sz="1200"/>
          </a:p>
          <a:p>
            <a:pPr>
              <a:spcBef>
                <a:spcPct val="30000"/>
              </a:spcBef>
            </a:pPr>
            <a:endParaRPr lang="en-GB" sz="120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Slide Image Placeholder 1"/>
          <p:cNvSpPr>
            <a:spLocks noGrp="1" noRot="1" noChangeAspect="1"/>
          </p:cNvSpPr>
          <p:nvPr>
            <p:ph type="sldImg"/>
          </p:nvPr>
        </p:nvSpPr>
        <p:spPr>
          <a:ln/>
        </p:spPr>
      </p:sp>
      <p:sp>
        <p:nvSpPr>
          <p:cNvPr id="111618" name="Notes Placeholder 2"/>
          <p:cNvSpPr>
            <a:spLocks noGrp="1"/>
          </p:cNvSpPr>
          <p:nvPr>
            <p:ph type="body" idx="1"/>
          </p:nvPr>
        </p:nvSpPr>
        <p:spPr>
          <a:noFill/>
        </p:spPr>
        <p:txBody>
          <a:bodyPr/>
          <a:lstStyle/>
          <a:p>
            <a:endParaRPr lang="en-GB" smtClean="0"/>
          </a:p>
        </p:txBody>
      </p:sp>
      <p:sp>
        <p:nvSpPr>
          <p:cNvPr id="111619" name="Slide Number Placeholder 3"/>
          <p:cNvSpPr>
            <a:spLocks noGrp="1"/>
          </p:cNvSpPr>
          <p:nvPr>
            <p:ph type="sldNum" sz="quarter" idx="5"/>
          </p:nvPr>
        </p:nvSpPr>
        <p:spPr>
          <a:noFill/>
          <a:ln>
            <a:miter lim="800000"/>
            <a:headEnd/>
            <a:tailEnd/>
          </a:ln>
        </p:spPr>
        <p:txBody>
          <a:bodyPr/>
          <a:lstStyle/>
          <a:p>
            <a:pPr defTabSz="925513"/>
            <a:fld id="{AB63CEEB-52CD-42D4-9CD5-AC2D28F333DA}" type="slidenum">
              <a:rPr lang="en-US" smtClean="0"/>
              <a:pPr defTabSz="925513"/>
              <a:t>29</a:t>
            </a:fld>
            <a:endParaRPr 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p:cNvSpPr>
            <a:spLocks noGrp="1" noRot="1" noChangeAspect="1" noTextEdit="1"/>
          </p:cNvSpPr>
          <p:nvPr>
            <p:ph type="sldImg"/>
          </p:nvPr>
        </p:nvSpPr>
        <p:spPr>
          <a:ln/>
        </p:spPr>
      </p:sp>
      <p:sp>
        <p:nvSpPr>
          <p:cNvPr id="56322" name="Notes Placeholder 2"/>
          <p:cNvSpPr>
            <a:spLocks noGrp="1"/>
          </p:cNvSpPr>
          <p:nvPr>
            <p:ph type="body" idx="1"/>
          </p:nvPr>
        </p:nvSpPr>
        <p:spPr>
          <a:noFill/>
        </p:spPr>
        <p:txBody>
          <a:bodyPr/>
          <a:lstStyle/>
          <a:p>
            <a:endParaRPr lang="en-GB" smtClean="0"/>
          </a:p>
        </p:txBody>
      </p:sp>
      <p:sp>
        <p:nvSpPr>
          <p:cNvPr id="56323" name="Slide Number Placeholder 3"/>
          <p:cNvSpPr>
            <a:spLocks noGrp="1"/>
          </p:cNvSpPr>
          <p:nvPr>
            <p:ph type="sldNum" sz="quarter" idx="5"/>
          </p:nvPr>
        </p:nvSpPr>
        <p:spPr>
          <a:noFill/>
          <a:ln>
            <a:miter lim="800000"/>
            <a:headEnd/>
            <a:tailEnd/>
          </a:ln>
        </p:spPr>
        <p:txBody>
          <a:bodyPr/>
          <a:lstStyle/>
          <a:p>
            <a:pPr defTabSz="925513"/>
            <a:fld id="{87E884EF-9D6F-411E-99EC-25CE0FF2336C}" type="slidenum">
              <a:rPr lang="en-US" smtClean="0"/>
              <a:pPr defTabSz="925513"/>
              <a:t>7</a:t>
            </a:fld>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7"/>
          <p:cNvSpPr txBox="1">
            <a:spLocks noGrp="1" noChangeArrowheads="1"/>
          </p:cNvSpPr>
          <p:nvPr/>
        </p:nvSpPr>
        <p:spPr bwMode="auto">
          <a:xfrm>
            <a:off x="3840163" y="9459913"/>
            <a:ext cx="2970212" cy="481012"/>
          </a:xfrm>
          <a:prstGeom prst="rect">
            <a:avLst/>
          </a:prstGeom>
          <a:noFill/>
          <a:ln w="9525">
            <a:noFill/>
            <a:miter lim="800000"/>
            <a:headEnd/>
            <a:tailEnd/>
          </a:ln>
        </p:spPr>
        <p:txBody>
          <a:bodyPr lIns="92483" tIns="46240" rIns="92483" bIns="46240" anchor="b"/>
          <a:lstStyle/>
          <a:p>
            <a:pPr algn="r" defTabSz="925513"/>
            <a:fld id="{B245036C-6122-4864-B2EC-B383320D0371}" type="slidenum">
              <a:rPr lang="en-US" sz="1200">
                <a:latin typeface="Times New Roman" pitchFamily="18" charset="0"/>
              </a:rPr>
              <a:pPr algn="r" defTabSz="925513"/>
              <a:t>8</a:t>
            </a:fld>
            <a:endParaRPr lang="en-US" sz="1200">
              <a:latin typeface="Times New Roman" pitchFamily="18" charset="0"/>
            </a:endParaRPr>
          </a:p>
        </p:txBody>
      </p:sp>
      <p:sp>
        <p:nvSpPr>
          <p:cNvPr id="68610" name="Rectangle 2"/>
          <p:cNvSpPr>
            <a:spLocks noGrp="1" noRot="1" noChangeAspect="1" noChangeArrowheads="1" noTextEdit="1"/>
          </p:cNvSpPr>
          <p:nvPr>
            <p:ph type="sldImg"/>
          </p:nvPr>
        </p:nvSpPr>
        <p:spPr>
          <a:xfrm>
            <a:off x="919163" y="744538"/>
            <a:ext cx="4964112" cy="3722687"/>
          </a:xfrm>
          <a:ln/>
        </p:spPr>
      </p:sp>
      <p:sp>
        <p:nvSpPr>
          <p:cNvPr id="68611" name="Rectangle 3"/>
          <p:cNvSpPr>
            <a:spLocks noGrp="1" noChangeArrowheads="1"/>
          </p:cNvSpPr>
          <p:nvPr>
            <p:ph type="body" idx="1"/>
          </p:nvPr>
        </p:nvSpPr>
        <p:spPr>
          <a:xfrm>
            <a:off x="681038" y="4711700"/>
            <a:ext cx="5435600" cy="4470400"/>
          </a:xfrm>
          <a:noFill/>
        </p:spPr>
        <p:txBody>
          <a:bodyPr/>
          <a:lstStyle/>
          <a:p>
            <a:endParaRPr lang="en-GB" smtClean="0"/>
          </a:p>
          <a:p>
            <a:endParaRPr lang="en-GB" smtClean="0"/>
          </a:p>
        </p:txBody>
      </p:sp>
      <p:sp>
        <p:nvSpPr>
          <p:cNvPr id="68612" name="Rectangle 4"/>
          <p:cNvSpPr>
            <a:spLocks noChangeArrowheads="1"/>
          </p:cNvSpPr>
          <p:nvPr/>
        </p:nvSpPr>
        <p:spPr bwMode="auto">
          <a:xfrm>
            <a:off x="941388" y="4729163"/>
            <a:ext cx="4927600" cy="4492625"/>
          </a:xfrm>
          <a:prstGeom prst="rect">
            <a:avLst/>
          </a:prstGeom>
          <a:noFill/>
          <a:ln w="9525">
            <a:noFill/>
            <a:miter lim="800000"/>
            <a:headEnd/>
            <a:tailEnd/>
          </a:ln>
        </p:spPr>
        <p:txBody>
          <a:bodyPr lIns="92483" tIns="46240" rIns="92483" bIns="46240"/>
          <a:lstStyle/>
          <a:p>
            <a:pPr>
              <a:spcBef>
                <a:spcPct val="30000"/>
              </a:spcBef>
            </a:pPr>
            <a:endParaRPr lang="en-GB" sz="1200"/>
          </a:p>
        </p:txBody>
      </p:sp>
      <p:sp>
        <p:nvSpPr>
          <p:cNvPr id="68613" name="Rectangle 5"/>
          <p:cNvSpPr>
            <a:spLocks noChangeArrowheads="1"/>
          </p:cNvSpPr>
          <p:nvPr/>
        </p:nvSpPr>
        <p:spPr bwMode="auto">
          <a:xfrm>
            <a:off x="1096963" y="4881563"/>
            <a:ext cx="4927600" cy="4492625"/>
          </a:xfrm>
          <a:prstGeom prst="rect">
            <a:avLst/>
          </a:prstGeom>
          <a:noFill/>
          <a:ln w="9525">
            <a:noFill/>
            <a:miter lim="800000"/>
            <a:headEnd/>
            <a:tailEnd/>
          </a:ln>
        </p:spPr>
        <p:txBody>
          <a:bodyPr lIns="92483" tIns="46240" rIns="92483" bIns="46240"/>
          <a:lstStyle/>
          <a:p>
            <a:pPr>
              <a:spcBef>
                <a:spcPct val="30000"/>
              </a:spcBef>
            </a:pPr>
            <a:r>
              <a:rPr lang="en-GB" sz="1200"/>
              <a:t>Moscow has seen sharpest falls over past year – down 54%</a:t>
            </a:r>
          </a:p>
          <a:p>
            <a:pPr>
              <a:spcBef>
                <a:spcPct val="30000"/>
              </a:spcBef>
            </a:pPr>
            <a:r>
              <a:rPr lang="en-GB" sz="1200"/>
              <a:t>HK and Shanghai have recorded positive CV performance following a sharp turnaround since the middle of the year – yield driven</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Slide Image Placeholder 1"/>
          <p:cNvSpPr>
            <a:spLocks noGrp="1" noRot="1" noChangeAspect="1" noTextEdit="1"/>
          </p:cNvSpPr>
          <p:nvPr>
            <p:ph type="sldImg"/>
          </p:nvPr>
        </p:nvSpPr>
        <p:spPr>
          <a:ln/>
        </p:spPr>
      </p:sp>
      <p:sp>
        <p:nvSpPr>
          <p:cNvPr id="59394" name="Notes Placeholder 2"/>
          <p:cNvSpPr>
            <a:spLocks noGrp="1"/>
          </p:cNvSpPr>
          <p:nvPr>
            <p:ph type="body" idx="1"/>
          </p:nvPr>
        </p:nvSpPr>
        <p:spPr>
          <a:noFill/>
        </p:spPr>
        <p:txBody>
          <a:bodyPr/>
          <a:lstStyle/>
          <a:p>
            <a:endParaRPr lang="en-GB" smtClean="0"/>
          </a:p>
        </p:txBody>
      </p:sp>
      <p:sp>
        <p:nvSpPr>
          <p:cNvPr id="59395" name="Slide Number Placeholder 3"/>
          <p:cNvSpPr>
            <a:spLocks noGrp="1"/>
          </p:cNvSpPr>
          <p:nvPr>
            <p:ph type="sldNum" sz="quarter" idx="5"/>
          </p:nvPr>
        </p:nvSpPr>
        <p:spPr>
          <a:noFill/>
          <a:ln>
            <a:miter lim="800000"/>
            <a:headEnd/>
            <a:tailEnd/>
          </a:ln>
        </p:spPr>
        <p:txBody>
          <a:bodyPr/>
          <a:lstStyle/>
          <a:p>
            <a:pPr defTabSz="925513"/>
            <a:fld id="{9C084E13-7116-4DDD-ADF7-5D360B86752B}" type="slidenum">
              <a:rPr lang="en-US" smtClean="0"/>
              <a:pPr defTabSz="925513"/>
              <a:t>9</a:t>
            </a:fld>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Slide Image Placeholder 1"/>
          <p:cNvSpPr>
            <a:spLocks noGrp="1" noRot="1" noChangeAspect="1" noTextEdit="1"/>
          </p:cNvSpPr>
          <p:nvPr>
            <p:ph type="sldImg"/>
          </p:nvPr>
        </p:nvSpPr>
        <p:spPr>
          <a:ln/>
        </p:spPr>
      </p:sp>
      <p:sp>
        <p:nvSpPr>
          <p:cNvPr id="59394" name="Notes Placeholder 2"/>
          <p:cNvSpPr>
            <a:spLocks noGrp="1"/>
          </p:cNvSpPr>
          <p:nvPr>
            <p:ph type="body" idx="1"/>
          </p:nvPr>
        </p:nvSpPr>
        <p:spPr>
          <a:noFill/>
        </p:spPr>
        <p:txBody>
          <a:bodyPr/>
          <a:lstStyle/>
          <a:p>
            <a:endParaRPr lang="en-GB" smtClean="0"/>
          </a:p>
        </p:txBody>
      </p:sp>
      <p:sp>
        <p:nvSpPr>
          <p:cNvPr id="59395" name="Slide Number Placeholder 3"/>
          <p:cNvSpPr>
            <a:spLocks noGrp="1"/>
          </p:cNvSpPr>
          <p:nvPr>
            <p:ph type="sldNum" sz="quarter" idx="5"/>
          </p:nvPr>
        </p:nvSpPr>
        <p:spPr>
          <a:noFill/>
          <a:ln>
            <a:miter lim="800000"/>
            <a:headEnd/>
            <a:tailEnd/>
          </a:ln>
        </p:spPr>
        <p:txBody>
          <a:bodyPr/>
          <a:lstStyle/>
          <a:p>
            <a:pPr defTabSz="925513"/>
            <a:fld id="{9C084E13-7116-4DDD-ADF7-5D360B86752B}" type="slidenum">
              <a:rPr lang="en-US" smtClean="0"/>
              <a:pPr defTabSz="925513"/>
              <a:t>11</a:t>
            </a:fld>
            <a:endParaRPr 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Slide Image Placeholder 1"/>
          <p:cNvSpPr>
            <a:spLocks noGrp="1" noRot="1" noChangeAspect="1" noTextEdit="1"/>
          </p:cNvSpPr>
          <p:nvPr>
            <p:ph type="sldImg"/>
          </p:nvPr>
        </p:nvSpPr>
        <p:spPr>
          <a:ln/>
        </p:spPr>
      </p:sp>
      <p:sp>
        <p:nvSpPr>
          <p:cNvPr id="59394" name="Notes Placeholder 2"/>
          <p:cNvSpPr>
            <a:spLocks noGrp="1"/>
          </p:cNvSpPr>
          <p:nvPr>
            <p:ph type="body" idx="1"/>
          </p:nvPr>
        </p:nvSpPr>
        <p:spPr>
          <a:noFill/>
        </p:spPr>
        <p:txBody>
          <a:bodyPr/>
          <a:lstStyle/>
          <a:p>
            <a:endParaRPr lang="en-GB" smtClean="0"/>
          </a:p>
        </p:txBody>
      </p:sp>
      <p:sp>
        <p:nvSpPr>
          <p:cNvPr id="59395" name="Slide Number Placeholder 3"/>
          <p:cNvSpPr>
            <a:spLocks noGrp="1"/>
          </p:cNvSpPr>
          <p:nvPr>
            <p:ph type="sldNum" sz="quarter" idx="5"/>
          </p:nvPr>
        </p:nvSpPr>
        <p:spPr>
          <a:noFill/>
          <a:ln>
            <a:miter lim="800000"/>
            <a:headEnd/>
            <a:tailEnd/>
          </a:ln>
        </p:spPr>
        <p:txBody>
          <a:bodyPr/>
          <a:lstStyle/>
          <a:p>
            <a:pPr defTabSz="925513"/>
            <a:fld id="{9C084E13-7116-4DDD-ADF7-5D360B86752B}" type="slidenum">
              <a:rPr lang="en-US" smtClean="0"/>
              <a:pPr defTabSz="925513"/>
              <a:t>13</a:t>
            </a:fld>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lstStyle/>
          <a:p>
            <a:pPr marL="171432" indent="-171432" defTabSz="914305">
              <a:buFont typeface="Arial" pitchFamily="34" charset="0"/>
              <a:buChar char="•"/>
              <a:defRPr/>
            </a:pPr>
            <a:r>
              <a:rPr lang="en-GB" sz="1400" dirty="0" smtClean="0"/>
              <a:t>4 tiers in China50: new premier cities:</a:t>
            </a:r>
          </a:p>
          <a:p>
            <a:pPr marL="628586" lvl="1" indent="-171432" defTabSz="914305">
              <a:buFont typeface="Arial" pitchFamily="34" charset="0"/>
              <a:buChar char="•"/>
              <a:defRPr/>
            </a:pPr>
            <a:r>
              <a:rPr lang="en-GB" sz="1400" b="1" i="1" dirty="0" smtClean="0"/>
              <a:t>Tier 1.5 transitional cities</a:t>
            </a:r>
            <a:r>
              <a:rPr lang="en-GB" sz="1400" dirty="0" smtClean="0"/>
              <a:t>: these 9 cities have moved faster in the last 3 years, than the rest of the China50 cities and will continue to significantly increase their commercial real estate stock in the next 3 years (Chengdu, Tianjin, Chongqing, Shenyang, Hangzhou, Suzhou, Wuhan, Dalian, and Nanjing).</a:t>
            </a:r>
          </a:p>
          <a:p>
            <a:pPr marL="457153" lvl="1" defTabSz="914305">
              <a:defRPr/>
            </a:pPr>
            <a:endParaRPr lang="en-GB" sz="1400" dirty="0" smtClean="0"/>
          </a:p>
          <a:p>
            <a:pPr marL="628586" lvl="1" indent="-171432" defTabSz="914305">
              <a:buFont typeface="Arial" pitchFamily="34" charset="0"/>
              <a:buChar char="•"/>
              <a:defRPr/>
            </a:pPr>
            <a:r>
              <a:rPr lang="en-GB" sz="1400" b="1" i="1" dirty="0" smtClean="0"/>
              <a:t>Tier 2 growth</a:t>
            </a:r>
            <a:r>
              <a:rPr lang="en-GB" sz="1400" b="1" dirty="0" smtClean="0"/>
              <a:t>: </a:t>
            </a:r>
            <a:r>
              <a:rPr lang="en-GB" sz="1400" dirty="0" smtClean="0"/>
              <a:t>these cities have a high degree of wealth and/or international connectivity, as well as strong underlying demographics to support robust retail markets and industrial diversification.   All are seeing increasing commercial real estate development.  They tend to have strengths in particular economic and real estate sectors</a:t>
            </a:r>
            <a:r>
              <a:rPr lang="en-GB" sz="1400" b="1" dirty="0" smtClean="0"/>
              <a:t> </a:t>
            </a:r>
            <a:r>
              <a:rPr lang="en-GB" sz="1400" dirty="0" smtClean="0"/>
              <a:t>(Xi’an, Qingdao, Ningbo and Wuxi).</a:t>
            </a:r>
          </a:p>
          <a:p>
            <a:pPr marL="457153" lvl="1" defTabSz="914305">
              <a:defRPr/>
            </a:pPr>
            <a:endParaRPr lang="en-GB" sz="1400" dirty="0" smtClean="0"/>
          </a:p>
          <a:p>
            <a:pPr marL="628586" lvl="1" indent="-171432" defTabSz="914305">
              <a:buFont typeface="Arial" pitchFamily="34" charset="0"/>
              <a:buChar char="•"/>
              <a:defRPr/>
            </a:pPr>
            <a:r>
              <a:rPr lang="en-GB" sz="1400" b="1" i="1" dirty="0" smtClean="0"/>
              <a:t>Tier 3 – Emerging: </a:t>
            </a:r>
            <a:r>
              <a:rPr lang="en-GB" sz="1400" dirty="0" smtClean="0"/>
              <a:t>have moved into ‘lift-off’ phase, and are starting to see significant volumes of commercial real estate development.  They are being targeted aggressively by retailers and hotel operators (e.g. Kunming, Harbin and Nanning).</a:t>
            </a:r>
          </a:p>
          <a:p>
            <a:pPr marL="628586" lvl="1" indent="-171432" defTabSz="914305">
              <a:buFont typeface="Arial" pitchFamily="34" charset="0"/>
              <a:buChar char="•"/>
              <a:defRPr/>
            </a:pPr>
            <a:endParaRPr lang="en-GB" sz="1400" b="1" i="1" dirty="0" smtClean="0"/>
          </a:p>
          <a:p>
            <a:pPr marL="628586" lvl="1" indent="-171432" defTabSz="914305">
              <a:buFont typeface="Arial" pitchFamily="34" charset="0"/>
              <a:buChar char="•"/>
              <a:defRPr/>
            </a:pPr>
            <a:r>
              <a:rPr lang="en-GB" sz="1400" b="1" i="1" dirty="0" smtClean="0"/>
              <a:t>Tier 3 – Early Adopter:  </a:t>
            </a:r>
            <a:r>
              <a:rPr lang="en-GB" sz="1400" dirty="0" smtClean="0"/>
              <a:t>these cities are beginning to have success in creating commercial real estate demand from domestic and pioneering foreign companies, who are looking to establish first mover advantage. Market transparency is significantly lower than in the categories above.  They are setting in place the conditions for ’lift off’ (e.g. Guiyang, Taiyuan and Urumqi).</a:t>
            </a:r>
            <a:endParaRPr lang="en-GB" sz="1400" i="1" dirty="0" smtClean="0"/>
          </a:p>
          <a:p>
            <a:pPr marL="171432" indent="-171432">
              <a:buFont typeface="Arial" pitchFamily="34" charset="0"/>
              <a:buChar char="•"/>
              <a:defRPr/>
            </a:pPr>
            <a:endParaRPr lang="en-GB" dirty="0" smtClean="0"/>
          </a:p>
          <a:p>
            <a:pPr marL="342900" indent="-342900">
              <a:buFont typeface="Arial" pitchFamily="34" charset="0"/>
              <a:buChar char="•"/>
              <a:defRPr/>
            </a:pPr>
            <a:r>
              <a:rPr lang="en-GB" dirty="0" smtClean="0"/>
              <a:t>Chengdu – go west policy, </a:t>
            </a:r>
          </a:p>
          <a:p>
            <a:pPr marL="342900" indent="-342900">
              <a:buFont typeface="Arial" pitchFamily="34" charset="0"/>
              <a:buChar char="•"/>
              <a:defRPr/>
            </a:pPr>
            <a:endParaRPr lang="en-GB" dirty="0" smtClean="0"/>
          </a:p>
          <a:p>
            <a:pPr marL="342900" indent="-342900">
              <a:buFont typeface="Arial" pitchFamily="34" charset="0"/>
              <a:buChar char="•"/>
              <a:defRPr/>
            </a:pPr>
            <a:r>
              <a:rPr lang="en-GB" dirty="0" smtClean="0"/>
              <a:t>Chongqing - </a:t>
            </a:r>
          </a:p>
          <a:p>
            <a:pPr marL="342900" indent="-342900">
              <a:buFont typeface="Arial" pitchFamily="34" charset="0"/>
              <a:buChar char="•"/>
              <a:defRPr/>
            </a:pPr>
            <a:endParaRPr lang="en-GB" dirty="0" smtClean="0"/>
          </a:p>
          <a:p>
            <a:pPr marL="342900" indent="-342900">
              <a:buFont typeface="Arial" pitchFamily="34" charset="0"/>
              <a:buChar char="•"/>
              <a:defRPr/>
            </a:pPr>
            <a:r>
              <a:rPr lang="en-GB" dirty="0" smtClean="0"/>
              <a:t>Shenyang – regional hub for the north east</a:t>
            </a:r>
          </a:p>
          <a:p>
            <a:pPr marL="342900" indent="-342900">
              <a:buFont typeface="Arial" pitchFamily="34" charset="0"/>
              <a:buChar char="•"/>
              <a:defRPr/>
            </a:pPr>
            <a:endParaRPr lang="en-GB" dirty="0" smtClean="0"/>
          </a:p>
          <a:p>
            <a:pPr marL="342900" indent="-342900">
              <a:buFont typeface="Arial" pitchFamily="34" charset="0"/>
              <a:buChar char="•"/>
              <a:defRPr/>
            </a:pPr>
            <a:r>
              <a:rPr lang="en-GB" dirty="0" smtClean="0"/>
              <a:t>Hangzhou – wealthy city in proximity to Shanghai</a:t>
            </a:r>
          </a:p>
          <a:p>
            <a:pPr marL="342900" indent="-342900">
              <a:buFont typeface="Arial" pitchFamily="34" charset="0"/>
              <a:buChar char="•"/>
              <a:defRPr/>
            </a:pPr>
            <a:endParaRPr lang="en-GB" dirty="0" smtClean="0"/>
          </a:p>
          <a:p>
            <a:pPr marL="342900" indent="-342900">
              <a:buFont typeface="Arial" pitchFamily="34" charset="0"/>
              <a:buChar char="•"/>
              <a:defRPr/>
            </a:pPr>
            <a:r>
              <a:rPr lang="en-GB" dirty="0" smtClean="0"/>
              <a:t>Tianjin – industrial motor of the north</a:t>
            </a:r>
          </a:p>
          <a:p>
            <a:pPr marL="342900" indent="-342900">
              <a:buFont typeface="Arial" pitchFamily="34" charset="0"/>
              <a:buChar char="•"/>
              <a:defRPr/>
            </a:pPr>
            <a:endParaRPr lang="en-GB" dirty="0" smtClean="0"/>
          </a:p>
          <a:p>
            <a:pPr marL="342900" indent="-342900">
              <a:buFont typeface="Arial" pitchFamily="34" charset="0"/>
              <a:buChar char="•"/>
              <a:defRPr/>
            </a:pPr>
            <a:r>
              <a:rPr lang="en-GB" dirty="0" smtClean="0"/>
              <a:t>Dalian – coastal boomtown</a:t>
            </a:r>
          </a:p>
          <a:p>
            <a:pPr marL="342900" indent="-342900">
              <a:buFont typeface="Arial" pitchFamily="34" charset="0"/>
              <a:buChar char="•"/>
              <a:defRPr/>
            </a:pPr>
            <a:endParaRPr lang="en-GB" dirty="0" smtClean="0"/>
          </a:p>
          <a:p>
            <a:pPr marL="342900" indent="-342900">
              <a:buFont typeface="Arial" pitchFamily="34" charset="0"/>
              <a:buChar char="•"/>
              <a:defRPr/>
            </a:pPr>
            <a:r>
              <a:rPr lang="en-GB" dirty="0" smtClean="0"/>
              <a:t>Wuhan - </a:t>
            </a:r>
          </a:p>
          <a:p>
            <a:pPr marL="342900" indent="-342900">
              <a:buFont typeface="Arial" pitchFamily="34" charset="0"/>
              <a:buChar char="•"/>
              <a:defRPr/>
            </a:pPr>
            <a:endParaRPr lang="en-GB" dirty="0" smtClean="0"/>
          </a:p>
          <a:p>
            <a:pPr marL="342900" indent="-342900">
              <a:buFont typeface="Arial" pitchFamily="34" charset="0"/>
              <a:buChar char="•"/>
              <a:defRPr/>
            </a:pPr>
            <a:r>
              <a:rPr lang="en-GB" dirty="0" smtClean="0"/>
              <a:t>Suzhou</a:t>
            </a:r>
          </a:p>
          <a:p>
            <a:pPr marL="342900" indent="-342900">
              <a:buFont typeface="Arial" pitchFamily="34" charset="0"/>
              <a:buChar char="•"/>
              <a:defRPr/>
            </a:pPr>
            <a:endParaRPr lang="en-GB" dirty="0" smtClean="0"/>
          </a:p>
          <a:p>
            <a:pPr marL="342900" indent="-342900">
              <a:buFont typeface="Arial" pitchFamily="34" charset="0"/>
              <a:buChar char="•"/>
              <a:defRPr/>
            </a:pPr>
            <a:r>
              <a:rPr lang="en-GB" dirty="0" smtClean="0"/>
              <a:t>Nanjing</a:t>
            </a:r>
          </a:p>
          <a:p>
            <a:pPr marL="171432" indent="-171432">
              <a:buFont typeface="Arial" pitchFamily="34" charset="0"/>
              <a:buChar char="•"/>
              <a:defRPr/>
            </a:pPr>
            <a:endParaRPr lang="en-GB" dirty="0" smtClean="0"/>
          </a:p>
          <a:p>
            <a:pPr marL="171432" indent="-171432">
              <a:buFont typeface="Arial" pitchFamily="34" charset="0"/>
              <a:buChar char="•"/>
              <a:defRPr/>
            </a:pPr>
            <a:endParaRPr lang="en-GB" dirty="0" smtClean="0"/>
          </a:p>
          <a:p>
            <a:pPr marL="171432" indent="-171432">
              <a:buFont typeface="Arial" pitchFamily="34" charset="0"/>
              <a:buChar char="•"/>
              <a:defRPr/>
            </a:pPr>
            <a:endParaRPr lang="en-GB" dirty="0" smtClean="0"/>
          </a:p>
          <a:p>
            <a:pPr marL="171432" indent="-171432">
              <a:buFont typeface="Arial" pitchFamily="34" charset="0"/>
              <a:buChar char="•"/>
              <a:defRPr/>
            </a:pPr>
            <a:endParaRPr lang="en-GB" dirty="0" smtClean="0"/>
          </a:p>
          <a:p>
            <a:pPr marL="171432" indent="-171432">
              <a:buFont typeface="Arial" pitchFamily="34" charset="0"/>
              <a:buChar char="•"/>
              <a:defRPr/>
            </a:pPr>
            <a:endParaRPr lang="en-GB" dirty="0" smtClean="0"/>
          </a:p>
          <a:p>
            <a:pPr marL="171432" indent="-171432">
              <a:buFont typeface="Arial" pitchFamily="34" charset="0"/>
              <a:buChar char="•"/>
              <a:defRPr/>
            </a:pPr>
            <a:endParaRPr lang="en-GB" dirty="0" smtClean="0"/>
          </a:p>
          <a:p>
            <a:pPr>
              <a:defRPr/>
            </a:pPr>
            <a:endParaRPr lang="en-GB" dirty="0" smtClean="0"/>
          </a:p>
        </p:txBody>
      </p:sp>
      <p:sp>
        <p:nvSpPr>
          <p:cNvPr id="86019" name="Slide Number Placeholder 3"/>
          <p:cNvSpPr>
            <a:spLocks noGrp="1"/>
          </p:cNvSpPr>
          <p:nvPr>
            <p:ph type="sldNum" sz="quarter" idx="5"/>
          </p:nvPr>
        </p:nvSpPr>
        <p:spPr>
          <a:noFill/>
          <a:ln>
            <a:miter lim="800000"/>
            <a:headEnd/>
            <a:tailEnd/>
          </a:ln>
        </p:spPr>
        <p:txBody>
          <a:bodyPr/>
          <a:lstStyle/>
          <a:p>
            <a:pPr defTabSz="922338"/>
            <a:fld id="{514D5246-BC6E-4B98-BE4E-71B34473BDFC}" type="slidenum">
              <a:rPr lang="en-US" smtClean="0">
                <a:ea typeface="ＭＳ Ｐゴシック" charset="-128"/>
              </a:rPr>
              <a:pPr defTabSz="922338"/>
              <a:t>16</a:t>
            </a:fld>
            <a:endParaRPr lang="en-US" smtClean="0">
              <a:ea typeface="ＭＳ Ｐゴシック" charset="-128"/>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marL="171450" indent="-171450">
              <a:spcBef>
                <a:spcPct val="40000"/>
              </a:spcBef>
              <a:buFont typeface="Arial" charset="0"/>
              <a:buChar char="•"/>
              <a:defRPr/>
            </a:pPr>
            <a:r>
              <a:rPr lang="en-GB" dirty="0" smtClean="0">
                <a:latin typeface="Arial Narrow" pitchFamily="34" charset="0"/>
              </a:rPr>
              <a:t>A continental-sized market of </a:t>
            </a:r>
            <a:r>
              <a:rPr lang="en-GB" b="1" dirty="0" smtClean="0">
                <a:latin typeface="Arial Narrow" pitchFamily="34" charset="0"/>
              </a:rPr>
              <a:t>global scale</a:t>
            </a:r>
          </a:p>
          <a:p>
            <a:pPr marL="171450" indent="-171450">
              <a:spcBef>
                <a:spcPct val="40000"/>
              </a:spcBef>
              <a:buFont typeface="Arial" charset="0"/>
              <a:buChar char="•"/>
              <a:defRPr/>
            </a:pPr>
            <a:r>
              <a:rPr lang="en-GB" dirty="0" smtClean="0">
                <a:latin typeface="Arial Narrow" pitchFamily="34" charset="0"/>
              </a:rPr>
              <a:t>Economy of </a:t>
            </a:r>
            <a:r>
              <a:rPr lang="en-GB" b="1" dirty="0" smtClean="0">
                <a:latin typeface="Arial Narrow" pitchFamily="34" charset="0"/>
              </a:rPr>
              <a:t>US$2.8 trillion</a:t>
            </a:r>
            <a:r>
              <a:rPr lang="en-GB" dirty="0" smtClean="0">
                <a:latin typeface="Arial Narrow" pitchFamily="34" charset="0"/>
              </a:rPr>
              <a:t>, comparable to </a:t>
            </a:r>
            <a:r>
              <a:rPr lang="en-GB" b="1" dirty="0" smtClean="0">
                <a:latin typeface="Arial Narrow" pitchFamily="34" charset="0"/>
              </a:rPr>
              <a:t>Germany</a:t>
            </a:r>
          </a:p>
          <a:p>
            <a:pPr marL="171450" indent="-171450">
              <a:spcBef>
                <a:spcPct val="40000"/>
              </a:spcBef>
              <a:buFont typeface="Arial" charset="0"/>
              <a:buChar char="•"/>
              <a:defRPr/>
            </a:pPr>
            <a:r>
              <a:rPr lang="en-GB" dirty="0" smtClean="0">
                <a:latin typeface="Arial Narrow" pitchFamily="34" charset="0"/>
              </a:rPr>
              <a:t>World’s </a:t>
            </a:r>
            <a:r>
              <a:rPr lang="en-GB" b="1" dirty="0" smtClean="0">
                <a:latin typeface="Arial Narrow" pitchFamily="34" charset="0"/>
              </a:rPr>
              <a:t>fifth largest</a:t>
            </a:r>
            <a:r>
              <a:rPr lang="en-GB" dirty="0" smtClean="0">
                <a:latin typeface="Arial Narrow" pitchFamily="34" charset="0"/>
              </a:rPr>
              <a:t> economy if it were a single entity </a:t>
            </a:r>
          </a:p>
          <a:p>
            <a:pPr marL="171450" indent="-171450">
              <a:spcBef>
                <a:spcPct val="40000"/>
              </a:spcBef>
              <a:buFont typeface="Arial" charset="0"/>
              <a:buChar char="•"/>
              <a:defRPr/>
            </a:pPr>
            <a:r>
              <a:rPr lang="en-GB" b="1" dirty="0" smtClean="0">
                <a:latin typeface="Arial Narrow" pitchFamily="34" charset="0"/>
              </a:rPr>
              <a:t>12% of global growth</a:t>
            </a:r>
            <a:r>
              <a:rPr lang="en-GB" dirty="0" smtClean="0">
                <a:latin typeface="Arial Narrow" pitchFamily="34" charset="0"/>
              </a:rPr>
              <a:t> over the next decade</a:t>
            </a:r>
          </a:p>
          <a:p>
            <a:pPr marL="171450" indent="-171450">
              <a:spcBef>
                <a:spcPct val="40000"/>
              </a:spcBef>
              <a:buFont typeface="Arial" charset="0"/>
              <a:buChar char="•"/>
              <a:defRPr/>
            </a:pPr>
            <a:r>
              <a:rPr lang="en-GB" dirty="0" smtClean="0">
                <a:latin typeface="Arial Narrow" pitchFamily="34" charset="0"/>
              </a:rPr>
              <a:t>Home to </a:t>
            </a:r>
            <a:r>
              <a:rPr lang="en-GB" b="1" dirty="0" smtClean="0">
                <a:latin typeface="Arial Narrow" pitchFamily="34" charset="0"/>
              </a:rPr>
              <a:t>370 million consumers</a:t>
            </a:r>
            <a:r>
              <a:rPr lang="en-GB" dirty="0" smtClean="0">
                <a:latin typeface="Arial Narrow" pitchFamily="34" charset="0"/>
              </a:rPr>
              <a:t>, with rising disposable incomes</a:t>
            </a:r>
          </a:p>
          <a:p>
            <a:pPr marL="171450" indent="-171450">
              <a:spcBef>
                <a:spcPct val="40000"/>
              </a:spcBef>
              <a:buFont typeface="Arial" charset="0"/>
              <a:buChar char="•"/>
              <a:defRPr/>
            </a:pPr>
            <a:r>
              <a:rPr lang="en-GB" dirty="0" smtClean="0">
                <a:latin typeface="Arial Narrow" pitchFamily="34" charset="0"/>
              </a:rPr>
              <a:t>Over 100 million square metres of prime offices and retail built over the remainder of the decade</a:t>
            </a:r>
          </a:p>
          <a:p>
            <a:pPr marL="171450" indent="-171450">
              <a:spcBef>
                <a:spcPct val="40000"/>
              </a:spcBef>
              <a:buFont typeface="Arial" charset="0"/>
              <a:buChar char="•"/>
              <a:defRPr/>
            </a:pPr>
            <a:r>
              <a:rPr lang="en-GB" dirty="0" smtClean="0">
                <a:latin typeface="Arial Narrow" pitchFamily="34" charset="0"/>
              </a:rPr>
              <a:t>The world’s </a:t>
            </a:r>
            <a:r>
              <a:rPr lang="en-GB" b="1" dirty="0" smtClean="0">
                <a:latin typeface="Arial Narrow" pitchFamily="34" charset="0"/>
              </a:rPr>
              <a:t>10 fastest growing cities</a:t>
            </a:r>
            <a:r>
              <a:rPr lang="en-GB" dirty="0" smtClean="0">
                <a:latin typeface="Arial Narrow" pitchFamily="34" charset="0"/>
              </a:rPr>
              <a:t> are all in the China50</a:t>
            </a:r>
          </a:p>
          <a:p>
            <a:pPr>
              <a:defRPr/>
            </a:pPr>
            <a:endParaRPr lang="en-GB" dirty="0" smtClean="0"/>
          </a:p>
          <a:p>
            <a:pPr>
              <a:defRPr/>
            </a:pPr>
            <a:endParaRPr lang="en-GB" dirty="0" smtClean="0"/>
          </a:p>
          <a:p>
            <a:pPr marL="171450" indent="-171450">
              <a:buFont typeface="Arial" pitchFamily="34" charset="0"/>
              <a:buChar char="•"/>
              <a:defRPr/>
            </a:pPr>
            <a:endParaRPr lang="en-GB" dirty="0" smtClean="0"/>
          </a:p>
          <a:p>
            <a:pPr>
              <a:buFont typeface="Arial" pitchFamily="34" charset="0"/>
              <a:buNone/>
              <a:defRPr/>
            </a:pPr>
            <a:r>
              <a:rPr lang="en-GB" b="1" dirty="0" smtClean="0"/>
              <a:t>Full executive summery list (short):</a:t>
            </a:r>
          </a:p>
          <a:p>
            <a:pPr marL="171450" indent="-171450">
              <a:buFont typeface="Arial" pitchFamily="34" charset="0"/>
              <a:buChar char="•"/>
              <a:defRPr/>
            </a:pPr>
            <a:r>
              <a:rPr lang="en-GB" dirty="0" smtClean="0"/>
              <a:t>Jones Lang LaSalle highlights 50 secondary and tertiary cities across mainland China</a:t>
            </a:r>
          </a:p>
          <a:p>
            <a:pPr marL="171450" indent="-171450">
              <a:buFont typeface="Arial" pitchFamily="34" charset="0"/>
              <a:buChar char="•"/>
              <a:defRPr/>
            </a:pPr>
            <a:r>
              <a:rPr lang="en-GB" dirty="0" smtClean="0"/>
              <a:t>The China50 represents a continental-sized market of global scale</a:t>
            </a:r>
          </a:p>
          <a:p>
            <a:pPr marL="171450" indent="-171450">
              <a:buFont typeface="Arial" pitchFamily="34" charset="0"/>
              <a:buChar char="•"/>
              <a:defRPr/>
            </a:pPr>
            <a:r>
              <a:rPr lang="en-GB" dirty="0" smtClean="0"/>
              <a:t>The pace of commercial real estate activity is remarkable.  </a:t>
            </a:r>
          </a:p>
          <a:p>
            <a:pPr marL="171450" indent="-171450">
              <a:buFont typeface="Arial" pitchFamily="34" charset="0"/>
              <a:buChar char="•"/>
              <a:defRPr/>
            </a:pPr>
            <a:r>
              <a:rPr lang="en-GB" dirty="0" smtClean="0"/>
              <a:t>A new tier is emerging - tier 1.5</a:t>
            </a:r>
          </a:p>
          <a:p>
            <a:pPr marL="171450" indent="-171450">
              <a:buFont typeface="Arial" pitchFamily="34" charset="0"/>
              <a:buChar char="•"/>
              <a:defRPr/>
            </a:pPr>
            <a:r>
              <a:rPr lang="en-GB" dirty="0" smtClean="0"/>
              <a:t>Chengdu has emerged as the premier China50 real estate market</a:t>
            </a:r>
          </a:p>
          <a:p>
            <a:pPr marL="171450" indent="-171450">
              <a:buFont typeface="Arial" pitchFamily="34" charset="0"/>
              <a:buChar char="•"/>
              <a:defRPr/>
            </a:pPr>
            <a:r>
              <a:rPr lang="en-GB" dirty="0" smtClean="0"/>
              <a:t>The balance of growth has shifted from coastal to inland and northeast cities, </a:t>
            </a:r>
          </a:p>
          <a:p>
            <a:pPr marL="171450" indent="-171450">
              <a:buFont typeface="Arial" pitchFamily="34" charset="0"/>
              <a:buChar char="•"/>
              <a:defRPr/>
            </a:pPr>
            <a:r>
              <a:rPr lang="en-GB" dirty="0" smtClean="0"/>
              <a:t>Some coastal cities, particularly in the Pearl River Delta, have temporarily lost ground </a:t>
            </a:r>
          </a:p>
          <a:p>
            <a:pPr marL="171450" indent="-171450">
              <a:buFont typeface="Arial" pitchFamily="34" charset="0"/>
              <a:buChar char="•"/>
              <a:defRPr/>
            </a:pPr>
            <a:r>
              <a:rPr lang="en-GB" dirty="0" smtClean="0"/>
              <a:t>The retail sector will provide the largest real estate opportunity in the China50, on the back of strong growth in the middle classes.  </a:t>
            </a:r>
          </a:p>
          <a:p>
            <a:pPr marL="171450" indent="-171450">
              <a:buFont typeface="Arial" pitchFamily="34" charset="0"/>
              <a:buChar char="•"/>
              <a:defRPr/>
            </a:pPr>
            <a:r>
              <a:rPr lang="en-GB" dirty="0" smtClean="0"/>
              <a:t>Significant real estate opportunities exist in the logistics sector</a:t>
            </a:r>
          </a:p>
          <a:p>
            <a:pPr marL="171450" indent="-171450">
              <a:buFont typeface="Arial" pitchFamily="34" charset="0"/>
              <a:buChar char="•"/>
              <a:defRPr/>
            </a:pPr>
            <a:r>
              <a:rPr lang="en-GB" dirty="0" smtClean="0"/>
              <a:t>Office market activity within the China50 will further concentrate into Tier 1.5 cities, where stock quality is improving and demand from domestic corporations will underpin growth</a:t>
            </a:r>
          </a:p>
          <a:p>
            <a:pPr marL="171450" indent="-171450">
              <a:buFont typeface="Arial" pitchFamily="34" charset="0"/>
              <a:buChar char="•"/>
              <a:defRPr/>
            </a:pPr>
            <a:r>
              <a:rPr lang="en-GB" dirty="0" smtClean="0"/>
              <a:t>Strong expansion of business park space is expected on the back of demand from new high-value priority industries </a:t>
            </a:r>
          </a:p>
          <a:p>
            <a:pPr marL="171450" indent="-171450">
              <a:buFont typeface="Arial" pitchFamily="34" charset="0"/>
              <a:buChar char="•"/>
              <a:defRPr/>
            </a:pPr>
            <a:r>
              <a:rPr lang="en-GB" dirty="0" smtClean="0"/>
              <a:t>For international hotel operators, new opportunities are now emerging in Tier 3 cities</a:t>
            </a:r>
          </a:p>
          <a:p>
            <a:pPr marL="171450" indent="-171450">
              <a:buFont typeface="Arial" pitchFamily="34" charset="0"/>
              <a:buChar char="•"/>
              <a:defRPr/>
            </a:pPr>
            <a:r>
              <a:rPr lang="en-GB" dirty="0" smtClean="0"/>
              <a:t>As volumes of trade-able assets increase across the China50, institutional investor interest in commercial real estate will increase</a:t>
            </a:r>
          </a:p>
          <a:p>
            <a:pPr marL="171450" indent="-171450">
              <a:buFont typeface="Arial" pitchFamily="34" charset="0"/>
              <a:buChar char="•"/>
              <a:defRPr/>
            </a:pPr>
            <a:r>
              <a:rPr lang="en-GB" dirty="0" smtClean="0"/>
              <a:t>The China50 will continue to offer a compelling long term growth story, but fears of excessive risk may lead to some caution in the property market over the short to medium term. </a:t>
            </a:r>
          </a:p>
          <a:p>
            <a:pPr>
              <a:defRPr/>
            </a:pPr>
            <a:endParaRPr lang="en-GB" dirty="0" smtClean="0"/>
          </a:p>
          <a:p>
            <a:pPr>
              <a:defRPr/>
            </a:pPr>
            <a:endParaRPr lang="en-GB" dirty="0"/>
          </a:p>
        </p:txBody>
      </p:sp>
      <p:sp>
        <p:nvSpPr>
          <p:cNvPr id="88067" name="Slide Number Placeholder 3"/>
          <p:cNvSpPr>
            <a:spLocks noGrp="1"/>
          </p:cNvSpPr>
          <p:nvPr>
            <p:ph type="sldNum" sz="quarter" idx="5"/>
          </p:nvPr>
        </p:nvSpPr>
        <p:spPr>
          <a:noFill/>
          <a:ln>
            <a:miter lim="800000"/>
            <a:headEnd/>
            <a:tailEnd/>
          </a:ln>
        </p:spPr>
        <p:txBody>
          <a:bodyPr/>
          <a:lstStyle/>
          <a:p>
            <a:pPr defTabSz="925513"/>
            <a:fld id="{8462DC08-40BF-455D-BE07-CD7D329476A2}" type="slidenum">
              <a:rPr lang="en-US" smtClean="0"/>
              <a:pPr defTabSz="925513"/>
              <a:t>17</a:t>
            </a:fld>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txBox="1">
            <a:spLocks noGrp="1" noChangeArrowheads="1"/>
          </p:cNvSpPr>
          <p:nvPr/>
        </p:nvSpPr>
        <p:spPr bwMode="auto">
          <a:xfrm>
            <a:off x="3838575" y="9459913"/>
            <a:ext cx="2971800" cy="479425"/>
          </a:xfrm>
          <a:prstGeom prst="rect">
            <a:avLst/>
          </a:prstGeom>
          <a:noFill/>
          <a:ln w="9525">
            <a:noFill/>
            <a:miter lim="800000"/>
            <a:headEnd/>
            <a:tailEnd/>
          </a:ln>
        </p:spPr>
        <p:txBody>
          <a:bodyPr lIns="89946" tIns="44974" rIns="89946" bIns="44974" anchor="b"/>
          <a:lstStyle/>
          <a:p>
            <a:pPr algn="r" defTabSz="900113"/>
            <a:fld id="{CA6DFCC8-03BA-404B-AECF-5C31CC5D9FD3}" type="slidenum">
              <a:rPr lang="en-US" sz="1100">
                <a:solidFill>
                  <a:srgbClr val="000000"/>
                </a:solidFill>
                <a:latin typeface="Times New Roman" pitchFamily="18" charset="0"/>
                <a:ea typeface="ＭＳ Ｐゴシック" charset="-128"/>
              </a:rPr>
              <a:pPr algn="r" defTabSz="900113"/>
              <a:t>20</a:t>
            </a:fld>
            <a:endParaRPr lang="en-US" sz="1100">
              <a:solidFill>
                <a:srgbClr val="000000"/>
              </a:solidFill>
              <a:latin typeface="Times New Roman" pitchFamily="18" charset="0"/>
              <a:ea typeface="ＭＳ Ｐゴシック" charset="-128"/>
            </a:endParaRPr>
          </a:p>
        </p:txBody>
      </p:sp>
      <p:sp>
        <p:nvSpPr>
          <p:cNvPr id="61442" name="Rectangle 2"/>
          <p:cNvSpPr>
            <a:spLocks noGrp="1" noRot="1" noChangeAspect="1" noChangeArrowheads="1" noTextEdit="1"/>
          </p:cNvSpPr>
          <p:nvPr>
            <p:ph type="sldImg"/>
          </p:nvPr>
        </p:nvSpPr>
        <p:spPr>
          <a:xfrm>
            <a:off x="417513" y="53975"/>
            <a:ext cx="5962650" cy="4471988"/>
          </a:xfrm>
          <a:ln/>
        </p:spPr>
      </p:sp>
      <p:sp>
        <p:nvSpPr>
          <p:cNvPr id="61443" name="Rectangle 3"/>
          <p:cNvSpPr>
            <a:spLocks noGrp="1" noChangeArrowheads="1"/>
          </p:cNvSpPr>
          <p:nvPr>
            <p:ph type="body" idx="1"/>
          </p:nvPr>
        </p:nvSpPr>
        <p:spPr>
          <a:xfrm>
            <a:off x="906463" y="4713288"/>
            <a:ext cx="4984750" cy="4468812"/>
          </a:xfrm>
          <a:noFill/>
        </p:spPr>
        <p:txBody>
          <a:bodyPr lIns="99315" tIns="49656" rIns="99315" bIns="49656"/>
          <a:lstStyle/>
          <a:p>
            <a:pPr marL="188913" indent="-188913">
              <a:spcBef>
                <a:spcPct val="0"/>
              </a:spcBef>
            </a:pPr>
            <a:endParaRPr lang="en-GB" smtClean="0"/>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6"/>
          <p:cNvPicPr>
            <a:picLocks noChangeAspect="1" noChangeArrowheads="1"/>
          </p:cNvPicPr>
          <p:nvPr userDrawn="1"/>
        </p:nvPicPr>
        <p:blipFill>
          <a:blip r:embed="rId2"/>
          <a:srcRect/>
          <a:stretch>
            <a:fillRect/>
          </a:stretch>
        </p:blipFill>
        <p:spPr bwMode="auto">
          <a:xfrm>
            <a:off x="0" y="922338"/>
            <a:ext cx="9144000" cy="5935662"/>
          </a:xfrm>
          <a:prstGeom prst="rect">
            <a:avLst/>
          </a:prstGeom>
          <a:noFill/>
          <a:ln w="9525">
            <a:noFill/>
            <a:miter lim="800000"/>
            <a:headEnd/>
            <a:tailEnd/>
          </a:ln>
        </p:spPr>
      </p:pic>
      <p:sp>
        <p:nvSpPr>
          <p:cNvPr id="5" name="Freeform 6"/>
          <p:cNvSpPr>
            <a:spLocks noChangeAspect="1" noEditPoints="1"/>
          </p:cNvSpPr>
          <p:nvPr/>
        </p:nvSpPr>
        <p:spPr bwMode="auto">
          <a:xfrm>
            <a:off x="688975" y="550863"/>
            <a:ext cx="1749425" cy="877887"/>
          </a:xfrm>
          <a:custGeom>
            <a:avLst/>
            <a:gdLst>
              <a:gd name="T0" fmla="*/ 2147483647 w 3278"/>
              <a:gd name="T1" fmla="*/ 2147483647 h 1647"/>
              <a:gd name="T2" fmla="*/ 2147483647 w 3278"/>
              <a:gd name="T3" fmla="*/ 2147483647 h 1647"/>
              <a:gd name="T4" fmla="*/ 2147483647 w 3278"/>
              <a:gd name="T5" fmla="*/ 2147483647 h 1647"/>
              <a:gd name="T6" fmla="*/ 2147483647 w 3278"/>
              <a:gd name="T7" fmla="*/ 2147483647 h 1647"/>
              <a:gd name="T8" fmla="*/ 2147483647 w 3278"/>
              <a:gd name="T9" fmla="*/ 2147483647 h 1647"/>
              <a:gd name="T10" fmla="*/ 2147483647 w 3278"/>
              <a:gd name="T11" fmla="*/ 2147483647 h 1647"/>
              <a:gd name="T12" fmla="*/ 2147483647 w 3278"/>
              <a:gd name="T13" fmla="*/ 2147483647 h 1647"/>
              <a:gd name="T14" fmla="*/ 2147483647 w 3278"/>
              <a:gd name="T15" fmla="*/ 2147483647 h 1647"/>
              <a:gd name="T16" fmla="*/ 2147483647 w 3278"/>
              <a:gd name="T17" fmla="*/ 2147483647 h 1647"/>
              <a:gd name="T18" fmla="*/ 2147483647 w 3278"/>
              <a:gd name="T19" fmla="*/ 0 h 1647"/>
              <a:gd name="T20" fmla="*/ 2147483647 w 3278"/>
              <a:gd name="T21" fmla="*/ 2147483647 h 1647"/>
              <a:gd name="T22" fmla="*/ 2147483647 w 3278"/>
              <a:gd name="T23" fmla="*/ 0 h 1647"/>
              <a:gd name="T24" fmla="*/ 2147483647 w 3278"/>
              <a:gd name="T25" fmla="*/ 2147483647 h 1647"/>
              <a:gd name="T26" fmla="*/ 2147483647 w 3278"/>
              <a:gd name="T27" fmla="*/ 2147483647 h 1647"/>
              <a:gd name="T28" fmla="*/ 2147483647 w 3278"/>
              <a:gd name="T29" fmla="*/ 2147483647 h 1647"/>
              <a:gd name="T30" fmla="*/ 2147483647 w 3278"/>
              <a:gd name="T31" fmla="*/ 2147483647 h 1647"/>
              <a:gd name="T32" fmla="*/ 2147483647 w 3278"/>
              <a:gd name="T33" fmla="*/ 2147483647 h 1647"/>
              <a:gd name="T34" fmla="*/ 2147483647 w 3278"/>
              <a:gd name="T35" fmla="*/ 2147483647 h 1647"/>
              <a:gd name="T36" fmla="*/ 2147483647 w 3278"/>
              <a:gd name="T37" fmla="*/ 2147483647 h 1647"/>
              <a:gd name="T38" fmla="*/ 2147483647 w 3278"/>
              <a:gd name="T39" fmla="*/ 2147483647 h 1647"/>
              <a:gd name="T40" fmla="*/ 2147483647 w 3278"/>
              <a:gd name="T41" fmla="*/ 2147483647 h 1647"/>
              <a:gd name="T42" fmla="*/ 2147483647 w 3278"/>
              <a:gd name="T43" fmla="*/ 2147483647 h 1647"/>
              <a:gd name="T44" fmla="*/ 2147483647 w 3278"/>
              <a:gd name="T45" fmla="*/ 2147483647 h 1647"/>
              <a:gd name="T46" fmla="*/ 2147483647 w 3278"/>
              <a:gd name="T47" fmla="*/ 2147483647 h 1647"/>
              <a:gd name="T48" fmla="*/ 2147483647 w 3278"/>
              <a:gd name="T49" fmla="*/ 2147483647 h 1647"/>
              <a:gd name="T50" fmla="*/ 2147483647 w 3278"/>
              <a:gd name="T51" fmla="*/ 2147483647 h 1647"/>
              <a:gd name="T52" fmla="*/ 2147483647 w 3278"/>
              <a:gd name="T53" fmla="*/ 2147483647 h 1647"/>
              <a:gd name="T54" fmla="*/ 2147483647 w 3278"/>
              <a:gd name="T55" fmla="*/ 2147483647 h 1647"/>
              <a:gd name="T56" fmla="*/ 2147483647 w 3278"/>
              <a:gd name="T57" fmla="*/ 2147483647 h 1647"/>
              <a:gd name="T58" fmla="*/ 2147483647 w 3278"/>
              <a:gd name="T59" fmla="*/ 2147483647 h 1647"/>
              <a:gd name="T60" fmla="*/ 2147483647 w 3278"/>
              <a:gd name="T61" fmla="*/ 2147483647 h 1647"/>
              <a:gd name="T62" fmla="*/ 2147483647 w 3278"/>
              <a:gd name="T63" fmla="*/ 2147483647 h 1647"/>
              <a:gd name="T64" fmla="*/ 2147483647 w 3278"/>
              <a:gd name="T65" fmla="*/ 2147483647 h 1647"/>
              <a:gd name="T66" fmla="*/ 2147483647 w 3278"/>
              <a:gd name="T67" fmla="*/ 2147483647 h 1647"/>
              <a:gd name="T68" fmla="*/ 2147483647 w 3278"/>
              <a:gd name="T69" fmla="*/ 2147483647 h 1647"/>
              <a:gd name="T70" fmla="*/ 2147483647 w 3278"/>
              <a:gd name="T71" fmla="*/ 2147483647 h 1647"/>
              <a:gd name="T72" fmla="*/ 2147483647 w 3278"/>
              <a:gd name="T73" fmla="*/ 2147483647 h 1647"/>
              <a:gd name="T74" fmla="*/ 2147483647 w 3278"/>
              <a:gd name="T75" fmla="*/ 2147483647 h 1647"/>
              <a:gd name="T76" fmla="*/ 2147483647 w 3278"/>
              <a:gd name="T77" fmla="*/ 2147483647 h 1647"/>
              <a:gd name="T78" fmla="*/ 2147483647 w 3278"/>
              <a:gd name="T79" fmla="*/ 2147483647 h 1647"/>
              <a:gd name="T80" fmla="*/ 2147483647 w 3278"/>
              <a:gd name="T81" fmla="*/ 2147483647 h 1647"/>
              <a:gd name="T82" fmla="*/ 2147483647 w 3278"/>
              <a:gd name="T83" fmla="*/ 2147483647 h 1647"/>
              <a:gd name="T84" fmla="*/ 2147483647 w 3278"/>
              <a:gd name="T85" fmla="*/ 2147483647 h 1647"/>
              <a:gd name="T86" fmla="*/ 2147483647 w 3278"/>
              <a:gd name="T87" fmla="*/ 2147483647 h 1647"/>
              <a:gd name="T88" fmla="*/ 2147483647 w 3278"/>
              <a:gd name="T89" fmla="*/ 2147483647 h 1647"/>
              <a:gd name="T90" fmla="*/ 2147483647 w 3278"/>
              <a:gd name="T91" fmla="*/ 2147483647 h 1647"/>
              <a:gd name="T92" fmla="*/ 2147483647 w 3278"/>
              <a:gd name="T93" fmla="*/ 2147483647 h 1647"/>
              <a:gd name="T94" fmla="*/ 2147483647 w 3278"/>
              <a:gd name="T95" fmla="*/ 2147483647 h 1647"/>
              <a:gd name="T96" fmla="*/ 2147483647 w 3278"/>
              <a:gd name="T97" fmla="*/ 2147483647 h 1647"/>
              <a:gd name="T98" fmla="*/ 2147483647 w 3278"/>
              <a:gd name="T99" fmla="*/ 2147483647 h 1647"/>
              <a:gd name="T100" fmla="*/ 2147483647 w 3278"/>
              <a:gd name="T101" fmla="*/ 2147483647 h 1647"/>
              <a:gd name="T102" fmla="*/ 2147483647 w 3278"/>
              <a:gd name="T103" fmla="*/ 2147483647 h 1647"/>
              <a:gd name="T104" fmla="*/ 2147483647 w 3278"/>
              <a:gd name="T105" fmla="*/ 2147483647 h 1647"/>
              <a:gd name="T106" fmla="*/ 2147483647 w 3278"/>
              <a:gd name="T107" fmla="*/ 2147483647 h 1647"/>
              <a:gd name="T108" fmla="*/ 2147483647 w 3278"/>
              <a:gd name="T109" fmla="*/ 2147483647 h 1647"/>
              <a:gd name="T110" fmla="*/ 2147483647 w 3278"/>
              <a:gd name="T111" fmla="*/ 2147483647 h 1647"/>
              <a:gd name="T112" fmla="*/ 2147483647 w 3278"/>
              <a:gd name="T113" fmla="*/ 2147483647 h 1647"/>
              <a:gd name="T114" fmla="*/ 2147483647 w 3278"/>
              <a:gd name="T115" fmla="*/ 2147483647 h 1647"/>
              <a:gd name="T116" fmla="*/ 2147483647 w 3278"/>
              <a:gd name="T117" fmla="*/ 2147483647 h 1647"/>
              <a:gd name="T118" fmla="*/ 2147483647 w 3278"/>
              <a:gd name="T119" fmla="*/ 2147483647 h 1647"/>
              <a:gd name="T120" fmla="*/ 2147483647 w 3278"/>
              <a:gd name="T121" fmla="*/ 2147483647 h 1647"/>
              <a:gd name="T122" fmla="*/ 2147483647 w 3278"/>
              <a:gd name="T123" fmla="*/ 2147483647 h 1647"/>
              <a:gd name="T124" fmla="*/ 2147483647 w 3278"/>
              <a:gd name="T125" fmla="*/ 2147483647 h 16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78" h="1647">
                <a:moveTo>
                  <a:pt x="2140" y="409"/>
                </a:moveTo>
                <a:cubicBezTo>
                  <a:pt x="2106" y="409"/>
                  <a:pt x="2091" y="372"/>
                  <a:pt x="2084" y="348"/>
                </a:cubicBezTo>
                <a:cubicBezTo>
                  <a:pt x="2069" y="352"/>
                  <a:pt x="2069" y="352"/>
                  <a:pt x="2069" y="352"/>
                </a:cubicBezTo>
                <a:cubicBezTo>
                  <a:pt x="2072" y="377"/>
                  <a:pt x="2075" y="402"/>
                  <a:pt x="2079" y="415"/>
                </a:cubicBezTo>
                <a:cubicBezTo>
                  <a:pt x="2098" y="423"/>
                  <a:pt x="2113" y="428"/>
                  <a:pt x="2134" y="428"/>
                </a:cubicBezTo>
                <a:cubicBezTo>
                  <a:pt x="2179" y="428"/>
                  <a:pt x="2213" y="397"/>
                  <a:pt x="2213" y="352"/>
                </a:cubicBezTo>
                <a:cubicBezTo>
                  <a:pt x="2213" y="319"/>
                  <a:pt x="2195" y="298"/>
                  <a:pt x="2171" y="282"/>
                </a:cubicBezTo>
                <a:cubicBezTo>
                  <a:pt x="2147" y="266"/>
                  <a:pt x="2112" y="254"/>
                  <a:pt x="2112" y="218"/>
                </a:cubicBezTo>
                <a:cubicBezTo>
                  <a:pt x="2112" y="197"/>
                  <a:pt x="2123" y="180"/>
                  <a:pt x="2145" y="180"/>
                </a:cubicBezTo>
                <a:cubicBezTo>
                  <a:pt x="2172" y="180"/>
                  <a:pt x="2180" y="203"/>
                  <a:pt x="2188" y="229"/>
                </a:cubicBezTo>
                <a:cubicBezTo>
                  <a:pt x="2204" y="226"/>
                  <a:pt x="2204" y="226"/>
                  <a:pt x="2204" y="226"/>
                </a:cubicBezTo>
                <a:cubicBezTo>
                  <a:pt x="2201" y="201"/>
                  <a:pt x="2198" y="186"/>
                  <a:pt x="2197" y="169"/>
                </a:cubicBezTo>
                <a:cubicBezTo>
                  <a:pt x="2180" y="165"/>
                  <a:pt x="2169" y="160"/>
                  <a:pt x="2152" y="160"/>
                </a:cubicBezTo>
                <a:cubicBezTo>
                  <a:pt x="2106" y="160"/>
                  <a:pt x="2078" y="193"/>
                  <a:pt x="2078" y="231"/>
                </a:cubicBezTo>
                <a:cubicBezTo>
                  <a:pt x="2078" y="261"/>
                  <a:pt x="2097" y="281"/>
                  <a:pt x="2119" y="297"/>
                </a:cubicBezTo>
                <a:cubicBezTo>
                  <a:pt x="2144" y="314"/>
                  <a:pt x="2178" y="327"/>
                  <a:pt x="2178" y="364"/>
                </a:cubicBezTo>
                <a:cubicBezTo>
                  <a:pt x="2178" y="392"/>
                  <a:pt x="2164" y="409"/>
                  <a:pt x="2140" y="409"/>
                </a:cubicBezTo>
                <a:close/>
                <a:moveTo>
                  <a:pt x="1327" y="362"/>
                </a:moveTo>
                <a:cubicBezTo>
                  <a:pt x="1327" y="142"/>
                  <a:pt x="1327" y="142"/>
                  <a:pt x="1327" y="142"/>
                </a:cubicBezTo>
                <a:cubicBezTo>
                  <a:pt x="1327" y="101"/>
                  <a:pt x="1330" y="96"/>
                  <a:pt x="1366" y="92"/>
                </a:cubicBezTo>
                <a:cubicBezTo>
                  <a:pt x="1366" y="78"/>
                  <a:pt x="1366" y="78"/>
                  <a:pt x="1366" y="78"/>
                </a:cubicBezTo>
                <a:cubicBezTo>
                  <a:pt x="1241" y="78"/>
                  <a:pt x="1241" y="78"/>
                  <a:pt x="1241" y="78"/>
                </a:cubicBezTo>
                <a:cubicBezTo>
                  <a:pt x="1241" y="92"/>
                  <a:pt x="1241" y="92"/>
                  <a:pt x="1241" y="92"/>
                </a:cubicBezTo>
                <a:cubicBezTo>
                  <a:pt x="1281" y="96"/>
                  <a:pt x="1285" y="101"/>
                  <a:pt x="1285" y="142"/>
                </a:cubicBezTo>
                <a:cubicBezTo>
                  <a:pt x="1285" y="336"/>
                  <a:pt x="1285" y="336"/>
                  <a:pt x="1285" y="336"/>
                </a:cubicBezTo>
                <a:cubicBezTo>
                  <a:pt x="1285" y="379"/>
                  <a:pt x="1283" y="408"/>
                  <a:pt x="1279" y="435"/>
                </a:cubicBezTo>
                <a:cubicBezTo>
                  <a:pt x="1274" y="465"/>
                  <a:pt x="1260" y="487"/>
                  <a:pt x="1228" y="499"/>
                </a:cubicBezTo>
                <a:cubicBezTo>
                  <a:pt x="1234" y="514"/>
                  <a:pt x="1234" y="514"/>
                  <a:pt x="1234" y="514"/>
                </a:cubicBezTo>
                <a:cubicBezTo>
                  <a:pt x="1250" y="511"/>
                  <a:pt x="1269" y="504"/>
                  <a:pt x="1285" y="492"/>
                </a:cubicBezTo>
                <a:cubicBezTo>
                  <a:pt x="1322" y="463"/>
                  <a:pt x="1327" y="420"/>
                  <a:pt x="1327" y="362"/>
                </a:cubicBezTo>
                <a:close/>
                <a:moveTo>
                  <a:pt x="2047" y="358"/>
                </a:moveTo>
                <a:cubicBezTo>
                  <a:pt x="2031" y="355"/>
                  <a:pt x="2031" y="355"/>
                  <a:pt x="2031" y="355"/>
                </a:cubicBezTo>
                <a:cubicBezTo>
                  <a:pt x="2025" y="373"/>
                  <a:pt x="2018" y="385"/>
                  <a:pt x="2013" y="393"/>
                </a:cubicBezTo>
                <a:cubicBezTo>
                  <a:pt x="2007" y="400"/>
                  <a:pt x="1995" y="404"/>
                  <a:pt x="1973" y="404"/>
                </a:cubicBezTo>
                <a:cubicBezTo>
                  <a:pt x="1956" y="404"/>
                  <a:pt x="1947" y="404"/>
                  <a:pt x="1942" y="400"/>
                </a:cubicBezTo>
                <a:cubicBezTo>
                  <a:pt x="1937" y="397"/>
                  <a:pt x="1935" y="389"/>
                  <a:pt x="1935" y="372"/>
                </a:cubicBezTo>
                <a:cubicBezTo>
                  <a:pt x="1935" y="300"/>
                  <a:pt x="1935" y="300"/>
                  <a:pt x="1935" y="300"/>
                </a:cubicBezTo>
                <a:cubicBezTo>
                  <a:pt x="1963" y="300"/>
                  <a:pt x="1963" y="300"/>
                  <a:pt x="1963" y="300"/>
                </a:cubicBezTo>
                <a:cubicBezTo>
                  <a:pt x="1989" y="300"/>
                  <a:pt x="1991" y="301"/>
                  <a:pt x="1996" y="328"/>
                </a:cubicBezTo>
                <a:cubicBezTo>
                  <a:pt x="2012" y="328"/>
                  <a:pt x="2012" y="328"/>
                  <a:pt x="2012" y="328"/>
                </a:cubicBezTo>
                <a:cubicBezTo>
                  <a:pt x="2012" y="251"/>
                  <a:pt x="2012" y="251"/>
                  <a:pt x="2012" y="251"/>
                </a:cubicBezTo>
                <a:cubicBezTo>
                  <a:pt x="1996" y="251"/>
                  <a:pt x="1996" y="251"/>
                  <a:pt x="1996" y="251"/>
                </a:cubicBezTo>
                <a:cubicBezTo>
                  <a:pt x="1991" y="277"/>
                  <a:pt x="1991" y="279"/>
                  <a:pt x="1963" y="279"/>
                </a:cubicBezTo>
                <a:cubicBezTo>
                  <a:pt x="1935" y="279"/>
                  <a:pt x="1935" y="279"/>
                  <a:pt x="1935" y="279"/>
                </a:cubicBezTo>
                <a:cubicBezTo>
                  <a:pt x="1935" y="193"/>
                  <a:pt x="1935" y="193"/>
                  <a:pt x="1935" y="193"/>
                </a:cubicBezTo>
                <a:cubicBezTo>
                  <a:pt x="1935" y="185"/>
                  <a:pt x="1935" y="185"/>
                  <a:pt x="1942" y="185"/>
                </a:cubicBezTo>
                <a:cubicBezTo>
                  <a:pt x="1968" y="185"/>
                  <a:pt x="1968" y="185"/>
                  <a:pt x="1968" y="185"/>
                </a:cubicBezTo>
                <a:cubicBezTo>
                  <a:pt x="1988" y="185"/>
                  <a:pt x="1996" y="188"/>
                  <a:pt x="2001" y="194"/>
                </a:cubicBezTo>
                <a:cubicBezTo>
                  <a:pt x="2005" y="199"/>
                  <a:pt x="2010" y="209"/>
                  <a:pt x="2014" y="228"/>
                </a:cubicBezTo>
                <a:cubicBezTo>
                  <a:pt x="2030" y="226"/>
                  <a:pt x="2030" y="226"/>
                  <a:pt x="2030" y="226"/>
                </a:cubicBezTo>
                <a:cubicBezTo>
                  <a:pt x="2028" y="206"/>
                  <a:pt x="2026" y="176"/>
                  <a:pt x="2026" y="166"/>
                </a:cubicBezTo>
                <a:cubicBezTo>
                  <a:pt x="1870" y="166"/>
                  <a:pt x="1870" y="166"/>
                  <a:pt x="1870" y="166"/>
                </a:cubicBezTo>
                <a:cubicBezTo>
                  <a:pt x="1870" y="181"/>
                  <a:pt x="1870" y="181"/>
                  <a:pt x="1870" y="181"/>
                </a:cubicBezTo>
                <a:cubicBezTo>
                  <a:pt x="1897" y="184"/>
                  <a:pt x="1899" y="186"/>
                  <a:pt x="1899" y="215"/>
                </a:cubicBezTo>
                <a:cubicBezTo>
                  <a:pt x="1899" y="374"/>
                  <a:pt x="1899" y="374"/>
                  <a:pt x="1899" y="374"/>
                </a:cubicBezTo>
                <a:cubicBezTo>
                  <a:pt x="1899" y="403"/>
                  <a:pt x="1898" y="405"/>
                  <a:pt x="1865" y="408"/>
                </a:cubicBezTo>
                <a:cubicBezTo>
                  <a:pt x="1865" y="423"/>
                  <a:pt x="1865" y="423"/>
                  <a:pt x="1865" y="423"/>
                </a:cubicBezTo>
                <a:cubicBezTo>
                  <a:pt x="2033" y="423"/>
                  <a:pt x="2033" y="423"/>
                  <a:pt x="2033" y="423"/>
                </a:cubicBezTo>
                <a:cubicBezTo>
                  <a:pt x="2037" y="410"/>
                  <a:pt x="2044" y="370"/>
                  <a:pt x="2047" y="358"/>
                </a:cubicBezTo>
                <a:close/>
                <a:moveTo>
                  <a:pt x="2261" y="687"/>
                </a:moveTo>
                <a:cubicBezTo>
                  <a:pt x="2261" y="672"/>
                  <a:pt x="2261" y="672"/>
                  <a:pt x="2261" y="672"/>
                </a:cubicBezTo>
                <a:cubicBezTo>
                  <a:pt x="2163" y="672"/>
                  <a:pt x="2163" y="672"/>
                  <a:pt x="2163" y="672"/>
                </a:cubicBezTo>
                <a:cubicBezTo>
                  <a:pt x="2163" y="687"/>
                  <a:pt x="2163" y="687"/>
                  <a:pt x="2163" y="687"/>
                </a:cubicBezTo>
                <a:cubicBezTo>
                  <a:pt x="2192" y="690"/>
                  <a:pt x="2194" y="692"/>
                  <a:pt x="2194" y="721"/>
                </a:cubicBezTo>
                <a:cubicBezTo>
                  <a:pt x="2194" y="880"/>
                  <a:pt x="2194" y="880"/>
                  <a:pt x="2194" y="880"/>
                </a:cubicBezTo>
                <a:cubicBezTo>
                  <a:pt x="2194" y="909"/>
                  <a:pt x="2192" y="911"/>
                  <a:pt x="2163" y="914"/>
                </a:cubicBezTo>
                <a:cubicBezTo>
                  <a:pt x="2163" y="929"/>
                  <a:pt x="2163" y="929"/>
                  <a:pt x="2163" y="929"/>
                </a:cubicBezTo>
                <a:cubicBezTo>
                  <a:pt x="2322" y="929"/>
                  <a:pt x="2322" y="929"/>
                  <a:pt x="2322" y="929"/>
                </a:cubicBezTo>
                <a:cubicBezTo>
                  <a:pt x="2325" y="916"/>
                  <a:pt x="2333" y="877"/>
                  <a:pt x="2335" y="863"/>
                </a:cubicBezTo>
                <a:cubicBezTo>
                  <a:pt x="2319" y="860"/>
                  <a:pt x="2319" y="860"/>
                  <a:pt x="2319" y="860"/>
                </a:cubicBezTo>
                <a:cubicBezTo>
                  <a:pt x="2313" y="878"/>
                  <a:pt x="2307" y="890"/>
                  <a:pt x="2301" y="899"/>
                </a:cubicBezTo>
                <a:cubicBezTo>
                  <a:pt x="2294" y="907"/>
                  <a:pt x="2281" y="910"/>
                  <a:pt x="2264" y="910"/>
                </a:cubicBezTo>
                <a:cubicBezTo>
                  <a:pt x="2250" y="910"/>
                  <a:pt x="2241" y="909"/>
                  <a:pt x="2236" y="906"/>
                </a:cubicBezTo>
                <a:cubicBezTo>
                  <a:pt x="2231" y="903"/>
                  <a:pt x="2229" y="895"/>
                  <a:pt x="2229" y="878"/>
                </a:cubicBezTo>
                <a:cubicBezTo>
                  <a:pt x="2229" y="721"/>
                  <a:pt x="2229" y="721"/>
                  <a:pt x="2229" y="721"/>
                </a:cubicBezTo>
                <a:cubicBezTo>
                  <a:pt x="2229" y="692"/>
                  <a:pt x="2231" y="690"/>
                  <a:pt x="2261" y="687"/>
                </a:cubicBezTo>
                <a:close/>
                <a:moveTo>
                  <a:pt x="1467" y="846"/>
                </a:moveTo>
                <a:cubicBezTo>
                  <a:pt x="1452" y="842"/>
                  <a:pt x="1452" y="842"/>
                  <a:pt x="1452" y="842"/>
                </a:cubicBezTo>
                <a:cubicBezTo>
                  <a:pt x="1445" y="864"/>
                  <a:pt x="1437" y="881"/>
                  <a:pt x="1427" y="893"/>
                </a:cubicBezTo>
                <a:cubicBezTo>
                  <a:pt x="1418" y="906"/>
                  <a:pt x="1398" y="910"/>
                  <a:pt x="1375" y="910"/>
                </a:cubicBezTo>
                <a:cubicBezTo>
                  <a:pt x="1355" y="910"/>
                  <a:pt x="1342" y="909"/>
                  <a:pt x="1333" y="903"/>
                </a:cubicBezTo>
                <a:cubicBezTo>
                  <a:pt x="1325" y="898"/>
                  <a:pt x="1323" y="885"/>
                  <a:pt x="1323" y="863"/>
                </a:cubicBezTo>
                <a:cubicBezTo>
                  <a:pt x="1323" y="648"/>
                  <a:pt x="1323" y="648"/>
                  <a:pt x="1323" y="648"/>
                </a:cubicBezTo>
                <a:cubicBezTo>
                  <a:pt x="1323" y="607"/>
                  <a:pt x="1326" y="602"/>
                  <a:pt x="1366" y="598"/>
                </a:cubicBezTo>
                <a:cubicBezTo>
                  <a:pt x="1366" y="584"/>
                  <a:pt x="1366" y="584"/>
                  <a:pt x="1366" y="584"/>
                </a:cubicBezTo>
                <a:cubicBezTo>
                  <a:pt x="1238" y="584"/>
                  <a:pt x="1238" y="584"/>
                  <a:pt x="1238" y="584"/>
                </a:cubicBezTo>
                <a:cubicBezTo>
                  <a:pt x="1238" y="598"/>
                  <a:pt x="1238" y="598"/>
                  <a:pt x="1238" y="598"/>
                </a:cubicBezTo>
                <a:cubicBezTo>
                  <a:pt x="1277" y="602"/>
                  <a:pt x="1281" y="607"/>
                  <a:pt x="1281" y="648"/>
                </a:cubicBezTo>
                <a:cubicBezTo>
                  <a:pt x="1281" y="865"/>
                  <a:pt x="1281" y="865"/>
                  <a:pt x="1281" y="865"/>
                </a:cubicBezTo>
                <a:cubicBezTo>
                  <a:pt x="1281" y="906"/>
                  <a:pt x="1277" y="911"/>
                  <a:pt x="1237" y="915"/>
                </a:cubicBezTo>
                <a:cubicBezTo>
                  <a:pt x="1237" y="929"/>
                  <a:pt x="1237" y="929"/>
                  <a:pt x="1237" y="929"/>
                </a:cubicBezTo>
                <a:cubicBezTo>
                  <a:pt x="1451" y="929"/>
                  <a:pt x="1451" y="929"/>
                  <a:pt x="1451" y="929"/>
                </a:cubicBezTo>
                <a:cubicBezTo>
                  <a:pt x="1455" y="913"/>
                  <a:pt x="1465" y="860"/>
                  <a:pt x="1467" y="846"/>
                </a:cubicBezTo>
                <a:close/>
                <a:moveTo>
                  <a:pt x="1649" y="194"/>
                </a:moveTo>
                <a:cubicBezTo>
                  <a:pt x="1654" y="202"/>
                  <a:pt x="1654" y="206"/>
                  <a:pt x="1654" y="231"/>
                </a:cubicBezTo>
                <a:cubicBezTo>
                  <a:pt x="1654" y="326"/>
                  <a:pt x="1654" y="326"/>
                  <a:pt x="1654" y="326"/>
                </a:cubicBezTo>
                <a:cubicBezTo>
                  <a:pt x="1654" y="357"/>
                  <a:pt x="1653" y="377"/>
                  <a:pt x="1651" y="388"/>
                </a:cubicBezTo>
                <a:cubicBezTo>
                  <a:pt x="1649" y="400"/>
                  <a:pt x="1642" y="406"/>
                  <a:pt x="1622" y="408"/>
                </a:cubicBezTo>
                <a:cubicBezTo>
                  <a:pt x="1622" y="423"/>
                  <a:pt x="1622" y="423"/>
                  <a:pt x="1622" y="423"/>
                </a:cubicBezTo>
                <a:cubicBezTo>
                  <a:pt x="1712" y="423"/>
                  <a:pt x="1712" y="423"/>
                  <a:pt x="1712" y="423"/>
                </a:cubicBezTo>
                <a:cubicBezTo>
                  <a:pt x="1712" y="408"/>
                  <a:pt x="1712" y="408"/>
                  <a:pt x="1712" y="408"/>
                </a:cubicBezTo>
                <a:cubicBezTo>
                  <a:pt x="1687" y="406"/>
                  <a:pt x="1680" y="399"/>
                  <a:pt x="1678" y="388"/>
                </a:cubicBezTo>
                <a:cubicBezTo>
                  <a:pt x="1677" y="377"/>
                  <a:pt x="1675" y="357"/>
                  <a:pt x="1675" y="326"/>
                </a:cubicBezTo>
                <a:cubicBezTo>
                  <a:pt x="1675" y="232"/>
                  <a:pt x="1675" y="232"/>
                  <a:pt x="1675" y="232"/>
                </a:cubicBezTo>
                <a:cubicBezTo>
                  <a:pt x="1797" y="426"/>
                  <a:pt x="1797" y="426"/>
                  <a:pt x="1797" y="426"/>
                </a:cubicBezTo>
                <a:cubicBezTo>
                  <a:pt x="1814" y="426"/>
                  <a:pt x="1814" y="426"/>
                  <a:pt x="1814" y="426"/>
                </a:cubicBezTo>
                <a:cubicBezTo>
                  <a:pt x="1814" y="263"/>
                  <a:pt x="1814" y="263"/>
                  <a:pt x="1814" y="263"/>
                </a:cubicBezTo>
                <a:cubicBezTo>
                  <a:pt x="1814" y="231"/>
                  <a:pt x="1816" y="212"/>
                  <a:pt x="1817" y="201"/>
                </a:cubicBezTo>
                <a:cubicBezTo>
                  <a:pt x="1818" y="188"/>
                  <a:pt x="1825" y="182"/>
                  <a:pt x="1845" y="181"/>
                </a:cubicBezTo>
                <a:cubicBezTo>
                  <a:pt x="1845" y="166"/>
                  <a:pt x="1845" y="166"/>
                  <a:pt x="1845" y="166"/>
                </a:cubicBezTo>
                <a:cubicBezTo>
                  <a:pt x="1755" y="166"/>
                  <a:pt x="1755" y="166"/>
                  <a:pt x="1755" y="166"/>
                </a:cubicBezTo>
                <a:cubicBezTo>
                  <a:pt x="1755" y="181"/>
                  <a:pt x="1755" y="181"/>
                  <a:pt x="1755" y="181"/>
                </a:cubicBezTo>
                <a:cubicBezTo>
                  <a:pt x="1780" y="183"/>
                  <a:pt x="1788" y="189"/>
                  <a:pt x="1789" y="201"/>
                </a:cubicBezTo>
                <a:cubicBezTo>
                  <a:pt x="1791" y="212"/>
                  <a:pt x="1793" y="231"/>
                  <a:pt x="1793" y="263"/>
                </a:cubicBezTo>
                <a:cubicBezTo>
                  <a:pt x="1793" y="351"/>
                  <a:pt x="1793" y="351"/>
                  <a:pt x="1793" y="351"/>
                </a:cubicBezTo>
                <a:cubicBezTo>
                  <a:pt x="1673" y="166"/>
                  <a:pt x="1673" y="166"/>
                  <a:pt x="1673" y="166"/>
                </a:cubicBezTo>
                <a:cubicBezTo>
                  <a:pt x="1617" y="166"/>
                  <a:pt x="1617" y="166"/>
                  <a:pt x="1617" y="166"/>
                </a:cubicBezTo>
                <a:cubicBezTo>
                  <a:pt x="1617" y="181"/>
                  <a:pt x="1617" y="181"/>
                  <a:pt x="1617" y="181"/>
                </a:cubicBezTo>
                <a:cubicBezTo>
                  <a:pt x="1634" y="183"/>
                  <a:pt x="1642" y="186"/>
                  <a:pt x="1649" y="194"/>
                </a:cubicBezTo>
                <a:close/>
                <a:moveTo>
                  <a:pt x="2855" y="194"/>
                </a:moveTo>
                <a:cubicBezTo>
                  <a:pt x="2860" y="202"/>
                  <a:pt x="2860" y="206"/>
                  <a:pt x="2860" y="231"/>
                </a:cubicBezTo>
                <a:cubicBezTo>
                  <a:pt x="2860" y="326"/>
                  <a:pt x="2860" y="326"/>
                  <a:pt x="2860" y="326"/>
                </a:cubicBezTo>
                <a:cubicBezTo>
                  <a:pt x="2860" y="357"/>
                  <a:pt x="2859" y="377"/>
                  <a:pt x="2858" y="388"/>
                </a:cubicBezTo>
                <a:cubicBezTo>
                  <a:pt x="2856" y="400"/>
                  <a:pt x="2849" y="406"/>
                  <a:pt x="2829" y="408"/>
                </a:cubicBezTo>
                <a:cubicBezTo>
                  <a:pt x="2829" y="423"/>
                  <a:pt x="2829" y="423"/>
                  <a:pt x="2829" y="423"/>
                </a:cubicBezTo>
                <a:cubicBezTo>
                  <a:pt x="2918" y="423"/>
                  <a:pt x="2918" y="423"/>
                  <a:pt x="2918" y="423"/>
                </a:cubicBezTo>
                <a:cubicBezTo>
                  <a:pt x="2918" y="408"/>
                  <a:pt x="2918" y="408"/>
                  <a:pt x="2918" y="408"/>
                </a:cubicBezTo>
                <a:cubicBezTo>
                  <a:pt x="2893" y="406"/>
                  <a:pt x="2887" y="399"/>
                  <a:pt x="2885" y="388"/>
                </a:cubicBezTo>
                <a:cubicBezTo>
                  <a:pt x="2883" y="377"/>
                  <a:pt x="2882" y="357"/>
                  <a:pt x="2882" y="326"/>
                </a:cubicBezTo>
                <a:cubicBezTo>
                  <a:pt x="2882" y="232"/>
                  <a:pt x="2882" y="232"/>
                  <a:pt x="2882" y="232"/>
                </a:cubicBezTo>
                <a:cubicBezTo>
                  <a:pt x="3003" y="426"/>
                  <a:pt x="3003" y="426"/>
                  <a:pt x="3003" y="426"/>
                </a:cubicBezTo>
                <a:cubicBezTo>
                  <a:pt x="3021" y="426"/>
                  <a:pt x="3021" y="426"/>
                  <a:pt x="3021" y="426"/>
                </a:cubicBezTo>
                <a:cubicBezTo>
                  <a:pt x="3021" y="263"/>
                  <a:pt x="3021" y="263"/>
                  <a:pt x="3021" y="263"/>
                </a:cubicBezTo>
                <a:cubicBezTo>
                  <a:pt x="3021" y="231"/>
                  <a:pt x="3022" y="212"/>
                  <a:pt x="3023" y="201"/>
                </a:cubicBezTo>
                <a:cubicBezTo>
                  <a:pt x="3025" y="188"/>
                  <a:pt x="3032" y="182"/>
                  <a:pt x="3052" y="181"/>
                </a:cubicBezTo>
                <a:cubicBezTo>
                  <a:pt x="3052" y="166"/>
                  <a:pt x="3052" y="166"/>
                  <a:pt x="3052" y="166"/>
                </a:cubicBezTo>
                <a:cubicBezTo>
                  <a:pt x="2962" y="166"/>
                  <a:pt x="2962" y="166"/>
                  <a:pt x="2962" y="166"/>
                </a:cubicBezTo>
                <a:cubicBezTo>
                  <a:pt x="2962" y="181"/>
                  <a:pt x="2962" y="181"/>
                  <a:pt x="2962" y="181"/>
                </a:cubicBezTo>
                <a:cubicBezTo>
                  <a:pt x="2987" y="183"/>
                  <a:pt x="2995" y="189"/>
                  <a:pt x="2996" y="201"/>
                </a:cubicBezTo>
                <a:cubicBezTo>
                  <a:pt x="2997" y="212"/>
                  <a:pt x="2999" y="231"/>
                  <a:pt x="2999" y="263"/>
                </a:cubicBezTo>
                <a:cubicBezTo>
                  <a:pt x="2999" y="351"/>
                  <a:pt x="2999" y="351"/>
                  <a:pt x="2999" y="351"/>
                </a:cubicBezTo>
                <a:cubicBezTo>
                  <a:pt x="2880" y="166"/>
                  <a:pt x="2880" y="166"/>
                  <a:pt x="2880" y="166"/>
                </a:cubicBezTo>
                <a:cubicBezTo>
                  <a:pt x="2824" y="166"/>
                  <a:pt x="2824" y="166"/>
                  <a:pt x="2824" y="166"/>
                </a:cubicBezTo>
                <a:cubicBezTo>
                  <a:pt x="2824" y="181"/>
                  <a:pt x="2824" y="181"/>
                  <a:pt x="2824" y="181"/>
                </a:cubicBezTo>
                <a:cubicBezTo>
                  <a:pt x="2841" y="183"/>
                  <a:pt x="2849" y="186"/>
                  <a:pt x="2855" y="194"/>
                </a:cubicBezTo>
                <a:close/>
                <a:moveTo>
                  <a:pt x="631" y="0"/>
                </a:moveTo>
                <a:cubicBezTo>
                  <a:pt x="631" y="0"/>
                  <a:pt x="631" y="0"/>
                  <a:pt x="631" y="0"/>
                </a:cubicBezTo>
                <a:cubicBezTo>
                  <a:pt x="630" y="0"/>
                  <a:pt x="629" y="0"/>
                  <a:pt x="628" y="0"/>
                </a:cubicBezTo>
                <a:cubicBezTo>
                  <a:pt x="627" y="0"/>
                  <a:pt x="627" y="0"/>
                  <a:pt x="626" y="0"/>
                </a:cubicBezTo>
                <a:cubicBezTo>
                  <a:pt x="626" y="0"/>
                  <a:pt x="626" y="0"/>
                  <a:pt x="626" y="0"/>
                </a:cubicBezTo>
                <a:cubicBezTo>
                  <a:pt x="613" y="0"/>
                  <a:pt x="599" y="2"/>
                  <a:pt x="586" y="5"/>
                </a:cubicBezTo>
                <a:cubicBezTo>
                  <a:pt x="579" y="7"/>
                  <a:pt x="572" y="9"/>
                  <a:pt x="565" y="12"/>
                </a:cubicBezTo>
                <a:cubicBezTo>
                  <a:pt x="560" y="14"/>
                  <a:pt x="554" y="16"/>
                  <a:pt x="548" y="19"/>
                </a:cubicBezTo>
                <a:cubicBezTo>
                  <a:pt x="542" y="16"/>
                  <a:pt x="535" y="13"/>
                  <a:pt x="528" y="11"/>
                </a:cubicBezTo>
                <a:cubicBezTo>
                  <a:pt x="521" y="8"/>
                  <a:pt x="514" y="6"/>
                  <a:pt x="507" y="5"/>
                </a:cubicBezTo>
                <a:cubicBezTo>
                  <a:pt x="505" y="4"/>
                  <a:pt x="502" y="4"/>
                  <a:pt x="500" y="3"/>
                </a:cubicBezTo>
                <a:cubicBezTo>
                  <a:pt x="495" y="2"/>
                  <a:pt x="490" y="2"/>
                  <a:pt x="485" y="1"/>
                </a:cubicBezTo>
                <a:cubicBezTo>
                  <a:pt x="480" y="0"/>
                  <a:pt x="475" y="0"/>
                  <a:pt x="470" y="0"/>
                </a:cubicBezTo>
                <a:cubicBezTo>
                  <a:pt x="470" y="0"/>
                  <a:pt x="470" y="0"/>
                  <a:pt x="470" y="0"/>
                </a:cubicBezTo>
                <a:cubicBezTo>
                  <a:pt x="469" y="0"/>
                  <a:pt x="469" y="0"/>
                  <a:pt x="468" y="0"/>
                </a:cubicBezTo>
                <a:cubicBezTo>
                  <a:pt x="467" y="0"/>
                  <a:pt x="466" y="0"/>
                  <a:pt x="465" y="0"/>
                </a:cubicBezTo>
                <a:cubicBezTo>
                  <a:pt x="463" y="0"/>
                  <a:pt x="461" y="0"/>
                  <a:pt x="459" y="0"/>
                </a:cubicBezTo>
                <a:cubicBezTo>
                  <a:pt x="452" y="1"/>
                  <a:pt x="445" y="2"/>
                  <a:pt x="438" y="3"/>
                </a:cubicBezTo>
                <a:cubicBezTo>
                  <a:pt x="434" y="3"/>
                  <a:pt x="430" y="4"/>
                  <a:pt x="426" y="5"/>
                </a:cubicBezTo>
                <a:cubicBezTo>
                  <a:pt x="419" y="7"/>
                  <a:pt x="412" y="9"/>
                  <a:pt x="405" y="12"/>
                </a:cubicBezTo>
                <a:cubicBezTo>
                  <a:pt x="399" y="14"/>
                  <a:pt x="393" y="16"/>
                  <a:pt x="387" y="19"/>
                </a:cubicBezTo>
                <a:cubicBezTo>
                  <a:pt x="381" y="16"/>
                  <a:pt x="374" y="13"/>
                  <a:pt x="368" y="11"/>
                </a:cubicBezTo>
                <a:cubicBezTo>
                  <a:pt x="361" y="8"/>
                  <a:pt x="353" y="6"/>
                  <a:pt x="346" y="5"/>
                </a:cubicBezTo>
                <a:cubicBezTo>
                  <a:pt x="334" y="2"/>
                  <a:pt x="322" y="0"/>
                  <a:pt x="309" y="0"/>
                </a:cubicBezTo>
                <a:cubicBezTo>
                  <a:pt x="309" y="0"/>
                  <a:pt x="310" y="0"/>
                  <a:pt x="310" y="0"/>
                </a:cubicBezTo>
                <a:cubicBezTo>
                  <a:pt x="309" y="0"/>
                  <a:pt x="308" y="0"/>
                  <a:pt x="308" y="0"/>
                </a:cubicBezTo>
                <a:cubicBezTo>
                  <a:pt x="307" y="0"/>
                  <a:pt x="306" y="0"/>
                  <a:pt x="305" y="0"/>
                </a:cubicBezTo>
                <a:cubicBezTo>
                  <a:pt x="305" y="0"/>
                  <a:pt x="305" y="0"/>
                  <a:pt x="305" y="0"/>
                </a:cubicBezTo>
                <a:cubicBezTo>
                  <a:pt x="136" y="4"/>
                  <a:pt x="0" y="235"/>
                  <a:pt x="0" y="519"/>
                </a:cubicBezTo>
                <a:cubicBezTo>
                  <a:pt x="0" y="803"/>
                  <a:pt x="136" y="1033"/>
                  <a:pt x="305" y="1037"/>
                </a:cubicBezTo>
                <a:cubicBezTo>
                  <a:pt x="305" y="1038"/>
                  <a:pt x="305" y="1038"/>
                  <a:pt x="305" y="1038"/>
                </a:cubicBezTo>
                <a:cubicBezTo>
                  <a:pt x="306" y="1038"/>
                  <a:pt x="307" y="1038"/>
                  <a:pt x="308" y="1038"/>
                </a:cubicBezTo>
                <a:cubicBezTo>
                  <a:pt x="308" y="1038"/>
                  <a:pt x="309" y="1038"/>
                  <a:pt x="310" y="1038"/>
                </a:cubicBezTo>
                <a:cubicBezTo>
                  <a:pt x="310" y="1038"/>
                  <a:pt x="309" y="1038"/>
                  <a:pt x="309" y="1038"/>
                </a:cubicBezTo>
                <a:cubicBezTo>
                  <a:pt x="322" y="1037"/>
                  <a:pt x="334" y="1036"/>
                  <a:pt x="346" y="1033"/>
                </a:cubicBezTo>
                <a:cubicBezTo>
                  <a:pt x="355" y="1031"/>
                  <a:pt x="364" y="1028"/>
                  <a:pt x="373" y="1025"/>
                </a:cubicBezTo>
                <a:cubicBezTo>
                  <a:pt x="378" y="1023"/>
                  <a:pt x="383" y="1021"/>
                  <a:pt x="387" y="1019"/>
                </a:cubicBezTo>
                <a:cubicBezTo>
                  <a:pt x="393" y="1022"/>
                  <a:pt x="399" y="1024"/>
                  <a:pt x="405" y="1026"/>
                </a:cubicBezTo>
                <a:cubicBezTo>
                  <a:pt x="414" y="1029"/>
                  <a:pt x="423" y="1032"/>
                  <a:pt x="433" y="1034"/>
                </a:cubicBezTo>
                <a:cubicBezTo>
                  <a:pt x="433" y="1034"/>
                  <a:pt x="433" y="1034"/>
                  <a:pt x="434" y="1034"/>
                </a:cubicBezTo>
                <a:cubicBezTo>
                  <a:pt x="436" y="1035"/>
                  <a:pt x="439" y="1035"/>
                  <a:pt x="442" y="1035"/>
                </a:cubicBezTo>
                <a:cubicBezTo>
                  <a:pt x="450" y="1037"/>
                  <a:pt x="458" y="1037"/>
                  <a:pt x="465" y="1038"/>
                </a:cubicBezTo>
                <a:cubicBezTo>
                  <a:pt x="465" y="1038"/>
                  <a:pt x="465" y="1038"/>
                  <a:pt x="465" y="1038"/>
                </a:cubicBezTo>
                <a:cubicBezTo>
                  <a:pt x="466" y="1038"/>
                  <a:pt x="467" y="1038"/>
                  <a:pt x="468" y="1038"/>
                </a:cubicBezTo>
                <a:cubicBezTo>
                  <a:pt x="468" y="1038"/>
                  <a:pt x="469" y="1038"/>
                  <a:pt x="470" y="1038"/>
                </a:cubicBezTo>
                <a:cubicBezTo>
                  <a:pt x="475" y="1037"/>
                  <a:pt x="480" y="1037"/>
                  <a:pt x="485" y="1037"/>
                </a:cubicBezTo>
                <a:cubicBezTo>
                  <a:pt x="490" y="1036"/>
                  <a:pt x="495" y="1035"/>
                  <a:pt x="500" y="1034"/>
                </a:cubicBezTo>
                <a:cubicBezTo>
                  <a:pt x="502" y="1034"/>
                  <a:pt x="504" y="1034"/>
                  <a:pt x="507" y="1033"/>
                </a:cubicBezTo>
                <a:cubicBezTo>
                  <a:pt x="516" y="1031"/>
                  <a:pt x="525" y="1028"/>
                  <a:pt x="533" y="1025"/>
                </a:cubicBezTo>
                <a:cubicBezTo>
                  <a:pt x="538" y="1023"/>
                  <a:pt x="543" y="1021"/>
                  <a:pt x="548" y="1019"/>
                </a:cubicBezTo>
                <a:cubicBezTo>
                  <a:pt x="554" y="1022"/>
                  <a:pt x="560" y="1024"/>
                  <a:pt x="565" y="1026"/>
                </a:cubicBezTo>
                <a:cubicBezTo>
                  <a:pt x="575" y="1029"/>
                  <a:pt x="584" y="1032"/>
                  <a:pt x="594" y="1034"/>
                </a:cubicBezTo>
                <a:cubicBezTo>
                  <a:pt x="604" y="1036"/>
                  <a:pt x="615" y="1037"/>
                  <a:pt x="626" y="1038"/>
                </a:cubicBezTo>
                <a:cubicBezTo>
                  <a:pt x="626" y="1038"/>
                  <a:pt x="626" y="1038"/>
                  <a:pt x="626" y="1038"/>
                </a:cubicBezTo>
                <a:cubicBezTo>
                  <a:pt x="627" y="1038"/>
                  <a:pt x="627" y="1038"/>
                  <a:pt x="628" y="1038"/>
                </a:cubicBezTo>
                <a:cubicBezTo>
                  <a:pt x="629" y="1038"/>
                  <a:pt x="630" y="1038"/>
                  <a:pt x="631" y="1038"/>
                </a:cubicBezTo>
                <a:cubicBezTo>
                  <a:pt x="631" y="1038"/>
                  <a:pt x="631" y="1038"/>
                  <a:pt x="631" y="1037"/>
                </a:cubicBezTo>
                <a:cubicBezTo>
                  <a:pt x="799" y="1033"/>
                  <a:pt x="935" y="803"/>
                  <a:pt x="935" y="519"/>
                </a:cubicBezTo>
                <a:cubicBezTo>
                  <a:pt x="935" y="235"/>
                  <a:pt x="799" y="4"/>
                  <a:pt x="631" y="0"/>
                </a:cubicBezTo>
                <a:close/>
                <a:moveTo>
                  <a:pt x="628" y="1036"/>
                </a:moveTo>
                <a:cubicBezTo>
                  <a:pt x="627" y="1035"/>
                  <a:pt x="626" y="1034"/>
                  <a:pt x="624" y="1033"/>
                </a:cubicBezTo>
                <a:cubicBezTo>
                  <a:pt x="618" y="1029"/>
                  <a:pt x="609" y="1022"/>
                  <a:pt x="597" y="1011"/>
                </a:cubicBezTo>
                <a:cubicBezTo>
                  <a:pt x="593" y="1008"/>
                  <a:pt x="588" y="1003"/>
                  <a:pt x="583" y="999"/>
                </a:cubicBezTo>
                <a:cubicBezTo>
                  <a:pt x="590" y="994"/>
                  <a:pt x="597" y="989"/>
                  <a:pt x="603" y="983"/>
                </a:cubicBezTo>
                <a:cubicBezTo>
                  <a:pt x="705" y="898"/>
                  <a:pt x="775" y="722"/>
                  <a:pt x="775" y="519"/>
                </a:cubicBezTo>
                <a:cubicBezTo>
                  <a:pt x="775" y="315"/>
                  <a:pt x="705" y="139"/>
                  <a:pt x="603" y="54"/>
                </a:cubicBezTo>
                <a:cubicBezTo>
                  <a:pt x="599" y="59"/>
                  <a:pt x="594" y="65"/>
                  <a:pt x="589" y="71"/>
                </a:cubicBezTo>
                <a:cubicBezTo>
                  <a:pt x="587" y="73"/>
                  <a:pt x="585" y="75"/>
                  <a:pt x="583" y="78"/>
                </a:cubicBezTo>
                <a:cubicBezTo>
                  <a:pt x="577" y="85"/>
                  <a:pt x="571" y="92"/>
                  <a:pt x="566" y="100"/>
                </a:cubicBezTo>
                <a:cubicBezTo>
                  <a:pt x="624" y="181"/>
                  <a:pt x="687" y="315"/>
                  <a:pt x="687" y="519"/>
                </a:cubicBezTo>
                <a:cubicBezTo>
                  <a:pt x="687" y="723"/>
                  <a:pt x="624" y="857"/>
                  <a:pt x="565" y="937"/>
                </a:cubicBezTo>
                <a:cubicBezTo>
                  <a:pt x="560" y="945"/>
                  <a:pt x="554" y="953"/>
                  <a:pt x="548" y="960"/>
                </a:cubicBezTo>
                <a:cubicBezTo>
                  <a:pt x="542" y="967"/>
                  <a:pt x="537" y="973"/>
                  <a:pt x="532" y="979"/>
                </a:cubicBezTo>
                <a:cubicBezTo>
                  <a:pt x="530" y="980"/>
                  <a:pt x="529" y="982"/>
                  <a:pt x="528" y="983"/>
                </a:cubicBezTo>
                <a:cubicBezTo>
                  <a:pt x="522" y="989"/>
                  <a:pt x="517" y="994"/>
                  <a:pt x="513" y="998"/>
                </a:cubicBezTo>
                <a:cubicBezTo>
                  <a:pt x="508" y="1003"/>
                  <a:pt x="504" y="1007"/>
                  <a:pt x="500" y="1010"/>
                </a:cubicBezTo>
                <a:cubicBezTo>
                  <a:pt x="495" y="1015"/>
                  <a:pt x="489" y="1020"/>
                  <a:pt x="485" y="1023"/>
                </a:cubicBezTo>
                <a:cubicBezTo>
                  <a:pt x="481" y="1026"/>
                  <a:pt x="478" y="1028"/>
                  <a:pt x="476" y="1030"/>
                </a:cubicBezTo>
                <a:cubicBezTo>
                  <a:pt x="473" y="1032"/>
                  <a:pt x="472" y="1033"/>
                  <a:pt x="470" y="1034"/>
                </a:cubicBezTo>
                <a:cubicBezTo>
                  <a:pt x="469" y="1035"/>
                  <a:pt x="468" y="1036"/>
                  <a:pt x="468" y="1036"/>
                </a:cubicBezTo>
                <a:cubicBezTo>
                  <a:pt x="467" y="1035"/>
                  <a:pt x="465" y="1034"/>
                  <a:pt x="463" y="1033"/>
                </a:cubicBezTo>
                <a:cubicBezTo>
                  <a:pt x="463" y="1033"/>
                  <a:pt x="463" y="1033"/>
                  <a:pt x="463" y="1033"/>
                </a:cubicBezTo>
                <a:cubicBezTo>
                  <a:pt x="460" y="1031"/>
                  <a:pt x="455" y="1027"/>
                  <a:pt x="449" y="1022"/>
                </a:cubicBezTo>
                <a:cubicBezTo>
                  <a:pt x="445" y="1019"/>
                  <a:pt x="441" y="1016"/>
                  <a:pt x="436" y="1011"/>
                </a:cubicBezTo>
                <a:cubicBezTo>
                  <a:pt x="432" y="1008"/>
                  <a:pt x="427" y="1003"/>
                  <a:pt x="423" y="999"/>
                </a:cubicBezTo>
                <a:cubicBezTo>
                  <a:pt x="429" y="994"/>
                  <a:pt x="436" y="989"/>
                  <a:pt x="442" y="983"/>
                </a:cubicBezTo>
                <a:cubicBezTo>
                  <a:pt x="446" y="981"/>
                  <a:pt x="449" y="978"/>
                  <a:pt x="452" y="975"/>
                </a:cubicBezTo>
                <a:cubicBezTo>
                  <a:pt x="457" y="970"/>
                  <a:pt x="462" y="965"/>
                  <a:pt x="468" y="960"/>
                </a:cubicBezTo>
                <a:cubicBezTo>
                  <a:pt x="473" y="966"/>
                  <a:pt x="479" y="971"/>
                  <a:pt x="485" y="977"/>
                </a:cubicBezTo>
                <a:cubicBezTo>
                  <a:pt x="487" y="979"/>
                  <a:pt x="490" y="981"/>
                  <a:pt x="492" y="983"/>
                </a:cubicBezTo>
                <a:cubicBezTo>
                  <a:pt x="497" y="977"/>
                  <a:pt x="502" y="972"/>
                  <a:pt x="508" y="965"/>
                </a:cubicBezTo>
                <a:cubicBezTo>
                  <a:pt x="510" y="963"/>
                  <a:pt x="512" y="961"/>
                  <a:pt x="514" y="958"/>
                </a:cubicBezTo>
                <a:cubicBezTo>
                  <a:pt x="519" y="951"/>
                  <a:pt x="525" y="944"/>
                  <a:pt x="530" y="937"/>
                </a:cubicBezTo>
                <a:cubicBezTo>
                  <a:pt x="529" y="935"/>
                  <a:pt x="528" y="933"/>
                  <a:pt x="527" y="932"/>
                </a:cubicBezTo>
                <a:cubicBezTo>
                  <a:pt x="521" y="924"/>
                  <a:pt x="516" y="916"/>
                  <a:pt x="510" y="907"/>
                </a:cubicBezTo>
                <a:cubicBezTo>
                  <a:pt x="516" y="898"/>
                  <a:pt x="522" y="888"/>
                  <a:pt x="528" y="878"/>
                </a:cubicBezTo>
                <a:cubicBezTo>
                  <a:pt x="581" y="785"/>
                  <a:pt x="614" y="658"/>
                  <a:pt x="614" y="519"/>
                </a:cubicBezTo>
                <a:cubicBezTo>
                  <a:pt x="614" y="380"/>
                  <a:pt x="581" y="253"/>
                  <a:pt x="528" y="160"/>
                </a:cubicBezTo>
                <a:cubicBezTo>
                  <a:pt x="522" y="170"/>
                  <a:pt x="517" y="181"/>
                  <a:pt x="512" y="192"/>
                </a:cubicBezTo>
                <a:cubicBezTo>
                  <a:pt x="509" y="199"/>
                  <a:pt x="506" y="205"/>
                  <a:pt x="503" y="212"/>
                </a:cubicBezTo>
                <a:cubicBezTo>
                  <a:pt x="497" y="226"/>
                  <a:pt x="491" y="241"/>
                  <a:pt x="486" y="257"/>
                </a:cubicBezTo>
                <a:cubicBezTo>
                  <a:pt x="510" y="327"/>
                  <a:pt x="527" y="414"/>
                  <a:pt x="527" y="519"/>
                </a:cubicBezTo>
                <a:cubicBezTo>
                  <a:pt x="527" y="624"/>
                  <a:pt x="510" y="711"/>
                  <a:pt x="485" y="781"/>
                </a:cubicBezTo>
                <a:cubicBezTo>
                  <a:pt x="480" y="797"/>
                  <a:pt x="474" y="812"/>
                  <a:pt x="468" y="826"/>
                </a:cubicBezTo>
                <a:cubicBezTo>
                  <a:pt x="463" y="838"/>
                  <a:pt x="457" y="850"/>
                  <a:pt x="451" y="862"/>
                </a:cubicBezTo>
                <a:cubicBezTo>
                  <a:pt x="448" y="867"/>
                  <a:pt x="445" y="873"/>
                  <a:pt x="442" y="878"/>
                </a:cubicBezTo>
                <a:cubicBezTo>
                  <a:pt x="437" y="888"/>
                  <a:pt x="431" y="898"/>
                  <a:pt x="425" y="907"/>
                </a:cubicBezTo>
                <a:cubicBezTo>
                  <a:pt x="420" y="915"/>
                  <a:pt x="415" y="923"/>
                  <a:pt x="410" y="930"/>
                </a:cubicBezTo>
                <a:cubicBezTo>
                  <a:pt x="408" y="933"/>
                  <a:pt x="406" y="935"/>
                  <a:pt x="405" y="937"/>
                </a:cubicBezTo>
                <a:cubicBezTo>
                  <a:pt x="399" y="945"/>
                  <a:pt x="393" y="953"/>
                  <a:pt x="387" y="960"/>
                </a:cubicBezTo>
                <a:cubicBezTo>
                  <a:pt x="382" y="967"/>
                  <a:pt x="376" y="973"/>
                  <a:pt x="371" y="979"/>
                </a:cubicBezTo>
                <a:cubicBezTo>
                  <a:pt x="370" y="980"/>
                  <a:pt x="368" y="982"/>
                  <a:pt x="367" y="983"/>
                </a:cubicBezTo>
                <a:cubicBezTo>
                  <a:pt x="362" y="989"/>
                  <a:pt x="357" y="994"/>
                  <a:pt x="352" y="998"/>
                </a:cubicBezTo>
                <a:cubicBezTo>
                  <a:pt x="348" y="1003"/>
                  <a:pt x="344" y="1007"/>
                  <a:pt x="340" y="1010"/>
                </a:cubicBezTo>
                <a:cubicBezTo>
                  <a:pt x="329" y="1019"/>
                  <a:pt x="321" y="1026"/>
                  <a:pt x="315" y="1030"/>
                </a:cubicBezTo>
                <a:cubicBezTo>
                  <a:pt x="311" y="1033"/>
                  <a:pt x="309" y="1035"/>
                  <a:pt x="307" y="1036"/>
                </a:cubicBezTo>
                <a:cubicBezTo>
                  <a:pt x="283" y="1020"/>
                  <a:pt x="89" y="881"/>
                  <a:pt x="89" y="519"/>
                </a:cubicBezTo>
                <a:cubicBezTo>
                  <a:pt x="89" y="158"/>
                  <a:pt x="283" y="18"/>
                  <a:pt x="307" y="2"/>
                </a:cubicBezTo>
                <a:cubicBezTo>
                  <a:pt x="307" y="2"/>
                  <a:pt x="307" y="2"/>
                  <a:pt x="308" y="2"/>
                </a:cubicBezTo>
                <a:cubicBezTo>
                  <a:pt x="312" y="5"/>
                  <a:pt x="323" y="13"/>
                  <a:pt x="337" y="25"/>
                </a:cubicBezTo>
                <a:cubicBezTo>
                  <a:pt x="342" y="29"/>
                  <a:pt x="347" y="34"/>
                  <a:pt x="352" y="39"/>
                </a:cubicBezTo>
                <a:cubicBezTo>
                  <a:pt x="346" y="43"/>
                  <a:pt x="340" y="48"/>
                  <a:pt x="333" y="53"/>
                </a:cubicBezTo>
                <a:cubicBezTo>
                  <a:pt x="231" y="138"/>
                  <a:pt x="161" y="315"/>
                  <a:pt x="161" y="519"/>
                </a:cubicBezTo>
                <a:cubicBezTo>
                  <a:pt x="161" y="722"/>
                  <a:pt x="230" y="897"/>
                  <a:pt x="331" y="983"/>
                </a:cubicBezTo>
                <a:cubicBezTo>
                  <a:pt x="337" y="977"/>
                  <a:pt x="342" y="972"/>
                  <a:pt x="347" y="965"/>
                </a:cubicBezTo>
                <a:cubicBezTo>
                  <a:pt x="349" y="963"/>
                  <a:pt x="351" y="961"/>
                  <a:pt x="353" y="958"/>
                </a:cubicBezTo>
                <a:cubicBezTo>
                  <a:pt x="359" y="951"/>
                  <a:pt x="364" y="944"/>
                  <a:pt x="370" y="937"/>
                </a:cubicBezTo>
                <a:cubicBezTo>
                  <a:pt x="311" y="856"/>
                  <a:pt x="250" y="723"/>
                  <a:pt x="250" y="519"/>
                </a:cubicBezTo>
                <a:cubicBezTo>
                  <a:pt x="250" y="313"/>
                  <a:pt x="313" y="179"/>
                  <a:pt x="371" y="99"/>
                </a:cubicBezTo>
                <a:cubicBezTo>
                  <a:pt x="377" y="92"/>
                  <a:pt x="382" y="84"/>
                  <a:pt x="388" y="78"/>
                </a:cubicBezTo>
                <a:cubicBezTo>
                  <a:pt x="394" y="71"/>
                  <a:pt x="399" y="64"/>
                  <a:pt x="405" y="58"/>
                </a:cubicBezTo>
                <a:cubicBezTo>
                  <a:pt x="406" y="56"/>
                  <a:pt x="408" y="55"/>
                  <a:pt x="409" y="53"/>
                </a:cubicBezTo>
                <a:cubicBezTo>
                  <a:pt x="414" y="48"/>
                  <a:pt x="418" y="43"/>
                  <a:pt x="423" y="39"/>
                </a:cubicBezTo>
                <a:cubicBezTo>
                  <a:pt x="428" y="34"/>
                  <a:pt x="432" y="30"/>
                  <a:pt x="437" y="26"/>
                </a:cubicBezTo>
                <a:cubicBezTo>
                  <a:pt x="442" y="21"/>
                  <a:pt x="447" y="17"/>
                  <a:pt x="452" y="13"/>
                </a:cubicBezTo>
                <a:cubicBezTo>
                  <a:pt x="456" y="10"/>
                  <a:pt x="460" y="7"/>
                  <a:pt x="463" y="5"/>
                </a:cubicBezTo>
                <a:cubicBezTo>
                  <a:pt x="465" y="3"/>
                  <a:pt x="466" y="2"/>
                  <a:pt x="467" y="2"/>
                </a:cubicBezTo>
                <a:cubicBezTo>
                  <a:pt x="468" y="2"/>
                  <a:pt x="468" y="2"/>
                  <a:pt x="468" y="2"/>
                </a:cubicBezTo>
                <a:cubicBezTo>
                  <a:pt x="468" y="2"/>
                  <a:pt x="468" y="2"/>
                  <a:pt x="468" y="2"/>
                </a:cubicBezTo>
                <a:cubicBezTo>
                  <a:pt x="469" y="2"/>
                  <a:pt x="469" y="3"/>
                  <a:pt x="470" y="3"/>
                </a:cubicBezTo>
                <a:cubicBezTo>
                  <a:pt x="474" y="6"/>
                  <a:pt x="479" y="9"/>
                  <a:pt x="485" y="14"/>
                </a:cubicBezTo>
                <a:cubicBezTo>
                  <a:pt x="489" y="17"/>
                  <a:pt x="493" y="21"/>
                  <a:pt x="498" y="25"/>
                </a:cubicBezTo>
                <a:cubicBezTo>
                  <a:pt x="502" y="29"/>
                  <a:pt x="507" y="34"/>
                  <a:pt x="513" y="39"/>
                </a:cubicBezTo>
                <a:cubicBezTo>
                  <a:pt x="506" y="43"/>
                  <a:pt x="500" y="48"/>
                  <a:pt x="494" y="53"/>
                </a:cubicBezTo>
                <a:cubicBezTo>
                  <a:pt x="491" y="56"/>
                  <a:pt x="488" y="58"/>
                  <a:pt x="485" y="61"/>
                </a:cubicBezTo>
                <a:cubicBezTo>
                  <a:pt x="479" y="66"/>
                  <a:pt x="473" y="72"/>
                  <a:pt x="468" y="78"/>
                </a:cubicBezTo>
                <a:cubicBezTo>
                  <a:pt x="462" y="72"/>
                  <a:pt x="456" y="66"/>
                  <a:pt x="450" y="60"/>
                </a:cubicBezTo>
                <a:cubicBezTo>
                  <a:pt x="447" y="58"/>
                  <a:pt x="445" y="56"/>
                  <a:pt x="443" y="54"/>
                </a:cubicBezTo>
                <a:cubicBezTo>
                  <a:pt x="438" y="59"/>
                  <a:pt x="433" y="65"/>
                  <a:pt x="428" y="71"/>
                </a:cubicBezTo>
                <a:cubicBezTo>
                  <a:pt x="426" y="73"/>
                  <a:pt x="424" y="75"/>
                  <a:pt x="422" y="78"/>
                </a:cubicBezTo>
                <a:cubicBezTo>
                  <a:pt x="417" y="85"/>
                  <a:pt x="411" y="92"/>
                  <a:pt x="405" y="100"/>
                </a:cubicBezTo>
                <a:cubicBezTo>
                  <a:pt x="406" y="102"/>
                  <a:pt x="407" y="104"/>
                  <a:pt x="408" y="105"/>
                </a:cubicBezTo>
                <a:cubicBezTo>
                  <a:pt x="414" y="113"/>
                  <a:pt x="420" y="122"/>
                  <a:pt x="426" y="131"/>
                </a:cubicBezTo>
                <a:cubicBezTo>
                  <a:pt x="420" y="139"/>
                  <a:pt x="414" y="148"/>
                  <a:pt x="409" y="158"/>
                </a:cubicBezTo>
                <a:cubicBezTo>
                  <a:pt x="355" y="251"/>
                  <a:pt x="321" y="379"/>
                  <a:pt x="321" y="519"/>
                </a:cubicBezTo>
                <a:cubicBezTo>
                  <a:pt x="321" y="658"/>
                  <a:pt x="354" y="785"/>
                  <a:pt x="407" y="878"/>
                </a:cubicBezTo>
                <a:cubicBezTo>
                  <a:pt x="413" y="867"/>
                  <a:pt x="419" y="856"/>
                  <a:pt x="425" y="844"/>
                </a:cubicBezTo>
                <a:cubicBezTo>
                  <a:pt x="428" y="838"/>
                  <a:pt x="431" y="831"/>
                  <a:pt x="434" y="824"/>
                </a:cubicBezTo>
                <a:cubicBezTo>
                  <a:pt x="440" y="810"/>
                  <a:pt x="445" y="796"/>
                  <a:pt x="451" y="781"/>
                </a:cubicBezTo>
                <a:cubicBezTo>
                  <a:pt x="427" y="710"/>
                  <a:pt x="410" y="624"/>
                  <a:pt x="410" y="519"/>
                </a:cubicBezTo>
                <a:cubicBezTo>
                  <a:pt x="410" y="413"/>
                  <a:pt x="427" y="326"/>
                  <a:pt x="452" y="255"/>
                </a:cubicBezTo>
                <a:cubicBezTo>
                  <a:pt x="457" y="240"/>
                  <a:pt x="462" y="226"/>
                  <a:pt x="468" y="212"/>
                </a:cubicBezTo>
                <a:cubicBezTo>
                  <a:pt x="474" y="199"/>
                  <a:pt x="480" y="187"/>
                  <a:pt x="486" y="175"/>
                </a:cubicBezTo>
                <a:cubicBezTo>
                  <a:pt x="488" y="169"/>
                  <a:pt x="491" y="164"/>
                  <a:pt x="494" y="159"/>
                </a:cubicBezTo>
                <a:cubicBezTo>
                  <a:pt x="499" y="149"/>
                  <a:pt x="505" y="140"/>
                  <a:pt x="510" y="131"/>
                </a:cubicBezTo>
                <a:cubicBezTo>
                  <a:pt x="516" y="122"/>
                  <a:pt x="521" y="114"/>
                  <a:pt x="527" y="106"/>
                </a:cubicBezTo>
                <a:cubicBezTo>
                  <a:pt x="529" y="104"/>
                  <a:pt x="530" y="101"/>
                  <a:pt x="532" y="99"/>
                </a:cubicBezTo>
                <a:cubicBezTo>
                  <a:pt x="537" y="92"/>
                  <a:pt x="543" y="84"/>
                  <a:pt x="548" y="78"/>
                </a:cubicBezTo>
                <a:cubicBezTo>
                  <a:pt x="554" y="71"/>
                  <a:pt x="560" y="64"/>
                  <a:pt x="566" y="58"/>
                </a:cubicBezTo>
                <a:cubicBezTo>
                  <a:pt x="567" y="56"/>
                  <a:pt x="568" y="55"/>
                  <a:pt x="570" y="53"/>
                </a:cubicBezTo>
                <a:cubicBezTo>
                  <a:pt x="575" y="48"/>
                  <a:pt x="579" y="43"/>
                  <a:pt x="583" y="39"/>
                </a:cubicBezTo>
                <a:cubicBezTo>
                  <a:pt x="588" y="34"/>
                  <a:pt x="593" y="30"/>
                  <a:pt x="597" y="26"/>
                </a:cubicBezTo>
                <a:cubicBezTo>
                  <a:pt x="609" y="16"/>
                  <a:pt x="618" y="9"/>
                  <a:pt x="624" y="5"/>
                </a:cubicBezTo>
                <a:cubicBezTo>
                  <a:pt x="626" y="3"/>
                  <a:pt x="627" y="2"/>
                  <a:pt x="628" y="2"/>
                </a:cubicBezTo>
                <a:cubicBezTo>
                  <a:pt x="653" y="18"/>
                  <a:pt x="848" y="159"/>
                  <a:pt x="848" y="519"/>
                </a:cubicBezTo>
                <a:cubicBezTo>
                  <a:pt x="848" y="878"/>
                  <a:pt x="653" y="1020"/>
                  <a:pt x="628" y="1036"/>
                </a:cubicBezTo>
                <a:close/>
                <a:moveTo>
                  <a:pt x="2575" y="340"/>
                </a:moveTo>
                <a:cubicBezTo>
                  <a:pt x="2559" y="336"/>
                  <a:pt x="2559" y="336"/>
                  <a:pt x="2559" y="336"/>
                </a:cubicBezTo>
                <a:cubicBezTo>
                  <a:pt x="2552" y="358"/>
                  <a:pt x="2544" y="376"/>
                  <a:pt x="2535" y="387"/>
                </a:cubicBezTo>
                <a:cubicBezTo>
                  <a:pt x="2525" y="400"/>
                  <a:pt x="2506" y="404"/>
                  <a:pt x="2482" y="404"/>
                </a:cubicBezTo>
                <a:cubicBezTo>
                  <a:pt x="2463" y="404"/>
                  <a:pt x="2450" y="403"/>
                  <a:pt x="2440" y="397"/>
                </a:cubicBezTo>
                <a:cubicBezTo>
                  <a:pt x="2433" y="392"/>
                  <a:pt x="2430" y="379"/>
                  <a:pt x="2430" y="357"/>
                </a:cubicBezTo>
                <a:cubicBezTo>
                  <a:pt x="2430" y="142"/>
                  <a:pt x="2430" y="142"/>
                  <a:pt x="2430" y="142"/>
                </a:cubicBezTo>
                <a:cubicBezTo>
                  <a:pt x="2430" y="101"/>
                  <a:pt x="2433" y="96"/>
                  <a:pt x="2474" y="92"/>
                </a:cubicBezTo>
                <a:cubicBezTo>
                  <a:pt x="2474" y="78"/>
                  <a:pt x="2474" y="78"/>
                  <a:pt x="2474" y="78"/>
                </a:cubicBezTo>
                <a:cubicBezTo>
                  <a:pt x="2345" y="78"/>
                  <a:pt x="2345" y="78"/>
                  <a:pt x="2345" y="78"/>
                </a:cubicBezTo>
                <a:cubicBezTo>
                  <a:pt x="2345" y="92"/>
                  <a:pt x="2345" y="92"/>
                  <a:pt x="2345" y="92"/>
                </a:cubicBezTo>
                <a:cubicBezTo>
                  <a:pt x="2384" y="96"/>
                  <a:pt x="2388" y="101"/>
                  <a:pt x="2388" y="142"/>
                </a:cubicBezTo>
                <a:cubicBezTo>
                  <a:pt x="2388" y="359"/>
                  <a:pt x="2388" y="359"/>
                  <a:pt x="2388" y="359"/>
                </a:cubicBezTo>
                <a:cubicBezTo>
                  <a:pt x="2388" y="400"/>
                  <a:pt x="2384" y="405"/>
                  <a:pt x="2345" y="409"/>
                </a:cubicBezTo>
                <a:cubicBezTo>
                  <a:pt x="2345" y="423"/>
                  <a:pt x="2345" y="423"/>
                  <a:pt x="2345" y="423"/>
                </a:cubicBezTo>
                <a:cubicBezTo>
                  <a:pt x="2558" y="423"/>
                  <a:pt x="2558" y="423"/>
                  <a:pt x="2558" y="423"/>
                </a:cubicBezTo>
                <a:cubicBezTo>
                  <a:pt x="2563" y="407"/>
                  <a:pt x="2573" y="354"/>
                  <a:pt x="2575" y="340"/>
                </a:cubicBezTo>
                <a:close/>
                <a:moveTo>
                  <a:pt x="1984" y="887"/>
                </a:moveTo>
                <a:cubicBezTo>
                  <a:pt x="1987" y="872"/>
                  <a:pt x="1994" y="849"/>
                  <a:pt x="1997" y="838"/>
                </a:cubicBezTo>
                <a:cubicBezTo>
                  <a:pt x="2058" y="838"/>
                  <a:pt x="2058" y="838"/>
                  <a:pt x="2058" y="838"/>
                </a:cubicBezTo>
                <a:cubicBezTo>
                  <a:pt x="2065" y="861"/>
                  <a:pt x="2074" y="888"/>
                  <a:pt x="2076" y="896"/>
                </a:cubicBezTo>
                <a:cubicBezTo>
                  <a:pt x="2080" y="908"/>
                  <a:pt x="2080" y="911"/>
                  <a:pt x="2055" y="914"/>
                </a:cubicBezTo>
                <a:cubicBezTo>
                  <a:pt x="2055" y="929"/>
                  <a:pt x="2055" y="929"/>
                  <a:pt x="2055" y="929"/>
                </a:cubicBezTo>
                <a:cubicBezTo>
                  <a:pt x="2144" y="929"/>
                  <a:pt x="2144" y="929"/>
                  <a:pt x="2144" y="929"/>
                </a:cubicBezTo>
                <a:cubicBezTo>
                  <a:pt x="2144" y="914"/>
                  <a:pt x="2144" y="914"/>
                  <a:pt x="2144" y="914"/>
                </a:cubicBezTo>
                <a:cubicBezTo>
                  <a:pt x="2123" y="911"/>
                  <a:pt x="2119" y="909"/>
                  <a:pt x="2108" y="876"/>
                </a:cubicBezTo>
                <a:cubicBezTo>
                  <a:pt x="2085" y="807"/>
                  <a:pt x="2064" y="736"/>
                  <a:pt x="2043" y="665"/>
                </a:cubicBezTo>
                <a:cubicBezTo>
                  <a:pt x="2029" y="671"/>
                  <a:pt x="2029" y="671"/>
                  <a:pt x="2029" y="671"/>
                </a:cubicBezTo>
                <a:cubicBezTo>
                  <a:pt x="1962" y="874"/>
                  <a:pt x="1962" y="874"/>
                  <a:pt x="1962" y="874"/>
                </a:cubicBezTo>
                <a:cubicBezTo>
                  <a:pt x="1951" y="909"/>
                  <a:pt x="1947" y="911"/>
                  <a:pt x="1926" y="914"/>
                </a:cubicBezTo>
                <a:cubicBezTo>
                  <a:pt x="1926" y="929"/>
                  <a:pt x="1926" y="929"/>
                  <a:pt x="1926" y="929"/>
                </a:cubicBezTo>
                <a:cubicBezTo>
                  <a:pt x="2007" y="929"/>
                  <a:pt x="2007" y="929"/>
                  <a:pt x="2007" y="929"/>
                </a:cubicBezTo>
                <a:cubicBezTo>
                  <a:pt x="2007" y="914"/>
                  <a:pt x="2007" y="914"/>
                  <a:pt x="2007" y="914"/>
                </a:cubicBezTo>
                <a:cubicBezTo>
                  <a:pt x="1980" y="911"/>
                  <a:pt x="1979" y="909"/>
                  <a:pt x="1984" y="887"/>
                </a:cubicBezTo>
                <a:close/>
                <a:moveTo>
                  <a:pt x="2028" y="734"/>
                </a:moveTo>
                <a:cubicBezTo>
                  <a:pt x="2052" y="816"/>
                  <a:pt x="2052" y="816"/>
                  <a:pt x="2052" y="816"/>
                </a:cubicBezTo>
                <a:cubicBezTo>
                  <a:pt x="2004" y="816"/>
                  <a:pt x="2004" y="816"/>
                  <a:pt x="2004" y="816"/>
                </a:cubicBezTo>
                <a:cubicBezTo>
                  <a:pt x="2012" y="789"/>
                  <a:pt x="2020" y="762"/>
                  <a:pt x="2028" y="734"/>
                </a:cubicBezTo>
                <a:close/>
                <a:moveTo>
                  <a:pt x="1493" y="428"/>
                </a:moveTo>
                <a:cubicBezTo>
                  <a:pt x="1551" y="428"/>
                  <a:pt x="1593" y="375"/>
                  <a:pt x="1593" y="291"/>
                </a:cubicBezTo>
                <a:cubicBezTo>
                  <a:pt x="1593" y="214"/>
                  <a:pt x="1550" y="160"/>
                  <a:pt x="1499" y="160"/>
                </a:cubicBezTo>
                <a:cubicBezTo>
                  <a:pt x="1498" y="160"/>
                  <a:pt x="1498" y="160"/>
                  <a:pt x="1498" y="160"/>
                </a:cubicBezTo>
                <a:cubicBezTo>
                  <a:pt x="1429" y="160"/>
                  <a:pt x="1396" y="231"/>
                  <a:pt x="1396" y="297"/>
                </a:cubicBezTo>
                <a:cubicBezTo>
                  <a:pt x="1396" y="371"/>
                  <a:pt x="1436" y="428"/>
                  <a:pt x="1493" y="428"/>
                </a:cubicBezTo>
                <a:close/>
                <a:moveTo>
                  <a:pt x="1490" y="180"/>
                </a:moveTo>
                <a:cubicBezTo>
                  <a:pt x="1490" y="180"/>
                  <a:pt x="1490" y="180"/>
                  <a:pt x="1490" y="180"/>
                </a:cubicBezTo>
                <a:cubicBezTo>
                  <a:pt x="1530" y="180"/>
                  <a:pt x="1552" y="221"/>
                  <a:pt x="1552" y="305"/>
                </a:cubicBezTo>
                <a:cubicBezTo>
                  <a:pt x="1552" y="377"/>
                  <a:pt x="1532" y="409"/>
                  <a:pt x="1500" y="409"/>
                </a:cubicBezTo>
                <a:cubicBezTo>
                  <a:pt x="1460" y="409"/>
                  <a:pt x="1438" y="361"/>
                  <a:pt x="1438" y="286"/>
                </a:cubicBezTo>
                <a:cubicBezTo>
                  <a:pt x="1438" y="214"/>
                  <a:pt x="1459" y="180"/>
                  <a:pt x="1490" y="180"/>
                </a:cubicBezTo>
                <a:close/>
                <a:moveTo>
                  <a:pt x="3185" y="302"/>
                </a:moveTo>
                <a:cubicBezTo>
                  <a:pt x="3185" y="317"/>
                  <a:pt x="3185" y="317"/>
                  <a:pt x="3185" y="317"/>
                </a:cubicBezTo>
                <a:cubicBezTo>
                  <a:pt x="3220" y="322"/>
                  <a:pt x="3221" y="324"/>
                  <a:pt x="3221" y="346"/>
                </a:cubicBezTo>
                <a:cubicBezTo>
                  <a:pt x="3221" y="385"/>
                  <a:pt x="3221" y="385"/>
                  <a:pt x="3221" y="385"/>
                </a:cubicBezTo>
                <a:cubicBezTo>
                  <a:pt x="3221" y="402"/>
                  <a:pt x="3219" y="404"/>
                  <a:pt x="3216" y="406"/>
                </a:cubicBezTo>
                <a:cubicBezTo>
                  <a:pt x="3212" y="408"/>
                  <a:pt x="3205" y="409"/>
                  <a:pt x="3196" y="409"/>
                </a:cubicBezTo>
                <a:cubicBezTo>
                  <a:pt x="3141" y="409"/>
                  <a:pt x="3119" y="349"/>
                  <a:pt x="3119" y="291"/>
                </a:cubicBezTo>
                <a:cubicBezTo>
                  <a:pt x="3119" y="218"/>
                  <a:pt x="3151" y="180"/>
                  <a:pt x="3190" y="180"/>
                </a:cubicBezTo>
                <a:cubicBezTo>
                  <a:pt x="3215" y="180"/>
                  <a:pt x="3233" y="189"/>
                  <a:pt x="3243" y="232"/>
                </a:cubicBezTo>
                <a:cubicBezTo>
                  <a:pt x="3259" y="230"/>
                  <a:pt x="3259" y="230"/>
                  <a:pt x="3259" y="230"/>
                </a:cubicBezTo>
                <a:cubicBezTo>
                  <a:pt x="3256" y="207"/>
                  <a:pt x="3255" y="187"/>
                  <a:pt x="3253" y="169"/>
                </a:cubicBezTo>
                <a:cubicBezTo>
                  <a:pt x="3240" y="165"/>
                  <a:pt x="3223" y="160"/>
                  <a:pt x="3198" y="160"/>
                </a:cubicBezTo>
                <a:cubicBezTo>
                  <a:pt x="3138" y="160"/>
                  <a:pt x="3078" y="205"/>
                  <a:pt x="3078" y="297"/>
                </a:cubicBezTo>
                <a:cubicBezTo>
                  <a:pt x="3078" y="377"/>
                  <a:pt x="3124" y="428"/>
                  <a:pt x="3194" y="428"/>
                </a:cubicBezTo>
                <a:cubicBezTo>
                  <a:pt x="3213" y="428"/>
                  <a:pt x="3238" y="422"/>
                  <a:pt x="3260" y="415"/>
                </a:cubicBezTo>
                <a:cubicBezTo>
                  <a:pt x="3257" y="400"/>
                  <a:pt x="3257" y="388"/>
                  <a:pt x="3257" y="375"/>
                </a:cubicBezTo>
                <a:cubicBezTo>
                  <a:pt x="3257" y="344"/>
                  <a:pt x="3257" y="344"/>
                  <a:pt x="3257" y="344"/>
                </a:cubicBezTo>
                <a:cubicBezTo>
                  <a:pt x="3257" y="322"/>
                  <a:pt x="3258" y="322"/>
                  <a:pt x="3278" y="317"/>
                </a:cubicBezTo>
                <a:cubicBezTo>
                  <a:pt x="3278" y="302"/>
                  <a:pt x="3278" y="302"/>
                  <a:pt x="3278" y="302"/>
                </a:cubicBezTo>
                <a:lnTo>
                  <a:pt x="3185" y="302"/>
                </a:lnTo>
                <a:close/>
                <a:moveTo>
                  <a:pt x="2784" y="688"/>
                </a:moveTo>
                <a:cubicBezTo>
                  <a:pt x="2790" y="686"/>
                  <a:pt x="2790" y="681"/>
                  <a:pt x="2790" y="680"/>
                </a:cubicBezTo>
                <a:cubicBezTo>
                  <a:pt x="2790" y="671"/>
                  <a:pt x="2781" y="671"/>
                  <a:pt x="2778" y="671"/>
                </a:cubicBezTo>
                <a:cubicBezTo>
                  <a:pt x="2765" y="671"/>
                  <a:pt x="2765" y="671"/>
                  <a:pt x="2765" y="671"/>
                </a:cubicBezTo>
                <a:cubicBezTo>
                  <a:pt x="2765" y="707"/>
                  <a:pt x="2765" y="707"/>
                  <a:pt x="2765" y="707"/>
                </a:cubicBezTo>
                <a:cubicBezTo>
                  <a:pt x="2770" y="707"/>
                  <a:pt x="2770" y="707"/>
                  <a:pt x="2770" y="707"/>
                </a:cubicBezTo>
                <a:cubicBezTo>
                  <a:pt x="2770" y="690"/>
                  <a:pt x="2770" y="690"/>
                  <a:pt x="2770" y="690"/>
                </a:cubicBezTo>
                <a:cubicBezTo>
                  <a:pt x="2776" y="690"/>
                  <a:pt x="2776" y="690"/>
                  <a:pt x="2776" y="690"/>
                </a:cubicBezTo>
                <a:cubicBezTo>
                  <a:pt x="2782" y="690"/>
                  <a:pt x="2784" y="692"/>
                  <a:pt x="2784" y="697"/>
                </a:cubicBezTo>
                <a:cubicBezTo>
                  <a:pt x="2785" y="703"/>
                  <a:pt x="2785" y="704"/>
                  <a:pt x="2786" y="707"/>
                </a:cubicBezTo>
                <a:cubicBezTo>
                  <a:pt x="2791" y="707"/>
                  <a:pt x="2791" y="707"/>
                  <a:pt x="2791" y="707"/>
                </a:cubicBezTo>
                <a:cubicBezTo>
                  <a:pt x="2790" y="703"/>
                  <a:pt x="2790" y="700"/>
                  <a:pt x="2789" y="695"/>
                </a:cubicBezTo>
                <a:cubicBezTo>
                  <a:pt x="2789" y="691"/>
                  <a:pt x="2787" y="689"/>
                  <a:pt x="2784" y="688"/>
                </a:cubicBezTo>
                <a:close/>
                <a:moveTo>
                  <a:pt x="2778" y="686"/>
                </a:moveTo>
                <a:cubicBezTo>
                  <a:pt x="2770" y="686"/>
                  <a:pt x="2770" y="686"/>
                  <a:pt x="2770" y="686"/>
                </a:cubicBezTo>
                <a:cubicBezTo>
                  <a:pt x="2770" y="675"/>
                  <a:pt x="2770" y="675"/>
                  <a:pt x="2770" y="675"/>
                </a:cubicBezTo>
                <a:cubicBezTo>
                  <a:pt x="2778" y="675"/>
                  <a:pt x="2778" y="675"/>
                  <a:pt x="2778" y="675"/>
                </a:cubicBezTo>
                <a:cubicBezTo>
                  <a:pt x="2781" y="675"/>
                  <a:pt x="2785" y="675"/>
                  <a:pt x="2785" y="681"/>
                </a:cubicBezTo>
                <a:cubicBezTo>
                  <a:pt x="2785" y="686"/>
                  <a:pt x="2781" y="686"/>
                  <a:pt x="2778" y="686"/>
                </a:cubicBezTo>
                <a:close/>
                <a:moveTo>
                  <a:pt x="2548" y="914"/>
                </a:moveTo>
                <a:cubicBezTo>
                  <a:pt x="2548" y="929"/>
                  <a:pt x="2548" y="929"/>
                  <a:pt x="2548" y="929"/>
                </a:cubicBezTo>
                <a:cubicBezTo>
                  <a:pt x="2716" y="929"/>
                  <a:pt x="2716" y="929"/>
                  <a:pt x="2716" y="929"/>
                </a:cubicBezTo>
                <a:cubicBezTo>
                  <a:pt x="2720" y="916"/>
                  <a:pt x="2727" y="876"/>
                  <a:pt x="2729" y="864"/>
                </a:cubicBezTo>
                <a:cubicBezTo>
                  <a:pt x="2713" y="861"/>
                  <a:pt x="2713" y="861"/>
                  <a:pt x="2713" y="861"/>
                </a:cubicBezTo>
                <a:cubicBezTo>
                  <a:pt x="2707" y="879"/>
                  <a:pt x="2701" y="891"/>
                  <a:pt x="2695" y="898"/>
                </a:cubicBezTo>
                <a:cubicBezTo>
                  <a:pt x="2689" y="906"/>
                  <a:pt x="2677" y="910"/>
                  <a:pt x="2656" y="910"/>
                </a:cubicBezTo>
                <a:cubicBezTo>
                  <a:pt x="2638" y="910"/>
                  <a:pt x="2629" y="910"/>
                  <a:pt x="2624" y="906"/>
                </a:cubicBezTo>
                <a:cubicBezTo>
                  <a:pt x="2620" y="903"/>
                  <a:pt x="2617" y="895"/>
                  <a:pt x="2617" y="878"/>
                </a:cubicBezTo>
                <a:cubicBezTo>
                  <a:pt x="2617" y="806"/>
                  <a:pt x="2617" y="806"/>
                  <a:pt x="2617" y="806"/>
                </a:cubicBezTo>
                <a:cubicBezTo>
                  <a:pt x="2646" y="806"/>
                  <a:pt x="2646" y="806"/>
                  <a:pt x="2646" y="806"/>
                </a:cubicBezTo>
                <a:cubicBezTo>
                  <a:pt x="2672" y="806"/>
                  <a:pt x="2673" y="807"/>
                  <a:pt x="2679" y="834"/>
                </a:cubicBezTo>
                <a:cubicBezTo>
                  <a:pt x="2695" y="834"/>
                  <a:pt x="2695" y="834"/>
                  <a:pt x="2695" y="834"/>
                </a:cubicBezTo>
                <a:cubicBezTo>
                  <a:pt x="2695" y="757"/>
                  <a:pt x="2695" y="757"/>
                  <a:pt x="2695" y="757"/>
                </a:cubicBezTo>
                <a:cubicBezTo>
                  <a:pt x="2679" y="757"/>
                  <a:pt x="2679" y="757"/>
                  <a:pt x="2679" y="757"/>
                </a:cubicBezTo>
                <a:cubicBezTo>
                  <a:pt x="2674" y="783"/>
                  <a:pt x="2673" y="785"/>
                  <a:pt x="2646" y="785"/>
                </a:cubicBezTo>
                <a:cubicBezTo>
                  <a:pt x="2617" y="785"/>
                  <a:pt x="2617" y="785"/>
                  <a:pt x="2617" y="785"/>
                </a:cubicBezTo>
                <a:cubicBezTo>
                  <a:pt x="2617" y="699"/>
                  <a:pt x="2617" y="699"/>
                  <a:pt x="2617" y="699"/>
                </a:cubicBezTo>
                <a:cubicBezTo>
                  <a:pt x="2617" y="691"/>
                  <a:pt x="2618" y="691"/>
                  <a:pt x="2624" y="691"/>
                </a:cubicBezTo>
                <a:cubicBezTo>
                  <a:pt x="2650" y="691"/>
                  <a:pt x="2650" y="691"/>
                  <a:pt x="2650" y="691"/>
                </a:cubicBezTo>
                <a:cubicBezTo>
                  <a:pt x="2671" y="691"/>
                  <a:pt x="2679" y="694"/>
                  <a:pt x="2683" y="700"/>
                </a:cubicBezTo>
                <a:cubicBezTo>
                  <a:pt x="2688" y="705"/>
                  <a:pt x="2693" y="715"/>
                  <a:pt x="2696" y="734"/>
                </a:cubicBezTo>
                <a:cubicBezTo>
                  <a:pt x="2712" y="732"/>
                  <a:pt x="2712" y="732"/>
                  <a:pt x="2712" y="732"/>
                </a:cubicBezTo>
                <a:cubicBezTo>
                  <a:pt x="2711" y="712"/>
                  <a:pt x="2709" y="682"/>
                  <a:pt x="2708" y="672"/>
                </a:cubicBezTo>
                <a:cubicBezTo>
                  <a:pt x="2552" y="672"/>
                  <a:pt x="2552" y="672"/>
                  <a:pt x="2552" y="672"/>
                </a:cubicBezTo>
                <a:cubicBezTo>
                  <a:pt x="2552" y="687"/>
                  <a:pt x="2552" y="687"/>
                  <a:pt x="2552" y="687"/>
                </a:cubicBezTo>
                <a:cubicBezTo>
                  <a:pt x="2580" y="690"/>
                  <a:pt x="2581" y="692"/>
                  <a:pt x="2581" y="721"/>
                </a:cubicBezTo>
                <a:cubicBezTo>
                  <a:pt x="2581" y="880"/>
                  <a:pt x="2581" y="880"/>
                  <a:pt x="2581" y="880"/>
                </a:cubicBezTo>
                <a:cubicBezTo>
                  <a:pt x="2581" y="909"/>
                  <a:pt x="2580" y="911"/>
                  <a:pt x="2548" y="914"/>
                </a:cubicBezTo>
                <a:close/>
                <a:moveTo>
                  <a:pt x="1852" y="758"/>
                </a:moveTo>
                <a:cubicBezTo>
                  <a:pt x="1821" y="738"/>
                  <a:pt x="1775" y="722"/>
                  <a:pt x="1775" y="676"/>
                </a:cubicBezTo>
                <a:cubicBezTo>
                  <a:pt x="1775" y="649"/>
                  <a:pt x="1791" y="624"/>
                  <a:pt x="1821" y="624"/>
                </a:cubicBezTo>
                <a:cubicBezTo>
                  <a:pt x="1858" y="624"/>
                  <a:pt x="1869" y="657"/>
                  <a:pt x="1878" y="685"/>
                </a:cubicBezTo>
                <a:cubicBezTo>
                  <a:pt x="1892" y="682"/>
                  <a:pt x="1892" y="682"/>
                  <a:pt x="1892" y="682"/>
                </a:cubicBezTo>
                <a:cubicBezTo>
                  <a:pt x="1888" y="655"/>
                  <a:pt x="1885" y="636"/>
                  <a:pt x="1883" y="617"/>
                </a:cubicBezTo>
                <a:cubicBezTo>
                  <a:pt x="1877" y="615"/>
                  <a:pt x="1870" y="613"/>
                  <a:pt x="1861" y="611"/>
                </a:cubicBezTo>
                <a:cubicBezTo>
                  <a:pt x="1853" y="609"/>
                  <a:pt x="1842" y="607"/>
                  <a:pt x="1830" y="607"/>
                </a:cubicBezTo>
                <a:cubicBezTo>
                  <a:pt x="1773" y="607"/>
                  <a:pt x="1739" y="646"/>
                  <a:pt x="1739" y="692"/>
                </a:cubicBezTo>
                <a:cubicBezTo>
                  <a:pt x="1739" y="718"/>
                  <a:pt x="1751" y="737"/>
                  <a:pt x="1766" y="752"/>
                </a:cubicBezTo>
                <a:cubicBezTo>
                  <a:pt x="1780" y="766"/>
                  <a:pt x="1796" y="776"/>
                  <a:pt x="1813" y="785"/>
                </a:cubicBezTo>
                <a:cubicBezTo>
                  <a:pt x="1843" y="803"/>
                  <a:pt x="1866" y="824"/>
                  <a:pt x="1866" y="859"/>
                </a:cubicBezTo>
                <a:cubicBezTo>
                  <a:pt x="1866" y="895"/>
                  <a:pt x="1847" y="918"/>
                  <a:pt x="1815" y="918"/>
                </a:cubicBezTo>
                <a:cubicBezTo>
                  <a:pt x="1768" y="918"/>
                  <a:pt x="1749" y="869"/>
                  <a:pt x="1741" y="842"/>
                </a:cubicBezTo>
                <a:cubicBezTo>
                  <a:pt x="1727" y="846"/>
                  <a:pt x="1727" y="846"/>
                  <a:pt x="1727" y="846"/>
                </a:cubicBezTo>
                <a:cubicBezTo>
                  <a:pt x="1732" y="875"/>
                  <a:pt x="1735" y="905"/>
                  <a:pt x="1739" y="920"/>
                </a:cubicBezTo>
                <a:cubicBezTo>
                  <a:pt x="1748" y="923"/>
                  <a:pt x="1757" y="927"/>
                  <a:pt x="1768" y="931"/>
                </a:cubicBezTo>
                <a:cubicBezTo>
                  <a:pt x="1777" y="933"/>
                  <a:pt x="1792" y="936"/>
                  <a:pt x="1807" y="936"/>
                </a:cubicBezTo>
                <a:cubicBezTo>
                  <a:pt x="1863" y="936"/>
                  <a:pt x="1904" y="897"/>
                  <a:pt x="1904" y="843"/>
                </a:cubicBezTo>
                <a:cubicBezTo>
                  <a:pt x="1904" y="804"/>
                  <a:pt x="1882" y="778"/>
                  <a:pt x="1852" y="758"/>
                </a:cubicBezTo>
                <a:close/>
                <a:moveTo>
                  <a:pt x="2529" y="863"/>
                </a:moveTo>
                <a:cubicBezTo>
                  <a:pt x="2513" y="860"/>
                  <a:pt x="2513" y="860"/>
                  <a:pt x="2513" y="860"/>
                </a:cubicBezTo>
                <a:cubicBezTo>
                  <a:pt x="2507" y="878"/>
                  <a:pt x="2501" y="890"/>
                  <a:pt x="2495" y="899"/>
                </a:cubicBezTo>
                <a:cubicBezTo>
                  <a:pt x="2488" y="907"/>
                  <a:pt x="2475" y="910"/>
                  <a:pt x="2458" y="910"/>
                </a:cubicBezTo>
                <a:cubicBezTo>
                  <a:pt x="2444" y="910"/>
                  <a:pt x="2435" y="909"/>
                  <a:pt x="2430" y="906"/>
                </a:cubicBezTo>
                <a:cubicBezTo>
                  <a:pt x="2425" y="903"/>
                  <a:pt x="2423" y="895"/>
                  <a:pt x="2423" y="878"/>
                </a:cubicBezTo>
                <a:cubicBezTo>
                  <a:pt x="2423" y="721"/>
                  <a:pt x="2423" y="721"/>
                  <a:pt x="2423" y="721"/>
                </a:cubicBezTo>
                <a:cubicBezTo>
                  <a:pt x="2423" y="692"/>
                  <a:pt x="2425" y="690"/>
                  <a:pt x="2455" y="687"/>
                </a:cubicBezTo>
                <a:cubicBezTo>
                  <a:pt x="2455" y="672"/>
                  <a:pt x="2455" y="672"/>
                  <a:pt x="2455" y="672"/>
                </a:cubicBezTo>
                <a:cubicBezTo>
                  <a:pt x="2357" y="672"/>
                  <a:pt x="2357" y="672"/>
                  <a:pt x="2357" y="672"/>
                </a:cubicBezTo>
                <a:cubicBezTo>
                  <a:pt x="2357" y="687"/>
                  <a:pt x="2357" y="687"/>
                  <a:pt x="2357" y="687"/>
                </a:cubicBezTo>
                <a:cubicBezTo>
                  <a:pt x="2386" y="690"/>
                  <a:pt x="2387" y="692"/>
                  <a:pt x="2387" y="721"/>
                </a:cubicBezTo>
                <a:cubicBezTo>
                  <a:pt x="2387" y="880"/>
                  <a:pt x="2387" y="880"/>
                  <a:pt x="2387" y="880"/>
                </a:cubicBezTo>
                <a:cubicBezTo>
                  <a:pt x="2387" y="909"/>
                  <a:pt x="2386" y="911"/>
                  <a:pt x="2356" y="914"/>
                </a:cubicBezTo>
                <a:cubicBezTo>
                  <a:pt x="2356" y="929"/>
                  <a:pt x="2356" y="929"/>
                  <a:pt x="2356" y="929"/>
                </a:cubicBezTo>
                <a:cubicBezTo>
                  <a:pt x="2516" y="929"/>
                  <a:pt x="2516" y="929"/>
                  <a:pt x="2516" y="929"/>
                </a:cubicBezTo>
                <a:cubicBezTo>
                  <a:pt x="2519" y="916"/>
                  <a:pt x="2527" y="877"/>
                  <a:pt x="2529" y="863"/>
                </a:cubicBezTo>
                <a:close/>
                <a:moveTo>
                  <a:pt x="1614" y="914"/>
                </a:moveTo>
                <a:cubicBezTo>
                  <a:pt x="1614" y="929"/>
                  <a:pt x="1614" y="929"/>
                  <a:pt x="1614" y="929"/>
                </a:cubicBezTo>
                <a:cubicBezTo>
                  <a:pt x="1703" y="929"/>
                  <a:pt x="1703" y="929"/>
                  <a:pt x="1703" y="929"/>
                </a:cubicBezTo>
                <a:cubicBezTo>
                  <a:pt x="1703" y="914"/>
                  <a:pt x="1703" y="914"/>
                  <a:pt x="1703" y="914"/>
                </a:cubicBezTo>
                <a:cubicBezTo>
                  <a:pt x="1682" y="911"/>
                  <a:pt x="1678" y="909"/>
                  <a:pt x="1668" y="876"/>
                </a:cubicBezTo>
                <a:cubicBezTo>
                  <a:pt x="1645" y="807"/>
                  <a:pt x="1624" y="736"/>
                  <a:pt x="1603" y="665"/>
                </a:cubicBezTo>
                <a:cubicBezTo>
                  <a:pt x="1588" y="671"/>
                  <a:pt x="1588" y="671"/>
                  <a:pt x="1588" y="671"/>
                </a:cubicBezTo>
                <a:cubicBezTo>
                  <a:pt x="1521" y="874"/>
                  <a:pt x="1521" y="874"/>
                  <a:pt x="1521" y="874"/>
                </a:cubicBezTo>
                <a:cubicBezTo>
                  <a:pt x="1510" y="909"/>
                  <a:pt x="1507" y="911"/>
                  <a:pt x="1485" y="914"/>
                </a:cubicBezTo>
                <a:cubicBezTo>
                  <a:pt x="1485" y="929"/>
                  <a:pt x="1485" y="929"/>
                  <a:pt x="1485" y="929"/>
                </a:cubicBezTo>
                <a:cubicBezTo>
                  <a:pt x="1566" y="929"/>
                  <a:pt x="1566" y="929"/>
                  <a:pt x="1566" y="929"/>
                </a:cubicBezTo>
                <a:cubicBezTo>
                  <a:pt x="1566" y="914"/>
                  <a:pt x="1566" y="914"/>
                  <a:pt x="1566" y="914"/>
                </a:cubicBezTo>
                <a:cubicBezTo>
                  <a:pt x="1539" y="911"/>
                  <a:pt x="1538" y="909"/>
                  <a:pt x="1543" y="887"/>
                </a:cubicBezTo>
                <a:cubicBezTo>
                  <a:pt x="1546" y="872"/>
                  <a:pt x="1553" y="849"/>
                  <a:pt x="1556" y="838"/>
                </a:cubicBezTo>
                <a:cubicBezTo>
                  <a:pt x="1618" y="838"/>
                  <a:pt x="1618" y="838"/>
                  <a:pt x="1618" y="838"/>
                </a:cubicBezTo>
                <a:cubicBezTo>
                  <a:pt x="1625" y="861"/>
                  <a:pt x="1633" y="888"/>
                  <a:pt x="1635" y="896"/>
                </a:cubicBezTo>
                <a:cubicBezTo>
                  <a:pt x="1639" y="908"/>
                  <a:pt x="1639" y="911"/>
                  <a:pt x="1614" y="914"/>
                </a:cubicBezTo>
                <a:close/>
                <a:moveTo>
                  <a:pt x="1563" y="816"/>
                </a:moveTo>
                <a:cubicBezTo>
                  <a:pt x="1571" y="789"/>
                  <a:pt x="1579" y="762"/>
                  <a:pt x="1588" y="734"/>
                </a:cubicBezTo>
                <a:cubicBezTo>
                  <a:pt x="1611" y="816"/>
                  <a:pt x="1611" y="816"/>
                  <a:pt x="1611" y="816"/>
                </a:cubicBezTo>
                <a:lnTo>
                  <a:pt x="1563" y="816"/>
                </a:lnTo>
                <a:close/>
                <a:moveTo>
                  <a:pt x="2777" y="655"/>
                </a:moveTo>
                <a:cubicBezTo>
                  <a:pt x="2759" y="655"/>
                  <a:pt x="2744" y="670"/>
                  <a:pt x="2744" y="689"/>
                </a:cubicBezTo>
                <a:cubicBezTo>
                  <a:pt x="2744" y="708"/>
                  <a:pt x="2759" y="723"/>
                  <a:pt x="2777" y="723"/>
                </a:cubicBezTo>
                <a:cubicBezTo>
                  <a:pt x="2796" y="723"/>
                  <a:pt x="2811" y="708"/>
                  <a:pt x="2811" y="689"/>
                </a:cubicBezTo>
                <a:cubicBezTo>
                  <a:pt x="2811" y="670"/>
                  <a:pt x="2796" y="655"/>
                  <a:pt x="2777" y="655"/>
                </a:cubicBezTo>
                <a:close/>
                <a:moveTo>
                  <a:pt x="2777" y="719"/>
                </a:moveTo>
                <a:cubicBezTo>
                  <a:pt x="2761" y="719"/>
                  <a:pt x="2748" y="706"/>
                  <a:pt x="2748" y="689"/>
                </a:cubicBezTo>
                <a:cubicBezTo>
                  <a:pt x="2748" y="673"/>
                  <a:pt x="2761" y="659"/>
                  <a:pt x="2777" y="659"/>
                </a:cubicBezTo>
                <a:cubicBezTo>
                  <a:pt x="2794" y="659"/>
                  <a:pt x="2807" y="673"/>
                  <a:pt x="2807" y="689"/>
                </a:cubicBezTo>
                <a:cubicBezTo>
                  <a:pt x="2807" y="706"/>
                  <a:pt x="2794" y="719"/>
                  <a:pt x="2777" y="719"/>
                </a:cubicBezTo>
                <a:close/>
                <a:moveTo>
                  <a:pt x="2674" y="408"/>
                </a:moveTo>
                <a:cubicBezTo>
                  <a:pt x="2647" y="405"/>
                  <a:pt x="2646" y="403"/>
                  <a:pt x="2651" y="381"/>
                </a:cubicBezTo>
                <a:cubicBezTo>
                  <a:pt x="2654" y="367"/>
                  <a:pt x="2661" y="343"/>
                  <a:pt x="2664" y="332"/>
                </a:cubicBezTo>
                <a:cubicBezTo>
                  <a:pt x="2725" y="332"/>
                  <a:pt x="2725" y="332"/>
                  <a:pt x="2725" y="332"/>
                </a:cubicBezTo>
                <a:cubicBezTo>
                  <a:pt x="2732" y="355"/>
                  <a:pt x="2741" y="383"/>
                  <a:pt x="2743" y="390"/>
                </a:cubicBezTo>
                <a:cubicBezTo>
                  <a:pt x="2746" y="402"/>
                  <a:pt x="2746" y="405"/>
                  <a:pt x="2722" y="408"/>
                </a:cubicBezTo>
                <a:cubicBezTo>
                  <a:pt x="2722" y="423"/>
                  <a:pt x="2722" y="423"/>
                  <a:pt x="2722" y="423"/>
                </a:cubicBezTo>
                <a:cubicBezTo>
                  <a:pt x="2811" y="423"/>
                  <a:pt x="2811" y="423"/>
                  <a:pt x="2811" y="423"/>
                </a:cubicBezTo>
                <a:cubicBezTo>
                  <a:pt x="2811" y="408"/>
                  <a:pt x="2811" y="408"/>
                  <a:pt x="2811" y="408"/>
                </a:cubicBezTo>
                <a:cubicBezTo>
                  <a:pt x="2790" y="406"/>
                  <a:pt x="2786" y="403"/>
                  <a:pt x="2775" y="371"/>
                </a:cubicBezTo>
                <a:cubicBezTo>
                  <a:pt x="2752" y="301"/>
                  <a:pt x="2731" y="230"/>
                  <a:pt x="2710" y="159"/>
                </a:cubicBezTo>
                <a:cubicBezTo>
                  <a:pt x="2696" y="165"/>
                  <a:pt x="2696" y="165"/>
                  <a:pt x="2696" y="165"/>
                </a:cubicBezTo>
                <a:cubicBezTo>
                  <a:pt x="2629" y="369"/>
                  <a:pt x="2629" y="369"/>
                  <a:pt x="2629" y="369"/>
                </a:cubicBezTo>
                <a:cubicBezTo>
                  <a:pt x="2617" y="403"/>
                  <a:pt x="2614" y="405"/>
                  <a:pt x="2592" y="408"/>
                </a:cubicBezTo>
                <a:cubicBezTo>
                  <a:pt x="2592" y="423"/>
                  <a:pt x="2592" y="423"/>
                  <a:pt x="2592" y="423"/>
                </a:cubicBezTo>
                <a:cubicBezTo>
                  <a:pt x="2674" y="423"/>
                  <a:pt x="2674" y="423"/>
                  <a:pt x="2674" y="423"/>
                </a:cubicBezTo>
                <a:lnTo>
                  <a:pt x="2674" y="408"/>
                </a:lnTo>
                <a:close/>
                <a:moveTo>
                  <a:pt x="2695" y="229"/>
                </a:moveTo>
                <a:cubicBezTo>
                  <a:pt x="2719" y="310"/>
                  <a:pt x="2719" y="310"/>
                  <a:pt x="2719" y="310"/>
                </a:cubicBezTo>
                <a:cubicBezTo>
                  <a:pt x="2671" y="310"/>
                  <a:pt x="2671" y="310"/>
                  <a:pt x="2671" y="310"/>
                </a:cubicBezTo>
                <a:cubicBezTo>
                  <a:pt x="2679" y="283"/>
                  <a:pt x="2687" y="256"/>
                  <a:pt x="2695" y="229"/>
                </a:cubicBezTo>
                <a:close/>
                <a:moveTo>
                  <a:pt x="3275" y="1375"/>
                </a:moveTo>
                <a:cubicBezTo>
                  <a:pt x="3271" y="1375"/>
                  <a:pt x="3256" y="1382"/>
                  <a:pt x="3233" y="1385"/>
                </a:cubicBezTo>
                <a:cubicBezTo>
                  <a:pt x="3232" y="1393"/>
                  <a:pt x="3232" y="1393"/>
                  <a:pt x="3232" y="1393"/>
                </a:cubicBezTo>
                <a:cubicBezTo>
                  <a:pt x="3240" y="1393"/>
                  <a:pt x="3240" y="1393"/>
                  <a:pt x="3240" y="1393"/>
                </a:cubicBezTo>
                <a:cubicBezTo>
                  <a:pt x="3253" y="1393"/>
                  <a:pt x="3253" y="1394"/>
                  <a:pt x="3251" y="1405"/>
                </a:cubicBezTo>
                <a:cubicBezTo>
                  <a:pt x="3242" y="1450"/>
                  <a:pt x="3242" y="1450"/>
                  <a:pt x="3242" y="1450"/>
                </a:cubicBezTo>
                <a:cubicBezTo>
                  <a:pt x="3236" y="1447"/>
                  <a:pt x="3231" y="1447"/>
                  <a:pt x="3227" y="1447"/>
                </a:cubicBezTo>
                <a:cubicBezTo>
                  <a:pt x="3213" y="1447"/>
                  <a:pt x="3191" y="1458"/>
                  <a:pt x="3178" y="1470"/>
                </a:cubicBezTo>
                <a:cubicBezTo>
                  <a:pt x="3157" y="1488"/>
                  <a:pt x="3145" y="1519"/>
                  <a:pt x="3145" y="1546"/>
                </a:cubicBezTo>
                <a:cubicBezTo>
                  <a:pt x="3145" y="1568"/>
                  <a:pt x="3154" y="1580"/>
                  <a:pt x="3164" y="1580"/>
                </a:cubicBezTo>
                <a:cubicBezTo>
                  <a:pt x="3172" y="1580"/>
                  <a:pt x="3182" y="1575"/>
                  <a:pt x="3193" y="1566"/>
                </a:cubicBezTo>
                <a:cubicBezTo>
                  <a:pt x="3202" y="1558"/>
                  <a:pt x="3214" y="1546"/>
                  <a:pt x="3225" y="1532"/>
                </a:cubicBezTo>
                <a:cubicBezTo>
                  <a:pt x="3225" y="1532"/>
                  <a:pt x="3225" y="1532"/>
                  <a:pt x="3225" y="1532"/>
                </a:cubicBezTo>
                <a:cubicBezTo>
                  <a:pt x="3221" y="1551"/>
                  <a:pt x="3221" y="1551"/>
                  <a:pt x="3221" y="1551"/>
                </a:cubicBezTo>
                <a:cubicBezTo>
                  <a:pt x="3216" y="1576"/>
                  <a:pt x="3221" y="1580"/>
                  <a:pt x="3227" y="1580"/>
                </a:cubicBezTo>
                <a:cubicBezTo>
                  <a:pt x="3234" y="1580"/>
                  <a:pt x="3252" y="1570"/>
                  <a:pt x="3266" y="1553"/>
                </a:cubicBezTo>
                <a:cubicBezTo>
                  <a:pt x="3262" y="1546"/>
                  <a:pt x="3262" y="1546"/>
                  <a:pt x="3262" y="1546"/>
                </a:cubicBezTo>
                <a:cubicBezTo>
                  <a:pt x="3255" y="1553"/>
                  <a:pt x="3246" y="1559"/>
                  <a:pt x="3243" y="1559"/>
                </a:cubicBezTo>
                <a:cubicBezTo>
                  <a:pt x="3241" y="1559"/>
                  <a:pt x="3241" y="1556"/>
                  <a:pt x="3242" y="1548"/>
                </a:cubicBezTo>
                <a:cubicBezTo>
                  <a:pt x="3252" y="1495"/>
                  <a:pt x="3264" y="1437"/>
                  <a:pt x="3277" y="1383"/>
                </a:cubicBezTo>
                <a:cubicBezTo>
                  <a:pt x="3278" y="1378"/>
                  <a:pt x="3278" y="1375"/>
                  <a:pt x="3275" y="1375"/>
                </a:cubicBezTo>
                <a:close/>
                <a:moveTo>
                  <a:pt x="3229" y="1509"/>
                </a:moveTo>
                <a:cubicBezTo>
                  <a:pt x="3218" y="1529"/>
                  <a:pt x="3191" y="1561"/>
                  <a:pt x="3178" y="1561"/>
                </a:cubicBezTo>
                <a:cubicBezTo>
                  <a:pt x="3172" y="1561"/>
                  <a:pt x="3169" y="1554"/>
                  <a:pt x="3169" y="1541"/>
                </a:cubicBezTo>
                <a:cubicBezTo>
                  <a:pt x="3169" y="1517"/>
                  <a:pt x="3179" y="1480"/>
                  <a:pt x="3199" y="1465"/>
                </a:cubicBezTo>
                <a:cubicBezTo>
                  <a:pt x="3203" y="1462"/>
                  <a:pt x="3209" y="1460"/>
                  <a:pt x="3217" y="1460"/>
                </a:cubicBezTo>
                <a:cubicBezTo>
                  <a:pt x="3218" y="1460"/>
                  <a:pt x="3218" y="1460"/>
                  <a:pt x="3218" y="1460"/>
                </a:cubicBezTo>
                <a:cubicBezTo>
                  <a:pt x="3225" y="1460"/>
                  <a:pt x="3234" y="1463"/>
                  <a:pt x="3238" y="1467"/>
                </a:cubicBezTo>
                <a:lnTo>
                  <a:pt x="3229" y="1509"/>
                </a:lnTo>
                <a:close/>
                <a:moveTo>
                  <a:pt x="2926" y="1447"/>
                </a:moveTo>
                <a:cubicBezTo>
                  <a:pt x="2926" y="1447"/>
                  <a:pt x="2926" y="1447"/>
                  <a:pt x="2926" y="1447"/>
                </a:cubicBezTo>
                <a:cubicBezTo>
                  <a:pt x="2916" y="1447"/>
                  <a:pt x="2904" y="1452"/>
                  <a:pt x="2894" y="1458"/>
                </a:cubicBezTo>
                <a:cubicBezTo>
                  <a:pt x="2873" y="1470"/>
                  <a:pt x="2854" y="1499"/>
                  <a:pt x="2854" y="1537"/>
                </a:cubicBezTo>
                <a:cubicBezTo>
                  <a:pt x="2854" y="1559"/>
                  <a:pt x="2863" y="1580"/>
                  <a:pt x="2888" y="1580"/>
                </a:cubicBezTo>
                <a:cubicBezTo>
                  <a:pt x="2903" y="1580"/>
                  <a:pt x="2918" y="1573"/>
                  <a:pt x="2930" y="1563"/>
                </a:cubicBezTo>
                <a:cubicBezTo>
                  <a:pt x="2949" y="1546"/>
                  <a:pt x="2960" y="1516"/>
                  <a:pt x="2960" y="1490"/>
                </a:cubicBezTo>
                <a:cubicBezTo>
                  <a:pt x="2960" y="1464"/>
                  <a:pt x="2949" y="1447"/>
                  <a:pt x="2926" y="1447"/>
                </a:cubicBezTo>
                <a:close/>
                <a:moveTo>
                  <a:pt x="2907" y="1566"/>
                </a:moveTo>
                <a:cubicBezTo>
                  <a:pt x="2904" y="1568"/>
                  <a:pt x="2902" y="1568"/>
                  <a:pt x="2898" y="1568"/>
                </a:cubicBezTo>
                <a:cubicBezTo>
                  <a:pt x="2885" y="1568"/>
                  <a:pt x="2877" y="1555"/>
                  <a:pt x="2877" y="1535"/>
                </a:cubicBezTo>
                <a:cubicBezTo>
                  <a:pt x="2877" y="1490"/>
                  <a:pt x="2896" y="1466"/>
                  <a:pt x="2907" y="1461"/>
                </a:cubicBezTo>
                <a:cubicBezTo>
                  <a:pt x="2910" y="1460"/>
                  <a:pt x="2913" y="1459"/>
                  <a:pt x="2917" y="1459"/>
                </a:cubicBezTo>
                <a:cubicBezTo>
                  <a:pt x="2917" y="1459"/>
                  <a:pt x="2917" y="1459"/>
                  <a:pt x="2917" y="1459"/>
                </a:cubicBezTo>
                <a:cubicBezTo>
                  <a:pt x="2929" y="1459"/>
                  <a:pt x="2937" y="1469"/>
                  <a:pt x="2937" y="1490"/>
                </a:cubicBezTo>
                <a:cubicBezTo>
                  <a:pt x="2937" y="1529"/>
                  <a:pt x="2920" y="1561"/>
                  <a:pt x="2907" y="1566"/>
                </a:cubicBezTo>
                <a:close/>
                <a:moveTo>
                  <a:pt x="3059" y="1447"/>
                </a:moveTo>
                <a:cubicBezTo>
                  <a:pt x="3049" y="1447"/>
                  <a:pt x="3034" y="1464"/>
                  <a:pt x="3019" y="1494"/>
                </a:cubicBezTo>
                <a:cubicBezTo>
                  <a:pt x="3018" y="1494"/>
                  <a:pt x="3018" y="1494"/>
                  <a:pt x="3018" y="1494"/>
                </a:cubicBezTo>
                <a:cubicBezTo>
                  <a:pt x="3021" y="1482"/>
                  <a:pt x="3021" y="1482"/>
                  <a:pt x="3021" y="1482"/>
                </a:cubicBezTo>
                <a:cubicBezTo>
                  <a:pt x="3025" y="1463"/>
                  <a:pt x="3026" y="1447"/>
                  <a:pt x="3018" y="1447"/>
                </a:cubicBezTo>
                <a:cubicBezTo>
                  <a:pt x="3010" y="1447"/>
                  <a:pt x="2995" y="1457"/>
                  <a:pt x="2979" y="1473"/>
                </a:cubicBezTo>
                <a:cubicBezTo>
                  <a:pt x="2983" y="1481"/>
                  <a:pt x="2983" y="1481"/>
                  <a:pt x="2983" y="1481"/>
                </a:cubicBezTo>
                <a:cubicBezTo>
                  <a:pt x="2990" y="1475"/>
                  <a:pt x="2999" y="1468"/>
                  <a:pt x="3002" y="1468"/>
                </a:cubicBezTo>
                <a:cubicBezTo>
                  <a:pt x="3005" y="1468"/>
                  <a:pt x="3005" y="1471"/>
                  <a:pt x="3003" y="1481"/>
                </a:cubicBezTo>
                <a:cubicBezTo>
                  <a:pt x="2997" y="1513"/>
                  <a:pt x="2989" y="1546"/>
                  <a:pt x="2982" y="1578"/>
                </a:cubicBezTo>
                <a:cubicBezTo>
                  <a:pt x="2984" y="1580"/>
                  <a:pt x="2984" y="1580"/>
                  <a:pt x="2984" y="1580"/>
                </a:cubicBezTo>
                <a:cubicBezTo>
                  <a:pt x="2991" y="1578"/>
                  <a:pt x="2998" y="1576"/>
                  <a:pt x="3004" y="1575"/>
                </a:cubicBezTo>
                <a:cubicBezTo>
                  <a:pt x="3008" y="1556"/>
                  <a:pt x="3012" y="1537"/>
                  <a:pt x="3016" y="1520"/>
                </a:cubicBezTo>
                <a:cubicBezTo>
                  <a:pt x="3020" y="1508"/>
                  <a:pt x="3026" y="1496"/>
                  <a:pt x="3034" y="1485"/>
                </a:cubicBezTo>
                <a:cubicBezTo>
                  <a:pt x="3041" y="1474"/>
                  <a:pt x="3045" y="1471"/>
                  <a:pt x="3049" y="1471"/>
                </a:cubicBezTo>
                <a:cubicBezTo>
                  <a:pt x="3051" y="1471"/>
                  <a:pt x="3054" y="1473"/>
                  <a:pt x="3057" y="1475"/>
                </a:cubicBezTo>
                <a:cubicBezTo>
                  <a:pt x="3059" y="1477"/>
                  <a:pt x="3061" y="1477"/>
                  <a:pt x="3063" y="1475"/>
                </a:cubicBezTo>
                <a:cubicBezTo>
                  <a:pt x="3066" y="1473"/>
                  <a:pt x="3069" y="1470"/>
                  <a:pt x="3071" y="1467"/>
                </a:cubicBezTo>
                <a:cubicBezTo>
                  <a:pt x="3073" y="1463"/>
                  <a:pt x="3074" y="1458"/>
                  <a:pt x="3072" y="1454"/>
                </a:cubicBezTo>
                <a:cubicBezTo>
                  <a:pt x="3069" y="1450"/>
                  <a:pt x="3064" y="1447"/>
                  <a:pt x="3059" y="1447"/>
                </a:cubicBezTo>
                <a:close/>
                <a:moveTo>
                  <a:pt x="263" y="1470"/>
                </a:moveTo>
                <a:cubicBezTo>
                  <a:pt x="263" y="1458"/>
                  <a:pt x="254" y="1447"/>
                  <a:pt x="239" y="1447"/>
                </a:cubicBezTo>
                <a:cubicBezTo>
                  <a:pt x="227" y="1447"/>
                  <a:pt x="212" y="1454"/>
                  <a:pt x="200" y="1464"/>
                </a:cubicBezTo>
                <a:cubicBezTo>
                  <a:pt x="179" y="1481"/>
                  <a:pt x="167" y="1511"/>
                  <a:pt x="167" y="1540"/>
                </a:cubicBezTo>
                <a:cubicBezTo>
                  <a:pt x="167" y="1572"/>
                  <a:pt x="183" y="1580"/>
                  <a:pt x="196" y="1580"/>
                </a:cubicBezTo>
                <a:cubicBezTo>
                  <a:pt x="209" y="1580"/>
                  <a:pt x="230" y="1576"/>
                  <a:pt x="255" y="1548"/>
                </a:cubicBezTo>
                <a:cubicBezTo>
                  <a:pt x="250" y="1540"/>
                  <a:pt x="250" y="1540"/>
                  <a:pt x="250" y="1540"/>
                </a:cubicBezTo>
                <a:cubicBezTo>
                  <a:pt x="235" y="1555"/>
                  <a:pt x="220" y="1563"/>
                  <a:pt x="209" y="1563"/>
                </a:cubicBezTo>
                <a:cubicBezTo>
                  <a:pt x="193" y="1563"/>
                  <a:pt x="190" y="1547"/>
                  <a:pt x="190" y="1532"/>
                </a:cubicBezTo>
                <a:cubicBezTo>
                  <a:pt x="190" y="1528"/>
                  <a:pt x="190" y="1526"/>
                  <a:pt x="190" y="1522"/>
                </a:cubicBezTo>
                <a:cubicBezTo>
                  <a:pt x="218" y="1515"/>
                  <a:pt x="263" y="1499"/>
                  <a:pt x="263" y="1470"/>
                </a:cubicBezTo>
                <a:close/>
                <a:moveTo>
                  <a:pt x="215" y="1464"/>
                </a:moveTo>
                <a:cubicBezTo>
                  <a:pt x="219" y="1461"/>
                  <a:pt x="224" y="1460"/>
                  <a:pt x="228" y="1460"/>
                </a:cubicBezTo>
                <a:cubicBezTo>
                  <a:pt x="228" y="1460"/>
                  <a:pt x="228" y="1460"/>
                  <a:pt x="228" y="1460"/>
                </a:cubicBezTo>
                <a:cubicBezTo>
                  <a:pt x="236" y="1460"/>
                  <a:pt x="242" y="1465"/>
                  <a:pt x="242" y="1475"/>
                </a:cubicBezTo>
                <a:cubicBezTo>
                  <a:pt x="242" y="1488"/>
                  <a:pt x="230" y="1502"/>
                  <a:pt x="191" y="1512"/>
                </a:cubicBezTo>
                <a:cubicBezTo>
                  <a:pt x="196" y="1482"/>
                  <a:pt x="209" y="1469"/>
                  <a:pt x="215" y="1464"/>
                </a:cubicBezTo>
                <a:close/>
                <a:moveTo>
                  <a:pt x="139" y="1559"/>
                </a:moveTo>
                <a:cubicBezTo>
                  <a:pt x="134" y="1551"/>
                  <a:pt x="129" y="1543"/>
                  <a:pt x="123" y="1529"/>
                </a:cubicBezTo>
                <a:cubicBezTo>
                  <a:pt x="117" y="1516"/>
                  <a:pt x="110" y="1498"/>
                  <a:pt x="107" y="1490"/>
                </a:cubicBezTo>
                <a:cubicBezTo>
                  <a:pt x="129" y="1482"/>
                  <a:pt x="150" y="1464"/>
                  <a:pt x="150" y="1435"/>
                </a:cubicBezTo>
                <a:cubicBezTo>
                  <a:pt x="150" y="1418"/>
                  <a:pt x="143" y="1407"/>
                  <a:pt x="134" y="1400"/>
                </a:cubicBezTo>
                <a:cubicBezTo>
                  <a:pt x="125" y="1394"/>
                  <a:pt x="110" y="1392"/>
                  <a:pt x="95" y="1392"/>
                </a:cubicBezTo>
                <a:cubicBezTo>
                  <a:pt x="37" y="1392"/>
                  <a:pt x="37" y="1392"/>
                  <a:pt x="37" y="1392"/>
                </a:cubicBezTo>
                <a:cubicBezTo>
                  <a:pt x="35" y="1400"/>
                  <a:pt x="35" y="1400"/>
                  <a:pt x="35" y="1400"/>
                </a:cubicBezTo>
                <a:cubicBezTo>
                  <a:pt x="55" y="1403"/>
                  <a:pt x="56" y="1404"/>
                  <a:pt x="52" y="1425"/>
                </a:cubicBezTo>
                <a:cubicBezTo>
                  <a:pt x="29" y="1543"/>
                  <a:pt x="29" y="1543"/>
                  <a:pt x="29" y="1543"/>
                </a:cubicBezTo>
                <a:cubicBezTo>
                  <a:pt x="25" y="1565"/>
                  <a:pt x="24" y="1566"/>
                  <a:pt x="4" y="1568"/>
                </a:cubicBezTo>
                <a:cubicBezTo>
                  <a:pt x="2" y="1577"/>
                  <a:pt x="2" y="1577"/>
                  <a:pt x="2" y="1577"/>
                </a:cubicBezTo>
                <a:cubicBezTo>
                  <a:pt x="69" y="1577"/>
                  <a:pt x="69" y="1577"/>
                  <a:pt x="69" y="1577"/>
                </a:cubicBezTo>
                <a:cubicBezTo>
                  <a:pt x="71" y="1568"/>
                  <a:pt x="71" y="1568"/>
                  <a:pt x="71" y="1568"/>
                </a:cubicBezTo>
                <a:cubicBezTo>
                  <a:pt x="50" y="1566"/>
                  <a:pt x="48" y="1565"/>
                  <a:pt x="52" y="1543"/>
                </a:cubicBezTo>
                <a:cubicBezTo>
                  <a:pt x="61" y="1496"/>
                  <a:pt x="61" y="1496"/>
                  <a:pt x="61" y="1496"/>
                </a:cubicBezTo>
                <a:cubicBezTo>
                  <a:pt x="72" y="1496"/>
                  <a:pt x="72" y="1496"/>
                  <a:pt x="72" y="1496"/>
                </a:cubicBezTo>
                <a:cubicBezTo>
                  <a:pt x="82" y="1496"/>
                  <a:pt x="85" y="1498"/>
                  <a:pt x="89" y="1507"/>
                </a:cubicBezTo>
                <a:cubicBezTo>
                  <a:pt x="94" y="1520"/>
                  <a:pt x="100" y="1538"/>
                  <a:pt x="108" y="1553"/>
                </a:cubicBezTo>
                <a:cubicBezTo>
                  <a:pt x="116" y="1570"/>
                  <a:pt x="125" y="1578"/>
                  <a:pt x="150" y="1579"/>
                </a:cubicBezTo>
                <a:cubicBezTo>
                  <a:pt x="155" y="1579"/>
                  <a:pt x="155" y="1579"/>
                  <a:pt x="155" y="1579"/>
                </a:cubicBezTo>
                <a:cubicBezTo>
                  <a:pt x="158" y="1571"/>
                  <a:pt x="158" y="1571"/>
                  <a:pt x="158" y="1571"/>
                </a:cubicBezTo>
                <a:cubicBezTo>
                  <a:pt x="150" y="1569"/>
                  <a:pt x="144" y="1566"/>
                  <a:pt x="139" y="1559"/>
                </a:cubicBezTo>
                <a:close/>
                <a:moveTo>
                  <a:pt x="76" y="1486"/>
                </a:moveTo>
                <a:cubicBezTo>
                  <a:pt x="63" y="1486"/>
                  <a:pt x="63" y="1486"/>
                  <a:pt x="63" y="1486"/>
                </a:cubicBezTo>
                <a:cubicBezTo>
                  <a:pt x="77" y="1415"/>
                  <a:pt x="77" y="1415"/>
                  <a:pt x="77" y="1415"/>
                </a:cubicBezTo>
                <a:cubicBezTo>
                  <a:pt x="78" y="1409"/>
                  <a:pt x="80" y="1405"/>
                  <a:pt x="82" y="1404"/>
                </a:cubicBezTo>
                <a:cubicBezTo>
                  <a:pt x="84" y="1402"/>
                  <a:pt x="88" y="1401"/>
                  <a:pt x="93" y="1401"/>
                </a:cubicBezTo>
                <a:cubicBezTo>
                  <a:pt x="114" y="1401"/>
                  <a:pt x="125" y="1414"/>
                  <a:pt x="125" y="1437"/>
                </a:cubicBezTo>
                <a:cubicBezTo>
                  <a:pt x="125" y="1455"/>
                  <a:pt x="117" y="1471"/>
                  <a:pt x="105" y="1479"/>
                </a:cubicBezTo>
                <a:cubicBezTo>
                  <a:pt x="97" y="1485"/>
                  <a:pt x="87" y="1486"/>
                  <a:pt x="76" y="1486"/>
                </a:cubicBezTo>
                <a:close/>
                <a:moveTo>
                  <a:pt x="370" y="1559"/>
                </a:moveTo>
                <a:cubicBezTo>
                  <a:pt x="368" y="1559"/>
                  <a:pt x="367" y="1556"/>
                  <a:pt x="369" y="1546"/>
                </a:cubicBezTo>
                <a:cubicBezTo>
                  <a:pt x="375" y="1511"/>
                  <a:pt x="384" y="1473"/>
                  <a:pt x="389" y="1452"/>
                </a:cubicBezTo>
                <a:cubicBezTo>
                  <a:pt x="389" y="1451"/>
                  <a:pt x="389" y="1451"/>
                  <a:pt x="389" y="1451"/>
                </a:cubicBezTo>
                <a:cubicBezTo>
                  <a:pt x="385" y="1451"/>
                  <a:pt x="381" y="1450"/>
                  <a:pt x="378" y="1449"/>
                </a:cubicBezTo>
                <a:cubicBezTo>
                  <a:pt x="372" y="1448"/>
                  <a:pt x="367" y="1447"/>
                  <a:pt x="362" y="1447"/>
                </a:cubicBezTo>
                <a:cubicBezTo>
                  <a:pt x="362" y="1447"/>
                  <a:pt x="362" y="1447"/>
                  <a:pt x="362" y="1447"/>
                </a:cubicBezTo>
                <a:cubicBezTo>
                  <a:pt x="344" y="1447"/>
                  <a:pt x="323" y="1458"/>
                  <a:pt x="309" y="1471"/>
                </a:cubicBezTo>
                <a:cubicBezTo>
                  <a:pt x="290" y="1488"/>
                  <a:pt x="277" y="1520"/>
                  <a:pt x="277" y="1548"/>
                </a:cubicBezTo>
                <a:cubicBezTo>
                  <a:pt x="277" y="1571"/>
                  <a:pt x="286" y="1580"/>
                  <a:pt x="293" y="1580"/>
                </a:cubicBezTo>
                <a:cubicBezTo>
                  <a:pt x="301" y="1580"/>
                  <a:pt x="310" y="1576"/>
                  <a:pt x="318" y="1568"/>
                </a:cubicBezTo>
                <a:cubicBezTo>
                  <a:pt x="330" y="1559"/>
                  <a:pt x="342" y="1546"/>
                  <a:pt x="352" y="1532"/>
                </a:cubicBezTo>
                <a:cubicBezTo>
                  <a:pt x="352" y="1532"/>
                  <a:pt x="352" y="1532"/>
                  <a:pt x="352" y="1532"/>
                </a:cubicBezTo>
                <a:cubicBezTo>
                  <a:pt x="347" y="1556"/>
                  <a:pt x="347" y="1556"/>
                  <a:pt x="347" y="1556"/>
                </a:cubicBezTo>
                <a:cubicBezTo>
                  <a:pt x="344" y="1575"/>
                  <a:pt x="346" y="1580"/>
                  <a:pt x="353" y="1580"/>
                </a:cubicBezTo>
                <a:cubicBezTo>
                  <a:pt x="361" y="1580"/>
                  <a:pt x="379" y="1570"/>
                  <a:pt x="393" y="1553"/>
                </a:cubicBezTo>
                <a:cubicBezTo>
                  <a:pt x="389" y="1544"/>
                  <a:pt x="389" y="1544"/>
                  <a:pt x="389" y="1544"/>
                </a:cubicBezTo>
                <a:cubicBezTo>
                  <a:pt x="382" y="1552"/>
                  <a:pt x="372" y="1559"/>
                  <a:pt x="370" y="1559"/>
                </a:cubicBezTo>
                <a:close/>
                <a:moveTo>
                  <a:pt x="356" y="1509"/>
                </a:moveTo>
                <a:cubicBezTo>
                  <a:pt x="346" y="1529"/>
                  <a:pt x="318" y="1561"/>
                  <a:pt x="308" y="1561"/>
                </a:cubicBezTo>
                <a:cubicBezTo>
                  <a:pt x="303" y="1561"/>
                  <a:pt x="300" y="1555"/>
                  <a:pt x="300" y="1543"/>
                </a:cubicBezTo>
                <a:cubicBezTo>
                  <a:pt x="300" y="1517"/>
                  <a:pt x="311" y="1480"/>
                  <a:pt x="331" y="1466"/>
                </a:cubicBezTo>
                <a:cubicBezTo>
                  <a:pt x="336" y="1462"/>
                  <a:pt x="342" y="1460"/>
                  <a:pt x="350" y="1460"/>
                </a:cubicBezTo>
                <a:cubicBezTo>
                  <a:pt x="350" y="1460"/>
                  <a:pt x="350" y="1460"/>
                  <a:pt x="350" y="1460"/>
                </a:cubicBezTo>
                <a:cubicBezTo>
                  <a:pt x="356" y="1460"/>
                  <a:pt x="363" y="1462"/>
                  <a:pt x="367" y="1464"/>
                </a:cubicBezTo>
                <a:cubicBezTo>
                  <a:pt x="364" y="1476"/>
                  <a:pt x="360" y="1495"/>
                  <a:pt x="356" y="1509"/>
                </a:cubicBezTo>
                <a:close/>
                <a:moveTo>
                  <a:pt x="3135" y="1375"/>
                </a:moveTo>
                <a:cubicBezTo>
                  <a:pt x="3132" y="1375"/>
                  <a:pt x="3116" y="1382"/>
                  <a:pt x="3094" y="1384"/>
                </a:cubicBezTo>
                <a:cubicBezTo>
                  <a:pt x="3093" y="1392"/>
                  <a:pt x="3093" y="1392"/>
                  <a:pt x="3093" y="1392"/>
                </a:cubicBezTo>
                <a:cubicBezTo>
                  <a:pt x="3099" y="1392"/>
                  <a:pt x="3099" y="1392"/>
                  <a:pt x="3099" y="1392"/>
                </a:cubicBezTo>
                <a:cubicBezTo>
                  <a:pt x="3113" y="1393"/>
                  <a:pt x="3115" y="1394"/>
                  <a:pt x="3112" y="1407"/>
                </a:cubicBezTo>
                <a:cubicBezTo>
                  <a:pt x="3102" y="1453"/>
                  <a:pt x="3093" y="1499"/>
                  <a:pt x="3083" y="1545"/>
                </a:cubicBezTo>
                <a:cubicBezTo>
                  <a:pt x="3077" y="1574"/>
                  <a:pt x="3081" y="1580"/>
                  <a:pt x="3087" y="1580"/>
                </a:cubicBezTo>
                <a:cubicBezTo>
                  <a:pt x="3096" y="1580"/>
                  <a:pt x="3115" y="1569"/>
                  <a:pt x="3129" y="1552"/>
                </a:cubicBezTo>
                <a:cubicBezTo>
                  <a:pt x="3124" y="1545"/>
                  <a:pt x="3124" y="1545"/>
                  <a:pt x="3124" y="1545"/>
                </a:cubicBezTo>
                <a:cubicBezTo>
                  <a:pt x="3117" y="1552"/>
                  <a:pt x="3107" y="1559"/>
                  <a:pt x="3104" y="1559"/>
                </a:cubicBezTo>
                <a:cubicBezTo>
                  <a:pt x="3102" y="1559"/>
                  <a:pt x="3101" y="1557"/>
                  <a:pt x="3102" y="1548"/>
                </a:cubicBezTo>
                <a:cubicBezTo>
                  <a:pt x="3114" y="1491"/>
                  <a:pt x="3126" y="1437"/>
                  <a:pt x="3137" y="1383"/>
                </a:cubicBezTo>
                <a:cubicBezTo>
                  <a:pt x="3138" y="1378"/>
                  <a:pt x="3138" y="1375"/>
                  <a:pt x="3135" y="1375"/>
                </a:cubicBezTo>
                <a:close/>
                <a:moveTo>
                  <a:pt x="643" y="1447"/>
                </a:moveTo>
                <a:cubicBezTo>
                  <a:pt x="638" y="1447"/>
                  <a:pt x="633" y="1451"/>
                  <a:pt x="632" y="1455"/>
                </a:cubicBezTo>
                <a:cubicBezTo>
                  <a:pt x="630" y="1458"/>
                  <a:pt x="630" y="1460"/>
                  <a:pt x="631" y="1462"/>
                </a:cubicBezTo>
                <a:cubicBezTo>
                  <a:pt x="633" y="1465"/>
                  <a:pt x="635" y="1470"/>
                  <a:pt x="635" y="1475"/>
                </a:cubicBezTo>
                <a:cubicBezTo>
                  <a:pt x="635" y="1494"/>
                  <a:pt x="604" y="1535"/>
                  <a:pt x="593" y="1550"/>
                </a:cubicBezTo>
                <a:cubicBezTo>
                  <a:pt x="592" y="1550"/>
                  <a:pt x="592" y="1550"/>
                  <a:pt x="592" y="1550"/>
                </a:cubicBezTo>
                <a:cubicBezTo>
                  <a:pt x="592" y="1526"/>
                  <a:pt x="591" y="1500"/>
                  <a:pt x="590" y="1478"/>
                </a:cubicBezTo>
                <a:cubicBezTo>
                  <a:pt x="589" y="1458"/>
                  <a:pt x="585" y="1447"/>
                  <a:pt x="577" y="1447"/>
                </a:cubicBezTo>
                <a:cubicBezTo>
                  <a:pt x="569" y="1447"/>
                  <a:pt x="555" y="1460"/>
                  <a:pt x="544" y="1476"/>
                </a:cubicBezTo>
                <a:cubicBezTo>
                  <a:pt x="550" y="1483"/>
                  <a:pt x="550" y="1483"/>
                  <a:pt x="550" y="1483"/>
                </a:cubicBezTo>
                <a:cubicBezTo>
                  <a:pt x="559" y="1473"/>
                  <a:pt x="563" y="1468"/>
                  <a:pt x="565" y="1468"/>
                </a:cubicBezTo>
                <a:cubicBezTo>
                  <a:pt x="567" y="1468"/>
                  <a:pt x="569" y="1472"/>
                  <a:pt x="570" y="1491"/>
                </a:cubicBezTo>
                <a:cubicBezTo>
                  <a:pt x="572" y="1511"/>
                  <a:pt x="573" y="1555"/>
                  <a:pt x="574" y="1580"/>
                </a:cubicBezTo>
                <a:cubicBezTo>
                  <a:pt x="582" y="1580"/>
                  <a:pt x="582" y="1580"/>
                  <a:pt x="582" y="1580"/>
                </a:cubicBezTo>
                <a:cubicBezTo>
                  <a:pt x="598" y="1559"/>
                  <a:pt x="623" y="1527"/>
                  <a:pt x="639" y="1503"/>
                </a:cubicBezTo>
                <a:cubicBezTo>
                  <a:pt x="651" y="1484"/>
                  <a:pt x="656" y="1473"/>
                  <a:pt x="656" y="1463"/>
                </a:cubicBezTo>
                <a:cubicBezTo>
                  <a:pt x="656" y="1453"/>
                  <a:pt x="650" y="1447"/>
                  <a:pt x="643" y="1447"/>
                </a:cubicBezTo>
                <a:close/>
                <a:moveTo>
                  <a:pt x="1344" y="1559"/>
                </a:moveTo>
                <a:cubicBezTo>
                  <a:pt x="1343" y="1559"/>
                  <a:pt x="1342" y="1556"/>
                  <a:pt x="1344" y="1548"/>
                </a:cubicBezTo>
                <a:cubicBezTo>
                  <a:pt x="1349" y="1527"/>
                  <a:pt x="1354" y="1506"/>
                  <a:pt x="1359" y="1486"/>
                </a:cubicBezTo>
                <a:cubicBezTo>
                  <a:pt x="1367" y="1452"/>
                  <a:pt x="1359" y="1447"/>
                  <a:pt x="1352" y="1447"/>
                </a:cubicBezTo>
                <a:cubicBezTo>
                  <a:pt x="1347" y="1447"/>
                  <a:pt x="1341" y="1449"/>
                  <a:pt x="1335" y="1453"/>
                </a:cubicBezTo>
                <a:cubicBezTo>
                  <a:pt x="1325" y="1458"/>
                  <a:pt x="1306" y="1472"/>
                  <a:pt x="1285" y="1501"/>
                </a:cubicBezTo>
                <a:cubicBezTo>
                  <a:pt x="1284" y="1501"/>
                  <a:pt x="1284" y="1501"/>
                  <a:pt x="1284" y="1501"/>
                </a:cubicBezTo>
                <a:cubicBezTo>
                  <a:pt x="1289" y="1482"/>
                  <a:pt x="1289" y="1482"/>
                  <a:pt x="1289" y="1482"/>
                </a:cubicBezTo>
                <a:cubicBezTo>
                  <a:pt x="1295" y="1457"/>
                  <a:pt x="1294" y="1447"/>
                  <a:pt x="1287" y="1447"/>
                </a:cubicBezTo>
                <a:cubicBezTo>
                  <a:pt x="1279" y="1447"/>
                  <a:pt x="1263" y="1457"/>
                  <a:pt x="1248" y="1474"/>
                </a:cubicBezTo>
                <a:cubicBezTo>
                  <a:pt x="1252" y="1482"/>
                  <a:pt x="1252" y="1482"/>
                  <a:pt x="1252" y="1482"/>
                </a:cubicBezTo>
                <a:cubicBezTo>
                  <a:pt x="1259" y="1474"/>
                  <a:pt x="1267" y="1468"/>
                  <a:pt x="1270" y="1468"/>
                </a:cubicBezTo>
                <a:cubicBezTo>
                  <a:pt x="1271" y="1468"/>
                  <a:pt x="1272" y="1471"/>
                  <a:pt x="1270" y="1481"/>
                </a:cubicBezTo>
                <a:cubicBezTo>
                  <a:pt x="1263" y="1514"/>
                  <a:pt x="1252" y="1556"/>
                  <a:pt x="1246" y="1578"/>
                </a:cubicBezTo>
                <a:cubicBezTo>
                  <a:pt x="1248" y="1580"/>
                  <a:pt x="1248" y="1580"/>
                  <a:pt x="1248" y="1580"/>
                </a:cubicBezTo>
                <a:cubicBezTo>
                  <a:pt x="1254" y="1578"/>
                  <a:pt x="1262" y="1576"/>
                  <a:pt x="1269" y="1575"/>
                </a:cubicBezTo>
                <a:cubicBezTo>
                  <a:pt x="1272" y="1558"/>
                  <a:pt x="1277" y="1537"/>
                  <a:pt x="1280" y="1524"/>
                </a:cubicBezTo>
                <a:cubicBezTo>
                  <a:pt x="1294" y="1499"/>
                  <a:pt x="1325" y="1466"/>
                  <a:pt x="1337" y="1466"/>
                </a:cubicBezTo>
                <a:cubicBezTo>
                  <a:pt x="1341" y="1466"/>
                  <a:pt x="1342" y="1470"/>
                  <a:pt x="1339" y="1484"/>
                </a:cubicBezTo>
                <a:cubicBezTo>
                  <a:pt x="1334" y="1506"/>
                  <a:pt x="1328" y="1529"/>
                  <a:pt x="1323" y="1551"/>
                </a:cubicBezTo>
                <a:cubicBezTo>
                  <a:pt x="1318" y="1573"/>
                  <a:pt x="1321" y="1580"/>
                  <a:pt x="1327" y="1580"/>
                </a:cubicBezTo>
                <a:cubicBezTo>
                  <a:pt x="1335" y="1580"/>
                  <a:pt x="1351" y="1572"/>
                  <a:pt x="1367" y="1553"/>
                </a:cubicBezTo>
                <a:cubicBezTo>
                  <a:pt x="1362" y="1546"/>
                  <a:pt x="1362" y="1546"/>
                  <a:pt x="1362" y="1546"/>
                </a:cubicBezTo>
                <a:cubicBezTo>
                  <a:pt x="1355" y="1554"/>
                  <a:pt x="1347" y="1559"/>
                  <a:pt x="1344" y="1559"/>
                </a:cubicBezTo>
                <a:close/>
                <a:moveTo>
                  <a:pt x="1714" y="1447"/>
                </a:moveTo>
                <a:cubicBezTo>
                  <a:pt x="1702" y="1447"/>
                  <a:pt x="1682" y="1458"/>
                  <a:pt x="1670" y="1469"/>
                </a:cubicBezTo>
                <a:cubicBezTo>
                  <a:pt x="1651" y="1487"/>
                  <a:pt x="1641" y="1517"/>
                  <a:pt x="1641" y="1542"/>
                </a:cubicBezTo>
                <a:cubicBezTo>
                  <a:pt x="1641" y="1566"/>
                  <a:pt x="1651" y="1580"/>
                  <a:pt x="1668" y="1580"/>
                </a:cubicBezTo>
                <a:cubicBezTo>
                  <a:pt x="1685" y="1580"/>
                  <a:pt x="1705" y="1570"/>
                  <a:pt x="1723" y="1550"/>
                </a:cubicBezTo>
                <a:cubicBezTo>
                  <a:pt x="1718" y="1542"/>
                  <a:pt x="1718" y="1542"/>
                  <a:pt x="1718" y="1542"/>
                </a:cubicBezTo>
                <a:cubicBezTo>
                  <a:pt x="1711" y="1550"/>
                  <a:pt x="1695" y="1563"/>
                  <a:pt x="1681" y="1563"/>
                </a:cubicBezTo>
                <a:cubicBezTo>
                  <a:pt x="1670" y="1563"/>
                  <a:pt x="1664" y="1553"/>
                  <a:pt x="1664" y="1534"/>
                </a:cubicBezTo>
                <a:cubicBezTo>
                  <a:pt x="1664" y="1514"/>
                  <a:pt x="1670" y="1492"/>
                  <a:pt x="1678" y="1479"/>
                </a:cubicBezTo>
                <a:cubicBezTo>
                  <a:pt x="1683" y="1468"/>
                  <a:pt x="1691" y="1462"/>
                  <a:pt x="1700" y="1462"/>
                </a:cubicBezTo>
                <a:cubicBezTo>
                  <a:pt x="1708" y="1462"/>
                  <a:pt x="1714" y="1465"/>
                  <a:pt x="1720" y="1473"/>
                </a:cubicBezTo>
                <a:cubicBezTo>
                  <a:pt x="1721" y="1476"/>
                  <a:pt x="1723" y="1476"/>
                  <a:pt x="1726" y="1474"/>
                </a:cubicBezTo>
                <a:cubicBezTo>
                  <a:pt x="1732" y="1471"/>
                  <a:pt x="1735" y="1466"/>
                  <a:pt x="1735" y="1462"/>
                </a:cubicBezTo>
                <a:cubicBezTo>
                  <a:pt x="1735" y="1454"/>
                  <a:pt x="1726" y="1447"/>
                  <a:pt x="1714" y="1447"/>
                </a:cubicBezTo>
                <a:close/>
                <a:moveTo>
                  <a:pt x="1540" y="1559"/>
                </a:moveTo>
                <a:cubicBezTo>
                  <a:pt x="1539" y="1559"/>
                  <a:pt x="1538" y="1556"/>
                  <a:pt x="1540" y="1546"/>
                </a:cubicBezTo>
                <a:cubicBezTo>
                  <a:pt x="1546" y="1511"/>
                  <a:pt x="1555" y="1473"/>
                  <a:pt x="1560" y="1452"/>
                </a:cubicBezTo>
                <a:cubicBezTo>
                  <a:pt x="1560" y="1451"/>
                  <a:pt x="1560" y="1451"/>
                  <a:pt x="1560" y="1451"/>
                </a:cubicBezTo>
                <a:cubicBezTo>
                  <a:pt x="1556" y="1451"/>
                  <a:pt x="1552" y="1450"/>
                  <a:pt x="1548" y="1449"/>
                </a:cubicBezTo>
                <a:cubicBezTo>
                  <a:pt x="1543" y="1448"/>
                  <a:pt x="1537" y="1447"/>
                  <a:pt x="1533" y="1447"/>
                </a:cubicBezTo>
                <a:cubicBezTo>
                  <a:pt x="1533" y="1447"/>
                  <a:pt x="1533" y="1447"/>
                  <a:pt x="1533" y="1447"/>
                </a:cubicBezTo>
                <a:cubicBezTo>
                  <a:pt x="1514" y="1447"/>
                  <a:pt x="1494" y="1458"/>
                  <a:pt x="1480" y="1471"/>
                </a:cubicBezTo>
                <a:cubicBezTo>
                  <a:pt x="1461" y="1488"/>
                  <a:pt x="1447" y="1520"/>
                  <a:pt x="1447" y="1548"/>
                </a:cubicBezTo>
                <a:cubicBezTo>
                  <a:pt x="1447" y="1571"/>
                  <a:pt x="1456" y="1580"/>
                  <a:pt x="1464" y="1580"/>
                </a:cubicBezTo>
                <a:cubicBezTo>
                  <a:pt x="1471" y="1580"/>
                  <a:pt x="1480" y="1576"/>
                  <a:pt x="1489" y="1568"/>
                </a:cubicBezTo>
                <a:cubicBezTo>
                  <a:pt x="1501" y="1559"/>
                  <a:pt x="1513" y="1546"/>
                  <a:pt x="1522" y="1532"/>
                </a:cubicBezTo>
                <a:cubicBezTo>
                  <a:pt x="1523" y="1532"/>
                  <a:pt x="1523" y="1532"/>
                  <a:pt x="1523" y="1532"/>
                </a:cubicBezTo>
                <a:cubicBezTo>
                  <a:pt x="1518" y="1556"/>
                  <a:pt x="1518" y="1556"/>
                  <a:pt x="1518" y="1556"/>
                </a:cubicBezTo>
                <a:cubicBezTo>
                  <a:pt x="1514" y="1575"/>
                  <a:pt x="1517" y="1580"/>
                  <a:pt x="1523" y="1580"/>
                </a:cubicBezTo>
                <a:cubicBezTo>
                  <a:pt x="1531" y="1580"/>
                  <a:pt x="1550" y="1570"/>
                  <a:pt x="1564" y="1553"/>
                </a:cubicBezTo>
                <a:cubicBezTo>
                  <a:pt x="1560" y="1544"/>
                  <a:pt x="1560" y="1544"/>
                  <a:pt x="1560" y="1544"/>
                </a:cubicBezTo>
                <a:cubicBezTo>
                  <a:pt x="1552" y="1552"/>
                  <a:pt x="1543" y="1559"/>
                  <a:pt x="1540" y="1559"/>
                </a:cubicBezTo>
                <a:close/>
                <a:moveTo>
                  <a:pt x="1527" y="1509"/>
                </a:moveTo>
                <a:cubicBezTo>
                  <a:pt x="1516" y="1529"/>
                  <a:pt x="1489" y="1561"/>
                  <a:pt x="1478" y="1561"/>
                </a:cubicBezTo>
                <a:cubicBezTo>
                  <a:pt x="1474" y="1561"/>
                  <a:pt x="1471" y="1555"/>
                  <a:pt x="1471" y="1543"/>
                </a:cubicBezTo>
                <a:cubicBezTo>
                  <a:pt x="1471" y="1517"/>
                  <a:pt x="1482" y="1480"/>
                  <a:pt x="1502" y="1466"/>
                </a:cubicBezTo>
                <a:cubicBezTo>
                  <a:pt x="1507" y="1462"/>
                  <a:pt x="1513" y="1460"/>
                  <a:pt x="1520" y="1460"/>
                </a:cubicBezTo>
                <a:cubicBezTo>
                  <a:pt x="1521" y="1460"/>
                  <a:pt x="1521" y="1460"/>
                  <a:pt x="1521" y="1460"/>
                </a:cubicBezTo>
                <a:cubicBezTo>
                  <a:pt x="1527" y="1460"/>
                  <a:pt x="1533" y="1462"/>
                  <a:pt x="1537" y="1464"/>
                </a:cubicBezTo>
                <a:cubicBezTo>
                  <a:pt x="1535" y="1476"/>
                  <a:pt x="1531" y="1495"/>
                  <a:pt x="1527" y="1509"/>
                </a:cubicBezTo>
                <a:close/>
                <a:moveTo>
                  <a:pt x="2473" y="1546"/>
                </a:moveTo>
                <a:cubicBezTo>
                  <a:pt x="2465" y="1554"/>
                  <a:pt x="2457" y="1559"/>
                  <a:pt x="2455" y="1559"/>
                </a:cubicBezTo>
                <a:cubicBezTo>
                  <a:pt x="2453" y="1559"/>
                  <a:pt x="2453" y="1556"/>
                  <a:pt x="2455" y="1548"/>
                </a:cubicBezTo>
                <a:cubicBezTo>
                  <a:pt x="2459" y="1527"/>
                  <a:pt x="2464" y="1506"/>
                  <a:pt x="2469" y="1486"/>
                </a:cubicBezTo>
                <a:cubicBezTo>
                  <a:pt x="2477" y="1452"/>
                  <a:pt x="2470" y="1447"/>
                  <a:pt x="2462" y="1447"/>
                </a:cubicBezTo>
                <a:cubicBezTo>
                  <a:pt x="2458" y="1447"/>
                  <a:pt x="2451" y="1449"/>
                  <a:pt x="2445" y="1453"/>
                </a:cubicBezTo>
                <a:cubicBezTo>
                  <a:pt x="2435" y="1458"/>
                  <a:pt x="2416" y="1472"/>
                  <a:pt x="2395" y="1501"/>
                </a:cubicBezTo>
                <a:cubicBezTo>
                  <a:pt x="2394" y="1501"/>
                  <a:pt x="2394" y="1501"/>
                  <a:pt x="2394" y="1501"/>
                </a:cubicBezTo>
                <a:cubicBezTo>
                  <a:pt x="2399" y="1482"/>
                  <a:pt x="2399" y="1482"/>
                  <a:pt x="2399" y="1482"/>
                </a:cubicBezTo>
                <a:cubicBezTo>
                  <a:pt x="2405" y="1457"/>
                  <a:pt x="2404" y="1447"/>
                  <a:pt x="2397" y="1447"/>
                </a:cubicBezTo>
                <a:cubicBezTo>
                  <a:pt x="2389" y="1447"/>
                  <a:pt x="2373" y="1457"/>
                  <a:pt x="2358" y="1474"/>
                </a:cubicBezTo>
                <a:cubicBezTo>
                  <a:pt x="2362" y="1482"/>
                  <a:pt x="2362" y="1482"/>
                  <a:pt x="2362" y="1482"/>
                </a:cubicBezTo>
                <a:cubicBezTo>
                  <a:pt x="2369" y="1474"/>
                  <a:pt x="2378" y="1468"/>
                  <a:pt x="2380" y="1468"/>
                </a:cubicBezTo>
                <a:cubicBezTo>
                  <a:pt x="2382" y="1468"/>
                  <a:pt x="2382" y="1471"/>
                  <a:pt x="2380" y="1481"/>
                </a:cubicBezTo>
                <a:cubicBezTo>
                  <a:pt x="2373" y="1514"/>
                  <a:pt x="2362" y="1556"/>
                  <a:pt x="2357" y="1578"/>
                </a:cubicBezTo>
                <a:cubicBezTo>
                  <a:pt x="2358" y="1580"/>
                  <a:pt x="2358" y="1580"/>
                  <a:pt x="2358" y="1580"/>
                </a:cubicBezTo>
                <a:cubicBezTo>
                  <a:pt x="2364" y="1578"/>
                  <a:pt x="2372" y="1576"/>
                  <a:pt x="2379" y="1575"/>
                </a:cubicBezTo>
                <a:cubicBezTo>
                  <a:pt x="2382" y="1558"/>
                  <a:pt x="2387" y="1537"/>
                  <a:pt x="2391" y="1524"/>
                </a:cubicBezTo>
                <a:cubicBezTo>
                  <a:pt x="2405" y="1499"/>
                  <a:pt x="2436" y="1466"/>
                  <a:pt x="2447" y="1466"/>
                </a:cubicBezTo>
                <a:cubicBezTo>
                  <a:pt x="2451" y="1466"/>
                  <a:pt x="2452" y="1470"/>
                  <a:pt x="2449" y="1484"/>
                </a:cubicBezTo>
                <a:cubicBezTo>
                  <a:pt x="2444" y="1506"/>
                  <a:pt x="2439" y="1529"/>
                  <a:pt x="2433" y="1551"/>
                </a:cubicBezTo>
                <a:cubicBezTo>
                  <a:pt x="2428" y="1573"/>
                  <a:pt x="2431" y="1580"/>
                  <a:pt x="2438" y="1580"/>
                </a:cubicBezTo>
                <a:cubicBezTo>
                  <a:pt x="2445" y="1580"/>
                  <a:pt x="2461" y="1572"/>
                  <a:pt x="2477" y="1553"/>
                </a:cubicBezTo>
                <a:lnTo>
                  <a:pt x="2473" y="1546"/>
                </a:lnTo>
                <a:close/>
                <a:moveTo>
                  <a:pt x="1841" y="1559"/>
                </a:moveTo>
                <a:cubicBezTo>
                  <a:pt x="1840" y="1558"/>
                  <a:pt x="1838" y="1557"/>
                  <a:pt x="1841" y="1547"/>
                </a:cubicBezTo>
                <a:cubicBezTo>
                  <a:pt x="1855" y="1484"/>
                  <a:pt x="1855" y="1484"/>
                  <a:pt x="1855" y="1484"/>
                </a:cubicBezTo>
                <a:cubicBezTo>
                  <a:pt x="1863" y="1451"/>
                  <a:pt x="1854" y="1447"/>
                  <a:pt x="1847" y="1447"/>
                </a:cubicBezTo>
                <a:cubicBezTo>
                  <a:pt x="1843" y="1447"/>
                  <a:pt x="1837" y="1449"/>
                  <a:pt x="1831" y="1452"/>
                </a:cubicBezTo>
                <a:cubicBezTo>
                  <a:pt x="1818" y="1459"/>
                  <a:pt x="1799" y="1474"/>
                  <a:pt x="1781" y="1498"/>
                </a:cubicBezTo>
                <a:cubicBezTo>
                  <a:pt x="1780" y="1498"/>
                  <a:pt x="1780" y="1498"/>
                  <a:pt x="1780" y="1498"/>
                </a:cubicBezTo>
                <a:cubicBezTo>
                  <a:pt x="1805" y="1384"/>
                  <a:pt x="1805" y="1384"/>
                  <a:pt x="1805" y="1384"/>
                </a:cubicBezTo>
                <a:cubicBezTo>
                  <a:pt x="1806" y="1378"/>
                  <a:pt x="1806" y="1375"/>
                  <a:pt x="1803" y="1375"/>
                </a:cubicBezTo>
                <a:cubicBezTo>
                  <a:pt x="1799" y="1375"/>
                  <a:pt x="1784" y="1382"/>
                  <a:pt x="1763" y="1384"/>
                </a:cubicBezTo>
                <a:cubicBezTo>
                  <a:pt x="1762" y="1393"/>
                  <a:pt x="1762" y="1393"/>
                  <a:pt x="1762" y="1393"/>
                </a:cubicBezTo>
                <a:cubicBezTo>
                  <a:pt x="1769" y="1393"/>
                  <a:pt x="1769" y="1393"/>
                  <a:pt x="1769" y="1393"/>
                </a:cubicBezTo>
                <a:cubicBezTo>
                  <a:pt x="1780" y="1393"/>
                  <a:pt x="1782" y="1394"/>
                  <a:pt x="1779" y="1408"/>
                </a:cubicBezTo>
                <a:cubicBezTo>
                  <a:pt x="1768" y="1466"/>
                  <a:pt x="1755" y="1526"/>
                  <a:pt x="1743" y="1578"/>
                </a:cubicBezTo>
                <a:cubicBezTo>
                  <a:pt x="1745" y="1580"/>
                  <a:pt x="1745" y="1580"/>
                  <a:pt x="1745" y="1580"/>
                </a:cubicBezTo>
                <a:cubicBezTo>
                  <a:pt x="1751" y="1578"/>
                  <a:pt x="1759" y="1576"/>
                  <a:pt x="1765" y="1575"/>
                </a:cubicBezTo>
                <a:cubicBezTo>
                  <a:pt x="1768" y="1560"/>
                  <a:pt x="1773" y="1537"/>
                  <a:pt x="1776" y="1521"/>
                </a:cubicBezTo>
                <a:cubicBezTo>
                  <a:pt x="1788" y="1498"/>
                  <a:pt x="1819" y="1466"/>
                  <a:pt x="1832" y="1466"/>
                </a:cubicBezTo>
                <a:cubicBezTo>
                  <a:pt x="1836" y="1466"/>
                  <a:pt x="1838" y="1471"/>
                  <a:pt x="1834" y="1485"/>
                </a:cubicBezTo>
                <a:cubicBezTo>
                  <a:pt x="1819" y="1553"/>
                  <a:pt x="1819" y="1553"/>
                  <a:pt x="1819" y="1553"/>
                </a:cubicBezTo>
                <a:cubicBezTo>
                  <a:pt x="1814" y="1573"/>
                  <a:pt x="1817" y="1580"/>
                  <a:pt x="1823" y="1580"/>
                </a:cubicBezTo>
                <a:cubicBezTo>
                  <a:pt x="1832" y="1580"/>
                  <a:pt x="1849" y="1571"/>
                  <a:pt x="1864" y="1553"/>
                </a:cubicBezTo>
                <a:cubicBezTo>
                  <a:pt x="1860" y="1546"/>
                  <a:pt x="1860" y="1546"/>
                  <a:pt x="1860" y="1546"/>
                </a:cubicBezTo>
                <a:cubicBezTo>
                  <a:pt x="1851" y="1554"/>
                  <a:pt x="1844" y="1559"/>
                  <a:pt x="1841" y="1559"/>
                </a:cubicBezTo>
                <a:close/>
                <a:moveTo>
                  <a:pt x="2332" y="1390"/>
                </a:moveTo>
                <a:cubicBezTo>
                  <a:pt x="2331" y="1390"/>
                  <a:pt x="2331" y="1390"/>
                  <a:pt x="2331" y="1390"/>
                </a:cubicBezTo>
                <a:cubicBezTo>
                  <a:pt x="2321" y="1390"/>
                  <a:pt x="2315" y="1399"/>
                  <a:pt x="2315" y="1407"/>
                </a:cubicBezTo>
                <a:cubicBezTo>
                  <a:pt x="2315" y="1414"/>
                  <a:pt x="2320" y="1419"/>
                  <a:pt x="2327" y="1419"/>
                </a:cubicBezTo>
                <a:cubicBezTo>
                  <a:pt x="2336" y="1419"/>
                  <a:pt x="2343" y="1411"/>
                  <a:pt x="2343" y="1403"/>
                </a:cubicBezTo>
                <a:cubicBezTo>
                  <a:pt x="2343" y="1396"/>
                  <a:pt x="2339" y="1390"/>
                  <a:pt x="2332" y="1390"/>
                </a:cubicBezTo>
                <a:close/>
                <a:moveTo>
                  <a:pt x="2244" y="1455"/>
                </a:moveTo>
                <a:cubicBezTo>
                  <a:pt x="2238" y="1450"/>
                  <a:pt x="2231" y="1447"/>
                  <a:pt x="2222" y="1447"/>
                </a:cubicBezTo>
                <a:cubicBezTo>
                  <a:pt x="2211" y="1447"/>
                  <a:pt x="2197" y="1452"/>
                  <a:pt x="2186" y="1462"/>
                </a:cubicBezTo>
                <a:cubicBezTo>
                  <a:pt x="2172" y="1473"/>
                  <a:pt x="2163" y="1491"/>
                  <a:pt x="2163" y="1509"/>
                </a:cubicBezTo>
                <a:cubicBezTo>
                  <a:pt x="2163" y="1528"/>
                  <a:pt x="2172" y="1539"/>
                  <a:pt x="2187" y="1543"/>
                </a:cubicBezTo>
                <a:cubicBezTo>
                  <a:pt x="2174" y="1551"/>
                  <a:pt x="2170" y="1557"/>
                  <a:pt x="2170" y="1561"/>
                </a:cubicBezTo>
                <a:cubicBezTo>
                  <a:pt x="2170" y="1565"/>
                  <a:pt x="2173" y="1570"/>
                  <a:pt x="2180" y="1575"/>
                </a:cubicBezTo>
                <a:cubicBezTo>
                  <a:pt x="2148" y="1592"/>
                  <a:pt x="2134" y="1604"/>
                  <a:pt x="2134" y="1617"/>
                </a:cubicBezTo>
                <a:cubicBezTo>
                  <a:pt x="2134" y="1632"/>
                  <a:pt x="2155" y="1647"/>
                  <a:pt x="2183" y="1647"/>
                </a:cubicBezTo>
                <a:cubicBezTo>
                  <a:pt x="2207" y="1647"/>
                  <a:pt x="2248" y="1632"/>
                  <a:pt x="2248" y="1607"/>
                </a:cubicBezTo>
                <a:cubicBezTo>
                  <a:pt x="2248" y="1596"/>
                  <a:pt x="2238" y="1584"/>
                  <a:pt x="2214" y="1570"/>
                </a:cubicBezTo>
                <a:cubicBezTo>
                  <a:pt x="2199" y="1562"/>
                  <a:pt x="2192" y="1557"/>
                  <a:pt x="2192" y="1553"/>
                </a:cubicBezTo>
                <a:cubicBezTo>
                  <a:pt x="2192" y="1549"/>
                  <a:pt x="2194" y="1546"/>
                  <a:pt x="2198" y="1544"/>
                </a:cubicBezTo>
                <a:cubicBezTo>
                  <a:pt x="2214" y="1539"/>
                  <a:pt x="2226" y="1533"/>
                  <a:pt x="2233" y="1526"/>
                </a:cubicBezTo>
                <a:cubicBezTo>
                  <a:pt x="2243" y="1518"/>
                  <a:pt x="2254" y="1504"/>
                  <a:pt x="2254" y="1482"/>
                </a:cubicBezTo>
                <a:cubicBezTo>
                  <a:pt x="2254" y="1476"/>
                  <a:pt x="2253" y="1471"/>
                  <a:pt x="2252" y="1468"/>
                </a:cubicBezTo>
                <a:cubicBezTo>
                  <a:pt x="2254" y="1467"/>
                  <a:pt x="2256" y="1467"/>
                  <a:pt x="2257" y="1467"/>
                </a:cubicBezTo>
                <a:cubicBezTo>
                  <a:pt x="2263" y="1466"/>
                  <a:pt x="2271" y="1463"/>
                  <a:pt x="2280" y="1454"/>
                </a:cubicBezTo>
                <a:cubicBezTo>
                  <a:pt x="2277" y="1448"/>
                  <a:pt x="2277" y="1448"/>
                  <a:pt x="2277" y="1448"/>
                </a:cubicBezTo>
                <a:cubicBezTo>
                  <a:pt x="2272" y="1451"/>
                  <a:pt x="2260" y="1454"/>
                  <a:pt x="2244" y="1455"/>
                </a:cubicBezTo>
                <a:close/>
                <a:moveTo>
                  <a:pt x="2207" y="1591"/>
                </a:moveTo>
                <a:cubicBezTo>
                  <a:pt x="2221" y="1600"/>
                  <a:pt x="2227" y="1607"/>
                  <a:pt x="2227" y="1615"/>
                </a:cubicBezTo>
                <a:cubicBezTo>
                  <a:pt x="2227" y="1626"/>
                  <a:pt x="2212" y="1635"/>
                  <a:pt x="2195" y="1635"/>
                </a:cubicBezTo>
                <a:cubicBezTo>
                  <a:pt x="2194" y="1635"/>
                  <a:pt x="2194" y="1635"/>
                  <a:pt x="2194" y="1635"/>
                </a:cubicBezTo>
                <a:cubicBezTo>
                  <a:pt x="2175" y="1635"/>
                  <a:pt x="2157" y="1624"/>
                  <a:pt x="2157" y="1611"/>
                </a:cubicBezTo>
                <a:cubicBezTo>
                  <a:pt x="2157" y="1602"/>
                  <a:pt x="2168" y="1591"/>
                  <a:pt x="2188" y="1580"/>
                </a:cubicBezTo>
                <a:cubicBezTo>
                  <a:pt x="2192" y="1583"/>
                  <a:pt x="2199" y="1586"/>
                  <a:pt x="2207" y="1591"/>
                </a:cubicBezTo>
                <a:close/>
                <a:moveTo>
                  <a:pt x="2203" y="1531"/>
                </a:moveTo>
                <a:cubicBezTo>
                  <a:pt x="2193" y="1531"/>
                  <a:pt x="2185" y="1523"/>
                  <a:pt x="2185" y="1507"/>
                </a:cubicBezTo>
                <a:cubicBezTo>
                  <a:pt x="2185" y="1493"/>
                  <a:pt x="2189" y="1480"/>
                  <a:pt x="2194" y="1471"/>
                </a:cubicBezTo>
                <a:cubicBezTo>
                  <a:pt x="2200" y="1462"/>
                  <a:pt x="2206" y="1458"/>
                  <a:pt x="2215" y="1458"/>
                </a:cubicBezTo>
                <a:cubicBezTo>
                  <a:pt x="2215" y="1458"/>
                  <a:pt x="2215" y="1458"/>
                  <a:pt x="2215" y="1458"/>
                </a:cubicBezTo>
                <a:cubicBezTo>
                  <a:pt x="2226" y="1458"/>
                  <a:pt x="2233" y="1467"/>
                  <a:pt x="2233" y="1484"/>
                </a:cubicBezTo>
                <a:cubicBezTo>
                  <a:pt x="2233" y="1515"/>
                  <a:pt x="2216" y="1531"/>
                  <a:pt x="2203" y="1531"/>
                </a:cubicBezTo>
                <a:close/>
                <a:moveTo>
                  <a:pt x="1975" y="1559"/>
                </a:moveTo>
                <a:cubicBezTo>
                  <a:pt x="1973" y="1559"/>
                  <a:pt x="1972" y="1556"/>
                  <a:pt x="1974" y="1546"/>
                </a:cubicBezTo>
                <a:cubicBezTo>
                  <a:pt x="1980" y="1511"/>
                  <a:pt x="1989" y="1473"/>
                  <a:pt x="1995" y="1452"/>
                </a:cubicBezTo>
                <a:cubicBezTo>
                  <a:pt x="1994" y="1451"/>
                  <a:pt x="1994" y="1451"/>
                  <a:pt x="1994" y="1451"/>
                </a:cubicBezTo>
                <a:cubicBezTo>
                  <a:pt x="1990" y="1451"/>
                  <a:pt x="1986" y="1450"/>
                  <a:pt x="1983" y="1449"/>
                </a:cubicBezTo>
                <a:cubicBezTo>
                  <a:pt x="1977" y="1448"/>
                  <a:pt x="1972" y="1447"/>
                  <a:pt x="1967" y="1447"/>
                </a:cubicBezTo>
                <a:cubicBezTo>
                  <a:pt x="1967" y="1447"/>
                  <a:pt x="1967" y="1447"/>
                  <a:pt x="1967" y="1447"/>
                </a:cubicBezTo>
                <a:cubicBezTo>
                  <a:pt x="1949" y="1447"/>
                  <a:pt x="1928" y="1458"/>
                  <a:pt x="1914" y="1471"/>
                </a:cubicBezTo>
                <a:cubicBezTo>
                  <a:pt x="1895" y="1488"/>
                  <a:pt x="1882" y="1520"/>
                  <a:pt x="1882" y="1548"/>
                </a:cubicBezTo>
                <a:cubicBezTo>
                  <a:pt x="1882" y="1571"/>
                  <a:pt x="1891" y="1580"/>
                  <a:pt x="1898" y="1580"/>
                </a:cubicBezTo>
                <a:cubicBezTo>
                  <a:pt x="1906" y="1580"/>
                  <a:pt x="1915" y="1576"/>
                  <a:pt x="1923" y="1568"/>
                </a:cubicBezTo>
                <a:cubicBezTo>
                  <a:pt x="1935" y="1559"/>
                  <a:pt x="1947" y="1546"/>
                  <a:pt x="1957" y="1532"/>
                </a:cubicBezTo>
                <a:cubicBezTo>
                  <a:pt x="1957" y="1532"/>
                  <a:pt x="1957" y="1532"/>
                  <a:pt x="1957" y="1532"/>
                </a:cubicBezTo>
                <a:cubicBezTo>
                  <a:pt x="1952" y="1556"/>
                  <a:pt x="1952" y="1556"/>
                  <a:pt x="1952" y="1556"/>
                </a:cubicBezTo>
                <a:cubicBezTo>
                  <a:pt x="1949" y="1575"/>
                  <a:pt x="1952" y="1580"/>
                  <a:pt x="1958" y="1580"/>
                </a:cubicBezTo>
                <a:cubicBezTo>
                  <a:pt x="1966" y="1580"/>
                  <a:pt x="1984" y="1570"/>
                  <a:pt x="1998" y="1553"/>
                </a:cubicBezTo>
                <a:cubicBezTo>
                  <a:pt x="1994" y="1544"/>
                  <a:pt x="1994" y="1544"/>
                  <a:pt x="1994" y="1544"/>
                </a:cubicBezTo>
                <a:cubicBezTo>
                  <a:pt x="1987" y="1552"/>
                  <a:pt x="1977" y="1559"/>
                  <a:pt x="1975" y="1559"/>
                </a:cubicBezTo>
                <a:close/>
                <a:moveTo>
                  <a:pt x="1961" y="1509"/>
                </a:moveTo>
                <a:cubicBezTo>
                  <a:pt x="1951" y="1529"/>
                  <a:pt x="1923" y="1561"/>
                  <a:pt x="1913" y="1561"/>
                </a:cubicBezTo>
                <a:cubicBezTo>
                  <a:pt x="1909" y="1561"/>
                  <a:pt x="1905" y="1555"/>
                  <a:pt x="1905" y="1543"/>
                </a:cubicBezTo>
                <a:cubicBezTo>
                  <a:pt x="1905" y="1517"/>
                  <a:pt x="1916" y="1480"/>
                  <a:pt x="1937" y="1466"/>
                </a:cubicBezTo>
                <a:cubicBezTo>
                  <a:pt x="1941" y="1462"/>
                  <a:pt x="1947" y="1460"/>
                  <a:pt x="1955" y="1460"/>
                </a:cubicBezTo>
                <a:cubicBezTo>
                  <a:pt x="1955" y="1460"/>
                  <a:pt x="1955" y="1460"/>
                  <a:pt x="1955" y="1460"/>
                </a:cubicBezTo>
                <a:cubicBezTo>
                  <a:pt x="1961" y="1460"/>
                  <a:pt x="1968" y="1462"/>
                  <a:pt x="1972" y="1464"/>
                </a:cubicBezTo>
                <a:cubicBezTo>
                  <a:pt x="1969" y="1476"/>
                  <a:pt x="1965" y="1495"/>
                  <a:pt x="1961" y="1509"/>
                </a:cubicBezTo>
                <a:close/>
                <a:moveTo>
                  <a:pt x="2134" y="1546"/>
                </a:moveTo>
                <a:cubicBezTo>
                  <a:pt x="2126" y="1554"/>
                  <a:pt x="2119" y="1559"/>
                  <a:pt x="2116" y="1559"/>
                </a:cubicBezTo>
                <a:cubicBezTo>
                  <a:pt x="2115" y="1559"/>
                  <a:pt x="2114" y="1556"/>
                  <a:pt x="2116" y="1548"/>
                </a:cubicBezTo>
                <a:cubicBezTo>
                  <a:pt x="2121" y="1527"/>
                  <a:pt x="2126" y="1506"/>
                  <a:pt x="2131" y="1486"/>
                </a:cubicBezTo>
                <a:cubicBezTo>
                  <a:pt x="2139" y="1452"/>
                  <a:pt x="2131" y="1447"/>
                  <a:pt x="2124" y="1447"/>
                </a:cubicBezTo>
                <a:cubicBezTo>
                  <a:pt x="2119" y="1447"/>
                  <a:pt x="2113" y="1449"/>
                  <a:pt x="2106" y="1453"/>
                </a:cubicBezTo>
                <a:cubicBezTo>
                  <a:pt x="2096" y="1458"/>
                  <a:pt x="2078" y="1472"/>
                  <a:pt x="2057" y="1501"/>
                </a:cubicBezTo>
                <a:cubicBezTo>
                  <a:pt x="2056" y="1501"/>
                  <a:pt x="2056" y="1501"/>
                  <a:pt x="2056" y="1501"/>
                </a:cubicBezTo>
                <a:cubicBezTo>
                  <a:pt x="2061" y="1482"/>
                  <a:pt x="2061" y="1482"/>
                  <a:pt x="2061" y="1482"/>
                </a:cubicBezTo>
                <a:cubicBezTo>
                  <a:pt x="2066" y="1457"/>
                  <a:pt x="2066" y="1447"/>
                  <a:pt x="2059" y="1447"/>
                </a:cubicBezTo>
                <a:cubicBezTo>
                  <a:pt x="2051" y="1447"/>
                  <a:pt x="2035" y="1457"/>
                  <a:pt x="2019" y="1474"/>
                </a:cubicBezTo>
                <a:cubicBezTo>
                  <a:pt x="2023" y="1482"/>
                  <a:pt x="2023" y="1482"/>
                  <a:pt x="2023" y="1482"/>
                </a:cubicBezTo>
                <a:cubicBezTo>
                  <a:pt x="2031" y="1474"/>
                  <a:pt x="2039" y="1468"/>
                  <a:pt x="2042" y="1468"/>
                </a:cubicBezTo>
                <a:cubicBezTo>
                  <a:pt x="2043" y="1468"/>
                  <a:pt x="2044" y="1471"/>
                  <a:pt x="2042" y="1481"/>
                </a:cubicBezTo>
                <a:cubicBezTo>
                  <a:pt x="2034" y="1514"/>
                  <a:pt x="2024" y="1556"/>
                  <a:pt x="2018" y="1578"/>
                </a:cubicBezTo>
                <a:cubicBezTo>
                  <a:pt x="2020" y="1580"/>
                  <a:pt x="2020" y="1580"/>
                  <a:pt x="2020" y="1580"/>
                </a:cubicBezTo>
                <a:cubicBezTo>
                  <a:pt x="2026" y="1578"/>
                  <a:pt x="2034" y="1576"/>
                  <a:pt x="2040" y="1575"/>
                </a:cubicBezTo>
                <a:cubicBezTo>
                  <a:pt x="2044" y="1558"/>
                  <a:pt x="2049" y="1537"/>
                  <a:pt x="2052" y="1524"/>
                </a:cubicBezTo>
                <a:cubicBezTo>
                  <a:pt x="2066" y="1499"/>
                  <a:pt x="2097" y="1466"/>
                  <a:pt x="2109" y="1466"/>
                </a:cubicBezTo>
                <a:cubicBezTo>
                  <a:pt x="2113" y="1466"/>
                  <a:pt x="2114" y="1470"/>
                  <a:pt x="2111" y="1484"/>
                </a:cubicBezTo>
                <a:cubicBezTo>
                  <a:pt x="2105" y="1506"/>
                  <a:pt x="2100" y="1529"/>
                  <a:pt x="2095" y="1551"/>
                </a:cubicBezTo>
                <a:cubicBezTo>
                  <a:pt x="2089" y="1573"/>
                  <a:pt x="2092" y="1580"/>
                  <a:pt x="2099" y="1580"/>
                </a:cubicBezTo>
                <a:cubicBezTo>
                  <a:pt x="2107" y="1580"/>
                  <a:pt x="2123" y="1572"/>
                  <a:pt x="2139" y="1553"/>
                </a:cubicBezTo>
                <a:lnTo>
                  <a:pt x="2134" y="1546"/>
                </a:lnTo>
                <a:close/>
                <a:moveTo>
                  <a:pt x="2838" y="1447"/>
                </a:moveTo>
                <a:cubicBezTo>
                  <a:pt x="2833" y="1447"/>
                  <a:pt x="2828" y="1451"/>
                  <a:pt x="2826" y="1455"/>
                </a:cubicBezTo>
                <a:cubicBezTo>
                  <a:pt x="2825" y="1458"/>
                  <a:pt x="2824" y="1460"/>
                  <a:pt x="2825" y="1462"/>
                </a:cubicBezTo>
                <a:cubicBezTo>
                  <a:pt x="2827" y="1465"/>
                  <a:pt x="2829" y="1470"/>
                  <a:pt x="2829" y="1476"/>
                </a:cubicBezTo>
                <a:cubicBezTo>
                  <a:pt x="2829" y="1494"/>
                  <a:pt x="2805" y="1529"/>
                  <a:pt x="2790" y="1549"/>
                </a:cubicBezTo>
                <a:cubicBezTo>
                  <a:pt x="2789" y="1549"/>
                  <a:pt x="2789" y="1549"/>
                  <a:pt x="2789" y="1549"/>
                </a:cubicBezTo>
                <a:cubicBezTo>
                  <a:pt x="2787" y="1516"/>
                  <a:pt x="2785" y="1483"/>
                  <a:pt x="2783" y="1452"/>
                </a:cubicBezTo>
                <a:cubicBezTo>
                  <a:pt x="2775" y="1452"/>
                  <a:pt x="2775" y="1452"/>
                  <a:pt x="2775" y="1452"/>
                </a:cubicBezTo>
                <a:cubicBezTo>
                  <a:pt x="2759" y="1483"/>
                  <a:pt x="2742" y="1512"/>
                  <a:pt x="2724" y="1544"/>
                </a:cubicBezTo>
                <a:cubicBezTo>
                  <a:pt x="2723" y="1544"/>
                  <a:pt x="2723" y="1544"/>
                  <a:pt x="2723" y="1544"/>
                </a:cubicBezTo>
                <a:cubicBezTo>
                  <a:pt x="2724" y="1523"/>
                  <a:pt x="2724" y="1500"/>
                  <a:pt x="2724" y="1476"/>
                </a:cubicBezTo>
                <a:cubicBezTo>
                  <a:pt x="2724" y="1457"/>
                  <a:pt x="2721" y="1447"/>
                  <a:pt x="2714" y="1447"/>
                </a:cubicBezTo>
                <a:cubicBezTo>
                  <a:pt x="2705" y="1447"/>
                  <a:pt x="2690" y="1459"/>
                  <a:pt x="2679" y="1476"/>
                </a:cubicBezTo>
                <a:cubicBezTo>
                  <a:pt x="2684" y="1482"/>
                  <a:pt x="2684" y="1482"/>
                  <a:pt x="2684" y="1482"/>
                </a:cubicBezTo>
                <a:cubicBezTo>
                  <a:pt x="2692" y="1473"/>
                  <a:pt x="2697" y="1468"/>
                  <a:pt x="2700" y="1468"/>
                </a:cubicBezTo>
                <a:cubicBezTo>
                  <a:pt x="2702" y="1468"/>
                  <a:pt x="2703" y="1472"/>
                  <a:pt x="2704" y="1489"/>
                </a:cubicBezTo>
                <a:cubicBezTo>
                  <a:pt x="2705" y="1515"/>
                  <a:pt x="2705" y="1551"/>
                  <a:pt x="2705" y="1580"/>
                </a:cubicBezTo>
                <a:cubicBezTo>
                  <a:pt x="2713" y="1580"/>
                  <a:pt x="2713" y="1580"/>
                  <a:pt x="2713" y="1580"/>
                </a:cubicBezTo>
                <a:cubicBezTo>
                  <a:pt x="2728" y="1555"/>
                  <a:pt x="2748" y="1521"/>
                  <a:pt x="2765" y="1491"/>
                </a:cubicBezTo>
                <a:cubicBezTo>
                  <a:pt x="2766" y="1491"/>
                  <a:pt x="2766" y="1491"/>
                  <a:pt x="2766" y="1491"/>
                </a:cubicBezTo>
                <a:cubicBezTo>
                  <a:pt x="2767" y="1520"/>
                  <a:pt x="2770" y="1551"/>
                  <a:pt x="2772" y="1580"/>
                </a:cubicBezTo>
                <a:cubicBezTo>
                  <a:pt x="2780" y="1580"/>
                  <a:pt x="2780" y="1580"/>
                  <a:pt x="2780" y="1580"/>
                </a:cubicBezTo>
                <a:cubicBezTo>
                  <a:pt x="2795" y="1559"/>
                  <a:pt x="2830" y="1508"/>
                  <a:pt x="2839" y="1494"/>
                </a:cubicBezTo>
                <a:cubicBezTo>
                  <a:pt x="2845" y="1482"/>
                  <a:pt x="2850" y="1473"/>
                  <a:pt x="2850" y="1463"/>
                </a:cubicBezTo>
                <a:cubicBezTo>
                  <a:pt x="2850" y="1453"/>
                  <a:pt x="2845" y="1447"/>
                  <a:pt x="2838" y="1447"/>
                </a:cubicBezTo>
                <a:close/>
                <a:moveTo>
                  <a:pt x="750" y="1559"/>
                </a:moveTo>
                <a:cubicBezTo>
                  <a:pt x="748" y="1559"/>
                  <a:pt x="747" y="1556"/>
                  <a:pt x="749" y="1546"/>
                </a:cubicBezTo>
                <a:cubicBezTo>
                  <a:pt x="755" y="1511"/>
                  <a:pt x="764" y="1473"/>
                  <a:pt x="769" y="1452"/>
                </a:cubicBezTo>
                <a:cubicBezTo>
                  <a:pt x="769" y="1451"/>
                  <a:pt x="769" y="1451"/>
                  <a:pt x="769" y="1451"/>
                </a:cubicBezTo>
                <a:cubicBezTo>
                  <a:pt x="765" y="1451"/>
                  <a:pt x="761" y="1450"/>
                  <a:pt x="758" y="1449"/>
                </a:cubicBezTo>
                <a:cubicBezTo>
                  <a:pt x="752" y="1448"/>
                  <a:pt x="747" y="1447"/>
                  <a:pt x="742" y="1447"/>
                </a:cubicBezTo>
                <a:cubicBezTo>
                  <a:pt x="742" y="1447"/>
                  <a:pt x="742" y="1447"/>
                  <a:pt x="742" y="1447"/>
                </a:cubicBezTo>
                <a:cubicBezTo>
                  <a:pt x="724" y="1447"/>
                  <a:pt x="703" y="1458"/>
                  <a:pt x="689" y="1471"/>
                </a:cubicBezTo>
                <a:cubicBezTo>
                  <a:pt x="670" y="1488"/>
                  <a:pt x="657" y="1520"/>
                  <a:pt x="657" y="1548"/>
                </a:cubicBezTo>
                <a:cubicBezTo>
                  <a:pt x="657" y="1571"/>
                  <a:pt x="666" y="1580"/>
                  <a:pt x="673" y="1580"/>
                </a:cubicBezTo>
                <a:cubicBezTo>
                  <a:pt x="681" y="1580"/>
                  <a:pt x="690" y="1576"/>
                  <a:pt x="698" y="1568"/>
                </a:cubicBezTo>
                <a:cubicBezTo>
                  <a:pt x="710" y="1559"/>
                  <a:pt x="722" y="1546"/>
                  <a:pt x="732" y="1532"/>
                </a:cubicBezTo>
                <a:cubicBezTo>
                  <a:pt x="732" y="1532"/>
                  <a:pt x="732" y="1532"/>
                  <a:pt x="732" y="1532"/>
                </a:cubicBezTo>
                <a:cubicBezTo>
                  <a:pt x="727" y="1556"/>
                  <a:pt x="727" y="1556"/>
                  <a:pt x="727" y="1556"/>
                </a:cubicBezTo>
                <a:cubicBezTo>
                  <a:pt x="724" y="1575"/>
                  <a:pt x="726" y="1580"/>
                  <a:pt x="733" y="1580"/>
                </a:cubicBezTo>
                <a:cubicBezTo>
                  <a:pt x="741" y="1580"/>
                  <a:pt x="759" y="1570"/>
                  <a:pt x="773" y="1553"/>
                </a:cubicBezTo>
                <a:cubicBezTo>
                  <a:pt x="769" y="1544"/>
                  <a:pt x="769" y="1544"/>
                  <a:pt x="769" y="1544"/>
                </a:cubicBezTo>
                <a:cubicBezTo>
                  <a:pt x="762" y="1552"/>
                  <a:pt x="752" y="1559"/>
                  <a:pt x="750" y="1559"/>
                </a:cubicBezTo>
                <a:close/>
                <a:moveTo>
                  <a:pt x="736" y="1509"/>
                </a:moveTo>
                <a:cubicBezTo>
                  <a:pt x="726" y="1529"/>
                  <a:pt x="698" y="1561"/>
                  <a:pt x="688" y="1561"/>
                </a:cubicBezTo>
                <a:cubicBezTo>
                  <a:pt x="683" y="1561"/>
                  <a:pt x="680" y="1555"/>
                  <a:pt x="680" y="1543"/>
                </a:cubicBezTo>
                <a:cubicBezTo>
                  <a:pt x="680" y="1517"/>
                  <a:pt x="691" y="1480"/>
                  <a:pt x="711" y="1466"/>
                </a:cubicBezTo>
                <a:cubicBezTo>
                  <a:pt x="716" y="1462"/>
                  <a:pt x="722" y="1460"/>
                  <a:pt x="730" y="1460"/>
                </a:cubicBezTo>
                <a:cubicBezTo>
                  <a:pt x="730" y="1460"/>
                  <a:pt x="730" y="1460"/>
                  <a:pt x="730" y="1460"/>
                </a:cubicBezTo>
                <a:cubicBezTo>
                  <a:pt x="736" y="1460"/>
                  <a:pt x="743" y="1462"/>
                  <a:pt x="747" y="1464"/>
                </a:cubicBezTo>
                <a:cubicBezTo>
                  <a:pt x="744" y="1476"/>
                  <a:pt x="740" y="1495"/>
                  <a:pt x="736" y="1509"/>
                </a:cubicBezTo>
                <a:close/>
                <a:moveTo>
                  <a:pt x="850" y="1375"/>
                </a:moveTo>
                <a:cubicBezTo>
                  <a:pt x="846" y="1375"/>
                  <a:pt x="831" y="1382"/>
                  <a:pt x="809" y="1384"/>
                </a:cubicBezTo>
                <a:cubicBezTo>
                  <a:pt x="808" y="1392"/>
                  <a:pt x="808" y="1392"/>
                  <a:pt x="808" y="1392"/>
                </a:cubicBezTo>
                <a:cubicBezTo>
                  <a:pt x="814" y="1392"/>
                  <a:pt x="814" y="1392"/>
                  <a:pt x="814" y="1392"/>
                </a:cubicBezTo>
                <a:cubicBezTo>
                  <a:pt x="828" y="1393"/>
                  <a:pt x="829" y="1394"/>
                  <a:pt x="827" y="1407"/>
                </a:cubicBezTo>
                <a:cubicBezTo>
                  <a:pt x="817" y="1453"/>
                  <a:pt x="808" y="1499"/>
                  <a:pt x="798" y="1545"/>
                </a:cubicBezTo>
                <a:cubicBezTo>
                  <a:pt x="792" y="1574"/>
                  <a:pt x="796" y="1580"/>
                  <a:pt x="802" y="1580"/>
                </a:cubicBezTo>
                <a:cubicBezTo>
                  <a:pt x="811" y="1580"/>
                  <a:pt x="829" y="1569"/>
                  <a:pt x="844" y="1552"/>
                </a:cubicBezTo>
                <a:cubicBezTo>
                  <a:pt x="839" y="1545"/>
                  <a:pt x="839" y="1545"/>
                  <a:pt x="839" y="1545"/>
                </a:cubicBezTo>
                <a:cubicBezTo>
                  <a:pt x="832" y="1552"/>
                  <a:pt x="821" y="1559"/>
                  <a:pt x="818" y="1559"/>
                </a:cubicBezTo>
                <a:cubicBezTo>
                  <a:pt x="816" y="1559"/>
                  <a:pt x="816" y="1557"/>
                  <a:pt x="817" y="1548"/>
                </a:cubicBezTo>
                <a:cubicBezTo>
                  <a:pt x="829" y="1491"/>
                  <a:pt x="840" y="1437"/>
                  <a:pt x="852" y="1383"/>
                </a:cubicBezTo>
                <a:cubicBezTo>
                  <a:pt x="853" y="1378"/>
                  <a:pt x="853" y="1375"/>
                  <a:pt x="850" y="1375"/>
                </a:cubicBezTo>
                <a:close/>
                <a:moveTo>
                  <a:pt x="470" y="1375"/>
                </a:moveTo>
                <a:cubicBezTo>
                  <a:pt x="466" y="1375"/>
                  <a:pt x="450" y="1382"/>
                  <a:pt x="429" y="1384"/>
                </a:cubicBezTo>
                <a:cubicBezTo>
                  <a:pt x="428" y="1392"/>
                  <a:pt x="428" y="1392"/>
                  <a:pt x="428" y="1392"/>
                </a:cubicBezTo>
                <a:cubicBezTo>
                  <a:pt x="433" y="1392"/>
                  <a:pt x="433" y="1392"/>
                  <a:pt x="433" y="1392"/>
                </a:cubicBezTo>
                <a:cubicBezTo>
                  <a:pt x="447" y="1393"/>
                  <a:pt x="449" y="1394"/>
                  <a:pt x="446" y="1407"/>
                </a:cubicBezTo>
                <a:cubicBezTo>
                  <a:pt x="436" y="1453"/>
                  <a:pt x="427" y="1499"/>
                  <a:pt x="417" y="1545"/>
                </a:cubicBezTo>
                <a:cubicBezTo>
                  <a:pt x="411" y="1574"/>
                  <a:pt x="416" y="1580"/>
                  <a:pt x="422" y="1580"/>
                </a:cubicBezTo>
                <a:cubicBezTo>
                  <a:pt x="430" y="1580"/>
                  <a:pt x="449" y="1569"/>
                  <a:pt x="463" y="1552"/>
                </a:cubicBezTo>
                <a:cubicBezTo>
                  <a:pt x="458" y="1545"/>
                  <a:pt x="458" y="1545"/>
                  <a:pt x="458" y="1545"/>
                </a:cubicBezTo>
                <a:cubicBezTo>
                  <a:pt x="451" y="1552"/>
                  <a:pt x="441" y="1559"/>
                  <a:pt x="438" y="1559"/>
                </a:cubicBezTo>
                <a:cubicBezTo>
                  <a:pt x="436" y="1559"/>
                  <a:pt x="435" y="1557"/>
                  <a:pt x="437" y="1548"/>
                </a:cubicBezTo>
                <a:cubicBezTo>
                  <a:pt x="449" y="1491"/>
                  <a:pt x="460" y="1437"/>
                  <a:pt x="471" y="1383"/>
                </a:cubicBezTo>
                <a:cubicBezTo>
                  <a:pt x="472" y="1378"/>
                  <a:pt x="473" y="1375"/>
                  <a:pt x="470" y="1375"/>
                </a:cubicBezTo>
                <a:close/>
                <a:moveTo>
                  <a:pt x="2311" y="1559"/>
                </a:moveTo>
                <a:cubicBezTo>
                  <a:pt x="2309" y="1559"/>
                  <a:pt x="2308" y="1557"/>
                  <a:pt x="2310" y="1550"/>
                </a:cubicBezTo>
                <a:cubicBezTo>
                  <a:pt x="2330" y="1471"/>
                  <a:pt x="2330" y="1471"/>
                  <a:pt x="2330" y="1471"/>
                </a:cubicBezTo>
                <a:cubicBezTo>
                  <a:pt x="2333" y="1456"/>
                  <a:pt x="2334" y="1447"/>
                  <a:pt x="2327" y="1447"/>
                </a:cubicBezTo>
                <a:cubicBezTo>
                  <a:pt x="2319" y="1447"/>
                  <a:pt x="2300" y="1458"/>
                  <a:pt x="2284" y="1474"/>
                </a:cubicBezTo>
                <a:cubicBezTo>
                  <a:pt x="2288" y="1482"/>
                  <a:pt x="2288" y="1482"/>
                  <a:pt x="2288" y="1482"/>
                </a:cubicBezTo>
                <a:cubicBezTo>
                  <a:pt x="2297" y="1474"/>
                  <a:pt x="2305" y="1469"/>
                  <a:pt x="2308" y="1469"/>
                </a:cubicBezTo>
                <a:cubicBezTo>
                  <a:pt x="2309" y="1470"/>
                  <a:pt x="2309" y="1471"/>
                  <a:pt x="2307" y="1479"/>
                </a:cubicBezTo>
                <a:cubicBezTo>
                  <a:pt x="2289" y="1554"/>
                  <a:pt x="2289" y="1554"/>
                  <a:pt x="2289" y="1554"/>
                </a:cubicBezTo>
                <a:cubicBezTo>
                  <a:pt x="2284" y="1576"/>
                  <a:pt x="2288" y="1580"/>
                  <a:pt x="2293" y="1580"/>
                </a:cubicBezTo>
                <a:cubicBezTo>
                  <a:pt x="2304" y="1580"/>
                  <a:pt x="2325" y="1565"/>
                  <a:pt x="2334" y="1553"/>
                </a:cubicBezTo>
                <a:cubicBezTo>
                  <a:pt x="2330" y="1546"/>
                  <a:pt x="2330" y="1546"/>
                  <a:pt x="2330" y="1546"/>
                </a:cubicBezTo>
                <a:cubicBezTo>
                  <a:pt x="2323" y="1552"/>
                  <a:pt x="2314" y="1559"/>
                  <a:pt x="2311" y="1559"/>
                </a:cubicBezTo>
                <a:close/>
                <a:moveTo>
                  <a:pt x="1219" y="1390"/>
                </a:moveTo>
                <a:cubicBezTo>
                  <a:pt x="1219" y="1390"/>
                  <a:pt x="1219" y="1390"/>
                  <a:pt x="1219" y="1390"/>
                </a:cubicBezTo>
                <a:cubicBezTo>
                  <a:pt x="1209" y="1390"/>
                  <a:pt x="1203" y="1399"/>
                  <a:pt x="1203" y="1407"/>
                </a:cubicBezTo>
                <a:cubicBezTo>
                  <a:pt x="1203" y="1414"/>
                  <a:pt x="1208" y="1419"/>
                  <a:pt x="1215" y="1419"/>
                </a:cubicBezTo>
                <a:cubicBezTo>
                  <a:pt x="1224" y="1419"/>
                  <a:pt x="1231" y="1411"/>
                  <a:pt x="1231" y="1403"/>
                </a:cubicBezTo>
                <a:cubicBezTo>
                  <a:pt x="1231" y="1396"/>
                  <a:pt x="1227" y="1390"/>
                  <a:pt x="1219" y="1390"/>
                </a:cubicBezTo>
                <a:close/>
                <a:moveTo>
                  <a:pt x="1198" y="1559"/>
                </a:moveTo>
                <a:cubicBezTo>
                  <a:pt x="1197" y="1559"/>
                  <a:pt x="1196" y="1557"/>
                  <a:pt x="1198" y="1550"/>
                </a:cubicBezTo>
                <a:cubicBezTo>
                  <a:pt x="1218" y="1471"/>
                  <a:pt x="1218" y="1471"/>
                  <a:pt x="1218" y="1471"/>
                </a:cubicBezTo>
                <a:cubicBezTo>
                  <a:pt x="1221" y="1456"/>
                  <a:pt x="1222" y="1447"/>
                  <a:pt x="1214" y="1447"/>
                </a:cubicBezTo>
                <a:cubicBezTo>
                  <a:pt x="1207" y="1447"/>
                  <a:pt x="1187" y="1458"/>
                  <a:pt x="1172" y="1474"/>
                </a:cubicBezTo>
                <a:cubicBezTo>
                  <a:pt x="1176" y="1482"/>
                  <a:pt x="1176" y="1482"/>
                  <a:pt x="1176" y="1482"/>
                </a:cubicBezTo>
                <a:cubicBezTo>
                  <a:pt x="1184" y="1474"/>
                  <a:pt x="1193" y="1469"/>
                  <a:pt x="1195" y="1469"/>
                </a:cubicBezTo>
                <a:cubicBezTo>
                  <a:pt x="1196" y="1470"/>
                  <a:pt x="1197" y="1471"/>
                  <a:pt x="1195" y="1479"/>
                </a:cubicBezTo>
                <a:cubicBezTo>
                  <a:pt x="1177" y="1554"/>
                  <a:pt x="1177" y="1554"/>
                  <a:pt x="1177" y="1554"/>
                </a:cubicBezTo>
                <a:cubicBezTo>
                  <a:pt x="1171" y="1576"/>
                  <a:pt x="1176" y="1580"/>
                  <a:pt x="1181" y="1580"/>
                </a:cubicBezTo>
                <a:cubicBezTo>
                  <a:pt x="1191" y="1580"/>
                  <a:pt x="1212" y="1565"/>
                  <a:pt x="1222" y="1553"/>
                </a:cubicBezTo>
                <a:cubicBezTo>
                  <a:pt x="1218" y="1546"/>
                  <a:pt x="1218" y="1546"/>
                  <a:pt x="1218" y="1546"/>
                </a:cubicBezTo>
                <a:cubicBezTo>
                  <a:pt x="1211" y="1552"/>
                  <a:pt x="1202" y="1559"/>
                  <a:pt x="1198" y="1559"/>
                </a:cubicBezTo>
                <a:close/>
                <a:moveTo>
                  <a:pt x="1096" y="1470"/>
                </a:moveTo>
                <a:cubicBezTo>
                  <a:pt x="1096" y="1458"/>
                  <a:pt x="1087" y="1447"/>
                  <a:pt x="1073" y="1447"/>
                </a:cubicBezTo>
                <a:cubicBezTo>
                  <a:pt x="1061" y="1447"/>
                  <a:pt x="1046" y="1454"/>
                  <a:pt x="1033" y="1464"/>
                </a:cubicBezTo>
                <a:cubicBezTo>
                  <a:pt x="1013" y="1481"/>
                  <a:pt x="1001" y="1511"/>
                  <a:pt x="1001" y="1540"/>
                </a:cubicBezTo>
                <a:cubicBezTo>
                  <a:pt x="1001" y="1572"/>
                  <a:pt x="1017" y="1580"/>
                  <a:pt x="1030" y="1580"/>
                </a:cubicBezTo>
                <a:cubicBezTo>
                  <a:pt x="1043" y="1580"/>
                  <a:pt x="1063" y="1576"/>
                  <a:pt x="1089" y="1548"/>
                </a:cubicBezTo>
                <a:cubicBezTo>
                  <a:pt x="1083" y="1540"/>
                  <a:pt x="1083" y="1540"/>
                  <a:pt x="1083" y="1540"/>
                </a:cubicBezTo>
                <a:cubicBezTo>
                  <a:pt x="1069" y="1555"/>
                  <a:pt x="1054" y="1563"/>
                  <a:pt x="1043" y="1563"/>
                </a:cubicBezTo>
                <a:cubicBezTo>
                  <a:pt x="1027" y="1563"/>
                  <a:pt x="1023" y="1547"/>
                  <a:pt x="1023" y="1532"/>
                </a:cubicBezTo>
                <a:cubicBezTo>
                  <a:pt x="1023" y="1528"/>
                  <a:pt x="1023" y="1526"/>
                  <a:pt x="1024" y="1522"/>
                </a:cubicBezTo>
                <a:cubicBezTo>
                  <a:pt x="1052" y="1515"/>
                  <a:pt x="1096" y="1499"/>
                  <a:pt x="1096" y="1470"/>
                </a:cubicBezTo>
                <a:close/>
                <a:moveTo>
                  <a:pt x="1049" y="1464"/>
                </a:moveTo>
                <a:cubicBezTo>
                  <a:pt x="1053" y="1461"/>
                  <a:pt x="1057" y="1460"/>
                  <a:pt x="1061" y="1460"/>
                </a:cubicBezTo>
                <a:cubicBezTo>
                  <a:pt x="1062" y="1460"/>
                  <a:pt x="1062" y="1460"/>
                  <a:pt x="1062" y="1460"/>
                </a:cubicBezTo>
                <a:cubicBezTo>
                  <a:pt x="1070" y="1460"/>
                  <a:pt x="1075" y="1465"/>
                  <a:pt x="1075" y="1475"/>
                </a:cubicBezTo>
                <a:cubicBezTo>
                  <a:pt x="1075" y="1488"/>
                  <a:pt x="1063" y="1502"/>
                  <a:pt x="1025" y="1512"/>
                </a:cubicBezTo>
                <a:cubicBezTo>
                  <a:pt x="1030" y="1482"/>
                  <a:pt x="1043" y="1469"/>
                  <a:pt x="1049" y="1464"/>
                </a:cubicBezTo>
                <a:close/>
                <a:moveTo>
                  <a:pt x="962" y="1559"/>
                </a:moveTo>
                <a:cubicBezTo>
                  <a:pt x="959" y="1559"/>
                  <a:pt x="959" y="1557"/>
                  <a:pt x="960" y="1548"/>
                </a:cubicBezTo>
                <a:cubicBezTo>
                  <a:pt x="969" y="1508"/>
                  <a:pt x="976" y="1478"/>
                  <a:pt x="984" y="1447"/>
                </a:cubicBezTo>
                <a:cubicBezTo>
                  <a:pt x="980" y="1447"/>
                  <a:pt x="980" y="1447"/>
                  <a:pt x="980" y="1447"/>
                </a:cubicBezTo>
                <a:cubicBezTo>
                  <a:pt x="961" y="1454"/>
                  <a:pt x="961" y="1454"/>
                  <a:pt x="961" y="1454"/>
                </a:cubicBezTo>
                <a:cubicBezTo>
                  <a:pt x="957" y="1472"/>
                  <a:pt x="953" y="1489"/>
                  <a:pt x="949" y="1505"/>
                </a:cubicBezTo>
                <a:cubicBezTo>
                  <a:pt x="941" y="1522"/>
                  <a:pt x="911" y="1560"/>
                  <a:pt x="896" y="1560"/>
                </a:cubicBezTo>
                <a:cubicBezTo>
                  <a:pt x="891" y="1560"/>
                  <a:pt x="890" y="1555"/>
                  <a:pt x="893" y="1542"/>
                </a:cubicBezTo>
                <a:cubicBezTo>
                  <a:pt x="898" y="1520"/>
                  <a:pt x="903" y="1497"/>
                  <a:pt x="909" y="1475"/>
                </a:cubicBezTo>
                <a:cubicBezTo>
                  <a:pt x="913" y="1454"/>
                  <a:pt x="912" y="1447"/>
                  <a:pt x="905" y="1447"/>
                </a:cubicBezTo>
                <a:cubicBezTo>
                  <a:pt x="897" y="1447"/>
                  <a:pt x="880" y="1458"/>
                  <a:pt x="865" y="1473"/>
                </a:cubicBezTo>
                <a:cubicBezTo>
                  <a:pt x="869" y="1481"/>
                  <a:pt x="869" y="1481"/>
                  <a:pt x="869" y="1481"/>
                </a:cubicBezTo>
                <a:cubicBezTo>
                  <a:pt x="878" y="1473"/>
                  <a:pt x="885" y="1468"/>
                  <a:pt x="887" y="1468"/>
                </a:cubicBezTo>
                <a:cubicBezTo>
                  <a:pt x="889" y="1468"/>
                  <a:pt x="890" y="1470"/>
                  <a:pt x="888" y="1477"/>
                </a:cubicBezTo>
                <a:cubicBezTo>
                  <a:pt x="883" y="1499"/>
                  <a:pt x="877" y="1522"/>
                  <a:pt x="872" y="1544"/>
                </a:cubicBezTo>
                <a:cubicBezTo>
                  <a:pt x="864" y="1576"/>
                  <a:pt x="874" y="1580"/>
                  <a:pt x="881" y="1580"/>
                </a:cubicBezTo>
                <a:cubicBezTo>
                  <a:pt x="889" y="1580"/>
                  <a:pt x="897" y="1577"/>
                  <a:pt x="904" y="1571"/>
                </a:cubicBezTo>
                <a:cubicBezTo>
                  <a:pt x="917" y="1562"/>
                  <a:pt x="933" y="1546"/>
                  <a:pt x="945" y="1529"/>
                </a:cubicBezTo>
                <a:cubicBezTo>
                  <a:pt x="945" y="1529"/>
                  <a:pt x="945" y="1529"/>
                  <a:pt x="945" y="1529"/>
                </a:cubicBezTo>
                <a:cubicBezTo>
                  <a:pt x="943" y="1538"/>
                  <a:pt x="942" y="1543"/>
                  <a:pt x="940" y="1552"/>
                </a:cubicBezTo>
                <a:cubicBezTo>
                  <a:pt x="935" y="1574"/>
                  <a:pt x="938" y="1580"/>
                  <a:pt x="945" y="1580"/>
                </a:cubicBezTo>
                <a:cubicBezTo>
                  <a:pt x="954" y="1580"/>
                  <a:pt x="971" y="1569"/>
                  <a:pt x="984" y="1553"/>
                </a:cubicBezTo>
                <a:cubicBezTo>
                  <a:pt x="980" y="1545"/>
                  <a:pt x="980" y="1545"/>
                  <a:pt x="980" y="1545"/>
                </a:cubicBezTo>
                <a:cubicBezTo>
                  <a:pt x="973" y="1553"/>
                  <a:pt x="964" y="1559"/>
                  <a:pt x="962" y="1559"/>
                </a:cubicBezTo>
                <a:close/>
                <a:moveTo>
                  <a:pt x="2583" y="1455"/>
                </a:moveTo>
                <a:cubicBezTo>
                  <a:pt x="2577" y="1450"/>
                  <a:pt x="2569" y="1447"/>
                  <a:pt x="2561" y="1447"/>
                </a:cubicBezTo>
                <a:cubicBezTo>
                  <a:pt x="2550" y="1447"/>
                  <a:pt x="2536" y="1452"/>
                  <a:pt x="2525" y="1462"/>
                </a:cubicBezTo>
                <a:cubicBezTo>
                  <a:pt x="2510" y="1473"/>
                  <a:pt x="2501" y="1491"/>
                  <a:pt x="2501" y="1509"/>
                </a:cubicBezTo>
                <a:cubicBezTo>
                  <a:pt x="2501" y="1528"/>
                  <a:pt x="2510" y="1539"/>
                  <a:pt x="2525" y="1543"/>
                </a:cubicBezTo>
                <a:cubicBezTo>
                  <a:pt x="2513" y="1551"/>
                  <a:pt x="2509" y="1557"/>
                  <a:pt x="2509" y="1561"/>
                </a:cubicBezTo>
                <a:cubicBezTo>
                  <a:pt x="2508" y="1565"/>
                  <a:pt x="2512" y="1570"/>
                  <a:pt x="2519" y="1575"/>
                </a:cubicBezTo>
                <a:cubicBezTo>
                  <a:pt x="2487" y="1592"/>
                  <a:pt x="2473" y="1604"/>
                  <a:pt x="2472" y="1617"/>
                </a:cubicBezTo>
                <a:cubicBezTo>
                  <a:pt x="2472" y="1632"/>
                  <a:pt x="2493" y="1647"/>
                  <a:pt x="2522" y="1647"/>
                </a:cubicBezTo>
                <a:cubicBezTo>
                  <a:pt x="2546" y="1647"/>
                  <a:pt x="2587" y="1632"/>
                  <a:pt x="2587" y="1607"/>
                </a:cubicBezTo>
                <a:cubicBezTo>
                  <a:pt x="2587" y="1596"/>
                  <a:pt x="2576" y="1584"/>
                  <a:pt x="2552" y="1570"/>
                </a:cubicBezTo>
                <a:cubicBezTo>
                  <a:pt x="2538" y="1562"/>
                  <a:pt x="2530" y="1557"/>
                  <a:pt x="2530" y="1553"/>
                </a:cubicBezTo>
                <a:cubicBezTo>
                  <a:pt x="2530" y="1549"/>
                  <a:pt x="2533" y="1546"/>
                  <a:pt x="2536" y="1544"/>
                </a:cubicBezTo>
                <a:cubicBezTo>
                  <a:pt x="2553" y="1539"/>
                  <a:pt x="2564" y="1533"/>
                  <a:pt x="2572" y="1526"/>
                </a:cubicBezTo>
                <a:cubicBezTo>
                  <a:pt x="2581" y="1518"/>
                  <a:pt x="2592" y="1504"/>
                  <a:pt x="2592" y="1482"/>
                </a:cubicBezTo>
                <a:cubicBezTo>
                  <a:pt x="2592" y="1476"/>
                  <a:pt x="2591" y="1471"/>
                  <a:pt x="2590" y="1468"/>
                </a:cubicBezTo>
                <a:cubicBezTo>
                  <a:pt x="2592" y="1467"/>
                  <a:pt x="2594" y="1467"/>
                  <a:pt x="2596" y="1467"/>
                </a:cubicBezTo>
                <a:cubicBezTo>
                  <a:pt x="2602" y="1466"/>
                  <a:pt x="2609" y="1463"/>
                  <a:pt x="2618" y="1454"/>
                </a:cubicBezTo>
                <a:cubicBezTo>
                  <a:pt x="2615" y="1448"/>
                  <a:pt x="2615" y="1448"/>
                  <a:pt x="2615" y="1448"/>
                </a:cubicBezTo>
                <a:cubicBezTo>
                  <a:pt x="2610" y="1451"/>
                  <a:pt x="2598" y="1454"/>
                  <a:pt x="2583" y="1455"/>
                </a:cubicBezTo>
                <a:close/>
                <a:moveTo>
                  <a:pt x="2546" y="1591"/>
                </a:moveTo>
                <a:cubicBezTo>
                  <a:pt x="2559" y="1600"/>
                  <a:pt x="2566" y="1607"/>
                  <a:pt x="2566" y="1615"/>
                </a:cubicBezTo>
                <a:cubicBezTo>
                  <a:pt x="2566" y="1626"/>
                  <a:pt x="2550" y="1635"/>
                  <a:pt x="2533" y="1635"/>
                </a:cubicBezTo>
                <a:cubicBezTo>
                  <a:pt x="2533" y="1635"/>
                  <a:pt x="2533" y="1635"/>
                  <a:pt x="2533" y="1635"/>
                </a:cubicBezTo>
                <a:cubicBezTo>
                  <a:pt x="2513" y="1635"/>
                  <a:pt x="2496" y="1624"/>
                  <a:pt x="2496" y="1611"/>
                </a:cubicBezTo>
                <a:cubicBezTo>
                  <a:pt x="2496" y="1602"/>
                  <a:pt x="2506" y="1591"/>
                  <a:pt x="2527" y="1580"/>
                </a:cubicBezTo>
                <a:cubicBezTo>
                  <a:pt x="2531" y="1583"/>
                  <a:pt x="2537" y="1586"/>
                  <a:pt x="2546" y="1591"/>
                </a:cubicBezTo>
                <a:close/>
                <a:moveTo>
                  <a:pt x="2541" y="1531"/>
                </a:moveTo>
                <a:cubicBezTo>
                  <a:pt x="2531" y="1531"/>
                  <a:pt x="2523" y="1523"/>
                  <a:pt x="2523" y="1507"/>
                </a:cubicBezTo>
                <a:cubicBezTo>
                  <a:pt x="2523" y="1493"/>
                  <a:pt x="2527" y="1480"/>
                  <a:pt x="2533" y="1471"/>
                </a:cubicBezTo>
                <a:cubicBezTo>
                  <a:pt x="2539" y="1462"/>
                  <a:pt x="2545" y="1458"/>
                  <a:pt x="2553" y="1458"/>
                </a:cubicBezTo>
                <a:cubicBezTo>
                  <a:pt x="2553" y="1458"/>
                  <a:pt x="2553" y="1458"/>
                  <a:pt x="2553" y="1458"/>
                </a:cubicBezTo>
                <a:cubicBezTo>
                  <a:pt x="2564" y="1458"/>
                  <a:pt x="2571" y="1467"/>
                  <a:pt x="2571" y="1484"/>
                </a:cubicBezTo>
                <a:cubicBezTo>
                  <a:pt x="2571" y="1515"/>
                  <a:pt x="2555" y="1531"/>
                  <a:pt x="2541" y="1531"/>
                </a:cubicBezTo>
                <a:close/>
              </a:path>
            </a:pathLst>
          </a:custGeom>
          <a:solidFill>
            <a:schemeClr val="tx1"/>
          </a:solidFill>
          <a:ln>
            <a:noFill/>
          </a:ln>
          <a:extLst/>
        </p:spPr>
        <p:txBody>
          <a:bodyPr/>
          <a:lstStyle/>
          <a:p>
            <a:pPr>
              <a:defRPr/>
            </a:pPr>
            <a:endParaRPr lang="en-GB"/>
          </a:p>
        </p:txBody>
      </p:sp>
      <p:sp>
        <p:nvSpPr>
          <p:cNvPr id="1260546" name="Rectangle 2"/>
          <p:cNvSpPr>
            <a:spLocks noGrp="1" noChangeArrowheads="1"/>
          </p:cNvSpPr>
          <p:nvPr>
            <p:ph type="ctrTitle"/>
          </p:nvPr>
        </p:nvSpPr>
        <p:spPr>
          <a:xfrm>
            <a:off x="457200" y="4995863"/>
            <a:ext cx="6858000" cy="1862137"/>
          </a:xfrm>
        </p:spPr>
        <p:txBody>
          <a:bodyPr/>
          <a:lstStyle>
            <a:lvl1pPr>
              <a:tabLst>
                <a:tab pos="271463" algn="l"/>
                <a:tab pos="533400" algn="l"/>
              </a:tabLst>
              <a:defRPr sz="3600"/>
            </a:lvl1pPr>
          </a:lstStyle>
          <a:p>
            <a:pPr lvl="0"/>
            <a:r>
              <a:rPr lang="en-US" noProof="0" smtClean="0"/>
              <a:t>Click to edit Master title style</a:t>
            </a:r>
          </a:p>
        </p:txBody>
      </p:sp>
      <p:sp>
        <p:nvSpPr>
          <p:cNvPr id="1260547" name="Rectangle 3"/>
          <p:cNvSpPr>
            <a:spLocks noGrp="1" noChangeArrowheads="1"/>
          </p:cNvSpPr>
          <p:nvPr>
            <p:ph type="subTitle" sz="quarter" idx="1"/>
          </p:nvPr>
        </p:nvSpPr>
        <p:spPr>
          <a:xfrm>
            <a:off x="611188" y="4859338"/>
            <a:ext cx="7921625" cy="1084262"/>
          </a:xfrm>
        </p:spPr>
        <p:txBody>
          <a:bodyPr anchor="b"/>
          <a:lstStyle>
            <a:lvl1pPr marL="0" indent="0">
              <a:spcBef>
                <a:spcPct val="0"/>
              </a:spcBef>
              <a:buFont typeface="Times New Roman" pitchFamily="18" charset="0"/>
              <a:buNone/>
              <a:defRPr sz="1800"/>
            </a:lvl1pPr>
          </a:lstStyle>
          <a:p>
            <a:pPr lvl="0"/>
            <a:r>
              <a:rPr lang="en-US" noProof="0" smtClean="0"/>
              <a:t>Click to edit Master subtitle style</a:t>
            </a:r>
          </a:p>
        </p:txBody>
      </p:sp>
    </p:spTree>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11188" y="358775"/>
            <a:ext cx="7921625" cy="457200"/>
          </a:xfrm>
        </p:spPr>
        <p:txBody>
          <a:bodyPr/>
          <a:lstStyle/>
          <a:p>
            <a:r>
              <a:rPr lang="en-US" dirty="0" smtClean="0"/>
              <a:t>Click to edit Master title style</a:t>
            </a:r>
            <a:endParaRPr lang="en-GB" dirty="0"/>
          </a:p>
        </p:txBody>
      </p:sp>
      <p:sp>
        <p:nvSpPr>
          <p:cNvPr id="3" name="Chart Placeholder 2"/>
          <p:cNvSpPr>
            <a:spLocks noGrp="1"/>
          </p:cNvSpPr>
          <p:nvPr>
            <p:ph type="chart" idx="1"/>
          </p:nvPr>
        </p:nvSpPr>
        <p:spPr>
          <a:xfrm>
            <a:off x="611188" y="1600200"/>
            <a:ext cx="7921625" cy="4343400"/>
          </a:xfrm>
        </p:spPr>
        <p:txBody>
          <a:bodyPr/>
          <a:lstStyle/>
          <a:p>
            <a:pPr lvl="0"/>
            <a:endParaRPr lang="en-GB" noProof="0" smtClean="0"/>
          </a:p>
        </p:txBody>
      </p:sp>
      <p:sp>
        <p:nvSpPr>
          <p:cNvPr id="4" name="Rectangle 4"/>
          <p:cNvSpPr>
            <a:spLocks noGrp="1" noChangeArrowheads="1"/>
          </p:cNvSpPr>
          <p:nvPr>
            <p:ph type="sldNum" sz="quarter" idx="10"/>
          </p:nvPr>
        </p:nvSpPr>
        <p:spPr>
          <a:ln/>
        </p:spPr>
        <p:txBody>
          <a:bodyPr/>
          <a:lstStyle>
            <a:lvl1pPr>
              <a:defRPr/>
            </a:lvl1pPr>
          </a:lstStyle>
          <a:p>
            <a:pPr>
              <a:defRPr/>
            </a:pPr>
            <a:fld id="{2B11F089-D748-4A8D-B7D2-73FC89FD7B83}"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fld id="{AAC3DB99-2A59-48C8-8BB5-E4779E260E06}" type="datetimeFigureOut">
              <a:rPr lang="en-US"/>
              <a:pPr>
                <a:defRPr/>
              </a:pPr>
              <a:t>12/12/2012</a:t>
            </a:fld>
            <a:endParaRPr lang="en-US"/>
          </a:p>
        </p:txBody>
      </p:sp>
    </p:spTree>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6"/>
          <p:cNvPicPr>
            <a:picLocks noChangeAspect="1" noChangeArrowheads="1"/>
          </p:cNvPicPr>
          <p:nvPr userDrawn="1"/>
        </p:nvPicPr>
        <p:blipFill>
          <a:blip r:embed="rId2"/>
          <a:srcRect/>
          <a:stretch>
            <a:fillRect/>
          </a:stretch>
        </p:blipFill>
        <p:spPr bwMode="auto">
          <a:xfrm>
            <a:off x="0" y="922338"/>
            <a:ext cx="9144000" cy="5935662"/>
          </a:xfrm>
          <a:prstGeom prst="rect">
            <a:avLst/>
          </a:prstGeom>
          <a:noFill/>
          <a:ln w="9525">
            <a:noFill/>
            <a:miter lim="800000"/>
            <a:headEnd/>
            <a:tailEnd/>
          </a:ln>
        </p:spPr>
      </p:pic>
      <p:sp>
        <p:nvSpPr>
          <p:cNvPr id="5" name="Freeform 6"/>
          <p:cNvSpPr>
            <a:spLocks noChangeAspect="1" noEditPoints="1"/>
          </p:cNvSpPr>
          <p:nvPr/>
        </p:nvSpPr>
        <p:spPr bwMode="auto">
          <a:xfrm>
            <a:off x="688975" y="550863"/>
            <a:ext cx="1749425" cy="877887"/>
          </a:xfrm>
          <a:custGeom>
            <a:avLst/>
            <a:gdLst>
              <a:gd name="T0" fmla="*/ 2147483647 w 3278"/>
              <a:gd name="T1" fmla="*/ 2147483647 h 1647"/>
              <a:gd name="T2" fmla="*/ 2147483647 w 3278"/>
              <a:gd name="T3" fmla="*/ 2147483647 h 1647"/>
              <a:gd name="T4" fmla="*/ 2147483647 w 3278"/>
              <a:gd name="T5" fmla="*/ 2147483647 h 1647"/>
              <a:gd name="T6" fmla="*/ 2147483647 w 3278"/>
              <a:gd name="T7" fmla="*/ 2147483647 h 1647"/>
              <a:gd name="T8" fmla="*/ 2147483647 w 3278"/>
              <a:gd name="T9" fmla="*/ 2147483647 h 1647"/>
              <a:gd name="T10" fmla="*/ 2147483647 w 3278"/>
              <a:gd name="T11" fmla="*/ 2147483647 h 1647"/>
              <a:gd name="T12" fmla="*/ 2147483647 w 3278"/>
              <a:gd name="T13" fmla="*/ 2147483647 h 1647"/>
              <a:gd name="T14" fmla="*/ 2147483647 w 3278"/>
              <a:gd name="T15" fmla="*/ 2147483647 h 1647"/>
              <a:gd name="T16" fmla="*/ 2147483647 w 3278"/>
              <a:gd name="T17" fmla="*/ 2147483647 h 1647"/>
              <a:gd name="T18" fmla="*/ 2147483647 w 3278"/>
              <a:gd name="T19" fmla="*/ 0 h 1647"/>
              <a:gd name="T20" fmla="*/ 2147483647 w 3278"/>
              <a:gd name="T21" fmla="*/ 2147483647 h 1647"/>
              <a:gd name="T22" fmla="*/ 2147483647 w 3278"/>
              <a:gd name="T23" fmla="*/ 0 h 1647"/>
              <a:gd name="T24" fmla="*/ 2147483647 w 3278"/>
              <a:gd name="T25" fmla="*/ 2147483647 h 1647"/>
              <a:gd name="T26" fmla="*/ 2147483647 w 3278"/>
              <a:gd name="T27" fmla="*/ 2147483647 h 1647"/>
              <a:gd name="T28" fmla="*/ 2147483647 w 3278"/>
              <a:gd name="T29" fmla="*/ 2147483647 h 1647"/>
              <a:gd name="T30" fmla="*/ 2147483647 w 3278"/>
              <a:gd name="T31" fmla="*/ 2147483647 h 1647"/>
              <a:gd name="T32" fmla="*/ 2147483647 w 3278"/>
              <a:gd name="T33" fmla="*/ 2147483647 h 1647"/>
              <a:gd name="T34" fmla="*/ 2147483647 w 3278"/>
              <a:gd name="T35" fmla="*/ 2147483647 h 1647"/>
              <a:gd name="T36" fmla="*/ 2147483647 w 3278"/>
              <a:gd name="T37" fmla="*/ 2147483647 h 1647"/>
              <a:gd name="T38" fmla="*/ 2147483647 w 3278"/>
              <a:gd name="T39" fmla="*/ 2147483647 h 1647"/>
              <a:gd name="T40" fmla="*/ 2147483647 w 3278"/>
              <a:gd name="T41" fmla="*/ 2147483647 h 1647"/>
              <a:gd name="T42" fmla="*/ 2147483647 w 3278"/>
              <a:gd name="T43" fmla="*/ 2147483647 h 1647"/>
              <a:gd name="T44" fmla="*/ 2147483647 w 3278"/>
              <a:gd name="T45" fmla="*/ 2147483647 h 1647"/>
              <a:gd name="T46" fmla="*/ 2147483647 w 3278"/>
              <a:gd name="T47" fmla="*/ 2147483647 h 1647"/>
              <a:gd name="T48" fmla="*/ 2147483647 w 3278"/>
              <a:gd name="T49" fmla="*/ 2147483647 h 1647"/>
              <a:gd name="T50" fmla="*/ 2147483647 w 3278"/>
              <a:gd name="T51" fmla="*/ 2147483647 h 1647"/>
              <a:gd name="T52" fmla="*/ 2147483647 w 3278"/>
              <a:gd name="T53" fmla="*/ 2147483647 h 1647"/>
              <a:gd name="T54" fmla="*/ 2147483647 w 3278"/>
              <a:gd name="T55" fmla="*/ 2147483647 h 1647"/>
              <a:gd name="T56" fmla="*/ 2147483647 w 3278"/>
              <a:gd name="T57" fmla="*/ 2147483647 h 1647"/>
              <a:gd name="T58" fmla="*/ 2147483647 w 3278"/>
              <a:gd name="T59" fmla="*/ 2147483647 h 1647"/>
              <a:gd name="T60" fmla="*/ 2147483647 w 3278"/>
              <a:gd name="T61" fmla="*/ 2147483647 h 1647"/>
              <a:gd name="T62" fmla="*/ 2147483647 w 3278"/>
              <a:gd name="T63" fmla="*/ 2147483647 h 1647"/>
              <a:gd name="T64" fmla="*/ 2147483647 w 3278"/>
              <a:gd name="T65" fmla="*/ 2147483647 h 1647"/>
              <a:gd name="T66" fmla="*/ 2147483647 w 3278"/>
              <a:gd name="T67" fmla="*/ 2147483647 h 1647"/>
              <a:gd name="T68" fmla="*/ 2147483647 w 3278"/>
              <a:gd name="T69" fmla="*/ 2147483647 h 1647"/>
              <a:gd name="T70" fmla="*/ 2147483647 w 3278"/>
              <a:gd name="T71" fmla="*/ 2147483647 h 1647"/>
              <a:gd name="T72" fmla="*/ 2147483647 w 3278"/>
              <a:gd name="T73" fmla="*/ 2147483647 h 1647"/>
              <a:gd name="T74" fmla="*/ 2147483647 w 3278"/>
              <a:gd name="T75" fmla="*/ 2147483647 h 1647"/>
              <a:gd name="T76" fmla="*/ 2147483647 w 3278"/>
              <a:gd name="T77" fmla="*/ 2147483647 h 1647"/>
              <a:gd name="T78" fmla="*/ 2147483647 w 3278"/>
              <a:gd name="T79" fmla="*/ 2147483647 h 1647"/>
              <a:gd name="T80" fmla="*/ 2147483647 w 3278"/>
              <a:gd name="T81" fmla="*/ 2147483647 h 1647"/>
              <a:gd name="T82" fmla="*/ 2147483647 w 3278"/>
              <a:gd name="T83" fmla="*/ 2147483647 h 1647"/>
              <a:gd name="T84" fmla="*/ 2147483647 w 3278"/>
              <a:gd name="T85" fmla="*/ 2147483647 h 1647"/>
              <a:gd name="T86" fmla="*/ 2147483647 w 3278"/>
              <a:gd name="T87" fmla="*/ 2147483647 h 1647"/>
              <a:gd name="T88" fmla="*/ 2147483647 w 3278"/>
              <a:gd name="T89" fmla="*/ 2147483647 h 1647"/>
              <a:gd name="T90" fmla="*/ 2147483647 w 3278"/>
              <a:gd name="T91" fmla="*/ 2147483647 h 1647"/>
              <a:gd name="T92" fmla="*/ 2147483647 w 3278"/>
              <a:gd name="T93" fmla="*/ 2147483647 h 1647"/>
              <a:gd name="T94" fmla="*/ 2147483647 w 3278"/>
              <a:gd name="T95" fmla="*/ 2147483647 h 1647"/>
              <a:gd name="T96" fmla="*/ 2147483647 w 3278"/>
              <a:gd name="T97" fmla="*/ 2147483647 h 1647"/>
              <a:gd name="T98" fmla="*/ 2147483647 w 3278"/>
              <a:gd name="T99" fmla="*/ 2147483647 h 1647"/>
              <a:gd name="T100" fmla="*/ 2147483647 w 3278"/>
              <a:gd name="T101" fmla="*/ 2147483647 h 1647"/>
              <a:gd name="T102" fmla="*/ 2147483647 w 3278"/>
              <a:gd name="T103" fmla="*/ 2147483647 h 1647"/>
              <a:gd name="T104" fmla="*/ 2147483647 w 3278"/>
              <a:gd name="T105" fmla="*/ 2147483647 h 1647"/>
              <a:gd name="T106" fmla="*/ 2147483647 w 3278"/>
              <a:gd name="T107" fmla="*/ 2147483647 h 1647"/>
              <a:gd name="T108" fmla="*/ 2147483647 w 3278"/>
              <a:gd name="T109" fmla="*/ 2147483647 h 1647"/>
              <a:gd name="T110" fmla="*/ 2147483647 w 3278"/>
              <a:gd name="T111" fmla="*/ 2147483647 h 1647"/>
              <a:gd name="T112" fmla="*/ 2147483647 w 3278"/>
              <a:gd name="T113" fmla="*/ 2147483647 h 1647"/>
              <a:gd name="T114" fmla="*/ 2147483647 w 3278"/>
              <a:gd name="T115" fmla="*/ 2147483647 h 1647"/>
              <a:gd name="T116" fmla="*/ 2147483647 w 3278"/>
              <a:gd name="T117" fmla="*/ 2147483647 h 1647"/>
              <a:gd name="T118" fmla="*/ 2147483647 w 3278"/>
              <a:gd name="T119" fmla="*/ 2147483647 h 1647"/>
              <a:gd name="T120" fmla="*/ 2147483647 w 3278"/>
              <a:gd name="T121" fmla="*/ 2147483647 h 1647"/>
              <a:gd name="T122" fmla="*/ 2147483647 w 3278"/>
              <a:gd name="T123" fmla="*/ 2147483647 h 1647"/>
              <a:gd name="T124" fmla="*/ 2147483647 w 3278"/>
              <a:gd name="T125" fmla="*/ 2147483647 h 16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78" h="1647">
                <a:moveTo>
                  <a:pt x="2140" y="409"/>
                </a:moveTo>
                <a:cubicBezTo>
                  <a:pt x="2106" y="409"/>
                  <a:pt x="2091" y="372"/>
                  <a:pt x="2084" y="348"/>
                </a:cubicBezTo>
                <a:cubicBezTo>
                  <a:pt x="2069" y="352"/>
                  <a:pt x="2069" y="352"/>
                  <a:pt x="2069" y="352"/>
                </a:cubicBezTo>
                <a:cubicBezTo>
                  <a:pt x="2072" y="377"/>
                  <a:pt x="2075" y="402"/>
                  <a:pt x="2079" y="415"/>
                </a:cubicBezTo>
                <a:cubicBezTo>
                  <a:pt x="2098" y="423"/>
                  <a:pt x="2113" y="428"/>
                  <a:pt x="2134" y="428"/>
                </a:cubicBezTo>
                <a:cubicBezTo>
                  <a:pt x="2179" y="428"/>
                  <a:pt x="2213" y="397"/>
                  <a:pt x="2213" y="352"/>
                </a:cubicBezTo>
                <a:cubicBezTo>
                  <a:pt x="2213" y="319"/>
                  <a:pt x="2195" y="298"/>
                  <a:pt x="2171" y="282"/>
                </a:cubicBezTo>
                <a:cubicBezTo>
                  <a:pt x="2147" y="266"/>
                  <a:pt x="2112" y="254"/>
                  <a:pt x="2112" y="218"/>
                </a:cubicBezTo>
                <a:cubicBezTo>
                  <a:pt x="2112" y="197"/>
                  <a:pt x="2123" y="180"/>
                  <a:pt x="2145" y="180"/>
                </a:cubicBezTo>
                <a:cubicBezTo>
                  <a:pt x="2172" y="180"/>
                  <a:pt x="2180" y="203"/>
                  <a:pt x="2188" y="229"/>
                </a:cubicBezTo>
                <a:cubicBezTo>
                  <a:pt x="2204" y="226"/>
                  <a:pt x="2204" y="226"/>
                  <a:pt x="2204" y="226"/>
                </a:cubicBezTo>
                <a:cubicBezTo>
                  <a:pt x="2201" y="201"/>
                  <a:pt x="2198" y="186"/>
                  <a:pt x="2197" y="169"/>
                </a:cubicBezTo>
                <a:cubicBezTo>
                  <a:pt x="2180" y="165"/>
                  <a:pt x="2169" y="160"/>
                  <a:pt x="2152" y="160"/>
                </a:cubicBezTo>
                <a:cubicBezTo>
                  <a:pt x="2106" y="160"/>
                  <a:pt x="2078" y="193"/>
                  <a:pt x="2078" y="231"/>
                </a:cubicBezTo>
                <a:cubicBezTo>
                  <a:pt x="2078" y="261"/>
                  <a:pt x="2097" y="281"/>
                  <a:pt x="2119" y="297"/>
                </a:cubicBezTo>
                <a:cubicBezTo>
                  <a:pt x="2144" y="314"/>
                  <a:pt x="2178" y="327"/>
                  <a:pt x="2178" y="364"/>
                </a:cubicBezTo>
                <a:cubicBezTo>
                  <a:pt x="2178" y="392"/>
                  <a:pt x="2164" y="409"/>
                  <a:pt x="2140" y="409"/>
                </a:cubicBezTo>
                <a:close/>
                <a:moveTo>
                  <a:pt x="1327" y="362"/>
                </a:moveTo>
                <a:cubicBezTo>
                  <a:pt x="1327" y="142"/>
                  <a:pt x="1327" y="142"/>
                  <a:pt x="1327" y="142"/>
                </a:cubicBezTo>
                <a:cubicBezTo>
                  <a:pt x="1327" y="101"/>
                  <a:pt x="1330" y="96"/>
                  <a:pt x="1366" y="92"/>
                </a:cubicBezTo>
                <a:cubicBezTo>
                  <a:pt x="1366" y="78"/>
                  <a:pt x="1366" y="78"/>
                  <a:pt x="1366" y="78"/>
                </a:cubicBezTo>
                <a:cubicBezTo>
                  <a:pt x="1241" y="78"/>
                  <a:pt x="1241" y="78"/>
                  <a:pt x="1241" y="78"/>
                </a:cubicBezTo>
                <a:cubicBezTo>
                  <a:pt x="1241" y="92"/>
                  <a:pt x="1241" y="92"/>
                  <a:pt x="1241" y="92"/>
                </a:cubicBezTo>
                <a:cubicBezTo>
                  <a:pt x="1281" y="96"/>
                  <a:pt x="1285" y="101"/>
                  <a:pt x="1285" y="142"/>
                </a:cubicBezTo>
                <a:cubicBezTo>
                  <a:pt x="1285" y="336"/>
                  <a:pt x="1285" y="336"/>
                  <a:pt x="1285" y="336"/>
                </a:cubicBezTo>
                <a:cubicBezTo>
                  <a:pt x="1285" y="379"/>
                  <a:pt x="1283" y="408"/>
                  <a:pt x="1279" y="435"/>
                </a:cubicBezTo>
                <a:cubicBezTo>
                  <a:pt x="1274" y="465"/>
                  <a:pt x="1260" y="487"/>
                  <a:pt x="1228" y="499"/>
                </a:cubicBezTo>
                <a:cubicBezTo>
                  <a:pt x="1234" y="514"/>
                  <a:pt x="1234" y="514"/>
                  <a:pt x="1234" y="514"/>
                </a:cubicBezTo>
                <a:cubicBezTo>
                  <a:pt x="1250" y="511"/>
                  <a:pt x="1269" y="504"/>
                  <a:pt x="1285" y="492"/>
                </a:cubicBezTo>
                <a:cubicBezTo>
                  <a:pt x="1322" y="463"/>
                  <a:pt x="1327" y="420"/>
                  <a:pt x="1327" y="362"/>
                </a:cubicBezTo>
                <a:close/>
                <a:moveTo>
                  <a:pt x="2047" y="358"/>
                </a:moveTo>
                <a:cubicBezTo>
                  <a:pt x="2031" y="355"/>
                  <a:pt x="2031" y="355"/>
                  <a:pt x="2031" y="355"/>
                </a:cubicBezTo>
                <a:cubicBezTo>
                  <a:pt x="2025" y="373"/>
                  <a:pt x="2018" y="385"/>
                  <a:pt x="2013" y="393"/>
                </a:cubicBezTo>
                <a:cubicBezTo>
                  <a:pt x="2007" y="400"/>
                  <a:pt x="1995" y="404"/>
                  <a:pt x="1973" y="404"/>
                </a:cubicBezTo>
                <a:cubicBezTo>
                  <a:pt x="1956" y="404"/>
                  <a:pt x="1947" y="404"/>
                  <a:pt x="1942" y="400"/>
                </a:cubicBezTo>
                <a:cubicBezTo>
                  <a:pt x="1937" y="397"/>
                  <a:pt x="1935" y="389"/>
                  <a:pt x="1935" y="372"/>
                </a:cubicBezTo>
                <a:cubicBezTo>
                  <a:pt x="1935" y="300"/>
                  <a:pt x="1935" y="300"/>
                  <a:pt x="1935" y="300"/>
                </a:cubicBezTo>
                <a:cubicBezTo>
                  <a:pt x="1963" y="300"/>
                  <a:pt x="1963" y="300"/>
                  <a:pt x="1963" y="300"/>
                </a:cubicBezTo>
                <a:cubicBezTo>
                  <a:pt x="1989" y="300"/>
                  <a:pt x="1991" y="301"/>
                  <a:pt x="1996" y="328"/>
                </a:cubicBezTo>
                <a:cubicBezTo>
                  <a:pt x="2012" y="328"/>
                  <a:pt x="2012" y="328"/>
                  <a:pt x="2012" y="328"/>
                </a:cubicBezTo>
                <a:cubicBezTo>
                  <a:pt x="2012" y="251"/>
                  <a:pt x="2012" y="251"/>
                  <a:pt x="2012" y="251"/>
                </a:cubicBezTo>
                <a:cubicBezTo>
                  <a:pt x="1996" y="251"/>
                  <a:pt x="1996" y="251"/>
                  <a:pt x="1996" y="251"/>
                </a:cubicBezTo>
                <a:cubicBezTo>
                  <a:pt x="1991" y="277"/>
                  <a:pt x="1991" y="279"/>
                  <a:pt x="1963" y="279"/>
                </a:cubicBezTo>
                <a:cubicBezTo>
                  <a:pt x="1935" y="279"/>
                  <a:pt x="1935" y="279"/>
                  <a:pt x="1935" y="279"/>
                </a:cubicBezTo>
                <a:cubicBezTo>
                  <a:pt x="1935" y="193"/>
                  <a:pt x="1935" y="193"/>
                  <a:pt x="1935" y="193"/>
                </a:cubicBezTo>
                <a:cubicBezTo>
                  <a:pt x="1935" y="185"/>
                  <a:pt x="1935" y="185"/>
                  <a:pt x="1942" y="185"/>
                </a:cubicBezTo>
                <a:cubicBezTo>
                  <a:pt x="1968" y="185"/>
                  <a:pt x="1968" y="185"/>
                  <a:pt x="1968" y="185"/>
                </a:cubicBezTo>
                <a:cubicBezTo>
                  <a:pt x="1988" y="185"/>
                  <a:pt x="1996" y="188"/>
                  <a:pt x="2001" y="194"/>
                </a:cubicBezTo>
                <a:cubicBezTo>
                  <a:pt x="2005" y="199"/>
                  <a:pt x="2010" y="209"/>
                  <a:pt x="2014" y="228"/>
                </a:cubicBezTo>
                <a:cubicBezTo>
                  <a:pt x="2030" y="226"/>
                  <a:pt x="2030" y="226"/>
                  <a:pt x="2030" y="226"/>
                </a:cubicBezTo>
                <a:cubicBezTo>
                  <a:pt x="2028" y="206"/>
                  <a:pt x="2026" y="176"/>
                  <a:pt x="2026" y="166"/>
                </a:cubicBezTo>
                <a:cubicBezTo>
                  <a:pt x="1870" y="166"/>
                  <a:pt x="1870" y="166"/>
                  <a:pt x="1870" y="166"/>
                </a:cubicBezTo>
                <a:cubicBezTo>
                  <a:pt x="1870" y="181"/>
                  <a:pt x="1870" y="181"/>
                  <a:pt x="1870" y="181"/>
                </a:cubicBezTo>
                <a:cubicBezTo>
                  <a:pt x="1897" y="184"/>
                  <a:pt x="1899" y="186"/>
                  <a:pt x="1899" y="215"/>
                </a:cubicBezTo>
                <a:cubicBezTo>
                  <a:pt x="1899" y="374"/>
                  <a:pt x="1899" y="374"/>
                  <a:pt x="1899" y="374"/>
                </a:cubicBezTo>
                <a:cubicBezTo>
                  <a:pt x="1899" y="403"/>
                  <a:pt x="1898" y="405"/>
                  <a:pt x="1865" y="408"/>
                </a:cubicBezTo>
                <a:cubicBezTo>
                  <a:pt x="1865" y="423"/>
                  <a:pt x="1865" y="423"/>
                  <a:pt x="1865" y="423"/>
                </a:cubicBezTo>
                <a:cubicBezTo>
                  <a:pt x="2033" y="423"/>
                  <a:pt x="2033" y="423"/>
                  <a:pt x="2033" y="423"/>
                </a:cubicBezTo>
                <a:cubicBezTo>
                  <a:pt x="2037" y="410"/>
                  <a:pt x="2044" y="370"/>
                  <a:pt x="2047" y="358"/>
                </a:cubicBezTo>
                <a:close/>
                <a:moveTo>
                  <a:pt x="2261" y="687"/>
                </a:moveTo>
                <a:cubicBezTo>
                  <a:pt x="2261" y="672"/>
                  <a:pt x="2261" y="672"/>
                  <a:pt x="2261" y="672"/>
                </a:cubicBezTo>
                <a:cubicBezTo>
                  <a:pt x="2163" y="672"/>
                  <a:pt x="2163" y="672"/>
                  <a:pt x="2163" y="672"/>
                </a:cubicBezTo>
                <a:cubicBezTo>
                  <a:pt x="2163" y="687"/>
                  <a:pt x="2163" y="687"/>
                  <a:pt x="2163" y="687"/>
                </a:cubicBezTo>
                <a:cubicBezTo>
                  <a:pt x="2192" y="690"/>
                  <a:pt x="2194" y="692"/>
                  <a:pt x="2194" y="721"/>
                </a:cubicBezTo>
                <a:cubicBezTo>
                  <a:pt x="2194" y="880"/>
                  <a:pt x="2194" y="880"/>
                  <a:pt x="2194" y="880"/>
                </a:cubicBezTo>
                <a:cubicBezTo>
                  <a:pt x="2194" y="909"/>
                  <a:pt x="2192" y="911"/>
                  <a:pt x="2163" y="914"/>
                </a:cubicBezTo>
                <a:cubicBezTo>
                  <a:pt x="2163" y="929"/>
                  <a:pt x="2163" y="929"/>
                  <a:pt x="2163" y="929"/>
                </a:cubicBezTo>
                <a:cubicBezTo>
                  <a:pt x="2322" y="929"/>
                  <a:pt x="2322" y="929"/>
                  <a:pt x="2322" y="929"/>
                </a:cubicBezTo>
                <a:cubicBezTo>
                  <a:pt x="2325" y="916"/>
                  <a:pt x="2333" y="877"/>
                  <a:pt x="2335" y="863"/>
                </a:cubicBezTo>
                <a:cubicBezTo>
                  <a:pt x="2319" y="860"/>
                  <a:pt x="2319" y="860"/>
                  <a:pt x="2319" y="860"/>
                </a:cubicBezTo>
                <a:cubicBezTo>
                  <a:pt x="2313" y="878"/>
                  <a:pt x="2307" y="890"/>
                  <a:pt x="2301" y="899"/>
                </a:cubicBezTo>
                <a:cubicBezTo>
                  <a:pt x="2294" y="907"/>
                  <a:pt x="2281" y="910"/>
                  <a:pt x="2264" y="910"/>
                </a:cubicBezTo>
                <a:cubicBezTo>
                  <a:pt x="2250" y="910"/>
                  <a:pt x="2241" y="909"/>
                  <a:pt x="2236" y="906"/>
                </a:cubicBezTo>
                <a:cubicBezTo>
                  <a:pt x="2231" y="903"/>
                  <a:pt x="2229" y="895"/>
                  <a:pt x="2229" y="878"/>
                </a:cubicBezTo>
                <a:cubicBezTo>
                  <a:pt x="2229" y="721"/>
                  <a:pt x="2229" y="721"/>
                  <a:pt x="2229" y="721"/>
                </a:cubicBezTo>
                <a:cubicBezTo>
                  <a:pt x="2229" y="692"/>
                  <a:pt x="2231" y="690"/>
                  <a:pt x="2261" y="687"/>
                </a:cubicBezTo>
                <a:close/>
                <a:moveTo>
                  <a:pt x="1467" y="846"/>
                </a:moveTo>
                <a:cubicBezTo>
                  <a:pt x="1452" y="842"/>
                  <a:pt x="1452" y="842"/>
                  <a:pt x="1452" y="842"/>
                </a:cubicBezTo>
                <a:cubicBezTo>
                  <a:pt x="1445" y="864"/>
                  <a:pt x="1437" y="881"/>
                  <a:pt x="1427" y="893"/>
                </a:cubicBezTo>
                <a:cubicBezTo>
                  <a:pt x="1418" y="906"/>
                  <a:pt x="1398" y="910"/>
                  <a:pt x="1375" y="910"/>
                </a:cubicBezTo>
                <a:cubicBezTo>
                  <a:pt x="1355" y="910"/>
                  <a:pt x="1342" y="909"/>
                  <a:pt x="1333" y="903"/>
                </a:cubicBezTo>
                <a:cubicBezTo>
                  <a:pt x="1325" y="898"/>
                  <a:pt x="1323" y="885"/>
                  <a:pt x="1323" y="863"/>
                </a:cubicBezTo>
                <a:cubicBezTo>
                  <a:pt x="1323" y="648"/>
                  <a:pt x="1323" y="648"/>
                  <a:pt x="1323" y="648"/>
                </a:cubicBezTo>
                <a:cubicBezTo>
                  <a:pt x="1323" y="607"/>
                  <a:pt x="1326" y="602"/>
                  <a:pt x="1366" y="598"/>
                </a:cubicBezTo>
                <a:cubicBezTo>
                  <a:pt x="1366" y="584"/>
                  <a:pt x="1366" y="584"/>
                  <a:pt x="1366" y="584"/>
                </a:cubicBezTo>
                <a:cubicBezTo>
                  <a:pt x="1238" y="584"/>
                  <a:pt x="1238" y="584"/>
                  <a:pt x="1238" y="584"/>
                </a:cubicBezTo>
                <a:cubicBezTo>
                  <a:pt x="1238" y="598"/>
                  <a:pt x="1238" y="598"/>
                  <a:pt x="1238" y="598"/>
                </a:cubicBezTo>
                <a:cubicBezTo>
                  <a:pt x="1277" y="602"/>
                  <a:pt x="1281" y="607"/>
                  <a:pt x="1281" y="648"/>
                </a:cubicBezTo>
                <a:cubicBezTo>
                  <a:pt x="1281" y="865"/>
                  <a:pt x="1281" y="865"/>
                  <a:pt x="1281" y="865"/>
                </a:cubicBezTo>
                <a:cubicBezTo>
                  <a:pt x="1281" y="906"/>
                  <a:pt x="1277" y="911"/>
                  <a:pt x="1237" y="915"/>
                </a:cubicBezTo>
                <a:cubicBezTo>
                  <a:pt x="1237" y="929"/>
                  <a:pt x="1237" y="929"/>
                  <a:pt x="1237" y="929"/>
                </a:cubicBezTo>
                <a:cubicBezTo>
                  <a:pt x="1451" y="929"/>
                  <a:pt x="1451" y="929"/>
                  <a:pt x="1451" y="929"/>
                </a:cubicBezTo>
                <a:cubicBezTo>
                  <a:pt x="1455" y="913"/>
                  <a:pt x="1465" y="860"/>
                  <a:pt x="1467" y="846"/>
                </a:cubicBezTo>
                <a:close/>
                <a:moveTo>
                  <a:pt x="1649" y="194"/>
                </a:moveTo>
                <a:cubicBezTo>
                  <a:pt x="1654" y="202"/>
                  <a:pt x="1654" y="206"/>
                  <a:pt x="1654" y="231"/>
                </a:cubicBezTo>
                <a:cubicBezTo>
                  <a:pt x="1654" y="326"/>
                  <a:pt x="1654" y="326"/>
                  <a:pt x="1654" y="326"/>
                </a:cubicBezTo>
                <a:cubicBezTo>
                  <a:pt x="1654" y="357"/>
                  <a:pt x="1653" y="377"/>
                  <a:pt x="1651" y="388"/>
                </a:cubicBezTo>
                <a:cubicBezTo>
                  <a:pt x="1649" y="400"/>
                  <a:pt x="1642" y="406"/>
                  <a:pt x="1622" y="408"/>
                </a:cubicBezTo>
                <a:cubicBezTo>
                  <a:pt x="1622" y="423"/>
                  <a:pt x="1622" y="423"/>
                  <a:pt x="1622" y="423"/>
                </a:cubicBezTo>
                <a:cubicBezTo>
                  <a:pt x="1712" y="423"/>
                  <a:pt x="1712" y="423"/>
                  <a:pt x="1712" y="423"/>
                </a:cubicBezTo>
                <a:cubicBezTo>
                  <a:pt x="1712" y="408"/>
                  <a:pt x="1712" y="408"/>
                  <a:pt x="1712" y="408"/>
                </a:cubicBezTo>
                <a:cubicBezTo>
                  <a:pt x="1687" y="406"/>
                  <a:pt x="1680" y="399"/>
                  <a:pt x="1678" y="388"/>
                </a:cubicBezTo>
                <a:cubicBezTo>
                  <a:pt x="1677" y="377"/>
                  <a:pt x="1675" y="357"/>
                  <a:pt x="1675" y="326"/>
                </a:cubicBezTo>
                <a:cubicBezTo>
                  <a:pt x="1675" y="232"/>
                  <a:pt x="1675" y="232"/>
                  <a:pt x="1675" y="232"/>
                </a:cubicBezTo>
                <a:cubicBezTo>
                  <a:pt x="1797" y="426"/>
                  <a:pt x="1797" y="426"/>
                  <a:pt x="1797" y="426"/>
                </a:cubicBezTo>
                <a:cubicBezTo>
                  <a:pt x="1814" y="426"/>
                  <a:pt x="1814" y="426"/>
                  <a:pt x="1814" y="426"/>
                </a:cubicBezTo>
                <a:cubicBezTo>
                  <a:pt x="1814" y="263"/>
                  <a:pt x="1814" y="263"/>
                  <a:pt x="1814" y="263"/>
                </a:cubicBezTo>
                <a:cubicBezTo>
                  <a:pt x="1814" y="231"/>
                  <a:pt x="1816" y="212"/>
                  <a:pt x="1817" y="201"/>
                </a:cubicBezTo>
                <a:cubicBezTo>
                  <a:pt x="1818" y="188"/>
                  <a:pt x="1825" y="182"/>
                  <a:pt x="1845" y="181"/>
                </a:cubicBezTo>
                <a:cubicBezTo>
                  <a:pt x="1845" y="166"/>
                  <a:pt x="1845" y="166"/>
                  <a:pt x="1845" y="166"/>
                </a:cubicBezTo>
                <a:cubicBezTo>
                  <a:pt x="1755" y="166"/>
                  <a:pt x="1755" y="166"/>
                  <a:pt x="1755" y="166"/>
                </a:cubicBezTo>
                <a:cubicBezTo>
                  <a:pt x="1755" y="181"/>
                  <a:pt x="1755" y="181"/>
                  <a:pt x="1755" y="181"/>
                </a:cubicBezTo>
                <a:cubicBezTo>
                  <a:pt x="1780" y="183"/>
                  <a:pt x="1788" y="189"/>
                  <a:pt x="1789" y="201"/>
                </a:cubicBezTo>
                <a:cubicBezTo>
                  <a:pt x="1791" y="212"/>
                  <a:pt x="1793" y="231"/>
                  <a:pt x="1793" y="263"/>
                </a:cubicBezTo>
                <a:cubicBezTo>
                  <a:pt x="1793" y="351"/>
                  <a:pt x="1793" y="351"/>
                  <a:pt x="1793" y="351"/>
                </a:cubicBezTo>
                <a:cubicBezTo>
                  <a:pt x="1673" y="166"/>
                  <a:pt x="1673" y="166"/>
                  <a:pt x="1673" y="166"/>
                </a:cubicBezTo>
                <a:cubicBezTo>
                  <a:pt x="1617" y="166"/>
                  <a:pt x="1617" y="166"/>
                  <a:pt x="1617" y="166"/>
                </a:cubicBezTo>
                <a:cubicBezTo>
                  <a:pt x="1617" y="181"/>
                  <a:pt x="1617" y="181"/>
                  <a:pt x="1617" y="181"/>
                </a:cubicBezTo>
                <a:cubicBezTo>
                  <a:pt x="1634" y="183"/>
                  <a:pt x="1642" y="186"/>
                  <a:pt x="1649" y="194"/>
                </a:cubicBezTo>
                <a:close/>
                <a:moveTo>
                  <a:pt x="2855" y="194"/>
                </a:moveTo>
                <a:cubicBezTo>
                  <a:pt x="2860" y="202"/>
                  <a:pt x="2860" y="206"/>
                  <a:pt x="2860" y="231"/>
                </a:cubicBezTo>
                <a:cubicBezTo>
                  <a:pt x="2860" y="326"/>
                  <a:pt x="2860" y="326"/>
                  <a:pt x="2860" y="326"/>
                </a:cubicBezTo>
                <a:cubicBezTo>
                  <a:pt x="2860" y="357"/>
                  <a:pt x="2859" y="377"/>
                  <a:pt x="2858" y="388"/>
                </a:cubicBezTo>
                <a:cubicBezTo>
                  <a:pt x="2856" y="400"/>
                  <a:pt x="2849" y="406"/>
                  <a:pt x="2829" y="408"/>
                </a:cubicBezTo>
                <a:cubicBezTo>
                  <a:pt x="2829" y="423"/>
                  <a:pt x="2829" y="423"/>
                  <a:pt x="2829" y="423"/>
                </a:cubicBezTo>
                <a:cubicBezTo>
                  <a:pt x="2918" y="423"/>
                  <a:pt x="2918" y="423"/>
                  <a:pt x="2918" y="423"/>
                </a:cubicBezTo>
                <a:cubicBezTo>
                  <a:pt x="2918" y="408"/>
                  <a:pt x="2918" y="408"/>
                  <a:pt x="2918" y="408"/>
                </a:cubicBezTo>
                <a:cubicBezTo>
                  <a:pt x="2893" y="406"/>
                  <a:pt x="2887" y="399"/>
                  <a:pt x="2885" y="388"/>
                </a:cubicBezTo>
                <a:cubicBezTo>
                  <a:pt x="2883" y="377"/>
                  <a:pt x="2882" y="357"/>
                  <a:pt x="2882" y="326"/>
                </a:cubicBezTo>
                <a:cubicBezTo>
                  <a:pt x="2882" y="232"/>
                  <a:pt x="2882" y="232"/>
                  <a:pt x="2882" y="232"/>
                </a:cubicBezTo>
                <a:cubicBezTo>
                  <a:pt x="3003" y="426"/>
                  <a:pt x="3003" y="426"/>
                  <a:pt x="3003" y="426"/>
                </a:cubicBezTo>
                <a:cubicBezTo>
                  <a:pt x="3021" y="426"/>
                  <a:pt x="3021" y="426"/>
                  <a:pt x="3021" y="426"/>
                </a:cubicBezTo>
                <a:cubicBezTo>
                  <a:pt x="3021" y="263"/>
                  <a:pt x="3021" y="263"/>
                  <a:pt x="3021" y="263"/>
                </a:cubicBezTo>
                <a:cubicBezTo>
                  <a:pt x="3021" y="231"/>
                  <a:pt x="3022" y="212"/>
                  <a:pt x="3023" y="201"/>
                </a:cubicBezTo>
                <a:cubicBezTo>
                  <a:pt x="3025" y="188"/>
                  <a:pt x="3032" y="182"/>
                  <a:pt x="3052" y="181"/>
                </a:cubicBezTo>
                <a:cubicBezTo>
                  <a:pt x="3052" y="166"/>
                  <a:pt x="3052" y="166"/>
                  <a:pt x="3052" y="166"/>
                </a:cubicBezTo>
                <a:cubicBezTo>
                  <a:pt x="2962" y="166"/>
                  <a:pt x="2962" y="166"/>
                  <a:pt x="2962" y="166"/>
                </a:cubicBezTo>
                <a:cubicBezTo>
                  <a:pt x="2962" y="181"/>
                  <a:pt x="2962" y="181"/>
                  <a:pt x="2962" y="181"/>
                </a:cubicBezTo>
                <a:cubicBezTo>
                  <a:pt x="2987" y="183"/>
                  <a:pt x="2995" y="189"/>
                  <a:pt x="2996" y="201"/>
                </a:cubicBezTo>
                <a:cubicBezTo>
                  <a:pt x="2997" y="212"/>
                  <a:pt x="2999" y="231"/>
                  <a:pt x="2999" y="263"/>
                </a:cubicBezTo>
                <a:cubicBezTo>
                  <a:pt x="2999" y="351"/>
                  <a:pt x="2999" y="351"/>
                  <a:pt x="2999" y="351"/>
                </a:cubicBezTo>
                <a:cubicBezTo>
                  <a:pt x="2880" y="166"/>
                  <a:pt x="2880" y="166"/>
                  <a:pt x="2880" y="166"/>
                </a:cubicBezTo>
                <a:cubicBezTo>
                  <a:pt x="2824" y="166"/>
                  <a:pt x="2824" y="166"/>
                  <a:pt x="2824" y="166"/>
                </a:cubicBezTo>
                <a:cubicBezTo>
                  <a:pt x="2824" y="181"/>
                  <a:pt x="2824" y="181"/>
                  <a:pt x="2824" y="181"/>
                </a:cubicBezTo>
                <a:cubicBezTo>
                  <a:pt x="2841" y="183"/>
                  <a:pt x="2849" y="186"/>
                  <a:pt x="2855" y="194"/>
                </a:cubicBezTo>
                <a:close/>
                <a:moveTo>
                  <a:pt x="631" y="0"/>
                </a:moveTo>
                <a:cubicBezTo>
                  <a:pt x="631" y="0"/>
                  <a:pt x="631" y="0"/>
                  <a:pt x="631" y="0"/>
                </a:cubicBezTo>
                <a:cubicBezTo>
                  <a:pt x="630" y="0"/>
                  <a:pt x="629" y="0"/>
                  <a:pt x="628" y="0"/>
                </a:cubicBezTo>
                <a:cubicBezTo>
                  <a:pt x="627" y="0"/>
                  <a:pt x="627" y="0"/>
                  <a:pt x="626" y="0"/>
                </a:cubicBezTo>
                <a:cubicBezTo>
                  <a:pt x="626" y="0"/>
                  <a:pt x="626" y="0"/>
                  <a:pt x="626" y="0"/>
                </a:cubicBezTo>
                <a:cubicBezTo>
                  <a:pt x="613" y="0"/>
                  <a:pt x="599" y="2"/>
                  <a:pt x="586" y="5"/>
                </a:cubicBezTo>
                <a:cubicBezTo>
                  <a:pt x="579" y="7"/>
                  <a:pt x="572" y="9"/>
                  <a:pt x="565" y="12"/>
                </a:cubicBezTo>
                <a:cubicBezTo>
                  <a:pt x="560" y="14"/>
                  <a:pt x="554" y="16"/>
                  <a:pt x="548" y="19"/>
                </a:cubicBezTo>
                <a:cubicBezTo>
                  <a:pt x="542" y="16"/>
                  <a:pt x="535" y="13"/>
                  <a:pt x="528" y="11"/>
                </a:cubicBezTo>
                <a:cubicBezTo>
                  <a:pt x="521" y="8"/>
                  <a:pt x="514" y="6"/>
                  <a:pt x="507" y="5"/>
                </a:cubicBezTo>
                <a:cubicBezTo>
                  <a:pt x="505" y="4"/>
                  <a:pt x="502" y="4"/>
                  <a:pt x="500" y="3"/>
                </a:cubicBezTo>
                <a:cubicBezTo>
                  <a:pt x="495" y="2"/>
                  <a:pt x="490" y="2"/>
                  <a:pt x="485" y="1"/>
                </a:cubicBezTo>
                <a:cubicBezTo>
                  <a:pt x="480" y="0"/>
                  <a:pt x="475" y="0"/>
                  <a:pt x="470" y="0"/>
                </a:cubicBezTo>
                <a:cubicBezTo>
                  <a:pt x="470" y="0"/>
                  <a:pt x="470" y="0"/>
                  <a:pt x="470" y="0"/>
                </a:cubicBezTo>
                <a:cubicBezTo>
                  <a:pt x="469" y="0"/>
                  <a:pt x="469" y="0"/>
                  <a:pt x="468" y="0"/>
                </a:cubicBezTo>
                <a:cubicBezTo>
                  <a:pt x="467" y="0"/>
                  <a:pt x="466" y="0"/>
                  <a:pt x="465" y="0"/>
                </a:cubicBezTo>
                <a:cubicBezTo>
                  <a:pt x="463" y="0"/>
                  <a:pt x="461" y="0"/>
                  <a:pt x="459" y="0"/>
                </a:cubicBezTo>
                <a:cubicBezTo>
                  <a:pt x="452" y="1"/>
                  <a:pt x="445" y="2"/>
                  <a:pt x="438" y="3"/>
                </a:cubicBezTo>
                <a:cubicBezTo>
                  <a:pt x="434" y="3"/>
                  <a:pt x="430" y="4"/>
                  <a:pt x="426" y="5"/>
                </a:cubicBezTo>
                <a:cubicBezTo>
                  <a:pt x="419" y="7"/>
                  <a:pt x="412" y="9"/>
                  <a:pt x="405" y="12"/>
                </a:cubicBezTo>
                <a:cubicBezTo>
                  <a:pt x="399" y="14"/>
                  <a:pt x="393" y="16"/>
                  <a:pt x="387" y="19"/>
                </a:cubicBezTo>
                <a:cubicBezTo>
                  <a:pt x="381" y="16"/>
                  <a:pt x="374" y="13"/>
                  <a:pt x="368" y="11"/>
                </a:cubicBezTo>
                <a:cubicBezTo>
                  <a:pt x="361" y="8"/>
                  <a:pt x="353" y="6"/>
                  <a:pt x="346" y="5"/>
                </a:cubicBezTo>
                <a:cubicBezTo>
                  <a:pt x="334" y="2"/>
                  <a:pt x="322" y="0"/>
                  <a:pt x="309" y="0"/>
                </a:cubicBezTo>
                <a:cubicBezTo>
                  <a:pt x="309" y="0"/>
                  <a:pt x="310" y="0"/>
                  <a:pt x="310" y="0"/>
                </a:cubicBezTo>
                <a:cubicBezTo>
                  <a:pt x="309" y="0"/>
                  <a:pt x="308" y="0"/>
                  <a:pt x="308" y="0"/>
                </a:cubicBezTo>
                <a:cubicBezTo>
                  <a:pt x="307" y="0"/>
                  <a:pt x="306" y="0"/>
                  <a:pt x="305" y="0"/>
                </a:cubicBezTo>
                <a:cubicBezTo>
                  <a:pt x="305" y="0"/>
                  <a:pt x="305" y="0"/>
                  <a:pt x="305" y="0"/>
                </a:cubicBezTo>
                <a:cubicBezTo>
                  <a:pt x="136" y="4"/>
                  <a:pt x="0" y="235"/>
                  <a:pt x="0" y="519"/>
                </a:cubicBezTo>
                <a:cubicBezTo>
                  <a:pt x="0" y="803"/>
                  <a:pt x="136" y="1033"/>
                  <a:pt x="305" y="1037"/>
                </a:cubicBezTo>
                <a:cubicBezTo>
                  <a:pt x="305" y="1038"/>
                  <a:pt x="305" y="1038"/>
                  <a:pt x="305" y="1038"/>
                </a:cubicBezTo>
                <a:cubicBezTo>
                  <a:pt x="306" y="1038"/>
                  <a:pt x="307" y="1038"/>
                  <a:pt x="308" y="1038"/>
                </a:cubicBezTo>
                <a:cubicBezTo>
                  <a:pt x="308" y="1038"/>
                  <a:pt x="309" y="1038"/>
                  <a:pt x="310" y="1038"/>
                </a:cubicBezTo>
                <a:cubicBezTo>
                  <a:pt x="310" y="1038"/>
                  <a:pt x="309" y="1038"/>
                  <a:pt x="309" y="1038"/>
                </a:cubicBezTo>
                <a:cubicBezTo>
                  <a:pt x="322" y="1037"/>
                  <a:pt x="334" y="1036"/>
                  <a:pt x="346" y="1033"/>
                </a:cubicBezTo>
                <a:cubicBezTo>
                  <a:pt x="355" y="1031"/>
                  <a:pt x="364" y="1028"/>
                  <a:pt x="373" y="1025"/>
                </a:cubicBezTo>
                <a:cubicBezTo>
                  <a:pt x="378" y="1023"/>
                  <a:pt x="383" y="1021"/>
                  <a:pt x="387" y="1019"/>
                </a:cubicBezTo>
                <a:cubicBezTo>
                  <a:pt x="393" y="1022"/>
                  <a:pt x="399" y="1024"/>
                  <a:pt x="405" y="1026"/>
                </a:cubicBezTo>
                <a:cubicBezTo>
                  <a:pt x="414" y="1029"/>
                  <a:pt x="423" y="1032"/>
                  <a:pt x="433" y="1034"/>
                </a:cubicBezTo>
                <a:cubicBezTo>
                  <a:pt x="433" y="1034"/>
                  <a:pt x="433" y="1034"/>
                  <a:pt x="434" y="1034"/>
                </a:cubicBezTo>
                <a:cubicBezTo>
                  <a:pt x="436" y="1035"/>
                  <a:pt x="439" y="1035"/>
                  <a:pt x="442" y="1035"/>
                </a:cubicBezTo>
                <a:cubicBezTo>
                  <a:pt x="450" y="1037"/>
                  <a:pt x="458" y="1037"/>
                  <a:pt x="465" y="1038"/>
                </a:cubicBezTo>
                <a:cubicBezTo>
                  <a:pt x="465" y="1038"/>
                  <a:pt x="465" y="1038"/>
                  <a:pt x="465" y="1038"/>
                </a:cubicBezTo>
                <a:cubicBezTo>
                  <a:pt x="466" y="1038"/>
                  <a:pt x="467" y="1038"/>
                  <a:pt x="468" y="1038"/>
                </a:cubicBezTo>
                <a:cubicBezTo>
                  <a:pt x="468" y="1038"/>
                  <a:pt x="469" y="1038"/>
                  <a:pt x="470" y="1038"/>
                </a:cubicBezTo>
                <a:cubicBezTo>
                  <a:pt x="475" y="1037"/>
                  <a:pt x="480" y="1037"/>
                  <a:pt x="485" y="1037"/>
                </a:cubicBezTo>
                <a:cubicBezTo>
                  <a:pt x="490" y="1036"/>
                  <a:pt x="495" y="1035"/>
                  <a:pt x="500" y="1034"/>
                </a:cubicBezTo>
                <a:cubicBezTo>
                  <a:pt x="502" y="1034"/>
                  <a:pt x="504" y="1034"/>
                  <a:pt x="507" y="1033"/>
                </a:cubicBezTo>
                <a:cubicBezTo>
                  <a:pt x="516" y="1031"/>
                  <a:pt x="525" y="1028"/>
                  <a:pt x="533" y="1025"/>
                </a:cubicBezTo>
                <a:cubicBezTo>
                  <a:pt x="538" y="1023"/>
                  <a:pt x="543" y="1021"/>
                  <a:pt x="548" y="1019"/>
                </a:cubicBezTo>
                <a:cubicBezTo>
                  <a:pt x="554" y="1022"/>
                  <a:pt x="560" y="1024"/>
                  <a:pt x="565" y="1026"/>
                </a:cubicBezTo>
                <a:cubicBezTo>
                  <a:pt x="575" y="1029"/>
                  <a:pt x="584" y="1032"/>
                  <a:pt x="594" y="1034"/>
                </a:cubicBezTo>
                <a:cubicBezTo>
                  <a:pt x="604" y="1036"/>
                  <a:pt x="615" y="1037"/>
                  <a:pt x="626" y="1038"/>
                </a:cubicBezTo>
                <a:cubicBezTo>
                  <a:pt x="626" y="1038"/>
                  <a:pt x="626" y="1038"/>
                  <a:pt x="626" y="1038"/>
                </a:cubicBezTo>
                <a:cubicBezTo>
                  <a:pt x="627" y="1038"/>
                  <a:pt x="627" y="1038"/>
                  <a:pt x="628" y="1038"/>
                </a:cubicBezTo>
                <a:cubicBezTo>
                  <a:pt x="629" y="1038"/>
                  <a:pt x="630" y="1038"/>
                  <a:pt x="631" y="1038"/>
                </a:cubicBezTo>
                <a:cubicBezTo>
                  <a:pt x="631" y="1038"/>
                  <a:pt x="631" y="1038"/>
                  <a:pt x="631" y="1037"/>
                </a:cubicBezTo>
                <a:cubicBezTo>
                  <a:pt x="799" y="1033"/>
                  <a:pt x="935" y="803"/>
                  <a:pt x="935" y="519"/>
                </a:cubicBezTo>
                <a:cubicBezTo>
                  <a:pt x="935" y="235"/>
                  <a:pt x="799" y="4"/>
                  <a:pt x="631" y="0"/>
                </a:cubicBezTo>
                <a:close/>
                <a:moveTo>
                  <a:pt x="628" y="1036"/>
                </a:moveTo>
                <a:cubicBezTo>
                  <a:pt x="627" y="1035"/>
                  <a:pt x="626" y="1034"/>
                  <a:pt x="624" y="1033"/>
                </a:cubicBezTo>
                <a:cubicBezTo>
                  <a:pt x="618" y="1029"/>
                  <a:pt x="609" y="1022"/>
                  <a:pt x="597" y="1011"/>
                </a:cubicBezTo>
                <a:cubicBezTo>
                  <a:pt x="593" y="1008"/>
                  <a:pt x="588" y="1003"/>
                  <a:pt x="583" y="999"/>
                </a:cubicBezTo>
                <a:cubicBezTo>
                  <a:pt x="590" y="994"/>
                  <a:pt x="597" y="989"/>
                  <a:pt x="603" y="983"/>
                </a:cubicBezTo>
                <a:cubicBezTo>
                  <a:pt x="705" y="898"/>
                  <a:pt x="775" y="722"/>
                  <a:pt x="775" y="519"/>
                </a:cubicBezTo>
                <a:cubicBezTo>
                  <a:pt x="775" y="315"/>
                  <a:pt x="705" y="139"/>
                  <a:pt x="603" y="54"/>
                </a:cubicBezTo>
                <a:cubicBezTo>
                  <a:pt x="599" y="59"/>
                  <a:pt x="594" y="65"/>
                  <a:pt x="589" y="71"/>
                </a:cubicBezTo>
                <a:cubicBezTo>
                  <a:pt x="587" y="73"/>
                  <a:pt x="585" y="75"/>
                  <a:pt x="583" y="78"/>
                </a:cubicBezTo>
                <a:cubicBezTo>
                  <a:pt x="577" y="85"/>
                  <a:pt x="571" y="92"/>
                  <a:pt x="566" y="100"/>
                </a:cubicBezTo>
                <a:cubicBezTo>
                  <a:pt x="624" y="181"/>
                  <a:pt x="687" y="315"/>
                  <a:pt x="687" y="519"/>
                </a:cubicBezTo>
                <a:cubicBezTo>
                  <a:pt x="687" y="723"/>
                  <a:pt x="624" y="857"/>
                  <a:pt x="565" y="937"/>
                </a:cubicBezTo>
                <a:cubicBezTo>
                  <a:pt x="560" y="945"/>
                  <a:pt x="554" y="953"/>
                  <a:pt x="548" y="960"/>
                </a:cubicBezTo>
                <a:cubicBezTo>
                  <a:pt x="542" y="967"/>
                  <a:pt x="537" y="973"/>
                  <a:pt x="532" y="979"/>
                </a:cubicBezTo>
                <a:cubicBezTo>
                  <a:pt x="530" y="980"/>
                  <a:pt x="529" y="982"/>
                  <a:pt x="528" y="983"/>
                </a:cubicBezTo>
                <a:cubicBezTo>
                  <a:pt x="522" y="989"/>
                  <a:pt x="517" y="994"/>
                  <a:pt x="513" y="998"/>
                </a:cubicBezTo>
                <a:cubicBezTo>
                  <a:pt x="508" y="1003"/>
                  <a:pt x="504" y="1007"/>
                  <a:pt x="500" y="1010"/>
                </a:cubicBezTo>
                <a:cubicBezTo>
                  <a:pt x="495" y="1015"/>
                  <a:pt x="489" y="1020"/>
                  <a:pt x="485" y="1023"/>
                </a:cubicBezTo>
                <a:cubicBezTo>
                  <a:pt x="481" y="1026"/>
                  <a:pt x="478" y="1028"/>
                  <a:pt x="476" y="1030"/>
                </a:cubicBezTo>
                <a:cubicBezTo>
                  <a:pt x="473" y="1032"/>
                  <a:pt x="472" y="1033"/>
                  <a:pt x="470" y="1034"/>
                </a:cubicBezTo>
                <a:cubicBezTo>
                  <a:pt x="469" y="1035"/>
                  <a:pt x="468" y="1036"/>
                  <a:pt x="468" y="1036"/>
                </a:cubicBezTo>
                <a:cubicBezTo>
                  <a:pt x="467" y="1035"/>
                  <a:pt x="465" y="1034"/>
                  <a:pt x="463" y="1033"/>
                </a:cubicBezTo>
                <a:cubicBezTo>
                  <a:pt x="463" y="1033"/>
                  <a:pt x="463" y="1033"/>
                  <a:pt x="463" y="1033"/>
                </a:cubicBezTo>
                <a:cubicBezTo>
                  <a:pt x="460" y="1031"/>
                  <a:pt x="455" y="1027"/>
                  <a:pt x="449" y="1022"/>
                </a:cubicBezTo>
                <a:cubicBezTo>
                  <a:pt x="445" y="1019"/>
                  <a:pt x="441" y="1016"/>
                  <a:pt x="436" y="1011"/>
                </a:cubicBezTo>
                <a:cubicBezTo>
                  <a:pt x="432" y="1008"/>
                  <a:pt x="427" y="1003"/>
                  <a:pt x="423" y="999"/>
                </a:cubicBezTo>
                <a:cubicBezTo>
                  <a:pt x="429" y="994"/>
                  <a:pt x="436" y="989"/>
                  <a:pt x="442" y="983"/>
                </a:cubicBezTo>
                <a:cubicBezTo>
                  <a:pt x="446" y="981"/>
                  <a:pt x="449" y="978"/>
                  <a:pt x="452" y="975"/>
                </a:cubicBezTo>
                <a:cubicBezTo>
                  <a:pt x="457" y="970"/>
                  <a:pt x="462" y="965"/>
                  <a:pt x="468" y="960"/>
                </a:cubicBezTo>
                <a:cubicBezTo>
                  <a:pt x="473" y="966"/>
                  <a:pt x="479" y="971"/>
                  <a:pt x="485" y="977"/>
                </a:cubicBezTo>
                <a:cubicBezTo>
                  <a:pt x="487" y="979"/>
                  <a:pt x="490" y="981"/>
                  <a:pt x="492" y="983"/>
                </a:cubicBezTo>
                <a:cubicBezTo>
                  <a:pt x="497" y="977"/>
                  <a:pt x="502" y="972"/>
                  <a:pt x="508" y="965"/>
                </a:cubicBezTo>
                <a:cubicBezTo>
                  <a:pt x="510" y="963"/>
                  <a:pt x="512" y="961"/>
                  <a:pt x="514" y="958"/>
                </a:cubicBezTo>
                <a:cubicBezTo>
                  <a:pt x="519" y="951"/>
                  <a:pt x="525" y="944"/>
                  <a:pt x="530" y="937"/>
                </a:cubicBezTo>
                <a:cubicBezTo>
                  <a:pt x="529" y="935"/>
                  <a:pt x="528" y="933"/>
                  <a:pt x="527" y="932"/>
                </a:cubicBezTo>
                <a:cubicBezTo>
                  <a:pt x="521" y="924"/>
                  <a:pt x="516" y="916"/>
                  <a:pt x="510" y="907"/>
                </a:cubicBezTo>
                <a:cubicBezTo>
                  <a:pt x="516" y="898"/>
                  <a:pt x="522" y="888"/>
                  <a:pt x="528" y="878"/>
                </a:cubicBezTo>
                <a:cubicBezTo>
                  <a:pt x="581" y="785"/>
                  <a:pt x="614" y="658"/>
                  <a:pt x="614" y="519"/>
                </a:cubicBezTo>
                <a:cubicBezTo>
                  <a:pt x="614" y="380"/>
                  <a:pt x="581" y="253"/>
                  <a:pt x="528" y="160"/>
                </a:cubicBezTo>
                <a:cubicBezTo>
                  <a:pt x="522" y="170"/>
                  <a:pt x="517" y="181"/>
                  <a:pt x="512" y="192"/>
                </a:cubicBezTo>
                <a:cubicBezTo>
                  <a:pt x="509" y="199"/>
                  <a:pt x="506" y="205"/>
                  <a:pt x="503" y="212"/>
                </a:cubicBezTo>
                <a:cubicBezTo>
                  <a:pt x="497" y="226"/>
                  <a:pt x="491" y="241"/>
                  <a:pt x="486" y="257"/>
                </a:cubicBezTo>
                <a:cubicBezTo>
                  <a:pt x="510" y="327"/>
                  <a:pt x="527" y="414"/>
                  <a:pt x="527" y="519"/>
                </a:cubicBezTo>
                <a:cubicBezTo>
                  <a:pt x="527" y="624"/>
                  <a:pt x="510" y="711"/>
                  <a:pt x="485" y="781"/>
                </a:cubicBezTo>
                <a:cubicBezTo>
                  <a:pt x="480" y="797"/>
                  <a:pt x="474" y="812"/>
                  <a:pt x="468" y="826"/>
                </a:cubicBezTo>
                <a:cubicBezTo>
                  <a:pt x="463" y="838"/>
                  <a:pt x="457" y="850"/>
                  <a:pt x="451" y="862"/>
                </a:cubicBezTo>
                <a:cubicBezTo>
                  <a:pt x="448" y="867"/>
                  <a:pt x="445" y="873"/>
                  <a:pt x="442" y="878"/>
                </a:cubicBezTo>
                <a:cubicBezTo>
                  <a:pt x="437" y="888"/>
                  <a:pt x="431" y="898"/>
                  <a:pt x="425" y="907"/>
                </a:cubicBezTo>
                <a:cubicBezTo>
                  <a:pt x="420" y="915"/>
                  <a:pt x="415" y="923"/>
                  <a:pt x="410" y="930"/>
                </a:cubicBezTo>
                <a:cubicBezTo>
                  <a:pt x="408" y="933"/>
                  <a:pt x="406" y="935"/>
                  <a:pt x="405" y="937"/>
                </a:cubicBezTo>
                <a:cubicBezTo>
                  <a:pt x="399" y="945"/>
                  <a:pt x="393" y="953"/>
                  <a:pt x="387" y="960"/>
                </a:cubicBezTo>
                <a:cubicBezTo>
                  <a:pt x="382" y="967"/>
                  <a:pt x="376" y="973"/>
                  <a:pt x="371" y="979"/>
                </a:cubicBezTo>
                <a:cubicBezTo>
                  <a:pt x="370" y="980"/>
                  <a:pt x="368" y="982"/>
                  <a:pt x="367" y="983"/>
                </a:cubicBezTo>
                <a:cubicBezTo>
                  <a:pt x="362" y="989"/>
                  <a:pt x="357" y="994"/>
                  <a:pt x="352" y="998"/>
                </a:cubicBezTo>
                <a:cubicBezTo>
                  <a:pt x="348" y="1003"/>
                  <a:pt x="344" y="1007"/>
                  <a:pt x="340" y="1010"/>
                </a:cubicBezTo>
                <a:cubicBezTo>
                  <a:pt x="329" y="1019"/>
                  <a:pt x="321" y="1026"/>
                  <a:pt x="315" y="1030"/>
                </a:cubicBezTo>
                <a:cubicBezTo>
                  <a:pt x="311" y="1033"/>
                  <a:pt x="309" y="1035"/>
                  <a:pt x="307" y="1036"/>
                </a:cubicBezTo>
                <a:cubicBezTo>
                  <a:pt x="283" y="1020"/>
                  <a:pt x="89" y="881"/>
                  <a:pt x="89" y="519"/>
                </a:cubicBezTo>
                <a:cubicBezTo>
                  <a:pt x="89" y="158"/>
                  <a:pt x="283" y="18"/>
                  <a:pt x="307" y="2"/>
                </a:cubicBezTo>
                <a:cubicBezTo>
                  <a:pt x="307" y="2"/>
                  <a:pt x="307" y="2"/>
                  <a:pt x="308" y="2"/>
                </a:cubicBezTo>
                <a:cubicBezTo>
                  <a:pt x="312" y="5"/>
                  <a:pt x="323" y="13"/>
                  <a:pt x="337" y="25"/>
                </a:cubicBezTo>
                <a:cubicBezTo>
                  <a:pt x="342" y="29"/>
                  <a:pt x="347" y="34"/>
                  <a:pt x="352" y="39"/>
                </a:cubicBezTo>
                <a:cubicBezTo>
                  <a:pt x="346" y="43"/>
                  <a:pt x="340" y="48"/>
                  <a:pt x="333" y="53"/>
                </a:cubicBezTo>
                <a:cubicBezTo>
                  <a:pt x="231" y="138"/>
                  <a:pt x="161" y="315"/>
                  <a:pt x="161" y="519"/>
                </a:cubicBezTo>
                <a:cubicBezTo>
                  <a:pt x="161" y="722"/>
                  <a:pt x="230" y="897"/>
                  <a:pt x="331" y="983"/>
                </a:cubicBezTo>
                <a:cubicBezTo>
                  <a:pt x="337" y="977"/>
                  <a:pt x="342" y="972"/>
                  <a:pt x="347" y="965"/>
                </a:cubicBezTo>
                <a:cubicBezTo>
                  <a:pt x="349" y="963"/>
                  <a:pt x="351" y="961"/>
                  <a:pt x="353" y="958"/>
                </a:cubicBezTo>
                <a:cubicBezTo>
                  <a:pt x="359" y="951"/>
                  <a:pt x="364" y="944"/>
                  <a:pt x="370" y="937"/>
                </a:cubicBezTo>
                <a:cubicBezTo>
                  <a:pt x="311" y="856"/>
                  <a:pt x="250" y="723"/>
                  <a:pt x="250" y="519"/>
                </a:cubicBezTo>
                <a:cubicBezTo>
                  <a:pt x="250" y="313"/>
                  <a:pt x="313" y="179"/>
                  <a:pt x="371" y="99"/>
                </a:cubicBezTo>
                <a:cubicBezTo>
                  <a:pt x="377" y="92"/>
                  <a:pt x="382" y="84"/>
                  <a:pt x="388" y="78"/>
                </a:cubicBezTo>
                <a:cubicBezTo>
                  <a:pt x="394" y="71"/>
                  <a:pt x="399" y="64"/>
                  <a:pt x="405" y="58"/>
                </a:cubicBezTo>
                <a:cubicBezTo>
                  <a:pt x="406" y="56"/>
                  <a:pt x="408" y="55"/>
                  <a:pt x="409" y="53"/>
                </a:cubicBezTo>
                <a:cubicBezTo>
                  <a:pt x="414" y="48"/>
                  <a:pt x="418" y="43"/>
                  <a:pt x="423" y="39"/>
                </a:cubicBezTo>
                <a:cubicBezTo>
                  <a:pt x="428" y="34"/>
                  <a:pt x="432" y="30"/>
                  <a:pt x="437" y="26"/>
                </a:cubicBezTo>
                <a:cubicBezTo>
                  <a:pt x="442" y="21"/>
                  <a:pt x="447" y="17"/>
                  <a:pt x="452" y="13"/>
                </a:cubicBezTo>
                <a:cubicBezTo>
                  <a:pt x="456" y="10"/>
                  <a:pt x="460" y="7"/>
                  <a:pt x="463" y="5"/>
                </a:cubicBezTo>
                <a:cubicBezTo>
                  <a:pt x="465" y="3"/>
                  <a:pt x="466" y="2"/>
                  <a:pt x="467" y="2"/>
                </a:cubicBezTo>
                <a:cubicBezTo>
                  <a:pt x="468" y="2"/>
                  <a:pt x="468" y="2"/>
                  <a:pt x="468" y="2"/>
                </a:cubicBezTo>
                <a:cubicBezTo>
                  <a:pt x="468" y="2"/>
                  <a:pt x="468" y="2"/>
                  <a:pt x="468" y="2"/>
                </a:cubicBezTo>
                <a:cubicBezTo>
                  <a:pt x="469" y="2"/>
                  <a:pt x="469" y="3"/>
                  <a:pt x="470" y="3"/>
                </a:cubicBezTo>
                <a:cubicBezTo>
                  <a:pt x="474" y="6"/>
                  <a:pt x="479" y="9"/>
                  <a:pt x="485" y="14"/>
                </a:cubicBezTo>
                <a:cubicBezTo>
                  <a:pt x="489" y="17"/>
                  <a:pt x="493" y="21"/>
                  <a:pt x="498" y="25"/>
                </a:cubicBezTo>
                <a:cubicBezTo>
                  <a:pt x="502" y="29"/>
                  <a:pt x="507" y="34"/>
                  <a:pt x="513" y="39"/>
                </a:cubicBezTo>
                <a:cubicBezTo>
                  <a:pt x="506" y="43"/>
                  <a:pt x="500" y="48"/>
                  <a:pt x="494" y="53"/>
                </a:cubicBezTo>
                <a:cubicBezTo>
                  <a:pt x="491" y="56"/>
                  <a:pt x="488" y="58"/>
                  <a:pt x="485" y="61"/>
                </a:cubicBezTo>
                <a:cubicBezTo>
                  <a:pt x="479" y="66"/>
                  <a:pt x="473" y="72"/>
                  <a:pt x="468" y="78"/>
                </a:cubicBezTo>
                <a:cubicBezTo>
                  <a:pt x="462" y="72"/>
                  <a:pt x="456" y="66"/>
                  <a:pt x="450" y="60"/>
                </a:cubicBezTo>
                <a:cubicBezTo>
                  <a:pt x="447" y="58"/>
                  <a:pt x="445" y="56"/>
                  <a:pt x="443" y="54"/>
                </a:cubicBezTo>
                <a:cubicBezTo>
                  <a:pt x="438" y="59"/>
                  <a:pt x="433" y="65"/>
                  <a:pt x="428" y="71"/>
                </a:cubicBezTo>
                <a:cubicBezTo>
                  <a:pt x="426" y="73"/>
                  <a:pt x="424" y="75"/>
                  <a:pt x="422" y="78"/>
                </a:cubicBezTo>
                <a:cubicBezTo>
                  <a:pt x="417" y="85"/>
                  <a:pt x="411" y="92"/>
                  <a:pt x="405" y="100"/>
                </a:cubicBezTo>
                <a:cubicBezTo>
                  <a:pt x="406" y="102"/>
                  <a:pt x="407" y="104"/>
                  <a:pt x="408" y="105"/>
                </a:cubicBezTo>
                <a:cubicBezTo>
                  <a:pt x="414" y="113"/>
                  <a:pt x="420" y="122"/>
                  <a:pt x="426" y="131"/>
                </a:cubicBezTo>
                <a:cubicBezTo>
                  <a:pt x="420" y="139"/>
                  <a:pt x="414" y="148"/>
                  <a:pt x="409" y="158"/>
                </a:cubicBezTo>
                <a:cubicBezTo>
                  <a:pt x="355" y="251"/>
                  <a:pt x="321" y="379"/>
                  <a:pt x="321" y="519"/>
                </a:cubicBezTo>
                <a:cubicBezTo>
                  <a:pt x="321" y="658"/>
                  <a:pt x="354" y="785"/>
                  <a:pt x="407" y="878"/>
                </a:cubicBezTo>
                <a:cubicBezTo>
                  <a:pt x="413" y="867"/>
                  <a:pt x="419" y="856"/>
                  <a:pt x="425" y="844"/>
                </a:cubicBezTo>
                <a:cubicBezTo>
                  <a:pt x="428" y="838"/>
                  <a:pt x="431" y="831"/>
                  <a:pt x="434" y="824"/>
                </a:cubicBezTo>
                <a:cubicBezTo>
                  <a:pt x="440" y="810"/>
                  <a:pt x="445" y="796"/>
                  <a:pt x="451" y="781"/>
                </a:cubicBezTo>
                <a:cubicBezTo>
                  <a:pt x="427" y="710"/>
                  <a:pt x="410" y="624"/>
                  <a:pt x="410" y="519"/>
                </a:cubicBezTo>
                <a:cubicBezTo>
                  <a:pt x="410" y="413"/>
                  <a:pt x="427" y="326"/>
                  <a:pt x="452" y="255"/>
                </a:cubicBezTo>
                <a:cubicBezTo>
                  <a:pt x="457" y="240"/>
                  <a:pt x="462" y="226"/>
                  <a:pt x="468" y="212"/>
                </a:cubicBezTo>
                <a:cubicBezTo>
                  <a:pt x="474" y="199"/>
                  <a:pt x="480" y="187"/>
                  <a:pt x="486" y="175"/>
                </a:cubicBezTo>
                <a:cubicBezTo>
                  <a:pt x="488" y="169"/>
                  <a:pt x="491" y="164"/>
                  <a:pt x="494" y="159"/>
                </a:cubicBezTo>
                <a:cubicBezTo>
                  <a:pt x="499" y="149"/>
                  <a:pt x="505" y="140"/>
                  <a:pt x="510" y="131"/>
                </a:cubicBezTo>
                <a:cubicBezTo>
                  <a:pt x="516" y="122"/>
                  <a:pt x="521" y="114"/>
                  <a:pt x="527" y="106"/>
                </a:cubicBezTo>
                <a:cubicBezTo>
                  <a:pt x="529" y="104"/>
                  <a:pt x="530" y="101"/>
                  <a:pt x="532" y="99"/>
                </a:cubicBezTo>
                <a:cubicBezTo>
                  <a:pt x="537" y="92"/>
                  <a:pt x="543" y="84"/>
                  <a:pt x="548" y="78"/>
                </a:cubicBezTo>
                <a:cubicBezTo>
                  <a:pt x="554" y="71"/>
                  <a:pt x="560" y="64"/>
                  <a:pt x="566" y="58"/>
                </a:cubicBezTo>
                <a:cubicBezTo>
                  <a:pt x="567" y="56"/>
                  <a:pt x="568" y="55"/>
                  <a:pt x="570" y="53"/>
                </a:cubicBezTo>
                <a:cubicBezTo>
                  <a:pt x="575" y="48"/>
                  <a:pt x="579" y="43"/>
                  <a:pt x="583" y="39"/>
                </a:cubicBezTo>
                <a:cubicBezTo>
                  <a:pt x="588" y="34"/>
                  <a:pt x="593" y="30"/>
                  <a:pt x="597" y="26"/>
                </a:cubicBezTo>
                <a:cubicBezTo>
                  <a:pt x="609" y="16"/>
                  <a:pt x="618" y="9"/>
                  <a:pt x="624" y="5"/>
                </a:cubicBezTo>
                <a:cubicBezTo>
                  <a:pt x="626" y="3"/>
                  <a:pt x="627" y="2"/>
                  <a:pt x="628" y="2"/>
                </a:cubicBezTo>
                <a:cubicBezTo>
                  <a:pt x="653" y="18"/>
                  <a:pt x="848" y="159"/>
                  <a:pt x="848" y="519"/>
                </a:cubicBezTo>
                <a:cubicBezTo>
                  <a:pt x="848" y="878"/>
                  <a:pt x="653" y="1020"/>
                  <a:pt x="628" y="1036"/>
                </a:cubicBezTo>
                <a:close/>
                <a:moveTo>
                  <a:pt x="2575" y="340"/>
                </a:moveTo>
                <a:cubicBezTo>
                  <a:pt x="2559" y="336"/>
                  <a:pt x="2559" y="336"/>
                  <a:pt x="2559" y="336"/>
                </a:cubicBezTo>
                <a:cubicBezTo>
                  <a:pt x="2552" y="358"/>
                  <a:pt x="2544" y="376"/>
                  <a:pt x="2535" y="387"/>
                </a:cubicBezTo>
                <a:cubicBezTo>
                  <a:pt x="2525" y="400"/>
                  <a:pt x="2506" y="404"/>
                  <a:pt x="2482" y="404"/>
                </a:cubicBezTo>
                <a:cubicBezTo>
                  <a:pt x="2463" y="404"/>
                  <a:pt x="2450" y="403"/>
                  <a:pt x="2440" y="397"/>
                </a:cubicBezTo>
                <a:cubicBezTo>
                  <a:pt x="2433" y="392"/>
                  <a:pt x="2430" y="379"/>
                  <a:pt x="2430" y="357"/>
                </a:cubicBezTo>
                <a:cubicBezTo>
                  <a:pt x="2430" y="142"/>
                  <a:pt x="2430" y="142"/>
                  <a:pt x="2430" y="142"/>
                </a:cubicBezTo>
                <a:cubicBezTo>
                  <a:pt x="2430" y="101"/>
                  <a:pt x="2433" y="96"/>
                  <a:pt x="2474" y="92"/>
                </a:cubicBezTo>
                <a:cubicBezTo>
                  <a:pt x="2474" y="78"/>
                  <a:pt x="2474" y="78"/>
                  <a:pt x="2474" y="78"/>
                </a:cubicBezTo>
                <a:cubicBezTo>
                  <a:pt x="2345" y="78"/>
                  <a:pt x="2345" y="78"/>
                  <a:pt x="2345" y="78"/>
                </a:cubicBezTo>
                <a:cubicBezTo>
                  <a:pt x="2345" y="92"/>
                  <a:pt x="2345" y="92"/>
                  <a:pt x="2345" y="92"/>
                </a:cubicBezTo>
                <a:cubicBezTo>
                  <a:pt x="2384" y="96"/>
                  <a:pt x="2388" y="101"/>
                  <a:pt x="2388" y="142"/>
                </a:cubicBezTo>
                <a:cubicBezTo>
                  <a:pt x="2388" y="359"/>
                  <a:pt x="2388" y="359"/>
                  <a:pt x="2388" y="359"/>
                </a:cubicBezTo>
                <a:cubicBezTo>
                  <a:pt x="2388" y="400"/>
                  <a:pt x="2384" y="405"/>
                  <a:pt x="2345" y="409"/>
                </a:cubicBezTo>
                <a:cubicBezTo>
                  <a:pt x="2345" y="423"/>
                  <a:pt x="2345" y="423"/>
                  <a:pt x="2345" y="423"/>
                </a:cubicBezTo>
                <a:cubicBezTo>
                  <a:pt x="2558" y="423"/>
                  <a:pt x="2558" y="423"/>
                  <a:pt x="2558" y="423"/>
                </a:cubicBezTo>
                <a:cubicBezTo>
                  <a:pt x="2563" y="407"/>
                  <a:pt x="2573" y="354"/>
                  <a:pt x="2575" y="340"/>
                </a:cubicBezTo>
                <a:close/>
                <a:moveTo>
                  <a:pt x="1984" y="887"/>
                </a:moveTo>
                <a:cubicBezTo>
                  <a:pt x="1987" y="872"/>
                  <a:pt x="1994" y="849"/>
                  <a:pt x="1997" y="838"/>
                </a:cubicBezTo>
                <a:cubicBezTo>
                  <a:pt x="2058" y="838"/>
                  <a:pt x="2058" y="838"/>
                  <a:pt x="2058" y="838"/>
                </a:cubicBezTo>
                <a:cubicBezTo>
                  <a:pt x="2065" y="861"/>
                  <a:pt x="2074" y="888"/>
                  <a:pt x="2076" y="896"/>
                </a:cubicBezTo>
                <a:cubicBezTo>
                  <a:pt x="2080" y="908"/>
                  <a:pt x="2080" y="911"/>
                  <a:pt x="2055" y="914"/>
                </a:cubicBezTo>
                <a:cubicBezTo>
                  <a:pt x="2055" y="929"/>
                  <a:pt x="2055" y="929"/>
                  <a:pt x="2055" y="929"/>
                </a:cubicBezTo>
                <a:cubicBezTo>
                  <a:pt x="2144" y="929"/>
                  <a:pt x="2144" y="929"/>
                  <a:pt x="2144" y="929"/>
                </a:cubicBezTo>
                <a:cubicBezTo>
                  <a:pt x="2144" y="914"/>
                  <a:pt x="2144" y="914"/>
                  <a:pt x="2144" y="914"/>
                </a:cubicBezTo>
                <a:cubicBezTo>
                  <a:pt x="2123" y="911"/>
                  <a:pt x="2119" y="909"/>
                  <a:pt x="2108" y="876"/>
                </a:cubicBezTo>
                <a:cubicBezTo>
                  <a:pt x="2085" y="807"/>
                  <a:pt x="2064" y="736"/>
                  <a:pt x="2043" y="665"/>
                </a:cubicBezTo>
                <a:cubicBezTo>
                  <a:pt x="2029" y="671"/>
                  <a:pt x="2029" y="671"/>
                  <a:pt x="2029" y="671"/>
                </a:cubicBezTo>
                <a:cubicBezTo>
                  <a:pt x="1962" y="874"/>
                  <a:pt x="1962" y="874"/>
                  <a:pt x="1962" y="874"/>
                </a:cubicBezTo>
                <a:cubicBezTo>
                  <a:pt x="1951" y="909"/>
                  <a:pt x="1947" y="911"/>
                  <a:pt x="1926" y="914"/>
                </a:cubicBezTo>
                <a:cubicBezTo>
                  <a:pt x="1926" y="929"/>
                  <a:pt x="1926" y="929"/>
                  <a:pt x="1926" y="929"/>
                </a:cubicBezTo>
                <a:cubicBezTo>
                  <a:pt x="2007" y="929"/>
                  <a:pt x="2007" y="929"/>
                  <a:pt x="2007" y="929"/>
                </a:cubicBezTo>
                <a:cubicBezTo>
                  <a:pt x="2007" y="914"/>
                  <a:pt x="2007" y="914"/>
                  <a:pt x="2007" y="914"/>
                </a:cubicBezTo>
                <a:cubicBezTo>
                  <a:pt x="1980" y="911"/>
                  <a:pt x="1979" y="909"/>
                  <a:pt x="1984" y="887"/>
                </a:cubicBezTo>
                <a:close/>
                <a:moveTo>
                  <a:pt x="2028" y="734"/>
                </a:moveTo>
                <a:cubicBezTo>
                  <a:pt x="2052" y="816"/>
                  <a:pt x="2052" y="816"/>
                  <a:pt x="2052" y="816"/>
                </a:cubicBezTo>
                <a:cubicBezTo>
                  <a:pt x="2004" y="816"/>
                  <a:pt x="2004" y="816"/>
                  <a:pt x="2004" y="816"/>
                </a:cubicBezTo>
                <a:cubicBezTo>
                  <a:pt x="2012" y="789"/>
                  <a:pt x="2020" y="762"/>
                  <a:pt x="2028" y="734"/>
                </a:cubicBezTo>
                <a:close/>
                <a:moveTo>
                  <a:pt x="1493" y="428"/>
                </a:moveTo>
                <a:cubicBezTo>
                  <a:pt x="1551" y="428"/>
                  <a:pt x="1593" y="375"/>
                  <a:pt x="1593" y="291"/>
                </a:cubicBezTo>
                <a:cubicBezTo>
                  <a:pt x="1593" y="214"/>
                  <a:pt x="1550" y="160"/>
                  <a:pt x="1499" y="160"/>
                </a:cubicBezTo>
                <a:cubicBezTo>
                  <a:pt x="1498" y="160"/>
                  <a:pt x="1498" y="160"/>
                  <a:pt x="1498" y="160"/>
                </a:cubicBezTo>
                <a:cubicBezTo>
                  <a:pt x="1429" y="160"/>
                  <a:pt x="1396" y="231"/>
                  <a:pt x="1396" y="297"/>
                </a:cubicBezTo>
                <a:cubicBezTo>
                  <a:pt x="1396" y="371"/>
                  <a:pt x="1436" y="428"/>
                  <a:pt x="1493" y="428"/>
                </a:cubicBezTo>
                <a:close/>
                <a:moveTo>
                  <a:pt x="1490" y="180"/>
                </a:moveTo>
                <a:cubicBezTo>
                  <a:pt x="1490" y="180"/>
                  <a:pt x="1490" y="180"/>
                  <a:pt x="1490" y="180"/>
                </a:cubicBezTo>
                <a:cubicBezTo>
                  <a:pt x="1530" y="180"/>
                  <a:pt x="1552" y="221"/>
                  <a:pt x="1552" y="305"/>
                </a:cubicBezTo>
                <a:cubicBezTo>
                  <a:pt x="1552" y="377"/>
                  <a:pt x="1532" y="409"/>
                  <a:pt x="1500" y="409"/>
                </a:cubicBezTo>
                <a:cubicBezTo>
                  <a:pt x="1460" y="409"/>
                  <a:pt x="1438" y="361"/>
                  <a:pt x="1438" y="286"/>
                </a:cubicBezTo>
                <a:cubicBezTo>
                  <a:pt x="1438" y="214"/>
                  <a:pt x="1459" y="180"/>
                  <a:pt x="1490" y="180"/>
                </a:cubicBezTo>
                <a:close/>
                <a:moveTo>
                  <a:pt x="3185" y="302"/>
                </a:moveTo>
                <a:cubicBezTo>
                  <a:pt x="3185" y="317"/>
                  <a:pt x="3185" y="317"/>
                  <a:pt x="3185" y="317"/>
                </a:cubicBezTo>
                <a:cubicBezTo>
                  <a:pt x="3220" y="322"/>
                  <a:pt x="3221" y="324"/>
                  <a:pt x="3221" y="346"/>
                </a:cubicBezTo>
                <a:cubicBezTo>
                  <a:pt x="3221" y="385"/>
                  <a:pt x="3221" y="385"/>
                  <a:pt x="3221" y="385"/>
                </a:cubicBezTo>
                <a:cubicBezTo>
                  <a:pt x="3221" y="402"/>
                  <a:pt x="3219" y="404"/>
                  <a:pt x="3216" y="406"/>
                </a:cubicBezTo>
                <a:cubicBezTo>
                  <a:pt x="3212" y="408"/>
                  <a:pt x="3205" y="409"/>
                  <a:pt x="3196" y="409"/>
                </a:cubicBezTo>
                <a:cubicBezTo>
                  <a:pt x="3141" y="409"/>
                  <a:pt x="3119" y="349"/>
                  <a:pt x="3119" y="291"/>
                </a:cubicBezTo>
                <a:cubicBezTo>
                  <a:pt x="3119" y="218"/>
                  <a:pt x="3151" y="180"/>
                  <a:pt x="3190" y="180"/>
                </a:cubicBezTo>
                <a:cubicBezTo>
                  <a:pt x="3215" y="180"/>
                  <a:pt x="3233" y="189"/>
                  <a:pt x="3243" y="232"/>
                </a:cubicBezTo>
                <a:cubicBezTo>
                  <a:pt x="3259" y="230"/>
                  <a:pt x="3259" y="230"/>
                  <a:pt x="3259" y="230"/>
                </a:cubicBezTo>
                <a:cubicBezTo>
                  <a:pt x="3256" y="207"/>
                  <a:pt x="3255" y="187"/>
                  <a:pt x="3253" y="169"/>
                </a:cubicBezTo>
                <a:cubicBezTo>
                  <a:pt x="3240" y="165"/>
                  <a:pt x="3223" y="160"/>
                  <a:pt x="3198" y="160"/>
                </a:cubicBezTo>
                <a:cubicBezTo>
                  <a:pt x="3138" y="160"/>
                  <a:pt x="3078" y="205"/>
                  <a:pt x="3078" y="297"/>
                </a:cubicBezTo>
                <a:cubicBezTo>
                  <a:pt x="3078" y="377"/>
                  <a:pt x="3124" y="428"/>
                  <a:pt x="3194" y="428"/>
                </a:cubicBezTo>
                <a:cubicBezTo>
                  <a:pt x="3213" y="428"/>
                  <a:pt x="3238" y="422"/>
                  <a:pt x="3260" y="415"/>
                </a:cubicBezTo>
                <a:cubicBezTo>
                  <a:pt x="3257" y="400"/>
                  <a:pt x="3257" y="388"/>
                  <a:pt x="3257" y="375"/>
                </a:cubicBezTo>
                <a:cubicBezTo>
                  <a:pt x="3257" y="344"/>
                  <a:pt x="3257" y="344"/>
                  <a:pt x="3257" y="344"/>
                </a:cubicBezTo>
                <a:cubicBezTo>
                  <a:pt x="3257" y="322"/>
                  <a:pt x="3258" y="322"/>
                  <a:pt x="3278" y="317"/>
                </a:cubicBezTo>
                <a:cubicBezTo>
                  <a:pt x="3278" y="302"/>
                  <a:pt x="3278" y="302"/>
                  <a:pt x="3278" y="302"/>
                </a:cubicBezTo>
                <a:lnTo>
                  <a:pt x="3185" y="302"/>
                </a:lnTo>
                <a:close/>
                <a:moveTo>
                  <a:pt x="2784" y="688"/>
                </a:moveTo>
                <a:cubicBezTo>
                  <a:pt x="2790" y="686"/>
                  <a:pt x="2790" y="681"/>
                  <a:pt x="2790" y="680"/>
                </a:cubicBezTo>
                <a:cubicBezTo>
                  <a:pt x="2790" y="671"/>
                  <a:pt x="2781" y="671"/>
                  <a:pt x="2778" y="671"/>
                </a:cubicBezTo>
                <a:cubicBezTo>
                  <a:pt x="2765" y="671"/>
                  <a:pt x="2765" y="671"/>
                  <a:pt x="2765" y="671"/>
                </a:cubicBezTo>
                <a:cubicBezTo>
                  <a:pt x="2765" y="707"/>
                  <a:pt x="2765" y="707"/>
                  <a:pt x="2765" y="707"/>
                </a:cubicBezTo>
                <a:cubicBezTo>
                  <a:pt x="2770" y="707"/>
                  <a:pt x="2770" y="707"/>
                  <a:pt x="2770" y="707"/>
                </a:cubicBezTo>
                <a:cubicBezTo>
                  <a:pt x="2770" y="690"/>
                  <a:pt x="2770" y="690"/>
                  <a:pt x="2770" y="690"/>
                </a:cubicBezTo>
                <a:cubicBezTo>
                  <a:pt x="2776" y="690"/>
                  <a:pt x="2776" y="690"/>
                  <a:pt x="2776" y="690"/>
                </a:cubicBezTo>
                <a:cubicBezTo>
                  <a:pt x="2782" y="690"/>
                  <a:pt x="2784" y="692"/>
                  <a:pt x="2784" y="697"/>
                </a:cubicBezTo>
                <a:cubicBezTo>
                  <a:pt x="2785" y="703"/>
                  <a:pt x="2785" y="704"/>
                  <a:pt x="2786" y="707"/>
                </a:cubicBezTo>
                <a:cubicBezTo>
                  <a:pt x="2791" y="707"/>
                  <a:pt x="2791" y="707"/>
                  <a:pt x="2791" y="707"/>
                </a:cubicBezTo>
                <a:cubicBezTo>
                  <a:pt x="2790" y="703"/>
                  <a:pt x="2790" y="700"/>
                  <a:pt x="2789" y="695"/>
                </a:cubicBezTo>
                <a:cubicBezTo>
                  <a:pt x="2789" y="691"/>
                  <a:pt x="2787" y="689"/>
                  <a:pt x="2784" y="688"/>
                </a:cubicBezTo>
                <a:close/>
                <a:moveTo>
                  <a:pt x="2778" y="686"/>
                </a:moveTo>
                <a:cubicBezTo>
                  <a:pt x="2770" y="686"/>
                  <a:pt x="2770" y="686"/>
                  <a:pt x="2770" y="686"/>
                </a:cubicBezTo>
                <a:cubicBezTo>
                  <a:pt x="2770" y="675"/>
                  <a:pt x="2770" y="675"/>
                  <a:pt x="2770" y="675"/>
                </a:cubicBezTo>
                <a:cubicBezTo>
                  <a:pt x="2778" y="675"/>
                  <a:pt x="2778" y="675"/>
                  <a:pt x="2778" y="675"/>
                </a:cubicBezTo>
                <a:cubicBezTo>
                  <a:pt x="2781" y="675"/>
                  <a:pt x="2785" y="675"/>
                  <a:pt x="2785" y="681"/>
                </a:cubicBezTo>
                <a:cubicBezTo>
                  <a:pt x="2785" y="686"/>
                  <a:pt x="2781" y="686"/>
                  <a:pt x="2778" y="686"/>
                </a:cubicBezTo>
                <a:close/>
                <a:moveTo>
                  <a:pt x="2548" y="914"/>
                </a:moveTo>
                <a:cubicBezTo>
                  <a:pt x="2548" y="929"/>
                  <a:pt x="2548" y="929"/>
                  <a:pt x="2548" y="929"/>
                </a:cubicBezTo>
                <a:cubicBezTo>
                  <a:pt x="2716" y="929"/>
                  <a:pt x="2716" y="929"/>
                  <a:pt x="2716" y="929"/>
                </a:cubicBezTo>
                <a:cubicBezTo>
                  <a:pt x="2720" y="916"/>
                  <a:pt x="2727" y="876"/>
                  <a:pt x="2729" y="864"/>
                </a:cubicBezTo>
                <a:cubicBezTo>
                  <a:pt x="2713" y="861"/>
                  <a:pt x="2713" y="861"/>
                  <a:pt x="2713" y="861"/>
                </a:cubicBezTo>
                <a:cubicBezTo>
                  <a:pt x="2707" y="879"/>
                  <a:pt x="2701" y="891"/>
                  <a:pt x="2695" y="898"/>
                </a:cubicBezTo>
                <a:cubicBezTo>
                  <a:pt x="2689" y="906"/>
                  <a:pt x="2677" y="910"/>
                  <a:pt x="2656" y="910"/>
                </a:cubicBezTo>
                <a:cubicBezTo>
                  <a:pt x="2638" y="910"/>
                  <a:pt x="2629" y="910"/>
                  <a:pt x="2624" y="906"/>
                </a:cubicBezTo>
                <a:cubicBezTo>
                  <a:pt x="2620" y="903"/>
                  <a:pt x="2617" y="895"/>
                  <a:pt x="2617" y="878"/>
                </a:cubicBezTo>
                <a:cubicBezTo>
                  <a:pt x="2617" y="806"/>
                  <a:pt x="2617" y="806"/>
                  <a:pt x="2617" y="806"/>
                </a:cubicBezTo>
                <a:cubicBezTo>
                  <a:pt x="2646" y="806"/>
                  <a:pt x="2646" y="806"/>
                  <a:pt x="2646" y="806"/>
                </a:cubicBezTo>
                <a:cubicBezTo>
                  <a:pt x="2672" y="806"/>
                  <a:pt x="2673" y="807"/>
                  <a:pt x="2679" y="834"/>
                </a:cubicBezTo>
                <a:cubicBezTo>
                  <a:pt x="2695" y="834"/>
                  <a:pt x="2695" y="834"/>
                  <a:pt x="2695" y="834"/>
                </a:cubicBezTo>
                <a:cubicBezTo>
                  <a:pt x="2695" y="757"/>
                  <a:pt x="2695" y="757"/>
                  <a:pt x="2695" y="757"/>
                </a:cubicBezTo>
                <a:cubicBezTo>
                  <a:pt x="2679" y="757"/>
                  <a:pt x="2679" y="757"/>
                  <a:pt x="2679" y="757"/>
                </a:cubicBezTo>
                <a:cubicBezTo>
                  <a:pt x="2674" y="783"/>
                  <a:pt x="2673" y="785"/>
                  <a:pt x="2646" y="785"/>
                </a:cubicBezTo>
                <a:cubicBezTo>
                  <a:pt x="2617" y="785"/>
                  <a:pt x="2617" y="785"/>
                  <a:pt x="2617" y="785"/>
                </a:cubicBezTo>
                <a:cubicBezTo>
                  <a:pt x="2617" y="699"/>
                  <a:pt x="2617" y="699"/>
                  <a:pt x="2617" y="699"/>
                </a:cubicBezTo>
                <a:cubicBezTo>
                  <a:pt x="2617" y="691"/>
                  <a:pt x="2618" y="691"/>
                  <a:pt x="2624" y="691"/>
                </a:cubicBezTo>
                <a:cubicBezTo>
                  <a:pt x="2650" y="691"/>
                  <a:pt x="2650" y="691"/>
                  <a:pt x="2650" y="691"/>
                </a:cubicBezTo>
                <a:cubicBezTo>
                  <a:pt x="2671" y="691"/>
                  <a:pt x="2679" y="694"/>
                  <a:pt x="2683" y="700"/>
                </a:cubicBezTo>
                <a:cubicBezTo>
                  <a:pt x="2688" y="705"/>
                  <a:pt x="2693" y="715"/>
                  <a:pt x="2696" y="734"/>
                </a:cubicBezTo>
                <a:cubicBezTo>
                  <a:pt x="2712" y="732"/>
                  <a:pt x="2712" y="732"/>
                  <a:pt x="2712" y="732"/>
                </a:cubicBezTo>
                <a:cubicBezTo>
                  <a:pt x="2711" y="712"/>
                  <a:pt x="2709" y="682"/>
                  <a:pt x="2708" y="672"/>
                </a:cubicBezTo>
                <a:cubicBezTo>
                  <a:pt x="2552" y="672"/>
                  <a:pt x="2552" y="672"/>
                  <a:pt x="2552" y="672"/>
                </a:cubicBezTo>
                <a:cubicBezTo>
                  <a:pt x="2552" y="687"/>
                  <a:pt x="2552" y="687"/>
                  <a:pt x="2552" y="687"/>
                </a:cubicBezTo>
                <a:cubicBezTo>
                  <a:pt x="2580" y="690"/>
                  <a:pt x="2581" y="692"/>
                  <a:pt x="2581" y="721"/>
                </a:cubicBezTo>
                <a:cubicBezTo>
                  <a:pt x="2581" y="880"/>
                  <a:pt x="2581" y="880"/>
                  <a:pt x="2581" y="880"/>
                </a:cubicBezTo>
                <a:cubicBezTo>
                  <a:pt x="2581" y="909"/>
                  <a:pt x="2580" y="911"/>
                  <a:pt x="2548" y="914"/>
                </a:cubicBezTo>
                <a:close/>
                <a:moveTo>
                  <a:pt x="1852" y="758"/>
                </a:moveTo>
                <a:cubicBezTo>
                  <a:pt x="1821" y="738"/>
                  <a:pt x="1775" y="722"/>
                  <a:pt x="1775" y="676"/>
                </a:cubicBezTo>
                <a:cubicBezTo>
                  <a:pt x="1775" y="649"/>
                  <a:pt x="1791" y="624"/>
                  <a:pt x="1821" y="624"/>
                </a:cubicBezTo>
                <a:cubicBezTo>
                  <a:pt x="1858" y="624"/>
                  <a:pt x="1869" y="657"/>
                  <a:pt x="1878" y="685"/>
                </a:cubicBezTo>
                <a:cubicBezTo>
                  <a:pt x="1892" y="682"/>
                  <a:pt x="1892" y="682"/>
                  <a:pt x="1892" y="682"/>
                </a:cubicBezTo>
                <a:cubicBezTo>
                  <a:pt x="1888" y="655"/>
                  <a:pt x="1885" y="636"/>
                  <a:pt x="1883" y="617"/>
                </a:cubicBezTo>
                <a:cubicBezTo>
                  <a:pt x="1877" y="615"/>
                  <a:pt x="1870" y="613"/>
                  <a:pt x="1861" y="611"/>
                </a:cubicBezTo>
                <a:cubicBezTo>
                  <a:pt x="1853" y="609"/>
                  <a:pt x="1842" y="607"/>
                  <a:pt x="1830" y="607"/>
                </a:cubicBezTo>
                <a:cubicBezTo>
                  <a:pt x="1773" y="607"/>
                  <a:pt x="1739" y="646"/>
                  <a:pt x="1739" y="692"/>
                </a:cubicBezTo>
                <a:cubicBezTo>
                  <a:pt x="1739" y="718"/>
                  <a:pt x="1751" y="737"/>
                  <a:pt x="1766" y="752"/>
                </a:cubicBezTo>
                <a:cubicBezTo>
                  <a:pt x="1780" y="766"/>
                  <a:pt x="1796" y="776"/>
                  <a:pt x="1813" y="785"/>
                </a:cubicBezTo>
                <a:cubicBezTo>
                  <a:pt x="1843" y="803"/>
                  <a:pt x="1866" y="824"/>
                  <a:pt x="1866" y="859"/>
                </a:cubicBezTo>
                <a:cubicBezTo>
                  <a:pt x="1866" y="895"/>
                  <a:pt x="1847" y="918"/>
                  <a:pt x="1815" y="918"/>
                </a:cubicBezTo>
                <a:cubicBezTo>
                  <a:pt x="1768" y="918"/>
                  <a:pt x="1749" y="869"/>
                  <a:pt x="1741" y="842"/>
                </a:cubicBezTo>
                <a:cubicBezTo>
                  <a:pt x="1727" y="846"/>
                  <a:pt x="1727" y="846"/>
                  <a:pt x="1727" y="846"/>
                </a:cubicBezTo>
                <a:cubicBezTo>
                  <a:pt x="1732" y="875"/>
                  <a:pt x="1735" y="905"/>
                  <a:pt x="1739" y="920"/>
                </a:cubicBezTo>
                <a:cubicBezTo>
                  <a:pt x="1748" y="923"/>
                  <a:pt x="1757" y="927"/>
                  <a:pt x="1768" y="931"/>
                </a:cubicBezTo>
                <a:cubicBezTo>
                  <a:pt x="1777" y="933"/>
                  <a:pt x="1792" y="936"/>
                  <a:pt x="1807" y="936"/>
                </a:cubicBezTo>
                <a:cubicBezTo>
                  <a:pt x="1863" y="936"/>
                  <a:pt x="1904" y="897"/>
                  <a:pt x="1904" y="843"/>
                </a:cubicBezTo>
                <a:cubicBezTo>
                  <a:pt x="1904" y="804"/>
                  <a:pt x="1882" y="778"/>
                  <a:pt x="1852" y="758"/>
                </a:cubicBezTo>
                <a:close/>
                <a:moveTo>
                  <a:pt x="2529" y="863"/>
                </a:moveTo>
                <a:cubicBezTo>
                  <a:pt x="2513" y="860"/>
                  <a:pt x="2513" y="860"/>
                  <a:pt x="2513" y="860"/>
                </a:cubicBezTo>
                <a:cubicBezTo>
                  <a:pt x="2507" y="878"/>
                  <a:pt x="2501" y="890"/>
                  <a:pt x="2495" y="899"/>
                </a:cubicBezTo>
                <a:cubicBezTo>
                  <a:pt x="2488" y="907"/>
                  <a:pt x="2475" y="910"/>
                  <a:pt x="2458" y="910"/>
                </a:cubicBezTo>
                <a:cubicBezTo>
                  <a:pt x="2444" y="910"/>
                  <a:pt x="2435" y="909"/>
                  <a:pt x="2430" y="906"/>
                </a:cubicBezTo>
                <a:cubicBezTo>
                  <a:pt x="2425" y="903"/>
                  <a:pt x="2423" y="895"/>
                  <a:pt x="2423" y="878"/>
                </a:cubicBezTo>
                <a:cubicBezTo>
                  <a:pt x="2423" y="721"/>
                  <a:pt x="2423" y="721"/>
                  <a:pt x="2423" y="721"/>
                </a:cubicBezTo>
                <a:cubicBezTo>
                  <a:pt x="2423" y="692"/>
                  <a:pt x="2425" y="690"/>
                  <a:pt x="2455" y="687"/>
                </a:cubicBezTo>
                <a:cubicBezTo>
                  <a:pt x="2455" y="672"/>
                  <a:pt x="2455" y="672"/>
                  <a:pt x="2455" y="672"/>
                </a:cubicBezTo>
                <a:cubicBezTo>
                  <a:pt x="2357" y="672"/>
                  <a:pt x="2357" y="672"/>
                  <a:pt x="2357" y="672"/>
                </a:cubicBezTo>
                <a:cubicBezTo>
                  <a:pt x="2357" y="687"/>
                  <a:pt x="2357" y="687"/>
                  <a:pt x="2357" y="687"/>
                </a:cubicBezTo>
                <a:cubicBezTo>
                  <a:pt x="2386" y="690"/>
                  <a:pt x="2387" y="692"/>
                  <a:pt x="2387" y="721"/>
                </a:cubicBezTo>
                <a:cubicBezTo>
                  <a:pt x="2387" y="880"/>
                  <a:pt x="2387" y="880"/>
                  <a:pt x="2387" y="880"/>
                </a:cubicBezTo>
                <a:cubicBezTo>
                  <a:pt x="2387" y="909"/>
                  <a:pt x="2386" y="911"/>
                  <a:pt x="2356" y="914"/>
                </a:cubicBezTo>
                <a:cubicBezTo>
                  <a:pt x="2356" y="929"/>
                  <a:pt x="2356" y="929"/>
                  <a:pt x="2356" y="929"/>
                </a:cubicBezTo>
                <a:cubicBezTo>
                  <a:pt x="2516" y="929"/>
                  <a:pt x="2516" y="929"/>
                  <a:pt x="2516" y="929"/>
                </a:cubicBezTo>
                <a:cubicBezTo>
                  <a:pt x="2519" y="916"/>
                  <a:pt x="2527" y="877"/>
                  <a:pt x="2529" y="863"/>
                </a:cubicBezTo>
                <a:close/>
                <a:moveTo>
                  <a:pt x="1614" y="914"/>
                </a:moveTo>
                <a:cubicBezTo>
                  <a:pt x="1614" y="929"/>
                  <a:pt x="1614" y="929"/>
                  <a:pt x="1614" y="929"/>
                </a:cubicBezTo>
                <a:cubicBezTo>
                  <a:pt x="1703" y="929"/>
                  <a:pt x="1703" y="929"/>
                  <a:pt x="1703" y="929"/>
                </a:cubicBezTo>
                <a:cubicBezTo>
                  <a:pt x="1703" y="914"/>
                  <a:pt x="1703" y="914"/>
                  <a:pt x="1703" y="914"/>
                </a:cubicBezTo>
                <a:cubicBezTo>
                  <a:pt x="1682" y="911"/>
                  <a:pt x="1678" y="909"/>
                  <a:pt x="1668" y="876"/>
                </a:cubicBezTo>
                <a:cubicBezTo>
                  <a:pt x="1645" y="807"/>
                  <a:pt x="1624" y="736"/>
                  <a:pt x="1603" y="665"/>
                </a:cubicBezTo>
                <a:cubicBezTo>
                  <a:pt x="1588" y="671"/>
                  <a:pt x="1588" y="671"/>
                  <a:pt x="1588" y="671"/>
                </a:cubicBezTo>
                <a:cubicBezTo>
                  <a:pt x="1521" y="874"/>
                  <a:pt x="1521" y="874"/>
                  <a:pt x="1521" y="874"/>
                </a:cubicBezTo>
                <a:cubicBezTo>
                  <a:pt x="1510" y="909"/>
                  <a:pt x="1507" y="911"/>
                  <a:pt x="1485" y="914"/>
                </a:cubicBezTo>
                <a:cubicBezTo>
                  <a:pt x="1485" y="929"/>
                  <a:pt x="1485" y="929"/>
                  <a:pt x="1485" y="929"/>
                </a:cubicBezTo>
                <a:cubicBezTo>
                  <a:pt x="1566" y="929"/>
                  <a:pt x="1566" y="929"/>
                  <a:pt x="1566" y="929"/>
                </a:cubicBezTo>
                <a:cubicBezTo>
                  <a:pt x="1566" y="914"/>
                  <a:pt x="1566" y="914"/>
                  <a:pt x="1566" y="914"/>
                </a:cubicBezTo>
                <a:cubicBezTo>
                  <a:pt x="1539" y="911"/>
                  <a:pt x="1538" y="909"/>
                  <a:pt x="1543" y="887"/>
                </a:cubicBezTo>
                <a:cubicBezTo>
                  <a:pt x="1546" y="872"/>
                  <a:pt x="1553" y="849"/>
                  <a:pt x="1556" y="838"/>
                </a:cubicBezTo>
                <a:cubicBezTo>
                  <a:pt x="1618" y="838"/>
                  <a:pt x="1618" y="838"/>
                  <a:pt x="1618" y="838"/>
                </a:cubicBezTo>
                <a:cubicBezTo>
                  <a:pt x="1625" y="861"/>
                  <a:pt x="1633" y="888"/>
                  <a:pt x="1635" y="896"/>
                </a:cubicBezTo>
                <a:cubicBezTo>
                  <a:pt x="1639" y="908"/>
                  <a:pt x="1639" y="911"/>
                  <a:pt x="1614" y="914"/>
                </a:cubicBezTo>
                <a:close/>
                <a:moveTo>
                  <a:pt x="1563" y="816"/>
                </a:moveTo>
                <a:cubicBezTo>
                  <a:pt x="1571" y="789"/>
                  <a:pt x="1579" y="762"/>
                  <a:pt x="1588" y="734"/>
                </a:cubicBezTo>
                <a:cubicBezTo>
                  <a:pt x="1611" y="816"/>
                  <a:pt x="1611" y="816"/>
                  <a:pt x="1611" y="816"/>
                </a:cubicBezTo>
                <a:lnTo>
                  <a:pt x="1563" y="816"/>
                </a:lnTo>
                <a:close/>
                <a:moveTo>
                  <a:pt x="2777" y="655"/>
                </a:moveTo>
                <a:cubicBezTo>
                  <a:pt x="2759" y="655"/>
                  <a:pt x="2744" y="670"/>
                  <a:pt x="2744" y="689"/>
                </a:cubicBezTo>
                <a:cubicBezTo>
                  <a:pt x="2744" y="708"/>
                  <a:pt x="2759" y="723"/>
                  <a:pt x="2777" y="723"/>
                </a:cubicBezTo>
                <a:cubicBezTo>
                  <a:pt x="2796" y="723"/>
                  <a:pt x="2811" y="708"/>
                  <a:pt x="2811" y="689"/>
                </a:cubicBezTo>
                <a:cubicBezTo>
                  <a:pt x="2811" y="670"/>
                  <a:pt x="2796" y="655"/>
                  <a:pt x="2777" y="655"/>
                </a:cubicBezTo>
                <a:close/>
                <a:moveTo>
                  <a:pt x="2777" y="719"/>
                </a:moveTo>
                <a:cubicBezTo>
                  <a:pt x="2761" y="719"/>
                  <a:pt x="2748" y="706"/>
                  <a:pt x="2748" y="689"/>
                </a:cubicBezTo>
                <a:cubicBezTo>
                  <a:pt x="2748" y="673"/>
                  <a:pt x="2761" y="659"/>
                  <a:pt x="2777" y="659"/>
                </a:cubicBezTo>
                <a:cubicBezTo>
                  <a:pt x="2794" y="659"/>
                  <a:pt x="2807" y="673"/>
                  <a:pt x="2807" y="689"/>
                </a:cubicBezTo>
                <a:cubicBezTo>
                  <a:pt x="2807" y="706"/>
                  <a:pt x="2794" y="719"/>
                  <a:pt x="2777" y="719"/>
                </a:cubicBezTo>
                <a:close/>
                <a:moveTo>
                  <a:pt x="2674" y="408"/>
                </a:moveTo>
                <a:cubicBezTo>
                  <a:pt x="2647" y="405"/>
                  <a:pt x="2646" y="403"/>
                  <a:pt x="2651" y="381"/>
                </a:cubicBezTo>
                <a:cubicBezTo>
                  <a:pt x="2654" y="367"/>
                  <a:pt x="2661" y="343"/>
                  <a:pt x="2664" y="332"/>
                </a:cubicBezTo>
                <a:cubicBezTo>
                  <a:pt x="2725" y="332"/>
                  <a:pt x="2725" y="332"/>
                  <a:pt x="2725" y="332"/>
                </a:cubicBezTo>
                <a:cubicBezTo>
                  <a:pt x="2732" y="355"/>
                  <a:pt x="2741" y="383"/>
                  <a:pt x="2743" y="390"/>
                </a:cubicBezTo>
                <a:cubicBezTo>
                  <a:pt x="2746" y="402"/>
                  <a:pt x="2746" y="405"/>
                  <a:pt x="2722" y="408"/>
                </a:cubicBezTo>
                <a:cubicBezTo>
                  <a:pt x="2722" y="423"/>
                  <a:pt x="2722" y="423"/>
                  <a:pt x="2722" y="423"/>
                </a:cubicBezTo>
                <a:cubicBezTo>
                  <a:pt x="2811" y="423"/>
                  <a:pt x="2811" y="423"/>
                  <a:pt x="2811" y="423"/>
                </a:cubicBezTo>
                <a:cubicBezTo>
                  <a:pt x="2811" y="408"/>
                  <a:pt x="2811" y="408"/>
                  <a:pt x="2811" y="408"/>
                </a:cubicBezTo>
                <a:cubicBezTo>
                  <a:pt x="2790" y="406"/>
                  <a:pt x="2786" y="403"/>
                  <a:pt x="2775" y="371"/>
                </a:cubicBezTo>
                <a:cubicBezTo>
                  <a:pt x="2752" y="301"/>
                  <a:pt x="2731" y="230"/>
                  <a:pt x="2710" y="159"/>
                </a:cubicBezTo>
                <a:cubicBezTo>
                  <a:pt x="2696" y="165"/>
                  <a:pt x="2696" y="165"/>
                  <a:pt x="2696" y="165"/>
                </a:cubicBezTo>
                <a:cubicBezTo>
                  <a:pt x="2629" y="369"/>
                  <a:pt x="2629" y="369"/>
                  <a:pt x="2629" y="369"/>
                </a:cubicBezTo>
                <a:cubicBezTo>
                  <a:pt x="2617" y="403"/>
                  <a:pt x="2614" y="405"/>
                  <a:pt x="2592" y="408"/>
                </a:cubicBezTo>
                <a:cubicBezTo>
                  <a:pt x="2592" y="423"/>
                  <a:pt x="2592" y="423"/>
                  <a:pt x="2592" y="423"/>
                </a:cubicBezTo>
                <a:cubicBezTo>
                  <a:pt x="2674" y="423"/>
                  <a:pt x="2674" y="423"/>
                  <a:pt x="2674" y="423"/>
                </a:cubicBezTo>
                <a:lnTo>
                  <a:pt x="2674" y="408"/>
                </a:lnTo>
                <a:close/>
                <a:moveTo>
                  <a:pt x="2695" y="229"/>
                </a:moveTo>
                <a:cubicBezTo>
                  <a:pt x="2719" y="310"/>
                  <a:pt x="2719" y="310"/>
                  <a:pt x="2719" y="310"/>
                </a:cubicBezTo>
                <a:cubicBezTo>
                  <a:pt x="2671" y="310"/>
                  <a:pt x="2671" y="310"/>
                  <a:pt x="2671" y="310"/>
                </a:cubicBezTo>
                <a:cubicBezTo>
                  <a:pt x="2679" y="283"/>
                  <a:pt x="2687" y="256"/>
                  <a:pt x="2695" y="229"/>
                </a:cubicBezTo>
                <a:close/>
                <a:moveTo>
                  <a:pt x="3275" y="1375"/>
                </a:moveTo>
                <a:cubicBezTo>
                  <a:pt x="3271" y="1375"/>
                  <a:pt x="3256" y="1382"/>
                  <a:pt x="3233" y="1385"/>
                </a:cubicBezTo>
                <a:cubicBezTo>
                  <a:pt x="3232" y="1393"/>
                  <a:pt x="3232" y="1393"/>
                  <a:pt x="3232" y="1393"/>
                </a:cubicBezTo>
                <a:cubicBezTo>
                  <a:pt x="3240" y="1393"/>
                  <a:pt x="3240" y="1393"/>
                  <a:pt x="3240" y="1393"/>
                </a:cubicBezTo>
                <a:cubicBezTo>
                  <a:pt x="3253" y="1393"/>
                  <a:pt x="3253" y="1394"/>
                  <a:pt x="3251" y="1405"/>
                </a:cubicBezTo>
                <a:cubicBezTo>
                  <a:pt x="3242" y="1450"/>
                  <a:pt x="3242" y="1450"/>
                  <a:pt x="3242" y="1450"/>
                </a:cubicBezTo>
                <a:cubicBezTo>
                  <a:pt x="3236" y="1447"/>
                  <a:pt x="3231" y="1447"/>
                  <a:pt x="3227" y="1447"/>
                </a:cubicBezTo>
                <a:cubicBezTo>
                  <a:pt x="3213" y="1447"/>
                  <a:pt x="3191" y="1458"/>
                  <a:pt x="3178" y="1470"/>
                </a:cubicBezTo>
                <a:cubicBezTo>
                  <a:pt x="3157" y="1488"/>
                  <a:pt x="3145" y="1519"/>
                  <a:pt x="3145" y="1546"/>
                </a:cubicBezTo>
                <a:cubicBezTo>
                  <a:pt x="3145" y="1568"/>
                  <a:pt x="3154" y="1580"/>
                  <a:pt x="3164" y="1580"/>
                </a:cubicBezTo>
                <a:cubicBezTo>
                  <a:pt x="3172" y="1580"/>
                  <a:pt x="3182" y="1575"/>
                  <a:pt x="3193" y="1566"/>
                </a:cubicBezTo>
                <a:cubicBezTo>
                  <a:pt x="3202" y="1558"/>
                  <a:pt x="3214" y="1546"/>
                  <a:pt x="3225" y="1532"/>
                </a:cubicBezTo>
                <a:cubicBezTo>
                  <a:pt x="3225" y="1532"/>
                  <a:pt x="3225" y="1532"/>
                  <a:pt x="3225" y="1532"/>
                </a:cubicBezTo>
                <a:cubicBezTo>
                  <a:pt x="3221" y="1551"/>
                  <a:pt x="3221" y="1551"/>
                  <a:pt x="3221" y="1551"/>
                </a:cubicBezTo>
                <a:cubicBezTo>
                  <a:pt x="3216" y="1576"/>
                  <a:pt x="3221" y="1580"/>
                  <a:pt x="3227" y="1580"/>
                </a:cubicBezTo>
                <a:cubicBezTo>
                  <a:pt x="3234" y="1580"/>
                  <a:pt x="3252" y="1570"/>
                  <a:pt x="3266" y="1553"/>
                </a:cubicBezTo>
                <a:cubicBezTo>
                  <a:pt x="3262" y="1546"/>
                  <a:pt x="3262" y="1546"/>
                  <a:pt x="3262" y="1546"/>
                </a:cubicBezTo>
                <a:cubicBezTo>
                  <a:pt x="3255" y="1553"/>
                  <a:pt x="3246" y="1559"/>
                  <a:pt x="3243" y="1559"/>
                </a:cubicBezTo>
                <a:cubicBezTo>
                  <a:pt x="3241" y="1559"/>
                  <a:pt x="3241" y="1556"/>
                  <a:pt x="3242" y="1548"/>
                </a:cubicBezTo>
                <a:cubicBezTo>
                  <a:pt x="3252" y="1495"/>
                  <a:pt x="3264" y="1437"/>
                  <a:pt x="3277" y="1383"/>
                </a:cubicBezTo>
                <a:cubicBezTo>
                  <a:pt x="3278" y="1378"/>
                  <a:pt x="3278" y="1375"/>
                  <a:pt x="3275" y="1375"/>
                </a:cubicBezTo>
                <a:close/>
                <a:moveTo>
                  <a:pt x="3229" y="1509"/>
                </a:moveTo>
                <a:cubicBezTo>
                  <a:pt x="3218" y="1529"/>
                  <a:pt x="3191" y="1561"/>
                  <a:pt x="3178" y="1561"/>
                </a:cubicBezTo>
                <a:cubicBezTo>
                  <a:pt x="3172" y="1561"/>
                  <a:pt x="3169" y="1554"/>
                  <a:pt x="3169" y="1541"/>
                </a:cubicBezTo>
                <a:cubicBezTo>
                  <a:pt x="3169" y="1517"/>
                  <a:pt x="3179" y="1480"/>
                  <a:pt x="3199" y="1465"/>
                </a:cubicBezTo>
                <a:cubicBezTo>
                  <a:pt x="3203" y="1462"/>
                  <a:pt x="3209" y="1460"/>
                  <a:pt x="3217" y="1460"/>
                </a:cubicBezTo>
                <a:cubicBezTo>
                  <a:pt x="3218" y="1460"/>
                  <a:pt x="3218" y="1460"/>
                  <a:pt x="3218" y="1460"/>
                </a:cubicBezTo>
                <a:cubicBezTo>
                  <a:pt x="3225" y="1460"/>
                  <a:pt x="3234" y="1463"/>
                  <a:pt x="3238" y="1467"/>
                </a:cubicBezTo>
                <a:lnTo>
                  <a:pt x="3229" y="1509"/>
                </a:lnTo>
                <a:close/>
                <a:moveTo>
                  <a:pt x="2926" y="1447"/>
                </a:moveTo>
                <a:cubicBezTo>
                  <a:pt x="2926" y="1447"/>
                  <a:pt x="2926" y="1447"/>
                  <a:pt x="2926" y="1447"/>
                </a:cubicBezTo>
                <a:cubicBezTo>
                  <a:pt x="2916" y="1447"/>
                  <a:pt x="2904" y="1452"/>
                  <a:pt x="2894" y="1458"/>
                </a:cubicBezTo>
                <a:cubicBezTo>
                  <a:pt x="2873" y="1470"/>
                  <a:pt x="2854" y="1499"/>
                  <a:pt x="2854" y="1537"/>
                </a:cubicBezTo>
                <a:cubicBezTo>
                  <a:pt x="2854" y="1559"/>
                  <a:pt x="2863" y="1580"/>
                  <a:pt x="2888" y="1580"/>
                </a:cubicBezTo>
                <a:cubicBezTo>
                  <a:pt x="2903" y="1580"/>
                  <a:pt x="2918" y="1573"/>
                  <a:pt x="2930" y="1563"/>
                </a:cubicBezTo>
                <a:cubicBezTo>
                  <a:pt x="2949" y="1546"/>
                  <a:pt x="2960" y="1516"/>
                  <a:pt x="2960" y="1490"/>
                </a:cubicBezTo>
                <a:cubicBezTo>
                  <a:pt x="2960" y="1464"/>
                  <a:pt x="2949" y="1447"/>
                  <a:pt x="2926" y="1447"/>
                </a:cubicBezTo>
                <a:close/>
                <a:moveTo>
                  <a:pt x="2907" y="1566"/>
                </a:moveTo>
                <a:cubicBezTo>
                  <a:pt x="2904" y="1568"/>
                  <a:pt x="2902" y="1568"/>
                  <a:pt x="2898" y="1568"/>
                </a:cubicBezTo>
                <a:cubicBezTo>
                  <a:pt x="2885" y="1568"/>
                  <a:pt x="2877" y="1555"/>
                  <a:pt x="2877" y="1535"/>
                </a:cubicBezTo>
                <a:cubicBezTo>
                  <a:pt x="2877" y="1490"/>
                  <a:pt x="2896" y="1466"/>
                  <a:pt x="2907" y="1461"/>
                </a:cubicBezTo>
                <a:cubicBezTo>
                  <a:pt x="2910" y="1460"/>
                  <a:pt x="2913" y="1459"/>
                  <a:pt x="2917" y="1459"/>
                </a:cubicBezTo>
                <a:cubicBezTo>
                  <a:pt x="2917" y="1459"/>
                  <a:pt x="2917" y="1459"/>
                  <a:pt x="2917" y="1459"/>
                </a:cubicBezTo>
                <a:cubicBezTo>
                  <a:pt x="2929" y="1459"/>
                  <a:pt x="2937" y="1469"/>
                  <a:pt x="2937" y="1490"/>
                </a:cubicBezTo>
                <a:cubicBezTo>
                  <a:pt x="2937" y="1529"/>
                  <a:pt x="2920" y="1561"/>
                  <a:pt x="2907" y="1566"/>
                </a:cubicBezTo>
                <a:close/>
                <a:moveTo>
                  <a:pt x="3059" y="1447"/>
                </a:moveTo>
                <a:cubicBezTo>
                  <a:pt x="3049" y="1447"/>
                  <a:pt x="3034" y="1464"/>
                  <a:pt x="3019" y="1494"/>
                </a:cubicBezTo>
                <a:cubicBezTo>
                  <a:pt x="3018" y="1494"/>
                  <a:pt x="3018" y="1494"/>
                  <a:pt x="3018" y="1494"/>
                </a:cubicBezTo>
                <a:cubicBezTo>
                  <a:pt x="3021" y="1482"/>
                  <a:pt x="3021" y="1482"/>
                  <a:pt x="3021" y="1482"/>
                </a:cubicBezTo>
                <a:cubicBezTo>
                  <a:pt x="3025" y="1463"/>
                  <a:pt x="3026" y="1447"/>
                  <a:pt x="3018" y="1447"/>
                </a:cubicBezTo>
                <a:cubicBezTo>
                  <a:pt x="3010" y="1447"/>
                  <a:pt x="2995" y="1457"/>
                  <a:pt x="2979" y="1473"/>
                </a:cubicBezTo>
                <a:cubicBezTo>
                  <a:pt x="2983" y="1481"/>
                  <a:pt x="2983" y="1481"/>
                  <a:pt x="2983" y="1481"/>
                </a:cubicBezTo>
                <a:cubicBezTo>
                  <a:pt x="2990" y="1475"/>
                  <a:pt x="2999" y="1468"/>
                  <a:pt x="3002" y="1468"/>
                </a:cubicBezTo>
                <a:cubicBezTo>
                  <a:pt x="3005" y="1468"/>
                  <a:pt x="3005" y="1471"/>
                  <a:pt x="3003" y="1481"/>
                </a:cubicBezTo>
                <a:cubicBezTo>
                  <a:pt x="2997" y="1513"/>
                  <a:pt x="2989" y="1546"/>
                  <a:pt x="2982" y="1578"/>
                </a:cubicBezTo>
                <a:cubicBezTo>
                  <a:pt x="2984" y="1580"/>
                  <a:pt x="2984" y="1580"/>
                  <a:pt x="2984" y="1580"/>
                </a:cubicBezTo>
                <a:cubicBezTo>
                  <a:pt x="2991" y="1578"/>
                  <a:pt x="2998" y="1576"/>
                  <a:pt x="3004" y="1575"/>
                </a:cubicBezTo>
                <a:cubicBezTo>
                  <a:pt x="3008" y="1556"/>
                  <a:pt x="3012" y="1537"/>
                  <a:pt x="3016" y="1520"/>
                </a:cubicBezTo>
                <a:cubicBezTo>
                  <a:pt x="3020" y="1508"/>
                  <a:pt x="3026" y="1496"/>
                  <a:pt x="3034" y="1485"/>
                </a:cubicBezTo>
                <a:cubicBezTo>
                  <a:pt x="3041" y="1474"/>
                  <a:pt x="3045" y="1471"/>
                  <a:pt x="3049" y="1471"/>
                </a:cubicBezTo>
                <a:cubicBezTo>
                  <a:pt x="3051" y="1471"/>
                  <a:pt x="3054" y="1473"/>
                  <a:pt x="3057" y="1475"/>
                </a:cubicBezTo>
                <a:cubicBezTo>
                  <a:pt x="3059" y="1477"/>
                  <a:pt x="3061" y="1477"/>
                  <a:pt x="3063" y="1475"/>
                </a:cubicBezTo>
                <a:cubicBezTo>
                  <a:pt x="3066" y="1473"/>
                  <a:pt x="3069" y="1470"/>
                  <a:pt x="3071" y="1467"/>
                </a:cubicBezTo>
                <a:cubicBezTo>
                  <a:pt x="3073" y="1463"/>
                  <a:pt x="3074" y="1458"/>
                  <a:pt x="3072" y="1454"/>
                </a:cubicBezTo>
                <a:cubicBezTo>
                  <a:pt x="3069" y="1450"/>
                  <a:pt x="3064" y="1447"/>
                  <a:pt x="3059" y="1447"/>
                </a:cubicBezTo>
                <a:close/>
                <a:moveTo>
                  <a:pt x="263" y="1470"/>
                </a:moveTo>
                <a:cubicBezTo>
                  <a:pt x="263" y="1458"/>
                  <a:pt x="254" y="1447"/>
                  <a:pt x="239" y="1447"/>
                </a:cubicBezTo>
                <a:cubicBezTo>
                  <a:pt x="227" y="1447"/>
                  <a:pt x="212" y="1454"/>
                  <a:pt x="200" y="1464"/>
                </a:cubicBezTo>
                <a:cubicBezTo>
                  <a:pt x="179" y="1481"/>
                  <a:pt x="167" y="1511"/>
                  <a:pt x="167" y="1540"/>
                </a:cubicBezTo>
                <a:cubicBezTo>
                  <a:pt x="167" y="1572"/>
                  <a:pt x="183" y="1580"/>
                  <a:pt x="196" y="1580"/>
                </a:cubicBezTo>
                <a:cubicBezTo>
                  <a:pt x="209" y="1580"/>
                  <a:pt x="230" y="1576"/>
                  <a:pt x="255" y="1548"/>
                </a:cubicBezTo>
                <a:cubicBezTo>
                  <a:pt x="250" y="1540"/>
                  <a:pt x="250" y="1540"/>
                  <a:pt x="250" y="1540"/>
                </a:cubicBezTo>
                <a:cubicBezTo>
                  <a:pt x="235" y="1555"/>
                  <a:pt x="220" y="1563"/>
                  <a:pt x="209" y="1563"/>
                </a:cubicBezTo>
                <a:cubicBezTo>
                  <a:pt x="193" y="1563"/>
                  <a:pt x="190" y="1547"/>
                  <a:pt x="190" y="1532"/>
                </a:cubicBezTo>
                <a:cubicBezTo>
                  <a:pt x="190" y="1528"/>
                  <a:pt x="190" y="1526"/>
                  <a:pt x="190" y="1522"/>
                </a:cubicBezTo>
                <a:cubicBezTo>
                  <a:pt x="218" y="1515"/>
                  <a:pt x="263" y="1499"/>
                  <a:pt x="263" y="1470"/>
                </a:cubicBezTo>
                <a:close/>
                <a:moveTo>
                  <a:pt x="215" y="1464"/>
                </a:moveTo>
                <a:cubicBezTo>
                  <a:pt x="219" y="1461"/>
                  <a:pt x="224" y="1460"/>
                  <a:pt x="228" y="1460"/>
                </a:cubicBezTo>
                <a:cubicBezTo>
                  <a:pt x="228" y="1460"/>
                  <a:pt x="228" y="1460"/>
                  <a:pt x="228" y="1460"/>
                </a:cubicBezTo>
                <a:cubicBezTo>
                  <a:pt x="236" y="1460"/>
                  <a:pt x="242" y="1465"/>
                  <a:pt x="242" y="1475"/>
                </a:cubicBezTo>
                <a:cubicBezTo>
                  <a:pt x="242" y="1488"/>
                  <a:pt x="230" y="1502"/>
                  <a:pt x="191" y="1512"/>
                </a:cubicBezTo>
                <a:cubicBezTo>
                  <a:pt x="196" y="1482"/>
                  <a:pt x="209" y="1469"/>
                  <a:pt x="215" y="1464"/>
                </a:cubicBezTo>
                <a:close/>
                <a:moveTo>
                  <a:pt x="139" y="1559"/>
                </a:moveTo>
                <a:cubicBezTo>
                  <a:pt x="134" y="1551"/>
                  <a:pt x="129" y="1543"/>
                  <a:pt x="123" y="1529"/>
                </a:cubicBezTo>
                <a:cubicBezTo>
                  <a:pt x="117" y="1516"/>
                  <a:pt x="110" y="1498"/>
                  <a:pt x="107" y="1490"/>
                </a:cubicBezTo>
                <a:cubicBezTo>
                  <a:pt x="129" y="1482"/>
                  <a:pt x="150" y="1464"/>
                  <a:pt x="150" y="1435"/>
                </a:cubicBezTo>
                <a:cubicBezTo>
                  <a:pt x="150" y="1418"/>
                  <a:pt x="143" y="1407"/>
                  <a:pt x="134" y="1400"/>
                </a:cubicBezTo>
                <a:cubicBezTo>
                  <a:pt x="125" y="1394"/>
                  <a:pt x="110" y="1392"/>
                  <a:pt x="95" y="1392"/>
                </a:cubicBezTo>
                <a:cubicBezTo>
                  <a:pt x="37" y="1392"/>
                  <a:pt x="37" y="1392"/>
                  <a:pt x="37" y="1392"/>
                </a:cubicBezTo>
                <a:cubicBezTo>
                  <a:pt x="35" y="1400"/>
                  <a:pt x="35" y="1400"/>
                  <a:pt x="35" y="1400"/>
                </a:cubicBezTo>
                <a:cubicBezTo>
                  <a:pt x="55" y="1403"/>
                  <a:pt x="56" y="1404"/>
                  <a:pt x="52" y="1425"/>
                </a:cubicBezTo>
                <a:cubicBezTo>
                  <a:pt x="29" y="1543"/>
                  <a:pt x="29" y="1543"/>
                  <a:pt x="29" y="1543"/>
                </a:cubicBezTo>
                <a:cubicBezTo>
                  <a:pt x="25" y="1565"/>
                  <a:pt x="24" y="1566"/>
                  <a:pt x="4" y="1568"/>
                </a:cubicBezTo>
                <a:cubicBezTo>
                  <a:pt x="2" y="1577"/>
                  <a:pt x="2" y="1577"/>
                  <a:pt x="2" y="1577"/>
                </a:cubicBezTo>
                <a:cubicBezTo>
                  <a:pt x="69" y="1577"/>
                  <a:pt x="69" y="1577"/>
                  <a:pt x="69" y="1577"/>
                </a:cubicBezTo>
                <a:cubicBezTo>
                  <a:pt x="71" y="1568"/>
                  <a:pt x="71" y="1568"/>
                  <a:pt x="71" y="1568"/>
                </a:cubicBezTo>
                <a:cubicBezTo>
                  <a:pt x="50" y="1566"/>
                  <a:pt x="48" y="1565"/>
                  <a:pt x="52" y="1543"/>
                </a:cubicBezTo>
                <a:cubicBezTo>
                  <a:pt x="61" y="1496"/>
                  <a:pt x="61" y="1496"/>
                  <a:pt x="61" y="1496"/>
                </a:cubicBezTo>
                <a:cubicBezTo>
                  <a:pt x="72" y="1496"/>
                  <a:pt x="72" y="1496"/>
                  <a:pt x="72" y="1496"/>
                </a:cubicBezTo>
                <a:cubicBezTo>
                  <a:pt x="82" y="1496"/>
                  <a:pt x="85" y="1498"/>
                  <a:pt x="89" y="1507"/>
                </a:cubicBezTo>
                <a:cubicBezTo>
                  <a:pt x="94" y="1520"/>
                  <a:pt x="100" y="1538"/>
                  <a:pt x="108" y="1553"/>
                </a:cubicBezTo>
                <a:cubicBezTo>
                  <a:pt x="116" y="1570"/>
                  <a:pt x="125" y="1578"/>
                  <a:pt x="150" y="1579"/>
                </a:cubicBezTo>
                <a:cubicBezTo>
                  <a:pt x="155" y="1579"/>
                  <a:pt x="155" y="1579"/>
                  <a:pt x="155" y="1579"/>
                </a:cubicBezTo>
                <a:cubicBezTo>
                  <a:pt x="158" y="1571"/>
                  <a:pt x="158" y="1571"/>
                  <a:pt x="158" y="1571"/>
                </a:cubicBezTo>
                <a:cubicBezTo>
                  <a:pt x="150" y="1569"/>
                  <a:pt x="144" y="1566"/>
                  <a:pt x="139" y="1559"/>
                </a:cubicBezTo>
                <a:close/>
                <a:moveTo>
                  <a:pt x="76" y="1486"/>
                </a:moveTo>
                <a:cubicBezTo>
                  <a:pt x="63" y="1486"/>
                  <a:pt x="63" y="1486"/>
                  <a:pt x="63" y="1486"/>
                </a:cubicBezTo>
                <a:cubicBezTo>
                  <a:pt x="77" y="1415"/>
                  <a:pt x="77" y="1415"/>
                  <a:pt x="77" y="1415"/>
                </a:cubicBezTo>
                <a:cubicBezTo>
                  <a:pt x="78" y="1409"/>
                  <a:pt x="80" y="1405"/>
                  <a:pt x="82" y="1404"/>
                </a:cubicBezTo>
                <a:cubicBezTo>
                  <a:pt x="84" y="1402"/>
                  <a:pt x="88" y="1401"/>
                  <a:pt x="93" y="1401"/>
                </a:cubicBezTo>
                <a:cubicBezTo>
                  <a:pt x="114" y="1401"/>
                  <a:pt x="125" y="1414"/>
                  <a:pt x="125" y="1437"/>
                </a:cubicBezTo>
                <a:cubicBezTo>
                  <a:pt x="125" y="1455"/>
                  <a:pt x="117" y="1471"/>
                  <a:pt x="105" y="1479"/>
                </a:cubicBezTo>
                <a:cubicBezTo>
                  <a:pt x="97" y="1485"/>
                  <a:pt x="87" y="1486"/>
                  <a:pt x="76" y="1486"/>
                </a:cubicBezTo>
                <a:close/>
                <a:moveTo>
                  <a:pt x="370" y="1559"/>
                </a:moveTo>
                <a:cubicBezTo>
                  <a:pt x="368" y="1559"/>
                  <a:pt x="367" y="1556"/>
                  <a:pt x="369" y="1546"/>
                </a:cubicBezTo>
                <a:cubicBezTo>
                  <a:pt x="375" y="1511"/>
                  <a:pt x="384" y="1473"/>
                  <a:pt x="389" y="1452"/>
                </a:cubicBezTo>
                <a:cubicBezTo>
                  <a:pt x="389" y="1451"/>
                  <a:pt x="389" y="1451"/>
                  <a:pt x="389" y="1451"/>
                </a:cubicBezTo>
                <a:cubicBezTo>
                  <a:pt x="385" y="1451"/>
                  <a:pt x="381" y="1450"/>
                  <a:pt x="378" y="1449"/>
                </a:cubicBezTo>
                <a:cubicBezTo>
                  <a:pt x="372" y="1448"/>
                  <a:pt x="367" y="1447"/>
                  <a:pt x="362" y="1447"/>
                </a:cubicBezTo>
                <a:cubicBezTo>
                  <a:pt x="362" y="1447"/>
                  <a:pt x="362" y="1447"/>
                  <a:pt x="362" y="1447"/>
                </a:cubicBezTo>
                <a:cubicBezTo>
                  <a:pt x="344" y="1447"/>
                  <a:pt x="323" y="1458"/>
                  <a:pt x="309" y="1471"/>
                </a:cubicBezTo>
                <a:cubicBezTo>
                  <a:pt x="290" y="1488"/>
                  <a:pt x="277" y="1520"/>
                  <a:pt x="277" y="1548"/>
                </a:cubicBezTo>
                <a:cubicBezTo>
                  <a:pt x="277" y="1571"/>
                  <a:pt x="286" y="1580"/>
                  <a:pt x="293" y="1580"/>
                </a:cubicBezTo>
                <a:cubicBezTo>
                  <a:pt x="301" y="1580"/>
                  <a:pt x="310" y="1576"/>
                  <a:pt x="318" y="1568"/>
                </a:cubicBezTo>
                <a:cubicBezTo>
                  <a:pt x="330" y="1559"/>
                  <a:pt x="342" y="1546"/>
                  <a:pt x="352" y="1532"/>
                </a:cubicBezTo>
                <a:cubicBezTo>
                  <a:pt x="352" y="1532"/>
                  <a:pt x="352" y="1532"/>
                  <a:pt x="352" y="1532"/>
                </a:cubicBezTo>
                <a:cubicBezTo>
                  <a:pt x="347" y="1556"/>
                  <a:pt x="347" y="1556"/>
                  <a:pt x="347" y="1556"/>
                </a:cubicBezTo>
                <a:cubicBezTo>
                  <a:pt x="344" y="1575"/>
                  <a:pt x="346" y="1580"/>
                  <a:pt x="353" y="1580"/>
                </a:cubicBezTo>
                <a:cubicBezTo>
                  <a:pt x="361" y="1580"/>
                  <a:pt x="379" y="1570"/>
                  <a:pt x="393" y="1553"/>
                </a:cubicBezTo>
                <a:cubicBezTo>
                  <a:pt x="389" y="1544"/>
                  <a:pt x="389" y="1544"/>
                  <a:pt x="389" y="1544"/>
                </a:cubicBezTo>
                <a:cubicBezTo>
                  <a:pt x="382" y="1552"/>
                  <a:pt x="372" y="1559"/>
                  <a:pt x="370" y="1559"/>
                </a:cubicBezTo>
                <a:close/>
                <a:moveTo>
                  <a:pt x="356" y="1509"/>
                </a:moveTo>
                <a:cubicBezTo>
                  <a:pt x="346" y="1529"/>
                  <a:pt x="318" y="1561"/>
                  <a:pt x="308" y="1561"/>
                </a:cubicBezTo>
                <a:cubicBezTo>
                  <a:pt x="303" y="1561"/>
                  <a:pt x="300" y="1555"/>
                  <a:pt x="300" y="1543"/>
                </a:cubicBezTo>
                <a:cubicBezTo>
                  <a:pt x="300" y="1517"/>
                  <a:pt x="311" y="1480"/>
                  <a:pt x="331" y="1466"/>
                </a:cubicBezTo>
                <a:cubicBezTo>
                  <a:pt x="336" y="1462"/>
                  <a:pt x="342" y="1460"/>
                  <a:pt x="350" y="1460"/>
                </a:cubicBezTo>
                <a:cubicBezTo>
                  <a:pt x="350" y="1460"/>
                  <a:pt x="350" y="1460"/>
                  <a:pt x="350" y="1460"/>
                </a:cubicBezTo>
                <a:cubicBezTo>
                  <a:pt x="356" y="1460"/>
                  <a:pt x="363" y="1462"/>
                  <a:pt x="367" y="1464"/>
                </a:cubicBezTo>
                <a:cubicBezTo>
                  <a:pt x="364" y="1476"/>
                  <a:pt x="360" y="1495"/>
                  <a:pt x="356" y="1509"/>
                </a:cubicBezTo>
                <a:close/>
                <a:moveTo>
                  <a:pt x="3135" y="1375"/>
                </a:moveTo>
                <a:cubicBezTo>
                  <a:pt x="3132" y="1375"/>
                  <a:pt x="3116" y="1382"/>
                  <a:pt x="3094" y="1384"/>
                </a:cubicBezTo>
                <a:cubicBezTo>
                  <a:pt x="3093" y="1392"/>
                  <a:pt x="3093" y="1392"/>
                  <a:pt x="3093" y="1392"/>
                </a:cubicBezTo>
                <a:cubicBezTo>
                  <a:pt x="3099" y="1392"/>
                  <a:pt x="3099" y="1392"/>
                  <a:pt x="3099" y="1392"/>
                </a:cubicBezTo>
                <a:cubicBezTo>
                  <a:pt x="3113" y="1393"/>
                  <a:pt x="3115" y="1394"/>
                  <a:pt x="3112" y="1407"/>
                </a:cubicBezTo>
                <a:cubicBezTo>
                  <a:pt x="3102" y="1453"/>
                  <a:pt x="3093" y="1499"/>
                  <a:pt x="3083" y="1545"/>
                </a:cubicBezTo>
                <a:cubicBezTo>
                  <a:pt x="3077" y="1574"/>
                  <a:pt x="3081" y="1580"/>
                  <a:pt x="3087" y="1580"/>
                </a:cubicBezTo>
                <a:cubicBezTo>
                  <a:pt x="3096" y="1580"/>
                  <a:pt x="3115" y="1569"/>
                  <a:pt x="3129" y="1552"/>
                </a:cubicBezTo>
                <a:cubicBezTo>
                  <a:pt x="3124" y="1545"/>
                  <a:pt x="3124" y="1545"/>
                  <a:pt x="3124" y="1545"/>
                </a:cubicBezTo>
                <a:cubicBezTo>
                  <a:pt x="3117" y="1552"/>
                  <a:pt x="3107" y="1559"/>
                  <a:pt x="3104" y="1559"/>
                </a:cubicBezTo>
                <a:cubicBezTo>
                  <a:pt x="3102" y="1559"/>
                  <a:pt x="3101" y="1557"/>
                  <a:pt x="3102" y="1548"/>
                </a:cubicBezTo>
                <a:cubicBezTo>
                  <a:pt x="3114" y="1491"/>
                  <a:pt x="3126" y="1437"/>
                  <a:pt x="3137" y="1383"/>
                </a:cubicBezTo>
                <a:cubicBezTo>
                  <a:pt x="3138" y="1378"/>
                  <a:pt x="3138" y="1375"/>
                  <a:pt x="3135" y="1375"/>
                </a:cubicBezTo>
                <a:close/>
                <a:moveTo>
                  <a:pt x="643" y="1447"/>
                </a:moveTo>
                <a:cubicBezTo>
                  <a:pt x="638" y="1447"/>
                  <a:pt x="633" y="1451"/>
                  <a:pt x="632" y="1455"/>
                </a:cubicBezTo>
                <a:cubicBezTo>
                  <a:pt x="630" y="1458"/>
                  <a:pt x="630" y="1460"/>
                  <a:pt x="631" y="1462"/>
                </a:cubicBezTo>
                <a:cubicBezTo>
                  <a:pt x="633" y="1465"/>
                  <a:pt x="635" y="1470"/>
                  <a:pt x="635" y="1475"/>
                </a:cubicBezTo>
                <a:cubicBezTo>
                  <a:pt x="635" y="1494"/>
                  <a:pt x="604" y="1535"/>
                  <a:pt x="593" y="1550"/>
                </a:cubicBezTo>
                <a:cubicBezTo>
                  <a:pt x="592" y="1550"/>
                  <a:pt x="592" y="1550"/>
                  <a:pt x="592" y="1550"/>
                </a:cubicBezTo>
                <a:cubicBezTo>
                  <a:pt x="592" y="1526"/>
                  <a:pt x="591" y="1500"/>
                  <a:pt x="590" y="1478"/>
                </a:cubicBezTo>
                <a:cubicBezTo>
                  <a:pt x="589" y="1458"/>
                  <a:pt x="585" y="1447"/>
                  <a:pt x="577" y="1447"/>
                </a:cubicBezTo>
                <a:cubicBezTo>
                  <a:pt x="569" y="1447"/>
                  <a:pt x="555" y="1460"/>
                  <a:pt x="544" y="1476"/>
                </a:cubicBezTo>
                <a:cubicBezTo>
                  <a:pt x="550" y="1483"/>
                  <a:pt x="550" y="1483"/>
                  <a:pt x="550" y="1483"/>
                </a:cubicBezTo>
                <a:cubicBezTo>
                  <a:pt x="559" y="1473"/>
                  <a:pt x="563" y="1468"/>
                  <a:pt x="565" y="1468"/>
                </a:cubicBezTo>
                <a:cubicBezTo>
                  <a:pt x="567" y="1468"/>
                  <a:pt x="569" y="1472"/>
                  <a:pt x="570" y="1491"/>
                </a:cubicBezTo>
                <a:cubicBezTo>
                  <a:pt x="572" y="1511"/>
                  <a:pt x="573" y="1555"/>
                  <a:pt x="574" y="1580"/>
                </a:cubicBezTo>
                <a:cubicBezTo>
                  <a:pt x="582" y="1580"/>
                  <a:pt x="582" y="1580"/>
                  <a:pt x="582" y="1580"/>
                </a:cubicBezTo>
                <a:cubicBezTo>
                  <a:pt x="598" y="1559"/>
                  <a:pt x="623" y="1527"/>
                  <a:pt x="639" y="1503"/>
                </a:cubicBezTo>
                <a:cubicBezTo>
                  <a:pt x="651" y="1484"/>
                  <a:pt x="656" y="1473"/>
                  <a:pt x="656" y="1463"/>
                </a:cubicBezTo>
                <a:cubicBezTo>
                  <a:pt x="656" y="1453"/>
                  <a:pt x="650" y="1447"/>
                  <a:pt x="643" y="1447"/>
                </a:cubicBezTo>
                <a:close/>
                <a:moveTo>
                  <a:pt x="1344" y="1559"/>
                </a:moveTo>
                <a:cubicBezTo>
                  <a:pt x="1343" y="1559"/>
                  <a:pt x="1342" y="1556"/>
                  <a:pt x="1344" y="1548"/>
                </a:cubicBezTo>
                <a:cubicBezTo>
                  <a:pt x="1349" y="1527"/>
                  <a:pt x="1354" y="1506"/>
                  <a:pt x="1359" y="1486"/>
                </a:cubicBezTo>
                <a:cubicBezTo>
                  <a:pt x="1367" y="1452"/>
                  <a:pt x="1359" y="1447"/>
                  <a:pt x="1352" y="1447"/>
                </a:cubicBezTo>
                <a:cubicBezTo>
                  <a:pt x="1347" y="1447"/>
                  <a:pt x="1341" y="1449"/>
                  <a:pt x="1335" y="1453"/>
                </a:cubicBezTo>
                <a:cubicBezTo>
                  <a:pt x="1325" y="1458"/>
                  <a:pt x="1306" y="1472"/>
                  <a:pt x="1285" y="1501"/>
                </a:cubicBezTo>
                <a:cubicBezTo>
                  <a:pt x="1284" y="1501"/>
                  <a:pt x="1284" y="1501"/>
                  <a:pt x="1284" y="1501"/>
                </a:cubicBezTo>
                <a:cubicBezTo>
                  <a:pt x="1289" y="1482"/>
                  <a:pt x="1289" y="1482"/>
                  <a:pt x="1289" y="1482"/>
                </a:cubicBezTo>
                <a:cubicBezTo>
                  <a:pt x="1295" y="1457"/>
                  <a:pt x="1294" y="1447"/>
                  <a:pt x="1287" y="1447"/>
                </a:cubicBezTo>
                <a:cubicBezTo>
                  <a:pt x="1279" y="1447"/>
                  <a:pt x="1263" y="1457"/>
                  <a:pt x="1248" y="1474"/>
                </a:cubicBezTo>
                <a:cubicBezTo>
                  <a:pt x="1252" y="1482"/>
                  <a:pt x="1252" y="1482"/>
                  <a:pt x="1252" y="1482"/>
                </a:cubicBezTo>
                <a:cubicBezTo>
                  <a:pt x="1259" y="1474"/>
                  <a:pt x="1267" y="1468"/>
                  <a:pt x="1270" y="1468"/>
                </a:cubicBezTo>
                <a:cubicBezTo>
                  <a:pt x="1271" y="1468"/>
                  <a:pt x="1272" y="1471"/>
                  <a:pt x="1270" y="1481"/>
                </a:cubicBezTo>
                <a:cubicBezTo>
                  <a:pt x="1263" y="1514"/>
                  <a:pt x="1252" y="1556"/>
                  <a:pt x="1246" y="1578"/>
                </a:cubicBezTo>
                <a:cubicBezTo>
                  <a:pt x="1248" y="1580"/>
                  <a:pt x="1248" y="1580"/>
                  <a:pt x="1248" y="1580"/>
                </a:cubicBezTo>
                <a:cubicBezTo>
                  <a:pt x="1254" y="1578"/>
                  <a:pt x="1262" y="1576"/>
                  <a:pt x="1269" y="1575"/>
                </a:cubicBezTo>
                <a:cubicBezTo>
                  <a:pt x="1272" y="1558"/>
                  <a:pt x="1277" y="1537"/>
                  <a:pt x="1280" y="1524"/>
                </a:cubicBezTo>
                <a:cubicBezTo>
                  <a:pt x="1294" y="1499"/>
                  <a:pt x="1325" y="1466"/>
                  <a:pt x="1337" y="1466"/>
                </a:cubicBezTo>
                <a:cubicBezTo>
                  <a:pt x="1341" y="1466"/>
                  <a:pt x="1342" y="1470"/>
                  <a:pt x="1339" y="1484"/>
                </a:cubicBezTo>
                <a:cubicBezTo>
                  <a:pt x="1334" y="1506"/>
                  <a:pt x="1328" y="1529"/>
                  <a:pt x="1323" y="1551"/>
                </a:cubicBezTo>
                <a:cubicBezTo>
                  <a:pt x="1318" y="1573"/>
                  <a:pt x="1321" y="1580"/>
                  <a:pt x="1327" y="1580"/>
                </a:cubicBezTo>
                <a:cubicBezTo>
                  <a:pt x="1335" y="1580"/>
                  <a:pt x="1351" y="1572"/>
                  <a:pt x="1367" y="1553"/>
                </a:cubicBezTo>
                <a:cubicBezTo>
                  <a:pt x="1362" y="1546"/>
                  <a:pt x="1362" y="1546"/>
                  <a:pt x="1362" y="1546"/>
                </a:cubicBezTo>
                <a:cubicBezTo>
                  <a:pt x="1355" y="1554"/>
                  <a:pt x="1347" y="1559"/>
                  <a:pt x="1344" y="1559"/>
                </a:cubicBezTo>
                <a:close/>
                <a:moveTo>
                  <a:pt x="1714" y="1447"/>
                </a:moveTo>
                <a:cubicBezTo>
                  <a:pt x="1702" y="1447"/>
                  <a:pt x="1682" y="1458"/>
                  <a:pt x="1670" y="1469"/>
                </a:cubicBezTo>
                <a:cubicBezTo>
                  <a:pt x="1651" y="1487"/>
                  <a:pt x="1641" y="1517"/>
                  <a:pt x="1641" y="1542"/>
                </a:cubicBezTo>
                <a:cubicBezTo>
                  <a:pt x="1641" y="1566"/>
                  <a:pt x="1651" y="1580"/>
                  <a:pt x="1668" y="1580"/>
                </a:cubicBezTo>
                <a:cubicBezTo>
                  <a:pt x="1685" y="1580"/>
                  <a:pt x="1705" y="1570"/>
                  <a:pt x="1723" y="1550"/>
                </a:cubicBezTo>
                <a:cubicBezTo>
                  <a:pt x="1718" y="1542"/>
                  <a:pt x="1718" y="1542"/>
                  <a:pt x="1718" y="1542"/>
                </a:cubicBezTo>
                <a:cubicBezTo>
                  <a:pt x="1711" y="1550"/>
                  <a:pt x="1695" y="1563"/>
                  <a:pt x="1681" y="1563"/>
                </a:cubicBezTo>
                <a:cubicBezTo>
                  <a:pt x="1670" y="1563"/>
                  <a:pt x="1664" y="1553"/>
                  <a:pt x="1664" y="1534"/>
                </a:cubicBezTo>
                <a:cubicBezTo>
                  <a:pt x="1664" y="1514"/>
                  <a:pt x="1670" y="1492"/>
                  <a:pt x="1678" y="1479"/>
                </a:cubicBezTo>
                <a:cubicBezTo>
                  <a:pt x="1683" y="1468"/>
                  <a:pt x="1691" y="1462"/>
                  <a:pt x="1700" y="1462"/>
                </a:cubicBezTo>
                <a:cubicBezTo>
                  <a:pt x="1708" y="1462"/>
                  <a:pt x="1714" y="1465"/>
                  <a:pt x="1720" y="1473"/>
                </a:cubicBezTo>
                <a:cubicBezTo>
                  <a:pt x="1721" y="1476"/>
                  <a:pt x="1723" y="1476"/>
                  <a:pt x="1726" y="1474"/>
                </a:cubicBezTo>
                <a:cubicBezTo>
                  <a:pt x="1732" y="1471"/>
                  <a:pt x="1735" y="1466"/>
                  <a:pt x="1735" y="1462"/>
                </a:cubicBezTo>
                <a:cubicBezTo>
                  <a:pt x="1735" y="1454"/>
                  <a:pt x="1726" y="1447"/>
                  <a:pt x="1714" y="1447"/>
                </a:cubicBezTo>
                <a:close/>
                <a:moveTo>
                  <a:pt x="1540" y="1559"/>
                </a:moveTo>
                <a:cubicBezTo>
                  <a:pt x="1539" y="1559"/>
                  <a:pt x="1538" y="1556"/>
                  <a:pt x="1540" y="1546"/>
                </a:cubicBezTo>
                <a:cubicBezTo>
                  <a:pt x="1546" y="1511"/>
                  <a:pt x="1555" y="1473"/>
                  <a:pt x="1560" y="1452"/>
                </a:cubicBezTo>
                <a:cubicBezTo>
                  <a:pt x="1560" y="1451"/>
                  <a:pt x="1560" y="1451"/>
                  <a:pt x="1560" y="1451"/>
                </a:cubicBezTo>
                <a:cubicBezTo>
                  <a:pt x="1556" y="1451"/>
                  <a:pt x="1552" y="1450"/>
                  <a:pt x="1548" y="1449"/>
                </a:cubicBezTo>
                <a:cubicBezTo>
                  <a:pt x="1543" y="1448"/>
                  <a:pt x="1537" y="1447"/>
                  <a:pt x="1533" y="1447"/>
                </a:cubicBezTo>
                <a:cubicBezTo>
                  <a:pt x="1533" y="1447"/>
                  <a:pt x="1533" y="1447"/>
                  <a:pt x="1533" y="1447"/>
                </a:cubicBezTo>
                <a:cubicBezTo>
                  <a:pt x="1514" y="1447"/>
                  <a:pt x="1494" y="1458"/>
                  <a:pt x="1480" y="1471"/>
                </a:cubicBezTo>
                <a:cubicBezTo>
                  <a:pt x="1461" y="1488"/>
                  <a:pt x="1447" y="1520"/>
                  <a:pt x="1447" y="1548"/>
                </a:cubicBezTo>
                <a:cubicBezTo>
                  <a:pt x="1447" y="1571"/>
                  <a:pt x="1456" y="1580"/>
                  <a:pt x="1464" y="1580"/>
                </a:cubicBezTo>
                <a:cubicBezTo>
                  <a:pt x="1471" y="1580"/>
                  <a:pt x="1480" y="1576"/>
                  <a:pt x="1489" y="1568"/>
                </a:cubicBezTo>
                <a:cubicBezTo>
                  <a:pt x="1501" y="1559"/>
                  <a:pt x="1513" y="1546"/>
                  <a:pt x="1522" y="1532"/>
                </a:cubicBezTo>
                <a:cubicBezTo>
                  <a:pt x="1523" y="1532"/>
                  <a:pt x="1523" y="1532"/>
                  <a:pt x="1523" y="1532"/>
                </a:cubicBezTo>
                <a:cubicBezTo>
                  <a:pt x="1518" y="1556"/>
                  <a:pt x="1518" y="1556"/>
                  <a:pt x="1518" y="1556"/>
                </a:cubicBezTo>
                <a:cubicBezTo>
                  <a:pt x="1514" y="1575"/>
                  <a:pt x="1517" y="1580"/>
                  <a:pt x="1523" y="1580"/>
                </a:cubicBezTo>
                <a:cubicBezTo>
                  <a:pt x="1531" y="1580"/>
                  <a:pt x="1550" y="1570"/>
                  <a:pt x="1564" y="1553"/>
                </a:cubicBezTo>
                <a:cubicBezTo>
                  <a:pt x="1560" y="1544"/>
                  <a:pt x="1560" y="1544"/>
                  <a:pt x="1560" y="1544"/>
                </a:cubicBezTo>
                <a:cubicBezTo>
                  <a:pt x="1552" y="1552"/>
                  <a:pt x="1543" y="1559"/>
                  <a:pt x="1540" y="1559"/>
                </a:cubicBezTo>
                <a:close/>
                <a:moveTo>
                  <a:pt x="1527" y="1509"/>
                </a:moveTo>
                <a:cubicBezTo>
                  <a:pt x="1516" y="1529"/>
                  <a:pt x="1489" y="1561"/>
                  <a:pt x="1478" y="1561"/>
                </a:cubicBezTo>
                <a:cubicBezTo>
                  <a:pt x="1474" y="1561"/>
                  <a:pt x="1471" y="1555"/>
                  <a:pt x="1471" y="1543"/>
                </a:cubicBezTo>
                <a:cubicBezTo>
                  <a:pt x="1471" y="1517"/>
                  <a:pt x="1482" y="1480"/>
                  <a:pt x="1502" y="1466"/>
                </a:cubicBezTo>
                <a:cubicBezTo>
                  <a:pt x="1507" y="1462"/>
                  <a:pt x="1513" y="1460"/>
                  <a:pt x="1520" y="1460"/>
                </a:cubicBezTo>
                <a:cubicBezTo>
                  <a:pt x="1521" y="1460"/>
                  <a:pt x="1521" y="1460"/>
                  <a:pt x="1521" y="1460"/>
                </a:cubicBezTo>
                <a:cubicBezTo>
                  <a:pt x="1527" y="1460"/>
                  <a:pt x="1533" y="1462"/>
                  <a:pt x="1537" y="1464"/>
                </a:cubicBezTo>
                <a:cubicBezTo>
                  <a:pt x="1535" y="1476"/>
                  <a:pt x="1531" y="1495"/>
                  <a:pt x="1527" y="1509"/>
                </a:cubicBezTo>
                <a:close/>
                <a:moveTo>
                  <a:pt x="2473" y="1546"/>
                </a:moveTo>
                <a:cubicBezTo>
                  <a:pt x="2465" y="1554"/>
                  <a:pt x="2457" y="1559"/>
                  <a:pt x="2455" y="1559"/>
                </a:cubicBezTo>
                <a:cubicBezTo>
                  <a:pt x="2453" y="1559"/>
                  <a:pt x="2453" y="1556"/>
                  <a:pt x="2455" y="1548"/>
                </a:cubicBezTo>
                <a:cubicBezTo>
                  <a:pt x="2459" y="1527"/>
                  <a:pt x="2464" y="1506"/>
                  <a:pt x="2469" y="1486"/>
                </a:cubicBezTo>
                <a:cubicBezTo>
                  <a:pt x="2477" y="1452"/>
                  <a:pt x="2470" y="1447"/>
                  <a:pt x="2462" y="1447"/>
                </a:cubicBezTo>
                <a:cubicBezTo>
                  <a:pt x="2458" y="1447"/>
                  <a:pt x="2451" y="1449"/>
                  <a:pt x="2445" y="1453"/>
                </a:cubicBezTo>
                <a:cubicBezTo>
                  <a:pt x="2435" y="1458"/>
                  <a:pt x="2416" y="1472"/>
                  <a:pt x="2395" y="1501"/>
                </a:cubicBezTo>
                <a:cubicBezTo>
                  <a:pt x="2394" y="1501"/>
                  <a:pt x="2394" y="1501"/>
                  <a:pt x="2394" y="1501"/>
                </a:cubicBezTo>
                <a:cubicBezTo>
                  <a:pt x="2399" y="1482"/>
                  <a:pt x="2399" y="1482"/>
                  <a:pt x="2399" y="1482"/>
                </a:cubicBezTo>
                <a:cubicBezTo>
                  <a:pt x="2405" y="1457"/>
                  <a:pt x="2404" y="1447"/>
                  <a:pt x="2397" y="1447"/>
                </a:cubicBezTo>
                <a:cubicBezTo>
                  <a:pt x="2389" y="1447"/>
                  <a:pt x="2373" y="1457"/>
                  <a:pt x="2358" y="1474"/>
                </a:cubicBezTo>
                <a:cubicBezTo>
                  <a:pt x="2362" y="1482"/>
                  <a:pt x="2362" y="1482"/>
                  <a:pt x="2362" y="1482"/>
                </a:cubicBezTo>
                <a:cubicBezTo>
                  <a:pt x="2369" y="1474"/>
                  <a:pt x="2378" y="1468"/>
                  <a:pt x="2380" y="1468"/>
                </a:cubicBezTo>
                <a:cubicBezTo>
                  <a:pt x="2382" y="1468"/>
                  <a:pt x="2382" y="1471"/>
                  <a:pt x="2380" y="1481"/>
                </a:cubicBezTo>
                <a:cubicBezTo>
                  <a:pt x="2373" y="1514"/>
                  <a:pt x="2362" y="1556"/>
                  <a:pt x="2357" y="1578"/>
                </a:cubicBezTo>
                <a:cubicBezTo>
                  <a:pt x="2358" y="1580"/>
                  <a:pt x="2358" y="1580"/>
                  <a:pt x="2358" y="1580"/>
                </a:cubicBezTo>
                <a:cubicBezTo>
                  <a:pt x="2364" y="1578"/>
                  <a:pt x="2372" y="1576"/>
                  <a:pt x="2379" y="1575"/>
                </a:cubicBezTo>
                <a:cubicBezTo>
                  <a:pt x="2382" y="1558"/>
                  <a:pt x="2387" y="1537"/>
                  <a:pt x="2391" y="1524"/>
                </a:cubicBezTo>
                <a:cubicBezTo>
                  <a:pt x="2405" y="1499"/>
                  <a:pt x="2436" y="1466"/>
                  <a:pt x="2447" y="1466"/>
                </a:cubicBezTo>
                <a:cubicBezTo>
                  <a:pt x="2451" y="1466"/>
                  <a:pt x="2452" y="1470"/>
                  <a:pt x="2449" y="1484"/>
                </a:cubicBezTo>
                <a:cubicBezTo>
                  <a:pt x="2444" y="1506"/>
                  <a:pt x="2439" y="1529"/>
                  <a:pt x="2433" y="1551"/>
                </a:cubicBezTo>
                <a:cubicBezTo>
                  <a:pt x="2428" y="1573"/>
                  <a:pt x="2431" y="1580"/>
                  <a:pt x="2438" y="1580"/>
                </a:cubicBezTo>
                <a:cubicBezTo>
                  <a:pt x="2445" y="1580"/>
                  <a:pt x="2461" y="1572"/>
                  <a:pt x="2477" y="1553"/>
                </a:cubicBezTo>
                <a:lnTo>
                  <a:pt x="2473" y="1546"/>
                </a:lnTo>
                <a:close/>
                <a:moveTo>
                  <a:pt x="1841" y="1559"/>
                </a:moveTo>
                <a:cubicBezTo>
                  <a:pt x="1840" y="1558"/>
                  <a:pt x="1838" y="1557"/>
                  <a:pt x="1841" y="1547"/>
                </a:cubicBezTo>
                <a:cubicBezTo>
                  <a:pt x="1855" y="1484"/>
                  <a:pt x="1855" y="1484"/>
                  <a:pt x="1855" y="1484"/>
                </a:cubicBezTo>
                <a:cubicBezTo>
                  <a:pt x="1863" y="1451"/>
                  <a:pt x="1854" y="1447"/>
                  <a:pt x="1847" y="1447"/>
                </a:cubicBezTo>
                <a:cubicBezTo>
                  <a:pt x="1843" y="1447"/>
                  <a:pt x="1837" y="1449"/>
                  <a:pt x="1831" y="1452"/>
                </a:cubicBezTo>
                <a:cubicBezTo>
                  <a:pt x="1818" y="1459"/>
                  <a:pt x="1799" y="1474"/>
                  <a:pt x="1781" y="1498"/>
                </a:cubicBezTo>
                <a:cubicBezTo>
                  <a:pt x="1780" y="1498"/>
                  <a:pt x="1780" y="1498"/>
                  <a:pt x="1780" y="1498"/>
                </a:cubicBezTo>
                <a:cubicBezTo>
                  <a:pt x="1805" y="1384"/>
                  <a:pt x="1805" y="1384"/>
                  <a:pt x="1805" y="1384"/>
                </a:cubicBezTo>
                <a:cubicBezTo>
                  <a:pt x="1806" y="1378"/>
                  <a:pt x="1806" y="1375"/>
                  <a:pt x="1803" y="1375"/>
                </a:cubicBezTo>
                <a:cubicBezTo>
                  <a:pt x="1799" y="1375"/>
                  <a:pt x="1784" y="1382"/>
                  <a:pt x="1763" y="1384"/>
                </a:cubicBezTo>
                <a:cubicBezTo>
                  <a:pt x="1762" y="1393"/>
                  <a:pt x="1762" y="1393"/>
                  <a:pt x="1762" y="1393"/>
                </a:cubicBezTo>
                <a:cubicBezTo>
                  <a:pt x="1769" y="1393"/>
                  <a:pt x="1769" y="1393"/>
                  <a:pt x="1769" y="1393"/>
                </a:cubicBezTo>
                <a:cubicBezTo>
                  <a:pt x="1780" y="1393"/>
                  <a:pt x="1782" y="1394"/>
                  <a:pt x="1779" y="1408"/>
                </a:cubicBezTo>
                <a:cubicBezTo>
                  <a:pt x="1768" y="1466"/>
                  <a:pt x="1755" y="1526"/>
                  <a:pt x="1743" y="1578"/>
                </a:cubicBezTo>
                <a:cubicBezTo>
                  <a:pt x="1745" y="1580"/>
                  <a:pt x="1745" y="1580"/>
                  <a:pt x="1745" y="1580"/>
                </a:cubicBezTo>
                <a:cubicBezTo>
                  <a:pt x="1751" y="1578"/>
                  <a:pt x="1759" y="1576"/>
                  <a:pt x="1765" y="1575"/>
                </a:cubicBezTo>
                <a:cubicBezTo>
                  <a:pt x="1768" y="1560"/>
                  <a:pt x="1773" y="1537"/>
                  <a:pt x="1776" y="1521"/>
                </a:cubicBezTo>
                <a:cubicBezTo>
                  <a:pt x="1788" y="1498"/>
                  <a:pt x="1819" y="1466"/>
                  <a:pt x="1832" y="1466"/>
                </a:cubicBezTo>
                <a:cubicBezTo>
                  <a:pt x="1836" y="1466"/>
                  <a:pt x="1838" y="1471"/>
                  <a:pt x="1834" y="1485"/>
                </a:cubicBezTo>
                <a:cubicBezTo>
                  <a:pt x="1819" y="1553"/>
                  <a:pt x="1819" y="1553"/>
                  <a:pt x="1819" y="1553"/>
                </a:cubicBezTo>
                <a:cubicBezTo>
                  <a:pt x="1814" y="1573"/>
                  <a:pt x="1817" y="1580"/>
                  <a:pt x="1823" y="1580"/>
                </a:cubicBezTo>
                <a:cubicBezTo>
                  <a:pt x="1832" y="1580"/>
                  <a:pt x="1849" y="1571"/>
                  <a:pt x="1864" y="1553"/>
                </a:cubicBezTo>
                <a:cubicBezTo>
                  <a:pt x="1860" y="1546"/>
                  <a:pt x="1860" y="1546"/>
                  <a:pt x="1860" y="1546"/>
                </a:cubicBezTo>
                <a:cubicBezTo>
                  <a:pt x="1851" y="1554"/>
                  <a:pt x="1844" y="1559"/>
                  <a:pt x="1841" y="1559"/>
                </a:cubicBezTo>
                <a:close/>
                <a:moveTo>
                  <a:pt x="2332" y="1390"/>
                </a:moveTo>
                <a:cubicBezTo>
                  <a:pt x="2331" y="1390"/>
                  <a:pt x="2331" y="1390"/>
                  <a:pt x="2331" y="1390"/>
                </a:cubicBezTo>
                <a:cubicBezTo>
                  <a:pt x="2321" y="1390"/>
                  <a:pt x="2315" y="1399"/>
                  <a:pt x="2315" y="1407"/>
                </a:cubicBezTo>
                <a:cubicBezTo>
                  <a:pt x="2315" y="1414"/>
                  <a:pt x="2320" y="1419"/>
                  <a:pt x="2327" y="1419"/>
                </a:cubicBezTo>
                <a:cubicBezTo>
                  <a:pt x="2336" y="1419"/>
                  <a:pt x="2343" y="1411"/>
                  <a:pt x="2343" y="1403"/>
                </a:cubicBezTo>
                <a:cubicBezTo>
                  <a:pt x="2343" y="1396"/>
                  <a:pt x="2339" y="1390"/>
                  <a:pt x="2332" y="1390"/>
                </a:cubicBezTo>
                <a:close/>
                <a:moveTo>
                  <a:pt x="2244" y="1455"/>
                </a:moveTo>
                <a:cubicBezTo>
                  <a:pt x="2238" y="1450"/>
                  <a:pt x="2231" y="1447"/>
                  <a:pt x="2222" y="1447"/>
                </a:cubicBezTo>
                <a:cubicBezTo>
                  <a:pt x="2211" y="1447"/>
                  <a:pt x="2197" y="1452"/>
                  <a:pt x="2186" y="1462"/>
                </a:cubicBezTo>
                <a:cubicBezTo>
                  <a:pt x="2172" y="1473"/>
                  <a:pt x="2163" y="1491"/>
                  <a:pt x="2163" y="1509"/>
                </a:cubicBezTo>
                <a:cubicBezTo>
                  <a:pt x="2163" y="1528"/>
                  <a:pt x="2172" y="1539"/>
                  <a:pt x="2187" y="1543"/>
                </a:cubicBezTo>
                <a:cubicBezTo>
                  <a:pt x="2174" y="1551"/>
                  <a:pt x="2170" y="1557"/>
                  <a:pt x="2170" y="1561"/>
                </a:cubicBezTo>
                <a:cubicBezTo>
                  <a:pt x="2170" y="1565"/>
                  <a:pt x="2173" y="1570"/>
                  <a:pt x="2180" y="1575"/>
                </a:cubicBezTo>
                <a:cubicBezTo>
                  <a:pt x="2148" y="1592"/>
                  <a:pt x="2134" y="1604"/>
                  <a:pt x="2134" y="1617"/>
                </a:cubicBezTo>
                <a:cubicBezTo>
                  <a:pt x="2134" y="1632"/>
                  <a:pt x="2155" y="1647"/>
                  <a:pt x="2183" y="1647"/>
                </a:cubicBezTo>
                <a:cubicBezTo>
                  <a:pt x="2207" y="1647"/>
                  <a:pt x="2248" y="1632"/>
                  <a:pt x="2248" y="1607"/>
                </a:cubicBezTo>
                <a:cubicBezTo>
                  <a:pt x="2248" y="1596"/>
                  <a:pt x="2238" y="1584"/>
                  <a:pt x="2214" y="1570"/>
                </a:cubicBezTo>
                <a:cubicBezTo>
                  <a:pt x="2199" y="1562"/>
                  <a:pt x="2192" y="1557"/>
                  <a:pt x="2192" y="1553"/>
                </a:cubicBezTo>
                <a:cubicBezTo>
                  <a:pt x="2192" y="1549"/>
                  <a:pt x="2194" y="1546"/>
                  <a:pt x="2198" y="1544"/>
                </a:cubicBezTo>
                <a:cubicBezTo>
                  <a:pt x="2214" y="1539"/>
                  <a:pt x="2226" y="1533"/>
                  <a:pt x="2233" y="1526"/>
                </a:cubicBezTo>
                <a:cubicBezTo>
                  <a:pt x="2243" y="1518"/>
                  <a:pt x="2254" y="1504"/>
                  <a:pt x="2254" y="1482"/>
                </a:cubicBezTo>
                <a:cubicBezTo>
                  <a:pt x="2254" y="1476"/>
                  <a:pt x="2253" y="1471"/>
                  <a:pt x="2252" y="1468"/>
                </a:cubicBezTo>
                <a:cubicBezTo>
                  <a:pt x="2254" y="1467"/>
                  <a:pt x="2256" y="1467"/>
                  <a:pt x="2257" y="1467"/>
                </a:cubicBezTo>
                <a:cubicBezTo>
                  <a:pt x="2263" y="1466"/>
                  <a:pt x="2271" y="1463"/>
                  <a:pt x="2280" y="1454"/>
                </a:cubicBezTo>
                <a:cubicBezTo>
                  <a:pt x="2277" y="1448"/>
                  <a:pt x="2277" y="1448"/>
                  <a:pt x="2277" y="1448"/>
                </a:cubicBezTo>
                <a:cubicBezTo>
                  <a:pt x="2272" y="1451"/>
                  <a:pt x="2260" y="1454"/>
                  <a:pt x="2244" y="1455"/>
                </a:cubicBezTo>
                <a:close/>
                <a:moveTo>
                  <a:pt x="2207" y="1591"/>
                </a:moveTo>
                <a:cubicBezTo>
                  <a:pt x="2221" y="1600"/>
                  <a:pt x="2227" y="1607"/>
                  <a:pt x="2227" y="1615"/>
                </a:cubicBezTo>
                <a:cubicBezTo>
                  <a:pt x="2227" y="1626"/>
                  <a:pt x="2212" y="1635"/>
                  <a:pt x="2195" y="1635"/>
                </a:cubicBezTo>
                <a:cubicBezTo>
                  <a:pt x="2194" y="1635"/>
                  <a:pt x="2194" y="1635"/>
                  <a:pt x="2194" y="1635"/>
                </a:cubicBezTo>
                <a:cubicBezTo>
                  <a:pt x="2175" y="1635"/>
                  <a:pt x="2157" y="1624"/>
                  <a:pt x="2157" y="1611"/>
                </a:cubicBezTo>
                <a:cubicBezTo>
                  <a:pt x="2157" y="1602"/>
                  <a:pt x="2168" y="1591"/>
                  <a:pt x="2188" y="1580"/>
                </a:cubicBezTo>
                <a:cubicBezTo>
                  <a:pt x="2192" y="1583"/>
                  <a:pt x="2199" y="1586"/>
                  <a:pt x="2207" y="1591"/>
                </a:cubicBezTo>
                <a:close/>
                <a:moveTo>
                  <a:pt x="2203" y="1531"/>
                </a:moveTo>
                <a:cubicBezTo>
                  <a:pt x="2193" y="1531"/>
                  <a:pt x="2185" y="1523"/>
                  <a:pt x="2185" y="1507"/>
                </a:cubicBezTo>
                <a:cubicBezTo>
                  <a:pt x="2185" y="1493"/>
                  <a:pt x="2189" y="1480"/>
                  <a:pt x="2194" y="1471"/>
                </a:cubicBezTo>
                <a:cubicBezTo>
                  <a:pt x="2200" y="1462"/>
                  <a:pt x="2206" y="1458"/>
                  <a:pt x="2215" y="1458"/>
                </a:cubicBezTo>
                <a:cubicBezTo>
                  <a:pt x="2215" y="1458"/>
                  <a:pt x="2215" y="1458"/>
                  <a:pt x="2215" y="1458"/>
                </a:cubicBezTo>
                <a:cubicBezTo>
                  <a:pt x="2226" y="1458"/>
                  <a:pt x="2233" y="1467"/>
                  <a:pt x="2233" y="1484"/>
                </a:cubicBezTo>
                <a:cubicBezTo>
                  <a:pt x="2233" y="1515"/>
                  <a:pt x="2216" y="1531"/>
                  <a:pt x="2203" y="1531"/>
                </a:cubicBezTo>
                <a:close/>
                <a:moveTo>
                  <a:pt x="1975" y="1559"/>
                </a:moveTo>
                <a:cubicBezTo>
                  <a:pt x="1973" y="1559"/>
                  <a:pt x="1972" y="1556"/>
                  <a:pt x="1974" y="1546"/>
                </a:cubicBezTo>
                <a:cubicBezTo>
                  <a:pt x="1980" y="1511"/>
                  <a:pt x="1989" y="1473"/>
                  <a:pt x="1995" y="1452"/>
                </a:cubicBezTo>
                <a:cubicBezTo>
                  <a:pt x="1994" y="1451"/>
                  <a:pt x="1994" y="1451"/>
                  <a:pt x="1994" y="1451"/>
                </a:cubicBezTo>
                <a:cubicBezTo>
                  <a:pt x="1990" y="1451"/>
                  <a:pt x="1986" y="1450"/>
                  <a:pt x="1983" y="1449"/>
                </a:cubicBezTo>
                <a:cubicBezTo>
                  <a:pt x="1977" y="1448"/>
                  <a:pt x="1972" y="1447"/>
                  <a:pt x="1967" y="1447"/>
                </a:cubicBezTo>
                <a:cubicBezTo>
                  <a:pt x="1967" y="1447"/>
                  <a:pt x="1967" y="1447"/>
                  <a:pt x="1967" y="1447"/>
                </a:cubicBezTo>
                <a:cubicBezTo>
                  <a:pt x="1949" y="1447"/>
                  <a:pt x="1928" y="1458"/>
                  <a:pt x="1914" y="1471"/>
                </a:cubicBezTo>
                <a:cubicBezTo>
                  <a:pt x="1895" y="1488"/>
                  <a:pt x="1882" y="1520"/>
                  <a:pt x="1882" y="1548"/>
                </a:cubicBezTo>
                <a:cubicBezTo>
                  <a:pt x="1882" y="1571"/>
                  <a:pt x="1891" y="1580"/>
                  <a:pt x="1898" y="1580"/>
                </a:cubicBezTo>
                <a:cubicBezTo>
                  <a:pt x="1906" y="1580"/>
                  <a:pt x="1915" y="1576"/>
                  <a:pt x="1923" y="1568"/>
                </a:cubicBezTo>
                <a:cubicBezTo>
                  <a:pt x="1935" y="1559"/>
                  <a:pt x="1947" y="1546"/>
                  <a:pt x="1957" y="1532"/>
                </a:cubicBezTo>
                <a:cubicBezTo>
                  <a:pt x="1957" y="1532"/>
                  <a:pt x="1957" y="1532"/>
                  <a:pt x="1957" y="1532"/>
                </a:cubicBezTo>
                <a:cubicBezTo>
                  <a:pt x="1952" y="1556"/>
                  <a:pt x="1952" y="1556"/>
                  <a:pt x="1952" y="1556"/>
                </a:cubicBezTo>
                <a:cubicBezTo>
                  <a:pt x="1949" y="1575"/>
                  <a:pt x="1952" y="1580"/>
                  <a:pt x="1958" y="1580"/>
                </a:cubicBezTo>
                <a:cubicBezTo>
                  <a:pt x="1966" y="1580"/>
                  <a:pt x="1984" y="1570"/>
                  <a:pt x="1998" y="1553"/>
                </a:cubicBezTo>
                <a:cubicBezTo>
                  <a:pt x="1994" y="1544"/>
                  <a:pt x="1994" y="1544"/>
                  <a:pt x="1994" y="1544"/>
                </a:cubicBezTo>
                <a:cubicBezTo>
                  <a:pt x="1987" y="1552"/>
                  <a:pt x="1977" y="1559"/>
                  <a:pt x="1975" y="1559"/>
                </a:cubicBezTo>
                <a:close/>
                <a:moveTo>
                  <a:pt x="1961" y="1509"/>
                </a:moveTo>
                <a:cubicBezTo>
                  <a:pt x="1951" y="1529"/>
                  <a:pt x="1923" y="1561"/>
                  <a:pt x="1913" y="1561"/>
                </a:cubicBezTo>
                <a:cubicBezTo>
                  <a:pt x="1909" y="1561"/>
                  <a:pt x="1905" y="1555"/>
                  <a:pt x="1905" y="1543"/>
                </a:cubicBezTo>
                <a:cubicBezTo>
                  <a:pt x="1905" y="1517"/>
                  <a:pt x="1916" y="1480"/>
                  <a:pt x="1937" y="1466"/>
                </a:cubicBezTo>
                <a:cubicBezTo>
                  <a:pt x="1941" y="1462"/>
                  <a:pt x="1947" y="1460"/>
                  <a:pt x="1955" y="1460"/>
                </a:cubicBezTo>
                <a:cubicBezTo>
                  <a:pt x="1955" y="1460"/>
                  <a:pt x="1955" y="1460"/>
                  <a:pt x="1955" y="1460"/>
                </a:cubicBezTo>
                <a:cubicBezTo>
                  <a:pt x="1961" y="1460"/>
                  <a:pt x="1968" y="1462"/>
                  <a:pt x="1972" y="1464"/>
                </a:cubicBezTo>
                <a:cubicBezTo>
                  <a:pt x="1969" y="1476"/>
                  <a:pt x="1965" y="1495"/>
                  <a:pt x="1961" y="1509"/>
                </a:cubicBezTo>
                <a:close/>
                <a:moveTo>
                  <a:pt x="2134" y="1546"/>
                </a:moveTo>
                <a:cubicBezTo>
                  <a:pt x="2126" y="1554"/>
                  <a:pt x="2119" y="1559"/>
                  <a:pt x="2116" y="1559"/>
                </a:cubicBezTo>
                <a:cubicBezTo>
                  <a:pt x="2115" y="1559"/>
                  <a:pt x="2114" y="1556"/>
                  <a:pt x="2116" y="1548"/>
                </a:cubicBezTo>
                <a:cubicBezTo>
                  <a:pt x="2121" y="1527"/>
                  <a:pt x="2126" y="1506"/>
                  <a:pt x="2131" y="1486"/>
                </a:cubicBezTo>
                <a:cubicBezTo>
                  <a:pt x="2139" y="1452"/>
                  <a:pt x="2131" y="1447"/>
                  <a:pt x="2124" y="1447"/>
                </a:cubicBezTo>
                <a:cubicBezTo>
                  <a:pt x="2119" y="1447"/>
                  <a:pt x="2113" y="1449"/>
                  <a:pt x="2106" y="1453"/>
                </a:cubicBezTo>
                <a:cubicBezTo>
                  <a:pt x="2096" y="1458"/>
                  <a:pt x="2078" y="1472"/>
                  <a:pt x="2057" y="1501"/>
                </a:cubicBezTo>
                <a:cubicBezTo>
                  <a:pt x="2056" y="1501"/>
                  <a:pt x="2056" y="1501"/>
                  <a:pt x="2056" y="1501"/>
                </a:cubicBezTo>
                <a:cubicBezTo>
                  <a:pt x="2061" y="1482"/>
                  <a:pt x="2061" y="1482"/>
                  <a:pt x="2061" y="1482"/>
                </a:cubicBezTo>
                <a:cubicBezTo>
                  <a:pt x="2066" y="1457"/>
                  <a:pt x="2066" y="1447"/>
                  <a:pt x="2059" y="1447"/>
                </a:cubicBezTo>
                <a:cubicBezTo>
                  <a:pt x="2051" y="1447"/>
                  <a:pt x="2035" y="1457"/>
                  <a:pt x="2019" y="1474"/>
                </a:cubicBezTo>
                <a:cubicBezTo>
                  <a:pt x="2023" y="1482"/>
                  <a:pt x="2023" y="1482"/>
                  <a:pt x="2023" y="1482"/>
                </a:cubicBezTo>
                <a:cubicBezTo>
                  <a:pt x="2031" y="1474"/>
                  <a:pt x="2039" y="1468"/>
                  <a:pt x="2042" y="1468"/>
                </a:cubicBezTo>
                <a:cubicBezTo>
                  <a:pt x="2043" y="1468"/>
                  <a:pt x="2044" y="1471"/>
                  <a:pt x="2042" y="1481"/>
                </a:cubicBezTo>
                <a:cubicBezTo>
                  <a:pt x="2034" y="1514"/>
                  <a:pt x="2024" y="1556"/>
                  <a:pt x="2018" y="1578"/>
                </a:cubicBezTo>
                <a:cubicBezTo>
                  <a:pt x="2020" y="1580"/>
                  <a:pt x="2020" y="1580"/>
                  <a:pt x="2020" y="1580"/>
                </a:cubicBezTo>
                <a:cubicBezTo>
                  <a:pt x="2026" y="1578"/>
                  <a:pt x="2034" y="1576"/>
                  <a:pt x="2040" y="1575"/>
                </a:cubicBezTo>
                <a:cubicBezTo>
                  <a:pt x="2044" y="1558"/>
                  <a:pt x="2049" y="1537"/>
                  <a:pt x="2052" y="1524"/>
                </a:cubicBezTo>
                <a:cubicBezTo>
                  <a:pt x="2066" y="1499"/>
                  <a:pt x="2097" y="1466"/>
                  <a:pt x="2109" y="1466"/>
                </a:cubicBezTo>
                <a:cubicBezTo>
                  <a:pt x="2113" y="1466"/>
                  <a:pt x="2114" y="1470"/>
                  <a:pt x="2111" y="1484"/>
                </a:cubicBezTo>
                <a:cubicBezTo>
                  <a:pt x="2105" y="1506"/>
                  <a:pt x="2100" y="1529"/>
                  <a:pt x="2095" y="1551"/>
                </a:cubicBezTo>
                <a:cubicBezTo>
                  <a:pt x="2089" y="1573"/>
                  <a:pt x="2092" y="1580"/>
                  <a:pt x="2099" y="1580"/>
                </a:cubicBezTo>
                <a:cubicBezTo>
                  <a:pt x="2107" y="1580"/>
                  <a:pt x="2123" y="1572"/>
                  <a:pt x="2139" y="1553"/>
                </a:cubicBezTo>
                <a:lnTo>
                  <a:pt x="2134" y="1546"/>
                </a:lnTo>
                <a:close/>
                <a:moveTo>
                  <a:pt x="2838" y="1447"/>
                </a:moveTo>
                <a:cubicBezTo>
                  <a:pt x="2833" y="1447"/>
                  <a:pt x="2828" y="1451"/>
                  <a:pt x="2826" y="1455"/>
                </a:cubicBezTo>
                <a:cubicBezTo>
                  <a:pt x="2825" y="1458"/>
                  <a:pt x="2824" y="1460"/>
                  <a:pt x="2825" y="1462"/>
                </a:cubicBezTo>
                <a:cubicBezTo>
                  <a:pt x="2827" y="1465"/>
                  <a:pt x="2829" y="1470"/>
                  <a:pt x="2829" y="1476"/>
                </a:cubicBezTo>
                <a:cubicBezTo>
                  <a:pt x="2829" y="1494"/>
                  <a:pt x="2805" y="1529"/>
                  <a:pt x="2790" y="1549"/>
                </a:cubicBezTo>
                <a:cubicBezTo>
                  <a:pt x="2789" y="1549"/>
                  <a:pt x="2789" y="1549"/>
                  <a:pt x="2789" y="1549"/>
                </a:cubicBezTo>
                <a:cubicBezTo>
                  <a:pt x="2787" y="1516"/>
                  <a:pt x="2785" y="1483"/>
                  <a:pt x="2783" y="1452"/>
                </a:cubicBezTo>
                <a:cubicBezTo>
                  <a:pt x="2775" y="1452"/>
                  <a:pt x="2775" y="1452"/>
                  <a:pt x="2775" y="1452"/>
                </a:cubicBezTo>
                <a:cubicBezTo>
                  <a:pt x="2759" y="1483"/>
                  <a:pt x="2742" y="1512"/>
                  <a:pt x="2724" y="1544"/>
                </a:cubicBezTo>
                <a:cubicBezTo>
                  <a:pt x="2723" y="1544"/>
                  <a:pt x="2723" y="1544"/>
                  <a:pt x="2723" y="1544"/>
                </a:cubicBezTo>
                <a:cubicBezTo>
                  <a:pt x="2724" y="1523"/>
                  <a:pt x="2724" y="1500"/>
                  <a:pt x="2724" y="1476"/>
                </a:cubicBezTo>
                <a:cubicBezTo>
                  <a:pt x="2724" y="1457"/>
                  <a:pt x="2721" y="1447"/>
                  <a:pt x="2714" y="1447"/>
                </a:cubicBezTo>
                <a:cubicBezTo>
                  <a:pt x="2705" y="1447"/>
                  <a:pt x="2690" y="1459"/>
                  <a:pt x="2679" y="1476"/>
                </a:cubicBezTo>
                <a:cubicBezTo>
                  <a:pt x="2684" y="1482"/>
                  <a:pt x="2684" y="1482"/>
                  <a:pt x="2684" y="1482"/>
                </a:cubicBezTo>
                <a:cubicBezTo>
                  <a:pt x="2692" y="1473"/>
                  <a:pt x="2697" y="1468"/>
                  <a:pt x="2700" y="1468"/>
                </a:cubicBezTo>
                <a:cubicBezTo>
                  <a:pt x="2702" y="1468"/>
                  <a:pt x="2703" y="1472"/>
                  <a:pt x="2704" y="1489"/>
                </a:cubicBezTo>
                <a:cubicBezTo>
                  <a:pt x="2705" y="1515"/>
                  <a:pt x="2705" y="1551"/>
                  <a:pt x="2705" y="1580"/>
                </a:cubicBezTo>
                <a:cubicBezTo>
                  <a:pt x="2713" y="1580"/>
                  <a:pt x="2713" y="1580"/>
                  <a:pt x="2713" y="1580"/>
                </a:cubicBezTo>
                <a:cubicBezTo>
                  <a:pt x="2728" y="1555"/>
                  <a:pt x="2748" y="1521"/>
                  <a:pt x="2765" y="1491"/>
                </a:cubicBezTo>
                <a:cubicBezTo>
                  <a:pt x="2766" y="1491"/>
                  <a:pt x="2766" y="1491"/>
                  <a:pt x="2766" y="1491"/>
                </a:cubicBezTo>
                <a:cubicBezTo>
                  <a:pt x="2767" y="1520"/>
                  <a:pt x="2770" y="1551"/>
                  <a:pt x="2772" y="1580"/>
                </a:cubicBezTo>
                <a:cubicBezTo>
                  <a:pt x="2780" y="1580"/>
                  <a:pt x="2780" y="1580"/>
                  <a:pt x="2780" y="1580"/>
                </a:cubicBezTo>
                <a:cubicBezTo>
                  <a:pt x="2795" y="1559"/>
                  <a:pt x="2830" y="1508"/>
                  <a:pt x="2839" y="1494"/>
                </a:cubicBezTo>
                <a:cubicBezTo>
                  <a:pt x="2845" y="1482"/>
                  <a:pt x="2850" y="1473"/>
                  <a:pt x="2850" y="1463"/>
                </a:cubicBezTo>
                <a:cubicBezTo>
                  <a:pt x="2850" y="1453"/>
                  <a:pt x="2845" y="1447"/>
                  <a:pt x="2838" y="1447"/>
                </a:cubicBezTo>
                <a:close/>
                <a:moveTo>
                  <a:pt x="750" y="1559"/>
                </a:moveTo>
                <a:cubicBezTo>
                  <a:pt x="748" y="1559"/>
                  <a:pt x="747" y="1556"/>
                  <a:pt x="749" y="1546"/>
                </a:cubicBezTo>
                <a:cubicBezTo>
                  <a:pt x="755" y="1511"/>
                  <a:pt x="764" y="1473"/>
                  <a:pt x="769" y="1452"/>
                </a:cubicBezTo>
                <a:cubicBezTo>
                  <a:pt x="769" y="1451"/>
                  <a:pt x="769" y="1451"/>
                  <a:pt x="769" y="1451"/>
                </a:cubicBezTo>
                <a:cubicBezTo>
                  <a:pt x="765" y="1451"/>
                  <a:pt x="761" y="1450"/>
                  <a:pt x="758" y="1449"/>
                </a:cubicBezTo>
                <a:cubicBezTo>
                  <a:pt x="752" y="1448"/>
                  <a:pt x="747" y="1447"/>
                  <a:pt x="742" y="1447"/>
                </a:cubicBezTo>
                <a:cubicBezTo>
                  <a:pt x="742" y="1447"/>
                  <a:pt x="742" y="1447"/>
                  <a:pt x="742" y="1447"/>
                </a:cubicBezTo>
                <a:cubicBezTo>
                  <a:pt x="724" y="1447"/>
                  <a:pt x="703" y="1458"/>
                  <a:pt x="689" y="1471"/>
                </a:cubicBezTo>
                <a:cubicBezTo>
                  <a:pt x="670" y="1488"/>
                  <a:pt x="657" y="1520"/>
                  <a:pt x="657" y="1548"/>
                </a:cubicBezTo>
                <a:cubicBezTo>
                  <a:pt x="657" y="1571"/>
                  <a:pt x="666" y="1580"/>
                  <a:pt x="673" y="1580"/>
                </a:cubicBezTo>
                <a:cubicBezTo>
                  <a:pt x="681" y="1580"/>
                  <a:pt x="690" y="1576"/>
                  <a:pt x="698" y="1568"/>
                </a:cubicBezTo>
                <a:cubicBezTo>
                  <a:pt x="710" y="1559"/>
                  <a:pt x="722" y="1546"/>
                  <a:pt x="732" y="1532"/>
                </a:cubicBezTo>
                <a:cubicBezTo>
                  <a:pt x="732" y="1532"/>
                  <a:pt x="732" y="1532"/>
                  <a:pt x="732" y="1532"/>
                </a:cubicBezTo>
                <a:cubicBezTo>
                  <a:pt x="727" y="1556"/>
                  <a:pt x="727" y="1556"/>
                  <a:pt x="727" y="1556"/>
                </a:cubicBezTo>
                <a:cubicBezTo>
                  <a:pt x="724" y="1575"/>
                  <a:pt x="726" y="1580"/>
                  <a:pt x="733" y="1580"/>
                </a:cubicBezTo>
                <a:cubicBezTo>
                  <a:pt x="741" y="1580"/>
                  <a:pt x="759" y="1570"/>
                  <a:pt x="773" y="1553"/>
                </a:cubicBezTo>
                <a:cubicBezTo>
                  <a:pt x="769" y="1544"/>
                  <a:pt x="769" y="1544"/>
                  <a:pt x="769" y="1544"/>
                </a:cubicBezTo>
                <a:cubicBezTo>
                  <a:pt x="762" y="1552"/>
                  <a:pt x="752" y="1559"/>
                  <a:pt x="750" y="1559"/>
                </a:cubicBezTo>
                <a:close/>
                <a:moveTo>
                  <a:pt x="736" y="1509"/>
                </a:moveTo>
                <a:cubicBezTo>
                  <a:pt x="726" y="1529"/>
                  <a:pt x="698" y="1561"/>
                  <a:pt x="688" y="1561"/>
                </a:cubicBezTo>
                <a:cubicBezTo>
                  <a:pt x="683" y="1561"/>
                  <a:pt x="680" y="1555"/>
                  <a:pt x="680" y="1543"/>
                </a:cubicBezTo>
                <a:cubicBezTo>
                  <a:pt x="680" y="1517"/>
                  <a:pt x="691" y="1480"/>
                  <a:pt x="711" y="1466"/>
                </a:cubicBezTo>
                <a:cubicBezTo>
                  <a:pt x="716" y="1462"/>
                  <a:pt x="722" y="1460"/>
                  <a:pt x="730" y="1460"/>
                </a:cubicBezTo>
                <a:cubicBezTo>
                  <a:pt x="730" y="1460"/>
                  <a:pt x="730" y="1460"/>
                  <a:pt x="730" y="1460"/>
                </a:cubicBezTo>
                <a:cubicBezTo>
                  <a:pt x="736" y="1460"/>
                  <a:pt x="743" y="1462"/>
                  <a:pt x="747" y="1464"/>
                </a:cubicBezTo>
                <a:cubicBezTo>
                  <a:pt x="744" y="1476"/>
                  <a:pt x="740" y="1495"/>
                  <a:pt x="736" y="1509"/>
                </a:cubicBezTo>
                <a:close/>
                <a:moveTo>
                  <a:pt x="850" y="1375"/>
                </a:moveTo>
                <a:cubicBezTo>
                  <a:pt x="846" y="1375"/>
                  <a:pt x="831" y="1382"/>
                  <a:pt x="809" y="1384"/>
                </a:cubicBezTo>
                <a:cubicBezTo>
                  <a:pt x="808" y="1392"/>
                  <a:pt x="808" y="1392"/>
                  <a:pt x="808" y="1392"/>
                </a:cubicBezTo>
                <a:cubicBezTo>
                  <a:pt x="814" y="1392"/>
                  <a:pt x="814" y="1392"/>
                  <a:pt x="814" y="1392"/>
                </a:cubicBezTo>
                <a:cubicBezTo>
                  <a:pt x="828" y="1393"/>
                  <a:pt x="829" y="1394"/>
                  <a:pt x="827" y="1407"/>
                </a:cubicBezTo>
                <a:cubicBezTo>
                  <a:pt x="817" y="1453"/>
                  <a:pt x="808" y="1499"/>
                  <a:pt x="798" y="1545"/>
                </a:cubicBezTo>
                <a:cubicBezTo>
                  <a:pt x="792" y="1574"/>
                  <a:pt x="796" y="1580"/>
                  <a:pt x="802" y="1580"/>
                </a:cubicBezTo>
                <a:cubicBezTo>
                  <a:pt x="811" y="1580"/>
                  <a:pt x="829" y="1569"/>
                  <a:pt x="844" y="1552"/>
                </a:cubicBezTo>
                <a:cubicBezTo>
                  <a:pt x="839" y="1545"/>
                  <a:pt x="839" y="1545"/>
                  <a:pt x="839" y="1545"/>
                </a:cubicBezTo>
                <a:cubicBezTo>
                  <a:pt x="832" y="1552"/>
                  <a:pt x="821" y="1559"/>
                  <a:pt x="818" y="1559"/>
                </a:cubicBezTo>
                <a:cubicBezTo>
                  <a:pt x="816" y="1559"/>
                  <a:pt x="816" y="1557"/>
                  <a:pt x="817" y="1548"/>
                </a:cubicBezTo>
                <a:cubicBezTo>
                  <a:pt x="829" y="1491"/>
                  <a:pt x="840" y="1437"/>
                  <a:pt x="852" y="1383"/>
                </a:cubicBezTo>
                <a:cubicBezTo>
                  <a:pt x="853" y="1378"/>
                  <a:pt x="853" y="1375"/>
                  <a:pt x="850" y="1375"/>
                </a:cubicBezTo>
                <a:close/>
                <a:moveTo>
                  <a:pt x="470" y="1375"/>
                </a:moveTo>
                <a:cubicBezTo>
                  <a:pt x="466" y="1375"/>
                  <a:pt x="450" y="1382"/>
                  <a:pt x="429" y="1384"/>
                </a:cubicBezTo>
                <a:cubicBezTo>
                  <a:pt x="428" y="1392"/>
                  <a:pt x="428" y="1392"/>
                  <a:pt x="428" y="1392"/>
                </a:cubicBezTo>
                <a:cubicBezTo>
                  <a:pt x="433" y="1392"/>
                  <a:pt x="433" y="1392"/>
                  <a:pt x="433" y="1392"/>
                </a:cubicBezTo>
                <a:cubicBezTo>
                  <a:pt x="447" y="1393"/>
                  <a:pt x="449" y="1394"/>
                  <a:pt x="446" y="1407"/>
                </a:cubicBezTo>
                <a:cubicBezTo>
                  <a:pt x="436" y="1453"/>
                  <a:pt x="427" y="1499"/>
                  <a:pt x="417" y="1545"/>
                </a:cubicBezTo>
                <a:cubicBezTo>
                  <a:pt x="411" y="1574"/>
                  <a:pt x="416" y="1580"/>
                  <a:pt x="422" y="1580"/>
                </a:cubicBezTo>
                <a:cubicBezTo>
                  <a:pt x="430" y="1580"/>
                  <a:pt x="449" y="1569"/>
                  <a:pt x="463" y="1552"/>
                </a:cubicBezTo>
                <a:cubicBezTo>
                  <a:pt x="458" y="1545"/>
                  <a:pt x="458" y="1545"/>
                  <a:pt x="458" y="1545"/>
                </a:cubicBezTo>
                <a:cubicBezTo>
                  <a:pt x="451" y="1552"/>
                  <a:pt x="441" y="1559"/>
                  <a:pt x="438" y="1559"/>
                </a:cubicBezTo>
                <a:cubicBezTo>
                  <a:pt x="436" y="1559"/>
                  <a:pt x="435" y="1557"/>
                  <a:pt x="437" y="1548"/>
                </a:cubicBezTo>
                <a:cubicBezTo>
                  <a:pt x="449" y="1491"/>
                  <a:pt x="460" y="1437"/>
                  <a:pt x="471" y="1383"/>
                </a:cubicBezTo>
                <a:cubicBezTo>
                  <a:pt x="472" y="1378"/>
                  <a:pt x="473" y="1375"/>
                  <a:pt x="470" y="1375"/>
                </a:cubicBezTo>
                <a:close/>
                <a:moveTo>
                  <a:pt x="2311" y="1559"/>
                </a:moveTo>
                <a:cubicBezTo>
                  <a:pt x="2309" y="1559"/>
                  <a:pt x="2308" y="1557"/>
                  <a:pt x="2310" y="1550"/>
                </a:cubicBezTo>
                <a:cubicBezTo>
                  <a:pt x="2330" y="1471"/>
                  <a:pt x="2330" y="1471"/>
                  <a:pt x="2330" y="1471"/>
                </a:cubicBezTo>
                <a:cubicBezTo>
                  <a:pt x="2333" y="1456"/>
                  <a:pt x="2334" y="1447"/>
                  <a:pt x="2327" y="1447"/>
                </a:cubicBezTo>
                <a:cubicBezTo>
                  <a:pt x="2319" y="1447"/>
                  <a:pt x="2300" y="1458"/>
                  <a:pt x="2284" y="1474"/>
                </a:cubicBezTo>
                <a:cubicBezTo>
                  <a:pt x="2288" y="1482"/>
                  <a:pt x="2288" y="1482"/>
                  <a:pt x="2288" y="1482"/>
                </a:cubicBezTo>
                <a:cubicBezTo>
                  <a:pt x="2297" y="1474"/>
                  <a:pt x="2305" y="1469"/>
                  <a:pt x="2308" y="1469"/>
                </a:cubicBezTo>
                <a:cubicBezTo>
                  <a:pt x="2309" y="1470"/>
                  <a:pt x="2309" y="1471"/>
                  <a:pt x="2307" y="1479"/>
                </a:cubicBezTo>
                <a:cubicBezTo>
                  <a:pt x="2289" y="1554"/>
                  <a:pt x="2289" y="1554"/>
                  <a:pt x="2289" y="1554"/>
                </a:cubicBezTo>
                <a:cubicBezTo>
                  <a:pt x="2284" y="1576"/>
                  <a:pt x="2288" y="1580"/>
                  <a:pt x="2293" y="1580"/>
                </a:cubicBezTo>
                <a:cubicBezTo>
                  <a:pt x="2304" y="1580"/>
                  <a:pt x="2325" y="1565"/>
                  <a:pt x="2334" y="1553"/>
                </a:cubicBezTo>
                <a:cubicBezTo>
                  <a:pt x="2330" y="1546"/>
                  <a:pt x="2330" y="1546"/>
                  <a:pt x="2330" y="1546"/>
                </a:cubicBezTo>
                <a:cubicBezTo>
                  <a:pt x="2323" y="1552"/>
                  <a:pt x="2314" y="1559"/>
                  <a:pt x="2311" y="1559"/>
                </a:cubicBezTo>
                <a:close/>
                <a:moveTo>
                  <a:pt x="1219" y="1390"/>
                </a:moveTo>
                <a:cubicBezTo>
                  <a:pt x="1219" y="1390"/>
                  <a:pt x="1219" y="1390"/>
                  <a:pt x="1219" y="1390"/>
                </a:cubicBezTo>
                <a:cubicBezTo>
                  <a:pt x="1209" y="1390"/>
                  <a:pt x="1203" y="1399"/>
                  <a:pt x="1203" y="1407"/>
                </a:cubicBezTo>
                <a:cubicBezTo>
                  <a:pt x="1203" y="1414"/>
                  <a:pt x="1208" y="1419"/>
                  <a:pt x="1215" y="1419"/>
                </a:cubicBezTo>
                <a:cubicBezTo>
                  <a:pt x="1224" y="1419"/>
                  <a:pt x="1231" y="1411"/>
                  <a:pt x="1231" y="1403"/>
                </a:cubicBezTo>
                <a:cubicBezTo>
                  <a:pt x="1231" y="1396"/>
                  <a:pt x="1227" y="1390"/>
                  <a:pt x="1219" y="1390"/>
                </a:cubicBezTo>
                <a:close/>
                <a:moveTo>
                  <a:pt x="1198" y="1559"/>
                </a:moveTo>
                <a:cubicBezTo>
                  <a:pt x="1197" y="1559"/>
                  <a:pt x="1196" y="1557"/>
                  <a:pt x="1198" y="1550"/>
                </a:cubicBezTo>
                <a:cubicBezTo>
                  <a:pt x="1218" y="1471"/>
                  <a:pt x="1218" y="1471"/>
                  <a:pt x="1218" y="1471"/>
                </a:cubicBezTo>
                <a:cubicBezTo>
                  <a:pt x="1221" y="1456"/>
                  <a:pt x="1222" y="1447"/>
                  <a:pt x="1214" y="1447"/>
                </a:cubicBezTo>
                <a:cubicBezTo>
                  <a:pt x="1207" y="1447"/>
                  <a:pt x="1187" y="1458"/>
                  <a:pt x="1172" y="1474"/>
                </a:cubicBezTo>
                <a:cubicBezTo>
                  <a:pt x="1176" y="1482"/>
                  <a:pt x="1176" y="1482"/>
                  <a:pt x="1176" y="1482"/>
                </a:cubicBezTo>
                <a:cubicBezTo>
                  <a:pt x="1184" y="1474"/>
                  <a:pt x="1193" y="1469"/>
                  <a:pt x="1195" y="1469"/>
                </a:cubicBezTo>
                <a:cubicBezTo>
                  <a:pt x="1196" y="1470"/>
                  <a:pt x="1197" y="1471"/>
                  <a:pt x="1195" y="1479"/>
                </a:cubicBezTo>
                <a:cubicBezTo>
                  <a:pt x="1177" y="1554"/>
                  <a:pt x="1177" y="1554"/>
                  <a:pt x="1177" y="1554"/>
                </a:cubicBezTo>
                <a:cubicBezTo>
                  <a:pt x="1171" y="1576"/>
                  <a:pt x="1176" y="1580"/>
                  <a:pt x="1181" y="1580"/>
                </a:cubicBezTo>
                <a:cubicBezTo>
                  <a:pt x="1191" y="1580"/>
                  <a:pt x="1212" y="1565"/>
                  <a:pt x="1222" y="1553"/>
                </a:cubicBezTo>
                <a:cubicBezTo>
                  <a:pt x="1218" y="1546"/>
                  <a:pt x="1218" y="1546"/>
                  <a:pt x="1218" y="1546"/>
                </a:cubicBezTo>
                <a:cubicBezTo>
                  <a:pt x="1211" y="1552"/>
                  <a:pt x="1202" y="1559"/>
                  <a:pt x="1198" y="1559"/>
                </a:cubicBezTo>
                <a:close/>
                <a:moveTo>
                  <a:pt x="1096" y="1470"/>
                </a:moveTo>
                <a:cubicBezTo>
                  <a:pt x="1096" y="1458"/>
                  <a:pt x="1087" y="1447"/>
                  <a:pt x="1073" y="1447"/>
                </a:cubicBezTo>
                <a:cubicBezTo>
                  <a:pt x="1061" y="1447"/>
                  <a:pt x="1046" y="1454"/>
                  <a:pt x="1033" y="1464"/>
                </a:cubicBezTo>
                <a:cubicBezTo>
                  <a:pt x="1013" y="1481"/>
                  <a:pt x="1001" y="1511"/>
                  <a:pt x="1001" y="1540"/>
                </a:cubicBezTo>
                <a:cubicBezTo>
                  <a:pt x="1001" y="1572"/>
                  <a:pt x="1017" y="1580"/>
                  <a:pt x="1030" y="1580"/>
                </a:cubicBezTo>
                <a:cubicBezTo>
                  <a:pt x="1043" y="1580"/>
                  <a:pt x="1063" y="1576"/>
                  <a:pt x="1089" y="1548"/>
                </a:cubicBezTo>
                <a:cubicBezTo>
                  <a:pt x="1083" y="1540"/>
                  <a:pt x="1083" y="1540"/>
                  <a:pt x="1083" y="1540"/>
                </a:cubicBezTo>
                <a:cubicBezTo>
                  <a:pt x="1069" y="1555"/>
                  <a:pt x="1054" y="1563"/>
                  <a:pt x="1043" y="1563"/>
                </a:cubicBezTo>
                <a:cubicBezTo>
                  <a:pt x="1027" y="1563"/>
                  <a:pt x="1023" y="1547"/>
                  <a:pt x="1023" y="1532"/>
                </a:cubicBezTo>
                <a:cubicBezTo>
                  <a:pt x="1023" y="1528"/>
                  <a:pt x="1023" y="1526"/>
                  <a:pt x="1024" y="1522"/>
                </a:cubicBezTo>
                <a:cubicBezTo>
                  <a:pt x="1052" y="1515"/>
                  <a:pt x="1096" y="1499"/>
                  <a:pt x="1096" y="1470"/>
                </a:cubicBezTo>
                <a:close/>
                <a:moveTo>
                  <a:pt x="1049" y="1464"/>
                </a:moveTo>
                <a:cubicBezTo>
                  <a:pt x="1053" y="1461"/>
                  <a:pt x="1057" y="1460"/>
                  <a:pt x="1061" y="1460"/>
                </a:cubicBezTo>
                <a:cubicBezTo>
                  <a:pt x="1062" y="1460"/>
                  <a:pt x="1062" y="1460"/>
                  <a:pt x="1062" y="1460"/>
                </a:cubicBezTo>
                <a:cubicBezTo>
                  <a:pt x="1070" y="1460"/>
                  <a:pt x="1075" y="1465"/>
                  <a:pt x="1075" y="1475"/>
                </a:cubicBezTo>
                <a:cubicBezTo>
                  <a:pt x="1075" y="1488"/>
                  <a:pt x="1063" y="1502"/>
                  <a:pt x="1025" y="1512"/>
                </a:cubicBezTo>
                <a:cubicBezTo>
                  <a:pt x="1030" y="1482"/>
                  <a:pt x="1043" y="1469"/>
                  <a:pt x="1049" y="1464"/>
                </a:cubicBezTo>
                <a:close/>
                <a:moveTo>
                  <a:pt x="962" y="1559"/>
                </a:moveTo>
                <a:cubicBezTo>
                  <a:pt x="959" y="1559"/>
                  <a:pt x="959" y="1557"/>
                  <a:pt x="960" y="1548"/>
                </a:cubicBezTo>
                <a:cubicBezTo>
                  <a:pt x="969" y="1508"/>
                  <a:pt x="976" y="1478"/>
                  <a:pt x="984" y="1447"/>
                </a:cubicBezTo>
                <a:cubicBezTo>
                  <a:pt x="980" y="1447"/>
                  <a:pt x="980" y="1447"/>
                  <a:pt x="980" y="1447"/>
                </a:cubicBezTo>
                <a:cubicBezTo>
                  <a:pt x="961" y="1454"/>
                  <a:pt x="961" y="1454"/>
                  <a:pt x="961" y="1454"/>
                </a:cubicBezTo>
                <a:cubicBezTo>
                  <a:pt x="957" y="1472"/>
                  <a:pt x="953" y="1489"/>
                  <a:pt x="949" y="1505"/>
                </a:cubicBezTo>
                <a:cubicBezTo>
                  <a:pt x="941" y="1522"/>
                  <a:pt x="911" y="1560"/>
                  <a:pt x="896" y="1560"/>
                </a:cubicBezTo>
                <a:cubicBezTo>
                  <a:pt x="891" y="1560"/>
                  <a:pt x="890" y="1555"/>
                  <a:pt x="893" y="1542"/>
                </a:cubicBezTo>
                <a:cubicBezTo>
                  <a:pt x="898" y="1520"/>
                  <a:pt x="903" y="1497"/>
                  <a:pt x="909" y="1475"/>
                </a:cubicBezTo>
                <a:cubicBezTo>
                  <a:pt x="913" y="1454"/>
                  <a:pt x="912" y="1447"/>
                  <a:pt x="905" y="1447"/>
                </a:cubicBezTo>
                <a:cubicBezTo>
                  <a:pt x="897" y="1447"/>
                  <a:pt x="880" y="1458"/>
                  <a:pt x="865" y="1473"/>
                </a:cubicBezTo>
                <a:cubicBezTo>
                  <a:pt x="869" y="1481"/>
                  <a:pt x="869" y="1481"/>
                  <a:pt x="869" y="1481"/>
                </a:cubicBezTo>
                <a:cubicBezTo>
                  <a:pt x="878" y="1473"/>
                  <a:pt x="885" y="1468"/>
                  <a:pt x="887" y="1468"/>
                </a:cubicBezTo>
                <a:cubicBezTo>
                  <a:pt x="889" y="1468"/>
                  <a:pt x="890" y="1470"/>
                  <a:pt x="888" y="1477"/>
                </a:cubicBezTo>
                <a:cubicBezTo>
                  <a:pt x="883" y="1499"/>
                  <a:pt x="877" y="1522"/>
                  <a:pt x="872" y="1544"/>
                </a:cubicBezTo>
                <a:cubicBezTo>
                  <a:pt x="864" y="1576"/>
                  <a:pt x="874" y="1580"/>
                  <a:pt x="881" y="1580"/>
                </a:cubicBezTo>
                <a:cubicBezTo>
                  <a:pt x="889" y="1580"/>
                  <a:pt x="897" y="1577"/>
                  <a:pt x="904" y="1571"/>
                </a:cubicBezTo>
                <a:cubicBezTo>
                  <a:pt x="917" y="1562"/>
                  <a:pt x="933" y="1546"/>
                  <a:pt x="945" y="1529"/>
                </a:cubicBezTo>
                <a:cubicBezTo>
                  <a:pt x="945" y="1529"/>
                  <a:pt x="945" y="1529"/>
                  <a:pt x="945" y="1529"/>
                </a:cubicBezTo>
                <a:cubicBezTo>
                  <a:pt x="943" y="1538"/>
                  <a:pt x="942" y="1543"/>
                  <a:pt x="940" y="1552"/>
                </a:cubicBezTo>
                <a:cubicBezTo>
                  <a:pt x="935" y="1574"/>
                  <a:pt x="938" y="1580"/>
                  <a:pt x="945" y="1580"/>
                </a:cubicBezTo>
                <a:cubicBezTo>
                  <a:pt x="954" y="1580"/>
                  <a:pt x="971" y="1569"/>
                  <a:pt x="984" y="1553"/>
                </a:cubicBezTo>
                <a:cubicBezTo>
                  <a:pt x="980" y="1545"/>
                  <a:pt x="980" y="1545"/>
                  <a:pt x="980" y="1545"/>
                </a:cubicBezTo>
                <a:cubicBezTo>
                  <a:pt x="973" y="1553"/>
                  <a:pt x="964" y="1559"/>
                  <a:pt x="962" y="1559"/>
                </a:cubicBezTo>
                <a:close/>
                <a:moveTo>
                  <a:pt x="2583" y="1455"/>
                </a:moveTo>
                <a:cubicBezTo>
                  <a:pt x="2577" y="1450"/>
                  <a:pt x="2569" y="1447"/>
                  <a:pt x="2561" y="1447"/>
                </a:cubicBezTo>
                <a:cubicBezTo>
                  <a:pt x="2550" y="1447"/>
                  <a:pt x="2536" y="1452"/>
                  <a:pt x="2525" y="1462"/>
                </a:cubicBezTo>
                <a:cubicBezTo>
                  <a:pt x="2510" y="1473"/>
                  <a:pt x="2501" y="1491"/>
                  <a:pt x="2501" y="1509"/>
                </a:cubicBezTo>
                <a:cubicBezTo>
                  <a:pt x="2501" y="1528"/>
                  <a:pt x="2510" y="1539"/>
                  <a:pt x="2525" y="1543"/>
                </a:cubicBezTo>
                <a:cubicBezTo>
                  <a:pt x="2513" y="1551"/>
                  <a:pt x="2509" y="1557"/>
                  <a:pt x="2509" y="1561"/>
                </a:cubicBezTo>
                <a:cubicBezTo>
                  <a:pt x="2508" y="1565"/>
                  <a:pt x="2512" y="1570"/>
                  <a:pt x="2519" y="1575"/>
                </a:cubicBezTo>
                <a:cubicBezTo>
                  <a:pt x="2487" y="1592"/>
                  <a:pt x="2473" y="1604"/>
                  <a:pt x="2472" y="1617"/>
                </a:cubicBezTo>
                <a:cubicBezTo>
                  <a:pt x="2472" y="1632"/>
                  <a:pt x="2493" y="1647"/>
                  <a:pt x="2522" y="1647"/>
                </a:cubicBezTo>
                <a:cubicBezTo>
                  <a:pt x="2546" y="1647"/>
                  <a:pt x="2587" y="1632"/>
                  <a:pt x="2587" y="1607"/>
                </a:cubicBezTo>
                <a:cubicBezTo>
                  <a:pt x="2587" y="1596"/>
                  <a:pt x="2576" y="1584"/>
                  <a:pt x="2552" y="1570"/>
                </a:cubicBezTo>
                <a:cubicBezTo>
                  <a:pt x="2538" y="1562"/>
                  <a:pt x="2530" y="1557"/>
                  <a:pt x="2530" y="1553"/>
                </a:cubicBezTo>
                <a:cubicBezTo>
                  <a:pt x="2530" y="1549"/>
                  <a:pt x="2533" y="1546"/>
                  <a:pt x="2536" y="1544"/>
                </a:cubicBezTo>
                <a:cubicBezTo>
                  <a:pt x="2553" y="1539"/>
                  <a:pt x="2564" y="1533"/>
                  <a:pt x="2572" y="1526"/>
                </a:cubicBezTo>
                <a:cubicBezTo>
                  <a:pt x="2581" y="1518"/>
                  <a:pt x="2592" y="1504"/>
                  <a:pt x="2592" y="1482"/>
                </a:cubicBezTo>
                <a:cubicBezTo>
                  <a:pt x="2592" y="1476"/>
                  <a:pt x="2591" y="1471"/>
                  <a:pt x="2590" y="1468"/>
                </a:cubicBezTo>
                <a:cubicBezTo>
                  <a:pt x="2592" y="1467"/>
                  <a:pt x="2594" y="1467"/>
                  <a:pt x="2596" y="1467"/>
                </a:cubicBezTo>
                <a:cubicBezTo>
                  <a:pt x="2602" y="1466"/>
                  <a:pt x="2609" y="1463"/>
                  <a:pt x="2618" y="1454"/>
                </a:cubicBezTo>
                <a:cubicBezTo>
                  <a:pt x="2615" y="1448"/>
                  <a:pt x="2615" y="1448"/>
                  <a:pt x="2615" y="1448"/>
                </a:cubicBezTo>
                <a:cubicBezTo>
                  <a:pt x="2610" y="1451"/>
                  <a:pt x="2598" y="1454"/>
                  <a:pt x="2583" y="1455"/>
                </a:cubicBezTo>
                <a:close/>
                <a:moveTo>
                  <a:pt x="2546" y="1591"/>
                </a:moveTo>
                <a:cubicBezTo>
                  <a:pt x="2559" y="1600"/>
                  <a:pt x="2566" y="1607"/>
                  <a:pt x="2566" y="1615"/>
                </a:cubicBezTo>
                <a:cubicBezTo>
                  <a:pt x="2566" y="1626"/>
                  <a:pt x="2550" y="1635"/>
                  <a:pt x="2533" y="1635"/>
                </a:cubicBezTo>
                <a:cubicBezTo>
                  <a:pt x="2533" y="1635"/>
                  <a:pt x="2533" y="1635"/>
                  <a:pt x="2533" y="1635"/>
                </a:cubicBezTo>
                <a:cubicBezTo>
                  <a:pt x="2513" y="1635"/>
                  <a:pt x="2496" y="1624"/>
                  <a:pt x="2496" y="1611"/>
                </a:cubicBezTo>
                <a:cubicBezTo>
                  <a:pt x="2496" y="1602"/>
                  <a:pt x="2506" y="1591"/>
                  <a:pt x="2527" y="1580"/>
                </a:cubicBezTo>
                <a:cubicBezTo>
                  <a:pt x="2531" y="1583"/>
                  <a:pt x="2537" y="1586"/>
                  <a:pt x="2546" y="1591"/>
                </a:cubicBezTo>
                <a:close/>
                <a:moveTo>
                  <a:pt x="2541" y="1531"/>
                </a:moveTo>
                <a:cubicBezTo>
                  <a:pt x="2531" y="1531"/>
                  <a:pt x="2523" y="1523"/>
                  <a:pt x="2523" y="1507"/>
                </a:cubicBezTo>
                <a:cubicBezTo>
                  <a:pt x="2523" y="1493"/>
                  <a:pt x="2527" y="1480"/>
                  <a:pt x="2533" y="1471"/>
                </a:cubicBezTo>
                <a:cubicBezTo>
                  <a:pt x="2539" y="1462"/>
                  <a:pt x="2545" y="1458"/>
                  <a:pt x="2553" y="1458"/>
                </a:cubicBezTo>
                <a:cubicBezTo>
                  <a:pt x="2553" y="1458"/>
                  <a:pt x="2553" y="1458"/>
                  <a:pt x="2553" y="1458"/>
                </a:cubicBezTo>
                <a:cubicBezTo>
                  <a:pt x="2564" y="1458"/>
                  <a:pt x="2571" y="1467"/>
                  <a:pt x="2571" y="1484"/>
                </a:cubicBezTo>
                <a:cubicBezTo>
                  <a:pt x="2571" y="1515"/>
                  <a:pt x="2555" y="1531"/>
                  <a:pt x="2541" y="1531"/>
                </a:cubicBezTo>
                <a:close/>
              </a:path>
            </a:pathLst>
          </a:custGeom>
          <a:solidFill>
            <a:schemeClr val="tx1"/>
          </a:solidFill>
          <a:ln>
            <a:noFill/>
          </a:ln>
          <a:extLst/>
        </p:spPr>
        <p:txBody>
          <a:bodyPr/>
          <a:lstStyle/>
          <a:p>
            <a:pPr>
              <a:defRPr/>
            </a:pPr>
            <a:endParaRPr lang="en-GB">
              <a:solidFill>
                <a:srgbClr val="000000"/>
              </a:solidFill>
            </a:endParaRPr>
          </a:p>
        </p:txBody>
      </p:sp>
      <p:sp>
        <p:nvSpPr>
          <p:cNvPr id="1260546" name="Rectangle 2"/>
          <p:cNvSpPr>
            <a:spLocks noGrp="1" noChangeArrowheads="1"/>
          </p:cNvSpPr>
          <p:nvPr>
            <p:ph type="ctrTitle"/>
          </p:nvPr>
        </p:nvSpPr>
        <p:spPr>
          <a:xfrm>
            <a:off x="457200" y="4995863"/>
            <a:ext cx="6858000" cy="1862137"/>
          </a:xfrm>
        </p:spPr>
        <p:txBody>
          <a:bodyPr/>
          <a:lstStyle>
            <a:lvl1pPr>
              <a:tabLst>
                <a:tab pos="271463" algn="l"/>
                <a:tab pos="533400" algn="l"/>
              </a:tabLst>
              <a:defRPr sz="3600"/>
            </a:lvl1pPr>
          </a:lstStyle>
          <a:p>
            <a:pPr lvl="0"/>
            <a:r>
              <a:rPr lang="en-US" noProof="0" smtClean="0"/>
              <a:t>Click to edit Master title style</a:t>
            </a:r>
          </a:p>
        </p:txBody>
      </p:sp>
      <p:sp>
        <p:nvSpPr>
          <p:cNvPr id="1260547" name="Rectangle 3"/>
          <p:cNvSpPr>
            <a:spLocks noGrp="1" noChangeArrowheads="1"/>
          </p:cNvSpPr>
          <p:nvPr>
            <p:ph type="subTitle" sz="quarter" idx="1"/>
          </p:nvPr>
        </p:nvSpPr>
        <p:spPr>
          <a:xfrm>
            <a:off x="611188" y="4859338"/>
            <a:ext cx="7921625" cy="1084262"/>
          </a:xfrm>
        </p:spPr>
        <p:txBody>
          <a:bodyPr anchor="b"/>
          <a:lstStyle>
            <a:lvl1pPr marL="0" indent="0">
              <a:spcBef>
                <a:spcPct val="0"/>
              </a:spcBef>
              <a:buFont typeface="Times New Roman" pitchFamily="18" charset="0"/>
              <a:buNone/>
              <a:defRPr sz="1800"/>
            </a:lvl1pPr>
          </a:lstStyle>
          <a:p>
            <a:pPr lvl="0"/>
            <a:r>
              <a:rPr lang="en-US" noProof="0" smtClean="0"/>
              <a:t>Click to edit Master subtitle style</a:t>
            </a:r>
          </a:p>
        </p:txBody>
      </p:sp>
    </p:spTree>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dirty="0" smtClean="0"/>
              <a:t>Click to edit Master title style</a:t>
            </a:r>
            <a:endParaRPr lang="en-GB" dirty="0"/>
          </a:p>
        </p:txBody>
      </p:sp>
      <p:sp>
        <p:nvSpPr>
          <p:cNvPr id="3" name="Content Placeholder 2"/>
          <p:cNvSpPr>
            <a:spLocks noGrp="1"/>
          </p:cNvSpPr>
          <p:nvPr>
            <p:ph idx="1"/>
          </p:nvPr>
        </p:nvSpPr>
        <p:spPr>
          <a:xfrm>
            <a:off x="600772" y="1320798"/>
            <a:ext cx="7921625" cy="4343400"/>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4" name="Rectangle 4"/>
          <p:cNvSpPr>
            <a:spLocks noGrp="1" noChangeArrowheads="1"/>
          </p:cNvSpPr>
          <p:nvPr>
            <p:ph type="sldNum" sz="quarter" idx="10"/>
          </p:nvPr>
        </p:nvSpPr>
        <p:spPr>
          <a:ln/>
        </p:spPr>
        <p:txBody>
          <a:bodyPr/>
          <a:lstStyle>
            <a:lvl1pPr>
              <a:defRPr/>
            </a:lvl1pPr>
          </a:lstStyle>
          <a:p>
            <a:pPr>
              <a:defRPr/>
            </a:pPr>
            <a:fld id="{30A2589F-67CC-467B-88C1-C778508CB2B0}"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3735" y="186268"/>
            <a:ext cx="7921625" cy="457200"/>
          </a:xfrm>
        </p:spPr>
        <p:txBody>
          <a:bodyPr/>
          <a:lstStyle/>
          <a:p>
            <a:r>
              <a:rPr lang="en-US" dirty="0" smtClean="0"/>
              <a:t>Click to edit Master title style</a:t>
            </a:r>
            <a:endParaRPr lang="en-GB" dirty="0"/>
          </a:p>
        </p:txBody>
      </p:sp>
      <p:sp>
        <p:nvSpPr>
          <p:cNvPr id="3" name="Content Placeholder 2"/>
          <p:cNvSpPr>
            <a:spLocks noGrp="1"/>
          </p:cNvSpPr>
          <p:nvPr>
            <p:ph sz="half" idx="1"/>
          </p:nvPr>
        </p:nvSpPr>
        <p:spPr>
          <a:xfrm>
            <a:off x="611188" y="1600200"/>
            <a:ext cx="3884612"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3884613"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sldNum" sz="quarter" idx="10"/>
          </p:nvPr>
        </p:nvSpPr>
        <p:spPr>
          <a:ln/>
        </p:spPr>
        <p:txBody>
          <a:bodyPr/>
          <a:lstStyle>
            <a:lvl1pPr>
              <a:defRPr/>
            </a:lvl1pPr>
          </a:lstStyle>
          <a:p>
            <a:pPr>
              <a:defRPr/>
            </a:pPr>
            <a:fld id="{11C28CAB-775F-4E17-8336-3A9F30CA4E14}" type="slidenum">
              <a:rPr lang="en-US"/>
              <a:pPr>
                <a:defRPr/>
              </a:pPr>
              <a:t>‹#›</a:t>
            </a:fld>
            <a:endParaRPr lang="en-US"/>
          </a:p>
        </p:txBody>
      </p:sp>
      <p:sp>
        <p:nvSpPr>
          <p:cNvPr id="6"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smtClean="0"/>
              <a:t>Click to edit Master title style</a:t>
            </a:r>
            <a:endParaRPr lang="en-GB"/>
          </a:p>
        </p:txBody>
      </p:sp>
      <p:sp>
        <p:nvSpPr>
          <p:cNvPr id="3" name="Rectangle 4"/>
          <p:cNvSpPr>
            <a:spLocks noGrp="1" noChangeArrowheads="1"/>
          </p:cNvSpPr>
          <p:nvPr>
            <p:ph type="sldNum" sz="quarter" idx="10"/>
          </p:nvPr>
        </p:nvSpPr>
        <p:spPr>
          <a:ln/>
        </p:spPr>
        <p:txBody>
          <a:bodyPr/>
          <a:lstStyle>
            <a:lvl1pPr>
              <a:defRPr/>
            </a:lvl1pPr>
          </a:lstStyle>
          <a:p>
            <a:pPr>
              <a:defRPr/>
            </a:pPr>
            <a:fld id="{7C1FF718-27FE-4167-ACCA-4F2E54EEA27E}" type="slidenum">
              <a:rPr lang="en-US"/>
              <a:pPr>
                <a:defRPr/>
              </a:pPr>
              <a:t>‹#›</a:t>
            </a:fld>
            <a:endParaRPr lang="en-US"/>
          </a:p>
        </p:txBody>
      </p:sp>
      <p:sp>
        <p:nvSpPr>
          <p:cNvPr id="4"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nvPr>
        </p:nvSpPr>
        <p:spPr>
          <a:ln/>
        </p:spPr>
        <p:txBody>
          <a:bodyPr/>
          <a:lstStyle>
            <a:lvl1pPr>
              <a:defRPr/>
            </a:lvl1pPr>
          </a:lstStyle>
          <a:p>
            <a:pPr>
              <a:defRPr/>
            </a:pPr>
            <a:fld id="{55A41C17-6923-4DF4-87E5-E50ECBAEF290}" type="slidenum">
              <a:rPr lang="en-US"/>
              <a:pPr>
                <a:defRPr/>
              </a:pPr>
              <a:t>‹#›</a:t>
            </a:fld>
            <a:endParaRPr lang="en-US"/>
          </a:p>
        </p:txBody>
      </p:sp>
      <p:sp>
        <p:nvSpPr>
          <p:cNvPr id="3"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11188" y="358775"/>
            <a:ext cx="7921625" cy="457200"/>
          </a:xfrm>
        </p:spPr>
        <p:txBody>
          <a:bodyPr/>
          <a:lstStyle/>
          <a:p>
            <a:r>
              <a:rPr lang="en-US" smtClean="0"/>
              <a:t>Click to edit Master title style</a:t>
            </a:r>
            <a:endParaRPr lang="en-GB"/>
          </a:p>
        </p:txBody>
      </p:sp>
      <p:sp>
        <p:nvSpPr>
          <p:cNvPr id="3" name="Chart Placeholder 2"/>
          <p:cNvSpPr>
            <a:spLocks noGrp="1"/>
          </p:cNvSpPr>
          <p:nvPr>
            <p:ph type="chart" idx="1"/>
          </p:nvPr>
        </p:nvSpPr>
        <p:spPr>
          <a:xfrm>
            <a:off x="611188" y="1600200"/>
            <a:ext cx="7921625" cy="4343400"/>
          </a:xfrm>
        </p:spPr>
        <p:txBody>
          <a:bodyPr/>
          <a:lstStyle/>
          <a:p>
            <a:pPr lvl="0"/>
            <a:endParaRPr lang="en-GB" noProof="0" smtClean="0"/>
          </a:p>
        </p:txBody>
      </p:sp>
      <p:sp>
        <p:nvSpPr>
          <p:cNvPr id="4" name="Rectangle 4"/>
          <p:cNvSpPr>
            <a:spLocks noGrp="1" noChangeArrowheads="1"/>
          </p:cNvSpPr>
          <p:nvPr>
            <p:ph type="sldNum" sz="quarter" idx="10"/>
          </p:nvPr>
        </p:nvSpPr>
        <p:spPr>
          <a:ln/>
        </p:spPr>
        <p:txBody>
          <a:bodyPr/>
          <a:lstStyle>
            <a:lvl1pPr>
              <a:defRPr/>
            </a:lvl1pPr>
          </a:lstStyle>
          <a:p>
            <a:pPr>
              <a:defRPr/>
            </a:pPr>
            <a:fld id="{970CA6D6-5A94-4362-B1C7-2C6C8B5D9860}"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11188" y="269875"/>
            <a:ext cx="7921625" cy="457200"/>
          </a:xfrm>
        </p:spPr>
        <p:txBody>
          <a:bodyPr/>
          <a:lstStyle/>
          <a:p>
            <a:r>
              <a:rPr lang="en-US" dirty="0" smtClean="0"/>
              <a:t>Click to edit Master title style</a:t>
            </a:r>
            <a:endParaRPr lang="en-GB" dirty="0"/>
          </a:p>
        </p:txBody>
      </p:sp>
    </p:spTree>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smtClean="0"/>
              <a:t>Click to edit Master title style</a:t>
            </a:r>
            <a:endParaRPr lang="en-GB"/>
          </a:p>
        </p:txBody>
      </p:sp>
      <p:sp>
        <p:nvSpPr>
          <p:cNvPr id="3" name="Content Placeholder 2"/>
          <p:cNvSpPr>
            <a:spLocks noGrp="1"/>
          </p:cNvSpPr>
          <p:nvPr>
            <p:ph sz="half" idx="1"/>
          </p:nvPr>
        </p:nvSpPr>
        <p:spPr>
          <a:xfrm>
            <a:off x="611188" y="1600200"/>
            <a:ext cx="3884612" cy="4343400"/>
          </a:xfrm>
        </p:spPr>
        <p:txBody>
          <a:bodyPr/>
          <a:lstStyle>
            <a:lvl1pPr>
              <a:defRPr sz="2200"/>
            </a:lvl1pPr>
            <a:lvl2pPr>
              <a:defRPr sz="1800"/>
            </a:lvl2pPr>
            <a:lvl3pPr>
              <a:defRPr sz="1600"/>
            </a:lvl3pPr>
            <a:lvl4pPr>
              <a:defRPr sz="14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Content Placeholder 3"/>
          <p:cNvSpPr>
            <a:spLocks noGrp="1"/>
          </p:cNvSpPr>
          <p:nvPr>
            <p:ph sz="half" idx="2"/>
          </p:nvPr>
        </p:nvSpPr>
        <p:spPr>
          <a:xfrm>
            <a:off x="4648200" y="1600200"/>
            <a:ext cx="3884613" cy="4343400"/>
          </a:xfrm>
        </p:spPr>
        <p:txBody>
          <a:bodyPr/>
          <a:lstStyle>
            <a:lvl1pPr>
              <a:defRPr sz="2200"/>
            </a:lvl1pPr>
            <a:lvl2pPr>
              <a:defRPr sz="1800"/>
            </a:lvl2pPr>
            <a:lvl3pPr>
              <a:defRPr sz="1600"/>
            </a:lvl3pPr>
            <a:lvl4pPr>
              <a:defRPr sz="14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7" name="Text Placeholder 6"/>
          <p:cNvSpPr>
            <a:spLocks noGrp="1"/>
          </p:cNvSpPr>
          <p:nvPr>
            <p:ph type="body" sz="quarter" idx="12"/>
          </p:nvPr>
        </p:nvSpPr>
        <p:spPr>
          <a:xfrm>
            <a:off x="612000" y="713848"/>
            <a:ext cx="7923600" cy="352800"/>
          </a:xfrm>
        </p:spPr>
        <p:txBody>
          <a:bodyPr/>
          <a:lstStyle>
            <a:lvl1pPr marL="0" indent="0">
              <a:buNone/>
              <a:defRPr>
                <a:solidFill>
                  <a:srgbClr val="6D7174"/>
                </a:solidFill>
              </a:defRPr>
            </a:lvl1pPr>
            <a:lvl2pPr>
              <a:defRPr>
                <a:solidFill>
                  <a:srgbClr val="6D7174"/>
                </a:solidFill>
              </a:defRPr>
            </a:lvl2pPr>
            <a:lvl3pPr>
              <a:defRPr>
                <a:solidFill>
                  <a:srgbClr val="6D7174"/>
                </a:solidFill>
              </a:defRPr>
            </a:lvl3pPr>
            <a:lvl4pPr>
              <a:defRPr>
                <a:solidFill>
                  <a:srgbClr val="6D7174"/>
                </a:solidFill>
              </a:defRPr>
            </a:lvl4pPr>
            <a:lvl5pPr>
              <a:defRPr>
                <a:solidFill>
                  <a:srgbClr val="6D7174"/>
                </a:solidFill>
              </a:defRPr>
            </a:lvl5pPr>
          </a:lstStyle>
          <a:p>
            <a:pPr lvl="0"/>
            <a:r>
              <a:rPr lang="en-US" dirty="0" smtClean="0"/>
              <a:t>Click to edit Master text styles</a:t>
            </a:r>
          </a:p>
        </p:txBody>
      </p:sp>
      <p:sp>
        <p:nvSpPr>
          <p:cNvPr id="6" name="Rectangle 4"/>
          <p:cNvSpPr>
            <a:spLocks noGrp="1" noChangeArrowheads="1"/>
          </p:cNvSpPr>
          <p:nvPr>
            <p:ph type="sldNum" sz="quarter" idx="13"/>
          </p:nvPr>
        </p:nvSpPr>
        <p:spPr>
          <a:ln/>
        </p:spPr>
        <p:txBody>
          <a:bodyPr/>
          <a:lstStyle>
            <a:lvl1pPr>
              <a:defRPr/>
            </a:lvl1pPr>
          </a:lstStyle>
          <a:p>
            <a:pPr>
              <a:defRPr/>
            </a:pPr>
            <a:fld id="{42BCCD6F-A880-416E-AF1C-9C07BB0811AB}" type="slidenum">
              <a:rPr lang="en-US"/>
              <a:pPr>
                <a:defRPr/>
              </a:pPr>
              <a:t>‹#›</a:t>
            </a:fld>
            <a:endParaRPr lang="en-US"/>
          </a:p>
        </p:txBody>
      </p:sp>
      <p:sp>
        <p:nvSpPr>
          <p:cNvPr id="8" name="Rectangle 6"/>
          <p:cNvSpPr>
            <a:spLocks noGrp="1" noChangeArrowheads="1"/>
          </p:cNvSpPr>
          <p:nvPr>
            <p:ph type="dt" sz="half" idx="14"/>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Slide Number Placeholder 3"/>
          <p:cNvSpPr>
            <a:spLocks noGrp="1"/>
          </p:cNvSpPr>
          <p:nvPr>
            <p:ph type="sldNum" sz="quarter" idx="10"/>
          </p:nvPr>
        </p:nvSpPr>
        <p:spPr/>
        <p:txBody>
          <a:bodyPr/>
          <a:lstStyle>
            <a:lvl1pPr>
              <a:defRPr>
                <a:latin typeface="Arial Narrow" charset="0"/>
                <a:ea typeface="ＭＳ Ｐゴシック" charset="0"/>
                <a:cs typeface="ＭＳ Ｐゴシック" charset="0"/>
              </a:defRPr>
            </a:lvl1pPr>
          </a:lstStyle>
          <a:p>
            <a:pPr>
              <a:defRPr/>
            </a:pPr>
            <a:fld id="{18AD15A1-8BC9-4981-8726-D4E1EC091D0E}" type="slidenum">
              <a:rPr lang="en-US"/>
              <a:pPr>
                <a:defRPr/>
              </a:pPr>
              <a:t>‹#›</a:t>
            </a:fld>
            <a:endParaRPr lang="en-US"/>
          </a:p>
        </p:txBody>
      </p:sp>
      <p:sp>
        <p:nvSpPr>
          <p:cNvPr id="5" name="Date Placeholder 4"/>
          <p:cNvSpPr>
            <a:spLocks noGrp="1"/>
          </p:cNvSpPr>
          <p:nvPr>
            <p:ph type="dt" sz="half" idx="11"/>
          </p:nvPr>
        </p:nvSpPr>
        <p:spPr/>
        <p:txBody>
          <a:bodyPr/>
          <a:lstStyle>
            <a:lvl1pPr>
              <a:defRPr>
                <a:latin typeface="Arial Narrow" charset="0"/>
                <a:ea typeface="ＭＳ Ｐゴシック" charset="0"/>
                <a:cs typeface="ＭＳ Ｐゴシック" charset="0"/>
              </a:defRPr>
            </a:lvl1pPr>
          </a:lstStyle>
          <a:p>
            <a:pPr>
              <a:defRPr/>
            </a:pPr>
            <a:r>
              <a:rPr lang="en-US"/>
              <a:t>Month 00, 2002</a:t>
            </a:r>
          </a:p>
        </p:txBody>
      </p:sp>
    </p:spTree>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dirty="0" smtClean="0"/>
              <a:t>Click to edit Master title style</a:t>
            </a:r>
            <a:endParaRPr lang="en-GB" dirty="0"/>
          </a:p>
        </p:txBody>
      </p:sp>
      <p:sp>
        <p:nvSpPr>
          <p:cNvPr id="3" name="Content Placeholder 2"/>
          <p:cNvSpPr>
            <a:spLocks noGrp="1"/>
          </p:cNvSpPr>
          <p:nvPr>
            <p:ph idx="1"/>
          </p:nvPr>
        </p:nvSpPr>
        <p:spPr>
          <a:xfrm>
            <a:off x="600772" y="1320798"/>
            <a:ext cx="7921625" cy="4343400"/>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4" name="Rectangle 4"/>
          <p:cNvSpPr>
            <a:spLocks noGrp="1" noChangeArrowheads="1"/>
          </p:cNvSpPr>
          <p:nvPr>
            <p:ph type="sldNum" sz="quarter" idx="10"/>
          </p:nvPr>
        </p:nvSpPr>
        <p:spPr>
          <a:ln/>
        </p:spPr>
        <p:txBody>
          <a:bodyPr/>
          <a:lstStyle>
            <a:lvl1pPr>
              <a:defRPr/>
            </a:lvl1pPr>
          </a:lstStyle>
          <a:p>
            <a:pPr>
              <a:defRPr/>
            </a:pPr>
            <a:fld id="{D924E242-6272-471A-A7A9-7E3A956651BD}"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6"/>
          <p:cNvPicPr>
            <a:picLocks noChangeAspect="1" noChangeArrowheads="1"/>
          </p:cNvPicPr>
          <p:nvPr userDrawn="1"/>
        </p:nvPicPr>
        <p:blipFill>
          <a:blip r:embed="rId2"/>
          <a:srcRect/>
          <a:stretch>
            <a:fillRect/>
          </a:stretch>
        </p:blipFill>
        <p:spPr bwMode="auto">
          <a:xfrm>
            <a:off x="0" y="922338"/>
            <a:ext cx="9144000" cy="5935662"/>
          </a:xfrm>
          <a:prstGeom prst="rect">
            <a:avLst/>
          </a:prstGeom>
          <a:noFill/>
          <a:ln w="9525">
            <a:noFill/>
            <a:miter lim="800000"/>
            <a:headEnd/>
            <a:tailEnd/>
          </a:ln>
        </p:spPr>
      </p:pic>
      <p:sp>
        <p:nvSpPr>
          <p:cNvPr id="5" name="Freeform 6"/>
          <p:cNvSpPr>
            <a:spLocks noChangeAspect="1" noEditPoints="1"/>
          </p:cNvSpPr>
          <p:nvPr/>
        </p:nvSpPr>
        <p:spPr bwMode="auto">
          <a:xfrm>
            <a:off x="688975" y="550863"/>
            <a:ext cx="1749425" cy="877887"/>
          </a:xfrm>
          <a:custGeom>
            <a:avLst/>
            <a:gdLst>
              <a:gd name="T0" fmla="*/ 2147483647 w 3278"/>
              <a:gd name="T1" fmla="*/ 2147483647 h 1647"/>
              <a:gd name="T2" fmla="*/ 2147483647 w 3278"/>
              <a:gd name="T3" fmla="*/ 2147483647 h 1647"/>
              <a:gd name="T4" fmla="*/ 2147483647 w 3278"/>
              <a:gd name="T5" fmla="*/ 2147483647 h 1647"/>
              <a:gd name="T6" fmla="*/ 2147483647 w 3278"/>
              <a:gd name="T7" fmla="*/ 2147483647 h 1647"/>
              <a:gd name="T8" fmla="*/ 2147483647 w 3278"/>
              <a:gd name="T9" fmla="*/ 2147483647 h 1647"/>
              <a:gd name="T10" fmla="*/ 2147483647 w 3278"/>
              <a:gd name="T11" fmla="*/ 2147483647 h 1647"/>
              <a:gd name="T12" fmla="*/ 2147483647 w 3278"/>
              <a:gd name="T13" fmla="*/ 2147483647 h 1647"/>
              <a:gd name="T14" fmla="*/ 2147483647 w 3278"/>
              <a:gd name="T15" fmla="*/ 2147483647 h 1647"/>
              <a:gd name="T16" fmla="*/ 2147483647 w 3278"/>
              <a:gd name="T17" fmla="*/ 2147483647 h 1647"/>
              <a:gd name="T18" fmla="*/ 2147483647 w 3278"/>
              <a:gd name="T19" fmla="*/ 0 h 1647"/>
              <a:gd name="T20" fmla="*/ 2147483647 w 3278"/>
              <a:gd name="T21" fmla="*/ 2147483647 h 1647"/>
              <a:gd name="T22" fmla="*/ 2147483647 w 3278"/>
              <a:gd name="T23" fmla="*/ 0 h 1647"/>
              <a:gd name="T24" fmla="*/ 2147483647 w 3278"/>
              <a:gd name="T25" fmla="*/ 2147483647 h 1647"/>
              <a:gd name="T26" fmla="*/ 2147483647 w 3278"/>
              <a:gd name="T27" fmla="*/ 2147483647 h 1647"/>
              <a:gd name="T28" fmla="*/ 2147483647 w 3278"/>
              <a:gd name="T29" fmla="*/ 2147483647 h 1647"/>
              <a:gd name="T30" fmla="*/ 2147483647 w 3278"/>
              <a:gd name="T31" fmla="*/ 2147483647 h 1647"/>
              <a:gd name="T32" fmla="*/ 2147483647 w 3278"/>
              <a:gd name="T33" fmla="*/ 2147483647 h 1647"/>
              <a:gd name="T34" fmla="*/ 2147483647 w 3278"/>
              <a:gd name="T35" fmla="*/ 2147483647 h 1647"/>
              <a:gd name="T36" fmla="*/ 2147483647 w 3278"/>
              <a:gd name="T37" fmla="*/ 2147483647 h 1647"/>
              <a:gd name="T38" fmla="*/ 2147483647 w 3278"/>
              <a:gd name="T39" fmla="*/ 2147483647 h 1647"/>
              <a:gd name="T40" fmla="*/ 2147483647 w 3278"/>
              <a:gd name="T41" fmla="*/ 2147483647 h 1647"/>
              <a:gd name="T42" fmla="*/ 2147483647 w 3278"/>
              <a:gd name="T43" fmla="*/ 2147483647 h 1647"/>
              <a:gd name="T44" fmla="*/ 2147483647 w 3278"/>
              <a:gd name="T45" fmla="*/ 2147483647 h 1647"/>
              <a:gd name="T46" fmla="*/ 2147483647 w 3278"/>
              <a:gd name="T47" fmla="*/ 2147483647 h 1647"/>
              <a:gd name="T48" fmla="*/ 2147483647 w 3278"/>
              <a:gd name="T49" fmla="*/ 2147483647 h 1647"/>
              <a:gd name="T50" fmla="*/ 2147483647 w 3278"/>
              <a:gd name="T51" fmla="*/ 2147483647 h 1647"/>
              <a:gd name="T52" fmla="*/ 2147483647 w 3278"/>
              <a:gd name="T53" fmla="*/ 2147483647 h 1647"/>
              <a:gd name="T54" fmla="*/ 2147483647 w 3278"/>
              <a:gd name="T55" fmla="*/ 2147483647 h 1647"/>
              <a:gd name="T56" fmla="*/ 2147483647 w 3278"/>
              <a:gd name="T57" fmla="*/ 2147483647 h 1647"/>
              <a:gd name="T58" fmla="*/ 2147483647 w 3278"/>
              <a:gd name="T59" fmla="*/ 2147483647 h 1647"/>
              <a:gd name="T60" fmla="*/ 2147483647 w 3278"/>
              <a:gd name="T61" fmla="*/ 2147483647 h 1647"/>
              <a:gd name="T62" fmla="*/ 2147483647 w 3278"/>
              <a:gd name="T63" fmla="*/ 2147483647 h 1647"/>
              <a:gd name="T64" fmla="*/ 2147483647 w 3278"/>
              <a:gd name="T65" fmla="*/ 2147483647 h 1647"/>
              <a:gd name="T66" fmla="*/ 2147483647 w 3278"/>
              <a:gd name="T67" fmla="*/ 2147483647 h 1647"/>
              <a:gd name="T68" fmla="*/ 2147483647 w 3278"/>
              <a:gd name="T69" fmla="*/ 2147483647 h 1647"/>
              <a:gd name="T70" fmla="*/ 2147483647 w 3278"/>
              <a:gd name="T71" fmla="*/ 2147483647 h 1647"/>
              <a:gd name="T72" fmla="*/ 2147483647 w 3278"/>
              <a:gd name="T73" fmla="*/ 2147483647 h 1647"/>
              <a:gd name="T74" fmla="*/ 2147483647 w 3278"/>
              <a:gd name="T75" fmla="*/ 2147483647 h 1647"/>
              <a:gd name="T76" fmla="*/ 2147483647 w 3278"/>
              <a:gd name="T77" fmla="*/ 2147483647 h 1647"/>
              <a:gd name="T78" fmla="*/ 2147483647 w 3278"/>
              <a:gd name="T79" fmla="*/ 2147483647 h 1647"/>
              <a:gd name="T80" fmla="*/ 2147483647 w 3278"/>
              <a:gd name="T81" fmla="*/ 2147483647 h 1647"/>
              <a:gd name="T82" fmla="*/ 2147483647 w 3278"/>
              <a:gd name="T83" fmla="*/ 2147483647 h 1647"/>
              <a:gd name="T84" fmla="*/ 2147483647 w 3278"/>
              <a:gd name="T85" fmla="*/ 2147483647 h 1647"/>
              <a:gd name="T86" fmla="*/ 2147483647 w 3278"/>
              <a:gd name="T87" fmla="*/ 2147483647 h 1647"/>
              <a:gd name="T88" fmla="*/ 2147483647 w 3278"/>
              <a:gd name="T89" fmla="*/ 2147483647 h 1647"/>
              <a:gd name="T90" fmla="*/ 2147483647 w 3278"/>
              <a:gd name="T91" fmla="*/ 2147483647 h 1647"/>
              <a:gd name="T92" fmla="*/ 2147483647 w 3278"/>
              <a:gd name="T93" fmla="*/ 2147483647 h 1647"/>
              <a:gd name="T94" fmla="*/ 2147483647 w 3278"/>
              <a:gd name="T95" fmla="*/ 2147483647 h 1647"/>
              <a:gd name="T96" fmla="*/ 2147483647 w 3278"/>
              <a:gd name="T97" fmla="*/ 2147483647 h 1647"/>
              <a:gd name="T98" fmla="*/ 2147483647 w 3278"/>
              <a:gd name="T99" fmla="*/ 2147483647 h 1647"/>
              <a:gd name="T100" fmla="*/ 2147483647 w 3278"/>
              <a:gd name="T101" fmla="*/ 2147483647 h 1647"/>
              <a:gd name="T102" fmla="*/ 2147483647 w 3278"/>
              <a:gd name="T103" fmla="*/ 2147483647 h 1647"/>
              <a:gd name="T104" fmla="*/ 2147483647 w 3278"/>
              <a:gd name="T105" fmla="*/ 2147483647 h 1647"/>
              <a:gd name="T106" fmla="*/ 2147483647 w 3278"/>
              <a:gd name="T107" fmla="*/ 2147483647 h 1647"/>
              <a:gd name="T108" fmla="*/ 2147483647 w 3278"/>
              <a:gd name="T109" fmla="*/ 2147483647 h 1647"/>
              <a:gd name="T110" fmla="*/ 2147483647 w 3278"/>
              <a:gd name="T111" fmla="*/ 2147483647 h 1647"/>
              <a:gd name="T112" fmla="*/ 2147483647 w 3278"/>
              <a:gd name="T113" fmla="*/ 2147483647 h 1647"/>
              <a:gd name="T114" fmla="*/ 2147483647 w 3278"/>
              <a:gd name="T115" fmla="*/ 2147483647 h 1647"/>
              <a:gd name="T116" fmla="*/ 2147483647 w 3278"/>
              <a:gd name="T117" fmla="*/ 2147483647 h 1647"/>
              <a:gd name="T118" fmla="*/ 2147483647 w 3278"/>
              <a:gd name="T119" fmla="*/ 2147483647 h 1647"/>
              <a:gd name="T120" fmla="*/ 2147483647 w 3278"/>
              <a:gd name="T121" fmla="*/ 2147483647 h 1647"/>
              <a:gd name="T122" fmla="*/ 2147483647 w 3278"/>
              <a:gd name="T123" fmla="*/ 2147483647 h 1647"/>
              <a:gd name="T124" fmla="*/ 2147483647 w 3278"/>
              <a:gd name="T125" fmla="*/ 2147483647 h 16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78" h="1647">
                <a:moveTo>
                  <a:pt x="2140" y="409"/>
                </a:moveTo>
                <a:cubicBezTo>
                  <a:pt x="2106" y="409"/>
                  <a:pt x="2091" y="372"/>
                  <a:pt x="2084" y="348"/>
                </a:cubicBezTo>
                <a:cubicBezTo>
                  <a:pt x="2069" y="352"/>
                  <a:pt x="2069" y="352"/>
                  <a:pt x="2069" y="352"/>
                </a:cubicBezTo>
                <a:cubicBezTo>
                  <a:pt x="2072" y="377"/>
                  <a:pt x="2075" y="402"/>
                  <a:pt x="2079" y="415"/>
                </a:cubicBezTo>
                <a:cubicBezTo>
                  <a:pt x="2098" y="423"/>
                  <a:pt x="2113" y="428"/>
                  <a:pt x="2134" y="428"/>
                </a:cubicBezTo>
                <a:cubicBezTo>
                  <a:pt x="2179" y="428"/>
                  <a:pt x="2213" y="397"/>
                  <a:pt x="2213" y="352"/>
                </a:cubicBezTo>
                <a:cubicBezTo>
                  <a:pt x="2213" y="319"/>
                  <a:pt x="2195" y="298"/>
                  <a:pt x="2171" y="282"/>
                </a:cubicBezTo>
                <a:cubicBezTo>
                  <a:pt x="2147" y="266"/>
                  <a:pt x="2112" y="254"/>
                  <a:pt x="2112" y="218"/>
                </a:cubicBezTo>
                <a:cubicBezTo>
                  <a:pt x="2112" y="197"/>
                  <a:pt x="2123" y="180"/>
                  <a:pt x="2145" y="180"/>
                </a:cubicBezTo>
                <a:cubicBezTo>
                  <a:pt x="2172" y="180"/>
                  <a:pt x="2180" y="203"/>
                  <a:pt x="2188" y="229"/>
                </a:cubicBezTo>
                <a:cubicBezTo>
                  <a:pt x="2204" y="226"/>
                  <a:pt x="2204" y="226"/>
                  <a:pt x="2204" y="226"/>
                </a:cubicBezTo>
                <a:cubicBezTo>
                  <a:pt x="2201" y="201"/>
                  <a:pt x="2198" y="186"/>
                  <a:pt x="2197" y="169"/>
                </a:cubicBezTo>
                <a:cubicBezTo>
                  <a:pt x="2180" y="165"/>
                  <a:pt x="2169" y="160"/>
                  <a:pt x="2152" y="160"/>
                </a:cubicBezTo>
                <a:cubicBezTo>
                  <a:pt x="2106" y="160"/>
                  <a:pt x="2078" y="193"/>
                  <a:pt x="2078" y="231"/>
                </a:cubicBezTo>
                <a:cubicBezTo>
                  <a:pt x="2078" y="261"/>
                  <a:pt x="2097" y="281"/>
                  <a:pt x="2119" y="297"/>
                </a:cubicBezTo>
                <a:cubicBezTo>
                  <a:pt x="2144" y="314"/>
                  <a:pt x="2178" y="327"/>
                  <a:pt x="2178" y="364"/>
                </a:cubicBezTo>
                <a:cubicBezTo>
                  <a:pt x="2178" y="392"/>
                  <a:pt x="2164" y="409"/>
                  <a:pt x="2140" y="409"/>
                </a:cubicBezTo>
                <a:close/>
                <a:moveTo>
                  <a:pt x="1327" y="362"/>
                </a:moveTo>
                <a:cubicBezTo>
                  <a:pt x="1327" y="142"/>
                  <a:pt x="1327" y="142"/>
                  <a:pt x="1327" y="142"/>
                </a:cubicBezTo>
                <a:cubicBezTo>
                  <a:pt x="1327" y="101"/>
                  <a:pt x="1330" y="96"/>
                  <a:pt x="1366" y="92"/>
                </a:cubicBezTo>
                <a:cubicBezTo>
                  <a:pt x="1366" y="78"/>
                  <a:pt x="1366" y="78"/>
                  <a:pt x="1366" y="78"/>
                </a:cubicBezTo>
                <a:cubicBezTo>
                  <a:pt x="1241" y="78"/>
                  <a:pt x="1241" y="78"/>
                  <a:pt x="1241" y="78"/>
                </a:cubicBezTo>
                <a:cubicBezTo>
                  <a:pt x="1241" y="92"/>
                  <a:pt x="1241" y="92"/>
                  <a:pt x="1241" y="92"/>
                </a:cubicBezTo>
                <a:cubicBezTo>
                  <a:pt x="1281" y="96"/>
                  <a:pt x="1285" y="101"/>
                  <a:pt x="1285" y="142"/>
                </a:cubicBezTo>
                <a:cubicBezTo>
                  <a:pt x="1285" y="336"/>
                  <a:pt x="1285" y="336"/>
                  <a:pt x="1285" y="336"/>
                </a:cubicBezTo>
                <a:cubicBezTo>
                  <a:pt x="1285" y="379"/>
                  <a:pt x="1283" y="408"/>
                  <a:pt x="1279" y="435"/>
                </a:cubicBezTo>
                <a:cubicBezTo>
                  <a:pt x="1274" y="465"/>
                  <a:pt x="1260" y="487"/>
                  <a:pt x="1228" y="499"/>
                </a:cubicBezTo>
                <a:cubicBezTo>
                  <a:pt x="1234" y="514"/>
                  <a:pt x="1234" y="514"/>
                  <a:pt x="1234" y="514"/>
                </a:cubicBezTo>
                <a:cubicBezTo>
                  <a:pt x="1250" y="511"/>
                  <a:pt x="1269" y="504"/>
                  <a:pt x="1285" y="492"/>
                </a:cubicBezTo>
                <a:cubicBezTo>
                  <a:pt x="1322" y="463"/>
                  <a:pt x="1327" y="420"/>
                  <a:pt x="1327" y="362"/>
                </a:cubicBezTo>
                <a:close/>
                <a:moveTo>
                  <a:pt x="2047" y="358"/>
                </a:moveTo>
                <a:cubicBezTo>
                  <a:pt x="2031" y="355"/>
                  <a:pt x="2031" y="355"/>
                  <a:pt x="2031" y="355"/>
                </a:cubicBezTo>
                <a:cubicBezTo>
                  <a:pt x="2025" y="373"/>
                  <a:pt x="2018" y="385"/>
                  <a:pt x="2013" y="393"/>
                </a:cubicBezTo>
                <a:cubicBezTo>
                  <a:pt x="2007" y="400"/>
                  <a:pt x="1995" y="404"/>
                  <a:pt x="1973" y="404"/>
                </a:cubicBezTo>
                <a:cubicBezTo>
                  <a:pt x="1956" y="404"/>
                  <a:pt x="1947" y="404"/>
                  <a:pt x="1942" y="400"/>
                </a:cubicBezTo>
                <a:cubicBezTo>
                  <a:pt x="1937" y="397"/>
                  <a:pt x="1935" y="389"/>
                  <a:pt x="1935" y="372"/>
                </a:cubicBezTo>
                <a:cubicBezTo>
                  <a:pt x="1935" y="300"/>
                  <a:pt x="1935" y="300"/>
                  <a:pt x="1935" y="300"/>
                </a:cubicBezTo>
                <a:cubicBezTo>
                  <a:pt x="1963" y="300"/>
                  <a:pt x="1963" y="300"/>
                  <a:pt x="1963" y="300"/>
                </a:cubicBezTo>
                <a:cubicBezTo>
                  <a:pt x="1989" y="300"/>
                  <a:pt x="1991" y="301"/>
                  <a:pt x="1996" y="328"/>
                </a:cubicBezTo>
                <a:cubicBezTo>
                  <a:pt x="2012" y="328"/>
                  <a:pt x="2012" y="328"/>
                  <a:pt x="2012" y="328"/>
                </a:cubicBezTo>
                <a:cubicBezTo>
                  <a:pt x="2012" y="251"/>
                  <a:pt x="2012" y="251"/>
                  <a:pt x="2012" y="251"/>
                </a:cubicBezTo>
                <a:cubicBezTo>
                  <a:pt x="1996" y="251"/>
                  <a:pt x="1996" y="251"/>
                  <a:pt x="1996" y="251"/>
                </a:cubicBezTo>
                <a:cubicBezTo>
                  <a:pt x="1991" y="277"/>
                  <a:pt x="1991" y="279"/>
                  <a:pt x="1963" y="279"/>
                </a:cubicBezTo>
                <a:cubicBezTo>
                  <a:pt x="1935" y="279"/>
                  <a:pt x="1935" y="279"/>
                  <a:pt x="1935" y="279"/>
                </a:cubicBezTo>
                <a:cubicBezTo>
                  <a:pt x="1935" y="193"/>
                  <a:pt x="1935" y="193"/>
                  <a:pt x="1935" y="193"/>
                </a:cubicBezTo>
                <a:cubicBezTo>
                  <a:pt x="1935" y="185"/>
                  <a:pt x="1935" y="185"/>
                  <a:pt x="1942" y="185"/>
                </a:cubicBezTo>
                <a:cubicBezTo>
                  <a:pt x="1968" y="185"/>
                  <a:pt x="1968" y="185"/>
                  <a:pt x="1968" y="185"/>
                </a:cubicBezTo>
                <a:cubicBezTo>
                  <a:pt x="1988" y="185"/>
                  <a:pt x="1996" y="188"/>
                  <a:pt x="2001" y="194"/>
                </a:cubicBezTo>
                <a:cubicBezTo>
                  <a:pt x="2005" y="199"/>
                  <a:pt x="2010" y="209"/>
                  <a:pt x="2014" y="228"/>
                </a:cubicBezTo>
                <a:cubicBezTo>
                  <a:pt x="2030" y="226"/>
                  <a:pt x="2030" y="226"/>
                  <a:pt x="2030" y="226"/>
                </a:cubicBezTo>
                <a:cubicBezTo>
                  <a:pt x="2028" y="206"/>
                  <a:pt x="2026" y="176"/>
                  <a:pt x="2026" y="166"/>
                </a:cubicBezTo>
                <a:cubicBezTo>
                  <a:pt x="1870" y="166"/>
                  <a:pt x="1870" y="166"/>
                  <a:pt x="1870" y="166"/>
                </a:cubicBezTo>
                <a:cubicBezTo>
                  <a:pt x="1870" y="181"/>
                  <a:pt x="1870" y="181"/>
                  <a:pt x="1870" y="181"/>
                </a:cubicBezTo>
                <a:cubicBezTo>
                  <a:pt x="1897" y="184"/>
                  <a:pt x="1899" y="186"/>
                  <a:pt x="1899" y="215"/>
                </a:cubicBezTo>
                <a:cubicBezTo>
                  <a:pt x="1899" y="374"/>
                  <a:pt x="1899" y="374"/>
                  <a:pt x="1899" y="374"/>
                </a:cubicBezTo>
                <a:cubicBezTo>
                  <a:pt x="1899" y="403"/>
                  <a:pt x="1898" y="405"/>
                  <a:pt x="1865" y="408"/>
                </a:cubicBezTo>
                <a:cubicBezTo>
                  <a:pt x="1865" y="423"/>
                  <a:pt x="1865" y="423"/>
                  <a:pt x="1865" y="423"/>
                </a:cubicBezTo>
                <a:cubicBezTo>
                  <a:pt x="2033" y="423"/>
                  <a:pt x="2033" y="423"/>
                  <a:pt x="2033" y="423"/>
                </a:cubicBezTo>
                <a:cubicBezTo>
                  <a:pt x="2037" y="410"/>
                  <a:pt x="2044" y="370"/>
                  <a:pt x="2047" y="358"/>
                </a:cubicBezTo>
                <a:close/>
                <a:moveTo>
                  <a:pt x="2261" y="687"/>
                </a:moveTo>
                <a:cubicBezTo>
                  <a:pt x="2261" y="672"/>
                  <a:pt x="2261" y="672"/>
                  <a:pt x="2261" y="672"/>
                </a:cubicBezTo>
                <a:cubicBezTo>
                  <a:pt x="2163" y="672"/>
                  <a:pt x="2163" y="672"/>
                  <a:pt x="2163" y="672"/>
                </a:cubicBezTo>
                <a:cubicBezTo>
                  <a:pt x="2163" y="687"/>
                  <a:pt x="2163" y="687"/>
                  <a:pt x="2163" y="687"/>
                </a:cubicBezTo>
                <a:cubicBezTo>
                  <a:pt x="2192" y="690"/>
                  <a:pt x="2194" y="692"/>
                  <a:pt x="2194" y="721"/>
                </a:cubicBezTo>
                <a:cubicBezTo>
                  <a:pt x="2194" y="880"/>
                  <a:pt x="2194" y="880"/>
                  <a:pt x="2194" y="880"/>
                </a:cubicBezTo>
                <a:cubicBezTo>
                  <a:pt x="2194" y="909"/>
                  <a:pt x="2192" y="911"/>
                  <a:pt x="2163" y="914"/>
                </a:cubicBezTo>
                <a:cubicBezTo>
                  <a:pt x="2163" y="929"/>
                  <a:pt x="2163" y="929"/>
                  <a:pt x="2163" y="929"/>
                </a:cubicBezTo>
                <a:cubicBezTo>
                  <a:pt x="2322" y="929"/>
                  <a:pt x="2322" y="929"/>
                  <a:pt x="2322" y="929"/>
                </a:cubicBezTo>
                <a:cubicBezTo>
                  <a:pt x="2325" y="916"/>
                  <a:pt x="2333" y="877"/>
                  <a:pt x="2335" y="863"/>
                </a:cubicBezTo>
                <a:cubicBezTo>
                  <a:pt x="2319" y="860"/>
                  <a:pt x="2319" y="860"/>
                  <a:pt x="2319" y="860"/>
                </a:cubicBezTo>
                <a:cubicBezTo>
                  <a:pt x="2313" y="878"/>
                  <a:pt x="2307" y="890"/>
                  <a:pt x="2301" y="899"/>
                </a:cubicBezTo>
                <a:cubicBezTo>
                  <a:pt x="2294" y="907"/>
                  <a:pt x="2281" y="910"/>
                  <a:pt x="2264" y="910"/>
                </a:cubicBezTo>
                <a:cubicBezTo>
                  <a:pt x="2250" y="910"/>
                  <a:pt x="2241" y="909"/>
                  <a:pt x="2236" y="906"/>
                </a:cubicBezTo>
                <a:cubicBezTo>
                  <a:pt x="2231" y="903"/>
                  <a:pt x="2229" y="895"/>
                  <a:pt x="2229" y="878"/>
                </a:cubicBezTo>
                <a:cubicBezTo>
                  <a:pt x="2229" y="721"/>
                  <a:pt x="2229" y="721"/>
                  <a:pt x="2229" y="721"/>
                </a:cubicBezTo>
                <a:cubicBezTo>
                  <a:pt x="2229" y="692"/>
                  <a:pt x="2231" y="690"/>
                  <a:pt x="2261" y="687"/>
                </a:cubicBezTo>
                <a:close/>
                <a:moveTo>
                  <a:pt x="1467" y="846"/>
                </a:moveTo>
                <a:cubicBezTo>
                  <a:pt x="1452" y="842"/>
                  <a:pt x="1452" y="842"/>
                  <a:pt x="1452" y="842"/>
                </a:cubicBezTo>
                <a:cubicBezTo>
                  <a:pt x="1445" y="864"/>
                  <a:pt x="1437" y="881"/>
                  <a:pt x="1427" y="893"/>
                </a:cubicBezTo>
                <a:cubicBezTo>
                  <a:pt x="1418" y="906"/>
                  <a:pt x="1398" y="910"/>
                  <a:pt x="1375" y="910"/>
                </a:cubicBezTo>
                <a:cubicBezTo>
                  <a:pt x="1355" y="910"/>
                  <a:pt x="1342" y="909"/>
                  <a:pt x="1333" y="903"/>
                </a:cubicBezTo>
                <a:cubicBezTo>
                  <a:pt x="1325" y="898"/>
                  <a:pt x="1323" y="885"/>
                  <a:pt x="1323" y="863"/>
                </a:cubicBezTo>
                <a:cubicBezTo>
                  <a:pt x="1323" y="648"/>
                  <a:pt x="1323" y="648"/>
                  <a:pt x="1323" y="648"/>
                </a:cubicBezTo>
                <a:cubicBezTo>
                  <a:pt x="1323" y="607"/>
                  <a:pt x="1326" y="602"/>
                  <a:pt x="1366" y="598"/>
                </a:cubicBezTo>
                <a:cubicBezTo>
                  <a:pt x="1366" y="584"/>
                  <a:pt x="1366" y="584"/>
                  <a:pt x="1366" y="584"/>
                </a:cubicBezTo>
                <a:cubicBezTo>
                  <a:pt x="1238" y="584"/>
                  <a:pt x="1238" y="584"/>
                  <a:pt x="1238" y="584"/>
                </a:cubicBezTo>
                <a:cubicBezTo>
                  <a:pt x="1238" y="598"/>
                  <a:pt x="1238" y="598"/>
                  <a:pt x="1238" y="598"/>
                </a:cubicBezTo>
                <a:cubicBezTo>
                  <a:pt x="1277" y="602"/>
                  <a:pt x="1281" y="607"/>
                  <a:pt x="1281" y="648"/>
                </a:cubicBezTo>
                <a:cubicBezTo>
                  <a:pt x="1281" y="865"/>
                  <a:pt x="1281" y="865"/>
                  <a:pt x="1281" y="865"/>
                </a:cubicBezTo>
                <a:cubicBezTo>
                  <a:pt x="1281" y="906"/>
                  <a:pt x="1277" y="911"/>
                  <a:pt x="1237" y="915"/>
                </a:cubicBezTo>
                <a:cubicBezTo>
                  <a:pt x="1237" y="929"/>
                  <a:pt x="1237" y="929"/>
                  <a:pt x="1237" y="929"/>
                </a:cubicBezTo>
                <a:cubicBezTo>
                  <a:pt x="1451" y="929"/>
                  <a:pt x="1451" y="929"/>
                  <a:pt x="1451" y="929"/>
                </a:cubicBezTo>
                <a:cubicBezTo>
                  <a:pt x="1455" y="913"/>
                  <a:pt x="1465" y="860"/>
                  <a:pt x="1467" y="846"/>
                </a:cubicBezTo>
                <a:close/>
                <a:moveTo>
                  <a:pt x="1649" y="194"/>
                </a:moveTo>
                <a:cubicBezTo>
                  <a:pt x="1654" y="202"/>
                  <a:pt x="1654" y="206"/>
                  <a:pt x="1654" y="231"/>
                </a:cubicBezTo>
                <a:cubicBezTo>
                  <a:pt x="1654" y="326"/>
                  <a:pt x="1654" y="326"/>
                  <a:pt x="1654" y="326"/>
                </a:cubicBezTo>
                <a:cubicBezTo>
                  <a:pt x="1654" y="357"/>
                  <a:pt x="1653" y="377"/>
                  <a:pt x="1651" y="388"/>
                </a:cubicBezTo>
                <a:cubicBezTo>
                  <a:pt x="1649" y="400"/>
                  <a:pt x="1642" y="406"/>
                  <a:pt x="1622" y="408"/>
                </a:cubicBezTo>
                <a:cubicBezTo>
                  <a:pt x="1622" y="423"/>
                  <a:pt x="1622" y="423"/>
                  <a:pt x="1622" y="423"/>
                </a:cubicBezTo>
                <a:cubicBezTo>
                  <a:pt x="1712" y="423"/>
                  <a:pt x="1712" y="423"/>
                  <a:pt x="1712" y="423"/>
                </a:cubicBezTo>
                <a:cubicBezTo>
                  <a:pt x="1712" y="408"/>
                  <a:pt x="1712" y="408"/>
                  <a:pt x="1712" y="408"/>
                </a:cubicBezTo>
                <a:cubicBezTo>
                  <a:pt x="1687" y="406"/>
                  <a:pt x="1680" y="399"/>
                  <a:pt x="1678" y="388"/>
                </a:cubicBezTo>
                <a:cubicBezTo>
                  <a:pt x="1677" y="377"/>
                  <a:pt x="1675" y="357"/>
                  <a:pt x="1675" y="326"/>
                </a:cubicBezTo>
                <a:cubicBezTo>
                  <a:pt x="1675" y="232"/>
                  <a:pt x="1675" y="232"/>
                  <a:pt x="1675" y="232"/>
                </a:cubicBezTo>
                <a:cubicBezTo>
                  <a:pt x="1797" y="426"/>
                  <a:pt x="1797" y="426"/>
                  <a:pt x="1797" y="426"/>
                </a:cubicBezTo>
                <a:cubicBezTo>
                  <a:pt x="1814" y="426"/>
                  <a:pt x="1814" y="426"/>
                  <a:pt x="1814" y="426"/>
                </a:cubicBezTo>
                <a:cubicBezTo>
                  <a:pt x="1814" y="263"/>
                  <a:pt x="1814" y="263"/>
                  <a:pt x="1814" y="263"/>
                </a:cubicBezTo>
                <a:cubicBezTo>
                  <a:pt x="1814" y="231"/>
                  <a:pt x="1816" y="212"/>
                  <a:pt x="1817" y="201"/>
                </a:cubicBezTo>
                <a:cubicBezTo>
                  <a:pt x="1818" y="188"/>
                  <a:pt x="1825" y="182"/>
                  <a:pt x="1845" y="181"/>
                </a:cubicBezTo>
                <a:cubicBezTo>
                  <a:pt x="1845" y="166"/>
                  <a:pt x="1845" y="166"/>
                  <a:pt x="1845" y="166"/>
                </a:cubicBezTo>
                <a:cubicBezTo>
                  <a:pt x="1755" y="166"/>
                  <a:pt x="1755" y="166"/>
                  <a:pt x="1755" y="166"/>
                </a:cubicBezTo>
                <a:cubicBezTo>
                  <a:pt x="1755" y="181"/>
                  <a:pt x="1755" y="181"/>
                  <a:pt x="1755" y="181"/>
                </a:cubicBezTo>
                <a:cubicBezTo>
                  <a:pt x="1780" y="183"/>
                  <a:pt x="1788" y="189"/>
                  <a:pt x="1789" y="201"/>
                </a:cubicBezTo>
                <a:cubicBezTo>
                  <a:pt x="1791" y="212"/>
                  <a:pt x="1793" y="231"/>
                  <a:pt x="1793" y="263"/>
                </a:cubicBezTo>
                <a:cubicBezTo>
                  <a:pt x="1793" y="351"/>
                  <a:pt x="1793" y="351"/>
                  <a:pt x="1793" y="351"/>
                </a:cubicBezTo>
                <a:cubicBezTo>
                  <a:pt x="1673" y="166"/>
                  <a:pt x="1673" y="166"/>
                  <a:pt x="1673" y="166"/>
                </a:cubicBezTo>
                <a:cubicBezTo>
                  <a:pt x="1617" y="166"/>
                  <a:pt x="1617" y="166"/>
                  <a:pt x="1617" y="166"/>
                </a:cubicBezTo>
                <a:cubicBezTo>
                  <a:pt x="1617" y="181"/>
                  <a:pt x="1617" y="181"/>
                  <a:pt x="1617" y="181"/>
                </a:cubicBezTo>
                <a:cubicBezTo>
                  <a:pt x="1634" y="183"/>
                  <a:pt x="1642" y="186"/>
                  <a:pt x="1649" y="194"/>
                </a:cubicBezTo>
                <a:close/>
                <a:moveTo>
                  <a:pt x="2855" y="194"/>
                </a:moveTo>
                <a:cubicBezTo>
                  <a:pt x="2860" y="202"/>
                  <a:pt x="2860" y="206"/>
                  <a:pt x="2860" y="231"/>
                </a:cubicBezTo>
                <a:cubicBezTo>
                  <a:pt x="2860" y="326"/>
                  <a:pt x="2860" y="326"/>
                  <a:pt x="2860" y="326"/>
                </a:cubicBezTo>
                <a:cubicBezTo>
                  <a:pt x="2860" y="357"/>
                  <a:pt x="2859" y="377"/>
                  <a:pt x="2858" y="388"/>
                </a:cubicBezTo>
                <a:cubicBezTo>
                  <a:pt x="2856" y="400"/>
                  <a:pt x="2849" y="406"/>
                  <a:pt x="2829" y="408"/>
                </a:cubicBezTo>
                <a:cubicBezTo>
                  <a:pt x="2829" y="423"/>
                  <a:pt x="2829" y="423"/>
                  <a:pt x="2829" y="423"/>
                </a:cubicBezTo>
                <a:cubicBezTo>
                  <a:pt x="2918" y="423"/>
                  <a:pt x="2918" y="423"/>
                  <a:pt x="2918" y="423"/>
                </a:cubicBezTo>
                <a:cubicBezTo>
                  <a:pt x="2918" y="408"/>
                  <a:pt x="2918" y="408"/>
                  <a:pt x="2918" y="408"/>
                </a:cubicBezTo>
                <a:cubicBezTo>
                  <a:pt x="2893" y="406"/>
                  <a:pt x="2887" y="399"/>
                  <a:pt x="2885" y="388"/>
                </a:cubicBezTo>
                <a:cubicBezTo>
                  <a:pt x="2883" y="377"/>
                  <a:pt x="2882" y="357"/>
                  <a:pt x="2882" y="326"/>
                </a:cubicBezTo>
                <a:cubicBezTo>
                  <a:pt x="2882" y="232"/>
                  <a:pt x="2882" y="232"/>
                  <a:pt x="2882" y="232"/>
                </a:cubicBezTo>
                <a:cubicBezTo>
                  <a:pt x="3003" y="426"/>
                  <a:pt x="3003" y="426"/>
                  <a:pt x="3003" y="426"/>
                </a:cubicBezTo>
                <a:cubicBezTo>
                  <a:pt x="3021" y="426"/>
                  <a:pt x="3021" y="426"/>
                  <a:pt x="3021" y="426"/>
                </a:cubicBezTo>
                <a:cubicBezTo>
                  <a:pt x="3021" y="263"/>
                  <a:pt x="3021" y="263"/>
                  <a:pt x="3021" y="263"/>
                </a:cubicBezTo>
                <a:cubicBezTo>
                  <a:pt x="3021" y="231"/>
                  <a:pt x="3022" y="212"/>
                  <a:pt x="3023" y="201"/>
                </a:cubicBezTo>
                <a:cubicBezTo>
                  <a:pt x="3025" y="188"/>
                  <a:pt x="3032" y="182"/>
                  <a:pt x="3052" y="181"/>
                </a:cubicBezTo>
                <a:cubicBezTo>
                  <a:pt x="3052" y="166"/>
                  <a:pt x="3052" y="166"/>
                  <a:pt x="3052" y="166"/>
                </a:cubicBezTo>
                <a:cubicBezTo>
                  <a:pt x="2962" y="166"/>
                  <a:pt x="2962" y="166"/>
                  <a:pt x="2962" y="166"/>
                </a:cubicBezTo>
                <a:cubicBezTo>
                  <a:pt x="2962" y="181"/>
                  <a:pt x="2962" y="181"/>
                  <a:pt x="2962" y="181"/>
                </a:cubicBezTo>
                <a:cubicBezTo>
                  <a:pt x="2987" y="183"/>
                  <a:pt x="2995" y="189"/>
                  <a:pt x="2996" y="201"/>
                </a:cubicBezTo>
                <a:cubicBezTo>
                  <a:pt x="2997" y="212"/>
                  <a:pt x="2999" y="231"/>
                  <a:pt x="2999" y="263"/>
                </a:cubicBezTo>
                <a:cubicBezTo>
                  <a:pt x="2999" y="351"/>
                  <a:pt x="2999" y="351"/>
                  <a:pt x="2999" y="351"/>
                </a:cubicBezTo>
                <a:cubicBezTo>
                  <a:pt x="2880" y="166"/>
                  <a:pt x="2880" y="166"/>
                  <a:pt x="2880" y="166"/>
                </a:cubicBezTo>
                <a:cubicBezTo>
                  <a:pt x="2824" y="166"/>
                  <a:pt x="2824" y="166"/>
                  <a:pt x="2824" y="166"/>
                </a:cubicBezTo>
                <a:cubicBezTo>
                  <a:pt x="2824" y="181"/>
                  <a:pt x="2824" y="181"/>
                  <a:pt x="2824" y="181"/>
                </a:cubicBezTo>
                <a:cubicBezTo>
                  <a:pt x="2841" y="183"/>
                  <a:pt x="2849" y="186"/>
                  <a:pt x="2855" y="194"/>
                </a:cubicBezTo>
                <a:close/>
                <a:moveTo>
                  <a:pt x="631" y="0"/>
                </a:moveTo>
                <a:cubicBezTo>
                  <a:pt x="631" y="0"/>
                  <a:pt x="631" y="0"/>
                  <a:pt x="631" y="0"/>
                </a:cubicBezTo>
                <a:cubicBezTo>
                  <a:pt x="630" y="0"/>
                  <a:pt x="629" y="0"/>
                  <a:pt x="628" y="0"/>
                </a:cubicBezTo>
                <a:cubicBezTo>
                  <a:pt x="627" y="0"/>
                  <a:pt x="627" y="0"/>
                  <a:pt x="626" y="0"/>
                </a:cubicBezTo>
                <a:cubicBezTo>
                  <a:pt x="626" y="0"/>
                  <a:pt x="626" y="0"/>
                  <a:pt x="626" y="0"/>
                </a:cubicBezTo>
                <a:cubicBezTo>
                  <a:pt x="613" y="0"/>
                  <a:pt x="599" y="2"/>
                  <a:pt x="586" y="5"/>
                </a:cubicBezTo>
                <a:cubicBezTo>
                  <a:pt x="579" y="7"/>
                  <a:pt x="572" y="9"/>
                  <a:pt x="565" y="12"/>
                </a:cubicBezTo>
                <a:cubicBezTo>
                  <a:pt x="560" y="14"/>
                  <a:pt x="554" y="16"/>
                  <a:pt x="548" y="19"/>
                </a:cubicBezTo>
                <a:cubicBezTo>
                  <a:pt x="542" y="16"/>
                  <a:pt x="535" y="13"/>
                  <a:pt x="528" y="11"/>
                </a:cubicBezTo>
                <a:cubicBezTo>
                  <a:pt x="521" y="8"/>
                  <a:pt x="514" y="6"/>
                  <a:pt x="507" y="5"/>
                </a:cubicBezTo>
                <a:cubicBezTo>
                  <a:pt x="505" y="4"/>
                  <a:pt x="502" y="4"/>
                  <a:pt x="500" y="3"/>
                </a:cubicBezTo>
                <a:cubicBezTo>
                  <a:pt x="495" y="2"/>
                  <a:pt x="490" y="2"/>
                  <a:pt x="485" y="1"/>
                </a:cubicBezTo>
                <a:cubicBezTo>
                  <a:pt x="480" y="0"/>
                  <a:pt x="475" y="0"/>
                  <a:pt x="470" y="0"/>
                </a:cubicBezTo>
                <a:cubicBezTo>
                  <a:pt x="470" y="0"/>
                  <a:pt x="470" y="0"/>
                  <a:pt x="470" y="0"/>
                </a:cubicBezTo>
                <a:cubicBezTo>
                  <a:pt x="469" y="0"/>
                  <a:pt x="469" y="0"/>
                  <a:pt x="468" y="0"/>
                </a:cubicBezTo>
                <a:cubicBezTo>
                  <a:pt x="467" y="0"/>
                  <a:pt x="466" y="0"/>
                  <a:pt x="465" y="0"/>
                </a:cubicBezTo>
                <a:cubicBezTo>
                  <a:pt x="463" y="0"/>
                  <a:pt x="461" y="0"/>
                  <a:pt x="459" y="0"/>
                </a:cubicBezTo>
                <a:cubicBezTo>
                  <a:pt x="452" y="1"/>
                  <a:pt x="445" y="2"/>
                  <a:pt x="438" y="3"/>
                </a:cubicBezTo>
                <a:cubicBezTo>
                  <a:pt x="434" y="3"/>
                  <a:pt x="430" y="4"/>
                  <a:pt x="426" y="5"/>
                </a:cubicBezTo>
                <a:cubicBezTo>
                  <a:pt x="419" y="7"/>
                  <a:pt x="412" y="9"/>
                  <a:pt x="405" y="12"/>
                </a:cubicBezTo>
                <a:cubicBezTo>
                  <a:pt x="399" y="14"/>
                  <a:pt x="393" y="16"/>
                  <a:pt x="387" y="19"/>
                </a:cubicBezTo>
                <a:cubicBezTo>
                  <a:pt x="381" y="16"/>
                  <a:pt x="374" y="13"/>
                  <a:pt x="368" y="11"/>
                </a:cubicBezTo>
                <a:cubicBezTo>
                  <a:pt x="361" y="8"/>
                  <a:pt x="353" y="6"/>
                  <a:pt x="346" y="5"/>
                </a:cubicBezTo>
                <a:cubicBezTo>
                  <a:pt x="334" y="2"/>
                  <a:pt x="322" y="0"/>
                  <a:pt x="309" y="0"/>
                </a:cubicBezTo>
                <a:cubicBezTo>
                  <a:pt x="309" y="0"/>
                  <a:pt x="310" y="0"/>
                  <a:pt x="310" y="0"/>
                </a:cubicBezTo>
                <a:cubicBezTo>
                  <a:pt x="309" y="0"/>
                  <a:pt x="308" y="0"/>
                  <a:pt x="308" y="0"/>
                </a:cubicBezTo>
                <a:cubicBezTo>
                  <a:pt x="307" y="0"/>
                  <a:pt x="306" y="0"/>
                  <a:pt x="305" y="0"/>
                </a:cubicBezTo>
                <a:cubicBezTo>
                  <a:pt x="305" y="0"/>
                  <a:pt x="305" y="0"/>
                  <a:pt x="305" y="0"/>
                </a:cubicBezTo>
                <a:cubicBezTo>
                  <a:pt x="136" y="4"/>
                  <a:pt x="0" y="235"/>
                  <a:pt x="0" y="519"/>
                </a:cubicBezTo>
                <a:cubicBezTo>
                  <a:pt x="0" y="803"/>
                  <a:pt x="136" y="1033"/>
                  <a:pt x="305" y="1037"/>
                </a:cubicBezTo>
                <a:cubicBezTo>
                  <a:pt x="305" y="1038"/>
                  <a:pt x="305" y="1038"/>
                  <a:pt x="305" y="1038"/>
                </a:cubicBezTo>
                <a:cubicBezTo>
                  <a:pt x="306" y="1038"/>
                  <a:pt x="307" y="1038"/>
                  <a:pt x="308" y="1038"/>
                </a:cubicBezTo>
                <a:cubicBezTo>
                  <a:pt x="308" y="1038"/>
                  <a:pt x="309" y="1038"/>
                  <a:pt x="310" y="1038"/>
                </a:cubicBezTo>
                <a:cubicBezTo>
                  <a:pt x="310" y="1038"/>
                  <a:pt x="309" y="1038"/>
                  <a:pt x="309" y="1038"/>
                </a:cubicBezTo>
                <a:cubicBezTo>
                  <a:pt x="322" y="1037"/>
                  <a:pt x="334" y="1036"/>
                  <a:pt x="346" y="1033"/>
                </a:cubicBezTo>
                <a:cubicBezTo>
                  <a:pt x="355" y="1031"/>
                  <a:pt x="364" y="1028"/>
                  <a:pt x="373" y="1025"/>
                </a:cubicBezTo>
                <a:cubicBezTo>
                  <a:pt x="378" y="1023"/>
                  <a:pt x="383" y="1021"/>
                  <a:pt x="387" y="1019"/>
                </a:cubicBezTo>
                <a:cubicBezTo>
                  <a:pt x="393" y="1022"/>
                  <a:pt x="399" y="1024"/>
                  <a:pt x="405" y="1026"/>
                </a:cubicBezTo>
                <a:cubicBezTo>
                  <a:pt x="414" y="1029"/>
                  <a:pt x="423" y="1032"/>
                  <a:pt x="433" y="1034"/>
                </a:cubicBezTo>
                <a:cubicBezTo>
                  <a:pt x="433" y="1034"/>
                  <a:pt x="433" y="1034"/>
                  <a:pt x="434" y="1034"/>
                </a:cubicBezTo>
                <a:cubicBezTo>
                  <a:pt x="436" y="1035"/>
                  <a:pt x="439" y="1035"/>
                  <a:pt x="442" y="1035"/>
                </a:cubicBezTo>
                <a:cubicBezTo>
                  <a:pt x="450" y="1037"/>
                  <a:pt x="458" y="1037"/>
                  <a:pt x="465" y="1038"/>
                </a:cubicBezTo>
                <a:cubicBezTo>
                  <a:pt x="465" y="1038"/>
                  <a:pt x="465" y="1038"/>
                  <a:pt x="465" y="1038"/>
                </a:cubicBezTo>
                <a:cubicBezTo>
                  <a:pt x="466" y="1038"/>
                  <a:pt x="467" y="1038"/>
                  <a:pt x="468" y="1038"/>
                </a:cubicBezTo>
                <a:cubicBezTo>
                  <a:pt x="468" y="1038"/>
                  <a:pt x="469" y="1038"/>
                  <a:pt x="470" y="1038"/>
                </a:cubicBezTo>
                <a:cubicBezTo>
                  <a:pt x="475" y="1037"/>
                  <a:pt x="480" y="1037"/>
                  <a:pt x="485" y="1037"/>
                </a:cubicBezTo>
                <a:cubicBezTo>
                  <a:pt x="490" y="1036"/>
                  <a:pt x="495" y="1035"/>
                  <a:pt x="500" y="1034"/>
                </a:cubicBezTo>
                <a:cubicBezTo>
                  <a:pt x="502" y="1034"/>
                  <a:pt x="504" y="1034"/>
                  <a:pt x="507" y="1033"/>
                </a:cubicBezTo>
                <a:cubicBezTo>
                  <a:pt x="516" y="1031"/>
                  <a:pt x="525" y="1028"/>
                  <a:pt x="533" y="1025"/>
                </a:cubicBezTo>
                <a:cubicBezTo>
                  <a:pt x="538" y="1023"/>
                  <a:pt x="543" y="1021"/>
                  <a:pt x="548" y="1019"/>
                </a:cubicBezTo>
                <a:cubicBezTo>
                  <a:pt x="554" y="1022"/>
                  <a:pt x="560" y="1024"/>
                  <a:pt x="565" y="1026"/>
                </a:cubicBezTo>
                <a:cubicBezTo>
                  <a:pt x="575" y="1029"/>
                  <a:pt x="584" y="1032"/>
                  <a:pt x="594" y="1034"/>
                </a:cubicBezTo>
                <a:cubicBezTo>
                  <a:pt x="604" y="1036"/>
                  <a:pt x="615" y="1037"/>
                  <a:pt x="626" y="1038"/>
                </a:cubicBezTo>
                <a:cubicBezTo>
                  <a:pt x="626" y="1038"/>
                  <a:pt x="626" y="1038"/>
                  <a:pt x="626" y="1038"/>
                </a:cubicBezTo>
                <a:cubicBezTo>
                  <a:pt x="627" y="1038"/>
                  <a:pt x="627" y="1038"/>
                  <a:pt x="628" y="1038"/>
                </a:cubicBezTo>
                <a:cubicBezTo>
                  <a:pt x="629" y="1038"/>
                  <a:pt x="630" y="1038"/>
                  <a:pt x="631" y="1038"/>
                </a:cubicBezTo>
                <a:cubicBezTo>
                  <a:pt x="631" y="1038"/>
                  <a:pt x="631" y="1038"/>
                  <a:pt x="631" y="1037"/>
                </a:cubicBezTo>
                <a:cubicBezTo>
                  <a:pt x="799" y="1033"/>
                  <a:pt x="935" y="803"/>
                  <a:pt x="935" y="519"/>
                </a:cubicBezTo>
                <a:cubicBezTo>
                  <a:pt x="935" y="235"/>
                  <a:pt x="799" y="4"/>
                  <a:pt x="631" y="0"/>
                </a:cubicBezTo>
                <a:close/>
                <a:moveTo>
                  <a:pt x="628" y="1036"/>
                </a:moveTo>
                <a:cubicBezTo>
                  <a:pt x="627" y="1035"/>
                  <a:pt x="626" y="1034"/>
                  <a:pt x="624" y="1033"/>
                </a:cubicBezTo>
                <a:cubicBezTo>
                  <a:pt x="618" y="1029"/>
                  <a:pt x="609" y="1022"/>
                  <a:pt x="597" y="1011"/>
                </a:cubicBezTo>
                <a:cubicBezTo>
                  <a:pt x="593" y="1008"/>
                  <a:pt x="588" y="1003"/>
                  <a:pt x="583" y="999"/>
                </a:cubicBezTo>
                <a:cubicBezTo>
                  <a:pt x="590" y="994"/>
                  <a:pt x="597" y="989"/>
                  <a:pt x="603" y="983"/>
                </a:cubicBezTo>
                <a:cubicBezTo>
                  <a:pt x="705" y="898"/>
                  <a:pt x="775" y="722"/>
                  <a:pt x="775" y="519"/>
                </a:cubicBezTo>
                <a:cubicBezTo>
                  <a:pt x="775" y="315"/>
                  <a:pt x="705" y="139"/>
                  <a:pt x="603" y="54"/>
                </a:cubicBezTo>
                <a:cubicBezTo>
                  <a:pt x="599" y="59"/>
                  <a:pt x="594" y="65"/>
                  <a:pt x="589" y="71"/>
                </a:cubicBezTo>
                <a:cubicBezTo>
                  <a:pt x="587" y="73"/>
                  <a:pt x="585" y="75"/>
                  <a:pt x="583" y="78"/>
                </a:cubicBezTo>
                <a:cubicBezTo>
                  <a:pt x="577" y="85"/>
                  <a:pt x="571" y="92"/>
                  <a:pt x="566" y="100"/>
                </a:cubicBezTo>
                <a:cubicBezTo>
                  <a:pt x="624" y="181"/>
                  <a:pt x="687" y="315"/>
                  <a:pt x="687" y="519"/>
                </a:cubicBezTo>
                <a:cubicBezTo>
                  <a:pt x="687" y="723"/>
                  <a:pt x="624" y="857"/>
                  <a:pt x="565" y="937"/>
                </a:cubicBezTo>
                <a:cubicBezTo>
                  <a:pt x="560" y="945"/>
                  <a:pt x="554" y="953"/>
                  <a:pt x="548" y="960"/>
                </a:cubicBezTo>
                <a:cubicBezTo>
                  <a:pt x="542" y="967"/>
                  <a:pt x="537" y="973"/>
                  <a:pt x="532" y="979"/>
                </a:cubicBezTo>
                <a:cubicBezTo>
                  <a:pt x="530" y="980"/>
                  <a:pt x="529" y="982"/>
                  <a:pt x="528" y="983"/>
                </a:cubicBezTo>
                <a:cubicBezTo>
                  <a:pt x="522" y="989"/>
                  <a:pt x="517" y="994"/>
                  <a:pt x="513" y="998"/>
                </a:cubicBezTo>
                <a:cubicBezTo>
                  <a:pt x="508" y="1003"/>
                  <a:pt x="504" y="1007"/>
                  <a:pt x="500" y="1010"/>
                </a:cubicBezTo>
                <a:cubicBezTo>
                  <a:pt x="495" y="1015"/>
                  <a:pt x="489" y="1020"/>
                  <a:pt x="485" y="1023"/>
                </a:cubicBezTo>
                <a:cubicBezTo>
                  <a:pt x="481" y="1026"/>
                  <a:pt x="478" y="1028"/>
                  <a:pt x="476" y="1030"/>
                </a:cubicBezTo>
                <a:cubicBezTo>
                  <a:pt x="473" y="1032"/>
                  <a:pt x="472" y="1033"/>
                  <a:pt x="470" y="1034"/>
                </a:cubicBezTo>
                <a:cubicBezTo>
                  <a:pt x="469" y="1035"/>
                  <a:pt x="468" y="1036"/>
                  <a:pt x="468" y="1036"/>
                </a:cubicBezTo>
                <a:cubicBezTo>
                  <a:pt x="467" y="1035"/>
                  <a:pt x="465" y="1034"/>
                  <a:pt x="463" y="1033"/>
                </a:cubicBezTo>
                <a:cubicBezTo>
                  <a:pt x="463" y="1033"/>
                  <a:pt x="463" y="1033"/>
                  <a:pt x="463" y="1033"/>
                </a:cubicBezTo>
                <a:cubicBezTo>
                  <a:pt x="460" y="1031"/>
                  <a:pt x="455" y="1027"/>
                  <a:pt x="449" y="1022"/>
                </a:cubicBezTo>
                <a:cubicBezTo>
                  <a:pt x="445" y="1019"/>
                  <a:pt x="441" y="1016"/>
                  <a:pt x="436" y="1011"/>
                </a:cubicBezTo>
                <a:cubicBezTo>
                  <a:pt x="432" y="1008"/>
                  <a:pt x="427" y="1003"/>
                  <a:pt x="423" y="999"/>
                </a:cubicBezTo>
                <a:cubicBezTo>
                  <a:pt x="429" y="994"/>
                  <a:pt x="436" y="989"/>
                  <a:pt x="442" y="983"/>
                </a:cubicBezTo>
                <a:cubicBezTo>
                  <a:pt x="446" y="981"/>
                  <a:pt x="449" y="978"/>
                  <a:pt x="452" y="975"/>
                </a:cubicBezTo>
                <a:cubicBezTo>
                  <a:pt x="457" y="970"/>
                  <a:pt x="462" y="965"/>
                  <a:pt x="468" y="960"/>
                </a:cubicBezTo>
                <a:cubicBezTo>
                  <a:pt x="473" y="966"/>
                  <a:pt x="479" y="971"/>
                  <a:pt x="485" y="977"/>
                </a:cubicBezTo>
                <a:cubicBezTo>
                  <a:pt x="487" y="979"/>
                  <a:pt x="490" y="981"/>
                  <a:pt x="492" y="983"/>
                </a:cubicBezTo>
                <a:cubicBezTo>
                  <a:pt x="497" y="977"/>
                  <a:pt x="502" y="972"/>
                  <a:pt x="508" y="965"/>
                </a:cubicBezTo>
                <a:cubicBezTo>
                  <a:pt x="510" y="963"/>
                  <a:pt x="512" y="961"/>
                  <a:pt x="514" y="958"/>
                </a:cubicBezTo>
                <a:cubicBezTo>
                  <a:pt x="519" y="951"/>
                  <a:pt x="525" y="944"/>
                  <a:pt x="530" y="937"/>
                </a:cubicBezTo>
                <a:cubicBezTo>
                  <a:pt x="529" y="935"/>
                  <a:pt x="528" y="933"/>
                  <a:pt x="527" y="932"/>
                </a:cubicBezTo>
                <a:cubicBezTo>
                  <a:pt x="521" y="924"/>
                  <a:pt x="516" y="916"/>
                  <a:pt x="510" y="907"/>
                </a:cubicBezTo>
                <a:cubicBezTo>
                  <a:pt x="516" y="898"/>
                  <a:pt x="522" y="888"/>
                  <a:pt x="528" y="878"/>
                </a:cubicBezTo>
                <a:cubicBezTo>
                  <a:pt x="581" y="785"/>
                  <a:pt x="614" y="658"/>
                  <a:pt x="614" y="519"/>
                </a:cubicBezTo>
                <a:cubicBezTo>
                  <a:pt x="614" y="380"/>
                  <a:pt x="581" y="253"/>
                  <a:pt x="528" y="160"/>
                </a:cubicBezTo>
                <a:cubicBezTo>
                  <a:pt x="522" y="170"/>
                  <a:pt x="517" y="181"/>
                  <a:pt x="512" y="192"/>
                </a:cubicBezTo>
                <a:cubicBezTo>
                  <a:pt x="509" y="199"/>
                  <a:pt x="506" y="205"/>
                  <a:pt x="503" y="212"/>
                </a:cubicBezTo>
                <a:cubicBezTo>
                  <a:pt x="497" y="226"/>
                  <a:pt x="491" y="241"/>
                  <a:pt x="486" y="257"/>
                </a:cubicBezTo>
                <a:cubicBezTo>
                  <a:pt x="510" y="327"/>
                  <a:pt x="527" y="414"/>
                  <a:pt x="527" y="519"/>
                </a:cubicBezTo>
                <a:cubicBezTo>
                  <a:pt x="527" y="624"/>
                  <a:pt x="510" y="711"/>
                  <a:pt x="485" y="781"/>
                </a:cubicBezTo>
                <a:cubicBezTo>
                  <a:pt x="480" y="797"/>
                  <a:pt x="474" y="812"/>
                  <a:pt x="468" y="826"/>
                </a:cubicBezTo>
                <a:cubicBezTo>
                  <a:pt x="463" y="838"/>
                  <a:pt x="457" y="850"/>
                  <a:pt x="451" y="862"/>
                </a:cubicBezTo>
                <a:cubicBezTo>
                  <a:pt x="448" y="867"/>
                  <a:pt x="445" y="873"/>
                  <a:pt x="442" y="878"/>
                </a:cubicBezTo>
                <a:cubicBezTo>
                  <a:pt x="437" y="888"/>
                  <a:pt x="431" y="898"/>
                  <a:pt x="425" y="907"/>
                </a:cubicBezTo>
                <a:cubicBezTo>
                  <a:pt x="420" y="915"/>
                  <a:pt x="415" y="923"/>
                  <a:pt x="410" y="930"/>
                </a:cubicBezTo>
                <a:cubicBezTo>
                  <a:pt x="408" y="933"/>
                  <a:pt x="406" y="935"/>
                  <a:pt x="405" y="937"/>
                </a:cubicBezTo>
                <a:cubicBezTo>
                  <a:pt x="399" y="945"/>
                  <a:pt x="393" y="953"/>
                  <a:pt x="387" y="960"/>
                </a:cubicBezTo>
                <a:cubicBezTo>
                  <a:pt x="382" y="967"/>
                  <a:pt x="376" y="973"/>
                  <a:pt x="371" y="979"/>
                </a:cubicBezTo>
                <a:cubicBezTo>
                  <a:pt x="370" y="980"/>
                  <a:pt x="368" y="982"/>
                  <a:pt x="367" y="983"/>
                </a:cubicBezTo>
                <a:cubicBezTo>
                  <a:pt x="362" y="989"/>
                  <a:pt x="357" y="994"/>
                  <a:pt x="352" y="998"/>
                </a:cubicBezTo>
                <a:cubicBezTo>
                  <a:pt x="348" y="1003"/>
                  <a:pt x="344" y="1007"/>
                  <a:pt x="340" y="1010"/>
                </a:cubicBezTo>
                <a:cubicBezTo>
                  <a:pt x="329" y="1019"/>
                  <a:pt x="321" y="1026"/>
                  <a:pt x="315" y="1030"/>
                </a:cubicBezTo>
                <a:cubicBezTo>
                  <a:pt x="311" y="1033"/>
                  <a:pt x="309" y="1035"/>
                  <a:pt x="307" y="1036"/>
                </a:cubicBezTo>
                <a:cubicBezTo>
                  <a:pt x="283" y="1020"/>
                  <a:pt x="89" y="881"/>
                  <a:pt x="89" y="519"/>
                </a:cubicBezTo>
                <a:cubicBezTo>
                  <a:pt x="89" y="158"/>
                  <a:pt x="283" y="18"/>
                  <a:pt x="307" y="2"/>
                </a:cubicBezTo>
                <a:cubicBezTo>
                  <a:pt x="307" y="2"/>
                  <a:pt x="307" y="2"/>
                  <a:pt x="308" y="2"/>
                </a:cubicBezTo>
                <a:cubicBezTo>
                  <a:pt x="312" y="5"/>
                  <a:pt x="323" y="13"/>
                  <a:pt x="337" y="25"/>
                </a:cubicBezTo>
                <a:cubicBezTo>
                  <a:pt x="342" y="29"/>
                  <a:pt x="347" y="34"/>
                  <a:pt x="352" y="39"/>
                </a:cubicBezTo>
                <a:cubicBezTo>
                  <a:pt x="346" y="43"/>
                  <a:pt x="340" y="48"/>
                  <a:pt x="333" y="53"/>
                </a:cubicBezTo>
                <a:cubicBezTo>
                  <a:pt x="231" y="138"/>
                  <a:pt x="161" y="315"/>
                  <a:pt x="161" y="519"/>
                </a:cubicBezTo>
                <a:cubicBezTo>
                  <a:pt x="161" y="722"/>
                  <a:pt x="230" y="897"/>
                  <a:pt x="331" y="983"/>
                </a:cubicBezTo>
                <a:cubicBezTo>
                  <a:pt x="337" y="977"/>
                  <a:pt x="342" y="972"/>
                  <a:pt x="347" y="965"/>
                </a:cubicBezTo>
                <a:cubicBezTo>
                  <a:pt x="349" y="963"/>
                  <a:pt x="351" y="961"/>
                  <a:pt x="353" y="958"/>
                </a:cubicBezTo>
                <a:cubicBezTo>
                  <a:pt x="359" y="951"/>
                  <a:pt x="364" y="944"/>
                  <a:pt x="370" y="937"/>
                </a:cubicBezTo>
                <a:cubicBezTo>
                  <a:pt x="311" y="856"/>
                  <a:pt x="250" y="723"/>
                  <a:pt x="250" y="519"/>
                </a:cubicBezTo>
                <a:cubicBezTo>
                  <a:pt x="250" y="313"/>
                  <a:pt x="313" y="179"/>
                  <a:pt x="371" y="99"/>
                </a:cubicBezTo>
                <a:cubicBezTo>
                  <a:pt x="377" y="92"/>
                  <a:pt x="382" y="84"/>
                  <a:pt x="388" y="78"/>
                </a:cubicBezTo>
                <a:cubicBezTo>
                  <a:pt x="394" y="71"/>
                  <a:pt x="399" y="64"/>
                  <a:pt x="405" y="58"/>
                </a:cubicBezTo>
                <a:cubicBezTo>
                  <a:pt x="406" y="56"/>
                  <a:pt x="408" y="55"/>
                  <a:pt x="409" y="53"/>
                </a:cubicBezTo>
                <a:cubicBezTo>
                  <a:pt x="414" y="48"/>
                  <a:pt x="418" y="43"/>
                  <a:pt x="423" y="39"/>
                </a:cubicBezTo>
                <a:cubicBezTo>
                  <a:pt x="428" y="34"/>
                  <a:pt x="432" y="30"/>
                  <a:pt x="437" y="26"/>
                </a:cubicBezTo>
                <a:cubicBezTo>
                  <a:pt x="442" y="21"/>
                  <a:pt x="447" y="17"/>
                  <a:pt x="452" y="13"/>
                </a:cubicBezTo>
                <a:cubicBezTo>
                  <a:pt x="456" y="10"/>
                  <a:pt x="460" y="7"/>
                  <a:pt x="463" y="5"/>
                </a:cubicBezTo>
                <a:cubicBezTo>
                  <a:pt x="465" y="3"/>
                  <a:pt x="466" y="2"/>
                  <a:pt x="467" y="2"/>
                </a:cubicBezTo>
                <a:cubicBezTo>
                  <a:pt x="468" y="2"/>
                  <a:pt x="468" y="2"/>
                  <a:pt x="468" y="2"/>
                </a:cubicBezTo>
                <a:cubicBezTo>
                  <a:pt x="468" y="2"/>
                  <a:pt x="468" y="2"/>
                  <a:pt x="468" y="2"/>
                </a:cubicBezTo>
                <a:cubicBezTo>
                  <a:pt x="469" y="2"/>
                  <a:pt x="469" y="3"/>
                  <a:pt x="470" y="3"/>
                </a:cubicBezTo>
                <a:cubicBezTo>
                  <a:pt x="474" y="6"/>
                  <a:pt x="479" y="9"/>
                  <a:pt x="485" y="14"/>
                </a:cubicBezTo>
                <a:cubicBezTo>
                  <a:pt x="489" y="17"/>
                  <a:pt x="493" y="21"/>
                  <a:pt x="498" y="25"/>
                </a:cubicBezTo>
                <a:cubicBezTo>
                  <a:pt x="502" y="29"/>
                  <a:pt x="507" y="34"/>
                  <a:pt x="513" y="39"/>
                </a:cubicBezTo>
                <a:cubicBezTo>
                  <a:pt x="506" y="43"/>
                  <a:pt x="500" y="48"/>
                  <a:pt x="494" y="53"/>
                </a:cubicBezTo>
                <a:cubicBezTo>
                  <a:pt x="491" y="56"/>
                  <a:pt x="488" y="58"/>
                  <a:pt x="485" y="61"/>
                </a:cubicBezTo>
                <a:cubicBezTo>
                  <a:pt x="479" y="66"/>
                  <a:pt x="473" y="72"/>
                  <a:pt x="468" y="78"/>
                </a:cubicBezTo>
                <a:cubicBezTo>
                  <a:pt x="462" y="72"/>
                  <a:pt x="456" y="66"/>
                  <a:pt x="450" y="60"/>
                </a:cubicBezTo>
                <a:cubicBezTo>
                  <a:pt x="447" y="58"/>
                  <a:pt x="445" y="56"/>
                  <a:pt x="443" y="54"/>
                </a:cubicBezTo>
                <a:cubicBezTo>
                  <a:pt x="438" y="59"/>
                  <a:pt x="433" y="65"/>
                  <a:pt x="428" y="71"/>
                </a:cubicBezTo>
                <a:cubicBezTo>
                  <a:pt x="426" y="73"/>
                  <a:pt x="424" y="75"/>
                  <a:pt x="422" y="78"/>
                </a:cubicBezTo>
                <a:cubicBezTo>
                  <a:pt x="417" y="85"/>
                  <a:pt x="411" y="92"/>
                  <a:pt x="405" y="100"/>
                </a:cubicBezTo>
                <a:cubicBezTo>
                  <a:pt x="406" y="102"/>
                  <a:pt x="407" y="104"/>
                  <a:pt x="408" y="105"/>
                </a:cubicBezTo>
                <a:cubicBezTo>
                  <a:pt x="414" y="113"/>
                  <a:pt x="420" y="122"/>
                  <a:pt x="426" y="131"/>
                </a:cubicBezTo>
                <a:cubicBezTo>
                  <a:pt x="420" y="139"/>
                  <a:pt x="414" y="148"/>
                  <a:pt x="409" y="158"/>
                </a:cubicBezTo>
                <a:cubicBezTo>
                  <a:pt x="355" y="251"/>
                  <a:pt x="321" y="379"/>
                  <a:pt x="321" y="519"/>
                </a:cubicBezTo>
                <a:cubicBezTo>
                  <a:pt x="321" y="658"/>
                  <a:pt x="354" y="785"/>
                  <a:pt x="407" y="878"/>
                </a:cubicBezTo>
                <a:cubicBezTo>
                  <a:pt x="413" y="867"/>
                  <a:pt x="419" y="856"/>
                  <a:pt x="425" y="844"/>
                </a:cubicBezTo>
                <a:cubicBezTo>
                  <a:pt x="428" y="838"/>
                  <a:pt x="431" y="831"/>
                  <a:pt x="434" y="824"/>
                </a:cubicBezTo>
                <a:cubicBezTo>
                  <a:pt x="440" y="810"/>
                  <a:pt x="445" y="796"/>
                  <a:pt x="451" y="781"/>
                </a:cubicBezTo>
                <a:cubicBezTo>
                  <a:pt x="427" y="710"/>
                  <a:pt x="410" y="624"/>
                  <a:pt x="410" y="519"/>
                </a:cubicBezTo>
                <a:cubicBezTo>
                  <a:pt x="410" y="413"/>
                  <a:pt x="427" y="326"/>
                  <a:pt x="452" y="255"/>
                </a:cubicBezTo>
                <a:cubicBezTo>
                  <a:pt x="457" y="240"/>
                  <a:pt x="462" y="226"/>
                  <a:pt x="468" y="212"/>
                </a:cubicBezTo>
                <a:cubicBezTo>
                  <a:pt x="474" y="199"/>
                  <a:pt x="480" y="187"/>
                  <a:pt x="486" y="175"/>
                </a:cubicBezTo>
                <a:cubicBezTo>
                  <a:pt x="488" y="169"/>
                  <a:pt x="491" y="164"/>
                  <a:pt x="494" y="159"/>
                </a:cubicBezTo>
                <a:cubicBezTo>
                  <a:pt x="499" y="149"/>
                  <a:pt x="505" y="140"/>
                  <a:pt x="510" y="131"/>
                </a:cubicBezTo>
                <a:cubicBezTo>
                  <a:pt x="516" y="122"/>
                  <a:pt x="521" y="114"/>
                  <a:pt x="527" y="106"/>
                </a:cubicBezTo>
                <a:cubicBezTo>
                  <a:pt x="529" y="104"/>
                  <a:pt x="530" y="101"/>
                  <a:pt x="532" y="99"/>
                </a:cubicBezTo>
                <a:cubicBezTo>
                  <a:pt x="537" y="92"/>
                  <a:pt x="543" y="84"/>
                  <a:pt x="548" y="78"/>
                </a:cubicBezTo>
                <a:cubicBezTo>
                  <a:pt x="554" y="71"/>
                  <a:pt x="560" y="64"/>
                  <a:pt x="566" y="58"/>
                </a:cubicBezTo>
                <a:cubicBezTo>
                  <a:pt x="567" y="56"/>
                  <a:pt x="568" y="55"/>
                  <a:pt x="570" y="53"/>
                </a:cubicBezTo>
                <a:cubicBezTo>
                  <a:pt x="575" y="48"/>
                  <a:pt x="579" y="43"/>
                  <a:pt x="583" y="39"/>
                </a:cubicBezTo>
                <a:cubicBezTo>
                  <a:pt x="588" y="34"/>
                  <a:pt x="593" y="30"/>
                  <a:pt x="597" y="26"/>
                </a:cubicBezTo>
                <a:cubicBezTo>
                  <a:pt x="609" y="16"/>
                  <a:pt x="618" y="9"/>
                  <a:pt x="624" y="5"/>
                </a:cubicBezTo>
                <a:cubicBezTo>
                  <a:pt x="626" y="3"/>
                  <a:pt x="627" y="2"/>
                  <a:pt x="628" y="2"/>
                </a:cubicBezTo>
                <a:cubicBezTo>
                  <a:pt x="653" y="18"/>
                  <a:pt x="848" y="159"/>
                  <a:pt x="848" y="519"/>
                </a:cubicBezTo>
                <a:cubicBezTo>
                  <a:pt x="848" y="878"/>
                  <a:pt x="653" y="1020"/>
                  <a:pt x="628" y="1036"/>
                </a:cubicBezTo>
                <a:close/>
                <a:moveTo>
                  <a:pt x="2575" y="340"/>
                </a:moveTo>
                <a:cubicBezTo>
                  <a:pt x="2559" y="336"/>
                  <a:pt x="2559" y="336"/>
                  <a:pt x="2559" y="336"/>
                </a:cubicBezTo>
                <a:cubicBezTo>
                  <a:pt x="2552" y="358"/>
                  <a:pt x="2544" y="376"/>
                  <a:pt x="2535" y="387"/>
                </a:cubicBezTo>
                <a:cubicBezTo>
                  <a:pt x="2525" y="400"/>
                  <a:pt x="2506" y="404"/>
                  <a:pt x="2482" y="404"/>
                </a:cubicBezTo>
                <a:cubicBezTo>
                  <a:pt x="2463" y="404"/>
                  <a:pt x="2450" y="403"/>
                  <a:pt x="2440" y="397"/>
                </a:cubicBezTo>
                <a:cubicBezTo>
                  <a:pt x="2433" y="392"/>
                  <a:pt x="2430" y="379"/>
                  <a:pt x="2430" y="357"/>
                </a:cubicBezTo>
                <a:cubicBezTo>
                  <a:pt x="2430" y="142"/>
                  <a:pt x="2430" y="142"/>
                  <a:pt x="2430" y="142"/>
                </a:cubicBezTo>
                <a:cubicBezTo>
                  <a:pt x="2430" y="101"/>
                  <a:pt x="2433" y="96"/>
                  <a:pt x="2474" y="92"/>
                </a:cubicBezTo>
                <a:cubicBezTo>
                  <a:pt x="2474" y="78"/>
                  <a:pt x="2474" y="78"/>
                  <a:pt x="2474" y="78"/>
                </a:cubicBezTo>
                <a:cubicBezTo>
                  <a:pt x="2345" y="78"/>
                  <a:pt x="2345" y="78"/>
                  <a:pt x="2345" y="78"/>
                </a:cubicBezTo>
                <a:cubicBezTo>
                  <a:pt x="2345" y="92"/>
                  <a:pt x="2345" y="92"/>
                  <a:pt x="2345" y="92"/>
                </a:cubicBezTo>
                <a:cubicBezTo>
                  <a:pt x="2384" y="96"/>
                  <a:pt x="2388" y="101"/>
                  <a:pt x="2388" y="142"/>
                </a:cubicBezTo>
                <a:cubicBezTo>
                  <a:pt x="2388" y="359"/>
                  <a:pt x="2388" y="359"/>
                  <a:pt x="2388" y="359"/>
                </a:cubicBezTo>
                <a:cubicBezTo>
                  <a:pt x="2388" y="400"/>
                  <a:pt x="2384" y="405"/>
                  <a:pt x="2345" y="409"/>
                </a:cubicBezTo>
                <a:cubicBezTo>
                  <a:pt x="2345" y="423"/>
                  <a:pt x="2345" y="423"/>
                  <a:pt x="2345" y="423"/>
                </a:cubicBezTo>
                <a:cubicBezTo>
                  <a:pt x="2558" y="423"/>
                  <a:pt x="2558" y="423"/>
                  <a:pt x="2558" y="423"/>
                </a:cubicBezTo>
                <a:cubicBezTo>
                  <a:pt x="2563" y="407"/>
                  <a:pt x="2573" y="354"/>
                  <a:pt x="2575" y="340"/>
                </a:cubicBezTo>
                <a:close/>
                <a:moveTo>
                  <a:pt x="1984" y="887"/>
                </a:moveTo>
                <a:cubicBezTo>
                  <a:pt x="1987" y="872"/>
                  <a:pt x="1994" y="849"/>
                  <a:pt x="1997" y="838"/>
                </a:cubicBezTo>
                <a:cubicBezTo>
                  <a:pt x="2058" y="838"/>
                  <a:pt x="2058" y="838"/>
                  <a:pt x="2058" y="838"/>
                </a:cubicBezTo>
                <a:cubicBezTo>
                  <a:pt x="2065" y="861"/>
                  <a:pt x="2074" y="888"/>
                  <a:pt x="2076" y="896"/>
                </a:cubicBezTo>
                <a:cubicBezTo>
                  <a:pt x="2080" y="908"/>
                  <a:pt x="2080" y="911"/>
                  <a:pt x="2055" y="914"/>
                </a:cubicBezTo>
                <a:cubicBezTo>
                  <a:pt x="2055" y="929"/>
                  <a:pt x="2055" y="929"/>
                  <a:pt x="2055" y="929"/>
                </a:cubicBezTo>
                <a:cubicBezTo>
                  <a:pt x="2144" y="929"/>
                  <a:pt x="2144" y="929"/>
                  <a:pt x="2144" y="929"/>
                </a:cubicBezTo>
                <a:cubicBezTo>
                  <a:pt x="2144" y="914"/>
                  <a:pt x="2144" y="914"/>
                  <a:pt x="2144" y="914"/>
                </a:cubicBezTo>
                <a:cubicBezTo>
                  <a:pt x="2123" y="911"/>
                  <a:pt x="2119" y="909"/>
                  <a:pt x="2108" y="876"/>
                </a:cubicBezTo>
                <a:cubicBezTo>
                  <a:pt x="2085" y="807"/>
                  <a:pt x="2064" y="736"/>
                  <a:pt x="2043" y="665"/>
                </a:cubicBezTo>
                <a:cubicBezTo>
                  <a:pt x="2029" y="671"/>
                  <a:pt x="2029" y="671"/>
                  <a:pt x="2029" y="671"/>
                </a:cubicBezTo>
                <a:cubicBezTo>
                  <a:pt x="1962" y="874"/>
                  <a:pt x="1962" y="874"/>
                  <a:pt x="1962" y="874"/>
                </a:cubicBezTo>
                <a:cubicBezTo>
                  <a:pt x="1951" y="909"/>
                  <a:pt x="1947" y="911"/>
                  <a:pt x="1926" y="914"/>
                </a:cubicBezTo>
                <a:cubicBezTo>
                  <a:pt x="1926" y="929"/>
                  <a:pt x="1926" y="929"/>
                  <a:pt x="1926" y="929"/>
                </a:cubicBezTo>
                <a:cubicBezTo>
                  <a:pt x="2007" y="929"/>
                  <a:pt x="2007" y="929"/>
                  <a:pt x="2007" y="929"/>
                </a:cubicBezTo>
                <a:cubicBezTo>
                  <a:pt x="2007" y="914"/>
                  <a:pt x="2007" y="914"/>
                  <a:pt x="2007" y="914"/>
                </a:cubicBezTo>
                <a:cubicBezTo>
                  <a:pt x="1980" y="911"/>
                  <a:pt x="1979" y="909"/>
                  <a:pt x="1984" y="887"/>
                </a:cubicBezTo>
                <a:close/>
                <a:moveTo>
                  <a:pt x="2028" y="734"/>
                </a:moveTo>
                <a:cubicBezTo>
                  <a:pt x="2052" y="816"/>
                  <a:pt x="2052" y="816"/>
                  <a:pt x="2052" y="816"/>
                </a:cubicBezTo>
                <a:cubicBezTo>
                  <a:pt x="2004" y="816"/>
                  <a:pt x="2004" y="816"/>
                  <a:pt x="2004" y="816"/>
                </a:cubicBezTo>
                <a:cubicBezTo>
                  <a:pt x="2012" y="789"/>
                  <a:pt x="2020" y="762"/>
                  <a:pt x="2028" y="734"/>
                </a:cubicBezTo>
                <a:close/>
                <a:moveTo>
                  <a:pt x="1493" y="428"/>
                </a:moveTo>
                <a:cubicBezTo>
                  <a:pt x="1551" y="428"/>
                  <a:pt x="1593" y="375"/>
                  <a:pt x="1593" y="291"/>
                </a:cubicBezTo>
                <a:cubicBezTo>
                  <a:pt x="1593" y="214"/>
                  <a:pt x="1550" y="160"/>
                  <a:pt x="1499" y="160"/>
                </a:cubicBezTo>
                <a:cubicBezTo>
                  <a:pt x="1498" y="160"/>
                  <a:pt x="1498" y="160"/>
                  <a:pt x="1498" y="160"/>
                </a:cubicBezTo>
                <a:cubicBezTo>
                  <a:pt x="1429" y="160"/>
                  <a:pt x="1396" y="231"/>
                  <a:pt x="1396" y="297"/>
                </a:cubicBezTo>
                <a:cubicBezTo>
                  <a:pt x="1396" y="371"/>
                  <a:pt x="1436" y="428"/>
                  <a:pt x="1493" y="428"/>
                </a:cubicBezTo>
                <a:close/>
                <a:moveTo>
                  <a:pt x="1490" y="180"/>
                </a:moveTo>
                <a:cubicBezTo>
                  <a:pt x="1490" y="180"/>
                  <a:pt x="1490" y="180"/>
                  <a:pt x="1490" y="180"/>
                </a:cubicBezTo>
                <a:cubicBezTo>
                  <a:pt x="1530" y="180"/>
                  <a:pt x="1552" y="221"/>
                  <a:pt x="1552" y="305"/>
                </a:cubicBezTo>
                <a:cubicBezTo>
                  <a:pt x="1552" y="377"/>
                  <a:pt x="1532" y="409"/>
                  <a:pt x="1500" y="409"/>
                </a:cubicBezTo>
                <a:cubicBezTo>
                  <a:pt x="1460" y="409"/>
                  <a:pt x="1438" y="361"/>
                  <a:pt x="1438" y="286"/>
                </a:cubicBezTo>
                <a:cubicBezTo>
                  <a:pt x="1438" y="214"/>
                  <a:pt x="1459" y="180"/>
                  <a:pt x="1490" y="180"/>
                </a:cubicBezTo>
                <a:close/>
                <a:moveTo>
                  <a:pt x="3185" y="302"/>
                </a:moveTo>
                <a:cubicBezTo>
                  <a:pt x="3185" y="317"/>
                  <a:pt x="3185" y="317"/>
                  <a:pt x="3185" y="317"/>
                </a:cubicBezTo>
                <a:cubicBezTo>
                  <a:pt x="3220" y="322"/>
                  <a:pt x="3221" y="324"/>
                  <a:pt x="3221" y="346"/>
                </a:cubicBezTo>
                <a:cubicBezTo>
                  <a:pt x="3221" y="385"/>
                  <a:pt x="3221" y="385"/>
                  <a:pt x="3221" y="385"/>
                </a:cubicBezTo>
                <a:cubicBezTo>
                  <a:pt x="3221" y="402"/>
                  <a:pt x="3219" y="404"/>
                  <a:pt x="3216" y="406"/>
                </a:cubicBezTo>
                <a:cubicBezTo>
                  <a:pt x="3212" y="408"/>
                  <a:pt x="3205" y="409"/>
                  <a:pt x="3196" y="409"/>
                </a:cubicBezTo>
                <a:cubicBezTo>
                  <a:pt x="3141" y="409"/>
                  <a:pt x="3119" y="349"/>
                  <a:pt x="3119" y="291"/>
                </a:cubicBezTo>
                <a:cubicBezTo>
                  <a:pt x="3119" y="218"/>
                  <a:pt x="3151" y="180"/>
                  <a:pt x="3190" y="180"/>
                </a:cubicBezTo>
                <a:cubicBezTo>
                  <a:pt x="3215" y="180"/>
                  <a:pt x="3233" y="189"/>
                  <a:pt x="3243" y="232"/>
                </a:cubicBezTo>
                <a:cubicBezTo>
                  <a:pt x="3259" y="230"/>
                  <a:pt x="3259" y="230"/>
                  <a:pt x="3259" y="230"/>
                </a:cubicBezTo>
                <a:cubicBezTo>
                  <a:pt x="3256" y="207"/>
                  <a:pt x="3255" y="187"/>
                  <a:pt x="3253" y="169"/>
                </a:cubicBezTo>
                <a:cubicBezTo>
                  <a:pt x="3240" y="165"/>
                  <a:pt x="3223" y="160"/>
                  <a:pt x="3198" y="160"/>
                </a:cubicBezTo>
                <a:cubicBezTo>
                  <a:pt x="3138" y="160"/>
                  <a:pt x="3078" y="205"/>
                  <a:pt x="3078" y="297"/>
                </a:cubicBezTo>
                <a:cubicBezTo>
                  <a:pt x="3078" y="377"/>
                  <a:pt x="3124" y="428"/>
                  <a:pt x="3194" y="428"/>
                </a:cubicBezTo>
                <a:cubicBezTo>
                  <a:pt x="3213" y="428"/>
                  <a:pt x="3238" y="422"/>
                  <a:pt x="3260" y="415"/>
                </a:cubicBezTo>
                <a:cubicBezTo>
                  <a:pt x="3257" y="400"/>
                  <a:pt x="3257" y="388"/>
                  <a:pt x="3257" y="375"/>
                </a:cubicBezTo>
                <a:cubicBezTo>
                  <a:pt x="3257" y="344"/>
                  <a:pt x="3257" y="344"/>
                  <a:pt x="3257" y="344"/>
                </a:cubicBezTo>
                <a:cubicBezTo>
                  <a:pt x="3257" y="322"/>
                  <a:pt x="3258" y="322"/>
                  <a:pt x="3278" y="317"/>
                </a:cubicBezTo>
                <a:cubicBezTo>
                  <a:pt x="3278" y="302"/>
                  <a:pt x="3278" y="302"/>
                  <a:pt x="3278" y="302"/>
                </a:cubicBezTo>
                <a:lnTo>
                  <a:pt x="3185" y="302"/>
                </a:lnTo>
                <a:close/>
                <a:moveTo>
                  <a:pt x="2784" y="688"/>
                </a:moveTo>
                <a:cubicBezTo>
                  <a:pt x="2790" y="686"/>
                  <a:pt x="2790" y="681"/>
                  <a:pt x="2790" y="680"/>
                </a:cubicBezTo>
                <a:cubicBezTo>
                  <a:pt x="2790" y="671"/>
                  <a:pt x="2781" y="671"/>
                  <a:pt x="2778" y="671"/>
                </a:cubicBezTo>
                <a:cubicBezTo>
                  <a:pt x="2765" y="671"/>
                  <a:pt x="2765" y="671"/>
                  <a:pt x="2765" y="671"/>
                </a:cubicBezTo>
                <a:cubicBezTo>
                  <a:pt x="2765" y="707"/>
                  <a:pt x="2765" y="707"/>
                  <a:pt x="2765" y="707"/>
                </a:cubicBezTo>
                <a:cubicBezTo>
                  <a:pt x="2770" y="707"/>
                  <a:pt x="2770" y="707"/>
                  <a:pt x="2770" y="707"/>
                </a:cubicBezTo>
                <a:cubicBezTo>
                  <a:pt x="2770" y="690"/>
                  <a:pt x="2770" y="690"/>
                  <a:pt x="2770" y="690"/>
                </a:cubicBezTo>
                <a:cubicBezTo>
                  <a:pt x="2776" y="690"/>
                  <a:pt x="2776" y="690"/>
                  <a:pt x="2776" y="690"/>
                </a:cubicBezTo>
                <a:cubicBezTo>
                  <a:pt x="2782" y="690"/>
                  <a:pt x="2784" y="692"/>
                  <a:pt x="2784" y="697"/>
                </a:cubicBezTo>
                <a:cubicBezTo>
                  <a:pt x="2785" y="703"/>
                  <a:pt x="2785" y="704"/>
                  <a:pt x="2786" y="707"/>
                </a:cubicBezTo>
                <a:cubicBezTo>
                  <a:pt x="2791" y="707"/>
                  <a:pt x="2791" y="707"/>
                  <a:pt x="2791" y="707"/>
                </a:cubicBezTo>
                <a:cubicBezTo>
                  <a:pt x="2790" y="703"/>
                  <a:pt x="2790" y="700"/>
                  <a:pt x="2789" y="695"/>
                </a:cubicBezTo>
                <a:cubicBezTo>
                  <a:pt x="2789" y="691"/>
                  <a:pt x="2787" y="689"/>
                  <a:pt x="2784" y="688"/>
                </a:cubicBezTo>
                <a:close/>
                <a:moveTo>
                  <a:pt x="2778" y="686"/>
                </a:moveTo>
                <a:cubicBezTo>
                  <a:pt x="2770" y="686"/>
                  <a:pt x="2770" y="686"/>
                  <a:pt x="2770" y="686"/>
                </a:cubicBezTo>
                <a:cubicBezTo>
                  <a:pt x="2770" y="675"/>
                  <a:pt x="2770" y="675"/>
                  <a:pt x="2770" y="675"/>
                </a:cubicBezTo>
                <a:cubicBezTo>
                  <a:pt x="2778" y="675"/>
                  <a:pt x="2778" y="675"/>
                  <a:pt x="2778" y="675"/>
                </a:cubicBezTo>
                <a:cubicBezTo>
                  <a:pt x="2781" y="675"/>
                  <a:pt x="2785" y="675"/>
                  <a:pt x="2785" y="681"/>
                </a:cubicBezTo>
                <a:cubicBezTo>
                  <a:pt x="2785" y="686"/>
                  <a:pt x="2781" y="686"/>
                  <a:pt x="2778" y="686"/>
                </a:cubicBezTo>
                <a:close/>
                <a:moveTo>
                  <a:pt x="2548" y="914"/>
                </a:moveTo>
                <a:cubicBezTo>
                  <a:pt x="2548" y="929"/>
                  <a:pt x="2548" y="929"/>
                  <a:pt x="2548" y="929"/>
                </a:cubicBezTo>
                <a:cubicBezTo>
                  <a:pt x="2716" y="929"/>
                  <a:pt x="2716" y="929"/>
                  <a:pt x="2716" y="929"/>
                </a:cubicBezTo>
                <a:cubicBezTo>
                  <a:pt x="2720" y="916"/>
                  <a:pt x="2727" y="876"/>
                  <a:pt x="2729" y="864"/>
                </a:cubicBezTo>
                <a:cubicBezTo>
                  <a:pt x="2713" y="861"/>
                  <a:pt x="2713" y="861"/>
                  <a:pt x="2713" y="861"/>
                </a:cubicBezTo>
                <a:cubicBezTo>
                  <a:pt x="2707" y="879"/>
                  <a:pt x="2701" y="891"/>
                  <a:pt x="2695" y="898"/>
                </a:cubicBezTo>
                <a:cubicBezTo>
                  <a:pt x="2689" y="906"/>
                  <a:pt x="2677" y="910"/>
                  <a:pt x="2656" y="910"/>
                </a:cubicBezTo>
                <a:cubicBezTo>
                  <a:pt x="2638" y="910"/>
                  <a:pt x="2629" y="910"/>
                  <a:pt x="2624" y="906"/>
                </a:cubicBezTo>
                <a:cubicBezTo>
                  <a:pt x="2620" y="903"/>
                  <a:pt x="2617" y="895"/>
                  <a:pt x="2617" y="878"/>
                </a:cubicBezTo>
                <a:cubicBezTo>
                  <a:pt x="2617" y="806"/>
                  <a:pt x="2617" y="806"/>
                  <a:pt x="2617" y="806"/>
                </a:cubicBezTo>
                <a:cubicBezTo>
                  <a:pt x="2646" y="806"/>
                  <a:pt x="2646" y="806"/>
                  <a:pt x="2646" y="806"/>
                </a:cubicBezTo>
                <a:cubicBezTo>
                  <a:pt x="2672" y="806"/>
                  <a:pt x="2673" y="807"/>
                  <a:pt x="2679" y="834"/>
                </a:cubicBezTo>
                <a:cubicBezTo>
                  <a:pt x="2695" y="834"/>
                  <a:pt x="2695" y="834"/>
                  <a:pt x="2695" y="834"/>
                </a:cubicBezTo>
                <a:cubicBezTo>
                  <a:pt x="2695" y="757"/>
                  <a:pt x="2695" y="757"/>
                  <a:pt x="2695" y="757"/>
                </a:cubicBezTo>
                <a:cubicBezTo>
                  <a:pt x="2679" y="757"/>
                  <a:pt x="2679" y="757"/>
                  <a:pt x="2679" y="757"/>
                </a:cubicBezTo>
                <a:cubicBezTo>
                  <a:pt x="2674" y="783"/>
                  <a:pt x="2673" y="785"/>
                  <a:pt x="2646" y="785"/>
                </a:cubicBezTo>
                <a:cubicBezTo>
                  <a:pt x="2617" y="785"/>
                  <a:pt x="2617" y="785"/>
                  <a:pt x="2617" y="785"/>
                </a:cubicBezTo>
                <a:cubicBezTo>
                  <a:pt x="2617" y="699"/>
                  <a:pt x="2617" y="699"/>
                  <a:pt x="2617" y="699"/>
                </a:cubicBezTo>
                <a:cubicBezTo>
                  <a:pt x="2617" y="691"/>
                  <a:pt x="2618" y="691"/>
                  <a:pt x="2624" y="691"/>
                </a:cubicBezTo>
                <a:cubicBezTo>
                  <a:pt x="2650" y="691"/>
                  <a:pt x="2650" y="691"/>
                  <a:pt x="2650" y="691"/>
                </a:cubicBezTo>
                <a:cubicBezTo>
                  <a:pt x="2671" y="691"/>
                  <a:pt x="2679" y="694"/>
                  <a:pt x="2683" y="700"/>
                </a:cubicBezTo>
                <a:cubicBezTo>
                  <a:pt x="2688" y="705"/>
                  <a:pt x="2693" y="715"/>
                  <a:pt x="2696" y="734"/>
                </a:cubicBezTo>
                <a:cubicBezTo>
                  <a:pt x="2712" y="732"/>
                  <a:pt x="2712" y="732"/>
                  <a:pt x="2712" y="732"/>
                </a:cubicBezTo>
                <a:cubicBezTo>
                  <a:pt x="2711" y="712"/>
                  <a:pt x="2709" y="682"/>
                  <a:pt x="2708" y="672"/>
                </a:cubicBezTo>
                <a:cubicBezTo>
                  <a:pt x="2552" y="672"/>
                  <a:pt x="2552" y="672"/>
                  <a:pt x="2552" y="672"/>
                </a:cubicBezTo>
                <a:cubicBezTo>
                  <a:pt x="2552" y="687"/>
                  <a:pt x="2552" y="687"/>
                  <a:pt x="2552" y="687"/>
                </a:cubicBezTo>
                <a:cubicBezTo>
                  <a:pt x="2580" y="690"/>
                  <a:pt x="2581" y="692"/>
                  <a:pt x="2581" y="721"/>
                </a:cubicBezTo>
                <a:cubicBezTo>
                  <a:pt x="2581" y="880"/>
                  <a:pt x="2581" y="880"/>
                  <a:pt x="2581" y="880"/>
                </a:cubicBezTo>
                <a:cubicBezTo>
                  <a:pt x="2581" y="909"/>
                  <a:pt x="2580" y="911"/>
                  <a:pt x="2548" y="914"/>
                </a:cubicBezTo>
                <a:close/>
                <a:moveTo>
                  <a:pt x="1852" y="758"/>
                </a:moveTo>
                <a:cubicBezTo>
                  <a:pt x="1821" y="738"/>
                  <a:pt x="1775" y="722"/>
                  <a:pt x="1775" y="676"/>
                </a:cubicBezTo>
                <a:cubicBezTo>
                  <a:pt x="1775" y="649"/>
                  <a:pt x="1791" y="624"/>
                  <a:pt x="1821" y="624"/>
                </a:cubicBezTo>
                <a:cubicBezTo>
                  <a:pt x="1858" y="624"/>
                  <a:pt x="1869" y="657"/>
                  <a:pt x="1878" y="685"/>
                </a:cubicBezTo>
                <a:cubicBezTo>
                  <a:pt x="1892" y="682"/>
                  <a:pt x="1892" y="682"/>
                  <a:pt x="1892" y="682"/>
                </a:cubicBezTo>
                <a:cubicBezTo>
                  <a:pt x="1888" y="655"/>
                  <a:pt x="1885" y="636"/>
                  <a:pt x="1883" y="617"/>
                </a:cubicBezTo>
                <a:cubicBezTo>
                  <a:pt x="1877" y="615"/>
                  <a:pt x="1870" y="613"/>
                  <a:pt x="1861" y="611"/>
                </a:cubicBezTo>
                <a:cubicBezTo>
                  <a:pt x="1853" y="609"/>
                  <a:pt x="1842" y="607"/>
                  <a:pt x="1830" y="607"/>
                </a:cubicBezTo>
                <a:cubicBezTo>
                  <a:pt x="1773" y="607"/>
                  <a:pt x="1739" y="646"/>
                  <a:pt x="1739" y="692"/>
                </a:cubicBezTo>
                <a:cubicBezTo>
                  <a:pt x="1739" y="718"/>
                  <a:pt x="1751" y="737"/>
                  <a:pt x="1766" y="752"/>
                </a:cubicBezTo>
                <a:cubicBezTo>
                  <a:pt x="1780" y="766"/>
                  <a:pt x="1796" y="776"/>
                  <a:pt x="1813" y="785"/>
                </a:cubicBezTo>
                <a:cubicBezTo>
                  <a:pt x="1843" y="803"/>
                  <a:pt x="1866" y="824"/>
                  <a:pt x="1866" y="859"/>
                </a:cubicBezTo>
                <a:cubicBezTo>
                  <a:pt x="1866" y="895"/>
                  <a:pt x="1847" y="918"/>
                  <a:pt x="1815" y="918"/>
                </a:cubicBezTo>
                <a:cubicBezTo>
                  <a:pt x="1768" y="918"/>
                  <a:pt x="1749" y="869"/>
                  <a:pt x="1741" y="842"/>
                </a:cubicBezTo>
                <a:cubicBezTo>
                  <a:pt x="1727" y="846"/>
                  <a:pt x="1727" y="846"/>
                  <a:pt x="1727" y="846"/>
                </a:cubicBezTo>
                <a:cubicBezTo>
                  <a:pt x="1732" y="875"/>
                  <a:pt x="1735" y="905"/>
                  <a:pt x="1739" y="920"/>
                </a:cubicBezTo>
                <a:cubicBezTo>
                  <a:pt x="1748" y="923"/>
                  <a:pt x="1757" y="927"/>
                  <a:pt x="1768" y="931"/>
                </a:cubicBezTo>
                <a:cubicBezTo>
                  <a:pt x="1777" y="933"/>
                  <a:pt x="1792" y="936"/>
                  <a:pt x="1807" y="936"/>
                </a:cubicBezTo>
                <a:cubicBezTo>
                  <a:pt x="1863" y="936"/>
                  <a:pt x="1904" y="897"/>
                  <a:pt x="1904" y="843"/>
                </a:cubicBezTo>
                <a:cubicBezTo>
                  <a:pt x="1904" y="804"/>
                  <a:pt x="1882" y="778"/>
                  <a:pt x="1852" y="758"/>
                </a:cubicBezTo>
                <a:close/>
                <a:moveTo>
                  <a:pt x="2529" y="863"/>
                </a:moveTo>
                <a:cubicBezTo>
                  <a:pt x="2513" y="860"/>
                  <a:pt x="2513" y="860"/>
                  <a:pt x="2513" y="860"/>
                </a:cubicBezTo>
                <a:cubicBezTo>
                  <a:pt x="2507" y="878"/>
                  <a:pt x="2501" y="890"/>
                  <a:pt x="2495" y="899"/>
                </a:cubicBezTo>
                <a:cubicBezTo>
                  <a:pt x="2488" y="907"/>
                  <a:pt x="2475" y="910"/>
                  <a:pt x="2458" y="910"/>
                </a:cubicBezTo>
                <a:cubicBezTo>
                  <a:pt x="2444" y="910"/>
                  <a:pt x="2435" y="909"/>
                  <a:pt x="2430" y="906"/>
                </a:cubicBezTo>
                <a:cubicBezTo>
                  <a:pt x="2425" y="903"/>
                  <a:pt x="2423" y="895"/>
                  <a:pt x="2423" y="878"/>
                </a:cubicBezTo>
                <a:cubicBezTo>
                  <a:pt x="2423" y="721"/>
                  <a:pt x="2423" y="721"/>
                  <a:pt x="2423" y="721"/>
                </a:cubicBezTo>
                <a:cubicBezTo>
                  <a:pt x="2423" y="692"/>
                  <a:pt x="2425" y="690"/>
                  <a:pt x="2455" y="687"/>
                </a:cubicBezTo>
                <a:cubicBezTo>
                  <a:pt x="2455" y="672"/>
                  <a:pt x="2455" y="672"/>
                  <a:pt x="2455" y="672"/>
                </a:cubicBezTo>
                <a:cubicBezTo>
                  <a:pt x="2357" y="672"/>
                  <a:pt x="2357" y="672"/>
                  <a:pt x="2357" y="672"/>
                </a:cubicBezTo>
                <a:cubicBezTo>
                  <a:pt x="2357" y="687"/>
                  <a:pt x="2357" y="687"/>
                  <a:pt x="2357" y="687"/>
                </a:cubicBezTo>
                <a:cubicBezTo>
                  <a:pt x="2386" y="690"/>
                  <a:pt x="2387" y="692"/>
                  <a:pt x="2387" y="721"/>
                </a:cubicBezTo>
                <a:cubicBezTo>
                  <a:pt x="2387" y="880"/>
                  <a:pt x="2387" y="880"/>
                  <a:pt x="2387" y="880"/>
                </a:cubicBezTo>
                <a:cubicBezTo>
                  <a:pt x="2387" y="909"/>
                  <a:pt x="2386" y="911"/>
                  <a:pt x="2356" y="914"/>
                </a:cubicBezTo>
                <a:cubicBezTo>
                  <a:pt x="2356" y="929"/>
                  <a:pt x="2356" y="929"/>
                  <a:pt x="2356" y="929"/>
                </a:cubicBezTo>
                <a:cubicBezTo>
                  <a:pt x="2516" y="929"/>
                  <a:pt x="2516" y="929"/>
                  <a:pt x="2516" y="929"/>
                </a:cubicBezTo>
                <a:cubicBezTo>
                  <a:pt x="2519" y="916"/>
                  <a:pt x="2527" y="877"/>
                  <a:pt x="2529" y="863"/>
                </a:cubicBezTo>
                <a:close/>
                <a:moveTo>
                  <a:pt x="1614" y="914"/>
                </a:moveTo>
                <a:cubicBezTo>
                  <a:pt x="1614" y="929"/>
                  <a:pt x="1614" y="929"/>
                  <a:pt x="1614" y="929"/>
                </a:cubicBezTo>
                <a:cubicBezTo>
                  <a:pt x="1703" y="929"/>
                  <a:pt x="1703" y="929"/>
                  <a:pt x="1703" y="929"/>
                </a:cubicBezTo>
                <a:cubicBezTo>
                  <a:pt x="1703" y="914"/>
                  <a:pt x="1703" y="914"/>
                  <a:pt x="1703" y="914"/>
                </a:cubicBezTo>
                <a:cubicBezTo>
                  <a:pt x="1682" y="911"/>
                  <a:pt x="1678" y="909"/>
                  <a:pt x="1668" y="876"/>
                </a:cubicBezTo>
                <a:cubicBezTo>
                  <a:pt x="1645" y="807"/>
                  <a:pt x="1624" y="736"/>
                  <a:pt x="1603" y="665"/>
                </a:cubicBezTo>
                <a:cubicBezTo>
                  <a:pt x="1588" y="671"/>
                  <a:pt x="1588" y="671"/>
                  <a:pt x="1588" y="671"/>
                </a:cubicBezTo>
                <a:cubicBezTo>
                  <a:pt x="1521" y="874"/>
                  <a:pt x="1521" y="874"/>
                  <a:pt x="1521" y="874"/>
                </a:cubicBezTo>
                <a:cubicBezTo>
                  <a:pt x="1510" y="909"/>
                  <a:pt x="1507" y="911"/>
                  <a:pt x="1485" y="914"/>
                </a:cubicBezTo>
                <a:cubicBezTo>
                  <a:pt x="1485" y="929"/>
                  <a:pt x="1485" y="929"/>
                  <a:pt x="1485" y="929"/>
                </a:cubicBezTo>
                <a:cubicBezTo>
                  <a:pt x="1566" y="929"/>
                  <a:pt x="1566" y="929"/>
                  <a:pt x="1566" y="929"/>
                </a:cubicBezTo>
                <a:cubicBezTo>
                  <a:pt x="1566" y="914"/>
                  <a:pt x="1566" y="914"/>
                  <a:pt x="1566" y="914"/>
                </a:cubicBezTo>
                <a:cubicBezTo>
                  <a:pt x="1539" y="911"/>
                  <a:pt x="1538" y="909"/>
                  <a:pt x="1543" y="887"/>
                </a:cubicBezTo>
                <a:cubicBezTo>
                  <a:pt x="1546" y="872"/>
                  <a:pt x="1553" y="849"/>
                  <a:pt x="1556" y="838"/>
                </a:cubicBezTo>
                <a:cubicBezTo>
                  <a:pt x="1618" y="838"/>
                  <a:pt x="1618" y="838"/>
                  <a:pt x="1618" y="838"/>
                </a:cubicBezTo>
                <a:cubicBezTo>
                  <a:pt x="1625" y="861"/>
                  <a:pt x="1633" y="888"/>
                  <a:pt x="1635" y="896"/>
                </a:cubicBezTo>
                <a:cubicBezTo>
                  <a:pt x="1639" y="908"/>
                  <a:pt x="1639" y="911"/>
                  <a:pt x="1614" y="914"/>
                </a:cubicBezTo>
                <a:close/>
                <a:moveTo>
                  <a:pt x="1563" y="816"/>
                </a:moveTo>
                <a:cubicBezTo>
                  <a:pt x="1571" y="789"/>
                  <a:pt x="1579" y="762"/>
                  <a:pt x="1588" y="734"/>
                </a:cubicBezTo>
                <a:cubicBezTo>
                  <a:pt x="1611" y="816"/>
                  <a:pt x="1611" y="816"/>
                  <a:pt x="1611" y="816"/>
                </a:cubicBezTo>
                <a:lnTo>
                  <a:pt x="1563" y="816"/>
                </a:lnTo>
                <a:close/>
                <a:moveTo>
                  <a:pt x="2777" y="655"/>
                </a:moveTo>
                <a:cubicBezTo>
                  <a:pt x="2759" y="655"/>
                  <a:pt x="2744" y="670"/>
                  <a:pt x="2744" y="689"/>
                </a:cubicBezTo>
                <a:cubicBezTo>
                  <a:pt x="2744" y="708"/>
                  <a:pt x="2759" y="723"/>
                  <a:pt x="2777" y="723"/>
                </a:cubicBezTo>
                <a:cubicBezTo>
                  <a:pt x="2796" y="723"/>
                  <a:pt x="2811" y="708"/>
                  <a:pt x="2811" y="689"/>
                </a:cubicBezTo>
                <a:cubicBezTo>
                  <a:pt x="2811" y="670"/>
                  <a:pt x="2796" y="655"/>
                  <a:pt x="2777" y="655"/>
                </a:cubicBezTo>
                <a:close/>
                <a:moveTo>
                  <a:pt x="2777" y="719"/>
                </a:moveTo>
                <a:cubicBezTo>
                  <a:pt x="2761" y="719"/>
                  <a:pt x="2748" y="706"/>
                  <a:pt x="2748" y="689"/>
                </a:cubicBezTo>
                <a:cubicBezTo>
                  <a:pt x="2748" y="673"/>
                  <a:pt x="2761" y="659"/>
                  <a:pt x="2777" y="659"/>
                </a:cubicBezTo>
                <a:cubicBezTo>
                  <a:pt x="2794" y="659"/>
                  <a:pt x="2807" y="673"/>
                  <a:pt x="2807" y="689"/>
                </a:cubicBezTo>
                <a:cubicBezTo>
                  <a:pt x="2807" y="706"/>
                  <a:pt x="2794" y="719"/>
                  <a:pt x="2777" y="719"/>
                </a:cubicBezTo>
                <a:close/>
                <a:moveTo>
                  <a:pt x="2674" y="408"/>
                </a:moveTo>
                <a:cubicBezTo>
                  <a:pt x="2647" y="405"/>
                  <a:pt x="2646" y="403"/>
                  <a:pt x="2651" y="381"/>
                </a:cubicBezTo>
                <a:cubicBezTo>
                  <a:pt x="2654" y="367"/>
                  <a:pt x="2661" y="343"/>
                  <a:pt x="2664" y="332"/>
                </a:cubicBezTo>
                <a:cubicBezTo>
                  <a:pt x="2725" y="332"/>
                  <a:pt x="2725" y="332"/>
                  <a:pt x="2725" y="332"/>
                </a:cubicBezTo>
                <a:cubicBezTo>
                  <a:pt x="2732" y="355"/>
                  <a:pt x="2741" y="383"/>
                  <a:pt x="2743" y="390"/>
                </a:cubicBezTo>
                <a:cubicBezTo>
                  <a:pt x="2746" y="402"/>
                  <a:pt x="2746" y="405"/>
                  <a:pt x="2722" y="408"/>
                </a:cubicBezTo>
                <a:cubicBezTo>
                  <a:pt x="2722" y="423"/>
                  <a:pt x="2722" y="423"/>
                  <a:pt x="2722" y="423"/>
                </a:cubicBezTo>
                <a:cubicBezTo>
                  <a:pt x="2811" y="423"/>
                  <a:pt x="2811" y="423"/>
                  <a:pt x="2811" y="423"/>
                </a:cubicBezTo>
                <a:cubicBezTo>
                  <a:pt x="2811" y="408"/>
                  <a:pt x="2811" y="408"/>
                  <a:pt x="2811" y="408"/>
                </a:cubicBezTo>
                <a:cubicBezTo>
                  <a:pt x="2790" y="406"/>
                  <a:pt x="2786" y="403"/>
                  <a:pt x="2775" y="371"/>
                </a:cubicBezTo>
                <a:cubicBezTo>
                  <a:pt x="2752" y="301"/>
                  <a:pt x="2731" y="230"/>
                  <a:pt x="2710" y="159"/>
                </a:cubicBezTo>
                <a:cubicBezTo>
                  <a:pt x="2696" y="165"/>
                  <a:pt x="2696" y="165"/>
                  <a:pt x="2696" y="165"/>
                </a:cubicBezTo>
                <a:cubicBezTo>
                  <a:pt x="2629" y="369"/>
                  <a:pt x="2629" y="369"/>
                  <a:pt x="2629" y="369"/>
                </a:cubicBezTo>
                <a:cubicBezTo>
                  <a:pt x="2617" y="403"/>
                  <a:pt x="2614" y="405"/>
                  <a:pt x="2592" y="408"/>
                </a:cubicBezTo>
                <a:cubicBezTo>
                  <a:pt x="2592" y="423"/>
                  <a:pt x="2592" y="423"/>
                  <a:pt x="2592" y="423"/>
                </a:cubicBezTo>
                <a:cubicBezTo>
                  <a:pt x="2674" y="423"/>
                  <a:pt x="2674" y="423"/>
                  <a:pt x="2674" y="423"/>
                </a:cubicBezTo>
                <a:lnTo>
                  <a:pt x="2674" y="408"/>
                </a:lnTo>
                <a:close/>
                <a:moveTo>
                  <a:pt x="2695" y="229"/>
                </a:moveTo>
                <a:cubicBezTo>
                  <a:pt x="2719" y="310"/>
                  <a:pt x="2719" y="310"/>
                  <a:pt x="2719" y="310"/>
                </a:cubicBezTo>
                <a:cubicBezTo>
                  <a:pt x="2671" y="310"/>
                  <a:pt x="2671" y="310"/>
                  <a:pt x="2671" y="310"/>
                </a:cubicBezTo>
                <a:cubicBezTo>
                  <a:pt x="2679" y="283"/>
                  <a:pt x="2687" y="256"/>
                  <a:pt x="2695" y="229"/>
                </a:cubicBezTo>
                <a:close/>
                <a:moveTo>
                  <a:pt x="3275" y="1375"/>
                </a:moveTo>
                <a:cubicBezTo>
                  <a:pt x="3271" y="1375"/>
                  <a:pt x="3256" y="1382"/>
                  <a:pt x="3233" y="1385"/>
                </a:cubicBezTo>
                <a:cubicBezTo>
                  <a:pt x="3232" y="1393"/>
                  <a:pt x="3232" y="1393"/>
                  <a:pt x="3232" y="1393"/>
                </a:cubicBezTo>
                <a:cubicBezTo>
                  <a:pt x="3240" y="1393"/>
                  <a:pt x="3240" y="1393"/>
                  <a:pt x="3240" y="1393"/>
                </a:cubicBezTo>
                <a:cubicBezTo>
                  <a:pt x="3253" y="1393"/>
                  <a:pt x="3253" y="1394"/>
                  <a:pt x="3251" y="1405"/>
                </a:cubicBezTo>
                <a:cubicBezTo>
                  <a:pt x="3242" y="1450"/>
                  <a:pt x="3242" y="1450"/>
                  <a:pt x="3242" y="1450"/>
                </a:cubicBezTo>
                <a:cubicBezTo>
                  <a:pt x="3236" y="1447"/>
                  <a:pt x="3231" y="1447"/>
                  <a:pt x="3227" y="1447"/>
                </a:cubicBezTo>
                <a:cubicBezTo>
                  <a:pt x="3213" y="1447"/>
                  <a:pt x="3191" y="1458"/>
                  <a:pt x="3178" y="1470"/>
                </a:cubicBezTo>
                <a:cubicBezTo>
                  <a:pt x="3157" y="1488"/>
                  <a:pt x="3145" y="1519"/>
                  <a:pt x="3145" y="1546"/>
                </a:cubicBezTo>
                <a:cubicBezTo>
                  <a:pt x="3145" y="1568"/>
                  <a:pt x="3154" y="1580"/>
                  <a:pt x="3164" y="1580"/>
                </a:cubicBezTo>
                <a:cubicBezTo>
                  <a:pt x="3172" y="1580"/>
                  <a:pt x="3182" y="1575"/>
                  <a:pt x="3193" y="1566"/>
                </a:cubicBezTo>
                <a:cubicBezTo>
                  <a:pt x="3202" y="1558"/>
                  <a:pt x="3214" y="1546"/>
                  <a:pt x="3225" y="1532"/>
                </a:cubicBezTo>
                <a:cubicBezTo>
                  <a:pt x="3225" y="1532"/>
                  <a:pt x="3225" y="1532"/>
                  <a:pt x="3225" y="1532"/>
                </a:cubicBezTo>
                <a:cubicBezTo>
                  <a:pt x="3221" y="1551"/>
                  <a:pt x="3221" y="1551"/>
                  <a:pt x="3221" y="1551"/>
                </a:cubicBezTo>
                <a:cubicBezTo>
                  <a:pt x="3216" y="1576"/>
                  <a:pt x="3221" y="1580"/>
                  <a:pt x="3227" y="1580"/>
                </a:cubicBezTo>
                <a:cubicBezTo>
                  <a:pt x="3234" y="1580"/>
                  <a:pt x="3252" y="1570"/>
                  <a:pt x="3266" y="1553"/>
                </a:cubicBezTo>
                <a:cubicBezTo>
                  <a:pt x="3262" y="1546"/>
                  <a:pt x="3262" y="1546"/>
                  <a:pt x="3262" y="1546"/>
                </a:cubicBezTo>
                <a:cubicBezTo>
                  <a:pt x="3255" y="1553"/>
                  <a:pt x="3246" y="1559"/>
                  <a:pt x="3243" y="1559"/>
                </a:cubicBezTo>
                <a:cubicBezTo>
                  <a:pt x="3241" y="1559"/>
                  <a:pt x="3241" y="1556"/>
                  <a:pt x="3242" y="1548"/>
                </a:cubicBezTo>
                <a:cubicBezTo>
                  <a:pt x="3252" y="1495"/>
                  <a:pt x="3264" y="1437"/>
                  <a:pt x="3277" y="1383"/>
                </a:cubicBezTo>
                <a:cubicBezTo>
                  <a:pt x="3278" y="1378"/>
                  <a:pt x="3278" y="1375"/>
                  <a:pt x="3275" y="1375"/>
                </a:cubicBezTo>
                <a:close/>
                <a:moveTo>
                  <a:pt x="3229" y="1509"/>
                </a:moveTo>
                <a:cubicBezTo>
                  <a:pt x="3218" y="1529"/>
                  <a:pt x="3191" y="1561"/>
                  <a:pt x="3178" y="1561"/>
                </a:cubicBezTo>
                <a:cubicBezTo>
                  <a:pt x="3172" y="1561"/>
                  <a:pt x="3169" y="1554"/>
                  <a:pt x="3169" y="1541"/>
                </a:cubicBezTo>
                <a:cubicBezTo>
                  <a:pt x="3169" y="1517"/>
                  <a:pt x="3179" y="1480"/>
                  <a:pt x="3199" y="1465"/>
                </a:cubicBezTo>
                <a:cubicBezTo>
                  <a:pt x="3203" y="1462"/>
                  <a:pt x="3209" y="1460"/>
                  <a:pt x="3217" y="1460"/>
                </a:cubicBezTo>
                <a:cubicBezTo>
                  <a:pt x="3218" y="1460"/>
                  <a:pt x="3218" y="1460"/>
                  <a:pt x="3218" y="1460"/>
                </a:cubicBezTo>
                <a:cubicBezTo>
                  <a:pt x="3225" y="1460"/>
                  <a:pt x="3234" y="1463"/>
                  <a:pt x="3238" y="1467"/>
                </a:cubicBezTo>
                <a:lnTo>
                  <a:pt x="3229" y="1509"/>
                </a:lnTo>
                <a:close/>
                <a:moveTo>
                  <a:pt x="2926" y="1447"/>
                </a:moveTo>
                <a:cubicBezTo>
                  <a:pt x="2926" y="1447"/>
                  <a:pt x="2926" y="1447"/>
                  <a:pt x="2926" y="1447"/>
                </a:cubicBezTo>
                <a:cubicBezTo>
                  <a:pt x="2916" y="1447"/>
                  <a:pt x="2904" y="1452"/>
                  <a:pt x="2894" y="1458"/>
                </a:cubicBezTo>
                <a:cubicBezTo>
                  <a:pt x="2873" y="1470"/>
                  <a:pt x="2854" y="1499"/>
                  <a:pt x="2854" y="1537"/>
                </a:cubicBezTo>
                <a:cubicBezTo>
                  <a:pt x="2854" y="1559"/>
                  <a:pt x="2863" y="1580"/>
                  <a:pt x="2888" y="1580"/>
                </a:cubicBezTo>
                <a:cubicBezTo>
                  <a:pt x="2903" y="1580"/>
                  <a:pt x="2918" y="1573"/>
                  <a:pt x="2930" y="1563"/>
                </a:cubicBezTo>
                <a:cubicBezTo>
                  <a:pt x="2949" y="1546"/>
                  <a:pt x="2960" y="1516"/>
                  <a:pt x="2960" y="1490"/>
                </a:cubicBezTo>
                <a:cubicBezTo>
                  <a:pt x="2960" y="1464"/>
                  <a:pt x="2949" y="1447"/>
                  <a:pt x="2926" y="1447"/>
                </a:cubicBezTo>
                <a:close/>
                <a:moveTo>
                  <a:pt x="2907" y="1566"/>
                </a:moveTo>
                <a:cubicBezTo>
                  <a:pt x="2904" y="1568"/>
                  <a:pt x="2902" y="1568"/>
                  <a:pt x="2898" y="1568"/>
                </a:cubicBezTo>
                <a:cubicBezTo>
                  <a:pt x="2885" y="1568"/>
                  <a:pt x="2877" y="1555"/>
                  <a:pt x="2877" y="1535"/>
                </a:cubicBezTo>
                <a:cubicBezTo>
                  <a:pt x="2877" y="1490"/>
                  <a:pt x="2896" y="1466"/>
                  <a:pt x="2907" y="1461"/>
                </a:cubicBezTo>
                <a:cubicBezTo>
                  <a:pt x="2910" y="1460"/>
                  <a:pt x="2913" y="1459"/>
                  <a:pt x="2917" y="1459"/>
                </a:cubicBezTo>
                <a:cubicBezTo>
                  <a:pt x="2917" y="1459"/>
                  <a:pt x="2917" y="1459"/>
                  <a:pt x="2917" y="1459"/>
                </a:cubicBezTo>
                <a:cubicBezTo>
                  <a:pt x="2929" y="1459"/>
                  <a:pt x="2937" y="1469"/>
                  <a:pt x="2937" y="1490"/>
                </a:cubicBezTo>
                <a:cubicBezTo>
                  <a:pt x="2937" y="1529"/>
                  <a:pt x="2920" y="1561"/>
                  <a:pt x="2907" y="1566"/>
                </a:cubicBezTo>
                <a:close/>
                <a:moveTo>
                  <a:pt x="3059" y="1447"/>
                </a:moveTo>
                <a:cubicBezTo>
                  <a:pt x="3049" y="1447"/>
                  <a:pt x="3034" y="1464"/>
                  <a:pt x="3019" y="1494"/>
                </a:cubicBezTo>
                <a:cubicBezTo>
                  <a:pt x="3018" y="1494"/>
                  <a:pt x="3018" y="1494"/>
                  <a:pt x="3018" y="1494"/>
                </a:cubicBezTo>
                <a:cubicBezTo>
                  <a:pt x="3021" y="1482"/>
                  <a:pt x="3021" y="1482"/>
                  <a:pt x="3021" y="1482"/>
                </a:cubicBezTo>
                <a:cubicBezTo>
                  <a:pt x="3025" y="1463"/>
                  <a:pt x="3026" y="1447"/>
                  <a:pt x="3018" y="1447"/>
                </a:cubicBezTo>
                <a:cubicBezTo>
                  <a:pt x="3010" y="1447"/>
                  <a:pt x="2995" y="1457"/>
                  <a:pt x="2979" y="1473"/>
                </a:cubicBezTo>
                <a:cubicBezTo>
                  <a:pt x="2983" y="1481"/>
                  <a:pt x="2983" y="1481"/>
                  <a:pt x="2983" y="1481"/>
                </a:cubicBezTo>
                <a:cubicBezTo>
                  <a:pt x="2990" y="1475"/>
                  <a:pt x="2999" y="1468"/>
                  <a:pt x="3002" y="1468"/>
                </a:cubicBezTo>
                <a:cubicBezTo>
                  <a:pt x="3005" y="1468"/>
                  <a:pt x="3005" y="1471"/>
                  <a:pt x="3003" y="1481"/>
                </a:cubicBezTo>
                <a:cubicBezTo>
                  <a:pt x="2997" y="1513"/>
                  <a:pt x="2989" y="1546"/>
                  <a:pt x="2982" y="1578"/>
                </a:cubicBezTo>
                <a:cubicBezTo>
                  <a:pt x="2984" y="1580"/>
                  <a:pt x="2984" y="1580"/>
                  <a:pt x="2984" y="1580"/>
                </a:cubicBezTo>
                <a:cubicBezTo>
                  <a:pt x="2991" y="1578"/>
                  <a:pt x="2998" y="1576"/>
                  <a:pt x="3004" y="1575"/>
                </a:cubicBezTo>
                <a:cubicBezTo>
                  <a:pt x="3008" y="1556"/>
                  <a:pt x="3012" y="1537"/>
                  <a:pt x="3016" y="1520"/>
                </a:cubicBezTo>
                <a:cubicBezTo>
                  <a:pt x="3020" y="1508"/>
                  <a:pt x="3026" y="1496"/>
                  <a:pt x="3034" y="1485"/>
                </a:cubicBezTo>
                <a:cubicBezTo>
                  <a:pt x="3041" y="1474"/>
                  <a:pt x="3045" y="1471"/>
                  <a:pt x="3049" y="1471"/>
                </a:cubicBezTo>
                <a:cubicBezTo>
                  <a:pt x="3051" y="1471"/>
                  <a:pt x="3054" y="1473"/>
                  <a:pt x="3057" y="1475"/>
                </a:cubicBezTo>
                <a:cubicBezTo>
                  <a:pt x="3059" y="1477"/>
                  <a:pt x="3061" y="1477"/>
                  <a:pt x="3063" y="1475"/>
                </a:cubicBezTo>
                <a:cubicBezTo>
                  <a:pt x="3066" y="1473"/>
                  <a:pt x="3069" y="1470"/>
                  <a:pt x="3071" y="1467"/>
                </a:cubicBezTo>
                <a:cubicBezTo>
                  <a:pt x="3073" y="1463"/>
                  <a:pt x="3074" y="1458"/>
                  <a:pt x="3072" y="1454"/>
                </a:cubicBezTo>
                <a:cubicBezTo>
                  <a:pt x="3069" y="1450"/>
                  <a:pt x="3064" y="1447"/>
                  <a:pt x="3059" y="1447"/>
                </a:cubicBezTo>
                <a:close/>
                <a:moveTo>
                  <a:pt x="263" y="1470"/>
                </a:moveTo>
                <a:cubicBezTo>
                  <a:pt x="263" y="1458"/>
                  <a:pt x="254" y="1447"/>
                  <a:pt x="239" y="1447"/>
                </a:cubicBezTo>
                <a:cubicBezTo>
                  <a:pt x="227" y="1447"/>
                  <a:pt x="212" y="1454"/>
                  <a:pt x="200" y="1464"/>
                </a:cubicBezTo>
                <a:cubicBezTo>
                  <a:pt x="179" y="1481"/>
                  <a:pt x="167" y="1511"/>
                  <a:pt x="167" y="1540"/>
                </a:cubicBezTo>
                <a:cubicBezTo>
                  <a:pt x="167" y="1572"/>
                  <a:pt x="183" y="1580"/>
                  <a:pt x="196" y="1580"/>
                </a:cubicBezTo>
                <a:cubicBezTo>
                  <a:pt x="209" y="1580"/>
                  <a:pt x="230" y="1576"/>
                  <a:pt x="255" y="1548"/>
                </a:cubicBezTo>
                <a:cubicBezTo>
                  <a:pt x="250" y="1540"/>
                  <a:pt x="250" y="1540"/>
                  <a:pt x="250" y="1540"/>
                </a:cubicBezTo>
                <a:cubicBezTo>
                  <a:pt x="235" y="1555"/>
                  <a:pt x="220" y="1563"/>
                  <a:pt x="209" y="1563"/>
                </a:cubicBezTo>
                <a:cubicBezTo>
                  <a:pt x="193" y="1563"/>
                  <a:pt x="190" y="1547"/>
                  <a:pt x="190" y="1532"/>
                </a:cubicBezTo>
                <a:cubicBezTo>
                  <a:pt x="190" y="1528"/>
                  <a:pt x="190" y="1526"/>
                  <a:pt x="190" y="1522"/>
                </a:cubicBezTo>
                <a:cubicBezTo>
                  <a:pt x="218" y="1515"/>
                  <a:pt x="263" y="1499"/>
                  <a:pt x="263" y="1470"/>
                </a:cubicBezTo>
                <a:close/>
                <a:moveTo>
                  <a:pt x="215" y="1464"/>
                </a:moveTo>
                <a:cubicBezTo>
                  <a:pt x="219" y="1461"/>
                  <a:pt x="224" y="1460"/>
                  <a:pt x="228" y="1460"/>
                </a:cubicBezTo>
                <a:cubicBezTo>
                  <a:pt x="228" y="1460"/>
                  <a:pt x="228" y="1460"/>
                  <a:pt x="228" y="1460"/>
                </a:cubicBezTo>
                <a:cubicBezTo>
                  <a:pt x="236" y="1460"/>
                  <a:pt x="242" y="1465"/>
                  <a:pt x="242" y="1475"/>
                </a:cubicBezTo>
                <a:cubicBezTo>
                  <a:pt x="242" y="1488"/>
                  <a:pt x="230" y="1502"/>
                  <a:pt x="191" y="1512"/>
                </a:cubicBezTo>
                <a:cubicBezTo>
                  <a:pt x="196" y="1482"/>
                  <a:pt x="209" y="1469"/>
                  <a:pt x="215" y="1464"/>
                </a:cubicBezTo>
                <a:close/>
                <a:moveTo>
                  <a:pt x="139" y="1559"/>
                </a:moveTo>
                <a:cubicBezTo>
                  <a:pt x="134" y="1551"/>
                  <a:pt x="129" y="1543"/>
                  <a:pt x="123" y="1529"/>
                </a:cubicBezTo>
                <a:cubicBezTo>
                  <a:pt x="117" y="1516"/>
                  <a:pt x="110" y="1498"/>
                  <a:pt x="107" y="1490"/>
                </a:cubicBezTo>
                <a:cubicBezTo>
                  <a:pt x="129" y="1482"/>
                  <a:pt x="150" y="1464"/>
                  <a:pt x="150" y="1435"/>
                </a:cubicBezTo>
                <a:cubicBezTo>
                  <a:pt x="150" y="1418"/>
                  <a:pt x="143" y="1407"/>
                  <a:pt x="134" y="1400"/>
                </a:cubicBezTo>
                <a:cubicBezTo>
                  <a:pt x="125" y="1394"/>
                  <a:pt x="110" y="1392"/>
                  <a:pt x="95" y="1392"/>
                </a:cubicBezTo>
                <a:cubicBezTo>
                  <a:pt x="37" y="1392"/>
                  <a:pt x="37" y="1392"/>
                  <a:pt x="37" y="1392"/>
                </a:cubicBezTo>
                <a:cubicBezTo>
                  <a:pt x="35" y="1400"/>
                  <a:pt x="35" y="1400"/>
                  <a:pt x="35" y="1400"/>
                </a:cubicBezTo>
                <a:cubicBezTo>
                  <a:pt x="55" y="1403"/>
                  <a:pt x="56" y="1404"/>
                  <a:pt x="52" y="1425"/>
                </a:cubicBezTo>
                <a:cubicBezTo>
                  <a:pt x="29" y="1543"/>
                  <a:pt x="29" y="1543"/>
                  <a:pt x="29" y="1543"/>
                </a:cubicBezTo>
                <a:cubicBezTo>
                  <a:pt x="25" y="1565"/>
                  <a:pt x="24" y="1566"/>
                  <a:pt x="4" y="1568"/>
                </a:cubicBezTo>
                <a:cubicBezTo>
                  <a:pt x="2" y="1577"/>
                  <a:pt x="2" y="1577"/>
                  <a:pt x="2" y="1577"/>
                </a:cubicBezTo>
                <a:cubicBezTo>
                  <a:pt x="69" y="1577"/>
                  <a:pt x="69" y="1577"/>
                  <a:pt x="69" y="1577"/>
                </a:cubicBezTo>
                <a:cubicBezTo>
                  <a:pt x="71" y="1568"/>
                  <a:pt x="71" y="1568"/>
                  <a:pt x="71" y="1568"/>
                </a:cubicBezTo>
                <a:cubicBezTo>
                  <a:pt x="50" y="1566"/>
                  <a:pt x="48" y="1565"/>
                  <a:pt x="52" y="1543"/>
                </a:cubicBezTo>
                <a:cubicBezTo>
                  <a:pt x="61" y="1496"/>
                  <a:pt x="61" y="1496"/>
                  <a:pt x="61" y="1496"/>
                </a:cubicBezTo>
                <a:cubicBezTo>
                  <a:pt x="72" y="1496"/>
                  <a:pt x="72" y="1496"/>
                  <a:pt x="72" y="1496"/>
                </a:cubicBezTo>
                <a:cubicBezTo>
                  <a:pt x="82" y="1496"/>
                  <a:pt x="85" y="1498"/>
                  <a:pt x="89" y="1507"/>
                </a:cubicBezTo>
                <a:cubicBezTo>
                  <a:pt x="94" y="1520"/>
                  <a:pt x="100" y="1538"/>
                  <a:pt x="108" y="1553"/>
                </a:cubicBezTo>
                <a:cubicBezTo>
                  <a:pt x="116" y="1570"/>
                  <a:pt x="125" y="1578"/>
                  <a:pt x="150" y="1579"/>
                </a:cubicBezTo>
                <a:cubicBezTo>
                  <a:pt x="155" y="1579"/>
                  <a:pt x="155" y="1579"/>
                  <a:pt x="155" y="1579"/>
                </a:cubicBezTo>
                <a:cubicBezTo>
                  <a:pt x="158" y="1571"/>
                  <a:pt x="158" y="1571"/>
                  <a:pt x="158" y="1571"/>
                </a:cubicBezTo>
                <a:cubicBezTo>
                  <a:pt x="150" y="1569"/>
                  <a:pt x="144" y="1566"/>
                  <a:pt x="139" y="1559"/>
                </a:cubicBezTo>
                <a:close/>
                <a:moveTo>
                  <a:pt x="76" y="1486"/>
                </a:moveTo>
                <a:cubicBezTo>
                  <a:pt x="63" y="1486"/>
                  <a:pt x="63" y="1486"/>
                  <a:pt x="63" y="1486"/>
                </a:cubicBezTo>
                <a:cubicBezTo>
                  <a:pt x="77" y="1415"/>
                  <a:pt x="77" y="1415"/>
                  <a:pt x="77" y="1415"/>
                </a:cubicBezTo>
                <a:cubicBezTo>
                  <a:pt x="78" y="1409"/>
                  <a:pt x="80" y="1405"/>
                  <a:pt x="82" y="1404"/>
                </a:cubicBezTo>
                <a:cubicBezTo>
                  <a:pt x="84" y="1402"/>
                  <a:pt x="88" y="1401"/>
                  <a:pt x="93" y="1401"/>
                </a:cubicBezTo>
                <a:cubicBezTo>
                  <a:pt x="114" y="1401"/>
                  <a:pt x="125" y="1414"/>
                  <a:pt x="125" y="1437"/>
                </a:cubicBezTo>
                <a:cubicBezTo>
                  <a:pt x="125" y="1455"/>
                  <a:pt x="117" y="1471"/>
                  <a:pt x="105" y="1479"/>
                </a:cubicBezTo>
                <a:cubicBezTo>
                  <a:pt x="97" y="1485"/>
                  <a:pt x="87" y="1486"/>
                  <a:pt x="76" y="1486"/>
                </a:cubicBezTo>
                <a:close/>
                <a:moveTo>
                  <a:pt x="370" y="1559"/>
                </a:moveTo>
                <a:cubicBezTo>
                  <a:pt x="368" y="1559"/>
                  <a:pt x="367" y="1556"/>
                  <a:pt x="369" y="1546"/>
                </a:cubicBezTo>
                <a:cubicBezTo>
                  <a:pt x="375" y="1511"/>
                  <a:pt x="384" y="1473"/>
                  <a:pt x="389" y="1452"/>
                </a:cubicBezTo>
                <a:cubicBezTo>
                  <a:pt x="389" y="1451"/>
                  <a:pt x="389" y="1451"/>
                  <a:pt x="389" y="1451"/>
                </a:cubicBezTo>
                <a:cubicBezTo>
                  <a:pt x="385" y="1451"/>
                  <a:pt x="381" y="1450"/>
                  <a:pt x="378" y="1449"/>
                </a:cubicBezTo>
                <a:cubicBezTo>
                  <a:pt x="372" y="1448"/>
                  <a:pt x="367" y="1447"/>
                  <a:pt x="362" y="1447"/>
                </a:cubicBezTo>
                <a:cubicBezTo>
                  <a:pt x="362" y="1447"/>
                  <a:pt x="362" y="1447"/>
                  <a:pt x="362" y="1447"/>
                </a:cubicBezTo>
                <a:cubicBezTo>
                  <a:pt x="344" y="1447"/>
                  <a:pt x="323" y="1458"/>
                  <a:pt x="309" y="1471"/>
                </a:cubicBezTo>
                <a:cubicBezTo>
                  <a:pt x="290" y="1488"/>
                  <a:pt x="277" y="1520"/>
                  <a:pt x="277" y="1548"/>
                </a:cubicBezTo>
                <a:cubicBezTo>
                  <a:pt x="277" y="1571"/>
                  <a:pt x="286" y="1580"/>
                  <a:pt x="293" y="1580"/>
                </a:cubicBezTo>
                <a:cubicBezTo>
                  <a:pt x="301" y="1580"/>
                  <a:pt x="310" y="1576"/>
                  <a:pt x="318" y="1568"/>
                </a:cubicBezTo>
                <a:cubicBezTo>
                  <a:pt x="330" y="1559"/>
                  <a:pt x="342" y="1546"/>
                  <a:pt x="352" y="1532"/>
                </a:cubicBezTo>
                <a:cubicBezTo>
                  <a:pt x="352" y="1532"/>
                  <a:pt x="352" y="1532"/>
                  <a:pt x="352" y="1532"/>
                </a:cubicBezTo>
                <a:cubicBezTo>
                  <a:pt x="347" y="1556"/>
                  <a:pt x="347" y="1556"/>
                  <a:pt x="347" y="1556"/>
                </a:cubicBezTo>
                <a:cubicBezTo>
                  <a:pt x="344" y="1575"/>
                  <a:pt x="346" y="1580"/>
                  <a:pt x="353" y="1580"/>
                </a:cubicBezTo>
                <a:cubicBezTo>
                  <a:pt x="361" y="1580"/>
                  <a:pt x="379" y="1570"/>
                  <a:pt x="393" y="1553"/>
                </a:cubicBezTo>
                <a:cubicBezTo>
                  <a:pt x="389" y="1544"/>
                  <a:pt x="389" y="1544"/>
                  <a:pt x="389" y="1544"/>
                </a:cubicBezTo>
                <a:cubicBezTo>
                  <a:pt x="382" y="1552"/>
                  <a:pt x="372" y="1559"/>
                  <a:pt x="370" y="1559"/>
                </a:cubicBezTo>
                <a:close/>
                <a:moveTo>
                  <a:pt x="356" y="1509"/>
                </a:moveTo>
                <a:cubicBezTo>
                  <a:pt x="346" y="1529"/>
                  <a:pt x="318" y="1561"/>
                  <a:pt x="308" y="1561"/>
                </a:cubicBezTo>
                <a:cubicBezTo>
                  <a:pt x="303" y="1561"/>
                  <a:pt x="300" y="1555"/>
                  <a:pt x="300" y="1543"/>
                </a:cubicBezTo>
                <a:cubicBezTo>
                  <a:pt x="300" y="1517"/>
                  <a:pt x="311" y="1480"/>
                  <a:pt x="331" y="1466"/>
                </a:cubicBezTo>
                <a:cubicBezTo>
                  <a:pt x="336" y="1462"/>
                  <a:pt x="342" y="1460"/>
                  <a:pt x="350" y="1460"/>
                </a:cubicBezTo>
                <a:cubicBezTo>
                  <a:pt x="350" y="1460"/>
                  <a:pt x="350" y="1460"/>
                  <a:pt x="350" y="1460"/>
                </a:cubicBezTo>
                <a:cubicBezTo>
                  <a:pt x="356" y="1460"/>
                  <a:pt x="363" y="1462"/>
                  <a:pt x="367" y="1464"/>
                </a:cubicBezTo>
                <a:cubicBezTo>
                  <a:pt x="364" y="1476"/>
                  <a:pt x="360" y="1495"/>
                  <a:pt x="356" y="1509"/>
                </a:cubicBezTo>
                <a:close/>
                <a:moveTo>
                  <a:pt x="3135" y="1375"/>
                </a:moveTo>
                <a:cubicBezTo>
                  <a:pt x="3132" y="1375"/>
                  <a:pt x="3116" y="1382"/>
                  <a:pt x="3094" y="1384"/>
                </a:cubicBezTo>
                <a:cubicBezTo>
                  <a:pt x="3093" y="1392"/>
                  <a:pt x="3093" y="1392"/>
                  <a:pt x="3093" y="1392"/>
                </a:cubicBezTo>
                <a:cubicBezTo>
                  <a:pt x="3099" y="1392"/>
                  <a:pt x="3099" y="1392"/>
                  <a:pt x="3099" y="1392"/>
                </a:cubicBezTo>
                <a:cubicBezTo>
                  <a:pt x="3113" y="1393"/>
                  <a:pt x="3115" y="1394"/>
                  <a:pt x="3112" y="1407"/>
                </a:cubicBezTo>
                <a:cubicBezTo>
                  <a:pt x="3102" y="1453"/>
                  <a:pt x="3093" y="1499"/>
                  <a:pt x="3083" y="1545"/>
                </a:cubicBezTo>
                <a:cubicBezTo>
                  <a:pt x="3077" y="1574"/>
                  <a:pt x="3081" y="1580"/>
                  <a:pt x="3087" y="1580"/>
                </a:cubicBezTo>
                <a:cubicBezTo>
                  <a:pt x="3096" y="1580"/>
                  <a:pt x="3115" y="1569"/>
                  <a:pt x="3129" y="1552"/>
                </a:cubicBezTo>
                <a:cubicBezTo>
                  <a:pt x="3124" y="1545"/>
                  <a:pt x="3124" y="1545"/>
                  <a:pt x="3124" y="1545"/>
                </a:cubicBezTo>
                <a:cubicBezTo>
                  <a:pt x="3117" y="1552"/>
                  <a:pt x="3107" y="1559"/>
                  <a:pt x="3104" y="1559"/>
                </a:cubicBezTo>
                <a:cubicBezTo>
                  <a:pt x="3102" y="1559"/>
                  <a:pt x="3101" y="1557"/>
                  <a:pt x="3102" y="1548"/>
                </a:cubicBezTo>
                <a:cubicBezTo>
                  <a:pt x="3114" y="1491"/>
                  <a:pt x="3126" y="1437"/>
                  <a:pt x="3137" y="1383"/>
                </a:cubicBezTo>
                <a:cubicBezTo>
                  <a:pt x="3138" y="1378"/>
                  <a:pt x="3138" y="1375"/>
                  <a:pt x="3135" y="1375"/>
                </a:cubicBezTo>
                <a:close/>
                <a:moveTo>
                  <a:pt x="643" y="1447"/>
                </a:moveTo>
                <a:cubicBezTo>
                  <a:pt x="638" y="1447"/>
                  <a:pt x="633" y="1451"/>
                  <a:pt x="632" y="1455"/>
                </a:cubicBezTo>
                <a:cubicBezTo>
                  <a:pt x="630" y="1458"/>
                  <a:pt x="630" y="1460"/>
                  <a:pt x="631" y="1462"/>
                </a:cubicBezTo>
                <a:cubicBezTo>
                  <a:pt x="633" y="1465"/>
                  <a:pt x="635" y="1470"/>
                  <a:pt x="635" y="1475"/>
                </a:cubicBezTo>
                <a:cubicBezTo>
                  <a:pt x="635" y="1494"/>
                  <a:pt x="604" y="1535"/>
                  <a:pt x="593" y="1550"/>
                </a:cubicBezTo>
                <a:cubicBezTo>
                  <a:pt x="592" y="1550"/>
                  <a:pt x="592" y="1550"/>
                  <a:pt x="592" y="1550"/>
                </a:cubicBezTo>
                <a:cubicBezTo>
                  <a:pt x="592" y="1526"/>
                  <a:pt x="591" y="1500"/>
                  <a:pt x="590" y="1478"/>
                </a:cubicBezTo>
                <a:cubicBezTo>
                  <a:pt x="589" y="1458"/>
                  <a:pt x="585" y="1447"/>
                  <a:pt x="577" y="1447"/>
                </a:cubicBezTo>
                <a:cubicBezTo>
                  <a:pt x="569" y="1447"/>
                  <a:pt x="555" y="1460"/>
                  <a:pt x="544" y="1476"/>
                </a:cubicBezTo>
                <a:cubicBezTo>
                  <a:pt x="550" y="1483"/>
                  <a:pt x="550" y="1483"/>
                  <a:pt x="550" y="1483"/>
                </a:cubicBezTo>
                <a:cubicBezTo>
                  <a:pt x="559" y="1473"/>
                  <a:pt x="563" y="1468"/>
                  <a:pt x="565" y="1468"/>
                </a:cubicBezTo>
                <a:cubicBezTo>
                  <a:pt x="567" y="1468"/>
                  <a:pt x="569" y="1472"/>
                  <a:pt x="570" y="1491"/>
                </a:cubicBezTo>
                <a:cubicBezTo>
                  <a:pt x="572" y="1511"/>
                  <a:pt x="573" y="1555"/>
                  <a:pt x="574" y="1580"/>
                </a:cubicBezTo>
                <a:cubicBezTo>
                  <a:pt x="582" y="1580"/>
                  <a:pt x="582" y="1580"/>
                  <a:pt x="582" y="1580"/>
                </a:cubicBezTo>
                <a:cubicBezTo>
                  <a:pt x="598" y="1559"/>
                  <a:pt x="623" y="1527"/>
                  <a:pt x="639" y="1503"/>
                </a:cubicBezTo>
                <a:cubicBezTo>
                  <a:pt x="651" y="1484"/>
                  <a:pt x="656" y="1473"/>
                  <a:pt x="656" y="1463"/>
                </a:cubicBezTo>
                <a:cubicBezTo>
                  <a:pt x="656" y="1453"/>
                  <a:pt x="650" y="1447"/>
                  <a:pt x="643" y="1447"/>
                </a:cubicBezTo>
                <a:close/>
                <a:moveTo>
                  <a:pt x="1344" y="1559"/>
                </a:moveTo>
                <a:cubicBezTo>
                  <a:pt x="1343" y="1559"/>
                  <a:pt x="1342" y="1556"/>
                  <a:pt x="1344" y="1548"/>
                </a:cubicBezTo>
                <a:cubicBezTo>
                  <a:pt x="1349" y="1527"/>
                  <a:pt x="1354" y="1506"/>
                  <a:pt x="1359" y="1486"/>
                </a:cubicBezTo>
                <a:cubicBezTo>
                  <a:pt x="1367" y="1452"/>
                  <a:pt x="1359" y="1447"/>
                  <a:pt x="1352" y="1447"/>
                </a:cubicBezTo>
                <a:cubicBezTo>
                  <a:pt x="1347" y="1447"/>
                  <a:pt x="1341" y="1449"/>
                  <a:pt x="1335" y="1453"/>
                </a:cubicBezTo>
                <a:cubicBezTo>
                  <a:pt x="1325" y="1458"/>
                  <a:pt x="1306" y="1472"/>
                  <a:pt x="1285" y="1501"/>
                </a:cubicBezTo>
                <a:cubicBezTo>
                  <a:pt x="1284" y="1501"/>
                  <a:pt x="1284" y="1501"/>
                  <a:pt x="1284" y="1501"/>
                </a:cubicBezTo>
                <a:cubicBezTo>
                  <a:pt x="1289" y="1482"/>
                  <a:pt x="1289" y="1482"/>
                  <a:pt x="1289" y="1482"/>
                </a:cubicBezTo>
                <a:cubicBezTo>
                  <a:pt x="1295" y="1457"/>
                  <a:pt x="1294" y="1447"/>
                  <a:pt x="1287" y="1447"/>
                </a:cubicBezTo>
                <a:cubicBezTo>
                  <a:pt x="1279" y="1447"/>
                  <a:pt x="1263" y="1457"/>
                  <a:pt x="1248" y="1474"/>
                </a:cubicBezTo>
                <a:cubicBezTo>
                  <a:pt x="1252" y="1482"/>
                  <a:pt x="1252" y="1482"/>
                  <a:pt x="1252" y="1482"/>
                </a:cubicBezTo>
                <a:cubicBezTo>
                  <a:pt x="1259" y="1474"/>
                  <a:pt x="1267" y="1468"/>
                  <a:pt x="1270" y="1468"/>
                </a:cubicBezTo>
                <a:cubicBezTo>
                  <a:pt x="1271" y="1468"/>
                  <a:pt x="1272" y="1471"/>
                  <a:pt x="1270" y="1481"/>
                </a:cubicBezTo>
                <a:cubicBezTo>
                  <a:pt x="1263" y="1514"/>
                  <a:pt x="1252" y="1556"/>
                  <a:pt x="1246" y="1578"/>
                </a:cubicBezTo>
                <a:cubicBezTo>
                  <a:pt x="1248" y="1580"/>
                  <a:pt x="1248" y="1580"/>
                  <a:pt x="1248" y="1580"/>
                </a:cubicBezTo>
                <a:cubicBezTo>
                  <a:pt x="1254" y="1578"/>
                  <a:pt x="1262" y="1576"/>
                  <a:pt x="1269" y="1575"/>
                </a:cubicBezTo>
                <a:cubicBezTo>
                  <a:pt x="1272" y="1558"/>
                  <a:pt x="1277" y="1537"/>
                  <a:pt x="1280" y="1524"/>
                </a:cubicBezTo>
                <a:cubicBezTo>
                  <a:pt x="1294" y="1499"/>
                  <a:pt x="1325" y="1466"/>
                  <a:pt x="1337" y="1466"/>
                </a:cubicBezTo>
                <a:cubicBezTo>
                  <a:pt x="1341" y="1466"/>
                  <a:pt x="1342" y="1470"/>
                  <a:pt x="1339" y="1484"/>
                </a:cubicBezTo>
                <a:cubicBezTo>
                  <a:pt x="1334" y="1506"/>
                  <a:pt x="1328" y="1529"/>
                  <a:pt x="1323" y="1551"/>
                </a:cubicBezTo>
                <a:cubicBezTo>
                  <a:pt x="1318" y="1573"/>
                  <a:pt x="1321" y="1580"/>
                  <a:pt x="1327" y="1580"/>
                </a:cubicBezTo>
                <a:cubicBezTo>
                  <a:pt x="1335" y="1580"/>
                  <a:pt x="1351" y="1572"/>
                  <a:pt x="1367" y="1553"/>
                </a:cubicBezTo>
                <a:cubicBezTo>
                  <a:pt x="1362" y="1546"/>
                  <a:pt x="1362" y="1546"/>
                  <a:pt x="1362" y="1546"/>
                </a:cubicBezTo>
                <a:cubicBezTo>
                  <a:pt x="1355" y="1554"/>
                  <a:pt x="1347" y="1559"/>
                  <a:pt x="1344" y="1559"/>
                </a:cubicBezTo>
                <a:close/>
                <a:moveTo>
                  <a:pt x="1714" y="1447"/>
                </a:moveTo>
                <a:cubicBezTo>
                  <a:pt x="1702" y="1447"/>
                  <a:pt x="1682" y="1458"/>
                  <a:pt x="1670" y="1469"/>
                </a:cubicBezTo>
                <a:cubicBezTo>
                  <a:pt x="1651" y="1487"/>
                  <a:pt x="1641" y="1517"/>
                  <a:pt x="1641" y="1542"/>
                </a:cubicBezTo>
                <a:cubicBezTo>
                  <a:pt x="1641" y="1566"/>
                  <a:pt x="1651" y="1580"/>
                  <a:pt x="1668" y="1580"/>
                </a:cubicBezTo>
                <a:cubicBezTo>
                  <a:pt x="1685" y="1580"/>
                  <a:pt x="1705" y="1570"/>
                  <a:pt x="1723" y="1550"/>
                </a:cubicBezTo>
                <a:cubicBezTo>
                  <a:pt x="1718" y="1542"/>
                  <a:pt x="1718" y="1542"/>
                  <a:pt x="1718" y="1542"/>
                </a:cubicBezTo>
                <a:cubicBezTo>
                  <a:pt x="1711" y="1550"/>
                  <a:pt x="1695" y="1563"/>
                  <a:pt x="1681" y="1563"/>
                </a:cubicBezTo>
                <a:cubicBezTo>
                  <a:pt x="1670" y="1563"/>
                  <a:pt x="1664" y="1553"/>
                  <a:pt x="1664" y="1534"/>
                </a:cubicBezTo>
                <a:cubicBezTo>
                  <a:pt x="1664" y="1514"/>
                  <a:pt x="1670" y="1492"/>
                  <a:pt x="1678" y="1479"/>
                </a:cubicBezTo>
                <a:cubicBezTo>
                  <a:pt x="1683" y="1468"/>
                  <a:pt x="1691" y="1462"/>
                  <a:pt x="1700" y="1462"/>
                </a:cubicBezTo>
                <a:cubicBezTo>
                  <a:pt x="1708" y="1462"/>
                  <a:pt x="1714" y="1465"/>
                  <a:pt x="1720" y="1473"/>
                </a:cubicBezTo>
                <a:cubicBezTo>
                  <a:pt x="1721" y="1476"/>
                  <a:pt x="1723" y="1476"/>
                  <a:pt x="1726" y="1474"/>
                </a:cubicBezTo>
                <a:cubicBezTo>
                  <a:pt x="1732" y="1471"/>
                  <a:pt x="1735" y="1466"/>
                  <a:pt x="1735" y="1462"/>
                </a:cubicBezTo>
                <a:cubicBezTo>
                  <a:pt x="1735" y="1454"/>
                  <a:pt x="1726" y="1447"/>
                  <a:pt x="1714" y="1447"/>
                </a:cubicBezTo>
                <a:close/>
                <a:moveTo>
                  <a:pt x="1540" y="1559"/>
                </a:moveTo>
                <a:cubicBezTo>
                  <a:pt x="1539" y="1559"/>
                  <a:pt x="1538" y="1556"/>
                  <a:pt x="1540" y="1546"/>
                </a:cubicBezTo>
                <a:cubicBezTo>
                  <a:pt x="1546" y="1511"/>
                  <a:pt x="1555" y="1473"/>
                  <a:pt x="1560" y="1452"/>
                </a:cubicBezTo>
                <a:cubicBezTo>
                  <a:pt x="1560" y="1451"/>
                  <a:pt x="1560" y="1451"/>
                  <a:pt x="1560" y="1451"/>
                </a:cubicBezTo>
                <a:cubicBezTo>
                  <a:pt x="1556" y="1451"/>
                  <a:pt x="1552" y="1450"/>
                  <a:pt x="1548" y="1449"/>
                </a:cubicBezTo>
                <a:cubicBezTo>
                  <a:pt x="1543" y="1448"/>
                  <a:pt x="1537" y="1447"/>
                  <a:pt x="1533" y="1447"/>
                </a:cubicBezTo>
                <a:cubicBezTo>
                  <a:pt x="1533" y="1447"/>
                  <a:pt x="1533" y="1447"/>
                  <a:pt x="1533" y="1447"/>
                </a:cubicBezTo>
                <a:cubicBezTo>
                  <a:pt x="1514" y="1447"/>
                  <a:pt x="1494" y="1458"/>
                  <a:pt x="1480" y="1471"/>
                </a:cubicBezTo>
                <a:cubicBezTo>
                  <a:pt x="1461" y="1488"/>
                  <a:pt x="1447" y="1520"/>
                  <a:pt x="1447" y="1548"/>
                </a:cubicBezTo>
                <a:cubicBezTo>
                  <a:pt x="1447" y="1571"/>
                  <a:pt x="1456" y="1580"/>
                  <a:pt x="1464" y="1580"/>
                </a:cubicBezTo>
                <a:cubicBezTo>
                  <a:pt x="1471" y="1580"/>
                  <a:pt x="1480" y="1576"/>
                  <a:pt x="1489" y="1568"/>
                </a:cubicBezTo>
                <a:cubicBezTo>
                  <a:pt x="1501" y="1559"/>
                  <a:pt x="1513" y="1546"/>
                  <a:pt x="1522" y="1532"/>
                </a:cubicBezTo>
                <a:cubicBezTo>
                  <a:pt x="1523" y="1532"/>
                  <a:pt x="1523" y="1532"/>
                  <a:pt x="1523" y="1532"/>
                </a:cubicBezTo>
                <a:cubicBezTo>
                  <a:pt x="1518" y="1556"/>
                  <a:pt x="1518" y="1556"/>
                  <a:pt x="1518" y="1556"/>
                </a:cubicBezTo>
                <a:cubicBezTo>
                  <a:pt x="1514" y="1575"/>
                  <a:pt x="1517" y="1580"/>
                  <a:pt x="1523" y="1580"/>
                </a:cubicBezTo>
                <a:cubicBezTo>
                  <a:pt x="1531" y="1580"/>
                  <a:pt x="1550" y="1570"/>
                  <a:pt x="1564" y="1553"/>
                </a:cubicBezTo>
                <a:cubicBezTo>
                  <a:pt x="1560" y="1544"/>
                  <a:pt x="1560" y="1544"/>
                  <a:pt x="1560" y="1544"/>
                </a:cubicBezTo>
                <a:cubicBezTo>
                  <a:pt x="1552" y="1552"/>
                  <a:pt x="1543" y="1559"/>
                  <a:pt x="1540" y="1559"/>
                </a:cubicBezTo>
                <a:close/>
                <a:moveTo>
                  <a:pt x="1527" y="1509"/>
                </a:moveTo>
                <a:cubicBezTo>
                  <a:pt x="1516" y="1529"/>
                  <a:pt x="1489" y="1561"/>
                  <a:pt x="1478" y="1561"/>
                </a:cubicBezTo>
                <a:cubicBezTo>
                  <a:pt x="1474" y="1561"/>
                  <a:pt x="1471" y="1555"/>
                  <a:pt x="1471" y="1543"/>
                </a:cubicBezTo>
                <a:cubicBezTo>
                  <a:pt x="1471" y="1517"/>
                  <a:pt x="1482" y="1480"/>
                  <a:pt x="1502" y="1466"/>
                </a:cubicBezTo>
                <a:cubicBezTo>
                  <a:pt x="1507" y="1462"/>
                  <a:pt x="1513" y="1460"/>
                  <a:pt x="1520" y="1460"/>
                </a:cubicBezTo>
                <a:cubicBezTo>
                  <a:pt x="1521" y="1460"/>
                  <a:pt x="1521" y="1460"/>
                  <a:pt x="1521" y="1460"/>
                </a:cubicBezTo>
                <a:cubicBezTo>
                  <a:pt x="1527" y="1460"/>
                  <a:pt x="1533" y="1462"/>
                  <a:pt x="1537" y="1464"/>
                </a:cubicBezTo>
                <a:cubicBezTo>
                  <a:pt x="1535" y="1476"/>
                  <a:pt x="1531" y="1495"/>
                  <a:pt x="1527" y="1509"/>
                </a:cubicBezTo>
                <a:close/>
                <a:moveTo>
                  <a:pt x="2473" y="1546"/>
                </a:moveTo>
                <a:cubicBezTo>
                  <a:pt x="2465" y="1554"/>
                  <a:pt x="2457" y="1559"/>
                  <a:pt x="2455" y="1559"/>
                </a:cubicBezTo>
                <a:cubicBezTo>
                  <a:pt x="2453" y="1559"/>
                  <a:pt x="2453" y="1556"/>
                  <a:pt x="2455" y="1548"/>
                </a:cubicBezTo>
                <a:cubicBezTo>
                  <a:pt x="2459" y="1527"/>
                  <a:pt x="2464" y="1506"/>
                  <a:pt x="2469" y="1486"/>
                </a:cubicBezTo>
                <a:cubicBezTo>
                  <a:pt x="2477" y="1452"/>
                  <a:pt x="2470" y="1447"/>
                  <a:pt x="2462" y="1447"/>
                </a:cubicBezTo>
                <a:cubicBezTo>
                  <a:pt x="2458" y="1447"/>
                  <a:pt x="2451" y="1449"/>
                  <a:pt x="2445" y="1453"/>
                </a:cubicBezTo>
                <a:cubicBezTo>
                  <a:pt x="2435" y="1458"/>
                  <a:pt x="2416" y="1472"/>
                  <a:pt x="2395" y="1501"/>
                </a:cubicBezTo>
                <a:cubicBezTo>
                  <a:pt x="2394" y="1501"/>
                  <a:pt x="2394" y="1501"/>
                  <a:pt x="2394" y="1501"/>
                </a:cubicBezTo>
                <a:cubicBezTo>
                  <a:pt x="2399" y="1482"/>
                  <a:pt x="2399" y="1482"/>
                  <a:pt x="2399" y="1482"/>
                </a:cubicBezTo>
                <a:cubicBezTo>
                  <a:pt x="2405" y="1457"/>
                  <a:pt x="2404" y="1447"/>
                  <a:pt x="2397" y="1447"/>
                </a:cubicBezTo>
                <a:cubicBezTo>
                  <a:pt x="2389" y="1447"/>
                  <a:pt x="2373" y="1457"/>
                  <a:pt x="2358" y="1474"/>
                </a:cubicBezTo>
                <a:cubicBezTo>
                  <a:pt x="2362" y="1482"/>
                  <a:pt x="2362" y="1482"/>
                  <a:pt x="2362" y="1482"/>
                </a:cubicBezTo>
                <a:cubicBezTo>
                  <a:pt x="2369" y="1474"/>
                  <a:pt x="2378" y="1468"/>
                  <a:pt x="2380" y="1468"/>
                </a:cubicBezTo>
                <a:cubicBezTo>
                  <a:pt x="2382" y="1468"/>
                  <a:pt x="2382" y="1471"/>
                  <a:pt x="2380" y="1481"/>
                </a:cubicBezTo>
                <a:cubicBezTo>
                  <a:pt x="2373" y="1514"/>
                  <a:pt x="2362" y="1556"/>
                  <a:pt x="2357" y="1578"/>
                </a:cubicBezTo>
                <a:cubicBezTo>
                  <a:pt x="2358" y="1580"/>
                  <a:pt x="2358" y="1580"/>
                  <a:pt x="2358" y="1580"/>
                </a:cubicBezTo>
                <a:cubicBezTo>
                  <a:pt x="2364" y="1578"/>
                  <a:pt x="2372" y="1576"/>
                  <a:pt x="2379" y="1575"/>
                </a:cubicBezTo>
                <a:cubicBezTo>
                  <a:pt x="2382" y="1558"/>
                  <a:pt x="2387" y="1537"/>
                  <a:pt x="2391" y="1524"/>
                </a:cubicBezTo>
                <a:cubicBezTo>
                  <a:pt x="2405" y="1499"/>
                  <a:pt x="2436" y="1466"/>
                  <a:pt x="2447" y="1466"/>
                </a:cubicBezTo>
                <a:cubicBezTo>
                  <a:pt x="2451" y="1466"/>
                  <a:pt x="2452" y="1470"/>
                  <a:pt x="2449" y="1484"/>
                </a:cubicBezTo>
                <a:cubicBezTo>
                  <a:pt x="2444" y="1506"/>
                  <a:pt x="2439" y="1529"/>
                  <a:pt x="2433" y="1551"/>
                </a:cubicBezTo>
                <a:cubicBezTo>
                  <a:pt x="2428" y="1573"/>
                  <a:pt x="2431" y="1580"/>
                  <a:pt x="2438" y="1580"/>
                </a:cubicBezTo>
                <a:cubicBezTo>
                  <a:pt x="2445" y="1580"/>
                  <a:pt x="2461" y="1572"/>
                  <a:pt x="2477" y="1553"/>
                </a:cubicBezTo>
                <a:lnTo>
                  <a:pt x="2473" y="1546"/>
                </a:lnTo>
                <a:close/>
                <a:moveTo>
                  <a:pt x="1841" y="1559"/>
                </a:moveTo>
                <a:cubicBezTo>
                  <a:pt x="1840" y="1558"/>
                  <a:pt x="1838" y="1557"/>
                  <a:pt x="1841" y="1547"/>
                </a:cubicBezTo>
                <a:cubicBezTo>
                  <a:pt x="1855" y="1484"/>
                  <a:pt x="1855" y="1484"/>
                  <a:pt x="1855" y="1484"/>
                </a:cubicBezTo>
                <a:cubicBezTo>
                  <a:pt x="1863" y="1451"/>
                  <a:pt x="1854" y="1447"/>
                  <a:pt x="1847" y="1447"/>
                </a:cubicBezTo>
                <a:cubicBezTo>
                  <a:pt x="1843" y="1447"/>
                  <a:pt x="1837" y="1449"/>
                  <a:pt x="1831" y="1452"/>
                </a:cubicBezTo>
                <a:cubicBezTo>
                  <a:pt x="1818" y="1459"/>
                  <a:pt x="1799" y="1474"/>
                  <a:pt x="1781" y="1498"/>
                </a:cubicBezTo>
                <a:cubicBezTo>
                  <a:pt x="1780" y="1498"/>
                  <a:pt x="1780" y="1498"/>
                  <a:pt x="1780" y="1498"/>
                </a:cubicBezTo>
                <a:cubicBezTo>
                  <a:pt x="1805" y="1384"/>
                  <a:pt x="1805" y="1384"/>
                  <a:pt x="1805" y="1384"/>
                </a:cubicBezTo>
                <a:cubicBezTo>
                  <a:pt x="1806" y="1378"/>
                  <a:pt x="1806" y="1375"/>
                  <a:pt x="1803" y="1375"/>
                </a:cubicBezTo>
                <a:cubicBezTo>
                  <a:pt x="1799" y="1375"/>
                  <a:pt x="1784" y="1382"/>
                  <a:pt x="1763" y="1384"/>
                </a:cubicBezTo>
                <a:cubicBezTo>
                  <a:pt x="1762" y="1393"/>
                  <a:pt x="1762" y="1393"/>
                  <a:pt x="1762" y="1393"/>
                </a:cubicBezTo>
                <a:cubicBezTo>
                  <a:pt x="1769" y="1393"/>
                  <a:pt x="1769" y="1393"/>
                  <a:pt x="1769" y="1393"/>
                </a:cubicBezTo>
                <a:cubicBezTo>
                  <a:pt x="1780" y="1393"/>
                  <a:pt x="1782" y="1394"/>
                  <a:pt x="1779" y="1408"/>
                </a:cubicBezTo>
                <a:cubicBezTo>
                  <a:pt x="1768" y="1466"/>
                  <a:pt x="1755" y="1526"/>
                  <a:pt x="1743" y="1578"/>
                </a:cubicBezTo>
                <a:cubicBezTo>
                  <a:pt x="1745" y="1580"/>
                  <a:pt x="1745" y="1580"/>
                  <a:pt x="1745" y="1580"/>
                </a:cubicBezTo>
                <a:cubicBezTo>
                  <a:pt x="1751" y="1578"/>
                  <a:pt x="1759" y="1576"/>
                  <a:pt x="1765" y="1575"/>
                </a:cubicBezTo>
                <a:cubicBezTo>
                  <a:pt x="1768" y="1560"/>
                  <a:pt x="1773" y="1537"/>
                  <a:pt x="1776" y="1521"/>
                </a:cubicBezTo>
                <a:cubicBezTo>
                  <a:pt x="1788" y="1498"/>
                  <a:pt x="1819" y="1466"/>
                  <a:pt x="1832" y="1466"/>
                </a:cubicBezTo>
                <a:cubicBezTo>
                  <a:pt x="1836" y="1466"/>
                  <a:pt x="1838" y="1471"/>
                  <a:pt x="1834" y="1485"/>
                </a:cubicBezTo>
                <a:cubicBezTo>
                  <a:pt x="1819" y="1553"/>
                  <a:pt x="1819" y="1553"/>
                  <a:pt x="1819" y="1553"/>
                </a:cubicBezTo>
                <a:cubicBezTo>
                  <a:pt x="1814" y="1573"/>
                  <a:pt x="1817" y="1580"/>
                  <a:pt x="1823" y="1580"/>
                </a:cubicBezTo>
                <a:cubicBezTo>
                  <a:pt x="1832" y="1580"/>
                  <a:pt x="1849" y="1571"/>
                  <a:pt x="1864" y="1553"/>
                </a:cubicBezTo>
                <a:cubicBezTo>
                  <a:pt x="1860" y="1546"/>
                  <a:pt x="1860" y="1546"/>
                  <a:pt x="1860" y="1546"/>
                </a:cubicBezTo>
                <a:cubicBezTo>
                  <a:pt x="1851" y="1554"/>
                  <a:pt x="1844" y="1559"/>
                  <a:pt x="1841" y="1559"/>
                </a:cubicBezTo>
                <a:close/>
                <a:moveTo>
                  <a:pt x="2332" y="1390"/>
                </a:moveTo>
                <a:cubicBezTo>
                  <a:pt x="2331" y="1390"/>
                  <a:pt x="2331" y="1390"/>
                  <a:pt x="2331" y="1390"/>
                </a:cubicBezTo>
                <a:cubicBezTo>
                  <a:pt x="2321" y="1390"/>
                  <a:pt x="2315" y="1399"/>
                  <a:pt x="2315" y="1407"/>
                </a:cubicBezTo>
                <a:cubicBezTo>
                  <a:pt x="2315" y="1414"/>
                  <a:pt x="2320" y="1419"/>
                  <a:pt x="2327" y="1419"/>
                </a:cubicBezTo>
                <a:cubicBezTo>
                  <a:pt x="2336" y="1419"/>
                  <a:pt x="2343" y="1411"/>
                  <a:pt x="2343" y="1403"/>
                </a:cubicBezTo>
                <a:cubicBezTo>
                  <a:pt x="2343" y="1396"/>
                  <a:pt x="2339" y="1390"/>
                  <a:pt x="2332" y="1390"/>
                </a:cubicBezTo>
                <a:close/>
                <a:moveTo>
                  <a:pt x="2244" y="1455"/>
                </a:moveTo>
                <a:cubicBezTo>
                  <a:pt x="2238" y="1450"/>
                  <a:pt x="2231" y="1447"/>
                  <a:pt x="2222" y="1447"/>
                </a:cubicBezTo>
                <a:cubicBezTo>
                  <a:pt x="2211" y="1447"/>
                  <a:pt x="2197" y="1452"/>
                  <a:pt x="2186" y="1462"/>
                </a:cubicBezTo>
                <a:cubicBezTo>
                  <a:pt x="2172" y="1473"/>
                  <a:pt x="2163" y="1491"/>
                  <a:pt x="2163" y="1509"/>
                </a:cubicBezTo>
                <a:cubicBezTo>
                  <a:pt x="2163" y="1528"/>
                  <a:pt x="2172" y="1539"/>
                  <a:pt x="2187" y="1543"/>
                </a:cubicBezTo>
                <a:cubicBezTo>
                  <a:pt x="2174" y="1551"/>
                  <a:pt x="2170" y="1557"/>
                  <a:pt x="2170" y="1561"/>
                </a:cubicBezTo>
                <a:cubicBezTo>
                  <a:pt x="2170" y="1565"/>
                  <a:pt x="2173" y="1570"/>
                  <a:pt x="2180" y="1575"/>
                </a:cubicBezTo>
                <a:cubicBezTo>
                  <a:pt x="2148" y="1592"/>
                  <a:pt x="2134" y="1604"/>
                  <a:pt x="2134" y="1617"/>
                </a:cubicBezTo>
                <a:cubicBezTo>
                  <a:pt x="2134" y="1632"/>
                  <a:pt x="2155" y="1647"/>
                  <a:pt x="2183" y="1647"/>
                </a:cubicBezTo>
                <a:cubicBezTo>
                  <a:pt x="2207" y="1647"/>
                  <a:pt x="2248" y="1632"/>
                  <a:pt x="2248" y="1607"/>
                </a:cubicBezTo>
                <a:cubicBezTo>
                  <a:pt x="2248" y="1596"/>
                  <a:pt x="2238" y="1584"/>
                  <a:pt x="2214" y="1570"/>
                </a:cubicBezTo>
                <a:cubicBezTo>
                  <a:pt x="2199" y="1562"/>
                  <a:pt x="2192" y="1557"/>
                  <a:pt x="2192" y="1553"/>
                </a:cubicBezTo>
                <a:cubicBezTo>
                  <a:pt x="2192" y="1549"/>
                  <a:pt x="2194" y="1546"/>
                  <a:pt x="2198" y="1544"/>
                </a:cubicBezTo>
                <a:cubicBezTo>
                  <a:pt x="2214" y="1539"/>
                  <a:pt x="2226" y="1533"/>
                  <a:pt x="2233" y="1526"/>
                </a:cubicBezTo>
                <a:cubicBezTo>
                  <a:pt x="2243" y="1518"/>
                  <a:pt x="2254" y="1504"/>
                  <a:pt x="2254" y="1482"/>
                </a:cubicBezTo>
                <a:cubicBezTo>
                  <a:pt x="2254" y="1476"/>
                  <a:pt x="2253" y="1471"/>
                  <a:pt x="2252" y="1468"/>
                </a:cubicBezTo>
                <a:cubicBezTo>
                  <a:pt x="2254" y="1467"/>
                  <a:pt x="2256" y="1467"/>
                  <a:pt x="2257" y="1467"/>
                </a:cubicBezTo>
                <a:cubicBezTo>
                  <a:pt x="2263" y="1466"/>
                  <a:pt x="2271" y="1463"/>
                  <a:pt x="2280" y="1454"/>
                </a:cubicBezTo>
                <a:cubicBezTo>
                  <a:pt x="2277" y="1448"/>
                  <a:pt x="2277" y="1448"/>
                  <a:pt x="2277" y="1448"/>
                </a:cubicBezTo>
                <a:cubicBezTo>
                  <a:pt x="2272" y="1451"/>
                  <a:pt x="2260" y="1454"/>
                  <a:pt x="2244" y="1455"/>
                </a:cubicBezTo>
                <a:close/>
                <a:moveTo>
                  <a:pt x="2207" y="1591"/>
                </a:moveTo>
                <a:cubicBezTo>
                  <a:pt x="2221" y="1600"/>
                  <a:pt x="2227" y="1607"/>
                  <a:pt x="2227" y="1615"/>
                </a:cubicBezTo>
                <a:cubicBezTo>
                  <a:pt x="2227" y="1626"/>
                  <a:pt x="2212" y="1635"/>
                  <a:pt x="2195" y="1635"/>
                </a:cubicBezTo>
                <a:cubicBezTo>
                  <a:pt x="2194" y="1635"/>
                  <a:pt x="2194" y="1635"/>
                  <a:pt x="2194" y="1635"/>
                </a:cubicBezTo>
                <a:cubicBezTo>
                  <a:pt x="2175" y="1635"/>
                  <a:pt x="2157" y="1624"/>
                  <a:pt x="2157" y="1611"/>
                </a:cubicBezTo>
                <a:cubicBezTo>
                  <a:pt x="2157" y="1602"/>
                  <a:pt x="2168" y="1591"/>
                  <a:pt x="2188" y="1580"/>
                </a:cubicBezTo>
                <a:cubicBezTo>
                  <a:pt x="2192" y="1583"/>
                  <a:pt x="2199" y="1586"/>
                  <a:pt x="2207" y="1591"/>
                </a:cubicBezTo>
                <a:close/>
                <a:moveTo>
                  <a:pt x="2203" y="1531"/>
                </a:moveTo>
                <a:cubicBezTo>
                  <a:pt x="2193" y="1531"/>
                  <a:pt x="2185" y="1523"/>
                  <a:pt x="2185" y="1507"/>
                </a:cubicBezTo>
                <a:cubicBezTo>
                  <a:pt x="2185" y="1493"/>
                  <a:pt x="2189" y="1480"/>
                  <a:pt x="2194" y="1471"/>
                </a:cubicBezTo>
                <a:cubicBezTo>
                  <a:pt x="2200" y="1462"/>
                  <a:pt x="2206" y="1458"/>
                  <a:pt x="2215" y="1458"/>
                </a:cubicBezTo>
                <a:cubicBezTo>
                  <a:pt x="2215" y="1458"/>
                  <a:pt x="2215" y="1458"/>
                  <a:pt x="2215" y="1458"/>
                </a:cubicBezTo>
                <a:cubicBezTo>
                  <a:pt x="2226" y="1458"/>
                  <a:pt x="2233" y="1467"/>
                  <a:pt x="2233" y="1484"/>
                </a:cubicBezTo>
                <a:cubicBezTo>
                  <a:pt x="2233" y="1515"/>
                  <a:pt x="2216" y="1531"/>
                  <a:pt x="2203" y="1531"/>
                </a:cubicBezTo>
                <a:close/>
                <a:moveTo>
                  <a:pt x="1975" y="1559"/>
                </a:moveTo>
                <a:cubicBezTo>
                  <a:pt x="1973" y="1559"/>
                  <a:pt x="1972" y="1556"/>
                  <a:pt x="1974" y="1546"/>
                </a:cubicBezTo>
                <a:cubicBezTo>
                  <a:pt x="1980" y="1511"/>
                  <a:pt x="1989" y="1473"/>
                  <a:pt x="1995" y="1452"/>
                </a:cubicBezTo>
                <a:cubicBezTo>
                  <a:pt x="1994" y="1451"/>
                  <a:pt x="1994" y="1451"/>
                  <a:pt x="1994" y="1451"/>
                </a:cubicBezTo>
                <a:cubicBezTo>
                  <a:pt x="1990" y="1451"/>
                  <a:pt x="1986" y="1450"/>
                  <a:pt x="1983" y="1449"/>
                </a:cubicBezTo>
                <a:cubicBezTo>
                  <a:pt x="1977" y="1448"/>
                  <a:pt x="1972" y="1447"/>
                  <a:pt x="1967" y="1447"/>
                </a:cubicBezTo>
                <a:cubicBezTo>
                  <a:pt x="1967" y="1447"/>
                  <a:pt x="1967" y="1447"/>
                  <a:pt x="1967" y="1447"/>
                </a:cubicBezTo>
                <a:cubicBezTo>
                  <a:pt x="1949" y="1447"/>
                  <a:pt x="1928" y="1458"/>
                  <a:pt x="1914" y="1471"/>
                </a:cubicBezTo>
                <a:cubicBezTo>
                  <a:pt x="1895" y="1488"/>
                  <a:pt x="1882" y="1520"/>
                  <a:pt x="1882" y="1548"/>
                </a:cubicBezTo>
                <a:cubicBezTo>
                  <a:pt x="1882" y="1571"/>
                  <a:pt x="1891" y="1580"/>
                  <a:pt x="1898" y="1580"/>
                </a:cubicBezTo>
                <a:cubicBezTo>
                  <a:pt x="1906" y="1580"/>
                  <a:pt x="1915" y="1576"/>
                  <a:pt x="1923" y="1568"/>
                </a:cubicBezTo>
                <a:cubicBezTo>
                  <a:pt x="1935" y="1559"/>
                  <a:pt x="1947" y="1546"/>
                  <a:pt x="1957" y="1532"/>
                </a:cubicBezTo>
                <a:cubicBezTo>
                  <a:pt x="1957" y="1532"/>
                  <a:pt x="1957" y="1532"/>
                  <a:pt x="1957" y="1532"/>
                </a:cubicBezTo>
                <a:cubicBezTo>
                  <a:pt x="1952" y="1556"/>
                  <a:pt x="1952" y="1556"/>
                  <a:pt x="1952" y="1556"/>
                </a:cubicBezTo>
                <a:cubicBezTo>
                  <a:pt x="1949" y="1575"/>
                  <a:pt x="1952" y="1580"/>
                  <a:pt x="1958" y="1580"/>
                </a:cubicBezTo>
                <a:cubicBezTo>
                  <a:pt x="1966" y="1580"/>
                  <a:pt x="1984" y="1570"/>
                  <a:pt x="1998" y="1553"/>
                </a:cubicBezTo>
                <a:cubicBezTo>
                  <a:pt x="1994" y="1544"/>
                  <a:pt x="1994" y="1544"/>
                  <a:pt x="1994" y="1544"/>
                </a:cubicBezTo>
                <a:cubicBezTo>
                  <a:pt x="1987" y="1552"/>
                  <a:pt x="1977" y="1559"/>
                  <a:pt x="1975" y="1559"/>
                </a:cubicBezTo>
                <a:close/>
                <a:moveTo>
                  <a:pt x="1961" y="1509"/>
                </a:moveTo>
                <a:cubicBezTo>
                  <a:pt x="1951" y="1529"/>
                  <a:pt x="1923" y="1561"/>
                  <a:pt x="1913" y="1561"/>
                </a:cubicBezTo>
                <a:cubicBezTo>
                  <a:pt x="1909" y="1561"/>
                  <a:pt x="1905" y="1555"/>
                  <a:pt x="1905" y="1543"/>
                </a:cubicBezTo>
                <a:cubicBezTo>
                  <a:pt x="1905" y="1517"/>
                  <a:pt x="1916" y="1480"/>
                  <a:pt x="1937" y="1466"/>
                </a:cubicBezTo>
                <a:cubicBezTo>
                  <a:pt x="1941" y="1462"/>
                  <a:pt x="1947" y="1460"/>
                  <a:pt x="1955" y="1460"/>
                </a:cubicBezTo>
                <a:cubicBezTo>
                  <a:pt x="1955" y="1460"/>
                  <a:pt x="1955" y="1460"/>
                  <a:pt x="1955" y="1460"/>
                </a:cubicBezTo>
                <a:cubicBezTo>
                  <a:pt x="1961" y="1460"/>
                  <a:pt x="1968" y="1462"/>
                  <a:pt x="1972" y="1464"/>
                </a:cubicBezTo>
                <a:cubicBezTo>
                  <a:pt x="1969" y="1476"/>
                  <a:pt x="1965" y="1495"/>
                  <a:pt x="1961" y="1509"/>
                </a:cubicBezTo>
                <a:close/>
                <a:moveTo>
                  <a:pt x="2134" y="1546"/>
                </a:moveTo>
                <a:cubicBezTo>
                  <a:pt x="2126" y="1554"/>
                  <a:pt x="2119" y="1559"/>
                  <a:pt x="2116" y="1559"/>
                </a:cubicBezTo>
                <a:cubicBezTo>
                  <a:pt x="2115" y="1559"/>
                  <a:pt x="2114" y="1556"/>
                  <a:pt x="2116" y="1548"/>
                </a:cubicBezTo>
                <a:cubicBezTo>
                  <a:pt x="2121" y="1527"/>
                  <a:pt x="2126" y="1506"/>
                  <a:pt x="2131" y="1486"/>
                </a:cubicBezTo>
                <a:cubicBezTo>
                  <a:pt x="2139" y="1452"/>
                  <a:pt x="2131" y="1447"/>
                  <a:pt x="2124" y="1447"/>
                </a:cubicBezTo>
                <a:cubicBezTo>
                  <a:pt x="2119" y="1447"/>
                  <a:pt x="2113" y="1449"/>
                  <a:pt x="2106" y="1453"/>
                </a:cubicBezTo>
                <a:cubicBezTo>
                  <a:pt x="2096" y="1458"/>
                  <a:pt x="2078" y="1472"/>
                  <a:pt x="2057" y="1501"/>
                </a:cubicBezTo>
                <a:cubicBezTo>
                  <a:pt x="2056" y="1501"/>
                  <a:pt x="2056" y="1501"/>
                  <a:pt x="2056" y="1501"/>
                </a:cubicBezTo>
                <a:cubicBezTo>
                  <a:pt x="2061" y="1482"/>
                  <a:pt x="2061" y="1482"/>
                  <a:pt x="2061" y="1482"/>
                </a:cubicBezTo>
                <a:cubicBezTo>
                  <a:pt x="2066" y="1457"/>
                  <a:pt x="2066" y="1447"/>
                  <a:pt x="2059" y="1447"/>
                </a:cubicBezTo>
                <a:cubicBezTo>
                  <a:pt x="2051" y="1447"/>
                  <a:pt x="2035" y="1457"/>
                  <a:pt x="2019" y="1474"/>
                </a:cubicBezTo>
                <a:cubicBezTo>
                  <a:pt x="2023" y="1482"/>
                  <a:pt x="2023" y="1482"/>
                  <a:pt x="2023" y="1482"/>
                </a:cubicBezTo>
                <a:cubicBezTo>
                  <a:pt x="2031" y="1474"/>
                  <a:pt x="2039" y="1468"/>
                  <a:pt x="2042" y="1468"/>
                </a:cubicBezTo>
                <a:cubicBezTo>
                  <a:pt x="2043" y="1468"/>
                  <a:pt x="2044" y="1471"/>
                  <a:pt x="2042" y="1481"/>
                </a:cubicBezTo>
                <a:cubicBezTo>
                  <a:pt x="2034" y="1514"/>
                  <a:pt x="2024" y="1556"/>
                  <a:pt x="2018" y="1578"/>
                </a:cubicBezTo>
                <a:cubicBezTo>
                  <a:pt x="2020" y="1580"/>
                  <a:pt x="2020" y="1580"/>
                  <a:pt x="2020" y="1580"/>
                </a:cubicBezTo>
                <a:cubicBezTo>
                  <a:pt x="2026" y="1578"/>
                  <a:pt x="2034" y="1576"/>
                  <a:pt x="2040" y="1575"/>
                </a:cubicBezTo>
                <a:cubicBezTo>
                  <a:pt x="2044" y="1558"/>
                  <a:pt x="2049" y="1537"/>
                  <a:pt x="2052" y="1524"/>
                </a:cubicBezTo>
                <a:cubicBezTo>
                  <a:pt x="2066" y="1499"/>
                  <a:pt x="2097" y="1466"/>
                  <a:pt x="2109" y="1466"/>
                </a:cubicBezTo>
                <a:cubicBezTo>
                  <a:pt x="2113" y="1466"/>
                  <a:pt x="2114" y="1470"/>
                  <a:pt x="2111" y="1484"/>
                </a:cubicBezTo>
                <a:cubicBezTo>
                  <a:pt x="2105" y="1506"/>
                  <a:pt x="2100" y="1529"/>
                  <a:pt x="2095" y="1551"/>
                </a:cubicBezTo>
                <a:cubicBezTo>
                  <a:pt x="2089" y="1573"/>
                  <a:pt x="2092" y="1580"/>
                  <a:pt x="2099" y="1580"/>
                </a:cubicBezTo>
                <a:cubicBezTo>
                  <a:pt x="2107" y="1580"/>
                  <a:pt x="2123" y="1572"/>
                  <a:pt x="2139" y="1553"/>
                </a:cubicBezTo>
                <a:lnTo>
                  <a:pt x="2134" y="1546"/>
                </a:lnTo>
                <a:close/>
                <a:moveTo>
                  <a:pt x="2838" y="1447"/>
                </a:moveTo>
                <a:cubicBezTo>
                  <a:pt x="2833" y="1447"/>
                  <a:pt x="2828" y="1451"/>
                  <a:pt x="2826" y="1455"/>
                </a:cubicBezTo>
                <a:cubicBezTo>
                  <a:pt x="2825" y="1458"/>
                  <a:pt x="2824" y="1460"/>
                  <a:pt x="2825" y="1462"/>
                </a:cubicBezTo>
                <a:cubicBezTo>
                  <a:pt x="2827" y="1465"/>
                  <a:pt x="2829" y="1470"/>
                  <a:pt x="2829" y="1476"/>
                </a:cubicBezTo>
                <a:cubicBezTo>
                  <a:pt x="2829" y="1494"/>
                  <a:pt x="2805" y="1529"/>
                  <a:pt x="2790" y="1549"/>
                </a:cubicBezTo>
                <a:cubicBezTo>
                  <a:pt x="2789" y="1549"/>
                  <a:pt x="2789" y="1549"/>
                  <a:pt x="2789" y="1549"/>
                </a:cubicBezTo>
                <a:cubicBezTo>
                  <a:pt x="2787" y="1516"/>
                  <a:pt x="2785" y="1483"/>
                  <a:pt x="2783" y="1452"/>
                </a:cubicBezTo>
                <a:cubicBezTo>
                  <a:pt x="2775" y="1452"/>
                  <a:pt x="2775" y="1452"/>
                  <a:pt x="2775" y="1452"/>
                </a:cubicBezTo>
                <a:cubicBezTo>
                  <a:pt x="2759" y="1483"/>
                  <a:pt x="2742" y="1512"/>
                  <a:pt x="2724" y="1544"/>
                </a:cubicBezTo>
                <a:cubicBezTo>
                  <a:pt x="2723" y="1544"/>
                  <a:pt x="2723" y="1544"/>
                  <a:pt x="2723" y="1544"/>
                </a:cubicBezTo>
                <a:cubicBezTo>
                  <a:pt x="2724" y="1523"/>
                  <a:pt x="2724" y="1500"/>
                  <a:pt x="2724" y="1476"/>
                </a:cubicBezTo>
                <a:cubicBezTo>
                  <a:pt x="2724" y="1457"/>
                  <a:pt x="2721" y="1447"/>
                  <a:pt x="2714" y="1447"/>
                </a:cubicBezTo>
                <a:cubicBezTo>
                  <a:pt x="2705" y="1447"/>
                  <a:pt x="2690" y="1459"/>
                  <a:pt x="2679" y="1476"/>
                </a:cubicBezTo>
                <a:cubicBezTo>
                  <a:pt x="2684" y="1482"/>
                  <a:pt x="2684" y="1482"/>
                  <a:pt x="2684" y="1482"/>
                </a:cubicBezTo>
                <a:cubicBezTo>
                  <a:pt x="2692" y="1473"/>
                  <a:pt x="2697" y="1468"/>
                  <a:pt x="2700" y="1468"/>
                </a:cubicBezTo>
                <a:cubicBezTo>
                  <a:pt x="2702" y="1468"/>
                  <a:pt x="2703" y="1472"/>
                  <a:pt x="2704" y="1489"/>
                </a:cubicBezTo>
                <a:cubicBezTo>
                  <a:pt x="2705" y="1515"/>
                  <a:pt x="2705" y="1551"/>
                  <a:pt x="2705" y="1580"/>
                </a:cubicBezTo>
                <a:cubicBezTo>
                  <a:pt x="2713" y="1580"/>
                  <a:pt x="2713" y="1580"/>
                  <a:pt x="2713" y="1580"/>
                </a:cubicBezTo>
                <a:cubicBezTo>
                  <a:pt x="2728" y="1555"/>
                  <a:pt x="2748" y="1521"/>
                  <a:pt x="2765" y="1491"/>
                </a:cubicBezTo>
                <a:cubicBezTo>
                  <a:pt x="2766" y="1491"/>
                  <a:pt x="2766" y="1491"/>
                  <a:pt x="2766" y="1491"/>
                </a:cubicBezTo>
                <a:cubicBezTo>
                  <a:pt x="2767" y="1520"/>
                  <a:pt x="2770" y="1551"/>
                  <a:pt x="2772" y="1580"/>
                </a:cubicBezTo>
                <a:cubicBezTo>
                  <a:pt x="2780" y="1580"/>
                  <a:pt x="2780" y="1580"/>
                  <a:pt x="2780" y="1580"/>
                </a:cubicBezTo>
                <a:cubicBezTo>
                  <a:pt x="2795" y="1559"/>
                  <a:pt x="2830" y="1508"/>
                  <a:pt x="2839" y="1494"/>
                </a:cubicBezTo>
                <a:cubicBezTo>
                  <a:pt x="2845" y="1482"/>
                  <a:pt x="2850" y="1473"/>
                  <a:pt x="2850" y="1463"/>
                </a:cubicBezTo>
                <a:cubicBezTo>
                  <a:pt x="2850" y="1453"/>
                  <a:pt x="2845" y="1447"/>
                  <a:pt x="2838" y="1447"/>
                </a:cubicBezTo>
                <a:close/>
                <a:moveTo>
                  <a:pt x="750" y="1559"/>
                </a:moveTo>
                <a:cubicBezTo>
                  <a:pt x="748" y="1559"/>
                  <a:pt x="747" y="1556"/>
                  <a:pt x="749" y="1546"/>
                </a:cubicBezTo>
                <a:cubicBezTo>
                  <a:pt x="755" y="1511"/>
                  <a:pt x="764" y="1473"/>
                  <a:pt x="769" y="1452"/>
                </a:cubicBezTo>
                <a:cubicBezTo>
                  <a:pt x="769" y="1451"/>
                  <a:pt x="769" y="1451"/>
                  <a:pt x="769" y="1451"/>
                </a:cubicBezTo>
                <a:cubicBezTo>
                  <a:pt x="765" y="1451"/>
                  <a:pt x="761" y="1450"/>
                  <a:pt x="758" y="1449"/>
                </a:cubicBezTo>
                <a:cubicBezTo>
                  <a:pt x="752" y="1448"/>
                  <a:pt x="747" y="1447"/>
                  <a:pt x="742" y="1447"/>
                </a:cubicBezTo>
                <a:cubicBezTo>
                  <a:pt x="742" y="1447"/>
                  <a:pt x="742" y="1447"/>
                  <a:pt x="742" y="1447"/>
                </a:cubicBezTo>
                <a:cubicBezTo>
                  <a:pt x="724" y="1447"/>
                  <a:pt x="703" y="1458"/>
                  <a:pt x="689" y="1471"/>
                </a:cubicBezTo>
                <a:cubicBezTo>
                  <a:pt x="670" y="1488"/>
                  <a:pt x="657" y="1520"/>
                  <a:pt x="657" y="1548"/>
                </a:cubicBezTo>
                <a:cubicBezTo>
                  <a:pt x="657" y="1571"/>
                  <a:pt x="666" y="1580"/>
                  <a:pt x="673" y="1580"/>
                </a:cubicBezTo>
                <a:cubicBezTo>
                  <a:pt x="681" y="1580"/>
                  <a:pt x="690" y="1576"/>
                  <a:pt x="698" y="1568"/>
                </a:cubicBezTo>
                <a:cubicBezTo>
                  <a:pt x="710" y="1559"/>
                  <a:pt x="722" y="1546"/>
                  <a:pt x="732" y="1532"/>
                </a:cubicBezTo>
                <a:cubicBezTo>
                  <a:pt x="732" y="1532"/>
                  <a:pt x="732" y="1532"/>
                  <a:pt x="732" y="1532"/>
                </a:cubicBezTo>
                <a:cubicBezTo>
                  <a:pt x="727" y="1556"/>
                  <a:pt x="727" y="1556"/>
                  <a:pt x="727" y="1556"/>
                </a:cubicBezTo>
                <a:cubicBezTo>
                  <a:pt x="724" y="1575"/>
                  <a:pt x="726" y="1580"/>
                  <a:pt x="733" y="1580"/>
                </a:cubicBezTo>
                <a:cubicBezTo>
                  <a:pt x="741" y="1580"/>
                  <a:pt x="759" y="1570"/>
                  <a:pt x="773" y="1553"/>
                </a:cubicBezTo>
                <a:cubicBezTo>
                  <a:pt x="769" y="1544"/>
                  <a:pt x="769" y="1544"/>
                  <a:pt x="769" y="1544"/>
                </a:cubicBezTo>
                <a:cubicBezTo>
                  <a:pt x="762" y="1552"/>
                  <a:pt x="752" y="1559"/>
                  <a:pt x="750" y="1559"/>
                </a:cubicBezTo>
                <a:close/>
                <a:moveTo>
                  <a:pt x="736" y="1509"/>
                </a:moveTo>
                <a:cubicBezTo>
                  <a:pt x="726" y="1529"/>
                  <a:pt x="698" y="1561"/>
                  <a:pt x="688" y="1561"/>
                </a:cubicBezTo>
                <a:cubicBezTo>
                  <a:pt x="683" y="1561"/>
                  <a:pt x="680" y="1555"/>
                  <a:pt x="680" y="1543"/>
                </a:cubicBezTo>
                <a:cubicBezTo>
                  <a:pt x="680" y="1517"/>
                  <a:pt x="691" y="1480"/>
                  <a:pt x="711" y="1466"/>
                </a:cubicBezTo>
                <a:cubicBezTo>
                  <a:pt x="716" y="1462"/>
                  <a:pt x="722" y="1460"/>
                  <a:pt x="730" y="1460"/>
                </a:cubicBezTo>
                <a:cubicBezTo>
                  <a:pt x="730" y="1460"/>
                  <a:pt x="730" y="1460"/>
                  <a:pt x="730" y="1460"/>
                </a:cubicBezTo>
                <a:cubicBezTo>
                  <a:pt x="736" y="1460"/>
                  <a:pt x="743" y="1462"/>
                  <a:pt x="747" y="1464"/>
                </a:cubicBezTo>
                <a:cubicBezTo>
                  <a:pt x="744" y="1476"/>
                  <a:pt x="740" y="1495"/>
                  <a:pt x="736" y="1509"/>
                </a:cubicBezTo>
                <a:close/>
                <a:moveTo>
                  <a:pt x="850" y="1375"/>
                </a:moveTo>
                <a:cubicBezTo>
                  <a:pt x="846" y="1375"/>
                  <a:pt x="831" y="1382"/>
                  <a:pt x="809" y="1384"/>
                </a:cubicBezTo>
                <a:cubicBezTo>
                  <a:pt x="808" y="1392"/>
                  <a:pt x="808" y="1392"/>
                  <a:pt x="808" y="1392"/>
                </a:cubicBezTo>
                <a:cubicBezTo>
                  <a:pt x="814" y="1392"/>
                  <a:pt x="814" y="1392"/>
                  <a:pt x="814" y="1392"/>
                </a:cubicBezTo>
                <a:cubicBezTo>
                  <a:pt x="828" y="1393"/>
                  <a:pt x="829" y="1394"/>
                  <a:pt x="827" y="1407"/>
                </a:cubicBezTo>
                <a:cubicBezTo>
                  <a:pt x="817" y="1453"/>
                  <a:pt x="808" y="1499"/>
                  <a:pt x="798" y="1545"/>
                </a:cubicBezTo>
                <a:cubicBezTo>
                  <a:pt x="792" y="1574"/>
                  <a:pt x="796" y="1580"/>
                  <a:pt x="802" y="1580"/>
                </a:cubicBezTo>
                <a:cubicBezTo>
                  <a:pt x="811" y="1580"/>
                  <a:pt x="829" y="1569"/>
                  <a:pt x="844" y="1552"/>
                </a:cubicBezTo>
                <a:cubicBezTo>
                  <a:pt x="839" y="1545"/>
                  <a:pt x="839" y="1545"/>
                  <a:pt x="839" y="1545"/>
                </a:cubicBezTo>
                <a:cubicBezTo>
                  <a:pt x="832" y="1552"/>
                  <a:pt x="821" y="1559"/>
                  <a:pt x="818" y="1559"/>
                </a:cubicBezTo>
                <a:cubicBezTo>
                  <a:pt x="816" y="1559"/>
                  <a:pt x="816" y="1557"/>
                  <a:pt x="817" y="1548"/>
                </a:cubicBezTo>
                <a:cubicBezTo>
                  <a:pt x="829" y="1491"/>
                  <a:pt x="840" y="1437"/>
                  <a:pt x="852" y="1383"/>
                </a:cubicBezTo>
                <a:cubicBezTo>
                  <a:pt x="853" y="1378"/>
                  <a:pt x="853" y="1375"/>
                  <a:pt x="850" y="1375"/>
                </a:cubicBezTo>
                <a:close/>
                <a:moveTo>
                  <a:pt x="470" y="1375"/>
                </a:moveTo>
                <a:cubicBezTo>
                  <a:pt x="466" y="1375"/>
                  <a:pt x="450" y="1382"/>
                  <a:pt x="429" y="1384"/>
                </a:cubicBezTo>
                <a:cubicBezTo>
                  <a:pt x="428" y="1392"/>
                  <a:pt x="428" y="1392"/>
                  <a:pt x="428" y="1392"/>
                </a:cubicBezTo>
                <a:cubicBezTo>
                  <a:pt x="433" y="1392"/>
                  <a:pt x="433" y="1392"/>
                  <a:pt x="433" y="1392"/>
                </a:cubicBezTo>
                <a:cubicBezTo>
                  <a:pt x="447" y="1393"/>
                  <a:pt x="449" y="1394"/>
                  <a:pt x="446" y="1407"/>
                </a:cubicBezTo>
                <a:cubicBezTo>
                  <a:pt x="436" y="1453"/>
                  <a:pt x="427" y="1499"/>
                  <a:pt x="417" y="1545"/>
                </a:cubicBezTo>
                <a:cubicBezTo>
                  <a:pt x="411" y="1574"/>
                  <a:pt x="416" y="1580"/>
                  <a:pt x="422" y="1580"/>
                </a:cubicBezTo>
                <a:cubicBezTo>
                  <a:pt x="430" y="1580"/>
                  <a:pt x="449" y="1569"/>
                  <a:pt x="463" y="1552"/>
                </a:cubicBezTo>
                <a:cubicBezTo>
                  <a:pt x="458" y="1545"/>
                  <a:pt x="458" y="1545"/>
                  <a:pt x="458" y="1545"/>
                </a:cubicBezTo>
                <a:cubicBezTo>
                  <a:pt x="451" y="1552"/>
                  <a:pt x="441" y="1559"/>
                  <a:pt x="438" y="1559"/>
                </a:cubicBezTo>
                <a:cubicBezTo>
                  <a:pt x="436" y="1559"/>
                  <a:pt x="435" y="1557"/>
                  <a:pt x="437" y="1548"/>
                </a:cubicBezTo>
                <a:cubicBezTo>
                  <a:pt x="449" y="1491"/>
                  <a:pt x="460" y="1437"/>
                  <a:pt x="471" y="1383"/>
                </a:cubicBezTo>
                <a:cubicBezTo>
                  <a:pt x="472" y="1378"/>
                  <a:pt x="473" y="1375"/>
                  <a:pt x="470" y="1375"/>
                </a:cubicBezTo>
                <a:close/>
                <a:moveTo>
                  <a:pt x="2311" y="1559"/>
                </a:moveTo>
                <a:cubicBezTo>
                  <a:pt x="2309" y="1559"/>
                  <a:pt x="2308" y="1557"/>
                  <a:pt x="2310" y="1550"/>
                </a:cubicBezTo>
                <a:cubicBezTo>
                  <a:pt x="2330" y="1471"/>
                  <a:pt x="2330" y="1471"/>
                  <a:pt x="2330" y="1471"/>
                </a:cubicBezTo>
                <a:cubicBezTo>
                  <a:pt x="2333" y="1456"/>
                  <a:pt x="2334" y="1447"/>
                  <a:pt x="2327" y="1447"/>
                </a:cubicBezTo>
                <a:cubicBezTo>
                  <a:pt x="2319" y="1447"/>
                  <a:pt x="2300" y="1458"/>
                  <a:pt x="2284" y="1474"/>
                </a:cubicBezTo>
                <a:cubicBezTo>
                  <a:pt x="2288" y="1482"/>
                  <a:pt x="2288" y="1482"/>
                  <a:pt x="2288" y="1482"/>
                </a:cubicBezTo>
                <a:cubicBezTo>
                  <a:pt x="2297" y="1474"/>
                  <a:pt x="2305" y="1469"/>
                  <a:pt x="2308" y="1469"/>
                </a:cubicBezTo>
                <a:cubicBezTo>
                  <a:pt x="2309" y="1470"/>
                  <a:pt x="2309" y="1471"/>
                  <a:pt x="2307" y="1479"/>
                </a:cubicBezTo>
                <a:cubicBezTo>
                  <a:pt x="2289" y="1554"/>
                  <a:pt x="2289" y="1554"/>
                  <a:pt x="2289" y="1554"/>
                </a:cubicBezTo>
                <a:cubicBezTo>
                  <a:pt x="2284" y="1576"/>
                  <a:pt x="2288" y="1580"/>
                  <a:pt x="2293" y="1580"/>
                </a:cubicBezTo>
                <a:cubicBezTo>
                  <a:pt x="2304" y="1580"/>
                  <a:pt x="2325" y="1565"/>
                  <a:pt x="2334" y="1553"/>
                </a:cubicBezTo>
                <a:cubicBezTo>
                  <a:pt x="2330" y="1546"/>
                  <a:pt x="2330" y="1546"/>
                  <a:pt x="2330" y="1546"/>
                </a:cubicBezTo>
                <a:cubicBezTo>
                  <a:pt x="2323" y="1552"/>
                  <a:pt x="2314" y="1559"/>
                  <a:pt x="2311" y="1559"/>
                </a:cubicBezTo>
                <a:close/>
                <a:moveTo>
                  <a:pt x="1219" y="1390"/>
                </a:moveTo>
                <a:cubicBezTo>
                  <a:pt x="1219" y="1390"/>
                  <a:pt x="1219" y="1390"/>
                  <a:pt x="1219" y="1390"/>
                </a:cubicBezTo>
                <a:cubicBezTo>
                  <a:pt x="1209" y="1390"/>
                  <a:pt x="1203" y="1399"/>
                  <a:pt x="1203" y="1407"/>
                </a:cubicBezTo>
                <a:cubicBezTo>
                  <a:pt x="1203" y="1414"/>
                  <a:pt x="1208" y="1419"/>
                  <a:pt x="1215" y="1419"/>
                </a:cubicBezTo>
                <a:cubicBezTo>
                  <a:pt x="1224" y="1419"/>
                  <a:pt x="1231" y="1411"/>
                  <a:pt x="1231" y="1403"/>
                </a:cubicBezTo>
                <a:cubicBezTo>
                  <a:pt x="1231" y="1396"/>
                  <a:pt x="1227" y="1390"/>
                  <a:pt x="1219" y="1390"/>
                </a:cubicBezTo>
                <a:close/>
                <a:moveTo>
                  <a:pt x="1198" y="1559"/>
                </a:moveTo>
                <a:cubicBezTo>
                  <a:pt x="1197" y="1559"/>
                  <a:pt x="1196" y="1557"/>
                  <a:pt x="1198" y="1550"/>
                </a:cubicBezTo>
                <a:cubicBezTo>
                  <a:pt x="1218" y="1471"/>
                  <a:pt x="1218" y="1471"/>
                  <a:pt x="1218" y="1471"/>
                </a:cubicBezTo>
                <a:cubicBezTo>
                  <a:pt x="1221" y="1456"/>
                  <a:pt x="1222" y="1447"/>
                  <a:pt x="1214" y="1447"/>
                </a:cubicBezTo>
                <a:cubicBezTo>
                  <a:pt x="1207" y="1447"/>
                  <a:pt x="1187" y="1458"/>
                  <a:pt x="1172" y="1474"/>
                </a:cubicBezTo>
                <a:cubicBezTo>
                  <a:pt x="1176" y="1482"/>
                  <a:pt x="1176" y="1482"/>
                  <a:pt x="1176" y="1482"/>
                </a:cubicBezTo>
                <a:cubicBezTo>
                  <a:pt x="1184" y="1474"/>
                  <a:pt x="1193" y="1469"/>
                  <a:pt x="1195" y="1469"/>
                </a:cubicBezTo>
                <a:cubicBezTo>
                  <a:pt x="1196" y="1470"/>
                  <a:pt x="1197" y="1471"/>
                  <a:pt x="1195" y="1479"/>
                </a:cubicBezTo>
                <a:cubicBezTo>
                  <a:pt x="1177" y="1554"/>
                  <a:pt x="1177" y="1554"/>
                  <a:pt x="1177" y="1554"/>
                </a:cubicBezTo>
                <a:cubicBezTo>
                  <a:pt x="1171" y="1576"/>
                  <a:pt x="1176" y="1580"/>
                  <a:pt x="1181" y="1580"/>
                </a:cubicBezTo>
                <a:cubicBezTo>
                  <a:pt x="1191" y="1580"/>
                  <a:pt x="1212" y="1565"/>
                  <a:pt x="1222" y="1553"/>
                </a:cubicBezTo>
                <a:cubicBezTo>
                  <a:pt x="1218" y="1546"/>
                  <a:pt x="1218" y="1546"/>
                  <a:pt x="1218" y="1546"/>
                </a:cubicBezTo>
                <a:cubicBezTo>
                  <a:pt x="1211" y="1552"/>
                  <a:pt x="1202" y="1559"/>
                  <a:pt x="1198" y="1559"/>
                </a:cubicBezTo>
                <a:close/>
                <a:moveTo>
                  <a:pt x="1096" y="1470"/>
                </a:moveTo>
                <a:cubicBezTo>
                  <a:pt x="1096" y="1458"/>
                  <a:pt x="1087" y="1447"/>
                  <a:pt x="1073" y="1447"/>
                </a:cubicBezTo>
                <a:cubicBezTo>
                  <a:pt x="1061" y="1447"/>
                  <a:pt x="1046" y="1454"/>
                  <a:pt x="1033" y="1464"/>
                </a:cubicBezTo>
                <a:cubicBezTo>
                  <a:pt x="1013" y="1481"/>
                  <a:pt x="1001" y="1511"/>
                  <a:pt x="1001" y="1540"/>
                </a:cubicBezTo>
                <a:cubicBezTo>
                  <a:pt x="1001" y="1572"/>
                  <a:pt x="1017" y="1580"/>
                  <a:pt x="1030" y="1580"/>
                </a:cubicBezTo>
                <a:cubicBezTo>
                  <a:pt x="1043" y="1580"/>
                  <a:pt x="1063" y="1576"/>
                  <a:pt x="1089" y="1548"/>
                </a:cubicBezTo>
                <a:cubicBezTo>
                  <a:pt x="1083" y="1540"/>
                  <a:pt x="1083" y="1540"/>
                  <a:pt x="1083" y="1540"/>
                </a:cubicBezTo>
                <a:cubicBezTo>
                  <a:pt x="1069" y="1555"/>
                  <a:pt x="1054" y="1563"/>
                  <a:pt x="1043" y="1563"/>
                </a:cubicBezTo>
                <a:cubicBezTo>
                  <a:pt x="1027" y="1563"/>
                  <a:pt x="1023" y="1547"/>
                  <a:pt x="1023" y="1532"/>
                </a:cubicBezTo>
                <a:cubicBezTo>
                  <a:pt x="1023" y="1528"/>
                  <a:pt x="1023" y="1526"/>
                  <a:pt x="1024" y="1522"/>
                </a:cubicBezTo>
                <a:cubicBezTo>
                  <a:pt x="1052" y="1515"/>
                  <a:pt x="1096" y="1499"/>
                  <a:pt x="1096" y="1470"/>
                </a:cubicBezTo>
                <a:close/>
                <a:moveTo>
                  <a:pt x="1049" y="1464"/>
                </a:moveTo>
                <a:cubicBezTo>
                  <a:pt x="1053" y="1461"/>
                  <a:pt x="1057" y="1460"/>
                  <a:pt x="1061" y="1460"/>
                </a:cubicBezTo>
                <a:cubicBezTo>
                  <a:pt x="1062" y="1460"/>
                  <a:pt x="1062" y="1460"/>
                  <a:pt x="1062" y="1460"/>
                </a:cubicBezTo>
                <a:cubicBezTo>
                  <a:pt x="1070" y="1460"/>
                  <a:pt x="1075" y="1465"/>
                  <a:pt x="1075" y="1475"/>
                </a:cubicBezTo>
                <a:cubicBezTo>
                  <a:pt x="1075" y="1488"/>
                  <a:pt x="1063" y="1502"/>
                  <a:pt x="1025" y="1512"/>
                </a:cubicBezTo>
                <a:cubicBezTo>
                  <a:pt x="1030" y="1482"/>
                  <a:pt x="1043" y="1469"/>
                  <a:pt x="1049" y="1464"/>
                </a:cubicBezTo>
                <a:close/>
                <a:moveTo>
                  <a:pt x="962" y="1559"/>
                </a:moveTo>
                <a:cubicBezTo>
                  <a:pt x="959" y="1559"/>
                  <a:pt x="959" y="1557"/>
                  <a:pt x="960" y="1548"/>
                </a:cubicBezTo>
                <a:cubicBezTo>
                  <a:pt x="969" y="1508"/>
                  <a:pt x="976" y="1478"/>
                  <a:pt x="984" y="1447"/>
                </a:cubicBezTo>
                <a:cubicBezTo>
                  <a:pt x="980" y="1447"/>
                  <a:pt x="980" y="1447"/>
                  <a:pt x="980" y="1447"/>
                </a:cubicBezTo>
                <a:cubicBezTo>
                  <a:pt x="961" y="1454"/>
                  <a:pt x="961" y="1454"/>
                  <a:pt x="961" y="1454"/>
                </a:cubicBezTo>
                <a:cubicBezTo>
                  <a:pt x="957" y="1472"/>
                  <a:pt x="953" y="1489"/>
                  <a:pt x="949" y="1505"/>
                </a:cubicBezTo>
                <a:cubicBezTo>
                  <a:pt x="941" y="1522"/>
                  <a:pt x="911" y="1560"/>
                  <a:pt x="896" y="1560"/>
                </a:cubicBezTo>
                <a:cubicBezTo>
                  <a:pt x="891" y="1560"/>
                  <a:pt x="890" y="1555"/>
                  <a:pt x="893" y="1542"/>
                </a:cubicBezTo>
                <a:cubicBezTo>
                  <a:pt x="898" y="1520"/>
                  <a:pt x="903" y="1497"/>
                  <a:pt x="909" y="1475"/>
                </a:cubicBezTo>
                <a:cubicBezTo>
                  <a:pt x="913" y="1454"/>
                  <a:pt x="912" y="1447"/>
                  <a:pt x="905" y="1447"/>
                </a:cubicBezTo>
                <a:cubicBezTo>
                  <a:pt x="897" y="1447"/>
                  <a:pt x="880" y="1458"/>
                  <a:pt x="865" y="1473"/>
                </a:cubicBezTo>
                <a:cubicBezTo>
                  <a:pt x="869" y="1481"/>
                  <a:pt x="869" y="1481"/>
                  <a:pt x="869" y="1481"/>
                </a:cubicBezTo>
                <a:cubicBezTo>
                  <a:pt x="878" y="1473"/>
                  <a:pt x="885" y="1468"/>
                  <a:pt x="887" y="1468"/>
                </a:cubicBezTo>
                <a:cubicBezTo>
                  <a:pt x="889" y="1468"/>
                  <a:pt x="890" y="1470"/>
                  <a:pt x="888" y="1477"/>
                </a:cubicBezTo>
                <a:cubicBezTo>
                  <a:pt x="883" y="1499"/>
                  <a:pt x="877" y="1522"/>
                  <a:pt x="872" y="1544"/>
                </a:cubicBezTo>
                <a:cubicBezTo>
                  <a:pt x="864" y="1576"/>
                  <a:pt x="874" y="1580"/>
                  <a:pt x="881" y="1580"/>
                </a:cubicBezTo>
                <a:cubicBezTo>
                  <a:pt x="889" y="1580"/>
                  <a:pt x="897" y="1577"/>
                  <a:pt x="904" y="1571"/>
                </a:cubicBezTo>
                <a:cubicBezTo>
                  <a:pt x="917" y="1562"/>
                  <a:pt x="933" y="1546"/>
                  <a:pt x="945" y="1529"/>
                </a:cubicBezTo>
                <a:cubicBezTo>
                  <a:pt x="945" y="1529"/>
                  <a:pt x="945" y="1529"/>
                  <a:pt x="945" y="1529"/>
                </a:cubicBezTo>
                <a:cubicBezTo>
                  <a:pt x="943" y="1538"/>
                  <a:pt x="942" y="1543"/>
                  <a:pt x="940" y="1552"/>
                </a:cubicBezTo>
                <a:cubicBezTo>
                  <a:pt x="935" y="1574"/>
                  <a:pt x="938" y="1580"/>
                  <a:pt x="945" y="1580"/>
                </a:cubicBezTo>
                <a:cubicBezTo>
                  <a:pt x="954" y="1580"/>
                  <a:pt x="971" y="1569"/>
                  <a:pt x="984" y="1553"/>
                </a:cubicBezTo>
                <a:cubicBezTo>
                  <a:pt x="980" y="1545"/>
                  <a:pt x="980" y="1545"/>
                  <a:pt x="980" y="1545"/>
                </a:cubicBezTo>
                <a:cubicBezTo>
                  <a:pt x="973" y="1553"/>
                  <a:pt x="964" y="1559"/>
                  <a:pt x="962" y="1559"/>
                </a:cubicBezTo>
                <a:close/>
                <a:moveTo>
                  <a:pt x="2583" y="1455"/>
                </a:moveTo>
                <a:cubicBezTo>
                  <a:pt x="2577" y="1450"/>
                  <a:pt x="2569" y="1447"/>
                  <a:pt x="2561" y="1447"/>
                </a:cubicBezTo>
                <a:cubicBezTo>
                  <a:pt x="2550" y="1447"/>
                  <a:pt x="2536" y="1452"/>
                  <a:pt x="2525" y="1462"/>
                </a:cubicBezTo>
                <a:cubicBezTo>
                  <a:pt x="2510" y="1473"/>
                  <a:pt x="2501" y="1491"/>
                  <a:pt x="2501" y="1509"/>
                </a:cubicBezTo>
                <a:cubicBezTo>
                  <a:pt x="2501" y="1528"/>
                  <a:pt x="2510" y="1539"/>
                  <a:pt x="2525" y="1543"/>
                </a:cubicBezTo>
                <a:cubicBezTo>
                  <a:pt x="2513" y="1551"/>
                  <a:pt x="2509" y="1557"/>
                  <a:pt x="2509" y="1561"/>
                </a:cubicBezTo>
                <a:cubicBezTo>
                  <a:pt x="2508" y="1565"/>
                  <a:pt x="2512" y="1570"/>
                  <a:pt x="2519" y="1575"/>
                </a:cubicBezTo>
                <a:cubicBezTo>
                  <a:pt x="2487" y="1592"/>
                  <a:pt x="2473" y="1604"/>
                  <a:pt x="2472" y="1617"/>
                </a:cubicBezTo>
                <a:cubicBezTo>
                  <a:pt x="2472" y="1632"/>
                  <a:pt x="2493" y="1647"/>
                  <a:pt x="2522" y="1647"/>
                </a:cubicBezTo>
                <a:cubicBezTo>
                  <a:pt x="2546" y="1647"/>
                  <a:pt x="2587" y="1632"/>
                  <a:pt x="2587" y="1607"/>
                </a:cubicBezTo>
                <a:cubicBezTo>
                  <a:pt x="2587" y="1596"/>
                  <a:pt x="2576" y="1584"/>
                  <a:pt x="2552" y="1570"/>
                </a:cubicBezTo>
                <a:cubicBezTo>
                  <a:pt x="2538" y="1562"/>
                  <a:pt x="2530" y="1557"/>
                  <a:pt x="2530" y="1553"/>
                </a:cubicBezTo>
                <a:cubicBezTo>
                  <a:pt x="2530" y="1549"/>
                  <a:pt x="2533" y="1546"/>
                  <a:pt x="2536" y="1544"/>
                </a:cubicBezTo>
                <a:cubicBezTo>
                  <a:pt x="2553" y="1539"/>
                  <a:pt x="2564" y="1533"/>
                  <a:pt x="2572" y="1526"/>
                </a:cubicBezTo>
                <a:cubicBezTo>
                  <a:pt x="2581" y="1518"/>
                  <a:pt x="2592" y="1504"/>
                  <a:pt x="2592" y="1482"/>
                </a:cubicBezTo>
                <a:cubicBezTo>
                  <a:pt x="2592" y="1476"/>
                  <a:pt x="2591" y="1471"/>
                  <a:pt x="2590" y="1468"/>
                </a:cubicBezTo>
                <a:cubicBezTo>
                  <a:pt x="2592" y="1467"/>
                  <a:pt x="2594" y="1467"/>
                  <a:pt x="2596" y="1467"/>
                </a:cubicBezTo>
                <a:cubicBezTo>
                  <a:pt x="2602" y="1466"/>
                  <a:pt x="2609" y="1463"/>
                  <a:pt x="2618" y="1454"/>
                </a:cubicBezTo>
                <a:cubicBezTo>
                  <a:pt x="2615" y="1448"/>
                  <a:pt x="2615" y="1448"/>
                  <a:pt x="2615" y="1448"/>
                </a:cubicBezTo>
                <a:cubicBezTo>
                  <a:pt x="2610" y="1451"/>
                  <a:pt x="2598" y="1454"/>
                  <a:pt x="2583" y="1455"/>
                </a:cubicBezTo>
                <a:close/>
                <a:moveTo>
                  <a:pt x="2546" y="1591"/>
                </a:moveTo>
                <a:cubicBezTo>
                  <a:pt x="2559" y="1600"/>
                  <a:pt x="2566" y="1607"/>
                  <a:pt x="2566" y="1615"/>
                </a:cubicBezTo>
                <a:cubicBezTo>
                  <a:pt x="2566" y="1626"/>
                  <a:pt x="2550" y="1635"/>
                  <a:pt x="2533" y="1635"/>
                </a:cubicBezTo>
                <a:cubicBezTo>
                  <a:pt x="2533" y="1635"/>
                  <a:pt x="2533" y="1635"/>
                  <a:pt x="2533" y="1635"/>
                </a:cubicBezTo>
                <a:cubicBezTo>
                  <a:pt x="2513" y="1635"/>
                  <a:pt x="2496" y="1624"/>
                  <a:pt x="2496" y="1611"/>
                </a:cubicBezTo>
                <a:cubicBezTo>
                  <a:pt x="2496" y="1602"/>
                  <a:pt x="2506" y="1591"/>
                  <a:pt x="2527" y="1580"/>
                </a:cubicBezTo>
                <a:cubicBezTo>
                  <a:pt x="2531" y="1583"/>
                  <a:pt x="2537" y="1586"/>
                  <a:pt x="2546" y="1591"/>
                </a:cubicBezTo>
                <a:close/>
                <a:moveTo>
                  <a:pt x="2541" y="1531"/>
                </a:moveTo>
                <a:cubicBezTo>
                  <a:pt x="2531" y="1531"/>
                  <a:pt x="2523" y="1523"/>
                  <a:pt x="2523" y="1507"/>
                </a:cubicBezTo>
                <a:cubicBezTo>
                  <a:pt x="2523" y="1493"/>
                  <a:pt x="2527" y="1480"/>
                  <a:pt x="2533" y="1471"/>
                </a:cubicBezTo>
                <a:cubicBezTo>
                  <a:pt x="2539" y="1462"/>
                  <a:pt x="2545" y="1458"/>
                  <a:pt x="2553" y="1458"/>
                </a:cubicBezTo>
                <a:cubicBezTo>
                  <a:pt x="2553" y="1458"/>
                  <a:pt x="2553" y="1458"/>
                  <a:pt x="2553" y="1458"/>
                </a:cubicBezTo>
                <a:cubicBezTo>
                  <a:pt x="2564" y="1458"/>
                  <a:pt x="2571" y="1467"/>
                  <a:pt x="2571" y="1484"/>
                </a:cubicBezTo>
                <a:cubicBezTo>
                  <a:pt x="2571" y="1515"/>
                  <a:pt x="2555" y="1531"/>
                  <a:pt x="2541" y="1531"/>
                </a:cubicBezTo>
                <a:close/>
              </a:path>
            </a:pathLst>
          </a:custGeom>
          <a:solidFill>
            <a:schemeClr val="tx1"/>
          </a:solidFill>
          <a:ln>
            <a:noFill/>
          </a:ln>
          <a:extLst/>
        </p:spPr>
        <p:txBody>
          <a:bodyPr/>
          <a:lstStyle/>
          <a:p>
            <a:pPr>
              <a:defRPr/>
            </a:pPr>
            <a:endParaRPr lang="en-GB">
              <a:solidFill>
                <a:srgbClr val="000000"/>
              </a:solidFill>
            </a:endParaRPr>
          </a:p>
        </p:txBody>
      </p:sp>
      <p:sp>
        <p:nvSpPr>
          <p:cNvPr id="1260546" name="Rectangle 2"/>
          <p:cNvSpPr>
            <a:spLocks noGrp="1" noChangeArrowheads="1"/>
          </p:cNvSpPr>
          <p:nvPr>
            <p:ph type="ctrTitle"/>
          </p:nvPr>
        </p:nvSpPr>
        <p:spPr>
          <a:xfrm>
            <a:off x="457200" y="4995863"/>
            <a:ext cx="6858000" cy="1862137"/>
          </a:xfrm>
        </p:spPr>
        <p:txBody>
          <a:bodyPr/>
          <a:lstStyle>
            <a:lvl1pPr>
              <a:tabLst>
                <a:tab pos="271463" algn="l"/>
                <a:tab pos="533400" algn="l"/>
              </a:tabLst>
              <a:defRPr sz="3600"/>
            </a:lvl1pPr>
          </a:lstStyle>
          <a:p>
            <a:pPr lvl="0"/>
            <a:r>
              <a:rPr lang="en-US" noProof="0" smtClean="0"/>
              <a:t>Click to edit Master title style</a:t>
            </a:r>
          </a:p>
        </p:txBody>
      </p:sp>
      <p:sp>
        <p:nvSpPr>
          <p:cNvPr id="1260547" name="Rectangle 3"/>
          <p:cNvSpPr>
            <a:spLocks noGrp="1" noChangeArrowheads="1"/>
          </p:cNvSpPr>
          <p:nvPr>
            <p:ph type="subTitle" sz="quarter" idx="1"/>
          </p:nvPr>
        </p:nvSpPr>
        <p:spPr>
          <a:xfrm>
            <a:off x="611188" y="4859338"/>
            <a:ext cx="7921625" cy="1084262"/>
          </a:xfrm>
        </p:spPr>
        <p:txBody>
          <a:bodyPr anchor="b"/>
          <a:lstStyle>
            <a:lvl1pPr marL="0" indent="0">
              <a:spcBef>
                <a:spcPct val="0"/>
              </a:spcBef>
              <a:buFont typeface="Times New Roman" pitchFamily="18" charset="0"/>
              <a:buNone/>
              <a:defRPr sz="1800"/>
            </a:lvl1pPr>
          </a:lstStyle>
          <a:p>
            <a:pPr lvl="0"/>
            <a:r>
              <a:rPr lang="en-US" noProof="0" smtClean="0"/>
              <a:t>Click to edit Master subtitle style</a:t>
            </a:r>
          </a:p>
        </p:txBody>
      </p:sp>
    </p:spTree>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dirty="0" smtClean="0"/>
              <a:t>Click to edit Master title style</a:t>
            </a:r>
            <a:endParaRPr lang="en-GB" dirty="0"/>
          </a:p>
        </p:txBody>
      </p:sp>
      <p:sp>
        <p:nvSpPr>
          <p:cNvPr id="3" name="Content Placeholder 2"/>
          <p:cNvSpPr>
            <a:spLocks noGrp="1"/>
          </p:cNvSpPr>
          <p:nvPr>
            <p:ph idx="1"/>
          </p:nvPr>
        </p:nvSpPr>
        <p:spPr>
          <a:xfrm>
            <a:off x="600772" y="1320798"/>
            <a:ext cx="7921625" cy="4343400"/>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4" name="Rectangle 4"/>
          <p:cNvSpPr>
            <a:spLocks noGrp="1" noChangeArrowheads="1"/>
          </p:cNvSpPr>
          <p:nvPr>
            <p:ph type="sldNum" sz="quarter" idx="10"/>
          </p:nvPr>
        </p:nvSpPr>
        <p:spPr>
          <a:ln/>
        </p:spPr>
        <p:txBody>
          <a:bodyPr/>
          <a:lstStyle>
            <a:lvl1pPr>
              <a:defRPr/>
            </a:lvl1pPr>
          </a:lstStyle>
          <a:p>
            <a:pPr>
              <a:defRPr/>
            </a:pPr>
            <a:fld id="{48C7979D-9FE5-44DF-AB91-3414F6B74AEB}"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3735" y="186268"/>
            <a:ext cx="7921625" cy="457200"/>
          </a:xfrm>
        </p:spPr>
        <p:txBody>
          <a:bodyPr/>
          <a:lstStyle/>
          <a:p>
            <a:r>
              <a:rPr lang="en-US" dirty="0" smtClean="0"/>
              <a:t>Click to edit Master title style</a:t>
            </a:r>
            <a:endParaRPr lang="en-GB" dirty="0"/>
          </a:p>
        </p:txBody>
      </p:sp>
      <p:sp>
        <p:nvSpPr>
          <p:cNvPr id="3" name="Content Placeholder 2"/>
          <p:cNvSpPr>
            <a:spLocks noGrp="1"/>
          </p:cNvSpPr>
          <p:nvPr>
            <p:ph sz="half" idx="1"/>
          </p:nvPr>
        </p:nvSpPr>
        <p:spPr>
          <a:xfrm>
            <a:off x="611188" y="1600200"/>
            <a:ext cx="3884612"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3884613"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sldNum" sz="quarter" idx="10"/>
          </p:nvPr>
        </p:nvSpPr>
        <p:spPr>
          <a:ln/>
        </p:spPr>
        <p:txBody>
          <a:bodyPr/>
          <a:lstStyle>
            <a:lvl1pPr>
              <a:defRPr/>
            </a:lvl1pPr>
          </a:lstStyle>
          <a:p>
            <a:pPr>
              <a:defRPr/>
            </a:pPr>
            <a:fld id="{B4DD76D9-901E-4F03-9427-19710DDDA3ED}" type="slidenum">
              <a:rPr lang="en-US"/>
              <a:pPr>
                <a:defRPr/>
              </a:pPr>
              <a:t>‹#›</a:t>
            </a:fld>
            <a:endParaRPr lang="en-US"/>
          </a:p>
        </p:txBody>
      </p:sp>
      <p:sp>
        <p:nvSpPr>
          <p:cNvPr id="6"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smtClean="0"/>
              <a:t>Click to edit Master title style</a:t>
            </a:r>
            <a:endParaRPr lang="en-GB"/>
          </a:p>
        </p:txBody>
      </p:sp>
      <p:sp>
        <p:nvSpPr>
          <p:cNvPr id="3" name="Rectangle 4"/>
          <p:cNvSpPr>
            <a:spLocks noGrp="1" noChangeArrowheads="1"/>
          </p:cNvSpPr>
          <p:nvPr>
            <p:ph type="sldNum" sz="quarter" idx="10"/>
          </p:nvPr>
        </p:nvSpPr>
        <p:spPr>
          <a:ln/>
        </p:spPr>
        <p:txBody>
          <a:bodyPr/>
          <a:lstStyle>
            <a:lvl1pPr>
              <a:defRPr/>
            </a:lvl1pPr>
          </a:lstStyle>
          <a:p>
            <a:pPr>
              <a:defRPr/>
            </a:pPr>
            <a:fld id="{45E98030-E968-4393-ACBA-1002E1B27387}" type="slidenum">
              <a:rPr lang="en-US"/>
              <a:pPr>
                <a:defRPr/>
              </a:pPr>
              <a:t>‹#›</a:t>
            </a:fld>
            <a:endParaRPr lang="en-US"/>
          </a:p>
        </p:txBody>
      </p:sp>
      <p:sp>
        <p:nvSpPr>
          <p:cNvPr id="4"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nvPr>
        </p:nvSpPr>
        <p:spPr>
          <a:ln/>
        </p:spPr>
        <p:txBody>
          <a:bodyPr/>
          <a:lstStyle>
            <a:lvl1pPr>
              <a:defRPr/>
            </a:lvl1pPr>
          </a:lstStyle>
          <a:p>
            <a:pPr>
              <a:defRPr/>
            </a:pPr>
            <a:fld id="{45E21C84-2EF4-410E-ADF9-DE95AF7D20D4}" type="slidenum">
              <a:rPr lang="en-US"/>
              <a:pPr>
                <a:defRPr/>
              </a:pPr>
              <a:t>‹#›</a:t>
            </a:fld>
            <a:endParaRPr lang="en-US"/>
          </a:p>
        </p:txBody>
      </p:sp>
      <p:sp>
        <p:nvSpPr>
          <p:cNvPr id="3"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11188" y="358775"/>
            <a:ext cx="7921625" cy="457200"/>
          </a:xfrm>
        </p:spPr>
        <p:txBody>
          <a:bodyPr/>
          <a:lstStyle/>
          <a:p>
            <a:r>
              <a:rPr lang="en-US" smtClean="0"/>
              <a:t>Click to edit Master title style</a:t>
            </a:r>
            <a:endParaRPr lang="en-GB"/>
          </a:p>
        </p:txBody>
      </p:sp>
      <p:sp>
        <p:nvSpPr>
          <p:cNvPr id="3" name="Chart Placeholder 2"/>
          <p:cNvSpPr>
            <a:spLocks noGrp="1"/>
          </p:cNvSpPr>
          <p:nvPr>
            <p:ph type="chart" idx="1"/>
          </p:nvPr>
        </p:nvSpPr>
        <p:spPr>
          <a:xfrm>
            <a:off x="611188" y="1600200"/>
            <a:ext cx="7921625" cy="4343400"/>
          </a:xfrm>
        </p:spPr>
        <p:txBody>
          <a:bodyPr/>
          <a:lstStyle/>
          <a:p>
            <a:pPr lvl="0"/>
            <a:endParaRPr lang="en-GB" noProof="0" smtClean="0"/>
          </a:p>
        </p:txBody>
      </p:sp>
      <p:sp>
        <p:nvSpPr>
          <p:cNvPr id="4" name="Rectangle 4"/>
          <p:cNvSpPr>
            <a:spLocks noGrp="1" noChangeArrowheads="1"/>
          </p:cNvSpPr>
          <p:nvPr>
            <p:ph type="sldNum" sz="quarter" idx="10"/>
          </p:nvPr>
        </p:nvSpPr>
        <p:spPr>
          <a:ln/>
        </p:spPr>
        <p:txBody>
          <a:bodyPr/>
          <a:lstStyle>
            <a:lvl1pPr>
              <a:defRPr/>
            </a:lvl1pPr>
          </a:lstStyle>
          <a:p>
            <a:pPr>
              <a:defRPr/>
            </a:pPr>
            <a:fld id="{DCA30238-A4BF-47C1-9781-4B886A17853D}"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11188" y="269875"/>
            <a:ext cx="7921625" cy="457200"/>
          </a:xfrm>
        </p:spPr>
        <p:txBody>
          <a:bodyPr/>
          <a:lstStyle/>
          <a:p>
            <a:r>
              <a:rPr lang="en-US" dirty="0" smtClean="0"/>
              <a:t>Click to edit Master title style</a:t>
            </a:r>
            <a:endParaRPr lang="en-GB" dirty="0"/>
          </a:p>
        </p:txBody>
      </p:sp>
    </p:spTree>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smtClean="0"/>
              <a:t>Click to edit Master title style</a:t>
            </a:r>
            <a:endParaRPr lang="en-GB"/>
          </a:p>
        </p:txBody>
      </p:sp>
      <p:sp>
        <p:nvSpPr>
          <p:cNvPr id="3" name="Content Placeholder 2"/>
          <p:cNvSpPr>
            <a:spLocks noGrp="1"/>
          </p:cNvSpPr>
          <p:nvPr>
            <p:ph sz="half" idx="1"/>
          </p:nvPr>
        </p:nvSpPr>
        <p:spPr>
          <a:xfrm>
            <a:off x="611188" y="1600200"/>
            <a:ext cx="3884612" cy="4343400"/>
          </a:xfrm>
        </p:spPr>
        <p:txBody>
          <a:bodyPr/>
          <a:lstStyle>
            <a:lvl1pPr>
              <a:defRPr sz="2200"/>
            </a:lvl1pPr>
            <a:lvl2pPr>
              <a:defRPr sz="1800"/>
            </a:lvl2pPr>
            <a:lvl3pPr>
              <a:defRPr sz="1600"/>
            </a:lvl3pPr>
            <a:lvl4pPr>
              <a:defRPr sz="14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Content Placeholder 3"/>
          <p:cNvSpPr>
            <a:spLocks noGrp="1"/>
          </p:cNvSpPr>
          <p:nvPr>
            <p:ph sz="half" idx="2"/>
          </p:nvPr>
        </p:nvSpPr>
        <p:spPr>
          <a:xfrm>
            <a:off x="4648200" y="1600200"/>
            <a:ext cx="3884613" cy="4343400"/>
          </a:xfrm>
        </p:spPr>
        <p:txBody>
          <a:bodyPr/>
          <a:lstStyle>
            <a:lvl1pPr>
              <a:defRPr sz="2200"/>
            </a:lvl1pPr>
            <a:lvl2pPr>
              <a:defRPr sz="1800"/>
            </a:lvl2pPr>
            <a:lvl3pPr>
              <a:defRPr sz="1600"/>
            </a:lvl3pPr>
            <a:lvl4pPr>
              <a:defRPr sz="14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7" name="Text Placeholder 6"/>
          <p:cNvSpPr>
            <a:spLocks noGrp="1"/>
          </p:cNvSpPr>
          <p:nvPr>
            <p:ph type="body" sz="quarter" idx="12"/>
          </p:nvPr>
        </p:nvSpPr>
        <p:spPr>
          <a:xfrm>
            <a:off x="612000" y="713848"/>
            <a:ext cx="7923600" cy="352800"/>
          </a:xfrm>
        </p:spPr>
        <p:txBody>
          <a:bodyPr/>
          <a:lstStyle>
            <a:lvl1pPr marL="0" indent="0">
              <a:buNone/>
              <a:defRPr>
                <a:solidFill>
                  <a:srgbClr val="6D7174"/>
                </a:solidFill>
              </a:defRPr>
            </a:lvl1pPr>
            <a:lvl2pPr>
              <a:defRPr>
                <a:solidFill>
                  <a:srgbClr val="6D7174"/>
                </a:solidFill>
              </a:defRPr>
            </a:lvl2pPr>
            <a:lvl3pPr>
              <a:defRPr>
                <a:solidFill>
                  <a:srgbClr val="6D7174"/>
                </a:solidFill>
              </a:defRPr>
            </a:lvl3pPr>
            <a:lvl4pPr>
              <a:defRPr>
                <a:solidFill>
                  <a:srgbClr val="6D7174"/>
                </a:solidFill>
              </a:defRPr>
            </a:lvl4pPr>
            <a:lvl5pPr>
              <a:defRPr>
                <a:solidFill>
                  <a:srgbClr val="6D7174"/>
                </a:solidFill>
              </a:defRPr>
            </a:lvl5pPr>
          </a:lstStyle>
          <a:p>
            <a:pPr lvl="0"/>
            <a:r>
              <a:rPr lang="en-US" dirty="0" smtClean="0"/>
              <a:t>Click to edit Master text styles</a:t>
            </a:r>
          </a:p>
        </p:txBody>
      </p:sp>
      <p:sp>
        <p:nvSpPr>
          <p:cNvPr id="6" name="Rectangle 4"/>
          <p:cNvSpPr>
            <a:spLocks noGrp="1" noChangeArrowheads="1"/>
          </p:cNvSpPr>
          <p:nvPr>
            <p:ph type="sldNum" sz="quarter" idx="13"/>
          </p:nvPr>
        </p:nvSpPr>
        <p:spPr>
          <a:ln/>
        </p:spPr>
        <p:txBody>
          <a:bodyPr/>
          <a:lstStyle>
            <a:lvl1pPr>
              <a:defRPr/>
            </a:lvl1pPr>
          </a:lstStyle>
          <a:p>
            <a:pPr>
              <a:defRPr/>
            </a:pPr>
            <a:fld id="{4685EFF8-2824-4618-82CC-4919F61E9F8D}" type="slidenum">
              <a:rPr lang="en-US"/>
              <a:pPr>
                <a:defRPr/>
              </a:pPr>
              <a:t>‹#›</a:t>
            </a:fld>
            <a:endParaRPr lang="en-US"/>
          </a:p>
        </p:txBody>
      </p:sp>
      <p:sp>
        <p:nvSpPr>
          <p:cNvPr id="8" name="Rectangle 6"/>
          <p:cNvSpPr>
            <a:spLocks noGrp="1" noChangeArrowheads="1"/>
          </p:cNvSpPr>
          <p:nvPr>
            <p:ph type="dt" sz="half" idx="14"/>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Slide Number Placeholder 3"/>
          <p:cNvSpPr>
            <a:spLocks noGrp="1"/>
          </p:cNvSpPr>
          <p:nvPr>
            <p:ph type="sldNum" sz="quarter" idx="10"/>
          </p:nvPr>
        </p:nvSpPr>
        <p:spPr/>
        <p:txBody>
          <a:bodyPr/>
          <a:lstStyle>
            <a:lvl1pPr>
              <a:defRPr>
                <a:latin typeface="Arial Narrow" charset="0"/>
                <a:ea typeface="ＭＳ Ｐゴシック" charset="0"/>
                <a:cs typeface="ＭＳ Ｐゴシック" charset="0"/>
              </a:defRPr>
            </a:lvl1pPr>
          </a:lstStyle>
          <a:p>
            <a:pPr>
              <a:defRPr/>
            </a:pPr>
            <a:fld id="{FC79DE3E-631F-4D7E-A86E-4EF6CBA8DC0D}" type="slidenum">
              <a:rPr lang="en-US"/>
              <a:pPr>
                <a:defRPr/>
              </a:pPr>
              <a:t>‹#›</a:t>
            </a:fld>
            <a:endParaRPr lang="en-US"/>
          </a:p>
        </p:txBody>
      </p:sp>
      <p:sp>
        <p:nvSpPr>
          <p:cNvPr id="5" name="Date Placeholder 4"/>
          <p:cNvSpPr>
            <a:spLocks noGrp="1"/>
          </p:cNvSpPr>
          <p:nvPr>
            <p:ph type="dt" sz="half" idx="11"/>
          </p:nvPr>
        </p:nvSpPr>
        <p:spPr/>
        <p:txBody>
          <a:bodyPr/>
          <a:lstStyle>
            <a:lvl1pPr>
              <a:defRPr>
                <a:latin typeface="Arial Narrow" charset="0"/>
                <a:ea typeface="ＭＳ Ｐゴシック" charset="0"/>
                <a:cs typeface="ＭＳ Ｐゴシック" charset="0"/>
              </a:defRPr>
            </a:lvl1pPr>
          </a:lstStyle>
          <a:p>
            <a:pPr>
              <a:defRPr/>
            </a:pPr>
            <a:r>
              <a:rPr lang="en-US"/>
              <a:t>Month 00, 2002</a:t>
            </a:r>
          </a:p>
        </p:txBody>
      </p:sp>
    </p:spTree>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6"/>
          <p:cNvPicPr>
            <a:picLocks noChangeAspect="1" noChangeArrowheads="1"/>
          </p:cNvPicPr>
          <p:nvPr userDrawn="1"/>
        </p:nvPicPr>
        <p:blipFill>
          <a:blip r:embed="rId2"/>
          <a:srcRect/>
          <a:stretch>
            <a:fillRect/>
          </a:stretch>
        </p:blipFill>
        <p:spPr bwMode="auto">
          <a:xfrm>
            <a:off x="0" y="922338"/>
            <a:ext cx="9144000" cy="5935662"/>
          </a:xfrm>
          <a:prstGeom prst="rect">
            <a:avLst/>
          </a:prstGeom>
          <a:noFill/>
          <a:ln w="9525">
            <a:noFill/>
            <a:miter lim="800000"/>
            <a:headEnd/>
            <a:tailEnd/>
          </a:ln>
        </p:spPr>
      </p:pic>
      <p:sp>
        <p:nvSpPr>
          <p:cNvPr id="5" name="Freeform 6"/>
          <p:cNvSpPr>
            <a:spLocks noChangeAspect="1" noEditPoints="1"/>
          </p:cNvSpPr>
          <p:nvPr/>
        </p:nvSpPr>
        <p:spPr bwMode="auto">
          <a:xfrm>
            <a:off x="688975" y="550863"/>
            <a:ext cx="1749425" cy="877887"/>
          </a:xfrm>
          <a:custGeom>
            <a:avLst/>
            <a:gdLst>
              <a:gd name="T0" fmla="*/ 2147483647 w 3278"/>
              <a:gd name="T1" fmla="*/ 2147483647 h 1647"/>
              <a:gd name="T2" fmla="*/ 2147483647 w 3278"/>
              <a:gd name="T3" fmla="*/ 2147483647 h 1647"/>
              <a:gd name="T4" fmla="*/ 2147483647 w 3278"/>
              <a:gd name="T5" fmla="*/ 2147483647 h 1647"/>
              <a:gd name="T6" fmla="*/ 2147483647 w 3278"/>
              <a:gd name="T7" fmla="*/ 2147483647 h 1647"/>
              <a:gd name="T8" fmla="*/ 2147483647 w 3278"/>
              <a:gd name="T9" fmla="*/ 2147483647 h 1647"/>
              <a:gd name="T10" fmla="*/ 2147483647 w 3278"/>
              <a:gd name="T11" fmla="*/ 2147483647 h 1647"/>
              <a:gd name="T12" fmla="*/ 2147483647 w 3278"/>
              <a:gd name="T13" fmla="*/ 2147483647 h 1647"/>
              <a:gd name="T14" fmla="*/ 2147483647 w 3278"/>
              <a:gd name="T15" fmla="*/ 2147483647 h 1647"/>
              <a:gd name="T16" fmla="*/ 2147483647 w 3278"/>
              <a:gd name="T17" fmla="*/ 2147483647 h 1647"/>
              <a:gd name="T18" fmla="*/ 2147483647 w 3278"/>
              <a:gd name="T19" fmla="*/ 0 h 1647"/>
              <a:gd name="T20" fmla="*/ 2147483647 w 3278"/>
              <a:gd name="T21" fmla="*/ 2147483647 h 1647"/>
              <a:gd name="T22" fmla="*/ 2147483647 w 3278"/>
              <a:gd name="T23" fmla="*/ 0 h 1647"/>
              <a:gd name="T24" fmla="*/ 2147483647 w 3278"/>
              <a:gd name="T25" fmla="*/ 2147483647 h 1647"/>
              <a:gd name="T26" fmla="*/ 2147483647 w 3278"/>
              <a:gd name="T27" fmla="*/ 2147483647 h 1647"/>
              <a:gd name="T28" fmla="*/ 2147483647 w 3278"/>
              <a:gd name="T29" fmla="*/ 2147483647 h 1647"/>
              <a:gd name="T30" fmla="*/ 2147483647 w 3278"/>
              <a:gd name="T31" fmla="*/ 2147483647 h 1647"/>
              <a:gd name="T32" fmla="*/ 2147483647 w 3278"/>
              <a:gd name="T33" fmla="*/ 2147483647 h 1647"/>
              <a:gd name="T34" fmla="*/ 2147483647 w 3278"/>
              <a:gd name="T35" fmla="*/ 2147483647 h 1647"/>
              <a:gd name="T36" fmla="*/ 2147483647 w 3278"/>
              <a:gd name="T37" fmla="*/ 2147483647 h 1647"/>
              <a:gd name="T38" fmla="*/ 2147483647 w 3278"/>
              <a:gd name="T39" fmla="*/ 2147483647 h 1647"/>
              <a:gd name="T40" fmla="*/ 2147483647 w 3278"/>
              <a:gd name="T41" fmla="*/ 2147483647 h 1647"/>
              <a:gd name="T42" fmla="*/ 2147483647 w 3278"/>
              <a:gd name="T43" fmla="*/ 2147483647 h 1647"/>
              <a:gd name="T44" fmla="*/ 2147483647 w 3278"/>
              <a:gd name="T45" fmla="*/ 2147483647 h 1647"/>
              <a:gd name="T46" fmla="*/ 2147483647 w 3278"/>
              <a:gd name="T47" fmla="*/ 2147483647 h 1647"/>
              <a:gd name="T48" fmla="*/ 2147483647 w 3278"/>
              <a:gd name="T49" fmla="*/ 2147483647 h 1647"/>
              <a:gd name="T50" fmla="*/ 2147483647 w 3278"/>
              <a:gd name="T51" fmla="*/ 2147483647 h 1647"/>
              <a:gd name="T52" fmla="*/ 2147483647 w 3278"/>
              <a:gd name="T53" fmla="*/ 2147483647 h 1647"/>
              <a:gd name="T54" fmla="*/ 2147483647 w 3278"/>
              <a:gd name="T55" fmla="*/ 2147483647 h 1647"/>
              <a:gd name="T56" fmla="*/ 2147483647 w 3278"/>
              <a:gd name="T57" fmla="*/ 2147483647 h 1647"/>
              <a:gd name="T58" fmla="*/ 2147483647 w 3278"/>
              <a:gd name="T59" fmla="*/ 2147483647 h 1647"/>
              <a:gd name="T60" fmla="*/ 2147483647 w 3278"/>
              <a:gd name="T61" fmla="*/ 2147483647 h 1647"/>
              <a:gd name="T62" fmla="*/ 2147483647 w 3278"/>
              <a:gd name="T63" fmla="*/ 2147483647 h 1647"/>
              <a:gd name="T64" fmla="*/ 2147483647 w 3278"/>
              <a:gd name="T65" fmla="*/ 2147483647 h 1647"/>
              <a:gd name="T66" fmla="*/ 2147483647 w 3278"/>
              <a:gd name="T67" fmla="*/ 2147483647 h 1647"/>
              <a:gd name="T68" fmla="*/ 2147483647 w 3278"/>
              <a:gd name="T69" fmla="*/ 2147483647 h 1647"/>
              <a:gd name="T70" fmla="*/ 2147483647 w 3278"/>
              <a:gd name="T71" fmla="*/ 2147483647 h 1647"/>
              <a:gd name="T72" fmla="*/ 2147483647 w 3278"/>
              <a:gd name="T73" fmla="*/ 2147483647 h 1647"/>
              <a:gd name="T74" fmla="*/ 2147483647 w 3278"/>
              <a:gd name="T75" fmla="*/ 2147483647 h 1647"/>
              <a:gd name="T76" fmla="*/ 2147483647 w 3278"/>
              <a:gd name="T77" fmla="*/ 2147483647 h 1647"/>
              <a:gd name="T78" fmla="*/ 2147483647 w 3278"/>
              <a:gd name="T79" fmla="*/ 2147483647 h 1647"/>
              <a:gd name="T80" fmla="*/ 2147483647 w 3278"/>
              <a:gd name="T81" fmla="*/ 2147483647 h 1647"/>
              <a:gd name="T82" fmla="*/ 2147483647 w 3278"/>
              <a:gd name="T83" fmla="*/ 2147483647 h 1647"/>
              <a:gd name="T84" fmla="*/ 2147483647 w 3278"/>
              <a:gd name="T85" fmla="*/ 2147483647 h 1647"/>
              <a:gd name="T86" fmla="*/ 2147483647 w 3278"/>
              <a:gd name="T87" fmla="*/ 2147483647 h 1647"/>
              <a:gd name="T88" fmla="*/ 2147483647 w 3278"/>
              <a:gd name="T89" fmla="*/ 2147483647 h 1647"/>
              <a:gd name="T90" fmla="*/ 2147483647 w 3278"/>
              <a:gd name="T91" fmla="*/ 2147483647 h 1647"/>
              <a:gd name="T92" fmla="*/ 2147483647 w 3278"/>
              <a:gd name="T93" fmla="*/ 2147483647 h 1647"/>
              <a:gd name="T94" fmla="*/ 2147483647 w 3278"/>
              <a:gd name="T95" fmla="*/ 2147483647 h 1647"/>
              <a:gd name="T96" fmla="*/ 2147483647 w 3278"/>
              <a:gd name="T97" fmla="*/ 2147483647 h 1647"/>
              <a:gd name="T98" fmla="*/ 2147483647 w 3278"/>
              <a:gd name="T99" fmla="*/ 2147483647 h 1647"/>
              <a:gd name="T100" fmla="*/ 2147483647 w 3278"/>
              <a:gd name="T101" fmla="*/ 2147483647 h 1647"/>
              <a:gd name="T102" fmla="*/ 2147483647 w 3278"/>
              <a:gd name="T103" fmla="*/ 2147483647 h 1647"/>
              <a:gd name="T104" fmla="*/ 2147483647 w 3278"/>
              <a:gd name="T105" fmla="*/ 2147483647 h 1647"/>
              <a:gd name="T106" fmla="*/ 2147483647 w 3278"/>
              <a:gd name="T107" fmla="*/ 2147483647 h 1647"/>
              <a:gd name="T108" fmla="*/ 2147483647 w 3278"/>
              <a:gd name="T109" fmla="*/ 2147483647 h 1647"/>
              <a:gd name="T110" fmla="*/ 2147483647 w 3278"/>
              <a:gd name="T111" fmla="*/ 2147483647 h 1647"/>
              <a:gd name="T112" fmla="*/ 2147483647 w 3278"/>
              <a:gd name="T113" fmla="*/ 2147483647 h 1647"/>
              <a:gd name="T114" fmla="*/ 2147483647 w 3278"/>
              <a:gd name="T115" fmla="*/ 2147483647 h 1647"/>
              <a:gd name="T116" fmla="*/ 2147483647 w 3278"/>
              <a:gd name="T117" fmla="*/ 2147483647 h 1647"/>
              <a:gd name="T118" fmla="*/ 2147483647 w 3278"/>
              <a:gd name="T119" fmla="*/ 2147483647 h 1647"/>
              <a:gd name="T120" fmla="*/ 2147483647 w 3278"/>
              <a:gd name="T121" fmla="*/ 2147483647 h 1647"/>
              <a:gd name="T122" fmla="*/ 2147483647 w 3278"/>
              <a:gd name="T123" fmla="*/ 2147483647 h 1647"/>
              <a:gd name="T124" fmla="*/ 2147483647 w 3278"/>
              <a:gd name="T125" fmla="*/ 2147483647 h 16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78" h="1647">
                <a:moveTo>
                  <a:pt x="2140" y="409"/>
                </a:moveTo>
                <a:cubicBezTo>
                  <a:pt x="2106" y="409"/>
                  <a:pt x="2091" y="372"/>
                  <a:pt x="2084" y="348"/>
                </a:cubicBezTo>
                <a:cubicBezTo>
                  <a:pt x="2069" y="352"/>
                  <a:pt x="2069" y="352"/>
                  <a:pt x="2069" y="352"/>
                </a:cubicBezTo>
                <a:cubicBezTo>
                  <a:pt x="2072" y="377"/>
                  <a:pt x="2075" y="402"/>
                  <a:pt x="2079" y="415"/>
                </a:cubicBezTo>
                <a:cubicBezTo>
                  <a:pt x="2098" y="423"/>
                  <a:pt x="2113" y="428"/>
                  <a:pt x="2134" y="428"/>
                </a:cubicBezTo>
                <a:cubicBezTo>
                  <a:pt x="2179" y="428"/>
                  <a:pt x="2213" y="397"/>
                  <a:pt x="2213" y="352"/>
                </a:cubicBezTo>
                <a:cubicBezTo>
                  <a:pt x="2213" y="319"/>
                  <a:pt x="2195" y="298"/>
                  <a:pt x="2171" y="282"/>
                </a:cubicBezTo>
                <a:cubicBezTo>
                  <a:pt x="2147" y="266"/>
                  <a:pt x="2112" y="254"/>
                  <a:pt x="2112" y="218"/>
                </a:cubicBezTo>
                <a:cubicBezTo>
                  <a:pt x="2112" y="197"/>
                  <a:pt x="2123" y="180"/>
                  <a:pt x="2145" y="180"/>
                </a:cubicBezTo>
                <a:cubicBezTo>
                  <a:pt x="2172" y="180"/>
                  <a:pt x="2180" y="203"/>
                  <a:pt x="2188" y="229"/>
                </a:cubicBezTo>
                <a:cubicBezTo>
                  <a:pt x="2204" y="226"/>
                  <a:pt x="2204" y="226"/>
                  <a:pt x="2204" y="226"/>
                </a:cubicBezTo>
                <a:cubicBezTo>
                  <a:pt x="2201" y="201"/>
                  <a:pt x="2198" y="186"/>
                  <a:pt x="2197" y="169"/>
                </a:cubicBezTo>
                <a:cubicBezTo>
                  <a:pt x="2180" y="165"/>
                  <a:pt x="2169" y="160"/>
                  <a:pt x="2152" y="160"/>
                </a:cubicBezTo>
                <a:cubicBezTo>
                  <a:pt x="2106" y="160"/>
                  <a:pt x="2078" y="193"/>
                  <a:pt x="2078" y="231"/>
                </a:cubicBezTo>
                <a:cubicBezTo>
                  <a:pt x="2078" y="261"/>
                  <a:pt x="2097" y="281"/>
                  <a:pt x="2119" y="297"/>
                </a:cubicBezTo>
                <a:cubicBezTo>
                  <a:pt x="2144" y="314"/>
                  <a:pt x="2178" y="327"/>
                  <a:pt x="2178" y="364"/>
                </a:cubicBezTo>
                <a:cubicBezTo>
                  <a:pt x="2178" y="392"/>
                  <a:pt x="2164" y="409"/>
                  <a:pt x="2140" y="409"/>
                </a:cubicBezTo>
                <a:close/>
                <a:moveTo>
                  <a:pt x="1327" y="362"/>
                </a:moveTo>
                <a:cubicBezTo>
                  <a:pt x="1327" y="142"/>
                  <a:pt x="1327" y="142"/>
                  <a:pt x="1327" y="142"/>
                </a:cubicBezTo>
                <a:cubicBezTo>
                  <a:pt x="1327" y="101"/>
                  <a:pt x="1330" y="96"/>
                  <a:pt x="1366" y="92"/>
                </a:cubicBezTo>
                <a:cubicBezTo>
                  <a:pt x="1366" y="78"/>
                  <a:pt x="1366" y="78"/>
                  <a:pt x="1366" y="78"/>
                </a:cubicBezTo>
                <a:cubicBezTo>
                  <a:pt x="1241" y="78"/>
                  <a:pt x="1241" y="78"/>
                  <a:pt x="1241" y="78"/>
                </a:cubicBezTo>
                <a:cubicBezTo>
                  <a:pt x="1241" y="92"/>
                  <a:pt x="1241" y="92"/>
                  <a:pt x="1241" y="92"/>
                </a:cubicBezTo>
                <a:cubicBezTo>
                  <a:pt x="1281" y="96"/>
                  <a:pt x="1285" y="101"/>
                  <a:pt x="1285" y="142"/>
                </a:cubicBezTo>
                <a:cubicBezTo>
                  <a:pt x="1285" y="336"/>
                  <a:pt x="1285" y="336"/>
                  <a:pt x="1285" y="336"/>
                </a:cubicBezTo>
                <a:cubicBezTo>
                  <a:pt x="1285" y="379"/>
                  <a:pt x="1283" y="408"/>
                  <a:pt x="1279" y="435"/>
                </a:cubicBezTo>
                <a:cubicBezTo>
                  <a:pt x="1274" y="465"/>
                  <a:pt x="1260" y="487"/>
                  <a:pt x="1228" y="499"/>
                </a:cubicBezTo>
                <a:cubicBezTo>
                  <a:pt x="1234" y="514"/>
                  <a:pt x="1234" y="514"/>
                  <a:pt x="1234" y="514"/>
                </a:cubicBezTo>
                <a:cubicBezTo>
                  <a:pt x="1250" y="511"/>
                  <a:pt x="1269" y="504"/>
                  <a:pt x="1285" y="492"/>
                </a:cubicBezTo>
                <a:cubicBezTo>
                  <a:pt x="1322" y="463"/>
                  <a:pt x="1327" y="420"/>
                  <a:pt x="1327" y="362"/>
                </a:cubicBezTo>
                <a:close/>
                <a:moveTo>
                  <a:pt x="2047" y="358"/>
                </a:moveTo>
                <a:cubicBezTo>
                  <a:pt x="2031" y="355"/>
                  <a:pt x="2031" y="355"/>
                  <a:pt x="2031" y="355"/>
                </a:cubicBezTo>
                <a:cubicBezTo>
                  <a:pt x="2025" y="373"/>
                  <a:pt x="2018" y="385"/>
                  <a:pt x="2013" y="393"/>
                </a:cubicBezTo>
                <a:cubicBezTo>
                  <a:pt x="2007" y="400"/>
                  <a:pt x="1995" y="404"/>
                  <a:pt x="1973" y="404"/>
                </a:cubicBezTo>
                <a:cubicBezTo>
                  <a:pt x="1956" y="404"/>
                  <a:pt x="1947" y="404"/>
                  <a:pt x="1942" y="400"/>
                </a:cubicBezTo>
                <a:cubicBezTo>
                  <a:pt x="1937" y="397"/>
                  <a:pt x="1935" y="389"/>
                  <a:pt x="1935" y="372"/>
                </a:cubicBezTo>
                <a:cubicBezTo>
                  <a:pt x="1935" y="300"/>
                  <a:pt x="1935" y="300"/>
                  <a:pt x="1935" y="300"/>
                </a:cubicBezTo>
                <a:cubicBezTo>
                  <a:pt x="1963" y="300"/>
                  <a:pt x="1963" y="300"/>
                  <a:pt x="1963" y="300"/>
                </a:cubicBezTo>
                <a:cubicBezTo>
                  <a:pt x="1989" y="300"/>
                  <a:pt x="1991" y="301"/>
                  <a:pt x="1996" y="328"/>
                </a:cubicBezTo>
                <a:cubicBezTo>
                  <a:pt x="2012" y="328"/>
                  <a:pt x="2012" y="328"/>
                  <a:pt x="2012" y="328"/>
                </a:cubicBezTo>
                <a:cubicBezTo>
                  <a:pt x="2012" y="251"/>
                  <a:pt x="2012" y="251"/>
                  <a:pt x="2012" y="251"/>
                </a:cubicBezTo>
                <a:cubicBezTo>
                  <a:pt x="1996" y="251"/>
                  <a:pt x="1996" y="251"/>
                  <a:pt x="1996" y="251"/>
                </a:cubicBezTo>
                <a:cubicBezTo>
                  <a:pt x="1991" y="277"/>
                  <a:pt x="1991" y="279"/>
                  <a:pt x="1963" y="279"/>
                </a:cubicBezTo>
                <a:cubicBezTo>
                  <a:pt x="1935" y="279"/>
                  <a:pt x="1935" y="279"/>
                  <a:pt x="1935" y="279"/>
                </a:cubicBezTo>
                <a:cubicBezTo>
                  <a:pt x="1935" y="193"/>
                  <a:pt x="1935" y="193"/>
                  <a:pt x="1935" y="193"/>
                </a:cubicBezTo>
                <a:cubicBezTo>
                  <a:pt x="1935" y="185"/>
                  <a:pt x="1935" y="185"/>
                  <a:pt x="1942" y="185"/>
                </a:cubicBezTo>
                <a:cubicBezTo>
                  <a:pt x="1968" y="185"/>
                  <a:pt x="1968" y="185"/>
                  <a:pt x="1968" y="185"/>
                </a:cubicBezTo>
                <a:cubicBezTo>
                  <a:pt x="1988" y="185"/>
                  <a:pt x="1996" y="188"/>
                  <a:pt x="2001" y="194"/>
                </a:cubicBezTo>
                <a:cubicBezTo>
                  <a:pt x="2005" y="199"/>
                  <a:pt x="2010" y="209"/>
                  <a:pt x="2014" y="228"/>
                </a:cubicBezTo>
                <a:cubicBezTo>
                  <a:pt x="2030" y="226"/>
                  <a:pt x="2030" y="226"/>
                  <a:pt x="2030" y="226"/>
                </a:cubicBezTo>
                <a:cubicBezTo>
                  <a:pt x="2028" y="206"/>
                  <a:pt x="2026" y="176"/>
                  <a:pt x="2026" y="166"/>
                </a:cubicBezTo>
                <a:cubicBezTo>
                  <a:pt x="1870" y="166"/>
                  <a:pt x="1870" y="166"/>
                  <a:pt x="1870" y="166"/>
                </a:cubicBezTo>
                <a:cubicBezTo>
                  <a:pt x="1870" y="181"/>
                  <a:pt x="1870" y="181"/>
                  <a:pt x="1870" y="181"/>
                </a:cubicBezTo>
                <a:cubicBezTo>
                  <a:pt x="1897" y="184"/>
                  <a:pt x="1899" y="186"/>
                  <a:pt x="1899" y="215"/>
                </a:cubicBezTo>
                <a:cubicBezTo>
                  <a:pt x="1899" y="374"/>
                  <a:pt x="1899" y="374"/>
                  <a:pt x="1899" y="374"/>
                </a:cubicBezTo>
                <a:cubicBezTo>
                  <a:pt x="1899" y="403"/>
                  <a:pt x="1898" y="405"/>
                  <a:pt x="1865" y="408"/>
                </a:cubicBezTo>
                <a:cubicBezTo>
                  <a:pt x="1865" y="423"/>
                  <a:pt x="1865" y="423"/>
                  <a:pt x="1865" y="423"/>
                </a:cubicBezTo>
                <a:cubicBezTo>
                  <a:pt x="2033" y="423"/>
                  <a:pt x="2033" y="423"/>
                  <a:pt x="2033" y="423"/>
                </a:cubicBezTo>
                <a:cubicBezTo>
                  <a:pt x="2037" y="410"/>
                  <a:pt x="2044" y="370"/>
                  <a:pt x="2047" y="358"/>
                </a:cubicBezTo>
                <a:close/>
                <a:moveTo>
                  <a:pt x="2261" y="687"/>
                </a:moveTo>
                <a:cubicBezTo>
                  <a:pt x="2261" y="672"/>
                  <a:pt x="2261" y="672"/>
                  <a:pt x="2261" y="672"/>
                </a:cubicBezTo>
                <a:cubicBezTo>
                  <a:pt x="2163" y="672"/>
                  <a:pt x="2163" y="672"/>
                  <a:pt x="2163" y="672"/>
                </a:cubicBezTo>
                <a:cubicBezTo>
                  <a:pt x="2163" y="687"/>
                  <a:pt x="2163" y="687"/>
                  <a:pt x="2163" y="687"/>
                </a:cubicBezTo>
                <a:cubicBezTo>
                  <a:pt x="2192" y="690"/>
                  <a:pt x="2194" y="692"/>
                  <a:pt x="2194" y="721"/>
                </a:cubicBezTo>
                <a:cubicBezTo>
                  <a:pt x="2194" y="880"/>
                  <a:pt x="2194" y="880"/>
                  <a:pt x="2194" y="880"/>
                </a:cubicBezTo>
                <a:cubicBezTo>
                  <a:pt x="2194" y="909"/>
                  <a:pt x="2192" y="911"/>
                  <a:pt x="2163" y="914"/>
                </a:cubicBezTo>
                <a:cubicBezTo>
                  <a:pt x="2163" y="929"/>
                  <a:pt x="2163" y="929"/>
                  <a:pt x="2163" y="929"/>
                </a:cubicBezTo>
                <a:cubicBezTo>
                  <a:pt x="2322" y="929"/>
                  <a:pt x="2322" y="929"/>
                  <a:pt x="2322" y="929"/>
                </a:cubicBezTo>
                <a:cubicBezTo>
                  <a:pt x="2325" y="916"/>
                  <a:pt x="2333" y="877"/>
                  <a:pt x="2335" y="863"/>
                </a:cubicBezTo>
                <a:cubicBezTo>
                  <a:pt x="2319" y="860"/>
                  <a:pt x="2319" y="860"/>
                  <a:pt x="2319" y="860"/>
                </a:cubicBezTo>
                <a:cubicBezTo>
                  <a:pt x="2313" y="878"/>
                  <a:pt x="2307" y="890"/>
                  <a:pt x="2301" y="899"/>
                </a:cubicBezTo>
                <a:cubicBezTo>
                  <a:pt x="2294" y="907"/>
                  <a:pt x="2281" y="910"/>
                  <a:pt x="2264" y="910"/>
                </a:cubicBezTo>
                <a:cubicBezTo>
                  <a:pt x="2250" y="910"/>
                  <a:pt x="2241" y="909"/>
                  <a:pt x="2236" y="906"/>
                </a:cubicBezTo>
                <a:cubicBezTo>
                  <a:pt x="2231" y="903"/>
                  <a:pt x="2229" y="895"/>
                  <a:pt x="2229" y="878"/>
                </a:cubicBezTo>
                <a:cubicBezTo>
                  <a:pt x="2229" y="721"/>
                  <a:pt x="2229" y="721"/>
                  <a:pt x="2229" y="721"/>
                </a:cubicBezTo>
                <a:cubicBezTo>
                  <a:pt x="2229" y="692"/>
                  <a:pt x="2231" y="690"/>
                  <a:pt x="2261" y="687"/>
                </a:cubicBezTo>
                <a:close/>
                <a:moveTo>
                  <a:pt x="1467" y="846"/>
                </a:moveTo>
                <a:cubicBezTo>
                  <a:pt x="1452" y="842"/>
                  <a:pt x="1452" y="842"/>
                  <a:pt x="1452" y="842"/>
                </a:cubicBezTo>
                <a:cubicBezTo>
                  <a:pt x="1445" y="864"/>
                  <a:pt x="1437" y="881"/>
                  <a:pt x="1427" y="893"/>
                </a:cubicBezTo>
                <a:cubicBezTo>
                  <a:pt x="1418" y="906"/>
                  <a:pt x="1398" y="910"/>
                  <a:pt x="1375" y="910"/>
                </a:cubicBezTo>
                <a:cubicBezTo>
                  <a:pt x="1355" y="910"/>
                  <a:pt x="1342" y="909"/>
                  <a:pt x="1333" y="903"/>
                </a:cubicBezTo>
                <a:cubicBezTo>
                  <a:pt x="1325" y="898"/>
                  <a:pt x="1323" y="885"/>
                  <a:pt x="1323" y="863"/>
                </a:cubicBezTo>
                <a:cubicBezTo>
                  <a:pt x="1323" y="648"/>
                  <a:pt x="1323" y="648"/>
                  <a:pt x="1323" y="648"/>
                </a:cubicBezTo>
                <a:cubicBezTo>
                  <a:pt x="1323" y="607"/>
                  <a:pt x="1326" y="602"/>
                  <a:pt x="1366" y="598"/>
                </a:cubicBezTo>
                <a:cubicBezTo>
                  <a:pt x="1366" y="584"/>
                  <a:pt x="1366" y="584"/>
                  <a:pt x="1366" y="584"/>
                </a:cubicBezTo>
                <a:cubicBezTo>
                  <a:pt x="1238" y="584"/>
                  <a:pt x="1238" y="584"/>
                  <a:pt x="1238" y="584"/>
                </a:cubicBezTo>
                <a:cubicBezTo>
                  <a:pt x="1238" y="598"/>
                  <a:pt x="1238" y="598"/>
                  <a:pt x="1238" y="598"/>
                </a:cubicBezTo>
                <a:cubicBezTo>
                  <a:pt x="1277" y="602"/>
                  <a:pt x="1281" y="607"/>
                  <a:pt x="1281" y="648"/>
                </a:cubicBezTo>
                <a:cubicBezTo>
                  <a:pt x="1281" y="865"/>
                  <a:pt x="1281" y="865"/>
                  <a:pt x="1281" y="865"/>
                </a:cubicBezTo>
                <a:cubicBezTo>
                  <a:pt x="1281" y="906"/>
                  <a:pt x="1277" y="911"/>
                  <a:pt x="1237" y="915"/>
                </a:cubicBezTo>
                <a:cubicBezTo>
                  <a:pt x="1237" y="929"/>
                  <a:pt x="1237" y="929"/>
                  <a:pt x="1237" y="929"/>
                </a:cubicBezTo>
                <a:cubicBezTo>
                  <a:pt x="1451" y="929"/>
                  <a:pt x="1451" y="929"/>
                  <a:pt x="1451" y="929"/>
                </a:cubicBezTo>
                <a:cubicBezTo>
                  <a:pt x="1455" y="913"/>
                  <a:pt x="1465" y="860"/>
                  <a:pt x="1467" y="846"/>
                </a:cubicBezTo>
                <a:close/>
                <a:moveTo>
                  <a:pt x="1649" y="194"/>
                </a:moveTo>
                <a:cubicBezTo>
                  <a:pt x="1654" y="202"/>
                  <a:pt x="1654" y="206"/>
                  <a:pt x="1654" y="231"/>
                </a:cubicBezTo>
                <a:cubicBezTo>
                  <a:pt x="1654" y="326"/>
                  <a:pt x="1654" y="326"/>
                  <a:pt x="1654" y="326"/>
                </a:cubicBezTo>
                <a:cubicBezTo>
                  <a:pt x="1654" y="357"/>
                  <a:pt x="1653" y="377"/>
                  <a:pt x="1651" y="388"/>
                </a:cubicBezTo>
                <a:cubicBezTo>
                  <a:pt x="1649" y="400"/>
                  <a:pt x="1642" y="406"/>
                  <a:pt x="1622" y="408"/>
                </a:cubicBezTo>
                <a:cubicBezTo>
                  <a:pt x="1622" y="423"/>
                  <a:pt x="1622" y="423"/>
                  <a:pt x="1622" y="423"/>
                </a:cubicBezTo>
                <a:cubicBezTo>
                  <a:pt x="1712" y="423"/>
                  <a:pt x="1712" y="423"/>
                  <a:pt x="1712" y="423"/>
                </a:cubicBezTo>
                <a:cubicBezTo>
                  <a:pt x="1712" y="408"/>
                  <a:pt x="1712" y="408"/>
                  <a:pt x="1712" y="408"/>
                </a:cubicBezTo>
                <a:cubicBezTo>
                  <a:pt x="1687" y="406"/>
                  <a:pt x="1680" y="399"/>
                  <a:pt x="1678" y="388"/>
                </a:cubicBezTo>
                <a:cubicBezTo>
                  <a:pt x="1677" y="377"/>
                  <a:pt x="1675" y="357"/>
                  <a:pt x="1675" y="326"/>
                </a:cubicBezTo>
                <a:cubicBezTo>
                  <a:pt x="1675" y="232"/>
                  <a:pt x="1675" y="232"/>
                  <a:pt x="1675" y="232"/>
                </a:cubicBezTo>
                <a:cubicBezTo>
                  <a:pt x="1797" y="426"/>
                  <a:pt x="1797" y="426"/>
                  <a:pt x="1797" y="426"/>
                </a:cubicBezTo>
                <a:cubicBezTo>
                  <a:pt x="1814" y="426"/>
                  <a:pt x="1814" y="426"/>
                  <a:pt x="1814" y="426"/>
                </a:cubicBezTo>
                <a:cubicBezTo>
                  <a:pt x="1814" y="263"/>
                  <a:pt x="1814" y="263"/>
                  <a:pt x="1814" y="263"/>
                </a:cubicBezTo>
                <a:cubicBezTo>
                  <a:pt x="1814" y="231"/>
                  <a:pt x="1816" y="212"/>
                  <a:pt x="1817" y="201"/>
                </a:cubicBezTo>
                <a:cubicBezTo>
                  <a:pt x="1818" y="188"/>
                  <a:pt x="1825" y="182"/>
                  <a:pt x="1845" y="181"/>
                </a:cubicBezTo>
                <a:cubicBezTo>
                  <a:pt x="1845" y="166"/>
                  <a:pt x="1845" y="166"/>
                  <a:pt x="1845" y="166"/>
                </a:cubicBezTo>
                <a:cubicBezTo>
                  <a:pt x="1755" y="166"/>
                  <a:pt x="1755" y="166"/>
                  <a:pt x="1755" y="166"/>
                </a:cubicBezTo>
                <a:cubicBezTo>
                  <a:pt x="1755" y="181"/>
                  <a:pt x="1755" y="181"/>
                  <a:pt x="1755" y="181"/>
                </a:cubicBezTo>
                <a:cubicBezTo>
                  <a:pt x="1780" y="183"/>
                  <a:pt x="1788" y="189"/>
                  <a:pt x="1789" y="201"/>
                </a:cubicBezTo>
                <a:cubicBezTo>
                  <a:pt x="1791" y="212"/>
                  <a:pt x="1793" y="231"/>
                  <a:pt x="1793" y="263"/>
                </a:cubicBezTo>
                <a:cubicBezTo>
                  <a:pt x="1793" y="351"/>
                  <a:pt x="1793" y="351"/>
                  <a:pt x="1793" y="351"/>
                </a:cubicBezTo>
                <a:cubicBezTo>
                  <a:pt x="1673" y="166"/>
                  <a:pt x="1673" y="166"/>
                  <a:pt x="1673" y="166"/>
                </a:cubicBezTo>
                <a:cubicBezTo>
                  <a:pt x="1617" y="166"/>
                  <a:pt x="1617" y="166"/>
                  <a:pt x="1617" y="166"/>
                </a:cubicBezTo>
                <a:cubicBezTo>
                  <a:pt x="1617" y="181"/>
                  <a:pt x="1617" y="181"/>
                  <a:pt x="1617" y="181"/>
                </a:cubicBezTo>
                <a:cubicBezTo>
                  <a:pt x="1634" y="183"/>
                  <a:pt x="1642" y="186"/>
                  <a:pt x="1649" y="194"/>
                </a:cubicBezTo>
                <a:close/>
                <a:moveTo>
                  <a:pt x="2855" y="194"/>
                </a:moveTo>
                <a:cubicBezTo>
                  <a:pt x="2860" y="202"/>
                  <a:pt x="2860" y="206"/>
                  <a:pt x="2860" y="231"/>
                </a:cubicBezTo>
                <a:cubicBezTo>
                  <a:pt x="2860" y="326"/>
                  <a:pt x="2860" y="326"/>
                  <a:pt x="2860" y="326"/>
                </a:cubicBezTo>
                <a:cubicBezTo>
                  <a:pt x="2860" y="357"/>
                  <a:pt x="2859" y="377"/>
                  <a:pt x="2858" y="388"/>
                </a:cubicBezTo>
                <a:cubicBezTo>
                  <a:pt x="2856" y="400"/>
                  <a:pt x="2849" y="406"/>
                  <a:pt x="2829" y="408"/>
                </a:cubicBezTo>
                <a:cubicBezTo>
                  <a:pt x="2829" y="423"/>
                  <a:pt x="2829" y="423"/>
                  <a:pt x="2829" y="423"/>
                </a:cubicBezTo>
                <a:cubicBezTo>
                  <a:pt x="2918" y="423"/>
                  <a:pt x="2918" y="423"/>
                  <a:pt x="2918" y="423"/>
                </a:cubicBezTo>
                <a:cubicBezTo>
                  <a:pt x="2918" y="408"/>
                  <a:pt x="2918" y="408"/>
                  <a:pt x="2918" y="408"/>
                </a:cubicBezTo>
                <a:cubicBezTo>
                  <a:pt x="2893" y="406"/>
                  <a:pt x="2887" y="399"/>
                  <a:pt x="2885" y="388"/>
                </a:cubicBezTo>
                <a:cubicBezTo>
                  <a:pt x="2883" y="377"/>
                  <a:pt x="2882" y="357"/>
                  <a:pt x="2882" y="326"/>
                </a:cubicBezTo>
                <a:cubicBezTo>
                  <a:pt x="2882" y="232"/>
                  <a:pt x="2882" y="232"/>
                  <a:pt x="2882" y="232"/>
                </a:cubicBezTo>
                <a:cubicBezTo>
                  <a:pt x="3003" y="426"/>
                  <a:pt x="3003" y="426"/>
                  <a:pt x="3003" y="426"/>
                </a:cubicBezTo>
                <a:cubicBezTo>
                  <a:pt x="3021" y="426"/>
                  <a:pt x="3021" y="426"/>
                  <a:pt x="3021" y="426"/>
                </a:cubicBezTo>
                <a:cubicBezTo>
                  <a:pt x="3021" y="263"/>
                  <a:pt x="3021" y="263"/>
                  <a:pt x="3021" y="263"/>
                </a:cubicBezTo>
                <a:cubicBezTo>
                  <a:pt x="3021" y="231"/>
                  <a:pt x="3022" y="212"/>
                  <a:pt x="3023" y="201"/>
                </a:cubicBezTo>
                <a:cubicBezTo>
                  <a:pt x="3025" y="188"/>
                  <a:pt x="3032" y="182"/>
                  <a:pt x="3052" y="181"/>
                </a:cubicBezTo>
                <a:cubicBezTo>
                  <a:pt x="3052" y="166"/>
                  <a:pt x="3052" y="166"/>
                  <a:pt x="3052" y="166"/>
                </a:cubicBezTo>
                <a:cubicBezTo>
                  <a:pt x="2962" y="166"/>
                  <a:pt x="2962" y="166"/>
                  <a:pt x="2962" y="166"/>
                </a:cubicBezTo>
                <a:cubicBezTo>
                  <a:pt x="2962" y="181"/>
                  <a:pt x="2962" y="181"/>
                  <a:pt x="2962" y="181"/>
                </a:cubicBezTo>
                <a:cubicBezTo>
                  <a:pt x="2987" y="183"/>
                  <a:pt x="2995" y="189"/>
                  <a:pt x="2996" y="201"/>
                </a:cubicBezTo>
                <a:cubicBezTo>
                  <a:pt x="2997" y="212"/>
                  <a:pt x="2999" y="231"/>
                  <a:pt x="2999" y="263"/>
                </a:cubicBezTo>
                <a:cubicBezTo>
                  <a:pt x="2999" y="351"/>
                  <a:pt x="2999" y="351"/>
                  <a:pt x="2999" y="351"/>
                </a:cubicBezTo>
                <a:cubicBezTo>
                  <a:pt x="2880" y="166"/>
                  <a:pt x="2880" y="166"/>
                  <a:pt x="2880" y="166"/>
                </a:cubicBezTo>
                <a:cubicBezTo>
                  <a:pt x="2824" y="166"/>
                  <a:pt x="2824" y="166"/>
                  <a:pt x="2824" y="166"/>
                </a:cubicBezTo>
                <a:cubicBezTo>
                  <a:pt x="2824" y="181"/>
                  <a:pt x="2824" y="181"/>
                  <a:pt x="2824" y="181"/>
                </a:cubicBezTo>
                <a:cubicBezTo>
                  <a:pt x="2841" y="183"/>
                  <a:pt x="2849" y="186"/>
                  <a:pt x="2855" y="194"/>
                </a:cubicBezTo>
                <a:close/>
                <a:moveTo>
                  <a:pt x="631" y="0"/>
                </a:moveTo>
                <a:cubicBezTo>
                  <a:pt x="631" y="0"/>
                  <a:pt x="631" y="0"/>
                  <a:pt x="631" y="0"/>
                </a:cubicBezTo>
                <a:cubicBezTo>
                  <a:pt x="630" y="0"/>
                  <a:pt x="629" y="0"/>
                  <a:pt x="628" y="0"/>
                </a:cubicBezTo>
                <a:cubicBezTo>
                  <a:pt x="627" y="0"/>
                  <a:pt x="627" y="0"/>
                  <a:pt x="626" y="0"/>
                </a:cubicBezTo>
                <a:cubicBezTo>
                  <a:pt x="626" y="0"/>
                  <a:pt x="626" y="0"/>
                  <a:pt x="626" y="0"/>
                </a:cubicBezTo>
                <a:cubicBezTo>
                  <a:pt x="613" y="0"/>
                  <a:pt x="599" y="2"/>
                  <a:pt x="586" y="5"/>
                </a:cubicBezTo>
                <a:cubicBezTo>
                  <a:pt x="579" y="7"/>
                  <a:pt x="572" y="9"/>
                  <a:pt x="565" y="12"/>
                </a:cubicBezTo>
                <a:cubicBezTo>
                  <a:pt x="560" y="14"/>
                  <a:pt x="554" y="16"/>
                  <a:pt x="548" y="19"/>
                </a:cubicBezTo>
                <a:cubicBezTo>
                  <a:pt x="542" y="16"/>
                  <a:pt x="535" y="13"/>
                  <a:pt x="528" y="11"/>
                </a:cubicBezTo>
                <a:cubicBezTo>
                  <a:pt x="521" y="8"/>
                  <a:pt x="514" y="6"/>
                  <a:pt x="507" y="5"/>
                </a:cubicBezTo>
                <a:cubicBezTo>
                  <a:pt x="505" y="4"/>
                  <a:pt x="502" y="4"/>
                  <a:pt x="500" y="3"/>
                </a:cubicBezTo>
                <a:cubicBezTo>
                  <a:pt x="495" y="2"/>
                  <a:pt x="490" y="2"/>
                  <a:pt x="485" y="1"/>
                </a:cubicBezTo>
                <a:cubicBezTo>
                  <a:pt x="480" y="0"/>
                  <a:pt x="475" y="0"/>
                  <a:pt x="470" y="0"/>
                </a:cubicBezTo>
                <a:cubicBezTo>
                  <a:pt x="470" y="0"/>
                  <a:pt x="470" y="0"/>
                  <a:pt x="470" y="0"/>
                </a:cubicBezTo>
                <a:cubicBezTo>
                  <a:pt x="469" y="0"/>
                  <a:pt x="469" y="0"/>
                  <a:pt x="468" y="0"/>
                </a:cubicBezTo>
                <a:cubicBezTo>
                  <a:pt x="467" y="0"/>
                  <a:pt x="466" y="0"/>
                  <a:pt x="465" y="0"/>
                </a:cubicBezTo>
                <a:cubicBezTo>
                  <a:pt x="463" y="0"/>
                  <a:pt x="461" y="0"/>
                  <a:pt x="459" y="0"/>
                </a:cubicBezTo>
                <a:cubicBezTo>
                  <a:pt x="452" y="1"/>
                  <a:pt x="445" y="2"/>
                  <a:pt x="438" y="3"/>
                </a:cubicBezTo>
                <a:cubicBezTo>
                  <a:pt x="434" y="3"/>
                  <a:pt x="430" y="4"/>
                  <a:pt x="426" y="5"/>
                </a:cubicBezTo>
                <a:cubicBezTo>
                  <a:pt x="419" y="7"/>
                  <a:pt x="412" y="9"/>
                  <a:pt x="405" y="12"/>
                </a:cubicBezTo>
                <a:cubicBezTo>
                  <a:pt x="399" y="14"/>
                  <a:pt x="393" y="16"/>
                  <a:pt x="387" y="19"/>
                </a:cubicBezTo>
                <a:cubicBezTo>
                  <a:pt x="381" y="16"/>
                  <a:pt x="374" y="13"/>
                  <a:pt x="368" y="11"/>
                </a:cubicBezTo>
                <a:cubicBezTo>
                  <a:pt x="361" y="8"/>
                  <a:pt x="353" y="6"/>
                  <a:pt x="346" y="5"/>
                </a:cubicBezTo>
                <a:cubicBezTo>
                  <a:pt x="334" y="2"/>
                  <a:pt x="322" y="0"/>
                  <a:pt x="309" y="0"/>
                </a:cubicBezTo>
                <a:cubicBezTo>
                  <a:pt x="309" y="0"/>
                  <a:pt x="310" y="0"/>
                  <a:pt x="310" y="0"/>
                </a:cubicBezTo>
                <a:cubicBezTo>
                  <a:pt x="309" y="0"/>
                  <a:pt x="308" y="0"/>
                  <a:pt x="308" y="0"/>
                </a:cubicBezTo>
                <a:cubicBezTo>
                  <a:pt x="307" y="0"/>
                  <a:pt x="306" y="0"/>
                  <a:pt x="305" y="0"/>
                </a:cubicBezTo>
                <a:cubicBezTo>
                  <a:pt x="305" y="0"/>
                  <a:pt x="305" y="0"/>
                  <a:pt x="305" y="0"/>
                </a:cubicBezTo>
                <a:cubicBezTo>
                  <a:pt x="136" y="4"/>
                  <a:pt x="0" y="235"/>
                  <a:pt x="0" y="519"/>
                </a:cubicBezTo>
                <a:cubicBezTo>
                  <a:pt x="0" y="803"/>
                  <a:pt x="136" y="1033"/>
                  <a:pt x="305" y="1037"/>
                </a:cubicBezTo>
                <a:cubicBezTo>
                  <a:pt x="305" y="1038"/>
                  <a:pt x="305" y="1038"/>
                  <a:pt x="305" y="1038"/>
                </a:cubicBezTo>
                <a:cubicBezTo>
                  <a:pt x="306" y="1038"/>
                  <a:pt x="307" y="1038"/>
                  <a:pt x="308" y="1038"/>
                </a:cubicBezTo>
                <a:cubicBezTo>
                  <a:pt x="308" y="1038"/>
                  <a:pt x="309" y="1038"/>
                  <a:pt x="310" y="1038"/>
                </a:cubicBezTo>
                <a:cubicBezTo>
                  <a:pt x="310" y="1038"/>
                  <a:pt x="309" y="1038"/>
                  <a:pt x="309" y="1038"/>
                </a:cubicBezTo>
                <a:cubicBezTo>
                  <a:pt x="322" y="1037"/>
                  <a:pt x="334" y="1036"/>
                  <a:pt x="346" y="1033"/>
                </a:cubicBezTo>
                <a:cubicBezTo>
                  <a:pt x="355" y="1031"/>
                  <a:pt x="364" y="1028"/>
                  <a:pt x="373" y="1025"/>
                </a:cubicBezTo>
                <a:cubicBezTo>
                  <a:pt x="378" y="1023"/>
                  <a:pt x="383" y="1021"/>
                  <a:pt x="387" y="1019"/>
                </a:cubicBezTo>
                <a:cubicBezTo>
                  <a:pt x="393" y="1022"/>
                  <a:pt x="399" y="1024"/>
                  <a:pt x="405" y="1026"/>
                </a:cubicBezTo>
                <a:cubicBezTo>
                  <a:pt x="414" y="1029"/>
                  <a:pt x="423" y="1032"/>
                  <a:pt x="433" y="1034"/>
                </a:cubicBezTo>
                <a:cubicBezTo>
                  <a:pt x="433" y="1034"/>
                  <a:pt x="433" y="1034"/>
                  <a:pt x="434" y="1034"/>
                </a:cubicBezTo>
                <a:cubicBezTo>
                  <a:pt x="436" y="1035"/>
                  <a:pt x="439" y="1035"/>
                  <a:pt x="442" y="1035"/>
                </a:cubicBezTo>
                <a:cubicBezTo>
                  <a:pt x="450" y="1037"/>
                  <a:pt x="458" y="1037"/>
                  <a:pt x="465" y="1038"/>
                </a:cubicBezTo>
                <a:cubicBezTo>
                  <a:pt x="465" y="1038"/>
                  <a:pt x="465" y="1038"/>
                  <a:pt x="465" y="1038"/>
                </a:cubicBezTo>
                <a:cubicBezTo>
                  <a:pt x="466" y="1038"/>
                  <a:pt x="467" y="1038"/>
                  <a:pt x="468" y="1038"/>
                </a:cubicBezTo>
                <a:cubicBezTo>
                  <a:pt x="468" y="1038"/>
                  <a:pt x="469" y="1038"/>
                  <a:pt x="470" y="1038"/>
                </a:cubicBezTo>
                <a:cubicBezTo>
                  <a:pt x="475" y="1037"/>
                  <a:pt x="480" y="1037"/>
                  <a:pt x="485" y="1037"/>
                </a:cubicBezTo>
                <a:cubicBezTo>
                  <a:pt x="490" y="1036"/>
                  <a:pt x="495" y="1035"/>
                  <a:pt x="500" y="1034"/>
                </a:cubicBezTo>
                <a:cubicBezTo>
                  <a:pt x="502" y="1034"/>
                  <a:pt x="504" y="1034"/>
                  <a:pt x="507" y="1033"/>
                </a:cubicBezTo>
                <a:cubicBezTo>
                  <a:pt x="516" y="1031"/>
                  <a:pt x="525" y="1028"/>
                  <a:pt x="533" y="1025"/>
                </a:cubicBezTo>
                <a:cubicBezTo>
                  <a:pt x="538" y="1023"/>
                  <a:pt x="543" y="1021"/>
                  <a:pt x="548" y="1019"/>
                </a:cubicBezTo>
                <a:cubicBezTo>
                  <a:pt x="554" y="1022"/>
                  <a:pt x="560" y="1024"/>
                  <a:pt x="565" y="1026"/>
                </a:cubicBezTo>
                <a:cubicBezTo>
                  <a:pt x="575" y="1029"/>
                  <a:pt x="584" y="1032"/>
                  <a:pt x="594" y="1034"/>
                </a:cubicBezTo>
                <a:cubicBezTo>
                  <a:pt x="604" y="1036"/>
                  <a:pt x="615" y="1037"/>
                  <a:pt x="626" y="1038"/>
                </a:cubicBezTo>
                <a:cubicBezTo>
                  <a:pt x="626" y="1038"/>
                  <a:pt x="626" y="1038"/>
                  <a:pt x="626" y="1038"/>
                </a:cubicBezTo>
                <a:cubicBezTo>
                  <a:pt x="627" y="1038"/>
                  <a:pt x="627" y="1038"/>
                  <a:pt x="628" y="1038"/>
                </a:cubicBezTo>
                <a:cubicBezTo>
                  <a:pt x="629" y="1038"/>
                  <a:pt x="630" y="1038"/>
                  <a:pt x="631" y="1038"/>
                </a:cubicBezTo>
                <a:cubicBezTo>
                  <a:pt x="631" y="1038"/>
                  <a:pt x="631" y="1038"/>
                  <a:pt x="631" y="1037"/>
                </a:cubicBezTo>
                <a:cubicBezTo>
                  <a:pt x="799" y="1033"/>
                  <a:pt x="935" y="803"/>
                  <a:pt x="935" y="519"/>
                </a:cubicBezTo>
                <a:cubicBezTo>
                  <a:pt x="935" y="235"/>
                  <a:pt x="799" y="4"/>
                  <a:pt x="631" y="0"/>
                </a:cubicBezTo>
                <a:close/>
                <a:moveTo>
                  <a:pt x="628" y="1036"/>
                </a:moveTo>
                <a:cubicBezTo>
                  <a:pt x="627" y="1035"/>
                  <a:pt x="626" y="1034"/>
                  <a:pt x="624" y="1033"/>
                </a:cubicBezTo>
                <a:cubicBezTo>
                  <a:pt x="618" y="1029"/>
                  <a:pt x="609" y="1022"/>
                  <a:pt x="597" y="1011"/>
                </a:cubicBezTo>
                <a:cubicBezTo>
                  <a:pt x="593" y="1008"/>
                  <a:pt x="588" y="1003"/>
                  <a:pt x="583" y="999"/>
                </a:cubicBezTo>
                <a:cubicBezTo>
                  <a:pt x="590" y="994"/>
                  <a:pt x="597" y="989"/>
                  <a:pt x="603" y="983"/>
                </a:cubicBezTo>
                <a:cubicBezTo>
                  <a:pt x="705" y="898"/>
                  <a:pt x="775" y="722"/>
                  <a:pt x="775" y="519"/>
                </a:cubicBezTo>
                <a:cubicBezTo>
                  <a:pt x="775" y="315"/>
                  <a:pt x="705" y="139"/>
                  <a:pt x="603" y="54"/>
                </a:cubicBezTo>
                <a:cubicBezTo>
                  <a:pt x="599" y="59"/>
                  <a:pt x="594" y="65"/>
                  <a:pt x="589" y="71"/>
                </a:cubicBezTo>
                <a:cubicBezTo>
                  <a:pt x="587" y="73"/>
                  <a:pt x="585" y="75"/>
                  <a:pt x="583" y="78"/>
                </a:cubicBezTo>
                <a:cubicBezTo>
                  <a:pt x="577" y="85"/>
                  <a:pt x="571" y="92"/>
                  <a:pt x="566" y="100"/>
                </a:cubicBezTo>
                <a:cubicBezTo>
                  <a:pt x="624" y="181"/>
                  <a:pt x="687" y="315"/>
                  <a:pt x="687" y="519"/>
                </a:cubicBezTo>
                <a:cubicBezTo>
                  <a:pt x="687" y="723"/>
                  <a:pt x="624" y="857"/>
                  <a:pt x="565" y="937"/>
                </a:cubicBezTo>
                <a:cubicBezTo>
                  <a:pt x="560" y="945"/>
                  <a:pt x="554" y="953"/>
                  <a:pt x="548" y="960"/>
                </a:cubicBezTo>
                <a:cubicBezTo>
                  <a:pt x="542" y="967"/>
                  <a:pt x="537" y="973"/>
                  <a:pt x="532" y="979"/>
                </a:cubicBezTo>
                <a:cubicBezTo>
                  <a:pt x="530" y="980"/>
                  <a:pt x="529" y="982"/>
                  <a:pt x="528" y="983"/>
                </a:cubicBezTo>
                <a:cubicBezTo>
                  <a:pt x="522" y="989"/>
                  <a:pt x="517" y="994"/>
                  <a:pt x="513" y="998"/>
                </a:cubicBezTo>
                <a:cubicBezTo>
                  <a:pt x="508" y="1003"/>
                  <a:pt x="504" y="1007"/>
                  <a:pt x="500" y="1010"/>
                </a:cubicBezTo>
                <a:cubicBezTo>
                  <a:pt x="495" y="1015"/>
                  <a:pt x="489" y="1020"/>
                  <a:pt x="485" y="1023"/>
                </a:cubicBezTo>
                <a:cubicBezTo>
                  <a:pt x="481" y="1026"/>
                  <a:pt x="478" y="1028"/>
                  <a:pt x="476" y="1030"/>
                </a:cubicBezTo>
                <a:cubicBezTo>
                  <a:pt x="473" y="1032"/>
                  <a:pt x="472" y="1033"/>
                  <a:pt x="470" y="1034"/>
                </a:cubicBezTo>
                <a:cubicBezTo>
                  <a:pt x="469" y="1035"/>
                  <a:pt x="468" y="1036"/>
                  <a:pt x="468" y="1036"/>
                </a:cubicBezTo>
                <a:cubicBezTo>
                  <a:pt x="467" y="1035"/>
                  <a:pt x="465" y="1034"/>
                  <a:pt x="463" y="1033"/>
                </a:cubicBezTo>
                <a:cubicBezTo>
                  <a:pt x="463" y="1033"/>
                  <a:pt x="463" y="1033"/>
                  <a:pt x="463" y="1033"/>
                </a:cubicBezTo>
                <a:cubicBezTo>
                  <a:pt x="460" y="1031"/>
                  <a:pt x="455" y="1027"/>
                  <a:pt x="449" y="1022"/>
                </a:cubicBezTo>
                <a:cubicBezTo>
                  <a:pt x="445" y="1019"/>
                  <a:pt x="441" y="1016"/>
                  <a:pt x="436" y="1011"/>
                </a:cubicBezTo>
                <a:cubicBezTo>
                  <a:pt x="432" y="1008"/>
                  <a:pt x="427" y="1003"/>
                  <a:pt x="423" y="999"/>
                </a:cubicBezTo>
                <a:cubicBezTo>
                  <a:pt x="429" y="994"/>
                  <a:pt x="436" y="989"/>
                  <a:pt x="442" y="983"/>
                </a:cubicBezTo>
                <a:cubicBezTo>
                  <a:pt x="446" y="981"/>
                  <a:pt x="449" y="978"/>
                  <a:pt x="452" y="975"/>
                </a:cubicBezTo>
                <a:cubicBezTo>
                  <a:pt x="457" y="970"/>
                  <a:pt x="462" y="965"/>
                  <a:pt x="468" y="960"/>
                </a:cubicBezTo>
                <a:cubicBezTo>
                  <a:pt x="473" y="966"/>
                  <a:pt x="479" y="971"/>
                  <a:pt x="485" y="977"/>
                </a:cubicBezTo>
                <a:cubicBezTo>
                  <a:pt x="487" y="979"/>
                  <a:pt x="490" y="981"/>
                  <a:pt x="492" y="983"/>
                </a:cubicBezTo>
                <a:cubicBezTo>
                  <a:pt x="497" y="977"/>
                  <a:pt x="502" y="972"/>
                  <a:pt x="508" y="965"/>
                </a:cubicBezTo>
                <a:cubicBezTo>
                  <a:pt x="510" y="963"/>
                  <a:pt x="512" y="961"/>
                  <a:pt x="514" y="958"/>
                </a:cubicBezTo>
                <a:cubicBezTo>
                  <a:pt x="519" y="951"/>
                  <a:pt x="525" y="944"/>
                  <a:pt x="530" y="937"/>
                </a:cubicBezTo>
                <a:cubicBezTo>
                  <a:pt x="529" y="935"/>
                  <a:pt x="528" y="933"/>
                  <a:pt x="527" y="932"/>
                </a:cubicBezTo>
                <a:cubicBezTo>
                  <a:pt x="521" y="924"/>
                  <a:pt x="516" y="916"/>
                  <a:pt x="510" y="907"/>
                </a:cubicBezTo>
                <a:cubicBezTo>
                  <a:pt x="516" y="898"/>
                  <a:pt x="522" y="888"/>
                  <a:pt x="528" y="878"/>
                </a:cubicBezTo>
                <a:cubicBezTo>
                  <a:pt x="581" y="785"/>
                  <a:pt x="614" y="658"/>
                  <a:pt x="614" y="519"/>
                </a:cubicBezTo>
                <a:cubicBezTo>
                  <a:pt x="614" y="380"/>
                  <a:pt x="581" y="253"/>
                  <a:pt x="528" y="160"/>
                </a:cubicBezTo>
                <a:cubicBezTo>
                  <a:pt x="522" y="170"/>
                  <a:pt x="517" y="181"/>
                  <a:pt x="512" y="192"/>
                </a:cubicBezTo>
                <a:cubicBezTo>
                  <a:pt x="509" y="199"/>
                  <a:pt x="506" y="205"/>
                  <a:pt x="503" y="212"/>
                </a:cubicBezTo>
                <a:cubicBezTo>
                  <a:pt x="497" y="226"/>
                  <a:pt x="491" y="241"/>
                  <a:pt x="486" y="257"/>
                </a:cubicBezTo>
                <a:cubicBezTo>
                  <a:pt x="510" y="327"/>
                  <a:pt x="527" y="414"/>
                  <a:pt x="527" y="519"/>
                </a:cubicBezTo>
                <a:cubicBezTo>
                  <a:pt x="527" y="624"/>
                  <a:pt x="510" y="711"/>
                  <a:pt x="485" y="781"/>
                </a:cubicBezTo>
                <a:cubicBezTo>
                  <a:pt x="480" y="797"/>
                  <a:pt x="474" y="812"/>
                  <a:pt x="468" y="826"/>
                </a:cubicBezTo>
                <a:cubicBezTo>
                  <a:pt x="463" y="838"/>
                  <a:pt x="457" y="850"/>
                  <a:pt x="451" y="862"/>
                </a:cubicBezTo>
                <a:cubicBezTo>
                  <a:pt x="448" y="867"/>
                  <a:pt x="445" y="873"/>
                  <a:pt x="442" y="878"/>
                </a:cubicBezTo>
                <a:cubicBezTo>
                  <a:pt x="437" y="888"/>
                  <a:pt x="431" y="898"/>
                  <a:pt x="425" y="907"/>
                </a:cubicBezTo>
                <a:cubicBezTo>
                  <a:pt x="420" y="915"/>
                  <a:pt x="415" y="923"/>
                  <a:pt x="410" y="930"/>
                </a:cubicBezTo>
                <a:cubicBezTo>
                  <a:pt x="408" y="933"/>
                  <a:pt x="406" y="935"/>
                  <a:pt x="405" y="937"/>
                </a:cubicBezTo>
                <a:cubicBezTo>
                  <a:pt x="399" y="945"/>
                  <a:pt x="393" y="953"/>
                  <a:pt x="387" y="960"/>
                </a:cubicBezTo>
                <a:cubicBezTo>
                  <a:pt x="382" y="967"/>
                  <a:pt x="376" y="973"/>
                  <a:pt x="371" y="979"/>
                </a:cubicBezTo>
                <a:cubicBezTo>
                  <a:pt x="370" y="980"/>
                  <a:pt x="368" y="982"/>
                  <a:pt x="367" y="983"/>
                </a:cubicBezTo>
                <a:cubicBezTo>
                  <a:pt x="362" y="989"/>
                  <a:pt x="357" y="994"/>
                  <a:pt x="352" y="998"/>
                </a:cubicBezTo>
                <a:cubicBezTo>
                  <a:pt x="348" y="1003"/>
                  <a:pt x="344" y="1007"/>
                  <a:pt x="340" y="1010"/>
                </a:cubicBezTo>
                <a:cubicBezTo>
                  <a:pt x="329" y="1019"/>
                  <a:pt x="321" y="1026"/>
                  <a:pt x="315" y="1030"/>
                </a:cubicBezTo>
                <a:cubicBezTo>
                  <a:pt x="311" y="1033"/>
                  <a:pt x="309" y="1035"/>
                  <a:pt x="307" y="1036"/>
                </a:cubicBezTo>
                <a:cubicBezTo>
                  <a:pt x="283" y="1020"/>
                  <a:pt x="89" y="881"/>
                  <a:pt x="89" y="519"/>
                </a:cubicBezTo>
                <a:cubicBezTo>
                  <a:pt x="89" y="158"/>
                  <a:pt x="283" y="18"/>
                  <a:pt x="307" y="2"/>
                </a:cubicBezTo>
                <a:cubicBezTo>
                  <a:pt x="307" y="2"/>
                  <a:pt x="307" y="2"/>
                  <a:pt x="308" y="2"/>
                </a:cubicBezTo>
                <a:cubicBezTo>
                  <a:pt x="312" y="5"/>
                  <a:pt x="323" y="13"/>
                  <a:pt x="337" y="25"/>
                </a:cubicBezTo>
                <a:cubicBezTo>
                  <a:pt x="342" y="29"/>
                  <a:pt x="347" y="34"/>
                  <a:pt x="352" y="39"/>
                </a:cubicBezTo>
                <a:cubicBezTo>
                  <a:pt x="346" y="43"/>
                  <a:pt x="340" y="48"/>
                  <a:pt x="333" y="53"/>
                </a:cubicBezTo>
                <a:cubicBezTo>
                  <a:pt x="231" y="138"/>
                  <a:pt x="161" y="315"/>
                  <a:pt x="161" y="519"/>
                </a:cubicBezTo>
                <a:cubicBezTo>
                  <a:pt x="161" y="722"/>
                  <a:pt x="230" y="897"/>
                  <a:pt x="331" y="983"/>
                </a:cubicBezTo>
                <a:cubicBezTo>
                  <a:pt x="337" y="977"/>
                  <a:pt x="342" y="972"/>
                  <a:pt x="347" y="965"/>
                </a:cubicBezTo>
                <a:cubicBezTo>
                  <a:pt x="349" y="963"/>
                  <a:pt x="351" y="961"/>
                  <a:pt x="353" y="958"/>
                </a:cubicBezTo>
                <a:cubicBezTo>
                  <a:pt x="359" y="951"/>
                  <a:pt x="364" y="944"/>
                  <a:pt x="370" y="937"/>
                </a:cubicBezTo>
                <a:cubicBezTo>
                  <a:pt x="311" y="856"/>
                  <a:pt x="250" y="723"/>
                  <a:pt x="250" y="519"/>
                </a:cubicBezTo>
                <a:cubicBezTo>
                  <a:pt x="250" y="313"/>
                  <a:pt x="313" y="179"/>
                  <a:pt x="371" y="99"/>
                </a:cubicBezTo>
                <a:cubicBezTo>
                  <a:pt x="377" y="92"/>
                  <a:pt x="382" y="84"/>
                  <a:pt x="388" y="78"/>
                </a:cubicBezTo>
                <a:cubicBezTo>
                  <a:pt x="394" y="71"/>
                  <a:pt x="399" y="64"/>
                  <a:pt x="405" y="58"/>
                </a:cubicBezTo>
                <a:cubicBezTo>
                  <a:pt x="406" y="56"/>
                  <a:pt x="408" y="55"/>
                  <a:pt x="409" y="53"/>
                </a:cubicBezTo>
                <a:cubicBezTo>
                  <a:pt x="414" y="48"/>
                  <a:pt x="418" y="43"/>
                  <a:pt x="423" y="39"/>
                </a:cubicBezTo>
                <a:cubicBezTo>
                  <a:pt x="428" y="34"/>
                  <a:pt x="432" y="30"/>
                  <a:pt x="437" y="26"/>
                </a:cubicBezTo>
                <a:cubicBezTo>
                  <a:pt x="442" y="21"/>
                  <a:pt x="447" y="17"/>
                  <a:pt x="452" y="13"/>
                </a:cubicBezTo>
                <a:cubicBezTo>
                  <a:pt x="456" y="10"/>
                  <a:pt x="460" y="7"/>
                  <a:pt x="463" y="5"/>
                </a:cubicBezTo>
                <a:cubicBezTo>
                  <a:pt x="465" y="3"/>
                  <a:pt x="466" y="2"/>
                  <a:pt x="467" y="2"/>
                </a:cubicBezTo>
                <a:cubicBezTo>
                  <a:pt x="468" y="2"/>
                  <a:pt x="468" y="2"/>
                  <a:pt x="468" y="2"/>
                </a:cubicBezTo>
                <a:cubicBezTo>
                  <a:pt x="468" y="2"/>
                  <a:pt x="468" y="2"/>
                  <a:pt x="468" y="2"/>
                </a:cubicBezTo>
                <a:cubicBezTo>
                  <a:pt x="469" y="2"/>
                  <a:pt x="469" y="3"/>
                  <a:pt x="470" y="3"/>
                </a:cubicBezTo>
                <a:cubicBezTo>
                  <a:pt x="474" y="6"/>
                  <a:pt x="479" y="9"/>
                  <a:pt x="485" y="14"/>
                </a:cubicBezTo>
                <a:cubicBezTo>
                  <a:pt x="489" y="17"/>
                  <a:pt x="493" y="21"/>
                  <a:pt x="498" y="25"/>
                </a:cubicBezTo>
                <a:cubicBezTo>
                  <a:pt x="502" y="29"/>
                  <a:pt x="507" y="34"/>
                  <a:pt x="513" y="39"/>
                </a:cubicBezTo>
                <a:cubicBezTo>
                  <a:pt x="506" y="43"/>
                  <a:pt x="500" y="48"/>
                  <a:pt x="494" y="53"/>
                </a:cubicBezTo>
                <a:cubicBezTo>
                  <a:pt x="491" y="56"/>
                  <a:pt x="488" y="58"/>
                  <a:pt x="485" y="61"/>
                </a:cubicBezTo>
                <a:cubicBezTo>
                  <a:pt x="479" y="66"/>
                  <a:pt x="473" y="72"/>
                  <a:pt x="468" y="78"/>
                </a:cubicBezTo>
                <a:cubicBezTo>
                  <a:pt x="462" y="72"/>
                  <a:pt x="456" y="66"/>
                  <a:pt x="450" y="60"/>
                </a:cubicBezTo>
                <a:cubicBezTo>
                  <a:pt x="447" y="58"/>
                  <a:pt x="445" y="56"/>
                  <a:pt x="443" y="54"/>
                </a:cubicBezTo>
                <a:cubicBezTo>
                  <a:pt x="438" y="59"/>
                  <a:pt x="433" y="65"/>
                  <a:pt x="428" y="71"/>
                </a:cubicBezTo>
                <a:cubicBezTo>
                  <a:pt x="426" y="73"/>
                  <a:pt x="424" y="75"/>
                  <a:pt x="422" y="78"/>
                </a:cubicBezTo>
                <a:cubicBezTo>
                  <a:pt x="417" y="85"/>
                  <a:pt x="411" y="92"/>
                  <a:pt x="405" y="100"/>
                </a:cubicBezTo>
                <a:cubicBezTo>
                  <a:pt x="406" y="102"/>
                  <a:pt x="407" y="104"/>
                  <a:pt x="408" y="105"/>
                </a:cubicBezTo>
                <a:cubicBezTo>
                  <a:pt x="414" y="113"/>
                  <a:pt x="420" y="122"/>
                  <a:pt x="426" y="131"/>
                </a:cubicBezTo>
                <a:cubicBezTo>
                  <a:pt x="420" y="139"/>
                  <a:pt x="414" y="148"/>
                  <a:pt x="409" y="158"/>
                </a:cubicBezTo>
                <a:cubicBezTo>
                  <a:pt x="355" y="251"/>
                  <a:pt x="321" y="379"/>
                  <a:pt x="321" y="519"/>
                </a:cubicBezTo>
                <a:cubicBezTo>
                  <a:pt x="321" y="658"/>
                  <a:pt x="354" y="785"/>
                  <a:pt x="407" y="878"/>
                </a:cubicBezTo>
                <a:cubicBezTo>
                  <a:pt x="413" y="867"/>
                  <a:pt x="419" y="856"/>
                  <a:pt x="425" y="844"/>
                </a:cubicBezTo>
                <a:cubicBezTo>
                  <a:pt x="428" y="838"/>
                  <a:pt x="431" y="831"/>
                  <a:pt x="434" y="824"/>
                </a:cubicBezTo>
                <a:cubicBezTo>
                  <a:pt x="440" y="810"/>
                  <a:pt x="445" y="796"/>
                  <a:pt x="451" y="781"/>
                </a:cubicBezTo>
                <a:cubicBezTo>
                  <a:pt x="427" y="710"/>
                  <a:pt x="410" y="624"/>
                  <a:pt x="410" y="519"/>
                </a:cubicBezTo>
                <a:cubicBezTo>
                  <a:pt x="410" y="413"/>
                  <a:pt x="427" y="326"/>
                  <a:pt x="452" y="255"/>
                </a:cubicBezTo>
                <a:cubicBezTo>
                  <a:pt x="457" y="240"/>
                  <a:pt x="462" y="226"/>
                  <a:pt x="468" y="212"/>
                </a:cubicBezTo>
                <a:cubicBezTo>
                  <a:pt x="474" y="199"/>
                  <a:pt x="480" y="187"/>
                  <a:pt x="486" y="175"/>
                </a:cubicBezTo>
                <a:cubicBezTo>
                  <a:pt x="488" y="169"/>
                  <a:pt x="491" y="164"/>
                  <a:pt x="494" y="159"/>
                </a:cubicBezTo>
                <a:cubicBezTo>
                  <a:pt x="499" y="149"/>
                  <a:pt x="505" y="140"/>
                  <a:pt x="510" y="131"/>
                </a:cubicBezTo>
                <a:cubicBezTo>
                  <a:pt x="516" y="122"/>
                  <a:pt x="521" y="114"/>
                  <a:pt x="527" y="106"/>
                </a:cubicBezTo>
                <a:cubicBezTo>
                  <a:pt x="529" y="104"/>
                  <a:pt x="530" y="101"/>
                  <a:pt x="532" y="99"/>
                </a:cubicBezTo>
                <a:cubicBezTo>
                  <a:pt x="537" y="92"/>
                  <a:pt x="543" y="84"/>
                  <a:pt x="548" y="78"/>
                </a:cubicBezTo>
                <a:cubicBezTo>
                  <a:pt x="554" y="71"/>
                  <a:pt x="560" y="64"/>
                  <a:pt x="566" y="58"/>
                </a:cubicBezTo>
                <a:cubicBezTo>
                  <a:pt x="567" y="56"/>
                  <a:pt x="568" y="55"/>
                  <a:pt x="570" y="53"/>
                </a:cubicBezTo>
                <a:cubicBezTo>
                  <a:pt x="575" y="48"/>
                  <a:pt x="579" y="43"/>
                  <a:pt x="583" y="39"/>
                </a:cubicBezTo>
                <a:cubicBezTo>
                  <a:pt x="588" y="34"/>
                  <a:pt x="593" y="30"/>
                  <a:pt x="597" y="26"/>
                </a:cubicBezTo>
                <a:cubicBezTo>
                  <a:pt x="609" y="16"/>
                  <a:pt x="618" y="9"/>
                  <a:pt x="624" y="5"/>
                </a:cubicBezTo>
                <a:cubicBezTo>
                  <a:pt x="626" y="3"/>
                  <a:pt x="627" y="2"/>
                  <a:pt x="628" y="2"/>
                </a:cubicBezTo>
                <a:cubicBezTo>
                  <a:pt x="653" y="18"/>
                  <a:pt x="848" y="159"/>
                  <a:pt x="848" y="519"/>
                </a:cubicBezTo>
                <a:cubicBezTo>
                  <a:pt x="848" y="878"/>
                  <a:pt x="653" y="1020"/>
                  <a:pt x="628" y="1036"/>
                </a:cubicBezTo>
                <a:close/>
                <a:moveTo>
                  <a:pt x="2575" y="340"/>
                </a:moveTo>
                <a:cubicBezTo>
                  <a:pt x="2559" y="336"/>
                  <a:pt x="2559" y="336"/>
                  <a:pt x="2559" y="336"/>
                </a:cubicBezTo>
                <a:cubicBezTo>
                  <a:pt x="2552" y="358"/>
                  <a:pt x="2544" y="376"/>
                  <a:pt x="2535" y="387"/>
                </a:cubicBezTo>
                <a:cubicBezTo>
                  <a:pt x="2525" y="400"/>
                  <a:pt x="2506" y="404"/>
                  <a:pt x="2482" y="404"/>
                </a:cubicBezTo>
                <a:cubicBezTo>
                  <a:pt x="2463" y="404"/>
                  <a:pt x="2450" y="403"/>
                  <a:pt x="2440" y="397"/>
                </a:cubicBezTo>
                <a:cubicBezTo>
                  <a:pt x="2433" y="392"/>
                  <a:pt x="2430" y="379"/>
                  <a:pt x="2430" y="357"/>
                </a:cubicBezTo>
                <a:cubicBezTo>
                  <a:pt x="2430" y="142"/>
                  <a:pt x="2430" y="142"/>
                  <a:pt x="2430" y="142"/>
                </a:cubicBezTo>
                <a:cubicBezTo>
                  <a:pt x="2430" y="101"/>
                  <a:pt x="2433" y="96"/>
                  <a:pt x="2474" y="92"/>
                </a:cubicBezTo>
                <a:cubicBezTo>
                  <a:pt x="2474" y="78"/>
                  <a:pt x="2474" y="78"/>
                  <a:pt x="2474" y="78"/>
                </a:cubicBezTo>
                <a:cubicBezTo>
                  <a:pt x="2345" y="78"/>
                  <a:pt x="2345" y="78"/>
                  <a:pt x="2345" y="78"/>
                </a:cubicBezTo>
                <a:cubicBezTo>
                  <a:pt x="2345" y="92"/>
                  <a:pt x="2345" y="92"/>
                  <a:pt x="2345" y="92"/>
                </a:cubicBezTo>
                <a:cubicBezTo>
                  <a:pt x="2384" y="96"/>
                  <a:pt x="2388" y="101"/>
                  <a:pt x="2388" y="142"/>
                </a:cubicBezTo>
                <a:cubicBezTo>
                  <a:pt x="2388" y="359"/>
                  <a:pt x="2388" y="359"/>
                  <a:pt x="2388" y="359"/>
                </a:cubicBezTo>
                <a:cubicBezTo>
                  <a:pt x="2388" y="400"/>
                  <a:pt x="2384" y="405"/>
                  <a:pt x="2345" y="409"/>
                </a:cubicBezTo>
                <a:cubicBezTo>
                  <a:pt x="2345" y="423"/>
                  <a:pt x="2345" y="423"/>
                  <a:pt x="2345" y="423"/>
                </a:cubicBezTo>
                <a:cubicBezTo>
                  <a:pt x="2558" y="423"/>
                  <a:pt x="2558" y="423"/>
                  <a:pt x="2558" y="423"/>
                </a:cubicBezTo>
                <a:cubicBezTo>
                  <a:pt x="2563" y="407"/>
                  <a:pt x="2573" y="354"/>
                  <a:pt x="2575" y="340"/>
                </a:cubicBezTo>
                <a:close/>
                <a:moveTo>
                  <a:pt x="1984" y="887"/>
                </a:moveTo>
                <a:cubicBezTo>
                  <a:pt x="1987" y="872"/>
                  <a:pt x="1994" y="849"/>
                  <a:pt x="1997" y="838"/>
                </a:cubicBezTo>
                <a:cubicBezTo>
                  <a:pt x="2058" y="838"/>
                  <a:pt x="2058" y="838"/>
                  <a:pt x="2058" y="838"/>
                </a:cubicBezTo>
                <a:cubicBezTo>
                  <a:pt x="2065" y="861"/>
                  <a:pt x="2074" y="888"/>
                  <a:pt x="2076" y="896"/>
                </a:cubicBezTo>
                <a:cubicBezTo>
                  <a:pt x="2080" y="908"/>
                  <a:pt x="2080" y="911"/>
                  <a:pt x="2055" y="914"/>
                </a:cubicBezTo>
                <a:cubicBezTo>
                  <a:pt x="2055" y="929"/>
                  <a:pt x="2055" y="929"/>
                  <a:pt x="2055" y="929"/>
                </a:cubicBezTo>
                <a:cubicBezTo>
                  <a:pt x="2144" y="929"/>
                  <a:pt x="2144" y="929"/>
                  <a:pt x="2144" y="929"/>
                </a:cubicBezTo>
                <a:cubicBezTo>
                  <a:pt x="2144" y="914"/>
                  <a:pt x="2144" y="914"/>
                  <a:pt x="2144" y="914"/>
                </a:cubicBezTo>
                <a:cubicBezTo>
                  <a:pt x="2123" y="911"/>
                  <a:pt x="2119" y="909"/>
                  <a:pt x="2108" y="876"/>
                </a:cubicBezTo>
                <a:cubicBezTo>
                  <a:pt x="2085" y="807"/>
                  <a:pt x="2064" y="736"/>
                  <a:pt x="2043" y="665"/>
                </a:cubicBezTo>
                <a:cubicBezTo>
                  <a:pt x="2029" y="671"/>
                  <a:pt x="2029" y="671"/>
                  <a:pt x="2029" y="671"/>
                </a:cubicBezTo>
                <a:cubicBezTo>
                  <a:pt x="1962" y="874"/>
                  <a:pt x="1962" y="874"/>
                  <a:pt x="1962" y="874"/>
                </a:cubicBezTo>
                <a:cubicBezTo>
                  <a:pt x="1951" y="909"/>
                  <a:pt x="1947" y="911"/>
                  <a:pt x="1926" y="914"/>
                </a:cubicBezTo>
                <a:cubicBezTo>
                  <a:pt x="1926" y="929"/>
                  <a:pt x="1926" y="929"/>
                  <a:pt x="1926" y="929"/>
                </a:cubicBezTo>
                <a:cubicBezTo>
                  <a:pt x="2007" y="929"/>
                  <a:pt x="2007" y="929"/>
                  <a:pt x="2007" y="929"/>
                </a:cubicBezTo>
                <a:cubicBezTo>
                  <a:pt x="2007" y="914"/>
                  <a:pt x="2007" y="914"/>
                  <a:pt x="2007" y="914"/>
                </a:cubicBezTo>
                <a:cubicBezTo>
                  <a:pt x="1980" y="911"/>
                  <a:pt x="1979" y="909"/>
                  <a:pt x="1984" y="887"/>
                </a:cubicBezTo>
                <a:close/>
                <a:moveTo>
                  <a:pt x="2028" y="734"/>
                </a:moveTo>
                <a:cubicBezTo>
                  <a:pt x="2052" y="816"/>
                  <a:pt x="2052" y="816"/>
                  <a:pt x="2052" y="816"/>
                </a:cubicBezTo>
                <a:cubicBezTo>
                  <a:pt x="2004" y="816"/>
                  <a:pt x="2004" y="816"/>
                  <a:pt x="2004" y="816"/>
                </a:cubicBezTo>
                <a:cubicBezTo>
                  <a:pt x="2012" y="789"/>
                  <a:pt x="2020" y="762"/>
                  <a:pt x="2028" y="734"/>
                </a:cubicBezTo>
                <a:close/>
                <a:moveTo>
                  <a:pt x="1493" y="428"/>
                </a:moveTo>
                <a:cubicBezTo>
                  <a:pt x="1551" y="428"/>
                  <a:pt x="1593" y="375"/>
                  <a:pt x="1593" y="291"/>
                </a:cubicBezTo>
                <a:cubicBezTo>
                  <a:pt x="1593" y="214"/>
                  <a:pt x="1550" y="160"/>
                  <a:pt x="1499" y="160"/>
                </a:cubicBezTo>
                <a:cubicBezTo>
                  <a:pt x="1498" y="160"/>
                  <a:pt x="1498" y="160"/>
                  <a:pt x="1498" y="160"/>
                </a:cubicBezTo>
                <a:cubicBezTo>
                  <a:pt x="1429" y="160"/>
                  <a:pt x="1396" y="231"/>
                  <a:pt x="1396" y="297"/>
                </a:cubicBezTo>
                <a:cubicBezTo>
                  <a:pt x="1396" y="371"/>
                  <a:pt x="1436" y="428"/>
                  <a:pt x="1493" y="428"/>
                </a:cubicBezTo>
                <a:close/>
                <a:moveTo>
                  <a:pt x="1490" y="180"/>
                </a:moveTo>
                <a:cubicBezTo>
                  <a:pt x="1490" y="180"/>
                  <a:pt x="1490" y="180"/>
                  <a:pt x="1490" y="180"/>
                </a:cubicBezTo>
                <a:cubicBezTo>
                  <a:pt x="1530" y="180"/>
                  <a:pt x="1552" y="221"/>
                  <a:pt x="1552" y="305"/>
                </a:cubicBezTo>
                <a:cubicBezTo>
                  <a:pt x="1552" y="377"/>
                  <a:pt x="1532" y="409"/>
                  <a:pt x="1500" y="409"/>
                </a:cubicBezTo>
                <a:cubicBezTo>
                  <a:pt x="1460" y="409"/>
                  <a:pt x="1438" y="361"/>
                  <a:pt x="1438" y="286"/>
                </a:cubicBezTo>
                <a:cubicBezTo>
                  <a:pt x="1438" y="214"/>
                  <a:pt x="1459" y="180"/>
                  <a:pt x="1490" y="180"/>
                </a:cubicBezTo>
                <a:close/>
                <a:moveTo>
                  <a:pt x="3185" y="302"/>
                </a:moveTo>
                <a:cubicBezTo>
                  <a:pt x="3185" y="317"/>
                  <a:pt x="3185" y="317"/>
                  <a:pt x="3185" y="317"/>
                </a:cubicBezTo>
                <a:cubicBezTo>
                  <a:pt x="3220" y="322"/>
                  <a:pt x="3221" y="324"/>
                  <a:pt x="3221" y="346"/>
                </a:cubicBezTo>
                <a:cubicBezTo>
                  <a:pt x="3221" y="385"/>
                  <a:pt x="3221" y="385"/>
                  <a:pt x="3221" y="385"/>
                </a:cubicBezTo>
                <a:cubicBezTo>
                  <a:pt x="3221" y="402"/>
                  <a:pt x="3219" y="404"/>
                  <a:pt x="3216" y="406"/>
                </a:cubicBezTo>
                <a:cubicBezTo>
                  <a:pt x="3212" y="408"/>
                  <a:pt x="3205" y="409"/>
                  <a:pt x="3196" y="409"/>
                </a:cubicBezTo>
                <a:cubicBezTo>
                  <a:pt x="3141" y="409"/>
                  <a:pt x="3119" y="349"/>
                  <a:pt x="3119" y="291"/>
                </a:cubicBezTo>
                <a:cubicBezTo>
                  <a:pt x="3119" y="218"/>
                  <a:pt x="3151" y="180"/>
                  <a:pt x="3190" y="180"/>
                </a:cubicBezTo>
                <a:cubicBezTo>
                  <a:pt x="3215" y="180"/>
                  <a:pt x="3233" y="189"/>
                  <a:pt x="3243" y="232"/>
                </a:cubicBezTo>
                <a:cubicBezTo>
                  <a:pt x="3259" y="230"/>
                  <a:pt x="3259" y="230"/>
                  <a:pt x="3259" y="230"/>
                </a:cubicBezTo>
                <a:cubicBezTo>
                  <a:pt x="3256" y="207"/>
                  <a:pt x="3255" y="187"/>
                  <a:pt x="3253" y="169"/>
                </a:cubicBezTo>
                <a:cubicBezTo>
                  <a:pt x="3240" y="165"/>
                  <a:pt x="3223" y="160"/>
                  <a:pt x="3198" y="160"/>
                </a:cubicBezTo>
                <a:cubicBezTo>
                  <a:pt x="3138" y="160"/>
                  <a:pt x="3078" y="205"/>
                  <a:pt x="3078" y="297"/>
                </a:cubicBezTo>
                <a:cubicBezTo>
                  <a:pt x="3078" y="377"/>
                  <a:pt x="3124" y="428"/>
                  <a:pt x="3194" y="428"/>
                </a:cubicBezTo>
                <a:cubicBezTo>
                  <a:pt x="3213" y="428"/>
                  <a:pt x="3238" y="422"/>
                  <a:pt x="3260" y="415"/>
                </a:cubicBezTo>
                <a:cubicBezTo>
                  <a:pt x="3257" y="400"/>
                  <a:pt x="3257" y="388"/>
                  <a:pt x="3257" y="375"/>
                </a:cubicBezTo>
                <a:cubicBezTo>
                  <a:pt x="3257" y="344"/>
                  <a:pt x="3257" y="344"/>
                  <a:pt x="3257" y="344"/>
                </a:cubicBezTo>
                <a:cubicBezTo>
                  <a:pt x="3257" y="322"/>
                  <a:pt x="3258" y="322"/>
                  <a:pt x="3278" y="317"/>
                </a:cubicBezTo>
                <a:cubicBezTo>
                  <a:pt x="3278" y="302"/>
                  <a:pt x="3278" y="302"/>
                  <a:pt x="3278" y="302"/>
                </a:cubicBezTo>
                <a:lnTo>
                  <a:pt x="3185" y="302"/>
                </a:lnTo>
                <a:close/>
                <a:moveTo>
                  <a:pt x="2784" y="688"/>
                </a:moveTo>
                <a:cubicBezTo>
                  <a:pt x="2790" y="686"/>
                  <a:pt x="2790" y="681"/>
                  <a:pt x="2790" y="680"/>
                </a:cubicBezTo>
                <a:cubicBezTo>
                  <a:pt x="2790" y="671"/>
                  <a:pt x="2781" y="671"/>
                  <a:pt x="2778" y="671"/>
                </a:cubicBezTo>
                <a:cubicBezTo>
                  <a:pt x="2765" y="671"/>
                  <a:pt x="2765" y="671"/>
                  <a:pt x="2765" y="671"/>
                </a:cubicBezTo>
                <a:cubicBezTo>
                  <a:pt x="2765" y="707"/>
                  <a:pt x="2765" y="707"/>
                  <a:pt x="2765" y="707"/>
                </a:cubicBezTo>
                <a:cubicBezTo>
                  <a:pt x="2770" y="707"/>
                  <a:pt x="2770" y="707"/>
                  <a:pt x="2770" y="707"/>
                </a:cubicBezTo>
                <a:cubicBezTo>
                  <a:pt x="2770" y="690"/>
                  <a:pt x="2770" y="690"/>
                  <a:pt x="2770" y="690"/>
                </a:cubicBezTo>
                <a:cubicBezTo>
                  <a:pt x="2776" y="690"/>
                  <a:pt x="2776" y="690"/>
                  <a:pt x="2776" y="690"/>
                </a:cubicBezTo>
                <a:cubicBezTo>
                  <a:pt x="2782" y="690"/>
                  <a:pt x="2784" y="692"/>
                  <a:pt x="2784" y="697"/>
                </a:cubicBezTo>
                <a:cubicBezTo>
                  <a:pt x="2785" y="703"/>
                  <a:pt x="2785" y="704"/>
                  <a:pt x="2786" y="707"/>
                </a:cubicBezTo>
                <a:cubicBezTo>
                  <a:pt x="2791" y="707"/>
                  <a:pt x="2791" y="707"/>
                  <a:pt x="2791" y="707"/>
                </a:cubicBezTo>
                <a:cubicBezTo>
                  <a:pt x="2790" y="703"/>
                  <a:pt x="2790" y="700"/>
                  <a:pt x="2789" y="695"/>
                </a:cubicBezTo>
                <a:cubicBezTo>
                  <a:pt x="2789" y="691"/>
                  <a:pt x="2787" y="689"/>
                  <a:pt x="2784" y="688"/>
                </a:cubicBezTo>
                <a:close/>
                <a:moveTo>
                  <a:pt x="2778" y="686"/>
                </a:moveTo>
                <a:cubicBezTo>
                  <a:pt x="2770" y="686"/>
                  <a:pt x="2770" y="686"/>
                  <a:pt x="2770" y="686"/>
                </a:cubicBezTo>
                <a:cubicBezTo>
                  <a:pt x="2770" y="675"/>
                  <a:pt x="2770" y="675"/>
                  <a:pt x="2770" y="675"/>
                </a:cubicBezTo>
                <a:cubicBezTo>
                  <a:pt x="2778" y="675"/>
                  <a:pt x="2778" y="675"/>
                  <a:pt x="2778" y="675"/>
                </a:cubicBezTo>
                <a:cubicBezTo>
                  <a:pt x="2781" y="675"/>
                  <a:pt x="2785" y="675"/>
                  <a:pt x="2785" y="681"/>
                </a:cubicBezTo>
                <a:cubicBezTo>
                  <a:pt x="2785" y="686"/>
                  <a:pt x="2781" y="686"/>
                  <a:pt x="2778" y="686"/>
                </a:cubicBezTo>
                <a:close/>
                <a:moveTo>
                  <a:pt x="2548" y="914"/>
                </a:moveTo>
                <a:cubicBezTo>
                  <a:pt x="2548" y="929"/>
                  <a:pt x="2548" y="929"/>
                  <a:pt x="2548" y="929"/>
                </a:cubicBezTo>
                <a:cubicBezTo>
                  <a:pt x="2716" y="929"/>
                  <a:pt x="2716" y="929"/>
                  <a:pt x="2716" y="929"/>
                </a:cubicBezTo>
                <a:cubicBezTo>
                  <a:pt x="2720" y="916"/>
                  <a:pt x="2727" y="876"/>
                  <a:pt x="2729" y="864"/>
                </a:cubicBezTo>
                <a:cubicBezTo>
                  <a:pt x="2713" y="861"/>
                  <a:pt x="2713" y="861"/>
                  <a:pt x="2713" y="861"/>
                </a:cubicBezTo>
                <a:cubicBezTo>
                  <a:pt x="2707" y="879"/>
                  <a:pt x="2701" y="891"/>
                  <a:pt x="2695" y="898"/>
                </a:cubicBezTo>
                <a:cubicBezTo>
                  <a:pt x="2689" y="906"/>
                  <a:pt x="2677" y="910"/>
                  <a:pt x="2656" y="910"/>
                </a:cubicBezTo>
                <a:cubicBezTo>
                  <a:pt x="2638" y="910"/>
                  <a:pt x="2629" y="910"/>
                  <a:pt x="2624" y="906"/>
                </a:cubicBezTo>
                <a:cubicBezTo>
                  <a:pt x="2620" y="903"/>
                  <a:pt x="2617" y="895"/>
                  <a:pt x="2617" y="878"/>
                </a:cubicBezTo>
                <a:cubicBezTo>
                  <a:pt x="2617" y="806"/>
                  <a:pt x="2617" y="806"/>
                  <a:pt x="2617" y="806"/>
                </a:cubicBezTo>
                <a:cubicBezTo>
                  <a:pt x="2646" y="806"/>
                  <a:pt x="2646" y="806"/>
                  <a:pt x="2646" y="806"/>
                </a:cubicBezTo>
                <a:cubicBezTo>
                  <a:pt x="2672" y="806"/>
                  <a:pt x="2673" y="807"/>
                  <a:pt x="2679" y="834"/>
                </a:cubicBezTo>
                <a:cubicBezTo>
                  <a:pt x="2695" y="834"/>
                  <a:pt x="2695" y="834"/>
                  <a:pt x="2695" y="834"/>
                </a:cubicBezTo>
                <a:cubicBezTo>
                  <a:pt x="2695" y="757"/>
                  <a:pt x="2695" y="757"/>
                  <a:pt x="2695" y="757"/>
                </a:cubicBezTo>
                <a:cubicBezTo>
                  <a:pt x="2679" y="757"/>
                  <a:pt x="2679" y="757"/>
                  <a:pt x="2679" y="757"/>
                </a:cubicBezTo>
                <a:cubicBezTo>
                  <a:pt x="2674" y="783"/>
                  <a:pt x="2673" y="785"/>
                  <a:pt x="2646" y="785"/>
                </a:cubicBezTo>
                <a:cubicBezTo>
                  <a:pt x="2617" y="785"/>
                  <a:pt x="2617" y="785"/>
                  <a:pt x="2617" y="785"/>
                </a:cubicBezTo>
                <a:cubicBezTo>
                  <a:pt x="2617" y="699"/>
                  <a:pt x="2617" y="699"/>
                  <a:pt x="2617" y="699"/>
                </a:cubicBezTo>
                <a:cubicBezTo>
                  <a:pt x="2617" y="691"/>
                  <a:pt x="2618" y="691"/>
                  <a:pt x="2624" y="691"/>
                </a:cubicBezTo>
                <a:cubicBezTo>
                  <a:pt x="2650" y="691"/>
                  <a:pt x="2650" y="691"/>
                  <a:pt x="2650" y="691"/>
                </a:cubicBezTo>
                <a:cubicBezTo>
                  <a:pt x="2671" y="691"/>
                  <a:pt x="2679" y="694"/>
                  <a:pt x="2683" y="700"/>
                </a:cubicBezTo>
                <a:cubicBezTo>
                  <a:pt x="2688" y="705"/>
                  <a:pt x="2693" y="715"/>
                  <a:pt x="2696" y="734"/>
                </a:cubicBezTo>
                <a:cubicBezTo>
                  <a:pt x="2712" y="732"/>
                  <a:pt x="2712" y="732"/>
                  <a:pt x="2712" y="732"/>
                </a:cubicBezTo>
                <a:cubicBezTo>
                  <a:pt x="2711" y="712"/>
                  <a:pt x="2709" y="682"/>
                  <a:pt x="2708" y="672"/>
                </a:cubicBezTo>
                <a:cubicBezTo>
                  <a:pt x="2552" y="672"/>
                  <a:pt x="2552" y="672"/>
                  <a:pt x="2552" y="672"/>
                </a:cubicBezTo>
                <a:cubicBezTo>
                  <a:pt x="2552" y="687"/>
                  <a:pt x="2552" y="687"/>
                  <a:pt x="2552" y="687"/>
                </a:cubicBezTo>
                <a:cubicBezTo>
                  <a:pt x="2580" y="690"/>
                  <a:pt x="2581" y="692"/>
                  <a:pt x="2581" y="721"/>
                </a:cubicBezTo>
                <a:cubicBezTo>
                  <a:pt x="2581" y="880"/>
                  <a:pt x="2581" y="880"/>
                  <a:pt x="2581" y="880"/>
                </a:cubicBezTo>
                <a:cubicBezTo>
                  <a:pt x="2581" y="909"/>
                  <a:pt x="2580" y="911"/>
                  <a:pt x="2548" y="914"/>
                </a:cubicBezTo>
                <a:close/>
                <a:moveTo>
                  <a:pt x="1852" y="758"/>
                </a:moveTo>
                <a:cubicBezTo>
                  <a:pt x="1821" y="738"/>
                  <a:pt x="1775" y="722"/>
                  <a:pt x="1775" y="676"/>
                </a:cubicBezTo>
                <a:cubicBezTo>
                  <a:pt x="1775" y="649"/>
                  <a:pt x="1791" y="624"/>
                  <a:pt x="1821" y="624"/>
                </a:cubicBezTo>
                <a:cubicBezTo>
                  <a:pt x="1858" y="624"/>
                  <a:pt x="1869" y="657"/>
                  <a:pt x="1878" y="685"/>
                </a:cubicBezTo>
                <a:cubicBezTo>
                  <a:pt x="1892" y="682"/>
                  <a:pt x="1892" y="682"/>
                  <a:pt x="1892" y="682"/>
                </a:cubicBezTo>
                <a:cubicBezTo>
                  <a:pt x="1888" y="655"/>
                  <a:pt x="1885" y="636"/>
                  <a:pt x="1883" y="617"/>
                </a:cubicBezTo>
                <a:cubicBezTo>
                  <a:pt x="1877" y="615"/>
                  <a:pt x="1870" y="613"/>
                  <a:pt x="1861" y="611"/>
                </a:cubicBezTo>
                <a:cubicBezTo>
                  <a:pt x="1853" y="609"/>
                  <a:pt x="1842" y="607"/>
                  <a:pt x="1830" y="607"/>
                </a:cubicBezTo>
                <a:cubicBezTo>
                  <a:pt x="1773" y="607"/>
                  <a:pt x="1739" y="646"/>
                  <a:pt x="1739" y="692"/>
                </a:cubicBezTo>
                <a:cubicBezTo>
                  <a:pt x="1739" y="718"/>
                  <a:pt x="1751" y="737"/>
                  <a:pt x="1766" y="752"/>
                </a:cubicBezTo>
                <a:cubicBezTo>
                  <a:pt x="1780" y="766"/>
                  <a:pt x="1796" y="776"/>
                  <a:pt x="1813" y="785"/>
                </a:cubicBezTo>
                <a:cubicBezTo>
                  <a:pt x="1843" y="803"/>
                  <a:pt x="1866" y="824"/>
                  <a:pt x="1866" y="859"/>
                </a:cubicBezTo>
                <a:cubicBezTo>
                  <a:pt x="1866" y="895"/>
                  <a:pt x="1847" y="918"/>
                  <a:pt x="1815" y="918"/>
                </a:cubicBezTo>
                <a:cubicBezTo>
                  <a:pt x="1768" y="918"/>
                  <a:pt x="1749" y="869"/>
                  <a:pt x="1741" y="842"/>
                </a:cubicBezTo>
                <a:cubicBezTo>
                  <a:pt x="1727" y="846"/>
                  <a:pt x="1727" y="846"/>
                  <a:pt x="1727" y="846"/>
                </a:cubicBezTo>
                <a:cubicBezTo>
                  <a:pt x="1732" y="875"/>
                  <a:pt x="1735" y="905"/>
                  <a:pt x="1739" y="920"/>
                </a:cubicBezTo>
                <a:cubicBezTo>
                  <a:pt x="1748" y="923"/>
                  <a:pt x="1757" y="927"/>
                  <a:pt x="1768" y="931"/>
                </a:cubicBezTo>
                <a:cubicBezTo>
                  <a:pt x="1777" y="933"/>
                  <a:pt x="1792" y="936"/>
                  <a:pt x="1807" y="936"/>
                </a:cubicBezTo>
                <a:cubicBezTo>
                  <a:pt x="1863" y="936"/>
                  <a:pt x="1904" y="897"/>
                  <a:pt x="1904" y="843"/>
                </a:cubicBezTo>
                <a:cubicBezTo>
                  <a:pt x="1904" y="804"/>
                  <a:pt x="1882" y="778"/>
                  <a:pt x="1852" y="758"/>
                </a:cubicBezTo>
                <a:close/>
                <a:moveTo>
                  <a:pt x="2529" y="863"/>
                </a:moveTo>
                <a:cubicBezTo>
                  <a:pt x="2513" y="860"/>
                  <a:pt x="2513" y="860"/>
                  <a:pt x="2513" y="860"/>
                </a:cubicBezTo>
                <a:cubicBezTo>
                  <a:pt x="2507" y="878"/>
                  <a:pt x="2501" y="890"/>
                  <a:pt x="2495" y="899"/>
                </a:cubicBezTo>
                <a:cubicBezTo>
                  <a:pt x="2488" y="907"/>
                  <a:pt x="2475" y="910"/>
                  <a:pt x="2458" y="910"/>
                </a:cubicBezTo>
                <a:cubicBezTo>
                  <a:pt x="2444" y="910"/>
                  <a:pt x="2435" y="909"/>
                  <a:pt x="2430" y="906"/>
                </a:cubicBezTo>
                <a:cubicBezTo>
                  <a:pt x="2425" y="903"/>
                  <a:pt x="2423" y="895"/>
                  <a:pt x="2423" y="878"/>
                </a:cubicBezTo>
                <a:cubicBezTo>
                  <a:pt x="2423" y="721"/>
                  <a:pt x="2423" y="721"/>
                  <a:pt x="2423" y="721"/>
                </a:cubicBezTo>
                <a:cubicBezTo>
                  <a:pt x="2423" y="692"/>
                  <a:pt x="2425" y="690"/>
                  <a:pt x="2455" y="687"/>
                </a:cubicBezTo>
                <a:cubicBezTo>
                  <a:pt x="2455" y="672"/>
                  <a:pt x="2455" y="672"/>
                  <a:pt x="2455" y="672"/>
                </a:cubicBezTo>
                <a:cubicBezTo>
                  <a:pt x="2357" y="672"/>
                  <a:pt x="2357" y="672"/>
                  <a:pt x="2357" y="672"/>
                </a:cubicBezTo>
                <a:cubicBezTo>
                  <a:pt x="2357" y="687"/>
                  <a:pt x="2357" y="687"/>
                  <a:pt x="2357" y="687"/>
                </a:cubicBezTo>
                <a:cubicBezTo>
                  <a:pt x="2386" y="690"/>
                  <a:pt x="2387" y="692"/>
                  <a:pt x="2387" y="721"/>
                </a:cubicBezTo>
                <a:cubicBezTo>
                  <a:pt x="2387" y="880"/>
                  <a:pt x="2387" y="880"/>
                  <a:pt x="2387" y="880"/>
                </a:cubicBezTo>
                <a:cubicBezTo>
                  <a:pt x="2387" y="909"/>
                  <a:pt x="2386" y="911"/>
                  <a:pt x="2356" y="914"/>
                </a:cubicBezTo>
                <a:cubicBezTo>
                  <a:pt x="2356" y="929"/>
                  <a:pt x="2356" y="929"/>
                  <a:pt x="2356" y="929"/>
                </a:cubicBezTo>
                <a:cubicBezTo>
                  <a:pt x="2516" y="929"/>
                  <a:pt x="2516" y="929"/>
                  <a:pt x="2516" y="929"/>
                </a:cubicBezTo>
                <a:cubicBezTo>
                  <a:pt x="2519" y="916"/>
                  <a:pt x="2527" y="877"/>
                  <a:pt x="2529" y="863"/>
                </a:cubicBezTo>
                <a:close/>
                <a:moveTo>
                  <a:pt x="1614" y="914"/>
                </a:moveTo>
                <a:cubicBezTo>
                  <a:pt x="1614" y="929"/>
                  <a:pt x="1614" y="929"/>
                  <a:pt x="1614" y="929"/>
                </a:cubicBezTo>
                <a:cubicBezTo>
                  <a:pt x="1703" y="929"/>
                  <a:pt x="1703" y="929"/>
                  <a:pt x="1703" y="929"/>
                </a:cubicBezTo>
                <a:cubicBezTo>
                  <a:pt x="1703" y="914"/>
                  <a:pt x="1703" y="914"/>
                  <a:pt x="1703" y="914"/>
                </a:cubicBezTo>
                <a:cubicBezTo>
                  <a:pt x="1682" y="911"/>
                  <a:pt x="1678" y="909"/>
                  <a:pt x="1668" y="876"/>
                </a:cubicBezTo>
                <a:cubicBezTo>
                  <a:pt x="1645" y="807"/>
                  <a:pt x="1624" y="736"/>
                  <a:pt x="1603" y="665"/>
                </a:cubicBezTo>
                <a:cubicBezTo>
                  <a:pt x="1588" y="671"/>
                  <a:pt x="1588" y="671"/>
                  <a:pt x="1588" y="671"/>
                </a:cubicBezTo>
                <a:cubicBezTo>
                  <a:pt x="1521" y="874"/>
                  <a:pt x="1521" y="874"/>
                  <a:pt x="1521" y="874"/>
                </a:cubicBezTo>
                <a:cubicBezTo>
                  <a:pt x="1510" y="909"/>
                  <a:pt x="1507" y="911"/>
                  <a:pt x="1485" y="914"/>
                </a:cubicBezTo>
                <a:cubicBezTo>
                  <a:pt x="1485" y="929"/>
                  <a:pt x="1485" y="929"/>
                  <a:pt x="1485" y="929"/>
                </a:cubicBezTo>
                <a:cubicBezTo>
                  <a:pt x="1566" y="929"/>
                  <a:pt x="1566" y="929"/>
                  <a:pt x="1566" y="929"/>
                </a:cubicBezTo>
                <a:cubicBezTo>
                  <a:pt x="1566" y="914"/>
                  <a:pt x="1566" y="914"/>
                  <a:pt x="1566" y="914"/>
                </a:cubicBezTo>
                <a:cubicBezTo>
                  <a:pt x="1539" y="911"/>
                  <a:pt x="1538" y="909"/>
                  <a:pt x="1543" y="887"/>
                </a:cubicBezTo>
                <a:cubicBezTo>
                  <a:pt x="1546" y="872"/>
                  <a:pt x="1553" y="849"/>
                  <a:pt x="1556" y="838"/>
                </a:cubicBezTo>
                <a:cubicBezTo>
                  <a:pt x="1618" y="838"/>
                  <a:pt x="1618" y="838"/>
                  <a:pt x="1618" y="838"/>
                </a:cubicBezTo>
                <a:cubicBezTo>
                  <a:pt x="1625" y="861"/>
                  <a:pt x="1633" y="888"/>
                  <a:pt x="1635" y="896"/>
                </a:cubicBezTo>
                <a:cubicBezTo>
                  <a:pt x="1639" y="908"/>
                  <a:pt x="1639" y="911"/>
                  <a:pt x="1614" y="914"/>
                </a:cubicBezTo>
                <a:close/>
                <a:moveTo>
                  <a:pt x="1563" y="816"/>
                </a:moveTo>
                <a:cubicBezTo>
                  <a:pt x="1571" y="789"/>
                  <a:pt x="1579" y="762"/>
                  <a:pt x="1588" y="734"/>
                </a:cubicBezTo>
                <a:cubicBezTo>
                  <a:pt x="1611" y="816"/>
                  <a:pt x="1611" y="816"/>
                  <a:pt x="1611" y="816"/>
                </a:cubicBezTo>
                <a:lnTo>
                  <a:pt x="1563" y="816"/>
                </a:lnTo>
                <a:close/>
                <a:moveTo>
                  <a:pt x="2777" y="655"/>
                </a:moveTo>
                <a:cubicBezTo>
                  <a:pt x="2759" y="655"/>
                  <a:pt x="2744" y="670"/>
                  <a:pt x="2744" y="689"/>
                </a:cubicBezTo>
                <a:cubicBezTo>
                  <a:pt x="2744" y="708"/>
                  <a:pt x="2759" y="723"/>
                  <a:pt x="2777" y="723"/>
                </a:cubicBezTo>
                <a:cubicBezTo>
                  <a:pt x="2796" y="723"/>
                  <a:pt x="2811" y="708"/>
                  <a:pt x="2811" y="689"/>
                </a:cubicBezTo>
                <a:cubicBezTo>
                  <a:pt x="2811" y="670"/>
                  <a:pt x="2796" y="655"/>
                  <a:pt x="2777" y="655"/>
                </a:cubicBezTo>
                <a:close/>
                <a:moveTo>
                  <a:pt x="2777" y="719"/>
                </a:moveTo>
                <a:cubicBezTo>
                  <a:pt x="2761" y="719"/>
                  <a:pt x="2748" y="706"/>
                  <a:pt x="2748" y="689"/>
                </a:cubicBezTo>
                <a:cubicBezTo>
                  <a:pt x="2748" y="673"/>
                  <a:pt x="2761" y="659"/>
                  <a:pt x="2777" y="659"/>
                </a:cubicBezTo>
                <a:cubicBezTo>
                  <a:pt x="2794" y="659"/>
                  <a:pt x="2807" y="673"/>
                  <a:pt x="2807" y="689"/>
                </a:cubicBezTo>
                <a:cubicBezTo>
                  <a:pt x="2807" y="706"/>
                  <a:pt x="2794" y="719"/>
                  <a:pt x="2777" y="719"/>
                </a:cubicBezTo>
                <a:close/>
                <a:moveTo>
                  <a:pt x="2674" y="408"/>
                </a:moveTo>
                <a:cubicBezTo>
                  <a:pt x="2647" y="405"/>
                  <a:pt x="2646" y="403"/>
                  <a:pt x="2651" y="381"/>
                </a:cubicBezTo>
                <a:cubicBezTo>
                  <a:pt x="2654" y="367"/>
                  <a:pt x="2661" y="343"/>
                  <a:pt x="2664" y="332"/>
                </a:cubicBezTo>
                <a:cubicBezTo>
                  <a:pt x="2725" y="332"/>
                  <a:pt x="2725" y="332"/>
                  <a:pt x="2725" y="332"/>
                </a:cubicBezTo>
                <a:cubicBezTo>
                  <a:pt x="2732" y="355"/>
                  <a:pt x="2741" y="383"/>
                  <a:pt x="2743" y="390"/>
                </a:cubicBezTo>
                <a:cubicBezTo>
                  <a:pt x="2746" y="402"/>
                  <a:pt x="2746" y="405"/>
                  <a:pt x="2722" y="408"/>
                </a:cubicBezTo>
                <a:cubicBezTo>
                  <a:pt x="2722" y="423"/>
                  <a:pt x="2722" y="423"/>
                  <a:pt x="2722" y="423"/>
                </a:cubicBezTo>
                <a:cubicBezTo>
                  <a:pt x="2811" y="423"/>
                  <a:pt x="2811" y="423"/>
                  <a:pt x="2811" y="423"/>
                </a:cubicBezTo>
                <a:cubicBezTo>
                  <a:pt x="2811" y="408"/>
                  <a:pt x="2811" y="408"/>
                  <a:pt x="2811" y="408"/>
                </a:cubicBezTo>
                <a:cubicBezTo>
                  <a:pt x="2790" y="406"/>
                  <a:pt x="2786" y="403"/>
                  <a:pt x="2775" y="371"/>
                </a:cubicBezTo>
                <a:cubicBezTo>
                  <a:pt x="2752" y="301"/>
                  <a:pt x="2731" y="230"/>
                  <a:pt x="2710" y="159"/>
                </a:cubicBezTo>
                <a:cubicBezTo>
                  <a:pt x="2696" y="165"/>
                  <a:pt x="2696" y="165"/>
                  <a:pt x="2696" y="165"/>
                </a:cubicBezTo>
                <a:cubicBezTo>
                  <a:pt x="2629" y="369"/>
                  <a:pt x="2629" y="369"/>
                  <a:pt x="2629" y="369"/>
                </a:cubicBezTo>
                <a:cubicBezTo>
                  <a:pt x="2617" y="403"/>
                  <a:pt x="2614" y="405"/>
                  <a:pt x="2592" y="408"/>
                </a:cubicBezTo>
                <a:cubicBezTo>
                  <a:pt x="2592" y="423"/>
                  <a:pt x="2592" y="423"/>
                  <a:pt x="2592" y="423"/>
                </a:cubicBezTo>
                <a:cubicBezTo>
                  <a:pt x="2674" y="423"/>
                  <a:pt x="2674" y="423"/>
                  <a:pt x="2674" y="423"/>
                </a:cubicBezTo>
                <a:lnTo>
                  <a:pt x="2674" y="408"/>
                </a:lnTo>
                <a:close/>
                <a:moveTo>
                  <a:pt x="2695" y="229"/>
                </a:moveTo>
                <a:cubicBezTo>
                  <a:pt x="2719" y="310"/>
                  <a:pt x="2719" y="310"/>
                  <a:pt x="2719" y="310"/>
                </a:cubicBezTo>
                <a:cubicBezTo>
                  <a:pt x="2671" y="310"/>
                  <a:pt x="2671" y="310"/>
                  <a:pt x="2671" y="310"/>
                </a:cubicBezTo>
                <a:cubicBezTo>
                  <a:pt x="2679" y="283"/>
                  <a:pt x="2687" y="256"/>
                  <a:pt x="2695" y="229"/>
                </a:cubicBezTo>
                <a:close/>
                <a:moveTo>
                  <a:pt x="3275" y="1375"/>
                </a:moveTo>
                <a:cubicBezTo>
                  <a:pt x="3271" y="1375"/>
                  <a:pt x="3256" y="1382"/>
                  <a:pt x="3233" y="1385"/>
                </a:cubicBezTo>
                <a:cubicBezTo>
                  <a:pt x="3232" y="1393"/>
                  <a:pt x="3232" y="1393"/>
                  <a:pt x="3232" y="1393"/>
                </a:cubicBezTo>
                <a:cubicBezTo>
                  <a:pt x="3240" y="1393"/>
                  <a:pt x="3240" y="1393"/>
                  <a:pt x="3240" y="1393"/>
                </a:cubicBezTo>
                <a:cubicBezTo>
                  <a:pt x="3253" y="1393"/>
                  <a:pt x="3253" y="1394"/>
                  <a:pt x="3251" y="1405"/>
                </a:cubicBezTo>
                <a:cubicBezTo>
                  <a:pt x="3242" y="1450"/>
                  <a:pt x="3242" y="1450"/>
                  <a:pt x="3242" y="1450"/>
                </a:cubicBezTo>
                <a:cubicBezTo>
                  <a:pt x="3236" y="1447"/>
                  <a:pt x="3231" y="1447"/>
                  <a:pt x="3227" y="1447"/>
                </a:cubicBezTo>
                <a:cubicBezTo>
                  <a:pt x="3213" y="1447"/>
                  <a:pt x="3191" y="1458"/>
                  <a:pt x="3178" y="1470"/>
                </a:cubicBezTo>
                <a:cubicBezTo>
                  <a:pt x="3157" y="1488"/>
                  <a:pt x="3145" y="1519"/>
                  <a:pt x="3145" y="1546"/>
                </a:cubicBezTo>
                <a:cubicBezTo>
                  <a:pt x="3145" y="1568"/>
                  <a:pt x="3154" y="1580"/>
                  <a:pt x="3164" y="1580"/>
                </a:cubicBezTo>
                <a:cubicBezTo>
                  <a:pt x="3172" y="1580"/>
                  <a:pt x="3182" y="1575"/>
                  <a:pt x="3193" y="1566"/>
                </a:cubicBezTo>
                <a:cubicBezTo>
                  <a:pt x="3202" y="1558"/>
                  <a:pt x="3214" y="1546"/>
                  <a:pt x="3225" y="1532"/>
                </a:cubicBezTo>
                <a:cubicBezTo>
                  <a:pt x="3225" y="1532"/>
                  <a:pt x="3225" y="1532"/>
                  <a:pt x="3225" y="1532"/>
                </a:cubicBezTo>
                <a:cubicBezTo>
                  <a:pt x="3221" y="1551"/>
                  <a:pt x="3221" y="1551"/>
                  <a:pt x="3221" y="1551"/>
                </a:cubicBezTo>
                <a:cubicBezTo>
                  <a:pt x="3216" y="1576"/>
                  <a:pt x="3221" y="1580"/>
                  <a:pt x="3227" y="1580"/>
                </a:cubicBezTo>
                <a:cubicBezTo>
                  <a:pt x="3234" y="1580"/>
                  <a:pt x="3252" y="1570"/>
                  <a:pt x="3266" y="1553"/>
                </a:cubicBezTo>
                <a:cubicBezTo>
                  <a:pt x="3262" y="1546"/>
                  <a:pt x="3262" y="1546"/>
                  <a:pt x="3262" y="1546"/>
                </a:cubicBezTo>
                <a:cubicBezTo>
                  <a:pt x="3255" y="1553"/>
                  <a:pt x="3246" y="1559"/>
                  <a:pt x="3243" y="1559"/>
                </a:cubicBezTo>
                <a:cubicBezTo>
                  <a:pt x="3241" y="1559"/>
                  <a:pt x="3241" y="1556"/>
                  <a:pt x="3242" y="1548"/>
                </a:cubicBezTo>
                <a:cubicBezTo>
                  <a:pt x="3252" y="1495"/>
                  <a:pt x="3264" y="1437"/>
                  <a:pt x="3277" y="1383"/>
                </a:cubicBezTo>
                <a:cubicBezTo>
                  <a:pt x="3278" y="1378"/>
                  <a:pt x="3278" y="1375"/>
                  <a:pt x="3275" y="1375"/>
                </a:cubicBezTo>
                <a:close/>
                <a:moveTo>
                  <a:pt x="3229" y="1509"/>
                </a:moveTo>
                <a:cubicBezTo>
                  <a:pt x="3218" y="1529"/>
                  <a:pt x="3191" y="1561"/>
                  <a:pt x="3178" y="1561"/>
                </a:cubicBezTo>
                <a:cubicBezTo>
                  <a:pt x="3172" y="1561"/>
                  <a:pt x="3169" y="1554"/>
                  <a:pt x="3169" y="1541"/>
                </a:cubicBezTo>
                <a:cubicBezTo>
                  <a:pt x="3169" y="1517"/>
                  <a:pt x="3179" y="1480"/>
                  <a:pt x="3199" y="1465"/>
                </a:cubicBezTo>
                <a:cubicBezTo>
                  <a:pt x="3203" y="1462"/>
                  <a:pt x="3209" y="1460"/>
                  <a:pt x="3217" y="1460"/>
                </a:cubicBezTo>
                <a:cubicBezTo>
                  <a:pt x="3218" y="1460"/>
                  <a:pt x="3218" y="1460"/>
                  <a:pt x="3218" y="1460"/>
                </a:cubicBezTo>
                <a:cubicBezTo>
                  <a:pt x="3225" y="1460"/>
                  <a:pt x="3234" y="1463"/>
                  <a:pt x="3238" y="1467"/>
                </a:cubicBezTo>
                <a:lnTo>
                  <a:pt x="3229" y="1509"/>
                </a:lnTo>
                <a:close/>
                <a:moveTo>
                  <a:pt x="2926" y="1447"/>
                </a:moveTo>
                <a:cubicBezTo>
                  <a:pt x="2926" y="1447"/>
                  <a:pt x="2926" y="1447"/>
                  <a:pt x="2926" y="1447"/>
                </a:cubicBezTo>
                <a:cubicBezTo>
                  <a:pt x="2916" y="1447"/>
                  <a:pt x="2904" y="1452"/>
                  <a:pt x="2894" y="1458"/>
                </a:cubicBezTo>
                <a:cubicBezTo>
                  <a:pt x="2873" y="1470"/>
                  <a:pt x="2854" y="1499"/>
                  <a:pt x="2854" y="1537"/>
                </a:cubicBezTo>
                <a:cubicBezTo>
                  <a:pt x="2854" y="1559"/>
                  <a:pt x="2863" y="1580"/>
                  <a:pt x="2888" y="1580"/>
                </a:cubicBezTo>
                <a:cubicBezTo>
                  <a:pt x="2903" y="1580"/>
                  <a:pt x="2918" y="1573"/>
                  <a:pt x="2930" y="1563"/>
                </a:cubicBezTo>
                <a:cubicBezTo>
                  <a:pt x="2949" y="1546"/>
                  <a:pt x="2960" y="1516"/>
                  <a:pt x="2960" y="1490"/>
                </a:cubicBezTo>
                <a:cubicBezTo>
                  <a:pt x="2960" y="1464"/>
                  <a:pt x="2949" y="1447"/>
                  <a:pt x="2926" y="1447"/>
                </a:cubicBezTo>
                <a:close/>
                <a:moveTo>
                  <a:pt x="2907" y="1566"/>
                </a:moveTo>
                <a:cubicBezTo>
                  <a:pt x="2904" y="1568"/>
                  <a:pt x="2902" y="1568"/>
                  <a:pt x="2898" y="1568"/>
                </a:cubicBezTo>
                <a:cubicBezTo>
                  <a:pt x="2885" y="1568"/>
                  <a:pt x="2877" y="1555"/>
                  <a:pt x="2877" y="1535"/>
                </a:cubicBezTo>
                <a:cubicBezTo>
                  <a:pt x="2877" y="1490"/>
                  <a:pt x="2896" y="1466"/>
                  <a:pt x="2907" y="1461"/>
                </a:cubicBezTo>
                <a:cubicBezTo>
                  <a:pt x="2910" y="1460"/>
                  <a:pt x="2913" y="1459"/>
                  <a:pt x="2917" y="1459"/>
                </a:cubicBezTo>
                <a:cubicBezTo>
                  <a:pt x="2917" y="1459"/>
                  <a:pt x="2917" y="1459"/>
                  <a:pt x="2917" y="1459"/>
                </a:cubicBezTo>
                <a:cubicBezTo>
                  <a:pt x="2929" y="1459"/>
                  <a:pt x="2937" y="1469"/>
                  <a:pt x="2937" y="1490"/>
                </a:cubicBezTo>
                <a:cubicBezTo>
                  <a:pt x="2937" y="1529"/>
                  <a:pt x="2920" y="1561"/>
                  <a:pt x="2907" y="1566"/>
                </a:cubicBezTo>
                <a:close/>
                <a:moveTo>
                  <a:pt x="3059" y="1447"/>
                </a:moveTo>
                <a:cubicBezTo>
                  <a:pt x="3049" y="1447"/>
                  <a:pt x="3034" y="1464"/>
                  <a:pt x="3019" y="1494"/>
                </a:cubicBezTo>
                <a:cubicBezTo>
                  <a:pt x="3018" y="1494"/>
                  <a:pt x="3018" y="1494"/>
                  <a:pt x="3018" y="1494"/>
                </a:cubicBezTo>
                <a:cubicBezTo>
                  <a:pt x="3021" y="1482"/>
                  <a:pt x="3021" y="1482"/>
                  <a:pt x="3021" y="1482"/>
                </a:cubicBezTo>
                <a:cubicBezTo>
                  <a:pt x="3025" y="1463"/>
                  <a:pt x="3026" y="1447"/>
                  <a:pt x="3018" y="1447"/>
                </a:cubicBezTo>
                <a:cubicBezTo>
                  <a:pt x="3010" y="1447"/>
                  <a:pt x="2995" y="1457"/>
                  <a:pt x="2979" y="1473"/>
                </a:cubicBezTo>
                <a:cubicBezTo>
                  <a:pt x="2983" y="1481"/>
                  <a:pt x="2983" y="1481"/>
                  <a:pt x="2983" y="1481"/>
                </a:cubicBezTo>
                <a:cubicBezTo>
                  <a:pt x="2990" y="1475"/>
                  <a:pt x="2999" y="1468"/>
                  <a:pt x="3002" y="1468"/>
                </a:cubicBezTo>
                <a:cubicBezTo>
                  <a:pt x="3005" y="1468"/>
                  <a:pt x="3005" y="1471"/>
                  <a:pt x="3003" y="1481"/>
                </a:cubicBezTo>
                <a:cubicBezTo>
                  <a:pt x="2997" y="1513"/>
                  <a:pt x="2989" y="1546"/>
                  <a:pt x="2982" y="1578"/>
                </a:cubicBezTo>
                <a:cubicBezTo>
                  <a:pt x="2984" y="1580"/>
                  <a:pt x="2984" y="1580"/>
                  <a:pt x="2984" y="1580"/>
                </a:cubicBezTo>
                <a:cubicBezTo>
                  <a:pt x="2991" y="1578"/>
                  <a:pt x="2998" y="1576"/>
                  <a:pt x="3004" y="1575"/>
                </a:cubicBezTo>
                <a:cubicBezTo>
                  <a:pt x="3008" y="1556"/>
                  <a:pt x="3012" y="1537"/>
                  <a:pt x="3016" y="1520"/>
                </a:cubicBezTo>
                <a:cubicBezTo>
                  <a:pt x="3020" y="1508"/>
                  <a:pt x="3026" y="1496"/>
                  <a:pt x="3034" y="1485"/>
                </a:cubicBezTo>
                <a:cubicBezTo>
                  <a:pt x="3041" y="1474"/>
                  <a:pt x="3045" y="1471"/>
                  <a:pt x="3049" y="1471"/>
                </a:cubicBezTo>
                <a:cubicBezTo>
                  <a:pt x="3051" y="1471"/>
                  <a:pt x="3054" y="1473"/>
                  <a:pt x="3057" y="1475"/>
                </a:cubicBezTo>
                <a:cubicBezTo>
                  <a:pt x="3059" y="1477"/>
                  <a:pt x="3061" y="1477"/>
                  <a:pt x="3063" y="1475"/>
                </a:cubicBezTo>
                <a:cubicBezTo>
                  <a:pt x="3066" y="1473"/>
                  <a:pt x="3069" y="1470"/>
                  <a:pt x="3071" y="1467"/>
                </a:cubicBezTo>
                <a:cubicBezTo>
                  <a:pt x="3073" y="1463"/>
                  <a:pt x="3074" y="1458"/>
                  <a:pt x="3072" y="1454"/>
                </a:cubicBezTo>
                <a:cubicBezTo>
                  <a:pt x="3069" y="1450"/>
                  <a:pt x="3064" y="1447"/>
                  <a:pt x="3059" y="1447"/>
                </a:cubicBezTo>
                <a:close/>
                <a:moveTo>
                  <a:pt x="263" y="1470"/>
                </a:moveTo>
                <a:cubicBezTo>
                  <a:pt x="263" y="1458"/>
                  <a:pt x="254" y="1447"/>
                  <a:pt x="239" y="1447"/>
                </a:cubicBezTo>
                <a:cubicBezTo>
                  <a:pt x="227" y="1447"/>
                  <a:pt x="212" y="1454"/>
                  <a:pt x="200" y="1464"/>
                </a:cubicBezTo>
                <a:cubicBezTo>
                  <a:pt x="179" y="1481"/>
                  <a:pt x="167" y="1511"/>
                  <a:pt x="167" y="1540"/>
                </a:cubicBezTo>
                <a:cubicBezTo>
                  <a:pt x="167" y="1572"/>
                  <a:pt x="183" y="1580"/>
                  <a:pt x="196" y="1580"/>
                </a:cubicBezTo>
                <a:cubicBezTo>
                  <a:pt x="209" y="1580"/>
                  <a:pt x="230" y="1576"/>
                  <a:pt x="255" y="1548"/>
                </a:cubicBezTo>
                <a:cubicBezTo>
                  <a:pt x="250" y="1540"/>
                  <a:pt x="250" y="1540"/>
                  <a:pt x="250" y="1540"/>
                </a:cubicBezTo>
                <a:cubicBezTo>
                  <a:pt x="235" y="1555"/>
                  <a:pt x="220" y="1563"/>
                  <a:pt x="209" y="1563"/>
                </a:cubicBezTo>
                <a:cubicBezTo>
                  <a:pt x="193" y="1563"/>
                  <a:pt x="190" y="1547"/>
                  <a:pt x="190" y="1532"/>
                </a:cubicBezTo>
                <a:cubicBezTo>
                  <a:pt x="190" y="1528"/>
                  <a:pt x="190" y="1526"/>
                  <a:pt x="190" y="1522"/>
                </a:cubicBezTo>
                <a:cubicBezTo>
                  <a:pt x="218" y="1515"/>
                  <a:pt x="263" y="1499"/>
                  <a:pt x="263" y="1470"/>
                </a:cubicBezTo>
                <a:close/>
                <a:moveTo>
                  <a:pt x="215" y="1464"/>
                </a:moveTo>
                <a:cubicBezTo>
                  <a:pt x="219" y="1461"/>
                  <a:pt x="224" y="1460"/>
                  <a:pt x="228" y="1460"/>
                </a:cubicBezTo>
                <a:cubicBezTo>
                  <a:pt x="228" y="1460"/>
                  <a:pt x="228" y="1460"/>
                  <a:pt x="228" y="1460"/>
                </a:cubicBezTo>
                <a:cubicBezTo>
                  <a:pt x="236" y="1460"/>
                  <a:pt x="242" y="1465"/>
                  <a:pt x="242" y="1475"/>
                </a:cubicBezTo>
                <a:cubicBezTo>
                  <a:pt x="242" y="1488"/>
                  <a:pt x="230" y="1502"/>
                  <a:pt x="191" y="1512"/>
                </a:cubicBezTo>
                <a:cubicBezTo>
                  <a:pt x="196" y="1482"/>
                  <a:pt x="209" y="1469"/>
                  <a:pt x="215" y="1464"/>
                </a:cubicBezTo>
                <a:close/>
                <a:moveTo>
                  <a:pt x="139" y="1559"/>
                </a:moveTo>
                <a:cubicBezTo>
                  <a:pt x="134" y="1551"/>
                  <a:pt x="129" y="1543"/>
                  <a:pt x="123" y="1529"/>
                </a:cubicBezTo>
                <a:cubicBezTo>
                  <a:pt x="117" y="1516"/>
                  <a:pt x="110" y="1498"/>
                  <a:pt x="107" y="1490"/>
                </a:cubicBezTo>
                <a:cubicBezTo>
                  <a:pt x="129" y="1482"/>
                  <a:pt x="150" y="1464"/>
                  <a:pt x="150" y="1435"/>
                </a:cubicBezTo>
                <a:cubicBezTo>
                  <a:pt x="150" y="1418"/>
                  <a:pt x="143" y="1407"/>
                  <a:pt x="134" y="1400"/>
                </a:cubicBezTo>
                <a:cubicBezTo>
                  <a:pt x="125" y="1394"/>
                  <a:pt x="110" y="1392"/>
                  <a:pt x="95" y="1392"/>
                </a:cubicBezTo>
                <a:cubicBezTo>
                  <a:pt x="37" y="1392"/>
                  <a:pt x="37" y="1392"/>
                  <a:pt x="37" y="1392"/>
                </a:cubicBezTo>
                <a:cubicBezTo>
                  <a:pt x="35" y="1400"/>
                  <a:pt x="35" y="1400"/>
                  <a:pt x="35" y="1400"/>
                </a:cubicBezTo>
                <a:cubicBezTo>
                  <a:pt x="55" y="1403"/>
                  <a:pt x="56" y="1404"/>
                  <a:pt x="52" y="1425"/>
                </a:cubicBezTo>
                <a:cubicBezTo>
                  <a:pt x="29" y="1543"/>
                  <a:pt x="29" y="1543"/>
                  <a:pt x="29" y="1543"/>
                </a:cubicBezTo>
                <a:cubicBezTo>
                  <a:pt x="25" y="1565"/>
                  <a:pt x="24" y="1566"/>
                  <a:pt x="4" y="1568"/>
                </a:cubicBezTo>
                <a:cubicBezTo>
                  <a:pt x="2" y="1577"/>
                  <a:pt x="2" y="1577"/>
                  <a:pt x="2" y="1577"/>
                </a:cubicBezTo>
                <a:cubicBezTo>
                  <a:pt x="69" y="1577"/>
                  <a:pt x="69" y="1577"/>
                  <a:pt x="69" y="1577"/>
                </a:cubicBezTo>
                <a:cubicBezTo>
                  <a:pt x="71" y="1568"/>
                  <a:pt x="71" y="1568"/>
                  <a:pt x="71" y="1568"/>
                </a:cubicBezTo>
                <a:cubicBezTo>
                  <a:pt x="50" y="1566"/>
                  <a:pt x="48" y="1565"/>
                  <a:pt x="52" y="1543"/>
                </a:cubicBezTo>
                <a:cubicBezTo>
                  <a:pt x="61" y="1496"/>
                  <a:pt x="61" y="1496"/>
                  <a:pt x="61" y="1496"/>
                </a:cubicBezTo>
                <a:cubicBezTo>
                  <a:pt x="72" y="1496"/>
                  <a:pt x="72" y="1496"/>
                  <a:pt x="72" y="1496"/>
                </a:cubicBezTo>
                <a:cubicBezTo>
                  <a:pt x="82" y="1496"/>
                  <a:pt x="85" y="1498"/>
                  <a:pt x="89" y="1507"/>
                </a:cubicBezTo>
                <a:cubicBezTo>
                  <a:pt x="94" y="1520"/>
                  <a:pt x="100" y="1538"/>
                  <a:pt x="108" y="1553"/>
                </a:cubicBezTo>
                <a:cubicBezTo>
                  <a:pt x="116" y="1570"/>
                  <a:pt x="125" y="1578"/>
                  <a:pt x="150" y="1579"/>
                </a:cubicBezTo>
                <a:cubicBezTo>
                  <a:pt x="155" y="1579"/>
                  <a:pt x="155" y="1579"/>
                  <a:pt x="155" y="1579"/>
                </a:cubicBezTo>
                <a:cubicBezTo>
                  <a:pt x="158" y="1571"/>
                  <a:pt x="158" y="1571"/>
                  <a:pt x="158" y="1571"/>
                </a:cubicBezTo>
                <a:cubicBezTo>
                  <a:pt x="150" y="1569"/>
                  <a:pt x="144" y="1566"/>
                  <a:pt x="139" y="1559"/>
                </a:cubicBezTo>
                <a:close/>
                <a:moveTo>
                  <a:pt x="76" y="1486"/>
                </a:moveTo>
                <a:cubicBezTo>
                  <a:pt x="63" y="1486"/>
                  <a:pt x="63" y="1486"/>
                  <a:pt x="63" y="1486"/>
                </a:cubicBezTo>
                <a:cubicBezTo>
                  <a:pt x="77" y="1415"/>
                  <a:pt x="77" y="1415"/>
                  <a:pt x="77" y="1415"/>
                </a:cubicBezTo>
                <a:cubicBezTo>
                  <a:pt x="78" y="1409"/>
                  <a:pt x="80" y="1405"/>
                  <a:pt x="82" y="1404"/>
                </a:cubicBezTo>
                <a:cubicBezTo>
                  <a:pt x="84" y="1402"/>
                  <a:pt x="88" y="1401"/>
                  <a:pt x="93" y="1401"/>
                </a:cubicBezTo>
                <a:cubicBezTo>
                  <a:pt x="114" y="1401"/>
                  <a:pt x="125" y="1414"/>
                  <a:pt x="125" y="1437"/>
                </a:cubicBezTo>
                <a:cubicBezTo>
                  <a:pt x="125" y="1455"/>
                  <a:pt x="117" y="1471"/>
                  <a:pt x="105" y="1479"/>
                </a:cubicBezTo>
                <a:cubicBezTo>
                  <a:pt x="97" y="1485"/>
                  <a:pt x="87" y="1486"/>
                  <a:pt x="76" y="1486"/>
                </a:cubicBezTo>
                <a:close/>
                <a:moveTo>
                  <a:pt x="370" y="1559"/>
                </a:moveTo>
                <a:cubicBezTo>
                  <a:pt x="368" y="1559"/>
                  <a:pt x="367" y="1556"/>
                  <a:pt x="369" y="1546"/>
                </a:cubicBezTo>
                <a:cubicBezTo>
                  <a:pt x="375" y="1511"/>
                  <a:pt x="384" y="1473"/>
                  <a:pt x="389" y="1452"/>
                </a:cubicBezTo>
                <a:cubicBezTo>
                  <a:pt x="389" y="1451"/>
                  <a:pt x="389" y="1451"/>
                  <a:pt x="389" y="1451"/>
                </a:cubicBezTo>
                <a:cubicBezTo>
                  <a:pt x="385" y="1451"/>
                  <a:pt x="381" y="1450"/>
                  <a:pt x="378" y="1449"/>
                </a:cubicBezTo>
                <a:cubicBezTo>
                  <a:pt x="372" y="1448"/>
                  <a:pt x="367" y="1447"/>
                  <a:pt x="362" y="1447"/>
                </a:cubicBezTo>
                <a:cubicBezTo>
                  <a:pt x="362" y="1447"/>
                  <a:pt x="362" y="1447"/>
                  <a:pt x="362" y="1447"/>
                </a:cubicBezTo>
                <a:cubicBezTo>
                  <a:pt x="344" y="1447"/>
                  <a:pt x="323" y="1458"/>
                  <a:pt x="309" y="1471"/>
                </a:cubicBezTo>
                <a:cubicBezTo>
                  <a:pt x="290" y="1488"/>
                  <a:pt x="277" y="1520"/>
                  <a:pt x="277" y="1548"/>
                </a:cubicBezTo>
                <a:cubicBezTo>
                  <a:pt x="277" y="1571"/>
                  <a:pt x="286" y="1580"/>
                  <a:pt x="293" y="1580"/>
                </a:cubicBezTo>
                <a:cubicBezTo>
                  <a:pt x="301" y="1580"/>
                  <a:pt x="310" y="1576"/>
                  <a:pt x="318" y="1568"/>
                </a:cubicBezTo>
                <a:cubicBezTo>
                  <a:pt x="330" y="1559"/>
                  <a:pt x="342" y="1546"/>
                  <a:pt x="352" y="1532"/>
                </a:cubicBezTo>
                <a:cubicBezTo>
                  <a:pt x="352" y="1532"/>
                  <a:pt x="352" y="1532"/>
                  <a:pt x="352" y="1532"/>
                </a:cubicBezTo>
                <a:cubicBezTo>
                  <a:pt x="347" y="1556"/>
                  <a:pt x="347" y="1556"/>
                  <a:pt x="347" y="1556"/>
                </a:cubicBezTo>
                <a:cubicBezTo>
                  <a:pt x="344" y="1575"/>
                  <a:pt x="346" y="1580"/>
                  <a:pt x="353" y="1580"/>
                </a:cubicBezTo>
                <a:cubicBezTo>
                  <a:pt x="361" y="1580"/>
                  <a:pt x="379" y="1570"/>
                  <a:pt x="393" y="1553"/>
                </a:cubicBezTo>
                <a:cubicBezTo>
                  <a:pt x="389" y="1544"/>
                  <a:pt x="389" y="1544"/>
                  <a:pt x="389" y="1544"/>
                </a:cubicBezTo>
                <a:cubicBezTo>
                  <a:pt x="382" y="1552"/>
                  <a:pt x="372" y="1559"/>
                  <a:pt x="370" y="1559"/>
                </a:cubicBezTo>
                <a:close/>
                <a:moveTo>
                  <a:pt x="356" y="1509"/>
                </a:moveTo>
                <a:cubicBezTo>
                  <a:pt x="346" y="1529"/>
                  <a:pt x="318" y="1561"/>
                  <a:pt x="308" y="1561"/>
                </a:cubicBezTo>
                <a:cubicBezTo>
                  <a:pt x="303" y="1561"/>
                  <a:pt x="300" y="1555"/>
                  <a:pt x="300" y="1543"/>
                </a:cubicBezTo>
                <a:cubicBezTo>
                  <a:pt x="300" y="1517"/>
                  <a:pt x="311" y="1480"/>
                  <a:pt x="331" y="1466"/>
                </a:cubicBezTo>
                <a:cubicBezTo>
                  <a:pt x="336" y="1462"/>
                  <a:pt x="342" y="1460"/>
                  <a:pt x="350" y="1460"/>
                </a:cubicBezTo>
                <a:cubicBezTo>
                  <a:pt x="350" y="1460"/>
                  <a:pt x="350" y="1460"/>
                  <a:pt x="350" y="1460"/>
                </a:cubicBezTo>
                <a:cubicBezTo>
                  <a:pt x="356" y="1460"/>
                  <a:pt x="363" y="1462"/>
                  <a:pt x="367" y="1464"/>
                </a:cubicBezTo>
                <a:cubicBezTo>
                  <a:pt x="364" y="1476"/>
                  <a:pt x="360" y="1495"/>
                  <a:pt x="356" y="1509"/>
                </a:cubicBezTo>
                <a:close/>
                <a:moveTo>
                  <a:pt x="3135" y="1375"/>
                </a:moveTo>
                <a:cubicBezTo>
                  <a:pt x="3132" y="1375"/>
                  <a:pt x="3116" y="1382"/>
                  <a:pt x="3094" y="1384"/>
                </a:cubicBezTo>
                <a:cubicBezTo>
                  <a:pt x="3093" y="1392"/>
                  <a:pt x="3093" y="1392"/>
                  <a:pt x="3093" y="1392"/>
                </a:cubicBezTo>
                <a:cubicBezTo>
                  <a:pt x="3099" y="1392"/>
                  <a:pt x="3099" y="1392"/>
                  <a:pt x="3099" y="1392"/>
                </a:cubicBezTo>
                <a:cubicBezTo>
                  <a:pt x="3113" y="1393"/>
                  <a:pt x="3115" y="1394"/>
                  <a:pt x="3112" y="1407"/>
                </a:cubicBezTo>
                <a:cubicBezTo>
                  <a:pt x="3102" y="1453"/>
                  <a:pt x="3093" y="1499"/>
                  <a:pt x="3083" y="1545"/>
                </a:cubicBezTo>
                <a:cubicBezTo>
                  <a:pt x="3077" y="1574"/>
                  <a:pt x="3081" y="1580"/>
                  <a:pt x="3087" y="1580"/>
                </a:cubicBezTo>
                <a:cubicBezTo>
                  <a:pt x="3096" y="1580"/>
                  <a:pt x="3115" y="1569"/>
                  <a:pt x="3129" y="1552"/>
                </a:cubicBezTo>
                <a:cubicBezTo>
                  <a:pt x="3124" y="1545"/>
                  <a:pt x="3124" y="1545"/>
                  <a:pt x="3124" y="1545"/>
                </a:cubicBezTo>
                <a:cubicBezTo>
                  <a:pt x="3117" y="1552"/>
                  <a:pt x="3107" y="1559"/>
                  <a:pt x="3104" y="1559"/>
                </a:cubicBezTo>
                <a:cubicBezTo>
                  <a:pt x="3102" y="1559"/>
                  <a:pt x="3101" y="1557"/>
                  <a:pt x="3102" y="1548"/>
                </a:cubicBezTo>
                <a:cubicBezTo>
                  <a:pt x="3114" y="1491"/>
                  <a:pt x="3126" y="1437"/>
                  <a:pt x="3137" y="1383"/>
                </a:cubicBezTo>
                <a:cubicBezTo>
                  <a:pt x="3138" y="1378"/>
                  <a:pt x="3138" y="1375"/>
                  <a:pt x="3135" y="1375"/>
                </a:cubicBezTo>
                <a:close/>
                <a:moveTo>
                  <a:pt x="643" y="1447"/>
                </a:moveTo>
                <a:cubicBezTo>
                  <a:pt x="638" y="1447"/>
                  <a:pt x="633" y="1451"/>
                  <a:pt x="632" y="1455"/>
                </a:cubicBezTo>
                <a:cubicBezTo>
                  <a:pt x="630" y="1458"/>
                  <a:pt x="630" y="1460"/>
                  <a:pt x="631" y="1462"/>
                </a:cubicBezTo>
                <a:cubicBezTo>
                  <a:pt x="633" y="1465"/>
                  <a:pt x="635" y="1470"/>
                  <a:pt x="635" y="1475"/>
                </a:cubicBezTo>
                <a:cubicBezTo>
                  <a:pt x="635" y="1494"/>
                  <a:pt x="604" y="1535"/>
                  <a:pt x="593" y="1550"/>
                </a:cubicBezTo>
                <a:cubicBezTo>
                  <a:pt x="592" y="1550"/>
                  <a:pt x="592" y="1550"/>
                  <a:pt x="592" y="1550"/>
                </a:cubicBezTo>
                <a:cubicBezTo>
                  <a:pt x="592" y="1526"/>
                  <a:pt x="591" y="1500"/>
                  <a:pt x="590" y="1478"/>
                </a:cubicBezTo>
                <a:cubicBezTo>
                  <a:pt x="589" y="1458"/>
                  <a:pt x="585" y="1447"/>
                  <a:pt x="577" y="1447"/>
                </a:cubicBezTo>
                <a:cubicBezTo>
                  <a:pt x="569" y="1447"/>
                  <a:pt x="555" y="1460"/>
                  <a:pt x="544" y="1476"/>
                </a:cubicBezTo>
                <a:cubicBezTo>
                  <a:pt x="550" y="1483"/>
                  <a:pt x="550" y="1483"/>
                  <a:pt x="550" y="1483"/>
                </a:cubicBezTo>
                <a:cubicBezTo>
                  <a:pt x="559" y="1473"/>
                  <a:pt x="563" y="1468"/>
                  <a:pt x="565" y="1468"/>
                </a:cubicBezTo>
                <a:cubicBezTo>
                  <a:pt x="567" y="1468"/>
                  <a:pt x="569" y="1472"/>
                  <a:pt x="570" y="1491"/>
                </a:cubicBezTo>
                <a:cubicBezTo>
                  <a:pt x="572" y="1511"/>
                  <a:pt x="573" y="1555"/>
                  <a:pt x="574" y="1580"/>
                </a:cubicBezTo>
                <a:cubicBezTo>
                  <a:pt x="582" y="1580"/>
                  <a:pt x="582" y="1580"/>
                  <a:pt x="582" y="1580"/>
                </a:cubicBezTo>
                <a:cubicBezTo>
                  <a:pt x="598" y="1559"/>
                  <a:pt x="623" y="1527"/>
                  <a:pt x="639" y="1503"/>
                </a:cubicBezTo>
                <a:cubicBezTo>
                  <a:pt x="651" y="1484"/>
                  <a:pt x="656" y="1473"/>
                  <a:pt x="656" y="1463"/>
                </a:cubicBezTo>
                <a:cubicBezTo>
                  <a:pt x="656" y="1453"/>
                  <a:pt x="650" y="1447"/>
                  <a:pt x="643" y="1447"/>
                </a:cubicBezTo>
                <a:close/>
                <a:moveTo>
                  <a:pt x="1344" y="1559"/>
                </a:moveTo>
                <a:cubicBezTo>
                  <a:pt x="1343" y="1559"/>
                  <a:pt x="1342" y="1556"/>
                  <a:pt x="1344" y="1548"/>
                </a:cubicBezTo>
                <a:cubicBezTo>
                  <a:pt x="1349" y="1527"/>
                  <a:pt x="1354" y="1506"/>
                  <a:pt x="1359" y="1486"/>
                </a:cubicBezTo>
                <a:cubicBezTo>
                  <a:pt x="1367" y="1452"/>
                  <a:pt x="1359" y="1447"/>
                  <a:pt x="1352" y="1447"/>
                </a:cubicBezTo>
                <a:cubicBezTo>
                  <a:pt x="1347" y="1447"/>
                  <a:pt x="1341" y="1449"/>
                  <a:pt x="1335" y="1453"/>
                </a:cubicBezTo>
                <a:cubicBezTo>
                  <a:pt x="1325" y="1458"/>
                  <a:pt x="1306" y="1472"/>
                  <a:pt x="1285" y="1501"/>
                </a:cubicBezTo>
                <a:cubicBezTo>
                  <a:pt x="1284" y="1501"/>
                  <a:pt x="1284" y="1501"/>
                  <a:pt x="1284" y="1501"/>
                </a:cubicBezTo>
                <a:cubicBezTo>
                  <a:pt x="1289" y="1482"/>
                  <a:pt x="1289" y="1482"/>
                  <a:pt x="1289" y="1482"/>
                </a:cubicBezTo>
                <a:cubicBezTo>
                  <a:pt x="1295" y="1457"/>
                  <a:pt x="1294" y="1447"/>
                  <a:pt x="1287" y="1447"/>
                </a:cubicBezTo>
                <a:cubicBezTo>
                  <a:pt x="1279" y="1447"/>
                  <a:pt x="1263" y="1457"/>
                  <a:pt x="1248" y="1474"/>
                </a:cubicBezTo>
                <a:cubicBezTo>
                  <a:pt x="1252" y="1482"/>
                  <a:pt x="1252" y="1482"/>
                  <a:pt x="1252" y="1482"/>
                </a:cubicBezTo>
                <a:cubicBezTo>
                  <a:pt x="1259" y="1474"/>
                  <a:pt x="1267" y="1468"/>
                  <a:pt x="1270" y="1468"/>
                </a:cubicBezTo>
                <a:cubicBezTo>
                  <a:pt x="1271" y="1468"/>
                  <a:pt x="1272" y="1471"/>
                  <a:pt x="1270" y="1481"/>
                </a:cubicBezTo>
                <a:cubicBezTo>
                  <a:pt x="1263" y="1514"/>
                  <a:pt x="1252" y="1556"/>
                  <a:pt x="1246" y="1578"/>
                </a:cubicBezTo>
                <a:cubicBezTo>
                  <a:pt x="1248" y="1580"/>
                  <a:pt x="1248" y="1580"/>
                  <a:pt x="1248" y="1580"/>
                </a:cubicBezTo>
                <a:cubicBezTo>
                  <a:pt x="1254" y="1578"/>
                  <a:pt x="1262" y="1576"/>
                  <a:pt x="1269" y="1575"/>
                </a:cubicBezTo>
                <a:cubicBezTo>
                  <a:pt x="1272" y="1558"/>
                  <a:pt x="1277" y="1537"/>
                  <a:pt x="1280" y="1524"/>
                </a:cubicBezTo>
                <a:cubicBezTo>
                  <a:pt x="1294" y="1499"/>
                  <a:pt x="1325" y="1466"/>
                  <a:pt x="1337" y="1466"/>
                </a:cubicBezTo>
                <a:cubicBezTo>
                  <a:pt x="1341" y="1466"/>
                  <a:pt x="1342" y="1470"/>
                  <a:pt x="1339" y="1484"/>
                </a:cubicBezTo>
                <a:cubicBezTo>
                  <a:pt x="1334" y="1506"/>
                  <a:pt x="1328" y="1529"/>
                  <a:pt x="1323" y="1551"/>
                </a:cubicBezTo>
                <a:cubicBezTo>
                  <a:pt x="1318" y="1573"/>
                  <a:pt x="1321" y="1580"/>
                  <a:pt x="1327" y="1580"/>
                </a:cubicBezTo>
                <a:cubicBezTo>
                  <a:pt x="1335" y="1580"/>
                  <a:pt x="1351" y="1572"/>
                  <a:pt x="1367" y="1553"/>
                </a:cubicBezTo>
                <a:cubicBezTo>
                  <a:pt x="1362" y="1546"/>
                  <a:pt x="1362" y="1546"/>
                  <a:pt x="1362" y="1546"/>
                </a:cubicBezTo>
                <a:cubicBezTo>
                  <a:pt x="1355" y="1554"/>
                  <a:pt x="1347" y="1559"/>
                  <a:pt x="1344" y="1559"/>
                </a:cubicBezTo>
                <a:close/>
                <a:moveTo>
                  <a:pt x="1714" y="1447"/>
                </a:moveTo>
                <a:cubicBezTo>
                  <a:pt x="1702" y="1447"/>
                  <a:pt x="1682" y="1458"/>
                  <a:pt x="1670" y="1469"/>
                </a:cubicBezTo>
                <a:cubicBezTo>
                  <a:pt x="1651" y="1487"/>
                  <a:pt x="1641" y="1517"/>
                  <a:pt x="1641" y="1542"/>
                </a:cubicBezTo>
                <a:cubicBezTo>
                  <a:pt x="1641" y="1566"/>
                  <a:pt x="1651" y="1580"/>
                  <a:pt x="1668" y="1580"/>
                </a:cubicBezTo>
                <a:cubicBezTo>
                  <a:pt x="1685" y="1580"/>
                  <a:pt x="1705" y="1570"/>
                  <a:pt x="1723" y="1550"/>
                </a:cubicBezTo>
                <a:cubicBezTo>
                  <a:pt x="1718" y="1542"/>
                  <a:pt x="1718" y="1542"/>
                  <a:pt x="1718" y="1542"/>
                </a:cubicBezTo>
                <a:cubicBezTo>
                  <a:pt x="1711" y="1550"/>
                  <a:pt x="1695" y="1563"/>
                  <a:pt x="1681" y="1563"/>
                </a:cubicBezTo>
                <a:cubicBezTo>
                  <a:pt x="1670" y="1563"/>
                  <a:pt x="1664" y="1553"/>
                  <a:pt x="1664" y="1534"/>
                </a:cubicBezTo>
                <a:cubicBezTo>
                  <a:pt x="1664" y="1514"/>
                  <a:pt x="1670" y="1492"/>
                  <a:pt x="1678" y="1479"/>
                </a:cubicBezTo>
                <a:cubicBezTo>
                  <a:pt x="1683" y="1468"/>
                  <a:pt x="1691" y="1462"/>
                  <a:pt x="1700" y="1462"/>
                </a:cubicBezTo>
                <a:cubicBezTo>
                  <a:pt x="1708" y="1462"/>
                  <a:pt x="1714" y="1465"/>
                  <a:pt x="1720" y="1473"/>
                </a:cubicBezTo>
                <a:cubicBezTo>
                  <a:pt x="1721" y="1476"/>
                  <a:pt x="1723" y="1476"/>
                  <a:pt x="1726" y="1474"/>
                </a:cubicBezTo>
                <a:cubicBezTo>
                  <a:pt x="1732" y="1471"/>
                  <a:pt x="1735" y="1466"/>
                  <a:pt x="1735" y="1462"/>
                </a:cubicBezTo>
                <a:cubicBezTo>
                  <a:pt x="1735" y="1454"/>
                  <a:pt x="1726" y="1447"/>
                  <a:pt x="1714" y="1447"/>
                </a:cubicBezTo>
                <a:close/>
                <a:moveTo>
                  <a:pt x="1540" y="1559"/>
                </a:moveTo>
                <a:cubicBezTo>
                  <a:pt x="1539" y="1559"/>
                  <a:pt x="1538" y="1556"/>
                  <a:pt x="1540" y="1546"/>
                </a:cubicBezTo>
                <a:cubicBezTo>
                  <a:pt x="1546" y="1511"/>
                  <a:pt x="1555" y="1473"/>
                  <a:pt x="1560" y="1452"/>
                </a:cubicBezTo>
                <a:cubicBezTo>
                  <a:pt x="1560" y="1451"/>
                  <a:pt x="1560" y="1451"/>
                  <a:pt x="1560" y="1451"/>
                </a:cubicBezTo>
                <a:cubicBezTo>
                  <a:pt x="1556" y="1451"/>
                  <a:pt x="1552" y="1450"/>
                  <a:pt x="1548" y="1449"/>
                </a:cubicBezTo>
                <a:cubicBezTo>
                  <a:pt x="1543" y="1448"/>
                  <a:pt x="1537" y="1447"/>
                  <a:pt x="1533" y="1447"/>
                </a:cubicBezTo>
                <a:cubicBezTo>
                  <a:pt x="1533" y="1447"/>
                  <a:pt x="1533" y="1447"/>
                  <a:pt x="1533" y="1447"/>
                </a:cubicBezTo>
                <a:cubicBezTo>
                  <a:pt x="1514" y="1447"/>
                  <a:pt x="1494" y="1458"/>
                  <a:pt x="1480" y="1471"/>
                </a:cubicBezTo>
                <a:cubicBezTo>
                  <a:pt x="1461" y="1488"/>
                  <a:pt x="1447" y="1520"/>
                  <a:pt x="1447" y="1548"/>
                </a:cubicBezTo>
                <a:cubicBezTo>
                  <a:pt x="1447" y="1571"/>
                  <a:pt x="1456" y="1580"/>
                  <a:pt x="1464" y="1580"/>
                </a:cubicBezTo>
                <a:cubicBezTo>
                  <a:pt x="1471" y="1580"/>
                  <a:pt x="1480" y="1576"/>
                  <a:pt x="1489" y="1568"/>
                </a:cubicBezTo>
                <a:cubicBezTo>
                  <a:pt x="1501" y="1559"/>
                  <a:pt x="1513" y="1546"/>
                  <a:pt x="1522" y="1532"/>
                </a:cubicBezTo>
                <a:cubicBezTo>
                  <a:pt x="1523" y="1532"/>
                  <a:pt x="1523" y="1532"/>
                  <a:pt x="1523" y="1532"/>
                </a:cubicBezTo>
                <a:cubicBezTo>
                  <a:pt x="1518" y="1556"/>
                  <a:pt x="1518" y="1556"/>
                  <a:pt x="1518" y="1556"/>
                </a:cubicBezTo>
                <a:cubicBezTo>
                  <a:pt x="1514" y="1575"/>
                  <a:pt x="1517" y="1580"/>
                  <a:pt x="1523" y="1580"/>
                </a:cubicBezTo>
                <a:cubicBezTo>
                  <a:pt x="1531" y="1580"/>
                  <a:pt x="1550" y="1570"/>
                  <a:pt x="1564" y="1553"/>
                </a:cubicBezTo>
                <a:cubicBezTo>
                  <a:pt x="1560" y="1544"/>
                  <a:pt x="1560" y="1544"/>
                  <a:pt x="1560" y="1544"/>
                </a:cubicBezTo>
                <a:cubicBezTo>
                  <a:pt x="1552" y="1552"/>
                  <a:pt x="1543" y="1559"/>
                  <a:pt x="1540" y="1559"/>
                </a:cubicBezTo>
                <a:close/>
                <a:moveTo>
                  <a:pt x="1527" y="1509"/>
                </a:moveTo>
                <a:cubicBezTo>
                  <a:pt x="1516" y="1529"/>
                  <a:pt x="1489" y="1561"/>
                  <a:pt x="1478" y="1561"/>
                </a:cubicBezTo>
                <a:cubicBezTo>
                  <a:pt x="1474" y="1561"/>
                  <a:pt x="1471" y="1555"/>
                  <a:pt x="1471" y="1543"/>
                </a:cubicBezTo>
                <a:cubicBezTo>
                  <a:pt x="1471" y="1517"/>
                  <a:pt x="1482" y="1480"/>
                  <a:pt x="1502" y="1466"/>
                </a:cubicBezTo>
                <a:cubicBezTo>
                  <a:pt x="1507" y="1462"/>
                  <a:pt x="1513" y="1460"/>
                  <a:pt x="1520" y="1460"/>
                </a:cubicBezTo>
                <a:cubicBezTo>
                  <a:pt x="1521" y="1460"/>
                  <a:pt x="1521" y="1460"/>
                  <a:pt x="1521" y="1460"/>
                </a:cubicBezTo>
                <a:cubicBezTo>
                  <a:pt x="1527" y="1460"/>
                  <a:pt x="1533" y="1462"/>
                  <a:pt x="1537" y="1464"/>
                </a:cubicBezTo>
                <a:cubicBezTo>
                  <a:pt x="1535" y="1476"/>
                  <a:pt x="1531" y="1495"/>
                  <a:pt x="1527" y="1509"/>
                </a:cubicBezTo>
                <a:close/>
                <a:moveTo>
                  <a:pt x="2473" y="1546"/>
                </a:moveTo>
                <a:cubicBezTo>
                  <a:pt x="2465" y="1554"/>
                  <a:pt x="2457" y="1559"/>
                  <a:pt x="2455" y="1559"/>
                </a:cubicBezTo>
                <a:cubicBezTo>
                  <a:pt x="2453" y="1559"/>
                  <a:pt x="2453" y="1556"/>
                  <a:pt x="2455" y="1548"/>
                </a:cubicBezTo>
                <a:cubicBezTo>
                  <a:pt x="2459" y="1527"/>
                  <a:pt x="2464" y="1506"/>
                  <a:pt x="2469" y="1486"/>
                </a:cubicBezTo>
                <a:cubicBezTo>
                  <a:pt x="2477" y="1452"/>
                  <a:pt x="2470" y="1447"/>
                  <a:pt x="2462" y="1447"/>
                </a:cubicBezTo>
                <a:cubicBezTo>
                  <a:pt x="2458" y="1447"/>
                  <a:pt x="2451" y="1449"/>
                  <a:pt x="2445" y="1453"/>
                </a:cubicBezTo>
                <a:cubicBezTo>
                  <a:pt x="2435" y="1458"/>
                  <a:pt x="2416" y="1472"/>
                  <a:pt x="2395" y="1501"/>
                </a:cubicBezTo>
                <a:cubicBezTo>
                  <a:pt x="2394" y="1501"/>
                  <a:pt x="2394" y="1501"/>
                  <a:pt x="2394" y="1501"/>
                </a:cubicBezTo>
                <a:cubicBezTo>
                  <a:pt x="2399" y="1482"/>
                  <a:pt x="2399" y="1482"/>
                  <a:pt x="2399" y="1482"/>
                </a:cubicBezTo>
                <a:cubicBezTo>
                  <a:pt x="2405" y="1457"/>
                  <a:pt x="2404" y="1447"/>
                  <a:pt x="2397" y="1447"/>
                </a:cubicBezTo>
                <a:cubicBezTo>
                  <a:pt x="2389" y="1447"/>
                  <a:pt x="2373" y="1457"/>
                  <a:pt x="2358" y="1474"/>
                </a:cubicBezTo>
                <a:cubicBezTo>
                  <a:pt x="2362" y="1482"/>
                  <a:pt x="2362" y="1482"/>
                  <a:pt x="2362" y="1482"/>
                </a:cubicBezTo>
                <a:cubicBezTo>
                  <a:pt x="2369" y="1474"/>
                  <a:pt x="2378" y="1468"/>
                  <a:pt x="2380" y="1468"/>
                </a:cubicBezTo>
                <a:cubicBezTo>
                  <a:pt x="2382" y="1468"/>
                  <a:pt x="2382" y="1471"/>
                  <a:pt x="2380" y="1481"/>
                </a:cubicBezTo>
                <a:cubicBezTo>
                  <a:pt x="2373" y="1514"/>
                  <a:pt x="2362" y="1556"/>
                  <a:pt x="2357" y="1578"/>
                </a:cubicBezTo>
                <a:cubicBezTo>
                  <a:pt x="2358" y="1580"/>
                  <a:pt x="2358" y="1580"/>
                  <a:pt x="2358" y="1580"/>
                </a:cubicBezTo>
                <a:cubicBezTo>
                  <a:pt x="2364" y="1578"/>
                  <a:pt x="2372" y="1576"/>
                  <a:pt x="2379" y="1575"/>
                </a:cubicBezTo>
                <a:cubicBezTo>
                  <a:pt x="2382" y="1558"/>
                  <a:pt x="2387" y="1537"/>
                  <a:pt x="2391" y="1524"/>
                </a:cubicBezTo>
                <a:cubicBezTo>
                  <a:pt x="2405" y="1499"/>
                  <a:pt x="2436" y="1466"/>
                  <a:pt x="2447" y="1466"/>
                </a:cubicBezTo>
                <a:cubicBezTo>
                  <a:pt x="2451" y="1466"/>
                  <a:pt x="2452" y="1470"/>
                  <a:pt x="2449" y="1484"/>
                </a:cubicBezTo>
                <a:cubicBezTo>
                  <a:pt x="2444" y="1506"/>
                  <a:pt x="2439" y="1529"/>
                  <a:pt x="2433" y="1551"/>
                </a:cubicBezTo>
                <a:cubicBezTo>
                  <a:pt x="2428" y="1573"/>
                  <a:pt x="2431" y="1580"/>
                  <a:pt x="2438" y="1580"/>
                </a:cubicBezTo>
                <a:cubicBezTo>
                  <a:pt x="2445" y="1580"/>
                  <a:pt x="2461" y="1572"/>
                  <a:pt x="2477" y="1553"/>
                </a:cubicBezTo>
                <a:lnTo>
                  <a:pt x="2473" y="1546"/>
                </a:lnTo>
                <a:close/>
                <a:moveTo>
                  <a:pt x="1841" y="1559"/>
                </a:moveTo>
                <a:cubicBezTo>
                  <a:pt x="1840" y="1558"/>
                  <a:pt x="1838" y="1557"/>
                  <a:pt x="1841" y="1547"/>
                </a:cubicBezTo>
                <a:cubicBezTo>
                  <a:pt x="1855" y="1484"/>
                  <a:pt x="1855" y="1484"/>
                  <a:pt x="1855" y="1484"/>
                </a:cubicBezTo>
                <a:cubicBezTo>
                  <a:pt x="1863" y="1451"/>
                  <a:pt x="1854" y="1447"/>
                  <a:pt x="1847" y="1447"/>
                </a:cubicBezTo>
                <a:cubicBezTo>
                  <a:pt x="1843" y="1447"/>
                  <a:pt x="1837" y="1449"/>
                  <a:pt x="1831" y="1452"/>
                </a:cubicBezTo>
                <a:cubicBezTo>
                  <a:pt x="1818" y="1459"/>
                  <a:pt x="1799" y="1474"/>
                  <a:pt x="1781" y="1498"/>
                </a:cubicBezTo>
                <a:cubicBezTo>
                  <a:pt x="1780" y="1498"/>
                  <a:pt x="1780" y="1498"/>
                  <a:pt x="1780" y="1498"/>
                </a:cubicBezTo>
                <a:cubicBezTo>
                  <a:pt x="1805" y="1384"/>
                  <a:pt x="1805" y="1384"/>
                  <a:pt x="1805" y="1384"/>
                </a:cubicBezTo>
                <a:cubicBezTo>
                  <a:pt x="1806" y="1378"/>
                  <a:pt x="1806" y="1375"/>
                  <a:pt x="1803" y="1375"/>
                </a:cubicBezTo>
                <a:cubicBezTo>
                  <a:pt x="1799" y="1375"/>
                  <a:pt x="1784" y="1382"/>
                  <a:pt x="1763" y="1384"/>
                </a:cubicBezTo>
                <a:cubicBezTo>
                  <a:pt x="1762" y="1393"/>
                  <a:pt x="1762" y="1393"/>
                  <a:pt x="1762" y="1393"/>
                </a:cubicBezTo>
                <a:cubicBezTo>
                  <a:pt x="1769" y="1393"/>
                  <a:pt x="1769" y="1393"/>
                  <a:pt x="1769" y="1393"/>
                </a:cubicBezTo>
                <a:cubicBezTo>
                  <a:pt x="1780" y="1393"/>
                  <a:pt x="1782" y="1394"/>
                  <a:pt x="1779" y="1408"/>
                </a:cubicBezTo>
                <a:cubicBezTo>
                  <a:pt x="1768" y="1466"/>
                  <a:pt x="1755" y="1526"/>
                  <a:pt x="1743" y="1578"/>
                </a:cubicBezTo>
                <a:cubicBezTo>
                  <a:pt x="1745" y="1580"/>
                  <a:pt x="1745" y="1580"/>
                  <a:pt x="1745" y="1580"/>
                </a:cubicBezTo>
                <a:cubicBezTo>
                  <a:pt x="1751" y="1578"/>
                  <a:pt x="1759" y="1576"/>
                  <a:pt x="1765" y="1575"/>
                </a:cubicBezTo>
                <a:cubicBezTo>
                  <a:pt x="1768" y="1560"/>
                  <a:pt x="1773" y="1537"/>
                  <a:pt x="1776" y="1521"/>
                </a:cubicBezTo>
                <a:cubicBezTo>
                  <a:pt x="1788" y="1498"/>
                  <a:pt x="1819" y="1466"/>
                  <a:pt x="1832" y="1466"/>
                </a:cubicBezTo>
                <a:cubicBezTo>
                  <a:pt x="1836" y="1466"/>
                  <a:pt x="1838" y="1471"/>
                  <a:pt x="1834" y="1485"/>
                </a:cubicBezTo>
                <a:cubicBezTo>
                  <a:pt x="1819" y="1553"/>
                  <a:pt x="1819" y="1553"/>
                  <a:pt x="1819" y="1553"/>
                </a:cubicBezTo>
                <a:cubicBezTo>
                  <a:pt x="1814" y="1573"/>
                  <a:pt x="1817" y="1580"/>
                  <a:pt x="1823" y="1580"/>
                </a:cubicBezTo>
                <a:cubicBezTo>
                  <a:pt x="1832" y="1580"/>
                  <a:pt x="1849" y="1571"/>
                  <a:pt x="1864" y="1553"/>
                </a:cubicBezTo>
                <a:cubicBezTo>
                  <a:pt x="1860" y="1546"/>
                  <a:pt x="1860" y="1546"/>
                  <a:pt x="1860" y="1546"/>
                </a:cubicBezTo>
                <a:cubicBezTo>
                  <a:pt x="1851" y="1554"/>
                  <a:pt x="1844" y="1559"/>
                  <a:pt x="1841" y="1559"/>
                </a:cubicBezTo>
                <a:close/>
                <a:moveTo>
                  <a:pt x="2332" y="1390"/>
                </a:moveTo>
                <a:cubicBezTo>
                  <a:pt x="2331" y="1390"/>
                  <a:pt x="2331" y="1390"/>
                  <a:pt x="2331" y="1390"/>
                </a:cubicBezTo>
                <a:cubicBezTo>
                  <a:pt x="2321" y="1390"/>
                  <a:pt x="2315" y="1399"/>
                  <a:pt x="2315" y="1407"/>
                </a:cubicBezTo>
                <a:cubicBezTo>
                  <a:pt x="2315" y="1414"/>
                  <a:pt x="2320" y="1419"/>
                  <a:pt x="2327" y="1419"/>
                </a:cubicBezTo>
                <a:cubicBezTo>
                  <a:pt x="2336" y="1419"/>
                  <a:pt x="2343" y="1411"/>
                  <a:pt x="2343" y="1403"/>
                </a:cubicBezTo>
                <a:cubicBezTo>
                  <a:pt x="2343" y="1396"/>
                  <a:pt x="2339" y="1390"/>
                  <a:pt x="2332" y="1390"/>
                </a:cubicBezTo>
                <a:close/>
                <a:moveTo>
                  <a:pt x="2244" y="1455"/>
                </a:moveTo>
                <a:cubicBezTo>
                  <a:pt x="2238" y="1450"/>
                  <a:pt x="2231" y="1447"/>
                  <a:pt x="2222" y="1447"/>
                </a:cubicBezTo>
                <a:cubicBezTo>
                  <a:pt x="2211" y="1447"/>
                  <a:pt x="2197" y="1452"/>
                  <a:pt x="2186" y="1462"/>
                </a:cubicBezTo>
                <a:cubicBezTo>
                  <a:pt x="2172" y="1473"/>
                  <a:pt x="2163" y="1491"/>
                  <a:pt x="2163" y="1509"/>
                </a:cubicBezTo>
                <a:cubicBezTo>
                  <a:pt x="2163" y="1528"/>
                  <a:pt x="2172" y="1539"/>
                  <a:pt x="2187" y="1543"/>
                </a:cubicBezTo>
                <a:cubicBezTo>
                  <a:pt x="2174" y="1551"/>
                  <a:pt x="2170" y="1557"/>
                  <a:pt x="2170" y="1561"/>
                </a:cubicBezTo>
                <a:cubicBezTo>
                  <a:pt x="2170" y="1565"/>
                  <a:pt x="2173" y="1570"/>
                  <a:pt x="2180" y="1575"/>
                </a:cubicBezTo>
                <a:cubicBezTo>
                  <a:pt x="2148" y="1592"/>
                  <a:pt x="2134" y="1604"/>
                  <a:pt x="2134" y="1617"/>
                </a:cubicBezTo>
                <a:cubicBezTo>
                  <a:pt x="2134" y="1632"/>
                  <a:pt x="2155" y="1647"/>
                  <a:pt x="2183" y="1647"/>
                </a:cubicBezTo>
                <a:cubicBezTo>
                  <a:pt x="2207" y="1647"/>
                  <a:pt x="2248" y="1632"/>
                  <a:pt x="2248" y="1607"/>
                </a:cubicBezTo>
                <a:cubicBezTo>
                  <a:pt x="2248" y="1596"/>
                  <a:pt x="2238" y="1584"/>
                  <a:pt x="2214" y="1570"/>
                </a:cubicBezTo>
                <a:cubicBezTo>
                  <a:pt x="2199" y="1562"/>
                  <a:pt x="2192" y="1557"/>
                  <a:pt x="2192" y="1553"/>
                </a:cubicBezTo>
                <a:cubicBezTo>
                  <a:pt x="2192" y="1549"/>
                  <a:pt x="2194" y="1546"/>
                  <a:pt x="2198" y="1544"/>
                </a:cubicBezTo>
                <a:cubicBezTo>
                  <a:pt x="2214" y="1539"/>
                  <a:pt x="2226" y="1533"/>
                  <a:pt x="2233" y="1526"/>
                </a:cubicBezTo>
                <a:cubicBezTo>
                  <a:pt x="2243" y="1518"/>
                  <a:pt x="2254" y="1504"/>
                  <a:pt x="2254" y="1482"/>
                </a:cubicBezTo>
                <a:cubicBezTo>
                  <a:pt x="2254" y="1476"/>
                  <a:pt x="2253" y="1471"/>
                  <a:pt x="2252" y="1468"/>
                </a:cubicBezTo>
                <a:cubicBezTo>
                  <a:pt x="2254" y="1467"/>
                  <a:pt x="2256" y="1467"/>
                  <a:pt x="2257" y="1467"/>
                </a:cubicBezTo>
                <a:cubicBezTo>
                  <a:pt x="2263" y="1466"/>
                  <a:pt x="2271" y="1463"/>
                  <a:pt x="2280" y="1454"/>
                </a:cubicBezTo>
                <a:cubicBezTo>
                  <a:pt x="2277" y="1448"/>
                  <a:pt x="2277" y="1448"/>
                  <a:pt x="2277" y="1448"/>
                </a:cubicBezTo>
                <a:cubicBezTo>
                  <a:pt x="2272" y="1451"/>
                  <a:pt x="2260" y="1454"/>
                  <a:pt x="2244" y="1455"/>
                </a:cubicBezTo>
                <a:close/>
                <a:moveTo>
                  <a:pt x="2207" y="1591"/>
                </a:moveTo>
                <a:cubicBezTo>
                  <a:pt x="2221" y="1600"/>
                  <a:pt x="2227" y="1607"/>
                  <a:pt x="2227" y="1615"/>
                </a:cubicBezTo>
                <a:cubicBezTo>
                  <a:pt x="2227" y="1626"/>
                  <a:pt x="2212" y="1635"/>
                  <a:pt x="2195" y="1635"/>
                </a:cubicBezTo>
                <a:cubicBezTo>
                  <a:pt x="2194" y="1635"/>
                  <a:pt x="2194" y="1635"/>
                  <a:pt x="2194" y="1635"/>
                </a:cubicBezTo>
                <a:cubicBezTo>
                  <a:pt x="2175" y="1635"/>
                  <a:pt x="2157" y="1624"/>
                  <a:pt x="2157" y="1611"/>
                </a:cubicBezTo>
                <a:cubicBezTo>
                  <a:pt x="2157" y="1602"/>
                  <a:pt x="2168" y="1591"/>
                  <a:pt x="2188" y="1580"/>
                </a:cubicBezTo>
                <a:cubicBezTo>
                  <a:pt x="2192" y="1583"/>
                  <a:pt x="2199" y="1586"/>
                  <a:pt x="2207" y="1591"/>
                </a:cubicBezTo>
                <a:close/>
                <a:moveTo>
                  <a:pt x="2203" y="1531"/>
                </a:moveTo>
                <a:cubicBezTo>
                  <a:pt x="2193" y="1531"/>
                  <a:pt x="2185" y="1523"/>
                  <a:pt x="2185" y="1507"/>
                </a:cubicBezTo>
                <a:cubicBezTo>
                  <a:pt x="2185" y="1493"/>
                  <a:pt x="2189" y="1480"/>
                  <a:pt x="2194" y="1471"/>
                </a:cubicBezTo>
                <a:cubicBezTo>
                  <a:pt x="2200" y="1462"/>
                  <a:pt x="2206" y="1458"/>
                  <a:pt x="2215" y="1458"/>
                </a:cubicBezTo>
                <a:cubicBezTo>
                  <a:pt x="2215" y="1458"/>
                  <a:pt x="2215" y="1458"/>
                  <a:pt x="2215" y="1458"/>
                </a:cubicBezTo>
                <a:cubicBezTo>
                  <a:pt x="2226" y="1458"/>
                  <a:pt x="2233" y="1467"/>
                  <a:pt x="2233" y="1484"/>
                </a:cubicBezTo>
                <a:cubicBezTo>
                  <a:pt x="2233" y="1515"/>
                  <a:pt x="2216" y="1531"/>
                  <a:pt x="2203" y="1531"/>
                </a:cubicBezTo>
                <a:close/>
                <a:moveTo>
                  <a:pt x="1975" y="1559"/>
                </a:moveTo>
                <a:cubicBezTo>
                  <a:pt x="1973" y="1559"/>
                  <a:pt x="1972" y="1556"/>
                  <a:pt x="1974" y="1546"/>
                </a:cubicBezTo>
                <a:cubicBezTo>
                  <a:pt x="1980" y="1511"/>
                  <a:pt x="1989" y="1473"/>
                  <a:pt x="1995" y="1452"/>
                </a:cubicBezTo>
                <a:cubicBezTo>
                  <a:pt x="1994" y="1451"/>
                  <a:pt x="1994" y="1451"/>
                  <a:pt x="1994" y="1451"/>
                </a:cubicBezTo>
                <a:cubicBezTo>
                  <a:pt x="1990" y="1451"/>
                  <a:pt x="1986" y="1450"/>
                  <a:pt x="1983" y="1449"/>
                </a:cubicBezTo>
                <a:cubicBezTo>
                  <a:pt x="1977" y="1448"/>
                  <a:pt x="1972" y="1447"/>
                  <a:pt x="1967" y="1447"/>
                </a:cubicBezTo>
                <a:cubicBezTo>
                  <a:pt x="1967" y="1447"/>
                  <a:pt x="1967" y="1447"/>
                  <a:pt x="1967" y="1447"/>
                </a:cubicBezTo>
                <a:cubicBezTo>
                  <a:pt x="1949" y="1447"/>
                  <a:pt x="1928" y="1458"/>
                  <a:pt x="1914" y="1471"/>
                </a:cubicBezTo>
                <a:cubicBezTo>
                  <a:pt x="1895" y="1488"/>
                  <a:pt x="1882" y="1520"/>
                  <a:pt x="1882" y="1548"/>
                </a:cubicBezTo>
                <a:cubicBezTo>
                  <a:pt x="1882" y="1571"/>
                  <a:pt x="1891" y="1580"/>
                  <a:pt x="1898" y="1580"/>
                </a:cubicBezTo>
                <a:cubicBezTo>
                  <a:pt x="1906" y="1580"/>
                  <a:pt x="1915" y="1576"/>
                  <a:pt x="1923" y="1568"/>
                </a:cubicBezTo>
                <a:cubicBezTo>
                  <a:pt x="1935" y="1559"/>
                  <a:pt x="1947" y="1546"/>
                  <a:pt x="1957" y="1532"/>
                </a:cubicBezTo>
                <a:cubicBezTo>
                  <a:pt x="1957" y="1532"/>
                  <a:pt x="1957" y="1532"/>
                  <a:pt x="1957" y="1532"/>
                </a:cubicBezTo>
                <a:cubicBezTo>
                  <a:pt x="1952" y="1556"/>
                  <a:pt x="1952" y="1556"/>
                  <a:pt x="1952" y="1556"/>
                </a:cubicBezTo>
                <a:cubicBezTo>
                  <a:pt x="1949" y="1575"/>
                  <a:pt x="1952" y="1580"/>
                  <a:pt x="1958" y="1580"/>
                </a:cubicBezTo>
                <a:cubicBezTo>
                  <a:pt x="1966" y="1580"/>
                  <a:pt x="1984" y="1570"/>
                  <a:pt x="1998" y="1553"/>
                </a:cubicBezTo>
                <a:cubicBezTo>
                  <a:pt x="1994" y="1544"/>
                  <a:pt x="1994" y="1544"/>
                  <a:pt x="1994" y="1544"/>
                </a:cubicBezTo>
                <a:cubicBezTo>
                  <a:pt x="1987" y="1552"/>
                  <a:pt x="1977" y="1559"/>
                  <a:pt x="1975" y="1559"/>
                </a:cubicBezTo>
                <a:close/>
                <a:moveTo>
                  <a:pt x="1961" y="1509"/>
                </a:moveTo>
                <a:cubicBezTo>
                  <a:pt x="1951" y="1529"/>
                  <a:pt x="1923" y="1561"/>
                  <a:pt x="1913" y="1561"/>
                </a:cubicBezTo>
                <a:cubicBezTo>
                  <a:pt x="1909" y="1561"/>
                  <a:pt x="1905" y="1555"/>
                  <a:pt x="1905" y="1543"/>
                </a:cubicBezTo>
                <a:cubicBezTo>
                  <a:pt x="1905" y="1517"/>
                  <a:pt x="1916" y="1480"/>
                  <a:pt x="1937" y="1466"/>
                </a:cubicBezTo>
                <a:cubicBezTo>
                  <a:pt x="1941" y="1462"/>
                  <a:pt x="1947" y="1460"/>
                  <a:pt x="1955" y="1460"/>
                </a:cubicBezTo>
                <a:cubicBezTo>
                  <a:pt x="1955" y="1460"/>
                  <a:pt x="1955" y="1460"/>
                  <a:pt x="1955" y="1460"/>
                </a:cubicBezTo>
                <a:cubicBezTo>
                  <a:pt x="1961" y="1460"/>
                  <a:pt x="1968" y="1462"/>
                  <a:pt x="1972" y="1464"/>
                </a:cubicBezTo>
                <a:cubicBezTo>
                  <a:pt x="1969" y="1476"/>
                  <a:pt x="1965" y="1495"/>
                  <a:pt x="1961" y="1509"/>
                </a:cubicBezTo>
                <a:close/>
                <a:moveTo>
                  <a:pt x="2134" y="1546"/>
                </a:moveTo>
                <a:cubicBezTo>
                  <a:pt x="2126" y="1554"/>
                  <a:pt x="2119" y="1559"/>
                  <a:pt x="2116" y="1559"/>
                </a:cubicBezTo>
                <a:cubicBezTo>
                  <a:pt x="2115" y="1559"/>
                  <a:pt x="2114" y="1556"/>
                  <a:pt x="2116" y="1548"/>
                </a:cubicBezTo>
                <a:cubicBezTo>
                  <a:pt x="2121" y="1527"/>
                  <a:pt x="2126" y="1506"/>
                  <a:pt x="2131" y="1486"/>
                </a:cubicBezTo>
                <a:cubicBezTo>
                  <a:pt x="2139" y="1452"/>
                  <a:pt x="2131" y="1447"/>
                  <a:pt x="2124" y="1447"/>
                </a:cubicBezTo>
                <a:cubicBezTo>
                  <a:pt x="2119" y="1447"/>
                  <a:pt x="2113" y="1449"/>
                  <a:pt x="2106" y="1453"/>
                </a:cubicBezTo>
                <a:cubicBezTo>
                  <a:pt x="2096" y="1458"/>
                  <a:pt x="2078" y="1472"/>
                  <a:pt x="2057" y="1501"/>
                </a:cubicBezTo>
                <a:cubicBezTo>
                  <a:pt x="2056" y="1501"/>
                  <a:pt x="2056" y="1501"/>
                  <a:pt x="2056" y="1501"/>
                </a:cubicBezTo>
                <a:cubicBezTo>
                  <a:pt x="2061" y="1482"/>
                  <a:pt x="2061" y="1482"/>
                  <a:pt x="2061" y="1482"/>
                </a:cubicBezTo>
                <a:cubicBezTo>
                  <a:pt x="2066" y="1457"/>
                  <a:pt x="2066" y="1447"/>
                  <a:pt x="2059" y="1447"/>
                </a:cubicBezTo>
                <a:cubicBezTo>
                  <a:pt x="2051" y="1447"/>
                  <a:pt x="2035" y="1457"/>
                  <a:pt x="2019" y="1474"/>
                </a:cubicBezTo>
                <a:cubicBezTo>
                  <a:pt x="2023" y="1482"/>
                  <a:pt x="2023" y="1482"/>
                  <a:pt x="2023" y="1482"/>
                </a:cubicBezTo>
                <a:cubicBezTo>
                  <a:pt x="2031" y="1474"/>
                  <a:pt x="2039" y="1468"/>
                  <a:pt x="2042" y="1468"/>
                </a:cubicBezTo>
                <a:cubicBezTo>
                  <a:pt x="2043" y="1468"/>
                  <a:pt x="2044" y="1471"/>
                  <a:pt x="2042" y="1481"/>
                </a:cubicBezTo>
                <a:cubicBezTo>
                  <a:pt x="2034" y="1514"/>
                  <a:pt x="2024" y="1556"/>
                  <a:pt x="2018" y="1578"/>
                </a:cubicBezTo>
                <a:cubicBezTo>
                  <a:pt x="2020" y="1580"/>
                  <a:pt x="2020" y="1580"/>
                  <a:pt x="2020" y="1580"/>
                </a:cubicBezTo>
                <a:cubicBezTo>
                  <a:pt x="2026" y="1578"/>
                  <a:pt x="2034" y="1576"/>
                  <a:pt x="2040" y="1575"/>
                </a:cubicBezTo>
                <a:cubicBezTo>
                  <a:pt x="2044" y="1558"/>
                  <a:pt x="2049" y="1537"/>
                  <a:pt x="2052" y="1524"/>
                </a:cubicBezTo>
                <a:cubicBezTo>
                  <a:pt x="2066" y="1499"/>
                  <a:pt x="2097" y="1466"/>
                  <a:pt x="2109" y="1466"/>
                </a:cubicBezTo>
                <a:cubicBezTo>
                  <a:pt x="2113" y="1466"/>
                  <a:pt x="2114" y="1470"/>
                  <a:pt x="2111" y="1484"/>
                </a:cubicBezTo>
                <a:cubicBezTo>
                  <a:pt x="2105" y="1506"/>
                  <a:pt x="2100" y="1529"/>
                  <a:pt x="2095" y="1551"/>
                </a:cubicBezTo>
                <a:cubicBezTo>
                  <a:pt x="2089" y="1573"/>
                  <a:pt x="2092" y="1580"/>
                  <a:pt x="2099" y="1580"/>
                </a:cubicBezTo>
                <a:cubicBezTo>
                  <a:pt x="2107" y="1580"/>
                  <a:pt x="2123" y="1572"/>
                  <a:pt x="2139" y="1553"/>
                </a:cubicBezTo>
                <a:lnTo>
                  <a:pt x="2134" y="1546"/>
                </a:lnTo>
                <a:close/>
                <a:moveTo>
                  <a:pt x="2838" y="1447"/>
                </a:moveTo>
                <a:cubicBezTo>
                  <a:pt x="2833" y="1447"/>
                  <a:pt x="2828" y="1451"/>
                  <a:pt x="2826" y="1455"/>
                </a:cubicBezTo>
                <a:cubicBezTo>
                  <a:pt x="2825" y="1458"/>
                  <a:pt x="2824" y="1460"/>
                  <a:pt x="2825" y="1462"/>
                </a:cubicBezTo>
                <a:cubicBezTo>
                  <a:pt x="2827" y="1465"/>
                  <a:pt x="2829" y="1470"/>
                  <a:pt x="2829" y="1476"/>
                </a:cubicBezTo>
                <a:cubicBezTo>
                  <a:pt x="2829" y="1494"/>
                  <a:pt x="2805" y="1529"/>
                  <a:pt x="2790" y="1549"/>
                </a:cubicBezTo>
                <a:cubicBezTo>
                  <a:pt x="2789" y="1549"/>
                  <a:pt x="2789" y="1549"/>
                  <a:pt x="2789" y="1549"/>
                </a:cubicBezTo>
                <a:cubicBezTo>
                  <a:pt x="2787" y="1516"/>
                  <a:pt x="2785" y="1483"/>
                  <a:pt x="2783" y="1452"/>
                </a:cubicBezTo>
                <a:cubicBezTo>
                  <a:pt x="2775" y="1452"/>
                  <a:pt x="2775" y="1452"/>
                  <a:pt x="2775" y="1452"/>
                </a:cubicBezTo>
                <a:cubicBezTo>
                  <a:pt x="2759" y="1483"/>
                  <a:pt x="2742" y="1512"/>
                  <a:pt x="2724" y="1544"/>
                </a:cubicBezTo>
                <a:cubicBezTo>
                  <a:pt x="2723" y="1544"/>
                  <a:pt x="2723" y="1544"/>
                  <a:pt x="2723" y="1544"/>
                </a:cubicBezTo>
                <a:cubicBezTo>
                  <a:pt x="2724" y="1523"/>
                  <a:pt x="2724" y="1500"/>
                  <a:pt x="2724" y="1476"/>
                </a:cubicBezTo>
                <a:cubicBezTo>
                  <a:pt x="2724" y="1457"/>
                  <a:pt x="2721" y="1447"/>
                  <a:pt x="2714" y="1447"/>
                </a:cubicBezTo>
                <a:cubicBezTo>
                  <a:pt x="2705" y="1447"/>
                  <a:pt x="2690" y="1459"/>
                  <a:pt x="2679" y="1476"/>
                </a:cubicBezTo>
                <a:cubicBezTo>
                  <a:pt x="2684" y="1482"/>
                  <a:pt x="2684" y="1482"/>
                  <a:pt x="2684" y="1482"/>
                </a:cubicBezTo>
                <a:cubicBezTo>
                  <a:pt x="2692" y="1473"/>
                  <a:pt x="2697" y="1468"/>
                  <a:pt x="2700" y="1468"/>
                </a:cubicBezTo>
                <a:cubicBezTo>
                  <a:pt x="2702" y="1468"/>
                  <a:pt x="2703" y="1472"/>
                  <a:pt x="2704" y="1489"/>
                </a:cubicBezTo>
                <a:cubicBezTo>
                  <a:pt x="2705" y="1515"/>
                  <a:pt x="2705" y="1551"/>
                  <a:pt x="2705" y="1580"/>
                </a:cubicBezTo>
                <a:cubicBezTo>
                  <a:pt x="2713" y="1580"/>
                  <a:pt x="2713" y="1580"/>
                  <a:pt x="2713" y="1580"/>
                </a:cubicBezTo>
                <a:cubicBezTo>
                  <a:pt x="2728" y="1555"/>
                  <a:pt x="2748" y="1521"/>
                  <a:pt x="2765" y="1491"/>
                </a:cubicBezTo>
                <a:cubicBezTo>
                  <a:pt x="2766" y="1491"/>
                  <a:pt x="2766" y="1491"/>
                  <a:pt x="2766" y="1491"/>
                </a:cubicBezTo>
                <a:cubicBezTo>
                  <a:pt x="2767" y="1520"/>
                  <a:pt x="2770" y="1551"/>
                  <a:pt x="2772" y="1580"/>
                </a:cubicBezTo>
                <a:cubicBezTo>
                  <a:pt x="2780" y="1580"/>
                  <a:pt x="2780" y="1580"/>
                  <a:pt x="2780" y="1580"/>
                </a:cubicBezTo>
                <a:cubicBezTo>
                  <a:pt x="2795" y="1559"/>
                  <a:pt x="2830" y="1508"/>
                  <a:pt x="2839" y="1494"/>
                </a:cubicBezTo>
                <a:cubicBezTo>
                  <a:pt x="2845" y="1482"/>
                  <a:pt x="2850" y="1473"/>
                  <a:pt x="2850" y="1463"/>
                </a:cubicBezTo>
                <a:cubicBezTo>
                  <a:pt x="2850" y="1453"/>
                  <a:pt x="2845" y="1447"/>
                  <a:pt x="2838" y="1447"/>
                </a:cubicBezTo>
                <a:close/>
                <a:moveTo>
                  <a:pt x="750" y="1559"/>
                </a:moveTo>
                <a:cubicBezTo>
                  <a:pt x="748" y="1559"/>
                  <a:pt x="747" y="1556"/>
                  <a:pt x="749" y="1546"/>
                </a:cubicBezTo>
                <a:cubicBezTo>
                  <a:pt x="755" y="1511"/>
                  <a:pt x="764" y="1473"/>
                  <a:pt x="769" y="1452"/>
                </a:cubicBezTo>
                <a:cubicBezTo>
                  <a:pt x="769" y="1451"/>
                  <a:pt x="769" y="1451"/>
                  <a:pt x="769" y="1451"/>
                </a:cubicBezTo>
                <a:cubicBezTo>
                  <a:pt x="765" y="1451"/>
                  <a:pt x="761" y="1450"/>
                  <a:pt x="758" y="1449"/>
                </a:cubicBezTo>
                <a:cubicBezTo>
                  <a:pt x="752" y="1448"/>
                  <a:pt x="747" y="1447"/>
                  <a:pt x="742" y="1447"/>
                </a:cubicBezTo>
                <a:cubicBezTo>
                  <a:pt x="742" y="1447"/>
                  <a:pt x="742" y="1447"/>
                  <a:pt x="742" y="1447"/>
                </a:cubicBezTo>
                <a:cubicBezTo>
                  <a:pt x="724" y="1447"/>
                  <a:pt x="703" y="1458"/>
                  <a:pt x="689" y="1471"/>
                </a:cubicBezTo>
                <a:cubicBezTo>
                  <a:pt x="670" y="1488"/>
                  <a:pt x="657" y="1520"/>
                  <a:pt x="657" y="1548"/>
                </a:cubicBezTo>
                <a:cubicBezTo>
                  <a:pt x="657" y="1571"/>
                  <a:pt x="666" y="1580"/>
                  <a:pt x="673" y="1580"/>
                </a:cubicBezTo>
                <a:cubicBezTo>
                  <a:pt x="681" y="1580"/>
                  <a:pt x="690" y="1576"/>
                  <a:pt x="698" y="1568"/>
                </a:cubicBezTo>
                <a:cubicBezTo>
                  <a:pt x="710" y="1559"/>
                  <a:pt x="722" y="1546"/>
                  <a:pt x="732" y="1532"/>
                </a:cubicBezTo>
                <a:cubicBezTo>
                  <a:pt x="732" y="1532"/>
                  <a:pt x="732" y="1532"/>
                  <a:pt x="732" y="1532"/>
                </a:cubicBezTo>
                <a:cubicBezTo>
                  <a:pt x="727" y="1556"/>
                  <a:pt x="727" y="1556"/>
                  <a:pt x="727" y="1556"/>
                </a:cubicBezTo>
                <a:cubicBezTo>
                  <a:pt x="724" y="1575"/>
                  <a:pt x="726" y="1580"/>
                  <a:pt x="733" y="1580"/>
                </a:cubicBezTo>
                <a:cubicBezTo>
                  <a:pt x="741" y="1580"/>
                  <a:pt x="759" y="1570"/>
                  <a:pt x="773" y="1553"/>
                </a:cubicBezTo>
                <a:cubicBezTo>
                  <a:pt x="769" y="1544"/>
                  <a:pt x="769" y="1544"/>
                  <a:pt x="769" y="1544"/>
                </a:cubicBezTo>
                <a:cubicBezTo>
                  <a:pt x="762" y="1552"/>
                  <a:pt x="752" y="1559"/>
                  <a:pt x="750" y="1559"/>
                </a:cubicBezTo>
                <a:close/>
                <a:moveTo>
                  <a:pt x="736" y="1509"/>
                </a:moveTo>
                <a:cubicBezTo>
                  <a:pt x="726" y="1529"/>
                  <a:pt x="698" y="1561"/>
                  <a:pt x="688" y="1561"/>
                </a:cubicBezTo>
                <a:cubicBezTo>
                  <a:pt x="683" y="1561"/>
                  <a:pt x="680" y="1555"/>
                  <a:pt x="680" y="1543"/>
                </a:cubicBezTo>
                <a:cubicBezTo>
                  <a:pt x="680" y="1517"/>
                  <a:pt x="691" y="1480"/>
                  <a:pt x="711" y="1466"/>
                </a:cubicBezTo>
                <a:cubicBezTo>
                  <a:pt x="716" y="1462"/>
                  <a:pt x="722" y="1460"/>
                  <a:pt x="730" y="1460"/>
                </a:cubicBezTo>
                <a:cubicBezTo>
                  <a:pt x="730" y="1460"/>
                  <a:pt x="730" y="1460"/>
                  <a:pt x="730" y="1460"/>
                </a:cubicBezTo>
                <a:cubicBezTo>
                  <a:pt x="736" y="1460"/>
                  <a:pt x="743" y="1462"/>
                  <a:pt x="747" y="1464"/>
                </a:cubicBezTo>
                <a:cubicBezTo>
                  <a:pt x="744" y="1476"/>
                  <a:pt x="740" y="1495"/>
                  <a:pt x="736" y="1509"/>
                </a:cubicBezTo>
                <a:close/>
                <a:moveTo>
                  <a:pt x="850" y="1375"/>
                </a:moveTo>
                <a:cubicBezTo>
                  <a:pt x="846" y="1375"/>
                  <a:pt x="831" y="1382"/>
                  <a:pt x="809" y="1384"/>
                </a:cubicBezTo>
                <a:cubicBezTo>
                  <a:pt x="808" y="1392"/>
                  <a:pt x="808" y="1392"/>
                  <a:pt x="808" y="1392"/>
                </a:cubicBezTo>
                <a:cubicBezTo>
                  <a:pt x="814" y="1392"/>
                  <a:pt x="814" y="1392"/>
                  <a:pt x="814" y="1392"/>
                </a:cubicBezTo>
                <a:cubicBezTo>
                  <a:pt x="828" y="1393"/>
                  <a:pt x="829" y="1394"/>
                  <a:pt x="827" y="1407"/>
                </a:cubicBezTo>
                <a:cubicBezTo>
                  <a:pt x="817" y="1453"/>
                  <a:pt x="808" y="1499"/>
                  <a:pt x="798" y="1545"/>
                </a:cubicBezTo>
                <a:cubicBezTo>
                  <a:pt x="792" y="1574"/>
                  <a:pt x="796" y="1580"/>
                  <a:pt x="802" y="1580"/>
                </a:cubicBezTo>
                <a:cubicBezTo>
                  <a:pt x="811" y="1580"/>
                  <a:pt x="829" y="1569"/>
                  <a:pt x="844" y="1552"/>
                </a:cubicBezTo>
                <a:cubicBezTo>
                  <a:pt x="839" y="1545"/>
                  <a:pt x="839" y="1545"/>
                  <a:pt x="839" y="1545"/>
                </a:cubicBezTo>
                <a:cubicBezTo>
                  <a:pt x="832" y="1552"/>
                  <a:pt x="821" y="1559"/>
                  <a:pt x="818" y="1559"/>
                </a:cubicBezTo>
                <a:cubicBezTo>
                  <a:pt x="816" y="1559"/>
                  <a:pt x="816" y="1557"/>
                  <a:pt x="817" y="1548"/>
                </a:cubicBezTo>
                <a:cubicBezTo>
                  <a:pt x="829" y="1491"/>
                  <a:pt x="840" y="1437"/>
                  <a:pt x="852" y="1383"/>
                </a:cubicBezTo>
                <a:cubicBezTo>
                  <a:pt x="853" y="1378"/>
                  <a:pt x="853" y="1375"/>
                  <a:pt x="850" y="1375"/>
                </a:cubicBezTo>
                <a:close/>
                <a:moveTo>
                  <a:pt x="470" y="1375"/>
                </a:moveTo>
                <a:cubicBezTo>
                  <a:pt x="466" y="1375"/>
                  <a:pt x="450" y="1382"/>
                  <a:pt x="429" y="1384"/>
                </a:cubicBezTo>
                <a:cubicBezTo>
                  <a:pt x="428" y="1392"/>
                  <a:pt x="428" y="1392"/>
                  <a:pt x="428" y="1392"/>
                </a:cubicBezTo>
                <a:cubicBezTo>
                  <a:pt x="433" y="1392"/>
                  <a:pt x="433" y="1392"/>
                  <a:pt x="433" y="1392"/>
                </a:cubicBezTo>
                <a:cubicBezTo>
                  <a:pt x="447" y="1393"/>
                  <a:pt x="449" y="1394"/>
                  <a:pt x="446" y="1407"/>
                </a:cubicBezTo>
                <a:cubicBezTo>
                  <a:pt x="436" y="1453"/>
                  <a:pt x="427" y="1499"/>
                  <a:pt x="417" y="1545"/>
                </a:cubicBezTo>
                <a:cubicBezTo>
                  <a:pt x="411" y="1574"/>
                  <a:pt x="416" y="1580"/>
                  <a:pt x="422" y="1580"/>
                </a:cubicBezTo>
                <a:cubicBezTo>
                  <a:pt x="430" y="1580"/>
                  <a:pt x="449" y="1569"/>
                  <a:pt x="463" y="1552"/>
                </a:cubicBezTo>
                <a:cubicBezTo>
                  <a:pt x="458" y="1545"/>
                  <a:pt x="458" y="1545"/>
                  <a:pt x="458" y="1545"/>
                </a:cubicBezTo>
                <a:cubicBezTo>
                  <a:pt x="451" y="1552"/>
                  <a:pt x="441" y="1559"/>
                  <a:pt x="438" y="1559"/>
                </a:cubicBezTo>
                <a:cubicBezTo>
                  <a:pt x="436" y="1559"/>
                  <a:pt x="435" y="1557"/>
                  <a:pt x="437" y="1548"/>
                </a:cubicBezTo>
                <a:cubicBezTo>
                  <a:pt x="449" y="1491"/>
                  <a:pt x="460" y="1437"/>
                  <a:pt x="471" y="1383"/>
                </a:cubicBezTo>
                <a:cubicBezTo>
                  <a:pt x="472" y="1378"/>
                  <a:pt x="473" y="1375"/>
                  <a:pt x="470" y="1375"/>
                </a:cubicBezTo>
                <a:close/>
                <a:moveTo>
                  <a:pt x="2311" y="1559"/>
                </a:moveTo>
                <a:cubicBezTo>
                  <a:pt x="2309" y="1559"/>
                  <a:pt x="2308" y="1557"/>
                  <a:pt x="2310" y="1550"/>
                </a:cubicBezTo>
                <a:cubicBezTo>
                  <a:pt x="2330" y="1471"/>
                  <a:pt x="2330" y="1471"/>
                  <a:pt x="2330" y="1471"/>
                </a:cubicBezTo>
                <a:cubicBezTo>
                  <a:pt x="2333" y="1456"/>
                  <a:pt x="2334" y="1447"/>
                  <a:pt x="2327" y="1447"/>
                </a:cubicBezTo>
                <a:cubicBezTo>
                  <a:pt x="2319" y="1447"/>
                  <a:pt x="2300" y="1458"/>
                  <a:pt x="2284" y="1474"/>
                </a:cubicBezTo>
                <a:cubicBezTo>
                  <a:pt x="2288" y="1482"/>
                  <a:pt x="2288" y="1482"/>
                  <a:pt x="2288" y="1482"/>
                </a:cubicBezTo>
                <a:cubicBezTo>
                  <a:pt x="2297" y="1474"/>
                  <a:pt x="2305" y="1469"/>
                  <a:pt x="2308" y="1469"/>
                </a:cubicBezTo>
                <a:cubicBezTo>
                  <a:pt x="2309" y="1470"/>
                  <a:pt x="2309" y="1471"/>
                  <a:pt x="2307" y="1479"/>
                </a:cubicBezTo>
                <a:cubicBezTo>
                  <a:pt x="2289" y="1554"/>
                  <a:pt x="2289" y="1554"/>
                  <a:pt x="2289" y="1554"/>
                </a:cubicBezTo>
                <a:cubicBezTo>
                  <a:pt x="2284" y="1576"/>
                  <a:pt x="2288" y="1580"/>
                  <a:pt x="2293" y="1580"/>
                </a:cubicBezTo>
                <a:cubicBezTo>
                  <a:pt x="2304" y="1580"/>
                  <a:pt x="2325" y="1565"/>
                  <a:pt x="2334" y="1553"/>
                </a:cubicBezTo>
                <a:cubicBezTo>
                  <a:pt x="2330" y="1546"/>
                  <a:pt x="2330" y="1546"/>
                  <a:pt x="2330" y="1546"/>
                </a:cubicBezTo>
                <a:cubicBezTo>
                  <a:pt x="2323" y="1552"/>
                  <a:pt x="2314" y="1559"/>
                  <a:pt x="2311" y="1559"/>
                </a:cubicBezTo>
                <a:close/>
                <a:moveTo>
                  <a:pt x="1219" y="1390"/>
                </a:moveTo>
                <a:cubicBezTo>
                  <a:pt x="1219" y="1390"/>
                  <a:pt x="1219" y="1390"/>
                  <a:pt x="1219" y="1390"/>
                </a:cubicBezTo>
                <a:cubicBezTo>
                  <a:pt x="1209" y="1390"/>
                  <a:pt x="1203" y="1399"/>
                  <a:pt x="1203" y="1407"/>
                </a:cubicBezTo>
                <a:cubicBezTo>
                  <a:pt x="1203" y="1414"/>
                  <a:pt x="1208" y="1419"/>
                  <a:pt x="1215" y="1419"/>
                </a:cubicBezTo>
                <a:cubicBezTo>
                  <a:pt x="1224" y="1419"/>
                  <a:pt x="1231" y="1411"/>
                  <a:pt x="1231" y="1403"/>
                </a:cubicBezTo>
                <a:cubicBezTo>
                  <a:pt x="1231" y="1396"/>
                  <a:pt x="1227" y="1390"/>
                  <a:pt x="1219" y="1390"/>
                </a:cubicBezTo>
                <a:close/>
                <a:moveTo>
                  <a:pt x="1198" y="1559"/>
                </a:moveTo>
                <a:cubicBezTo>
                  <a:pt x="1197" y="1559"/>
                  <a:pt x="1196" y="1557"/>
                  <a:pt x="1198" y="1550"/>
                </a:cubicBezTo>
                <a:cubicBezTo>
                  <a:pt x="1218" y="1471"/>
                  <a:pt x="1218" y="1471"/>
                  <a:pt x="1218" y="1471"/>
                </a:cubicBezTo>
                <a:cubicBezTo>
                  <a:pt x="1221" y="1456"/>
                  <a:pt x="1222" y="1447"/>
                  <a:pt x="1214" y="1447"/>
                </a:cubicBezTo>
                <a:cubicBezTo>
                  <a:pt x="1207" y="1447"/>
                  <a:pt x="1187" y="1458"/>
                  <a:pt x="1172" y="1474"/>
                </a:cubicBezTo>
                <a:cubicBezTo>
                  <a:pt x="1176" y="1482"/>
                  <a:pt x="1176" y="1482"/>
                  <a:pt x="1176" y="1482"/>
                </a:cubicBezTo>
                <a:cubicBezTo>
                  <a:pt x="1184" y="1474"/>
                  <a:pt x="1193" y="1469"/>
                  <a:pt x="1195" y="1469"/>
                </a:cubicBezTo>
                <a:cubicBezTo>
                  <a:pt x="1196" y="1470"/>
                  <a:pt x="1197" y="1471"/>
                  <a:pt x="1195" y="1479"/>
                </a:cubicBezTo>
                <a:cubicBezTo>
                  <a:pt x="1177" y="1554"/>
                  <a:pt x="1177" y="1554"/>
                  <a:pt x="1177" y="1554"/>
                </a:cubicBezTo>
                <a:cubicBezTo>
                  <a:pt x="1171" y="1576"/>
                  <a:pt x="1176" y="1580"/>
                  <a:pt x="1181" y="1580"/>
                </a:cubicBezTo>
                <a:cubicBezTo>
                  <a:pt x="1191" y="1580"/>
                  <a:pt x="1212" y="1565"/>
                  <a:pt x="1222" y="1553"/>
                </a:cubicBezTo>
                <a:cubicBezTo>
                  <a:pt x="1218" y="1546"/>
                  <a:pt x="1218" y="1546"/>
                  <a:pt x="1218" y="1546"/>
                </a:cubicBezTo>
                <a:cubicBezTo>
                  <a:pt x="1211" y="1552"/>
                  <a:pt x="1202" y="1559"/>
                  <a:pt x="1198" y="1559"/>
                </a:cubicBezTo>
                <a:close/>
                <a:moveTo>
                  <a:pt x="1096" y="1470"/>
                </a:moveTo>
                <a:cubicBezTo>
                  <a:pt x="1096" y="1458"/>
                  <a:pt x="1087" y="1447"/>
                  <a:pt x="1073" y="1447"/>
                </a:cubicBezTo>
                <a:cubicBezTo>
                  <a:pt x="1061" y="1447"/>
                  <a:pt x="1046" y="1454"/>
                  <a:pt x="1033" y="1464"/>
                </a:cubicBezTo>
                <a:cubicBezTo>
                  <a:pt x="1013" y="1481"/>
                  <a:pt x="1001" y="1511"/>
                  <a:pt x="1001" y="1540"/>
                </a:cubicBezTo>
                <a:cubicBezTo>
                  <a:pt x="1001" y="1572"/>
                  <a:pt x="1017" y="1580"/>
                  <a:pt x="1030" y="1580"/>
                </a:cubicBezTo>
                <a:cubicBezTo>
                  <a:pt x="1043" y="1580"/>
                  <a:pt x="1063" y="1576"/>
                  <a:pt x="1089" y="1548"/>
                </a:cubicBezTo>
                <a:cubicBezTo>
                  <a:pt x="1083" y="1540"/>
                  <a:pt x="1083" y="1540"/>
                  <a:pt x="1083" y="1540"/>
                </a:cubicBezTo>
                <a:cubicBezTo>
                  <a:pt x="1069" y="1555"/>
                  <a:pt x="1054" y="1563"/>
                  <a:pt x="1043" y="1563"/>
                </a:cubicBezTo>
                <a:cubicBezTo>
                  <a:pt x="1027" y="1563"/>
                  <a:pt x="1023" y="1547"/>
                  <a:pt x="1023" y="1532"/>
                </a:cubicBezTo>
                <a:cubicBezTo>
                  <a:pt x="1023" y="1528"/>
                  <a:pt x="1023" y="1526"/>
                  <a:pt x="1024" y="1522"/>
                </a:cubicBezTo>
                <a:cubicBezTo>
                  <a:pt x="1052" y="1515"/>
                  <a:pt x="1096" y="1499"/>
                  <a:pt x="1096" y="1470"/>
                </a:cubicBezTo>
                <a:close/>
                <a:moveTo>
                  <a:pt x="1049" y="1464"/>
                </a:moveTo>
                <a:cubicBezTo>
                  <a:pt x="1053" y="1461"/>
                  <a:pt x="1057" y="1460"/>
                  <a:pt x="1061" y="1460"/>
                </a:cubicBezTo>
                <a:cubicBezTo>
                  <a:pt x="1062" y="1460"/>
                  <a:pt x="1062" y="1460"/>
                  <a:pt x="1062" y="1460"/>
                </a:cubicBezTo>
                <a:cubicBezTo>
                  <a:pt x="1070" y="1460"/>
                  <a:pt x="1075" y="1465"/>
                  <a:pt x="1075" y="1475"/>
                </a:cubicBezTo>
                <a:cubicBezTo>
                  <a:pt x="1075" y="1488"/>
                  <a:pt x="1063" y="1502"/>
                  <a:pt x="1025" y="1512"/>
                </a:cubicBezTo>
                <a:cubicBezTo>
                  <a:pt x="1030" y="1482"/>
                  <a:pt x="1043" y="1469"/>
                  <a:pt x="1049" y="1464"/>
                </a:cubicBezTo>
                <a:close/>
                <a:moveTo>
                  <a:pt x="962" y="1559"/>
                </a:moveTo>
                <a:cubicBezTo>
                  <a:pt x="959" y="1559"/>
                  <a:pt x="959" y="1557"/>
                  <a:pt x="960" y="1548"/>
                </a:cubicBezTo>
                <a:cubicBezTo>
                  <a:pt x="969" y="1508"/>
                  <a:pt x="976" y="1478"/>
                  <a:pt x="984" y="1447"/>
                </a:cubicBezTo>
                <a:cubicBezTo>
                  <a:pt x="980" y="1447"/>
                  <a:pt x="980" y="1447"/>
                  <a:pt x="980" y="1447"/>
                </a:cubicBezTo>
                <a:cubicBezTo>
                  <a:pt x="961" y="1454"/>
                  <a:pt x="961" y="1454"/>
                  <a:pt x="961" y="1454"/>
                </a:cubicBezTo>
                <a:cubicBezTo>
                  <a:pt x="957" y="1472"/>
                  <a:pt x="953" y="1489"/>
                  <a:pt x="949" y="1505"/>
                </a:cubicBezTo>
                <a:cubicBezTo>
                  <a:pt x="941" y="1522"/>
                  <a:pt x="911" y="1560"/>
                  <a:pt x="896" y="1560"/>
                </a:cubicBezTo>
                <a:cubicBezTo>
                  <a:pt x="891" y="1560"/>
                  <a:pt x="890" y="1555"/>
                  <a:pt x="893" y="1542"/>
                </a:cubicBezTo>
                <a:cubicBezTo>
                  <a:pt x="898" y="1520"/>
                  <a:pt x="903" y="1497"/>
                  <a:pt x="909" y="1475"/>
                </a:cubicBezTo>
                <a:cubicBezTo>
                  <a:pt x="913" y="1454"/>
                  <a:pt x="912" y="1447"/>
                  <a:pt x="905" y="1447"/>
                </a:cubicBezTo>
                <a:cubicBezTo>
                  <a:pt x="897" y="1447"/>
                  <a:pt x="880" y="1458"/>
                  <a:pt x="865" y="1473"/>
                </a:cubicBezTo>
                <a:cubicBezTo>
                  <a:pt x="869" y="1481"/>
                  <a:pt x="869" y="1481"/>
                  <a:pt x="869" y="1481"/>
                </a:cubicBezTo>
                <a:cubicBezTo>
                  <a:pt x="878" y="1473"/>
                  <a:pt x="885" y="1468"/>
                  <a:pt x="887" y="1468"/>
                </a:cubicBezTo>
                <a:cubicBezTo>
                  <a:pt x="889" y="1468"/>
                  <a:pt x="890" y="1470"/>
                  <a:pt x="888" y="1477"/>
                </a:cubicBezTo>
                <a:cubicBezTo>
                  <a:pt x="883" y="1499"/>
                  <a:pt x="877" y="1522"/>
                  <a:pt x="872" y="1544"/>
                </a:cubicBezTo>
                <a:cubicBezTo>
                  <a:pt x="864" y="1576"/>
                  <a:pt x="874" y="1580"/>
                  <a:pt x="881" y="1580"/>
                </a:cubicBezTo>
                <a:cubicBezTo>
                  <a:pt x="889" y="1580"/>
                  <a:pt x="897" y="1577"/>
                  <a:pt x="904" y="1571"/>
                </a:cubicBezTo>
                <a:cubicBezTo>
                  <a:pt x="917" y="1562"/>
                  <a:pt x="933" y="1546"/>
                  <a:pt x="945" y="1529"/>
                </a:cubicBezTo>
                <a:cubicBezTo>
                  <a:pt x="945" y="1529"/>
                  <a:pt x="945" y="1529"/>
                  <a:pt x="945" y="1529"/>
                </a:cubicBezTo>
                <a:cubicBezTo>
                  <a:pt x="943" y="1538"/>
                  <a:pt x="942" y="1543"/>
                  <a:pt x="940" y="1552"/>
                </a:cubicBezTo>
                <a:cubicBezTo>
                  <a:pt x="935" y="1574"/>
                  <a:pt x="938" y="1580"/>
                  <a:pt x="945" y="1580"/>
                </a:cubicBezTo>
                <a:cubicBezTo>
                  <a:pt x="954" y="1580"/>
                  <a:pt x="971" y="1569"/>
                  <a:pt x="984" y="1553"/>
                </a:cubicBezTo>
                <a:cubicBezTo>
                  <a:pt x="980" y="1545"/>
                  <a:pt x="980" y="1545"/>
                  <a:pt x="980" y="1545"/>
                </a:cubicBezTo>
                <a:cubicBezTo>
                  <a:pt x="973" y="1553"/>
                  <a:pt x="964" y="1559"/>
                  <a:pt x="962" y="1559"/>
                </a:cubicBezTo>
                <a:close/>
                <a:moveTo>
                  <a:pt x="2583" y="1455"/>
                </a:moveTo>
                <a:cubicBezTo>
                  <a:pt x="2577" y="1450"/>
                  <a:pt x="2569" y="1447"/>
                  <a:pt x="2561" y="1447"/>
                </a:cubicBezTo>
                <a:cubicBezTo>
                  <a:pt x="2550" y="1447"/>
                  <a:pt x="2536" y="1452"/>
                  <a:pt x="2525" y="1462"/>
                </a:cubicBezTo>
                <a:cubicBezTo>
                  <a:pt x="2510" y="1473"/>
                  <a:pt x="2501" y="1491"/>
                  <a:pt x="2501" y="1509"/>
                </a:cubicBezTo>
                <a:cubicBezTo>
                  <a:pt x="2501" y="1528"/>
                  <a:pt x="2510" y="1539"/>
                  <a:pt x="2525" y="1543"/>
                </a:cubicBezTo>
                <a:cubicBezTo>
                  <a:pt x="2513" y="1551"/>
                  <a:pt x="2509" y="1557"/>
                  <a:pt x="2509" y="1561"/>
                </a:cubicBezTo>
                <a:cubicBezTo>
                  <a:pt x="2508" y="1565"/>
                  <a:pt x="2512" y="1570"/>
                  <a:pt x="2519" y="1575"/>
                </a:cubicBezTo>
                <a:cubicBezTo>
                  <a:pt x="2487" y="1592"/>
                  <a:pt x="2473" y="1604"/>
                  <a:pt x="2472" y="1617"/>
                </a:cubicBezTo>
                <a:cubicBezTo>
                  <a:pt x="2472" y="1632"/>
                  <a:pt x="2493" y="1647"/>
                  <a:pt x="2522" y="1647"/>
                </a:cubicBezTo>
                <a:cubicBezTo>
                  <a:pt x="2546" y="1647"/>
                  <a:pt x="2587" y="1632"/>
                  <a:pt x="2587" y="1607"/>
                </a:cubicBezTo>
                <a:cubicBezTo>
                  <a:pt x="2587" y="1596"/>
                  <a:pt x="2576" y="1584"/>
                  <a:pt x="2552" y="1570"/>
                </a:cubicBezTo>
                <a:cubicBezTo>
                  <a:pt x="2538" y="1562"/>
                  <a:pt x="2530" y="1557"/>
                  <a:pt x="2530" y="1553"/>
                </a:cubicBezTo>
                <a:cubicBezTo>
                  <a:pt x="2530" y="1549"/>
                  <a:pt x="2533" y="1546"/>
                  <a:pt x="2536" y="1544"/>
                </a:cubicBezTo>
                <a:cubicBezTo>
                  <a:pt x="2553" y="1539"/>
                  <a:pt x="2564" y="1533"/>
                  <a:pt x="2572" y="1526"/>
                </a:cubicBezTo>
                <a:cubicBezTo>
                  <a:pt x="2581" y="1518"/>
                  <a:pt x="2592" y="1504"/>
                  <a:pt x="2592" y="1482"/>
                </a:cubicBezTo>
                <a:cubicBezTo>
                  <a:pt x="2592" y="1476"/>
                  <a:pt x="2591" y="1471"/>
                  <a:pt x="2590" y="1468"/>
                </a:cubicBezTo>
                <a:cubicBezTo>
                  <a:pt x="2592" y="1467"/>
                  <a:pt x="2594" y="1467"/>
                  <a:pt x="2596" y="1467"/>
                </a:cubicBezTo>
                <a:cubicBezTo>
                  <a:pt x="2602" y="1466"/>
                  <a:pt x="2609" y="1463"/>
                  <a:pt x="2618" y="1454"/>
                </a:cubicBezTo>
                <a:cubicBezTo>
                  <a:pt x="2615" y="1448"/>
                  <a:pt x="2615" y="1448"/>
                  <a:pt x="2615" y="1448"/>
                </a:cubicBezTo>
                <a:cubicBezTo>
                  <a:pt x="2610" y="1451"/>
                  <a:pt x="2598" y="1454"/>
                  <a:pt x="2583" y="1455"/>
                </a:cubicBezTo>
                <a:close/>
                <a:moveTo>
                  <a:pt x="2546" y="1591"/>
                </a:moveTo>
                <a:cubicBezTo>
                  <a:pt x="2559" y="1600"/>
                  <a:pt x="2566" y="1607"/>
                  <a:pt x="2566" y="1615"/>
                </a:cubicBezTo>
                <a:cubicBezTo>
                  <a:pt x="2566" y="1626"/>
                  <a:pt x="2550" y="1635"/>
                  <a:pt x="2533" y="1635"/>
                </a:cubicBezTo>
                <a:cubicBezTo>
                  <a:pt x="2533" y="1635"/>
                  <a:pt x="2533" y="1635"/>
                  <a:pt x="2533" y="1635"/>
                </a:cubicBezTo>
                <a:cubicBezTo>
                  <a:pt x="2513" y="1635"/>
                  <a:pt x="2496" y="1624"/>
                  <a:pt x="2496" y="1611"/>
                </a:cubicBezTo>
                <a:cubicBezTo>
                  <a:pt x="2496" y="1602"/>
                  <a:pt x="2506" y="1591"/>
                  <a:pt x="2527" y="1580"/>
                </a:cubicBezTo>
                <a:cubicBezTo>
                  <a:pt x="2531" y="1583"/>
                  <a:pt x="2537" y="1586"/>
                  <a:pt x="2546" y="1591"/>
                </a:cubicBezTo>
                <a:close/>
                <a:moveTo>
                  <a:pt x="2541" y="1531"/>
                </a:moveTo>
                <a:cubicBezTo>
                  <a:pt x="2531" y="1531"/>
                  <a:pt x="2523" y="1523"/>
                  <a:pt x="2523" y="1507"/>
                </a:cubicBezTo>
                <a:cubicBezTo>
                  <a:pt x="2523" y="1493"/>
                  <a:pt x="2527" y="1480"/>
                  <a:pt x="2533" y="1471"/>
                </a:cubicBezTo>
                <a:cubicBezTo>
                  <a:pt x="2539" y="1462"/>
                  <a:pt x="2545" y="1458"/>
                  <a:pt x="2553" y="1458"/>
                </a:cubicBezTo>
                <a:cubicBezTo>
                  <a:pt x="2553" y="1458"/>
                  <a:pt x="2553" y="1458"/>
                  <a:pt x="2553" y="1458"/>
                </a:cubicBezTo>
                <a:cubicBezTo>
                  <a:pt x="2564" y="1458"/>
                  <a:pt x="2571" y="1467"/>
                  <a:pt x="2571" y="1484"/>
                </a:cubicBezTo>
                <a:cubicBezTo>
                  <a:pt x="2571" y="1515"/>
                  <a:pt x="2555" y="1531"/>
                  <a:pt x="2541" y="1531"/>
                </a:cubicBezTo>
                <a:close/>
              </a:path>
            </a:pathLst>
          </a:custGeom>
          <a:solidFill>
            <a:schemeClr val="tx1"/>
          </a:solidFill>
          <a:ln>
            <a:noFill/>
          </a:ln>
          <a:extLst/>
        </p:spPr>
        <p:txBody>
          <a:bodyPr/>
          <a:lstStyle/>
          <a:p>
            <a:pPr>
              <a:defRPr/>
            </a:pPr>
            <a:endParaRPr lang="en-GB">
              <a:solidFill>
                <a:srgbClr val="000000"/>
              </a:solidFill>
            </a:endParaRPr>
          </a:p>
        </p:txBody>
      </p:sp>
      <p:sp>
        <p:nvSpPr>
          <p:cNvPr id="1260546" name="Rectangle 2"/>
          <p:cNvSpPr>
            <a:spLocks noGrp="1" noChangeArrowheads="1"/>
          </p:cNvSpPr>
          <p:nvPr>
            <p:ph type="ctrTitle"/>
          </p:nvPr>
        </p:nvSpPr>
        <p:spPr>
          <a:xfrm>
            <a:off x="457200" y="4995863"/>
            <a:ext cx="6858000" cy="1862137"/>
          </a:xfrm>
        </p:spPr>
        <p:txBody>
          <a:bodyPr/>
          <a:lstStyle>
            <a:lvl1pPr>
              <a:tabLst>
                <a:tab pos="271463" algn="l"/>
                <a:tab pos="533400" algn="l"/>
              </a:tabLst>
              <a:defRPr sz="3600"/>
            </a:lvl1pPr>
          </a:lstStyle>
          <a:p>
            <a:pPr lvl="0"/>
            <a:r>
              <a:rPr lang="en-US" noProof="0" smtClean="0"/>
              <a:t>Click to edit Master title style</a:t>
            </a:r>
          </a:p>
        </p:txBody>
      </p:sp>
      <p:sp>
        <p:nvSpPr>
          <p:cNvPr id="1260547" name="Rectangle 3"/>
          <p:cNvSpPr>
            <a:spLocks noGrp="1" noChangeArrowheads="1"/>
          </p:cNvSpPr>
          <p:nvPr>
            <p:ph type="subTitle" sz="quarter" idx="1"/>
          </p:nvPr>
        </p:nvSpPr>
        <p:spPr>
          <a:xfrm>
            <a:off x="611188" y="4859338"/>
            <a:ext cx="7921625" cy="1084262"/>
          </a:xfrm>
        </p:spPr>
        <p:txBody>
          <a:bodyPr anchor="b"/>
          <a:lstStyle>
            <a:lvl1pPr marL="0" indent="0">
              <a:spcBef>
                <a:spcPct val="0"/>
              </a:spcBef>
              <a:buFont typeface="Times New Roman" pitchFamily="18" charset="0"/>
              <a:buNone/>
              <a:defRPr sz="1800"/>
            </a:lvl1pPr>
          </a:lstStyle>
          <a:p>
            <a:pPr lvl="0"/>
            <a:r>
              <a:rPr lang="en-US" noProof="0" smtClean="0"/>
              <a:t>Click to edit Master subtitle style</a:t>
            </a:r>
          </a:p>
        </p:txBody>
      </p:sp>
    </p:spTree>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3735" y="186268"/>
            <a:ext cx="7921625" cy="457200"/>
          </a:xfrm>
        </p:spPr>
        <p:txBody>
          <a:bodyPr/>
          <a:lstStyle/>
          <a:p>
            <a:r>
              <a:rPr lang="en-US" dirty="0" smtClean="0"/>
              <a:t>Click to edit Master title style</a:t>
            </a:r>
            <a:endParaRPr lang="en-GB" dirty="0"/>
          </a:p>
        </p:txBody>
      </p:sp>
      <p:sp>
        <p:nvSpPr>
          <p:cNvPr id="3" name="Content Placeholder 2"/>
          <p:cNvSpPr>
            <a:spLocks noGrp="1"/>
          </p:cNvSpPr>
          <p:nvPr>
            <p:ph sz="half" idx="1"/>
          </p:nvPr>
        </p:nvSpPr>
        <p:spPr>
          <a:xfrm>
            <a:off x="611188" y="1600200"/>
            <a:ext cx="3884612"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3884613"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sldNum" sz="quarter" idx="10"/>
          </p:nvPr>
        </p:nvSpPr>
        <p:spPr>
          <a:ln/>
        </p:spPr>
        <p:txBody>
          <a:bodyPr/>
          <a:lstStyle>
            <a:lvl1pPr>
              <a:defRPr/>
            </a:lvl1pPr>
          </a:lstStyle>
          <a:p>
            <a:pPr>
              <a:defRPr/>
            </a:pPr>
            <a:fld id="{234F858A-D906-4608-9196-A70A65986B97}" type="slidenum">
              <a:rPr lang="en-US"/>
              <a:pPr>
                <a:defRPr/>
              </a:pPr>
              <a:t>‹#›</a:t>
            </a:fld>
            <a:endParaRPr lang="en-US"/>
          </a:p>
        </p:txBody>
      </p:sp>
      <p:sp>
        <p:nvSpPr>
          <p:cNvPr id="6"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dirty="0" smtClean="0"/>
              <a:t>Click to edit Master title style</a:t>
            </a:r>
            <a:endParaRPr lang="en-GB" dirty="0"/>
          </a:p>
        </p:txBody>
      </p:sp>
      <p:sp>
        <p:nvSpPr>
          <p:cNvPr id="3" name="Content Placeholder 2"/>
          <p:cNvSpPr>
            <a:spLocks noGrp="1"/>
          </p:cNvSpPr>
          <p:nvPr>
            <p:ph idx="1"/>
          </p:nvPr>
        </p:nvSpPr>
        <p:spPr>
          <a:xfrm>
            <a:off x="600772" y="1320798"/>
            <a:ext cx="7921625" cy="4343400"/>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4" name="Rectangle 4"/>
          <p:cNvSpPr>
            <a:spLocks noGrp="1" noChangeArrowheads="1"/>
          </p:cNvSpPr>
          <p:nvPr>
            <p:ph type="sldNum" sz="quarter" idx="10"/>
          </p:nvPr>
        </p:nvSpPr>
        <p:spPr>
          <a:ln/>
        </p:spPr>
        <p:txBody>
          <a:bodyPr/>
          <a:lstStyle>
            <a:lvl1pPr>
              <a:defRPr/>
            </a:lvl1pPr>
          </a:lstStyle>
          <a:p>
            <a:pPr>
              <a:defRPr/>
            </a:pPr>
            <a:fld id="{E322FA1A-2D9F-4D75-9B2C-FB197A1A1BE4}"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3735" y="186268"/>
            <a:ext cx="7921625" cy="457200"/>
          </a:xfrm>
        </p:spPr>
        <p:txBody>
          <a:bodyPr/>
          <a:lstStyle/>
          <a:p>
            <a:r>
              <a:rPr lang="en-US" dirty="0" smtClean="0"/>
              <a:t>Click to edit Master title style</a:t>
            </a:r>
            <a:endParaRPr lang="en-GB" dirty="0"/>
          </a:p>
        </p:txBody>
      </p:sp>
      <p:sp>
        <p:nvSpPr>
          <p:cNvPr id="3" name="Content Placeholder 2"/>
          <p:cNvSpPr>
            <a:spLocks noGrp="1"/>
          </p:cNvSpPr>
          <p:nvPr>
            <p:ph sz="half" idx="1"/>
          </p:nvPr>
        </p:nvSpPr>
        <p:spPr>
          <a:xfrm>
            <a:off x="611188" y="1600200"/>
            <a:ext cx="3884612"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3884613"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sldNum" sz="quarter" idx="10"/>
          </p:nvPr>
        </p:nvSpPr>
        <p:spPr>
          <a:ln/>
        </p:spPr>
        <p:txBody>
          <a:bodyPr/>
          <a:lstStyle>
            <a:lvl1pPr>
              <a:defRPr/>
            </a:lvl1pPr>
          </a:lstStyle>
          <a:p>
            <a:pPr>
              <a:defRPr/>
            </a:pPr>
            <a:fld id="{E78A95AA-FCAF-467C-AFF7-C86787201EC1}" type="slidenum">
              <a:rPr lang="en-US"/>
              <a:pPr>
                <a:defRPr/>
              </a:pPr>
              <a:t>‹#›</a:t>
            </a:fld>
            <a:endParaRPr lang="en-US"/>
          </a:p>
        </p:txBody>
      </p:sp>
      <p:sp>
        <p:nvSpPr>
          <p:cNvPr id="6"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smtClean="0"/>
              <a:t>Click to edit Master title style</a:t>
            </a:r>
            <a:endParaRPr lang="en-GB"/>
          </a:p>
        </p:txBody>
      </p:sp>
      <p:sp>
        <p:nvSpPr>
          <p:cNvPr id="3" name="Rectangle 4"/>
          <p:cNvSpPr>
            <a:spLocks noGrp="1" noChangeArrowheads="1"/>
          </p:cNvSpPr>
          <p:nvPr>
            <p:ph type="sldNum" sz="quarter" idx="10"/>
          </p:nvPr>
        </p:nvSpPr>
        <p:spPr>
          <a:ln/>
        </p:spPr>
        <p:txBody>
          <a:bodyPr/>
          <a:lstStyle>
            <a:lvl1pPr>
              <a:defRPr/>
            </a:lvl1pPr>
          </a:lstStyle>
          <a:p>
            <a:pPr>
              <a:defRPr/>
            </a:pPr>
            <a:fld id="{57FF4A43-193C-4B92-A934-9E5B3B0F7711}" type="slidenum">
              <a:rPr lang="en-US"/>
              <a:pPr>
                <a:defRPr/>
              </a:pPr>
              <a:t>‹#›</a:t>
            </a:fld>
            <a:endParaRPr lang="en-US"/>
          </a:p>
        </p:txBody>
      </p:sp>
      <p:sp>
        <p:nvSpPr>
          <p:cNvPr id="4"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nvPr>
        </p:nvSpPr>
        <p:spPr>
          <a:ln/>
        </p:spPr>
        <p:txBody>
          <a:bodyPr/>
          <a:lstStyle>
            <a:lvl1pPr>
              <a:defRPr/>
            </a:lvl1pPr>
          </a:lstStyle>
          <a:p>
            <a:pPr>
              <a:defRPr/>
            </a:pPr>
            <a:fld id="{EFA638E4-B063-43D9-92A2-0569A9B056B3}" type="slidenum">
              <a:rPr lang="en-US"/>
              <a:pPr>
                <a:defRPr/>
              </a:pPr>
              <a:t>‹#›</a:t>
            </a:fld>
            <a:endParaRPr lang="en-US"/>
          </a:p>
        </p:txBody>
      </p:sp>
      <p:sp>
        <p:nvSpPr>
          <p:cNvPr id="3"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11188" y="358775"/>
            <a:ext cx="7921625" cy="457200"/>
          </a:xfrm>
        </p:spPr>
        <p:txBody>
          <a:bodyPr/>
          <a:lstStyle/>
          <a:p>
            <a:r>
              <a:rPr lang="en-US" smtClean="0"/>
              <a:t>Click to edit Master title style</a:t>
            </a:r>
            <a:endParaRPr lang="en-GB"/>
          </a:p>
        </p:txBody>
      </p:sp>
      <p:sp>
        <p:nvSpPr>
          <p:cNvPr id="3" name="Chart Placeholder 2"/>
          <p:cNvSpPr>
            <a:spLocks noGrp="1"/>
          </p:cNvSpPr>
          <p:nvPr>
            <p:ph type="chart" idx="1"/>
          </p:nvPr>
        </p:nvSpPr>
        <p:spPr>
          <a:xfrm>
            <a:off x="611188" y="1600200"/>
            <a:ext cx="7921625" cy="4343400"/>
          </a:xfrm>
        </p:spPr>
        <p:txBody>
          <a:bodyPr/>
          <a:lstStyle/>
          <a:p>
            <a:pPr lvl="0"/>
            <a:endParaRPr lang="en-GB" noProof="0" smtClean="0"/>
          </a:p>
        </p:txBody>
      </p:sp>
      <p:sp>
        <p:nvSpPr>
          <p:cNvPr id="4" name="Rectangle 4"/>
          <p:cNvSpPr>
            <a:spLocks noGrp="1" noChangeArrowheads="1"/>
          </p:cNvSpPr>
          <p:nvPr>
            <p:ph type="sldNum" sz="quarter" idx="10"/>
          </p:nvPr>
        </p:nvSpPr>
        <p:spPr>
          <a:ln/>
        </p:spPr>
        <p:txBody>
          <a:bodyPr/>
          <a:lstStyle>
            <a:lvl1pPr>
              <a:defRPr/>
            </a:lvl1pPr>
          </a:lstStyle>
          <a:p>
            <a:pPr>
              <a:defRPr/>
            </a:pPr>
            <a:fld id="{BB1CED74-97B1-48A9-8FC3-B80FF64E396F}"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11188" y="269875"/>
            <a:ext cx="7921625" cy="457200"/>
          </a:xfrm>
        </p:spPr>
        <p:txBody>
          <a:bodyPr/>
          <a:lstStyle/>
          <a:p>
            <a:r>
              <a:rPr lang="en-US" dirty="0" smtClean="0"/>
              <a:t>Click to edit Master title style</a:t>
            </a:r>
            <a:endParaRPr lang="en-GB" dirty="0"/>
          </a:p>
        </p:txBody>
      </p:sp>
    </p:spTree>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smtClean="0"/>
              <a:t>Click to edit Master title style</a:t>
            </a:r>
            <a:endParaRPr lang="en-GB"/>
          </a:p>
        </p:txBody>
      </p:sp>
      <p:sp>
        <p:nvSpPr>
          <p:cNvPr id="3" name="Content Placeholder 2"/>
          <p:cNvSpPr>
            <a:spLocks noGrp="1"/>
          </p:cNvSpPr>
          <p:nvPr>
            <p:ph sz="half" idx="1"/>
          </p:nvPr>
        </p:nvSpPr>
        <p:spPr>
          <a:xfrm>
            <a:off x="611188" y="1600200"/>
            <a:ext cx="3884612" cy="4343400"/>
          </a:xfrm>
        </p:spPr>
        <p:txBody>
          <a:bodyPr/>
          <a:lstStyle>
            <a:lvl1pPr>
              <a:defRPr sz="2200"/>
            </a:lvl1pPr>
            <a:lvl2pPr>
              <a:defRPr sz="1800"/>
            </a:lvl2pPr>
            <a:lvl3pPr>
              <a:defRPr sz="1600"/>
            </a:lvl3pPr>
            <a:lvl4pPr>
              <a:defRPr sz="14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Content Placeholder 3"/>
          <p:cNvSpPr>
            <a:spLocks noGrp="1"/>
          </p:cNvSpPr>
          <p:nvPr>
            <p:ph sz="half" idx="2"/>
          </p:nvPr>
        </p:nvSpPr>
        <p:spPr>
          <a:xfrm>
            <a:off x="4648200" y="1600200"/>
            <a:ext cx="3884613" cy="4343400"/>
          </a:xfrm>
        </p:spPr>
        <p:txBody>
          <a:bodyPr/>
          <a:lstStyle>
            <a:lvl1pPr>
              <a:defRPr sz="2200"/>
            </a:lvl1pPr>
            <a:lvl2pPr>
              <a:defRPr sz="1800"/>
            </a:lvl2pPr>
            <a:lvl3pPr>
              <a:defRPr sz="1600"/>
            </a:lvl3pPr>
            <a:lvl4pPr>
              <a:defRPr sz="14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7" name="Text Placeholder 6"/>
          <p:cNvSpPr>
            <a:spLocks noGrp="1"/>
          </p:cNvSpPr>
          <p:nvPr>
            <p:ph type="body" sz="quarter" idx="12"/>
          </p:nvPr>
        </p:nvSpPr>
        <p:spPr>
          <a:xfrm>
            <a:off x="612000" y="713848"/>
            <a:ext cx="7923600" cy="352800"/>
          </a:xfrm>
        </p:spPr>
        <p:txBody>
          <a:bodyPr/>
          <a:lstStyle>
            <a:lvl1pPr marL="0" indent="0">
              <a:buNone/>
              <a:defRPr>
                <a:solidFill>
                  <a:srgbClr val="6D7174"/>
                </a:solidFill>
              </a:defRPr>
            </a:lvl1pPr>
            <a:lvl2pPr>
              <a:defRPr>
                <a:solidFill>
                  <a:srgbClr val="6D7174"/>
                </a:solidFill>
              </a:defRPr>
            </a:lvl2pPr>
            <a:lvl3pPr>
              <a:defRPr>
                <a:solidFill>
                  <a:srgbClr val="6D7174"/>
                </a:solidFill>
              </a:defRPr>
            </a:lvl3pPr>
            <a:lvl4pPr>
              <a:defRPr>
                <a:solidFill>
                  <a:srgbClr val="6D7174"/>
                </a:solidFill>
              </a:defRPr>
            </a:lvl4pPr>
            <a:lvl5pPr>
              <a:defRPr>
                <a:solidFill>
                  <a:srgbClr val="6D7174"/>
                </a:solidFill>
              </a:defRPr>
            </a:lvl5pPr>
          </a:lstStyle>
          <a:p>
            <a:pPr lvl="0"/>
            <a:r>
              <a:rPr lang="en-US" dirty="0" smtClean="0"/>
              <a:t>Click to edit Master text styles</a:t>
            </a:r>
          </a:p>
        </p:txBody>
      </p:sp>
      <p:sp>
        <p:nvSpPr>
          <p:cNvPr id="6" name="Rectangle 4"/>
          <p:cNvSpPr>
            <a:spLocks noGrp="1" noChangeArrowheads="1"/>
          </p:cNvSpPr>
          <p:nvPr>
            <p:ph type="sldNum" sz="quarter" idx="13"/>
          </p:nvPr>
        </p:nvSpPr>
        <p:spPr>
          <a:ln/>
        </p:spPr>
        <p:txBody>
          <a:bodyPr/>
          <a:lstStyle>
            <a:lvl1pPr>
              <a:defRPr/>
            </a:lvl1pPr>
          </a:lstStyle>
          <a:p>
            <a:pPr>
              <a:defRPr/>
            </a:pPr>
            <a:fld id="{E4B0BE5F-FD64-4B2D-924E-710837EE6AE3}" type="slidenum">
              <a:rPr lang="en-US"/>
              <a:pPr>
                <a:defRPr/>
              </a:pPr>
              <a:t>‹#›</a:t>
            </a:fld>
            <a:endParaRPr lang="en-US"/>
          </a:p>
        </p:txBody>
      </p:sp>
      <p:sp>
        <p:nvSpPr>
          <p:cNvPr id="8" name="Rectangle 6"/>
          <p:cNvSpPr>
            <a:spLocks noGrp="1" noChangeArrowheads="1"/>
          </p:cNvSpPr>
          <p:nvPr>
            <p:ph type="dt" sz="half" idx="14"/>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Slide Number Placeholder 3"/>
          <p:cNvSpPr>
            <a:spLocks noGrp="1"/>
          </p:cNvSpPr>
          <p:nvPr>
            <p:ph type="sldNum" sz="quarter" idx="10"/>
          </p:nvPr>
        </p:nvSpPr>
        <p:spPr/>
        <p:txBody>
          <a:bodyPr/>
          <a:lstStyle>
            <a:lvl1pPr>
              <a:defRPr>
                <a:latin typeface="Arial Narrow" charset="0"/>
                <a:ea typeface="ＭＳ Ｐゴシック" charset="0"/>
                <a:cs typeface="ＭＳ Ｐゴシック" charset="0"/>
              </a:defRPr>
            </a:lvl1pPr>
          </a:lstStyle>
          <a:p>
            <a:pPr>
              <a:defRPr/>
            </a:pPr>
            <a:fld id="{364810EC-5E75-4E03-A7D9-BD975CA6D7C9}" type="slidenum">
              <a:rPr lang="en-US"/>
              <a:pPr>
                <a:defRPr/>
              </a:pPr>
              <a:t>‹#›</a:t>
            </a:fld>
            <a:endParaRPr lang="en-US"/>
          </a:p>
        </p:txBody>
      </p:sp>
      <p:sp>
        <p:nvSpPr>
          <p:cNvPr id="5" name="Date Placeholder 4"/>
          <p:cNvSpPr>
            <a:spLocks noGrp="1"/>
          </p:cNvSpPr>
          <p:nvPr>
            <p:ph type="dt" sz="half" idx="11"/>
          </p:nvPr>
        </p:nvSpPr>
        <p:spPr/>
        <p:txBody>
          <a:bodyPr/>
          <a:lstStyle>
            <a:lvl1pPr>
              <a:defRPr>
                <a:latin typeface="Arial Narrow" charset="0"/>
                <a:ea typeface="ＭＳ Ｐゴシック" charset="0"/>
                <a:cs typeface="ＭＳ Ｐゴシック" charset="0"/>
              </a:defRPr>
            </a:lvl1pPr>
          </a:lstStyle>
          <a:p>
            <a:pPr>
              <a:defRPr/>
            </a:pPr>
            <a:r>
              <a:rPr lang="en-US"/>
              <a:t>Month 00, 2002</a:t>
            </a:r>
          </a:p>
        </p:txBody>
      </p:sp>
    </p:spTree>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6"/>
          <p:cNvPicPr>
            <a:picLocks noChangeAspect="1" noChangeArrowheads="1"/>
          </p:cNvPicPr>
          <p:nvPr userDrawn="1"/>
        </p:nvPicPr>
        <p:blipFill>
          <a:blip r:embed="rId2"/>
          <a:srcRect/>
          <a:stretch>
            <a:fillRect/>
          </a:stretch>
        </p:blipFill>
        <p:spPr bwMode="auto">
          <a:xfrm>
            <a:off x="0" y="922338"/>
            <a:ext cx="9144000" cy="5935662"/>
          </a:xfrm>
          <a:prstGeom prst="rect">
            <a:avLst/>
          </a:prstGeom>
          <a:noFill/>
          <a:ln w="9525">
            <a:noFill/>
            <a:miter lim="800000"/>
            <a:headEnd/>
            <a:tailEnd/>
          </a:ln>
        </p:spPr>
      </p:pic>
      <p:sp>
        <p:nvSpPr>
          <p:cNvPr id="5" name="Freeform 6"/>
          <p:cNvSpPr>
            <a:spLocks noChangeAspect="1" noEditPoints="1"/>
          </p:cNvSpPr>
          <p:nvPr/>
        </p:nvSpPr>
        <p:spPr bwMode="auto">
          <a:xfrm>
            <a:off x="688975" y="550863"/>
            <a:ext cx="1749425" cy="877887"/>
          </a:xfrm>
          <a:custGeom>
            <a:avLst/>
            <a:gdLst>
              <a:gd name="T0" fmla="*/ 2147483647 w 3278"/>
              <a:gd name="T1" fmla="*/ 2147483647 h 1647"/>
              <a:gd name="T2" fmla="*/ 2147483647 w 3278"/>
              <a:gd name="T3" fmla="*/ 2147483647 h 1647"/>
              <a:gd name="T4" fmla="*/ 2147483647 w 3278"/>
              <a:gd name="T5" fmla="*/ 2147483647 h 1647"/>
              <a:gd name="T6" fmla="*/ 2147483647 w 3278"/>
              <a:gd name="T7" fmla="*/ 2147483647 h 1647"/>
              <a:gd name="T8" fmla="*/ 2147483647 w 3278"/>
              <a:gd name="T9" fmla="*/ 2147483647 h 1647"/>
              <a:gd name="T10" fmla="*/ 2147483647 w 3278"/>
              <a:gd name="T11" fmla="*/ 2147483647 h 1647"/>
              <a:gd name="T12" fmla="*/ 2147483647 w 3278"/>
              <a:gd name="T13" fmla="*/ 2147483647 h 1647"/>
              <a:gd name="T14" fmla="*/ 2147483647 w 3278"/>
              <a:gd name="T15" fmla="*/ 2147483647 h 1647"/>
              <a:gd name="T16" fmla="*/ 2147483647 w 3278"/>
              <a:gd name="T17" fmla="*/ 2147483647 h 1647"/>
              <a:gd name="T18" fmla="*/ 2147483647 w 3278"/>
              <a:gd name="T19" fmla="*/ 0 h 1647"/>
              <a:gd name="T20" fmla="*/ 2147483647 w 3278"/>
              <a:gd name="T21" fmla="*/ 2147483647 h 1647"/>
              <a:gd name="T22" fmla="*/ 2147483647 w 3278"/>
              <a:gd name="T23" fmla="*/ 0 h 1647"/>
              <a:gd name="T24" fmla="*/ 2147483647 w 3278"/>
              <a:gd name="T25" fmla="*/ 2147483647 h 1647"/>
              <a:gd name="T26" fmla="*/ 2147483647 w 3278"/>
              <a:gd name="T27" fmla="*/ 2147483647 h 1647"/>
              <a:gd name="T28" fmla="*/ 2147483647 w 3278"/>
              <a:gd name="T29" fmla="*/ 2147483647 h 1647"/>
              <a:gd name="T30" fmla="*/ 2147483647 w 3278"/>
              <a:gd name="T31" fmla="*/ 2147483647 h 1647"/>
              <a:gd name="T32" fmla="*/ 2147483647 w 3278"/>
              <a:gd name="T33" fmla="*/ 2147483647 h 1647"/>
              <a:gd name="T34" fmla="*/ 2147483647 w 3278"/>
              <a:gd name="T35" fmla="*/ 2147483647 h 1647"/>
              <a:gd name="T36" fmla="*/ 2147483647 w 3278"/>
              <a:gd name="T37" fmla="*/ 2147483647 h 1647"/>
              <a:gd name="T38" fmla="*/ 2147483647 w 3278"/>
              <a:gd name="T39" fmla="*/ 2147483647 h 1647"/>
              <a:gd name="T40" fmla="*/ 2147483647 w 3278"/>
              <a:gd name="T41" fmla="*/ 2147483647 h 1647"/>
              <a:gd name="T42" fmla="*/ 2147483647 w 3278"/>
              <a:gd name="T43" fmla="*/ 2147483647 h 1647"/>
              <a:gd name="T44" fmla="*/ 2147483647 w 3278"/>
              <a:gd name="T45" fmla="*/ 2147483647 h 1647"/>
              <a:gd name="T46" fmla="*/ 2147483647 w 3278"/>
              <a:gd name="T47" fmla="*/ 2147483647 h 1647"/>
              <a:gd name="T48" fmla="*/ 2147483647 w 3278"/>
              <a:gd name="T49" fmla="*/ 2147483647 h 1647"/>
              <a:gd name="T50" fmla="*/ 2147483647 w 3278"/>
              <a:gd name="T51" fmla="*/ 2147483647 h 1647"/>
              <a:gd name="T52" fmla="*/ 2147483647 w 3278"/>
              <a:gd name="T53" fmla="*/ 2147483647 h 1647"/>
              <a:gd name="T54" fmla="*/ 2147483647 w 3278"/>
              <a:gd name="T55" fmla="*/ 2147483647 h 1647"/>
              <a:gd name="T56" fmla="*/ 2147483647 w 3278"/>
              <a:gd name="T57" fmla="*/ 2147483647 h 1647"/>
              <a:gd name="T58" fmla="*/ 2147483647 w 3278"/>
              <a:gd name="T59" fmla="*/ 2147483647 h 1647"/>
              <a:gd name="T60" fmla="*/ 2147483647 w 3278"/>
              <a:gd name="T61" fmla="*/ 2147483647 h 1647"/>
              <a:gd name="T62" fmla="*/ 2147483647 w 3278"/>
              <a:gd name="T63" fmla="*/ 2147483647 h 1647"/>
              <a:gd name="T64" fmla="*/ 2147483647 w 3278"/>
              <a:gd name="T65" fmla="*/ 2147483647 h 1647"/>
              <a:gd name="T66" fmla="*/ 2147483647 w 3278"/>
              <a:gd name="T67" fmla="*/ 2147483647 h 1647"/>
              <a:gd name="T68" fmla="*/ 2147483647 w 3278"/>
              <a:gd name="T69" fmla="*/ 2147483647 h 1647"/>
              <a:gd name="T70" fmla="*/ 2147483647 w 3278"/>
              <a:gd name="T71" fmla="*/ 2147483647 h 1647"/>
              <a:gd name="T72" fmla="*/ 2147483647 w 3278"/>
              <a:gd name="T73" fmla="*/ 2147483647 h 1647"/>
              <a:gd name="T74" fmla="*/ 2147483647 w 3278"/>
              <a:gd name="T75" fmla="*/ 2147483647 h 1647"/>
              <a:gd name="T76" fmla="*/ 2147483647 w 3278"/>
              <a:gd name="T77" fmla="*/ 2147483647 h 1647"/>
              <a:gd name="T78" fmla="*/ 2147483647 w 3278"/>
              <a:gd name="T79" fmla="*/ 2147483647 h 1647"/>
              <a:gd name="T80" fmla="*/ 2147483647 w 3278"/>
              <a:gd name="T81" fmla="*/ 2147483647 h 1647"/>
              <a:gd name="T82" fmla="*/ 2147483647 w 3278"/>
              <a:gd name="T83" fmla="*/ 2147483647 h 1647"/>
              <a:gd name="T84" fmla="*/ 2147483647 w 3278"/>
              <a:gd name="T85" fmla="*/ 2147483647 h 1647"/>
              <a:gd name="T86" fmla="*/ 2147483647 w 3278"/>
              <a:gd name="T87" fmla="*/ 2147483647 h 1647"/>
              <a:gd name="T88" fmla="*/ 2147483647 w 3278"/>
              <a:gd name="T89" fmla="*/ 2147483647 h 1647"/>
              <a:gd name="T90" fmla="*/ 2147483647 w 3278"/>
              <a:gd name="T91" fmla="*/ 2147483647 h 1647"/>
              <a:gd name="T92" fmla="*/ 2147483647 w 3278"/>
              <a:gd name="T93" fmla="*/ 2147483647 h 1647"/>
              <a:gd name="T94" fmla="*/ 2147483647 w 3278"/>
              <a:gd name="T95" fmla="*/ 2147483647 h 1647"/>
              <a:gd name="T96" fmla="*/ 2147483647 w 3278"/>
              <a:gd name="T97" fmla="*/ 2147483647 h 1647"/>
              <a:gd name="T98" fmla="*/ 2147483647 w 3278"/>
              <a:gd name="T99" fmla="*/ 2147483647 h 1647"/>
              <a:gd name="T100" fmla="*/ 2147483647 w 3278"/>
              <a:gd name="T101" fmla="*/ 2147483647 h 1647"/>
              <a:gd name="T102" fmla="*/ 2147483647 w 3278"/>
              <a:gd name="T103" fmla="*/ 2147483647 h 1647"/>
              <a:gd name="T104" fmla="*/ 2147483647 w 3278"/>
              <a:gd name="T105" fmla="*/ 2147483647 h 1647"/>
              <a:gd name="T106" fmla="*/ 2147483647 w 3278"/>
              <a:gd name="T107" fmla="*/ 2147483647 h 1647"/>
              <a:gd name="T108" fmla="*/ 2147483647 w 3278"/>
              <a:gd name="T109" fmla="*/ 2147483647 h 1647"/>
              <a:gd name="T110" fmla="*/ 2147483647 w 3278"/>
              <a:gd name="T111" fmla="*/ 2147483647 h 1647"/>
              <a:gd name="T112" fmla="*/ 2147483647 w 3278"/>
              <a:gd name="T113" fmla="*/ 2147483647 h 1647"/>
              <a:gd name="T114" fmla="*/ 2147483647 w 3278"/>
              <a:gd name="T115" fmla="*/ 2147483647 h 1647"/>
              <a:gd name="T116" fmla="*/ 2147483647 w 3278"/>
              <a:gd name="T117" fmla="*/ 2147483647 h 1647"/>
              <a:gd name="T118" fmla="*/ 2147483647 w 3278"/>
              <a:gd name="T119" fmla="*/ 2147483647 h 1647"/>
              <a:gd name="T120" fmla="*/ 2147483647 w 3278"/>
              <a:gd name="T121" fmla="*/ 2147483647 h 1647"/>
              <a:gd name="T122" fmla="*/ 2147483647 w 3278"/>
              <a:gd name="T123" fmla="*/ 2147483647 h 1647"/>
              <a:gd name="T124" fmla="*/ 2147483647 w 3278"/>
              <a:gd name="T125" fmla="*/ 2147483647 h 16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78" h="1647">
                <a:moveTo>
                  <a:pt x="2140" y="409"/>
                </a:moveTo>
                <a:cubicBezTo>
                  <a:pt x="2106" y="409"/>
                  <a:pt x="2091" y="372"/>
                  <a:pt x="2084" y="348"/>
                </a:cubicBezTo>
                <a:cubicBezTo>
                  <a:pt x="2069" y="352"/>
                  <a:pt x="2069" y="352"/>
                  <a:pt x="2069" y="352"/>
                </a:cubicBezTo>
                <a:cubicBezTo>
                  <a:pt x="2072" y="377"/>
                  <a:pt x="2075" y="402"/>
                  <a:pt x="2079" y="415"/>
                </a:cubicBezTo>
                <a:cubicBezTo>
                  <a:pt x="2098" y="423"/>
                  <a:pt x="2113" y="428"/>
                  <a:pt x="2134" y="428"/>
                </a:cubicBezTo>
                <a:cubicBezTo>
                  <a:pt x="2179" y="428"/>
                  <a:pt x="2213" y="397"/>
                  <a:pt x="2213" y="352"/>
                </a:cubicBezTo>
                <a:cubicBezTo>
                  <a:pt x="2213" y="319"/>
                  <a:pt x="2195" y="298"/>
                  <a:pt x="2171" y="282"/>
                </a:cubicBezTo>
                <a:cubicBezTo>
                  <a:pt x="2147" y="266"/>
                  <a:pt x="2112" y="254"/>
                  <a:pt x="2112" y="218"/>
                </a:cubicBezTo>
                <a:cubicBezTo>
                  <a:pt x="2112" y="197"/>
                  <a:pt x="2123" y="180"/>
                  <a:pt x="2145" y="180"/>
                </a:cubicBezTo>
                <a:cubicBezTo>
                  <a:pt x="2172" y="180"/>
                  <a:pt x="2180" y="203"/>
                  <a:pt x="2188" y="229"/>
                </a:cubicBezTo>
                <a:cubicBezTo>
                  <a:pt x="2204" y="226"/>
                  <a:pt x="2204" y="226"/>
                  <a:pt x="2204" y="226"/>
                </a:cubicBezTo>
                <a:cubicBezTo>
                  <a:pt x="2201" y="201"/>
                  <a:pt x="2198" y="186"/>
                  <a:pt x="2197" y="169"/>
                </a:cubicBezTo>
                <a:cubicBezTo>
                  <a:pt x="2180" y="165"/>
                  <a:pt x="2169" y="160"/>
                  <a:pt x="2152" y="160"/>
                </a:cubicBezTo>
                <a:cubicBezTo>
                  <a:pt x="2106" y="160"/>
                  <a:pt x="2078" y="193"/>
                  <a:pt x="2078" y="231"/>
                </a:cubicBezTo>
                <a:cubicBezTo>
                  <a:pt x="2078" y="261"/>
                  <a:pt x="2097" y="281"/>
                  <a:pt x="2119" y="297"/>
                </a:cubicBezTo>
                <a:cubicBezTo>
                  <a:pt x="2144" y="314"/>
                  <a:pt x="2178" y="327"/>
                  <a:pt x="2178" y="364"/>
                </a:cubicBezTo>
                <a:cubicBezTo>
                  <a:pt x="2178" y="392"/>
                  <a:pt x="2164" y="409"/>
                  <a:pt x="2140" y="409"/>
                </a:cubicBezTo>
                <a:close/>
                <a:moveTo>
                  <a:pt x="1327" y="362"/>
                </a:moveTo>
                <a:cubicBezTo>
                  <a:pt x="1327" y="142"/>
                  <a:pt x="1327" y="142"/>
                  <a:pt x="1327" y="142"/>
                </a:cubicBezTo>
                <a:cubicBezTo>
                  <a:pt x="1327" y="101"/>
                  <a:pt x="1330" y="96"/>
                  <a:pt x="1366" y="92"/>
                </a:cubicBezTo>
                <a:cubicBezTo>
                  <a:pt x="1366" y="78"/>
                  <a:pt x="1366" y="78"/>
                  <a:pt x="1366" y="78"/>
                </a:cubicBezTo>
                <a:cubicBezTo>
                  <a:pt x="1241" y="78"/>
                  <a:pt x="1241" y="78"/>
                  <a:pt x="1241" y="78"/>
                </a:cubicBezTo>
                <a:cubicBezTo>
                  <a:pt x="1241" y="92"/>
                  <a:pt x="1241" y="92"/>
                  <a:pt x="1241" y="92"/>
                </a:cubicBezTo>
                <a:cubicBezTo>
                  <a:pt x="1281" y="96"/>
                  <a:pt x="1285" y="101"/>
                  <a:pt x="1285" y="142"/>
                </a:cubicBezTo>
                <a:cubicBezTo>
                  <a:pt x="1285" y="336"/>
                  <a:pt x="1285" y="336"/>
                  <a:pt x="1285" y="336"/>
                </a:cubicBezTo>
                <a:cubicBezTo>
                  <a:pt x="1285" y="379"/>
                  <a:pt x="1283" y="408"/>
                  <a:pt x="1279" y="435"/>
                </a:cubicBezTo>
                <a:cubicBezTo>
                  <a:pt x="1274" y="465"/>
                  <a:pt x="1260" y="487"/>
                  <a:pt x="1228" y="499"/>
                </a:cubicBezTo>
                <a:cubicBezTo>
                  <a:pt x="1234" y="514"/>
                  <a:pt x="1234" y="514"/>
                  <a:pt x="1234" y="514"/>
                </a:cubicBezTo>
                <a:cubicBezTo>
                  <a:pt x="1250" y="511"/>
                  <a:pt x="1269" y="504"/>
                  <a:pt x="1285" y="492"/>
                </a:cubicBezTo>
                <a:cubicBezTo>
                  <a:pt x="1322" y="463"/>
                  <a:pt x="1327" y="420"/>
                  <a:pt x="1327" y="362"/>
                </a:cubicBezTo>
                <a:close/>
                <a:moveTo>
                  <a:pt x="2047" y="358"/>
                </a:moveTo>
                <a:cubicBezTo>
                  <a:pt x="2031" y="355"/>
                  <a:pt x="2031" y="355"/>
                  <a:pt x="2031" y="355"/>
                </a:cubicBezTo>
                <a:cubicBezTo>
                  <a:pt x="2025" y="373"/>
                  <a:pt x="2018" y="385"/>
                  <a:pt x="2013" y="393"/>
                </a:cubicBezTo>
                <a:cubicBezTo>
                  <a:pt x="2007" y="400"/>
                  <a:pt x="1995" y="404"/>
                  <a:pt x="1973" y="404"/>
                </a:cubicBezTo>
                <a:cubicBezTo>
                  <a:pt x="1956" y="404"/>
                  <a:pt x="1947" y="404"/>
                  <a:pt x="1942" y="400"/>
                </a:cubicBezTo>
                <a:cubicBezTo>
                  <a:pt x="1937" y="397"/>
                  <a:pt x="1935" y="389"/>
                  <a:pt x="1935" y="372"/>
                </a:cubicBezTo>
                <a:cubicBezTo>
                  <a:pt x="1935" y="300"/>
                  <a:pt x="1935" y="300"/>
                  <a:pt x="1935" y="300"/>
                </a:cubicBezTo>
                <a:cubicBezTo>
                  <a:pt x="1963" y="300"/>
                  <a:pt x="1963" y="300"/>
                  <a:pt x="1963" y="300"/>
                </a:cubicBezTo>
                <a:cubicBezTo>
                  <a:pt x="1989" y="300"/>
                  <a:pt x="1991" y="301"/>
                  <a:pt x="1996" y="328"/>
                </a:cubicBezTo>
                <a:cubicBezTo>
                  <a:pt x="2012" y="328"/>
                  <a:pt x="2012" y="328"/>
                  <a:pt x="2012" y="328"/>
                </a:cubicBezTo>
                <a:cubicBezTo>
                  <a:pt x="2012" y="251"/>
                  <a:pt x="2012" y="251"/>
                  <a:pt x="2012" y="251"/>
                </a:cubicBezTo>
                <a:cubicBezTo>
                  <a:pt x="1996" y="251"/>
                  <a:pt x="1996" y="251"/>
                  <a:pt x="1996" y="251"/>
                </a:cubicBezTo>
                <a:cubicBezTo>
                  <a:pt x="1991" y="277"/>
                  <a:pt x="1991" y="279"/>
                  <a:pt x="1963" y="279"/>
                </a:cubicBezTo>
                <a:cubicBezTo>
                  <a:pt x="1935" y="279"/>
                  <a:pt x="1935" y="279"/>
                  <a:pt x="1935" y="279"/>
                </a:cubicBezTo>
                <a:cubicBezTo>
                  <a:pt x="1935" y="193"/>
                  <a:pt x="1935" y="193"/>
                  <a:pt x="1935" y="193"/>
                </a:cubicBezTo>
                <a:cubicBezTo>
                  <a:pt x="1935" y="185"/>
                  <a:pt x="1935" y="185"/>
                  <a:pt x="1942" y="185"/>
                </a:cubicBezTo>
                <a:cubicBezTo>
                  <a:pt x="1968" y="185"/>
                  <a:pt x="1968" y="185"/>
                  <a:pt x="1968" y="185"/>
                </a:cubicBezTo>
                <a:cubicBezTo>
                  <a:pt x="1988" y="185"/>
                  <a:pt x="1996" y="188"/>
                  <a:pt x="2001" y="194"/>
                </a:cubicBezTo>
                <a:cubicBezTo>
                  <a:pt x="2005" y="199"/>
                  <a:pt x="2010" y="209"/>
                  <a:pt x="2014" y="228"/>
                </a:cubicBezTo>
                <a:cubicBezTo>
                  <a:pt x="2030" y="226"/>
                  <a:pt x="2030" y="226"/>
                  <a:pt x="2030" y="226"/>
                </a:cubicBezTo>
                <a:cubicBezTo>
                  <a:pt x="2028" y="206"/>
                  <a:pt x="2026" y="176"/>
                  <a:pt x="2026" y="166"/>
                </a:cubicBezTo>
                <a:cubicBezTo>
                  <a:pt x="1870" y="166"/>
                  <a:pt x="1870" y="166"/>
                  <a:pt x="1870" y="166"/>
                </a:cubicBezTo>
                <a:cubicBezTo>
                  <a:pt x="1870" y="181"/>
                  <a:pt x="1870" y="181"/>
                  <a:pt x="1870" y="181"/>
                </a:cubicBezTo>
                <a:cubicBezTo>
                  <a:pt x="1897" y="184"/>
                  <a:pt x="1899" y="186"/>
                  <a:pt x="1899" y="215"/>
                </a:cubicBezTo>
                <a:cubicBezTo>
                  <a:pt x="1899" y="374"/>
                  <a:pt x="1899" y="374"/>
                  <a:pt x="1899" y="374"/>
                </a:cubicBezTo>
                <a:cubicBezTo>
                  <a:pt x="1899" y="403"/>
                  <a:pt x="1898" y="405"/>
                  <a:pt x="1865" y="408"/>
                </a:cubicBezTo>
                <a:cubicBezTo>
                  <a:pt x="1865" y="423"/>
                  <a:pt x="1865" y="423"/>
                  <a:pt x="1865" y="423"/>
                </a:cubicBezTo>
                <a:cubicBezTo>
                  <a:pt x="2033" y="423"/>
                  <a:pt x="2033" y="423"/>
                  <a:pt x="2033" y="423"/>
                </a:cubicBezTo>
                <a:cubicBezTo>
                  <a:pt x="2037" y="410"/>
                  <a:pt x="2044" y="370"/>
                  <a:pt x="2047" y="358"/>
                </a:cubicBezTo>
                <a:close/>
                <a:moveTo>
                  <a:pt x="2261" y="687"/>
                </a:moveTo>
                <a:cubicBezTo>
                  <a:pt x="2261" y="672"/>
                  <a:pt x="2261" y="672"/>
                  <a:pt x="2261" y="672"/>
                </a:cubicBezTo>
                <a:cubicBezTo>
                  <a:pt x="2163" y="672"/>
                  <a:pt x="2163" y="672"/>
                  <a:pt x="2163" y="672"/>
                </a:cubicBezTo>
                <a:cubicBezTo>
                  <a:pt x="2163" y="687"/>
                  <a:pt x="2163" y="687"/>
                  <a:pt x="2163" y="687"/>
                </a:cubicBezTo>
                <a:cubicBezTo>
                  <a:pt x="2192" y="690"/>
                  <a:pt x="2194" y="692"/>
                  <a:pt x="2194" y="721"/>
                </a:cubicBezTo>
                <a:cubicBezTo>
                  <a:pt x="2194" y="880"/>
                  <a:pt x="2194" y="880"/>
                  <a:pt x="2194" y="880"/>
                </a:cubicBezTo>
                <a:cubicBezTo>
                  <a:pt x="2194" y="909"/>
                  <a:pt x="2192" y="911"/>
                  <a:pt x="2163" y="914"/>
                </a:cubicBezTo>
                <a:cubicBezTo>
                  <a:pt x="2163" y="929"/>
                  <a:pt x="2163" y="929"/>
                  <a:pt x="2163" y="929"/>
                </a:cubicBezTo>
                <a:cubicBezTo>
                  <a:pt x="2322" y="929"/>
                  <a:pt x="2322" y="929"/>
                  <a:pt x="2322" y="929"/>
                </a:cubicBezTo>
                <a:cubicBezTo>
                  <a:pt x="2325" y="916"/>
                  <a:pt x="2333" y="877"/>
                  <a:pt x="2335" y="863"/>
                </a:cubicBezTo>
                <a:cubicBezTo>
                  <a:pt x="2319" y="860"/>
                  <a:pt x="2319" y="860"/>
                  <a:pt x="2319" y="860"/>
                </a:cubicBezTo>
                <a:cubicBezTo>
                  <a:pt x="2313" y="878"/>
                  <a:pt x="2307" y="890"/>
                  <a:pt x="2301" y="899"/>
                </a:cubicBezTo>
                <a:cubicBezTo>
                  <a:pt x="2294" y="907"/>
                  <a:pt x="2281" y="910"/>
                  <a:pt x="2264" y="910"/>
                </a:cubicBezTo>
                <a:cubicBezTo>
                  <a:pt x="2250" y="910"/>
                  <a:pt x="2241" y="909"/>
                  <a:pt x="2236" y="906"/>
                </a:cubicBezTo>
                <a:cubicBezTo>
                  <a:pt x="2231" y="903"/>
                  <a:pt x="2229" y="895"/>
                  <a:pt x="2229" y="878"/>
                </a:cubicBezTo>
                <a:cubicBezTo>
                  <a:pt x="2229" y="721"/>
                  <a:pt x="2229" y="721"/>
                  <a:pt x="2229" y="721"/>
                </a:cubicBezTo>
                <a:cubicBezTo>
                  <a:pt x="2229" y="692"/>
                  <a:pt x="2231" y="690"/>
                  <a:pt x="2261" y="687"/>
                </a:cubicBezTo>
                <a:close/>
                <a:moveTo>
                  <a:pt x="1467" y="846"/>
                </a:moveTo>
                <a:cubicBezTo>
                  <a:pt x="1452" y="842"/>
                  <a:pt x="1452" y="842"/>
                  <a:pt x="1452" y="842"/>
                </a:cubicBezTo>
                <a:cubicBezTo>
                  <a:pt x="1445" y="864"/>
                  <a:pt x="1437" y="881"/>
                  <a:pt x="1427" y="893"/>
                </a:cubicBezTo>
                <a:cubicBezTo>
                  <a:pt x="1418" y="906"/>
                  <a:pt x="1398" y="910"/>
                  <a:pt x="1375" y="910"/>
                </a:cubicBezTo>
                <a:cubicBezTo>
                  <a:pt x="1355" y="910"/>
                  <a:pt x="1342" y="909"/>
                  <a:pt x="1333" y="903"/>
                </a:cubicBezTo>
                <a:cubicBezTo>
                  <a:pt x="1325" y="898"/>
                  <a:pt x="1323" y="885"/>
                  <a:pt x="1323" y="863"/>
                </a:cubicBezTo>
                <a:cubicBezTo>
                  <a:pt x="1323" y="648"/>
                  <a:pt x="1323" y="648"/>
                  <a:pt x="1323" y="648"/>
                </a:cubicBezTo>
                <a:cubicBezTo>
                  <a:pt x="1323" y="607"/>
                  <a:pt x="1326" y="602"/>
                  <a:pt x="1366" y="598"/>
                </a:cubicBezTo>
                <a:cubicBezTo>
                  <a:pt x="1366" y="584"/>
                  <a:pt x="1366" y="584"/>
                  <a:pt x="1366" y="584"/>
                </a:cubicBezTo>
                <a:cubicBezTo>
                  <a:pt x="1238" y="584"/>
                  <a:pt x="1238" y="584"/>
                  <a:pt x="1238" y="584"/>
                </a:cubicBezTo>
                <a:cubicBezTo>
                  <a:pt x="1238" y="598"/>
                  <a:pt x="1238" y="598"/>
                  <a:pt x="1238" y="598"/>
                </a:cubicBezTo>
                <a:cubicBezTo>
                  <a:pt x="1277" y="602"/>
                  <a:pt x="1281" y="607"/>
                  <a:pt x="1281" y="648"/>
                </a:cubicBezTo>
                <a:cubicBezTo>
                  <a:pt x="1281" y="865"/>
                  <a:pt x="1281" y="865"/>
                  <a:pt x="1281" y="865"/>
                </a:cubicBezTo>
                <a:cubicBezTo>
                  <a:pt x="1281" y="906"/>
                  <a:pt x="1277" y="911"/>
                  <a:pt x="1237" y="915"/>
                </a:cubicBezTo>
                <a:cubicBezTo>
                  <a:pt x="1237" y="929"/>
                  <a:pt x="1237" y="929"/>
                  <a:pt x="1237" y="929"/>
                </a:cubicBezTo>
                <a:cubicBezTo>
                  <a:pt x="1451" y="929"/>
                  <a:pt x="1451" y="929"/>
                  <a:pt x="1451" y="929"/>
                </a:cubicBezTo>
                <a:cubicBezTo>
                  <a:pt x="1455" y="913"/>
                  <a:pt x="1465" y="860"/>
                  <a:pt x="1467" y="846"/>
                </a:cubicBezTo>
                <a:close/>
                <a:moveTo>
                  <a:pt x="1649" y="194"/>
                </a:moveTo>
                <a:cubicBezTo>
                  <a:pt x="1654" y="202"/>
                  <a:pt x="1654" y="206"/>
                  <a:pt x="1654" y="231"/>
                </a:cubicBezTo>
                <a:cubicBezTo>
                  <a:pt x="1654" y="326"/>
                  <a:pt x="1654" y="326"/>
                  <a:pt x="1654" y="326"/>
                </a:cubicBezTo>
                <a:cubicBezTo>
                  <a:pt x="1654" y="357"/>
                  <a:pt x="1653" y="377"/>
                  <a:pt x="1651" y="388"/>
                </a:cubicBezTo>
                <a:cubicBezTo>
                  <a:pt x="1649" y="400"/>
                  <a:pt x="1642" y="406"/>
                  <a:pt x="1622" y="408"/>
                </a:cubicBezTo>
                <a:cubicBezTo>
                  <a:pt x="1622" y="423"/>
                  <a:pt x="1622" y="423"/>
                  <a:pt x="1622" y="423"/>
                </a:cubicBezTo>
                <a:cubicBezTo>
                  <a:pt x="1712" y="423"/>
                  <a:pt x="1712" y="423"/>
                  <a:pt x="1712" y="423"/>
                </a:cubicBezTo>
                <a:cubicBezTo>
                  <a:pt x="1712" y="408"/>
                  <a:pt x="1712" y="408"/>
                  <a:pt x="1712" y="408"/>
                </a:cubicBezTo>
                <a:cubicBezTo>
                  <a:pt x="1687" y="406"/>
                  <a:pt x="1680" y="399"/>
                  <a:pt x="1678" y="388"/>
                </a:cubicBezTo>
                <a:cubicBezTo>
                  <a:pt x="1677" y="377"/>
                  <a:pt x="1675" y="357"/>
                  <a:pt x="1675" y="326"/>
                </a:cubicBezTo>
                <a:cubicBezTo>
                  <a:pt x="1675" y="232"/>
                  <a:pt x="1675" y="232"/>
                  <a:pt x="1675" y="232"/>
                </a:cubicBezTo>
                <a:cubicBezTo>
                  <a:pt x="1797" y="426"/>
                  <a:pt x="1797" y="426"/>
                  <a:pt x="1797" y="426"/>
                </a:cubicBezTo>
                <a:cubicBezTo>
                  <a:pt x="1814" y="426"/>
                  <a:pt x="1814" y="426"/>
                  <a:pt x="1814" y="426"/>
                </a:cubicBezTo>
                <a:cubicBezTo>
                  <a:pt x="1814" y="263"/>
                  <a:pt x="1814" y="263"/>
                  <a:pt x="1814" y="263"/>
                </a:cubicBezTo>
                <a:cubicBezTo>
                  <a:pt x="1814" y="231"/>
                  <a:pt x="1816" y="212"/>
                  <a:pt x="1817" y="201"/>
                </a:cubicBezTo>
                <a:cubicBezTo>
                  <a:pt x="1818" y="188"/>
                  <a:pt x="1825" y="182"/>
                  <a:pt x="1845" y="181"/>
                </a:cubicBezTo>
                <a:cubicBezTo>
                  <a:pt x="1845" y="166"/>
                  <a:pt x="1845" y="166"/>
                  <a:pt x="1845" y="166"/>
                </a:cubicBezTo>
                <a:cubicBezTo>
                  <a:pt x="1755" y="166"/>
                  <a:pt x="1755" y="166"/>
                  <a:pt x="1755" y="166"/>
                </a:cubicBezTo>
                <a:cubicBezTo>
                  <a:pt x="1755" y="181"/>
                  <a:pt x="1755" y="181"/>
                  <a:pt x="1755" y="181"/>
                </a:cubicBezTo>
                <a:cubicBezTo>
                  <a:pt x="1780" y="183"/>
                  <a:pt x="1788" y="189"/>
                  <a:pt x="1789" y="201"/>
                </a:cubicBezTo>
                <a:cubicBezTo>
                  <a:pt x="1791" y="212"/>
                  <a:pt x="1793" y="231"/>
                  <a:pt x="1793" y="263"/>
                </a:cubicBezTo>
                <a:cubicBezTo>
                  <a:pt x="1793" y="351"/>
                  <a:pt x="1793" y="351"/>
                  <a:pt x="1793" y="351"/>
                </a:cubicBezTo>
                <a:cubicBezTo>
                  <a:pt x="1673" y="166"/>
                  <a:pt x="1673" y="166"/>
                  <a:pt x="1673" y="166"/>
                </a:cubicBezTo>
                <a:cubicBezTo>
                  <a:pt x="1617" y="166"/>
                  <a:pt x="1617" y="166"/>
                  <a:pt x="1617" y="166"/>
                </a:cubicBezTo>
                <a:cubicBezTo>
                  <a:pt x="1617" y="181"/>
                  <a:pt x="1617" y="181"/>
                  <a:pt x="1617" y="181"/>
                </a:cubicBezTo>
                <a:cubicBezTo>
                  <a:pt x="1634" y="183"/>
                  <a:pt x="1642" y="186"/>
                  <a:pt x="1649" y="194"/>
                </a:cubicBezTo>
                <a:close/>
                <a:moveTo>
                  <a:pt x="2855" y="194"/>
                </a:moveTo>
                <a:cubicBezTo>
                  <a:pt x="2860" y="202"/>
                  <a:pt x="2860" y="206"/>
                  <a:pt x="2860" y="231"/>
                </a:cubicBezTo>
                <a:cubicBezTo>
                  <a:pt x="2860" y="326"/>
                  <a:pt x="2860" y="326"/>
                  <a:pt x="2860" y="326"/>
                </a:cubicBezTo>
                <a:cubicBezTo>
                  <a:pt x="2860" y="357"/>
                  <a:pt x="2859" y="377"/>
                  <a:pt x="2858" y="388"/>
                </a:cubicBezTo>
                <a:cubicBezTo>
                  <a:pt x="2856" y="400"/>
                  <a:pt x="2849" y="406"/>
                  <a:pt x="2829" y="408"/>
                </a:cubicBezTo>
                <a:cubicBezTo>
                  <a:pt x="2829" y="423"/>
                  <a:pt x="2829" y="423"/>
                  <a:pt x="2829" y="423"/>
                </a:cubicBezTo>
                <a:cubicBezTo>
                  <a:pt x="2918" y="423"/>
                  <a:pt x="2918" y="423"/>
                  <a:pt x="2918" y="423"/>
                </a:cubicBezTo>
                <a:cubicBezTo>
                  <a:pt x="2918" y="408"/>
                  <a:pt x="2918" y="408"/>
                  <a:pt x="2918" y="408"/>
                </a:cubicBezTo>
                <a:cubicBezTo>
                  <a:pt x="2893" y="406"/>
                  <a:pt x="2887" y="399"/>
                  <a:pt x="2885" y="388"/>
                </a:cubicBezTo>
                <a:cubicBezTo>
                  <a:pt x="2883" y="377"/>
                  <a:pt x="2882" y="357"/>
                  <a:pt x="2882" y="326"/>
                </a:cubicBezTo>
                <a:cubicBezTo>
                  <a:pt x="2882" y="232"/>
                  <a:pt x="2882" y="232"/>
                  <a:pt x="2882" y="232"/>
                </a:cubicBezTo>
                <a:cubicBezTo>
                  <a:pt x="3003" y="426"/>
                  <a:pt x="3003" y="426"/>
                  <a:pt x="3003" y="426"/>
                </a:cubicBezTo>
                <a:cubicBezTo>
                  <a:pt x="3021" y="426"/>
                  <a:pt x="3021" y="426"/>
                  <a:pt x="3021" y="426"/>
                </a:cubicBezTo>
                <a:cubicBezTo>
                  <a:pt x="3021" y="263"/>
                  <a:pt x="3021" y="263"/>
                  <a:pt x="3021" y="263"/>
                </a:cubicBezTo>
                <a:cubicBezTo>
                  <a:pt x="3021" y="231"/>
                  <a:pt x="3022" y="212"/>
                  <a:pt x="3023" y="201"/>
                </a:cubicBezTo>
                <a:cubicBezTo>
                  <a:pt x="3025" y="188"/>
                  <a:pt x="3032" y="182"/>
                  <a:pt x="3052" y="181"/>
                </a:cubicBezTo>
                <a:cubicBezTo>
                  <a:pt x="3052" y="166"/>
                  <a:pt x="3052" y="166"/>
                  <a:pt x="3052" y="166"/>
                </a:cubicBezTo>
                <a:cubicBezTo>
                  <a:pt x="2962" y="166"/>
                  <a:pt x="2962" y="166"/>
                  <a:pt x="2962" y="166"/>
                </a:cubicBezTo>
                <a:cubicBezTo>
                  <a:pt x="2962" y="181"/>
                  <a:pt x="2962" y="181"/>
                  <a:pt x="2962" y="181"/>
                </a:cubicBezTo>
                <a:cubicBezTo>
                  <a:pt x="2987" y="183"/>
                  <a:pt x="2995" y="189"/>
                  <a:pt x="2996" y="201"/>
                </a:cubicBezTo>
                <a:cubicBezTo>
                  <a:pt x="2997" y="212"/>
                  <a:pt x="2999" y="231"/>
                  <a:pt x="2999" y="263"/>
                </a:cubicBezTo>
                <a:cubicBezTo>
                  <a:pt x="2999" y="351"/>
                  <a:pt x="2999" y="351"/>
                  <a:pt x="2999" y="351"/>
                </a:cubicBezTo>
                <a:cubicBezTo>
                  <a:pt x="2880" y="166"/>
                  <a:pt x="2880" y="166"/>
                  <a:pt x="2880" y="166"/>
                </a:cubicBezTo>
                <a:cubicBezTo>
                  <a:pt x="2824" y="166"/>
                  <a:pt x="2824" y="166"/>
                  <a:pt x="2824" y="166"/>
                </a:cubicBezTo>
                <a:cubicBezTo>
                  <a:pt x="2824" y="181"/>
                  <a:pt x="2824" y="181"/>
                  <a:pt x="2824" y="181"/>
                </a:cubicBezTo>
                <a:cubicBezTo>
                  <a:pt x="2841" y="183"/>
                  <a:pt x="2849" y="186"/>
                  <a:pt x="2855" y="194"/>
                </a:cubicBezTo>
                <a:close/>
                <a:moveTo>
                  <a:pt x="631" y="0"/>
                </a:moveTo>
                <a:cubicBezTo>
                  <a:pt x="631" y="0"/>
                  <a:pt x="631" y="0"/>
                  <a:pt x="631" y="0"/>
                </a:cubicBezTo>
                <a:cubicBezTo>
                  <a:pt x="630" y="0"/>
                  <a:pt x="629" y="0"/>
                  <a:pt x="628" y="0"/>
                </a:cubicBezTo>
                <a:cubicBezTo>
                  <a:pt x="627" y="0"/>
                  <a:pt x="627" y="0"/>
                  <a:pt x="626" y="0"/>
                </a:cubicBezTo>
                <a:cubicBezTo>
                  <a:pt x="626" y="0"/>
                  <a:pt x="626" y="0"/>
                  <a:pt x="626" y="0"/>
                </a:cubicBezTo>
                <a:cubicBezTo>
                  <a:pt x="613" y="0"/>
                  <a:pt x="599" y="2"/>
                  <a:pt x="586" y="5"/>
                </a:cubicBezTo>
                <a:cubicBezTo>
                  <a:pt x="579" y="7"/>
                  <a:pt x="572" y="9"/>
                  <a:pt x="565" y="12"/>
                </a:cubicBezTo>
                <a:cubicBezTo>
                  <a:pt x="560" y="14"/>
                  <a:pt x="554" y="16"/>
                  <a:pt x="548" y="19"/>
                </a:cubicBezTo>
                <a:cubicBezTo>
                  <a:pt x="542" y="16"/>
                  <a:pt x="535" y="13"/>
                  <a:pt x="528" y="11"/>
                </a:cubicBezTo>
                <a:cubicBezTo>
                  <a:pt x="521" y="8"/>
                  <a:pt x="514" y="6"/>
                  <a:pt x="507" y="5"/>
                </a:cubicBezTo>
                <a:cubicBezTo>
                  <a:pt x="505" y="4"/>
                  <a:pt x="502" y="4"/>
                  <a:pt x="500" y="3"/>
                </a:cubicBezTo>
                <a:cubicBezTo>
                  <a:pt x="495" y="2"/>
                  <a:pt x="490" y="2"/>
                  <a:pt x="485" y="1"/>
                </a:cubicBezTo>
                <a:cubicBezTo>
                  <a:pt x="480" y="0"/>
                  <a:pt x="475" y="0"/>
                  <a:pt x="470" y="0"/>
                </a:cubicBezTo>
                <a:cubicBezTo>
                  <a:pt x="470" y="0"/>
                  <a:pt x="470" y="0"/>
                  <a:pt x="470" y="0"/>
                </a:cubicBezTo>
                <a:cubicBezTo>
                  <a:pt x="469" y="0"/>
                  <a:pt x="469" y="0"/>
                  <a:pt x="468" y="0"/>
                </a:cubicBezTo>
                <a:cubicBezTo>
                  <a:pt x="467" y="0"/>
                  <a:pt x="466" y="0"/>
                  <a:pt x="465" y="0"/>
                </a:cubicBezTo>
                <a:cubicBezTo>
                  <a:pt x="463" y="0"/>
                  <a:pt x="461" y="0"/>
                  <a:pt x="459" y="0"/>
                </a:cubicBezTo>
                <a:cubicBezTo>
                  <a:pt x="452" y="1"/>
                  <a:pt x="445" y="2"/>
                  <a:pt x="438" y="3"/>
                </a:cubicBezTo>
                <a:cubicBezTo>
                  <a:pt x="434" y="3"/>
                  <a:pt x="430" y="4"/>
                  <a:pt x="426" y="5"/>
                </a:cubicBezTo>
                <a:cubicBezTo>
                  <a:pt x="419" y="7"/>
                  <a:pt x="412" y="9"/>
                  <a:pt x="405" y="12"/>
                </a:cubicBezTo>
                <a:cubicBezTo>
                  <a:pt x="399" y="14"/>
                  <a:pt x="393" y="16"/>
                  <a:pt x="387" y="19"/>
                </a:cubicBezTo>
                <a:cubicBezTo>
                  <a:pt x="381" y="16"/>
                  <a:pt x="374" y="13"/>
                  <a:pt x="368" y="11"/>
                </a:cubicBezTo>
                <a:cubicBezTo>
                  <a:pt x="361" y="8"/>
                  <a:pt x="353" y="6"/>
                  <a:pt x="346" y="5"/>
                </a:cubicBezTo>
                <a:cubicBezTo>
                  <a:pt x="334" y="2"/>
                  <a:pt x="322" y="0"/>
                  <a:pt x="309" y="0"/>
                </a:cubicBezTo>
                <a:cubicBezTo>
                  <a:pt x="309" y="0"/>
                  <a:pt x="310" y="0"/>
                  <a:pt x="310" y="0"/>
                </a:cubicBezTo>
                <a:cubicBezTo>
                  <a:pt x="309" y="0"/>
                  <a:pt x="308" y="0"/>
                  <a:pt x="308" y="0"/>
                </a:cubicBezTo>
                <a:cubicBezTo>
                  <a:pt x="307" y="0"/>
                  <a:pt x="306" y="0"/>
                  <a:pt x="305" y="0"/>
                </a:cubicBezTo>
                <a:cubicBezTo>
                  <a:pt x="305" y="0"/>
                  <a:pt x="305" y="0"/>
                  <a:pt x="305" y="0"/>
                </a:cubicBezTo>
                <a:cubicBezTo>
                  <a:pt x="136" y="4"/>
                  <a:pt x="0" y="235"/>
                  <a:pt x="0" y="519"/>
                </a:cubicBezTo>
                <a:cubicBezTo>
                  <a:pt x="0" y="803"/>
                  <a:pt x="136" y="1033"/>
                  <a:pt x="305" y="1037"/>
                </a:cubicBezTo>
                <a:cubicBezTo>
                  <a:pt x="305" y="1038"/>
                  <a:pt x="305" y="1038"/>
                  <a:pt x="305" y="1038"/>
                </a:cubicBezTo>
                <a:cubicBezTo>
                  <a:pt x="306" y="1038"/>
                  <a:pt x="307" y="1038"/>
                  <a:pt x="308" y="1038"/>
                </a:cubicBezTo>
                <a:cubicBezTo>
                  <a:pt x="308" y="1038"/>
                  <a:pt x="309" y="1038"/>
                  <a:pt x="310" y="1038"/>
                </a:cubicBezTo>
                <a:cubicBezTo>
                  <a:pt x="310" y="1038"/>
                  <a:pt x="309" y="1038"/>
                  <a:pt x="309" y="1038"/>
                </a:cubicBezTo>
                <a:cubicBezTo>
                  <a:pt x="322" y="1037"/>
                  <a:pt x="334" y="1036"/>
                  <a:pt x="346" y="1033"/>
                </a:cubicBezTo>
                <a:cubicBezTo>
                  <a:pt x="355" y="1031"/>
                  <a:pt x="364" y="1028"/>
                  <a:pt x="373" y="1025"/>
                </a:cubicBezTo>
                <a:cubicBezTo>
                  <a:pt x="378" y="1023"/>
                  <a:pt x="383" y="1021"/>
                  <a:pt x="387" y="1019"/>
                </a:cubicBezTo>
                <a:cubicBezTo>
                  <a:pt x="393" y="1022"/>
                  <a:pt x="399" y="1024"/>
                  <a:pt x="405" y="1026"/>
                </a:cubicBezTo>
                <a:cubicBezTo>
                  <a:pt x="414" y="1029"/>
                  <a:pt x="423" y="1032"/>
                  <a:pt x="433" y="1034"/>
                </a:cubicBezTo>
                <a:cubicBezTo>
                  <a:pt x="433" y="1034"/>
                  <a:pt x="433" y="1034"/>
                  <a:pt x="434" y="1034"/>
                </a:cubicBezTo>
                <a:cubicBezTo>
                  <a:pt x="436" y="1035"/>
                  <a:pt x="439" y="1035"/>
                  <a:pt x="442" y="1035"/>
                </a:cubicBezTo>
                <a:cubicBezTo>
                  <a:pt x="450" y="1037"/>
                  <a:pt x="458" y="1037"/>
                  <a:pt x="465" y="1038"/>
                </a:cubicBezTo>
                <a:cubicBezTo>
                  <a:pt x="465" y="1038"/>
                  <a:pt x="465" y="1038"/>
                  <a:pt x="465" y="1038"/>
                </a:cubicBezTo>
                <a:cubicBezTo>
                  <a:pt x="466" y="1038"/>
                  <a:pt x="467" y="1038"/>
                  <a:pt x="468" y="1038"/>
                </a:cubicBezTo>
                <a:cubicBezTo>
                  <a:pt x="468" y="1038"/>
                  <a:pt x="469" y="1038"/>
                  <a:pt x="470" y="1038"/>
                </a:cubicBezTo>
                <a:cubicBezTo>
                  <a:pt x="475" y="1037"/>
                  <a:pt x="480" y="1037"/>
                  <a:pt x="485" y="1037"/>
                </a:cubicBezTo>
                <a:cubicBezTo>
                  <a:pt x="490" y="1036"/>
                  <a:pt x="495" y="1035"/>
                  <a:pt x="500" y="1034"/>
                </a:cubicBezTo>
                <a:cubicBezTo>
                  <a:pt x="502" y="1034"/>
                  <a:pt x="504" y="1034"/>
                  <a:pt x="507" y="1033"/>
                </a:cubicBezTo>
                <a:cubicBezTo>
                  <a:pt x="516" y="1031"/>
                  <a:pt x="525" y="1028"/>
                  <a:pt x="533" y="1025"/>
                </a:cubicBezTo>
                <a:cubicBezTo>
                  <a:pt x="538" y="1023"/>
                  <a:pt x="543" y="1021"/>
                  <a:pt x="548" y="1019"/>
                </a:cubicBezTo>
                <a:cubicBezTo>
                  <a:pt x="554" y="1022"/>
                  <a:pt x="560" y="1024"/>
                  <a:pt x="565" y="1026"/>
                </a:cubicBezTo>
                <a:cubicBezTo>
                  <a:pt x="575" y="1029"/>
                  <a:pt x="584" y="1032"/>
                  <a:pt x="594" y="1034"/>
                </a:cubicBezTo>
                <a:cubicBezTo>
                  <a:pt x="604" y="1036"/>
                  <a:pt x="615" y="1037"/>
                  <a:pt x="626" y="1038"/>
                </a:cubicBezTo>
                <a:cubicBezTo>
                  <a:pt x="626" y="1038"/>
                  <a:pt x="626" y="1038"/>
                  <a:pt x="626" y="1038"/>
                </a:cubicBezTo>
                <a:cubicBezTo>
                  <a:pt x="627" y="1038"/>
                  <a:pt x="627" y="1038"/>
                  <a:pt x="628" y="1038"/>
                </a:cubicBezTo>
                <a:cubicBezTo>
                  <a:pt x="629" y="1038"/>
                  <a:pt x="630" y="1038"/>
                  <a:pt x="631" y="1038"/>
                </a:cubicBezTo>
                <a:cubicBezTo>
                  <a:pt x="631" y="1038"/>
                  <a:pt x="631" y="1038"/>
                  <a:pt x="631" y="1037"/>
                </a:cubicBezTo>
                <a:cubicBezTo>
                  <a:pt x="799" y="1033"/>
                  <a:pt x="935" y="803"/>
                  <a:pt x="935" y="519"/>
                </a:cubicBezTo>
                <a:cubicBezTo>
                  <a:pt x="935" y="235"/>
                  <a:pt x="799" y="4"/>
                  <a:pt x="631" y="0"/>
                </a:cubicBezTo>
                <a:close/>
                <a:moveTo>
                  <a:pt x="628" y="1036"/>
                </a:moveTo>
                <a:cubicBezTo>
                  <a:pt x="627" y="1035"/>
                  <a:pt x="626" y="1034"/>
                  <a:pt x="624" y="1033"/>
                </a:cubicBezTo>
                <a:cubicBezTo>
                  <a:pt x="618" y="1029"/>
                  <a:pt x="609" y="1022"/>
                  <a:pt x="597" y="1011"/>
                </a:cubicBezTo>
                <a:cubicBezTo>
                  <a:pt x="593" y="1008"/>
                  <a:pt x="588" y="1003"/>
                  <a:pt x="583" y="999"/>
                </a:cubicBezTo>
                <a:cubicBezTo>
                  <a:pt x="590" y="994"/>
                  <a:pt x="597" y="989"/>
                  <a:pt x="603" y="983"/>
                </a:cubicBezTo>
                <a:cubicBezTo>
                  <a:pt x="705" y="898"/>
                  <a:pt x="775" y="722"/>
                  <a:pt x="775" y="519"/>
                </a:cubicBezTo>
                <a:cubicBezTo>
                  <a:pt x="775" y="315"/>
                  <a:pt x="705" y="139"/>
                  <a:pt x="603" y="54"/>
                </a:cubicBezTo>
                <a:cubicBezTo>
                  <a:pt x="599" y="59"/>
                  <a:pt x="594" y="65"/>
                  <a:pt x="589" y="71"/>
                </a:cubicBezTo>
                <a:cubicBezTo>
                  <a:pt x="587" y="73"/>
                  <a:pt x="585" y="75"/>
                  <a:pt x="583" y="78"/>
                </a:cubicBezTo>
                <a:cubicBezTo>
                  <a:pt x="577" y="85"/>
                  <a:pt x="571" y="92"/>
                  <a:pt x="566" y="100"/>
                </a:cubicBezTo>
                <a:cubicBezTo>
                  <a:pt x="624" y="181"/>
                  <a:pt x="687" y="315"/>
                  <a:pt x="687" y="519"/>
                </a:cubicBezTo>
                <a:cubicBezTo>
                  <a:pt x="687" y="723"/>
                  <a:pt x="624" y="857"/>
                  <a:pt x="565" y="937"/>
                </a:cubicBezTo>
                <a:cubicBezTo>
                  <a:pt x="560" y="945"/>
                  <a:pt x="554" y="953"/>
                  <a:pt x="548" y="960"/>
                </a:cubicBezTo>
                <a:cubicBezTo>
                  <a:pt x="542" y="967"/>
                  <a:pt x="537" y="973"/>
                  <a:pt x="532" y="979"/>
                </a:cubicBezTo>
                <a:cubicBezTo>
                  <a:pt x="530" y="980"/>
                  <a:pt x="529" y="982"/>
                  <a:pt x="528" y="983"/>
                </a:cubicBezTo>
                <a:cubicBezTo>
                  <a:pt x="522" y="989"/>
                  <a:pt x="517" y="994"/>
                  <a:pt x="513" y="998"/>
                </a:cubicBezTo>
                <a:cubicBezTo>
                  <a:pt x="508" y="1003"/>
                  <a:pt x="504" y="1007"/>
                  <a:pt x="500" y="1010"/>
                </a:cubicBezTo>
                <a:cubicBezTo>
                  <a:pt x="495" y="1015"/>
                  <a:pt x="489" y="1020"/>
                  <a:pt x="485" y="1023"/>
                </a:cubicBezTo>
                <a:cubicBezTo>
                  <a:pt x="481" y="1026"/>
                  <a:pt x="478" y="1028"/>
                  <a:pt x="476" y="1030"/>
                </a:cubicBezTo>
                <a:cubicBezTo>
                  <a:pt x="473" y="1032"/>
                  <a:pt x="472" y="1033"/>
                  <a:pt x="470" y="1034"/>
                </a:cubicBezTo>
                <a:cubicBezTo>
                  <a:pt x="469" y="1035"/>
                  <a:pt x="468" y="1036"/>
                  <a:pt x="468" y="1036"/>
                </a:cubicBezTo>
                <a:cubicBezTo>
                  <a:pt x="467" y="1035"/>
                  <a:pt x="465" y="1034"/>
                  <a:pt x="463" y="1033"/>
                </a:cubicBezTo>
                <a:cubicBezTo>
                  <a:pt x="463" y="1033"/>
                  <a:pt x="463" y="1033"/>
                  <a:pt x="463" y="1033"/>
                </a:cubicBezTo>
                <a:cubicBezTo>
                  <a:pt x="460" y="1031"/>
                  <a:pt x="455" y="1027"/>
                  <a:pt x="449" y="1022"/>
                </a:cubicBezTo>
                <a:cubicBezTo>
                  <a:pt x="445" y="1019"/>
                  <a:pt x="441" y="1016"/>
                  <a:pt x="436" y="1011"/>
                </a:cubicBezTo>
                <a:cubicBezTo>
                  <a:pt x="432" y="1008"/>
                  <a:pt x="427" y="1003"/>
                  <a:pt x="423" y="999"/>
                </a:cubicBezTo>
                <a:cubicBezTo>
                  <a:pt x="429" y="994"/>
                  <a:pt x="436" y="989"/>
                  <a:pt x="442" y="983"/>
                </a:cubicBezTo>
                <a:cubicBezTo>
                  <a:pt x="446" y="981"/>
                  <a:pt x="449" y="978"/>
                  <a:pt x="452" y="975"/>
                </a:cubicBezTo>
                <a:cubicBezTo>
                  <a:pt x="457" y="970"/>
                  <a:pt x="462" y="965"/>
                  <a:pt x="468" y="960"/>
                </a:cubicBezTo>
                <a:cubicBezTo>
                  <a:pt x="473" y="966"/>
                  <a:pt x="479" y="971"/>
                  <a:pt x="485" y="977"/>
                </a:cubicBezTo>
                <a:cubicBezTo>
                  <a:pt x="487" y="979"/>
                  <a:pt x="490" y="981"/>
                  <a:pt x="492" y="983"/>
                </a:cubicBezTo>
                <a:cubicBezTo>
                  <a:pt x="497" y="977"/>
                  <a:pt x="502" y="972"/>
                  <a:pt x="508" y="965"/>
                </a:cubicBezTo>
                <a:cubicBezTo>
                  <a:pt x="510" y="963"/>
                  <a:pt x="512" y="961"/>
                  <a:pt x="514" y="958"/>
                </a:cubicBezTo>
                <a:cubicBezTo>
                  <a:pt x="519" y="951"/>
                  <a:pt x="525" y="944"/>
                  <a:pt x="530" y="937"/>
                </a:cubicBezTo>
                <a:cubicBezTo>
                  <a:pt x="529" y="935"/>
                  <a:pt x="528" y="933"/>
                  <a:pt x="527" y="932"/>
                </a:cubicBezTo>
                <a:cubicBezTo>
                  <a:pt x="521" y="924"/>
                  <a:pt x="516" y="916"/>
                  <a:pt x="510" y="907"/>
                </a:cubicBezTo>
                <a:cubicBezTo>
                  <a:pt x="516" y="898"/>
                  <a:pt x="522" y="888"/>
                  <a:pt x="528" y="878"/>
                </a:cubicBezTo>
                <a:cubicBezTo>
                  <a:pt x="581" y="785"/>
                  <a:pt x="614" y="658"/>
                  <a:pt x="614" y="519"/>
                </a:cubicBezTo>
                <a:cubicBezTo>
                  <a:pt x="614" y="380"/>
                  <a:pt x="581" y="253"/>
                  <a:pt x="528" y="160"/>
                </a:cubicBezTo>
                <a:cubicBezTo>
                  <a:pt x="522" y="170"/>
                  <a:pt x="517" y="181"/>
                  <a:pt x="512" y="192"/>
                </a:cubicBezTo>
                <a:cubicBezTo>
                  <a:pt x="509" y="199"/>
                  <a:pt x="506" y="205"/>
                  <a:pt x="503" y="212"/>
                </a:cubicBezTo>
                <a:cubicBezTo>
                  <a:pt x="497" y="226"/>
                  <a:pt x="491" y="241"/>
                  <a:pt x="486" y="257"/>
                </a:cubicBezTo>
                <a:cubicBezTo>
                  <a:pt x="510" y="327"/>
                  <a:pt x="527" y="414"/>
                  <a:pt x="527" y="519"/>
                </a:cubicBezTo>
                <a:cubicBezTo>
                  <a:pt x="527" y="624"/>
                  <a:pt x="510" y="711"/>
                  <a:pt x="485" y="781"/>
                </a:cubicBezTo>
                <a:cubicBezTo>
                  <a:pt x="480" y="797"/>
                  <a:pt x="474" y="812"/>
                  <a:pt x="468" y="826"/>
                </a:cubicBezTo>
                <a:cubicBezTo>
                  <a:pt x="463" y="838"/>
                  <a:pt x="457" y="850"/>
                  <a:pt x="451" y="862"/>
                </a:cubicBezTo>
                <a:cubicBezTo>
                  <a:pt x="448" y="867"/>
                  <a:pt x="445" y="873"/>
                  <a:pt x="442" y="878"/>
                </a:cubicBezTo>
                <a:cubicBezTo>
                  <a:pt x="437" y="888"/>
                  <a:pt x="431" y="898"/>
                  <a:pt x="425" y="907"/>
                </a:cubicBezTo>
                <a:cubicBezTo>
                  <a:pt x="420" y="915"/>
                  <a:pt x="415" y="923"/>
                  <a:pt x="410" y="930"/>
                </a:cubicBezTo>
                <a:cubicBezTo>
                  <a:pt x="408" y="933"/>
                  <a:pt x="406" y="935"/>
                  <a:pt x="405" y="937"/>
                </a:cubicBezTo>
                <a:cubicBezTo>
                  <a:pt x="399" y="945"/>
                  <a:pt x="393" y="953"/>
                  <a:pt x="387" y="960"/>
                </a:cubicBezTo>
                <a:cubicBezTo>
                  <a:pt x="382" y="967"/>
                  <a:pt x="376" y="973"/>
                  <a:pt x="371" y="979"/>
                </a:cubicBezTo>
                <a:cubicBezTo>
                  <a:pt x="370" y="980"/>
                  <a:pt x="368" y="982"/>
                  <a:pt x="367" y="983"/>
                </a:cubicBezTo>
                <a:cubicBezTo>
                  <a:pt x="362" y="989"/>
                  <a:pt x="357" y="994"/>
                  <a:pt x="352" y="998"/>
                </a:cubicBezTo>
                <a:cubicBezTo>
                  <a:pt x="348" y="1003"/>
                  <a:pt x="344" y="1007"/>
                  <a:pt x="340" y="1010"/>
                </a:cubicBezTo>
                <a:cubicBezTo>
                  <a:pt x="329" y="1019"/>
                  <a:pt x="321" y="1026"/>
                  <a:pt x="315" y="1030"/>
                </a:cubicBezTo>
                <a:cubicBezTo>
                  <a:pt x="311" y="1033"/>
                  <a:pt x="309" y="1035"/>
                  <a:pt x="307" y="1036"/>
                </a:cubicBezTo>
                <a:cubicBezTo>
                  <a:pt x="283" y="1020"/>
                  <a:pt x="89" y="881"/>
                  <a:pt x="89" y="519"/>
                </a:cubicBezTo>
                <a:cubicBezTo>
                  <a:pt x="89" y="158"/>
                  <a:pt x="283" y="18"/>
                  <a:pt x="307" y="2"/>
                </a:cubicBezTo>
                <a:cubicBezTo>
                  <a:pt x="307" y="2"/>
                  <a:pt x="307" y="2"/>
                  <a:pt x="308" y="2"/>
                </a:cubicBezTo>
                <a:cubicBezTo>
                  <a:pt x="312" y="5"/>
                  <a:pt x="323" y="13"/>
                  <a:pt x="337" y="25"/>
                </a:cubicBezTo>
                <a:cubicBezTo>
                  <a:pt x="342" y="29"/>
                  <a:pt x="347" y="34"/>
                  <a:pt x="352" y="39"/>
                </a:cubicBezTo>
                <a:cubicBezTo>
                  <a:pt x="346" y="43"/>
                  <a:pt x="340" y="48"/>
                  <a:pt x="333" y="53"/>
                </a:cubicBezTo>
                <a:cubicBezTo>
                  <a:pt x="231" y="138"/>
                  <a:pt x="161" y="315"/>
                  <a:pt x="161" y="519"/>
                </a:cubicBezTo>
                <a:cubicBezTo>
                  <a:pt x="161" y="722"/>
                  <a:pt x="230" y="897"/>
                  <a:pt x="331" y="983"/>
                </a:cubicBezTo>
                <a:cubicBezTo>
                  <a:pt x="337" y="977"/>
                  <a:pt x="342" y="972"/>
                  <a:pt x="347" y="965"/>
                </a:cubicBezTo>
                <a:cubicBezTo>
                  <a:pt x="349" y="963"/>
                  <a:pt x="351" y="961"/>
                  <a:pt x="353" y="958"/>
                </a:cubicBezTo>
                <a:cubicBezTo>
                  <a:pt x="359" y="951"/>
                  <a:pt x="364" y="944"/>
                  <a:pt x="370" y="937"/>
                </a:cubicBezTo>
                <a:cubicBezTo>
                  <a:pt x="311" y="856"/>
                  <a:pt x="250" y="723"/>
                  <a:pt x="250" y="519"/>
                </a:cubicBezTo>
                <a:cubicBezTo>
                  <a:pt x="250" y="313"/>
                  <a:pt x="313" y="179"/>
                  <a:pt x="371" y="99"/>
                </a:cubicBezTo>
                <a:cubicBezTo>
                  <a:pt x="377" y="92"/>
                  <a:pt x="382" y="84"/>
                  <a:pt x="388" y="78"/>
                </a:cubicBezTo>
                <a:cubicBezTo>
                  <a:pt x="394" y="71"/>
                  <a:pt x="399" y="64"/>
                  <a:pt x="405" y="58"/>
                </a:cubicBezTo>
                <a:cubicBezTo>
                  <a:pt x="406" y="56"/>
                  <a:pt x="408" y="55"/>
                  <a:pt x="409" y="53"/>
                </a:cubicBezTo>
                <a:cubicBezTo>
                  <a:pt x="414" y="48"/>
                  <a:pt x="418" y="43"/>
                  <a:pt x="423" y="39"/>
                </a:cubicBezTo>
                <a:cubicBezTo>
                  <a:pt x="428" y="34"/>
                  <a:pt x="432" y="30"/>
                  <a:pt x="437" y="26"/>
                </a:cubicBezTo>
                <a:cubicBezTo>
                  <a:pt x="442" y="21"/>
                  <a:pt x="447" y="17"/>
                  <a:pt x="452" y="13"/>
                </a:cubicBezTo>
                <a:cubicBezTo>
                  <a:pt x="456" y="10"/>
                  <a:pt x="460" y="7"/>
                  <a:pt x="463" y="5"/>
                </a:cubicBezTo>
                <a:cubicBezTo>
                  <a:pt x="465" y="3"/>
                  <a:pt x="466" y="2"/>
                  <a:pt x="467" y="2"/>
                </a:cubicBezTo>
                <a:cubicBezTo>
                  <a:pt x="468" y="2"/>
                  <a:pt x="468" y="2"/>
                  <a:pt x="468" y="2"/>
                </a:cubicBezTo>
                <a:cubicBezTo>
                  <a:pt x="468" y="2"/>
                  <a:pt x="468" y="2"/>
                  <a:pt x="468" y="2"/>
                </a:cubicBezTo>
                <a:cubicBezTo>
                  <a:pt x="469" y="2"/>
                  <a:pt x="469" y="3"/>
                  <a:pt x="470" y="3"/>
                </a:cubicBezTo>
                <a:cubicBezTo>
                  <a:pt x="474" y="6"/>
                  <a:pt x="479" y="9"/>
                  <a:pt x="485" y="14"/>
                </a:cubicBezTo>
                <a:cubicBezTo>
                  <a:pt x="489" y="17"/>
                  <a:pt x="493" y="21"/>
                  <a:pt x="498" y="25"/>
                </a:cubicBezTo>
                <a:cubicBezTo>
                  <a:pt x="502" y="29"/>
                  <a:pt x="507" y="34"/>
                  <a:pt x="513" y="39"/>
                </a:cubicBezTo>
                <a:cubicBezTo>
                  <a:pt x="506" y="43"/>
                  <a:pt x="500" y="48"/>
                  <a:pt x="494" y="53"/>
                </a:cubicBezTo>
                <a:cubicBezTo>
                  <a:pt x="491" y="56"/>
                  <a:pt x="488" y="58"/>
                  <a:pt x="485" y="61"/>
                </a:cubicBezTo>
                <a:cubicBezTo>
                  <a:pt x="479" y="66"/>
                  <a:pt x="473" y="72"/>
                  <a:pt x="468" y="78"/>
                </a:cubicBezTo>
                <a:cubicBezTo>
                  <a:pt x="462" y="72"/>
                  <a:pt x="456" y="66"/>
                  <a:pt x="450" y="60"/>
                </a:cubicBezTo>
                <a:cubicBezTo>
                  <a:pt x="447" y="58"/>
                  <a:pt x="445" y="56"/>
                  <a:pt x="443" y="54"/>
                </a:cubicBezTo>
                <a:cubicBezTo>
                  <a:pt x="438" y="59"/>
                  <a:pt x="433" y="65"/>
                  <a:pt x="428" y="71"/>
                </a:cubicBezTo>
                <a:cubicBezTo>
                  <a:pt x="426" y="73"/>
                  <a:pt x="424" y="75"/>
                  <a:pt x="422" y="78"/>
                </a:cubicBezTo>
                <a:cubicBezTo>
                  <a:pt x="417" y="85"/>
                  <a:pt x="411" y="92"/>
                  <a:pt x="405" y="100"/>
                </a:cubicBezTo>
                <a:cubicBezTo>
                  <a:pt x="406" y="102"/>
                  <a:pt x="407" y="104"/>
                  <a:pt x="408" y="105"/>
                </a:cubicBezTo>
                <a:cubicBezTo>
                  <a:pt x="414" y="113"/>
                  <a:pt x="420" y="122"/>
                  <a:pt x="426" y="131"/>
                </a:cubicBezTo>
                <a:cubicBezTo>
                  <a:pt x="420" y="139"/>
                  <a:pt x="414" y="148"/>
                  <a:pt x="409" y="158"/>
                </a:cubicBezTo>
                <a:cubicBezTo>
                  <a:pt x="355" y="251"/>
                  <a:pt x="321" y="379"/>
                  <a:pt x="321" y="519"/>
                </a:cubicBezTo>
                <a:cubicBezTo>
                  <a:pt x="321" y="658"/>
                  <a:pt x="354" y="785"/>
                  <a:pt x="407" y="878"/>
                </a:cubicBezTo>
                <a:cubicBezTo>
                  <a:pt x="413" y="867"/>
                  <a:pt x="419" y="856"/>
                  <a:pt x="425" y="844"/>
                </a:cubicBezTo>
                <a:cubicBezTo>
                  <a:pt x="428" y="838"/>
                  <a:pt x="431" y="831"/>
                  <a:pt x="434" y="824"/>
                </a:cubicBezTo>
                <a:cubicBezTo>
                  <a:pt x="440" y="810"/>
                  <a:pt x="445" y="796"/>
                  <a:pt x="451" y="781"/>
                </a:cubicBezTo>
                <a:cubicBezTo>
                  <a:pt x="427" y="710"/>
                  <a:pt x="410" y="624"/>
                  <a:pt x="410" y="519"/>
                </a:cubicBezTo>
                <a:cubicBezTo>
                  <a:pt x="410" y="413"/>
                  <a:pt x="427" y="326"/>
                  <a:pt x="452" y="255"/>
                </a:cubicBezTo>
                <a:cubicBezTo>
                  <a:pt x="457" y="240"/>
                  <a:pt x="462" y="226"/>
                  <a:pt x="468" y="212"/>
                </a:cubicBezTo>
                <a:cubicBezTo>
                  <a:pt x="474" y="199"/>
                  <a:pt x="480" y="187"/>
                  <a:pt x="486" y="175"/>
                </a:cubicBezTo>
                <a:cubicBezTo>
                  <a:pt x="488" y="169"/>
                  <a:pt x="491" y="164"/>
                  <a:pt x="494" y="159"/>
                </a:cubicBezTo>
                <a:cubicBezTo>
                  <a:pt x="499" y="149"/>
                  <a:pt x="505" y="140"/>
                  <a:pt x="510" y="131"/>
                </a:cubicBezTo>
                <a:cubicBezTo>
                  <a:pt x="516" y="122"/>
                  <a:pt x="521" y="114"/>
                  <a:pt x="527" y="106"/>
                </a:cubicBezTo>
                <a:cubicBezTo>
                  <a:pt x="529" y="104"/>
                  <a:pt x="530" y="101"/>
                  <a:pt x="532" y="99"/>
                </a:cubicBezTo>
                <a:cubicBezTo>
                  <a:pt x="537" y="92"/>
                  <a:pt x="543" y="84"/>
                  <a:pt x="548" y="78"/>
                </a:cubicBezTo>
                <a:cubicBezTo>
                  <a:pt x="554" y="71"/>
                  <a:pt x="560" y="64"/>
                  <a:pt x="566" y="58"/>
                </a:cubicBezTo>
                <a:cubicBezTo>
                  <a:pt x="567" y="56"/>
                  <a:pt x="568" y="55"/>
                  <a:pt x="570" y="53"/>
                </a:cubicBezTo>
                <a:cubicBezTo>
                  <a:pt x="575" y="48"/>
                  <a:pt x="579" y="43"/>
                  <a:pt x="583" y="39"/>
                </a:cubicBezTo>
                <a:cubicBezTo>
                  <a:pt x="588" y="34"/>
                  <a:pt x="593" y="30"/>
                  <a:pt x="597" y="26"/>
                </a:cubicBezTo>
                <a:cubicBezTo>
                  <a:pt x="609" y="16"/>
                  <a:pt x="618" y="9"/>
                  <a:pt x="624" y="5"/>
                </a:cubicBezTo>
                <a:cubicBezTo>
                  <a:pt x="626" y="3"/>
                  <a:pt x="627" y="2"/>
                  <a:pt x="628" y="2"/>
                </a:cubicBezTo>
                <a:cubicBezTo>
                  <a:pt x="653" y="18"/>
                  <a:pt x="848" y="159"/>
                  <a:pt x="848" y="519"/>
                </a:cubicBezTo>
                <a:cubicBezTo>
                  <a:pt x="848" y="878"/>
                  <a:pt x="653" y="1020"/>
                  <a:pt x="628" y="1036"/>
                </a:cubicBezTo>
                <a:close/>
                <a:moveTo>
                  <a:pt x="2575" y="340"/>
                </a:moveTo>
                <a:cubicBezTo>
                  <a:pt x="2559" y="336"/>
                  <a:pt x="2559" y="336"/>
                  <a:pt x="2559" y="336"/>
                </a:cubicBezTo>
                <a:cubicBezTo>
                  <a:pt x="2552" y="358"/>
                  <a:pt x="2544" y="376"/>
                  <a:pt x="2535" y="387"/>
                </a:cubicBezTo>
                <a:cubicBezTo>
                  <a:pt x="2525" y="400"/>
                  <a:pt x="2506" y="404"/>
                  <a:pt x="2482" y="404"/>
                </a:cubicBezTo>
                <a:cubicBezTo>
                  <a:pt x="2463" y="404"/>
                  <a:pt x="2450" y="403"/>
                  <a:pt x="2440" y="397"/>
                </a:cubicBezTo>
                <a:cubicBezTo>
                  <a:pt x="2433" y="392"/>
                  <a:pt x="2430" y="379"/>
                  <a:pt x="2430" y="357"/>
                </a:cubicBezTo>
                <a:cubicBezTo>
                  <a:pt x="2430" y="142"/>
                  <a:pt x="2430" y="142"/>
                  <a:pt x="2430" y="142"/>
                </a:cubicBezTo>
                <a:cubicBezTo>
                  <a:pt x="2430" y="101"/>
                  <a:pt x="2433" y="96"/>
                  <a:pt x="2474" y="92"/>
                </a:cubicBezTo>
                <a:cubicBezTo>
                  <a:pt x="2474" y="78"/>
                  <a:pt x="2474" y="78"/>
                  <a:pt x="2474" y="78"/>
                </a:cubicBezTo>
                <a:cubicBezTo>
                  <a:pt x="2345" y="78"/>
                  <a:pt x="2345" y="78"/>
                  <a:pt x="2345" y="78"/>
                </a:cubicBezTo>
                <a:cubicBezTo>
                  <a:pt x="2345" y="92"/>
                  <a:pt x="2345" y="92"/>
                  <a:pt x="2345" y="92"/>
                </a:cubicBezTo>
                <a:cubicBezTo>
                  <a:pt x="2384" y="96"/>
                  <a:pt x="2388" y="101"/>
                  <a:pt x="2388" y="142"/>
                </a:cubicBezTo>
                <a:cubicBezTo>
                  <a:pt x="2388" y="359"/>
                  <a:pt x="2388" y="359"/>
                  <a:pt x="2388" y="359"/>
                </a:cubicBezTo>
                <a:cubicBezTo>
                  <a:pt x="2388" y="400"/>
                  <a:pt x="2384" y="405"/>
                  <a:pt x="2345" y="409"/>
                </a:cubicBezTo>
                <a:cubicBezTo>
                  <a:pt x="2345" y="423"/>
                  <a:pt x="2345" y="423"/>
                  <a:pt x="2345" y="423"/>
                </a:cubicBezTo>
                <a:cubicBezTo>
                  <a:pt x="2558" y="423"/>
                  <a:pt x="2558" y="423"/>
                  <a:pt x="2558" y="423"/>
                </a:cubicBezTo>
                <a:cubicBezTo>
                  <a:pt x="2563" y="407"/>
                  <a:pt x="2573" y="354"/>
                  <a:pt x="2575" y="340"/>
                </a:cubicBezTo>
                <a:close/>
                <a:moveTo>
                  <a:pt x="1984" y="887"/>
                </a:moveTo>
                <a:cubicBezTo>
                  <a:pt x="1987" y="872"/>
                  <a:pt x="1994" y="849"/>
                  <a:pt x="1997" y="838"/>
                </a:cubicBezTo>
                <a:cubicBezTo>
                  <a:pt x="2058" y="838"/>
                  <a:pt x="2058" y="838"/>
                  <a:pt x="2058" y="838"/>
                </a:cubicBezTo>
                <a:cubicBezTo>
                  <a:pt x="2065" y="861"/>
                  <a:pt x="2074" y="888"/>
                  <a:pt x="2076" y="896"/>
                </a:cubicBezTo>
                <a:cubicBezTo>
                  <a:pt x="2080" y="908"/>
                  <a:pt x="2080" y="911"/>
                  <a:pt x="2055" y="914"/>
                </a:cubicBezTo>
                <a:cubicBezTo>
                  <a:pt x="2055" y="929"/>
                  <a:pt x="2055" y="929"/>
                  <a:pt x="2055" y="929"/>
                </a:cubicBezTo>
                <a:cubicBezTo>
                  <a:pt x="2144" y="929"/>
                  <a:pt x="2144" y="929"/>
                  <a:pt x="2144" y="929"/>
                </a:cubicBezTo>
                <a:cubicBezTo>
                  <a:pt x="2144" y="914"/>
                  <a:pt x="2144" y="914"/>
                  <a:pt x="2144" y="914"/>
                </a:cubicBezTo>
                <a:cubicBezTo>
                  <a:pt x="2123" y="911"/>
                  <a:pt x="2119" y="909"/>
                  <a:pt x="2108" y="876"/>
                </a:cubicBezTo>
                <a:cubicBezTo>
                  <a:pt x="2085" y="807"/>
                  <a:pt x="2064" y="736"/>
                  <a:pt x="2043" y="665"/>
                </a:cubicBezTo>
                <a:cubicBezTo>
                  <a:pt x="2029" y="671"/>
                  <a:pt x="2029" y="671"/>
                  <a:pt x="2029" y="671"/>
                </a:cubicBezTo>
                <a:cubicBezTo>
                  <a:pt x="1962" y="874"/>
                  <a:pt x="1962" y="874"/>
                  <a:pt x="1962" y="874"/>
                </a:cubicBezTo>
                <a:cubicBezTo>
                  <a:pt x="1951" y="909"/>
                  <a:pt x="1947" y="911"/>
                  <a:pt x="1926" y="914"/>
                </a:cubicBezTo>
                <a:cubicBezTo>
                  <a:pt x="1926" y="929"/>
                  <a:pt x="1926" y="929"/>
                  <a:pt x="1926" y="929"/>
                </a:cubicBezTo>
                <a:cubicBezTo>
                  <a:pt x="2007" y="929"/>
                  <a:pt x="2007" y="929"/>
                  <a:pt x="2007" y="929"/>
                </a:cubicBezTo>
                <a:cubicBezTo>
                  <a:pt x="2007" y="914"/>
                  <a:pt x="2007" y="914"/>
                  <a:pt x="2007" y="914"/>
                </a:cubicBezTo>
                <a:cubicBezTo>
                  <a:pt x="1980" y="911"/>
                  <a:pt x="1979" y="909"/>
                  <a:pt x="1984" y="887"/>
                </a:cubicBezTo>
                <a:close/>
                <a:moveTo>
                  <a:pt x="2028" y="734"/>
                </a:moveTo>
                <a:cubicBezTo>
                  <a:pt x="2052" y="816"/>
                  <a:pt x="2052" y="816"/>
                  <a:pt x="2052" y="816"/>
                </a:cubicBezTo>
                <a:cubicBezTo>
                  <a:pt x="2004" y="816"/>
                  <a:pt x="2004" y="816"/>
                  <a:pt x="2004" y="816"/>
                </a:cubicBezTo>
                <a:cubicBezTo>
                  <a:pt x="2012" y="789"/>
                  <a:pt x="2020" y="762"/>
                  <a:pt x="2028" y="734"/>
                </a:cubicBezTo>
                <a:close/>
                <a:moveTo>
                  <a:pt x="1493" y="428"/>
                </a:moveTo>
                <a:cubicBezTo>
                  <a:pt x="1551" y="428"/>
                  <a:pt x="1593" y="375"/>
                  <a:pt x="1593" y="291"/>
                </a:cubicBezTo>
                <a:cubicBezTo>
                  <a:pt x="1593" y="214"/>
                  <a:pt x="1550" y="160"/>
                  <a:pt x="1499" y="160"/>
                </a:cubicBezTo>
                <a:cubicBezTo>
                  <a:pt x="1498" y="160"/>
                  <a:pt x="1498" y="160"/>
                  <a:pt x="1498" y="160"/>
                </a:cubicBezTo>
                <a:cubicBezTo>
                  <a:pt x="1429" y="160"/>
                  <a:pt x="1396" y="231"/>
                  <a:pt x="1396" y="297"/>
                </a:cubicBezTo>
                <a:cubicBezTo>
                  <a:pt x="1396" y="371"/>
                  <a:pt x="1436" y="428"/>
                  <a:pt x="1493" y="428"/>
                </a:cubicBezTo>
                <a:close/>
                <a:moveTo>
                  <a:pt x="1490" y="180"/>
                </a:moveTo>
                <a:cubicBezTo>
                  <a:pt x="1490" y="180"/>
                  <a:pt x="1490" y="180"/>
                  <a:pt x="1490" y="180"/>
                </a:cubicBezTo>
                <a:cubicBezTo>
                  <a:pt x="1530" y="180"/>
                  <a:pt x="1552" y="221"/>
                  <a:pt x="1552" y="305"/>
                </a:cubicBezTo>
                <a:cubicBezTo>
                  <a:pt x="1552" y="377"/>
                  <a:pt x="1532" y="409"/>
                  <a:pt x="1500" y="409"/>
                </a:cubicBezTo>
                <a:cubicBezTo>
                  <a:pt x="1460" y="409"/>
                  <a:pt x="1438" y="361"/>
                  <a:pt x="1438" y="286"/>
                </a:cubicBezTo>
                <a:cubicBezTo>
                  <a:pt x="1438" y="214"/>
                  <a:pt x="1459" y="180"/>
                  <a:pt x="1490" y="180"/>
                </a:cubicBezTo>
                <a:close/>
                <a:moveTo>
                  <a:pt x="3185" y="302"/>
                </a:moveTo>
                <a:cubicBezTo>
                  <a:pt x="3185" y="317"/>
                  <a:pt x="3185" y="317"/>
                  <a:pt x="3185" y="317"/>
                </a:cubicBezTo>
                <a:cubicBezTo>
                  <a:pt x="3220" y="322"/>
                  <a:pt x="3221" y="324"/>
                  <a:pt x="3221" y="346"/>
                </a:cubicBezTo>
                <a:cubicBezTo>
                  <a:pt x="3221" y="385"/>
                  <a:pt x="3221" y="385"/>
                  <a:pt x="3221" y="385"/>
                </a:cubicBezTo>
                <a:cubicBezTo>
                  <a:pt x="3221" y="402"/>
                  <a:pt x="3219" y="404"/>
                  <a:pt x="3216" y="406"/>
                </a:cubicBezTo>
                <a:cubicBezTo>
                  <a:pt x="3212" y="408"/>
                  <a:pt x="3205" y="409"/>
                  <a:pt x="3196" y="409"/>
                </a:cubicBezTo>
                <a:cubicBezTo>
                  <a:pt x="3141" y="409"/>
                  <a:pt x="3119" y="349"/>
                  <a:pt x="3119" y="291"/>
                </a:cubicBezTo>
                <a:cubicBezTo>
                  <a:pt x="3119" y="218"/>
                  <a:pt x="3151" y="180"/>
                  <a:pt x="3190" y="180"/>
                </a:cubicBezTo>
                <a:cubicBezTo>
                  <a:pt x="3215" y="180"/>
                  <a:pt x="3233" y="189"/>
                  <a:pt x="3243" y="232"/>
                </a:cubicBezTo>
                <a:cubicBezTo>
                  <a:pt x="3259" y="230"/>
                  <a:pt x="3259" y="230"/>
                  <a:pt x="3259" y="230"/>
                </a:cubicBezTo>
                <a:cubicBezTo>
                  <a:pt x="3256" y="207"/>
                  <a:pt x="3255" y="187"/>
                  <a:pt x="3253" y="169"/>
                </a:cubicBezTo>
                <a:cubicBezTo>
                  <a:pt x="3240" y="165"/>
                  <a:pt x="3223" y="160"/>
                  <a:pt x="3198" y="160"/>
                </a:cubicBezTo>
                <a:cubicBezTo>
                  <a:pt x="3138" y="160"/>
                  <a:pt x="3078" y="205"/>
                  <a:pt x="3078" y="297"/>
                </a:cubicBezTo>
                <a:cubicBezTo>
                  <a:pt x="3078" y="377"/>
                  <a:pt x="3124" y="428"/>
                  <a:pt x="3194" y="428"/>
                </a:cubicBezTo>
                <a:cubicBezTo>
                  <a:pt x="3213" y="428"/>
                  <a:pt x="3238" y="422"/>
                  <a:pt x="3260" y="415"/>
                </a:cubicBezTo>
                <a:cubicBezTo>
                  <a:pt x="3257" y="400"/>
                  <a:pt x="3257" y="388"/>
                  <a:pt x="3257" y="375"/>
                </a:cubicBezTo>
                <a:cubicBezTo>
                  <a:pt x="3257" y="344"/>
                  <a:pt x="3257" y="344"/>
                  <a:pt x="3257" y="344"/>
                </a:cubicBezTo>
                <a:cubicBezTo>
                  <a:pt x="3257" y="322"/>
                  <a:pt x="3258" y="322"/>
                  <a:pt x="3278" y="317"/>
                </a:cubicBezTo>
                <a:cubicBezTo>
                  <a:pt x="3278" y="302"/>
                  <a:pt x="3278" y="302"/>
                  <a:pt x="3278" y="302"/>
                </a:cubicBezTo>
                <a:lnTo>
                  <a:pt x="3185" y="302"/>
                </a:lnTo>
                <a:close/>
                <a:moveTo>
                  <a:pt x="2784" y="688"/>
                </a:moveTo>
                <a:cubicBezTo>
                  <a:pt x="2790" y="686"/>
                  <a:pt x="2790" y="681"/>
                  <a:pt x="2790" y="680"/>
                </a:cubicBezTo>
                <a:cubicBezTo>
                  <a:pt x="2790" y="671"/>
                  <a:pt x="2781" y="671"/>
                  <a:pt x="2778" y="671"/>
                </a:cubicBezTo>
                <a:cubicBezTo>
                  <a:pt x="2765" y="671"/>
                  <a:pt x="2765" y="671"/>
                  <a:pt x="2765" y="671"/>
                </a:cubicBezTo>
                <a:cubicBezTo>
                  <a:pt x="2765" y="707"/>
                  <a:pt x="2765" y="707"/>
                  <a:pt x="2765" y="707"/>
                </a:cubicBezTo>
                <a:cubicBezTo>
                  <a:pt x="2770" y="707"/>
                  <a:pt x="2770" y="707"/>
                  <a:pt x="2770" y="707"/>
                </a:cubicBezTo>
                <a:cubicBezTo>
                  <a:pt x="2770" y="690"/>
                  <a:pt x="2770" y="690"/>
                  <a:pt x="2770" y="690"/>
                </a:cubicBezTo>
                <a:cubicBezTo>
                  <a:pt x="2776" y="690"/>
                  <a:pt x="2776" y="690"/>
                  <a:pt x="2776" y="690"/>
                </a:cubicBezTo>
                <a:cubicBezTo>
                  <a:pt x="2782" y="690"/>
                  <a:pt x="2784" y="692"/>
                  <a:pt x="2784" y="697"/>
                </a:cubicBezTo>
                <a:cubicBezTo>
                  <a:pt x="2785" y="703"/>
                  <a:pt x="2785" y="704"/>
                  <a:pt x="2786" y="707"/>
                </a:cubicBezTo>
                <a:cubicBezTo>
                  <a:pt x="2791" y="707"/>
                  <a:pt x="2791" y="707"/>
                  <a:pt x="2791" y="707"/>
                </a:cubicBezTo>
                <a:cubicBezTo>
                  <a:pt x="2790" y="703"/>
                  <a:pt x="2790" y="700"/>
                  <a:pt x="2789" y="695"/>
                </a:cubicBezTo>
                <a:cubicBezTo>
                  <a:pt x="2789" y="691"/>
                  <a:pt x="2787" y="689"/>
                  <a:pt x="2784" y="688"/>
                </a:cubicBezTo>
                <a:close/>
                <a:moveTo>
                  <a:pt x="2778" y="686"/>
                </a:moveTo>
                <a:cubicBezTo>
                  <a:pt x="2770" y="686"/>
                  <a:pt x="2770" y="686"/>
                  <a:pt x="2770" y="686"/>
                </a:cubicBezTo>
                <a:cubicBezTo>
                  <a:pt x="2770" y="675"/>
                  <a:pt x="2770" y="675"/>
                  <a:pt x="2770" y="675"/>
                </a:cubicBezTo>
                <a:cubicBezTo>
                  <a:pt x="2778" y="675"/>
                  <a:pt x="2778" y="675"/>
                  <a:pt x="2778" y="675"/>
                </a:cubicBezTo>
                <a:cubicBezTo>
                  <a:pt x="2781" y="675"/>
                  <a:pt x="2785" y="675"/>
                  <a:pt x="2785" y="681"/>
                </a:cubicBezTo>
                <a:cubicBezTo>
                  <a:pt x="2785" y="686"/>
                  <a:pt x="2781" y="686"/>
                  <a:pt x="2778" y="686"/>
                </a:cubicBezTo>
                <a:close/>
                <a:moveTo>
                  <a:pt x="2548" y="914"/>
                </a:moveTo>
                <a:cubicBezTo>
                  <a:pt x="2548" y="929"/>
                  <a:pt x="2548" y="929"/>
                  <a:pt x="2548" y="929"/>
                </a:cubicBezTo>
                <a:cubicBezTo>
                  <a:pt x="2716" y="929"/>
                  <a:pt x="2716" y="929"/>
                  <a:pt x="2716" y="929"/>
                </a:cubicBezTo>
                <a:cubicBezTo>
                  <a:pt x="2720" y="916"/>
                  <a:pt x="2727" y="876"/>
                  <a:pt x="2729" y="864"/>
                </a:cubicBezTo>
                <a:cubicBezTo>
                  <a:pt x="2713" y="861"/>
                  <a:pt x="2713" y="861"/>
                  <a:pt x="2713" y="861"/>
                </a:cubicBezTo>
                <a:cubicBezTo>
                  <a:pt x="2707" y="879"/>
                  <a:pt x="2701" y="891"/>
                  <a:pt x="2695" y="898"/>
                </a:cubicBezTo>
                <a:cubicBezTo>
                  <a:pt x="2689" y="906"/>
                  <a:pt x="2677" y="910"/>
                  <a:pt x="2656" y="910"/>
                </a:cubicBezTo>
                <a:cubicBezTo>
                  <a:pt x="2638" y="910"/>
                  <a:pt x="2629" y="910"/>
                  <a:pt x="2624" y="906"/>
                </a:cubicBezTo>
                <a:cubicBezTo>
                  <a:pt x="2620" y="903"/>
                  <a:pt x="2617" y="895"/>
                  <a:pt x="2617" y="878"/>
                </a:cubicBezTo>
                <a:cubicBezTo>
                  <a:pt x="2617" y="806"/>
                  <a:pt x="2617" y="806"/>
                  <a:pt x="2617" y="806"/>
                </a:cubicBezTo>
                <a:cubicBezTo>
                  <a:pt x="2646" y="806"/>
                  <a:pt x="2646" y="806"/>
                  <a:pt x="2646" y="806"/>
                </a:cubicBezTo>
                <a:cubicBezTo>
                  <a:pt x="2672" y="806"/>
                  <a:pt x="2673" y="807"/>
                  <a:pt x="2679" y="834"/>
                </a:cubicBezTo>
                <a:cubicBezTo>
                  <a:pt x="2695" y="834"/>
                  <a:pt x="2695" y="834"/>
                  <a:pt x="2695" y="834"/>
                </a:cubicBezTo>
                <a:cubicBezTo>
                  <a:pt x="2695" y="757"/>
                  <a:pt x="2695" y="757"/>
                  <a:pt x="2695" y="757"/>
                </a:cubicBezTo>
                <a:cubicBezTo>
                  <a:pt x="2679" y="757"/>
                  <a:pt x="2679" y="757"/>
                  <a:pt x="2679" y="757"/>
                </a:cubicBezTo>
                <a:cubicBezTo>
                  <a:pt x="2674" y="783"/>
                  <a:pt x="2673" y="785"/>
                  <a:pt x="2646" y="785"/>
                </a:cubicBezTo>
                <a:cubicBezTo>
                  <a:pt x="2617" y="785"/>
                  <a:pt x="2617" y="785"/>
                  <a:pt x="2617" y="785"/>
                </a:cubicBezTo>
                <a:cubicBezTo>
                  <a:pt x="2617" y="699"/>
                  <a:pt x="2617" y="699"/>
                  <a:pt x="2617" y="699"/>
                </a:cubicBezTo>
                <a:cubicBezTo>
                  <a:pt x="2617" y="691"/>
                  <a:pt x="2618" y="691"/>
                  <a:pt x="2624" y="691"/>
                </a:cubicBezTo>
                <a:cubicBezTo>
                  <a:pt x="2650" y="691"/>
                  <a:pt x="2650" y="691"/>
                  <a:pt x="2650" y="691"/>
                </a:cubicBezTo>
                <a:cubicBezTo>
                  <a:pt x="2671" y="691"/>
                  <a:pt x="2679" y="694"/>
                  <a:pt x="2683" y="700"/>
                </a:cubicBezTo>
                <a:cubicBezTo>
                  <a:pt x="2688" y="705"/>
                  <a:pt x="2693" y="715"/>
                  <a:pt x="2696" y="734"/>
                </a:cubicBezTo>
                <a:cubicBezTo>
                  <a:pt x="2712" y="732"/>
                  <a:pt x="2712" y="732"/>
                  <a:pt x="2712" y="732"/>
                </a:cubicBezTo>
                <a:cubicBezTo>
                  <a:pt x="2711" y="712"/>
                  <a:pt x="2709" y="682"/>
                  <a:pt x="2708" y="672"/>
                </a:cubicBezTo>
                <a:cubicBezTo>
                  <a:pt x="2552" y="672"/>
                  <a:pt x="2552" y="672"/>
                  <a:pt x="2552" y="672"/>
                </a:cubicBezTo>
                <a:cubicBezTo>
                  <a:pt x="2552" y="687"/>
                  <a:pt x="2552" y="687"/>
                  <a:pt x="2552" y="687"/>
                </a:cubicBezTo>
                <a:cubicBezTo>
                  <a:pt x="2580" y="690"/>
                  <a:pt x="2581" y="692"/>
                  <a:pt x="2581" y="721"/>
                </a:cubicBezTo>
                <a:cubicBezTo>
                  <a:pt x="2581" y="880"/>
                  <a:pt x="2581" y="880"/>
                  <a:pt x="2581" y="880"/>
                </a:cubicBezTo>
                <a:cubicBezTo>
                  <a:pt x="2581" y="909"/>
                  <a:pt x="2580" y="911"/>
                  <a:pt x="2548" y="914"/>
                </a:cubicBezTo>
                <a:close/>
                <a:moveTo>
                  <a:pt x="1852" y="758"/>
                </a:moveTo>
                <a:cubicBezTo>
                  <a:pt x="1821" y="738"/>
                  <a:pt x="1775" y="722"/>
                  <a:pt x="1775" y="676"/>
                </a:cubicBezTo>
                <a:cubicBezTo>
                  <a:pt x="1775" y="649"/>
                  <a:pt x="1791" y="624"/>
                  <a:pt x="1821" y="624"/>
                </a:cubicBezTo>
                <a:cubicBezTo>
                  <a:pt x="1858" y="624"/>
                  <a:pt x="1869" y="657"/>
                  <a:pt x="1878" y="685"/>
                </a:cubicBezTo>
                <a:cubicBezTo>
                  <a:pt x="1892" y="682"/>
                  <a:pt x="1892" y="682"/>
                  <a:pt x="1892" y="682"/>
                </a:cubicBezTo>
                <a:cubicBezTo>
                  <a:pt x="1888" y="655"/>
                  <a:pt x="1885" y="636"/>
                  <a:pt x="1883" y="617"/>
                </a:cubicBezTo>
                <a:cubicBezTo>
                  <a:pt x="1877" y="615"/>
                  <a:pt x="1870" y="613"/>
                  <a:pt x="1861" y="611"/>
                </a:cubicBezTo>
                <a:cubicBezTo>
                  <a:pt x="1853" y="609"/>
                  <a:pt x="1842" y="607"/>
                  <a:pt x="1830" y="607"/>
                </a:cubicBezTo>
                <a:cubicBezTo>
                  <a:pt x="1773" y="607"/>
                  <a:pt x="1739" y="646"/>
                  <a:pt x="1739" y="692"/>
                </a:cubicBezTo>
                <a:cubicBezTo>
                  <a:pt x="1739" y="718"/>
                  <a:pt x="1751" y="737"/>
                  <a:pt x="1766" y="752"/>
                </a:cubicBezTo>
                <a:cubicBezTo>
                  <a:pt x="1780" y="766"/>
                  <a:pt x="1796" y="776"/>
                  <a:pt x="1813" y="785"/>
                </a:cubicBezTo>
                <a:cubicBezTo>
                  <a:pt x="1843" y="803"/>
                  <a:pt x="1866" y="824"/>
                  <a:pt x="1866" y="859"/>
                </a:cubicBezTo>
                <a:cubicBezTo>
                  <a:pt x="1866" y="895"/>
                  <a:pt x="1847" y="918"/>
                  <a:pt x="1815" y="918"/>
                </a:cubicBezTo>
                <a:cubicBezTo>
                  <a:pt x="1768" y="918"/>
                  <a:pt x="1749" y="869"/>
                  <a:pt x="1741" y="842"/>
                </a:cubicBezTo>
                <a:cubicBezTo>
                  <a:pt x="1727" y="846"/>
                  <a:pt x="1727" y="846"/>
                  <a:pt x="1727" y="846"/>
                </a:cubicBezTo>
                <a:cubicBezTo>
                  <a:pt x="1732" y="875"/>
                  <a:pt x="1735" y="905"/>
                  <a:pt x="1739" y="920"/>
                </a:cubicBezTo>
                <a:cubicBezTo>
                  <a:pt x="1748" y="923"/>
                  <a:pt x="1757" y="927"/>
                  <a:pt x="1768" y="931"/>
                </a:cubicBezTo>
                <a:cubicBezTo>
                  <a:pt x="1777" y="933"/>
                  <a:pt x="1792" y="936"/>
                  <a:pt x="1807" y="936"/>
                </a:cubicBezTo>
                <a:cubicBezTo>
                  <a:pt x="1863" y="936"/>
                  <a:pt x="1904" y="897"/>
                  <a:pt x="1904" y="843"/>
                </a:cubicBezTo>
                <a:cubicBezTo>
                  <a:pt x="1904" y="804"/>
                  <a:pt x="1882" y="778"/>
                  <a:pt x="1852" y="758"/>
                </a:cubicBezTo>
                <a:close/>
                <a:moveTo>
                  <a:pt x="2529" y="863"/>
                </a:moveTo>
                <a:cubicBezTo>
                  <a:pt x="2513" y="860"/>
                  <a:pt x="2513" y="860"/>
                  <a:pt x="2513" y="860"/>
                </a:cubicBezTo>
                <a:cubicBezTo>
                  <a:pt x="2507" y="878"/>
                  <a:pt x="2501" y="890"/>
                  <a:pt x="2495" y="899"/>
                </a:cubicBezTo>
                <a:cubicBezTo>
                  <a:pt x="2488" y="907"/>
                  <a:pt x="2475" y="910"/>
                  <a:pt x="2458" y="910"/>
                </a:cubicBezTo>
                <a:cubicBezTo>
                  <a:pt x="2444" y="910"/>
                  <a:pt x="2435" y="909"/>
                  <a:pt x="2430" y="906"/>
                </a:cubicBezTo>
                <a:cubicBezTo>
                  <a:pt x="2425" y="903"/>
                  <a:pt x="2423" y="895"/>
                  <a:pt x="2423" y="878"/>
                </a:cubicBezTo>
                <a:cubicBezTo>
                  <a:pt x="2423" y="721"/>
                  <a:pt x="2423" y="721"/>
                  <a:pt x="2423" y="721"/>
                </a:cubicBezTo>
                <a:cubicBezTo>
                  <a:pt x="2423" y="692"/>
                  <a:pt x="2425" y="690"/>
                  <a:pt x="2455" y="687"/>
                </a:cubicBezTo>
                <a:cubicBezTo>
                  <a:pt x="2455" y="672"/>
                  <a:pt x="2455" y="672"/>
                  <a:pt x="2455" y="672"/>
                </a:cubicBezTo>
                <a:cubicBezTo>
                  <a:pt x="2357" y="672"/>
                  <a:pt x="2357" y="672"/>
                  <a:pt x="2357" y="672"/>
                </a:cubicBezTo>
                <a:cubicBezTo>
                  <a:pt x="2357" y="687"/>
                  <a:pt x="2357" y="687"/>
                  <a:pt x="2357" y="687"/>
                </a:cubicBezTo>
                <a:cubicBezTo>
                  <a:pt x="2386" y="690"/>
                  <a:pt x="2387" y="692"/>
                  <a:pt x="2387" y="721"/>
                </a:cubicBezTo>
                <a:cubicBezTo>
                  <a:pt x="2387" y="880"/>
                  <a:pt x="2387" y="880"/>
                  <a:pt x="2387" y="880"/>
                </a:cubicBezTo>
                <a:cubicBezTo>
                  <a:pt x="2387" y="909"/>
                  <a:pt x="2386" y="911"/>
                  <a:pt x="2356" y="914"/>
                </a:cubicBezTo>
                <a:cubicBezTo>
                  <a:pt x="2356" y="929"/>
                  <a:pt x="2356" y="929"/>
                  <a:pt x="2356" y="929"/>
                </a:cubicBezTo>
                <a:cubicBezTo>
                  <a:pt x="2516" y="929"/>
                  <a:pt x="2516" y="929"/>
                  <a:pt x="2516" y="929"/>
                </a:cubicBezTo>
                <a:cubicBezTo>
                  <a:pt x="2519" y="916"/>
                  <a:pt x="2527" y="877"/>
                  <a:pt x="2529" y="863"/>
                </a:cubicBezTo>
                <a:close/>
                <a:moveTo>
                  <a:pt x="1614" y="914"/>
                </a:moveTo>
                <a:cubicBezTo>
                  <a:pt x="1614" y="929"/>
                  <a:pt x="1614" y="929"/>
                  <a:pt x="1614" y="929"/>
                </a:cubicBezTo>
                <a:cubicBezTo>
                  <a:pt x="1703" y="929"/>
                  <a:pt x="1703" y="929"/>
                  <a:pt x="1703" y="929"/>
                </a:cubicBezTo>
                <a:cubicBezTo>
                  <a:pt x="1703" y="914"/>
                  <a:pt x="1703" y="914"/>
                  <a:pt x="1703" y="914"/>
                </a:cubicBezTo>
                <a:cubicBezTo>
                  <a:pt x="1682" y="911"/>
                  <a:pt x="1678" y="909"/>
                  <a:pt x="1668" y="876"/>
                </a:cubicBezTo>
                <a:cubicBezTo>
                  <a:pt x="1645" y="807"/>
                  <a:pt x="1624" y="736"/>
                  <a:pt x="1603" y="665"/>
                </a:cubicBezTo>
                <a:cubicBezTo>
                  <a:pt x="1588" y="671"/>
                  <a:pt x="1588" y="671"/>
                  <a:pt x="1588" y="671"/>
                </a:cubicBezTo>
                <a:cubicBezTo>
                  <a:pt x="1521" y="874"/>
                  <a:pt x="1521" y="874"/>
                  <a:pt x="1521" y="874"/>
                </a:cubicBezTo>
                <a:cubicBezTo>
                  <a:pt x="1510" y="909"/>
                  <a:pt x="1507" y="911"/>
                  <a:pt x="1485" y="914"/>
                </a:cubicBezTo>
                <a:cubicBezTo>
                  <a:pt x="1485" y="929"/>
                  <a:pt x="1485" y="929"/>
                  <a:pt x="1485" y="929"/>
                </a:cubicBezTo>
                <a:cubicBezTo>
                  <a:pt x="1566" y="929"/>
                  <a:pt x="1566" y="929"/>
                  <a:pt x="1566" y="929"/>
                </a:cubicBezTo>
                <a:cubicBezTo>
                  <a:pt x="1566" y="914"/>
                  <a:pt x="1566" y="914"/>
                  <a:pt x="1566" y="914"/>
                </a:cubicBezTo>
                <a:cubicBezTo>
                  <a:pt x="1539" y="911"/>
                  <a:pt x="1538" y="909"/>
                  <a:pt x="1543" y="887"/>
                </a:cubicBezTo>
                <a:cubicBezTo>
                  <a:pt x="1546" y="872"/>
                  <a:pt x="1553" y="849"/>
                  <a:pt x="1556" y="838"/>
                </a:cubicBezTo>
                <a:cubicBezTo>
                  <a:pt x="1618" y="838"/>
                  <a:pt x="1618" y="838"/>
                  <a:pt x="1618" y="838"/>
                </a:cubicBezTo>
                <a:cubicBezTo>
                  <a:pt x="1625" y="861"/>
                  <a:pt x="1633" y="888"/>
                  <a:pt x="1635" y="896"/>
                </a:cubicBezTo>
                <a:cubicBezTo>
                  <a:pt x="1639" y="908"/>
                  <a:pt x="1639" y="911"/>
                  <a:pt x="1614" y="914"/>
                </a:cubicBezTo>
                <a:close/>
                <a:moveTo>
                  <a:pt x="1563" y="816"/>
                </a:moveTo>
                <a:cubicBezTo>
                  <a:pt x="1571" y="789"/>
                  <a:pt x="1579" y="762"/>
                  <a:pt x="1588" y="734"/>
                </a:cubicBezTo>
                <a:cubicBezTo>
                  <a:pt x="1611" y="816"/>
                  <a:pt x="1611" y="816"/>
                  <a:pt x="1611" y="816"/>
                </a:cubicBezTo>
                <a:lnTo>
                  <a:pt x="1563" y="816"/>
                </a:lnTo>
                <a:close/>
                <a:moveTo>
                  <a:pt x="2777" y="655"/>
                </a:moveTo>
                <a:cubicBezTo>
                  <a:pt x="2759" y="655"/>
                  <a:pt x="2744" y="670"/>
                  <a:pt x="2744" y="689"/>
                </a:cubicBezTo>
                <a:cubicBezTo>
                  <a:pt x="2744" y="708"/>
                  <a:pt x="2759" y="723"/>
                  <a:pt x="2777" y="723"/>
                </a:cubicBezTo>
                <a:cubicBezTo>
                  <a:pt x="2796" y="723"/>
                  <a:pt x="2811" y="708"/>
                  <a:pt x="2811" y="689"/>
                </a:cubicBezTo>
                <a:cubicBezTo>
                  <a:pt x="2811" y="670"/>
                  <a:pt x="2796" y="655"/>
                  <a:pt x="2777" y="655"/>
                </a:cubicBezTo>
                <a:close/>
                <a:moveTo>
                  <a:pt x="2777" y="719"/>
                </a:moveTo>
                <a:cubicBezTo>
                  <a:pt x="2761" y="719"/>
                  <a:pt x="2748" y="706"/>
                  <a:pt x="2748" y="689"/>
                </a:cubicBezTo>
                <a:cubicBezTo>
                  <a:pt x="2748" y="673"/>
                  <a:pt x="2761" y="659"/>
                  <a:pt x="2777" y="659"/>
                </a:cubicBezTo>
                <a:cubicBezTo>
                  <a:pt x="2794" y="659"/>
                  <a:pt x="2807" y="673"/>
                  <a:pt x="2807" y="689"/>
                </a:cubicBezTo>
                <a:cubicBezTo>
                  <a:pt x="2807" y="706"/>
                  <a:pt x="2794" y="719"/>
                  <a:pt x="2777" y="719"/>
                </a:cubicBezTo>
                <a:close/>
                <a:moveTo>
                  <a:pt x="2674" y="408"/>
                </a:moveTo>
                <a:cubicBezTo>
                  <a:pt x="2647" y="405"/>
                  <a:pt x="2646" y="403"/>
                  <a:pt x="2651" y="381"/>
                </a:cubicBezTo>
                <a:cubicBezTo>
                  <a:pt x="2654" y="367"/>
                  <a:pt x="2661" y="343"/>
                  <a:pt x="2664" y="332"/>
                </a:cubicBezTo>
                <a:cubicBezTo>
                  <a:pt x="2725" y="332"/>
                  <a:pt x="2725" y="332"/>
                  <a:pt x="2725" y="332"/>
                </a:cubicBezTo>
                <a:cubicBezTo>
                  <a:pt x="2732" y="355"/>
                  <a:pt x="2741" y="383"/>
                  <a:pt x="2743" y="390"/>
                </a:cubicBezTo>
                <a:cubicBezTo>
                  <a:pt x="2746" y="402"/>
                  <a:pt x="2746" y="405"/>
                  <a:pt x="2722" y="408"/>
                </a:cubicBezTo>
                <a:cubicBezTo>
                  <a:pt x="2722" y="423"/>
                  <a:pt x="2722" y="423"/>
                  <a:pt x="2722" y="423"/>
                </a:cubicBezTo>
                <a:cubicBezTo>
                  <a:pt x="2811" y="423"/>
                  <a:pt x="2811" y="423"/>
                  <a:pt x="2811" y="423"/>
                </a:cubicBezTo>
                <a:cubicBezTo>
                  <a:pt x="2811" y="408"/>
                  <a:pt x="2811" y="408"/>
                  <a:pt x="2811" y="408"/>
                </a:cubicBezTo>
                <a:cubicBezTo>
                  <a:pt x="2790" y="406"/>
                  <a:pt x="2786" y="403"/>
                  <a:pt x="2775" y="371"/>
                </a:cubicBezTo>
                <a:cubicBezTo>
                  <a:pt x="2752" y="301"/>
                  <a:pt x="2731" y="230"/>
                  <a:pt x="2710" y="159"/>
                </a:cubicBezTo>
                <a:cubicBezTo>
                  <a:pt x="2696" y="165"/>
                  <a:pt x="2696" y="165"/>
                  <a:pt x="2696" y="165"/>
                </a:cubicBezTo>
                <a:cubicBezTo>
                  <a:pt x="2629" y="369"/>
                  <a:pt x="2629" y="369"/>
                  <a:pt x="2629" y="369"/>
                </a:cubicBezTo>
                <a:cubicBezTo>
                  <a:pt x="2617" y="403"/>
                  <a:pt x="2614" y="405"/>
                  <a:pt x="2592" y="408"/>
                </a:cubicBezTo>
                <a:cubicBezTo>
                  <a:pt x="2592" y="423"/>
                  <a:pt x="2592" y="423"/>
                  <a:pt x="2592" y="423"/>
                </a:cubicBezTo>
                <a:cubicBezTo>
                  <a:pt x="2674" y="423"/>
                  <a:pt x="2674" y="423"/>
                  <a:pt x="2674" y="423"/>
                </a:cubicBezTo>
                <a:lnTo>
                  <a:pt x="2674" y="408"/>
                </a:lnTo>
                <a:close/>
                <a:moveTo>
                  <a:pt x="2695" y="229"/>
                </a:moveTo>
                <a:cubicBezTo>
                  <a:pt x="2719" y="310"/>
                  <a:pt x="2719" y="310"/>
                  <a:pt x="2719" y="310"/>
                </a:cubicBezTo>
                <a:cubicBezTo>
                  <a:pt x="2671" y="310"/>
                  <a:pt x="2671" y="310"/>
                  <a:pt x="2671" y="310"/>
                </a:cubicBezTo>
                <a:cubicBezTo>
                  <a:pt x="2679" y="283"/>
                  <a:pt x="2687" y="256"/>
                  <a:pt x="2695" y="229"/>
                </a:cubicBezTo>
                <a:close/>
                <a:moveTo>
                  <a:pt x="3275" y="1375"/>
                </a:moveTo>
                <a:cubicBezTo>
                  <a:pt x="3271" y="1375"/>
                  <a:pt x="3256" y="1382"/>
                  <a:pt x="3233" y="1385"/>
                </a:cubicBezTo>
                <a:cubicBezTo>
                  <a:pt x="3232" y="1393"/>
                  <a:pt x="3232" y="1393"/>
                  <a:pt x="3232" y="1393"/>
                </a:cubicBezTo>
                <a:cubicBezTo>
                  <a:pt x="3240" y="1393"/>
                  <a:pt x="3240" y="1393"/>
                  <a:pt x="3240" y="1393"/>
                </a:cubicBezTo>
                <a:cubicBezTo>
                  <a:pt x="3253" y="1393"/>
                  <a:pt x="3253" y="1394"/>
                  <a:pt x="3251" y="1405"/>
                </a:cubicBezTo>
                <a:cubicBezTo>
                  <a:pt x="3242" y="1450"/>
                  <a:pt x="3242" y="1450"/>
                  <a:pt x="3242" y="1450"/>
                </a:cubicBezTo>
                <a:cubicBezTo>
                  <a:pt x="3236" y="1447"/>
                  <a:pt x="3231" y="1447"/>
                  <a:pt x="3227" y="1447"/>
                </a:cubicBezTo>
                <a:cubicBezTo>
                  <a:pt x="3213" y="1447"/>
                  <a:pt x="3191" y="1458"/>
                  <a:pt x="3178" y="1470"/>
                </a:cubicBezTo>
                <a:cubicBezTo>
                  <a:pt x="3157" y="1488"/>
                  <a:pt x="3145" y="1519"/>
                  <a:pt x="3145" y="1546"/>
                </a:cubicBezTo>
                <a:cubicBezTo>
                  <a:pt x="3145" y="1568"/>
                  <a:pt x="3154" y="1580"/>
                  <a:pt x="3164" y="1580"/>
                </a:cubicBezTo>
                <a:cubicBezTo>
                  <a:pt x="3172" y="1580"/>
                  <a:pt x="3182" y="1575"/>
                  <a:pt x="3193" y="1566"/>
                </a:cubicBezTo>
                <a:cubicBezTo>
                  <a:pt x="3202" y="1558"/>
                  <a:pt x="3214" y="1546"/>
                  <a:pt x="3225" y="1532"/>
                </a:cubicBezTo>
                <a:cubicBezTo>
                  <a:pt x="3225" y="1532"/>
                  <a:pt x="3225" y="1532"/>
                  <a:pt x="3225" y="1532"/>
                </a:cubicBezTo>
                <a:cubicBezTo>
                  <a:pt x="3221" y="1551"/>
                  <a:pt x="3221" y="1551"/>
                  <a:pt x="3221" y="1551"/>
                </a:cubicBezTo>
                <a:cubicBezTo>
                  <a:pt x="3216" y="1576"/>
                  <a:pt x="3221" y="1580"/>
                  <a:pt x="3227" y="1580"/>
                </a:cubicBezTo>
                <a:cubicBezTo>
                  <a:pt x="3234" y="1580"/>
                  <a:pt x="3252" y="1570"/>
                  <a:pt x="3266" y="1553"/>
                </a:cubicBezTo>
                <a:cubicBezTo>
                  <a:pt x="3262" y="1546"/>
                  <a:pt x="3262" y="1546"/>
                  <a:pt x="3262" y="1546"/>
                </a:cubicBezTo>
                <a:cubicBezTo>
                  <a:pt x="3255" y="1553"/>
                  <a:pt x="3246" y="1559"/>
                  <a:pt x="3243" y="1559"/>
                </a:cubicBezTo>
                <a:cubicBezTo>
                  <a:pt x="3241" y="1559"/>
                  <a:pt x="3241" y="1556"/>
                  <a:pt x="3242" y="1548"/>
                </a:cubicBezTo>
                <a:cubicBezTo>
                  <a:pt x="3252" y="1495"/>
                  <a:pt x="3264" y="1437"/>
                  <a:pt x="3277" y="1383"/>
                </a:cubicBezTo>
                <a:cubicBezTo>
                  <a:pt x="3278" y="1378"/>
                  <a:pt x="3278" y="1375"/>
                  <a:pt x="3275" y="1375"/>
                </a:cubicBezTo>
                <a:close/>
                <a:moveTo>
                  <a:pt x="3229" y="1509"/>
                </a:moveTo>
                <a:cubicBezTo>
                  <a:pt x="3218" y="1529"/>
                  <a:pt x="3191" y="1561"/>
                  <a:pt x="3178" y="1561"/>
                </a:cubicBezTo>
                <a:cubicBezTo>
                  <a:pt x="3172" y="1561"/>
                  <a:pt x="3169" y="1554"/>
                  <a:pt x="3169" y="1541"/>
                </a:cubicBezTo>
                <a:cubicBezTo>
                  <a:pt x="3169" y="1517"/>
                  <a:pt x="3179" y="1480"/>
                  <a:pt x="3199" y="1465"/>
                </a:cubicBezTo>
                <a:cubicBezTo>
                  <a:pt x="3203" y="1462"/>
                  <a:pt x="3209" y="1460"/>
                  <a:pt x="3217" y="1460"/>
                </a:cubicBezTo>
                <a:cubicBezTo>
                  <a:pt x="3218" y="1460"/>
                  <a:pt x="3218" y="1460"/>
                  <a:pt x="3218" y="1460"/>
                </a:cubicBezTo>
                <a:cubicBezTo>
                  <a:pt x="3225" y="1460"/>
                  <a:pt x="3234" y="1463"/>
                  <a:pt x="3238" y="1467"/>
                </a:cubicBezTo>
                <a:lnTo>
                  <a:pt x="3229" y="1509"/>
                </a:lnTo>
                <a:close/>
                <a:moveTo>
                  <a:pt x="2926" y="1447"/>
                </a:moveTo>
                <a:cubicBezTo>
                  <a:pt x="2926" y="1447"/>
                  <a:pt x="2926" y="1447"/>
                  <a:pt x="2926" y="1447"/>
                </a:cubicBezTo>
                <a:cubicBezTo>
                  <a:pt x="2916" y="1447"/>
                  <a:pt x="2904" y="1452"/>
                  <a:pt x="2894" y="1458"/>
                </a:cubicBezTo>
                <a:cubicBezTo>
                  <a:pt x="2873" y="1470"/>
                  <a:pt x="2854" y="1499"/>
                  <a:pt x="2854" y="1537"/>
                </a:cubicBezTo>
                <a:cubicBezTo>
                  <a:pt x="2854" y="1559"/>
                  <a:pt x="2863" y="1580"/>
                  <a:pt x="2888" y="1580"/>
                </a:cubicBezTo>
                <a:cubicBezTo>
                  <a:pt x="2903" y="1580"/>
                  <a:pt x="2918" y="1573"/>
                  <a:pt x="2930" y="1563"/>
                </a:cubicBezTo>
                <a:cubicBezTo>
                  <a:pt x="2949" y="1546"/>
                  <a:pt x="2960" y="1516"/>
                  <a:pt x="2960" y="1490"/>
                </a:cubicBezTo>
                <a:cubicBezTo>
                  <a:pt x="2960" y="1464"/>
                  <a:pt x="2949" y="1447"/>
                  <a:pt x="2926" y="1447"/>
                </a:cubicBezTo>
                <a:close/>
                <a:moveTo>
                  <a:pt x="2907" y="1566"/>
                </a:moveTo>
                <a:cubicBezTo>
                  <a:pt x="2904" y="1568"/>
                  <a:pt x="2902" y="1568"/>
                  <a:pt x="2898" y="1568"/>
                </a:cubicBezTo>
                <a:cubicBezTo>
                  <a:pt x="2885" y="1568"/>
                  <a:pt x="2877" y="1555"/>
                  <a:pt x="2877" y="1535"/>
                </a:cubicBezTo>
                <a:cubicBezTo>
                  <a:pt x="2877" y="1490"/>
                  <a:pt x="2896" y="1466"/>
                  <a:pt x="2907" y="1461"/>
                </a:cubicBezTo>
                <a:cubicBezTo>
                  <a:pt x="2910" y="1460"/>
                  <a:pt x="2913" y="1459"/>
                  <a:pt x="2917" y="1459"/>
                </a:cubicBezTo>
                <a:cubicBezTo>
                  <a:pt x="2917" y="1459"/>
                  <a:pt x="2917" y="1459"/>
                  <a:pt x="2917" y="1459"/>
                </a:cubicBezTo>
                <a:cubicBezTo>
                  <a:pt x="2929" y="1459"/>
                  <a:pt x="2937" y="1469"/>
                  <a:pt x="2937" y="1490"/>
                </a:cubicBezTo>
                <a:cubicBezTo>
                  <a:pt x="2937" y="1529"/>
                  <a:pt x="2920" y="1561"/>
                  <a:pt x="2907" y="1566"/>
                </a:cubicBezTo>
                <a:close/>
                <a:moveTo>
                  <a:pt x="3059" y="1447"/>
                </a:moveTo>
                <a:cubicBezTo>
                  <a:pt x="3049" y="1447"/>
                  <a:pt x="3034" y="1464"/>
                  <a:pt x="3019" y="1494"/>
                </a:cubicBezTo>
                <a:cubicBezTo>
                  <a:pt x="3018" y="1494"/>
                  <a:pt x="3018" y="1494"/>
                  <a:pt x="3018" y="1494"/>
                </a:cubicBezTo>
                <a:cubicBezTo>
                  <a:pt x="3021" y="1482"/>
                  <a:pt x="3021" y="1482"/>
                  <a:pt x="3021" y="1482"/>
                </a:cubicBezTo>
                <a:cubicBezTo>
                  <a:pt x="3025" y="1463"/>
                  <a:pt x="3026" y="1447"/>
                  <a:pt x="3018" y="1447"/>
                </a:cubicBezTo>
                <a:cubicBezTo>
                  <a:pt x="3010" y="1447"/>
                  <a:pt x="2995" y="1457"/>
                  <a:pt x="2979" y="1473"/>
                </a:cubicBezTo>
                <a:cubicBezTo>
                  <a:pt x="2983" y="1481"/>
                  <a:pt x="2983" y="1481"/>
                  <a:pt x="2983" y="1481"/>
                </a:cubicBezTo>
                <a:cubicBezTo>
                  <a:pt x="2990" y="1475"/>
                  <a:pt x="2999" y="1468"/>
                  <a:pt x="3002" y="1468"/>
                </a:cubicBezTo>
                <a:cubicBezTo>
                  <a:pt x="3005" y="1468"/>
                  <a:pt x="3005" y="1471"/>
                  <a:pt x="3003" y="1481"/>
                </a:cubicBezTo>
                <a:cubicBezTo>
                  <a:pt x="2997" y="1513"/>
                  <a:pt x="2989" y="1546"/>
                  <a:pt x="2982" y="1578"/>
                </a:cubicBezTo>
                <a:cubicBezTo>
                  <a:pt x="2984" y="1580"/>
                  <a:pt x="2984" y="1580"/>
                  <a:pt x="2984" y="1580"/>
                </a:cubicBezTo>
                <a:cubicBezTo>
                  <a:pt x="2991" y="1578"/>
                  <a:pt x="2998" y="1576"/>
                  <a:pt x="3004" y="1575"/>
                </a:cubicBezTo>
                <a:cubicBezTo>
                  <a:pt x="3008" y="1556"/>
                  <a:pt x="3012" y="1537"/>
                  <a:pt x="3016" y="1520"/>
                </a:cubicBezTo>
                <a:cubicBezTo>
                  <a:pt x="3020" y="1508"/>
                  <a:pt x="3026" y="1496"/>
                  <a:pt x="3034" y="1485"/>
                </a:cubicBezTo>
                <a:cubicBezTo>
                  <a:pt x="3041" y="1474"/>
                  <a:pt x="3045" y="1471"/>
                  <a:pt x="3049" y="1471"/>
                </a:cubicBezTo>
                <a:cubicBezTo>
                  <a:pt x="3051" y="1471"/>
                  <a:pt x="3054" y="1473"/>
                  <a:pt x="3057" y="1475"/>
                </a:cubicBezTo>
                <a:cubicBezTo>
                  <a:pt x="3059" y="1477"/>
                  <a:pt x="3061" y="1477"/>
                  <a:pt x="3063" y="1475"/>
                </a:cubicBezTo>
                <a:cubicBezTo>
                  <a:pt x="3066" y="1473"/>
                  <a:pt x="3069" y="1470"/>
                  <a:pt x="3071" y="1467"/>
                </a:cubicBezTo>
                <a:cubicBezTo>
                  <a:pt x="3073" y="1463"/>
                  <a:pt x="3074" y="1458"/>
                  <a:pt x="3072" y="1454"/>
                </a:cubicBezTo>
                <a:cubicBezTo>
                  <a:pt x="3069" y="1450"/>
                  <a:pt x="3064" y="1447"/>
                  <a:pt x="3059" y="1447"/>
                </a:cubicBezTo>
                <a:close/>
                <a:moveTo>
                  <a:pt x="263" y="1470"/>
                </a:moveTo>
                <a:cubicBezTo>
                  <a:pt x="263" y="1458"/>
                  <a:pt x="254" y="1447"/>
                  <a:pt x="239" y="1447"/>
                </a:cubicBezTo>
                <a:cubicBezTo>
                  <a:pt x="227" y="1447"/>
                  <a:pt x="212" y="1454"/>
                  <a:pt x="200" y="1464"/>
                </a:cubicBezTo>
                <a:cubicBezTo>
                  <a:pt x="179" y="1481"/>
                  <a:pt x="167" y="1511"/>
                  <a:pt x="167" y="1540"/>
                </a:cubicBezTo>
                <a:cubicBezTo>
                  <a:pt x="167" y="1572"/>
                  <a:pt x="183" y="1580"/>
                  <a:pt x="196" y="1580"/>
                </a:cubicBezTo>
                <a:cubicBezTo>
                  <a:pt x="209" y="1580"/>
                  <a:pt x="230" y="1576"/>
                  <a:pt x="255" y="1548"/>
                </a:cubicBezTo>
                <a:cubicBezTo>
                  <a:pt x="250" y="1540"/>
                  <a:pt x="250" y="1540"/>
                  <a:pt x="250" y="1540"/>
                </a:cubicBezTo>
                <a:cubicBezTo>
                  <a:pt x="235" y="1555"/>
                  <a:pt x="220" y="1563"/>
                  <a:pt x="209" y="1563"/>
                </a:cubicBezTo>
                <a:cubicBezTo>
                  <a:pt x="193" y="1563"/>
                  <a:pt x="190" y="1547"/>
                  <a:pt x="190" y="1532"/>
                </a:cubicBezTo>
                <a:cubicBezTo>
                  <a:pt x="190" y="1528"/>
                  <a:pt x="190" y="1526"/>
                  <a:pt x="190" y="1522"/>
                </a:cubicBezTo>
                <a:cubicBezTo>
                  <a:pt x="218" y="1515"/>
                  <a:pt x="263" y="1499"/>
                  <a:pt x="263" y="1470"/>
                </a:cubicBezTo>
                <a:close/>
                <a:moveTo>
                  <a:pt x="215" y="1464"/>
                </a:moveTo>
                <a:cubicBezTo>
                  <a:pt x="219" y="1461"/>
                  <a:pt x="224" y="1460"/>
                  <a:pt x="228" y="1460"/>
                </a:cubicBezTo>
                <a:cubicBezTo>
                  <a:pt x="228" y="1460"/>
                  <a:pt x="228" y="1460"/>
                  <a:pt x="228" y="1460"/>
                </a:cubicBezTo>
                <a:cubicBezTo>
                  <a:pt x="236" y="1460"/>
                  <a:pt x="242" y="1465"/>
                  <a:pt x="242" y="1475"/>
                </a:cubicBezTo>
                <a:cubicBezTo>
                  <a:pt x="242" y="1488"/>
                  <a:pt x="230" y="1502"/>
                  <a:pt x="191" y="1512"/>
                </a:cubicBezTo>
                <a:cubicBezTo>
                  <a:pt x="196" y="1482"/>
                  <a:pt x="209" y="1469"/>
                  <a:pt x="215" y="1464"/>
                </a:cubicBezTo>
                <a:close/>
                <a:moveTo>
                  <a:pt x="139" y="1559"/>
                </a:moveTo>
                <a:cubicBezTo>
                  <a:pt x="134" y="1551"/>
                  <a:pt x="129" y="1543"/>
                  <a:pt x="123" y="1529"/>
                </a:cubicBezTo>
                <a:cubicBezTo>
                  <a:pt x="117" y="1516"/>
                  <a:pt x="110" y="1498"/>
                  <a:pt x="107" y="1490"/>
                </a:cubicBezTo>
                <a:cubicBezTo>
                  <a:pt x="129" y="1482"/>
                  <a:pt x="150" y="1464"/>
                  <a:pt x="150" y="1435"/>
                </a:cubicBezTo>
                <a:cubicBezTo>
                  <a:pt x="150" y="1418"/>
                  <a:pt x="143" y="1407"/>
                  <a:pt x="134" y="1400"/>
                </a:cubicBezTo>
                <a:cubicBezTo>
                  <a:pt x="125" y="1394"/>
                  <a:pt x="110" y="1392"/>
                  <a:pt x="95" y="1392"/>
                </a:cubicBezTo>
                <a:cubicBezTo>
                  <a:pt x="37" y="1392"/>
                  <a:pt x="37" y="1392"/>
                  <a:pt x="37" y="1392"/>
                </a:cubicBezTo>
                <a:cubicBezTo>
                  <a:pt x="35" y="1400"/>
                  <a:pt x="35" y="1400"/>
                  <a:pt x="35" y="1400"/>
                </a:cubicBezTo>
                <a:cubicBezTo>
                  <a:pt x="55" y="1403"/>
                  <a:pt x="56" y="1404"/>
                  <a:pt x="52" y="1425"/>
                </a:cubicBezTo>
                <a:cubicBezTo>
                  <a:pt x="29" y="1543"/>
                  <a:pt x="29" y="1543"/>
                  <a:pt x="29" y="1543"/>
                </a:cubicBezTo>
                <a:cubicBezTo>
                  <a:pt x="25" y="1565"/>
                  <a:pt x="24" y="1566"/>
                  <a:pt x="4" y="1568"/>
                </a:cubicBezTo>
                <a:cubicBezTo>
                  <a:pt x="2" y="1577"/>
                  <a:pt x="2" y="1577"/>
                  <a:pt x="2" y="1577"/>
                </a:cubicBezTo>
                <a:cubicBezTo>
                  <a:pt x="69" y="1577"/>
                  <a:pt x="69" y="1577"/>
                  <a:pt x="69" y="1577"/>
                </a:cubicBezTo>
                <a:cubicBezTo>
                  <a:pt x="71" y="1568"/>
                  <a:pt x="71" y="1568"/>
                  <a:pt x="71" y="1568"/>
                </a:cubicBezTo>
                <a:cubicBezTo>
                  <a:pt x="50" y="1566"/>
                  <a:pt x="48" y="1565"/>
                  <a:pt x="52" y="1543"/>
                </a:cubicBezTo>
                <a:cubicBezTo>
                  <a:pt x="61" y="1496"/>
                  <a:pt x="61" y="1496"/>
                  <a:pt x="61" y="1496"/>
                </a:cubicBezTo>
                <a:cubicBezTo>
                  <a:pt x="72" y="1496"/>
                  <a:pt x="72" y="1496"/>
                  <a:pt x="72" y="1496"/>
                </a:cubicBezTo>
                <a:cubicBezTo>
                  <a:pt x="82" y="1496"/>
                  <a:pt x="85" y="1498"/>
                  <a:pt x="89" y="1507"/>
                </a:cubicBezTo>
                <a:cubicBezTo>
                  <a:pt x="94" y="1520"/>
                  <a:pt x="100" y="1538"/>
                  <a:pt x="108" y="1553"/>
                </a:cubicBezTo>
                <a:cubicBezTo>
                  <a:pt x="116" y="1570"/>
                  <a:pt x="125" y="1578"/>
                  <a:pt x="150" y="1579"/>
                </a:cubicBezTo>
                <a:cubicBezTo>
                  <a:pt x="155" y="1579"/>
                  <a:pt x="155" y="1579"/>
                  <a:pt x="155" y="1579"/>
                </a:cubicBezTo>
                <a:cubicBezTo>
                  <a:pt x="158" y="1571"/>
                  <a:pt x="158" y="1571"/>
                  <a:pt x="158" y="1571"/>
                </a:cubicBezTo>
                <a:cubicBezTo>
                  <a:pt x="150" y="1569"/>
                  <a:pt x="144" y="1566"/>
                  <a:pt x="139" y="1559"/>
                </a:cubicBezTo>
                <a:close/>
                <a:moveTo>
                  <a:pt x="76" y="1486"/>
                </a:moveTo>
                <a:cubicBezTo>
                  <a:pt x="63" y="1486"/>
                  <a:pt x="63" y="1486"/>
                  <a:pt x="63" y="1486"/>
                </a:cubicBezTo>
                <a:cubicBezTo>
                  <a:pt x="77" y="1415"/>
                  <a:pt x="77" y="1415"/>
                  <a:pt x="77" y="1415"/>
                </a:cubicBezTo>
                <a:cubicBezTo>
                  <a:pt x="78" y="1409"/>
                  <a:pt x="80" y="1405"/>
                  <a:pt x="82" y="1404"/>
                </a:cubicBezTo>
                <a:cubicBezTo>
                  <a:pt x="84" y="1402"/>
                  <a:pt x="88" y="1401"/>
                  <a:pt x="93" y="1401"/>
                </a:cubicBezTo>
                <a:cubicBezTo>
                  <a:pt x="114" y="1401"/>
                  <a:pt x="125" y="1414"/>
                  <a:pt x="125" y="1437"/>
                </a:cubicBezTo>
                <a:cubicBezTo>
                  <a:pt x="125" y="1455"/>
                  <a:pt x="117" y="1471"/>
                  <a:pt x="105" y="1479"/>
                </a:cubicBezTo>
                <a:cubicBezTo>
                  <a:pt x="97" y="1485"/>
                  <a:pt x="87" y="1486"/>
                  <a:pt x="76" y="1486"/>
                </a:cubicBezTo>
                <a:close/>
                <a:moveTo>
                  <a:pt x="370" y="1559"/>
                </a:moveTo>
                <a:cubicBezTo>
                  <a:pt x="368" y="1559"/>
                  <a:pt x="367" y="1556"/>
                  <a:pt x="369" y="1546"/>
                </a:cubicBezTo>
                <a:cubicBezTo>
                  <a:pt x="375" y="1511"/>
                  <a:pt x="384" y="1473"/>
                  <a:pt x="389" y="1452"/>
                </a:cubicBezTo>
                <a:cubicBezTo>
                  <a:pt x="389" y="1451"/>
                  <a:pt x="389" y="1451"/>
                  <a:pt x="389" y="1451"/>
                </a:cubicBezTo>
                <a:cubicBezTo>
                  <a:pt x="385" y="1451"/>
                  <a:pt x="381" y="1450"/>
                  <a:pt x="378" y="1449"/>
                </a:cubicBezTo>
                <a:cubicBezTo>
                  <a:pt x="372" y="1448"/>
                  <a:pt x="367" y="1447"/>
                  <a:pt x="362" y="1447"/>
                </a:cubicBezTo>
                <a:cubicBezTo>
                  <a:pt x="362" y="1447"/>
                  <a:pt x="362" y="1447"/>
                  <a:pt x="362" y="1447"/>
                </a:cubicBezTo>
                <a:cubicBezTo>
                  <a:pt x="344" y="1447"/>
                  <a:pt x="323" y="1458"/>
                  <a:pt x="309" y="1471"/>
                </a:cubicBezTo>
                <a:cubicBezTo>
                  <a:pt x="290" y="1488"/>
                  <a:pt x="277" y="1520"/>
                  <a:pt x="277" y="1548"/>
                </a:cubicBezTo>
                <a:cubicBezTo>
                  <a:pt x="277" y="1571"/>
                  <a:pt x="286" y="1580"/>
                  <a:pt x="293" y="1580"/>
                </a:cubicBezTo>
                <a:cubicBezTo>
                  <a:pt x="301" y="1580"/>
                  <a:pt x="310" y="1576"/>
                  <a:pt x="318" y="1568"/>
                </a:cubicBezTo>
                <a:cubicBezTo>
                  <a:pt x="330" y="1559"/>
                  <a:pt x="342" y="1546"/>
                  <a:pt x="352" y="1532"/>
                </a:cubicBezTo>
                <a:cubicBezTo>
                  <a:pt x="352" y="1532"/>
                  <a:pt x="352" y="1532"/>
                  <a:pt x="352" y="1532"/>
                </a:cubicBezTo>
                <a:cubicBezTo>
                  <a:pt x="347" y="1556"/>
                  <a:pt x="347" y="1556"/>
                  <a:pt x="347" y="1556"/>
                </a:cubicBezTo>
                <a:cubicBezTo>
                  <a:pt x="344" y="1575"/>
                  <a:pt x="346" y="1580"/>
                  <a:pt x="353" y="1580"/>
                </a:cubicBezTo>
                <a:cubicBezTo>
                  <a:pt x="361" y="1580"/>
                  <a:pt x="379" y="1570"/>
                  <a:pt x="393" y="1553"/>
                </a:cubicBezTo>
                <a:cubicBezTo>
                  <a:pt x="389" y="1544"/>
                  <a:pt x="389" y="1544"/>
                  <a:pt x="389" y="1544"/>
                </a:cubicBezTo>
                <a:cubicBezTo>
                  <a:pt x="382" y="1552"/>
                  <a:pt x="372" y="1559"/>
                  <a:pt x="370" y="1559"/>
                </a:cubicBezTo>
                <a:close/>
                <a:moveTo>
                  <a:pt x="356" y="1509"/>
                </a:moveTo>
                <a:cubicBezTo>
                  <a:pt x="346" y="1529"/>
                  <a:pt x="318" y="1561"/>
                  <a:pt x="308" y="1561"/>
                </a:cubicBezTo>
                <a:cubicBezTo>
                  <a:pt x="303" y="1561"/>
                  <a:pt x="300" y="1555"/>
                  <a:pt x="300" y="1543"/>
                </a:cubicBezTo>
                <a:cubicBezTo>
                  <a:pt x="300" y="1517"/>
                  <a:pt x="311" y="1480"/>
                  <a:pt x="331" y="1466"/>
                </a:cubicBezTo>
                <a:cubicBezTo>
                  <a:pt x="336" y="1462"/>
                  <a:pt x="342" y="1460"/>
                  <a:pt x="350" y="1460"/>
                </a:cubicBezTo>
                <a:cubicBezTo>
                  <a:pt x="350" y="1460"/>
                  <a:pt x="350" y="1460"/>
                  <a:pt x="350" y="1460"/>
                </a:cubicBezTo>
                <a:cubicBezTo>
                  <a:pt x="356" y="1460"/>
                  <a:pt x="363" y="1462"/>
                  <a:pt x="367" y="1464"/>
                </a:cubicBezTo>
                <a:cubicBezTo>
                  <a:pt x="364" y="1476"/>
                  <a:pt x="360" y="1495"/>
                  <a:pt x="356" y="1509"/>
                </a:cubicBezTo>
                <a:close/>
                <a:moveTo>
                  <a:pt x="3135" y="1375"/>
                </a:moveTo>
                <a:cubicBezTo>
                  <a:pt x="3132" y="1375"/>
                  <a:pt x="3116" y="1382"/>
                  <a:pt x="3094" y="1384"/>
                </a:cubicBezTo>
                <a:cubicBezTo>
                  <a:pt x="3093" y="1392"/>
                  <a:pt x="3093" y="1392"/>
                  <a:pt x="3093" y="1392"/>
                </a:cubicBezTo>
                <a:cubicBezTo>
                  <a:pt x="3099" y="1392"/>
                  <a:pt x="3099" y="1392"/>
                  <a:pt x="3099" y="1392"/>
                </a:cubicBezTo>
                <a:cubicBezTo>
                  <a:pt x="3113" y="1393"/>
                  <a:pt x="3115" y="1394"/>
                  <a:pt x="3112" y="1407"/>
                </a:cubicBezTo>
                <a:cubicBezTo>
                  <a:pt x="3102" y="1453"/>
                  <a:pt x="3093" y="1499"/>
                  <a:pt x="3083" y="1545"/>
                </a:cubicBezTo>
                <a:cubicBezTo>
                  <a:pt x="3077" y="1574"/>
                  <a:pt x="3081" y="1580"/>
                  <a:pt x="3087" y="1580"/>
                </a:cubicBezTo>
                <a:cubicBezTo>
                  <a:pt x="3096" y="1580"/>
                  <a:pt x="3115" y="1569"/>
                  <a:pt x="3129" y="1552"/>
                </a:cubicBezTo>
                <a:cubicBezTo>
                  <a:pt x="3124" y="1545"/>
                  <a:pt x="3124" y="1545"/>
                  <a:pt x="3124" y="1545"/>
                </a:cubicBezTo>
                <a:cubicBezTo>
                  <a:pt x="3117" y="1552"/>
                  <a:pt x="3107" y="1559"/>
                  <a:pt x="3104" y="1559"/>
                </a:cubicBezTo>
                <a:cubicBezTo>
                  <a:pt x="3102" y="1559"/>
                  <a:pt x="3101" y="1557"/>
                  <a:pt x="3102" y="1548"/>
                </a:cubicBezTo>
                <a:cubicBezTo>
                  <a:pt x="3114" y="1491"/>
                  <a:pt x="3126" y="1437"/>
                  <a:pt x="3137" y="1383"/>
                </a:cubicBezTo>
                <a:cubicBezTo>
                  <a:pt x="3138" y="1378"/>
                  <a:pt x="3138" y="1375"/>
                  <a:pt x="3135" y="1375"/>
                </a:cubicBezTo>
                <a:close/>
                <a:moveTo>
                  <a:pt x="643" y="1447"/>
                </a:moveTo>
                <a:cubicBezTo>
                  <a:pt x="638" y="1447"/>
                  <a:pt x="633" y="1451"/>
                  <a:pt x="632" y="1455"/>
                </a:cubicBezTo>
                <a:cubicBezTo>
                  <a:pt x="630" y="1458"/>
                  <a:pt x="630" y="1460"/>
                  <a:pt x="631" y="1462"/>
                </a:cubicBezTo>
                <a:cubicBezTo>
                  <a:pt x="633" y="1465"/>
                  <a:pt x="635" y="1470"/>
                  <a:pt x="635" y="1475"/>
                </a:cubicBezTo>
                <a:cubicBezTo>
                  <a:pt x="635" y="1494"/>
                  <a:pt x="604" y="1535"/>
                  <a:pt x="593" y="1550"/>
                </a:cubicBezTo>
                <a:cubicBezTo>
                  <a:pt x="592" y="1550"/>
                  <a:pt x="592" y="1550"/>
                  <a:pt x="592" y="1550"/>
                </a:cubicBezTo>
                <a:cubicBezTo>
                  <a:pt x="592" y="1526"/>
                  <a:pt x="591" y="1500"/>
                  <a:pt x="590" y="1478"/>
                </a:cubicBezTo>
                <a:cubicBezTo>
                  <a:pt x="589" y="1458"/>
                  <a:pt x="585" y="1447"/>
                  <a:pt x="577" y="1447"/>
                </a:cubicBezTo>
                <a:cubicBezTo>
                  <a:pt x="569" y="1447"/>
                  <a:pt x="555" y="1460"/>
                  <a:pt x="544" y="1476"/>
                </a:cubicBezTo>
                <a:cubicBezTo>
                  <a:pt x="550" y="1483"/>
                  <a:pt x="550" y="1483"/>
                  <a:pt x="550" y="1483"/>
                </a:cubicBezTo>
                <a:cubicBezTo>
                  <a:pt x="559" y="1473"/>
                  <a:pt x="563" y="1468"/>
                  <a:pt x="565" y="1468"/>
                </a:cubicBezTo>
                <a:cubicBezTo>
                  <a:pt x="567" y="1468"/>
                  <a:pt x="569" y="1472"/>
                  <a:pt x="570" y="1491"/>
                </a:cubicBezTo>
                <a:cubicBezTo>
                  <a:pt x="572" y="1511"/>
                  <a:pt x="573" y="1555"/>
                  <a:pt x="574" y="1580"/>
                </a:cubicBezTo>
                <a:cubicBezTo>
                  <a:pt x="582" y="1580"/>
                  <a:pt x="582" y="1580"/>
                  <a:pt x="582" y="1580"/>
                </a:cubicBezTo>
                <a:cubicBezTo>
                  <a:pt x="598" y="1559"/>
                  <a:pt x="623" y="1527"/>
                  <a:pt x="639" y="1503"/>
                </a:cubicBezTo>
                <a:cubicBezTo>
                  <a:pt x="651" y="1484"/>
                  <a:pt x="656" y="1473"/>
                  <a:pt x="656" y="1463"/>
                </a:cubicBezTo>
                <a:cubicBezTo>
                  <a:pt x="656" y="1453"/>
                  <a:pt x="650" y="1447"/>
                  <a:pt x="643" y="1447"/>
                </a:cubicBezTo>
                <a:close/>
                <a:moveTo>
                  <a:pt x="1344" y="1559"/>
                </a:moveTo>
                <a:cubicBezTo>
                  <a:pt x="1343" y="1559"/>
                  <a:pt x="1342" y="1556"/>
                  <a:pt x="1344" y="1548"/>
                </a:cubicBezTo>
                <a:cubicBezTo>
                  <a:pt x="1349" y="1527"/>
                  <a:pt x="1354" y="1506"/>
                  <a:pt x="1359" y="1486"/>
                </a:cubicBezTo>
                <a:cubicBezTo>
                  <a:pt x="1367" y="1452"/>
                  <a:pt x="1359" y="1447"/>
                  <a:pt x="1352" y="1447"/>
                </a:cubicBezTo>
                <a:cubicBezTo>
                  <a:pt x="1347" y="1447"/>
                  <a:pt x="1341" y="1449"/>
                  <a:pt x="1335" y="1453"/>
                </a:cubicBezTo>
                <a:cubicBezTo>
                  <a:pt x="1325" y="1458"/>
                  <a:pt x="1306" y="1472"/>
                  <a:pt x="1285" y="1501"/>
                </a:cubicBezTo>
                <a:cubicBezTo>
                  <a:pt x="1284" y="1501"/>
                  <a:pt x="1284" y="1501"/>
                  <a:pt x="1284" y="1501"/>
                </a:cubicBezTo>
                <a:cubicBezTo>
                  <a:pt x="1289" y="1482"/>
                  <a:pt x="1289" y="1482"/>
                  <a:pt x="1289" y="1482"/>
                </a:cubicBezTo>
                <a:cubicBezTo>
                  <a:pt x="1295" y="1457"/>
                  <a:pt x="1294" y="1447"/>
                  <a:pt x="1287" y="1447"/>
                </a:cubicBezTo>
                <a:cubicBezTo>
                  <a:pt x="1279" y="1447"/>
                  <a:pt x="1263" y="1457"/>
                  <a:pt x="1248" y="1474"/>
                </a:cubicBezTo>
                <a:cubicBezTo>
                  <a:pt x="1252" y="1482"/>
                  <a:pt x="1252" y="1482"/>
                  <a:pt x="1252" y="1482"/>
                </a:cubicBezTo>
                <a:cubicBezTo>
                  <a:pt x="1259" y="1474"/>
                  <a:pt x="1267" y="1468"/>
                  <a:pt x="1270" y="1468"/>
                </a:cubicBezTo>
                <a:cubicBezTo>
                  <a:pt x="1271" y="1468"/>
                  <a:pt x="1272" y="1471"/>
                  <a:pt x="1270" y="1481"/>
                </a:cubicBezTo>
                <a:cubicBezTo>
                  <a:pt x="1263" y="1514"/>
                  <a:pt x="1252" y="1556"/>
                  <a:pt x="1246" y="1578"/>
                </a:cubicBezTo>
                <a:cubicBezTo>
                  <a:pt x="1248" y="1580"/>
                  <a:pt x="1248" y="1580"/>
                  <a:pt x="1248" y="1580"/>
                </a:cubicBezTo>
                <a:cubicBezTo>
                  <a:pt x="1254" y="1578"/>
                  <a:pt x="1262" y="1576"/>
                  <a:pt x="1269" y="1575"/>
                </a:cubicBezTo>
                <a:cubicBezTo>
                  <a:pt x="1272" y="1558"/>
                  <a:pt x="1277" y="1537"/>
                  <a:pt x="1280" y="1524"/>
                </a:cubicBezTo>
                <a:cubicBezTo>
                  <a:pt x="1294" y="1499"/>
                  <a:pt x="1325" y="1466"/>
                  <a:pt x="1337" y="1466"/>
                </a:cubicBezTo>
                <a:cubicBezTo>
                  <a:pt x="1341" y="1466"/>
                  <a:pt x="1342" y="1470"/>
                  <a:pt x="1339" y="1484"/>
                </a:cubicBezTo>
                <a:cubicBezTo>
                  <a:pt x="1334" y="1506"/>
                  <a:pt x="1328" y="1529"/>
                  <a:pt x="1323" y="1551"/>
                </a:cubicBezTo>
                <a:cubicBezTo>
                  <a:pt x="1318" y="1573"/>
                  <a:pt x="1321" y="1580"/>
                  <a:pt x="1327" y="1580"/>
                </a:cubicBezTo>
                <a:cubicBezTo>
                  <a:pt x="1335" y="1580"/>
                  <a:pt x="1351" y="1572"/>
                  <a:pt x="1367" y="1553"/>
                </a:cubicBezTo>
                <a:cubicBezTo>
                  <a:pt x="1362" y="1546"/>
                  <a:pt x="1362" y="1546"/>
                  <a:pt x="1362" y="1546"/>
                </a:cubicBezTo>
                <a:cubicBezTo>
                  <a:pt x="1355" y="1554"/>
                  <a:pt x="1347" y="1559"/>
                  <a:pt x="1344" y="1559"/>
                </a:cubicBezTo>
                <a:close/>
                <a:moveTo>
                  <a:pt x="1714" y="1447"/>
                </a:moveTo>
                <a:cubicBezTo>
                  <a:pt x="1702" y="1447"/>
                  <a:pt x="1682" y="1458"/>
                  <a:pt x="1670" y="1469"/>
                </a:cubicBezTo>
                <a:cubicBezTo>
                  <a:pt x="1651" y="1487"/>
                  <a:pt x="1641" y="1517"/>
                  <a:pt x="1641" y="1542"/>
                </a:cubicBezTo>
                <a:cubicBezTo>
                  <a:pt x="1641" y="1566"/>
                  <a:pt x="1651" y="1580"/>
                  <a:pt x="1668" y="1580"/>
                </a:cubicBezTo>
                <a:cubicBezTo>
                  <a:pt x="1685" y="1580"/>
                  <a:pt x="1705" y="1570"/>
                  <a:pt x="1723" y="1550"/>
                </a:cubicBezTo>
                <a:cubicBezTo>
                  <a:pt x="1718" y="1542"/>
                  <a:pt x="1718" y="1542"/>
                  <a:pt x="1718" y="1542"/>
                </a:cubicBezTo>
                <a:cubicBezTo>
                  <a:pt x="1711" y="1550"/>
                  <a:pt x="1695" y="1563"/>
                  <a:pt x="1681" y="1563"/>
                </a:cubicBezTo>
                <a:cubicBezTo>
                  <a:pt x="1670" y="1563"/>
                  <a:pt x="1664" y="1553"/>
                  <a:pt x="1664" y="1534"/>
                </a:cubicBezTo>
                <a:cubicBezTo>
                  <a:pt x="1664" y="1514"/>
                  <a:pt x="1670" y="1492"/>
                  <a:pt x="1678" y="1479"/>
                </a:cubicBezTo>
                <a:cubicBezTo>
                  <a:pt x="1683" y="1468"/>
                  <a:pt x="1691" y="1462"/>
                  <a:pt x="1700" y="1462"/>
                </a:cubicBezTo>
                <a:cubicBezTo>
                  <a:pt x="1708" y="1462"/>
                  <a:pt x="1714" y="1465"/>
                  <a:pt x="1720" y="1473"/>
                </a:cubicBezTo>
                <a:cubicBezTo>
                  <a:pt x="1721" y="1476"/>
                  <a:pt x="1723" y="1476"/>
                  <a:pt x="1726" y="1474"/>
                </a:cubicBezTo>
                <a:cubicBezTo>
                  <a:pt x="1732" y="1471"/>
                  <a:pt x="1735" y="1466"/>
                  <a:pt x="1735" y="1462"/>
                </a:cubicBezTo>
                <a:cubicBezTo>
                  <a:pt x="1735" y="1454"/>
                  <a:pt x="1726" y="1447"/>
                  <a:pt x="1714" y="1447"/>
                </a:cubicBezTo>
                <a:close/>
                <a:moveTo>
                  <a:pt x="1540" y="1559"/>
                </a:moveTo>
                <a:cubicBezTo>
                  <a:pt x="1539" y="1559"/>
                  <a:pt x="1538" y="1556"/>
                  <a:pt x="1540" y="1546"/>
                </a:cubicBezTo>
                <a:cubicBezTo>
                  <a:pt x="1546" y="1511"/>
                  <a:pt x="1555" y="1473"/>
                  <a:pt x="1560" y="1452"/>
                </a:cubicBezTo>
                <a:cubicBezTo>
                  <a:pt x="1560" y="1451"/>
                  <a:pt x="1560" y="1451"/>
                  <a:pt x="1560" y="1451"/>
                </a:cubicBezTo>
                <a:cubicBezTo>
                  <a:pt x="1556" y="1451"/>
                  <a:pt x="1552" y="1450"/>
                  <a:pt x="1548" y="1449"/>
                </a:cubicBezTo>
                <a:cubicBezTo>
                  <a:pt x="1543" y="1448"/>
                  <a:pt x="1537" y="1447"/>
                  <a:pt x="1533" y="1447"/>
                </a:cubicBezTo>
                <a:cubicBezTo>
                  <a:pt x="1533" y="1447"/>
                  <a:pt x="1533" y="1447"/>
                  <a:pt x="1533" y="1447"/>
                </a:cubicBezTo>
                <a:cubicBezTo>
                  <a:pt x="1514" y="1447"/>
                  <a:pt x="1494" y="1458"/>
                  <a:pt x="1480" y="1471"/>
                </a:cubicBezTo>
                <a:cubicBezTo>
                  <a:pt x="1461" y="1488"/>
                  <a:pt x="1447" y="1520"/>
                  <a:pt x="1447" y="1548"/>
                </a:cubicBezTo>
                <a:cubicBezTo>
                  <a:pt x="1447" y="1571"/>
                  <a:pt x="1456" y="1580"/>
                  <a:pt x="1464" y="1580"/>
                </a:cubicBezTo>
                <a:cubicBezTo>
                  <a:pt x="1471" y="1580"/>
                  <a:pt x="1480" y="1576"/>
                  <a:pt x="1489" y="1568"/>
                </a:cubicBezTo>
                <a:cubicBezTo>
                  <a:pt x="1501" y="1559"/>
                  <a:pt x="1513" y="1546"/>
                  <a:pt x="1522" y="1532"/>
                </a:cubicBezTo>
                <a:cubicBezTo>
                  <a:pt x="1523" y="1532"/>
                  <a:pt x="1523" y="1532"/>
                  <a:pt x="1523" y="1532"/>
                </a:cubicBezTo>
                <a:cubicBezTo>
                  <a:pt x="1518" y="1556"/>
                  <a:pt x="1518" y="1556"/>
                  <a:pt x="1518" y="1556"/>
                </a:cubicBezTo>
                <a:cubicBezTo>
                  <a:pt x="1514" y="1575"/>
                  <a:pt x="1517" y="1580"/>
                  <a:pt x="1523" y="1580"/>
                </a:cubicBezTo>
                <a:cubicBezTo>
                  <a:pt x="1531" y="1580"/>
                  <a:pt x="1550" y="1570"/>
                  <a:pt x="1564" y="1553"/>
                </a:cubicBezTo>
                <a:cubicBezTo>
                  <a:pt x="1560" y="1544"/>
                  <a:pt x="1560" y="1544"/>
                  <a:pt x="1560" y="1544"/>
                </a:cubicBezTo>
                <a:cubicBezTo>
                  <a:pt x="1552" y="1552"/>
                  <a:pt x="1543" y="1559"/>
                  <a:pt x="1540" y="1559"/>
                </a:cubicBezTo>
                <a:close/>
                <a:moveTo>
                  <a:pt x="1527" y="1509"/>
                </a:moveTo>
                <a:cubicBezTo>
                  <a:pt x="1516" y="1529"/>
                  <a:pt x="1489" y="1561"/>
                  <a:pt x="1478" y="1561"/>
                </a:cubicBezTo>
                <a:cubicBezTo>
                  <a:pt x="1474" y="1561"/>
                  <a:pt x="1471" y="1555"/>
                  <a:pt x="1471" y="1543"/>
                </a:cubicBezTo>
                <a:cubicBezTo>
                  <a:pt x="1471" y="1517"/>
                  <a:pt x="1482" y="1480"/>
                  <a:pt x="1502" y="1466"/>
                </a:cubicBezTo>
                <a:cubicBezTo>
                  <a:pt x="1507" y="1462"/>
                  <a:pt x="1513" y="1460"/>
                  <a:pt x="1520" y="1460"/>
                </a:cubicBezTo>
                <a:cubicBezTo>
                  <a:pt x="1521" y="1460"/>
                  <a:pt x="1521" y="1460"/>
                  <a:pt x="1521" y="1460"/>
                </a:cubicBezTo>
                <a:cubicBezTo>
                  <a:pt x="1527" y="1460"/>
                  <a:pt x="1533" y="1462"/>
                  <a:pt x="1537" y="1464"/>
                </a:cubicBezTo>
                <a:cubicBezTo>
                  <a:pt x="1535" y="1476"/>
                  <a:pt x="1531" y="1495"/>
                  <a:pt x="1527" y="1509"/>
                </a:cubicBezTo>
                <a:close/>
                <a:moveTo>
                  <a:pt x="2473" y="1546"/>
                </a:moveTo>
                <a:cubicBezTo>
                  <a:pt x="2465" y="1554"/>
                  <a:pt x="2457" y="1559"/>
                  <a:pt x="2455" y="1559"/>
                </a:cubicBezTo>
                <a:cubicBezTo>
                  <a:pt x="2453" y="1559"/>
                  <a:pt x="2453" y="1556"/>
                  <a:pt x="2455" y="1548"/>
                </a:cubicBezTo>
                <a:cubicBezTo>
                  <a:pt x="2459" y="1527"/>
                  <a:pt x="2464" y="1506"/>
                  <a:pt x="2469" y="1486"/>
                </a:cubicBezTo>
                <a:cubicBezTo>
                  <a:pt x="2477" y="1452"/>
                  <a:pt x="2470" y="1447"/>
                  <a:pt x="2462" y="1447"/>
                </a:cubicBezTo>
                <a:cubicBezTo>
                  <a:pt x="2458" y="1447"/>
                  <a:pt x="2451" y="1449"/>
                  <a:pt x="2445" y="1453"/>
                </a:cubicBezTo>
                <a:cubicBezTo>
                  <a:pt x="2435" y="1458"/>
                  <a:pt x="2416" y="1472"/>
                  <a:pt x="2395" y="1501"/>
                </a:cubicBezTo>
                <a:cubicBezTo>
                  <a:pt x="2394" y="1501"/>
                  <a:pt x="2394" y="1501"/>
                  <a:pt x="2394" y="1501"/>
                </a:cubicBezTo>
                <a:cubicBezTo>
                  <a:pt x="2399" y="1482"/>
                  <a:pt x="2399" y="1482"/>
                  <a:pt x="2399" y="1482"/>
                </a:cubicBezTo>
                <a:cubicBezTo>
                  <a:pt x="2405" y="1457"/>
                  <a:pt x="2404" y="1447"/>
                  <a:pt x="2397" y="1447"/>
                </a:cubicBezTo>
                <a:cubicBezTo>
                  <a:pt x="2389" y="1447"/>
                  <a:pt x="2373" y="1457"/>
                  <a:pt x="2358" y="1474"/>
                </a:cubicBezTo>
                <a:cubicBezTo>
                  <a:pt x="2362" y="1482"/>
                  <a:pt x="2362" y="1482"/>
                  <a:pt x="2362" y="1482"/>
                </a:cubicBezTo>
                <a:cubicBezTo>
                  <a:pt x="2369" y="1474"/>
                  <a:pt x="2378" y="1468"/>
                  <a:pt x="2380" y="1468"/>
                </a:cubicBezTo>
                <a:cubicBezTo>
                  <a:pt x="2382" y="1468"/>
                  <a:pt x="2382" y="1471"/>
                  <a:pt x="2380" y="1481"/>
                </a:cubicBezTo>
                <a:cubicBezTo>
                  <a:pt x="2373" y="1514"/>
                  <a:pt x="2362" y="1556"/>
                  <a:pt x="2357" y="1578"/>
                </a:cubicBezTo>
                <a:cubicBezTo>
                  <a:pt x="2358" y="1580"/>
                  <a:pt x="2358" y="1580"/>
                  <a:pt x="2358" y="1580"/>
                </a:cubicBezTo>
                <a:cubicBezTo>
                  <a:pt x="2364" y="1578"/>
                  <a:pt x="2372" y="1576"/>
                  <a:pt x="2379" y="1575"/>
                </a:cubicBezTo>
                <a:cubicBezTo>
                  <a:pt x="2382" y="1558"/>
                  <a:pt x="2387" y="1537"/>
                  <a:pt x="2391" y="1524"/>
                </a:cubicBezTo>
                <a:cubicBezTo>
                  <a:pt x="2405" y="1499"/>
                  <a:pt x="2436" y="1466"/>
                  <a:pt x="2447" y="1466"/>
                </a:cubicBezTo>
                <a:cubicBezTo>
                  <a:pt x="2451" y="1466"/>
                  <a:pt x="2452" y="1470"/>
                  <a:pt x="2449" y="1484"/>
                </a:cubicBezTo>
                <a:cubicBezTo>
                  <a:pt x="2444" y="1506"/>
                  <a:pt x="2439" y="1529"/>
                  <a:pt x="2433" y="1551"/>
                </a:cubicBezTo>
                <a:cubicBezTo>
                  <a:pt x="2428" y="1573"/>
                  <a:pt x="2431" y="1580"/>
                  <a:pt x="2438" y="1580"/>
                </a:cubicBezTo>
                <a:cubicBezTo>
                  <a:pt x="2445" y="1580"/>
                  <a:pt x="2461" y="1572"/>
                  <a:pt x="2477" y="1553"/>
                </a:cubicBezTo>
                <a:lnTo>
                  <a:pt x="2473" y="1546"/>
                </a:lnTo>
                <a:close/>
                <a:moveTo>
                  <a:pt x="1841" y="1559"/>
                </a:moveTo>
                <a:cubicBezTo>
                  <a:pt x="1840" y="1558"/>
                  <a:pt x="1838" y="1557"/>
                  <a:pt x="1841" y="1547"/>
                </a:cubicBezTo>
                <a:cubicBezTo>
                  <a:pt x="1855" y="1484"/>
                  <a:pt x="1855" y="1484"/>
                  <a:pt x="1855" y="1484"/>
                </a:cubicBezTo>
                <a:cubicBezTo>
                  <a:pt x="1863" y="1451"/>
                  <a:pt x="1854" y="1447"/>
                  <a:pt x="1847" y="1447"/>
                </a:cubicBezTo>
                <a:cubicBezTo>
                  <a:pt x="1843" y="1447"/>
                  <a:pt x="1837" y="1449"/>
                  <a:pt x="1831" y="1452"/>
                </a:cubicBezTo>
                <a:cubicBezTo>
                  <a:pt x="1818" y="1459"/>
                  <a:pt x="1799" y="1474"/>
                  <a:pt x="1781" y="1498"/>
                </a:cubicBezTo>
                <a:cubicBezTo>
                  <a:pt x="1780" y="1498"/>
                  <a:pt x="1780" y="1498"/>
                  <a:pt x="1780" y="1498"/>
                </a:cubicBezTo>
                <a:cubicBezTo>
                  <a:pt x="1805" y="1384"/>
                  <a:pt x="1805" y="1384"/>
                  <a:pt x="1805" y="1384"/>
                </a:cubicBezTo>
                <a:cubicBezTo>
                  <a:pt x="1806" y="1378"/>
                  <a:pt x="1806" y="1375"/>
                  <a:pt x="1803" y="1375"/>
                </a:cubicBezTo>
                <a:cubicBezTo>
                  <a:pt x="1799" y="1375"/>
                  <a:pt x="1784" y="1382"/>
                  <a:pt x="1763" y="1384"/>
                </a:cubicBezTo>
                <a:cubicBezTo>
                  <a:pt x="1762" y="1393"/>
                  <a:pt x="1762" y="1393"/>
                  <a:pt x="1762" y="1393"/>
                </a:cubicBezTo>
                <a:cubicBezTo>
                  <a:pt x="1769" y="1393"/>
                  <a:pt x="1769" y="1393"/>
                  <a:pt x="1769" y="1393"/>
                </a:cubicBezTo>
                <a:cubicBezTo>
                  <a:pt x="1780" y="1393"/>
                  <a:pt x="1782" y="1394"/>
                  <a:pt x="1779" y="1408"/>
                </a:cubicBezTo>
                <a:cubicBezTo>
                  <a:pt x="1768" y="1466"/>
                  <a:pt x="1755" y="1526"/>
                  <a:pt x="1743" y="1578"/>
                </a:cubicBezTo>
                <a:cubicBezTo>
                  <a:pt x="1745" y="1580"/>
                  <a:pt x="1745" y="1580"/>
                  <a:pt x="1745" y="1580"/>
                </a:cubicBezTo>
                <a:cubicBezTo>
                  <a:pt x="1751" y="1578"/>
                  <a:pt x="1759" y="1576"/>
                  <a:pt x="1765" y="1575"/>
                </a:cubicBezTo>
                <a:cubicBezTo>
                  <a:pt x="1768" y="1560"/>
                  <a:pt x="1773" y="1537"/>
                  <a:pt x="1776" y="1521"/>
                </a:cubicBezTo>
                <a:cubicBezTo>
                  <a:pt x="1788" y="1498"/>
                  <a:pt x="1819" y="1466"/>
                  <a:pt x="1832" y="1466"/>
                </a:cubicBezTo>
                <a:cubicBezTo>
                  <a:pt x="1836" y="1466"/>
                  <a:pt x="1838" y="1471"/>
                  <a:pt x="1834" y="1485"/>
                </a:cubicBezTo>
                <a:cubicBezTo>
                  <a:pt x="1819" y="1553"/>
                  <a:pt x="1819" y="1553"/>
                  <a:pt x="1819" y="1553"/>
                </a:cubicBezTo>
                <a:cubicBezTo>
                  <a:pt x="1814" y="1573"/>
                  <a:pt x="1817" y="1580"/>
                  <a:pt x="1823" y="1580"/>
                </a:cubicBezTo>
                <a:cubicBezTo>
                  <a:pt x="1832" y="1580"/>
                  <a:pt x="1849" y="1571"/>
                  <a:pt x="1864" y="1553"/>
                </a:cubicBezTo>
                <a:cubicBezTo>
                  <a:pt x="1860" y="1546"/>
                  <a:pt x="1860" y="1546"/>
                  <a:pt x="1860" y="1546"/>
                </a:cubicBezTo>
                <a:cubicBezTo>
                  <a:pt x="1851" y="1554"/>
                  <a:pt x="1844" y="1559"/>
                  <a:pt x="1841" y="1559"/>
                </a:cubicBezTo>
                <a:close/>
                <a:moveTo>
                  <a:pt x="2332" y="1390"/>
                </a:moveTo>
                <a:cubicBezTo>
                  <a:pt x="2331" y="1390"/>
                  <a:pt x="2331" y="1390"/>
                  <a:pt x="2331" y="1390"/>
                </a:cubicBezTo>
                <a:cubicBezTo>
                  <a:pt x="2321" y="1390"/>
                  <a:pt x="2315" y="1399"/>
                  <a:pt x="2315" y="1407"/>
                </a:cubicBezTo>
                <a:cubicBezTo>
                  <a:pt x="2315" y="1414"/>
                  <a:pt x="2320" y="1419"/>
                  <a:pt x="2327" y="1419"/>
                </a:cubicBezTo>
                <a:cubicBezTo>
                  <a:pt x="2336" y="1419"/>
                  <a:pt x="2343" y="1411"/>
                  <a:pt x="2343" y="1403"/>
                </a:cubicBezTo>
                <a:cubicBezTo>
                  <a:pt x="2343" y="1396"/>
                  <a:pt x="2339" y="1390"/>
                  <a:pt x="2332" y="1390"/>
                </a:cubicBezTo>
                <a:close/>
                <a:moveTo>
                  <a:pt x="2244" y="1455"/>
                </a:moveTo>
                <a:cubicBezTo>
                  <a:pt x="2238" y="1450"/>
                  <a:pt x="2231" y="1447"/>
                  <a:pt x="2222" y="1447"/>
                </a:cubicBezTo>
                <a:cubicBezTo>
                  <a:pt x="2211" y="1447"/>
                  <a:pt x="2197" y="1452"/>
                  <a:pt x="2186" y="1462"/>
                </a:cubicBezTo>
                <a:cubicBezTo>
                  <a:pt x="2172" y="1473"/>
                  <a:pt x="2163" y="1491"/>
                  <a:pt x="2163" y="1509"/>
                </a:cubicBezTo>
                <a:cubicBezTo>
                  <a:pt x="2163" y="1528"/>
                  <a:pt x="2172" y="1539"/>
                  <a:pt x="2187" y="1543"/>
                </a:cubicBezTo>
                <a:cubicBezTo>
                  <a:pt x="2174" y="1551"/>
                  <a:pt x="2170" y="1557"/>
                  <a:pt x="2170" y="1561"/>
                </a:cubicBezTo>
                <a:cubicBezTo>
                  <a:pt x="2170" y="1565"/>
                  <a:pt x="2173" y="1570"/>
                  <a:pt x="2180" y="1575"/>
                </a:cubicBezTo>
                <a:cubicBezTo>
                  <a:pt x="2148" y="1592"/>
                  <a:pt x="2134" y="1604"/>
                  <a:pt x="2134" y="1617"/>
                </a:cubicBezTo>
                <a:cubicBezTo>
                  <a:pt x="2134" y="1632"/>
                  <a:pt x="2155" y="1647"/>
                  <a:pt x="2183" y="1647"/>
                </a:cubicBezTo>
                <a:cubicBezTo>
                  <a:pt x="2207" y="1647"/>
                  <a:pt x="2248" y="1632"/>
                  <a:pt x="2248" y="1607"/>
                </a:cubicBezTo>
                <a:cubicBezTo>
                  <a:pt x="2248" y="1596"/>
                  <a:pt x="2238" y="1584"/>
                  <a:pt x="2214" y="1570"/>
                </a:cubicBezTo>
                <a:cubicBezTo>
                  <a:pt x="2199" y="1562"/>
                  <a:pt x="2192" y="1557"/>
                  <a:pt x="2192" y="1553"/>
                </a:cubicBezTo>
                <a:cubicBezTo>
                  <a:pt x="2192" y="1549"/>
                  <a:pt x="2194" y="1546"/>
                  <a:pt x="2198" y="1544"/>
                </a:cubicBezTo>
                <a:cubicBezTo>
                  <a:pt x="2214" y="1539"/>
                  <a:pt x="2226" y="1533"/>
                  <a:pt x="2233" y="1526"/>
                </a:cubicBezTo>
                <a:cubicBezTo>
                  <a:pt x="2243" y="1518"/>
                  <a:pt x="2254" y="1504"/>
                  <a:pt x="2254" y="1482"/>
                </a:cubicBezTo>
                <a:cubicBezTo>
                  <a:pt x="2254" y="1476"/>
                  <a:pt x="2253" y="1471"/>
                  <a:pt x="2252" y="1468"/>
                </a:cubicBezTo>
                <a:cubicBezTo>
                  <a:pt x="2254" y="1467"/>
                  <a:pt x="2256" y="1467"/>
                  <a:pt x="2257" y="1467"/>
                </a:cubicBezTo>
                <a:cubicBezTo>
                  <a:pt x="2263" y="1466"/>
                  <a:pt x="2271" y="1463"/>
                  <a:pt x="2280" y="1454"/>
                </a:cubicBezTo>
                <a:cubicBezTo>
                  <a:pt x="2277" y="1448"/>
                  <a:pt x="2277" y="1448"/>
                  <a:pt x="2277" y="1448"/>
                </a:cubicBezTo>
                <a:cubicBezTo>
                  <a:pt x="2272" y="1451"/>
                  <a:pt x="2260" y="1454"/>
                  <a:pt x="2244" y="1455"/>
                </a:cubicBezTo>
                <a:close/>
                <a:moveTo>
                  <a:pt x="2207" y="1591"/>
                </a:moveTo>
                <a:cubicBezTo>
                  <a:pt x="2221" y="1600"/>
                  <a:pt x="2227" y="1607"/>
                  <a:pt x="2227" y="1615"/>
                </a:cubicBezTo>
                <a:cubicBezTo>
                  <a:pt x="2227" y="1626"/>
                  <a:pt x="2212" y="1635"/>
                  <a:pt x="2195" y="1635"/>
                </a:cubicBezTo>
                <a:cubicBezTo>
                  <a:pt x="2194" y="1635"/>
                  <a:pt x="2194" y="1635"/>
                  <a:pt x="2194" y="1635"/>
                </a:cubicBezTo>
                <a:cubicBezTo>
                  <a:pt x="2175" y="1635"/>
                  <a:pt x="2157" y="1624"/>
                  <a:pt x="2157" y="1611"/>
                </a:cubicBezTo>
                <a:cubicBezTo>
                  <a:pt x="2157" y="1602"/>
                  <a:pt x="2168" y="1591"/>
                  <a:pt x="2188" y="1580"/>
                </a:cubicBezTo>
                <a:cubicBezTo>
                  <a:pt x="2192" y="1583"/>
                  <a:pt x="2199" y="1586"/>
                  <a:pt x="2207" y="1591"/>
                </a:cubicBezTo>
                <a:close/>
                <a:moveTo>
                  <a:pt x="2203" y="1531"/>
                </a:moveTo>
                <a:cubicBezTo>
                  <a:pt x="2193" y="1531"/>
                  <a:pt x="2185" y="1523"/>
                  <a:pt x="2185" y="1507"/>
                </a:cubicBezTo>
                <a:cubicBezTo>
                  <a:pt x="2185" y="1493"/>
                  <a:pt x="2189" y="1480"/>
                  <a:pt x="2194" y="1471"/>
                </a:cubicBezTo>
                <a:cubicBezTo>
                  <a:pt x="2200" y="1462"/>
                  <a:pt x="2206" y="1458"/>
                  <a:pt x="2215" y="1458"/>
                </a:cubicBezTo>
                <a:cubicBezTo>
                  <a:pt x="2215" y="1458"/>
                  <a:pt x="2215" y="1458"/>
                  <a:pt x="2215" y="1458"/>
                </a:cubicBezTo>
                <a:cubicBezTo>
                  <a:pt x="2226" y="1458"/>
                  <a:pt x="2233" y="1467"/>
                  <a:pt x="2233" y="1484"/>
                </a:cubicBezTo>
                <a:cubicBezTo>
                  <a:pt x="2233" y="1515"/>
                  <a:pt x="2216" y="1531"/>
                  <a:pt x="2203" y="1531"/>
                </a:cubicBezTo>
                <a:close/>
                <a:moveTo>
                  <a:pt x="1975" y="1559"/>
                </a:moveTo>
                <a:cubicBezTo>
                  <a:pt x="1973" y="1559"/>
                  <a:pt x="1972" y="1556"/>
                  <a:pt x="1974" y="1546"/>
                </a:cubicBezTo>
                <a:cubicBezTo>
                  <a:pt x="1980" y="1511"/>
                  <a:pt x="1989" y="1473"/>
                  <a:pt x="1995" y="1452"/>
                </a:cubicBezTo>
                <a:cubicBezTo>
                  <a:pt x="1994" y="1451"/>
                  <a:pt x="1994" y="1451"/>
                  <a:pt x="1994" y="1451"/>
                </a:cubicBezTo>
                <a:cubicBezTo>
                  <a:pt x="1990" y="1451"/>
                  <a:pt x="1986" y="1450"/>
                  <a:pt x="1983" y="1449"/>
                </a:cubicBezTo>
                <a:cubicBezTo>
                  <a:pt x="1977" y="1448"/>
                  <a:pt x="1972" y="1447"/>
                  <a:pt x="1967" y="1447"/>
                </a:cubicBezTo>
                <a:cubicBezTo>
                  <a:pt x="1967" y="1447"/>
                  <a:pt x="1967" y="1447"/>
                  <a:pt x="1967" y="1447"/>
                </a:cubicBezTo>
                <a:cubicBezTo>
                  <a:pt x="1949" y="1447"/>
                  <a:pt x="1928" y="1458"/>
                  <a:pt x="1914" y="1471"/>
                </a:cubicBezTo>
                <a:cubicBezTo>
                  <a:pt x="1895" y="1488"/>
                  <a:pt x="1882" y="1520"/>
                  <a:pt x="1882" y="1548"/>
                </a:cubicBezTo>
                <a:cubicBezTo>
                  <a:pt x="1882" y="1571"/>
                  <a:pt x="1891" y="1580"/>
                  <a:pt x="1898" y="1580"/>
                </a:cubicBezTo>
                <a:cubicBezTo>
                  <a:pt x="1906" y="1580"/>
                  <a:pt x="1915" y="1576"/>
                  <a:pt x="1923" y="1568"/>
                </a:cubicBezTo>
                <a:cubicBezTo>
                  <a:pt x="1935" y="1559"/>
                  <a:pt x="1947" y="1546"/>
                  <a:pt x="1957" y="1532"/>
                </a:cubicBezTo>
                <a:cubicBezTo>
                  <a:pt x="1957" y="1532"/>
                  <a:pt x="1957" y="1532"/>
                  <a:pt x="1957" y="1532"/>
                </a:cubicBezTo>
                <a:cubicBezTo>
                  <a:pt x="1952" y="1556"/>
                  <a:pt x="1952" y="1556"/>
                  <a:pt x="1952" y="1556"/>
                </a:cubicBezTo>
                <a:cubicBezTo>
                  <a:pt x="1949" y="1575"/>
                  <a:pt x="1952" y="1580"/>
                  <a:pt x="1958" y="1580"/>
                </a:cubicBezTo>
                <a:cubicBezTo>
                  <a:pt x="1966" y="1580"/>
                  <a:pt x="1984" y="1570"/>
                  <a:pt x="1998" y="1553"/>
                </a:cubicBezTo>
                <a:cubicBezTo>
                  <a:pt x="1994" y="1544"/>
                  <a:pt x="1994" y="1544"/>
                  <a:pt x="1994" y="1544"/>
                </a:cubicBezTo>
                <a:cubicBezTo>
                  <a:pt x="1987" y="1552"/>
                  <a:pt x="1977" y="1559"/>
                  <a:pt x="1975" y="1559"/>
                </a:cubicBezTo>
                <a:close/>
                <a:moveTo>
                  <a:pt x="1961" y="1509"/>
                </a:moveTo>
                <a:cubicBezTo>
                  <a:pt x="1951" y="1529"/>
                  <a:pt x="1923" y="1561"/>
                  <a:pt x="1913" y="1561"/>
                </a:cubicBezTo>
                <a:cubicBezTo>
                  <a:pt x="1909" y="1561"/>
                  <a:pt x="1905" y="1555"/>
                  <a:pt x="1905" y="1543"/>
                </a:cubicBezTo>
                <a:cubicBezTo>
                  <a:pt x="1905" y="1517"/>
                  <a:pt x="1916" y="1480"/>
                  <a:pt x="1937" y="1466"/>
                </a:cubicBezTo>
                <a:cubicBezTo>
                  <a:pt x="1941" y="1462"/>
                  <a:pt x="1947" y="1460"/>
                  <a:pt x="1955" y="1460"/>
                </a:cubicBezTo>
                <a:cubicBezTo>
                  <a:pt x="1955" y="1460"/>
                  <a:pt x="1955" y="1460"/>
                  <a:pt x="1955" y="1460"/>
                </a:cubicBezTo>
                <a:cubicBezTo>
                  <a:pt x="1961" y="1460"/>
                  <a:pt x="1968" y="1462"/>
                  <a:pt x="1972" y="1464"/>
                </a:cubicBezTo>
                <a:cubicBezTo>
                  <a:pt x="1969" y="1476"/>
                  <a:pt x="1965" y="1495"/>
                  <a:pt x="1961" y="1509"/>
                </a:cubicBezTo>
                <a:close/>
                <a:moveTo>
                  <a:pt x="2134" y="1546"/>
                </a:moveTo>
                <a:cubicBezTo>
                  <a:pt x="2126" y="1554"/>
                  <a:pt x="2119" y="1559"/>
                  <a:pt x="2116" y="1559"/>
                </a:cubicBezTo>
                <a:cubicBezTo>
                  <a:pt x="2115" y="1559"/>
                  <a:pt x="2114" y="1556"/>
                  <a:pt x="2116" y="1548"/>
                </a:cubicBezTo>
                <a:cubicBezTo>
                  <a:pt x="2121" y="1527"/>
                  <a:pt x="2126" y="1506"/>
                  <a:pt x="2131" y="1486"/>
                </a:cubicBezTo>
                <a:cubicBezTo>
                  <a:pt x="2139" y="1452"/>
                  <a:pt x="2131" y="1447"/>
                  <a:pt x="2124" y="1447"/>
                </a:cubicBezTo>
                <a:cubicBezTo>
                  <a:pt x="2119" y="1447"/>
                  <a:pt x="2113" y="1449"/>
                  <a:pt x="2106" y="1453"/>
                </a:cubicBezTo>
                <a:cubicBezTo>
                  <a:pt x="2096" y="1458"/>
                  <a:pt x="2078" y="1472"/>
                  <a:pt x="2057" y="1501"/>
                </a:cubicBezTo>
                <a:cubicBezTo>
                  <a:pt x="2056" y="1501"/>
                  <a:pt x="2056" y="1501"/>
                  <a:pt x="2056" y="1501"/>
                </a:cubicBezTo>
                <a:cubicBezTo>
                  <a:pt x="2061" y="1482"/>
                  <a:pt x="2061" y="1482"/>
                  <a:pt x="2061" y="1482"/>
                </a:cubicBezTo>
                <a:cubicBezTo>
                  <a:pt x="2066" y="1457"/>
                  <a:pt x="2066" y="1447"/>
                  <a:pt x="2059" y="1447"/>
                </a:cubicBezTo>
                <a:cubicBezTo>
                  <a:pt x="2051" y="1447"/>
                  <a:pt x="2035" y="1457"/>
                  <a:pt x="2019" y="1474"/>
                </a:cubicBezTo>
                <a:cubicBezTo>
                  <a:pt x="2023" y="1482"/>
                  <a:pt x="2023" y="1482"/>
                  <a:pt x="2023" y="1482"/>
                </a:cubicBezTo>
                <a:cubicBezTo>
                  <a:pt x="2031" y="1474"/>
                  <a:pt x="2039" y="1468"/>
                  <a:pt x="2042" y="1468"/>
                </a:cubicBezTo>
                <a:cubicBezTo>
                  <a:pt x="2043" y="1468"/>
                  <a:pt x="2044" y="1471"/>
                  <a:pt x="2042" y="1481"/>
                </a:cubicBezTo>
                <a:cubicBezTo>
                  <a:pt x="2034" y="1514"/>
                  <a:pt x="2024" y="1556"/>
                  <a:pt x="2018" y="1578"/>
                </a:cubicBezTo>
                <a:cubicBezTo>
                  <a:pt x="2020" y="1580"/>
                  <a:pt x="2020" y="1580"/>
                  <a:pt x="2020" y="1580"/>
                </a:cubicBezTo>
                <a:cubicBezTo>
                  <a:pt x="2026" y="1578"/>
                  <a:pt x="2034" y="1576"/>
                  <a:pt x="2040" y="1575"/>
                </a:cubicBezTo>
                <a:cubicBezTo>
                  <a:pt x="2044" y="1558"/>
                  <a:pt x="2049" y="1537"/>
                  <a:pt x="2052" y="1524"/>
                </a:cubicBezTo>
                <a:cubicBezTo>
                  <a:pt x="2066" y="1499"/>
                  <a:pt x="2097" y="1466"/>
                  <a:pt x="2109" y="1466"/>
                </a:cubicBezTo>
                <a:cubicBezTo>
                  <a:pt x="2113" y="1466"/>
                  <a:pt x="2114" y="1470"/>
                  <a:pt x="2111" y="1484"/>
                </a:cubicBezTo>
                <a:cubicBezTo>
                  <a:pt x="2105" y="1506"/>
                  <a:pt x="2100" y="1529"/>
                  <a:pt x="2095" y="1551"/>
                </a:cubicBezTo>
                <a:cubicBezTo>
                  <a:pt x="2089" y="1573"/>
                  <a:pt x="2092" y="1580"/>
                  <a:pt x="2099" y="1580"/>
                </a:cubicBezTo>
                <a:cubicBezTo>
                  <a:pt x="2107" y="1580"/>
                  <a:pt x="2123" y="1572"/>
                  <a:pt x="2139" y="1553"/>
                </a:cubicBezTo>
                <a:lnTo>
                  <a:pt x="2134" y="1546"/>
                </a:lnTo>
                <a:close/>
                <a:moveTo>
                  <a:pt x="2838" y="1447"/>
                </a:moveTo>
                <a:cubicBezTo>
                  <a:pt x="2833" y="1447"/>
                  <a:pt x="2828" y="1451"/>
                  <a:pt x="2826" y="1455"/>
                </a:cubicBezTo>
                <a:cubicBezTo>
                  <a:pt x="2825" y="1458"/>
                  <a:pt x="2824" y="1460"/>
                  <a:pt x="2825" y="1462"/>
                </a:cubicBezTo>
                <a:cubicBezTo>
                  <a:pt x="2827" y="1465"/>
                  <a:pt x="2829" y="1470"/>
                  <a:pt x="2829" y="1476"/>
                </a:cubicBezTo>
                <a:cubicBezTo>
                  <a:pt x="2829" y="1494"/>
                  <a:pt x="2805" y="1529"/>
                  <a:pt x="2790" y="1549"/>
                </a:cubicBezTo>
                <a:cubicBezTo>
                  <a:pt x="2789" y="1549"/>
                  <a:pt x="2789" y="1549"/>
                  <a:pt x="2789" y="1549"/>
                </a:cubicBezTo>
                <a:cubicBezTo>
                  <a:pt x="2787" y="1516"/>
                  <a:pt x="2785" y="1483"/>
                  <a:pt x="2783" y="1452"/>
                </a:cubicBezTo>
                <a:cubicBezTo>
                  <a:pt x="2775" y="1452"/>
                  <a:pt x="2775" y="1452"/>
                  <a:pt x="2775" y="1452"/>
                </a:cubicBezTo>
                <a:cubicBezTo>
                  <a:pt x="2759" y="1483"/>
                  <a:pt x="2742" y="1512"/>
                  <a:pt x="2724" y="1544"/>
                </a:cubicBezTo>
                <a:cubicBezTo>
                  <a:pt x="2723" y="1544"/>
                  <a:pt x="2723" y="1544"/>
                  <a:pt x="2723" y="1544"/>
                </a:cubicBezTo>
                <a:cubicBezTo>
                  <a:pt x="2724" y="1523"/>
                  <a:pt x="2724" y="1500"/>
                  <a:pt x="2724" y="1476"/>
                </a:cubicBezTo>
                <a:cubicBezTo>
                  <a:pt x="2724" y="1457"/>
                  <a:pt x="2721" y="1447"/>
                  <a:pt x="2714" y="1447"/>
                </a:cubicBezTo>
                <a:cubicBezTo>
                  <a:pt x="2705" y="1447"/>
                  <a:pt x="2690" y="1459"/>
                  <a:pt x="2679" y="1476"/>
                </a:cubicBezTo>
                <a:cubicBezTo>
                  <a:pt x="2684" y="1482"/>
                  <a:pt x="2684" y="1482"/>
                  <a:pt x="2684" y="1482"/>
                </a:cubicBezTo>
                <a:cubicBezTo>
                  <a:pt x="2692" y="1473"/>
                  <a:pt x="2697" y="1468"/>
                  <a:pt x="2700" y="1468"/>
                </a:cubicBezTo>
                <a:cubicBezTo>
                  <a:pt x="2702" y="1468"/>
                  <a:pt x="2703" y="1472"/>
                  <a:pt x="2704" y="1489"/>
                </a:cubicBezTo>
                <a:cubicBezTo>
                  <a:pt x="2705" y="1515"/>
                  <a:pt x="2705" y="1551"/>
                  <a:pt x="2705" y="1580"/>
                </a:cubicBezTo>
                <a:cubicBezTo>
                  <a:pt x="2713" y="1580"/>
                  <a:pt x="2713" y="1580"/>
                  <a:pt x="2713" y="1580"/>
                </a:cubicBezTo>
                <a:cubicBezTo>
                  <a:pt x="2728" y="1555"/>
                  <a:pt x="2748" y="1521"/>
                  <a:pt x="2765" y="1491"/>
                </a:cubicBezTo>
                <a:cubicBezTo>
                  <a:pt x="2766" y="1491"/>
                  <a:pt x="2766" y="1491"/>
                  <a:pt x="2766" y="1491"/>
                </a:cubicBezTo>
                <a:cubicBezTo>
                  <a:pt x="2767" y="1520"/>
                  <a:pt x="2770" y="1551"/>
                  <a:pt x="2772" y="1580"/>
                </a:cubicBezTo>
                <a:cubicBezTo>
                  <a:pt x="2780" y="1580"/>
                  <a:pt x="2780" y="1580"/>
                  <a:pt x="2780" y="1580"/>
                </a:cubicBezTo>
                <a:cubicBezTo>
                  <a:pt x="2795" y="1559"/>
                  <a:pt x="2830" y="1508"/>
                  <a:pt x="2839" y="1494"/>
                </a:cubicBezTo>
                <a:cubicBezTo>
                  <a:pt x="2845" y="1482"/>
                  <a:pt x="2850" y="1473"/>
                  <a:pt x="2850" y="1463"/>
                </a:cubicBezTo>
                <a:cubicBezTo>
                  <a:pt x="2850" y="1453"/>
                  <a:pt x="2845" y="1447"/>
                  <a:pt x="2838" y="1447"/>
                </a:cubicBezTo>
                <a:close/>
                <a:moveTo>
                  <a:pt x="750" y="1559"/>
                </a:moveTo>
                <a:cubicBezTo>
                  <a:pt x="748" y="1559"/>
                  <a:pt x="747" y="1556"/>
                  <a:pt x="749" y="1546"/>
                </a:cubicBezTo>
                <a:cubicBezTo>
                  <a:pt x="755" y="1511"/>
                  <a:pt x="764" y="1473"/>
                  <a:pt x="769" y="1452"/>
                </a:cubicBezTo>
                <a:cubicBezTo>
                  <a:pt x="769" y="1451"/>
                  <a:pt x="769" y="1451"/>
                  <a:pt x="769" y="1451"/>
                </a:cubicBezTo>
                <a:cubicBezTo>
                  <a:pt x="765" y="1451"/>
                  <a:pt x="761" y="1450"/>
                  <a:pt x="758" y="1449"/>
                </a:cubicBezTo>
                <a:cubicBezTo>
                  <a:pt x="752" y="1448"/>
                  <a:pt x="747" y="1447"/>
                  <a:pt x="742" y="1447"/>
                </a:cubicBezTo>
                <a:cubicBezTo>
                  <a:pt x="742" y="1447"/>
                  <a:pt x="742" y="1447"/>
                  <a:pt x="742" y="1447"/>
                </a:cubicBezTo>
                <a:cubicBezTo>
                  <a:pt x="724" y="1447"/>
                  <a:pt x="703" y="1458"/>
                  <a:pt x="689" y="1471"/>
                </a:cubicBezTo>
                <a:cubicBezTo>
                  <a:pt x="670" y="1488"/>
                  <a:pt x="657" y="1520"/>
                  <a:pt x="657" y="1548"/>
                </a:cubicBezTo>
                <a:cubicBezTo>
                  <a:pt x="657" y="1571"/>
                  <a:pt x="666" y="1580"/>
                  <a:pt x="673" y="1580"/>
                </a:cubicBezTo>
                <a:cubicBezTo>
                  <a:pt x="681" y="1580"/>
                  <a:pt x="690" y="1576"/>
                  <a:pt x="698" y="1568"/>
                </a:cubicBezTo>
                <a:cubicBezTo>
                  <a:pt x="710" y="1559"/>
                  <a:pt x="722" y="1546"/>
                  <a:pt x="732" y="1532"/>
                </a:cubicBezTo>
                <a:cubicBezTo>
                  <a:pt x="732" y="1532"/>
                  <a:pt x="732" y="1532"/>
                  <a:pt x="732" y="1532"/>
                </a:cubicBezTo>
                <a:cubicBezTo>
                  <a:pt x="727" y="1556"/>
                  <a:pt x="727" y="1556"/>
                  <a:pt x="727" y="1556"/>
                </a:cubicBezTo>
                <a:cubicBezTo>
                  <a:pt x="724" y="1575"/>
                  <a:pt x="726" y="1580"/>
                  <a:pt x="733" y="1580"/>
                </a:cubicBezTo>
                <a:cubicBezTo>
                  <a:pt x="741" y="1580"/>
                  <a:pt x="759" y="1570"/>
                  <a:pt x="773" y="1553"/>
                </a:cubicBezTo>
                <a:cubicBezTo>
                  <a:pt x="769" y="1544"/>
                  <a:pt x="769" y="1544"/>
                  <a:pt x="769" y="1544"/>
                </a:cubicBezTo>
                <a:cubicBezTo>
                  <a:pt x="762" y="1552"/>
                  <a:pt x="752" y="1559"/>
                  <a:pt x="750" y="1559"/>
                </a:cubicBezTo>
                <a:close/>
                <a:moveTo>
                  <a:pt x="736" y="1509"/>
                </a:moveTo>
                <a:cubicBezTo>
                  <a:pt x="726" y="1529"/>
                  <a:pt x="698" y="1561"/>
                  <a:pt x="688" y="1561"/>
                </a:cubicBezTo>
                <a:cubicBezTo>
                  <a:pt x="683" y="1561"/>
                  <a:pt x="680" y="1555"/>
                  <a:pt x="680" y="1543"/>
                </a:cubicBezTo>
                <a:cubicBezTo>
                  <a:pt x="680" y="1517"/>
                  <a:pt x="691" y="1480"/>
                  <a:pt x="711" y="1466"/>
                </a:cubicBezTo>
                <a:cubicBezTo>
                  <a:pt x="716" y="1462"/>
                  <a:pt x="722" y="1460"/>
                  <a:pt x="730" y="1460"/>
                </a:cubicBezTo>
                <a:cubicBezTo>
                  <a:pt x="730" y="1460"/>
                  <a:pt x="730" y="1460"/>
                  <a:pt x="730" y="1460"/>
                </a:cubicBezTo>
                <a:cubicBezTo>
                  <a:pt x="736" y="1460"/>
                  <a:pt x="743" y="1462"/>
                  <a:pt x="747" y="1464"/>
                </a:cubicBezTo>
                <a:cubicBezTo>
                  <a:pt x="744" y="1476"/>
                  <a:pt x="740" y="1495"/>
                  <a:pt x="736" y="1509"/>
                </a:cubicBezTo>
                <a:close/>
                <a:moveTo>
                  <a:pt x="850" y="1375"/>
                </a:moveTo>
                <a:cubicBezTo>
                  <a:pt x="846" y="1375"/>
                  <a:pt x="831" y="1382"/>
                  <a:pt x="809" y="1384"/>
                </a:cubicBezTo>
                <a:cubicBezTo>
                  <a:pt x="808" y="1392"/>
                  <a:pt x="808" y="1392"/>
                  <a:pt x="808" y="1392"/>
                </a:cubicBezTo>
                <a:cubicBezTo>
                  <a:pt x="814" y="1392"/>
                  <a:pt x="814" y="1392"/>
                  <a:pt x="814" y="1392"/>
                </a:cubicBezTo>
                <a:cubicBezTo>
                  <a:pt x="828" y="1393"/>
                  <a:pt x="829" y="1394"/>
                  <a:pt x="827" y="1407"/>
                </a:cubicBezTo>
                <a:cubicBezTo>
                  <a:pt x="817" y="1453"/>
                  <a:pt x="808" y="1499"/>
                  <a:pt x="798" y="1545"/>
                </a:cubicBezTo>
                <a:cubicBezTo>
                  <a:pt x="792" y="1574"/>
                  <a:pt x="796" y="1580"/>
                  <a:pt x="802" y="1580"/>
                </a:cubicBezTo>
                <a:cubicBezTo>
                  <a:pt x="811" y="1580"/>
                  <a:pt x="829" y="1569"/>
                  <a:pt x="844" y="1552"/>
                </a:cubicBezTo>
                <a:cubicBezTo>
                  <a:pt x="839" y="1545"/>
                  <a:pt x="839" y="1545"/>
                  <a:pt x="839" y="1545"/>
                </a:cubicBezTo>
                <a:cubicBezTo>
                  <a:pt x="832" y="1552"/>
                  <a:pt x="821" y="1559"/>
                  <a:pt x="818" y="1559"/>
                </a:cubicBezTo>
                <a:cubicBezTo>
                  <a:pt x="816" y="1559"/>
                  <a:pt x="816" y="1557"/>
                  <a:pt x="817" y="1548"/>
                </a:cubicBezTo>
                <a:cubicBezTo>
                  <a:pt x="829" y="1491"/>
                  <a:pt x="840" y="1437"/>
                  <a:pt x="852" y="1383"/>
                </a:cubicBezTo>
                <a:cubicBezTo>
                  <a:pt x="853" y="1378"/>
                  <a:pt x="853" y="1375"/>
                  <a:pt x="850" y="1375"/>
                </a:cubicBezTo>
                <a:close/>
                <a:moveTo>
                  <a:pt x="470" y="1375"/>
                </a:moveTo>
                <a:cubicBezTo>
                  <a:pt x="466" y="1375"/>
                  <a:pt x="450" y="1382"/>
                  <a:pt x="429" y="1384"/>
                </a:cubicBezTo>
                <a:cubicBezTo>
                  <a:pt x="428" y="1392"/>
                  <a:pt x="428" y="1392"/>
                  <a:pt x="428" y="1392"/>
                </a:cubicBezTo>
                <a:cubicBezTo>
                  <a:pt x="433" y="1392"/>
                  <a:pt x="433" y="1392"/>
                  <a:pt x="433" y="1392"/>
                </a:cubicBezTo>
                <a:cubicBezTo>
                  <a:pt x="447" y="1393"/>
                  <a:pt x="449" y="1394"/>
                  <a:pt x="446" y="1407"/>
                </a:cubicBezTo>
                <a:cubicBezTo>
                  <a:pt x="436" y="1453"/>
                  <a:pt x="427" y="1499"/>
                  <a:pt x="417" y="1545"/>
                </a:cubicBezTo>
                <a:cubicBezTo>
                  <a:pt x="411" y="1574"/>
                  <a:pt x="416" y="1580"/>
                  <a:pt x="422" y="1580"/>
                </a:cubicBezTo>
                <a:cubicBezTo>
                  <a:pt x="430" y="1580"/>
                  <a:pt x="449" y="1569"/>
                  <a:pt x="463" y="1552"/>
                </a:cubicBezTo>
                <a:cubicBezTo>
                  <a:pt x="458" y="1545"/>
                  <a:pt x="458" y="1545"/>
                  <a:pt x="458" y="1545"/>
                </a:cubicBezTo>
                <a:cubicBezTo>
                  <a:pt x="451" y="1552"/>
                  <a:pt x="441" y="1559"/>
                  <a:pt x="438" y="1559"/>
                </a:cubicBezTo>
                <a:cubicBezTo>
                  <a:pt x="436" y="1559"/>
                  <a:pt x="435" y="1557"/>
                  <a:pt x="437" y="1548"/>
                </a:cubicBezTo>
                <a:cubicBezTo>
                  <a:pt x="449" y="1491"/>
                  <a:pt x="460" y="1437"/>
                  <a:pt x="471" y="1383"/>
                </a:cubicBezTo>
                <a:cubicBezTo>
                  <a:pt x="472" y="1378"/>
                  <a:pt x="473" y="1375"/>
                  <a:pt x="470" y="1375"/>
                </a:cubicBezTo>
                <a:close/>
                <a:moveTo>
                  <a:pt x="2311" y="1559"/>
                </a:moveTo>
                <a:cubicBezTo>
                  <a:pt x="2309" y="1559"/>
                  <a:pt x="2308" y="1557"/>
                  <a:pt x="2310" y="1550"/>
                </a:cubicBezTo>
                <a:cubicBezTo>
                  <a:pt x="2330" y="1471"/>
                  <a:pt x="2330" y="1471"/>
                  <a:pt x="2330" y="1471"/>
                </a:cubicBezTo>
                <a:cubicBezTo>
                  <a:pt x="2333" y="1456"/>
                  <a:pt x="2334" y="1447"/>
                  <a:pt x="2327" y="1447"/>
                </a:cubicBezTo>
                <a:cubicBezTo>
                  <a:pt x="2319" y="1447"/>
                  <a:pt x="2300" y="1458"/>
                  <a:pt x="2284" y="1474"/>
                </a:cubicBezTo>
                <a:cubicBezTo>
                  <a:pt x="2288" y="1482"/>
                  <a:pt x="2288" y="1482"/>
                  <a:pt x="2288" y="1482"/>
                </a:cubicBezTo>
                <a:cubicBezTo>
                  <a:pt x="2297" y="1474"/>
                  <a:pt x="2305" y="1469"/>
                  <a:pt x="2308" y="1469"/>
                </a:cubicBezTo>
                <a:cubicBezTo>
                  <a:pt x="2309" y="1470"/>
                  <a:pt x="2309" y="1471"/>
                  <a:pt x="2307" y="1479"/>
                </a:cubicBezTo>
                <a:cubicBezTo>
                  <a:pt x="2289" y="1554"/>
                  <a:pt x="2289" y="1554"/>
                  <a:pt x="2289" y="1554"/>
                </a:cubicBezTo>
                <a:cubicBezTo>
                  <a:pt x="2284" y="1576"/>
                  <a:pt x="2288" y="1580"/>
                  <a:pt x="2293" y="1580"/>
                </a:cubicBezTo>
                <a:cubicBezTo>
                  <a:pt x="2304" y="1580"/>
                  <a:pt x="2325" y="1565"/>
                  <a:pt x="2334" y="1553"/>
                </a:cubicBezTo>
                <a:cubicBezTo>
                  <a:pt x="2330" y="1546"/>
                  <a:pt x="2330" y="1546"/>
                  <a:pt x="2330" y="1546"/>
                </a:cubicBezTo>
                <a:cubicBezTo>
                  <a:pt x="2323" y="1552"/>
                  <a:pt x="2314" y="1559"/>
                  <a:pt x="2311" y="1559"/>
                </a:cubicBezTo>
                <a:close/>
                <a:moveTo>
                  <a:pt x="1219" y="1390"/>
                </a:moveTo>
                <a:cubicBezTo>
                  <a:pt x="1219" y="1390"/>
                  <a:pt x="1219" y="1390"/>
                  <a:pt x="1219" y="1390"/>
                </a:cubicBezTo>
                <a:cubicBezTo>
                  <a:pt x="1209" y="1390"/>
                  <a:pt x="1203" y="1399"/>
                  <a:pt x="1203" y="1407"/>
                </a:cubicBezTo>
                <a:cubicBezTo>
                  <a:pt x="1203" y="1414"/>
                  <a:pt x="1208" y="1419"/>
                  <a:pt x="1215" y="1419"/>
                </a:cubicBezTo>
                <a:cubicBezTo>
                  <a:pt x="1224" y="1419"/>
                  <a:pt x="1231" y="1411"/>
                  <a:pt x="1231" y="1403"/>
                </a:cubicBezTo>
                <a:cubicBezTo>
                  <a:pt x="1231" y="1396"/>
                  <a:pt x="1227" y="1390"/>
                  <a:pt x="1219" y="1390"/>
                </a:cubicBezTo>
                <a:close/>
                <a:moveTo>
                  <a:pt x="1198" y="1559"/>
                </a:moveTo>
                <a:cubicBezTo>
                  <a:pt x="1197" y="1559"/>
                  <a:pt x="1196" y="1557"/>
                  <a:pt x="1198" y="1550"/>
                </a:cubicBezTo>
                <a:cubicBezTo>
                  <a:pt x="1218" y="1471"/>
                  <a:pt x="1218" y="1471"/>
                  <a:pt x="1218" y="1471"/>
                </a:cubicBezTo>
                <a:cubicBezTo>
                  <a:pt x="1221" y="1456"/>
                  <a:pt x="1222" y="1447"/>
                  <a:pt x="1214" y="1447"/>
                </a:cubicBezTo>
                <a:cubicBezTo>
                  <a:pt x="1207" y="1447"/>
                  <a:pt x="1187" y="1458"/>
                  <a:pt x="1172" y="1474"/>
                </a:cubicBezTo>
                <a:cubicBezTo>
                  <a:pt x="1176" y="1482"/>
                  <a:pt x="1176" y="1482"/>
                  <a:pt x="1176" y="1482"/>
                </a:cubicBezTo>
                <a:cubicBezTo>
                  <a:pt x="1184" y="1474"/>
                  <a:pt x="1193" y="1469"/>
                  <a:pt x="1195" y="1469"/>
                </a:cubicBezTo>
                <a:cubicBezTo>
                  <a:pt x="1196" y="1470"/>
                  <a:pt x="1197" y="1471"/>
                  <a:pt x="1195" y="1479"/>
                </a:cubicBezTo>
                <a:cubicBezTo>
                  <a:pt x="1177" y="1554"/>
                  <a:pt x="1177" y="1554"/>
                  <a:pt x="1177" y="1554"/>
                </a:cubicBezTo>
                <a:cubicBezTo>
                  <a:pt x="1171" y="1576"/>
                  <a:pt x="1176" y="1580"/>
                  <a:pt x="1181" y="1580"/>
                </a:cubicBezTo>
                <a:cubicBezTo>
                  <a:pt x="1191" y="1580"/>
                  <a:pt x="1212" y="1565"/>
                  <a:pt x="1222" y="1553"/>
                </a:cubicBezTo>
                <a:cubicBezTo>
                  <a:pt x="1218" y="1546"/>
                  <a:pt x="1218" y="1546"/>
                  <a:pt x="1218" y="1546"/>
                </a:cubicBezTo>
                <a:cubicBezTo>
                  <a:pt x="1211" y="1552"/>
                  <a:pt x="1202" y="1559"/>
                  <a:pt x="1198" y="1559"/>
                </a:cubicBezTo>
                <a:close/>
                <a:moveTo>
                  <a:pt x="1096" y="1470"/>
                </a:moveTo>
                <a:cubicBezTo>
                  <a:pt x="1096" y="1458"/>
                  <a:pt x="1087" y="1447"/>
                  <a:pt x="1073" y="1447"/>
                </a:cubicBezTo>
                <a:cubicBezTo>
                  <a:pt x="1061" y="1447"/>
                  <a:pt x="1046" y="1454"/>
                  <a:pt x="1033" y="1464"/>
                </a:cubicBezTo>
                <a:cubicBezTo>
                  <a:pt x="1013" y="1481"/>
                  <a:pt x="1001" y="1511"/>
                  <a:pt x="1001" y="1540"/>
                </a:cubicBezTo>
                <a:cubicBezTo>
                  <a:pt x="1001" y="1572"/>
                  <a:pt x="1017" y="1580"/>
                  <a:pt x="1030" y="1580"/>
                </a:cubicBezTo>
                <a:cubicBezTo>
                  <a:pt x="1043" y="1580"/>
                  <a:pt x="1063" y="1576"/>
                  <a:pt x="1089" y="1548"/>
                </a:cubicBezTo>
                <a:cubicBezTo>
                  <a:pt x="1083" y="1540"/>
                  <a:pt x="1083" y="1540"/>
                  <a:pt x="1083" y="1540"/>
                </a:cubicBezTo>
                <a:cubicBezTo>
                  <a:pt x="1069" y="1555"/>
                  <a:pt x="1054" y="1563"/>
                  <a:pt x="1043" y="1563"/>
                </a:cubicBezTo>
                <a:cubicBezTo>
                  <a:pt x="1027" y="1563"/>
                  <a:pt x="1023" y="1547"/>
                  <a:pt x="1023" y="1532"/>
                </a:cubicBezTo>
                <a:cubicBezTo>
                  <a:pt x="1023" y="1528"/>
                  <a:pt x="1023" y="1526"/>
                  <a:pt x="1024" y="1522"/>
                </a:cubicBezTo>
                <a:cubicBezTo>
                  <a:pt x="1052" y="1515"/>
                  <a:pt x="1096" y="1499"/>
                  <a:pt x="1096" y="1470"/>
                </a:cubicBezTo>
                <a:close/>
                <a:moveTo>
                  <a:pt x="1049" y="1464"/>
                </a:moveTo>
                <a:cubicBezTo>
                  <a:pt x="1053" y="1461"/>
                  <a:pt x="1057" y="1460"/>
                  <a:pt x="1061" y="1460"/>
                </a:cubicBezTo>
                <a:cubicBezTo>
                  <a:pt x="1062" y="1460"/>
                  <a:pt x="1062" y="1460"/>
                  <a:pt x="1062" y="1460"/>
                </a:cubicBezTo>
                <a:cubicBezTo>
                  <a:pt x="1070" y="1460"/>
                  <a:pt x="1075" y="1465"/>
                  <a:pt x="1075" y="1475"/>
                </a:cubicBezTo>
                <a:cubicBezTo>
                  <a:pt x="1075" y="1488"/>
                  <a:pt x="1063" y="1502"/>
                  <a:pt x="1025" y="1512"/>
                </a:cubicBezTo>
                <a:cubicBezTo>
                  <a:pt x="1030" y="1482"/>
                  <a:pt x="1043" y="1469"/>
                  <a:pt x="1049" y="1464"/>
                </a:cubicBezTo>
                <a:close/>
                <a:moveTo>
                  <a:pt x="962" y="1559"/>
                </a:moveTo>
                <a:cubicBezTo>
                  <a:pt x="959" y="1559"/>
                  <a:pt x="959" y="1557"/>
                  <a:pt x="960" y="1548"/>
                </a:cubicBezTo>
                <a:cubicBezTo>
                  <a:pt x="969" y="1508"/>
                  <a:pt x="976" y="1478"/>
                  <a:pt x="984" y="1447"/>
                </a:cubicBezTo>
                <a:cubicBezTo>
                  <a:pt x="980" y="1447"/>
                  <a:pt x="980" y="1447"/>
                  <a:pt x="980" y="1447"/>
                </a:cubicBezTo>
                <a:cubicBezTo>
                  <a:pt x="961" y="1454"/>
                  <a:pt x="961" y="1454"/>
                  <a:pt x="961" y="1454"/>
                </a:cubicBezTo>
                <a:cubicBezTo>
                  <a:pt x="957" y="1472"/>
                  <a:pt x="953" y="1489"/>
                  <a:pt x="949" y="1505"/>
                </a:cubicBezTo>
                <a:cubicBezTo>
                  <a:pt x="941" y="1522"/>
                  <a:pt x="911" y="1560"/>
                  <a:pt x="896" y="1560"/>
                </a:cubicBezTo>
                <a:cubicBezTo>
                  <a:pt x="891" y="1560"/>
                  <a:pt x="890" y="1555"/>
                  <a:pt x="893" y="1542"/>
                </a:cubicBezTo>
                <a:cubicBezTo>
                  <a:pt x="898" y="1520"/>
                  <a:pt x="903" y="1497"/>
                  <a:pt x="909" y="1475"/>
                </a:cubicBezTo>
                <a:cubicBezTo>
                  <a:pt x="913" y="1454"/>
                  <a:pt x="912" y="1447"/>
                  <a:pt x="905" y="1447"/>
                </a:cubicBezTo>
                <a:cubicBezTo>
                  <a:pt x="897" y="1447"/>
                  <a:pt x="880" y="1458"/>
                  <a:pt x="865" y="1473"/>
                </a:cubicBezTo>
                <a:cubicBezTo>
                  <a:pt x="869" y="1481"/>
                  <a:pt x="869" y="1481"/>
                  <a:pt x="869" y="1481"/>
                </a:cubicBezTo>
                <a:cubicBezTo>
                  <a:pt x="878" y="1473"/>
                  <a:pt x="885" y="1468"/>
                  <a:pt x="887" y="1468"/>
                </a:cubicBezTo>
                <a:cubicBezTo>
                  <a:pt x="889" y="1468"/>
                  <a:pt x="890" y="1470"/>
                  <a:pt x="888" y="1477"/>
                </a:cubicBezTo>
                <a:cubicBezTo>
                  <a:pt x="883" y="1499"/>
                  <a:pt x="877" y="1522"/>
                  <a:pt x="872" y="1544"/>
                </a:cubicBezTo>
                <a:cubicBezTo>
                  <a:pt x="864" y="1576"/>
                  <a:pt x="874" y="1580"/>
                  <a:pt x="881" y="1580"/>
                </a:cubicBezTo>
                <a:cubicBezTo>
                  <a:pt x="889" y="1580"/>
                  <a:pt x="897" y="1577"/>
                  <a:pt x="904" y="1571"/>
                </a:cubicBezTo>
                <a:cubicBezTo>
                  <a:pt x="917" y="1562"/>
                  <a:pt x="933" y="1546"/>
                  <a:pt x="945" y="1529"/>
                </a:cubicBezTo>
                <a:cubicBezTo>
                  <a:pt x="945" y="1529"/>
                  <a:pt x="945" y="1529"/>
                  <a:pt x="945" y="1529"/>
                </a:cubicBezTo>
                <a:cubicBezTo>
                  <a:pt x="943" y="1538"/>
                  <a:pt x="942" y="1543"/>
                  <a:pt x="940" y="1552"/>
                </a:cubicBezTo>
                <a:cubicBezTo>
                  <a:pt x="935" y="1574"/>
                  <a:pt x="938" y="1580"/>
                  <a:pt x="945" y="1580"/>
                </a:cubicBezTo>
                <a:cubicBezTo>
                  <a:pt x="954" y="1580"/>
                  <a:pt x="971" y="1569"/>
                  <a:pt x="984" y="1553"/>
                </a:cubicBezTo>
                <a:cubicBezTo>
                  <a:pt x="980" y="1545"/>
                  <a:pt x="980" y="1545"/>
                  <a:pt x="980" y="1545"/>
                </a:cubicBezTo>
                <a:cubicBezTo>
                  <a:pt x="973" y="1553"/>
                  <a:pt x="964" y="1559"/>
                  <a:pt x="962" y="1559"/>
                </a:cubicBezTo>
                <a:close/>
                <a:moveTo>
                  <a:pt x="2583" y="1455"/>
                </a:moveTo>
                <a:cubicBezTo>
                  <a:pt x="2577" y="1450"/>
                  <a:pt x="2569" y="1447"/>
                  <a:pt x="2561" y="1447"/>
                </a:cubicBezTo>
                <a:cubicBezTo>
                  <a:pt x="2550" y="1447"/>
                  <a:pt x="2536" y="1452"/>
                  <a:pt x="2525" y="1462"/>
                </a:cubicBezTo>
                <a:cubicBezTo>
                  <a:pt x="2510" y="1473"/>
                  <a:pt x="2501" y="1491"/>
                  <a:pt x="2501" y="1509"/>
                </a:cubicBezTo>
                <a:cubicBezTo>
                  <a:pt x="2501" y="1528"/>
                  <a:pt x="2510" y="1539"/>
                  <a:pt x="2525" y="1543"/>
                </a:cubicBezTo>
                <a:cubicBezTo>
                  <a:pt x="2513" y="1551"/>
                  <a:pt x="2509" y="1557"/>
                  <a:pt x="2509" y="1561"/>
                </a:cubicBezTo>
                <a:cubicBezTo>
                  <a:pt x="2508" y="1565"/>
                  <a:pt x="2512" y="1570"/>
                  <a:pt x="2519" y="1575"/>
                </a:cubicBezTo>
                <a:cubicBezTo>
                  <a:pt x="2487" y="1592"/>
                  <a:pt x="2473" y="1604"/>
                  <a:pt x="2472" y="1617"/>
                </a:cubicBezTo>
                <a:cubicBezTo>
                  <a:pt x="2472" y="1632"/>
                  <a:pt x="2493" y="1647"/>
                  <a:pt x="2522" y="1647"/>
                </a:cubicBezTo>
                <a:cubicBezTo>
                  <a:pt x="2546" y="1647"/>
                  <a:pt x="2587" y="1632"/>
                  <a:pt x="2587" y="1607"/>
                </a:cubicBezTo>
                <a:cubicBezTo>
                  <a:pt x="2587" y="1596"/>
                  <a:pt x="2576" y="1584"/>
                  <a:pt x="2552" y="1570"/>
                </a:cubicBezTo>
                <a:cubicBezTo>
                  <a:pt x="2538" y="1562"/>
                  <a:pt x="2530" y="1557"/>
                  <a:pt x="2530" y="1553"/>
                </a:cubicBezTo>
                <a:cubicBezTo>
                  <a:pt x="2530" y="1549"/>
                  <a:pt x="2533" y="1546"/>
                  <a:pt x="2536" y="1544"/>
                </a:cubicBezTo>
                <a:cubicBezTo>
                  <a:pt x="2553" y="1539"/>
                  <a:pt x="2564" y="1533"/>
                  <a:pt x="2572" y="1526"/>
                </a:cubicBezTo>
                <a:cubicBezTo>
                  <a:pt x="2581" y="1518"/>
                  <a:pt x="2592" y="1504"/>
                  <a:pt x="2592" y="1482"/>
                </a:cubicBezTo>
                <a:cubicBezTo>
                  <a:pt x="2592" y="1476"/>
                  <a:pt x="2591" y="1471"/>
                  <a:pt x="2590" y="1468"/>
                </a:cubicBezTo>
                <a:cubicBezTo>
                  <a:pt x="2592" y="1467"/>
                  <a:pt x="2594" y="1467"/>
                  <a:pt x="2596" y="1467"/>
                </a:cubicBezTo>
                <a:cubicBezTo>
                  <a:pt x="2602" y="1466"/>
                  <a:pt x="2609" y="1463"/>
                  <a:pt x="2618" y="1454"/>
                </a:cubicBezTo>
                <a:cubicBezTo>
                  <a:pt x="2615" y="1448"/>
                  <a:pt x="2615" y="1448"/>
                  <a:pt x="2615" y="1448"/>
                </a:cubicBezTo>
                <a:cubicBezTo>
                  <a:pt x="2610" y="1451"/>
                  <a:pt x="2598" y="1454"/>
                  <a:pt x="2583" y="1455"/>
                </a:cubicBezTo>
                <a:close/>
                <a:moveTo>
                  <a:pt x="2546" y="1591"/>
                </a:moveTo>
                <a:cubicBezTo>
                  <a:pt x="2559" y="1600"/>
                  <a:pt x="2566" y="1607"/>
                  <a:pt x="2566" y="1615"/>
                </a:cubicBezTo>
                <a:cubicBezTo>
                  <a:pt x="2566" y="1626"/>
                  <a:pt x="2550" y="1635"/>
                  <a:pt x="2533" y="1635"/>
                </a:cubicBezTo>
                <a:cubicBezTo>
                  <a:pt x="2533" y="1635"/>
                  <a:pt x="2533" y="1635"/>
                  <a:pt x="2533" y="1635"/>
                </a:cubicBezTo>
                <a:cubicBezTo>
                  <a:pt x="2513" y="1635"/>
                  <a:pt x="2496" y="1624"/>
                  <a:pt x="2496" y="1611"/>
                </a:cubicBezTo>
                <a:cubicBezTo>
                  <a:pt x="2496" y="1602"/>
                  <a:pt x="2506" y="1591"/>
                  <a:pt x="2527" y="1580"/>
                </a:cubicBezTo>
                <a:cubicBezTo>
                  <a:pt x="2531" y="1583"/>
                  <a:pt x="2537" y="1586"/>
                  <a:pt x="2546" y="1591"/>
                </a:cubicBezTo>
                <a:close/>
                <a:moveTo>
                  <a:pt x="2541" y="1531"/>
                </a:moveTo>
                <a:cubicBezTo>
                  <a:pt x="2531" y="1531"/>
                  <a:pt x="2523" y="1523"/>
                  <a:pt x="2523" y="1507"/>
                </a:cubicBezTo>
                <a:cubicBezTo>
                  <a:pt x="2523" y="1493"/>
                  <a:pt x="2527" y="1480"/>
                  <a:pt x="2533" y="1471"/>
                </a:cubicBezTo>
                <a:cubicBezTo>
                  <a:pt x="2539" y="1462"/>
                  <a:pt x="2545" y="1458"/>
                  <a:pt x="2553" y="1458"/>
                </a:cubicBezTo>
                <a:cubicBezTo>
                  <a:pt x="2553" y="1458"/>
                  <a:pt x="2553" y="1458"/>
                  <a:pt x="2553" y="1458"/>
                </a:cubicBezTo>
                <a:cubicBezTo>
                  <a:pt x="2564" y="1458"/>
                  <a:pt x="2571" y="1467"/>
                  <a:pt x="2571" y="1484"/>
                </a:cubicBezTo>
                <a:cubicBezTo>
                  <a:pt x="2571" y="1515"/>
                  <a:pt x="2555" y="1531"/>
                  <a:pt x="2541" y="1531"/>
                </a:cubicBezTo>
                <a:close/>
              </a:path>
            </a:pathLst>
          </a:custGeom>
          <a:solidFill>
            <a:schemeClr val="tx1"/>
          </a:solidFill>
          <a:ln>
            <a:noFill/>
          </a:ln>
          <a:extLst/>
        </p:spPr>
        <p:txBody>
          <a:bodyPr/>
          <a:lstStyle/>
          <a:p>
            <a:pPr>
              <a:defRPr/>
            </a:pPr>
            <a:endParaRPr lang="en-GB">
              <a:solidFill>
                <a:srgbClr val="000000"/>
              </a:solidFill>
            </a:endParaRPr>
          </a:p>
        </p:txBody>
      </p:sp>
      <p:sp>
        <p:nvSpPr>
          <p:cNvPr id="1260546" name="Rectangle 2"/>
          <p:cNvSpPr>
            <a:spLocks noGrp="1" noChangeArrowheads="1"/>
          </p:cNvSpPr>
          <p:nvPr>
            <p:ph type="ctrTitle"/>
          </p:nvPr>
        </p:nvSpPr>
        <p:spPr>
          <a:xfrm>
            <a:off x="457200" y="4995863"/>
            <a:ext cx="6858000" cy="1862137"/>
          </a:xfrm>
        </p:spPr>
        <p:txBody>
          <a:bodyPr/>
          <a:lstStyle>
            <a:lvl1pPr>
              <a:tabLst>
                <a:tab pos="271463" algn="l"/>
                <a:tab pos="533400" algn="l"/>
              </a:tabLst>
              <a:defRPr sz="3600"/>
            </a:lvl1pPr>
          </a:lstStyle>
          <a:p>
            <a:pPr lvl="0"/>
            <a:r>
              <a:rPr lang="en-US" noProof="0" smtClean="0"/>
              <a:t>Click to edit Master title style</a:t>
            </a:r>
          </a:p>
        </p:txBody>
      </p:sp>
      <p:sp>
        <p:nvSpPr>
          <p:cNvPr id="1260547" name="Rectangle 3"/>
          <p:cNvSpPr>
            <a:spLocks noGrp="1" noChangeArrowheads="1"/>
          </p:cNvSpPr>
          <p:nvPr>
            <p:ph type="subTitle" sz="quarter" idx="1"/>
          </p:nvPr>
        </p:nvSpPr>
        <p:spPr>
          <a:xfrm>
            <a:off x="611188" y="4859338"/>
            <a:ext cx="7921625" cy="1084262"/>
          </a:xfrm>
        </p:spPr>
        <p:txBody>
          <a:bodyPr anchor="b"/>
          <a:lstStyle>
            <a:lvl1pPr marL="0" indent="0">
              <a:spcBef>
                <a:spcPct val="0"/>
              </a:spcBef>
              <a:buFont typeface="Times New Roman" pitchFamily="18" charset="0"/>
              <a:buNone/>
              <a:defRPr sz="1800"/>
            </a:lvl1pPr>
          </a:lstStyle>
          <a:p>
            <a:pPr lvl="0"/>
            <a:r>
              <a:rPr lang="en-US" noProof="0" smtClean="0"/>
              <a:t>Click to edit Master subtitle style</a:t>
            </a:r>
          </a:p>
        </p:txBody>
      </p:sp>
    </p:spTree>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dirty="0" smtClean="0"/>
              <a:t>Click to edit Master title style</a:t>
            </a:r>
            <a:endParaRPr lang="en-GB" dirty="0"/>
          </a:p>
        </p:txBody>
      </p:sp>
      <p:sp>
        <p:nvSpPr>
          <p:cNvPr id="3" name="Content Placeholder 2"/>
          <p:cNvSpPr>
            <a:spLocks noGrp="1"/>
          </p:cNvSpPr>
          <p:nvPr>
            <p:ph idx="1"/>
          </p:nvPr>
        </p:nvSpPr>
        <p:spPr>
          <a:xfrm>
            <a:off x="600772" y="1320798"/>
            <a:ext cx="7921625" cy="4343400"/>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4" name="Rectangle 4"/>
          <p:cNvSpPr>
            <a:spLocks noGrp="1" noChangeArrowheads="1"/>
          </p:cNvSpPr>
          <p:nvPr>
            <p:ph type="sldNum" sz="quarter" idx="10"/>
          </p:nvPr>
        </p:nvSpPr>
        <p:spPr>
          <a:ln/>
        </p:spPr>
        <p:txBody>
          <a:bodyPr/>
          <a:lstStyle>
            <a:lvl1pPr>
              <a:defRPr/>
            </a:lvl1pPr>
          </a:lstStyle>
          <a:p>
            <a:pPr>
              <a:defRPr/>
            </a:pPr>
            <a:fld id="{C3EFD269-9A04-44B2-8E76-853A773ABDF8}"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smtClean="0"/>
              <a:t>Click to edit Master title style</a:t>
            </a:r>
            <a:endParaRPr lang="en-GB"/>
          </a:p>
        </p:txBody>
      </p:sp>
      <p:sp>
        <p:nvSpPr>
          <p:cNvPr id="3" name="Rectangle 4"/>
          <p:cNvSpPr>
            <a:spLocks noGrp="1" noChangeArrowheads="1"/>
          </p:cNvSpPr>
          <p:nvPr>
            <p:ph type="sldNum" sz="quarter" idx="10"/>
          </p:nvPr>
        </p:nvSpPr>
        <p:spPr>
          <a:ln/>
        </p:spPr>
        <p:txBody>
          <a:bodyPr/>
          <a:lstStyle>
            <a:lvl1pPr>
              <a:defRPr/>
            </a:lvl1pPr>
          </a:lstStyle>
          <a:p>
            <a:pPr>
              <a:defRPr/>
            </a:pPr>
            <a:fld id="{F2BC97D6-38FA-483C-99D5-B9518389566B}" type="slidenum">
              <a:rPr lang="en-US"/>
              <a:pPr>
                <a:defRPr/>
              </a:pPr>
              <a:t>‹#›</a:t>
            </a:fld>
            <a:endParaRPr lang="en-US"/>
          </a:p>
        </p:txBody>
      </p:sp>
      <p:sp>
        <p:nvSpPr>
          <p:cNvPr id="4"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3735" y="186268"/>
            <a:ext cx="7921625" cy="457200"/>
          </a:xfrm>
        </p:spPr>
        <p:txBody>
          <a:bodyPr/>
          <a:lstStyle/>
          <a:p>
            <a:r>
              <a:rPr lang="en-US" dirty="0" smtClean="0"/>
              <a:t>Click to edit Master title style</a:t>
            </a:r>
            <a:endParaRPr lang="en-GB" dirty="0"/>
          </a:p>
        </p:txBody>
      </p:sp>
      <p:sp>
        <p:nvSpPr>
          <p:cNvPr id="3" name="Content Placeholder 2"/>
          <p:cNvSpPr>
            <a:spLocks noGrp="1"/>
          </p:cNvSpPr>
          <p:nvPr>
            <p:ph sz="half" idx="1"/>
          </p:nvPr>
        </p:nvSpPr>
        <p:spPr>
          <a:xfrm>
            <a:off x="611188" y="1600200"/>
            <a:ext cx="3884612"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3884613"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sldNum" sz="quarter" idx="10"/>
          </p:nvPr>
        </p:nvSpPr>
        <p:spPr>
          <a:ln/>
        </p:spPr>
        <p:txBody>
          <a:bodyPr/>
          <a:lstStyle>
            <a:lvl1pPr>
              <a:defRPr/>
            </a:lvl1pPr>
          </a:lstStyle>
          <a:p>
            <a:pPr>
              <a:defRPr/>
            </a:pPr>
            <a:fld id="{C40D1E7D-7E6A-473C-9B88-ED65DAF59A58}" type="slidenum">
              <a:rPr lang="en-US"/>
              <a:pPr>
                <a:defRPr/>
              </a:pPr>
              <a:t>‹#›</a:t>
            </a:fld>
            <a:endParaRPr lang="en-US"/>
          </a:p>
        </p:txBody>
      </p:sp>
      <p:sp>
        <p:nvSpPr>
          <p:cNvPr id="6"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smtClean="0"/>
              <a:t>Click to edit Master title style</a:t>
            </a:r>
            <a:endParaRPr lang="en-GB"/>
          </a:p>
        </p:txBody>
      </p:sp>
      <p:sp>
        <p:nvSpPr>
          <p:cNvPr id="3" name="Rectangle 4"/>
          <p:cNvSpPr>
            <a:spLocks noGrp="1" noChangeArrowheads="1"/>
          </p:cNvSpPr>
          <p:nvPr>
            <p:ph type="sldNum" sz="quarter" idx="10"/>
          </p:nvPr>
        </p:nvSpPr>
        <p:spPr>
          <a:ln/>
        </p:spPr>
        <p:txBody>
          <a:bodyPr/>
          <a:lstStyle>
            <a:lvl1pPr>
              <a:defRPr/>
            </a:lvl1pPr>
          </a:lstStyle>
          <a:p>
            <a:pPr>
              <a:defRPr/>
            </a:pPr>
            <a:fld id="{DD275AC7-CB45-4DCB-84F5-AF85FC49FA59}" type="slidenum">
              <a:rPr lang="en-US"/>
              <a:pPr>
                <a:defRPr/>
              </a:pPr>
              <a:t>‹#›</a:t>
            </a:fld>
            <a:endParaRPr lang="en-US"/>
          </a:p>
        </p:txBody>
      </p:sp>
      <p:sp>
        <p:nvSpPr>
          <p:cNvPr id="4"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nvPr>
        </p:nvSpPr>
        <p:spPr>
          <a:ln/>
        </p:spPr>
        <p:txBody>
          <a:bodyPr/>
          <a:lstStyle>
            <a:lvl1pPr>
              <a:defRPr/>
            </a:lvl1pPr>
          </a:lstStyle>
          <a:p>
            <a:pPr>
              <a:defRPr/>
            </a:pPr>
            <a:fld id="{4579B1A0-3029-4EA9-B449-66E0EA35DCD9}" type="slidenum">
              <a:rPr lang="en-US"/>
              <a:pPr>
                <a:defRPr/>
              </a:pPr>
              <a:t>‹#›</a:t>
            </a:fld>
            <a:endParaRPr lang="en-US"/>
          </a:p>
        </p:txBody>
      </p:sp>
      <p:sp>
        <p:nvSpPr>
          <p:cNvPr id="3"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11188" y="358775"/>
            <a:ext cx="7921625" cy="457200"/>
          </a:xfrm>
        </p:spPr>
        <p:txBody>
          <a:bodyPr/>
          <a:lstStyle/>
          <a:p>
            <a:r>
              <a:rPr lang="en-US" smtClean="0"/>
              <a:t>Click to edit Master title style</a:t>
            </a:r>
            <a:endParaRPr lang="en-GB"/>
          </a:p>
        </p:txBody>
      </p:sp>
      <p:sp>
        <p:nvSpPr>
          <p:cNvPr id="3" name="Chart Placeholder 2"/>
          <p:cNvSpPr>
            <a:spLocks noGrp="1"/>
          </p:cNvSpPr>
          <p:nvPr>
            <p:ph type="chart" idx="1"/>
          </p:nvPr>
        </p:nvSpPr>
        <p:spPr>
          <a:xfrm>
            <a:off x="611188" y="1600200"/>
            <a:ext cx="7921625" cy="4343400"/>
          </a:xfrm>
        </p:spPr>
        <p:txBody>
          <a:bodyPr/>
          <a:lstStyle/>
          <a:p>
            <a:pPr lvl="0"/>
            <a:endParaRPr lang="en-GB" noProof="0" smtClean="0"/>
          </a:p>
        </p:txBody>
      </p:sp>
      <p:sp>
        <p:nvSpPr>
          <p:cNvPr id="4" name="Rectangle 4"/>
          <p:cNvSpPr>
            <a:spLocks noGrp="1" noChangeArrowheads="1"/>
          </p:cNvSpPr>
          <p:nvPr>
            <p:ph type="sldNum" sz="quarter" idx="10"/>
          </p:nvPr>
        </p:nvSpPr>
        <p:spPr>
          <a:ln/>
        </p:spPr>
        <p:txBody>
          <a:bodyPr/>
          <a:lstStyle>
            <a:lvl1pPr>
              <a:defRPr/>
            </a:lvl1pPr>
          </a:lstStyle>
          <a:p>
            <a:pPr>
              <a:defRPr/>
            </a:pPr>
            <a:fld id="{69B2169C-A38B-44B7-96CC-86CE4B8556F4}"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11188" y="269875"/>
            <a:ext cx="7921625" cy="457200"/>
          </a:xfrm>
        </p:spPr>
        <p:txBody>
          <a:bodyPr/>
          <a:lstStyle/>
          <a:p>
            <a:r>
              <a:rPr lang="en-US" dirty="0" smtClean="0"/>
              <a:t>Click to edit Master title style</a:t>
            </a:r>
            <a:endParaRPr lang="en-GB" dirty="0"/>
          </a:p>
        </p:txBody>
      </p:sp>
    </p:spTree>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smtClean="0"/>
              <a:t>Click to edit Master title style</a:t>
            </a:r>
            <a:endParaRPr lang="en-GB"/>
          </a:p>
        </p:txBody>
      </p:sp>
      <p:sp>
        <p:nvSpPr>
          <p:cNvPr id="3" name="Content Placeholder 2"/>
          <p:cNvSpPr>
            <a:spLocks noGrp="1"/>
          </p:cNvSpPr>
          <p:nvPr>
            <p:ph sz="half" idx="1"/>
          </p:nvPr>
        </p:nvSpPr>
        <p:spPr>
          <a:xfrm>
            <a:off x="611188" y="1600200"/>
            <a:ext cx="3884612" cy="4343400"/>
          </a:xfrm>
        </p:spPr>
        <p:txBody>
          <a:bodyPr/>
          <a:lstStyle>
            <a:lvl1pPr>
              <a:defRPr sz="2200"/>
            </a:lvl1pPr>
            <a:lvl2pPr>
              <a:defRPr sz="1800"/>
            </a:lvl2pPr>
            <a:lvl3pPr>
              <a:defRPr sz="1600"/>
            </a:lvl3pPr>
            <a:lvl4pPr>
              <a:defRPr sz="14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Content Placeholder 3"/>
          <p:cNvSpPr>
            <a:spLocks noGrp="1"/>
          </p:cNvSpPr>
          <p:nvPr>
            <p:ph sz="half" idx="2"/>
          </p:nvPr>
        </p:nvSpPr>
        <p:spPr>
          <a:xfrm>
            <a:off x="4648200" y="1600200"/>
            <a:ext cx="3884613" cy="4343400"/>
          </a:xfrm>
        </p:spPr>
        <p:txBody>
          <a:bodyPr/>
          <a:lstStyle>
            <a:lvl1pPr>
              <a:defRPr sz="2200"/>
            </a:lvl1pPr>
            <a:lvl2pPr>
              <a:defRPr sz="1800"/>
            </a:lvl2pPr>
            <a:lvl3pPr>
              <a:defRPr sz="1600"/>
            </a:lvl3pPr>
            <a:lvl4pPr>
              <a:defRPr sz="14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7" name="Text Placeholder 6"/>
          <p:cNvSpPr>
            <a:spLocks noGrp="1"/>
          </p:cNvSpPr>
          <p:nvPr>
            <p:ph type="body" sz="quarter" idx="12"/>
          </p:nvPr>
        </p:nvSpPr>
        <p:spPr>
          <a:xfrm>
            <a:off x="612000" y="713848"/>
            <a:ext cx="7923600" cy="352800"/>
          </a:xfrm>
        </p:spPr>
        <p:txBody>
          <a:bodyPr/>
          <a:lstStyle>
            <a:lvl1pPr marL="0" indent="0">
              <a:buNone/>
              <a:defRPr>
                <a:solidFill>
                  <a:srgbClr val="6D7174"/>
                </a:solidFill>
              </a:defRPr>
            </a:lvl1pPr>
            <a:lvl2pPr>
              <a:defRPr>
                <a:solidFill>
                  <a:srgbClr val="6D7174"/>
                </a:solidFill>
              </a:defRPr>
            </a:lvl2pPr>
            <a:lvl3pPr>
              <a:defRPr>
                <a:solidFill>
                  <a:srgbClr val="6D7174"/>
                </a:solidFill>
              </a:defRPr>
            </a:lvl3pPr>
            <a:lvl4pPr>
              <a:defRPr>
                <a:solidFill>
                  <a:srgbClr val="6D7174"/>
                </a:solidFill>
              </a:defRPr>
            </a:lvl4pPr>
            <a:lvl5pPr>
              <a:defRPr>
                <a:solidFill>
                  <a:srgbClr val="6D7174"/>
                </a:solidFill>
              </a:defRPr>
            </a:lvl5pPr>
          </a:lstStyle>
          <a:p>
            <a:pPr lvl="0"/>
            <a:r>
              <a:rPr lang="en-US" dirty="0" smtClean="0"/>
              <a:t>Click to edit Master text styles</a:t>
            </a:r>
          </a:p>
        </p:txBody>
      </p:sp>
      <p:sp>
        <p:nvSpPr>
          <p:cNvPr id="6" name="Rectangle 4"/>
          <p:cNvSpPr>
            <a:spLocks noGrp="1" noChangeArrowheads="1"/>
          </p:cNvSpPr>
          <p:nvPr>
            <p:ph type="sldNum" sz="quarter" idx="13"/>
          </p:nvPr>
        </p:nvSpPr>
        <p:spPr>
          <a:ln/>
        </p:spPr>
        <p:txBody>
          <a:bodyPr/>
          <a:lstStyle>
            <a:lvl1pPr>
              <a:defRPr/>
            </a:lvl1pPr>
          </a:lstStyle>
          <a:p>
            <a:pPr>
              <a:defRPr/>
            </a:pPr>
            <a:fld id="{7A899A1C-3724-48D1-BF32-DFB4CD7585A9}" type="slidenum">
              <a:rPr lang="en-US"/>
              <a:pPr>
                <a:defRPr/>
              </a:pPr>
              <a:t>‹#›</a:t>
            </a:fld>
            <a:endParaRPr lang="en-US"/>
          </a:p>
        </p:txBody>
      </p:sp>
      <p:sp>
        <p:nvSpPr>
          <p:cNvPr id="8" name="Rectangle 6"/>
          <p:cNvSpPr>
            <a:spLocks noGrp="1" noChangeArrowheads="1"/>
          </p:cNvSpPr>
          <p:nvPr>
            <p:ph type="dt" sz="half" idx="14"/>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Slide Number Placeholder 3"/>
          <p:cNvSpPr>
            <a:spLocks noGrp="1"/>
          </p:cNvSpPr>
          <p:nvPr>
            <p:ph type="sldNum" sz="quarter" idx="10"/>
          </p:nvPr>
        </p:nvSpPr>
        <p:spPr/>
        <p:txBody>
          <a:bodyPr/>
          <a:lstStyle>
            <a:lvl1pPr>
              <a:defRPr>
                <a:latin typeface="Arial Narrow" charset="0"/>
                <a:ea typeface="ＭＳ Ｐゴシック" charset="0"/>
                <a:cs typeface="ＭＳ Ｐゴシック" charset="0"/>
              </a:defRPr>
            </a:lvl1pPr>
          </a:lstStyle>
          <a:p>
            <a:pPr>
              <a:defRPr/>
            </a:pPr>
            <a:fld id="{998CCE7C-9856-452C-82AD-C2C5BFEDB450}" type="slidenum">
              <a:rPr lang="en-US"/>
              <a:pPr>
                <a:defRPr/>
              </a:pPr>
              <a:t>‹#›</a:t>
            </a:fld>
            <a:endParaRPr lang="en-US"/>
          </a:p>
        </p:txBody>
      </p:sp>
      <p:sp>
        <p:nvSpPr>
          <p:cNvPr id="5" name="Date Placeholder 4"/>
          <p:cNvSpPr>
            <a:spLocks noGrp="1"/>
          </p:cNvSpPr>
          <p:nvPr>
            <p:ph type="dt" sz="half" idx="11"/>
          </p:nvPr>
        </p:nvSpPr>
        <p:spPr/>
        <p:txBody>
          <a:bodyPr/>
          <a:lstStyle>
            <a:lvl1pPr>
              <a:defRPr>
                <a:latin typeface="Arial Narrow" charset="0"/>
                <a:ea typeface="ＭＳ Ｐゴシック" charset="0"/>
                <a:cs typeface="ＭＳ Ｐゴシック" charset="0"/>
              </a:defRPr>
            </a:lvl1pPr>
          </a:lstStyle>
          <a:p>
            <a:pPr>
              <a:defRPr/>
            </a:pPr>
            <a:r>
              <a:rPr lang="en-US"/>
              <a:t>Month 00, 2002</a:t>
            </a:r>
          </a:p>
        </p:txBody>
      </p:sp>
    </p:spTree>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6"/>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922338"/>
            <a:ext cx="9144000" cy="593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Freeform 6"/>
          <p:cNvSpPr>
            <a:spLocks noChangeAspect="1" noEditPoints="1"/>
          </p:cNvSpPr>
          <p:nvPr/>
        </p:nvSpPr>
        <p:spPr bwMode="auto">
          <a:xfrm>
            <a:off x="688975" y="550863"/>
            <a:ext cx="1749425" cy="877887"/>
          </a:xfrm>
          <a:custGeom>
            <a:avLst/>
            <a:gdLst>
              <a:gd name="T0" fmla="*/ 2147483647 w 3278"/>
              <a:gd name="T1" fmla="*/ 2147483647 h 1647"/>
              <a:gd name="T2" fmla="*/ 2147483647 w 3278"/>
              <a:gd name="T3" fmla="*/ 2147483647 h 1647"/>
              <a:gd name="T4" fmla="*/ 2147483647 w 3278"/>
              <a:gd name="T5" fmla="*/ 2147483647 h 1647"/>
              <a:gd name="T6" fmla="*/ 2147483647 w 3278"/>
              <a:gd name="T7" fmla="*/ 2147483647 h 1647"/>
              <a:gd name="T8" fmla="*/ 2147483647 w 3278"/>
              <a:gd name="T9" fmla="*/ 2147483647 h 1647"/>
              <a:gd name="T10" fmla="*/ 2147483647 w 3278"/>
              <a:gd name="T11" fmla="*/ 2147483647 h 1647"/>
              <a:gd name="T12" fmla="*/ 2147483647 w 3278"/>
              <a:gd name="T13" fmla="*/ 2147483647 h 1647"/>
              <a:gd name="T14" fmla="*/ 2147483647 w 3278"/>
              <a:gd name="T15" fmla="*/ 2147483647 h 1647"/>
              <a:gd name="T16" fmla="*/ 2147483647 w 3278"/>
              <a:gd name="T17" fmla="*/ 2147483647 h 1647"/>
              <a:gd name="T18" fmla="*/ 2147483647 w 3278"/>
              <a:gd name="T19" fmla="*/ 0 h 1647"/>
              <a:gd name="T20" fmla="*/ 2147483647 w 3278"/>
              <a:gd name="T21" fmla="*/ 2147483647 h 1647"/>
              <a:gd name="T22" fmla="*/ 2147483647 w 3278"/>
              <a:gd name="T23" fmla="*/ 0 h 1647"/>
              <a:gd name="T24" fmla="*/ 2147483647 w 3278"/>
              <a:gd name="T25" fmla="*/ 2147483647 h 1647"/>
              <a:gd name="T26" fmla="*/ 2147483647 w 3278"/>
              <a:gd name="T27" fmla="*/ 2147483647 h 1647"/>
              <a:gd name="T28" fmla="*/ 2147483647 w 3278"/>
              <a:gd name="T29" fmla="*/ 2147483647 h 1647"/>
              <a:gd name="T30" fmla="*/ 2147483647 w 3278"/>
              <a:gd name="T31" fmla="*/ 2147483647 h 1647"/>
              <a:gd name="T32" fmla="*/ 2147483647 w 3278"/>
              <a:gd name="T33" fmla="*/ 2147483647 h 1647"/>
              <a:gd name="T34" fmla="*/ 2147483647 w 3278"/>
              <a:gd name="T35" fmla="*/ 2147483647 h 1647"/>
              <a:gd name="T36" fmla="*/ 2147483647 w 3278"/>
              <a:gd name="T37" fmla="*/ 2147483647 h 1647"/>
              <a:gd name="T38" fmla="*/ 2147483647 w 3278"/>
              <a:gd name="T39" fmla="*/ 2147483647 h 1647"/>
              <a:gd name="T40" fmla="*/ 2147483647 w 3278"/>
              <a:gd name="T41" fmla="*/ 2147483647 h 1647"/>
              <a:gd name="T42" fmla="*/ 2147483647 w 3278"/>
              <a:gd name="T43" fmla="*/ 2147483647 h 1647"/>
              <a:gd name="T44" fmla="*/ 2147483647 w 3278"/>
              <a:gd name="T45" fmla="*/ 2147483647 h 1647"/>
              <a:gd name="T46" fmla="*/ 2147483647 w 3278"/>
              <a:gd name="T47" fmla="*/ 2147483647 h 1647"/>
              <a:gd name="T48" fmla="*/ 2147483647 w 3278"/>
              <a:gd name="T49" fmla="*/ 2147483647 h 1647"/>
              <a:gd name="T50" fmla="*/ 2147483647 w 3278"/>
              <a:gd name="T51" fmla="*/ 2147483647 h 1647"/>
              <a:gd name="T52" fmla="*/ 2147483647 w 3278"/>
              <a:gd name="T53" fmla="*/ 2147483647 h 1647"/>
              <a:gd name="T54" fmla="*/ 2147483647 w 3278"/>
              <a:gd name="T55" fmla="*/ 2147483647 h 1647"/>
              <a:gd name="T56" fmla="*/ 2147483647 w 3278"/>
              <a:gd name="T57" fmla="*/ 2147483647 h 1647"/>
              <a:gd name="T58" fmla="*/ 2147483647 w 3278"/>
              <a:gd name="T59" fmla="*/ 2147483647 h 1647"/>
              <a:gd name="T60" fmla="*/ 2147483647 w 3278"/>
              <a:gd name="T61" fmla="*/ 2147483647 h 1647"/>
              <a:gd name="T62" fmla="*/ 2147483647 w 3278"/>
              <a:gd name="T63" fmla="*/ 2147483647 h 1647"/>
              <a:gd name="T64" fmla="*/ 2147483647 w 3278"/>
              <a:gd name="T65" fmla="*/ 2147483647 h 1647"/>
              <a:gd name="T66" fmla="*/ 2147483647 w 3278"/>
              <a:gd name="T67" fmla="*/ 2147483647 h 1647"/>
              <a:gd name="T68" fmla="*/ 2147483647 w 3278"/>
              <a:gd name="T69" fmla="*/ 2147483647 h 1647"/>
              <a:gd name="T70" fmla="*/ 2147483647 w 3278"/>
              <a:gd name="T71" fmla="*/ 2147483647 h 1647"/>
              <a:gd name="T72" fmla="*/ 2147483647 w 3278"/>
              <a:gd name="T73" fmla="*/ 2147483647 h 1647"/>
              <a:gd name="T74" fmla="*/ 2147483647 w 3278"/>
              <a:gd name="T75" fmla="*/ 2147483647 h 1647"/>
              <a:gd name="T76" fmla="*/ 2147483647 w 3278"/>
              <a:gd name="T77" fmla="*/ 2147483647 h 1647"/>
              <a:gd name="T78" fmla="*/ 2147483647 w 3278"/>
              <a:gd name="T79" fmla="*/ 2147483647 h 1647"/>
              <a:gd name="T80" fmla="*/ 2147483647 w 3278"/>
              <a:gd name="T81" fmla="*/ 2147483647 h 1647"/>
              <a:gd name="T82" fmla="*/ 2147483647 w 3278"/>
              <a:gd name="T83" fmla="*/ 2147483647 h 1647"/>
              <a:gd name="T84" fmla="*/ 2147483647 w 3278"/>
              <a:gd name="T85" fmla="*/ 2147483647 h 1647"/>
              <a:gd name="T86" fmla="*/ 2147483647 w 3278"/>
              <a:gd name="T87" fmla="*/ 2147483647 h 1647"/>
              <a:gd name="T88" fmla="*/ 2147483647 w 3278"/>
              <a:gd name="T89" fmla="*/ 2147483647 h 1647"/>
              <a:gd name="T90" fmla="*/ 2147483647 w 3278"/>
              <a:gd name="T91" fmla="*/ 2147483647 h 1647"/>
              <a:gd name="T92" fmla="*/ 2147483647 w 3278"/>
              <a:gd name="T93" fmla="*/ 2147483647 h 1647"/>
              <a:gd name="T94" fmla="*/ 2147483647 w 3278"/>
              <a:gd name="T95" fmla="*/ 2147483647 h 1647"/>
              <a:gd name="T96" fmla="*/ 2147483647 w 3278"/>
              <a:gd name="T97" fmla="*/ 2147483647 h 1647"/>
              <a:gd name="T98" fmla="*/ 2147483647 w 3278"/>
              <a:gd name="T99" fmla="*/ 2147483647 h 1647"/>
              <a:gd name="T100" fmla="*/ 2147483647 w 3278"/>
              <a:gd name="T101" fmla="*/ 2147483647 h 1647"/>
              <a:gd name="T102" fmla="*/ 2147483647 w 3278"/>
              <a:gd name="T103" fmla="*/ 2147483647 h 1647"/>
              <a:gd name="T104" fmla="*/ 2147483647 w 3278"/>
              <a:gd name="T105" fmla="*/ 2147483647 h 1647"/>
              <a:gd name="T106" fmla="*/ 2147483647 w 3278"/>
              <a:gd name="T107" fmla="*/ 2147483647 h 1647"/>
              <a:gd name="T108" fmla="*/ 2147483647 w 3278"/>
              <a:gd name="T109" fmla="*/ 2147483647 h 1647"/>
              <a:gd name="T110" fmla="*/ 2147483647 w 3278"/>
              <a:gd name="T111" fmla="*/ 2147483647 h 1647"/>
              <a:gd name="T112" fmla="*/ 2147483647 w 3278"/>
              <a:gd name="T113" fmla="*/ 2147483647 h 1647"/>
              <a:gd name="T114" fmla="*/ 2147483647 w 3278"/>
              <a:gd name="T115" fmla="*/ 2147483647 h 1647"/>
              <a:gd name="T116" fmla="*/ 2147483647 w 3278"/>
              <a:gd name="T117" fmla="*/ 2147483647 h 1647"/>
              <a:gd name="T118" fmla="*/ 2147483647 w 3278"/>
              <a:gd name="T119" fmla="*/ 2147483647 h 1647"/>
              <a:gd name="T120" fmla="*/ 2147483647 w 3278"/>
              <a:gd name="T121" fmla="*/ 2147483647 h 1647"/>
              <a:gd name="T122" fmla="*/ 2147483647 w 3278"/>
              <a:gd name="T123" fmla="*/ 2147483647 h 1647"/>
              <a:gd name="T124" fmla="*/ 2147483647 w 3278"/>
              <a:gd name="T125" fmla="*/ 2147483647 h 16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78" h="1647">
                <a:moveTo>
                  <a:pt x="2140" y="409"/>
                </a:moveTo>
                <a:cubicBezTo>
                  <a:pt x="2106" y="409"/>
                  <a:pt x="2091" y="372"/>
                  <a:pt x="2084" y="348"/>
                </a:cubicBezTo>
                <a:cubicBezTo>
                  <a:pt x="2069" y="352"/>
                  <a:pt x="2069" y="352"/>
                  <a:pt x="2069" y="352"/>
                </a:cubicBezTo>
                <a:cubicBezTo>
                  <a:pt x="2072" y="377"/>
                  <a:pt x="2075" y="402"/>
                  <a:pt x="2079" y="415"/>
                </a:cubicBezTo>
                <a:cubicBezTo>
                  <a:pt x="2098" y="423"/>
                  <a:pt x="2113" y="428"/>
                  <a:pt x="2134" y="428"/>
                </a:cubicBezTo>
                <a:cubicBezTo>
                  <a:pt x="2179" y="428"/>
                  <a:pt x="2213" y="397"/>
                  <a:pt x="2213" y="352"/>
                </a:cubicBezTo>
                <a:cubicBezTo>
                  <a:pt x="2213" y="319"/>
                  <a:pt x="2195" y="298"/>
                  <a:pt x="2171" y="282"/>
                </a:cubicBezTo>
                <a:cubicBezTo>
                  <a:pt x="2147" y="266"/>
                  <a:pt x="2112" y="254"/>
                  <a:pt x="2112" y="218"/>
                </a:cubicBezTo>
                <a:cubicBezTo>
                  <a:pt x="2112" y="197"/>
                  <a:pt x="2123" y="180"/>
                  <a:pt x="2145" y="180"/>
                </a:cubicBezTo>
                <a:cubicBezTo>
                  <a:pt x="2172" y="180"/>
                  <a:pt x="2180" y="203"/>
                  <a:pt x="2188" y="229"/>
                </a:cubicBezTo>
                <a:cubicBezTo>
                  <a:pt x="2204" y="226"/>
                  <a:pt x="2204" y="226"/>
                  <a:pt x="2204" y="226"/>
                </a:cubicBezTo>
                <a:cubicBezTo>
                  <a:pt x="2201" y="201"/>
                  <a:pt x="2198" y="186"/>
                  <a:pt x="2197" y="169"/>
                </a:cubicBezTo>
                <a:cubicBezTo>
                  <a:pt x="2180" y="165"/>
                  <a:pt x="2169" y="160"/>
                  <a:pt x="2152" y="160"/>
                </a:cubicBezTo>
                <a:cubicBezTo>
                  <a:pt x="2106" y="160"/>
                  <a:pt x="2078" y="193"/>
                  <a:pt x="2078" y="231"/>
                </a:cubicBezTo>
                <a:cubicBezTo>
                  <a:pt x="2078" y="261"/>
                  <a:pt x="2097" y="281"/>
                  <a:pt x="2119" y="297"/>
                </a:cubicBezTo>
                <a:cubicBezTo>
                  <a:pt x="2144" y="314"/>
                  <a:pt x="2178" y="327"/>
                  <a:pt x="2178" y="364"/>
                </a:cubicBezTo>
                <a:cubicBezTo>
                  <a:pt x="2178" y="392"/>
                  <a:pt x="2164" y="409"/>
                  <a:pt x="2140" y="409"/>
                </a:cubicBezTo>
                <a:close/>
                <a:moveTo>
                  <a:pt x="1327" y="362"/>
                </a:moveTo>
                <a:cubicBezTo>
                  <a:pt x="1327" y="142"/>
                  <a:pt x="1327" y="142"/>
                  <a:pt x="1327" y="142"/>
                </a:cubicBezTo>
                <a:cubicBezTo>
                  <a:pt x="1327" y="101"/>
                  <a:pt x="1330" y="96"/>
                  <a:pt x="1366" y="92"/>
                </a:cubicBezTo>
                <a:cubicBezTo>
                  <a:pt x="1366" y="78"/>
                  <a:pt x="1366" y="78"/>
                  <a:pt x="1366" y="78"/>
                </a:cubicBezTo>
                <a:cubicBezTo>
                  <a:pt x="1241" y="78"/>
                  <a:pt x="1241" y="78"/>
                  <a:pt x="1241" y="78"/>
                </a:cubicBezTo>
                <a:cubicBezTo>
                  <a:pt x="1241" y="92"/>
                  <a:pt x="1241" y="92"/>
                  <a:pt x="1241" y="92"/>
                </a:cubicBezTo>
                <a:cubicBezTo>
                  <a:pt x="1281" y="96"/>
                  <a:pt x="1285" y="101"/>
                  <a:pt x="1285" y="142"/>
                </a:cubicBezTo>
                <a:cubicBezTo>
                  <a:pt x="1285" y="336"/>
                  <a:pt x="1285" y="336"/>
                  <a:pt x="1285" y="336"/>
                </a:cubicBezTo>
                <a:cubicBezTo>
                  <a:pt x="1285" y="379"/>
                  <a:pt x="1283" y="408"/>
                  <a:pt x="1279" y="435"/>
                </a:cubicBezTo>
                <a:cubicBezTo>
                  <a:pt x="1274" y="465"/>
                  <a:pt x="1260" y="487"/>
                  <a:pt x="1228" y="499"/>
                </a:cubicBezTo>
                <a:cubicBezTo>
                  <a:pt x="1234" y="514"/>
                  <a:pt x="1234" y="514"/>
                  <a:pt x="1234" y="514"/>
                </a:cubicBezTo>
                <a:cubicBezTo>
                  <a:pt x="1250" y="511"/>
                  <a:pt x="1269" y="504"/>
                  <a:pt x="1285" y="492"/>
                </a:cubicBezTo>
                <a:cubicBezTo>
                  <a:pt x="1322" y="463"/>
                  <a:pt x="1327" y="420"/>
                  <a:pt x="1327" y="362"/>
                </a:cubicBezTo>
                <a:close/>
                <a:moveTo>
                  <a:pt x="2047" y="358"/>
                </a:moveTo>
                <a:cubicBezTo>
                  <a:pt x="2031" y="355"/>
                  <a:pt x="2031" y="355"/>
                  <a:pt x="2031" y="355"/>
                </a:cubicBezTo>
                <a:cubicBezTo>
                  <a:pt x="2025" y="373"/>
                  <a:pt x="2018" y="385"/>
                  <a:pt x="2013" y="393"/>
                </a:cubicBezTo>
                <a:cubicBezTo>
                  <a:pt x="2007" y="400"/>
                  <a:pt x="1995" y="404"/>
                  <a:pt x="1973" y="404"/>
                </a:cubicBezTo>
                <a:cubicBezTo>
                  <a:pt x="1956" y="404"/>
                  <a:pt x="1947" y="404"/>
                  <a:pt x="1942" y="400"/>
                </a:cubicBezTo>
                <a:cubicBezTo>
                  <a:pt x="1937" y="397"/>
                  <a:pt x="1935" y="389"/>
                  <a:pt x="1935" y="372"/>
                </a:cubicBezTo>
                <a:cubicBezTo>
                  <a:pt x="1935" y="300"/>
                  <a:pt x="1935" y="300"/>
                  <a:pt x="1935" y="300"/>
                </a:cubicBezTo>
                <a:cubicBezTo>
                  <a:pt x="1963" y="300"/>
                  <a:pt x="1963" y="300"/>
                  <a:pt x="1963" y="300"/>
                </a:cubicBezTo>
                <a:cubicBezTo>
                  <a:pt x="1989" y="300"/>
                  <a:pt x="1991" y="301"/>
                  <a:pt x="1996" y="328"/>
                </a:cubicBezTo>
                <a:cubicBezTo>
                  <a:pt x="2012" y="328"/>
                  <a:pt x="2012" y="328"/>
                  <a:pt x="2012" y="328"/>
                </a:cubicBezTo>
                <a:cubicBezTo>
                  <a:pt x="2012" y="251"/>
                  <a:pt x="2012" y="251"/>
                  <a:pt x="2012" y="251"/>
                </a:cubicBezTo>
                <a:cubicBezTo>
                  <a:pt x="1996" y="251"/>
                  <a:pt x="1996" y="251"/>
                  <a:pt x="1996" y="251"/>
                </a:cubicBezTo>
                <a:cubicBezTo>
                  <a:pt x="1991" y="277"/>
                  <a:pt x="1991" y="279"/>
                  <a:pt x="1963" y="279"/>
                </a:cubicBezTo>
                <a:cubicBezTo>
                  <a:pt x="1935" y="279"/>
                  <a:pt x="1935" y="279"/>
                  <a:pt x="1935" y="279"/>
                </a:cubicBezTo>
                <a:cubicBezTo>
                  <a:pt x="1935" y="193"/>
                  <a:pt x="1935" y="193"/>
                  <a:pt x="1935" y="193"/>
                </a:cubicBezTo>
                <a:cubicBezTo>
                  <a:pt x="1935" y="185"/>
                  <a:pt x="1935" y="185"/>
                  <a:pt x="1942" y="185"/>
                </a:cubicBezTo>
                <a:cubicBezTo>
                  <a:pt x="1968" y="185"/>
                  <a:pt x="1968" y="185"/>
                  <a:pt x="1968" y="185"/>
                </a:cubicBezTo>
                <a:cubicBezTo>
                  <a:pt x="1988" y="185"/>
                  <a:pt x="1996" y="188"/>
                  <a:pt x="2001" y="194"/>
                </a:cubicBezTo>
                <a:cubicBezTo>
                  <a:pt x="2005" y="199"/>
                  <a:pt x="2010" y="209"/>
                  <a:pt x="2014" y="228"/>
                </a:cubicBezTo>
                <a:cubicBezTo>
                  <a:pt x="2030" y="226"/>
                  <a:pt x="2030" y="226"/>
                  <a:pt x="2030" y="226"/>
                </a:cubicBezTo>
                <a:cubicBezTo>
                  <a:pt x="2028" y="206"/>
                  <a:pt x="2026" y="176"/>
                  <a:pt x="2026" y="166"/>
                </a:cubicBezTo>
                <a:cubicBezTo>
                  <a:pt x="1870" y="166"/>
                  <a:pt x="1870" y="166"/>
                  <a:pt x="1870" y="166"/>
                </a:cubicBezTo>
                <a:cubicBezTo>
                  <a:pt x="1870" y="181"/>
                  <a:pt x="1870" y="181"/>
                  <a:pt x="1870" y="181"/>
                </a:cubicBezTo>
                <a:cubicBezTo>
                  <a:pt x="1897" y="184"/>
                  <a:pt x="1899" y="186"/>
                  <a:pt x="1899" y="215"/>
                </a:cubicBezTo>
                <a:cubicBezTo>
                  <a:pt x="1899" y="374"/>
                  <a:pt x="1899" y="374"/>
                  <a:pt x="1899" y="374"/>
                </a:cubicBezTo>
                <a:cubicBezTo>
                  <a:pt x="1899" y="403"/>
                  <a:pt x="1898" y="405"/>
                  <a:pt x="1865" y="408"/>
                </a:cubicBezTo>
                <a:cubicBezTo>
                  <a:pt x="1865" y="423"/>
                  <a:pt x="1865" y="423"/>
                  <a:pt x="1865" y="423"/>
                </a:cubicBezTo>
                <a:cubicBezTo>
                  <a:pt x="2033" y="423"/>
                  <a:pt x="2033" y="423"/>
                  <a:pt x="2033" y="423"/>
                </a:cubicBezTo>
                <a:cubicBezTo>
                  <a:pt x="2037" y="410"/>
                  <a:pt x="2044" y="370"/>
                  <a:pt x="2047" y="358"/>
                </a:cubicBezTo>
                <a:close/>
                <a:moveTo>
                  <a:pt x="2261" y="687"/>
                </a:moveTo>
                <a:cubicBezTo>
                  <a:pt x="2261" y="672"/>
                  <a:pt x="2261" y="672"/>
                  <a:pt x="2261" y="672"/>
                </a:cubicBezTo>
                <a:cubicBezTo>
                  <a:pt x="2163" y="672"/>
                  <a:pt x="2163" y="672"/>
                  <a:pt x="2163" y="672"/>
                </a:cubicBezTo>
                <a:cubicBezTo>
                  <a:pt x="2163" y="687"/>
                  <a:pt x="2163" y="687"/>
                  <a:pt x="2163" y="687"/>
                </a:cubicBezTo>
                <a:cubicBezTo>
                  <a:pt x="2192" y="690"/>
                  <a:pt x="2194" y="692"/>
                  <a:pt x="2194" y="721"/>
                </a:cubicBezTo>
                <a:cubicBezTo>
                  <a:pt x="2194" y="880"/>
                  <a:pt x="2194" y="880"/>
                  <a:pt x="2194" y="880"/>
                </a:cubicBezTo>
                <a:cubicBezTo>
                  <a:pt x="2194" y="909"/>
                  <a:pt x="2192" y="911"/>
                  <a:pt x="2163" y="914"/>
                </a:cubicBezTo>
                <a:cubicBezTo>
                  <a:pt x="2163" y="929"/>
                  <a:pt x="2163" y="929"/>
                  <a:pt x="2163" y="929"/>
                </a:cubicBezTo>
                <a:cubicBezTo>
                  <a:pt x="2322" y="929"/>
                  <a:pt x="2322" y="929"/>
                  <a:pt x="2322" y="929"/>
                </a:cubicBezTo>
                <a:cubicBezTo>
                  <a:pt x="2325" y="916"/>
                  <a:pt x="2333" y="877"/>
                  <a:pt x="2335" y="863"/>
                </a:cubicBezTo>
                <a:cubicBezTo>
                  <a:pt x="2319" y="860"/>
                  <a:pt x="2319" y="860"/>
                  <a:pt x="2319" y="860"/>
                </a:cubicBezTo>
                <a:cubicBezTo>
                  <a:pt x="2313" y="878"/>
                  <a:pt x="2307" y="890"/>
                  <a:pt x="2301" y="899"/>
                </a:cubicBezTo>
                <a:cubicBezTo>
                  <a:pt x="2294" y="907"/>
                  <a:pt x="2281" y="910"/>
                  <a:pt x="2264" y="910"/>
                </a:cubicBezTo>
                <a:cubicBezTo>
                  <a:pt x="2250" y="910"/>
                  <a:pt x="2241" y="909"/>
                  <a:pt x="2236" y="906"/>
                </a:cubicBezTo>
                <a:cubicBezTo>
                  <a:pt x="2231" y="903"/>
                  <a:pt x="2229" y="895"/>
                  <a:pt x="2229" y="878"/>
                </a:cubicBezTo>
                <a:cubicBezTo>
                  <a:pt x="2229" y="721"/>
                  <a:pt x="2229" y="721"/>
                  <a:pt x="2229" y="721"/>
                </a:cubicBezTo>
                <a:cubicBezTo>
                  <a:pt x="2229" y="692"/>
                  <a:pt x="2231" y="690"/>
                  <a:pt x="2261" y="687"/>
                </a:cubicBezTo>
                <a:close/>
                <a:moveTo>
                  <a:pt x="1467" y="846"/>
                </a:moveTo>
                <a:cubicBezTo>
                  <a:pt x="1452" y="842"/>
                  <a:pt x="1452" y="842"/>
                  <a:pt x="1452" y="842"/>
                </a:cubicBezTo>
                <a:cubicBezTo>
                  <a:pt x="1445" y="864"/>
                  <a:pt x="1437" y="881"/>
                  <a:pt x="1427" y="893"/>
                </a:cubicBezTo>
                <a:cubicBezTo>
                  <a:pt x="1418" y="906"/>
                  <a:pt x="1398" y="910"/>
                  <a:pt x="1375" y="910"/>
                </a:cubicBezTo>
                <a:cubicBezTo>
                  <a:pt x="1355" y="910"/>
                  <a:pt x="1342" y="909"/>
                  <a:pt x="1333" y="903"/>
                </a:cubicBezTo>
                <a:cubicBezTo>
                  <a:pt x="1325" y="898"/>
                  <a:pt x="1323" y="885"/>
                  <a:pt x="1323" y="863"/>
                </a:cubicBezTo>
                <a:cubicBezTo>
                  <a:pt x="1323" y="648"/>
                  <a:pt x="1323" y="648"/>
                  <a:pt x="1323" y="648"/>
                </a:cubicBezTo>
                <a:cubicBezTo>
                  <a:pt x="1323" y="607"/>
                  <a:pt x="1326" y="602"/>
                  <a:pt x="1366" y="598"/>
                </a:cubicBezTo>
                <a:cubicBezTo>
                  <a:pt x="1366" y="584"/>
                  <a:pt x="1366" y="584"/>
                  <a:pt x="1366" y="584"/>
                </a:cubicBezTo>
                <a:cubicBezTo>
                  <a:pt x="1238" y="584"/>
                  <a:pt x="1238" y="584"/>
                  <a:pt x="1238" y="584"/>
                </a:cubicBezTo>
                <a:cubicBezTo>
                  <a:pt x="1238" y="598"/>
                  <a:pt x="1238" y="598"/>
                  <a:pt x="1238" y="598"/>
                </a:cubicBezTo>
                <a:cubicBezTo>
                  <a:pt x="1277" y="602"/>
                  <a:pt x="1281" y="607"/>
                  <a:pt x="1281" y="648"/>
                </a:cubicBezTo>
                <a:cubicBezTo>
                  <a:pt x="1281" y="865"/>
                  <a:pt x="1281" y="865"/>
                  <a:pt x="1281" y="865"/>
                </a:cubicBezTo>
                <a:cubicBezTo>
                  <a:pt x="1281" y="906"/>
                  <a:pt x="1277" y="911"/>
                  <a:pt x="1237" y="915"/>
                </a:cubicBezTo>
                <a:cubicBezTo>
                  <a:pt x="1237" y="929"/>
                  <a:pt x="1237" y="929"/>
                  <a:pt x="1237" y="929"/>
                </a:cubicBezTo>
                <a:cubicBezTo>
                  <a:pt x="1451" y="929"/>
                  <a:pt x="1451" y="929"/>
                  <a:pt x="1451" y="929"/>
                </a:cubicBezTo>
                <a:cubicBezTo>
                  <a:pt x="1455" y="913"/>
                  <a:pt x="1465" y="860"/>
                  <a:pt x="1467" y="846"/>
                </a:cubicBezTo>
                <a:close/>
                <a:moveTo>
                  <a:pt x="1649" y="194"/>
                </a:moveTo>
                <a:cubicBezTo>
                  <a:pt x="1654" y="202"/>
                  <a:pt x="1654" y="206"/>
                  <a:pt x="1654" y="231"/>
                </a:cubicBezTo>
                <a:cubicBezTo>
                  <a:pt x="1654" y="326"/>
                  <a:pt x="1654" y="326"/>
                  <a:pt x="1654" y="326"/>
                </a:cubicBezTo>
                <a:cubicBezTo>
                  <a:pt x="1654" y="357"/>
                  <a:pt x="1653" y="377"/>
                  <a:pt x="1651" y="388"/>
                </a:cubicBezTo>
                <a:cubicBezTo>
                  <a:pt x="1649" y="400"/>
                  <a:pt x="1642" y="406"/>
                  <a:pt x="1622" y="408"/>
                </a:cubicBezTo>
                <a:cubicBezTo>
                  <a:pt x="1622" y="423"/>
                  <a:pt x="1622" y="423"/>
                  <a:pt x="1622" y="423"/>
                </a:cubicBezTo>
                <a:cubicBezTo>
                  <a:pt x="1712" y="423"/>
                  <a:pt x="1712" y="423"/>
                  <a:pt x="1712" y="423"/>
                </a:cubicBezTo>
                <a:cubicBezTo>
                  <a:pt x="1712" y="408"/>
                  <a:pt x="1712" y="408"/>
                  <a:pt x="1712" y="408"/>
                </a:cubicBezTo>
                <a:cubicBezTo>
                  <a:pt x="1687" y="406"/>
                  <a:pt x="1680" y="399"/>
                  <a:pt x="1678" y="388"/>
                </a:cubicBezTo>
                <a:cubicBezTo>
                  <a:pt x="1677" y="377"/>
                  <a:pt x="1675" y="357"/>
                  <a:pt x="1675" y="326"/>
                </a:cubicBezTo>
                <a:cubicBezTo>
                  <a:pt x="1675" y="232"/>
                  <a:pt x="1675" y="232"/>
                  <a:pt x="1675" y="232"/>
                </a:cubicBezTo>
                <a:cubicBezTo>
                  <a:pt x="1797" y="426"/>
                  <a:pt x="1797" y="426"/>
                  <a:pt x="1797" y="426"/>
                </a:cubicBezTo>
                <a:cubicBezTo>
                  <a:pt x="1814" y="426"/>
                  <a:pt x="1814" y="426"/>
                  <a:pt x="1814" y="426"/>
                </a:cubicBezTo>
                <a:cubicBezTo>
                  <a:pt x="1814" y="263"/>
                  <a:pt x="1814" y="263"/>
                  <a:pt x="1814" y="263"/>
                </a:cubicBezTo>
                <a:cubicBezTo>
                  <a:pt x="1814" y="231"/>
                  <a:pt x="1816" y="212"/>
                  <a:pt x="1817" y="201"/>
                </a:cubicBezTo>
                <a:cubicBezTo>
                  <a:pt x="1818" y="188"/>
                  <a:pt x="1825" y="182"/>
                  <a:pt x="1845" y="181"/>
                </a:cubicBezTo>
                <a:cubicBezTo>
                  <a:pt x="1845" y="166"/>
                  <a:pt x="1845" y="166"/>
                  <a:pt x="1845" y="166"/>
                </a:cubicBezTo>
                <a:cubicBezTo>
                  <a:pt x="1755" y="166"/>
                  <a:pt x="1755" y="166"/>
                  <a:pt x="1755" y="166"/>
                </a:cubicBezTo>
                <a:cubicBezTo>
                  <a:pt x="1755" y="181"/>
                  <a:pt x="1755" y="181"/>
                  <a:pt x="1755" y="181"/>
                </a:cubicBezTo>
                <a:cubicBezTo>
                  <a:pt x="1780" y="183"/>
                  <a:pt x="1788" y="189"/>
                  <a:pt x="1789" y="201"/>
                </a:cubicBezTo>
                <a:cubicBezTo>
                  <a:pt x="1791" y="212"/>
                  <a:pt x="1793" y="231"/>
                  <a:pt x="1793" y="263"/>
                </a:cubicBezTo>
                <a:cubicBezTo>
                  <a:pt x="1793" y="351"/>
                  <a:pt x="1793" y="351"/>
                  <a:pt x="1793" y="351"/>
                </a:cubicBezTo>
                <a:cubicBezTo>
                  <a:pt x="1673" y="166"/>
                  <a:pt x="1673" y="166"/>
                  <a:pt x="1673" y="166"/>
                </a:cubicBezTo>
                <a:cubicBezTo>
                  <a:pt x="1617" y="166"/>
                  <a:pt x="1617" y="166"/>
                  <a:pt x="1617" y="166"/>
                </a:cubicBezTo>
                <a:cubicBezTo>
                  <a:pt x="1617" y="181"/>
                  <a:pt x="1617" y="181"/>
                  <a:pt x="1617" y="181"/>
                </a:cubicBezTo>
                <a:cubicBezTo>
                  <a:pt x="1634" y="183"/>
                  <a:pt x="1642" y="186"/>
                  <a:pt x="1649" y="194"/>
                </a:cubicBezTo>
                <a:close/>
                <a:moveTo>
                  <a:pt x="2855" y="194"/>
                </a:moveTo>
                <a:cubicBezTo>
                  <a:pt x="2860" y="202"/>
                  <a:pt x="2860" y="206"/>
                  <a:pt x="2860" y="231"/>
                </a:cubicBezTo>
                <a:cubicBezTo>
                  <a:pt x="2860" y="326"/>
                  <a:pt x="2860" y="326"/>
                  <a:pt x="2860" y="326"/>
                </a:cubicBezTo>
                <a:cubicBezTo>
                  <a:pt x="2860" y="357"/>
                  <a:pt x="2859" y="377"/>
                  <a:pt x="2858" y="388"/>
                </a:cubicBezTo>
                <a:cubicBezTo>
                  <a:pt x="2856" y="400"/>
                  <a:pt x="2849" y="406"/>
                  <a:pt x="2829" y="408"/>
                </a:cubicBezTo>
                <a:cubicBezTo>
                  <a:pt x="2829" y="423"/>
                  <a:pt x="2829" y="423"/>
                  <a:pt x="2829" y="423"/>
                </a:cubicBezTo>
                <a:cubicBezTo>
                  <a:pt x="2918" y="423"/>
                  <a:pt x="2918" y="423"/>
                  <a:pt x="2918" y="423"/>
                </a:cubicBezTo>
                <a:cubicBezTo>
                  <a:pt x="2918" y="408"/>
                  <a:pt x="2918" y="408"/>
                  <a:pt x="2918" y="408"/>
                </a:cubicBezTo>
                <a:cubicBezTo>
                  <a:pt x="2893" y="406"/>
                  <a:pt x="2887" y="399"/>
                  <a:pt x="2885" y="388"/>
                </a:cubicBezTo>
                <a:cubicBezTo>
                  <a:pt x="2883" y="377"/>
                  <a:pt x="2882" y="357"/>
                  <a:pt x="2882" y="326"/>
                </a:cubicBezTo>
                <a:cubicBezTo>
                  <a:pt x="2882" y="232"/>
                  <a:pt x="2882" y="232"/>
                  <a:pt x="2882" y="232"/>
                </a:cubicBezTo>
                <a:cubicBezTo>
                  <a:pt x="3003" y="426"/>
                  <a:pt x="3003" y="426"/>
                  <a:pt x="3003" y="426"/>
                </a:cubicBezTo>
                <a:cubicBezTo>
                  <a:pt x="3021" y="426"/>
                  <a:pt x="3021" y="426"/>
                  <a:pt x="3021" y="426"/>
                </a:cubicBezTo>
                <a:cubicBezTo>
                  <a:pt x="3021" y="263"/>
                  <a:pt x="3021" y="263"/>
                  <a:pt x="3021" y="263"/>
                </a:cubicBezTo>
                <a:cubicBezTo>
                  <a:pt x="3021" y="231"/>
                  <a:pt x="3022" y="212"/>
                  <a:pt x="3023" y="201"/>
                </a:cubicBezTo>
                <a:cubicBezTo>
                  <a:pt x="3025" y="188"/>
                  <a:pt x="3032" y="182"/>
                  <a:pt x="3052" y="181"/>
                </a:cubicBezTo>
                <a:cubicBezTo>
                  <a:pt x="3052" y="166"/>
                  <a:pt x="3052" y="166"/>
                  <a:pt x="3052" y="166"/>
                </a:cubicBezTo>
                <a:cubicBezTo>
                  <a:pt x="2962" y="166"/>
                  <a:pt x="2962" y="166"/>
                  <a:pt x="2962" y="166"/>
                </a:cubicBezTo>
                <a:cubicBezTo>
                  <a:pt x="2962" y="181"/>
                  <a:pt x="2962" y="181"/>
                  <a:pt x="2962" y="181"/>
                </a:cubicBezTo>
                <a:cubicBezTo>
                  <a:pt x="2987" y="183"/>
                  <a:pt x="2995" y="189"/>
                  <a:pt x="2996" y="201"/>
                </a:cubicBezTo>
                <a:cubicBezTo>
                  <a:pt x="2997" y="212"/>
                  <a:pt x="2999" y="231"/>
                  <a:pt x="2999" y="263"/>
                </a:cubicBezTo>
                <a:cubicBezTo>
                  <a:pt x="2999" y="351"/>
                  <a:pt x="2999" y="351"/>
                  <a:pt x="2999" y="351"/>
                </a:cubicBezTo>
                <a:cubicBezTo>
                  <a:pt x="2880" y="166"/>
                  <a:pt x="2880" y="166"/>
                  <a:pt x="2880" y="166"/>
                </a:cubicBezTo>
                <a:cubicBezTo>
                  <a:pt x="2824" y="166"/>
                  <a:pt x="2824" y="166"/>
                  <a:pt x="2824" y="166"/>
                </a:cubicBezTo>
                <a:cubicBezTo>
                  <a:pt x="2824" y="181"/>
                  <a:pt x="2824" y="181"/>
                  <a:pt x="2824" y="181"/>
                </a:cubicBezTo>
                <a:cubicBezTo>
                  <a:pt x="2841" y="183"/>
                  <a:pt x="2849" y="186"/>
                  <a:pt x="2855" y="194"/>
                </a:cubicBezTo>
                <a:close/>
                <a:moveTo>
                  <a:pt x="631" y="0"/>
                </a:moveTo>
                <a:cubicBezTo>
                  <a:pt x="631" y="0"/>
                  <a:pt x="631" y="0"/>
                  <a:pt x="631" y="0"/>
                </a:cubicBezTo>
                <a:cubicBezTo>
                  <a:pt x="630" y="0"/>
                  <a:pt x="629" y="0"/>
                  <a:pt x="628" y="0"/>
                </a:cubicBezTo>
                <a:cubicBezTo>
                  <a:pt x="627" y="0"/>
                  <a:pt x="627" y="0"/>
                  <a:pt x="626" y="0"/>
                </a:cubicBezTo>
                <a:cubicBezTo>
                  <a:pt x="626" y="0"/>
                  <a:pt x="626" y="0"/>
                  <a:pt x="626" y="0"/>
                </a:cubicBezTo>
                <a:cubicBezTo>
                  <a:pt x="613" y="0"/>
                  <a:pt x="599" y="2"/>
                  <a:pt x="586" y="5"/>
                </a:cubicBezTo>
                <a:cubicBezTo>
                  <a:pt x="579" y="7"/>
                  <a:pt x="572" y="9"/>
                  <a:pt x="565" y="12"/>
                </a:cubicBezTo>
                <a:cubicBezTo>
                  <a:pt x="560" y="14"/>
                  <a:pt x="554" y="16"/>
                  <a:pt x="548" y="19"/>
                </a:cubicBezTo>
                <a:cubicBezTo>
                  <a:pt x="542" y="16"/>
                  <a:pt x="535" y="13"/>
                  <a:pt x="528" y="11"/>
                </a:cubicBezTo>
                <a:cubicBezTo>
                  <a:pt x="521" y="8"/>
                  <a:pt x="514" y="6"/>
                  <a:pt x="507" y="5"/>
                </a:cubicBezTo>
                <a:cubicBezTo>
                  <a:pt x="505" y="4"/>
                  <a:pt x="502" y="4"/>
                  <a:pt x="500" y="3"/>
                </a:cubicBezTo>
                <a:cubicBezTo>
                  <a:pt x="495" y="2"/>
                  <a:pt x="490" y="2"/>
                  <a:pt x="485" y="1"/>
                </a:cubicBezTo>
                <a:cubicBezTo>
                  <a:pt x="480" y="0"/>
                  <a:pt x="475" y="0"/>
                  <a:pt x="470" y="0"/>
                </a:cubicBezTo>
                <a:cubicBezTo>
                  <a:pt x="470" y="0"/>
                  <a:pt x="470" y="0"/>
                  <a:pt x="470" y="0"/>
                </a:cubicBezTo>
                <a:cubicBezTo>
                  <a:pt x="469" y="0"/>
                  <a:pt x="469" y="0"/>
                  <a:pt x="468" y="0"/>
                </a:cubicBezTo>
                <a:cubicBezTo>
                  <a:pt x="467" y="0"/>
                  <a:pt x="466" y="0"/>
                  <a:pt x="465" y="0"/>
                </a:cubicBezTo>
                <a:cubicBezTo>
                  <a:pt x="463" y="0"/>
                  <a:pt x="461" y="0"/>
                  <a:pt x="459" y="0"/>
                </a:cubicBezTo>
                <a:cubicBezTo>
                  <a:pt x="452" y="1"/>
                  <a:pt x="445" y="2"/>
                  <a:pt x="438" y="3"/>
                </a:cubicBezTo>
                <a:cubicBezTo>
                  <a:pt x="434" y="3"/>
                  <a:pt x="430" y="4"/>
                  <a:pt x="426" y="5"/>
                </a:cubicBezTo>
                <a:cubicBezTo>
                  <a:pt x="419" y="7"/>
                  <a:pt x="412" y="9"/>
                  <a:pt x="405" y="12"/>
                </a:cubicBezTo>
                <a:cubicBezTo>
                  <a:pt x="399" y="14"/>
                  <a:pt x="393" y="16"/>
                  <a:pt x="387" y="19"/>
                </a:cubicBezTo>
                <a:cubicBezTo>
                  <a:pt x="381" y="16"/>
                  <a:pt x="374" y="13"/>
                  <a:pt x="368" y="11"/>
                </a:cubicBezTo>
                <a:cubicBezTo>
                  <a:pt x="361" y="8"/>
                  <a:pt x="353" y="6"/>
                  <a:pt x="346" y="5"/>
                </a:cubicBezTo>
                <a:cubicBezTo>
                  <a:pt x="334" y="2"/>
                  <a:pt x="322" y="0"/>
                  <a:pt x="309" y="0"/>
                </a:cubicBezTo>
                <a:cubicBezTo>
                  <a:pt x="309" y="0"/>
                  <a:pt x="310" y="0"/>
                  <a:pt x="310" y="0"/>
                </a:cubicBezTo>
                <a:cubicBezTo>
                  <a:pt x="309" y="0"/>
                  <a:pt x="308" y="0"/>
                  <a:pt x="308" y="0"/>
                </a:cubicBezTo>
                <a:cubicBezTo>
                  <a:pt x="307" y="0"/>
                  <a:pt x="306" y="0"/>
                  <a:pt x="305" y="0"/>
                </a:cubicBezTo>
                <a:cubicBezTo>
                  <a:pt x="305" y="0"/>
                  <a:pt x="305" y="0"/>
                  <a:pt x="305" y="0"/>
                </a:cubicBezTo>
                <a:cubicBezTo>
                  <a:pt x="136" y="4"/>
                  <a:pt x="0" y="235"/>
                  <a:pt x="0" y="519"/>
                </a:cubicBezTo>
                <a:cubicBezTo>
                  <a:pt x="0" y="803"/>
                  <a:pt x="136" y="1033"/>
                  <a:pt x="305" y="1037"/>
                </a:cubicBezTo>
                <a:cubicBezTo>
                  <a:pt x="305" y="1038"/>
                  <a:pt x="305" y="1038"/>
                  <a:pt x="305" y="1038"/>
                </a:cubicBezTo>
                <a:cubicBezTo>
                  <a:pt x="306" y="1038"/>
                  <a:pt x="307" y="1038"/>
                  <a:pt x="308" y="1038"/>
                </a:cubicBezTo>
                <a:cubicBezTo>
                  <a:pt x="308" y="1038"/>
                  <a:pt x="309" y="1038"/>
                  <a:pt x="310" y="1038"/>
                </a:cubicBezTo>
                <a:cubicBezTo>
                  <a:pt x="310" y="1038"/>
                  <a:pt x="309" y="1038"/>
                  <a:pt x="309" y="1038"/>
                </a:cubicBezTo>
                <a:cubicBezTo>
                  <a:pt x="322" y="1037"/>
                  <a:pt x="334" y="1036"/>
                  <a:pt x="346" y="1033"/>
                </a:cubicBezTo>
                <a:cubicBezTo>
                  <a:pt x="355" y="1031"/>
                  <a:pt x="364" y="1028"/>
                  <a:pt x="373" y="1025"/>
                </a:cubicBezTo>
                <a:cubicBezTo>
                  <a:pt x="378" y="1023"/>
                  <a:pt x="383" y="1021"/>
                  <a:pt x="387" y="1019"/>
                </a:cubicBezTo>
                <a:cubicBezTo>
                  <a:pt x="393" y="1022"/>
                  <a:pt x="399" y="1024"/>
                  <a:pt x="405" y="1026"/>
                </a:cubicBezTo>
                <a:cubicBezTo>
                  <a:pt x="414" y="1029"/>
                  <a:pt x="423" y="1032"/>
                  <a:pt x="433" y="1034"/>
                </a:cubicBezTo>
                <a:cubicBezTo>
                  <a:pt x="433" y="1034"/>
                  <a:pt x="433" y="1034"/>
                  <a:pt x="434" y="1034"/>
                </a:cubicBezTo>
                <a:cubicBezTo>
                  <a:pt x="436" y="1035"/>
                  <a:pt x="439" y="1035"/>
                  <a:pt x="442" y="1035"/>
                </a:cubicBezTo>
                <a:cubicBezTo>
                  <a:pt x="450" y="1037"/>
                  <a:pt x="458" y="1037"/>
                  <a:pt x="465" y="1038"/>
                </a:cubicBezTo>
                <a:cubicBezTo>
                  <a:pt x="465" y="1038"/>
                  <a:pt x="465" y="1038"/>
                  <a:pt x="465" y="1038"/>
                </a:cubicBezTo>
                <a:cubicBezTo>
                  <a:pt x="466" y="1038"/>
                  <a:pt x="467" y="1038"/>
                  <a:pt x="468" y="1038"/>
                </a:cubicBezTo>
                <a:cubicBezTo>
                  <a:pt x="468" y="1038"/>
                  <a:pt x="469" y="1038"/>
                  <a:pt x="470" y="1038"/>
                </a:cubicBezTo>
                <a:cubicBezTo>
                  <a:pt x="475" y="1037"/>
                  <a:pt x="480" y="1037"/>
                  <a:pt x="485" y="1037"/>
                </a:cubicBezTo>
                <a:cubicBezTo>
                  <a:pt x="490" y="1036"/>
                  <a:pt x="495" y="1035"/>
                  <a:pt x="500" y="1034"/>
                </a:cubicBezTo>
                <a:cubicBezTo>
                  <a:pt x="502" y="1034"/>
                  <a:pt x="504" y="1034"/>
                  <a:pt x="507" y="1033"/>
                </a:cubicBezTo>
                <a:cubicBezTo>
                  <a:pt x="516" y="1031"/>
                  <a:pt x="525" y="1028"/>
                  <a:pt x="533" y="1025"/>
                </a:cubicBezTo>
                <a:cubicBezTo>
                  <a:pt x="538" y="1023"/>
                  <a:pt x="543" y="1021"/>
                  <a:pt x="548" y="1019"/>
                </a:cubicBezTo>
                <a:cubicBezTo>
                  <a:pt x="554" y="1022"/>
                  <a:pt x="560" y="1024"/>
                  <a:pt x="565" y="1026"/>
                </a:cubicBezTo>
                <a:cubicBezTo>
                  <a:pt x="575" y="1029"/>
                  <a:pt x="584" y="1032"/>
                  <a:pt x="594" y="1034"/>
                </a:cubicBezTo>
                <a:cubicBezTo>
                  <a:pt x="604" y="1036"/>
                  <a:pt x="615" y="1037"/>
                  <a:pt x="626" y="1038"/>
                </a:cubicBezTo>
                <a:cubicBezTo>
                  <a:pt x="626" y="1038"/>
                  <a:pt x="626" y="1038"/>
                  <a:pt x="626" y="1038"/>
                </a:cubicBezTo>
                <a:cubicBezTo>
                  <a:pt x="627" y="1038"/>
                  <a:pt x="627" y="1038"/>
                  <a:pt x="628" y="1038"/>
                </a:cubicBezTo>
                <a:cubicBezTo>
                  <a:pt x="629" y="1038"/>
                  <a:pt x="630" y="1038"/>
                  <a:pt x="631" y="1038"/>
                </a:cubicBezTo>
                <a:cubicBezTo>
                  <a:pt x="631" y="1038"/>
                  <a:pt x="631" y="1038"/>
                  <a:pt x="631" y="1037"/>
                </a:cubicBezTo>
                <a:cubicBezTo>
                  <a:pt x="799" y="1033"/>
                  <a:pt x="935" y="803"/>
                  <a:pt x="935" y="519"/>
                </a:cubicBezTo>
                <a:cubicBezTo>
                  <a:pt x="935" y="235"/>
                  <a:pt x="799" y="4"/>
                  <a:pt x="631" y="0"/>
                </a:cubicBezTo>
                <a:close/>
                <a:moveTo>
                  <a:pt x="628" y="1036"/>
                </a:moveTo>
                <a:cubicBezTo>
                  <a:pt x="627" y="1035"/>
                  <a:pt x="626" y="1034"/>
                  <a:pt x="624" y="1033"/>
                </a:cubicBezTo>
                <a:cubicBezTo>
                  <a:pt x="618" y="1029"/>
                  <a:pt x="609" y="1022"/>
                  <a:pt x="597" y="1011"/>
                </a:cubicBezTo>
                <a:cubicBezTo>
                  <a:pt x="593" y="1008"/>
                  <a:pt x="588" y="1003"/>
                  <a:pt x="583" y="999"/>
                </a:cubicBezTo>
                <a:cubicBezTo>
                  <a:pt x="590" y="994"/>
                  <a:pt x="597" y="989"/>
                  <a:pt x="603" y="983"/>
                </a:cubicBezTo>
                <a:cubicBezTo>
                  <a:pt x="705" y="898"/>
                  <a:pt x="775" y="722"/>
                  <a:pt x="775" y="519"/>
                </a:cubicBezTo>
                <a:cubicBezTo>
                  <a:pt x="775" y="315"/>
                  <a:pt x="705" y="139"/>
                  <a:pt x="603" y="54"/>
                </a:cubicBezTo>
                <a:cubicBezTo>
                  <a:pt x="599" y="59"/>
                  <a:pt x="594" y="65"/>
                  <a:pt x="589" y="71"/>
                </a:cubicBezTo>
                <a:cubicBezTo>
                  <a:pt x="587" y="73"/>
                  <a:pt x="585" y="75"/>
                  <a:pt x="583" y="78"/>
                </a:cubicBezTo>
                <a:cubicBezTo>
                  <a:pt x="577" y="85"/>
                  <a:pt x="571" y="92"/>
                  <a:pt x="566" y="100"/>
                </a:cubicBezTo>
                <a:cubicBezTo>
                  <a:pt x="624" y="181"/>
                  <a:pt x="687" y="315"/>
                  <a:pt x="687" y="519"/>
                </a:cubicBezTo>
                <a:cubicBezTo>
                  <a:pt x="687" y="723"/>
                  <a:pt x="624" y="857"/>
                  <a:pt x="565" y="937"/>
                </a:cubicBezTo>
                <a:cubicBezTo>
                  <a:pt x="560" y="945"/>
                  <a:pt x="554" y="953"/>
                  <a:pt x="548" y="960"/>
                </a:cubicBezTo>
                <a:cubicBezTo>
                  <a:pt x="542" y="967"/>
                  <a:pt x="537" y="973"/>
                  <a:pt x="532" y="979"/>
                </a:cubicBezTo>
                <a:cubicBezTo>
                  <a:pt x="530" y="980"/>
                  <a:pt x="529" y="982"/>
                  <a:pt x="528" y="983"/>
                </a:cubicBezTo>
                <a:cubicBezTo>
                  <a:pt x="522" y="989"/>
                  <a:pt x="517" y="994"/>
                  <a:pt x="513" y="998"/>
                </a:cubicBezTo>
                <a:cubicBezTo>
                  <a:pt x="508" y="1003"/>
                  <a:pt x="504" y="1007"/>
                  <a:pt x="500" y="1010"/>
                </a:cubicBezTo>
                <a:cubicBezTo>
                  <a:pt x="495" y="1015"/>
                  <a:pt x="489" y="1020"/>
                  <a:pt x="485" y="1023"/>
                </a:cubicBezTo>
                <a:cubicBezTo>
                  <a:pt x="481" y="1026"/>
                  <a:pt x="478" y="1028"/>
                  <a:pt x="476" y="1030"/>
                </a:cubicBezTo>
                <a:cubicBezTo>
                  <a:pt x="473" y="1032"/>
                  <a:pt x="472" y="1033"/>
                  <a:pt x="470" y="1034"/>
                </a:cubicBezTo>
                <a:cubicBezTo>
                  <a:pt x="469" y="1035"/>
                  <a:pt x="468" y="1036"/>
                  <a:pt x="468" y="1036"/>
                </a:cubicBezTo>
                <a:cubicBezTo>
                  <a:pt x="467" y="1035"/>
                  <a:pt x="465" y="1034"/>
                  <a:pt x="463" y="1033"/>
                </a:cubicBezTo>
                <a:cubicBezTo>
                  <a:pt x="463" y="1033"/>
                  <a:pt x="463" y="1033"/>
                  <a:pt x="463" y="1033"/>
                </a:cubicBezTo>
                <a:cubicBezTo>
                  <a:pt x="460" y="1031"/>
                  <a:pt x="455" y="1027"/>
                  <a:pt x="449" y="1022"/>
                </a:cubicBezTo>
                <a:cubicBezTo>
                  <a:pt x="445" y="1019"/>
                  <a:pt x="441" y="1016"/>
                  <a:pt x="436" y="1011"/>
                </a:cubicBezTo>
                <a:cubicBezTo>
                  <a:pt x="432" y="1008"/>
                  <a:pt x="427" y="1003"/>
                  <a:pt x="423" y="999"/>
                </a:cubicBezTo>
                <a:cubicBezTo>
                  <a:pt x="429" y="994"/>
                  <a:pt x="436" y="989"/>
                  <a:pt x="442" y="983"/>
                </a:cubicBezTo>
                <a:cubicBezTo>
                  <a:pt x="446" y="981"/>
                  <a:pt x="449" y="978"/>
                  <a:pt x="452" y="975"/>
                </a:cubicBezTo>
                <a:cubicBezTo>
                  <a:pt x="457" y="970"/>
                  <a:pt x="462" y="965"/>
                  <a:pt x="468" y="960"/>
                </a:cubicBezTo>
                <a:cubicBezTo>
                  <a:pt x="473" y="966"/>
                  <a:pt x="479" y="971"/>
                  <a:pt x="485" y="977"/>
                </a:cubicBezTo>
                <a:cubicBezTo>
                  <a:pt x="487" y="979"/>
                  <a:pt x="490" y="981"/>
                  <a:pt x="492" y="983"/>
                </a:cubicBezTo>
                <a:cubicBezTo>
                  <a:pt x="497" y="977"/>
                  <a:pt x="502" y="972"/>
                  <a:pt x="508" y="965"/>
                </a:cubicBezTo>
                <a:cubicBezTo>
                  <a:pt x="510" y="963"/>
                  <a:pt x="512" y="961"/>
                  <a:pt x="514" y="958"/>
                </a:cubicBezTo>
                <a:cubicBezTo>
                  <a:pt x="519" y="951"/>
                  <a:pt x="525" y="944"/>
                  <a:pt x="530" y="937"/>
                </a:cubicBezTo>
                <a:cubicBezTo>
                  <a:pt x="529" y="935"/>
                  <a:pt x="528" y="933"/>
                  <a:pt x="527" y="932"/>
                </a:cubicBezTo>
                <a:cubicBezTo>
                  <a:pt x="521" y="924"/>
                  <a:pt x="516" y="916"/>
                  <a:pt x="510" y="907"/>
                </a:cubicBezTo>
                <a:cubicBezTo>
                  <a:pt x="516" y="898"/>
                  <a:pt x="522" y="888"/>
                  <a:pt x="528" y="878"/>
                </a:cubicBezTo>
                <a:cubicBezTo>
                  <a:pt x="581" y="785"/>
                  <a:pt x="614" y="658"/>
                  <a:pt x="614" y="519"/>
                </a:cubicBezTo>
                <a:cubicBezTo>
                  <a:pt x="614" y="380"/>
                  <a:pt x="581" y="253"/>
                  <a:pt x="528" y="160"/>
                </a:cubicBezTo>
                <a:cubicBezTo>
                  <a:pt x="522" y="170"/>
                  <a:pt x="517" y="181"/>
                  <a:pt x="512" y="192"/>
                </a:cubicBezTo>
                <a:cubicBezTo>
                  <a:pt x="509" y="199"/>
                  <a:pt x="506" y="205"/>
                  <a:pt x="503" y="212"/>
                </a:cubicBezTo>
                <a:cubicBezTo>
                  <a:pt x="497" y="226"/>
                  <a:pt x="491" y="241"/>
                  <a:pt x="486" y="257"/>
                </a:cubicBezTo>
                <a:cubicBezTo>
                  <a:pt x="510" y="327"/>
                  <a:pt x="527" y="414"/>
                  <a:pt x="527" y="519"/>
                </a:cubicBezTo>
                <a:cubicBezTo>
                  <a:pt x="527" y="624"/>
                  <a:pt x="510" y="711"/>
                  <a:pt x="485" y="781"/>
                </a:cubicBezTo>
                <a:cubicBezTo>
                  <a:pt x="480" y="797"/>
                  <a:pt x="474" y="812"/>
                  <a:pt x="468" y="826"/>
                </a:cubicBezTo>
                <a:cubicBezTo>
                  <a:pt x="463" y="838"/>
                  <a:pt x="457" y="850"/>
                  <a:pt x="451" y="862"/>
                </a:cubicBezTo>
                <a:cubicBezTo>
                  <a:pt x="448" y="867"/>
                  <a:pt x="445" y="873"/>
                  <a:pt x="442" y="878"/>
                </a:cubicBezTo>
                <a:cubicBezTo>
                  <a:pt x="437" y="888"/>
                  <a:pt x="431" y="898"/>
                  <a:pt x="425" y="907"/>
                </a:cubicBezTo>
                <a:cubicBezTo>
                  <a:pt x="420" y="915"/>
                  <a:pt x="415" y="923"/>
                  <a:pt x="410" y="930"/>
                </a:cubicBezTo>
                <a:cubicBezTo>
                  <a:pt x="408" y="933"/>
                  <a:pt x="406" y="935"/>
                  <a:pt x="405" y="937"/>
                </a:cubicBezTo>
                <a:cubicBezTo>
                  <a:pt x="399" y="945"/>
                  <a:pt x="393" y="953"/>
                  <a:pt x="387" y="960"/>
                </a:cubicBezTo>
                <a:cubicBezTo>
                  <a:pt x="382" y="967"/>
                  <a:pt x="376" y="973"/>
                  <a:pt x="371" y="979"/>
                </a:cubicBezTo>
                <a:cubicBezTo>
                  <a:pt x="370" y="980"/>
                  <a:pt x="368" y="982"/>
                  <a:pt x="367" y="983"/>
                </a:cubicBezTo>
                <a:cubicBezTo>
                  <a:pt x="362" y="989"/>
                  <a:pt x="357" y="994"/>
                  <a:pt x="352" y="998"/>
                </a:cubicBezTo>
                <a:cubicBezTo>
                  <a:pt x="348" y="1003"/>
                  <a:pt x="344" y="1007"/>
                  <a:pt x="340" y="1010"/>
                </a:cubicBezTo>
                <a:cubicBezTo>
                  <a:pt x="329" y="1019"/>
                  <a:pt x="321" y="1026"/>
                  <a:pt x="315" y="1030"/>
                </a:cubicBezTo>
                <a:cubicBezTo>
                  <a:pt x="311" y="1033"/>
                  <a:pt x="309" y="1035"/>
                  <a:pt x="307" y="1036"/>
                </a:cubicBezTo>
                <a:cubicBezTo>
                  <a:pt x="283" y="1020"/>
                  <a:pt x="89" y="881"/>
                  <a:pt x="89" y="519"/>
                </a:cubicBezTo>
                <a:cubicBezTo>
                  <a:pt x="89" y="158"/>
                  <a:pt x="283" y="18"/>
                  <a:pt x="307" y="2"/>
                </a:cubicBezTo>
                <a:cubicBezTo>
                  <a:pt x="307" y="2"/>
                  <a:pt x="307" y="2"/>
                  <a:pt x="308" y="2"/>
                </a:cubicBezTo>
                <a:cubicBezTo>
                  <a:pt x="312" y="5"/>
                  <a:pt x="323" y="13"/>
                  <a:pt x="337" y="25"/>
                </a:cubicBezTo>
                <a:cubicBezTo>
                  <a:pt x="342" y="29"/>
                  <a:pt x="347" y="34"/>
                  <a:pt x="352" y="39"/>
                </a:cubicBezTo>
                <a:cubicBezTo>
                  <a:pt x="346" y="43"/>
                  <a:pt x="340" y="48"/>
                  <a:pt x="333" y="53"/>
                </a:cubicBezTo>
                <a:cubicBezTo>
                  <a:pt x="231" y="138"/>
                  <a:pt x="161" y="315"/>
                  <a:pt x="161" y="519"/>
                </a:cubicBezTo>
                <a:cubicBezTo>
                  <a:pt x="161" y="722"/>
                  <a:pt x="230" y="897"/>
                  <a:pt x="331" y="983"/>
                </a:cubicBezTo>
                <a:cubicBezTo>
                  <a:pt x="337" y="977"/>
                  <a:pt x="342" y="972"/>
                  <a:pt x="347" y="965"/>
                </a:cubicBezTo>
                <a:cubicBezTo>
                  <a:pt x="349" y="963"/>
                  <a:pt x="351" y="961"/>
                  <a:pt x="353" y="958"/>
                </a:cubicBezTo>
                <a:cubicBezTo>
                  <a:pt x="359" y="951"/>
                  <a:pt x="364" y="944"/>
                  <a:pt x="370" y="937"/>
                </a:cubicBezTo>
                <a:cubicBezTo>
                  <a:pt x="311" y="856"/>
                  <a:pt x="250" y="723"/>
                  <a:pt x="250" y="519"/>
                </a:cubicBezTo>
                <a:cubicBezTo>
                  <a:pt x="250" y="313"/>
                  <a:pt x="313" y="179"/>
                  <a:pt x="371" y="99"/>
                </a:cubicBezTo>
                <a:cubicBezTo>
                  <a:pt x="377" y="92"/>
                  <a:pt x="382" y="84"/>
                  <a:pt x="388" y="78"/>
                </a:cubicBezTo>
                <a:cubicBezTo>
                  <a:pt x="394" y="71"/>
                  <a:pt x="399" y="64"/>
                  <a:pt x="405" y="58"/>
                </a:cubicBezTo>
                <a:cubicBezTo>
                  <a:pt x="406" y="56"/>
                  <a:pt x="408" y="55"/>
                  <a:pt x="409" y="53"/>
                </a:cubicBezTo>
                <a:cubicBezTo>
                  <a:pt x="414" y="48"/>
                  <a:pt x="418" y="43"/>
                  <a:pt x="423" y="39"/>
                </a:cubicBezTo>
                <a:cubicBezTo>
                  <a:pt x="428" y="34"/>
                  <a:pt x="432" y="30"/>
                  <a:pt x="437" y="26"/>
                </a:cubicBezTo>
                <a:cubicBezTo>
                  <a:pt x="442" y="21"/>
                  <a:pt x="447" y="17"/>
                  <a:pt x="452" y="13"/>
                </a:cubicBezTo>
                <a:cubicBezTo>
                  <a:pt x="456" y="10"/>
                  <a:pt x="460" y="7"/>
                  <a:pt x="463" y="5"/>
                </a:cubicBezTo>
                <a:cubicBezTo>
                  <a:pt x="465" y="3"/>
                  <a:pt x="466" y="2"/>
                  <a:pt x="467" y="2"/>
                </a:cubicBezTo>
                <a:cubicBezTo>
                  <a:pt x="468" y="2"/>
                  <a:pt x="468" y="2"/>
                  <a:pt x="468" y="2"/>
                </a:cubicBezTo>
                <a:cubicBezTo>
                  <a:pt x="468" y="2"/>
                  <a:pt x="468" y="2"/>
                  <a:pt x="468" y="2"/>
                </a:cubicBezTo>
                <a:cubicBezTo>
                  <a:pt x="469" y="2"/>
                  <a:pt x="469" y="3"/>
                  <a:pt x="470" y="3"/>
                </a:cubicBezTo>
                <a:cubicBezTo>
                  <a:pt x="474" y="6"/>
                  <a:pt x="479" y="9"/>
                  <a:pt x="485" y="14"/>
                </a:cubicBezTo>
                <a:cubicBezTo>
                  <a:pt x="489" y="17"/>
                  <a:pt x="493" y="21"/>
                  <a:pt x="498" y="25"/>
                </a:cubicBezTo>
                <a:cubicBezTo>
                  <a:pt x="502" y="29"/>
                  <a:pt x="507" y="34"/>
                  <a:pt x="513" y="39"/>
                </a:cubicBezTo>
                <a:cubicBezTo>
                  <a:pt x="506" y="43"/>
                  <a:pt x="500" y="48"/>
                  <a:pt x="494" y="53"/>
                </a:cubicBezTo>
                <a:cubicBezTo>
                  <a:pt x="491" y="56"/>
                  <a:pt x="488" y="58"/>
                  <a:pt x="485" y="61"/>
                </a:cubicBezTo>
                <a:cubicBezTo>
                  <a:pt x="479" y="66"/>
                  <a:pt x="473" y="72"/>
                  <a:pt x="468" y="78"/>
                </a:cubicBezTo>
                <a:cubicBezTo>
                  <a:pt x="462" y="72"/>
                  <a:pt x="456" y="66"/>
                  <a:pt x="450" y="60"/>
                </a:cubicBezTo>
                <a:cubicBezTo>
                  <a:pt x="447" y="58"/>
                  <a:pt x="445" y="56"/>
                  <a:pt x="443" y="54"/>
                </a:cubicBezTo>
                <a:cubicBezTo>
                  <a:pt x="438" y="59"/>
                  <a:pt x="433" y="65"/>
                  <a:pt x="428" y="71"/>
                </a:cubicBezTo>
                <a:cubicBezTo>
                  <a:pt x="426" y="73"/>
                  <a:pt x="424" y="75"/>
                  <a:pt x="422" y="78"/>
                </a:cubicBezTo>
                <a:cubicBezTo>
                  <a:pt x="417" y="85"/>
                  <a:pt x="411" y="92"/>
                  <a:pt x="405" y="100"/>
                </a:cubicBezTo>
                <a:cubicBezTo>
                  <a:pt x="406" y="102"/>
                  <a:pt x="407" y="104"/>
                  <a:pt x="408" y="105"/>
                </a:cubicBezTo>
                <a:cubicBezTo>
                  <a:pt x="414" y="113"/>
                  <a:pt x="420" y="122"/>
                  <a:pt x="426" y="131"/>
                </a:cubicBezTo>
                <a:cubicBezTo>
                  <a:pt x="420" y="139"/>
                  <a:pt x="414" y="148"/>
                  <a:pt x="409" y="158"/>
                </a:cubicBezTo>
                <a:cubicBezTo>
                  <a:pt x="355" y="251"/>
                  <a:pt x="321" y="379"/>
                  <a:pt x="321" y="519"/>
                </a:cubicBezTo>
                <a:cubicBezTo>
                  <a:pt x="321" y="658"/>
                  <a:pt x="354" y="785"/>
                  <a:pt x="407" y="878"/>
                </a:cubicBezTo>
                <a:cubicBezTo>
                  <a:pt x="413" y="867"/>
                  <a:pt x="419" y="856"/>
                  <a:pt x="425" y="844"/>
                </a:cubicBezTo>
                <a:cubicBezTo>
                  <a:pt x="428" y="838"/>
                  <a:pt x="431" y="831"/>
                  <a:pt x="434" y="824"/>
                </a:cubicBezTo>
                <a:cubicBezTo>
                  <a:pt x="440" y="810"/>
                  <a:pt x="445" y="796"/>
                  <a:pt x="451" y="781"/>
                </a:cubicBezTo>
                <a:cubicBezTo>
                  <a:pt x="427" y="710"/>
                  <a:pt x="410" y="624"/>
                  <a:pt x="410" y="519"/>
                </a:cubicBezTo>
                <a:cubicBezTo>
                  <a:pt x="410" y="413"/>
                  <a:pt x="427" y="326"/>
                  <a:pt x="452" y="255"/>
                </a:cubicBezTo>
                <a:cubicBezTo>
                  <a:pt x="457" y="240"/>
                  <a:pt x="462" y="226"/>
                  <a:pt x="468" y="212"/>
                </a:cubicBezTo>
                <a:cubicBezTo>
                  <a:pt x="474" y="199"/>
                  <a:pt x="480" y="187"/>
                  <a:pt x="486" y="175"/>
                </a:cubicBezTo>
                <a:cubicBezTo>
                  <a:pt x="488" y="169"/>
                  <a:pt x="491" y="164"/>
                  <a:pt x="494" y="159"/>
                </a:cubicBezTo>
                <a:cubicBezTo>
                  <a:pt x="499" y="149"/>
                  <a:pt x="505" y="140"/>
                  <a:pt x="510" y="131"/>
                </a:cubicBezTo>
                <a:cubicBezTo>
                  <a:pt x="516" y="122"/>
                  <a:pt x="521" y="114"/>
                  <a:pt x="527" y="106"/>
                </a:cubicBezTo>
                <a:cubicBezTo>
                  <a:pt x="529" y="104"/>
                  <a:pt x="530" y="101"/>
                  <a:pt x="532" y="99"/>
                </a:cubicBezTo>
                <a:cubicBezTo>
                  <a:pt x="537" y="92"/>
                  <a:pt x="543" y="84"/>
                  <a:pt x="548" y="78"/>
                </a:cubicBezTo>
                <a:cubicBezTo>
                  <a:pt x="554" y="71"/>
                  <a:pt x="560" y="64"/>
                  <a:pt x="566" y="58"/>
                </a:cubicBezTo>
                <a:cubicBezTo>
                  <a:pt x="567" y="56"/>
                  <a:pt x="568" y="55"/>
                  <a:pt x="570" y="53"/>
                </a:cubicBezTo>
                <a:cubicBezTo>
                  <a:pt x="575" y="48"/>
                  <a:pt x="579" y="43"/>
                  <a:pt x="583" y="39"/>
                </a:cubicBezTo>
                <a:cubicBezTo>
                  <a:pt x="588" y="34"/>
                  <a:pt x="593" y="30"/>
                  <a:pt x="597" y="26"/>
                </a:cubicBezTo>
                <a:cubicBezTo>
                  <a:pt x="609" y="16"/>
                  <a:pt x="618" y="9"/>
                  <a:pt x="624" y="5"/>
                </a:cubicBezTo>
                <a:cubicBezTo>
                  <a:pt x="626" y="3"/>
                  <a:pt x="627" y="2"/>
                  <a:pt x="628" y="2"/>
                </a:cubicBezTo>
                <a:cubicBezTo>
                  <a:pt x="653" y="18"/>
                  <a:pt x="848" y="159"/>
                  <a:pt x="848" y="519"/>
                </a:cubicBezTo>
                <a:cubicBezTo>
                  <a:pt x="848" y="878"/>
                  <a:pt x="653" y="1020"/>
                  <a:pt x="628" y="1036"/>
                </a:cubicBezTo>
                <a:close/>
                <a:moveTo>
                  <a:pt x="2575" y="340"/>
                </a:moveTo>
                <a:cubicBezTo>
                  <a:pt x="2559" y="336"/>
                  <a:pt x="2559" y="336"/>
                  <a:pt x="2559" y="336"/>
                </a:cubicBezTo>
                <a:cubicBezTo>
                  <a:pt x="2552" y="358"/>
                  <a:pt x="2544" y="376"/>
                  <a:pt x="2535" y="387"/>
                </a:cubicBezTo>
                <a:cubicBezTo>
                  <a:pt x="2525" y="400"/>
                  <a:pt x="2506" y="404"/>
                  <a:pt x="2482" y="404"/>
                </a:cubicBezTo>
                <a:cubicBezTo>
                  <a:pt x="2463" y="404"/>
                  <a:pt x="2450" y="403"/>
                  <a:pt x="2440" y="397"/>
                </a:cubicBezTo>
                <a:cubicBezTo>
                  <a:pt x="2433" y="392"/>
                  <a:pt x="2430" y="379"/>
                  <a:pt x="2430" y="357"/>
                </a:cubicBezTo>
                <a:cubicBezTo>
                  <a:pt x="2430" y="142"/>
                  <a:pt x="2430" y="142"/>
                  <a:pt x="2430" y="142"/>
                </a:cubicBezTo>
                <a:cubicBezTo>
                  <a:pt x="2430" y="101"/>
                  <a:pt x="2433" y="96"/>
                  <a:pt x="2474" y="92"/>
                </a:cubicBezTo>
                <a:cubicBezTo>
                  <a:pt x="2474" y="78"/>
                  <a:pt x="2474" y="78"/>
                  <a:pt x="2474" y="78"/>
                </a:cubicBezTo>
                <a:cubicBezTo>
                  <a:pt x="2345" y="78"/>
                  <a:pt x="2345" y="78"/>
                  <a:pt x="2345" y="78"/>
                </a:cubicBezTo>
                <a:cubicBezTo>
                  <a:pt x="2345" y="92"/>
                  <a:pt x="2345" y="92"/>
                  <a:pt x="2345" y="92"/>
                </a:cubicBezTo>
                <a:cubicBezTo>
                  <a:pt x="2384" y="96"/>
                  <a:pt x="2388" y="101"/>
                  <a:pt x="2388" y="142"/>
                </a:cubicBezTo>
                <a:cubicBezTo>
                  <a:pt x="2388" y="359"/>
                  <a:pt x="2388" y="359"/>
                  <a:pt x="2388" y="359"/>
                </a:cubicBezTo>
                <a:cubicBezTo>
                  <a:pt x="2388" y="400"/>
                  <a:pt x="2384" y="405"/>
                  <a:pt x="2345" y="409"/>
                </a:cubicBezTo>
                <a:cubicBezTo>
                  <a:pt x="2345" y="423"/>
                  <a:pt x="2345" y="423"/>
                  <a:pt x="2345" y="423"/>
                </a:cubicBezTo>
                <a:cubicBezTo>
                  <a:pt x="2558" y="423"/>
                  <a:pt x="2558" y="423"/>
                  <a:pt x="2558" y="423"/>
                </a:cubicBezTo>
                <a:cubicBezTo>
                  <a:pt x="2563" y="407"/>
                  <a:pt x="2573" y="354"/>
                  <a:pt x="2575" y="340"/>
                </a:cubicBezTo>
                <a:close/>
                <a:moveTo>
                  <a:pt x="1984" y="887"/>
                </a:moveTo>
                <a:cubicBezTo>
                  <a:pt x="1987" y="872"/>
                  <a:pt x="1994" y="849"/>
                  <a:pt x="1997" y="838"/>
                </a:cubicBezTo>
                <a:cubicBezTo>
                  <a:pt x="2058" y="838"/>
                  <a:pt x="2058" y="838"/>
                  <a:pt x="2058" y="838"/>
                </a:cubicBezTo>
                <a:cubicBezTo>
                  <a:pt x="2065" y="861"/>
                  <a:pt x="2074" y="888"/>
                  <a:pt x="2076" y="896"/>
                </a:cubicBezTo>
                <a:cubicBezTo>
                  <a:pt x="2080" y="908"/>
                  <a:pt x="2080" y="911"/>
                  <a:pt x="2055" y="914"/>
                </a:cubicBezTo>
                <a:cubicBezTo>
                  <a:pt x="2055" y="929"/>
                  <a:pt x="2055" y="929"/>
                  <a:pt x="2055" y="929"/>
                </a:cubicBezTo>
                <a:cubicBezTo>
                  <a:pt x="2144" y="929"/>
                  <a:pt x="2144" y="929"/>
                  <a:pt x="2144" y="929"/>
                </a:cubicBezTo>
                <a:cubicBezTo>
                  <a:pt x="2144" y="914"/>
                  <a:pt x="2144" y="914"/>
                  <a:pt x="2144" y="914"/>
                </a:cubicBezTo>
                <a:cubicBezTo>
                  <a:pt x="2123" y="911"/>
                  <a:pt x="2119" y="909"/>
                  <a:pt x="2108" y="876"/>
                </a:cubicBezTo>
                <a:cubicBezTo>
                  <a:pt x="2085" y="807"/>
                  <a:pt x="2064" y="736"/>
                  <a:pt x="2043" y="665"/>
                </a:cubicBezTo>
                <a:cubicBezTo>
                  <a:pt x="2029" y="671"/>
                  <a:pt x="2029" y="671"/>
                  <a:pt x="2029" y="671"/>
                </a:cubicBezTo>
                <a:cubicBezTo>
                  <a:pt x="1962" y="874"/>
                  <a:pt x="1962" y="874"/>
                  <a:pt x="1962" y="874"/>
                </a:cubicBezTo>
                <a:cubicBezTo>
                  <a:pt x="1951" y="909"/>
                  <a:pt x="1947" y="911"/>
                  <a:pt x="1926" y="914"/>
                </a:cubicBezTo>
                <a:cubicBezTo>
                  <a:pt x="1926" y="929"/>
                  <a:pt x="1926" y="929"/>
                  <a:pt x="1926" y="929"/>
                </a:cubicBezTo>
                <a:cubicBezTo>
                  <a:pt x="2007" y="929"/>
                  <a:pt x="2007" y="929"/>
                  <a:pt x="2007" y="929"/>
                </a:cubicBezTo>
                <a:cubicBezTo>
                  <a:pt x="2007" y="914"/>
                  <a:pt x="2007" y="914"/>
                  <a:pt x="2007" y="914"/>
                </a:cubicBezTo>
                <a:cubicBezTo>
                  <a:pt x="1980" y="911"/>
                  <a:pt x="1979" y="909"/>
                  <a:pt x="1984" y="887"/>
                </a:cubicBezTo>
                <a:close/>
                <a:moveTo>
                  <a:pt x="2028" y="734"/>
                </a:moveTo>
                <a:cubicBezTo>
                  <a:pt x="2052" y="816"/>
                  <a:pt x="2052" y="816"/>
                  <a:pt x="2052" y="816"/>
                </a:cubicBezTo>
                <a:cubicBezTo>
                  <a:pt x="2004" y="816"/>
                  <a:pt x="2004" y="816"/>
                  <a:pt x="2004" y="816"/>
                </a:cubicBezTo>
                <a:cubicBezTo>
                  <a:pt x="2012" y="789"/>
                  <a:pt x="2020" y="762"/>
                  <a:pt x="2028" y="734"/>
                </a:cubicBezTo>
                <a:close/>
                <a:moveTo>
                  <a:pt x="1493" y="428"/>
                </a:moveTo>
                <a:cubicBezTo>
                  <a:pt x="1551" y="428"/>
                  <a:pt x="1593" y="375"/>
                  <a:pt x="1593" y="291"/>
                </a:cubicBezTo>
                <a:cubicBezTo>
                  <a:pt x="1593" y="214"/>
                  <a:pt x="1550" y="160"/>
                  <a:pt x="1499" y="160"/>
                </a:cubicBezTo>
                <a:cubicBezTo>
                  <a:pt x="1498" y="160"/>
                  <a:pt x="1498" y="160"/>
                  <a:pt x="1498" y="160"/>
                </a:cubicBezTo>
                <a:cubicBezTo>
                  <a:pt x="1429" y="160"/>
                  <a:pt x="1396" y="231"/>
                  <a:pt x="1396" y="297"/>
                </a:cubicBezTo>
                <a:cubicBezTo>
                  <a:pt x="1396" y="371"/>
                  <a:pt x="1436" y="428"/>
                  <a:pt x="1493" y="428"/>
                </a:cubicBezTo>
                <a:close/>
                <a:moveTo>
                  <a:pt x="1490" y="180"/>
                </a:moveTo>
                <a:cubicBezTo>
                  <a:pt x="1490" y="180"/>
                  <a:pt x="1490" y="180"/>
                  <a:pt x="1490" y="180"/>
                </a:cubicBezTo>
                <a:cubicBezTo>
                  <a:pt x="1530" y="180"/>
                  <a:pt x="1552" y="221"/>
                  <a:pt x="1552" y="305"/>
                </a:cubicBezTo>
                <a:cubicBezTo>
                  <a:pt x="1552" y="377"/>
                  <a:pt x="1532" y="409"/>
                  <a:pt x="1500" y="409"/>
                </a:cubicBezTo>
                <a:cubicBezTo>
                  <a:pt x="1460" y="409"/>
                  <a:pt x="1438" y="361"/>
                  <a:pt x="1438" y="286"/>
                </a:cubicBezTo>
                <a:cubicBezTo>
                  <a:pt x="1438" y="214"/>
                  <a:pt x="1459" y="180"/>
                  <a:pt x="1490" y="180"/>
                </a:cubicBezTo>
                <a:close/>
                <a:moveTo>
                  <a:pt x="3185" y="302"/>
                </a:moveTo>
                <a:cubicBezTo>
                  <a:pt x="3185" y="317"/>
                  <a:pt x="3185" y="317"/>
                  <a:pt x="3185" y="317"/>
                </a:cubicBezTo>
                <a:cubicBezTo>
                  <a:pt x="3220" y="322"/>
                  <a:pt x="3221" y="324"/>
                  <a:pt x="3221" y="346"/>
                </a:cubicBezTo>
                <a:cubicBezTo>
                  <a:pt x="3221" y="385"/>
                  <a:pt x="3221" y="385"/>
                  <a:pt x="3221" y="385"/>
                </a:cubicBezTo>
                <a:cubicBezTo>
                  <a:pt x="3221" y="402"/>
                  <a:pt x="3219" y="404"/>
                  <a:pt x="3216" y="406"/>
                </a:cubicBezTo>
                <a:cubicBezTo>
                  <a:pt x="3212" y="408"/>
                  <a:pt x="3205" y="409"/>
                  <a:pt x="3196" y="409"/>
                </a:cubicBezTo>
                <a:cubicBezTo>
                  <a:pt x="3141" y="409"/>
                  <a:pt x="3119" y="349"/>
                  <a:pt x="3119" y="291"/>
                </a:cubicBezTo>
                <a:cubicBezTo>
                  <a:pt x="3119" y="218"/>
                  <a:pt x="3151" y="180"/>
                  <a:pt x="3190" y="180"/>
                </a:cubicBezTo>
                <a:cubicBezTo>
                  <a:pt x="3215" y="180"/>
                  <a:pt x="3233" y="189"/>
                  <a:pt x="3243" y="232"/>
                </a:cubicBezTo>
                <a:cubicBezTo>
                  <a:pt x="3259" y="230"/>
                  <a:pt x="3259" y="230"/>
                  <a:pt x="3259" y="230"/>
                </a:cubicBezTo>
                <a:cubicBezTo>
                  <a:pt x="3256" y="207"/>
                  <a:pt x="3255" y="187"/>
                  <a:pt x="3253" y="169"/>
                </a:cubicBezTo>
                <a:cubicBezTo>
                  <a:pt x="3240" y="165"/>
                  <a:pt x="3223" y="160"/>
                  <a:pt x="3198" y="160"/>
                </a:cubicBezTo>
                <a:cubicBezTo>
                  <a:pt x="3138" y="160"/>
                  <a:pt x="3078" y="205"/>
                  <a:pt x="3078" y="297"/>
                </a:cubicBezTo>
                <a:cubicBezTo>
                  <a:pt x="3078" y="377"/>
                  <a:pt x="3124" y="428"/>
                  <a:pt x="3194" y="428"/>
                </a:cubicBezTo>
                <a:cubicBezTo>
                  <a:pt x="3213" y="428"/>
                  <a:pt x="3238" y="422"/>
                  <a:pt x="3260" y="415"/>
                </a:cubicBezTo>
                <a:cubicBezTo>
                  <a:pt x="3257" y="400"/>
                  <a:pt x="3257" y="388"/>
                  <a:pt x="3257" y="375"/>
                </a:cubicBezTo>
                <a:cubicBezTo>
                  <a:pt x="3257" y="344"/>
                  <a:pt x="3257" y="344"/>
                  <a:pt x="3257" y="344"/>
                </a:cubicBezTo>
                <a:cubicBezTo>
                  <a:pt x="3257" y="322"/>
                  <a:pt x="3258" y="322"/>
                  <a:pt x="3278" y="317"/>
                </a:cubicBezTo>
                <a:cubicBezTo>
                  <a:pt x="3278" y="302"/>
                  <a:pt x="3278" y="302"/>
                  <a:pt x="3278" y="302"/>
                </a:cubicBezTo>
                <a:lnTo>
                  <a:pt x="3185" y="302"/>
                </a:lnTo>
                <a:close/>
                <a:moveTo>
                  <a:pt x="2784" y="688"/>
                </a:moveTo>
                <a:cubicBezTo>
                  <a:pt x="2790" y="686"/>
                  <a:pt x="2790" y="681"/>
                  <a:pt x="2790" y="680"/>
                </a:cubicBezTo>
                <a:cubicBezTo>
                  <a:pt x="2790" y="671"/>
                  <a:pt x="2781" y="671"/>
                  <a:pt x="2778" y="671"/>
                </a:cubicBezTo>
                <a:cubicBezTo>
                  <a:pt x="2765" y="671"/>
                  <a:pt x="2765" y="671"/>
                  <a:pt x="2765" y="671"/>
                </a:cubicBezTo>
                <a:cubicBezTo>
                  <a:pt x="2765" y="707"/>
                  <a:pt x="2765" y="707"/>
                  <a:pt x="2765" y="707"/>
                </a:cubicBezTo>
                <a:cubicBezTo>
                  <a:pt x="2770" y="707"/>
                  <a:pt x="2770" y="707"/>
                  <a:pt x="2770" y="707"/>
                </a:cubicBezTo>
                <a:cubicBezTo>
                  <a:pt x="2770" y="690"/>
                  <a:pt x="2770" y="690"/>
                  <a:pt x="2770" y="690"/>
                </a:cubicBezTo>
                <a:cubicBezTo>
                  <a:pt x="2776" y="690"/>
                  <a:pt x="2776" y="690"/>
                  <a:pt x="2776" y="690"/>
                </a:cubicBezTo>
                <a:cubicBezTo>
                  <a:pt x="2782" y="690"/>
                  <a:pt x="2784" y="692"/>
                  <a:pt x="2784" y="697"/>
                </a:cubicBezTo>
                <a:cubicBezTo>
                  <a:pt x="2785" y="703"/>
                  <a:pt x="2785" y="704"/>
                  <a:pt x="2786" y="707"/>
                </a:cubicBezTo>
                <a:cubicBezTo>
                  <a:pt x="2791" y="707"/>
                  <a:pt x="2791" y="707"/>
                  <a:pt x="2791" y="707"/>
                </a:cubicBezTo>
                <a:cubicBezTo>
                  <a:pt x="2790" y="703"/>
                  <a:pt x="2790" y="700"/>
                  <a:pt x="2789" y="695"/>
                </a:cubicBezTo>
                <a:cubicBezTo>
                  <a:pt x="2789" y="691"/>
                  <a:pt x="2787" y="689"/>
                  <a:pt x="2784" y="688"/>
                </a:cubicBezTo>
                <a:close/>
                <a:moveTo>
                  <a:pt x="2778" y="686"/>
                </a:moveTo>
                <a:cubicBezTo>
                  <a:pt x="2770" y="686"/>
                  <a:pt x="2770" y="686"/>
                  <a:pt x="2770" y="686"/>
                </a:cubicBezTo>
                <a:cubicBezTo>
                  <a:pt x="2770" y="675"/>
                  <a:pt x="2770" y="675"/>
                  <a:pt x="2770" y="675"/>
                </a:cubicBezTo>
                <a:cubicBezTo>
                  <a:pt x="2778" y="675"/>
                  <a:pt x="2778" y="675"/>
                  <a:pt x="2778" y="675"/>
                </a:cubicBezTo>
                <a:cubicBezTo>
                  <a:pt x="2781" y="675"/>
                  <a:pt x="2785" y="675"/>
                  <a:pt x="2785" y="681"/>
                </a:cubicBezTo>
                <a:cubicBezTo>
                  <a:pt x="2785" y="686"/>
                  <a:pt x="2781" y="686"/>
                  <a:pt x="2778" y="686"/>
                </a:cubicBezTo>
                <a:close/>
                <a:moveTo>
                  <a:pt x="2548" y="914"/>
                </a:moveTo>
                <a:cubicBezTo>
                  <a:pt x="2548" y="929"/>
                  <a:pt x="2548" y="929"/>
                  <a:pt x="2548" y="929"/>
                </a:cubicBezTo>
                <a:cubicBezTo>
                  <a:pt x="2716" y="929"/>
                  <a:pt x="2716" y="929"/>
                  <a:pt x="2716" y="929"/>
                </a:cubicBezTo>
                <a:cubicBezTo>
                  <a:pt x="2720" y="916"/>
                  <a:pt x="2727" y="876"/>
                  <a:pt x="2729" y="864"/>
                </a:cubicBezTo>
                <a:cubicBezTo>
                  <a:pt x="2713" y="861"/>
                  <a:pt x="2713" y="861"/>
                  <a:pt x="2713" y="861"/>
                </a:cubicBezTo>
                <a:cubicBezTo>
                  <a:pt x="2707" y="879"/>
                  <a:pt x="2701" y="891"/>
                  <a:pt x="2695" y="898"/>
                </a:cubicBezTo>
                <a:cubicBezTo>
                  <a:pt x="2689" y="906"/>
                  <a:pt x="2677" y="910"/>
                  <a:pt x="2656" y="910"/>
                </a:cubicBezTo>
                <a:cubicBezTo>
                  <a:pt x="2638" y="910"/>
                  <a:pt x="2629" y="910"/>
                  <a:pt x="2624" y="906"/>
                </a:cubicBezTo>
                <a:cubicBezTo>
                  <a:pt x="2620" y="903"/>
                  <a:pt x="2617" y="895"/>
                  <a:pt x="2617" y="878"/>
                </a:cubicBezTo>
                <a:cubicBezTo>
                  <a:pt x="2617" y="806"/>
                  <a:pt x="2617" y="806"/>
                  <a:pt x="2617" y="806"/>
                </a:cubicBezTo>
                <a:cubicBezTo>
                  <a:pt x="2646" y="806"/>
                  <a:pt x="2646" y="806"/>
                  <a:pt x="2646" y="806"/>
                </a:cubicBezTo>
                <a:cubicBezTo>
                  <a:pt x="2672" y="806"/>
                  <a:pt x="2673" y="807"/>
                  <a:pt x="2679" y="834"/>
                </a:cubicBezTo>
                <a:cubicBezTo>
                  <a:pt x="2695" y="834"/>
                  <a:pt x="2695" y="834"/>
                  <a:pt x="2695" y="834"/>
                </a:cubicBezTo>
                <a:cubicBezTo>
                  <a:pt x="2695" y="757"/>
                  <a:pt x="2695" y="757"/>
                  <a:pt x="2695" y="757"/>
                </a:cubicBezTo>
                <a:cubicBezTo>
                  <a:pt x="2679" y="757"/>
                  <a:pt x="2679" y="757"/>
                  <a:pt x="2679" y="757"/>
                </a:cubicBezTo>
                <a:cubicBezTo>
                  <a:pt x="2674" y="783"/>
                  <a:pt x="2673" y="785"/>
                  <a:pt x="2646" y="785"/>
                </a:cubicBezTo>
                <a:cubicBezTo>
                  <a:pt x="2617" y="785"/>
                  <a:pt x="2617" y="785"/>
                  <a:pt x="2617" y="785"/>
                </a:cubicBezTo>
                <a:cubicBezTo>
                  <a:pt x="2617" y="699"/>
                  <a:pt x="2617" y="699"/>
                  <a:pt x="2617" y="699"/>
                </a:cubicBezTo>
                <a:cubicBezTo>
                  <a:pt x="2617" y="691"/>
                  <a:pt x="2618" y="691"/>
                  <a:pt x="2624" y="691"/>
                </a:cubicBezTo>
                <a:cubicBezTo>
                  <a:pt x="2650" y="691"/>
                  <a:pt x="2650" y="691"/>
                  <a:pt x="2650" y="691"/>
                </a:cubicBezTo>
                <a:cubicBezTo>
                  <a:pt x="2671" y="691"/>
                  <a:pt x="2679" y="694"/>
                  <a:pt x="2683" y="700"/>
                </a:cubicBezTo>
                <a:cubicBezTo>
                  <a:pt x="2688" y="705"/>
                  <a:pt x="2693" y="715"/>
                  <a:pt x="2696" y="734"/>
                </a:cubicBezTo>
                <a:cubicBezTo>
                  <a:pt x="2712" y="732"/>
                  <a:pt x="2712" y="732"/>
                  <a:pt x="2712" y="732"/>
                </a:cubicBezTo>
                <a:cubicBezTo>
                  <a:pt x="2711" y="712"/>
                  <a:pt x="2709" y="682"/>
                  <a:pt x="2708" y="672"/>
                </a:cubicBezTo>
                <a:cubicBezTo>
                  <a:pt x="2552" y="672"/>
                  <a:pt x="2552" y="672"/>
                  <a:pt x="2552" y="672"/>
                </a:cubicBezTo>
                <a:cubicBezTo>
                  <a:pt x="2552" y="687"/>
                  <a:pt x="2552" y="687"/>
                  <a:pt x="2552" y="687"/>
                </a:cubicBezTo>
                <a:cubicBezTo>
                  <a:pt x="2580" y="690"/>
                  <a:pt x="2581" y="692"/>
                  <a:pt x="2581" y="721"/>
                </a:cubicBezTo>
                <a:cubicBezTo>
                  <a:pt x="2581" y="880"/>
                  <a:pt x="2581" y="880"/>
                  <a:pt x="2581" y="880"/>
                </a:cubicBezTo>
                <a:cubicBezTo>
                  <a:pt x="2581" y="909"/>
                  <a:pt x="2580" y="911"/>
                  <a:pt x="2548" y="914"/>
                </a:cubicBezTo>
                <a:close/>
                <a:moveTo>
                  <a:pt x="1852" y="758"/>
                </a:moveTo>
                <a:cubicBezTo>
                  <a:pt x="1821" y="738"/>
                  <a:pt x="1775" y="722"/>
                  <a:pt x="1775" y="676"/>
                </a:cubicBezTo>
                <a:cubicBezTo>
                  <a:pt x="1775" y="649"/>
                  <a:pt x="1791" y="624"/>
                  <a:pt x="1821" y="624"/>
                </a:cubicBezTo>
                <a:cubicBezTo>
                  <a:pt x="1858" y="624"/>
                  <a:pt x="1869" y="657"/>
                  <a:pt x="1878" y="685"/>
                </a:cubicBezTo>
                <a:cubicBezTo>
                  <a:pt x="1892" y="682"/>
                  <a:pt x="1892" y="682"/>
                  <a:pt x="1892" y="682"/>
                </a:cubicBezTo>
                <a:cubicBezTo>
                  <a:pt x="1888" y="655"/>
                  <a:pt x="1885" y="636"/>
                  <a:pt x="1883" y="617"/>
                </a:cubicBezTo>
                <a:cubicBezTo>
                  <a:pt x="1877" y="615"/>
                  <a:pt x="1870" y="613"/>
                  <a:pt x="1861" y="611"/>
                </a:cubicBezTo>
                <a:cubicBezTo>
                  <a:pt x="1853" y="609"/>
                  <a:pt x="1842" y="607"/>
                  <a:pt x="1830" y="607"/>
                </a:cubicBezTo>
                <a:cubicBezTo>
                  <a:pt x="1773" y="607"/>
                  <a:pt x="1739" y="646"/>
                  <a:pt x="1739" y="692"/>
                </a:cubicBezTo>
                <a:cubicBezTo>
                  <a:pt x="1739" y="718"/>
                  <a:pt x="1751" y="737"/>
                  <a:pt x="1766" y="752"/>
                </a:cubicBezTo>
                <a:cubicBezTo>
                  <a:pt x="1780" y="766"/>
                  <a:pt x="1796" y="776"/>
                  <a:pt x="1813" y="785"/>
                </a:cubicBezTo>
                <a:cubicBezTo>
                  <a:pt x="1843" y="803"/>
                  <a:pt x="1866" y="824"/>
                  <a:pt x="1866" y="859"/>
                </a:cubicBezTo>
                <a:cubicBezTo>
                  <a:pt x="1866" y="895"/>
                  <a:pt x="1847" y="918"/>
                  <a:pt x="1815" y="918"/>
                </a:cubicBezTo>
                <a:cubicBezTo>
                  <a:pt x="1768" y="918"/>
                  <a:pt x="1749" y="869"/>
                  <a:pt x="1741" y="842"/>
                </a:cubicBezTo>
                <a:cubicBezTo>
                  <a:pt x="1727" y="846"/>
                  <a:pt x="1727" y="846"/>
                  <a:pt x="1727" y="846"/>
                </a:cubicBezTo>
                <a:cubicBezTo>
                  <a:pt x="1732" y="875"/>
                  <a:pt x="1735" y="905"/>
                  <a:pt x="1739" y="920"/>
                </a:cubicBezTo>
                <a:cubicBezTo>
                  <a:pt x="1748" y="923"/>
                  <a:pt x="1757" y="927"/>
                  <a:pt x="1768" y="931"/>
                </a:cubicBezTo>
                <a:cubicBezTo>
                  <a:pt x="1777" y="933"/>
                  <a:pt x="1792" y="936"/>
                  <a:pt x="1807" y="936"/>
                </a:cubicBezTo>
                <a:cubicBezTo>
                  <a:pt x="1863" y="936"/>
                  <a:pt x="1904" y="897"/>
                  <a:pt x="1904" y="843"/>
                </a:cubicBezTo>
                <a:cubicBezTo>
                  <a:pt x="1904" y="804"/>
                  <a:pt x="1882" y="778"/>
                  <a:pt x="1852" y="758"/>
                </a:cubicBezTo>
                <a:close/>
                <a:moveTo>
                  <a:pt x="2529" y="863"/>
                </a:moveTo>
                <a:cubicBezTo>
                  <a:pt x="2513" y="860"/>
                  <a:pt x="2513" y="860"/>
                  <a:pt x="2513" y="860"/>
                </a:cubicBezTo>
                <a:cubicBezTo>
                  <a:pt x="2507" y="878"/>
                  <a:pt x="2501" y="890"/>
                  <a:pt x="2495" y="899"/>
                </a:cubicBezTo>
                <a:cubicBezTo>
                  <a:pt x="2488" y="907"/>
                  <a:pt x="2475" y="910"/>
                  <a:pt x="2458" y="910"/>
                </a:cubicBezTo>
                <a:cubicBezTo>
                  <a:pt x="2444" y="910"/>
                  <a:pt x="2435" y="909"/>
                  <a:pt x="2430" y="906"/>
                </a:cubicBezTo>
                <a:cubicBezTo>
                  <a:pt x="2425" y="903"/>
                  <a:pt x="2423" y="895"/>
                  <a:pt x="2423" y="878"/>
                </a:cubicBezTo>
                <a:cubicBezTo>
                  <a:pt x="2423" y="721"/>
                  <a:pt x="2423" y="721"/>
                  <a:pt x="2423" y="721"/>
                </a:cubicBezTo>
                <a:cubicBezTo>
                  <a:pt x="2423" y="692"/>
                  <a:pt x="2425" y="690"/>
                  <a:pt x="2455" y="687"/>
                </a:cubicBezTo>
                <a:cubicBezTo>
                  <a:pt x="2455" y="672"/>
                  <a:pt x="2455" y="672"/>
                  <a:pt x="2455" y="672"/>
                </a:cubicBezTo>
                <a:cubicBezTo>
                  <a:pt x="2357" y="672"/>
                  <a:pt x="2357" y="672"/>
                  <a:pt x="2357" y="672"/>
                </a:cubicBezTo>
                <a:cubicBezTo>
                  <a:pt x="2357" y="687"/>
                  <a:pt x="2357" y="687"/>
                  <a:pt x="2357" y="687"/>
                </a:cubicBezTo>
                <a:cubicBezTo>
                  <a:pt x="2386" y="690"/>
                  <a:pt x="2387" y="692"/>
                  <a:pt x="2387" y="721"/>
                </a:cubicBezTo>
                <a:cubicBezTo>
                  <a:pt x="2387" y="880"/>
                  <a:pt x="2387" y="880"/>
                  <a:pt x="2387" y="880"/>
                </a:cubicBezTo>
                <a:cubicBezTo>
                  <a:pt x="2387" y="909"/>
                  <a:pt x="2386" y="911"/>
                  <a:pt x="2356" y="914"/>
                </a:cubicBezTo>
                <a:cubicBezTo>
                  <a:pt x="2356" y="929"/>
                  <a:pt x="2356" y="929"/>
                  <a:pt x="2356" y="929"/>
                </a:cubicBezTo>
                <a:cubicBezTo>
                  <a:pt x="2516" y="929"/>
                  <a:pt x="2516" y="929"/>
                  <a:pt x="2516" y="929"/>
                </a:cubicBezTo>
                <a:cubicBezTo>
                  <a:pt x="2519" y="916"/>
                  <a:pt x="2527" y="877"/>
                  <a:pt x="2529" y="863"/>
                </a:cubicBezTo>
                <a:close/>
                <a:moveTo>
                  <a:pt x="1614" y="914"/>
                </a:moveTo>
                <a:cubicBezTo>
                  <a:pt x="1614" y="929"/>
                  <a:pt x="1614" y="929"/>
                  <a:pt x="1614" y="929"/>
                </a:cubicBezTo>
                <a:cubicBezTo>
                  <a:pt x="1703" y="929"/>
                  <a:pt x="1703" y="929"/>
                  <a:pt x="1703" y="929"/>
                </a:cubicBezTo>
                <a:cubicBezTo>
                  <a:pt x="1703" y="914"/>
                  <a:pt x="1703" y="914"/>
                  <a:pt x="1703" y="914"/>
                </a:cubicBezTo>
                <a:cubicBezTo>
                  <a:pt x="1682" y="911"/>
                  <a:pt x="1678" y="909"/>
                  <a:pt x="1668" y="876"/>
                </a:cubicBezTo>
                <a:cubicBezTo>
                  <a:pt x="1645" y="807"/>
                  <a:pt x="1624" y="736"/>
                  <a:pt x="1603" y="665"/>
                </a:cubicBezTo>
                <a:cubicBezTo>
                  <a:pt x="1588" y="671"/>
                  <a:pt x="1588" y="671"/>
                  <a:pt x="1588" y="671"/>
                </a:cubicBezTo>
                <a:cubicBezTo>
                  <a:pt x="1521" y="874"/>
                  <a:pt x="1521" y="874"/>
                  <a:pt x="1521" y="874"/>
                </a:cubicBezTo>
                <a:cubicBezTo>
                  <a:pt x="1510" y="909"/>
                  <a:pt x="1507" y="911"/>
                  <a:pt x="1485" y="914"/>
                </a:cubicBezTo>
                <a:cubicBezTo>
                  <a:pt x="1485" y="929"/>
                  <a:pt x="1485" y="929"/>
                  <a:pt x="1485" y="929"/>
                </a:cubicBezTo>
                <a:cubicBezTo>
                  <a:pt x="1566" y="929"/>
                  <a:pt x="1566" y="929"/>
                  <a:pt x="1566" y="929"/>
                </a:cubicBezTo>
                <a:cubicBezTo>
                  <a:pt x="1566" y="914"/>
                  <a:pt x="1566" y="914"/>
                  <a:pt x="1566" y="914"/>
                </a:cubicBezTo>
                <a:cubicBezTo>
                  <a:pt x="1539" y="911"/>
                  <a:pt x="1538" y="909"/>
                  <a:pt x="1543" y="887"/>
                </a:cubicBezTo>
                <a:cubicBezTo>
                  <a:pt x="1546" y="872"/>
                  <a:pt x="1553" y="849"/>
                  <a:pt x="1556" y="838"/>
                </a:cubicBezTo>
                <a:cubicBezTo>
                  <a:pt x="1618" y="838"/>
                  <a:pt x="1618" y="838"/>
                  <a:pt x="1618" y="838"/>
                </a:cubicBezTo>
                <a:cubicBezTo>
                  <a:pt x="1625" y="861"/>
                  <a:pt x="1633" y="888"/>
                  <a:pt x="1635" y="896"/>
                </a:cubicBezTo>
                <a:cubicBezTo>
                  <a:pt x="1639" y="908"/>
                  <a:pt x="1639" y="911"/>
                  <a:pt x="1614" y="914"/>
                </a:cubicBezTo>
                <a:close/>
                <a:moveTo>
                  <a:pt x="1563" y="816"/>
                </a:moveTo>
                <a:cubicBezTo>
                  <a:pt x="1571" y="789"/>
                  <a:pt x="1579" y="762"/>
                  <a:pt x="1588" y="734"/>
                </a:cubicBezTo>
                <a:cubicBezTo>
                  <a:pt x="1611" y="816"/>
                  <a:pt x="1611" y="816"/>
                  <a:pt x="1611" y="816"/>
                </a:cubicBezTo>
                <a:lnTo>
                  <a:pt x="1563" y="816"/>
                </a:lnTo>
                <a:close/>
                <a:moveTo>
                  <a:pt x="2777" y="655"/>
                </a:moveTo>
                <a:cubicBezTo>
                  <a:pt x="2759" y="655"/>
                  <a:pt x="2744" y="670"/>
                  <a:pt x="2744" y="689"/>
                </a:cubicBezTo>
                <a:cubicBezTo>
                  <a:pt x="2744" y="708"/>
                  <a:pt x="2759" y="723"/>
                  <a:pt x="2777" y="723"/>
                </a:cubicBezTo>
                <a:cubicBezTo>
                  <a:pt x="2796" y="723"/>
                  <a:pt x="2811" y="708"/>
                  <a:pt x="2811" y="689"/>
                </a:cubicBezTo>
                <a:cubicBezTo>
                  <a:pt x="2811" y="670"/>
                  <a:pt x="2796" y="655"/>
                  <a:pt x="2777" y="655"/>
                </a:cubicBezTo>
                <a:close/>
                <a:moveTo>
                  <a:pt x="2777" y="719"/>
                </a:moveTo>
                <a:cubicBezTo>
                  <a:pt x="2761" y="719"/>
                  <a:pt x="2748" y="706"/>
                  <a:pt x="2748" y="689"/>
                </a:cubicBezTo>
                <a:cubicBezTo>
                  <a:pt x="2748" y="673"/>
                  <a:pt x="2761" y="659"/>
                  <a:pt x="2777" y="659"/>
                </a:cubicBezTo>
                <a:cubicBezTo>
                  <a:pt x="2794" y="659"/>
                  <a:pt x="2807" y="673"/>
                  <a:pt x="2807" y="689"/>
                </a:cubicBezTo>
                <a:cubicBezTo>
                  <a:pt x="2807" y="706"/>
                  <a:pt x="2794" y="719"/>
                  <a:pt x="2777" y="719"/>
                </a:cubicBezTo>
                <a:close/>
                <a:moveTo>
                  <a:pt x="2674" y="408"/>
                </a:moveTo>
                <a:cubicBezTo>
                  <a:pt x="2647" y="405"/>
                  <a:pt x="2646" y="403"/>
                  <a:pt x="2651" y="381"/>
                </a:cubicBezTo>
                <a:cubicBezTo>
                  <a:pt x="2654" y="367"/>
                  <a:pt x="2661" y="343"/>
                  <a:pt x="2664" y="332"/>
                </a:cubicBezTo>
                <a:cubicBezTo>
                  <a:pt x="2725" y="332"/>
                  <a:pt x="2725" y="332"/>
                  <a:pt x="2725" y="332"/>
                </a:cubicBezTo>
                <a:cubicBezTo>
                  <a:pt x="2732" y="355"/>
                  <a:pt x="2741" y="383"/>
                  <a:pt x="2743" y="390"/>
                </a:cubicBezTo>
                <a:cubicBezTo>
                  <a:pt x="2746" y="402"/>
                  <a:pt x="2746" y="405"/>
                  <a:pt x="2722" y="408"/>
                </a:cubicBezTo>
                <a:cubicBezTo>
                  <a:pt x="2722" y="423"/>
                  <a:pt x="2722" y="423"/>
                  <a:pt x="2722" y="423"/>
                </a:cubicBezTo>
                <a:cubicBezTo>
                  <a:pt x="2811" y="423"/>
                  <a:pt x="2811" y="423"/>
                  <a:pt x="2811" y="423"/>
                </a:cubicBezTo>
                <a:cubicBezTo>
                  <a:pt x="2811" y="408"/>
                  <a:pt x="2811" y="408"/>
                  <a:pt x="2811" y="408"/>
                </a:cubicBezTo>
                <a:cubicBezTo>
                  <a:pt x="2790" y="406"/>
                  <a:pt x="2786" y="403"/>
                  <a:pt x="2775" y="371"/>
                </a:cubicBezTo>
                <a:cubicBezTo>
                  <a:pt x="2752" y="301"/>
                  <a:pt x="2731" y="230"/>
                  <a:pt x="2710" y="159"/>
                </a:cubicBezTo>
                <a:cubicBezTo>
                  <a:pt x="2696" y="165"/>
                  <a:pt x="2696" y="165"/>
                  <a:pt x="2696" y="165"/>
                </a:cubicBezTo>
                <a:cubicBezTo>
                  <a:pt x="2629" y="369"/>
                  <a:pt x="2629" y="369"/>
                  <a:pt x="2629" y="369"/>
                </a:cubicBezTo>
                <a:cubicBezTo>
                  <a:pt x="2617" y="403"/>
                  <a:pt x="2614" y="405"/>
                  <a:pt x="2592" y="408"/>
                </a:cubicBezTo>
                <a:cubicBezTo>
                  <a:pt x="2592" y="423"/>
                  <a:pt x="2592" y="423"/>
                  <a:pt x="2592" y="423"/>
                </a:cubicBezTo>
                <a:cubicBezTo>
                  <a:pt x="2674" y="423"/>
                  <a:pt x="2674" y="423"/>
                  <a:pt x="2674" y="423"/>
                </a:cubicBezTo>
                <a:lnTo>
                  <a:pt x="2674" y="408"/>
                </a:lnTo>
                <a:close/>
                <a:moveTo>
                  <a:pt x="2695" y="229"/>
                </a:moveTo>
                <a:cubicBezTo>
                  <a:pt x="2719" y="310"/>
                  <a:pt x="2719" y="310"/>
                  <a:pt x="2719" y="310"/>
                </a:cubicBezTo>
                <a:cubicBezTo>
                  <a:pt x="2671" y="310"/>
                  <a:pt x="2671" y="310"/>
                  <a:pt x="2671" y="310"/>
                </a:cubicBezTo>
                <a:cubicBezTo>
                  <a:pt x="2679" y="283"/>
                  <a:pt x="2687" y="256"/>
                  <a:pt x="2695" y="229"/>
                </a:cubicBezTo>
                <a:close/>
                <a:moveTo>
                  <a:pt x="3275" y="1375"/>
                </a:moveTo>
                <a:cubicBezTo>
                  <a:pt x="3271" y="1375"/>
                  <a:pt x="3256" y="1382"/>
                  <a:pt x="3233" y="1385"/>
                </a:cubicBezTo>
                <a:cubicBezTo>
                  <a:pt x="3232" y="1393"/>
                  <a:pt x="3232" y="1393"/>
                  <a:pt x="3232" y="1393"/>
                </a:cubicBezTo>
                <a:cubicBezTo>
                  <a:pt x="3240" y="1393"/>
                  <a:pt x="3240" y="1393"/>
                  <a:pt x="3240" y="1393"/>
                </a:cubicBezTo>
                <a:cubicBezTo>
                  <a:pt x="3253" y="1393"/>
                  <a:pt x="3253" y="1394"/>
                  <a:pt x="3251" y="1405"/>
                </a:cubicBezTo>
                <a:cubicBezTo>
                  <a:pt x="3242" y="1450"/>
                  <a:pt x="3242" y="1450"/>
                  <a:pt x="3242" y="1450"/>
                </a:cubicBezTo>
                <a:cubicBezTo>
                  <a:pt x="3236" y="1447"/>
                  <a:pt x="3231" y="1447"/>
                  <a:pt x="3227" y="1447"/>
                </a:cubicBezTo>
                <a:cubicBezTo>
                  <a:pt x="3213" y="1447"/>
                  <a:pt x="3191" y="1458"/>
                  <a:pt x="3178" y="1470"/>
                </a:cubicBezTo>
                <a:cubicBezTo>
                  <a:pt x="3157" y="1488"/>
                  <a:pt x="3145" y="1519"/>
                  <a:pt x="3145" y="1546"/>
                </a:cubicBezTo>
                <a:cubicBezTo>
                  <a:pt x="3145" y="1568"/>
                  <a:pt x="3154" y="1580"/>
                  <a:pt x="3164" y="1580"/>
                </a:cubicBezTo>
                <a:cubicBezTo>
                  <a:pt x="3172" y="1580"/>
                  <a:pt x="3182" y="1575"/>
                  <a:pt x="3193" y="1566"/>
                </a:cubicBezTo>
                <a:cubicBezTo>
                  <a:pt x="3202" y="1558"/>
                  <a:pt x="3214" y="1546"/>
                  <a:pt x="3225" y="1532"/>
                </a:cubicBezTo>
                <a:cubicBezTo>
                  <a:pt x="3225" y="1532"/>
                  <a:pt x="3225" y="1532"/>
                  <a:pt x="3225" y="1532"/>
                </a:cubicBezTo>
                <a:cubicBezTo>
                  <a:pt x="3221" y="1551"/>
                  <a:pt x="3221" y="1551"/>
                  <a:pt x="3221" y="1551"/>
                </a:cubicBezTo>
                <a:cubicBezTo>
                  <a:pt x="3216" y="1576"/>
                  <a:pt x="3221" y="1580"/>
                  <a:pt x="3227" y="1580"/>
                </a:cubicBezTo>
                <a:cubicBezTo>
                  <a:pt x="3234" y="1580"/>
                  <a:pt x="3252" y="1570"/>
                  <a:pt x="3266" y="1553"/>
                </a:cubicBezTo>
                <a:cubicBezTo>
                  <a:pt x="3262" y="1546"/>
                  <a:pt x="3262" y="1546"/>
                  <a:pt x="3262" y="1546"/>
                </a:cubicBezTo>
                <a:cubicBezTo>
                  <a:pt x="3255" y="1553"/>
                  <a:pt x="3246" y="1559"/>
                  <a:pt x="3243" y="1559"/>
                </a:cubicBezTo>
                <a:cubicBezTo>
                  <a:pt x="3241" y="1559"/>
                  <a:pt x="3241" y="1556"/>
                  <a:pt x="3242" y="1548"/>
                </a:cubicBezTo>
                <a:cubicBezTo>
                  <a:pt x="3252" y="1495"/>
                  <a:pt x="3264" y="1437"/>
                  <a:pt x="3277" y="1383"/>
                </a:cubicBezTo>
                <a:cubicBezTo>
                  <a:pt x="3278" y="1378"/>
                  <a:pt x="3278" y="1375"/>
                  <a:pt x="3275" y="1375"/>
                </a:cubicBezTo>
                <a:close/>
                <a:moveTo>
                  <a:pt x="3229" y="1509"/>
                </a:moveTo>
                <a:cubicBezTo>
                  <a:pt x="3218" y="1529"/>
                  <a:pt x="3191" y="1561"/>
                  <a:pt x="3178" y="1561"/>
                </a:cubicBezTo>
                <a:cubicBezTo>
                  <a:pt x="3172" y="1561"/>
                  <a:pt x="3169" y="1554"/>
                  <a:pt x="3169" y="1541"/>
                </a:cubicBezTo>
                <a:cubicBezTo>
                  <a:pt x="3169" y="1517"/>
                  <a:pt x="3179" y="1480"/>
                  <a:pt x="3199" y="1465"/>
                </a:cubicBezTo>
                <a:cubicBezTo>
                  <a:pt x="3203" y="1462"/>
                  <a:pt x="3209" y="1460"/>
                  <a:pt x="3217" y="1460"/>
                </a:cubicBezTo>
                <a:cubicBezTo>
                  <a:pt x="3218" y="1460"/>
                  <a:pt x="3218" y="1460"/>
                  <a:pt x="3218" y="1460"/>
                </a:cubicBezTo>
                <a:cubicBezTo>
                  <a:pt x="3225" y="1460"/>
                  <a:pt x="3234" y="1463"/>
                  <a:pt x="3238" y="1467"/>
                </a:cubicBezTo>
                <a:lnTo>
                  <a:pt x="3229" y="1509"/>
                </a:lnTo>
                <a:close/>
                <a:moveTo>
                  <a:pt x="2926" y="1447"/>
                </a:moveTo>
                <a:cubicBezTo>
                  <a:pt x="2926" y="1447"/>
                  <a:pt x="2926" y="1447"/>
                  <a:pt x="2926" y="1447"/>
                </a:cubicBezTo>
                <a:cubicBezTo>
                  <a:pt x="2916" y="1447"/>
                  <a:pt x="2904" y="1452"/>
                  <a:pt x="2894" y="1458"/>
                </a:cubicBezTo>
                <a:cubicBezTo>
                  <a:pt x="2873" y="1470"/>
                  <a:pt x="2854" y="1499"/>
                  <a:pt x="2854" y="1537"/>
                </a:cubicBezTo>
                <a:cubicBezTo>
                  <a:pt x="2854" y="1559"/>
                  <a:pt x="2863" y="1580"/>
                  <a:pt x="2888" y="1580"/>
                </a:cubicBezTo>
                <a:cubicBezTo>
                  <a:pt x="2903" y="1580"/>
                  <a:pt x="2918" y="1573"/>
                  <a:pt x="2930" y="1563"/>
                </a:cubicBezTo>
                <a:cubicBezTo>
                  <a:pt x="2949" y="1546"/>
                  <a:pt x="2960" y="1516"/>
                  <a:pt x="2960" y="1490"/>
                </a:cubicBezTo>
                <a:cubicBezTo>
                  <a:pt x="2960" y="1464"/>
                  <a:pt x="2949" y="1447"/>
                  <a:pt x="2926" y="1447"/>
                </a:cubicBezTo>
                <a:close/>
                <a:moveTo>
                  <a:pt x="2907" y="1566"/>
                </a:moveTo>
                <a:cubicBezTo>
                  <a:pt x="2904" y="1568"/>
                  <a:pt x="2902" y="1568"/>
                  <a:pt x="2898" y="1568"/>
                </a:cubicBezTo>
                <a:cubicBezTo>
                  <a:pt x="2885" y="1568"/>
                  <a:pt x="2877" y="1555"/>
                  <a:pt x="2877" y="1535"/>
                </a:cubicBezTo>
                <a:cubicBezTo>
                  <a:pt x="2877" y="1490"/>
                  <a:pt x="2896" y="1466"/>
                  <a:pt x="2907" y="1461"/>
                </a:cubicBezTo>
                <a:cubicBezTo>
                  <a:pt x="2910" y="1460"/>
                  <a:pt x="2913" y="1459"/>
                  <a:pt x="2917" y="1459"/>
                </a:cubicBezTo>
                <a:cubicBezTo>
                  <a:pt x="2917" y="1459"/>
                  <a:pt x="2917" y="1459"/>
                  <a:pt x="2917" y="1459"/>
                </a:cubicBezTo>
                <a:cubicBezTo>
                  <a:pt x="2929" y="1459"/>
                  <a:pt x="2937" y="1469"/>
                  <a:pt x="2937" y="1490"/>
                </a:cubicBezTo>
                <a:cubicBezTo>
                  <a:pt x="2937" y="1529"/>
                  <a:pt x="2920" y="1561"/>
                  <a:pt x="2907" y="1566"/>
                </a:cubicBezTo>
                <a:close/>
                <a:moveTo>
                  <a:pt x="3059" y="1447"/>
                </a:moveTo>
                <a:cubicBezTo>
                  <a:pt x="3049" y="1447"/>
                  <a:pt x="3034" y="1464"/>
                  <a:pt x="3019" y="1494"/>
                </a:cubicBezTo>
                <a:cubicBezTo>
                  <a:pt x="3018" y="1494"/>
                  <a:pt x="3018" y="1494"/>
                  <a:pt x="3018" y="1494"/>
                </a:cubicBezTo>
                <a:cubicBezTo>
                  <a:pt x="3021" y="1482"/>
                  <a:pt x="3021" y="1482"/>
                  <a:pt x="3021" y="1482"/>
                </a:cubicBezTo>
                <a:cubicBezTo>
                  <a:pt x="3025" y="1463"/>
                  <a:pt x="3026" y="1447"/>
                  <a:pt x="3018" y="1447"/>
                </a:cubicBezTo>
                <a:cubicBezTo>
                  <a:pt x="3010" y="1447"/>
                  <a:pt x="2995" y="1457"/>
                  <a:pt x="2979" y="1473"/>
                </a:cubicBezTo>
                <a:cubicBezTo>
                  <a:pt x="2983" y="1481"/>
                  <a:pt x="2983" y="1481"/>
                  <a:pt x="2983" y="1481"/>
                </a:cubicBezTo>
                <a:cubicBezTo>
                  <a:pt x="2990" y="1475"/>
                  <a:pt x="2999" y="1468"/>
                  <a:pt x="3002" y="1468"/>
                </a:cubicBezTo>
                <a:cubicBezTo>
                  <a:pt x="3005" y="1468"/>
                  <a:pt x="3005" y="1471"/>
                  <a:pt x="3003" y="1481"/>
                </a:cubicBezTo>
                <a:cubicBezTo>
                  <a:pt x="2997" y="1513"/>
                  <a:pt x="2989" y="1546"/>
                  <a:pt x="2982" y="1578"/>
                </a:cubicBezTo>
                <a:cubicBezTo>
                  <a:pt x="2984" y="1580"/>
                  <a:pt x="2984" y="1580"/>
                  <a:pt x="2984" y="1580"/>
                </a:cubicBezTo>
                <a:cubicBezTo>
                  <a:pt x="2991" y="1578"/>
                  <a:pt x="2998" y="1576"/>
                  <a:pt x="3004" y="1575"/>
                </a:cubicBezTo>
                <a:cubicBezTo>
                  <a:pt x="3008" y="1556"/>
                  <a:pt x="3012" y="1537"/>
                  <a:pt x="3016" y="1520"/>
                </a:cubicBezTo>
                <a:cubicBezTo>
                  <a:pt x="3020" y="1508"/>
                  <a:pt x="3026" y="1496"/>
                  <a:pt x="3034" y="1485"/>
                </a:cubicBezTo>
                <a:cubicBezTo>
                  <a:pt x="3041" y="1474"/>
                  <a:pt x="3045" y="1471"/>
                  <a:pt x="3049" y="1471"/>
                </a:cubicBezTo>
                <a:cubicBezTo>
                  <a:pt x="3051" y="1471"/>
                  <a:pt x="3054" y="1473"/>
                  <a:pt x="3057" y="1475"/>
                </a:cubicBezTo>
                <a:cubicBezTo>
                  <a:pt x="3059" y="1477"/>
                  <a:pt x="3061" y="1477"/>
                  <a:pt x="3063" y="1475"/>
                </a:cubicBezTo>
                <a:cubicBezTo>
                  <a:pt x="3066" y="1473"/>
                  <a:pt x="3069" y="1470"/>
                  <a:pt x="3071" y="1467"/>
                </a:cubicBezTo>
                <a:cubicBezTo>
                  <a:pt x="3073" y="1463"/>
                  <a:pt x="3074" y="1458"/>
                  <a:pt x="3072" y="1454"/>
                </a:cubicBezTo>
                <a:cubicBezTo>
                  <a:pt x="3069" y="1450"/>
                  <a:pt x="3064" y="1447"/>
                  <a:pt x="3059" y="1447"/>
                </a:cubicBezTo>
                <a:close/>
                <a:moveTo>
                  <a:pt x="263" y="1470"/>
                </a:moveTo>
                <a:cubicBezTo>
                  <a:pt x="263" y="1458"/>
                  <a:pt x="254" y="1447"/>
                  <a:pt x="239" y="1447"/>
                </a:cubicBezTo>
                <a:cubicBezTo>
                  <a:pt x="227" y="1447"/>
                  <a:pt x="212" y="1454"/>
                  <a:pt x="200" y="1464"/>
                </a:cubicBezTo>
                <a:cubicBezTo>
                  <a:pt x="179" y="1481"/>
                  <a:pt x="167" y="1511"/>
                  <a:pt x="167" y="1540"/>
                </a:cubicBezTo>
                <a:cubicBezTo>
                  <a:pt x="167" y="1572"/>
                  <a:pt x="183" y="1580"/>
                  <a:pt x="196" y="1580"/>
                </a:cubicBezTo>
                <a:cubicBezTo>
                  <a:pt x="209" y="1580"/>
                  <a:pt x="230" y="1576"/>
                  <a:pt x="255" y="1548"/>
                </a:cubicBezTo>
                <a:cubicBezTo>
                  <a:pt x="250" y="1540"/>
                  <a:pt x="250" y="1540"/>
                  <a:pt x="250" y="1540"/>
                </a:cubicBezTo>
                <a:cubicBezTo>
                  <a:pt x="235" y="1555"/>
                  <a:pt x="220" y="1563"/>
                  <a:pt x="209" y="1563"/>
                </a:cubicBezTo>
                <a:cubicBezTo>
                  <a:pt x="193" y="1563"/>
                  <a:pt x="190" y="1547"/>
                  <a:pt x="190" y="1532"/>
                </a:cubicBezTo>
                <a:cubicBezTo>
                  <a:pt x="190" y="1528"/>
                  <a:pt x="190" y="1526"/>
                  <a:pt x="190" y="1522"/>
                </a:cubicBezTo>
                <a:cubicBezTo>
                  <a:pt x="218" y="1515"/>
                  <a:pt x="263" y="1499"/>
                  <a:pt x="263" y="1470"/>
                </a:cubicBezTo>
                <a:close/>
                <a:moveTo>
                  <a:pt x="215" y="1464"/>
                </a:moveTo>
                <a:cubicBezTo>
                  <a:pt x="219" y="1461"/>
                  <a:pt x="224" y="1460"/>
                  <a:pt x="228" y="1460"/>
                </a:cubicBezTo>
                <a:cubicBezTo>
                  <a:pt x="228" y="1460"/>
                  <a:pt x="228" y="1460"/>
                  <a:pt x="228" y="1460"/>
                </a:cubicBezTo>
                <a:cubicBezTo>
                  <a:pt x="236" y="1460"/>
                  <a:pt x="242" y="1465"/>
                  <a:pt x="242" y="1475"/>
                </a:cubicBezTo>
                <a:cubicBezTo>
                  <a:pt x="242" y="1488"/>
                  <a:pt x="230" y="1502"/>
                  <a:pt x="191" y="1512"/>
                </a:cubicBezTo>
                <a:cubicBezTo>
                  <a:pt x="196" y="1482"/>
                  <a:pt x="209" y="1469"/>
                  <a:pt x="215" y="1464"/>
                </a:cubicBezTo>
                <a:close/>
                <a:moveTo>
                  <a:pt x="139" y="1559"/>
                </a:moveTo>
                <a:cubicBezTo>
                  <a:pt x="134" y="1551"/>
                  <a:pt x="129" y="1543"/>
                  <a:pt x="123" y="1529"/>
                </a:cubicBezTo>
                <a:cubicBezTo>
                  <a:pt x="117" y="1516"/>
                  <a:pt x="110" y="1498"/>
                  <a:pt x="107" y="1490"/>
                </a:cubicBezTo>
                <a:cubicBezTo>
                  <a:pt x="129" y="1482"/>
                  <a:pt x="150" y="1464"/>
                  <a:pt x="150" y="1435"/>
                </a:cubicBezTo>
                <a:cubicBezTo>
                  <a:pt x="150" y="1418"/>
                  <a:pt x="143" y="1407"/>
                  <a:pt x="134" y="1400"/>
                </a:cubicBezTo>
                <a:cubicBezTo>
                  <a:pt x="125" y="1394"/>
                  <a:pt x="110" y="1392"/>
                  <a:pt x="95" y="1392"/>
                </a:cubicBezTo>
                <a:cubicBezTo>
                  <a:pt x="37" y="1392"/>
                  <a:pt x="37" y="1392"/>
                  <a:pt x="37" y="1392"/>
                </a:cubicBezTo>
                <a:cubicBezTo>
                  <a:pt x="35" y="1400"/>
                  <a:pt x="35" y="1400"/>
                  <a:pt x="35" y="1400"/>
                </a:cubicBezTo>
                <a:cubicBezTo>
                  <a:pt x="55" y="1403"/>
                  <a:pt x="56" y="1404"/>
                  <a:pt x="52" y="1425"/>
                </a:cubicBezTo>
                <a:cubicBezTo>
                  <a:pt x="29" y="1543"/>
                  <a:pt x="29" y="1543"/>
                  <a:pt x="29" y="1543"/>
                </a:cubicBezTo>
                <a:cubicBezTo>
                  <a:pt x="25" y="1565"/>
                  <a:pt x="24" y="1566"/>
                  <a:pt x="4" y="1568"/>
                </a:cubicBezTo>
                <a:cubicBezTo>
                  <a:pt x="2" y="1577"/>
                  <a:pt x="2" y="1577"/>
                  <a:pt x="2" y="1577"/>
                </a:cubicBezTo>
                <a:cubicBezTo>
                  <a:pt x="69" y="1577"/>
                  <a:pt x="69" y="1577"/>
                  <a:pt x="69" y="1577"/>
                </a:cubicBezTo>
                <a:cubicBezTo>
                  <a:pt x="71" y="1568"/>
                  <a:pt x="71" y="1568"/>
                  <a:pt x="71" y="1568"/>
                </a:cubicBezTo>
                <a:cubicBezTo>
                  <a:pt x="50" y="1566"/>
                  <a:pt x="48" y="1565"/>
                  <a:pt x="52" y="1543"/>
                </a:cubicBezTo>
                <a:cubicBezTo>
                  <a:pt x="61" y="1496"/>
                  <a:pt x="61" y="1496"/>
                  <a:pt x="61" y="1496"/>
                </a:cubicBezTo>
                <a:cubicBezTo>
                  <a:pt x="72" y="1496"/>
                  <a:pt x="72" y="1496"/>
                  <a:pt x="72" y="1496"/>
                </a:cubicBezTo>
                <a:cubicBezTo>
                  <a:pt x="82" y="1496"/>
                  <a:pt x="85" y="1498"/>
                  <a:pt x="89" y="1507"/>
                </a:cubicBezTo>
                <a:cubicBezTo>
                  <a:pt x="94" y="1520"/>
                  <a:pt x="100" y="1538"/>
                  <a:pt x="108" y="1553"/>
                </a:cubicBezTo>
                <a:cubicBezTo>
                  <a:pt x="116" y="1570"/>
                  <a:pt x="125" y="1578"/>
                  <a:pt x="150" y="1579"/>
                </a:cubicBezTo>
                <a:cubicBezTo>
                  <a:pt x="155" y="1579"/>
                  <a:pt x="155" y="1579"/>
                  <a:pt x="155" y="1579"/>
                </a:cubicBezTo>
                <a:cubicBezTo>
                  <a:pt x="158" y="1571"/>
                  <a:pt x="158" y="1571"/>
                  <a:pt x="158" y="1571"/>
                </a:cubicBezTo>
                <a:cubicBezTo>
                  <a:pt x="150" y="1569"/>
                  <a:pt x="144" y="1566"/>
                  <a:pt x="139" y="1559"/>
                </a:cubicBezTo>
                <a:close/>
                <a:moveTo>
                  <a:pt x="76" y="1486"/>
                </a:moveTo>
                <a:cubicBezTo>
                  <a:pt x="63" y="1486"/>
                  <a:pt x="63" y="1486"/>
                  <a:pt x="63" y="1486"/>
                </a:cubicBezTo>
                <a:cubicBezTo>
                  <a:pt x="77" y="1415"/>
                  <a:pt x="77" y="1415"/>
                  <a:pt x="77" y="1415"/>
                </a:cubicBezTo>
                <a:cubicBezTo>
                  <a:pt x="78" y="1409"/>
                  <a:pt x="80" y="1405"/>
                  <a:pt x="82" y="1404"/>
                </a:cubicBezTo>
                <a:cubicBezTo>
                  <a:pt x="84" y="1402"/>
                  <a:pt x="88" y="1401"/>
                  <a:pt x="93" y="1401"/>
                </a:cubicBezTo>
                <a:cubicBezTo>
                  <a:pt x="114" y="1401"/>
                  <a:pt x="125" y="1414"/>
                  <a:pt x="125" y="1437"/>
                </a:cubicBezTo>
                <a:cubicBezTo>
                  <a:pt x="125" y="1455"/>
                  <a:pt x="117" y="1471"/>
                  <a:pt x="105" y="1479"/>
                </a:cubicBezTo>
                <a:cubicBezTo>
                  <a:pt x="97" y="1485"/>
                  <a:pt x="87" y="1486"/>
                  <a:pt x="76" y="1486"/>
                </a:cubicBezTo>
                <a:close/>
                <a:moveTo>
                  <a:pt x="370" y="1559"/>
                </a:moveTo>
                <a:cubicBezTo>
                  <a:pt x="368" y="1559"/>
                  <a:pt x="367" y="1556"/>
                  <a:pt x="369" y="1546"/>
                </a:cubicBezTo>
                <a:cubicBezTo>
                  <a:pt x="375" y="1511"/>
                  <a:pt x="384" y="1473"/>
                  <a:pt x="389" y="1452"/>
                </a:cubicBezTo>
                <a:cubicBezTo>
                  <a:pt x="389" y="1451"/>
                  <a:pt x="389" y="1451"/>
                  <a:pt x="389" y="1451"/>
                </a:cubicBezTo>
                <a:cubicBezTo>
                  <a:pt x="385" y="1451"/>
                  <a:pt x="381" y="1450"/>
                  <a:pt x="378" y="1449"/>
                </a:cubicBezTo>
                <a:cubicBezTo>
                  <a:pt x="372" y="1448"/>
                  <a:pt x="367" y="1447"/>
                  <a:pt x="362" y="1447"/>
                </a:cubicBezTo>
                <a:cubicBezTo>
                  <a:pt x="362" y="1447"/>
                  <a:pt x="362" y="1447"/>
                  <a:pt x="362" y="1447"/>
                </a:cubicBezTo>
                <a:cubicBezTo>
                  <a:pt x="344" y="1447"/>
                  <a:pt x="323" y="1458"/>
                  <a:pt x="309" y="1471"/>
                </a:cubicBezTo>
                <a:cubicBezTo>
                  <a:pt x="290" y="1488"/>
                  <a:pt x="277" y="1520"/>
                  <a:pt x="277" y="1548"/>
                </a:cubicBezTo>
                <a:cubicBezTo>
                  <a:pt x="277" y="1571"/>
                  <a:pt x="286" y="1580"/>
                  <a:pt x="293" y="1580"/>
                </a:cubicBezTo>
                <a:cubicBezTo>
                  <a:pt x="301" y="1580"/>
                  <a:pt x="310" y="1576"/>
                  <a:pt x="318" y="1568"/>
                </a:cubicBezTo>
                <a:cubicBezTo>
                  <a:pt x="330" y="1559"/>
                  <a:pt x="342" y="1546"/>
                  <a:pt x="352" y="1532"/>
                </a:cubicBezTo>
                <a:cubicBezTo>
                  <a:pt x="352" y="1532"/>
                  <a:pt x="352" y="1532"/>
                  <a:pt x="352" y="1532"/>
                </a:cubicBezTo>
                <a:cubicBezTo>
                  <a:pt x="347" y="1556"/>
                  <a:pt x="347" y="1556"/>
                  <a:pt x="347" y="1556"/>
                </a:cubicBezTo>
                <a:cubicBezTo>
                  <a:pt x="344" y="1575"/>
                  <a:pt x="346" y="1580"/>
                  <a:pt x="353" y="1580"/>
                </a:cubicBezTo>
                <a:cubicBezTo>
                  <a:pt x="361" y="1580"/>
                  <a:pt x="379" y="1570"/>
                  <a:pt x="393" y="1553"/>
                </a:cubicBezTo>
                <a:cubicBezTo>
                  <a:pt x="389" y="1544"/>
                  <a:pt x="389" y="1544"/>
                  <a:pt x="389" y="1544"/>
                </a:cubicBezTo>
                <a:cubicBezTo>
                  <a:pt x="382" y="1552"/>
                  <a:pt x="372" y="1559"/>
                  <a:pt x="370" y="1559"/>
                </a:cubicBezTo>
                <a:close/>
                <a:moveTo>
                  <a:pt x="356" y="1509"/>
                </a:moveTo>
                <a:cubicBezTo>
                  <a:pt x="346" y="1529"/>
                  <a:pt x="318" y="1561"/>
                  <a:pt x="308" y="1561"/>
                </a:cubicBezTo>
                <a:cubicBezTo>
                  <a:pt x="303" y="1561"/>
                  <a:pt x="300" y="1555"/>
                  <a:pt x="300" y="1543"/>
                </a:cubicBezTo>
                <a:cubicBezTo>
                  <a:pt x="300" y="1517"/>
                  <a:pt x="311" y="1480"/>
                  <a:pt x="331" y="1466"/>
                </a:cubicBezTo>
                <a:cubicBezTo>
                  <a:pt x="336" y="1462"/>
                  <a:pt x="342" y="1460"/>
                  <a:pt x="350" y="1460"/>
                </a:cubicBezTo>
                <a:cubicBezTo>
                  <a:pt x="350" y="1460"/>
                  <a:pt x="350" y="1460"/>
                  <a:pt x="350" y="1460"/>
                </a:cubicBezTo>
                <a:cubicBezTo>
                  <a:pt x="356" y="1460"/>
                  <a:pt x="363" y="1462"/>
                  <a:pt x="367" y="1464"/>
                </a:cubicBezTo>
                <a:cubicBezTo>
                  <a:pt x="364" y="1476"/>
                  <a:pt x="360" y="1495"/>
                  <a:pt x="356" y="1509"/>
                </a:cubicBezTo>
                <a:close/>
                <a:moveTo>
                  <a:pt x="3135" y="1375"/>
                </a:moveTo>
                <a:cubicBezTo>
                  <a:pt x="3132" y="1375"/>
                  <a:pt x="3116" y="1382"/>
                  <a:pt x="3094" y="1384"/>
                </a:cubicBezTo>
                <a:cubicBezTo>
                  <a:pt x="3093" y="1392"/>
                  <a:pt x="3093" y="1392"/>
                  <a:pt x="3093" y="1392"/>
                </a:cubicBezTo>
                <a:cubicBezTo>
                  <a:pt x="3099" y="1392"/>
                  <a:pt x="3099" y="1392"/>
                  <a:pt x="3099" y="1392"/>
                </a:cubicBezTo>
                <a:cubicBezTo>
                  <a:pt x="3113" y="1393"/>
                  <a:pt x="3115" y="1394"/>
                  <a:pt x="3112" y="1407"/>
                </a:cubicBezTo>
                <a:cubicBezTo>
                  <a:pt x="3102" y="1453"/>
                  <a:pt x="3093" y="1499"/>
                  <a:pt x="3083" y="1545"/>
                </a:cubicBezTo>
                <a:cubicBezTo>
                  <a:pt x="3077" y="1574"/>
                  <a:pt x="3081" y="1580"/>
                  <a:pt x="3087" y="1580"/>
                </a:cubicBezTo>
                <a:cubicBezTo>
                  <a:pt x="3096" y="1580"/>
                  <a:pt x="3115" y="1569"/>
                  <a:pt x="3129" y="1552"/>
                </a:cubicBezTo>
                <a:cubicBezTo>
                  <a:pt x="3124" y="1545"/>
                  <a:pt x="3124" y="1545"/>
                  <a:pt x="3124" y="1545"/>
                </a:cubicBezTo>
                <a:cubicBezTo>
                  <a:pt x="3117" y="1552"/>
                  <a:pt x="3107" y="1559"/>
                  <a:pt x="3104" y="1559"/>
                </a:cubicBezTo>
                <a:cubicBezTo>
                  <a:pt x="3102" y="1559"/>
                  <a:pt x="3101" y="1557"/>
                  <a:pt x="3102" y="1548"/>
                </a:cubicBezTo>
                <a:cubicBezTo>
                  <a:pt x="3114" y="1491"/>
                  <a:pt x="3126" y="1437"/>
                  <a:pt x="3137" y="1383"/>
                </a:cubicBezTo>
                <a:cubicBezTo>
                  <a:pt x="3138" y="1378"/>
                  <a:pt x="3138" y="1375"/>
                  <a:pt x="3135" y="1375"/>
                </a:cubicBezTo>
                <a:close/>
                <a:moveTo>
                  <a:pt x="643" y="1447"/>
                </a:moveTo>
                <a:cubicBezTo>
                  <a:pt x="638" y="1447"/>
                  <a:pt x="633" y="1451"/>
                  <a:pt x="632" y="1455"/>
                </a:cubicBezTo>
                <a:cubicBezTo>
                  <a:pt x="630" y="1458"/>
                  <a:pt x="630" y="1460"/>
                  <a:pt x="631" y="1462"/>
                </a:cubicBezTo>
                <a:cubicBezTo>
                  <a:pt x="633" y="1465"/>
                  <a:pt x="635" y="1470"/>
                  <a:pt x="635" y="1475"/>
                </a:cubicBezTo>
                <a:cubicBezTo>
                  <a:pt x="635" y="1494"/>
                  <a:pt x="604" y="1535"/>
                  <a:pt x="593" y="1550"/>
                </a:cubicBezTo>
                <a:cubicBezTo>
                  <a:pt x="592" y="1550"/>
                  <a:pt x="592" y="1550"/>
                  <a:pt x="592" y="1550"/>
                </a:cubicBezTo>
                <a:cubicBezTo>
                  <a:pt x="592" y="1526"/>
                  <a:pt x="591" y="1500"/>
                  <a:pt x="590" y="1478"/>
                </a:cubicBezTo>
                <a:cubicBezTo>
                  <a:pt x="589" y="1458"/>
                  <a:pt x="585" y="1447"/>
                  <a:pt x="577" y="1447"/>
                </a:cubicBezTo>
                <a:cubicBezTo>
                  <a:pt x="569" y="1447"/>
                  <a:pt x="555" y="1460"/>
                  <a:pt x="544" y="1476"/>
                </a:cubicBezTo>
                <a:cubicBezTo>
                  <a:pt x="550" y="1483"/>
                  <a:pt x="550" y="1483"/>
                  <a:pt x="550" y="1483"/>
                </a:cubicBezTo>
                <a:cubicBezTo>
                  <a:pt x="559" y="1473"/>
                  <a:pt x="563" y="1468"/>
                  <a:pt x="565" y="1468"/>
                </a:cubicBezTo>
                <a:cubicBezTo>
                  <a:pt x="567" y="1468"/>
                  <a:pt x="569" y="1472"/>
                  <a:pt x="570" y="1491"/>
                </a:cubicBezTo>
                <a:cubicBezTo>
                  <a:pt x="572" y="1511"/>
                  <a:pt x="573" y="1555"/>
                  <a:pt x="574" y="1580"/>
                </a:cubicBezTo>
                <a:cubicBezTo>
                  <a:pt x="582" y="1580"/>
                  <a:pt x="582" y="1580"/>
                  <a:pt x="582" y="1580"/>
                </a:cubicBezTo>
                <a:cubicBezTo>
                  <a:pt x="598" y="1559"/>
                  <a:pt x="623" y="1527"/>
                  <a:pt x="639" y="1503"/>
                </a:cubicBezTo>
                <a:cubicBezTo>
                  <a:pt x="651" y="1484"/>
                  <a:pt x="656" y="1473"/>
                  <a:pt x="656" y="1463"/>
                </a:cubicBezTo>
                <a:cubicBezTo>
                  <a:pt x="656" y="1453"/>
                  <a:pt x="650" y="1447"/>
                  <a:pt x="643" y="1447"/>
                </a:cubicBezTo>
                <a:close/>
                <a:moveTo>
                  <a:pt x="1344" y="1559"/>
                </a:moveTo>
                <a:cubicBezTo>
                  <a:pt x="1343" y="1559"/>
                  <a:pt x="1342" y="1556"/>
                  <a:pt x="1344" y="1548"/>
                </a:cubicBezTo>
                <a:cubicBezTo>
                  <a:pt x="1349" y="1527"/>
                  <a:pt x="1354" y="1506"/>
                  <a:pt x="1359" y="1486"/>
                </a:cubicBezTo>
                <a:cubicBezTo>
                  <a:pt x="1367" y="1452"/>
                  <a:pt x="1359" y="1447"/>
                  <a:pt x="1352" y="1447"/>
                </a:cubicBezTo>
                <a:cubicBezTo>
                  <a:pt x="1347" y="1447"/>
                  <a:pt x="1341" y="1449"/>
                  <a:pt x="1335" y="1453"/>
                </a:cubicBezTo>
                <a:cubicBezTo>
                  <a:pt x="1325" y="1458"/>
                  <a:pt x="1306" y="1472"/>
                  <a:pt x="1285" y="1501"/>
                </a:cubicBezTo>
                <a:cubicBezTo>
                  <a:pt x="1284" y="1501"/>
                  <a:pt x="1284" y="1501"/>
                  <a:pt x="1284" y="1501"/>
                </a:cubicBezTo>
                <a:cubicBezTo>
                  <a:pt x="1289" y="1482"/>
                  <a:pt x="1289" y="1482"/>
                  <a:pt x="1289" y="1482"/>
                </a:cubicBezTo>
                <a:cubicBezTo>
                  <a:pt x="1295" y="1457"/>
                  <a:pt x="1294" y="1447"/>
                  <a:pt x="1287" y="1447"/>
                </a:cubicBezTo>
                <a:cubicBezTo>
                  <a:pt x="1279" y="1447"/>
                  <a:pt x="1263" y="1457"/>
                  <a:pt x="1248" y="1474"/>
                </a:cubicBezTo>
                <a:cubicBezTo>
                  <a:pt x="1252" y="1482"/>
                  <a:pt x="1252" y="1482"/>
                  <a:pt x="1252" y="1482"/>
                </a:cubicBezTo>
                <a:cubicBezTo>
                  <a:pt x="1259" y="1474"/>
                  <a:pt x="1267" y="1468"/>
                  <a:pt x="1270" y="1468"/>
                </a:cubicBezTo>
                <a:cubicBezTo>
                  <a:pt x="1271" y="1468"/>
                  <a:pt x="1272" y="1471"/>
                  <a:pt x="1270" y="1481"/>
                </a:cubicBezTo>
                <a:cubicBezTo>
                  <a:pt x="1263" y="1514"/>
                  <a:pt x="1252" y="1556"/>
                  <a:pt x="1246" y="1578"/>
                </a:cubicBezTo>
                <a:cubicBezTo>
                  <a:pt x="1248" y="1580"/>
                  <a:pt x="1248" y="1580"/>
                  <a:pt x="1248" y="1580"/>
                </a:cubicBezTo>
                <a:cubicBezTo>
                  <a:pt x="1254" y="1578"/>
                  <a:pt x="1262" y="1576"/>
                  <a:pt x="1269" y="1575"/>
                </a:cubicBezTo>
                <a:cubicBezTo>
                  <a:pt x="1272" y="1558"/>
                  <a:pt x="1277" y="1537"/>
                  <a:pt x="1280" y="1524"/>
                </a:cubicBezTo>
                <a:cubicBezTo>
                  <a:pt x="1294" y="1499"/>
                  <a:pt x="1325" y="1466"/>
                  <a:pt x="1337" y="1466"/>
                </a:cubicBezTo>
                <a:cubicBezTo>
                  <a:pt x="1341" y="1466"/>
                  <a:pt x="1342" y="1470"/>
                  <a:pt x="1339" y="1484"/>
                </a:cubicBezTo>
                <a:cubicBezTo>
                  <a:pt x="1334" y="1506"/>
                  <a:pt x="1328" y="1529"/>
                  <a:pt x="1323" y="1551"/>
                </a:cubicBezTo>
                <a:cubicBezTo>
                  <a:pt x="1318" y="1573"/>
                  <a:pt x="1321" y="1580"/>
                  <a:pt x="1327" y="1580"/>
                </a:cubicBezTo>
                <a:cubicBezTo>
                  <a:pt x="1335" y="1580"/>
                  <a:pt x="1351" y="1572"/>
                  <a:pt x="1367" y="1553"/>
                </a:cubicBezTo>
                <a:cubicBezTo>
                  <a:pt x="1362" y="1546"/>
                  <a:pt x="1362" y="1546"/>
                  <a:pt x="1362" y="1546"/>
                </a:cubicBezTo>
                <a:cubicBezTo>
                  <a:pt x="1355" y="1554"/>
                  <a:pt x="1347" y="1559"/>
                  <a:pt x="1344" y="1559"/>
                </a:cubicBezTo>
                <a:close/>
                <a:moveTo>
                  <a:pt x="1714" y="1447"/>
                </a:moveTo>
                <a:cubicBezTo>
                  <a:pt x="1702" y="1447"/>
                  <a:pt x="1682" y="1458"/>
                  <a:pt x="1670" y="1469"/>
                </a:cubicBezTo>
                <a:cubicBezTo>
                  <a:pt x="1651" y="1487"/>
                  <a:pt x="1641" y="1517"/>
                  <a:pt x="1641" y="1542"/>
                </a:cubicBezTo>
                <a:cubicBezTo>
                  <a:pt x="1641" y="1566"/>
                  <a:pt x="1651" y="1580"/>
                  <a:pt x="1668" y="1580"/>
                </a:cubicBezTo>
                <a:cubicBezTo>
                  <a:pt x="1685" y="1580"/>
                  <a:pt x="1705" y="1570"/>
                  <a:pt x="1723" y="1550"/>
                </a:cubicBezTo>
                <a:cubicBezTo>
                  <a:pt x="1718" y="1542"/>
                  <a:pt x="1718" y="1542"/>
                  <a:pt x="1718" y="1542"/>
                </a:cubicBezTo>
                <a:cubicBezTo>
                  <a:pt x="1711" y="1550"/>
                  <a:pt x="1695" y="1563"/>
                  <a:pt x="1681" y="1563"/>
                </a:cubicBezTo>
                <a:cubicBezTo>
                  <a:pt x="1670" y="1563"/>
                  <a:pt x="1664" y="1553"/>
                  <a:pt x="1664" y="1534"/>
                </a:cubicBezTo>
                <a:cubicBezTo>
                  <a:pt x="1664" y="1514"/>
                  <a:pt x="1670" y="1492"/>
                  <a:pt x="1678" y="1479"/>
                </a:cubicBezTo>
                <a:cubicBezTo>
                  <a:pt x="1683" y="1468"/>
                  <a:pt x="1691" y="1462"/>
                  <a:pt x="1700" y="1462"/>
                </a:cubicBezTo>
                <a:cubicBezTo>
                  <a:pt x="1708" y="1462"/>
                  <a:pt x="1714" y="1465"/>
                  <a:pt x="1720" y="1473"/>
                </a:cubicBezTo>
                <a:cubicBezTo>
                  <a:pt x="1721" y="1476"/>
                  <a:pt x="1723" y="1476"/>
                  <a:pt x="1726" y="1474"/>
                </a:cubicBezTo>
                <a:cubicBezTo>
                  <a:pt x="1732" y="1471"/>
                  <a:pt x="1735" y="1466"/>
                  <a:pt x="1735" y="1462"/>
                </a:cubicBezTo>
                <a:cubicBezTo>
                  <a:pt x="1735" y="1454"/>
                  <a:pt x="1726" y="1447"/>
                  <a:pt x="1714" y="1447"/>
                </a:cubicBezTo>
                <a:close/>
                <a:moveTo>
                  <a:pt x="1540" y="1559"/>
                </a:moveTo>
                <a:cubicBezTo>
                  <a:pt x="1539" y="1559"/>
                  <a:pt x="1538" y="1556"/>
                  <a:pt x="1540" y="1546"/>
                </a:cubicBezTo>
                <a:cubicBezTo>
                  <a:pt x="1546" y="1511"/>
                  <a:pt x="1555" y="1473"/>
                  <a:pt x="1560" y="1452"/>
                </a:cubicBezTo>
                <a:cubicBezTo>
                  <a:pt x="1560" y="1451"/>
                  <a:pt x="1560" y="1451"/>
                  <a:pt x="1560" y="1451"/>
                </a:cubicBezTo>
                <a:cubicBezTo>
                  <a:pt x="1556" y="1451"/>
                  <a:pt x="1552" y="1450"/>
                  <a:pt x="1548" y="1449"/>
                </a:cubicBezTo>
                <a:cubicBezTo>
                  <a:pt x="1543" y="1448"/>
                  <a:pt x="1537" y="1447"/>
                  <a:pt x="1533" y="1447"/>
                </a:cubicBezTo>
                <a:cubicBezTo>
                  <a:pt x="1533" y="1447"/>
                  <a:pt x="1533" y="1447"/>
                  <a:pt x="1533" y="1447"/>
                </a:cubicBezTo>
                <a:cubicBezTo>
                  <a:pt x="1514" y="1447"/>
                  <a:pt x="1494" y="1458"/>
                  <a:pt x="1480" y="1471"/>
                </a:cubicBezTo>
                <a:cubicBezTo>
                  <a:pt x="1461" y="1488"/>
                  <a:pt x="1447" y="1520"/>
                  <a:pt x="1447" y="1548"/>
                </a:cubicBezTo>
                <a:cubicBezTo>
                  <a:pt x="1447" y="1571"/>
                  <a:pt x="1456" y="1580"/>
                  <a:pt x="1464" y="1580"/>
                </a:cubicBezTo>
                <a:cubicBezTo>
                  <a:pt x="1471" y="1580"/>
                  <a:pt x="1480" y="1576"/>
                  <a:pt x="1489" y="1568"/>
                </a:cubicBezTo>
                <a:cubicBezTo>
                  <a:pt x="1501" y="1559"/>
                  <a:pt x="1513" y="1546"/>
                  <a:pt x="1522" y="1532"/>
                </a:cubicBezTo>
                <a:cubicBezTo>
                  <a:pt x="1523" y="1532"/>
                  <a:pt x="1523" y="1532"/>
                  <a:pt x="1523" y="1532"/>
                </a:cubicBezTo>
                <a:cubicBezTo>
                  <a:pt x="1518" y="1556"/>
                  <a:pt x="1518" y="1556"/>
                  <a:pt x="1518" y="1556"/>
                </a:cubicBezTo>
                <a:cubicBezTo>
                  <a:pt x="1514" y="1575"/>
                  <a:pt x="1517" y="1580"/>
                  <a:pt x="1523" y="1580"/>
                </a:cubicBezTo>
                <a:cubicBezTo>
                  <a:pt x="1531" y="1580"/>
                  <a:pt x="1550" y="1570"/>
                  <a:pt x="1564" y="1553"/>
                </a:cubicBezTo>
                <a:cubicBezTo>
                  <a:pt x="1560" y="1544"/>
                  <a:pt x="1560" y="1544"/>
                  <a:pt x="1560" y="1544"/>
                </a:cubicBezTo>
                <a:cubicBezTo>
                  <a:pt x="1552" y="1552"/>
                  <a:pt x="1543" y="1559"/>
                  <a:pt x="1540" y="1559"/>
                </a:cubicBezTo>
                <a:close/>
                <a:moveTo>
                  <a:pt x="1527" y="1509"/>
                </a:moveTo>
                <a:cubicBezTo>
                  <a:pt x="1516" y="1529"/>
                  <a:pt x="1489" y="1561"/>
                  <a:pt x="1478" y="1561"/>
                </a:cubicBezTo>
                <a:cubicBezTo>
                  <a:pt x="1474" y="1561"/>
                  <a:pt x="1471" y="1555"/>
                  <a:pt x="1471" y="1543"/>
                </a:cubicBezTo>
                <a:cubicBezTo>
                  <a:pt x="1471" y="1517"/>
                  <a:pt x="1482" y="1480"/>
                  <a:pt x="1502" y="1466"/>
                </a:cubicBezTo>
                <a:cubicBezTo>
                  <a:pt x="1507" y="1462"/>
                  <a:pt x="1513" y="1460"/>
                  <a:pt x="1520" y="1460"/>
                </a:cubicBezTo>
                <a:cubicBezTo>
                  <a:pt x="1521" y="1460"/>
                  <a:pt x="1521" y="1460"/>
                  <a:pt x="1521" y="1460"/>
                </a:cubicBezTo>
                <a:cubicBezTo>
                  <a:pt x="1527" y="1460"/>
                  <a:pt x="1533" y="1462"/>
                  <a:pt x="1537" y="1464"/>
                </a:cubicBezTo>
                <a:cubicBezTo>
                  <a:pt x="1535" y="1476"/>
                  <a:pt x="1531" y="1495"/>
                  <a:pt x="1527" y="1509"/>
                </a:cubicBezTo>
                <a:close/>
                <a:moveTo>
                  <a:pt x="2473" y="1546"/>
                </a:moveTo>
                <a:cubicBezTo>
                  <a:pt x="2465" y="1554"/>
                  <a:pt x="2457" y="1559"/>
                  <a:pt x="2455" y="1559"/>
                </a:cubicBezTo>
                <a:cubicBezTo>
                  <a:pt x="2453" y="1559"/>
                  <a:pt x="2453" y="1556"/>
                  <a:pt x="2455" y="1548"/>
                </a:cubicBezTo>
                <a:cubicBezTo>
                  <a:pt x="2459" y="1527"/>
                  <a:pt x="2464" y="1506"/>
                  <a:pt x="2469" y="1486"/>
                </a:cubicBezTo>
                <a:cubicBezTo>
                  <a:pt x="2477" y="1452"/>
                  <a:pt x="2470" y="1447"/>
                  <a:pt x="2462" y="1447"/>
                </a:cubicBezTo>
                <a:cubicBezTo>
                  <a:pt x="2458" y="1447"/>
                  <a:pt x="2451" y="1449"/>
                  <a:pt x="2445" y="1453"/>
                </a:cubicBezTo>
                <a:cubicBezTo>
                  <a:pt x="2435" y="1458"/>
                  <a:pt x="2416" y="1472"/>
                  <a:pt x="2395" y="1501"/>
                </a:cubicBezTo>
                <a:cubicBezTo>
                  <a:pt x="2394" y="1501"/>
                  <a:pt x="2394" y="1501"/>
                  <a:pt x="2394" y="1501"/>
                </a:cubicBezTo>
                <a:cubicBezTo>
                  <a:pt x="2399" y="1482"/>
                  <a:pt x="2399" y="1482"/>
                  <a:pt x="2399" y="1482"/>
                </a:cubicBezTo>
                <a:cubicBezTo>
                  <a:pt x="2405" y="1457"/>
                  <a:pt x="2404" y="1447"/>
                  <a:pt x="2397" y="1447"/>
                </a:cubicBezTo>
                <a:cubicBezTo>
                  <a:pt x="2389" y="1447"/>
                  <a:pt x="2373" y="1457"/>
                  <a:pt x="2358" y="1474"/>
                </a:cubicBezTo>
                <a:cubicBezTo>
                  <a:pt x="2362" y="1482"/>
                  <a:pt x="2362" y="1482"/>
                  <a:pt x="2362" y="1482"/>
                </a:cubicBezTo>
                <a:cubicBezTo>
                  <a:pt x="2369" y="1474"/>
                  <a:pt x="2378" y="1468"/>
                  <a:pt x="2380" y="1468"/>
                </a:cubicBezTo>
                <a:cubicBezTo>
                  <a:pt x="2382" y="1468"/>
                  <a:pt x="2382" y="1471"/>
                  <a:pt x="2380" y="1481"/>
                </a:cubicBezTo>
                <a:cubicBezTo>
                  <a:pt x="2373" y="1514"/>
                  <a:pt x="2362" y="1556"/>
                  <a:pt x="2357" y="1578"/>
                </a:cubicBezTo>
                <a:cubicBezTo>
                  <a:pt x="2358" y="1580"/>
                  <a:pt x="2358" y="1580"/>
                  <a:pt x="2358" y="1580"/>
                </a:cubicBezTo>
                <a:cubicBezTo>
                  <a:pt x="2364" y="1578"/>
                  <a:pt x="2372" y="1576"/>
                  <a:pt x="2379" y="1575"/>
                </a:cubicBezTo>
                <a:cubicBezTo>
                  <a:pt x="2382" y="1558"/>
                  <a:pt x="2387" y="1537"/>
                  <a:pt x="2391" y="1524"/>
                </a:cubicBezTo>
                <a:cubicBezTo>
                  <a:pt x="2405" y="1499"/>
                  <a:pt x="2436" y="1466"/>
                  <a:pt x="2447" y="1466"/>
                </a:cubicBezTo>
                <a:cubicBezTo>
                  <a:pt x="2451" y="1466"/>
                  <a:pt x="2452" y="1470"/>
                  <a:pt x="2449" y="1484"/>
                </a:cubicBezTo>
                <a:cubicBezTo>
                  <a:pt x="2444" y="1506"/>
                  <a:pt x="2439" y="1529"/>
                  <a:pt x="2433" y="1551"/>
                </a:cubicBezTo>
                <a:cubicBezTo>
                  <a:pt x="2428" y="1573"/>
                  <a:pt x="2431" y="1580"/>
                  <a:pt x="2438" y="1580"/>
                </a:cubicBezTo>
                <a:cubicBezTo>
                  <a:pt x="2445" y="1580"/>
                  <a:pt x="2461" y="1572"/>
                  <a:pt x="2477" y="1553"/>
                </a:cubicBezTo>
                <a:lnTo>
                  <a:pt x="2473" y="1546"/>
                </a:lnTo>
                <a:close/>
                <a:moveTo>
                  <a:pt x="1841" y="1559"/>
                </a:moveTo>
                <a:cubicBezTo>
                  <a:pt x="1840" y="1558"/>
                  <a:pt x="1838" y="1557"/>
                  <a:pt x="1841" y="1547"/>
                </a:cubicBezTo>
                <a:cubicBezTo>
                  <a:pt x="1855" y="1484"/>
                  <a:pt x="1855" y="1484"/>
                  <a:pt x="1855" y="1484"/>
                </a:cubicBezTo>
                <a:cubicBezTo>
                  <a:pt x="1863" y="1451"/>
                  <a:pt x="1854" y="1447"/>
                  <a:pt x="1847" y="1447"/>
                </a:cubicBezTo>
                <a:cubicBezTo>
                  <a:pt x="1843" y="1447"/>
                  <a:pt x="1837" y="1449"/>
                  <a:pt x="1831" y="1452"/>
                </a:cubicBezTo>
                <a:cubicBezTo>
                  <a:pt x="1818" y="1459"/>
                  <a:pt x="1799" y="1474"/>
                  <a:pt x="1781" y="1498"/>
                </a:cubicBezTo>
                <a:cubicBezTo>
                  <a:pt x="1780" y="1498"/>
                  <a:pt x="1780" y="1498"/>
                  <a:pt x="1780" y="1498"/>
                </a:cubicBezTo>
                <a:cubicBezTo>
                  <a:pt x="1805" y="1384"/>
                  <a:pt x="1805" y="1384"/>
                  <a:pt x="1805" y="1384"/>
                </a:cubicBezTo>
                <a:cubicBezTo>
                  <a:pt x="1806" y="1378"/>
                  <a:pt x="1806" y="1375"/>
                  <a:pt x="1803" y="1375"/>
                </a:cubicBezTo>
                <a:cubicBezTo>
                  <a:pt x="1799" y="1375"/>
                  <a:pt x="1784" y="1382"/>
                  <a:pt x="1763" y="1384"/>
                </a:cubicBezTo>
                <a:cubicBezTo>
                  <a:pt x="1762" y="1393"/>
                  <a:pt x="1762" y="1393"/>
                  <a:pt x="1762" y="1393"/>
                </a:cubicBezTo>
                <a:cubicBezTo>
                  <a:pt x="1769" y="1393"/>
                  <a:pt x="1769" y="1393"/>
                  <a:pt x="1769" y="1393"/>
                </a:cubicBezTo>
                <a:cubicBezTo>
                  <a:pt x="1780" y="1393"/>
                  <a:pt x="1782" y="1394"/>
                  <a:pt x="1779" y="1408"/>
                </a:cubicBezTo>
                <a:cubicBezTo>
                  <a:pt x="1768" y="1466"/>
                  <a:pt x="1755" y="1526"/>
                  <a:pt x="1743" y="1578"/>
                </a:cubicBezTo>
                <a:cubicBezTo>
                  <a:pt x="1745" y="1580"/>
                  <a:pt x="1745" y="1580"/>
                  <a:pt x="1745" y="1580"/>
                </a:cubicBezTo>
                <a:cubicBezTo>
                  <a:pt x="1751" y="1578"/>
                  <a:pt x="1759" y="1576"/>
                  <a:pt x="1765" y="1575"/>
                </a:cubicBezTo>
                <a:cubicBezTo>
                  <a:pt x="1768" y="1560"/>
                  <a:pt x="1773" y="1537"/>
                  <a:pt x="1776" y="1521"/>
                </a:cubicBezTo>
                <a:cubicBezTo>
                  <a:pt x="1788" y="1498"/>
                  <a:pt x="1819" y="1466"/>
                  <a:pt x="1832" y="1466"/>
                </a:cubicBezTo>
                <a:cubicBezTo>
                  <a:pt x="1836" y="1466"/>
                  <a:pt x="1838" y="1471"/>
                  <a:pt x="1834" y="1485"/>
                </a:cubicBezTo>
                <a:cubicBezTo>
                  <a:pt x="1819" y="1553"/>
                  <a:pt x="1819" y="1553"/>
                  <a:pt x="1819" y="1553"/>
                </a:cubicBezTo>
                <a:cubicBezTo>
                  <a:pt x="1814" y="1573"/>
                  <a:pt x="1817" y="1580"/>
                  <a:pt x="1823" y="1580"/>
                </a:cubicBezTo>
                <a:cubicBezTo>
                  <a:pt x="1832" y="1580"/>
                  <a:pt x="1849" y="1571"/>
                  <a:pt x="1864" y="1553"/>
                </a:cubicBezTo>
                <a:cubicBezTo>
                  <a:pt x="1860" y="1546"/>
                  <a:pt x="1860" y="1546"/>
                  <a:pt x="1860" y="1546"/>
                </a:cubicBezTo>
                <a:cubicBezTo>
                  <a:pt x="1851" y="1554"/>
                  <a:pt x="1844" y="1559"/>
                  <a:pt x="1841" y="1559"/>
                </a:cubicBezTo>
                <a:close/>
                <a:moveTo>
                  <a:pt x="2332" y="1390"/>
                </a:moveTo>
                <a:cubicBezTo>
                  <a:pt x="2331" y="1390"/>
                  <a:pt x="2331" y="1390"/>
                  <a:pt x="2331" y="1390"/>
                </a:cubicBezTo>
                <a:cubicBezTo>
                  <a:pt x="2321" y="1390"/>
                  <a:pt x="2315" y="1399"/>
                  <a:pt x="2315" y="1407"/>
                </a:cubicBezTo>
                <a:cubicBezTo>
                  <a:pt x="2315" y="1414"/>
                  <a:pt x="2320" y="1419"/>
                  <a:pt x="2327" y="1419"/>
                </a:cubicBezTo>
                <a:cubicBezTo>
                  <a:pt x="2336" y="1419"/>
                  <a:pt x="2343" y="1411"/>
                  <a:pt x="2343" y="1403"/>
                </a:cubicBezTo>
                <a:cubicBezTo>
                  <a:pt x="2343" y="1396"/>
                  <a:pt x="2339" y="1390"/>
                  <a:pt x="2332" y="1390"/>
                </a:cubicBezTo>
                <a:close/>
                <a:moveTo>
                  <a:pt x="2244" y="1455"/>
                </a:moveTo>
                <a:cubicBezTo>
                  <a:pt x="2238" y="1450"/>
                  <a:pt x="2231" y="1447"/>
                  <a:pt x="2222" y="1447"/>
                </a:cubicBezTo>
                <a:cubicBezTo>
                  <a:pt x="2211" y="1447"/>
                  <a:pt x="2197" y="1452"/>
                  <a:pt x="2186" y="1462"/>
                </a:cubicBezTo>
                <a:cubicBezTo>
                  <a:pt x="2172" y="1473"/>
                  <a:pt x="2163" y="1491"/>
                  <a:pt x="2163" y="1509"/>
                </a:cubicBezTo>
                <a:cubicBezTo>
                  <a:pt x="2163" y="1528"/>
                  <a:pt x="2172" y="1539"/>
                  <a:pt x="2187" y="1543"/>
                </a:cubicBezTo>
                <a:cubicBezTo>
                  <a:pt x="2174" y="1551"/>
                  <a:pt x="2170" y="1557"/>
                  <a:pt x="2170" y="1561"/>
                </a:cubicBezTo>
                <a:cubicBezTo>
                  <a:pt x="2170" y="1565"/>
                  <a:pt x="2173" y="1570"/>
                  <a:pt x="2180" y="1575"/>
                </a:cubicBezTo>
                <a:cubicBezTo>
                  <a:pt x="2148" y="1592"/>
                  <a:pt x="2134" y="1604"/>
                  <a:pt x="2134" y="1617"/>
                </a:cubicBezTo>
                <a:cubicBezTo>
                  <a:pt x="2134" y="1632"/>
                  <a:pt x="2155" y="1647"/>
                  <a:pt x="2183" y="1647"/>
                </a:cubicBezTo>
                <a:cubicBezTo>
                  <a:pt x="2207" y="1647"/>
                  <a:pt x="2248" y="1632"/>
                  <a:pt x="2248" y="1607"/>
                </a:cubicBezTo>
                <a:cubicBezTo>
                  <a:pt x="2248" y="1596"/>
                  <a:pt x="2238" y="1584"/>
                  <a:pt x="2214" y="1570"/>
                </a:cubicBezTo>
                <a:cubicBezTo>
                  <a:pt x="2199" y="1562"/>
                  <a:pt x="2192" y="1557"/>
                  <a:pt x="2192" y="1553"/>
                </a:cubicBezTo>
                <a:cubicBezTo>
                  <a:pt x="2192" y="1549"/>
                  <a:pt x="2194" y="1546"/>
                  <a:pt x="2198" y="1544"/>
                </a:cubicBezTo>
                <a:cubicBezTo>
                  <a:pt x="2214" y="1539"/>
                  <a:pt x="2226" y="1533"/>
                  <a:pt x="2233" y="1526"/>
                </a:cubicBezTo>
                <a:cubicBezTo>
                  <a:pt x="2243" y="1518"/>
                  <a:pt x="2254" y="1504"/>
                  <a:pt x="2254" y="1482"/>
                </a:cubicBezTo>
                <a:cubicBezTo>
                  <a:pt x="2254" y="1476"/>
                  <a:pt x="2253" y="1471"/>
                  <a:pt x="2252" y="1468"/>
                </a:cubicBezTo>
                <a:cubicBezTo>
                  <a:pt x="2254" y="1467"/>
                  <a:pt x="2256" y="1467"/>
                  <a:pt x="2257" y="1467"/>
                </a:cubicBezTo>
                <a:cubicBezTo>
                  <a:pt x="2263" y="1466"/>
                  <a:pt x="2271" y="1463"/>
                  <a:pt x="2280" y="1454"/>
                </a:cubicBezTo>
                <a:cubicBezTo>
                  <a:pt x="2277" y="1448"/>
                  <a:pt x="2277" y="1448"/>
                  <a:pt x="2277" y="1448"/>
                </a:cubicBezTo>
                <a:cubicBezTo>
                  <a:pt x="2272" y="1451"/>
                  <a:pt x="2260" y="1454"/>
                  <a:pt x="2244" y="1455"/>
                </a:cubicBezTo>
                <a:close/>
                <a:moveTo>
                  <a:pt x="2207" y="1591"/>
                </a:moveTo>
                <a:cubicBezTo>
                  <a:pt x="2221" y="1600"/>
                  <a:pt x="2227" y="1607"/>
                  <a:pt x="2227" y="1615"/>
                </a:cubicBezTo>
                <a:cubicBezTo>
                  <a:pt x="2227" y="1626"/>
                  <a:pt x="2212" y="1635"/>
                  <a:pt x="2195" y="1635"/>
                </a:cubicBezTo>
                <a:cubicBezTo>
                  <a:pt x="2194" y="1635"/>
                  <a:pt x="2194" y="1635"/>
                  <a:pt x="2194" y="1635"/>
                </a:cubicBezTo>
                <a:cubicBezTo>
                  <a:pt x="2175" y="1635"/>
                  <a:pt x="2157" y="1624"/>
                  <a:pt x="2157" y="1611"/>
                </a:cubicBezTo>
                <a:cubicBezTo>
                  <a:pt x="2157" y="1602"/>
                  <a:pt x="2168" y="1591"/>
                  <a:pt x="2188" y="1580"/>
                </a:cubicBezTo>
                <a:cubicBezTo>
                  <a:pt x="2192" y="1583"/>
                  <a:pt x="2199" y="1586"/>
                  <a:pt x="2207" y="1591"/>
                </a:cubicBezTo>
                <a:close/>
                <a:moveTo>
                  <a:pt x="2203" y="1531"/>
                </a:moveTo>
                <a:cubicBezTo>
                  <a:pt x="2193" y="1531"/>
                  <a:pt x="2185" y="1523"/>
                  <a:pt x="2185" y="1507"/>
                </a:cubicBezTo>
                <a:cubicBezTo>
                  <a:pt x="2185" y="1493"/>
                  <a:pt x="2189" y="1480"/>
                  <a:pt x="2194" y="1471"/>
                </a:cubicBezTo>
                <a:cubicBezTo>
                  <a:pt x="2200" y="1462"/>
                  <a:pt x="2206" y="1458"/>
                  <a:pt x="2215" y="1458"/>
                </a:cubicBezTo>
                <a:cubicBezTo>
                  <a:pt x="2215" y="1458"/>
                  <a:pt x="2215" y="1458"/>
                  <a:pt x="2215" y="1458"/>
                </a:cubicBezTo>
                <a:cubicBezTo>
                  <a:pt x="2226" y="1458"/>
                  <a:pt x="2233" y="1467"/>
                  <a:pt x="2233" y="1484"/>
                </a:cubicBezTo>
                <a:cubicBezTo>
                  <a:pt x="2233" y="1515"/>
                  <a:pt x="2216" y="1531"/>
                  <a:pt x="2203" y="1531"/>
                </a:cubicBezTo>
                <a:close/>
                <a:moveTo>
                  <a:pt x="1975" y="1559"/>
                </a:moveTo>
                <a:cubicBezTo>
                  <a:pt x="1973" y="1559"/>
                  <a:pt x="1972" y="1556"/>
                  <a:pt x="1974" y="1546"/>
                </a:cubicBezTo>
                <a:cubicBezTo>
                  <a:pt x="1980" y="1511"/>
                  <a:pt x="1989" y="1473"/>
                  <a:pt x="1995" y="1452"/>
                </a:cubicBezTo>
                <a:cubicBezTo>
                  <a:pt x="1994" y="1451"/>
                  <a:pt x="1994" y="1451"/>
                  <a:pt x="1994" y="1451"/>
                </a:cubicBezTo>
                <a:cubicBezTo>
                  <a:pt x="1990" y="1451"/>
                  <a:pt x="1986" y="1450"/>
                  <a:pt x="1983" y="1449"/>
                </a:cubicBezTo>
                <a:cubicBezTo>
                  <a:pt x="1977" y="1448"/>
                  <a:pt x="1972" y="1447"/>
                  <a:pt x="1967" y="1447"/>
                </a:cubicBezTo>
                <a:cubicBezTo>
                  <a:pt x="1967" y="1447"/>
                  <a:pt x="1967" y="1447"/>
                  <a:pt x="1967" y="1447"/>
                </a:cubicBezTo>
                <a:cubicBezTo>
                  <a:pt x="1949" y="1447"/>
                  <a:pt x="1928" y="1458"/>
                  <a:pt x="1914" y="1471"/>
                </a:cubicBezTo>
                <a:cubicBezTo>
                  <a:pt x="1895" y="1488"/>
                  <a:pt x="1882" y="1520"/>
                  <a:pt x="1882" y="1548"/>
                </a:cubicBezTo>
                <a:cubicBezTo>
                  <a:pt x="1882" y="1571"/>
                  <a:pt x="1891" y="1580"/>
                  <a:pt x="1898" y="1580"/>
                </a:cubicBezTo>
                <a:cubicBezTo>
                  <a:pt x="1906" y="1580"/>
                  <a:pt x="1915" y="1576"/>
                  <a:pt x="1923" y="1568"/>
                </a:cubicBezTo>
                <a:cubicBezTo>
                  <a:pt x="1935" y="1559"/>
                  <a:pt x="1947" y="1546"/>
                  <a:pt x="1957" y="1532"/>
                </a:cubicBezTo>
                <a:cubicBezTo>
                  <a:pt x="1957" y="1532"/>
                  <a:pt x="1957" y="1532"/>
                  <a:pt x="1957" y="1532"/>
                </a:cubicBezTo>
                <a:cubicBezTo>
                  <a:pt x="1952" y="1556"/>
                  <a:pt x="1952" y="1556"/>
                  <a:pt x="1952" y="1556"/>
                </a:cubicBezTo>
                <a:cubicBezTo>
                  <a:pt x="1949" y="1575"/>
                  <a:pt x="1952" y="1580"/>
                  <a:pt x="1958" y="1580"/>
                </a:cubicBezTo>
                <a:cubicBezTo>
                  <a:pt x="1966" y="1580"/>
                  <a:pt x="1984" y="1570"/>
                  <a:pt x="1998" y="1553"/>
                </a:cubicBezTo>
                <a:cubicBezTo>
                  <a:pt x="1994" y="1544"/>
                  <a:pt x="1994" y="1544"/>
                  <a:pt x="1994" y="1544"/>
                </a:cubicBezTo>
                <a:cubicBezTo>
                  <a:pt x="1987" y="1552"/>
                  <a:pt x="1977" y="1559"/>
                  <a:pt x="1975" y="1559"/>
                </a:cubicBezTo>
                <a:close/>
                <a:moveTo>
                  <a:pt x="1961" y="1509"/>
                </a:moveTo>
                <a:cubicBezTo>
                  <a:pt x="1951" y="1529"/>
                  <a:pt x="1923" y="1561"/>
                  <a:pt x="1913" y="1561"/>
                </a:cubicBezTo>
                <a:cubicBezTo>
                  <a:pt x="1909" y="1561"/>
                  <a:pt x="1905" y="1555"/>
                  <a:pt x="1905" y="1543"/>
                </a:cubicBezTo>
                <a:cubicBezTo>
                  <a:pt x="1905" y="1517"/>
                  <a:pt x="1916" y="1480"/>
                  <a:pt x="1937" y="1466"/>
                </a:cubicBezTo>
                <a:cubicBezTo>
                  <a:pt x="1941" y="1462"/>
                  <a:pt x="1947" y="1460"/>
                  <a:pt x="1955" y="1460"/>
                </a:cubicBezTo>
                <a:cubicBezTo>
                  <a:pt x="1955" y="1460"/>
                  <a:pt x="1955" y="1460"/>
                  <a:pt x="1955" y="1460"/>
                </a:cubicBezTo>
                <a:cubicBezTo>
                  <a:pt x="1961" y="1460"/>
                  <a:pt x="1968" y="1462"/>
                  <a:pt x="1972" y="1464"/>
                </a:cubicBezTo>
                <a:cubicBezTo>
                  <a:pt x="1969" y="1476"/>
                  <a:pt x="1965" y="1495"/>
                  <a:pt x="1961" y="1509"/>
                </a:cubicBezTo>
                <a:close/>
                <a:moveTo>
                  <a:pt x="2134" y="1546"/>
                </a:moveTo>
                <a:cubicBezTo>
                  <a:pt x="2126" y="1554"/>
                  <a:pt x="2119" y="1559"/>
                  <a:pt x="2116" y="1559"/>
                </a:cubicBezTo>
                <a:cubicBezTo>
                  <a:pt x="2115" y="1559"/>
                  <a:pt x="2114" y="1556"/>
                  <a:pt x="2116" y="1548"/>
                </a:cubicBezTo>
                <a:cubicBezTo>
                  <a:pt x="2121" y="1527"/>
                  <a:pt x="2126" y="1506"/>
                  <a:pt x="2131" y="1486"/>
                </a:cubicBezTo>
                <a:cubicBezTo>
                  <a:pt x="2139" y="1452"/>
                  <a:pt x="2131" y="1447"/>
                  <a:pt x="2124" y="1447"/>
                </a:cubicBezTo>
                <a:cubicBezTo>
                  <a:pt x="2119" y="1447"/>
                  <a:pt x="2113" y="1449"/>
                  <a:pt x="2106" y="1453"/>
                </a:cubicBezTo>
                <a:cubicBezTo>
                  <a:pt x="2096" y="1458"/>
                  <a:pt x="2078" y="1472"/>
                  <a:pt x="2057" y="1501"/>
                </a:cubicBezTo>
                <a:cubicBezTo>
                  <a:pt x="2056" y="1501"/>
                  <a:pt x="2056" y="1501"/>
                  <a:pt x="2056" y="1501"/>
                </a:cubicBezTo>
                <a:cubicBezTo>
                  <a:pt x="2061" y="1482"/>
                  <a:pt x="2061" y="1482"/>
                  <a:pt x="2061" y="1482"/>
                </a:cubicBezTo>
                <a:cubicBezTo>
                  <a:pt x="2066" y="1457"/>
                  <a:pt x="2066" y="1447"/>
                  <a:pt x="2059" y="1447"/>
                </a:cubicBezTo>
                <a:cubicBezTo>
                  <a:pt x="2051" y="1447"/>
                  <a:pt x="2035" y="1457"/>
                  <a:pt x="2019" y="1474"/>
                </a:cubicBezTo>
                <a:cubicBezTo>
                  <a:pt x="2023" y="1482"/>
                  <a:pt x="2023" y="1482"/>
                  <a:pt x="2023" y="1482"/>
                </a:cubicBezTo>
                <a:cubicBezTo>
                  <a:pt x="2031" y="1474"/>
                  <a:pt x="2039" y="1468"/>
                  <a:pt x="2042" y="1468"/>
                </a:cubicBezTo>
                <a:cubicBezTo>
                  <a:pt x="2043" y="1468"/>
                  <a:pt x="2044" y="1471"/>
                  <a:pt x="2042" y="1481"/>
                </a:cubicBezTo>
                <a:cubicBezTo>
                  <a:pt x="2034" y="1514"/>
                  <a:pt x="2024" y="1556"/>
                  <a:pt x="2018" y="1578"/>
                </a:cubicBezTo>
                <a:cubicBezTo>
                  <a:pt x="2020" y="1580"/>
                  <a:pt x="2020" y="1580"/>
                  <a:pt x="2020" y="1580"/>
                </a:cubicBezTo>
                <a:cubicBezTo>
                  <a:pt x="2026" y="1578"/>
                  <a:pt x="2034" y="1576"/>
                  <a:pt x="2040" y="1575"/>
                </a:cubicBezTo>
                <a:cubicBezTo>
                  <a:pt x="2044" y="1558"/>
                  <a:pt x="2049" y="1537"/>
                  <a:pt x="2052" y="1524"/>
                </a:cubicBezTo>
                <a:cubicBezTo>
                  <a:pt x="2066" y="1499"/>
                  <a:pt x="2097" y="1466"/>
                  <a:pt x="2109" y="1466"/>
                </a:cubicBezTo>
                <a:cubicBezTo>
                  <a:pt x="2113" y="1466"/>
                  <a:pt x="2114" y="1470"/>
                  <a:pt x="2111" y="1484"/>
                </a:cubicBezTo>
                <a:cubicBezTo>
                  <a:pt x="2105" y="1506"/>
                  <a:pt x="2100" y="1529"/>
                  <a:pt x="2095" y="1551"/>
                </a:cubicBezTo>
                <a:cubicBezTo>
                  <a:pt x="2089" y="1573"/>
                  <a:pt x="2092" y="1580"/>
                  <a:pt x="2099" y="1580"/>
                </a:cubicBezTo>
                <a:cubicBezTo>
                  <a:pt x="2107" y="1580"/>
                  <a:pt x="2123" y="1572"/>
                  <a:pt x="2139" y="1553"/>
                </a:cubicBezTo>
                <a:lnTo>
                  <a:pt x="2134" y="1546"/>
                </a:lnTo>
                <a:close/>
                <a:moveTo>
                  <a:pt x="2838" y="1447"/>
                </a:moveTo>
                <a:cubicBezTo>
                  <a:pt x="2833" y="1447"/>
                  <a:pt x="2828" y="1451"/>
                  <a:pt x="2826" y="1455"/>
                </a:cubicBezTo>
                <a:cubicBezTo>
                  <a:pt x="2825" y="1458"/>
                  <a:pt x="2824" y="1460"/>
                  <a:pt x="2825" y="1462"/>
                </a:cubicBezTo>
                <a:cubicBezTo>
                  <a:pt x="2827" y="1465"/>
                  <a:pt x="2829" y="1470"/>
                  <a:pt x="2829" y="1476"/>
                </a:cubicBezTo>
                <a:cubicBezTo>
                  <a:pt x="2829" y="1494"/>
                  <a:pt x="2805" y="1529"/>
                  <a:pt x="2790" y="1549"/>
                </a:cubicBezTo>
                <a:cubicBezTo>
                  <a:pt x="2789" y="1549"/>
                  <a:pt x="2789" y="1549"/>
                  <a:pt x="2789" y="1549"/>
                </a:cubicBezTo>
                <a:cubicBezTo>
                  <a:pt x="2787" y="1516"/>
                  <a:pt x="2785" y="1483"/>
                  <a:pt x="2783" y="1452"/>
                </a:cubicBezTo>
                <a:cubicBezTo>
                  <a:pt x="2775" y="1452"/>
                  <a:pt x="2775" y="1452"/>
                  <a:pt x="2775" y="1452"/>
                </a:cubicBezTo>
                <a:cubicBezTo>
                  <a:pt x="2759" y="1483"/>
                  <a:pt x="2742" y="1512"/>
                  <a:pt x="2724" y="1544"/>
                </a:cubicBezTo>
                <a:cubicBezTo>
                  <a:pt x="2723" y="1544"/>
                  <a:pt x="2723" y="1544"/>
                  <a:pt x="2723" y="1544"/>
                </a:cubicBezTo>
                <a:cubicBezTo>
                  <a:pt x="2724" y="1523"/>
                  <a:pt x="2724" y="1500"/>
                  <a:pt x="2724" y="1476"/>
                </a:cubicBezTo>
                <a:cubicBezTo>
                  <a:pt x="2724" y="1457"/>
                  <a:pt x="2721" y="1447"/>
                  <a:pt x="2714" y="1447"/>
                </a:cubicBezTo>
                <a:cubicBezTo>
                  <a:pt x="2705" y="1447"/>
                  <a:pt x="2690" y="1459"/>
                  <a:pt x="2679" y="1476"/>
                </a:cubicBezTo>
                <a:cubicBezTo>
                  <a:pt x="2684" y="1482"/>
                  <a:pt x="2684" y="1482"/>
                  <a:pt x="2684" y="1482"/>
                </a:cubicBezTo>
                <a:cubicBezTo>
                  <a:pt x="2692" y="1473"/>
                  <a:pt x="2697" y="1468"/>
                  <a:pt x="2700" y="1468"/>
                </a:cubicBezTo>
                <a:cubicBezTo>
                  <a:pt x="2702" y="1468"/>
                  <a:pt x="2703" y="1472"/>
                  <a:pt x="2704" y="1489"/>
                </a:cubicBezTo>
                <a:cubicBezTo>
                  <a:pt x="2705" y="1515"/>
                  <a:pt x="2705" y="1551"/>
                  <a:pt x="2705" y="1580"/>
                </a:cubicBezTo>
                <a:cubicBezTo>
                  <a:pt x="2713" y="1580"/>
                  <a:pt x="2713" y="1580"/>
                  <a:pt x="2713" y="1580"/>
                </a:cubicBezTo>
                <a:cubicBezTo>
                  <a:pt x="2728" y="1555"/>
                  <a:pt x="2748" y="1521"/>
                  <a:pt x="2765" y="1491"/>
                </a:cubicBezTo>
                <a:cubicBezTo>
                  <a:pt x="2766" y="1491"/>
                  <a:pt x="2766" y="1491"/>
                  <a:pt x="2766" y="1491"/>
                </a:cubicBezTo>
                <a:cubicBezTo>
                  <a:pt x="2767" y="1520"/>
                  <a:pt x="2770" y="1551"/>
                  <a:pt x="2772" y="1580"/>
                </a:cubicBezTo>
                <a:cubicBezTo>
                  <a:pt x="2780" y="1580"/>
                  <a:pt x="2780" y="1580"/>
                  <a:pt x="2780" y="1580"/>
                </a:cubicBezTo>
                <a:cubicBezTo>
                  <a:pt x="2795" y="1559"/>
                  <a:pt x="2830" y="1508"/>
                  <a:pt x="2839" y="1494"/>
                </a:cubicBezTo>
                <a:cubicBezTo>
                  <a:pt x="2845" y="1482"/>
                  <a:pt x="2850" y="1473"/>
                  <a:pt x="2850" y="1463"/>
                </a:cubicBezTo>
                <a:cubicBezTo>
                  <a:pt x="2850" y="1453"/>
                  <a:pt x="2845" y="1447"/>
                  <a:pt x="2838" y="1447"/>
                </a:cubicBezTo>
                <a:close/>
                <a:moveTo>
                  <a:pt x="750" y="1559"/>
                </a:moveTo>
                <a:cubicBezTo>
                  <a:pt x="748" y="1559"/>
                  <a:pt x="747" y="1556"/>
                  <a:pt x="749" y="1546"/>
                </a:cubicBezTo>
                <a:cubicBezTo>
                  <a:pt x="755" y="1511"/>
                  <a:pt x="764" y="1473"/>
                  <a:pt x="769" y="1452"/>
                </a:cubicBezTo>
                <a:cubicBezTo>
                  <a:pt x="769" y="1451"/>
                  <a:pt x="769" y="1451"/>
                  <a:pt x="769" y="1451"/>
                </a:cubicBezTo>
                <a:cubicBezTo>
                  <a:pt x="765" y="1451"/>
                  <a:pt x="761" y="1450"/>
                  <a:pt x="758" y="1449"/>
                </a:cubicBezTo>
                <a:cubicBezTo>
                  <a:pt x="752" y="1448"/>
                  <a:pt x="747" y="1447"/>
                  <a:pt x="742" y="1447"/>
                </a:cubicBezTo>
                <a:cubicBezTo>
                  <a:pt x="742" y="1447"/>
                  <a:pt x="742" y="1447"/>
                  <a:pt x="742" y="1447"/>
                </a:cubicBezTo>
                <a:cubicBezTo>
                  <a:pt x="724" y="1447"/>
                  <a:pt x="703" y="1458"/>
                  <a:pt x="689" y="1471"/>
                </a:cubicBezTo>
                <a:cubicBezTo>
                  <a:pt x="670" y="1488"/>
                  <a:pt x="657" y="1520"/>
                  <a:pt x="657" y="1548"/>
                </a:cubicBezTo>
                <a:cubicBezTo>
                  <a:pt x="657" y="1571"/>
                  <a:pt x="666" y="1580"/>
                  <a:pt x="673" y="1580"/>
                </a:cubicBezTo>
                <a:cubicBezTo>
                  <a:pt x="681" y="1580"/>
                  <a:pt x="690" y="1576"/>
                  <a:pt x="698" y="1568"/>
                </a:cubicBezTo>
                <a:cubicBezTo>
                  <a:pt x="710" y="1559"/>
                  <a:pt x="722" y="1546"/>
                  <a:pt x="732" y="1532"/>
                </a:cubicBezTo>
                <a:cubicBezTo>
                  <a:pt x="732" y="1532"/>
                  <a:pt x="732" y="1532"/>
                  <a:pt x="732" y="1532"/>
                </a:cubicBezTo>
                <a:cubicBezTo>
                  <a:pt x="727" y="1556"/>
                  <a:pt x="727" y="1556"/>
                  <a:pt x="727" y="1556"/>
                </a:cubicBezTo>
                <a:cubicBezTo>
                  <a:pt x="724" y="1575"/>
                  <a:pt x="726" y="1580"/>
                  <a:pt x="733" y="1580"/>
                </a:cubicBezTo>
                <a:cubicBezTo>
                  <a:pt x="741" y="1580"/>
                  <a:pt x="759" y="1570"/>
                  <a:pt x="773" y="1553"/>
                </a:cubicBezTo>
                <a:cubicBezTo>
                  <a:pt x="769" y="1544"/>
                  <a:pt x="769" y="1544"/>
                  <a:pt x="769" y="1544"/>
                </a:cubicBezTo>
                <a:cubicBezTo>
                  <a:pt x="762" y="1552"/>
                  <a:pt x="752" y="1559"/>
                  <a:pt x="750" y="1559"/>
                </a:cubicBezTo>
                <a:close/>
                <a:moveTo>
                  <a:pt x="736" y="1509"/>
                </a:moveTo>
                <a:cubicBezTo>
                  <a:pt x="726" y="1529"/>
                  <a:pt x="698" y="1561"/>
                  <a:pt x="688" y="1561"/>
                </a:cubicBezTo>
                <a:cubicBezTo>
                  <a:pt x="683" y="1561"/>
                  <a:pt x="680" y="1555"/>
                  <a:pt x="680" y="1543"/>
                </a:cubicBezTo>
                <a:cubicBezTo>
                  <a:pt x="680" y="1517"/>
                  <a:pt x="691" y="1480"/>
                  <a:pt x="711" y="1466"/>
                </a:cubicBezTo>
                <a:cubicBezTo>
                  <a:pt x="716" y="1462"/>
                  <a:pt x="722" y="1460"/>
                  <a:pt x="730" y="1460"/>
                </a:cubicBezTo>
                <a:cubicBezTo>
                  <a:pt x="730" y="1460"/>
                  <a:pt x="730" y="1460"/>
                  <a:pt x="730" y="1460"/>
                </a:cubicBezTo>
                <a:cubicBezTo>
                  <a:pt x="736" y="1460"/>
                  <a:pt x="743" y="1462"/>
                  <a:pt x="747" y="1464"/>
                </a:cubicBezTo>
                <a:cubicBezTo>
                  <a:pt x="744" y="1476"/>
                  <a:pt x="740" y="1495"/>
                  <a:pt x="736" y="1509"/>
                </a:cubicBezTo>
                <a:close/>
                <a:moveTo>
                  <a:pt x="850" y="1375"/>
                </a:moveTo>
                <a:cubicBezTo>
                  <a:pt x="846" y="1375"/>
                  <a:pt x="831" y="1382"/>
                  <a:pt x="809" y="1384"/>
                </a:cubicBezTo>
                <a:cubicBezTo>
                  <a:pt x="808" y="1392"/>
                  <a:pt x="808" y="1392"/>
                  <a:pt x="808" y="1392"/>
                </a:cubicBezTo>
                <a:cubicBezTo>
                  <a:pt x="814" y="1392"/>
                  <a:pt x="814" y="1392"/>
                  <a:pt x="814" y="1392"/>
                </a:cubicBezTo>
                <a:cubicBezTo>
                  <a:pt x="828" y="1393"/>
                  <a:pt x="829" y="1394"/>
                  <a:pt x="827" y="1407"/>
                </a:cubicBezTo>
                <a:cubicBezTo>
                  <a:pt x="817" y="1453"/>
                  <a:pt x="808" y="1499"/>
                  <a:pt x="798" y="1545"/>
                </a:cubicBezTo>
                <a:cubicBezTo>
                  <a:pt x="792" y="1574"/>
                  <a:pt x="796" y="1580"/>
                  <a:pt x="802" y="1580"/>
                </a:cubicBezTo>
                <a:cubicBezTo>
                  <a:pt x="811" y="1580"/>
                  <a:pt x="829" y="1569"/>
                  <a:pt x="844" y="1552"/>
                </a:cubicBezTo>
                <a:cubicBezTo>
                  <a:pt x="839" y="1545"/>
                  <a:pt x="839" y="1545"/>
                  <a:pt x="839" y="1545"/>
                </a:cubicBezTo>
                <a:cubicBezTo>
                  <a:pt x="832" y="1552"/>
                  <a:pt x="821" y="1559"/>
                  <a:pt x="818" y="1559"/>
                </a:cubicBezTo>
                <a:cubicBezTo>
                  <a:pt x="816" y="1559"/>
                  <a:pt x="816" y="1557"/>
                  <a:pt x="817" y="1548"/>
                </a:cubicBezTo>
                <a:cubicBezTo>
                  <a:pt x="829" y="1491"/>
                  <a:pt x="840" y="1437"/>
                  <a:pt x="852" y="1383"/>
                </a:cubicBezTo>
                <a:cubicBezTo>
                  <a:pt x="853" y="1378"/>
                  <a:pt x="853" y="1375"/>
                  <a:pt x="850" y="1375"/>
                </a:cubicBezTo>
                <a:close/>
                <a:moveTo>
                  <a:pt x="470" y="1375"/>
                </a:moveTo>
                <a:cubicBezTo>
                  <a:pt x="466" y="1375"/>
                  <a:pt x="450" y="1382"/>
                  <a:pt x="429" y="1384"/>
                </a:cubicBezTo>
                <a:cubicBezTo>
                  <a:pt x="428" y="1392"/>
                  <a:pt x="428" y="1392"/>
                  <a:pt x="428" y="1392"/>
                </a:cubicBezTo>
                <a:cubicBezTo>
                  <a:pt x="433" y="1392"/>
                  <a:pt x="433" y="1392"/>
                  <a:pt x="433" y="1392"/>
                </a:cubicBezTo>
                <a:cubicBezTo>
                  <a:pt x="447" y="1393"/>
                  <a:pt x="449" y="1394"/>
                  <a:pt x="446" y="1407"/>
                </a:cubicBezTo>
                <a:cubicBezTo>
                  <a:pt x="436" y="1453"/>
                  <a:pt x="427" y="1499"/>
                  <a:pt x="417" y="1545"/>
                </a:cubicBezTo>
                <a:cubicBezTo>
                  <a:pt x="411" y="1574"/>
                  <a:pt x="416" y="1580"/>
                  <a:pt x="422" y="1580"/>
                </a:cubicBezTo>
                <a:cubicBezTo>
                  <a:pt x="430" y="1580"/>
                  <a:pt x="449" y="1569"/>
                  <a:pt x="463" y="1552"/>
                </a:cubicBezTo>
                <a:cubicBezTo>
                  <a:pt x="458" y="1545"/>
                  <a:pt x="458" y="1545"/>
                  <a:pt x="458" y="1545"/>
                </a:cubicBezTo>
                <a:cubicBezTo>
                  <a:pt x="451" y="1552"/>
                  <a:pt x="441" y="1559"/>
                  <a:pt x="438" y="1559"/>
                </a:cubicBezTo>
                <a:cubicBezTo>
                  <a:pt x="436" y="1559"/>
                  <a:pt x="435" y="1557"/>
                  <a:pt x="437" y="1548"/>
                </a:cubicBezTo>
                <a:cubicBezTo>
                  <a:pt x="449" y="1491"/>
                  <a:pt x="460" y="1437"/>
                  <a:pt x="471" y="1383"/>
                </a:cubicBezTo>
                <a:cubicBezTo>
                  <a:pt x="472" y="1378"/>
                  <a:pt x="473" y="1375"/>
                  <a:pt x="470" y="1375"/>
                </a:cubicBezTo>
                <a:close/>
                <a:moveTo>
                  <a:pt x="2311" y="1559"/>
                </a:moveTo>
                <a:cubicBezTo>
                  <a:pt x="2309" y="1559"/>
                  <a:pt x="2308" y="1557"/>
                  <a:pt x="2310" y="1550"/>
                </a:cubicBezTo>
                <a:cubicBezTo>
                  <a:pt x="2330" y="1471"/>
                  <a:pt x="2330" y="1471"/>
                  <a:pt x="2330" y="1471"/>
                </a:cubicBezTo>
                <a:cubicBezTo>
                  <a:pt x="2333" y="1456"/>
                  <a:pt x="2334" y="1447"/>
                  <a:pt x="2327" y="1447"/>
                </a:cubicBezTo>
                <a:cubicBezTo>
                  <a:pt x="2319" y="1447"/>
                  <a:pt x="2300" y="1458"/>
                  <a:pt x="2284" y="1474"/>
                </a:cubicBezTo>
                <a:cubicBezTo>
                  <a:pt x="2288" y="1482"/>
                  <a:pt x="2288" y="1482"/>
                  <a:pt x="2288" y="1482"/>
                </a:cubicBezTo>
                <a:cubicBezTo>
                  <a:pt x="2297" y="1474"/>
                  <a:pt x="2305" y="1469"/>
                  <a:pt x="2308" y="1469"/>
                </a:cubicBezTo>
                <a:cubicBezTo>
                  <a:pt x="2309" y="1470"/>
                  <a:pt x="2309" y="1471"/>
                  <a:pt x="2307" y="1479"/>
                </a:cubicBezTo>
                <a:cubicBezTo>
                  <a:pt x="2289" y="1554"/>
                  <a:pt x="2289" y="1554"/>
                  <a:pt x="2289" y="1554"/>
                </a:cubicBezTo>
                <a:cubicBezTo>
                  <a:pt x="2284" y="1576"/>
                  <a:pt x="2288" y="1580"/>
                  <a:pt x="2293" y="1580"/>
                </a:cubicBezTo>
                <a:cubicBezTo>
                  <a:pt x="2304" y="1580"/>
                  <a:pt x="2325" y="1565"/>
                  <a:pt x="2334" y="1553"/>
                </a:cubicBezTo>
                <a:cubicBezTo>
                  <a:pt x="2330" y="1546"/>
                  <a:pt x="2330" y="1546"/>
                  <a:pt x="2330" y="1546"/>
                </a:cubicBezTo>
                <a:cubicBezTo>
                  <a:pt x="2323" y="1552"/>
                  <a:pt x="2314" y="1559"/>
                  <a:pt x="2311" y="1559"/>
                </a:cubicBezTo>
                <a:close/>
                <a:moveTo>
                  <a:pt x="1219" y="1390"/>
                </a:moveTo>
                <a:cubicBezTo>
                  <a:pt x="1219" y="1390"/>
                  <a:pt x="1219" y="1390"/>
                  <a:pt x="1219" y="1390"/>
                </a:cubicBezTo>
                <a:cubicBezTo>
                  <a:pt x="1209" y="1390"/>
                  <a:pt x="1203" y="1399"/>
                  <a:pt x="1203" y="1407"/>
                </a:cubicBezTo>
                <a:cubicBezTo>
                  <a:pt x="1203" y="1414"/>
                  <a:pt x="1208" y="1419"/>
                  <a:pt x="1215" y="1419"/>
                </a:cubicBezTo>
                <a:cubicBezTo>
                  <a:pt x="1224" y="1419"/>
                  <a:pt x="1231" y="1411"/>
                  <a:pt x="1231" y="1403"/>
                </a:cubicBezTo>
                <a:cubicBezTo>
                  <a:pt x="1231" y="1396"/>
                  <a:pt x="1227" y="1390"/>
                  <a:pt x="1219" y="1390"/>
                </a:cubicBezTo>
                <a:close/>
                <a:moveTo>
                  <a:pt x="1198" y="1559"/>
                </a:moveTo>
                <a:cubicBezTo>
                  <a:pt x="1197" y="1559"/>
                  <a:pt x="1196" y="1557"/>
                  <a:pt x="1198" y="1550"/>
                </a:cubicBezTo>
                <a:cubicBezTo>
                  <a:pt x="1218" y="1471"/>
                  <a:pt x="1218" y="1471"/>
                  <a:pt x="1218" y="1471"/>
                </a:cubicBezTo>
                <a:cubicBezTo>
                  <a:pt x="1221" y="1456"/>
                  <a:pt x="1222" y="1447"/>
                  <a:pt x="1214" y="1447"/>
                </a:cubicBezTo>
                <a:cubicBezTo>
                  <a:pt x="1207" y="1447"/>
                  <a:pt x="1187" y="1458"/>
                  <a:pt x="1172" y="1474"/>
                </a:cubicBezTo>
                <a:cubicBezTo>
                  <a:pt x="1176" y="1482"/>
                  <a:pt x="1176" y="1482"/>
                  <a:pt x="1176" y="1482"/>
                </a:cubicBezTo>
                <a:cubicBezTo>
                  <a:pt x="1184" y="1474"/>
                  <a:pt x="1193" y="1469"/>
                  <a:pt x="1195" y="1469"/>
                </a:cubicBezTo>
                <a:cubicBezTo>
                  <a:pt x="1196" y="1470"/>
                  <a:pt x="1197" y="1471"/>
                  <a:pt x="1195" y="1479"/>
                </a:cubicBezTo>
                <a:cubicBezTo>
                  <a:pt x="1177" y="1554"/>
                  <a:pt x="1177" y="1554"/>
                  <a:pt x="1177" y="1554"/>
                </a:cubicBezTo>
                <a:cubicBezTo>
                  <a:pt x="1171" y="1576"/>
                  <a:pt x="1176" y="1580"/>
                  <a:pt x="1181" y="1580"/>
                </a:cubicBezTo>
                <a:cubicBezTo>
                  <a:pt x="1191" y="1580"/>
                  <a:pt x="1212" y="1565"/>
                  <a:pt x="1222" y="1553"/>
                </a:cubicBezTo>
                <a:cubicBezTo>
                  <a:pt x="1218" y="1546"/>
                  <a:pt x="1218" y="1546"/>
                  <a:pt x="1218" y="1546"/>
                </a:cubicBezTo>
                <a:cubicBezTo>
                  <a:pt x="1211" y="1552"/>
                  <a:pt x="1202" y="1559"/>
                  <a:pt x="1198" y="1559"/>
                </a:cubicBezTo>
                <a:close/>
                <a:moveTo>
                  <a:pt x="1096" y="1470"/>
                </a:moveTo>
                <a:cubicBezTo>
                  <a:pt x="1096" y="1458"/>
                  <a:pt x="1087" y="1447"/>
                  <a:pt x="1073" y="1447"/>
                </a:cubicBezTo>
                <a:cubicBezTo>
                  <a:pt x="1061" y="1447"/>
                  <a:pt x="1046" y="1454"/>
                  <a:pt x="1033" y="1464"/>
                </a:cubicBezTo>
                <a:cubicBezTo>
                  <a:pt x="1013" y="1481"/>
                  <a:pt x="1001" y="1511"/>
                  <a:pt x="1001" y="1540"/>
                </a:cubicBezTo>
                <a:cubicBezTo>
                  <a:pt x="1001" y="1572"/>
                  <a:pt x="1017" y="1580"/>
                  <a:pt x="1030" y="1580"/>
                </a:cubicBezTo>
                <a:cubicBezTo>
                  <a:pt x="1043" y="1580"/>
                  <a:pt x="1063" y="1576"/>
                  <a:pt x="1089" y="1548"/>
                </a:cubicBezTo>
                <a:cubicBezTo>
                  <a:pt x="1083" y="1540"/>
                  <a:pt x="1083" y="1540"/>
                  <a:pt x="1083" y="1540"/>
                </a:cubicBezTo>
                <a:cubicBezTo>
                  <a:pt x="1069" y="1555"/>
                  <a:pt x="1054" y="1563"/>
                  <a:pt x="1043" y="1563"/>
                </a:cubicBezTo>
                <a:cubicBezTo>
                  <a:pt x="1027" y="1563"/>
                  <a:pt x="1023" y="1547"/>
                  <a:pt x="1023" y="1532"/>
                </a:cubicBezTo>
                <a:cubicBezTo>
                  <a:pt x="1023" y="1528"/>
                  <a:pt x="1023" y="1526"/>
                  <a:pt x="1024" y="1522"/>
                </a:cubicBezTo>
                <a:cubicBezTo>
                  <a:pt x="1052" y="1515"/>
                  <a:pt x="1096" y="1499"/>
                  <a:pt x="1096" y="1470"/>
                </a:cubicBezTo>
                <a:close/>
                <a:moveTo>
                  <a:pt x="1049" y="1464"/>
                </a:moveTo>
                <a:cubicBezTo>
                  <a:pt x="1053" y="1461"/>
                  <a:pt x="1057" y="1460"/>
                  <a:pt x="1061" y="1460"/>
                </a:cubicBezTo>
                <a:cubicBezTo>
                  <a:pt x="1062" y="1460"/>
                  <a:pt x="1062" y="1460"/>
                  <a:pt x="1062" y="1460"/>
                </a:cubicBezTo>
                <a:cubicBezTo>
                  <a:pt x="1070" y="1460"/>
                  <a:pt x="1075" y="1465"/>
                  <a:pt x="1075" y="1475"/>
                </a:cubicBezTo>
                <a:cubicBezTo>
                  <a:pt x="1075" y="1488"/>
                  <a:pt x="1063" y="1502"/>
                  <a:pt x="1025" y="1512"/>
                </a:cubicBezTo>
                <a:cubicBezTo>
                  <a:pt x="1030" y="1482"/>
                  <a:pt x="1043" y="1469"/>
                  <a:pt x="1049" y="1464"/>
                </a:cubicBezTo>
                <a:close/>
                <a:moveTo>
                  <a:pt x="962" y="1559"/>
                </a:moveTo>
                <a:cubicBezTo>
                  <a:pt x="959" y="1559"/>
                  <a:pt x="959" y="1557"/>
                  <a:pt x="960" y="1548"/>
                </a:cubicBezTo>
                <a:cubicBezTo>
                  <a:pt x="969" y="1508"/>
                  <a:pt x="976" y="1478"/>
                  <a:pt x="984" y="1447"/>
                </a:cubicBezTo>
                <a:cubicBezTo>
                  <a:pt x="980" y="1447"/>
                  <a:pt x="980" y="1447"/>
                  <a:pt x="980" y="1447"/>
                </a:cubicBezTo>
                <a:cubicBezTo>
                  <a:pt x="961" y="1454"/>
                  <a:pt x="961" y="1454"/>
                  <a:pt x="961" y="1454"/>
                </a:cubicBezTo>
                <a:cubicBezTo>
                  <a:pt x="957" y="1472"/>
                  <a:pt x="953" y="1489"/>
                  <a:pt x="949" y="1505"/>
                </a:cubicBezTo>
                <a:cubicBezTo>
                  <a:pt x="941" y="1522"/>
                  <a:pt x="911" y="1560"/>
                  <a:pt x="896" y="1560"/>
                </a:cubicBezTo>
                <a:cubicBezTo>
                  <a:pt x="891" y="1560"/>
                  <a:pt x="890" y="1555"/>
                  <a:pt x="893" y="1542"/>
                </a:cubicBezTo>
                <a:cubicBezTo>
                  <a:pt x="898" y="1520"/>
                  <a:pt x="903" y="1497"/>
                  <a:pt x="909" y="1475"/>
                </a:cubicBezTo>
                <a:cubicBezTo>
                  <a:pt x="913" y="1454"/>
                  <a:pt x="912" y="1447"/>
                  <a:pt x="905" y="1447"/>
                </a:cubicBezTo>
                <a:cubicBezTo>
                  <a:pt x="897" y="1447"/>
                  <a:pt x="880" y="1458"/>
                  <a:pt x="865" y="1473"/>
                </a:cubicBezTo>
                <a:cubicBezTo>
                  <a:pt x="869" y="1481"/>
                  <a:pt x="869" y="1481"/>
                  <a:pt x="869" y="1481"/>
                </a:cubicBezTo>
                <a:cubicBezTo>
                  <a:pt x="878" y="1473"/>
                  <a:pt x="885" y="1468"/>
                  <a:pt x="887" y="1468"/>
                </a:cubicBezTo>
                <a:cubicBezTo>
                  <a:pt x="889" y="1468"/>
                  <a:pt x="890" y="1470"/>
                  <a:pt x="888" y="1477"/>
                </a:cubicBezTo>
                <a:cubicBezTo>
                  <a:pt x="883" y="1499"/>
                  <a:pt x="877" y="1522"/>
                  <a:pt x="872" y="1544"/>
                </a:cubicBezTo>
                <a:cubicBezTo>
                  <a:pt x="864" y="1576"/>
                  <a:pt x="874" y="1580"/>
                  <a:pt x="881" y="1580"/>
                </a:cubicBezTo>
                <a:cubicBezTo>
                  <a:pt x="889" y="1580"/>
                  <a:pt x="897" y="1577"/>
                  <a:pt x="904" y="1571"/>
                </a:cubicBezTo>
                <a:cubicBezTo>
                  <a:pt x="917" y="1562"/>
                  <a:pt x="933" y="1546"/>
                  <a:pt x="945" y="1529"/>
                </a:cubicBezTo>
                <a:cubicBezTo>
                  <a:pt x="945" y="1529"/>
                  <a:pt x="945" y="1529"/>
                  <a:pt x="945" y="1529"/>
                </a:cubicBezTo>
                <a:cubicBezTo>
                  <a:pt x="943" y="1538"/>
                  <a:pt x="942" y="1543"/>
                  <a:pt x="940" y="1552"/>
                </a:cubicBezTo>
                <a:cubicBezTo>
                  <a:pt x="935" y="1574"/>
                  <a:pt x="938" y="1580"/>
                  <a:pt x="945" y="1580"/>
                </a:cubicBezTo>
                <a:cubicBezTo>
                  <a:pt x="954" y="1580"/>
                  <a:pt x="971" y="1569"/>
                  <a:pt x="984" y="1553"/>
                </a:cubicBezTo>
                <a:cubicBezTo>
                  <a:pt x="980" y="1545"/>
                  <a:pt x="980" y="1545"/>
                  <a:pt x="980" y="1545"/>
                </a:cubicBezTo>
                <a:cubicBezTo>
                  <a:pt x="973" y="1553"/>
                  <a:pt x="964" y="1559"/>
                  <a:pt x="962" y="1559"/>
                </a:cubicBezTo>
                <a:close/>
                <a:moveTo>
                  <a:pt x="2583" y="1455"/>
                </a:moveTo>
                <a:cubicBezTo>
                  <a:pt x="2577" y="1450"/>
                  <a:pt x="2569" y="1447"/>
                  <a:pt x="2561" y="1447"/>
                </a:cubicBezTo>
                <a:cubicBezTo>
                  <a:pt x="2550" y="1447"/>
                  <a:pt x="2536" y="1452"/>
                  <a:pt x="2525" y="1462"/>
                </a:cubicBezTo>
                <a:cubicBezTo>
                  <a:pt x="2510" y="1473"/>
                  <a:pt x="2501" y="1491"/>
                  <a:pt x="2501" y="1509"/>
                </a:cubicBezTo>
                <a:cubicBezTo>
                  <a:pt x="2501" y="1528"/>
                  <a:pt x="2510" y="1539"/>
                  <a:pt x="2525" y="1543"/>
                </a:cubicBezTo>
                <a:cubicBezTo>
                  <a:pt x="2513" y="1551"/>
                  <a:pt x="2509" y="1557"/>
                  <a:pt x="2509" y="1561"/>
                </a:cubicBezTo>
                <a:cubicBezTo>
                  <a:pt x="2508" y="1565"/>
                  <a:pt x="2512" y="1570"/>
                  <a:pt x="2519" y="1575"/>
                </a:cubicBezTo>
                <a:cubicBezTo>
                  <a:pt x="2487" y="1592"/>
                  <a:pt x="2473" y="1604"/>
                  <a:pt x="2472" y="1617"/>
                </a:cubicBezTo>
                <a:cubicBezTo>
                  <a:pt x="2472" y="1632"/>
                  <a:pt x="2493" y="1647"/>
                  <a:pt x="2522" y="1647"/>
                </a:cubicBezTo>
                <a:cubicBezTo>
                  <a:pt x="2546" y="1647"/>
                  <a:pt x="2587" y="1632"/>
                  <a:pt x="2587" y="1607"/>
                </a:cubicBezTo>
                <a:cubicBezTo>
                  <a:pt x="2587" y="1596"/>
                  <a:pt x="2576" y="1584"/>
                  <a:pt x="2552" y="1570"/>
                </a:cubicBezTo>
                <a:cubicBezTo>
                  <a:pt x="2538" y="1562"/>
                  <a:pt x="2530" y="1557"/>
                  <a:pt x="2530" y="1553"/>
                </a:cubicBezTo>
                <a:cubicBezTo>
                  <a:pt x="2530" y="1549"/>
                  <a:pt x="2533" y="1546"/>
                  <a:pt x="2536" y="1544"/>
                </a:cubicBezTo>
                <a:cubicBezTo>
                  <a:pt x="2553" y="1539"/>
                  <a:pt x="2564" y="1533"/>
                  <a:pt x="2572" y="1526"/>
                </a:cubicBezTo>
                <a:cubicBezTo>
                  <a:pt x="2581" y="1518"/>
                  <a:pt x="2592" y="1504"/>
                  <a:pt x="2592" y="1482"/>
                </a:cubicBezTo>
                <a:cubicBezTo>
                  <a:pt x="2592" y="1476"/>
                  <a:pt x="2591" y="1471"/>
                  <a:pt x="2590" y="1468"/>
                </a:cubicBezTo>
                <a:cubicBezTo>
                  <a:pt x="2592" y="1467"/>
                  <a:pt x="2594" y="1467"/>
                  <a:pt x="2596" y="1467"/>
                </a:cubicBezTo>
                <a:cubicBezTo>
                  <a:pt x="2602" y="1466"/>
                  <a:pt x="2609" y="1463"/>
                  <a:pt x="2618" y="1454"/>
                </a:cubicBezTo>
                <a:cubicBezTo>
                  <a:pt x="2615" y="1448"/>
                  <a:pt x="2615" y="1448"/>
                  <a:pt x="2615" y="1448"/>
                </a:cubicBezTo>
                <a:cubicBezTo>
                  <a:pt x="2610" y="1451"/>
                  <a:pt x="2598" y="1454"/>
                  <a:pt x="2583" y="1455"/>
                </a:cubicBezTo>
                <a:close/>
                <a:moveTo>
                  <a:pt x="2546" y="1591"/>
                </a:moveTo>
                <a:cubicBezTo>
                  <a:pt x="2559" y="1600"/>
                  <a:pt x="2566" y="1607"/>
                  <a:pt x="2566" y="1615"/>
                </a:cubicBezTo>
                <a:cubicBezTo>
                  <a:pt x="2566" y="1626"/>
                  <a:pt x="2550" y="1635"/>
                  <a:pt x="2533" y="1635"/>
                </a:cubicBezTo>
                <a:cubicBezTo>
                  <a:pt x="2533" y="1635"/>
                  <a:pt x="2533" y="1635"/>
                  <a:pt x="2533" y="1635"/>
                </a:cubicBezTo>
                <a:cubicBezTo>
                  <a:pt x="2513" y="1635"/>
                  <a:pt x="2496" y="1624"/>
                  <a:pt x="2496" y="1611"/>
                </a:cubicBezTo>
                <a:cubicBezTo>
                  <a:pt x="2496" y="1602"/>
                  <a:pt x="2506" y="1591"/>
                  <a:pt x="2527" y="1580"/>
                </a:cubicBezTo>
                <a:cubicBezTo>
                  <a:pt x="2531" y="1583"/>
                  <a:pt x="2537" y="1586"/>
                  <a:pt x="2546" y="1591"/>
                </a:cubicBezTo>
                <a:close/>
                <a:moveTo>
                  <a:pt x="2541" y="1531"/>
                </a:moveTo>
                <a:cubicBezTo>
                  <a:pt x="2531" y="1531"/>
                  <a:pt x="2523" y="1523"/>
                  <a:pt x="2523" y="1507"/>
                </a:cubicBezTo>
                <a:cubicBezTo>
                  <a:pt x="2523" y="1493"/>
                  <a:pt x="2527" y="1480"/>
                  <a:pt x="2533" y="1471"/>
                </a:cubicBezTo>
                <a:cubicBezTo>
                  <a:pt x="2539" y="1462"/>
                  <a:pt x="2545" y="1458"/>
                  <a:pt x="2553" y="1458"/>
                </a:cubicBezTo>
                <a:cubicBezTo>
                  <a:pt x="2553" y="1458"/>
                  <a:pt x="2553" y="1458"/>
                  <a:pt x="2553" y="1458"/>
                </a:cubicBezTo>
                <a:cubicBezTo>
                  <a:pt x="2564" y="1458"/>
                  <a:pt x="2571" y="1467"/>
                  <a:pt x="2571" y="1484"/>
                </a:cubicBezTo>
                <a:cubicBezTo>
                  <a:pt x="2571" y="1515"/>
                  <a:pt x="2555" y="1531"/>
                  <a:pt x="2541" y="15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lnSpc>
                <a:spcPct val="80000"/>
              </a:lnSpc>
            </a:pPr>
            <a:endParaRPr lang="en-GB" sz="1800" b="1" smtClean="0">
              <a:solidFill>
                <a:srgbClr val="6D7174"/>
              </a:solidFill>
            </a:endParaRPr>
          </a:p>
        </p:txBody>
      </p:sp>
      <p:sp>
        <p:nvSpPr>
          <p:cNvPr id="1260546" name="Rectangle 2"/>
          <p:cNvSpPr>
            <a:spLocks noGrp="1" noChangeArrowheads="1"/>
          </p:cNvSpPr>
          <p:nvPr>
            <p:ph type="ctrTitle"/>
          </p:nvPr>
        </p:nvSpPr>
        <p:spPr>
          <a:xfrm>
            <a:off x="457200" y="4995877"/>
            <a:ext cx="6858000" cy="1862137"/>
          </a:xfrm>
        </p:spPr>
        <p:txBody>
          <a:bodyPr/>
          <a:lstStyle>
            <a:lvl1pPr>
              <a:tabLst>
                <a:tab pos="271463" algn="l"/>
                <a:tab pos="533400" algn="l"/>
              </a:tabLst>
              <a:defRPr sz="3600"/>
            </a:lvl1pPr>
          </a:lstStyle>
          <a:p>
            <a:pPr lvl="0"/>
            <a:r>
              <a:rPr lang="en-US" noProof="0" smtClean="0"/>
              <a:t>Click to edit Master title style</a:t>
            </a:r>
          </a:p>
        </p:txBody>
      </p:sp>
      <p:sp>
        <p:nvSpPr>
          <p:cNvPr id="1260547" name="Rectangle 3"/>
          <p:cNvSpPr>
            <a:spLocks noGrp="1" noChangeArrowheads="1"/>
          </p:cNvSpPr>
          <p:nvPr>
            <p:ph type="subTitle" sz="quarter" idx="1"/>
          </p:nvPr>
        </p:nvSpPr>
        <p:spPr>
          <a:xfrm>
            <a:off x="611188" y="4859338"/>
            <a:ext cx="7921625" cy="1084262"/>
          </a:xfrm>
        </p:spPr>
        <p:txBody>
          <a:bodyPr anchor="b"/>
          <a:lstStyle>
            <a:lvl1pPr marL="0" indent="0">
              <a:spcBef>
                <a:spcPct val="0"/>
              </a:spcBef>
              <a:buFont typeface="Times New Roman" pitchFamily="18" charset="0"/>
              <a:buNone/>
              <a:defRPr sz="1800"/>
            </a:lvl1pPr>
          </a:lstStyle>
          <a:p>
            <a:pPr lvl="0"/>
            <a:r>
              <a:rPr lang="en-US" noProof="0" smtClean="0"/>
              <a:t>Click to edit Master subtitle style</a:t>
            </a:r>
          </a:p>
        </p:txBody>
      </p:sp>
    </p:spTree>
    <p:extLst>
      <p:ext uri="{BB962C8B-B14F-4D97-AF65-F5344CB8AC3E}">
        <p14:creationId xmlns:p14="http://schemas.microsoft.com/office/powerpoint/2010/main" val="4058629227"/>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sldNum" sz="quarter" idx="10"/>
          </p:nvPr>
        </p:nvSpPr>
        <p:spPr/>
        <p:txBody>
          <a:bodyPr/>
          <a:lstStyle>
            <a:lvl1pPr>
              <a:lnSpc>
                <a:spcPct val="80000"/>
              </a:lnSpc>
              <a:defRPr b="1"/>
            </a:lvl1pPr>
          </a:lstStyle>
          <a:p>
            <a:pPr>
              <a:defRPr/>
            </a:pPr>
            <a:fld id="{4D2E16F2-625A-42E5-BC49-94F6A17FA349}" type="slidenum">
              <a:rPr lang="en-US"/>
              <a:pPr>
                <a:defRPr/>
              </a:pPr>
              <a:t>‹#›</a:t>
            </a:fld>
            <a:endParaRPr lang="en-US"/>
          </a:p>
        </p:txBody>
      </p:sp>
      <p:sp>
        <p:nvSpPr>
          <p:cNvPr id="5" name="Rectangle 6"/>
          <p:cNvSpPr>
            <a:spLocks noGrp="1" noChangeArrowheads="1"/>
          </p:cNvSpPr>
          <p:nvPr>
            <p:ph type="dt" sz="half" idx="11"/>
          </p:nvPr>
        </p:nvSpPr>
        <p:spPr/>
        <p:txBody>
          <a:bodyPr/>
          <a:lstStyle>
            <a:lvl1pPr algn="ctr">
              <a:lnSpc>
                <a:spcPct val="80000"/>
              </a:lnSpc>
              <a:defRPr b="1"/>
            </a:lvl1pPr>
          </a:lstStyle>
          <a:p>
            <a:pPr>
              <a:defRPr/>
            </a:pPr>
            <a:r>
              <a:rPr lang="en-US"/>
              <a:t>Month 00, 2002</a:t>
            </a:r>
          </a:p>
        </p:txBody>
      </p:sp>
    </p:spTree>
    <p:extLst>
      <p:ext uri="{BB962C8B-B14F-4D97-AF65-F5344CB8AC3E}">
        <p14:creationId xmlns:p14="http://schemas.microsoft.com/office/powerpoint/2010/main" val="2575981323"/>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4"/>
            <a:ext cx="7772400" cy="1362075"/>
          </a:xfrm>
        </p:spPr>
        <p:txBody>
          <a:bodyPr/>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sldNum" sz="quarter" idx="10"/>
          </p:nvPr>
        </p:nvSpPr>
        <p:spPr/>
        <p:txBody>
          <a:bodyPr/>
          <a:lstStyle>
            <a:lvl1pPr>
              <a:lnSpc>
                <a:spcPct val="80000"/>
              </a:lnSpc>
              <a:defRPr b="1"/>
            </a:lvl1pPr>
          </a:lstStyle>
          <a:p>
            <a:pPr>
              <a:defRPr/>
            </a:pPr>
            <a:fld id="{4C449D7A-AA32-4C92-AD8C-096284E64E72}" type="slidenum">
              <a:rPr lang="en-US"/>
              <a:pPr>
                <a:defRPr/>
              </a:pPr>
              <a:t>‹#›</a:t>
            </a:fld>
            <a:endParaRPr lang="en-US"/>
          </a:p>
        </p:txBody>
      </p:sp>
      <p:sp>
        <p:nvSpPr>
          <p:cNvPr id="5" name="Rectangle 6"/>
          <p:cNvSpPr>
            <a:spLocks noGrp="1" noChangeArrowheads="1"/>
          </p:cNvSpPr>
          <p:nvPr>
            <p:ph type="dt" sz="half" idx="11"/>
          </p:nvPr>
        </p:nvSpPr>
        <p:spPr/>
        <p:txBody>
          <a:bodyPr/>
          <a:lstStyle>
            <a:lvl1pPr algn="ctr">
              <a:lnSpc>
                <a:spcPct val="80000"/>
              </a:lnSpc>
              <a:defRPr b="1"/>
            </a:lvl1pPr>
          </a:lstStyle>
          <a:p>
            <a:pPr>
              <a:defRPr/>
            </a:pPr>
            <a:r>
              <a:rPr lang="en-US"/>
              <a:t>Month 00, 2002</a:t>
            </a:r>
          </a:p>
        </p:txBody>
      </p:sp>
    </p:spTree>
    <p:extLst>
      <p:ext uri="{BB962C8B-B14F-4D97-AF65-F5344CB8AC3E}">
        <p14:creationId xmlns:p14="http://schemas.microsoft.com/office/powerpoint/2010/main" val="1335156283"/>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nvPr>
        </p:nvSpPr>
        <p:spPr>
          <a:ln/>
        </p:spPr>
        <p:txBody>
          <a:bodyPr/>
          <a:lstStyle>
            <a:lvl1pPr>
              <a:defRPr/>
            </a:lvl1pPr>
          </a:lstStyle>
          <a:p>
            <a:pPr>
              <a:defRPr/>
            </a:pPr>
            <a:fld id="{32EFB1BA-6A78-44D8-82F8-2B6638BC1A49}" type="slidenum">
              <a:rPr lang="en-US"/>
              <a:pPr>
                <a:defRPr/>
              </a:pPr>
              <a:t>‹#›</a:t>
            </a:fld>
            <a:endParaRPr lang="en-US"/>
          </a:p>
        </p:txBody>
      </p:sp>
      <p:sp>
        <p:nvSpPr>
          <p:cNvPr id="3"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611188" y="1600200"/>
            <a:ext cx="3884612"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7" y="1600200"/>
            <a:ext cx="3884613"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sldNum" sz="quarter" idx="10"/>
          </p:nvPr>
        </p:nvSpPr>
        <p:spPr/>
        <p:txBody>
          <a:bodyPr/>
          <a:lstStyle>
            <a:lvl1pPr>
              <a:lnSpc>
                <a:spcPct val="80000"/>
              </a:lnSpc>
              <a:defRPr b="1"/>
            </a:lvl1pPr>
          </a:lstStyle>
          <a:p>
            <a:pPr>
              <a:defRPr/>
            </a:pPr>
            <a:fld id="{736065D6-8478-4716-A0A6-5A32298CE2BA}" type="slidenum">
              <a:rPr lang="en-US"/>
              <a:pPr>
                <a:defRPr/>
              </a:pPr>
              <a:t>‹#›</a:t>
            </a:fld>
            <a:endParaRPr lang="en-US"/>
          </a:p>
        </p:txBody>
      </p:sp>
      <p:sp>
        <p:nvSpPr>
          <p:cNvPr id="6" name="Rectangle 6"/>
          <p:cNvSpPr>
            <a:spLocks noGrp="1" noChangeArrowheads="1"/>
          </p:cNvSpPr>
          <p:nvPr>
            <p:ph type="dt" sz="half" idx="11"/>
          </p:nvPr>
        </p:nvSpPr>
        <p:spPr/>
        <p:txBody>
          <a:bodyPr/>
          <a:lstStyle>
            <a:lvl1pPr algn="ctr">
              <a:lnSpc>
                <a:spcPct val="80000"/>
              </a:lnSpc>
              <a:defRPr b="1"/>
            </a:lvl1pPr>
          </a:lstStyle>
          <a:p>
            <a:pPr>
              <a:defRPr/>
            </a:pPr>
            <a:r>
              <a:rPr lang="en-US"/>
              <a:t>Month 00, 2002</a:t>
            </a:r>
          </a:p>
        </p:txBody>
      </p:sp>
    </p:spTree>
    <p:extLst>
      <p:ext uri="{BB962C8B-B14F-4D97-AF65-F5344CB8AC3E}">
        <p14:creationId xmlns:p14="http://schemas.microsoft.com/office/powerpoint/2010/main" val="1911818668"/>
      </p:ext>
    </p:extLst>
  </p:cSld>
  <p:clrMapOvr>
    <a:masterClrMapping/>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sldNum" sz="quarter" idx="10"/>
          </p:nvPr>
        </p:nvSpPr>
        <p:spPr/>
        <p:txBody>
          <a:bodyPr/>
          <a:lstStyle>
            <a:lvl1pPr>
              <a:lnSpc>
                <a:spcPct val="80000"/>
              </a:lnSpc>
              <a:defRPr b="1"/>
            </a:lvl1pPr>
          </a:lstStyle>
          <a:p>
            <a:pPr>
              <a:defRPr/>
            </a:pPr>
            <a:fld id="{5506CD94-7287-4FB2-9CEE-BEC7E86A2FAA}" type="slidenum">
              <a:rPr lang="en-US"/>
              <a:pPr>
                <a:defRPr/>
              </a:pPr>
              <a:t>‹#›</a:t>
            </a:fld>
            <a:endParaRPr lang="en-US"/>
          </a:p>
        </p:txBody>
      </p:sp>
      <p:sp>
        <p:nvSpPr>
          <p:cNvPr id="8" name="Rectangle 6"/>
          <p:cNvSpPr>
            <a:spLocks noGrp="1" noChangeArrowheads="1"/>
          </p:cNvSpPr>
          <p:nvPr>
            <p:ph type="dt" sz="half" idx="11"/>
          </p:nvPr>
        </p:nvSpPr>
        <p:spPr/>
        <p:txBody>
          <a:bodyPr/>
          <a:lstStyle>
            <a:lvl1pPr algn="ctr">
              <a:lnSpc>
                <a:spcPct val="80000"/>
              </a:lnSpc>
              <a:defRPr b="1"/>
            </a:lvl1pPr>
          </a:lstStyle>
          <a:p>
            <a:pPr>
              <a:defRPr/>
            </a:pPr>
            <a:r>
              <a:rPr lang="en-US"/>
              <a:t>Month 00, 2002</a:t>
            </a:r>
          </a:p>
        </p:txBody>
      </p:sp>
    </p:spTree>
    <p:extLst>
      <p:ext uri="{BB962C8B-B14F-4D97-AF65-F5344CB8AC3E}">
        <p14:creationId xmlns:p14="http://schemas.microsoft.com/office/powerpoint/2010/main" val="3775522012"/>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sldNum" sz="quarter" idx="10"/>
          </p:nvPr>
        </p:nvSpPr>
        <p:spPr/>
        <p:txBody>
          <a:bodyPr/>
          <a:lstStyle>
            <a:lvl1pPr>
              <a:lnSpc>
                <a:spcPct val="80000"/>
              </a:lnSpc>
              <a:defRPr b="1"/>
            </a:lvl1pPr>
          </a:lstStyle>
          <a:p>
            <a:pPr>
              <a:defRPr/>
            </a:pPr>
            <a:fld id="{A35AF048-3955-434D-9973-62DFF62DFC4C}" type="slidenum">
              <a:rPr lang="en-US"/>
              <a:pPr>
                <a:defRPr/>
              </a:pPr>
              <a:t>‹#›</a:t>
            </a:fld>
            <a:endParaRPr lang="en-US"/>
          </a:p>
        </p:txBody>
      </p:sp>
      <p:sp>
        <p:nvSpPr>
          <p:cNvPr id="4" name="Rectangle 6"/>
          <p:cNvSpPr>
            <a:spLocks noGrp="1" noChangeArrowheads="1"/>
          </p:cNvSpPr>
          <p:nvPr>
            <p:ph type="dt" sz="half" idx="11"/>
          </p:nvPr>
        </p:nvSpPr>
        <p:spPr/>
        <p:txBody>
          <a:bodyPr/>
          <a:lstStyle>
            <a:lvl1pPr algn="ctr">
              <a:lnSpc>
                <a:spcPct val="80000"/>
              </a:lnSpc>
              <a:defRPr b="1"/>
            </a:lvl1pPr>
          </a:lstStyle>
          <a:p>
            <a:pPr>
              <a:defRPr/>
            </a:pPr>
            <a:r>
              <a:rPr lang="en-US"/>
              <a:t>Month 00, 2002</a:t>
            </a:r>
          </a:p>
        </p:txBody>
      </p:sp>
    </p:spTree>
    <p:extLst>
      <p:ext uri="{BB962C8B-B14F-4D97-AF65-F5344CB8AC3E}">
        <p14:creationId xmlns:p14="http://schemas.microsoft.com/office/powerpoint/2010/main" val="1601637871"/>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nvPr>
        </p:nvSpPr>
        <p:spPr/>
        <p:txBody>
          <a:bodyPr/>
          <a:lstStyle>
            <a:lvl1pPr>
              <a:lnSpc>
                <a:spcPct val="80000"/>
              </a:lnSpc>
              <a:defRPr b="1"/>
            </a:lvl1pPr>
          </a:lstStyle>
          <a:p>
            <a:pPr>
              <a:defRPr/>
            </a:pPr>
            <a:fld id="{A73A4600-32DD-41F9-90F3-CC1CB8B9E71D}" type="slidenum">
              <a:rPr lang="en-US"/>
              <a:pPr>
                <a:defRPr/>
              </a:pPr>
              <a:t>‹#›</a:t>
            </a:fld>
            <a:endParaRPr lang="en-US"/>
          </a:p>
        </p:txBody>
      </p:sp>
      <p:sp>
        <p:nvSpPr>
          <p:cNvPr id="3" name="Rectangle 6"/>
          <p:cNvSpPr>
            <a:spLocks noGrp="1" noChangeArrowheads="1"/>
          </p:cNvSpPr>
          <p:nvPr>
            <p:ph type="dt" sz="half" idx="11"/>
          </p:nvPr>
        </p:nvSpPr>
        <p:spPr/>
        <p:txBody>
          <a:bodyPr/>
          <a:lstStyle>
            <a:lvl1pPr algn="ctr">
              <a:lnSpc>
                <a:spcPct val="80000"/>
              </a:lnSpc>
              <a:defRPr b="1"/>
            </a:lvl1pPr>
          </a:lstStyle>
          <a:p>
            <a:pPr>
              <a:defRPr/>
            </a:pPr>
            <a:r>
              <a:rPr lang="en-US"/>
              <a:t>Month 00, 2002</a:t>
            </a:r>
          </a:p>
        </p:txBody>
      </p:sp>
    </p:spTree>
    <p:extLst>
      <p:ext uri="{BB962C8B-B14F-4D97-AF65-F5344CB8AC3E}">
        <p14:creationId xmlns:p14="http://schemas.microsoft.com/office/powerpoint/2010/main" val="2916037734"/>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1"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sldNum" sz="quarter" idx="10"/>
          </p:nvPr>
        </p:nvSpPr>
        <p:spPr/>
        <p:txBody>
          <a:bodyPr/>
          <a:lstStyle>
            <a:lvl1pPr>
              <a:lnSpc>
                <a:spcPct val="80000"/>
              </a:lnSpc>
              <a:defRPr b="1"/>
            </a:lvl1pPr>
          </a:lstStyle>
          <a:p>
            <a:pPr>
              <a:defRPr/>
            </a:pPr>
            <a:fld id="{93BD323D-4925-4926-90E4-4989D2213EC5}" type="slidenum">
              <a:rPr lang="en-US"/>
              <a:pPr>
                <a:defRPr/>
              </a:pPr>
              <a:t>‹#›</a:t>
            </a:fld>
            <a:endParaRPr lang="en-US"/>
          </a:p>
        </p:txBody>
      </p:sp>
      <p:sp>
        <p:nvSpPr>
          <p:cNvPr id="6" name="Rectangle 6"/>
          <p:cNvSpPr>
            <a:spLocks noGrp="1" noChangeArrowheads="1"/>
          </p:cNvSpPr>
          <p:nvPr>
            <p:ph type="dt" sz="half" idx="11"/>
          </p:nvPr>
        </p:nvSpPr>
        <p:spPr/>
        <p:txBody>
          <a:bodyPr/>
          <a:lstStyle>
            <a:lvl1pPr algn="ctr">
              <a:lnSpc>
                <a:spcPct val="80000"/>
              </a:lnSpc>
              <a:defRPr b="1"/>
            </a:lvl1pPr>
          </a:lstStyle>
          <a:p>
            <a:pPr>
              <a:defRPr/>
            </a:pPr>
            <a:r>
              <a:rPr lang="en-US"/>
              <a:t>Month 00, 2002</a:t>
            </a:r>
          </a:p>
        </p:txBody>
      </p:sp>
    </p:spTree>
    <p:extLst>
      <p:ext uri="{BB962C8B-B14F-4D97-AF65-F5344CB8AC3E}">
        <p14:creationId xmlns:p14="http://schemas.microsoft.com/office/powerpoint/2010/main" val="2735688808"/>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sldNum" sz="quarter" idx="10"/>
          </p:nvPr>
        </p:nvSpPr>
        <p:spPr/>
        <p:txBody>
          <a:bodyPr/>
          <a:lstStyle>
            <a:lvl1pPr>
              <a:lnSpc>
                <a:spcPct val="80000"/>
              </a:lnSpc>
              <a:defRPr b="1"/>
            </a:lvl1pPr>
          </a:lstStyle>
          <a:p>
            <a:pPr>
              <a:defRPr/>
            </a:pPr>
            <a:fld id="{F5D51526-0E0B-4B74-872F-4B1CD6327FE0}" type="slidenum">
              <a:rPr lang="en-US"/>
              <a:pPr>
                <a:defRPr/>
              </a:pPr>
              <a:t>‹#›</a:t>
            </a:fld>
            <a:endParaRPr lang="en-US"/>
          </a:p>
        </p:txBody>
      </p:sp>
      <p:sp>
        <p:nvSpPr>
          <p:cNvPr id="6" name="Rectangle 6"/>
          <p:cNvSpPr>
            <a:spLocks noGrp="1" noChangeArrowheads="1"/>
          </p:cNvSpPr>
          <p:nvPr>
            <p:ph type="dt" sz="half" idx="11"/>
          </p:nvPr>
        </p:nvSpPr>
        <p:spPr/>
        <p:txBody>
          <a:bodyPr/>
          <a:lstStyle>
            <a:lvl1pPr algn="ctr">
              <a:lnSpc>
                <a:spcPct val="80000"/>
              </a:lnSpc>
              <a:defRPr b="1"/>
            </a:lvl1pPr>
          </a:lstStyle>
          <a:p>
            <a:pPr>
              <a:defRPr/>
            </a:pPr>
            <a:r>
              <a:rPr lang="en-US"/>
              <a:t>Month 00, 2002</a:t>
            </a:r>
          </a:p>
        </p:txBody>
      </p:sp>
    </p:spTree>
    <p:extLst>
      <p:ext uri="{BB962C8B-B14F-4D97-AF65-F5344CB8AC3E}">
        <p14:creationId xmlns:p14="http://schemas.microsoft.com/office/powerpoint/2010/main" val="339184991"/>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sldNum" sz="quarter" idx="10"/>
          </p:nvPr>
        </p:nvSpPr>
        <p:spPr/>
        <p:txBody>
          <a:bodyPr/>
          <a:lstStyle>
            <a:lvl1pPr>
              <a:lnSpc>
                <a:spcPct val="80000"/>
              </a:lnSpc>
              <a:defRPr b="1"/>
            </a:lvl1pPr>
          </a:lstStyle>
          <a:p>
            <a:pPr>
              <a:defRPr/>
            </a:pPr>
            <a:fld id="{E1B47CD0-4256-4746-9956-75AF2FFF185E}" type="slidenum">
              <a:rPr lang="en-US"/>
              <a:pPr>
                <a:defRPr/>
              </a:pPr>
              <a:t>‹#›</a:t>
            </a:fld>
            <a:endParaRPr lang="en-US"/>
          </a:p>
        </p:txBody>
      </p:sp>
      <p:sp>
        <p:nvSpPr>
          <p:cNvPr id="5" name="Rectangle 6"/>
          <p:cNvSpPr>
            <a:spLocks noGrp="1" noChangeArrowheads="1"/>
          </p:cNvSpPr>
          <p:nvPr>
            <p:ph type="dt" sz="half" idx="11"/>
          </p:nvPr>
        </p:nvSpPr>
        <p:spPr/>
        <p:txBody>
          <a:bodyPr/>
          <a:lstStyle>
            <a:lvl1pPr algn="ctr">
              <a:lnSpc>
                <a:spcPct val="80000"/>
              </a:lnSpc>
              <a:defRPr b="1"/>
            </a:lvl1pPr>
          </a:lstStyle>
          <a:p>
            <a:pPr>
              <a:defRPr/>
            </a:pPr>
            <a:r>
              <a:rPr lang="en-US"/>
              <a:t>Month 00, 2002</a:t>
            </a:r>
          </a:p>
        </p:txBody>
      </p:sp>
    </p:spTree>
    <p:extLst>
      <p:ext uri="{BB962C8B-B14F-4D97-AF65-F5344CB8AC3E}">
        <p14:creationId xmlns:p14="http://schemas.microsoft.com/office/powerpoint/2010/main" val="2839148809"/>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3207" y="358777"/>
            <a:ext cx="1979613" cy="55848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611188" y="358777"/>
            <a:ext cx="5789612" cy="55848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sldNum" sz="quarter" idx="10"/>
          </p:nvPr>
        </p:nvSpPr>
        <p:spPr/>
        <p:txBody>
          <a:bodyPr/>
          <a:lstStyle>
            <a:lvl1pPr>
              <a:lnSpc>
                <a:spcPct val="80000"/>
              </a:lnSpc>
              <a:defRPr b="1"/>
            </a:lvl1pPr>
          </a:lstStyle>
          <a:p>
            <a:pPr>
              <a:defRPr/>
            </a:pPr>
            <a:fld id="{37E259F5-5599-4F05-9D4D-7BEAAE214AAC}" type="slidenum">
              <a:rPr lang="en-US"/>
              <a:pPr>
                <a:defRPr/>
              </a:pPr>
              <a:t>‹#›</a:t>
            </a:fld>
            <a:endParaRPr lang="en-US"/>
          </a:p>
        </p:txBody>
      </p:sp>
      <p:sp>
        <p:nvSpPr>
          <p:cNvPr id="5" name="Rectangle 6"/>
          <p:cNvSpPr>
            <a:spLocks noGrp="1" noChangeArrowheads="1"/>
          </p:cNvSpPr>
          <p:nvPr>
            <p:ph type="dt" sz="half" idx="11"/>
          </p:nvPr>
        </p:nvSpPr>
        <p:spPr/>
        <p:txBody>
          <a:bodyPr/>
          <a:lstStyle>
            <a:lvl1pPr algn="ctr">
              <a:lnSpc>
                <a:spcPct val="80000"/>
              </a:lnSpc>
              <a:defRPr b="1"/>
            </a:lvl1pPr>
          </a:lstStyle>
          <a:p>
            <a:pPr>
              <a:defRPr/>
            </a:pPr>
            <a:r>
              <a:rPr lang="en-US"/>
              <a:t>Month 00, 2002</a:t>
            </a:r>
          </a:p>
        </p:txBody>
      </p:sp>
    </p:spTree>
    <p:extLst>
      <p:ext uri="{BB962C8B-B14F-4D97-AF65-F5344CB8AC3E}">
        <p14:creationId xmlns:p14="http://schemas.microsoft.com/office/powerpoint/2010/main" val="1362179418"/>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11188" y="358775"/>
            <a:ext cx="7921625" cy="457200"/>
          </a:xfrm>
        </p:spPr>
        <p:txBody>
          <a:bodyPr/>
          <a:lstStyle/>
          <a:p>
            <a:r>
              <a:rPr lang="en-US" smtClean="0"/>
              <a:t>Click to edit Master title style</a:t>
            </a:r>
            <a:endParaRPr lang="en-GB"/>
          </a:p>
        </p:txBody>
      </p:sp>
      <p:sp>
        <p:nvSpPr>
          <p:cNvPr id="3" name="Chart Placeholder 2"/>
          <p:cNvSpPr>
            <a:spLocks noGrp="1"/>
          </p:cNvSpPr>
          <p:nvPr>
            <p:ph type="chart" idx="1"/>
          </p:nvPr>
        </p:nvSpPr>
        <p:spPr>
          <a:xfrm>
            <a:off x="611188" y="1600200"/>
            <a:ext cx="7921625" cy="4343400"/>
          </a:xfrm>
        </p:spPr>
        <p:txBody>
          <a:bodyPr/>
          <a:lstStyle/>
          <a:p>
            <a:pPr lvl="0"/>
            <a:endParaRPr lang="en-GB" noProof="0" smtClean="0"/>
          </a:p>
        </p:txBody>
      </p:sp>
      <p:sp>
        <p:nvSpPr>
          <p:cNvPr id="4" name="Rectangle 4"/>
          <p:cNvSpPr>
            <a:spLocks noGrp="1" noChangeArrowheads="1"/>
          </p:cNvSpPr>
          <p:nvPr>
            <p:ph type="sldNum" sz="quarter" idx="10"/>
          </p:nvPr>
        </p:nvSpPr>
        <p:spPr/>
        <p:txBody>
          <a:bodyPr/>
          <a:lstStyle>
            <a:lvl1pPr>
              <a:lnSpc>
                <a:spcPct val="80000"/>
              </a:lnSpc>
              <a:defRPr b="1"/>
            </a:lvl1pPr>
          </a:lstStyle>
          <a:p>
            <a:pPr>
              <a:defRPr/>
            </a:pPr>
            <a:fld id="{64D3E5FF-4771-48D5-90F4-FFE63E5183A4}" type="slidenum">
              <a:rPr lang="en-US"/>
              <a:pPr>
                <a:defRPr/>
              </a:pPr>
              <a:t>‹#›</a:t>
            </a:fld>
            <a:endParaRPr lang="en-US"/>
          </a:p>
        </p:txBody>
      </p:sp>
      <p:sp>
        <p:nvSpPr>
          <p:cNvPr id="5" name="Rectangle 6"/>
          <p:cNvSpPr>
            <a:spLocks noGrp="1" noChangeArrowheads="1"/>
          </p:cNvSpPr>
          <p:nvPr>
            <p:ph type="dt" sz="half" idx="11"/>
          </p:nvPr>
        </p:nvSpPr>
        <p:spPr/>
        <p:txBody>
          <a:bodyPr/>
          <a:lstStyle>
            <a:lvl1pPr algn="ctr">
              <a:lnSpc>
                <a:spcPct val="80000"/>
              </a:lnSpc>
              <a:defRPr b="1"/>
            </a:lvl1pPr>
          </a:lstStyle>
          <a:p>
            <a:pPr>
              <a:defRPr/>
            </a:pPr>
            <a:r>
              <a:rPr lang="en-US"/>
              <a:t>Month 00, 2002</a:t>
            </a:r>
          </a:p>
        </p:txBody>
      </p:sp>
    </p:spTree>
    <p:extLst>
      <p:ext uri="{BB962C8B-B14F-4D97-AF65-F5344CB8AC3E}">
        <p14:creationId xmlns:p14="http://schemas.microsoft.com/office/powerpoint/2010/main" val="2561897302"/>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11188" y="358775"/>
            <a:ext cx="7921625" cy="457200"/>
          </a:xfrm>
        </p:spPr>
        <p:txBody>
          <a:bodyPr/>
          <a:lstStyle/>
          <a:p>
            <a:r>
              <a:rPr lang="en-US" smtClean="0"/>
              <a:t>Click to edit Master title style</a:t>
            </a:r>
            <a:endParaRPr lang="en-GB"/>
          </a:p>
        </p:txBody>
      </p:sp>
      <p:sp>
        <p:nvSpPr>
          <p:cNvPr id="3" name="Chart Placeholder 2"/>
          <p:cNvSpPr>
            <a:spLocks noGrp="1"/>
          </p:cNvSpPr>
          <p:nvPr>
            <p:ph type="chart" idx="1"/>
          </p:nvPr>
        </p:nvSpPr>
        <p:spPr>
          <a:xfrm>
            <a:off x="611188" y="1600200"/>
            <a:ext cx="7921625" cy="4343400"/>
          </a:xfrm>
        </p:spPr>
        <p:txBody>
          <a:bodyPr/>
          <a:lstStyle/>
          <a:p>
            <a:pPr lvl="0"/>
            <a:endParaRPr lang="en-GB" noProof="0" smtClean="0"/>
          </a:p>
        </p:txBody>
      </p:sp>
      <p:sp>
        <p:nvSpPr>
          <p:cNvPr id="4" name="Rectangle 4"/>
          <p:cNvSpPr>
            <a:spLocks noGrp="1" noChangeArrowheads="1"/>
          </p:cNvSpPr>
          <p:nvPr>
            <p:ph type="sldNum" sz="quarter" idx="10"/>
          </p:nvPr>
        </p:nvSpPr>
        <p:spPr>
          <a:ln/>
        </p:spPr>
        <p:txBody>
          <a:bodyPr/>
          <a:lstStyle>
            <a:lvl1pPr>
              <a:defRPr/>
            </a:lvl1pPr>
          </a:lstStyle>
          <a:p>
            <a:pPr>
              <a:defRPr/>
            </a:pPr>
            <a:fld id="{A7D77FFE-7A8B-497F-8154-5F9AB7A9C31E}"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11188" y="269875"/>
            <a:ext cx="7921625" cy="457200"/>
          </a:xfrm>
        </p:spPr>
        <p:txBody>
          <a:bodyPr/>
          <a:lstStyle/>
          <a:p>
            <a:r>
              <a:rPr lang="en-US" dirty="0" smtClean="0"/>
              <a:t>Click to edit Master title style</a:t>
            </a:r>
            <a:endParaRPr lang="en-GB" dirty="0"/>
          </a:p>
        </p:txBody>
      </p:sp>
    </p:spTree>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10541" y="186268"/>
            <a:ext cx="7921625" cy="457200"/>
          </a:xfrm>
        </p:spPr>
        <p:txBody>
          <a:bodyPr/>
          <a:lstStyle/>
          <a:p>
            <a:r>
              <a:rPr lang="en-US" smtClean="0"/>
              <a:t>Click to edit Master title style</a:t>
            </a:r>
            <a:endParaRPr lang="en-GB"/>
          </a:p>
        </p:txBody>
      </p:sp>
      <p:sp>
        <p:nvSpPr>
          <p:cNvPr id="3" name="Content Placeholder 2"/>
          <p:cNvSpPr>
            <a:spLocks noGrp="1"/>
          </p:cNvSpPr>
          <p:nvPr>
            <p:ph sz="half" idx="1"/>
          </p:nvPr>
        </p:nvSpPr>
        <p:spPr>
          <a:xfrm>
            <a:off x="611188" y="1600200"/>
            <a:ext cx="3884612" cy="4343400"/>
          </a:xfrm>
        </p:spPr>
        <p:txBody>
          <a:bodyPr/>
          <a:lstStyle>
            <a:lvl1pPr>
              <a:defRPr sz="2200"/>
            </a:lvl1pPr>
            <a:lvl2pPr>
              <a:defRPr sz="1800"/>
            </a:lvl2pPr>
            <a:lvl3pPr>
              <a:defRPr sz="1600"/>
            </a:lvl3pPr>
            <a:lvl4pPr>
              <a:defRPr sz="14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Content Placeholder 3"/>
          <p:cNvSpPr>
            <a:spLocks noGrp="1"/>
          </p:cNvSpPr>
          <p:nvPr>
            <p:ph sz="half" idx="2"/>
          </p:nvPr>
        </p:nvSpPr>
        <p:spPr>
          <a:xfrm>
            <a:off x="4648200" y="1600200"/>
            <a:ext cx="3884613" cy="4343400"/>
          </a:xfrm>
        </p:spPr>
        <p:txBody>
          <a:bodyPr/>
          <a:lstStyle>
            <a:lvl1pPr>
              <a:defRPr sz="2200"/>
            </a:lvl1pPr>
            <a:lvl2pPr>
              <a:defRPr sz="1800"/>
            </a:lvl2pPr>
            <a:lvl3pPr>
              <a:defRPr sz="1600"/>
            </a:lvl3pPr>
            <a:lvl4pPr>
              <a:defRPr sz="1400"/>
            </a:lvl4pPr>
            <a:lvl5pPr>
              <a:defRPr sz="12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7" name="Text Placeholder 6"/>
          <p:cNvSpPr>
            <a:spLocks noGrp="1"/>
          </p:cNvSpPr>
          <p:nvPr>
            <p:ph type="body" sz="quarter" idx="12"/>
          </p:nvPr>
        </p:nvSpPr>
        <p:spPr>
          <a:xfrm>
            <a:off x="612000" y="713848"/>
            <a:ext cx="7923600" cy="352800"/>
          </a:xfrm>
        </p:spPr>
        <p:txBody>
          <a:bodyPr/>
          <a:lstStyle>
            <a:lvl1pPr marL="0" indent="0">
              <a:buNone/>
              <a:defRPr>
                <a:solidFill>
                  <a:srgbClr val="6D7174"/>
                </a:solidFill>
              </a:defRPr>
            </a:lvl1pPr>
            <a:lvl2pPr>
              <a:defRPr>
                <a:solidFill>
                  <a:srgbClr val="6D7174"/>
                </a:solidFill>
              </a:defRPr>
            </a:lvl2pPr>
            <a:lvl3pPr>
              <a:defRPr>
                <a:solidFill>
                  <a:srgbClr val="6D7174"/>
                </a:solidFill>
              </a:defRPr>
            </a:lvl3pPr>
            <a:lvl4pPr>
              <a:defRPr>
                <a:solidFill>
                  <a:srgbClr val="6D7174"/>
                </a:solidFill>
              </a:defRPr>
            </a:lvl4pPr>
            <a:lvl5pPr>
              <a:defRPr>
                <a:solidFill>
                  <a:srgbClr val="6D7174"/>
                </a:solidFill>
              </a:defRPr>
            </a:lvl5pPr>
          </a:lstStyle>
          <a:p>
            <a:pPr lvl="0"/>
            <a:r>
              <a:rPr lang="en-US" dirty="0" smtClean="0"/>
              <a:t>Click to edit Master text styles</a:t>
            </a:r>
          </a:p>
        </p:txBody>
      </p:sp>
      <p:sp>
        <p:nvSpPr>
          <p:cNvPr id="6" name="Rectangle 4"/>
          <p:cNvSpPr>
            <a:spLocks noGrp="1" noChangeArrowheads="1"/>
          </p:cNvSpPr>
          <p:nvPr>
            <p:ph type="sldNum" sz="quarter" idx="13"/>
          </p:nvPr>
        </p:nvSpPr>
        <p:spPr>
          <a:ln/>
        </p:spPr>
        <p:txBody>
          <a:bodyPr/>
          <a:lstStyle>
            <a:lvl1pPr>
              <a:defRPr/>
            </a:lvl1pPr>
          </a:lstStyle>
          <a:p>
            <a:pPr>
              <a:defRPr/>
            </a:pPr>
            <a:fld id="{928F3F1E-93D0-4604-8749-57655456EFBC}" type="slidenum">
              <a:rPr lang="en-US"/>
              <a:pPr>
                <a:defRPr/>
              </a:pPr>
              <a:t>‹#›</a:t>
            </a:fld>
            <a:endParaRPr lang="en-US"/>
          </a:p>
        </p:txBody>
      </p:sp>
      <p:sp>
        <p:nvSpPr>
          <p:cNvPr id="8" name="Rectangle 6"/>
          <p:cNvSpPr>
            <a:spLocks noGrp="1" noChangeArrowheads="1"/>
          </p:cNvSpPr>
          <p:nvPr>
            <p:ph type="dt" sz="half" idx="14"/>
          </p:nvPr>
        </p:nvSpPr>
        <p:spPr>
          <a:ln/>
        </p:spPr>
        <p:txBody>
          <a:bodyPr/>
          <a:lstStyle>
            <a:lvl1pPr>
              <a:defRPr/>
            </a:lvl1pPr>
          </a:lstStyle>
          <a:p>
            <a:pPr>
              <a:defRPr/>
            </a:pPr>
            <a:r>
              <a:rPr lang="en-US"/>
              <a:t>Month 00, 2002</a:t>
            </a:r>
          </a:p>
        </p:txBody>
      </p:sp>
    </p:spTree>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Slide Number Placeholder 3"/>
          <p:cNvSpPr>
            <a:spLocks noGrp="1"/>
          </p:cNvSpPr>
          <p:nvPr>
            <p:ph type="sldNum" sz="quarter" idx="10"/>
          </p:nvPr>
        </p:nvSpPr>
        <p:spPr/>
        <p:txBody>
          <a:bodyPr/>
          <a:lstStyle>
            <a:lvl1pPr>
              <a:defRPr>
                <a:latin typeface="Arial Narrow" charset="0"/>
                <a:ea typeface="ＭＳ Ｐゴシック" charset="0"/>
                <a:cs typeface="ＭＳ Ｐゴシック" charset="0"/>
              </a:defRPr>
            </a:lvl1pPr>
          </a:lstStyle>
          <a:p>
            <a:pPr>
              <a:defRPr/>
            </a:pPr>
            <a:fld id="{3FE3B9D8-D044-4055-9220-8C398EF14AC6}" type="slidenum">
              <a:rPr lang="en-US"/>
              <a:pPr>
                <a:defRPr/>
              </a:pPr>
              <a:t>‹#›</a:t>
            </a:fld>
            <a:endParaRPr lang="en-US"/>
          </a:p>
        </p:txBody>
      </p:sp>
      <p:sp>
        <p:nvSpPr>
          <p:cNvPr id="5" name="Date Placeholder 4"/>
          <p:cNvSpPr>
            <a:spLocks noGrp="1"/>
          </p:cNvSpPr>
          <p:nvPr>
            <p:ph type="dt" sz="half" idx="11"/>
          </p:nvPr>
        </p:nvSpPr>
        <p:spPr/>
        <p:txBody>
          <a:bodyPr/>
          <a:lstStyle>
            <a:lvl1pPr>
              <a:defRPr>
                <a:latin typeface="Arial Narrow" charset="0"/>
                <a:ea typeface="ＭＳ Ｐゴシック" charset="0"/>
                <a:cs typeface="ＭＳ Ｐゴシック" charset="0"/>
              </a:defRPr>
            </a:lvl1pPr>
          </a:lstStyle>
          <a:p>
            <a:pPr>
              <a:defRPr/>
            </a:pPr>
            <a:r>
              <a:rPr lang="en-US"/>
              <a:t>Month 00, 2002</a:t>
            </a:r>
          </a:p>
        </p:txBody>
      </p:sp>
    </p:spTree>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png"/><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2.xml"/><Relationship Id="rId1"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image" Target="../media/image1.png"/><Relationship Id="rId5" Type="http://schemas.openxmlformats.org/officeDocument/2006/relationships/slideLayout" Target="../slideLayouts/slideLayout15.xml"/><Relationship Id="rId10" Type="http://schemas.openxmlformats.org/officeDocument/2006/relationships/theme" Target="../theme/theme3.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7.xml"/><Relationship Id="rId3" Type="http://schemas.openxmlformats.org/officeDocument/2006/relationships/slideLayout" Target="../slideLayouts/slideLayout22.xml"/><Relationship Id="rId7" Type="http://schemas.openxmlformats.org/officeDocument/2006/relationships/slideLayout" Target="../slideLayouts/slideLayout26.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image" Target="../media/image1.png"/><Relationship Id="rId5" Type="http://schemas.openxmlformats.org/officeDocument/2006/relationships/slideLayout" Target="../slideLayouts/slideLayout24.xml"/><Relationship Id="rId10" Type="http://schemas.openxmlformats.org/officeDocument/2006/relationships/theme" Target="../theme/theme4.xml"/><Relationship Id="rId4" Type="http://schemas.openxmlformats.org/officeDocument/2006/relationships/slideLayout" Target="../slideLayouts/slideLayout23.xml"/><Relationship Id="rId9" Type="http://schemas.openxmlformats.org/officeDocument/2006/relationships/slideLayout" Target="../slideLayouts/slideLayout2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6.xml"/><Relationship Id="rId3" Type="http://schemas.openxmlformats.org/officeDocument/2006/relationships/slideLayout" Target="../slideLayouts/slideLayout31.xml"/><Relationship Id="rId7" Type="http://schemas.openxmlformats.org/officeDocument/2006/relationships/slideLayout" Target="../slideLayouts/slideLayout35.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image" Target="../media/image1.png"/><Relationship Id="rId5" Type="http://schemas.openxmlformats.org/officeDocument/2006/relationships/slideLayout" Target="../slideLayouts/slideLayout33.xml"/><Relationship Id="rId10" Type="http://schemas.openxmlformats.org/officeDocument/2006/relationships/theme" Target="../theme/theme5.xml"/><Relationship Id="rId4" Type="http://schemas.openxmlformats.org/officeDocument/2006/relationships/slideLayout" Target="../slideLayouts/slideLayout32.xml"/><Relationship Id="rId9" Type="http://schemas.openxmlformats.org/officeDocument/2006/relationships/slideLayout" Target="../slideLayouts/slideLayout3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image" Target="../media/image1.png"/><Relationship Id="rId5" Type="http://schemas.openxmlformats.org/officeDocument/2006/relationships/slideLayout" Target="../slideLayouts/slideLayout42.xml"/><Relationship Id="rId10" Type="http://schemas.openxmlformats.org/officeDocument/2006/relationships/theme" Target="../theme/theme6.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theme" Target="../theme/theme7.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2" descr="Jll_footer_113007"/>
          <p:cNvPicPr>
            <a:picLocks noChangeAspect="1" noChangeArrowheads="1"/>
          </p:cNvPicPr>
          <p:nvPr/>
        </p:nvPicPr>
        <p:blipFill>
          <a:blip r:embed="rId11"/>
          <a:srcRect/>
          <a:stretch>
            <a:fillRect/>
          </a:stretch>
        </p:blipFill>
        <p:spPr bwMode="auto">
          <a:xfrm>
            <a:off x="0" y="6129338"/>
            <a:ext cx="9148763" cy="725487"/>
          </a:xfrm>
          <a:prstGeom prst="rect">
            <a:avLst/>
          </a:prstGeom>
          <a:noFill/>
          <a:ln w="9525">
            <a:noFill/>
            <a:miter lim="800000"/>
            <a:headEnd/>
            <a:tailEnd/>
          </a:ln>
        </p:spPr>
      </p:pic>
      <p:sp>
        <p:nvSpPr>
          <p:cNvPr id="1027" name="Rectangle 3"/>
          <p:cNvSpPr>
            <a:spLocks noGrp="1" noChangeArrowheads="1"/>
          </p:cNvSpPr>
          <p:nvPr>
            <p:ph type="body" idx="1"/>
          </p:nvPr>
        </p:nvSpPr>
        <p:spPr bwMode="auto">
          <a:xfrm>
            <a:off x="679450" y="1320800"/>
            <a:ext cx="7921625" cy="4343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259524" name="Rectangle 4"/>
          <p:cNvSpPr>
            <a:spLocks noGrp="1" noChangeArrowheads="1"/>
          </p:cNvSpPr>
          <p:nvPr>
            <p:ph type="sldNum" sz="quarter" idx="4"/>
          </p:nvPr>
        </p:nvSpPr>
        <p:spPr bwMode="auto">
          <a:xfrm>
            <a:off x="8532813" y="6515100"/>
            <a:ext cx="360362" cy="155575"/>
          </a:xfrm>
          <a:prstGeom prst="rect">
            <a:avLst/>
          </a:prstGeom>
          <a:noFill/>
          <a:ln>
            <a:noFill/>
          </a:ln>
          <a:effectLst/>
          <a:extLst/>
        </p:spPr>
        <p:txBody>
          <a:bodyPr vert="horz" wrap="square" lIns="0" tIns="0" rIns="0" bIns="0" numCol="1" anchor="b" anchorCtr="0" compatLnSpc="1">
            <a:prstTxWarp prst="textNoShape">
              <a:avLst/>
            </a:prstTxWarp>
          </a:bodyPr>
          <a:lstStyle>
            <a:lvl1pPr algn="r">
              <a:defRPr sz="900"/>
            </a:lvl1pPr>
          </a:lstStyle>
          <a:p>
            <a:pPr>
              <a:defRPr/>
            </a:pPr>
            <a:fld id="{5387971B-CCB3-4E04-A99F-FBF62405DCFD}" type="slidenum">
              <a:rPr lang="en-US"/>
              <a:pPr>
                <a:defRPr/>
              </a:pPr>
              <a:t>‹#›</a:t>
            </a:fld>
            <a:endParaRPr lang="en-US"/>
          </a:p>
        </p:txBody>
      </p:sp>
      <p:sp>
        <p:nvSpPr>
          <p:cNvPr id="1029" name="Rectangle 5"/>
          <p:cNvSpPr>
            <a:spLocks noGrp="1" noChangeArrowheads="1"/>
          </p:cNvSpPr>
          <p:nvPr>
            <p:ph type="title"/>
          </p:nvPr>
        </p:nvSpPr>
        <p:spPr bwMode="auto">
          <a:xfrm>
            <a:off x="679450" y="185738"/>
            <a:ext cx="7921625" cy="4572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p>
        </p:txBody>
      </p:sp>
      <p:sp>
        <p:nvSpPr>
          <p:cNvPr id="1259526" name="Rectangle 6"/>
          <p:cNvSpPr>
            <a:spLocks noGrp="1" noChangeArrowheads="1"/>
          </p:cNvSpPr>
          <p:nvPr>
            <p:ph type="dt" sz="half" idx="2"/>
          </p:nvPr>
        </p:nvSpPr>
        <p:spPr bwMode="auto">
          <a:xfrm>
            <a:off x="6732588" y="6515100"/>
            <a:ext cx="1727200" cy="155575"/>
          </a:xfrm>
          <a:prstGeom prst="rect">
            <a:avLst/>
          </a:prstGeom>
          <a:noFill/>
          <a:ln>
            <a:noFill/>
          </a:ln>
          <a:effectLst/>
          <a:extLst/>
        </p:spPr>
        <p:txBody>
          <a:bodyPr vert="horz" wrap="square" lIns="0" tIns="0" rIns="0" bIns="0" numCol="1" anchor="b" anchorCtr="0" compatLnSpc="1">
            <a:prstTxWarp prst="textNoShape">
              <a:avLst/>
            </a:prstTxWarp>
          </a:bodyPr>
          <a:lstStyle>
            <a:lvl1pPr>
              <a:defRPr sz="800"/>
            </a:lvl1pPr>
          </a:lstStyle>
          <a:p>
            <a:pPr>
              <a:defRPr/>
            </a:pPr>
            <a:r>
              <a:rPr lang="en-US"/>
              <a:t>Month 00, 2002</a:t>
            </a:r>
          </a:p>
        </p:txBody>
      </p:sp>
      <p:sp>
        <p:nvSpPr>
          <p:cNvPr id="1031" name="Rectangle 7"/>
          <p:cNvSpPr>
            <a:spLocks noChangeArrowheads="1"/>
          </p:cNvSpPr>
          <p:nvPr/>
        </p:nvSpPr>
        <p:spPr bwMode="auto">
          <a:xfrm>
            <a:off x="0" y="0"/>
            <a:ext cx="9144000" cy="6858000"/>
          </a:xfrm>
          <a:prstGeom prst="rect">
            <a:avLst/>
          </a:prstGeom>
          <a:noFill/>
          <a:ln w="12700">
            <a:solidFill>
              <a:schemeClr val="accent2"/>
            </a:solidFill>
            <a:miter lim="800000"/>
            <a:headEnd/>
            <a:tailEnd/>
          </a:ln>
          <a:effectLst/>
          <a:extLst/>
        </p:spPr>
        <p:txBody>
          <a:bodyPr wrap="none" anchor="ctr"/>
          <a:lstStyle/>
          <a:p>
            <a:pPr>
              <a:defRPr/>
            </a:pPr>
            <a:endParaRPr lang="en-GB"/>
          </a:p>
        </p:txBody>
      </p:sp>
    </p:spTree>
  </p:cSld>
  <p:clrMap bg1="lt1" tx1="dk1" bg2="lt2" tx2="dk2" accent1="accent1" accent2="accent2" accent3="accent3" accent4="accent4" accent5="accent5" accent6="accent6" hlink="hlink" folHlink="folHlink"/>
  <p:sldLayoutIdLst>
    <p:sldLayoutId id="2147483893" r:id="rId1"/>
    <p:sldLayoutId id="2147483867" r:id="rId2"/>
    <p:sldLayoutId id="2147483866" r:id="rId3"/>
    <p:sldLayoutId id="2147483865" r:id="rId4"/>
    <p:sldLayoutId id="2147483864" r:id="rId5"/>
    <p:sldLayoutId id="2147483863" r:id="rId6"/>
    <p:sldLayoutId id="2147483894" r:id="rId7"/>
    <p:sldLayoutId id="2147483862" r:id="rId8"/>
    <p:sldLayoutId id="2147483895" r:id="rId9"/>
  </p:sldLayoutIdLst>
  <p:transition>
    <p:fade/>
  </p:transition>
  <p:timing>
    <p:tnLst>
      <p:par>
        <p:cTn id="1" dur="indefinite" restart="never" nodeType="tmRoot"/>
      </p:par>
    </p:tnLst>
  </p:timing>
  <p:hf hdr="0" ftr="0" dt="0"/>
  <p:txStyles>
    <p:titleStyle>
      <a:lvl1pPr algn="l" rtl="0" eaLnBrk="0" fontAlgn="base" hangingPunct="0">
        <a:spcBef>
          <a:spcPct val="0"/>
        </a:spcBef>
        <a:spcAft>
          <a:spcPct val="0"/>
        </a:spcAft>
        <a:defRPr sz="2800">
          <a:solidFill>
            <a:schemeClr val="tx1"/>
          </a:solidFill>
          <a:latin typeface="+mj-lt"/>
          <a:ea typeface="+mj-ea"/>
          <a:cs typeface="+mj-cs"/>
        </a:defRPr>
      </a:lvl1pPr>
      <a:lvl2pPr algn="l" rtl="0" eaLnBrk="0" fontAlgn="base" hangingPunct="0">
        <a:spcBef>
          <a:spcPct val="0"/>
        </a:spcBef>
        <a:spcAft>
          <a:spcPct val="0"/>
        </a:spcAft>
        <a:defRPr sz="2800">
          <a:solidFill>
            <a:schemeClr val="tx1"/>
          </a:solidFill>
          <a:latin typeface="Times New Roman" pitchFamily="18" charset="0"/>
        </a:defRPr>
      </a:lvl2pPr>
      <a:lvl3pPr algn="l" rtl="0" eaLnBrk="0" fontAlgn="base" hangingPunct="0">
        <a:spcBef>
          <a:spcPct val="0"/>
        </a:spcBef>
        <a:spcAft>
          <a:spcPct val="0"/>
        </a:spcAft>
        <a:defRPr sz="2800">
          <a:solidFill>
            <a:schemeClr val="tx1"/>
          </a:solidFill>
          <a:latin typeface="Times New Roman" pitchFamily="18" charset="0"/>
        </a:defRPr>
      </a:lvl3pPr>
      <a:lvl4pPr algn="l" rtl="0" eaLnBrk="0" fontAlgn="base" hangingPunct="0">
        <a:spcBef>
          <a:spcPct val="0"/>
        </a:spcBef>
        <a:spcAft>
          <a:spcPct val="0"/>
        </a:spcAft>
        <a:defRPr sz="2800">
          <a:solidFill>
            <a:schemeClr val="tx1"/>
          </a:solidFill>
          <a:latin typeface="Times New Roman" pitchFamily="18" charset="0"/>
        </a:defRPr>
      </a:lvl4pPr>
      <a:lvl5pPr algn="l" rtl="0" eaLnBrk="0" fontAlgn="base" hangingPunct="0">
        <a:spcBef>
          <a:spcPct val="0"/>
        </a:spcBef>
        <a:spcAft>
          <a:spcPct val="0"/>
        </a:spcAft>
        <a:defRPr sz="2800">
          <a:solidFill>
            <a:schemeClr val="tx1"/>
          </a:solidFill>
          <a:latin typeface="Times New Roman" pitchFamily="18" charset="0"/>
        </a:defRPr>
      </a:lvl5pPr>
      <a:lvl6pPr marL="457200" algn="l" rtl="0" fontAlgn="base">
        <a:spcBef>
          <a:spcPct val="0"/>
        </a:spcBef>
        <a:spcAft>
          <a:spcPct val="0"/>
        </a:spcAft>
        <a:defRPr sz="2800">
          <a:solidFill>
            <a:schemeClr val="tx1"/>
          </a:solidFill>
          <a:latin typeface="Times New Roman" pitchFamily="18" charset="0"/>
        </a:defRPr>
      </a:lvl6pPr>
      <a:lvl7pPr marL="914400" algn="l" rtl="0" fontAlgn="base">
        <a:spcBef>
          <a:spcPct val="0"/>
        </a:spcBef>
        <a:spcAft>
          <a:spcPct val="0"/>
        </a:spcAft>
        <a:defRPr sz="2800">
          <a:solidFill>
            <a:schemeClr val="tx1"/>
          </a:solidFill>
          <a:latin typeface="Times New Roman" pitchFamily="18" charset="0"/>
        </a:defRPr>
      </a:lvl7pPr>
      <a:lvl8pPr marL="1371600" algn="l" rtl="0" fontAlgn="base">
        <a:spcBef>
          <a:spcPct val="0"/>
        </a:spcBef>
        <a:spcAft>
          <a:spcPct val="0"/>
        </a:spcAft>
        <a:defRPr sz="2800">
          <a:solidFill>
            <a:schemeClr val="tx1"/>
          </a:solidFill>
          <a:latin typeface="Times New Roman" pitchFamily="18" charset="0"/>
        </a:defRPr>
      </a:lvl8pPr>
      <a:lvl9pPr marL="1828800" algn="l" rtl="0" fontAlgn="base">
        <a:spcBef>
          <a:spcPct val="0"/>
        </a:spcBef>
        <a:spcAft>
          <a:spcPct val="0"/>
        </a:spcAft>
        <a:defRPr sz="2800">
          <a:solidFill>
            <a:schemeClr val="tx1"/>
          </a:solidFill>
          <a:latin typeface="Times New Roman" pitchFamily="18" charset="0"/>
        </a:defRPr>
      </a:lvl9pPr>
    </p:titleStyle>
    <p:bodyStyle>
      <a:lvl1pPr marL="195263" indent="-195263" algn="l" rtl="0" eaLnBrk="0" fontAlgn="base" hangingPunct="0">
        <a:spcBef>
          <a:spcPct val="50000"/>
        </a:spcBef>
        <a:spcAft>
          <a:spcPct val="0"/>
        </a:spcAft>
        <a:buClr>
          <a:schemeClr val="tx1"/>
        </a:buClr>
        <a:buFont typeface="Times New Roman" pitchFamily="18" charset="0"/>
        <a:buChar char="•"/>
        <a:defRPr sz="2200">
          <a:solidFill>
            <a:schemeClr val="tx1"/>
          </a:solidFill>
          <a:latin typeface="+mn-lt"/>
          <a:ea typeface="+mn-ea"/>
          <a:cs typeface="+mn-cs"/>
        </a:defRPr>
      </a:lvl1pPr>
      <a:lvl2pPr marL="350838" indent="-153988" algn="l" rtl="0" eaLnBrk="0" fontAlgn="base" hangingPunct="0">
        <a:spcBef>
          <a:spcPct val="30000"/>
        </a:spcBef>
        <a:spcAft>
          <a:spcPct val="0"/>
        </a:spcAft>
        <a:buClr>
          <a:schemeClr val="tx1"/>
        </a:buClr>
        <a:buFont typeface="Times New Roman" pitchFamily="18" charset="0"/>
        <a:buChar char="-"/>
        <a:defRPr sz="2000">
          <a:solidFill>
            <a:schemeClr val="tx1"/>
          </a:solidFill>
          <a:latin typeface="+mn-lt"/>
        </a:defRPr>
      </a:lvl2pPr>
      <a:lvl3pPr marL="506413" indent="-153988" algn="l" rtl="0" eaLnBrk="0" fontAlgn="base" hangingPunct="0">
        <a:spcBef>
          <a:spcPct val="30000"/>
        </a:spcBef>
        <a:spcAft>
          <a:spcPct val="0"/>
        </a:spcAft>
        <a:buClr>
          <a:schemeClr val="tx1"/>
        </a:buClr>
        <a:buFont typeface="Times New Roman" pitchFamily="18" charset="0"/>
        <a:buChar char="-"/>
        <a:defRPr sz="2400">
          <a:solidFill>
            <a:schemeClr val="tx1"/>
          </a:solidFill>
          <a:latin typeface="+mn-lt"/>
        </a:defRPr>
      </a:lvl3pPr>
      <a:lvl4pPr marL="661988" indent="-153988" algn="l" rtl="0" eaLnBrk="0" fontAlgn="base" hangingPunct="0">
        <a:spcBef>
          <a:spcPct val="30000"/>
        </a:spcBef>
        <a:spcAft>
          <a:spcPct val="0"/>
        </a:spcAft>
        <a:buClr>
          <a:schemeClr val="tx1"/>
        </a:buClr>
        <a:buFont typeface="Times New Roman" pitchFamily="18" charset="0"/>
        <a:buChar char="-"/>
        <a:defRPr sz="1600">
          <a:solidFill>
            <a:schemeClr val="tx1"/>
          </a:solidFill>
          <a:latin typeface="+mn-lt"/>
        </a:defRPr>
      </a:lvl4pPr>
      <a:lvl5pPr marL="798513" indent="-134938" algn="l" rtl="0" eaLnBrk="0" fontAlgn="base" hangingPunct="0">
        <a:spcBef>
          <a:spcPct val="30000"/>
        </a:spcBef>
        <a:spcAft>
          <a:spcPct val="0"/>
        </a:spcAft>
        <a:buClr>
          <a:schemeClr val="tx1"/>
        </a:buClr>
        <a:buFont typeface="Times New Roman" pitchFamily="18" charset="0"/>
        <a:buChar char="-"/>
        <a:defRPr sz="1400">
          <a:solidFill>
            <a:schemeClr val="tx1"/>
          </a:solidFill>
          <a:latin typeface="+mn-lt"/>
        </a:defRPr>
      </a:lvl5pPr>
      <a:lvl6pPr marL="12557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6pPr>
      <a:lvl7pPr marL="17129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7pPr>
      <a:lvl8pPr marL="21701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8pPr>
      <a:lvl9pPr marL="26273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1266" name="Picture 2" descr="Jll_footer_113007"/>
          <p:cNvPicPr>
            <a:picLocks noChangeAspect="1" noChangeArrowheads="1"/>
          </p:cNvPicPr>
          <p:nvPr/>
        </p:nvPicPr>
        <p:blipFill>
          <a:blip r:embed="rId3"/>
          <a:srcRect/>
          <a:stretch>
            <a:fillRect/>
          </a:stretch>
        </p:blipFill>
        <p:spPr bwMode="auto">
          <a:xfrm>
            <a:off x="0" y="6129338"/>
            <a:ext cx="9148763" cy="725487"/>
          </a:xfrm>
          <a:prstGeom prst="rect">
            <a:avLst/>
          </a:prstGeom>
          <a:noFill/>
          <a:ln w="9525">
            <a:noFill/>
            <a:miter lim="800000"/>
            <a:headEnd/>
            <a:tailEnd/>
          </a:ln>
        </p:spPr>
      </p:pic>
      <p:sp>
        <p:nvSpPr>
          <p:cNvPr id="11267" name="Rectangle 3"/>
          <p:cNvSpPr>
            <a:spLocks noGrp="1" noChangeArrowheads="1"/>
          </p:cNvSpPr>
          <p:nvPr>
            <p:ph type="body" idx="1"/>
          </p:nvPr>
        </p:nvSpPr>
        <p:spPr bwMode="auto">
          <a:xfrm>
            <a:off x="611188" y="1600200"/>
            <a:ext cx="7921625" cy="4343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72708" name="Rectangle 4"/>
          <p:cNvSpPr>
            <a:spLocks noGrp="1" noChangeArrowheads="1"/>
          </p:cNvSpPr>
          <p:nvPr>
            <p:ph type="sldNum" sz="quarter" idx="4"/>
          </p:nvPr>
        </p:nvSpPr>
        <p:spPr bwMode="auto">
          <a:xfrm>
            <a:off x="8532813" y="6515100"/>
            <a:ext cx="360362" cy="155575"/>
          </a:xfrm>
          <a:prstGeom prst="rect">
            <a:avLst/>
          </a:prstGeom>
          <a:noFill/>
          <a:ln>
            <a:noFill/>
          </a:ln>
          <a:effectLst/>
          <a:extLst/>
        </p:spPr>
        <p:txBody>
          <a:bodyPr vert="horz" wrap="square" lIns="0" tIns="0" rIns="0" bIns="0" numCol="1" anchor="b" anchorCtr="0" compatLnSpc="1">
            <a:prstTxWarp prst="textNoShape">
              <a:avLst/>
            </a:prstTxWarp>
          </a:bodyPr>
          <a:lstStyle>
            <a:lvl1pPr algn="r">
              <a:defRPr sz="900"/>
            </a:lvl1pPr>
          </a:lstStyle>
          <a:p>
            <a:pPr>
              <a:defRPr/>
            </a:pPr>
            <a:fld id="{4F45645A-4CFA-4BCB-8384-308BFAF08FD4}" type="slidenum">
              <a:rPr lang="en-US"/>
              <a:pPr>
                <a:defRPr/>
              </a:pPr>
              <a:t>‹#›</a:t>
            </a:fld>
            <a:endParaRPr lang="en-US"/>
          </a:p>
        </p:txBody>
      </p:sp>
      <p:sp>
        <p:nvSpPr>
          <p:cNvPr id="11269" name="Rectangle 5"/>
          <p:cNvSpPr>
            <a:spLocks noGrp="1" noChangeArrowheads="1"/>
          </p:cNvSpPr>
          <p:nvPr>
            <p:ph type="title"/>
          </p:nvPr>
        </p:nvSpPr>
        <p:spPr bwMode="auto">
          <a:xfrm>
            <a:off x="611188" y="358775"/>
            <a:ext cx="7921625" cy="4572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p>
        </p:txBody>
      </p:sp>
      <p:sp>
        <p:nvSpPr>
          <p:cNvPr id="72710" name="Rectangle 6"/>
          <p:cNvSpPr>
            <a:spLocks noGrp="1" noChangeArrowheads="1"/>
          </p:cNvSpPr>
          <p:nvPr>
            <p:ph type="dt" sz="half" idx="2"/>
          </p:nvPr>
        </p:nvSpPr>
        <p:spPr bwMode="auto">
          <a:xfrm>
            <a:off x="6732588" y="6515100"/>
            <a:ext cx="1727200" cy="155575"/>
          </a:xfrm>
          <a:prstGeom prst="rect">
            <a:avLst/>
          </a:prstGeom>
          <a:noFill/>
          <a:ln>
            <a:noFill/>
          </a:ln>
          <a:effectLst/>
          <a:extLst/>
        </p:spPr>
        <p:txBody>
          <a:bodyPr vert="horz" wrap="square" lIns="0" tIns="0" rIns="0" bIns="0" numCol="1" anchor="b" anchorCtr="0" compatLnSpc="1">
            <a:prstTxWarp prst="textNoShape">
              <a:avLst/>
            </a:prstTxWarp>
          </a:bodyPr>
          <a:lstStyle>
            <a:lvl1pPr>
              <a:defRPr sz="800"/>
            </a:lvl1pPr>
          </a:lstStyle>
          <a:p>
            <a:pPr>
              <a:defRPr/>
            </a:pPr>
            <a:fld id="{68F39075-829D-435C-8962-28AB21223F07}" type="datetimeFigureOut">
              <a:rPr lang="en-US"/>
              <a:pPr>
                <a:defRPr/>
              </a:pPr>
              <a:t>12/12/2012</a:t>
            </a:fld>
            <a:endParaRPr lang="en-US"/>
          </a:p>
        </p:txBody>
      </p:sp>
      <p:sp>
        <p:nvSpPr>
          <p:cNvPr id="2055" name="Rectangle 7"/>
          <p:cNvSpPr>
            <a:spLocks noChangeArrowheads="1"/>
          </p:cNvSpPr>
          <p:nvPr/>
        </p:nvSpPr>
        <p:spPr bwMode="gray">
          <a:xfrm>
            <a:off x="0" y="0"/>
            <a:ext cx="9144000" cy="6858000"/>
          </a:xfrm>
          <a:prstGeom prst="rect">
            <a:avLst/>
          </a:prstGeom>
          <a:noFill/>
          <a:ln w="12700">
            <a:solidFill>
              <a:schemeClr val="accent2"/>
            </a:solidFill>
            <a:miter lim="800000"/>
            <a:headEnd/>
            <a:tailEnd/>
          </a:ln>
          <a:effectLst/>
          <a:extLst/>
        </p:spPr>
        <p:txBody>
          <a:bodyPr wrap="none" anchor="ctr"/>
          <a:lstStyle/>
          <a:p>
            <a:pPr>
              <a:defRPr/>
            </a:pPr>
            <a:endParaRPr lang="en-GB"/>
          </a:p>
        </p:txBody>
      </p:sp>
    </p:spTree>
  </p:cSld>
  <p:clrMap bg1="lt1" tx1="dk1" bg2="lt2" tx2="dk2" accent1="accent1" accent2="accent2" accent3="accent3" accent4="accent4" accent5="accent5" accent6="accent6" hlink="hlink" folHlink="folHlink"/>
  <p:sldLayoutIdLst>
    <p:sldLayoutId id="2147483868" r:id="rId1"/>
  </p:sldLayoutIdLst>
  <p:transition>
    <p:fade/>
  </p:transition>
  <p:timing>
    <p:tnLst>
      <p:par>
        <p:cTn id="1" dur="indefinite" restart="never" nodeType="tmRoot"/>
      </p:par>
    </p:tnLst>
  </p:timing>
  <p:txStyles>
    <p:titleStyle>
      <a:lvl1pPr algn="l" rtl="0" eaLnBrk="0" fontAlgn="base" hangingPunct="0">
        <a:spcBef>
          <a:spcPct val="0"/>
        </a:spcBef>
        <a:spcAft>
          <a:spcPct val="0"/>
        </a:spcAft>
        <a:defRPr sz="2800">
          <a:solidFill>
            <a:schemeClr val="tx1"/>
          </a:solidFill>
          <a:latin typeface="+mj-lt"/>
          <a:ea typeface="+mj-ea"/>
          <a:cs typeface="+mj-cs"/>
        </a:defRPr>
      </a:lvl1pPr>
      <a:lvl2pPr algn="l" rtl="0" eaLnBrk="0" fontAlgn="base" hangingPunct="0">
        <a:spcBef>
          <a:spcPct val="0"/>
        </a:spcBef>
        <a:spcAft>
          <a:spcPct val="0"/>
        </a:spcAft>
        <a:defRPr sz="2800">
          <a:solidFill>
            <a:schemeClr val="tx1"/>
          </a:solidFill>
          <a:latin typeface="Times New Roman" pitchFamily="18" charset="0"/>
        </a:defRPr>
      </a:lvl2pPr>
      <a:lvl3pPr algn="l" rtl="0" eaLnBrk="0" fontAlgn="base" hangingPunct="0">
        <a:spcBef>
          <a:spcPct val="0"/>
        </a:spcBef>
        <a:spcAft>
          <a:spcPct val="0"/>
        </a:spcAft>
        <a:defRPr sz="2800">
          <a:solidFill>
            <a:schemeClr val="tx1"/>
          </a:solidFill>
          <a:latin typeface="Times New Roman" pitchFamily="18" charset="0"/>
        </a:defRPr>
      </a:lvl3pPr>
      <a:lvl4pPr algn="l" rtl="0" eaLnBrk="0" fontAlgn="base" hangingPunct="0">
        <a:spcBef>
          <a:spcPct val="0"/>
        </a:spcBef>
        <a:spcAft>
          <a:spcPct val="0"/>
        </a:spcAft>
        <a:defRPr sz="2800">
          <a:solidFill>
            <a:schemeClr val="tx1"/>
          </a:solidFill>
          <a:latin typeface="Times New Roman" pitchFamily="18" charset="0"/>
        </a:defRPr>
      </a:lvl4pPr>
      <a:lvl5pPr algn="l" rtl="0" eaLnBrk="0" fontAlgn="base" hangingPunct="0">
        <a:spcBef>
          <a:spcPct val="0"/>
        </a:spcBef>
        <a:spcAft>
          <a:spcPct val="0"/>
        </a:spcAft>
        <a:defRPr sz="2800">
          <a:solidFill>
            <a:schemeClr val="tx1"/>
          </a:solidFill>
          <a:latin typeface="Times New Roman" pitchFamily="18" charset="0"/>
        </a:defRPr>
      </a:lvl5pPr>
      <a:lvl6pPr marL="457200" algn="l" rtl="0" fontAlgn="base">
        <a:spcBef>
          <a:spcPct val="0"/>
        </a:spcBef>
        <a:spcAft>
          <a:spcPct val="0"/>
        </a:spcAft>
        <a:defRPr sz="2800">
          <a:solidFill>
            <a:schemeClr val="tx1"/>
          </a:solidFill>
          <a:latin typeface="Times New Roman" pitchFamily="18" charset="0"/>
        </a:defRPr>
      </a:lvl6pPr>
      <a:lvl7pPr marL="914400" algn="l" rtl="0" fontAlgn="base">
        <a:spcBef>
          <a:spcPct val="0"/>
        </a:spcBef>
        <a:spcAft>
          <a:spcPct val="0"/>
        </a:spcAft>
        <a:defRPr sz="2800">
          <a:solidFill>
            <a:schemeClr val="tx1"/>
          </a:solidFill>
          <a:latin typeface="Times New Roman" pitchFamily="18" charset="0"/>
        </a:defRPr>
      </a:lvl7pPr>
      <a:lvl8pPr marL="1371600" algn="l" rtl="0" fontAlgn="base">
        <a:spcBef>
          <a:spcPct val="0"/>
        </a:spcBef>
        <a:spcAft>
          <a:spcPct val="0"/>
        </a:spcAft>
        <a:defRPr sz="2800">
          <a:solidFill>
            <a:schemeClr val="tx1"/>
          </a:solidFill>
          <a:latin typeface="Times New Roman" pitchFamily="18" charset="0"/>
        </a:defRPr>
      </a:lvl8pPr>
      <a:lvl9pPr marL="1828800" algn="l" rtl="0" fontAlgn="base">
        <a:spcBef>
          <a:spcPct val="0"/>
        </a:spcBef>
        <a:spcAft>
          <a:spcPct val="0"/>
        </a:spcAft>
        <a:defRPr sz="2800">
          <a:solidFill>
            <a:schemeClr val="tx1"/>
          </a:solidFill>
          <a:latin typeface="Times New Roman" pitchFamily="18" charset="0"/>
        </a:defRPr>
      </a:lvl9pPr>
    </p:titleStyle>
    <p:bodyStyle>
      <a:lvl1pPr marL="195263" indent="-195263" algn="l" rtl="0" eaLnBrk="0" fontAlgn="base" hangingPunct="0">
        <a:spcBef>
          <a:spcPct val="50000"/>
        </a:spcBef>
        <a:spcAft>
          <a:spcPct val="0"/>
        </a:spcAft>
        <a:buClr>
          <a:schemeClr val="tx1"/>
        </a:buClr>
        <a:buFont typeface="Times New Roman" pitchFamily="18" charset="0"/>
        <a:buChar char="•"/>
        <a:defRPr sz="2200">
          <a:solidFill>
            <a:schemeClr val="tx1"/>
          </a:solidFill>
          <a:latin typeface="+mn-lt"/>
          <a:ea typeface="+mn-ea"/>
          <a:cs typeface="+mn-cs"/>
        </a:defRPr>
      </a:lvl1pPr>
      <a:lvl2pPr marL="350838" indent="-153988" algn="l" rtl="0" eaLnBrk="0" fontAlgn="base" hangingPunct="0">
        <a:spcBef>
          <a:spcPct val="30000"/>
        </a:spcBef>
        <a:spcAft>
          <a:spcPct val="0"/>
        </a:spcAft>
        <a:buClr>
          <a:schemeClr val="tx1"/>
        </a:buClr>
        <a:buFont typeface="Times New Roman" pitchFamily="18" charset="0"/>
        <a:buChar char="-"/>
        <a:defRPr sz="2000">
          <a:solidFill>
            <a:schemeClr val="tx1"/>
          </a:solidFill>
          <a:latin typeface="+mn-lt"/>
        </a:defRPr>
      </a:lvl2pPr>
      <a:lvl3pPr marL="506413" indent="-153988" algn="l" rtl="0" eaLnBrk="0" fontAlgn="base" hangingPunct="0">
        <a:spcBef>
          <a:spcPct val="30000"/>
        </a:spcBef>
        <a:spcAft>
          <a:spcPct val="0"/>
        </a:spcAft>
        <a:buClr>
          <a:schemeClr val="tx1"/>
        </a:buClr>
        <a:buFont typeface="Times New Roman" pitchFamily="18" charset="0"/>
        <a:buChar char="-"/>
        <a:defRPr sz="2400">
          <a:solidFill>
            <a:schemeClr val="tx1"/>
          </a:solidFill>
          <a:latin typeface="+mn-lt"/>
        </a:defRPr>
      </a:lvl3pPr>
      <a:lvl4pPr marL="661988" indent="-153988" algn="l" rtl="0" eaLnBrk="0" fontAlgn="base" hangingPunct="0">
        <a:spcBef>
          <a:spcPct val="30000"/>
        </a:spcBef>
        <a:spcAft>
          <a:spcPct val="0"/>
        </a:spcAft>
        <a:buClr>
          <a:schemeClr val="tx1"/>
        </a:buClr>
        <a:buFont typeface="Times New Roman" pitchFamily="18" charset="0"/>
        <a:buChar char="-"/>
        <a:defRPr sz="1600">
          <a:solidFill>
            <a:schemeClr val="tx1"/>
          </a:solidFill>
          <a:latin typeface="+mn-lt"/>
        </a:defRPr>
      </a:lvl4pPr>
      <a:lvl5pPr marL="798513" indent="-134938" algn="l" rtl="0" eaLnBrk="0" fontAlgn="base" hangingPunct="0">
        <a:spcBef>
          <a:spcPct val="30000"/>
        </a:spcBef>
        <a:spcAft>
          <a:spcPct val="0"/>
        </a:spcAft>
        <a:buClr>
          <a:schemeClr val="tx1"/>
        </a:buClr>
        <a:buFont typeface="Times New Roman" pitchFamily="18" charset="0"/>
        <a:buChar char="-"/>
        <a:defRPr sz="1400">
          <a:solidFill>
            <a:schemeClr val="tx1"/>
          </a:solidFill>
          <a:latin typeface="+mn-lt"/>
        </a:defRPr>
      </a:lvl5pPr>
      <a:lvl6pPr marL="12557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6pPr>
      <a:lvl7pPr marL="17129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7pPr>
      <a:lvl8pPr marL="21701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8pPr>
      <a:lvl9pPr marL="26273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3314" name="Picture 2" descr="Jll_footer_113007"/>
          <p:cNvPicPr>
            <a:picLocks noChangeAspect="1" noChangeArrowheads="1"/>
          </p:cNvPicPr>
          <p:nvPr/>
        </p:nvPicPr>
        <p:blipFill>
          <a:blip r:embed="rId11"/>
          <a:srcRect/>
          <a:stretch>
            <a:fillRect/>
          </a:stretch>
        </p:blipFill>
        <p:spPr bwMode="auto">
          <a:xfrm>
            <a:off x="0" y="6129338"/>
            <a:ext cx="9148763" cy="725487"/>
          </a:xfrm>
          <a:prstGeom prst="rect">
            <a:avLst/>
          </a:prstGeom>
          <a:noFill/>
          <a:ln w="9525">
            <a:noFill/>
            <a:miter lim="800000"/>
            <a:headEnd/>
            <a:tailEnd/>
          </a:ln>
        </p:spPr>
      </p:pic>
      <p:sp>
        <p:nvSpPr>
          <p:cNvPr id="13315" name="Rectangle 3"/>
          <p:cNvSpPr>
            <a:spLocks noGrp="1" noChangeArrowheads="1"/>
          </p:cNvSpPr>
          <p:nvPr>
            <p:ph type="body" idx="1"/>
          </p:nvPr>
        </p:nvSpPr>
        <p:spPr bwMode="auto">
          <a:xfrm>
            <a:off x="679450" y="1320800"/>
            <a:ext cx="7921625" cy="4343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259524" name="Rectangle 4"/>
          <p:cNvSpPr>
            <a:spLocks noGrp="1" noChangeArrowheads="1"/>
          </p:cNvSpPr>
          <p:nvPr>
            <p:ph type="sldNum" sz="quarter" idx="4"/>
          </p:nvPr>
        </p:nvSpPr>
        <p:spPr bwMode="auto">
          <a:xfrm>
            <a:off x="8532813" y="6515100"/>
            <a:ext cx="360362" cy="155575"/>
          </a:xfrm>
          <a:prstGeom prst="rect">
            <a:avLst/>
          </a:prstGeom>
          <a:noFill/>
          <a:ln>
            <a:noFill/>
          </a:ln>
          <a:effectLst/>
          <a:extLst/>
        </p:spPr>
        <p:txBody>
          <a:bodyPr vert="horz" wrap="square" lIns="0" tIns="0" rIns="0" bIns="0" numCol="1" anchor="b" anchorCtr="0" compatLnSpc="1">
            <a:prstTxWarp prst="textNoShape">
              <a:avLst/>
            </a:prstTxWarp>
          </a:bodyPr>
          <a:lstStyle>
            <a:lvl1pPr algn="r">
              <a:defRPr sz="900">
                <a:solidFill>
                  <a:srgbClr val="000000"/>
                </a:solidFill>
              </a:defRPr>
            </a:lvl1pPr>
          </a:lstStyle>
          <a:p>
            <a:pPr>
              <a:defRPr/>
            </a:pPr>
            <a:fld id="{DFE47E04-97C8-4F56-9817-FD96CE547C6C}" type="slidenum">
              <a:rPr lang="en-US"/>
              <a:pPr>
                <a:defRPr/>
              </a:pPr>
              <a:t>‹#›</a:t>
            </a:fld>
            <a:endParaRPr lang="en-US"/>
          </a:p>
        </p:txBody>
      </p:sp>
      <p:sp>
        <p:nvSpPr>
          <p:cNvPr id="13317" name="Rectangle 5"/>
          <p:cNvSpPr>
            <a:spLocks noGrp="1" noChangeArrowheads="1"/>
          </p:cNvSpPr>
          <p:nvPr>
            <p:ph type="title"/>
          </p:nvPr>
        </p:nvSpPr>
        <p:spPr bwMode="auto">
          <a:xfrm>
            <a:off x="679450" y="185738"/>
            <a:ext cx="7921625" cy="4572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p>
        </p:txBody>
      </p:sp>
      <p:sp>
        <p:nvSpPr>
          <p:cNvPr id="1259526" name="Rectangle 6"/>
          <p:cNvSpPr>
            <a:spLocks noGrp="1" noChangeArrowheads="1"/>
          </p:cNvSpPr>
          <p:nvPr>
            <p:ph type="dt" sz="half" idx="2"/>
          </p:nvPr>
        </p:nvSpPr>
        <p:spPr bwMode="auto">
          <a:xfrm>
            <a:off x="6732588" y="6515100"/>
            <a:ext cx="1727200" cy="155575"/>
          </a:xfrm>
          <a:prstGeom prst="rect">
            <a:avLst/>
          </a:prstGeom>
          <a:noFill/>
          <a:ln>
            <a:noFill/>
          </a:ln>
          <a:effectLst/>
          <a:extLst/>
        </p:spPr>
        <p:txBody>
          <a:bodyPr vert="horz" wrap="square" lIns="0" tIns="0" rIns="0" bIns="0" numCol="1" anchor="b" anchorCtr="0" compatLnSpc="1">
            <a:prstTxWarp prst="textNoShape">
              <a:avLst/>
            </a:prstTxWarp>
          </a:bodyPr>
          <a:lstStyle>
            <a:lvl1pPr>
              <a:defRPr sz="800">
                <a:solidFill>
                  <a:srgbClr val="000000"/>
                </a:solidFill>
              </a:defRPr>
            </a:lvl1pPr>
          </a:lstStyle>
          <a:p>
            <a:pPr>
              <a:defRPr/>
            </a:pPr>
            <a:r>
              <a:rPr lang="en-US"/>
              <a:t>Month 00, 2002</a:t>
            </a:r>
          </a:p>
        </p:txBody>
      </p:sp>
      <p:sp>
        <p:nvSpPr>
          <p:cNvPr id="1031" name="Rectangle 7"/>
          <p:cNvSpPr>
            <a:spLocks noChangeArrowheads="1"/>
          </p:cNvSpPr>
          <p:nvPr/>
        </p:nvSpPr>
        <p:spPr bwMode="auto">
          <a:xfrm>
            <a:off x="0" y="0"/>
            <a:ext cx="9144000" cy="6858000"/>
          </a:xfrm>
          <a:prstGeom prst="rect">
            <a:avLst/>
          </a:prstGeom>
          <a:noFill/>
          <a:ln w="12700">
            <a:solidFill>
              <a:schemeClr val="accent2"/>
            </a:solidFill>
            <a:miter lim="800000"/>
            <a:headEnd/>
            <a:tailEnd/>
          </a:ln>
          <a:effectLst/>
          <a:extLst/>
        </p:spPr>
        <p:txBody>
          <a:bodyPr wrap="none" anchor="ctr"/>
          <a:lstStyle/>
          <a:p>
            <a:pPr>
              <a:defRPr/>
            </a:pPr>
            <a:endParaRPr lang="en-GB">
              <a:solidFill>
                <a:srgbClr val="000000"/>
              </a:solidFill>
            </a:endParaRPr>
          </a:p>
        </p:txBody>
      </p:sp>
    </p:spTree>
  </p:cSld>
  <p:clrMap bg1="lt1" tx1="dk1" bg2="lt2" tx2="dk2" accent1="accent1" accent2="accent2" accent3="accent3" accent4="accent4" accent5="accent5" accent6="accent6" hlink="hlink" folHlink="folHlink"/>
  <p:sldLayoutIdLst>
    <p:sldLayoutId id="2147483896" r:id="rId1"/>
    <p:sldLayoutId id="2147483874" r:id="rId2"/>
    <p:sldLayoutId id="2147483873" r:id="rId3"/>
    <p:sldLayoutId id="2147483872" r:id="rId4"/>
    <p:sldLayoutId id="2147483871" r:id="rId5"/>
    <p:sldLayoutId id="2147483870" r:id="rId6"/>
    <p:sldLayoutId id="2147483897" r:id="rId7"/>
    <p:sldLayoutId id="2147483869" r:id="rId8"/>
    <p:sldLayoutId id="2147483898" r:id="rId9"/>
  </p:sldLayoutIdLst>
  <p:transition>
    <p:fade/>
  </p:transition>
  <p:timing>
    <p:tnLst>
      <p:par>
        <p:cTn id="1" dur="indefinite" restart="never" nodeType="tmRoot"/>
      </p:par>
    </p:tnLst>
  </p:timing>
  <p:hf hdr="0" ftr="0" dt="0"/>
  <p:txStyles>
    <p:titleStyle>
      <a:lvl1pPr algn="l" rtl="0" eaLnBrk="0" fontAlgn="base" hangingPunct="0">
        <a:spcBef>
          <a:spcPct val="0"/>
        </a:spcBef>
        <a:spcAft>
          <a:spcPct val="0"/>
        </a:spcAft>
        <a:defRPr sz="2800">
          <a:solidFill>
            <a:schemeClr val="tx1"/>
          </a:solidFill>
          <a:latin typeface="+mj-lt"/>
          <a:ea typeface="+mj-ea"/>
          <a:cs typeface="+mj-cs"/>
        </a:defRPr>
      </a:lvl1pPr>
      <a:lvl2pPr algn="l" rtl="0" eaLnBrk="0" fontAlgn="base" hangingPunct="0">
        <a:spcBef>
          <a:spcPct val="0"/>
        </a:spcBef>
        <a:spcAft>
          <a:spcPct val="0"/>
        </a:spcAft>
        <a:defRPr sz="2800">
          <a:solidFill>
            <a:schemeClr val="tx1"/>
          </a:solidFill>
          <a:latin typeface="Times New Roman" pitchFamily="18" charset="0"/>
        </a:defRPr>
      </a:lvl2pPr>
      <a:lvl3pPr algn="l" rtl="0" eaLnBrk="0" fontAlgn="base" hangingPunct="0">
        <a:spcBef>
          <a:spcPct val="0"/>
        </a:spcBef>
        <a:spcAft>
          <a:spcPct val="0"/>
        </a:spcAft>
        <a:defRPr sz="2800">
          <a:solidFill>
            <a:schemeClr val="tx1"/>
          </a:solidFill>
          <a:latin typeface="Times New Roman" pitchFamily="18" charset="0"/>
        </a:defRPr>
      </a:lvl3pPr>
      <a:lvl4pPr algn="l" rtl="0" eaLnBrk="0" fontAlgn="base" hangingPunct="0">
        <a:spcBef>
          <a:spcPct val="0"/>
        </a:spcBef>
        <a:spcAft>
          <a:spcPct val="0"/>
        </a:spcAft>
        <a:defRPr sz="2800">
          <a:solidFill>
            <a:schemeClr val="tx1"/>
          </a:solidFill>
          <a:latin typeface="Times New Roman" pitchFamily="18" charset="0"/>
        </a:defRPr>
      </a:lvl4pPr>
      <a:lvl5pPr algn="l" rtl="0" eaLnBrk="0" fontAlgn="base" hangingPunct="0">
        <a:spcBef>
          <a:spcPct val="0"/>
        </a:spcBef>
        <a:spcAft>
          <a:spcPct val="0"/>
        </a:spcAft>
        <a:defRPr sz="2800">
          <a:solidFill>
            <a:schemeClr val="tx1"/>
          </a:solidFill>
          <a:latin typeface="Times New Roman" pitchFamily="18" charset="0"/>
        </a:defRPr>
      </a:lvl5pPr>
      <a:lvl6pPr marL="457200" algn="l" rtl="0" fontAlgn="base">
        <a:spcBef>
          <a:spcPct val="0"/>
        </a:spcBef>
        <a:spcAft>
          <a:spcPct val="0"/>
        </a:spcAft>
        <a:defRPr sz="2800">
          <a:solidFill>
            <a:schemeClr val="tx1"/>
          </a:solidFill>
          <a:latin typeface="Times New Roman" pitchFamily="18" charset="0"/>
        </a:defRPr>
      </a:lvl6pPr>
      <a:lvl7pPr marL="914400" algn="l" rtl="0" fontAlgn="base">
        <a:spcBef>
          <a:spcPct val="0"/>
        </a:spcBef>
        <a:spcAft>
          <a:spcPct val="0"/>
        </a:spcAft>
        <a:defRPr sz="2800">
          <a:solidFill>
            <a:schemeClr val="tx1"/>
          </a:solidFill>
          <a:latin typeface="Times New Roman" pitchFamily="18" charset="0"/>
        </a:defRPr>
      </a:lvl7pPr>
      <a:lvl8pPr marL="1371600" algn="l" rtl="0" fontAlgn="base">
        <a:spcBef>
          <a:spcPct val="0"/>
        </a:spcBef>
        <a:spcAft>
          <a:spcPct val="0"/>
        </a:spcAft>
        <a:defRPr sz="2800">
          <a:solidFill>
            <a:schemeClr val="tx1"/>
          </a:solidFill>
          <a:latin typeface="Times New Roman" pitchFamily="18" charset="0"/>
        </a:defRPr>
      </a:lvl8pPr>
      <a:lvl9pPr marL="1828800" algn="l" rtl="0" fontAlgn="base">
        <a:spcBef>
          <a:spcPct val="0"/>
        </a:spcBef>
        <a:spcAft>
          <a:spcPct val="0"/>
        </a:spcAft>
        <a:defRPr sz="2800">
          <a:solidFill>
            <a:schemeClr val="tx1"/>
          </a:solidFill>
          <a:latin typeface="Times New Roman" pitchFamily="18" charset="0"/>
        </a:defRPr>
      </a:lvl9pPr>
    </p:titleStyle>
    <p:bodyStyle>
      <a:lvl1pPr marL="195263" indent="-195263" algn="l" rtl="0" eaLnBrk="0" fontAlgn="base" hangingPunct="0">
        <a:spcBef>
          <a:spcPct val="50000"/>
        </a:spcBef>
        <a:spcAft>
          <a:spcPct val="0"/>
        </a:spcAft>
        <a:buClr>
          <a:schemeClr val="tx1"/>
        </a:buClr>
        <a:buFont typeface="Times New Roman" pitchFamily="18" charset="0"/>
        <a:buChar char="•"/>
        <a:defRPr sz="2200">
          <a:solidFill>
            <a:schemeClr val="tx1"/>
          </a:solidFill>
          <a:latin typeface="+mn-lt"/>
          <a:ea typeface="+mn-ea"/>
          <a:cs typeface="+mn-cs"/>
        </a:defRPr>
      </a:lvl1pPr>
      <a:lvl2pPr marL="350838" indent="-153988" algn="l" rtl="0" eaLnBrk="0" fontAlgn="base" hangingPunct="0">
        <a:spcBef>
          <a:spcPct val="30000"/>
        </a:spcBef>
        <a:spcAft>
          <a:spcPct val="0"/>
        </a:spcAft>
        <a:buClr>
          <a:schemeClr val="tx1"/>
        </a:buClr>
        <a:buFont typeface="Times New Roman" pitchFamily="18" charset="0"/>
        <a:buChar char="-"/>
        <a:defRPr sz="2000">
          <a:solidFill>
            <a:schemeClr val="tx1"/>
          </a:solidFill>
          <a:latin typeface="+mn-lt"/>
        </a:defRPr>
      </a:lvl2pPr>
      <a:lvl3pPr marL="506413" indent="-153988" algn="l" rtl="0" eaLnBrk="0" fontAlgn="base" hangingPunct="0">
        <a:spcBef>
          <a:spcPct val="30000"/>
        </a:spcBef>
        <a:spcAft>
          <a:spcPct val="0"/>
        </a:spcAft>
        <a:buClr>
          <a:schemeClr val="tx1"/>
        </a:buClr>
        <a:buFont typeface="Times New Roman" pitchFamily="18" charset="0"/>
        <a:buChar char="-"/>
        <a:defRPr sz="2400">
          <a:solidFill>
            <a:schemeClr val="tx1"/>
          </a:solidFill>
          <a:latin typeface="+mn-lt"/>
        </a:defRPr>
      </a:lvl3pPr>
      <a:lvl4pPr marL="661988" indent="-153988" algn="l" rtl="0" eaLnBrk="0" fontAlgn="base" hangingPunct="0">
        <a:spcBef>
          <a:spcPct val="30000"/>
        </a:spcBef>
        <a:spcAft>
          <a:spcPct val="0"/>
        </a:spcAft>
        <a:buClr>
          <a:schemeClr val="tx1"/>
        </a:buClr>
        <a:buFont typeface="Times New Roman" pitchFamily="18" charset="0"/>
        <a:buChar char="-"/>
        <a:defRPr sz="1600">
          <a:solidFill>
            <a:schemeClr val="tx1"/>
          </a:solidFill>
          <a:latin typeface="+mn-lt"/>
        </a:defRPr>
      </a:lvl4pPr>
      <a:lvl5pPr marL="798513" indent="-134938" algn="l" rtl="0" eaLnBrk="0" fontAlgn="base" hangingPunct="0">
        <a:spcBef>
          <a:spcPct val="30000"/>
        </a:spcBef>
        <a:spcAft>
          <a:spcPct val="0"/>
        </a:spcAft>
        <a:buClr>
          <a:schemeClr val="tx1"/>
        </a:buClr>
        <a:buFont typeface="Times New Roman" pitchFamily="18" charset="0"/>
        <a:buChar char="-"/>
        <a:defRPr sz="1400">
          <a:solidFill>
            <a:schemeClr val="tx1"/>
          </a:solidFill>
          <a:latin typeface="+mn-lt"/>
        </a:defRPr>
      </a:lvl5pPr>
      <a:lvl6pPr marL="12557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6pPr>
      <a:lvl7pPr marL="17129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7pPr>
      <a:lvl8pPr marL="21701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8pPr>
      <a:lvl9pPr marL="26273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3554" name="Picture 2" descr="Jll_footer_113007"/>
          <p:cNvPicPr>
            <a:picLocks noChangeAspect="1" noChangeArrowheads="1"/>
          </p:cNvPicPr>
          <p:nvPr/>
        </p:nvPicPr>
        <p:blipFill>
          <a:blip r:embed="rId11"/>
          <a:srcRect/>
          <a:stretch>
            <a:fillRect/>
          </a:stretch>
        </p:blipFill>
        <p:spPr bwMode="auto">
          <a:xfrm>
            <a:off x="0" y="6129338"/>
            <a:ext cx="9148763" cy="725487"/>
          </a:xfrm>
          <a:prstGeom prst="rect">
            <a:avLst/>
          </a:prstGeom>
          <a:noFill/>
          <a:ln w="9525">
            <a:noFill/>
            <a:miter lim="800000"/>
            <a:headEnd/>
            <a:tailEnd/>
          </a:ln>
        </p:spPr>
      </p:pic>
      <p:sp>
        <p:nvSpPr>
          <p:cNvPr id="23555" name="Rectangle 3"/>
          <p:cNvSpPr>
            <a:spLocks noGrp="1" noChangeArrowheads="1"/>
          </p:cNvSpPr>
          <p:nvPr>
            <p:ph type="body" idx="1"/>
          </p:nvPr>
        </p:nvSpPr>
        <p:spPr bwMode="auto">
          <a:xfrm>
            <a:off x="679450" y="1320800"/>
            <a:ext cx="7921625" cy="4343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259524" name="Rectangle 4"/>
          <p:cNvSpPr>
            <a:spLocks noGrp="1" noChangeArrowheads="1"/>
          </p:cNvSpPr>
          <p:nvPr>
            <p:ph type="sldNum" sz="quarter" idx="4"/>
          </p:nvPr>
        </p:nvSpPr>
        <p:spPr bwMode="auto">
          <a:xfrm>
            <a:off x="8532813" y="6515100"/>
            <a:ext cx="360362" cy="155575"/>
          </a:xfrm>
          <a:prstGeom prst="rect">
            <a:avLst/>
          </a:prstGeom>
          <a:noFill/>
          <a:ln>
            <a:noFill/>
          </a:ln>
          <a:effectLst/>
          <a:extLst/>
        </p:spPr>
        <p:txBody>
          <a:bodyPr vert="horz" wrap="square" lIns="0" tIns="0" rIns="0" bIns="0" numCol="1" anchor="b" anchorCtr="0" compatLnSpc="1">
            <a:prstTxWarp prst="textNoShape">
              <a:avLst/>
            </a:prstTxWarp>
          </a:bodyPr>
          <a:lstStyle>
            <a:lvl1pPr algn="r">
              <a:defRPr sz="900">
                <a:solidFill>
                  <a:srgbClr val="000000"/>
                </a:solidFill>
              </a:defRPr>
            </a:lvl1pPr>
          </a:lstStyle>
          <a:p>
            <a:pPr>
              <a:defRPr/>
            </a:pPr>
            <a:fld id="{FE216F37-80DE-443D-97A9-BCD72AF0E611}" type="slidenum">
              <a:rPr lang="en-US"/>
              <a:pPr>
                <a:defRPr/>
              </a:pPr>
              <a:t>‹#›</a:t>
            </a:fld>
            <a:endParaRPr lang="en-US"/>
          </a:p>
        </p:txBody>
      </p:sp>
      <p:sp>
        <p:nvSpPr>
          <p:cNvPr id="23557" name="Rectangle 5"/>
          <p:cNvSpPr>
            <a:spLocks noGrp="1" noChangeArrowheads="1"/>
          </p:cNvSpPr>
          <p:nvPr>
            <p:ph type="title"/>
          </p:nvPr>
        </p:nvSpPr>
        <p:spPr bwMode="auto">
          <a:xfrm>
            <a:off x="679450" y="185738"/>
            <a:ext cx="7921625" cy="4572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p>
        </p:txBody>
      </p:sp>
      <p:sp>
        <p:nvSpPr>
          <p:cNvPr id="1259526" name="Rectangle 6"/>
          <p:cNvSpPr>
            <a:spLocks noGrp="1" noChangeArrowheads="1"/>
          </p:cNvSpPr>
          <p:nvPr>
            <p:ph type="dt" sz="half" idx="2"/>
          </p:nvPr>
        </p:nvSpPr>
        <p:spPr bwMode="auto">
          <a:xfrm>
            <a:off x="6732588" y="6515100"/>
            <a:ext cx="1727200" cy="155575"/>
          </a:xfrm>
          <a:prstGeom prst="rect">
            <a:avLst/>
          </a:prstGeom>
          <a:noFill/>
          <a:ln>
            <a:noFill/>
          </a:ln>
          <a:effectLst/>
          <a:extLst/>
        </p:spPr>
        <p:txBody>
          <a:bodyPr vert="horz" wrap="square" lIns="0" tIns="0" rIns="0" bIns="0" numCol="1" anchor="b" anchorCtr="0" compatLnSpc="1">
            <a:prstTxWarp prst="textNoShape">
              <a:avLst/>
            </a:prstTxWarp>
          </a:bodyPr>
          <a:lstStyle>
            <a:lvl1pPr>
              <a:defRPr sz="800">
                <a:solidFill>
                  <a:srgbClr val="000000"/>
                </a:solidFill>
              </a:defRPr>
            </a:lvl1pPr>
          </a:lstStyle>
          <a:p>
            <a:pPr>
              <a:defRPr/>
            </a:pPr>
            <a:r>
              <a:rPr lang="en-US"/>
              <a:t>Month 00, 2002</a:t>
            </a:r>
          </a:p>
        </p:txBody>
      </p:sp>
      <p:sp>
        <p:nvSpPr>
          <p:cNvPr id="1031" name="Rectangle 7"/>
          <p:cNvSpPr>
            <a:spLocks noChangeArrowheads="1"/>
          </p:cNvSpPr>
          <p:nvPr/>
        </p:nvSpPr>
        <p:spPr bwMode="auto">
          <a:xfrm>
            <a:off x="0" y="0"/>
            <a:ext cx="9144000" cy="6858000"/>
          </a:xfrm>
          <a:prstGeom prst="rect">
            <a:avLst/>
          </a:prstGeom>
          <a:noFill/>
          <a:ln w="12700">
            <a:solidFill>
              <a:schemeClr val="accent2"/>
            </a:solidFill>
            <a:miter lim="800000"/>
            <a:headEnd/>
            <a:tailEnd/>
          </a:ln>
          <a:effectLst/>
          <a:extLst/>
        </p:spPr>
        <p:txBody>
          <a:bodyPr wrap="none" anchor="ctr"/>
          <a:lstStyle/>
          <a:p>
            <a:pPr>
              <a:defRPr/>
            </a:pPr>
            <a:endParaRPr lang="en-GB">
              <a:solidFill>
                <a:srgbClr val="000000"/>
              </a:solidFill>
            </a:endParaRPr>
          </a:p>
        </p:txBody>
      </p:sp>
    </p:spTree>
  </p:cSld>
  <p:clrMap bg1="lt1" tx1="dk1" bg2="lt2" tx2="dk2" accent1="accent1" accent2="accent2" accent3="accent3" accent4="accent4" accent5="accent5" accent6="accent6" hlink="hlink" folHlink="folHlink"/>
  <p:sldLayoutIdLst>
    <p:sldLayoutId id="2147483899" r:id="rId1"/>
    <p:sldLayoutId id="2147483880" r:id="rId2"/>
    <p:sldLayoutId id="2147483879" r:id="rId3"/>
    <p:sldLayoutId id="2147483878" r:id="rId4"/>
    <p:sldLayoutId id="2147483877" r:id="rId5"/>
    <p:sldLayoutId id="2147483876" r:id="rId6"/>
    <p:sldLayoutId id="2147483900" r:id="rId7"/>
    <p:sldLayoutId id="2147483875" r:id="rId8"/>
    <p:sldLayoutId id="2147483901" r:id="rId9"/>
  </p:sldLayoutIdLst>
  <p:transition>
    <p:fade/>
  </p:transition>
  <p:timing>
    <p:tnLst>
      <p:par>
        <p:cTn id="1" dur="indefinite" restart="never" nodeType="tmRoot"/>
      </p:par>
    </p:tnLst>
  </p:timing>
  <p:hf hdr="0" ftr="0" dt="0"/>
  <p:txStyles>
    <p:titleStyle>
      <a:lvl1pPr algn="l" rtl="0" eaLnBrk="0" fontAlgn="base" hangingPunct="0">
        <a:spcBef>
          <a:spcPct val="0"/>
        </a:spcBef>
        <a:spcAft>
          <a:spcPct val="0"/>
        </a:spcAft>
        <a:defRPr sz="2800">
          <a:solidFill>
            <a:schemeClr val="tx1"/>
          </a:solidFill>
          <a:latin typeface="+mj-lt"/>
          <a:ea typeface="+mj-ea"/>
          <a:cs typeface="+mj-cs"/>
        </a:defRPr>
      </a:lvl1pPr>
      <a:lvl2pPr algn="l" rtl="0" eaLnBrk="0" fontAlgn="base" hangingPunct="0">
        <a:spcBef>
          <a:spcPct val="0"/>
        </a:spcBef>
        <a:spcAft>
          <a:spcPct val="0"/>
        </a:spcAft>
        <a:defRPr sz="2800">
          <a:solidFill>
            <a:schemeClr val="tx1"/>
          </a:solidFill>
          <a:latin typeface="Times New Roman" pitchFamily="18" charset="0"/>
        </a:defRPr>
      </a:lvl2pPr>
      <a:lvl3pPr algn="l" rtl="0" eaLnBrk="0" fontAlgn="base" hangingPunct="0">
        <a:spcBef>
          <a:spcPct val="0"/>
        </a:spcBef>
        <a:spcAft>
          <a:spcPct val="0"/>
        </a:spcAft>
        <a:defRPr sz="2800">
          <a:solidFill>
            <a:schemeClr val="tx1"/>
          </a:solidFill>
          <a:latin typeface="Times New Roman" pitchFamily="18" charset="0"/>
        </a:defRPr>
      </a:lvl3pPr>
      <a:lvl4pPr algn="l" rtl="0" eaLnBrk="0" fontAlgn="base" hangingPunct="0">
        <a:spcBef>
          <a:spcPct val="0"/>
        </a:spcBef>
        <a:spcAft>
          <a:spcPct val="0"/>
        </a:spcAft>
        <a:defRPr sz="2800">
          <a:solidFill>
            <a:schemeClr val="tx1"/>
          </a:solidFill>
          <a:latin typeface="Times New Roman" pitchFamily="18" charset="0"/>
        </a:defRPr>
      </a:lvl4pPr>
      <a:lvl5pPr algn="l" rtl="0" eaLnBrk="0" fontAlgn="base" hangingPunct="0">
        <a:spcBef>
          <a:spcPct val="0"/>
        </a:spcBef>
        <a:spcAft>
          <a:spcPct val="0"/>
        </a:spcAft>
        <a:defRPr sz="2800">
          <a:solidFill>
            <a:schemeClr val="tx1"/>
          </a:solidFill>
          <a:latin typeface="Times New Roman" pitchFamily="18" charset="0"/>
        </a:defRPr>
      </a:lvl5pPr>
      <a:lvl6pPr marL="457200" algn="l" rtl="0" fontAlgn="base">
        <a:spcBef>
          <a:spcPct val="0"/>
        </a:spcBef>
        <a:spcAft>
          <a:spcPct val="0"/>
        </a:spcAft>
        <a:defRPr sz="2800">
          <a:solidFill>
            <a:schemeClr val="tx1"/>
          </a:solidFill>
          <a:latin typeface="Times New Roman" pitchFamily="18" charset="0"/>
        </a:defRPr>
      </a:lvl6pPr>
      <a:lvl7pPr marL="914400" algn="l" rtl="0" fontAlgn="base">
        <a:spcBef>
          <a:spcPct val="0"/>
        </a:spcBef>
        <a:spcAft>
          <a:spcPct val="0"/>
        </a:spcAft>
        <a:defRPr sz="2800">
          <a:solidFill>
            <a:schemeClr val="tx1"/>
          </a:solidFill>
          <a:latin typeface="Times New Roman" pitchFamily="18" charset="0"/>
        </a:defRPr>
      </a:lvl7pPr>
      <a:lvl8pPr marL="1371600" algn="l" rtl="0" fontAlgn="base">
        <a:spcBef>
          <a:spcPct val="0"/>
        </a:spcBef>
        <a:spcAft>
          <a:spcPct val="0"/>
        </a:spcAft>
        <a:defRPr sz="2800">
          <a:solidFill>
            <a:schemeClr val="tx1"/>
          </a:solidFill>
          <a:latin typeface="Times New Roman" pitchFamily="18" charset="0"/>
        </a:defRPr>
      </a:lvl8pPr>
      <a:lvl9pPr marL="1828800" algn="l" rtl="0" fontAlgn="base">
        <a:spcBef>
          <a:spcPct val="0"/>
        </a:spcBef>
        <a:spcAft>
          <a:spcPct val="0"/>
        </a:spcAft>
        <a:defRPr sz="2800">
          <a:solidFill>
            <a:schemeClr val="tx1"/>
          </a:solidFill>
          <a:latin typeface="Times New Roman" pitchFamily="18" charset="0"/>
        </a:defRPr>
      </a:lvl9pPr>
    </p:titleStyle>
    <p:bodyStyle>
      <a:lvl1pPr marL="195263" indent="-195263" algn="l" rtl="0" eaLnBrk="0" fontAlgn="base" hangingPunct="0">
        <a:spcBef>
          <a:spcPct val="50000"/>
        </a:spcBef>
        <a:spcAft>
          <a:spcPct val="0"/>
        </a:spcAft>
        <a:buClr>
          <a:schemeClr val="tx1"/>
        </a:buClr>
        <a:buFont typeface="Times New Roman" pitchFamily="18" charset="0"/>
        <a:buChar char="•"/>
        <a:defRPr sz="2200">
          <a:solidFill>
            <a:schemeClr val="tx1"/>
          </a:solidFill>
          <a:latin typeface="+mn-lt"/>
          <a:ea typeface="+mn-ea"/>
          <a:cs typeface="+mn-cs"/>
        </a:defRPr>
      </a:lvl1pPr>
      <a:lvl2pPr marL="350838" indent="-153988" algn="l" rtl="0" eaLnBrk="0" fontAlgn="base" hangingPunct="0">
        <a:spcBef>
          <a:spcPct val="30000"/>
        </a:spcBef>
        <a:spcAft>
          <a:spcPct val="0"/>
        </a:spcAft>
        <a:buClr>
          <a:schemeClr val="tx1"/>
        </a:buClr>
        <a:buFont typeface="Times New Roman" pitchFamily="18" charset="0"/>
        <a:buChar char="-"/>
        <a:defRPr sz="2000">
          <a:solidFill>
            <a:schemeClr val="tx1"/>
          </a:solidFill>
          <a:latin typeface="+mn-lt"/>
        </a:defRPr>
      </a:lvl2pPr>
      <a:lvl3pPr marL="506413" indent="-153988" algn="l" rtl="0" eaLnBrk="0" fontAlgn="base" hangingPunct="0">
        <a:spcBef>
          <a:spcPct val="30000"/>
        </a:spcBef>
        <a:spcAft>
          <a:spcPct val="0"/>
        </a:spcAft>
        <a:buClr>
          <a:schemeClr val="tx1"/>
        </a:buClr>
        <a:buFont typeface="Times New Roman" pitchFamily="18" charset="0"/>
        <a:buChar char="-"/>
        <a:defRPr sz="2400">
          <a:solidFill>
            <a:schemeClr val="tx1"/>
          </a:solidFill>
          <a:latin typeface="+mn-lt"/>
        </a:defRPr>
      </a:lvl3pPr>
      <a:lvl4pPr marL="661988" indent="-153988" algn="l" rtl="0" eaLnBrk="0" fontAlgn="base" hangingPunct="0">
        <a:spcBef>
          <a:spcPct val="30000"/>
        </a:spcBef>
        <a:spcAft>
          <a:spcPct val="0"/>
        </a:spcAft>
        <a:buClr>
          <a:schemeClr val="tx1"/>
        </a:buClr>
        <a:buFont typeface="Times New Roman" pitchFamily="18" charset="0"/>
        <a:buChar char="-"/>
        <a:defRPr sz="1600">
          <a:solidFill>
            <a:schemeClr val="tx1"/>
          </a:solidFill>
          <a:latin typeface="+mn-lt"/>
        </a:defRPr>
      </a:lvl4pPr>
      <a:lvl5pPr marL="798513" indent="-134938" algn="l" rtl="0" eaLnBrk="0" fontAlgn="base" hangingPunct="0">
        <a:spcBef>
          <a:spcPct val="30000"/>
        </a:spcBef>
        <a:spcAft>
          <a:spcPct val="0"/>
        </a:spcAft>
        <a:buClr>
          <a:schemeClr val="tx1"/>
        </a:buClr>
        <a:buFont typeface="Times New Roman" pitchFamily="18" charset="0"/>
        <a:buChar char="-"/>
        <a:defRPr sz="1400">
          <a:solidFill>
            <a:schemeClr val="tx1"/>
          </a:solidFill>
          <a:latin typeface="+mn-lt"/>
        </a:defRPr>
      </a:lvl5pPr>
      <a:lvl6pPr marL="12557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6pPr>
      <a:lvl7pPr marL="17129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7pPr>
      <a:lvl8pPr marL="21701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8pPr>
      <a:lvl9pPr marL="26273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3794" name="Picture 2" descr="Jll_footer_113007"/>
          <p:cNvPicPr>
            <a:picLocks noChangeAspect="1" noChangeArrowheads="1"/>
          </p:cNvPicPr>
          <p:nvPr/>
        </p:nvPicPr>
        <p:blipFill>
          <a:blip r:embed="rId11"/>
          <a:srcRect/>
          <a:stretch>
            <a:fillRect/>
          </a:stretch>
        </p:blipFill>
        <p:spPr bwMode="auto">
          <a:xfrm>
            <a:off x="0" y="6129338"/>
            <a:ext cx="9148763" cy="725487"/>
          </a:xfrm>
          <a:prstGeom prst="rect">
            <a:avLst/>
          </a:prstGeom>
          <a:noFill/>
          <a:ln w="9525">
            <a:noFill/>
            <a:miter lim="800000"/>
            <a:headEnd/>
            <a:tailEnd/>
          </a:ln>
        </p:spPr>
      </p:pic>
      <p:sp>
        <p:nvSpPr>
          <p:cNvPr id="33795" name="Rectangle 3"/>
          <p:cNvSpPr>
            <a:spLocks noGrp="1" noChangeArrowheads="1"/>
          </p:cNvSpPr>
          <p:nvPr>
            <p:ph type="body" idx="1"/>
          </p:nvPr>
        </p:nvSpPr>
        <p:spPr bwMode="auto">
          <a:xfrm>
            <a:off x="679450" y="1320800"/>
            <a:ext cx="7921625" cy="4343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259524" name="Rectangle 4"/>
          <p:cNvSpPr>
            <a:spLocks noGrp="1" noChangeArrowheads="1"/>
          </p:cNvSpPr>
          <p:nvPr>
            <p:ph type="sldNum" sz="quarter" idx="4"/>
          </p:nvPr>
        </p:nvSpPr>
        <p:spPr bwMode="auto">
          <a:xfrm>
            <a:off x="8532813" y="6515100"/>
            <a:ext cx="360362" cy="155575"/>
          </a:xfrm>
          <a:prstGeom prst="rect">
            <a:avLst/>
          </a:prstGeom>
          <a:noFill/>
          <a:ln>
            <a:noFill/>
          </a:ln>
          <a:effectLst/>
          <a:extLst/>
        </p:spPr>
        <p:txBody>
          <a:bodyPr vert="horz" wrap="square" lIns="0" tIns="0" rIns="0" bIns="0" numCol="1" anchor="b" anchorCtr="0" compatLnSpc="1">
            <a:prstTxWarp prst="textNoShape">
              <a:avLst/>
            </a:prstTxWarp>
          </a:bodyPr>
          <a:lstStyle>
            <a:lvl1pPr algn="r">
              <a:defRPr sz="900">
                <a:solidFill>
                  <a:srgbClr val="000000"/>
                </a:solidFill>
              </a:defRPr>
            </a:lvl1pPr>
          </a:lstStyle>
          <a:p>
            <a:pPr>
              <a:defRPr/>
            </a:pPr>
            <a:fld id="{D7CD26AF-8025-4BFB-BF92-F3DF41C1F928}" type="slidenum">
              <a:rPr lang="en-US"/>
              <a:pPr>
                <a:defRPr/>
              </a:pPr>
              <a:t>‹#›</a:t>
            </a:fld>
            <a:endParaRPr lang="en-US"/>
          </a:p>
        </p:txBody>
      </p:sp>
      <p:sp>
        <p:nvSpPr>
          <p:cNvPr id="33797" name="Rectangle 5"/>
          <p:cNvSpPr>
            <a:spLocks noGrp="1" noChangeArrowheads="1"/>
          </p:cNvSpPr>
          <p:nvPr>
            <p:ph type="title"/>
          </p:nvPr>
        </p:nvSpPr>
        <p:spPr bwMode="auto">
          <a:xfrm>
            <a:off x="679450" y="185738"/>
            <a:ext cx="7921625" cy="4572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p>
        </p:txBody>
      </p:sp>
      <p:sp>
        <p:nvSpPr>
          <p:cNvPr id="1259526" name="Rectangle 6"/>
          <p:cNvSpPr>
            <a:spLocks noGrp="1" noChangeArrowheads="1"/>
          </p:cNvSpPr>
          <p:nvPr>
            <p:ph type="dt" sz="half" idx="2"/>
          </p:nvPr>
        </p:nvSpPr>
        <p:spPr bwMode="auto">
          <a:xfrm>
            <a:off x="6732588" y="6515100"/>
            <a:ext cx="1727200" cy="155575"/>
          </a:xfrm>
          <a:prstGeom prst="rect">
            <a:avLst/>
          </a:prstGeom>
          <a:noFill/>
          <a:ln>
            <a:noFill/>
          </a:ln>
          <a:effectLst/>
          <a:extLst/>
        </p:spPr>
        <p:txBody>
          <a:bodyPr vert="horz" wrap="square" lIns="0" tIns="0" rIns="0" bIns="0" numCol="1" anchor="b" anchorCtr="0" compatLnSpc="1">
            <a:prstTxWarp prst="textNoShape">
              <a:avLst/>
            </a:prstTxWarp>
          </a:bodyPr>
          <a:lstStyle>
            <a:lvl1pPr>
              <a:defRPr sz="800">
                <a:solidFill>
                  <a:srgbClr val="000000"/>
                </a:solidFill>
              </a:defRPr>
            </a:lvl1pPr>
          </a:lstStyle>
          <a:p>
            <a:pPr>
              <a:defRPr/>
            </a:pPr>
            <a:r>
              <a:rPr lang="en-US"/>
              <a:t>Month 00, 2002</a:t>
            </a:r>
          </a:p>
        </p:txBody>
      </p:sp>
      <p:sp>
        <p:nvSpPr>
          <p:cNvPr id="1031" name="Rectangle 7"/>
          <p:cNvSpPr>
            <a:spLocks noChangeArrowheads="1"/>
          </p:cNvSpPr>
          <p:nvPr/>
        </p:nvSpPr>
        <p:spPr bwMode="auto">
          <a:xfrm>
            <a:off x="0" y="0"/>
            <a:ext cx="9144000" cy="6858000"/>
          </a:xfrm>
          <a:prstGeom prst="rect">
            <a:avLst/>
          </a:prstGeom>
          <a:noFill/>
          <a:ln w="12700">
            <a:solidFill>
              <a:schemeClr val="accent2"/>
            </a:solidFill>
            <a:miter lim="800000"/>
            <a:headEnd/>
            <a:tailEnd/>
          </a:ln>
          <a:effectLst/>
          <a:extLst/>
        </p:spPr>
        <p:txBody>
          <a:bodyPr wrap="none" anchor="ctr"/>
          <a:lstStyle/>
          <a:p>
            <a:pPr>
              <a:defRPr/>
            </a:pPr>
            <a:endParaRPr lang="en-GB">
              <a:solidFill>
                <a:srgbClr val="000000"/>
              </a:solidFill>
            </a:endParaRPr>
          </a:p>
        </p:txBody>
      </p:sp>
    </p:spTree>
  </p:cSld>
  <p:clrMap bg1="lt1" tx1="dk1" bg2="lt2" tx2="dk2" accent1="accent1" accent2="accent2" accent3="accent3" accent4="accent4" accent5="accent5" accent6="accent6" hlink="hlink" folHlink="folHlink"/>
  <p:sldLayoutIdLst>
    <p:sldLayoutId id="2147483902" r:id="rId1"/>
    <p:sldLayoutId id="2147483886" r:id="rId2"/>
    <p:sldLayoutId id="2147483885" r:id="rId3"/>
    <p:sldLayoutId id="2147483884" r:id="rId4"/>
    <p:sldLayoutId id="2147483883" r:id="rId5"/>
    <p:sldLayoutId id="2147483882" r:id="rId6"/>
    <p:sldLayoutId id="2147483903" r:id="rId7"/>
    <p:sldLayoutId id="2147483881" r:id="rId8"/>
    <p:sldLayoutId id="2147483904" r:id="rId9"/>
  </p:sldLayoutIdLst>
  <p:transition>
    <p:fade/>
  </p:transition>
  <p:timing>
    <p:tnLst>
      <p:par>
        <p:cTn id="1" dur="indefinite" restart="never" nodeType="tmRoot"/>
      </p:par>
    </p:tnLst>
  </p:timing>
  <p:hf hdr="0" ftr="0" dt="0"/>
  <p:txStyles>
    <p:titleStyle>
      <a:lvl1pPr algn="l" rtl="0" eaLnBrk="0" fontAlgn="base" hangingPunct="0">
        <a:spcBef>
          <a:spcPct val="0"/>
        </a:spcBef>
        <a:spcAft>
          <a:spcPct val="0"/>
        </a:spcAft>
        <a:defRPr sz="2800">
          <a:solidFill>
            <a:schemeClr val="tx1"/>
          </a:solidFill>
          <a:latin typeface="+mj-lt"/>
          <a:ea typeface="+mj-ea"/>
          <a:cs typeface="+mj-cs"/>
        </a:defRPr>
      </a:lvl1pPr>
      <a:lvl2pPr algn="l" rtl="0" eaLnBrk="0" fontAlgn="base" hangingPunct="0">
        <a:spcBef>
          <a:spcPct val="0"/>
        </a:spcBef>
        <a:spcAft>
          <a:spcPct val="0"/>
        </a:spcAft>
        <a:defRPr sz="2800">
          <a:solidFill>
            <a:schemeClr val="tx1"/>
          </a:solidFill>
          <a:latin typeface="Times New Roman" pitchFamily="18" charset="0"/>
        </a:defRPr>
      </a:lvl2pPr>
      <a:lvl3pPr algn="l" rtl="0" eaLnBrk="0" fontAlgn="base" hangingPunct="0">
        <a:spcBef>
          <a:spcPct val="0"/>
        </a:spcBef>
        <a:spcAft>
          <a:spcPct val="0"/>
        </a:spcAft>
        <a:defRPr sz="2800">
          <a:solidFill>
            <a:schemeClr val="tx1"/>
          </a:solidFill>
          <a:latin typeface="Times New Roman" pitchFamily="18" charset="0"/>
        </a:defRPr>
      </a:lvl3pPr>
      <a:lvl4pPr algn="l" rtl="0" eaLnBrk="0" fontAlgn="base" hangingPunct="0">
        <a:spcBef>
          <a:spcPct val="0"/>
        </a:spcBef>
        <a:spcAft>
          <a:spcPct val="0"/>
        </a:spcAft>
        <a:defRPr sz="2800">
          <a:solidFill>
            <a:schemeClr val="tx1"/>
          </a:solidFill>
          <a:latin typeface="Times New Roman" pitchFamily="18" charset="0"/>
        </a:defRPr>
      </a:lvl4pPr>
      <a:lvl5pPr algn="l" rtl="0" eaLnBrk="0" fontAlgn="base" hangingPunct="0">
        <a:spcBef>
          <a:spcPct val="0"/>
        </a:spcBef>
        <a:spcAft>
          <a:spcPct val="0"/>
        </a:spcAft>
        <a:defRPr sz="2800">
          <a:solidFill>
            <a:schemeClr val="tx1"/>
          </a:solidFill>
          <a:latin typeface="Times New Roman" pitchFamily="18" charset="0"/>
        </a:defRPr>
      </a:lvl5pPr>
      <a:lvl6pPr marL="457200" algn="l" rtl="0" fontAlgn="base">
        <a:spcBef>
          <a:spcPct val="0"/>
        </a:spcBef>
        <a:spcAft>
          <a:spcPct val="0"/>
        </a:spcAft>
        <a:defRPr sz="2800">
          <a:solidFill>
            <a:schemeClr val="tx1"/>
          </a:solidFill>
          <a:latin typeface="Times New Roman" pitchFamily="18" charset="0"/>
        </a:defRPr>
      </a:lvl6pPr>
      <a:lvl7pPr marL="914400" algn="l" rtl="0" fontAlgn="base">
        <a:spcBef>
          <a:spcPct val="0"/>
        </a:spcBef>
        <a:spcAft>
          <a:spcPct val="0"/>
        </a:spcAft>
        <a:defRPr sz="2800">
          <a:solidFill>
            <a:schemeClr val="tx1"/>
          </a:solidFill>
          <a:latin typeface="Times New Roman" pitchFamily="18" charset="0"/>
        </a:defRPr>
      </a:lvl7pPr>
      <a:lvl8pPr marL="1371600" algn="l" rtl="0" fontAlgn="base">
        <a:spcBef>
          <a:spcPct val="0"/>
        </a:spcBef>
        <a:spcAft>
          <a:spcPct val="0"/>
        </a:spcAft>
        <a:defRPr sz="2800">
          <a:solidFill>
            <a:schemeClr val="tx1"/>
          </a:solidFill>
          <a:latin typeface="Times New Roman" pitchFamily="18" charset="0"/>
        </a:defRPr>
      </a:lvl8pPr>
      <a:lvl9pPr marL="1828800" algn="l" rtl="0" fontAlgn="base">
        <a:spcBef>
          <a:spcPct val="0"/>
        </a:spcBef>
        <a:spcAft>
          <a:spcPct val="0"/>
        </a:spcAft>
        <a:defRPr sz="2800">
          <a:solidFill>
            <a:schemeClr val="tx1"/>
          </a:solidFill>
          <a:latin typeface="Times New Roman" pitchFamily="18" charset="0"/>
        </a:defRPr>
      </a:lvl9pPr>
    </p:titleStyle>
    <p:bodyStyle>
      <a:lvl1pPr marL="195263" indent="-195263" algn="l" rtl="0" eaLnBrk="0" fontAlgn="base" hangingPunct="0">
        <a:spcBef>
          <a:spcPct val="50000"/>
        </a:spcBef>
        <a:spcAft>
          <a:spcPct val="0"/>
        </a:spcAft>
        <a:buClr>
          <a:schemeClr val="tx1"/>
        </a:buClr>
        <a:buFont typeface="Times New Roman" pitchFamily="18" charset="0"/>
        <a:buChar char="•"/>
        <a:defRPr sz="2200">
          <a:solidFill>
            <a:schemeClr val="tx1"/>
          </a:solidFill>
          <a:latin typeface="+mn-lt"/>
          <a:ea typeface="+mn-ea"/>
          <a:cs typeface="+mn-cs"/>
        </a:defRPr>
      </a:lvl1pPr>
      <a:lvl2pPr marL="350838" indent="-153988" algn="l" rtl="0" eaLnBrk="0" fontAlgn="base" hangingPunct="0">
        <a:spcBef>
          <a:spcPct val="30000"/>
        </a:spcBef>
        <a:spcAft>
          <a:spcPct val="0"/>
        </a:spcAft>
        <a:buClr>
          <a:schemeClr val="tx1"/>
        </a:buClr>
        <a:buFont typeface="Times New Roman" pitchFamily="18" charset="0"/>
        <a:buChar char="-"/>
        <a:defRPr sz="2000">
          <a:solidFill>
            <a:schemeClr val="tx1"/>
          </a:solidFill>
          <a:latin typeface="+mn-lt"/>
        </a:defRPr>
      </a:lvl2pPr>
      <a:lvl3pPr marL="506413" indent="-153988" algn="l" rtl="0" eaLnBrk="0" fontAlgn="base" hangingPunct="0">
        <a:spcBef>
          <a:spcPct val="30000"/>
        </a:spcBef>
        <a:spcAft>
          <a:spcPct val="0"/>
        </a:spcAft>
        <a:buClr>
          <a:schemeClr val="tx1"/>
        </a:buClr>
        <a:buFont typeface="Times New Roman" pitchFamily="18" charset="0"/>
        <a:buChar char="-"/>
        <a:defRPr sz="2400">
          <a:solidFill>
            <a:schemeClr val="tx1"/>
          </a:solidFill>
          <a:latin typeface="+mn-lt"/>
        </a:defRPr>
      </a:lvl3pPr>
      <a:lvl4pPr marL="661988" indent="-153988" algn="l" rtl="0" eaLnBrk="0" fontAlgn="base" hangingPunct="0">
        <a:spcBef>
          <a:spcPct val="30000"/>
        </a:spcBef>
        <a:spcAft>
          <a:spcPct val="0"/>
        </a:spcAft>
        <a:buClr>
          <a:schemeClr val="tx1"/>
        </a:buClr>
        <a:buFont typeface="Times New Roman" pitchFamily="18" charset="0"/>
        <a:buChar char="-"/>
        <a:defRPr sz="1600">
          <a:solidFill>
            <a:schemeClr val="tx1"/>
          </a:solidFill>
          <a:latin typeface="+mn-lt"/>
        </a:defRPr>
      </a:lvl4pPr>
      <a:lvl5pPr marL="798513" indent="-134938" algn="l" rtl="0" eaLnBrk="0" fontAlgn="base" hangingPunct="0">
        <a:spcBef>
          <a:spcPct val="30000"/>
        </a:spcBef>
        <a:spcAft>
          <a:spcPct val="0"/>
        </a:spcAft>
        <a:buClr>
          <a:schemeClr val="tx1"/>
        </a:buClr>
        <a:buFont typeface="Times New Roman" pitchFamily="18" charset="0"/>
        <a:buChar char="-"/>
        <a:defRPr sz="1400">
          <a:solidFill>
            <a:schemeClr val="tx1"/>
          </a:solidFill>
          <a:latin typeface="+mn-lt"/>
        </a:defRPr>
      </a:lvl5pPr>
      <a:lvl6pPr marL="12557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6pPr>
      <a:lvl7pPr marL="17129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7pPr>
      <a:lvl8pPr marL="21701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8pPr>
      <a:lvl9pPr marL="26273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4034" name="Picture 2" descr="Jll_footer_113007"/>
          <p:cNvPicPr>
            <a:picLocks noChangeAspect="1" noChangeArrowheads="1"/>
          </p:cNvPicPr>
          <p:nvPr/>
        </p:nvPicPr>
        <p:blipFill>
          <a:blip r:embed="rId11"/>
          <a:srcRect/>
          <a:stretch>
            <a:fillRect/>
          </a:stretch>
        </p:blipFill>
        <p:spPr bwMode="auto">
          <a:xfrm>
            <a:off x="0" y="6129338"/>
            <a:ext cx="9148763" cy="725487"/>
          </a:xfrm>
          <a:prstGeom prst="rect">
            <a:avLst/>
          </a:prstGeom>
          <a:noFill/>
          <a:ln w="9525">
            <a:noFill/>
            <a:miter lim="800000"/>
            <a:headEnd/>
            <a:tailEnd/>
          </a:ln>
        </p:spPr>
      </p:pic>
      <p:sp>
        <p:nvSpPr>
          <p:cNvPr id="44035" name="Rectangle 3"/>
          <p:cNvSpPr>
            <a:spLocks noGrp="1" noChangeArrowheads="1"/>
          </p:cNvSpPr>
          <p:nvPr>
            <p:ph type="body" idx="1"/>
          </p:nvPr>
        </p:nvSpPr>
        <p:spPr bwMode="auto">
          <a:xfrm>
            <a:off x="679450" y="1320800"/>
            <a:ext cx="7921625" cy="4343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259524" name="Rectangle 4"/>
          <p:cNvSpPr>
            <a:spLocks noGrp="1" noChangeArrowheads="1"/>
          </p:cNvSpPr>
          <p:nvPr>
            <p:ph type="sldNum" sz="quarter" idx="4"/>
          </p:nvPr>
        </p:nvSpPr>
        <p:spPr bwMode="auto">
          <a:xfrm>
            <a:off x="8532813" y="6515100"/>
            <a:ext cx="360362" cy="155575"/>
          </a:xfrm>
          <a:prstGeom prst="rect">
            <a:avLst/>
          </a:prstGeom>
          <a:noFill/>
          <a:ln>
            <a:noFill/>
          </a:ln>
          <a:effectLst/>
          <a:extLst/>
        </p:spPr>
        <p:txBody>
          <a:bodyPr vert="horz" wrap="square" lIns="0" tIns="0" rIns="0" bIns="0" numCol="1" anchor="b" anchorCtr="0" compatLnSpc="1">
            <a:prstTxWarp prst="textNoShape">
              <a:avLst/>
            </a:prstTxWarp>
          </a:bodyPr>
          <a:lstStyle>
            <a:lvl1pPr algn="r">
              <a:defRPr sz="900">
                <a:solidFill>
                  <a:srgbClr val="000000"/>
                </a:solidFill>
              </a:defRPr>
            </a:lvl1pPr>
          </a:lstStyle>
          <a:p>
            <a:pPr>
              <a:defRPr/>
            </a:pPr>
            <a:fld id="{E678B1F2-99F7-4A46-9C23-778A3D44FA87}" type="slidenum">
              <a:rPr lang="en-US"/>
              <a:pPr>
                <a:defRPr/>
              </a:pPr>
              <a:t>‹#›</a:t>
            </a:fld>
            <a:endParaRPr lang="en-US"/>
          </a:p>
        </p:txBody>
      </p:sp>
      <p:sp>
        <p:nvSpPr>
          <p:cNvPr id="44037" name="Rectangle 5"/>
          <p:cNvSpPr>
            <a:spLocks noGrp="1" noChangeArrowheads="1"/>
          </p:cNvSpPr>
          <p:nvPr>
            <p:ph type="title"/>
          </p:nvPr>
        </p:nvSpPr>
        <p:spPr bwMode="auto">
          <a:xfrm>
            <a:off x="679450" y="185738"/>
            <a:ext cx="7921625" cy="4572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p>
        </p:txBody>
      </p:sp>
      <p:sp>
        <p:nvSpPr>
          <p:cNvPr id="1259526" name="Rectangle 6"/>
          <p:cNvSpPr>
            <a:spLocks noGrp="1" noChangeArrowheads="1"/>
          </p:cNvSpPr>
          <p:nvPr>
            <p:ph type="dt" sz="half" idx="2"/>
          </p:nvPr>
        </p:nvSpPr>
        <p:spPr bwMode="auto">
          <a:xfrm>
            <a:off x="6732588" y="6515100"/>
            <a:ext cx="1727200" cy="155575"/>
          </a:xfrm>
          <a:prstGeom prst="rect">
            <a:avLst/>
          </a:prstGeom>
          <a:noFill/>
          <a:ln>
            <a:noFill/>
          </a:ln>
          <a:effectLst/>
          <a:extLst/>
        </p:spPr>
        <p:txBody>
          <a:bodyPr vert="horz" wrap="square" lIns="0" tIns="0" rIns="0" bIns="0" numCol="1" anchor="b" anchorCtr="0" compatLnSpc="1">
            <a:prstTxWarp prst="textNoShape">
              <a:avLst/>
            </a:prstTxWarp>
          </a:bodyPr>
          <a:lstStyle>
            <a:lvl1pPr>
              <a:defRPr sz="800">
                <a:solidFill>
                  <a:srgbClr val="000000"/>
                </a:solidFill>
              </a:defRPr>
            </a:lvl1pPr>
          </a:lstStyle>
          <a:p>
            <a:pPr>
              <a:defRPr/>
            </a:pPr>
            <a:r>
              <a:rPr lang="en-US"/>
              <a:t>Month 00, 2002</a:t>
            </a:r>
          </a:p>
        </p:txBody>
      </p:sp>
      <p:sp>
        <p:nvSpPr>
          <p:cNvPr id="1031" name="Rectangle 7"/>
          <p:cNvSpPr>
            <a:spLocks noChangeArrowheads="1"/>
          </p:cNvSpPr>
          <p:nvPr/>
        </p:nvSpPr>
        <p:spPr bwMode="auto">
          <a:xfrm>
            <a:off x="0" y="0"/>
            <a:ext cx="9144000" cy="6858000"/>
          </a:xfrm>
          <a:prstGeom prst="rect">
            <a:avLst/>
          </a:prstGeom>
          <a:noFill/>
          <a:ln w="12700">
            <a:solidFill>
              <a:schemeClr val="accent2"/>
            </a:solidFill>
            <a:miter lim="800000"/>
            <a:headEnd/>
            <a:tailEnd/>
          </a:ln>
          <a:effectLst/>
          <a:extLst/>
        </p:spPr>
        <p:txBody>
          <a:bodyPr wrap="none" anchor="ctr"/>
          <a:lstStyle/>
          <a:p>
            <a:pPr>
              <a:defRPr/>
            </a:pPr>
            <a:endParaRPr lang="en-GB">
              <a:solidFill>
                <a:srgbClr val="000000"/>
              </a:solidFill>
            </a:endParaRPr>
          </a:p>
        </p:txBody>
      </p:sp>
    </p:spTree>
  </p:cSld>
  <p:clrMap bg1="lt1" tx1="dk1" bg2="lt2" tx2="dk2" accent1="accent1" accent2="accent2" accent3="accent3" accent4="accent4" accent5="accent5" accent6="accent6" hlink="hlink" folHlink="folHlink"/>
  <p:sldLayoutIdLst>
    <p:sldLayoutId id="2147483905" r:id="rId1"/>
    <p:sldLayoutId id="2147483892" r:id="rId2"/>
    <p:sldLayoutId id="2147483891" r:id="rId3"/>
    <p:sldLayoutId id="2147483890" r:id="rId4"/>
    <p:sldLayoutId id="2147483889" r:id="rId5"/>
    <p:sldLayoutId id="2147483888" r:id="rId6"/>
    <p:sldLayoutId id="2147483906" r:id="rId7"/>
    <p:sldLayoutId id="2147483887" r:id="rId8"/>
    <p:sldLayoutId id="2147483907" r:id="rId9"/>
  </p:sldLayoutIdLst>
  <p:transition>
    <p:fade/>
  </p:transition>
  <p:timing>
    <p:tnLst>
      <p:par>
        <p:cTn id="1" dur="indefinite" restart="never" nodeType="tmRoot"/>
      </p:par>
    </p:tnLst>
  </p:timing>
  <p:hf hdr="0" ftr="0" dt="0"/>
  <p:txStyles>
    <p:titleStyle>
      <a:lvl1pPr algn="l" rtl="0" eaLnBrk="0" fontAlgn="base" hangingPunct="0">
        <a:spcBef>
          <a:spcPct val="0"/>
        </a:spcBef>
        <a:spcAft>
          <a:spcPct val="0"/>
        </a:spcAft>
        <a:defRPr sz="2800">
          <a:solidFill>
            <a:schemeClr val="tx1"/>
          </a:solidFill>
          <a:latin typeface="+mj-lt"/>
          <a:ea typeface="+mj-ea"/>
          <a:cs typeface="+mj-cs"/>
        </a:defRPr>
      </a:lvl1pPr>
      <a:lvl2pPr algn="l" rtl="0" eaLnBrk="0" fontAlgn="base" hangingPunct="0">
        <a:spcBef>
          <a:spcPct val="0"/>
        </a:spcBef>
        <a:spcAft>
          <a:spcPct val="0"/>
        </a:spcAft>
        <a:defRPr sz="2800">
          <a:solidFill>
            <a:schemeClr val="tx1"/>
          </a:solidFill>
          <a:latin typeface="Times New Roman" pitchFamily="18" charset="0"/>
        </a:defRPr>
      </a:lvl2pPr>
      <a:lvl3pPr algn="l" rtl="0" eaLnBrk="0" fontAlgn="base" hangingPunct="0">
        <a:spcBef>
          <a:spcPct val="0"/>
        </a:spcBef>
        <a:spcAft>
          <a:spcPct val="0"/>
        </a:spcAft>
        <a:defRPr sz="2800">
          <a:solidFill>
            <a:schemeClr val="tx1"/>
          </a:solidFill>
          <a:latin typeface="Times New Roman" pitchFamily="18" charset="0"/>
        </a:defRPr>
      </a:lvl3pPr>
      <a:lvl4pPr algn="l" rtl="0" eaLnBrk="0" fontAlgn="base" hangingPunct="0">
        <a:spcBef>
          <a:spcPct val="0"/>
        </a:spcBef>
        <a:spcAft>
          <a:spcPct val="0"/>
        </a:spcAft>
        <a:defRPr sz="2800">
          <a:solidFill>
            <a:schemeClr val="tx1"/>
          </a:solidFill>
          <a:latin typeface="Times New Roman" pitchFamily="18" charset="0"/>
        </a:defRPr>
      </a:lvl4pPr>
      <a:lvl5pPr algn="l" rtl="0" eaLnBrk="0" fontAlgn="base" hangingPunct="0">
        <a:spcBef>
          <a:spcPct val="0"/>
        </a:spcBef>
        <a:spcAft>
          <a:spcPct val="0"/>
        </a:spcAft>
        <a:defRPr sz="2800">
          <a:solidFill>
            <a:schemeClr val="tx1"/>
          </a:solidFill>
          <a:latin typeface="Times New Roman" pitchFamily="18" charset="0"/>
        </a:defRPr>
      </a:lvl5pPr>
      <a:lvl6pPr marL="457200" algn="l" rtl="0" fontAlgn="base">
        <a:spcBef>
          <a:spcPct val="0"/>
        </a:spcBef>
        <a:spcAft>
          <a:spcPct val="0"/>
        </a:spcAft>
        <a:defRPr sz="2800">
          <a:solidFill>
            <a:schemeClr val="tx1"/>
          </a:solidFill>
          <a:latin typeface="Times New Roman" pitchFamily="18" charset="0"/>
        </a:defRPr>
      </a:lvl6pPr>
      <a:lvl7pPr marL="914400" algn="l" rtl="0" fontAlgn="base">
        <a:spcBef>
          <a:spcPct val="0"/>
        </a:spcBef>
        <a:spcAft>
          <a:spcPct val="0"/>
        </a:spcAft>
        <a:defRPr sz="2800">
          <a:solidFill>
            <a:schemeClr val="tx1"/>
          </a:solidFill>
          <a:latin typeface="Times New Roman" pitchFamily="18" charset="0"/>
        </a:defRPr>
      </a:lvl7pPr>
      <a:lvl8pPr marL="1371600" algn="l" rtl="0" fontAlgn="base">
        <a:spcBef>
          <a:spcPct val="0"/>
        </a:spcBef>
        <a:spcAft>
          <a:spcPct val="0"/>
        </a:spcAft>
        <a:defRPr sz="2800">
          <a:solidFill>
            <a:schemeClr val="tx1"/>
          </a:solidFill>
          <a:latin typeface="Times New Roman" pitchFamily="18" charset="0"/>
        </a:defRPr>
      </a:lvl8pPr>
      <a:lvl9pPr marL="1828800" algn="l" rtl="0" fontAlgn="base">
        <a:spcBef>
          <a:spcPct val="0"/>
        </a:spcBef>
        <a:spcAft>
          <a:spcPct val="0"/>
        </a:spcAft>
        <a:defRPr sz="2800">
          <a:solidFill>
            <a:schemeClr val="tx1"/>
          </a:solidFill>
          <a:latin typeface="Times New Roman" pitchFamily="18" charset="0"/>
        </a:defRPr>
      </a:lvl9pPr>
    </p:titleStyle>
    <p:bodyStyle>
      <a:lvl1pPr marL="195263" indent="-195263" algn="l" rtl="0" eaLnBrk="0" fontAlgn="base" hangingPunct="0">
        <a:spcBef>
          <a:spcPct val="50000"/>
        </a:spcBef>
        <a:spcAft>
          <a:spcPct val="0"/>
        </a:spcAft>
        <a:buClr>
          <a:schemeClr val="tx1"/>
        </a:buClr>
        <a:buFont typeface="Times New Roman" pitchFamily="18" charset="0"/>
        <a:buChar char="•"/>
        <a:defRPr sz="2200">
          <a:solidFill>
            <a:schemeClr val="tx1"/>
          </a:solidFill>
          <a:latin typeface="+mn-lt"/>
          <a:ea typeface="+mn-ea"/>
          <a:cs typeface="+mn-cs"/>
        </a:defRPr>
      </a:lvl1pPr>
      <a:lvl2pPr marL="350838" indent="-153988" algn="l" rtl="0" eaLnBrk="0" fontAlgn="base" hangingPunct="0">
        <a:spcBef>
          <a:spcPct val="30000"/>
        </a:spcBef>
        <a:spcAft>
          <a:spcPct val="0"/>
        </a:spcAft>
        <a:buClr>
          <a:schemeClr val="tx1"/>
        </a:buClr>
        <a:buFont typeface="Times New Roman" pitchFamily="18" charset="0"/>
        <a:buChar char="-"/>
        <a:defRPr sz="2000">
          <a:solidFill>
            <a:schemeClr val="tx1"/>
          </a:solidFill>
          <a:latin typeface="+mn-lt"/>
        </a:defRPr>
      </a:lvl2pPr>
      <a:lvl3pPr marL="506413" indent="-153988" algn="l" rtl="0" eaLnBrk="0" fontAlgn="base" hangingPunct="0">
        <a:spcBef>
          <a:spcPct val="30000"/>
        </a:spcBef>
        <a:spcAft>
          <a:spcPct val="0"/>
        </a:spcAft>
        <a:buClr>
          <a:schemeClr val="tx1"/>
        </a:buClr>
        <a:buFont typeface="Times New Roman" pitchFamily="18" charset="0"/>
        <a:buChar char="-"/>
        <a:defRPr sz="2400">
          <a:solidFill>
            <a:schemeClr val="tx1"/>
          </a:solidFill>
          <a:latin typeface="+mn-lt"/>
        </a:defRPr>
      </a:lvl3pPr>
      <a:lvl4pPr marL="661988" indent="-153988" algn="l" rtl="0" eaLnBrk="0" fontAlgn="base" hangingPunct="0">
        <a:spcBef>
          <a:spcPct val="30000"/>
        </a:spcBef>
        <a:spcAft>
          <a:spcPct val="0"/>
        </a:spcAft>
        <a:buClr>
          <a:schemeClr val="tx1"/>
        </a:buClr>
        <a:buFont typeface="Times New Roman" pitchFamily="18" charset="0"/>
        <a:buChar char="-"/>
        <a:defRPr sz="1600">
          <a:solidFill>
            <a:schemeClr val="tx1"/>
          </a:solidFill>
          <a:latin typeface="+mn-lt"/>
        </a:defRPr>
      </a:lvl4pPr>
      <a:lvl5pPr marL="798513" indent="-134938" algn="l" rtl="0" eaLnBrk="0" fontAlgn="base" hangingPunct="0">
        <a:spcBef>
          <a:spcPct val="30000"/>
        </a:spcBef>
        <a:spcAft>
          <a:spcPct val="0"/>
        </a:spcAft>
        <a:buClr>
          <a:schemeClr val="tx1"/>
        </a:buClr>
        <a:buFont typeface="Times New Roman" pitchFamily="18" charset="0"/>
        <a:buChar char="-"/>
        <a:defRPr sz="1400">
          <a:solidFill>
            <a:schemeClr val="tx1"/>
          </a:solidFill>
          <a:latin typeface="+mn-lt"/>
        </a:defRPr>
      </a:lvl5pPr>
      <a:lvl6pPr marL="12557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6pPr>
      <a:lvl7pPr marL="17129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7pPr>
      <a:lvl8pPr marL="21701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8pPr>
      <a:lvl9pPr marL="26273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050" name="Picture 2" descr="Jll_footer_113007"/>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0" y="6129338"/>
            <a:ext cx="9148763" cy="72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1" name="Rectangle 3"/>
          <p:cNvSpPr>
            <a:spLocks noGrp="1" noChangeArrowheads="1"/>
          </p:cNvSpPr>
          <p:nvPr>
            <p:ph type="body" idx="1"/>
          </p:nvPr>
        </p:nvSpPr>
        <p:spPr bwMode="auto">
          <a:xfrm>
            <a:off x="611188" y="1600200"/>
            <a:ext cx="7921625"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259524" name="Rectangle 4"/>
          <p:cNvSpPr>
            <a:spLocks noGrp="1" noChangeArrowheads="1"/>
          </p:cNvSpPr>
          <p:nvPr>
            <p:ph type="sldNum" sz="quarter" idx="4"/>
          </p:nvPr>
        </p:nvSpPr>
        <p:spPr bwMode="auto">
          <a:xfrm>
            <a:off x="8532813" y="6515100"/>
            <a:ext cx="360362" cy="155575"/>
          </a:xfrm>
          <a:prstGeom prst="rect">
            <a:avLst/>
          </a:prstGeom>
          <a:noFill/>
          <a:ln>
            <a:noFill/>
          </a:ln>
          <a:effectLst/>
          <a:extLst/>
        </p:spPr>
        <p:txBody>
          <a:bodyPr vert="horz" wrap="square" lIns="0" tIns="0" rIns="0" bIns="0" numCol="1" anchor="b" anchorCtr="0" compatLnSpc="1">
            <a:prstTxWarp prst="textNoShape">
              <a:avLst/>
            </a:prstTxWarp>
          </a:bodyPr>
          <a:lstStyle>
            <a:lvl1pPr algn="r">
              <a:lnSpc>
                <a:spcPct val="100000"/>
              </a:lnSpc>
              <a:defRPr sz="900" b="0">
                <a:solidFill>
                  <a:srgbClr val="000000"/>
                </a:solidFill>
              </a:defRPr>
            </a:lvl1pPr>
          </a:lstStyle>
          <a:p>
            <a:pPr>
              <a:defRPr/>
            </a:pPr>
            <a:fld id="{71932582-6B79-4114-AAFD-AFAB0A754837}" type="slidenum">
              <a:rPr lang="en-US"/>
              <a:pPr>
                <a:defRPr/>
              </a:pPr>
              <a:t>‹#›</a:t>
            </a:fld>
            <a:endParaRPr lang="en-US"/>
          </a:p>
        </p:txBody>
      </p:sp>
      <p:sp>
        <p:nvSpPr>
          <p:cNvPr id="2053" name="Rectangle 5"/>
          <p:cNvSpPr>
            <a:spLocks noGrp="1" noChangeArrowheads="1"/>
          </p:cNvSpPr>
          <p:nvPr>
            <p:ph type="title"/>
          </p:nvPr>
        </p:nvSpPr>
        <p:spPr bwMode="auto">
          <a:xfrm>
            <a:off x="611188" y="358775"/>
            <a:ext cx="7921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smtClean="0"/>
              <a:t>Click to edit Master title style</a:t>
            </a:r>
          </a:p>
        </p:txBody>
      </p:sp>
      <p:sp>
        <p:nvSpPr>
          <p:cNvPr id="1259526" name="Rectangle 6"/>
          <p:cNvSpPr>
            <a:spLocks noGrp="1" noChangeArrowheads="1"/>
          </p:cNvSpPr>
          <p:nvPr>
            <p:ph type="dt" sz="half" idx="2"/>
          </p:nvPr>
        </p:nvSpPr>
        <p:spPr bwMode="auto">
          <a:xfrm>
            <a:off x="6732588" y="6515100"/>
            <a:ext cx="1727200" cy="155575"/>
          </a:xfrm>
          <a:prstGeom prst="rect">
            <a:avLst/>
          </a:prstGeom>
          <a:noFill/>
          <a:ln>
            <a:noFill/>
          </a:ln>
          <a:effectLst/>
          <a:extLst/>
        </p:spPr>
        <p:txBody>
          <a:bodyPr vert="horz" wrap="square" lIns="0" tIns="0" rIns="0" bIns="0" numCol="1" anchor="b" anchorCtr="0" compatLnSpc="1">
            <a:prstTxWarp prst="textNoShape">
              <a:avLst/>
            </a:prstTxWarp>
          </a:bodyPr>
          <a:lstStyle>
            <a:lvl1pPr algn="l">
              <a:lnSpc>
                <a:spcPct val="100000"/>
              </a:lnSpc>
              <a:defRPr sz="800" b="0">
                <a:solidFill>
                  <a:srgbClr val="000000"/>
                </a:solidFill>
              </a:defRPr>
            </a:lvl1pPr>
          </a:lstStyle>
          <a:p>
            <a:pPr>
              <a:defRPr/>
            </a:pPr>
            <a:r>
              <a:rPr lang="en-US"/>
              <a:t>Month 00, 2002</a:t>
            </a:r>
          </a:p>
        </p:txBody>
      </p:sp>
      <p:sp>
        <p:nvSpPr>
          <p:cNvPr id="2055" name="Rectangle 7"/>
          <p:cNvSpPr>
            <a:spLocks noChangeArrowheads="1"/>
          </p:cNvSpPr>
          <p:nvPr/>
        </p:nvSpPr>
        <p:spPr bwMode="auto">
          <a:xfrm>
            <a:off x="0" y="0"/>
            <a:ext cx="9144000" cy="6858000"/>
          </a:xfrm>
          <a:prstGeom prst="rect">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mtClean="0">
              <a:solidFill>
                <a:srgbClr val="000000"/>
              </a:solidFill>
            </a:endParaRPr>
          </a:p>
        </p:txBody>
      </p:sp>
    </p:spTree>
    <p:extLst>
      <p:ext uri="{BB962C8B-B14F-4D97-AF65-F5344CB8AC3E}">
        <p14:creationId xmlns:p14="http://schemas.microsoft.com/office/powerpoint/2010/main" val="614663089"/>
      </p:ext>
    </p:extLst>
  </p:cSld>
  <p:clrMap bg1="lt1" tx1="dk1" bg2="lt2" tx2="dk2" accent1="accent1" accent2="accent2" accent3="accent3" accent4="accent4" accent5="accent5" accent6="accent6" hlink="hlink" folHlink="folHlink"/>
  <p:sldLayoutIdLst>
    <p:sldLayoutId id="2147483909" r:id="rId1"/>
    <p:sldLayoutId id="2147483910" r:id="rId2"/>
    <p:sldLayoutId id="2147483911" r:id="rId3"/>
    <p:sldLayoutId id="2147483912" r:id="rId4"/>
    <p:sldLayoutId id="2147483913" r:id="rId5"/>
    <p:sldLayoutId id="2147483914" r:id="rId6"/>
    <p:sldLayoutId id="2147483915" r:id="rId7"/>
    <p:sldLayoutId id="2147483916" r:id="rId8"/>
    <p:sldLayoutId id="2147483917" r:id="rId9"/>
    <p:sldLayoutId id="2147483918" r:id="rId10"/>
    <p:sldLayoutId id="2147483919" r:id="rId11"/>
    <p:sldLayoutId id="2147483920" r:id="rId12"/>
  </p:sldLayoutIdLst>
  <p:transition>
    <p:fade/>
  </p:transition>
  <p:timing>
    <p:tnLst>
      <p:par>
        <p:cTn id="1" dur="indefinite" restart="never" nodeType="tmRoot"/>
      </p:par>
    </p:tnLst>
  </p:timing>
  <p:hf hdr="0" ftr="0" dt="0"/>
  <p:txStyles>
    <p:titleStyle>
      <a:lvl1pPr algn="l" rtl="0" eaLnBrk="0" fontAlgn="base" hangingPunct="0">
        <a:spcBef>
          <a:spcPct val="0"/>
        </a:spcBef>
        <a:spcAft>
          <a:spcPct val="0"/>
        </a:spcAft>
        <a:defRPr sz="2800">
          <a:solidFill>
            <a:schemeClr val="tx1"/>
          </a:solidFill>
          <a:latin typeface="+mj-lt"/>
          <a:ea typeface="+mj-ea"/>
          <a:cs typeface="+mj-cs"/>
        </a:defRPr>
      </a:lvl1pPr>
      <a:lvl2pPr algn="l" rtl="0" eaLnBrk="0" fontAlgn="base" hangingPunct="0">
        <a:spcBef>
          <a:spcPct val="0"/>
        </a:spcBef>
        <a:spcAft>
          <a:spcPct val="0"/>
        </a:spcAft>
        <a:defRPr sz="2800">
          <a:solidFill>
            <a:schemeClr val="tx1"/>
          </a:solidFill>
          <a:latin typeface="Times New Roman" pitchFamily="18" charset="0"/>
        </a:defRPr>
      </a:lvl2pPr>
      <a:lvl3pPr algn="l" rtl="0" eaLnBrk="0" fontAlgn="base" hangingPunct="0">
        <a:spcBef>
          <a:spcPct val="0"/>
        </a:spcBef>
        <a:spcAft>
          <a:spcPct val="0"/>
        </a:spcAft>
        <a:defRPr sz="2800">
          <a:solidFill>
            <a:schemeClr val="tx1"/>
          </a:solidFill>
          <a:latin typeface="Times New Roman" pitchFamily="18" charset="0"/>
        </a:defRPr>
      </a:lvl3pPr>
      <a:lvl4pPr algn="l" rtl="0" eaLnBrk="0" fontAlgn="base" hangingPunct="0">
        <a:spcBef>
          <a:spcPct val="0"/>
        </a:spcBef>
        <a:spcAft>
          <a:spcPct val="0"/>
        </a:spcAft>
        <a:defRPr sz="2800">
          <a:solidFill>
            <a:schemeClr val="tx1"/>
          </a:solidFill>
          <a:latin typeface="Times New Roman" pitchFamily="18" charset="0"/>
        </a:defRPr>
      </a:lvl4pPr>
      <a:lvl5pPr algn="l" rtl="0" eaLnBrk="0" fontAlgn="base" hangingPunct="0">
        <a:spcBef>
          <a:spcPct val="0"/>
        </a:spcBef>
        <a:spcAft>
          <a:spcPct val="0"/>
        </a:spcAft>
        <a:defRPr sz="2800">
          <a:solidFill>
            <a:schemeClr val="tx1"/>
          </a:solidFill>
          <a:latin typeface="Times New Roman" pitchFamily="18" charset="0"/>
        </a:defRPr>
      </a:lvl5pPr>
      <a:lvl6pPr marL="457200" algn="l" rtl="0" fontAlgn="base">
        <a:spcBef>
          <a:spcPct val="0"/>
        </a:spcBef>
        <a:spcAft>
          <a:spcPct val="0"/>
        </a:spcAft>
        <a:defRPr sz="2800">
          <a:solidFill>
            <a:schemeClr val="tx1"/>
          </a:solidFill>
          <a:latin typeface="Times New Roman" pitchFamily="18" charset="0"/>
        </a:defRPr>
      </a:lvl6pPr>
      <a:lvl7pPr marL="914400" algn="l" rtl="0" fontAlgn="base">
        <a:spcBef>
          <a:spcPct val="0"/>
        </a:spcBef>
        <a:spcAft>
          <a:spcPct val="0"/>
        </a:spcAft>
        <a:defRPr sz="2800">
          <a:solidFill>
            <a:schemeClr val="tx1"/>
          </a:solidFill>
          <a:latin typeface="Times New Roman" pitchFamily="18" charset="0"/>
        </a:defRPr>
      </a:lvl7pPr>
      <a:lvl8pPr marL="1371600" algn="l" rtl="0" fontAlgn="base">
        <a:spcBef>
          <a:spcPct val="0"/>
        </a:spcBef>
        <a:spcAft>
          <a:spcPct val="0"/>
        </a:spcAft>
        <a:defRPr sz="2800">
          <a:solidFill>
            <a:schemeClr val="tx1"/>
          </a:solidFill>
          <a:latin typeface="Times New Roman" pitchFamily="18" charset="0"/>
        </a:defRPr>
      </a:lvl8pPr>
      <a:lvl9pPr marL="1828800" algn="l" rtl="0" fontAlgn="base">
        <a:spcBef>
          <a:spcPct val="0"/>
        </a:spcBef>
        <a:spcAft>
          <a:spcPct val="0"/>
        </a:spcAft>
        <a:defRPr sz="2800">
          <a:solidFill>
            <a:schemeClr val="tx1"/>
          </a:solidFill>
          <a:latin typeface="Times New Roman" pitchFamily="18" charset="0"/>
        </a:defRPr>
      </a:lvl9pPr>
    </p:titleStyle>
    <p:bodyStyle>
      <a:lvl1pPr marL="195263" indent="-195263" algn="l" rtl="0" eaLnBrk="0" fontAlgn="base" hangingPunct="0">
        <a:spcBef>
          <a:spcPct val="50000"/>
        </a:spcBef>
        <a:spcAft>
          <a:spcPct val="0"/>
        </a:spcAft>
        <a:buClr>
          <a:schemeClr val="tx1"/>
        </a:buClr>
        <a:buFont typeface="Times New Roman" pitchFamily="18" charset="0"/>
        <a:buChar char="•"/>
        <a:defRPr sz="2200">
          <a:solidFill>
            <a:schemeClr val="tx1"/>
          </a:solidFill>
          <a:latin typeface="+mn-lt"/>
          <a:ea typeface="+mn-ea"/>
          <a:cs typeface="+mn-cs"/>
        </a:defRPr>
      </a:lvl1pPr>
      <a:lvl2pPr marL="350838" indent="-153988" algn="l" rtl="0" eaLnBrk="0" fontAlgn="base" hangingPunct="0">
        <a:spcBef>
          <a:spcPct val="30000"/>
        </a:spcBef>
        <a:spcAft>
          <a:spcPct val="0"/>
        </a:spcAft>
        <a:buClr>
          <a:schemeClr val="tx1"/>
        </a:buClr>
        <a:buFont typeface="Times New Roman" pitchFamily="18" charset="0"/>
        <a:buChar char="-"/>
        <a:defRPr sz="2000">
          <a:solidFill>
            <a:schemeClr val="tx1"/>
          </a:solidFill>
          <a:latin typeface="+mn-lt"/>
        </a:defRPr>
      </a:lvl2pPr>
      <a:lvl3pPr marL="506413" indent="-153988" algn="l" rtl="0" eaLnBrk="0" fontAlgn="base" hangingPunct="0">
        <a:spcBef>
          <a:spcPct val="30000"/>
        </a:spcBef>
        <a:spcAft>
          <a:spcPct val="0"/>
        </a:spcAft>
        <a:buClr>
          <a:schemeClr val="tx1"/>
        </a:buClr>
        <a:buFont typeface="Times New Roman" pitchFamily="18" charset="0"/>
        <a:buChar char="-"/>
        <a:defRPr sz="2400">
          <a:solidFill>
            <a:schemeClr val="tx1"/>
          </a:solidFill>
          <a:latin typeface="+mn-lt"/>
        </a:defRPr>
      </a:lvl3pPr>
      <a:lvl4pPr marL="661988" indent="-153988" algn="l" rtl="0" eaLnBrk="0" fontAlgn="base" hangingPunct="0">
        <a:spcBef>
          <a:spcPct val="30000"/>
        </a:spcBef>
        <a:spcAft>
          <a:spcPct val="0"/>
        </a:spcAft>
        <a:buClr>
          <a:schemeClr val="tx1"/>
        </a:buClr>
        <a:buFont typeface="Times New Roman" pitchFamily="18" charset="0"/>
        <a:buChar char="-"/>
        <a:defRPr sz="1600">
          <a:solidFill>
            <a:schemeClr val="tx1"/>
          </a:solidFill>
          <a:latin typeface="+mn-lt"/>
        </a:defRPr>
      </a:lvl4pPr>
      <a:lvl5pPr marL="798513" indent="-134938" algn="l" rtl="0" eaLnBrk="0" fontAlgn="base" hangingPunct="0">
        <a:spcBef>
          <a:spcPct val="30000"/>
        </a:spcBef>
        <a:spcAft>
          <a:spcPct val="0"/>
        </a:spcAft>
        <a:buClr>
          <a:schemeClr val="tx1"/>
        </a:buClr>
        <a:buFont typeface="Times New Roman" pitchFamily="18" charset="0"/>
        <a:buChar char="-"/>
        <a:defRPr sz="1400">
          <a:solidFill>
            <a:schemeClr val="tx1"/>
          </a:solidFill>
          <a:latin typeface="+mn-lt"/>
        </a:defRPr>
      </a:lvl5pPr>
      <a:lvl6pPr marL="12557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6pPr>
      <a:lvl7pPr marL="17129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7pPr>
      <a:lvl8pPr marL="21701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8pPr>
      <a:lvl9pPr marL="2627313" indent="-134938" algn="l" rtl="0" fontAlgn="base">
        <a:spcBef>
          <a:spcPct val="30000"/>
        </a:spcBef>
        <a:spcAft>
          <a:spcPct val="0"/>
        </a:spcAft>
        <a:buClr>
          <a:schemeClr val="tx1"/>
        </a:buClr>
        <a:buFont typeface="Times New Roman" pitchFamily="18"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19.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4.xml"/><Relationship Id="rId1" Type="http://schemas.openxmlformats.org/officeDocument/2006/relationships/vmlDrawing" Target="../drawings/vmlDrawing1.vml"/><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0.xml"/></Relationships>
</file>

<file path=ppt/slides/_rels/slide2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6.xml"/><Relationship Id="rId1" Type="http://schemas.openxmlformats.org/officeDocument/2006/relationships/vmlDrawing" Target="../drawings/vmlDrawing2.vml"/><Relationship Id="rId6" Type="http://schemas.openxmlformats.org/officeDocument/2006/relationships/image" Target="../media/image22.png"/><Relationship Id="rId5" Type="http://schemas.openxmlformats.org/officeDocument/2006/relationships/oleObject" Target="../embeddings/Microsoft_Excel_97-2003_Worksheet1.xls"/><Relationship Id="rId4" Type="http://schemas.openxmlformats.org/officeDocument/2006/relationships/oleObject" Target="../embeddings/oleObject3.bin"/></Relationships>
</file>

<file path=ppt/slides/_rels/slide25.xml.rels><?xml version="1.0" encoding="UTF-8" standalone="yes"?>
<Relationships xmlns="http://schemas.openxmlformats.org/package/2006/relationships"><Relationship Id="rId8" Type="http://schemas.openxmlformats.org/officeDocument/2006/relationships/image" Target="../media/image29.jpeg"/><Relationship Id="rId3" Type="http://schemas.openxmlformats.org/officeDocument/2006/relationships/image" Target="../media/image24.jpeg"/><Relationship Id="rId7" Type="http://schemas.openxmlformats.org/officeDocument/2006/relationships/image" Target="../media/image28.jpeg"/><Relationship Id="rId2" Type="http://schemas.openxmlformats.org/officeDocument/2006/relationships/image" Target="../media/image23.jpeg"/><Relationship Id="rId1" Type="http://schemas.openxmlformats.org/officeDocument/2006/relationships/slideLayout" Target="../slideLayouts/slideLayout4.xml"/><Relationship Id="rId6" Type="http://schemas.openxmlformats.org/officeDocument/2006/relationships/image" Target="../media/image27.jpeg"/><Relationship Id="rId5" Type="http://schemas.openxmlformats.org/officeDocument/2006/relationships/image" Target="../media/image26.png"/><Relationship Id="rId4" Type="http://schemas.openxmlformats.org/officeDocument/2006/relationships/image" Target="../media/image25.jpeg"/></Relationships>
</file>

<file path=ppt/slides/_rels/slide26.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30.xml"/></Relationships>
</file>

<file path=ppt/slides/_rels/slide2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3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0.xml"/></Relationships>
</file>

<file path=ppt/slides/_rels/slide3.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slideLayout" Target="../slideLayouts/slideLayout4.xml"/><Relationship Id="rId7" Type="http://schemas.openxmlformats.org/officeDocument/2006/relationships/image" Target="../media/image8.jpeg"/><Relationship Id="rId2" Type="http://schemas.openxmlformats.org/officeDocument/2006/relationships/video" Target="../media/media1.avi"/><Relationship Id="rId1" Type="http://schemas.microsoft.com/office/2007/relationships/media" Target="../media/media1.avi"/><Relationship Id="rId6" Type="http://schemas.openxmlformats.org/officeDocument/2006/relationships/image" Target="../media/image7.jpe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5.jpeg"/><Relationship Id="rId9" Type="http://schemas.openxmlformats.org/officeDocument/2006/relationships/image" Target="../media/image10.jpeg"/></Relationships>
</file>

<file path=ppt/slides/_rels/slide3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30.xml"/></Relationships>
</file>

<file path=ppt/slides/_rels/slide3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4.xml"/><Relationship Id="rId6" Type="http://schemas.microsoft.com/office/2007/relationships/hdphoto" Target="../media/hdphoto1.wdp"/><Relationship Id="rId5" Type="http://schemas.openxmlformats.org/officeDocument/2006/relationships/image" Target="../media/image14.jpeg"/><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xml"/><Relationship Id="rId1" Type="http://schemas.openxmlformats.org/officeDocument/2006/relationships/slideLayout" Target="../slideLayouts/slideLayout5.xml"/><Relationship Id="rId4" Type="http://schemas.openxmlformats.org/officeDocument/2006/relationships/chart" Target="../charts/char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44" name="Group 24"/>
          <p:cNvGrpSpPr>
            <a:grpSpLocks/>
          </p:cNvGrpSpPr>
          <p:nvPr/>
        </p:nvGrpSpPr>
        <p:grpSpPr bwMode="auto">
          <a:xfrm>
            <a:off x="0" y="-14288"/>
            <a:ext cx="9210675" cy="6884988"/>
            <a:chOff x="0" y="0"/>
            <a:chExt cx="5802" cy="4337"/>
          </a:xfrm>
        </p:grpSpPr>
        <p:pic>
          <p:nvPicPr>
            <p:cNvPr id="56339" name="Picture 7" descr="a New world title slide copy.jpg"/>
            <p:cNvPicPr>
              <a:picLocks noChangeAspect="1"/>
            </p:cNvPicPr>
            <p:nvPr/>
          </p:nvPicPr>
          <p:blipFill>
            <a:blip r:embed="rId3"/>
            <a:srcRect/>
            <a:stretch>
              <a:fillRect/>
            </a:stretch>
          </p:blipFill>
          <p:spPr bwMode="auto">
            <a:xfrm>
              <a:off x="0" y="0"/>
              <a:ext cx="5802" cy="4337"/>
            </a:xfrm>
            <a:prstGeom prst="rect">
              <a:avLst/>
            </a:prstGeom>
            <a:noFill/>
            <a:ln w="9525">
              <a:noFill/>
              <a:miter lim="800000"/>
              <a:headEnd/>
              <a:tailEnd/>
            </a:ln>
          </p:spPr>
        </p:pic>
        <p:sp>
          <p:nvSpPr>
            <p:cNvPr id="56340" name="Freeform 6"/>
            <p:cNvSpPr>
              <a:spLocks noChangeAspect="1" noEditPoints="1"/>
            </p:cNvSpPr>
            <p:nvPr/>
          </p:nvSpPr>
          <p:spPr bwMode="auto">
            <a:xfrm>
              <a:off x="434" y="347"/>
              <a:ext cx="1102" cy="553"/>
            </a:xfrm>
            <a:custGeom>
              <a:avLst/>
              <a:gdLst>
                <a:gd name="T0" fmla="*/ 13311 w 3278"/>
                <a:gd name="T1" fmla="*/ 13130 h 1647"/>
                <a:gd name="T2" fmla="*/ 13311 w 3278"/>
                <a:gd name="T3" fmla="*/ 13130 h 1647"/>
                <a:gd name="T4" fmla="*/ 13311 w 3278"/>
                <a:gd name="T5" fmla="*/ 13130 h 1647"/>
                <a:gd name="T6" fmla="*/ 13311 w 3278"/>
                <a:gd name="T7" fmla="*/ 13130 h 1647"/>
                <a:gd name="T8" fmla="*/ 13311 w 3278"/>
                <a:gd name="T9" fmla="*/ 13130 h 1647"/>
                <a:gd name="T10" fmla="*/ 13311 w 3278"/>
                <a:gd name="T11" fmla="*/ 13130 h 1647"/>
                <a:gd name="T12" fmla="*/ 13311 w 3278"/>
                <a:gd name="T13" fmla="*/ 13130 h 1647"/>
                <a:gd name="T14" fmla="*/ 13311 w 3278"/>
                <a:gd name="T15" fmla="*/ 13130 h 1647"/>
                <a:gd name="T16" fmla="*/ 13311 w 3278"/>
                <a:gd name="T17" fmla="*/ 13130 h 1647"/>
                <a:gd name="T18" fmla="*/ 13311 w 3278"/>
                <a:gd name="T19" fmla="*/ 0 h 1647"/>
                <a:gd name="T20" fmla="*/ 13311 w 3278"/>
                <a:gd name="T21" fmla="*/ 13130 h 1647"/>
                <a:gd name="T22" fmla="*/ 13311 w 3278"/>
                <a:gd name="T23" fmla="*/ 0 h 1647"/>
                <a:gd name="T24" fmla="*/ 13311 w 3278"/>
                <a:gd name="T25" fmla="*/ 13130 h 1647"/>
                <a:gd name="T26" fmla="*/ 13311 w 3278"/>
                <a:gd name="T27" fmla="*/ 13130 h 1647"/>
                <a:gd name="T28" fmla="*/ 13311 w 3278"/>
                <a:gd name="T29" fmla="*/ 13130 h 1647"/>
                <a:gd name="T30" fmla="*/ 13311 w 3278"/>
                <a:gd name="T31" fmla="*/ 13130 h 1647"/>
                <a:gd name="T32" fmla="*/ 13311 w 3278"/>
                <a:gd name="T33" fmla="*/ 13130 h 1647"/>
                <a:gd name="T34" fmla="*/ 13311 w 3278"/>
                <a:gd name="T35" fmla="*/ 13130 h 1647"/>
                <a:gd name="T36" fmla="*/ 13311 w 3278"/>
                <a:gd name="T37" fmla="*/ 13130 h 1647"/>
                <a:gd name="T38" fmla="*/ 13311 w 3278"/>
                <a:gd name="T39" fmla="*/ 13130 h 1647"/>
                <a:gd name="T40" fmla="*/ 13311 w 3278"/>
                <a:gd name="T41" fmla="*/ 13130 h 1647"/>
                <a:gd name="T42" fmla="*/ 13311 w 3278"/>
                <a:gd name="T43" fmla="*/ 13130 h 1647"/>
                <a:gd name="T44" fmla="*/ 13311 w 3278"/>
                <a:gd name="T45" fmla="*/ 13130 h 1647"/>
                <a:gd name="T46" fmla="*/ 13311 w 3278"/>
                <a:gd name="T47" fmla="*/ 13130 h 1647"/>
                <a:gd name="T48" fmla="*/ 13311 w 3278"/>
                <a:gd name="T49" fmla="*/ 13130 h 1647"/>
                <a:gd name="T50" fmla="*/ 13311 w 3278"/>
                <a:gd name="T51" fmla="*/ 13130 h 1647"/>
                <a:gd name="T52" fmla="*/ 13311 w 3278"/>
                <a:gd name="T53" fmla="*/ 13130 h 1647"/>
                <a:gd name="T54" fmla="*/ 13311 w 3278"/>
                <a:gd name="T55" fmla="*/ 13130 h 1647"/>
                <a:gd name="T56" fmla="*/ 13311 w 3278"/>
                <a:gd name="T57" fmla="*/ 13130 h 1647"/>
                <a:gd name="T58" fmla="*/ 13311 w 3278"/>
                <a:gd name="T59" fmla="*/ 13130 h 1647"/>
                <a:gd name="T60" fmla="*/ 13311 w 3278"/>
                <a:gd name="T61" fmla="*/ 13130 h 1647"/>
                <a:gd name="T62" fmla="*/ 13311 w 3278"/>
                <a:gd name="T63" fmla="*/ 13130 h 1647"/>
                <a:gd name="T64" fmla="*/ 13311 w 3278"/>
                <a:gd name="T65" fmla="*/ 13130 h 1647"/>
                <a:gd name="T66" fmla="*/ 13311 w 3278"/>
                <a:gd name="T67" fmla="*/ 13130 h 1647"/>
                <a:gd name="T68" fmla="*/ 13311 w 3278"/>
                <a:gd name="T69" fmla="*/ 13130 h 1647"/>
                <a:gd name="T70" fmla="*/ 13311 w 3278"/>
                <a:gd name="T71" fmla="*/ 13130 h 1647"/>
                <a:gd name="T72" fmla="*/ 13311 w 3278"/>
                <a:gd name="T73" fmla="*/ 13130 h 1647"/>
                <a:gd name="T74" fmla="*/ 13311 w 3278"/>
                <a:gd name="T75" fmla="*/ 13130 h 1647"/>
                <a:gd name="T76" fmla="*/ 13311 w 3278"/>
                <a:gd name="T77" fmla="*/ 13130 h 1647"/>
                <a:gd name="T78" fmla="*/ 13311 w 3278"/>
                <a:gd name="T79" fmla="*/ 13130 h 1647"/>
                <a:gd name="T80" fmla="*/ 13311 w 3278"/>
                <a:gd name="T81" fmla="*/ 13130 h 1647"/>
                <a:gd name="T82" fmla="*/ 13311 w 3278"/>
                <a:gd name="T83" fmla="*/ 13130 h 1647"/>
                <a:gd name="T84" fmla="*/ 13311 w 3278"/>
                <a:gd name="T85" fmla="*/ 13130 h 1647"/>
                <a:gd name="T86" fmla="*/ 13311 w 3278"/>
                <a:gd name="T87" fmla="*/ 13130 h 1647"/>
                <a:gd name="T88" fmla="*/ 13311 w 3278"/>
                <a:gd name="T89" fmla="*/ 13130 h 1647"/>
                <a:gd name="T90" fmla="*/ 13311 w 3278"/>
                <a:gd name="T91" fmla="*/ 13130 h 1647"/>
                <a:gd name="T92" fmla="*/ 13311 w 3278"/>
                <a:gd name="T93" fmla="*/ 13130 h 1647"/>
                <a:gd name="T94" fmla="*/ 13311 w 3278"/>
                <a:gd name="T95" fmla="*/ 13130 h 1647"/>
                <a:gd name="T96" fmla="*/ 13311 w 3278"/>
                <a:gd name="T97" fmla="*/ 13130 h 1647"/>
                <a:gd name="T98" fmla="*/ 13311 w 3278"/>
                <a:gd name="T99" fmla="*/ 13130 h 1647"/>
                <a:gd name="T100" fmla="*/ 13311 w 3278"/>
                <a:gd name="T101" fmla="*/ 13130 h 1647"/>
                <a:gd name="T102" fmla="*/ 13311 w 3278"/>
                <a:gd name="T103" fmla="*/ 13130 h 1647"/>
                <a:gd name="T104" fmla="*/ 13311 w 3278"/>
                <a:gd name="T105" fmla="*/ 13130 h 1647"/>
                <a:gd name="T106" fmla="*/ 13311 w 3278"/>
                <a:gd name="T107" fmla="*/ 13130 h 1647"/>
                <a:gd name="T108" fmla="*/ 13311 w 3278"/>
                <a:gd name="T109" fmla="*/ 13130 h 1647"/>
                <a:gd name="T110" fmla="*/ 13311 w 3278"/>
                <a:gd name="T111" fmla="*/ 13130 h 1647"/>
                <a:gd name="T112" fmla="*/ 13311 w 3278"/>
                <a:gd name="T113" fmla="*/ 13130 h 1647"/>
                <a:gd name="T114" fmla="*/ 13311 w 3278"/>
                <a:gd name="T115" fmla="*/ 13130 h 1647"/>
                <a:gd name="T116" fmla="*/ 13311 w 3278"/>
                <a:gd name="T117" fmla="*/ 13130 h 1647"/>
                <a:gd name="T118" fmla="*/ 13311 w 3278"/>
                <a:gd name="T119" fmla="*/ 13130 h 1647"/>
                <a:gd name="T120" fmla="*/ 13311 w 3278"/>
                <a:gd name="T121" fmla="*/ 13130 h 1647"/>
                <a:gd name="T122" fmla="*/ 13311 w 3278"/>
                <a:gd name="T123" fmla="*/ 13130 h 1647"/>
                <a:gd name="T124" fmla="*/ 13311 w 3278"/>
                <a:gd name="T125" fmla="*/ 13130 h 16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78"/>
                <a:gd name="T190" fmla="*/ 0 h 1647"/>
                <a:gd name="T191" fmla="*/ 3278 w 3278"/>
                <a:gd name="T192" fmla="*/ 1647 h 16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78" h="1647">
                  <a:moveTo>
                    <a:pt x="2140" y="409"/>
                  </a:moveTo>
                  <a:cubicBezTo>
                    <a:pt x="2106" y="409"/>
                    <a:pt x="2091" y="372"/>
                    <a:pt x="2084" y="348"/>
                  </a:cubicBezTo>
                  <a:cubicBezTo>
                    <a:pt x="2069" y="352"/>
                    <a:pt x="2069" y="352"/>
                    <a:pt x="2069" y="352"/>
                  </a:cubicBezTo>
                  <a:cubicBezTo>
                    <a:pt x="2072" y="377"/>
                    <a:pt x="2075" y="402"/>
                    <a:pt x="2079" y="415"/>
                  </a:cubicBezTo>
                  <a:cubicBezTo>
                    <a:pt x="2098" y="423"/>
                    <a:pt x="2113" y="428"/>
                    <a:pt x="2134" y="428"/>
                  </a:cubicBezTo>
                  <a:cubicBezTo>
                    <a:pt x="2179" y="428"/>
                    <a:pt x="2213" y="397"/>
                    <a:pt x="2213" y="352"/>
                  </a:cubicBezTo>
                  <a:cubicBezTo>
                    <a:pt x="2213" y="319"/>
                    <a:pt x="2195" y="298"/>
                    <a:pt x="2171" y="282"/>
                  </a:cubicBezTo>
                  <a:cubicBezTo>
                    <a:pt x="2147" y="266"/>
                    <a:pt x="2112" y="254"/>
                    <a:pt x="2112" y="218"/>
                  </a:cubicBezTo>
                  <a:cubicBezTo>
                    <a:pt x="2112" y="197"/>
                    <a:pt x="2123" y="180"/>
                    <a:pt x="2145" y="180"/>
                  </a:cubicBezTo>
                  <a:cubicBezTo>
                    <a:pt x="2172" y="180"/>
                    <a:pt x="2180" y="203"/>
                    <a:pt x="2188" y="229"/>
                  </a:cubicBezTo>
                  <a:cubicBezTo>
                    <a:pt x="2204" y="226"/>
                    <a:pt x="2204" y="226"/>
                    <a:pt x="2204" y="226"/>
                  </a:cubicBezTo>
                  <a:cubicBezTo>
                    <a:pt x="2201" y="201"/>
                    <a:pt x="2198" y="186"/>
                    <a:pt x="2197" y="169"/>
                  </a:cubicBezTo>
                  <a:cubicBezTo>
                    <a:pt x="2180" y="165"/>
                    <a:pt x="2169" y="160"/>
                    <a:pt x="2152" y="160"/>
                  </a:cubicBezTo>
                  <a:cubicBezTo>
                    <a:pt x="2106" y="160"/>
                    <a:pt x="2078" y="193"/>
                    <a:pt x="2078" y="231"/>
                  </a:cubicBezTo>
                  <a:cubicBezTo>
                    <a:pt x="2078" y="261"/>
                    <a:pt x="2097" y="281"/>
                    <a:pt x="2119" y="297"/>
                  </a:cubicBezTo>
                  <a:cubicBezTo>
                    <a:pt x="2144" y="314"/>
                    <a:pt x="2178" y="327"/>
                    <a:pt x="2178" y="364"/>
                  </a:cubicBezTo>
                  <a:cubicBezTo>
                    <a:pt x="2178" y="392"/>
                    <a:pt x="2164" y="409"/>
                    <a:pt x="2140" y="409"/>
                  </a:cubicBezTo>
                  <a:close/>
                  <a:moveTo>
                    <a:pt x="1327" y="362"/>
                  </a:moveTo>
                  <a:cubicBezTo>
                    <a:pt x="1327" y="142"/>
                    <a:pt x="1327" y="142"/>
                    <a:pt x="1327" y="142"/>
                  </a:cubicBezTo>
                  <a:cubicBezTo>
                    <a:pt x="1327" y="101"/>
                    <a:pt x="1330" y="96"/>
                    <a:pt x="1366" y="92"/>
                  </a:cubicBezTo>
                  <a:cubicBezTo>
                    <a:pt x="1366" y="78"/>
                    <a:pt x="1366" y="78"/>
                    <a:pt x="1366" y="78"/>
                  </a:cubicBezTo>
                  <a:cubicBezTo>
                    <a:pt x="1241" y="78"/>
                    <a:pt x="1241" y="78"/>
                    <a:pt x="1241" y="78"/>
                  </a:cubicBezTo>
                  <a:cubicBezTo>
                    <a:pt x="1241" y="92"/>
                    <a:pt x="1241" y="92"/>
                    <a:pt x="1241" y="92"/>
                  </a:cubicBezTo>
                  <a:cubicBezTo>
                    <a:pt x="1281" y="96"/>
                    <a:pt x="1285" y="101"/>
                    <a:pt x="1285" y="142"/>
                  </a:cubicBezTo>
                  <a:cubicBezTo>
                    <a:pt x="1285" y="336"/>
                    <a:pt x="1285" y="336"/>
                    <a:pt x="1285" y="336"/>
                  </a:cubicBezTo>
                  <a:cubicBezTo>
                    <a:pt x="1285" y="379"/>
                    <a:pt x="1283" y="408"/>
                    <a:pt x="1279" y="435"/>
                  </a:cubicBezTo>
                  <a:cubicBezTo>
                    <a:pt x="1274" y="465"/>
                    <a:pt x="1260" y="487"/>
                    <a:pt x="1228" y="499"/>
                  </a:cubicBezTo>
                  <a:cubicBezTo>
                    <a:pt x="1234" y="514"/>
                    <a:pt x="1234" y="514"/>
                    <a:pt x="1234" y="514"/>
                  </a:cubicBezTo>
                  <a:cubicBezTo>
                    <a:pt x="1250" y="511"/>
                    <a:pt x="1269" y="504"/>
                    <a:pt x="1285" y="492"/>
                  </a:cubicBezTo>
                  <a:cubicBezTo>
                    <a:pt x="1322" y="463"/>
                    <a:pt x="1327" y="420"/>
                    <a:pt x="1327" y="362"/>
                  </a:cubicBezTo>
                  <a:close/>
                  <a:moveTo>
                    <a:pt x="2047" y="358"/>
                  </a:moveTo>
                  <a:cubicBezTo>
                    <a:pt x="2031" y="355"/>
                    <a:pt x="2031" y="355"/>
                    <a:pt x="2031" y="355"/>
                  </a:cubicBezTo>
                  <a:cubicBezTo>
                    <a:pt x="2025" y="373"/>
                    <a:pt x="2018" y="385"/>
                    <a:pt x="2013" y="393"/>
                  </a:cubicBezTo>
                  <a:cubicBezTo>
                    <a:pt x="2007" y="400"/>
                    <a:pt x="1995" y="404"/>
                    <a:pt x="1973" y="404"/>
                  </a:cubicBezTo>
                  <a:cubicBezTo>
                    <a:pt x="1956" y="404"/>
                    <a:pt x="1947" y="404"/>
                    <a:pt x="1942" y="400"/>
                  </a:cubicBezTo>
                  <a:cubicBezTo>
                    <a:pt x="1937" y="397"/>
                    <a:pt x="1935" y="389"/>
                    <a:pt x="1935" y="372"/>
                  </a:cubicBezTo>
                  <a:cubicBezTo>
                    <a:pt x="1935" y="300"/>
                    <a:pt x="1935" y="300"/>
                    <a:pt x="1935" y="300"/>
                  </a:cubicBezTo>
                  <a:cubicBezTo>
                    <a:pt x="1963" y="300"/>
                    <a:pt x="1963" y="300"/>
                    <a:pt x="1963" y="300"/>
                  </a:cubicBezTo>
                  <a:cubicBezTo>
                    <a:pt x="1989" y="300"/>
                    <a:pt x="1991" y="301"/>
                    <a:pt x="1996" y="328"/>
                  </a:cubicBezTo>
                  <a:cubicBezTo>
                    <a:pt x="2012" y="328"/>
                    <a:pt x="2012" y="328"/>
                    <a:pt x="2012" y="328"/>
                  </a:cubicBezTo>
                  <a:cubicBezTo>
                    <a:pt x="2012" y="251"/>
                    <a:pt x="2012" y="251"/>
                    <a:pt x="2012" y="251"/>
                  </a:cubicBezTo>
                  <a:cubicBezTo>
                    <a:pt x="1996" y="251"/>
                    <a:pt x="1996" y="251"/>
                    <a:pt x="1996" y="251"/>
                  </a:cubicBezTo>
                  <a:cubicBezTo>
                    <a:pt x="1991" y="277"/>
                    <a:pt x="1991" y="279"/>
                    <a:pt x="1963" y="279"/>
                  </a:cubicBezTo>
                  <a:cubicBezTo>
                    <a:pt x="1935" y="279"/>
                    <a:pt x="1935" y="279"/>
                    <a:pt x="1935" y="279"/>
                  </a:cubicBezTo>
                  <a:cubicBezTo>
                    <a:pt x="1935" y="193"/>
                    <a:pt x="1935" y="193"/>
                    <a:pt x="1935" y="193"/>
                  </a:cubicBezTo>
                  <a:cubicBezTo>
                    <a:pt x="1935" y="185"/>
                    <a:pt x="1935" y="185"/>
                    <a:pt x="1942" y="185"/>
                  </a:cubicBezTo>
                  <a:cubicBezTo>
                    <a:pt x="1968" y="185"/>
                    <a:pt x="1968" y="185"/>
                    <a:pt x="1968" y="185"/>
                  </a:cubicBezTo>
                  <a:cubicBezTo>
                    <a:pt x="1988" y="185"/>
                    <a:pt x="1996" y="188"/>
                    <a:pt x="2001" y="194"/>
                  </a:cubicBezTo>
                  <a:cubicBezTo>
                    <a:pt x="2005" y="199"/>
                    <a:pt x="2010" y="209"/>
                    <a:pt x="2014" y="228"/>
                  </a:cubicBezTo>
                  <a:cubicBezTo>
                    <a:pt x="2030" y="226"/>
                    <a:pt x="2030" y="226"/>
                    <a:pt x="2030" y="226"/>
                  </a:cubicBezTo>
                  <a:cubicBezTo>
                    <a:pt x="2028" y="206"/>
                    <a:pt x="2026" y="176"/>
                    <a:pt x="2026" y="166"/>
                  </a:cubicBezTo>
                  <a:cubicBezTo>
                    <a:pt x="1870" y="166"/>
                    <a:pt x="1870" y="166"/>
                    <a:pt x="1870" y="166"/>
                  </a:cubicBezTo>
                  <a:cubicBezTo>
                    <a:pt x="1870" y="181"/>
                    <a:pt x="1870" y="181"/>
                    <a:pt x="1870" y="181"/>
                  </a:cubicBezTo>
                  <a:cubicBezTo>
                    <a:pt x="1897" y="184"/>
                    <a:pt x="1899" y="186"/>
                    <a:pt x="1899" y="215"/>
                  </a:cubicBezTo>
                  <a:cubicBezTo>
                    <a:pt x="1899" y="374"/>
                    <a:pt x="1899" y="374"/>
                    <a:pt x="1899" y="374"/>
                  </a:cubicBezTo>
                  <a:cubicBezTo>
                    <a:pt x="1899" y="403"/>
                    <a:pt x="1898" y="405"/>
                    <a:pt x="1865" y="408"/>
                  </a:cubicBezTo>
                  <a:cubicBezTo>
                    <a:pt x="1865" y="423"/>
                    <a:pt x="1865" y="423"/>
                    <a:pt x="1865" y="423"/>
                  </a:cubicBezTo>
                  <a:cubicBezTo>
                    <a:pt x="2033" y="423"/>
                    <a:pt x="2033" y="423"/>
                    <a:pt x="2033" y="423"/>
                  </a:cubicBezTo>
                  <a:cubicBezTo>
                    <a:pt x="2037" y="410"/>
                    <a:pt x="2044" y="370"/>
                    <a:pt x="2047" y="358"/>
                  </a:cubicBezTo>
                  <a:close/>
                  <a:moveTo>
                    <a:pt x="2261" y="687"/>
                  </a:moveTo>
                  <a:cubicBezTo>
                    <a:pt x="2261" y="672"/>
                    <a:pt x="2261" y="672"/>
                    <a:pt x="2261" y="672"/>
                  </a:cubicBezTo>
                  <a:cubicBezTo>
                    <a:pt x="2163" y="672"/>
                    <a:pt x="2163" y="672"/>
                    <a:pt x="2163" y="672"/>
                  </a:cubicBezTo>
                  <a:cubicBezTo>
                    <a:pt x="2163" y="687"/>
                    <a:pt x="2163" y="687"/>
                    <a:pt x="2163" y="687"/>
                  </a:cubicBezTo>
                  <a:cubicBezTo>
                    <a:pt x="2192" y="690"/>
                    <a:pt x="2194" y="692"/>
                    <a:pt x="2194" y="721"/>
                  </a:cubicBezTo>
                  <a:cubicBezTo>
                    <a:pt x="2194" y="880"/>
                    <a:pt x="2194" y="880"/>
                    <a:pt x="2194" y="880"/>
                  </a:cubicBezTo>
                  <a:cubicBezTo>
                    <a:pt x="2194" y="909"/>
                    <a:pt x="2192" y="911"/>
                    <a:pt x="2163" y="914"/>
                  </a:cubicBezTo>
                  <a:cubicBezTo>
                    <a:pt x="2163" y="929"/>
                    <a:pt x="2163" y="929"/>
                    <a:pt x="2163" y="929"/>
                  </a:cubicBezTo>
                  <a:cubicBezTo>
                    <a:pt x="2322" y="929"/>
                    <a:pt x="2322" y="929"/>
                    <a:pt x="2322" y="929"/>
                  </a:cubicBezTo>
                  <a:cubicBezTo>
                    <a:pt x="2325" y="916"/>
                    <a:pt x="2333" y="877"/>
                    <a:pt x="2335" y="863"/>
                  </a:cubicBezTo>
                  <a:cubicBezTo>
                    <a:pt x="2319" y="860"/>
                    <a:pt x="2319" y="860"/>
                    <a:pt x="2319" y="860"/>
                  </a:cubicBezTo>
                  <a:cubicBezTo>
                    <a:pt x="2313" y="878"/>
                    <a:pt x="2307" y="890"/>
                    <a:pt x="2301" y="899"/>
                  </a:cubicBezTo>
                  <a:cubicBezTo>
                    <a:pt x="2294" y="907"/>
                    <a:pt x="2281" y="910"/>
                    <a:pt x="2264" y="910"/>
                  </a:cubicBezTo>
                  <a:cubicBezTo>
                    <a:pt x="2250" y="910"/>
                    <a:pt x="2241" y="909"/>
                    <a:pt x="2236" y="906"/>
                  </a:cubicBezTo>
                  <a:cubicBezTo>
                    <a:pt x="2231" y="903"/>
                    <a:pt x="2229" y="895"/>
                    <a:pt x="2229" y="878"/>
                  </a:cubicBezTo>
                  <a:cubicBezTo>
                    <a:pt x="2229" y="721"/>
                    <a:pt x="2229" y="721"/>
                    <a:pt x="2229" y="721"/>
                  </a:cubicBezTo>
                  <a:cubicBezTo>
                    <a:pt x="2229" y="692"/>
                    <a:pt x="2231" y="690"/>
                    <a:pt x="2261" y="687"/>
                  </a:cubicBezTo>
                  <a:close/>
                  <a:moveTo>
                    <a:pt x="1467" y="846"/>
                  </a:moveTo>
                  <a:cubicBezTo>
                    <a:pt x="1452" y="842"/>
                    <a:pt x="1452" y="842"/>
                    <a:pt x="1452" y="842"/>
                  </a:cubicBezTo>
                  <a:cubicBezTo>
                    <a:pt x="1445" y="864"/>
                    <a:pt x="1437" y="881"/>
                    <a:pt x="1427" y="893"/>
                  </a:cubicBezTo>
                  <a:cubicBezTo>
                    <a:pt x="1418" y="906"/>
                    <a:pt x="1398" y="910"/>
                    <a:pt x="1375" y="910"/>
                  </a:cubicBezTo>
                  <a:cubicBezTo>
                    <a:pt x="1355" y="910"/>
                    <a:pt x="1342" y="909"/>
                    <a:pt x="1333" y="903"/>
                  </a:cubicBezTo>
                  <a:cubicBezTo>
                    <a:pt x="1325" y="898"/>
                    <a:pt x="1323" y="885"/>
                    <a:pt x="1323" y="863"/>
                  </a:cubicBezTo>
                  <a:cubicBezTo>
                    <a:pt x="1323" y="648"/>
                    <a:pt x="1323" y="648"/>
                    <a:pt x="1323" y="648"/>
                  </a:cubicBezTo>
                  <a:cubicBezTo>
                    <a:pt x="1323" y="607"/>
                    <a:pt x="1326" y="602"/>
                    <a:pt x="1366" y="598"/>
                  </a:cubicBezTo>
                  <a:cubicBezTo>
                    <a:pt x="1366" y="584"/>
                    <a:pt x="1366" y="584"/>
                    <a:pt x="1366" y="584"/>
                  </a:cubicBezTo>
                  <a:cubicBezTo>
                    <a:pt x="1238" y="584"/>
                    <a:pt x="1238" y="584"/>
                    <a:pt x="1238" y="584"/>
                  </a:cubicBezTo>
                  <a:cubicBezTo>
                    <a:pt x="1238" y="598"/>
                    <a:pt x="1238" y="598"/>
                    <a:pt x="1238" y="598"/>
                  </a:cubicBezTo>
                  <a:cubicBezTo>
                    <a:pt x="1277" y="602"/>
                    <a:pt x="1281" y="607"/>
                    <a:pt x="1281" y="648"/>
                  </a:cubicBezTo>
                  <a:cubicBezTo>
                    <a:pt x="1281" y="865"/>
                    <a:pt x="1281" y="865"/>
                    <a:pt x="1281" y="865"/>
                  </a:cubicBezTo>
                  <a:cubicBezTo>
                    <a:pt x="1281" y="906"/>
                    <a:pt x="1277" y="911"/>
                    <a:pt x="1237" y="915"/>
                  </a:cubicBezTo>
                  <a:cubicBezTo>
                    <a:pt x="1237" y="929"/>
                    <a:pt x="1237" y="929"/>
                    <a:pt x="1237" y="929"/>
                  </a:cubicBezTo>
                  <a:cubicBezTo>
                    <a:pt x="1451" y="929"/>
                    <a:pt x="1451" y="929"/>
                    <a:pt x="1451" y="929"/>
                  </a:cubicBezTo>
                  <a:cubicBezTo>
                    <a:pt x="1455" y="913"/>
                    <a:pt x="1465" y="860"/>
                    <a:pt x="1467" y="846"/>
                  </a:cubicBezTo>
                  <a:close/>
                  <a:moveTo>
                    <a:pt x="1649" y="194"/>
                  </a:moveTo>
                  <a:cubicBezTo>
                    <a:pt x="1654" y="202"/>
                    <a:pt x="1654" y="206"/>
                    <a:pt x="1654" y="231"/>
                  </a:cubicBezTo>
                  <a:cubicBezTo>
                    <a:pt x="1654" y="326"/>
                    <a:pt x="1654" y="326"/>
                    <a:pt x="1654" y="326"/>
                  </a:cubicBezTo>
                  <a:cubicBezTo>
                    <a:pt x="1654" y="357"/>
                    <a:pt x="1653" y="377"/>
                    <a:pt x="1651" y="388"/>
                  </a:cubicBezTo>
                  <a:cubicBezTo>
                    <a:pt x="1649" y="400"/>
                    <a:pt x="1642" y="406"/>
                    <a:pt x="1622" y="408"/>
                  </a:cubicBezTo>
                  <a:cubicBezTo>
                    <a:pt x="1622" y="423"/>
                    <a:pt x="1622" y="423"/>
                    <a:pt x="1622" y="423"/>
                  </a:cubicBezTo>
                  <a:cubicBezTo>
                    <a:pt x="1712" y="423"/>
                    <a:pt x="1712" y="423"/>
                    <a:pt x="1712" y="423"/>
                  </a:cubicBezTo>
                  <a:cubicBezTo>
                    <a:pt x="1712" y="408"/>
                    <a:pt x="1712" y="408"/>
                    <a:pt x="1712" y="408"/>
                  </a:cubicBezTo>
                  <a:cubicBezTo>
                    <a:pt x="1687" y="406"/>
                    <a:pt x="1680" y="399"/>
                    <a:pt x="1678" y="388"/>
                  </a:cubicBezTo>
                  <a:cubicBezTo>
                    <a:pt x="1677" y="377"/>
                    <a:pt x="1675" y="357"/>
                    <a:pt x="1675" y="326"/>
                  </a:cubicBezTo>
                  <a:cubicBezTo>
                    <a:pt x="1675" y="232"/>
                    <a:pt x="1675" y="232"/>
                    <a:pt x="1675" y="232"/>
                  </a:cubicBezTo>
                  <a:cubicBezTo>
                    <a:pt x="1797" y="426"/>
                    <a:pt x="1797" y="426"/>
                    <a:pt x="1797" y="426"/>
                  </a:cubicBezTo>
                  <a:cubicBezTo>
                    <a:pt x="1814" y="426"/>
                    <a:pt x="1814" y="426"/>
                    <a:pt x="1814" y="426"/>
                  </a:cubicBezTo>
                  <a:cubicBezTo>
                    <a:pt x="1814" y="263"/>
                    <a:pt x="1814" y="263"/>
                    <a:pt x="1814" y="263"/>
                  </a:cubicBezTo>
                  <a:cubicBezTo>
                    <a:pt x="1814" y="231"/>
                    <a:pt x="1816" y="212"/>
                    <a:pt x="1817" y="201"/>
                  </a:cubicBezTo>
                  <a:cubicBezTo>
                    <a:pt x="1818" y="188"/>
                    <a:pt x="1825" y="182"/>
                    <a:pt x="1845" y="181"/>
                  </a:cubicBezTo>
                  <a:cubicBezTo>
                    <a:pt x="1845" y="166"/>
                    <a:pt x="1845" y="166"/>
                    <a:pt x="1845" y="166"/>
                  </a:cubicBezTo>
                  <a:cubicBezTo>
                    <a:pt x="1755" y="166"/>
                    <a:pt x="1755" y="166"/>
                    <a:pt x="1755" y="166"/>
                  </a:cubicBezTo>
                  <a:cubicBezTo>
                    <a:pt x="1755" y="181"/>
                    <a:pt x="1755" y="181"/>
                    <a:pt x="1755" y="181"/>
                  </a:cubicBezTo>
                  <a:cubicBezTo>
                    <a:pt x="1780" y="183"/>
                    <a:pt x="1788" y="189"/>
                    <a:pt x="1789" y="201"/>
                  </a:cubicBezTo>
                  <a:cubicBezTo>
                    <a:pt x="1791" y="212"/>
                    <a:pt x="1793" y="231"/>
                    <a:pt x="1793" y="263"/>
                  </a:cubicBezTo>
                  <a:cubicBezTo>
                    <a:pt x="1793" y="351"/>
                    <a:pt x="1793" y="351"/>
                    <a:pt x="1793" y="351"/>
                  </a:cubicBezTo>
                  <a:cubicBezTo>
                    <a:pt x="1673" y="166"/>
                    <a:pt x="1673" y="166"/>
                    <a:pt x="1673" y="166"/>
                  </a:cubicBezTo>
                  <a:cubicBezTo>
                    <a:pt x="1617" y="166"/>
                    <a:pt x="1617" y="166"/>
                    <a:pt x="1617" y="166"/>
                  </a:cubicBezTo>
                  <a:cubicBezTo>
                    <a:pt x="1617" y="181"/>
                    <a:pt x="1617" y="181"/>
                    <a:pt x="1617" y="181"/>
                  </a:cubicBezTo>
                  <a:cubicBezTo>
                    <a:pt x="1634" y="183"/>
                    <a:pt x="1642" y="186"/>
                    <a:pt x="1649" y="194"/>
                  </a:cubicBezTo>
                  <a:close/>
                  <a:moveTo>
                    <a:pt x="2855" y="194"/>
                  </a:moveTo>
                  <a:cubicBezTo>
                    <a:pt x="2860" y="202"/>
                    <a:pt x="2860" y="206"/>
                    <a:pt x="2860" y="231"/>
                  </a:cubicBezTo>
                  <a:cubicBezTo>
                    <a:pt x="2860" y="326"/>
                    <a:pt x="2860" y="326"/>
                    <a:pt x="2860" y="326"/>
                  </a:cubicBezTo>
                  <a:cubicBezTo>
                    <a:pt x="2860" y="357"/>
                    <a:pt x="2859" y="377"/>
                    <a:pt x="2858" y="388"/>
                  </a:cubicBezTo>
                  <a:cubicBezTo>
                    <a:pt x="2856" y="400"/>
                    <a:pt x="2849" y="406"/>
                    <a:pt x="2829" y="408"/>
                  </a:cubicBezTo>
                  <a:cubicBezTo>
                    <a:pt x="2829" y="423"/>
                    <a:pt x="2829" y="423"/>
                    <a:pt x="2829" y="423"/>
                  </a:cubicBezTo>
                  <a:cubicBezTo>
                    <a:pt x="2918" y="423"/>
                    <a:pt x="2918" y="423"/>
                    <a:pt x="2918" y="423"/>
                  </a:cubicBezTo>
                  <a:cubicBezTo>
                    <a:pt x="2918" y="408"/>
                    <a:pt x="2918" y="408"/>
                    <a:pt x="2918" y="408"/>
                  </a:cubicBezTo>
                  <a:cubicBezTo>
                    <a:pt x="2893" y="406"/>
                    <a:pt x="2887" y="399"/>
                    <a:pt x="2885" y="388"/>
                  </a:cubicBezTo>
                  <a:cubicBezTo>
                    <a:pt x="2883" y="377"/>
                    <a:pt x="2882" y="357"/>
                    <a:pt x="2882" y="326"/>
                  </a:cubicBezTo>
                  <a:cubicBezTo>
                    <a:pt x="2882" y="232"/>
                    <a:pt x="2882" y="232"/>
                    <a:pt x="2882" y="232"/>
                  </a:cubicBezTo>
                  <a:cubicBezTo>
                    <a:pt x="3003" y="426"/>
                    <a:pt x="3003" y="426"/>
                    <a:pt x="3003" y="426"/>
                  </a:cubicBezTo>
                  <a:cubicBezTo>
                    <a:pt x="3021" y="426"/>
                    <a:pt x="3021" y="426"/>
                    <a:pt x="3021" y="426"/>
                  </a:cubicBezTo>
                  <a:cubicBezTo>
                    <a:pt x="3021" y="263"/>
                    <a:pt x="3021" y="263"/>
                    <a:pt x="3021" y="263"/>
                  </a:cubicBezTo>
                  <a:cubicBezTo>
                    <a:pt x="3021" y="231"/>
                    <a:pt x="3022" y="212"/>
                    <a:pt x="3023" y="201"/>
                  </a:cubicBezTo>
                  <a:cubicBezTo>
                    <a:pt x="3025" y="188"/>
                    <a:pt x="3032" y="182"/>
                    <a:pt x="3052" y="181"/>
                  </a:cubicBezTo>
                  <a:cubicBezTo>
                    <a:pt x="3052" y="166"/>
                    <a:pt x="3052" y="166"/>
                    <a:pt x="3052" y="166"/>
                  </a:cubicBezTo>
                  <a:cubicBezTo>
                    <a:pt x="2962" y="166"/>
                    <a:pt x="2962" y="166"/>
                    <a:pt x="2962" y="166"/>
                  </a:cubicBezTo>
                  <a:cubicBezTo>
                    <a:pt x="2962" y="181"/>
                    <a:pt x="2962" y="181"/>
                    <a:pt x="2962" y="181"/>
                  </a:cubicBezTo>
                  <a:cubicBezTo>
                    <a:pt x="2987" y="183"/>
                    <a:pt x="2995" y="189"/>
                    <a:pt x="2996" y="201"/>
                  </a:cubicBezTo>
                  <a:cubicBezTo>
                    <a:pt x="2997" y="212"/>
                    <a:pt x="2999" y="231"/>
                    <a:pt x="2999" y="263"/>
                  </a:cubicBezTo>
                  <a:cubicBezTo>
                    <a:pt x="2999" y="351"/>
                    <a:pt x="2999" y="351"/>
                    <a:pt x="2999" y="351"/>
                  </a:cubicBezTo>
                  <a:cubicBezTo>
                    <a:pt x="2880" y="166"/>
                    <a:pt x="2880" y="166"/>
                    <a:pt x="2880" y="166"/>
                  </a:cubicBezTo>
                  <a:cubicBezTo>
                    <a:pt x="2824" y="166"/>
                    <a:pt x="2824" y="166"/>
                    <a:pt x="2824" y="166"/>
                  </a:cubicBezTo>
                  <a:cubicBezTo>
                    <a:pt x="2824" y="181"/>
                    <a:pt x="2824" y="181"/>
                    <a:pt x="2824" y="181"/>
                  </a:cubicBezTo>
                  <a:cubicBezTo>
                    <a:pt x="2841" y="183"/>
                    <a:pt x="2849" y="186"/>
                    <a:pt x="2855" y="194"/>
                  </a:cubicBezTo>
                  <a:close/>
                  <a:moveTo>
                    <a:pt x="631" y="0"/>
                  </a:moveTo>
                  <a:cubicBezTo>
                    <a:pt x="631" y="0"/>
                    <a:pt x="631" y="0"/>
                    <a:pt x="631" y="0"/>
                  </a:cubicBezTo>
                  <a:cubicBezTo>
                    <a:pt x="630" y="0"/>
                    <a:pt x="629" y="0"/>
                    <a:pt x="628" y="0"/>
                  </a:cubicBezTo>
                  <a:cubicBezTo>
                    <a:pt x="627" y="0"/>
                    <a:pt x="627" y="0"/>
                    <a:pt x="626" y="0"/>
                  </a:cubicBezTo>
                  <a:cubicBezTo>
                    <a:pt x="626" y="0"/>
                    <a:pt x="626" y="0"/>
                    <a:pt x="626" y="0"/>
                  </a:cubicBezTo>
                  <a:cubicBezTo>
                    <a:pt x="613" y="0"/>
                    <a:pt x="599" y="2"/>
                    <a:pt x="586" y="5"/>
                  </a:cubicBezTo>
                  <a:cubicBezTo>
                    <a:pt x="579" y="7"/>
                    <a:pt x="572" y="9"/>
                    <a:pt x="565" y="12"/>
                  </a:cubicBezTo>
                  <a:cubicBezTo>
                    <a:pt x="560" y="14"/>
                    <a:pt x="554" y="16"/>
                    <a:pt x="548" y="19"/>
                  </a:cubicBezTo>
                  <a:cubicBezTo>
                    <a:pt x="542" y="16"/>
                    <a:pt x="535" y="13"/>
                    <a:pt x="528" y="11"/>
                  </a:cubicBezTo>
                  <a:cubicBezTo>
                    <a:pt x="521" y="8"/>
                    <a:pt x="514" y="6"/>
                    <a:pt x="507" y="5"/>
                  </a:cubicBezTo>
                  <a:cubicBezTo>
                    <a:pt x="505" y="4"/>
                    <a:pt x="502" y="4"/>
                    <a:pt x="500" y="3"/>
                  </a:cubicBezTo>
                  <a:cubicBezTo>
                    <a:pt x="495" y="2"/>
                    <a:pt x="490" y="2"/>
                    <a:pt x="485" y="1"/>
                  </a:cubicBezTo>
                  <a:cubicBezTo>
                    <a:pt x="480" y="0"/>
                    <a:pt x="475" y="0"/>
                    <a:pt x="470" y="0"/>
                  </a:cubicBezTo>
                  <a:cubicBezTo>
                    <a:pt x="470" y="0"/>
                    <a:pt x="470" y="0"/>
                    <a:pt x="470" y="0"/>
                  </a:cubicBezTo>
                  <a:cubicBezTo>
                    <a:pt x="469" y="0"/>
                    <a:pt x="469" y="0"/>
                    <a:pt x="468" y="0"/>
                  </a:cubicBezTo>
                  <a:cubicBezTo>
                    <a:pt x="467" y="0"/>
                    <a:pt x="466" y="0"/>
                    <a:pt x="465" y="0"/>
                  </a:cubicBezTo>
                  <a:cubicBezTo>
                    <a:pt x="463" y="0"/>
                    <a:pt x="461" y="0"/>
                    <a:pt x="459" y="0"/>
                  </a:cubicBezTo>
                  <a:cubicBezTo>
                    <a:pt x="452" y="1"/>
                    <a:pt x="445" y="2"/>
                    <a:pt x="438" y="3"/>
                  </a:cubicBezTo>
                  <a:cubicBezTo>
                    <a:pt x="434" y="3"/>
                    <a:pt x="430" y="4"/>
                    <a:pt x="426" y="5"/>
                  </a:cubicBezTo>
                  <a:cubicBezTo>
                    <a:pt x="419" y="7"/>
                    <a:pt x="412" y="9"/>
                    <a:pt x="405" y="12"/>
                  </a:cubicBezTo>
                  <a:cubicBezTo>
                    <a:pt x="399" y="14"/>
                    <a:pt x="393" y="16"/>
                    <a:pt x="387" y="19"/>
                  </a:cubicBezTo>
                  <a:cubicBezTo>
                    <a:pt x="381" y="16"/>
                    <a:pt x="374" y="13"/>
                    <a:pt x="368" y="11"/>
                  </a:cubicBezTo>
                  <a:cubicBezTo>
                    <a:pt x="361" y="8"/>
                    <a:pt x="353" y="6"/>
                    <a:pt x="346" y="5"/>
                  </a:cubicBezTo>
                  <a:cubicBezTo>
                    <a:pt x="334" y="2"/>
                    <a:pt x="322" y="0"/>
                    <a:pt x="309" y="0"/>
                  </a:cubicBezTo>
                  <a:cubicBezTo>
                    <a:pt x="309" y="0"/>
                    <a:pt x="310" y="0"/>
                    <a:pt x="310" y="0"/>
                  </a:cubicBezTo>
                  <a:cubicBezTo>
                    <a:pt x="309" y="0"/>
                    <a:pt x="308" y="0"/>
                    <a:pt x="308" y="0"/>
                  </a:cubicBezTo>
                  <a:cubicBezTo>
                    <a:pt x="307" y="0"/>
                    <a:pt x="306" y="0"/>
                    <a:pt x="305" y="0"/>
                  </a:cubicBezTo>
                  <a:cubicBezTo>
                    <a:pt x="305" y="0"/>
                    <a:pt x="305" y="0"/>
                    <a:pt x="305" y="0"/>
                  </a:cubicBezTo>
                  <a:cubicBezTo>
                    <a:pt x="136" y="4"/>
                    <a:pt x="0" y="235"/>
                    <a:pt x="0" y="519"/>
                  </a:cubicBezTo>
                  <a:cubicBezTo>
                    <a:pt x="0" y="803"/>
                    <a:pt x="136" y="1033"/>
                    <a:pt x="305" y="1037"/>
                  </a:cubicBezTo>
                  <a:cubicBezTo>
                    <a:pt x="305" y="1038"/>
                    <a:pt x="305" y="1038"/>
                    <a:pt x="305" y="1038"/>
                  </a:cubicBezTo>
                  <a:cubicBezTo>
                    <a:pt x="306" y="1038"/>
                    <a:pt x="307" y="1038"/>
                    <a:pt x="308" y="1038"/>
                  </a:cubicBezTo>
                  <a:cubicBezTo>
                    <a:pt x="308" y="1038"/>
                    <a:pt x="309" y="1038"/>
                    <a:pt x="310" y="1038"/>
                  </a:cubicBezTo>
                  <a:cubicBezTo>
                    <a:pt x="310" y="1038"/>
                    <a:pt x="309" y="1038"/>
                    <a:pt x="309" y="1038"/>
                  </a:cubicBezTo>
                  <a:cubicBezTo>
                    <a:pt x="322" y="1037"/>
                    <a:pt x="334" y="1036"/>
                    <a:pt x="346" y="1033"/>
                  </a:cubicBezTo>
                  <a:cubicBezTo>
                    <a:pt x="355" y="1031"/>
                    <a:pt x="364" y="1028"/>
                    <a:pt x="373" y="1025"/>
                  </a:cubicBezTo>
                  <a:cubicBezTo>
                    <a:pt x="378" y="1023"/>
                    <a:pt x="383" y="1021"/>
                    <a:pt x="387" y="1019"/>
                  </a:cubicBezTo>
                  <a:cubicBezTo>
                    <a:pt x="393" y="1022"/>
                    <a:pt x="399" y="1024"/>
                    <a:pt x="405" y="1026"/>
                  </a:cubicBezTo>
                  <a:cubicBezTo>
                    <a:pt x="414" y="1029"/>
                    <a:pt x="423" y="1032"/>
                    <a:pt x="433" y="1034"/>
                  </a:cubicBezTo>
                  <a:cubicBezTo>
                    <a:pt x="433" y="1034"/>
                    <a:pt x="433" y="1034"/>
                    <a:pt x="434" y="1034"/>
                  </a:cubicBezTo>
                  <a:cubicBezTo>
                    <a:pt x="436" y="1035"/>
                    <a:pt x="439" y="1035"/>
                    <a:pt x="442" y="1035"/>
                  </a:cubicBezTo>
                  <a:cubicBezTo>
                    <a:pt x="450" y="1037"/>
                    <a:pt x="458" y="1037"/>
                    <a:pt x="465" y="1038"/>
                  </a:cubicBezTo>
                  <a:cubicBezTo>
                    <a:pt x="465" y="1038"/>
                    <a:pt x="465" y="1038"/>
                    <a:pt x="465" y="1038"/>
                  </a:cubicBezTo>
                  <a:cubicBezTo>
                    <a:pt x="466" y="1038"/>
                    <a:pt x="467" y="1038"/>
                    <a:pt x="468" y="1038"/>
                  </a:cubicBezTo>
                  <a:cubicBezTo>
                    <a:pt x="468" y="1038"/>
                    <a:pt x="469" y="1038"/>
                    <a:pt x="470" y="1038"/>
                  </a:cubicBezTo>
                  <a:cubicBezTo>
                    <a:pt x="475" y="1037"/>
                    <a:pt x="480" y="1037"/>
                    <a:pt x="485" y="1037"/>
                  </a:cubicBezTo>
                  <a:cubicBezTo>
                    <a:pt x="490" y="1036"/>
                    <a:pt x="495" y="1035"/>
                    <a:pt x="500" y="1034"/>
                  </a:cubicBezTo>
                  <a:cubicBezTo>
                    <a:pt x="502" y="1034"/>
                    <a:pt x="504" y="1034"/>
                    <a:pt x="507" y="1033"/>
                  </a:cubicBezTo>
                  <a:cubicBezTo>
                    <a:pt x="516" y="1031"/>
                    <a:pt x="525" y="1028"/>
                    <a:pt x="533" y="1025"/>
                  </a:cubicBezTo>
                  <a:cubicBezTo>
                    <a:pt x="538" y="1023"/>
                    <a:pt x="543" y="1021"/>
                    <a:pt x="548" y="1019"/>
                  </a:cubicBezTo>
                  <a:cubicBezTo>
                    <a:pt x="554" y="1022"/>
                    <a:pt x="560" y="1024"/>
                    <a:pt x="565" y="1026"/>
                  </a:cubicBezTo>
                  <a:cubicBezTo>
                    <a:pt x="575" y="1029"/>
                    <a:pt x="584" y="1032"/>
                    <a:pt x="594" y="1034"/>
                  </a:cubicBezTo>
                  <a:cubicBezTo>
                    <a:pt x="604" y="1036"/>
                    <a:pt x="615" y="1037"/>
                    <a:pt x="626" y="1038"/>
                  </a:cubicBezTo>
                  <a:cubicBezTo>
                    <a:pt x="626" y="1038"/>
                    <a:pt x="626" y="1038"/>
                    <a:pt x="626" y="1038"/>
                  </a:cubicBezTo>
                  <a:cubicBezTo>
                    <a:pt x="627" y="1038"/>
                    <a:pt x="627" y="1038"/>
                    <a:pt x="628" y="1038"/>
                  </a:cubicBezTo>
                  <a:cubicBezTo>
                    <a:pt x="629" y="1038"/>
                    <a:pt x="630" y="1038"/>
                    <a:pt x="631" y="1038"/>
                  </a:cubicBezTo>
                  <a:cubicBezTo>
                    <a:pt x="631" y="1038"/>
                    <a:pt x="631" y="1038"/>
                    <a:pt x="631" y="1037"/>
                  </a:cubicBezTo>
                  <a:cubicBezTo>
                    <a:pt x="799" y="1033"/>
                    <a:pt x="935" y="803"/>
                    <a:pt x="935" y="519"/>
                  </a:cubicBezTo>
                  <a:cubicBezTo>
                    <a:pt x="935" y="235"/>
                    <a:pt x="799" y="4"/>
                    <a:pt x="631" y="0"/>
                  </a:cubicBezTo>
                  <a:close/>
                  <a:moveTo>
                    <a:pt x="628" y="1036"/>
                  </a:moveTo>
                  <a:cubicBezTo>
                    <a:pt x="627" y="1035"/>
                    <a:pt x="626" y="1034"/>
                    <a:pt x="624" y="1033"/>
                  </a:cubicBezTo>
                  <a:cubicBezTo>
                    <a:pt x="618" y="1029"/>
                    <a:pt x="609" y="1022"/>
                    <a:pt x="597" y="1011"/>
                  </a:cubicBezTo>
                  <a:cubicBezTo>
                    <a:pt x="593" y="1008"/>
                    <a:pt x="588" y="1003"/>
                    <a:pt x="583" y="999"/>
                  </a:cubicBezTo>
                  <a:cubicBezTo>
                    <a:pt x="590" y="994"/>
                    <a:pt x="597" y="989"/>
                    <a:pt x="603" y="983"/>
                  </a:cubicBezTo>
                  <a:cubicBezTo>
                    <a:pt x="705" y="898"/>
                    <a:pt x="775" y="722"/>
                    <a:pt x="775" y="519"/>
                  </a:cubicBezTo>
                  <a:cubicBezTo>
                    <a:pt x="775" y="315"/>
                    <a:pt x="705" y="139"/>
                    <a:pt x="603" y="54"/>
                  </a:cubicBezTo>
                  <a:cubicBezTo>
                    <a:pt x="599" y="59"/>
                    <a:pt x="594" y="65"/>
                    <a:pt x="589" y="71"/>
                  </a:cubicBezTo>
                  <a:cubicBezTo>
                    <a:pt x="587" y="73"/>
                    <a:pt x="585" y="75"/>
                    <a:pt x="583" y="78"/>
                  </a:cubicBezTo>
                  <a:cubicBezTo>
                    <a:pt x="577" y="85"/>
                    <a:pt x="571" y="92"/>
                    <a:pt x="566" y="100"/>
                  </a:cubicBezTo>
                  <a:cubicBezTo>
                    <a:pt x="624" y="181"/>
                    <a:pt x="687" y="315"/>
                    <a:pt x="687" y="519"/>
                  </a:cubicBezTo>
                  <a:cubicBezTo>
                    <a:pt x="687" y="723"/>
                    <a:pt x="624" y="857"/>
                    <a:pt x="565" y="937"/>
                  </a:cubicBezTo>
                  <a:cubicBezTo>
                    <a:pt x="560" y="945"/>
                    <a:pt x="554" y="953"/>
                    <a:pt x="548" y="960"/>
                  </a:cubicBezTo>
                  <a:cubicBezTo>
                    <a:pt x="542" y="967"/>
                    <a:pt x="537" y="973"/>
                    <a:pt x="532" y="979"/>
                  </a:cubicBezTo>
                  <a:cubicBezTo>
                    <a:pt x="530" y="980"/>
                    <a:pt x="529" y="982"/>
                    <a:pt x="528" y="983"/>
                  </a:cubicBezTo>
                  <a:cubicBezTo>
                    <a:pt x="522" y="989"/>
                    <a:pt x="517" y="994"/>
                    <a:pt x="513" y="998"/>
                  </a:cubicBezTo>
                  <a:cubicBezTo>
                    <a:pt x="508" y="1003"/>
                    <a:pt x="504" y="1007"/>
                    <a:pt x="500" y="1010"/>
                  </a:cubicBezTo>
                  <a:cubicBezTo>
                    <a:pt x="495" y="1015"/>
                    <a:pt x="489" y="1020"/>
                    <a:pt x="485" y="1023"/>
                  </a:cubicBezTo>
                  <a:cubicBezTo>
                    <a:pt x="481" y="1026"/>
                    <a:pt x="478" y="1028"/>
                    <a:pt x="476" y="1030"/>
                  </a:cubicBezTo>
                  <a:cubicBezTo>
                    <a:pt x="473" y="1032"/>
                    <a:pt x="472" y="1033"/>
                    <a:pt x="470" y="1034"/>
                  </a:cubicBezTo>
                  <a:cubicBezTo>
                    <a:pt x="469" y="1035"/>
                    <a:pt x="468" y="1036"/>
                    <a:pt x="468" y="1036"/>
                  </a:cubicBezTo>
                  <a:cubicBezTo>
                    <a:pt x="467" y="1035"/>
                    <a:pt x="465" y="1034"/>
                    <a:pt x="463" y="1033"/>
                  </a:cubicBezTo>
                  <a:cubicBezTo>
                    <a:pt x="463" y="1033"/>
                    <a:pt x="463" y="1033"/>
                    <a:pt x="463" y="1033"/>
                  </a:cubicBezTo>
                  <a:cubicBezTo>
                    <a:pt x="460" y="1031"/>
                    <a:pt x="455" y="1027"/>
                    <a:pt x="449" y="1022"/>
                  </a:cubicBezTo>
                  <a:cubicBezTo>
                    <a:pt x="445" y="1019"/>
                    <a:pt x="441" y="1016"/>
                    <a:pt x="436" y="1011"/>
                  </a:cubicBezTo>
                  <a:cubicBezTo>
                    <a:pt x="432" y="1008"/>
                    <a:pt x="427" y="1003"/>
                    <a:pt x="423" y="999"/>
                  </a:cubicBezTo>
                  <a:cubicBezTo>
                    <a:pt x="429" y="994"/>
                    <a:pt x="436" y="989"/>
                    <a:pt x="442" y="983"/>
                  </a:cubicBezTo>
                  <a:cubicBezTo>
                    <a:pt x="446" y="981"/>
                    <a:pt x="449" y="978"/>
                    <a:pt x="452" y="975"/>
                  </a:cubicBezTo>
                  <a:cubicBezTo>
                    <a:pt x="457" y="970"/>
                    <a:pt x="462" y="965"/>
                    <a:pt x="468" y="960"/>
                  </a:cubicBezTo>
                  <a:cubicBezTo>
                    <a:pt x="473" y="966"/>
                    <a:pt x="479" y="971"/>
                    <a:pt x="485" y="977"/>
                  </a:cubicBezTo>
                  <a:cubicBezTo>
                    <a:pt x="487" y="979"/>
                    <a:pt x="490" y="981"/>
                    <a:pt x="492" y="983"/>
                  </a:cubicBezTo>
                  <a:cubicBezTo>
                    <a:pt x="497" y="977"/>
                    <a:pt x="502" y="972"/>
                    <a:pt x="508" y="965"/>
                  </a:cubicBezTo>
                  <a:cubicBezTo>
                    <a:pt x="510" y="963"/>
                    <a:pt x="512" y="961"/>
                    <a:pt x="514" y="958"/>
                  </a:cubicBezTo>
                  <a:cubicBezTo>
                    <a:pt x="519" y="951"/>
                    <a:pt x="525" y="944"/>
                    <a:pt x="530" y="937"/>
                  </a:cubicBezTo>
                  <a:cubicBezTo>
                    <a:pt x="529" y="935"/>
                    <a:pt x="528" y="933"/>
                    <a:pt x="527" y="932"/>
                  </a:cubicBezTo>
                  <a:cubicBezTo>
                    <a:pt x="521" y="924"/>
                    <a:pt x="516" y="916"/>
                    <a:pt x="510" y="907"/>
                  </a:cubicBezTo>
                  <a:cubicBezTo>
                    <a:pt x="516" y="898"/>
                    <a:pt x="522" y="888"/>
                    <a:pt x="528" y="878"/>
                  </a:cubicBezTo>
                  <a:cubicBezTo>
                    <a:pt x="581" y="785"/>
                    <a:pt x="614" y="658"/>
                    <a:pt x="614" y="519"/>
                  </a:cubicBezTo>
                  <a:cubicBezTo>
                    <a:pt x="614" y="380"/>
                    <a:pt x="581" y="253"/>
                    <a:pt x="528" y="160"/>
                  </a:cubicBezTo>
                  <a:cubicBezTo>
                    <a:pt x="522" y="170"/>
                    <a:pt x="517" y="181"/>
                    <a:pt x="512" y="192"/>
                  </a:cubicBezTo>
                  <a:cubicBezTo>
                    <a:pt x="509" y="199"/>
                    <a:pt x="506" y="205"/>
                    <a:pt x="503" y="212"/>
                  </a:cubicBezTo>
                  <a:cubicBezTo>
                    <a:pt x="497" y="226"/>
                    <a:pt x="491" y="241"/>
                    <a:pt x="486" y="257"/>
                  </a:cubicBezTo>
                  <a:cubicBezTo>
                    <a:pt x="510" y="327"/>
                    <a:pt x="527" y="414"/>
                    <a:pt x="527" y="519"/>
                  </a:cubicBezTo>
                  <a:cubicBezTo>
                    <a:pt x="527" y="624"/>
                    <a:pt x="510" y="711"/>
                    <a:pt x="485" y="781"/>
                  </a:cubicBezTo>
                  <a:cubicBezTo>
                    <a:pt x="480" y="797"/>
                    <a:pt x="474" y="812"/>
                    <a:pt x="468" y="826"/>
                  </a:cubicBezTo>
                  <a:cubicBezTo>
                    <a:pt x="463" y="838"/>
                    <a:pt x="457" y="850"/>
                    <a:pt x="451" y="862"/>
                  </a:cubicBezTo>
                  <a:cubicBezTo>
                    <a:pt x="448" y="867"/>
                    <a:pt x="445" y="873"/>
                    <a:pt x="442" y="878"/>
                  </a:cubicBezTo>
                  <a:cubicBezTo>
                    <a:pt x="437" y="888"/>
                    <a:pt x="431" y="898"/>
                    <a:pt x="425" y="907"/>
                  </a:cubicBezTo>
                  <a:cubicBezTo>
                    <a:pt x="420" y="915"/>
                    <a:pt x="415" y="923"/>
                    <a:pt x="410" y="930"/>
                  </a:cubicBezTo>
                  <a:cubicBezTo>
                    <a:pt x="408" y="933"/>
                    <a:pt x="406" y="935"/>
                    <a:pt x="405" y="937"/>
                  </a:cubicBezTo>
                  <a:cubicBezTo>
                    <a:pt x="399" y="945"/>
                    <a:pt x="393" y="953"/>
                    <a:pt x="387" y="960"/>
                  </a:cubicBezTo>
                  <a:cubicBezTo>
                    <a:pt x="382" y="967"/>
                    <a:pt x="376" y="973"/>
                    <a:pt x="371" y="979"/>
                  </a:cubicBezTo>
                  <a:cubicBezTo>
                    <a:pt x="370" y="980"/>
                    <a:pt x="368" y="982"/>
                    <a:pt x="367" y="983"/>
                  </a:cubicBezTo>
                  <a:cubicBezTo>
                    <a:pt x="362" y="989"/>
                    <a:pt x="357" y="994"/>
                    <a:pt x="352" y="998"/>
                  </a:cubicBezTo>
                  <a:cubicBezTo>
                    <a:pt x="348" y="1003"/>
                    <a:pt x="344" y="1007"/>
                    <a:pt x="340" y="1010"/>
                  </a:cubicBezTo>
                  <a:cubicBezTo>
                    <a:pt x="329" y="1019"/>
                    <a:pt x="321" y="1026"/>
                    <a:pt x="315" y="1030"/>
                  </a:cubicBezTo>
                  <a:cubicBezTo>
                    <a:pt x="311" y="1033"/>
                    <a:pt x="309" y="1035"/>
                    <a:pt x="307" y="1036"/>
                  </a:cubicBezTo>
                  <a:cubicBezTo>
                    <a:pt x="283" y="1020"/>
                    <a:pt x="89" y="881"/>
                    <a:pt x="89" y="519"/>
                  </a:cubicBezTo>
                  <a:cubicBezTo>
                    <a:pt x="89" y="158"/>
                    <a:pt x="283" y="18"/>
                    <a:pt x="307" y="2"/>
                  </a:cubicBezTo>
                  <a:cubicBezTo>
                    <a:pt x="307" y="2"/>
                    <a:pt x="307" y="2"/>
                    <a:pt x="308" y="2"/>
                  </a:cubicBezTo>
                  <a:cubicBezTo>
                    <a:pt x="312" y="5"/>
                    <a:pt x="323" y="13"/>
                    <a:pt x="337" y="25"/>
                  </a:cubicBezTo>
                  <a:cubicBezTo>
                    <a:pt x="342" y="29"/>
                    <a:pt x="347" y="34"/>
                    <a:pt x="352" y="39"/>
                  </a:cubicBezTo>
                  <a:cubicBezTo>
                    <a:pt x="346" y="43"/>
                    <a:pt x="340" y="48"/>
                    <a:pt x="333" y="53"/>
                  </a:cubicBezTo>
                  <a:cubicBezTo>
                    <a:pt x="231" y="138"/>
                    <a:pt x="161" y="315"/>
                    <a:pt x="161" y="519"/>
                  </a:cubicBezTo>
                  <a:cubicBezTo>
                    <a:pt x="161" y="722"/>
                    <a:pt x="230" y="897"/>
                    <a:pt x="331" y="983"/>
                  </a:cubicBezTo>
                  <a:cubicBezTo>
                    <a:pt x="337" y="977"/>
                    <a:pt x="342" y="972"/>
                    <a:pt x="347" y="965"/>
                  </a:cubicBezTo>
                  <a:cubicBezTo>
                    <a:pt x="349" y="963"/>
                    <a:pt x="351" y="961"/>
                    <a:pt x="353" y="958"/>
                  </a:cubicBezTo>
                  <a:cubicBezTo>
                    <a:pt x="359" y="951"/>
                    <a:pt x="364" y="944"/>
                    <a:pt x="370" y="937"/>
                  </a:cubicBezTo>
                  <a:cubicBezTo>
                    <a:pt x="311" y="856"/>
                    <a:pt x="250" y="723"/>
                    <a:pt x="250" y="519"/>
                  </a:cubicBezTo>
                  <a:cubicBezTo>
                    <a:pt x="250" y="313"/>
                    <a:pt x="313" y="179"/>
                    <a:pt x="371" y="99"/>
                  </a:cubicBezTo>
                  <a:cubicBezTo>
                    <a:pt x="377" y="92"/>
                    <a:pt x="382" y="84"/>
                    <a:pt x="388" y="78"/>
                  </a:cubicBezTo>
                  <a:cubicBezTo>
                    <a:pt x="394" y="71"/>
                    <a:pt x="399" y="64"/>
                    <a:pt x="405" y="58"/>
                  </a:cubicBezTo>
                  <a:cubicBezTo>
                    <a:pt x="406" y="56"/>
                    <a:pt x="408" y="55"/>
                    <a:pt x="409" y="53"/>
                  </a:cubicBezTo>
                  <a:cubicBezTo>
                    <a:pt x="414" y="48"/>
                    <a:pt x="418" y="43"/>
                    <a:pt x="423" y="39"/>
                  </a:cubicBezTo>
                  <a:cubicBezTo>
                    <a:pt x="428" y="34"/>
                    <a:pt x="432" y="30"/>
                    <a:pt x="437" y="26"/>
                  </a:cubicBezTo>
                  <a:cubicBezTo>
                    <a:pt x="442" y="21"/>
                    <a:pt x="447" y="17"/>
                    <a:pt x="452" y="13"/>
                  </a:cubicBezTo>
                  <a:cubicBezTo>
                    <a:pt x="456" y="10"/>
                    <a:pt x="460" y="7"/>
                    <a:pt x="463" y="5"/>
                  </a:cubicBezTo>
                  <a:cubicBezTo>
                    <a:pt x="465" y="3"/>
                    <a:pt x="466" y="2"/>
                    <a:pt x="467" y="2"/>
                  </a:cubicBezTo>
                  <a:cubicBezTo>
                    <a:pt x="468" y="2"/>
                    <a:pt x="468" y="2"/>
                    <a:pt x="468" y="2"/>
                  </a:cubicBezTo>
                  <a:cubicBezTo>
                    <a:pt x="468" y="2"/>
                    <a:pt x="468" y="2"/>
                    <a:pt x="468" y="2"/>
                  </a:cubicBezTo>
                  <a:cubicBezTo>
                    <a:pt x="469" y="2"/>
                    <a:pt x="469" y="3"/>
                    <a:pt x="470" y="3"/>
                  </a:cubicBezTo>
                  <a:cubicBezTo>
                    <a:pt x="474" y="6"/>
                    <a:pt x="479" y="9"/>
                    <a:pt x="485" y="14"/>
                  </a:cubicBezTo>
                  <a:cubicBezTo>
                    <a:pt x="489" y="17"/>
                    <a:pt x="493" y="21"/>
                    <a:pt x="498" y="25"/>
                  </a:cubicBezTo>
                  <a:cubicBezTo>
                    <a:pt x="502" y="29"/>
                    <a:pt x="507" y="34"/>
                    <a:pt x="513" y="39"/>
                  </a:cubicBezTo>
                  <a:cubicBezTo>
                    <a:pt x="506" y="43"/>
                    <a:pt x="500" y="48"/>
                    <a:pt x="494" y="53"/>
                  </a:cubicBezTo>
                  <a:cubicBezTo>
                    <a:pt x="491" y="56"/>
                    <a:pt x="488" y="58"/>
                    <a:pt x="485" y="61"/>
                  </a:cubicBezTo>
                  <a:cubicBezTo>
                    <a:pt x="479" y="66"/>
                    <a:pt x="473" y="72"/>
                    <a:pt x="468" y="78"/>
                  </a:cubicBezTo>
                  <a:cubicBezTo>
                    <a:pt x="462" y="72"/>
                    <a:pt x="456" y="66"/>
                    <a:pt x="450" y="60"/>
                  </a:cubicBezTo>
                  <a:cubicBezTo>
                    <a:pt x="447" y="58"/>
                    <a:pt x="445" y="56"/>
                    <a:pt x="443" y="54"/>
                  </a:cubicBezTo>
                  <a:cubicBezTo>
                    <a:pt x="438" y="59"/>
                    <a:pt x="433" y="65"/>
                    <a:pt x="428" y="71"/>
                  </a:cubicBezTo>
                  <a:cubicBezTo>
                    <a:pt x="426" y="73"/>
                    <a:pt x="424" y="75"/>
                    <a:pt x="422" y="78"/>
                  </a:cubicBezTo>
                  <a:cubicBezTo>
                    <a:pt x="417" y="85"/>
                    <a:pt x="411" y="92"/>
                    <a:pt x="405" y="100"/>
                  </a:cubicBezTo>
                  <a:cubicBezTo>
                    <a:pt x="406" y="102"/>
                    <a:pt x="407" y="104"/>
                    <a:pt x="408" y="105"/>
                  </a:cubicBezTo>
                  <a:cubicBezTo>
                    <a:pt x="414" y="113"/>
                    <a:pt x="420" y="122"/>
                    <a:pt x="426" y="131"/>
                  </a:cubicBezTo>
                  <a:cubicBezTo>
                    <a:pt x="420" y="139"/>
                    <a:pt x="414" y="148"/>
                    <a:pt x="409" y="158"/>
                  </a:cubicBezTo>
                  <a:cubicBezTo>
                    <a:pt x="355" y="251"/>
                    <a:pt x="321" y="379"/>
                    <a:pt x="321" y="519"/>
                  </a:cubicBezTo>
                  <a:cubicBezTo>
                    <a:pt x="321" y="658"/>
                    <a:pt x="354" y="785"/>
                    <a:pt x="407" y="878"/>
                  </a:cubicBezTo>
                  <a:cubicBezTo>
                    <a:pt x="413" y="867"/>
                    <a:pt x="419" y="856"/>
                    <a:pt x="425" y="844"/>
                  </a:cubicBezTo>
                  <a:cubicBezTo>
                    <a:pt x="428" y="838"/>
                    <a:pt x="431" y="831"/>
                    <a:pt x="434" y="824"/>
                  </a:cubicBezTo>
                  <a:cubicBezTo>
                    <a:pt x="440" y="810"/>
                    <a:pt x="445" y="796"/>
                    <a:pt x="451" y="781"/>
                  </a:cubicBezTo>
                  <a:cubicBezTo>
                    <a:pt x="427" y="710"/>
                    <a:pt x="410" y="624"/>
                    <a:pt x="410" y="519"/>
                  </a:cubicBezTo>
                  <a:cubicBezTo>
                    <a:pt x="410" y="413"/>
                    <a:pt x="427" y="326"/>
                    <a:pt x="452" y="255"/>
                  </a:cubicBezTo>
                  <a:cubicBezTo>
                    <a:pt x="457" y="240"/>
                    <a:pt x="462" y="226"/>
                    <a:pt x="468" y="212"/>
                  </a:cubicBezTo>
                  <a:cubicBezTo>
                    <a:pt x="474" y="199"/>
                    <a:pt x="480" y="187"/>
                    <a:pt x="486" y="175"/>
                  </a:cubicBezTo>
                  <a:cubicBezTo>
                    <a:pt x="488" y="169"/>
                    <a:pt x="491" y="164"/>
                    <a:pt x="494" y="159"/>
                  </a:cubicBezTo>
                  <a:cubicBezTo>
                    <a:pt x="499" y="149"/>
                    <a:pt x="505" y="140"/>
                    <a:pt x="510" y="131"/>
                  </a:cubicBezTo>
                  <a:cubicBezTo>
                    <a:pt x="516" y="122"/>
                    <a:pt x="521" y="114"/>
                    <a:pt x="527" y="106"/>
                  </a:cubicBezTo>
                  <a:cubicBezTo>
                    <a:pt x="529" y="104"/>
                    <a:pt x="530" y="101"/>
                    <a:pt x="532" y="99"/>
                  </a:cubicBezTo>
                  <a:cubicBezTo>
                    <a:pt x="537" y="92"/>
                    <a:pt x="543" y="84"/>
                    <a:pt x="548" y="78"/>
                  </a:cubicBezTo>
                  <a:cubicBezTo>
                    <a:pt x="554" y="71"/>
                    <a:pt x="560" y="64"/>
                    <a:pt x="566" y="58"/>
                  </a:cubicBezTo>
                  <a:cubicBezTo>
                    <a:pt x="567" y="56"/>
                    <a:pt x="568" y="55"/>
                    <a:pt x="570" y="53"/>
                  </a:cubicBezTo>
                  <a:cubicBezTo>
                    <a:pt x="575" y="48"/>
                    <a:pt x="579" y="43"/>
                    <a:pt x="583" y="39"/>
                  </a:cubicBezTo>
                  <a:cubicBezTo>
                    <a:pt x="588" y="34"/>
                    <a:pt x="593" y="30"/>
                    <a:pt x="597" y="26"/>
                  </a:cubicBezTo>
                  <a:cubicBezTo>
                    <a:pt x="609" y="16"/>
                    <a:pt x="618" y="9"/>
                    <a:pt x="624" y="5"/>
                  </a:cubicBezTo>
                  <a:cubicBezTo>
                    <a:pt x="626" y="3"/>
                    <a:pt x="627" y="2"/>
                    <a:pt x="628" y="2"/>
                  </a:cubicBezTo>
                  <a:cubicBezTo>
                    <a:pt x="653" y="18"/>
                    <a:pt x="848" y="159"/>
                    <a:pt x="848" y="519"/>
                  </a:cubicBezTo>
                  <a:cubicBezTo>
                    <a:pt x="848" y="878"/>
                    <a:pt x="653" y="1020"/>
                    <a:pt x="628" y="1036"/>
                  </a:cubicBezTo>
                  <a:close/>
                  <a:moveTo>
                    <a:pt x="2575" y="340"/>
                  </a:moveTo>
                  <a:cubicBezTo>
                    <a:pt x="2559" y="336"/>
                    <a:pt x="2559" y="336"/>
                    <a:pt x="2559" y="336"/>
                  </a:cubicBezTo>
                  <a:cubicBezTo>
                    <a:pt x="2552" y="358"/>
                    <a:pt x="2544" y="376"/>
                    <a:pt x="2535" y="387"/>
                  </a:cubicBezTo>
                  <a:cubicBezTo>
                    <a:pt x="2525" y="400"/>
                    <a:pt x="2506" y="404"/>
                    <a:pt x="2482" y="404"/>
                  </a:cubicBezTo>
                  <a:cubicBezTo>
                    <a:pt x="2463" y="404"/>
                    <a:pt x="2450" y="403"/>
                    <a:pt x="2440" y="397"/>
                  </a:cubicBezTo>
                  <a:cubicBezTo>
                    <a:pt x="2433" y="392"/>
                    <a:pt x="2430" y="379"/>
                    <a:pt x="2430" y="357"/>
                  </a:cubicBezTo>
                  <a:cubicBezTo>
                    <a:pt x="2430" y="142"/>
                    <a:pt x="2430" y="142"/>
                    <a:pt x="2430" y="142"/>
                  </a:cubicBezTo>
                  <a:cubicBezTo>
                    <a:pt x="2430" y="101"/>
                    <a:pt x="2433" y="96"/>
                    <a:pt x="2474" y="92"/>
                  </a:cubicBezTo>
                  <a:cubicBezTo>
                    <a:pt x="2474" y="78"/>
                    <a:pt x="2474" y="78"/>
                    <a:pt x="2474" y="78"/>
                  </a:cubicBezTo>
                  <a:cubicBezTo>
                    <a:pt x="2345" y="78"/>
                    <a:pt x="2345" y="78"/>
                    <a:pt x="2345" y="78"/>
                  </a:cubicBezTo>
                  <a:cubicBezTo>
                    <a:pt x="2345" y="92"/>
                    <a:pt x="2345" y="92"/>
                    <a:pt x="2345" y="92"/>
                  </a:cubicBezTo>
                  <a:cubicBezTo>
                    <a:pt x="2384" y="96"/>
                    <a:pt x="2388" y="101"/>
                    <a:pt x="2388" y="142"/>
                  </a:cubicBezTo>
                  <a:cubicBezTo>
                    <a:pt x="2388" y="359"/>
                    <a:pt x="2388" y="359"/>
                    <a:pt x="2388" y="359"/>
                  </a:cubicBezTo>
                  <a:cubicBezTo>
                    <a:pt x="2388" y="400"/>
                    <a:pt x="2384" y="405"/>
                    <a:pt x="2345" y="409"/>
                  </a:cubicBezTo>
                  <a:cubicBezTo>
                    <a:pt x="2345" y="423"/>
                    <a:pt x="2345" y="423"/>
                    <a:pt x="2345" y="423"/>
                  </a:cubicBezTo>
                  <a:cubicBezTo>
                    <a:pt x="2558" y="423"/>
                    <a:pt x="2558" y="423"/>
                    <a:pt x="2558" y="423"/>
                  </a:cubicBezTo>
                  <a:cubicBezTo>
                    <a:pt x="2563" y="407"/>
                    <a:pt x="2573" y="354"/>
                    <a:pt x="2575" y="340"/>
                  </a:cubicBezTo>
                  <a:close/>
                  <a:moveTo>
                    <a:pt x="1984" y="887"/>
                  </a:moveTo>
                  <a:cubicBezTo>
                    <a:pt x="1987" y="872"/>
                    <a:pt x="1994" y="849"/>
                    <a:pt x="1997" y="838"/>
                  </a:cubicBezTo>
                  <a:cubicBezTo>
                    <a:pt x="2058" y="838"/>
                    <a:pt x="2058" y="838"/>
                    <a:pt x="2058" y="838"/>
                  </a:cubicBezTo>
                  <a:cubicBezTo>
                    <a:pt x="2065" y="861"/>
                    <a:pt x="2074" y="888"/>
                    <a:pt x="2076" y="896"/>
                  </a:cubicBezTo>
                  <a:cubicBezTo>
                    <a:pt x="2080" y="908"/>
                    <a:pt x="2080" y="911"/>
                    <a:pt x="2055" y="914"/>
                  </a:cubicBezTo>
                  <a:cubicBezTo>
                    <a:pt x="2055" y="929"/>
                    <a:pt x="2055" y="929"/>
                    <a:pt x="2055" y="929"/>
                  </a:cubicBezTo>
                  <a:cubicBezTo>
                    <a:pt x="2144" y="929"/>
                    <a:pt x="2144" y="929"/>
                    <a:pt x="2144" y="929"/>
                  </a:cubicBezTo>
                  <a:cubicBezTo>
                    <a:pt x="2144" y="914"/>
                    <a:pt x="2144" y="914"/>
                    <a:pt x="2144" y="914"/>
                  </a:cubicBezTo>
                  <a:cubicBezTo>
                    <a:pt x="2123" y="911"/>
                    <a:pt x="2119" y="909"/>
                    <a:pt x="2108" y="876"/>
                  </a:cubicBezTo>
                  <a:cubicBezTo>
                    <a:pt x="2085" y="807"/>
                    <a:pt x="2064" y="736"/>
                    <a:pt x="2043" y="665"/>
                  </a:cubicBezTo>
                  <a:cubicBezTo>
                    <a:pt x="2029" y="671"/>
                    <a:pt x="2029" y="671"/>
                    <a:pt x="2029" y="671"/>
                  </a:cubicBezTo>
                  <a:cubicBezTo>
                    <a:pt x="1962" y="874"/>
                    <a:pt x="1962" y="874"/>
                    <a:pt x="1962" y="874"/>
                  </a:cubicBezTo>
                  <a:cubicBezTo>
                    <a:pt x="1951" y="909"/>
                    <a:pt x="1947" y="911"/>
                    <a:pt x="1926" y="914"/>
                  </a:cubicBezTo>
                  <a:cubicBezTo>
                    <a:pt x="1926" y="929"/>
                    <a:pt x="1926" y="929"/>
                    <a:pt x="1926" y="929"/>
                  </a:cubicBezTo>
                  <a:cubicBezTo>
                    <a:pt x="2007" y="929"/>
                    <a:pt x="2007" y="929"/>
                    <a:pt x="2007" y="929"/>
                  </a:cubicBezTo>
                  <a:cubicBezTo>
                    <a:pt x="2007" y="914"/>
                    <a:pt x="2007" y="914"/>
                    <a:pt x="2007" y="914"/>
                  </a:cubicBezTo>
                  <a:cubicBezTo>
                    <a:pt x="1980" y="911"/>
                    <a:pt x="1979" y="909"/>
                    <a:pt x="1984" y="887"/>
                  </a:cubicBezTo>
                  <a:close/>
                  <a:moveTo>
                    <a:pt x="2028" y="734"/>
                  </a:moveTo>
                  <a:cubicBezTo>
                    <a:pt x="2052" y="816"/>
                    <a:pt x="2052" y="816"/>
                    <a:pt x="2052" y="816"/>
                  </a:cubicBezTo>
                  <a:cubicBezTo>
                    <a:pt x="2004" y="816"/>
                    <a:pt x="2004" y="816"/>
                    <a:pt x="2004" y="816"/>
                  </a:cubicBezTo>
                  <a:cubicBezTo>
                    <a:pt x="2012" y="789"/>
                    <a:pt x="2020" y="762"/>
                    <a:pt x="2028" y="734"/>
                  </a:cubicBezTo>
                  <a:close/>
                  <a:moveTo>
                    <a:pt x="1493" y="428"/>
                  </a:moveTo>
                  <a:cubicBezTo>
                    <a:pt x="1551" y="428"/>
                    <a:pt x="1593" y="375"/>
                    <a:pt x="1593" y="291"/>
                  </a:cubicBezTo>
                  <a:cubicBezTo>
                    <a:pt x="1593" y="214"/>
                    <a:pt x="1550" y="160"/>
                    <a:pt x="1499" y="160"/>
                  </a:cubicBezTo>
                  <a:cubicBezTo>
                    <a:pt x="1498" y="160"/>
                    <a:pt x="1498" y="160"/>
                    <a:pt x="1498" y="160"/>
                  </a:cubicBezTo>
                  <a:cubicBezTo>
                    <a:pt x="1429" y="160"/>
                    <a:pt x="1396" y="231"/>
                    <a:pt x="1396" y="297"/>
                  </a:cubicBezTo>
                  <a:cubicBezTo>
                    <a:pt x="1396" y="371"/>
                    <a:pt x="1436" y="428"/>
                    <a:pt x="1493" y="428"/>
                  </a:cubicBezTo>
                  <a:close/>
                  <a:moveTo>
                    <a:pt x="1490" y="180"/>
                  </a:moveTo>
                  <a:cubicBezTo>
                    <a:pt x="1490" y="180"/>
                    <a:pt x="1490" y="180"/>
                    <a:pt x="1490" y="180"/>
                  </a:cubicBezTo>
                  <a:cubicBezTo>
                    <a:pt x="1530" y="180"/>
                    <a:pt x="1552" y="221"/>
                    <a:pt x="1552" y="305"/>
                  </a:cubicBezTo>
                  <a:cubicBezTo>
                    <a:pt x="1552" y="377"/>
                    <a:pt x="1532" y="409"/>
                    <a:pt x="1500" y="409"/>
                  </a:cubicBezTo>
                  <a:cubicBezTo>
                    <a:pt x="1460" y="409"/>
                    <a:pt x="1438" y="361"/>
                    <a:pt x="1438" y="286"/>
                  </a:cubicBezTo>
                  <a:cubicBezTo>
                    <a:pt x="1438" y="214"/>
                    <a:pt x="1459" y="180"/>
                    <a:pt x="1490" y="180"/>
                  </a:cubicBezTo>
                  <a:close/>
                  <a:moveTo>
                    <a:pt x="3185" y="302"/>
                  </a:moveTo>
                  <a:cubicBezTo>
                    <a:pt x="3185" y="317"/>
                    <a:pt x="3185" y="317"/>
                    <a:pt x="3185" y="317"/>
                  </a:cubicBezTo>
                  <a:cubicBezTo>
                    <a:pt x="3220" y="322"/>
                    <a:pt x="3221" y="324"/>
                    <a:pt x="3221" y="346"/>
                  </a:cubicBezTo>
                  <a:cubicBezTo>
                    <a:pt x="3221" y="385"/>
                    <a:pt x="3221" y="385"/>
                    <a:pt x="3221" y="385"/>
                  </a:cubicBezTo>
                  <a:cubicBezTo>
                    <a:pt x="3221" y="402"/>
                    <a:pt x="3219" y="404"/>
                    <a:pt x="3216" y="406"/>
                  </a:cubicBezTo>
                  <a:cubicBezTo>
                    <a:pt x="3212" y="408"/>
                    <a:pt x="3205" y="409"/>
                    <a:pt x="3196" y="409"/>
                  </a:cubicBezTo>
                  <a:cubicBezTo>
                    <a:pt x="3141" y="409"/>
                    <a:pt x="3119" y="349"/>
                    <a:pt x="3119" y="291"/>
                  </a:cubicBezTo>
                  <a:cubicBezTo>
                    <a:pt x="3119" y="218"/>
                    <a:pt x="3151" y="180"/>
                    <a:pt x="3190" y="180"/>
                  </a:cubicBezTo>
                  <a:cubicBezTo>
                    <a:pt x="3215" y="180"/>
                    <a:pt x="3233" y="189"/>
                    <a:pt x="3243" y="232"/>
                  </a:cubicBezTo>
                  <a:cubicBezTo>
                    <a:pt x="3259" y="230"/>
                    <a:pt x="3259" y="230"/>
                    <a:pt x="3259" y="230"/>
                  </a:cubicBezTo>
                  <a:cubicBezTo>
                    <a:pt x="3256" y="207"/>
                    <a:pt x="3255" y="187"/>
                    <a:pt x="3253" y="169"/>
                  </a:cubicBezTo>
                  <a:cubicBezTo>
                    <a:pt x="3240" y="165"/>
                    <a:pt x="3223" y="160"/>
                    <a:pt x="3198" y="160"/>
                  </a:cubicBezTo>
                  <a:cubicBezTo>
                    <a:pt x="3138" y="160"/>
                    <a:pt x="3078" y="205"/>
                    <a:pt x="3078" y="297"/>
                  </a:cubicBezTo>
                  <a:cubicBezTo>
                    <a:pt x="3078" y="377"/>
                    <a:pt x="3124" y="428"/>
                    <a:pt x="3194" y="428"/>
                  </a:cubicBezTo>
                  <a:cubicBezTo>
                    <a:pt x="3213" y="428"/>
                    <a:pt x="3238" y="422"/>
                    <a:pt x="3260" y="415"/>
                  </a:cubicBezTo>
                  <a:cubicBezTo>
                    <a:pt x="3257" y="400"/>
                    <a:pt x="3257" y="388"/>
                    <a:pt x="3257" y="375"/>
                  </a:cubicBezTo>
                  <a:cubicBezTo>
                    <a:pt x="3257" y="344"/>
                    <a:pt x="3257" y="344"/>
                    <a:pt x="3257" y="344"/>
                  </a:cubicBezTo>
                  <a:cubicBezTo>
                    <a:pt x="3257" y="322"/>
                    <a:pt x="3258" y="322"/>
                    <a:pt x="3278" y="317"/>
                  </a:cubicBezTo>
                  <a:cubicBezTo>
                    <a:pt x="3278" y="302"/>
                    <a:pt x="3278" y="302"/>
                    <a:pt x="3278" y="302"/>
                  </a:cubicBezTo>
                  <a:lnTo>
                    <a:pt x="3185" y="302"/>
                  </a:lnTo>
                  <a:close/>
                  <a:moveTo>
                    <a:pt x="2784" y="688"/>
                  </a:moveTo>
                  <a:cubicBezTo>
                    <a:pt x="2790" y="686"/>
                    <a:pt x="2790" y="681"/>
                    <a:pt x="2790" y="680"/>
                  </a:cubicBezTo>
                  <a:cubicBezTo>
                    <a:pt x="2790" y="671"/>
                    <a:pt x="2781" y="671"/>
                    <a:pt x="2778" y="671"/>
                  </a:cubicBezTo>
                  <a:cubicBezTo>
                    <a:pt x="2765" y="671"/>
                    <a:pt x="2765" y="671"/>
                    <a:pt x="2765" y="671"/>
                  </a:cubicBezTo>
                  <a:cubicBezTo>
                    <a:pt x="2765" y="707"/>
                    <a:pt x="2765" y="707"/>
                    <a:pt x="2765" y="707"/>
                  </a:cubicBezTo>
                  <a:cubicBezTo>
                    <a:pt x="2770" y="707"/>
                    <a:pt x="2770" y="707"/>
                    <a:pt x="2770" y="707"/>
                  </a:cubicBezTo>
                  <a:cubicBezTo>
                    <a:pt x="2770" y="690"/>
                    <a:pt x="2770" y="690"/>
                    <a:pt x="2770" y="690"/>
                  </a:cubicBezTo>
                  <a:cubicBezTo>
                    <a:pt x="2776" y="690"/>
                    <a:pt x="2776" y="690"/>
                    <a:pt x="2776" y="690"/>
                  </a:cubicBezTo>
                  <a:cubicBezTo>
                    <a:pt x="2782" y="690"/>
                    <a:pt x="2784" y="692"/>
                    <a:pt x="2784" y="697"/>
                  </a:cubicBezTo>
                  <a:cubicBezTo>
                    <a:pt x="2785" y="703"/>
                    <a:pt x="2785" y="704"/>
                    <a:pt x="2786" y="707"/>
                  </a:cubicBezTo>
                  <a:cubicBezTo>
                    <a:pt x="2791" y="707"/>
                    <a:pt x="2791" y="707"/>
                    <a:pt x="2791" y="707"/>
                  </a:cubicBezTo>
                  <a:cubicBezTo>
                    <a:pt x="2790" y="703"/>
                    <a:pt x="2790" y="700"/>
                    <a:pt x="2789" y="695"/>
                  </a:cubicBezTo>
                  <a:cubicBezTo>
                    <a:pt x="2789" y="691"/>
                    <a:pt x="2787" y="689"/>
                    <a:pt x="2784" y="688"/>
                  </a:cubicBezTo>
                  <a:close/>
                  <a:moveTo>
                    <a:pt x="2778" y="686"/>
                  </a:moveTo>
                  <a:cubicBezTo>
                    <a:pt x="2770" y="686"/>
                    <a:pt x="2770" y="686"/>
                    <a:pt x="2770" y="686"/>
                  </a:cubicBezTo>
                  <a:cubicBezTo>
                    <a:pt x="2770" y="675"/>
                    <a:pt x="2770" y="675"/>
                    <a:pt x="2770" y="675"/>
                  </a:cubicBezTo>
                  <a:cubicBezTo>
                    <a:pt x="2778" y="675"/>
                    <a:pt x="2778" y="675"/>
                    <a:pt x="2778" y="675"/>
                  </a:cubicBezTo>
                  <a:cubicBezTo>
                    <a:pt x="2781" y="675"/>
                    <a:pt x="2785" y="675"/>
                    <a:pt x="2785" y="681"/>
                  </a:cubicBezTo>
                  <a:cubicBezTo>
                    <a:pt x="2785" y="686"/>
                    <a:pt x="2781" y="686"/>
                    <a:pt x="2778" y="686"/>
                  </a:cubicBezTo>
                  <a:close/>
                  <a:moveTo>
                    <a:pt x="2548" y="914"/>
                  </a:moveTo>
                  <a:cubicBezTo>
                    <a:pt x="2548" y="929"/>
                    <a:pt x="2548" y="929"/>
                    <a:pt x="2548" y="929"/>
                  </a:cubicBezTo>
                  <a:cubicBezTo>
                    <a:pt x="2716" y="929"/>
                    <a:pt x="2716" y="929"/>
                    <a:pt x="2716" y="929"/>
                  </a:cubicBezTo>
                  <a:cubicBezTo>
                    <a:pt x="2720" y="916"/>
                    <a:pt x="2727" y="876"/>
                    <a:pt x="2729" y="864"/>
                  </a:cubicBezTo>
                  <a:cubicBezTo>
                    <a:pt x="2713" y="861"/>
                    <a:pt x="2713" y="861"/>
                    <a:pt x="2713" y="861"/>
                  </a:cubicBezTo>
                  <a:cubicBezTo>
                    <a:pt x="2707" y="879"/>
                    <a:pt x="2701" y="891"/>
                    <a:pt x="2695" y="898"/>
                  </a:cubicBezTo>
                  <a:cubicBezTo>
                    <a:pt x="2689" y="906"/>
                    <a:pt x="2677" y="910"/>
                    <a:pt x="2656" y="910"/>
                  </a:cubicBezTo>
                  <a:cubicBezTo>
                    <a:pt x="2638" y="910"/>
                    <a:pt x="2629" y="910"/>
                    <a:pt x="2624" y="906"/>
                  </a:cubicBezTo>
                  <a:cubicBezTo>
                    <a:pt x="2620" y="903"/>
                    <a:pt x="2617" y="895"/>
                    <a:pt x="2617" y="878"/>
                  </a:cubicBezTo>
                  <a:cubicBezTo>
                    <a:pt x="2617" y="806"/>
                    <a:pt x="2617" y="806"/>
                    <a:pt x="2617" y="806"/>
                  </a:cubicBezTo>
                  <a:cubicBezTo>
                    <a:pt x="2646" y="806"/>
                    <a:pt x="2646" y="806"/>
                    <a:pt x="2646" y="806"/>
                  </a:cubicBezTo>
                  <a:cubicBezTo>
                    <a:pt x="2672" y="806"/>
                    <a:pt x="2673" y="807"/>
                    <a:pt x="2679" y="834"/>
                  </a:cubicBezTo>
                  <a:cubicBezTo>
                    <a:pt x="2695" y="834"/>
                    <a:pt x="2695" y="834"/>
                    <a:pt x="2695" y="834"/>
                  </a:cubicBezTo>
                  <a:cubicBezTo>
                    <a:pt x="2695" y="757"/>
                    <a:pt x="2695" y="757"/>
                    <a:pt x="2695" y="757"/>
                  </a:cubicBezTo>
                  <a:cubicBezTo>
                    <a:pt x="2679" y="757"/>
                    <a:pt x="2679" y="757"/>
                    <a:pt x="2679" y="757"/>
                  </a:cubicBezTo>
                  <a:cubicBezTo>
                    <a:pt x="2674" y="783"/>
                    <a:pt x="2673" y="785"/>
                    <a:pt x="2646" y="785"/>
                  </a:cubicBezTo>
                  <a:cubicBezTo>
                    <a:pt x="2617" y="785"/>
                    <a:pt x="2617" y="785"/>
                    <a:pt x="2617" y="785"/>
                  </a:cubicBezTo>
                  <a:cubicBezTo>
                    <a:pt x="2617" y="699"/>
                    <a:pt x="2617" y="699"/>
                    <a:pt x="2617" y="699"/>
                  </a:cubicBezTo>
                  <a:cubicBezTo>
                    <a:pt x="2617" y="691"/>
                    <a:pt x="2618" y="691"/>
                    <a:pt x="2624" y="691"/>
                  </a:cubicBezTo>
                  <a:cubicBezTo>
                    <a:pt x="2650" y="691"/>
                    <a:pt x="2650" y="691"/>
                    <a:pt x="2650" y="691"/>
                  </a:cubicBezTo>
                  <a:cubicBezTo>
                    <a:pt x="2671" y="691"/>
                    <a:pt x="2679" y="694"/>
                    <a:pt x="2683" y="700"/>
                  </a:cubicBezTo>
                  <a:cubicBezTo>
                    <a:pt x="2688" y="705"/>
                    <a:pt x="2693" y="715"/>
                    <a:pt x="2696" y="734"/>
                  </a:cubicBezTo>
                  <a:cubicBezTo>
                    <a:pt x="2712" y="732"/>
                    <a:pt x="2712" y="732"/>
                    <a:pt x="2712" y="732"/>
                  </a:cubicBezTo>
                  <a:cubicBezTo>
                    <a:pt x="2711" y="712"/>
                    <a:pt x="2709" y="682"/>
                    <a:pt x="2708" y="672"/>
                  </a:cubicBezTo>
                  <a:cubicBezTo>
                    <a:pt x="2552" y="672"/>
                    <a:pt x="2552" y="672"/>
                    <a:pt x="2552" y="672"/>
                  </a:cubicBezTo>
                  <a:cubicBezTo>
                    <a:pt x="2552" y="687"/>
                    <a:pt x="2552" y="687"/>
                    <a:pt x="2552" y="687"/>
                  </a:cubicBezTo>
                  <a:cubicBezTo>
                    <a:pt x="2580" y="690"/>
                    <a:pt x="2581" y="692"/>
                    <a:pt x="2581" y="721"/>
                  </a:cubicBezTo>
                  <a:cubicBezTo>
                    <a:pt x="2581" y="880"/>
                    <a:pt x="2581" y="880"/>
                    <a:pt x="2581" y="880"/>
                  </a:cubicBezTo>
                  <a:cubicBezTo>
                    <a:pt x="2581" y="909"/>
                    <a:pt x="2580" y="911"/>
                    <a:pt x="2548" y="914"/>
                  </a:cubicBezTo>
                  <a:close/>
                  <a:moveTo>
                    <a:pt x="1852" y="758"/>
                  </a:moveTo>
                  <a:cubicBezTo>
                    <a:pt x="1821" y="738"/>
                    <a:pt x="1775" y="722"/>
                    <a:pt x="1775" y="676"/>
                  </a:cubicBezTo>
                  <a:cubicBezTo>
                    <a:pt x="1775" y="649"/>
                    <a:pt x="1791" y="624"/>
                    <a:pt x="1821" y="624"/>
                  </a:cubicBezTo>
                  <a:cubicBezTo>
                    <a:pt x="1858" y="624"/>
                    <a:pt x="1869" y="657"/>
                    <a:pt x="1878" y="685"/>
                  </a:cubicBezTo>
                  <a:cubicBezTo>
                    <a:pt x="1892" y="682"/>
                    <a:pt x="1892" y="682"/>
                    <a:pt x="1892" y="682"/>
                  </a:cubicBezTo>
                  <a:cubicBezTo>
                    <a:pt x="1888" y="655"/>
                    <a:pt x="1885" y="636"/>
                    <a:pt x="1883" y="617"/>
                  </a:cubicBezTo>
                  <a:cubicBezTo>
                    <a:pt x="1877" y="615"/>
                    <a:pt x="1870" y="613"/>
                    <a:pt x="1861" y="611"/>
                  </a:cubicBezTo>
                  <a:cubicBezTo>
                    <a:pt x="1853" y="609"/>
                    <a:pt x="1842" y="607"/>
                    <a:pt x="1830" y="607"/>
                  </a:cubicBezTo>
                  <a:cubicBezTo>
                    <a:pt x="1773" y="607"/>
                    <a:pt x="1739" y="646"/>
                    <a:pt x="1739" y="692"/>
                  </a:cubicBezTo>
                  <a:cubicBezTo>
                    <a:pt x="1739" y="718"/>
                    <a:pt x="1751" y="737"/>
                    <a:pt x="1766" y="752"/>
                  </a:cubicBezTo>
                  <a:cubicBezTo>
                    <a:pt x="1780" y="766"/>
                    <a:pt x="1796" y="776"/>
                    <a:pt x="1813" y="785"/>
                  </a:cubicBezTo>
                  <a:cubicBezTo>
                    <a:pt x="1843" y="803"/>
                    <a:pt x="1866" y="824"/>
                    <a:pt x="1866" y="859"/>
                  </a:cubicBezTo>
                  <a:cubicBezTo>
                    <a:pt x="1866" y="895"/>
                    <a:pt x="1847" y="918"/>
                    <a:pt x="1815" y="918"/>
                  </a:cubicBezTo>
                  <a:cubicBezTo>
                    <a:pt x="1768" y="918"/>
                    <a:pt x="1749" y="869"/>
                    <a:pt x="1741" y="842"/>
                  </a:cubicBezTo>
                  <a:cubicBezTo>
                    <a:pt x="1727" y="846"/>
                    <a:pt x="1727" y="846"/>
                    <a:pt x="1727" y="846"/>
                  </a:cubicBezTo>
                  <a:cubicBezTo>
                    <a:pt x="1732" y="875"/>
                    <a:pt x="1735" y="905"/>
                    <a:pt x="1739" y="920"/>
                  </a:cubicBezTo>
                  <a:cubicBezTo>
                    <a:pt x="1748" y="923"/>
                    <a:pt x="1757" y="927"/>
                    <a:pt x="1768" y="931"/>
                  </a:cubicBezTo>
                  <a:cubicBezTo>
                    <a:pt x="1777" y="933"/>
                    <a:pt x="1792" y="936"/>
                    <a:pt x="1807" y="936"/>
                  </a:cubicBezTo>
                  <a:cubicBezTo>
                    <a:pt x="1863" y="936"/>
                    <a:pt x="1904" y="897"/>
                    <a:pt x="1904" y="843"/>
                  </a:cubicBezTo>
                  <a:cubicBezTo>
                    <a:pt x="1904" y="804"/>
                    <a:pt x="1882" y="778"/>
                    <a:pt x="1852" y="758"/>
                  </a:cubicBezTo>
                  <a:close/>
                  <a:moveTo>
                    <a:pt x="2529" y="863"/>
                  </a:moveTo>
                  <a:cubicBezTo>
                    <a:pt x="2513" y="860"/>
                    <a:pt x="2513" y="860"/>
                    <a:pt x="2513" y="860"/>
                  </a:cubicBezTo>
                  <a:cubicBezTo>
                    <a:pt x="2507" y="878"/>
                    <a:pt x="2501" y="890"/>
                    <a:pt x="2495" y="899"/>
                  </a:cubicBezTo>
                  <a:cubicBezTo>
                    <a:pt x="2488" y="907"/>
                    <a:pt x="2475" y="910"/>
                    <a:pt x="2458" y="910"/>
                  </a:cubicBezTo>
                  <a:cubicBezTo>
                    <a:pt x="2444" y="910"/>
                    <a:pt x="2435" y="909"/>
                    <a:pt x="2430" y="906"/>
                  </a:cubicBezTo>
                  <a:cubicBezTo>
                    <a:pt x="2425" y="903"/>
                    <a:pt x="2423" y="895"/>
                    <a:pt x="2423" y="878"/>
                  </a:cubicBezTo>
                  <a:cubicBezTo>
                    <a:pt x="2423" y="721"/>
                    <a:pt x="2423" y="721"/>
                    <a:pt x="2423" y="721"/>
                  </a:cubicBezTo>
                  <a:cubicBezTo>
                    <a:pt x="2423" y="692"/>
                    <a:pt x="2425" y="690"/>
                    <a:pt x="2455" y="687"/>
                  </a:cubicBezTo>
                  <a:cubicBezTo>
                    <a:pt x="2455" y="672"/>
                    <a:pt x="2455" y="672"/>
                    <a:pt x="2455" y="672"/>
                  </a:cubicBezTo>
                  <a:cubicBezTo>
                    <a:pt x="2357" y="672"/>
                    <a:pt x="2357" y="672"/>
                    <a:pt x="2357" y="672"/>
                  </a:cubicBezTo>
                  <a:cubicBezTo>
                    <a:pt x="2357" y="687"/>
                    <a:pt x="2357" y="687"/>
                    <a:pt x="2357" y="687"/>
                  </a:cubicBezTo>
                  <a:cubicBezTo>
                    <a:pt x="2386" y="690"/>
                    <a:pt x="2387" y="692"/>
                    <a:pt x="2387" y="721"/>
                  </a:cubicBezTo>
                  <a:cubicBezTo>
                    <a:pt x="2387" y="880"/>
                    <a:pt x="2387" y="880"/>
                    <a:pt x="2387" y="880"/>
                  </a:cubicBezTo>
                  <a:cubicBezTo>
                    <a:pt x="2387" y="909"/>
                    <a:pt x="2386" y="911"/>
                    <a:pt x="2356" y="914"/>
                  </a:cubicBezTo>
                  <a:cubicBezTo>
                    <a:pt x="2356" y="929"/>
                    <a:pt x="2356" y="929"/>
                    <a:pt x="2356" y="929"/>
                  </a:cubicBezTo>
                  <a:cubicBezTo>
                    <a:pt x="2516" y="929"/>
                    <a:pt x="2516" y="929"/>
                    <a:pt x="2516" y="929"/>
                  </a:cubicBezTo>
                  <a:cubicBezTo>
                    <a:pt x="2519" y="916"/>
                    <a:pt x="2527" y="877"/>
                    <a:pt x="2529" y="863"/>
                  </a:cubicBezTo>
                  <a:close/>
                  <a:moveTo>
                    <a:pt x="1614" y="914"/>
                  </a:moveTo>
                  <a:cubicBezTo>
                    <a:pt x="1614" y="929"/>
                    <a:pt x="1614" y="929"/>
                    <a:pt x="1614" y="929"/>
                  </a:cubicBezTo>
                  <a:cubicBezTo>
                    <a:pt x="1703" y="929"/>
                    <a:pt x="1703" y="929"/>
                    <a:pt x="1703" y="929"/>
                  </a:cubicBezTo>
                  <a:cubicBezTo>
                    <a:pt x="1703" y="914"/>
                    <a:pt x="1703" y="914"/>
                    <a:pt x="1703" y="914"/>
                  </a:cubicBezTo>
                  <a:cubicBezTo>
                    <a:pt x="1682" y="911"/>
                    <a:pt x="1678" y="909"/>
                    <a:pt x="1668" y="876"/>
                  </a:cubicBezTo>
                  <a:cubicBezTo>
                    <a:pt x="1645" y="807"/>
                    <a:pt x="1624" y="736"/>
                    <a:pt x="1603" y="665"/>
                  </a:cubicBezTo>
                  <a:cubicBezTo>
                    <a:pt x="1588" y="671"/>
                    <a:pt x="1588" y="671"/>
                    <a:pt x="1588" y="671"/>
                  </a:cubicBezTo>
                  <a:cubicBezTo>
                    <a:pt x="1521" y="874"/>
                    <a:pt x="1521" y="874"/>
                    <a:pt x="1521" y="874"/>
                  </a:cubicBezTo>
                  <a:cubicBezTo>
                    <a:pt x="1510" y="909"/>
                    <a:pt x="1507" y="911"/>
                    <a:pt x="1485" y="914"/>
                  </a:cubicBezTo>
                  <a:cubicBezTo>
                    <a:pt x="1485" y="929"/>
                    <a:pt x="1485" y="929"/>
                    <a:pt x="1485" y="929"/>
                  </a:cubicBezTo>
                  <a:cubicBezTo>
                    <a:pt x="1566" y="929"/>
                    <a:pt x="1566" y="929"/>
                    <a:pt x="1566" y="929"/>
                  </a:cubicBezTo>
                  <a:cubicBezTo>
                    <a:pt x="1566" y="914"/>
                    <a:pt x="1566" y="914"/>
                    <a:pt x="1566" y="914"/>
                  </a:cubicBezTo>
                  <a:cubicBezTo>
                    <a:pt x="1539" y="911"/>
                    <a:pt x="1538" y="909"/>
                    <a:pt x="1543" y="887"/>
                  </a:cubicBezTo>
                  <a:cubicBezTo>
                    <a:pt x="1546" y="872"/>
                    <a:pt x="1553" y="849"/>
                    <a:pt x="1556" y="838"/>
                  </a:cubicBezTo>
                  <a:cubicBezTo>
                    <a:pt x="1618" y="838"/>
                    <a:pt x="1618" y="838"/>
                    <a:pt x="1618" y="838"/>
                  </a:cubicBezTo>
                  <a:cubicBezTo>
                    <a:pt x="1625" y="861"/>
                    <a:pt x="1633" y="888"/>
                    <a:pt x="1635" y="896"/>
                  </a:cubicBezTo>
                  <a:cubicBezTo>
                    <a:pt x="1639" y="908"/>
                    <a:pt x="1639" y="911"/>
                    <a:pt x="1614" y="914"/>
                  </a:cubicBezTo>
                  <a:close/>
                  <a:moveTo>
                    <a:pt x="1563" y="816"/>
                  </a:moveTo>
                  <a:cubicBezTo>
                    <a:pt x="1571" y="789"/>
                    <a:pt x="1579" y="762"/>
                    <a:pt x="1588" y="734"/>
                  </a:cubicBezTo>
                  <a:cubicBezTo>
                    <a:pt x="1611" y="816"/>
                    <a:pt x="1611" y="816"/>
                    <a:pt x="1611" y="816"/>
                  </a:cubicBezTo>
                  <a:lnTo>
                    <a:pt x="1563" y="816"/>
                  </a:lnTo>
                  <a:close/>
                  <a:moveTo>
                    <a:pt x="2777" y="655"/>
                  </a:moveTo>
                  <a:cubicBezTo>
                    <a:pt x="2759" y="655"/>
                    <a:pt x="2744" y="670"/>
                    <a:pt x="2744" y="689"/>
                  </a:cubicBezTo>
                  <a:cubicBezTo>
                    <a:pt x="2744" y="708"/>
                    <a:pt x="2759" y="723"/>
                    <a:pt x="2777" y="723"/>
                  </a:cubicBezTo>
                  <a:cubicBezTo>
                    <a:pt x="2796" y="723"/>
                    <a:pt x="2811" y="708"/>
                    <a:pt x="2811" y="689"/>
                  </a:cubicBezTo>
                  <a:cubicBezTo>
                    <a:pt x="2811" y="670"/>
                    <a:pt x="2796" y="655"/>
                    <a:pt x="2777" y="655"/>
                  </a:cubicBezTo>
                  <a:close/>
                  <a:moveTo>
                    <a:pt x="2777" y="719"/>
                  </a:moveTo>
                  <a:cubicBezTo>
                    <a:pt x="2761" y="719"/>
                    <a:pt x="2748" y="706"/>
                    <a:pt x="2748" y="689"/>
                  </a:cubicBezTo>
                  <a:cubicBezTo>
                    <a:pt x="2748" y="673"/>
                    <a:pt x="2761" y="659"/>
                    <a:pt x="2777" y="659"/>
                  </a:cubicBezTo>
                  <a:cubicBezTo>
                    <a:pt x="2794" y="659"/>
                    <a:pt x="2807" y="673"/>
                    <a:pt x="2807" y="689"/>
                  </a:cubicBezTo>
                  <a:cubicBezTo>
                    <a:pt x="2807" y="706"/>
                    <a:pt x="2794" y="719"/>
                    <a:pt x="2777" y="719"/>
                  </a:cubicBezTo>
                  <a:close/>
                  <a:moveTo>
                    <a:pt x="2674" y="408"/>
                  </a:moveTo>
                  <a:cubicBezTo>
                    <a:pt x="2647" y="405"/>
                    <a:pt x="2646" y="403"/>
                    <a:pt x="2651" y="381"/>
                  </a:cubicBezTo>
                  <a:cubicBezTo>
                    <a:pt x="2654" y="367"/>
                    <a:pt x="2661" y="343"/>
                    <a:pt x="2664" y="332"/>
                  </a:cubicBezTo>
                  <a:cubicBezTo>
                    <a:pt x="2725" y="332"/>
                    <a:pt x="2725" y="332"/>
                    <a:pt x="2725" y="332"/>
                  </a:cubicBezTo>
                  <a:cubicBezTo>
                    <a:pt x="2732" y="355"/>
                    <a:pt x="2741" y="383"/>
                    <a:pt x="2743" y="390"/>
                  </a:cubicBezTo>
                  <a:cubicBezTo>
                    <a:pt x="2746" y="402"/>
                    <a:pt x="2746" y="405"/>
                    <a:pt x="2722" y="408"/>
                  </a:cubicBezTo>
                  <a:cubicBezTo>
                    <a:pt x="2722" y="423"/>
                    <a:pt x="2722" y="423"/>
                    <a:pt x="2722" y="423"/>
                  </a:cubicBezTo>
                  <a:cubicBezTo>
                    <a:pt x="2811" y="423"/>
                    <a:pt x="2811" y="423"/>
                    <a:pt x="2811" y="423"/>
                  </a:cubicBezTo>
                  <a:cubicBezTo>
                    <a:pt x="2811" y="408"/>
                    <a:pt x="2811" y="408"/>
                    <a:pt x="2811" y="408"/>
                  </a:cubicBezTo>
                  <a:cubicBezTo>
                    <a:pt x="2790" y="406"/>
                    <a:pt x="2786" y="403"/>
                    <a:pt x="2775" y="371"/>
                  </a:cubicBezTo>
                  <a:cubicBezTo>
                    <a:pt x="2752" y="301"/>
                    <a:pt x="2731" y="230"/>
                    <a:pt x="2710" y="159"/>
                  </a:cubicBezTo>
                  <a:cubicBezTo>
                    <a:pt x="2696" y="165"/>
                    <a:pt x="2696" y="165"/>
                    <a:pt x="2696" y="165"/>
                  </a:cubicBezTo>
                  <a:cubicBezTo>
                    <a:pt x="2629" y="369"/>
                    <a:pt x="2629" y="369"/>
                    <a:pt x="2629" y="369"/>
                  </a:cubicBezTo>
                  <a:cubicBezTo>
                    <a:pt x="2617" y="403"/>
                    <a:pt x="2614" y="405"/>
                    <a:pt x="2592" y="408"/>
                  </a:cubicBezTo>
                  <a:cubicBezTo>
                    <a:pt x="2592" y="423"/>
                    <a:pt x="2592" y="423"/>
                    <a:pt x="2592" y="423"/>
                  </a:cubicBezTo>
                  <a:cubicBezTo>
                    <a:pt x="2674" y="423"/>
                    <a:pt x="2674" y="423"/>
                    <a:pt x="2674" y="423"/>
                  </a:cubicBezTo>
                  <a:lnTo>
                    <a:pt x="2674" y="408"/>
                  </a:lnTo>
                  <a:close/>
                  <a:moveTo>
                    <a:pt x="2695" y="229"/>
                  </a:moveTo>
                  <a:cubicBezTo>
                    <a:pt x="2719" y="310"/>
                    <a:pt x="2719" y="310"/>
                    <a:pt x="2719" y="310"/>
                  </a:cubicBezTo>
                  <a:cubicBezTo>
                    <a:pt x="2671" y="310"/>
                    <a:pt x="2671" y="310"/>
                    <a:pt x="2671" y="310"/>
                  </a:cubicBezTo>
                  <a:cubicBezTo>
                    <a:pt x="2679" y="283"/>
                    <a:pt x="2687" y="256"/>
                    <a:pt x="2695" y="229"/>
                  </a:cubicBezTo>
                  <a:close/>
                  <a:moveTo>
                    <a:pt x="3275" y="1375"/>
                  </a:moveTo>
                  <a:cubicBezTo>
                    <a:pt x="3271" y="1375"/>
                    <a:pt x="3256" y="1382"/>
                    <a:pt x="3233" y="1385"/>
                  </a:cubicBezTo>
                  <a:cubicBezTo>
                    <a:pt x="3232" y="1393"/>
                    <a:pt x="3232" y="1393"/>
                    <a:pt x="3232" y="1393"/>
                  </a:cubicBezTo>
                  <a:cubicBezTo>
                    <a:pt x="3240" y="1393"/>
                    <a:pt x="3240" y="1393"/>
                    <a:pt x="3240" y="1393"/>
                  </a:cubicBezTo>
                  <a:cubicBezTo>
                    <a:pt x="3253" y="1393"/>
                    <a:pt x="3253" y="1394"/>
                    <a:pt x="3251" y="1405"/>
                  </a:cubicBezTo>
                  <a:cubicBezTo>
                    <a:pt x="3242" y="1450"/>
                    <a:pt x="3242" y="1450"/>
                    <a:pt x="3242" y="1450"/>
                  </a:cubicBezTo>
                  <a:cubicBezTo>
                    <a:pt x="3236" y="1447"/>
                    <a:pt x="3231" y="1447"/>
                    <a:pt x="3227" y="1447"/>
                  </a:cubicBezTo>
                  <a:cubicBezTo>
                    <a:pt x="3213" y="1447"/>
                    <a:pt x="3191" y="1458"/>
                    <a:pt x="3178" y="1470"/>
                  </a:cubicBezTo>
                  <a:cubicBezTo>
                    <a:pt x="3157" y="1488"/>
                    <a:pt x="3145" y="1519"/>
                    <a:pt x="3145" y="1546"/>
                  </a:cubicBezTo>
                  <a:cubicBezTo>
                    <a:pt x="3145" y="1568"/>
                    <a:pt x="3154" y="1580"/>
                    <a:pt x="3164" y="1580"/>
                  </a:cubicBezTo>
                  <a:cubicBezTo>
                    <a:pt x="3172" y="1580"/>
                    <a:pt x="3182" y="1575"/>
                    <a:pt x="3193" y="1566"/>
                  </a:cubicBezTo>
                  <a:cubicBezTo>
                    <a:pt x="3202" y="1558"/>
                    <a:pt x="3214" y="1546"/>
                    <a:pt x="3225" y="1532"/>
                  </a:cubicBezTo>
                  <a:cubicBezTo>
                    <a:pt x="3225" y="1532"/>
                    <a:pt x="3225" y="1532"/>
                    <a:pt x="3225" y="1532"/>
                  </a:cubicBezTo>
                  <a:cubicBezTo>
                    <a:pt x="3221" y="1551"/>
                    <a:pt x="3221" y="1551"/>
                    <a:pt x="3221" y="1551"/>
                  </a:cubicBezTo>
                  <a:cubicBezTo>
                    <a:pt x="3216" y="1576"/>
                    <a:pt x="3221" y="1580"/>
                    <a:pt x="3227" y="1580"/>
                  </a:cubicBezTo>
                  <a:cubicBezTo>
                    <a:pt x="3234" y="1580"/>
                    <a:pt x="3252" y="1570"/>
                    <a:pt x="3266" y="1553"/>
                  </a:cubicBezTo>
                  <a:cubicBezTo>
                    <a:pt x="3262" y="1546"/>
                    <a:pt x="3262" y="1546"/>
                    <a:pt x="3262" y="1546"/>
                  </a:cubicBezTo>
                  <a:cubicBezTo>
                    <a:pt x="3255" y="1553"/>
                    <a:pt x="3246" y="1559"/>
                    <a:pt x="3243" y="1559"/>
                  </a:cubicBezTo>
                  <a:cubicBezTo>
                    <a:pt x="3241" y="1559"/>
                    <a:pt x="3241" y="1556"/>
                    <a:pt x="3242" y="1548"/>
                  </a:cubicBezTo>
                  <a:cubicBezTo>
                    <a:pt x="3252" y="1495"/>
                    <a:pt x="3264" y="1437"/>
                    <a:pt x="3277" y="1383"/>
                  </a:cubicBezTo>
                  <a:cubicBezTo>
                    <a:pt x="3278" y="1378"/>
                    <a:pt x="3278" y="1375"/>
                    <a:pt x="3275" y="1375"/>
                  </a:cubicBezTo>
                  <a:close/>
                  <a:moveTo>
                    <a:pt x="3229" y="1509"/>
                  </a:moveTo>
                  <a:cubicBezTo>
                    <a:pt x="3218" y="1529"/>
                    <a:pt x="3191" y="1561"/>
                    <a:pt x="3178" y="1561"/>
                  </a:cubicBezTo>
                  <a:cubicBezTo>
                    <a:pt x="3172" y="1561"/>
                    <a:pt x="3169" y="1554"/>
                    <a:pt x="3169" y="1541"/>
                  </a:cubicBezTo>
                  <a:cubicBezTo>
                    <a:pt x="3169" y="1517"/>
                    <a:pt x="3179" y="1480"/>
                    <a:pt x="3199" y="1465"/>
                  </a:cubicBezTo>
                  <a:cubicBezTo>
                    <a:pt x="3203" y="1462"/>
                    <a:pt x="3209" y="1460"/>
                    <a:pt x="3217" y="1460"/>
                  </a:cubicBezTo>
                  <a:cubicBezTo>
                    <a:pt x="3218" y="1460"/>
                    <a:pt x="3218" y="1460"/>
                    <a:pt x="3218" y="1460"/>
                  </a:cubicBezTo>
                  <a:cubicBezTo>
                    <a:pt x="3225" y="1460"/>
                    <a:pt x="3234" y="1463"/>
                    <a:pt x="3238" y="1467"/>
                  </a:cubicBezTo>
                  <a:lnTo>
                    <a:pt x="3229" y="1509"/>
                  </a:lnTo>
                  <a:close/>
                  <a:moveTo>
                    <a:pt x="2926" y="1447"/>
                  </a:moveTo>
                  <a:cubicBezTo>
                    <a:pt x="2926" y="1447"/>
                    <a:pt x="2926" y="1447"/>
                    <a:pt x="2926" y="1447"/>
                  </a:cubicBezTo>
                  <a:cubicBezTo>
                    <a:pt x="2916" y="1447"/>
                    <a:pt x="2904" y="1452"/>
                    <a:pt x="2894" y="1458"/>
                  </a:cubicBezTo>
                  <a:cubicBezTo>
                    <a:pt x="2873" y="1470"/>
                    <a:pt x="2854" y="1499"/>
                    <a:pt x="2854" y="1537"/>
                  </a:cubicBezTo>
                  <a:cubicBezTo>
                    <a:pt x="2854" y="1559"/>
                    <a:pt x="2863" y="1580"/>
                    <a:pt x="2888" y="1580"/>
                  </a:cubicBezTo>
                  <a:cubicBezTo>
                    <a:pt x="2903" y="1580"/>
                    <a:pt x="2918" y="1573"/>
                    <a:pt x="2930" y="1563"/>
                  </a:cubicBezTo>
                  <a:cubicBezTo>
                    <a:pt x="2949" y="1546"/>
                    <a:pt x="2960" y="1516"/>
                    <a:pt x="2960" y="1490"/>
                  </a:cubicBezTo>
                  <a:cubicBezTo>
                    <a:pt x="2960" y="1464"/>
                    <a:pt x="2949" y="1447"/>
                    <a:pt x="2926" y="1447"/>
                  </a:cubicBezTo>
                  <a:close/>
                  <a:moveTo>
                    <a:pt x="2907" y="1566"/>
                  </a:moveTo>
                  <a:cubicBezTo>
                    <a:pt x="2904" y="1568"/>
                    <a:pt x="2902" y="1568"/>
                    <a:pt x="2898" y="1568"/>
                  </a:cubicBezTo>
                  <a:cubicBezTo>
                    <a:pt x="2885" y="1568"/>
                    <a:pt x="2877" y="1555"/>
                    <a:pt x="2877" y="1535"/>
                  </a:cubicBezTo>
                  <a:cubicBezTo>
                    <a:pt x="2877" y="1490"/>
                    <a:pt x="2896" y="1466"/>
                    <a:pt x="2907" y="1461"/>
                  </a:cubicBezTo>
                  <a:cubicBezTo>
                    <a:pt x="2910" y="1460"/>
                    <a:pt x="2913" y="1459"/>
                    <a:pt x="2917" y="1459"/>
                  </a:cubicBezTo>
                  <a:cubicBezTo>
                    <a:pt x="2917" y="1459"/>
                    <a:pt x="2917" y="1459"/>
                    <a:pt x="2917" y="1459"/>
                  </a:cubicBezTo>
                  <a:cubicBezTo>
                    <a:pt x="2929" y="1459"/>
                    <a:pt x="2937" y="1469"/>
                    <a:pt x="2937" y="1490"/>
                  </a:cubicBezTo>
                  <a:cubicBezTo>
                    <a:pt x="2937" y="1529"/>
                    <a:pt x="2920" y="1561"/>
                    <a:pt x="2907" y="1566"/>
                  </a:cubicBezTo>
                  <a:close/>
                  <a:moveTo>
                    <a:pt x="3059" y="1447"/>
                  </a:moveTo>
                  <a:cubicBezTo>
                    <a:pt x="3049" y="1447"/>
                    <a:pt x="3034" y="1464"/>
                    <a:pt x="3019" y="1494"/>
                  </a:cubicBezTo>
                  <a:cubicBezTo>
                    <a:pt x="3018" y="1494"/>
                    <a:pt x="3018" y="1494"/>
                    <a:pt x="3018" y="1494"/>
                  </a:cubicBezTo>
                  <a:cubicBezTo>
                    <a:pt x="3021" y="1482"/>
                    <a:pt x="3021" y="1482"/>
                    <a:pt x="3021" y="1482"/>
                  </a:cubicBezTo>
                  <a:cubicBezTo>
                    <a:pt x="3025" y="1463"/>
                    <a:pt x="3026" y="1447"/>
                    <a:pt x="3018" y="1447"/>
                  </a:cubicBezTo>
                  <a:cubicBezTo>
                    <a:pt x="3010" y="1447"/>
                    <a:pt x="2995" y="1457"/>
                    <a:pt x="2979" y="1473"/>
                  </a:cubicBezTo>
                  <a:cubicBezTo>
                    <a:pt x="2983" y="1481"/>
                    <a:pt x="2983" y="1481"/>
                    <a:pt x="2983" y="1481"/>
                  </a:cubicBezTo>
                  <a:cubicBezTo>
                    <a:pt x="2990" y="1475"/>
                    <a:pt x="2999" y="1468"/>
                    <a:pt x="3002" y="1468"/>
                  </a:cubicBezTo>
                  <a:cubicBezTo>
                    <a:pt x="3005" y="1468"/>
                    <a:pt x="3005" y="1471"/>
                    <a:pt x="3003" y="1481"/>
                  </a:cubicBezTo>
                  <a:cubicBezTo>
                    <a:pt x="2997" y="1513"/>
                    <a:pt x="2989" y="1546"/>
                    <a:pt x="2982" y="1578"/>
                  </a:cubicBezTo>
                  <a:cubicBezTo>
                    <a:pt x="2984" y="1580"/>
                    <a:pt x="2984" y="1580"/>
                    <a:pt x="2984" y="1580"/>
                  </a:cubicBezTo>
                  <a:cubicBezTo>
                    <a:pt x="2991" y="1578"/>
                    <a:pt x="2998" y="1576"/>
                    <a:pt x="3004" y="1575"/>
                  </a:cubicBezTo>
                  <a:cubicBezTo>
                    <a:pt x="3008" y="1556"/>
                    <a:pt x="3012" y="1537"/>
                    <a:pt x="3016" y="1520"/>
                  </a:cubicBezTo>
                  <a:cubicBezTo>
                    <a:pt x="3020" y="1508"/>
                    <a:pt x="3026" y="1496"/>
                    <a:pt x="3034" y="1485"/>
                  </a:cubicBezTo>
                  <a:cubicBezTo>
                    <a:pt x="3041" y="1474"/>
                    <a:pt x="3045" y="1471"/>
                    <a:pt x="3049" y="1471"/>
                  </a:cubicBezTo>
                  <a:cubicBezTo>
                    <a:pt x="3051" y="1471"/>
                    <a:pt x="3054" y="1473"/>
                    <a:pt x="3057" y="1475"/>
                  </a:cubicBezTo>
                  <a:cubicBezTo>
                    <a:pt x="3059" y="1477"/>
                    <a:pt x="3061" y="1477"/>
                    <a:pt x="3063" y="1475"/>
                  </a:cubicBezTo>
                  <a:cubicBezTo>
                    <a:pt x="3066" y="1473"/>
                    <a:pt x="3069" y="1470"/>
                    <a:pt x="3071" y="1467"/>
                  </a:cubicBezTo>
                  <a:cubicBezTo>
                    <a:pt x="3073" y="1463"/>
                    <a:pt x="3074" y="1458"/>
                    <a:pt x="3072" y="1454"/>
                  </a:cubicBezTo>
                  <a:cubicBezTo>
                    <a:pt x="3069" y="1450"/>
                    <a:pt x="3064" y="1447"/>
                    <a:pt x="3059" y="1447"/>
                  </a:cubicBezTo>
                  <a:close/>
                  <a:moveTo>
                    <a:pt x="263" y="1470"/>
                  </a:moveTo>
                  <a:cubicBezTo>
                    <a:pt x="263" y="1458"/>
                    <a:pt x="254" y="1447"/>
                    <a:pt x="239" y="1447"/>
                  </a:cubicBezTo>
                  <a:cubicBezTo>
                    <a:pt x="227" y="1447"/>
                    <a:pt x="212" y="1454"/>
                    <a:pt x="200" y="1464"/>
                  </a:cubicBezTo>
                  <a:cubicBezTo>
                    <a:pt x="179" y="1481"/>
                    <a:pt x="167" y="1511"/>
                    <a:pt x="167" y="1540"/>
                  </a:cubicBezTo>
                  <a:cubicBezTo>
                    <a:pt x="167" y="1572"/>
                    <a:pt x="183" y="1580"/>
                    <a:pt x="196" y="1580"/>
                  </a:cubicBezTo>
                  <a:cubicBezTo>
                    <a:pt x="209" y="1580"/>
                    <a:pt x="230" y="1576"/>
                    <a:pt x="255" y="1548"/>
                  </a:cubicBezTo>
                  <a:cubicBezTo>
                    <a:pt x="250" y="1540"/>
                    <a:pt x="250" y="1540"/>
                    <a:pt x="250" y="1540"/>
                  </a:cubicBezTo>
                  <a:cubicBezTo>
                    <a:pt x="235" y="1555"/>
                    <a:pt x="220" y="1563"/>
                    <a:pt x="209" y="1563"/>
                  </a:cubicBezTo>
                  <a:cubicBezTo>
                    <a:pt x="193" y="1563"/>
                    <a:pt x="190" y="1547"/>
                    <a:pt x="190" y="1532"/>
                  </a:cubicBezTo>
                  <a:cubicBezTo>
                    <a:pt x="190" y="1528"/>
                    <a:pt x="190" y="1526"/>
                    <a:pt x="190" y="1522"/>
                  </a:cubicBezTo>
                  <a:cubicBezTo>
                    <a:pt x="218" y="1515"/>
                    <a:pt x="263" y="1499"/>
                    <a:pt x="263" y="1470"/>
                  </a:cubicBezTo>
                  <a:close/>
                  <a:moveTo>
                    <a:pt x="215" y="1464"/>
                  </a:moveTo>
                  <a:cubicBezTo>
                    <a:pt x="219" y="1461"/>
                    <a:pt x="224" y="1460"/>
                    <a:pt x="228" y="1460"/>
                  </a:cubicBezTo>
                  <a:cubicBezTo>
                    <a:pt x="228" y="1460"/>
                    <a:pt x="228" y="1460"/>
                    <a:pt x="228" y="1460"/>
                  </a:cubicBezTo>
                  <a:cubicBezTo>
                    <a:pt x="236" y="1460"/>
                    <a:pt x="242" y="1465"/>
                    <a:pt x="242" y="1475"/>
                  </a:cubicBezTo>
                  <a:cubicBezTo>
                    <a:pt x="242" y="1488"/>
                    <a:pt x="230" y="1502"/>
                    <a:pt x="191" y="1512"/>
                  </a:cubicBezTo>
                  <a:cubicBezTo>
                    <a:pt x="196" y="1482"/>
                    <a:pt x="209" y="1469"/>
                    <a:pt x="215" y="1464"/>
                  </a:cubicBezTo>
                  <a:close/>
                  <a:moveTo>
                    <a:pt x="139" y="1559"/>
                  </a:moveTo>
                  <a:cubicBezTo>
                    <a:pt x="134" y="1551"/>
                    <a:pt x="129" y="1543"/>
                    <a:pt x="123" y="1529"/>
                  </a:cubicBezTo>
                  <a:cubicBezTo>
                    <a:pt x="117" y="1516"/>
                    <a:pt x="110" y="1498"/>
                    <a:pt x="107" y="1490"/>
                  </a:cubicBezTo>
                  <a:cubicBezTo>
                    <a:pt x="129" y="1482"/>
                    <a:pt x="150" y="1464"/>
                    <a:pt x="150" y="1435"/>
                  </a:cubicBezTo>
                  <a:cubicBezTo>
                    <a:pt x="150" y="1418"/>
                    <a:pt x="143" y="1407"/>
                    <a:pt x="134" y="1400"/>
                  </a:cubicBezTo>
                  <a:cubicBezTo>
                    <a:pt x="125" y="1394"/>
                    <a:pt x="110" y="1392"/>
                    <a:pt x="95" y="1392"/>
                  </a:cubicBezTo>
                  <a:cubicBezTo>
                    <a:pt x="37" y="1392"/>
                    <a:pt x="37" y="1392"/>
                    <a:pt x="37" y="1392"/>
                  </a:cubicBezTo>
                  <a:cubicBezTo>
                    <a:pt x="35" y="1400"/>
                    <a:pt x="35" y="1400"/>
                    <a:pt x="35" y="1400"/>
                  </a:cubicBezTo>
                  <a:cubicBezTo>
                    <a:pt x="55" y="1403"/>
                    <a:pt x="56" y="1404"/>
                    <a:pt x="52" y="1425"/>
                  </a:cubicBezTo>
                  <a:cubicBezTo>
                    <a:pt x="29" y="1543"/>
                    <a:pt x="29" y="1543"/>
                    <a:pt x="29" y="1543"/>
                  </a:cubicBezTo>
                  <a:cubicBezTo>
                    <a:pt x="25" y="1565"/>
                    <a:pt x="24" y="1566"/>
                    <a:pt x="4" y="1568"/>
                  </a:cubicBezTo>
                  <a:cubicBezTo>
                    <a:pt x="2" y="1577"/>
                    <a:pt x="2" y="1577"/>
                    <a:pt x="2" y="1577"/>
                  </a:cubicBezTo>
                  <a:cubicBezTo>
                    <a:pt x="69" y="1577"/>
                    <a:pt x="69" y="1577"/>
                    <a:pt x="69" y="1577"/>
                  </a:cubicBezTo>
                  <a:cubicBezTo>
                    <a:pt x="71" y="1568"/>
                    <a:pt x="71" y="1568"/>
                    <a:pt x="71" y="1568"/>
                  </a:cubicBezTo>
                  <a:cubicBezTo>
                    <a:pt x="50" y="1566"/>
                    <a:pt x="48" y="1565"/>
                    <a:pt x="52" y="1543"/>
                  </a:cubicBezTo>
                  <a:cubicBezTo>
                    <a:pt x="61" y="1496"/>
                    <a:pt x="61" y="1496"/>
                    <a:pt x="61" y="1496"/>
                  </a:cubicBezTo>
                  <a:cubicBezTo>
                    <a:pt x="72" y="1496"/>
                    <a:pt x="72" y="1496"/>
                    <a:pt x="72" y="1496"/>
                  </a:cubicBezTo>
                  <a:cubicBezTo>
                    <a:pt x="82" y="1496"/>
                    <a:pt x="85" y="1498"/>
                    <a:pt x="89" y="1507"/>
                  </a:cubicBezTo>
                  <a:cubicBezTo>
                    <a:pt x="94" y="1520"/>
                    <a:pt x="100" y="1538"/>
                    <a:pt x="108" y="1553"/>
                  </a:cubicBezTo>
                  <a:cubicBezTo>
                    <a:pt x="116" y="1570"/>
                    <a:pt x="125" y="1578"/>
                    <a:pt x="150" y="1579"/>
                  </a:cubicBezTo>
                  <a:cubicBezTo>
                    <a:pt x="155" y="1579"/>
                    <a:pt x="155" y="1579"/>
                    <a:pt x="155" y="1579"/>
                  </a:cubicBezTo>
                  <a:cubicBezTo>
                    <a:pt x="158" y="1571"/>
                    <a:pt x="158" y="1571"/>
                    <a:pt x="158" y="1571"/>
                  </a:cubicBezTo>
                  <a:cubicBezTo>
                    <a:pt x="150" y="1569"/>
                    <a:pt x="144" y="1566"/>
                    <a:pt x="139" y="1559"/>
                  </a:cubicBezTo>
                  <a:close/>
                  <a:moveTo>
                    <a:pt x="76" y="1486"/>
                  </a:moveTo>
                  <a:cubicBezTo>
                    <a:pt x="63" y="1486"/>
                    <a:pt x="63" y="1486"/>
                    <a:pt x="63" y="1486"/>
                  </a:cubicBezTo>
                  <a:cubicBezTo>
                    <a:pt x="77" y="1415"/>
                    <a:pt x="77" y="1415"/>
                    <a:pt x="77" y="1415"/>
                  </a:cubicBezTo>
                  <a:cubicBezTo>
                    <a:pt x="78" y="1409"/>
                    <a:pt x="80" y="1405"/>
                    <a:pt x="82" y="1404"/>
                  </a:cubicBezTo>
                  <a:cubicBezTo>
                    <a:pt x="84" y="1402"/>
                    <a:pt x="88" y="1401"/>
                    <a:pt x="93" y="1401"/>
                  </a:cubicBezTo>
                  <a:cubicBezTo>
                    <a:pt x="114" y="1401"/>
                    <a:pt x="125" y="1414"/>
                    <a:pt x="125" y="1437"/>
                  </a:cubicBezTo>
                  <a:cubicBezTo>
                    <a:pt x="125" y="1455"/>
                    <a:pt x="117" y="1471"/>
                    <a:pt x="105" y="1479"/>
                  </a:cubicBezTo>
                  <a:cubicBezTo>
                    <a:pt x="97" y="1485"/>
                    <a:pt x="87" y="1486"/>
                    <a:pt x="76" y="1486"/>
                  </a:cubicBezTo>
                  <a:close/>
                  <a:moveTo>
                    <a:pt x="370" y="1559"/>
                  </a:moveTo>
                  <a:cubicBezTo>
                    <a:pt x="368" y="1559"/>
                    <a:pt x="367" y="1556"/>
                    <a:pt x="369" y="1546"/>
                  </a:cubicBezTo>
                  <a:cubicBezTo>
                    <a:pt x="375" y="1511"/>
                    <a:pt x="384" y="1473"/>
                    <a:pt x="389" y="1452"/>
                  </a:cubicBezTo>
                  <a:cubicBezTo>
                    <a:pt x="389" y="1451"/>
                    <a:pt x="389" y="1451"/>
                    <a:pt x="389" y="1451"/>
                  </a:cubicBezTo>
                  <a:cubicBezTo>
                    <a:pt x="385" y="1451"/>
                    <a:pt x="381" y="1450"/>
                    <a:pt x="378" y="1449"/>
                  </a:cubicBezTo>
                  <a:cubicBezTo>
                    <a:pt x="372" y="1448"/>
                    <a:pt x="367" y="1447"/>
                    <a:pt x="362" y="1447"/>
                  </a:cubicBezTo>
                  <a:cubicBezTo>
                    <a:pt x="362" y="1447"/>
                    <a:pt x="362" y="1447"/>
                    <a:pt x="362" y="1447"/>
                  </a:cubicBezTo>
                  <a:cubicBezTo>
                    <a:pt x="344" y="1447"/>
                    <a:pt x="323" y="1458"/>
                    <a:pt x="309" y="1471"/>
                  </a:cubicBezTo>
                  <a:cubicBezTo>
                    <a:pt x="290" y="1488"/>
                    <a:pt x="277" y="1520"/>
                    <a:pt x="277" y="1548"/>
                  </a:cubicBezTo>
                  <a:cubicBezTo>
                    <a:pt x="277" y="1571"/>
                    <a:pt x="286" y="1580"/>
                    <a:pt x="293" y="1580"/>
                  </a:cubicBezTo>
                  <a:cubicBezTo>
                    <a:pt x="301" y="1580"/>
                    <a:pt x="310" y="1576"/>
                    <a:pt x="318" y="1568"/>
                  </a:cubicBezTo>
                  <a:cubicBezTo>
                    <a:pt x="330" y="1559"/>
                    <a:pt x="342" y="1546"/>
                    <a:pt x="352" y="1532"/>
                  </a:cubicBezTo>
                  <a:cubicBezTo>
                    <a:pt x="352" y="1532"/>
                    <a:pt x="352" y="1532"/>
                    <a:pt x="352" y="1532"/>
                  </a:cubicBezTo>
                  <a:cubicBezTo>
                    <a:pt x="347" y="1556"/>
                    <a:pt x="347" y="1556"/>
                    <a:pt x="347" y="1556"/>
                  </a:cubicBezTo>
                  <a:cubicBezTo>
                    <a:pt x="344" y="1575"/>
                    <a:pt x="346" y="1580"/>
                    <a:pt x="353" y="1580"/>
                  </a:cubicBezTo>
                  <a:cubicBezTo>
                    <a:pt x="361" y="1580"/>
                    <a:pt x="379" y="1570"/>
                    <a:pt x="393" y="1553"/>
                  </a:cubicBezTo>
                  <a:cubicBezTo>
                    <a:pt x="389" y="1544"/>
                    <a:pt x="389" y="1544"/>
                    <a:pt x="389" y="1544"/>
                  </a:cubicBezTo>
                  <a:cubicBezTo>
                    <a:pt x="382" y="1552"/>
                    <a:pt x="372" y="1559"/>
                    <a:pt x="370" y="1559"/>
                  </a:cubicBezTo>
                  <a:close/>
                  <a:moveTo>
                    <a:pt x="356" y="1509"/>
                  </a:moveTo>
                  <a:cubicBezTo>
                    <a:pt x="346" y="1529"/>
                    <a:pt x="318" y="1561"/>
                    <a:pt x="308" y="1561"/>
                  </a:cubicBezTo>
                  <a:cubicBezTo>
                    <a:pt x="303" y="1561"/>
                    <a:pt x="300" y="1555"/>
                    <a:pt x="300" y="1543"/>
                  </a:cubicBezTo>
                  <a:cubicBezTo>
                    <a:pt x="300" y="1517"/>
                    <a:pt x="311" y="1480"/>
                    <a:pt x="331" y="1466"/>
                  </a:cubicBezTo>
                  <a:cubicBezTo>
                    <a:pt x="336" y="1462"/>
                    <a:pt x="342" y="1460"/>
                    <a:pt x="350" y="1460"/>
                  </a:cubicBezTo>
                  <a:cubicBezTo>
                    <a:pt x="350" y="1460"/>
                    <a:pt x="350" y="1460"/>
                    <a:pt x="350" y="1460"/>
                  </a:cubicBezTo>
                  <a:cubicBezTo>
                    <a:pt x="356" y="1460"/>
                    <a:pt x="363" y="1462"/>
                    <a:pt x="367" y="1464"/>
                  </a:cubicBezTo>
                  <a:cubicBezTo>
                    <a:pt x="364" y="1476"/>
                    <a:pt x="360" y="1495"/>
                    <a:pt x="356" y="1509"/>
                  </a:cubicBezTo>
                  <a:close/>
                  <a:moveTo>
                    <a:pt x="3135" y="1375"/>
                  </a:moveTo>
                  <a:cubicBezTo>
                    <a:pt x="3132" y="1375"/>
                    <a:pt x="3116" y="1382"/>
                    <a:pt x="3094" y="1384"/>
                  </a:cubicBezTo>
                  <a:cubicBezTo>
                    <a:pt x="3093" y="1392"/>
                    <a:pt x="3093" y="1392"/>
                    <a:pt x="3093" y="1392"/>
                  </a:cubicBezTo>
                  <a:cubicBezTo>
                    <a:pt x="3099" y="1392"/>
                    <a:pt x="3099" y="1392"/>
                    <a:pt x="3099" y="1392"/>
                  </a:cubicBezTo>
                  <a:cubicBezTo>
                    <a:pt x="3113" y="1393"/>
                    <a:pt x="3115" y="1394"/>
                    <a:pt x="3112" y="1407"/>
                  </a:cubicBezTo>
                  <a:cubicBezTo>
                    <a:pt x="3102" y="1453"/>
                    <a:pt x="3093" y="1499"/>
                    <a:pt x="3083" y="1545"/>
                  </a:cubicBezTo>
                  <a:cubicBezTo>
                    <a:pt x="3077" y="1574"/>
                    <a:pt x="3081" y="1580"/>
                    <a:pt x="3087" y="1580"/>
                  </a:cubicBezTo>
                  <a:cubicBezTo>
                    <a:pt x="3096" y="1580"/>
                    <a:pt x="3115" y="1569"/>
                    <a:pt x="3129" y="1552"/>
                  </a:cubicBezTo>
                  <a:cubicBezTo>
                    <a:pt x="3124" y="1545"/>
                    <a:pt x="3124" y="1545"/>
                    <a:pt x="3124" y="1545"/>
                  </a:cubicBezTo>
                  <a:cubicBezTo>
                    <a:pt x="3117" y="1552"/>
                    <a:pt x="3107" y="1559"/>
                    <a:pt x="3104" y="1559"/>
                  </a:cubicBezTo>
                  <a:cubicBezTo>
                    <a:pt x="3102" y="1559"/>
                    <a:pt x="3101" y="1557"/>
                    <a:pt x="3102" y="1548"/>
                  </a:cubicBezTo>
                  <a:cubicBezTo>
                    <a:pt x="3114" y="1491"/>
                    <a:pt x="3126" y="1437"/>
                    <a:pt x="3137" y="1383"/>
                  </a:cubicBezTo>
                  <a:cubicBezTo>
                    <a:pt x="3138" y="1378"/>
                    <a:pt x="3138" y="1375"/>
                    <a:pt x="3135" y="1375"/>
                  </a:cubicBezTo>
                  <a:close/>
                  <a:moveTo>
                    <a:pt x="643" y="1447"/>
                  </a:moveTo>
                  <a:cubicBezTo>
                    <a:pt x="638" y="1447"/>
                    <a:pt x="633" y="1451"/>
                    <a:pt x="632" y="1455"/>
                  </a:cubicBezTo>
                  <a:cubicBezTo>
                    <a:pt x="630" y="1458"/>
                    <a:pt x="630" y="1460"/>
                    <a:pt x="631" y="1462"/>
                  </a:cubicBezTo>
                  <a:cubicBezTo>
                    <a:pt x="633" y="1465"/>
                    <a:pt x="635" y="1470"/>
                    <a:pt x="635" y="1475"/>
                  </a:cubicBezTo>
                  <a:cubicBezTo>
                    <a:pt x="635" y="1494"/>
                    <a:pt x="604" y="1535"/>
                    <a:pt x="593" y="1550"/>
                  </a:cubicBezTo>
                  <a:cubicBezTo>
                    <a:pt x="592" y="1550"/>
                    <a:pt x="592" y="1550"/>
                    <a:pt x="592" y="1550"/>
                  </a:cubicBezTo>
                  <a:cubicBezTo>
                    <a:pt x="592" y="1526"/>
                    <a:pt x="591" y="1500"/>
                    <a:pt x="590" y="1478"/>
                  </a:cubicBezTo>
                  <a:cubicBezTo>
                    <a:pt x="589" y="1458"/>
                    <a:pt x="585" y="1447"/>
                    <a:pt x="577" y="1447"/>
                  </a:cubicBezTo>
                  <a:cubicBezTo>
                    <a:pt x="569" y="1447"/>
                    <a:pt x="555" y="1460"/>
                    <a:pt x="544" y="1476"/>
                  </a:cubicBezTo>
                  <a:cubicBezTo>
                    <a:pt x="550" y="1483"/>
                    <a:pt x="550" y="1483"/>
                    <a:pt x="550" y="1483"/>
                  </a:cubicBezTo>
                  <a:cubicBezTo>
                    <a:pt x="559" y="1473"/>
                    <a:pt x="563" y="1468"/>
                    <a:pt x="565" y="1468"/>
                  </a:cubicBezTo>
                  <a:cubicBezTo>
                    <a:pt x="567" y="1468"/>
                    <a:pt x="569" y="1472"/>
                    <a:pt x="570" y="1491"/>
                  </a:cubicBezTo>
                  <a:cubicBezTo>
                    <a:pt x="572" y="1511"/>
                    <a:pt x="573" y="1555"/>
                    <a:pt x="574" y="1580"/>
                  </a:cubicBezTo>
                  <a:cubicBezTo>
                    <a:pt x="582" y="1580"/>
                    <a:pt x="582" y="1580"/>
                    <a:pt x="582" y="1580"/>
                  </a:cubicBezTo>
                  <a:cubicBezTo>
                    <a:pt x="598" y="1559"/>
                    <a:pt x="623" y="1527"/>
                    <a:pt x="639" y="1503"/>
                  </a:cubicBezTo>
                  <a:cubicBezTo>
                    <a:pt x="651" y="1484"/>
                    <a:pt x="656" y="1473"/>
                    <a:pt x="656" y="1463"/>
                  </a:cubicBezTo>
                  <a:cubicBezTo>
                    <a:pt x="656" y="1453"/>
                    <a:pt x="650" y="1447"/>
                    <a:pt x="643" y="1447"/>
                  </a:cubicBezTo>
                  <a:close/>
                  <a:moveTo>
                    <a:pt x="1344" y="1559"/>
                  </a:moveTo>
                  <a:cubicBezTo>
                    <a:pt x="1343" y="1559"/>
                    <a:pt x="1342" y="1556"/>
                    <a:pt x="1344" y="1548"/>
                  </a:cubicBezTo>
                  <a:cubicBezTo>
                    <a:pt x="1349" y="1527"/>
                    <a:pt x="1354" y="1506"/>
                    <a:pt x="1359" y="1486"/>
                  </a:cubicBezTo>
                  <a:cubicBezTo>
                    <a:pt x="1367" y="1452"/>
                    <a:pt x="1359" y="1447"/>
                    <a:pt x="1352" y="1447"/>
                  </a:cubicBezTo>
                  <a:cubicBezTo>
                    <a:pt x="1347" y="1447"/>
                    <a:pt x="1341" y="1449"/>
                    <a:pt x="1335" y="1453"/>
                  </a:cubicBezTo>
                  <a:cubicBezTo>
                    <a:pt x="1325" y="1458"/>
                    <a:pt x="1306" y="1472"/>
                    <a:pt x="1285" y="1501"/>
                  </a:cubicBezTo>
                  <a:cubicBezTo>
                    <a:pt x="1284" y="1501"/>
                    <a:pt x="1284" y="1501"/>
                    <a:pt x="1284" y="1501"/>
                  </a:cubicBezTo>
                  <a:cubicBezTo>
                    <a:pt x="1289" y="1482"/>
                    <a:pt x="1289" y="1482"/>
                    <a:pt x="1289" y="1482"/>
                  </a:cubicBezTo>
                  <a:cubicBezTo>
                    <a:pt x="1295" y="1457"/>
                    <a:pt x="1294" y="1447"/>
                    <a:pt x="1287" y="1447"/>
                  </a:cubicBezTo>
                  <a:cubicBezTo>
                    <a:pt x="1279" y="1447"/>
                    <a:pt x="1263" y="1457"/>
                    <a:pt x="1248" y="1474"/>
                  </a:cubicBezTo>
                  <a:cubicBezTo>
                    <a:pt x="1252" y="1482"/>
                    <a:pt x="1252" y="1482"/>
                    <a:pt x="1252" y="1482"/>
                  </a:cubicBezTo>
                  <a:cubicBezTo>
                    <a:pt x="1259" y="1474"/>
                    <a:pt x="1267" y="1468"/>
                    <a:pt x="1270" y="1468"/>
                  </a:cubicBezTo>
                  <a:cubicBezTo>
                    <a:pt x="1271" y="1468"/>
                    <a:pt x="1272" y="1471"/>
                    <a:pt x="1270" y="1481"/>
                  </a:cubicBezTo>
                  <a:cubicBezTo>
                    <a:pt x="1263" y="1514"/>
                    <a:pt x="1252" y="1556"/>
                    <a:pt x="1246" y="1578"/>
                  </a:cubicBezTo>
                  <a:cubicBezTo>
                    <a:pt x="1248" y="1580"/>
                    <a:pt x="1248" y="1580"/>
                    <a:pt x="1248" y="1580"/>
                  </a:cubicBezTo>
                  <a:cubicBezTo>
                    <a:pt x="1254" y="1578"/>
                    <a:pt x="1262" y="1576"/>
                    <a:pt x="1269" y="1575"/>
                  </a:cubicBezTo>
                  <a:cubicBezTo>
                    <a:pt x="1272" y="1558"/>
                    <a:pt x="1277" y="1537"/>
                    <a:pt x="1280" y="1524"/>
                  </a:cubicBezTo>
                  <a:cubicBezTo>
                    <a:pt x="1294" y="1499"/>
                    <a:pt x="1325" y="1466"/>
                    <a:pt x="1337" y="1466"/>
                  </a:cubicBezTo>
                  <a:cubicBezTo>
                    <a:pt x="1341" y="1466"/>
                    <a:pt x="1342" y="1470"/>
                    <a:pt x="1339" y="1484"/>
                  </a:cubicBezTo>
                  <a:cubicBezTo>
                    <a:pt x="1334" y="1506"/>
                    <a:pt x="1328" y="1529"/>
                    <a:pt x="1323" y="1551"/>
                  </a:cubicBezTo>
                  <a:cubicBezTo>
                    <a:pt x="1318" y="1573"/>
                    <a:pt x="1321" y="1580"/>
                    <a:pt x="1327" y="1580"/>
                  </a:cubicBezTo>
                  <a:cubicBezTo>
                    <a:pt x="1335" y="1580"/>
                    <a:pt x="1351" y="1572"/>
                    <a:pt x="1367" y="1553"/>
                  </a:cubicBezTo>
                  <a:cubicBezTo>
                    <a:pt x="1362" y="1546"/>
                    <a:pt x="1362" y="1546"/>
                    <a:pt x="1362" y="1546"/>
                  </a:cubicBezTo>
                  <a:cubicBezTo>
                    <a:pt x="1355" y="1554"/>
                    <a:pt x="1347" y="1559"/>
                    <a:pt x="1344" y="1559"/>
                  </a:cubicBezTo>
                  <a:close/>
                  <a:moveTo>
                    <a:pt x="1714" y="1447"/>
                  </a:moveTo>
                  <a:cubicBezTo>
                    <a:pt x="1702" y="1447"/>
                    <a:pt x="1682" y="1458"/>
                    <a:pt x="1670" y="1469"/>
                  </a:cubicBezTo>
                  <a:cubicBezTo>
                    <a:pt x="1651" y="1487"/>
                    <a:pt x="1641" y="1517"/>
                    <a:pt x="1641" y="1542"/>
                  </a:cubicBezTo>
                  <a:cubicBezTo>
                    <a:pt x="1641" y="1566"/>
                    <a:pt x="1651" y="1580"/>
                    <a:pt x="1668" y="1580"/>
                  </a:cubicBezTo>
                  <a:cubicBezTo>
                    <a:pt x="1685" y="1580"/>
                    <a:pt x="1705" y="1570"/>
                    <a:pt x="1723" y="1550"/>
                  </a:cubicBezTo>
                  <a:cubicBezTo>
                    <a:pt x="1718" y="1542"/>
                    <a:pt x="1718" y="1542"/>
                    <a:pt x="1718" y="1542"/>
                  </a:cubicBezTo>
                  <a:cubicBezTo>
                    <a:pt x="1711" y="1550"/>
                    <a:pt x="1695" y="1563"/>
                    <a:pt x="1681" y="1563"/>
                  </a:cubicBezTo>
                  <a:cubicBezTo>
                    <a:pt x="1670" y="1563"/>
                    <a:pt x="1664" y="1553"/>
                    <a:pt x="1664" y="1534"/>
                  </a:cubicBezTo>
                  <a:cubicBezTo>
                    <a:pt x="1664" y="1514"/>
                    <a:pt x="1670" y="1492"/>
                    <a:pt x="1678" y="1479"/>
                  </a:cubicBezTo>
                  <a:cubicBezTo>
                    <a:pt x="1683" y="1468"/>
                    <a:pt x="1691" y="1462"/>
                    <a:pt x="1700" y="1462"/>
                  </a:cubicBezTo>
                  <a:cubicBezTo>
                    <a:pt x="1708" y="1462"/>
                    <a:pt x="1714" y="1465"/>
                    <a:pt x="1720" y="1473"/>
                  </a:cubicBezTo>
                  <a:cubicBezTo>
                    <a:pt x="1721" y="1476"/>
                    <a:pt x="1723" y="1476"/>
                    <a:pt x="1726" y="1474"/>
                  </a:cubicBezTo>
                  <a:cubicBezTo>
                    <a:pt x="1732" y="1471"/>
                    <a:pt x="1735" y="1466"/>
                    <a:pt x="1735" y="1462"/>
                  </a:cubicBezTo>
                  <a:cubicBezTo>
                    <a:pt x="1735" y="1454"/>
                    <a:pt x="1726" y="1447"/>
                    <a:pt x="1714" y="1447"/>
                  </a:cubicBezTo>
                  <a:close/>
                  <a:moveTo>
                    <a:pt x="1540" y="1559"/>
                  </a:moveTo>
                  <a:cubicBezTo>
                    <a:pt x="1539" y="1559"/>
                    <a:pt x="1538" y="1556"/>
                    <a:pt x="1540" y="1546"/>
                  </a:cubicBezTo>
                  <a:cubicBezTo>
                    <a:pt x="1546" y="1511"/>
                    <a:pt x="1555" y="1473"/>
                    <a:pt x="1560" y="1452"/>
                  </a:cubicBezTo>
                  <a:cubicBezTo>
                    <a:pt x="1560" y="1451"/>
                    <a:pt x="1560" y="1451"/>
                    <a:pt x="1560" y="1451"/>
                  </a:cubicBezTo>
                  <a:cubicBezTo>
                    <a:pt x="1556" y="1451"/>
                    <a:pt x="1552" y="1450"/>
                    <a:pt x="1548" y="1449"/>
                  </a:cubicBezTo>
                  <a:cubicBezTo>
                    <a:pt x="1543" y="1448"/>
                    <a:pt x="1537" y="1447"/>
                    <a:pt x="1533" y="1447"/>
                  </a:cubicBezTo>
                  <a:cubicBezTo>
                    <a:pt x="1533" y="1447"/>
                    <a:pt x="1533" y="1447"/>
                    <a:pt x="1533" y="1447"/>
                  </a:cubicBezTo>
                  <a:cubicBezTo>
                    <a:pt x="1514" y="1447"/>
                    <a:pt x="1494" y="1458"/>
                    <a:pt x="1480" y="1471"/>
                  </a:cubicBezTo>
                  <a:cubicBezTo>
                    <a:pt x="1461" y="1488"/>
                    <a:pt x="1447" y="1520"/>
                    <a:pt x="1447" y="1548"/>
                  </a:cubicBezTo>
                  <a:cubicBezTo>
                    <a:pt x="1447" y="1571"/>
                    <a:pt x="1456" y="1580"/>
                    <a:pt x="1464" y="1580"/>
                  </a:cubicBezTo>
                  <a:cubicBezTo>
                    <a:pt x="1471" y="1580"/>
                    <a:pt x="1480" y="1576"/>
                    <a:pt x="1489" y="1568"/>
                  </a:cubicBezTo>
                  <a:cubicBezTo>
                    <a:pt x="1501" y="1559"/>
                    <a:pt x="1513" y="1546"/>
                    <a:pt x="1522" y="1532"/>
                  </a:cubicBezTo>
                  <a:cubicBezTo>
                    <a:pt x="1523" y="1532"/>
                    <a:pt x="1523" y="1532"/>
                    <a:pt x="1523" y="1532"/>
                  </a:cubicBezTo>
                  <a:cubicBezTo>
                    <a:pt x="1518" y="1556"/>
                    <a:pt x="1518" y="1556"/>
                    <a:pt x="1518" y="1556"/>
                  </a:cubicBezTo>
                  <a:cubicBezTo>
                    <a:pt x="1514" y="1575"/>
                    <a:pt x="1517" y="1580"/>
                    <a:pt x="1523" y="1580"/>
                  </a:cubicBezTo>
                  <a:cubicBezTo>
                    <a:pt x="1531" y="1580"/>
                    <a:pt x="1550" y="1570"/>
                    <a:pt x="1564" y="1553"/>
                  </a:cubicBezTo>
                  <a:cubicBezTo>
                    <a:pt x="1560" y="1544"/>
                    <a:pt x="1560" y="1544"/>
                    <a:pt x="1560" y="1544"/>
                  </a:cubicBezTo>
                  <a:cubicBezTo>
                    <a:pt x="1552" y="1552"/>
                    <a:pt x="1543" y="1559"/>
                    <a:pt x="1540" y="1559"/>
                  </a:cubicBezTo>
                  <a:close/>
                  <a:moveTo>
                    <a:pt x="1527" y="1509"/>
                  </a:moveTo>
                  <a:cubicBezTo>
                    <a:pt x="1516" y="1529"/>
                    <a:pt x="1489" y="1561"/>
                    <a:pt x="1478" y="1561"/>
                  </a:cubicBezTo>
                  <a:cubicBezTo>
                    <a:pt x="1474" y="1561"/>
                    <a:pt x="1471" y="1555"/>
                    <a:pt x="1471" y="1543"/>
                  </a:cubicBezTo>
                  <a:cubicBezTo>
                    <a:pt x="1471" y="1517"/>
                    <a:pt x="1482" y="1480"/>
                    <a:pt x="1502" y="1466"/>
                  </a:cubicBezTo>
                  <a:cubicBezTo>
                    <a:pt x="1507" y="1462"/>
                    <a:pt x="1513" y="1460"/>
                    <a:pt x="1520" y="1460"/>
                  </a:cubicBezTo>
                  <a:cubicBezTo>
                    <a:pt x="1521" y="1460"/>
                    <a:pt x="1521" y="1460"/>
                    <a:pt x="1521" y="1460"/>
                  </a:cubicBezTo>
                  <a:cubicBezTo>
                    <a:pt x="1527" y="1460"/>
                    <a:pt x="1533" y="1462"/>
                    <a:pt x="1537" y="1464"/>
                  </a:cubicBezTo>
                  <a:cubicBezTo>
                    <a:pt x="1535" y="1476"/>
                    <a:pt x="1531" y="1495"/>
                    <a:pt x="1527" y="1509"/>
                  </a:cubicBezTo>
                  <a:close/>
                  <a:moveTo>
                    <a:pt x="2473" y="1546"/>
                  </a:moveTo>
                  <a:cubicBezTo>
                    <a:pt x="2465" y="1554"/>
                    <a:pt x="2457" y="1559"/>
                    <a:pt x="2455" y="1559"/>
                  </a:cubicBezTo>
                  <a:cubicBezTo>
                    <a:pt x="2453" y="1559"/>
                    <a:pt x="2453" y="1556"/>
                    <a:pt x="2455" y="1548"/>
                  </a:cubicBezTo>
                  <a:cubicBezTo>
                    <a:pt x="2459" y="1527"/>
                    <a:pt x="2464" y="1506"/>
                    <a:pt x="2469" y="1486"/>
                  </a:cubicBezTo>
                  <a:cubicBezTo>
                    <a:pt x="2477" y="1452"/>
                    <a:pt x="2470" y="1447"/>
                    <a:pt x="2462" y="1447"/>
                  </a:cubicBezTo>
                  <a:cubicBezTo>
                    <a:pt x="2458" y="1447"/>
                    <a:pt x="2451" y="1449"/>
                    <a:pt x="2445" y="1453"/>
                  </a:cubicBezTo>
                  <a:cubicBezTo>
                    <a:pt x="2435" y="1458"/>
                    <a:pt x="2416" y="1472"/>
                    <a:pt x="2395" y="1501"/>
                  </a:cubicBezTo>
                  <a:cubicBezTo>
                    <a:pt x="2394" y="1501"/>
                    <a:pt x="2394" y="1501"/>
                    <a:pt x="2394" y="1501"/>
                  </a:cubicBezTo>
                  <a:cubicBezTo>
                    <a:pt x="2399" y="1482"/>
                    <a:pt x="2399" y="1482"/>
                    <a:pt x="2399" y="1482"/>
                  </a:cubicBezTo>
                  <a:cubicBezTo>
                    <a:pt x="2405" y="1457"/>
                    <a:pt x="2404" y="1447"/>
                    <a:pt x="2397" y="1447"/>
                  </a:cubicBezTo>
                  <a:cubicBezTo>
                    <a:pt x="2389" y="1447"/>
                    <a:pt x="2373" y="1457"/>
                    <a:pt x="2358" y="1474"/>
                  </a:cubicBezTo>
                  <a:cubicBezTo>
                    <a:pt x="2362" y="1482"/>
                    <a:pt x="2362" y="1482"/>
                    <a:pt x="2362" y="1482"/>
                  </a:cubicBezTo>
                  <a:cubicBezTo>
                    <a:pt x="2369" y="1474"/>
                    <a:pt x="2378" y="1468"/>
                    <a:pt x="2380" y="1468"/>
                  </a:cubicBezTo>
                  <a:cubicBezTo>
                    <a:pt x="2382" y="1468"/>
                    <a:pt x="2382" y="1471"/>
                    <a:pt x="2380" y="1481"/>
                  </a:cubicBezTo>
                  <a:cubicBezTo>
                    <a:pt x="2373" y="1514"/>
                    <a:pt x="2362" y="1556"/>
                    <a:pt x="2357" y="1578"/>
                  </a:cubicBezTo>
                  <a:cubicBezTo>
                    <a:pt x="2358" y="1580"/>
                    <a:pt x="2358" y="1580"/>
                    <a:pt x="2358" y="1580"/>
                  </a:cubicBezTo>
                  <a:cubicBezTo>
                    <a:pt x="2364" y="1578"/>
                    <a:pt x="2372" y="1576"/>
                    <a:pt x="2379" y="1575"/>
                  </a:cubicBezTo>
                  <a:cubicBezTo>
                    <a:pt x="2382" y="1558"/>
                    <a:pt x="2387" y="1537"/>
                    <a:pt x="2391" y="1524"/>
                  </a:cubicBezTo>
                  <a:cubicBezTo>
                    <a:pt x="2405" y="1499"/>
                    <a:pt x="2436" y="1466"/>
                    <a:pt x="2447" y="1466"/>
                  </a:cubicBezTo>
                  <a:cubicBezTo>
                    <a:pt x="2451" y="1466"/>
                    <a:pt x="2452" y="1470"/>
                    <a:pt x="2449" y="1484"/>
                  </a:cubicBezTo>
                  <a:cubicBezTo>
                    <a:pt x="2444" y="1506"/>
                    <a:pt x="2439" y="1529"/>
                    <a:pt x="2433" y="1551"/>
                  </a:cubicBezTo>
                  <a:cubicBezTo>
                    <a:pt x="2428" y="1573"/>
                    <a:pt x="2431" y="1580"/>
                    <a:pt x="2438" y="1580"/>
                  </a:cubicBezTo>
                  <a:cubicBezTo>
                    <a:pt x="2445" y="1580"/>
                    <a:pt x="2461" y="1572"/>
                    <a:pt x="2477" y="1553"/>
                  </a:cubicBezTo>
                  <a:lnTo>
                    <a:pt x="2473" y="1546"/>
                  </a:lnTo>
                  <a:close/>
                  <a:moveTo>
                    <a:pt x="1841" y="1559"/>
                  </a:moveTo>
                  <a:cubicBezTo>
                    <a:pt x="1840" y="1558"/>
                    <a:pt x="1838" y="1557"/>
                    <a:pt x="1841" y="1547"/>
                  </a:cubicBezTo>
                  <a:cubicBezTo>
                    <a:pt x="1855" y="1484"/>
                    <a:pt x="1855" y="1484"/>
                    <a:pt x="1855" y="1484"/>
                  </a:cubicBezTo>
                  <a:cubicBezTo>
                    <a:pt x="1863" y="1451"/>
                    <a:pt x="1854" y="1447"/>
                    <a:pt x="1847" y="1447"/>
                  </a:cubicBezTo>
                  <a:cubicBezTo>
                    <a:pt x="1843" y="1447"/>
                    <a:pt x="1837" y="1449"/>
                    <a:pt x="1831" y="1452"/>
                  </a:cubicBezTo>
                  <a:cubicBezTo>
                    <a:pt x="1818" y="1459"/>
                    <a:pt x="1799" y="1474"/>
                    <a:pt x="1781" y="1498"/>
                  </a:cubicBezTo>
                  <a:cubicBezTo>
                    <a:pt x="1780" y="1498"/>
                    <a:pt x="1780" y="1498"/>
                    <a:pt x="1780" y="1498"/>
                  </a:cubicBezTo>
                  <a:cubicBezTo>
                    <a:pt x="1805" y="1384"/>
                    <a:pt x="1805" y="1384"/>
                    <a:pt x="1805" y="1384"/>
                  </a:cubicBezTo>
                  <a:cubicBezTo>
                    <a:pt x="1806" y="1378"/>
                    <a:pt x="1806" y="1375"/>
                    <a:pt x="1803" y="1375"/>
                  </a:cubicBezTo>
                  <a:cubicBezTo>
                    <a:pt x="1799" y="1375"/>
                    <a:pt x="1784" y="1382"/>
                    <a:pt x="1763" y="1384"/>
                  </a:cubicBezTo>
                  <a:cubicBezTo>
                    <a:pt x="1762" y="1393"/>
                    <a:pt x="1762" y="1393"/>
                    <a:pt x="1762" y="1393"/>
                  </a:cubicBezTo>
                  <a:cubicBezTo>
                    <a:pt x="1769" y="1393"/>
                    <a:pt x="1769" y="1393"/>
                    <a:pt x="1769" y="1393"/>
                  </a:cubicBezTo>
                  <a:cubicBezTo>
                    <a:pt x="1780" y="1393"/>
                    <a:pt x="1782" y="1394"/>
                    <a:pt x="1779" y="1408"/>
                  </a:cubicBezTo>
                  <a:cubicBezTo>
                    <a:pt x="1768" y="1466"/>
                    <a:pt x="1755" y="1526"/>
                    <a:pt x="1743" y="1578"/>
                  </a:cubicBezTo>
                  <a:cubicBezTo>
                    <a:pt x="1745" y="1580"/>
                    <a:pt x="1745" y="1580"/>
                    <a:pt x="1745" y="1580"/>
                  </a:cubicBezTo>
                  <a:cubicBezTo>
                    <a:pt x="1751" y="1578"/>
                    <a:pt x="1759" y="1576"/>
                    <a:pt x="1765" y="1575"/>
                  </a:cubicBezTo>
                  <a:cubicBezTo>
                    <a:pt x="1768" y="1560"/>
                    <a:pt x="1773" y="1537"/>
                    <a:pt x="1776" y="1521"/>
                  </a:cubicBezTo>
                  <a:cubicBezTo>
                    <a:pt x="1788" y="1498"/>
                    <a:pt x="1819" y="1466"/>
                    <a:pt x="1832" y="1466"/>
                  </a:cubicBezTo>
                  <a:cubicBezTo>
                    <a:pt x="1836" y="1466"/>
                    <a:pt x="1838" y="1471"/>
                    <a:pt x="1834" y="1485"/>
                  </a:cubicBezTo>
                  <a:cubicBezTo>
                    <a:pt x="1819" y="1553"/>
                    <a:pt x="1819" y="1553"/>
                    <a:pt x="1819" y="1553"/>
                  </a:cubicBezTo>
                  <a:cubicBezTo>
                    <a:pt x="1814" y="1573"/>
                    <a:pt x="1817" y="1580"/>
                    <a:pt x="1823" y="1580"/>
                  </a:cubicBezTo>
                  <a:cubicBezTo>
                    <a:pt x="1832" y="1580"/>
                    <a:pt x="1849" y="1571"/>
                    <a:pt x="1864" y="1553"/>
                  </a:cubicBezTo>
                  <a:cubicBezTo>
                    <a:pt x="1860" y="1546"/>
                    <a:pt x="1860" y="1546"/>
                    <a:pt x="1860" y="1546"/>
                  </a:cubicBezTo>
                  <a:cubicBezTo>
                    <a:pt x="1851" y="1554"/>
                    <a:pt x="1844" y="1559"/>
                    <a:pt x="1841" y="1559"/>
                  </a:cubicBezTo>
                  <a:close/>
                  <a:moveTo>
                    <a:pt x="2332" y="1390"/>
                  </a:moveTo>
                  <a:cubicBezTo>
                    <a:pt x="2331" y="1390"/>
                    <a:pt x="2331" y="1390"/>
                    <a:pt x="2331" y="1390"/>
                  </a:cubicBezTo>
                  <a:cubicBezTo>
                    <a:pt x="2321" y="1390"/>
                    <a:pt x="2315" y="1399"/>
                    <a:pt x="2315" y="1407"/>
                  </a:cubicBezTo>
                  <a:cubicBezTo>
                    <a:pt x="2315" y="1414"/>
                    <a:pt x="2320" y="1419"/>
                    <a:pt x="2327" y="1419"/>
                  </a:cubicBezTo>
                  <a:cubicBezTo>
                    <a:pt x="2336" y="1419"/>
                    <a:pt x="2343" y="1411"/>
                    <a:pt x="2343" y="1403"/>
                  </a:cubicBezTo>
                  <a:cubicBezTo>
                    <a:pt x="2343" y="1396"/>
                    <a:pt x="2339" y="1390"/>
                    <a:pt x="2332" y="1390"/>
                  </a:cubicBezTo>
                  <a:close/>
                  <a:moveTo>
                    <a:pt x="2244" y="1455"/>
                  </a:moveTo>
                  <a:cubicBezTo>
                    <a:pt x="2238" y="1450"/>
                    <a:pt x="2231" y="1447"/>
                    <a:pt x="2222" y="1447"/>
                  </a:cubicBezTo>
                  <a:cubicBezTo>
                    <a:pt x="2211" y="1447"/>
                    <a:pt x="2197" y="1452"/>
                    <a:pt x="2186" y="1462"/>
                  </a:cubicBezTo>
                  <a:cubicBezTo>
                    <a:pt x="2172" y="1473"/>
                    <a:pt x="2163" y="1491"/>
                    <a:pt x="2163" y="1509"/>
                  </a:cubicBezTo>
                  <a:cubicBezTo>
                    <a:pt x="2163" y="1528"/>
                    <a:pt x="2172" y="1539"/>
                    <a:pt x="2187" y="1543"/>
                  </a:cubicBezTo>
                  <a:cubicBezTo>
                    <a:pt x="2174" y="1551"/>
                    <a:pt x="2170" y="1557"/>
                    <a:pt x="2170" y="1561"/>
                  </a:cubicBezTo>
                  <a:cubicBezTo>
                    <a:pt x="2170" y="1565"/>
                    <a:pt x="2173" y="1570"/>
                    <a:pt x="2180" y="1575"/>
                  </a:cubicBezTo>
                  <a:cubicBezTo>
                    <a:pt x="2148" y="1592"/>
                    <a:pt x="2134" y="1604"/>
                    <a:pt x="2134" y="1617"/>
                  </a:cubicBezTo>
                  <a:cubicBezTo>
                    <a:pt x="2134" y="1632"/>
                    <a:pt x="2155" y="1647"/>
                    <a:pt x="2183" y="1647"/>
                  </a:cubicBezTo>
                  <a:cubicBezTo>
                    <a:pt x="2207" y="1647"/>
                    <a:pt x="2248" y="1632"/>
                    <a:pt x="2248" y="1607"/>
                  </a:cubicBezTo>
                  <a:cubicBezTo>
                    <a:pt x="2248" y="1596"/>
                    <a:pt x="2238" y="1584"/>
                    <a:pt x="2214" y="1570"/>
                  </a:cubicBezTo>
                  <a:cubicBezTo>
                    <a:pt x="2199" y="1562"/>
                    <a:pt x="2192" y="1557"/>
                    <a:pt x="2192" y="1553"/>
                  </a:cubicBezTo>
                  <a:cubicBezTo>
                    <a:pt x="2192" y="1549"/>
                    <a:pt x="2194" y="1546"/>
                    <a:pt x="2198" y="1544"/>
                  </a:cubicBezTo>
                  <a:cubicBezTo>
                    <a:pt x="2214" y="1539"/>
                    <a:pt x="2226" y="1533"/>
                    <a:pt x="2233" y="1526"/>
                  </a:cubicBezTo>
                  <a:cubicBezTo>
                    <a:pt x="2243" y="1518"/>
                    <a:pt x="2254" y="1504"/>
                    <a:pt x="2254" y="1482"/>
                  </a:cubicBezTo>
                  <a:cubicBezTo>
                    <a:pt x="2254" y="1476"/>
                    <a:pt x="2253" y="1471"/>
                    <a:pt x="2252" y="1468"/>
                  </a:cubicBezTo>
                  <a:cubicBezTo>
                    <a:pt x="2254" y="1467"/>
                    <a:pt x="2256" y="1467"/>
                    <a:pt x="2257" y="1467"/>
                  </a:cubicBezTo>
                  <a:cubicBezTo>
                    <a:pt x="2263" y="1466"/>
                    <a:pt x="2271" y="1463"/>
                    <a:pt x="2280" y="1454"/>
                  </a:cubicBezTo>
                  <a:cubicBezTo>
                    <a:pt x="2277" y="1448"/>
                    <a:pt x="2277" y="1448"/>
                    <a:pt x="2277" y="1448"/>
                  </a:cubicBezTo>
                  <a:cubicBezTo>
                    <a:pt x="2272" y="1451"/>
                    <a:pt x="2260" y="1454"/>
                    <a:pt x="2244" y="1455"/>
                  </a:cubicBezTo>
                  <a:close/>
                  <a:moveTo>
                    <a:pt x="2207" y="1591"/>
                  </a:moveTo>
                  <a:cubicBezTo>
                    <a:pt x="2221" y="1600"/>
                    <a:pt x="2227" y="1607"/>
                    <a:pt x="2227" y="1615"/>
                  </a:cubicBezTo>
                  <a:cubicBezTo>
                    <a:pt x="2227" y="1626"/>
                    <a:pt x="2212" y="1635"/>
                    <a:pt x="2195" y="1635"/>
                  </a:cubicBezTo>
                  <a:cubicBezTo>
                    <a:pt x="2194" y="1635"/>
                    <a:pt x="2194" y="1635"/>
                    <a:pt x="2194" y="1635"/>
                  </a:cubicBezTo>
                  <a:cubicBezTo>
                    <a:pt x="2175" y="1635"/>
                    <a:pt x="2157" y="1624"/>
                    <a:pt x="2157" y="1611"/>
                  </a:cubicBezTo>
                  <a:cubicBezTo>
                    <a:pt x="2157" y="1602"/>
                    <a:pt x="2168" y="1591"/>
                    <a:pt x="2188" y="1580"/>
                  </a:cubicBezTo>
                  <a:cubicBezTo>
                    <a:pt x="2192" y="1583"/>
                    <a:pt x="2199" y="1586"/>
                    <a:pt x="2207" y="1591"/>
                  </a:cubicBezTo>
                  <a:close/>
                  <a:moveTo>
                    <a:pt x="2203" y="1531"/>
                  </a:moveTo>
                  <a:cubicBezTo>
                    <a:pt x="2193" y="1531"/>
                    <a:pt x="2185" y="1523"/>
                    <a:pt x="2185" y="1507"/>
                  </a:cubicBezTo>
                  <a:cubicBezTo>
                    <a:pt x="2185" y="1493"/>
                    <a:pt x="2189" y="1480"/>
                    <a:pt x="2194" y="1471"/>
                  </a:cubicBezTo>
                  <a:cubicBezTo>
                    <a:pt x="2200" y="1462"/>
                    <a:pt x="2206" y="1458"/>
                    <a:pt x="2215" y="1458"/>
                  </a:cubicBezTo>
                  <a:cubicBezTo>
                    <a:pt x="2215" y="1458"/>
                    <a:pt x="2215" y="1458"/>
                    <a:pt x="2215" y="1458"/>
                  </a:cubicBezTo>
                  <a:cubicBezTo>
                    <a:pt x="2226" y="1458"/>
                    <a:pt x="2233" y="1467"/>
                    <a:pt x="2233" y="1484"/>
                  </a:cubicBezTo>
                  <a:cubicBezTo>
                    <a:pt x="2233" y="1515"/>
                    <a:pt x="2216" y="1531"/>
                    <a:pt x="2203" y="1531"/>
                  </a:cubicBezTo>
                  <a:close/>
                  <a:moveTo>
                    <a:pt x="1975" y="1559"/>
                  </a:moveTo>
                  <a:cubicBezTo>
                    <a:pt x="1973" y="1559"/>
                    <a:pt x="1972" y="1556"/>
                    <a:pt x="1974" y="1546"/>
                  </a:cubicBezTo>
                  <a:cubicBezTo>
                    <a:pt x="1980" y="1511"/>
                    <a:pt x="1989" y="1473"/>
                    <a:pt x="1995" y="1452"/>
                  </a:cubicBezTo>
                  <a:cubicBezTo>
                    <a:pt x="1994" y="1451"/>
                    <a:pt x="1994" y="1451"/>
                    <a:pt x="1994" y="1451"/>
                  </a:cubicBezTo>
                  <a:cubicBezTo>
                    <a:pt x="1990" y="1451"/>
                    <a:pt x="1986" y="1450"/>
                    <a:pt x="1983" y="1449"/>
                  </a:cubicBezTo>
                  <a:cubicBezTo>
                    <a:pt x="1977" y="1448"/>
                    <a:pt x="1972" y="1447"/>
                    <a:pt x="1967" y="1447"/>
                  </a:cubicBezTo>
                  <a:cubicBezTo>
                    <a:pt x="1967" y="1447"/>
                    <a:pt x="1967" y="1447"/>
                    <a:pt x="1967" y="1447"/>
                  </a:cubicBezTo>
                  <a:cubicBezTo>
                    <a:pt x="1949" y="1447"/>
                    <a:pt x="1928" y="1458"/>
                    <a:pt x="1914" y="1471"/>
                  </a:cubicBezTo>
                  <a:cubicBezTo>
                    <a:pt x="1895" y="1488"/>
                    <a:pt x="1882" y="1520"/>
                    <a:pt x="1882" y="1548"/>
                  </a:cubicBezTo>
                  <a:cubicBezTo>
                    <a:pt x="1882" y="1571"/>
                    <a:pt x="1891" y="1580"/>
                    <a:pt x="1898" y="1580"/>
                  </a:cubicBezTo>
                  <a:cubicBezTo>
                    <a:pt x="1906" y="1580"/>
                    <a:pt x="1915" y="1576"/>
                    <a:pt x="1923" y="1568"/>
                  </a:cubicBezTo>
                  <a:cubicBezTo>
                    <a:pt x="1935" y="1559"/>
                    <a:pt x="1947" y="1546"/>
                    <a:pt x="1957" y="1532"/>
                  </a:cubicBezTo>
                  <a:cubicBezTo>
                    <a:pt x="1957" y="1532"/>
                    <a:pt x="1957" y="1532"/>
                    <a:pt x="1957" y="1532"/>
                  </a:cubicBezTo>
                  <a:cubicBezTo>
                    <a:pt x="1952" y="1556"/>
                    <a:pt x="1952" y="1556"/>
                    <a:pt x="1952" y="1556"/>
                  </a:cubicBezTo>
                  <a:cubicBezTo>
                    <a:pt x="1949" y="1575"/>
                    <a:pt x="1952" y="1580"/>
                    <a:pt x="1958" y="1580"/>
                  </a:cubicBezTo>
                  <a:cubicBezTo>
                    <a:pt x="1966" y="1580"/>
                    <a:pt x="1984" y="1570"/>
                    <a:pt x="1998" y="1553"/>
                  </a:cubicBezTo>
                  <a:cubicBezTo>
                    <a:pt x="1994" y="1544"/>
                    <a:pt x="1994" y="1544"/>
                    <a:pt x="1994" y="1544"/>
                  </a:cubicBezTo>
                  <a:cubicBezTo>
                    <a:pt x="1987" y="1552"/>
                    <a:pt x="1977" y="1559"/>
                    <a:pt x="1975" y="1559"/>
                  </a:cubicBezTo>
                  <a:close/>
                  <a:moveTo>
                    <a:pt x="1961" y="1509"/>
                  </a:moveTo>
                  <a:cubicBezTo>
                    <a:pt x="1951" y="1529"/>
                    <a:pt x="1923" y="1561"/>
                    <a:pt x="1913" y="1561"/>
                  </a:cubicBezTo>
                  <a:cubicBezTo>
                    <a:pt x="1909" y="1561"/>
                    <a:pt x="1905" y="1555"/>
                    <a:pt x="1905" y="1543"/>
                  </a:cubicBezTo>
                  <a:cubicBezTo>
                    <a:pt x="1905" y="1517"/>
                    <a:pt x="1916" y="1480"/>
                    <a:pt x="1937" y="1466"/>
                  </a:cubicBezTo>
                  <a:cubicBezTo>
                    <a:pt x="1941" y="1462"/>
                    <a:pt x="1947" y="1460"/>
                    <a:pt x="1955" y="1460"/>
                  </a:cubicBezTo>
                  <a:cubicBezTo>
                    <a:pt x="1955" y="1460"/>
                    <a:pt x="1955" y="1460"/>
                    <a:pt x="1955" y="1460"/>
                  </a:cubicBezTo>
                  <a:cubicBezTo>
                    <a:pt x="1961" y="1460"/>
                    <a:pt x="1968" y="1462"/>
                    <a:pt x="1972" y="1464"/>
                  </a:cubicBezTo>
                  <a:cubicBezTo>
                    <a:pt x="1969" y="1476"/>
                    <a:pt x="1965" y="1495"/>
                    <a:pt x="1961" y="1509"/>
                  </a:cubicBezTo>
                  <a:close/>
                  <a:moveTo>
                    <a:pt x="2134" y="1546"/>
                  </a:moveTo>
                  <a:cubicBezTo>
                    <a:pt x="2126" y="1554"/>
                    <a:pt x="2119" y="1559"/>
                    <a:pt x="2116" y="1559"/>
                  </a:cubicBezTo>
                  <a:cubicBezTo>
                    <a:pt x="2115" y="1559"/>
                    <a:pt x="2114" y="1556"/>
                    <a:pt x="2116" y="1548"/>
                  </a:cubicBezTo>
                  <a:cubicBezTo>
                    <a:pt x="2121" y="1527"/>
                    <a:pt x="2126" y="1506"/>
                    <a:pt x="2131" y="1486"/>
                  </a:cubicBezTo>
                  <a:cubicBezTo>
                    <a:pt x="2139" y="1452"/>
                    <a:pt x="2131" y="1447"/>
                    <a:pt x="2124" y="1447"/>
                  </a:cubicBezTo>
                  <a:cubicBezTo>
                    <a:pt x="2119" y="1447"/>
                    <a:pt x="2113" y="1449"/>
                    <a:pt x="2106" y="1453"/>
                  </a:cubicBezTo>
                  <a:cubicBezTo>
                    <a:pt x="2096" y="1458"/>
                    <a:pt x="2078" y="1472"/>
                    <a:pt x="2057" y="1501"/>
                  </a:cubicBezTo>
                  <a:cubicBezTo>
                    <a:pt x="2056" y="1501"/>
                    <a:pt x="2056" y="1501"/>
                    <a:pt x="2056" y="1501"/>
                  </a:cubicBezTo>
                  <a:cubicBezTo>
                    <a:pt x="2061" y="1482"/>
                    <a:pt x="2061" y="1482"/>
                    <a:pt x="2061" y="1482"/>
                  </a:cubicBezTo>
                  <a:cubicBezTo>
                    <a:pt x="2066" y="1457"/>
                    <a:pt x="2066" y="1447"/>
                    <a:pt x="2059" y="1447"/>
                  </a:cubicBezTo>
                  <a:cubicBezTo>
                    <a:pt x="2051" y="1447"/>
                    <a:pt x="2035" y="1457"/>
                    <a:pt x="2019" y="1474"/>
                  </a:cubicBezTo>
                  <a:cubicBezTo>
                    <a:pt x="2023" y="1482"/>
                    <a:pt x="2023" y="1482"/>
                    <a:pt x="2023" y="1482"/>
                  </a:cubicBezTo>
                  <a:cubicBezTo>
                    <a:pt x="2031" y="1474"/>
                    <a:pt x="2039" y="1468"/>
                    <a:pt x="2042" y="1468"/>
                  </a:cubicBezTo>
                  <a:cubicBezTo>
                    <a:pt x="2043" y="1468"/>
                    <a:pt x="2044" y="1471"/>
                    <a:pt x="2042" y="1481"/>
                  </a:cubicBezTo>
                  <a:cubicBezTo>
                    <a:pt x="2034" y="1514"/>
                    <a:pt x="2024" y="1556"/>
                    <a:pt x="2018" y="1578"/>
                  </a:cubicBezTo>
                  <a:cubicBezTo>
                    <a:pt x="2020" y="1580"/>
                    <a:pt x="2020" y="1580"/>
                    <a:pt x="2020" y="1580"/>
                  </a:cubicBezTo>
                  <a:cubicBezTo>
                    <a:pt x="2026" y="1578"/>
                    <a:pt x="2034" y="1576"/>
                    <a:pt x="2040" y="1575"/>
                  </a:cubicBezTo>
                  <a:cubicBezTo>
                    <a:pt x="2044" y="1558"/>
                    <a:pt x="2049" y="1537"/>
                    <a:pt x="2052" y="1524"/>
                  </a:cubicBezTo>
                  <a:cubicBezTo>
                    <a:pt x="2066" y="1499"/>
                    <a:pt x="2097" y="1466"/>
                    <a:pt x="2109" y="1466"/>
                  </a:cubicBezTo>
                  <a:cubicBezTo>
                    <a:pt x="2113" y="1466"/>
                    <a:pt x="2114" y="1470"/>
                    <a:pt x="2111" y="1484"/>
                  </a:cubicBezTo>
                  <a:cubicBezTo>
                    <a:pt x="2105" y="1506"/>
                    <a:pt x="2100" y="1529"/>
                    <a:pt x="2095" y="1551"/>
                  </a:cubicBezTo>
                  <a:cubicBezTo>
                    <a:pt x="2089" y="1573"/>
                    <a:pt x="2092" y="1580"/>
                    <a:pt x="2099" y="1580"/>
                  </a:cubicBezTo>
                  <a:cubicBezTo>
                    <a:pt x="2107" y="1580"/>
                    <a:pt x="2123" y="1572"/>
                    <a:pt x="2139" y="1553"/>
                  </a:cubicBezTo>
                  <a:lnTo>
                    <a:pt x="2134" y="1546"/>
                  </a:lnTo>
                  <a:close/>
                  <a:moveTo>
                    <a:pt x="2838" y="1447"/>
                  </a:moveTo>
                  <a:cubicBezTo>
                    <a:pt x="2833" y="1447"/>
                    <a:pt x="2828" y="1451"/>
                    <a:pt x="2826" y="1455"/>
                  </a:cubicBezTo>
                  <a:cubicBezTo>
                    <a:pt x="2825" y="1458"/>
                    <a:pt x="2824" y="1460"/>
                    <a:pt x="2825" y="1462"/>
                  </a:cubicBezTo>
                  <a:cubicBezTo>
                    <a:pt x="2827" y="1465"/>
                    <a:pt x="2829" y="1470"/>
                    <a:pt x="2829" y="1476"/>
                  </a:cubicBezTo>
                  <a:cubicBezTo>
                    <a:pt x="2829" y="1494"/>
                    <a:pt x="2805" y="1529"/>
                    <a:pt x="2790" y="1549"/>
                  </a:cubicBezTo>
                  <a:cubicBezTo>
                    <a:pt x="2789" y="1549"/>
                    <a:pt x="2789" y="1549"/>
                    <a:pt x="2789" y="1549"/>
                  </a:cubicBezTo>
                  <a:cubicBezTo>
                    <a:pt x="2787" y="1516"/>
                    <a:pt x="2785" y="1483"/>
                    <a:pt x="2783" y="1452"/>
                  </a:cubicBezTo>
                  <a:cubicBezTo>
                    <a:pt x="2775" y="1452"/>
                    <a:pt x="2775" y="1452"/>
                    <a:pt x="2775" y="1452"/>
                  </a:cubicBezTo>
                  <a:cubicBezTo>
                    <a:pt x="2759" y="1483"/>
                    <a:pt x="2742" y="1512"/>
                    <a:pt x="2724" y="1544"/>
                  </a:cubicBezTo>
                  <a:cubicBezTo>
                    <a:pt x="2723" y="1544"/>
                    <a:pt x="2723" y="1544"/>
                    <a:pt x="2723" y="1544"/>
                  </a:cubicBezTo>
                  <a:cubicBezTo>
                    <a:pt x="2724" y="1523"/>
                    <a:pt x="2724" y="1500"/>
                    <a:pt x="2724" y="1476"/>
                  </a:cubicBezTo>
                  <a:cubicBezTo>
                    <a:pt x="2724" y="1457"/>
                    <a:pt x="2721" y="1447"/>
                    <a:pt x="2714" y="1447"/>
                  </a:cubicBezTo>
                  <a:cubicBezTo>
                    <a:pt x="2705" y="1447"/>
                    <a:pt x="2690" y="1459"/>
                    <a:pt x="2679" y="1476"/>
                  </a:cubicBezTo>
                  <a:cubicBezTo>
                    <a:pt x="2684" y="1482"/>
                    <a:pt x="2684" y="1482"/>
                    <a:pt x="2684" y="1482"/>
                  </a:cubicBezTo>
                  <a:cubicBezTo>
                    <a:pt x="2692" y="1473"/>
                    <a:pt x="2697" y="1468"/>
                    <a:pt x="2700" y="1468"/>
                  </a:cubicBezTo>
                  <a:cubicBezTo>
                    <a:pt x="2702" y="1468"/>
                    <a:pt x="2703" y="1472"/>
                    <a:pt x="2704" y="1489"/>
                  </a:cubicBezTo>
                  <a:cubicBezTo>
                    <a:pt x="2705" y="1515"/>
                    <a:pt x="2705" y="1551"/>
                    <a:pt x="2705" y="1580"/>
                  </a:cubicBezTo>
                  <a:cubicBezTo>
                    <a:pt x="2713" y="1580"/>
                    <a:pt x="2713" y="1580"/>
                    <a:pt x="2713" y="1580"/>
                  </a:cubicBezTo>
                  <a:cubicBezTo>
                    <a:pt x="2728" y="1555"/>
                    <a:pt x="2748" y="1521"/>
                    <a:pt x="2765" y="1491"/>
                  </a:cubicBezTo>
                  <a:cubicBezTo>
                    <a:pt x="2766" y="1491"/>
                    <a:pt x="2766" y="1491"/>
                    <a:pt x="2766" y="1491"/>
                  </a:cubicBezTo>
                  <a:cubicBezTo>
                    <a:pt x="2767" y="1520"/>
                    <a:pt x="2770" y="1551"/>
                    <a:pt x="2772" y="1580"/>
                  </a:cubicBezTo>
                  <a:cubicBezTo>
                    <a:pt x="2780" y="1580"/>
                    <a:pt x="2780" y="1580"/>
                    <a:pt x="2780" y="1580"/>
                  </a:cubicBezTo>
                  <a:cubicBezTo>
                    <a:pt x="2795" y="1559"/>
                    <a:pt x="2830" y="1508"/>
                    <a:pt x="2839" y="1494"/>
                  </a:cubicBezTo>
                  <a:cubicBezTo>
                    <a:pt x="2845" y="1482"/>
                    <a:pt x="2850" y="1473"/>
                    <a:pt x="2850" y="1463"/>
                  </a:cubicBezTo>
                  <a:cubicBezTo>
                    <a:pt x="2850" y="1453"/>
                    <a:pt x="2845" y="1447"/>
                    <a:pt x="2838" y="1447"/>
                  </a:cubicBezTo>
                  <a:close/>
                  <a:moveTo>
                    <a:pt x="750" y="1559"/>
                  </a:moveTo>
                  <a:cubicBezTo>
                    <a:pt x="748" y="1559"/>
                    <a:pt x="747" y="1556"/>
                    <a:pt x="749" y="1546"/>
                  </a:cubicBezTo>
                  <a:cubicBezTo>
                    <a:pt x="755" y="1511"/>
                    <a:pt x="764" y="1473"/>
                    <a:pt x="769" y="1452"/>
                  </a:cubicBezTo>
                  <a:cubicBezTo>
                    <a:pt x="769" y="1451"/>
                    <a:pt x="769" y="1451"/>
                    <a:pt x="769" y="1451"/>
                  </a:cubicBezTo>
                  <a:cubicBezTo>
                    <a:pt x="765" y="1451"/>
                    <a:pt x="761" y="1450"/>
                    <a:pt x="758" y="1449"/>
                  </a:cubicBezTo>
                  <a:cubicBezTo>
                    <a:pt x="752" y="1448"/>
                    <a:pt x="747" y="1447"/>
                    <a:pt x="742" y="1447"/>
                  </a:cubicBezTo>
                  <a:cubicBezTo>
                    <a:pt x="742" y="1447"/>
                    <a:pt x="742" y="1447"/>
                    <a:pt x="742" y="1447"/>
                  </a:cubicBezTo>
                  <a:cubicBezTo>
                    <a:pt x="724" y="1447"/>
                    <a:pt x="703" y="1458"/>
                    <a:pt x="689" y="1471"/>
                  </a:cubicBezTo>
                  <a:cubicBezTo>
                    <a:pt x="670" y="1488"/>
                    <a:pt x="657" y="1520"/>
                    <a:pt x="657" y="1548"/>
                  </a:cubicBezTo>
                  <a:cubicBezTo>
                    <a:pt x="657" y="1571"/>
                    <a:pt x="666" y="1580"/>
                    <a:pt x="673" y="1580"/>
                  </a:cubicBezTo>
                  <a:cubicBezTo>
                    <a:pt x="681" y="1580"/>
                    <a:pt x="690" y="1576"/>
                    <a:pt x="698" y="1568"/>
                  </a:cubicBezTo>
                  <a:cubicBezTo>
                    <a:pt x="710" y="1559"/>
                    <a:pt x="722" y="1546"/>
                    <a:pt x="732" y="1532"/>
                  </a:cubicBezTo>
                  <a:cubicBezTo>
                    <a:pt x="732" y="1532"/>
                    <a:pt x="732" y="1532"/>
                    <a:pt x="732" y="1532"/>
                  </a:cubicBezTo>
                  <a:cubicBezTo>
                    <a:pt x="727" y="1556"/>
                    <a:pt x="727" y="1556"/>
                    <a:pt x="727" y="1556"/>
                  </a:cubicBezTo>
                  <a:cubicBezTo>
                    <a:pt x="724" y="1575"/>
                    <a:pt x="726" y="1580"/>
                    <a:pt x="733" y="1580"/>
                  </a:cubicBezTo>
                  <a:cubicBezTo>
                    <a:pt x="741" y="1580"/>
                    <a:pt x="759" y="1570"/>
                    <a:pt x="773" y="1553"/>
                  </a:cubicBezTo>
                  <a:cubicBezTo>
                    <a:pt x="769" y="1544"/>
                    <a:pt x="769" y="1544"/>
                    <a:pt x="769" y="1544"/>
                  </a:cubicBezTo>
                  <a:cubicBezTo>
                    <a:pt x="762" y="1552"/>
                    <a:pt x="752" y="1559"/>
                    <a:pt x="750" y="1559"/>
                  </a:cubicBezTo>
                  <a:close/>
                  <a:moveTo>
                    <a:pt x="736" y="1509"/>
                  </a:moveTo>
                  <a:cubicBezTo>
                    <a:pt x="726" y="1529"/>
                    <a:pt x="698" y="1561"/>
                    <a:pt x="688" y="1561"/>
                  </a:cubicBezTo>
                  <a:cubicBezTo>
                    <a:pt x="683" y="1561"/>
                    <a:pt x="680" y="1555"/>
                    <a:pt x="680" y="1543"/>
                  </a:cubicBezTo>
                  <a:cubicBezTo>
                    <a:pt x="680" y="1517"/>
                    <a:pt x="691" y="1480"/>
                    <a:pt x="711" y="1466"/>
                  </a:cubicBezTo>
                  <a:cubicBezTo>
                    <a:pt x="716" y="1462"/>
                    <a:pt x="722" y="1460"/>
                    <a:pt x="730" y="1460"/>
                  </a:cubicBezTo>
                  <a:cubicBezTo>
                    <a:pt x="730" y="1460"/>
                    <a:pt x="730" y="1460"/>
                    <a:pt x="730" y="1460"/>
                  </a:cubicBezTo>
                  <a:cubicBezTo>
                    <a:pt x="736" y="1460"/>
                    <a:pt x="743" y="1462"/>
                    <a:pt x="747" y="1464"/>
                  </a:cubicBezTo>
                  <a:cubicBezTo>
                    <a:pt x="744" y="1476"/>
                    <a:pt x="740" y="1495"/>
                    <a:pt x="736" y="1509"/>
                  </a:cubicBezTo>
                  <a:close/>
                  <a:moveTo>
                    <a:pt x="850" y="1375"/>
                  </a:moveTo>
                  <a:cubicBezTo>
                    <a:pt x="846" y="1375"/>
                    <a:pt x="831" y="1382"/>
                    <a:pt x="809" y="1384"/>
                  </a:cubicBezTo>
                  <a:cubicBezTo>
                    <a:pt x="808" y="1392"/>
                    <a:pt x="808" y="1392"/>
                    <a:pt x="808" y="1392"/>
                  </a:cubicBezTo>
                  <a:cubicBezTo>
                    <a:pt x="814" y="1392"/>
                    <a:pt x="814" y="1392"/>
                    <a:pt x="814" y="1392"/>
                  </a:cubicBezTo>
                  <a:cubicBezTo>
                    <a:pt x="828" y="1393"/>
                    <a:pt x="829" y="1394"/>
                    <a:pt x="827" y="1407"/>
                  </a:cubicBezTo>
                  <a:cubicBezTo>
                    <a:pt x="817" y="1453"/>
                    <a:pt x="808" y="1499"/>
                    <a:pt x="798" y="1545"/>
                  </a:cubicBezTo>
                  <a:cubicBezTo>
                    <a:pt x="792" y="1574"/>
                    <a:pt x="796" y="1580"/>
                    <a:pt x="802" y="1580"/>
                  </a:cubicBezTo>
                  <a:cubicBezTo>
                    <a:pt x="811" y="1580"/>
                    <a:pt x="829" y="1569"/>
                    <a:pt x="844" y="1552"/>
                  </a:cubicBezTo>
                  <a:cubicBezTo>
                    <a:pt x="839" y="1545"/>
                    <a:pt x="839" y="1545"/>
                    <a:pt x="839" y="1545"/>
                  </a:cubicBezTo>
                  <a:cubicBezTo>
                    <a:pt x="832" y="1552"/>
                    <a:pt x="821" y="1559"/>
                    <a:pt x="818" y="1559"/>
                  </a:cubicBezTo>
                  <a:cubicBezTo>
                    <a:pt x="816" y="1559"/>
                    <a:pt x="816" y="1557"/>
                    <a:pt x="817" y="1548"/>
                  </a:cubicBezTo>
                  <a:cubicBezTo>
                    <a:pt x="829" y="1491"/>
                    <a:pt x="840" y="1437"/>
                    <a:pt x="852" y="1383"/>
                  </a:cubicBezTo>
                  <a:cubicBezTo>
                    <a:pt x="853" y="1378"/>
                    <a:pt x="853" y="1375"/>
                    <a:pt x="850" y="1375"/>
                  </a:cubicBezTo>
                  <a:close/>
                  <a:moveTo>
                    <a:pt x="470" y="1375"/>
                  </a:moveTo>
                  <a:cubicBezTo>
                    <a:pt x="466" y="1375"/>
                    <a:pt x="450" y="1382"/>
                    <a:pt x="429" y="1384"/>
                  </a:cubicBezTo>
                  <a:cubicBezTo>
                    <a:pt x="428" y="1392"/>
                    <a:pt x="428" y="1392"/>
                    <a:pt x="428" y="1392"/>
                  </a:cubicBezTo>
                  <a:cubicBezTo>
                    <a:pt x="433" y="1392"/>
                    <a:pt x="433" y="1392"/>
                    <a:pt x="433" y="1392"/>
                  </a:cubicBezTo>
                  <a:cubicBezTo>
                    <a:pt x="447" y="1393"/>
                    <a:pt x="449" y="1394"/>
                    <a:pt x="446" y="1407"/>
                  </a:cubicBezTo>
                  <a:cubicBezTo>
                    <a:pt x="436" y="1453"/>
                    <a:pt x="427" y="1499"/>
                    <a:pt x="417" y="1545"/>
                  </a:cubicBezTo>
                  <a:cubicBezTo>
                    <a:pt x="411" y="1574"/>
                    <a:pt x="416" y="1580"/>
                    <a:pt x="422" y="1580"/>
                  </a:cubicBezTo>
                  <a:cubicBezTo>
                    <a:pt x="430" y="1580"/>
                    <a:pt x="449" y="1569"/>
                    <a:pt x="463" y="1552"/>
                  </a:cubicBezTo>
                  <a:cubicBezTo>
                    <a:pt x="458" y="1545"/>
                    <a:pt x="458" y="1545"/>
                    <a:pt x="458" y="1545"/>
                  </a:cubicBezTo>
                  <a:cubicBezTo>
                    <a:pt x="451" y="1552"/>
                    <a:pt x="441" y="1559"/>
                    <a:pt x="438" y="1559"/>
                  </a:cubicBezTo>
                  <a:cubicBezTo>
                    <a:pt x="436" y="1559"/>
                    <a:pt x="435" y="1557"/>
                    <a:pt x="437" y="1548"/>
                  </a:cubicBezTo>
                  <a:cubicBezTo>
                    <a:pt x="449" y="1491"/>
                    <a:pt x="460" y="1437"/>
                    <a:pt x="471" y="1383"/>
                  </a:cubicBezTo>
                  <a:cubicBezTo>
                    <a:pt x="472" y="1378"/>
                    <a:pt x="473" y="1375"/>
                    <a:pt x="470" y="1375"/>
                  </a:cubicBezTo>
                  <a:close/>
                  <a:moveTo>
                    <a:pt x="2311" y="1559"/>
                  </a:moveTo>
                  <a:cubicBezTo>
                    <a:pt x="2309" y="1559"/>
                    <a:pt x="2308" y="1557"/>
                    <a:pt x="2310" y="1550"/>
                  </a:cubicBezTo>
                  <a:cubicBezTo>
                    <a:pt x="2330" y="1471"/>
                    <a:pt x="2330" y="1471"/>
                    <a:pt x="2330" y="1471"/>
                  </a:cubicBezTo>
                  <a:cubicBezTo>
                    <a:pt x="2333" y="1456"/>
                    <a:pt x="2334" y="1447"/>
                    <a:pt x="2327" y="1447"/>
                  </a:cubicBezTo>
                  <a:cubicBezTo>
                    <a:pt x="2319" y="1447"/>
                    <a:pt x="2300" y="1458"/>
                    <a:pt x="2284" y="1474"/>
                  </a:cubicBezTo>
                  <a:cubicBezTo>
                    <a:pt x="2288" y="1482"/>
                    <a:pt x="2288" y="1482"/>
                    <a:pt x="2288" y="1482"/>
                  </a:cubicBezTo>
                  <a:cubicBezTo>
                    <a:pt x="2297" y="1474"/>
                    <a:pt x="2305" y="1469"/>
                    <a:pt x="2308" y="1469"/>
                  </a:cubicBezTo>
                  <a:cubicBezTo>
                    <a:pt x="2309" y="1470"/>
                    <a:pt x="2309" y="1471"/>
                    <a:pt x="2307" y="1479"/>
                  </a:cubicBezTo>
                  <a:cubicBezTo>
                    <a:pt x="2289" y="1554"/>
                    <a:pt x="2289" y="1554"/>
                    <a:pt x="2289" y="1554"/>
                  </a:cubicBezTo>
                  <a:cubicBezTo>
                    <a:pt x="2284" y="1576"/>
                    <a:pt x="2288" y="1580"/>
                    <a:pt x="2293" y="1580"/>
                  </a:cubicBezTo>
                  <a:cubicBezTo>
                    <a:pt x="2304" y="1580"/>
                    <a:pt x="2325" y="1565"/>
                    <a:pt x="2334" y="1553"/>
                  </a:cubicBezTo>
                  <a:cubicBezTo>
                    <a:pt x="2330" y="1546"/>
                    <a:pt x="2330" y="1546"/>
                    <a:pt x="2330" y="1546"/>
                  </a:cubicBezTo>
                  <a:cubicBezTo>
                    <a:pt x="2323" y="1552"/>
                    <a:pt x="2314" y="1559"/>
                    <a:pt x="2311" y="1559"/>
                  </a:cubicBezTo>
                  <a:close/>
                  <a:moveTo>
                    <a:pt x="1219" y="1390"/>
                  </a:moveTo>
                  <a:cubicBezTo>
                    <a:pt x="1219" y="1390"/>
                    <a:pt x="1219" y="1390"/>
                    <a:pt x="1219" y="1390"/>
                  </a:cubicBezTo>
                  <a:cubicBezTo>
                    <a:pt x="1209" y="1390"/>
                    <a:pt x="1203" y="1399"/>
                    <a:pt x="1203" y="1407"/>
                  </a:cubicBezTo>
                  <a:cubicBezTo>
                    <a:pt x="1203" y="1414"/>
                    <a:pt x="1208" y="1419"/>
                    <a:pt x="1215" y="1419"/>
                  </a:cubicBezTo>
                  <a:cubicBezTo>
                    <a:pt x="1224" y="1419"/>
                    <a:pt x="1231" y="1411"/>
                    <a:pt x="1231" y="1403"/>
                  </a:cubicBezTo>
                  <a:cubicBezTo>
                    <a:pt x="1231" y="1396"/>
                    <a:pt x="1227" y="1390"/>
                    <a:pt x="1219" y="1390"/>
                  </a:cubicBezTo>
                  <a:close/>
                  <a:moveTo>
                    <a:pt x="1198" y="1559"/>
                  </a:moveTo>
                  <a:cubicBezTo>
                    <a:pt x="1197" y="1559"/>
                    <a:pt x="1196" y="1557"/>
                    <a:pt x="1198" y="1550"/>
                  </a:cubicBezTo>
                  <a:cubicBezTo>
                    <a:pt x="1218" y="1471"/>
                    <a:pt x="1218" y="1471"/>
                    <a:pt x="1218" y="1471"/>
                  </a:cubicBezTo>
                  <a:cubicBezTo>
                    <a:pt x="1221" y="1456"/>
                    <a:pt x="1222" y="1447"/>
                    <a:pt x="1214" y="1447"/>
                  </a:cubicBezTo>
                  <a:cubicBezTo>
                    <a:pt x="1207" y="1447"/>
                    <a:pt x="1187" y="1458"/>
                    <a:pt x="1172" y="1474"/>
                  </a:cubicBezTo>
                  <a:cubicBezTo>
                    <a:pt x="1176" y="1482"/>
                    <a:pt x="1176" y="1482"/>
                    <a:pt x="1176" y="1482"/>
                  </a:cubicBezTo>
                  <a:cubicBezTo>
                    <a:pt x="1184" y="1474"/>
                    <a:pt x="1193" y="1469"/>
                    <a:pt x="1195" y="1469"/>
                  </a:cubicBezTo>
                  <a:cubicBezTo>
                    <a:pt x="1196" y="1470"/>
                    <a:pt x="1197" y="1471"/>
                    <a:pt x="1195" y="1479"/>
                  </a:cubicBezTo>
                  <a:cubicBezTo>
                    <a:pt x="1177" y="1554"/>
                    <a:pt x="1177" y="1554"/>
                    <a:pt x="1177" y="1554"/>
                  </a:cubicBezTo>
                  <a:cubicBezTo>
                    <a:pt x="1171" y="1576"/>
                    <a:pt x="1176" y="1580"/>
                    <a:pt x="1181" y="1580"/>
                  </a:cubicBezTo>
                  <a:cubicBezTo>
                    <a:pt x="1191" y="1580"/>
                    <a:pt x="1212" y="1565"/>
                    <a:pt x="1222" y="1553"/>
                  </a:cubicBezTo>
                  <a:cubicBezTo>
                    <a:pt x="1218" y="1546"/>
                    <a:pt x="1218" y="1546"/>
                    <a:pt x="1218" y="1546"/>
                  </a:cubicBezTo>
                  <a:cubicBezTo>
                    <a:pt x="1211" y="1552"/>
                    <a:pt x="1202" y="1559"/>
                    <a:pt x="1198" y="1559"/>
                  </a:cubicBezTo>
                  <a:close/>
                  <a:moveTo>
                    <a:pt x="1096" y="1470"/>
                  </a:moveTo>
                  <a:cubicBezTo>
                    <a:pt x="1096" y="1458"/>
                    <a:pt x="1087" y="1447"/>
                    <a:pt x="1073" y="1447"/>
                  </a:cubicBezTo>
                  <a:cubicBezTo>
                    <a:pt x="1061" y="1447"/>
                    <a:pt x="1046" y="1454"/>
                    <a:pt x="1033" y="1464"/>
                  </a:cubicBezTo>
                  <a:cubicBezTo>
                    <a:pt x="1013" y="1481"/>
                    <a:pt x="1001" y="1511"/>
                    <a:pt x="1001" y="1540"/>
                  </a:cubicBezTo>
                  <a:cubicBezTo>
                    <a:pt x="1001" y="1572"/>
                    <a:pt x="1017" y="1580"/>
                    <a:pt x="1030" y="1580"/>
                  </a:cubicBezTo>
                  <a:cubicBezTo>
                    <a:pt x="1043" y="1580"/>
                    <a:pt x="1063" y="1576"/>
                    <a:pt x="1089" y="1548"/>
                  </a:cubicBezTo>
                  <a:cubicBezTo>
                    <a:pt x="1083" y="1540"/>
                    <a:pt x="1083" y="1540"/>
                    <a:pt x="1083" y="1540"/>
                  </a:cubicBezTo>
                  <a:cubicBezTo>
                    <a:pt x="1069" y="1555"/>
                    <a:pt x="1054" y="1563"/>
                    <a:pt x="1043" y="1563"/>
                  </a:cubicBezTo>
                  <a:cubicBezTo>
                    <a:pt x="1027" y="1563"/>
                    <a:pt x="1023" y="1547"/>
                    <a:pt x="1023" y="1532"/>
                  </a:cubicBezTo>
                  <a:cubicBezTo>
                    <a:pt x="1023" y="1528"/>
                    <a:pt x="1023" y="1526"/>
                    <a:pt x="1024" y="1522"/>
                  </a:cubicBezTo>
                  <a:cubicBezTo>
                    <a:pt x="1052" y="1515"/>
                    <a:pt x="1096" y="1499"/>
                    <a:pt x="1096" y="1470"/>
                  </a:cubicBezTo>
                  <a:close/>
                  <a:moveTo>
                    <a:pt x="1049" y="1464"/>
                  </a:moveTo>
                  <a:cubicBezTo>
                    <a:pt x="1053" y="1461"/>
                    <a:pt x="1057" y="1460"/>
                    <a:pt x="1061" y="1460"/>
                  </a:cubicBezTo>
                  <a:cubicBezTo>
                    <a:pt x="1062" y="1460"/>
                    <a:pt x="1062" y="1460"/>
                    <a:pt x="1062" y="1460"/>
                  </a:cubicBezTo>
                  <a:cubicBezTo>
                    <a:pt x="1070" y="1460"/>
                    <a:pt x="1075" y="1465"/>
                    <a:pt x="1075" y="1475"/>
                  </a:cubicBezTo>
                  <a:cubicBezTo>
                    <a:pt x="1075" y="1488"/>
                    <a:pt x="1063" y="1502"/>
                    <a:pt x="1025" y="1512"/>
                  </a:cubicBezTo>
                  <a:cubicBezTo>
                    <a:pt x="1030" y="1482"/>
                    <a:pt x="1043" y="1469"/>
                    <a:pt x="1049" y="1464"/>
                  </a:cubicBezTo>
                  <a:close/>
                  <a:moveTo>
                    <a:pt x="962" y="1559"/>
                  </a:moveTo>
                  <a:cubicBezTo>
                    <a:pt x="959" y="1559"/>
                    <a:pt x="959" y="1557"/>
                    <a:pt x="960" y="1548"/>
                  </a:cubicBezTo>
                  <a:cubicBezTo>
                    <a:pt x="969" y="1508"/>
                    <a:pt x="976" y="1478"/>
                    <a:pt x="984" y="1447"/>
                  </a:cubicBezTo>
                  <a:cubicBezTo>
                    <a:pt x="980" y="1447"/>
                    <a:pt x="980" y="1447"/>
                    <a:pt x="980" y="1447"/>
                  </a:cubicBezTo>
                  <a:cubicBezTo>
                    <a:pt x="961" y="1454"/>
                    <a:pt x="961" y="1454"/>
                    <a:pt x="961" y="1454"/>
                  </a:cubicBezTo>
                  <a:cubicBezTo>
                    <a:pt x="957" y="1472"/>
                    <a:pt x="953" y="1489"/>
                    <a:pt x="949" y="1505"/>
                  </a:cubicBezTo>
                  <a:cubicBezTo>
                    <a:pt x="941" y="1522"/>
                    <a:pt x="911" y="1560"/>
                    <a:pt x="896" y="1560"/>
                  </a:cubicBezTo>
                  <a:cubicBezTo>
                    <a:pt x="891" y="1560"/>
                    <a:pt x="890" y="1555"/>
                    <a:pt x="893" y="1542"/>
                  </a:cubicBezTo>
                  <a:cubicBezTo>
                    <a:pt x="898" y="1520"/>
                    <a:pt x="903" y="1497"/>
                    <a:pt x="909" y="1475"/>
                  </a:cubicBezTo>
                  <a:cubicBezTo>
                    <a:pt x="913" y="1454"/>
                    <a:pt x="912" y="1447"/>
                    <a:pt x="905" y="1447"/>
                  </a:cubicBezTo>
                  <a:cubicBezTo>
                    <a:pt x="897" y="1447"/>
                    <a:pt x="880" y="1458"/>
                    <a:pt x="865" y="1473"/>
                  </a:cubicBezTo>
                  <a:cubicBezTo>
                    <a:pt x="869" y="1481"/>
                    <a:pt x="869" y="1481"/>
                    <a:pt x="869" y="1481"/>
                  </a:cubicBezTo>
                  <a:cubicBezTo>
                    <a:pt x="878" y="1473"/>
                    <a:pt x="885" y="1468"/>
                    <a:pt x="887" y="1468"/>
                  </a:cubicBezTo>
                  <a:cubicBezTo>
                    <a:pt x="889" y="1468"/>
                    <a:pt x="890" y="1470"/>
                    <a:pt x="888" y="1477"/>
                  </a:cubicBezTo>
                  <a:cubicBezTo>
                    <a:pt x="883" y="1499"/>
                    <a:pt x="877" y="1522"/>
                    <a:pt x="872" y="1544"/>
                  </a:cubicBezTo>
                  <a:cubicBezTo>
                    <a:pt x="864" y="1576"/>
                    <a:pt x="874" y="1580"/>
                    <a:pt x="881" y="1580"/>
                  </a:cubicBezTo>
                  <a:cubicBezTo>
                    <a:pt x="889" y="1580"/>
                    <a:pt x="897" y="1577"/>
                    <a:pt x="904" y="1571"/>
                  </a:cubicBezTo>
                  <a:cubicBezTo>
                    <a:pt x="917" y="1562"/>
                    <a:pt x="933" y="1546"/>
                    <a:pt x="945" y="1529"/>
                  </a:cubicBezTo>
                  <a:cubicBezTo>
                    <a:pt x="945" y="1529"/>
                    <a:pt x="945" y="1529"/>
                    <a:pt x="945" y="1529"/>
                  </a:cubicBezTo>
                  <a:cubicBezTo>
                    <a:pt x="943" y="1538"/>
                    <a:pt x="942" y="1543"/>
                    <a:pt x="940" y="1552"/>
                  </a:cubicBezTo>
                  <a:cubicBezTo>
                    <a:pt x="935" y="1574"/>
                    <a:pt x="938" y="1580"/>
                    <a:pt x="945" y="1580"/>
                  </a:cubicBezTo>
                  <a:cubicBezTo>
                    <a:pt x="954" y="1580"/>
                    <a:pt x="971" y="1569"/>
                    <a:pt x="984" y="1553"/>
                  </a:cubicBezTo>
                  <a:cubicBezTo>
                    <a:pt x="980" y="1545"/>
                    <a:pt x="980" y="1545"/>
                    <a:pt x="980" y="1545"/>
                  </a:cubicBezTo>
                  <a:cubicBezTo>
                    <a:pt x="973" y="1553"/>
                    <a:pt x="964" y="1559"/>
                    <a:pt x="962" y="1559"/>
                  </a:cubicBezTo>
                  <a:close/>
                  <a:moveTo>
                    <a:pt x="2583" y="1455"/>
                  </a:moveTo>
                  <a:cubicBezTo>
                    <a:pt x="2577" y="1450"/>
                    <a:pt x="2569" y="1447"/>
                    <a:pt x="2561" y="1447"/>
                  </a:cubicBezTo>
                  <a:cubicBezTo>
                    <a:pt x="2550" y="1447"/>
                    <a:pt x="2536" y="1452"/>
                    <a:pt x="2525" y="1462"/>
                  </a:cubicBezTo>
                  <a:cubicBezTo>
                    <a:pt x="2510" y="1473"/>
                    <a:pt x="2501" y="1491"/>
                    <a:pt x="2501" y="1509"/>
                  </a:cubicBezTo>
                  <a:cubicBezTo>
                    <a:pt x="2501" y="1528"/>
                    <a:pt x="2510" y="1539"/>
                    <a:pt x="2525" y="1543"/>
                  </a:cubicBezTo>
                  <a:cubicBezTo>
                    <a:pt x="2513" y="1551"/>
                    <a:pt x="2509" y="1557"/>
                    <a:pt x="2509" y="1561"/>
                  </a:cubicBezTo>
                  <a:cubicBezTo>
                    <a:pt x="2508" y="1565"/>
                    <a:pt x="2512" y="1570"/>
                    <a:pt x="2519" y="1575"/>
                  </a:cubicBezTo>
                  <a:cubicBezTo>
                    <a:pt x="2487" y="1592"/>
                    <a:pt x="2473" y="1604"/>
                    <a:pt x="2472" y="1617"/>
                  </a:cubicBezTo>
                  <a:cubicBezTo>
                    <a:pt x="2472" y="1632"/>
                    <a:pt x="2493" y="1647"/>
                    <a:pt x="2522" y="1647"/>
                  </a:cubicBezTo>
                  <a:cubicBezTo>
                    <a:pt x="2546" y="1647"/>
                    <a:pt x="2587" y="1632"/>
                    <a:pt x="2587" y="1607"/>
                  </a:cubicBezTo>
                  <a:cubicBezTo>
                    <a:pt x="2587" y="1596"/>
                    <a:pt x="2576" y="1584"/>
                    <a:pt x="2552" y="1570"/>
                  </a:cubicBezTo>
                  <a:cubicBezTo>
                    <a:pt x="2538" y="1562"/>
                    <a:pt x="2530" y="1557"/>
                    <a:pt x="2530" y="1553"/>
                  </a:cubicBezTo>
                  <a:cubicBezTo>
                    <a:pt x="2530" y="1549"/>
                    <a:pt x="2533" y="1546"/>
                    <a:pt x="2536" y="1544"/>
                  </a:cubicBezTo>
                  <a:cubicBezTo>
                    <a:pt x="2553" y="1539"/>
                    <a:pt x="2564" y="1533"/>
                    <a:pt x="2572" y="1526"/>
                  </a:cubicBezTo>
                  <a:cubicBezTo>
                    <a:pt x="2581" y="1518"/>
                    <a:pt x="2592" y="1504"/>
                    <a:pt x="2592" y="1482"/>
                  </a:cubicBezTo>
                  <a:cubicBezTo>
                    <a:pt x="2592" y="1476"/>
                    <a:pt x="2591" y="1471"/>
                    <a:pt x="2590" y="1468"/>
                  </a:cubicBezTo>
                  <a:cubicBezTo>
                    <a:pt x="2592" y="1467"/>
                    <a:pt x="2594" y="1467"/>
                    <a:pt x="2596" y="1467"/>
                  </a:cubicBezTo>
                  <a:cubicBezTo>
                    <a:pt x="2602" y="1466"/>
                    <a:pt x="2609" y="1463"/>
                    <a:pt x="2618" y="1454"/>
                  </a:cubicBezTo>
                  <a:cubicBezTo>
                    <a:pt x="2615" y="1448"/>
                    <a:pt x="2615" y="1448"/>
                    <a:pt x="2615" y="1448"/>
                  </a:cubicBezTo>
                  <a:cubicBezTo>
                    <a:pt x="2610" y="1451"/>
                    <a:pt x="2598" y="1454"/>
                    <a:pt x="2583" y="1455"/>
                  </a:cubicBezTo>
                  <a:close/>
                  <a:moveTo>
                    <a:pt x="2546" y="1591"/>
                  </a:moveTo>
                  <a:cubicBezTo>
                    <a:pt x="2559" y="1600"/>
                    <a:pt x="2566" y="1607"/>
                    <a:pt x="2566" y="1615"/>
                  </a:cubicBezTo>
                  <a:cubicBezTo>
                    <a:pt x="2566" y="1626"/>
                    <a:pt x="2550" y="1635"/>
                    <a:pt x="2533" y="1635"/>
                  </a:cubicBezTo>
                  <a:cubicBezTo>
                    <a:pt x="2533" y="1635"/>
                    <a:pt x="2533" y="1635"/>
                    <a:pt x="2533" y="1635"/>
                  </a:cubicBezTo>
                  <a:cubicBezTo>
                    <a:pt x="2513" y="1635"/>
                    <a:pt x="2496" y="1624"/>
                    <a:pt x="2496" y="1611"/>
                  </a:cubicBezTo>
                  <a:cubicBezTo>
                    <a:pt x="2496" y="1602"/>
                    <a:pt x="2506" y="1591"/>
                    <a:pt x="2527" y="1580"/>
                  </a:cubicBezTo>
                  <a:cubicBezTo>
                    <a:pt x="2531" y="1583"/>
                    <a:pt x="2537" y="1586"/>
                    <a:pt x="2546" y="1591"/>
                  </a:cubicBezTo>
                  <a:close/>
                  <a:moveTo>
                    <a:pt x="2541" y="1531"/>
                  </a:moveTo>
                  <a:cubicBezTo>
                    <a:pt x="2531" y="1531"/>
                    <a:pt x="2523" y="1523"/>
                    <a:pt x="2523" y="1507"/>
                  </a:cubicBezTo>
                  <a:cubicBezTo>
                    <a:pt x="2523" y="1493"/>
                    <a:pt x="2527" y="1480"/>
                    <a:pt x="2533" y="1471"/>
                  </a:cubicBezTo>
                  <a:cubicBezTo>
                    <a:pt x="2539" y="1462"/>
                    <a:pt x="2545" y="1458"/>
                    <a:pt x="2553" y="1458"/>
                  </a:cubicBezTo>
                  <a:cubicBezTo>
                    <a:pt x="2553" y="1458"/>
                    <a:pt x="2553" y="1458"/>
                    <a:pt x="2553" y="1458"/>
                  </a:cubicBezTo>
                  <a:cubicBezTo>
                    <a:pt x="2564" y="1458"/>
                    <a:pt x="2571" y="1467"/>
                    <a:pt x="2571" y="1484"/>
                  </a:cubicBezTo>
                  <a:cubicBezTo>
                    <a:pt x="2571" y="1515"/>
                    <a:pt x="2555" y="1531"/>
                    <a:pt x="2541" y="1531"/>
                  </a:cubicBezTo>
                  <a:close/>
                </a:path>
              </a:pathLst>
            </a:custGeom>
            <a:solidFill>
              <a:schemeClr val="bg1"/>
            </a:solidFill>
            <a:ln w="9525">
              <a:noFill/>
              <a:miter lim="800000"/>
              <a:headEnd/>
              <a:tailEnd/>
            </a:ln>
          </p:spPr>
          <p:txBody>
            <a:bodyPr/>
            <a:lstStyle/>
            <a:p>
              <a:endParaRPr lang="en-GB">
                <a:solidFill>
                  <a:srgbClr val="000000"/>
                </a:solidFill>
              </a:endParaRPr>
            </a:p>
          </p:txBody>
        </p:sp>
      </p:grpSp>
      <p:grpSp>
        <p:nvGrpSpPr>
          <p:cNvPr id="56332" name="Group 23"/>
          <p:cNvGrpSpPr>
            <a:grpSpLocks/>
          </p:cNvGrpSpPr>
          <p:nvPr/>
        </p:nvGrpSpPr>
        <p:grpSpPr bwMode="auto">
          <a:xfrm>
            <a:off x="635000" y="3231604"/>
            <a:ext cx="7993063" cy="2933700"/>
            <a:chOff x="438" y="1619"/>
            <a:chExt cx="5035" cy="1848"/>
          </a:xfrm>
        </p:grpSpPr>
        <p:sp>
          <p:nvSpPr>
            <p:cNvPr id="3" name="Title 2"/>
            <p:cNvSpPr>
              <a:spLocks/>
            </p:cNvSpPr>
            <p:nvPr/>
          </p:nvSpPr>
          <p:spPr bwMode="auto">
            <a:xfrm>
              <a:off x="438" y="1619"/>
              <a:ext cx="4320" cy="1173"/>
            </a:xfrm>
            <a:prstGeom prst="rect">
              <a:avLst/>
            </a:prstGeom>
            <a:noFill/>
            <a:ln>
              <a:noFill/>
            </a:ln>
            <a:effectLst/>
            <a:extLst/>
          </p:spPr>
          <p:txBody>
            <a:bodyPr lIns="0" tIns="0" rIns="0" bIns="0"/>
            <a:lstStyle/>
            <a:p>
              <a:pPr eaLnBrk="0" hangingPunct="0">
                <a:tabLst>
                  <a:tab pos="271463" algn="l"/>
                  <a:tab pos="533400" algn="l"/>
                </a:tabLst>
                <a:defRPr/>
              </a:pPr>
              <a:endParaRPr lang="en-US" sz="3600" kern="0" dirty="0">
                <a:solidFill>
                  <a:srgbClr val="FFFFFF"/>
                </a:solidFill>
                <a:latin typeface="Times New Roman"/>
                <a:ea typeface="ＭＳ Ｐゴシック" charset="0"/>
              </a:endParaRPr>
            </a:p>
          </p:txBody>
        </p:sp>
        <p:sp>
          <p:nvSpPr>
            <p:cNvPr id="4" name="Subtitle 3"/>
            <p:cNvSpPr>
              <a:spLocks/>
            </p:cNvSpPr>
            <p:nvPr/>
          </p:nvSpPr>
          <p:spPr bwMode="auto">
            <a:xfrm>
              <a:off x="480" y="2784"/>
              <a:ext cx="4990" cy="683"/>
            </a:xfrm>
            <a:prstGeom prst="rect">
              <a:avLst/>
            </a:prstGeom>
            <a:noFill/>
            <a:ln>
              <a:noFill/>
            </a:ln>
            <a:effectLst/>
            <a:extLst/>
          </p:spPr>
          <p:txBody>
            <a:bodyPr lIns="0" tIns="0" rIns="0" bIns="0" anchor="b"/>
            <a:lstStyle/>
            <a:p>
              <a:pPr>
                <a:lnSpc>
                  <a:spcPct val="90000"/>
                </a:lnSpc>
                <a:buClr>
                  <a:srgbClr val="000000"/>
                </a:buClr>
                <a:buFont typeface="Times New Roman" pitchFamily="18" charset="0"/>
                <a:buNone/>
                <a:defRPr/>
              </a:pPr>
              <a:r>
                <a:rPr lang="en-US" sz="1800" kern="0" dirty="0">
                  <a:solidFill>
                    <a:srgbClr val="FFFFFF"/>
                  </a:solidFill>
                  <a:latin typeface="Arial Narrow" charset="0"/>
                  <a:ea typeface="ＭＳ Ｐゴシック" charset="0"/>
                </a:rPr>
                <a:t> </a:t>
              </a:r>
            </a:p>
            <a:p>
              <a:pPr>
                <a:buClr>
                  <a:srgbClr val="000000"/>
                </a:buClr>
                <a:buFont typeface="Times New Roman" pitchFamily="18" charset="0"/>
                <a:buNone/>
                <a:defRPr/>
              </a:pPr>
              <a:endParaRPr lang="en-US" sz="1800" kern="0" dirty="0">
                <a:solidFill>
                  <a:srgbClr val="FFFFFF"/>
                </a:solidFill>
                <a:latin typeface="Arial Narrow" charset="0"/>
                <a:ea typeface="ＭＳ Ｐゴシック" charset="0"/>
              </a:endParaRPr>
            </a:p>
          </p:txBody>
        </p:sp>
        <p:sp>
          <p:nvSpPr>
            <p:cNvPr id="56338" name="Rectangle 3"/>
            <p:cNvSpPr txBox="1">
              <a:spLocks noChangeArrowheads="1"/>
            </p:cNvSpPr>
            <p:nvPr/>
          </p:nvSpPr>
          <p:spPr bwMode="auto">
            <a:xfrm>
              <a:off x="483" y="2603"/>
              <a:ext cx="4990" cy="683"/>
            </a:xfrm>
            <a:prstGeom prst="rect">
              <a:avLst/>
            </a:prstGeom>
            <a:noFill/>
            <a:ln w="9525">
              <a:noFill/>
              <a:miter lim="800000"/>
              <a:headEnd/>
              <a:tailEnd/>
            </a:ln>
          </p:spPr>
          <p:txBody>
            <a:bodyPr lIns="0" tIns="0" rIns="0" bIns="0" anchor="b"/>
            <a:lstStyle/>
            <a:p>
              <a:pPr>
                <a:lnSpc>
                  <a:spcPct val="90000"/>
                </a:lnSpc>
                <a:buClr>
                  <a:srgbClr val="000000"/>
                </a:buClr>
                <a:buFont typeface="Times New Roman" pitchFamily="18" charset="0"/>
                <a:buNone/>
              </a:pPr>
              <a:r>
                <a:rPr lang="en-US" dirty="0" smtClean="0">
                  <a:solidFill>
                    <a:srgbClr val="FFFFFF"/>
                  </a:solidFill>
                  <a:ea typeface="ＭＳ Ｐゴシック" charset="-128"/>
                </a:rPr>
                <a:t>Real Estate Institute of </a:t>
              </a:r>
            </a:p>
            <a:p>
              <a:pPr>
                <a:lnSpc>
                  <a:spcPct val="90000"/>
                </a:lnSpc>
                <a:buClr>
                  <a:srgbClr val="000000"/>
                </a:buClr>
                <a:buFont typeface="Times New Roman" pitchFamily="18" charset="0"/>
                <a:buNone/>
              </a:pPr>
              <a:r>
                <a:rPr lang="en-US" dirty="0" smtClean="0">
                  <a:solidFill>
                    <a:srgbClr val="FFFFFF"/>
                  </a:solidFill>
                  <a:ea typeface="ＭＳ Ｐゴシック" charset="-128"/>
                </a:rPr>
                <a:t>British Columbia</a:t>
              </a:r>
              <a:endParaRPr lang="en-US" dirty="0">
                <a:solidFill>
                  <a:srgbClr val="FFFFFF"/>
                </a:solidFill>
                <a:ea typeface="ＭＳ Ｐゴシック" charset="-128"/>
              </a:endParaRPr>
            </a:p>
            <a:p>
              <a:pPr>
                <a:lnSpc>
                  <a:spcPct val="90000"/>
                </a:lnSpc>
                <a:buClr>
                  <a:srgbClr val="000000"/>
                </a:buClr>
                <a:buFont typeface="Times New Roman" pitchFamily="18" charset="0"/>
                <a:buNone/>
              </a:pPr>
              <a:r>
                <a:rPr lang="en-US" sz="1800" dirty="0" smtClean="0">
                  <a:solidFill>
                    <a:srgbClr val="FFFFFF"/>
                  </a:solidFill>
                  <a:ea typeface="ＭＳ Ｐゴシック" charset="-128"/>
                </a:rPr>
                <a:t>December </a:t>
              </a:r>
              <a:r>
                <a:rPr lang="en-US" sz="1800" dirty="0">
                  <a:solidFill>
                    <a:srgbClr val="FFFFFF"/>
                  </a:solidFill>
                  <a:ea typeface="ＭＳ Ｐゴシック" charset="-128"/>
                </a:rPr>
                <a:t>2012</a:t>
              </a:r>
            </a:p>
          </p:txBody>
        </p:sp>
      </p:grpSp>
      <p:sp>
        <p:nvSpPr>
          <p:cNvPr id="2" name="Rectangle 1"/>
          <p:cNvSpPr/>
          <p:nvPr/>
        </p:nvSpPr>
        <p:spPr>
          <a:xfrm>
            <a:off x="609600" y="2393950"/>
            <a:ext cx="7275513" cy="2022475"/>
          </a:xfrm>
          <a:prstGeom prst="rect">
            <a:avLst/>
          </a:prstGeom>
        </p:spPr>
        <p:txBody>
          <a:bodyPr>
            <a:spAutoFit/>
          </a:bodyPr>
          <a:lstStyle/>
          <a:p>
            <a:pPr>
              <a:spcAft>
                <a:spcPts val="2000"/>
              </a:spcAft>
            </a:pPr>
            <a:r>
              <a:rPr lang="en-GB" sz="2900" dirty="0">
                <a:latin typeface="Times New Roman" pitchFamily="18" charset="0"/>
                <a:cs typeface="Times New Roman" pitchFamily="18" charset="0"/>
              </a:rPr>
              <a:t>Redefining the Real Estate Investment  </a:t>
            </a:r>
            <a:r>
              <a:rPr lang="en-GB" sz="2900" i="1" dirty="0">
                <a:latin typeface="Times New Roman" pitchFamily="18" charset="0"/>
                <a:cs typeface="Times New Roman" pitchFamily="18" charset="0"/>
              </a:rPr>
              <a:t>Map</a:t>
            </a:r>
            <a:br>
              <a:rPr lang="en-GB" sz="2900" i="1" dirty="0">
                <a:latin typeface="Times New Roman" pitchFamily="18" charset="0"/>
                <a:cs typeface="Times New Roman" pitchFamily="18" charset="0"/>
              </a:rPr>
            </a:br>
            <a:r>
              <a:rPr lang="en-GB" sz="2900" dirty="0">
                <a:latin typeface="Times New Roman" pitchFamily="18" charset="0"/>
                <a:cs typeface="Times New Roman" pitchFamily="18" charset="0"/>
              </a:rPr>
              <a:t>Vancouver in a Global context</a:t>
            </a:r>
          </a:p>
          <a:p>
            <a:pPr>
              <a:spcAft>
                <a:spcPts val="2000"/>
              </a:spcAft>
            </a:pPr>
            <a:r>
              <a:rPr lang="en-GB" sz="2600" dirty="0">
                <a:cs typeface="Times New Roman" pitchFamily="18" charset="0"/>
              </a:rPr>
              <a:t/>
            </a:r>
            <a:br>
              <a:rPr lang="en-GB" sz="2600" dirty="0">
                <a:cs typeface="Times New Roman" pitchFamily="18" charset="0"/>
              </a:rPr>
            </a:br>
            <a:r>
              <a:rPr lang="en-GB" sz="2600" dirty="0">
                <a:cs typeface="Times New Roman" pitchFamily="18" charset="0"/>
              </a:rPr>
              <a:t>Hierarchies, Hotspots and Hazards</a:t>
            </a:r>
          </a:p>
        </p:txBody>
      </p:sp>
      <p:sp>
        <p:nvSpPr>
          <p:cNvPr id="56335" name="Text Box 4"/>
          <p:cNvSpPr txBox="1">
            <a:spLocks noChangeArrowheads="1"/>
          </p:cNvSpPr>
          <p:nvPr/>
        </p:nvSpPr>
        <p:spPr bwMode="gray">
          <a:xfrm>
            <a:off x="6454775" y="2451100"/>
            <a:ext cx="1133475" cy="460375"/>
          </a:xfrm>
          <a:prstGeom prst="rect">
            <a:avLst/>
          </a:prstGeom>
          <a:solidFill>
            <a:schemeClr val="accent1"/>
          </a:solidFill>
          <a:ln w="9525">
            <a:noFill/>
            <a:miter lim="800000"/>
            <a:headEnd/>
            <a:tailEnd/>
          </a:ln>
        </p:spPr>
        <p:txBody>
          <a:bodyPr lIns="72000" tIns="54000" rIns="54000" bIns="54000" anchor="ctr">
            <a:spAutoFit/>
          </a:bodyPr>
          <a:lstStyle/>
          <a:p>
            <a:pPr>
              <a:lnSpc>
                <a:spcPct val="80000"/>
              </a:lnSpc>
              <a:spcBef>
                <a:spcPct val="50000"/>
              </a:spcBef>
            </a:pPr>
            <a:r>
              <a:rPr lang="en-US" sz="2900" i="1" dirty="0" smtClean="0">
                <a:solidFill>
                  <a:srgbClr val="FFFFFF"/>
                </a:solidFill>
                <a:latin typeface="Times New Roman" pitchFamily="18" charset="0"/>
                <a:ea typeface="ＭＳ Ｐゴシック" charset="-128"/>
              </a:rPr>
              <a:t>Map:</a:t>
            </a:r>
            <a:endParaRPr lang="en-US" sz="2900" i="1" dirty="0">
              <a:solidFill>
                <a:srgbClr val="FFFFFF"/>
              </a:solidFill>
              <a:latin typeface="Times New Roman" pitchFamily="18" charset="0"/>
              <a:ea typeface="ＭＳ Ｐゴシック" charset="-128"/>
            </a:endParaRPr>
          </a:p>
        </p:txBody>
      </p:sp>
      <p:sp>
        <p:nvSpPr>
          <p:cNvPr id="12" name="Rectangle 11"/>
          <p:cNvSpPr/>
          <p:nvPr/>
        </p:nvSpPr>
        <p:spPr>
          <a:xfrm>
            <a:off x="611560" y="2400395"/>
            <a:ext cx="7275513" cy="2041585"/>
          </a:xfrm>
          <a:prstGeom prst="rect">
            <a:avLst/>
          </a:prstGeom>
        </p:spPr>
        <p:txBody>
          <a:bodyPr>
            <a:spAutoFit/>
          </a:bodyPr>
          <a:lstStyle/>
          <a:p>
            <a:pPr>
              <a:spcAft>
                <a:spcPts val="2000"/>
              </a:spcAft>
            </a:pPr>
            <a:r>
              <a:rPr lang="en-GB" sz="2900" dirty="0">
                <a:solidFill>
                  <a:schemeClr val="bg1"/>
                </a:solidFill>
                <a:latin typeface="Times New Roman" pitchFamily="18" charset="0"/>
                <a:cs typeface="Times New Roman" pitchFamily="18" charset="0"/>
              </a:rPr>
              <a:t>Redefining the Real Estate Investment  </a:t>
            </a:r>
            <a:r>
              <a:rPr lang="en-GB" sz="2900" i="1" dirty="0">
                <a:solidFill>
                  <a:schemeClr val="bg1"/>
                </a:solidFill>
                <a:latin typeface="Times New Roman" pitchFamily="18" charset="0"/>
                <a:cs typeface="Times New Roman" pitchFamily="18" charset="0"/>
              </a:rPr>
              <a:t>Map</a:t>
            </a:r>
            <a:br>
              <a:rPr lang="en-GB" sz="2900" i="1" dirty="0">
                <a:solidFill>
                  <a:schemeClr val="bg1"/>
                </a:solidFill>
                <a:latin typeface="Times New Roman" pitchFamily="18" charset="0"/>
                <a:cs typeface="Times New Roman" pitchFamily="18" charset="0"/>
              </a:rPr>
            </a:br>
            <a:r>
              <a:rPr lang="en-GB" sz="2900" dirty="0">
                <a:solidFill>
                  <a:schemeClr val="bg1"/>
                </a:solidFill>
                <a:latin typeface="Times New Roman" pitchFamily="18" charset="0"/>
                <a:cs typeface="Times New Roman" pitchFamily="18" charset="0"/>
              </a:rPr>
              <a:t>Vancouver in a Global </a:t>
            </a:r>
            <a:r>
              <a:rPr lang="en-GB" sz="2900" dirty="0" smtClean="0">
                <a:solidFill>
                  <a:schemeClr val="bg1"/>
                </a:solidFill>
                <a:latin typeface="Times New Roman" pitchFamily="18" charset="0"/>
                <a:cs typeface="Times New Roman" pitchFamily="18" charset="0"/>
              </a:rPr>
              <a:t>context</a:t>
            </a:r>
          </a:p>
          <a:p>
            <a:pPr>
              <a:spcAft>
                <a:spcPts val="2000"/>
              </a:spcAft>
            </a:pPr>
            <a:r>
              <a:rPr lang="en-GB" sz="2600" dirty="0" smtClean="0">
                <a:solidFill>
                  <a:schemeClr val="bg1"/>
                </a:solidFill>
                <a:cs typeface="Times New Roman" pitchFamily="18" charset="0"/>
              </a:rPr>
              <a:t/>
            </a:r>
            <a:br>
              <a:rPr lang="en-GB" sz="2600" dirty="0" smtClean="0">
                <a:solidFill>
                  <a:schemeClr val="bg1"/>
                </a:solidFill>
                <a:cs typeface="Times New Roman" pitchFamily="18" charset="0"/>
              </a:rPr>
            </a:br>
            <a:r>
              <a:rPr lang="en-GB" sz="2600" dirty="0" smtClean="0">
                <a:solidFill>
                  <a:schemeClr val="bg1"/>
                </a:solidFill>
                <a:cs typeface="Times New Roman" pitchFamily="18" charset="0"/>
              </a:rPr>
              <a:t>Hierarchies</a:t>
            </a:r>
            <a:r>
              <a:rPr lang="en-GB" sz="2600" dirty="0">
                <a:solidFill>
                  <a:schemeClr val="bg1"/>
                </a:solidFill>
                <a:cs typeface="Times New Roman" pitchFamily="18" charset="0"/>
              </a:rPr>
              <a:t>, Hotspots and Hazards</a:t>
            </a:r>
          </a:p>
        </p:txBody>
      </p:sp>
      <p:sp>
        <p:nvSpPr>
          <p:cNvPr id="13" name="Text Box 4"/>
          <p:cNvSpPr txBox="1">
            <a:spLocks noChangeArrowheads="1"/>
          </p:cNvSpPr>
          <p:nvPr/>
        </p:nvSpPr>
        <p:spPr bwMode="gray">
          <a:xfrm>
            <a:off x="6444208" y="2464569"/>
            <a:ext cx="1133475" cy="460375"/>
          </a:xfrm>
          <a:prstGeom prst="rect">
            <a:avLst/>
          </a:prstGeom>
          <a:solidFill>
            <a:schemeClr val="accent1"/>
          </a:solidFill>
          <a:ln w="9525">
            <a:noFill/>
            <a:miter lim="800000"/>
            <a:headEnd/>
            <a:tailEnd/>
          </a:ln>
        </p:spPr>
        <p:txBody>
          <a:bodyPr lIns="72000" tIns="54000" rIns="54000" bIns="54000" anchor="ctr">
            <a:spAutoFit/>
          </a:bodyPr>
          <a:lstStyle/>
          <a:p>
            <a:pPr>
              <a:lnSpc>
                <a:spcPct val="80000"/>
              </a:lnSpc>
              <a:spcBef>
                <a:spcPct val="50000"/>
              </a:spcBef>
            </a:pPr>
            <a:r>
              <a:rPr lang="en-US" sz="2900" i="1" dirty="0" smtClean="0">
                <a:solidFill>
                  <a:srgbClr val="FFFFFF"/>
                </a:solidFill>
                <a:latin typeface="Times New Roman" pitchFamily="18" charset="0"/>
                <a:ea typeface="ＭＳ Ｐゴシック" charset="-128"/>
              </a:rPr>
              <a:t>Map:</a:t>
            </a:r>
            <a:endParaRPr lang="en-US" sz="2900" i="1" dirty="0">
              <a:solidFill>
                <a:srgbClr val="FFFFFF"/>
              </a:solidFill>
              <a:latin typeface="Times New Roman" pitchFamily="18" charset="0"/>
              <a:ea typeface="ＭＳ Ｐゴシック" charset="-128"/>
            </a:endParaRPr>
          </a:p>
        </p:txBody>
      </p:sp>
    </p:spTree>
    <p:extLst>
      <p:ext uri="{BB962C8B-B14F-4D97-AF65-F5344CB8AC3E}">
        <p14:creationId xmlns:p14="http://schemas.microsoft.com/office/powerpoint/2010/main" val="269861703"/>
      </p:ext>
    </p:extLst>
  </p:cSld>
  <p:clrMapOvr>
    <a:masterClrMapping/>
  </p:clrMapOvr>
  <p:transition advClick="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fill="hold" nodeType="afterEffect">
                                  <p:stCondLst>
                                    <p:cond delay="5000"/>
                                  </p:stCondLst>
                                  <p:childTnLst>
                                    <p:set>
                                      <p:cBhvr>
                                        <p:cTn id="6" dur="1" fill="hold">
                                          <p:stCondLst>
                                            <p:cond delay="0"/>
                                          </p:stCondLst>
                                        </p:cTn>
                                        <p:tgtEl>
                                          <p:spTgt spid="30744"/>
                                        </p:tgtEl>
                                        <p:attrNameLst>
                                          <p:attrName>style.visibility</p:attrName>
                                        </p:attrNameLst>
                                      </p:cBhvr>
                                      <p:to>
                                        <p:strVal val="visible"/>
                                      </p:to>
                                    </p:set>
                                    <p:animEffect transition="in" filter="fade">
                                      <p:cBhvr>
                                        <p:cTn id="7" dur="5000"/>
                                        <p:tgtEl>
                                          <p:spTgt spid="30744"/>
                                        </p:tgtEl>
                                      </p:cBhvr>
                                    </p:animEffect>
                                  </p:childTnLst>
                                </p:cTn>
                              </p:par>
                              <p:par>
                                <p:cTn id="8" presetID="10" presetClass="entr" presetSubtype="0" fill="hold" grpId="0" nodeType="withEffect">
                                  <p:stCondLst>
                                    <p:cond delay="500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1250"/>
                                        <p:tgtEl>
                                          <p:spTgt spid="1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6134100"/>
          </a:xfrm>
          <a:prstGeom prst="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81922" name="Title 5"/>
          <p:cNvSpPr txBox="1">
            <a:spLocks/>
          </p:cNvSpPr>
          <p:nvPr/>
        </p:nvSpPr>
        <p:spPr bwMode="auto">
          <a:xfrm>
            <a:off x="623888" y="1916832"/>
            <a:ext cx="7980560" cy="1073150"/>
          </a:xfrm>
          <a:prstGeom prst="rect">
            <a:avLst/>
          </a:prstGeom>
          <a:noFill/>
          <a:ln w="9525">
            <a:noFill/>
            <a:miter lim="800000"/>
            <a:headEnd/>
            <a:tailEnd/>
          </a:ln>
        </p:spPr>
        <p:txBody>
          <a:bodyPr lIns="0" tIns="0" rIns="0" bIns="0"/>
          <a:lstStyle/>
          <a:p>
            <a:r>
              <a:rPr lang="en-US" sz="4800" dirty="0" smtClean="0">
                <a:solidFill>
                  <a:srgbClr val="FFFFFF"/>
                </a:solidFill>
                <a:latin typeface="Times New Roman" pitchFamily="18" charset="0"/>
                <a:ea typeface="ＭＳ Ｐゴシック" charset="-128"/>
              </a:rPr>
              <a:t>The Unexpected Statistic</a:t>
            </a:r>
          </a:p>
        </p:txBody>
      </p:sp>
      <p:sp>
        <p:nvSpPr>
          <p:cNvPr id="5" name="Title 5"/>
          <p:cNvSpPr txBox="1">
            <a:spLocks/>
          </p:cNvSpPr>
          <p:nvPr/>
        </p:nvSpPr>
        <p:spPr bwMode="auto">
          <a:xfrm>
            <a:off x="404607" y="3505508"/>
            <a:ext cx="3591329" cy="1073150"/>
          </a:xfrm>
          <a:prstGeom prst="rect">
            <a:avLst/>
          </a:prstGeom>
          <a:noFill/>
          <a:ln w="9525">
            <a:noFill/>
            <a:miter lim="800000"/>
            <a:headEnd/>
            <a:tailEnd/>
          </a:ln>
        </p:spPr>
        <p:txBody>
          <a:bodyPr lIns="0" tIns="0" rIns="0" bIns="0"/>
          <a:lstStyle/>
          <a:p>
            <a:r>
              <a:rPr lang="en-US" sz="3000" dirty="0">
                <a:solidFill>
                  <a:srgbClr val="FFFFFF"/>
                </a:solidFill>
                <a:latin typeface="+mn-lt"/>
                <a:ea typeface="ＭＳ Ｐゴシック" charset="-128"/>
              </a:rPr>
              <a:t>The New Investment </a:t>
            </a:r>
            <a:r>
              <a:rPr lang="en-US" sz="3000" dirty="0" smtClean="0">
                <a:solidFill>
                  <a:srgbClr val="FFFFFF"/>
                </a:solidFill>
                <a:latin typeface="+mn-lt"/>
                <a:ea typeface="ＭＳ Ｐゴシック" charset="-128"/>
              </a:rPr>
              <a:t>Map</a:t>
            </a:r>
          </a:p>
          <a:p>
            <a:r>
              <a:rPr lang="en-US" sz="3000" dirty="0" smtClean="0">
                <a:solidFill>
                  <a:srgbClr val="FFFFFF"/>
                </a:solidFill>
                <a:latin typeface="+mn-lt"/>
                <a:ea typeface="ＭＳ Ｐゴシック" charset="-128"/>
              </a:rPr>
              <a:t>Hierarchies, Hotspots  and Hazards </a:t>
            </a:r>
            <a:endParaRPr lang="en-US" sz="3000" dirty="0">
              <a:solidFill>
                <a:srgbClr val="FFFFFF"/>
              </a:solidFill>
              <a:latin typeface="+mn-lt"/>
              <a:ea typeface="ＭＳ Ｐゴシック" charset="-128"/>
            </a:endParaRPr>
          </a:p>
        </p:txBody>
      </p:sp>
      <p:grpSp>
        <p:nvGrpSpPr>
          <p:cNvPr id="7" name="Group 497"/>
          <p:cNvGrpSpPr>
            <a:grpSpLocks/>
          </p:cNvGrpSpPr>
          <p:nvPr/>
        </p:nvGrpSpPr>
        <p:grpSpPr bwMode="auto">
          <a:xfrm>
            <a:off x="4788024" y="3284984"/>
            <a:ext cx="4303619" cy="2156122"/>
            <a:chOff x="385" y="1126"/>
            <a:chExt cx="4990" cy="2500"/>
          </a:xfrm>
          <a:solidFill>
            <a:schemeClr val="bg1"/>
          </a:solidFill>
        </p:grpSpPr>
        <p:grpSp>
          <p:nvGrpSpPr>
            <p:cNvPr id="8" name="Group 4"/>
            <p:cNvGrpSpPr>
              <a:grpSpLocks noChangeAspect="1"/>
            </p:cNvGrpSpPr>
            <p:nvPr/>
          </p:nvGrpSpPr>
          <p:grpSpPr bwMode="auto">
            <a:xfrm>
              <a:off x="3583" y="1594"/>
              <a:ext cx="1232" cy="974"/>
              <a:chOff x="3610" y="1162"/>
              <a:chExt cx="1206" cy="954"/>
            </a:xfrm>
            <a:grpFill/>
          </p:grpSpPr>
          <p:sp>
            <p:nvSpPr>
              <p:cNvPr id="255" name="Freeform 5"/>
              <p:cNvSpPr>
                <a:spLocks noChangeAspect="1"/>
              </p:cNvSpPr>
              <p:nvPr/>
            </p:nvSpPr>
            <p:spPr bwMode="gray">
              <a:xfrm>
                <a:off x="3782" y="1162"/>
                <a:ext cx="820" cy="600"/>
              </a:xfrm>
              <a:custGeom>
                <a:avLst/>
                <a:gdLst>
                  <a:gd name="T0" fmla="*/ 434 w 820"/>
                  <a:gd name="T1" fmla="*/ 466 h 600"/>
                  <a:gd name="T2" fmla="*/ 440 w 820"/>
                  <a:gd name="T3" fmla="*/ 504 h 600"/>
                  <a:gd name="T4" fmla="*/ 448 w 820"/>
                  <a:gd name="T5" fmla="*/ 534 h 600"/>
                  <a:gd name="T6" fmla="*/ 468 w 820"/>
                  <a:gd name="T7" fmla="*/ 554 h 600"/>
                  <a:gd name="T8" fmla="*/ 492 w 820"/>
                  <a:gd name="T9" fmla="*/ 582 h 600"/>
                  <a:gd name="T10" fmla="*/ 500 w 820"/>
                  <a:gd name="T11" fmla="*/ 566 h 600"/>
                  <a:gd name="T12" fmla="*/ 550 w 820"/>
                  <a:gd name="T13" fmla="*/ 548 h 600"/>
                  <a:gd name="T14" fmla="*/ 582 w 820"/>
                  <a:gd name="T15" fmla="*/ 562 h 600"/>
                  <a:gd name="T16" fmla="*/ 638 w 820"/>
                  <a:gd name="T17" fmla="*/ 582 h 600"/>
                  <a:gd name="T18" fmla="*/ 648 w 820"/>
                  <a:gd name="T19" fmla="*/ 590 h 600"/>
                  <a:gd name="T20" fmla="*/ 712 w 820"/>
                  <a:gd name="T21" fmla="*/ 562 h 600"/>
                  <a:gd name="T22" fmla="*/ 746 w 820"/>
                  <a:gd name="T23" fmla="*/ 540 h 600"/>
                  <a:gd name="T24" fmla="*/ 778 w 820"/>
                  <a:gd name="T25" fmla="*/ 478 h 600"/>
                  <a:gd name="T26" fmla="*/ 782 w 820"/>
                  <a:gd name="T27" fmla="*/ 420 h 600"/>
                  <a:gd name="T28" fmla="*/ 776 w 820"/>
                  <a:gd name="T29" fmla="*/ 392 h 600"/>
                  <a:gd name="T30" fmla="*/ 718 w 820"/>
                  <a:gd name="T31" fmla="*/ 332 h 600"/>
                  <a:gd name="T32" fmla="*/ 734 w 820"/>
                  <a:gd name="T33" fmla="*/ 286 h 600"/>
                  <a:gd name="T34" fmla="*/ 662 w 820"/>
                  <a:gd name="T35" fmla="*/ 266 h 600"/>
                  <a:gd name="T36" fmla="*/ 694 w 820"/>
                  <a:gd name="T37" fmla="*/ 228 h 600"/>
                  <a:gd name="T38" fmla="*/ 718 w 820"/>
                  <a:gd name="T39" fmla="*/ 262 h 600"/>
                  <a:gd name="T40" fmla="*/ 760 w 820"/>
                  <a:gd name="T41" fmla="*/ 222 h 600"/>
                  <a:gd name="T42" fmla="*/ 796 w 820"/>
                  <a:gd name="T43" fmla="*/ 198 h 600"/>
                  <a:gd name="T44" fmla="*/ 820 w 820"/>
                  <a:gd name="T45" fmla="*/ 188 h 600"/>
                  <a:gd name="T46" fmla="*/ 820 w 820"/>
                  <a:gd name="T47" fmla="*/ 142 h 600"/>
                  <a:gd name="T48" fmla="*/ 792 w 820"/>
                  <a:gd name="T49" fmla="*/ 98 h 600"/>
                  <a:gd name="T50" fmla="*/ 744 w 820"/>
                  <a:gd name="T51" fmla="*/ 80 h 600"/>
                  <a:gd name="T52" fmla="*/ 646 w 820"/>
                  <a:gd name="T53" fmla="*/ 24 h 600"/>
                  <a:gd name="T54" fmla="*/ 556 w 820"/>
                  <a:gd name="T55" fmla="*/ 4 h 600"/>
                  <a:gd name="T56" fmla="*/ 564 w 820"/>
                  <a:gd name="T57" fmla="*/ 40 h 600"/>
                  <a:gd name="T58" fmla="*/ 536 w 820"/>
                  <a:gd name="T59" fmla="*/ 66 h 600"/>
                  <a:gd name="T60" fmla="*/ 576 w 820"/>
                  <a:gd name="T61" fmla="*/ 100 h 600"/>
                  <a:gd name="T62" fmla="*/ 578 w 820"/>
                  <a:gd name="T63" fmla="*/ 124 h 600"/>
                  <a:gd name="T64" fmla="*/ 556 w 820"/>
                  <a:gd name="T65" fmla="*/ 144 h 600"/>
                  <a:gd name="T66" fmla="*/ 524 w 820"/>
                  <a:gd name="T67" fmla="*/ 150 h 600"/>
                  <a:gd name="T68" fmla="*/ 528 w 820"/>
                  <a:gd name="T69" fmla="*/ 166 h 600"/>
                  <a:gd name="T70" fmla="*/ 496 w 820"/>
                  <a:gd name="T71" fmla="*/ 198 h 600"/>
                  <a:gd name="T72" fmla="*/ 402 w 820"/>
                  <a:gd name="T73" fmla="*/ 200 h 600"/>
                  <a:gd name="T74" fmla="*/ 290 w 820"/>
                  <a:gd name="T75" fmla="*/ 172 h 600"/>
                  <a:gd name="T76" fmla="*/ 210 w 820"/>
                  <a:gd name="T77" fmla="*/ 146 h 600"/>
                  <a:gd name="T78" fmla="*/ 168 w 820"/>
                  <a:gd name="T79" fmla="*/ 98 h 600"/>
                  <a:gd name="T80" fmla="*/ 122 w 820"/>
                  <a:gd name="T81" fmla="*/ 86 h 600"/>
                  <a:gd name="T82" fmla="*/ 92 w 820"/>
                  <a:gd name="T83" fmla="*/ 130 h 600"/>
                  <a:gd name="T84" fmla="*/ 70 w 820"/>
                  <a:gd name="T85" fmla="*/ 156 h 600"/>
                  <a:gd name="T86" fmla="*/ 50 w 820"/>
                  <a:gd name="T87" fmla="*/ 228 h 600"/>
                  <a:gd name="T88" fmla="*/ 0 w 820"/>
                  <a:gd name="T89" fmla="*/ 254 h 600"/>
                  <a:gd name="T90" fmla="*/ 20 w 820"/>
                  <a:gd name="T91" fmla="*/ 288 h 600"/>
                  <a:gd name="T92" fmla="*/ 44 w 820"/>
                  <a:gd name="T93" fmla="*/ 302 h 600"/>
                  <a:gd name="T94" fmla="*/ 78 w 820"/>
                  <a:gd name="T95" fmla="*/ 324 h 600"/>
                  <a:gd name="T96" fmla="*/ 108 w 820"/>
                  <a:gd name="T97" fmla="*/ 320 h 600"/>
                  <a:gd name="T98" fmla="*/ 112 w 820"/>
                  <a:gd name="T99" fmla="*/ 352 h 600"/>
                  <a:gd name="T100" fmla="*/ 112 w 820"/>
                  <a:gd name="T101" fmla="*/ 380 h 600"/>
                  <a:gd name="T102" fmla="*/ 144 w 820"/>
                  <a:gd name="T103" fmla="*/ 416 h 600"/>
                  <a:gd name="T104" fmla="*/ 180 w 820"/>
                  <a:gd name="T105" fmla="*/ 428 h 600"/>
                  <a:gd name="T106" fmla="*/ 230 w 820"/>
                  <a:gd name="T107" fmla="*/ 458 h 600"/>
                  <a:gd name="T108" fmla="*/ 274 w 820"/>
                  <a:gd name="T109" fmla="*/ 466 h 600"/>
                  <a:gd name="T110" fmla="*/ 294 w 820"/>
                  <a:gd name="T111" fmla="*/ 462 h 600"/>
                  <a:gd name="T112" fmla="*/ 336 w 820"/>
                  <a:gd name="T113" fmla="*/ 480 h 600"/>
                  <a:gd name="T114" fmla="*/ 372 w 820"/>
                  <a:gd name="T115" fmla="*/ 438 h 600"/>
                  <a:gd name="T116" fmla="*/ 392 w 820"/>
                  <a:gd name="T117" fmla="*/ 436 h 600"/>
                  <a:gd name="T118" fmla="*/ 414 w 820"/>
                  <a:gd name="T119" fmla="*/ 452 h 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20" h="600">
                    <a:moveTo>
                      <a:pt x="414" y="452"/>
                    </a:moveTo>
                    <a:lnTo>
                      <a:pt x="420" y="452"/>
                    </a:lnTo>
                    <a:lnTo>
                      <a:pt x="424" y="454"/>
                    </a:lnTo>
                    <a:lnTo>
                      <a:pt x="426" y="456"/>
                    </a:lnTo>
                    <a:lnTo>
                      <a:pt x="430" y="462"/>
                    </a:lnTo>
                    <a:lnTo>
                      <a:pt x="430" y="464"/>
                    </a:lnTo>
                    <a:lnTo>
                      <a:pt x="434" y="466"/>
                    </a:lnTo>
                    <a:lnTo>
                      <a:pt x="438" y="466"/>
                    </a:lnTo>
                    <a:lnTo>
                      <a:pt x="440" y="470"/>
                    </a:lnTo>
                    <a:lnTo>
                      <a:pt x="442" y="480"/>
                    </a:lnTo>
                    <a:lnTo>
                      <a:pt x="446" y="496"/>
                    </a:lnTo>
                    <a:lnTo>
                      <a:pt x="444" y="500"/>
                    </a:lnTo>
                    <a:lnTo>
                      <a:pt x="446" y="502"/>
                    </a:lnTo>
                    <a:lnTo>
                      <a:pt x="440" y="504"/>
                    </a:lnTo>
                    <a:lnTo>
                      <a:pt x="436" y="510"/>
                    </a:lnTo>
                    <a:lnTo>
                      <a:pt x="434" y="516"/>
                    </a:lnTo>
                    <a:lnTo>
                      <a:pt x="434" y="520"/>
                    </a:lnTo>
                    <a:lnTo>
                      <a:pt x="436" y="528"/>
                    </a:lnTo>
                    <a:lnTo>
                      <a:pt x="438" y="532"/>
                    </a:lnTo>
                    <a:lnTo>
                      <a:pt x="442" y="534"/>
                    </a:lnTo>
                    <a:lnTo>
                      <a:pt x="448" y="534"/>
                    </a:lnTo>
                    <a:lnTo>
                      <a:pt x="452" y="534"/>
                    </a:lnTo>
                    <a:lnTo>
                      <a:pt x="454" y="536"/>
                    </a:lnTo>
                    <a:lnTo>
                      <a:pt x="456" y="542"/>
                    </a:lnTo>
                    <a:lnTo>
                      <a:pt x="458" y="546"/>
                    </a:lnTo>
                    <a:lnTo>
                      <a:pt x="462" y="548"/>
                    </a:lnTo>
                    <a:lnTo>
                      <a:pt x="466" y="550"/>
                    </a:lnTo>
                    <a:lnTo>
                      <a:pt x="468" y="554"/>
                    </a:lnTo>
                    <a:lnTo>
                      <a:pt x="468" y="558"/>
                    </a:lnTo>
                    <a:lnTo>
                      <a:pt x="466" y="568"/>
                    </a:lnTo>
                    <a:lnTo>
                      <a:pt x="472" y="570"/>
                    </a:lnTo>
                    <a:lnTo>
                      <a:pt x="478" y="574"/>
                    </a:lnTo>
                    <a:lnTo>
                      <a:pt x="484" y="578"/>
                    </a:lnTo>
                    <a:lnTo>
                      <a:pt x="490" y="580"/>
                    </a:lnTo>
                    <a:lnTo>
                      <a:pt x="492" y="582"/>
                    </a:lnTo>
                    <a:lnTo>
                      <a:pt x="496" y="578"/>
                    </a:lnTo>
                    <a:lnTo>
                      <a:pt x="500" y="582"/>
                    </a:lnTo>
                    <a:lnTo>
                      <a:pt x="502" y="582"/>
                    </a:lnTo>
                    <a:lnTo>
                      <a:pt x="506" y="580"/>
                    </a:lnTo>
                    <a:lnTo>
                      <a:pt x="502" y="574"/>
                    </a:lnTo>
                    <a:lnTo>
                      <a:pt x="500" y="568"/>
                    </a:lnTo>
                    <a:lnTo>
                      <a:pt x="500" y="566"/>
                    </a:lnTo>
                    <a:lnTo>
                      <a:pt x="502" y="562"/>
                    </a:lnTo>
                    <a:lnTo>
                      <a:pt x="506" y="560"/>
                    </a:lnTo>
                    <a:lnTo>
                      <a:pt x="518" y="560"/>
                    </a:lnTo>
                    <a:lnTo>
                      <a:pt x="524" y="560"/>
                    </a:lnTo>
                    <a:lnTo>
                      <a:pt x="534" y="558"/>
                    </a:lnTo>
                    <a:lnTo>
                      <a:pt x="542" y="552"/>
                    </a:lnTo>
                    <a:lnTo>
                      <a:pt x="550" y="548"/>
                    </a:lnTo>
                    <a:lnTo>
                      <a:pt x="558" y="546"/>
                    </a:lnTo>
                    <a:lnTo>
                      <a:pt x="564" y="548"/>
                    </a:lnTo>
                    <a:lnTo>
                      <a:pt x="568" y="550"/>
                    </a:lnTo>
                    <a:lnTo>
                      <a:pt x="574" y="552"/>
                    </a:lnTo>
                    <a:lnTo>
                      <a:pt x="578" y="552"/>
                    </a:lnTo>
                    <a:lnTo>
                      <a:pt x="580" y="558"/>
                    </a:lnTo>
                    <a:lnTo>
                      <a:pt x="582" y="562"/>
                    </a:lnTo>
                    <a:lnTo>
                      <a:pt x="590" y="570"/>
                    </a:lnTo>
                    <a:lnTo>
                      <a:pt x="598" y="574"/>
                    </a:lnTo>
                    <a:lnTo>
                      <a:pt x="606" y="576"/>
                    </a:lnTo>
                    <a:lnTo>
                      <a:pt x="620" y="576"/>
                    </a:lnTo>
                    <a:lnTo>
                      <a:pt x="626" y="576"/>
                    </a:lnTo>
                    <a:lnTo>
                      <a:pt x="630" y="578"/>
                    </a:lnTo>
                    <a:lnTo>
                      <a:pt x="638" y="582"/>
                    </a:lnTo>
                    <a:lnTo>
                      <a:pt x="638" y="588"/>
                    </a:lnTo>
                    <a:lnTo>
                      <a:pt x="638" y="594"/>
                    </a:lnTo>
                    <a:lnTo>
                      <a:pt x="640" y="598"/>
                    </a:lnTo>
                    <a:lnTo>
                      <a:pt x="646" y="600"/>
                    </a:lnTo>
                    <a:lnTo>
                      <a:pt x="650" y="596"/>
                    </a:lnTo>
                    <a:lnTo>
                      <a:pt x="648" y="594"/>
                    </a:lnTo>
                    <a:lnTo>
                      <a:pt x="648" y="590"/>
                    </a:lnTo>
                    <a:lnTo>
                      <a:pt x="646" y="584"/>
                    </a:lnTo>
                    <a:lnTo>
                      <a:pt x="662" y="580"/>
                    </a:lnTo>
                    <a:lnTo>
                      <a:pt x="674" y="572"/>
                    </a:lnTo>
                    <a:lnTo>
                      <a:pt x="696" y="558"/>
                    </a:lnTo>
                    <a:lnTo>
                      <a:pt x="696" y="568"/>
                    </a:lnTo>
                    <a:lnTo>
                      <a:pt x="708" y="568"/>
                    </a:lnTo>
                    <a:lnTo>
                      <a:pt x="712" y="562"/>
                    </a:lnTo>
                    <a:lnTo>
                      <a:pt x="714" y="560"/>
                    </a:lnTo>
                    <a:lnTo>
                      <a:pt x="724" y="556"/>
                    </a:lnTo>
                    <a:lnTo>
                      <a:pt x="734" y="554"/>
                    </a:lnTo>
                    <a:lnTo>
                      <a:pt x="738" y="552"/>
                    </a:lnTo>
                    <a:lnTo>
                      <a:pt x="742" y="548"/>
                    </a:lnTo>
                    <a:lnTo>
                      <a:pt x="742" y="550"/>
                    </a:lnTo>
                    <a:lnTo>
                      <a:pt x="746" y="540"/>
                    </a:lnTo>
                    <a:lnTo>
                      <a:pt x="752" y="532"/>
                    </a:lnTo>
                    <a:lnTo>
                      <a:pt x="770" y="518"/>
                    </a:lnTo>
                    <a:lnTo>
                      <a:pt x="772" y="514"/>
                    </a:lnTo>
                    <a:lnTo>
                      <a:pt x="774" y="508"/>
                    </a:lnTo>
                    <a:lnTo>
                      <a:pt x="774" y="498"/>
                    </a:lnTo>
                    <a:lnTo>
                      <a:pt x="774" y="488"/>
                    </a:lnTo>
                    <a:lnTo>
                      <a:pt x="778" y="478"/>
                    </a:lnTo>
                    <a:lnTo>
                      <a:pt x="786" y="466"/>
                    </a:lnTo>
                    <a:lnTo>
                      <a:pt x="792" y="454"/>
                    </a:lnTo>
                    <a:lnTo>
                      <a:pt x="794" y="448"/>
                    </a:lnTo>
                    <a:lnTo>
                      <a:pt x="794" y="442"/>
                    </a:lnTo>
                    <a:lnTo>
                      <a:pt x="792" y="432"/>
                    </a:lnTo>
                    <a:lnTo>
                      <a:pt x="790" y="426"/>
                    </a:lnTo>
                    <a:lnTo>
                      <a:pt x="782" y="420"/>
                    </a:lnTo>
                    <a:lnTo>
                      <a:pt x="772" y="418"/>
                    </a:lnTo>
                    <a:lnTo>
                      <a:pt x="778" y="410"/>
                    </a:lnTo>
                    <a:lnTo>
                      <a:pt x="786" y="406"/>
                    </a:lnTo>
                    <a:lnTo>
                      <a:pt x="778" y="400"/>
                    </a:lnTo>
                    <a:lnTo>
                      <a:pt x="774" y="396"/>
                    </a:lnTo>
                    <a:lnTo>
                      <a:pt x="772" y="392"/>
                    </a:lnTo>
                    <a:lnTo>
                      <a:pt x="776" y="392"/>
                    </a:lnTo>
                    <a:lnTo>
                      <a:pt x="768" y="378"/>
                    </a:lnTo>
                    <a:lnTo>
                      <a:pt x="760" y="366"/>
                    </a:lnTo>
                    <a:lnTo>
                      <a:pt x="750" y="352"/>
                    </a:lnTo>
                    <a:lnTo>
                      <a:pt x="738" y="342"/>
                    </a:lnTo>
                    <a:lnTo>
                      <a:pt x="726" y="338"/>
                    </a:lnTo>
                    <a:lnTo>
                      <a:pt x="720" y="334"/>
                    </a:lnTo>
                    <a:lnTo>
                      <a:pt x="718" y="332"/>
                    </a:lnTo>
                    <a:lnTo>
                      <a:pt x="718" y="328"/>
                    </a:lnTo>
                    <a:lnTo>
                      <a:pt x="718" y="324"/>
                    </a:lnTo>
                    <a:lnTo>
                      <a:pt x="720" y="316"/>
                    </a:lnTo>
                    <a:lnTo>
                      <a:pt x="724" y="312"/>
                    </a:lnTo>
                    <a:lnTo>
                      <a:pt x="728" y="308"/>
                    </a:lnTo>
                    <a:lnTo>
                      <a:pt x="748" y="294"/>
                    </a:lnTo>
                    <a:lnTo>
                      <a:pt x="734" y="286"/>
                    </a:lnTo>
                    <a:lnTo>
                      <a:pt x="726" y="282"/>
                    </a:lnTo>
                    <a:lnTo>
                      <a:pt x="718" y="280"/>
                    </a:lnTo>
                    <a:lnTo>
                      <a:pt x="714" y="282"/>
                    </a:lnTo>
                    <a:lnTo>
                      <a:pt x="710" y="286"/>
                    </a:lnTo>
                    <a:lnTo>
                      <a:pt x="706" y="290"/>
                    </a:lnTo>
                    <a:lnTo>
                      <a:pt x="702" y="290"/>
                    </a:lnTo>
                    <a:lnTo>
                      <a:pt x="662" y="266"/>
                    </a:lnTo>
                    <a:lnTo>
                      <a:pt x="662" y="262"/>
                    </a:lnTo>
                    <a:lnTo>
                      <a:pt x="666" y="260"/>
                    </a:lnTo>
                    <a:lnTo>
                      <a:pt x="670" y="256"/>
                    </a:lnTo>
                    <a:lnTo>
                      <a:pt x="676" y="254"/>
                    </a:lnTo>
                    <a:lnTo>
                      <a:pt x="682" y="250"/>
                    </a:lnTo>
                    <a:lnTo>
                      <a:pt x="686" y="240"/>
                    </a:lnTo>
                    <a:lnTo>
                      <a:pt x="694" y="228"/>
                    </a:lnTo>
                    <a:lnTo>
                      <a:pt x="698" y="224"/>
                    </a:lnTo>
                    <a:lnTo>
                      <a:pt x="704" y="224"/>
                    </a:lnTo>
                    <a:lnTo>
                      <a:pt x="708" y="224"/>
                    </a:lnTo>
                    <a:lnTo>
                      <a:pt x="712" y="228"/>
                    </a:lnTo>
                    <a:lnTo>
                      <a:pt x="714" y="236"/>
                    </a:lnTo>
                    <a:lnTo>
                      <a:pt x="714" y="262"/>
                    </a:lnTo>
                    <a:lnTo>
                      <a:pt x="718" y="262"/>
                    </a:lnTo>
                    <a:lnTo>
                      <a:pt x="724" y="258"/>
                    </a:lnTo>
                    <a:lnTo>
                      <a:pt x="732" y="250"/>
                    </a:lnTo>
                    <a:lnTo>
                      <a:pt x="740" y="242"/>
                    </a:lnTo>
                    <a:lnTo>
                      <a:pt x="742" y="242"/>
                    </a:lnTo>
                    <a:lnTo>
                      <a:pt x="748" y="242"/>
                    </a:lnTo>
                    <a:lnTo>
                      <a:pt x="752" y="234"/>
                    </a:lnTo>
                    <a:lnTo>
                      <a:pt x="760" y="222"/>
                    </a:lnTo>
                    <a:lnTo>
                      <a:pt x="770" y="210"/>
                    </a:lnTo>
                    <a:lnTo>
                      <a:pt x="774" y="212"/>
                    </a:lnTo>
                    <a:lnTo>
                      <a:pt x="780" y="214"/>
                    </a:lnTo>
                    <a:lnTo>
                      <a:pt x="792" y="214"/>
                    </a:lnTo>
                    <a:lnTo>
                      <a:pt x="790" y="208"/>
                    </a:lnTo>
                    <a:lnTo>
                      <a:pt x="792" y="204"/>
                    </a:lnTo>
                    <a:lnTo>
                      <a:pt x="796" y="198"/>
                    </a:lnTo>
                    <a:lnTo>
                      <a:pt x="802" y="188"/>
                    </a:lnTo>
                    <a:lnTo>
                      <a:pt x="806" y="190"/>
                    </a:lnTo>
                    <a:lnTo>
                      <a:pt x="810" y="192"/>
                    </a:lnTo>
                    <a:lnTo>
                      <a:pt x="814" y="190"/>
                    </a:lnTo>
                    <a:lnTo>
                      <a:pt x="818" y="188"/>
                    </a:lnTo>
                    <a:lnTo>
                      <a:pt x="818" y="186"/>
                    </a:lnTo>
                    <a:lnTo>
                      <a:pt x="820" y="188"/>
                    </a:lnTo>
                    <a:lnTo>
                      <a:pt x="814" y="172"/>
                    </a:lnTo>
                    <a:lnTo>
                      <a:pt x="808" y="164"/>
                    </a:lnTo>
                    <a:lnTo>
                      <a:pt x="800" y="158"/>
                    </a:lnTo>
                    <a:lnTo>
                      <a:pt x="800" y="142"/>
                    </a:lnTo>
                    <a:lnTo>
                      <a:pt x="812" y="146"/>
                    </a:lnTo>
                    <a:lnTo>
                      <a:pt x="820" y="152"/>
                    </a:lnTo>
                    <a:lnTo>
                      <a:pt x="820" y="142"/>
                    </a:lnTo>
                    <a:lnTo>
                      <a:pt x="820" y="136"/>
                    </a:lnTo>
                    <a:lnTo>
                      <a:pt x="820" y="124"/>
                    </a:lnTo>
                    <a:lnTo>
                      <a:pt x="818" y="110"/>
                    </a:lnTo>
                    <a:lnTo>
                      <a:pt x="814" y="100"/>
                    </a:lnTo>
                    <a:lnTo>
                      <a:pt x="806" y="86"/>
                    </a:lnTo>
                    <a:lnTo>
                      <a:pt x="798" y="92"/>
                    </a:lnTo>
                    <a:lnTo>
                      <a:pt x="792" y="98"/>
                    </a:lnTo>
                    <a:lnTo>
                      <a:pt x="786" y="102"/>
                    </a:lnTo>
                    <a:lnTo>
                      <a:pt x="774" y="104"/>
                    </a:lnTo>
                    <a:lnTo>
                      <a:pt x="770" y="104"/>
                    </a:lnTo>
                    <a:lnTo>
                      <a:pt x="764" y="102"/>
                    </a:lnTo>
                    <a:lnTo>
                      <a:pt x="756" y="96"/>
                    </a:lnTo>
                    <a:lnTo>
                      <a:pt x="750" y="88"/>
                    </a:lnTo>
                    <a:lnTo>
                      <a:pt x="744" y="80"/>
                    </a:lnTo>
                    <a:lnTo>
                      <a:pt x="732" y="76"/>
                    </a:lnTo>
                    <a:lnTo>
                      <a:pt x="718" y="72"/>
                    </a:lnTo>
                    <a:lnTo>
                      <a:pt x="704" y="68"/>
                    </a:lnTo>
                    <a:lnTo>
                      <a:pt x="690" y="62"/>
                    </a:lnTo>
                    <a:lnTo>
                      <a:pt x="680" y="54"/>
                    </a:lnTo>
                    <a:lnTo>
                      <a:pt x="668" y="46"/>
                    </a:lnTo>
                    <a:lnTo>
                      <a:pt x="646" y="24"/>
                    </a:lnTo>
                    <a:lnTo>
                      <a:pt x="634" y="16"/>
                    </a:lnTo>
                    <a:lnTo>
                      <a:pt x="622" y="8"/>
                    </a:lnTo>
                    <a:lnTo>
                      <a:pt x="606" y="2"/>
                    </a:lnTo>
                    <a:lnTo>
                      <a:pt x="584" y="0"/>
                    </a:lnTo>
                    <a:lnTo>
                      <a:pt x="572" y="0"/>
                    </a:lnTo>
                    <a:lnTo>
                      <a:pt x="562" y="2"/>
                    </a:lnTo>
                    <a:lnTo>
                      <a:pt x="556" y="4"/>
                    </a:lnTo>
                    <a:lnTo>
                      <a:pt x="552" y="8"/>
                    </a:lnTo>
                    <a:lnTo>
                      <a:pt x="550" y="12"/>
                    </a:lnTo>
                    <a:lnTo>
                      <a:pt x="550" y="18"/>
                    </a:lnTo>
                    <a:lnTo>
                      <a:pt x="552" y="20"/>
                    </a:lnTo>
                    <a:lnTo>
                      <a:pt x="556" y="24"/>
                    </a:lnTo>
                    <a:lnTo>
                      <a:pt x="562" y="30"/>
                    </a:lnTo>
                    <a:lnTo>
                      <a:pt x="564" y="40"/>
                    </a:lnTo>
                    <a:lnTo>
                      <a:pt x="566" y="50"/>
                    </a:lnTo>
                    <a:lnTo>
                      <a:pt x="566" y="56"/>
                    </a:lnTo>
                    <a:lnTo>
                      <a:pt x="566" y="62"/>
                    </a:lnTo>
                    <a:lnTo>
                      <a:pt x="562" y="66"/>
                    </a:lnTo>
                    <a:lnTo>
                      <a:pt x="560" y="68"/>
                    </a:lnTo>
                    <a:lnTo>
                      <a:pt x="550" y="68"/>
                    </a:lnTo>
                    <a:lnTo>
                      <a:pt x="536" y="66"/>
                    </a:lnTo>
                    <a:lnTo>
                      <a:pt x="538" y="88"/>
                    </a:lnTo>
                    <a:lnTo>
                      <a:pt x="538" y="94"/>
                    </a:lnTo>
                    <a:lnTo>
                      <a:pt x="542" y="98"/>
                    </a:lnTo>
                    <a:lnTo>
                      <a:pt x="544" y="102"/>
                    </a:lnTo>
                    <a:lnTo>
                      <a:pt x="550" y="102"/>
                    </a:lnTo>
                    <a:lnTo>
                      <a:pt x="568" y="102"/>
                    </a:lnTo>
                    <a:lnTo>
                      <a:pt x="576" y="100"/>
                    </a:lnTo>
                    <a:lnTo>
                      <a:pt x="582" y="98"/>
                    </a:lnTo>
                    <a:lnTo>
                      <a:pt x="592" y="100"/>
                    </a:lnTo>
                    <a:lnTo>
                      <a:pt x="602" y="106"/>
                    </a:lnTo>
                    <a:lnTo>
                      <a:pt x="610" y="112"/>
                    </a:lnTo>
                    <a:lnTo>
                      <a:pt x="616" y="120"/>
                    </a:lnTo>
                    <a:lnTo>
                      <a:pt x="596" y="122"/>
                    </a:lnTo>
                    <a:lnTo>
                      <a:pt x="578" y="124"/>
                    </a:lnTo>
                    <a:lnTo>
                      <a:pt x="576" y="128"/>
                    </a:lnTo>
                    <a:lnTo>
                      <a:pt x="576" y="132"/>
                    </a:lnTo>
                    <a:lnTo>
                      <a:pt x="574" y="134"/>
                    </a:lnTo>
                    <a:lnTo>
                      <a:pt x="574" y="140"/>
                    </a:lnTo>
                    <a:lnTo>
                      <a:pt x="570" y="142"/>
                    </a:lnTo>
                    <a:lnTo>
                      <a:pt x="566" y="142"/>
                    </a:lnTo>
                    <a:lnTo>
                      <a:pt x="556" y="144"/>
                    </a:lnTo>
                    <a:lnTo>
                      <a:pt x="552" y="146"/>
                    </a:lnTo>
                    <a:lnTo>
                      <a:pt x="550" y="150"/>
                    </a:lnTo>
                    <a:lnTo>
                      <a:pt x="544" y="152"/>
                    </a:lnTo>
                    <a:lnTo>
                      <a:pt x="538" y="154"/>
                    </a:lnTo>
                    <a:lnTo>
                      <a:pt x="532" y="154"/>
                    </a:lnTo>
                    <a:lnTo>
                      <a:pt x="528" y="152"/>
                    </a:lnTo>
                    <a:lnTo>
                      <a:pt x="524" y="150"/>
                    </a:lnTo>
                    <a:lnTo>
                      <a:pt x="522" y="150"/>
                    </a:lnTo>
                    <a:lnTo>
                      <a:pt x="518" y="152"/>
                    </a:lnTo>
                    <a:lnTo>
                      <a:pt x="516" y="156"/>
                    </a:lnTo>
                    <a:lnTo>
                      <a:pt x="516" y="160"/>
                    </a:lnTo>
                    <a:lnTo>
                      <a:pt x="518" y="160"/>
                    </a:lnTo>
                    <a:lnTo>
                      <a:pt x="524" y="164"/>
                    </a:lnTo>
                    <a:lnTo>
                      <a:pt x="528" y="166"/>
                    </a:lnTo>
                    <a:lnTo>
                      <a:pt x="530" y="168"/>
                    </a:lnTo>
                    <a:lnTo>
                      <a:pt x="530" y="172"/>
                    </a:lnTo>
                    <a:lnTo>
                      <a:pt x="530" y="176"/>
                    </a:lnTo>
                    <a:lnTo>
                      <a:pt x="526" y="182"/>
                    </a:lnTo>
                    <a:lnTo>
                      <a:pt x="518" y="188"/>
                    </a:lnTo>
                    <a:lnTo>
                      <a:pt x="508" y="194"/>
                    </a:lnTo>
                    <a:lnTo>
                      <a:pt x="496" y="198"/>
                    </a:lnTo>
                    <a:lnTo>
                      <a:pt x="468" y="198"/>
                    </a:lnTo>
                    <a:lnTo>
                      <a:pt x="458" y="206"/>
                    </a:lnTo>
                    <a:lnTo>
                      <a:pt x="452" y="210"/>
                    </a:lnTo>
                    <a:lnTo>
                      <a:pt x="444" y="212"/>
                    </a:lnTo>
                    <a:lnTo>
                      <a:pt x="430" y="210"/>
                    </a:lnTo>
                    <a:lnTo>
                      <a:pt x="414" y="206"/>
                    </a:lnTo>
                    <a:lnTo>
                      <a:pt x="402" y="200"/>
                    </a:lnTo>
                    <a:lnTo>
                      <a:pt x="392" y="194"/>
                    </a:lnTo>
                    <a:lnTo>
                      <a:pt x="348" y="194"/>
                    </a:lnTo>
                    <a:lnTo>
                      <a:pt x="348" y="192"/>
                    </a:lnTo>
                    <a:lnTo>
                      <a:pt x="314" y="192"/>
                    </a:lnTo>
                    <a:lnTo>
                      <a:pt x="306" y="188"/>
                    </a:lnTo>
                    <a:lnTo>
                      <a:pt x="298" y="180"/>
                    </a:lnTo>
                    <a:lnTo>
                      <a:pt x="290" y="172"/>
                    </a:lnTo>
                    <a:lnTo>
                      <a:pt x="280" y="166"/>
                    </a:lnTo>
                    <a:lnTo>
                      <a:pt x="272" y="160"/>
                    </a:lnTo>
                    <a:lnTo>
                      <a:pt x="262" y="160"/>
                    </a:lnTo>
                    <a:lnTo>
                      <a:pt x="252" y="156"/>
                    </a:lnTo>
                    <a:lnTo>
                      <a:pt x="244" y="152"/>
                    </a:lnTo>
                    <a:lnTo>
                      <a:pt x="214" y="152"/>
                    </a:lnTo>
                    <a:lnTo>
                      <a:pt x="210" y="146"/>
                    </a:lnTo>
                    <a:lnTo>
                      <a:pt x="206" y="140"/>
                    </a:lnTo>
                    <a:lnTo>
                      <a:pt x="202" y="126"/>
                    </a:lnTo>
                    <a:lnTo>
                      <a:pt x="198" y="118"/>
                    </a:lnTo>
                    <a:lnTo>
                      <a:pt x="194" y="112"/>
                    </a:lnTo>
                    <a:lnTo>
                      <a:pt x="182" y="104"/>
                    </a:lnTo>
                    <a:lnTo>
                      <a:pt x="174" y="100"/>
                    </a:lnTo>
                    <a:lnTo>
                      <a:pt x="168" y="98"/>
                    </a:lnTo>
                    <a:lnTo>
                      <a:pt x="154" y="92"/>
                    </a:lnTo>
                    <a:lnTo>
                      <a:pt x="146" y="90"/>
                    </a:lnTo>
                    <a:lnTo>
                      <a:pt x="140" y="86"/>
                    </a:lnTo>
                    <a:lnTo>
                      <a:pt x="138" y="82"/>
                    </a:lnTo>
                    <a:lnTo>
                      <a:pt x="134" y="76"/>
                    </a:lnTo>
                    <a:lnTo>
                      <a:pt x="134" y="78"/>
                    </a:lnTo>
                    <a:lnTo>
                      <a:pt x="122" y="86"/>
                    </a:lnTo>
                    <a:lnTo>
                      <a:pt x="114" y="94"/>
                    </a:lnTo>
                    <a:lnTo>
                      <a:pt x="126" y="108"/>
                    </a:lnTo>
                    <a:lnTo>
                      <a:pt x="116" y="116"/>
                    </a:lnTo>
                    <a:lnTo>
                      <a:pt x="110" y="118"/>
                    </a:lnTo>
                    <a:lnTo>
                      <a:pt x="100" y="116"/>
                    </a:lnTo>
                    <a:lnTo>
                      <a:pt x="88" y="112"/>
                    </a:lnTo>
                    <a:lnTo>
                      <a:pt x="92" y="130"/>
                    </a:lnTo>
                    <a:lnTo>
                      <a:pt x="92" y="140"/>
                    </a:lnTo>
                    <a:lnTo>
                      <a:pt x="90" y="148"/>
                    </a:lnTo>
                    <a:lnTo>
                      <a:pt x="86" y="150"/>
                    </a:lnTo>
                    <a:lnTo>
                      <a:pt x="84" y="150"/>
                    </a:lnTo>
                    <a:lnTo>
                      <a:pt x="78" y="150"/>
                    </a:lnTo>
                    <a:lnTo>
                      <a:pt x="68" y="146"/>
                    </a:lnTo>
                    <a:lnTo>
                      <a:pt x="70" y="156"/>
                    </a:lnTo>
                    <a:lnTo>
                      <a:pt x="76" y="164"/>
                    </a:lnTo>
                    <a:lnTo>
                      <a:pt x="80" y="176"/>
                    </a:lnTo>
                    <a:lnTo>
                      <a:pt x="82" y="188"/>
                    </a:lnTo>
                    <a:lnTo>
                      <a:pt x="78" y="194"/>
                    </a:lnTo>
                    <a:lnTo>
                      <a:pt x="74" y="200"/>
                    </a:lnTo>
                    <a:lnTo>
                      <a:pt x="64" y="214"/>
                    </a:lnTo>
                    <a:lnTo>
                      <a:pt x="50" y="228"/>
                    </a:lnTo>
                    <a:lnTo>
                      <a:pt x="38" y="236"/>
                    </a:lnTo>
                    <a:lnTo>
                      <a:pt x="28" y="238"/>
                    </a:lnTo>
                    <a:lnTo>
                      <a:pt x="14" y="240"/>
                    </a:lnTo>
                    <a:lnTo>
                      <a:pt x="8" y="242"/>
                    </a:lnTo>
                    <a:lnTo>
                      <a:pt x="4" y="244"/>
                    </a:lnTo>
                    <a:lnTo>
                      <a:pt x="2" y="248"/>
                    </a:lnTo>
                    <a:lnTo>
                      <a:pt x="0" y="254"/>
                    </a:lnTo>
                    <a:lnTo>
                      <a:pt x="2" y="258"/>
                    </a:lnTo>
                    <a:lnTo>
                      <a:pt x="4" y="262"/>
                    </a:lnTo>
                    <a:lnTo>
                      <a:pt x="14" y="268"/>
                    </a:lnTo>
                    <a:lnTo>
                      <a:pt x="24" y="276"/>
                    </a:lnTo>
                    <a:lnTo>
                      <a:pt x="26" y="280"/>
                    </a:lnTo>
                    <a:lnTo>
                      <a:pt x="26" y="286"/>
                    </a:lnTo>
                    <a:lnTo>
                      <a:pt x="20" y="288"/>
                    </a:lnTo>
                    <a:lnTo>
                      <a:pt x="14" y="290"/>
                    </a:lnTo>
                    <a:lnTo>
                      <a:pt x="18" y="292"/>
                    </a:lnTo>
                    <a:lnTo>
                      <a:pt x="20" y="294"/>
                    </a:lnTo>
                    <a:lnTo>
                      <a:pt x="28" y="296"/>
                    </a:lnTo>
                    <a:lnTo>
                      <a:pt x="28" y="298"/>
                    </a:lnTo>
                    <a:lnTo>
                      <a:pt x="36" y="298"/>
                    </a:lnTo>
                    <a:lnTo>
                      <a:pt x="44" y="302"/>
                    </a:lnTo>
                    <a:lnTo>
                      <a:pt x="50" y="308"/>
                    </a:lnTo>
                    <a:lnTo>
                      <a:pt x="54" y="316"/>
                    </a:lnTo>
                    <a:lnTo>
                      <a:pt x="58" y="320"/>
                    </a:lnTo>
                    <a:lnTo>
                      <a:pt x="62" y="322"/>
                    </a:lnTo>
                    <a:lnTo>
                      <a:pt x="68" y="322"/>
                    </a:lnTo>
                    <a:lnTo>
                      <a:pt x="74" y="324"/>
                    </a:lnTo>
                    <a:lnTo>
                      <a:pt x="78" y="324"/>
                    </a:lnTo>
                    <a:lnTo>
                      <a:pt x="82" y="326"/>
                    </a:lnTo>
                    <a:lnTo>
                      <a:pt x="84" y="326"/>
                    </a:lnTo>
                    <a:lnTo>
                      <a:pt x="86" y="324"/>
                    </a:lnTo>
                    <a:lnTo>
                      <a:pt x="90" y="322"/>
                    </a:lnTo>
                    <a:lnTo>
                      <a:pt x="94" y="320"/>
                    </a:lnTo>
                    <a:lnTo>
                      <a:pt x="100" y="320"/>
                    </a:lnTo>
                    <a:lnTo>
                      <a:pt x="108" y="320"/>
                    </a:lnTo>
                    <a:lnTo>
                      <a:pt x="114" y="324"/>
                    </a:lnTo>
                    <a:lnTo>
                      <a:pt x="116" y="324"/>
                    </a:lnTo>
                    <a:lnTo>
                      <a:pt x="122" y="326"/>
                    </a:lnTo>
                    <a:lnTo>
                      <a:pt x="122" y="332"/>
                    </a:lnTo>
                    <a:lnTo>
                      <a:pt x="120" y="336"/>
                    </a:lnTo>
                    <a:lnTo>
                      <a:pt x="114" y="344"/>
                    </a:lnTo>
                    <a:lnTo>
                      <a:pt x="112" y="352"/>
                    </a:lnTo>
                    <a:lnTo>
                      <a:pt x="110" y="358"/>
                    </a:lnTo>
                    <a:lnTo>
                      <a:pt x="112" y="362"/>
                    </a:lnTo>
                    <a:lnTo>
                      <a:pt x="114" y="368"/>
                    </a:lnTo>
                    <a:lnTo>
                      <a:pt x="122" y="376"/>
                    </a:lnTo>
                    <a:lnTo>
                      <a:pt x="120" y="378"/>
                    </a:lnTo>
                    <a:lnTo>
                      <a:pt x="118" y="378"/>
                    </a:lnTo>
                    <a:lnTo>
                      <a:pt x="112" y="380"/>
                    </a:lnTo>
                    <a:lnTo>
                      <a:pt x="114" y="388"/>
                    </a:lnTo>
                    <a:lnTo>
                      <a:pt x="114" y="392"/>
                    </a:lnTo>
                    <a:lnTo>
                      <a:pt x="116" y="396"/>
                    </a:lnTo>
                    <a:lnTo>
                      <a:pt x="118" y="400"/>
                    </a:lnTo>
                    <a:lnTo>
                      <a:pt x="126" y="404"/>
                    </a:lnTo>
                    <a:lnTo>
                      <a:pt x="136" y="408"/>
                    </a:lnTo>
                    <a:lnTo>
                      <a:pt x="144" y="416"/>
                    </a:lnTo>
                    <a:lnTo>
                      <a:pt x="152" y="424"/>
                    </a:lnTo>
                    <a:lnTo>
                      <a:pt x="158" y="424"/>
                    </a:lnTo>
                    <a:lnTo>
                      <a:pt x="162" y="424"/>
                    </a:lnTo>
                    <a:lnTo>
                      <a:pt x="164" y="422"/>
                    </a:lnTo>
                    <a:lnTo>
                      <a:pt x="166" y="420"/>
                    </a:lnTo>
                    <a:lnTo>
                      <a:pt x="168" y="420"/>
                    </a:lnTo>
                    <a:lnTo>
                      <a:pt x="180" y="428"/>
                    </a:lnTo>
                    <a:lnTo>
                      <a:pt x="190" y="436"/>
                    </a:lnTo>
                    <a:lnTo>
                      <a:pt x="198" y="442"/>
                    </a:lnTo>
                    <a:lnTo>
                      <a:pt x="208" y="446"/>
                    </a:lnTo>
                    <a:lnTo>
                      <a:pt x="220" y="450"/>
                    </a:lnTo>
                    <a:lnTo>
                      <a:pt x="222" y="452"/>
                    </a:lnTo>
                    <a:lnTo>
                      <a:pt x="226" y="456"/>
                    </a:lnTo>
                    <a:lnTo>
                      <a:pt x="230" y="458"/>
                    </a:lnTo>
                    <a:lnTo>
                      <a:pt x="236" y="460"/>
                    </a:lnTo>
                    <a:lnTo>
                      <a:pt x="240" y="460"/>
                    </a:lnTo>
                    <a:lnTo>
                      <a:pt x="242" y="460"/>
                    </a:lnTo>
                    <a:lnTo>
                      <a:pt x="244" y="460"/>
                    </a:lnTo>
                    <a:lnTo>
                      <a:pt x="250" y="464"/>
                    </a:lnTo>
                    <a:lnTo>
                      <a:pt x="256" y="466"/>
                    </a:lnTo>
                    <a:lnTo>
                      <a:pt x="274" y="466"/>
                    </a:lnTo>
                    <a:lnTo>
                      <a:pt x="274" y="468"/>
                    </a:lnTo>
                    <a:lnTo>
                      <a:pt x="274" y="464"/>
                    </a:lnTo>
                    <a:lnTo>
                      <a:pt x="278" y="462"/>
                    </a:lnTo>
                    <a:lnTo>
                      <a:pt x="284" y="460"/>
                    </a:lnTo>
                    <a:lnTo>
                      <a:pt x="288" y="472"/>
                    </a:lnTo>
                    <a:lnTo>
                      <a:pt x="290" y="468"/>
                    </a:lnTo>
                    <a:lnTo>
                      <a:pt x="294" y="462"/>
                    </a:lnTo>
                    <a:lnTo>
                      <a:pt x="298" y="460"/>
                    </a:lnTo>
                    <a:lnTo>
                      <a:pt x="302" y="458"/>
                    </a:lnTo>
                    <a:lnTo>
                      <a:pt x="312" y="460"/>
                    </a:lnTo>
                    <a:lnTo>
                      <a:pt x="322" y="464"/>
                    </a:lnTo>
                    <a:lnTo>
                      <a:pt x="332" y="472"/>
                    </a:lnTo>
                    <a:lnTo>
                      <a:pt x="336" y="478"/>
                    </a:lnTo>
                    <a:lnTo>
                      <a:pt x="336" y="480"/>
                    </a:lnTo>
                    <a:lnTo>
                      <a:pt x="338" y="478"/>
                    </a:lnTo>
                    <a:lnTo>
                      <a:pt x="340" y="470"/>
                    </a:lnTo>
                    <a:lnTo>
                      <a:pt x="344" y="460"/>
                    </a:lnTo>
                    <a:lnTo>
                      <a:pt x="348" y="454"/>
                    </a:lnTo>
                    <a:lnTo>
                      <a:pt x="356" y="446"/>
                    </a:lnTo>
                    <a:lnTo>
                      <a:pt x="362" y="442"/>
                    </a:lnTo>
                    <a:lnTo>
                      <a:pt x="372" y="438"/>
                    </a:lnTo>
                    <a:lnTo>
                      <a:pt x="374" y="440"/>
                    </a:lnTo>
                    <a:lnTo>
                      <a:pt x="376" y="440"/>
                    </a:lnTo>
                    <a:lnTo>
                      <a:pt x="380" y="442"/>
                    </a:lnTo>
                    <a:lnTo>
                      <a:pt x="382" y="440"/>
                    </a:lnTo>
                    <a:lnTo>
                      <a:pt x="386" y="438"/>
                    </a:lnTo>
                    <a:lnTo>
                      <a:pt x="386" y="436"/>
                    </a:lnTo>
                    <a:lnTo>
                      <a:pt x="392" y="436"/>
                    </a:lnTo>
                    <a:lnTo>
                      <a:pt x="400" y="444"/>
                    </a:lnTo>
                    <a:lnTo>
                      <a:pt x="400" y="448"/>
                    </a:lnTo>
                    <a:lnTo>
                      <a:pt x="400" y="450"/>
                    </a:lnTo>
                    <a:lnTo>
                      <a:pt x="404" y="454"/>
                    </a:lnTo>
                    <a:lnTo>
                      <a:pt x="410" y="456"/>
                    </a:lnTo>
                    <a:lnTo>
                      <a:pt x="414" y="456"/>
                    </a:lnTo>
                    <a:lnTo>
                      <a:pt x="414" y="4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6" name="Freeform 6"/>
              <p:cNvSpPr>
                <a:spLocks noChangeAspect="1"/>
              </p:cNvSpPr>
              <p:nvPr/>
            </p:nvSpPr>
            <p:spPr bwMode="gray">
              <a:xfrm>
                <a:off x="4728" y="1306"/>
                <a:ext cx="82" cy="70"/>
              </a:xfrm>
              <a:custGeom>
                <a:avLst/>
                <a:gdLst>
                  <a:gd name="T0" fmla="*/ 28 w 82"/>
                  <a:gd name="T1" fmla="*/ 52 h 70"/>
                  <a:gd name="T2" fmla="*/ 20 w 82"/>
                  <a:gd name="T3" fmla="*/ 54 h 70"/>
                  <a:gd name="T4" fmla="*/ 14 w 82"/>
                  <a:gd name="T5" fmla="*/ 56 h 70"/>
                  <a:gd name="T6" fmla="*/ 26 w 82"/>
                  <a:gd name="T7" fmla="*/ 62 h 70"/>
                  <a:gd name="T8" fmla="*/ 30 w 82"/>
                  <a:gd name="T9" fmla="*/ 64 h 70"/>
                  <a:gd name="T10" fmla="*/ 36 w 82"/>
                  <a:gd name="T11" fmla="*/ 70 h 70"/>
                  <a:gd name="T12" fmla="*/ 20 w 82"/>
                  <a:gd name="T13" fmla="*/ 70 h 70"/>
                  <a:gd name="T14" fmla="*/ 14 w 82"/>
                  <a:gd name="T15" fmla="*/ 62 h 70"/>
                  <a:gd name="T16" fmla="*/ 12 w 82"/>
                  <a:gd name="T17" fmla="*/ 58 h 70"/>
                  <a:gd name="T18" fmla="*/ 8 w 82"/>
                  <a:gd name="T19" fmla="*/ 56 h 70"/>
                  <a:gd name="T20" fmla="*/ 10 w 82"/>
                  <a:gd name="T21" fmla="*/ 50 h 70"/>
                  <a:gd name="T22" fmla="*/ 14 w 82"/>
                  <a:gd name="T23" fmla="*/ 46 h 70"/>
                  <a:gd name="T24" fmla="*/ 12 w 82"/>
                  <a:gd name="T25" fmla="*/ 44 h 70"/>
                  <a:gd name="T26" fmla="*/ 10 w 82"/>
                  <a:gd name="T27" fmla="*/ 40 h 70"/>
                  <a:gd name="T28" fmla="*/ 18 w 82"/>
                  <a:gd name="T29" fmla="*/ 40 h 70"/>
                  <a:gd name="T30" fmla="*/ 16 w 82"/>
                  <a:gd name="T31" fmla="*/ 34 h 70"/>
                  <a:gd name="T32" fmla="*/ 14 w 82"/>
                  <a:gd name="T33" fmla="*/ 28 h 70"/>
                  <a:gd name="T34" fmla="*/ 14 w 82"/>
                  <a:gd name="T35" fmla="*/ 16 h 70"/>
                  <a:gd name="T36" fmla="*/ 10 w 82"/>
                  <a:gd name="T37" fmla="*/ 12 h 70"/>
                  <a:gd name="T38" fmla="*/ 6 w 82"/>
                  <a:gd name="T39" fmla="*/ 8 h 70"/>
                  <a:gd name="T40" fmla="*/ 2 w 82"/>
                  <a:gd name="T41" fmla="*/ 4 h 70"/>
                  <a:gd name="T42" fmla="*/ 0 w 82"/>
                  <a:gd name="T43" fmla="*/ 0 h 70"/>
                  <a:gd name="T44" fmla="*/ 4 w 82"/>
                  <a:gd name="T45" fmla="*/ 0 h 70"/>
                  <a:gd name="T46" fmla="*/ 12 w 82"/>
                  <a:gd name="T47" fmla="*/ 4 h 70"/>
                  <a:gd name="T48" fmla="*/ 24 w 82"/>
                  <a:gd name="T49" fmla="*/ 14 h 70"/>
                  <a:gd name="T50" fmla="*/ 40 w 82"/>
                  <a:gd name="T51" fmla="*/ 22 h 70"/>
                  <a:gd name="T52" fmla="*/ 46 w 82"/>
                  <a:gd name="T53" fmla="*/ 24 h 70"/>
                  <a:gd name="T54" fmla="*/ 54 w 82"/>
                  <a:gd name="T55" fmla="*/ 26 h 70"/>
                  <a:gd name="T56" fmla="*/ 60 w 82"/>
                  <a:gd name="T57" fmla="*/ 26 h 70"/>
                  <a:gd name="T58" fmla="*/ 66 w 82"/>
                  <a:gd name="T59" fmla="*/ 24 h 70"/>
                  <a:gd name="T60" fmla="*/ 74 w 82"/>
                  <a:gd name="T61" fmla="*/ 20 h 70"/>
                  <a:gd name="T62" fmla="*/ 74 w 82"/>
                  <a:gd name="T63" fmla="*/ 30 h 70"/>
                  <a:gd name="T64" fmla="*/ 74 w 82"/>
                  <a:gd name="T65" fmla="*/ 34 h 70"/>
                  <a:gd name="T66" fmla="*/ 76 w 82"/>
                  <a:gd name="T67" fmla="*/ 36 h 70"/>
                  <a:gd name="T68" fmla="*/ 82 w 82"/>
                  <a:gd name="T69" fmla="*/ 42 h 70"/>
                  <a:gd name="T70" fmla="*/ 78 w 82"/>
                  <a:gd name="T71" fmla="*/ 44 h 70"/>
                  <a:gd name="T72" fmla="*/ 72 w 82"/>
                  <a:gd name="T73" fmla="*/ 44 h 70"/>
                  <a:gd name="T74" fmla="*/ 60 w 82"/>
                  <a:gd name="T75" fmla="*/ 46 h 70"/>
                  <a:gd name="T76" fmla="*/ 60 w 82"/>
                  <a:gd name="T77" fmla="*/ 62 h 70"/>
                  <a:gd name="T78" fmla="*/ 52 w 82"/>
                  <a:gd name="T79" fmla="*/ 60 h 70"/>
                  <a:gd name="T80" fmla="*/ 44 w 82"/>
                  <a:gd name="T81" fmla="*/ 56 h 70"/>
                  <a:gd name="T82" fmla="*/ 38 w 82"/>
                  <a:gd name="T83" fmla="*/ 54 h 70"/>
                  <a:gd name="T84" fmla="*/ 28 w 82"/>
                  <a:gd name="T85" fmla="*/ 52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 h="70">
                    <a:moveTo>
                      <a:pt x="28" y="52"/>
                    </a:moveTo>
                    <a:lnTo>
                      <a:pt x="20" y="54"/>
                    </a:lnTo>
                    <a:lnTo>
                      <a:pt x="14" y="56"/>
                    </a:lnTo>
                    <a:lnTo>
                      <a:pt x="26" y="62"/>
                    </a:lnTo>
                    <a:lnTo>
                      <a:pt x="30" y="64"/>
                    </a:lnTo>
                    <a:lnTo>
                      <a:pt x="36" y="70"/>
                    </a:lnTo>
                    <a:lnTo>
                      <a:pt x="20" y="70"/>
                    </a:lnTo>
                    <a:lnTo>
                      <a:pt x="14" y="62"/>
                    </a:lnTo>
                    <a:lnTo>
                      <a:pt x="12" y="58"/>
                    </a:lnTo>
                    <a:lnTo>
                      <a:pt x="8" y="56"/>
                    </a:lnTo>
                    <a:lnTo>
                      <a:pt x="10" y="50"/>
                    </a:lnTo>
                    <a:lnTo>
                      <a:pt x="14" y="46"/>
                    </a:lnTo>
                    <a:lnTo>
                      <a:pt x="12" y="44"/>
                    </a:lnTo>
                    <a:lnTo>
                      <a:pt x="10" y="40"/>
                    </a:lnTo>
                    <a:lnTo>
                      <a:pt x="18" y="40"/>
                    </a:lnTo>
                    <a:lnTo>
                      <a:pt x="16" y="34"/>
                    </a:lnTo>
                    <a:lnTo>
                      <a:pt x="14" y="28"/>
                    </a:lnTo>
                    <a:lnTo>
                      <a:pt x="14" y="16"/>
                    </a:lnTo>
                    <a:lnTo>
                      <a:pt x="10" y="12"/>
                    </a:lnTo>
                    <a:lnTo>
                      <a:pt x="6" y="8"/>
                    </a:lnTo>
                    <a:lnTo>
                      <a:pt x="2" y="4"/>
                    </a:lnTo>
                    <a:lnTo>
                      <a:pt x="0" y="0"/>
                    </a:lnTo>
                    <a:lnTo>
                      <a:pt x="4" y="0"/>
                    </a:lnTo>
                    <a:lnTo>
                      <a:pt x="12" y="4"/>
                    </a:lnTo>
                    <a:lnTo>
                      <a:pt x="24" y="14"/>
                    </a:lnTo>
                    <a:lnTo>
                      <a:pt x="40" y="22"/>
                    </a:lnTo>
                    <a:lnTo>
                      <a:pt x="46" y="24"/>
                    </a:lnTo>
                    <a:lnTo>
                      <a:pt x="54" y="26"/>
                    </a:lnTo>
                    <a:lnTo>
                      <a:pt x="60" y="26"/>
                    </a:lnTo>
                    <a:lnTo>
                      <a:pt x="66" y="24"/>
                    </a:lnTo>
                    <a:lnTo>
                      <a:pt x="74" y="20"/>
                    </a:lnTo>
                    <a:lnTo>
                      <a:pt x="74" y="30"/>
                    </a:lnTo>
                    <a:lnTo>
                      <a:pt x="74" y="34"/>
                    </a:lnTo>
                    <a:lnTo>
                      <a:pt x="76" y="36"/>
                    </a:lnTo>
                    <a:lnTo>
                      <a:pt x="82" y="42"/>
                    </a:lnTo>
                    <a:lnTo>
                      <a:pt x="78" y="44"/>
                    </a:lnTo>
                    <a:lnTo>
                      <a:pt x="72" y="44"/>
                    </a:lnTo>
                    <a:lnTo>
                      <a:pt x="60" y="46"/>
                    </a:lnTo>
                    <a:lnTo>
                      <a:pt x="60" y="62"/>
                    </a:lnTo>
                    <a:lnTo>
                      <a:pt x="52" y="60"/>
                    </a:lnTo>
                    <a:lnTo>
                      <a:pt x="44" y="56"/>
                    </a:lnTo>
                    <a:lnTo>
                      <a:pt x="38" y="54"/>
                    </a:lnTo>
                    <a:lnTo>
                      <a:pt x="28"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7" name="Freeform 7"/>
              <p:cNvSpPr>
                <a:spLocks noChangeAspect="1"/>
              </p:cNvSpPr>
              <p:nvPr/>
            </p:nvSpPr>
            <p:spPr bwMode="gray">
              <a:xfrm>
                <a:off x="4680" y="1380"/>
                <a:ext cx="136" cy="148"/>
              </a:xfrm>
              <a:custGeom>
                <a:avLst/>
                <a:gdLst>
                  <a:gd name="T0" fmla="*/ 78 w 136"/>
                  <a:gd name="T1" fmla="*/ 6 h 148"/>
                  <a:gd name="T2" fmla="*/ 86 w 136"/>
                  <a:gd name="T3" fmla="*/ 0 h 148"/>
                  <a:gd name="T4" fmla="*/ 110 w 136"/>
                  <a:gd name="T5" fmla="*/ 24 h 148"/>
                  <a:gd name="T6" fmla="*/ 118 w 136"/>
                  <a:gd name="T7" fmla="*/ 38 h 148"/>
                  <a:gd name="T8" fmla="*/ 122 w 136"/>
                  <a:gd name="T9" fmla="*/ 52 h 148"/>
                  <a:gd name="T10" fmla="*/ 118 w 136"/>
                  <a:gd name="T11" fmla="*/ 60 h 148"/>
                  <a:gd name="T12" fmla="*/ 136 w 136"/>
                  <a:gd name="T13" fmla="*/ 102 h 148"/>
                  <a:gd name="T14" fmla="*/ 132 w 136"/>
                  <a:gd name="T15" fmla="*/ 114 h 148"/>
                  <a:gd name="T16" fmla="*/ 126 w 136"/>
                  <a:gd name="T17" fmla="*/ 114 h 148"/>
                  <a:gd name="T18" fmla="*/ 130 w 136"/>
                  <a:gd name="T19" fmla="*/ 106 h 148"/>
                  <a:gd name="T20" fmla="*/ 118 w 136"/>
                  <a:gd name="T21" fmla="*/ 110 h 148"/>
                  <a:gd name="T22" fmla="*/ 116 w 136"/>
                  <a:gd name="T23" fmla="*/ 116 h 148"/>
                  <a:gd name="T24" fmla="*/ 108 w 136"/>
                  <a:gd name="T25" fmla="*/ 120 h 148"/>
                  <a:gd name="T26" fmla="*/ 100 w 136"/>
                  <a:gd name="T27" fmla="*/ 122 h 148"/>
                  <a:gd name="T28" fmla="*/ 88 w 136"/>
                  <a:gd name="T29" fmla="*/ 120 h 148"/>
                  <a:gd name="T30" fmla="*/ 82 w 136"/>
                  <a:gd name="T31" fmla="*/ 120 h 148"/>
                  <a:gd name="T32" fmla="*/ 86 w 136"/>
                  <a:gd name="T33" fmla="*/ 128 h 148"/>
                  <a:gd name="T34" fmla="*/ 86 w 136"/>
                  <a:gd name="T35" fmla="*/ 138 h 148"/>
                  <a:gd name="T36" fmla="*/ 74 w 136"/>
                  <a:gd name="T37" fmla="*/ 144 h 148"/>
                  <a:gd name="T38" fmla="*/ 66 w 136"/>
                  <a:gd name="T39" fmla="*/ 132 h 148"/>
                  <a:gd name="T40" fmla="*/ 54 w 136"/>
                  <a:gd name="T41" fmla="*/ 122 h 148"/>
                  <a:gd name="T42" fmla="*/ 38 w 136"/>
                  <a:gd name="T43" fmla="*/ 126 h 148"/>
                  <a:gd name="T44" fmla="*/ 20 w 136"/>
                  <a:gd name="T45" fmla="*/ 130 h 148"/>
                  <a:gd name="T46" fmla="*/ 8 w 136"/>
                  <a:gd name="T47" fmla="*/ 134 h 148"/>
                  <a:gd name="T48" fmla="*/ 0 w 136"/>
                  <a:gd name="T49" fmla="*/ 132 h 148"/>
                  <a:gd name="T50" fmla="*/ 6 w 136"/>
                  <a:gd name="T51" fmla="*/ 126 h 148"/>
                  <a:gd name="T52" fmla="*/ 14 w 136"/>
                  <a:gd name="T53" fmla="*/ 116 h 148"/>
                  <a:gd name="T54" fmla="*/ 24 w 136"/>
                  <a:gd name="T55" fmla="*/ 106 h 148"/>
                  <a:gd name="T56" fmla="*/ 34 w 136"/>
                  <a:gd name="T57" fmla="*/ 106 h 148"/>
                  <a:gd name="T58" fmla="*/ 42 w 136"/>
                  <a:gd name="T59" fmla="*/ 102 h 148"/>
                  <a:gd name="T60" fmla="*/ 52 w 136"/>
                  <a:gd name="T61" fmla="*/ 102 h 148"/>
                  <a:gd name="T62" fmla="*/ 60 w 136"/>
                  <a:gd name="T63" fmla="*/ 108 h 148"/>
                  <a:gd name="T64" fmla="*/ 62 w 136"/>
                  <a:gd name="T65" fmla="*/ 102 h 148"/>
                  <a:gd name="T66" fmla="*/ 60 w 136"/>
                  <a:gd name="T67" fmla="*/ 94 h 148"/>
                  <a:gd name="T68" fmla="*/ 64 w 136"/>
                  <a:gd name="T69" fmla="*/ 86 h 148"/>
                  <a:gd name="T70" fmla="*/ 68 w 136"/>
                  <a:gd name="T71" fmla="*/ 80 h 148"/>
                  <a:gd name="T72" fmla="*/ 68 w 136"/>
                  <a:gd name="T73" fmla="*/ 74 h 148"/>
                  <a:gd name="T74" fmla="*/ 68 w 136"/>
                  <a:gd name="T75" fmla="*/ 82 h 148"/>
                  <a:gd name="T76" fmla="*/ 82 w 136"/>
                  <a:gd name="T77" fmla="*/ 78 h 148"/>
                  <a:gd name="T78" fmla="*/ 90 w 136"/>
                  <a:gd name="T79" fmla="*/ 72 h 148"/>
                  <a:gd name="T80" fmla="*/ 94 w 136"/>
                  <a:gd name="T81" fmla="*/ 50 h 148"/>
                  <a:gd name="T82" fmla="*/ 92 w 136"/>
                  <a:gd name="T83" fmla="*/ 40 h 148"/>
                  <a:gd name="T84" fmla="*/ 84 w 136"/>
                  <a:gd name="T85" fmla="*/ 26 h 148"/>
                  <a:gd name="T86" fmla="*/ 80 w 136"/>
                  <a:gd name="T87" fmla="*/ 20 h 148"/>
                  <a:gd name="T88" fmla="*/ 76 w 136"/>
                  <a:gd name="T89" fmla="*/ 12 h 1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6" h="148">
                    <a:moveTo>
                      <a:pt x="76" y="12"/>
                    </a:moveTo>
                    <a:lnTo>
                      <a:pt x="78" y="6"/>
                    </a:lnTo>
                    <a:lnTo>
                      <a:pt x="80" y="4"/>
                    </a:lnTo>
                    <a:lnTo>
                      <a:pt x="86" y="0"/>
                    </a:lnTo>
                    <a:lnTo>
                      <a:pt x="98" y="10"/>
                    </a:lnTo>
                    <a:lnTo>
                      <a:pt x="110" y="24"/>
                    </a:lnTo>
                    <a:lnTo>
                      <a:pt x="116" y="30"/>
                    </a:lnTo>
                    <a:lnTo>
                      <a:pt x="118" y="38"/>
                    </a:lnTo>
                    <a:lnTo>
                      <a:pt x="122" y="46"/>
                    </a:lnTo>
                    <a:lnTo>
                      <a:pt x="122" y="52"/>
                    </a:lnTo>
                    <a:lnTo>
                      <a:pt x="120" y="56"/>
                    </a:lnTo>
                    <a:lnTo>
                      <a:pt x="118" y="60"/>
                    </a:lnTo>
                    <a:lnTo>
                      <a:pt x="126" y="78"/>
                    </a:lnTo>
                    <a:lnTo>
                      <a:pt x="136" y="102"/>
                    </a:lnTo>
                    <a:lnTo>
                      <a:pt x="134" y="110"/>
                    </a:lnTo>
                    <a:lnTo>
                      <a:pt x="132" y="114"/>
                    </a:lnTo>
                    <a:lnTo>
                      <a:pt x="130" y="114"/>
                    </a:lnTo>
                    <a:lnTo>
                      <a:pt x="126" y="114"/>
                    </a:lnTo>
                    <a:lnTo>
                      <a:pt x="126" y="110"/>
                    </a:lnTo>
                    <a:lnTo>
                      <a:pt x="130" y="106"/>
                    </a:lnTo>
                    <a:lnTo>
                      <a:pt x="122" y="108"/>
                    </a:lnTo>
                    <a:lnTo>
                      <a:pt x="118" y="110"/>
                    </a:lnTo>
                    <a:lnTo>
                      <a:pt x="116" y="120"/>
                    </a:lnTo>
                    <a:lnTo>
                      <a:pt x="116" y="116"/>
                    </a:lnTo>
                    <a:lnTo>
                      <a:pt x="114" y="114"/>
                    </a:lnTo>
                    <a:lnTo>
                      <a:pt x="108" y="120"/>
                    </a:lnTo>
                    <a:lnTo>
                      <a:pt x="104" y="122"/>
                    </a:lnTo>
                    <a:lnTo>
                      <a:pt x="100" y="122"/>
                    </a:lnTo>
                    <a:lnTo>
                      <a:pt x="92" y="122"/>
                    </a:lnTo>
                    <a:lnTo>
                      <a:pt x="88" y="120"/>
                    </a:lnTo>
                    <a:lnTo>
                      <a:pt x="84" y="120"/>
                    </a:lnTo>
                    <a:lnTo>
                      <a:pt x="82" y="120"/>
                    </a:lnTo>
                    <a:lnTo>
                      <a:pt x="82" y="122"/>
                    </a:lnTo>
                    <a:lnTo>
                      <a:pt x="86" y="128"/>
                    </a:lnTo>
                    <a:lnTo>
                      <a:pt x="90" y="132"/>
                    </a:lnTo>
                    <a:lnTo>
                      <a:pt x="86" y="138"/>
                    </a:lnTo>
                    <a:lnTo>
                      <a:pt x="82" y="148"/>
                    </a:lnTo>
                    <a:lnTo>
                      <a:pt x="74" y="144"/>
                    </a:lnTo>
                    <a:lnTo>
                      <a:pt x="70" y="138"/>
                    </a:lnTo>
                    <a:lnTo>
                      <a:pt x="66" y="132"/>
                    </a:lnTo>
                    <a:lnTo>
                      <a:pt x="64" y="122"/>
                    </a:lnTo>
                    <a:lnTo>
                      <a:pt x="54" y="122"/>
                    </a:lnTo>
                    <a:lnTo>
                      <a:pt x="46" y="124"/>
                    </a:lnTo>
                    <a:lnTo>
                      <a:pt x="38" y="126"/>
                    </a:lnTo>
                    <a:lnTo>
                      <a:pt x="30" y="130"/>
                    </a:lnTo>
                    <a:lnTo>
                      <a:pt x="20" y="130"/>
                    </a:lnTo>
                    <a:lnTo>
                      <a:pt x="20" y="136"/>
                    </a:lnTo>
                    <a:lnTo>
                      <a:pt x="8" y="134"/>
                    </a:lnTo>
                    <a:lnTo>
                      <a:pt x="2" y="134"/>
                    </a:lnTo>
                    <a:lnTo>
                      <a:pt x="0" y="132"/>
                    </a:lnTo>
                    <a:lnTo>
                      <a:pt x="0" y="128"/>
                    </a:lnTo>
                    <a:lnTo>
                      <a:pt x="6" y="126"/>
                    </a:lnTo>
                    <a:lnTo>
                      <a:pt x="8" y="124"/>
                    </a:lnTo>
                    <a:lnTo>
                      <a:pt x="14" y="116"/>
                    </a:lnTo>
                    <a:lnTo>
                      <a:pt x="20" y="108"/>
                    </a:lnTo>
                    <a:lnTo>
                      <a:pt x="24" y="106"/>
                    </a:lnTo>
                    <a:lnTo>
                      <a:pt x="28" y="106"/>
                    </a:lnTo>
                    <a:lnTo>
                      <a:pt x="34" y="106"/>
                    </a:lnTo>
                    <a:lnTo>
                      <a:pt x="36" y="104"/>
                    </a:lnTo>
                    <a:lnTo>
                      <a:pt x="42" y="102"/>
                    </a:lnTo>
                    <a:lnTo>
                      <a:pt x="46" y="102"/>
                    </a:lnTo>
                    <a:lnTo>
                      <a:pt x="52" y="102"/>
                    </a:lnTo>
                    <a:lnTo>
                      <a:pt x="54" y="104"/>
                    </a:lnTo>
                    <a:lnTo>
                      <a:pt x="60" y="108"/>
                    </a:lnTo>
                    <a:lnTo>
                      <a:pt x="62" y="106"/>
                    </a:lnTo>
                    <a:lnTo>
                      <a:pt x="62" y="102"/>
                    </a:lnTo>
                    <a:lnTo>
                      <a:pt x="62" y="96"/>
                    </a:lnTo>
                    <a:lnTo>
                      <a:pt x="60" y="94"/>
                    </a:lnTo>
                    <a:lnTo>
                      <a:pt x="62" y="90"/>
                    </a:lnTo>
                    <a:lnTo>
                      <a:pt x="64" y="86"/>
                    </a:lnTo>
                    <a:lnTo>
                      <a:pt x="68" y="84"/>
                    </a:lnTo>
                    <a:lnTo>
                      <a:pt x="68" y="80"/>
                    </a:lnTo>
                    <a:lnTo>
                      <a:pt x="68" y="78"/>
                    </a:lnTo>
                    <a:lnTo>
                      <a:pt x="68" y="74"/>
                    </a:lnTo>
                    <a:lnTo>
                      <a:pt x="70" y="78"/>
                    </a:lnTo>
                    <a:lnTo>
                      <a:pt x="68" y="82"/>
                    </a:lnTo>
                    <a:lnTo>
                      <a:pt x="76" y="80"/>
                    </a:lnTo>
                    <a:lnTo>
                      <a:pt x="82" y="78"/>
                    </a:lnTo>
                    <a:lnTo>
                      <a:pt x="86" y="76"/>
                    </a:lnTo>
                    <a:lnTo>
                      <a:pt x="90" y="72"/>
                    </a:lnTo>
                    <a:lnTo>
                      <a:pt x="92" y="60"/>
                    </a:lnTo>
                    <a:lnTo>
                      <a:pt x="94" y="50"/>
                    </a:lnTo>
                    <a:lnTo>
                      <a:pt x="94" y="44"/>
                    </a:lnTo>
                    <a:lnTo>
                      <a:pt x="92" y="40"/>
                    </a:lnTo>
                    <a:lnTo>
                      <a:pt x="88" y="32"/>
                    </a:lnTo>
                    <a:lnTo>
                      <a:pt x="84" y="26"/>
                    </a:lnTo>
                    <a:lnTo>
                      <a:pt x="82" y="24"/>
                    </a:lnTo>
                    <a:lnTo>
                      <a:pt x="80" y="20"/>
                    </a:lnTo>
                    <a:lnTo>
                      <a:pt x="78" y="16"/>
                    </a:lnTo>
                    <a:lnTo>
                      <a:pt x="76"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8" name="Freeform 8"/>
              <p:cNvSpPr>
                <a:spLocks noChangeAspect="1"/>
              </p:cNvSpPr>
              <p:nvPr/>
            </p:nvSpPr>
            <p:spPr bwMode="gray">
              <a:xfrm>
                <a:off x="4710" y="1510"/>
                <a:ext cx="32" cy="26"/>
              </a:xfrm>
              <a:custGeom>
                <a:avLst/>
                <a:gdLst>
                  <a:gd name="T0" fmla="*/ 14 w 32"/>
                  <a:gd name="T1" fmla="*/ 4 h 26"/>
                  <a:gd name="T2" fmla="*/ 16 w 32"/>
                  <a:gd name="T3" fmla="*/ 4 h 26"/>
                  <a:gd name="T4" fmla="*/ 14 w 32"/>
                  <a:gd name="T5" fmla="*/ 0 h 26"/>
                  <a:gd name="T6" fmla="*/ 22 w 32"/>
                  <a:gd name="T7" fmla="*/ 0 h 26"/>
                  <a:gd name="T8" fmla="*/ 26 w 32"/>
                  <a:gd name="T9" fmla="*/ 2 h 26"/>
                  <a:gd name="T10" fmla="*/ 32 w 32"/>
                  <a:gd name="T11" fmla="*/ 8 h 26"/>
                  <a:gd name="T12" fmla="*/ 30 w 32"/>
                  <a:gd name="T13" fmla="*/ 12 h 26"/>
                  <a:gd name="T14" fmla="*/ 24 w 32"/>
                  <a:gd name="T15" fmla="*/ 14 h 26"/>
                  <a:gd name="T16" fmla="*/ 14 w 32"/>
                  <a:gd name="T17" fmla="*/ 16 h 26"/>
                  <a:gd name="T18" fmla="*/ 14 w 32"/>
                  <a:gd name="T19" fmla="*/ 24 h 26"/>
                  <a:gd name="T20" fmla="*/ 12 w 32"/>
                  <a:gd name="T21" fmla="*/ 26 h 26"/>
                  <a:gd name="T22" fmla="*/ 10 w 32"/>
                  <a:gd name="T23" fmla="*/ 26 h 26"/>
                  <a:gd name="T24" fmla="*/ 6 w 32"/>
                  <a:gd name="T25" fmla="*/ 24 h 26"/>
                  <a:gd name="T26" fmla="*/ 4 w 32"/>
                  <a:gd name="T27" fmla="*/ 20 h 26"/>
                  <a:gd name="T28" fmla="*/ 0 w 32"/>
                  <a:gd name="T29" fmla="*/ 14 h 26"/>
                  <a:gd name="T30" fmla="*/ 0 w 32"/>
                  <a:gd name="T31" fmla="*/ 8 h 26"/>
                  <a:gd name="T32" fmla="*/ 2 w 32"/>
                  <a:gd name="T33" fmla="*/ 6 h 26"/>
                  <a:gd name="T34" fmla="*/ 4 w 32"/>
                  <a:gd name="T35" fmla="*/ 4 h 26"/>
                  <a:gd name="T36" fmla="*/ 8 w 32"/>
                  <a:gd name="T37" fmla="*/ 4 h 26"/>
                  <a:gd name="T38" fmla="*/ 14 w 32"/>
                  <a:gd name="T39" fmla="*/ 4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 h="26">
                    <a:moveTo>
                      <a:pt x="14" y="4"/>
                    </a:moveTo>
                    <a:lnTo>
                      <a:pt x="16" y="4"/>
                    </a:lnTo>
                    <a:lnTo>
                      <a:pt x="14" y="0"/>
                    </a:lnTo>
                    <a:lnTo>
                      <a:pt x="22" y="0"/>
                    </a:lnTo>
                    <a:lnTo>
                      <a:pt x="26" y="2"/>
                    </a:lnTo>
                    <a:lnTo>
                      <a:pt x="32" y="8"/>
                    </a:lnTo>
                    <a:lnTo>
                      <a:pt x="30" y="12"/>
                    </a:lnTo>
                    <a:lnTo>
                      <a:pt x="24" y="14"/>
                    </a:lnTo>
                    <a:lnTo>
                      <a:pt x="14" y="16"/>
                    </a:lnTo>
                    <a:lnTo>
                      <a:pt x="14" y="24"/>
                    </a:lnTo>
                    <a:lnTo>
                      <a:pt x="12" y="26"/>
                    </a:lnTo>
                    <a:lnTo>
                      <a:pt x="10" y="26"/>
                    </a:lnTo>
                    <a:lnTo>
                      <a:pt x="6" y="24"/>
                    </a:lnTo>
                    <a:lnTo>
                      <a:pt x="4" y="20"/>
                    </a:lnTo>
                    <a:lnTo>
                      <a:pt x="0" y="14"/>
                    </a:lnTo>
                    <a:lnTo>
                      <a:pt x="0" y="8"/>
                    </a:lnTo>
                    <a:lnTo>
                      <a:pt x="2" y="6"/>
                    </a:lnTo>
                    <a:lnTo>
                      <a:pt x="4" y="4"/>
                    </a:lnTo>
                    <a:lnTo>
                      <a:pt x="8" y="4"/>
                    </a:lnTo>
                    <a:lnTo>
                      <a:pt x="1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9" name="Freeform 9"/>
              <p:cNvSpPr>
                <a:spLocks noChangeAspect="1"/>
              </p:cNvSpPr>
              <p:nvPr/>
            </p:nvSpPr>
            <p:spPr bwMode="gray">
              <a:xfrm>
                <a:off x="4670" y="1516"/>
                <a:ext cx="40" cy="52"/>
              </a:xfrm>
              <a:custGeom>
                <a:avLst/>
                <a:gdLst>
                  <a:gd name="T0" fmla="*/ 12 w 40"/>
                  <a:gd name="T1" fmla="*/ 24 h 52"/>
                  <a:gd name="T2" fmla="*/ 4 w 40"/>
                  <a:gd name="T3" fmla="*/ 20 h 52"/>
                  <a:gd name="T4" fmla="*/ 2 w 40"/>
                  <a:gd name="T5" fmla="*/ 16 h 52"/>
                  <a:gd name="T6" fmla="*/ 0 w 40"/>
                  <a:gd name="T7" fmla="*/ 12 h 52"/>
                  <a:gd name="T8" fmla="*/ 2 w 40"/>
                  <a:gd name="T9" fmla="*/ 8 h 52"/>
                  <a:gd name="T10" fmla="*/ 6 w 40"/>
                  <a:gd name="T11" fmla="*/ 4 h 52"/>
                  <a:gd name="T12" fmla="*/ 14 w 40"/>
                  <a:gd name="T13" fmla="*/ 0 h 52"/>
                  <a:gd name="T14" fmla="*/ 18 w 40"/>
                  <a:gd name="T15" fmla="*/ 4 h 52"/>
                  <a:gd name="T16" fmla="*/ 18 w 40"/>
                  <a:gd name="T17" fmla="*/ 6 h 52"/>
                  <a:gd name="T18" fmla="*/ 28 w 40"/>
                  <a:gd name="T19" fmla="*/ 6 h 52"/>
                  <a:gd name="T20" fmla="*/ 30 w 40"/>
                  <a:gd name="T21" fmla="*/ 12 h 52"/>
                  <a:gd name="T22" fmla="*/ 32 w 40"/>
                  <a:gd name="T23" fmla="*/ 16 h 52"/>
                  <a:gd name="T24" fmla="*/ 40 w 40"/>
                  <a:gd name="T25" fmla="*/ 22 h 52"/>
                  <a:gd name="T26" fmla="*/ 36 w 40"/>
                  <a:gd name="T27" fmla="*/ 24 h 52"/>
                  <a:gd name="T28" fmla="*/ 34 w 40"/>
                  <a:gd name="T29" fmla="*/ 28 h 52"/>
                  <a:gd name="T30" fmla="*/ 36 w 40"/>
                  <a:gd name="T31" fmla="*/ 32 h 52"/>
                  <a:gd name="T32" fmla="*/ 38 w 40"/>
                  <a:gd name="T33" fmla="*/ 36 h 52"/>
                  <a:gd name="T34" fmla="*/ 38 w 40"/>
                  <a:gd name="T35" fmla="*/ 40 h 52"/>
                  <a:gd name="T36" fmla="*/ 40 w 40"/>
                  <a:gd name="T37" fmla="*/ 42 h 52"/>
                  <a:gd name="T38" fmla="*/ 38 w 40"/>
                  <a:gd name="T39" fmla="*/ 48 h 52"/>
                  <a:gd name="T40" fmla="*/ 38 w 40"/>
                  <a:gd name="T41" fmla="*/ 52 h 52"/>
                  <a:gd name="T42" fmla="*/ 32 w 40"/>
                  <a:gd name="T43" fmla="*/ 50 h 52"/>
                  <a:gd name="T44" fmla="*/ 24 w 40"/>
                  <a:gd name="T45" fmla="*/ 46 h 52"/>
                  <a:gd name="T46" fmla="*/ 18 w 40"/>
                  <a:gd name="T47" fmla="*/ 42 h 52"/>
                  <a:gd name="T48" fmla="*/ 18 w 40"/>
                  <a:gd name="T49" fmla="*/ 36 h 52"/>
                  <a:gd name="T50" fmla="*/ 18 w 40"/>
                  <a:gd name="T51" fmla="*/ 30 h 52"/>
                  <a:gd name="T52" fmla="*/ 12 w 40"/>
                  <a:gd name="T53" fmla="*/ 24 h 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0" h="52">
                    <a:moveTo>
                      <a:pt x="12" y="24"/>
                    </a:moveTo>
                    <a:lnTo>
                      <a:pt x="4" y="20"/>
                    </a:lnTo>
                    <a:lnTo>
                      <a:pt x="2" y="16"/>
                    </a:lnTo>
                    <a:lnTo>
                      <a:pt x="0" y="12"/>
                    </a:lnTo>
                    <a:lnTo>
                      <a:pt x="2" y="8"/>
                    </a:lnTo>
                    <a:lnTo>
                      <a:pt x="6" y="4"/>
                    </a:lnTo>
                    <a:lnTo>
                      <a:pt x="14" y="0"/>
                    </a:lnTo>
                    <a:lnTo>
                      <a:pt x="18" y="4"/>
                    </a:lnTo>
                    <a:lnTo>
                      <a:pt x="18" y="6"/>
                    </a:lnTo>
                    <a:lnTo>
                      <a:pt x="28" y="6"/>
                    </a:lnTo>
                    <a:lnTo>
                      <a:pt x="30" y="12"/>
                    </a:lnTo>
                    <a:lnTo>
                      <a:pt x="32" y="16"/>
                    </a:lnTo>
                    <a:lnTo>
                      <a:pt x="40" y="22"/>
                    </a:lnTo>
                    <a:lnTo>
                      <a:pt x="36" y="24"/>
                    </a:lnTo>
                    <a:lnTo>
                      <a:pt x="34" y="28"/>
                    </a:lnTo>
                    <a:lnTo>
                      <a:pt x="36" y="32"/>
                    </a:lnTo>
                    <a:lnTo>
                      <a:pt x="38" y="36"/>
                    </a:lnTo>
                    <a:lnTo>
                      <a:pt x="38" y="40"/>
                    </a:lnTo>
                    <a:lnTo>
                      <a:pt x="40" y="42"/>
                    </a:lnTo>
                    <a:lnTo>
                      <a:pt x="38" y="48"/>
                    </a:lnTo>
                    <a:lnTo>
                      <a:pt x="38" y="52"/>
                    </a:lnTo>
                    <a:lnTo>
                      <a:pt x="32" y="50"/>
                    </a:lnTo>
                    <a:lnTo>
                      <a:pt x="24" y="46"/>
                    </a:lnTo>
                    <a:lnTo>
                      <a:pt x="18" y="42"/>
                    </a:lnTo>
                    <a:lnTo>
                      <a:pt x="18" y="36"/>
                    </a:lnTo>
                    <a:lnTo>
                      <a:pt x="18" y="30"/>
                    </a:lnTo>
                    <a:lnTo>
                      <a:pt x="12"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0" name="Freeform 10"/>
              <p:cNvSpPr>
                <a:spLocks noChangeAspect="1"/>
              </p:cNvSpPr>
              <p:nvPr/>
            </p:nvSpPr>
            <p:spPr bwMode="gray">
              <a:xfrm>
                <a:off x="4574" y="1674"/>
                <a:ext cx="24" cy="56"/>
              </a:xfrm>
              <a:custGeom>
                <a:avLst/>
                <a:gdLst>
                  <a:gd name="T0" fmla="*/ 24 w 24"/>
                  <a:gd name="T1" fmla="*/ 0 h 56"/>
                  <a:gd name="T2" fmla="*/ 24 w 24"/>
                  <a:gd name="T3" fmla="*/ 12 h 56"/>
                  <a:gd name="T4" fmla="*/ 22 w 24"/>
                  <a:gd name="T5" fmla="*/ 32 h 56"/>
                  <a:gd name="T6" fmla="*/ 16 w 24"/>
                  <a:gd name="T7" fmla="*/ 56 h 56"/>
                  <a:gd name="T8" fmla="*/ 4 w 24"/>
                  <a:gd name="T9" fmla="*/ 44 h 56"/>
                  <a:gd name="T10" fmla="*/ 2 w 24"/>
                  <a:gd name="T11" fmla="*/ 38 h 56"/>
                  <a:gd name="T12" fmla="*/ 0 w 24"/>
                  <a:gd name="T13" fmla="*/ 32 h 56"/>
                  <a:gd name="T14" fmla="*/ 0 w 24"/>
                  <a:gd name="T15" fmla="*/ 20 h 56"/>
                  <a:gd name="T16" fmla="*/ 4 w 24"/>
                  <a:gd name="T17" fmla="*/ 10 h 56"/>
                  <a:gd name="T18" fmla="*/ 8 w 24"/>
                  <a:gd name="T19" fmla="*/ 4 h 56"/>
                  <a:gd name="T20" fmla="*/ 12 w 24"/>
                  <a:gd name="T21" fmla="*/ 4 h 56"/>
                  <a:gd name="T22" fmla="*/ 18 w 24"/>
                  <a:gd name="T23" fmla="*/ 2 h 56"/>
                  <a:gd name="T24" fmla="*/ 24 w 24"/>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4" h="56">
                    <a:moveTo>
                      <a:pt x="24" y="0"/>
                    </a:moveTo>
                    <a:lnTo>
                      <a:pt x="24" y="12"/>
                    </a:lnTo>
                    <a:lnTo>
                      <a:pt x="22" y="32"/>
                    </a:lnTo>
                    <a:lnTo>
                      <a:pt x="16" y="56"/>
                    </a:lnTo>
                    <a:lnTo>
                      <a:pt x="4" y="44"/>
                    </a:lnTo>
                    <a:lnTo>
                      <a:pt x="2" y="38"/>
                    </a:lnTo>
                    <a:lnTo>
                      <a:pt x="0" y="32"/>
                    </a:lnTo>
                    <a:lnTo>
                      <a:pt x="0" y="20"/>
                    </a:lnTo>
                    <a:lnTo>
                      <a:pt x="4" y="10"/>
                    </a:lnTo>
                    <a:lnTo>
                      <a:pt x="8" y="4"/>
                    </a:lnTo>
                    <a:lnTo>
                      <a:pt x="12" y="4"/>
                    </a:lnTo>
                    <a:lnTo>
                      <a:pt x="18" y="2"/>
                    </a:lnTo>
                    <a:lnTo>
                      <a:pt x="2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1" name="Freeform 11"/>
              <p:cNvSpPr>
                <a:spLocks noChangeAspect="1"/>
              </p:cNvSpPr>
              <p:nvPr/>
            </p:nvSpPr>
            <p:spPr bwMode="gray">
              <a:xfrm>
                <a:off x="4408" y="1766"/>
                <a:ext cx="34" cy="36"/>
              </a:xfrm>
              <a:custGeom>
                <a:avLst/>
                <a:gdLst>
                  <a:gd name="T0" fmla="*/ 18 w 34"/>
                  <a:gd name="T1" fmla="*/ 36 h 36"/>
                  <a:gd name="T2" fmla="*/ 12 w 34"/>
                  <a:gd name="T3" fmla="*/ 34 h 36"/>
                  <a:gd name="T4" fmla="*/ 6 w 34"/>
                  <a:gd name="T5" fmla="*/ 30 h 36"/>
                  <a:gd name="T6" fmla="*/ 2 w 34"/>
                  <a:gd name="T7" fmla="*/ 24 h 36"/>
                  <a:gd name="T8" fmla="*/ 0 w 34"/>
                  <a:gd name="T9" fmla="*/ 20 h 36"/>
                  <a:gd name="T10" fmla="*/ 2 w 34"/>
                  <a:gd name="T11" fmla="*/ 16 h 36"/>
                  <a:gd name="T12" fmla="*/ 4 w 34"/>
                  <a:gd name="T13" fmla="*/ 12 h 36"/>
                  <a:gd name="T14" fmla="*/ 12 w 34"/>
                  <a:gd name="T15" fmla="*/ 6 h 36"/>
                  <a:gd name="T16" fmla="*/ 26 w 34"/>
                  <a:gd name="T17" fmla="*/ 2 h 36"/>
                  <a:gd name="T18" fmla="*/ 34 w 34"/>
                  <a:gd name="T19" fmla="*/ 0 h 36"/>
                  <a:gd name="T20" fmla="*/ 34 w 34"/>
                  <a:gd name="T21" fmla="*/ 10 h 36"/>
                  <a:gd name="T22" fmla="*/ 30 w 34"/>
                  <a:gd name="T23" fmla="*/ 20 h 36"/>
                  <a:gd name="T24" fmla="*/ 24 w 34"/>
                  <a:gd name="T25" fmla="*/ 32 h 36"/>
                  <a:gd name="T26" fmla="*/ 22 w 34"/>
                  <a:gd name="T27" fmla="*/ 34 h 36"/>
                  <a:gd name="T28" fmla="*/ 18 w 34"/>
                  <a:gd name="T29" fmla="*/ 36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36">
                    <a:moveTo>
                      <a:pt x="18" y="36"/>
                    </a:moveTo>
                    <a:lnTo>
                      <a:pt x="12" y="34"/>
                    </a:lnTo>
                    <a:lnTo>
                      <a:pt x="6" y="30"/>
                    </a:lnTo>
                    <a:lnTo>
                      <a:pt x="2" y="24"/>
                    </a:lnTo>
                    <a:lnTo>
                      <a:pt x="0" y="20"/>
                    </a:lnTo>
                    <a:lnTo>
                      <a:pt x="2" y="16"/>
                    </a:lnTo>
                    <a:lnTo>
                      <a:pt x="4" y="12"/>
                    </a:lnTo>
                    <a:lnTo>
                      <a:pt x="12" y="6"/>
                    </a:lnTo>
                    <a:lnTo>
                      <a:pt x="26" y="2"/>
                    </a:lnTo>
                    <a:lnTo>
                      <a:pt x="34" y="0"/>
                    </a:lnTo>
                    <a:lnTo>
                      <a:pt x="34" y="10"/>
                    </a:lnTo>
                    <a:lnTo>
                      <a:pt x="30" y="20"/>
                    </a:lnTo>
                    <a:lnTo>
                      <a:pt x="24" y="32"/>
                    </a:lnTo>
                    <a:lnTo>
                      <a:pt x="22" y="34"/>
                    </a:lnTo>
                    <a:lnTo>
                      <a:pt x="18"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2" name="Freeform 12"/>
              <p:cNvSpPr>
                <a:spLocks noChangeAspect="1"/>
              </p:cNvSpPr>
              <p:nvPr/>
            </p:nvSpPr>
            <p:spPr bwMode="gray">
              <a:xfrm>
                <a:off x="3964" y="1958"/>
                <a:ext cx="36" cy="70"/>
              </a:xfrm>
              <a:custGeom>
                <a:avLst/>
                <a:gdLst>
                  <a:gd name="T0" fmla="*/ 36 w 36"/>
                  <a:gd name="T1" fmla="*/ 52 h 70"/>
                  <a:gd name="T2" fmla="*/ 34 w 36"/>
                  <a:gd name="T3" fmla="*/ 58 h 70"/>
                  <a:gd name="T4" fmla="*/ 30 w 36"/>
                  <a:gd name="T5" fmla="*/ 64 h 70"/>
                  <a:gd name="T6" fmla="*/ 22 w 36"/>
                  <a:gd name="T7" fmla="*/ 68 h 70"/>
                  <a:gd name="T8" fmla="*/ 16 w 36"/>
                  <a:gd name="T9" fmla="*/ 70 h 70"/>
                  <a:gd name="T10" fmla="*/ 12 w 36"/>
                  <a:gd name="T11" fmla="*/ 68 h 70"/>
                  <a:gd name="T12" fmla="*/ 8 w 36"/>
                  <a:gd name="T13" fmla="*/ 64 h 70"/>
                  <a:gd name="T14" fmla="*/ 6 w 36"/>
                  <a:gd name="T15" fmla="*/ 60 h 70"/>
                  <a:gd name="T16" fmla="*/ 4 w 36"/>
                  <a:gd name="T17" fmla="*/ 54 h 70"/>
                  <a:gd name="T18" fmla="*/ 2 w 36"/>
                  <a:gd name="T19" fmla="*/ 44 h 70"/>
                  <a:gd name="T20" fmla="*/ 0 w 36"/>
                  <a:gd name="T21" fmla="*/ 34 h 70"/>
                  <a:gd name="T22" fmla="*/ 2 w 36"/>
                  <a:gd name="T23" fmla="*/ 24 h 70"/>
                  <a:gd name="T24" fmla="*/ 4 w 36"/>
                  <a:gd name="T25" fmla="*/ 18 h 70"/>
                  <a:gd name="T26" fmla="*/ 6 w 36"/>
                  <a:gd name="T27" fmla="*/ 10 h 70"/>
                  <a:gd name="T28" fmla="*/ 8 w 36"/>
                  <a:gd name="T29" fmla="*/ 0 h 70"/>
                  <a:gd name="T30" fmla="*/ 14 w 36"/>
                  <a:gd name="T31" fmla="*/ 2 h 70"/>
                  <a:gd name="T32" fmla="*/ 16 w 36"/>
                  <a:gd name="T33" fmla="*/ 8 h 70"/>
                  <a:gd name="T34" fmla="*/ 26 w 36"/>
                  <a:gd name="T35" fmla="*/ 20 h 70"/>
                  <a:gd name="T36" fmla="*/ 34 w 36"/>
                  <a:gd name="T37" fmla="*/ 36 h 70"/>
                  <a:gd name="T38" fmla="*/ 36 w 36"/>
                  <a:gd name="T39" fmla="*/ 44 h 70"/>
                  <a:gd name="T40" fmla="*/ 36 w 36"/>
                  <a:gd name="T41" fmla="*/ 52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0">
                    <a:moveTo>
                      <a:pt x="36" y="52"/>
                    </a:moveTo>
                    <a:lnTo>
                      <a:pt x="34" y="58"/>
                    </a:lnTo>
                    <a:lnTo>
                      <a:pt x="30" y="64"/>
                    </a:lnTo>
                    <a:lnTo>
                      <a:pt x="22" y="68"/>
                    </a:lnTo>
                    <a:lnTo>
                      <a:pt x="16" y="70"/>
                    </a:lnTo>
                    <a:lnTo>
                      <a:pt x="12" y="68"/>
                    </a:lnTo>
                    <a:lnTo>
                      <a:pt x="8" y="64"/>
                    </a:lnTo>
                    <a:lnTo>
                      <a:pt x="6" y="60"/>
                    </a:lnTo>
                    <a:lnTo>
                      <a:pt x="4" y="54"/>
                    </a:lnTo>
                    <a:lnTo>
                      <a:pt x="2" y="44"/>
                    </a:lnTo>
                    <a:lnTo>
                      <a:pt x="0" y="34"/>
                    </a:lnTo>
                    <a:lnTo>
                      <a:pt x="2" y="24"/>
                    </a:lnTo>
                    <a:lnTo>
                      <a:pt x="4" y="18"/>
                    </a:lnTo>
                    <a:lnTo>
                      <a:pt x="6" y="10"/>
                    </a:lnTo>
                    <a:lnTo>
                      <a:pt x="8" y="0"/>
                    </a:lnTo>
                    <a:lnTo>
                      <a:pt x="14" y="2"/>
                    </a:lnTo>
                    <a:lnTo>
                      <a:pt x="16" y="8"/>
                    </a:lnTo>
                    <a:lnTo>
                      <a:pt x="26" y="20"/>
                    </a:lnTo>
                    <a:lnTo>
                      <a:pt x="34" y="36"/>
                    </a:lnTo>
                    <a:lnTo>
                      <a:pt x="36" y="44"/>
                    </a:lnTo>
                    <a:lnTo>
                      <a:pt x="36"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3" name="Freeform 13"/>
              <p:cNvSpPr>
                <a:spLocks noChangeAspect="1"/>
              </p:cNvSpPr>
              <p:nvPr/>
            </p:nvSpPr>
            <p:spPr bwMode="gray">
              <a:xfrm>
                <a:off x="4290" y="1708"/>
                <a:ext cx="150" cy="270"/>
              </a:xfrm>
              <a:custGeom>
                <a:avLst/>
                <a:gdLst>
                  <a:gd name="T0" fmla="*/ 70 w 150"/>
                  <a:gd name="T1" fmla="*/ 228 h 270"/>
                  <a:gd name="T2" fmla="*/ 96 w 150"/>
                  <a:gd name="T3" fmla="*/ 220 h 270"/>
                  <a:gd name="T4" fmla="*/ 90 w 150"/>
                  <a:gd name="T5" fmla="*/ 216 h 270"/>
                  <a:gd name="T6" fmla="*/ 112 w 150"/>
                  <a:gd name="T7" fmla="*/ 200 h 270"/>
                  <a:gd name="T8" fmla="*/ 116 w 150"/>
                  <a:gd name="T9" fmla="*/ 194 h 270"/>
                  <a:gd name="T10" fmla="*/ 114 w 150"/>
                  <a:gd name="T11" fmla="*/ 186 h 270"/>
                  <a:gd name="T12" fmla="*/ 112 w 150"/>
                  <a:gd name="T13" fmla="*/ 176 h 270"/>
                  <a:gd name="T14" fmla="*/ 106 w 150"/>
                  <a:gd name="T15" fmla="*/ 146 h 270"/>
                  <a:gd name="T16" fmla="*/ 86 w 150"/>
                  <a:gd name="T17" fmla="*/ 118 h 270"/>
                  <a:gd name="T18" fmla="*/ 76 w 150"/>
                  <a:gd name="T19" fmla="*/ 106 h 270"/>
                  <a:gd name="T20" fmla="*/ 68 w 150"/>
                  <a:gd name="T21" fmla="*/ 102 h 270"/>
                  <a:gd name="T22" fmla="*/ 60 w 150"/>
                  <a:gd name="T23" fmla="*/ 92 h 270"/>
                  <a:gd name="T24" fmla="*/ 42 w 150"/>
                  <a:gd name="T25" fmla="*/ 78 h 270"/>
                  <a:gd name="T26" fmla="*/ 32 w 150"/>
                  <a:gd name="T27" fmla="*/ 64 h 270"/>
                  <a:gd name="T28" fmla="*/ 38 w 150"/>
                  <a:gd name="T29" fmla="*/ 58 h 270"/>
                  <a:gd name="T30" fmla="*/ 42 w 150"/>
                  <a:gd name="T31" fmla="*/ 48 h 270"/>
                  <a:gd name="T32" fmla="*/ 14 w 150"/>
                  <a:gd name="T33" fmla="*/ 38 h 270"/>
                  <a:gd name="T34" fmla="*/ 4 w 150"/>
                  <a:gd name="T35" fmla="*/ 30 h 270"/>
                  <a:gd name="T36" fmla="*/ 0 w 150"/>
                  <a:gd name="T37" fmla="*/ 18 h 270"/>
                  <a:gd name="T38" fmla="*/ 10 w 150"/>
                  <a:gd name="T39" fmla="*/ 14 h 270"/>
                  <a:gd name="T40" fmla="*/ 26 w 150"/>
                  <a:gd name="T41" fmla="*/ 12 h 270"/>
                  <a:gd name="T42" fmla="*/ 42 w 150"/>
                  <a:gd name="T43" fmla="*/ 2 h 270"/>
                  <a:gd name="T44" fmla="*/ 56 w 150"/>
                  <a:gd name="T45" fmla="*/ 2 h 270"/>
                  <a:gd name="T46" fmla="*/ 66 w 150"/>
                  <a:gd name="T47" fmla="*/ 6 h 270"/>
                  <a:gd name="T48" fmla="*/ 72 w 150"/>
                  <a:gd name="T49" fmla="*/ 12 h 270"/>
                  <a:gd name="T50" fmla="*/ 82 w 150"/>
                  <a:gd name="T51" fmla="*/ 24 h 270"/>
                  <a:gd name="T52" fmla="*/ 98 w 150"/>
                  <a:gd name="T53" fmla="*/ 30 h 270"/>
                  <a:gd name="T54" fmla="*/ 94 w 150"/>
                  <a:gd name="T55" fmla="*/ 42 h 270"/>
                  <a:gd name="T56" fmla="*/ 84 w 150"/>
                  <a:gd name="T57" fmla="*/ 42 h 270"/>
                  <a:gd name="T58" fmla="*/ 82 w 150"/>
                  <a:gd name="T59" fmla="*/ 48 h 270"/>
                  <a:gd name="T60" fmla="*/ 76 w 150"/>
                  <a:gd name="T61" fmla="*/ 56 h 270"/>
                  <a:gd name="T62" fmla="*/ 70 w 150"/>
                  <a:gd name="T63" fmla="*/ 70 h 270"/>
                  <a:gd name="T64" fmla="*/ 76 w 150"/>
                  <a:gd name="T65" fmla="*/ 88 h 270"/>
                  <a:gd name="T66" fmla="*/ 86 w 150"/>
                  <a:gd name="T67" fmla="*/ 96 h 270"/>
                  <a:gd name="T68" fmla="*/ 110 w 150"/>
                  <a:gd name="T69" fmla="*/ 124 h 270"/>
                  <a:gd name="T70" fmla="*/ 138 w 150"/>
                  <a:gd name="T71" fmla="*/ 148 h 270"/>
                  <a:gd name="T72" fmla="*/ 142 w 150"/>
                  <a:gd name="T73" fmla="*/ 170 h 270"/>
                  <a:gd name="T74" fmla="*/ 146 w 150"/>
                  <a:gd name="T75" fmla="*/ 198 h 270"/>
                  <a:gd name="T76" fmla="*/ 146 w 150"/>
                  <a:gd name="T77" fmla="*/ 210 h 270"/>
                  <a:gd name="T78" fmla="*/ 138 w 150"/>
                  <a:gd name="T79" fmla="*/ 220 h 270"/>
                  <a:gd name="T80" fmla="*/ 120 w 150"/>
                  <a:gd name="T81" fmla="*/ 232 h 270"/>
                  <a:gd name="T82" fmla="*/ 104 w 150"/>
                  <a:gd name="T83" fmla="*/ 242 h 270"/>
                  <a:gd name="T84" fmla="*/ 88 w 150"/>
                  <a:gd name="T85" fmla="*/ 266 h 270"/>
                  <a:gd name="T86" fmla="*/ 78 w 150"/>
                  <a:gd name="T87" fmla="*/ 270 h 270"/>
                  <a:gd name="T88" fmla="*/ 74 w 150"/>
                  <a:gd name="T89" fmla="*/ 268 h 270"/>
                  <a:gd name="T90" fmla="*/ 74 w 150"/>
                  <a:gd name="T91" fmla="*/ 252 h 270"/>
                  <a:gd name="T92" fmla="*/ 76 w 150"/>
                  <a:gd name="T93" fmla="*/ 242 h 270"/>
                  <a:gd name="T94" fmla="*/ 70 w 150"/>
                  <a:gd name="T95" fmla="*/ 236 h 270"/>
                  <a:gd name="T96" fmla="*/ 62 w 150"/>
                  <a:gd name="T97" fmla="*/ 234 h 270"/>
                  <a:gd name="T98" fmla="*/ 64 w 150"/>
                  <a:gd name="T99" fmla="*/ 232 h 2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0" h="270">
                    <a:moveTo>
                      <a:pt x="64" y="232"/>
                    </a:moveTo>
                    <a:lnTo>
                      <a:pt x="70" y="228"/>
                    </a:lnTo>
                    <a:lnTo>
                      <a:pt x="78" y="226"/>
                    </a:lnTo>
                    <a:lnTo>
                      <a:pt x="96" y="220"/>
                    </a:lnTo>
                    <a:lnTo>
                      <a:pt x="92" y="216"/>
                    </a:lnTo>
                    <a:lnTo>
                      <a:pt x="90" y="216"/>
                    </a:lnTo>
                    <a:lnTo>
                      <a:pt x="88" y="214"/>
                    </a:lnTo>
                    <a:lnTo>
                      <a:pt x="112" y="200"/>
                    </a:lnTo>
                    <a:lnTo>
                      <a:pt x="114" y="198"/>
                    </a:lnTo>
                    <a:lnTo>
                      <a:pt x="116" y="194"/>
                    </a:lnTo>
                    <a:lnTo>
                      <a:pt x="114" y="190"/>
                    </a:lnTo>
                    <a:lnTo>
                      <a:pt x="114" y="186"/>
                    </a:lnTo>
                    <a:lnTo>
                      <a:pt x="114" y="182"/>
                    </a:lnTo>
                    <a:lnTo>
                      <a:pt x="112" y="176"/>
                    </a:lnTo>
                    <a:lnTo>
                      <a:pt x="112" y="160"/>
                    </a:lnTo>
                    <a:lnTo>
                      <a:pt x="106" y="146"/>
                    </a:lnTo>
                    <a:lnTo>
                      <a:pt x="100" y="136"/>
                    </a:lnTo>
                    <a:lnTo>
                      <a:pt x="86" y="118"/>
                    </a:lnTo>
                    <a:lnTo>
                      <a:pt x="82" y="112"/>
                    </a:lnTo>
                    <a:lnTo>
                      <a:pt x="76" y="106"/>
                    </a:lnTo>
                    <a:lnTo>
                      <a:pt x="70" y="106"/>
                    </a:lnTo>
                    <a:lnTo>
                      <a:pt x="68" y="102"/>
                    </a:lnTo>
                    <a:lnTo>
                      <a:pt x="66" y="96"/>
                    </a:lnTo>
                    <a:lnTo>
                      <a:pt x="60" y="92"/>
                    </a:lnTo>
                    <a:lnTo>
                      <a:pt x="52" y="86"/>
                    </a:lnTo>
                    <a:lnTo>
                      <a:pt x="42" y="78"/>
                    </a:lnTo>
                    <a:lnTo>
                      <a:pt x="34" y="70"/>
                    </a:lnTo>
                    <a:lnTo>
                      <a:pt x="32" y="64"/>
                    </a:lnTo>
                    <a:lnTo>
                      <a:pt x="30" y="60"/>
                    </a:lnTo>
                    <a:lnTo>
                      <a:pt x="38" y="58"/>
                    </a:lnTo>
                    <a:lnTo>
                      <a:pt x="42" y="54"/>
                    </a:lnTo>
                    <a:lnTo>
                      <a:pt x="42" y="48"/>
                    </a:lnTo>
                    <a:lnTo>
                      <a:pt x="26" y="44"/>
                    </a:lnTo>
                    <a:lnTo>
                      <a:pt x="14" y="38"/>
                    </a:lnTo>
                    <a:lnTo>
                      <a:pt x="8" y="34"/>
                    </a:lnTo>
                    <a:lnTo>
                      <a:pt x="4" y="30"/>
                    </a:lnTo>
                    <a:lnTo>
                      <a:pt x="0" y="24"/>
                    </a:lnTo>
                    <a:lnTo>
                      <a:pt x="0" y="18"/>
                    </a:lnTo>
                    <a:lnTo>
                      <a:pt x="0" y="14"/>
                    </a:lnTo>
                    <a:lnTo>
                      <a:pt x="10" y="14"/>
                    </a:lnTo>
                    <a:lnTo>
                      <a:pt x="16" y="14"/>
                    </a:lnTo>
                    <a:lnTo>
                      <a:pt x="26" y="12"/>
                    </a:lnTo>
                    <a:lnTo>
                      <a:pt x="34" y="6"/>
                    </a:lnTo>
                    <a:lnTo>
                      <a:pt x="42" y="2"/>
                    </a:lnTo>
                    <a:lnTo>
                      <a:pt x="50" y="0"/>
                    </a:lnTo>
                    <a:lnTo>
                      <a:pt x="56" y="2"/>
                    </a:lnTo>
                    <a:lnTo>
                      <a:pt x="60" y="4"/>
                    </a:lnTo>
                    <a:lnTo>
                      <a:pt x="66" y="6"/>
                    </a:lnTo>
                    <a:lnTo>
                      <a:pt x="70" y="6"/>
                    </a:lnTo>
                    <a:lnTo>
                      <a:pt x="72" y="12"/>
                    </a:lnTo>
                    <a:lnTo>
                      <a:pt x="74" y="16"/>
                    </a:lnTo>
                    <a:lnTo>
                      <a:pt x="82" y="24"/>
                    </a:lnTo>
                    <a:lnTo>
                      <a:pt x="90" y="28"/>
                    </a:lnTo>
                    <a:lnTo>
                      <a:pt x="98" y="30"/>
                    </a:lnTo>
                    <a:lnTo>
                      <a:pt x="96" y="36"/>
                    </a:lnTo>
                    <a:lnTo>
                      <a:pt x="94" y="42"/>
                    </a:lnTo>
                    <a:lnTo>
                      <a:pt x="90" y="42"/>
                    </a:lnTo>
                    <a:lnTo>
                      <a:pt x="84" y="42"/>
                    </a:lnTo>
                    <a:lnTo>
                      <a:pt x="82" y="42"/>
                    </a:lnTo>
                    <a:lnTo>
                      <a:pt x="82" y="48"/>
                    </a:lnTo>
                    <a:lnTo>
                      <a:pt x="80" y="52"/>
                    </a:lnTo>
                    <a:lnTo>
                      <a:pt x="76" y="56"/>
                    </a:lnTo>
                    <a:lnTo>
                      <a:pt x="72" y="64"/>
                    </a:lnTo>
                    <a:lnTo>
                      <a:pt x="70" y="70"/>
                    </a:lnTo>
                    <a:lnTo>
                      <a:pt x="72" y="84"/>
                    </a:lnTo>
                    <a:lnTo>
                      <a:pt x="76" y="88"/>
                    </a:lnTo>
                    <a:lnTo>
                      <a:pt x="78" y="92"/>
                    </a:lnTo>
                    <a:lnTo>
                      <a:pt x="86" y="96"/>
                    </a:lnTo>
                    <a:lnTo>
                      <a:pt x="98" y="110"/>
                    </a:lnTo>
                    <a:lnTo>
                      <a:pt x="110" y="124"/>
                    </a:lnTo>
                    <a:lnTo>
                      <a:pt x="122" y="136"/>
                    </a:lnTo>
                    <a:lnTo>
                      <a:pt x="138" y="148"/>
                    </a:lnTo>
                    <a:lnTo>
                      <a:pt x="138" y="156"/>
                    </a:lnTo>
                    <a:lnTo>
                      <a:pt x="142" y="170"/>
                    </a:lnTo>
                    <a:lnTo>
                      <a:pt x="150" y="192"/>
                    </a:lnTo>
                    <a:lnTo>
                      <a:pt x="146" y="198"/>
                    </a:lnTo>
                    <a:lnTo>
                      <a:pt x="146" y="204"/>
                    </a:lnTo>
                    <a:lnTo>
                      <a:pt x="146" y="210"/>
                    </a:lnTo>
                    <a:lnTo>
                      <a:pt x="144" y="214"/>
                    </a:lnTo>
                    <a:lnTo>
                      <a:pt x="138" y="220"/>
                    </a:lnTo>
                    <a:lnTo>
                      <a:pt x="128" y="228"/>
                    </a:lnTo>
                    <a:lnTo>
                      <a:pt x="120" y="232"/>
                    </a:lnTo>
                    <a:lnTo>
                      <a:pt x="112" y="234"/>
                    </a:lnTo>
                    <a:lnTo>
                      <a:pt x="104" y="242"/>
                    </a:lnTo>
                    <a:lnTo>
                      <a:pt x="98" y="254"/>
                    </a:lnTo>
                    <a:lnTo>
                      <a:pt x="88" y="266"/>
                    </a:lnTo>
                    <a:lnTo>
                      <a:pt x="84" y="270"/>
                    </a:lnTo>
                    <a:lnTo>
                      <a:pt x="78" y="270"/>
                    </a:lnTo>
                    <a:lnTo>
                      <a:pt x="76" y="270"/>
                    </a:lnTo>
                    <a:lnTo>
                      <a:pt x="74" y="268"/>
                    </a:lnTo>
                    <a:lnTo>
                      <a:pt x="74" y="260"/>
                    </a:lnTo>
                    <a:lnTo>
                      <a:pt x="74" y="252"/>
                    </a:lnTo>
                    <a:lnTo>
                      <a:pt x="76" y="246"/>
                    </a:lnTo>
                    <a:lnTo>
                      <a:pt x="76" y="242"/>
                    </a:lnTo>
                    <a:lnTo>
                      <a:pt x="74" y="236"/>
                    </a:lnTo>
                    <a:lnTo>
                      <a:pt x="70" y="236"/>
                    </a:lnTo>
                    <a:lnTo>
                      <a:pt x="66" y="234"/>
                    </a:lnTo>
                    <a:lnTo>
                      <a:pt x="62" y="234"/>
                    </a:lnTo>
                    <a:lnTo>
                      <a:pt x="60" y="234"/>
                    </a:lnTo>
                    <a:lnTo>
                      <a:pt x="64" y="2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4" name="Freeform 14"/>
              <p:cNvSpPr>
                <a:spLocks noChangeAspect="1"/>
              </p:cNvSpPr>
              <p:nvPr/>
            </p:nvSpPr>
            <p:spPr bwMode="gray">
              <a:xfrm>
                <a:off x="4320" y="1868"/>
                <a:ext cx="86" cy="76"/>
              </a:xfrm>
              <a:custGeom>
                <a:avLst/>
                <a:gdLst>
                  <a:gd name="T0" fmla="*/ 80 w 86"/>
                  <a:gd name="T1" fmla="*/ 0 h 76"/>
                  <a:gd name="T2" fmla="*/ 78 w 86"/>
                  <a:gd name="T3" fmla="*/ 0 h 76"/>
                  <a:gd name="T4" fmla="*/ 74 w 86"/>
                  <a:gd name="T5" fmla="*/ 2 h 76"/>
                  <a:gd name="T6" fmla="*/ 70 w 86"/>
                  <a:gd name="T7" fmla="*/ 0 h 76"/>
                  <a:gd name="T8" fmla="*/ 66 w 86"/>
                  <a:gd name="T9" fmla="*/ 0 h 76"/>
                  <a:gd name="T10" fmla="*/ 62 w 86"/>
                  <a:gd name="T11" fmla="*/ 0 h 76"/>
                  <a:gd name="T12" fmla="*/ 60 w 86"/>
                  <a:gd name="T13" fmla="*/ 4 h 76"/>
                  <a:gd name="T14" fmla="*/ 58 w 86"/>
                  <a:gd name="T15" fmla="*/ 10 h 76"/>
                  <a:gd name="T16" fmla="*/ 52 w 86"/>
                  <a:gd name="T17" fmla="*/ 8 h 76"/>
                  <a:gd name="T18" fmla="*/ 46 w 86"/>
                  <a:gd name="T19" fmla="*/ 4 h 76"/>
                  <a:gd name="T20" fmla="*/ 40 w 86"/>
                  <a:gd name="T21" fmla="*/ 2 h 76"/>
                  <a:gd name="T22" fmla="*/ 30 w 86"/>
                  <a:gd name="T23" fmla="*/ 2 h 76"/>
                  <a:gd name="T24" fmla="*/ 18 w 86"/>
                  <a:gd name="T25" fmla="*/ 2 h 76"/>
                  <a:gd name="T26" fmla="*/ 10 w 86"/>
                  <a:gd name="T27" fmla="*/ 6 h 76"/>
                  <a:gd name="T28" fmla="*/ 6 w 86"/>
                  <a:gd name="T29" fmla="*/ 10 h 76"/>
                  <a:gd name="T30" fmla="*/ 2 w 86"/>
                  <a:gd name="T31" fmla="*/ 14 h 76"/>
                  <a:gd name="T32" fmla="*/ 2 w 86"/>
                  <a:gd name="T33" fmla="*/ 20 h 76"/>
                  <a:gd name="T34" fmla="*/ 0 w 86"/>
                  <a:gd name="T35" fmla="*/ 26 h 76"/>
                  <a:gd name="T36" fmla="*/ 2 w 86"/>
                  <a:gd name="T37" fmla="*/ 30 h 76"/>
                  <a:gd name="T38" fmla="*/ 4 w 86"/>
                  <a:gd name="T39" fmla="*/ 36 h 76"/>
                  <a:gd name="T40" fmla="*/ 6 w 86"/>
                  <a:gd name="T41" fmla="*/ 40 h 76"/>
                  <a:gd name="T42" fmla="*/ 8 w 86"/>
                  <a:gd name="T43" fmla="*/ 46 h 76"/>
                  <a:gd name="T44" fmla="*/ 10 w 86"/>
                  <a:gd name="T45" fmla="*/ 52 h 76"/>
                  <a:gd name="T46" fmla="*/ 10 w 86"/>
                  <a:gd name="T47" fmla="*/ 54 h 76"/>
                  <a:gd name="T48" fmla="*/ 12 w 86"/>
                  <a:gd name="T49" fmla="*/ 58 h 76"/>
                  <a:gd name="T50" fmla="*/ 14 w 86"/>
                  <a:gd name="T51" fmla="*/ 62 h 76"/>
                  <a:gd name="T52" fmla="*/ 18 w 86"/>
                  <a:gd name="T53" fmla="*/ 66 h 76"/>
                  <a:gd name="T54" fmla="*/ 24 w 86"/>
                  <a:gd name="T55" fmla="*/ 66 h 76"/>
                  <a:gd name="T56" fmla="*/ 24 w 86"/>
                  <a:gd name="T57" fmla="*/ 76 h 76"/>
                  <a:gd name="T58" fmla="*/ 30 w 86"/>
                  <a:gd name="T59" fmla="*/ 74 h 76"/>
                  <a:gd name="T60" fmla="*/ 34 w 86"/>
                  <a:gd name="T61" fmla="*/ 72 h 76"/>
                  <a:gd name="T62" fmla="*/ 40 w 86"/>
                  <a:gd name="T63" fmla="*/ 68 h 76"/>
                  <a:gd name="T64" fmla="*/ 48 w 86"/>
                  <a:gd name="T65" fmla="*/ 66 h 76"/>
                  <a:gd name="T66" fmla="*/ 66 w 86"/>
                  <a:gd name="T67" fmla="*/ 60 h 76"/>
                  <a:gd name="T68" fmla="*/ 62 w 86"/>
                  <a:gd name="T69" fmla="*/ 56 h 76"/>
                  <a:gd name="T70" fmla="*/ 60 w 86"/>
                  <a:gd name="T71" fmla="*/ 56 h 76"/>
                  <a:gd name="T72" fmla="*/ 58 w 86"/>
                  <a:gd name="T73" fmla="*/ 54 h 76"/>
                  <a:gd name="T74" fmla="*/ 82 w 86"/>
                  <a:gd name="T75" fmla="*/ 40 h 76"/>
                  <a:gd name="T76" fmla="*/ 84 w 86"/>
                  <a:gd name="T77" fmla="*/ 38 h 76"/>
                  <a:gd name="T78" fmla="*/ 86 w 86"/>
                  <a:gd name="T79" fmla="*/ 34 h 76"/>
                  <a:gd name="T80" fmla="*/ 84 w 86"/>
                  <a:gd name="T81" fmla="*/ 30 h 76"/>
                  <a:gd name="T82" fmla="*/ 84 w 86"/>
                  <a:gd name="T83" fmla="*/ 26 h 76"/>
                  <a:gd name="T84" fmla="*/ 84 w 86"/>
                  <a:gd name="T85" fmla="*/ 22 h 76"/>
                  <a:gd name="T86" fmla="*/ 82 w 86"/>
                  <a:gd name="T87" fmla="*/ 16 h 76"/>
                  <a:gd name="T88" fmla="*/ 82 w 86"/>
                  <a:gd name="T89" fmla="*/ 0 h 76"/>
                  <a:gd name="T90" fmla="*/ 80 w 86"/>
                  <a:gd name="T91" fmla="*/ 0 h 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6" h="76">
                    <a:moveTo>
                      <a:pt x="80" y="0"/>
                    </a:moveTo>
                    <a:lnTo>
                      <a:pt x="78" y="0"/>
                    </a:lnTo>
                    <a:lnTo>
                      <a:pt x="74" y="2"/>
                    </a:lnTo>
                    <a:lnTo>
                      <a:pt x="70" y="0"/>
                    </a:lnTo>
                    <a:lnTo>
                      <a:pt x="66" y="0"/>
                    </a:lnTo>
                    <a:lnTo>
                      <a:pt x="62" y="0"/>
                    </a:lnTo>
                    <a:lnTo>
                      <a:pt x="60" y="4"/>
                    </a:lnTo>
                    <a:lnTo>
                      <a:pt x="58" y="10"/>
                    </a:lnTo>
                    <a:lnTo>
                      <a:pt x="52" y="8"/>
                    </a:lnTo>
                    <a:lnTo>
                      <a:pt x="46" y="4"/>
                    </a:lnTo>
                    <a:lnTo>
                      <a:pt x="40" y="2"/>
                    </a:lnTo>
                    <a:lnTo>
                      <a:pt x="30" y="2"/>
                    </a:lnTo>
                    <a:lnTo>
                      <a:pt x="18" y="2"/>
                    </a:lnTo>
                    <a:lnTo>
                      <a:pt x="10" y="6"/>
                    </a:lnTo>
                    <a:lnTo>
                      <a:pt x="6" y="10"/>
                    </a:lnTo>
                    <a:lnTo>
                      <a:pt x="2" y="14"/>
                    </a:lnTo>
                    <a:lnTo>
                      <a:pt x="2" y="20"/>
                    </a:lnTo>
                    <a:lnTo>
                      <a:pt x="0" y="26"/>
                    </a:lnTo>
                    <a:lnTo>
                      <a:pt x="2" y="30"/>
                    </a:lnTo>
                    <a:lnTo>
                      <a:pt x="4" y="36"/>
                    </a:lnTo>
                    <a:lnTo>
                      <a:pt x="6" y="40"/>
                    </a:lnTo>
                    <a:lnTo>
                      <a:pt x="8" y="46"/>
                    </a:lnTo>
                    <a:lnTo>
                      <a:pt x="10" y="52"/>
                    </a:lnTo>
                    <a:lnTo>
                      <a:pt x="10" y="54"/>
                    </a:lnTo>
                    <a:lnTo>
                      <a:pt x="12" y="58"/>
                    </a:lnTo>
                    <a:lnTo>
                      <a:pt x="14" y="62"/>
                    </a:lnTo>
                    <a:lnTo>
                      <a:pt x="18" y="66"/>
                    </a:lnTo>
                    <a:lnTo>
                      <a:pt x="24" y="66"/>
                    </a:lnTo>
                    <a:lnTo>
                      <a:pt x="24" y="76"/>
                    </a:lnTo>
                    <a:lnTo>
                      <a:pt x="30" y="74"/>
                    </a:lnTo>
                    <a:lnTo>
                      <a:pt x="34" y="72"/>
                    </a:lnTo>
                    <a:lnTo>
                      <a:pt x="40" y="68"/>
                    </a:lnTo>
                    <a:lnTo>
                      <a:pt x="48" y="66"/>
                    </a:lnTo>
                    <a:lnTo>
                      <a:pt x="66" y="60"/>
                    </a:lnTo>
                    <a:lnTo>
                      <a:pt x="62" y="56"/>
                    </a:lnTo>
                    <a:lnTo>
                      <a:pt x="60" y="56"/>
                    </a:lnTo>
                    <a:lnTo>
                      <a:pt x="58" y="54"/>
                    </a:lnTo>
                    <a:lnTo>
                      <a:pt x="82" y="40"/>
                    </a:lnTo>
                    <a:lnTo>
                      <a:pt x="84" y="38"/>
                    </a:lnTo>
                    <a:lnTo>
                      <a:pt x="86" y="34"/>
                    </a:lnTo>
                    <a:lnTo>
                      <a:pt x="84" y="30"/>
                    </a:lnTo>
                    <a:lnTo>
                      <a:pt x="84" y="26"/>
                    </a:lnTo>
                    <a:lnTo>
                      <a:pt x="84" y="22"/>
                    </a:lnTo>
                    <a:lnTo>
                      <a:pt x="82" y="16"/>
                    </a:lnTo>
                    <a:lnTo>
                      <a:pt x="82" y="0"/>
                    </a:lnTo>
                    <a:lnTo>
                      <a:pt x="8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5" name="Freeform 15"/>
              <p:cNvSpPr>
                <a:spLocks noChangeAspect="1"/>
              </p:cNvSpPr>
              <p:nvPr/>
            </p:nvSpPr>
            <p:spPr bwMode="gray">
              <a:xfrm>
                <a:off x="4262" y="1722"/>
                <a:ext cx="140" cy="156"/>
              </a:xfrm>
              <a:custGeom>
                <a:avLst/>
                <a:gdLst>
                  <a:gd name="T0" fmla="*/ 102 w 140"/>
                  <a:gd name="T1" fmla="*/ 124 h 156"/>
                  <a:gd name="T2" fmla="*/ 94 w 140"/>
                  <a:gd name="T3" fmla="*/ 116 h 156"/>
                  <a:gd name="T4" fmla="*/ 88 w 140"/>
                  <a:gd name="T5" fmla="*/ 102 h 156"/>
                  <a:gd name="T6" fmla="*/ 86 w 140"/>
                  <a:gd name="T7" fmla="*/ 94 h 156"/>
                  <a:gd name="T8" fmla="*/ 74 w 140"/>
                  <a:gd name="T9" fmla="*/ 84 h 156"/>
                  <a:gd name="T10" fmla="*/ 66 w 140"/>
                  <a:gd name="T11" fmla="*/ 76 h 156"/>
                  <a:gd name="T12" fmla="*/ 58 w 140"/>
                  <a:gd name="T13" fmla="*/ 82 h 156"/>
                  <a:gd name="T14" fmla="*/ 52 w 140"/>
                  <a:gd name="T15" fmla="*/ 88 h 156"/>
                  <a:gd name="T16" fmla="*/ 48 w 140"/>
                  <a:gd name="T17" fmla="*/ 84 h 156"/>
                  <a:gd name="T18" fmla="*/ 44 w 140"/>
                  <a:gd name="T19" fmla="*/ 80 h 156"/>
                  <a:gd name="T20" fmla="*/ 36 w 140"/>
                  <a:gd name="T21" fmla="*/ 84 h 156"/>
                  <a:gd name="T22" fmla="*/ 26 w 140"/>
                  <a:gd name="T23" fmla="*/ 70 h 156"/>
                  <a:gd name="T24" fmla="*/ 26 w 140"/>
                  <a:gd name="T25" fmla="*/ 58 h 156"/>
                  <a:gd name="T26" fmla="*/ 18 w 140"/>
                  <a:gd name="T27" fmla="*/ 56 h 156"/>
                  <a:gd name="T28" fmla="*/ 12 w 140"/>
                  <a:gd name="T29" fmla="*/ 56 h 156"/>
                  <a:gd name="T30" fmla="*/ 6 w 140"/>
                  <a:gd name="T31" fmla="*/ 44 h 156"/>
                  <a:gd name="T32" fmla="*/ 0 w 140"/>
                  <a:gd name="T33" fmla="*/ 38 h 156"/>
                  <a:gd name="T34" fmla="*/ 10 w 140"/>
                  <a:gd name="T35" fmla="*/ 28 h 156"/>
                  <a:gd name="T36" fmla="*/ 12 w 140"/>
                  <a:gd name="T37" fmla="*/ 22 h 156"/>
                  <a:gd name="T38" fmla="*/ 20 w 140"/>
                  <a:gd name="T39" fmla="*/ 22 h 156"/>
                  <a:gd name="T40" fmla="*/ 26 w 140"/>
                  <a:gd name="T41" fmla="*/ 20 h 156"/>
                  <a:gd name="T42" fmla="*/ 20 w 140"/>
                  <a:gd name="T43" fmla="*/ 8 h 156"/>
                  <a:gd name="T44" fmla="*/ 22 w 140"/>
                  <a:gd name="T45" fmla="*/ 2 h 156"/>
                  <a:gd name="T46" fmla="*/ 28 w 140"/>
                  <a:gd name="T47" fmla="*/ 4 h 156"/>
                  <a:gd name="T48" fmla="*/ 32 w 140"/>
                  <a:gd name="T49" fmla="*/ 16 h 156"/>
                  <a:gd name="T50" fmla="*/ 42 w 140"/>
                  <a:gd name="T51" fmla="*/ 24 h 156"/>
                  <a:gd name="T52" fmla="*/ 70 w 140"/>
                  <a:gd name="T53" fmla="*/ 34 h 156"/>
                  <a:gd name="T54" fmla="*/ 66 w 140"/>
                  <a:gd name="T55" fmla="*/ 44 h 156"/>
                  <a:gd name="T56" fmla="*/ 60 w 140"/>
                  <a:gd name="T57" fmla="*/ 50 h 156"/>
                  <a:gd name="T58" fmla="*/ 70 w 140"/>
                  <a:gd name="T59" fmla="*/ 64 h 156"/>
                  <a:gd name="T60" fmla="*/ 88 w 140"/>
                  <a:gd name="T61" fmla="*/ 78 h 156"/>
                  <a:gd name="T62" fmla="*/ 96 w 140"/>
                  <a:gd name="T63" fmla="*/ 88 h 156"/>
                  <a:gd name="T64" fmla="*/ 104 w 140"/>
                  <a:gd name="T65" fmla="*/ 92 h 156"/>
                  <a:gd name="T66" fmla="*/ 114 w 140"/>
                  <a:gd name="T67" fmla="*/ 104 h 156"/>
                  <a:gd name="T68" fmla="*/ 134 w 140"/>
                  <a:gd name="T69" fmla="*/ 132 h 156"/>
                  <a:gd name="T70" fmla="*/ 138 w 140"/>
                  <a:gd name="T71" fmla="*/ 146 h 156"/>
                  <a:gd name="T72" fmla="*/ 132 w 140"/>
                  <a:gd name="T73" fmla="*/ 148 h 156"/>
                  <a:gd name="T74" fmla="*/ 124 w 140"/>
                  <a:gd name="T75" fmla="*/ 146 h 156"/>
                  <a:gd name="T76" fmla="*/ 118 w 140"/>
                  <a:gd name="T77" fmla="*/ 150 h 156"/>
                  <a:gd name="T78" fmla="*/ 110 w 140"/>
                  <a:gd name="T79" fmla="*/ 154 h 1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0" h="156">
                    <a:moveTo>
                      <a:pt x="104" y="150"/>
                    </a:moveTo>
                    <a:lnTo>
                      <a:pt x="102" y="124"/>
                    </a:lnTo>
                    <a:lnTo>
                      <a:pt x="98" y="120"/>
                    </a:lnTo>
                    <a:lnTo>
                      <a:pt x="94" y="116"/>
                    </a:lnTo>
                    <a:lnTo>
                      <a:pt x="90" y="108"/>
                    </a:lnTo>
                    <a:lnTo>
                      <a:pt x="88" y="102"/>
                    </a:lnTo>
                    <a:lnTo>
                      <a:pt x="88" y="98"/>
                    </a:lnTo>
                    <a:lnTo>
                      <a:pt x="86" y="94"/>
                    </a:lnTo>
                    <a:lnTo>
                      <a:pt x="80" y="90"/>
                    </a:lnTo>
                    <a:lnTo>
                      <a:pt x="74" y="84"/>
                    </a:lnTo>
                    <a:lnTo>
                      <a:pt x="70" y="76"/>
                    </a:lnTo>
                    <a:lnTo>
                      <a:pt x="66" y="76"/>
                    </a:lnTo>
                    <a:lnTo>
                      <a:pt x="62" y="78"/>
                    </a:lnTo>
                    <a:lnTo>
                      <a:pt x="58" y="82"/>
                    </a:lnTo>
                    <a:lnTo>
                      <a:pt x="56" y="86"/>
                    </a:lnTo>
                    <a:lnTo>
                      <a:pt x="52" y="88"/>
                    </a:lnTo>
                    <a:lnTo>
                      <a:pt x="50" y="86"/>
                    </a:lnTo>
                    <a:lnTo>
                      <a:pt x="48" y="84"/>
                    </a:lnTo>
                    <a:lnTo>
                      <a:pt x="46" y="82"/>
                    </a:lnTo>
                    <a:lnTo>
                      <a:pt x="44" y="80"/>
                    </a:lnTo>
                    <a:lnTo>
                      <a:pt x="40" y="80"/>
                    </a:lnTo>
                    <a:lnTo>
                      <a:pt x="36" y="84"/>
                    </a:lnTo>
                    <a:lnTo>
                      <a:pt x="28" y="90"/>
                    </a:lnTo>
                    <a:lnTo>
                      <a:pt x="26" y="70"/>
                    </a:lnTo>
                    <a:lnTo>
                      <a:pt x="26" y="64"/>
                    </a:lnTo>
                    <a:lnTo>
                      <a:pt x="26" y="58"/>
                    </a:lnTo>
                    <a:lnTo>
                      <a:pt x="22" y="56"/>
                    </a:lnTo>
                    <a:lnTo>
                      <a:pt x="18" y="56"/>
                    </a:lnTo>
                    <a:lnTo>
                      <a:pt x="16" y="56"/>
                    </a:lnTo>
                    <a:lnTo>
                      <a:pt x="12" y="56"/>
                    </a:lnTo>
                    <a:lnTo>
                      <a:pt x="8" y="52"/>
                    </a:lnTo>
                    <a:lnTo>
                      <a:pt x="6" y="44"/>
                    </a:lnTo>
                    <a:lnTo>
                      <a:pt x="4" y="40"/>
                    </a:lnTo>
                    <a:lnTo>
                      <a:pt x="0" y="38"/>
                    </a:lnTo>
                    <a:lnTo>
                      <a:pt x="8" y="32"/>
                    </a:lnTo>
                    <a:lnTo>
                      <a:pt x="10" y="28"/>
                    </a:lnTo>
                    <a:lnTo>
                      <a:pt x="10" y="24"/>
                    </a:lnTo>
                    <a:lnTo>
                      <a:pt x="12" y="22"/>
                    </a:lnTo>
                    <a:lnTo>
                      <a:pt x="16" y="18"/>
                    </a:lnTo>
                    <a:lnTo>
                      <a:pt x="20" y="22"/>
                    </a:lnTo>
                    <a:lnTo>
                      <a:pt x="22" y="22"/>
                    </a:lnTo>
                    <a:lnTo>
                      <a:pt x="26" y="20"/>
                    </a:lnTo>
                    <a:lnTo>
                      <a:pt x="22" y="14"/>
                    </a:lnTo>
                    <a:lnTo>
                      <a:pt x="20" y="8"/>
                    </a:lnTo>
                    <a:lnTo>
                      <a:pt x="20" y="4"/>
                    </a:lnTo>
                    <a:lnTo>
                      <a:pt x="22" y="2"/>
                    </a:lnTo>
                    <a:lnTo>
                      <a:pt x="28" y="0"/>
                    </a:lnTo>
                    <a:lnTo>
                      <a:pt x="28" y="4"/>
                    </a:lnTo>
                    <a:lnTo>
                      <a:pt x="28" y="10"/>
                    </a:lnTo>
                    <a:lnTo>
                      <a:pt x="32" y="16"/>
                    </a:lnTo>
                    <a:lnTo>
                      <a:pt x="36" y="20"/>
                    </a:lnTo>
                    <a:lnTo>
                      <a:pt x="42" y="24"/>
                    </a:lnTo>
                    <a:lnTo>
                      <a:pt x="54" y="30"/>
                    </a:lnTo>
                    <a:lnTo>
                      <a:pt x="70" y="34"/>
                    </a:lnTo>
                    <a:lnTo>
                      <a:pt x="70" y="40"/>
                    </a:lnTo>
                    <a:lnTo>
                      <a:pt x="66" y="44"/>
                    </a:lnTo>
                    <a:lnTo>
                      <a:pt x="58" y="46"/>
                    </a:lnTo>
                    <a:lnTo>
                      <a:pt x="60" y="50"/>
                    </a:lnTo>
                    <a:lnTo>
                      <a:pt x="62" y="56"/>
                    </a:lnTo>
                    <a:lnTo>
                      <a:pt x="70" y="64"/>
                    </a:lnTo>
                    <a:lnTo>
                      <a:pt x="80" y="72"/>
                    </a:lnTo>
                    <a:lnTo>
                      <a:pt x="88" y="78"/>
                    </a:lnTo>
                    <a:lnTo>
                      <a:pt x="94" y="82"/>
                    </a:lnTo>
                    <a:lnTo>
                      <a:pt x="96" y="88"/>
                    </a:lnTo>
                    <a:lnTo>
                      <a:pt x="98" y="92"/>
                    </a:lnTo>
                    <a:lnTo>
                      <a:pt x="104" y="92"/>
                    </a:lnTo>
                    <a:lnTo>
                      <a:pt x="110" y="98"/>
                    </a:lnTo>
                    <a:lnTo>
                      <a:pt x="114" y="104"/>
                    </a:lnTo>
                    <a:lnTo>
                      <a:pt x="128" y="122"/>
                    </a:lnTo>
                    <a:lnTo>
                      <a:pt x="134" y="132"/>
                    </a:lnTo>
                    <a:lnTo>
                      <a:pt x="140" y="146"/>
                    </a:lnTo>
                    <a:lnTo>
                      <a:pt x="138" y="146"/>
                    </a:lnTo>
                    <a:lnTo>
                      <a:pt x="136" y="146"/>
                    </a:lnTo>
                    <a:lnTo>
                      <a:pt x="132" y="148"/>
                    </a:lnTo>
                    <a:lnTo>
                      <a:pt x="128" y="146"/>
                    </a:lnTo>
                    <a:lnTo>
                      <a:pt x="124" y="146"/>
                    </a:lnTo>
                    <a:lnTo>
                      <a:pt x="120" y="146"/>
                    </a:lnTo>
                    <a:lnTo>
                      <a:pt x="118" y="150"/>
                    </a:lnTo>
                    <a:lnTo>
                      <a:pt x="116" y="156"/>
                    </a:lnTo>
                    <a:lnTo>
                      <a:pt x="110" y="154"/>
                    </a:lnTo>
                    <a:lnTo>
                      <a:pt x="104" y="1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6" name="Freeform 16"/>
              <p:cNvSpPr>
                <a:spLocks noChangeAspect="1"/>
              </p:cNvSpPr>
              <p:nvPr/>
            </p:nvSpPr>
            <p:spPr bwMode="gray">
              <a:xfrm>
                <a:off x="4230" y="1760"/>
                <a:ext cx="136" cy="272"/>
              </a:xfrm>
              <a:custGeom>
                <a:avLst/>
                <a:gdLst>
                  <a:gd name="T0" fmla="*/ 96 w 136"/>
                  <a:gd name="T1" fmla="*/ 266 h 272"/>
                  <a:gd name="T2" fmla="*/ 92 w 136"/>
                  <a:gd name="T3" fmla="*/ 272 h 272"/>
                  <a:gd name="T4" fmla="*/ 84 w 136"/>
                  <a:gd name="T5" fmla="*/ 272 h 272"/>
                  <a:gd name="T6" fmla="*/ 76 w 136"/>
                  <a:gd name="T7" fmla="*/ 264 h 272"/>
                  <a:gd name="T8" fmla="*/ 68 w 136"/>
                  <a:gd name="T9" fmla="*/ 254 h 272"/>
                  <a:gd name="T10" fmla="*/ 56 w 136"/>
                  <a:gd name="T11" fmla="*/ 242 h 272"/>
                  <a:gd name="T12" fmla="*/ 44 w 136"/>
                  <a:gd name="T13" fmla="*/ 230 h 272"/>
                  <a:gd name="T14" fmla="*/ 34 w 136"/>
                  <a:gd name="T15" fmla="*/ 232 h 272"/>
                  <a:gd name="T16" fmla="*/ 30 w 136"/>
                  <a:gd name="T17" fmla="*/ 220 h 272"/>
                  <a:gd name="T18" fmla="*/ 32 w 136"/>
                  <a:gd name="T19" fmla="*/ 172 h 272"/>
                  <a:gd name="T20" fmla="*/ 42 w 136"/>
                  <a:gd name="T21" fmla="*/ 166 h 272"/>
                  <a:gd name="T22" fmla="*/ 44 w 136"/>
                  <a:gd name="T23" fmla="*/ 156 h 272"/>
                  <a:gd name="T24" fmla="*/ 40 w 136"/>
                  <a:gd name="T25" fmla="*/ 134 h 272"/>
                  <a:gd name="T26" fmla="*/ 30 w 136"/>
                  <a:gd name="T27" fmla="*/ 116 h 272"/>
                  <a:gd name="T28" fmla="*/ 20 w 136"/>
                  <a:gd name="T29" fmla="*/ 100 h 272"/>
                  <a:gd name="T30" fmla="*/ 22 w 136"/>
                  <a:gd name="T31" fmla="*/ 88 h 272"/>
                  <a:gd name="T32" fmla="*/ 22 w 136"/>
                  <a:gd name="T33" fmla="*/ 74 h 272"/>
                  <a:gd name="T34" fmla="*/ 12 w 136"/>
                  <a:gd name="T35" fmla="*/ 58 h 272"/>
                  <a:gd name="T36" fmla="*/ 2 w 136"/>
                  <a:gd name="T37" fmla="*/ 44 h 272"/>
                  <a:gd name="T38" fmla="*/ 2 w 136"/>
                  <a:gd name="T39" fmla="*/ 26 h 272"/>
                  <a:gd name="T40" fmla="*/ 8 w 136"/>
                  <a:gd name="T41" fmla="*/ 16 h 272"/>
                  <a:gd name="T42" fmla="*/ 22 w 136"/>
                  <a:gd name="T43" fmla="*/ 6 h 272"/>
                  <a:gd name="T44" fmla="*/ 36 w 136"/>
                  <a:gd name="T45" fmla="*/ 2 h 272"/>
                  <a:gd name="T46" fmla="*/ 40 w 136"/>
                  <a:gd name="T47" fmla="*/ 14 h 272"/>
                  <a:gd name="T48" fmla="*/ 48 w 136"/>
                  <a:gd name="T49" fmla="*/ 18 h 272"/>
                  <a:gd name="T50" fmla="*/ 54 w 136"/>
                  <a:gd name="T51" fmla="*/ 18 h 272"/>
                  <a:gd name="T52" fmla="*/ 58 w 136"/>
                  <a:gd name="T53" fmla="*/ 26 h 272"/>
                  <a:gd name="T54" fmla="*/ 60 w 136"/>
                  <a:gd name="T55" fmla="*/ 52 h 272"/>
                  <a:gd name="T56" fmla="*/ 72 w 136"/>
                  <a:gd name="T57" fmla="*/ 42 h 272"/>
                  <a:gd name="T58" fmla="*/ 78 w 136"/>
                  <a:gd name="T59" fmla="*/ 44 h 272"/>
                  <a:gd name="T60" fmla="*/ 82 w 136"/>
                  <a:gd name="T61" fmla="*/ 48 h 272"/>
                  <a:gd name="T62" fmla="*/ 88 w 136"/>
                  <a:gd name="T63" fmla="*/ 48 h 272"/>
                  <a:gd name="T64" fmla="*/ 94 w 136"/>
                  <a:gd name="T65" fmla="*/ 40 h 272"/>
                  <a:gd name="T66" fmla="*/ 102 w 136"/>
                  <a:gd name="T67" fmla="*/ 38 h 272"/>
                  <a:gd name="T68" fmla="*/ 112 w 136"/>
                  <a:gd name="T69" fmla="*/ 52 h 272"/>
                  <a:gd name="T70" fmla="*/ 120 w 136"/>
                  <a:gd name="T71" fmla="*/ 60 h 272"/>
                  <a:gd name="T72" fmla="*/ 122 w 136"/>
                  <a:gd name="T73" fmla="*/ 70 h 272"/>
                  <a:gd name="T74" fmla="*/ 130 w 136"/>
                  <a:gd name="T75" fmla="*/ 82 h 272"/>
                  <a:gd name="T76" fmla="*/ 136 w 136"/>
                  <a:gd name="T77" fmla="*/ 112 h 272"/>
                  <a:gd name="T78" fmla="*/ 120 w 136"/>
                  <a:gd name="T79" fmla="*/ 110 h 272"/>
                  <a:gd name="T80" fmla="*/ 100 w 136"/>
                  <a:gd name="T81" fmla="*/ 114 h 272"/>
                  <a:gd name="T82" fmla="*/ 92 w 136"/>
                  <a:gd name="T83" fmla="*/ 122 h 272"/>
                  <a:gd name="T84" fmla="*/ 90 w 136"/>
                  <a:gd name="T85" fmla="*/ 134 h 272"/>
                  <a:gd name="T86" fmla="*/ 94 w 136"/>
                  <a:gd name="T87" fmla="*/ 144 h 272"/>
                  <a:gd name="T88" fmla="*/ 98 w 136"/>
                  <a:gd name="T89" fmla="*/ 154 h 272"/>
                  <a:gd name="T90" fmla="*/ 86 w 136"/>
                  <a:gd name="T91" fmla="*/ 150 h 272"/>
                  <a:gd name="T92" fmla="*/ 68 w 136"/>
                  <a:gd name="T93" fmla="*/ 136 h 272"/>
                  <a:gd name="T94" fmla="*/ 52 w 136"/>
                  <a:gd name="T95" fmla="*/ 128 h 272"/>
                  <a:gd name="T96" fmla="*/ 50 w 136"/>
                  <a:gd name="T97" fmla="*/ 158 h 272"/>
                  <a:gd name="T98" fmla="*/ 48 w 136"/>
                  <a:gd name="T99" fmla="*/ 176 h 272"/>
                  <a:gd name="T100" fmla="*/ 48 w 136"/>
                  <a:gd name="T101" fmla="*/ 192 h 272"/>
                  <a:gd name="T102" fmla="*/ 52 w 136"/>
                  <a:gd name="T103" fmla="*/ 204 h 272"/>
                  <a:gd name="T104" fmla="*/ 60 w 136"/>
                  <a:gd name="T105" fmla="*/ 216 h 272"/>
                  <a:gd name="T106" fmla="*/ 66 w 136"/>
                  <a:gd name="T107" fmla="*/ 224 h 272"/>
                  <a:gd name="T108" fmla="*/ 68 w 136"/>
                  <a:gd name="T109" fmla="*/ 238 h 272"/>
                  <a:gd name="T110" fmla="*/ 74 w 136"/>
                  <a:gd name="T111" fmla="*/ 244 h 272"/>
                  <a:gd name="T112" fmla="*/ 104 w 136"/>
                  <a:gd name="T113" fmla="*/ 266 h 2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6" h="272">
                    <a:moveTo>
                      <a:pt x="104" y="266"/>
                    </a:moveTo>
                    <a:lnTo>
                      <a:pt x="96" y="266"/>
                    </a:lnTo>
                    <a:lnTo>
                      <a:pt x="94" y="272"/>
                    </a:lnTo>
                    <a:lnTo>
                      <a:pt x="92" y="272"/>
                    </a:lnTo>
                    <a:lnTo>
                      <a:pt x="88" y="272"/>
                    </a:lnTo>
                    <a:lnTo>
                      <a:pt x="84" y="272"/>
                    </a:lnTo>
                    <a:lnTo>
                      <a:pt x="82" y="272"/>
                    </a:lnTo>
                    <a:lnTo>
                      <a:pt x="76" y="264"/>
                    </a:lnTo>
                    <a:lnTo>
                      <a:pt x="72" y="258"/>
                    </a:lnTo>
                    <a:lnTo>
                      <a:pt x="68" y="254"/>
                    </a:lnTo>
                    <a:lnTo>
                      <a:pt x="62" y="254"/>
                    </a:lnTo>
                    <a:lnTo>
                      <a:pt x="56" y="242"/>
                    </a:lnTo>
                    <a:lnTo>
                      <a:pt x="50" y="236"/>
                    </a:lnTo>
                    <a:lnTo>
                      <a:pt x="44" y="230"/>
                    </a:lnTo>
                    <a:lnTo>
                      <a:pt x="38" y="226"/>
                    </a:lnTo>
                    <a:lnTo>
                      <a:pt x="34" y="232"/>
                    </a:lnTo>
                    <a:lnTo>
                      <a:pt x="32" y="228"/>
                    </a:lnTo>
                    <a:lnTo>
                      <a:pt x="30" y="220"/>
                    </a:lnTo>
                    <a:lnTo>
                      <a:pt x="30" y="206"/>
                    </a:lnTo>
                    <a:lnTo>
                      <a:pt x="32" y="172"/>
                    </a:lnTo>
                    <a:lnTo>
                      <a:pt x="38" y="172"/>
                    </a:lnTo>
                    <a:lnTo>
                      <a:pt x="42" y="166"/>
                    </a:lnTo>
                    <a:lnTo>
                      <a:pt x="44" y="162"/>
                    </a:lnTo>
                    <a:lnTo>
                      <a:pt x="44" y="156"/>
                    </a:lnTo>
                    <a:lnTo>
                      <a:pt x="44" y="146"/>
                    </a:lnTo>
                    <a:lnTo>
                      <a:pt x="40" y="134"/>
                    </a:lnTo>
                    <a:lnTo>
                      <a:pt x="34" y="124"/>
                    </a:lnTo>
                    <a:lnTo>
                      <a:pt x="30" y="116"/>
                    </a:lnTo>
                    <a:lnTo>
                      <a:pt x="18" y="106"/>
                    </a:lnTo>
                    <a:lnTo>
                      <a:pt x="20" y="100"/>
                    </a:lnTo>
                    <a:lnTo>
                      <a:pt x="20" y="94"/>
                    </a:lnTo>
                    <a:lnTo>
                      <a:pt x="22" y="88"/>
                    </a:lnTo>
                    <a:lnTo>
                      <a:pt x="22" y="82"/>
                    </a:lnTo>
                    <a:lnTo>
                      <a:pt x="22" y="74"/>
                    </a:lnTo>
                    <a:lnTo>
                      <a:pt x="20" y="68"/>
                    </a:lnTo>
                    <a:lnTo>
                      <a:pt x="12" y="58"/>
                    </a:lnTo>
                    <a:lnTo>
                      <a:pt x="4" y="50"/>
                    </a:lnTo>
                    <a:lnTo>
                      <a:pt x="2" y="44"/>
                    </a:lnTo>
                    <a:lnTo>
                      <a:pt x="0" y="34"/>
                    </a:lnTo>
                    <a:lnTo>
                      <a:pt x="2" y="26"/>
                    </a:lnTo>
                    <a:lnTo>
                      <a:pt x="4" y="22"/>
                    </a:lnTo>
                    <a:lnTo>
                      <a:pt x="8" y="16"/>
                    </a:lnTo>
                    <a:lnTo>
                      <a:pt x="10" y="14"/>
                    </a:lnTo>
                    <a:lnTo>
                      <a:pt x="22" y="6"/>
                    </a:lnTo>
                    <a:lnTo>
                      <a:pt x="32" y="0"/>
                    </a:lnTo>
                    <a:lnTo>
                      <a:pt x="36" y="2"/>
                    </a:lnTo>
                    <a:lnTo>
                      <a:pt x="38" y="6"/>
                    </a:lnTo>
                    <a:lnTo>
                      <a:pt x="40" y="14"/>
                    </a:lnTo>
                    <a:lnTo>
                      <a:pt x="44" y="18"/>
                    </a:lnTo>
                    <a:lnTo>
                      <a:pt x="48" y="18"/>
                    </a:lnTo>
                    <a:lnTo>
                      <a:pt x="50" y="18"/>
                    </a:lnTo>
                    <a:lnTo>
                      <a:pt x="54" y="18"/>
                    </a:lnTo>
                    <a:lnTo>
                      <a:pt x="58" y="20"/>
                    </a:lnTo>
                    <a:lnTo>
                      <a:pt x="58" y="26"/>
                    </a:lnTo>
                    <a:lnTo>
                      <a:pt x="58" y="32"/>
                    </a:lnTo>
                    <a:lnTo>
                      <a:pt x="60" y="52"/>
                    </a:lnTo>
                    <a:lnTo>
                      <a:pt x="68" y="46"/>
                    </a:lnTo>
                    <a:lnTo>
                      <a:pt x="72" y="42"/>
                    </a:lnTo>
                    <a:lnTo>
                      <a:pt x="76" y="42"/>
                    </a:lnTo>
                    <a:lnTo>
                      <a:pt x="78" y="44"/>
                    </a:lnTo>
                    <a:lnTo>
                      <a:pt x="80" y="46"/>
                    </a:lnTo>
                    <a:lnTo>
                      <a:pt x="82" y="48"/>
                    </a:lnTo>
                    <a:lnTo>
                      <a:pt x="84" y="50"/>
                    </a:lnTo>
                    <a:lnTo>
                      <a:pt x="88" y="48"/>
                    </a:lnTo>
                    <a:lnTo>
                      <a:pt x="90" y="44"/>
                    </a:lnTo>
                    <a:lnTo>
                      <a:pt x="94" y="40"/>
                    </a:lnTo>
                    <a:lnTo>
                      <a:pt x="98" y="38"/>
                    </a:lnTo>
                    <a:lnTo>
                      <a:pt x="102" y="38"/>
                    </a:lnTo>
                    <a:lnTo>
                      <a:pt x="106" y="46"/>
                    </a:lnTo>
                    <a:lnTo>
                      <a:pt x="112" y="52"/>
                    </a:lnTo>
                    <a:lnTo>
                      <a:pt x="118" y="56"/>
                    </a:lnTo>
                    <a:lnTo>
                      <a:pt x="120" y="60"/>
                    </a:lnTo>
                    <a:lnTo>
                      <a:pt x="120" y="64"/>
                    </a:lnTo>
                    <a:lnTo>
                      <a:pt x="122" y="70"/>
                    </a:lnTo>
                    <a:lnTo>
                      <a:pt x="126" y="78"/>
                    </a:lnTo>
                    <a:lnTo>
                      <a:pt x="130" y="82"/>
                    </a:lnTo>
                    <a:lnTo>
                      <a:pt x="134" y="86"/>
                    </a:lnTo>
                    <a:lnTo>
                      <a:pt x="136" y="112"/>
                    </a:lnTo>
                    <a:lnTo>
                      <a:pt x="130" y="110"/>
                    </a:lnTo>
                    <a:lnTo>
                      <a:pt x="120" y="110"/>
                    </a:lnTo>
                    <a:lnTo>
                      <a:pt x="108" y="110"/>
                    </a:lnTo>
                    <a:lnTo>
                      <a:pt x="100" y="114"/>
                    </a:lnTo>
                    <a:lnTo>
                      <a:pt x="96" y="118"/>
                    </a:lnTo>
                    <a:lnTo>
                      <a:pt x="92" y="122"/>
                    </a:lnTo>
                    <a:lnTo>
                      <a:pt x="92" y="128"/>
                    </a:lnTo>
                    <a:lnTo>
                      <a:pt x="90" y="134"/>
                    </a:lnTo>
                    <a:lnTo>
                      <a:pt x="92" y="138"/>
                    </a:lnTo>
                    <a:lnTo>
                      <a:pt x="94" y="144"/>
                    </a:lnTo>
                    <a:lnTo>
                      <a:pt x="96" y="148"/>
                    </a:lnTo>
                    <a:lnTo>
                      <a:pt x="98" y="154"/>
                    </a:lnTo>
                    <a:lnTo>
                      <a:pt x="92" y="152"/>
                    </a:lnTo>
                    <a:lnTo>
                      <a:pt x="86" y="150"/>
                    </a:lnTo>
                    <a:lnTo>
                      <a:pt x="76" y="144"/>
                    </a:lnTo>
                    <a:lnTo>
                      <a:pt x="68" y="136"/>
                    </a:lnTo>
                    <a:lnTo>
                      <a:pt x="60" y="128"/>
                    </a:lnTo>
                    <a:lnTo>
                      <a:pt x="52" y="128"/>
                    </a:lnTo>
                    <a:lnTo>
                      <a:pt x="52" y="150"/>
                    </a:lnTo>
                    <a:lnTo>
                      <a:pt x="50" y="158"/>
                    </a:lnTo>
                    <a:lnTo>
                      <a:pt x="48" y="166"/>
                    </a:lnTo>
                    <a:lnTo>
                      <a:pt x="48" y="176"/>
                    </a:lnTo>
                    <a:lnTo>
                      <a:pt x="46" y="188"/>
                    </a:lnTo>
                    <a:lnTo>
                      <a:pt x="48" y="192"/>
                    </a:lnTo>
                    <a:lnTo>
                      <a:pt x="48" y="200"/>
                    </a:lnTo>
                    <a:lnTo>
                      <a:pt x="52" y="204"/>
                    </a:lnTo>
                    <a:lnTo>
                      <a:pt x="60" y="206"/>
                    </a:lnTo>
                    <a:lnTo>
                      <a:pt x="60" y="216"/>
                    </a:lnTo>
                    <a:lnTo>
                      <a:pt x="62" y="220"/>
                    </a:lnTo>
                    <a:lnTo>
                      <a:pt x="66" y="224"/>
                    </a:lnTo>
                    <a:lnTo>
                      <a:pt x="66" y="234"/>
                    </a:lnTo>
                    <a:lnTo>
                      <a:pt x="68" y="238"/>
                    </a:lnTo>
                    <a:lnTo>
                      <a:pt x="70" y="240"/>
                    </a:lnTo>
                    <a:lnTo>
                      <a:pt x="74" y="244"/>
                    </a:lnTo>
                    <a:lnTo>
                      <a:pt x="84" y="248"/>
                    </a:lnTo>
                    <a:lnTo>
                      <a:pt x="104" y="26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7" name="Freeform 17"/>
              <p:cNvSpPr>
                <a:spLocks noChangeAspect="1"/>
              </p:cNvSpPr>
              <p:nvPr/>
            </p:nvSpPr>
            <p:spPr bwMode="gray">
              <a:xfrm>
                <a:off x="4292" y="2014"/>
                <a:ext cx="72" cy="102"/>
              </a:xfrm>
              <a:custGeom>
                <a:avLst/>
                <a:gdLst>
                  <a:gd name="T0" fmla="*/ 42 w 72"/>
                  <a:gd name="T1" fmla="*/ 12 h 102"/>
                  <a:gd name="T2" fmla="*/ 34 w 72"/>
                  <a:gd name="T3" fmla="*/ 12 h 102"/>
                  <a:gd name="T4" fmla="*/ 32 w 72"/>
                  <a:gd name="T5" fmla="*/ 18 h 102"/>
                  <a:gd name="T6" fmla="*/ 30 w 72"/>
                  <a:gd name="T7" fmla="*/ 18 h 102"/>
                  <a:gd name="T8" fmla="*/ 26 w 72"/>
                  <a:gd name="T9" fmla="*/ 18 h 102"/>
                  <a:gd name="T10" fmla="*/ 22 w 72"/>
                  <a:gd name="T11" fmla="*/ 18 h 102"/>
                  <a:gd name="T12" fmla="*/ 20 w 72"/>
                  <a:gd name="T13" fmla="*/ 18 h 102"/>
                  <a:gd name="T14" fmla="*/ 14 w 72"/>
                  <a:gd name="T15" fmla="*/ 10 h 102"/>
                  <a:gd name="T16" fmla="*/ 10 w 72"/>
                  <a:gd name="T17" fmla="*/ 4 h 102"/>
                  <a:gd name="T18" fmla="*/ 6 w 72"/>
                  <a:gd name="T19" fmla="*/ 0 h 102"/>
                  <a:gd name="T20" fmla="*/ 0 w 72"/>
                  <a:gd name="T21" fmla="*/ 0 h 102"/>
                  <a:gd name="T22" fmla="*/ 2 w 72"/>
                  <a:gd name="T23" fmla="*/ 8 h 102"/>
                  <a:gd name="T24" fmla="*/ 4 w 72"/>
                  <a:gd name="T25" fmla="*/ 14 h 102"/>
                  <a:gd name="T26" fmla="*/ 6 w 72"/>
                  <a:gd name="T27" fmla="*/ 24 h 102"/>
                  <a:gd name="T28" fmla="*/ 10 w 72"/>
                  <a:gd name="T29" fmla="*/ 36 h 102"/>
                  <a:gd name="T30" fmla="*/ 14 w 72"/>
                  <a:gd name="T31" fmla="*/ 46 h 102"/>
                  <a:gd name="T32" fmla="*/ 18 w 72"/>
                  <a:gd name="T33" fmla="*/ 54 h 102"/>
                  <a:gd name="T34" fmla="*/ 34 w 72"/>
                  <a:gd name="T35" fmla="*/ 72 h 102"/>
                  <a:gd name="T36" fmla="*/ 50 w 72"/>
                  <a:gd name="T37" fmla="*/ 86 h 102"/>
                  <a:gd name="T38" fmla="*/ 58 w 72"/>
                  <a:gd name="T39" fmla="*/ 96 h 102"/>
                  <a:gd name="T40" fmla="*/ 66 w 72"/>
                  <a:gd name="T41" fmla="*/ 102 h 102"/>
                  <a:gd name="T42" fmla="*/ 68 w 72"/>
                  <a:gd name="T43" fmla="*/ 100 h 102"/>
                  <a:gd name="T44" fmla="*/ 70 w 72"/>
                  <a:gd name="T45" fmla="*/ 100 h 102"/>
                  <a:gd name="T46" fmla="*/ 72 w 72"/>
                  <a:gd name="T47" fmla="*/ 96 h 102"/>
                  <a:gd name="T48" fmla="*/ 72 w 72"/>
                  <a:gd name="T49" fmla="*/ 90 h 102"/>
                  <a:gd name="T50" fmla="*/ 70 w 72"/>
                  <a:gd name="T51" fmla="*/ 84 h 102"/>
                  <a:gd name="T52" fmla="*/ 66 w 72"/>
                  <a:gd name="T53" fmla="*/ 74 h 102"/>
                  <a:gd name="T54" fmla="*/ 62 w 72"/>
                  <a:gd name="T55" fmla="*/ 68 h 102"/>
                  <a:gd name="T56" fmla="*/ 60 w 72"/>
                  <a:gd name="T57" fmla="*/ 64 h 102"/>
                  <a:gd name="T58" fmla="*/ 58 w 72"/>
                  <a:gd name="T59" fmla="*/ 60 h 102"/>
                  <a:gd name="T60" fmla="*/ 58 w 72"/>
                  <a:gd name="T61" fmla="*/ 40 h 102"/>
                  <a:gd name="T62" fmla="*/ 58 w 72"/>
                  <a:gd name="T63" fmla="*/ 32 h 102"/>
                  <a:gd name="T64" fmla="*/ 52 w 72"/>
                  <a:gd name="T65" fmla="*/ 24 h 102"/>
                  <a:gd name="T66" fmla="*/ 42 w 72"/>
                  <a:gd name="T67" fmla="*/ 12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 h="102">
                    <a:moveTo>
                      <a:pt x="42" y="12"/>
                    </a:moveTo>
                    <a:lnTo>
                      <a:pt x="34" y="12"/>
                    </a:lnTo>
                    <a:lnTo>
                      <a:pt x="32" y="18"/>
                    </a:lnTo>
                    <a:lnTo>
                      <a:pt x="30" y="18"/>
                    </a:lnTo>
                    <a:lnTo>
                      <a:pt x="26" y="18"/>
                    </a:lnTo>
                    <a:lnTo>
                      <a:pt x="22" y="18"/>
                    </a:lnTo>
                    <a:lnTo>
                      <a:pt x="20" y="18"/>
                    </a:lnTo>
                    <a:lnTo>
                      <a:pt x="14" y="10"/>
                    </a:lnTo>
                    <a:lnTo>
                      <a:pt x="10" y="4"/>
                    </a:lnTo>
                    <a:lnTo>
                      <a:pt x="6" y="0"/>
                    </a:lnTo>
                    <a:lnTo>
                      <a:pt x="0" y="0"/>
                    </a:lnTo>
                    <a:lnTo>
                      <a:pt x="2" y="8"/>
                    </a:lnTo>
                    <a:lnTo>
                      <a:pt x="4" y="14"/>
                    </a:lnTo>
                    <a:lnTo>
                      <a:pt x="6" y="24"/>
                    </a:lnTo>
                    <a:lnTo>
                      <a:pt x="10" y="36"/>
                    </a:lnTo>
                    <a:lnTo>
                      <a:pt x="14" y="46"/>
                    </a:lnTo>
                    <a:lnTo>
                      <a:pt x="18" y="54"/>
                    </a:lnTo>
                    <a:lnTo>
                      <a:pt x="34" y="72"/>
                    </a:lnTo>
                    <a:lnTo>
                      <a:pt x="50" y="86"/>
                    </a:lnTo>
                    <a:lnTo>
                      <a:pt x="58" y="96"/>
                    </a:lnTo>
                    <a:lnTo>
                      <a:pt x="66" y="102"/>
                    </a:lnTo>
                    <a:lnTo>
                      <a:pt x="68" y="100"/>
                    </a:lnTo>
                    <a:lnTo>
                      <a:pt x="70" y="100"/>
                    </a:lnTo>
                    <a:lnTo>
                      <a:pt x="72" y="96"/>
                    </a:lnTo>
                    <a:lnTo>
                      <a:pt x="72" y="90"/>
                    </a:lnTo>
                    <a:lnTo>
                      <a:pt x="70" y="84"/>
                    </a:lnTo>
                    <a:lnTo>
                      <a:pt x="66" y="74"/>
                    </a:lnTo>
                    <a:lnTo>
                      <a:pt x="62" y="68"/>
                    </a:lnTo>
                    <a:lnTo>
                      <a:pt x="60" y="64"/>
                    </a:lnTo>
                    <a:lnTo>
                      <a:pt x="58" y="60"/>
                    </a:lnTo>
                    <a:lnTo>
                      <a:pt x="58" y="40"/>
                    </a:lnTo>
                    <a:lnTo>
                      <a:pt x="58" y="32"/>
                    </a:lnTo>
                    <a:lnTo>
                      <a:pt x="52" y="24"/>
                    </a:lnTo>
                    <a:lnTo>
                      <a:pt x="4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8" name="Freeform 18"/>
              <p:cNvSpPr>
                <a:spLocks noChangeAspect="1"/>
              </p:cNvSpPr>
              <p:nvPr/>
            </p:nvSpPr>
            <p:spPr bwMode="gray">
              <a:xfrm>
                <a:off x="4140" y="1614"/>
                <a:ext cx="134" cy="318"/>
              </a:xfrm>
              <a:custGeom>
                <a:avLst/>
                <a:gdLst>
                  <a:gd name="T0" fmla="*/ 0 w 134"/>
                  <a:gd name="T1" fmla="*/ 140 h 318"/>
                  <a:gd name="T2" fmla="*/ 28 w 134"/>
                  <a:gd name="T3" fmla="*/ 166 h 318"/>
                  <a:gd name="T4" fmla="*/ 42 w 134"/>
                  <a:gd name="T5" fmla="*/ 180 h 318"/>
                  <a:gd name="T6" fmla="*/ 48 w 134"/>
                  <a:gd name="T7" fmla="*/ 198 h 318"/>
                  <a:gd name="T8" fmla="*/ 46 w 134"/>
                  <a:gd name="T9" fmla="*/ 212 h 318"/>
                  <a:gd name="T10" fmla="*/ 44 w 134"/>
                  <a:gd name="T11" fmla="*/ 224 h 318"/>
                  <a:gd name="T12" fmla="*/ 48 w 134"/>
                  <a:gd name="T13" fmla="*/ 226 h 318"/>
                  <a:gd name="T14" fmla="*/ 58 w 134"/>
                  <a:gd name="T15" fmla="*/ 228 h 318"/>
                  <a:gd name="T16" fmla="*/ 66 w 134"/>
                  <a:gd name="T17" fmla="*/ 228 h 318"/>
                  <a:gd name="T18" fmla="*/ 80 w 134"/>
                  <a:gd name="T19" fmla="*/ 224 h 318"/>
                  <a:gd name="T20" fmla="*/ 84 w 134"/>
                  <a:gd name="T21" fmla="*/ 206 h 318"/>
                  <a:gd name="T22" fmla="*/ 96 w 134"/>
                  <a:gd name="T23" fmla="*/ 220 h 318"/>
                  <a:gd name="T24" fmla="*/ 106 w 134"/>
                  <a:gd name="T25" fmla="*/ 252 h 318"/>
                  <a:gd name="T26" fmla="*/ 118 w 134"/>
                  <a:gd name="T27" fmla="*/ 276 h 318"/>
                  <a:gd name="T28" fmla="*/ 122 w 134"/>
                  <a:gd name="T29" fmla="*/ 286 h 318"/>
                  <a:gd name="T30" fmla="*/ 124 w 134"/>
                  <a:gd name="T31" fmla="*/ 310 h 318"/>
                  <a:gd name="T32" fmla="*/ 128 w 134"/>
                  <a:gd name="T33" fmla="*/ 318 h 318"/>
                  <a:gd name="T34" fmla="*/ 134 w 134"/>
                  <a:gd name="T35" fmla="*/ 308 h 318"/>
                  <a:gd name="T36" fmla="*/ 134 w 134"/>
                  <a:gd name="T37" fmla="*/ 292 h 318"/>
                  <a:gd name="T38" fmla="*/ 124 w 134"/>
                  <a:gd name="T39" fmla="*/ 270 h 318"/>
                  <a:gd name="T40" fmla="*/ 108 w 134"/>
                  <a:gd name="T41" fmla="*/ 252 h 318"/>
                  <a:gd name="T42" fmla="*/ 110 w 134"/>
                  <a:gd name="T43" fmla="*/ 240 h 318"/>
                  <a:gd name="T44" fmla="*/ 112 w 134"/>
                  <a:gd name="T45" fmla="*/ 228 h 318"/>
                  <a:gd name="T46" fmla="*/ 110 w 134"/>
                  <a:gd name="T47" fmla="*/ 214 h 318"/>
                  <a:gd name="T48" fmla="*/ 94 w 134"/>
                  <a:gd name="T49" fmla="*/ 196 h 318"/>
                  <a:gd name="T50" fmla="*/ 90 w 134"/>
                  <a:gd name="T51" fmla="*/ 180 h 318"/>
                  <a:gd name="T52" fmla="*/ 94 w 134"/>
                  <a:gd name="T53" fmla="*/ 168 h 318"/>
                  <a:gd name="T54" fmla="*/ 106 w 134"/>
                  <a:gd name="T55" fmla="*/ 156 h 318"/>
                  <a:gd name="T56" fmla="*/ 124 w 134"/>
                  <a:gd name="T57" fmla="*/ 144 h 318"/>
                  <a:gd name="T58" fmla="*/ 132 w 134"/>
                  <a:gd name="T59" fmla="*/ 134 h 318"/>
                  <a:gd name="T60" fmla="*/ 132 w 134"/>
                  <a:gd name="T61" fmla="*/ 128 h 318"/>
                  <a:gd name="T62" fmla="*/ 120 w 134"/>
                  <a:gd name="T63" fmla="*/ 122 h 318"/>
                  <a:gd name="T64" fmla="*/ 108 w 134"/>
                  <a:gd name="T65" fmla="*/ 116 h 318"/>
                  <a:gd name="T66" fmla="*/ 110 w 134"/>
                  <a:gd name="T67" fmla="*/ 102 h 318"/>
                  <a:gd name="T68" fmla="*/ 104 w 134"/>
                  <a:gd name="T69" fmla="*/ 96 h 318"/>
                  <a:gd name="T70" fmla="*/ 98 w 134"/>
                  <a:gd name="T71" fmla="*/ 90 h 318"/>
                  <a:gd name="T72" fmla="*/ 94 w 134"/>
                  <a:gd name="T73" fmla="*/ 82 h 318"/>
                  <a:gd name="T74" fmla="*/ 84 w 134"/>
                  <a:gd name="T75" fmla="*/ 82 h 318"/>
                  <a:gd name="T76" fmla="*/ 78 w 134"/>
                  <a:gd name="T77" fmla="*/ 76 h 318"/>
                  <a:gd name="T78" fmla="*/ 76 w 134"/>
                  <a:gd name="T79" fmla="*/ 64 h 318"/>
                  <a:gd name="T80" fmla="*/ 82 w 134"/>
                  <a:gd name="T81" fmla="*/ 52 h 318"/>
                  <a:gd name="T82" fmla="*/ 86 w 134"/>
                  <a:gd name="T83" fmla="*/ 48 h 318"/>
                  <a:gd name="T84" fmla="*/ 84 w 134"/>
                  <a:gd name="T85" fmla="*/ 28 h 318"/>
                  <a:gd name="T86" fmla="*/ 80 w 134"/>
                  <a:gd name="T87" fmla="*/ 14 h 318"/>
                  <a:gd name="T88" fmla="*/ 72 w 134"/>
                  <a:gd name="T89" fmla="*/ 12 h 318"/>
                  <a:gd name="T90" fmla="*/ 68 w 134"/>
                  <a:gd name="T91" fmla="*/ 4 h 318"/>
                  <a:gd name="T92" fmla="*/ 62 w 134"/>
                  <a:gd name="T93" fmla="*/ 0 h 318"/>
                  <a:gd name="T94" fmla="*/ 56 w 134"/>
                  <a:gd name="T95" fmla="*/ 8 h 318"/>
                  <a:gd name="T96" fmla="*/ 56 w 134"/>
                  <a:gd name="T97" fmla="*/ 20 h 318"/>
                  <a:gd name="T98" fmla="*/ 44 w 134"/>
                  <a:gd name="T99" fmla="*/ 22 h 318"/>
                  <a:gd name="T100" fmla="*/ 30 w 134"/>
                  <a:gd name="T101" fmla="*/ 34 h 318"/>
                  <a:gd name="T102" fmla="*/ 30 w 134"/>
                  <a:gd name="T103" fmla="*/ 40 h 318"/>
                  <a:gd name="T104" fmla="*/ 26 w 134"/>
                  <a:gd name="T105" fmla="*/ 60 h 318"/>
                  <a:gd name="T106" fmla="*/ 28 w 134"/>
                  <a:gd name="T107" fmla="*/ 64 h 318"/>
                  <a:gd name="T108" fmla="*/ 28 w 134"/>
                  <a:gd name="T109" fmla="*/ 70 h 318"/>
                  <a:gd name="T110" fmla="*/ 20 w 134"/>
                  <a:gd name="T111" fmla="*/ 84 h 318"/>
                  <a:gd name="T112" fmla="*/ 16 w 134"/>
                  <a:gd name="T113" fmla="*/ 82 h 318"/>
                  <a:gd name="T114" fmla="*/ 10 w 134"/>
                  <a:gd name="T115" fmla="*/ 86 h 318"/>
                  <a:gd name="T116" fmla="*/ 12 w 134"/>
                  <a:gd name="T117" fmla="*/ 100 h 318"/>
                  <a:gd name="T118" fmla="*/ 10 w 134"/>
                  <a:gd name="T119" fmla="*/ 118 h 318"/>
                  <a:gd name="T120" fmla="*/ 2 w 134"/>
                  <a:gd name="T121" fmla="*/ 124 h 318"/>
                  <a:gd name="T122" fmla="*/ 0 w 134"/>
                  <a:gd name="T123" fmla="*/ 136 h 3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4" h="318">
                    <a:moveTo>
                      <a:pt x="0" y="136"/>
                    </a:moveTo>
                    <a:lnTo>
                      <a:pt x="0" y="140"/>
                    </a:lnTo>
                    <a:lnTo>
                      <a:pt x="14" y="152"/>
                    </a:lnTo>
                    <a:lnTo>
                      <a:pt x="28" y="166"/>
                    </a:lnTo>
                    <a:lnTo>
                      <a:pt x="36" y="172"/>
                    </a:lnTo>
                    <a:lnTo>
                      <a:pt x="42" y="180"/>
                    </a:lnTo>
                    <a:lnTo>
                      <a:pt x="46" y="190"/>
                    </a:lnTo>
                    <a:lnTo>
                      <a:pt x="48" y="198"/>
                    </a:lnTo>
                    <a:lnTo>
                      <a:pt x="48" y="204"/>
                    </a:lnTo>
                    <a:lnTo>
                      <a:pt x="46" y="212"/>
                    </a:lnTo>
                    <a:lnTo>
                      <a:pt x="44" y="218"/>
                    </a:lnTo>
                    <a:lnTo>
                      <a:pt x="44" y="224"/>
                    </a:lnTo>
                    <a:lnTo>
                      <a:pt x="44" y="226"/>
                    </a:lnTo>
                    <a:lnTo>
                      <a:pt x="48" y="226"/>
                    </a:lnTo>
                    <a:lnTo>
                      <a:pt x="56" y="224"/>
                    </a:lnTo>
                    <a:lnTo>
                      <a:pt x="58" y="228"/>
                    </a:lnTo>
                    <a:lnTo>
                      <a:pt x="62" y="228"/>
                    </a:lnTo>
                    <a:lnTo>
                      <a:pt x="66" y="228"/>
                    </a:lnTo>
                    <a:lnTo>
                      <a:pt x="72" y="228"/>
                    </a:lnTo>
                    <a:lnTo>
                      <a:pt x="80" y="224"/>
                    </a:lnTo>
                    <a:lnTo>
                      <a:pt x="84" y="216"/>
                    </a:lnTo>
                    <a:lnTo>
                      <a:pt x="84" y="206"/>
                    </a:lnTo>
                    <a:lnTo>
                      <a:pt x="90" y="212"/>
                    </a:lnTo>
                    <a:lnTo>
                      <a:pt x="96" y="220"/>
                    </a:lnTo>
                    <a:lnTo>
                      <a:pt x="102" y="234"/>
                    </a:lnTo>
                    <a:lnTo>
                      <a:pt x="106" y="252"/>
                    </a:lnTo>
                    <a:lnTo>
                      <a:pt x="110" y="268"/>
                    </a:lnTo>
                    <a:lnTo>
                      <a:pt x="118" y="276"/>
                    </a:lnTo>
                    <a:lnTo>
                      <a:pt x="122" y="282"/>
                    </a:lnTo>
                    <a:lnTo>
                      <a:pt x="122" y="286"/>
                    </a:lnTo>
                    <a:lnTo>
                      <a:pt x="124" y="304"/>
                    </a:lnTo>
                    <a:lnTo>
                      <a:pt x="124" y="310"/>
                    </a:lnTo>
                    <a:lnTo>
                      <a:pt x="122" y="318"/>
                    </a:lnTo>
                    <a:lnTo>
                      <a:pt x="128" y="318"/>
                    </a:lnTo>
                    <a:lnTo>
                      <a:pt x="132" y="312"/>
                    </a:lnTo>
                    <a:lnTo>
                      <a:pt x="134" y="308"/>
                    </a:lnTo>
                    <a:lnTo>
                      <a:pt x="134" y="302"/>
                    </a:lnTo>
                    <a:lnTo>
                      <a:pt x="134" y="292"/>
                    </a:lnTo>
                    <a:lnTo>
                      <a:pt x="130" y="280"/>
                    </a:lnTo>
                    <a:lnTo>
                      <a:pt x="124" y="270"/>
                    </a:lnTo>
                    <a:lnTo>
                      <a:pt x="120" y="262"/>
                    </a:lnTo>
                    <a:lnTo>
                      <a:pt x="108" y="252"/>
                    </a:lnTo>
                    <a:lnTo>
                      <a:pt x="110" y="246"/>
                    </a:lnTo>
                    <a:lnTo>
                      <a:pt x="110" y="240"/>
                    </a:lnTo>
                    <a:lnTo>
                      <a:pt x="112" y="234"/>
                    </a:lnTo>
                    <a:lnTo>
                      <a:pt x="112" y="228"/>
                    </a:lnTo>
                    <a:lnTo>
                      <a:pt x="112" y="220"/>
                    </a:lnTo>
                    <a:lnTo>
                      <a:pt x="110" y="214"/>
                    </a:lnTo>
                    <a:lnTo>
                      <a:pt x="102" y="204"/>
                    </a:lnTo>
                    <a:lnTo>
                      <a:pt x="94" y="196"/>
                    </a:lnTo>
                    <a:lnTo>
                      <a:pt x="92" y="190"/>
                    </a:lnTo>
                    <a:lnTo>
                      <a:pt x="90" y="180"/>
                    </a:lnTo>
                    <a:lnTo>
                      <a:pt x="92" y="172"/>
                    </a:lnTo>
                    <a:lnTo>
                      <a:pt x="94" y="168"/>
                    </a:lnTo>
                    <a:lnTo>
                      <a:pt x="98" y="162"/>
                    </a:lnTo>
                    <a:lnTo>
                      <a:pt x="106" y="156"/>
                    </a:lnTo>
                    <a:lnTo>
                      <a:pt x="118" y="148"/>
                    </a:lnTo>
                    <a:lnTo>
                      <a:pt x="124" y="144"/>
                    </a:lnTo>
                    <a:lnTo>
                      <a:pt x="130" y="140"/>
                    </a:lnTo>
                    <a:lnTo>
                      <a:pt x="132" y="134"/>
                    </a:lnTo>
                    <a:lnTo>
                      <a:pt x="134" y="130"/>
                    </a:lnTo>
                    <a:lnTo>
                      <a:pt x="132" y="128"/>
                    </a:lnTo>
                    <a:lnTo>
                      <a:pt x="126" y="126"/>
                    </a:lnTo>
                    <a:lnTo>
                      <a:pt x="120" y="122"/>
                    </a:lnTo>
                    <a:lnTo>
                      <a:pt x="114" y="118"/>
                    </a:lnTo>
                    <a:lnTo>
                      <a:pt x="108" y="116"/>
                    </a:lnTo>
                    <a:lnTo>
                      <a:pt x="110" y="106"/>
                    </a:lnTo>
                    <a:lnTo>
                      <a:pt x="110" y="102"/>
                    </a:lnTo>
                    <a:lnTo>
                      <a:pt x="108" y="98"/>
                    </a:lnTo>
                    <a:lnTo>
                      <a:pt x="104" y="96"/>
                    </a:lnTo>
                    <a:lnTo>
                      <a:pt x="100" y="94"/>
                    </a:lnTo>
                    <a:lnTo>
                      <a:pt x="98" y="90"/>
                    </a:lnTo>
                    <a:lnTo>
                      <a:pt x="96" y="84"/>
                    </a:lnTo>
                    <a:lnTo>
                      <a:pt x="94" y="82"/>
                    </a:lnTo>
                    <a:lnTo>
                      <a:pt x="90" y="82"/>
                    </a:lnTo>
                    <a:lnTo>
                      <a:pt x="84" y="82"/>
                    </a:lnTo>
                    <a:lnTo>
                      <a:pt x="80" y="80"/>
                    </a:lnTo>
                    <a:lnTo>
                      <a:pt x="78" y="76"/>
                    </a:lnTo>
                    <a:lnTo>
                      <a:pt x="76" y="68"/>
                    </a:lnTo>
                    <a:lnTo>
                      <a:pt x="76" y="64"/>
                    </a:lnTo>
                    <a:lnTo>
                      <a:pt x="78" y="58"/>
                    </a:lnTo>
                    <a:lnTo>
                      <a:pt x="82" y="52"/>
                    </a:lnTo>
                    <a:lnTo>
                      <a:pt x="88" y="50"/>
                    </a:lnTo>
                    <a:lnTo>
                      <a:pt x="86" y="48"/>
                    </a:lnTo>
                    <a:lnTo>
                      <a:pt x="88" y="44"/>
                    </a:lnTo>
                    <a:lnTo>
                      <a:pt x="84" y="28"/>
                    </a:lnTo>
                    <a:lnTo>
                      <a:pt x="82" y="18"/>
                    </a:lnTo>
                    <a:lnTo>
                      <a:pt x="80" y="14"/>
                    </a:lnTo>
                    <a:lnTo>
                      <a:pt x="76" y="14"/>
                    </a:lnTo>
                    <a:lnTo>
                      <a:pt x="72" y="12"/>
                    </a:lnTo>
                    <a:lnTo>
                      <a:pt x="72" y="10"/>
                    </a:lnTo>
                    <a:lnTo>
                      <a:pt x="68" y="4"/>
                    </a:lnTo>
                    <a:lnTo>
                      <a:pt x="66" y="2"/>
                    </a:lnTo>
                    <a:lnTo>
                      <a:pt x="62" y="0"/>
                    </a:lnTo>
                    <a:lnTo>
                      <a:pt x="56" y="0"/>
                    </a:lnTo>
                    <a:lnTo>
                      <a:pt x="56" y="8"/>
                    </a:lnTo>
                    <a:lnTo>
                      <a:pt x="54" y="14"/>
                    </a:lnTo>
                    <a:lnTo>
                      <a:pt x="56" y="20"/>
                    </a:lnTo>
                    <a:lnTo>
                      <a:pt x="50" y="20"/>
                    </a:lnTo>
                    <a:lnTo>
                      <a:pt x="44" y="22"/>
                    </a:lnTo>
                    <a:lnTo>
                      <a:pt x="36" y="28"/>
                    </a:lnTo>
                    <a:lnTo>
                      <a:pt x="30" y="34"/>
                    </a:lnTo>
                    <a:lnTo>
                      <a:pt x="28" y="36"/>
                    </a:lnTo>
                    <a:lnTo>
                      <a:pt x="30" y="40"/>
                    </a:lnTo>
                    <a:lnTo>
                      <a:pt x="32" y="42"/>
                    </a:lnTo>
                    <a:lnTo>
                      <a:pt x="26" y="60"/>
                    </a:lnTo>
                    <a:lnTo>
                      <a:pt x="26" y="62"/>
                    </a:lnTo>
                    <a:lnTo>
                      <a:pt x="28" y="64"/>
                    </a:lnTo>
                    <a:lnTo>
                      <a:pt x="30" y="64"/>
                    </a:lnTo>
                    <a:lnTo>
                      <a:pt x="28" y="70"/>
                    </a:lnTo>
                    <a:lnTo>
                      <a:pt x="26" y="74"/>
                    </a:lnTo>
                    <a:lnTo>
                      <a:pt x="20" y="84"/>
                    </a:lnTo>
                    <a:lnTo>
                      <a:pt x="18" y="84"/>
                    </a:lnTo>
                    <a:lnTo>
                      <a:pt x="16" y="82"/>
                    </a:lnTo>
                    <a:lnTo>
                      <a:pt x="12" y="86"/>
                    </a:lnTo>
                    <a:lnTo>
                      <a:pt x="10" y="86"/>
                    </a:lnTo>
                    <a:lnTo>
                      <a:pt x="12" y="92"/>
                    </a:lnTo>
                    <a:lnTo>
                      <a:pt x="12" y="100"/>
                    </a:lnTo>
                    <a:lnTo>
                      <a:pt x="10" y="110"/>
                    </a:lnTo>
                    <a:lnTo>
                      <a:pt x="10" y="118"/>
                    </a:lnTo>
                    <a:lnTo>
                      <a:pt x="4" y="118"/>
                    </a:lnTo>
                    <a:lnTo>
                      <a:pt x="2" y="124"/>
                    </a:lnTo>
                    <a:lnTo>
                      <a:pt x="0" y="130"/>
                    </a:lnTo>
                    <a:lnTo>
                      <a:pt x="0" y="1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9" name="Freeform 19"/>
              <p:cNvSpPr>
                <a:spLocks noChangeAspect="1"/>
              </p:cNvSpPr>
              <p:nvPr/>
            </p:nvSpPr>
            <p:spPr bwMode="gray">
              <a:xfrm>
                <a:off x="4062" y="1652"/>
                <a:ext cx="84" cy="96"/>
              </a:xfrm>
              <a:custGeom>
                <a:avLst/>
                <a:gdLst>
                  <a:gd name="T0" fmla="*/ 80 w 84"/>
                  <a:gd name="T1" fmla="*/ 86 h 96"/>
                  <a:gd name="T2" fmla="*/ 74 w 84"/>
                  <a:gd name="T3" fmla="*/ 88 h 96"/>
                  <a:gd name="T4" fmla="*/ 70 w 84"/>
                  <a:gd name="T5" fmla="*/ 76 h 96"/>
                  <a:gd name="T6" fmla="*/ 58 w 84"/>
                  <a:gd name="T7" fmla="*/ 72 h 96"/>
                  <a:gd name="T8" fmla="*/ 50 w 84"/>
                  <a:gd name="T9" fmla="*/ 70 h 96"/>
                  <a:gd name="T10" fmla="*/ 46 w 84"/>
                  <a:gd name="T11" fmla="*/ 66 h 96"/>
                  <a:gd name="T12" fmla="*/ 40 w 84"/>
                  <a:gd name="T13" fmla="*/ 80 h 96"/>
                  <a:gd name="T14" fmla="*/ 26 w 84"/>
                  <a:gd name="T15" fmla="*/ 86 h 96"/>
                  <a:gd name="T16" fmla="*/ 22 w 84"/>
                  <a:gd name="T17" fmla="*/ 70 h 96"/>
                  <a:gd name="T18" fmla="*/ 20 w 84"/>
                  <a:gd name="T19" fmla="*/ 58 h 96"/>
                  <a:gd name="T20" fmla="*/ 14 w 84"/>
                  <a:gd name="T21" fmla="*/ 52 h 96"/>
                  <a:gd name="T22" fmla="*/ 16 w 84"/>
                  <a:gd name="T23" fmla="*/ 40 h 96"/>
                  <a:gd name="T24" fmla="*/ 8 w 84"/>
                  <a:gd name="T25" fmla="*/ 34 h 96"/>
                  <a:gd name="T26" fmla="*/ 6 w 84"/>
                  <a:gd name="T27" fmla="*/ 28 h 96"/>
                  <a:gd name="T28" fmla="*/ 10 w 84"/>
                  <a:gd name="T29" fmla="*/ 26 h 96"/>
                  <a:gd name="T30" fmla="*/ 10 w 84"/>
                  <a:gd name="T31" fmla="*/ 18 h 96"/>
                  <a:gd name="T32" fmla="*/ 2 w 84"/>
                  <a:gd name="T33" fmla="*/ 10 h 96"/>
                  <a:gd name="T34" fmla="*/ 0 w 84"/>
                  <a:gd name="T35" fmla="*/ 4 h 96"/>
                  <a:gd name="T36" fmla="*/ 6 w 84"/>
                  <a:gd name="T37" fmla="*/ 0 h 96"/>
                  <a:gd name="T38" fmla="*/ 24 w 84"/>
                  <a:gd name="T39" fmla="*/ 10 h 96"/>
                  <a:gd name="T40" fmla="*/ 28 w 84"/>
                  <a:gd name="T41" fmla="*/ 16 h 96"/>
                  <a:gd name="T42" fmla="*/ 28 w 84"/>
                  <a:gd name="T43" fmla="*/ 22 h 96"/>
                  <a:gd name="T44" fmla="*/ 34 w 84"/>
                  <a:gd name="T45" fmla="*/ 26 h 96"/>
                  <a:gd name="T46" fmla="*/ 46 w 84"/>
                  <a:gd name="T47" fmla="*/ 26 h 96"/>
                  <a:gd name="T48" fmla="*/ 70 w 84"/>
                  <a:gd name="T49" fmla="*/ 30 h 96"/>
                  <a:gd name="T50" fmla="*/ 56 w 84"/>
                  <a:gd name="T51" fmla="*/ 56 h 96"/>
                  <a:gd name="T52" fmla="*/ 62 w 84"/>
                  <a:gd name="T53" fmla="*/ 62 h 96"/>
                  <a:gd name="T54" fmla="*/ 68 w 84"/>
                  <a:gd name="T55" fmla="*/ 56 h 96"/>
                  <a:gd name="T56" fmla="*/ 70 w 84"/>
                  <a:gd name="T57" fmla="*/ 50 h 96"/>
                  <a:gd name="T58" fmla="*/ 78 w 84"/>
                  <a:gd name="T59" fmla="*/ 66 h 96"/>
                  <a:gd name="T60" fmla="*/ 82 w 84"/>
                  <a:gd name="T61" fmla="*/ 78 h 96"/>
                  <a:gd name="T62" fmla="*/ 82 w 84"/>
                  <a:gd name="T63" fmla="*/ 82 h 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 h="96">
                    <a:moveTo>
                      <a:pt x="82" y="82"/>
                    </a:moveTo>
                    <a:lnTo>
                      <a:pt x="80" y="86"/>
                    </a:lnTo>
                    <a:lnTo>
                      <a:pt x="78" y="96"/>
                    </a:lnTo>
                    <a:lnTo>
                      <a:pt x="74" y="88"/>
                    </a:lnTo>
                    <a:lnTo>
                      <a:pt x="72" y="84"/>
                    </a:lnTo>
                    <a:lnTo>
                      <a:pt x="70" y="76"/>
                    </a:lnTo>
                    <a:lnTo>
                      <a:pt x="64" y="70"/>
                    </a:lnTo>
                    <a:lnTo>
                      <a:pt x="58" y="72"/>
                    </a:lnTo>
                    <a:lnTo>
                      <a:pt x="52" y="72"/>
                    </a:lnTo>
                    <a:lnTo>
                      <a:pt x="50" y="70"/>
                    </a:lnTo>
                    <a:lnTo>
                      <a:pt x="48" y="68"/>
                    </a:lnTo>
                    <a:lnTo>
                      <a:pt x="46" y="66"/>
                    </a:lnTo>
                    <a:lnTo>
                      <a:pt x="46" y="72"/>
                    </a:lnTo>
                    <a:lnTo>
                      <a:pt x="40" y="80"/>
                    </a:lnTo>
                    <a:lnTo>
                      <a:pt x="32" y="84"/>
                    </a:lnTo>
                    <a:lnTo>
                      <a:pt x="26" y="86"/>
                    </a:lnTo>
                    <a:lnTo>
                      <a:pt x="24" y="76"/>
                    </a:lnTo>
                    <a:lnTo>
                      <a:pt x="22" y="70"/>
                    </a:lnTo>
                    <a:lnTo>
                      <a:pt x="22" y="62"/>
                    </a:lnTo>
                    <a:lnTo>
                      <a:pt x="20" y="58"/>
                    </a:lnTo>
                    <a:lnTo>
                      <a:pt x="18" y="54"/>
                    </a:lnTo>
                    <a:lnTo>
                      <a:pt x="14" y="52"/>
                    </a:lnTo>
                    <a:lnTo>
                      <a:pt x="14" y="50"/>
                    </a:lnTo>
                    <a:lnTo>
                      <a:pt x="16" y="40"/>
                    </a:lnTo>
                    <a:lnTo>
                      <a:pt x="10" y="36"/>
                    </a:lnTo>
                    <a:lnTo>
                      <a:pt x="8" y="34"/>
                    </a:lnTo>
                    <a:lnTo>
                      <a:pt x="6" y="30"/>
                    </a:lnTo>
                    <a:lnTo>
                      <a:pt x="6" y="28"/>
                    </a:lnTo>
                    <a:lnTo>
                      <a:pt x="8" y="26"/>
                    </a:lnTo>
                    <a:lnTo>
                      <a:pt x="10" y="26"/>
                    </a:lnTo>
                    <a:lnTo>
                      <a:pt x="12" y="22"/>
                    </a:lnTo>
                    <a:lnTo>
                      <a:pt x="10" y="18"/>
                    </a:lnTo>
                    <a:lnTo>
                      <a:pt x="6" y="14"/>
                    </a:lnTo>
                    <a:lnTo>
                      <a:pt x="2" y="10"/>
                    </a:lnTo>
                    <a:lnTo>
                      <a:pt x="0" y="6"/>
                    </a:lnTo>
                    <a:lnTo>
                      <a:pt x="0" y="4"/>
                    </a:lnTo>
                    <a:lnTo>
                      <a:pt x="2" y="2"/>
                    </a:lnTo>
                    <a:lnTo>
                      <a:pt x="6" y="0"/>
                    </a:lnTo>
                    <a:lnTo>
                      <a:pt x="20" y="6"/>
                    </a:lnTo>
                    <a:lnTo>
                      <a:pt x="24" y="10"/>
                    </a:lnTo>
                    <a:lnTo>
                      <a:pt x="28" y="12"/>
                    </a:lnTo>
                    <a:lnTo>
                      <a:pt x="28" y="16"/>
                    </a:lnTo>
                    <a:lnTo>
                      <a:pt x="28" y="20"/>
                    </a:lnTo>
                    <a:lnTo>
                      <a:pt x="28" y="22"/>
                    </a:lnTo>
                    <a:lnTo>
                      <a:pt x="30" y="24"/>
                    </a:lnTo>
                    <a:lnTo>
                      <a:pt x="34" y="26"/>
                    </a:lnTo>
                    <a:lnTo>
                      <a:pt x="38" y="26"/>
                    </a:lnTo>
                    <a:lnTo>
                      <a:pt x="46" y="26"/>
                    </a:lnTo>
                    <a:lnTo>
                      <a:pt x="70" y="26"/>
                    </a:lnTo>
                    <a:lnTo>
                      <a:pt x="70" y="30"/>
                    </a:lnTo>
                    <a:lnTo>
                      <a:pt x="52" y="50"/>
                    </a:lnTo>
                    <a:lnTo>
                      <a:pt x="56" y="56"/>
                    </a:lnTo>
                    <a:lnTo>
                      <a:pt x="60" y="60"/>
                    </a:lnTo>
                    <a:lnTo>
                      <a:pt x="62" y="62"/>
                    </a:lnTo>
                    <a:lnTo>
                      <a:pt x="66" y="60"/>
                    </a:lnTo>
                    <a:lnTo>
                      <a:pt x="68" y="56"/>
                    </a:lnTo>
                    <a:lnTo>
                      <a:pt x="68" y="52"/>
                    </a:lnTo>
                    <a:lnTo>
                      <a:pt x="70" y="50"/>
                    </a:lnTo>
                    <a:lnTo>
                      <a:pt x="74" y="56"/>
                    </a:lnTo>
                    <a:lnTo>
                      <a:pt x="78" y="66"/>
                    </a:lnTo>
                    <a:lnTo>
                      <a:pt x="78" y="76"/>
                    </a:lnTo>
                    <a:lnTo>
                      <a:pt x="82" y="78"/>
                    </a:lnTo>
                    <a:lnTo>
                      <a:pt x="84" y="80"/>
                    </a:lnTo>
                    <a:lnTo>
                      <a:pt x="82"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0" name="Freeform 20"/>
              <p:cNvSpPr>
                <a:spLocks noChangeAspect="1"/>
              </p:cNvSpPr>
              <p:nvPr/>
            </p:nvSpPr>
            <p:spPr bwMode="gray">
              <a:xfrm>
                <a:off x="3762" y="1482"/>
                <a:ext cx="434" cy="502"/>
              </a:xfrm>
              <a:custGeom>
                <a:avLst/>
                <a:gdLst>
                  <a:gd name="T0" fmla="*/ 428 w 434"/>
                  <a:gd name="T1" fmla="*/ 152 h 502"/>
                  <a:gd name="T2" fmla="*/ 408 w 434"/>
                  <a:gd name="T3" fmla="*/ 172 h 502"/>
                  <a:gd name="T4" fmla="*/ 408 w 434"/>
                  <a:gd name="T5" fmla="*/ 196 h 502"/>
                  <a:gd name="T6" fmla="*/ 394 w 434"/>
                  <a:gd name="T7" fmla="*/ 214 h 502"/>
                  <a:gd name="T8" fmla="*/ 388 w 434"/>
                  <a:gd name="T9" fmla="*/ 250 h 502"/>
                  <a:gd name="T10" fmla="*/ 374 w 434"/>
                  <a:gd name="T11" fmla="*/ 226 h 502"/>
                  <a:gd name="T12" fmla="*/ 362 w 434"/>
                  <a:gd name="T13" fmla="*/ 232 h 502"/>
                  <a:gd name="T14" fmla="*/ 370 w 434"/>
                  <a:gd name="T15" fmla="*/ 196 h 502"/>
                  <a:gd name="T16" fmla="*/ 328 w 434"/>
                  <a:gd name="T17" fmla="*/ 192 h 502"/>
                  <a:gd name="T18" fmla="*/ 320 w 434"/>
                  <a:gd name="T19" fmla="*/ 176 h 502"/>
                  <a:gd name="T20" fmla="*/ 302 w 434"/>
                  <a:gd name="T21" fmla="*/ 180 h 502"/>
                  <a:gd name="T22" fmla="*/ 308 w 434"/>
                  <a:gd name="T23" fmla="*/ 196 h 502"/>
                  <a:gd name="T24" fmla="*/ 316 w 434"/>
                  <a:gd name="T25" fmla="*/ 210 h 502"/>
                  <a:gd name="T26" fmla="*/ 322 w 434"/>
                  <a:gd name="T27" fmla="*/ 232 h 502"/>
                  <a:gd name="T28" fmla="*/ 310 w 434"/>
                  <a:gd name="T29" fmla="*/ 256 h 502"/>
                  <a:gd name="T30" fmla="*/ 292 w 434"/>
                  <a:gd name="T31" fmla="*/ 288 h 502"/>
                  <a:gd name="T32" fmla="*/ 266 w 434"/>
                  <a:gd name="T33" fmla="*/ 306 h 502"/>
                  <a:gd name="T34" fmla="*/ 222 w 434"/>
                  <a:gd name="T35" fmla="*/ 360 h 502"/>
                  <a:gd name="T36" fmla="*/ 198 w 434"/>
                  <a:gd name="T37" fmla="*/ 382 h 502"/>
                  <a:gd name="T38" fmla="*/ 206 w 434"/>
                  <a:gd name="T39" fmla="*/ 426 h 502"/>
                  <a:gd name="T40" fmla="*/ 204 w 434"/>
                  <a:gd name="T41" fmla="*/ 450 h 502"/>
                  <a:gd name="T42" fmla="*/ 194 w 434"/>
                  <a:gd name="T43" fmla="*/ 472 h 502"/>
                  <a:gd name="T44" fmla="*/ 186 w 434"/>
                  <a:gd name="T45" fmla="*/ 490 h 502"/>
                  <a:gd name="T46" fmla="*/ 170 w 434"/>
                  <a:gd name="T47" fmla="*/ 502 h 502"/>
                  <a:gd name="T48" fmla="*/ 142 w 434"/>
                  <a:gd name="T49" fmla="*/ 466 h 502"/>
                  <a:gd name="T50" fmla="*/ 110 w 434"/>
                  <a:gd name="T51" fmla="*/ 388 h 502"/>
                  <a:gd name="T52" fmla="*/ 76 w 434"/>
                  <a:gd name="T53" fmla="*/ 284 h 502"/>
                  <a:gd name="T54" fmla="*/ 66 w 434"/>
                  <a:gd name="T55" fmla="*/ 258 h 502"/>
                  <a:gd name="T56" fmla="*/ 44 w 434"/>
                  <a:gd name="T57" fmla="*/ 276 h 502"/>
                  <a:gd name="T58" fmla="*/ 20 w 434"/>
                  <a:gd name="T59" fmla="*/ 246 h 502"/>
                  <a:gd name="T60" fmla="*/ 24 w 434"/>
                  <a:gd name="T61" fmla="*/ 240 h 502"/>
                  <a:gd name="T62" fmla="*/ 0 w 434"/>
                  <a:gd name="T63" fmla="*/ 220 h 502"/>
                  <a:gd name="T64" fmla="*/ 12 w 434"/>
                  <a:gd name="T65" fmla="*/ 210 h 502"/>
                  <a:gd name="T66" fmla="*/ 38 w 434"/>
                  <a:gd name="T67" fmla="*/ 204 h 502"/>
                  <a:gd name="T68" fmla="*/ 20 w 434"/>
                  <a:gd name="T69" fmla="*/ 178 h 502"/>
                  <a:gd name="T70" fmla="*/ 8 w 434"/>
                  <a:gd name="T71" fmla="*/ 160 h 502"/>
                  <a:gd name="T72" fmla="*/ 26 w 434"/>
                  <a:gd name="T73" fmla="*/ 144 h 502"/>
                  <a:gd name="T74" fmla="*/ 52 w 434"/>
                  <a:gd name="T75" fmla="*/ 124 h 502"/>
                  <a:gd name="T76" fmla="*/ 68 w 434"/>
                  <a:gd name="T77" fmla="*/ 92 h 502"/>
                  <a:gd name="T78" fmla="*/ 78 w 434"/>
                  <a:gd name="T79" fmla="*/ 66 h 502"/>
                  <a:gd name="T80" fmla="*/ 52 w 434"/>
                  <a:gd name="T81" fmla="*/ 34 h 502"/>
                  <a:gd name="T82" fmla="*/ 62 w 434"/>
                  <a:gd name="T83" fmla="*/ 20 h 502"/>
                  <a:gd name="T84" fmla="*/ 88 w 434"/>
                  <a:gd name="T85" fmla="*/ 18 h 502"/>
                  <a:gd name="T86" fmla="*/ 128 w 434"/>
                  <a:gd name="T87" fmla="*/ 0 h 502"/>
                  <a:gd name="T88" fmla="*/ 140 w 434"/>
                  <a:gd name="T89" fmla="*/ 16 h 502"/>
                  <a:gd name="T90" fmla="*/ 134 w 434"/>
                  <a:gd name="T91" fmla="*/ 48 h 502"/>
                  <a:gd name="T92" fmla="*/ 134 w 434"/>
                  <a:gd name="T93" fmla="*/ 68 h 502"/>
                  <a:gd name="T94" fmla="*/ 156 w 434"/>
                  <a:gd name="T95" fmla="*/ 88 h 502"/>
                  <a:gd name="T96" fmla="*/ 168 w 434"/>
                  <a:gd name="T97" fmla="*/ 126 h 502"/>
                  <a:gd name="T98" fmla="*/ 220 w 434"/>
                  <a:gd name="T99" fmla="*/ 154 h 502"/>
                  <a:gd name="T100" fmla="*/ 248 w 434"/>
                  <a:gd name="T101" fmla="*/ 164 h 502"/>
                  <a:gd name="T102" fmla="*/ 298 w 434"/>
                  <a:gd name="T103" fmla="*/ 168 h 502"/>
                  <a:gd name="T104" fmla="*/ 294 w 434"/>
                  <a:gd name="T105" fmla="*/ 148 h 502"/>
                  <a:gd name="T106" fmla="*/ 308 w 434"/>
                  <a:gd name="T107" fmla="*/ 158 h 502"/>
                  <a:gd name="T108" fmla="*/ 348 w 434"/>
                  <a:gd name="T109" fmla="*/ 166 h 502"/>
                  <a:gd name="T110" fmla="*/ 364 w 434"/>
                  <a:gd name="T111" fmla="*/ 140 h 502"/>
                  <a:gd name="T112" fmla="*/ 394 w 434"/>
                  <a:gd name="T113" fmla="*/ 120 h 502"/>
                  <a:gd name="T114" fmla="*/ 406 w 434"/>
                  <a:gd name="T115" fmla="*/ 116 h 502"/>
                  <a:gd name="T116" fmla="*/ 424 w 434"/>
                  <a:gd name="T117" fmla="*/ 134 h 5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34" h="502">
                    <a:moveTo>
                      <a:pt x="434" y="132"/>
                    </a:moveTo>
                    <a:lnTo>
                      <a:pt x="434" y="140"/>
                    </a:lnTo>
                    <a:lnTo>
                      <a:pt x="432" y="146"/>
                    </a:lnTo>
                    <a:lnTo>
                      <a:pt x="434" y="152"/>
                    </a:lnTo>
                    <a:lnTo>
                      <a:pt x="428" y="152"/>
                    </a:lnTo>
                    <a:lnTo>
                      <a:pt x="422" y="154"/>
                    </a:lnTo>
                    <a:lnTo>
                      <a:pt x="414" y="160"/>
                    </a:lnTo>
                    <a:lnTo>
                      <a:pt x="408" y="166"/>
                    </a:lnTo>
                    <a:lnTo>
                      <a:pt x="406" y="168"/>
                    </a:lnTo>
                    <a:lnTo>
                      <a:pt x="408" y="172"/>
                    </a:lnTo>
                    <a:lnTo>
                      <a:pt x="410" y="174"/>
                    </a:lnTo>
                    <a:lnTo>
                      <a:pt x="404" y="192"/>
                    </a:lnTo>
                    <a:lnTo>
                      <a:pt x="404" y="194"/>
                    </a:lnTo>
                    <a:lnTo>
                      <a:pt x="406" y="196"/>
                    </a:lnTo>
                    <a:lnTo>
                      <a:pt x="408" y="196"/>
                    </a:lnTo>
                    <a:lnTo>
                      <a:pt x="406" y="202"/>
                    </a:lnTo>
                    <a:lnTo>
                      <a:pt x="404" y="206"/>
                    </a:lnTo>
                    <a:lnTo>
                      <a:pt x="398" y="216"/>
                    </a:lnTo>
                    <a:lnTo>
                      <a:pt x="396" y="216"/>
                    </a:lnTo>
                    <a:lnTo>
                      <a:pt x="394" y="214"/>
                    </a:lnTo>
                    <a:lnTo>
                      <a:pt x="390" y="218"/>
                    </a:lnTo>
                    <a:lnTo>
                      <a:pt x="388" y="218"/>
                    </a:lnTo>
                    <a:lnTo>
                      <a:pt x="390" y="222"/>
                    </a:lnTo>
                    <a:lnTo>
                      <a:pt x="390" y="226"/>
                    </a:lnTo>
                    <a:lnTo>
                      <a:pt x="388" y="250"/>
                    </a:lnTo>
                    <a:lnTo>
                      <a:pt x="384" y="250"/>
                    </a:lnTo>
                    <a:lnTo>
                      <a:pt x="382" y="248"/>
                    </a:lnTo>
                    <a:lnTo>
                      <a:pt x="380" y="246"/>
                    </a:lnTo>
                    <a:lnTo>
                      <a:pt x="378" y="236"/>
                    </a:lnTo>
                    <a:lnTo>
                      <a:pt x="374" y="226"/>
                    </a:lnTo>
                    <a:lnTo>
                      <a:pt x="370" y="220"/>
                    </a:lnTo>
                    <a:lnTo>
                      <a:pt x="368" y="222"/>
                    </a:lnTo>
                    <a:lnTo>
                      <a:pt x="368" y="226"/>
                    </a:lnTo>
                    <a:lnTo>
                      <a:pt x="366" y="230"/>
                    </a:lnTo>
                    <a:lnTo>
                      <a:pt x="362" y="232"/>
                    </a:lnTo>
                    <a:lnTo>
                      <a:pt x="360" y="230"/>
                    </a:lnTo>
                    <a:lnTo>
                      <a:pt x="356" y="226"/>
                    </a:lnTo>
                    <a:lnTo>
                      <a:pt x="352" y="220"/>
                    </a:lnTo>
                    <a:lnTo>
                      <a:pt x="370" y="200"/>
                    </a:lnTo>
                    <a:lnTo>
                      <a:pt x="370" y="196"/>
                    </a:lnTo>
                    <a:lnTo>
                      <a:pt x="346" y="196"/>
                    </a:lnTo>
                    <a:lnTo>
                      <a:pt x="338" y="196"/>
                    </a:lnTo>
                    <a:lnTo>
                      <a:pt x="334" y="196"/>
                    </a:lnTo>
                    <a:lnTo>
                      <a:pt x="330" y="194"/>
                    </a:lnTo>
                    <a:lnTo>
                      <a:pt x="328" y="192"/>
                    </a:lnTo>
                    <a:lnTo>
                      <a:pt x="328" y="190"/>
                    </a:lnTo>
                    <a:lnTo>
                      <a:pt x="328" y="186"/>
                    </a:lnTo>
                    <a:lnTo>
                      <a:pt x="328" y="182"/>
                    </a:lnTo>
                    <a:lnTo>
                      <a:pt x="324" y="180"/>
                    </a:lnTo>
                    <a:lnTo>
                      <a:pt x="320" y="176"/>
                    </a:lnTo>
                    <a:lnTo>
                      <a:pt x="306" y="170"/>
                    </a:lnTo>
                    <a:lnTo>
                      <a:pt x="302" y="172"/>
                    </a:lnTo>
                    <a:lnTo>
                      <a:pt x="300" y="174"/>
                    </a:lnTo>
                    <a:lnTo>
                      <a:pt x="300" y="176"/>
                    </a:lnTo>
                    <a:lnTo>
                      <a:pt x="302" y="180"/>
                    </a:lnTo>
                    <a:lnTo>
                      <a:pt x="306" y="184"/>
                    </a:lnTo>
                    <a:lnTo>
                      <a:pt x="310" y="188"/>
                    </a:lnTo>
                    <a:lnTo>
                      <a:pt x="312" y="192"/>
                    </a:lnTo>
                    <a:lnTo>
                      <a:pt x="310" y="196"/>
                    </a:lnTo>
                    <a:lnTo>
                      <a:pt x="308" y="196"/>
                    </a:lnTo>
                    <a:lnTo>
                      <a:pt x="306" y="198"/>
                    </a:lnTo>
                    <a:lnTo>
                      <a:pt x="306" y="200"/>
                    </a:lnTo>
                    <a:lnTo>
                      <a:pt x="308" y="204"/>
                    </a:lnTo>
                    <a:lnTo>
                      <a:pt x="310" y="206"/>
                    </a:lnTo>
                    <a:lnTo>
                      <a:pt x="316" y="210"/>
                    </a:lnTo>
                    <a:lnTo>
                      <a:pt x="314" y="220"/>
                    </a:lnTo>
                    <a:lnTo>
                      <a:pt x="314" y="222"/>
                    </a:lnTo>
                    <a:lnTo>
                      <a:pt x="318" y="224"/>
                    </a:lnTo>
                    <a:lnTo>
                      <a:pt x="320" y="228"/>
                    </a:lnTo>
                    <a:lnTo>
                      <a:pt x="322" y="232"/>
                    </a:lnTo>
                    <a:lnTo>
                      <a:pt x="322" y="240"/>
                    </a:lnTo>
                    <a:lnTo>
                      <a:pt x="324" y="246"/>
                    </a:lnTo>
                    <a:lnTo>
                      <a:pt x="326" y="256"/>
                    </a:lnTo>
                    <a:lnTo>
                      <a:pt x="318" y="256"/>
                    </a:lnTo>
                    <a:lnTo>
                      <a:pt x="310" y="256"/>
                    </a:lnTo>
                    <a:lnTo>
                      <a:pt x="312" y="256"/>
                    </a:lnTo>
                    <a:lnTo>
                      <a:pt x="302" y="260"/>
                    </a:lnTo>
                    <a:lnTo>
                      <a:pt x="298" y="266"/>
                    </a:lnTo>
                    <a:lnTo>
                      <a:pt x="296" y="282"/>
                    </a:lnTo>
                    <a:lnTo>
                      <a:pt x="292" y="288"/>
                    </a:lnTo>
                    <a:lnTo>
                      <a:pt x="286" y="290"/>
                    </a:lnTo>
                    <a:lnTo>
                      <a:pt x="280" y="292"/>
                    </a:lnTo>
                    <a:lnTo>
                      <a:pt x="272" y="296"/>
                    </a:lnTo>
                    <a:lnTo>
                      <a:pt x="270" y="300"/>
                    </a:lnTo>
                    <a:lnTo>
                      <a:pt x="266" y="306"/>
                    </a:lnTo>
                    <a:lnTo>
                      <a:pt x="260" y="318"/>
                    </a:lnTo>
                    <a:lnTo>
                      <a:pt x="246" y="334"/>
                    </a:lnTo>
                    <a:lnTo>
                      <a:pt x="232" y="352"/>
                    </a:lnTo>
                    <a:lnTo>
                      <a:pt x="226" y="358"/>
                    </a:lnTo>
                    <a:lnTo>
                      <a:pt x="222" y="360"/>
                    </a:lnTo>
                    <a:lnTo>
                      <a:pt x="212" y="364"/>
                    </a:lnTo>
                    <a:lnTo>
                      <a:pt x="206" y="366"/>
                    </a:lnTo>
                    <a:lnTo>
                      <a:pt x="202" y="370"/>
                    </a:lnTo>
                    <a:lnTo>
                      <a:pt x="200" y="376"/>
                    </a:lnTo>
                    <a:lnTo>
                      <a:pt x="198" y="382"/>
                    </a:lnTo>
                    <a:lnTo>
                      <a:pt x="200" y="388"/>
                    </a:lnTo>
                    <a:lnTo>
                      <a:pt x="202" y="398"/>
                    </a:lnTo>
                    <a:lnTo>
                      <a:pt x="206" y="406"/>
                    </a:lnTo>
                    <a:lnTo>
                      <a:pt x="208" y="416"/>
                    </a:lnTo>
                    <a:lnTo>
                      <a:pt x="206" y="426"/>
                    </a:lnTo>
                    <a:lnTo>
                      <a:pt x="204" y="432"/>
                    </a:lnTo>
                    <a:lnTo>
                      <a:pt x="202" y="436"/>
                    </a:lnTo>
                    <a:lnTo>
                      <a:pt x="202" y="442"/>
                    </a:lnTo>
                    <a:lnTo>
                      <a:pt x="202" y="446"/>
                    </a:lnTo>
                    <a:lnTo>
                      <a:pt x="204" y="450"/>
                    </a:lnTo>
                    <a:lnTo>
                      <a:pt x="206" y="452"/>
                    </a:lnTo>
                    <a:lnTo>
                      <a:pt x="206" y="456"/>
                    </a:lnTo>
                    <a:lnTo>
                      <a:pt x="204" y="464"/>
                    </a:lnTo>
                    <a:lnTo>
                      <a:pt x="198" y="468"/>
                    </a:lnTo>
                    <a:lnTo>
                      <a:pt x="194" y="472"/>
                    </a:lnTo>
                    <a:lnTo>
                      <a:pt x="192" y="478"/>
                    </a:lnTo>
                    <a:lnTo>
                      <a:pt x="194" y="484"/>
                    </a:lnTo>
                    <a:lnTo>
                      <a:pt x="196" y="486"/>
                    </a:lnTo>
                    <a:lnTo>
                      <a:pt x="188" y="488"/>
                    </a:lnTo>
                    <a:lnTo>
                      <a:pt x="186" y="490"/>
                    </a:lnTo>
                    <a:lnTo>
                      <a:pt x="184" y="492"/>
                    </a:lnTo>
                    <a:lnTo>
                      <a:pt x="182" y="496"/>
                    </a:lnTo>
                    <a:lnTo>
                      <a:pt x="178" y="500"/>
                    </a:lnTo>
                    <a:lnTo>
                      <a:pt x="174" y="502"/>
                    </a:lnTo>
                    <a:lnTo>
                      <a:pt x="170" y="502"/>
                    </a:lnTo>
                    <a:lnTo>
                      <a:pt x="164" y="500"/>
                    </a:lnTo>
                    <a:lnTo>
                      <a:pt x="160" y="496"/>
                    </a:lnTo>
                    <a:lnTo>
                      <a:pt x="154" y="490"/>
                    </a:lnTo>
                    <a:lnTo>
                      <a:pt x="150" y="482"/>
                    </a:lnTo>
                    <a:lnTo>
                      <a:pt x="142" y="466"/>
                    </a:lnTo>
                    <a:lnTo>
                      <a:pt x="138" y="450"/>
                    </a:lnTo>
                    <a:lnTo>
                      <a:pt x="134" y="438"/>
                    </a:lnTo>
                    <a:lnTo>
                      <a:pt x="126" y="420"/>
                    </a:lnTo>
                    <a:lnTo>
                      <a:pt x="118" y="404"/>
                    </a:lnTo>
                    <a:lnTo>
                      <a:pt x="110" y="388"/>
                    </a:lnTo>
                    <a:lnTo>
                      <a:pt x="100" y="360"/>
                    </a:lnTo>
                    <a:lnTo>
                      <a:pt x="86" y="332"/>
                    </a:lnTo>
                    <a:lnTo>
                      <a:pt x="82" y="316"/>
                    </a:lnTo>
                    <a:lnTo>
                      <a:pt x="78" y="302"/>
                    </a:lnTo>
                    <a:lnTo>
                      <a:pt x="76" y="284"/>
                    </a:lnTo>
                    <a:lnTo>
                      <a:pt x="76" y="268"/>
                    </a:lnTo>
                    <a:lnTo>
                      <a:pt x="74" y="260"/>
                    </a:lnTo>
                    <a:lnTo>
                      <a:pt x="72" y="256"/>
                    </a:lnTo>
                    <a:lnTo>
                      <a:pt x="68" y="248"/>
                    </a:lnTo>
                    <a:lnTo>
                      <a:pt x="66" y="258"/>
                    </a:lnTo>
                    <a:lnTo>
                      <a:pt x="62" y="268"/>
                    </a:lnTo>
                    <a:lnTo>
                      <a:pt x="58" y="276"/>
                    </a:lnTo>
                    <a:lnTo>
                      <a:pt x="54" y="278"/>
                    </a:lnTo>
                    <a:lnTo>
                      <a:pt x="50" y="278"/>
                    </a:lnTo>
                    <a:lnTo>
                      <a:pt x="44" y="276"/>
                    </a:lnTo>
                    <a:lnTo>
                      <a:pt x="38" y="274"/>
                    </a:lnTo>
                    <a:lnTo>
                      <a:pt x="28" y="266"/>
                    </a:lnTo>
                    <a:lnTo>
                      <a:pt x="20" y="256"/>
                    </a:lnTo>
                    <a:lnTo>
                      <a:pt x="14" y="248"/>
                    </a:lnTo>
                    <a:lnTo>
                      <a:pt x="20" y="246"/>
                    </a:lnTo>
                    <a:lnTo>
                      <a:pt x="24" y="244"/>
                    </a:lnTo>
                    <a:lnTo>
                      <a:pt x="30" y="240"/>
                    </a:lnTo>
                    <a:lnTo>
                      <a:pt x="32" y="234"/>
                    </a:lnTo>
                    <a:lnTo>
                      <a:pt x="24" y="238"/>
                    </a:lnTo>
                    <a:lnTo>
                      <a:pt x="24" y="240"/>
                    </a:lnTo>
                    <a:lnTo>
                      <a:pt x="20" y="242"/>
                    </a:lnTo>
                    <a:lnTo>
                      <a:pt x="14" y="238"/>
                    </a:lnTo>
                    <a:lnTo>
                      <a:pt x="8" y="232"/>
                    </a:lnTo>
                    <a:lnTo>
                      <a:pt x="2" y="224"/>
                    </a:lnTo>
                    <a:lnTo>
                      <a:pt x="0" y="220"/>
                    </a:lnTo>
                    <a:lnTo>
                      <a:pt x="0" y="214"/>
                    </a:lnTo>
                    <a:lnTo>
                      <a:pt x="2" y="212"/>
                    </a:lnTo>
                    <a:lnTo>
                      <a:pt x="4" y="210"/>
                    </a:lnTo>
                    <a:lnTo>
                      <a:pt x="8" y="210"/>
                    </a:lnTo>
                    <a:lnTo>
                      <a:pt x="12" y="210"/>
                    </a:lnTo>
                    <a:lnTo>
                      <a:pt x="16" y="212"/>
                    </a:lnTo>
                    <a:lnTo>
                      <a:pt x="20" y="214"/>
                    </a:lnTo>
                    <a:lnTo>
                      <a:pt x="30" y="212"/>
                    </a:lnTo>
                    <a:lnTo>
                      <a:pt x="36" y="208"/>
                    </a:lnTo>
                    <a:lnTo>
                      <a:pt x="38" y="204"/>
                    </a:lnTo>
                    <a:lnTo>
                      <a:pt x="36" y="196"/>
                    </a:lnTo>
                    <a:lnTo>
                      <a:pt x="32" y="192"/>
                    </a:lnTo>
                    <a:lnTo>
                      <a:pt x="24" y="184"/>
                    </a:lnTo>
                    <a:lnTo>
                      <a:pt x="22" y="182"/>
                    </a:lnTo>
                    <a:lnTo>
                      <a:pt x="20" y="178"/>
                    </a:lnTo>
                    <a:lnTo>
                      <a:pt x="20" y="170"/>
                    </a:lnTo>
                    <a:lnTo>
                      <a:pt x="18" y="168"/>
                    </a:lnTo>
                    <a:lnTo>
                      <a:pt x="14" y="168"/>
                    </a:lnTo>
                    <a:lnTo>
                      <a:pt x="10" y="164"/>
                    </a:lnTo>
                    <a:lnTo>
                      <a:pt x="8" y="160"/>
                    </a:lnTo>
                    <a:lnTo>
                      <a:pt x="10" y="156"/>
                    </a:lnTo>
                    <a:lnTo>
                      <a:pt x="14" y="150"/>
                    </a:lnTo>
                    <a:lnTo>
                      <a:pt x="18" y="144"/>
                    </a:lnTo>
                    <a:lnTo>
                      <a:pt x="22" y="142"/>
                    </a:lnTo>
                    <a:lnTo>
                      <a:pt x="26" y="144"/>
                    </a:lnTo>
                    <a:lnTo>
                      <a:pt x="30" y="146"/>
                    </a:lnTo>
                    <a:lnTo>
                      <a:pt x="34" y="146"/>
                    </a:lnTo>
                    <a:lnTo>
                      <a:pt x="38" y="142"/>
                    </a:lnTo>
                    <a:lnTo>
                      <a:pt x="44" y="136"/>
                    </a:lnTo>
                    <a:lnTo>
                      <a:pt x="52" y="124"/>
                    </a:lnTo>
                    <a:lnTo>
                      <a:pt x="56" y="118"/>
                    </a:lnTo>
                    <a:lnTo>
                      <a:pt x="58" y="110"/>
                    </a:lnTo>
                    <a:lnTo>
                      <a:pt x="62" y="104"/>
                    </a:lnTo>
                    <a:lnTo>
                      <a:pt x="66" y="98"/>
                    </a:lnTo>
                    <a:lnTo>
                      <a:pt x="68" y="92"/>
                    </a:lnTo>
                    <a:lnTo>
                      <a:pt x="72" y="88"/>
                    </a:lnTo>
                    <a:lnTo>
                      <a:pt x="72" y="74"/>
                    </a:lnTo>
                    <a:lnTo>
                      <a:pt x="74" y="70"/>
                    </a:lnTo>
                    <a:lnTo>
                      <a:pt x="78" y="68"/>
                    </a:lnTo>
                    <a:lnTo>
                      <a:pt x="78" y="66"/>
                    </a:lnTo>
                    <a:lnTo>
                      <a:pt x="80" y="62"/>
                    </a:lnTo>
                    <a:lnTo>
                      <a:pt x="72" y="58"/>
                    </a:lnTo>
                    <a:lnTo>
                      <a:pt x="62" y="50"/>
                    </a:lnTo>
                    <a:lnTo>
                      <a:pt x="54" y="38"/>
                    </a:lnTo>
                    <a:lnTo>
                      <a:pt x="52" y="34"/>
                    </a:lnTo>
                    <a:lnTo>
                      <a:pt x="52" y="30"/>
                    </a:lnTo>
                    <a:lnTo>
                      <a:pt x="50" y="28"/>
                    </a:lnTo>
                    <a:lnTo>
                      <a:pt x="54" y="22"/>
                    </a:lnTo>
                    <a:lnTo>
                      <a:pt x="58" y="18"/>
                    </a:lnTo>
                    <a:lnTo>
                      <a:pt x="62" y="20"/>
                    </a:lnTo>
                    <a:lnTo>
                      <a:pt x="66" y="22"/>
                    </a:lnTo>
                    <a:lnTo>
                      <a:pt x="68" y="22"/>
                    </a:lnTo>
                    <a:lnTo>
                      <a:pt x="72" y="24"/>
                    </a:lnTo>
                    <a:lnTo>
                      <a:pt x="80" y="22"/>
                    </a:lnTo>
                    <a:lnTo>
                      <a:pt x="88" y="18"/>
                    </a:lnTo>
                    <a:lnTo>
                      <a:pt x="98" y="10"/>
                    </a:lnTo>
                    <a:lnTo>
                      <a:pt x="108" y="4"/>
                    </a:lnTo>
                    <a:lnTo>
                      <a:pt x="114" y="0"/>
                    </a:lnTo>
                    <a:lnTo>
                      <a:pt x="120" y="0"/>
                    </a:lnTo>
                    <a:lnTo>
                      <a:pt x="128" y="0"/>
                    </a:lnTo>
                    <a:lnTo>
                      <a:pt x="134" y="4"/>
                    </a:lnTo>
                    <a:lnTo>
                      <a:pt x="136" y="4"/>
                    </a:lnTo>
                    <a:lnTo>
                      <a:pt x="142" y="6"/>
                    </a:lnTo>
                    <a:lnTo>
                      <a:pt x="142" y="12"/>
                    </a:lnTo>
                    <a:lnTo>
                      <a:pt x="140" y="16"/>
                    </a:lnTo>
                    <a:lnTo>
                      <a:pt x="134" y="24"/>
                    </a:lnTo>
                    <a:lnTo>
                      <a:pt x="132" y="32"/>
                    </a:lnTo>
                    <a:lnTo>
                      <a:pt x="130" y="38"/>
                    </a:lnTo>
                    <a:lnTo>
                      <a:pt x="132" y="42"/>
                    </a:lnTo>
                    <a:lnTo>
                      <a:pt x="134" y="48"/>
                    </a:lnTo>
                    <a:lnTo>
                      <a:pt x="142" y="56"/>
                    </a:lnTo>
                    <a:lnTo>
                      <a:pt x="140" y="58"/>
                    </a:lnTo>
                    <a:lnTo>
                      <a:pt x="138" y="58"/>
                    </a:lnTo>
                    <a:lnTo>
                      <a:pt x="132" y="60"/>
                    </a:lnTo>
                    <a:lnTo>
                      <a:pt x="134" y="68"/>
                    </a:lnTo>
                    <a:lnTo>
                      <a:pt x="134" y="72"/>
                    </a:lnTo>
                    <a:lnTo>
                      <a:pt x="136" y="76"/>
                    </a:lnTo>
                    <a:lnTo>
                      <a:pt x="138" y="80"/>
                    </a:lnTo>
                    <a:lnTo>
                      <a:pt x="146" y="84"/>
                    </a:lnTo>
                    <a:lnTo>
                      <a:pt x="156" y="88"/>
                    </a:lnTo>
                    <a:lnTo>
                      <a:pt x="164" y="96"/>
                    </a:lnTo>
                    <a:lnTo>
                      <a:pt x="172" y="104"/>
                    </a:lnTo>
                    <a:lnTo>
                      <a:pt x="168" y="112"/>
                    </a:lnTo>
                    <a:lnTo>
                      <a:pt x="166" y="122"/>
                    </a:lnTo>
                    <a:lnTo>
                      <a:pt x="168" y="126"/>
                    </a:lnTo>
                    <a:lnTo>
                      <a:pt x="170" y="128"/>
                    </a:lnTo>
                    <a:lnTo>
                      <a:pt x="176" y="132"/>
                    </a:lnTo>
                    <a:lnTo>
                      <a:pt x="198" y="142"/>
                    </a:lnTo>
                    <a:lnTo>
                      <a:pt x="210" y="150"/>
                    </a:lnTo>
                    <a:lnTo>
                      <a:pt x="220" y="154"/>
                    </a:lnTo>
                    <a:lnTo>
                      <a:pt x="230" y="150"/>
                    </a:lnTo>
                    <a:lnTo>
                      <a:pt x="234" y="152"/>
                    </a:lnTo>
                    <a:lnTo>
                      <a:pt x="238" y="152"/>
                    </a:lnTo>
                    <a:lnTo>
                      <a:pt x="244" y="158"/>
                    </a:lnTo>
                    <a:lnTo>
                      <a:pt x="248" y="164"/>
                    </a:lnTo>
                    <a:lnTo>
                      <a:pt x="264" y="168"/>
                    </a:lnTo>
                    <a:lnTo>
                      <a:pt x="278" y="170"/>
                    </a:lnTo>
                    <a:lnTo>
                      <a:pt x="288" y="170"/>
                    </a:lnTo>
                    <a:lnTo>
                      <a:pt x="296" y="170"/>
                    </a:lnTo>
                    <a:lnTo>
                      <a:pt x="298" y="168"/>
                    </a:lnTo>
                    <a:lnTo>
                      <a:pt x="298" y="166"/>
                    </a:lnTo>
                    <a:lnTo>
                      <a:pt x="298" y="162"/>
                    </a:lnTo>
                    <a:lnTo>
                      <a:pt x="296" y="158"/>
                    </a:lnTo>
                    <a:lnTo>
                      <a:pt x="294" y="154"/>
                    </a:lnTo>
                    <a:lnTo>
                      <a:pt x="294" y="148"/>
                    </a:lnTo>
                    <a:lnTo>
                      <a:pt x="294" y="144"/>
                    </a:lnTo>
                    <a:lnTo>
                      <a:pt x="298" y="142"/>
                    </a:lnTo>
                    <a:lnTo>
                      <a:pt x="304" y="140"/>
                    </a:lnTo>
                    <a:lnTo>
                      <a:pt x="306" y="148"/>
                    </a:lnTo>
                    <a:lnTo>
                      <a:pt x="308" y="158"/>
                    </a:lnTo>
                    <a:lnTo>
                      <a:pt x="314" y="164"/>
                    </a:lnTo>
                    <a:lnTo>
                      <a:pt x="318" y="166"/>
                    </a:lnTo>
                    <a:lnTo>
                      <a:pt x="322" y="166"/>
                    </a:lnTo>
                    <a:lnTo>
                      <a:pt x="342" y="166"/>
                    </a:lnTo>
                    <a:lnTo>
                      <a:pt x="348" y="166"/>
                    </a:lnTo>
                    <a:lnTo>
                      <a:pt x="352" y="164"/>
                    </a:lnTo>
                    <a:lnTo>
                      <a:pt x="354" y="162"/>
                    </a:lnTo>
                    <a:lnTo>
                      <a:pt x="358" y="158"/>
                    </a:lnTo>
                    <a:lnTo>
                      <a:pt x="360" y="150"/>
                    </a:lnTo>
                    <a:lnTo>
                      <a:pt x="364" y="140"/>
                    </a:lnTo>
                    <a:lnTo>
                      <a:pt x="368" y="134"/>
                    </a:lnTo>
                    <a:lnTo>
                      <a:pt x="376" y="126"/>
                    </a:lnTo>
                    <a:lnTo>
                      <a:pt x="382" y="122"/>
                    </a:lnTo>
                    <a:lnTo>
                      <a:pt x="392" y="118"/>
                    </a:lnTo>
                    <a:lnTo>
                      <a:pt x="394" y="120"/>
                    </a:lnTo>
                    <a:lnTo>
                      <a:pt x="396" y="120"/>
                    </a:lnTo>
                    <a:lnTo>
                      <a:pt x="400" y="122"/>
                    </a:lnTo>
                    <a:lnTo>
                      <a:pt x="402" y="120"/>
                    </a:lnTo>
                    <a:lnTo>
                      <a:pt x="406" y="118"/>
                    </a:lnTo>
                    <a:lnTo>
                      <a:pt x="406" y="116"/>
                    </a:lnTo>
                    <a:lnTo>
                      <a:pt x="412" y="116"/>
                    </a:lnTo>
                    <a:lnTo>
                      <a:pt x="420" y="124"/>
                    </a:lnTo>
                    <a:lnTo>
                      <a:pt x="420" y="128"/>
                    </a:lnTo>
                    <a:lnTo>
                      <a:pt x="420" y="130"/>
                    </a:lnTo>
                    <a:lnTo>
                      <a:pt x="424" y="134"/>
                    </a:lnTo>
                    <a:lnTo>
                      <a:pt x="430" y="136"/>
                    </a:lnTo>
                    <a:lnTo>
                      <a:pt x="434" y="136"/>
                    </a:lnTo>
                    <a:lnTo>
                      <a:pt x="434" y="1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1" name="Freeform 21"/>
              <p:cNvSpPr>
                <a:spLocks noChangeAspect="1"/>
              </p:cNvSpPr>
              <p:nvPr/>
            </p:nvSpPr>
            <p:spPr bwMode="gray">
              <a:xfrm>
                <a:off x="4068" y="1620"/>
                <a:ext cx="50" cy="28"/>
              </a:xfrm>
              <a:custGeom>
                <a:avLst/>
                <a:gdLst>
                  <a:gd name="T0" fmla="*/ 50 w 50"/>
                  <a:gd name="T1" fmla="*/ 20 h 28"/>
                  <a:gd name="T2" fmla="*/ 46 w 50"/>
                  <a:gd name="T3" fmla="*/ 14 h 28"/>
                  <a:gd name="T4" fmla="*/ 36 w 50"/>
                  <a:gd name="T5" fmla="*/ 6 h 28"/>
                  <a:gd name="T6" fmla="*/ 26 w 50"/>
                  <a:gd name="T7" fmla="*/ 2 h 28"/>
                  <a:gd name="T8" fmla="*/ 16 w 50"/>
                  <a:gd name="T9" fmla="*/ 0 h 28"/>
                  <a:gd name="T10" fmla="*/ 12 w 50"/>
                  <a:gd name="T11" fmla="*/ 2 h 28"/>
                  <a:gd name="T12" fmla="*/ 8 w 50"/>
                  <a:gd name="T13" fmla="*/ 4 h 28"/>
                  <a:gd name="T14" fmla="*/ 4 w 50"/>
                  <a:gd name="T15" fmla="*/ 10 h 28"/>
                  <a:gd name="T16" fmla="*/ 0 w 50"/>
                  <a:gd name="T17" fmla="*/ 14 h 28"/>
                  <a:gd name="T18" fmla="*/ 2 w 50"/>
                  <a:gd name="T19" fmla="*/ 18 h 28"/>
                  <a:gd name="T20" fmla="*/ 2 w 50"/>
                  <a:gd name="T21" fmla="*/ 20 h 28"/>
                  <a:gd name="T22" fmla="*/ 10 w 50"/>
                  <a:gd name="T23" fmla="*/ 28 h 28"/>
                  <a:gd name="T24" fmla="*/ 16 w 50"/>
                  <a:gd name="T25" fmla="*/ 28 h 28"/>
                  <a:gd name="T26" fmla="*/ 36 w 50"/>
                  <a:gd name="T27" fmla="*/ 28 h 28"/>
                  <a:gd name="T28" fmla="*/ 42 w 50"/>
                  <a:gd name="T29" fmla="*/ 28 h 28"/>
                  <a:gd name="T30" fmla="*/ 46 w 50"/>
                  <a:gd name="T31" fmla="*/ 26 h 28"/>
                  <a:gd name="T32" fmla="*/ 50 w 50"/>
                  <a:gd name="T33" fmla="*/ 22 h 28"/>
                  <a:gd name="T34" fmla="*/ 50 w 50"/>
                  <a:gd name="T35" fmla="*/ 2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 h="28">
                    <a:moveTo>
                      <a:pt x="50" y="20"/>
                    </a:moveTo>
                    <a:lnTo>
                      <a:pt x="46" y="14"/>
                    </a:lnTo>
                    <a:lnTo>
                      <a:pt x="36" y="6"/>
                    </a:lnTo>
                    <a:lnTo>
                      <a:pt x="26" y="2"/>
                    </a:lnTo>
                    <a:lnTo>
                      <a:pt x="16" y="0"/>
                    </a:lnTo>
                    <a:lnTo>
                      <a:pt x="12" y="2"/>
                    </a:lnTo>
                    <a:lnTo>
                      <a:pt x="8" y="4"/>
                    </a:lnTo>
                    <a:lnTo>
                      <a:pt x="4" y="10"/>
                    </a:lnTo>
                    <a:lnTo>
                      <a:pt x="0" y="14"/>
                    </a:lnTo>
                    <a:lnTo>
                      <a:pt x="2" y="18"/>
                    </a:lnTo>
                    <a:lnTo>
                      <a:pt x="2" y="20"/>
                    </a:lnTo>
                    <a:lnTo>
                      <a:pt x="10" y="28"/>
                    </a:lnTo>
                    <a:lnTo>
                      <a:pt x="16" y="28"/>
                    </a:lnTo>
                    <a:lnTo>
                      <a:pt x="36" y="28"/>
                    </a:lnTo>
                    <a:lnTo>
                      <a:pt x="42" y="28"/>
                    </a:lnTo>
                    <a:lnTo>
                      <a:pt x="46" y="26"/>
                    </a:lnTo>
                    <a:lnTo>
                      <a:pt x="50" y="22"/>
                    </a:lnTo>
                    <a:lnTo>
                      <a:pt x="50"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2" name="Freeform 22"/>
              <p:cNvSpPr>
                <a:spLocks noChangeAspect="1"/>
              </p:cNvSpPr>
              <p:nvPr/>
            </p:nvSpPr>
            <p:spPr bwMode="gray">
              <a:xfrm>
                <a:off x="3928" y="1582"/>
                <a:ext cx="132" cy="70"/>
              </a:xfrm>
              <a:custGeom>
                <a:avLst/>
                <a:gdLst>
                  <a:gd name="T0" fmla="*/ 128 w 132"/>
                  <a:gd name="T1" fmla="*/ 46 h 70"/>
                  <a:gd name="T2" fmla="*/ 110 w 132"/>
                  <a:gd name="T3" fmla="*/ 46 h 70"/>
                  <a:gd name="T4" fmla="*/ 104 w 132"/>
                  <a:gd name="T5" fmla="*/ 44 h 70"/>
                  <a:gd name="T6" fmla="*/ 98 w 132"/>
                  <a:gd name="T7" fmla="*/ 40 h 70"/>
                  <a:gd name="T8" fmla="*/ 96 w 132"/>
                  <a:gd name="T9" fmla="*/ 40 h 70"/>
                  <a:gd name="T10" fmla="*/ 94 w 132"/>
                  <a:gd name="T11" fmla="*/ 40 h 70"/>
                  <a:gd name="T12" fmla="*/ 90 w 132"/>
                  <a:gd name="T13" fmla="*/ 40 h 70"/>
                  <a:gd name="T14" fmla="*/ 84 w 132"/>
                  <a:gd name="T15" fmla="*/ 38 h 70"/>
                  <a:gd name="T16" fmla="*/ 80 w 132"/>
                  <a:gd name="T17" fmla="*/ 36 h 70"/>
                  <a:gd name="T18" fmla="*/ 76 w 132"/>
                  <a:gd name="T19" fmla="*/ 32 h 70"/>
                  <a:gd name="T20" fmla="*/ 74 w 132"/>
                  <a:gd name="T21" fmla="*/ 30 h 70"/>
                  <a:gd name="T22" fmla="*/ 62 w 132"/>
                  <a:gd name="T23" fmla="*/ 26 h 70"/>
                  <a:gd name="T24" fmla="*/ 52 w 132"/>
                  <a:gd name="T25" fmla="*/ 22 h 70"/>
                  <a:gd name="T26" fmla="*/ 44 w 132"/>
                  <a:gd name="T27" fmla="*/ 16 h 70"/>
                  <a:gd name="T28" fmla="*/ 34 w 132"/>
                  <a:gd name="T29" fmla="*/ 8 h 70"/>
                  <a:gd name="T30" fmla="*/ 22 w 132"/>
                  <a:gd name="T31" fmla="*/ 0 h 70"/>
                  <a:gd name="T32" fmla="*/ 20 w 132"/>
                  <a:gd name="T33" fmla="*/ 0 h 70"/>
                  <a:gd name="T34" fmla="*/ 18 w 132"/>
                  <a:gd name="T35" fmla="*/ 2 h 70"/>
                  <a:gd name="T36" fmla="*/ 16 w 132"/>
                  <a:gd name="T37" fmla="*/ 4 h 70"/>
                  <a:gd name="T38" fmla="*/ 12 w 132"/>
                  <a:gd name="T39" fmla="*/ 4 h 70"/>
                  <a:gd name="T40" fmla="*/ 6 w 132"/>
                  <a:gd name="T41" fmla="*/ 4 h 70"/>
                  <a:gd name="T42" fmla="*/ 2 w 132"/>
                  <a:gd name="T43" fmla="*/ 12 h 70"/>
                  <a:gd name="T44" fmla="*/ 0 w 132"/>
                  <a:gd name="T45" fmla="*/ 22 h 70"/>
                  <a:gd name="T46" fmla="*/ 2 w 132"/>
                  <a:gd name="T47" fmla="*/ 26 h 70"/>
                  <a:gd name="T48" fmla="*/ 4 w 132"/>
                  <a:gd name="T49" fmla="*/ 28 h 70"/>
                  <a:gd name="T50" fmla="*/ 10 w 132"/>
                  <a:gd name="T51" fmla="*/ 32 h 70"/>
                  <a:gd name="T52" fmla="*/ 32 w 132"/>
                  <a:gd name="T53" fmla="*/ 42 h 70"/>
                  <a:gd name="T54" fmla="*/ 44 w 132"/>
                  <a:gd name="T55" fmla="*/ 50 h 70"/>
                  <a:gd name="T56" fmla="*/ 54 w 132"/>
                  <a:gd name="T57" fmla="*/ 54 h 70"/>
                  <a:gd name="T58" fmla="*/ 64 w 132"/>
                  <a:gd name="T59" fmla="*/ 50 h 70"/>
                  <a:gd name="T60" fmla="*/ 68 w 132"/>
                  <a:gd name="T61" fmla="*/ 52 h 70"/>
                  <a:gd name="T62" fmla="*/ 72 w 132"/>
                  <a:gd name="T63" fmla="*/ 52 h 70"/>
                  <a:gd name="T64" fmla="*/ 78 w 132"/>
                  <a:gd name="T65" fmla="*/ 58 h 70"/>
                  <a:gd name="T66" fmla="*/ 82 w 132"/>
                  <a:gd name="T67" fmla="*/ 64 h 70"/>
                  <a:gd name="T68" fmla="*/ 98 w 132"/>
                  <a:gd name="T69" fmla="*/ 68 h 70"/>
                  <a:gd name="T70" fmla="*/ 112 w 132"/>
                  <a:gd name="T71" fmla="*/ 70 h 70"/>
                  <a:gd name="T72" fmla="*/ 122 w 132"/>
                  <a:gd name="T73" fmla="*/ 70 h 70"/>
                  <a:gd name="T74" fmla="*/ 130 w 132"/>
                  <a:gd name="T75" fmla="*/ 70 h 70"/>
                  <a:gd name="T76" fmla="*/ 132 w 132"/>
                  <a:gd name="T77" fmla="*/ 68 h 70"/>
                  <a:gd name="T78" fmla="*/ 132 w 132"/>
                  <a:gd name="T79" fmla="*/ 66 h 70"/>
                  <a:gd name="T80" fmla="*/ 132 w 132"/>
                  <a:gd name="T81" fmla="*/ 62 h 70"/>
                  <a:gd name="T82" fmla="*/ 130 w 132"/>
                  <a:gd name="T83" fmla="*/ 58 h 70"/>
                  <a:gd name="T84" fmla="*/ 128 w 132"/>
                  <a:gd name="T85" fmla="*/ 54 h 70"/>
                  <a:gd name="T86" fmla="*/ 128 w 132"/>
                  <a:gd name="T87" fmla="*/ 48 h 70"/>
                  <a:gd name="T88" fmla="*/ 128 w 132"/>
                  <a:gd name="T89" fmla="*/ 46 h 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70">
                    <a:moveTo>
                      <a:pt x="128" y="46"/>
                    </a:moveTo>
                    <a:lnTo>
                      <a:pt x="110" y="46"/>
                    </a:lnTo>
                    <a:lnTo>
                      <a:pt x="104" y="44"/>
                    </a:lnTo>
                    <a:lnTo>
                      <a:pt x="98" y="40"/>
                    </a:lnTo>
                    <a:lnTo>
                      <a:pt x="96" y="40"/>
                    </a:lnTo>
                    <a:lnTo>
                      <a:pt x="94" y="40"/>
                    </a:lnTo>
                    <a:lnTo>
                      <a:pt x="90" y="40"/>
                    </a:lnTo>
                    <a:lnTo>
                      <a:pt x="84" y="38"/>
                    </a:lnTo>
                    <a:lnTo>
                      <a:pt x="80" y="36"/>
                    </a:lnTo>
                    <a:lnTo>
                      <a:pt x="76" y="32"/>
                    </a:lnTo>
                    <a:lnTo>
                      <a:pt x="74" y="30"/>
                    </a:lnTo>
                    <a:lnTo>
                      <a:pt x="62" y="26"/>
                    </a:lnTo>
                    <a:lnTo>
                      <a:pt x="52" y="22"/>
                    </a:lnTo>
                    <a:lnTo>
                      <a:pt x="44" y="16"/>
                    </a:lnTo>
                    <a:lnTo>
                      <a:pt x="34" y="8"/>
                    </a:lnTo>
                    <a:lnTo>
                      <a:pt x="22" y="0"/>
                    </a:lnTo>
                    <a:lnTo>
                      <a:pt x="20" y="0"/>
                    </a:lnTo>
                    <a:lnTo>
                      <a:pt x="18" y="2"/>
                    </a:lnTo>
                    <a:lnTo>
                      <a:pt x="16" y="4"/>
                    </a:lnTo>
                    <a:lnTo>
                      <a:pt x="12" y="4"/>
                    </a:lnTo>
                    <a:lnTo>
                      <a:pt x="6" y="4"/>
                    </a:lnTo>
                    <a:lnTo>
                      <a:pt x="2" y="12"/>
                    </a:lnTo>
                    <a:lnTo>
                      <a:pt x="0" y="22"/>
                    </a:lnTo>
                    <a:lnTo>
                      <a:pt x="2" y="26"/>
                    </a:lnTo>
                    <a:lnTo>
                      <a:pt x="4" y="28"/>
                    </a:lnTo>
                    <a:lnTo>
                      <a:pt x="10" y="32"/>
                    </a:lnTo>
                    <a:lnTo>
                      <a:pt x="32" y="42"/>
                    </a:lnTo>
                    <a:lnTo>
                      <a:pt x="44" y="50"/>
                    </a:lnTo>
                    <a:lnTo>
                      <a:pt x="54" y="54"/>
                    </a:lnTo>
                    <a:lnTo>
                      <a:pt x="64" y="50"/>
                    </a:lnTo>
                    <a:lnTo>
                      <a:pt x="68" y="52"/>
                    </a:lnTo>
                    <a:lnTo>
                      <a:pt x="72" y="52"/>
                    </a:lnTo>
                    <a:lnTo>
                      <a:pt x="78" y="58"/>
                    </a:lnTo>
                    <a:lnTo>
                      <a:pt x="82" y="64"/>
                    </a:lnTo>
                    <a:lnTo>
                      <a:pt x="98" y="68"/>
                    </a:lnTo>
                    <a:lnTo>
                      <a:pt x="112" y="70"/>
                    </a:lnTo>
                    <a:lnTo>
                      <a:pt x="122" y="70"/>
                    </a:lnTo>
                    <a:lnTo>
                      <a:pt x="130" y="70"/>
                    </a:lnTo>
                    <a:lnTo>
                      <a:pt x="132" y="68"/>
                    </a:lnTo>
                    <a:lnTo>
                      <a:pt x="132" y="66"/>
                    </a:lnTo>
                    <a:lnTo>
                      <a:pt x="132" y="62"/>
                    </a:lnTo>
                    <a:lnTo>
                      <a:pt x="130" y="58"/>
                    </a:lnTo>
                    <a:lnTo>
                      <a:pt x="128" y="54"/>
                    </a:lnTo>
                    <a:lnTo>
                      <a:pt x="128" y="48"/>
                    </a:lnTo>
                    <a:lnTo>
                      <a:pt x="128"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3" name="Freeform 23"/>
              <p:cNvSpPr>
                <a:spLocks noChangeAspect="1"/>
              </p:cNvSpPr>
              <p:nvPr/>
            </p:nvSpPr>
            <p:spPr bwMode="gray">
              <a:xfrm>
                <a:off x="3626" y="1460"/>
                <a:ext cx="240" cy="242"/>
              </a:xfrm>
              <a:custGeom>
                <a:avLst/>
                <a:gdLst>
                  <a:gd name="T0" fmla="*/ 230 w 240"/>
                  <a:gd name="T1" fmla="*/ 26 h 242"/>
                  <a:gd name="T2" fmla="*/ 214 w 240"/>
                  <a:gd name="T3" fmla="*/ 22 h 242"/>
                  <a:gd name="T4" fmla="*/ 200 w 240"/>
                  <a:gd name="T5" fmla="*/ 4 h 242"/>
                  <a:gd name="T6" fmla="*/ 174 w 240"/>
                  <a:gd name="T7" fmla="*/ 2 h 242"/>
                  <a:gd name="T8" fmla="*/ 148 w 240"/>
                  <a:gd name="T9" fmla="*/ 6 h 242"/>
                  <a:gd name="T10" fmla="*/ 138 w 240"/>
                  <a:gd name="T11" fmla="*/ 16 h 242"/>
                  <a:gd name="T12" fmla="*/ 146 w 240"/>
                  <a:gd name="T13" fmla="*/ 28 h 242"/>
                  <a:gd name="T14" fmla="*/ 140 w 240"/>
                  <a:gd name="T15" fmla="*/ 48 h 242"/>
                  <a:gd name="T16" fmla="*/ 132 w 240"/>
                  <a:gd name="T17" fmla="*/ 64 h 242"/>
                  <a:gd name="T18" fmla="*/ 126 w 240"/>
                  <a:gd name="T19" fmla="*/ 76 h 242"/>
                  <a:gd name="T20" fmla="*/ 122 w 240"/>
                  <a:gd name="T21" fmla="*/ 88 h 242"/>
                  <a:gd name="T22" fmla="*/ 120 w 240"/>
                  <a:gd name="T23" fmla="*/ 96 h 242"/>
                  <a:gd name="T24" fmla="*/ 104 w 240"/>
                  <a:gd name="T25" fmla="*/ 100 h 242"/>
                  <a:gd name="T26" fmla="*/ 96 w 240"/>
                  <a:gd name="T27" fmla="*/ 108 h 242"/>
                  <a:gd name="T28" fmla="*/ 82 w 240"/>
                  <a:gd name="T29" fmla="*/ 112 h 242"/>
                  <a:gd name="T30" fmla="*/ 84 w 240"/>
                  <a:gd name="T31" fmla="*/ 126 h 242"/>
                  <a:gd name="T32" fmla="*/ 68 w 240"/>
                  <a:gd name="T33" fmla="*/ 136 h 242"/>
                  <a:gd name="T34" fmla="*/ 34 w 240"/>
                  <a:gd name="T35" fmla="*/ 138 h 242"/>
                  <a:gd name="T36" fmla="*/ 0 w 240"/>
                  <a:gd name="T37" fmla="*/ 134 h 242"/>
                  <a:gd name="T38" fmla="*/ 18 w 240"/>
                  <a:gd name="T39" fmla="*/ 148 h 242"/>
                  <a:gd name="T40" fmla="*/ 32 w 240"/>
                  <a:gd name="T41" fmla="*/ 156 h 242"/>
                  <a:gd name="T42" fmla="*/ 42 w 240"/>
                  <a:gd name="T43" fmla="*/ 174 h 242"/>
                  <a:gd name="T44" fmla="*/ 40 w 240"/>
                  <a:gd name="T45" fmla="*/ 184 h 242"/>
                  <a:gd name="T46" fmla="*/ 24 w 240"/>
                  <a:gd name="T47" fmla="*/ 198 h 242"/>
                  <a:gd name="T48" fmla="*/ 30 w 240"/>
                  <a:gd name="T49" fmla="*/ 216 h 242"/>
                  <a:gd name="T50" fmla="*/ 72 w 240"/>
                  <a:gd name="T51" fmla="*/ 218 h 242"/>
                  <a:gd name="T52" fmla="*/ 104 w 240"/>
                  <a:gd name="T53" fmla="*/ 208 h 242"/>
                  <a:gd name="T54" fmla="*/ 118 w 240"/>
                  <a:gd name="T55" fmla="*/ 234 h 242"/>
                  <a:gd name="T56" fmla="*/ 136 w 240"/>
                  <a:gd name="T57" fmla="*/ 242 h 242"/>
                  <a:gd name="T58" fmla="*/ 140 w 240"/>
                  <a:gd name="T59" fmla="*/ 232 h 242"/>
                  <a:gd name="T60" fmla="*/ 152 w 240"/>
                  <a:gd name="T61" fmla="*/ 234 h 242"/>
                  <a:gd name="T62" fmla="*/ 172 w 240"/>
                  <a:gd name="T63" fmla="*/ 230 h 242"/>
                  <a:gd name="T64" fmla="*/ 168 w 240"/>
                  <a:gd name="T65" fmla="*/ 214 h 242"/>
                  <a:gd name="T66" fmla="*/ 156 w 240"/>
                  <a:gd name="T67" fmla="*/ 200 h 242"/>
                  <a:gd name="T68" fmla="*/ 150 w 240"/>
                  <a:gd name="T69" fmla="*/ 190 h 242"/>
                  <a:gd name="T70" fmla="*/ 146 w 240"/>
                  <a:gd name="T71" fmla="*/ 178 h 242"/>
                  <a:gd name="T72" fmla="*/ 158 w 240"/>
                  <a:gd name="T73" fmla="*/ 164 h 242"/>
                  <a:gd name="T74" fmla="*/ 170 w 240"/>
                  <a:gd name="T75" fmla="*/ 168 h 242"/>
                  <a:gd name="T76" fmla="*/ 188 w 240"/>
                  <a:gd name="T77" fmla="*/ 146 h 242"/>
                  <a:gd name="T78" fmla="*/ 198 w 240"/>
                  <a:gd name="T79" fmla="*/ 126 h 242"/>
                  <a:gd name="T80" fmla="*/ 208 w 240"/>
                  <a:gd name="T81" fmla="*/ 110 h 242"/>
                  <a:gd name="T82" fmla="*/ 214 w 240"/>
                  <a:gd name="T83" fmla="*/ 90 h 242"/>
                  <a:gd name="T84" fmla="*/ 208 w 240"/>
                  <a:gd name="T85" fmla="*/ 80 h 242"/>
                  <a:gd name="T86" fmla="*/ 188 w 240"/>
                  <a:gd name="T87" fmla="*/ 56 h 242"/>
                  <a:gd name="T88" fmla="*/ 190 w 240"/>
                  <a:gd name="T89" fmla="*/ 44 h 242"/>
                  <a:gd name="T90" fmla="*/ 202 w 240"/>
                  <a:gd name="T91" fmla="*/ 44 h 242"/>
                  <a:gd name="T92" fmla="*/ 216 w 240"/>
                  <a:gd name="T93" fmla="*/ 44 h 242"/>
                  <a:gd name="T94" fmla="*/ 238 w 240"/>
                  <a:gd name="T95" fmla="*/ 28 h 2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0" h="242">
                    <a:moveTo>
                      <a:pt x="238" y="28"/>
                    </a:moveTo>
                    <a:lnTo>
                      <a:pt x="234" y="26"/>
                    </a:lnTo>
                    <a:lnTo>
                      <a:pt x="230" y="26"/>
                    </a:lnTo>
                    <a:lnTo>
                      <a:pt x="224" y="24"/>
                    </a:lnTo>
                    <a:lnTo>
                      <a:pt x="218" y="24"/>
                    </a:lnTo>
                    <a:lnTo>
                      <a:pt x="214" y="22"/>
                    </a:lnTo>
                    <a:lnTo>
                      <a:pt x="210" y="18"/>
                    </a:lnTo>
                    <a:lnTo>
                      <a:pt x="206" y="10"/>
                    </a:lnTo>
                    <a:lnTo>
                      <a:pt x="200" y="4"/>
                    </a:lnTo>
                    <a:lnTo>
                      <a:pt x="192" y="0"/>
                    </a:lnTo>
                    <a:lnTo>
                      <a:pt x="184" y="0"/>
                    </a:lnTo>
                    <a:lnTo>
                      <a:pt x="174" y="2"/>
                    </a:lnTo>
                    <a:lnTo>
                      <a:pt x="164" y="2"/>
                    </a:lnTo>
                    <a:lnTo>
                      <a:pt x="154" y="4"/>
                    </a:lnTo>
                    <a:lnTo>
                      <a:pt x="148" y="6"/>
                    </a:lnTo>
                    <a:lnTo>
                      <a:pt x="142" y="8"/>
                    </a:lnTo>
                    <a:lnTo>
                      <a:pt x="140" y="12"/>
                    </a:lnTo>
                    <a:lnTo>
                      <a:pt x="138" y="16"/>
                    </a:lnTo>
                    <a:lnTo>
                      <a:pt x="140" y="20"/>
                    </a:lnTo>
                    <a:lnTo>
                      <a:pt x="142" y="24"/>
                    </a:lnTo>
                    <a:lnTo>
                      <a:pt x="146" y="28"/>
                    </a:lnTo>
                    <a:lnTo>
                      <a:pt x="148" y="34"/>
                    </a:lnTo>
                    <a:lnTo>
                      <a:pt x="146" y="40"/>
                    </a:lnTo>
                    <a:lnTo>
                      <a:pt x="140" y="48"/>
                    </a:lnTo>
                    <a:lnTo>
                      <a:pt x="136" y="54"/>
                    </a:lnTo>
                    <a:lnTo>
                      <a:pt x="132" y="60"/>
                    </a:lnTo>
                    <a:lnTo>
                      <a:pt x="132" y="64"/>
                    </a:lnTo>
                    <a:lnTo>
                      <a:pt x="132" y="68"/>
                    </a:lnTo>
                    <a:lnTo>
                      <a:pt x="132" y="70"/>
                    </a:lnTo>
                    <a:lnTo>
                      <a:pt x="126" y="76"/>
                    </a:lnTo>
                    <a:lnTo>
                      <a:pt x="124" y="80"/>
                    </a:lnTo>
                    <a:lnTo>
                      <a:pt x="122" y="84"/>
                    </a:lnTo>
                    <a:lnTo>
                      <a:pt x="122" y="88"/>
                    </a:lnTo>
                    <a:lnTo>
                      <a:pt x="126" y="90"/>
                    </a:lnTo>
                    <a:lnTo>
                      <a:pt x="124" y="94"/>
                    </a:lnTo>
                    <a:lnTo>
                      <a:pt x="120" y="96"/>
                    </a:lnTo>
                    <a:lnTo>
                      <a:pt x="114" y="96"/>
                    </a:lnTo>
                    <a:lnTo>
                      <a:pt x="106" y="96"/>
                    </a:lnTo>
                    <a:lnTo>
                      <a:pt x="104" y="100"/>
                    </a:lnTo>
                    <a:lnTo>
                      <a:pt x="100" y="104"/>
                    </a:lnTo>
                    <a:lnTo>
                      <a:pt x="98" y="106"/>
                    </a:lnTo>
                    <a:lnTo>
                      <a:pt x="96" y="108"/>
                    </a:lnTo>
                    <a:lnTo>
                      <a:pt x="90" y="108"/>
                    </a:lnTo>
                    <a:lnTo>
                      <a:pt x="86" y="108"/>
                    </a:lnTo>
                    <a:lnTo>
                      <a:pt x="82" y="112"/>
                    </a:lnTo>
                    <a:lnTo>
                      <a:pt x="80" y="116"/>
                    </a:lnTo>
                    <a:lnTo>
                      <a:pt x="82" y="120"/>
                    </a:lnTo>
                    <a:lnTo>
                      <a:pt x="84" y="126"/>
                    </a:lnTo>
                    <a:lnTo>
                      <a:pt x="84" y="128"/>
                    </a:lnTo>
                    <a:lnTo>
                      <a:pt x="80" y="132"/>
                    </a:lnTo>
                    <a:lnTo>
                      <a:pt x="68" y="136"/>
                    </a:lnTo>
                    <a:lnTo>
                      <a:pt x="54" y="138"/>
                    </a:lnTo>
                    <a:lnTo>
                      <a:pt x="44" y="138"/>
                    </a:lnTo>
                    <a:lnTo>
                      <a:pt x="34" y="138"/>
                    </a:lnTo>
                    <a:lnTo>
                      <a:pt x="24" y="136"/>
                    </a:lnTo>
                    <a:lnTo>
                      <a:pt x="12" y="136"/>
                    </a:lnTo>
                    <a:lnTo>
                      <a:pt x="0" y="134"/>
                    </a:lnTo>
                    <a:lnTo>
                      <a:pt x="6" y="136"/>
                    </a:lnTo>
                    <a:lnTo>
                      <a:pt x="12" y="140"/>
                    </a:lnTo>
                    <a:lnTo>
                      <a:pt x="18" y="148"/>
                    </a:lnTo>
                    <a:lnTo>
                      <a:pt x="24" y="154"/>
                    </a:lnTo>
                    <a:lnTo>
                      <a:pt x="28" y="154"/>
                    </a:lnTo>
                    <a:lnTo>
                      <a:pt x="32" y="156"/>
                    </a:lnTo>
                    <a:lnTo>
                      <a:pt x="34" y="162"/>
                    </a:lnTo>
                    <a:lnTo>
                      <a:pt x="36" y="170"/>
                    </a:lnTo>
                    <a:lnTo>
                      <a:pt x="42" y="174"/>
                    </a:lnTo>
                    <a:lnTo>
                      <a:pt x="46" y="178"/>
                    </a:lnTo>
                    <a:lnTo>
                      <a:pt x="44" y="182"/>
                    </a:lnTo>
                    <a:lnTo>
                      <a:pt x="40" y="184"/>
                    </a:lnTo>
                    <a:lnTo>
                      <a:pt x="30" y="190"/>
                    </a:lnTo>
                    <a:lnTo>
                      <a:pt x="26" y="192"/>
                    </a:lnTo>
                    <a:lnTo>
                      <a:pt x="24" y="198"/>
                    </a:lnTo>
                    <a:lnTo>
                      <a:pt x="22" y="202"/>
                    </a:lnTo>
                    <a:lnTo>
                      <a:pt x="22" y="210"/>
                    </a:lnTo>
                    <a:lnTo>
                      <a:pt x="30" y="216"/>
                    </a:lnTo>
                    <a:lnTo>
                      <a:pt x="34" y="216"/>
                    </a:lnTo>
                    <a:lnTo>
                      <a:pt x="42" y="218"/>
                    </a:lnTo>
                    <a:lnTo>
                      <a:pt x="72" y="218"/>
                    </a:lnTo>
                    <a:lnTo>
                      <a:pt x="80" y="216"/>
                    </a:lnTo>
                    <a:lnTo>
                      <a:pt x="88" y="214"/>
                    </a:lnTo>
                    <a:lnTo>
                      <a:pt x="104" y="208"/>
                    </a:lnTo>
                    <a:lnTo>
                      <a:pt x="108" y="220"/>
                    </a:lnTo>
                    <a:lnTo>
                      <a:pt x="114" y="230"/>
                    </a:lnTo>
                    <a:lnTo>
                      <a:pt x="118" y="234"/>
                    </a:lnTo>
                    <a:lnTo>
                      <a:pt x="122" y="238"/>
                    </a:lnTo>
                    <a:lnTo>
                      <a:pt x="128" y="240"/>
                    </a:lnTo>
                    <a:lnTo>
                      <a:pt x="136" y="242"/>
                    </a:lnTo>
                    <a:lnTo>
                      <a:pt x="136" y="236"/>
                    </a:lnTo>
                    <a:lnTo>
                      <a:pt x="138" y="234"/>
                    </a:lnTo>
                    <a:lnTo>
                      <a:pt x="140" y="232"/>
                    </a:lnTo>
                    <a:lnTo>
                      <a:pt x="144" y="232"/>
                    </a:lnTo>
                    <a:lnTo>
                      <a:pt x="148" y="232"/>
                    </a:lnTo>
                    <a:lnTo>
                      <a:pt x="152" y="234"/>
                    </a:lnTo>
                    <a:lnTo>
                      <a:pt x="156" y="236"/>
                    </a:lnTo>
                    <a:lnTo>
                      <a:pt x="166" y="234"/>
                    </a:lnTo>
                    <a:lnTo>
                      <a:pt x="172" y="230"/>
                    </a:lnTo>
                    <a:lnTo>
                      <a:pt x="174" y="226"/>
                    </a:lnTo>
                    <a:lnTo>
                      <a:pt x="172" y="218"/>
                    </a:lnTo>
                    <a:lnTo>
                      <a:pt x="168" y="214"/>
                    </a:lnTo>
                    <a:lnTo>
                      <a:pt x="160" y="206"/>
                    </a:lnTo>
                    <a:lnTo>
                      <a:pt x="158" y="204"/>
                    </a:lnTo>
                    <a:lnTo>
                      <a:pt x="156" y="200"/>
                    </a:lnTo>
                    <a:lnTo>
                      <a:pt x="156" y="192"/>
                    </a:lnTo>
                    <a:lnTo>
                      <a:pt x="154" y="190"/>
                    </a:lnTo>
                    <a:lnTo>
                      <a:pt x="150" y="190"/>
                    </a:lnTo>
                    <a:lnTo>
                      <a:pt x="146" y="186"/>
                    </a:lnTo>
                    <a:lnTo>
                      <a:pt x="144" y="182"/>
                    </a:lnTo>
                    <a:lnTo>
                      <a:pt x="146" y="178"/>
                    </a:lnTo>
                    <a:lnTo>
                      <a:pt x="150" y="172"/>
                    </a:lnTo>
                    <a:lnTo>
                      <a:pt x="154" y="166"/>
                    </a:lnTo>
                    <a:lnTo>
                      <a:pt x="158" y="164"/>
                    </a:lnTo>
                    <a:lnTo>
                      <a:pt x="162" y="166"/>
                    </a:lnTo>
                    <a:lnTo>
                      <a:pt x="166" y="168"/>
                    </a:lnTo>
                    <a:lnTo>
                      <a:pt x="170" y="168"/>
                    </a:lnTo>
                    <a:lnTo>
                      <a:pt x="174" y="164"/>
                    </a:lnTo>
                    <a:lnTo>
                      <a:pt x="180" y="158"/>
                    </a:lnTo>
                    <a:lnTo>
                      <a:pt x="188" y="146"/>
                    </a:lnTo>
                    <a:lnTo>
                      <a:pt x="192" y="140"/>
                    </a:lnTo>
                    <a:lnTo>
                      <a:pt x="194" y="132"/>
                    </a:lnTo>
                    <a:lnTo>
                      <a:pt x="198" y="126"/>
                    </a:lnTo>
                    <a:lnTo>
                      <a:pt x="202" y="120"/>
                    </a:lnTo>
                    <a:lnTo>
                      <a:pt x="204" y="114"/>
                    </a:lnTo>
                    <a:lnTo>
                      <a:pt x="208" y="110"/>
                    </a:lnTo>
                    <a:lnTo>
                      <a:pt x="208" y="96"/>
                    </a:lnTo>
                    <a:lnTo>
                      <a:pt x="210" y="92"/>
                    </a:lnTo>
                    <a:lnTo>
                      <a:pt x="214" y="90"/>
                    </a:lnTo>
                    <a:lnTo>
                      <a:pt x="214" y="88"/>
                    </a:lnTo>
                    <a:lnTo>
                      <a:pt x="216" y="84"/>
                    </a:lnTo>
                    <a:lnTo>
                      <a:pt x="208" y="80"/>
                    </a:lnTo>
                    <a:lnTo>
                      <a:pt x="198" y="72"/>
                    </a:lnTo>
                    <a:lnTo>
                      <a:pt x="190" y="60"/>
                    </a:lnTo>
                    <a:lnTo>
                      <a:pt x="188" y="56"/>
                    </a:lnTo>
                    <a:lnTo>
                      <a:pt x="188" y="52"/>
                    </a:lnTo>
                    <a:lnTo>
                      <a:pt x="186" y="50"/>
                    </a:lnTo>
                    <a:lnTo>
                      <a:pt x="190" y="44"/>
                    </a:lnTo>
                    <a:lnTo>
                      <a:pt x="194" y="40"/>
                    </a:lnTo>
                    <a:lnTo>
                      <a:pt x="198" y="42"/>
                    </a:lnTo>
                    <a:lnTo>
                      <a:pt x="202" y="44"/>
                    </a:lnTo>
                    <a:lnTo>
                      <a:pt x="204" y="44"/>
                    </a:lnTo>
                    <a:lnTo>
                      <a:pt x="208" y="46"/>
                    </a:lnTo>
                    <a:lnTo>
                      <a:pt x="216" y="44"/>
                    </a:lnTo>
                    <a:lnTo>
                      <a:pt x="224" y="40"/>
                    </a:lnTo>
                    <a:lnTo>
                      <a:pt x="240" y="28"/>
                    </a:lnTo>
                    <a:lnTo>
                      <a:pt x="238"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4" name="Freeform 24"/>
              <p:cNvSpPr>
                <a:spLocks noChangeAspect="1"/>
              </p:cNvSpPr>
              <p:nvPr/>
            </p:nvSpPr>
            <p:spPr bwMode="gray">
              <a:xfrm>
                <a:off x="3610" y="1430"/>
                <a:ext cx="200" cy="168"/>
              </a:xfrm>
              <a:custGeom>
                <a:avLst/>
                <a:gdLst>
                  <a:gd name="T0" fmla="*/ 174 w 200"/>
                  <a:gd name="T1" fmla="*/ 26 h 168"/>
                  <a:gd name="T2" fmla="*/ 160 w 200"/>
                  <a:gd name="T3" fmla="*/ 28 h 168"/>
                  <a:gd name="T4" fmla="*/ 152 w 200"/>
                  <a:gd name="T5" fmla="*/ 24 h 168"/>
                  <a:gd name="T6" fmla="*/ 144 w 200"/>
                  <a:gd name="T7" fmla="*/ 8 h 168"/>
                  <a:gd name="T8" fmla="*/ 136 w 200"/>
                  <a:gd name="T9" fmla="*/ 0 h 168"/>
                  <a:gd name="T10" fmla="*/ 122 w 200"/>
                  <a:gd name="T11" fmla="*/ 16 h 168"/>
                  <a:gd name="T12" fmla="*/ 108 w 200"/>
                  <a:gd name="T13" fmla="*/ 26 h 168"/>
                  <a:gd name="T14" fmla="*/ 74 w 200"/>
                  <a:gd name="T15" fmla="*/ 28 h 168"/>
                  <a:gd name="T16" fmla="*/ 46 w 200"/>
                  <a:gd name="T17" fmla="*/ 42 h 168"/>
                  <a:gd name="T18" fmla="*/ 36 w 200"/>
                  <a:gd name="T19" fmla="*/ 54 h 168"/>
                  <a:gd name="T20" fmla="*/ 24 w 200"/>
                  <a:gd name="T21" fmla="*/ 58 h 168"/>
                  <a:gd name="T22" fmla="*/ 12 w 200"/>
                  <a:gd name="T23" fmla="*/ 56 h 168"/>
                  <a:gd name="T24" fmla="*/ 4 w 200"/>
                  <a:gd name="T25" fmla="*/ 58 h 168"/>
                  <a:gd name="T26" fmla="*/ 4 w 200"/>
                  <a:gd name="T27" fmla="*/ 56 h 168"/>
                  <a:gd name="T28" fmla="*/ 0 w 200"/>
                  <a:gd name="T29" fmla="*/ 84 h 168"/>
                  <a:gd name="T30" fmla="*/ 4 w 200"/>
                  <a:gd name="T31" fmla="*/ 104 h 168"/>
                  <a:gd name="T32" fmla="*/ 10 w 200"/>
                  <a:gd name="T33" fmla="*/ 122 h 168"/>
                  <a:gd name="T34" fmla="*/ 18 w 200"/>
                  <a:gd name="T35" fmla="*/ 130 h 168"/>
                  <a:gd name="T36" fmla="*/ 26 w 200"/>
                  <a:gd name="T37" fmla="*/ 136 h 168"/>
                  <a:gd name="T38" fmla="*/ 18 w 200"/>
                  <a:gd name="T39" fmla="*/ 146 h 168"/>
                  <a:gd name="T40" fmla="*/ 12 w 200"/>
                  <a:gd name="T41" fmla="*/ 156 h 168"/>
                  <a:gd name="T42" fmla="*/ 12 w 200"/>
                  <a:gd name="T43" fmla="*/ 162 h 168"/>
                  <a:gd name="T44" fmla="*/ 28 w 200"/>
                  <a:gd name="T45" fmla="*/ 166 h 168"/>
                  <a:gd name="T46" fmla="*/ 50 w 200"/>
                  <a:gd name="T47" fmla="*/ 168 h 168"/>
                  <a:gd name="T48" fmla="*/ 70 w 200"/>
                  <a:gd name="T49" fmla="*/ 168 h 168"/>
                  <a:gd name="T50" fmla="*/ 96 w 200"/>
                  <a:gd name="T51" fmla="*/ 162 h 168"/>
                  <a:gd name="T52" fmla="*/ 100 w 200"/>
                  <a:gd name="T53" fmla="*/ 156 h 168"/>
                  <a:gd name="T54" fmla="*/ 96 w 200"/>
                  <a:gd name="T55" fmla="*/ 146 h 168"/>
                  <a:gd name="T56" fmla="*/ 102 w 200"/>
                  <a:gd name="T57" fmla="*/ 138 h 168"/>
                  <a:gd name="T58" fmla="*/ 112 w 200"/>
                  <a:gd name="T59" fmla="*/ 138 h 168"/>
                  <a:gd name="T60" fmla="*/ 116 w 200"/>
                  <a:gd name="T61" fmla="*/ 134 h 168"/>
                  <a:gd name="T62" fmla="*/ 122 w 200"/>
                  <a:gd name="T63" fmla="*/ 126 h 168"/>
                  <a:gd name="T64" fmla="*/ 136 w 200"/>
                  <a:gd name="T65" fmla="*/ 126 h 168"/>
                  <a:gd name="T66" fmla="*/ 142 w 200"/>
                  <a:gd name="T67" fmla="*/ 120 h 168"/>
                  <a:gd name="T68" fmla="*/ 138 w 200"/>
                  <a:gd name="T69" fmla="*/ 114 h 168"/>
                  <a:gd name="T70" fmla="*/ 142 w 200"/>
                  <a:gd name="T71" fmla="*/ 106 h 168"/>
                  <a:gd name="T72" fmla="*/ 148 w 200"/>
                  <a:gd name="T73" fmla="*/ 98 h 168"/>
                  <a:gd name="T74" fmla="*/ 148 w 200"/>
                  <a:gd name="T75" fmla="*/ 90 h 168"/>
                  <a:gd name="T76" fmla="*/ 156 w 200"/>
                  <a:gd name="T77" fmla="*/ 78 h 168"/>
                  <a:gd name="T78" fmla="*/ 164 w 200"/>
                  <a:gd name="T79" fmla="*/ 64 h 168"/>
                  <a:gd name="T80" fmla="*/ 158 w 200"/>
                  <a:gd name="T81" fmla="*/ 54 h 168"/>
                  <a:gd name="T82" fmla="*/ 154 w 200"/>
                  <a:gd name="T83" fmla="*/ 46 h 168"/>
                  <a:gd name="T84" fmla="*/ 158 w 200"/>
                  <a:gd name="T85" fmla="*/ 38 h 168"/>
                  <a:gd name="T86" fmla="*/ 170 w 200"/>
                  <a:gd name="T87" fmla="*/ 34 h 168"/>
                  <a:gd name="T88" fmla="*/ 190 w 200"/>
                  <a:gd name="T89" fmla="*/ 32 h 168"/>
                  <a:gd name="T90" fmla="*/ 200 w 200"/>
                  <a:gd name="T91" fmla="*/ 28 h 168"/>
                  <a:gd name="T92" fmla="*/ 184 w 200"/>
                  <a:gd name="T93" fmla="*/ 22 h 16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0" h="168">
                    <a:moveTo>
                      <a:pt x="184" y="22"/>
                    </a:moveTo>
                    <a:lnTo>
                      <a:pt x="174" y="26"/>
                    </a:lnTo>
                    <a:lnTo>
                      <a:pt x="168" y="26"/>
                    </a:lnTo>
                    <a:lnTo>
                      <a:pt x="160" y="28"/>
                    </a:lnTo>
                    <a:lnTo>
                      <a:pt x="156" y="26"/>
                    </a:lnTo>
                    <a:lnTo>
                      <a:pt x="152" y="24"/>
                    </a:lnTo>
                    <a:lnTo>
                      <a:pt x="148" y="18"/>
                    </a:lnTo>
                    <a:lnTo>
                      <a:pt x="144" y="8"/>
                    </a:lnTo>
                    <a:lnTo>
                      <a:pt x="142" y="0"/>
                    </a:lnTo>
                    <a:lnTo>
                      <a:pt x="136" y="0"/>
                    </a:lnTo>
                    <a:lnTo>
                      <a:pt x="130" y="6"/>
                    </a:lnTo>
                    <a:lnTo>
                      <a:pt x="122" y="16"/>
                    </a:lnTo>
                    <a:lnTo>
                      <a:pt x="114" y="24"/>
                    </a:lnTo>
                    <a:lnTo>
                      <a:pt x="108" y="26"/>
                    </a:lnTo>
                    <a:lnTo>
                      <a:pt x="102" y="28"/>
                    </a:lnTo>
                    <a:lnTo>
                      <a:pt x="74" y="28"/>
                    </a:lnTo>
                    <a:lnTo>
                      <a:pt x="60" y="20"/>
                    </a:lnTo>
                    <a:lnTo>
                      <a:pt x="46" y="42"/>
                    </a:lnTo>
                    <a:lnTo>
                      <a:pt x="40" y="50"/>
                    </a:lnTo>
                    <a:lnTo>
                      <a:pt x="36" y="54"/>
                    </a:lnTo>
                    <a:lnTo>
                      <a:pt x="30" y="56"/>
                    </a:lnTo>
                    <a:lnTo>
                      <a:pt x="24" y="58"/>
                    </a:lnTo>
                    <a:lnTo>
                      <a:pt x="16" y="56"/>
                    </a:lnTo>
                    <a:lnTo>
                      <a:pt x="12" y="56"/>
                    </a:lnTo>
                    <a:lnTo>
                      <a:pt x="10" y="56"/>
                    </a:lnTo>
                    <a:lnTo>
                      <a:pt x="4" y="58"/>
                    </a:lnTo>
                    <a:lnTo>
                      <a:pt x="4" y="50"/>
                    </a:lnTo>
                    <a:lnTo>
                      <a:pt x="4" y="56"/>
                    </a:lnTo>
                    <a:lnTo>
                      <a:pt x="0" y="72"/>
                    </a:lnTo>
                    <a:lnTo>
                      <a:pt x="0" y="84"/>
                    </a:lnTo>
                    <a:lnTo>
                      <a:pt x="0" y="92"/>
                    </a:lnTo>
                    <a:lnTo>
                      <a:pt x="4" y="104"/>
                    </a:lnTo>
                    <a:lnTo>
                      <a:pt x="8" y="116"/>
                    </a:lnTo>
                    <a:lnTo>
                      <a:pt x="10" y="122"/>
                    </a:lnTo>
                    <a:lnTo>
                      <a:pt x="12" y="126"/>
                    </a:lnTo>
                    <a:lnTo>
                      <a:pt x="18" y="130"/>
                    </a:lnTo>
                    <a:lnTo>
                      <a:pt x="26" y="132"/>
                    </a:lnTo>
                    <a:lnTo>
                      <a:pt x="26" y="136"/>
                    </a:lnTo>
                    <a:lnTo>
                      <a:pt x="24" y="138"/>
                    </a:lnTo>
                    <a:lnTo>
                      <a:pt x="18" y="146"/>
                    </a:lnTo>
                    <a:lnTo>
                      <a:pt x="14" y="152"/>
                    </a:lnTo>
                    <a:lnTo>
                      <a:pt x="12" y="156"/>
                    </a:lnTo>
                    <a:lnTo>
                      <a:pt x="12" y="160"/>
                    </a:lnTo>
                    <a:lnTo>
                      <a:pt x="12" y="162"/>
                    </a:lnTo>
                    <a:lnTo>
                      <a:pt x="16" y="164"/>
                    </a:lnTo>
                    <a:lnTo>
                      <a:pt x="28" y="166"/>
                    </a:lnTo>
                    <a:lnTo>
                      <a:pt x="40" y="166"/>
                    </a:lnTo>
                    <a:lnTo>
                      <a:pt x="50" y="168"/>
                    </a:lnTo>
                    <a:lnTo>
                      <a:pt x="60" y="168"/>
                    </a:lnTo>
                    <a:lnTo>
                      <a:pt x="70" y="168"/>
                    </a:lnTo>
                    <a:lnTo>
                      <a:pt x="84" y="166"/>
                    </a:lnTo>
                    <a:lnTo>
                      <a:pt x="96" y="162"/>
                    </a:lnTo>
                    <a:lnTo>
                      <a:pt x="100" y="158"/>
                    </a:lnTo>
                    <a:lnTo>
                      <a:pt x="100" y="156"/>
                    </a:lnTo>
                    <a:lnTo>
                      <a:pt x="98" y="150"/>
                    </a:lnTo>
                    <a:lnTo>
                      <a:pt x="96" y="146"/>
                    </a:lnTo>
                    <a:lnTo>
                      <a:pt x="98" y="142"/>
                    </a:lnTo>
                    <a:lnTo>
                      <a:pt x="102" y="138"/>
                    </a:lnTo>
                    <a:lnTo>
                      <a:pt x="106" y="138"/>
                    </a:lnTo>
                    <a:lnTo>
                      <a:pt x="112" y="138"/>
                    </a:lnTo>
                    <a:lnTo>
                      <a:pt x="114" y="136"/>
                    </a:lnTo>
                    <a:lnTo>
                      <a:pt x="116" y="134"/>
                    </a:lnTo>
                    <a:lnTo>
                      <a:pt x="120" y="130"/>
                    </a:lnTo>
                    <a:lnTo>
                      <a:pt x="122" y="126"/>
                    </a:lnTo>
                    <a:lnTo>
                      <a:pt x="130" y="126"/>
                    </a:lnTo>
                    <a:lnTo>
                      <a:pt x="136" y="126"/>
                    </a:lnTo>
                    <a:lnTo>
                      <a:pt x="140" y="124"/>
                    </a:lnTo>
                    <a:lnTo>
                      <a:pt x="142" y="120"/>
                    </a:lnTo>
                    <a:lnTo>
                      <a:pt x="138" y="118"/>
                    </a:lnTo>
                    <a:lnTo>
                      <a:pt x="138" y="114"/>
                    </a:lnTo>
                    <a:lnTo>
                      <a:pt x="140" y="110"/>
                    </a:lnTo>
                    <a:lnTo>
                      <a:pt x="142" y="106"/>
                    </a:lnTo>
                    <a:lnTo>
                      <a:pt x="148" y="100"/>
                    </a:lnTo>
                    <a:lnTo>
                      <a:pt x="148" y="98"/>
                    </a:lnTo>
                    <a:lnTo>
                      <a:pt x="148" y="94"/>
                    </a:lnTo>
                    <a:lnTo>
                      <a:pt x="148" y="90"/>
                    </a:lnTo>
                    <a:lnTo>
                      <a:pt x="152" y="84"/>
                    </a:lnTo>
                    <a:lnTo>
                      <a:pt x="156" y="78"/>
                    </a:lnTo>
                    <a:lnTo>
                      <a:pt x="162" y="70"/>
                    </a:lnTo>
                    <a:lnTo>
                      <a:pt x="164" y="64"/>
                    </a:lnTo>
                    <a:lnTo>
                      <a:pt x="162" y="58"/>
                    </a:lnTo>
                    <a:lnTo>
                      <a:pt x="158" y="54"/>
                    </a:lnTo>
                    <a:lnTo>
                      <a:pt x="156" y="50"/>
                    </a:lnTo>
                    <a:lnTo>
                      <a:pt x="154" y="46"/>
                    </a:lnTo>
                    <a:lnTo>
                      <a:pt x="156" y="42"/>
                    </a:lnTo>
                    <a:lnTo>
                      <a:pt x="158" y="38"/>
                    </a:lnTo>
                    <a:lnTo>
                      <a:pt x="164" y="36"/>
                    </a:lnTo>
                    <a:lnTo>
                      <a:pt x="170" y="34"/>
                    </a:lnTo>
                    <a:lnTo>
                      <a:pt x="180" y="32"/>
                    </a:lnTo>
                    <a:lnTo>
                      <a:pt x="190" y="32"/>
                    </a:lnTo>
                    <a:lnTo>
                      <a:pt x="200" y="30"/>
                    </a:lnTo>
                    <a:lnTo>
                      <a:pt x="200" y="28"/>
                    </a:lnTo>
                    <a:lnTo>
                      <a:pt x="192" y="26"/>
                    </a:lnTo>
                    <a:lnTo>
                      <a:pt x="184"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5" name="Freeform 25"/>
              <p:cNvSpPr>
                <a:spLocks noChangeAspect="1"/>
              </p:cNvSpPr>
              <p:nvPr/>
            </p:nvSpPr>
            <p:spPr bwMode="gray">
              <a:xfrm>
                <a:off x="3916" y="1188"/>
                <a:ext cx="482" cy="186"/>
              </a:xfrm>
              <a:custGeom>
                <a:avLst/>
                <a:gdLst>
                  <a:gd name="T0" fmla="*/ 4 w 482"/>
                  <a:gd name="T1" fmla="*/ 56 h 186"/>
                  <a:gd name="T2" fmla="*/ 12 w 482"/>
                  <a:gd name="T3" fmla="*/ 64 h 186"/>
                  <a:gd name="T4" fmla="*/ 34 w 482"/>
                  <a:gd name="T5" fmla="*/ 72 h 186"/>
                  <a:gd name="T6" fmla="*/ 48 w 482"/>
                  <a:gd name="T7" fmla="*/ 78 h 186"/>
                  <a:gd name="T8" fmla="*/ 64 w 482"/>
                  <a:gd name="T9" fmla="*/ 92 h 186"/>
                  <a:gd name="T10" fmla="*/ 72 w 482"/>
                  <a:gd name="T11" fmla="*/ 114 h 186"/>
                  <a:gd name="T12" fmla="*/ 80 w 482"/>
                  <a:gd name="T13" fmla="*/ 126 h 186"/>
                  <a:gd name="T14" fmla="*/ 118 w 482"/>
                  <a:gd name="T15" fmla="*/ 130 h 186"/>
                  <a:gd name="T16" fmla="*/ 138 w 482"/>
                  <a:gd name="T17" fmla="*/ 134 h 186"/>
                  <a:gd name="T18" fmla="*/ 156 w 482"/>
                  <a:gd name="T19" fmla="*/ 146 h 186"/>
                  <a:gd name="T20" fmla="*/ 172 w 482"/>
                  <a:gd name="T21" fmla="*/ 162 h 186"/>
                  <a:gd name="T22" fmla="*/ 214 w 482"/>
                  <a:gd name="T23" fmla="*/ 166 h 186"/>
                  <a:gd name="T24" fmla="*/ 258 w 482"/>
                  <a:gd name="T25" fmla="*/ 168 h 186"/>
                  <a:gd name="T26" fmla="*/ 280 w 482"/>
                  <a:gd name="T27" fmla="*/ 180 h 186"/>
                  <a:gd name="T28" fmla="*/ 310 w 482"/>
                  <a:gd name="T29" fmla="*/ 186 h 186"/>
                  <a:gd name="T30" fmla="*/ 324 w 482"/>
                  <a:gd name="T31" fmla="*/ 180 h 186"/>
                  <a:gd name="T32" fmla="*/ 362 w 482"/>
                  <a:gd name="T33" fmla="*/ 172 h 186"/>
                  <a:gd name="T34" fmla="*/ 384 w 482"/>
                  <a:gd name="T35" fmla="*/ 162 h 186"/>
                  <a:gd name="T36" fmla="*/ 396 w 482"/>
                  <a:gd name="T37" fmla="*/ 150 h 186"/>
                  <a:gd name="T38" fmla="*/ 396 w 482"/>
                  <a:gd name="T39" fmla="*/ 142 h 186"/>
                  <a:gd name="T40" fmla="*/ 390 w 482"/>
                  <a:gd name="T41" fmla="*/ 138 h 186"/>
                  <a:gd name="T42" fmla="*/ 382 w 482"/>
                  <a:gd name="T43" fmla="*/ 134 h 186"/>
                  <a:gd name="T44" fmla="*/ 384 w 482"/>
                  <a:gd name="T45" fmla="*/ 126 h 186"/>
                  <a:gd name="T46" fmla="*/ 390 w 482"/>
                  <a:gd name="T47" fmla="*/ 124 h 186"/>
                  <a:gd name="T48" fmla="*/ 398 w 482"/>
                  <a:gd name="T49" fmla="*/ 128 h 186"/>
                  <a:gd name="T50" fmla="*/ 410 w 482"/>
                  <a:gd name="T51" fmla="*/ 126 h 186"/>
                  <a:gd name="T52" fmla="*/ 418 w 482"/>
                  <a:gd name="T53" fmla="*/ 120 h 186"/>
                  <a:gd name="T54" fmla="*/ 432 w 482"/>
                  <a:gd name="T55" fmla="*/ 116 h 186"/>
                  <a:gd name="T56" fmla="*/ 440 w 482"/>
                  <a:gd name="T57" fmla="*/ 114 h 186"/>
                  <a:gd name="T58" fmla="*/ 442 w 482"/>
                  <a:gd name="T59" fmla="*/ 106 h 186"/>
                  <a:gd name="T60" fmla="*/ 444 w 482"/>
                  <a:gd name="T61" fmla="*/ 98 h 186"/>
                  <a:gd name="T62" fmla="*/ 482 w 482"/>
                  <a:gd name="T63" fmla="*/ 94 h 186"/>
                  <a:gd name="T64" fmla="*/ 468 w 482"/>
                  <a:gd name="T65" fmla="*/ 80 h 186"/>
                  <a:gd name="T66" fmla="*/ 448 w 482"/>
                  <a:gd name="T67" fmla="*/ 72 h 186"/>
                  <a:gd name="T68" fmla="*/ 434 w 482"/>
                  <a:gd name="T69" fmla="*/ 76 h 186"/>
                  <a:gd name="T70" fmla="*/ 410 w 482"/>
                  <a:gd name="T71" fmla="*/ 76 h 186"/>
                  <a:gd name="T72" fmla="*/ 404 w 482"/>
                  <a:gd name="T73" fmla="*/ 68 h 186"/>
                  <a:gd name="T74" fmla="*/ 402 w 482"/>
                  <a:gd name="T75" fmla="*/ 40 h 186"/>
                  <a:gd name="T76" fmla="*/ 374 w 482"/>
                  <a:gd name="T77" fmla="*/ 30 h 186"/>
                  <a:gd name="T78" fmla="*/ 362 w 482"/>
                  <a:gd name="T79" fmla="*/ 30 h 186"/>
                  <a:gd name="T80" fmla="*/ 344 w 482"/>
                  <a:gd name="T81" fmla="*/ 40 h 186"/>
                  <a:gd name="T82" fmla="*/ 326 w 482"/>
                  <a:gd name="T83" fmla="*/ 50 h 186"/>
                  <a:gd name="T84" fmla="*/ 304 w 482"/>
                  <a:gd name="T85" fmla="*/ 48 h 186"/>
                  <a:gd name="T86" fmla="*/ 264 w 482"/>
                  <a:gd name="T87" fmla="*/ 34 h 186"/>
                  <a:gd name="T88" fmla="*/ 240 w 482"/>
                  <a:gd name="T89" fmla="*/ 26 h 186"/>
                  <a:gd name="T90" fmla="*/ 212 w 482"/>
                  <a:gd name="T91" fmla="*/ 26 h 186"/>
                  <a:gd name="T92" fmla="*/ 198 w 482"/>
                  <a:gd name="T93" fmla="*/ 26 h 186"/>
                  <a:gd name="T94" fmla="*/ 192 w 482"/>
                  <a:gd name="T95" fmla="*/ 22 h 186"/>
                  <a:gd name="T96" fmla="*/ 180 w 482"/>
                  <a:gd name="T97" fmla="*/ 8 h 186"/>
                  <a:gd name="T98" fmla="*/ 152 w 482"/>
                  <a:gd name="T99" fmla="*/ 0 h 186"/>
                  <a:gd name="T100" fmla="*/ 128 w 482"/>
                  <a:gd name="T101" fmla="*/ 2 h 186"/>
                  <a:gd name="T102" fmla="*/ 124 w 482"/>
                  <a:gd name="T103" fmla="*/ 4 h 186"/>
                  <a:gd name="T104" fmla="*/ 128 w 482"/>
                  <a:gd name="T105" fmla="*/ 12 h 186"/>
                  <a:gd name="T106" fmla="*/ 138 w 482"/>
                  <a:gd name="T107" fmla="*/ 24 h 186"/>
                  <a:gd name="T108" fmla="*/ 140 w 482"/>
                  <a:gd name="T109" fmla="*/ 30 h 186"/>
                  <a:gd name="T110" fmla="*/ 134 w 482"/>
                  <a:gd name="T111" fmla="*/ 36 h 186"/>
                  <a:gd name="T112" fmla="*/ 124 w 482"/>
                  <a:gd name="T113" fmla="*/ 38 h 186"/>
                  <a:gd name="T114" fmla="*/ 104 w 482"/>
                  <a:gd name="T115" fmla="*/ 36 h 186"/>
                  <a:gd name="T116" fmla="*/ 68 w 482"/>
                  <a:gd name="T117" fmla="*/ 24 h 186"/>
                  <a:gd name="T118" fmla="*/ 54 w 482"/>
                  <a:gd name="T119" fmla="*/ 22 h 186"/>
                  <a:gd name="T120" fmla="*/ 38 w 482"/>
                  <a:gd name="T121" fmla="*/ 24 h 186"/>
                  <a:gd name="T122" fmla="*/ 10 w 482"/>
                  <a:gd name="T123" fmla="*/ 42 h 186"/>
                  <a:gd name="T124" fmla="*/ 0 w 482"/>
                  <a:gd name="T125" fmla="*/ 5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2" h="186">
                    <a:moveTo>
                      <a:pt x="0" y="50"/>
                    </a:moveTo>
                    <a:lnTo>
                      <a:pt x="4" y="56"/>
                    </a:lnTo>
                    <a:lnTo>
                      <a:pt x="6" y="60"/>
                    </a:lnTo>
                    <a:lnTo>
                      <a:pt x="12" y="64"/>
                    </a:lnTo>
                    <a:lnTo>
                      <a:pt x="20" y="66"/>
                    </a:lnTo>
                    <a:lnTo>
                      <a:pt x="34" y="72"/>
                    </a:lnTo>
                    <a:lnTo>
                      <a:pt x="40" y="74"/>
                    </a:lnTo>
                    <a:lnTo>
                      <a:pt x="48" y="78"/>
                    </a:lnTo>
                    <a:lnTo>
                      <a:pt x="60" y="86"/>
                    </a:lnTo>
                    <a:lnTo>
                      <a:pt x="64" y="92"/>
                    </a:lnTo>
                    <a:lnTo>
                      <a:pt x="68" y="100"/>
                    </a:lnTo>
                    <a:lnTo>
                      <a:pt x="72" y="114"/>
                    </a:lnTo>
                    <a:lnTo>
                      <a:pt x="76" y="120"/>
                    </a:lnTo>
                    <a:lnTo>
                      <a:pt x="80" y="126"/>
                    </a:lnTo>
                    <a:lnTo>
                      <a:pt x="110" y="126"/>
                    </a:lnTo>
                    <a:lnTo>
                      <a:pt x="118" y="130"/>
                    </a:lnTo>
                    <a:lnTo>
                      <a:pt x="128" y="134"/>
                    </a:lnTo>
                    <a:lnTo>
                      <a:pt x="138" y="134"/>
                    </a:lnTo>
                    <a:lnTo>
                      <a:pt x="146" y="140"/>
                    </a:lnTo>
                    <a:lnTo>
                      <a:pt x="156" y="146"/>
                    </a:lnTo>
                    <a:lnTo>
                      <a:pt x="164" y="154"/>
                    </a:lnTo>
                    <a:lnTo>
                      <a:pt x="172" y="162"/>
                    </a:lnTo>
                    <a:lnTo>
                      <a:pt x="180" y="166"/>
                    </a:lnTo>
                    <a:lnTo>
                      <a:pt x="214" y="166"/>
                    </a:lnTo>
                    <a:lnTo>
                      <a:pt x="214" y="168"/>
                    </a:lnTo>
                    <a:lnTo>
                      <a:pt x="258" y="168"/>
                    </a:lnTo>
                    <a:lnTo>
                      <a:pt x="268" y="174"/>
                    </a:lnTo>
                    <a:lnTo>
                      <a:pt x="280" y="180"/>
                    </a:lnTo>
                    <a:lnTo>
                      <a:pt x="296" y="184"/>
                    </a:lnTo>
                    <a:lnTo>
                      <a:pt x="310" y="186"/>
                    </a:lnTo>
                    <a:lnTo>
                      <a:pt x="318" y="184"/>
                    </a:lnTo>
                    <a:lnTo>
                      <a:pt x="324" y="180"/>
                    </a:lnTo>
                    <a:lnTo>
                      <a:pt x="334" y="172"/>
                    </a:lnTo>
                    <a:lnTo>
                      <a:pt x="362" y="172"/>
                    </a:lnTo>
                    <a:lnTo>
                      <a:pt x="374" y="168"/>
                    </a:lnTo>
                    <a:lnTo>
                      <a:pt x="384" y="162"/>
                    </a:lnTo>
                    <a:lnTo>
                      <a:pt x="392" y="156"/>
                    </a:lnTo>
                    <a:lnTo>
                      <a:pt x="396" y="150"/>
                    </a:lnTo>
                    <a:lnTo>
                      <a:pt x="396" y="146"/>
                    </a:lnTo>
                    <a:lnTo>
                      <a:pt x="396" y="142"/>
                    </a:lnTo>
                    <a:lnTo>
                      <a:pt x="394" y="140"/>
                    </a:lnTo>
                    <a:lnTo>
                      <a:pt x="390" y="138"/>
                    </a:lnTo>
                    <a:lnTo>
                      <a:pt x="384" y="134"/>
                    </a:lnTo>
                    <a:lnTo>
                      <a:pt x="382" y="134"/>
                    </a:lnTo>
                    <a:lnTo>
                      <a:pt x="382" y="130"/>
                    </a:lnTo>
                    <a:lnTo>
                      <a:pt x="384" y="126"/>
                    </a:lnTo>
                    <a:lnTo>
                      <a:pt x="388" y="124"/>
                    </a:lnTo>
                    <a:lnTo>
                      <a:pt x="390" y="124"/>
                    </a:lnTo>
                    <a:lnTo>
                      <a:pt x="394" y="126"/>
                    </a:lnTo>
                    <a:lnTo>
                      <a:pt x="398" y="128"/>
                    </a:lnTo>
                    <a:lnTo>
                      <a:pt x="404" y="128"/>
                    </a:lnTo>
                    <a:lnTo>
                      <a:pt x="410" y="126"/>
                    </a:lnTo>
                    <a:lnTo>
                      <a:pt x="416" y="124"/>
                    </a:lnTo>
                    <a:lnTo>
                      <a:pt x="418" y="120"/>
                    </a:lnTo>
                    <a:lnTo>
                      <a:pt x="422" y="118"/>
                    </a:lnTo>
                    <a:lnTo>
                      <a:pt x="432" y="116"/>
                    </a:lnTo>
                    <a:lnTo>
                      <a:pt x="436" y="116"/>
                    </a:lnTo>
                    <a:lnTo>
                      <a:pt x="440" y="114"/>
                    </a:lnTo>
                    <a:lnTo>
                      <a:pt x="440" y="108"/>
                    </a:lnTo>
                    <a:lnTo>
                      <a:pt x="442" y="106"/>
                    </a:lnTo>
                    <a:lnTo>
                      <a:pt x="442" y="102"/>
                    </a:lnTo>
                    <a:lnTo>
                      <a:pt x="444" y="98"/>
                    </a:lnTo>
                    <a:lnTo>
                      <a:pt x="462" y="96"/>
                    </a:lnTo>
                    <a:lnTo>
                      <a:pt x="482" y="94"/>
                    </a:lnTo>
                    <a:lnTo>
                      <a:pt x="476" y="86"/>
                    </a:lnTo>
                    <a:lnTo>
                      <a:pt x="468" y="80"/>
                    </a:lnTo>
                    <a:lnTo>
                      <a:pt x="458" y="74"/>
                    </a:lnTo>
                    <a:lnTo>
                      <a:pt x="448" y="72"/>
                    </a:lnTo>
                    <a:lnTo>
                      <a:pt x="442" y="74"/>
                    </a:lnTo>
                    <a:lnTo>
                      <a:pt x="434" y="76"/>
                    </a:lnTo>
                    <a:lnTo>
                      <a:pt x="416" y="76"/>
                    </a:lnTo>
                    <a:lnTo>
                      <a:pt x="410" y="76"/>
                    </a:lnTo>
                    <a:lnTo>
                      <a:pt x="408" y="72"/>
                    </a:lnTo>
                    <a:lnTo>
                      <a:pt x="404" y="68"/>
                    </a:lnTo>
                    <a:lnTo>
                      <a:pt x="404" y="62"/>
                    </a:lnTo>
                    <a:lnTo>
                      <a:pt x="402" y="40"/>
                    </a:lnTo>
                    <a:lnTo>
                      <a:pt x="384" y="32"/>
                    </a:lnTo>
                    <a:lnTo>
                      <a:pt x="374" y="30"/>
                    </a:lnTo>
                    <a:lnTo>
                      <a:pt x="368" y="30"/>
                    </a:lnTo>
                    <a:lnTo>
                      <a:pt x="362" y="30"/>
                    </a:lnTo>
                    <a:lnTo>
                      <a:pt x="356" y="32"/>
                    </a:lnTo>
                    <a:lnTo>
                      <a:pt x="344" y="40"/>
                    </a:lnTo>
                    <a:lnTo>
                      <a:pt x="334" y="48"/>
                    </a:lnTo>
                    <a:lnTo>
                      <a:pt x="326" y="50"/>
                    </a:lnTo>
                    <a:lnTo>
                      <a:pt x="318" y="50"/>
                    </a:lnTo>
                    <a:lnTo>
                      <a:pt x="304" y="48"/>
                    </a:lnTo>
                    <a:lnTo>
                      <a:pt x="290" y="46"/>
                    </a:lnTo>
                    <a:lnTo>
                      <a:pt x="264" y="34"/>
                    </a:lnTo>
                    <a:lnTo>
                      <a:pt x="252" y="28"/>
                    </a:lnTo>
                    <a:lnTo>
                      <a:pt x="240" y="26"/>
                    </a:lnTo>
                    <a:lnTo>
                      <a:pt x="226" y="24"/>
                    </a:lnTo>
                    <a:lnTo>
                      <a:pt x="212" y="26"/>
                    </a:lnTo>
                    <a:lnTo>
                      <a:pt x="204" y="28"/>
                    </a:lnTo>
                    <a:lnTo>
                      <a:pt x="198" y="26"/>
                    </a:lnTo>
                    <a:lnTo>
                      <a:pt x="196" y="24"/>
                    </a:lnTo>
                    <a:lnTo>
                      <a:pt x="192" y="22"/>
                    </a:lnTo>
                    <a:lnTo>
                      <a:pt x="186" y="14"/>
                    </a:lnTo>
                    <a:lnTo>
                      <a:pt x="180" y="8"/>
                    </a:lnTo>
                    <a:lnTo>
                      <a:pt x="170" y="4"/>
                    </a:lnTo>
                    <a:lnTo>
                      <a:pt x="152" y="0"/>
                    </a:lnTo>
                    <a:lnTo>
                      <a:pt x="134" y="0"/>
                    </a:lnTo>
                    <a:lnTo>
                      <a:pt x="128" y="2"/>
                    </a:lnTo>
                    <a:lnTo>
                      <a:pt x="126" y="2"/>
                    </a:lnTo>
                    <a:lnTo>
                      <a:pt x="124" y="4"/>
                    </a:lnTo>
                    <a:lnTo>
                      <a:pt x="126" y="8"/>
                    </a:lnTo>
                    <a:lnTo>
                      <a:pt x="128" y="12"/>
                    </a:lnTo>
                    <a:lnTo>
                      <a:pt x="132" y="18"/>
                    </a:lnTo>
                    <a:lnTo>
                      <a:pt x="138" y="24"/>
                    </a:lnTo>
                    <a:lnTo>
                      <a:pt x="140" y="26"/>
                    </a:lnTo>
                    <a:lnTo>
                      <a:pt x="140" y="30"/>
                    </a:lnTo>
                    <a:lnTo>
                      <a:pt x="138" y="34"/>
                    </a:lnTo>
                    <a:lnTo>
                      <a:pt x="134" y="36"/>
                    </a:lnTo>
                    <a:lnTo>
                      <a:pt x="130" y="38"/>
                    </a:lnTo>
                    <a:lnTo>
                      <a:pt x="124" y="38"/>
                    </a:lnTo>
                    <a:lnTo>
                      <a:pt x="114" y="38"/>
                    </a:lnTo>
                    <a:lnTo>
                      <a:pt x="104" y="36"/>
                    </a:lnTo>
                    <a:lnTo>
                      <a:pt x="86" y="30"/>
                    </a:lnTo>
                    <a:lnTo>
                      <a:pt x="68" y="24"/>
                    </a:lnTo>
                    <a:lnTo>
                      <a:pt x="62" y="24"/>
                    </a:lnTo>
                    <a:lnTo>
                      <a:pt x="54" y="22"/>
                    </a:lnTo>
                    <a:lnTo>
                      <a:pt x="46" y="24"/>
                    </a:lnTo>
                    <a:lnTo>
                      <a:pt x="38" y="24"/>
                    </a:lnTo>
                    <a:lnTo>
                      <a:pt x="24" y="30"/>
                    </a:lnTo>
                    <a:lnTo>
                      <a:pt x="10" y="42"/>
                    </a:lnTo>
                    <a:lnTo>
                      <a:pt x="0" y="52"/>
                    </a:lnTo>
                    <a:lnTo>
                      <a:pt x="0"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6" name="Freeform 26"/>
              <p:cNvSpPr>
                <a:spLocks noChangeAspect="1"/>
              </p:cNvSpPr>
              <p:nvPr/>
            </p:nvSpPr>
            <p:spPr bwMode="gray">
              <a:xfrm>
                <a:off x="4530" y="1348"/>
                <a:ext cx="76" cy="92"/>
              </a:xfrm>
              <a:custGeom>
                <a:avLst/>
                <a:gdLst>
                  <a:gd name="T0" fmla="*/ 70 w 76"/>
                  <a:gd name="T1" fmla="*/ 78 h 92"/>
                  <a:gd name="T2" fmla="*/ 62 w 76"/>
                  <a:gd name="T3" fmla="*/ 70 h 92"/>
                  <a:gd name="T4" fmla="*/ 54 w 76"/>
                  <a:gd name="T5" fmla="*/ 64 h 92"/>
                  <a:gd name="T6" fmla="*/ 56 w 76"/>
                  <a:gd name="T7" fmla="*/ 60 h 92"/>
                  <a:gd name="T8" fmla="*/ 58 w 76"/>
                  <a:gd name="T9" fmla="*/ 58 h 92"/>
                  <a:gd name="T10" fmla="*/ 66 w 76"/>
                  <a:gd name="T11" fmla="*/ 54 h 92"/>
                  <a:gd name="T12" fmla="*/ 74 w 76"/>
                  <a:gd name="T13" fmla="*/ 50 h 92"/>
                  <a:gd name="T14" fmla="*/ 76 w 76"/>
                  <a:gd name="T15" fmla="*/ 46 h 92"/>
                  <a:gd name="T16" fmla="*/ 76 w 76"/>
                  <a:gd name="T17" fmla="*/ 42 h 92"/>
                  <a:gd name="T18" fmla="*/ 76 w 76"/>
                  <a:gd name="T19" fmla="*/ 36 h 92"/>
                  <a:gd name="T20" fmla="*/ 74 w 76"/>
                  <a:gd name="T21" fmla="*/ 32 h 92"/>
                  <a:gd name="T22" fmla="*/ 70 w 76"/>
                  <a:gd name="T23" fmla="*/ 28 h 92"/>
                  <a:gd name="T24" fmla="*/ 70 w 76"/>
                  <a:gd name="T25" fmla="*/ 24 h 92"/>
                  <a:gd name="T26" fmla="*/ 70 w 76"/>
                  <a:gd name="T27" fmla="*/ 16 h 92"/>
                  <a:gd name="T28" fmla="*/ 74 w 76"/>
                  <a:gd name="T29" fmla="*/ 8 h 92"/>
                  <a:gd name="T30" fmla="*/ 70 w 76"/>
                  <a:gd name="T31" fmla="*/ 0 h 92"/>
                  <a:gd name="T32" fmla="*/ 70 w 76"/>
                  <a:gd name="T33" fmla="*/ 2 h 92"/>
                  <a:gd name="T34" fmla="*/ 66 w 76"/>
                  <a:gd name="T35" fmla="*/ 4 h 92"/>
                  <a:gd name="T36" fmla="*/ 62 w 76"/>
                  <a:gd name="T37" fmla="*/ 6 h 92"/>
                  <a:gd name="T38" fmla="*/ 58 w 76"/>
                  <a:gd name="T39" fmla="*/ 4 h 92"/>
                  <a:gd name="T40" fmla="*/ 54 w 76"/>
                  <a:gd name="T41" fmla="*/ 2 h 92"/>
                  <a:gd name="T42" fmla="*/ 48 w 76"/>
                  <a:gd name="T43" fmla="*/ 12 h 92"/>
                  <a:gd name="T44" fmla="*/ 44 w 76"/>
                  <a:gd name="T45" fmla="*/ 18 h 92"/>
                  <a:gd name="T46" fmla="*/ 42 w 76"/>
                  <a:gd name="T47" fmla="*/ 22 h 92"/>
                  <a:gd name="T48" fmla="*/ 44 w 76"/>
                  <a:gd name="T49" fmla="*/ 28 h 92"/>
                  <a:gd name="T50" fmla="*/ 32 w 76"/>
                  <a:gd name="T51" fmla="*/ 28 h 92"/>
                  <a:gd name="T52" fmla="*/ 26 w 76"/>
                  <a:gd name="T53" fmla="*/ 26 h 92"/>
                  <a:gd name="T54" fmla="*/ 22 w 76"/>
                  <a:gd name="T55" fmla="*/ 24 h 92"/>
                  <a:gd name="T56" fmla="*/ 12 w 76"/>
                  <a:gd name="T57" fmla="*/ 36 h 92"/>
                  <a:gd name="T58" fmla="*/ 4 w 76"/>
                  <a:gd name="T59" fmla="*/ 48 h 92"/>
                  <a:gd name="T60" fmla="*/ 0 w 76"/>
                  <a:gd name="T61" fmla="*/ 56 h 92"/>
                  <a:gd name="T62" fmla="*/ 10 w 76"/>
                  <a:gd name="T63" fmla="*/ 56 h 92"/>
                  <a:gd name="T64" fmla="*/ 18 w 76"/>
                  <a:gd name="T65" fmla="*/ 60 h 92"/>
                  <a:gd name="T66" fmla="*/ 24 w 76"/>
                  <a:gd name="T67" fmla="*/ 70 h 92"/>
                  <a:gd name="T68" fmla="*/ 28 w 76"/>
                  <a:gd name="T69" fmla="*/ 80 h 92"/>
                  <a:gd name="T70" fmla="*/ 24 w 76"/>
                  <a:gd name="T71" fmla="*/ 84 h 92"/>
                  <a:gd name="T72" fmla="*/ 24 w 76"/>
                  <a:gd name="T73" fmla="*/ 86 h 92"/>
                  <a:gd name="T74" fmla="*/ 26 w 76"/>
                  <a:gd name="T75" fmla="*/ 88 h 92"/>
                  <a:gd name="T76" fmla="*/ 32 w 76"/>
                  <a:gd name="T77" fmla="*/ 90 h 92"/>
                  <a:gd name="T78" fmla="*/ 46 w 76"/>
                  <a:gd name="T79" fmla="*/ 90 h 92"/>
                  <a:gd name="T80" fmla="*/ 56 w 76"/>
                  <a:gd name="T81" fmla="*/ 92 h 92"/>
                  <a:gd name="T82" fmla="*/ 56 w 76"/>
                  <a:gd name="T83" fmla="*/ 88 h 92"/>
                  <a:gd name="T84" fmla="*/ 68 w 76"/>
                  <a:gd name="T85" fmla="*/ 88 h 92"/>
                  <a:gd name="T86" fmla="*/ 72 w 76"/>
                  <a:gd name="T87" fmla="*/ 86 h 92"/>
                  <a:gd name="T88" fmla="*/ 74 w 76"/>
                  <a:gd name="T89" fmla="*/ 84 h 92"/>
                  <a:gd name="T90" fmla="*/ 74 w 76"/>
                  <a:gd name="T91" fmla="*/ 80 h 92"/>
                  <a:gd name="T92" fmla="*/ 70 w 76"/>
                  <a:gd name="T93" fmla="*/ 78 h 9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6" h="92">
                    <a:moveTo>
                      <a:pt x="70" y="78"/>
                    </a:moveTo>
                    <a:lnTo>
                      <a:pt x="62" y="70"/>
                    </a:lnTo>
                    <a:lnTo>
                      <a:pt x="54" y="64"/>
                    </a:lnTo>
                    <a:lnTo>
                      <a:pt x="56" y="60"/>
                    </a:lnTo>
                    <a:lnTo>
                      <a:pt x="58" y="58"/>
                    </a:lnTo>
                    <a:lnTo>
                      <a:pt x="66" y="54"/>
                    </a:lnTo>
                    <a:lnTo>
                      <a:pt x="74" y="50"/>
                    </a:lnTo>
                    <a:lnTo>
                      <a:pt x="76" y="46"/>
                    </a:lnTo>
                    <a:lnTo>
                      <a:pt x="76" y="42"/>
                    </a:lnTo>
                    <a:lnTo>
                      <a:pt x="76" y="36"/>
                    </a:lnTo>
                    <a:lnTo>
                      <a:pt x="74" y="32"/>
                    </a:lnTo>
                    <a:lnTo>
                      <a:pt x="70" y="28"/>
                    </a:lnTo>
                    <a:lnTo>
                      <a:pt x="70" y="24"/>
                    </a:lnTo>
                    <a:lnTo>
                      <a:pt x="70" y="16"/>
                    </a:lnTo>
                    <a:lnTo>
                      <a:pt x="74" y="8"/>
                    </a:lnTo>
                    <a:lnTo>
                      <a:pt x="70" y="0"/>
                    </a:lnTo>
                    <a:lnTo>
                      <a:pt x="70" y="2"/>
                    </a:lnTo>
                    <a:lnTo>
                      <a:pt x="66" y="4"/>
                    </a:lnTo>
                    <a:lnTo>
                      <a:pt x="62" y="6"/>
                    </a:lnTo>
                    <a:lnTo>
                      <a:pt x="58" y="4"/>
                    </a:lnTo>
                    <a:lnTo>
                      <a:pt x="54" y="2"/>
                    </a:lnTo>
                    <a:lnTo>
                      <a:pt x="48" y="12"/>
                    </a:lnTo>
                    <a:lnTo>
                      <a:pt x="44" y="18"/>
                    </a:lnTo>
                    <a:lnTo>
                      <a:pt x="42" y="22"/>
                    </a:lnTo>
                    <a:lnTo>
                      <a:pt x="44" y="28"/>
                    </a:lnTo>
                    <a:lnTo>
                      <a:pt x="32" y="28"/>
                    </a:lnTo>
                    <a:lnTo>
                      <a:pt x="26" y="26"/>
                    </a:lnTo>
                    <a:lnTo>
                      <a:pt x="22" y="24"/>
                    </a:lnTo>
                    <a:lnTo>
                      <a:pt x="12" y="36"/>
                    </a:lnTo>
                    <a:lnTo>
                      <a:pt x="4" y="48"/>
                    </a:lnTo>
                    <a:lnTo>
                      <a:pt x="0" y="56"/>
                    </a:lnTo>
                    <a:lnTo>
                      <a:pt x="10" y="56"/>
                    </a:lnTo>
                    <a:lnTo>
                      <a:pt x="18" y="60"/>
                    </a:lnTo>
                    <a:lnTo>
                      <a:pt x="24" y="70"/>
                    </a:lnTo>
                    <a:lnTo>
                      <a:pt x="28" y="80"/>
                    </a:lnTo>
                    <a:lnTo>
                      <a:pt x="24" y="84"/>
                    </a:lnTo>
                    <a:lnTo>
                      <a:pt x="24" y="86"/>
                    </a:lnTo>
                    <a:lnTo>
                      <a:pt x="26" y="88"/>
                    </a:lnTo>
                    <a:lnTo>
                      <a:pt x="32" y="90"/>
                    </a:lnTo>
                    <a:lnTo>
                      <a:pt x="46" y="90"/>
                    </a:lnTo>
                    <a:lnTo>
                      <a:pt x="56" y="92"/>
                    </a:lnTo>
                    <a:lnTo>
                      <a:pt x="56" y="88"/>
                    </a:lnTo>
                    <a:lnTo>
                      <a:pt x="68" y="88"/>
                    </a:lnTo>
                    <a:lnTo>
                      <a:pt x="72" y="86"/>
                    </a:lnTo>
                    <a:lnTo>
                      <a:pt x="74" y="84"/>
                    </a:lnTo>
                    <a:lnTo>
                      <a:pt x="74" y="80"/>
                    </a:lnTo>
                    <a:lnTo>
                      <a:pt x="70" y="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7" name="Freeform 27"/>
              <p:cNvSpPr>
                <a:spLocks noChangeAspect="1"/>
              </p:cNvSpPr>
              <p:nvPr/>
            </p:nvSpPr>
            <p:spPr bwMode="gray">
              <a:xfrm>
                <a:off x="4586" y="1428"/>
                <a:ext cx="64" cy="76"/>
              </a:xfrm>
              <a:custGeom>
                <a:avLst/>
                <a:gdLst>
                  <a:gd name="T0" fmla="*/ 18 w 64"/>
                  <a:gd name="T1" fmla="*/ 0 h 76"/>
                  <a:gd name="T2" fmla="*/ 18 w 64"/>
                  <a:gd name="T3" fmla="*/ 2 h 76"/>
                  <a:gd name="T4" fmla="*/ 18 w 64"/>
                  <a:gd name="T5" fmla="*/ 4 h 76"/>
                  <a:gd name="T6" fmla="*/ 16 w 64"/>
                  <a:gd name="T7" fmla="*/ 6 h 76"/>
                  <a:gd name="T8" fmla="*/ 12 w 64"/>
                  <a:gd name="T9" fmla="*/ 8 h 76"/>
                  <a:gd name="T10" fmla="*/ 0 w 64"/>
                  <a:gd name="T11" fmla="*/ 8 h 76"/>
                  <a:gd name="T12" fmla="*/ 0 w 64"/>
                  <a:gd name="T13" fmla="*/ 12 h 76"/>
                  <a:gd name="T14" fmla="*/ 2 w 64"/>
                  <a:gd name="T15" fmla="*/ 16 h 76"/>
                  <a:gd name="T16" fmla="*/ 4 w 64"/>
                  <a:gd name="T17" fmla="*/ 20 h 76"/>
                  <a:gd name="T18" fmla="*/ 6 w 64"/>
                  <a:gd name="T19" fmla="*/ 28 h 76"/>
                  <a:gd name="T20" fmla="*/ 8 w 64"/>
                  <a:gd name="T21" fmla="*/ 40 h 76"/>
                  <a:gd name="T22" fmla="*/ 14 w 64"/>
                  <a:gd name="T23" fmla="*/ 56 h 76"/>
                  <a:gd name="T24" fmla="*/ 20 w 64"/>
                  <a:gd name="T25" fmla="*/ 70 h 76"/>
                  <a:gd name="T26" fmla="*/ 24 w 64"/>
                  <a:gd name="T27" fmla="*/ 74 h 76"/>
                  <a:gd name="T28" fmla="*/ 30 w 64"/>
                  <a:gd name="T29" fmla="*/ 76 h 76"/>
                  <a:gd name="T30" fmla="*/ 40 w 64"/>
                  <a:gd name="T31" fmla="*/ 74 h 76"/>
                  <a:gd name="T32" fmla="*/ 50 w 64"/>
                  <a:gd name="T33" fmla="*/ 70 h 76"/>
                  <a:gd name="T34" fmla="*/ 60 w 64"/>
                  <a:gd name="T35" fmla="*/ 64 h 76"/>
                  <a:gd name="T36" fmla="*/ 64 w 64"/>
                  <a:gd name="T37" fmla="*/ 60 h 76"/>
                  <a:gd name="T38" fmla="*/ 64 w 64"/>
                  <a:gd name="T39" fmla="*/ 58 h 76"/>
                  <a:gd name="T40" fmla="*/ 64 w 64"/>
                  <a:gd name="T41" fmla="*/ 50 h 76"/>
                  <a:gd name="T42" fmla="*/ 58 w 64"/>
                  <a:gd name="T43" fmla="*/ 42 h 76"/>
                  <a:gd name="T44" fmla="*/ 52 w 64"/>
                  <a:gd name="T45" fmla="*/ 32 h 76"/>
                  <a:gd name="T46" fmla="*/ 46 w 64"/>
                  <a:gd name="T47" fmla="*/ 26 h 76"/>
                  <a:gd name="T48" fmla="*/ 18 w 64"/>
                  <a:gd name="T49" fmla="*/ 0 h 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4" h="76">
                    <a:moveTo>
                      <a:pt x="18" y="0"/>
                    </a:moveTo>
                    <a:lnTo>
                      <a:pt x="18" y="2"/>
                    </a:lnTo>
                    <a:lnTo>
                      <a:pt x="18" y="4"/>
                    </a:lnTo>
                    <a:lnTo>
                      <a:pt x="16" y="6"/>
                    </a:lnTo>
                    <a:lnTo>
                      <a:pt x="12" y="8"/>
                    </a:lnTo>
                    <a:lnTo>
                      <a:pt x="0" y="8"/>
                    </a:lnTo>
                    <a:lnTo>
                      <a:pt x="0" y="12"/>
                    </a:lnTo>
                    <a:lnTo>
                      <a:pt x="2" y="16"/>
                    </a:lnTo>
                    <a:lnTo>
                      <a:pt x="4" y="20"/>
                    </a:lnTo>
                    <a:lnTo>
                      <a:pt x="6" y="28"/>
                    </a:lnTo>
                    <a:lnTo>
                      <a:pt x="8" y="40"/>
                    </a:lnTo>
                    <a:lnTo>
                      <a:pt x="14" y="56"/>
                    </a:lnTo>
                    <a:lnTo>
                      <a:pt x="20" y="70"/>
                    </a:lnTo>
                    <a:lnTo>
                      <a:pt x="24" y="74"/>
                    </a:lnTo>
                    <a:lnTo>
                      <a:pt x="30" y="76"/>
                    </a:lnTo>
                    <a:lnTo>
                      <a:pt x="40" y="74"/>
                    </a:lnTo>
                    <a:lnTo>
                      <a:pt x="50" y="70"/>
                    </a:lnTo>
                    <a:lnTo>
                      <a:pt x="60" y="64"/>
                    </a:lnTo>
                    <a:lnTo>
                      <a:pt x="64" y="60"/>
                    </a:lnTo>
                    <a:lnTo>
                      <a:pt x="64" y="58"/>
                    </a:lnTo>
                    <a:lnTo>
                      <a:pt x="64" y="50"/>
                    </a:lnTo>
                    <a:lnTo>
                      <a:pt x="58" y="42"/>
                    </a:lnTo>
                    <a:lnTo>
                      <a:pt x="52" y="32"/>
                    </a:lnTo>
                    <a:lnTo>
                      <a:pt x="46" y="26"/>
                    </a:lnTo>
                    <a:lnTo>
                      <a:pt x="1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9" name="Group 29"/>
            <p:cNvGrpSpPr>
              <a:grpSpLocks noChangeAspect="1"/>
            </p:cNvGrpSpPr>
            <p:nvPr/>
          </p:nvGrpSpPr>
          <p:grpSpPr bwMode="auto">
            <a:xfrm>
              <a:off x="796" y="1134"/>
              <a:ext cx="1258" cy="668"/>
              <a:chOff x="881" y="712"/>
              <a:chExt cx="1232" cy="654"/>
            </a:xfrm>
            <a:grpFill/>
          </p:grpSpPr>
          <p:sp>
            <p:nvSpPr>
              <p:cNvPr id="236" name="Freeform 30"/>
              <p:cNvSpPr>
                <a:spLocks noChangeAspect="1"/>
              </p:cNvSpPr>
              <p:nvPr/>
            </p:nvSpPr>
            <p:spPr bwMode="gray">
              <a:xfrm>
                <a:off x="881" y="826"/>
                <a:ext cx="1056" cy="540"/>
              </a:xfrm>
              <a:custGeom>
                <a:avLst/>
                <a:gdLst>
                  <a:gd name="T0" fmla="*/ 840 w 1056"/>
                  <a:gd name="T1" fmla="*/ 184 h 540"/>
                  <a:gd name="T2" fmla="*/ 898 w 1056"/>
                  <a:gd name="T3" fmla="*/ 186 h 540"/>
                  <a:gd name="T4" fmla="*/ 932 w 1056"/>
                  <a:gd name="T5" fmla="*/ 218 h 540"/>
                  <a:gd name="T6" fmla="*/ 936 w 1056"/>
                  <a:gd name="T7" fmla="*/ 254 h 540"/>
                  <a:gd name="T8" fmla="*/ 984 w 1056"/>
                  <a:gd name="T9" fmla="*/ 220 h 540"/>
                  <a:gd name="T10" fmla="*/ 1006 w 1056"/>
                  <a:gd name="T11" fmla="*/ 266 h 540"/>
                  <a:gd name="T12" fmla="*/ 1010 w 1056"/>
                  <a:gd name="T13" fmla="*/ 300 h 540"/>
                  <a:gd name="T14" fmla="*/ 1040 w 1056"/>
                  <a:gd name="T15" fmla="*/ 324 h 540"/>
                  <a:gd name="T16" fmla="*/ 1044 w 1056"/>
                  <a:gd name="T17" fmla="*/ 368 h 540"/>
                  <a:gd name="T18" fmla="*/ 934 w 1056"/>
                  <a:gd name="T19" fmla="*/ 390 h 540"/>
                  <a:gd name="T20" fmla="*/ 856 w 1056"/>
                  <a:gd name="T21" fmla="*/ 422 h 540"/>
                  <a:gd name="T22" fmla="*/ 910 w 1056"/>
                  <a:gd name="T23" fmla="*/ 430 h 540"/>
                  <a:gd name="T24" fmla="*/ 894 w 1056"/>
                  <a:gd name="T25" fmla="*/ 468 h 540"/>
                  <a:gd name="T26" fmla="*/ 954 w 1056"/>
                  <a:gd name="T27" fmla="*/ 454 h 540"/>
                  <a:gd name="T28" fmla="*/ 946 w 1056"/>
                  <a:gd name="T29" fmla="*/ 478 h 540"/>
                  <a:gd name="T30" fmla="*/ 870 w 1056"/>
                  <a:gd name="T31" fmla="*/ 514 h 540"/>
                  <a:gd name="T32" fmla="*/ 880 w 1056"/>
                  <a:gd name="T33" fmla="*/ 488 h 540"/>
                  <a:gd name="T34" fmla="*/ 806 w 1056"/>
                  <a:gd name="T35" fmla="*/ 468 h 540"/>
                  <a:gd name="T36" fmla="*/ 718 w 1056"/>
                  <a:gd name="T37" fmla="*/ 502 h 540"/>
                  <a:gd name="T38" fmla="*/ 646 w 1056"/>
                  <a:gd name="T39" fmla="*/ 530 h 540"/>
                  <a:gd name="T40" fmla="*/ 600 w 1056"/>
                  <a:gd name="T41" fmla="*/ 540 h 540"/>
                  <a:gd name="T42" fmla="*/ 644 w 1056"/>
                  <a:gd name="T43" fmla="*/ 486 h 540"/>
                  <a:gd name="T44" fmla="*/ 650 w 1056"/>
                  <a:gd name="T45" fmla="*/ 466 h 540"/>
                  <a:gd name="T46" fmla="*/ 612 w 1056"/>
                  <a:gd name="T47" fmla="*/ 442 h 540"/>
                  <a:gd name="T48" fmla="*/ 588 w 1056"/>
                  <a:gd name="T49" fmla="*/ 414 h 540"/>
                  <a:gd name="T50" fmla="*/ 498 w 1056"/>
                  <a:gd name="T51" fmla="*/ 430 h 540"/>
                  <a:gd name="T52" fmla="*/ 80 w 1056"/>
                  <a:gd name="T53" fmla="*/ 402 h 540"/>
                  <a:gd name="T54" fmla="*/ 54 w 1056"/>
                  <a:gd name="T55" fmla="*/ 354 h 540"/>
                  <a:gd name="T56" fmla="*/ 48 w 1056"/>
                  <a:gd name="T57" fmla="*/ 326 h 540"/>
                  <a:gd name="T58" fmla="*/ 36 w 1056"/>
                  <a:gd name="T59" fmla="*/ 290 h 540"/>
                  <a:gd name="T60" fmla="*/ 28 w 1056"/>
                  <a:gd name="T61" fmla="*/ 236 h 540"/>
                  <a:gd name="T62" fmla="*/ 186 w 1056"/>
                  <a:gd name="T63" fmla="*/ 68 h 540"/>
                  <a:gd name="T64" fmla="*/ 252 w 1056"/>
                  <a:gd name="T65" fmla="*/ 70 h 540"/>
                  <a:gd name="T66" fmla="*/ 352 w 1056"/>
                  <a:gd name="T67" fmla="*/ 64 h 540"/>
                  <a:gd name="T68" fmla="*/ 382 w 1056"/>
                  <a:gd name="T69" fmla="*/ 72 h 540"/>
                  <a:gd name="T70" fmla="*/ 458 w 1056"/>
                  <a:gd name="T71" fmla="*/ 80 h 540"/>
                  <a:gd name="T72" fmla="*/ 460 w 1056"/>
                  <a:gd name="T73" fmla="*/ 98 h 540"/>
                  <a:gd name="T74" fmla="*/ 526 w 1056"/>
                  <a:gd name="T75" fmla="*/ 102 h 540"/>
                  <a:gd name="T76" fmla="*/ 582 w 1056"/>
                  <a:gd name="T77" fmla="*/ 84 h 540"/>
                  <a:gd name="T78" fmla="*/ 662 w 1056"/>
                  <a:gd name="T79" fmla="*/ 86 h 540"/>
                  <a:gd name="T80" fmla="*/ 694 w 1056"/>
                  <a:gd name="T81" fmla="*/ 88 h 540"/>
                  <a:gd name="T82" fmla="*/ 706 w 1056"/>
                  <a:gd name="T83" fmla="*/ 62 h 540"/>
                  <a:gd name="T84" fmla="*/ 760 w 1056"/>
                  <a:gd name="T85" fmla="*/ 8 h 540"/>
                  <a:gd name="T86" fmla="*/ 790 w 1056"/>
                  <a:gd name="T87" fmla="*/ 20 h 540"/>
                  <a:gd name="T88" fmla="*/ 750 w 1056"/>
                  <a:gd name="T89" fmla="*/ 66 h 540"/>
                  <a:gd name="T90" fmla="*/ 776 w 1056"/>
                  <a:gd name="T91" fmla="*/ 76 h 540"/>
                  <a:gd name="T92" fmla="*/ 780 w 1056"/>
                  <a:gd name="T93" fmla="*/ 104 h 540"/>
                  <a:gd name="T94" fmla="*/ 828 w 1056"/>
                  <a:gd name="T95" fmla="*/ 66 h 540"/>
                  <a:gd name="T96" fmla="*/ 846 w 1056"/>
                  <a:gd name="T97" fmla="*/ 90 h 540"/>
                  <a:gd name="T98" fmla="*/ 790 w 1056"/>
                  <a:gd name="T99" fmla="*/ 122 h 540"/>
                  <a:gd name="T100" fmla="*/ 704 w 1056"/>
                  <a:gd name="T101" fmla="*/ 168 h 540"/>
                  <a:gd name="T102" fmla="*/ 612 w 1056"/>
                  <a:gd name="T103" fmla="*/ 214 h 540"/>
                  <a:gd name="T104" fmla="*/ 604 w 1056"/>
                  <a:gd name="T105" fmla="*/ 274 h 540"/>
                  <a:gd name="T106" fmla="*/ 656 w 1056"/>
                  <a:gd name="T107" fmla="*/ 294 h 540"/>
                  <a:gd name="T108" fmla="*/ 712 w 1056"/>
                  <a:gd name="T109" fmla="*/ 314 h 540"/>
                  <a:gd name="T110" fmla="*/ 718 w 1056"/>
                  <a:gd name="T111" fmla="*/ 370 h 540"/>
                  <a:gd name="T112" fmla="*/ 772 w 1056"/>
                  <a:gd name="T113" fmla="*/ 304 h 540"/>
                  <a:gd name="T114" fmla="*/ 794 w 1056"/>
                  <a:gd name="T115" fmla="*/ 254 h 5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56" h="540">
                    <a:moveTo>
                      <a:pt x="806" y="236"/>
                    </a:moveTo>
                    <a:lnTo>
                      <a:pt x="812" y="232"/>
                    </a:lnTo>
                    <a:lnTo>
                      <a:pt x="818" y="226"/>
                    </a:lnTo>
                    <a:lnTo>
                      <a:pt x="824" y="220"/>
                    </a:lnTo>
                    <a:lnTo>
                      <a:pt x="826" y="212"/>
                    </a:lnTo>
                    <a:lnTo>
                      <a:pt x="826" y="202"/>
                    </a:lnTo>
                    <a:lnTo>
                      <a:pt x="828" y="194"/>
                    </a:lnTo>
                    <a:lnTo>
                      <a:pt x="830" y="190"/>
                    </a:lnTo>
                    <a:lnTo>
                      <a:pt x="834" y="186"/>
                    </a:lnTo>
                    <a:lnTo>
                      <a:pt x="840" y="184"/>
                    </a:lnTo>
                    <a:lnTo>
                      <a:pt x="848" y="184"/>
                    </a:lnTo>
                    <a:lnTo>
                      <a:pt x="856" y="186"/>
                    </a:lnTo>
                    <a:lnTo>
                      <a:pt x="864" y="186"/>
                    </a:lnTo>
                    <a:lnTo>
                      <a:pt x="880" y="186"/>
                    </a:lnTo>
                    <a:lnTo>
                      <a:pt x="882" y="186"/>
                    </a:lnTo>
                    <a:lnTo>
                      <a:pt x="882" y="184"/>
                    </a:lnTo>
                    <a:lnTo>
                      <a:pt x="884" y="184"/>
                    </a:lnTo>
                    <a:lnTo>
                      <a:pt x="888" y="182"/>
                    </a:lnTo>
                    <a:lnTo>
                      <a:pt x="892" y="184"/>
                    </a:lnTo>
                    <a:lnTo>
                      <a:pt x="898" y="186"/>
                    </a:lnTo>
                    <a:lnTo>
                      <a:pt x="902" y="190"/>
                    </a:lnTo>
                    <a:lnTo>
                      <a:pt x="904" y="196"/>
                    </a:lnTo>
                    <a:lnTo>
                      <a:pt x="906" y="200"/>
                    </a:lnTo>
                    <a:lnTo>
                      <a:pt x="908" y="202"/>
                    </a:lnTo>
                    <a:lnTo>
                      <a:pt x="910" y="204"/>
                    </a:lnTo>
                    <a:lnTo>
                      <a:pt x="914" y="204"/>
                    </a:lnTo>
                    <a:lnTo>
                      <a:pt x="922" y="206"/>
                    </a:lnTo>
                    <a:lnTo>
                      <a:pt x="928" y="210"/>
                    </a:lnTo>
                    <a:lnTo>
                      <a:pt x="930" y="214"/>
                    </a:lnTo>
                    <a:lnTo>
                      <a:pt x="932" y="218"/>
                    </a:lnTo>
                    <a:lnTo>
                      <a:pt x="930" y="222"/>
                    </a:lnTo>
                    <a:lnTo>
                      <a:pt x="926" y="228"/>
                    </a:lnTo>
                    <a:lnTo>
                      <a:pt x="922" y="236"/>
                    </a:lnTo>
                    <a:lnTo>
                      <a:pt x="920" y="244"/>
                    </a:lnTo>
                    <a:lnTo>
                      <a:pt x="920" y="246"/>
                    </a:lnTo>
                    <a:lnTo>
                      <a:pt x="922" y="248"/>
                    </a:lnTo>
                    <a:lnTo>
                      <a:pt x="926" y="250"/>
                    </a:lnTo>
                    <a:lnTo>
                      <a:pt x="932" y="250"/>
                    </a:lnTo>
                    <a:lnTo>
                      <a:pt x="934" y="250"/>
                    </a:lnTo>
                    <a:lnTo>
                      <a:pt x="936" y="254"/>
                    </a:lnTo>
                    <a:lnTo>
                      <a:pt x="936" y="256"/>
                    </a:lnTo>
                    <a:lnTo>
                      <a:pt x="936" y="258"/>
                    </a:lnTo>
                    <a:lnTo>
                      <a:pt x="942" y="256"/>
                    </a:lnTo>
                    <a:lnTo>
                      <a:pt x="948" y="252"/>
                    </a:lnTo>
                    <a:lnTo>
                      <a:pt x="954" y="246"/>
                    </a:lnTo>
                    <a:lnTo>
                      <a:pt x="960" y="244"/>
                    </a:lnTo>
                    <a:lnTo>
                      <a:pt x="964" y="242"/>
                    </a:lnTo>
                    <a:lnTo>
                      <a:pt x="972" y="234"/>
                    </a:lnTo>
                    <a:lnTo>
                      <a:pt x="978" y="226"/>
                    </a:lnTo>
                    <a:lnTo>
                      <a:pt x="984" y="220"/>
                    </a:lnTo>
                    <a:lnTo>
                      <a:pt x="988" y="218"/>
                    </a:lnTo>
                    <a:lnTo>
                      <a:pt x="992" y="218"/>
                    </a:lnTo>
                    <a:lnTo>
                      <a:pt x="992" y="224"/>
                    </a:lnTo>
                    <a:lnTo>
                      <a:pt x="994" y="230"/>
                    </a:lnTo>
                    <a:lnTo>
                      <a:pt x="1000" y="246"/>
                    </a:lnTo>
                    <a:lnTo>
                      <a:pt x="1002" y="250"/>
                    </a:lnTo>
                    <a:lnTo>
                      <a:pt x="1000" y="252"/>
                    </a:lnTo>
                    <a:lnTo>
                      <a:pt x="1000" y="256"/>
                    </a:lnTo>
                    <a:lnTo>
                      <a:pt x="1002" y="260"/>
                    </a:lnTo>
                    <a:lnTo>
                      <a:pt x="1006" y="266"/>
                    </a:lnTo>
                    <a:lnTo>
                      <a:pt x="1008" y="272"/>
                    </a:lnTo>
                    <a:lnTo>
                      <a:pt x="1006" y="278"/>
                    </a:lnTo>
                    <a:lnTo>
                      <a:pt x="1004" y="280"/>
                    </a:lnTo>
                    <a:lnTo>
                      <a:pt x="1002" y="284"/>
                    </a:lnTo>
                    <a:lnTo>
                      <a:pt x="1000" y="286"/>
                    </a:lnTo>
                    <a:lnTo>
                      <a:pt x="998" y="288"/>
                    </a:lnTo>
                    <a:lnTo>
                      <a:pt x="1000" y="292"/>
                    </a:lnTo>
                    <a:lnTo>
                      <a:pt x="1004" y="294"/>
                    </a:lnTo>
                    <a:lnTo>
                      <a:pt x="1008" y="296"/>
                    </a:lnTo>
                    <a:lnTo>
                      <a:pt x="1010" y="300"/>
                    </a:lnTo>
                    <a:lnTo>
                      <a:pt x="1010" y="302"/>
                    </a:lnTo>
                    <a:lnTo>
                      <a:pt x="1010" y="304"/>
                    </a:lnTo>
                    <a:lnTo>
                      <a:pt x="1016" y="308"/>
                    </a:lnTo>
                    <a:lnTo>
                      <a:pt x="1020" y="308"/>
                    </a:lnTo>
                    <a:lnTo>
                      <a:pt x="1028" y="310"/>
                    </a:lnTo>
                    <a:lnTo>
                      <a:pt x="1036" y="314"/>
                    </a:lnTo>
                    <a:lnTo>
                      <a:pt x="1040" y="316"/>
                    </a:lnTo>
                    <a:lnTo>
                      <a:pt x="1042" y="318"/>
                    </a:lnTo>
                    <a:lnTo>
                      <a:pt x="1042" y="320"/>
                    </a:lnTo>
                    <a:lnTo>
                      <a:pt x="1040" y="324"/>
                    </a:lnTo>
                    <a:lnTo>
                      <a:pt x="1038" y="328"/>
                    </a:lnTo>
                    <a:lnTo>
                      <a:pt x="1040" y="332"/>
                    </a:lnTo>
                    <a:lnTo>
                      <a:pt x="1044" y="332"/>
                    </a:lnTo>
                    <a:lnTo>
                      <a:pt x="1044" y="336"/>
                    </a:lnTo>
                    <a:lnTo>
                      <a:pt x="1056" y="336"/>
                    </a:lnTo>
                    <a:lnTo>
                      <a:pt x="1056" y="342"/>
                    </a:lnTo>
                    <a:lnTo>
                      <a:pt x="1054" y="352"/>
                    </a:lnTo>
                    <a:lnTo>
                      <a:pt x="1050" y="360"/>
                    </a:lnTo>
                    <a:lnTo>
                      <a:pt x="1048" y="366"/>
                    </a:lnTo>
                    <a:lnTo>
                      <a:pt x="1044" y="368"/>
                    </a:lnTo>
                    <a:lnTo>
                      <a:pt x="1032" y="370"/>
                    </a:lnTo>
                    <a:lnTo>
                      <a:pt x="1024" y="370"/>
                    </a:lnTo>
                    <a:lnTo>
                      <a:pt x="1016" y="372"/>
                    </a:lnTo>
                    <a:lnTo>
                      <a:pt x="1008" y="376"/>
                    </a:lnTo>
                    <a:lnTo>
                      <a:pt x="994" y="386"/>
                    </a:lnTo>
                    <a:lnTo>
                      <a:pt x="988" y="388"/>
                    </a:lnTo>
                    <a:lnTo>
                      <a:pt x="980" y="394"/>
                    </a:lnTo>
                    <a:lnTo>
                      <a:pt x="970" y="396"/>
                    </a:lnTo>
                    <a:lnTo>
                      <a:pt x="960" y="398"/>
                    </a:lnTo>
                    <a:lnTo>
                      <a:pt x="934" y="390"/>
                    </a:lnTo>
                    <a:lnTo>
                      <a:pt x="908" y="388"/>
                    </a:lnTo>
                    <a:lnTo>
                      <a:pt x="894" y="390"/>
                    </a:lnTo>
                    <a:lnTo>
                      <a:pt x="886" y="396"/>
                    </a:lnTo>
                    <a:lnTo>
                      <a:pt x="876" y="402"/>
                    </a:lnTo>
                    <a:lnTo>
                      <a:pt x="862" y="410"/>
                    </a:lnTo>
                    <a:lnTo>
                      <a:pt x="852" y="418"/>
                    </a:lnTo>
                    <a:lnTo>
                      <a:pt x="842" y="430"/>
                    </a:lnTo>
                    <a:lnTo>
                      <a:pt x="828" y="440"/>
                    </a:lnTo>
                    <a:lnTo>
                      <a:pt x="840" y="432"/>
                    </a:lnTo>
                    <a:lnTo>
                      <a:pt x="856" y="422"/>
                    </a:lnTo>
                    <a:lnTo>
                      <a:pt x="876" y="414"/>
                    </a:lnTo>
                    <a:lnTo>
                      <a:pt x="884" y="414"/>
                    </a:lnTo>
                    <a:lnTo>
                      <a:pt x="892" y="414"/>
                    </a:lnTo>
                    <a:lnTo>
                      <a:pt x="898" y="414"/>
                    </a:lnTo>
                    <a:lnTo>
                      <a:pt x="906" y="414"/>
                    </a:lnTo>
                    <a:lnTo>
                      <a:pt x="910" y="418"/>
                    </a:lnTo>
                    <a:lnTo>
                      <a:pt x="910" y="420"/>
                    </a:lnTo>
                    <a:lnTo>
                      <a:pt x="912" y="422"/>
                    </a:lnTo>
                    <a:lnTo>
                      <a:pt x="910" y="426"/>
                    </a:lnTo>
                    <a:lnTo>
                      <a:pt x="910" y="430"/>
                    </a:lnTo>
                    <a:lnTo>
                      <a:pt x="904" y="432"/>
                    </a:lnTo>
                    <a:lnTo>
                      <a:pt x="896" y="436"/>
                    </a:lnTo>
                    <a:lnTo>
                      <a:pt x="892" y="438"/>
                    </a:lnTo>
                    <a:lnTo>
                      <a:pt x="890" y="442"/>
                    </a:lnTo>
                    <a:lnTo>
                      <a:pt x="904" y="442"/>
                    </a:lnTo>
                    <a:lnTo>
                      <a:pt x="898" y="448"/>
                    </a:lnTo>
                    <a:lnTo>
                      <a:pt x="894" y="454"/>
                    </a:lnTo>
                    <a:lnTo>
                      <a:pt x="892" y="460"/>
                    </a:lnTo>
                    <a:lnTo>
                      <a:pt x="892" y="464"/>
                    </a:lnTo>
                    <a:lnTo>
                      <a:pt x="894" y="468"/>
                    </a:lnTo>
                    <a:lnTo>
                      <a:pt x="902" y="472"/>
                    </a:lnTo>
                    <a:lnTo>
                      <a:pt x="910" y="476"/>
                    </a:lnTo>
                    <a:lnTo>
                      <a:pt x="920" y="476"/>
                    </a:lnTo>
                    <a:lnTo>
                      <a:pt x="928" y="476"/>
                    </a:lnTo>
                    <a:lnTo>
                      <a:pt x="936" y="472"/>
                    </a:lnTo>
                    <a:lnTo>
                      <a:pt x="940" y="468"/>
                    </a:lnTo>
                    <a:lnTo>
                      <a:pt x="944" y="462"/>
                    </a:lnTo>
                    <a:lnTo>
                      <a:pt x="948" y="458"/>
                    </a:lnTo>
                    <a:lnTo>
                      <a:pt x="950" y="454"/>
                    </a:lnTo>
                    <a:lnTo>
                      <a:pt x="954" y="454"/>
                    </a:lnTo>
                    <a:lnTo>
                      <a:pt x="958" y="454"/>
                    </a:lnTo>
                    <a:lnTo>
                      <a:pt x="958" y="456"/>
                    </a:lnTo>
                    <a:lnTo>
                      <a:pt x="956" y="460"/>
                    </a:lnTo>
                    <a:lnTo>
                      <a:pt x="954" y="464"/>
                    </a:lnTo>
                    <a:lnTo>
                      <a:pt x="958" y="464"/>
                    </a:lnTo>
                    <a:lnTo>
                      <a:pt x="960" y="466"/>
                    </a:lnTo>
                    <a:lnTo>
                      <a:pt x="960" y="468"/>
                    </a:lnTo>
                    <a:lnTo>
                      <a:pt x="958" y="470"/>
                    </a:lnTo>
                    <a:lnTo>
                      <a:pt x="954" y="474"/>
                    </a:lnTo>
                    <a:lnTo>
                      <a:pt x="946" y="478"/>
                    </a:lnTo>
                    <a:lnTo>
                      <a:pt x="938" y="486"/>
                    </a:lnTo>
                    <a:lnTo>
                      <a:pt x="930" y="490"/>
                    </a:lnTo>
                    <a:lnTo>
                      <a:pt x="910" y="496"/>
                    </a:lnTo>
                    <a:lnTo>
                      <a:pt x="904" y="496"/>
                    </a:lnTo>
                    <a:lnTo>
                      <a:pt x="898" y="496"/>
                    </a:lnTo>
                    <a:lnTo>
                      <a:pt x="890" y="496"/>
                    </a:lnTo>
                    <a:lnTo>
                      <a:pt x="884" y="498"/>
                    </a:lnTo>
                    <a:lnTo>
                      <a:pt x="880" y="504"/>
                    </a:lnTo>
                    <a:lnTo>
                      <a:pt x="876" y="510"/>
                    </a:lnTo>
                    <a:lnTo>
                      <a:pt x="870" y="514"/>
                    </a:lnTo>
                    <a:lnTo>
                      <a:pt x="866" y="516"/>
                    </a:lnTo>
                    <a:lnTo>
                      <a:pt x="862" y="516"/>
                    </a:lnTo>
                    <a:lnTo>
                      <a:pt x="856" y="516"/>
                    </a:lnTo>
                    <a:lnTo>
                      <a:pt x="854" y="512"/>
                    </a:lnTo>
                    <a:lnTo>
                      <a:pt x="854" y="510"/>
                    </a:lnTo>
                    <a:lnTo>
                      <a:pt x="854" y="504"/>
                    </a:lnTo>
                    <a:lnTo>
                      <a:pt x="858" y="500"/>
                    </a:lnTo>
                    <a:lnTo>
                      <a:pt x="866" y="496"/>
                    </a:lnTo>
                    <a:lnTo>
                      <a:pt x="876" y="492"/>
                    </a:lnTo>
                    <a:lnTo>
                      <a:pt x="880" y="488"/>
                    </a:lnTo>
                    <a:lnTo>
                      <a:pt x="882" y="484"/>
                    </a:lnTo>
                    <a:lnTo>
                      <a:pt x="846" y="490"/>
                    </a:lnTo>
                    <a:lnTo>
                      <a:pt x="840" y="470"/>
                    </a:lnTo>
                    <a:lnTo>
                      <a:pt x="840" y="466"/>
                    </a:lnTo>
                    <a:lnTo>
                      <a:pt x="842" y="462"/>
                    </a:lnTo>
                    <a:lnTo>
                      <a:pt x="848" y="454"/>
                    </a:lnTo>
                    <a:lnTo>
                      <a:pt x="828" y="448"/>
                    </a:lnTo>
                    <a:lnTo>
                      <a:pt x="822" y="450"/>
                    </a:lnTo>
                    <a:lnTo>
                      <a:pt x="816" y="454"/>
                    </a:lnTo>
                    <a:lnTo>
                      <a:pt x="806" y="468"/>
                    </a:lnTo>
                    <a:lnTo>
                      <a:pt x="800" y="474"/>
                    </a:lnTo>
                    <a:lnTo>
                      <a:pt x="796" y="482"/>
                    </a:lnTo>
                    <a:lnTo>
                      <a:pt x="790" y="486"/>
                    </a:lnTo>
                    <a:lnTo>
                      <a:pt x="780" y="488"/>
                    </a:lnTo>
                    <a:lnTo>
                      <a:pt x="774" y="490"/>
                    </a:lnTo>
                    <a:lnTo>
                      <a:pt x="742" y="490"/>
                    </a:lnTo>
                    <a:lnTo>
                      <a:pt x="734" y="494"/>
                    </a:lnTo>
                    <a:lnTo>
                      <a:pt x="726" y="496"/>
                    </a:lnTo>
                    <a:lnTo>
                      <a:pt x="722" y="500"/>
                    </a:lnTo>
                    <a:lnTo>
                      <a:pt x="718" y="502"/>
                    </a:lnTo>
                    <a:lnTo>
                      <a:pt x="706" y="504"/>
                    </a:lnTo>
                    <a:lnTo>
                      <a:pt x="690" y="504"/>
                    </a:lnTo>
                    <a:lnTo>
                      <a:pt x="682" y="504"/>
                    </a:lnTo>
                    <a:lnTo>
                      <a:pt x="672" y="506"/>
                    </a:lnTo>
                    <a:lnTo>
                      <a:pt x="664" y="512"/>
                    </a:lnTo>
                    <a:lnTo>
                      <a:pt x="664" y="514"/>
                    </a:lnTo>
                    <a:lnTo>
                      <a:pt x="664" y="520"/>
                    </a:lnTo>
                    <a:lnTo>
                      <a:pt x="654" y="524"/>
                    </a:lnTo>
                    <a:lnTo>
                      <a:pt x="648" y="526"/>
                    </a:lnTo>
                    <a:lnTo>
                      <a:pt x="646" y="530"/>
                    </a:lnTo>
                    <a:lnTo>
                      <a:pt x="642" y="530"/>
                    </a:lnTo>
                    <a:lnTo>
                      <a:pt x="642" y="526"/>
                    </a:lnTo>
                    <a:lnTo>
                      <a:pt x="636" y="528"/>
                    </a:lnTo>
                    <a:lnTo>
                      <a:pt x="634" y="526"/>
                    </a:lnTo>
                    <a:lnTo>
                      <a:pt x="630" y="526"/>
                    </a:lnTo>
                    <a:lnTo>
                      <a:pt x="624" y="528"/>
                    </a:lnTo>
                    <a:lnTo>
                      <a:pt x="616" y="534"/>
                    </a:lnTo>
                    <a:lnTo>
                      <a:pt x="608" y="538"/>
                    </a:lnTo>
                    <a:lnTo>
                      <a:pt x="606" y="540"/>
                    </a:lnTo>
                    <a:lnTo>
                      <a:pt x="600" y="540"/>
                    </a:lnTo>
                    <a:lnTo>
                      <a:pt x="596" y="540"/>
                    </a:lnTo>
                    <a:lnTo>
                      <a:pt x="602" y="536"/>
                    </a:lnTo>
                    <a:lnTo>
                      <a:pt x="608" y="532"/>
                    </a:lnTo>
                    <a:lnTo>
                      <a:pt x="614" y="528"/>
                    </a:lnTo>
                    <a:lnTo>
                      <a:pt x="616" y="524"/>
                    </a:lnTo>
                    <a:lnTo>
                      <a:pt x="616" y="522"/>
                    </a:lnTo>
                    <a:lnTo>
                      <a:pt x="616" y="524"/>
                    </a:lnTo>
                    <a:lnTo>
                      <a:pt x="626" y="518"/>
                    </a:lnTo>
                    <a:lnTo>
                      <a:pt x="632" y="508"/>
                    </a:lnTo>
                    <a:lnTo>
                      <a:pt x="644" y="486"/>
                    </a:lnTo>
                    <a:lnTo>
                      <a:pt x="644" y="492"/>
                    </a:lnTo>
                    <a:lnTo>
                      <a:pt x="648" y="496"/>
                    </a:lnTo>
                    <a:lnTo>
                      <a:pt x="652" y="496"/>
                    </a:lnTo>
                    <a:lnTo>
                      <a:pt x="658" y="496"/>
                    </a:lnTo>
                    <a:lnTo>
                      <a:pt x="664" y="496"/>
                    </a:lnTo>
                    <a:lnTo>
                      <a:pt x="664" y="494"/>
                    </a:lnTo>
                    <a:lnTo>
                      <a:pt x="664" y="490"/>
                    </a:lnTo>
                    <a:lnTo>
                      <a:pt x="664" y="482"/>
                    </a:lnTo>
                    <a:lnTo>
                      <a:pt x="658" y="472"/>
                    </a:lnTo>
                    <a:lnTo>
                      <a:pt x="650" y="466"/>
                    </a:lnTo>
                    <a:lnTo>
                      <a:pt x="648" y="464"/>
                    </a:lnTo>
                    <a:lnTo>
                      <a:pt x="644" y="464"/>
                    </a:lnTo>
                    <a:lnTo>
                      <a:pt x="630" y="464"/>
                    </a:lnTo>
                    <a:lnTo>
                      <a:pt x="612" y="462"/>
                    </a:lnTo>
                    <a:lnTo>
                      <a:pt x="616" y="458"/>
                    </a:lnTo>
                    <a:lnTo>
                      <a:pt x="618" y="452"/>
                    </a:lnTo>
                    <a:lnTo>
                      <a:pt x="618" y="450"/>
                    </a:lnTo>
                    <a:lnTo>
                      <a:pt x="616" y="448"/>
                    </a:lnTo>
                    <a:lnTo>
                      <a:pt x="614" y="446"/>
                    </a:lnTo>
                    <a:lnTo>
                      <a:pt x="612" y="442"/>
                    </a:lnTo>
                    <a:lnTo>
                      <a:pt x="614" y="438"/>
                    </a:lnTo>
                    <a:lnTo>
                      <a:pt x="610" y="436"/>
                    </a:lnTo>
                    <a:lnTo>
                      <a:pt x="608" y="432"/>
                    </a:lnTo>
                    <a:lnTo>
                      <a:pt x="606" y="428"/>
                    </a:lnTo>
                    <a:lnTo>
                      <a:pt x="606" y="424"/>
                    </a:lnTo>
                    <a:lnTo>
                      <a:pt x="604" y="422"/>
                    </a:lnTo>
                    <a:lnTo>
                      <a:pt x="606" y="418"/>
                    </a:lnTo>
                    <a:lnTo>
                      <a:pt x="602" y="416"/>
                    </a:lnTo>
                    <a:lnTo>
                      <a:pt x="598" y="414"/>
                    </a:lnTo>
                    <a:lnTo>
                      <a:pt x="588" y="414"/>
                    </a:lnTo>
                    <a:lnTo>
                      <a:pt x="580" y="416"/>
                    </a:lnTo>
                    <a:lnTo>
                      <a:pt x="566" y="422"/>
                    </a:lnTo>
                    <a:lnTo>
                      <a:pt x="554" y="430"/>
                    </a:lnTo>
                    <a:lnTo>
                      <a:pt x="538" y="438"/>
                    </a:lnTo>
                    <a:lnTo>
                      <a:pt x="526" y="436"/>
                    </a:lnTo>
                    <a:lnTo>
                      <a:pt x="516" y="432"/>
                    </a:lnTo>
                    <a:lnTo>
                      <a:pt x="516" y="434"/>
                    </a:lnTo>
                    <a:lnTo>
                      <a:pt x="510" y="432"/>
                    </a:lnTo>
                    <a:lnTo>
                      <a:pt x="504" y="430"/>
                    </a:lnTo>
                    <a:lnTo>
                      <a:pt x="498" y="430"/>
                    </a:lnTo>
                    <a:lnTo>
                      <a:pt x="492" y="428"/>
                    </a:lnTo>
                    <a:lnTo>
                      <a:pt x="486" y="426"/>
                    </a:lnTo>
                    <a:lnTo>
                      <a:pt x="482" y="422"/>
                    </a:lnTo>
                    <a:lnTo>
                      <a:pt x="482" y="416"/>
                    </a:lnTo>
                    <a:lnTo>
                      <a:pt x="88" y="416"/>
                    </a:lnTo>
                    <a:lnTo>
                      <a:pt x="88" y="414"/>
                    </a:lnTo>
                    <a:lnTo>
                      <a:pt x="86" y="414"/>
                    </a:lnTo>
                    <a:lnTo>
                      <a:pt x="88" y="412"/>
                    </a:lnTo>
                    <a:lnTo>
                      <a:pt x="90" y="410"/>
                    </a:lnTo>
                    <a:lnTo>
                      <a:pt x="80" y="402"/>
                    </a:lnTo>
                    <a:lnTo>
                      <a:pt x="72" y="394"/>
                    </a:lnTo>
                    <a:lnTo>
                      <a:pt x="62" y="386"/>
                    </a:lnTo>
                    <a:lnTo>
                      <a:pt x="58" y="386"/>
                    </a:lnTo>
                    <a:lnTo>
                      <a:pt x="54" y="384"/>
                    </a:lnTo>
                    <a:lnTo>
                      <a:pt x="52" y="378"/>
                    </a:lnTo>
                    <a:lnTo>
                      <a:pt x="50" y="372"/>
                    </a:lnTo>
                    <a:lnTo>
                      <a:pt x="52" y="366"/>
                    </a:lnTo>
                    <a:lnTo>
                      <a:pt x="56" y="360"/>
                    </a:lnTo>
                    <a:lnTo>
                      <a:pt x="56" y="358"/>
                    </a:lnTo>
                    <a:lnTo>
                      <a:pt x="54" y="354"/>
                    </a:lnTo>
                    <a:lnTo>
                      <a:pt x="48" y="352"/>
                    </a:lnTo>
                    <a:lnTo>
                      <a:pt x="48" y="350"/>
                    </a:lnTo>
                    <a:lnTo>
                      <a:pt x="50" y="348"/>
                    </a:lnTo>
                    <a:lnTo>
                      <a:pt x="52" y="346"/>
                    </a:lnTo>
                    <a:lnTo>
                      <a:pt x="50" y="342"/>
                    </a:lnTo>
                    <a:lnTo>
                      <a:pt x="48" y="340"/>
                    </a:lnTo>
                    <a:lnTo>
                      <a:pt x="42" y="336"/>
                    </a:lnTo>
                    <a:lnTo>
                      <a:pt x="42" y="334"/>
                    </a:lnTo>
                    <a:lnTo>
                      <a:pt x="44" y="330"/>
                    </a:lnTo>
                    <a:lnTo>
                      <a:pt x="48" y="326"/>
                    </a:lnTo>
                    <a:lnTo>
                      <a:pt x="52" y="320"/>
                    </a:lnTo>
                    <a:lnTo>
                      <a:pt x="50" y="316"/>
                    </a:lnTo>
                    <a:lnTo>
                      <a:pt x="44" y="316"/>
                    </a:lnTo>
                    <a:lnTo>
                      <a:pt x="34" y="314"/>
                    </a:lnTo>
                    <a:lnTo>
                      <a:pt x="34" y="310"/>
                    </a:lnTo>
                    <a:lnTo>
                      <a:pt x="38" y="308"/>
                    </a:lnTo>
                    <a:lnTo>
                      <a:pt x="40" y="308"/>
                    </a:lnTo>
                    <a:lnTo>
                      <a:pt x="38" y="304"/>
                    </a:lnTo>
                    <a:lnTo>
                      <a:pt x="38" y="300"/>
                    </a:lnTo>
                    <a:lnTo>
                      <a:pt x="36" y="290"/>
                    </a:lnTo>
                    <a:lnTo>
                      <a:pt x="34" y="284"/>
                    </a:lnTo>
                    <a:lnTo>
                      <a:pt x="26" y="276"/>
                    </a:lnTo>
                    <a:lnTo>
                      <a:pt x="24" y="272"/>
                    </a:lnTo>
                    <a:lnTo>
                      <a:pt x="24" y="268"/>
                    </a:lnTo>
                    <a:lnTo>
                      <a:pt x="26" y="262"/>
                    </a:lnTo>
                    <a:lnTo>
                      <a:pt x="30" y="254"/>
                    </a:lnTo>
                    <a:lnTo>
                      <a:pt x="34" y="248"/>
                    </a:lnTo>
                    <a:lnTo>
                      <a:pt x="30" y="246"/>
                    </a:lnTo>
                    <a:lnTo>
                      <a:pt x="30" y="242"/>
                    </a:lnTo>
                    <a:lnTo>
                      <a:pt x="28" y="236"/>
                    </a:lnTo>
                    <a:lnTo>
                      <a:pt x="26" y="232"/>
                    </a:lnTo>
                    <a:lnTo>
                      <a:pt x="20" y="230"/>
                    </a:lnTo>
                    <a:lnTo>
                      <a:pt x="14" y="230"/>
                    </a:lnTo>
                    <a:lnTo>
                      <a:pt x="8" y="230"/>
                    </a:lnTo>
                    <a:lnTo>
                      <a:pt x="8" y="228"/>
                    </a:lnTo>
                    <a:lnTo>
                      <a:pt x="2" y="226"/>
                    </a:lnTo>
                    <a:lnTo>
                      <a:pt x="0" y="222"/>
                    </a:lnTo>
                    <a:lnTo>
                      <a:pt x="172" y="64"/>
                    </a:lnTo>
                    <a:lnTo>
                      <a:pt x="178" y="68"/>
                    </a:lnTo>
                    <a:lnTo>
                      <a:pt x="186" y="68"/>
                    </a:lnTo>
                    <a:lnTo>
                      <a:pt x="196" y="70"/>
                    </a:lnTo>
                    <a:lnTo>
                      <a:pt x="204" y="72"/>
                    </a:lnTo>
                    <a:lnTo>
                      <a:pt x="206" y="74"/>
                    </a:lnTo>
                    <a:lnTo>
                      <a:pt x="210" y="76"/>
                    </a:lnTo>
                    <a:lnTo>
                      <a:pt x="212" y="78"/>
                    </a:lnTo>
                    <a:lnTo>
                      <a:pt x="216" y="78"/>
                    </a:lnTo>
                    <a:lnTo>
                      <a:pt x="226" y="78"/>
                    </a:lnTo>
                    <a:lnTo>
                      <a:pt x="234" y="74"/>
                    </a:lnTo>
                    <a:lnTo>
                      <a:pt x="242" y="72"/>
                    </a:lnTo>
                    <a:lnTo>
                      <a:pt x="252" y="70"/>
                    </a:lnTo>
                    <a:lnTo>
                      <a:pt x="258" y="70"/>
                    </a:lnTo>
                    <a:lnTo>
                      <a:pt x="268" y="70"/>
                    </a:lnTo>
                    <a:lnTo>
                      <a:pt x="280" y="66"/>
                    </a:lnTo>
                    <a:lnTo>
                      <a:pt x="288" y="62"/>
                    </a:lnTo>
                    <a:lnTo>
                      <a:pt x="296" y="60"/>
                    </a:lnTo>
                    <a:lnTo>
                      <a:pt x="316" y="60"/>
                    </a:lnTo>
                    <a:lnTo>
                      <a:pt x="334" y="58"/>
                    </a:lnTo>
                    <a:lnTo>
                      <a:pt x="346" y="58"/>
                    </a:lnTo>
                    <a:lnTo>
                      <a:pt x="352" y="58"/>
                    </a:lnTo>
                    <a:lnTo>
                      <a:pt x="352" y="64"/>
                    </a:lnTo>
                    <a:lnTo>
                      <a:pt x="354" y="68"/>
                    </a:lnTo>
                    <a:lnTo>
                      <a:pt x="358" y="68"/>
                    </a:lnTo>
                    <a:lnTo>
                      <a:pt x="362" y="68"/>
                    </a:lnTo>
                    <a:lnTo>
                      <a:pt x="366" y="64"/>
                    </a:lnTo>
                    <a:lnTo>
                      <a:pt x="374" y="58"/>
                    </a:lnTo>
                    <a:lnTo>
                      <a:pt x="378" y="60"/>
                    </a:lnTo>
                    <a:lnTo>
                      <a:pt x="380" y="64"/>
                    </a:lnTo>
                    <a:lnTo>
                      <a:pt x="380" y="70"/>
                    </a:lnTo>
                    <a:lnTo>
                      <a:pt x="380" y="72"/>
                    </a:lnTo>
                    <a:lnTo>
                      <a:pt x="382" y="72"/>
                    </a:lnTo>
                    <a:lnTo>
                      <a:pt x="386" y="70"/>
                    </a:lnTo>
                    <a:lnTo>
                      <a:pt x="392" y="66"/>
                    </a:lnTo>
                    <a:lnTo>
                      <a:pt x="398" y="64"/>
                    </a:lnTo>
                    <a:lnTo>
                      <a:pt x="410" y="66"/>
                    </a:lnTo>
                    <a:lnTo>
                      <a:pt x="418" y="68"/>
                    </a:lnTo>
                    <a:lnTo>
                      <a:pt x="426" y="72"/>
                    </a:lnTo>
                    <a:lnTo>
                      <a:pt x="436" y="74"/>
                    </a:lnTo>
                    <a:lnTo>
                      <a:pt x="444" y="78"/>
                    </a:lnTo>
                    <a:lnTo>
                      <a:pt x="454" y="82"/>
                    </a:lnTo>
                    <a:lnTo>
                      <a:pt x="458" y="80"/>
                    </a:lnTo>
                    <a:lnTo>
                      <a:pt x="466" y="78"/>
                    </a:lnTo>
                    <a:lnTo>
                      <a:pt x="470" y="80"/>
                    </a:lnTo>
                    <a:lnTo>
                      <a:pt x="472" y="80"/>
                    </a:lnTo>
                    <a:lnTo>
                      <a:pt x="474" y="82"/>
                    </a:lnTo>
                    <a:lnTo>
                      <a:pt x="474" y="86"/>
                    </a:lnTo>
                    <a:lnTo>
                      <a:pt x="472" y="88"/>
                    </a:lnTo>
                    <a:lnTo>
                      <a:pt x="466" y="90"/>
                    </a:lnTo>
                    <a:lnTo>
                      <a:pt x="462" y="94"/>
                    </a:lnTo>
                    <a:lnTo>
                      <a:pt x="460" y="94"/>
                    </a:lnTo>
                    <a:lnTo>
                      <a:pt x="460" y="98"/>
                    </a:lnTo>
                    <a:lnTo>
                      <a:pt x="460" y="100"/>
                    </a:lnTo>
                    <a:lnTo>
                      <a:pt x="462" y="100"/>
                    </a:lnTo>
                    <a:lnTo>
                      <a:pt x="470" y="102"/>
                    </a:lnTo>
                    <a:lnTo>
                      <a:pt x="482" y="100"/>
                    </a:lnTo>
                    <a:lnTo>
                      <a:pt x="492" y="98"/>
                    </a:lnTo>
                    <a:lnTo>
                      <a:pt x="502" y="96"/>
                    </a:lnTo>
                    <a:lnTo>
                      <a:pt x="514" y="94"/>
                    </a:lnTo>
                    <a:lnTo>
                      <a:pt x="518" y="96"/>
                    </a:lnTo>
                    <a:lnTo>
                      <a:pt x="522" y="98"/>
                    </a:lnTo>
                    <a:lnTo>
                      <a:pt x="526" y="102"/>
                    </a:lnTo>
                    <a:lnTo>
                      <a:pt x="528" y="104"/>
                    </a:lnTo>
                    <a:lnTo>
                      <a:pt x="532" y="102"/>
                    </a:lnTo>
                    <a:lnTo>
                      <a:pt x="536" y="100"/>
                    </a:lnTo>
                    <a:lnTo>
                      <a:pt x="538" y="92"/>
                    </a:lnTo>
                    <a:lnTo>
                      <a:pt x="538" y="88"/>
                    </a:lnTo>
                    <a:lnTo>
                      <a:pt x="554" y="84"/>
                    </a:lnTo>
                    <a:lnTo>
                      <a:pt x="562" y="82"/>
                    </a:lnTo>
                    <a:lnTo>
                      <a:pt x="572" y="80"/>
                    </a:lnTo>
                    <a:lnTo>
                      <a:pt x="578" y="82"/>
                    </a:lnTo>
                    <a:lnTo>
                      <a:pt x="582" y="84"/>
                    </a:lnTo>
                    <a:lnTo>
                      <a:pt x="582" y="86"/>
                    </a:lnTo>
                    <a:lnTo>
                      <a:pt x="586" y="88"/>
                    </a:lnTo>
                    <a:lnTo>
                      <a:pt x="594" y="92"/>
                    </a:lnTo>
                    <a:lnTo>
                      <a:pt x="606" y="96"/>
                    </a:lnTo>
                    <a:lnTo>
                      <a:pt x="638" y="96"/>
                    </a:lnTo>
                    <a:lnTo>
                      <a:pt x="642" y="96"/>
                    </a:lnTo>
                    <a:lnTo>
                      <a:pt x="646" y="96"/>
                    </a:lnTo>
                    <a:lnTo>
                      <a:pt x="652" y="92"/>
                    </a:lnTo>
                    <a:lnTo>
                      <a:pt x="656" y="88"/>
                    </a:lnTo>
                    <a:lnTo>
                      <a:pt x="662" y="86"/>
                    </a:lnTo>
                    <a:lnTo>
                      <a:pt x="670" y="88"/>
                    </a:lnTo>
                    <a:lnTo>
                      <a:pt x="682" y="88"/>
                    </a:lnTo>
                    <a:lnTo>
                      <a:pt x="678" y="94"/>
                    </a:lnTo>
                    <a:lnTo>
                      <a:pt x="676" y="98"/>
                    </a:lnTo>
                    <a:lnTo>
                      <a:pt x="674" y="102"/>
                    </a:lnTo>
                    <a:lnTo>
                      <a:pt x="674" y="104"/>
                    </a:lnTo>
                    <a:lnTo>
                      <a:pt x="676" y="106"/>
                    </a:lnTo>
                    <a:lnTo>
                      <a:pt x="680" y="104"/>
                    </a:lnTo>
                    <a:lnTo>
                      <a:pt x="690" y="92"/>
                    </a:lnTo>
                    <a:lnTo>
                      <a:pt x="694" y="88"/>
                    </a:lnTo>
                    <a:lnTo>
                      <a:pt x="702" y="86"/>
                    </a:lnTo>
                    <a:lnTo>
                      <a:pt x="708" y="82"/>
                    </a:lnTo>
                    <a:lnTo>
                      <a:pt x="714" y="78"/>
                    </a:lnTo>
                    <a:lnTo>
                      <a:pt x="716" y="72"/>
                    </a:lnTo>
                    <a:lnTo>
                      <a:pt x="716" y="70"/>
                    </a:lnTo>
                    <a:lnTo>
                      <a:pt x="716" y="68"/>
                    </a:lnTo>
                    <a:lnTo>
                      <a:pt x="714" y="66"/>
                    </a:lnTo>
                    <a:lnTo>
                      <a:pt x="708" y="64"/>
                    </a:lnTo>
                    <a:lnTo>
                      <a:pt x="706" y="64"/>
                    </a:lnTo>
                    <a:lnTo>
                      <a:pt x="706" y="62"/>
                    </a:lnTo>
                    <a:lnTo>
                      <a:pt x="706" y="58"/>
                    </a:lnTo>
                    <a:lnTo>
                      <a:pt x="710" y="54"/>
                    </a:lnTo>
                    <a:lnTo>
                      <a:pt x="718" y="44"/>
                    </a:lnTo>
                    <a:lnTo>
                      <a:pt x="732" y="36"/>
                    </a:lnTo>
                    <a:lnTo>
                      <a:pt x="742" y="32"/>
                    </a:lnTo>
                    <a:lnTo>
                      <a:pt x="746" y="30"/>
                    </a:lnTo>
                    <a:lnTo>
                      <a:pt x="746" y="26"/>
                    </a:lnTo>
                    <a:lnTo>
                      <a:pt x="748" y="20"/>
                    </a:lnTo>
                    <a:lnTo>
                      <a:pt x="752" y="14"/>
                    </a:lnTo>
                    <a:lnTo>
                      <a:pt x="760" y="8"/>
                    </a:lnTo>
                    <a:lnTo>
                      <a:pt x="768" y="4"/>
                    </a:lnTo>
                    <a:lnTo>
                      <a:pt x="776" y="2"/>
                    </a:lnTo>
                    <a:lnTo>
                      <a:pt x="790" y="0"/>
                    </a:lnTo>
                    <a:lnTo>
                      <a:pt x="806" y="0"/>
                    </a:lnTo>
                    <a:lnTo>
                      <a:pt x="816" y="2"/>
                    </a:lnTo>
                    <a:lnTo>
                      <a:pt x="820" y="4"/>
                    </a:lnTo>
                    <a:lnTo>
                      <a:pt x="820" y="6"/>
                    </a:lnTo>
                    <a:lnTo>
                      <a:pt x="810" y="10"/>
                    </a:lnTo>
                    <a:lnTo>
                      <a:pt x="800" y="16"/>
                    </a:lnTo>
                    <a:lnTo>
                      <a:pt x="790" y="20"/>
                    </a:lnTo>
                    <a:lnTo>
                      <a:pt x="778" y="22"/>
                    </a:lnTo>
                    <a:lnTo>
                      <a:pt x="772" y="22"/>
                    </a:lnTo>
                    <a:lnTo>
                      <a:pt x="764" y="26"/>
                    </a:lnTo>
                    <a:lnTo>
                      <a:pt x="758" y="30"/>
                    </a:lnTo>
                    <a:lnTo>
                      <a:pt x="756" y="34"/>
                    </a:lnTo>
                    <a:lnTo>
                      <a:pt x="756" y="52"/>
                    </a:lnTo>
                    <a:lnTo>
                      <a:pt x="754" y="58"/>
                    </a:lnTo>
                    <a:lnTo>
                      <a:pt x="752" y="60"/>
                    </a:lnTo>
                    <a:lnTo>
                      <a:pt x="748" y="64"/>
                    </a:lnTo>
                    <a:lnTo>
                      <a:pt x="750" y="66"/>
                    </a:lnTo>
                    <a:lnTo>
                      <a:pt x="752" y="68"/>
                    </a:lnTo>
                    <a:lnTo>
                      <a:pt x="756" y="70"/>
                    </a:lnTo>
                    <a:lnTo>
                      <a:pt x="758" y="72"/>
                    </a:lnTo>
                    <a:lnTo>
                      <a:pt x="758" y="78"/>
                    </a:lnTo>
                    <a:lnTo>
                      <a:pt x="758" y="80"/>
                    </a:lnTo>
                    <a:lnTo>
                      <a:pt x="762" y="82"/>
                    </a:lnTo>
                    <a:lnTo>
                      <a:pt x="766" y="80"/>
                    </a:lnTo>
                    <a:lnTo>
                      <a:pt x="770" y="78"/>
                    </a:lnTo>
                    <a:lnTo>
                      <a:pt x="772" y="76"/>
                    </a:lnTo>
                    <a:lnTo>
                      <a:pt x="776" y="76"/>
                    </a:lnTo>
                    <a:lnTo>
                      <a:pt x="782" y="76"/>
                    </a:lnTo>
                    <a:lnTo>
                      <a:pt x="784" y="78"/>
                    </a:lnTo>
                    <a:lnTo>
                      <a:pt x="784" y="82"/>
                    </a:lnTo>
                    <a:lnTo>
                      <a:pt x="780" y="86"/>
                    </a:lnTo>
                    <a:lnTo>
                      <a:pt x="774" y="88"/>
                    </a:lnTo>
                    <a:lnTo>
                      <a:pt x="772" y="92"/>
                    </a:lnTo>
                    <a:lnTo>
                      <a:pt x="770" y="98"/>
                    </a:lnTo>
                    <a:lnTo>
                      <a:pt x="772" y="102"/>
                    </a:lnTo>
                    <a:lnTo>
                      <a:pt x="774" y="106"/>
                    </a:lnTo>
                    <a:lnTo>
                      <a:pt x="780" y="104"/>
                    </a:lnTo>
                    <a:lnTo>
                      <a:pt x="786" y="100"/>
                    </a:lnTo>
                    <a:lnTo>
                      <a:pt x="794" y="88"/>
                    </a:lnTo>
                    <a:lnTo>
                      <a:pt x="798" y="92"/>
                    </a:lnTo>
                    <a:lnTo>
                      <a:pt x="808" y="86"/>
                    </a:lnTo>
                    <a:lnTo>
                      <a:pt x="816" y="82"/>
                    </a:lnTo>
                    <a:lnTo>
                      <a:pt x="822" y="80"/>
                    </a:lnTo>
                    <a:lnTo>
                      <a:pt x="822" y="74"/>
                    </a:lnTo>
                    <a:lnTo>
                      <a:pt x="822" y="70"/>
                    </a:lnTo>
                    <a:lnTo>
                      <a:pt x="824" y="68"/>
                    </a:lnTo>
                    <a:lnTo>
                      <a:pt x="828" y="66"/>
                    </a:lnTo>
                    <a:lnTo>
                      <a:pt x="850" y="66"/>
                    </a:lnTo>
                    <a:lnTo>
                      <a:pt x="858" y="70"/>
                    </a:lnTo>
                    <a:lnTo>
                      <a:pt x="862" y="72"/>
                    </a:lnTo>
                    <a:lnTo>
                      <a:pt x="864" y="78"/>
                    </a:lnTo>
                    <a:lnTo>
                      <a:pt x="862" y="80"/>
                    </a:lnTo>
                    <a:lnTo>
                      <a:pt x="860" y="82"/>
                    </a:lnTo>
                    <a:lnTo>
                      <a:pt x="854" y="84"/>
                    </a:lnTo>
                    <a:lnTo>
                      <a:pt x="848" y="86"/>
                    </a:lnTo>
                    <a:lnTo>
                      <a:pt x="846" y="86"/>
                    </a:lnTo>
                    <a:lnTo>
                      <a:pt x="846" y="90"/>
                    </a:lnTo>
                    <a:lnTo>
                      <a:pt x="846" y="94"/>
                    </a:lnTo>
                    <a:lnTo>
                      <a:pt x="848" y="100"/>
                    </a:lnTo>
                    <a:lnTo>
                      <a:pt x="846" y="104"/>
                    </a:lnTo>
                    <a:lnTo>
                      <a:pt x="842" y="108"/>
                    </a:lnTo>
                    <a:lnTo>
                      <a:pt x="830" y="112"/>
                    </a:lnTo>
                    <a:lnTo>
                      <a:pt x="816" y="116"/>
                    </a:lnTo>
                    <a:lnTo>
                      <a:pt x="808" y="122"/>
                    </a:lnTo>
                    <a:lnTo>
                      <a:pt x="802" y="126"/>
                    </a:lnTo>
                    <a:lnTo>
                      <a:pt x="798" y="124"/>
                    </a:lnTo>
                    <a:lnTo>
                      <a:pt x="790" y="122"/>
                    </a:lnTo>
                    <a:lnTo>
                      <a:pt x="780" y="122"/>
                    </a:lnTo>
                    <a:lnTo>
                      <a:pt x="772" y="132"/>
                    </a:lnTo>
                    <a:lnTo>
                      <a:pt x="758" y="140"/>
                    </a:lnTo>
                    <a:lnTo>
                      <a:pt x="732" y="156"/>
                    </a:lnTo>
                    <a:lnTo>
                      <a:pt x="726" y="160"/>
                    </a:lnTo>
                    <a:lnTo>
                      <a:pt x="722" y="164"/>
                    </a:lnTo>
                    <a:lnTo>
                      <a:pt x="718" y="164"/>
                    </a:lnTo>
                    <a:lnTo>
                      <a:pt x="712" y="164"/>
                    </a:lnTo>
                    <a:lnTo>
                      <a:pt x="708" y="166"/>
                    </a:lnTo>
                    <a:lnTo>
                      <a:pt x="704" y="168"/>
                    </a:lnTo>
                    <a:lnTo>
                      <a:pt x="698" y="172"/>
                    </a:lnTo>
                    <a:lnTo>
                      <a:pt x="690" y="176"/>
                    </a:lnTo>
                    <a:lnTo>
                      <a:pt x="684" y="178"/>
                    </a:lnTo>
                    <a:lnTo>
                      <a:pt x="674" y="180"/>
                    </a:lnTo>
                    <a:lnTo>
                      <a:pt x="656" y="184"/>
                    </a:lnTo>
                    <a:lnTo>
                      <a:pt x="648" y="188"/>
                    </a:lnTo>
                    <a:lnTo>
                      <a:pt x="640" y="192"/>
                    </a:lnTo>
                    <a:lnTo>
                      <a:pt x="632" y="198"/>
                    </a:lnTo>
                    <a:lnTo>
                      <a:pt x="622" y="206"/>
                    </a:lnTo>
                    <a:lnTo>
                      <a:pt x="612" y="214"/>
                    </a:lnTo>
                    <a:lnTo>
                      <a:pt x="606" y="222"/>
                    </a:lnTo>
                    <a:lnTo>
                      <a:pt x="600" y="234"/>
                    </a:lnTo>
                    <a:lnTo>
                      <a:pt x="594" y="244"/>
                    </a:lnTo>
                    <a:lnTo>
                      <a:pt x="602" y="244"/>
                    </a:lnTo>
                    <a:lnTo>
                      <a:pt x="606" y="246"/>
                    </a:lnTo>
                    <a:lnTo>
                      <a:pt x="606" y="248"/>
                    </a:lnTo>
                    <a:lnTo>
                      <a:pt x="604" y="260"/>
                    </a:lnTo>
                    <a:lnTo>
                      <a:pt x="602" y="266"/>
                    </a:lnTo>
                    <a:lnTo>
                      <a:pt x="602" y="274"/>
                    </a:lnTo>
                    <a:lnTo>
                      <a:pt x="604" y="274"/>
                    </a:lnTo>
                    <a:lnTo>
                      <a:pt x="606" y="276"/>
                    </a:lnTo>
                    <a:lnTo>
                      <a:pt x="608" y="276"/>
                    </a:lnTo>
                    <a:lnTo>
                      <a:pt x="614" y="272"/>
                    </a:lnTo>
                    <a:lnTo>
                      <a:pt x="622" y="272"/>
                    </a:lnTo>
                    <a:lnTo>
                      <a:pt x="630" y="274"/>
                    </a:lnTo>
                    <a:lnTo>
                      <a:pt x="636" y="276"/>
                    </a:lnTo>
                    <a:lnTo>
                      <a:pt x="642" y="280"/>
                    </a:lnTo>
                    <a:lnTo>
                      <a:pt x="648" y="288"/>
                    </a:lnTo>
                    <a:lnTo>
                      <a:pt x="652" y="292"/>
                    </a:lnTo>
                    <a:lnTo>
                      <a:pt x="656" y="294"/>
                    </a:lnTo>
                    <a:lnTo>
                      <a:pt x="662" y="294"/>
                    </a:lnTo>
                    <a:lnTo>
                      <a:pt x="666" y="296"/>
                    </a:lnTo>
                    <a:lnTo>
                      <a:pt x="670" y="300"/>
                    </a:lnTo>
                    <a:lnTo>
                      <a:pt x="674" y="304"/>
                    </a:lnTo>
                    <a:lnTo>
                      <a:pt x="680" y="306"/>
                    </a:lnTo>
                    <a:lnTo>
                      <a:pt x="688" y="308"/>
                    </a:lnTo>
                    <a:lnTo>
                      <a:pt x="698" y="306"/>
                    </a:lnTo>
                    <a:lnTo>
                      <a:pt x="712" y="308"/>
                    </a:lnTo>
                    <a:lnTo>
                      <a:pt x="712" y="310"/>
                    </a:lnTo>
                    <a:lnTo>
                      <a:pt x="712" y="314"/>
                    </a:lnTo>
                    <a:lnTo>
                      <a:pt x="710" y="322"/>
                    </a:lnTo>
                    <a:lnTo>
                      <a:pt x="704" y="332"/>
                    </a:lnTo>
                    <a:lnTo>
                      <a:pt x="700" y="344"/>
                    </a:lnTo>
                    <a:lnTo>
                      <a:pt x="698" y="350"/>
                    </a:lnTo>
                    <a:lnTo>
                      <a:pt x="698" y="356"/>
                    </a:lnTo>
                    <a:lnTo>
                      <a:pt x="700" y="360"/>
                    </a:lnTo>
                    <a:lnTo>
                      <a:pt x="704" y="366"/>
                    </a:lnTo>
                    <a:lnTo>
                      <a:pt x="712" y="376"/>
                    </a:lnTo>
                    <a:lnTo>
                      <a:pt x="714" y="374"/>
                    </a:lnTo>
                    <a:lnTo>
                      <a:pt x="718" y="370"/>
                    </a:lnTo>
                    <a:lnTo>
                      <a:pt x="724" y="366"/>
                    </a:lnTo>
                    <a:lnTo>
                      <a:pt x="730" y="362"/>
                    </a:lnTo>
                    <a:lnTo>
                      <a:pt x="734" y="356"/>
                    </a:lnTo>
                    <a:lnTo>
                      <a:pt x="738" y="350"/>
                    </a:lnTo>
                    <a:lnTo>
                      <a:pt x="742" y="332"/>
                    </a:lnTo>
                    <a:lnTo>
                      <a:pt x="746" y="314"/>
                    </a:lnTo>
                    <a:lnTo>
                      <a:pt x="748" y="312"/>
                    </a:lnTo>
                    <a:lnTo>
                      <a:pt x="754" y="308"/>
                    </a:lnTo>
                    <a:lnTo>
                      <a:pt x="766" y="306"/>
                    </a:lnTo>
                    <a:lnTo>
                      <a:pt x="772" y="304"/>
                    </a:lnTo>
                    <a:lnTo>
                      <a:pt x="788" y="296"/>
                    </a:lnTo>
                    <a:lnTo>
                      <a:pt x="796" y="290"/>
                    </a:lnTo>
                    <a:lnTo>
                      <a:pt x="800" y="284"/>
                    </a:lnTo>
                    <a:lnTo>
                      <a:pt x="804" y="276"/>
                    </a:lnTo>
                    <a:lnTo>
                      <a:pt x="806" y="266"/>
                    </a:lnTo>
                    <a:lnTo>
                      <a:pt x="804" y="264"/>
                    </a:lnTo>
                    <a:lnTo>
                      <a:pt x="802" y="262"/>
                    </a:lnTo>
                    <a:lnTo>
                      <a:pt x="800" y="258"/>
                    </a:lnTo>
                    <a:lnTo>
                      <a:pt x="794" y="256"/>
                    </a:lnTo>
                    <a:lnTo>
                      <a:pt x="794" y="254"/>
                    </a:lnTo>
                    <a:lnTo>
                      <a:pt x="792" y="250"/>
                    </a:lnTo>
                    <a:lnTo>
                      <a:pt x="794" y="246"/>
                    </a:lnTo>
                    <a:lnTo>
                      <a:pt x="798" y="244"/>
                    </a:lnTo>
                    <a:lnTo>
                      <a:pt x="804" y="238"/>
                    </a:lnTo>
                    <a:lnTo>
                      <a:pt x="806" y="2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7" name="Freeform 31"/>
              <p:cNvSpPr>
                <a:spLocks noChangeAspect="1"/>
              </p:cNvSpPr>
              <p:nvPr/>
            </p:nvSpPr>
            <p:spPr bwMode="gray">
              <a:xfrm>
                <a:off x="1795" y="1226"/>
                <a:ext cx="38" cy="18"/>
              </a:xfrm>
              <a:custGeom>
                <a:avLst/>
                <a:gdLst>
                  <a:gd name="T0" fmla="*/ 38 w 38"/>
                  <a:gd name="T1" fmla="*/ 18 h 18"/>
                  <a:gd name="T2" fmla="*/ 24 w 38"/>
                  <a:gd name="T3" fmla="*/ 16 h 18"/>
                  <a:gd name="T4" fmla="*/ 18 w 38"/>
                  <a:gd name="T5" fmla="*/ 16 h 18"/>
                  <a:gd name="T6" fmla="*/ 10 w 38"/>
                  <a:gd name="T7" fmla="*/ 14 h 18"/>
                  <a:gd name="T8" fmla="*/ 2 w 38"/>
                  <a:gd name="T9" fmla="*/ 8 h 18"/>
                  <a:gd name="T10" fmla="*/ 0 w 38"/>
                  <a:gd name="T11" fmla="*/ 4 h 18"/>
                  <a:gd name="T12" fmla="*/ 2 w 38"/>
                  <a:gd name="T13" fmla="*/ 0 h 18"/>
                  <a:gd name="T14" fmla="*/ 4 w 38"/>
                  <a:gd name="T15" fmla="*/ 0 h 18"/>
                  <a:gd name="T16" fmla="*/ 12 w 38"/>
                  <a:gd name="T17" fmla="*/ 0 h 18"/>
                  <a:gd name="T18" fmla="*/ 22 w 38"/>
                  <a:gd name="T19" fmla="*/ 2 h 18"/>
                  <a:gd name="T20" fmla="*/ 28 w 38"/>
                  <a:gd name="T21" fmla="*/ 6 h 18"/>
                  <a:gd name="T22" fmla="*/ 34 w 38"/>
                  <a:gd name="T23" fmla="*/ 12 h 18"/>
                  <a:gd name="T24" fmla="*/ 36 w 38"/>
                  <a:gd name="T25" fmla="*/ 14 h 18"/>
                  <a:gd name="T26" fmla="*/ 38 w 38"/>
                  <a:gd name="T27" fmla="*/ 1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18">
                    <a:moveTo>
                      <a:pt x="38" y="18"/>
                    </a:moveTo>
                    <a:lnTo>
                      <a:pt x="24" y="16"/>
                    </a:lnTo>
                    <a:lnTo>
                      <a:pt x="18" y="16"/>
                    </a:lnTo>
                    <a:lnTo>
                      <a:pt x="10" y="14"/>
                    </a:lnTo>
                    <a:lnTo>
                      <a:pt x="2" y="8"/>
                    </a:lnTo>
                    <a:lnTo>
                      <a:pt x="0" y="4"/>
                    </a:lnTo>
                    <a:lnTo>
                      <a:pt x="2" y="0"/>
                    </a:lnTo>
                    <a:lnTo>
                      <a:pt x="4" y="0"/>
                    </a:lnTo>
                    <a:lnTo>
                      <a:pt x="12" y="0"/>
                    </a:lnTo>
                    <a:lnTo>
                      <a:pt x="22" y="2"/>
                    </a:lnTo>
                    <a:lnTo>
                      <a:pt x="28" y="6"/>
                    </a:lnTo>
                    <a:lnTo>
                      <a:pt x="34" y="12"/>
                    </a:lnTo>
                    <a:lnTo>
                      <a:pt x="36" y="14"/>
                    </a:lnTo>
                    <a:lnTo>
                      <a:pt x="38"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8" name="Freeform 32"/>
              <p:cNvSpPr>
                <a:spLocks noChangeAspect="1"/>
              </p:cNvSpPr>
              <p:nvPr/>
            </p:nvSpPr>
            <p:spPr bwMode="gray">
              <a:xfrm>
                <a:off x="1857" y="1198"/>
                <a:ext cx="96" cy="90"/>
              </a:xfrm>
              <a:custGeom>
                <a:avLst/>
                <a:gdLst>
                  <a:gd name="T0" fmla="*/ 70 w 96"/>
                  <a:gd name="T1" fmla="*/ 74 h 90"/>
                  <a:gd name="T2" fmla="*/ 58 w 96"/>
                  <a:gd name="T3" fmla="*/ 80 h 90"/>
                  <a:gd name="T4" fmla="*/ 48 w 96"/>
                  <a:gd name="T5" fmla="*/ 84 h 90"/>
                  <a:gd name="T6" fmla="*/ 50 w 96"/>
                  <a:gd name="T7" fmla="*/ 76 h 90"/>
                  <a:gd name="T8" fmla="*/ 42 w 96"/>
                  <a:gd name="T9" fmla="*/ 70 h 90"/>
                  <a:gd name="T10" fmla="*/ 6 w 96"/>
                  <a:gd name="T11" fmla="*/ 70 h 90"/>
                  <a:gd name="T12" fmla="*/ 0 w 96"/>
                  <a:gd name="T13" fmla="*/ 68 h 90"/>
                  <a:gd name="T14" fmla="*/ 4 w 96"/>
                  <a:gd name="T15" fmla="*/ 64 h 90"/>
                  <a:gd name="T16" fmla="*/ 10 w 96"/>
                  <a:gd name="T17" fmla="*/ 54 h 90"/>
                  <a:gd name="T18" fmla="*/ 22 w 96"/>
                  <a:gd name="T19" fmla="*/ 48 h 90"/>
                  <a:gd name="T20" fmla="*/ 24 w 96"/>
                  <a:gd name="T21" fmla="*/ 42 h 90"/>
                  <a:gd name="T22" fmla="*/ 34 w 96"/>
                  <a:gd name="T23" fmla="*/ 30 h 90"/>
                  <a:gd name="T24" fmla="*/ 44 w 96"/>
                  <a:gd name="T25" fmla="*/ 20 h 90"/>
                  <a:gd name="T26" fmla="*/ 62 w 96"/>
                  <a:gd name="T27" fmla="*/ 6 h 90"/>
                  <a:gd name="T28" fmla="*/ 70 w 96"/>
                  <a:gd name="T29" fmla="*/ 0 h 90"/>
                  <a:gd name="T30" fmla="*/ 74 w 96"/>
                  <a:gd name="T31" fmla="*/ 4 h 90"/>
                  <a:gd name="T32" fmla="*/ 72 w 96"/>
                  <a:gd name="T33" fmla="*/ 8 h 90"/>
                  <a:gd name="T34" fmla="*/ 56 w 96"/>
                  <a:gd name="T35" fmla="*/ 24 h 90"/>
                  <a:gd name="T36" fmla="*/ 56 w 96"/>
                  <a:gd name="T37" fmla="*/ 30 h 90"/>
                  <a:gd name="T38" fmla="*/ 64 w 96"/>
                  <a:gd name="T39" fmla="*/ 24 h 90"/>
                  <a:gd name="T40" fmla="*/ 66 w 96"/>
                  <a:gd name="T41" fmla="*/ 32 h 90"/>
                  <a:gd name="T42" fmla="*/ 70 w 96"/>
                  <a:gd name="T43" fmla="*/ 40 h 90"/>
                  <a:gd name="T44" fmla="*/ 72 w 96"/>
                  <a:gd name="T45" fmla="*/ 42 h 90"/>
                  <a:gd name="T46" fmla="*/ 78 w 96"/>
                  <a:gd name="T47" fmla="*/ 38 h 90"/>
                  <a:gd name="T48" fmla="*/ 88 w 96"/>
                  <a:gd name="T49" fmla="*/ 40 h 90"/>
                  <a:gd name="T50" fmla="*/ 94 w 96"/>
                  <a:gd name="T51" fmla="*/ 42 h 90"/>
                  <a:gd name="T52" fmla="*/ 88 w 96"/>
                  <a:gd name="T53" fmla="*/ 48 h 90"/>
                  <a:gd name="T54" fmla="*/ 84 w 96"/>
                  <a:gd name="T55" fmla="*/ 52 h 90"/>
                  <a:gd name="T56" fmla="*/ 92 w 96"/>
                  <a:gd name="T57" fmla="*/ 50 h 90"/>
                  <a:gd name="T58" fmla="*/ 90 w 96"/>
                  <a:gd name="T59" fmla="*/ 56 h 90"/>
                  <a:gd name="T60" fmla="*/ 96 w 96"/>
                  <a:gd name="T61" fmla="*/ 58 h 90"/>
                  <a:gd name="T62" fmla="*/ 88 w 96"/>
                  <a:gd name="T63" fmla="*/ 68 h 90"/>
                  <a:gd name="T64" fmla="*/ 88 w 96"/>
                  <a:gd name="T65" fmla="*/ 70 h 90"/>
                  <a:gd name="T66" fmla="*/ 96 w 96"/>
                  <a:gd name="T67" fmla="*/ 70 h 90"/>
                  <a:gd name="T68" fmla="*/ 90 w 96"/>
                  <a:gd name="T69" fmla="*/ 82 h 90"/>
                  <a:gd name="T70" fmla="*/ 80 w 96"/>
                  <a:gd name="T71" fmla="*/ 90 h 90"/>
                  <a:gd name="T72" fmla="*/ 76 w 96"/>
                  <a:gd name="T73" fmla="*/ 86 h 90"/>
                  <a:gd name="T74" fmla="*/ 80 w 96"/>
                  <a:gd name="T75" fmla="*/ 80 h 90"/>
                  <a:gd name="T76" fmla="*/ 70 w 96"/>
                  <a:gd name="T77" fmla="*/ 82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6" h="90">
                    <a:moveTo>
                      <a:pt x="76" y="74"/>
                    </a:moveTo>
                    <a:lnTo>
                      <a:pt x="70" y="74"/>
                    </a:lnTo>
                    <a:lnTo>
                      <a:pt x="66" y="76"/>
                    </a:lnTo>
                    <a:lnTo>
                      <a:pt x="58" y="80"/>
                    </a:lnTo>
                    <a:lnTo>
                      <a:pt x="52" y="84"/>
                    </a:lnTo>
                    <a:lnTo>
                      <a:pt x="48" y="84"/>
                    </a:lnTo>
                    <a:lnTo>
                      <a:pt x="44" y="84"/>
                    </a:lnTo>
                    <a:lnTo>
                      <a:pt x="50" y="76"/>
                    </a:lnTo>
                    <a:lnTo>
                      <a:pt x="46" y="72"/>
                    </a:lnTo>
                    <a:lnTo>
                      <a:pt x="42" y="70"/>
                    </a:lnTo>
                    <a:lnTo>
                      <a:pt x="14" y="70"/>
                    </a:lnTo>
                    <a:lnTo>
                      <a:pt x="6" y="70"/>
                    </a:lnTo>
                    <a:lnTo>
                      <a:pt x="2" y="70"/>
                    </a:lnTo>
                    <a:lnTo>
                      <a:pt x="0" y="68"/>
                    </a:lnTo>
                    <a:lnTo>
                      <a:pt x="2" y="66"/>
                    </a:lnTo>
                    <a:lnTo>
                      <a:pt x="4" y="64"/>
                    </a:lnTo>
                    <a:lnTo>
                      <a:pt x="8" y="64"/>
                    </a:lnTo>
                    <a:lnTo>
                      <a:pt x="10" y="54"/>
                    </a:lnTo>
                    <a:lnTo>
                      <a:pt x="16" y="50"/>
                    </a:lnTo>
                    <a:lnTo>
                      <a:pt x="22" y="48"/>
                    </a:lnTo>
                    <a:lnTo>
                      <a:pt x="22" y="46"/>
                    </a:lnTo>
                    <a:lnTo>
                      <a:pt x="24" y="42"/>
                    </a:lnTo>
                    <a:lnTo>
                      <a:pt x="28" y="32"/>
                    </a:lnTo>
                    <a:lnTo>
                      <a:pt x="34" y="30"/>
                    </a:lnTo>
                    <a:lnTo>
                      <a:pt x="38" y="28"/>
                    </a:lnTo>
                    <a:lnTo>
                      <a:pt x="44" y="20"/>
                    </a:lnTo>
                    <a:lnTo>
                      <a:pt x="52" y="14"/>
                    </a:lnTo>
                    <a:lnTo>
                      <a:pt x="62" y="6"/>
                    </a:lnTo>
                    <a:lnTo>
                      <a:pt x="66" y="2"/>
                    </a:lnTo>
                    <a:lnTo>
                      <a:pt x="70" y="0"/>
                    </a:lnTo>
                    <a:lnTo>
                      <a:pt x="74" y="0"/>
                    </a:lnTo>
                    <a:lnTo>
                      <a:pt x="74" y="4"/>
                    </a:lnTo>
                    <a:lnTo>
                      <a:pt x="70" y="4"/>
                    </a:lnTo>
                    <a:lnTo>
                      <a:pt x="72" y="8"/>
                    </a:lnTo>
                    <a:lnTo>
                      <a:pt x="62" y="16"/>
                    </a:lnTo>
                    <a:lnTo>
                      <a:pt x="56" y="24"/>
                    </a:lnTo>
                    <a:lnTo>
                      <a:pt x="54" y="30"/>
                    </a:lnTo>
                    <a:lnTo>
                      <a:pt x="56" y="30"/>
                    </a:lnTo>
                    <a:lnTo>
                      <a:pt x="60" y="24"/>
                    </a:lnTo>
                    <a:lnTo>
                      <a:pt x="64" y="24"/>
                    </a:lnTo>
                    <a:lnTo>
                      <a:pt x="64" y="30"/>
                    </a:lnTo>
                    <a:lnTo>
                      <a:pt x="66" y="32"/>
                    </a:lnTo>
                    <a:lnTo>
                      <a:pt x="68" y="34"/>
                    </a:lnTo>
                    <a:lnTo>
                      <a:pt x="70" y="40"/>
                    </a:lnTo>
                    <a:lnTo>
                      <a:pt x="70" y="42"/>
                    </a:lnTo>
                    <a:lnTo>
                      <a:pt x="72" y="42"/>
                    </a:lnTo>
                    <a:lnTo>
                      <a:pt x="74" y="40"/>
                    </a:lnTo>
                    <a:lnTo>
                      <a:pt x="78" y="38"/>
                    </a:lnTo>
                    <a:lnTo>
                      <a:pt x="80" y="38"/>
                    </a:lnTo>
                    <a:lnTo>
                      <a:pt x="88" y="40"/>
                    </a:lnTo>
                    <a:lnTo>
                      <a:pt x="92" y="42"/>
                    </a:lnTo>
                    <a:lnTo>
                      <a:pt x="94" y="42"/>
                    </a:lnTo>
                    <a:lnTo>
                      <a:pt x="92" y="46"/>
                    </a:lnTo>
                    <a:lnTo>
                      <a:pt x="88" y="48"/>
                    </a:lnTo>
                    <a:lnTo>
                      <a:pt x="82" y="50"/>
                    </a:lnTo>
                    <a:lnTo>
                      <a:pt x="84" y="52"/>
                    </a:lnTo>
                    <a:lnTo>
                      <a:pt x="86" y="52"/>
                    </a:lnTo>
                    <a:lnTo>
                      <a:pt x="92" y="50"/>
                    </a:lnTo>
                    <a:lnTo>
                      <a:pt x="94" y="54"/>
                    </a:lnTo>
                    <a:lnTo>
                      <a:pt x="90" y="56"/>
                    </a:lnTo>
                    <a:lnTo>
                      <a:pt x="90" y="58"/>
                    </a:lnTo>
                    <a:lnTo>
                      <a:pt x="96" y="58"/>
                    </a:lnTo>
                    <a:lnTo>
                      <a:pt x="92" y="64"/>
                    </a:lnTo>
                    <a:lnTo>
                      <a:pt x="88" y="68"/>
                    </a:lnTo>
                    <a:lnTo>
                      <a:pt x="84" y="70"/>
                    </a:lnTo>
                    <a:lnTo>
                      <a:pt x="88" y="70"/>
                    </a:lnTo>
                    <a:lnTo>
                      <a:pt x="92" y="70"/>
                    </a:lnTo>
                    <a:lnTo>
                      <a:pt x="96" y="70"/>
                    </a:lnTo>
                    <a:lnTo>
                      <a:pt x="94" y="74"/>
                    </a:lnTo>
                    <a:lnTo>
                      <a:pt x="90" y="82"/>
                    </a:lnTo>
                    <a:lnTo>
                      <a:pt x="84" y="88"/>
                    </a:lnTo>
                    <a:lnTo>
                      <a:pt x="80" y="90"/>
                    </a:lnTo>
                    <a:lnTo>
                      <a:pt x="76" y="88"/>
                    </a:lnTo>
                    <a:lnTo>
                      <a:pt x="76" y="86"/>
                    </a:lnTo>
                    <a:lnTo>
                      <a:pt x="78" y="82"/>
                    </a:lnTo>
                    <a:lnTo>
                      <a:pt x="80" y="80"/>
                    </a:lnTo>
                    <a:lnTo>
                      <a:pt x="74" y="82"/>
                    </a:lnTo>
                    <a:lnTo>
                      <a:pt x="70" y="82"/>
                    </a:lnTo>
                    <a:lnTo>
                      <a:pt x="76" y="7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9" name="Freeform 33"/>
              <p:cNvSpPr>
                <a:spLocks noChangeAspect="1"/>
              </p:cNvSpPr>
              <p:nvPr/>
            </p:nvSpPr>
            <p:spPr bwMode="gray">
              <a:xfrm>
                <a:off x="1279" y="822"/>
                <a:ext cx="142" cy="58"/>
              </a:xfrm>
              <a:custGeom>
                <a:avLst/>
                <a:gdLst>
                  <a:gd name="T0" fmla="*/ 0 w 142"/>
                  <a:gd name="T1" fmla="*/ 40 h 58"/>
                  <a:gd name="T2" fmla="*/ 4 w 142"/>
                  <a:gd name="T3" fmla="*/ 40 h 58"/>
                  <a:gd name="T4" fmla="*/ 10 w 142"/>
                  <a:gd name="T5" fmla="*/ 40 h 58"/>
                  <a:gd name="T6" fmla="*/ 14 w 142"/>
                  <a:gd name="T7" fmla="*/ 40 h 58"/>
                  <a:gd name="T8" fmla="*/ 18 w 142"/>
                  <a:gd name="T9" fmla="*/ 44 h 58"/>
                  <a:gd name="T10" fmla="*/ 20 w 142"/>
                  <a:gd name="T11" fmla="*/ 48 h 58"/>
                  <a:gd name="T12" fmla="*/ 18 w 142"/>
                  <a:gd name="T13" fmla="*/ 56 h 58"/>
                  <a:gd name="T14" fmla="*/ 20 w 142"/>
                  <a:gd name="T15" fmla="*/ 58 h 58"/>
                  <a:gd name="T16" fmla="*/ 24 w 142"/>
                  <a:gd name="T17" fmla="*/ 54 h 58"/>
                  <a:gd name="T18" fmla="*/ 32 w 142"/>
                  <a:gd name="T19" fmla="*/ 48 h 58"/>
                  <a:gd name="T20" fmla="*/ 38 w 142"/>
                  <a:gd name="T21" fmla="*/ 44 h 58"/>
                  <a:gd name="T22" fmla="*/ 48 w 142"/>
                  <a:gd name="T23" fmla="*/ 44 h 58"/>
                  <a:gd name="T24" fmla="*/ 54 w 142"/>
                  <a:gd name="T25" fmla="*/ 44 h 58"/>
                  <a:gd name="T26" fmla="*/ 60 w 142"/>
                  <a:gd name="T27" fmla="*/ 42 h 58"/>
                  <a:gd name="T28" fmla="*/ 70 w 142"/>
                  <a:gd name="T29" fmla="*/ 36 h 58"/>
                  <a:gd name="T30" fmla="*/ 78 w 142"/>
                  <a:gd name="T31" fmla="*/ 34 h 58"/>
                  <a:gd name="T32" fmla="*/ 100 w 142"/>
                  <a:gd name="T33" fmla="*/ 30 h 58"/>
                  <a:gd name="T34" fmla="*/ 122 w 142"/>
                  <a:gd name="T35" fmla="*/ 24 h 58"/>
                  <a:gd name="T36" fmla="*/ 132 w 142"/>
                  <a:gd name="T37" fmla="*/ 20 h 58"/>
                  <a:gd name="T38" fmla="*/ 142 w 142"/>
                  <a:gd name="T39" fmla="*/ 14 h 58"/>
                  <a:gd name="T40" fmla="*/ 134 w 142"/>
                  <a:gd name="T41" fmla="*/ 8 h 58"/>
                  <a:gd name="T42" fmla="*/ 128 w 142"/>
                  <a:gd name="T43" fmla="*/ 4 h 58"/>
                  <a:gd name="T44" fmla="*/ 124 w 142"/>
                  <a:gd name="T45" fmla="*/ 4 h 58"/>
                  <a:gd name="T46" fmla="*/ 118 w 142"/>
                  <a:gd name="T47" fmla="*/ 4 h 58"/>
                  <a:gd name="T48" fmla="*/ 118 w 142"/>
                  <a:gd name="T49" fmla="*/ 8 h 58"/>
                  <a:gd name="T50" fmla="*/ 112 w 142"/>
                  <a:gd name="T51" fmla="*/ 8 h 58"/>
                  <a:gd name="T52" fmla="*/ 106 w 142"/>
                  <a:gd name="T53" fmla="*/ 6 h 58"/>
                  <a:gd name="T54" fmla="*/ 102 w 142"/>
                  <a:gd name="T55" fmla="*/ 2 h 58"/>
                  <a:gd name="T56" fmla="*/ 96 w 142"/>
                  <a:gd name="T57" fmla="*/ 0 h 58"/>
                  <a:gd name="T58" fmla="*/ 76 w 142"/>
                  <a:gd name="T59" fmla="*/ 2 h 58"/>
                  <a:gd name="T60" fmla="*/ 60 w 142"/>
                  <a:gd name="T61" fmla="*/ 4 h 58"/>
                  <a:gd name="T62" fmla="*/ 48 w 142"/>
                  <a:gd name="T63" fmla="*/ 14 h 58"/>
                  <a:gd name="T64" fmla="*/ 44 w 142"/>
                  <a:gd name="T65" fmla="*/ 18 h 58"/>
                  <a:gd name="T66" fmla="*/ 38 w 142"/>
                  <a:gd name="T67" fmla="*/ 22 h 58"/>
                  <a:gd name="T68" fmla="*/ 24 w 142"/>
                  <a:gd name="T69" fmla="*/ 28 h 58"/>
                  <a:gd name="T70" fmla="*/ 12 w 142"/>
                  <a:gd name="T71" fmla="*/ 34 h 58"/>
                  <a:gd name="T72" fmla="*/ 6 w 142"/>
                  <a:gd name="T73" fmla="*/ 36 h 58"/>
                  <a:gd name="T74" fmla="*/ 0 w 142"/>
                  <a:gd name="T75" fmla="*/ 40 h 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2" h="58">
                    <a:moveTo>
                      <a:pt x="0" y="40"/>
                    </a:moveTo>
                    <a:lnTo>
                      <a:pt x="4" y="40"/>
                    </a:lnTo>
                    <a:lnTo>
                      <a:pt x="10" y="40"/>
                    </a:lnTo>
                    <a:lnTo>
                      <a:pt x="14" y="40"/>
                    </a:lnTo>
                    <a:lnTo>
                      <a:pt x="18" y="44"/>
                    </a:lnTo>
                    <a:lnTo>
                      <a:pt x="20" y="48"/>
                    </a:lnTo>
                    <a:lnTo>
                      <a:pt x="18" y="56"/>
                    </a:lnTo>
                    <a:lnTo>
                      <a:pt x="20" y="58"/>
                    </a:lnTo>
                    <a:lnTo>
                      <a:pt x="24" y="54"/>
                    </a:lnTo>
                    <a:lnTo>
                      <a:pt x="32" y="48"/>
                    </a:lnTo>
                    <a:lnTo>
                      <a:pt x="38" y="44"/>
                    </a:lnTo>
                    <a:lnTo>
                      <a:pt x="48" y="44"/>
                    </a:lnTo>
                    <a:lnTo>
                      <a:pt x="54" y="44"/>
                    </a:lnTo>
                    <a:lnTo>
                      <a:pt x="60" y="42"/>
                    </a:lnTo>
                    <a:lnTo>
                      <a:pt x="70" y="36"/>
                    </a:lnTo>
                    <a:lnTo>
                      <a:pt x="78" y="34"/>
                    </a:lnTo>
                    <a:lnTo>
                      <a:pt x="100" y="30"/>
                    </a:lnTo>
                    <a:lnTo>
                      <a:pt x="122" y="24"/>
                    </a:lnTo>
                    <a:lnTo>
                      <a:pt x="132" y="20"/>
                    </a:lnTo>
                    <a:lnTo>
                      <a:pt x="142" y="14"/>
                    </a:lnTo>
                    <a:lnTo>
                      <a:pt x="134" y="8"/>
                    </a:lnTo>
                    <a:lnTo>
                      <a:pt x="128" y="4"/>
                    </a:lnTo>
                    <a:lnTo>
                      <a:pt x="124" y="4"/>
                    </a:lnTo>
                    <a:lnTo>
                      <a:pt x="118" y="4"/>
                    </a:lnTo>
                    <a:lnTo>
                      <a:pt x="118" y="8"/>
                    </a:lnTo>
                    <a:lnTo>
                      <a:pt x="112" y="8"/>
                    </a:lnTo>
                    <a:lnTo>
                      <a:pt x="106" y="6"/>
                    </a:lnTo>
                    <a:lnTo>
                      <a:pt x="102" y="2"/>
                    </a:lnTo>
                    <a:lnTo>
                      <a:pt x="96" y="0"/>
                    </a:lnTo>
                    <a:lnTo>
                      <a:pt x="76" y="2"/>
                    </a:lnTo>
                    <a:lnTo>
                      <a:pt x="60" y="4"/>
                    </a:lnTo>
                    <a:lnTo>
                      <a:pt x="48" y="14"/>
                    </a:lnTo>
                    <a:lnTo>
                      <a:pt x="44" y="18"/>
                    </a:lnTo>
                    <a:lnTo>
                      <a:pt x="38" y="22"/>
                    </a:lnTo>
                    <a:lnTo>
                      <a:pt x="24" y="28"/>
                    </a:lnTo>
                    <a:lnTo>
                      <a:pt x="12" y="34"/>
                    </a:lnTo>
                    <a:lnTo>
                      <a:pt x="6" y="36"/>
                    </a:lnTo>
                    <a:lnTo>
                      <a:pt x="0" y="4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0" name="Freeform 34"/>
              <p:cNvSpPr>
                <a:spLocks noChangeAspect="1"/>
              </p:cNvSpPr>
              <p:nvPr/>
            </p:nvSpPr>
            <p:spPr bwMode="gray">
              <a:xfrm>
                <a:off x="1621" y="754"/>
                <a:ext cx="52" cy="26"/>
              </a:xfrm>
              <a:custGeom>
                <a:avLst/>
                <a:gdLst>
                  <a:gd name="T0" fmla="*/ 34 w 52"/>
                  <a:gd name="T1" fmla="*/ 26 h 26"/>
                  <a:gd name="T2" fmla="*/ 32 w 52"/>
                  <a:gd name="T3" fmla="*/ 24 h 26"/>
                  <a:gd name="T4" fmla="*/ 30 w 52"/>
                  <a:gd name="T5" fmla="*/ 22 h 26"/>
                  <a:gd name="T6" fmla="*/ 26 w 52"/>
                  <a:gd name="T7" fmla="*/ 18 h 26"/>
                  <a:gd name="T8" fmla="*/ 20 w 52"/>
                  <a:gd name="T9" fmla="*/ 18 h 26"/>
                  <a:gd name="T10" fmla="*/ 12 w 52"/>
                  <a:gd name="T11" fmla="*/ 18 h 26"/>
                  <a:gd name="T12" fmla="*/ 6 w 52"/>
                  <a:gd name="T13" fmla="*/ 18 h 26"/>
                  <a:gd name="T14" fmla="*/ 0 w 52"/>
                  <a:gd name="T15" fmla="*/ 16 h 26"/>
                  <a:gd name="T16" fmla="*/ 8 w 52"/>
                  <a:gd name="T17" fmla="*/ 6 h 26"/>
                  <a:gd name="T18" fmla="*/ 14 w 52"/>
                  <a:gd name="T19" fmla="*/ 2 h 26"/>
                  <a:gd name="T20" fmla="*/ 24 w 52"/>
                  <a:gd name="T21" fmla="*/ 0 h 26"/>
                  <a:gd name="T22" fmla="*/ 28 w 52"/>
                  <a:gd name="T23" fmla="*/ 2 h 26"/>
                  <a:gd name="T24" fmla="*/ 30 w 52"/>
                  <a:gd name="T25" fmla="*/ 4 h 26"/>
                  <a:gd name="T26" fmla="*/ 32 w 52"/>
                  <a:gd name="T27" fmla="*/ 6 h 26"/>
                  <a:gd name="T28" fmla="*/ 34 w 52"/>
                  <a:gd name="T29" fmla="*/ 8 h 26"/>
                  <a:gd name="T30" fmla="*/ 40 w 52"/>
                  <a:gd name="T31" fmla="*/ 8 h 26"/>
                  <a:gd name="T32" fmla="*/ 48 w 52"/>
                  <a:gd name="T33" fmla="*/ 10 h 26"/>
                  <a:gd name="T34" fmla="*/ 52 w 52"/>
                  <a:gd name="T35" fmla="*/ 12 h 26"/>
                  <a:gd name="T36" fmla="*/ 52 w 52"/>
                  <a:gd name="T37" fmla="*/ 16 h 26"/>
                  <a:gd name="T38" fmla="*/ 52 w 52"/>
                  <a:gd name="T39" fmla="*/ 22 h 26"/>
                  <a:gd name="T40" fmla="*/ 48 w 52"/>
                  <a:gd name="T41" fmla="*/ 24 h 26"/>
                  <a:gd name="T42" fmla="*/ 42 w 52"/>
                  <a:gd name="T43" fmla="*/ 26 h 26"/>
                  <a:gd name="T44" fmla="*/ 34 w 52"/>
                  <a:gd name="T45" fmla="*/ 26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2" h="26">
                    <a:moveTo>
                      <a:pt x="34" y="26"/>
                    </a:moveTo>
                    <a:lnTo>
                      <a:pt x="32" y="24"/>
                    </a:lnTo>
                    <a:lnTo>
                      <a:pt x="30" y="22"/>
                    </a:lnTo>
                    <a:lnTo>
                      <a:pt x="26" y="18"/>
                    </a:lnTo>
                    <a:lnTo>
                      <a:pt x="20" y="18"/>
                    </a:lnTo>
                    <a:lnTo>
                      <a:pt x="12" y="18"/>
                    </a:lnTo>
                    <a:lnTo>
                      <a:pt x="6" y="18"/>
                    </a:lnTo>
                    <a:lnTo>
                      <a:pt x="0" y="16"/>
                    </a:lnTo>
                    <a:lnTo>
                      <a:pt x="8" y="6"/>
                    </a:lnTo>
                    <a:lnTo>
                      <a:pt x="14" y="2"/>
                    </a:lnTo>
                    <a:lnTo>
                      <a:pt x="24" y="0"/>
                    </a:lnTo>
                    <a:lnTo>
                      <a:pt x="28" y="2"/>
                    </a:lnTo>
                    <a:lnTo>
                      <a:pt x="30" y="4"/>
                    </a:lnTo>
                    <a:lnTo>
                      <a:pt x="32" y="6"/>
                    </a:lnTo>
                    <a:lnTo>
                      <a:pt x="34" y="8"/>
                    </a:lnTo>
                    <a:lnTo>
                      <a:pt x="40" y="8"/>
                    </a:lnTo>
                    <a:lnTo>
                      <a:pt x="48" y="10"/>
                    </a:lnTo>
                    <a:lnTo>
                      <a:pt x="52" y="12"/>
                    </a:lnTo>
                    <a:lnTo>
                      <a:pt x="52" y="16"/>
                    </a:lnTo>
                    <a:lnTo>
                      <a:pt x="52" y="22"/>
                    </a:lnTo>
                    <a:lnTo>
                      <a:pt x="48" y="24"/>
                    </a:lnTo>
                    <a:lnTo>
                      <a:pt x="42" y="26"/>
                    </a:lnTo>
                    <a:lnTo>
                      <a:pt x="34"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1" name="Freeform 35"/>
              <p:cNvSpPr>
                <a:spLocks noChangeAspect="1"/>
              </p:cNvSpPr>
              <p:nvPr/>
            </p:nvSpPr>
            <p:spPr bwMode="gray">
              <a:xfrm>
                <a:off x="1339" y="830"/>
                <a:ext cx="204" cy="82"/>
              </a:xfrm>
              <a:custGeom>
                <a:avLst/>
                <a:gdLst>
                  <a:gd name="T0" fmla="*/ 172 w 204"/>
                  <a:gd name="T1" fmla="*/ 62 h 82"/>
                  <a:gd name="T2" fmla="*/ 166 w 204"/>
                  <a:gd name="T3" fmla="*/ 70 h 82"/>
                  <a:gd name="T4" fmla="*/ 158 w 204"/>
                  <a:gd name="T5" fmla="*/ 78 h 82"/>
                  <a:gd name="T6" fmla="*/ 146 w 204"/>
                  <a:gd name="T7" fmla="*/ 78 h 82"/>
                  <a:gd name="T8" fmla="*/ 124 w 204"/>
                  <a:gd name="T9" fmla="*/ 70 h 82"/>
                  <a:gd name="T10" fmla="*/ 120 w 204"/>
                  <a:gd name="T11" fmla="*/ 64 h 82"/>
                  <a:gd name="T12" fmla="*/ 94 w 204"/>
                  <a:gd name="T13" fmla="*/ 66 h 82"/>
                  <a:gd name="T14" fmla="*/ 78 w 204"/>
                  <a:gd name="T15" fmla="*/ 74 h 82"/>
                  <a:gd name="T16" fmla="*/ 60 w 204"/>
                  <a:gd name="T17" fmla="*/ 82 h 82"/>
                  <a:gd name="T18" fmla="*/ 40 w 204"/>
                  <a:gd name="T19" fmla="*/ 80 h 82"/>
                  <a:gd name="T20" fmla="*/ 28 w 204"/>
                  <a:gd name="T21" fmla="*/ 82 h 82"/>
                  <a:gd name="T22" fmla="*/ 32 w 204"/>
                  <a:gd name="T23" fmla="*/ 72 h 82"/>
                  <a:gd name="T24" fmla="*/ 22 w 204"/>
                  <a:gd name="T25" fmla="*/ 70 h 82"/>
                  <a:gd name="T26" fmla="*/ 6 w 204"/>
                  <a:gd name="T27" fmla="*/ 64 h 82"/>
                  <a:gd name="T28" fmla="*/ 14 w 204"/>
                  <a:gd name="T29" fmla="*/ 56 h 82"/>
                  <a:gd name="T30" fmla="*/ 70 w 204"/>
                  <a:gd name="T31" fmla="*/ 54 h 82"/>
                  <a:gd name="T32" fmla="*/ 72 w 204"/>
                  <a:gd name="T33" fmla="*/ 50 h 82"/>
                  <a:gd name="T34" fmla="*/ 12 w 204"/>
                  <a:gd name="T35" fmla="*/ 44 h 82"/>
                  <a:gd name="T36" fmla="*/ 18 w 204"/>
                  <a:gd name="T37" fmla="*/ 36 h 82"/>
                  <a:gd name="T38" fmla="*/ 20 w 204"/>
                  <a:gd name="T39" fmla="*/ 30 h 82"/>
                  <a:gd name="T40" fmla="*/ 42 w 204"/>
                  <a:gd name="T41" fmla="*/ 26 h 82"/>
                  <a:gd name="T42" fmla="*/ 68 w 204"/>
                  <a:gd name="T43" fmla="*/ 20 h 82"/>
                  <a:gd name="T44" fmla="*/ 90 w 204"/>
                  <a:gd name="T45" fmla="*/ 6 h 82"/>
                  <a:gd name="T46" fmla="*/ 94 w 204"/>
                  <a:gd name="T47" fmla="*/ 18 h 82"/>
                  <a:gd name="T48" fmla="*/ 102 w 204"/>
                  <a:gd name="T49" fmla="*/ 16 h 82"/>
                  <a:gd name="T50" fmla="*/ 120 w 204"/>
                  <a:gd name="T51" fmla="*/ 20 h 82"/>
                  <a:gd name="T52" fmla="*/ 124 w 204"/>
                  <a:gd name="T53" fmla="*/ 16 h 82"/>
                  <a:gd name="T54" fmla="*/ 130 w 204"/>
                  <a:gd name="T55" fmla="*/ 12 h 82"/>
                  <a:gd name="T56" fmla="*/ 142 w 204"/>
                  <a:gd name="T57" fmla="*/ 16 h 82"/>
                  <a:gd name="T58" fmla="*/ 138 w 204"/>
                  <a:gd name="T59" fmla="*/ 28 h 82"/>
                  <a:gd name="T60" fmla="*/ 144 w 204"/>
                  <a:gd name="T61" fmla="*/ 28 h 82"/>
                  <a:gd name="T62" fmla="*/ 150 w 204"/>
                  <a:gd name="T63" fmla="*/ 24 h 82"/>
                  <a:gd name="T64" fmla="*/ 152 w 204"/>
                  <a:gd name="T65" fmla="*/ 12 h 82"/>
                  <a:gd name="T66" fmla="*/ 174 w 204"/>
                  <a:gd name="T67" fmla="*/ 4 h 82"/>
                  <a:gd name="T68" fmla="*/ 204 w 204"/>
                  <a:gd name="T69" fmla="*/ 0 h 82"/>
                  <a:gd name="T70" fmla="*/ 196 w 204"/>
                  <a:gd name="T71" fmla="*/ 10 h 82"/>
                  <a:gd name="T72" fmla="*/ 172 w 204"/>
                  <a:gd name="T73" fmla="*/ 30 h 82"/>
                  <a:gd name="T74" fmla="*/ 166 w 204"/>
                  <a:gd name="T75" fmla="*/ 44 h 82"/>
                  <a:gd name="T76" fmla="*/ 170 w 204"/>
                  <a:gd name="T77" fmla="*/ 50 h 82"/>
                  <a:gd name="T78" fmla="*/ 186 w 204"/>
                  <a:gd name="T79" fmla="*/ 54 h 82"/>
                  <a:gd name="T80" fmla="*/ 190 w 204"/>
                  <a:gd name="T81" fmla="*/ 58 h 82"/>
                  <a:gd name="T82" fmla="*/ 182 w 204"/>
                  <a:gd name="T83" fmla="*/ 64 h 8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4" h="82">
                    <a:moveTo>
                      <a:pt x="176" y="62"/>
                    </a:moveTo>
                    <a:lnTo>
                      <a:pt x="172" y="62"/>
                    </a:lnTo>
                    <a:lnTo>
                      <a:pt x="170" y="64"/>
                    </a:lnTo>
                    <a:lnTo>
                      <a:pt x="166" y="70"/>
                    </a:lnTo>
                    <a:lnTo>
                      <a:pt x="160" y="76"/>
                    </a:lnTo>
                    <a:lnTo>
                      <a:pt x="158" y="78"/>
                    </a:lnTo>
                    <a:lnTo>
                      <a:pt x="154" y="80"/>
                    </a:lnTo>
                    <a:lnTo>
                      <a:pt x="146" y="78"/>
                    </a:lnTo>
                    <a:lnTo>
                      <a:pt x="132" y="76"/>
                    </a:lnTo>
                    <a:lnTo>
                      <a:pt x="124" y="70"/>
                    </a:lnTo>
                    <a:lnTo>
                      <a:pt x="120" y="68"/>
                    </a:lnTo>
                    <a:lnTo>
                      <a:pt x="120" y="64"/>
                    </a:lnTo>
                    <a:lnTo>
                      <a:pt x="98" y="64"/>
                    </a:lnTo>
                    <a:lnTo>
                      <a:pt x="94" y="66"/>
                    </a:lnTo>
                    <a:lnTo>
                      <a:pt x="90" y="68"/>
                    </a:lnTo>
                    <a:lnTo>
                      <a:pt x="78" y="74"/>
                    </a:lnTo>
                    <a:lnTo>
                      <a:pt x="68" y="80"/>
                    </a:lnTo>
                    <a:lnTo>
                      <a:pt x="60" y="82"/>
                    </a:lnTo>
                    <a:lnTo>
                      <a:pt x="52" y="82"/>
                    </a:lnTo>
                    <a:lnTo>
                      <a:pt x="40" y="80"/>
                    </a:lnTo>
                    <a:lnTo>
                      <a:pt x="34" y="80"/>
                    </a:lnTo>
                    <a:lnTo>
                      <a:pt x="28" y="82"/>
                    </a:lnTo>
                    <a:lnTo>
                      <a:pt x="28" y="74"/>
                    </a:lnTo>
                    <a:lnTo>
                      <a:pt x="32" y="72"/>
                    </a:lnTo>
                    <a:lnTo>
                      <a:pt x="34" y="68"/>
                    </a:lnTo>
                    <a:lnTo>
                      <a:pt x="22" y="70"/>
                    </a:lnTo>
                    <a:lnTo>
                      <a:pt x="14" y="68"/>
                    </a:lnTo>
                    <a:lnTo>
                      <a:pt x="6" y="64"/>
                    </a:lnTo>
                    <a:lnTo>
                      <a:pt x="0" y="60"/>
                    </a:lnTo>
                    <a:lnTo>
                      <a:pt x="14" y="56"/>
                    </a:lnTo>
                    <a:lnTo>
                      <a:pt x="26" y="54"/>
                    </a:lnTo>
                    <a:lnTo>
                      <a:pt x="70" y="54"/>
                    </a:lnTo>
                    <a:lnTo>
                      <a:pt x="70" y="52"/>
                    </a:lnTo>
                    <a:lnTo>
                      <a:pt x="72" y="50"/>
                    </a:lnTo>
                    <a:lnTo>
                      <a:pt x="12" y="50"/>
                    </a:lnTo>
                    <a:lnTo>
                      <a:pt x="12" y="44"/>
                    </a:lnTo>
                    <a:lnTo>
                      <a:pt x="14" y="42"/>
                    </a:lnTo>
                    <a:lnTo>
                      <a:pt x="18" y="36"/>
                    </a:lnTo>
                    <a:lnTo>
                      <a:pt x="18" y="34"/>
                    </a:lnTo>
                    <a:lnTo>
                      <a:pt x="20" y="30"/>
                    </a:lnTo>
                    <a:lnTo>
                      <a:pt x="26" y="28"/>
                    </a:lnTo>
                    <a:lnTo>
                      <a:pt x="42" y="26"/>
                    </a:lnTo>
                    <a:lnTo>
                      <a:pt x="54" y="24"/>
                    </a:lnTo>
                    <a:lnTo>
                      <a:pt x="68" y="20"/>
                    </a:lnTo>
                    <a:lnTo>
                      <a:pt x="78" y="14"/>
                    </a:lnTo>
                    <a:lnTo>
                      <a:pt x="90" y="6"/>
                    </a:lnTo>
                    <a:lnTo>
                      <a:pt x="90" y="16"/>
                    </a:lnTo>
                    <a:lnTo>
                      <a:pt x="94" y="18"/>
                    </a:lnTo>
                    <a:lnTo>
                      <a:pt x="96" y="18"/>
                    </a:lnTo>
                    <a:lnTo>
                      <a:pt x="102" y="16"/>
                    </a:lnTo>
                    <a:lnTo>
                      <a:pt x="110" y="18"/>
                    </a:lnTo>
                    <a:lnTo>
                      <a:pt x="120" y="20"/>
                    </a:lnTo>
                    <a:lnTo>
                      <a:pt x="124" y="20"/>
                    </a:lnTo>
                    <a:lnTo>
                      <a:pt x="124" y="16"/>
                    </a:lnTo>
                    <a:lnTo>
                      <a:pt x="128" y="14"/>
                    </a:lnTo>
                    <a:lnTo>
                      <a:pt x="130" y="12"/>
                    </a:lnTo>
                    <a:lnTo>
                      <a:pt x="136" y="14"/>
                    </a:lnTo>
                    <a:lnTo>
                      <a:pt x="142" y="16"/>
                    </a:lnTo>
                    <a:lnTo>
                      <a:pt x="138" y="26"/>
                    </a:lnTo>
                    <a:lnTo>
                      <a:pt x="138" y="28"/>
                    </a:lnTo>
                    <a:lnTo>
                      <a:pt x="142" y="28"/>
                    </a:lnTo>
                    <a:lnTo>
                      <a:pt x="144" y="28"/>
                    </a:lnTo>
                    <a:lnTo>
                      <a:pt x="146" y="28"/>
                    </a:lnTo>
                    <a:lnTo>
                      <a:pt x="150" y="24"/>
                    </a:lnTo>
                    <a:lnTo>
                      <a:pt x="150" y="18"/>
                    </a:lnTo>
                    <a:lnTo>
                      <a:pt x="152" y="12"/>
                    </a:lnTo>
                    <a:lnTo>
                      <a:pt x="160" y="8"/>
                    </a:lnTo>
                    <a:lnTo>
                      <a:pt x="174" y="4"/>
                    </a:lnTo>
                    <a:lnTo>
                      <a:pt x="194" y="0"/>
                    </a:lnTo>
                    <a:lnTo>
                      <a:pt x="204" y="0"/>
                    </a:lnTo>
                    <a:lnTo>
                      <a:pt x="200" y="4"/>
                    </a:lnTo>
                    <a:lnTo>
                      <a:pt x="196" y="10"/>
                    </a:lnTo>
                    <a:lnTo>
                      <a:pt x="182" y="20"/>
                    </a:lnTo>
                    <a:lnTo>
                      <a:pt x="172" y="30"/>
                    </a:lnTo>
                    <a:lnTo>
                      <a:pt x="168" y="38"/>
                    </a:lnTo>
                    <a:lnTo>
                      <a:pt x="166" y="44"/>
                    </a:lnTo>
                    <a:lnTo>
                      <a:pt x="168" y="46"/>
                    </a:lnTo>
                    <a:lnTo>
                      <a:pt x="170" y="50"/>
                    </a:lnTo>
                    <a:lnTo>
                      <a:pt x="178" y="52"/>
                    </a:lnTo>
                    <a:lnTo>
                      <a:pt x="186" y="54"/>
                    </a:lnTo>
                    <a:lnTo>
                      <a:pt x="188" y="56"/>
                    </a:lnTo>
                    <a:lnTo>
                      <a:pt x="190" y="58"/>
                    </a:lnTo>
                    <a:lnTo>
                      <a:pt x="188" y="62"/>
                    </a:lnTo>
                    <a:lnTo>
                      <a:pt x="182" y="64"/>
                    </a:lnTo>
                    <a:lnTo>
                      <a:pt x="176" y="6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2" name="Freeform 36"/>
              <p:cNvSpPr>
                <a:spLocks noChangeAspect="1"/>
              </p:cNvSpPr>
              <p:nvPr/>
            </p:nvSpPr>
            <p:spPr bwMode="gray">
              <a:xfrm>
                <a:off x="1391" y="776"/>
                <a:ext cx="96" cy="26"/>
              </a:xfrm>
              <a:custGeom>
                <a:avLst/>
                <a:gdLst>
                  <a:gd name="T0" fmla="*/ 0 w 96"/>
                  <a:gd name="T1" fmla="*/ 24 h 26"/>
                  <a:gd name="T2" fmla="*/ 6 w 96"/>
                  <a:gd name="T3" fmla="*/ 24 h 26"/>
                  <a:gd name="T4" fmla="*/ 12 w 96"/>
                  <a:gd name="T5" fmla="*/ 24 h 26"/>
                  <a:gd name="T6" fmla="*/ 16 w 96"/>
                  <a:gd name="T7" fmla="*/ 24 h 26"/>
                  <a:gd name="T8" fmla="*/ 18 w 96"/>
                  <a:gd name="T9" fmla="*/ 26 h 26"/>
                  <a:gd name="T10" fmla="*/ 26 w 96"/>
                  <a:gd name="T11" fmla="*/ 26 h 26"/>
                  <a:gd name="T12" fmla="*/ 42 w 96"/>
                  <a:gd name="T13" fmla="*/ 20 h 26"/>
                  <a:gd name="T14" fmla="*/ 52 w 96"/>
                  <a:gd name="T15" fmla="*/ 16 h 26"/>
                  <a:gd name="T16" fmla="*/ 58 w 96"/>
                  <a:gd name="T17" fmla="*/ 22 h 26"/>
                  <a:gd name="T18" fmla="*/ 68 w 96"/>
                  <a:gd name="T19" fmla="*/ 16 h 26"/>
                  <a:gd name="T20" fmla="*/ 76 w 96"/>
                  <a:gd name="T21" fmla="*/ 12 h 26"/>
                  <a:gd name="T22" fmla="*/ 86 w 96"/>
                  <a:gd name="T23" fmla="*/ 8 h 26"/>
                  <a:gd name="T24" fmla="*/ 96 w 96"/>
                  <a:gd name="T25" fmla="*/ 4 h 26"/>
                  <a:gd name="T26" fmla="*/ 90 w 96"/>
                  <a:gd name="T27" fmla="*/ 0 h 26"/>
                  <a:gd name="T28" fmla="*/ 78 w 96"/>
                  <a:gd name="T29" fmla="*/ 2 h 26"/>
                  <a:gd name="T30" fmla="*/ 70 w 96"/>
                  <a:gd name="T31" fmla="*/ 4 h 26"/>
                  <a:gd name="T32" fmla="*/ 46 w 96"/>
                  <a:gd name="T33" fmla="*/ 10 h 26"/>
                  <a:gd name="T34" fmla="*/ 24 w 96"/>
                  <a:gd name="T35" fmla="*/ 16 h 26"/>
                  <a:gd name="T36" fmla="*/ 16 w 96"/>
                  <a:gd name="T37" fmla="*/ 18 h 26"/>
                  <a:gd name="T38" fmla="*/ 4 w 96"/>
                  <a:gd name="T39" fmla="*/ 18 h 26"/>
                  <a:gd name="T40" fmla="*/ 4 w 96"/>
                  <a:gd name="T41" fmla="*/ 24 h 26"/>
                  <a:gd name="T42" fmla="*/ 0 w 96"/>
                  <a:gd name="T43" fmla="*/ 24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6" h="26">
                    <a:moveTo>
                      <a:pt x="0" y="24"/>
                    </a:moveTo>
                    <a:lnTo>
                      <a:pt x="6" y="24"/>
                    </a:lnTo>
                    <a:lnTo>
                      <a:pt x="12" y="24"/>
                    </a:lnTo>
                    <a:lnTo>
                      <a:pt x="16" y="24"/>
                    </a:lnTo>
                    <a:lnTo>
                      <a:pt x="18" y="26"/>
                    </a:lnTo>
                    <a:lnTo>
                      <a:pt x="26" y="26"/>
                    </a:lnTo>
                    <a:lnTo>
                      <a:pt x="42" y="20"/>
                    </a:lnTo>
                    <a:lnTo>
                      <a:pt x="52" y="16"/>
                    </a:lnTo>
                    <a:lnTo>
                      <a:pt x="58" y="22"/>
                    </a:lnTo>
                    <a:lnTo>
                      <a:pt x="68" y="16"/>
                    </a:lnTo>
                    <a:lnTo>
                      <a:pt x="76" y="12"/>
                    </a:lnTo>
                    <a:lnTo>
                      <a:pt x="86" y="8"/>
                    </a:lnTo>
                    <a:lnTo>
                      <a:pt x="96" y="4"/>
                    </a:lnTo>
                    <a:lnTo>
                      <a:pt x="90" y="0"/>
                    </a:lnTo>
                    <a:lnTo>
                      <a:pt x="78" y="2"/>
                    </a:lnTo>
                    <a:lnTo>
                      <a:pt x="70" y="4"/>
                    </a:lnTo>
                    <a:lnTo>
                      <a:pt x="46" y="10"/>
                    </a:lnTo>
                    <a:lnTo>
                      <a:pt x="24" y="16"/>
                    </a:lnTo>
                    <a:lnTo>
                      <a:pt x="16" y="18"/>
                    </a:lnTo>
                    <a:lnTo>
                      <a:pt x="4" y="18"/>
                    </a:lnTo>
                    <a:lnTo>
                      <a:pt x="4" y="24"/>
                    </a:lnTo>
                    <a:lnTo>
                      <a:pt x="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3" name="Freeform 37"/>
              <p:cNvSpPr>
                <a:spLocks noChangeAspect="1"/>
              </p:cNvSpPr>
              <p:nvPr/>
            </p:nvSpPr>
            <p:spPr bwMode="gray">
              <a:xfrm>
                <a:off x="1435" y="788"/>
                <a:ext cx="132" cy="32"/>
              </a:xfrm>
              <a:custGeom>
                <a:avLst/>
                <a:gdLst>
                  <a:gd name="T0" fmla="*/ 34 w 132"/>
                  <a:gd name="T1" fmla="*/ 32 h 32"/>
                  <a:gd name="T2" fmla="*/ 30 w 132"/>
                  <a:gd name="T3" fmla="*/ 30 h 32"/>
                  <a:gd name="T4" fmla="*/ 28 w 132"/>
                  <a:gd name="T5" fmla="*/ 30 h 32"/>
                  <a:gd name="T6" fmla="*/ 30 w 132"/>
                  <a:gd name="T7" fmla="*/ 26 h 32"/>
                  <a:gd name="T8" fmla="*/ 36 w 132"/>
                  <a:gd name="T9" fmla="*/ 24 h 32"/>
                  <a:gd name="T10" fmla="*/ 18 w 132"/>
                  <a:gd name="T11" fmla="*/ 22 h 32"/>
                  <a:gd name="T12" fmla="*/ 0 w 132"/>
                  <a:gd name="T13" fmla="*/ 20 h 32"/>
                  <a:gd name="T14" fmla="*/ 0 w 132"/>
                  <a:gd name="T15" fmla="*/ 18 h 32"/>
                  <a:gd name="T16" fmla="*/ 6 w 132"/>
                  <a:gd name="T17" fmla="*/ 16 h 32"/>
                  <a:gd name="T18" fmla="*/ 24 w 132"/>
                  <a:gd name="T19" fmla="*/ 10 h 32"/>
                  <a:gd name="T20" fmla="*/ 40 w 132"/>
                  <a:gd name="T21" fmla="*/ 4 h 32"/>
                  <a:gd name="T22" fmla="*/ 54 w 132"/>
                  <a:gd name="T23" fmla="*/ 0 h 32"/>
                  <a:gd name="T24" fmla="*/ 54 w 132"/>
                  <a:gd name="T25" fmla="*/ 6 h 32"/>
                  <a:gd name="T26" fmla="*/ 56 w 132"/>
                  <a:gd name="T27" fmla="*/ 6 h 32"/>
                  <a:gd name="T28" fmla="*/ 64 w 132"/>
                  <a:gd name="T29" fmla="*/ 6 h 32"/>
                  <a:gd name="T30" fmla="*/ 64 w 132"/>
                  <a:gd name="T31" fmla="*/ 14 h 32"/>
                  <a:gd name="T32" fmla="*/ 66 w 132"/>
                  <a:gd name="T33" fmla="*/ 16 h 32"/>
                  <a:gd name="T34" fmla="*/ 68 w 132"/>
                  <a:gd name="T35" fmla="*/ 18 h 32"/>
                  <a:gd name="T36" fmla="*/ 74 w 132"/>
                  <a:gd name="T37" fmla="*/ 18 h 32"/>
                  <a:gd name="T38" fmla="*/ 84 w 132"/>
                  <a:gd name="T39" fmla="*/ 16 h 32"/>
                  <a:gd name="T40" fmla="*/ 92 w 132"/>
                  <a:gd name="T41" fmla="*/ 14 h 32"/>
                  <a:gd name="T42" fmla="*/ 100 w 132"/>
                  <a:gd name="T43" fmla="*/ 6 h 32"/>
                  <a:gd name="T44" fmla="*/ 108 w 132"/>
                  <a:gd name="T45" fmla="*/ 0 h 32"/>
                  <a:gd name="T46" fmla="*/ 114 w 132"/>
                  <a:gd name="T47" fmla="*/ 0 h 32"/>
                  <a:gd name="T48" fmla="*/ 114 w 132"/>
                  <a:gd name="T49" fmla="*/ 8 h 32"/>
                  <a:gd name="T50" fmla="*/ 110 w 132"/>
                  <a:gd name="T51" fmla="*/ 12 h 32"/>
                  <a:gd name="T52" fmla="*/ 120 w 132"/>
                  <a:gd name="T53" fmla="*/ 14 h 32"/>
                  <a:gd name="T54" fmla="*/ 132 w 132"/>
                  <a:gd name="T55" fmla="*/ 14 h 32"/>
                  <a:gd name="T56" fmla="*/ 118 w 132"/>
                  <a:gd name="T57" fmla="*/ 22 h 32"/>
                  <a:gd name="T58" fmla="*/ 110 w 132"/>
                  <a:gd name="T59" fmla="*/ 28 h 32"/>
                  <a:gd name="T60" fmla="*/ 104 w 132"/>
                  <a:gd name="T61" fmla="*/ 28 h 32"/>
                  <a:gd name="T62" fmla="*/ 98 w 132"/>
                  <a:gd name="T63" fmla="*/ 28 h 32"/>
                  <a:gd name="T64" fmla="*/ 94 w 132"/>
                  <a:gd name="T65" fmla="*/ 26 h 32"/>
                  <a:gd name="T66" fmla="*/ 90 w 132"/>
                  <a:gd name="T67" fmla="*/ 24 h 32"/>
                  <a:gd name="T68" fmla="*/ 84 w 132"/>
                  <a:gd name="T69" fmla="*/ 22 h 32"/>
                  <a:gd name="T70" fmla="*/ 72 w 132"/>
                  <a:gd name="T71" fmla="*/ 24 h 32"/>
                  <a:gd name="T72" fmla="*/ 60 w 132"/>
                  <a:gd name="T73" fmla="*/ 28 h 32"/>
                  <a:gd name="T74" fmla="*/ 48 w 132"/>
                  <a:gd name="T75" fmla="*/ 30 h 32"/>
                  <a:gd name="T76" fmla="*/ 34 w 132"/>
                  <a:gd name="T77" fmla="*/ 32 h 3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2" h="32">
                    <a:moveTo>
                      <a:pt x="34" y="32"/>
                    </a:moveTo>
                    <a:lnTo>
                      <a:pt x="30" y="30"/>
                    </a:lnTo>
                    <a:lnTo>
                      <a:pt x="28" y="30"/>
                    </a:lnTo>
                    <a:lnTo>
                      <a:pt x="30" y="26"/>
                    </a:lnTo>
                    <a:lnTo>
                      <a:pt x="36" y="24"/>
                    </a:lnTo>
                    <a:lnTo>
                      <a:pt x="18" y="22"/>
                    </a:lnTo>
                    <a:lnTo>
                      <a:pt x="0" y="20"/>
                    </a:lnTo>
                    <a:lnTo>
                      <a:pt x="0" y="18"/>
                    </a:lnTo>
                    <a:lnTo>
                      <a:pt x="6" y="16"/>
                    </a:lnTo>
                    <a:lnTo>
                      <a:pt x="24" y="10"/>
                    </a:lnTo>
                    <a:lnTo>
                      <a:pt x="40" y="4"/>
                    </a:lnTo>
                    <a:lnTo>
                      <a:pt x="54" y="0"/>
                    </a:lnTo>
                    <a:lnTo>
                      <a:pt x="54" y="6"/>
                    </a:lnTo>
                    <a:lnTo>
                      <a:pt x="56" y="6"/>
                    </a:lnTo>
                    <a:lnTo>
                      <a:pt x="64" y="6"/>
                    </a:lnTo>
                    <a:lnTo>
                      <a:pt x="64" y="14"/>
                    </a:lnTo>
                    <a:lnTo>
                      <a:pt x="66" y="16"/>
                    </a:lnTo>
                    <a:lnTo>
                      <a:pt x="68" y="18"/>
                    </a:lnTo>
                    <a:lnTo>
                      <a:pt x="74" y="18"/>
                    </a:lnTo>
                    <a:lnTo>
                      <a:pt x="84" y="16"/>
                    </a:lnTo>
                    <a:lnTo>
                      <a:pt x="92" y="14"/>
                    </a:lnTo>
                    <a:lnTo>
                      <a:pt x="100" y="6"/>
                    </a:lnTo>
                    <a:lnTo>
                      <a:pt x="108" y="0"/>
                    </a:lnTo>
                    <a:lnTo>
                      <a:pt x="114" y="0"/>
                    </a:lnTo>
                    <a:lnTo>
                      <a:pt x="114" y="8"/>
                    </a:lnTo>
                    <a:lnTo>
                      <a:pt x="110" y="12"/>
                    </a:lnTo>
                    <a:lnTo>
                      <a:pt x="120" y="14"/>
                    </a:lnTo>
                    <a:lnTo>
                      <a:pt x="132" y="14"/>
                    </a:lnTo>
                    <a:lnTo>
                      <a:pt x="118" y="22"/>
                    </a:lnTo>
                    <a:lnTo>
                      <a:pt x="110" y="28"/>
                    </a:lnTo>
                    <a:lnTo>
                      <a:pt x="104" y="28"/>
                    </a:lnTo>
                    <a:lnTo>
                      <a:pt x="98" y="28"/>
                    </a:lnTo>
                    <a:lnTo>
                      <a:pt x="94" y="26"/>
                    </a:lnTo>
                    <a:lnTo>
                      <a:pt x="90" y="24"/>
                    </a:lnTo>
                    <a:lnTo>
                      <a:pt x="84" y="22"/>
                    </a:lnTo>
                    <a:lnTo>
                      <a:pt x="72" y="24"/>
                    </a:lnTo>
                    <a:lnTo>
                      <a:pt x="60" y="28"/>
                    </a:lnTo>
                    <a:lnTo>
                      <a:pt x="48" y="30"/>
                    </a:lnTo>
                    <a:lnTo>
                      <a:pt x="3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4" name="Freeform 38"/>
              <p:cNvSpPr>
                <a:spLocks noChangeAspect="1"/>
              </p:cNvSpPr>
              <p:nvPr/>
            </p:nvSpPr>
            <p:spPr bwMode="gray">
              <a:xfrm>
                <a:off x="1509" y="760"/>
                <a:ext cx="64" cy="18"/>
              </a:xfrm>
              <a:custGeom>
                <a:avLst/>
                <a:gdLst>
                  <a:gd name="T0" fmla="*/ 12 w 64"/>
                  <a:gd name="T1" fmla="*/ 18 h 18"/>
                  <a:gd name="T2" fmla="*/ 6 w 64"/>
                  <a:gd name="T3" fmla="*/ 16 h 18"/>
                  <a:gd name="T4" fmla="*/ 0 w 64"/>
                  <a:gd name="T5" fmla="*/ 14 h 18"/>
                  <a:gd name="T6" fmla="*/ 8 w 64"/>
                  <a:gd name="T7" fmla="*/ 12 h 18"/>
                  <a:gd name="T8" fmla="*/ 18 w 64"/>
                  <a:gd name="T9" fmla="*/ 12 h 18"/>
                  <a:gd name="T10" fmla="*/ 26 w 64"/>
                  <a:gd name="T11" fmla="*/ 10 h 18"/>
                  <a:gd name="T12" fmla="*/ 28 w 64"/>
                  <a:gd name="T13" fmla="*/ 10 h 18"/>
                  <a:gd name="T14" fmla="*/ 30 w 64"/>
                  <a:gd name="T15" fmla="*/ 8 h 18"/>
                  <a:gd name="T16" fmla="*/ 48 w 64"/>
                  <a:gd name="T17" fmla="*/ 0 h 18"/>
                  <a:gd name="T18" fmla="*/ 58 w 64"/>
                  <a:gd name="T19" fmla="*/ 2 h 18"/>
                  <a:gd name="T20" fmla="*/ 64 w 64"/>
                  <a:gd name="T21" fmla="*/ 4 h 18"/>
                  <a:gd name="T22" fmla="*/ 58 w 64"/>
                  <a:gd name="T23" fmla="*/ 10 h 18"/>
                  <a:gd name="T24" fmla="*/ 48 w 64"/>
                  <a:gd name="T25" fmla="*/ 16 h 18"/>
                  <a:gd name="T26" fmla="*/ 30 w 64"/>
                  <a:gd name="T27" fmla="*/ 18 h 18"/>
                  <a:gd name="T28" fmla="*/ 30 w 64"/>
                  <a:gd name="T29" fmla="*/ 16 h 18"/>
                  <a:gd name="T30" fmla="*/ 28 w 64"/>
                  <a:gd name="T31" fmla="*/ 16 h 18"/>
                  <a:gd name="T32" fmla="*/ 22 w 64"/>
                  <a:gd name="T33" fmla="*/ 16 h 18"/>
                  <a:gd name="T34" fmla="*/ 12 w 64"/>
                  <a:gd name="T35" fmla="*/ 18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4" h="18">
                    <a:moveTo>
                      <a:pt x="12" y="18"/>
                    </a:moveTo>
                    <a:lnTo>
                      <a:pt x="6" y="16"/>
                    </a:lnTo>
                    <a:lnTo>
                      <a:pt x="0" y="14"/>
                    </a:lnTo>
                    <a:lnTo>
                      <a:pt x="8" y="12"/>
                    </a:lnTo>
                    <a:lnTo>
                      <a:pt x="18" y="12"/>
                    </a:lnTo>
                    <a:lnTo>
                      <a:pt x="26" y="10"/>
                    </a:lnTo>
                    <a:lnTo>
                      <a:pt x="28" y="10"/>
                    </a:lnTo>
                    <a:lnTo>
                      <a:pt x="30" y="8"/>
                    </a:lnTo>
                    <a:lnTo>
                      <a:pt x="48" y="0"/>
                    </a:lnTo>
                    <a:lnTo>
                      <a:pt x="58" y="2"/>
                    </a:lnTo>
                    <a:lnTo>
                      <a:pt x="64" y="4"/>
                    </a:lnTo>
                    <a:lnTo>
                      <a:pt x="58" y="10"/>
                    </a:lnTo>
                    <a:lnTo>
                      <a:pt x="48" y="16"/>
                    </a:lnTo>
                    <a:lnTo>
                      <a:pt x="30" y="18"/>
                    </a:lnTo>
                    <a:lnTo>
                      <a:pt x="30" y="16"/>
                    </a:lnTo>
                    <a:lnTo>
                      <a:pt x="28" y="16"/>
                    </a:lnTo>
                    <a:lnTo>
                      <a:pt x="22" y="16"/>
                    </a:lnTo>
                    <a:lnTo>
                      <a:pt x="12"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5" name="Freeform 39"/>
              <p:cNvSpPr>
                <a:spLocks noChangeAspect="1"/>
              </p:cNvSpPr>
              <p:nvPr/>
            </p:nvSpPr>
            <p:spPr bwMode="gray">
              <a:xfrm>
                <a:off x="1551" y="826"/>
                <a:ext cx="74" cy="42"/>
              </a:xfrm>
              <a:custGeom>
                <a:avLst/>
                <a:gdLst>
                  <a:gd name="T0" fmla="*/ 74 w 74"/>
                  <a:gd name="T1" fmla="*/ 4 h 42"/>
                  <a:gd name="T2" fmla="*/ 70 w 74"/>
                  <a:gd name="T3" fmla="*/ 6 h 42"/>
                  <a:gd name="T4" fmla="*/ 66 w 74"/>
                  <a:gd name="T5" fmla="*/ 8 h 42"/>
                  <a:gd name="T6" fmla="*/ 58 w 74"/>
                  <a:gd name="T7" fmla="*/ 14 h 42"/>
                  <a:gd name="T8" fmla="*/ 66 w 74"/>
                  <a:gd name="T9" fmla="*/ 22 h 42"/>
                  <a:gd name="T10" fmla="*/ 56 w 74"/>
                  <a:gd name="T11" fmla="*/ 28 h 42"/>
                  <a:gd name="T12" fmla="*/ 52 w 74"/>
                  <a:gd name="T13" fmla="*/ 30 h 42"/>
                  <a:gd name="T14" fmla="*/ 48 w 74"/>
                  <a:gd name="T15" fmla="*/ 28 h 42"/>
                  <a:gd name="T16" fmla="*/ 48 w 74"/>
                  <a:gd name="T17" fmla="*/ 32 h 42"/>
                  <a:gd name="T18" fmla="*/ 44 w 74"/>
                  <a:gd name="T19" fmla="*/ 34 h 42"/>
                  <a:gd name="T20" fmla="*/ 38 w 74"/>
                  <a:gd name="T21" fmla="*/ 36 h 42"/>
                  <a:gd name="T22" fmla="*/ 32 w 74"/>
                  <a:gd name="T23" fmla="*/ 38 h 42"/>
                  <a:gd name="T24" fmla="*/ 26 w 74"/>
                  <a:gd name="T25" fmla="*/ 42 h 42"/>
                  <a:gd name="T26" fmla="*/ 18 w 74"/>
                  <a:gd name="T27" fmla="*/ 42 h 42"/>
                  <a:gd name="T28" fmla="*/ 18 w 74"/>
                  <a:gd name="T29" fmla="*/ 36 h 42"/>
                  <a:gd name="T30" fmla="*/ 16 w 74"/>
                  <a:gd name="T31" fmla="*/ 34 h 42"/>
                  <a:gd name="T32" fmla="*/ 10 w 74"/>
                  <a:gd name="T33" fmla="*/ 32 h 42"/>
                  <a:gd name="T34" fmla="*/ 4 w 74"/>
                  <a:gd name="T35" fmla="*/ 28 h 42"/>
                  <a:gd name="T36" fmla="*/ 2 w 74"/>
                  <a:gd name="T37" fmla="*/ 26 h 42"/>
                  <a:gd name="T38" fmla="*/ 0 w 74"/>
                  <a:gd name="T39" fmla="*/ 22 h 42"/>
                  <a:gd name="T40" fmla="*/ 2 w 74"/>
                  <a:gd name="T41" fmla="*/ 20 h 42"/>
                  <a:gd name="T42" fmla="*/ 4 w 74"/>
                  <a:gd name="T43" fmla="*/ 18 h 42"/>
                  <a:gd name="T44" fmla="*/ 8 w 74"/>
                  <a:gd name="T45" fmla="*/ 16 h 42"/>
                  <a:gd name="T46" fmla="*/ 14 w 74"/>
                  <a:gd name="T47" fmla="*/ 16 h 42"/>
                  <a:gd name="T48" fmla="*/ 16 w 74"/>
                  <a:gd name="T49" fmla="*/ 18 h 42"/>
                  <a:gd name="T50" fmla="*/ 20 w 74"/>
                  <a:gd name="T51" fmla="*/ 20 h 42"/>
                  <a:gd name="T52" fmla="*/ 22 w 74"/>
                  <a:gd name="T53" fmla="*/ 20 h 42"/>
                  <a:gd name="T54" fmla="*/ 30 w 74"/>
                  <a:gd name="T55" fmla="*/ 18 h 42"/>
                  <a:gd name="T56" fmla="*/ 32 w 74"/>
                  <a:gd name="T57" fmla="*/ 16 h 42"/>
                  <a:gd name="T58" fmla="*/ 32 w 74"/>
                  <a:gd name="T59" fmla="*/ 14 h 42"/>
                  <a:gd name="T60" fmla="*/ 32 w 74"/>
                  <a:gd name="T61" fmla="*/ 8 h 42"/>
                  <a:gd name="T62" fmla="*/ 38 w 74"/>
                  <a:gd name="T63" fmla="*/ 4 h 42"/>
                  <a:gd name="T64" fmla="*/ 50 w 74"/>
                  <a:gd name="T65" fmla="*/ 4 h 42"/>
                  <a:gd name="T66" fmla="*/ 74 w 74"/>
                  <a:gd name="T67" fmla="*/ 0 h 42"/>
                  <a:gd name="T68" fmla="*/ 74 w 74"/>
                  <a:gd name="T69" fmla="*/ 4 h 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 h="42">
                    <a:moveTo>
                      <a:pt x="74" y="4"/>
                    </a:moveTo>
                    <a:lnTo>
                      <a:pt x="70" y="6"/>
                    </a:lnTo>
                    <a:lnTo>
                      <a:pt x="66" y="8"/>
                    </a:lnTo>
                    <a:lnTo>
                      <a:pt x="58" y="14"/>
                    </a:lnTo>
                    <a:lnTo>
                      <a:pt x="66" y="22"/>
                    </a:lnTo>
                    <a:lnTo>
                      <a:pt x="56" y="28"/>
                    </a:lnTo>
                    <a:lnTo>
                      <a:pt x="52" y="30"/>
                    </a:lnTo>
                    <a:lnTo>
                      <a:pt x="48" y="28"/>
                    </a:lnTo>
                    <a:lnTo>
                      <a:pt x="48" y="32"/>
                    </a:lnTo>
                    <a:lnTo>
                      <a:pt x="44" y="34"/>
                    </a:lnTo>
                    <a:lnTo>
                      <a:pt x="38" y="36"/>
                    </a:lnTo>
                    <a:lnTo>
                      <a:pt x="32" y="38"/>
                    </a:lnTo>
                    <a:lnTo>
                      <a:pt x="26" y="42"/>
                    </a:lnTo>
                    <a:lnTo>
                      <a:pt x="18" y="42"/>
                    </a:lnTo>
                    <a:lnTo>
                      <a:pt x="18" y="36"/>
                    </a:lnTo>
                    <a:lnTo>
                      <a:pt x="16" y="34"/>
                    </a:lnTo>
                    <a:lnTo>
                      <a:pt x="10" y="32"/>
                    </a:lnTo>
                    <a:lnTo>
                      <a:pt x="4" y="28"/>
                    </a:lnTo>
                    <a:lnTo>
                      <a:pt x="2" y="26"/>
                    </a:lnTo>
                    <a:lnTo>
                      <a:pt x="0" y="22"/>
                    </a:lnTo>
                    <a:lnTo>
                      <a:pt x="2" y="20"/>
                    </a:lnTo>
                    <a:lnTo>
                      <a:pt x="4" y="18"/>
                    </a:lnTo>
                    <a:lnTo>
                      <a:pt x="8" y="16"/>
                    </a:lnTo>
                    <a:lnTo>
                      <a:pt x="14" y="16"/>
                    </a:lnTo>
                    <a:lnTo>
                      <a:pt x="16" y="18"/>
                    </a:lnTo>
                    <a:lnTo>
                      <a:pt x="20" y="20"/>
                    </a:lnTo>
                    <a:lnTo>
                      <a:pt x="22" y="20"/>
                    </a:lnTo>
                    <a:lnTo>
                      <a:pt x="30" y="18"/>
                    </a:lnTo>
                    <a:lnTo>
                      <a:pt x="32" y="16"/>
                    </a:lnTo>
                    <a:lnTo>
                      <a:pt x="32" y="14"/>
                    </a:lnTo>
                    <a:lnTo>
                      <a:pt x="32" y="8"/>
                    </a:lnTo>
                    <a:lnTo>
                      <a:pt x="38" y="4"/>
                    </a:lnTo>
                    <a:lnTo>
                      <a:pt x="50" y="4"/>
                    </a:lnTo>
                    <a:lnTo>
                      <a:pt x="74" y="0"/>
                    </a:lnTo>
                    <a:lnTo>
                      <a:pt x="7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6" name="Freeform 40"/>
              <p:cNvSpPr>
                <a:spLocks noChangeAspect="1"/>
              </p:cNvSpPr>
              <p:nvPr/>
            </p:nvSpPr>
            <p:spPr bwMode="gray">
              <a:xfrm>
                <a:off x="1537" y="888"/>
                <a:ext cx="40" cy="22"/>
              </a:xfrm>
              <a:custGeom>
                <a:avLst/>
                <a:gdLst>
                  <a:gd name="T0" fmla="*/ 22 w 40"/>
                  <a:gd name="T1" fmla="*/ 22 h 22"/>
                  <a:gd name="T2" fmla="*/ 16 w 40"/>
                  <a:gd name="T3" fmla="*/ 22 h 22"/>
                  <a:gd name="T4" fmla="*/ 8 w 40"/>
                  <a:gd name="T5" fmla="*/ 20 h 22"/>
                  <a:gd name="T6" fmla="*/ 0 w 40"/>
                  <a:gd name="T7" fmla="*/ 14 h 22"/>
                  <a:gd name="T8" fmla="*/ 6 w 40"/>
                  <a:gd name="T9" fmla="*/ 10 h 22"/>
                  <a:gd name="T10" fmla="*/ 12 w 40"/>
                  <a:gd name="T11" fmla="*/ 6 h 22"/>
                  <a:gd name="T12" fmla="*/ 30 w 40"/>
                  <a:gd name="T13" fmla="*/ 0 h 22"/>
                  <a:gd name="T14" fmla="*/ 32 w 40"/>
                  <a:gd name="T15" fmla="*/ 4 h 22"/>
                  <a:gd name="T16" fmla="*/ 34 w 40"/>
                  <a:gd name="T17" fmla="*/ 6 h 22"/>
                  <a:gd name="T18" fmla="*/ 40 w 40"/>
                  <a:gd name="T19" fmla="*/ 6 h 22"/>
                  <a:gd name="T20" fmla="*/ 40 w 40"/>
                  <a:gd name="T21" fmla="*/ 18 h 22"/>
                  <a:gd name="T22" fmla="*/ 32 w 40"/>
                  <a:gd name="T23" fmla="*/ 22 h 22"/>
                  <a:gd name="T24" fmla="*/ 22 w 40"/>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22">
                    <a:moveTo>
                      <a:pt x="22" y="22"/>
                    </a:moveTo>
                    <a:lnTo>
                      <a:pt x="16" y="22"/>
                    </a:lnTo>
                    <a:lnTo>
                      <a:pt x="8" y="20"/>
                    </a:lnTo>
                    <a:lnTo>
                      <a:pt x="0" y="14"/>
                    </a:lnTo>
                    <a:lnTo>
                      <a:pt x="6" y="10"/>
                    </a:lnTo>
                    <a:lnTo>
                      <a:pt x="12" y="6"/>
                    </a:lnTo>
                    <a:lnTo>
                      <a:pt x="30" y="0"/>
                    </a:lnTo>
                    <a:lnTo>
                      <a:pt x="32" y="4"/>
                    </a:lnTo>
                    <a:lnTo>
                      <a:pt x="34" y="6"/>
                    </a:lnTo>
                    <a:lnTo>
                      <a:pt x="40" y="6"/>
                    </a:lnTo>
                    <a:lnTo>
                      <a:pt x="40" y="18"/>
                    </a:lnTo>
                    <a:lnTo>
                      <a:pt x="32" y="22"/>
                    </a:lnTo>
                    <a:lnTo>
                      <a:pt x="2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7" name="Freeform 41"/>
              <p:cNvSpPr>
                <a:spLocks noChangeAspect="1"/>
              </p:cNvSpPr>
              <p:nvPr/>
            </p:nvSpPr>
            <p:spPr bwMode="gray">
              <a:xfrm>
                <a:off x="1621" y="954"/>
                <a:ext cx="80" cy="42"/>
              </a:xfrm>
              <a:custGeom>
                <a:avLst/>
                <a:gdLst>
                  <a:gd name="T0" fmla="*/ 58 w 80"/>
                  <a:gd name="T1" fmla="*/ 40 h 42"/>
                  <a:gd name="T2" fmla="*/ 56 w 80"/>
                  <a:gd name="T3" fmla="*/ 30 h 42"/>
                  <a:gd name="T4" fmla="*/ 52 w 80"/>
                  <a:gd name="T5" fmla="*/ 26 h 42"/>
                  <a:gd name="T6" fmla="*/ 48 w 80"/>
                  <a:gd name="T7" fmla="*/ 26 h 42"/>
                  <a:gd name="T8" fmla="*/ 42 w 80"/>
                  <a:gd name="T9" fmla="*/ 26 h 42"/>
                  <a:gd name="T10" fmla="*/ 38 w 80"/>
                  <a:gd name="T11" fmla="*/ 30 h 42"/>
                  <a:gd name="T12" fmla="*/ 30 w 80"/>
                  <a:gd name="T13" fmla="*/ 36 h 42"/>
                  <a:gd name="T14" fmla="*/ 22 w 80"/>
                  <a:gd name="T15" fmla="*/ 40 h 42"/>
                  <a:gd name="T16" fmla="*/ 16 w 80"/>
                  <a:gd name="T17" fmla="*/ 42 h 42"/>
                  <a:gd name="T18" fmla="*/ 10 w 80"/>
                  <a:gd name="T19" fmla="*/ 40 h 42"/>
                  <a:gd name="T20" fmla="*/ 14 w 80"/>
                  <a:gd name="T21" fmla="*/ 38 h 42"/>
                  <a:gd name="T22" fmla="*/ 10 w 80"/>
                  <a:gd name="T23" fmla="*/ 36 h 42"/>
                  <a:gd name="T24" fmla="*/ 6 w 80"/>
                  <a:gd name="T25" fmla="*/ 36 h 42"/>
                  <a:gd name="T26" fmla="*/ 4 w 80"/>
                  <a:gd name="T27" fmla="*/ 36 h 42"/>
                  <a:gd name="T28" fmla="*/ 0 w 80"/>
                  <a:gd name="T29" fmla="*/ 34 h 42"/>
                  <a:gd name="T30" fmla="*/ 8 w 80"/>
                  <a:gd name="T31" fmla="*/ 24 h 42"/>
                  <a:gd name="T32" fmla="*/ 22 w 80"/>
                  <a:gd name="T33" fmla="*/ 14 h 42"/>
                  <a:gd name="T34" fmla="*/ 46 w 80"/>
                  <a:gd name="T35" fmla="*/ 0 h 42"/>
                  <a:gd name="T36" fmla="*/ 52 w 80"/>
                  <a:gd name="T37" fmla="*/ 6 h 42"/>
                  <a:gd name="T38" fmla="*/ 58 w 80"/>
                  <a:gd name="T39" fmla="*/ 12 h 42"/>
                  <a:gd name="T40" fmla="*/ 70 w 80"/>
                  <a:gd name="T41" fmla="*/ 22 h 42"/>
                  <a:gd name="T42" fmla="*/ 68 w 80"/>
                  <a:gd name="T43" fmla="*/ 28 h 42"/>
                  <a:gd name="T44" fmla="*/ 74 w 80"/>
                  <a:gd name="T45" fmla="*/ 28 h 42"/>
                  <a:gd name="T46" fmla="*/ 80 w 80"/>
                  <a:gd name="T47" fmla="*/ 30 h 42"/>
                  <a:gd name="T48" fmla="*/ 74 w 80"/>
                  <a:gd name="T49" fmla="*/ 36 h 42"/>
                  <a:gd name="T50" fmla="*/ 70 w 80"/>
                  <a:gd name="T51" fmla="*/ 38 h 42"/>
                  <a:gd name="T52" fmla="*/ 64 w 80"/>
                  <a:gd name="T53" fmla="*/ 40 h 42"/>
                  <a:gd name="T54" fmla="*/ 60 w 80"/>
                  <a:gd name="T55" fmla="*/ 38 h 42"/>
                  <a:gd name="T56" fmla="*/ 60 w 80"/>
                  <a:gd name="T57" fmla="*/ 36 h 42"/>
                  <a:gd name="T58" fmla="*/ 58 w 80"/>
                  <a:gd name="T59" fmla="*/ 4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42">
                    <a:moveTo>
                      <a:pt x="58" y="40"/>
                    </a:moveTo>
                    <a:lnTo>
                      <a:pt x="56" y="30"/>
                    </a:lnTo>
                    <a:lnTo>
                      <a:pt x="52" y="26"/>
                    </a:lnTo>
                    <a:lnTo>
                      <a:pt x="48" y="26"/>
                    </a:lnTo>
                    <a:lnTo>
                      <a:pt x="42" y="26"/>
                    </a:lnTo>
                    <a:lnTo>
                      <a:pt x="38" y="30"/>
                    </a:lnTo>
                    <a:lnTo>
                      <a:pt x="30" y="36"/>
                    </a:lnTo>
                    <a:lnTo>
                      <a:pt x="22" y="40"/>
                    </a:lnTo>
                    <a:lnTo>
                      <a:pt x="16" y="42"/>
                    </a:lnTo>
                    <a:lnTo>
                      <a:pt x="10" y="40"/>
                    </a:lnTo>
                    <a:lnTo>
                      <a:pt x="14" y="38"/>
                    </a:lnTo>
                    <a:lnTo>
                      <a:pt x="10" y="36"/>
                    </a:lnTo>
                    <a:lnTo>
                      <a:pt x="6" y="36"/>
                    </a:lnTo>
                    <a:lnTo>
                      <a:pt x="4" y="36"/>
                    </a:lnTo>
                    <a:lnTo>
                      <a:pt x="0" y="34"/>
                    </a:lnTo>
                    <a:lnTo>
                      <a:pt x="8" y="24"/>
                    </a:lnTo>
                    <a:lnTo>
                      <a:pt x="22" y="14"/>
                    </a:lnTo>
                    <a:lnTo>
                      <a:pt x="46" y="0"/>
                    </a:lnTo>
                    <a:lnTo>
                      <a:pt x="52" y="6"/>
                    </a:lnTo>
                    <a:lnTo>
                      <a:pt x="58" y="12"/>
                    </a:lnTo>
                    <a:lnTo>
                      <a:pt x="70" y="22"/>
                    </a:lnTo>
                    <a:lnTo>
                      <a:pt x="68" y="28"/>
                    </a:lnTo>
                    <a:lnTo>
                      <a:pt x="74" y="28"/>
                    </a:lnTo>
                    <a:lnTo>
                      <a:pt x="80" y="30"/>
                    </a:lnTo>
                    <a:lnTo>
                      <a:pt x="74" y="36"/>
                    </a:lnTo>
                    <a:lnTo>
                      <a:pt x="70" y="38"/>
                    </a:lnTo>
                    <a:lnTo>
                      <a:pt x="64" y="40"/>
                    </a:lnTo>
                    <a:lnTo>
                      <a:pt x="60" y="38"/>
                    </a:lnTo>
                    <a:lnTo>
                      <a:pt x="60" y="36"/>
                    </a:lnTo>
                    <a:lnTo>
                      <a:pt x="58" y="4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8" name="Freeform 42"/>
              <p:cNvSpPr>
                <a:spLocks noChangeAspect="1"/>
              </p:cNvSpPr>
              <p:nvPr/>
            </p:nvSpPr>
            <p:spPr bwMode="gray">
              <a:xfrm>
                <a:off x="1591" y="788"/>
                <a:ext cx="66" cy="24"/>
              </a:xfrm>
              <a:custGeom>
                <a:avLst/>
                <a:gdLst>
                  <a:gd name="T0" fmla="*/ 10 w 66"/>
                  <a:gd name="T1" fmla="*/ 6 h 24"/>
                  <a:gd name="T2" fmla="*/ 16 w 66"/>
                  <a:gd name="T3" fmla="*/ 10 h 24"/>
                  <a:gd name="T4" fmla="*/ 22 w 66"/>
                  <a:gd name="T5" fmla="*/ 12 h 24"/>
                  <a:gd name="T6" fmla="*/ 24 w 66"/>
                  <a:gd name="T7" fmla="*/ 8 h 24"/>
                  <a:gd name="T8" fmla="*/ 24 w 66"/>
                  <a:gd name="T9" fmla="*/ 6 h 24"/>
                  <a:gd name="T10" fmla="*/ 26 w 66"/>
                  <a:gd name="T11" fmla="*/ 6 h 24"/>
                  <a:gd name="T12" fmla="*/ 30 w 66"/>
                  <a:gd name="T13" fmla="*/ 6 h 24"/>
                  <a:gd name="T14" fmla="*/ 34 w 66"/>
                  <a:gd name="T15" fmla="*/ 8 h 24"/>
                  <a:gd name="T16" fmla="*/ 38 w 66"/>
                  <a:gd name="T17" fmla="*/ 12 h 24"/>
                  <a:gd name="T18" fmla="*/ 40 w 66"/>
                  <a:gd name="T19" fmla="*/ 4 h 24"/>
                  <a:gd name="T20" fmla="*/ 42 w 66"/>
                  <a:gd name="T21" fmla="*/ 0 h 24"/>
                  <a:gd name="T22" fmla="*/ 46 w 66"/>
                  <a:gd name="T23" fmla="*/ 0 h 24"/>
                  <a:gd name="T24" fmla="*/ 56 w 66"/>
                  <a:gd name="T25" fmla="*/ 2 h 24"/>
                  <a:gd name="T26" fmla="*/ 62 w 66"/>
                  <a:gd name="T27" fmla="*/ 2 h 24"/>
                  <a:gd name="T28" fmla="*/ 64 w 66"/>
                  <a:gd name="T29" fmla="*/ 0 h 24"/>
                  <a:gd name="T30" fmla="*/ 66 w 66"/>
                  <a:gd name="T31" fmla="*/ 6 h 24"/>
                  <a:gd name="T32" fmla="*/ 62 w 66"/>
                  <a:gd name="T33" fmla="*/ 12 h 24"/>
                  <a:gd name="T34" fmla="*/ 56 w 66"/>
                  <a:gd name="T35" fmla="*/ 16 h 24"/>
                  <a:gd name="T36" fmla="*/ 46 w 66"/>
                  <a:gd name="T37" fmla="*/ 20 h 24"/>
                  <a:gd name="T38" fmla="*/ 42 w 66"/>
                  <a:gd name="T39" fmla="*/ 20 h 24"/>
                  <a:gd name="T40" fmla="*/ 36 w 66"/>
                  <a:gd name="T41" fmla="*/ 20 h 24"/>
                  <a:gd name="T42" fmla="*/ 34 w 66"/>
                  <a:gd name="T43" fmla="*/ 24 h 24"/>
                  <a:gd name="T44" fmla="*/ 28 w 66"/>
                  <a:gd name="T45" fmla="*/ 24 h 24"/>
                  <a:gd name="T46" fmla="*/ 24 w 66"/>
                  <a:gd name="T47" fmla="*/ 24 h 24"/>
                  <a:gd name="T48" fmla="*/ 20 w 66"/>
                  <a:gd name="T49" fmla="*/ 22 h 24"/>
                  <a:gd name="T50" fmla="*/ 18 w 66"/>
                  <a:gd name="T51" fmla="*/ 20 h 24"/>
                  <a:gd name="T52" fmla="*/ 18 w 66"/>
                  <a:gd name="T53" fmla="*/ 14 h 24"/>
                  <a:gd name="T54" fmla="*/ 6 w 66"/>
                  <a:gd name="T55" fmla="*/ 14 h 24"/>
                  <a:gd name="T56" fmla="*/ 2 w 66"/>
                  <a:gd name="T57" fmla="*/ 14 h 24"/>
                  <a:gd name="T58" fmla="*/ 0 w 66"/>
                  <a:gd name="T59" fmla="*/ 10 h 24"/>
                  <a:gd name="T60" fmla="*/ 0 w 66"/>
                  <a:gd name="T61" fmla="*/ 6 h 24"/>
                  <a:gd name="T62" fmla="*/ 0 w 66"/>
                  <a:gd name="T63" fmla="*/ 4 h 24"/>
                  <a:gd name="T64" fmla="*/ 2 w 66"/>
                  <a:gd name="T65" fmla="*/ 2 h 24"/>
                  <a:gd name="T66" fmla="*/ 8 w 66"/>
                  <a:gd name="T67" fmla="*/ 0 h 24"/>
                  <a:gd name="T68" fmla="*/ 10 w 66"/>
                  <a:gd name="T69" fmla="*/ 2 h 24"/>
                  <a:gd name="T70" fmla="*/ 12 w 66"/>
                  <a:gd name="T71" fmla="*/ 4 h 24"/>
                  <a:gd name="T72" fmla="*/ 16 w 66"/>
                  <a:gd name="T73" fmla="*/ 10 h 24"/>
                  <a:gd name="T74" fmla="*/ 16 w 66"/>
                  <a:gd name="T75" fmla="*/ 8 h 24"/>
                  <a:gd name="T76" fmla="*/ 10 w 66"/>
                  <a:gd name="T77" fmla="*/ 6 h 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 h="24">
                    <a:moveTo>
                      <a:pt x="10" y="6"/>
                    </a:moveTo>
                    <a:lnTo>
                      <a:pt x="16" y="10"/>
                    </a:lnTo>
                    <a:lnTo>
                      <a:pt x="22" y="12"/>
                    </a:lnTo>
                    <a:lnTo>
                      <a:pt x="24" y="8"/>
                    </a:lnTo>
                    <a:lnTo>
                      <a:pt x="24" y="6"/>
                    </a:lnTo>
                    <a:lnTo>
                      <a:pt x="26" y="6"/>
                    </a:lnTo>
                    <a:lnTo>
                      <a:pt x="30" y="6"/>
                    </a:lnTo>
                    <a:lnTo>
                      <a:pt x="34" y="8"/>
                    </a:lnTo>
                    <a:lnTo>
                      <a:pt x="38" y="12"/>
                    </a:lnTo>
                    <a:lnTo>
                      <a:pt x="40" y="4"/>
                    </a:lnTo>
                    <a:lnTo>
                      <a:pt x="42" y="0"/>
                    </a:lnTo>
                    <a:lnTo>
                      <a:pt x="46" y="0"/>
                    </a:lnTo>
                    <a:lnTo>
                      <a:pt x="56" y="2"/>
                    </a:lnTo>
                    <a:lnTo>
                      <a:pt x="62" y="2"/>
                    </a:lnTo>
                    <a:lnTo>
                      <a:pt x="64" y="0"/>
                    </a:lnTo>
                    <a:lnTo>
                      <a:pt x="66" y="6"/>
                    </a:lnTo>
                    <a:lnTo>
                      <a:pt x="62" y="12"/>
                    </a:lnTo>
                    <a:lnTo>
                      <a:pt x="56" y="16"/>
                    </a:lnTo>
                    <a:lnTo>
                      <a:pt x="46" y="20"/>
                    </a:lnTo>
                    <a:lnTo>
                      <a:pt x="42" y="20"/>
                    </a:lnTo>
                    <a:lnTo>
                      <a:pt x="36" y="20"/>
                    </a:lnTo>
                    <a:lnTo>
                      <a:pt x="34" y="24"/>
                    </a:lnTo>
                    <a:lnTo>
                      <a:pt x="28" y="24"/>
                    </a:lnTo>
                    <a:lnTo>
                      <a:pt x="24" y="24"/>
                    </a:lnTo>
                    <a:lnTo>
                      <a:pt x="20" y="22"/>
                    </a:lnTo>
                    <a:lnTo>
                      <a:pt x="18" y="20"/>
                    </a:lnTo>
                    <a:lnTo>
                      <a:pt x="18" y="14"/>
                    </a:lnTo>
                    <a:lnTo>
                      <a:pt x="6" y="14"/>
                    </a:lnTo>
                    <a:lnTo>
                      <a:pt x="2" y="14"/>
                    </a:lnTo>
                    <a:lnTo>
                      <a:pt x="0" y="10"/>
                    </a:lnTo>
                    <a:lnTo>
                      <a:pt x="0" y="6"/>
                    </a:lnTo>
                    <a:lnTo>
                      <a:pt x="0" y="4"/>
                    </a:lnTo>
                    <a:lnTo>
                      <a:pt x="2" y="2"/>
                    </a:lnTo>
                    <a:lnTo>
                      <a:pt x="8" y="0"/>
                    </a:lnTo>
                    <a:lnTo>
                      <a:pt x="10" y="2"/>
                    </a:lnTo>
                    <a:lnTo>
                      <a:pt x="12" y="4"/>
                    </a:lnTo>
                    <a:lnTo>
                      <a:pt x="16" y="10"/>
                    </a:lnTo>
                    <a:lnTo>
                      <a:pt x="16" y="8"/>
                    </a:lnTo>
                    <a:lnTo>
                      <a:pt x="1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9" name="Freeform 43"/>
              <p:cNvSpPr>
                <a:spLocks noChangeAspect="1"/>
              </p:cNvSpPr>
              <p:nvPr/>
            </p:nvSpPr>
            <p:spPr bwMode="gray">
              <a:xfrm>
                <a:off x="1677" y="782"/>
                <a:ext cx="164" cy="38"/>
              </a:xfrm>
              <a:custGeom>
                <a:avLst/>
                <a:gdLst>
                  <a:gd name="T0" fmla="*/ 30 w 164"/>
                  <a:gd name="T1" fmla="*/ 22 h 38"/>
                  <a:gd name="T2" fmla="*/ 36 w 164"/>
                  <a:gd name="T3" fmla="*/ 18 h 38"/>
                  <a:gd name="T4" fmla="*/ 32 w 164"/>
                  <a:gd name="T5" fmla="*/ 16 h 38"/>
                  <a:gd name="T6" fmla="*/ 28 w 164"/>
                  <a:gd name="T7" fmla="*/ 16 h 38"/>
                  <a:gd name="T8" fmla="*/ 22 w 164"/>
                  <a:gd name="T9" fmla="*/ 16 h 38"/>
                  <a:gd name="T10" fmla="*/ 12 w 164"/>
                  <a:gd name="T11" fmla="*/ 18 h 38"/>
                  <a:gd name="T12" fmla="*/ 8 w 164"/>
                  <a:gd name="T13" fmla="*/ 16 h 38"/>
                  <a:gd name="T14" fmla="*/ 4 w 164"/>
                  <a:gd name="T15" fmla="*/ 14 h 38"/>
                  <a:gd name="T16" fmla="*/ 0 w 164"/>
                  <a:gd name="T17" fmla="*/ 6 h 38"/>
                  <a:gd name="T18" fmla="*/ 8 w 164"/>
                  <a:gd name="T19" fmla="*/ 2 h 38"/>
                  <a:gd name="T20" fmla="*/ 20 w 164"/>
                  <a:gd name="T21" fmla="*/ 0 h 38"/>
                  <a:gd name="T22" fmla="*/ 28 w 164"/>
                  <a:gd name="T23" fmla="*/ 2 h 38"/>
                  <a:gd name="T24" fmla="*/ 32 w 164"/>
                  <a:gd name="T25" fmla="*/ 6 h 38"/>
                  <a:gd name="T26" fmla="*/ 38 w 164"/>
                  <a:gd name="T27" fmla="*/ 8 h 38"/>
                  <a:gd name="T28" fmla="*/ 44 w 164"/>
                  <a:gd name="T29" fmla="*/ 10 h 38"/>
                  <a:gd name="T30" fmla="*/ 58 w 164"/>
                  <a:gd name="T31" fmla="*/ 10 h 38"/>
                  <a:gd name="T32" fmla="*/ 60 w 164"/>
                  <a:gd name="T33" fmla="*/ 8 h 38"/>
                  <a:gd name="T34" fmla="*/ 64 w 164"/>
                  <a:gd name="T35" fmla="*/ 6 h 38"/>
                  <a:gd name="T36" fmla="*/ 68 w 164"/>
                  <a:gd name="T37" fmla="*/ 6 h 38"/>
                  <a:gd name="T38" fmla="*/ 62 w 164"/>
                  <a:gd name="T39" fmla="*/ 10 h 38"/>
                  <a:gd name="T40" fmla="*/ 60 w 164"/>
                  <a:gd name="T41" fmla="*/ 12 h 38"/>
                  <a:gd name="T42" fmla="*/ 58 w 164"/>
                  <a:gd name="T43" fmla="*/ 16 h 38"/>
                  <a:gd name="T44" fmla="*/ 60 w 164"/>
                  <a:gd name="T45" fmla="*/ 18 h 38"/>
                  <a:gd name="T46" fmla="*/ 60 w 164"/>
                  <a:gd name="T47" fmla="*/ 20 h 38"/>
                  <a:gd name="T48" fmla="*/ 66 w 164"/>
                  <a:gd name="T49" fmla="*/ 20 h 38"/>
                  <a:gd name="T50" fmla="*/ 80 w 164"/>
                  <a:gd name="T51" fmla="*/ 20 h 38"/>
                  <a:gd name="T52" fmla="*/ 94 w 164"/>
                  <a:gd name="T53" fmla="*/ 20 h 38"/>
                  <a:gd name="T54" fmla="*/ 108 w 164"/>
                  <a:gd name="T55" fmla="*/ 20 h 38"/>
                  <a:gd name="T56" fmla="*/ 120 w 164"/>
                  <a:gd name="T57" fmla="*/ 18 h 38"/>
                  <a:gd name="T58" fmla="*/ 136 w 164"/>
                  <a:gd name="T59" fmla="*/ 18 h 38"/>
                  <a:gd name="T60" fmla="*/ 144 w 164"/>
                  <a:gd name="T61" fmla="*/ 18 h 38"/>
                  <a:gd name="T62" fmla="*/ 152 w 164"/>
                  <a:gd name="T63" fmla="*/ 20 h 38"/>
                  <a:gd name="T64" fmla="*/ 164 w 164"/>
                  <a:gd name="T65" fmla="*/ 22 h 38"/>
                  <a:gd name="T66" fmla="*/ 160 w 164"/>
                  <a:gd name="T67" fmla="*/ 30 h 38"/>
                  <a:gd name="T68" fmla="*/ 156 w 164"/>
                  <a:gd name="T69" fmla="*/ 36 h 38"/>
                  <a:gd name="T70" fmla="*/ 148 w 164"/>
                  <a:gd name="T71" fmla="*/ 38 h 38"/>
                  <a:gd name="T72" fmla="*/ 140 w 164"/>
                  <a:gd name="T73" fmla="*/ 38 h 38"/>
                  <a:gd name="T74" fmla="*/ 132 w 164"/>
                  <a:gd name="T75" fmla="*/ 38 h 38"/>
                  <a:gd name="T76" fmla="*/ 124 w 164"/>
                  <a:gd name="T77" fmla="*/ 36 h 38"/>
                  <a:gd name="T78" fmla="*/ 118 w 164"/>
                  <a:gd name="T79" fmla="*/ 36 h 38"/>
                  <a:gd name="T80" fmla="*/ 110 w 164"/>
                  <a:gd name="T81" fmla="*/ 34 h 38"/>
                  <a:gd name="T82" fmla="*/ 104 w 164"/>
                  <a:gd name="T83" fmla="*/ 34 h 38"/>
                  <a:gd name="T84" fmla="*/ 96 w 164"/>
                  <a:gd name="T85" fmla="*/ 32 h 38"/>
                  <a:gd name="T86" fmla="*/ 90 w 164"/>
                  <a:gd name="T87" fmla="*/ 30 h 38"/>
                  <a:gd name="T88" fmla="*/ 86 w 164"/>
                  <a:gd name="T89" fmla="*/ 30 h 38"/>
                  <a:gd name="T90" fmla="*/ 78 w 164"/>
                  <a:gd name="T91" fmla="*/ 32 h 38"/>
                  <a:gd name="T92" fmla="*/ 72 w 164"/>
                  <a:gd name="T93" fmla="*/ 34 h 38"/>
                  <a:gd name="T94" fmla="*/ 68 w 164"/>
                  <a:gd name="T95" fmla="*/ 38 h 38"/>
                  <a:gd name="T96" fmla="*/ 62 w 164"/>
                  <a:gd name="T97" fmla="*/ 38 h 38"/>
                  <a:gd name="T98" fmla="*/ 42 w 164"/>
                  <a:gd name="T99" fmla="*/ 36 h 38"/>
                  <a:gd name="T100" fmla="*/ 32 w 164"/>
                  <a:gd name="T101" fmla="*/ 36 h 38"/>
                  <a:gd name="T102" fmla="*/ 28 w 164"/>
                  <a:gd name="T103" fmla="*/ 36 h 38"/>
                  <a:gd name="T104" fmla="*/ 24 w 164"/>
                  <a:gd name="T105" fmla="*/ 38 h 38"/>
                  <a:gd name="T106" fmla="*/ 24 w 164"/>
                  <a:gd name="T107" fmla="*/ 30 h 38"/>
                  <a:gd name="T108" fmla="*/ 28 w 164"/>
                  <a:gd name="T109" fmla="*/ 24 h 38"/>
                  <a:gd name="T110" fmla="*/ 32 w 164"/>
                  <a:gd name="T111" fmla="*/ 20 h 38"/>
                  <a:gd name="T112" fmla="*/ 36 w 164"/>
                  <a:gd name="T113" fmla="*/ 20 h 38"/>
                  <a:gd name="T114" fmla="*/ 30 w 164"/>
                  <a:gd name="T115" fmla="*/ 22 h 3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4" h="38">
                    <a:moveTo>
                      <a:pt x="30" y="22"/>
                    </a:moveTo>
                    <a:lnTo>
                      <a:pt x="36" y="18"/>
                    </a:lnTo>
                    <a:lnTo>
                      <a:pt x="32" y="16"/>
                    </a:lnTo>
                    <a:lnTo>
                      <a:pt x="28" y="16"/>
                    </a:lnTo>
                    <a:lnTo>
                      <a:pt x="22" y="16"/>
                    </a:lnTo>
                    <a:lnTo>
                      <a:pt x="12" y="18"/>
                    </a:lnTo>
                    <a:lnTo>
                      <a:pt x="8" y="16"/>
                    </a:lnTo>
                    <a:lnTo>
                      <a:pt x="4" y="14"/>
                    </a:lnTo>
                    <a:lnTo>
                      <a:pt x="0" y="6"/>
                    </a:lnTo>
                    <a:lnTo>
                      <a:pt x="8" y="2"/>
                    </a:lnTo>
                    <a:lnTo>
                      <a:pt x="20" y="0"/>
                    </a:lnTo>
                    <a:lnTo>
                      <a:pt x="28" y="2"/>
                    </a:lnTo>
                    <a:lnTo>
                      <a:pt x="32" y="6"/>
                    </a:lnTo>
                    <a:lnTo>
                      <a:pt x="38" y="8"/>
                    </a:lnTo>
                    <a:lnTo>
                      <a:pt x="44" y="10"/>
                    </a:lnTo>
                    <a:lnTo>
                      <a:pt x="58" y="10"/>
                    </a:lnTo>
                    <a:lnTo>
                      <a:pt x="60" y="8"/>
                    </a:lnTo>
                    <a:lnTo>
                      <a:pt x="64" y="6"/>
                    </a:lnTo>
                    <a:lnTo>
                      <a:pt x="68" y="6"/>
                    </a:lnTo>
                    <a:lnTo>
                      <a:pt x="62" y="10"/>
                    </a:lnTo>
                    <a:lnTo>
                      <a:pt x="60" y="12"/>
                    </a:lnTo>
                    <a:lnTo>
                      <a:pt x="58" y="16"/>
                    </a:lnTo>
                    <a:lnTo>
                      <a:pt x="60" y="18"/>
                    </a:lnTo>
                    <a:lnTo>
                      <a:pt x="60" y="20"/>
                    </a:lnTo>
                    <a:lnTo>
                      <a:pt x="66" y="20"/>
                    </a:lnTo>
                    <a:lnTo>
                      <a:pt x="80" y="20"/>
                    </a:lnTo>
                    <a:lnTo>
                      <a:pt x="94" y="20"/>
                    </a:lnTo>
                    <a:lnTo>
                      <a:pt x="108" y="20"/>
                    </a:lnTo>
                    <a:lnTo>
                      <a:pt x="120" y="18"/>
                    </a:lnTo>
                    <a:lnTo>
                      <a:pt x="136" y="18"/>
                    </a:lnTo>
                    <a:lnTo>
                      <a:pt x="144" y="18"/>
                    </a:lnTo>
                    <a:lnTo>
                      <a:pt x="152" y="20"/>
                    </a:lnTo>
                    <a:lnTo>
                      <a:pt x="164" y="22"/>
                    </a:lnTo>
                    <a:lnTo>
                      <a:pt x="160" y="30"/>
                    </a:lnTo>
                    <a:lnTo>
                      <a:pt x="156" y="36"/>
                    </a:lnTo>
                    <a:lnTo>
                      <a:pt x="148" y="38"/>
                    </a:lnTo>
                    <a:lnTo>
                      <a:pt x="140" y="38"/>
                    </a:lnTo>
                    <a:lnTo>
                      <a:pt x="132" y="38"/>
                    </a:lnTo>
                    <a:lnTo>
                      <a:pt x="124" y="36"/>
                    </a:lnTo>
                    <a:lnTo>
                      <a:pt x="118" y="36"/>
                    </a:lnTo>
                    <a:lnTo>
                      <a:pt x="110" y="34"/>
                    </a:lnTo>
                    <a:lnTo>
                      <a:pt x="104" y="34"/>
                    </a:lnTo>
                    <a:lnTo>
                      <a:pt x="96" y="32"/>
                    </a:lnTo>
                    <a:lnTo>
                      <a:pt x="90" y="30"/>
                    </a:lnTo>
                    <a:lnTo>
                      <a:pt x="86" y="30"/>
                    </a:lnTo>
                    <a:lnTo>
                      <a:pt x="78" y="32"/>
                    </a:lnTo>
                    <a:lnTo>
                      <a:pt x="72" y="34"/>
                    </a:lnTo>
                    <a:lnTo>
                      <a:pt x="68" y="38"/>
                    </a:lnTo>
                    <a:lnTo>
                      <a:pt x="62" y="38"/>
                    </a:lnTo>
                    <a:lnTo>
                      <a:pt x="42" y="36"/>
                    </a:lnTo>
                    <a:lnTo>
                      <a:pt x="32" y="36"/>
                    </a:lnTo>
                    <a:lnTo>
                      <a:pt x="28" y="36"/>
                    </a:lnTo>
                    <a:lnTo>
                      <a:pt x="24" y="38"/>
                    </a:lnTo>
                    <a:lnTo>
                      <a:pt x="24" y="30"/>
                    </a:lnTo>
                    <a:lnTo>
                      <a:pt x="28" y="24"/>
                    </a:lnTo>
                    <a:lnTo>
                      <a:pt x="32" y="20"/>
                    </a:lnTo>
                    <a:lnTo>
                      <a:pt x="36" y="20"/>
                    </a:lnTo>
                    <a:lnTo>
                      <a:pt x="3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0" name="Freeform 44"/>
              <p:cNvSpPr>
                <a:spLocks noChangeAspect="1"/>
              </p:cNvSpPr>
              <p:nvPr/>
            </p:nvSpPr>
            <p:spPr bwMode="gray">
              <a:xfrm>
                <a:off x="1653" y="804"/>
                <a:ext cx="30" cy="14"/>
              </a:xfrm>
              <a:custGeom>
                <a:avLst/>
                <a:gdLst>
                  <a:gd name="T0" fmla="*/ 30 w 30"/>
                  <a:gd name="T1" fmla="*/ 8 h 14"/>
                  <a:gd name="T2" fmla="*/ 28 w 30"/>
                  <a:gd name="T3" fmla="*/ 12 h 14"/>
                  <a:gd name="T4" fmla="*/ 24 w 30"/>
                  <a:gd name="T5" fmla="*/ 14 h 14"/>
                  <a:gd name="T6" fmla="*/ 20 w 30"/>
                  <a:gd name="T7" fmla="*/ 14 h 14"/>
                  <a:gd name="T8" fmla="*/ 10 w 30"/>
                  <a:gd name="T9" fmla="*/ 12 h 14"/>
                  <a:gd name="T10" fmla="*/ 0 w 30"/>
                  <a:gd name="T11" fmla="*/ 10 h 14"/>
                  <a:gd name="T12" fmla="*/ 6 w 30"/>
                  <a:gd name="T13" fmla="*/ 4 h 14"/>
                  <a:gd name="T14" fmla="*/ 16 w 30"/>
                  <a:gd name="T15" fmla="*/ 0 h 14"/>
                  <a:gd name="T16" fmla="*/ 22 w 30"/>
                  <a:gd name="T17" fmla="*/ 0 h 14"/>
                  <a:gd name="T18" fmla="*/ 26 w 30"/>
                  <a:gd name="T19" fmla="*/ 2 h 14"/>
                  <a:gd name="T20" fmla="*/ 28 w 30"/>
                  <a:gd name="T21" fmla="*/ 4 h 14"/>
                  <a:gd name="T22" fmla="*/ 30 w 30"/>
                  <a:gd name="T23" fmla="*/ 8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14">
                    <a:moveTo>
                      <a:pt x="30" y="8"/>
                    </a:moveTo>
                    <a:lnTo>
                      <a:pt x="28" y="12"/>
                    </a:lnTo>
                    <a:lnTo>
                      <a:pt x="24" y="14"/>
                    </a:lnTo>
                    <a:lnTo>
                      <a:pt x="20" y="14"/>
                    </a:lnTo>
                    <a:lnTo>
                      <a:pt x="10" y="12"/>
                    </a:lnTo>
                    <a:lnTo>
                      <a:pt x="0" y="10"/>
                    </a:lnTo>
                    <a:lnTo>
                      <a:pt x="6" y="4"/>
                    </a:lnTo>
                    <a:lnTo>
                      <a:pt x="16" y="0"/>
                    </a:lnTo>
                    <a:lnTo>
                      <a:pt x="22" y="0"/>
                    </a:lnTo>
                    <a:lnTo>
                      <a:pt x="26" y="2"/>
                    </a:lnTo>
                    <a:lnTo>
                      <a:pt x="28" y="4"/>
                    </a:lnTo>
                    <a:lnTo>
                      <a:pt x="3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1" name="Freeform 45"/>
              <p:cNvSpPr>
                <a:spLocks noChangeAspect="1"/>
              </p:cNvSpPr>
              <p:nvPr/>
            </p:nvSpPr>
            <p:spPr bwMode="gray">
              <a:xfrm>
                <a:off x="1685" y="760"/>
                <a:ext cx="36" cy="18"/>
              </a:xfrm>
              <a:custGeom>
                <a:avLst/>
                <a:gdLst>
                  <a:gd name="T0" fmla="*/ 32 w 36"/>
                  <a:gd name="T1" fmla="*/ 6 h 18"/>
                  <a:gd name="T2" fmla="*/ 26 w 36"/>
                  <a:gd name="T3" fmla="*/ 10 h 18"/>
                  <a:gd name="T4" fmla="*/ 30 w 36"/>
                  <a:gd name="T5" fmla="*/ 12 h 18"/>
                  <a:gd name="T6" fmla="*/ 36 w 36"/>
                  <a:gd name="T7" fmla="*/ 12 h 18"/>
                  <a:gd name="T8" fmla="*/ 34 w 36"/>
                  <a:gd name="T9" fmla="*/ 16 h 18"/>
                  <a:gd name="T10" fmla="*/ 36 w 36"/>
                  <a:gd name="T11" fmla="*/ 18 h 18"/>
                  <a:gd name="T12" fmla="*/ 16 w 36"/>
                  <a:gd name="T13" fmla="*/ 18 h 18"/>
                  <a:gd name="T14" fmla="*/ 8 w 36"/>
                  <a:gd name="T15" fmla="*/ 14 h 18"/>
                  <a:gd name="T16" fmla="*/ 2 w 36"/>
                  <a:gd name="T17" fmla="*/ 12 h 18"/>
                  <a:gd name="T18" fmla="*/ 0 w 36"/>
                  <a:gd name="T19" fmla="*/ 6 h 18"/>
                  <a:gd name="T20" fmla="*/ 2 w 36"/>
                  <a:gd name="T21" fmla="*/ 2 h 18"/>
                  <a:gd name="T22" fmla="*/ 4 w 36"/>
                  <a:gd name="T23" fmla="*/ 0 h 18"/>
                  <a:gd name="T24" fmla="*/ 8 w 36"/>
                  <a:gd name="T25" fmla="*/ 0 h 18"/>
                  <a:gd name="T26" fmla="*/ 14 w 36"/>
                  <a:gd name="T27" fmla="*/ 0 h 18"/>
                  <a:gd name="T28" fmla="*/ 24 w 36"/>
                  <a:gd name="T29" fmla="*/ 4 h 18"/>
                  <a:gd name="T30" fmla="*/ 32 w 36"/>
                  <a:gd name="T31" fmla="*/ 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8">
                    <a:moveTo>
                      <a:pt x="32" y="6"/>
                    </a:moveTo>
                    <a:lnTo>
                      <a:pt x="26" y="10"/>
                    </a:lnTo>
                    <a:lnTo>
                      <a:pt x="30" y="12"/>
                    </a:lnTo>
                    <a:lnTo>
                      <a:pt x="36" y="12"/>
                    </a:lnTo>
                    <a:lnTo>
                      <a:pt x="34" y="16"/>
                    </a:lnTo>
                    <a:lnTo>
                      <a:pt x="36" y="18"/>
                    </a:lnTo>
                    <a:lnTo>
                      <a:pt x="16" y="18"/>
                    </a:lnTo>
                    <a:lnTo>
                      <a:pt x="8" y="14"/>
                    </a:lnTo>
                    <a:lnTo>
                      <a:pt x="2" y="12"/>
                    </a:lnTo>
                    <a:lnTo>
                      <a:pt x="0" y="6"/>
                    </a:lnTo>
                    <a:lnTo>
                      <a:pt x="2" y="2"/>
                    </a:lnTo>
                    <a:lnTo>
                      <a:pt x="4" y="0"/>
                    </a:lnTo>
                    <a:lnTo>
                      <a:pt x="8" y="0"/>
                    </a:lnTo>
                    <a:lnTo>
                      <a:pt x="14" y="0"/>
                    </a:lnTo>
                    <a:lnTo>
                      <a:pt x="24" y="4"/>
                    </a:lnTo>
                    <a:lnTo>
                      <a:pt x="32"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2" name="Freeform 46"/>
              <p:cNvSpPr>
                <a:spLocks noChangeAspect="1"/>
              </p:cNvSpPr>
              <p:nvPr/>
            </p:nvSpPr>
            <p:spPr bwMode="gray">
              <a:xfrm>
                <a:off x="1731" y="712"/>
                <a:ext cx="382" cy="86"/>
              </a:xfrm>
              <a:custGeom>
                <a:avLst/>
                <a:gdLst>
                  <a:gd name="T0" fmla="*/ 168 w 382"/>
                  <a:gd name="T1" fmla="*/ 58 h 86"/>
                  <a:gd name="T2" fmla="*/ 158 w 382"/>
                  <a:gd name="T3" fmla="*/ 50 h 86"/>
                  <a:gd name="T4" fmla="*/ 154 w 382"/>
                  <a:gd name="T5" fmla="*/ 64 h 86"/>
                  <a:gd name="T6" fmla="*/ 146 w 382"/>
                  <a:gd name="T7" fmla="*/ 72 h 86"/>
                  <a:gd name="T8" fmla="*/ 140 w 382"/>
                  <a:gd name="T9" fmla="*/ 72 h 86"/>
                  <a:gd name="T10" fmla="*/ 132 w 382"/>
                  <a:gd name="T11" fmla="*/ 66 h 86"/>
                  <a:gd name="T12" fmla="*/ 136 w 382"/>
                  <a:gd name="T13" fmla="*/ 70 h 86"/>
                  <a:gd name="T14" fmla="*/ 132 w 382"/>
                  <a:gd name="T15" fmla="*/ 82 h 86"/>
                  <a:gd name="T16" fmla="*/ 114 w 382"/>
                  <a:gd name="T17" fmla="*/ 86 h 86"/>
                  <a:gd name="T18" fmla="*/ 106 w 382"/>
                  <a:gd name="T19" fmla="*/ 82 h 86"/>
                  <a:gd name="T20" fmla="*/ 46 w 382"/>
                  <a:gd name="T21" fmla="*/ 80 h 86"/>
                  <a:gd name="T22" fmla="*/ 28 w 382"/>
                  <a:gd name="T23" fmla="*/ 82 h 86"/>
                  <a:gd name="T24" fmla="*/ 24 w 382"/>
                  <a:gd name="T25" fmla="*/ 80 h 86"/>
                  <a:gd name="T26" fmla="*/ 24 w 382"/>
                  <a:gd name="T27" fmla="*/ 72 h 86"/>
                  <a:gd name="T28" fmla="*/ 34 w 382"/>
                  <a:gd name="T29" fmla="*/ 72 h 86"/>
                  <a:gd name="T30" fmla="*/ 52 w 382"/>
                  <a:gd name="T31" fmla="*/ 68 h 86"/>
                  <a:gd name="T32" fmla="*/ 58 w 382"/>
                  <a:gd name="T33" fmla="*/ 62 h 86"/>
                  <a:gd name="T34" fmla="*/ 68 w 382"/>
                  <a:gd name="T35" fmla="*/ 64 h 86"/>
                  <a:gd name="T36" fmla="*/ 76 w 382"/>
                  <a:gd name="T37" fmla="*/ 66 h 86"/>
                  <a:gd name="T38" fmla="*/ 76 w 382"/>
                  <a:gd name="T39" fmla="*/ 60 h 86"/>
                  <a:gd name="T40" fmla="*/ 72 w 382"/>
                  <a:gd name="T41" fmla="*/ 50 h 86"/>
                  <a:gd name="T42" fmla="*/ 64 w 382"/>
                  <a:gd name="T43" fmla="*/ 50 h 86"/>
                  <a:gd name="T44" fmla="*/ 50 w 382"/>
                  <a:gd name="T45" fmla="*/ 52 h 86"/>
                  <a:gd name="T46" fmla="*/ 34 w 382"/>
                  <a:gd name="T47" fmla="*/ 54 h 86"/>
                  <a:gd name="T48" fmla="*/ 10 w 382"/>
                  <a:gd name="T49" fmla="*/ 52 h 86"/>
                  <a:gd name="T50" fmla="*/ 4 w 382"/>
                  <a:gd name="T51" fmla="*/ 46 h 86"/>
                  <a:gd name="T52" fmla="*/ 0 w 382"/>
                  <a:gd name="T53" fmla="*/ 38 h 86"/>
                  <a:gd name="T54" fmla="*/ 6 w 382"/>
                  <a:gd name="T55" fmla="*/ 32 h 86"/>
                  <a:gd name="T56" fmla="*/ 42 w 382"/>
                  <a:gd name="T57" fmla="*/ 24 h 86"/>
                  <a:gd name="T58" fmla="*/ 78 w 382"/>
                  <a:gd name="T59" fmla="*/ 26 h 86"/>
                  <a:gd name="T60" fmla="*/ 96 w 382"/>
                  <a:gd name="T61" fmla="*/ 36 h 86"/>
                  <a:gd name="T62" fmla="*/ 104 w 382"/>
                  <a:gd name="T63" fmla="*/ 36 h 86"/>
                  <a:gd name="T64" fmla="*/ 108 w 382"/>
                  <a:gd name="T65" fmla="*/ 30 h 86"/>
                  <a:gd name="T66" fmla="*/ 116 w 382"/>
                  <a:gd name="T67" fmla="*/ 26 h 86"/>
                  <a:gd name="T68" fmla="*/ 132 w 382"/>
                  <a:gd name="T69" fmla="*/ 32 h 86"/>
                  <a:gd name="T70" fmla="*/ 142 w 382"/>
                  <a:gd name="T71" fmla="*/ 36 h 86"/>
                  <a:gd name="T72" fmla="*/ 140 w 382"/>
                  <a:gd name="T73" fmla="*/ 30 h 86"/>
                  <a:gd name="T74" fmla="*/ 120 w 382"/>
                  <a:gd name="T75" fmla="*/ 24 h 86"/>
                  <a:gd name="T76" fmla="*/ 98 w 382"/>
                  <a:gd name="T77" fmla="*/ 24 h 86"/>
                  <a:gd name="T78" fmla="*/ 82 w 382"/>
                  <a:gd name="T79" fmla="*/ 24 h 86"/>
                  <a:gd name="T80" fmla="*/ 78 w 382"/>
                  <a:gd name="T81" fmla="*/ 20 h 86"/>
                  <a:gd name="T82" fmla="*/ 84 w 382"/>
                  <a:gd name="T83" fmla="*/ 12 h 86"/>
                  <a:gd name="T84" fmla="*/ 126 w 382"/>
                  <a:gd name="T85" fmla="*/ 12 h 86"/>
                  <a:gd name="T86" fmla="*/ 142 w 382"/>
                  <a:gd name="T87" fmla="*/ 8 h 86"/>
                  <a:gd name="T88" fmla="*/ 158 w 382"/>
                  <a:gd name="T89" fmla="*/ 8 h 86"/>
                  <a:gd name="T90" fmla="*/ 168 w 382"/>
                  <a:gd name="T91" fmla="*/ 8 h 86"/>
                  <a:gd name="T92" fmla="*/ 172 w 382"/>
                  <a:gd name="T93" fmla="*/ 10 h 86"/>
                  <a:gd name="T94" fmla="*/ 202 w 382"/>
                  <a:gd name="T95" fmla="*/ 4 h 86"/>
                  <a:gd name="T96" fmla="*/ 252 w 382"/>
                  <a:gd name="T97" fmla="*/ 0 h 86"/>
                  <a:gd name="T98" fmla="*/ 328 w 382"/>
                  <a:gd name="T99" fmla="*/ 2 h 86"/>
                  <a:gd name="T100" fmla="*/ 364 w 382"/>
                  <a:gd name="T101" fmla="*/ 6 h 86"/>
                  <a:gd name="T102" fmla="*/ 368 w 382"/>
                  <a:gd name="T103" fmla="*/ 16 h 86"/>
                  <a:gd name="T104" fmla="*/ 332 w 382"/>
                  <a:gd name="T105" fmla="*/ 24 h 86"/>
                  <a:gd name="T106" fmla="*/ 316 w 382"/>
                  <a:gd name="T107" fmla="*/ 24 h 86"/>
                  <a:gd name="T108" fmla="*/ 310 w 382"/>
                  <a:gd name="T109" fmla="*/ 24 h 86"/>
                  <a:gd name="T110" fmla="*/ 310 w 382"/>
                  <a:gd name="T111" fmla="*/ 26 h 86"/>
                  <a:gd name="T112" fmla="*/ 282 w 382"/>
                  <a:gd name="T113" fmla="*/ 26 h 86"/>
                  <a:gd name="T114" fmla="*/ 262 w 382"/>
                  <a:gd name="T115" fmla="*/ 32 h 86"/>
                  <a:gd name="T116" fmla="*/ 240 w 382"/>
                  <a:gd name="T117" fmla="*/ 36 h 86"/>
                  <a:gd name="T118" fmla="*/ 216 w 382"/>
                  <a:gd name="T119" fmla="*/ 36 h 86"/>
                  <a:gd name="T120" fmla="*/ 208 w 382"/>
                  <a:gd name="T121" fmla="*/ 40 h 86"/>
                  <a:gd name="T122" fmla="*/ 196 w 382"/>
                  <a:gd name="T123" fmla="*/ 52 h 86"/>
                  <a:gd name="T124" fmla="*/ 174 w 382"/>
                  <a:gd name="T125" fmla="*/ 60 h 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82" h="86">
                    <a:moveTo>
                      <a:pt x="174" y="60"/>
                    </a:moveTo>
                    <a:lnTo>
                      <a:pt x="168" y="58"/>
                    </a:lnTo>
                    <a:lnTo>
                      <a:pt x="164" y="50"/>
                    </a:lnTo>
                    <a:lnTo>
                      <a:pt x="158" y="50"/>
                    </a:lnTo>
                    <a:lnTo>
                      <a:pt x="156" y="58"/>
                    </a:lnTo>
                    <a:lnTo>
                      <a:pt x="154" y="64"/>
                    </a:lnTo>
                    <a:lnTo>
                      <a:pt x="150" y="70"/>
                    </a:lnTo>
                    <a:lnTo>
                      <a:pt x="146" y="72"/>
                    </a:lnTo>
                    <a:lnTo>
                      <a:pt x="142" y="72"/>
                    </a:lnTo>
                    <a:lnTo>
                      <a:pt x="140" y="72"/>
                    </a:lnTo>
                    <a:lnTo>
                      <a:pt x="136" y="68"/>
                    </a:lnTo>
                    <a:lnTo>
                      <a:pt x="132" y="66"/>
                    </a:lnTo>
                    <a:lnTo>
                      <a:pt x="126" y="66"/>
                    </a:lnTo>
                    <a:lnTo>
                      <a:pt x="136" y="70"/>
                    </a:lnTo>
                    <a:lnTo>
                      <a:pt x="142" y="74"/>
                    </a:lnTo>
                    <a:lnTo>
                      <a:pt x="132" y="82"/>
                    </a:lnTo>
                    <a:lnTo>
                      <a:pt x="120" y="86"/>
                    </a:lnTo>
                    <a:lnTo>
                      <a:pt x="114" y="86"/>
                    </a:lnTo>
                    <a:lnTo>
                      <a:pt x="112" y="84"/>
                    </a:lnTo>
                    <a:lnTo>
                      <a:pt x="106" y="82"/>
                    </a:lnTo>
                    <a:lnTo>
                      <a:pt x="102" y="80"/>
                    </a:lnTo>
                    <a:lnTo>
                      <a:pt x="46" y="80"/>
                    </a:lnTo>
                    <a:lnTo>
                      <a:pt x="32" y="82"/>
                    </a:lnTo>
                    <a:lnTo>
                      <a:pt x="28" y="82"/>
                    </a:lnTo>
                    <a:lnTo>
                      <a:pt x="26" y="82"/>
                    </a:lnTo>
                    <a:lnTo>
                      <a:pt x="24" y="80"/>
                    </a:lnTo>
                    <a:lnTo>
                      <a:pt x="22" y="76"/>
                    </a:lnTo>
                    <a:lnTo>
                      <a:pt x="24" y="72"/>
                    </a:lnTo>
                    <a:lnTo>
                      <a:pt x="26" y="70"/>
                    </a:lnTo>
                    <a:lnTo>
                      <a:pt x="34" y="72"/>
                    </a:lnTo>
                    <a:lnTo>
                      <a:pt x="50" y="76"/>
                    </a:lnTo>
                    <a:lnTo>
                      <a:pt x="52" y="68"/>
                    </a:lnTo>
                    <a:lnTo>
                      <a:pt x="54" y="64"/>
                    </a:lnTo>
                    <a:lnTo>
                      <a:pt x="58" y="62"/>
                    </a:lnTo>
                    <a:lnTo>
                      <a:pt x="64" y="62"/>
                    </a:lnTo>
                    <a:lnTo>
                      <a:pt x="68" y="64"/>
                    </a:lnTo>
                    <a:lnTo>
                      <a:pt x="72" y="64"/>
                    </a:lnTo>
                    <a:lnTo>
                      <a:pt x="76" y="66"/>
                    </a:lnTo>
                    <a:lnTo>
                      <a:pt x="80" y="66"/>
                    </a:lnTo>
                    <a:lnTo>
                      <a:pt x="76" y="60"/>
                    </a:lnTo>
                    <a:lnTo>
                      <a:pt x="74" y="54"/>
                    </a:lnTo>
                    <a:lnTo>
                      <a:pt x="72" y="50"/>
                    </a:lnTo>
                    <a:lnTo>
                      <a:pt x="64" y="52"/>
                    </a:lnTo>
                    <a:lnTo>
                      <a:pt x="64" y="50"/>
                    </a:lnTo>
                    <a:lnTo>
                      <a:pt x="62" y="48"/>
                    </a:lnTo>
                    <a:lnTo>
                      <a:pt x="50" y="52"/>
                    </a:lnTo>
                    <a:lnTo>
                      <a:pt x="42" y="54"/>
                    </a:lnTo>
                    <a:lnTo>
                      <a:pt x="34" y="54"/>
                    </a:lnTo>
                    <a:lnTo>
                      <a:pt x="22" y="54"/>
                    </a:lnTo>
                    <a:lnTo>
                      <a:pt x="10" y="52"/>
                    </a:lnTo>
                    <a:lnTo>
                      <a:pt x="6" y="50"/>
                    </a:lnTo>
                    <a:lnTo>
                      <a:pt x="4" y="46"/>
                    </a:lnTo>
                    <a:lnTo>
                      <a:pt x="2" y="42"/>
                    </a:lnTo>
                    <a:lnTo>
                      <a:pt x="0" y="38"/>
                    </a:lnTo>
                    <a:lnTo>
                      <a:pt x="2" y="36"/>
                    </a:lnTo>
                    <a:lnTo>
                      <a:pt x="6" y="32"/>
                    </a:lnTo>
                    <a:lnTo>
                      <a:pt x="24" y="26"/>
                    </a:lnTo>
                    <a:lnTo>
                      <a:pt x="42" y="24"/>
                    </a:lnTo>
                    <a:lnTo>
                      <a:pt x="58" y="22"/>
                    </a:lnTo>
                    <a:lnTo>
                      <a:pt x="78" y="26"/>
                    </a:lnTo>
                    <a:lnTo>
                      <a:pt x="88" y="32"/>
                    </a:lnTo>
                    <a:lnTo>
                      <a:pt x="96" y="36"/>
                    </a:lnTo>
                    <a:lnTo>
                      <a:pt x="98" y="36"/>
                    </a:lnTo>
                    <a:lnTo>
                      <a:pt x="104" y="36"/>
                    </a:lnTo>
                    <a:lnTo>
                      <a:pt x="104" y="34"/>
                    </a:lnTo>
                    <a:lnTo>
                      <a:pt x="108" y="30"/>
                    </a:lnTo>
                    <a:lnTo>
                      <a:pt x="112" y="28"/>
                    </a:lnTo>
                    <a:lnTo>
                      <a:pt x="116" y="26"/>
                    </a:lnTo>
                    <a:lnTo>
                      <a:pt x="126" y="28"/>
                    </a:lnTo>
                    <a:lnTo>
                      <a:pt x="132" y="32"/>
                    </a:lnTo>
                    <a:lnTo>
                      <a:pt x="136" y="36"/>
                    </a:lnTo>
                    <a:lnTo>
                      <a:pt x="142" y="36"/>
                    </a:lnTo>
                    <a:lnTo>
                      <a:pt x="142" y="32"/>
                    </a:lnTo>
                    <a:lnTo>
                      <a:pt x="140" y="30"/>
                    </a:lnTo>
                    <a:lnTo>
                      <a:pt x="130" y="24"/>
                    </a:lnTo>
                    <a:lnTo>
                      <a:pt x="120" y="24"/>
                    </a:lnTo>
                    <a:lnTo>
                      <a:pt x="114" y="24"/>
                    </a:lnTo>
                    <a:lnTo>
                      <a:pt x="98" y="24"/>
                    </a:lnTo>
                    <a:lnTo>
                      <a:pt x="86" y="24"/>
                    </a:lnTo>
                    <a:lnTo>
                      <a:pt x="82" y="24"/>
                    </a:lnTo>
                    <a:lnTo>
                      <a:pt x="80" y="22"/>
                    </a:lnTo>
                    <a:lnTo>
                      <a:pt x="78" y="20"/>
                    </a:lnTo>
                    <a:lnTo>
                      <a:pt x="80" y="14"/>
                    </a:lnTo>
                    <a:lnTo>
                      <a:pt x="84" y="12"/>
                    </a:lnTo>
                    <a:lnTo>
                      <a:pt x="92" y="12"/>
                    </a:lnTo>
                    <a:lnTo>
                      <a:pt x="126" y="12"/>
                    </a:lnTo>
                    <a:lnTo>
                      <a:pt x="134" y="10"/>
                    </a:lnTo>
                    <a:lnTo>
                      <a:pt x="142" y="8"/>
                    </a:lnTo>
                    <a:lnTo>
                      <a:pt x="148" y="8"/>
                    </a:lnTo>
                    <a:lnTo>
                      <a:pt x="158" y="8"/>
                    </a:lnTo>
                    <a:lnTo>
                      <a:pt x="164" y="8"/>
                    </a:lnTo>
                    <a:lnTo>
                      <a:pt x="168" y="8"/>
                    </a:lnTo>
                    <a:lnTo>
                      <a:pt x="168" y="10"/>
                    </a:lnTo>
                    <a:lnTo>
                      <a:pt x="172" y="10"/>
                    </a:lnTo>
                    <a:lnTo>
                      <a:pt x="188" y="8"/>
                    </a:lnTo>
                    <a:lnTo>
                      <a:pt x="202" y="4"/>
                    </a:lnTo>
                    <a:lnTo>
                      <a:pt x="226" y="2"/>
                    </a:lnTo>
                    <a:lnTo>
                      <a:pt x="252" y="0"/>
                    </a:lnTo>
                    <a:lnTo>
                      <a:pt x="306" y="2"/>
                    </a:lnTo>
                    <a:lnTo>
                      <a:pt x="328" y="2"/>
                    </a:lnTo>
                    <a:lnTo>
                      <a:pt x="346" y="2"/>
                    </a:lnTo>
                    <a:lnTo>
                      <a:pt x="364" y="6"/>
                    </a:lnTo>
                    <a:lnTo>
                      <a:pt x="382" y="10"/>
                    </a:lnTo>
                    <a:lnTo>
                      <a:pt x="368" y="16"/>
                    </a:lnTo>
                    <a:lnTo>
                      <a:pt x="352" y="22"/>
                    </a:lnTo>
                    <a:lnTo>
                      <a:pt x="332" y="24"/>
                    </a:lnTo>
                    <a:lnTo>
                      <a:pt x="324" y="24"/>
                    </a:lnTo>
                    <a:lnTo>
                      <a:pt x="316" y="24"/>
                    </a:lnTo>
                    <a:lnTo>
                      <a:pt x="304" y="24"/>
                    </a:lnTo>
                    <a:lnTo>
                      <a:pt x="310" y="24"/>
                    </a:lnTo>
                    <a:lnTo>
                      <a:pt x="318" y="24"/>
                    </a:lnTo>
                    <a:lnTo>
                      <a:pt x="310" y="26"/>
                    </a:lnTo>
                    <a:lnTo>
                      <a:pt x="302" y="26"/>
                    </a:lnTo>
                    <a:lnTo>
                      <a:pt x="282" y="26"/>
                    </a:lnTo>
                    <a:lnTo>
                      <a:pt x="272" y="28"/>
                    </a:lnTo>
                    <a:lnTo>
                      <a:pt x="262" y="32"/>
                    </a:lnTo>
                    <a:lnTo>
                      <a:pt x="250" y="36"/>
                    </a:lnTo>
                    <a:lnTo>
                      <a:pt x="240" y="36"/>
                    </a:lnTo>
                    <a:lnTo>
                      <a:pt x="222" y="36"/>
                    </a:lnTo>
                    <a:lnTo>
                      <a:pt x="216" y="36"/>
                    </a:lnTo>
                    <a:lnTo>
                      <a:pt x="210" y="36"/>
                    </a:lnTo>
                    <a:lnTo>
                      <a:pt x="208" y="40"/>
                    </a:lnTo>
                    <a:lnTo>
                      <a:pt x="206" y="44"/>
                    </a:lnTo>
                    <a:lnTo>
                      <a:pt x="196" y="52"/>
                    </a:lnTo>
                    <a:lnTo>
                      <a:pt x="184" y="58"/>
                    </a:lnTo>
                    <a:lnTo>
                      <a:pt x="174" y="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3" name="Freeform 47"/>
              <p:cNvSpPr>
                <a:spLocks noChangeAspect="1"/>
              </p:cNvSpPr>
              <p:nvPr/>
            </p:nvSpPr>
            <p:spPr bwMode="gray">
              <a:xfrm>
                <a:off x="1675" y="830"/>
                <a:ext cx="284" cy="190"/>
              </a:xfrm>
              <a:custGeom>
                <a:avLst/>
                <a:gdLst>
                  <a:gd name="T0" fmla="*/ 122 w 284"/>
                  <a:gd name="T1" fmla="*/ 10 h 190"/>
                  <a:gd name="T2" fmla="*/ 132 w 284"/>
                  <a:gd name="T3" fmla="*/ 2 h 190"/>
                  <a:gd name="T4" fmla="*/ 158 w 284"/>
                  <a:gd name="T5" fmla="*/ 4 h 190"/>
                  <a:gd name="T6" fmla="*/ 172 w 284"/>
                  <a:gd name="T7" fmla="*/ 14 h 190"/>
                  <a:gd name="T8" fmla="*/ 172 w 284"/>
                  <a:gd name="T9" fmla="*/ 20 h 190"/>
                  <a:gd name="T10" fmla="*/ 184 w 284"/>
                  <a:gd name="T11" fmla="*/ 28 h 190"/>
                  <a:gd name="T12" fmla="*/ 196 w 284"/>
                  <a:gd name="T13" fmla="*/ 34 h 190"/>
                  <a:gd name="T14" fmla="*/ 212 w 284"/>
                  <a:gd name="T15" fmla="*/ 36 h 190"/>
                  <a:gd name="T16" fmla="*/ 236 w 284"/>
                  <a:gd name="T17" fmla="*/ 64 h 190"/>
                  <a:gd name="T18" fmla="*/ 218 w 284"/>
                  <a:gd name="T19" fmla="*/ 74 h 190"/>
                  <a:gd name="T20" fmla="*/ 234 w 284"/>
                  <a:gd name="T21" fmla="*/ 82 h 190"/>
                  <a:gd name="T22" fmla="*/ 258 w 284"/>
                  <a:gd name="T23" fmla="*/ 98 h 190"/>
                  <a:gd name="T24" fmla="*/ 268 w 284"/>
                  <a:gd name="T25" fmla="*/ 106 h 190"/>
                  <a:gd name="T26" fmla="*/ 280 w 284"/>
                  <a:gd name="T27" fmla="*/ 108 h 190"/>
                  <a:gd name="T28" fmla="*/ 276 w 284"/>
                  <a:gd name="T29" fmla="*/ 114 h 190"/>
                  <a:gd name="T30" fmla="*/ 262 w 284"/>
                  <a:gd name="T31" fmla="*/ 124 h 190"/>
                  <a:gd name="T32" fmla="*/ 246 w 284"/>
                  <a:gd name="T33" fmla="*/ 134 h 190"/>
                  <a:gd name="T34" fmla="*/ 232 w 284"/>
                  <a:gd name="T35" fmla="*/ 134 h 190"/>
                  <a:gd name="T36" fmla="*/ 228 w 284"/>
                  <a:gd name="T37" fmla="*/ 120 h 190"/>
                  <a:gd name="T38" fmla="*/ 212 w 284"/>
                  <a:gd name="T39" fmla="*/ 118 h 190"/>
                  <a:gd name="T40" fmla="*/ 198 w 284"/>
                  <a:gd name="T41" fmla="*/ 122 h 190"/>
                  <a:gd name="T42" fmla="*/ 206 w 284"/>
                  <a:gd name="T43" fmla="*/ 130 h 190"/>
                  <a:gd name="T44" fmla="*/ 220 w 284"/>
                  <a:gd name="T45" fmla="*/ 144 h 190"/>
                  <a:gd name="T46" fmla="*/ 218 w 284"/>
                  <a:gd name="T47" fmla="*/ 164 h 190"/>
                  <a:gd name="T48" fmla="*/ 220 w 284"/>
                  <a:gd name="T49" fmla="*/ 178 h 190"/>
                  <a:gd name="T50" fmla="*/ 196 w 284"/>
                  <a:gd name="T51" fmla="*/ 166 h 190"/>
                  <a:gd name="T52" fmla="*/ 188 w 284"/>
                  <a:gd name="T53" fmla="*/ 160 h 190"/>
                  <a:gd name="T54" fmla="*/ 172 w 284"/>
                  <a:gd name="T55" fmla="*/ 160 h 190"/>
                  <a:gd name="T56" fmla="*/ 194 w 284"/>
                  <a:gd name="T57" fmla="*/ 188 h 190"/>
                  <a:gd name="T58" fmla="*/ 174 w 284"/>
                  <a:gd name="T59" fmla="*/ 184 h 190"/>
                  <a:gd name="T60" fmla="*/ 132 w 284"/>
                  <a:gd name="T61" fmla="*/ 172 h 190"/>
                  <a:gd name="T62" fmla="*/ 134 w 284"/>
                  <a:gd name="T63" fmla="*/ 164 h 190"/>
                  <a:gd name="T64" fmla="*/ 132 w 284"/>
                  <a:gd name="T65" fmla="*/ 158 h 190"/>
                  <a:gd name="T66" fmla="*/ 120 w 284"/>
                  <a:gd name="T67" fmla="*/ 144 h 190"/>
                  <a:gd name="T68" fmla="*/ 88 w 284"/>
                  <a:gd name="T69" fmla="*/ 146 h 190"/>
                  <a:gd name="T70" fmla="*/ 62 w 284"/>
                  <a:gd name="T71" fmla="*/ 148 h 190"/>
                  <a:gd name="T72" fmla="*/ 60 w 284"/>
                  <a:gd name="T73" fmla="*/ 142 h 190"/>
                  <a:gd name="T74" fmla="*/ 86 w 284"/>
                  <a:gd name="T75" fmla="*/ 128 h 190"/>
                  <a:gd name="T76" fmla="*/ 104 w 284"/>
                  <a:gd name="T77" fmla="*/ 134 h 190"/>
                  <a:gd name="T78" fmla="*/ 120 w 284"/>
                  <a:gd name="T79" fmla="*/ 128 h 190"/>
                  <a:gd name="T80" fmla="*/ 134 w 284"/>
                  <a:gd name="T81" fmla="*/ 116 h 190"/>
                  <a:gd name="T82" fmla="*/ 152 w 284"/>
                  <a:gd name="T83" fmla="*/ 84 h 190"/>
                  <a:gd name="T84" fmla="*/ 142 w 284"/>
                  <a:gd name="T85" fmla="*/ 76 h 190"/>
                  <a:gd name="T86" fmla="*/ 134 w 284"/>
                  <a:gd name="T87" fmla="*/ 74 h 190"/>
                  <a:gd name="T88" fmla="*/ 126 w 284"/>
                  <a:gd name="T89" fmla="*/ 62 h 190"/>
                  <a:gd name="T90" fmla="*/ 112 w 284"/>
                  <a:gd name="T91" fmla="*/ 54 h 190"/>
                  <a:gd name="T92" fmla="*/ 100 w 284"/>
                  <a:gd name="T93" fmla="*/ 62 h 190"/>
                  <a:gd name="T94" fmla="*/ 88 w 284"/>
                  <a:gd name="T95" fmla="*/ 66 h 190"/>
                  <a:gd name="T96" fmla="*/ 76 w 284"/>
                  <a:gd name="T97" fmla="*/ 58 h 190"/>
                  <a:gd name="T98" fmla="*/ 32 w 284"/>
                  <a:gd name="T99" fmla="*/ 56 h 190"/>
                  <a:gd name="T100" fmla="*/ 22 w 284"/>
                  <a:gd name="T101" fmla="*/ 46 h 190"/>
                  <a:gd name="T102" fmla="*/ 10 w 284"/>
                  <a:gd name="T103" fmla="*/ 52 h 190"/>
                  <a:gd name="T104" fmla="*/ 2 w 284"/>
                  <a:gd name="T105" fmla="*/ 48 h 190"/>
                  <a:gd name="T106" fmla="*/ 14 w 284"/>
                  <a:gd name="T107" fmla="*/ 40 h 190"/>
                  <a:gd name="T108" fmla="*/ 4 w 284"/>
                  <a:gd name="T109" fmla="*/ 30 h 190"/>
                  <a:gd name="T110" fmla="*/ 12 w 284"/>
                  <a:gd name="T111" fmla="*/ 18 h 190"/>
                  <a:gd name="T112" fmla="*/ 56 w 284"/>
                  <a:gd name="T113" fmla="*/ 6 h 190"/>
                  <a:gd name="T114" fmla="*/ 82 w 284"/>
                  <a:gd name="T115" fmla="*/ 0 h 190"/>
                  <a:gd name="T116" fmla="*/ 62 w 284"/>
                  <a:gd name="T117" fmla="*/ 12 h 190"/>
                  <a:gd name="T118" fmla="*/ 50 w 284"/>
                  <a:gd name="T119" fmla="*/ 22 h 190"/>
                  <a:gd name="T120" fmla="*/ 60 w 284"/>
                  <a:gd name="T121" fmla="*/ 24 h 190"/>
                  <a:gd name="T122" fmla="*/ 76 w 284"/>
                  <a:gd name="T123" fmla="*/ 12 h 1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4" h="190">
                    <a:moveTo>
                      <a:pt x="114" y="0"/>
                    </a:moveTo>
                    <a:lnTo>
                      <a:pt x="124" y="0"/>
                    </a:lnTo>
                    <a:lnTo>
                      <a:pt x="122" y="10"/>
                    </a:lnTo>
                    <a:lnTo>
                      <a:pt x="126" y="8"/>
                    </a:lnTo>
                    <a:lnTo>
                      <a:pt x="130" y="4"/>
                    </a:lnTo>
                    <a:lnTo>
                      <a:pt x="132" y="2"/>
                    </a:lnTo>
                    <a:lnTo>
                      <a:pt x="138" y="0"/>
                    </a:lnTo>
                    <a:lnTo>
                      <a:pt x="146" y="0"/>
                    </a:lnTo>
                    <a:lnTo>
                      <a:pt x="158" y="4"/>
                    </a:lnTo>
                    <a:lnTo>
                      <a:pt x="168" y="8"/>
                    </a:lnTo>
                    <a:lnTo>
                      <a:pt x="170" y="12"/>
                    </a:lnTo>
                    <a:lnTo>
                      <a:pt x="172" y="14"/>
                    </a:lnTo>
                    <a:lnTo>
                      <a:pt x="142" y="20"/>
                    </a:lnTo>
                    <a:lnTo>
                      <a:pt x="158" y="22"/>
                    </a:lnTo>
                    <a:lnTo>
                      <a:pt x="172" y="20"/>
                    </a:lnTo>
                    <a:lnTo>
                      <a:pt x="176" y="22"/>
                    </a:lnTo>
                    <a:lnTo>
                      <a:pt x="180" y="24"/>
                    </a:lnTo>
                    <a:lnTo>
                      <a:pt x="184" y="28"/>
                    </a:lnTo>
                    <a:lnTo>
                      <a:pt x="186" y="34"/>
                    </a:lnTo>
                    <a:lnTo>
                      <a:pt x="190" y="40"/>
                    </a:lnTo>
                    <a:lnTo>
                      <a:pt x="196" y="34"/>
                    </a:lnTo>
                    <a:lnTo>
                      <a:pt x="198" y="32"/>
                    </a:lnTo>
                    <a:lnTo>
                      <a:pt x="202" y="32"/>
                    </a:lnTo>
                    <a:lnTo>
                      <a:pt x="212" y="36"/>
                    </a:lnTo>
                    <a:lnTo>
                      <a:pt x="224" y="44"/>
                    </a:lnTo>
                    <a:lnTo>
                      <a:pt x="246" y="58"/>
                    </a:lnTo>
                    <a:lnTo>
                      <a:pt x="236" y="64"/>
                    </a:lnTo>
                    <a:lnTo>
                      <a:pt x="230" y="68"/>
                    </a:lnTo>
                    <a:lnTo>
                      <a:pt x="228" y="74"/>
                    </a:lnTo>
                    <a:lnTo>
                      <a:pt x="218" y="74"/>
                    </a:lnTo>
                    <a:lnTo>
                      <a:pt x="218" y="80"/>
                    </a:lnTo>
                    <a:lnTo>
                      <a:pt x="224" y="80"/>
                    </a:lnTo>
                    <a:lnTo>
                      <a:pt x="234" y="82"/>
                    </a:lnTo>
                    <a:lnTo>
                      <a:pt x="246" y="86"/>
                    </a:lnTo>
                    <a:lnTo>
                      <a:pt x="256" y="94"/>
                    </a:lnTo>
                    <a:lnTo>
                      <a:pt x="258" y="98"/>
                    </a:lnTo>
                    <a:lnTo>
                      <a:pt x="258" y="102"/>
                    </a:lnTo>
                    <a:lnTo>
                      <a:pt x="264" y="104"/>
                    </a:lnTo>
                    <a:lnTo>
                      <a:pt x="268" y="106"/>
                    </a:lnTo>
                    <a:lnTo>
                      <a:pt x="272" y="108"/>
                    </a:lnTo>
                    <a:lnTo>
                      <a:pt x="276" y="108"/>
                    </a:lnTo>
                    <a:lnTo>
                      <a:pt x="280" y="108"/>
                    </a:lnTo>
                    <a:lnTo>
                      <a:pt x="284" y="106"/>
                    </a:lnTo>
                    <a:lnTo>
                      <a:pt x="284" y="112"/>
                    </a:lnTo>
                    <a:lnTo>
                      <a:pt x="276" y="114"/>
                    </a:lnTo>
                    <a:lnTo>
                      <a:pt x="268" y="116"/>
                    </a:lnTo>
                    <a:lnTo>
                      <a:pt x="268" y="126"/>
                    </a:lnTo>
                    <a:lnTo>
                      <a:pt x="262" y="124"/>
                    </a:lnTo>
                    <a:lnTo>
                      <a:pt x="258" y="122"/>
                    </a:lnTo>
                    <a:lnTo>
                      <a:pt x="252" y="130"/>
                    </a:lnTo>
                    <a:lnTo>
                      <a:pt x="246" y="134"/>
                    </a:lnTo>
                    <a:lnTo>
                      <a:pt x="242" y="136"/>
                    </a:lnTo>
                    <a:lnTo>
                      <a:pt x="236" y="136"/>
                    </a:lnTo>
                    <a:lnTo>
                      <a:pt x="232" y="134"/>
                    </a:lnTo>
                    <a:lnTo>
                      <a:pt x="230" y="130"/>
                    </a:lnTo>
                    <a:lnTo>
                      <a:pt x="228" y="128"/>
                    </a:lnTo>
                    <a:lnTo>
                      <a:pt x="228" y="120"/>
                    </a:lnTo>
                    <a:lnTo>
                      <a:pt x="224" y="112"/>
                    </a:lnTo>
                    <a:lnTo>
                      <a:pt x="210" y="112"/>
                    </a:lnTo>
                    <a:lnTo>
                      <a:pt x="212" y="118"/>
                    </a:lnTo>
                    <a:lnTo>
                      <a:pt x="208" y="120"/>
                    </a:lnTo>
                    <a:lnTo>
                      <a:pt x="204" y="120"/>
                    </a:lnTo>
                    <a:lnTo>
                      <a:pt x="198" y="122"/>
                    </a:lnTo>
                    <a:lnTo>
                      <a:pt x="198" y="124"/>
                    </a:lnTo>
                    <a:lnTo>
                      <a:pt x="200" y="128"/>
                    </a:lnTo>
                    <a:lnTo>
                      <a:pt x="206" y="130"/>
                    </a:lnTo>
                    <a:lnTo>
                      <a:pt x="206" y="138"/>
                    </a:lnTo>
                    <a:lnTo>
                      <a:pt x="214" y="140"/>
                    </a:lnTo>
                    <a:lnTo>
                      <a:pt x="220" y="144"/>
                    </a:lnTo>
                    <a:lnTo>
                      <a:pt x="222" y="152"/>
                    </a:lnTo>
                    <a:lnTo>
                      <a:pt x="220" y="158"/>
                    </a:lnTo>
                    <a:lnTo>
                      <a:pt x="218" y="164"/>
                    </a:lnTo>
                    <a:lnTo>
                      <a:pt x="218" y="168"/>
                    </a:lnTo>
                    <a:lnTo>
                      <a:pt x="216" y="172"/>
                    </a:lnTo>
                    <a:lnTo>
                      <a:pt x="220" y="178"/>
                    </a:lnTo>
                    <a:lnTo>
                      <a:pt x="212" y="176"/>
                    </a:lnTo>
                    <a:lnTo>
                      <a:pt x="202" y="172"/>
                    </a:lnTo>
                    <a:lnTo>
                      <a:pt x="196" y="166"/>
                    </a:lnTo>
                    <a:lnTo>
                      <a:pt x="192" y="164"/>
                    </a:lnTo>
                    <a:lnTo>
                      <a:pt x="192" y="162"/>
                    </a:lnTo>
                    <a:lnTo>
                      <a:pt x="188" y="160"/>
                    </a:lnTo>
                    <a:lnTo>
                      <a:pt x="182" y="158"/>
                    </a:lnTo>
                    <a:lnTo>
                      <a:pt x="170" y="158"/>
                    </a:lnTo>
                    <a:lnTo>
                      <a:pt x="172" y="160"/>
                    </a:lnTo>
                    <a:lnTo>
                      <a:pt x="180" y="168"/>
                    </a:lnTo>
                    <a:lnTo>
                      <a:pt x="196" y="182"/>
                    </a:lnTo>
                    <a:lnTo>
                      <a:pt x="194" y="188"/>
                    </a:lnTo>
                    <a:lnTo>
                      <a:pt x="190" y="190"/>
                    </a:lnTo>
                    <a:lnTo>
                      <a:pt x="184" y="188"/>
                    </a:lnTo>
                    <a:lnTo>
                      <a:pt x="174" y="184"/>
                    </a:lnTo>
                    <a:lnTo>
                      <a:pt x="160" y="176"/>
                    </a:lnTo>
                    <a:lnTo>
                      <a:pt x="134" y="176"/>
                    </a:lnTo>
                    <a:lnTo>
                      <a:pt x="132" y="172"/>
                    </a:lnTo>
                    <a:lnTo>
                      <a:pt x="134" y="170"/>
                    </a:lnTo>
                    <a:lnTo>
                      <a:pt x="134" y="168"/>
                    </a:lnTo>
                    <a:lnTo>
                      <a:pt x="134" y="164"/>
                    </a:lnTo>
                    <a:lnTo>
                      <a:pt x="134" y="160"/>
                    </a:lnTo>
                    <a:lnTo>
                      <a:pt x="134" y="158"/>
                    </a:lnTo>
                    <a:lnTo>
                      <a:pt x="132" y="158"/>
                    </a:lnTo>
                    <a:lnTo>
                      <a:pt x="124" y="152"/>
                    </a:lnTo>
                    <a:lnTo>
                      <a:pt x="120" y="148"/>
                    </a:lnTo>
                    <a:lnTo>
                      <a:pt x="120" y="144"/>
                    </a:lnTo>
                    <a:lnTo>
                      <a:pt x="102" y="144"/>
                    </a:lnTo>
                    <a:lnTo>
                      <a:pt x="94" y="144"/>
                    </a:lnTo>
                    <a:lnTo>
                      <a:pt x="88" y="146"/>
                    </a:lnTo>
                    <a:lnTo>
                      <a:pt x="78" y="148"/>
                    </a:lnTo>
                    <a:lnTo>
                      <a:pt x="70" y="150"/>
                    </a:lnTo>
                    <a:lnTo>
                      <a:pt x="62" y="148"/>
                    </a:lnTo>
                    <a:lnTo>
                      <a:pt x="60" y="146"/>
                    </a:lnTo>
                    <a:lnTo>
                      <a:pt x="60" y="144"/>
                    </a:lnTo>
                    <a:lnTo>
                      <a:pt x="60" y="142"/>
                    </a:lnTo>
                    <a:lnTo>
                      <a:pt x="62" y="138"/>
                    </a:lnTo>
                    <a:lnTo>
                      <a:pt x="70" y="136"/>
                    </a:lnTo>
                    <a:lnTo>
                      <a:pt x="86" y="128"/>
                    </a:lnTo>
                    <a:lnTo>
                      <a:pt x="88" y="132"/>
                    </a:lnTo>
                    <a:lnTo>
                      <a:pt x="92" y="134"/>
                    </a:lnTo>
                    <a:lnTo>
                      <a:pt x="104" y="134"/>
                    </a:lnTo>
                    <a:lnTo>
                      <a:pt x="114" y="132"/>
                    </a:lnTo>
                    <a:lnTo>
                      <a:pt x="116" y="130"/>
                    </a:lnTo>
                    <a:lnTo>
                      <a:pt x="120" y="128"/>
                    </a:lnTo>
                    <a:lnTo>
                      <a:pt x="122" y="126"/>
                    </a:lnTo>
                    <a:lnTo>
                      <a:pt x="122" y="120"/>
                    </a:lnTo>
                    <a:lnTo>
                      <a:pt x="134" y="116"/>
                    </a:lnTo>
                    <a:lnTo>
                      <a:pt x="142" y="112"/>
                    </a:lnTo>
                    <a:lnTo>
                      <a:pt x="162" y="98"/>
                    </a:lnTo>
                    <a:lnTo>
                      <a:pt x="152" y="84"/>
                    </a:lnTo>
                    <a:lnTo>
                      <a:pt x="148" y="82"/>
                    </a:lnTo>
                    <a:lnTo>
                      <a:pt x="142" y="80"/>
                    </a:lnTo>
                    <a:lnTo>
                      <a:pt x="142" y="76"/>
                    </a:lnTo>
                    <a:lnTo>
                      <a:pt x="128" y="76"/>
                    </a:lnTo>
                    <a:lnTo>
                      <a:pt x="130" y="74"/>
                    </a:lnTo>
                    <a:lnTo>
                      <a:pt x="134" y="74"/>
                    </a:lnTo>
                    <a:lnTo>
                      <a:pt x="134" y="66"/>
                    </a:lnTo>
                    <a:lnTo>
                      <a:pt x="130" y="64"/>
                    </a:lnTo>
                    <a:lnTo>
                      <a:pt x="126" y="62"/>
                    </a:lnTo>
                    <a:lnTo>
                      <a:pt x="118" y="56"/>
                    </a:lnTo>
                    <a:lnTo>
                      <a:pt x="114" y="54"/>
                    </a:lnTo>
                    <a:lnTo>
                      <a:pt x="112" y="54"/>
                    </a:lnTo>
                    <a:lnTo>
                      <a:pt x="110" y="56"/>
                    </a:lnTo>
                    <a:lnTo>
                      <a:pt x="104" y="58"/>
                    </a:lnTo>
                    <a:lnTo>
                      <a:pt x="100" y="62"/>
                    </a:lnTo>
                    <a:lnTo>
                      <a:pt x="96" y="64"/>
                    </a:lnTo>
                    <a:lnTo>
                      <a:pt x="92" y="66"/>
                    </a:lnTo>
                    <a:lnTo>
                      <a:pt x="88" y="66"/>
                    </a:lnTo>
                    <a:lnTo>
                      <a:pt x="88" y="64"/>
                    </a:lnTo>
                    <a:lnTo>
                      <a:pt x="88" y="56"/>
                    </a:lnTo>
                    <a:lnTo>
                      <a:pt x="76" y="58"/>
                    </a:lnTo>
                    <a:lnTo>
                      <a:pt x="64" y="58"/>
                    </a:lnTo>
                    <a:lnTo>
                      <a:pt x="36" y="56"/>
                    </a:lnTo>
                    <a:lnTo>
                      <a:pt x="32" y="56"/>
                    </a:lnTo>
                    <a:lnTo>
                      <a:pt x="26" y="54"/>
                    </a:lnTo>
                    <a:lnTo>
                      <a:pt x="24" y="52"/>
                    </a:lnTo>
                    <a:lnTo>
                      <a:pt x="22" y="46"/>
                    </a:lnTo>
                    <a:lnTo>
                      <a:pt x="18" y="48"/>
                    </a:lnTo>
                    <a:lnTo>
                      <a:pt x="14" y="50"/>
                    </a:lnTo>
                    <a:lnTo>
                      <a:pt x="10" y="52"/>
                    </a:lnTo>
                    <a:lnTo>
                      <a:pt x="6" y="52"/>
                    </a:lnTo>
                    <a:lnTo>
                      <a:pt x="4" y="52"/>
                    </a:lnTo>
                    <a:lnTo>
                      <a:pt x="2" y="48"/>
                    </a:lnTo>
                    <a:lnTo>
                      <a:pt x="0" y="44"/>
                    </a:lnTo>
                    <a:lnTo>
                      <a:pt x="6" y="40"/>
                    </a:lnTo>
                    <a:lnTo>
                      <a:pt x="14" y="40"/>
                    </a:lnTo>
                    <a:lnTo>
                      <a:pt x="6" y="36"/>
                    </a:lnTo>
                    <a:lnTo>
                      <a:pt x="4" y="34"/>
                    </a:lnTo>
                    <a:lnTo>
                      <a:pt x="4" y="30"/>
                    </a:lnTo>
                    <a:lnTo>
                      <a:pt x="4" y="28"/>
                    </a:lnTo>
                    <a:lnTo>
                      <a:pt x="6" y="24"/>
                    </a:lnTo>
                    <a:lnTo>
                      <a:pt x="12" y="18"/>
                    </a:lnTo>
                    <a:lnTo>
                      <a:pt x="22" y="14"/>
                    </a:lnTo>
                    <a:lnTo>
                      <a:pt x="32" y="10"/>
                    </a:lnTo>
                    <a:lnTo>
                      <a:pt x="56" y="6"/>
                    </a:lnTo>
                    <a:lnTo>
                      <a:pt x="64" y="4"/>
                    </a:lnTo>
                    <a:lnTo>
                      <a:pt x="72" y="0"/>
                    </a:lnTo>
                    <a:lnTo>
                      <a:pt x="82" y="0"/>
                    </a:lnTo>
                    <a:lnTo>
                      <a:pt x="78" y="6"/>
                    </a:lnTo>
                    <a:lnTo>
                      <a:pt x="72" y="8"/>
                    </a:lnTo>
                    <a:lnTo>
                      <a:pt x="62" y="12"/>
                    </a:lnTo>
                    <a:lnTo>
                      <a:pt x="58" y="16"/>
                    </a:lnTo>
                    <a:lnTo>
                      <a:pt x="54" y="18"/>
                    </a:lnTo>
                    <a:lnTo>
                      <a:pt x="50" y="22"/>
                    </a:lnTo>
                    <a:lnTo>
                      <a:pt x="48" y="28"/>
                    </a:lnTo>
                    <a:lnTo>
                      <a:pt x="56" y="28"/>
                    </a:lnTo>
                    <a:lnTo>
                      <a:pt x="60" y="24"/>
                    </a:lnTo>
                    <a:lnTo>
                      <a:pt x="64" y="18"/>
                    </a:lnTo>
                    <a:lnTo>
                      <a:pt x="70" y="14"/>
                    </a:lnTo>
                    <a:lnTo>
                      <a:pt x="76" y="12"/>
                    </a:lnTo>
                    <a:lnTo>
                      <a:pt x="94" y="6"/>
                    </a:lnTo>
                    <a:lnTo>
                      <a:pt x="1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4" name="Freeform 48"/>
              <p:cNvSpPr>
                <a:spLocks noChangeAspect="1"/>
              </p:cNvSpPr>
              <p:nvPr/>
            </p:nvSpPr>
            <p:spPr bwMode="gray">
              <a:xfrm>
                <a:off x="1779" y="912"/>
                <a:ext cx="32" cy="18"/>
              </a:xfrm>
              <a:custGeom>
                <a:avLst/>
                <a:gdLst>
                  <a:gd name="T0" fmla="*/ 16 w 32"/>
                  <a:gd name="T1" fmla="*/ 2 h 18"/>
                  <a:gd name="T2" fmla="*/ 28 w 32"/>
                  <a:gd name="T3" fmla="*/ 0 h 18"/>
                  <a:gd name="T4" fmla="*/ 30 w 32"/>
                  <a:gd name="T5" fmla="*/ 0 h 18"/>
                  <a:gd name="T6" fmla="*/ 32 w 32"/>
                  <a:gd name="T7" fmla="*/ 2 h 18"/>
                  <a:gd name="T8" fmla="*/ 30 w 32"/>
                  <a:gd name="T9" fmla="*/ 6 h 18"/>
                  <a:gd name="T10" fmla="*/ 28 w 32"/>
                  <a:gd name="T11" fmla="*/ 10 h 18"/>
                  <a:gd name="T12" fmla="*/ 22 w 32"/>
                  <a:gd name="T13" fmla="*/ 14 h 18"/>
                  <a:gd name="T14" fmla="*/ 14 w 32"/>
                  <a:gd name="T15" fmla="*/ 18 h 18"/>
                  <a:gd name="T16" fmla="*/ 6 w 32"/>
                  <a:gd name="T17" fmla="*/ 18 h 18"/>
                  <a:gd name="T18" fmla="*/ 2 w 32"/>
                  <a:gd name="T19" fmla="*/ 16 h 18"/>
                  <a:gd name="T20" fmla="*/ 0 w 32"/>
                  <a:gd name="T21" fmla="*/ 14 h 18"/>
                  <a:gd name="T22" fmla="*/ 2 w 32"/>
                  <a:gd name="T23" fmla="*/ 10 h 18"/>
                  <a:gd name="T24" fmla="*/ 8 w 32"/>
                  <a:gd name="T25" fmla="*/ 6 h 18"/>
                  <a:gd name="T26" fmla="*/ 12 w 32"/>
                  <a:gd name="T27" fmla="*/ 2 h 18"/>
                  <a:gd name="T28" fmla="*/ 18 w 32"/>
                  <a:gd name="T29" fmla="*/ 2 h 18"/>
                  <a:gd name="T30" fmla="*/ 18 w 32"/>
                  <a:gd name="T31" fmla="*/ 0 h 18"/>
                  <a:gd name="T32" fmla="*/ 16 w 32"/>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16" y="2"/>
                    </a:moveTo>
                    <a:lnTo>
                      <a:pt x="28" y="0"/>
                    </a:lnTo>
                    <a:lnTo>
                      <a:pt x="30" y="0"/>
                    </a:lnTo>
                    <a:lnTo>
                      <a:pt x="32" y="2"/>
                    </a:lnTo>
                    <a:lnTo>
                      <a:pt x="30" y="6"/>
                    </a:lnTo>
                    <a:lnTo>
                      <a:pt x="28" y="10"/>
                    </a:lnTo>
                    <a:lnTo>
                      <a:pt x="22" y="14"/>
                    </a:lnTo>
                    <a:lnTo>
                      <a:pt x="14" y="18"/>
                    </a:lnTo>
                    <a:lnTo>
                      <a:pt x="6" y="18"/>
                    </a:lnTo>
                    <a:lnTo>
                      <a:pt x="2" y="16"/>
                    </a:lnTo>
                    <a:lnTo>
                      <a:pt x="0" y="14"/>
                    </a:lnTo>
                    <a:lnTo>
                      <a:pt x="2" y="10"/>
                    </a:lnTo>
                    <a:lnTo>
                      <a:pt x="8" y="6"/>
                    </a:lnTo>
                    <a:lnTo>
                      <a:pt x="12" y="2"/>
                    </a:lnTo>
                    <a:lnTo>
                      <a:pt x="18" y="2"/>
                    </a:lnTo>
                    <a:lnTo>
                      <a:pt x="18" y="0"/>
                    </a:lnTo>
                    <a:lnTo>
                      <a:pt x="16"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sp>
          <p:nvSpPr>
            <p:cNvPr id="10" name="Freeform 49"/>
            <p:cNvSpPr>
              <a:spLocks noChangeAspect="1"/>
            </p:cNvSpPr>
            <p:nvPr/>
          </p:nvSpPr>
          <p:spPr bwMode="gray">
            <a:xfrm>
              <a:off x="771" y="1675"/>
              <a:ext cx="891" cy="444"/>
            </a:xfrm>
            <a:custGeom>
              <a:avLst/>
              <a:gdLst>
                <a:gd name="T0" fmla="*/ 14 w 872"/>
                <a:gd name="T1" fmla="*/ 260 h 434"/>
                <a:gd name="T2" fmla="*/ 66 w 872"/>
                <a:gd name="T3" fmla="*/ 298 h 434"/>
                <a:gd name="T4" fmla="*/ 198 w 872"/>
                <a:gd name="T5" fmla="*/ 318 h 434"/>
                <a:gd name="T6" fmla="*/ 226 w 872"/>
                <a:gd name="T7" fmla="*/ 360 h 434"/>
                <a:gd name="T8" fmla="*/ 256 w 872"/>
                <a:gd name="T9" fmla="*/ 354 h 434"/>
                <a:gd name="T10" fmla="*/ 288 w 872"/>
                <a:gd name="T11" fmla="*/ 408 h 434"/>
                <a:gd name="T12" fmla="*/ 322 w 872"/>
                <a:gd name="T13" fmla="*/ 402 h 434"/>
                <a:gd name="T14" fmla="*/ 350 w 872"/>
                <a:gd name="T15" fmla="*/ 370 h 434"/>
                <a:gd name="T16" fmla="*/ 384 w 872"/>
                <a:gd name="T17" fmla="*/ 354 h 434"/>
                <a:gd name="T18" fmla="*/ 408 w 872"/>
                <a:gd name="T19" fmla="*/ 352 h 434"/>
                <a:gd name="T20" fmla="*/ 444 w 872"/>
                <a:gd name="T21" fmla="*/ 358 h 434"/>
                <a:gd name="T22" fmla="*/ 462 w 872"/>
                <a:gd name="T23" fmla="*/ 358 h 434"/>
                <a:gd name="T24" fmla="*/ 490 w 872"/>
                <a:gd name="T25" fmla="*/ 338 h 434"/>
                <a:gd name="T26" fmla="*/ 524 w 872"/>
                <a:gd name="T27" fmla="*/ 348 h 434"/>
                <a:gd name="T28" fmla="*/ 552 w 872"/>
                <a:gd name="T29" fmla="*/ 354 h 434"/>
                <a:gd name="T30" fmla="*/ 556 w 872"/>
                <a:gd name="T31" fmla="*/ 376 h 434"/>
                <a:gd name="T32" fmla="*/ 564 w 872"/>
                <a:gd name="T33" fmla="*/ 408 h 434"/>
                <a:gd name="T34" fmla="*/ 584 w 872"/>
                <a:gd name="T35" fmla="*/ 428 h 434"/>
                <a:gd name="T36" fmla="*/ 588 w 872"/>
                <a:gd name="T37" fmla="*/ 370 h 434"/>
                <a:gd name="T38" fmla="*/ 608 w 872"/>
                <a:gd name="T39" fmla="*/ 300 h 434"/>
                <a:gd name="T40" fmla="*/ 634 w 872"/>
                <a:gd name="T41" fmla="*/ 276 h 434"/>
                <a:gd name="T42" fmla="*/ 658 w 872"/>
                <a:gd name="T43" fmla="*/ 264 h 434"/>
                <a:gd name="T44" fmla="*/ 688 w 872"/>
                <a:gd name="T45" fmla="*/ 244 h 434"/>
                <a:gd name="T46" fmla="*/ 694 w 872"/>
                <a:gd name="T47" fmla="*/ 222 h 434"/>
                <a:gd name="T48" fmla="*/ 694 w 872"/>
                <a:gd name="T49" fmla="*/ 208 h 434"/>
                <a:gd name="T50" fmla="*/ 706 w 872"/>
                <a:gd name="T51" fmla="*/ 192 h 434"/>
                <a:gd name="T52" fmla="*/ 718 w 872"/>
                <a:gd name="T53" fmla="*/ 174 h 434"/>
                <a:gd name="T54" fmla="*/ 740 w 872"/>
                <a:gd name="T55" fmla="*/ 164 h 434"/>
                <a:gd name="T56" fmla="*/ 770 w 872"/>
                <a:gd name="T57" fmla="*/ 142 h 434"/>
                <a:gd name="T58" fmla="*/ 792 w 872"/>
                <a:gd name="T59" fmla="*/ 130 h 434"/>
                <a:gd name="T60" fmla="*/ 800 w 872"/>
                <a:gd name="T61" fmla="*/ 128 h 434"/>
                <a:gd name="T62" fmla="*/ 808 w 872"/>
                <a:gd name="T63" fmla="*/ 98 h 434"/>
                <a:gd name="T64" fmla="*/ 864 w 872"/>
                <a:gd name="T65" fmla="*/ 50 h 434"/>
                <a:gd name="T66" fmla="*/ 824 w 872"/>
                <a:gd name="T67" fmla="*/ 58 h 434"/>
                <a:gd name="T68" fmla="*/ 750 w 872"/>
                <a:gd name="T69" fmla="*/ 80 h 434"/>
                <a:gd name="T70" fmla="*/ 694 w 872"/>
                <a:gd name="T71" fmla="*/ 100 h 434"/>
                <a:gd name="T72" fmla="*/ 642 w 872"/>
                <a:gd name="T73" fmla="*/ 134 h 434"/>
                <a:gd name="T74" fmla="*/ 630 w 872"/>
                <a:gd name="T75" fmla="*/ 118 h 434"/>
                <a:gd name="T76" fmla="*/ 636 w 872"/>
                <a:gd name="T77" fmla="*/ 94 h 434"/>
                <a:gd name="T78" fmla="*/ 634 w 872"/>
                <a:gd name="T79" fmla="*/ 80 h 434"/>
                <a:gd name="T80" fmla="*/ 610 w 872"/>
                <a:gd name="T81" fmla="*/ 72 h 434"/>
                <a:gd name="T82" fmla="*/ 576 w 872"/>
                <a:gd name="T83" fmla="*/ 122 h 434"/>
                <a:gd name="T84" fmla="*/ 552 w 872"/>
                <a:gd name="T85" fmla="*/ 122 h 434"/>
                <a:gd name="T86" fmla="*/ 584 w 872"/>
                <a:gd name="T87" fmla="*/ 66 h 434"/>
                <a:gd name="T88" fmla="*/ 626 w 872"/>
                <a:gd name="T89" fmla="*/ 50 h 434"/>
                <a:gd name="T90" fmla="*/ 590 w 872"/>
                <a:gd name="T91" fmla="*/ 36 h 434"/>
                <a:gd name="T92" fmla="*/ 540 w 872"/>
                <a:gd name="T93" fmla="*/ 42 h 434"/>
                <a:gd name="T94" fmla="*/ 562 w 872"/>
                <a:gd name="T95" fmla="*/ 22 h 434"/>
                <a:gd name="T96" fmla="*/ 516 w 872"/>
                <a:gd name="T97" fmla="*/ 12 h 434"/>
                <a:gd name="T98" fmla="*/ 104 w 872"/>
                <a:gd name="T99" fmla="*/ 22 h 434"/>
                <a:gd name="T100" fmla="*/ 64 w 872"/>
                <a:gd name="T101" fmla="*/ 52 h 434"/>
                <a:gd name="T102" fmla="*/ 12 w 872"/>
                <a:gd name="T103" fmla="*/ 136 h 434"/>
                <a:gd name="T104" fmla="*/ 0 w 872"/>
                <a:gd name="T105" fmla="*/ 174 h 434"/>
                <a:gd name="T106" fmla="*/ 10 w 872"/>
                <a:gd name="T107" fmla="*/ 196 h 434"/>
                <a:gd name="T108" fmla="*/ 4 w 872"/>
                <a:gd name="T109" fmla="*/ 216 h 4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72" h="434">
                  <a:moveTo>
                    <a:pt x="4" y="226"/>
                  </a:moveTo>
                  <a:lnTo>
                    <a:pt x="4" y="228"/>
                  </a:lnTo>
                  <a:lnTo>
                    <a:pt x="4" y="230"/>
                  </a:lnTo>
                  <a:lnTo>
                    <a:pt x="2" y="236"/>
                  </a:lnTo>
                  <a:lnTo>
                    <a:pt x="4" y="244"/>
                  </a:lnTo>
                  <a:lnTo>
                    <a:pt x="6" y="254"/>
                  </a:lnTo>
                  <a:lnTo>
                    <a:pt x="14" y="260"/>
                  </a:lnTo>
                  <a:lnTo>
                    <a:pt x="26" y="264"/>
                  </a:lnTo>
                  <a:lnTo>
                    <a:pt x="30" y="266"/>
                  </a:lnTo>
                  <a:lnTo>
                    <a:pt x="32" y="268"/>
                  </a:lnTo>
                  <a:lnTo>
                    <a:pt x="40" y="278"/>
                  </a:lnTo>
                  <a:lnTo>
                    <a:pt x="44" y="290"/>
                  </a:lnTo>
                  <a:lnTo>
                    <a:pt x="46" y="300"/>
                  </a:lnTo>
                  <a:lnTo>
                    <a:pt x="66" y="298"/>
                  </a:lnTo>
                  <a:lnTo>
                    <a:pt x="74" y="298"/>
                  </a:lnTo>
                  <a:lnTo>
                    <a:pt x="80" y="300"/>
                  </a:lnTo>
                  <a:lnTo>
                    <a:pt x="124" y="326"/>
                  </a:lnTo>
                  <a:lnTo>
                    <a:pt x="174" y="326"/>
                  </a:lnTo>
                  <a:lnTo>
                    <a:pt x="178" y="316"/>
                  </a:lnTo>
                  <a:lnTo>
                    <a:pt x="194" y="318"/>
                  </a:lnTo>
                  <a:lnTo>
                    <a:pt x="198" y="318"/>
                  </a:lnTo>
                  <a:lnTo>
                    <a:pt x="204" y="316"/>
                  </a:lnTo>
                  <a:lnTo>
                    <a:pt x="206" y="324"/>
                  </a:lnTo>
                  <a:lnTo>
                    <a:pt x="212" y="328"/>
                  </a:lnTo>
                  <a:lnTo>
                    <a:pt x="216" y="332"/>
                  </a:lnTo>
                  <a:lnTo>
                    <a:pt x="220" y="336"/>
                  </a:lnTo>
                  <a:lnTo>
                    <a:pt x="224" y="356"/>
                  </a:lnTo>
                  <a:lnTo>
                    <a:pt x="226" y="360"/>
                  </a:lnTo>
                  <a:lnTo>
                    <a:pt x="230" y="364"/>
                  </a:lnTo>
                  <a:lnTo>
                    <a:pt x="234" y="366"/>
                  </a:lnTo>
                  <a:lnTo>
                    <a:pt x="238" y="366"/>
                  </a:lnTo>
                  <a:lnTo>
                    <a:pt x="244" y="364"/>
                  </a:lnTo>
                  <a:lnTo>
                    <a:pt x="250" y="360"/>
                  </a:lnTo>
                  <a:lnTo>
                    <a:pt x="254" y="354"/>
                  </a:lnTo>
                  <a:lnTo>
                    <a:pt x="256" y="354"/>
                  </a:lnTo>
                  <a:lnTo>
                    <a:pt x="262" y="354"/>
                  </a:lnTo>
                  <a:lnTo>
                    <a:pt x="270" y="354"/>
                  </a:lnTo>
                  <a:lnTo>
                    <a:pt x="276" y="358"/>
                  </a:lnTo>
                  <a:lnTo>
                    <a:pt x="278" y="366"/>
                  </a:lnTo>
                  <a:lnTo>
                    <a:pt x="282" y="374"/>
                  </a:lnTo>
                  <a:lnTo>
                    <a:pt x="286" y="392"/>
                  </a:lnTo>
                  <a:lnTo>
                    <a:pt x="288" y="408"/>
                  </a:lnTo>
                  <a:lnTo>
                    <a:pt x="290" y="412"/>
                  </a:lnTo>
                  <a:lnTo>
                    <a:pt x="294" y="414"/>
                  </a:lnTo>
                  <a:lnTo>
                    <a:pt x="302" y="420"/>
                  </a:lnTo>
                  <a:lnTo>
                    <a:pt x="320" y="426"/>
                  </a:lnTo>
                  <a:lnTo>
                    <a:pt x="322" y="426"/>
                  </a:lnTo>
                  <a:lnTo>
                    <a:pt x="322" y="408"/>
                  </a:lnTo>
                  <a:lnTo>
                    <a:pt x="322" y="402"/>
                  </a:lnTo>
                  <a:lnTo>
                    <a:pt x="324" y="394"/>
                  </a:lnTo>
                  <a:lnTo>
                    <a:pt x="328" y="388"/>
                  </a:lnTo>
                  <a:lnTo>
                    <a:pt x="332" y="382"/>
                  </a:lnTo>
                  <a:lnTo>
                    <a:pt x="338" y="378"/>
                  </a:lnTo>
                  <a:lnTo>
                    <a:pt x="340" y="374"/>
                  </a:lnTo>
                  <a:lnTo>
                    <a:pt x="342" y="370"/>
                  </a:lnTo>
                  <a:lnTo>
                    <a:pt x="350" y="370"/>
                  </a:lnTo>
                  <a:lnTo>
                    <a:pt x="358" y="368"/>
                  </a:lnTo>
                  <a:lnTo>
                    <a:pt x="370" y="360"/>
                  </a:lnTo>
                  <a:lnTo>
                    <a:pt x="372" y="358"/>
                  </a:lnTo>
                  <a:lnTo>
                    <a:pt x="374" y="356"/>
                  </a:lnTo>
                  <a:lnTo>
                    <a:pt x="374" y="354"/>
                  </a:lnTo>
                  <a:lnTo>
                    <a:pt x="378" y="352"/>
                  </a:lnTo>
                  <a:lnTo>
                    <a:pt x="384" y="354"/>
                  </a:lnTo>
                  <a:lnTo>
                    <a:pt x="386" y="352"/>
                  </a:lnTo>
                  <a:lnTo>
                    <a:pt x="386" y="350"/>
                  </a:lnTo>
                  <a:lnTo>
                    <a:pt x="388" y="348"/>
                  </a:lnTo>
                  <a:lnTo>
                    <a:pt x="392" y="348"/>
                  </a:lnTo>
                  <a:lnTo>
                    <a:pt x="398" y="348"/>
                  </a:lnTo>
                  <a:lnTo>
                    <a:pt x="404" y="350"/>
                  </a:lnTo>
                  <a:lnTo>
                    <a:pt x="408" y="352"/>
                  </a:lnTo>
                  <a:lnTo>
                    <a:pt x="414" y="354"/>
                  </a:lnTo>
                  <a:lnTo>
                    <a:pt x="418" y="352"/>
                  </a:lnTo>
                  <a:lnTo>
                    <a:pt x="424" y="352"/>
                  </a:lnTo>
                  <a:lnTo>
                    <a:pt x="430" y="356"/>
                  </a:lnTo>
                  <a:lnTo>
                    <a:pt x="434" y="358"/>
                  </a:lnTo>
                  <a:lnTo>
                    <a:pt x="440" y="360"/>
                  </a:lnTo>
                  <a:lnTo>
                    <a:pt x="444" y="358"/>
                  </a:lnTo>
                  <a:lnTo>
                    <a:pt x="450" y="356"/>
                  </a:lnTo>
                  <a:lnTo>
                    <a:pt x="452" y="358"/>
                  </a:lnTo>
                  <a:lnTo>
                    <a:pt x="454" y="360"/>
                  </a:lnTo>
                  <a:lnTo>
                    <a:pt x="456" y="362"/>
                  </a:lnTo>
                  <a:lnTo>
                    <a:pt x="460" y="362"/>
                  </a:lnTo>
                  <a:lnTo>
                    <a:pt x="462" y="362"/>
                  </a:lnTo>
                  <a:lnTo>
                    <a:pt x="462" y="358"/>
                  </a:lnTo>
                  <a:lnTo>
                    <a:pt x="458" y="356"/>
                  </a:lnTo>
                  <a:lnTo>
                    <a:pt x="456" y="354"/>
                  </a:lnTo>
                  <a:lnTo>
                    <a:pt x="456" y="340"/>
                  </a:lnTo>
                  <a:lnTo>
                    <a:pt x="466" y="338"/>
                  </a:lnTo>
                  <a:lnTo>
                    <a:pt x="474" y="336"/>
                  </a:lnTo>
                  <a:lnTo>
                    <a:pt x="486" y="340"/>
                  </a:lnTo>
                  <a:lnTo>
                    <a:pt x="490" y="338"/>
                  </a:lnTo>
                  <a:lnTo>
                    <a:pt x="494" y="336"/>
                  </a:lnTo>
                  <a:lnTo>
                    <a:pt x="510" y="336"/>
                  </a:lnTo>
                  <a:lnTo>
                    <a:pt x="512" y="338"/>
                  </a:lnTo>
                  <a:lnTo>
                    <a:pt x="516" y="340"/>
                  </a:lnTo>
                  <a:lnTo>
                    <a:pt x="522" y="342"/>
                  </a:lnTo>
                  <a:lnTo>
                    <a:pt x="524" y="346"/>
                  </a:lnTo>
                  <a:lnTo>
                    <a:pt x="524" y="348"/>
                  </a:lnTo>
                  <a:lnTo>
                    <a:pt x="524" y="352"/>
                  </a:lnTo>
                  <a:lnTo>
                    <a:pt x="530" y="350"/>
                  </a:lnTo>
                  <a:lnTo>
                    <a:pt x="532" y="348"/>
                  </a:lnTo>
                  <a:lnTo>
                    <a:pt x="542" y="344"/>
                  </a:lnTo>
                  <a:lnTo>
                    <a:pt x="550" y="346"/>
                  </a:lnTo>
                  <a:lnTo>
                    <a:pt x="552" y="350"/>
                  </a:lnTo>
                  <a:lnTo>
                    <a:pt x="552" y="354"/>
                  </a:lnTo>
                  <a:lnTo>
                    <a:pt x="554" y="356"/>
                  </a:lnTo>
                  <a:lnTo>
                    <a:pt x="556" y="360"/>
                  </a:lnTo>
                  <a:lnTo>
                    <a:pt x="558" y="362"/>
                  </a:lnTo>
                  <a:lnTo>
                    <a:pt x="562" y="364"/>
                  </a:lnTo>
                  <a:lnTo>
                    <a:pt x="560" y="370"/>
                  </a:lnTo>
                  <a:lnTo>
                    <a:pt x="558" y="372"/>
                  </a:lnTo>
                  <a:lnTo>
                    <a:pt x="556" y="376"/>
                  </a:lnTo>
                  <a:lnTo>
                    <a:pt x="556" y="380"/>
                  </a:lnTo>
                  <a:lnTo>
                    <a:pt x="558" y="382"/>
                  </a:lnTo>
                  <a:lnTo>
                    <a:pt x="560" y="386"/>
                  </a:lnTo>
                  <a:lnTo>
                    <a:pt x="558" y="388"/>
                  </a:lnTo>
                  <a:lnTo>
                    <a:pt x="558" y="390"/>
                  </a:lnTo>
                  <a:lnTo>
                    <a:pt x="558" y="400"/>
                  </a:lnTo>
                  <a:lnTo>
                    <a:pt x="564" y="408"/>
                  </a:lnTo>
                  <a:lnTo>
                    <a:pt x="564" y="416"/>
                  </a:lnTo>
                  <a:lnTo>
                    <a:pt x="566" y="422"/>
                  </a:lnTo>
                  <a:lnTo>
                    <a:pt x="570" y="428"/>
                  </a:lnTo>
                  <a:lnTo>
                    <a:pt x="574" y="432"/>
                  </a:lnTo>
                  <a:lnTo>
                    <a:pt x="578" y="434"/>
                  </a:lnTo>
                  <a:lnTo>
                    <a:pt x="584" y="434"/>
                  </a:lnTo>
                  <a:lnTo>
                    <a:pt x="584" y="428"/>
                  </a:lnTo>
                  <a:lnTo>
                    <a:pt x="588" y="420"/>
                  </a:lnTo>
                  <a:lnTo>
                    <a:pt x="590" y="414"/>
                  </a:lnTo>
                  <a:lnTo>
                    <a:pt x="592" y="408"/>
                  </a:lnTo>
                  <a:lnTo>
                    <a:pt x="592" y="398"/>
                  </a:lnTo>
                  <a:lnTo>
                    <a:pt x="594" y="388"/>
                  </a:lnTo>
                  <a:lnTo>
                    <a:pt x="592" y="380"/>
                  </a:lnTo>
                  <a:lnTo>
                    <a:pt x="588" y="370"/>
                  </a:lnTo>
                  <a:lnTo>
                    <a:pt x="586" y="358"/>
                  </a:lnTo>
                  <a:lnTo>
                    <a:pt x="584" y="348"/>
                  </a:lnTo>
                  <a:lnTo>
                    <a:pt x="586" y="332"/>
                  </a:lnTo>
                  <a:lnTo>
                    <a:pt x="590" y="322"/>
                  </a:lnTo>
                  <a:lnTo>
                    <a:pt x="598" y="310"/>
                  </a:lnTo>
                  <a:lnTo>
                    <a:pt x="606" y="300"/>
                  </a:lnTo>
                  <a:lnTo>
                    <a:pt x="608" y="300"/>
                  </a:lnTo>
                  <a:lnTo>
                    <a:pt x="612" y="298"/>
                  </a:lnTo>
                  <a:lnTo>
                    <a:pt x="616" y="296"/>
                  </a:lnTo>
                  <a:lnTo>
                    <a:pt x="618" y="294"/>
                  </a:lnTo>
                  <a:lnTo>
                    <a:pt x="624" y="292"/>
                  </a:lnTo>
                  <a:lnTo>
                    <a:pt x="626" y="290"/>
                  </a:lnTo>
                  <a:lnTo>
                    <a:pt x="632" y="282"/>
                  </a:lnTo>
                  <a:lnTo>
                    <a:pt x="634" y="276"/>
                  </a:lnTo>
                  <a:lnTo>
                    <a:pt x="638" y="274"/>
                  </a:lnTo>
                  <a:lnTo>
                    <a:pt x="644" y="274"/>
                  </a:lnTo>
                  <a:lnTo>
                    <a:pt x="644" y="272"/>
                  </a:lnTo>
                  <a:lnTo>
                    <a:pt x="646" y="272"/>
                  </a:lnTo>
                  <a:lnTo>
                    <a:pt x="650" y="272"/>
                  </a:lnTo>
                  <a:lnTo>
                    <a:pt x="654" y="268"/>
                  </a:lnTo>
                  <a:lnTo>
                    <a:pt x="658" y="264"/>
                  </a:lnTo>
                  <a:lnTo>
                    <a:pt x="660" y="260"/>
                  </a:lnTo>
                  <a:lnTo>
                    <a:pt x="668" y="258"/>
                  </a:lnTo>
                  <a:lnTo>
                    <a:pt x="672" y="258"/>
                  </a:lnTo>
                  <a:lnTo>
                    <a:pt x="678" y="254"/>
                  </a:lnTo>
                  <a:lnTo>
                    <a:pt x="676" y="250"/>
                  </a:lnTo>
                  <a:lnTo>
                    <a:pt x="678" y="246"/>
                  </a:lnTo>
                  <a:lnTo>
                    <a:pt x="688" y="244"/>
                  </a:lnTo>
                  <a:lnTo>
                    <a:pt x="690" y="242"/>
                  </a:lnTo>
                  <a:lnTo>
                    <a:pt x="692" y="240"/>
                  </a:lnTo>
                  <a:lnTo>
                    <a:pt x="696" y="238"/>
                  </a:lnTo>
                  <a:lnTo>
                    <a:pt x="698" y="234"/>
                  </a:lnTo>
                  <a:lnTo>
                    <a:pt x="696" y="230"/>
                  </a:lnTo>
                  <a:lnTo>
                    <a:pt x="696" y="226"/>
                  </a:lnTo>
                  <a:lnTo>
                    <a:pt x="694" y="222"/>
                  </a:lnTo>
                  <a:lnTo>
                    <a:pt x="692" y="218"/>
                  </a:lnTo>
                  <a:lnTo>
                    <a:pt x="690" y="216"/>
                  </a:lnTo>
                  <a:lnTo>
                    <a:pt x="688" y="214"/>
                  </a:lnTo>
                  <a:lnTo>
                    <a:pt x="694" y="214"/>
                  </a:lnTo>
                  <a:lnTo>
                    <a:pt x="692" y="214"/>
                  </a:lnTo>
                  <a:lnTo>
                    <a:pt x="692" y="212"/>
                  </a:lnTo>
                  <a:lnTo>
                    <a:pt x="694" y="208"/>
                  </a:lnTo>
                  <a:lnTo>
                    <a:pt x="700" y="210"/>
                  </a:lnTo>
                  <a:lnTo>
                    <a:pt x="704" y="208"/>
                  </a:lnTo>
                  <a:lnTo>
                    <a:pt x="706" y="206"/>
                  </a:lnTo>
                  <a:lnTo>
                    <a:pt x="706" y="198"/>
                  </a:lnTo>
                  <a:lnTo>
                    <a:pt x="702" y="190"/>
                  </a:lnTo>
                  <a:lnTo>
                    <a:pt x="702" y="188"/>
                  </a:lnTo>
                  <a:lnTo>
                    <a:pt x="706" y="192"/>
                  </a:lnTo>
                  <a:lnTo>
                    <a:pt x="708" y="196"/>
                  </a:lnTo>
                  <a:lnTo>
                    <a:pt x="714" y="196"/>
                  </a:lnTo>
                  <a:lnTo>
                    <a:pt x="716" y="194"/>
                  </a:lnTo>
                  <a:lnTo>
                    <a:pt x="718" y="188"/>
                  </a:lnTo>
                  <a:lnTo>
                    <a:pt x="718" y="168"/>
                  </a:lnTo>
                  <a:lnTo>
                    <a:pt x="718" y="172"/>
                  </a:lnTo>
                  <a:lnTo>
                    <a:pt x="718" y="174"/>
                  </a:lnTo>
                  <a:lnTo>
                    <a:pt x="720" y="174"/>
                  </a:lnTo>
                  <a:lnTo>
                    <a:pt x="720" y="178"/>
                  </a:lnTo>
                  <a:lnTo>
                    <a:pt x="722" y="182"/>
                  </a:lnTo>
                  <a:lnTo>
                    <a:pt x="726" y="176"/>
                  </a:lnTo>
                  <a:lnTo>
                    <a:pt x="732" y="172"/>
                  </a:lnTo>
                  <a:lnTo>
                    <a:pt x="734" y="172"/>
                  </a:lnTo>
                  <a:lnTo>
                    <a:pt x="740" y="164"/>
                  </a:lnTo>
                  <a:lnTo>
                    <a:pt x="744" y="158"/>
                  </a:lnTo>
                  <a:lnTo>
                    <a:pt x="742" y="150"/>
                  </a:lnTo>
                  <a:lnTo>
                    <a:pt x="744" y="148"/>
                  </a:lnTo>
                  <a:lnTo>
                    <a:pt x="746" y="146"/>
                  </a:lnTo>
                  <a:lnTo>
                    <a:pt x="756" y="146"/>
                  </a:lnTo>
                  <a:lnTo>
                    <a:pt x="766" y="146"/>
                  </a:lnTo>
                  <a:lnTo>
                    <a:pt x="770" y="142"/>
                  </a:lnTo>
                  <a:lnTo>
                    <a:pt x="752" y="142"/>
                  </a:lnTo>
                  <a:lnTo>
                    <a:pt x="760" y="140"/>
                  </a:lnTo>
                  <a:lnTo>
                    <a:pt x="770" y="140"/>
                  </a:lnTo>
                  <a:lnTo>
                    <a:pt x="776" y="138"/>
                  </a:lnTo>
                  <a:lnTo>
                    <a:pt x="786" y="134"/>
                  </a:lnTo>
                  <a:lnTo>
                    <a:pt x="790" y="132"/>
                  </a:lnTo>
                  <a:lnTo>
                    <a:pt x="792" y="130"/>
                  </a:lnTo>
                  <a:lnTo>
                    <a:pt x="802" y="132"/>
                  </a:lnTo>
                  <a:lnTo>
                    <a:pt x="808" y="130"/>
                  </a:lnTo>
                  <a:lnTo>
                    <a:pt x="812" y="128"/>
                  </a:lnTo>
                  <a:lnTo>
                    <a:pt x="810" y="124"/>
                  </a:lnTo>
                  <a:lnTo>
                    <a:pt x="808" y="126"/>
                  </a:lnTo>
                  <a:lnTo>
                    <a:pt x="806" y="128"/>
                  </a:lnTo>
                  <a:lnTo>
                    <a:pt x="800" y="128"/>
                  </a:lnTo>
                  <a:lnTo>
                    <a:pt x="802" y="126"/>
                  </a:lnTo>
                  <a:lnTo>
                    <a:pt x="802" y="122"/>
                  </a:lnTo>
                  <a:lnTo>
                    <a:pt x="800" y="118"/>
                  </a:lnTo>
                  <a:lnTo>
                    <a:pt x="802" y="112"/>
                  </a:lnTo>
                  <a:lnTo>
                    <a:pt x="804" y="108"/>
                  </a:lnTo>
                  <a:lnTo>
                    <a:pt x="806" y="104"/>
                  </a:lnTo>
                  <a:lnTo>
                    <a:pt x="808" y="98"/>
                  </a:lnTo>
                  <a:lnTo>
                    <a:pt x="814" y="94"/>
                  </a:lnTo>
                  <a:lnTo>
                    <a:pt x="822" y="90"/>
                  </a:lnTo>
                  <a:lnTo>
                    <a:pt x="838" y="84"/>
                  </a:lnTo>
                  <a:lnTo>
                    <a:pt x="854" y="80"/>
                  </a:lnTo>
                  <a:lnTo>
                    <a:pt x="870" y="74"/>
                  </a:lnTo>
                  <a:lnTo>
                    <a:pt x="864" y="54"/>
                  </a:lnTo>
                  <a:lnTo>
                    <a:pt x="864" y="50"/>
                  </a:lnTo>
                  <a:lnTo>
                    <a:pt x="866" y="46"/>
                  </a:lnTo>
                  <a:lnTo>
                    <a:pt x="872" y="38"/>
                  </a:lnTo>
                  <a:lnTo>
                    <a:pt x="852" y="32"/>
                  </a:lnTo>
                  <a:lnTo>
                    <a:pt x="846" y="34"/>
                  </a:lnTo>
                  <a:lnTo>
                    <a:pt x="840" y="38"/>
                  </a:lnTo>
                  <a:lnTo>
                    <a:pt x="830" y="52"/>
                  </a:lnTo>
                  <a:lnTo>
                    <a:pt x="824" y="58"/>
                  </a:lnTo>
                  <a:lnTo>
                    <a:pt x="820" y="66"/>
                  </a:lnTo>
                  <a:lnTo>
                    <a:pt x="814" y="70"/>
                  </a:lnTo>
                  <a:lnTo>
                    <a:pt x="804" y="72"/>
                  </a:lnTo>
                  <a:lnTo>
                    <a:pt x="798" y="74"/>
                  </a:lnTo>
                  <a:lnTo>
                    <a:pt x="766" y="74"/>
                  </a:lnTo>
                  <a:lnTo>
                    <a:pt x="758" y="78"/>
                  </a:lnTo>
                  <a:lnTo>
                    <a:pt x="750" y="80"/>
                  </a:lnTo>
                  <a:lnTo>
                    <a:pt x="738" y="90"/>
                  </a:lnTo>
                  <a:lnTo>
                    <a:pt x="724" y="100"/>
                  </a:lnTo>
                  <a:lnTo>
                    <a:pt x="718" y="102"/>
                  </a:lnTo>
                  <a:lnTo>
                    <a:pt x="712" y="104"/>
                  </a:lnTo>
                  <a:lnTo>
                    <a:pt x="706" y="102"/>
                  </a:lnTo>
                  <a:lnTo>
                    <a:pt x="700" y="100"/>
                  </a:lnTo>
                  <a:lnTo>
                    <a:pt x="694" y="100"/>
                  </a:lnTo>
                  <a:lnTo>
                    <a:pt x="692" y="102"/>
                  </a:lnTo>
                  <a:lnTo>
                    <a:pt x="688" y="106"/>
                  </a:lnTo>
                  <a:lnTo>
                    <a:pt x="686" y="110"/>
                  </a:lnTo>
                  <a:lnTo>
                    <a:pt x="684" y="116"/>
                  </a:lnTo>
                  <a:lnTo>
                    <a:pt x="672" y="122"/>
                  </a:lnTo>
                  <a:lnTo>
                    <a:pt x="658" y="128"/>
                  </a:lnTo>
                  <a:lnTo>
                    <a:pt x="642" y="134"/>
                  </a:lnTo>
                  <a:lnTo>
                    <a:pt x="632" y="136"/>
                  </a:lnTo>
                  <a:lnTo>
                    <a:pt x="622" y="134"/>
                  </a:lnTo>
                  <a:lnTo>
                    <a:pt x="618" y="134"/>
                  </a:lnTo>
                  <a:lnTo>
                    <a:pt x="618" y="132"/>
                  </a:lnTo>
                  <a:lnTo>
                    <a:pt x="618" y="126"/>
                  </a:lnTo>
                  <a:lnTo>
                    <a:pt x="622" y="122"/>
                  </a:lnTo>
                  <a:lnTo>
                    <a:pt x="630" y="118"/>
                  </a:lnTo>
                  <a:lnTo>
                    <a:pt x="636" y="112"/>
                  </a:lnTo>
                  <a:lnTo>
                    <a:pt x="640" y="108"/>
                  </a:lnTo>
                  <a:lnTo>
                    <a:pt x="640" y="106"/>
                  </a:lnTo>
                  <a:lnTo>
                    <a:pt x="638" y="104"/>
                  </a:lnTo>
                  <a:lnTo>
                    <a:pt x="636" y="102"/>
                  </a:lnTo>
                  <a:lnTo>
                    <a:pt x="638" y="96"/>
                  </a:lnTo>
                  <a:lnTo>
                    <a:pt x="636" y="94"/>
                  </a:lnTo>
                  <a:lnTo>
                    <a:pt x="634" y="88"/>
                  </a:lnTo>
                  <a:lnTo>
                    <a:pt x="632" y="92"/>
                  </a:lnTo>
                  <a:lnTo>
                    <a:pt x="630" y="96"/>
                  </a:lnTo>
                  <a:lnTo>
                    <a:pt x="622" y="96"/>
                  </a:lnTo>
                  <a:lnTo>
                    <a:pt x="626" y="90"/>
                  </a:lnTo>
                  <a:lnTo>
                    <a:pt x="632" y="86"/>
                  </a:lnTo>
                  <a:lnTo>
                    <a:pt x="634" y="80"/>
                  </a:lnTo>
                  <a:lnTo>
                    <a:pt x="636" y="72"/>
                  </a:lnTo>
                  <a:lnTo>
                    <a:pt x="636" y="68"/>
                  </a:lnTo>
                  <a:lnTo>
                    <a:pt x="632" y="66"/>
                  </a:lnTo>
                  <a:lnTo>
                    <a:pt x="630" y="64"/>
                  </a:lnTo>
                  <a:lnTo>
                    <a:pt x="622" y="64"/>
                  </a:lnTo>
                  <a:lnTo>
                    <a:pt x="618" y="64"/>
                  </a:lnTo>
                  <a:lnTo>
                    <a:pt x="610" y="72"/>
                  </a:lnTo>
                  <a:lnTo>
                    <a:pt x="602" y="78"/>
                  </a:lnTo>
                  <a:lnTo>
                    <a:pt x="592" y="82"/>
                  </a:lnTo>
                  <a:lnTo>
                    <a:pt x="584" y="92"/>
                  </a:lnTo>
                  <a:lnTo>
                    <a:pt x="582" y="96"/>
                  </a:lnTo>
                  <a:lnTo>
                    <a:pt x="580" y="104"/>
                  </a:lnTo>
                  <a:lnTo>
                    <a:pt x="578" y="116"/>
                  </a:lnTo>
                  <a:lnTo>
                    <a:pt x="576" y="122"/>
                  </a:lnTo>
                  <a:lnTo>
                    <a:pt x="572" y="128"/>
                  </a:lnTo>
                  <a:lnTo>
                    <a:pt x="566" y="132"/>
                  </a:lnTo>
                  <a:lnTo>
                    <a:pt x="558" y="134"/>
                  </a:lnTo>
                  <a:lnTo>
                    <a:pt x="554" y="132"/>
                  </a:lnTo>
                  <a:lnTo>
                    <a:pt x="552" y="130"/>
                  </a:lnTo>
                  <a:lnTo>
                    <a:pt x="550" y="128"/>
                  </a:lnTo>
                  <a:lnTo>
                    <a:pt x="552" y="122"/>
                  </a:lnTo>
                  <a:lnTo>
                    <a:pt x="554" y="114"/>
                  </a:lnTo>
                  <a:lnTo>
                    <a:pt x="560" y="102"/>
                  </a:lnTo>
                  <a:lnTo>
                    <a:pt x="568" y="90"/>
                  </a:lnTo>
                  <a:lnTo>
                    <a:pt x="576" y="80"/>
                  </a:lnTo>
                  <a:lnTo>
                    <a:pt x="576" y="78"/>
                  </a:lnTo>
                  <a:lnTo>
                    <a:pt x="578" y="74"/>
                  </a:lnTo>
                  <a:lnTo>
                    <a:pt x="584" y="66"/>
                  </a:lnTo>
                  <a:lnTo>
                    <a:pt x="594" y="60"/>
                  </a:lnTo>
                  <a:lnTo>
                    <a:pt x="602" y="58"/>
                  </a:lnTo>
                  <a:lnTo>
                    <a:pt x="620" y="58"/>
                  </a:lnTo>
                  <a:lnTo>
                    <a:pt x="624" y="56"/>
                  </a:lnTo>
                  <a:lnTo>
                    <a:pt x="628" y="56"/>
                  </a:lnTo>
                  <a:lnTo>
                    <a:pt x="634" y="52"/>
                  </a:lnTo>
                  <a:lnTo>
                    <a:pt x="626" y="50"/>
                  </a:lnTo>
                  <a:lnTo>
                    <a:pt x="618" y="50"/>
                  </a:lnTo>
                  <a:lnTo>
                    <a:pt x="612" y="50"/>
                  </a:lnTo>
                  <a:lnTo>
                    <a:pt x="606" y="48"/>
                  </a:lnTo>
                  <a:lnTo>
                    <a:pt x="596" y="46"/>
                  </a:lnTo>
                  <a:lnTo>
                    <a:pt x="592" y="44"/>
                  </a:lnTo>
                  <a:lnTo>
                    <a:pt x="590" y="40"/>
                  </a:lnTo>
                  <a:lnTo>
                    <a:pt x="590" y="36"/>
                  </a:lnTo>
                  <a:lnTo>
                    <a:pt x="584" y="36"/>
                  </a:lnTo>
                  <a:lnTo>
                    <a:pt x="582" y="36"/>
                  </a:lnTo>
                  <a:lnTo>
                    <a:pt x="580" y="34"/>
                  </a:lnTo>
                  <a:lnTo>
                    <a:pt x="586" y="30"/>
                  </a:lnTo>
                  <a:lnTo>
                    <a:pt x="564" y="38"/>
                  </a:lnTo>
                  <a:lnTo>
                    <a:pt x="550" y="40"/>
                  </a:lnTo>
                  <a:lnTo>
                    <a:pt x="540" y="42"/>
                  </a:lnTo>
                  <a:lnTo>
                    <a:pt x="536" y="42"/>
                  </a:lnTo>
                  <a:lnTo>
                    <a:pt x="532" y="42"/>
                  </a:lnTo>
                  <a:lnTo>
                    <a:pt x="528" y="40"/>
                  </a:lnTo>
                  <a:lnTo>
                    <a:pt x="536" y="34"/>
                  </a:lnTo>
                  <a:lnTo>
                    <a:pt x="544" y="30"/>
                  </a:lnTo>
                  <a:lnTo>
                    <a:pt x="552" y="26"/>
                  </a:lnTo>
                  <a:lnTo>
                    <a:pt x="562" y="22"/>
                  </a:lnTo>
                  <a:lnTo>
                    <a:pt x="550" y="20"/>
                  </a:lnTo>
                  <a:lnTo>
                    <a:pt x="540" y="16"/>
                  </a:lnTo>
                  <a:lnTo>
                    <a:pt x="540" y="18"/>
                  </a:lnTo>
                  <a:lnTo>
                    <a:pt x="534" y="16"/>
                  </a:lnTo>
                  <a:lnTo>
                    <a:pt x="528" y="14"/>
                  </a:lnTo>
                  <a:lnTo>
                    <a:pt x="522" y="14"/>
                  </a:lnTo>
                  <a:lnTo>
                    <a:pt x="516" y="12"/>
                  </a:lnTo>
                  <a:lnTo>
                    <a:pt x="510" y="10"/>
                  </a:lnTo>
                  <a:lnTo>
                    <a:pt x="506" y="6"/>
                  </a:lnTo>
                  <a:lnTo>
                    <a:pt x="506" y="0"/>
                  </a:lnTo>
                  <a:lnTo>
                    <a:pt x="112" y="0"/>
                  </a:lnTo>
                  <a:lnTo>
                    <a:pt x="110" y="6"/>
                  </a:lnTo>
                  <a:lnTo>
                    <a:pt x="106" y="14"/>
                  </a:lnTo>
                  <a:lnTo>
                    <a:pt x="104" y="22"/>
                  </a:lnTo>
                  <a:lnTo>
                    <a:pt x="100" y="24"/>
                  </a:lnTo>
                  <a:lnTo>
                    <a:pt x="96" y="26"/>
                  </a:lnTo>
                  <a:lnTo>
                    <a:pt x="94" y="22"/>
                  </a:lnTo>
                  <a:lnTo>
                    <a:pt x="92" y="20"/>
                  </a:lnTo>
                  <a:lnTo>
                    <a:pt x="82" y="16"/>
                  </a:lnTo>
                  <a:lnTo>
                    <a:pt x="78" y="26"/>
                  </a:lnTo>
                  <a:lnTo>
                    <a:pt x="64" y="52"/>
                  </a:lnTo>
                  <a:lnTo>
                    <a:pt x="48" y="80"/>
                  </a:lnTo>
                  <a:lnTo>
                    <a:pt x="40" y="90"/>
                  </a:lnTo>
                  <a:lnTo>
                    <a:pt x="32" y="98"/>
                  </a:lnTo>
                  <a:lnTo>
                    <a:pt x="26" y="106"/>
                  </a:lnTo>
                  <a:lnTo>
                    <a:pt x="20" y="114"/>
                  </a:lnTo>
                  <a:lnTo>
                    <a:pt x="14" y="126"/>
                  </a:lnTo>
                  <a:lnTo>
                    <a:pt x="12" y="136"/>
                  </a:lnTo>
                  <a:lnTo>
                    <a:pt x="8" y="146"/>
                  </a:lnTo>
                  <a:lnTo>
                    <a:pt x="2" y="158"/>
                  </a:lnTo>
                  <a:lnTo>
                    <a:pt x="2" y="162"/>
                  </a:lnTo>
                  <a:lnTo>
                    <a:pt x="2" y="166"/>
                  </a:lnTo>
                  <a:lnTo>
                    <a:pt x="2" y="170"/>
                  </a:lnTo>
                  <a:lnTo>
                    <a:pt x="0" y="172"/>
                  </a:lnTo>
                  <a:lnTo>
                    <a:pt x="0" y="174"/>
                  </a:lnTo>
                  <a:lnTo>
                    <a:pt x="0" y="178"/>
                  </a:lnTo>
                  <a:lnTo>
                    <a:pt x="2" y="190"/>
                  </a:lnTo>
                  <a:lnTo>
                    <a:pt x="4" y="198"/>
                  </a:lnTo>
                  <a:lnTo>
                    <a:pt x="6" y="196"/>
                  </a:lnTo>
                  <a:lnTo>
                    <a:pt x="10" y="194"/>
                  </a:lnTo>
                  <a:lnTo>
                    <a:pt x="18" y="196"/>
                  </a:lnTo>
                  <a:lnTo>
                    <a:pt x="10" y="196"/>
                  </a:lnTo>
                  <a:lnTo>
                    <a:pt x="8" y="198"/>
                  </a:lnTo>
                  <a:lnTo>
                    <a:pt x="6" y="200"/>
                  </a:lnTo>
                  <a:lnTo>
                    <a:pt x="8" y="204"/>
                  </a:lnTo>
                  <a:lnTo>
                    <a:pt x="4" y="202"/>
                  </a:lnTo>
                  <a:lnTo>
                    <a:pt x="2" y="206"/>
                  </a:lnTo>
                  <a:lnTo>
                    <a:pt x="4" y="214"/>
                  </a:lnTo>
                  <a:lnTo>
                    <a:pt x="4" y="216"/>
                  </a:lnTo>
                  <a:lnTo>
                    <a:pt x="6" y="216"/>
                  </a:lnTo>
                  <a:lnTo>
                    <a:pt x="6" y="220"/>
                  </a:lnTo>
                  <a:lnTo>
                    <a:pt x="6" y="222"/>
                  </a:lnTo>
                  <a:lnTo>
                    <a:pt x="4" y="2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 name="Freeform 50"/>
            <p:cNvSpPr>
              <a:spLocks noChangeAspect="1"/>
            </p:cNvSpPr>
            <p:nvPr/>
          </p:nvSpPr>
          <p:spPr bwMode="gray">
            <a:xfrm>
              <a:off x="385" y="1295"/>
              <a:ext cx="586" cy="284"/>
            </a:xfrm>
            <a:custGeom>
              <a:avLst/>
              <a:gdLst>
                <a:gd name="T0" fmla="*/ 376 w 574"/>
                <a:gd name="T1" fmla="*/ 184 h 278"/>
                <a:gd name="T2" fmla="*/ 350 w 574"/>
                <a:gd name="T3" fmla="*/ 176 h 278"/>
                <a:gd name="T4" fmla="*/ 338 w 574"/>
                <a:gd name="T5" fmla="*/ 168 h 278"/>
                <a:gd name="T6" fmla="*/ 308 w 574"/>
                <a:gd name="T7" fmla="*/ 184 h 278"/>
                <a:gd name="T8" fmla="*/ 282 w 574"/>
                <a:gd name="T9" fmla="*/ 192 h 278"/>
                <a:gd name="T10" fmla="*/ 262 w 574"/>
                <a:gd name="T11" fmla="*/ 194 h 278"/>
                <a:gd name="T12" fmla="*/ 286 w 574"/>
                <a:gd name="T13" fmla="*/ 178 h 278"/>
                <a:gd name="T14" fmla="*/ 282 w 574"/>
                <a:gd name="T15" fmla="*/ 174 h 278"/>
                <a:gd name="T16" fmla="*/ 246 w 574"/>
                <a:gd name="T17" fmla="*/ 192 h 278"/>
                <a:gd name="T18" fmla="*/ 230 w 574"/>
                <a:gd name="T19" fmla="*/ 202 h 278"/>
                <a:gd name="T20" fmla="*/ 206 w 574"/>
                <a:gd name="T21" fmla="*/ 214 h 278"/>
                <a:gd name="T22" fmla="*/ 172 w 574"/>
                <a:gd name="T23" fmla="*/ 224 h 278"/>
                <a:gd name="T24" fmla="*/ 154 w 574"/>
                <a:gd name="T25" fmla="*/ 234 h 278"/>
                <a:gd name="T26" fmla="*/ 86 w 574"/>
                <a:gd name="T27" fmla="*/ 258 h 278"/>
                <a:gd name="T28" fmla="*/ 62 w 574"/>
                <a:gd name="T29" fmla="*/ 262 h 278"/>
                <a:gd name="T30" fmla="*/ 48 w 574"/>
                <a:gd name="T31" fmla="*/ 264 h 278"/>
                <a:gd name="T32" fmla="*/ 14 w 574"/>
                <a:gd name="T33" fmla="*/ 278 h 278"/>
                <a:gd name="T34" fmla="*/ 14 w 574"/>
                <a:gd name="T35" fmla="*/ 270 h 278"/>
                <a:gd name="T36" fmla="*/ 76 w 574"/>
                <a:gd name="T37" fmla="*/ 256 h 278"/>
                <a:gd name="T38" fmla="*/ 90 w 574"/>
                <a:gd name="T39" fmla="*/ 248 h 278"/>
                <a:gd name="T40" fmla="*/ 120 w 574"/>
                <a:gd name="T41" fmla="*/ 236 h 278"/>
                <a:gd name="T42" fmla="*/ 164 w 574"/>
                <a:gd name="T43" fmla="*/ 206 h 278"/>
                <a:gd name="T44" fmla="*/ 146 w 574"/>
                <a:gd name="T45" fmla="*/ 210 h 278"/>
                <a:gd name="T46" fmla="*/ 140 w 574"/>
                <a:gd name="T47" fmla="*/ 202 h 278"/>
                <a:gd name="T48" fmla="*/ 124 w 574"/>
                <a:gd name="T49" fmla="*/ 208 h 278"/>
                <a:gd name="T50" fmla="*/ 126 w 574"/>
                <a:gd name="T51" fmla="*/ 198 h 278"/>
                <a:gd name="T52" fmla="*/ 132 w 574"/>
                <a:gd name="T53" fmla="*/ 186 h 278"/>
                <a:gd name="T54" fmla="*/ 116 w 574"/>
                <a:gd name="T55" fmla="*/ 186 h 278"/>
                <a:gd name="T56" fmla="*/ 110 w 574"/>
                <a:gd name="T57" fmla="*/ 160 h 278"/>
                <a:gd name="T58" fmla="*/ 166 w 574"/>
                <a:gd name="T59" fmla="*/ 132 h 278"/>
                <a:gd name="T60" fmla="*/ 224 w 574"/>
                <a:gd name="T61" fmla="*/ 122 h 278"/>
                <a:gd name="T62" fmla="*/ 246 w 574"/>
                <a:gd name="T63" fmla="*/ 104 h 278"/>
                <a:gd name="T64" fmla="*/ 220 w 574"/>
                <a:gd name="T65" fmla="*/ 112 h 278"/>
                <a:gd name="T66" fmla="*/ 186 w 574"/>
                <a:gd name="T67" fmla="*/ 102 h 278"/>
                <a:gd name="T68" fmla="*/ 252 w 574"/>
                <a:gd name="T69" fmla="*/ 72 h 278"/>
                <a:gd name="T70" fmla="*/ 258 w 574"/>
                <a:gd name="T71" fmla="*/ 82 h 278"/>
                <a:gd name="T72" fmla="*/ 272 w 574"/>
                <a:gd name="T73" fmla="*/ 80 h 278"/>
                <a:gd name="T74" fmla="*/ 270 w 574"/>
                <a:gd name="T75" fmla="*/ 70 h 278"/>
                <a:gd name="T76" fmla="*/ 268 w 574"/>
                <a:gd name="T77" fmla="*/ 60 h 278"/>
                <a:gd name="T78" fmla="*/ 266 w 574"/>
                <a:gd name="T79" fmla="*/ 46 h 278"/>
                <a:gd name="T80" fmla="*/ 296 w 574"/>
                <a:gd name="T81" fmla="*/ 40 h 278"/>
                <a:gd name="T82" fmla="*/ 324 w 574"/>
                <a:gd name="T83" fmla="*/ 28 h 278"/>
                <a:gd name="T84" fmla="*/ 384 w 574"/>
                <a:gd name="T85" fmla="*/ 10 h 278"/>
                <a:gd name="T86" fmla="*/ 444 w 574"/>
                <a:gd name="T87" fmla="*/ 2 h 278"/>
                <a:gd name="T88" fmla="*/ 472 w 574"/>
                <a:gd name="T89" fmla="*/ 6 h 278"/>
                <a:gd name="T90" fmla="*/ 510 w 574"/>
                <a:gd name="T91" fmla="*/ 12 h 278"/>
                <a:gd name="T92" fmla="*/ 534 w 574"/>
                <a:gd name="T93" fmla="*/ 16 h 278"/>
                <a:gd name="T94" fmla="*/ 562 w 574"/>
                <a:gd name="T95" fmla="*/ 20 h 278"/>
                <a:gd name="T96" fmla="*/ 400 w 574"/>
                <a:gd name="T97" fmla="*/ 178 h 2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4" h="278">
                  <a:moveTo>
                    <a:pt x="400" y="178"/>
                  </a:moveTo>
                  <a:lnTo>
                    <a:pt x="388" y="182"/>
                  </a:lnTo>
                  <a:lnTo>
                    <a:pt x="376" y="184"/>
                  </a:lnTo>
                  <a:lnTo>
                    <a:pt x="366" y="182"/>
                  </a:lnTo>
                  <a:lnTo>
                    <a:pt x="356" y="180"/>
                  </a:lnTo>
                  <a:lnTo>
                    <a:pt x="350" y="176"/>
                  </a:lnTo>
                  <a:lnTo>
                    <a:pt x="348" y="172"/>
                  </a:lnTo>
                  <a:lnTo>
                    <a:pt x="346" y="168"/>
                  </a:lnTo>
                  <a:lnTo>
                    <a:pt x="338" y="168"/>
                  </a:lnTo>
                  <a:lnTo>
                    <a:pt x="324" y="178"/>
                  </a:lnTo>
                  <a:lnTo>
                    <a:pt x="318" y="182"/>
                  </a:lnTo>
                  <a:lnTo>
                    <a:pt x="308" y="184"/>
                  </a:lnTo>
                  <a:lnTo>
                    <a:pt x="300" y="184"/>
                  </a:lnTo>
                  <a:lnTo>
                    <a:pt x="290" y="188"/>
                  </a:lnTo>
                  <a:lnTo>
                    <a:pt x="282" y="192"/>
                  </a:lnTo>
                  <a:lnTo>
                    <a:pt x="272" y="200"/>
                  </a:lnTo>
                  <a:lnTo>
                    <a:pt x="258" y="200"/>
                  </a:lnTo>
                  <a:lnTo>
                    <a:pt x="262" y="194"/>
                  </a:lnTo>
                  <a:lnTo>
                    <a:pt x="266" y="190"/>
                  </a:lnTo>
                  <a:lnTo>
                    <a:pt x="276" y="182"/>
                  </a:lnTo>
                  <a:lnTo>
                    <a:pt x="286" y="178"/>
                  </a:lnTo>
                  <a:lnTo>
                    <a:pt x="298" y="170"/>
                  </a:lnTo>
                  <a:lnTo>
                    <a:pt x="290" y="170"/>
                  </a:lnTo>
                  <a:lnTo>
                    <a:pt x="282" y="174"/>
                  </a:lnTo>
                  <a:lnTo>
                    <a:pt x="268" y="180"/>
                  </a:lnTo>
                  <a:lnTo>
                    <a:pt x="252" y="190"/>
                  </a:lnTo>
                  <a:lnTo>
                    <a:pt x="246" y="192"/>
                  </a:lnTo>
                  <a:lnTo>
                    <a:pt x="240" y="194"/>
                  </a:lnTo>
                  <a:lnTo>
                    <a:pt x="234" y="196"/>
                  </a:lnTo>
                  <a:lnTo>
                    <a:pt x="230" y="202"/>
                  </a:lnTo>
                  <a:lnTo>
                    <a:pt x="224" y="206"/>
                  </a:lnTo>
                  <a:lnTo>
                    <a:pt x="218" y="210"/>
                  </a:lnTo>
                  <a:lnTo>
                    <a:pt x="206" y="214"/>
                  </a:lnTo>
                  <a:lnTo>
                    <a:pt x="194" y="218"/>
                  </a:lnTo>
                  <a:lnTo>
                    <a:pt x="184" y="220"/>
                  </a:lnTo>
                  <a:lnTo>
                    <a:pt x="172" y="224"/>
                  </a:lnTo>
                  <a:lnTo>
                    <a:pt x="164" y="230"/>
                  </a:lnTo>
                  <a:lnTo>
                    <a:pt x="160" y="234"/>
                  </a:lnTo>
                  <a:lnTo>
                    <a:pt x="154" y="234"/>
                  </a:lnTo>
                  <a:lnTo>
                    <a:pt x="132" y="240"/>
                  </a:lnTo>
                  <a:lnTo>
                    <a:pt x="110" y="248"/>
                  </a:lnTo>
                  <a:lnTo>
                    <a:pt x="86" y="258"/>
                  </a:lnTo>
                  <a:lnTo>
                    <a:pt x="64" y="266"/>
                  </a:lnTo>
                  <a:lnTo>
                    <a:pt x="64" y="264"/>
                  </a:lnTo>
                  <a:lnTo>
                    <a:pt x="62" y="262"/>
                  </a:lnTo>
                  <a:lnTo>
                    <a:pt x="60" y="262"/>
                  </a:lnTo>
                  <a:lnTo>
                    <a:pt x="54" y="262"/>
                  </a:lnTo>
                  <a:lnTo>
                    <a:pt x="48" y="264"/>
                  </a:lnTo>
                  <a:lnTo>
                    <a:pt x="34" y="270"/>
                  </a:lnTo>
                  <a:lnTo>
                    <a:pt x="22" y="276"/>
                  </a:lnTo>
                  <a:lnTo>
                    <a:pt x="14" y="278"/>
                  </a:lnTo>
                  <a:lnTo>
                    <a:pt x="8" y="278"/>
                  </a:lnTo>
                  <a:lnTo>
                    <a:pt x="0" y="278"/>
                  </a:lnTo>
                  <a:lnTo>
                    <a:pt x="14" y="270"/>
                  </a:lnTo>
                  <a:lnTo>
                    <a:pt x="36" y="262"/>
                  </a:lnTo>
                  <a:lnTo>
                    <a:pt x="58" y="258"/>
                  </a:lnTo>
                  <a:lnTo>
                    <a:pt x="76" y="256"/>
                  </a:lnTo>
                  <a:lnTo>
                    <a:pt x="82" y="256"/>
                  </a:lnTo>
                  <a:lnTo>
                    <a:pt x="84" y="254"/>
                  </a:lnTo>
                  <a:lnTo>
                    <a:pt x="90" y="248"/>
                  </a:lnTo>
                  <a:lnTo>
                    <a:pt x="96" y="244"/>
                  </a:lnTo>
                  <a:lnTo>
                    <a:pt x="102" y="242"/>
                  </a:lnTo>
                  <a:lnTo>
                    <a:pt x="120" y="236"/>
                  </a:lnTo>
                  <a:lnTo>
                    <a:pt x="136" y="232"/>
                  </a:lnTo>
                  <a:lnTo>
                    <a:pt x="166" y="210"/>
                  </a:lnTo>
                  <a:lnTo>
                    <a:pt x="164" y="206"/>
                  </a:lnTo>
                  <a:lnTo>
                    <a:pt x="162" y="204"/>
                  </a:lnTo>
                  <a:lnTo>
                    <a:pt x="154" y="210"/>
                  </a:lnTo>
                  <a:lnTo>
                    <a:pt x="146" y="210"/>
                  </a:lnTo>
                  <a:lnTo>
                    <a:pt x="146" y="204"/>
                  </a:lnTo>
                  <a:lnTo>
                    <a:pt x="144" y="202"/>
                  </a:lnTo>
                  <a:lnTo>
                    <a:pt x="140" y="202"/>
                  </a:lnTo>
                  <a:lnTo>
                    <a:pt x="136" y="202"/>
                  </a:lnTo>
                  <a:lnTo>
                    <a:pt x="132" y="204"/>
                  </a:lnTo>
                  <a:lnTo>
                    <a:pt x="124" y="208"/>
                  </a:lnTo>
                  <a:lnTo>
                    <a:pt x="112" y="208"/>
                  </a:lnTo>
                  <a:lnTo>
                    <a:pt x="118" y="204"/>
                  </a:lnTo>
                  <a:lnTo>
                    <a:pt x="126" y="198"/>
                  </a:lnTo>
                  <a:lnTo>
                    <a:pt x="132" y="192"/>
                  </a:lnTo>
                  <a:lnTo>
                    <a:pt x="136" y="186"/>
                  </a:lnTo>
                  <a:lnTo>
                    <a:pt x="132" y="186"/>
                  </a:lnTo>
                  <a:lnTo>
                    <a:pt x="128" y="186"/>
                  </a:lnTo>
                  <a:lnTo>
                    <a:pt x="120" y="186"/>
                  </a:lnTo>
                  <a:lnTo>
                    <a:pt x="116" y="186"/>
                  </a:lnTo>
                  <a:lnTo>
                    <a:pt x="112" y="184"/>
                  </a:lnTo>
                  <a:lnTo>
                    <a:pt x="110" y="178"/>
                  </a:lnTo>
                  <a:lnTo>
                    <a:pt x="110" y="160"/>
                  </a:lnTo>
                  <a:lnTo>
                    <a:pt x="152" y="128"/>
                  </a:lnTo>
                  <a:lnTo>
                    <a:pt x="158" y="130"/>
                  </a:lnTo>
                  <a:lnTo>
                    <a:pt x="166" y="132"/>
                  </a:lnTo>
                  <a:lnTo>
                    <a:pt x="190" y="130"/>
                  </a:lnTo>
                  <a:lnTo>
                    <a:pt x="214" y="124"/>
                  </a:lnTo>
                  <a:lnTo>
                    <a:pt x="224" y="122"/>
                  </a:lnTo>
                  <a:lnTo>
                    <a:pt x="236" y="116"/>
                  </a:lnTo>
                  <a:lnTo>
                    <a:pt x="244" y="110"/>
                  </a:lnTo>
                  <a:lnTo>
                    <a:pt x="246" y="104"/>
                  </a:lnTo>
                  <a:lnTo>
                    <a:pt x="234" y="108"/>
                  </a:lnTo>
                  <a:lnTo>
                    <a:pt x="228" y="110"/>
                  </a:lnTo>
                  <a:lnTo>
                    <a:pt x="220" y="112"/>
                  </a:lnTo>
                  <a:lnTo>
                    <a:pt x="212" y="110"/>
                  </a:lnTo>
                  <a:lnTo>
                    <a:pt x="202" y="108"/>
                  </a:lnTo>
                  <a:lnTo>
                    <a:pt x="186" y="102"/>
                  </a:lnTo>
                  <a:lnTo>
                    <a:pt x="234" y="70"/>
                  </a:lnTo>
                  <a:lnTo>
                    <a:pt x="242" y="70"/>
                  </a:lnTo>
                  <a:lnTo>
                    <a:pt x="252" y="72"/>
                  </a:lnTo>
                  <a:lnTo>
                    <a:pt x="252" y="78"/>
                  </a:lnTo>
                  <a:lnTo>
                    <a:pt x="254" y="80"/>
                  </a:lnTo>
                  <a:lnTo>
                    <a:pt x="258" y="82"/>
                  </a:lnTo>
                  <a:lnTo>
                    <a:pt x="264" y="82"/>
                  </a:lnTo>
                  <a:lnTo>
                    <a:pt x="268" y="82"/>
                  </a:lnTo>
                  <a:lnTo>
                    <a:pt x="272" y="80"/>
                  </a:lnTo>
                  <a:lnTo>
                    <a:pt x="272" y="76"/>
                  </a:lnTo>
                  <a:lnTo>
                    <a:pt x="274" y="70"/>
                  </a:lnTo>
                  <a:lnTo>
                    <a:pt x="270" y="70"/>
                  </a:lnTo>
                  <a:lnTo>
                    <a:pt x="268" y="68"/>
                  </a:lnTo>
                  <a:lnTo>
                    <a:pt x="268" y="66"/>
                  </a:lnTo>
                  <a:lnTo>
                    <a:pt x="268" y="60"/>
                  </a:lnTo>
                  <a:lnTo>
                    <a:pt x="266" y="58"/>
                  </a:lnTo>
                  <a:lnTo>
                    <a:pt x="266" y="54"/>
                  </a:lnTo>
                  <a:lnTo>
                    <a:pt x="266" y="46"/>
                  </a:lnTo>
                  <a:lnTo>
                    <a:pt x="280" y="36"/>
                  </a:lnTo>
                  <a:lnTo>
                    <a:pt x="288" y="38"/>
                  </a:lnTo>
                  <a:lnTo>
                    <a:pt x="296" y="40"/>
                  </a:lnTo>
                  <a:lnTo>
                    <a:pt x="306" y="38"/>
                  </a:lnTo>
                  <a:lnTo>
                    <a:pt x="318" y="32"/>
                  </a:lnTo>
                  <a:lnTo>
                    <a:pt x="324" y="28"/>
                  </a:lnTo>
                  <a:lnTo>
                    <a:pt x="332" y="22"/>
                  </a:lnTo>
                  <a:lnTo>
                    <a:pt x="356" y="14"/>
                  </a:lnTo>
                  <a:lnTo>
                    <a:pt x="384" y="10"/>
                  </a:lnTo>
                  <a:lnTo>
                    <a:pt x="410" y="4"/>
                  </a:lnTo>
                  <a:lnTo>
                    <a:pt x="436" y="0"/>
                  </a:lnTo>
                  <a:lnTo>
                    <a:pt x="444" y="2"/>
                  </a:lnTo>
                  <a:lnTo>
                    <a:pt x="452" y="4"/>
                  </a:lnTo>
                  <a:lnTo>
                    <a:pt x="462" y="6"/>
                  </a:lnTo>
                  <a:lnTo>
                    <a:pt x="472" y="6"/>
                  </a:lnTo>
                  <a:lnTo>
                    <a:pt x="474" y="12"/>
                  </a:lnTo>
                  <a:lnTo>
                    <a:pt x="476" y="12"/>
                  </a:lnTo>
                  <a:lnTo>
                    <a:pt x="510" y="12"/>
                  </a:lnTo>
                  <a:lnTo>
                    <a:pt x="516" y="14"/>
                  </a:lnTo>
                  <a:lnTo>
                    <a:pt x="520" y="16"/>
                  </a:lnTo>
                  <a:lnTo>
                    <a:pt x="534" y="16"/>
                  </a:lnTo>
                  <a:lnTo>
                    <a:pt x="548" y="16"/>
                  </a:lnTo>
                  <a:lnTo>
                    <a:pt x="554" y="18"/>
                  </a:lnTo>
                  <a:lnTo>
                    <a:pt x="562" y="20"/>
                  </a:lnTo>
                  <a:lnTo>
                    <a:pt x="574" y="20"/>
                  </a:lnTo>
                  <a:lnTo>
                    <a:pt x="402" y="178"/>
                  </a:lnTo>
                  <a:lnTo>
                    <a:pt x="400" y="1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nvGrpSpPr>
            <p:cNvPr id="12" name="Group 51"/>
            <p:cNvGrpSpPr>
              <a:grpSpLocks noChangeAspect="1"/>
            </p:cNvGrpSpPr>
            <p:nvPr/>
          </p:nvGrpSpPr>
          <p:grpSpPr bwMode="auto">
            <a:xfrm>
              <a:off x="818" y="1980"/>
              <a:ext cx="768" cy="476"/>
              <a:chOff x="903" y="1540"/>
              <a:chExt cx="752" cy="466"/>
            </a:xfrm>
            <a:grpFill/>
          </p:grpSpPr>
          <p:sp>
            <p:nvSpPr>
              <p:cNvPr id="222" name="Freeform 52"/>
              <p:cNvSpPr>
                <a:spLocks noChangeAspect="1"/>
              </p:cNvSpPr>
              <p:nvPr/>
            </p:nvSpPr>
            <p:spPr bwMode="gray">
              <a:xfrm>
                <a:off x="903" y="1540"/>
                <a:ext cx="428" cy="336"/>
              </a:xfrm>
              <a:custGeom>
                <a:avLst/>
                <a:gdLst>
                  <a:gd name="T0" fmla="*/ 410 w 428"/>
                  <a:gd name="T1" fmla="*/ 250 h 336"/>
                  <a:gd name="T2" fmla="*/ 428 w 428"/>
                  <a:gd name="T3" fmla="*/ 210 h 336"/>
                  <a:gd name="T4" fmla="*/ 410 w 428"/>
                  <a:gd name="T5" fmla="*/ 202 h 336"/>
                  <a:gd name="T6" fmla="*/ 368 w 428"/>
                  <a:gd name="T7" fmla="*/ 216 h 336"/>
                  <a:gd name="T8" fmla="*/ 346 w 428"/>
                  <a:gd name="T9" fmla="*/ 254 h 336"/>
                  <a:gd name="T10" fmla="*/ 298 w 428"/>
                  <a:gd name="T11" fmla="*/ 264 h 336"/>
                  <a:gd name="T12" fmla="*/ 266 w 428"/>
                  <a:gd name="T13" fmla="*/ 238 h 336"/>
                  <a:gd name="T14" fmla="*/ 256 w 428"/>
                  <a:gd name="T15" fmla="*/ 194 h 336"/>
                  <a:gd name="T16" fmla="*/ 276 w 428"/>
                  <a:gd name="T17" fmla="*/ 128 h 336"/>
                  <a:gd name="T18" fmla="*/ 242 w 428"/>
                  <a:gd name="T19" fmla="*/ 110 h 336"/>
                  <a:gd name="T20" fmla="*/ 230 w 428"/>
                  <a:gd name="T21" fmla="*/ 60 h 336"/>
                  <a:gd name="T22" fmla="*/ 208 w 428"/>
                  <a:gd name="T23" fmla="*/ 56 h 336"/>
                  <a:gd name="T24" fmla="*/ 188 w 428"/>
                  <a:gd name="T25" fmla="*/ 68 h 336"/>
                  <a:gd name="T26" fmla="*/ 174 w 428"/>
                  <a:gd name="T27" fmla="*/ 38 h 336"/>
                  <a:gd name="T28" fmla="*/ 158 w 428"/>
                  <a:gd name="T29" fmla="*/ 18 h 336"/>
                  <a:gd name="T30" fmla="*/ 128 w 428"/>
                  <a:gd name="T31" fmla="*/ 28 h 336"/>
                  <a:gd name="T32" fmla="*/ 20 w 428"/>
                  <a:gd name="T33" fmla="*/ 0 h 336"/>
                  <a:gd name="T34" fmla="*/ 2 w 428"/>
                  <a:gd name="T35" fmla="*/ 14 h 336"/>
                  <a:gd name="T36" fmla="*/ 4 w 428"/>
                  <a:gd name="T37" fmla="*/ 48 h 336"/>
                  <a:gd name="T38" fmla="*/ 20 w 428"/>
                  <a:gd name="T39" fmla="*/ 70 h 336"/>
                  <a:gd name="T40" fmla="*/ 14 w 428"/>
                  <a:gd name="T41" fmla="*/ 84 h 336"/>
                  <a:gd name="T42" fmla="*/ 12 w 428"/>
                  <a:gd name="T43" fmla="*/ 102 h 336"/>
                  <a:gd name="T44" fmla="*/ 34 w 428"/>
                  <a:gd name="T45" fmla="*/ 118 h 336"/>
                  <a:gd name="T46" fmla="*/ 40 w 428"/>
                  <a:gd name="T47" fmla="*/ 134 h 336"/>
                  <a:gd name="T48" fmla="*/ 38 w 428"/>
                  <a:gd name="T49" fmla="*/ 148 h 336"/>
                  <a:gd name="T50" fmla="*/ 54 w 428"/>
                  <a:gd name="T51" fmla="*/ 164 h 336"/>
                  <a:gd name="T52" fmla="*/ 74 w 428"/>
                  <a:gd name="T53" fmla="*/ 176 h 336"/>
                  <a:gd name="T54" fmla="*/ 66 w 428"/>
                  <a:gd name="T55" fmla="*/ 152 h 336"/>
                  <a:gd name="T56" fmla="*/ 56 w 428"/>
                  <a:gd name="T57" fmla="*/ 128 h 336"/>
                  <a:gd name="T58" fmla="*/ 46 w 428"/>
                  <a:gd name="T59" fmla="*/ 104 h 336"/>
                  <a:gd name="T60" fmla="*/ 36 w 428"/>
                  <a:gd name="T61" fmla="*/ 62 h 336"/>
                  <a:gd name="T62" fmla="*/ 30 w 428"/>
                  <a:gd name="T63" fmla="*/ 56 h 336"/>
                  <a:gd name="T64" fmla="*/ 30 w 428"/>
                  <a:gd name="T65" fmla="*/ 24 h 336"/>
                  <a:gd name="T66" fmla="*/ 42 w 428"/>
                  <a:gd name="T67" fmla="*/ 24 h 336"/>
                  <a:gd name="T68" fmla="*/ 54 w 428"/>
                  <a:gd name="T69" fmla="*/ 56 h 336"/>
                  <a:gd name="T70" fmla="*/ 50 w 428"/>
                  <a:gd name="T71" fmla="*/ 72 h 336"/>
                  <a:gd name="T72" fmla="*/ 62 w 428"/>
                  <a:gd name="T73" fmla="*/ 84 h 336"/>
                  <a:gd name="T74" fmla="*/ 76 w 428"/>
                  <a:gd name="T75" fmla="*/ 106 h 336"/>
                  <a:gd name="T76" fmla="*/ 88 w 428"/>
                  <a:gd name="T77" fmla="*/ 116 h 336"/>
                  <a:gd name="T78" fmla="*/ 92 w 428"/>
                  <a:gd name="T79" fmla="*/ 140 h 336"/>
                  <a:gd name="T80" fmla="*/ 122 w 428"/>
                  <a:gd name="T81" fmla="*/ 178 h 336"/>
                  <a:gd name="T82" fmla="*/ 132 w 428"/>
                  <a:gd name="T83" fmla="*/ 210 h 336"/>
                  <a:gd name="T84" fmla="*/ 128 w 428"/>
                  <a:gd name="T85" fmla="*/ 226 h 336"/>
                  <a:gd name="T86" fmla="*/ 130 w 428"/>
                  <a:gd name="T87" fmla="*/ 244 h 336"/>
                  <a:gd name="T88" fmla="*/ 154 w 428"/>
                  <a:gd name="T89" fmla="*/ 266 h 336"/>
                  <a:gd name="T90" fmla="*/ 178 w 428"/>
                  <a:gd name="T91" fmla="*/ 274 h 336"/>
                  <a:gd name="T92" fmla="*/ 218 w 428"/>
                  <a:gd name="T93" fmla="*/ 300 h 336"/>
                  <a:gd name="T94" fmla="*/ 260 w 428"/>
                  <a:gd name="T95" fmla="*/ 314 h 336"/>
                  <a:gd name="T96" fmla="*/ 286 w 428"/>
                  <a:gd name="T97" fmla="*/ 302 h 336"/>
                  <a:gd name="T98" fmla="*/ 314 w 428"/>
                  <a:gd name="T99" fmla="*/ 320 h 336"/>
                  <a:gd name="T100" fmla="*/ 330 w 428"/>
                  <a:gd name="T101" fmla="*/ 318 h 336"/>
                  <a:gd name="T102" fmla="*/ 352 w 428"/>
                  <a:gd name="T103" fmla="*/ 302 h 336"/>
                  <a:gd name="T104" fmla="*/ 348 w 428"/>
                  <a:gd name="T105" fmla="*/ 284 h 336"/>
                  <a:gd name="T106" fmla="*/ 384 w 428"/>
                  <a:gd name="T107" fmla="*/ 278 h 336"/>
                  <a:gd name="T108" fmla="*/ 392 w 428"/>
                  <a:gd name="T109" fmla="*/ 268 h 336"/>
                  <a:gd name="T110" fmla="*/ 400 w 428"/>
                  <a:gd name="T111" fmla="*/ 274 h 3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28" h="336">
                    <a:moveTo>
                      <a:pt x="400" y="274"/>
                    </a:moveTo>
                    <a:lnTo>
                      <a:pt x="402" y="270"/>
                    </a:lnTo>
                    <a:lnTo>
                      <a:pt x="408" y="260"/>
                    </a:lnTo>
                    <a:lnTo>
                      <a:pt x="410" y="250"/>
                    </a:lnTo>
                    <a:lnTo>
                      <a:pt x="416" y="234"/>
                    </a:lnTo>
                    <a:lnTo>
                      <a:pt x="418" y="228"/>
                    </a:lnTo>
                    <a:lnTo>
                      <a:pt x="422" y="222"/>
                    </a:lnTo>
                    <a:lnTo>
                      <a:pt x="428" y="210"/>
                    </a:lnTo>
                    <a:lnTo>
                      <a:pt x="426" y="206"/>
                    </a:lnTo>
                    <a:lnTo>
                      <a:pt x="426" y="202"/>
                    </a:lnTo>
                    <a:lnTo>
                      <a:pt x="422" y="202"/>
                    </a:lnTo>
                    <a:lnTo>
                      <a:pt x="410" y="202"/>
                    </a:lnTo>
                    <a:lnTo>
                      <a:pt x="394" y="204"/>
                    </a:lnTo>
                    <a:lnTo>
                      <a:pt x="378" y="208"/>
                    </a:lnTo>
                    <a:lnTo>
                      <a:pt x="372" y="212"/>
                    </a:lnTo>
                    <a:lnTo>
                      <a:pt x="368" y="216"/>
                    </a:lnTo>
                    <a:lnTo>
                      <a:pt x="364" y="224"/>
                    </a:lnTo>
                    <a:lnTo>
                      <a:pt x="358" y="234"/>
                    </a:lnTo>
                    <a:lnTo>
                      <a:pt x="352" y="246"/>
                    </a:lnTo>
                    <a:lnTo>
                      <a:pt x="346" y="254"/>
                    </a:lnTo>
                    <a:lnTo>
                      <a:pt x="334" y="256"/>
                    </a:lnTo>
                    <a:lnTo>
                      <a:pt x="320" y="260"/>
                    </a:lnTo>
                    <a:lnTo>
                      <a:pt x="310" y="262"/>
                    </a:lnTo>
                    <a:lnTo>
                      <a:pt x="298" y="264"/>
                    </a:lnTo>
                    <a:lnTo>
                      <a:pt x="288" y="262"/>
                    </a:lnTo>
                    <a:lnTo>
                      <a:pt x="280" y="256"/>
                    </a:lnTo>
                    <a:lnTo>
                      <a:pt x="272" y="248"/>
                    </a:lnTo>
                    <a:lnTo>
                      <a:pt x="266" y="238"/>
                    </a:lnTo>
                    <a:lnTo>
                      <a:pt x="260" y="226"/>
                    </a:lnTo>
                    <a:lnTo>
                      <a:pt x="258" y="216"/>
                    </a:lnTo>
                    <a:lnTo>
                      <a:pt x="256" y="204"/>
                    </a:lnTo>
                    <a:lnTo>
                      <a:pt x="256" y="194"/>
                    </a:lnTo>
                    <a:lnTo>
                      <a:pt x="258" y="178"/>
                    </a:lnTo>
                    <a:lnTo>
                      <a:pt x="260" y="160"/>
                    </a:lnTo>
                    <a:lnTo>
                      <a:pt x="268" y="142"/>
                    </a:lnTo>
                    <a:lnTo>
                      <a:pt x="276" y="128"/>
                    </a:lnTo>
                    <a:lnTo>
                      <a:pt x="256" y="122"/>
                    </a:lnTo>
                    <a:lnTo>
                      <a:pt x="248" y="116"/>
                    </a:lnTo>
                    <a:lnTo>
                      <a:pt x="244" y="114"/>
                    </a:lnTo>
                    <a:lnTo>
                      <a:pt x="242" y="110"/>
                    </a:lnTo>
                    <a:lnTo>
                      <a:pt x="240" y="94"/>
                    </a:lnTo>
                    <a:lnTo>
                      <a:pt x="236" y="76"/>
                    </a:lnTo>
                    <a:lnTo>
                      <a:pt x="232" y="68"/>
                    </a:lnTo>
                    <a:lnTo>
                      <a:pt x="230" y="60"/>
                    </a:lnTo>
                    <a:lnTo>
                      <a:pt x="224" y="56"/>
                    </a:lnTo>
                    <a:lnTo>
                      <a:pt x="216" y="56"/>
                    </a:lnTo>
                    <a:lnTo>
                      <a:pt x="210" y="56"/>
                    </a:lnTo>
                    <a:lnTo>
                      <a:pt x="208" y="56"/>
                    </a:lnTo>
                    <a:lnTo>
                      <a:pt x="204" y="62"/>
                    </a:lnTo>
                    <a:lnTo>
                      <a:pt x="198" y="66"/>
                    </a:lnTo>
                    <a:lnTo>
                      <a:pt x="192" y="68"/>
                    </a:lnTo>
                    <a:lnTo>
                      <a:pt x="188" y="68"/>
                    </a:lnTo>
                    <a:lnTo>
                      <a:pt x="184" y="66"/>
                    </a:lnTo>
                    <a:lnTo>
                      <a:pt x="180" y="62"/>
                    </a:lnTo>
                    <a:lnTo>
                      <a:pt x="178" y="58"/>
                    </a:lnTo>
                    <a:lnTo>
                      <a:pt x="174" y="38"/>
                    </a:lnTo>
                    <a:lnTo>
                      <a:pt x="170" y="34"/>
                    </a:lnTo>
                    <a:lnTo>
                      <a:pt x="166" y="30"/>
                    </a:lnTo>
                    <a:lnTo>
                      <a:pt x="160" y="26"/>
                    </a:lnTo>
                    <a:lnTo>
                      <a:pt x="158" y="18"/>
                    </a:lnTo>
                    <a:lnTo>
                      <a:pt x="152" y="20"/>
                    </a:lnTo>
                    <a:lnTo>
                      <a:pt x="148" y="20"/>
                    </a:lnTo>
                    <a:lnTo>
                      <a:pt x="132" y="18"/>
                    </a:lnTo>
                    <a:lnTo>
                      <a:pt x="128" y="28"/>
                    </a:lnTo>
                    <a:lnTo>
                      <a:pt x="78" y="28"/>
                    </a:lnTo>
                    <a:lnTo>
                      <a:pt x="34" y="2"/>
                    </a:lnTo>
                    <a:lnTo>
                      <a:pt x="28" y="0"/>
                    </a:lnTo>
                    <a:lnTo>
                      <a:pt x="20" y="0"/>
                    </a:lnTo>
                    <a:lnTo>
                      <a:pt x="0" y="2"/>
                    </a:lnTo>
                    <a:lnTo>
                      <a:pt x="0" y="8"/>
                    </a:lnTo>
                    <a:lnTo>
                      <a:pt x="0" y="12"/>
                    </a:lnTo>
                    <a:lnTo>
                      <a:pt x="2" y="14"/>
                    </a:lnTo>
                    <a:lnTo>
                      <a:pt x="2" y="36"/>
                    </a:lnTo>
                    <a:lnTo>
                      <a:pt x="2" y="38"/>
                    </a:lnTo>
                    <a:lnTo>
                      <a:pt x="2" y="42"/>
                    </a:lnTo>
                    <a:lnTo>
                      <a:pt x="4" y="48"/>
                    </a:lnTo>
                    <a:lnTo>
                      <a:pt x="4" y="54"/>
                    </a:lnTo>
                    <a:lnTo>
                      <a:pt x="8" y="56"/>
                    </a:lnTo>
                    <a:lnTo>
                      <a:pt x="12" y="62"/>
                    </a:lnTo>
                    <a:lnTo>
                      <a:pt x="20" y="70"/>
                    </a:lnTo>
                    <a:lnTo>
                      <a:pt x="22" y="74"/>
                    </a:lnTo>
                    <a:lnTo>
                      <a:pt x="22" y="78"/>
                    </a:lnTo>
                    <a:lnTo>
                      <a:pt x="20" y="82"/>
                    </a:lnTo>
                    <a:lnTo>
                      <a:pt x="14" y="84"/>
                    </a:lnTo>
                    <a:lnTo>
                      <a:pt x="12" y="88"/>
                    </a:lnTo>
                    <a:lnTo>
                      <a:pt x="8" y="92"/>
                    </a:lnTo>
                    <a:lnTo>
                      <a:pt x="8" y="96"/>
                    </a:lnTo>
                    <a:lnTo>
                      <a:pt x="12" y="102"/>
                    </a:lnTo>
                    <a:lnTo>
                      <a:pt x="16" y="108"/>
                    </a:lnTo>
                    <a:lnTo>
                      <a:pt x="24" y="110"/>
                    </a:lnTo>
                    <a:lnTo>
                      <a:pt x="32" y="112"/>
                    </a:lnTo>
                    <a:lnTo>
                      <a:pt x="34" y="118"/>
                    </a:lnTo>
                    <a:lnTo>
                      <a:pt x="38" y="120"/>
                    </a:lnTo>
                    <a:lnTo>
                      <a:pt x="40" y="124"/>
                    </a:lnTo>
                    <a:lnTo>
                      <a:pt x="40" y="130"/>
                    </a:lnTo>
                    <a:lnTo>
                      <a:pt x="40" y="134"/>
                    </a:lnTo>
                    <a:lnTo>
                      <a:pt x="40" y="138"/>
                    </a:lnTo>
                    <a:lnTo>
                      <a:pt x="38" y="140"/>
                    </a:lnTo>
                    <a:lnTo>
                      <a:pt x="38" y="144"/>
                    </a:lnTo>
                    <a:lnTo>
                      <a:pt x="38" y="148"/>
                    </a:lnTo>
                    <a:lnTo>
                      <a:pt x="40" y="150"/>
                    </a:lnTo>
                    <a:lnTo>
                      <a:pt x="42" y="154"/>
                    </a:lnTo>
                    <a:lnTo>
                      <a:pt x="48" y="158"/>
                    </a:lnTo>
                    <a:lnTo>
                      <a:pt x="54" y="164"/>
                    </a:lnTo>
                    <a:lnTo>
                      <a:pt x="66" y="182"/>
                    </a:lnTo>
                    <a:lnTo>
                      <a:pt x="68" y="180"/>
                    </a:lnTo>
                    <a:lnTo>
                      <a:pt x="72" y="178"/>
                    </a:lnTo>
                    <a:lnTo>
                      <a:pt x="74" y="176"/>
                    </a:lnTo>
                    <a:lnTo>
                      <a:pt x="76" y="172"/>
                    </a:lnTo>
                    <a:lnTo>
                      <a:pt x="74" y="164"/>
                    </a:lnTo>
                    <a:lnTo>
                      <a:pt x="68" y="158"/>
                    </a:lnTo>
                    <a:lnTo>
                      <a:pt x="66" y="152"/>
                    </a:lnTo>
                    <a:lnTo>
                      <a:pt x="60" y="146"/>
                    </a:lnTo>
                    <a:lnTo>
                      <a:pt x="62" y="142"/>
                    </a:lnTo>
                    <a:lnTo>
                      <a:pt x="60" y="138"/>
                    </a:lnTo>
                    <a:lnTo>
                      <a:pt x="56" y="128"/>
                    </a:lnTo>
                    <a:lnTo>
                      <a:pt x="54" y="116"/>
                    </a:lnTo>
                    <a:lnTo>
                      <a:pt x="50" y="108"/>
                    </a:lnTo>
                    <a:lnTo>
                      <a:pt x="48" y="106"/>
                    </a:lnTo>
                    <a:lnTo>
                      <a:pt x="46" y="104"/>
                    </a:lnTo>
                    <a:lnTo>
                      <a:pt x="46" y="102"/>
                    </a:lnTo>
                    <a:lnTo>
                      <a:pt x="44" y="90"/>
                    </a:lnTo>
                    <a:lnTo>
                      <a:pt x="42" y="82"/>
                    </a:lnTo>
                    <a:lnTo>
                      <a:pt x="36" y="62"/>
                    </a:lnTo>
                    <a:lnTo>
                      <a:pt x="34" y="60"/>
                    </a:lnTo>
                    <a:lnTo>
                      <a:pt x="34" y="58"/>
                    </a:lnTo>
                    <a:lnTo>
                      <a:pt x="32" y="56"/>
                    </a:lnTo>
                    <a:lnTo>
                      <a:pt x="30" y="56"/>
                    </a:lnTo>
                    <a:lnTo>
                      <a:pt x="28" y="56"/>
                    </a:lnTo>
                    <a:lnTo>
                      <a:pt x="26" y="48"/>
                    </a:lnTo>
                    <a:lnTo>
                      <a:pt x="28" y="30"/>
                    </a:lnTo>
                    <a:lnTo>
                      <a:pt x="30" y="24"/>
                    </a:lnTo>
                    <a:lnTo>
                      <a:pt x="30" y="22"/>
                    </a:lnTo>
                    <a:lnTo>
                      <a:pt x="32" y="20"/>
                    </a:lnTo>
                    <a:lnTo>
                      <a:pt x="38" y="22"/>
                    </a:lnTo>
                    <a:lnTo>
                      <a:pt x="42" y="24"/>
                    </a:lnTo>
                    <a:lnTo>
                      <a:pt x="46" y="28"/>
                    </a:lnTo>
                    <a:lnTo>
                      <a:pt x="48" y="32"/>
                    </a:lnTo>
                    <a:lnTo>
                      <a:pt x="52" y="44"/>
                    </a:lnTo>
                    <a:lnTo>
                      <a:pt x="54" y="56"/>
                    </a:lnTo>
                    <a:lnTo>
                      <a:pt x="54" y="58"/>
                    </a:lnTo>
                    <a:lnTo>
                      <a:pt x="52" y="64"/>
                    </a:lnTo>
                    <a:lnTo>
                      <a:pt x="50" y="70"/>
                    </a:lnTo>
                    <a:lnTo>
                      <a:pt x="50" y="72"/>
                    </a:lnTo>
                    <a:lnTo>
                      <a:pt x="52" y="74"/>
                    </a:lnTo>
                    <a:lnTo>
                      <a:pt x="58" y="74"/>
                    </a:lnTo>
                    <a:lnTo>
                      <a:pt x="58" y="80"/>
                    </a:lnTo>
                    <a:lnTo>
                      <a:pt x="62" y="84"/>
                    </a:lnTo>
                    <a:lnTo>
                      <a:pt x="66" y="88"/>
                    </a:lnTo>
                    <a:lnTo>
                      <a:pt x="68" y="88"/>
                    </a:lnTo>
                    <a:lnTo>
                      <a:pt x="72" y="100"/>
                    </a:lnTo>
                    <a:lnTo>
                      <a:pt x="76" y="106"/>
                    </a:lnTo>
                    <a:lnTo>
                      <a:pt x="80" y="110"/>
                    </a:lnTo>
                    <a:lnTo>
                      <a:pt x="84" y="112"/>
                    </a:lnTo>
                    <a:lnTo>
                      <a:pt x="86" y="114"/>
                    </a:lnTo>
                    <a:lnTo>
                      <a:pt x="88" y="116"/>
                    </a:lnTo>
                    <a:lnTo>
                      <a:pt x="86" y="120"/>
                    </a:lnTo>
                    <a:lnTo>
                      <a:pt x="84" y="126"/>
                    </a:lnTo>
                    <a:lnTo>
                      <a:pt x="86" y="132"/>
                    </a:lnTo>
                    <a:lnTo>
                      <a:pt x="92" y="140"/>
                    </a:lnTo>
                    <a:lnTo>
                      <a:pt x="104" y="154"/>
                    </a:lnTo>
                    <a:lnTo>
                      <a:pt x="112" y="162"/>
                    </a:lnTo>
                    <a:lnTo>
                      <a:pt x="118" y="168"/>
                    </a:lnTo>
                    <a:lnTo>
                      <a:pt x="122" y="178"/>
                    </a:lnTo>
                    <a:lnTo>
                      <a:pt x="130" y="188"/>
                    </a:lnTo>
                    <a:lnTo>
                      <a:pt x="130" y="202"/>
                    </a:lnTo>
                    <a:lnTo>
                      <a:pt x="132" y="206"/>
                    </a:lnTo>
                    <a:lnTo>
                      <a:pt x="132" y="210"/>
                    </a:lnTo>
                    <a:lnTo>
                      <a:pt x="132" y="216"/>
                    </a:lnTo>
                    <a:lnTo>
                      <a:pt x="130" y="220"/>
                    </a:lnTo>
                    <a:lnTo>
                      <a:pt x="128" y="220"/>
                    </a:lnTo>
                    <a:lnTo>
                      <a:pt x="128" y="226"/>
                    </a:lnTo>
                    <a:lnTo>
                      <a:pt x="124" y="226"/>
                    </a:lnTo>
                    <a:lnTo>
                      <a:pt x="124" y="232"/>
                    </a:lnTo>
                    <a:lnTo>
                      <a:pt x="126" y="238"/>
                    </a:lnTo>
                    <a:lnTo>
                      <a:pt x="130" y="244"/>
                    </a:lnTo>
                    <a:lnTo>
                      <a:pt x="138" y="250"/>
                    </a:lnTo>
                    <a:lnTo>
                      <a:pt x="148" y="256"/>
                    </a:lnTo>
                    <a:lnTo>
                      <a:pt x="150" y="262"/>
                    </a:lnTo>
                    <a:lnTo>
                      <a:pt x="154" y="266"/>
                    </a:lnTo>
                    <a:lnTo>
                      <a:pt x="158" y="270"/>
                    </a:lnTo>
                    <a:lnTo>
                      <a:pt x="166" y="270"/>
                    </a:lnTo>
                    <a:lnTo>
                      <a:pt x="174" y="272"/>
                    </a:lnTo>
                    <a:lnTo>
                      <a:pt x="178" y="274"/>
                    </a:lnTo>
                    <a:lnTo>
                      <a:pt x="190" y="284"/>
                    </a:lnTo>
                    <a:lnTo>
                      <a:pt x="198" y="290"/>
                    </a:lnTo>
                    <a:lnTo>
                      <a:pt x="204" y="294"/>
                    </a:lnTo>
                    <a:lnTo>
                      <a:pt x="218" y="300"/>
                    </a:lnTo>
                    <a:lnTo>
                      <a:pt x="232" y="306"/>
                    </a:lnTo>
                    <a:lnTo>
                      <a:pt x="246" y="312"/>
                    </a:lnTo>
                    <a:lnTo>
                      <a:pt x="254" y="314"/>
                    </a:lnTo>
                    <a:lnTo>
                      <a:pt x="260" y="314"/>
                    </a:lnTo>
                    <a:lnTo>
                      <a:pt x="266" y="314"/>
                    </a:lnTo>
                    <a:lnTo>
                      <a:pt x="274" y="308"/>
                    </a:lnTo>
                    <a:lnTo>
                      <a:pt x="280" y="304"/>
                    </a:lnTo>
                    <a:lnTo>
                      <a:pt x="286" y="302"/>
                    </a:lnTo>
                    <a:lnTo>
                      <a:pt x="290" y="304"/>
                    </a:lnTo>
                    <a:lnTo>
                      <a:pt x="296" y="306"/>
                    </a:lnTo>
                    <a:lnTo>
                      <a:pt x="306" y="312"/>
                    </a:lnTo>
                    <a:lnTo>
                      <a:pt x="314" y="320"/>
                    </a:lnTo>
                    <a:lnTo>
                      <a:pt x="318" y="328"/>
                    </a:lnTo>
                    <a:lnTo>
                      <a:pt x="324" y="336"/>
                    </a:lnTo>
                    <a:lnTo>
                      <a:pt x="328" y="324"/>
                    </a:lnTo>
                    <a:lnTo>
                      <a:pt x="330" y="318"/>
                    </a:lnTo>
                    <a:lnTo>
                      <a:pt x="334" y="312"/>
                    </a:lnTo>
                    <a:lnTo>
                      <a:pt x="354" y="312"/>
                    </a:lnTo>
                    <a:lnTo>
                      <a:pt x="354" y="306"/>
                    </a:lnTo>
                    <a:lnTo>
                      <a:pt x="352" y="302"/>
                    </a:lnTo>
                    <a:lnTo>
                      <a:pt x="348" y="300"/>
                    </a:lnTo>
                    <a:lnTo>
                      <a:pt x="346" y="296"/>
                    </a:lnTo>
                    <a:lnTo>
                      <a:pt x="344" y="292"/>
                    </a:lnTo>
                    <a:lnTo>
                      <a:pt x="348" y="284"/>
                    </a:lnTo>
                    <a:lnTo>
                      <a:pt x="352" y="280"/>
                    </a:lnTo>
                    <a:lnTo>
                      <a:pt x="356" y="278"/>
                    </a:lnTo>
                    <a:lnTo>
                      <a:pt x="380" y="278"/>
                    </a:lnTo>
                    <a:lnTo>
                      <a:pt x="384" y="278"/>
                    </a:lnTo>
                    <a:lnTo>
                      <a:pt x="386" y="276"/>
                    </a:lnTo>
                    <a:lnTo>
                      <a:pt x="388" y="274"/>
                    </a:lnTo>
                    <a:lnTo>
                      <a:pt x="390" y="270"/>
                    </a:lnTo>
                    <a:lnTo>
                      <a:pt x="392" y="268"/>
                    </a:lnTo>
                    <a:lnTo>
                      <a:pt x="396" y="268"/>
                    </a:lnTo>
                    <a:lnTo>
                      <a:pt x="398" y="270"/>
                    </a:lnTo>
                    <a:lnTo>
                      <a:pt x="398" y="274"/>
                    </a:lnTo>
                    <a:lnTo>
                      <a:pt x="400" y="27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3" name="Freeform 53"/>
              <p:cNvSpPr>
                <a:spLocks noChangeAspect="1"/>
              </p:cNvSpPr>
              <p:nvPr/>
            </p:nvSpPr>
            <p:spPr bwMode="gray">
              <a:xfrm>
                <a:off x="1363" y="1716"/>
                <a:ext cx="162" cy="64"/>
              </a:xfrm>
              <a:custGeom>
                <a:avLst/>
                <a:gdLst>
                  <a:gd name="T0" fmla="*/ 44 w 162"/>
                  <a:gd name="T1" fmla="*/ 18 h 64"/>
                  <a:gd name="T2" fmla="*/ 44 w 162"/>
                  <a:gd name="T3" fmla="*/ 16 h 64"/>
                  <a:gd name="T4" fmla="*/ 48 w 162"/>
                  <a:gd name="T5" fmla="*/ 16 h 64"/>
                  <a:gd name="T6" fmla="*/ 48 w 162"/>
                  <a:gd name="T7" fmla="*/ 12 h 64"/>
                  <a:gd name="T8" fmla="*/ 44 w 162"/>
                  <a:gd name="T9" fmla="*/ 10 h 64"/>
                  <a:gd name="T10" fmla="*/ 44 w 162"/>
                  <a:gd name="T11" fmla="*/ 12 h 64"/>
                  <a:gd name="T12" fmla="*/ 36 w 162"/>
                  <a:gd name="T13" fmla="*/ 12 h 64"/>
                  <a:gd name="T14" fmla="*/ 30 w 162"/>
                  <a:gd name="T15" fmla="*/ 16 h 64"/>
                  <a:gd name="T16" fmla="*/ 22 w 162"/>
                  <a:gd name="T17" fmla="*/ 18 h 64"/>
                  <a:gd name="T18" fmla="*/ 16 w 162"/>
                  <a:gd name="T19" fmla="*/ 20 h 64"/>
                  <a:gd name="T20" fmla="*/ 14 w 162"/>
                  <a:gd name="T21" fmla="*/ 22 h 64"/>
                  <a:gd name="T22" fmla="*/ 12 w 162"/>
                  <a:gd name="T23" fmla="*/ 24 h 64"/>
                  <a:gd name="T24" fmla="*/ 6 w 162"/>
                  <a:gd name="T25" fmla="*/ 26 h 64"/>
                  <a:gd name="T26" fmla="*/ 0 w 162"/>
                  <a:gd name="T27" fmla="*/ 26 h 64"/>
                  <a:gd name="T28" fmla="*/ 4 w 162"/>
                  <a:gd name="T29" fmla="*/ 24 h 64"/>
                  <a:gd name="T30" fmla="*/ 6 w 162"/>
                  <a:gd name="T31" fmla="*/ 24 h 64"/>
                  <a:gd name="T32" fmla="*/ 8 w 162"/>
                  <a:gd name="T33" fmla="*/ 18 h 64"/>
                  <a:gd name="T34" fmla="*/ 12 w 162"/>
                  <a:gd name="T35" fmla="*/ 14 h 64"/>
                  <a:gd name="T36" fmla="*/ 18 w 162"/>
                  <a:gd name="T37" fmla="*/ 10 h 64"/>
                  <a:gd name="T38" fmla="*/ 24 w 162"/>
                  <a:gd name="T39" fmla="*/ 6 h 64"/>
                  <a:gd name="T40" fmla="*/ 42 w 162"/>
                  <a:gd name="T41" fmla="*/ 0 h 64"/>
                  <a:gd name="T42" fmla="*/ 56 w 162"/>
                  <a:gd name="T43" fmla="*/ 0 h 64"/>
                  <a:gd name="T44" fmla="*/ 60 w 162"/>
                  <a:gd name="T45" fmla="*/ 0 h 64"/>
                  <a:gd name="T46" fmla="*/ 62 w 162"/>
                  <a:gd name="T47" fmla="*/ 2 h 64"/>
                  <a:gd name="T48" fmla="*/ 66 w 162"/>
                  <a:gd name="T49" fmla="*/ 4 h 64"/>
                  <a:gd name="T50" fmla="*/ 78 w 162"/>
                  <a:gd name="T51" fmla="*/ 8 h 64"/>
                  <a:gd name="T52" fmla="*/ 86 w 162"/>
                  <a:gd name="T53" fmla="*/ 16 h 64"/>
                  <a:gd name="T54" fmla="*/ 90 w 162"/>
                  <a:gd name="T55" fmla="*/ 16 h 64"/>
                  <a:gd name="T56" fmla="*/ 96 w 162"/>
                  <a:gd name="T57" fmla="*/ 16 h 64"/>
                  <a:gd name="T58" fmla="*/ 102 w 162"/>
                  <a:gd name="T59" fmla="*/ 18 h 64"/>
                  <a:gd name="T60" fmla="*/ 114 w 162"/>
                  <a:gd name="T61" fmla="*/ 24 h 64"/>
                  <a:gd name="T62" fmla="*/ 122 w 162"/>
                  <a:gd name="T63" fmla="*/ 32 h 64"/>
                  <a:gd name="T64" fmla="*/ 130 w 162"/>
                  <a:gd name="T65" fmla="*/ 38 h 64"/>
                  <a:gd name="T66" fmla="*/ 142 w 162"/>
                  <a:gd name="T67" fmla="*/ 42 h 64"/>
                  <a:gd name="T68" fmla="*/ 140 w 162"/>
                  <a:gd name="T69" fmla="*/ 44 h 64"/>
                  <a:gd name="T70" fmla="*/ 154 w 162"/>
                  <a:gd name="T71" fmla="*/ 48 h 64"/>
                  <a:gd name="T72" fmla="*/ 160 w 162"/>
                  <a:gd name="T73" fmla="*/ 52 h 64"/>
                  <a:gd name="T74" fmla="*/ 162 w 162"/>
                  <a:gd name="T75" fmla="*/ 58 h 64"/>
                  <a:gd name="T76" fmla="*/ 154 w 162"/>
                  <a:gd name="T77" fmla="*/ 60 h 64"/>
                  <a:gd name="T78" fmla="*/ 152 w 162"/>
                  <a:gd name="T79" fmla="*/ 60 h 64"/>
                  <a:gd name="T80" fmla="*/ 152 w 162"/>
                  <a:gd name="T81" fmla="*/ 62 h 64"/>
                  <a:gd name="T82" fmla="*/ 142 w 162"/>
                  <a:gd name="T83" fmla="*/ 64 h 64"/>
                  <a:gd name="T84" fmla="*/ 130 w 162"/>
                  <a:gd name="T85" fmla="*/ 64 h 64"/>
                  <a:gd name="T86" fmla="*/ 108 w 162"/>
                  <a:gd name="T87" fmla="*/ 62 h 64"/>
                  <a:gd name="T88" fmla="*/ 112 w 162"/>
                  <a:gd name="T89" fmla="*/ 58 h 64"/>
                  <a:gd name="T90" fmla="*/ 118 w 162"/>
                  <a:gd name="T91" fmla="*/ 52 h 64"/>
                  <a:gd name="T92" fmla="*/ 118 w 162"/>
                  <a:gd name="T93" fmla="*/ 48 h 64"/>
                  <a:gd name="T94" fmla="*/ 110 w 162"/>
                  <a:gd name="T95" fmla="*/ 48 h 64"/>
                  <a:gd name="T96" fmla="*/ 102 w 162"/>
                  <a:gd name="T97" fmla="*/ 46 h 64"/>
                  <a:gd name="T98" fmla="*/ 100 w 162"/>
                  <a:gd name="T99" fmla="*/ 44 h 64"/>
                  <a:gd name="T100" fmla="*/ 98 w 162"/>
                  <a:gd name="T101" fmla="*/ 38 h 64"/>
                  <a:gd name="T102" fmla="*/ 98 w 162"/>
                  <a:gd name="T103" fmla="*/ 34 h 64"/>
                  <a:gd name="T104" fmla="*/ 96 w 162"/>
                  <a:gd name="T105" fmla="*/ 32 h 64"/>
                  <a:gd name="T106" fmla="*/ 92 w 162"/>
                  <a:gd name="T107" fmla="*/ 30 h 64"/>
                  <a:gd name="T108" fmla="*/ 78 w 162"/>
                  <a:gd name="T109" fmla="*/ 30 h 64"/>
                  <a:gd name="T110" fmla="*/ 76 w 162"/>
                  <a:gd name="T111" fmla="*/ 28 h 64"/>
                  <a:gd name="T112" fmla="*/ 72 w 162"/>
                  <a:gd name="T113" fmla="*/ 26 h 64"/>
                  <a:gd name="T114" fmla="*/ 60 w 162"/>
                  <a:gd name="T115" fmla="*/ 22 h 64"/>
                  <a:gd name="T116" fmla="*/ 50 w 162"/>
                  <a:gd name="T117" fmla="*/ 18 h 64"/>
                  <a:gd name="T118" fmla="*/ 44 w 162"/>
                  <a:gd name="T119" fmla="*/ 16 h 64"/>
                  <a:gd name="T120" fmla="*/ 44 w 162"/>
                  <a:gd name="T121" fmla="*/ 18 h 6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2" h="64">
                    <a:moveTo>
                      <a:pt x="44" y="18"/>
                    </a:moveTo>
                    <a:lnTo>
                      <a:pt x="44" y="16"/>
                    </a:lnTo>
                    <a:lnTo>
                      <a:pt x="48" y="16"/>
                    </a:lnTo>
                    <a:lnTo>
                      <a:pt x="48" y="12"/>
                    </a:lnTo>
                    <a:lnTo>
                      <a:pt x="44" y="10"/>
                    </a:lnTo>
                    <a:lnTo>
                      <a:pt x="44" y="12"/>
                    </a:lnTo>
                    <a:lnTo>
                      <a:pt x="36" y="12"/>
                    </a:lnTo>
                    <a:lnTo>
                      <a:pt x="30" y="16"/>
                    </a:lnTo>
                    <a:lnTo>
                      <a:pt x="22" y="18"/>
                    </a:lnTo>
                    <a:lnTo>
                      <a:pt x="16" y="20"/>
                    </a:lnTo>
                    <a:lnTo>
                      <a:pt x="14" y="22"/>
                    </a:lnTo>
                    <a:lnTo>
                      <a:pt x="12" y="24"/>
                    </a:lnTo>
                    <a:lnTo>
                      <a:pt x="6" y="26"/>
                    </a:lnTo>
                    <a:lnTo>
                      <a:pt x="0" y="26"/>
                    </a:lnTo>
                    <a:lnTo>
                      <a:pt x="4" y="24"/>
                    </a:lnTo>
                    <a:lnTo>
                      <a:pt x="6" y="24"/>
                    </a:lnTo>
                    <a:lnTo>
                      <a:pt x="8" y="18"/>
                    </a:lnTo>
                    <a:lnTo>
                      <a:pt x="12" y="14"/>
                    </a:lnTo>
                    <a:lnTo>
                      <a:pt x="18" y="10"/>
                    </a:lnTo>
                    <a:lnTo>
                      <a:pt x="24" y="6"/>
                    </a:lnTo>
                    <a:lnTo>
                      <a:pt x="42" y="0"/>
                    </a:lnTo>
                    <a:lnTo>
                      <a:pt x="56" y="0"/>
                    </a:lnTo>
                    <a:lnTo>
                      <a:pt x="60" y="0"/>
                    </a:lnTo>
                    <a:lnTo>
                      <a:pt x="62" y="2"/>
                    </a:lnTo>
                    <a:lnTo>
                      <a:pt x="66" y="4"/>
                    </a:lnTo>
                    <a:lnTo>
                      <a:pt x="78" y="8"/>
                    </a:lnTo>
                    <a:lnTo>
                      <a:pt x="86" y="16"/>
                    </a:lnTo>
                    <a:lnTo>
                      <a:pt x="90" y="16"/>
                    </a:lnTo>
                    <a:lnTo>
                      <a:pt x="96" y="16"/>
                    </a:lnTo>
                    <a:lnTo>
                      <a:pt x="102" y="18"/>
                    </a:lnTo>
                    <a:lnTo>
                      <a:pt x="114" y="24"/>
                    </a:lnTo>
                    <a:lnTo>
                      <a:pt x="122" y="32"/>
                    </a:lnTo>
                    <a:lnTo>
                      <a:pt x="130" y="38"/>
                    </a:lnTo>
                    <a:lnTo>
                      <a:pt x="142" y="42"/>
                    </a:lnTo>
                    <a:lnTo>
                      <a:pt x="140" y="44"/>
                    </a:lnTo>
                    <a:lnTo>
                      <a:pt x="154" y="48"/>
                    </a:lnTo>
                    <a:lnTo>
                      <a:pt x="160" y="52"/>
                    </a:lnTo>
                    <a:lnTo>
                      <a:pt x="162" y="58"/>
                    </a:lnTo>
                    <a:lnTo>
                      <a:pt x="154" y="60"/>
                    </a:lnTo>
                    <a:lnTo>
                      <a:pt x="152" y="60"/>
                    </a:lnTo>
                    <a:lnTo>
                      <a:pt x="152" y="62"/>
                    </a:lnTo>
                    <a:lnTo>
                      <a:pt x="142" y="64"/>
                    </a:lnTo>
                    <a:lnTo>
                      <a:pt x="130" y="64"/>
                    </a:lnTo>
                    <a:lnTo>
                      <a:pt x="108" y="62"/>
                    </a:lnTo>
                    <a:lnTo>
                      <a:pt x="112" y="58"/>
                    </a:lnTo>
                    <a:lnTo>
                      <a:pt x="118" y="52"/>
                    </a:lnTo>
                    <a:lnTo>
                      <a:pt x="118" y="48"/>
                    </a:lnTo>
                    <a:lnTo>
                      <a:pt x="110" y="48"/>
                    </a:lnTo>
                    <a:lnTo>
                      <a:pt x="102" y="46"/>
                    </a:lnTo>
                    <a:lnTo>
                      <a:pt x="100" y="44"/>
                    </a:lnTo>
                    <a:lnTo>
                      <a:pt x="98" y="38"/>
                    </a:lnTo>
                    <a:lnTo>
                      <a:pt x="98" y="34"/>
                    </a:lnTo>
                    <a:lnTo>
                      <a:pt x="96" y="32"/>
                    </a:lnTo>
                    <a:lnTo>
                      <a:pt x="92" y="30"/>
                    </a:lnTo>
                    <a:lnTo>
                      <a:pt x="78" y="30"/>
                    </a:lnTo>
                    <a:lnTo>
                      <a:pt x="76" y="28"/>
                    </a:lnTo>
                    <a:lnTo>
                      <a:pt x="72" y="26"/>
                    </a:lnTo>
                    <a:lnTo>
                      <a:pt x="60" y="22"/>
                    </a:lnTo>
                    <a:lnTo>
                      <a:pt x="50" y="18"/>
                    </a:lnTo>
                    <a:lnTo>
                      <a:pt x="44" y="16"/>
                    </a:lnTo>
                    <a:lnTo>
                      <a:pt x="44"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4" name="Freeform 54"/>
              <p:cNvSpPr>
                <a:spLocks noChangeAspect="1"/>
              </p:cNvSpPr>
              <p:nvPr/>
            </p:nvSpPr>
            <p:spPr bwMode="gray">
              <a:xfrm>
                <a:off x="1459" y="1802"/>
                <a:ext cx="30" cy="14"/>
              </a:xfrm>
              <a:custGeom>
                <a:avLst/>
                <a:gdLst>
                  <a:gd name="T0" fmla="*/ 0 w 30"/>
                  <a:gd name="T1" fmla="*/ 8 h 14"/>
                  <a:gd name="T2" fmla="*/ 0 w 30"/>
                  <a:gd name="T3" fmla="*/ 4 h 14"/>
                  <a:gd name="T4" fmla="*/ 2 w 30"/>
                  <a:gd name="T5" fmla="*/ 2 h 14"/>
                  <a:gd name="T6" fmla="*/ 6 w 30"/>
                  <a:gd name="T7" fmla="*/ 0 h 14"/>
                  <a:gd name="T8" fmla="*/ 12 w 30"/>
                  <a:gd name="T9" fmla="*/ 0 h 14"/>
                  <a:gd name="T10" fmla="*/ 20 w 30"/>
                  <a:gd name="T11" fmla="*/ 4 h 14"/>
                  <a:gd name="T12" fmla="*/ 30 w 30"/>
                  <a:gd name="T13" fmla="*/ 12 h 14"/>
                  <a:gd name="T14" fmla="*/ 26 w 30"/>
                  <a:gd name="T15" fmla="*/ 12 h 14"/>
                  <a:gd name="T16" fmla="*/ 20 w 30"/>
                  <a:gd name="T17" fmla="*/ 14 h 14"/>
                  <a:gd name="T18" fmla="*/ 8 w 30"/>
                  <a:gd name="T19" fmla="*/ 12 h 14"/>
                  <a:gd name="T20" fmla="*/ 4 w 30"/>
                  <a:gd name="T21" fmla="*/ 10 h 14"/>
                  <a:gd name="T22" fmla="*/ 0 w 30"/>
                  <a:gd name="T23" fmla="*/ 6 h 14"/>
                  <a:gd name="T24" fmla="*/ 0 w 30"/>
                  <a:gd name="T25" fmla="*/ 8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4">
                    <a:moveTo>
                      <a:pt x="0" y="8"/>
                    </a:moveTo>
                    <a:lnTo>
                      <a:pt x="0" y="4"/>
                    </a:lnTo>
                    <a:lnTo>
                      <a:pt x="2" y="2"/>
                    </a:lnTo>
                    <a:lnTo>
                      <a:pt x="6" y="0"/>
                    </a:lnTo>
                    <a:lnTo>
                      <a:pt x="12" y="0"/>
                    </a:lnTo>
                    <a:lnTo>
                      <a:pt x="20" y="4"/>
                    </a:lnTo>
                    <a:lnTo>
                      <a:pt x="30" y="12"/>
                    </a:lnTo>
                    <a:lnTo>
                      <a:pt x="26" y="12"/>
                    </a:lnTo>
                    <a:lnTo>
                      <a:pt x="20" y="14"/>
                    </a:lnTo>
                    <a:lnTo>
                      <a:pt x="8" y="12"/>
                    </a:lnTo>
                    <a:lnTo>
                      <a:pt x="4" y="10"/>
                    </a:lnTo>
                    <a:lnTo>
                      <a:pt x="0" y="6"/>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5" name="Freeform 55"/>
              <p:cNvSpPr>
                <a:spLocks noChangeAspect="1"/>
              </p:cNvSpPr>
              <p:nvPr/>
            </p:nvSpPr>
            <p:spPr bwMode="gray">
              <a:xfrm>
                <a:off x="1629" y="1802"/>
                <a:ext cx="26" cy="12"/>
              </a:xfrm>
              <a:custGeom>
                <a:avLst/>
                <a:gdLst>
                  <a:gd name="T0" fmla="*/ 10 w 26"/>
                  <a:gd name="T1" fmla="*/ 2 h 12"/>
                  <a:gd name="T2" fmla="*/ 24 w 26"/>
                  <a:gd name="T3" fmla="*/ 0 h 12"/>
                  <a:gd name="T4" fmla="*/ 24 w 26"/>
                  <a:gd name="T5" fmla="*/ 2 h 12"/>
                  <a:gd name="T6" fmla="*/ 26 w 26"/>
                  <a:gd name="T7" fmla="*/ 6 h 12"/>
                  <a:gd name="T8" fmla="*/ 24 w 26"/>
                  <a:gd name="T9" fmla="*/ 8 h 12"/>
                  <a:gd name="T10" fmla="*/ 22 w 26"/>
                  <a:gd name="T11" fmla="*/ 10 h 12"/>
                  <a:gd name="T12" fmla="*/ 12 w 26"/>
                  <a:gd name="T13" fmla="*/ 12 h 12"/>
                  <a:gd name="T14" fmla="*/ 4 w 26"/>
                  <a:gd name="T15" fmla="*/ 10 h 12"/>
                  <a:gd name="T16" fmla="*/ 0 w 26"/>
                  <a:gd name="T17" fmla="*/ 8 h 12"/>
                  <a:gd name="T18" fmla="*/ 0 w 26"/>
                  <a:gd name="T19" fmla="*/ 2 h 12"/>
                  <a:gd name="T20" fmla="*/ 10 w 26"/>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12">
                    <a:moveTo>
                      <a:pt x="10" y="2"/>
                    </a:moveTo>
                    <a:lnTo>
                      <a:pt x="24" y="0"/>
                    </a:lnTo>
                    <a:lnTo>
                      <a:pt x="24" y="2"/>
                    </a:lnTo>
                    <a:lnTo>
                      <a:pt x="26" y="6"/>
                    </a:lnTo>
                    <a:lnTo>
                      <a:pt x="24" y="8"/>
                    </a:lnTo>
                    <a:lnTo>
                      <a:pt x="22" y="10"/>
                    </a:lnTo>
                    <a:lnTo>
                      <a:pt x="12" y="12"/>
                    </a:lnTo>
                    <a:lnTo>
                      <a:pt x="4" y="10"/>
                    </a:lnTo>
                    <a:lnTo>
                      <a:pt x="0" y="8"/>
                    </a:lnTo>
                    <a:lnTo>
                      <a:pt x="0" y="2"/>
                    </a:lnTo>
                    <a:lnTo>
                      <a:pt x="1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6" name="Freeform 56"/>
              <p:cNvSpPr>
                <a:spLocks noChangeAspect="1"/>
              </p:cNvSpPr>
              <p:nvPr/>
            </p:nvSpPr>
            <p:spPr bwMode="gray">
              <a:xfrm>
                <a:off x="1471" y="1684"/>
                <a:ext cx="10" cy="14"/>
              </a:xfrm>
              <a:custGeom>
                <a:avLst/>
                <a:gdLst>
                  <a:gd name="T0" fmla="*/ 10 w 10"/>
                  <a:gd name="T1" fmla="*/ 8 h 14"/>
                  <a:gd name="T2" fmla="*/ 8 w 10"/>
                  <a:gd name="T3" fmla="*/ 12 h 14"/>
                  <a:gd name="T4" fmla="*/ 4 w 10"/>
                  <a:gd name="T5" fmla="*/ 14 h 14"/>
                  <a:gd name="T6" fmla="*/ 2 w 10"/>
                  <a:gd name="T7" fmla="*/ 12 h 14"/>
                  <a:gd name="T8" fmla="*/ 0 w 10"/>
                  <a:gd name="T9" fmla="*/ 8 h 14"/>
                  <a:gd name="T10" fmla="*/ 2 w 10"/>
                  <a:gd name="T11" fmla="*/ 4 h 14"/>
                  <a:gd name="T12" fmla="*/ 4 w 10"/>
                  <a:gd name="T13" fmla="*/ 0 h 14"/>
                  <a:gd name="T14" fmla="*/ 8 w 10"/>
                  <a:gd name="T15" fmla="*/ 2 h 14"/>
                  <a:gd name="T16" fmla="*/ 10 w 10"/>
                  <a:gd name="T17" fmla="*/ 8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4">
                    <a:moveTo>
                      <a:pt x="10" y="8"/>
                    </a:moveTo>
                    <a:lnTo>
                      <a:pt x="8" y="12"/>
                    </a:lnTo>
                    <a:lnTo>
                      <a:pt x="4" y="14"/>
                    </a:lnTo>
                    <a:lnTo>
                      <a:pt x="2" y="12"/>
                    </a:lnTo>
                    <a:lnTo>
                      <a:pt x="0" y="8"/>
                    </a:lnTo>
                    <a:lnTo>
                      <a:pt x="2" y="4"/>
                    </a:lnTo>
                    <a:lnTo>
                      <a:pt x="4" y="0"/>
                    </a:lnTo>
                    <a:lnTo>
                      <a:pt x="8" y="2"/>
                    </a:lnTo>
                    <a:lnTo>
                      <a:pt x="1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7" name="Freeform 57"/>
              <p:cNvSpPr>
                <a:spLocks noChangeAspect="1"/>
              </p:cNvSpPr>
              <p:nvPr/>
            </p:nvSpPr>
            <p:spPr bwMode="gray">
              <a:xfrm>
                <a:off x="1369" y="1964"/>
                <a:ext cx="88" cy="42"/>
              </a:xfrm>
              <a:custGeom>
                <a:avLst/>
                <a:gdLst>
                  <a:gd name="T0" fmla="*/ 0 w 88"/>
                  <a:gd name="T1" fmla="*/ 22 h 42"/>
                  <a:gd name="T2" fmla="*/ 0 w 88"/>
                  <a:gd name="T3" fmla="*/ 18 h 42"/>
                  <a:gd name="T4" fmla="*/ 0 w 88"/>
                  <a:gd name="T5" fmla="*/ 14 h 42"/>
                  <a:gd name="T6" fmla="*/ 0 w 88"/>
                  <a:gd name="T7" fmla="*/ 6 h 42"/>
                  <a:gd name="T8" fmla="*/ 2 w 88"/>
                  <a:gd name="T9" fmla="*/ 6 h 42"/>
                  <a:gd name="T10" fmla="*/ 8 w 88"/>
                  <a:gd name="T11" fmla="*/ 6 h 42"/>
                  <a:gd name="T12" fmla="*/ 12 w 88"/>
                  <a:gd name="T13" fmla="*/ 10 h 42"/>
                  <a:gd name="T14" fmla="*/ 16 w 88"/>
                  <a:gd name="T15" fmla="*/ 10 h 42"/>
                  <a:gd name="T16" fmla="*/ 20 w 88"/>
                  <a:gd name="T17" fmla="*/ 14 h 42"/>
                  <a:gd name="T18" fmla="*/ 26 w 88"/>
                  <a:gd name="T19" fmla="*/ 14 h 42"/>
                  <a:gd name="T20" fmla="*/ 30 w 88"/>
                  <a:gd name="T21" fmla="*/ 14 h 42"/>
                  <a:gd name="T22" fmla="*/ 36 w 88"/>
                  <a:gd name="T23" fmla="*/ 12 h 42"/>
                  <a:gd name="T24" fmla="*/ 38 w 88"/>
                  <a:gd name="T25" fmla="*/ 8 h 42"/>
                  <a:gd name="T26" fmla="*/ 44 w 88"/>
                  <a:gd name="T27" fmla="*/ 2 h 42"/>
                  <a:gd name="T28" fmla="*/ 48 w 88"/>
                  <a:gd name="T29" fmla="*/ 0 h 42"/>
                  <a:gd name="T30" fmla="*/ 52 w 88"/>
                  <a:gd name="T31" fmla="*/ 0 h 42"/>
                  <a:gd name="T32" fmla="*/ 62 w 88"/>
                  <a:gd name="T33" fmla="*/ 2 h 42"/>
                  <a:gd name="T34" fmla="*/ 70 w 88"/>
                  <a:gd name="T35" fmla="*/ 8 h 42"/>
                  <a:gd name="T36" fmla="*/ 80 w 88"/>
                  <a:gd name="T37" fmla="*/ 14 h 42"/>
                  <a:gd name="T38" fmla="*/ 86 w 88"/>
                  <a:gd name="T39" fmla="*/ 18 h 42"/>
                  <a:gd name="T40" fmla="*/ 88 w 88"/>
                  <a:gd name="T41" fmla="*/ 18 h 42"/>
                  <a:gd name="T42" fmla="*/ 86 w 88"/>
                  <a:gd name="T43" fmla="*/ 20 h 42"/>
                  <a:gd name="T44" fmla="*/ 86 w 88"/>
                  <a:gd name="T45" fmla="*/ 26 h 42"/>
                  <a:gd name="T46" fmla="*/ 88 w 88"/>
                  <a:gd name="T47" fmla="*/ 32 h 42"/>
                  <a:gd name="T48" fmla="*/ 86 w 88"/>
                  <a:gd name="T49" fmla="*/ 34 h 42"/>
                  <a:gd name="T50" fmla="*/ 82 w 88"/>
                  <a:gd name="T51" fmla="*/ 38 h 42"/>
                  <a:gd name="T52" fmla="*/ 76 w 88"/>
                  <a:gd name="T53" fmla="*/ 42 h 42"/>
                  <a:gd name="T54" fmla="*/ 70 w 88"/>
                  <a:gd name="T55" fmla="*/ 30 h 42"/>
                  <a:gd name="T56" fmla="*/ 70 w 88"/>
                  <a:gd name="T57" fmla="*/ 26 h 42"/>
                  <a:gd name="T58" fmla="*/ 76 w 88"/>
                  <a:gd name="T59" fmla="*/ 26 h 42"/>
                  <a:gd name="T60" fmla="*/ 68 w 88"/>
                  <a:gd name="T61" fmla="*/ 16 h 42"/>
                  <a:gd name="T62" fmla="*/ 64 w 88"/>
                  <a:gd name="T63" fmla="*/ 14 h 42"/>
                  <a:gd name="T64" fmla="*/ 56 w 88"/>
                  <a:gd name="T65" fmla="*/ 14 h 42"/>
                  <a:gd name="T66" fmla="*/ 52 w 88"/>
                  <a:gd name="T67" fmla="*/ 14 h 42"/>
                  <a:gd name="T68" fmla="*/ 46 w 88"/>
                  <a:gd name="T69" fmla="*/ 20 h 42"/>
                  <a:gd name="T70" fmla="*/ 38 w 88"/>
                  <a:gd name="T71" fmla="*/ 30 h 42"/>
                  <a:gd name="T72" fmla="*/ 40 w 88"/>
                  <a:gd name="T73" fmla="*/ 32 h 42"/>
                  <a:gd name="T74" fmla="*/ 44 w 88"/>
                  <a:gd name="T75" fmla="*/ 32 h 42"/>
                  <a:gd name="T76" fmla="*/ 44 w 88"/>
                  <a:gd name="T77" fmla="*/ 38 h 42"/>
                  <a:gd name="T78" fmla="*/ 42 w 88"/>
                  <a:gd name="T79" fmla="*/ 42 h 42"/>
                  <a:gd name="T80" fmla="*/ 38 w 88"/>
                  <a:gd name="T81" fmla="*/ 42 h 42"/>
                  <a:gd name="T82" fmla="*/ 36 w 88"/>
                  <a:gd name="T83" fmla="*/ 42 h 42"/>
                  <a:gd name="T84" fmla="*/ 32 w 88"/>
                  <a:gd name="T85" fmla="*/ 42 h 42"/>
                  <a:gd name="T86" fmla="*/ 30 w 88"/>
                  <a:gd name="T87" fmla="*/ 42 h 42"/>
                  <a:gd name="T88" fmla="*/ 30 w 88"/>
                  <a:gd name="T89" fmla="*/ 36 h 42"/>
                  <a:gd name="T90" fmla="*/ 24 w 88"/>
                  <a:gd name="T91" fmla="*/ 34 h 42"/>
                  <a:gd name="T92" fmla="*/ 20 w 88"/>
                  <a:gd name="T93" fmla="*/ 32 h 42"/>
                  <a:gd name="T94" fmla="*/ 16 w 88"/>
                  <a:gd name="T95" fmla="*/ 30 h 42"/>
                  <a:gd name="T96" fmla="*/ 12 w 88"/>
                  <a:gd name="T97" fmla="*/ 26 h 42"/>
                  <a:gd name="T98" fmla="*/ 0 w 88"/>
                  <a:gd name="T99" fmla="*/ 22 h 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8" h="42">
                    <a:moveTo>
                      <a:pt x="0" y="22"/>
                    </a:moveTo>
                    <a:lnTo>
                      <a:pt x="0" y="18"/>
                    </a:lnTo>
                    <a:lnTo>
                      <a:pt x="0" y="14"/>
                    </a:lnTo>
                    <a:lnTo>
                      <a:pt x="0" y="6"/>
                    </a:lnTo>
                    <a:lnTo>
                      <a:pt x="2" y="6"/>
                    </a:lnTo>
                    <a:lnTo>
                      <a:pt x="8" y="6"/>
                    </a:lnTo>
                    <a:lnTo>
                      <a:pt x="12" y="10"/>
                    </a:lnTo>
                    <a:lnTo>
                      <a:pt x="16" y="10"/>
                    </a:lnTo>
                    <a:lnTo>
                      <a:pt x="20" y="14"/>
                    </a:lnTo>
                    <a:lnTo>
                      <a:pt x="26" y="14"/>
                    </a:lnTo>
                    <a:lnTo>
                      <a:pt x="30" y="14"/>
                    </a:lnTo>
                    <a:lnTo>
                      <a:pt x="36" y="12"/>
                    </a:lnTo>
                    <a:lnTo>
                      <a:pt x="38" y="8"/>
                    </a:lnTo>
                    <a:lnTo>
                      <a:pt x="44" y="2"/>
                    </a:lnTo>
                    <a:lnTo>
                      <a:pt x="48" y="0"/>
                    </a:lnTo>
                    <a:lnTo>
                      <a:pt x="52" y="0"/>
                    </a:lnTo>
                    <a:lnTo>
                      <a:pt x="62" y="2"/>
                    </a:lnTo>
                    <a:lnTo>
                      <a:pt x="70" y="8"/>
                    </a:lnTo>
                    <a:lnTo>
                      <a:pt x="80" y="14"/>
                    </a:lnTo>
                    <a:lnTo>
                      <a:pt x="86" y="18"/>
                    </a:lnTo>
                    <a:lnTo>
                      <a:pt x="88" y="18"/>
                    </a:lnTo>
                    <a:lnTo>
                      <a:pt x="86" y="20"/>
                    </a:lnTo>
                    <a:lnTo>
                      <a:pt x="86" y="26"/>
                    </a:lnTo>
                    <a:lnTo>
                      <a:pt x="88" y="32"/>
                    </a:lnTo>
                    <a:lnTo>
                      <a:pt x="86" y="34"/>
                    </a:lnTo>
                    <a:lnTo>
                      <a:pt x="82" y="38"/>
                    </a:lnTo>
                    <a:lnTo>
                      <a:pt x="76" y="42"/>
                    </a:lnTo>
                    <a:lnTo>
                      <a:pt x="70" y="30"/>
                    </a:lnTo>
                    <a:lnTo>
                      <a:pt x="70" y="26"/>
                    </a:lnTo>
                    <a:lnTo>
                      <a:pt x="76" y="26"/>
                    </a:lnTo>
                    <a:lnTo>
                      <a:pt x="68" y="16"/>
                    </a:lnTo>
                    <a:lnTo>
                      <a:pt x="64" y="14"/>
                    </a:lnTo>
                    <a:lnTo>
                      <a:pt x="56" y="14"/>
                    </a:lnTo>
                    <a:lnTo>
                      <a:pt x="52" y="14"/>
                    </a:lnTo>
                    <a:lnTo>
                      <a:pt x="46" y="20"/>
                    </a:lnTo>
                    <a:lnTo>
                      <a:pt x="38" y="30"/>
                    </a:lnTo>
                    <a:lnTo>
                      <a:pt x="40" y="32"/>
                    </a:lnTo>
                    <a:lnTo>
                      <a:pt x="44" y="32"/>
                    </a:lnTo>
                    <a:lnTo>
                      <a:pt x="44" y="38"/>
                    </a:lnTo>
                    <a:lnTo>
                      <a:pt x="42" y="42"/>
                    </a:lnTo>
                    <a:lnTo>
                      <a:pt x="38" y="42"/>
                    </a:lnTo>
                    <a:lnTo>
                      <a:pt x="36" y="42"/>
                    </a:lnTo>
                    <a:lnTo>
                      <a:pt x="32" y="42"/>
                    </a:lnTo>
                    <a:lnTo>
                      <a:pt x="30" y="42"/>
                    </a:lnTo>
                    <a:lnTo>
                      <a:pt x="30" y="36"/>
                    </a:lnTo>
                    <a:lnTo>
                      <a:pt x="24" y="34"/>
                    </a:lnTo>
                    <a:lnTo>
                      <a:pt x="20" y="32"/>
                    </a:lnTo>
                    <a:lnTo>
                      <a:pt x="16" y="30"/>
                    </a:lnTo>
                    <a:lnTo>
                      <a:pt x="12" y="26"/>
                    </a:lnTo>
                    <a:lnTo>
                      <a:pt x="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8" name="Freeform 58"/>
              <p:cNvSpPr>
                <a:spLocks noChangeAspect="1"/>
              </p:cNvSpPr>
              <p:nvPr/>
            </p:nvSpPr>
            <p:spPr bwMode="gray">
              <a:xfrm>
                <a:off x="1323" y="1942"/>
                <a:ext cx="54" cy="44"/>
              </a:xfrm>
              <a:custGeom>
                <a:avLst/>
                <a:gdLst>
                  <a:gd name="T0" fmla="*/ 38 w 54"/>
                  <a:gd name="T1" fmla="*/ 6 h 44"/>
                  <a:gd name="T2" fmla="*/ 46 w 54"/>
                  <a:gd name="T3" fmla="*/ 18 h 44"/>
                  <a:gd name="T4" fmla="*/ 54 w 54"/>
                  <a:gd name="T5" fmla="*/ 28 h 44"/>
                  <a:gd name="T6" fmla="*/ 46 w 54"/>
                  <a:gd name="T7" fmla="*/ 28 h 44"/>
                  <a:gd name="T8" fmla="*/ 46 w 54"/>
                  <a:gd name="T9" fmla="*/ 44 h 44"/>
                  <a:gd name="T10" fmla="*/ 32 w 54"/>
                  <a:gd name="T11" fmla="*/ 40 h 44"/>
                  <a:gd name="T12" fmla="*/ 34 w 54"/>
                  <a:gd name="T13" fmla="*/ 36 h 44"/>
                  <a:gd name="T14" fmla="*/ 34 w 54"/>
                  <a:gd name="T15" fmla="*/ 34 h 44"/>
                  <a:gd name="T16" fmla="*/ 24 w 54"/>
                  <a:gd name="T17" fmla="*/ 22 h 44"/>
                  <a:gd name="T18" fmla="*/ 18 w 54"/>
                  <a:gd name="T19" fmla="*/ 16 h 44"/>
                  <a:gd name="T20" fmla="*/ 12 w 54"/>
                  <a:gd name="T21" fmla="*/ 14 h 44"/>
                  <a:gd name="T22" fmla="*/ 16 w 54"/>
                  <a:gd name="T23" fmla="*/ 22 h 44"/>
                  <a:gd name="T24" fmla="*/ 12 w 54"/>
                  <a:gd name="T25" fmla="*/ 22 h 44"/>
                  <a:gd name="T26" fmla="*/ 8 w 54"/>
                  <a:gd name="T27" fmla="*/ 22 h 44"/>
                  <a:gd name="T28" fmla="*/ 4 w 54"/>
                  <a:gd name="T29" fmla="*/ 20 h 44"/>
                  <a:gd name="T30" fmla="*/ 2 w 54"/>
                  <a:gd name="T31" fmla="*/ 16 h 44"/>
                  <a:gd name="T32" fmla="*/ 0 w 54"/>
                  <a:gd name="T33" fmla="*/ 12 h 44"/>
                  <a:gd name="T34" fmla="*/ 2 w 54"/>
                  <a:gd name="T35" fmla="*/ 8 h 44"/>
                  <a:gd name="T36" fmla="*/ 2 w 54"/>
                  <a:gd name="T37" fmla="*/ 6 h 44"/>
                  <a:gd name="T38" fmla="*/ 2 w 54"/>
                  <a:gd name="T39" fmla="*/ 4 h 44"/>
                  <a:gd name="T40" fmla="*/ 4 w 54"/>
                  <a:gd name="T41" fmla="*/ 0 h 44"/>
                  <a:gd name="T42" fmla="*/ 20 w 54"/>
                  <a:gd name="T43" fmla="*/ 4 h 44"/>
                  <a:gd name="T44" fmla="*/ 38 w 54"/>
                  <a:gd name="T45" fmla="*/ 6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 h="44">
                    <a:moveTo>
                      <a:pt x="38" y="6"/>
                    </a:moveTo>
                    <a:lnTo>
                      <a:pt x="46" y="18"/>
                    </a:lnTo>
                    <a:lnTo>
                      <a:pt x="54" y="28"/>
                    </a:lnTo>
                    <a:lnTo>
                      <a:pt x="46" y="28"/>
                    </a:lnTo>
                    <a:lnTo>
                      <a:pt x="46" y="44"/>
                    </a:lnTo>
                    <a:lnTo>
                      <a:pt x="32" y="40"/>
                    </a:lnTo>
                    <a:lnTo>
                      <a:pt x="34" y="36"/>
                    </a:lnTo>
                    <a:lnTo>
                      <a:pt x="34" y="34"/>
                    </a:lnTo>
                    <a:lnTo>
                      <a:pt x="24" y="22"/>
                    </a:lnTo>
                    <a:lnTo>
                      <a:pt x="18" y="16"/>
                    </a:lnTo>
                    <a:lnTo>
                      <a:pt x="12" y="14"/>
                    </a:lnTo>
                    <a:lnTo>
                      <a:pt x="16" y="22"/>
                    </a:lnTo>
                    <a:lnTo>
                      <a:pt x="12" y="22"/>
                    </a:lnTo>
                    <a:lnTo>
                      <a:pt x="8" y="22"/>
                    </a:lnTo>
                    <a:lnTo>
                      <a:pt x="4" y="20"/>
                    </a:lnTo>
                    <a:lnTo>
                      <a:pt x="2" y="16"/>
                    </a:lnTo>
                    <a:lnTo>
                      <a:pt x="0" y="12"/>
                    </a:lnTo>
                    <a:lnTo>
                      <a:pt x="2" y="8"/>
                    </a:lnTo>
                    <a:lnTo>
                      <a:pt x="2" y="6"/>
                    </a:lnTo>
                    <a:lnTo>
                      <a:pt x="2" y="4"/>
                    </a:lnTo>
                    <a:lnTo>
                      <a:pt x="4" y="0"/>
                    </a:lnTo>
                    <a:lnTo>
                      <a:pt x="20" y="4"/>
                    </a:lnTo>
                    <a:lnTo>
                      <a:pt x="38"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9" name="Freeform 59"/>
              <p:cNvSpPr>
                <a:spLocks noChangeAspect="1"/>
              </p:cNvSpPr>
              <p:nvPr/>
            </p:nvSpPr>
            <p:spPr bwMode="gray">
              <a:xfrm>
                <a:off x="1301" y="1870"/>
                <a:ext cx="72" cy="78"/>
              </a:xfrm>
              <a:custGeom>
                <a:avLst/>
                <a:gdLst>
                  <a:gd name="T0" fmla="*/ 72 w 72"/>
                  <a:gd name="T1" fmla="*/ 0 h 78"/>
                  <a:gd name="T2" fmla="*/ 72 w 72"/>
                  <a:gd name="T3" fmla="*/ 2 h 78"/>
                  <a:gd name="T4" fmla="*/ 70 w 72"/>
                  <a:gd name="T5" fmla="*/ 10 h 78"/>
                  <a:gd name="T6" fmla="*/ 68 w 72"/>
                  <a:gd name="T7" fmla="*/ 20 h 78"/>
                  <a:gd name="T8" fmla="*/ 66 w 72"/>
                  <a:gd name="T9" fmla="*/ 26 h 78"/>
                  <a:gd name="T10" fmla="*/ 64 w 72"/>
                  <a:gd name="T11" fmla="*/ 36 h 78"/>
                  <a:gd name="T12" fmla="*/ 64 w 72"/>
                  <a:gd name="T13" fmla="*/ 44 h 78"/>
                  <a:gd name="T14" fmla="*/ 60 w 72"/>
                  <a:gd name="T15" fmla="*/ 50 h 78"/>
                  <a:gd name="T16" fmla="*/ 56 w 72"/>
                  <a:gd name="T17" fmla="*/ 54 h 78"/>
                  <a:gd name="T18" fmla="*/ 56 w 72"/>
                  <a:gd name="T19" fmla="*/ 60 h 78"/>
                  <a:gd name="T20" fmla="*/ 56 w 72"/>
                  <a:gd name="T21" fmla="*/ 66 h 78"/>
                  <a:gd name="T22" fmla="*/ 58 w 72"/>
                  <a:gd name="T23" fmla="*/ 74 h 78"/>
                  <a:gd name="T24" fmla="*/ 60 w 72"/>
                  <a:gd name="T25" fmla="*/ 78 h 78"/>
                  <a:gd name="T26" fmla="*/ 42 w 72"/>
                  <a:gd name="T27" fmla="*/ 76 h 78"/>
                  <a:gd name="T28" fmla="*/ 26 w 72"/>
                  <a:gd name="T29" fmla="*/ 72 h 78"/>
                  <a:gd name="T30" fmla="*/ 24 w 72"/>
                  <a:gd name="T31" fmla="*/ 66 h 78"/>
                  <a:gd name="T32" fmla="*/ 24 w 72"/>
                  <a:gd name="T33" fmla="*/ 62 h 78"/>
                  <a:gd name="T34" fmla="*/ 16 w 72"/>
                  <a:gd name="T35" fmla="*/ 58 h 78"/>
                  <a:gd name="T36" fmla="*/ 8 w 72"/>
                  <a:gd name="T37" fmla="*/ 50 h 78"/>
                  <a:gd name="T38" fmla="*/ 4 w 72"/>
                  <a:gd name="T39" fmla="*/ 44 h 78"/>
                  <a:gd name="T40" fmla="*/ 0 w 72"/>
                  <a:gd name="T41" fmla="*/ 36 h 78"/>
                  <a:gd name="T42" fmla="*/ 6 w 72"/>
                  <a:gd name="T43" fmla="*/ 36 h 78"/>
                  <a:gd name="T44" fmla="*/ 10 w 72"/>
                  <a:gd name="T45" fmla="*/ 30 h 78"/>
                  <a:gd name="T46" fmla="*/ 12 w 72"/>
                  <a:gd name="T47" fmla="*/ 26 h 78"/>
                  <a:gd name="T48" fmla="*/ 14 w 72"/>
                  <a:gd name="T49" fmla="*/ 24 h 78"/>
                  <a:gd name="T50" fmla="*/ 16 w 72"/>
                  <a:gd name="T51" fmla="*/ 22 h 78"/>
                  <a:gd name="T52" fmla="*/ 22 w 72"/>
                  <a:gd name="T53" fmla="*/ 20 h 78"/>
                  <a:gd name="T54" fmla="*/ 26 w 72"/>
                  <a:gd name="T55" fmla="*/ 20 h 78"/>
                  <a:gd name="T56" fmla="*/ 32 w 72"/>
                  <a:gd name="T57" fmla="*/ 18 h 78"/>
                  <a:gd name="T58" fmla="*/ 40 w 72"/>
                  <a:gd name="T59" fmla="*/ 8 h 78"/>
                  <a:gd name="T60" fmla="*/ 44 w 72"/>
                  <a:gd name="T61" fmla="*/ 4 h 78"/>
                  <a:gd name="T62" fmla="*/ 48 w 72"/>
                  <a:gd name="T63" fmla="*/ 4 h 78"/>
                  <a:gd name="T64" fmla="*/ 50 w 72"/>
                  <a:gd name="T65" fmla="*/ 4 h 78"/>
                  <a:gd name="T66" fmla="*/ 52 w 72"/>
                  <a:gd name="T67" fmla="*/ 4 h 78"/>
                  <a:gd name="T68" fmla="*/ 52 w 72"/>
                  <a:gd name="T69" fmla="*/ 6 h 78"/>
                  <a:gd name="T70" fmla="*/ 58 w 72"/>
                  <a:gd name="T71" fmla="*/ 4 h 78"/>
                  <a:gd name="T72" fmla="*/ 62 w 72"/>
                  <a:gd name="T73" fmla="*/ 2 h 78"/>
                  <a:gd name="T74" fmla="*/ 66 w 72"/>
                  <a:gd name="T75" fmla="*/ 2 h 78"/>
                  <a:gd name="T76" fmla="*/ 72 w 72"/>
                  <a:gd name="T77" fmla="*/ 0 h 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2" h="78">
                    <a:moveTo>
                      <a:pt x="72" y="0"/>
                    </a:moveTo>
                    <a:lnTo>
                      <a:pt x="72" y="2"/>
                    </a:lnTo>
                    <a:lnTo>
                      <a:pt x="70" y="10"/>
                    </a:lnTo>
                    <a:lnTo>
                      <a:pt x="68" y="20"/>
                    </a:lnTo>
                    <a:lnTo>
                      <a:pt x="66" y="26"/>
                    </a:lnTo>
                    <a:lnTo>
                      <a:pt x="64" y="36"/>
                    </a:lnTo>
                    <a:lnTo>
                      <a:pt x="64" y="44"/>
                    </a:lnTo>
                    <a:lnTo>
                      <a:pt x="60" y="50"/>
                    </a:lnTo>
                    <a:lnTo>
                      <a:pt x="56" y="54"/>
                    </a:lnTo>
                    <a:lnTo>
                      <a:pt x="56" y="60"/>
                    </a:lnTo>
                    <a:lnTo>
                      <a:pt x="56" y="66"/>
                    </a:lnTo>
                    <a:lnTo>
                      <a:pt x="58" y="74"/>
                    </a:lnTo>
                    <a:lnTo>
                      <a:pt x="60" y="78"/>
                    </a:lnTo>
                    <a:lnTo>
                      <a:pt x="42" y="76"/>
                    </a:lnTo>
                    <a:lnTo>
                      <a:pt x="26" y="72"/>
                    </a:lnTo>
                    <a:lnTo>
                      <a:pt x="24" y="66"/>
                    </a:lnTo>
                    <a:lnTo>
                      <a:pt x="24" y="62"/>
                    </a:lnTo>
                    <a:lnTo>
                      <a:pt x="16" y="58"/>
                    </a:lnTo>
                    <a:lnTo>
                      <a:pt x="8" y="50"/>
                    </a:lnTo>
                    <a:lnTo>
                      <a:pt x="4" y="44"/>
                    </a:lnTo>
                    <a:lnTo>
                      <a:pt x="0" y="36"/>
                    </a:lnTo>
                    <a:lnTo>
                      <a:pt x="6" y="36"/>
                    </a:lnTo>
                    <a:lnTo>
                      <a:pt x="10" y="30"/>
                    </a:lnTo>
                    <a:lnTo>
                      <a:pt x="12" y="26"/>
                    </a:lnTo>
                    <a:lnTo>
                      <a:pt x="14" y="24"/>
                    </a:lnTo>
                    <a:lnTo>
                      <a:pt x="16" y="22"/>
                    </a:lnTo>
                    <a:lnTo>
                      <a:pt x="22" y="20"/>
                    </a:lnTo>
                    <a:lnTo>
                      <a:pt x="26" y="20"/>
                    </a:lnTo>
                    <a:lnTo>
                      <a:pt x="32" y="18"/>
                    </a:lnTo>
                    <a:lnTo>
                      <a:pt x="40" y="8"/>
                    </a:lnTo>
                    <a:lnTo>
                      <a:pt x="44" y="4"/>
                    </a:lnTo>
                    <a:lnTo>
                      <a:pt x="48" y="4"/>
                    </a:lnTo>
                    <a:lnTo>
                      <a:pt x="50" y="4"/>
                    </a:lnTo>
                    <a:lnTo>
                      <a:pt x="52" y="4"/>
                    </a:lnTo>
                    <a:lnTo>
                      <a:pt x="52" y="6"/>
                    </a:lnTo>
                    <a:lnTo>
                      <a:pt x="58" y="4"/>
                    </a:lnTo>
                    <a:lnTo>
                      <a:pt x="62" y="2"/>
                    </a:lnTo>
                    <a:lnTo>
                      <a:pt x="66" y="2"/>
                    </a:lnTo>
                    <a:lnTo>
                      <a:pt x="7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0" name="Freeform 60"/>
              <p:cNvSpPr>
                <a:spLocks noChangeAspect="1"/>
              </p:cNvSpPr>
              <p:nvPr/>
            </p:nvSpPr>
            <p:spPr bwMode="gray">
              <a:xfrm>
                <a:off x="1261" y="1882"/>
                <a:ext cx="38" cy="16"/>
              </a:xfrm>
              <a:custGeom>
                <a:avLst/>
                <a:gdLst>
                  <a:gd name="T0" fmla="*/ 36 w 38"/>
                  <a:gd name="T1" fmla="*/ 16 h 16"/>
                  <a:gd name="T2" fmla="*/ 30 w 38"/>
                  <a:gd name="T3" fmla="*/ 16 h 16"/>
                  <a:gd name="T4" fmla="*/ 24 w 38"/>
                  <a:gd name="T5" fmla="*/ 16 h 16"/>
                  <a:gd name="T6" fmla="*/ 10 w 38"/>
                  <a:gd name="T7" fmla="*/ 14 h 16"/>
                  <a:gd name="T8" fmla="*/ 4 w 38"/>
                  <a:gd name="T9" fmla="*/ 12 h 16"/>
                  <a:gd name="T10" fmla="*/ 0 w 38"/>
                  <a:gd name="T11" fmla="*/ 8 h 16"/>
                  <a:gd name="T12" fmla="*/ 6 w 38"/>
                  <a:gd name="T13" fmla="*/ 6 h 16"/>
                  <a:gd name="T14" fmla="*/ 8 w 38"/>
                  <a:gd name="T15" fmla="*/ 0 h 16"/>
                  <a:gd name="T16" fmla="*/ 12 w 38"/>
                  <a:gd name="T17" fmla="*/ 0 h 16"/>
                  <a:gd name="T18" fmla="*/ 16 w 38"/>
                  <a:gd name="T19" fmla="*/ 2 h 16"/>
                  <a:gd name="T20" fmla="*/ 20 w 38"/>
                  <a:gd name="T21" fmla="*/ 4 h 16"/>
                  <a:gd name="T22" fmla="*/ 24 w 38"/>
                  <a:gd name="T23" fmla="*/ 8 h 16"/>
                  <a:gd name="T24" fmla="*/ 30 w 38"/>
                  <a:gd name="T25" fmla="*/ 10 h 16"/>
                  <a:gd name="T26" fmla="*/ 34 w 38"/>
                  <a:gd name="T27" fmla="*/ 10 h 16"/>
                  <a:gd name="T28" fmla="*/ 36 w 38"/>
                  <a:gd name="T29" fmla="*/ 12 h 16"/>
                  <a:gd name="T30" fmla="*/ 38 w 38"/>
                  <a:gd name="T31" fmla="*/ 14 h 16"/>
                  <a:gd name="T32" fmla="*/ 38 w 38"/>
                  <a:gd name="T33" fmla="*/ 16 h 16"/>
                  <a:gd name="T34" fmla="*/ 36 w 38"/>
                  <a:gd name="T35" fmla="*/ 1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16">
                    <a:moveTo>
                      <a:pt x="36" y="16"/>
                    </a:moveTo>
                    <a:lnTo>
                      <a:pt x="30" y="16"/>
                    </a:lnTo>
                    <a:lnTo>
                      <a:pt x="24" y="16"/>
                    </a:lnTo>
                    <a:lnTo>
                      <a:pt x="10" y="14"/>
                    </a:lnTo>
                    <a:lnTo>
                      <a:pt x="4" y="12"/>
                    </a:lnTo>
                    <a:lnTo>
                      <a:pt x="0" y="8"/>
                    </a:lnTo>
                    <a:lnTo>
                      <a:pt x="6" y="6"/>
                    </a:lnTo>
                    <a:lnTo>
                      <a:pt x="8" y="0"/>
                    </a:lnTo>
                    <a:lnTo>
                      <a:pt x="12" y="0"/>
                    </a:lnTo>
                    <a:lnTo>
                      <a:pt x="16" y="2"/>
                    </a:lnTo>
                    <a:lnTo>
                      <a:pt x="20" y="4"/>
                    </a:lnTo>
                    <a:lnTo>
                      <a:pt x="24" y="8"/>
                    </a:lnTo>
                    <a:lnTo>
                      <a:pt x="30" y="10"/>
                    </a:lnTo>
                    <a:lnTo>
                      <a:pt x="34" y="10"/>
                    </a:lnTo>
                    <a:lnTo>
                      <a:pt x="36" y="12"/>
                    </a:lnTo>
                    <a:lnTo>
                      <a:pt x="38" y="14"/>
                    </a:lnTo>
                    <a:lnTo>
                      <a:pt x="38" y="16"/>
                    </a:lnTo>
                    <a:lnTo>
                      <a:pt x="36"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1" name="Freeform 61"/>
              <p:cNvSpPr>
                <a:spLocks noChangeAspect="1"/>
              </p:cNvSpPr>
              <p:nvPr/>
            </p:nvSpPr>
            <p:spPr bwMode="gray">
              <a:xfrm>
                <a:off x="1273" y="1846"/>
                <a:ext cx="100" cy="60"/>
              </a:xfrm>
              <a:custGeom>
                <a:avLst/>
                <a:gdLst>
                  <a:gd name="T0" fmla="*/ 100 w 100"/>
                  <a:gd name="T1" fmla="*/ 24 h 60"/>
                  <a:gd name="T2" fmla="*/ 94 w 100"/>
                  <a:gd name="T3" fmla="*/ 26 h 60"/>
                  <a:gd name="T4" fmla="*/ 90 w 100"/>
                  <a:gd name="T5" fmla="*/ 26 h 60"/>
                  <a:gd name="T6" fmla="*/ 86 w 100"/>
                  <a:gd name="T7" fmla="*/ 28 h 60"/>
                  <a:gd name="T8" fmla="*/ 80 w 100"/>
                  <a:gd name="T9" fmla="*/ 30 h 60"/>
                  <a:gd name="T10" fmla="*/ 80 w 100"/>
                  <a:gd name="T11" fmla="*/ 28 h 60"/>
                  <a:gd name="T12" fmla="*/ 78 w 100"/>
                  <a:gd name="T13" fmla="*/ 28 h 60"/>
                  <a:gd name="T14" fmla="*/ 76 w 100"/>
                  <a:gd name="T15" fmla="*/ 28 h 60"/>
                  <a:gd name="T16" fmla="*/ 72 w 100"/>
                  <a:gd name="T17" fmla="*/ 28 h 60"/>
                  <a:gd name="T18" fmla="*/ 68 w 100"/>
                  <a:gd name="T19" fmla="*/ 32 h 60"/>
                  <a:gd name="T20" fmla="*/ 60 w 100"/>
                  <a:gd name="T21" fmla="*/ 42 h 60"/>
                  <a:gd name="T22" fmla="*/ 54 w 100"/>
                  <a:gd name="T23" fmla="*/ 44 h 60"/>
                  <a:gd name="T24" fmla="*/ 50 w 100"/>
                  <a:gd name="T25" fmla="*/ 44 h 60"/>
                  <a:gd name="T26" fmla="*/ 44 w 100"/>
                  <a:gd name="T27" fmla="*/ 46 h 60"/>
                  <a:gd name="T28" fmla="*/ 42 w 100"/>
                  <a:gd name="T29" fmla="*/ 48 h 60"/>
                  <a:gd name="T30" fmla="*/ 40 w 100"/>
                  <a:gd name="T31" fmla="*/ 50 h 60"/>
                  <a:gd name="T32" fmla="*/ 38 w 100"/>
                  <a:gd name="T33" fmla="*/ 54 h 60"/>
                  <a:gd name="T34" fmla="*/ 34 w 100"/>
                  <a:gd name="T35" fmla="*/ 60 h 60"/>
                  <a:gd name="T36" fmla="*/ 28 w 100"/>
                  <a:gd name="T37" fmla="*/ 60 h 60"/>
                  <a:gd name="T38" fmla="*/ 26 w 100"/>
                  <a:gd name="T39" fmla="*/ 52 h 60"/>
                  <a:gd name="T40" fmla="*/ 26 w 100"/>
                  <a:gd name="T41" fmla="*/ 50 h 60"/>
                  <a:gd name="T42" fmla="*/ 24 w 100"/>
                  <a:gd name="T43" fmla="*/ 48 h 60"/>
                  <a:gd name="T44" fmla="*/ 22 w 100"/>
                  <a:gd name="T45" fmla="*/ 46 h 60"/>
                  <a:gd name="T46" fmla="*/ 18 w 100"/>
                  <a:gd name="T47" fmla="*/ 46 h 60"/>
                  <a:gd name="T48" fmla="*/ 12 w 100"/>
                  <a:gd name="T49" fmla="*/ 44 h 60"/>
                  <a:gd name="T50" fmla="*/ 8 w 100"/>
                  <a:gd name="T51" fmla="*/ 40 h 60"/>
                  <a:gd name="T52" fmla="*/ 4 w 100"/>
                  <a:gd name="T53" fmla="*/ 38 h 60"/>
                  <a:gd name="T54" fmla="*/ 0 w 100"/>
                  <a:gd name="T55" fmla="*/ 36 h 60"/>
                  <a:gd name="T56" fmla="*/ 4 w 100"/>
                  <a:gd name="T57" fmla="*/ 28 h 60"/>
                  <a:gd name="T58" fmla="*/ 8 w 100"/>
                  <a:gd name="T59" fmla="*/ 22 h 60"/>
                  <a:gd name="T60" fmla="*/ 18 w 100"/>
                  <a:gd name="T61" fmla="*/ 16 h 60"/>
                  <a:gd name="T62" fmla="*/ 22 w 100"/>
                  <a:gd name="T63" fmla="*/ 8 h 60"/>
                  <a:gd name="T64" fmla="*/ 26 w 100"/>
                  <a:gd name="T65" fmla="*/ 2 h 60"/>
                  <a:gd name="T66" fmla="*/ 34 w 100"/>
                  <a:gd name="T67" fmla="*/ 0 h 60"/>
                  <a:gd name="T68" fmla="*/ 80 w 100"/>
                  <a:gd name="T69" fmla="*/ 0 h 60"/>
                  <a:gd name="T70" fmla="*/ 84 w 100"/>
                  <a:gd name="T71" fmla="*/ 6 h 60"/>
                  <a:gd name="T72" fmla="*/ 90 w 100"/>
                  <a:gd name="T73" fmla="*/ 12 h 60"/>
                  <a:gd name="T74" fmla="*/ 96 w 100"/>
                  <a:gd name="T75" fmla="*/ 18 h 60"/>
                  <a:gd name="T76" fmla="*/ 100 w 100"/>
                  <a:gd name="T77" fmla="*/ 24 h 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0" h="60">
                    <a:moveTo>
                      <a:pt x="100" y="24"/>
                    </a:moveTo>
                    <a:lnTo>
                      <a:pt x="94" y="26"/>
                    </a:lnTo>
                    <a:lnTo>
                      <a:pt x="90" y="26"/>
                    </a:lnTo>
                    <a:lnTo>
                      <a:pt x="86" y="28"/>
                    </a:lnTo>
                    <a:lnTo>
                      <a:pt x="80" y="30"/>
                    </a:lnTo>
                    <a:lnTo>
                      <a:pt x="80" y="28"/>
                    </a:lnTo>
                    <a:lnTo>
                      <a:pt x="78" y="28"/>
                    </a:lnTo>
                    <a:lnTo>
                      <a:pt x="76" y="28"/>
                    </a:lnTo>
                    <a:lnTo>
                      <a:pt x="72" y="28"/>
                    </a:lnTo>
                    <a:lnTo>
                      <a:pt x="68" y="32"/>
                    </a:lnTo>
                    <a:lnTo>
                      <a:pt x="60" y="42"/>
                    </a:lnTo>
                    <a:lnTo>
                      <a:pt x="54" y="44"/>
                    </a:lnTo>
                    <a:lnTo>
                      <a:pt x="50" y="44"/>
                    </a:lnTo>
                    <a:lnTo>
                      <a:pt x="44" y="46"/>
                    </a:lnTo>
                    <a:lnTo>
                      <a:pt x="42" y="48"/>
                    </a:lnTo>
                    <a:lnTo>
                      <a:pt x="40" y="50"/>
                    </a:lnTo>
                    <a:lnTo>
                      <a:pt x="38" y="54"/>
                    </a:lnTo>
                    <a:lnTo>
                      <a:pt x="34" y="60"/>
                    </a:lnTo>
                    <a:lnTo>
                      <a:pt x="28" y="60"/>
                    </a:lnTo>
                    <a:lnTo>
                      <a:pt x="26" y="52"/>
                    </a:lnTo>
                    <a:lnTo>
                      <a:pt x="26" y="50"/>
                    </a:lnTo>
                    <a:lnTo>
                      <a:pt x="24" y="48"/>
                    </a:lnTo>
                    <a:lnTo>
                      <a:pt x="22" y="46"/>
                    </a:lnTo>
                    <a:lnTo>
                      <a:pt x="18" y="46"/>
                    </a:lnTo>
                    <a:lnTo>
                      <a:pt x="12" y="44"/>
                    </a:lnTo>
                    <a:lnTo>
                      <a:pt x="8" y="40"/>
                    </a:lnTo>
                    <a:lnTo>
                      <a:pt x="4" y="38"/>
                    </a:lnTo>
                    <a:lnTo>
                      <a:pt x="0" y="36"/>
                    </a:lnTo>
                    <a:lnTo>
                      <a:pt x="4" y="28"/>
                    </a:lnTo>
                    <a:lnTo>
                      <a:pt x="8" y="22"/>
                    </a:lnTo>
                    <a:lnTo>
                      <a:pt x="18" y="16"/>
                    </a:lnTo>
                    <a:lnTo>
                      <a:pt x="22" y="8"/>
                    </a:lnTo>
                    <a:lnTo>
                      <a:pt x="26" y="2"/>
                    </a:lnTo>
                    <a:lnTo>
                      <a:pt x="34" y="0"/>
                    </a:lnTo>
                    <a:lnTo>
                      <a:pt x="80" y="0"/>
                    </a:lnTo>
                    <a:lnTo>
                      <a:pt x="84" y="6"/>
                    </a:lnTo>
                    <a:lnTo>
                      <a:pt x="90" y="12"/>
                    </a:lnTo>
                    <a:lnTo>
                      <a:pt x="96" y="18"/>
                    </a:lnTo>
                    <a:lnTo>
                      <a:pt x="10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2" name="Freeform 62"/>
              <p:cNvSpPr>
                <a:spLocks noChangeAspect="1"/>
              </p:cNvSpPr>
              <p:nvPr/>
            </p:nvSpPr>
            <p:spPr bwMode="gray">
              <a:xfrm>
                <a:off x="1279" y="1808"/>
                <a:ext cx="24" cy="42"/>
              </a:xfrm>
              <a:custGeom>
                <a:avLst/>
                <a:gdLst>
                  <a:gd name="T0" fmla="*/ 24 w 24"/>
                  <a:gd name="T1" fmla="*/ 6 h 42"/>
                  <a:gd name="T2" fmla="*/ 18 w 24"/>
                  <a:gd name="T3" fmla="*/ 10 h 42"/>
                  <a:gd name="T4" fmla="*/ 18 w 24"/>
                  <a:gd name="T5" fmla="*/ 18 h 42"/>
                  <a:gd name="T6" fmla="*/ 16 w 24"/>
                  <a:gd name="T7" fmla="*/ 26 h 42"/>
                  <a:gd name="T8" fmla="*/ 14 w 24"/>
                  <a:gd name="T9" fmla="*/ 32 h 42"/>
                  <a:gd name="T10" fmla="*/ 10 w 24"/>
                  <a:gd name="T11" fmla="*/ 36 h 42"/>
                  <a:gd name="T12" fmla="*/ 10 w 24"/>
                  <a:gd name="T13" fmla="*/ 42 h 42"/>
                  <a:gd name="T14" fmla="*/ 0 w 24"/>
                  <a:gd name="T15" fmla="*/ 42 h 42"/>
                  <a:gd name="T16" fmla="*/ 4 w 24"/>
                  <a:gd name="T17" fmla="*/ 10 h 42"/>
                  <a:gd name="T18" fmla="*/ 8 w 24"/>
                  <a:gd name="T19" fmla="*/ 10 h 42"/>
                  <a:gd name="T20" fmla="*/ 10 w 24"/>
                  <a:gd name="T21" fmla="*/ 8 h 42"/>
                  <a:gd name="T22" fmla="*/ 12 w 24"/>
                  <a:gd name="T23" fmla="*/ 6 h 42"/>
                  <a:gd name="T24" fmla="*/ 14 w 24"/>
                  <a:gd name="T25" fmla="*/ 2 h 42"/>
                  <a:gd name="T26" fmla="*/ 16 w 24"/>
                  <a:gd name="T27" fmla="*/ 0 h 42"/>
                  <a:gd name="T28" fmla="*/ 20 w 24"/>
                  <a:gd name="T29" fmla="*/ 0 h 42"/>
                  <a:gd name="T30" fmla="*/ 22 w 24"/>
                  <a:gd name="T31" fmla="*/ 2 h 42"/>
                  <a:gd name="T32" fmla="*/ 22 w 24"/>
                  <a:gd name="T33" fmla="*/ 6 h 42"/>
                  <a:gd name="T34" fmla="*/ 24 w 24"/>
                  <a:gd name="T35" fmla="*/ 6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 h="42">
                    <a:moveTo>
                      <a:pt x="24" y="6"/>
                    </a:moveTo>
                    <a:lnTo>
                      <a:pt x="18" y="10"/>
                    </a:lnTo>
                    <a:lnTo>
                      <a:pt x="18" y="18"/>
                    </a:lnTo>
                    <a:lnTo>
                      <a:pt x="16" y="26"/>
                    </a:lnTo>
                    <a:lnTo>
                      <a:pt x="14" y="32"/>
                    </a:lnTo>
                    <a:lnTo>
                      <a:pt x="10" y="36"/>
                    </a:lnTo>
                    <a:lnTo>
                      <a:pt x="10" y="42"/>
                    </a:lnTo>
                    <a:lnTo>
                      <a:pt x="0" y="42"/>
                    </a:lnTo>
                    <a:lnTo>
                      <a:pt x="4" y="10"/>
                    </a:lnTo>
                    <a:lnTo>
                      <a:pt x="8" y="10"/>
                    </a:lnTo>
                    <a:lnTo>
                      <a:pt x="10" y="8"/>
                    </a:lnTo>
                    <a:lnTo>
                      <a:pt x="12" y="6"/>
                    </a:lnTo>
                    <a:lnTo>
                      <a:pt x="14" y="2"/>
                    </a:lnTo>
                    <a:lnTo>
                      <a:pt x="16" y="0"/>
                    </a:lnTo>
                    <a:lnTo>
                      <a:pt x="20" y="0"/>
                    </a:lnTo>
                    <a:lnTo>
                      <a:pt x="22" y="2"/>
                    </a:lnTo>
                    <a:lnTo>
                      <a:pt x="22" y="6"/>
                    </a:lnTo>
                    <a:lnTo>
                      <a:pt x="24"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3" name="Freeform 63"/>
              <p:cNvSpPr>
                <a:spLocks noChangeAspect="1"/>
              </p:cNvSpPr>
              <p:nvPr/>
            </p:nvSpPr>
            <p:spPr bwMode="gray">
              <a:xfrm>
                <a:off x="1227" y="1818"/>
                <a:ext cx="72" cy="72"/>
              </a:xfrm>
              <a:custGeom>
                <a:avLst/>
                <a:gdLst>
                  <a:gd name="T0" fmla="*/ 72 w 72"/>
                  <a:gd name="T1" fmla="*/ 30 h 72"/>
                  <a:gd name="T2" fmla="*/ 68 w 72"/>
                  <a:gd name="T3" fmla="*/ 32 h 72"/>
                  <a:gd name="T4" fmla="*/ 62 w 72"/>
                  <a:gd name="T5" fmla="*/ 32 h 72"/>
                  <a:gd name="T6" fmla="*/ 52 w 72"/>
                  <a:gd name="T7" fmla="*/ 32 h 72"/>
                  <a:gd name="T8" fmla="*/ 56 w 72"/>
                  <a:gd name="T9" fmla="*/ 0 h 72"/>
                  <a:gd name="T10" fmla="*/ 32 w 72"/>
                  <a:gd name="T11" fmla="*/ 0 h 72"/>
                  <a:gd name="T12" fmla="*/ 28 w 72"/>
                  <a:gd name="T13" fmla="*/ 2 h 72"/>
                  <a:gd name="T14" fmla="*/ 24 w 72"/>
                  <a:gd name="T15" fmla="*/ 6 h 72"/>
                  <a:gd name="T16" fmla="*/ 20 w 72"/>
                  <a:gd name="T17" fmla="*/ 14 h 72"/>
                  <a:gd name="T18" fmla="*/ 22 w 72"/>
                  <a:gd name="T19" fmla="*/ 18 h 72"/>
                  <a:gd name="T20" fmla="*/ 24 w 72"/>
                  <a:gd name="T21" fmla="*/ 22 h 72"/>
                  <a:gd name="T22" fmla="*/ 28 w 72"/>
                  <a:gd name="T23" fmla="*/ 24 h 72"/>
                  <a:gd name="T24" fmla="*/ 30 w 72"/>
                  <a:gd name="T25" fmla="*/ 28 h 72"/>
                  <a:gd name="T26" fmla="*/ 30 w 72"/>
                  <a:gd name="T27" fmla="*/ 34 h 72"/>
                  <a:gd name="T28" fmla="*/ 10 w 72"/>
                  <a:gd name="T29" fmla="*/ 34 h 72"/>
                  <a:gd name="T30" fmla="*/ 6 w 72"/>
                  <a:gd name="T31" fmla="*/ 40 h 72"/>
                  <a:gd name="T32" fmla="*/ 4 w 72"/>
                  <a:gd name="T33" fmla="*/ 46 h 72"/>
                  <a:gd name="T34" fmla="*/ 0 w 72"/>
                  <a:gd name="T35" fmla="*/ 58 h 72"/>
                  <a:gd name="T36" fmla="*/ 8 w 72"/>
                  <a:gd name="T37" fmla="*/ 66 h 72"/>
                  <a:gd name="T38" fmla="*/ 14 w 72"/>
                  <a:gd name="T39" fmla="*/ 68 h 72"/>
                  <a:gd name="T40" fmla="*/ 16 w 72"/>
                  <a:gd name="T41" fmla="*/ 70 h 72"/>
                  <a:gd name="T42" fmla="*/ 26 w 72"/>
                  <a:gd name="T43" fmla="*/ 70 h 72"/>
                  <a:gd name="T44" fmla="*/ 30 w 72"/>
                  <a:gd name="T45" fmla="*/ 70 h 72"/>
                  <a:gd name="T46" fmla="*/ 34 w 72"/>
                  <a:gd name="T47" fmla="*/ 72 h 72"/>
                  <a:gd name="T48" fmla="*/ 40 w 72"/>
                  <a:gd name="T49" fmla="*/ 70 h 72"/>
                  <a:gd name="T50" fmla="*/ 42 w 72"/>
                  <a:gd name="T51" fmla="*/ 64 h 72"/>
                  <a:gd name="T52" fmla="*/ 46 w 72"/>
                  <a:gd name="T53" fmla="*/ 64 h 72"/>
                  <a:gd name="T54" fmla="*/ 50 w 72"/>
                  <a:gd name="T55" fmla="*/ 56 h 72"/>
                  <a:gd name="T56" fmla="*/ 54 w 72"/>
                  <a:gd name="T57" fmla="*/ 50 h 72"/>
                  <a:gd name="T58" fmla="*/ 64 w 72"/>
                  <a:gd name="T59" fmla="*/ 44 h 72"/>
                  <a:gd name="T60" fmla="*/ 68 w 72"/>
                  <a:gd name="T61" fmla="*/ 36 h 72"/>
                  <a:gd name="T62" fmla="*/ 72 w 72"/>
                  <a:gd name="T63" fmla="*/ 30 h 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2" h="72">
                    <a:moveTo>
                      <a:pt x="72" y="30"/>
                    </a:moveTo>
                    <a:lnTo>
                      <a:pt x="68" y="32"/>
                    </a:lnTo>
                    <a:lnTo>
                      <a:pt x="62" y="32"/>
                    </a:lnTo>
                    <a:lnTo>
                      <a:pt x="52" y="32"/>
                    </a:lnTo>
                    <a:lnTo>
                      <a:pt x="56" y="0"/>
                    </a:lnTo>
                    <a:lnTo>
                      <a:pt x="32" y="0"/>
                    </a:lnTo>
                    <a:lnTo>
                      <a:pt x="28" y="2"/>
                    </a:lnTo>
                    <a:lnTo>
                      <a:pt x="24" y="6"/>
                    </a:lnTo>
                    <a:lnTo>
                      <a:pt x="20" y="14"/>
                    </a:lnTo>
                    <a:lnTo>
                      <a:pt x="22" y="18"/>
                    </a:lnTo>
                    <a:lnTo>
                      <a:pt x="24" y="22"/>
                    </a:lnTo>
                    <a:lnTo>
                      <a:pt x="28" y="24"/>
                    </a:lnTo>
                    <a:lnTo>
                      <a:pt x="30" y="28"/>
                    </a:lnTo>
                    <a:lnTo>
                      <a:pt x="30" y="34"/>
                    </a:lnTo>
                    <a:lnTo>
                      <a:pt x="10" y="34"/>
                    </a:lnTo>
                    <a:lnTo>
                      <a:pt x="6" y="40"/>
                    </a:lnTo>
                    <a:lnTo>
                      <a:pt x="4" y="46"/>
                    </a:lnTo>
                    <a:lnTo>
                      <a:pt x="0" y="58"/>
                    </a:lnTo>
                    <a:lnTo>
                      <a:pt x="8" y="66"/>
                    </a:lnTo>
                    <a:lnTo>
                      <a:pt x="14" y="68"/>
                    </a:lnTo>
                    <a:lnTo>
                      <a:pt x="16" y="70"/>
                    </a:lnTo>
                    <a:lnTo>
                      <a:pt x="26" y="70"/>
                    </a:lnTo>
                    <a:lnTo>
                      <a:pt x="30" y="70"/>
                    </a:lnTo>
                    <a:lnTo>
                      <a:pt x="34" y="72"/>
                    </a:lnTo>
                    <a:lnTo>
                      <a:pt x="40" y="70"/>
                    </a:lnTo>
                    <a:lnTo>
                      <a:pt x="42" y="64"/>
                    </a:lnTo>
                    <a:lnTo>
                      <a:pt x="46" y="64"/>
                    </a:lnTo>
                    <a:lnTo>
                      <a:pt x="50" y="56"/>
                    </a:lnTo>
                    <a:lnTo>
                      <a:pt x="54" y="50"/>
                    </a:lnTo>
                    <a:lnTo>
                      <a:pt x="64" y="44"/>
                    </a:lnTo>
                    <a:lnTo>
                      <a:pt x="68" y="36"/>
                    </a:lnTo>
                    <a:lnTo>
                      <a:pt x="72"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4" name="Freeform 64"/>
              <p:cNvSpPr>
                <a:spLocks noChangeAspect="1"/>
              </p:cNvSpPr>
              <p:nvPr/>
            </p:nvSpPr>
            <p:spPr bwMode="gray">
              <a:xfrm>
                <a:off x="1517" y="1776"/>
                <a:ext cx="44" cy="36"/>
              </a:xfrm>
              <a:custGeom>
                <a:avLst/>
                <a:gdLst>
                  <a:gd name="T0" fmla="*/ 42 w 44"/>
                  <a:gd name="T1" fmla="*/ 36 h 36"/>
                  <a:gd name="T2" fmla="*/ 42 w 44"/>
                  <a:gd name="T3" fmla="*/ 34 h 36"/>
                  <a:gd name="T4" fmla="*/ 14 w 44"/>
                  <a:gd name="T5" fmla="*/ 34 h 36"/>
                  <a:gd name="T6" fmla="*/ 4 w 44"/>
                  <a:gd name="T7" fmla="*/ 32 h 36"/>
                  <a:gd name="T8" fmla="*/ 2 w 44"/>
                  <a:gd name="T9" fmla="*/ 30 h 36"/>
                  <a:gd name="T10" fmla="*/ 0 w 44"/>
                  <a:gd name="T11" fmla="*/ 26 h 36"/>
                  <a:gd name="T12" fmla="*/ 14 w 44"/>
                  <a:gd name="T13" fmla="*/ 22 h 36"/>
                  <a:gd name="T14" fmla="*/ 20 w 44"/>
                  <a:gd name="T15" fmla="*/ 24 h 36"/>
                  <a:gd name="T16" fmla="*/ 26 w 44"/>
                  <a:gd name="T17" fmla="*/ 26 h 36"/>
                  <a:gd name="T18" fmla="*/ 28 w 44"/>
                  <a:gd name="T19" fmla="*/ 24 h 36"/>
                  <a:gd name="T20" fmla="*/ 30 w 44"/>
                  <a:gd name="T21" fmla="*/ 20 h 36"/>
                  <a:gd name="T22" fmla="*/ 28 w 44"/>
                  <a:gd name="T23" fmla="*/ 18 h 36"/>
                  <a:gd name="T24" fmla="*/ 28 w 44"/>
                  <a:gd name="T25" fmla="*/ 14 h 36"/>
                  <a:gd name="T26" fmla="*/ 28 w 44"/>
                  <a:gd name="T27" fmla="*/ 10 h 36"/>
                  <a:gd name="T28" fmla="*/ 24 w 44"/>
                  <a:gd name="T29" fmla="*/ 8 h 36"/>
                  <a:gd name="T30" fmla="*/ 22 w 44"/>
                  <a:gd name="T31" fmla="*/ 6 h 36"/>
                  <a:gd name="T32" fmla="*/ 22 w 44"/>
                  <a:gd name="T33" fmla="*/ 2 h 36"/>
                  <a:gd name="T34" fmla="*/ 26 w 44"/>
                  <a:gd name="T35" fmla="*/ 2 h 36"/>
                  <a:gd name="T36" fmla="*/ 28 w 44"/>
                  <a:gd name="T37" fmla="*/ 0 h 36"/>
                  <a:gd name="T38" fmla="*/ 44 w 44"/>
                  <a:gd name="T39" fmla="*/ 2 h 36"/>
                  <a:gd name="T40" fmla="*/ 44 w 44"/>
                  <a:gd name="T41" fmla="*/ 6 h 36"/>
                  <a:gd name="T42" fmla="*/ 42 w 44"/>
                  <a:gd name="T43" fmla="*/ 8 h 36"/>
                  <a:gd name="T44" fmla="*/ 42 w 44"/>
                  <a:gd name="T45" fmla="*/ 18 h 36"/>
                  <a:gd name="T46" fmla="*/ 40 w 44"/>
                  <a:gd name="T47" fmla="*/ 28 h 36"/>
                  <a:gd name="T48" fmla="*/ 40 w 44"/>
                  <a:gd name="T49" fmla="*/ 34 h 36"/>
                  <a:gd name="T50" fmla="*/ 42 w 44"/>
                  <a:gd name="T51" fmla="*/ 36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4" h="36">
                    <a:moveTo>
                      <a:pt x="42" y="36"/>
                    </a:moveTo>
                    <a:lnTo>
                      <a:pt x="42" y="34"/>
                    </a:lnTo>
                    <a:lnTo>
                      <a:pt x="14" y="34"/>
                    </a:lnTo>
                    <a:lnTo>
                      <a:pt x="4" y="32"/>
                    </a:lnTo>
                    <a:lnTo>
                      <a:pt x="2" y="30"/>
                    </a:lnTo>
                    <a:lnTo>
                      <a:pt x="0" y="26"/>
                    </a:lnTo>
                    <a:lnTo>
                      <a:pt x="14" y="22"/>
                    </a:lnTo>
                    <a:lnTo>
                      <a:pt x="20" y="24"/>
                    </a:lnTo>
                    <a:lnTo>
                      <a:pt x="26" y="26"/>
                    </a:lnTo>
                    <a:lnTo>
                      <a:pt x="28" y="24"/>
                    </a:lnTo>
                    <a:lnTo>
                      <a:pt x="30" y="20"/>
                    </a:lnTo>
                    <a:lnTo>
                      <a:pt x="28" y="18"/>
                    </a:lnTo>
                    <a:lnTo>
                      <a:pt x="28" y="14"/>
                    </a:lnTo>
                    <a:lnTo>
                      <a:pt x="28" y="10"/>
                    </a:lnTo>
                    <a:lnTo>
                      <a:pt x="24" y="8"/>
                    </a:lnTo>
                    <a:lnTo>
                      <a:pt x="22" y="6"/>
                    </a:lnTo>
                    <a:lnTo>
                      <a:pt x="22" y="2"/>
                    </a:lnTo>
                    <a:lnTo>
                      <a:pt x="26" y="2"/>
                    </a:lnTo>
                    <a:lnTo>
                      <a:pt x="28" y="0"/>
                    </a:lnTo>
                    <a:lnTo>
                      <a:pt x="44" y="2"/>
                    </a:lnTo>
                    <a:lnTo>
                      <a:pt x="44" y="6"/>
                    </a:lnTo>
                    <a:lnTo>
                      <a:pt x="42" y="8"/>
                    </a:lnTo>
                    <a:lnTo>
                      <a:pt x="42" y="18"/>
                    </a:lnTo>
                    <a:lnTo>
                      <a:pt x="40" y="28"/>
                    </a:lnTo>
                    <a:lnTo>
                      <a:pt x="40" y="34"/>
                    </a:lnTo>
                    <a:lnTo>
                      <a:pt x="42"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5" name="Freeform 65"/>
              <p:cNvSpPr>
                <a:spLocks noChangeAspect="1"/>
              </p:cNvSpPr>
              <p:nvPr/>
            </p:nvSpPr>
            <p:spPr bwMode="gray">
              <a:xfrm>
                <a:off x="1557" y="1778"/>
                <a:ext cx="58" cy="36"/>
              </a:xfrm>
              <a:custGeom>
                <a:avLst/>
                <a:gdLst>
                  <a:gd name="T0" fmla="*/ 0 w 58"/>
                  <a:gd name="T1" fmla="*/ 32 h 36"/>
                  <a:gd name="T2" fmla="*/ 0 w 58"/>
                  <a:gd name="T3" fmla="*/ 26 h 36"/>
                  <a:gd name="T4" fmla="*/ 2 w 58"/>
                  <a:gd name="T5" fmla="*/ 16 h 36"/>
                  <a:gd name="T6" fmla="*/ 2 w 58"/>
                  <a:gd name="T7" fmla="*/ 6 h 36"/>
                  <a:gd name="T8" fmla="*/ 4 w 58"/>
                  <a:gd name="T9" fmla="*/ 4 h 36"/>
                  <a:gd name="T10" fmla="*/ 4 w 58"/>
                  <a:gd name="T11" fmla="*/ 0 h 36"/>
                  <a:gd name="T12" fmla="*/ 14 w 58"/>
                  <a:gd name="T13" fmla="*/ 2 h 36"/>
                  <a:gd name="T14" fmla="*/ 26 w 58"/>
                  <a:gd name="T15" fmla="*/ 2 h 36"/>
                  <a:gd name="T16" fmla="*/ 26 w 58"/>
                  <a:gd name="T17" fmla="*/ 4 h 36"/>
                  <a:gd name="T18" fmla="*/ 28 w 58"/>
                  <a:gd name="T19" fmla="*/ 4 h 36"/>
                  <a:gd name="T20" fmla="*/ 34 w 58"/>
                  <a:gd name="T21" fmla="*/ 4 h 36"/>
                  <a:gd name="T22" fmla="*/ 36 w 58"/>
                  <a:gd name="T23" fmla="*/ 4 h 36"/>
                  <a:gd name="T24" fmla="*/ 38 w 58"/>
                  <a:gd name="T25" fmla="*/ 6 h 36"/>
                  <a:gd name="T26" fmla="*/ 40 w 58"/>
                  <a:gd name="T27" fmla="*/ 8 h 36"/>
                  <a:gd name="T28" fmla="*/ 42 w 58"/>
                  <a:gd name="T29" fmla="*/ 8 h 36"/>
                  <a:gd name="T30" fmla="*/ 42 w 58"/>
                  <a:gd name="T31" fmla="*/ 10 h 36"/>
                  <a:gd name="T32" fmla="*/ 42 w 58"/>
                  <a:gd name="T33" fmla="*/ 12 h 36"/>
                  <a:gd name="T34" fmla="*/ 48 w 58"/>
                  <a:gd name="T35" fmla="*/ 14 h 36"/>
                  <a:gd name="T36" fmla="*/ 52 w 58"/>
                  <a:gd name="T37" fmla="*/ 16 h 36"/>
                  <a:gd name="T38" fmla="*/ 54 w 58"/>
                  <a:gd name="T39" fmla="*/ 18 h 36"/>
                  <a:gd name="T40" fmla="*/ 58 w 58"/>
                  <a:gd name="T41" fmla="*/ 26 h 36"/>
                  <a:gd name="T42" fmla="*/ 52 w 58"/>
                  <a:gd name="T43" fmla="*/ 28 h 36"/>
                  <a:gd name="T44" fmla="*/ 50 w 58"/>
                  <a:gd name="T45" fmla="*/ 32 h 36"/>
                  <a:gd name="T46" fmla="*/ 48 w 58"/>
                  <a:gd name="T47" fmla="*/ 30 h 36"/>
                  <a:gd name="T48" fmla="*/ 46 w 58"/>
                  <a:gd name="T49" fmla="*/ 28 h 36"/>
                  <a:gd name="T50" fmla="*/ 30 w 58"/>
                  <a:gd name="T51" fmla="*/ 28 h 36"/>
                  <a:gd name="T52" fmla="*/ 28 w 58"/>
                  <a:gd name="T53" fmla="*/ 30 h 36"/>
                  <a:gd name="T54" fmla="*/ 26 w 58"/>
                  <a:gd name="T55" fmla="*/ 30 h 36"/>
                  <a:gd name="T56" fmla="*/ 18 w 58"/>
                  <a:gd name="T57" fmla="*/ 30 h 36"/>
                  <a:gd name="T58" fmla="*/ 14 w 58"/>
                  <a:gd name="T59" fmla="*/ 30 h 36"/>
                  <a:gd name="T60" fmla="*/ 12 w 58"/>
                  <a:gd name="T61" fmla="*/ 34 h 36"/>
                  <a:gd name="T62" fmla="*/ 8 w 58"/>
                  <a:gd name="T63" fmla="*/ 36 h 36"/>
                  <a:gd name="T64" fmla="*/ 2 w 58"/>
                  <a:gd name="T65" fmla="*/ 36 h 36"/>
                  <a:gd name="T66" fmla="*/ 2 w 58"/>
                  <a:gd name="T67" fmla="*/ 34 h 36"/>
                  <a:gd name="T68" fmla="*/ 0 w 58"/>
                  <a:gd name="T69" fmla="*/ 32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8" h="36">
                    <a:moveTo>
                      <a:pt x="0" y="32"/>
                    </a:moveTo>
                    <a:lnTo>
                      <a:pt x="0" y="26"/>
                    </a:lnTo>
                    <a:lnTo>
                      <a:pt x="2" y="16"/>
                    </a:lnTo>
                    <a:lnTo>
                      <a:pt x="2" y="6"/>
                    </a:lnTo>
                    <a:lnTo>
                      <a:pt x="4" y="4"/>
                    </a:lnTo>
                    <a:lnTo>
                      <a:pt x="4" y="0"/>
                    </a:lnTo>
                    <a:lnTo>
                      <a:pt x="14" y="2"/>
                    </a:lnTo>
                    <a:lnTo>
                      <a:pt x="26" y="2"/>
                    </a:lnTo>
                    <a:lnTo>
                      <a:pt x="26" y="4"/>
                    </a:lnTo>
                    <a:lnTo>
                      <a:pt x="28" y="4"/>
                    </a:lnTo>
                    <a:lnTo>
                      <a:pt x="34" y="4"/>
                    </a:lnTo>
                    <a:lnTo>
                      <a:pt x="36" y="4"/>
                    </a:lnTo>
                    <a:lnTo>
                      <a:pt x="38" y="6"/>
                    </a:lnTo>
                    <a:lnTo>
                      <a:pt x="40" y="8"/>
                    </a:lnTo>
                    <a:lnTo>
                      <a:pt x="42" y="8"/>
                    </a:lnTo>
                    <a:lnTo>
                      <a:pt x="42" y="10"/>
                    </a:lnTo>
                    <a:lnTo>
                      <a:pt x="42" y="12"/>
                    </a:lnTo>
                    <a:lnTo>
                      <a:pt x="48" y="14"/>
                    </a:lnTo>
                    <a:lnTo>
                      <a:pt x="52" y="16"/>
                    </a:lnTo>
                    <a:lnTo>
                      <a:pt x="54" y="18"/>
                    </a:lnTo>
                    <a:lnTo>
                      <a:pt x="58" y="26"/>
                    </a:lnTo>
                    <a:lnTo>
                      <a:pt x="52" y="28"/>
                    </a:lnTo>
                    <a:lnTo>
                      <a:pt x="50" y="32"/>
                    </a:lnTo>
                    <a:lnTo>
                      <a:pt x="48" y="30"/>
                    </a:lnTo>
                    <a:lnTo>
                      <a:pt x="46" y="28"/>
                    </a:lnTo>
                    <a:lnTo>
                      <a:pt x="30" y="28"/>
                    </a:lnTo>
                    <a:lnTo>
                      <a:pt x="28" y="30"/>
                    </a:lnTo>
                    <a:lnTo>
                      <a:pt x="26" y="30"/>
                    </a:lnTo>
                    <a:lnTo>
                      <a:pt x="18" y="30"/>
                    </a:lnTo>
                    <a:lnTo>
                      <a:pt x="14" y="30"/>
                    </a:lnTo>
                    <a:lnTo>
                      <a:pt x="12" y="34"/>
                    </a:lnTo>
                    <a:lnTo>
                      <a:pt x="8" y="36"/>
                    </a:lnTo>
                    <a:lnTo>
                      <a:pt x="2" y="36"/>
                    </a:lnTo>
                    <a:lnTo>
                      <a:pt x="2" y="34"/>
                    </a:lnTo>
                    <a:lnTo>
                      <a:pt x="0"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13" name="Group 66"/>
            <p:cNvGrpSpPr>
              <a:grpSpLocks noChangeAspect="1"/>
            </p:cNvGrpSpPr>
            <p:nvPr/>
          </p:nvGrpSpPr>
          <p:grpSpPr bwMode="auto">
            <a:xfrm>
              <a:off x="1317" y="2362"/>
              <a:ext cx="766" cy="1264"/>
              <a:chOff x="1391" y="1914"/>
              <a:chExt cx="750" cy="1238"/>
            </a:xfrm>
            <a:grpFill/>
          </p:grpSpPr>
          <p:sp>
            <p:nvSpPr>
              <p:cNvPr id="205" name="Freeform 67"/>
              <p:cNvSpPr>
                <a:spLocks noChangeAspect="1"/>
              </p:cNvSpPr>
              <p:nvPr/>
            </p:nvSpPr>
            <p:spPr bwMode="gray">
              <a:xfrm>
                <a:off x="1707" y="1942"/>
                <a:ext cx="12" cy="12"/>
              </a:xfrm>
              <a:custGeom>
                <a:avLst/>
                <a:gdLst>
                  <a:gd name="T0" fmla="*/ 8 w 12"/>
                  <a:gd name="T1" fmla="*/ 12 h 12"/>
                  <a:gd name="T2" fmla="*/ 10 w 12"/>
                  <a:gd name="T3" fmla="*/ 8 h 12"/>
                  <a:gd name="T4" fmla="*/ 12 w 12"/>
                  <a:gd name="T5" fmla="*/ 8 h 12"/>
                  <a:gd name="T6" fmla="*/ 12 w 12"/>
                  <a:gd name="T7" fmla="*/ 4 h 12"/>
                  <a:gd name="T8" fmla="*/ 10 w 12"/>
                  <a:gd name="T9" fmla="*/ 2 h 12"/>
                  <a:gd name="T10" fmla="*/ 6 w 12"/>
                  <a:gd name="T11" fmla="*/ 0 h 12"/>
                  <a:gd name="T12" fmla="*/ 0 w 12"/>
                  <a:gd name="T13" fmla="*/ 10 h 12"/>
                  <a:gd name="T14" fmla="*/ 8 w 12"/>
                  <a:gd name="T15" fmla="*/ 12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12">
                    <a:moveTo>
                      <a:pt x="8" y="12"/>
                    </a:moveTo>
                    <a:lnTo>
                      <a:pt x="10" y="8"/>
                    </a:lnTo>
                    <a:lnTo>
                      <a:pt x="12" y="8"/>
                    </a:lnTo>
                    <a:lnTo>
                      <a:pt x="12" y="4"/>
                    </a:lnTo>
                    <a:lnTo>
                      <a:pt x="10" y="2"/>
                    </a:lnTo>
                    <a:lnTo>
                      <a:pt x="6" y="0"/>
                    </a:lnTo>
                    <a:lnTo>
                      <a:pt x="0" y="10"/>
                    </a:lnTo>
                    <a:lnTo>
                      <a:pt x="8"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6" name="Freeform 68"/>
              <p:cNvSpPr>
                <a:spLocks noChangeAspect="1"/>
              </p:cNvSpPr>
              <p:nvPr/>
            </p:nvSpPr>
            <p:spPr bwMode="gray">
              <a:xfrm>
                <a:off x="1879" y="2138"/>
                <a:ext cx="40" cy="34"/>
              </a:xfrm>
              <a:custGeom>
                <a:avLst/>
                <a:gdLst>
                  <a:gd name="T0" fmla="*/ 0 w 40"/>
                  <a:gd name="T1" fmla="*/ 22 h 34"/>
                  <a:gd name="T2" fmla="*/ 4 w 40"/>
                  <a:gd name="T3" fmla="*/ 30 h 34"/>
                  <a:gd name="T4" fmla="*/ 18 w 40"/>
                  <a:gd name="T5" fmla="*/ 32 h 34"/>
                  <a:gd name="T6" fmla="*/ 26 w 40"/>
                  <a:gd name="T7" fmla="*/ 34 h 34"/>
                  <a:gd name="T8" fmla="*/ 28 w 40"/>
                  <a:gd name="T9" fmla="*/ 32 h 34"/>
                  <a:gd name="T10" fmla="*/ 32 w 40"/>
                  <a:gd name="T11" fmla="*/ 32 h 34"/>
                  <a:gd name="T12" fmla="*/ 36 w 40"/>
                  <a:gd name="T13" fmla="*/ 22 h 34"/>
                  <a:gd name="T14" fmla="*/ 38 w 40"/>
                  <a:gd name="T15" fmla="*/ 12 h 34"/>
                  <a:gd name="T16" fmla="*/ 40 w 40"/>
                  <a:gd name="T17" fmla="*/ 6 h 34"/>
                  <a:gd name="T18" fmla="*/ 30 w 40"/>
                  <a:gd name="T19" fmla="*/ 4 h 34"/>
                  <a:gd name="T20" fmla="*/ 22 w 40"/>
                  <a:gd name="T21" fmla="*/ 4 h 34"/>
                  <a:gd name="T22" fmla="*/ 16 w 40"/>
                  <a:gd name="T23" fmla="*/ 0 h 34"/>
                  <a:gd name="T24" fmla="*/ 10 w 40"/>
                  <a:gd name="T25" fmla="*/ 0 h 34"/>
                  <a:gd name="T26" fmla="*/ 8 w 40"/>
                  <a:gd name="T27" fmla="*/ 0 h 34"/>
                  <a:gd name="T28" fmla="*/ 6 w 40"/>
                  <a:gd name="T29" fmla="*/ 2 h 34"/>
                  <a:gd name="T30" fmla="*/ 4 w 40"/>
                  <a:gd name="T31" fmla="*/ 4 h 34"/>
                  <a:gd name="T32" fmla="*/ 2 w 40"/>
                  <a:gd name="T33" fmla="*/ 14 h 34"/>
                  <a:gd name="T34" fmla="*/ 0 w 40"/>
                  <a:gd name="T35" fmla="*/ 22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34">
                    <a:moveTo>
                      <a:pt x="0" y="22"/>
                    </a:moveTo>
                    <a:lnTo>
                      <a:pt x="4" y="30"/>
                    </a:lnTo>
                    <a:lnTo>
                      <a:pt x="18" y="32"/>
                    </a:lnTo>
                    <a:lnTo>
                      <a:pt x="26" y="34"/>
                    </a:lnTo>
                    <a:lnTo>
                      <a:pt x="28" y="32"/>
                    </a:lnTo>
                    <a:lnTo>
                      <a:pt x="32" y="32"/>
                    </a:lnTo>
                    <a:lnTo>
                      <a:pt x="36" y="22"/>
                    </a:lnTo>
                    <a:lnTo>
                      <a:pt x="38" y="12"/>
                    </a:lnTo>
                    <a:lnTo>
                      <a:pt x="40" y="6"/>
                    </a:lnTo>
                    <a:lnTo>
                      <a:pt x="30" y="4"/>
                    </a:lnTo>
                    <a:lnTo>
                      <a:pt x="22" y="4"/>
                    </a:lnTo>
                    <a:lnTo>
                      <a:pt x="16" y="0"/>
                    </a:lnTo>
                    <a:lnTo>
                      <a:pt x="10" y="0"/>
                    </a:lnTo>
                    <a:lnTo>
                      <a:pt x="8" y="0"/>
                    </a:lnTo>
                    <a:lnTo>
                      <a:pt x="6" y="2"/>
                    </a:lnTo>
                    <a:lnTo>
                      <a:pt x="4" y="4"/>
                    </a:lnTo>
                    <a:lnTo>
                      <a:pt x="2" y="14"/>
                    </a:lnTo>
                    <a:lnTo>
                      <a:pt x="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7" name="Freeform 69"/>
              <p:cNvSpPr>
                <a:spLocks noChangeAspect="1"/>
              </p:cNvSpPr>
              <p:nvPr/>
            </p:nvSpPr>
            <p:spPr bwMode="gray">
              <a:xfrm>
                <a:off x="1857" y="3076"/>
                <a:ext cx="40" cy="16"/>
              </a:xfrm>
              <a:custGeom>
                <a:avLst/>
                <a:gdLst>
                  <a:gd name="T0" fmla="*/ 12 w 40"/>
                  <a:gd name="T1" fmla="*/ 14 h 16"/>
                  <a:gd name="T2" fmla="*/ 14 w 40"/>
                  <a:gd name="T3" fmla="*/ 14 h 16"/>
                  <a:gd name="T4" fmla="*/ 14 w 40"/>
                  <a:gd name="T5" fmla="*/ 12 h 16"/>
                  <a:gd name="T6" fmla="*/ 16 w 40"/>
                  <a:gd name="T7" fmla="*/ 8 h 16"/>
                  <a:gd name="T8" fmla="*/ 16 w 40"/>
                  <a:gd name="T9" fmla="*/ 14 h 16"/>
                  <a:gd name="T10" fmla="*/ 18 w 40"/>
                  <a:gd name="T11" fmla="*/ 16 h 16"/>
                  <a:gd name="T12" fmla="*/ 20 w 40"/>
                  <a:gd name="T13" fmla="*/ 16 h 16"/>
                  <a:gd name="T14" fmla="*/ 22 w 40"/>
                  <a:gd name="T15" fmla="*/ 14 h 16"/>
                  <a:gd name="T16" fmla="*/ 28 w 40"/>
                  <a:gd name="T17" fmla="*/ 14 h 16"/>
                  <a:gd name="T18" fmla="*/ 32 w 40"/>
                  <a:gd name="T19" fmla="*/ 10 h 16"/>
                  <a:gd name="T20" fmla="*/ 38 w 40"/>
                  <a:gd name="T21" fmla="*/ 6 h 16"/>
                  <a:gd name="T22" fmla="*/ 40 w 40"/>
                  <a:gd name="T23" fmla="*/ 0 h 16"/>
                  <a:gd name="T24" fmla="*/ 28 w 40"/>
                  <a:gd name="T25" fmla="*/ 0 h 16"/>
                  <a:gd name="T26" fmla="*/ 24 w 40"/>
                  <a:gd name="T27" fmla="*/ 0 h 16"/>
                  <a:gd name="T28" fmla="*/ 20 w 40"/>
                  <a:gd name="T29" fmla="*/ 2 h 16"/>
                  <a:gd name="T30" fmla="*/ 18 w 40"/>
                  <a:gd name="T31" fmla="*/ 2 h 16"/>
                  <a:gd name="T32" fmla="*/ 8 w 40"/>
                  <a:gd name="T33" fmla="*/ 2 h 16"/>
                  <a:gd name="T34" fmla="*/ 0 w 40"/>
                  <a:gd name="T35" fmla="*/ 12 h 16"/>
                  <a:gd name="T36" fmla="*/ 4 w 40"/>
                  <a:gd name="T37" fmla="*/ 14 h 16"/>
                  <a:gd name="T38" fmla="*/ 12 w 40"/>
                  <a:gd name="T39" fmla="*/ 1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 h="16">
                    <a:moveTo>
                      <a:pt x="12" y="14"/>
                    </a:moveTo>
                    <a:lnTo>
                      <a:pt x="14" y="14"/>
                    </a:lnTo>
                    <a:lnTo>
                      <a:pt x="14" y="12"/>
                    </a:lnTo>
                    <a:lnTo>
                      <a:pt x="16" y="8"/>
                    </a:lnTo>
                    <a:lnTo>
                      <a:pt x="16" y="14"/>
                    </a:lnTo>
                    <a:lnTo>
                      <a:pt x="18" y="16"/>
                    </a:lnTo>
                    <a:lnTo>
                      <a:pt x="20" y="16"/>
                    </a:lnTo>
                    <a:lnTo>
                      <a:pt x="22" y="14"/>
                    </a:lnTo>
                    <a:lnTo>
                      <a:pt x="28" y="14"/>
                    </a:lnTo>
                    <a:lnTo>
                      <a:pt x="32" y="10"/>
                    </a:lnTo>
                    <a:lnTo>
                      <a:pt x="38" y="6"/>
                    </a:lnTo>
                    <a:lnTo>
                      <a:pt x="40" y="0"/>
                    </a:lnTo>
                    <a:lnTo>
                      <a:pt x="28" y="0"/>
                    </a:lnTo>
                    <a:lnTo>
                      <a:pt x="24" y="0"/>
                    </a:lnTo>
                    <a:lnTo>
                      <a:pt x="20" y="2"/>
                    </a:lnTo>
                    <a:lnTo>
                      <a:pt x="18" y="2"/>
                    </a:lnTo>
                    <a:lnTo>
                      <a:pt x="8" y="2"/>
                    </a:lnTo>
                    <a:lnTo>
                      <a:pt x="0" y="12"/>
                    </a:lnTo>
                    <a:lnTo>
                      <a:pt x="4" y="14"/>
                    </a:lnTo>
                    <a:lnTo>
                      <a:pt x="1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8" name="Freeform 70"/>
              <p:cNvSpPr>
                <a:spLocks noChangeAspect="1"/>
              </p:cNvSpPr>
              <p:nvPr/>
            </p:nvSpPr>
            <p:spPr bwMode="gray">
              <a:xfrm>
                <a:off x="1709" y="1982"/>
                <a:ext cx="70" cy="138"/>
              </a:xfrm>
              <a:custGeom>
                <a:avLst/>
                <a:gdLst>
                  <a:gd name="T0" fmla="*/ 26 w 70"/>
                  <a:gd name="T1" fmla="*/ 0 h 138"/>
                  <a:gd name="T2" fmla="*/ 22 w 70"/>
                  <a:gd name="T3" fmla="*/ 8 h 138"/>
                  <a:gd name="T4" fmla="*/ 18 w 70"/>
                  <a:gd name="T5" fmla="*/ 14 h 138"/>
                  <a:gd name="T6" fmla="*/ 12 w 70"/>
                  <a:gd name="T7" fmla="*/ 18 h 138"/>
                  <a:gd name="T8" fmla="*/ 10 w 70"/>
                  <a:gd name="T9" fmla="*/ 24 h 138"/>
                  <a:gd name="T10" fmla="*/ 12 w 70"/>
                  <a:gd name="T11" fmla="*/ 28 h 138"/>
                  <a:gd name="T12" fmla="*/ 18 w 70"/>
                  <a:gd name="T13" fmla="*/ 32 h 138"/>
                  <a:gd name="T14" fmla="*/ 0 w 70"/>
                  <a:gd name="T15" fmla="*/ 42 h 138"/>
                  <a:gd name="T16" fmla="*/ 0 w 70"/>
                  <a:gd name="T17" fmla="*/ 54 h 138"/>
                  <a:gd name="T18" fmla="*/ 2 w 70"/>
                  <a:gd name="T19" fmla="*/ 58 h 138"/>
                  <a:gd name="T20" fmla="*/ 4 w 70"/>
                  <a:gd name="T21" fmla="*/ 60 h 138"/>
                  <a:gd name="T22" fmla="*/ 8 w 70"/>
                  <a:gd name="T23" fmla="*/ 64 h 138"/>
                  <a:gd name="T24" fmla="*/ 8 w 70"/>
                  <a:gd name="T25" fmla="*/ 68 h 138"/>
                  <a:gd name="T26" fmla="*/ 20 w 70"/>
                  <a:gd name="T27" fmla="*/ 68 h 138"/>
                  <a:gd name="T28" fmla="*/ 20 w 70"/>
                  <a:gd name="T29" fmla="*/ 76 h 138"/>
                  <a:gd name="T30" fmla="*/ 20 w 70"/>
                  <a:gd name="T31" fmla="*/ 78 h 138"/>
                  <a:gd name="T32" fmla="*/ 24 w 70"/>
                  <a:gd name="T33" fmla="*/ 82 h 138"/>
                  <a:gd name="T34" fmla="*/ 26 w 70"/>
                  <a:gd name="T35" fmla="*/ 88 h 138"/>
                  <a:gd name="T36" fmla="*/ 26 w 70"/>
                  <a:gd name="T37" fmla="*/ 94 h 138"/>
                  <a:gd name="T38" fmla="*/ 26 w 70"/>
                  <a:gd name="T39" fmla="*/ 98 h 138"/>
                  <a:gd name="T40" fmla="*/ 26 w 70"/>
                  <a:gd name="T41" fmla="*/ 102 h 138"/>
                  <a:gd name="T42" fmla="*/ 24 w 70"/>
                  <a:gd name="T43" fmla="*/ 106 h 138"/>
                  <a:gd name="T44" fmla="*/ 22 w 70"/>
                  <a:gd name="T45" fmla="*/ 112 h 138"/>
                  <a:gd name="T46" fmla="*/ 24 w 70"/>
                  <a:gd name="T47" fmla="*/ 122 h 138"/>
                  <a:gd name="T48" fmla="*/ 26 w 70"/>
                  <a:gd name="T49" fmla="*/ 130 h 138"/>
                  <a:gd name="T50" fmla="*/ 32 w 70"/>
                  <a:gd name="T51" fmla="*/ 136 h 138"/>
                  <a:gd name="T52" fmla="*/ 34 w 70"/>
                  <a:gd name="T53" fmla="*/ 138 h 138"/>
                  <a:gd name="T54" fmla="*/ 38 w 70"/>
                  <a:gd name="T55" fmla="*/ 138 h 138"/>
                  <a:gd name="T56" fmla="*/ 44 w 70"/>
                  <a:gd name="T57" fmla="*/ 138 h 138"/>
                  <a:gd name="T58" fmla="*/ 48 w 70"/>
                  <a:gd name="T59" fmla="*/ 136 h 138"/>
                  <a:gd name="T60" fmla="*/ 54 w 70"/>
                  <a:gd name="T61" fmla="*/ 132 h 138"/>
                  <a:gd name="T62" fmla="*/ 60 w 70"/>
                  <a:gd name="T63" fmla="*/ 126 h 138"/>
                  <a:gd name="T64" fmla="*/ 64 w 70"/>
                  <a:gd name="T65" fmla="*/ 124 h 138"/>
                  <a:gd name="T66" fmla="*/ 70 w 70"/>
                  <a:gd name="T67" fmla="*/ 124 h 138"/>
                  <a:gd name="T68" fmla="*/ 68 w 70"/>
                  <a:gd name="T69" fmla="*/ 118 h 138"/>
                  <a:gd name="T70" fmla="*/ 66 w 70"/>
                  <a:gd name="T71" fmla="*/ 112 h 138"/>
                  <a:gd name="T72" fmla="*/ 60 w 70"/>
                  <a:gd name="T73" fmla="*/ 104 h 138"/>
                  <a:gd name="T74" fmla="*/ 54 w 70"/>
                  <a:gd name="T75" fmla="*/ 96 h 138"/>
                  <a:gd name="T76" fmla="*/ 54 w 70"/>
                  <a:gd name="T77" fmla="*/ 92 h 138"/>
                  <a:gd name="T78" fmla="*/ 54 w 70"/>
                  <a:gd name="T79" fmla="*/ 86 h 138"/>
                  <a:gd name="T80" fmla="*/ 54 w 70"/>
                  <a:gd name="T81" fmla="*/ 82 h 138"/>
                  <a:gd name="T82" fmla="*/ 54 w 70"/>
                  <a:gd name="T83" fmla="*/ 78 h 138"/>
                  <a:gd name="T84" fmla="*/ 58 w 70"/>
                  <a:gd name="T85" fmla="*/ 74 h 138"/>
                  <a:gd name="T86" fmla="*/ 64 w 70"/>
                  <a:gd name="T87" fmla="*/ 70 h 138"/>
                  <a:gd name="T88" fmla="*/ 68 w 70"/>
                  <a:gd name="T89" fmla="*/ 64 h 138"/>
                  <a:gd name="T90" fmla="*/ 70 w 70"/>
                  <a:gd name="T91" fmla="*/ 44 h 138"/>
                  <a:gd name="T92" fmla="*/ 60 w 70"/>
                  <a:gd name="T93" fmla="*/ 36 h 138"/>
                  <a:gd name="T94" fmla="*/ 56 w 70"/>
                  <a:gd name="T95" fmla="*/ 32 h 138"/>
                  <a:gd name="T96" fmla="*/ 52 w 70"/>
                  <a:gd name="T97" fmla="*/ 32 h 138"/>
                  <a:gd name="T98" fmla="*/ 46 w 70"/>
                  <a:gd name="T99" fmla="*/ 32 h 138"/>
                  <a:gd name="T100" fmla="*/ 46 w 70"/>
                  <a:gd name="T101" fmla="*/ 24 h 138"/>
                  <a:gd name="T102" fmla="*/ 44 w 70"/>
                  <a:gd name="T103" fmla="*/ 20 h 138"/>
                  <a:gd name="T104" fmla="*/ 40 w 70"/>
                  <a:gd name="T105" fmla="*/ 12 h 138"/>
                  <a:gd name="T106" fmla="*/ 32 w 70"/>
                  <a:gd name="T107" fmla="*/ 4 h 138"/>
                  <a:gd name="T108" fmla="*/ 26 w 70"/>
                  <a:gd name="T109" fmla="*/ 0 h 1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0" h="138">
                    <a:moveTo>
                      <a:pt x="26" y="0"/>
                    </a:moveTo>
                    <a:lnTo>
                      <a:pt x="22" y="8"/>
                    </a:lnTo>
                    <a:lnTo>
                      <a:pt x="18" y="14"/>
                    </a:lnTo>
                    <a:lnTo>
                      <a:pt x="12" y="18"/>
                    </a:lnTo>
                    <a:lnTo>
                      <a:pt x="10" y="24"/>
                    </a:lnTo>
                    <a:lnTo>
                      <a:pt x="12" y="28"/>
                    </a:lnTo>
                    <a:lnTo>
                      <a:pt x="18" y="32"/>
                    </a:lnTo>
                    <a:lnTo>
                      <a:pt x="0" y="42"/>
                    </a:lnTo>
                    <a:lnTo>
                      <a:pt x="0" y="54"/>
                    </a:lnTo>
                    <a:lnTo>
                      <a:pt x="2" y="58"/>
                    </a:lnTo>
                    <a:lnTo>
                      <a:pt x="4" y="60"/>
                    </a:lnTo>
                    <a:lnTo>
                      <a:pt x="8" y="64"/>
                    </a:lnTo>
                    <a:lnTo>
                      <a:pt x="8" y="68"/>
                    </a:lnTo>
                    <a:lnTo>
                      <a:pt x="20" y="68"/>
                    </a:lnTo>
                    <a:lnTo>
                      <a:pt x="20" y="76"/>
                    </a:lnTo>
                    <a:lnTo>
                      <a:pt x="20" y="78"/>
                    </a:lnTo>
                    <a:lnTo>
                      <a:pt x="24" y="82"/>
                    </a:lnTo>
                    <a:lnTo>
                      <a:pt x="26" y="88"/>
                    </a:lnTo>
                    <a:lnTo>
                      <a:pt x="26" y="94"/>
                    </a:lnTo>
                    <a:lnTo>
                      <a:pt x="26" y="98"/>
                    </a:lnTo>
                    <a:lnTo>
                      <a:pt x="26" y="102"/>
                    </a:lnTo>
                    <a:lnTo>
                      <a:pt x="24" y="106"/>
                    </a:lnTo>
                    <a:lnTo>
                      <a:pt x="22" y="112"/>
                    </a:lnTo>
                    <a:lnTo>
                      <a:pt x="24" y="122"/>
                    </a:lnTo>
                    <a:lnTo>
                      <a:pt x="26" y="130"/>
                    </a:lnTo>
                    <a:lnTo>
                      <a:pt x="32" y="136"/>
                    </a:lnTo>
                    <a:lnTo>
                      <a:pt x="34" y="138"/>
                    </a:lnTo>
                    <a:lnTo>
                      <a:pt x="38" y="138"/>
                    </a:lnTo>
                    <a:lnTo>
                      <a:pt x="44" y="138"/>
                    </a:lnTo>
                    <a:lnTo>
                      <a:pt x="48" y="136"/>
                    </a:lnTo>
                    <a:lnTo>
                      <a:pt x="54" y="132"/>
                    </a:lnTo>
                    <a:lnTo>
                      <a:pt x="60" y="126"/>
                    </a:lnTo>
                    <a:lnTo>
                      <a:pt x="64" y="124"/>
                    </a:lnTo>
                    <a:lnTo>
                      <a:pt x="70" y="124"/>
                    </a:lnTo>
                    <a:lnTo>
                      <a:pt x="68" y="118"/>
                    </a:lnTo>
                    <a:lnTo>
                      <a:pt x="66" y="112"/>
                    </a:lnTo>
                    <a:lnTo>
                      <a:pt x="60" y="104"/>
                    </a:lnTo>
                    <a:lnTo>
                      <a:pt x="54" y="96"/>
                    </a:lnTo>
                    <a:lnTo>
                      <a:pt x="54" y="92"/>
                    </a:lnTo>
                    <a:lnTo>
                      <a:pt x="54" y="86"/>
                    </a:lnTo>
                    <a:lnTo>
                      <a:pt x="54" y="82"/>
                    </a:lnTo>
                    <a:lnTo>
                      <a:pt x="54" y="78"/>
                    </a:lnTo>
                    <a:lnTo>
                      <a:pt x="58" y="74"/>
                    </a:lnTo>
                    <a:lnTo>
                      <a:pt x="64" y="70"/>
                    </a:lnTo>
                    <a:lnTo>
                      <a:pt x="68" y="64"/>
                    </a:lnTo>
                    <a:lnTo>
                      <a:pt x="70" y="44"/>
                    </a:lnTo>
                    <a:lnTo>
                      <a:pt x="60" y="36"/>
                    </a:lnTo>
                    <a:lnTo>
                      <a:pt x="56" y="32"/>
                    </a:lnTo>
                    <a:lnTo>
                      <a:pt x="52" y="32"/>
                    </a:lnTo>
                    <a:lnTo>
                      <a:pt x="46" y="32"/>
                    </a:lnTo>
                    <a:lnTo>
                      <a:pt x="46" y="24"/>
                    </a:lnTo>
                    <a:lnTo>
                      <a:pt x="44" y="20"/>
                    </a:lnTo>
                    <a:lnTo>
                      <a:pt x="40" y="12"/>
                    </a:lnTo>
                    <a:lnTo>
                      <a:pt x="32" y="4"/>
                    </a:lnTo>
                    <a:lnTo>
                      <a:pt x="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9" name="Freeform 71"/>
              <p:cNvSpPr>
                <a:spLocks noChangeAspect="1"/>
              </p:cNvSpPr>
              <p:nvPr/>
            </p:nvSpPr>
            <p:spPr bwMode="gray">
              <a:xfrm>
                <a:off x="1763" y="2026"/>
                <a:ext cx="66" cy="86"/>
              </a:xfrm>
              <a:custGeom>
                <a:avLst/>
                <a:gdLst>
                  <a:gd name="T0" fmla="*/ 66 w 66"/>
                  <a:gd name="T1" fmla="*/ 10 h 86"/>
                  <a:gd name="T2" fmla="*/ 64 w 66"/>
                  <a:gd name="T3" fmla="*/ 18 h 86"/>
                  <a:gd name="T4" fmla="*/ 60 w 66"/>
                  <a:gd name="T5" fmla="*/ 24 h 86"/>
                  <a:gd name="T6" fmla="*/ 58 w 66"/>
                  <a:gd name="T7" fmla="*/ 30 h 86"/>
                  <a:gd name="T8" fmla="*/ 56 w 66"/>
                  <a:gd name="T9" fmla="*/ 36 h 86"/>
                  <a:gd name="T10" fmla="*/ 58 w 66"/>
                  <a:gd name="T11" fmla="*/ 42 h 86"/>
                  <a:gd name="T12" fmla="*/ 60 w 66"/>
                  <a:gd name="T13" fmla="*/ 46 h 86"/>
                  <a:gd name="T14" fmla="*/ 62 w 66"/>
                  <a:gd name="T15" fmla="*/ 52 h 86"/>
                  <a:gd name="T16" fmla="*/ 64 w 66"/>
                  <a:gd name="T17" fmla="*/ 58 h 86"/>
                  <a:gd name="T18" fmla="*/ 62 w 66"/>
                  <a:gd name="T19" fmla="*/ 62 h 86"/>
                  <a:gd name="T20" fmla="*/ 58 w 66"/>
                  <a:gd name="T21" fmla="*/ 66 h 86"/>
                  <a:gd name="T22" fmla="*/ 54 w 66"/>
                  <a:gd name="T23" fmla="*/ 76 h 86"/>
                  <a:gd name="T24" fmla="*/ 52 w 66"/>
                  <a:gd name="T25" fmla="*/ 74 h 86"/>
                  <a:gd name="T26" fmla="*/ 50 w 66"/>
                  <a:gd name="T27" fmla="*/ 68 h 86"/>
                  <a:gd name="T28" fmla="*/ 40 w 66"/>
                  <a:gd name="T29" fmla="*/ 72 h 86"/>
                  <a:gd name="T30" fmla="*/ 28 w 66"/>
                  <a:gd name="T31" fmla="*/ 76 h 86"/>
                  <a:gd name="T32" fmla="*/ 28 w 66"/>
                  <a:gd name="T33" fmla="*/ 86 h 86"/>
                  <a:gd name="T34" fmla="*/ 26 w 66"/>
                  <a:gd name="T35" fmla="*/ 84 h 86"/>
                  <a:gd name="T36" fmla="*/ 22 w 66"/>
                  <a:gd name="T37" fmla="*/ 82 h 86"/>
                  <a:gd name="T38" fmla="*/ 20 w 66"/>
                  <a:gd name="T39" fmla="*/ 80 h 86"/>
                  <a:gd name="T40" fmla="*/ 16 w 66"/>
                  <a:gd name="T41" fmla="*/ 80 h 86"/>
                  <a:gd name="T42" fmla="*/ 14 w 66"/>
                  <a:gd name="T43" fmla="*/ 74 h 86"/>
                  <a:gd name="T44" fmla="*/ 12 w 66"/>
                  <a:gd name="T45" fmla="*/ 68 h 86"/>
                  <a:gd name="T46" fmla="*/ 6 w 66"/>
                  <a:gd name="T47" fmla="*/ 60 h 86"/>
                  <a:gd name="T48" fmla="*/ 0 w 66"/>
                  <a:gd name="T49" fmla="*/ 52 h 86"/>
                  <a:gd name="T50" fmla="*/ 0 w 66"/>
                  <a:gd name="T51" fmla="*/ 48 h 86"/>
                  <a:gd name="T52" fmla="*/ 0 w 66"/>
                  <a:gd name="T53" fmla="*/ 42 h 86"/>
                  <a:gd name="T54" fmla="*/ 0 w 66"/>
                  <a:gd name="T55" fmla="*/ 38 h 86"/>
                  <a:gd name="T56" fmla="*/ 0 w 66"/>
                  <a:gd name="T57" fmla="*/ 34 h 86"/>
                  <a:gd name="T58" fmla="*/ 4 w 66"/>
                  <a:gd name="T59" fmla="*/ 30 h 86"/>
                  <a:gd name="T60" fmla="*/ 10 w 66"/>
                  <a:gd name="T61" fmla="*/ 26 h 86"/>
                  <a:gd name="T62" fmla="*/ 14 w 66"/>
                  <a:gd name="T63" fmla="*/ 20 h 86"/>
                  <a:gd name="T64" fmla="*/ 16 w 66"/>
                  <a:gd name="T65" fmla="*/ 0 h 86"/>
                  <a:gd name="T66" fmla="*/ 24 w 66"/>
                  <a:gd name="T67" fmla="*/ 6 h 86"/>
                  <a:gd name="T68" fmla="*/ 28 w 66"/>
                  <a:gd name="T69" fmla="*/ 6 h 86"/>
                  <a:gd name="T70" fmla="*/ 44 w 66"/>
                  <a:gd name="T71" fmla="*/ 6 h 86"/>
                  <a:gd name="T72" fmla="*/ 48 w 66"/>
                  <a:gd name="T73" fmla="*/ 8 h 86"/>
                  <a:gd name="T74" fmla="*/ 66 w 66"/>
                  <a:gd name="T75" fmla="*/ 10 h 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6" h="86">
                    <a:moveTo>
                      <a:pt x="66" y="10"/>
                    </a:moveTo>
                    <a:lnTo>
                      <a:pt x="64" y="18"/>
                    </a:lnTo>
                    <a:lnTo>
                      <a:pt x="60" y="24"/>
                    </a:lnTo>
                    <a:lnTo>
                      <a:pt x="58" y="30"/>
                    </a:lnTo>
                    <a:lnTo>
                      <a:pt x="56" y="36"/>
                    </a:lnTo>
                    <a:lnTo>
                      <a:pt x="58" y="42"/>
                    </a:lnTo>
                    <a:lnTo>
                      <a:pt x="60" y="46"/>
                    </a:lnTo>
                    <a:lnTo>
                      <a:pt x="62" y="52"/>
                    </a:lnTo>
                    <a:lnTo>
                      <a:pt x="64" y="58"/>
                    </a:lnTo>
                    <a:lnTo>
                      <a:pt x="62" y="62"/>
                    </a:lnTo>
                    <a:lnTo>
                      <a:pt x="58" y="66"/>
                    </a:lnTo>
                    <a:lnTo>
                      <a:pt x="54" y="76"/>
                    </a:lnTo>
                    <a:lnTo>
                      <a:pt x="52" y="74"/>
                    </a:lnTo>
                    <a:lnTo>
                      <a:pt x="50" y="68"/>
                    </a:lnTo>
                    <a:lnTo>
                      <a:pt x="40" y="72"/>
                    </a:lnTo>
                    <a:lnTo>
                      <a:pt x="28" y="76"/>
                    </a:lnTo>
                    <a:lnTo>
                      <a:pt x="28" y="86"/>
                    </a:lnTo>
                    <a:lnTo>
                      <a:pt x="26" y="84"/>
                    </a:lnTo>
                    <a:lnTo>
                      <a:pt x="22" y="82"/>
                    </a:lnTo>
                    <a:lnTo>
                      <a:pt x="20" y="80"/>
                    </a:lnTo>
                    <a:lnTo>
                      <a:pt x="16" y="80"/>
                    </a:lnTo>
                    <a:lnTo>
                      <a:pt x="14" y="74"/>
                    </a:lnTo>
                    <a:lnTo>
                      <a:pt x="12" y="68"/>
                    </a:lnTo>
                    <a:lnTo>
                      <a:pt x="6" y="60"/>
                    </a:lnTo>
                    <a:lnTo>
                      <a:pt x="0" y="52"/>
                    </a:lnTo>
                    <a:lnTo>
                      <a:pt x="0" y="48"/>
                    </a:lnTo>
                    <a:lnTo>
                      <a:pt x="0" y="42"/>
                    </a:lnTo>
                    <a:lnTo>
                      <a:pt x="0" y="38"/>
                    </a:lnTo>
                    <a:lnTo>
                      <a:pt x="0" y="34"/>
                    </a:lnTo>
                    <a:lnTo>
                      <a:pt x="4" y="30"/>
                    </a:lnTo>
                    <a:lnTo>
                      <a:pt x="10" y="26"/>
                    </a:lnTo>
                    <a:lnTo>
                      <a:pt x="14" y="20"/>
                    </a:lnTo>
                    <a:lnTo>
                      <a:pt x="16" y="0"/>
                    </a:lnTo>
                    <a:lnTo>
                      <a:pt x="24" y="6"/>
                    </a:lnTo>
                    <a:lnTo>
                      <a:pt x="28" y="6"/>
                    </a:lnTo>
                    <a:lnTo>
                      <a:pt x="44" y="6"/>
                    </a:lnTo>
                    <a:lnTo>
                      <a:pt x="48" y="8"/>
                    </a:lnTo>
                    <a:lnTo>
                      <a:pt x="66"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0" name="Freeform 72"/>
              <p:cNvSpPr>
                <a:spLocks noChangeAspect="1"/>
              </p:cNvSpPr>
              <p:nvPr/>
            </p:nvSpPr>
            <p:spPr bwMode="gray">
              <a:xfrm>
                <a:off x="1817" y="2036"/>
                <a:ext cx="56" cy="68"/>
              </a:xfrm>
              <a:custGeom>
                <a:avLst/>
                <a:gdLst>
                  <a:gd name="T0" fmla="*/ 56 w 56"/>
                  <a:gd name="T1" fmla="*/ 28 h 68"/>
                  <a:gd name="T2" fmla="*/ 54 w 56"/>
                  <a:gd name="T3" fmla="*/ 26 h 68"/>
                  <a:gd name="T4" fmla="*/ 48 w 56"/>
                  <a:gd name="T5" fmla="*/ 40 h 68"/>
                  <a:gd name="T6" fmla="*/ 40 w 56"/>
                  <a:gd name="T7" fmla="*/ 52 h 68"/>
                  <a:gd name="T8" fmla="*/ 34 w 56"/>
                  <a:gd name="T9" fmla="*/ 58 h 68"/>
                  <a:gd name="T10" fmla="*/ 28 w 56"/>
                  <a:gd name="T11" fmla="*/ 64 h 68"/>
                  <a:gd name="T12" fmla="*/ 22 w 56"/>
                  <a:gd name="T13" fmla="*/ 68 h 68"/>
                  <a:gd name="T14" fmla="*/ 12 w 56"/>
                  <a:gd name="T15" fmla="*/ 68 h 68"/>
                  <a:gd name="T16" fmla="*/ 6 w 56"/>
                  <a:gd name="T17" fmla="*/ 68 h 68"/>
                  <a:gd name="T18" fmla="*/ 0 w 56"/>
                  <a:gd name="T19" fmla="*/ 66 h 68"/>
                  <a:gd name="T20" fmla="*/ 4 w 56"/>
                  <a:gd name="T21" fmla="*/ 56 h 68"/>
                  <a:gd name="T22" fmla="*/ 8 w 56"/>
                  <a:gd name="T23" fmla="*/ 52 h 68"/>
                  <a:gd name="T24" fmla="*/ 10 w 56"/>
                  <a:gd name="T25" fmla="*/ 48 h 68"/>
                  <a:gd name="T26" fmla="*/ 8 w 56"/>
                  <a:gd name="T27" fmla="*/ 42 h 68"/>
                  <a:gd name="T28" fmla="*/ 6 w 56"/>
                  <a:gd name="T29" fmla="*/ 36 h 68"/>
                  <a:gd name="T30" fmla="*/ 4 w 56"/>
                  <a:gd name="T31" fmla="*/ 32 h 68"/>
                  <a:gd name="T32" fmla="*/ 2 w 56"/>
                  <a:gd name="T33" fmla="*/ 26 h 68"/>
                  <a:gd name="T34" fmla="*/ 4 w 56"/>
                  <a:gd name="T35" fmla="*/ 20 h 68"/>
                  <a:gd name="T36" fmla="*/ 6 w 56"/>
                  <a:gd name="T37" fmla="*/ 14 h 68"/>
                  <a:gd name="T38" fmla="*/ 10 w 56"/>
                  <a:gd name="T39" fmla="*/ 8 h 68"/>
                  <a:gd name="T40" fmla="*/ 12 w 56"/>
                  <a:gd name="T41" fmla="*/ 0 h 68"/>
                  <a:gd name="T42" fmla="*/ 26 w 56"/>
                  <a:gd name="T43" fmla="*/ 4 h 68"/>
                  <a:gd name="T44" fmla="*/ 34 w 56"/>
                  <a:gd name="T45" fmla="*/ 10 h 68"/>
                  <a:gd name="T46" fmla="*/ 44 w 56"/>
                  <a:gd name="T47" fmla="*/ 18 h 68"/>
                  <a:gd name="T48" fmla="*/ 54 w 56"/>
                  <a:gd name="T49" fmla="*/ 26 h 68"/>
                  <a:gd name="T50" fmla="*/ 56 w 56"/>
                  <a:gd name="T51" fmla="*/ 28 h 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 h="68">
                    <a:moveTo>
                      <a:pt x="56" y="28"/>
                    </a:moveTo>
                    <a:lnTo>
                      <a:pt x="54" y="26"/>
                    </a:lnTo>
                    <a:lnTo>
                      <a:pt x="48" y="40"/>
                    </a:lnTo>
                    <a:lnTo>
                      <a:pt x="40" y="52"/>
                    </a:lnTo>
                    <a:lnTo>
                      <a:pt x="34" y="58"/>
                    </a:lnTo>
                    <a:lnTo>
                      <a:pt x="28" y="64"/>
                    </a:lnTo>
                    <a:lnTo>
                      <a:pt x="22" y="68"/>
                    </a:lnTo>
                    <a:lnTo>
                      <a:pt x="12" y="68"/>
                    </a:lnTo>
                    <a:lnTo>
                      <a:pt x="6" y="68"/>
                    </a:lnTo>
                    <a:lnTo>
                      <a:pt x="0" y="66"/>
                    </a:lnTo>
                    <a:lnTo>
                      <a:pt x="4" y="56"/>
                    </a:lnTo>
                    <a:lnTo>
                      <a:pt x="8" y="52"/>
                    </a:lnTo>
                    <a:lnTo>
                      <a:pt x="10" y="48"/>
                    </a:lnTo>
                    <a:lnTo>
                      <a:pt x="8" y="42"/>
                    </a:lnTo>
                    <a:lnTo>
                      <a:pt x="6" y="36"/>
                    </a:lnTo>
                    <a:lnTo>
                      <a:pt x="4" y="32"/>
                    </a:lnTo>
                    <a:lnTo>
                      <a:pt x="2" y="26"/>
                    </a:lnTo>
                    <a:lnTo>
                      <a:pt x="4" y="20"/>
                    </a:lnTo>
                    <a:lnTo>
                      <a:pt x="6" y="14"/>
                    </a:lnTo>
                    <a:lnTo>
                      <a:pt x="10" y="8"/>
                    </a:lnTo>
                    <a:lnTo>
                      <a:pt x="12" y="0"/>
                    </a:lnTo>
                    <a:lnTo>
                      <a:pt x="26" y="4"/>
                    </a:lnTo>
                    <a:lnTo>
                      <a:pt x="34" y="10"/>
                    </a:lnTo>
                    <a:lnTo>
                      <a:pt x="44" y="18"/>
                    </a:lnTo>
                    <a:lnTo>
                      <a:pt x="54" y="26"/>
                    </a:lnTo>
                    <a:lnTo>
                      <a:pt x="56"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1" name="Freeform 73"/>
              <p:cNvSpPr>
                <a:spLocks noChangeAspect="1"/>
              </p:cNvSpPr>
              <p:nvPr/>
            </p:nvSpPr>
            <p:spPr bwMode="gray">
              <a:xfrm>
                <a:off x="1521" y="1926"/>
                <a:ext cx="214" cy="204"/>
              </a:xfrm>
              <a:custGeom>
                <a:avLst/>
                <a:gdLst>
                  <a:gd name="T0" fmla="*/ 206 w 214"/>
                  <a:gd name="T1" fmla="*/ 70 h 204"/>
                  <a:gd name="T2" fmla="*/ 200 w 214"/>
                  <a:gd name="T3" fmla="*/ 84 h 204"/>
                  <a:gd name="T4" fmla="*/ 188 w 214"/>
                  <a:gd name="T5" fmla="*/ 110 h 204"/>
                  <a:gd name="T6" fmla="*/ 196 w 214"/>
                  <a:gd name="T7" fmla="*/ 120 h 204"/>
                  <a:gd name="T8" fmla="*/ 192 w 214"/>
                  <a:gd name="T9" fmla="*/ 134 h 204"/>
                  <a:gd name="T10" fmla="*/ 170 w 214"/>
                  <a:gd name="T11" fmla="*/ 146 h 204"/>
                  <a:gd name="T12" fmla="*/ 150 w 214"/>
                  <a:gd name="T13" fmla="*/ 148 h 204"/>
                  <a:gd name="T14" fmla="*/ 142 w 214"/>
                  <a:gd name="T15" fmla="*/ 162 h 204"/>
                  <a:gd name="T16" fmla="*/ 152 w 214"/>
                  <a:gd name="T17" fmla="*/ 176 h 204"/>
                  <a:gd name="T18" fmla="*/ 124 w 214"/>
                  <a:gd name="T19" fmla="*/ 200 h 204"/>
                  <a:gd name="T20" fmla="*/ 102 w 214"/>
                  <a:gd name="T21" fmla="*/ 204 h 204"/>
                  <a:gd name="T22" fmla="*/ 96 w 214"/>
                  <a:gd name="T23" fmla="*/ 188 h 204"/>
                  <a:gd name="T24" fmla="*/ 86 w 214"/>
                  <a:gd name="T25" fmla="*/ 166 h 204"/>
                  <a:gd name="T26" fmla="*/ 90 w 214"/>
                  <a:gd name="T27" fmla="*/ 158 h 204"/>
                  <a:gd name="T28" fmla="*/ 86 w 214"/>
                  <a:gd name="T29" fmla="*/ 146 h 204"/>
                  <a:gd name="T30" fmla="*/ 82 w 214"/>
                  <a:gd name="T31" fmla="*/ 130 h 204"/>
                  <a:gd name="T32" fmla="*/ 84 w 214"/>
                  <a:gd name="T33" fmla="*/ 104 h 204"/>
                  <a:gd name="T34" fmla="*/ 66 w 214"/>
                  <a:gd name="T35" fmla="*/ 106 h 204"/>
                  <a:gd name="T36" fmla="*/ 50 w 214"/>
                  <a:gd name="T37" fmla="*/ 100 h 204"/>
                  <a:gd name="T38" fmla="*/ 24 w 214"/>
                  <a:gd name="T39" fmla="*/ 90 h 204"/>
                  <a:gd name="T40" fmla="*/ 12 w 214"/>
                  <a:gd name="T41" fmla="*/ 82 h 204"/>
                  <a:gd name="T42" fmla="*/ 16 w 214"/>
                  <a:gd name="T43" fmla="*/ 70 h 204"/>
                  <a:gd name="T44" fmla="*/ 8 w 214"/>
                  <a:gd name="T45" fmla="*/ 56 h 204"/>
                  <a:gd name="T46" fmla="*/ 0 w 214"/>
                  <a:gd name="T47" fmla="*/ 44 h 204"/>
                  <a:gd name="T48" fmla="*/ 18 w 214"/>
                  <a:gd name="T49" fmla="*/ 16 h 204"/>
                  <a:gd name="T50" fmla="*/ 30 w 214"/>
                  <a:gd name="T51" fmla="*/ 16 h 204"/>
                  <a:gd name="T52" fmla="*/ 24 w 214"/>
                  <a:gd name="T53" fmla="*/ 28 h 204"/>
                  <a:gd name="T54" fmla="*/ 28 w 214"/>
                  <a:gd name="T55" fmla="*/ 48 h 204"/>
                  <a:gd name="T56" fmla="*/ 38 w 214"/>
                  <a:gd name="T57" fmla="*/ 44 h 204"/>
                  <a:gd name="T58" fmla="*/ 36 w 214"/>
                  <a:gd name="T59" fmla="*/ 30 h 204"/>
                  <a:gd name="T60" fmla="*/ 32 w 214"/>
                  <a:gd name="T61" fmla="*/ 20 h 204"/>
                  <a:gd name="T62" fmla="*/ 50 w 214"/>
                  <a:gd name="T63" fmla="*/ 4 h 204"/>
                  <a:gd name="T64" fmla="*/ 66 w 214"/>
                  <a:gd name="T65" fmla="*/ 4 h 204"/>
                  <a:gd name="T66" fmla="*/ 82 w 214"/>
                  <a:gd name="T67" fmla="*/ 12 h 204"/>
                  <a:gd name="T68" fmla="*/ 106 w 214"/>
                  <a:gd name="T69" fmla="*/ 22 h 204"/>
                  <a:gd name="T70" fmla="*/ 126 w 214"/>
                  <a:gd name="T71" fmla="*/ 26 h 204"/>
                  <a:gd name="T72" fmla="*/ 162 w 214"/>
                  <a:gd name="T73" fmla="*/ 20 h 204"/>
                  <a:gd name="T74" fmla="*/ 174 w 214"/>
                  <a:gd name="T75" fmla="*/ 18 h 204"/>
                  <a:gd name="T76" fmla="*/ 174 w 214"/>
                  <a:gd name="T77" fmla="*/ 34 h 204"/>
                  <a:gd name="T78" fmla="*/ 190 w 214"/>
                  <a:gd name="T79" fmla="*/ 38 h 204"/>
                  <a:gd name="T80" fmla="*/ 196 w 214"/>
                  <a:gd name="T81" fmla="*/ 52 h 204"/>
                  <a:gd name="T82" fmla="*/ 204 w 214"/>
                  <a:gd name="T83" fmla="*/ 54 h 2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4" h="204">
                    <a:moveTo>
                      <a:pt x="214" y="56"/>
                    </a:moveTo>
                    <a:lnTo>
                      <a:pt x="210" y="64"/>
                    </a:lnTo>
                    <a:lnTo>
                      <a:pt x="206" y="70"/>
                    </a:lnTo>
                    <a:lnTo>
                      <a:pt x="200" y="74"/>
                    </a:lnTo>
                    <a:lnTo>
                      <a:pt x="198" y="80"/>
                    </a:lnTo>
                    <a:lnTo>
                      <a:pt x="200" y="84"/>
                    </a:lnTo>
                    <a:lnTo>
                      <a:pt x="206" y="88"/>
                    </a:lnTo>
                    <a:lnTo>
                      <a:pt x="188" y="98"/>
                    </a:lnTo>
                    <a:lnTo>
                      <a:pt x="188" y="110"/>
                    </a:lnTo>
                    <a:lnTo>
                      <a:pt x="190" y="114"/>
                    </a:lnTo>
                    <a:lnTo>
                      <a:pt x="192" y="116"/>
                    </a:lnTo>
                    <a:lnTo>
                      <a:pt x="196" y="120"/>
                    </a:lnTo>
                    <a:lnTo>
                      <a:pt x="196" y="124"/>
                    </a:lnTo>
                    <a:lnTo>
                      <a:pt x="196" y="130"/>
                    </a:lnTo>
                    <a:lnTo>
                      <a:pt x="192" y="134"/>
                    </a:lnTo>
                    <a:lnTo>
                      <a:pt x="188" y="136"/>
                    </a:lnTo>
                    <a:lnTo>
                      <a:pt x="184" y="140"/>
                    </a:lnTo>
                    <a:lnTo>
                      <a:pt x="170" y="146"/>
                    </a:lnTo>
                    <a:lnTo>
                      <a:pt x="166" y="150"/>
                    </a:lnTo>
                    <a:lnTo>
                      <a:pt x="162" y="154"/>
                    </a:lnTo>
                    <a:lnTo>
                      <a:pt x="150" y="148"/>
                    </a:lnTo>
                    <a:lnTo>
                      <a:pt x="144" y="144"/>
                    </a:lnTo>
                    <a:lnTo>
                      <a:pt x="134" y="142"/>
                    </a:lnTo>
                    <a:lnTo>
                      <a:pt x="142" y="162"/>
                    </a:lnTo>
                    <a:lnTo>
                      <a:pt x="146" y="170"/>
                    </a:lnTo>
                    <a:lnTo>
                      <a:pt x="148" y="172"/>
                    </a:lnTo>
                    <a:lnTo>
                      <a:pt x="152" y="176"/>
                    </a:lnTo>
                    <a:lnTo>
                      <a:pt x="146" y="186"/>
                    </a:lnTo>
                    <a:lnTo>
                      <a:pt x="134" y="194"/>
                    </a:lnTo>
                    <a:lnTo>
                      <a:pt x="124" y="200"/>
                    </a:lnTo>
                    <a:lnTo>
                      <a:pt x="116" y="204"/>
                    </a:lnTo>
                    <a:lnTo>
                      <a:pt x="108" y="204"/>
                    </a:lnTo>
                    <a:lnTo>
                      <a:pt x="102" y="204"/>
                    </a:lnTo>
                    <a:lnTo>
                      <a:pt x="98" y="202"/>
                    </a:lnTo>
                    <a:lnTo>
                      <a:pt x="96" y="198"/>
                    </a:lnTo>
                    <a:lnTo>
                      <a:pt x="96" y="188"/>
                    </a:lnTo>
                    <a:lnTo>
                      <a:pt x="92" y="178"/>
                    </a:lnTo>
                    <a:lnTo>
                      <a:pt x="88" y="170"/>
                    </a:lnTo>
                    <a:lnTo>
                      <a:pt x="86" y="166"/>
                    </a:lnTo>
                    <a:lnTo>
                      <a:pt x="86" y="162"/>
                    </a:lnTo>
                    <a:lnTo>
                      <a:pt x="88" y="162"/>
                    </a:lnTo>
                    <a:lnTo>
                      <a:pt x="90" y="158"/>
                    </a:lnTo>
                    <a:lnTo>
                      <a:pt x="90" y="156"/>
                    </a:lnTo>
                    <a:lnTo>
                      <a:pt x="88" y="150"/>
                    </a:lnTo>
                    <a:lnTo>
                      <a:pt x="86" y="146"/>
                    </a:lnTo>
                    <a:lnTo>
                      <a:pt x="82" y="142"/>
                    </a:lnTo>
                    <a:lnTo>
                      <a:pt x="80" y="136"/>
                    </a:lnTo>
                    <a:lnTo>
                      <a:pt x="82" y="130"/>
                    </a:lnTo>
                    <a:lnTo>
                      <a:pt x="84" y="120"/>
                    </a:lnTo>
                    <a:lnTo>
                      <a:pt x="92" y="104"/>
                    </a:lnTo>
                    <a:lnTo>
                      <a:pt x="84" y="104"/>
                    </a:lnTo>
                    <a:lnTo>
                      <a:pt x="78" y="106"/>
                    </a:lnTo>
                    <a:lnTo>
                      <a:pt x="74" y="106"/>
                    </a:lnTo>
                    <a:lnTo>
                      <a:pt x="66" y="106"/>
                    </a:lnTo>
                    <a:lnTo>
                      <a:pt x="60" y="106"/>
                    </a:lnTo>
                    <a:lnTo>
                      <a:pt x="54" y="104"/>
                    </a:lnTo>
                    <a:lnTo>
                      <a:pt x="50" y="100"/>
                    </a:lnTo>
                    <a:lnTo>
                      <a:pt x="50" y="94"/>
                    </a:lnTo>
                    <a:lnTo>
                      <a:pt x="38" y="92"/>
                    </a:lnTo>
                    <a:lnTo>
                      <a:pt x="24" y="90"/>
                    </a:lnTo>
                    <a:lnTo>
                      <a:pt x="20" y="88"/>
                    </a:lnTo>
                    <a:lnTo>
                      <a:pt x="16" y="86"/>
                    </a:lnTo>
                    <a:lnTo>
                      <a:pt x="12" y="82"/>
                    </a:lnTo>
                    <a:lnTo>
                      <a:pt x="10" y="80"/>
                    </a:lnTo>
                    <a:lnTo>
                      <a:pt x="12" y="76"/>
                    </a:lnTo>
                    <a:lnTo>
                      <a:pt x="16" y="70"/>
                    </a:lnTo>
                    <a:lnTo>
                      <a:pt x="14" y="64"/>
                    </a:lnTo>
                    <a:lnTo>
                      <a:pt x="10" y="60"/>
                    </a:lnTo>
                    <a:lnTo>
                      <a:pt x="8" y="56"/>
                    </a:lnTo>
                    <a:lnTo>
                      <a:pt x="6" y="52"/>
                    </a:lnTo>
                    <a:lnTo>
                      <a:pt x="2" y="50"/>
                    </a:lnTo>
                    <a:lnTo>
                      <a:pt x="0" y="44"/>
                    </a:lnTo>
                    <a:lnTo>
                      <a:pt x="2" y="36"/>
                    </a:lnTo>
                    <a:lnTo>
                      <a:pt x="6" y="28"/>
                    </a:lnTo>
                    <a:lnTo>
                      <a:pt x="18" y="16"/>
                    </a:lnTo>
                    <a:lnTo>
                      <a:pt x="26" y="6"/>
                    </a:lnTo>
                    <a:lnTo>
                      <a:pt x="28" y="12"/>
                    </a:lnTo>
                    <a:lnTo>
                      <a:pt x="30" y="16"/>
                    </a:lnTo>
                    <a:lnTo>
                      <a:pt x="30" y="20"/>
                    </a:lnTo>
                    <a:lnTo>
                      <a:pt x="28" y="24"/>
                    </a:lnTo>
                    <a:lnTo>
                      <a:pt x="24" y="28"/>
                    </a:lnTo>
                    <a:lnTo>
                      <a:pt x="24" y="34"/>
                    </a:lnTo>
                    <a:lnTo>
                      <a:pt x="24" y="44"/>
                    </a:lnTo>
                    <a:lnTo>
                      <a:pt x="28" y="48"/>
                    </a:lnTo>
                    <a:lnTo>
                      <a:pt x="30" y="48"/>
                    </a:lnTo>
                    <a:lnTo>
                      <a:pt x="34" y="46"/>
                    </a:lnTo>
                    <a:lnTo>
                      <a:pt x="38" y="44"/>
                    </a:lnTo>
                    <a:lnTo>
                      <a:pt x="40" y="38"/>
                    </a:lnTo>
                    <a:lnTo>
                      <a:pt x="38" y="34"/>
                    </a:lnTo>
                    <a:lnTo>
                      <a:pt x="36" y="30"/>
                    </a:lnTo>
                    <a:lnTo>
                      <a:pt x="32" y="26"/>
                    </a:lnTo>
                    <a:lnTo>
                      <a:pt x="30" y="24"/>
                    </a:lnTo>
                    <a:lnTo>
                      <a:pt x="32" y="20"/>
                    </a:lnTo>
                    <a:lnTo>
                      <a:pt x="34" y="16"/>
                    </a:lnTo>
                    <a:lnTo>
                      <a:pt x="44" y="10"/>
                    </a:lnTo>
                    <a:lnTo>
                      <a:pt x="50" y="4"/>
                    </a:lnTo>
                    <a:lnTo>
                      <a:pt x="58" y="0"/>
                    </a:lnTo>
                    <a:lnTo>
                      <a:pt x="62" y="4"/>
                    </a:lnTo>
                    <a:lnTo>
                      <a:pt x="66" y="4"/>
                    </a:lnTo>
                    <a:lnTo>
                      <a:pt x="70" y="6"/>
                    </a:lnTo>
                    <a:lnTo>
                      <a:pt x="76" y="6"/>
                    </a:lnTo>
                    <a:lnTo>
                      <a:pt x="82" y="12"/>
                    </a:lnTo>
                    <a:lnTo>
                      <a:pt x="88" y="18"/>
                    </a:lnTo>
                    <a:lnTo>
                      <a:pt x="94" y="20"/>
                    </a:lnTo>
                    <a:lnTo>
                      <a:pt x="106" y="22"/>
                    </a:lnTo>
                    <a:lnTo>
                      <a:pt x="114" y="22"/>
                    </a:lnTo>
                    <a:lnTo>
                      <a:pt x="120" y="24"/>
                    </a:lnTo>
                    <a:lnTo>
                      <a:pt x="126" y="26"/>
                    </a:lnTo>
                    <a:lnTo>
                      <a:pt x="132" y="28"/>
                    </a:lnTo>
                    <a:lnTo>
                      <a:pt x="146" y="24"/>
                    </a:lnTo>
                    <a:lnTo>
                      <a:pt x="162" y="20"/>
                    </a:lnTo>
                    <a:lnTo>
                      <a:pt x="174" y="16"/>
                    </a:lnTo>
                    <a:lnTo>
                      <a:pt x="176" y="16"/>
                    </a:lnTo>
                    <a:lnTo>
                      <a:pt x="174" y="18"/>
                    </a:lnTo>
                    <a:lnTo>
                      <a:pt x="170" y="24"/>
                    </a:lnTo>
                    <a:lnTo>
                      <a:pt x="170" y="26"/>
                    </a:lnTo>
                    <a:lnTo>
                      <a:pt x="174" y="34"/>
                    </a:lnTo>
                    <a:lnTo>
                      <a:pt x="180" y="32"/>
                    </a:lnTo>
                    <a:lnTo>
                      <a:pt x="184" y="34"/>
                    </a:lnTo>
                    <a:lnTo>
                      <a:pt x="190" y="38"/>
                    </a:lnTo>
                    <a:lnTo>
                      <a:pt x="194" y="40"/>
                    </a:lnTo>
                    <a:lnTo>
                      <a:pt x="196" y="46"/>
                    </a:lnTo>
                    <a:lnTo>
                      <a:pt x="196" y="52"/>
                    </a:lnTo>
                    <a:lnTo>
                      <a:pt x="192" y="56"/>
                    </a:lnTo>
                    <a:lnTo>
                      <a:pt x="200" y="54"/>
                    </a:lnTo>
                    <a:lnTo>
                      <a:pt x="204" y="54"/>
                    </a:lnTo>
                    <a:lnTo>
                      <a:pt x="208" y="56"/>
                    </a:lnTo>
                    <a:lnTo>
                      <a:pt x="21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2" name="Freeform 74"/>
              <p:cNvSpPr>
                <a:spLocks noChangeAspect="1"/>
              </p:cNvSpPr>
              <p:nvPr/>
            </p:nvSpPr>
            <p:spPr bwMode="gray">
              <a:xfrm>
                <a:off x="1509" y="2050"/>
                <a:ext cx="632" cy="698"/>
              </a:xfrm>
              <a:custGeom>
                <a:avLst/>
                <a:gdLst>
                  <a:gd name="T0" fmla="*/ 330 w 632"/>
                  <a:gd name="T1" fmla="*/ 54 h 698"/>
                  <a:gd name="T2" fmla="*/ 294 w 632"/>
                  <a:gd name="T3" fmla="*/ 48 h 698"/>
                  <a:gd name="T4" fmla="*/ 270 w 632"/>
                  <a:gd name="T5" fmla="*/ 56 h 698"/>
                  <a:gd name="T6" fmla="*/ 238 w 632"/>
                  <a:gd name="T7" fmla="*/ 70 h 698"/>
                  <a:gd name="T8" fmla="*/ 224 w 632"/>
                  <a:gd name="T9" fmla="*/ 38 h 698"/>
                  <a:gd name="T10" fmla="*/ 220 w 632"/>
                  <a:gd name="T11" fmla="*/ 10 h 698"/>
                  <a:gd name="T12" fmla="*/ 200 w 632"/>
                  <a:gd name="T13" fmla="*/ 12 h 698"/>
                  <a:gd name="T14" fmla="*/ 156 w 632"/>
                  <a:gd name="T15" fmla="*/ 20 h 698"/>
                  <a:gd name="T16" fmla="*/ 158 w 632"/>
                  <a:gd name="T17" fmla="*/ 62 h 698"/>
                  <a:gd name="T18" fmla="*/ 110 w 632"/>
                  <a:gd name="T19" fmla="*/ 78 h 698"/>
                  <a:gd name="T20" fmla="*/ 68 w 632"/>
                  <a:gd name="T21" fmla="*/ 64 h 698"/>
                  <a:gd name="T22" fmla="*/ 72 w 632"/>
                  <a:gd name="T23" fmla="*/ 84 h 698"/>
                  <a:gd name="T24" fmla="*/ 62 w 632"/>
                  <a:gd name="T25" fmla="*/ 104 h 698"/>
                  <a:gd name="T26" fmla="*/ 58 w 632"/>
                  <a:gd name="T27" fmla="*/ 174 h 698"/>
                  <a:gd name="T28" fmla="*/ 16 w 632"/>
                  <a:gd name="T29" fmla="*/ 196 h 698"/>
                  <a:gd name="T30" fmla="*/ 0 w 632"/>
                  <a:gd name="T31" fmla="*/ 230 h 698"/>
                  <a:gd name="T32" fmla="*/ 16 w 632"/>
                  <a:gd name="T33" fmla="*/ 266 h 698"/>
                  <a:gd name="T34" fmla="*/ 46 w 632"/>
                  <a:gd name="T35" fmla="*/ 278 h 698"/>
                  <a:gd name="T36" fmla="*/ 62 w 632"/>
                  <a:gd name="T37" fmla="*/ 296 h 698"/>
                  <a:gd name="T38" fmla="*/ 102 w 632"/>
                  <a:gd name="T39" fmla="*/ 290 h 698"/>
                  <a:gd name="T40" fmla="*/ 140 w 632"/>
                  <a:gd name="T41" fmla="*/ 280 h 698"/>
                  <a:gd name="T42" fmla="*/ 158 w 632"/>
                  <a:gd name="T43" fmla="*/ 324 h 698"/>
                  <a:gd name="T44" fmla="*/ 188 w 632"/>
                  <a:gd name="T45" fmla="*/ 336 h 698"/>
                  <a:gd name="T46" fmla="*/ 212 w 632"/>
                  <a:gd name="T47" fmla="*/ 342 h 698"/>
                  <a:gd name="T48" fmla="*/ 226 w 632"/>
                  <a:gd name="T49" fmla="*/ 376 h 698"/>
                  <a:gd name="T50" fmla="*/ 254 w 632"/>
                  <a:gd name="T51" fmla="*/ 400 h 698"/>
                  <a:gd name="T52" fmla="*/ 270 w 632"/>
                  <a:gd name="T53" fmla="*/ 430 h 698"/>
                  <a:gd name="T54" fmla="*/ 270 w 632"/>
                  <a:gd name="T55" fmla="*/ 480 h 698"/>
                  <a:gd name="T56" fmla="*/ 306 w 632"/>
                  <a:gd name="T57" fmla="*/ 508 h 698"/>
                  <a:gd name="T58" fmla="*/ 328 w 632"/>
                  <a:gd name="T59" fmla="*/ 528 h 698"/>
                  <a:gd name="T60" fmla="*/ 338 w 632"/>
                  <a:gd name="T61" fmla="*/ 564 h 698"/>
                  <a:gd name="T62" fmla="*/ 340 w 632"/>
                  <a:gd name="T63" fmla="*/ 596 h 698"/>
                  <a:gd name="T64" fmla="*/ 298 w 632"/>
                  <a:gd name="T65" fmla="*/ 648 h 698"/>
                  <a:gd name="T66" fmla="*/ 380 w 632"/>
                  <a:gd name="T67" fmla="*/ 698 h 698"/>
                  <a:gd name="T68" fmla="*/ 406 w 632"/>
                  <a:gd name="T69" fmla="*/ 656 h 698"/>
                  <a:gd name="T70" fmla="*/ 430 w 632"/>
                  <a:gd name="T71" fmla="*/ 614 h 698"/>
                  <a:gd name="T72" fmla="*/ 432 w 632"/>
                  <a:gd name="T73" fmla="*/ 554 h 698"/>
                  <a:gd name="T74" fmla="*/ 510 w 632"/>
                  <a:gd name="T75" fmla="*/ 514 h 698"/>
                  <a:gd name="T76" fmla="*/ 558 w 632"/>
                  <a:gd name="T77" fmla="*/ 448 h 698"/>
                  <a:gd name="T78" fmla="*/ 562 w 632"/>
                  <a:gd name="T79" fmla="*/ 412 h 698"/>
                  <a:gd name="T80" fmla="*/ 564 w 632"/>
                  <a:gd name="T81" fmla="*/ 338 h 698"/>
                  <a:gd name="T82" fmla="*/ 590 w 632"/>
                  <a:gd name="T83" fmla="*/ 306 h 698"/>
                  <a:gd name="T84" fmla="*/ 628 w 632"/>
                  <a:gd name="T85" fmla="*/ 250 h 698"/>
                  <a:gd name="T86" fmla="*/ 622 w 632"/>
                  <a:gd name="T87" fmla="*/ 186 h 698"/>
                  <a:gd name="T88" fmla="*/ 580 w 632"/>
                  <a:gd name="T89" fmla="*/ 166 h 698"/>
                  <a:gd name="T90" fmla="*/ 522 w 632"/>
                  <a:gd name="T91" fmla="*/ 144 h 698"/>
                  <a:gd name="T92" fmla="*/ 486 w 632"/>
                  <a:gd name="T93" fmla="*/ 134 h 698"/>
                  <a:gd name="T94" fmla="*/ 460 w 632"/>
                  <a:gd name="T95" fmla="*/ 120 h 698"/>
                  <a:gd name="T96" fmla="*/ 414 w 632"/>
                  <a:gd name="T97" fmla="*/ 102 h 698"/>
                  <a:gd name="T98" fmla="*/ 380 w 632"/>
                  <a:gd name="T99" fmla="*/ 122 h 698"/>
                  <a:gd name="T100" fmla="*/ 368 w 632"/>
                  <a:gd name="T101" fmla="*/ 104 h 698"/>
                  <a:gd name="T102" fmla="*/ 382 w 632"/>
                  <a:gd name="T103" fmla="*/ 70 h 698"/>
                  <a:gd name="T104" fmla="*/ 368 w 632"/>
                  <a:gd name="T105" fmla="*/ 28 h 6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32" h="698">
                    <a:moveTo>
                      <a:pt x="362" y="12"/>
                    </a:moveTo>
                    <a:lnTo>
                      <a:pt x="356" y="26"/>
                    </a:lnTo>
                    <a:lnTo>
                      <a:pt x="348" y="38"/>
                    </a:lnTo>
                    <a:lnTo>
                      <a:pt x="342" y="44"/>
                    </a:lnTo>
                    <a:lnTo>
                      <a:pt x="336" y="50"/>
                    </a:lnTo>
                    <a:lnTo>
                      <a:pt x="330" y="54"/>
                    </a:lnTo>
                    <a:lnTo>
                      <a:pt x="320" y="54"/>
                    </a:lnTo>
                    <a:lnTo>
                      <a:pt x="314" y="54"/>
                    </a:lnTo>
                    <a:lnTo>
                      <a:pt x="308" y="52"/>
                    </a:lnTo>
                    <a:lnTo>
                      <a:pt x="306" y="50"/>
                    </a:lnTo>
                    <a:lnTo>
                      <a:pt x="304" y="44"/>
                    </a:lnTo>
                    <a:lnTo>
                      <a:pt x="294" y="48"/>
                    </a:lnTo>
                    <a:lnTo>
                      <a:pt x="282" y="52"/>
                    </a:lnTo>
                    <a:lnTo>
                      <a:pt x="282" y="62"/>
                    </a:lnTo>
                    <a:lnTo>
                      <a:pt x="280" y="60"/>
                    </a:lnTo>
                    <a:lnTo>
                      <a:pt x="276" y="58"/>
                    </a:lnTo>
                    <a:lnTo>
                      <a:pt x="274" y="56"/>
                    </a:lnTo>
                    <a:lnTo>
                      <a:pt x="270" y="56"/>
                    </a:lnTo>
                    <a:lnTo>
                      <a:pt x="264" y="56"/>
                    </a:lnTo>
                    <a:lnTo>
                      <a:pt x="260" y="58"/>
                    </a:lnTo>
                    <a:lnTo>
                      <a:pt x="254" y="64"/>
                    </a:lnTo>
                    <a:lnTo>
                      <a:pt x="248" y="68"/>
                    </a:lnTo>
                    <a:lnTo>
                      <a:pt x="244" y="70"/>
                    </a:lnTo>
                    <a:lnTo>
                      <a:pt x="238" y="70"/>
                    </a:lnTo>
                    <a:lnTo>
                      <a:pt x="234" y="70"/>
                    </a:lnTo>
                    <a:lnTo>
                      <a:pt x="232" y="68"/>
                    </a:lnTo>
                    <a:lnTo>
                      <a:pt x="226" y="62"/>
                    </a:lnTo>
                    <a:lnTo>
                      <a:pt x="224" y="54"/>
                    </a:lnTo>
                    <a:lnTo>
                      <a:pt x="222" y="44"/>
                    </a:lnTo>
                    <a:lnTo>
                      <a:pt x="224" y="38"/>
                    </a:lnTo>
                    <a:lnTo>
                      <a:pt x="226" y="34"/>
                    </a:lnTo>
                    <a:lnTo>
                      <a:pt x="226" y="30"/>
                    </a:lnTo>
                    <a:lnTo>
                      <a:pt x="226" y="26"/>
                    </a:lnTo>
                    <a:lnTo>
                      <a:pt x="226" y="20"/>
                    </a:lnTo>
                    <a:lnTo>
                      <a:pt x="224" y="14"/>
                    </a:lnTo>
                    <a:lnTo>
                      <a:pt x="220" y="10"/>
                    </a:lnTo>
                    <a:lnTo>
                      <a:pt x="220" y="8"/>
                    </a:lnTo>
                    <a:lnTo>
                      <a:pt x="220" y="0"/>
                    </a:lnTo>
                    <a:lnTo>
                      <a:pt x="208" y="0"/>
                    </a:lnTo>
                    <a:lnTo>
                      <a:pt x="208" y="6"/>
                    </a:lnTo>
                    <a:lnTo>
                      <a:pt x="204" y="10"/>
                    </a:lnTo>
                    <a:lnTo>
                      <a:pt x="200" y="12"/>
                    </a:lnTo>
                    <a:lnTo>
                      <a:pt x="196" y="16"/>
                    </a:lnTo>
                    <a:lnTo>
                      <a:pt x="182" y="22"/>
                    </a:lnTo>
                    <a:lnTo>
                      <a:pt x="178" y="26"/>
                    </a:lnTo>
                    <a:lnTo>
                      <a:pt x="174" y="30"/>
                    </a:lnTo>
                    <a:lnTo>
                      <a:pt x="162" y="24"/>
                    </a:lnTo>
                    <a:lnTo>
                      <a:pt x="156" y="20"/>
                    </a:lnTo>
                    <a:lnTo>
                      <a:pt x="146" y="18"/>
                    </a:lnTo>
                    <a:lnTo>
                      <a:pt x="154" y="38"/>
                    </a:lnTo>
                    <a:lnTo>
                      <a:pt x="158" y="46"/>
                    </a:lnTo>
                    <a:lnTo>
                      <a:pt x="160" y="48"/>
                    </a:lnTo>
                    <a:lnTo>
                      <a:pt x="164" y="52"/>
                    </a:lnTo>
                    <a:lnTo>
                      <a:pt x="158" y="62"/>
                    </a:lnTo>
                    <a:lnTo>
                      <a:pt x="146" y="70"/>
                    </a:lnTo>
                    <a:lnTo>
                      <a:pt x="136" y="76"/>
                    </a:lnTo>
                    <a:lnTo>
                      <a:pt x="128" y="80"/>
                    </a:lnTo>
                    <a:lnTo>
                      <a:pt x="120" y="80"/>
                    </a:lnTo>
                    <a:lnTo>
                      <a:pt x="114" y="80"/>
                    </a:lnTo>
                    <a:lnTo>
                      <a:pt x="110" y="78"/>
                    </a:lnTo>
                    <a:lnTo>
                      <a:pt x="108" y="74"/>
                    </a:lnTo>
                    <a:lnTo>
                      <a:pt x="108" y="64"/>
                    </a:lnTo>
                    <a:lnTo>
                      <a:pt x="104" y="54"/>
                    </a:lnTo>
                    <a:lnTo>
                      <a:pt x="90" y="62"/>
                    </a:lnTo>
                    <a:lnTo>
                      <a:pt x="80" y="64"/>
                    </a:lnTo>
                    <a:lnTo>
                      <a:pt x="68" y="64"/>
                    </a:lnTo>
                    <a:lnTo>
                      <a:pt x="62" y="68"/>
                    </a:lnTo>
                    <a:lnTo>
                      <a:pt x="64" y="68"/>
                    </a:lnTo>
                    <a:lnTo>
                      <a:pt x="66" y="70"/>
                    </a:lnTo>
                    <a:lnTo>
                      <a:pt x="68" y="74"/>
                    </a:lnTo>
                    <a:lnTo>
                      <a:pt x="72" y="76"/>
                    </a:lnTo>
                    <a:lnTo>
                      <a:pt x="72" y="84"/>
                    </a:lnTo>
                    <a:lnTo>
                      <a:pt x="66" y="84"/>
                    </a:lnTo>
                    <a:lnTo>
                      <a:pt x="62" y="86"/>
                    </a:lnTo>
                    <a:lnTo>
                      <a:pt x="60" y="90"/>
                    </a:lnTo>
                    <a:lnTo>
                      <a:pt x="58" y="92"/>
                    </a:lnTo>
                    <a:lnTo>
                      <a:pt x="60" y="98"/>
                    </a:lnTo>
                    <a:lnTo>
                      <a:pt x="62" y="104"/>
                    </a:lnTo>
                    <a:lnTo>
                      <a:pt x="66" y="110"/>
                    </a:lnTo>
                    <a:lnTo>
                      <a:pt x="68" y="116"/>
                    </a:lnTo>
                    <a:lnTo>
                      <a:pt x="66" y="140"/>
                    </a:lnTo>
                    <a:lnTo>
                      <a:pt x="62" y="168"/>
                    </a:lnTo>
                    <a:lnTo>
                      <a:pt x="62" y="172"/>
                    </a:lnTo>
                    <a:lnTo>
                      <a:pt x="58" y="174"/>
                    </a:lnTo>
                    <a:lnTo>
                      <a:pt x="46" y="176"/>
                    </a:lnTo>
                    <a:lnTo>
                      <a:pt x="36" y="178"/>
                    </a:lnTo>
                    <a:lnTo>
                      <a:pt x="26" y="180"/>
                    </a:lnTo>
                    <a:lnTo>
                      <a:pt x="20" y="184"/>
                    </a:lnTo>
                    <a:lnTo>
                      <a:pt x="18" y="188"/>
                    </a:lnTo>
                    <a:lnTo>
                      <a:pt x="16" y="196"/>
                    </a:lnTo>
                    <a:lnTo>
                      <a:pt x="14" y="204"/>
                    </a:lnTo>
                    <a:lnTo>
                      <a:pt x="10" y="216"/>
                    </a:lnTo>
                    <a:lnTo>
                      <a:pt x="8" y="220"/>
                    </a:lnTo>
                    <a:lnTo>
                      <a:pt x="6" y="222"/>
                    </a:lnTo>
                    <a:lnTo>
                      <a:pt x="2" y="226"/>
                    </a:lnTo>
                    <a:lnTo>
                      <a:pt x="0" y="230"/>
                    </a:lnTo>
                    <a:lnTo>
                      <a:pt x="2" y="236"/>
                    </a:lnTo>
                    <a:lnTo>
                      <a:pt x="4" y="240"/>
                    </a:lnTo>
                    <a:lnTo>
                      <a:pt x="8" y="248"/>
                    </a:lnTo>
                    <a:lnTo>
                      <a:pt x="14" y="256"/>
                    </a:lnTo>
                    <a:lnTo>
                      <a:pt x="16" y="260"/>
                    </a:lnTo>
                    <a:lnTo>
                      <a:pt x="16" y="266"/>
                    </a:lnTo>
                    <a:lnTo>
                      <a:pt x="24" y="268"/>
                    </a:lnTo>
                    <a:lnTo>
                      <a:pt x="30" y="272"/>
                    </a:lnTo>
                    <a:lnTo>
                      <a:pt x="36" y="278"/>
                    </a:lnTo>
                    <a:lnTo>
                      <a:pt x="40" y="280"/>
                    </a:lnTo>
                    <a:lnTo>
                      <a:pt x="44" y="278"/>
                    </a:lnTo>
                    <a:lnTo>
                      <a:pt x="46" y="278"/>
                    </a:lnTo>
                    <a:lnTo>
                      <a:pt x="48" y="270"/>
                    </a:lnTo>
                    <a:lnTo>
                      <a:pt x="58" y="270"/>
                    </a:lnTo>
                    <a:lnTo>
                      <a:pt x="58" y="286"/>
                    </a:lnTo>
                    <a:lnTo>
                      <a:pt x="58" y="292"/>
                    </a:lnTo>
                    <a:lnTo>
                      <a:pt x="60" y="294"/>
                    </a:lnTo>
                    <a:lnTo>
                      <a:pt x="62" y="296"/>
                    </a:lnTo>
                    <a:lnTo>
                      <a:pt x="64" y="296"/>
                    </a:lnTo>
                    <a:lnTo>
                      <a:pt x="66" y="296"/>
                    </a:lnTo>
                    <a:lnTo>
                      <a:pt x="74" y="298"/>
                    </a:lnTo>
                    <a:lnTo>
                      <a:pt x="86" y="300"/>
                    </a:lnTo>
                    <a:lnTo>
                      <a:pt x="94" y="296"/>
                    </a:lnTo>
                    <a:lnTo>
                      <a:pt x="102" y="290"/>
                    </a:lnTo>
                    <a:lnTo>
                      <a:pt x="116" y="280"/>
                    </a:lnTo>
                    <a:lnTo>
                      <a:pt x="122" y="276"/>
                    </a:lnTo>
                    <a:lnTo>
                      <a:pt x="130" y="274"/>
                    </a:lnTo>
                    <a:lnTo>
                      <a:pt x="136" y="274"/>
                    </a:lnTo>
                    <a:lnTo>
                      <a:pt x="138" y="276"/>
                    </a:lnTo>
                    <a:lnTo>
                      <a:pt x="140" y="280"/>
                    </a:lnTo>
                    <a:lnTo>
                      <a:pt x="140" y="284"/>
                    </a:lnTo>
                    <a:lnTo>
                      <a:pt x="138" y="294"/>
                    </a:lnTo>
                    <a:lnTo>
                      <a:pt x="140" y="304"/>
                    </a:lnTo>
                    <a:lnTo>
                      <a:pt x="144" y="310"/>
                    </a:lnTo>
                    <a:lnTo>
                      <a:pt x="148" y="318"/>
                    </a:lnTo>
                    <a:lnTo>
                      <a:pt x="158" y="324"/>
                    </a:lnTo>
                    <a:lnTo>
                      <a:pt x="168" y="328"/>
                    </a:lnTo>
                    <a:lnTo>
                      <a:pt x="172" y="326"/>
                    </a:lnTo>
                    <a:lnTo>
                      <a:pt x="174" y="328"/>
                    </a:lnTo>
                    <a:lnTo>
                      <a:pt x="178" y="332"/>
                    </a:lnTo>
                    <a:lnTo>
                      <a:pt x="182" y="334"/>
                    </a:lnTo>
                    <a:lnTo>
                      <a:pt x="188" y="336"/>
                    </a:lnTo>
                    <a:lnTo>
                      <a:pt x="188" y="340"/>
                    </a:lnTo>
                    <a:lnTo>
                      <a:pt x="190" y="342"/>
                    </a:lnTo>
                    <a:lnTo>
                      <a:pt x="194" y="342"/>
                    </a:lnTo>
                    <a:lnTo>
                      <a:pt x="198" y="342"/>
                    </a:lnTo>
                    <a:lnTo>
                      <a:pt x="208" y="340"/>
                    </a:lnTo>
                    <a:lnTo>
                      <a:pt x="212" y="342"/>
                    </a:lnTo>
                    <a:lnTo>
                      <a:pt x="216" y="344"/>
                    </a:lnTo>
                    <a:lnTo>
                      <a:pt x="220" y="354"/>
                    </a:lnTo>
                    <a:lnTo>
                      <a:pt x="222" y="364"/>
                    </a:lnTo>
                    <a:lnTo>
                      <a:pt x="224" y="366"/>
                    </a:lnTo>
                    <a:lnTo>
                      <a:pt x="226" y="368"/>
                    </a:lnTo>
                    <a:lnTo>
                      <a:pt x="226" y="376"/>
                    </a:lnTo>
                    <a:lnTo>
                      <a:pt x="226" y="382"/>
                    </a:lnTo>
                    <a:lnTo>
                      <a:pt x="228" y="386"/>
                    </a:lnTo>
                    <a:lnTo>
                      <a:pt x="232" y="390"/>
                    </a:lnTo>
                    <a:lnTo>
                      <a:pt x="242" y="392"/>
                    </a:lnTo>
                    <a:lnTo>
                      <a:pt x="254" y="394"/>
                    </a:lnTo>
                    <a:lnTo>
                      <a:pt x="254" y="400"/>
                    </a:lnTo>
                    <a:lnTo>
                      <a:pt x="254" y="404"/>
                    </a:lnTo>
                    <a:lnTo>
                      <a:pt x="258" y="408"/>
                    </a:lnTo>
                    <a:lnTo>
                      <a:pt x="260" y="412"/>
                    </a:lnTo>
                    <a:lnTo>
                      <a:pt x="268" y="420"/>
                    </a:lnTo>
                    <a:lnTo>
                      <a:pt x="270" y="422"/>
                    </a:lnTo>
                    <a:lnTo>
                      <a:pt x="270" y="430"/>
                    </a:lnTo>
                    <a:lnTo>
                      <a:pt x="270" y="436"/>
                    </a:lnTo>
                    <a:lnTo>
                      <a:pt x="266" y="444"/>
                    </a:lnTo>
                    <a:lnTo>
                      <a:pt x="264" y="448"/>
                    </a:lnTo>
                    <a:lnTo>
                      <a:pt x="264" y="454"/>
                    </a:lnTo>
                    <a:lnTo>
                      <a:pt x="264" y="464"/>
                    </a:lnTo>
                    <a:lnTo>
                      <a:pt x="270" y="480"/>
                    </a:lnTo>
                    <a:lnTo>
                      <a:pt x="276" y="496"/>
                    </a:lnTo>
                    <a:lnTo>
                      <a:pt x="278" y="500"/>
                    </a:lnTo>
                    <a:lnTo>
                      <a:pt x="282" y="502"/>
                    </a:lnTo>
                    <a:lnTo>
                      <a:pt x="292" y="502"/>
                    </a:lnTo>
                    <a:lnTo>
                      <a:pt x="300" y="504"/>
                    </a:lnTo>
                    <a:lnTo>
                      <a:pt x="306" y="508"/>
                    </a:lnTo>
                    <a:lnTo>
                      <a:pt x="308" y="514"/>
                    </a:lnTo>
                    <a:lnTo>
                      <a:pt x="314" y="526"/>
                    </a:lnTo>
                    <a:lnTo>
                      <a:pt x="320" y="536"/>
                    </a:lnTo>
                    <a:lnTo>
                      <a:pt x="322" y="532"/>
                    </a:lnTo>
                    <a:lnTo>
                      <a:pt x="326" y="530"/>
                    </a:lnTo>
                    <a:lnTo>
                      <a:pt x="328" y="528"/>
                    </a:lnTo>
                    <a:lnTo>
                      <a:pt x="332" y="530"/>
                    </a:lnTo>
                    <a:lnTo>
                      <a:pt x="332" y="534"/>
                    </a:lnTo>
                    <a:lnTo>
                      <a:pt x="332" y="540"/>
                    </a:lnTo>
                    <a:lnTo>
                      <a:pt x="332" y="554"/>
                    </a:lnTo>
                    <a:lnTo>
                      <a:pt x="332" y="564"/>
                    </a:lnTo>
                    <a:lnTo>
                      <a:pt x="338" y="564"/>
                    </a:lnTo>
                    <a:lnTo>
                      <a:pt x="344" y="562"/>
                    </a:lnTo>
                    <a:lnTo>
                      <a:pt x="346" y="572"/>
                    </a:lnTo>
                    <a:lnTo>
                      <a:pt x="348" y="582"/>
                    </a:lnTo>
                    <a:lnTo>
                      <a:pt x="348" y="586"/>
                    </a:lnTo>
                    <a:lnTo>
                      <a:pt x="346" y="590"/>
                    </a:lnTo>
                    <a:lnTo>
                      <a:pt x="340" y="596"/>
                    </a:lnTo>
                    <a:lnTo>
                      <a:pt x="326" y="602"/>
                    </a:lnTo>
                    <a:lnTo>
                      <a:pt x="318" y="610"/>
                    </a:lnTo>
                    <a:lnTo>
                      <a:pt x="308" y="622"/>
                    </a:lnTo>
                    <a:lnTo>
                      <a:pt x="302" y="636"/>
                    </a:lnTo>
                    <a:lnTo>
                      <a:pt x="298" y="642"/>
                    </a:lnTo>
                    <a:lnTo>
                      <a:pt x="298" y="648"/>
                    </a:lnTo>
                    <a:lnTo>
                      <a:pt x="308" y="648"/>
                    </a:lnTo>
                    <a:lnTo>
                      <a:pt x="318" y="652"/>
                    </a:lnTo>
                    <a:lnTo>
                      <a:pt x="330" y="660"/>
                    </a:lnTo>
                    <a:lnTo>
                      <a:pt x="340" y="666"/>
                    </a:lnTo>
                    <a:lnTo>
                      <a:pt x="362" y="684"/>
                    </a:lnTo>
                    <a:lnTo>
                      <a:pt x="380" y="698"/>
                    </a:lnTo>
                    <a:lnTo>
                      <a:pt x="382" y="686"/>
                    </a:lnTo>
                    <a:lnTo>
                      <a:pt x="384" y="674"/>
                    </a:lnTo>
                    <a:lnTo>
                      <a:pt x="390" y="672"/>
                    </a:lnTo>
                    <a:lnTo>
                      <a:pt x="396" y="668"/>
                    </a:lnTo>
                    <a:lnTo>
                      <a:pt x="402" y="664"/>
                    </a:lnTo>
                    <a:lnTo>
                      <a:pt x="406" y="656"/>
                    </a:lnTo>
                    <a:lnTo>
                      <a:pt x="414" y="638"/>
                    </a:lnTo>
                    <a:lnTo>
                      <a:pt x="418" y="624"/>
                    </a:lnTo>
                    <a:lnTo>
                      <a:pt x="422" y="620"/>
                    </a:lnTo>
                    <a:lnTo>
                      <a:pt x="424" y="620"/>
                    </a:lnTo>
                    <a:lnTo>
                      <a:pt x="426" y="618"/>
                    </a:lnTo>
                    <a:lnTo>
                      <a:pt x="430" y="614"/>
                    </a:lnTo>
                    <a:lnTo>
                      <a:pt x="436" y="596"/>
                    </a:lnTo>
                    <a:lnTo>
                      <a:pt x="434" y="594"/>
                    </a:lnTo>
                    <a:lnTo>
                      <a:pt x="432" y="592"/>
                    </a:lnTo>
                    <a:lnTo>
                      <a:pt x="428" y="588"/>
                    </a:lnTo>
                    <a:lnTo>
                      <a:pt x="428" y="560"/>
                    </a:lnTo>
                    <a:lnTo>
                      <a:pt x="432" y="554"/>
                    </a:lnTo>
                    <a:lnTo>
                      <a:pt x="438" y="546"/>
                    </a:lnTo>
                    <a:lnTo>
                      <a:pt x="454" y="534"/>
                    </a:lnTo>
                    <a:lnTo>
                      <a:pt x="472" y="524"/>
                    </a:lnTo>
                    <a:lnTo>
                      <a:pt x="488" y="516"/>
                    </a:lnTo>
                    <a:lnTo>
                      <a:pt x="498" y="514"/>
                    </a:lnTo>
                    <a:lnTo>
                      <a:pt x="510" y="514"/>
                    </a:lnTo>
                    <a:lnTo>
                      <a:pt x="522" y="512"/>
                    </a:lnTo>
                    <a:lnTo>
                      <a:pt x="528" y="510"/>
                    </a:lnTo>
                    <a:lnTo>
                      <a:pt x="528" y="506"/>
                    </a:lnTo>
                    <a:lnTo>
                      <a:pt x="538" y="494"/>
                    </a:lnTo>
                    <a:lnTo>
                      <a:pt x="546" y="478"/>
                    </a:lnTo>
                    <a:lnTo>
                      <a:pt x="558" y="448"/>
                    </a:lnTo>
                    <a:lnTo>
                      <a:pt x="560" y="438"/>
                    </a:lnTo>
                    <a:lnTo>
                      <a:pt x="562" y="428"/>
                    </a:lnTo>
                    <a:lnTo>
                      <a:pt x="562" y="420"/>
                    </a:lnTo>
                    <a:lnTo>
                      <a:pt x="564" y="418"/>
                    </a:lnTo>
                    <a:lnTo>
                      <a:pt x="568" y="414"/>
                    </a:lnTo>
                    <a:lnTo>
                      <a:pt x="562" y="412"/>
                    </a:lnTo>
                    <a:lnTo>
                      <a:pt x="572" y="380"/>
                    </a:lnTo>
                    <a:lnTo>
                      <a:pt x="570" y="366"/>
                    </a:lnTo>
                    <a:lnTo>
                      <a:pt x="568" y="360"/>
                    </a:lnTo>
                    <a:lnTo>
                      <a:pt x="568" y="350"/>
                    </a:lnTo>
                    <a:lnTo>
                      <a:pt x="566" y="340"/>
                    </a:lnTo>
                    <a:lnTo>
                      <a:pt x="564" y="338"/>
                    </a:lnTo>
                    <a:lnTo>
                      <a:pt x="566" y="332"/>
                    </a:lnTo>
                    <a:lnTo>
                      <a:pt x="568" y="328"/>
                    </a:lnTo>
                    <a:lnTo>
                      <a:pt x="572" y="326"/>
                    </a:lnTo>
                    <a:lnTo>
                      <a:pt x="580" y="326"/>
                    </a:lnTo>
                    <a:lnTo>
                      <a:pt x="584" y="316"/>
                    </a:lnTo>
                    <a:lnTo>
                      <a:pt x="590" y="306"/>
                    </a:lnTo>
                    <a:lnTo>
                      <a:pt x="590" y="304"/>
                    </a:lnTo>
                    <a:lnTo>
                      <a:pt x="596" y="294"/>
                    </a:lnTo>
                    <a:lnTo>
                      <a:pt x="602" y="284"/>
                    </a:lnTo>
                    <a:lnTo>
                      <a:pt x="614" y="268"/>
                    </a:lnTo>
                    <a:lnTo>
                      <a:pt x="622" y="258"/>
                    </a:lnTo>
                    <a:lnTo>
                      <a:pt x="628" y="250"/>
                    </a:lnTo>
                    <a:lnTo>
                      <a:pt x="630" y="236"/>
                    </a:lnTo>
                    <a:lnTo>
                      <a:pt x="632" y="224"/>
                    </a:lnTo>
                    <a:lnTo>
                      <a:pt x="632" y="208"/>
                    </a:lnTo>
                    <a:lnTo>
                      <a:pt x="628" y="196"/>
                    </a:lnTo>
                    <a:lnTo>
                      <a:pt x="626" y="192"/>
                    </a:lnTo>
                    <a:lnTo>
                      <a:pt x="622" y="186"/>
                    </a:lnTo>
                    <a:lnTo>
                      <a:pt x="618" y="184"/>
                    </a:lnTo>
                    <a:lnTo>
                      <a:pt x="614" y="182"/>
                    </a:lnTo>
                    <a:lnTo>
                      <a:pt x="604" y="182"/>
                    </a:lnTo>
                    <a:lnTo>
                      <a:pt x="594" y="176"/>
                    </a:lnTo>
                    <a:lnTo>
                      <a:pt x="586" y="172"/>
                    </a:lnTo>
                    <a:lnTo>
                      <a:pt x="580" y="166"/>
                    </a:lnTo>
                    <a:lnTo>
                      <a:pt x="566" y="152"/>
                    </a:lnTo>
                    <a:lnTo>
                      <a:pt x="556" y="146"/>
                    </a:lnTo>
                    <a:lnTo>
                      <a:pt x="548" y="142"/>
                    </a:lnTo>
                    <a:lnTo>
                      <a:pt x="538" y="142"/>
                    </a:lnTo>
                    <a:lnTo>
                      <a:pt x="530" y="142"/>
                    </a:lnTo>
                    <a:lnTo>
                      <a:pt x="522" y="144"/>
                    </a:lnTo>
                    <a:lnTo>
                      <a:pt x="512" y="142"/>
                    </a:lnTo>
                    <a:lnTo>
                      <a:pt x="508" y="140"/>
                    </a:lnTo>
                    <a:lnTo>
                      <a:pt x="504" y="136"/>
                    </a:lnTo>
                    <a:lnTo>
                      <a:pt x="500" y="134"/>
                    </a:lnTo>
                    <a:lnTo>
                      <a:pt x="494" y="132"/>
                    </a:lnTo>
                    <a:lnTo>
                      <a:pt x="486" y="134"/>
                    </a:lnTo>
                    <a:lnTo>
                      <a:pt x="480" y="136"/>
                    </a:lnTo>
                    <a:lnTo>
                      <a:pt x="476" y="140"/>
                    </a:lnTo>
                    <a:lnTo>
                      <a:pt x="472" y="142"/>
                    </a:lnTo>
                    <a:lnTo>
                      <a:pt x="470" y="132"/>
                    </a:lnTo>
                    <a:lnTo>
                      <a:pt x="466" y="124"/>
                    </a:lnTo>
                    <a:lnTo>
                      <a:pt x="460" y="120"/>
                    </a:lnTo>
                    <a:lnTo>
                      <a:pt x="454" y="114"/>
                    </a:lnTo>
                    <a:lnTo>
                      <a:pt x="446" y="110"/>
                    </a:lnTo>
                    <a:lnTo>
                      <a:pt x="440" y="106"/>
                    </a:lnTo>
                    <a:lnTo>
                      <a:pt x="430" y="104"/>
                    </a:lnTo>
                    <a:lnTo>
                      <a:pt x="422" y="104"/>
                    </a:lnTo>
                    <a:lnTo>
                      <a:pt x="414" y="102"/>
                    </a:lnTo>
                    <a:lnTo>
                      <a:pt x="412" y="114"/>
                    </a:lnTo>
                    <a:lnTo>
                      <a:pt x="406" y="120"/>
                    </a:lnTo>
                    <a:lnTo>
                      <a:pt x="400" y="126"/>
                    </a:lnTo>
                    <a:lnTo>
                      <a:pt x="394" y="134"/>
                    </a:lnTo>
                    <a:lnTo>
                      <a:pt x="392" y="122"/>
                    </a:lnTo>
                    <a:lnTo>
                      <a:pt x="380" y="122"/>
                    </a:lnTo>
                    <a:lnTo>
                      <a:pt x="370" y="120"/>
                    </a:lnTo>
                    <a:lnTo>
                      <a:pt x="360" y="120"/>
                    </a:lnTo>
                    <a:lnTo>
                      <a:pt x="348" y="120"/>
                    </a:lnTo>
                    <a:lnTo>
                      <a:pt x="358" y="116"/>
                    </a:lnTo>
                    <a:lnTo>
                      <a:pt x="366" y="112"/>
                    </a:lnTo>
                    <a:lnTo>
                      <a:pt x="368" y="104"/>
                    </a:lnTo>
                    <a:lnTo>
                      <a:pt x="358" y="106"/>
                    </a:lnTo>
                    <a:lnTo>
                      <a:pt x="364" y="96"/>
                    </a:lnTo>
                    <a:lnTo>
                      <a:pt x="370" y="86"/>
                    </a:lnTo>
                    <a:lnTo>
                      <a:pt x="374" y="82"/>
                    </a:lnTo>
                    <a:lnTo>
                      <a:pt x="380" y="76"/>
                    </a:lnTo>
                    <a:lnTo>
                      <a:pt x="382" y="70"/>
                    </a:lnTo>
                    <a:lnTo>
                      <a:pt x="386" y="64"/>
                    </a:lnTo>
                    <a:lnTo>
                      <a:pt x="376" y="56"/>
                    </a:lnTo>
                    <a:lnTo>
                      <a:pt x="370" y="50"/>
                    </a:lnTo>
                    <a:lnTo>
                      <a:pt x="368" y="42"/>
                    </a:lnTo>
                    <a:lnTo>
                      <a:pt x="368" y="36"/>
                    </a:lnTo>
                    <a:lnTo>
                      <a:pt x="368" y="28"/>
                    </a:lnTo>
                    <a:lnTo>
                      <a:pt x="368" y="20"/>
                    </a:lnTo>
                    <a:lnTo>
                      <a:pt x="364" y="14"/>
                    </a:lnTo>
                    <a:lnTo>
                      <a:pt x="36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3" name="Freeform 75"/>
              <p:cNvSpPr>
                <a:spLocks noChangeAspect="1"/>
              </p:cNvSpPr>
              <p:nvPr/>
            </p:nvSpPr>
            <p:spPr bwMode="gray">
              <a:xfrm>
                <a:off x="1395" y="2116"/>
                <a:ext cx="88" cy="118"/>
              </a:xfrm>
              <a:custGeom>
                <a:avLst/>
                <a:gdLst>
                  <a:gd name="T0" fmla="*/ 12 w 88"/>
                  <a:gd name="T1" fmla="*/ 86 h 118"/>
                  <a:gd name="T2" fmla="*/ 10 w 88"/>
                  <a:gd name="T3" fmla="*/ 90 h 118"/>
                  <a:gd name="T4" fmla="*/ 12 w 88"/>
                  <a:gd name="T5" fmla="*/ 92 h 118"/>
                  <a:gd name="T6" fmla="*/ 12 w 88"/>
                  <a:gd name="T7" fmla="*/ 98 h 118"/>
                  <a:gd name="T8" fmla="*/ 10 w 88"/>
                  <a:gd name="T9" fmla="*/ 102 h 118"/>
                  <a:gd name="T10" fmla="*/ 8 w 88"/>
                  <a:gd name="T11" fmla="*/ 106 h 118"/>
                  <a:gd name="T12" fmla="*/ 18 w 88"/>
                  <a:gd name="T13" fmla="*/ 112 h 118"/>
                  <a:gd name="T14" fmla="*/ 30 w 88"/>
                  <a:gd name="T15" fmla="*/ 118 h 118"/>
                  <a:gd name="T16" fmla="*/ 34 w 88"/>
                  <a:gd name="T17" fmla="*/ 116 h 118"/>
                  <a:gd name="T18" fmla="*/ 36 w 88"/>
                  <a:gd name="T19" fmla="*/ 112 h 118"/>
                  <a:gd name="T20" fmla="*/ 40 w 88"/>
                  <a:gd name="T21" fmla="*/ 102 h 118"/>
                  <a:gd name="T22" fmla="*/ 46 w 88"/>
                  <a:gd name="T23" fmla="*/ 88 h 118"/>
                  <a:gd name="T24" fmla="*/ 50 w 88"/>
                  <a:gd name="T25" fmla="*/ 84 h 118"/>
                  <a:gd name="T26" fmla="*/ 56 w 88"/>
                  <a:gd name="T27" fmla="*/ 80 h 118"/>
                  <a:gd name="T28" fmla="*/ 68 w 88"/>
                  <a:gd name="T29" fmla="*/ 74 h 118"/>
                  <a:gd name="T30" fmla="*/ 78 w 88"/>
                  <a:gd name="T31" fmla="*/ 66 h 118"/>
                  <a:gd name="T32" fmla="*/ 84 w 88"/>
                  <a:gd name="T33" fmla="*/ 54 h 118"/>
                  <a:gd name="T34" fmla="*/ 86 w 88"/>
                  <a:gd name="T35" fmla="*/ 50 h 118"/>
                  <a:gd name="T36" fmla="*/ 86 w 88"/>
                  <a:gd name="T37" fmla="*/ 42 h 118"/>
                  <a:gd name="T38" fmla="*/ 88 w 88"/>
                  <a:gd name="T39" fmla="*/ 40 h 118"/>
                  <a:gd name="T40" fmla="*/ 86 w 88"/>
                  <a:gd name="T41" fmla="*/ 32 h 118"/>
                  <a:gd name="T42" fmla="*/ 84 w 88"/>
                  <a:gd name="T43" fmla="*/ 28 h 118"/>
                  <a:gd name="T44" fmla="*/ 86 w 88"/>
                  <a:gd name="T45" fmla="*/ 26 h 118"/>
                  <a:gd name="T46" fmla="*/ 70 w 88"/>
                  <a:gd name="T47" fmla="*/ 24 h 118"/>
                  <a:gd name="T48" fmla="*/ 56 w 88"/>
                  <a:gd name="T49" fmla="*/ 18 h 118"/>
                  <a:gd name="T50" fmla="*/ 42 w 88"/>
                  <a:gd name="T51" fmla="*/ 10 h 118"/>
                  <a:gd name="T52" fmla="*/ 34 w 88"/>
                  <a:gd name="T53" fmla="*/ 2 h 118"/>
                  <a:gd name="T54" fmla="*/ 28 w 88"/>
                  <a:gd name="T55" fmla="*/ 0 h 118"/>
                  <a:gd name="T56" fmla="*/ 20 w 88"/>
                  <a:gd name="T57" fmla="*/ 2 h 118"/>
                  <a:gd name="T58" fmla="*/ 14 w 88"/>
                  <a:gd name="T59" fmla="*/ 6 h 118"/>
                  <a:gd name="T60" fmla="*/ 12 w 88"/>
                  <a:gd name="T61" fmla="*/ 10 h 118"/>
                  <a:gd name="T62" fmla="*/ 12 w 88"/>
                  <a:gd name="T63" fmla="*/ 14 h 118"/>
                  <a:gd name="T64" fmla="*/ 12 w 88"/>
                  <a:gd name="T65" fmla="*/ 26 h 118"/>
                  <a:gd name="T66" fmla="*/ 6 w 88"/>
                  <a:gd name="T67" fmla="*/ 40 h 118"/>
                  <a:gd name="T68" fmla="*/ 2 w 88"/>
                  <a:gd name="T69" fmla="*/ 54 h 118"/>
                  <a:gd name="T70" fmla="*/ 0 w 88"/>
                  <a:gd name="T71" fmla="*/ 64 h 118"/>
                  <a:gd name="T72" fmla="*/ 4 w 88"/>
                  <a:gd name="T73" fmla="*/ 70 h 118"/>
                  <a:gd name="T74" fmla="*/ 6 w 88"/>
                  <a:gd name="T75" fmla="*/ 72 h 118"/>
                  <a:gd name="T76" fmla="*/ 10 w 88"/>
                  <a:gd name="T77" fmla="*/ 72 h 118"/>
                  <a:gd name="T78" fmla="*/ 14 w 88"/>
                  <a:gd name="T79" fmla="*/ 70 h 118"/>
                  <a:gd name="T80" fmla="*/ 18 w 88"/>
                  <a:gd name="T81" fmla="*/ 66 h 118"/>
                  <a:gd name="T82" fmla="*/ 18 w 88"/>
                  <a:gd name="T83" fmla="*/ 74 h 118"/>
                  <a:gd name="T84" fmla="*/ 18 w 88"/>
                  <a:gd name="T85" fmla="*/ 80 h 118"/>
                  <a:gd name="T86" fmla="*/ 12 w 88"/>
                  <a:gd name="T87" fmla="*/ 84 h 118"/>
                  <a:gd name="T88" fmla="*/ 8 w 88"/>
                  <a:gd name="T89" fmla="*/ 86 h 118"/>
                  <a:gd name="T90" fmla="*/ 10 w 88"/>
                  <a:gd name="T91" fmla="*/ 86 h 118"/>
                  <a:gd name="T92" fmla="*/ 12 w 88"/>
                  <a:gd name="T93" fmla="*/ 86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118">
                    <a:moveTo>
                      <a:pt x="12" y="86"/>
                    </a:moveTo>
                    <a:lnTo>
                      <a:pt x="10" y="90"/>
                    </a:lnTo>
                    <a:lnTo>
                      <a:pt x="12" y="92"/>
                    </a:lnTo>
                    <a:lnTo>
                      <a:pt x="12" y="98"/>
                    </a:lnTo>
                    <a:lnTo>
                      <a:pt x="10" y="102"/>
                    </a:lnTo>
                    <a:lnTo>
                      <a:pt x="8" y="106"/>
                    </a:lnTo>
                    <a:lnTo>
                      <a:pt x="18" y="112"/>
                    </a:lnTo>
                    <a:lnTo>
                      <a:pt x="30" y="118"/>
                    </a:lnTo>
                    <a:lnTo>
                      <a:pt x="34" y="116"/>
                    </a:lnTo>
                    <a:lnTo>
                      <a:pt x="36" y="112"/>
                    </a:lnTo>
                    <a:lnTo>
                      <a:pt x="40" y="102"/>
                    </a:lnTo>
                    <a:lnTo>
                      <a:pt x="46" y="88"/>
                    </a:lnTo>
                    <a:lnTo>
                      <a:pt x="50" y="84"/>
                    </a:lnTo>
                    <a:lnTo>
                      <a:pt x="56" y="80"/>
                    </a:lnTo>
                    <a:lnTo>
                      <a:pt x="68" y="74"/>
                    </a:lnTo>
                    <a:lnTo>
                      <a:pt x="78" y="66"/>
                    </a:lnTo>
                    <a:lnTo>
                      <a:pt x="84" y="54"/>
                    </a:lnTo>
                    <a:lnTo>
                      <a:pt x="86" y="50"/>
                    </a:lnTo>
                    <a:lnTo>
                      <a:pt x="86" y="42"/>
                    </a:lnTo>
                    <a:lnTo>
                      <a:pt x="88" y="40"/>
                    </a:lnTo>
                    <a:lnTo>
                      <a:pt x="86" y="32"/>
                    </a:lnTo>
                    <a:lnTo>
                      <a:pt x="84" y="28"/>
                    </a:lnTo>
                    <a:lnTo>
                      <a:pt x="86" y="26"/>
                    </a:lnTo>
                    <a:lnTo>
                      <a:pt x="70" y="24"/>
                    </a:lnTo>
                    <a:lnTo>
                      <a:pt x="56" y="18"/>
                    </a:lnTo>
                    <a:lnTo>
                      <a:pt x="42" y="10"/>
                    </a:lnTo>
                    <a:lnTo>
                      <a:pt x="34" y="2"/>
                    </a:lnTo>
                    <a:lnTo>
                      <a:pt x="28" y="0"/>
                    </a:lnTo>
                    <a:lnTo>
                      <a:pt x="20" y="2"/>
                    </a:lnTo>
                    <a:lnTo>
                      <a:pt x="14" y="6"/>
                    </a:lnTo>
                    <a:lnTo>
                      <a:pt x="12" y="10"/>
                    </a:lnTo>
                    <a:lnTo>
                      <a:pt x="12" y="14"/>
                    </a:lnTo>
                    <a:lnTo>
                      <a:pt x="12" y="26"/>
                    </a:lnTo>
                    <a:lnTo>
                      <a:pt x="6" y="40"/>
                    </a:lnTo>
                    <a:lnTo>
                      <a:pt x="2" y="54"/>
                    </a:lnTo>
                    <a:lnTo>
                      <a:pt x="0" y="64"/>
                    </a:lnTo>
                    <a:lnTo>
                      <a:pt x="4" y="70"/>
                    </a:lnTo>
                    <a:lnTo>
                      <a:pt x="6" y="72"/>
                    </a:lnTo>
                    <a:lnTo>
                      <a:pt x="10" y="72"/>
                    </a:lnTo>
                    <a:lnTo>
                      <a:pt x="14" y="70"/>
                    </a:lnTo>
                    <a:lnTo>
                      <a:pt x="18" y="66"/>
                    </a:lnTo>
                    <a:lnTo>
                      <a:pt x="18" y="74"/>
                    </a:lnTo>
                    <a:lnTo>
                      <a:pt x="18" y="80"/>
                    </a:lnTo>
                    <a:lnTo>
                      <a:pt x="12" y="84"/>
                    </a:lnTo>
                    <a:lnTo>
                      <a:pt x="8" y="86"/>
                    </a:lnTo>
                    <a:lnTo>
                      <a:pt x="10" y="86"/>
                    </a:lnTo>
                    <a:lnTo>
                      <a:pt x="12" y="8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4" name="Freeform 76"/>
              <p:cNvSpPr>
                <a:spLocks noChangeAspect="1"/>
              </p:cNvSpPr>
              <p:nvPr/>
            </p:nvSpPr>
            <p:spPr bwMode="gray">
              <a:xfrm>
                <a:off x="1391" y="2148"/>
                <a:ext cx="208" cy="332"/>
              </a:xfrm>
              <a:custGeom>
                <a:avLst/>
                <a:gdLst>
                  <a:gd name="T0" fmla="*/ 174 w 208"/>
                  <a:gd name="T1" fmla="*/ 318 h 332"/>
                  <a:gd name="T2" fmla="*/ 136 w 208"/>
                  <a:gd name="T3" fmla="*/ 292 h 332"/>
                  <a:gd name="T4" fmla="*/ 98 w 208"/>
                  <a:gd name="T5" fmla="*/ 268 h 332"/>
                  <a:gd name="T6" fmla="*/ 80 w 208"/>
                  <a:gd name="T7" fmla="*/ 232 h 332"/>
                  <a:gd name="T8" fmla="*/ 52 w 208"/>
                  <a:gd name="T9" fmla="*/ 174 h 332"/>
                  <a:gd name="T10" fmla="*/ 32 w 208"/>
                  <a:gd name="T11" fmla="*/ 132 h 332"/>
                  <a:gd name="T12" fmla="*/ 18 w 208"/>
                  <a:gd name="T13" fmla="*/ 112 h 332"/>
                  <a:gd name="T14" fmla="*/ 2 w 208"/>
                  <a:gd name="T15" fmla="*/ 104 h 332"/>
                  <a:gd name="T16" fmla="*/ 0 w 208"/>
                  <a:gd name="T17" fmla="*/ 66 h 332"/>
                  <a:gd name="T18" fmla="*/ 12 w 208"/>
                  <a:gd name="T19" fmla="*/ 54 h 332"/>
                  <a:gd name="T20" fmla="*/ 16 w 208"/>
                  <a:gd name="T21" fmla="*/ 60 h 332"/>
                  <a:gd name="T22" fmla="*/ 12 w 208"/>
                  <a:gd name="T23" fmla="*/ 74 h 332"/>
                  <a:gd name="T24" fmla="*/ 38 w 208"/>
                  <a:gd name="T25" fmla="*/ 84 h 332"/>
                  <a:gd name="T26" fmla="*/ 50 w 208"/>
                  <a:gd name="T27" fmla="*/ 56 h 332"/>
                  <a:gd name="T28" fmla="*/ 72 w 208"/>
                  <a:gd name="T29" fmla="*/ 42 h 332"/>
                  <a:gd name="T30" fmla="*/ 90 w 208"/>
                  <a:gd name="T31" fmla="*/ 18 h 332"/>
                  <a:gd name="T32" fmla="*/ 90 w 208"/>
                  <a:gd name="T33" fmla="*/ 0 h 332"/>
                  <a:gd name="T34" fmla="*/ 106 w 208"/>
                  <a:gd name="T35" fmla="*/ 8 h 332"/>
                  <a:gd name="T36" fmla="*/ 124 w 208"/>
                  <a:gd name="T37" fmla="*/ 26 h 332"/>
                  <a:gd name="T38" fmla="*/ 144 w 208"/>
                  <a:gd name="T39" fmla="*/ 42 h 332"/>
                  <a:gd name="T40" fmla="*/ 152 w 208"/>
                  <a:gd name="T41" fmla="*/ 38 h 332"/>
                  <a:gd name="T42" fmla="*/ 160 w 208"/>
                  <a:gd name="T43" fmla="*/ 44 h 332"/>
                  <a:gd name="T44" fmla="*/ 172 w 208"/>
                  <a:gd name="T45" fmla="*/ 40 h 332"/>
                  <a:gd name="T46" fmla="*/ 174 w 208"/>
                  <a:gd name="T47" fmla="*/ 52 h 332"/>
                  <a:gd name="T48" fmla="*/ 170 w 208"/>
                  <a:gd name="T49" fmla="*/ 64 h 332"/>
                  <a:gd name="T50" fmla="*/ 180 w 208"/>
                  <a:gd name="T51" fmla="*/ 74 h 332"/>
                  <a:gd name="T52" fmla="*/ 154 w 208"/>
                  <a:gd name="T53" fmla="*/ 80 h 332"/>
                  <a:gd name="T54" fmla="*/ 136 w 208"/>
                  <a:gd name="T55" fmla="*/ 90 h 332"/>
                  <a:gd name="T56" fmla="*/ 128 w 208"/>
                  <a:gd name="T57" fmla="*/ 118 h 332"/>
                  <a:gd name="T58" fmla="*/ 120 w 208"/>
                  <a:gd name="T59" fmla="*/ 128 h 332"/>
                  <a:gd name="T60" fmla="*/ 122 w 208"/>
                  <a:gd name="T61" fmla="*/ 142 h 332"/>
                  <a:gd name="T62" fmla="*/ 134 w 208"/>
                  <a:gd name="T63" fmla="*/ 162 h 332"/>
                  <a:gd name="T64" fmla="*/ 148 w 208"/>
                  <a:gd name="T65" fmla="*/ 174 h 332"/>
                  <a:gd name="T66" fmla="*/ 162 w 208"/>
                  <a:gd name="T67" fmla="*/ 180 h 332"/>
                  <a:gd name="T68" fmla="*/ 176 w 208"/>
                  <a:gd name="T69" fmla="*/ 172 h 332"/>
                  <a:gd name="T70" fmla="*/ 178 w 208"/>
                  <a:gd name="T71" fmla="*/ 196 h 332"/>
                  <a:gd name="T72" fmla="*/ 184 w 208"/>
                  <a:gd name="T73" fmla="*/ 198 h 332"/>
                  <a:gd name="T74" fmla="*/ 206 w 208"/>
                  <a:gd name="T75" fmla="*/ 218 h 332"/>
                  <a:gd name="T76" fmla="*/ 204 w 208"/>
                  <a:gd name="T77" fmla="*/ 264 h 332"/>
                  <a:gd name="T78" fmla="*/ 200 w 208"/>
                  <a:gd name="T79" fmla="*/ 276 h 332"/>
                  <a:gd name="T80" fmla="*/ 208 w 208"/>
                  <a:gd name="T81" fmla="*/ 296 h 332"/>
                  <a:gd name="T82" fmla="*/ 200 w 208"/>
                  <a:gd name="T83" fmla="*/ 322 h 332"/>
                  <a:gd name="T84" fmla="*/ 186 w 208"/>
                  <a:gd name="T85" fmla="*/ 332 h 3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8" h="332">
                    <a:moveTo>
                      <a:pt x="186" y="332"/>
                    </a:moveTo>
                    <a:lnTo>
                      <a:pt x="180" y="324"/>
                    </a:lnTo>
                    <a:lnTo>
                      <a:pt x="174" y="318"/>
                    </a:lnTo>
                    <a:lnTo>
                      <a:pt x="154" y="300"/>
                    </a:lnTo>
                    <a:lnTo>
                      <a:pt x="146" y="294"/>
                    </a:lnTo>
                    <a:lnTo>
                      <a:pt x="136" y="292"/>
                    </a:lnTo>
                    <a:lnTo>
                      <a:pt x="118" y="282"/>
                    </a:lnTo>
                    <a:lnTo>
                      <a:pt x="108" y="276"/>
                    </a:lnTo>
                    <a:lnTo>
                      <a:pt x="98" y="268"/>
                    </a:lnTo>
                    <a:lnTo>
                      <a:pt x="94" y="262"/>
                    </a:lnTo>
                    <a:lnTo>
                      <a:pt x="90" y="254"/>
                    </a:lnTo>
                    <a:lnTo>
                      <a:pt x="80" y="232"/>
                    </a:lnTo>
                    <a:lnTo>
                      <a:pt x="72" y="212"/>
                    </a:lnTo>
                    <a:lnTo>
                      <a:pt x="62" y="194"/>
                    </a:lnTo>
                    <a:lnTo>
                      <a:pt x="52" y="174"/>
                    </a:lnTo>
                    <a:lnTo>
                      <a:pt x="46" y="158"/>
                    </a:lnTo>
                    <a:lnTo>
                      <a:pt x="40" y="146"/>
                    </a:lnTo>
                    <a:lnTo>
                      <a:pt x="32" y="132"/>
                    </a:lnTo>
                    <a:lnTo>
                      <a:pt x="24" y="118"/>
                    </a:lnTo>
                    <a:lnTo>
                      <a:pt x="22" y="114"/>
                    </a:lnTo>
                    <a:lnTo>
                      <a:pt x="18" y="112"/>
                    </a:lnTo>
                    <a:lnTo>
                      <a:pt x="12" y="108"/>
                    </a:lnTo>
                    <a:lnTo>
                      <a:pt x="4" y="106"/>
                    </a:lnTo>
                    <a:lnTo>
                      <a:pt x="2" y="104"/>
                    </a:lnTo>
                    <a:lnTo>
                      <a:pt x="0" y="100"/>
                    </a:lnTo>
                    <a:lnTo>
                      <a:pt x="0" y="82"/>
                    </a:lnTo>
                    <a:lnTo>
                      <a:pt x="0" y="66"/>
                    </a:lnTo>
                    <a:lnTo>
                      <a:pt x="2" y="64"/>
                    </a:lnTo>
                    <a:lnTo>
                      <a:pt x="4" y="60"/>
                    </a:lnTo>
                    <a:lnTo>
                      <a:pt x="12" y="54"/>
                    </a:lnTo>
                    <a:lnTo>
                      <a:pt x="16" y="54"/>
                    </a:lnTo>
                    <a:lnTo>
                      <a:pt x="14" y="58"/>
                    </a:lnTo>
                    <a:lnTo>
                      <a:pt x="16" y="60"/>
                    </a:lnTo>
                    <a:lnTo>
                      <a:pt x="16" y="66"/>
                    </a:lnTo>
                    <a:lnTo>
                      <a:pt x="14" y="70"/>
                    </a:lnTo>
                    <a:lnTo>
                      <a:pt x="12" y="74"/>
                    </a:lnTo>
                    <a:lnTo>
                      <a:pt x="22" y="80"/>
                    </a:lnTo>
                    <a:lnTo>
                      <a:pt x="34" y="86"/>
                    </a:lnTo>
                    <a:lnTo>
                      <a:pt x="38" y="84"/>
                    </a:lnTo>
                    <a:lnTo>
                      <a:pt x="40" y="80"/>
                    </a:lnTo>
                    <a:lnTo>
                      <a:pt x="44" y="70"/>
                    </a:lnTo>
                    <a:lnTo>
                      <a:pt x="50" y="56"/>
                    </a:lnTo>
                    <a:lnTo>
                      <a:pt x="54" y="52"/>
                    </a:lnTo>
                    <a:lnTo>
                      <a:pt x="60" y="48"/>
                    </a:lnTo>
                    <a:lnTo>
                      <a:pt x="72" y="42"/>
                    </a:lnTo>
                    <a:lnTo>
                      <a:pt x="82" y="34"/>
                    </a:lnTo>
                    <a:lnTo>
                      <a:pt x="88" y="22"/>
                    </a:lnTo>
                    <a:lnTo>
                      <a:pt x="90" y="18"/>
                    </a:lnTo>
                    <a:lnTo>
                      <a:pt x="90" y="10"/>
                    </a:lnTo>
                    <a:lnTo>
                      <a:pt x="92" y="8"/>
                    </a:lnTo>
                    <a:lnTo>
                      <a:pt x="90" y="0"/>
                    </a:lnTo>
                    <a:lnTo>
                      <a:pt x="96" y="0"/>
                    </a:lnTo>
                    <a:lnTo>
                      <a:pt x="100" y="4"/>
                    </a:lnTo>
                    <a:lnTo>
                      <a:pt x="106" y="8"/>
                    </a:lnTo>
                    <a:lnTo>
                      <a:pt x="114" y="14"/>
                    </a:lnTo>
                    <a:lnTo>
                      <a:pt x="120" y="22"/>
                    </a:lnTo>
                    <a:lnTo>
                      <a:pt x="124" y="26"/>
                    </a:lnTo>
                    <a:lnTo>
                      <a:pt x="126" y="34"/>
                    </a:lnTo>
                    <a:lnTo>
                      <a:pt x="128" y="42"/>
                    </a:lnTo>
                    <a:lnTo>
                      <a:pt x="144" y="42"/>
                    </a:lnTo>
                    <a:lnTo>
                      <a:pt x="146" y="42"/>
                    </a:lnTo>
                    <a:lnTo>
                      <a:pt x="148" y="40"/>
                    </a:lnTo>
                    <a:lnTo>
                      <a:pt x="152" y="38"/>
                    </a:lnTo>
                    <a:lnTo>
                      <a:pt x="154" y="38"/>
                    </a:lnTo>
                    <a:lnTo>
                      <a:pt x="156" y="40"/>
                    </a:lnTo>
                    <a:lnTo>
                      <a:pt x="160" y="44"/>
                    </a:lnTo>
                    <a:lnTo>
                      <a:pt x="160" y="40"/>
                    </a:lnTo>
                    <a:lnTo>
                      <a:pt x="164" y="38"/>
                    </a:lnTo>
                    <a:lnTo>
                      <a:pt x="172" y="40"/>
                    </a:lnTo>
                    <a:lnTo>
                      <a:pt x="178" y="44"/>
                    </a:lnTo>
                    <a:lnTo>
                      <a:pt x="176" y="48"/>
                    </a:lnTo>
                    <a:lnTo>
                      <a:pt x="174" y="52"/>
                    </a:lnTo>
                    <a:lnTo>
                      <a:pt x="170" y="56"/>
                    </a:lnTo>
                    <a:lnTo>
                      <a:pt x="168" y="60"/>
                    </a:lnTo>
                    <a:lnTo>
                      <a:pt x="170" y="64"/>
                    </a:lnTo>
                    <a:lnTo>
                      <a:pt x="174" y="66"/>
                    </a:lnTo>
                    <a:lnTo>
                      <a:pt x="180" y="70"/>
                    </a:lnTo>
                    <a:lnTo>
                      <a:pt x="180" y="74"/>
                    </a:lnTo>
                    <a:lnTo>
                      <a:pt x="176" y="76"/>
                    </a:lnTo>
                    <a:lnTo>
                      <a:pt x="164" y="78"/>
                    </a:lnTo>
                    <a:lnTo>
                      <a:pt x="154" y="80"/>
                    </a:lnTo>
                    <a:lnTo>
                      <a:pt x="144" y="82"/>
                    </a:lnTo>
                    <a:lnTo>
                      <a:pt x="138" y="86"/>
                    </a:lnTo>
                    <a:lnTo>
                      <a:pt x="136" y="90"/>
                    </a:lnTo>
                    <a:lnTo>
                      <a:pt x="134" y="98"/>
                    </a:lnTo>
                    <a:lnTo>
                      <a:pt x="132" y="106"/>
                    </a:lnTo>
                    <a:lnTo>
                      <a:pt x="128" y="118"/>
                    </a:lnTo>
                    <a:lnTo>
                      <a:pt x="126" y="122"/>
                    </a:lnTo>
                    <a:lnTo>
                      <a:pt x="124" y="124"/>
                    </a:lnTo>
                    <a:lnTo>
                      <a:pt x="120" y="128"/>
                    </a:lnTo>
                    <a:lnTo>
                      <a:pt x="118" y="132"/>
                    </a:lnTo>
                    <a:lnTo>
                      <a:pt x="120" y="138"/>
                    </a:lnTo>
                    <a:lnTo>
                      <a:pt x="122" y="142"/>
                    </a:lnTo>
                    <a:lnTo>
                      <a:pt x="126" y="150"/>
                    </a:lnTo>
                    <a:lnTo>
                      <a:pt x="132" y="158"/>
                    </a:lnTo>
                    <a:lnTo>
                      <a:pt x="134" y="162"/>
                    </a:lnTo>
                    <a:lnTo>
                      <a:pt x="134" y="168"/>
                    </a:lnTo>
                    <a:lnTo>
                      <a:pt x="142" y="170"/>
                    </a:lnTo>
                    <a:lnTo>
                      <a:pt x="148" y="174"/>
                    </a:lnTo>
                    <a:lnTo>
                      <a:pt x="154" y="180"/>
                    </a:lnTo>
                    <a:lnTo>
                      <a:pt x="158" y="182"/>
                    </a:lnTo>
                    <a:lnTo>
                      <a:pt x="162" y="180"/>
                    </a:lnTo>
                    <a:lnTo>
                      <a:pt x="164" y="180"/>
                    </a:lnTo>
                    <a:lnTo>
                      <a:pt x="166" y="172"/>
                    </a:lnTo>
                    <a:lnTo>
                      <a:pt x="176" y="172"/>
                    </a:lnTo>
                    <a:lnTo>
                      <a:pt x="176" y="188"/>
                    </a:lnTo>
                    <a:lnTo>
                      <a:pt x="176" y="194"/>
                    </a:lnTo>
                    <a:lnTo>
                      <a:pt x="178" y="196"/>
                    </a:lnTo>
                    <a:lnTo>
                      <a:pt x="180" y="198"/>
                    </a:lnTo>
                    <a:lnTo>
                      <a:pt x="182" y="198"/>
                    </a:lnTo>
                    <a:lnTo>
                      <a:pt x="184" y="198"/>
                    </a:lnTo>
                    <a:lnTo>
                      <a:pt x="192" y="200"/>
                    </a:lnTo>
                    <a:lnTo>
                      <a:pt x="202" y="212"/>
                    </a:lnTo>
                    <a:lnTo>
                      <a:pt x="206" y="218"/>
                    </a:lnTo>
                    <a:lnTo>
                      <a:pt x="208" y="226"/>
                    </a:lnTo>
                    <a:lnTo>
                      <a:pt x="206" y="258"/>
                    </a:lnTo>
                    <a:lnTo>
                      <a:pt x="204" y="264"/>
                    </a:lnTo>
                    <a:lnTo>
                      <a:pt x="204" y="266"/>
                    </a:lnTo>
                    <a:lnTo>
                      <a:pt x="202" y="270"/>
                    </a:lnTo>
                    <a:lnTo>
                      <a:pt x="200" y="276"/>
                    </a:lnTo>
                    <a:lnTo>
                      <a:pt x="202" y="290"/>
                    </a:lnTo>
                    <a:lnTo>
                      <a:pt x="204" y="294"/>
                    </a:lnTo>
                    <a:lnTo>
                      <a:pt x="208" y="296"/>
                    </a:lnTo>
                    <a:lnTo>
                      <a:pt x="204" y="306"/>
                    </a:lnTo>
                    <a:lnTo>
                      <a:pt x="202" y="316"/>
                    </a:lnTo>
                    <a:lnTo>
                      <a:pt x="200" y="322"/>
                    </a:lnTo>
                    <a:lnTo>
                      <a:pt x="196" y="326"/>
                    </a:lnTo>
                    <a:lnTo>
                      <a:pt x="190" y="330"/>
                    </a:lnTo>
                    <a:lnTo>
                      <a:pt x="186" y="3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5" name="Freeform 77"/>
              <p:cNvSpPr>
                <a:spLocks noChangeAspect="1"/>
              </p:cNvSpPr>
              <p:nvPr/>
            </p:nvSpPr>
            <p:spPr bwMode="gray">
              <a:xfrm>
                <a:off x="1583" y="2324"/>
                <a:ext cx="196" cy="238"/>
              </a:xfrm>
              <a:custGeom>
                <a:avLst/>
                <a:gdLst>
                  <a:gd name="T0" fmla="*/ 10 w 196"/>
                  <a:gd name="T1" fmla="*/ 34 h 238"/>
                  <a:gd name="T2" fmla="*/ 16 w 196"/>
                  <a:gd name="T3" fmla="*/ 50 h 238"/>
                  <a:gd name="T4" fmla="*/ 12 w 196"/>
                  <a:gd name="T5" fmla="*/ 88 h 238"/>
                  <a:gd name="T6" fmla="*/ 10 w 196"/>
                  <a:gd name="T7" fmla="*/ 94 h 238"/>
                  <a:gd name="T8" fmla="*/ 10 w 196"/>
                  <a:gd name="T9" fmla="*/ 114 h 238"/>
                  <a:gd name="T10" fmla="*/ 16 w 196"/>
                  <a:gd name="T11" fmla="*/ 120 h 238"/>
                  <a:gd name="T12" fmla="*/ 12 w 196"/>
                  <a:gd name="T13" fmla="*/ 132 h 238"/>
                  <a:gd name="T14" fmla="*/ 18 w 196"/>
                  <a:gd name="T15" fmla="*/ 156 h 238"/>
                  <a:gd name="T16" fmla="*/ 26 w 196"/>
                  <a:gd name="T17" fmla="*/ 198 h 238"/>
                  <a:gd name="T18" fmla="*/ 30 w 196"/>
                  <a:gd name="T19" fmla="*/ 202 h 238"/>
                  <a:gd name="T20" fmla="*/ 36 w 196"/>
                  <a:gd name="T21" fmla="*/ 208 h 238"/>
                  <a:gd name="T22" fmla="*/ 44 w 196"/>
                  <a:gd name="T23" fmla="*/ 234 h 238"/>
                  <a:gd name="T24" fmla="*/ 50 w 196"/>
                  <a:gd name="T25" fmla="*/ 238 h 238"/>
                  <a:gd name="T26" fmla="*/ 60 w 196"/>
                  <a:gd name="T27" fmla="*/ 232 h 238"/>
                  <a:gd name="T28" fmla="*/ 76 w 196"/>
                  <a:gd name="T29" fmla="*/ 226 h 238"/>
                  <a:gd name="T30" fmla="*/ 92 w 196"/>
                  <a:gd name="T31" fmla="*/ 230 h 238"/>
                  <a:gd name="T32" fmla="*/ 100 w 196"/>
                  <a:gd name="T33" fmla="*/ 232 h 238"/>
                  <a:gd name="T34" fmla="*/ 112 w 196"/>
                  <a:gd name="T35" fmla="*/ 228 h 238"/>
                  <a:gd name="T36" fmla="*/ 126 w 196"/>
                  <a:gd name="T37" fmla="*/ 204 h 238"/>
                  <a:gd name="T38" fmla="*/ 132 w 196"/>
                  <a:gd name="T39" fmla="*/ 188 h 238"/>
                  <a:gd name="T40" fmla="*/ 144 w 196"/>
                  <a:gd name="T41" fmla="*/ 176 h 238"/>
                  <a:gd name="T42" fmla="*/ 162 w 196"/>
                  <a:gd name="T43" fmla="*/ 172 h 238"/>
                  <a:gd name="T44" fmla="*/ 178 w 196"/>
                  <a:gd name="T45" fmla="*/ 174 h 238"/>
                  <a:gd name="T46" fmla="*/ 190 w 196"/>
                  <a:gd name="T47" fmla="*/ 174 h 238"/>
                  <a:gd name="T48" fmla="*/ 196 w 196"/>
                  <a:gd name="T49" fmla="*/ 162 h 238"/>
                  <a:gd name="T50" fmla="*/ 196 w 196"/>
                  <a:gd name="T51" fmla="*/ 148 h 238"/>
                  <a:gd name="T52" fmla="*/ 186 w 196"/>
                  <a:gd name="T53" fmla="*/ 138 h 238"/>
                  <a:gd name="T54" fmla="*/ 180 w 196"/>
                  <a:gd name="T55" fmla="*/ 130 h 238"/>
                  <a:gd name="T56" fmla="*/ 180 w 196"/>
                  <a:gd name="T57" fmla="*/ 120 h 238"/>
                  <a:gd name="T58" fmla="*/ 158 w 196"/>
                  <a:gd name="T59" fmla="*/ 116 h 238"/>
                  <a:gd name="T60" fmla="*/ 152 w 196"/>
                  <a:gd name="T61" fmla="*/ 108 h 238"/>
                  <a:gd name="T62" fmla="*/ 152 w 196"/>
                  <a:gd name="T63" fmla="*/ 94 h 238"/>
                  <a:gd name="T64" fmla="*/ 148 w 196"/>
                  <a:gd name="T65" fmla="*/ 90 h 238"/>
                  <a:gd name="T66" fmla="*/ 142 w 196"/>
                  <a:gd name="T67" fmla="*/ 70 h 238"/>
                  <a:gd name="T68" fmla="*/ 134 w 196"/>
                  <a:gd name="T69" fmla="*/ 66 h 238"/>
                  <a:gd name="T70" fmla="*/ 120 w 196"/>
                  <a:gd name="T71" fmla="*/ 68 h 238"/>
                  <a:gd name="T72" fmla="*/ 114 w 196"/>
                  <a:gd name="T73" fmla="*/ 66 h 238"/>
                  <a:gd name="T74" fmla="*/ 108 w 196"/>
                  <a:gd name="T75" fmla="*/ 60 h 238"/>
                  <a:gd name="T76" fmla="*/ 100 w 196"/>
                  <a:gd name="T77" fmla="*/ 54 h 238"/>
                  <a:gd name="T78" fmla="*/ 94 w 196"/>
                  <a:gd name="T79" fmla="*/ 54 h 238"/>
                  <a:gd name="T80" fmla="*/ 74 w 196"/>
                  <a:gd name="T81" fmla="*/ 44 h 238"/>
                  <a:gd name="T82" fmla="*/ 66 w 196"/>
                  <a:gd name="T83" fmla="*/ 30 h 238"/>
                  <a:gd name="T84" fmla="*/ 66 w 196"/>
                  <a:gd name="T85" fmla="*/ 10 h 238"/>
                  <a:gd name="T86" fmla="*/ 64 w 196"/>
                  <a:gd name="T87" fmla="*/ 2 h 238"/>
                  <a:gd name="T88" fmla="*/ 56 w 196"/>
                  <a:gd name="T89" fmla="*/ 0 h 238"/>
                  <a:gd name="T90" fmla="*/ 42 w 196"/>
                  <a:gd name="T91" fmla="*/ 6 h 238"/>
                  <a:gd name="T92" fmla="*/ 20 w 196"/>
                  <a:gd name="T93" fmla="*/ 22 h 238"/>
                  <a:gd name="T94" fmla="*/ 8 w 196"/>
                  <a:gd name="T95" fmla="*/ 26 h 238"/>
                  <a:gd name="T96" fmla="*/ 0 w 196"/>
                  <a:gd name="T97" fmla="*/ 24 h 2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6" h="238">
                    <a:moveTo>
                      <a:pt x="0" y="24"/>
                    </a:moveTo>
                    <a:lnTo>
                      <a:pt x="10" y="34"/>
                    </a:lnTo>
                    <a:lnTo>
                      <a:pt x="14" y="42"/>
                    </a:lnTo>
                    <a:lnTo>
                      <a:pt x="16" y="50"/>
                    </a:lnTo>
                    <a:lnTo>
                      <a:pt x="14" y="82"/>
                    </a:lnTo>
                    <a:lnTo>
                      <a:pt x="12" y="88"/>
                    </a:lnTo>
                    <a:lnTo>
                      <a:pt x="12" y="90"/>
                    </a:lnTo>
                    <a:lnTo>
                      <a:pt x="10" y="94"/>
                    </a:lnTo>
                    <a:lnTo>
                      <a:pt x="8" y="100"/>
                    </a:lnTo>
                    <a:lnTo>
                      <a:pt x="10" y="114"/>
                    </a:lnTo>
                    <a:lnTo>
                      <a:pt x="12" y="118"/>
                    </a:lnTo>
                    <a:lnTo>
                      <a:pt x="16" y="120"/>
                    </a:lnTo>
                    <a:lnTo>
                      <a:pt x="14" y="126"/>
                    </a:lnTo>
                    <a:lnTo>
                      <a:pt x="12" y="132"/>
                    </a:lnTo>
                    <a:lnTo>
                      <a:pt x="8" y="146"/>
                    </a:lnTo>
                    <a:lnTo>
                      <a:pt x="18" y="156"/>
                    </a:lnTo>
                    <a:lnTo>
                      <a:pt x="22" y="168"/>
                    </a:lnTo>
                    <a:lnTo>
                      <a:pt x="26" y="198"/>
                    </a:lnTo>
                    <a:lnTo>
                      <a:pt x="28" y="200"/>
                    </a:lnTo>
                    <a:lnTo>
                      <a:pt x="30" y="202"/>
                    </a:lnTo>
                    <a:lnTo>
                      <a:pt x="34" y="204"/>
                    </a:lnTo>
                    <a:lnTo>
                      <a:pt x="36" y="208"/>
                    </a:lnTo>
                    <a:lnTo>
                      <a:pt x="42" y="228"/>
                    </a:lnTo>
                    <a:lnTo>
                      <a:pt x="44" y="234"/>
                    </a:lnTo>
                    <a:lnTo>
                      <a:pt x="46" y="238"/>
                    </a:lnTo>
                    <a:lnTo>
                      <a:pt x="50" y="238"/>
                    </a:lnTo>
                    <a:lnTo>
                      <a:pt x="56" y="236"/>
                    </a:lnTo>
                    <a:lnTo>
                      <a:pt x="60" y="232"/>
                    </a:lnTo>
                    <a:lnTo>
                      <a:pt x="70" y="220"/>
                    </a:lnTo>
                    <a:lnTo>
                      <a:pt x="76" y="226"/>
                    </a:lnTo>
                    <a:lnTo>
                      <a:pt x="84" y="228"/>
                    </a:lnTo>
                    <a:lnTo>
                      <a:pt x="92" y="230"/>
                    </a:lnTo>
                    <a:lnTo>
                      <a:pt x="98" y="238"/>
                    </a:lnTo>
                    <a:lnTo>
                      <a:pt x="100" y="232"/>
                    </a:lnTo>
                    <a:lnTo>
                      <a:pt x="104" y="230"/>
                    </a:lnTo>
                    <a:lnTo>
                      <a:pt x="112" y="228"/>
                    </a:lnTo>
                    <a:lnTo>
                      <a:pt x="126" y="228"/>
                    </a:lnTo>
                    <a:lnTo>
                      <a:pt x="126" y="204"/>
                    </a:lnTo>
                    <a:lnTo>
                      <a:pt x="128" y="196"/>
                    </a:lnTo>
                    <a:lnTo>
                      <a:pt x="132" y="188"/>
                    </a:lnTo>
                    <a:lnTo>
                      <a:pt x="136" y="180"/>
                    </a:lnTo>
                    <a:lnTo>
                      <a:pt x="144" y="176"/>
                    </a:lnTo>
                    <a:lnTo>
                      <a:pt x="152" y="172"/>
                    </a:lnTo>
                    <a:lnTo>
                      <a:pt x="162" y="172"/>
                    </a:lnTo>
                    <a:lnTo>
                      <a:pt x="170" y="172"/>
                    </a:lnTo>
                    <a:lnTo>
                      <a:pt x="178" y="174"/>
                    </a:lnTo>
                    <a:lnTo>
                      <a:pt x="190" y="180"/>
                    </a:lnTo>
                    <a:lnTo>
                      <a:pt x="190" y="174"/>
                    </a:lnTo>
                    <a:lnTo>
                      <a:pt x="192" y="170"/>
                    </a:lnTo>
                    <a:lnTo>
                      <a:pt x="196" y="162"/>
                    </a:lnTo>
                    <a:lnTo>
                      <a:pt x="196" y="156"/>
                    </a:lnTo>
                    <a:lnTo>
                      <a:pt x="196" y="148"/>
                    </a:lnTo>
                    <a:lnTo>
                      <a:pt x="194" y="146"/>
                    </a:lnTo>
                    <a:lnTo>
                      <a:pt x="186" y="138"/>
                    </a:lnTo>
                    <a:lnTo>
                      <a:pt x="184" y="134"/>
                    </a:lnTo>
                    <a:lnTo>
                      <a:pt x="180" y="130"/>
                    </a:lnTo>
                    <a:lnTo>
                      <a:pt x="180" y="126"/>
                    </a:lnTo>
                    <a:lnTo>
                      <a:pt x="180" y="120"/>
                    </a:lnTo>
                    <a:lnTo>
                      <a:pt x="168" y="118"/>
                    </a:lnTo>
                    <a:lnTo>
                      <a:pt x="158" y="116"/>
                    </a:lnTo>
                    <a:lnTo>
                      <a:pt x="154" y="112"/>
                    </a:lnTo>
                    <a:lnTo>
                      <a:pt x="152" y="108"/>
                    </a:lnTo>
                    <a:lnTo>
                      <a:pt x="152" y="102"/>
                    </a:lnTo>
                    <a:lnTo>
                      <a:pt x="152" y="94"/>
                    </a:lnTo>
                    <a:lnTo>
                      <a:pt x="150" y="92"/>
                    </a:lnTo>
                    <a:lnTo>
                      <a:pt x="148" y="90"/>
                    </a:lnTo>
                    <a:lnTo>
                      <a:pt x="146" y="80"/>
                    </a:lnTo>
                    <a:lnTo>
                      <a:pt x="142" y="70"/>
                    </a:lnTo>
                    <a:lnTo>
                      <a:pt x="138" y="68"/>
                    </a:lnTo>
                    <a:lnTo>
                      <a:pt x="134" y="66"/>
                    </a:lnTo>
                    <a:lnTo>
                      <a:pt x="124" y="68"/>
                    </a:lnTo>
                    <a:lnTo>
                      <a:pt x="120" y="68"/>
                    </a:lnTo>
                    <a:lnTo>
                      <a:pt x="116" y="68"/>
                    </a:lnTo>
                    <a:lnTo>
                      <a:pt x="114" y="66"/>
                    </a:lnTo>
                    <a:lnTo>
                      <a:pt x="114" y="62"/>
                    </a:lnTo>
                    <a:lnTo>
                      <a:pt x="108" y="60"/>
                    </a:lnTo>
                    <a:lnTo>
                      <a:pt x="104" y="58"/>
                    </a:lnTo>
                    <a:lnTo>
                      <a:pt x="100" y="54"/>
                    </a:lnTo>
                    <a:lnTo>
                      <a:pt x="98" y="52"/>
                    </a:lnTo>
                    <a:lnTo>
                      <a:pt x="94" y="54"/>
                    </a:lnTo>
                    <a:lnTo>
                      <a:pt x="84" y="50"/>
                    </a:lnTo>
                    <a:lnTo>
                      <a:pt x="74" y="44"/>
                    </a:lnTo>
                    <a:lnTo>
                      <a:pt x="70" y="36"/>
                    </a:lnTo>
                    <a:lnTo>
                      <a:pt x="66" y="30"/>
                    </a:lnTo>
                    <a:lnTo>
                      <a:pt x="64" y="20"/>
                    </a:lnTo>
                    <a:lnTo>
                      <a:pt x="66" y="10"/>
                    </a:lnTo>
                    <a:lnTo>
                      <a:pt x="66" y="6"/>
                    </a:lnTo>
                    <a:lnTo>
                      <a:pt x="64" y="2"/>
                    </a:lnTo>
                    <a:lnTo>
                      <a:pt x="62" y="0"/>
                    </a:lnTo>
                    <a:lnTo>
                      <a:pt x="56" y="0"/>
                    </a:lnTo>
                    <a:lnTo>
                      <a:pt x="48" y="2"/>
                    </a:lnTo>
                    <a:lnTo>
                      <a:pt x="42" y="6"/>
                    </a:lnTo>
                    <a:lnTo>
                      <a:pt x="30" y="14"/>
                    </a:lnTo>
                    <a:lnTo>
                      <a:pt x="20" y="22"/>
                    </a:lnTo>
                    <a:lnTo>
                      <a:pt x="12" y="26"/>
                    </a:lnTo>
                    <a:lnTo>
                      <a:pt x="8" y="26"/>
                    </a:lnTo>
                    <a:lnTo>
                      <a:pt x="4" y="24"/>
                    </a:lnTo>
                    <a:lnTo>
                      <a:pt x="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6" name="Freeform 78"/>
              <p:cNvSpPr>
                <a:spLocks noChangeAspect="1"/>
              </p:cNvSpPr>
              <p:nvPr/>
            </p:nvSpPr>
            <p:spPr bwMode="gray">
              <a:xfrm>
                <a:off x="1709" y="2496"/>
                <a:ext cx="134" cy="152"/>
              </a:xfrm>
              <a:custGeom>
                <a:avLst/>
                <a:gdLst>
                  <a:gd name="T0" fmla="*/ 132 w 134"/>
                  <a:gd name="T1" fmla="*/ 118 h 152"/>
                  <a:gd name="T2" fmla="*/ 134 w 134"/>
                  <a:gd name="T3" fmla="*/ 122 h 152"/>
                  <a:gd name="T4" fmla="*/ 134 w 134"/>
                  <a:gd name="T5" fmla="*/ 130 h 152"/>
                  <a:gd name="T6" fmla="*/ 134 w 134"/>
                  <a:gd name="T7" fmla="*/ 136 h 152"/>
                  <a:gd name="T8" fmla="*/ 130 w 134"/>
                  <a:gd name="T9" fmla="*/ 138 h 152"/>
                  <a:gd name="T10" fmla="*/ 122 w 134"/>
                  <a:gd name="T11" fmla="*/ 146 h 152"/>
                  <a:gd name="T12" fmla="*/ 112 w 134"/>
                  <a:gd name="T13" fmla="*/ 150 h 152"/>
                  <a:gd name="T14" fmla="*/ 102 w 134"/>
                  <a:gd name="T15" fmla="*/ 152 h 152"/>
                  <a:gd name="T16" fmla="*/ 94 w 134"/>
                  <a:gd name="T17" fmla="*/ 152 h 152"/>
                  <a:gd name="T18" fmla="*/ 86 w 134"/>
                  <a:gd name="T19" fmla="*/ 150 h 152"/>
                  <a:gd name="T20" fmla="*/ 82 w 134"/>
                  <a:gd name="T21" fmla="*/ 148 h 152"/>
                  <a:gd name="T22" fmla="*/ 74 w 134"/>
                  <a:gd name="T23" fmla="*/ 148 h 152"/>
                  <a:gd name="T24" fmla="*/ 76 w 134"/>
                  <a:gd name="T25" fmla="*/ 138 h 152"/>
                  <a:gd name="T26" fmla="*/ 80 w 134"/>
                  <a:gd name="T27" fmla="*/ 132 h 152"/>
                  <a:gd name="T28" fmla="*/ 82 w 134"/>
                  <a:gd name="T29" fmla="*/ 124 h 152"/>
                  <a:gd name="T30" fmla="*/ 84 w 134"/>
                  <a:gd name="T31" fmla="*/ 116 h 152"/>
                  <a:gd name="T32" fmla="*/ 82 w 134"/>
                  <a:gd name="T33" fmla="*/ 110 h 152"/>
                  <a:gd name="T34" fmla="*/ 78 w 134"/>
                  <a:gd name="T35" fmla="*/ 106 h 152"/>
                  <a:gd name="T36" fmla="*/ 72 w 134"/>
                  <a:gd name="T37" fmla="*/ 106 h 152"/>
                  <a:gd name="T38" fmla="*/ 64 w 134"/>
                  <a:gd name="T39" fmla="*/ 104 h 152"/>
                  <a:gd name="T40" fmla="*/ 62 w 134"/>
                  <a:gd name="T41" fmla="*/ 102 h 152"/>
                  <a:gd name="T42" fmla="*/ 60 w 134"/>
                  <a:gd name="T43" fmla="*/ 98 h 152"/>
                  <a:gd name="T44" fmla="*/ 58 w 134"/>
                  <a:gd name="T45" fmla="*/ 94 h 152"/>
                  <a:gd name="T46" fmla="*/ 54 w 134"/>
                  <a:gd name="T47" fmla="*/ 92 h 152"/>
                  <a:gd name="T48" fmla="*/ 46 w 134"/>
                  <a:gd name="T49" fmla="*/ 90 h 152"/>
                  <a:gd name="T50" fmla="*/ 40 w 134"/>
                  <a:gd name="T51" fmla="*/ 88 h 152"/>
                  <a:gd name="T52" fmla="*/ 34 w 134"/>
                  <a:gd name="T53" fmla="*/ 88 h 152"/>
                  <a:gd name="T54" fmla="*/ 30 w 134"/>
                  <a:gd name="T55" fmla="*/ 86 h 152"/>
                  <a:gd name="T56" fmla="*/ 24 w 134"/>
                  <a:gd name="T57" fmla="*/ 82 h 152"/>
                  <a:gd name="T58" fmla="*/ 12 w 134"/>
                  <a:gd name="T59" fmla="*/ 66 h 152"/>
                  <a:gd name="T60" fmla="*/ 4 w 134"/>
                  <a:gd name="T61" fmla="*/ 62 h 152"/>
                  <a:gd name="T62" fmla="*/ 2 w 134"/>
                  <a:gd name="T63" fmla="*/ 60 h 152"/>
                  <a:gd name="T64" fmla="*/ 0 w 134"/>
                  <a:gd name="T65" fmla="*/ 58 h 152"/>
                  <a:gd name="T66" fmla="*/ 0 w 134"/>
                  <a:gd name="T67" fmla="*/ 56 h 152"/>
                  <a:gd name="T68" fmla="*/ 0 w 134"/>
                  <a:gd name="T69" fmla="*/ 32 h 152"/>
                  <a:gd name="T70" fmla="*/ 2 w 134"/>
                  <a:gd name="T71" fmla="*/ 24 h 152"/>
                  <a:gd name="T72" fmla="*/ 6 w 134"/>
                  <a:gd name="T73" fmla="*/ 16 h 152"/>
                  <a:gd name="T74" fmla="*/ 10 w 134"/>
                  <a:gd name="T75" fmla="*/ 8 h 152"/>
                  <a:gd name="T76" fmla="*/ 18 w 134"/>
                  <a:gd name="T77" fmla="*/ 4 h 152"/>
                  <a:gd name="T78" fmla="*/ 26 w 134"/>
                  <a:gd name="T79" fmla="*/ 0 h 152"/>
                  <a:gd name="T80" fmla="*/ 36 w 134"/>
                  <a:gd name="T81" fmla="*/ 0 h 152"/>
                  <a:gd name="T82" fmla="*/ 44 w 134"/>
                  <a:gd name="T83" fmla="*/ 0 h 152"/>
                  <a:gd name="T84" fmla="*/ 52 w 134"/>
                  <a:gd name="T85" fmla="*/ 2 h 152"/>
                  <a:gd name="T86" fmla="*/ 64 w 134"/>
                  <a:gd name="T87" fmla="*/ 8 h 152"/>
                  <a:gd name="T88" fmla="*/ 64 w 134"/>
                  <a:gd name="T89" fmla="*/ 18 h 152"/>
                  <a:gd name="T90" fmla="*/ 70 w 134"/>
                  <a:gd name="T91" fmla="*/ 34 h 152"/>
                  <a:gd name="T92" fmla="*/ 76 w 134"/>
                  <a:gd name="T93" fmla="*/ 50 h 152"/>
                  <a:gd name="T94" fmla="*/ 78 w 134"/>
                  <a:gd name="T95" fmla="*/ 54 h 152"/>
                  <a:gd name="T96" fmla="*/ 82 w 134"/>
                  <a:gd name="T97" fmla="*/ 56 h 152"/>
                  <a:gd name="T98" fmla="*/ 92 w 134"/>
                  <a:gd name="T99" fmla="*/ 56 h 152"/>
                  <a:gd name="T100" fmla="*/ 100 w 134"/>
                  <a:gd name="T101" fmla="*/ 58 h 152"/>
                  <a:gd name="T102" fmla="*/ 106 w 134"/>
                  <a:gd name="T103" fmla="*/ 62 h 152"/>
                  <a:gd name="T104" fmla="*/ 108 w 134"/>
                  <a:gd name="T105" fmla="*/ 68 h 152"/>
                  <a:gd name="T106" fmla="*/ 114 w 134"/>
                  <a:gd name="T107" fmla="*/ 80 h 152"/>
                  <a:gd name="T108" fmla="*/ 120 w 134"/>
                  <a:gd name="T109" fmla="*/ 90 h 152"/>
                  <a:gd name="T110" fmla="*/ 122 w 134"/>
                  <a:gd name="T111" fmla="*/ 86 h 152"/>
                  <a:gd name="T112" fmla="*/ 126 w 134"/>
                  <a:gd name="T113" fmla="*/ 84 h 152"/>
                  <a:gd name="T114" fmla="*/ 128 w 134"/>
                  <a:gd name="T115" fmla="*/ 82 h 152"/>
                  <a:gd name="T116" fmla="*/ 132 w 134"/>
                  <a:gd name="T117" fmla="*/ 84 h 152"/>
                  <a:gd name="T118" fmla="*/ 132 w 134"/>
                  <a:gd name="T119" fmla="*/ 88 h 152"/>
                  <a:gd name="T120" fmla="*/ 132 w 134"/>
                  <a:gd name="T121" fmla="*/ 94 h 152"/>
                  <a:gd name="T122" fmla="*/ 132 w 134"/>
                  <a:gd name="T123" fmla="*/ 106 h 152"/>
                  <a:gd name="T124" fmla="*/ 132 w 134"/>
                  <a:gd name="T125" fmla="*/ 118 h 1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4" h="152">
                    <a:moveTo>
                      <a:pt x="132" y="118"/>
                    </a:moveTo>
                    <a:lnTo>
                      <a:pt x="134" y="122"/>
                    </a:lnTo>
                    <a:lnTo>
                      <a:pt x="134" y="130"/>
                    </a:lnTo>
                    <a:lnTo>
                      <a:pt x="134" y="136"/>
                    </a:lnTo>
                    <a:lnTo>
                      <a:pt x="130" y="138"/>
                    </a:lnTo>
                    <a:lnTo>
                      <a:pt x="122" y="146"/>
                    </a:lnTo>
                    <a:lnTo>
                      <a:pt x="112" y="150"/>
                    </a:lnTo>
                    <a:lnTo>
                      <a:pt x="102" y="152"/>
                    </a:lnTo>
                    <a:lnTo>
                      <a:pt x="94" y="152"/>
                    </a:lnTo>
                    <a:lnTo>
                      <a:pt x="86" y="150"/>
                    </a:lnTo>
                    <a:lnTo>
                      <a:pt x="82" y="148"/>
                    </a:lnTo>
                    <a:lnTo>
                      <a:pt x="74" y="148"/>
                    </a:lnTo>
                    <a:lnTo>
                      <a:pt x="76" y="138"/>
                    </a:lnTo>
                    <a:lnTo>
                      <a:pt x="80" y="132"/>
                    </a:lnTo>
                    <a:lnTo>
                      <a:pt x="82" y="124"/>
                    </a:lnTo>
                    <a:lnTo>
                      <a:pt x="84" y="116"/>
                    </a:lnTo>
                    <a:lnTo>
                      <a:pt x="82" y="110"/>
                    </a:lnTo>
                    <a:lnTo>
                      <a:pt x="78" y="106"/>
                    </a:lnTo>
                    <a:lnTo>
                      <a:pt x="72" y="106"/>
                    </a:lnTo>
                    <a:lnTo>
                      <a:pt x="64" y="104"/>
                    </a:lnTo>
                    <a:lnTo>
                      <a:pt x="62" y="102"/>
                    </a:lnTo>
                    <a:lnTo>
                      <a:pt x="60" y="98"/>
                    </a:lnTo>
                    <a:lnTo>
                      <a:pt x="58" y="94"/>
                    </a:lnTo>
                    <a:lnTo>
                      <a:pt x="54" y="92"/>
                    </a:lnTo>
                    <a:lnTo>
                      <a:pt x="46" y="90"/>
                    </a:lnTo>
                    <a:lnTo>
                      <a:pt x="40" y="88"/>
                    </a:lnTo>
                    <a:lnTo>
                      <a:pt x="34" y="88"/>
                    </a:lnTo>
                    <a:lnTo>
                      <a:pt x="30" y="86"/>
                    </a:lnTo>
                    <a:lnTo>
                      <a:pt x="24" y="82"/>
                    </a:lnTo>
                    <a:lnTo>
                      <a:pt x="12" y="66"/>
                    </a:lnTo>
                    <a:lnTo>
                      <a:pt x="4" y="62"/>
                    </a:lnTo>
                    <a:lnTo>
                      <a:pt x="2" y="60"/>
                    </a:lnTo>
                    <a:lnTo>
                      <a:pt x="0" y="58"/>
                    </a:lnTo>
                    <a:lnTo>
                      <a:pt x="0" y="56"/>
                    </a:lnTo>
                    <a:lnTo>
                      <a:pt x="0" y="32"/>
                    </a:lnTo>
                    <a:lnTo>
                      <a:pt x="2" y="24"/>
                    </a:lnTo>
                    <a:lnTo>
                      <a:pt x="6" y="16"/>
                    </a:lnTo>
                    <a:lnTo>
                      <a:pt x="10" y="8"/>
                    </a:lnTo>
                    <a:lnTo>
                      <a:pt x="18" y="4"/>
                    </a:lnTo>
                    <a:lnTo>
                      <a:pt x="26" y="0"/>
                    </a:lnTo>
                    <a:lnTo>
                      <a:pt x="36" y="0"/>
                    </a:lnTo>
                    <a:lnTo>
                      <a:pt x="44" y="0"/>
                    </a:lnTo>
                    <a:lnTo>
                      <a:pt x="52" y="2"/>
                    </a:lnTo>
                    <a:lnTo>
                      <a:pt x="64" y="8"/>
                    </a:lnTo>
                    <a:lnTo>
                      <a:pt x="64" y="18"/>
                    </a:lnTo>
                    <a:lnTo>
                      <a:pt x="70" y="34"/>
                    </a:lnTo>
                    <a:lnTo>
                      <a:pt x="76" y="50"/>
                    </a:lnTo>
                    <a:lnTo>
                      <a:pt x="78" y="54"/>
                    </a:lnTo>
                    <a:lnTo>
                      <a:pt x="82" y="56"/>
                    </a:lnTo>
                    <a:lnTo>
                      <a:pt x="92" y="56"/>
                    </a:lnTo>
                    <a:lnTo>
                      <a:pt x="100" y="58"/>
                    </a:lnTo>
                    <a:lnTo>
                      <a:pt x="106" y="62"/>
                    </a:lnTo>
                    <a:lnTo>
                      <a:pt x="108" y="68"/>
                    </a:lnTo>
                    <a:lnTo>
                      <a:pt x="114" y="80"/>
                    </a:lnTo>
                    <a:lnTo>
                      <a:pt x="120" y="90"/>
                    </a:lnTo>
                    <a:lnTo>
                      <a:pt x="122" y="86"/>
                    </a:lnTo>
                    <a:lnTo>
                      <a:pt x="126" y="84"/>
                    </a:lnTo>
                    <a:lnTo>
                      <a:pt x="128" y="82"/>
                    </a:lnTo>
                    <a:lnTo>
                      <a:pt x="132" y="84"/>
                    </a:lnTo>
                    <a:lnTo>
                      <a:pt x="132" y="88"/>
                    </a:lnTo>
                    <a:lnTo>
                      <a:pt x="132" y="94"/>
                    </a:lnTo>
                    <a:lnTo>
                      <a:pt x="132" y="106"/>
                    </a:lnTo>
                    <a:lnTo>
                      <a:pt x="132" y="1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7" name="Freeform 79"/>
              <p:cNvSpPr>
                <a:spLocks noChangeAspect="1"/>
              </p:cNvSpPr>
              <p:nvPr/>
            </p:nvSpPr>
            <p:spPr bwMode="gray">
              <a:xfrm>
                <a:off x="1805" y="2698"/>
                <a:ext cx="84" cy="82"/>
              </a:xfrm>
              <a:custGeom>
                <a:avLst/>
                <a:gdLst>
                  <a:gd name="T0" fmla="*/ 2 w 84"/>
                  <a:gd name="T1" fmla="*/ 0 h 82"/>
                  <a:gd name="T2" fmla="*/ 12 w 84"/>
                  <a:gd name="T3" fmla="*/ 0 h 82"/>
                  <a:gd name="T4" fmla="*/ 22 w 84"/>
                  <a:gd name="T5" fmla="*/ 4 h 82"/>
                  <a:gd name="T6" fmla="*/ 34 w 84"/>
                  <a:gd name="T7" fmla="*/ 12 h 82"/>
                  <a:gd name="T8" fmla="*/ 44 w 84"/>
                  <a:gd name="T9" fmla="*/ 18 h 82"/>
                  <a:gd name="T10" fmla="*/ 66 w 84"/>
                  <a:gd name="T11" fmla="*/ 36 h 82"/>
                  <a:gd name="T12" fmla="*/ 84 w 84"/>
                  <a:gd name="T13" fmla="*/ 50 h 82"/>
                  <a:gd name="T14" fmla="*/ 78 w 84"/>
                  <a:gd name="T15" fmla="*/ 62 h 82"/>
                  <a:gd name="T16" fmla="*/ 72 w 84"/>
                  <a:gd name="T17" fmla="*/ 72 h 82"/>
                  <a:gd name="T18" fmla="*/ 66 w 84"/>
                  <a:gd name="T19" fmla="*/ 78 h 82"/>
                  <a:gd name="T20" fmla="*/ 60 w 84"/>
                  <a:gd name="T21" fmla="*/ 82 h 82"/>
                  <a:gd name="T22" fmla="*/ 58 w 84"/>
                  <a:gd name="T23" fmla="*/ 82 h 82"/>
                  <a:gd name="T24" fmla="*/ 40 w 84"/>
                  <a:gd name="T25" fmla="*/ 80 h 82"/>
                  <a:gd name="T26" fmla="*/ 24 w 84"/>
                  <a:gd name="T27" fmla="*/ 76 h 82"/>
                  <a:gd name="T28" fmla="*/ 12 w 84"/>
                  <a:gd name="T29" fmla="*/ 72 h 82"/>
                  <a:gd name="T30" fmla="*/ 0 w 84"/>
                  <a:gd name="T31" fmla="*/ 66 h 82"/>
                  <a:gd name="T32" fmla="*/ 2 w 84"/>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82">
                    <a:moveTo>
                      <a:pt x="2" y="0"/>
                    </a:moveTo>
                    <a:lnTo>
                      <a:pt x="12" y="0"/>
                    </a:lnTo>
                    <a:lnTo>
                      <a:pt x="22" y="4"/>
                    </a:lnTo>
                    <a:lnTo>
                      <a:pt x="34" y="12"/>
                    </a:lnTo>
                    <a:lnTo>
                      <a:pt x="44" y="18"/>
                    </a:lnTo>
                    <a:lnTo>
                      <a:pt x="66" y="36"/>
                    </a:lnTo>
                    <a:lnTo>
                      <a:pt x="84" y="50"/>
                    </a:lnTo>
                    <a:lnTo>
                      <a:pt x="78" y="62"/>
                    </a:lnTo>
                    <a:lnTo>
                      <a:pt x="72" y="72"/>
                    </a:lnTo>
                    <a:lnTo>
                      <a:pt x="66" y="78"/>
                    </a:lnTo>
                    <a:lnTo>
                      <a:pt x="60" y="82"/>
                    </a:lnTo>
                    <a:lnTo>
                      <a:pt x="58" y="82"/>
                    </a:lnTo>
                    <a:lnTo>
                      <a:pt x="40" y="80"/>
                    </a:lnTo>
                    <a:lnTo>
                      <a:pt x="24" y="76"/>
                    </a:lnTo>
                    <a:lnTo>
                      <a:pt x="12" y="72"/>
                    </a:lnTo>
                    <a:lnTo>
                      <a:pt x="0" y="66"/>
                    </a:lnTo>
                    <a:lnTo>
                      <a:pt x="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8" name="Freeform 80"/>
              <p:cNvSpPr>
                <a:spLocks noChangeAspect="1"/>
              </p:cNvSpPr>
              <p:nvPr/>
            </p:nvSpPr>
            <p:spPr bwMode="gray">
              <a:xfrm>
                <a:off x="1611" y="2544"/>
                <a:ext cx="246" cy="552"/>
              </a:xfrm>
              <a:custGeom>
                <a:avLst/>
                <a:gdLst>
                  <a:gd name="T0" fmla="*/ 206 w 246"/>
                  <a:gd name="T1" fmla="*/ 128 h 552"/>
                  <a:gd name="T2" fmla="*/ 244 w 246"/>
                  <a:gd name="T3" fmla="*/ 96 h 552"/>
                  <a:gd name="T4" fmla="*/ 242 w 246"/>
                  <a:gd name="T5" fmla="*/ 68 h 552"/>
                  <a:gd name="T6" fmla="*/ 232 w 246"/>
                  <a:gd name="T7" fmla="*/ 82 h 552"/>
                  <a:gd name="T8" fmla="*/ 210 w 246"/>
                  <a:gd name="T9" fmla="*/ 102 h 552"/>
                  <a:gd name="T10" fmla="*/ 180 w 246"/>
                  <a:gd name="T11" fmla="*/ 100 h 552"/>
                  <a:gd name="T12" fmla="*/ 180 w 246"/>
                  <a:gd name="T13" fmla="*/ 76 h 552"/>
                  <a:gd name="T14" fmla="*/ 170 w 246"/>
                  <a:gd name="T15" fmla="*/ 58 h 552"/>
                  <a:gd name="T16" fmla="*/ 156 w 246"/>
                  <a:gd name="T17" fmla="*/ 46 h 552"/>
                  <a:gd name="T18" fmla="*/ 132 w 246"/>
                  <a:gd name="T19" fmla="*/ 40 h 552"/>
                  <a:gd name="T20" fmla="*/ 102 w 246"/>
                  <a:gd name="T21" fmla="*/ 14 h 552"/>
                  <a:gd name="T22" fmla="*/ 76 w 246"/>
                  <a:gd name="T23" fmla="*/ 10 h 552"/>
                  <a:gd name="T24" fmla="*/ 56 w 246"/>
                  <a:gd name="T25" fmla="*/ 8 h 552"/>
                  <a:gd name="T26" fmla="*/ 28 w 246"/>
                  <a:gd name="T27" fmla="*/ 16 h 552"/>
                  <a:gd name="T28" fmla="*/ 22 w 246"/>
                  <a:gd name="T29" fmla="*/ 46 h 552"/>
                  <a:gd name="T30" fmla="*/ 14 w 246"/>
                  <a:gd name="T31" fmla="*/ 80 h 552"/>
                  <a:gd name="T32" fmla="*/ 8 w 246"/>
                  <a:gd name="T33" fmla="*/ 112 h 552"/>
                  <a:gd name="T34" fmla="*/ 4 w 246"/>
                  <a:gd name="T35" fmla="*/ 144 h 552"/>
                  <a:gd name="T36" fmla="*/ 2 w 246"/>
                  <a:gd name="T37" fmla="*/ 170 h 552"/>
                  <a:gd name="T38" fmla="*/ 8 w 246"/>
                  <a:gd name="T39" fmla="*/ 192 h 552"/>
                  <a:gd name="T40" fmla="*/ 18 w 246"/>
                  <a:gd name="T41" fmla="*/ 218 h 552"/>
                  <a:gd name="T42" fmla="*/ 16 w 246"/>
                  <a:gd name="T43" fmla="*/ 266 h 552"/>
                  <a:gd name="T44" fmla="*/ 18 w 246"/>
                  <a:gd name="T45" fmla="*/ 292 h 552"/>
                  <a:gd name="T46" fmla="*/ 22 w 246"/>
                  <a:gd name="T47" fmla="*/ 312 h 552"/>
                  <a:gd name="T48" fmla="*/ 26 w 246"/>
                  <a:gd name="T49" fmla="*/ 348 h 552"/>
                  <a:gd name="T50" fmla="*/ 26 w 246"/>
                  <a:gd name="T51" fmla="*/ 374 h 552"/>
                  <a:gd name="T52" fmla="*/ 54 w 246"/>
                  <a:gd name="T53" fmla="*/ 414 h 552"/>
                  <a:gd name="T54" fmla="*/ 54 w 246"/>
                  <a:gd name="T55" fmla="*/ 438 h 552"/>
                  <a:gd name="T56" fmla="*/ 56 w 246"/>
                  <a:gd name="T57" fmla="*/ 464 h 552"/>
                  <a:gd name="T58" fmla="*/ 54 w 246"/>
                  <a:gd name="T59" fmla="*/ 476 h 552"/>
                  <a:gd name="T60" fmla="*/ 52 w 246"/>
                  <a:gd name="T61" fmla="*/ 504 h 552"/>
                  <a:gd name="T62" fmla="*/ 70 w 246"/>
                  <a:gd name="T63" fmla="*/ 524 h 552"/>
                  <a:gd name="T64" fmla="*/ 88 w 246"/>
                  <a:gd name="T65" fmla="*/ 546 h 552"/>
                  <a:gd name="T66" fmla="*/ 124 w 246"/>
                  <a:gd name="T67" fmla="*/ 526 h 552"/>
                  <a:gd name="T68" fmla="*/ 124 w 246"/>
                  <a:gd name="T69" fmla="*/ 514 h 552"/>
                  <a:gd name="T70" fmla="*/ 134 w 246"/>
                  <a:gd name="T71" fmla="*/ 502 h 552"/>
                  <a:gd name="T72" fmla="*/ 142 w 246"/>
                  <a:gd name="T73" fmla="*/ 484 h 552"/>
                  <a:gd name="T74" fmla="*/ 152 w 246"/>
                  <a:gd name="T75" fmla="*/ 464 h 552"/>
                  <a:gd name="T76" fmla="*/ 128 w 246"/>
                  <a:gd name="T77" fmla="*/ 450 h 552"/>
                  <a:gd name="T78" fmla="*/ 116 w 246"/>
                  <a:gd name="T79" fmla="*/ 436 h 552"/>
                  <a:gd name="T80" fmla="*/ 140 w 246"/>
                  <a:gd name="T81" fmla="*/ 410 h 552"/>
                  <a:gd name="T82" fmla="*/ 140 w 246"/>
                  <a:gd name="T83" fmla="*/ 388 h 552"/>
                  <a:gd name="T84" fmla="*/ 142 w 246"/>
                  <a:gd name="T85" fmla="*/ 378 h 552"/>
                  <a:gd name="T86" fmla="*/ 152 w 246"/>
                  <a:gd name="T87" fmla="*/ 374 h 552"/>
                  <a:gd name="T88" fmla="*/ 134 w 246"/>
                  <a:gd name="T89" fmla="*/ 370 h 552"/>
                  <a:gd name="T90" fmla="*/ 136 w 246"/>
                  <a:gd name="T91" fmla="*/ 346 h 552"/>
                  <a:gd name="T92" fmla="*/ 164 w 246"/>
                  <a:gd name="T93" fmla="*/ 344 h 552"/>
                  <a:gd name="T94" fmla="*/ 156 w 246"/>
                  <a:gd name="T95" fmla="*/ 326 h 552"/>
                  <a:gd name="T96" fmla="*/ 192 w 246"/>
                  <a:gd name="T97" fmla="*/ 308 h 552"/>
                  <a:gd name="T98" fmla="*/ 224 w 246"/>
                  <a:gd name="T99" fmla="*/ 290 h 552"/>
                  <a:gd name="T100" fmla="*/ 226 w 246"/>
                  <a:gd name="T101" fmla="*/ 258 h 552"/>
                  <a:gd name="T102" fmla="*/ 220 w 246"/>
                  <a:gd name="T103" fmla="*/ 242 h 552"/>
                  <a:gd name="T104" fmla="*/ 196 w 246"/>
                  <a:gd name="T105" fmla="*/ 154 h 552"/>
                  <a:gd name="T106" fmla="*/ 216 w 246"/>
                  <a:gd name="T107" fmla="*/ 116 h 552"/>
                  <a:gd name="T108" fmla="*/ 246 w 246"/>
                  <a:gd name="T109" fmla="*/ 92 h 552"/>
                  <a:gd name="T110" fmla="*/ 244 w 246"/>
                  <a:gd name="T111" fmla="*/ 78 h 552"/>
                  <a:gd name="T112" fmla="*/ 238 w 246"/>
                  <a:gd name="T113" fmla="*/ 102 h 552"/>
                  <a:gd name="T114" fmla="*/ 200 w 246"/>
                  <a:gd name="T115" fmla="*/ 142 h 552"/>
                  <a:gd name="T116" fmla="*/ 196 w 246"/>
                  <a:gd name="T117" fmla="*/ 154 h 5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552">
                    <a:moveTo>
                      <a:pt x="196" y="154"/>
                    </a:moveTo>
                    <a:lnTo>
                      <a:pt x="196" y="148"/>
                    </a:lnTo>
                    <a:lnTo>
                      <a:pt x="200" y="142"/>
                    </a:lnTo>
                    <a:lnTo>
                      <a:pt x="206" y="128"/>
                    </a:lnTo>
                    <a:lnTo>
                      <a:pt x="216" y="116"/>
                    </a:lnTo>
                    <a:lnTo>
                      <a:pt x="224" y="108"/>
                    </a:lnTo>
                    <a:lnTo>
                      <a:pt x="238" y="102"/>
                    </a:lnTo>
                    <a:lnTo>
                      <a:pt x="244" y="96"/>
                    </a:lnTo>
                    <a:lnTo>
                      <a:pt x="246" y="92"/>
                    </a:lnTo>
                    <a:lnTo>
                      <a:pt x="246" y="88"/>
                    </a:lnTo>
                    <a:lnTo>
                      <a:pt x="244" y="78"/>
                    </a:lnTo>
                    <a:lnTo>
                      <a:pt x="242" y="68"/>
                    </a:lnTo>
                    <a:lnTo>
                      <a:pt x="236" y="70"/>
                    </a:lnTo>
                    <a:lnTo>
                      <a:pt x="230" y="70"/>
                    </a:lnTo>
                    <a:lnTo>
                      <a:pt x="232" y="74"/>
                    </a:lnTo>
                    <a:lnTo>
                      <a:pt x="232" y="82"/>
                    </a:lnTo>
                    <a:lnTo>
                      <a:pt x="232" y="88"/>
                    </a:lnTo>
                    <a:lnTo>
                      <a:pt x="228" y="90"/>
                    </a:lnTo>
                    <a:lnTo>
                      <a:pt x="220" y="98"/>
                    </a:lnTo>
                    <a:lnTo>
                      <a:pt x="210" y="102"/>
                    </a:lnTo>
                    <a:lnTo>
                      <a:pt x="200" y="104"/>
                    </a:lnTo>
                    <a:lnTo>
                      <a:pt x="192" y="104"/>
                    </a:lnTo>
                    <a:lnTo>
                      <a:pt x="184" y="102"/>
                    </a:lnTo>
                    <a:lnTo>
                      <a:pt x="180" y="100"/>
                    </a:lnTo>
                    <a:lnTo>
                      <a:pt x="172" y="100"/>
                    </a:lnTo>
                    <a:lnTo>
                      <a:pt x="174" y="90"/>
                    </a:lnTo>
                    <a:lnTo>
                      <a:pt x="178" y="84"/>
                    </a:lnTo>
                    <a:lnTo>
                      <a:pt x="180" y="76"/>
                    </a:lnTo>
                    <a:lnTo>
                      <a:pt x="182" y="68"/>
                    </a:lnTo>
                    <a:lnTo>
                      <a:pt x="180" y="62"/>
                    </a:lnTo>
                    <a:lnTo>
                      <a:pt x="176" y="58"/>
                    </a:lnTo>
                    <a:lnTo>
                      <a:pt x="170" y="58"/>
                    </a:lnTo>
                    <a:lnTo>
                      <a:pt x="162" y="56"/>
                    </a:lnTo>
                    <a:lnTo>
                      <a:pt x="160" y="54"/>
                    </a:lnTo>
                    <a:lnTo>
                      <a:pt x="158" y="50"/>
                    </a:lnTo>
                    <a:lnTo>
                      <a:pt x="156" y="46"/>
                    </a:lnTo>
                    <a:lnTo>
                      <a:pt x="152" y="44"/>
                    </a:lnTo>
                    <a:lnTo>
                      <a:pt x="144" y="42"/>
                    </a:lnTo>
                    <a:lnTo>
                      <a:pt x="138" y="40"/>
                    </a:lnTo>
                    <a:lnTo>
                      <a:pt x="132" y="40"/>
                    </a:lnTo>
                    <a:lnTo>
                      <a:pt x="128" y="38"/>
                    </a:lnTo>
                    <a:lnTo>
                      <a:pt x="122" y="34"/>
                    </a:lnTo>
                    <a:lnTo>
                      <a:pt x="110" y="18"/>
                    </a:lnTo>
                    <a:lnTo>
                      <a:pt x="102" y="14"/>
                    </a:lnTo>
                    <a:lnTo>
                      <a:pt x="98" y="10"/>
                    </a:lnTo>
                    <a:lnTo>
                      <a:pt x="98" y="8"/>
                    </a:lnTo>
                    <a:lnTo>
                      <a:pt x="84" y="8"/>
                    </a:lnTo>
                    <a:lnTo>
                      <a:pt x="76" y="10"/>
                    </a:lnTo>
                    <a:lnTo>
                      <a:pt x="72" y="12"/>
                    </a:lnTo>
                    <a:lnTo>
                      <a:pt x="70" y="18"/>
                    </a:lnTo>
                    <a:lnTo>
                      <a:pt x="64" y="10"/>
                    </a:lnTo>
                    <a:lnTo>
                      <a:pt x="56" y="8"/>
                    </a:lnTo>
                    <a:lnTo>
                      <a:pt x="48" y="6"/>
                    </a:lnTo>
                    <a:lnTo>
                      <a:pt x="42" y="0"/>
                    </a:lnTo>
                    <a:lnTo>
                      <a:pt x="34" y="8"/>
                    </a:lnTo>
                    <a:lnTo>
                      <a:pt x="28" y="16"/>
                    </a:lnTo>
                    <a:lnTo>
                      <a:pt x="30" y="30"/>
                    </a:lnTo>
                    <a:lnTo>
                      <a:pt x="30" y="34"/>
                    </a:lnTo>
                    <a:lnTo>
                      <a:pt x="28" y="40"/>
                    </a:lnTo>
                    <a:lnTo>
                      <a:pt x="22" y="46"/>
                    </a:lnTo>
                    <a:lnTo>
                      <a:pt x="16" y="50"/>
                    </a:lnTo>
                    <a:lnTo>
                      <a:pt x="14" y="54"/>
                    </a:lnTo>
                    <a:lnTo>
                      <a:pt x="12" y="62"/>
                    </a:lnTo>
                    <a:lnTo>
                      <a:pt x="14" y="80"/>
                    </a:lnTo>
                    <a:lnTo>
                      <a:pt x="16" y="86"/>
                    </a:lnTo>
                    <a:lnTo>
                      <a:pt x="20" y="92"/>
                    </a:lnTo>
                    <a:lnTo>
                      <a:pt x="16" y="100"/>
                    </a:lnTo>
                    <a:lnTo>
                      <a:pt x="8" y="112"/>
                    </a:lnTo>
                    <a:lnTo>
                      <a:pt x="2" y="122"/>
                    </a:lnTo>
                    <a:lnTo>
                      <a:pt x="0" y="136"/>
                    </a:lnTo>
                    <a:lnTo>
                      <a:pt x="2" y="140"/>
                    </a:lnTo>
                    <a:lnTo>
                      <a:pt x="4" y="144"/>
                    </a:lnTo>
                    <a:lnTo>
                      <a:pt x="8" y="146"/>
                    </a:lnTo>
                    <a:lnTo>
                      <a:pt x="8" y="152"/>
                    </a:lnTo>
                    <a:lnTo>
                      <a:pt x="4" y="162"/>
                    </a:lnTo>
                    <a:lnTo>
                      <a:pt x="2" y="170"/>
                    </a:lnTo>
                    <a:lnTo>
                      <a:pt x="0" y="174"/>
                    </a:lnTo>
                    <a:lnTo>
                      <a:pt x="2" y="180"/>
                    </a:lnTo>
                    <a:lnTo>
                      <a:pt x="4" y="186"/>
                    </a:lnTo>
                    <a:lnTo>
                      <a:pt x="8" y="192"/>
                    </a:lnTo>
                    <a:lnTo>
                      <a:pt x="10" y="198"/>
                    </a:lnTo>
                    <a:lnTo>
                      <a:pt x="12" y="204"/>
                    </a:lnTo>
                    <a:lnTo>
                      <a:pt x="16" y="210"/>
                    </a:lnTo>
                    <a:lnTo>
                      <a:pt x="18" y="218"/>
                    </a:lnTo>
                    <a:lnTo>
                      <a:pt x="20" y="226"/>
                    </a:lnTo>
                    <a:lnTo>
                      <a:pt x="20" y="256"/>
                    </a:lnTo>
                    <a:lnTo>
                      <a:pt x="18" y="260"/>
                    </a:lnTo>
                    <a:lnTo>
                      <a:pt x="16" y="266"/>
                    </a:lnTo>
                    <a:lnTo>
                      <a:pt x="14" y="270"/>
                    </a:lnTo>
                    <a:lnTo>
                      <a:pt x="12" y="274"/>
                    </a:lnTo>
                    <a:lnTo>
                      <a:pt x="16" y="280"/>
                    </a:lnTo>
                    <a:lnTo>
                      <a:pt x="18" y="292"/>
                    </a:lnTo>
                    <a:lnTo>
                      <a:pt x="24" y="300"/>
                    </a:lnTo>
                    <a:lnTo>
                      <a:pt x="26" y="308"/>
                    </a:lnTo>
                    <a:lnTo>
                      <a:pt x="24" y="310"/>
                    </a:lnTo>
                    <a:lnTo>
                      <a:pt x="22" y="312"/>
                    </a:lnTo>
                    <a:lnTo>
                      <a:pt x="20" y="316"/>
                    </a:lnTo>
                    <a:lnTo>
                      <a:pt x="18" y="322"/>
                    </a:lnTo>
                    <a:lnTo>
                      <a:pt x="20" y="336"/>
                    </a:lnTo>
                    <a:lnTo>
                      <a:pt x="26" y="348"/>
                    </a:lnTo>
                    <a:lnTo>
                      <a:pt x="30" y="362"/>
                    </a:lnTo>
                    <a:lnTo>
                      <a:pt x="32" y="370"/>
                    </a:lnTo>
                    <a:lnTo>
                      <a:pt x="30" y="374"/>
                    </a:lnTo>
                    <a:lnTo>
                      <a:pt x="26" y="374"/>
                    </a:lnTo>
                    <a:lnTo>
                      <a:pt x="38" y="394"/>
                    </a:lnTo>
                    <a:lnTo>
                      <a:pt x="46" y="408"/>
                    </a:lnTo>
                    <a:lnTo>
                      <a:pt x="50" y="412"/>
                    </a:lnTo>
                    <a:lnTo>
                      <a:pt x="54" y="414"/>
                    </a:lnTo>
                    <a:lnTo>
                      <a:pt x="52" y="418"/>
                    </a:lnTo>
                    <a:lnTo>
                      <a:pt x="50" y="422"/>
                    </a:lnTo>
                    <a:lnTo>
                      <a:pt x="52" y="432"/>
                    </a:lnTo>
                    <a:lnTo>
                      <a:pt x="54" y="438"/>
                    </a:lnTo>
                    <a:lnTo>
                      <a:pt x="58" y="446"/>
                    </a:lnTo>
                    <a:lnTo>
                      <a:pt x="58" y="456"/>
                    </a:lnTo>
                    <a:lnTo>
                      <a:pt x="58" y="462"/>
                    </a:lnTo>
                    <a:lnTo>
                      <a:pt x="56" y="464"/>
                    </a:lnTo>
                    <a:lnTo>
                      <a:pt x="54" y="468"/>
                    </a:lnTo>
                    <a:lnTo>
                      <a:pt x="52" y="472"/>
                    </a:lnTo>
                    <a:lnTo>
                      <a:pt x="54" y="474"/>
                    </a:lnTo>
                    <a:lnTo>
                      <a:pt x="54" y="476"/>
                    </a:lnTo>
                    <a:lnTo>
                      <a:pt x="56" y="480"/>
                    </a:lnTo>
                    <a:lnTo>
                      <a:pt x="56" y="484"/>
                    </a:lnTo>
                    <a:lnTo>
                      <a:pt x="54" y="494"/>
                    </a:lnTo>
                    <a:lnTo>
                      <a:pt x="52" y="504"/>
                    </a:lnTo>
                    <a:lnTo>
                      <a:pt x="54" y="510"/>
                    </a:lnTo>
                    <a:lnTo>
                      <a:pt x="56" y="514"/>
                    </a:lnTo>
                    <a:lnTo>
                      <a:pt x="64" y="520"/>
                    </a:lnTo>
                    <a:lnTo>
                      <a:pt x="70" y="524"/>
                    </a:lnTo>
                    <a:lnTo>
                      <a:pt x="78" y="528"/>
                    </a:lnTo>
                    <a:lnTo>
                      <a:pt x="84" y="534"/>
                    </a:lnTo>
                    <a:lnTo>
                      <a:pt x="86" y="540"/>
                    </a:lnTo>
                    <a:lnTo>
                      <a:pt x="88" y="546"/>
                    </a:lnTo>
                    <a:lnTo>
                      <a:pt x="92" y="552"/>
                    </a:lnTo>
                    <a:lnTo>
                      <a:pt x="140" y="552"/>
                    </a:lnTo>
                    <a:lnTo>
                      <a:pt x="128" y="532"/>
                    </a:lnTo>
                    <a:lnTo>
                      <a:pt x="124" y="526"/>
                    </a:lnTo>
                    <a:lnTo>
                      <a:pt x="124" y="522"/>
                    </a:lnTo>
                    <a:lnTo>
                      <a:pt x="124" y="518"/>
                    </a:lnTo>
                    <a:lnTo>
                      <a:pt x="124" y="516"/>
                    </a:lnTo>
                    <a:lnTo>
                      <a:pt x="124" y="514"/>
                    </a:lnTo>
                    <a:lnTo>
                      <a:pt x="128" y="512"/>
                    </a:lnTo>
                    <a:lnTo>
                      <a:pt x="134" y="508"/>
                    </a:lnTo>
                    <a:lnTo>
                      <a:pt x="138" y="504"/>
                    </a:lnTo>
                    <a:lnTo>
                      <a:pt x="134" y="502"/>
                    </a:lnTo>
                    <a:lnTo>
                      <a:pt x="134" y="500"/>
                    </a:lnTo>
                    <a:lnTo>
                      <a:pt x="134" y="494"/>
                    </a:lnTo>
                    <a:lnTo>
                      <a:pt x="136" y="490"/>
                    </a:lnTo>
                    <a:lnTo>
                      <a:pt x="142" y="484"/>
                    </a:lnTo>
                    <a:lnTo>
                      <a:pt x="150" y="478"/>
                    </a:lnTo>
                    <a:lnTo>
                      <a:pt x="152" y="474"/>
                    </a:lnTo>
                    <a:lnTo>
                      <a:pt x="152" y="470"/>
                    </a:lnTo>
                    <a:lnTo>
                      <a:pt x="152" y="464"/>
                    </a:lnTo>
                    <a:lnTo>
                      <a:pt x="148" y="460"/>
                    </a:lnTo>
                    <a:lnTo>
                      <a:pt x="148" y="458"/>
                    </a:lnTo>
                    <a:lnTo>
                      <a:pt x="140" y="456"/>
                    </a:lnTo>
                    <a:lnTo>
                      <a:pt x="128" y="450"/>
                    </a:lnTo>
                    <a:lnTo>
                      <a:pt x="118" y="444"/>
                    </a:lnTo>
                    <a:lnTo>
                      <a:pt x="116" y="442"/>
                    </a:lnTo>
                    <a:lnTo>
                      <a:pt x="114" y="440"/>
                    </a:lnTo>
                    <a:lnTo>
                      <a:pt x="116" y="436"/>
                    </a:lnTo>
                    <a:lnTo>
                      <a:pt x="118" y="432"/>
                    </a:lnTo>
                    <a:lnTo>
                      <a:pt x="124" y="424"/>
                    </a:lnTo>
                    <a:lnTo>
                      <a:pt x="134" y="418"/>
                    </a:lnTo>
                    <a:lnTo>
                      <a:pt x="140" y="410"/>
                    </a:lnTo>
                    <a:lnTo>
                      <a:pt x="138" y="404"/>
                    </a:lnTo>
                    <a:lnTo>
                      <a:pt x="136" y="396"/>
                    </a:lnTo>
                    <a:lnTo>
                      <a:pt x="138" y="390"/>
                    </a:lnTo>
                    <a:lnTo>
                      <a:pt x="140" y="388"/>
                    </a:lnTo>
                    <a:lnTo>
                      <a:pt x="144" y="386"/>
                    </a:lnTo>
                    <a:lnTo>
                      <a:pt x="140" y="380"/>
                    </a:lnTo>
                    <a:lnTo>
                      <a:pt x="136" y="374"/>
                    </a:lnTo>
                    <a:lnTo>
                      <a:pt x="142" y="378"/>
                    </a:lnTo>
                    <a:lnTo>
                      <a:pt x="144" y="380"/>
                    </a:lnTo>
                    <a:lnTo>
                      <a:pt x="148" y="382"/>
                    </a:lnTo>
                    <a:lnTo>
                      <a:pt x="152" y="380"/>
                    </a:lnTo>
                    <a:lnTo>
                      <a:pt x="152" y="374"/>
                    </a:lnTo>
                    <a:lnTo>
                      <a:pt x="152" y="368"/>
                    </a:lnTo>
                    <a:lnTo>
                      <a:pt x="146" y="366"/>
                    </a:lnTo>
                    <a:lnTo>
                      <a:pt x="140" y="368"/>
                    </a:lnTo>
                    <a:lnTo>
                      <a:pt x="134" y="370"/>
                    </a:lnTo>
                    <a:lnTo>
                      <a:pt x="126" y="360"/>
                    </a:lnTo>
                    <a:lnTo>
                      <a:pt x="122" y="346"/>
                    </a:lnTo>
                    <a:lnTo>
                      <a:pt x="128" y="346"/>
                    </a:lnTo>
                    <a:lnTo>
                      <a:pt x="136" y="346"/>
                    </a:lnTo>
                    <a:lnTo>
                      <a:pt x="144" y="350"/>
                    </a:lnTo>
                    <a:lnTo>
                      <a:pt x="152" y="350"/>
                    </a:lnTo>
                    <a:lnTo>
                      <a:pt x="158" y="348"/>
                    </a:lnTo>
                    <a:lnTo>
                      <a:pt x="164" y="344"/>
                    </a:lnTo>
                    <a:lnTo>
                      <a:pt x="160" y="340"/>
                    </a:lnTo>
                    <a:lnTo>
                      <a:pt x="156" y="336"/>
                    </a:lnTo>
                    <a:lnTo>
                      <a:pt x="156" y="334"/>
                    </a:lnTo>
                    <a:lnTo>
                      <a:pt x="156" y="326"/>
                    </a:lnTo>
                    <a:lnTo>
                      <a:pt x="162" y="320"/>
                    </a:lnTo>
                    <a:lnTo>
                      <a:pt x="168" y="314"/>
                    </a:lnTo>
                    <a:lnTo>
                      <a:pt x="176" y="312"/>
                    </a:lnTo>
                    <a:lnTo>
                      <a:pt x="192" y="308"/>
                    </a:lnTo>
                    <a:lnTo>
                      <a:pt x="206" y="306"/>
                    </a:lnTo>
                    <a:lnTo>
                      <a:pt x="210" y="304"/>
                    </a:lnTo>
                    <a:lnTo>
                      <a:pt x="216" y="300"/>
                    </a:lnTo>
                    <a:lnTo>
                      <a:pt x="224" y="290"/>
                    </a:lnTo>
                    <a:lnTo>
                      <a:pt x="230" y="280"/>
                    </a:lnTo>
                    <a:lnTo>
                      <a:pt x="232" y="268"/>
                    </a:lnTo>
                    <a:lnTo>
                      <a:pt x="230" y="262"/>
                    </a:lnTo>
                    <a:lnTo>
                      <a:pt x="226" y="258"/>
                    </a:lnTo>
                    <a:lnTo>
                      <a:pt x="222" y="254"/>
                    </a:lnTo>
                    <a:lnTo>
                      <a:pt x="220" y="250"/>
                    </a:lnTo>
                    <a:lnTo>
                      <a:pt x="220" y="248"/>
                    </a:lnTo>
                    <a:lnTo>
                      <a:pt x="220" y="242"/>
                    </a:lnTo>
                    <a:lnTo>
                      <a:pt x="206" y="232"/>
                    </a:lnTo>
                    <a:lnTo>
                      <a:pt x="198" y="226"/>
                    </a:lnTo>
                    <a:lnTo>
                      <a:pt x="194" y="220"/>
                    </a:lnTo>
                    <a:lnTo>
                      <a:pt x="196" y="154"/>
                    </a:lnTo>
                    <a:lnTo>
                      <a:pt x="196" y="148"/>
                    </a:lnTo>
                    <a:lnTo>
                      <a:pt x="200" y="142"/>
                    </a:lnTo>
                    <a:lnTo>
                      <a:pt x="206" y="128"/>
                    </a:lnTo>
                    <a:lnTo>
                      <a:pt x="216" y="116"/>
                    </a:lnTo>
                    <a:lnTo>
                      <a:pt x="224" y="108"/>
                    </a:lnTo>
                    <a:lnTo>
                      <a:pt x="238" y="102"/>
                    </a:lnTo>
                    <a:lnTo>
                      <a:pt x="244" y="96"/>
                    </a:lnTo>
                    <a:lnTo>
                      <a:pt x="246" y="92"/>
                    </a:lnTo>
                    <a:lnTo>
                      <a:pt x="246" y="88"/>
                    </a:lnTo>
                    <a:lnTo>
                      <a:pt x="244" y="78"/>
                    </a:lnTo>
                    <a:lnTo>
                      <a:pt x="242" y="68"/>
                    </a:lnTo>
                    <a:lnTo>
                      <a:pt x="244" y="78"/>
                    </a:lnTo>
                    <a:lnTo>
                      <a:pt x="246" y="88"/>
                    </a:lnTo>
                    <a:lnTo>
                      <a:pt x="246" y="92"/>
                    </a:lnTo>
                    <a:lnTo>
                      <a:pt x="244" y="96"/>
                    </a:lnTo>
                    <a:lnTo>
                      <a:pt x="238" y="102"/>
                    </a:lnTo>
                    <a:lnTo>
                      <a:pt x="224" y="108"/>
                    </a:lnTo>
                    <a:lnTo>
                      <a:pt x="216" y="116"/>
                    </a:lnTo>
                    <a:lnTo>
                      <a:pt x="206" y="128"/>
                    </a:lnTo>
                    <a:lnTo>
                      <a:pt x="200" y="142"/>
                    </a:lnTo>
                    <a:lnTo>
                      <a:pt x="196" y="148"/>
                    </a:lnTo>
                    <a:lnTo>
                      <a:pt x="196" y="154"/>
                    </a:lnTo>
                    <a:lnTo>
                      <a:pt x="194" y="220"/>
                    </a:lnTo>
                    <a:lnTo>
                      <a:pt x="196" y="15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9" name="Freeform 81"/>
              <p:cNvSpPr>
                <a:spLocks noChangeAspect="1"/>
              </p:cNvSpPr>
              <p:nvPr/>
            </p:nvSpPr>
            <p:spPr bwMode="gray">
              <a:xfrm>
                <a:off x="1577" y="2472"/>
                <a:ext cx="192" cy="678"/>
              </a:xfrm>
              <a:custGeom>
                <a:avLst/>
                <a:gdLst>
                  <a:gd name="T0" fmla="*/ 120 w 192"/>
                  <a:gd name="T1" fmla="*/ 612 h 678"/>
                  <a:gd name="T2" fmla="*/ 98 w 192"/>
                  <a:gd name="T3" fmla="*/ 592 h 678"/>
                  <a:gd name="T4" fmla="*/ 88 w 192"/>
                  <a:gd name="T5" fmla="*/ 566 h 678"/>
                  <a:gd name="T6" fmla="*/ 88 w 192"/>
                  <a:gd name="T7" fmla="*/ 546 h 678"/>
                  <a:gd name="T8" fmla="*/ 92 w 192"/>
                  <a:gd name="T9" fmla="*/ 534 h 678"/>
                  <a:gd name="T10" fmla="*/ 86 w 192"/>
                  <a:gd name="T11" fmla="*/ 504 h 678"/>
                  <a:gd name="T12" fmla="*/ 84 w 192"/>
                  <a:gd name="T13" fmla="*/ 484 h 678"/>
                  <a:gd name="T14" fmla="*/ 64 w 192"/>
                  <a:gd name="T15" fmla="*/ 446 h 678"/>
                  <a:gd name="T16" fmla="*/ 54 w 192"/>
                  <a:gd name="T17" fmla="*/ 408 h 678"/>
                  <a:gd name="T18" fmla="*/ 58 w 192"/>
                  <a:gd name="T19" fmla="*/ 382 h 678"/>
                  <a:gd name="T20" fmla="*/ 50 w 192"/>
                  <a:gd name="T21" fmla="*/ 352 h 678"/>
                  <a:gd name="T22" fmla="*/ 52 w 192"/>
                  <a:gd name="T23" fmla="*/ 332 h 678"/>
                  <a:gd name="T24" fmla="*/ 50 w 192"/>
                  <a:gd name="T25" fmla="*/ 282 h 678"/>
                  <a:gd name="T26" fmla="*/ 38 w 192"/>
                  <a:gd name="T27" fmla="*/ 258 h 678"/>
                  <a:gd name="T28" fmla="*/ 38 w 192"/>
                  <a:gd name="T29" fmla="*/ 234 h 678"/>
                  <a:gd name="T30" fmla="*/ 36 w 192"/>
                  <a:gd name="T31" fmla="*/ 212 h 678"/>
                  <a:gd name="T32" fmla="*/ 50 w 192"/>
                  <a:gd name="T33" fmla="*/ 172 h 678"/>
                  <a:gd name="T34" fmla="*/ 46 w 192"/>
                  <a:gd name="T35" fmla="*/ 134 h 678"/>
                  <a:gd name="T36" fmla="*/ 62 w 192"/>
                  <a:gd name="T37" fmla="*/ 112 h 678"/>
                  <a:gd name="T38" fmla="*/ 60 w 192"/>
                  <a:gd name="T39" fmla="*/ 90 h 678"/>
                  <a:gd name="T40" fmla="*/ 48 w 192"/>
                  <a:gd name="T41" fmla="*/ 80 h 678"/>
                  <a:gd name="T42" fmla="*/ 34 w 192"/>
                  <a:gd name="T43" fmla="*/ 52 h 678"/>
                  <a:gd name="T44" fmla="*/ 14 w 192"/>
                  <a:gd name="T45" fmla="*/ 0 h 678"/>
                  <a:gd name="T46" fmla="*/ 0 w 192"/>
                  <a:gd name="T47" fmla="*/ 8 h 678"/>
                  <a:gd name="T48" fmla="*/ 14 w 192"/>
                  <a:gd name="T49" fmla="*/ 66 h 678"/>
                  <a:gd name="T50" fmla="*/ 16 w 192"/>
                  <a:gd name="T51" fmla="*/ 106 h 678"/>
                  <a:gd name="T52" fmla="*/ 10 w 192"/>
                  <a:gd name="T53" fmla="*/ 192 h 678"/>
                  <a:gd name="T54" fmla="*/ 18 w 192"/>
                  <a:gd name="T55" fmla="*/ 210 h 678"/>
                  <a:gd name="T56" fmla="*/ 14 w 192"/>
                  <a:gd name="T57" fmla="*/ 218 h 678"/>
                  <a:gd name="T58" fmla="*/ 24 w 192"/>
                  <a:gd name="T59" fmla="*/ 286 h 678"/>
                  <a:gd name="T60" fmla="*/ 22 w 192"/>
                  <a:gd name="T61" fmla="*/ 326 h 678"/>
                  <a:gd name="T62" fmla="*/ 12 w 192"/>
                  <a:gd name="T63" fmla="*/ 350 h 678"/>
                  <a:gd name="T64" fmla="*/ 18 w 192"/>
                  <a:gd name="T65" fmla="*/ 372 h 678"/>
                  <a:gd name="T66" fmla="*/ 26 w 192"/>
                  <a:gd name="T67" fmla="*/ 418 h 678"/>
                  <a:gd name="T68" fmla="*/ 40 w 192"/>
                  <a:gd name="T69" fmla="*/ 462 h 678"/>
                  <a:gd name="T70" fmla="*/ 44 w 192"/>
                  <a:gd name="T71" fmla="*/ 448 h 678"/>
                  <a:gd name="T72" fmla="*/ 52 w 192"/>
                  <a:gd name="T73" fmla="*/ 442 h 678"/>
                  <a:gd name="T74" fmla="*/ 56 w 192"/>
                  <a:gd name="T75" fmla="*/ 480 h 678"/>
                  <a:gd name="T76" fmla="*/ 48 w 192"/>
                  <a:gd name="T77" fmla="*/ 490 h 678"/>
                  <a:gd name="T78" fmla="*/ 46 w 192"/>
                  <a:gd name="T79" fmla="*/ 506 h 678"/>
                  <a:gd name="T80" fmla="*/ 46 w 192"/>
                  <a:gd name="T81" fmla="*/ 524 h 678"/>
                  <a:gd name="T82" fmla="*/ 58 w 192"/>
                  <a:gd name="T83" fmla="*/ 540 h 678"/>
                  <a:gd name="T84" fmla="*/ 54 w 192"/>
                  <a:gd name="T85" fmla="*/ 560 h 678"/>
                  <a:gd name="T86" fmla="*/ 66 w 192"/>
                  <a:gd name="T87" fmla="*/ 582 h 678"/>
                  <a:gd name="T88" fmla="*/ 96 w 192"/>
                  <a:gd name="T89" fmla="*/ 606 h 678"/>
                  <a:gd name="T90" fmla="*/ 96 w 192"/>
                  <a:gd name="T91" fmla="*/ 630 h 678"/>
                  <a:gd name="T92" fmla="*/ 156 w 192"/>
                  <a:gd name="T93" fmla="*/ 664 h 678"/>
                  <a:gd name="T94" fmla="*/ 172 w 192"/>
                  <a:gd name="T95" fmla="*/ 672 h 6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92" h="678">
                    <a:moveTo>
                      <a:pt x="174" y="624"/>
                    </a:moveTo>
                    <a:lnTo>
                      <a:pt x="126" y="624"/>
                    </a:lnTo>
                    <a:lnTo>
                      <a:pt x="122" y="618"/>
                    </a:lnTo>
                    <a:lnTo>
                      <a:pt x="120" y="612"/>
                    </a:lnTo>
                    <a:lnTo>
                      <a:pt x="118" y="606"/>
                    </a:lnTo>
                    <a:lnTo>
                      <a:pt x="112" y="600"/>
                    </a:lnTo>
                    <a:lnTo>
                      <a:pt x="104" y="596"/>
                    </a:lnTo>
                    <a:lnTo>
                      <a:pt x="98" y="592"/>
                    </a:lnTo>
                    <a:lnTo>
                      <a:pt x="90" y="586"/>
                    </a:lnTo>
                    <a:lnTo>
                      <a:pt x="88" y="582"/>
                    </a:lnTo>
                    <a:lnTo>
                      <a:pt x="86" y="576"/>
                    </a:lnTo>
                    <a:lnTo>
                      <a:pt x="88" y="566"/>
                    </a:lnTo>
                    <a:lnTo>
                      <a:pt x="90" y="556"/>
                    </a:lnTo>
                    <a:lnTo>
                      <a:pt x="90" y="552"/>
                    </a:lnTo>
                    <a:lnTo>
                      <a:pt x="88" y="548"/>
                    </a:lnTo>
                    <a:lnTo>
                      <a:pt x="88" y="546"/>
                    </a:lnTo>
                    <a:lnTo>
                      <a:pt x="86" y="544"/>
                    </a:lnTo>
                    <a:lnTo>
                      <a:pt x="88" y="540"/>
                    </a:lnTo>
                    <a:lnTo>
                      <a:pt x="90" y="536"/>
                    </a:lnTo>
                    <a:lnTo>
                      <a:pt x="92" y="534"/>
                    </a:lnTo>
                    <a:lnTo>
                      <a:pt x="92" y="528"/>
                    </a:lnTo>
                    <a:lnTo>
                      <a:pt x="92" y="518"/>
                    </a:lnTo>
                    <a:lnTo>
                      <a:pt x="88" y="510"/>
                    </a:lnTo>
                    <a:lnTo>
                      <a:pt x="86" y="504"/>
                    </a:lnTo>
                    <a:lnTo>
                      <a:pt x="84" y="494"/>
                    </a:lnTo>
                    <a:lnTo>
                      <a:pt x="86" y="490"/>
                    </a:lnTo>
                    <a:lnTo>
                      <a:pt x="88" y="486"/>
                    </a:lnTo>
                    <a:lnTo>
                      <a:pt x="84" y="484"/>
                    </a:lnTo>
                    <a:lnTo>
                      <a:pt x="80" y="480"/>
                    </a:lnTo>
                    <a:lnTo>
                      <a:pt x="72" y="466"/>
                    </a:lnTo>
                    <a:lnTo>
                      <a:pt x="60" y="446"/>
                    </a:lnTo>
                    <a:lnTo>
                      <a:pt x="64" y="446"/>
                    </a:lnTo>
                    <a:lnTo>
                      <a:pt x="66" y="442"/>
                    </a:lnTo>
                    <a:lnTo>
                      <a:pt x="64" y="434"/>
                    </a:lnTo>
                    <a:lnTo>
                      <a:pt x="60" y="420"/>
                    </a:lnTo>
                    <a:lnTo>
                      <a:pt x="54" y="408"/>
                    </a:lnTo>
                    <a:lnTo>
                      <a:pt x="52" y="394"/>
                    </a:lnTo>
                    <a:lnTo>
                      <a:pt x="54" y="388"/>
                    </a:lnTo>
                    <a:lnTo>
                      <a:pt x="56" y="384"/>
                    </a:lnTo>
                    <a:lnTo>
                      <a:pt x="58" y="382"/>
                    </a:lnTo>
                    <a:lnTo>
                      <a:pt x="60" y="380"/>
                    </a:lnTo>
                    <a:lnTo>
                      <a:pt x="58" y="372"/>
                    </a:lnTo>
                    <a:lnTo>
                      <a:pt x="52" y="364"/>
                    </a:lnTo>
                    <a:lnTo>
                      <a:pt x="50" y="352"/>
                    </a:lnTo>
                    <a:lnTo>
                      <a:pt x="46" y="346"/>
                    </a:lnTo>
                    <a:lnTo>
                      <a:pt x="48" y="342"/>
                    </a:lnTo>
                    <a:lnTo>
                      <a:pt x="50" y="338"/>
                    </a:lnTo>
                    <a:lnTo>
                      <a:pt x="52" y="332"/>
                    </a:lnTo>
                    <a:lnTo>
                      <a:pt x="54" y="328"/>
                    </a:lnTo>
                    <a:lnTo>
                      <a:pt x="54" y="298"/>
                    </a:lnTo>
                    <a:lnTo>
                      <a:pt x="52" y="290"/>
                    </a:lnTo>
                    <a:lnTo>
                      <a:pt x="50" y="282"/>
                    </a:lnTo>
                    <a:lnTo>
                      <a:pt x="46" y="276"/>
                    </a:lnTo>
                    <a:lnTo>
                      <a:pt x="44" y="270"/>
                    </a:lnTo>
                    <a:lnTo>
                      <a:pt x="42" y="264"/>
                    </a:lnTo>
                    <a:lnTo>
                      <a:pt x="38" y="258"/>
                    </a:lnTo>
                    <a:lnTo>
                      <a:pt x="36" y="252"/>
                    </a:lnTo>
                    <a:lnTo>
                      <a:pt x="34" y="246"/>
                    </a:lnTo>
                    <a:lnTo>
                      <a:pt x="36" y="242"/>
                    </a:lnTo>
                    <a:lnTo>
                      <a:pt x="38" y="234"/>
                    </a:lnTo>
                    <a:lnTo>
                      <a:pt x="42" y="224"/>
                    </a:lnTo>
                    <a:lnTo>
                      <a:pt x="42" y="218"/>
                    </a:lnTo>
                    <a:lnTo>
                      <a:pt x="38" y="216"/>
                    </a:lnTo>
                    <a:lnTo>
                      <a:pt x="36" y="212"/>
                    </a:lnTo>
                    <a:lnTo>
                      <a:pt x="34" y="208"/>
                    </a:lnTo>
                    <a:lnTo>
                      <a:pt x="36" y="194"/>
                    </a:lnTo>
                    <a:lnTo>
                      <a:pt x="42" y="184"/>
                    </a:lnTo>
                    <a:lnTo>
                      <a:pt x="50" y="172"/>
                    </a:lnTo>
                    <a:lnTo>
                      <a:pt x="54" y="164"/>
                    </a:lnTo>
                    <a:lnTo>
                      <a:pt x="50" y="158"/>
                    </a:lnTo>
                    <a:lnTo>
                      <a:pt x="48" y="152"/>
                    </a:lnTo>
                    <a:lnTo>
                      <a:pt x="46" y="134"/>
                    </a:lnTo>
                    <a:lnTo>
                      <a:pt x="48" y="126"/>
                    </a:lnTo>
                    <a:lnTo>
                      <a:pt x="50" y="122"/>
                    </a:lnTo>
                    <a:lnTo>
                      <a:pt x="56" y="118"/>
                    </a:lnTo>
                    <a:lnTo>
                      <a:pt x="62" y="112"/>
                    </a:lnTo>
                    <a:lnTo>
                      <a:pt x="64" y="106"/>
                    </a:lnTo>
                    <a:lnTo>
                      <a:pt x="64" y="102"/>
                    </a:lnTo>
                    <a:lnTo>
                      <a:pt x="62" y="88"/>
                    </a:lnTo>
                    <a:lnTo>
                      <a:pt x="60" y="90"/>
                    </a:lnTo>
                    <a:lnTo>
                      <a:pt x="56" y="90"/>
                    </a:lnTo>
                    <a:lnTo>
                      <a:pt x="52" y="90"/>
                    </a:lnTo>
                    <a:lnTo>
                      <a:pt x="50" y="86"/>
                    </a:lnTo>
                    <a:lnTo>
                      <a:pt x="48" y="80"/>
                    </a:lnTo>
                    <a:lnTo>
                      <a:pt x="42" y="60"/>
                    </a:lnTo>
                    <a:lnTo>
                      <a:pt x="40" y="56"/>
                    </a:lnTo>
                    <a:lnTo>
                      <a:pt x="36" y="54"/>
                    </a:lnTo>
                    <a:lnTo>
                      <a:pt x="34" y="52"/>
                    </a:lnTo>
                    <a:lnTo>
                      <a:pt x="32" y="50"/>
                    </a:lnTo>
                    <a:lnTo>
                      <a:pt x="28" y="20"/>
                    </a:lnTo>
                    <a:lnTo>
                      <a:pt x="22" y="8"/>
                    </a:lnTo>
                    <a:lnTo>
                      <a:pt x="14" y="0"/>
                    </a:lnTo>
                    <a:lnTo>
                      <a:pt x="12" y="0"/>
                    </a:lnTo>
                    <a:lnTo>
                      <a:pt x="8" y="4"/>
                    </a:lnTo>
                    <a:lnTo>
                      <a:pt x="4" y="6"/>
                    </a:lnTo>
                    <a:lnTo>
                      <a:pt x="0" y="8"/>
                    </a:lnTo>
                    <a:lnTo>
                      <a:pt x="4" y="18"/>
                    </a:lnTo>
                    <a:lnTo>
                      <a:pt x="8" y="32"/>
                    </a:lnTo>
                    <a:lnTo>
                      <a:pt x="12" y="48"/>
                    </a:lnTo>
                    <a:lnTo>
                      <a:pt x="14" y="66"/>
                    </a:lnTo>
                    <a:lnTo>
                      <a:pt x="10" y="80"/>
                    </a:lnTo>
                    <a:lnTo>
                      <a:pt x="8" y="96"/>
                    </a:lnTo>
                    <a:lnTo>
                      <a:pt x="12" y="102"/>
                    </a:lnTo>
                    <a:lnTo>
                      <a:pt x="16" y="106"/>
                    </a:lnTo>
                    <a:lnTo>
                      <a:pt x="18" y="118"/>
                    </a:lnTo>
                    <a:lnTo>
                      <a:pt x="18" y="134"/>
                    </a:lnTo>
                    <a:lnTo>
                      <a:pt x="16" y="162"/>
                    </a:lnTo>
                    <a:lnTo>
                      <a:pt x="10" y="192"/>
                    </a:lnTo>
                    <a:lnTo>
                      <a:pt x="12" y="198"/>
                    </a:lnTo>
                    <a:lnTo>
                      <a:pt x="14" y="202"/>
                    </a:lnTo>
                    <a:lnTo>
                      <a:pt x="16" y="206"/>
                    </a:lnTo>
                    <a:lnTo>
                      <a:pt x="18" y="210"/>
                    </a:lnTo>
                    <a:lnTo>
                      <a:pt x="18" y="214"/>
                    </a:lnTo>
                    <a:lnTo>
                      <a:pt x="16" y="214"/>
                    </a:lnTo>
                    <a:lnTo>
                      <a:pt x="14" y="216"/>
                    </a:lnTo>
                    <a:lnTo>
                      <a:pt x="14" y="218"/>
                    </a:lnTo>
                    <a:lnTo>
                      <a:pt x="14" y="236"/>
                    </a:lnTo>
                    <a:lnTo>
                      <a:pt x="20" y="252"/>
                    </a:lnTo>
                    <a:lnTo>
                      <a:pt x="22" y="268"/>
                    </a:lnTo>
                    <a:lnTo>
                      <a:pt x="24" y="286"/>
                    </a:lnTo>
                    <a:lnTo>
                      <a:pt x="22" y="302"/>
                    </a:lnTo>
                    <a:lnTo>
                      <a:pt x="22" y="310"/>
                    </a:lnTo>
                    <a:lnTo>
                      <a:pt x="20" y="318"/>
                    </a:lnTo>
                    <a:lnTo>
                      <a:pt x="22" y="326"/>
                    </a:lnTo>
                    <a:lnTo>
                      <a:pt x="22" y="332"/>
                    </a:lnTo>
                    <a:lnTo>
                      <a:pt x="20" y="340"/>
                    </a:lnTo>
                    <a:lnTo>
                      <a:pt x="16" y="346"/>
                    </a:lnTo>
                    <a:lnTo>
                      <a:pt x="12" y="350"/>
                    </a:lnTo>
                    <a:lnTo>
                      <a:pt x="10" y="352"/>
                    </a:lnTo>
                    <a:lnTo>
                      <a:pt x="10" y="358"/>
                    </a:lnTo>
                    <a:lnTo>
                      <a:pt x="12" y="362"/>
                    </a:lnTo>
                    <a:lnTo>
                      <a:pt x="18" y="372"/>
                    </a:lnTo>
                    <a:lnTo>
                      <a:pt x="22" y="380"/>
                    </a:lnTo>
                    <a:lnTo>
                      <a:pt x="24" y="388"/>
                    </a:lnTo>
                    <a:lnTo>
                      <a:pt x="24" y="404"/>
                    </a:lnTo>
                    <a:lnTo>
                      <a:pt x="26" y="418"/>
                    </a:lnTo>
                    <a:lnTo>
                      <a:pt x="28" y="436"/>
                    </a:lnTo>
                    <a:lnTo>
                      <a:pt x="34" y="456"/>
                    </a:lnTo>
                    <a:lnTo>
                      <a:pt x="36" y="462"/>
                    </a:lnTo>
                    <a:lnTo>
                      <a:pt x="40" y="462"/>
                    </a:lnTo>
                    <a:lnTo>
                      <a:pt x="44" y="462"/>
                    </a:lnTo>
                    <a:lnTo>
                      <a:pt x="46" y="462"/>
                    </a:lnTo>
                    <a:lnTo>
                      <a:pt x="46" y="460"/>
                    </a:lnTo>
                    <a:lnTo>
                      <a:pt x="44" y="448"/>
                    </a:lnTo>
                    <a:lnTo>
                      <a:pt x="40" y="436"/>
                    </a:lnTo>
                    <a:lnTo>
                      <a:pt x="44" y="434"/>
                    </a:lnTo>
                    <a:lnTo>
                      <a:pt x="50" y="434"/>
                    </a:lnTo>
                    <a:lnTo>
                      <a:pt x="52" y="442"/>
                    </a:lnTo>
                    <a:lnTo>
                      <a:pt x="52" y="456"/>
                    </a:lnTo>
                    <a:lnTo>
                      <a:pt x="54" y="462"/>
                    </a:lnTo>
                    <a:lnTo>
                      <a:pt x="56" y="466"/>
                    </a:lnTo>
                    <a:lnTo>
                      <a:pt x="56" y="480"/>
                    </a:lnTo>
                    <a:lnTo>
                      <a:pt x="50" y="482"/>
                    </a:lnTo>
                    <a:lnTo>
                      <a:pt x="44" y="482"/>
                    </a:lnTo>
                    <a:lnTo>
                      <a:pt x="46" y="486"/>
                    </a:lnTo>
                    <a:lnTo>
                      <a:pt x="48" y="490"/>
                    </a:lnTo>
                    <a:lnTo>
                      <a:pt x="50" y="492"/>
                    </a:lnTo>
                    <a:lnTo>
                      <a:pt x="50" y="496"/>
                    </a:lnTo>
                    <a:lnTo>
                      <a:pt x="50" y="502"/>
                    </a:lnTo>
                    <a:lnTo>
                      <a:pt x="46" y="506"/>
                    </a:lnTo>
                    <a:lnTo>
                      <a:pt x="42" y="512"/>
                    </a:lnTo>
                    <a:lnTo>
                      <a:pt x="40" y="518"/>
                    </a:lnTo>
                    <a:lnTo>
                      <a:pt x="42" y="522"/>
                    </a:lnTo>
                    <a:lnTo>
                      <a:pt x="46" y="524"/>
                    </a:lnTo>
                    <a:lnTo>
                      <a:pt x="56" y="526"/>
                    </a:lnTo>
                    <a:lnTo>
                      <a:pt x="54" y="530"/>
                    </a:lnTo>
                    <a:lnTo>
                      <a:pt x="56" y="534"/>
                    </a:lnTo>
                    <a:lnTo>
                      <a:pt x="58" y="540"/>
                    </a:lnTo>
                    <a:lnTo>
                      <a:pt x="58" y="544"/>
                    </a:lnTo>
                    <a:lnTo>
                      <a:pt x="50" y="544"/>
                    </a:lnTo>
                    <a:lnTo>
                      <a:pt x="50" y="554"/>
                    </a:lnTo>
                    <a:lnTo>
                      <a:pt x="54" y="560"/>
                    </a:lnTo>
                    <a:lnTo>
                      <a:pt x="62" y="568"/>
                    </a:lnTo>
                    <a:lnTo>
                      <a:pt x="62" y="572"/>
                    </a:lnTo>
                    <a:lnTo>
                      <a:pt x="62" y="576"/>
                    </a:lnTo>
                    <a:lnTo>
                      <a:pt x="66" y="582"/>
                    </a:lnTo>
                    <a:lnTo>
                      <a:pt x="74" y="594"/>
                    </a:lnTo>
                    <a:lnTo>
                      <a:pt x="80" y="602"/>
                    </a:lnTo>
                    <a:lnTo>
                      <a:pt x="86" y="606"/>
                    </a:lnTo>
                    <a:lnTo>
                      <a:pt x="96" y="606"/>
                    </a:lnTo>
                    <a:lnTo>
                      <a:pt x="94" y="618"/>
                    </a:lnTo>
                    <a:lnTo>
                      <a:pt x="96" y="622"/>
                    </a:lnTo>
                    <a:lnTo>
                      <a:pt x="100" y="626"/>
                    </a:lnTo>
                    <a:lnTo>
                      <a:pt x="96" y="630"/>
                    </a:lnTo>
                    <a:lnTo>
                      <a:pt x="106" y="640"/>
                    </a:lnTo>
                    <a:lnTo>
                      <a:pt x="122" y="648"/>
                    </a:lnTo>
                    <a:lnTo>
                      <a:pt x="154" y="660"/>
                    </a:lnTo>
                    <a:lnTo>
                      <a:pt x="156" y="664"/>
                    </a:lnTo>
                    <a:lnTo>
                      <a:pt x="158" y="666"/>
                    </a:lnTo>
                    <a:lnTo>
                      <a:pt x="160" y="668"/>
                    </a:lnTo>
                    <a:lnTo>
                      <a:pt x="164" y="670"/>
                    </a:lnTo>
                    <a:lnTo>
                      <a:pt x="172" y="672"/>
                    </a:lnTo>
                    <a:lnTo>
                      <a:pt x="178" y="674"/>
                    </a:lnTo>
                    <a:lnTo>
                      <a:pt x="192" y="678"/>
                    </a:lnTo>
                    <a:lnTo>
                      <a:pt x="174" y="6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0" name="Freeform 82"/>
              <p:cNvSpPr>
                <a:spLocks noChangeAspect="1"/>
              </p:cNvSpPr>
              <p:nvPr/>
            </p:nvSpPr>
            <p:spPr bwMode="gray">
              <a:xfrm>
                <a:off x="1751" y="3096"/>
                <a:ext cx="68" cy="56"/>
              </a:xfrm>
              <a:custGeom>
                <a:avLst/>
                <a:gdLst>
                  <a:gd name="T0" fmla="*/ 0 w 68"/>
                  <a:gd name="T1" fmla="*/ 0 h 56"/>
                  <a:gd name="T2" fmla="*/ 6 w 68"/>
                  <a:gd name="T3" fmla="*/ 6 h 56"/>
                  <a:gd name="T4" fmla="*/ 12 w 68"/>
                  <a:gd name="T5" fmla="*/ 14 h 56"/>
                  <a:gd name="T6" fmla="*/ 28 w 68"/>
                  <a:gd name="T7" fmla="*/ 26 h 56"/>
                  <a:gd name="T8" fmla="*/ 40 w 68"/>
                  <a:gd name="T9" fmla="*/ 30 h 56"/>
                  <a:gd name="T10" fmla="*/ 50 w 68"/>
                  <a:gd name="T11" fmla="*/ 32 h 56"/>
                  <a:gd name="T12" fmla="*/ 62 w 68"/>
                  <a:gd name="T13" fmla="*/ 36 h 56"/>
                  <a:gd name="T14" fmla="*/ 66 w 68"/>
                  <a:gd name="T15" fmla="*/ 38 h 56"/>
                  <a:gd name="T16" fmla="*/ 68 w 68"/>
                  <a:gd name="T17" fmla="*/ 42 h 56"/>
                  <a:gd name="T18" fmla="*/ 48 w 68"/>
                  <a:gd name="T19" fmla="*/ 52 h 56"/>
                  <a:gd name="T20" fmla="*/ 40 w 68"/>
                  <a:gd name="T21" fmla="*/ 54 h 56"/>
                  <a:gd name="T22" fmla="*/ 28 w 68"/>
                  <a:gd name="T23" fmla="*/ 56 h 56"/>
                  <a:gd name="T24" fmla="*/ 18 w 68"/>
                  <a:gd name="T25" fmla="*/ 54 h 56"/>
                  <a:gd name="T26" fmla="*/ 0 w 68"/>
                  <a:gd name="T27" fmla="*/ 0 h 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8" h="56">
                    <a:moveTo>
                      <a:pt x="0" y="0"/>
                    </a:moveTo>
                    <a:lnTo>
                      <a:pt x="6" y="6"/>
                    </a:lnTo>
                    <a:lnTo>
                      <a:pt x="12" y="14"/>
                    </a:lnTo>
                    <a:lnTo>
                      <a:pt x="28" y="26"/>
                    </a:lnTo>
                    <a:lnTo>
                      <a:pt x="40" y="30"/>
                    </a:lnTo>
                    <a:lnTo>
                      <a:pt x="50" y="32"/>
                    </a:lnTo>
                    <a:lnTo>
                      <a:pt x="62" y="36"/>
                    </a:lnTo>
                    <a:lnTo>
                      <a:pt x="66" y="38"/>
                    </a:lnTo>
                    <a:lnTo>
                      <a:pt x="68" y="42"/>
                    </a:lnTo>
                    <a:lnTo>
                      <a:pt x="48" y="52"/>
                    </a:lnTo>
                    <a:lnTo>
                      <a:pt x="40" y="54"/>
                    </a:lnTo>
                    <a:lnTo>
                      <a:pt x="28" y="56"/>
                    </a:lnTo>
                    <a:lnTo>
                      <a:pt x="18" y="54"/>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1" name="Freeform 83"/>
              <p:cNvSpPr>
                <a:spLocks noChangeAspect="1"/>
              </p:cNvSpPr>
              <p:nvPr/>
            </p:nvSpPr>
            <p:spPr bwMode="gray">
              <a:xfrm>
                <a:off x="1429" y="1914"/>
                <a:ext cx="184" cy="304"/>
              </a:xfrm>
              <a:custGeom>
                <a:avLst/>
                <a:gdLst>
                  <a:gd name="T0" fmla="*/ 6 w 184"/>
                  <a:gd name="T1" fmla="*/ 184 h 304"/>
                  <a:gd name="T2" fmla="*/ 18 w 184"/>
                  <a:gd name="T3" fmla="*/ 172 h 304"/>
                  <a:gd name="T4" fmla="*/ 28 w 184"/>
                  <a:gd name="T5" fmla="*/ 158 h 304"/>
                  <a:gd name="T6" fmla="*/ 26 w 184"/>
                  <a:gd name="T7" fmla="*/ 118 h 304"/>
                  <a:gd name="T8" fmla="*/ 22 w 184"/>
                  <a:gd name="T9" fmla="*/ 100 h 304"/>
                  <a:gd name="T10" fmla="*/ 16 w 184"/>
                  <a:gd name="T11" fmla="*/ 90 h 304"/>
                  <a:gd name="T12" fmla="*/ 26 w 184"/>
                  <a:gd name="T13" fmla="*/ 76 h 304"/>
                  <a:gd name="T14" fmla="*/ 32 w 184"/>
                  <a:gd name="T15" fmla="*/ 72 h 304"/>
                  <a:gd name="T16" fmla="*/ 46 w 184"/>
                  <a:gd name="T17" fmla="*/ 62 h 304"/>
                  <a:gd name="T18" fmla="*/ 56 w 184"/>
                  <a:gd name="T19" fmla="*/ 54 h 304"/>
                  <a:gd name="T20" fmla="*/ 60 w 184"/>
                  <a:gd name="T21" fmla="*/ 34 h 304"/>
                  <a:gd name="T22" fmla="*/ 72 w 184"/>
                  <a:gd name="T23" fmla="*/ 24 h 304"/>
                  <a:gd name="T24" fmla="*/ 86 w 184"/>
                  <a:gd name="T25" fmla="*/ 18 h 304"/>
                  <a:gd name="T26" fmla="*/ 118 w 184"/>
                  <a:gd name="T27" fmla="*/ 4 h 304"/>
                  <a:gd name="T28" fmla="*/ 128 w 184"/>
                  <a:gd name="T29" fmla="*/ 8 h 304"/>
                  <a:gd name="T30" fmla="*/ 118 w 184"/>
                  <a:gd name="T31" fmla="*/ 18 h 304"/>
                  <a:gd name="T32" fmla="*/ 94 w 184"/>
                  <a:gd name="T33" fmla="*/ 48 h 304"/>
                  <a:gd name="T34" fmla="*/ 98 w 184"/>
                  <a:gd name="T35" fmla="*/ 64 h 304"/>
                  <a:gd name="T36" fmla="*/ 106 w 184"/>
                  <a:gd name="T37" fmla="*/ 76 h 304"/>
                  <a:gd name="T38" fmla="*/ 102 w 184"/>
                  <a:gd name="T39" fmla="*/ 92 h 304"/>
                  <a:gd name="T40" fmla="*/ 112 w 184"/>
                  <a:gd name="T41" fmla="*/ 100 h 304"/>
                  <a:gd name="T42" fmla="*/ 142 w 184"/>
                  <a:gd name="T43" fmla="*/ 106 h 304"/>
                  <a:gd name="T44" fmla="*/ 152 w 184"/>
                  <a:gd name="T45" fmla="*/ 118 h 304"/>
                  <a:gd name="T46" fmla="*/ 170 w 184"/>
                  <a:gd name="T47" fmla="*/ 118 h 304"/>
                  <a:gd name="T48" fmla="*/ 176 w 184"/>
                  <a:gd name="T49" fmla="*/ 132 h 304"/>
                  <a:gd name="T50" fmla="*/ 174 w 184"/>
                  <a:gd name="T51" fmla="*/ 154 h 304"/>
                  <a:gd name="T52" fmla="*/ 182 w 184"/>
                  <a:gd name="T53" fmla="*/ 168 h 304"/>
                  <a:gd name="T54" fmla="*/ 178 w 184"/>
                  <a:gd name="T55" fmla="*/ 174 h 304"/>
                  <a:gd name="T56" fmla="*/ 184 w 184"/>
                  <a:gd name="T57" fmla="*/ 190 h 304"/>
                  <a:gd name="T58" fmla="*/ 148 w 184"/>
                  <a:gd name="T59" fmla="*/ 200 h 304"/>
                  <a:gd name="T60" fmla="*/ 146 w 184"/>
                  <a:gd name="T61" fmla="*/ 206 h 304"/>
                  <a:gd name="T62" fmla="*/ 152 w 184"/>
                  <a:gd name="T63" fmla="*/ 220 h 304"/>
                  <a:gd name="T64" fmla="*/ 140 w 184"/>
                  <a:gd name="T65" fmla="*/ 226 h 304"/>
                  <a:gd name="T66" fmla="*/ 142 w 184"/>
                  <a:gd name="T67" fmla="*/ 240 h 304"/>
                  <a:gd name="T68" fmla="*/ 146 w 184"/>
                  <a:gd name="T69" fmla="*/ 276 h 304"/>
                  <a:gd name="T70" fmla="*/ 132 w 184"/>
                  <a:gd name="T71" fmla="*/ 298 h 304"/>
                  <a:gd name="T72" fmla="*/ 136 w 184"/>
                  <a:gd name="T73" fmla="*/ 286 h 304"/>
                  <a:gd name="T74" fmla="*/ 134 w 184"/>
                  <a:gd name="T75" fmla="*/ 274 h 304"/>
                  <a:gd name="T76" fmla="*/ 122 w 184"/>
                  <a:gd name="T77" fmla="*/ 278 h 304"/>
                  <a:gd name="T78" fmla="*/ 114 w 184"/>
                  <a:gd name="T79" fmla="*/ 272 h 304"/>
                  <a:gd name="T80" fmla="*/ 106 w 184"/>
                  <a:gd name="T81" fmla="*/ 276 h 304"/>
                  <a:gd name="T82" fmla="*/ 86 w 184"/>
                  <a:gd name="T83" fmla="*/ 260 h 304"/>
                  <a:gd name="T84" fmla="*/ 68 w 184"/>
                  <a:gd name="T85" fmla="*/ 242 h 304"/>
                  <a:gd name="T86" fmla="*/ 52 w 184"/>
                  <a:gd name="T87" fmla="*/ 234 h 304"/>
                  <a:gd name="T88" fmla="*/ 36 w 184"/>
                  <a:gd name="T89" fmla="*/ 226 h 304"/>
                  <a:gd name="T90" fmla="*/ 0 w 184"/>
                  <a:gd name="T91" fmla="*/ 204 h 3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4" h="304">
                    <a:moveTo>
                      <a:pt x="2" y="204"/>
                    </a:moveTo>
                    <a:lnTo>
                      <a:pt x="2" y="194"/>
                    </a:lnTo>
                    <a:lnTo>
                      <a:pt x="6" y="184"/>
                    </a:lnTo>
                    <a:lnTo>
                      <a:pt x="8" y="178"/>
                    </a:lnTo>
                    <a:lnTo>
                      <a:pt x="18" y="176"/>
                    </a:lnTo>
                    <a:lnTo>
                      <a:pt x="18" y="172"/>
                    </a:lnTo>
                    <a:lnTo>
                      <a:pt x="22" y="166"/>
                    </a:lnTo>
                    <a:lnTo>
                      <a:pt x="26" y="162"/>
                    </a:lnTo>
                    <a:lnTo>
                      <a:pt x="28" y="158"/>
                    </a:lnTo>
                    <a:lnTo>
                      <a:pt x="26" y="142"/>
                    </a:lnTo>
                    <a:lnTo>
                      <a:pt x="24" y="124"/>
                    </a:lnTo>
                    <a:lnTo>
                      <a:pt x="26" y="118"/>
                    </a:lnTo>
                    <a:lnTo>
                      <a:pt x="28" y="114"/>
                    </a:lnTo>
                    <a:lnTo>
                      <a:pt x="26" y="106"/>
                    </a:lnTo>
                    <a:lnTo>
                      <a:pt x="22" y="100"/>
                    </a:lnTo>
                    <a:lnTo>
                      <a:pt x="18" y="96"/>
                    </a:lnTo>
                    <a:lnTo>
                      <a:pt x="18" y="90"/>
                    </a:lnTo>
                    <a:lnTo>
                      <a:pt x="16" y="90"/>
                    </a:lnTo>
                    <a:lnTo>
                      <a:pt x="22" y="86"/>
                    </a:lnTo>
                    <a:lnTo>
                      <a:pt x="28" y="82"/>
                    </a:lnTo>
                    <a:lnTo>
                      <a:pt x="26" y="76"/>
                    </a:lnTo>
                    <a:lnTo>
                      <a:pt x="26" y="70"/>
                    </a:lnTo>
                    <a:lnTo>
                      <a:pt x="28" y="68"/>
                    </a:lnTo>
                    <a:lnTo>
                      <a:pt x="32" y="72"/>
                    </a:lnTo>
                    <a:lnTo>
                      <a:pt x="40" y="74"/>
                    </a:lnTo>
                    <a:lnTo>
                      <a:pt x="42" y="64"/>
                    </a:lnTo>
                    <a:lnTo>
                      <a:pt x="46" y="62"/>
                    </a:lnTo>
                    <a:lnTo>
                      <a:pt x="48" y="58"/>
                    </a:lnTo>
                    <a:lnTo>
                      <a:pt x="52" y="58"/>
                    </a:lnTo>
                    <a:lnTo>
                      <a:pt x="56" y="54"/>
                    </a:lnTo>
                    <a:lnTo>
                      <a:pt x="58" y="48"/>
                    </a:lnTo>
                    <a:lnTo>
                      <a:pt x="60" y="42"/>
                    </a:lnTo>
                    <a:lnTo>
                      <a:pt x="60" y="34"/>
                    </a:lnTo>
                    <a:lnTo>
                      <a:pt x="62" y="30"/>
                    </a:lnTo>
                    <a:lnTo>
                      <a:pt x="66" y="26"/>
                    </a:lnTo>
                    <a:lnTo>
                      <a:pt x="72" y="24"/>
                    </a:lnTo>
                    <a:lnTo>
                      <a:pt x="80" y="24"/>
                    </a:lnTo>
                    <a:lnTo>
                      <a:pt x="82" y="20"/>
                    </a:lnTo>
                    <a:lnTo>
                      <a:pt x="86" y="18"/>
                    </a:lnTo>
                    <a:lnTo>
                      <a:pt x="98" y="14"/>
                    </a:lnTo>
                    <a:lnTo>
                      <a:pt x="110" y="10"/>
                    </a:lnTo>
                    <a:lnTo>
                      <a:pt x="118" y="4"/>
                    </a:lnTo>
                    <a:lnTo>
                      <a:pt x="124" y="2"/>
                    </a:lnTo>
                    <a:lnTo>
                      <a:pt x="128" y="0"/>
                    </a:lnTo>
                    <a:lnTo>
                      <a:pt x="128" y="8"/>
                    </a:lnTo>
                    <a:lnTo>
                      <a:pt x="124" y="10"/>
                    </a:lnTo>
                    <a:lnTo>
                      <a:pt x="120" y="14"/>
                    </a:lnTo>
                    <a:lnTo>
                      <a:pt x="118" y="18"/>
                    </a:lnTo>
                    <a:lnTo>
                      <a:pt x="110" y="28"/>
                    </a:lnTo>
                    <a:lnTo>
                      <a:pt x="98" y="40"/>
                    </a:lnTo>
                    <a:lnTo>
                      <a:pt x="94" y="48"/>
                    </a:lnTo>
                    <a:lnTo>
                      <a:pt x="92" y="56"/>
                    </a:lnTo>
                    <a:lnTo>
                      <a:pt x="94" y="62"/>
                    </a:lnTo>
                    <a:lnTo>
                      <a:pt x="98" y="64"/>
                    </a:lnTo>
                    <a:lnTo>
                      <a:pt x="100" y="68"/>
                    </a:lnTo>
                    <a:lnTo>
                      <a:pt x="102" y="72"/>
                    </a:lnTo>
                    <a:lnTo>
                      <a:pt x="106" y="76"/>
                    </a:lnTo>
                    <a:lnTo>
                      <a:pt x="108" y="82"/>
                    </a:lnTo>
                    <a:lnTo>
                      <a:pt x="104" y="88"/>
                    </a:lnTo>
                    <a:lnTo>
                      <a:pt x="102" y="92"/>
                    </a:lnTo>
                    <a:lnTo>
                      <a:pt x="104" y="94"/>
                    </a:lnTo>
                    <a:lnTo>
                      <a:pt x="108" y="98"/>
                    </a:lnTo>
                    <a:lnTo>
                      <a:pt x="112" y="100"/>
                    </a:lnTo>
                    <a:lnTo>
                      <a:pt x="116" y="102"/>
                    </a:lnTo>
                    <a:lnTo>
                      <a:pt x="130" y="104"/>
                    </a:lnTo>
                    <a:lnTo>
                      <a:pt x="142" y="106"/>
                    </a:lnTo>
                    <a:lnTo>
                      <a:pt x="142" y="112"/>
                    </a:lnTo>
                    <a:lnTo>
                      <a:pt x="146" y="116"/>
                    </a:lnTo>
                    <a:lnTo>
                      <a:pt x="152" y="118"/>
                    </a:lnTo>
                    <a:lnTo>
                      <a:pt x="158" y="118"/>
                    </a:lnTo>
                    <a:lnTo>
                      <a:pt x="166" y="118"/>
                    </a:lnTo>
                    <a:lnTo>
                      <a:pt x="170" y="118"/>
                    </a:lnTo>
                    <a:lnTo>
                      <a:pt x="176" y="116"/>
                    </a:lnTo>
                    <a:lnTo>
                      <a:pt x="184" y="116"/>
                    </a:lnTo>
                    <a:lnTo>
                      <a:pt x="176" y="132"/>
                    </a:lnTo>
                    <a:lnTo>
                      <a:pt x="174" y="142"/>
                    </a:lnTo>
                    <a:lnTo>
                      <a:pt x="172" y="148"/>
                    </a:lnTo>
                    <a:lnTo>
                      <a:pt x="174" y="154"/>
                    </a:lnTo>
                    <a:lnTo>
                      <a:pt x="178" y="158"/>
                    </a:lnTo>
                    <a:lnTo>
                      <a:pt x="180" y="162"/>
                    </a:lnTo>
                    <a:lnTo>
                      <a:pt x="182" y="168"/>
                    </a:lnTo>
                    <a:lnTo>
                      <a:pt x="182" y="170"/>
                    </a:lnTo>
                    <a:lnTo>
                      <a:pt x="180" y="174"/>
                    </a:lnTo>
                    <a:lnTo>
                      <a:pt x="178" y="174"/>
                    </a:lnTo>
                    <a:lnTo>
                      <a:pt x="178" y="178"/>
                    </a:lnTo>
                    <a:lnTo>
                      <a:pt x="180" y="182"/>
                    </a:lnTo>
                    <a:lnTo>
                      <a:pt x="184" y="190"/>
                    </a:lnTo>
                    <a:lnTo>
                      <a:pt x="170" y="198"/>
                    </a:lnTo>
                    <a:lnTo>
                      <a:pt x="160" y="200"/>
                    </a:lnTo>
                    <a:lnTo>
                      <a:pt x="148" y="200"/>
                    </a:lnTo>
                    <a:lnTo>
                      <a:pt x="142" y="204"/>
                    </a:lnTo>
                    <a:lnTo>
                      <a:pt x="144" y="204"/>
                    </a:lnTo>
                    <a:lnTo>
                      <a:pt x="146" y="206"/>
                    </a:lnTo>
                    <a:lnTo>
                      <a:pt x="148" y="210"/>
                    </a:lnTo>
                    <a:lnTo>
                      <a:pt x="152" y="212"/>
                    </a:lnTo>
                    <a:lnTo>
                      <a:pt x="152" y="220"/>
                    </a:lnTo>
                    <a:lnTo>
                      <a:pt x="146" y="220"/>
                    </a:lnTo>
                    <a:lnTo>
                      <a:pt x="142" y="222"/>
                    </a:lnTo>
                    <a:lnTo>
                      <a:pt x="140" y="226"/>
                    </a:lnTo>
                    <a:lnTo>
                      <a:pt x="138" y="228"/>
                    </a:lnTo>
                    <a:lnTo>
                      <a:pt x="140" y="234"/>
                    </a:lnTo>
                    <a:lnTo>
                      <a:pt x="142" y="240"/>
                    </a:lnTo>
                    <a:lnTo>
                      <a:pt x="146" y="246"/>
                    </a:lnTo>
                    <a:lnTo>
                      <a:pt x="148" y="252"/>
                    </a:lnTo>
                    <a:lnTo>
                      <a:pt x="146" y="276"/>
                    </a:lnTo>
                    <a:lnTo>
                      <a:pt x="142" y="304"/>
                    </a:lnTo>
                    <a:lnTo>
                      <a:pt x="136" y="300"/>
                    </a:lnTo>
                    <a:lnTo>
                      <a:pt x="132" y="298"/>
                    </a:lnTo>
                    <a:lnTo>
                      <a:pt x="130" y="294"/>
                    </a:lnTo>
                    <a:lnTo>
                      <a:pt x="132" y="290"/>
                    </a:lnTo>
                    <a:lnTo>
                      <a:pt x="136" y="286"/>
                    </a:lnTo>
                    <a:lnTo>
                      <a:pt x="138" y="282"/>
                    </a:lnTo>
                    <a:lnTo>
                      <a:pt x="140" y="278"/>
                    </a:lnTo>
                    <a:lnTo>
                      <a:pt x="134" y="274"/>
                    </a:lnTo>
                    <a:lnTo>
                      <a:pt x="126" y="272"/>
                    </a:lnTo>
                    <a:lnTo>
                      <a:pt x="122" y="274"/>
                    </a:lnTo>
                    <a:lnTo>
                      <a:pt x="122" y="278"/>
                    </a:lnTo>
                    <a:lnTo>
                      <a:pt x="118" y="274"/>
                    </a:lnTo>
                    <a:lnTo>
                      <a:pt x="116" y="272"/>
                    </a:lnTo>
                    <a:lnTo>
                      <a:pt x="114" y="272"/>
                    </a:lnTo>
                    <a:lnTo>
                      <a:pt x="110" y="274"/>
                    </a:lnTo>
                    <a:lnTo>
                      <a:pt x="108" y="276"/>
                    </a:lnTo>
                    <a:lnTo>
                      <a:pt x="106" y="276"/>
                    </a:lnTo>
                    <a:lnTo>
                      <a:pt x="90" y="276"/>
                    </a:lnTo>
                    <a:lnTo>
                      <a:pt x="88" y="268"/>
                    </a:lnTo>
                    <a:lnTo>
                      <a:pt x="86" y="260"/>
                    </a:lnTo>
                    <a:lnTo>
                      <a:pt x="82" y="256"/>
                    </a:lnTo>
                    <a:lnTo>
                      <a:pt x="76" y="248"/>
                    </a:lnTo>
                    <a:lnTo>
                      <a:pt x="68" y="242"/>
                    </a:lnTo>
                    <a:lnTo>
                      <a:pt x="62" y="238"/>
                    </a:lnTo>
                    <a:lnTo>
                      <a:pt x="58" y="234"/>
                    </a:lnTo>
                    <a:lnTo>
                      <a:pt x="52" y="234"/>
                    </a:lnTo>
                    <a:lnTo>
                      <a:pt x="50" y="230"/>
                    </a:lnTo>
                    <a:lnTo>
                      <a:pt x="52" y="228"/>
                    </a:lnTo>
                    <a:lnTo>
                      <a:pt x="36" y="226"/>
                    </a:lnTo>
                    <a:lnTo>
                      <a:pt x="22" y="220"/>
                    </a:lnTo>
                    <a:lnTo>
                      <a:pt x="10" y="212"/>
                    </a:lnTo>
                    <a:lnTo>
                      <a:pt x="0" y="204"/>
                    </a:lnTo>
                    <a:lnTo>
                      <a:pt x="2" y="20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14" name="Group 84"/>
            <p:cNvGrpSpPr>
              <a:grpSpLocks noChangeAspect="1"/>
            </p:cNvGrpSpPr>
            <p:nvPr/>
          </p:nvGrpSpPr>
          <p:grpSpPr bwMode="auto">
            <a:xfrm>
              <a:off x="2369" y="1894"/>
              <a:ext cx="1114" cy="1348"/>
              <a:chOff x="2421" y="1456"/>
              <a:chExt cx="1091" cy="1320"/>
            </a:xfrm>
            <a:grpFill/>
          </p:grpSpPr>
          <p:sp>
            <p:nvSpPr>
              <p:cNvPr id="155" name="Freeform 85"/>
              <p:cNvSpPr>
                <a:spLocks noChangeAspect="1"/>
              </p:cNvSpPr>
              <p:nvPr/>
            </p:nvSpPr>
            <p:spPr bwMode="gray">
              <a:xfrm>
                <a:off x="3034" y="1718"/>
                <a:ext cx="264" cy="354"/>
              </a:xfrm>
              <a:custGeom>
                <a:avLst/>
                <a:gdLst>
                  <a:gd name="T0" fmla="*/ 20 w 264"/>
                  <a:gd name="T1" fmla="*/ 220 h 354"/>
                  <a:gd name="T2" fmla="*/ 24 w 264"/>
                  <a:gd name="T3" fmla="*/ 232 h 354"/>
                  <a:gd name="T4" fmla="*/ 28 w 264"/>
                  <a:gd name="T5" fmla="*/ 248 h 354"/>
                  <a:gd name="T6" fmla="*/ 40 w 264"/>
                  <a:gd name="T7" fmla="*/ 260 h 354"/>
                  <a:gd name="T8" fmla="*/ 42 w 264"/>
                  <a:gd name="T9" fmla="*/ 266 h 354"/>
                  <a:gd name="T10" fmla="*/ 52 w 264"/>
                  <a:gd name="T11" fmla="*/ 274 h 354"/>
                  <a:gd name="T12" fmla="*/ 54 w 264"/>
                  <a:gd name="T13" fmla="*/ 282 h 354"/>
                  <a:gd name="T14" fmla="*/ 62 w 264"/>
                  <a:gd name="T15" fmla="*/ 290 h 354"/>
                  <a:gd name="T16" fmla="*/ 80 w 264"/>
                  <a:gd name="T17" fmla="*/ 308 h 354"/>
                  <a:gd name="T18" fmla="*/ 88 w 264"/>
                  <a:gd name="T19" fmla="*/ 316 h 354"/>
                  <a:gd name="T20" fmla="*/ 88 w 264"/>
                  <a:gd name="T21" fmla="*/ 326 h 354"/>
                  <a:gd name="T22" fmla="*/ 98 w 264"/>
                  <a:gd name="T23" fmla="*/ 336 h 354"/>
                  <a:gd name="T24" fmla="*/ 112 w 264"/>
                  <a:gd name="T25" fmla="*/ 342 h 354"/>
                  <a:gd name="T26" fmla="*/ 116 w 264"/>
                  <a:gd name="T27" fmla="*/ 338 h 354"/>
                  <a:gd name="T28" fmla="*/ 124 w 264"/>
                  <a:gd name="T29" fmla="*/ 338 h 354"/>
                  <a:gd name="T30" fmla="*/ 134 w 264"/>
                  <a:gd name="T31" fmla="*/ 342 h 354"/>
                  <a:gd name="T32" fmla="*/ 146 w 264"/>
                  <a:gd name="T33" fmla="*/ 354 h 354"/>
                  <a:gd name="T34" fmla="*/ 156 w 264"/>
                  <a:gd name="T35" fmla="*/ 350 h 354"/>
                  <a:gd name="T36" fmla="*/ 186 w 264"/>
                  <a:gd name="T37" fmla="*/ 350 h 354"/>
                  <a:gd name="T38" fmla="*/ 198 w 264"/>
                  <a:gd name="T39" fmla="*/ 342 h 354"/>
                  <a:gd name="T40" fmla="*/ 228 w 264"/>
                  <a:gd name="T41" fmla="*/ 338 h 354"/>
                  <a:gd name="T42" fmla="*/ 220 w 264"/>
                  <a:gd name="T43" fmla="*/ 324 h 354"/>
                  <a:gd name="T44" fmla="*/ 212 w 264"/>
                  <a:gd name="T45" fmla="*/ 314 h 354"/>
                  <a:gd name="T46" fmla="*/ 206 w 264"/>
                  <a:gd name="T47" fmla="*/ 296 h 354"/>
                  <a:gd name="T48" fmla="*/ 190 w 264"/>
                  <a:gd name="T49" fmla="*/ 284 h 354"/>
                  <a:gd name="T50" fmla="*/ 180 w 264"/>
                  <a:gd name="T51" fmla="*/ 274 h 354"/>
                  <a:gd name="T52" fmla="*/ 182 w 264"/>
                  <a:gd name="T53" fmla="*/ 270 h 354"/>
                  <a:gd name="T54" fmla="*/ 192 w 264"/>
                  <a:gd name="T55" fmla="*/ 266 h 354"/>
                  <a:gd name="T56" fmla="*/ 198 w 264"/>
                  <a:gd name="T57" fmla="*/ 252 h 354"/>
                  <a:gd name="T58" fmla="*/ 198 w 264"/>
                  <a:gd name="T59" fmla="*/ 234 h 354"/>
                  <a:gd name="T60" fmla="*/ 204 w 264"/>
                  <a:gd name="T61" fmla="*/ 224 h 354"/>
                  <a:gd name="T62" fmla="*/ 212 w 264"/>
                  <a:gd name="T63" fmla="*/ 212 h 354"/>
                  <a:gd name="T64" fmla="*/ 222 w 264"/>
                  <a:gd name="T65" fmla="*/ 190 h 354"/>
                  <a:gd name="T66" fmla="*/ 232 w 264"/>
                  <a:gd name="T67" fmla="*/ 170 h 354"/>
                  <a:gd name="T68" fmla="*/ 232 w 264"/>
                  <a:gd name="T69" fmla="*/ 138 h 354"/>
                  <a:gd name="T70" fmla="*/ 236 w 264"/>
                  <a:gd name="T71" fmla="*/ 126 h 354"/>
                  <a:gd name="T72" fmla="*/ 238 w 264"/>
                  <a:gd name="T73" fmla="*/ 108 h 354"/>
                  <a:gd name="T74" fmla="*/ 254 w 264"/>
                  <a:gd name="T75" fmla="*/ 102 h 354"/>
                  <a:gd name="T76" fmla="*/ 264 w 264"/>
                  <a:gd name="T77" fmla="*/ 92 h 354"/>
                  <a:gd name="T78" fmla="*/ 258 w 264"/>
                  <a:gd name="T79" fmla="*/ 84 h 354"/>
                  <a:gd name="T80" fmla="*/ 250 w 264"/>
                  <a:gd name="T81" fmla="*/ 76 h 354"/>
                  <a:gd name="T82" fmla="*/ 242 w 264"/>
                  <a:gd name="T83" fmla="*/ 58 h 354"/>
                  <a:gd name="T84" fmla="*/ 236 w 264"/>
                  <a:gd name="T85" fmla="*/ 28 h 354"/>
                  <a:gd name="T86" fmla="*/ 230 w 264"/>
                  <a:gd name="T87" fmla="*/ 12 h 354"/>
                  <a:gd name="T88" fmla="*/ 216 w 264"/>
                  <a:gd name="T89" fmla="*/ 4 h 354"/>
                  <a:gd name="T90" fmla="*/ 206 w 264"/>
                  <a:gd name="T91" fmla="*/ 0 h 354"/>
                  <a:gd name="T92" fmla="*/ 194 w 264"/>
                  <a:gd name="T93" fmla="*/ 10 h 354"/>
                  <a:gd name="T94" fmla="*/ 178 w 264"/>
                  <a:gd name="T95" fmla="*/ 22 h 354"/>
                  <a:gd name="T96" fmla="*/ 44 w 264"/>
                  <a:gd name="T97" fmla="*/ 16 h 354"/>
                  <a:gd name="T98" fmla="*/ 32 w 264"/>
                  <a:gd name="T99" fmla="*/ 54 h 354"/>
                  <a:gd name="T100" fmla="*/ 34 w 264"/>
                  <a:gd name="T101" fmla="*/ 130 h 354"/>
                  <a:gd name="T102" fmla="*/ 18 w 264"/>
                  <a:gd name="T103" fmla="*/ 136 h 354"/>
                  <a:gd name="T104" fmla="*/ 12 w 264"/>
                  <a:gd name="T105" fmla="*/ 150 h 354"/>
                  <a:gd name="T106" fmla="*/ 6 w 264"/>
                  <a:gd name="T107" fmla="*/ 164 h 354"/>
                  <a:gd name="T108" fmla="*/ 4 w 264"/>
                  <a:gd name="T109" fmla="*/ 186 h 354"/>
                  <a:gd name="T110" fmla="*/ 0 w 264"/>
                  <a:gd name="T111" fmla="*/ 194 h 354"/>
                  <a:gd name="T112" fmla="*/ 10 w 264"/>
                  <a:gd name="T113" fmla="*/ 198 h 354"/>
                  <a:gd name="T114" fmla="*/ 14 w 264"/>
                  <a:gd name="T115" fmla="*/ 208 h 354"/>
                  <a:gd name="T116" fmla="*/ 18 w 264"/>
                  <a:gd name="T117" fmla="*/ 218 h 3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4" h="354">
                    <a:moveTo>
                      <a:pt x="18" y="220"/>
                    </a:moveTo>
                    <a:lnTo>
                      <a:pt x="20" y="220"/>
                    </a:lnTo>
                    <a:lnTo>
                      <a:pt x="20" y="226"/>
                    </a:lnTo>
                    <a:lnTo>
                      <a:pt x="24" y="232"/>
                    </a:lnTo>
                    <a:lnTo>
                      <a:pt x="26" y="240"/>
                    </a:lnTo>
                    <a:lnTo>
                      <a:pt x="28" y="248"/>
                    </a:lnTo>
                    <a:lnTo>
                      <a:pt x="28" y="260"/>
                    </a:lnTo>
                    <a:lnTo>
                      <a:pt x="40" y="260"/>
                    </a:lnTo>
                    <a:lnTo>
                      <a:pt x="40" y="264"/>
                    </a:lnTo>
                    <a:lnTo>
                      <a:pt x="42" y="266"/>
                    </a:lnTo>
                    <a:lnTo>
                      <a:pt x="46" y="270"/>
                    </a:lnTo>
                    <a:lnTo>
                      <a:pt x="52" y="274"/>
                    </a:lnTo>
                    <a:lnTo>
                      <a:pt x="54" y="276"/>
                    </a:lnTo>
                    <a:lnTo>
                      <a:pt x="54" y="282"/>
                    </a:lnTo>
                    <a:lnTo>
                      <a:pt x="58" y="288"/>
                    </a:lnTo>
                    <a:lnTo>
                      <a:pt x="62" y="290"/>
                    </a:lnTo>
                    <a:lnTo>
                      <a:pt x="70" y="300"/>
                    </a:lnTo>
                    <a:lnTo>
                      <a:pt x="80" y="308"/>
                    </a:lnTo>
                    <a:lnTo>
                      <a:pt x="84" y="312"/>
                    </a:lnTo>
                    <a:lnTo>
                      <a:pt x="88" y="316"/>
                    </a:lnTo>
                    <a:lnTo>
                      <a:pt x="88" y="322"/>
                    </a:lnTo>
                    <a:lnTo>
                      <a:pt x="88" y="326"/>
                    </a:lnTo>
                    <a:lnTo>
                      <a:pt x="90" y="328"/>
                    </a:lnTo>
                    <a:lnTo>
                      <a:pt x="98" y="336"/>
                    </a:lnTo>
                    <a:lnTo>
                      <a:pt x="104" y="338"/>
                    </a:lnTo>
                    <a:lnTo>
                      <a:pt x="112" y="342"/>
                    </a:lnTo>
                    <a:lnTo>
                      <a:pt x="112" y="338"/>
                    </a:lnTo>
                    <a:lnTo>
                      <a:pt x="116" y="338"/>
                    </a:lnTo>
                    <a:lnTo>
                      <a:pt x="120" y="342"/>
                    </a:lnTo>
                    <a:lnTo>
                      <a:pt x="124" y="338"/>
                    </a:lnTo>
                    <a:lnTo>
                      <a:pt x="132" y="338"/>
                    </a:lnTo>
                    <a:lnTo>
                      <a:pt x="134" y="342"/>
                    </a:lnTo>
                    <a:lnTo>
                      <a:pt x="136" y="346"/>
                    </a:lnTo>
                    <a:lnTo>
                      <a:pt x="146" y="354"/>
                    </a:lnTo>
                    <a:lnTo>
                      <a:pt x="150" y="352"/>
                    </a:lnTo>
                    <a:lnTo>
                      <a:pt x="156" y="350"/>
                    </a:lnTo>
                    <a:lnTo>
                      <a:pt x="178" y="350"/>
                    </a:lnTo>
                    <a:lnTo>
                      <a:pt x="186" y="350"/>
                    </a:lnTo>
                    <a:lnTo>
                      <a:pt x="192" y="346"/>
                    </a:lnTo>
                    <a:lnTo>
                      <a:pt x="198" y="342"/>
                    </a:lnTo>
                    <a:lnTo>
                      <a:pt x="202" y="338"/>
                    </a:lnTo>
                    <a:lnTo>
                      <a:pt x="228" y="338"/>
                    </a:lnTo>
                    <a:lnTo>
                      <a:pt x="224" y="330"/>
                    </a:lnTo>
                    <a:lnTo>
                      <a:pt x="220" y="324"/>
                    </a:lnTo>
                    <a:lnTo>
                      <a:pt x="216" y="318"/>
                    </a:lnTo>
                    <a:lnTo>
                      <a:pt x="212" y="314"/>
                    </a:lnTo>
                    <a:lnTo>
                      <a:pt x="210" y="300"/>
                    </a:lnTo>
                    <a:lnTo>
                      <a:pt x="206" y="296"/>
                    </a:lnTo>
                    <a:lnTo>
                      <a:pt x="204" y="292"/>
                    </a:lnTo>
                    <a:lnTo>
                      <a:pt x="190" y="284"/>
                    </a:lnTo>
                    <a:lnTo>
                      <a:pt x="184" y="278"/>
                    </a:lnTo>
                    <a:lnTo>
                      <a:pt x="180" y="274"/>
                    </a:lnTo>
                    <a:lnTo>
                      <a:pt x="180" y="272"/>
                    </a:lnTo>
                    <a:lnTo>
                      <a:pt x="182" y="270"/>
                    </a:lnTo>
                    <a:lnTo>
                      <a:pt x="186" y="268"/>
                    </a:lnTo>
                    <a:lnTo>
                      <a:pt x="192" y="266"/>
                    </a:lnTo>
                    <a:lnTo>
                      <a:pt x="196" y="262"/>
                    </a:lnTo>
                    <a:lnTo>
                      <a:pt x="198" y="252"/>
                    </a:lnTo>
                    <a:lnTo>
                      <a:pt x="198" y="244"/>
                    </a:lnTo>
                    <a:lnTo>
                      <a:pt x="198" y="234"/>
                    </a:lnTo>
                    <a:lnTo>
                      <a:pt x="200" y="226"/>
                    </a:lnTo>
                    <a:lnTo>
                      <a:pt x="204" y="224"/>
                    </a:lnTo>
                    <a:lnTo>
                      <a:pt x="210" y="222"/>
                    </a:lnTo>
                    <a:lnTo>
                      <a:pt x="212" y="212"/>
                    </a:lnTo>
                    <a:lnTo>
                      <a:pt x="214" y="204"/>
                    </a:lnTo>
                    <a:lnTo>
                      <a:pt x="222" y="190"/>
                    </a:lnTo>
                    <a:lnTo>
                      <a:pt x="232" y="178"/>
                    </a:lnTo>
                    <a:lnTo>
                      <a:pt x="232" y="170"/>
                    </a:lnTo>
                    <a:lnTo>
                      <a:pt x="232" y="162"/>
                    </a:lnTo>
                    <a:lnTo>
                      <a:pt x="232" y="138"/>
                    </a:lnTo>
                    <a:lnTo>
                      <a:pt x="234" y="134"/>
                    </a:lnTo>
                    <a:lnTo>
                      <a:pt x="236" y="126"/>
                    </a:lnTo>
                    <a:lnTo>
                      <a:pt x="238" y="120"/>
                    </a:lnTo>
                    <a:lnTo>
                      <a:pt x="238" y="108"/>
                    </a:lnTo>
                    <a:lnTo>
                      <a:pt x="246" y="106"/>
                    </a:lnTo>
                    <a:lnTo>
                      <a:pt x="254" y="102"/>
                    </a:lnTo>
                    <a:lnTo>
                      <a:pt x="260" y="96"/>
                    </a:lnTo>
                    <a:lnTo>
                      <a:pt x="264" y="92"/>
                    </a:lnTo>
                    <a:lnTo>
                      <a:pt x="260" y="88"/>
                    </a:lnTo>
                    <a:lnTo>
                      <a:pt x="258" y="84"/>
                    </a:lnTo>
                    <a:lnTo>
                      <a:pt x="254" y="80"/>
                    </a:lnTo>
                    <a:lnTo>
                      <a:pt x="250" y="76"/>
                    </a:lnTo>
                    <a:lnTo>
                      <a:pt x="246" y="68"/>
                    </a:lnTo>
                    <a:lnTo>
                      <a:pt x="242" y="58"/>
                    </a:lnTo>
                    <a:lnTo>
                      <a:pt x="238" y="38"/>
                    </a:lnTo>
                    <a:lnTo>
                      <a:pt x="236" y="28"/>
                    </a:lnTo>
                    <a:lnTo>
                      <a:pt x="232" y="18"/>
                    </a:lnTo>
                    <a:lnTo>
                      <a:pt x="230" y="12"/>
                    </a:lnTo>
                    <a:lnTo>
                      <a:pt x="222" y="8"/>
                    </a:lnTo>
                    <a:lnTo>
                      <a:pt x="216" y="4"/>
                    </a:lnTo>
                    <a:lnTo>
                      <a:pt x="212" y="0"/>
                    </a:lnTo>
                    <a:lnTo>
                      <a:pt x="206" y="0"/>
                    </a:lnTo>
                    <a:lnTo>
                      <a:pt x="204" y="4"/>
                    </a:lnTo>
                    <a:lnTo>
                      <a:pt x="194" y="10"/>
                    </a:lnTo>
                    <a:lnTo>
                      <a:pt x="188" y="16"/>
                    </a:lnTo>
                    <a:lnTo>
                      <a:pt x="178" y="22"/>
                    </a:lnTo>
                    <a:lnTo>
                      <a:pt x="174" y="16"/>
                    </a:lnTo>
                    <a:lnTo>
                      <a:pt x="44" y="16"/>
                    </a:lnTo>
                    <a:lnTo>
                      <a:pt x="44" y="54"/>
                    </a:lnTo>
                    <a:lnTo>
                      <a:pt x="32" y="54"/>
                    </a:lnTo>
                    <a:lnTo>
                      <a:pt x="28" y="62"/>
                    </a:lnTo>
                    <a:lnTo>
                      <a:pt x="34" y="130"/>
                    </a:lnTo>
                    <a:lnTo>
                      <a:pt x="24" y="132"/>
                    </a:lnTo>
                    <a:lnTo>
                      <a:pt x="18" y="136"/>
                    </a:lnTo>
                    <a:lnTo>
                      <a:pt x="14" y="142"/>
                    </a:lnTo>
                    <a:lnTo>
                      <a:pt x="12" y="150"/>
                    </a:lnTo>
                    <a:lnTo>
                      <a:pt x="8" y="156"/>
                    </a:lnTo>
                    <a:lnTo>
                      <a:pt x="6" y="164"/>
                    </a:lnTo>
                    <a:lnTo>
                      <a:pt x="6" y="182"/>
                    </a:lnTo>
                    <a:lnTo>
                      <a:pt x="4" y="186"/>
                    </a:lnTo>
                    <a:lnTo>
                      <a:pt x="0" y="192"/>
                    </a:lnTo>
                    <a:lnTo>
                      <a:pt x="0" y="194"/>
                    </a:lnTo>
                    <a:lnTo>
                      <a:pt x="2" y="194"/>
                    </a:lnTo>
                    <a:lnTo>
                      <a:pt x="10" y="198"/>
                    </a:lnTo>
                    <a:lnTo>
                      <a:pt x="12" y="206"/>
                    </a:lnTo>
                    <a:lnTo>
                      <a:pt x="14" y="208"/>
                    </a:lnTo>
                    <a:lnTo>
                      <a:pt x="16" y="212"/>
                    </a:lnTo>
                    <a:lnTo>
                      <a:pt x="18" y="218"/>
                    </a:lnTo>
                    <a:lnTo>
                      <a:pt x="18" y="2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6" name="Freeform 86"/>
              <p:cNvSpPr>
                <a:spLocks noChangeAspect="1"/>
              </p:cNvSpPr>
              <p:nvPr/>
            </p:nvSpPr>
            <p:spPr bwMode="gray">
              <a:xfrm>
                <a:off x="3344" y="1918"/>
                <a:ext cx="168" cy="244"/>
              </a:xfrm>
              <a:custGeom>
                <a:avLst/>
                <a:gdLst>
                  <a:gd name="T0" fmla="*/ 24 w 168"/>
                  <a:gd name="T1" fmla="*/ 142 h 244"/>
                  <a:gd name="T2" fmla="*/ 38 w 168"/>
                  <a:gd name="T3" fmla="*/ 134 h 244"/>
                  <a:gd name="T4" fmla="*/ 50 w 168"/>
                  <a:gd name="T5" fmla="*/ 128 h 244"/>
                  <a:gd name="T6" fmla="*/ 60 w 168"/>
                  <a:gd name="T7" fmla="*/ 130 h 244"/>
                  <a:gd name="T8" fmla="*/ 66 w 168"/>
                  <a:gd name="T9" fmla="*/ 126 h 244"/>
                  <a:gd name="T10" fmla="*/ 74 w 168"/>
                  <a:gd name="T11" fmla="*/ 114 h 244"/>
                  <a:gd name="T12" fmla="*/ 100 w 168"/>
                  <a:gd name="T13" fmla="*/ 86 h 244"/>
                  <a:gd name="T14" fmla="*/ 92 w 168"/>
                  <a:gd name="T15" fmla="*/ 72 h 244"/>
                  <a:gd name="T16" fmla="*/ 66 w 168"/>
                  <a:gd name="T17" fmla="*/ 64 h 244"/>
                  <a:gd name="T18" fmla="*/ 44 w 168"/>
                  <a:gd name="T19" fmla="*/ 52 h 244"/>
                  <a:gd name="T20" fmla="*/ 30 w 168"/>
                  <a:gd name="T21" fmla="*/ 32 h 244"/>
                  <a:gd name="T22" fmla="*/ 28 w 168"/>
                  <a:gd name="T23" fmla="*/ 16 h 244"/>
                  <a:gd name="T24" fmla="*/ 38 w 168"/>
                  <a:gd name="T25" fmla="*/ 10 h 244"/>
                  <a:gd name="T26" fmla="*/ 38 w 168"/>
                  <a:gd name="T27" fmla="*/ 16 h 244"/>
                  <a:gd name="T28" fmla="*/ 48 w 168"/>
                  <a:gd name="T29" fmla="*/ 24 h 244"/>
                  <a:gd name="T30" fmla="*/ 58 w 168"/>
                  <a:gd name="T31" fmla="*/ 28 h 244"/>
                  <a:gd name="T32" fmla="*/ 66 w 168"/>
                  <a:gd name="T33" fmla="*/ 24 h 244"/>
                  <a:gd name="T34" fmla="*/ 74 w 168"/>
                  <a:gd name="T35" fmla="*/ 20 h 244"/>
                  <a:gd name="T36" fmla="*/ 96 w 168"/>
                  <a:gd name="T37" fmla="*/ 18 h 244"/>
                  <a:gd name="T38" fmla="*/ 118 w 168"/>
                  <a:gd name="T39" fmla="*/ 12 h 244"/>
                  <a:gd name="T40" fmla="*/ 136 w 168"/>
                  <a:gd name="T41" fmla="*/ 12 h 244"/>
                  <a:gd name="T42" fmla="*/ 144 w 168"/>
                  <a:gd name="T43" fmla="*/ 6 h 244"/>
                  <a:gd name="T44" fmla="*/ 152 w 168"/>
                  <a:gd name="T45" fmla="*/ 2 h 244"/>
                  <a:gd name="T46" fmla="*/ 162 w 168"/>
                  <a:gd name="T47" fmla="*/ 2 h 244"/>
                  <a:gd name="T48" fmla="*/ 164 w 168"/>
                  <a:gd name="T49" fmla="*/ 6 h 244"/>
                  <a:gd name="T50" fmla="*/ 162 w 168"/>
                  <a:gd name="T51" fmla="*/ 26 h 244"/>
                  <a:gd name="T52" fmla="*/ 154 w 168"/>
                  <a:gd name="T53" fmla="*/ 50 h 244"/>
                  <a:gd name="T54" fmla="*/ 126 w 168"/>
                  <a:gd name="T55" fmla="*/ 112 h 244"/>
                  <a:gd name="T56" fmla="*/ 96 w 168"/>
                  <a:gd name="T57" fmla="*/ 156 h 244"/>
                  <a:gd name="T58" fmla="*/ 70 w 168"/>
                  <a:gd name="T59" fmla="*/ 182 h 244"/>
                  <a:gd name="T60" fmla="*/ 40 w 168"/>
                  <a:gd name="T61" fmla="*/ 208 h 244"/>
                  <a:gd name="T62" fmla="*/ 10 w 168"/>
                  <a:gd name="T63" fmla="*/ 244 h 244"/>
                  <a:gd name="T64" fmla="*/ 0 w 168"/>
                  <a:gd name="T65" fmla="*/ 236 h 244"/>
                  <a:gd name="T66" fmla="*/ 8 w 168"/>
                  <a:gd name="T67" fmla="*/ 152 h 244"/>
                  <a:gd name="T68" fmla="*/ 18 w 168"/>
                  <a:gd name="T69" fmla="*/ 146 h 2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 h="244">
                    <a:moveTo>
                      <a:pt x="18" y="146"/>
                    </a:moveTo>
                    <a:lnTo>
                      <a:pt x="24" y="142"/>
                    </a:lnTo>
                    <a:lnTo>
                      <a:pt x="32" y="138"/>
                    </a:lnTo>
                    <a:lnTo>
                      <a:pt x="38" y="134"/>
                    </a:lnTo>
                    <a:lnTo>
                      <a:pt x="44" y="130"/>
                    </a:lnTo>
                    <a:lnTo>
                      <a:pt x="50" y="128"/>
                    </a:lnTo>
                    <a:lnTo>
                      <a:pt x="56" y="128"/>
                    </a:lnTo>
                    <a:lnTo>
                      <a:pt x="60" y="130"/>
                    </a:lnTo>
                    <a:lnTo>
                      <a:pt x="64" y="128"/>
                    </a:lnTo>
                    <a:lnTo>
                      <a:pt x="66" y="126"/>
                    </a:lnTo>
                    <a:lnTo>
                      <a:pt x="70" y="122"/>
                    </a:lnTo>
                    <a:lnTo>
                      <a:pt x="74" y="114"/>
                    </a:lnTo>
                    <a:lnTo>
                      <a:pt x="90" y="94"/>
                    </a:lnTo>
                    <a:lnTo>
                      <a:pt x="100" y="86"/>
                    </a:lnTo>
                    <a:lnTo>
                      <a:pt x="106" y="74"/>
                    </a:lnTo>
                    <a:lnTo>
                      <a:pt x="92" y="72"/>
                    </a:lnTo>
                    <a:lnTo>
                      <a:pt x="80" y="70"/>
                    </a:lnTo>
                    <a:lnTo>
                      <a:pt x="66" y="64"/>
                    </a:lnTo>
                    <a:lnTo>
                      <a:pt x="54" y="60"/>
                    </a:lnTo>
                    <a:lnTo>
                      <a:pt x="44" y="52"/>
                    </a:lnTo>
                    <a:lnTo>
                      <a:pt x="34" y="44"/>
                    </a:lnTo>
                    <a:lnTo>
                      <a:pt x="30" y="32"/>
                    </a:lnTo>
                    <a:lnTo>
                      <a:pt x="28" y="24"/>
                    </a:lnTo>
                    <a:lnTo>
                      <a:pt x="28" y="16"/>
                    </a:lnTo>
                    <a:lnTo>
                      <a:pt x="38" y="6"/>
                    </a:lnTo>
                    <a:lnTo>
                      <a:pt x="38" y="10"/>
                    </a:lnTo>
                    <a:lnTo>
                      <a:pt x="38" y="12"/>
                    </a:lnTo>
                    <a:lnTo>
                      <a:pt x="38" y="16"/>
                    </a:lnTo>
                    <a:lnTo>
                      <a:pt x="42" y="20"/>
                    </a:lnTo>
                    <a:lnTo>
                      <a:pt x="48" y="24"/>
                    </a:lnTo>
                    <a:lnTo>
                      <a:pt x="52" y="28"/>
                    </a:lnTo>
                    <a:lnTo>
                      <a:pt x="58" y="28"/>
                    </a:lnTo>
                    <a:lnTo>
                      <a:pt x="62" y="28"/>
                    </a:lnTo>
                    <a:lnTo>
                      <a:pt x="66" y="24"/>
                    </a:lnTo>
                    <a:lnTo>
                      <a:pt x="70" y="20"/>
                    </a:lnTo>
                    <a:lnTo>
                      <a:pt x="74" y="20"/>
                    </a:lnTo>
                    <a:lnTo>
                      <a:pt x="86" y="20"/>
                    </a:lnTo>
                    <a:lnTo>
                      <a:pt x="96" y="18"/>
                    </a:lnTo>
                    <a:lnTo>
                      <a:pt x="106" y="16"/>
                    </a:lnTo>
                    <a:lnTo>
                      <a:pt x="118" y="12"/>
                    </a:lnTo>
                    <a:lnTo>
                      <a:pt x="132" y="12"/>
                    </a:lnTo>
                    <a:lnTo>
                      <a:pt x="136" y="12"/>
                    </a:lnTo>
                    <a:lnTo>
                      <a:pt x="140" y="10"/>
                    </a:lnTo>
                    <a:lnTo>
                      <a:pt x="144" y="6"/>
                    </a:lnTo>
                    <a:lnTo>
                      <a:pt x="148" y="2"/>
                    </a:lnTo>
                    <a:lnTo>
                      <a:pt x="152" y="2"/>
                    </a:lnTo>
                    <a:lnTo>
                      <a:pt x="156" y="0"/>
                    </a:lnTo>
                    <a:lnTo>
                      <a:pt x="162" y="2"/>
                    </a:lnTo>
                    <a:lnTo>
                      <a:pt x="168" y="2"/>
                    </a:lnTo>
                    <a:lnTo>
                      <a:pt x="164" y="6"/>
                    </a:lnTo>
                    <a:lnTo>
                      <a:pt x="162" y="14"/>
                    </a:lnTo>
                    <a:lnTo>
                      <a:pt x="162" y="26"/>
                    </a:lnTo>
                    <a:lnTo>
                      <a:pt x="160" y="36"/>
                    </a:lnTo>
                    <a:lnTo>
                      <a:pt x="154" y="50"/>
                    </a:lnTo>
                    <a:lnTo>
                      <a:pt x="144" y="76"/>
                    </a:lnTo>
                    <a:lnTo>
                      <a:pt x="126" y="112"/>
                    </a:lnTo>
                    <a:lnTo>
                      <a:pt x="106" y="142"/>
                    </a:lnTo>
                    <a:lnTo>
                      <a:pt x="96" y="156"/>
                    </a:lnTo>
                    <a:lnTo>
                      <a:pt x="84" y="170"/>
                    </a:lnTo>
                    <a:lnTo>
                      <a:pt x="70" y="182"/>
                    </a:lnTo>
                    <a:lnTo>
                      <a:pt x="56" y="196"/>
                    </a:lnTo>
                    <a:lnTo>
                      <a:pt x="40" y="208"/>
                    </a:lnTo>
                    <a:lnTo>
                      <a:pt x="32" y="218"/>
                    </a:lnTo>
                    <a:lnTo>
                      <a:pt x="10" y="244"/>
                    </a:lnTo>
                    <a:lnTo>
                      <a:pt x="4" y="240"/>
                    </a:lnTo>
                    <a:lnTo>
                      <a:pt x="0" y="236"/>
                    </a:lnTo>
                    <a:lnTo>
                      <a:pt x="0" y="170"/>
                    </a:lnTo>
                    <a:lnTo>
                      <a:pt x="8" y="152"/>
                    </a:lnTo>
                    <a:lnTo>
                      <a:pt x="14" y="148"/>
                    </a:lnTo>
                    <a:lnTo>
                      <a:pt x="18" y="1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7" name="Freeform 87"/>
              <p:cNvSpPr>
                <a:spLocks noChangeAspect="1"/>
              </p:cNvSpPr>
              <p:nvPr/>
            </p:nvSpPr>
            <p:spPr bwMode="gray">
              <a:xfrm>
                <a:off x="2837" y="2096"/>
                <a:ext cx="28" cy="24"/>
              </a:xfrm>
              <a:custGeom>
                <a:avLst/>
                <a:gdLst>
                  <a:gd name="T0" fmla="*/ 28 w 28"/>
                  <a:gd name="T1" fmla="*/ 24 h 24"/>
                  <a:gd name="T2" fmla="*/ 18 w 28"/>
                  <a:gd name="T3" fmla="*/ 24 h 24"/>
                  <a:gd name="T4" fmla="*/ 12 w 28"/>
                  <a:gd name="T5" fmla="*/ 24 h 24"/>
                  <a:gd name="T6" fmla="*/ 0 w 28"/>
                  <a:gd name="T7" fmla="*/ 22 h 24"/>
                  <a:gd name="T8" fmla="*/ 6 w 28"/>
                  <a:gd name="T9" fmla="*/ 2 h 24"/>
                  <a:gd name="T10" fmla="*/ 28 w 28"/>
                  <a:gd name="T11" fmla="*/ 4 h 24"/>
                  <a:gd name="T12" fmla="*/ 28 w 28"/>
                  <a:gd name="T13" fmla="*/ 0 h 24"/>
                  <a:gd name="T14" fmla="*/ 28 w 28"/>
                  <a:gd name="T15" fmla="*/ 24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 h="24">
                    <a:moveTo>
                      <a:pt x="28" y="24"/>
                    </a:moveTo>
                    <a:lnTo>
                      <a:pt x="18" y="24"/>
                    </a:lnTo>
                    <a:lnTo>
                      <a:pt x="12" y="24"/>
                    </a:lnTo>
                    <a:lnTo>
                      <a:pt x="0" y="22"/>
                    </a:lnTo>
                    <a:lnTo>
                      <a:pt x="6" y="2"/>
                    </a:lnTo>
                    <a:lnTo>
                      <a:pt x="28" y="4"/>
                    </a:lnTo>
                    <a:lnTo>
                      <a:pt x="28" y="0"/>
                    </a:lnTo>
                    <a:lnTo>
                      <a:pt x="28"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8" name="Freeform 88"/>
              <p:cNvSpPr>
                <a:spLocks noChangeAspect="1"/>
              </p:cNvSpPr>
              <p:nvPr/>
            </p:nvSpPr>
            <p:spPr bwMode="gray">
              <a:xfrm>
                <a:off x="3366" y="2356"/>
                <a:ext cx="124" cy="250"/>
              </a:xfrm>
              <a:custGeom>
                <a:avLst/>
                <a:gdLst>
                  <a:gd name="T0" fmla="*/ 30 w 124"/>
                  <a:gd name="T1" fmla="*/ 84 h 250"/>
                  <a:gd name="T2" fmla="*/ 38 w 124"/>
                  <a:gd name="T3" fmla="*/ 76 h 250"/>
                  <a:gd name="T4" fmla="*/ 44 w 124"/>
                  <a:gd name="T5" fmla="*/ 68 h 250"/>
                  <a:gd name="T6" fmla="*/ 56 w 124"/>
                  <a:gd name="T7" fmla="*/ 68 h 250"/>
                  <a:gd name="T8" fmla="*/ 64 w 124"/>
                  <a:gd name="T9" fmla="*/ 64 h 250"/>
                  <a:gd name="T10" fmla="*/ 88 w 124"/>
                  <a:gd name="T11" fmla="*/ 32 h 250"/>
                  <a:gd name="T12" fmla="*/ 92 w 124"/>
                  <a:gd name="T13" fmla="*/ 28 h 250"/>
                  <a:gd name="T14" fmla="*/ 100 w 124"/>
                  <a:gd name="T15" fmla="*/ 26 h 250"/>
                  <a:gd name="T16" fmla="*/ 104 w 124"/>
                  <a:gd name="T17" fmla="*/ 12 h 250"/>
                  <a:gd name="T18" fmla="*/ 110 w 124"/>
                  <a:gd name="T19" fmla="*/ 0 h 250"/>
                  <a:gd name="T20" fmla="*/ 112 w 124"/>
                  <a:gd name="T21" fmla="*/ 16 h 250"/>
                  <a:gd name="T22" fmla="*/ 122 w 124"/>
                  <a:gd name="T23" fmla="*/ 52 h 250"/>
                  <a:gd name="T24" fmla="*/ 124 w 124"/>
                  <a:gd name="T25" fmla="*/ 68 h 250"/>
                  <a:gd name="T26" fmla="*/ 120 w 124"/>
                  <a:gd name="T27" fmla="*/ 74 h 250"/>
                  <a:gd name="T28" fmla="*/ 118 w 124"/>
                  <a:gd name="T29" fmla="*/ 70 h 250"/>
                  <a:gd name="T30" fmla="*/ 112 w 124"/>
                  <a:gd name="T31" fmla="*/ 68 h 250"/>
                  <a:gd name="T32" fmla="*/ 110 w 124"/>
                  <a:gd name="T33" fmla="*/ 78 h 250"/>
                  <a:gd name="T34" fmla="*/ 112 w 124"/>
                  <a:gd name="T35" fmla="*/ 86 h 250"/>
                  <a:gd name="T36" fmla="*/ 114 w 124"/>
                  <a:gd name="T37" fmla="*/ 90 h 250"/>
                  <a:gd name="T38" fmla="*/ 106 w 124"/>
                  <a:gd name="T39" fmla="*/ 106 h 250"/>
                  <a:gd name="T40" fmla="*/ 82 w 124"/>
                  <a:gd name="T41" fmla="*/ 162 h 250"/>
                  <a:gd name="T42" fmla="*/ 70 w 124"/>
                  <a:gd name="T43" fmla="*/ 206 h 250"/>
                  <a:gd name="T44" fmla="*/ 64 w 124"/>
                  <a:gd name="T45" fmla="*/ 222 h 250"/>
                  <a:gd name="T46" fmla="*/ 58 w 124"/>
                  <a:gd name="T47" fmla="*/ 240 h 250"/>
                  <a:gd name="T48" fmla="*/ 42 w 124"/>
                  <a:gd name="T49" fmla="*/ 246 h 250"/>
                  <a:gd name="T50" fmla="*/ 28 w 124"/>
                  <a:gd name="T51" fmla="*/ 250 h 250"/>
                  <a:gd name="T52" fmla="*/ 14 w 124"/>
                  <a:gd name="T53" fmla="*/ 244 h 250"/>
                  <a:gd name="T54" fmla="*/ 8 w 124"/>
                  <a:gd name="T55" fmla="*/ 228 h 250"/>
                  <a:gd name="T56" fmla="*/ 0 w 124"/>
                  <a:gd name="T57" fmla="*/ 192 h 250"/>
                  <a:gd name="T58" fmla="*/ 6 w 124"/>
                  <a:gd name="T59" fmla="*/ 174 h 250"/>
                  <a:gd name="T60" fmla="*/ 12 w 124"/>
                  <a:gd name="T61" fmla="*/ 164 h 250"/>
                  <a:gd name="T62" fmla="*/ 24 w 124"/>
                  <a:gd name="T63" fmla="*/ 144 h 250"/>
                  <a:gd name="T64" fmla="*/ 24 w 124"/>
                  <a:gd name="T65" fmla="*/ 128 h 250"/>
                  <a:gd name="T66" fmla="*/ 18 w 124"/>
                  <a:gd name="T67" fmla="*/ 114 h 250"/>
                  <a:gd name="T68" fmla="*/ 26 w 124"/>
                  <a:gd name="T69" fmla="*/ 84 h 2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4" h="250">
                    <a:moveTo>
                      <a:pt x="26" y="84"/>
                    </a:moveTo>
                    <a:lnTo>
                      <a:pt x="30" y="84"/>
                    </a:lnTo>
                    <a:lnTo>
                      <a:pt x="32" y="82"/>
                    </a:lnTo>
                    <a:lnTo>
                      <a:pt x="38" y="76"/>
                    </a:lnTo>
                    <a:lnTo>
                      <a:pt x="40" y="70"/>
                    </a:lnTo>
                    <a:lnTo>
                      <a:pt x="44" y="68"/>
                    </a:lnTo>
                    <a:lnTo>
                      <a:pt x="48" y="68"/>
                    </a:lnTo>
                    <a:lnTo>
                      <a:pt x="56" y="68"/>
                    </a:lnTo>
                    <a:lnTo>
                      <a:pt x="62" y="66"/>
                    </a:lnTo>
                    <a:lnTo>
                      <a:pt x="64" y="64"/>
                    </a:lnTo>
                    <a:lnTo>
                      <a:pt x="74" y="56"/>
                    </a:lnTo>
                    <a:lnTo>
                      <a:pt x="88" y="32"/>
                    </a:lnTo>
                    <a:lnTo>
                      <a:pt x="90" y="30"/>
                    </a:lnTo>
                    <a:lnTo>
                      <a:pt x="92" y="28"/>
                    </a:lnTo>
                    <a:lnTo>
                      <a:pt x="96" y="26"/>
                    </a:lnTo>
                    <a:lnTo>
                      <a:pt x="100" y="26"/>
                    </a:lnTo>
                    <a:lnTo>
                      <a:pt x="104" y="18"/>
                    </a:lnTo>
                    <a:lnTo>
                      <a:pt x="104" y="12"/>
                    </a:lnTo>
                    <a:lnTo>
                      <a:pt x="106" y="6"/>
                    </a:lnTo>
                    <a:lnTo>
                      <a:pt x="110" y="0"/>
                    </a:lnTo>
                    <a:lnTo>
                      <a:pt x="110" y="8"/>
                    </a:lnTo>
                    <a:lnTo>
                      <a:pt x="112" y="16"/>
                    </a:lnTo>
                    <a:lnTo>
                      <a:pt x="118" y="32"/>
                    </a:lnTo>
                    <a:lnTo>
                      <a:pt x="122" y="52"/>
                    </a:lnTo>
                    <a:lnTo>
                      <a:pt x="124" y="58"/>
                    </a:lnTo>
                    <a:lnTo>
                      <a:pt x="124" y="68"/>
                    </a:lnTo>
                    <a:lnTo>
                      <a:pt x="122" y="72"/>
                    </a:lnTo>
                    <a:lnTo>
                      <a:pt x="120" y="74"/>
                    </a:lnTo>
                    <a:lnTo>
                      <a:pt x="118" y="72"/>
                    </a:lnTo>
                    <a:lnTo>
                      <a:pt x="118" y="70"/>
                    </a:lnTo>
                    <a:lnTo>
                      <a:pt x="116" y="64"/>
                    </a:lnTo>
                    <a:lnTo>
                      <a:pt x="112" y="68"/>
                    </a:lnTo>
                    <a:lnTo>
                      <a:pt x="110" y="70"/>
                    </a:lnTo>
                    <a:lnTo>
                      <a:pt x="110" y="78"/>
                    </a:lnTo>
                    <a:lnTo>
                      <a:pt x="110" y="82"/>
                    </a:lnTo>
                    <a:lnTo>
                      <a:pt x="112" y="86"/>
                    </a:lnTo>
                    <a:lnTo>
                      <a:pt x="114" y="86"/>
                    </a:lnTo>
                    <a:lnTo>
                      <a:pt x="114" y="90"/>
                    </a:lnTo>
                    <a:lnTo>
                      <a:pt x="112" y="96"/>
                    </a:lnTo>
                    <a:lnTo>
                      <a:pt x="106" y="106"/>
                    </a:lnTo>
                    <a:lnTo>
                      <a:pt x="98" y="118"/>
                    </a:lnTo>
                    <a:lnTo>
                      <a:pt x="82" y="162"/>
                    </a:lnTo>
                    <a:lnTo>
                      <a:pt x="74" y="182"/>
                    </a:lnTo>
                    <a:lnTo>
                      <a:pt x="70" y="206"/>
                    </a:lnTo>
                    <a:lnTo>
                      <a:pt x="66" y="216"/>
                    </a:lnTo>
                    <a:lnTo>
                      <a:pt x="64" y="222"/>
                    </a:lnTo>
                    <a:lnTo>
                      <a:pt x="60" y="230"/>
                    </a:lnTo>
                    <a:lnTo>
                      <a:pt x="58" y="240"/>
                    </a:lnTo>
                    <a:lnTo>
                      <a:pt x="48" y="242"/>
                    </a:lnTo>
                    <a:lnTo>
                      <a:pt x="42" y="246"/>
                    </a:lnTo>
                    <a:lnTo>
                      <a:pt x="38" y="250"/>
                    </a:lnTo>
                    <a:lnTo>
                      <a:pt x="28" y="250"/>
                    </a:lnTo>
                    <a:lnTo>
                      <a:pt x="20" y="250"/>
                    </a:lnTo>
                    <a:lnTo>
                      <a:pt x="14" y="244"/>
                    </a:lnTo>
                    <a:lnTo>
                      <a:pt x="10" y="238"/>
                    </a:lnTo>
                    <a:lnTo>
                      <a:pt x="8" y="228"/>
                    </a:lnTo>
                    <a:lnTo>
                      <a:pt x="2" y="210"/>
                    </a:lnTo>
                    <a:lnTo>
                      <a:pt x="0" y="192"/>
                    </a:lnTo>
                    <a:lnTo>
                      <a:pt x="2" y="182"/>
                    </a:lnTo>
                    <a:lnTo>
                      <a:pt x="6" y="174"/>
                    </a:lnTo>
                    <a:lnTo>
                      <a:pt x="10" y="168"/>
                    </a:lnTo>
                    <a:lnTo>
                      <a:pt x="12" y="164"/>
                    </a:lnTo>
                    <a:lnTo>
                      <a:pt x="22" y="152"/>
                    </a:lnTo>
                    <a:lnTo>
                      <a:pt x="24" y="144"/>
                    </a:lnTo>
                    <a:lnTo>
                      <a:pt x="26" y="136"/>
                    </a:lnTo>
                    <a:lnTo>
                      <a:pt x="24" y="128"/>
                    </a:lnTo>
                    <a:lnTo>
                      <a:pt x="20" y="120"/>
                    </a:lnTo>
                    <a:lnTo>
                      <a:pt x="18" y="114"/>
                    </a:lnTo>
                    <a:lnTo>
                      <a:pt x="16" y="108"/>
                    </a:lnTo>
                    <a:lnTo>
                      <a:pt x="26" y="8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9" name="Freeform 89"/>
              <p:cNvSpPr>
                <a:spLocks noChangeAspect="1"/>
              </p:cNvSpPr>
              <p:nvPr/>
            </p:nvSpPr>
            <p:spPr bwMode="gray">
              <a:xfrm>
                <a:off x="3066" y="1558"/>
                <a:ext cx="182" cy="182"/>
              </a:xfrm>
              <a:custGeom>
                <a:avLst/>
                <a:gdLst>
                  <a:gd name="T0" fmla="*/ 174 w 182"/>
                  <a:gd name="T1" fmla="*/ 160 h 182"/>
                  <a:gd name="T2" fmla="*/ 162 w 182"/>
                  <a:gd name="T3" fmla="*/ 170 h 182"/>
                  <a:gd name="T4" fmla="*/ 146 w 182"/>
                  <a:gd name="T5" fmla="*/ 182 h 182"/>
                  <a:gd name="T6" fmla="*/ 12 w 182"/>
                  <a:gd name="T7" fmla="*/ 176 h 182"/>
                  <a:gd name="T8" fmla="*/ 8 w 182"/>
                  <a:gd name="T9" fmla="*/ 44 h 182"/>
                  <a:gd name="T10" fmla="*/ 2 w 182"/>
                  <a:gd name="T11" fmla="*/ 38 h 182"/>
                  <a:gd name="T12" fmla="*/ 0 w 182"/>
                  <a:gd name="T13" fmla="*/ 26 h 182"/>
                  <a:gd name="T14" fmla="*/ 4 w 182"/>
                  <a:gd name="T15" fmla="*/ 18 h 182"/>
                  <a:gd name="T16" fmla="*/ 2 w 182"/>
                  <a:gd name="T17" fmla="*/ 12 h 182"/>
                  <a:gd name="T18" fmla="*/ 0 w 182"/>
                  <a:gd name="T19" fmla="*/ 8 h 182"/>
                  <a:gd name="T20" fmla="*/ 6 w 182"/>
                  <a:gd name="T21" fmla="*/ 0 h 182"/>
                  <a:gd name="T22" fmla="*/ 54 w 182"/>
                  <a:gd name="T23" fmla="*/ 12 h 182"/>
                  <a:gd name="T24" fmla="*/ 76 w 182"/>
                  <a:gd name="T25" fmla="*/ 12 h 182"/>
                  <a:gd name="T26" fmla="*/ 92 w 182"/>
                  <a:gd name="T27" fmla="*/ 4 h 182"/>
                  <a:gd name="T28" fmla="*/ 104 w 182"/>
                  <a:gd name="T29" fmla="*/ 2 h 182"/>
                  <a:gd name="T30" fmla="*/ 112 w 182"/>
                  <a:gd name="T31" fmla="*/ 8 h 182"/>
                  <a:gd name="T32" fmla="*/ 124 w 182"/>
                  <a:gd name="T33" fmla="*/ 10 h 182"/>
                  <a:gd name="T34" fmla="*/ 138 w 182"/>
                  <a:gd name="T35" fmla="*/ 8 h 182"/>
                  <a:gd name="T36" fmla="*/ 142 w 182"/>
                  <a:gd name="T37" fmla="*/ 10 h 182"/>
                  <a:gd name="T38" fmla="*/ 152 w 182"/>
                  <a:gd name="T39" fmla="*/ 22 h 182"/>
                  <a:gd name="T40" fmla="*/ 158 w 182"/>
                  <a:gd name="T41" fmla="*/ 42 h 182"/>
                  <a:gd name="T42" fmla="*/ 154 w 182"/>
                  <a:gd name="T43" fmla="*/ 64 h 182"/>
                  <a:gd name="T44" fmla="*/ 152 w 182"/>
                  <a:gd name="T45" fmla="*/ 68 h 182"/>
                  <a:gd name="T46" fmla="*/ 150 w 182"/>
                  <a:gd name="T47" fmla="*/ 66 h 182"/>
                  <a:gd name="T48" fmla="*/ 142 w 182"/>
                  <a:gd name="T49" fmla="*/ 64 h 182"/>
                  <a:gd name="T50" fmla="*/ 128 w 182"/>
                  <a:gd name="T51" fmla="*/ 40 h 182"/>
                  <a:gd name="T52" fmla="*/ 122 w 182"/>
                  <a:gd name="T53" fmla="*/ 38 h 182"/>
                  <a:gd name="T54" fmla="*/ 136 w 182"/>
                  <a:gd name="T55" fmla="*/ 66 h 182"/>
                  <a:gd name="T56" fmla="*/ 162 w 182"/>
                  <a:gd name="T57" fmla="*/ 112 h 182"/>
                  <a:gd name="T58" fmla="*/ 174 w 182"/>
                  <a:gd name="T59" fmla="*/ 126 h 182"/>
                  <a:gd name="T60" fmla="*/ 178 w 182"/>
                  <a:gd name="T61" fmla="*/ 150 h 182"/>
                  <a:gd name="T62" fmla="*/ 180 w 182"/>
                  <a:gd name="T63" fmla="*/ 160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2" h="182">
                    <a:moveTo>
                      <a:pt x="180" y="160"/>
                    </a:moveTo>
                    <a:lnTo>
                      <a:pt x="174" y="160"/>
                    </a:lnTo>
                    <a:lnTo>
                      <a:pt x="172" y="164"/>
                    </a:lnTo>
                    <a:lnTo>
                      <a:pt x="162" y="170"/>
                    </a:lnTo>
                    <a:lnTo>
                      <a:pt x="156" y="176"/>
                    </a:lnTo>
                    <a:lnTo>
                      <a:pt x="146" y="182"/>
                    </a:lnTo>
                    <a:lnTo>
                      <a:pt x="142" y="176"/>
                    </a:lnTo>
                    <a:lnTo>
                      <a:pt x="12" y="176"/>
                    </a:lnTo>
                    <a:lnTo>
                      <a:pt x="8" y="50"/>
                    </a:lnTo>
                    <a:lnTo>
                      <a:pt x="8" y="44"/>
                    </a:lnTo>
                    <a:lnTo>
                      <a:pt x="4" y="40"/>
                    </a:lnTo>
                    <a:lnTo>
                      <a:pt x="2" y="38"/>
                    </a:lnTo>
                    <a:lnTo>
                      <a:pt x="0" y="30"/>
                    </a:lnTo>
                    <a:lnTo>
                      <a:pt x="0" y="26"/>
                    </a:lnTo>
                    <a:lnTo>
                      <a:pt x="2" y="22"/>
                    </a:lnTo>
                    <a:lnTo>
                      <a:pt x="4" y="18"/>
                    </a:lnTo>
                    <a:lnTo>
                      <a:pt x="6" y="14"/>
                    </a:lnTo>
                    <a:lnTo>
                      <a:pt x="2" y="12"/>
                    </a:lnTo>
                    <a:lnTo>
                      <a:pt x="0" y="10"/>
                    </a:lnTo>
                    <a:lnTo>
                      <a:pt x="0" y="8"/>
                    </a:lnTo>
                    <a:lnTo>
                      <a:pt x="2" y="4"/>
                    </a:lnTo>
                    <a:lnTo>
                      <a:pt x="6" y="0"/>
                    </a:lnTo>
                    <a:lnTo>
                      <a:pt x="36" y="8"/>
                    </a:lnTo>
                    <a:lnTo>
                      <a:pt x="54" y="12"/>
                    </a:lnTo>
                    <a:lnTo>
                      <a:pt x="68" y="14"/>
                    </a:lnTo>
                    <a:lnTo>
                      <a:pt x="76" y="12"/>
                    </a:lnTo>
                    <a:lnTo>
                      <a:pt x="84" y="8"/>
                    </a:lnTo>
                    <a:lnTo>
                      <a:pt x="92" y="4"/>
                    </a:lnTo>
                    <a:lnTo>
                      <a:pt x="100" y="2"/>
                    </a:lnTo>
                    <a:lnTo>
                      <a:pt x="104" y="2"/>
                    </a:lnTo>
                    <a:lnTo>
                      <a:pt x="108" y="6"/>
                    </a:lnTo>
                    <a:lnTo>
                      <a:pt x="112" y="8"/>
                    </a:lnTo>
                    <a:lnTo>
                      <a:pt x="118" y="10"/>
                    </a:lnTo>
                    <a:lnTo>
                      <a:pt x="124" y="10"/>
                    </a:lnTo>
                    <a:lnTo>
                      <a:pt x="132" y="8"/>
                    </a:lnTo>
                    <a:lnTo>
                      <a:pt x="138" y="8"/>
                    </a:lnTo>
                    <a:lnTo>
                      <a:pt x="140" y="8"/>
                    </a:lnTo>
                    <a:lnTo>
                      <a:pt x="142" y="10"/>
                    </a:lnTo>
                    <a:lnTo>
                      <a:pt x="146" y="14"/>
                    </a:lnTo>
                    <a:lnTo>
                      <a:pt x="152" y="22"/>
                    </a:lnTo>
                    <a:lnTo>
                      <a:pt x="156" y="32"/>
                    </a:lnTo>
                    <a:lnTo>
                      <a:pt x="158" y="42"/>
                    </a:lnTo>
                    <a:lnTo>
                      <a:pt x="154" y="56"/>
                    </a:lnTo>
                    <a:lnTo>
                      <a:pt x="154" y="64"/>
                    </a:lnTo>
                    <a:lnTo>
                      <a:pt x="158" y="66"/>
                    </a:lnTo>
                    <a:lnTo>
                      <a:pt x="152" y="68"/>
                    </a:lnTo>
                    <a:lnTo>
                      <a:pt x="152" y="66"/>
                    </a:lnTo>
                    <a:lnTo>
                      <a:pt x="150" y="66"/>
                    </a:lnTo>
                    <a:lnTo>
                      <a:pt x="146" y="66"/>
                    </a:lnTo>
                    <a:lnTo>
                      <a:pt x="142" y="64"/>
                    </a:lnTo>
                    <a:lnTo>
                      <a:pt x="134" y="52"/>
                    </a:lnTo>
                    <a:lnTo>
                      <a:pt x="128" y="40"/>
                    </a:lnTo>
                    <a:lnTo>
                      <a:pt x="120" y="32"/>
                    </a:lnTo>
                    <a:lnTo>
                      <a:pt x="122" y="38"/>
                    </a:lnTo>
                    <a:lnTo>
                      <a:pt x="124" y="46"/>
                    </a:lnTo>
                    <a:lnTo>
                      <a:pt x="136" y="66"/>
                    </a:lnTo>
                    <a:lnTo>
                      <a:pt x="156" y="102"/>
                    </a:lnTo>
                    <a:lnTo>
                      <a:pt x="162" y="112"/>
                    </a:lnTo>
                    <a:lnTo>
                      <a:pt x="168" y="120"/>
                    </a:lnTo>
                    <a:lnTo>
                      <a:pt x="174" y="126"/>
                    </a:lnTo>
                    <a:lnTo>
                      <a:pt x="176" y="138"/>
                    </a:lnTo>
                    <a:lnTo>
                      <a:pt x="178" y="150"/>
                    </a:lnTo>
                    <a:lnTo>
                      <a:pt x="182" y="160"/>
                    </a:lnTo>
                    <a:lnTo>
                      <a:pt x="180" y="1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0" name="Freeform 90"/>
              <p:cNvSpPr>
                <a:spLocks noChangeAspect="1"/>
              </p:cNvSpPr>
              <p:nvPr/>
            </p:nvSpPr>
            <p:spPr bwMode="gray">
              <a:xfrm>
                <a:off x="2831" y="1528"/>
                <a:ext cx="247" cy="252"/>
              </a:xfrm>
              <a:custGeom>
                <a:avLst/>
                <a:gdLst>
                  <a:gd name="T0" fmla="*/ 243 w 247"/>
                  <a:gd name="T1" fmla="*/ 80 h 252"/>
                  <a:gd name="T2" fmla="*/ 239 w 247"/>
                  <a:gd name="T3" fmla="*/ 70 h 252"/>
                  <a:gd name="T4" fmla="*/ 235 w 247"/>
                  <a:gd name="T5" fmla="*/ 60 h 252"/>
                  <a:gd name="T6" fmla="*/ 237 w 247"/>
                  <a:gd name="T7" fmla="*/ 52 h 252"/>
                  <a:gd name="T8" fmla="*/ 241 w 247"/>
                  <a:gd name="T9" fmla="*/ 44 h 252"/>
                  <a:gd name="T10" fmla="*/ 235 w 247"/>
                  <a:gd name="T11" fmla="*/ 40 h 252"/>
                  <a:gd name="T12" fmla="*/ 237 w 247"/>
                  <a:gd name="T13" fmla="*/ 34 h 252"/>
                  <a:gd name="T14" fmla="*/ 215 w 247"/>
                  <a:gd name="T15" fmla="*/ 20 h 252"/>
                  <a:gd name="T16" fmla="*/ 203 w 247"/>
                  <a:gd name="T17" fmla="*/ 12 h 252"/>
                  <a:gd name="T18" fmla="*/ 193 w 247"/>
                  <a:gd name="T19" fmla="*/ 4 h 252"/>
                  <a:gd name="T20" fmla="*/ 181 w 247"/>
                  <a:gd name="T21" fmla="*/ 6 h 252"/>
                  <a:gd name="T22" fmla="*/ 163 w 247"/>
                  <a:gd name="T23" fmla="*/ 20 h 252"/>
                  <a:gd name="T24" fmla="*/ 161 w 247"/>
                  <a:gd name="T25" fmla="*/ 28 h 252"/>
                  <a:gd name="T26" fmla="*/ 163 w 247"/>
                  <a:gd name="T27" fmla="*/ 38 h 252"/>
                  <a:gd name="T28" fmla="*/ 163 w 247"/>
                  <a:gd name="T29" fmla="*/ 44 h 252"/>
                  <a:gd name="T30" fmla="*/ 157 w 247"/>
                  <a:gd name="T31" fmla="*/ 52 h 252"/>
                  <a:gd name="T32" fmla="*/ 145 w 247"/>
                  <a:gd name="T33" fmla="*/ 54 h 252"/>
                  <a:gd name="T34" fmla="*/ 133 w 247"/>
                  <a:gd name="T35" fmla="*/ 46 h 252"/>
                  <a:gd name="T36" fmla="*/ 115 w 247"/>
                  <a:gd name="T37" fmla="*/ 38 h 252"/>
                  <a:gd name="T38" fmla="*/ 107 w 247"/>
                  <a:gd name="T39" fmla="*/ 36 h 252"/>
                  <a:gd name="T40" fmla="*/ 99 w 247"/>
                  <a:gd name="T41" fmla="*/ 34 h 252"/>
                  <a:gd name="T42" fmla="*/ 89 w 247"/>
                  <a:gd name="T43" fmla="*/ 24 h 252"/>
                  <a:gd name="T44" fmla="*/ 81 w 247"/>
                  <a:gd name="T45" fmla="*/ 16 h 252"/>
                  <a:gd name="T46" fmla="*/ 53 w 247"/>
                  <a:gd name="T47" fmla="*/ 10 h 252"/>
                  <a:gd name="T48" fmla="*/ 30 w 247"/>
                  <a:gd name="T49" fmla="*/ 0 h 252"/>
                  <a:gd name="T50" fmla="*/ 26 w 247"/>
                  <a:gd name="T51" fmla="*/ 10 h 252"/>
                  <a:gd name="T52" fmla="*/ 26 w 247"/>
                  <a:gd name="T53" fmla="*/ 18 h 252"/>
                  <a:gd name="T54" fmla="*/ 12 w 247"/>
                  <a:gd name="T55" fmla="*/ 30 h 252"/>
                  <a:gd name="T56" fmla="*/ 8 w 247"/>
                  <a:gd name="T57" fmla="*/ 40 h 252"/>
                  <a:gd name="T58" fmla="*/ 4 w 247"/>
                  <a:gd name="T59" fmla="*/ 52 h 252"/>
                  <a:gd name="T60" fmla="*/ 0 w 247"/>
                  <a:gd name="T61" fmla="*/ 62 h 252"/>
                  <a:gd name="T62" fmla="*/ 2 w 247"/>
                  <a:gd name="T63" fmla="*/ 74 h 252"/>
                  <a:gd name="T64" fmla="*/ 4 w 247"/>
                  <a:gd name="T65" fmla="*/ 88 h 252"/>
                  <a:gd name="T66" fmla="*/ 2 w 247"/>
                  <a:gd name="T67" fmla="*/ 124 h 252"/>
                  <a:gd name="T68" fmla="*/ 2 w 247"/>
                  <a:gd name="T69" fmla="*/ 136 h 252"/>
                  <a:gd name="T70" fmla="*/ 10 w 247"/>
                  <a:gd name="T71" fmla="*/ 152 h 252"/>
                  <a:gd name="T72" fmla="*/ 18 w 247"/>
                  <a:gd name="T73" fmla="*/ 162 h 252"/>
                  <a:gd name="T74" fmla="*/ 32 w 247"/>
                  <a:gd name="T75" fmla="*/ 168 h 252"/>
                  <a:gd name="T76" fmla="*/ 40 w 247"/>
                  <a:gd name="T77" fmla="*/ 182 h 252"/>
                  <a:gd name="T78" fmla="*/ 46 w 247"/>
                  <a:gd name="T79" fmla="*/ 182 h 252"/>
                  <a:gd name="T80" fmla="*/ 61 w 247"/>
                  <a:gd name="T81" fmla="*/ 184 h 252"/>
                  <a:gd name="T82" fmla="*/ 71 w 247"/>
                  <a:gd name="T83" fmla="*/ 190 h 252"/>
                  <a:gd name="T84" fmla="*/ 105 w 247"/>
                  <a:gd name="T85" fmla="*/ 182 h 252"/>
                  <a:gd name="T86" fmla="*/ 235 w 247"/>
                  <a:gd name="T87" fmla="*/ 244 h 252"/>
                  <a:gd name="T88" fmla="*/ 247 w 247"/>
                  <a:gd name="T89" fmla="*/ 206 h 25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47" h="252">
                    <a:moveTo>
                      <a:pt x="247" y="206"/>
                    </a:moveTo>
                    <a:lnTo>
                      <a:pt x="243" y="80"/>
                    </a:lnTo>
                    <a:lnTo>
                      <a:pt x="243" y="74"/>
                    </a:lnTo>
                    <a:lnTo>
                      <a:pt x="239" y="70"/>
                    </a:lnTo>
                    <a:lnTo>
                      <a:pt x="237" y="68"/>
                    </a:lnTo>
                    <a:lnTo>
                      <a:pt x="235" y="60"/>
                    </a:lnTo>
                    <a:lnTo>
                      <a:pt x="235" y="56"/>
                    </a:lnTo>
                    <a:lnTo>
                      <a:pt x="237" y="52"/>
                    </a:lnTo>
                    <a:lnTo>
                      <a:pt x="239" y="48"/>
                    </a:lnTo>
                    <a:lnTo>
                      <a:pt x="241" y="44"/>
                    </a:lnTo>
                    <a:lnTo>
                      <a:pt x="237" y="42"/>
                    </a:lnTo>
                    <a:lnTo>
                      <a:pt x="235" y="40"/>
                    </a:lnTo>
                    <a:lnTo>
                      <a:pt x="235" y="38"/>
                    </a:lnTo>
                    <a:lnTo>
                      <a:pt x="237" y="34"/>
                    </a:lnTo>
                    <a:lnTo>
                      <a:pt x="241" y="30"/>
                    </a:lnTo>
                    <a:lnTo>
                      <a:pt x="215" y="20"/>
                    </a:lnTo>
                    <a:lnTo>
                      <a:pt x="209" y="16"/>
                    </a:lnTo>
                    <a:lnTo>
                      <a:pt x="203" y="12"/>
                    </a:lnTo>
                    <a:lnTo>
                      <a:pt x="197" y="6"/>
                    </a:lnTo>
                    <a:lnTo>
                      <a:pt x="193" y="4"/>
                    </a:lnTo>
                    <a:lnTo>
                      <a:pt x="189" y="4"/>
                    </a:lnTo>
                    <a:lnTo>
                      <a:pt x="181" y="6"/>
                    </a:lnTo>
                    <a:lnTo>
                      <a:pt x="171" y="12"/>
                    </a:lnTo>
                    <a:lnTo>
                      <a:pt x="163" y="20"/>
                    </a:lnTo>
                    <a:lnTo>
                      <a:pt x="163" y="24"/>
                    </a:lnTo>
                    <a:lnTo>
                      <a:pt x="161" y="28"/>
                    </a:lnTo>
                    <a:lnTo>
                      <a:pt x="163" y="36"/>
                    </a:lnTo>
                    <a:lnTo>
                      <a:pt x="163" y="38"/>
                    </a:lnTo>
                    <a:lnTo>
                      <a:pt x="165" y="40"/>
                    </a:lnTo>
                    <a:lnTo>
                      <a:pt x="163" y="44"/>
                    </a:lnTo>
                    <a:lnTo>
                      <a:pt x="161" y="48"/>
                    </a:lnTo>
                    <a:lnTo>
                      <a:pt x="157" y="52"/>
                    </a:lnTo>
                    <a:lnTo>
                      <a:pt x="149" y="54"/>
                    </a:lnTo>
                    <a:lnTo>
                      <a:pt x="145" y="54"/>
                    </a:lnTo>
                    <a:lnTo>
                      <a:pt x="139" y="52"/>
                    </a:lnTo>
                    <a:lnTo>
                      <a:pt x="133" y="46"/>
                    </a:lnTo>
                    <a:lnTo>
                      <a:pt x="125" y="40"/>
                    </a:lnTo>
                    <a:lnTo>
                      <a:pt x="115" y="38"/>
                    </a:lnTo>
                    <a:lnTo>
                      <a:pt x="111" y="36"/>
                    </a:lnTo>
                    <a:lnTo>
                      <a:pt x="107" y="36"/>
                    </a:lnTo>
                    <a:lnTo>
                      <a:pt x="103" y="36"/>
                    </a:lnTo>
                    <a:lnTo>
                      <a:pt x="99" y="34"/>
                    </a:lnTo>
                    <a:lnTo>
                      <a:pt x="93" y="30"/>
                    </a:lnTo>
                    <a:lnTo>
                      <a:pt x="89" y="24"/>
                    </a:lnTo>
                    <a:lnTo>
                      <a:pt x="85" y="18"/>
                    </a:lnTo>
                    <a:lnTo>
                      <a:pt x="81" y="16"/>
                    </a:lnTo>
                    <a:lnTo>
                      <a:pt x="77" y="14"/>
                    </a:lnTo>
                    <a:lnTo>
                      <a:pt x="53" y="10"/>
                    </a:lnTo>
                    <a:lnTo>
                      <a:pt x="42" y="6"/>
                    </a:lnTo>
                    <a:lnTo>
                      <a:pt x="30" y="0"/>
                    </a:lnTo>
                    <a:lnTo>
                      <a:pt x="26" y="4"/>
                    </a:lnTo>
                    <a:lnTo>
                      <a:pt x="26" y="10"/>
                    </a:lnTo>
                    <a:lnTo>
                      <a:pt x="26" y="12"/>
                    </a:lnTo>
                    <a:lnTo>
                      <a:pt x="26" y="18"/>
                    </a:lnTo>
                    <a:lnTo>
                      <a:pt x="18" y="24"/>
                    </a:lnTo>
                    <a:lnTo>
                      <a:pt x="12" y="30"/>
                    </a:lnTo>
                    <a:lnTo>
                      <a:pt x="8" y="36"/>
                    </a:lnTo>
                    <a:lnTo>
                      <a:pt x="8" y="40"/>
                    </a:lnTo>
                    <a:lnTo>
                      <a:pt x="10" y="40"/>
                    </a:lnTo>
                    <a:lnTo>
                      <a:pt x="4" y="52"/>
                    </a:lnTo>
                    <a:lnTo>
                      <a:pt x="0" y="56"/>
                    </a:lnTo>
                    <a:lnTo>
                      <a:pt x="0" y="62"/>
                    </a:lnTo>
                    <a:lnTo>
                      <a:pt x="0" y="68"/>
                    </a:lnTo>
                    <a:lnTo>
                      <a:pt x="2" y="74"/>
                    </a:lnTo>
                    <a:lnTo>
                      <a:pt x="4" y="80"/>
                    </a:lnTo>
                    <a:lnTo>
                      <a:pt x="4" y="88"/>
                    </a:lnTo>
                    <a:lnTo>
                      <a:pt x="6" y="120"/>
                    </a:lnTo>
                    <a:lnTo>
                      <a:pt x="2" y="124"/>
                    </a:lnTo>
                    <a:lnTo>
                      <a:pt x="0" y="132"/>
                    </a:lnTo>
                    <a:lnTo>
                      <a:pt x="2" y="136"/>
                    </a:lnTo>
                    <a:lnTo>
                      <a:pt x="4" y="140"/>
                    </a:lnTo>
                    <a:lnTo>
                      <a:pt x="10" y="152"/>
                    </a:lnTo>
                    <a:lnTo>
                      <a:pt x="12" y="158"/>
                    </a:lnTo>
                    <a:lnTo>
                      <a:pt x="18" y="162"/>
                    </a:lnTo>
                    <a:lnTo>
                      <a:pt x="28" y="166"/>
                    </a:lnTo>
                    <a:lnTo>
                      <a:pt x="32" y="168"/>
                    </a:lnTo>
                    <a:lnTo>
                      <a:pt x="36" y="174"/>
                    </a:lnTo>
                    <a:lnTo>
                      <a:pt x="40" y="182"/>
                    </a:lnTo>
                    <a:lnTo>
                      <a:pt x="42" y="182"/>
                    </a:lnTo>
                    <a:lnTo>
                      <a:pt x="46" y="182"/>
                    </a:lnTo>
                    <a:lnTo>
                      <a:pt x="55" y="182"/>
                    </a:lnTo>
                    <a:lnTo>
                      <a:pt x="61" y="184"/>
                    </a:lnTo>
                    <a:lnTo>
                      <a:pt x="67" y="186"/>
                    </a:lnTo>
                    <a:lnTo>
                      <a:pt x="71" y="190"/>
                    </a:lnTo>
                    <a:lnTo>
                      <a:pt x="75" y="196"/>
                    </a:lnTo>
                    <a:lnTo>
                      <a:pt x="105" y="182"/>
                    </a:lnTo>
                    <a:lnTo>
                      <a:pt x="231" y="252"/>
                    </a:lnTo>
                    <a:lnTo>
                      <a:pt x="235" y="244"/>
                    </a:lnTo>
                    <a:lnTo>
                      <a:pt x="247" y="244"/>
                    </a:lnTo>
                    <a:lnTo>
                      <a:pt x="247" y="20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1" name="Freeform 91"/>
              <p:cNvSpPr>
                <a:spLocks noChangeAspect="1"/>
              </p:cNvSpPr>
              <p:nvPr/>
            </p:nvSpPr>
            <p:spPr bwMode="gray">
              <a:xfrm>
                <a:off x="2799" y="1456"/>
                <a:ext cx="62" cy="134"/>
              </a:xfrm>
              <a:custGeom>
                <a:avLst/>
                <a:gdLst>
                  <a:gd name="T0" fmla="*/ 30 w 62"/>
                  <a:gd name="T1" fmla="*/ 128 h 134"/>
                  <a:gd name="T2" fmla="*/ 30 w 62"/>
                  <a:gd name="T3" fmla="*/ 130 h 134"/>
                  <a:gd name="T4" fmla="*/ 26 w 62"/>
                  <a:gd name="T5" fmla="*/ 104 h 134"/>
                  <a:gd name="T6" fmla="*/ 22 w 62"/>
                  <a:gd name="T7" fmla="*/ 98 h 134"/>
                  <a:gd name="T8" fmla="*/ 18 w 62"/>
                  <a:gd name="T9" fmla="*/ 92 h 134"/>
                  <a:gd name="T10" fmla="*/ 14 w 62"/>
                  <a:gd name="T11" fmla="*/ 86 h 134"/>
                  <a:gd name="T12" fmla="*/ 10 w 62"/>
                  <a:gd name="T13" fmla="*/ 82 h 134"/>
                  <a:gd name="T14" fmla="*/ 8 w 62"/>
                  <a:gd name="T15" fmla="*/ 78 h 134"/>
                  <a:gd name="T16" fmla="*/ 4 w 62"/>
                  <a:gd name="T17" fmla="*/ 74 h 134"/>
                  <a:gd name="T18" fmla="*/ 0 w 62"/>
                  <a:gd name="T19" fmla="*/ 68 h 134"/>
                  <a:gd name="T20" fmla="*/ 0 w 62"/>
                  <a:gd name="T21" fmla="*/ 62 h 134"/>
                  <a:gd name="T22" fmla="*/ 0 w 62"/>
                  <a:gd name="T23" fmla="*/ 58 h 134"/>
                  <a:gd name="T24" fmla="*/ 2 w 62"/>
                  <a:gd name="T25" fmla="*/ 56 h 134"/>
                  <a:gd name="T26" fmla="*/ 6 w 62"/>
                  <a:gd name="T27" fmla="*/ 54 h 134"/>
                  <a:gd name="T28" fmla="*/ 8 w 62"/>
                  <a:gd name="T29" fmla="*/ 50 h 134"/>
                  <a:gd name="T30" fmla="*/ 10 w 62"/>
                  <a:gd name="T31" fmla="*/ 42 h 134"/>
                  <a:gd name="T32" fmla="*/ 10 w 62"/>
                  <a:gd name="T33" fmla="*/ 36 h 134"/>
                  <a:gd name="T34" fmla="*/ 10 w 62"/>
                  <a:gd name="T35" fmla="*/ 24 h 134"/>
                  <a:gd name="T36" fmla="*/ 12 w 62"/>
                  <a:gd name="T37" fmla="*/ 14 h 134"/>
                  <a:gd name="T38" fmla="*/ 14 w 62"/>
                  <a:gd name="T39" fmla="*/ 4 h 134"/>
                  <a:gd name="T40" fmla="*/ 14 w 62"/>
                  <a:gd name="T41" fmla="*/ 2 h 134"/>
                  <a:gd name="T42" fmla="*/ 20 w 62"/>
                  <a:gd name="T43" fmla="*/ 0 h 134"/>
                  <a:gd name="T44" fmla="*/ 30 w 62"/>
                  <a:gd name="T45" fmla="*/ 0 h 134"/>
                  <a:gd name="T46" fmla="*/ 34 w 62"/>
                  <a:gd name="T47" fmla="*/ 0 h 134"/>
                  <a:gd name="T48" fmla="*/ 38 w 62"/>
                  <a:gd name="T49" fmla="*/ 2 h 134"/>
                  <a:gd name="T50" fmla="*/ 42 w 62"/>
                  <a:gd name="T51" fmla="*/ 2 h 134"/>
                  <a:gd name="T52" fmla="*/ 48 w 62"/>
                  <a:gd name="T53" fmla="*/ 4 h 134"/>
                  <a:gd name="T54" fmla="*/ 46 w 62"/>
                  <a:gd name="T55" fmla="*/ 8 h 134"/>
                  <a:gd name="T56" fmla="*/ 44 w 62"/>
                  <a:gd name="T57" fmla="*/ 12 h 134"/>
                  <a:gd name="T58" fmla="*/ 44 w 62"/>
                  <a:gd name="T59" fmla="*/ 16 h 134"/>
                  <a:gd name="T60" fmla="*/ 42 w 62"/>
                  <a:gd name="T61" fmla="*/ 20 h 134"/>
                  <a:gd name="T62" fmla="*/ 44 w 62"/>
                  <a:gd name="T63" fmla="*/ 24 h 134"/>
                  <a:gd name="T64" fmla="*/ 46 w 62"/>
                  <a:gd name="T65" fmla="*/ 28 h 134"/>
                  <a:gd name="T66" fmla="*/ 50 w 62"/>
                  <a:gd name="T67" fmla="*/ 30 h 134"/>
                  <a:gd name="T68" fmla="*/ 52 w 62"/>
                  <a:gd name="T69" fmla="*/ 32 h 134"/>
                  <a:gd name="T70" fmla="*/ 50 w 62"/>
                  <a:gd name="T71" fmla="*/ 42 h 134"/>
                  <a:gd name="T72" fmla="*/ 46 w 62"/>
                  <a:gd name="T73" fmla="*/ 46 h 134"/>
                  <a:gd name="T74" fmla="*/ 42 w 62"/>
                  <a:gd name="T75" fmla="*/ 52 h 134"/>
                  <a:gd name="T76" fmla="*/ 40 w 62"/>
                  <a:gd name="T77" fmla="*/ 58 h 134"/>
                  <a:gd name="T78" fmla="*/ 42 w 62"/>
                  <a:gd name="T79" fmla="*/ 60 h 134"/>
                  <a:gd name="T80" fmla="*/ 46 w 62"/>
                  <a:gd name="T81" fmla="*/ 64 h 134"/>
                  <a:gd name="T82" fmla="*/ 54 w 62"/>
                  <a:gd name="T83" fmla="*/ 66 h 134"/>
                  <a:gd name="T84" fmla="*/ 62 w 62"/>
                  <a:gd name="T85" fmla="*/ 72 h 134"/>
                  <a:gd name="T86" fmla="*/ 58 w 62"/>
                  <a:gd name="T87" fmla="*/ 76 h 134"/>
                  <a:gd name="T88" fmla="*/ 58 w 62"/>
                  <a:gd name="T89" fmla="*/ 82 h 134"/>
                  <a:gd name="T90" fmla="*/ 58 w 62"/>
                  <a:gd name="T91" fmla="*/ 84 h 134"/>
                  <a:gd name="T92" fmla="*/ 58 w 62"/>
                  <a:gd name="T93" fmla="*/ 90 h 134"/>
                  <a:gd name="T94" fmla="*/ 50 w 62"/>
                  <a:gd name="T95" fmla="*/ 96 h 134"/>
                  <a:gd name="T96" fmla="*/ 44 w 62"/>
                  <a:gd name="T97" fmla="*/ 102 h 134"/>
                  <a:gd name="T98" fmla="*/ 40 w 62"/>
                  <a:gd name="T99" fmla="*/ 108 h 134"/>
                  <a:gd name="T100" fmla="*/ 40 w 62"/>
                  <a:gd name="T101" fmla="*/ 112 h 134"/>
                  <a:gd name="T102" fmla="*/ 42 w 62"/>
                  <a:gd name="T103" fmla="*/ 112 h 134"/>
                  <a:gd name="T104" fmla="*/ 36 w 62"/>
                  <a:gd name="T105" fmla="*/ 124 h 134"/>
                  <a:gd name="T106" fmla="*/ 32 w 62"/>
                  <a:gd name="T107" fmla="*/ 128 h 134"/>
                  <a:gd name="T108" fmla="*/ 32 w 62"/>
                  <a:gd name="T109" fmla="*/ 134 h 134"/>
                  <a:gd name="T110" fmla="*/ 30 w 62"/>
                  <a:gd name="T111" fmla="*/ 128 h 1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2" h="134">
                    <a:moveTo>
                      <a:pt x="30" y="128"/>
                    </a:moveTo>
                    <a:lnTo>
                      <a:pt x="30" y="130"/>
                    </a:lnTo>
                    <a:lnTo>
                      <a:pt x="26" y="104"/>
                    </a:lnTo>
                    <a:lnTo>
                      <a:pt x="22" y="98"/>
                    </a:lnTo>
                    <a:lnTo>
                      <a:pt x="18" y="92"/>
                    </a:lnTo>
                    <a:lnTo>
                      <a:pt x="14" y="86"/>
                    </a:lnTo>
                    <a:lnTo>
                      <a:pt x="10" y="82"/>
                    </a:lnTo>
                    <a:lnTo>
                      <a:pt x="8" y="78"/>
                    </a:lnTo>
                    <a:lnTo>
                      <a:pt x="4" y="74"/>
                    </a:lnTo>
                    <a:lnTo>
                      <a:pt x="0" y="68"/>
                    </a:lnTo>
                    <a:lnTo>
                      <a:pt x="0" y="62"/>
                    </a:lnTo>
                    <a:lnTo>
                      <a:pt x="0" y="58"/>
                    </a:lnTo>
                    <a:lnTo>
                      <a:pt x="2" y="56"/>
                    </a:lnTo>
                    <a:lnTo>
                      <a:pt x="6" y="54"/>
                    </a:lnTo>
                    <a:lnTo>
                      <a:pt x="8" y="50"/>
                    </a:lnTo>
                    <a:lnTo>
                      <a:pt x="10" y="42"/>
                    </a:lnTo>
                    <a:lnTo>
                      <a:pt x="10" y="36"/>
                    </a:lnTo>
                    <a:lnTo>
                      <a:pt x="10" y="24"/>
                    </a:lnTo>
                    <a:lnTo>
                      <a:pt x="12" y="14"/>
                    </a:lnTo>
                    <a:lnTo>
                      <a:pt x="14" y="4"/>
                    </a:lnTo>
                    <a:lnTo>
                      <a:pt x="14" y="2"/>
                    </a:lnTo>
                    <a:lnTo>
                      <a:pt x="20" y="0"/>
                    </a:lnTo>
                    <a:lnTo>
                      <a:pt x="30" y="0"/>
                    </a:lnTo>
                    <a:lnTo>
                      <a:pt x="34" y="0"/>
                    </a:lnTo>
                    <a:lnTo>
                      <a:pt x="38" y="2"/>
                    </a:lnTo>
                    <a:lnTo>
                      <a:pt x="42" y="2"/>
                    </a:lnTo>
                    <a:lnTo>
                      <a:pt x="48" y="4"/>
                    </a:lnTo>
                    <a:lnTo>
                      <a:pt x="46" y="8"/>
                    </a:lnTo>
                    <a:lnTo>
                      <a:pt x="44" y="12"/>
                    </a:lnTo>
                    <a:lnTo>
                      <a:pt x="44" y="16"/>
                    </a:lnTo>
                    <a:lnTo>
                      <a:pt x="42" y="20"/>
                    </a:lnTo>
                    <a:lnTo>
                      <a:pt x="44" y="24"/>
                    </a:lnTo>
                    <a:lnTo>
                      <a:pt x="46" y="28"/>
                    </a:lnTo>
                    <a:lnTo>
                      <a:pt x="50" y="30"/>
                    </a:lnTo>
                    <a:lnTo>
                      <a:pt x="52" y="32"/>
                    </a:lnTo>
                    <a:lnTo>
                      <a:pt x="50" y="42"/>
                    </a:lnTo>
                    <a:lnTo>
                      <a:pt x="46" y="46"/>
                    </a:lnTo>
                    <a:lnTo>
                      <a:pt x="42" y="52"/>
                    </a:lnTo>
                    <a:lnTo>
                      <a:pt x="40" y="58"/>
                    </a:lnTo>
                    <a:lnTo>
                      <a:pt x="42" y="60"/>
                    </a:lnTo>
                    <a:lnTo>
                      <a:pt x="46" y="64"/>
                    </a:lnTo>
                    <a:lnTo>
                      <a:pt x="54" y="66"/>
                    </a:lnTo>
                    <a:lnTo>
                      <a:pt x="62" y="72"/>
                    </a:lnTo>
                    <a:lnTo>
                      <a:pt x="58" y="76"/>
                    </a:lnTo>
                    <a:lnTo>
                      <a:pt x="58" y="82"/>
                    </a:lnTo>
                    <a:lnTo>
                      <a:pt x="58" y="84"/>
                    </a:lnTo>
                    <a:lnTo>
                      <a:pt x="58" y="90"/>
                    </a:lnTo>
                    <a:lnTo>
                      <a:pt x="50" y="96"/>
                    </a:lnTo>
                    <a:lnTo>
                      <a:pt x="44" y="102"/>
                    </a:lnTo>
                    <a:lnTo>
                      <a:pt x="40" y="108"/>
                    </a:lnTo>
                    <a:lnTo>
                      <a:pt x="40" y="112"/>
                    </a:lnTo>
                    <a:lnTo>
                      <a:pt x="42" y="112"/>
                    </a:lnTo>
                    <a:lnTo>
                      <a:pt x="36" y="124"/>
                    </a:lnTo>
                    <a:lnTo>
                      <a:pt x="32" y="128"/>
                    </a:lnTo>
                    <a:lnTo>
                      <a:pt x="32" y="134"/>
                    </a:lnTo>
                    <a:lnTo>
                      <a:pt x="30"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2" name="Freeform 92"/>
              <p:cNvSpPr>
                <a:spLocks noChangeAspect="1"/>
              </p:cNvSpPr>
              <p:nvPr/>
            </p:nvSpPr>
            <p:spPr bwMode="gray">
              <a:xfrm>
                <a:off x="2553" y="1458"/>
                <a:ext cx="318" cy="332"/>
              </a:xfrm>
              <a:custGeom>
                <a:avLst/>
                <a:gdLst>
                  <a:gd name="T0" fmla="*/ 110 w 318"/>
                  <a:gd name="T1" fmla="*/ 34 h 332"/>
                  <a:gd name="T2" fmla="*/ 124 w 318"/>
                  <a:gd name="T3" fmla="*/ 26 h 332"/>
                  <a:gd name="T4" fmla="*/ 146 w 318"/>
                  <a:gd name="T5" fmla="*/ 14 h 332"/>
                  <a:gd name="T6" fmla="*/ 186 w 318"/>
                  <a:gd name="T7" fmla="*/ 4 h 332"/>
                  <a:gd name="T8" fmla="*/ 202 w 318"/>
                  <a:gd name="T9" fmla="*/ 4 h 332"/>
                  <a:gd name="T10" fmla="*/ 210 w 318"/>
                  <a:gd name="T11" fmla="*/ 8 h 332"/>
                  <a:gd name="T12" fmla="*/ 220 w 318"/>
                  <a:gd name="T13" fmla="*/ 6 h 332"/>
                  <a:gd name="T14" fmla="*/ 224 w 318"/>
                  <a:gd name="T15" fmla="*/ 2 h 332"/>
                  <a:gd name="T16" fmla="*/ 248 w 318"/>
                  <a:gd name="T17" fmla="*/ 0 h 332"/>
                  <a:gd name="T18" fmla="*/ 258 w 318"/>
                  <a:gd name="T19" fmla="*/ 10 h 332"/>
                  <a:gd name="T20" fmla="*/ 256 w 318"/>
                  <a:gd name="T21" fmla="*/ 34 h 332"/>
                  <a:gd name="T22" fmla="*/ 254 w 318"/>
                  <a:gd name="T23" fmla="*/ 48 h 332"/>
                  <a:gd name="T24" fmla="*/ 248 w 318"/>
                  <a:gd name="T25" fmla="*/ 54 h 332"/>
                  <a:gd name="T26" fmla="*/ 246 w 318"/>
                  <a:gd name="T27" fmla="*/ 60 h 332"/>
                  <a:gd name="T28" fmla="*/ 250 w 318"/>
                  <a:gd name="T29" fmla="*/ 72 h 332"/>
                  <a:gd name="T30" fmla="*/ 256 w 318"/>
                  <a:gd name="T31" fmla="*/ 80 h 332"/>
                  <a:gd name="T32" fmla="*/ 264 w 318"/>
                  <a:gd name="T33" fmla="*/ 90 h 332"/>
                  <a:gd name="T34" fmla="*/ 272 w 318"/>
                  <a:gd name="T35" fmla="*/ 102 h 332"/>
                  <a:gd name="T36" fmla="*/ 276 w 318"/>
                  <a:gd name="T37" fmla="*/ 126 h 332"/>
                  <a:gd name="T38" fmla="*/ 278 w 318"/>
                  <a:gd name="T39" fmla="*/ 138 h 332"/>
                  <a:gd name="T40" fmla="*/ 282 w 318"/>
                  <a:gd name="T41" fmla="*/ 150 h 332"/>
                  <a:gd name="T42" fmla="*/ 284 w 318"/>
                  <a:gd name="T43" fmla="*/ 190 h 332"/>
                  <a:gd name="T44" fmla="*/ 278 w 318"/>
                  <a:gd name="T45" fmla="*/ 202 h 332"/>
                  <a:gd name="T46" fmla="*/ 282 w 318"/>
                  <a:gd name="T47" fmla="*/ 210 h 332"/>
                  <a:gd name="T48" fmla="*/ 290 w 318"/>
                  <a:gd name="T49" fmla="*/ 228 h 332"/>
                  <a:gd name="T50" fmla="*/ 306 w 318"/>
                  <a:gd name="T51" fmla="*/ 236 h 332"/>
                  <a:gd name="T52" fmla="*/ 314 w 318"/>
                  <a:gd name="T53" fmla="*/ 244 h 332"/>
                  <a:gd name="T54" fmla="*/ 248 w 318"/>
                  <a:gd name="T55" fmla="*/ 300 h 332"/>
                  <a:gd name="T56" fmla="*/ 182 w 318"/>
                  <a:gd name="T57" fmla="*/ 332 h 332"/>
                  <a:gd name="T58" fmla="*/ 170 w 318"/>
                  <a:gd name="T59" fmla="*/ 314 h 332"/>
                  <a:gd name="T60" fmla="*/ 152 w 318"/>
                  <a:gd name="T61" fmla="*/ 302 h 332"/>
                  <a:gd name="T62" fmla="*/ 148 w 318"/>
                  <a:gd name="T63" fmla="*/ 294 h 332"/>
                  <a:gd name="T64" fmla="*/ 0 w 318"/>
                  <a:gd name="T65" fmla="*/ 160 h 332"/>
                  <a:gd name="T66" fmla="*/ 18 w 318"/>
                  <a:gd name="T67" fmla="*/ 144 h 332"/>
                  <a:gd name="T68" fmla="*/ 48 w 318"/>
                  <a:gd name="T69" fmla="*/ 132 h 332"/>
                  <a:gd name="T70" fmla="*/ 56 w 318"/>
                  <a:gd name="T71" fmla="*/ 124 h 332"/>
                  <a:gd name="T72" fmla="*/ 66 w 318"/>
                  <a:gd name="T73" fmla="*/ 116 h 332"/>
                  <a:gd name="T74" fmla="*/ 72 w 318"/>
                  <a:gd name="T75" fmla="*/ 112 h 332"/>
                  <a:gd name="T76" fmla="*/ 72 w 318"/>
                  <a:gd name="T77" fmla="*/ 102 h 332"/>
                  <a:gd name="T78" fmla="*/ 84 w 318"/>
                  <a:gd name="T79" fmla="*/ 96 h 332"/>
                  <a:gd name="T80" fmla="*/ 96 w 318"/>
                  <a:gd name="T81" fmla="*/ 92 h 332"/>
                  <a:gd name="T82" fmla="*/ 110 w 318"/>
                  <a:gd name="T83" fmla="*/ 92 h 332"/>
                  <a:gd name="T84" fmla="*/ 112 w 318"/>
                  <a:gd name="T85" fmla="*/ 86 h 332"/>
                  <a:gd name="T86" fmla="*/ 96 w 318"/>
                  <a:gd name="T87" fmla="*/ 36 h 3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8" h="332">
                    <a:moveTo>
                      <a:pt x="98" y="36"/>
                    </a:moveTo>
                    <a:lnTo>
                      <a:pt x="110" y="34"/>
                    </a:lnTo>
                    <a:lnTo>
                      <a:pt x="116" y="30"/>
                    </a:lnTo>
                    <a:lnTo>
                      <a:pt x="124" y="26"/>
                    </a:lnTo>
                    <a:lnTo>
                      <a:pt x="132" y="20"/>
                    </a:lnTo>
                    <a:lnTo>
                      <a:pt x="146" y="14"/>
                    </a:lnTo>
                    <a:lnTo>
                      <a:pt x="166" y="8"/>
                    </a:lnTo>
                    <a:lnTo>
                      <a:pt x="186" y="4"/>
                    </a:lnTo>
                    <a:lnTo>
                      <a:pt x="198" y="4"/>
                    </a:lnTo>
                    <a:lnTo>
                      <a:pt x="202" y="4"/>
                    </a:lnTo>
                    <a:lnTo>
                      <a:pt x="206" y="6"/>
                    </a:lnTo>
                    <a:lnTo>
                      <a:pt x="210" y="8"/>
                    </a:lnTo>
                    <a:lnTo>
                      <a:pt x="214" y="8"/>
                    </a:lnTo>
                    <a:lnTo>
                      <a:pt x="220" y="6"/>
                    </a:lnTo>
                    <a:lnTo>
                      <a:pt x="222" y="4"/>
                    </a:lnTo>
                    <a:lnTo>
                      <a:pt x="224" y="2"/>
                    </a:lnTo>
                    <a:lnTo>
                      <a:pt x="230" y="0"/>
                    </a:lnTo>
                    <a:lnTo>
                      <a:pt x="248" y="0"/>
                    </a:lnTo>
                    <a:lnTo>
                      <a:pt x="260" y="0"/>
                    </a:lnTo>
                    <a:lnTo>
                      <a:pt x="258" y="10"/>
                    </a:lnTo>
                    <a:lnTo>
                      <a:pt x="256" y="22"/>
                    </a:lnTo>
                    <a:lnTo>
                      <a:pt x="256" y="34"/>
                    </a:lnTo>
                    <a:lnTo>
                      <a:pt x="256" y="40"/>
                    </a:lnTo>
                    <a:lnTo>
                      <a:pt x="254" y="48"/>
                    </a:lnTo>
                    <a:lnTo>
                      <a:pt x="252" y="52"/>
                    </a:lnTo>
                    <a:lnTo>
                      <a:pt x="248" y="54"/>
                    </a:lnTo>
                    <a:lnTo>
                      <a:pt x="246" y="56"/>
                    </a:lnTo>
                    <a:lnTo>
                      <a:pt x="246" y="60"/>
                    </a:lnTo>
                    <a:lnTo>
                      <a:pt x="246" y="66"/>
                    </a:lnTo>
                    <a:lnTo>
                      <a:pt x="250" y="72"/>
                    </a:lnTo>
                    <a:lnTo>
                      <a:pt x="254" y="76"/>
                    </a:lnTo>
                    <a:lnTo>
                      <a:pt x="256" y="80"/>
                    </a:lnTo>
                    <a:lnTo>
                      <a:pt x="260" y="84"/>
                    </a:lnTo>
                    <a:lnTo>
                      <a:pt x="264" y="90"/>
                    </a:lnTo>
                    <a:lnTo>
                      <a:pt x="268" y="96"/>
                    </a:lnTo>
                    <a:lnTo>
                      <a:pt x="272" y="102"/>
                    </a:lnTo>
                    <a:lnTo>
                      <a:pt x="276" y="128"/>
                    </a:lnTo>
                    <a:lnTo>
                      <a:pt x="276" y="126"/>
                    </a:lnTo>
                    <a:lnTo>
                      <a:pt x="278" y="132"/>
                    </a:lnTo>
                    <a:lnTo>
                      <a:pt x="278" y="138"/>
                    </a:lnTo>
                    <a:lnTo>
                      <a:pt x="280" y="144"/>
                    </a:lnTo>
                    <a:lnTo>
                      <a:pt x="282" y="150"/>
                    </a:lnTo>
                    <a:lnTo>
                      <a:pt x="282" y="158"/>
                    </a:lnTo>
                    <a:lnTo>
                      <a:pt x="284" y="190"/>
                    </a:lnTo>
                    <a:lnTo>
                      <a:pt x="280" y="194"/>
                    </a:lnTo>
                    <a:lnTo>
                      <a:pt x="278" y="202"/>
                    </a:lnTo>
                    <a:lnTo>
                      <a:pt x="280" y="206"/>
                    </a:lnTo>
                    <a:lnTo>
                      <a:pt x="282" y="210"/>
                    </a:lnTo>
                    <a:lnTo>
                      <a:pt x="288" y="222"/>
                    </a:lnTo>
                    <a:lnTo>
                      <a:pt x="290" y="228"/>
                    </a:lnTo>
                    <a:lnTo>
                      <a:pt x="296" y="232"/>
                    </a:lnTo>
                    <a:lnTo>
                      <a:pt x="306" y="236"/>
                    </a:lnTo>
                    <a:lnTo>
                      <a:pt x="310" y="238"/>
                    </a:lnTo>
                    <a:lnTo>
                      <a:pt x="314" y="244"/>
                    </a:lnTo>
                    <a:lnTo>
                      <a:pt x="318" y="252"/>
                    </a:lnTo>
                    <a:lnTo>
                      <a:pt x="248" y="300"/>
                    </a:lnTo>
                    <a:lnTo>
                      <a:pt x="220" y="328"/>
                    </a:lnTo>
                    <a:lnTo>
                      <a:pt x="182" y="332"/>
                    </a:lnTo>
                    <a:lnTo>
                      <a:pt x="182" y="318"/>
                    </a:lnTo>
                    <a:lnTo>
                      <a:pt x="170" y="314"/>
                    </a:lnTo>
                    <a:lnTo>
                      <a:pt x="160" y="310"/>
                    </a:lnTo>
                    <a:lnTo>
                      <a:pt x="152" y="302"/>
                    </a:lnTo>
                    <a:lnTo>
                      <a:pt x="148" y="298"/>
                    </a:lnTo>
                    <a:lnTo>
                      <a:pt x="148" y="294"/>
                    </a:lnTo>
                    <a:lnTo>
                      <a:pt x="0" y="182"/>
                    </a:lnTo>
                    <a:lnTo>
                      <a:pt x="0" y="160"/>
                    </a:lnTo>
                    <a:lnTo>
                      <a:pt x="8" y="148"/>
                    </a:lnTo>
                    <a:lnTo>
                      <a:pt x="18" y="144"/>
                    </a:lnTo>
                    <a:lnTo>
                      <a:pt x="32" y="138"/>
                    </a:lnTo>
                    <a:lnTo>
                      <a:pt x="48" y="132"/>
                    </a:lnTo>
                    <a:lnTo>
                      <a:pt x="54" y="128"/>
                    </a:lnTo>
                    <a:lnTo>
                      <a:pt x="56" y="124"/>
                    </a:lnTo>
                    <a:lnTo>
                      <a:pt x="60" y="118"/>
                    </a:lnTo>
                    <a:lnTo>
                      <a:pt x="66" y="116"/>
                    </a:lnTo>
                    <a:lnTo>
                      <a:pt x="70" y="114"/>
                    </a:lnTo>
                    <a:lnTo>
                      <a:pt x="72" y="112"/>
                    </a:lnTo>
                    <a:lnTo>
                      <a:pt x="72" y="110"/>
                    </a:lnTo>
                    <a:lnTo>
                      <a:pt x="72" y="102"/>
                    </a:lnTo>
                    <a:lnTo>
                      <a:pt x="80" y="100"/>
                    </a:lnTo>
                    <a:lnTo>
                      <a:pt x="84" y="96"/>
                    </a:lnTo>
                    <a:lnTo>
                      <a:pt x="90" y="92"/>
                    </a:lnTo>
                    <a:lnTo>
                      <a:pt x="96" y="92"/>
                    </a:lnTo>
                    <a:lnTo>
                      <a:pt x="106" y="92"/>
                    </a:lnTo>
                    <a:lnTo>
                      <a:pt x="110" y="92"/>
                    </a:lnTo>
                    <a:lnTo>
                      <a:pt x="112" y="90"/>
                    </a:lnTo>
                    <a:lnTo>
                      <a:pt x="112" y="86"/>
                    </a:lnTo>
                    <a:lnTo>
                      <a:pt x="104" y="60"/>
                    </a:lnTo>
                    <a:lnTo>
                      <a:pt x="96" y="36"/>
                    </a:lnTo>
                    <a:lnTo>
                      <a:pt x="98"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3" name="Freeform 93"/>
              <p:cNvSpPr>
                <a:spLocks noChangeAspect="1"/>
              </p:cNvSpPr>
              <p:nvPr/>
            </p:nvSpPr>
            <p:spPr bwMode="gray">
              <a:xfrm>
                <a:off x="2485" y="1482"/>
                <a:ext cx="180" cy="154"/>
              </a:xfrm>
              <a:custGeom>
                <a:avLst/>
                <a:gdLst>
                  <a:gd name="T0" fmla="*/ 68 w 180"/>
                  <a:gd name="T1" fmla="*/ 152 h 154"/>
                  <a:gd name="T2" fmla="*/ 68 w 180"/>
                  <a:gd name="T3" fmla="*/ 136 h 154"/>
                  <a:gd name="T4" fmla="*/ 76 w 180"/>
                  <a:gd name="T5" fmla="*/ 124 h 154"/>
                  <a:gd name="T6" fmla="*/ 86 w 180"/>
                  <a:gd name="T7" fmla="*/ 120 h 154"/>
                  <a:gd name="T8" fmla="*/ 100 w 180"/>
                  <a:gd name="T9" fmla="*/ 114 h 154"/>
                  <a:gd name="T10" fmla="*/ 116 w 180"/>
                  <a:gd name="T11" fmla="*/ 108 h 154"/>
                  <a:gd name="T12" fmla="*/ 122 w 180"/>
                  <a:gd name="T13" fmla="*/ 104 h 154"/>
                  <a:gd name="T14" fmla="*/ 124 w 180"/>
                  <a:gd name="T15" fmla="*/ 100 h 154"/>
                  <a:gd name="T16" fmla="*/ 128 w 180"/>
                  <a:gd name="T17" fmla="*/ 94 h 154"/>
                  <a:gd name="T18" fmla="*/ 134 w 180"/>
                  <a:gd name="T19" fmla="*/ 92 h 154"/>
                  <a:gd name="T20" fmla="*/ 138 w 180"/>
                  <a:gd name="T21" fmla="*/ 90 h 154"/>
                  <a:gd name="T22" fmla="*/ 140 w 180"/>
                  <a:gd name="T23" fmla="*/ 88 h 154"/>
                  <a:gd name="T24" fmla="*/ 140 w 180"/>
                  <a:gd name="T25" fmla="*/ 86 h 154"/>
                  <a:gd name="T26" fmla="*/ 140 w 180"/>
                  <a:gd name="T27" fmla="*/ 78 h 154"/>
                  <a:gd name="T28" fmla="*/ 148 w 180"/>
                  <a:gd name="T29" fmla="*/ 76 h 154"/>
                  <a:gd name="T30" fmla="*/ 152 w 180"/>
                  <a:gd name="T31" fmla="*/ 72 h 154"/>
                  <a:gd name="T32" fmla="*/ 158 w 180"/>
                  <a:gd name="T33" fmla="*/ 68 h 154"/>
                  <a:gd name="T34" fmla="*/ 164 w 180"/>
                  <a:gd name="T35" fmla="*/ 68 h 154"/>
                  <a:gd name="T36" fmla="*/ 174 w 180"/>
                  <a:gd name="T37" fmla="*/ 68 h 154"/>
                  <a:gd name="T38" fmla="*/ 178 w 180"/>
                  <a:gd name="T39" fmla="*/ 68 h 154"/>
                  <a:gd name="T40" fmla="*/ 180 w 180"/>
                  <a:gd name="T41" fmla="*/ 66 h 154"/>
                  <a:gd name="T42" fmla="*/ 180 w 180"/>
                  <a:gd name="T43" fmla="*/ 62 h 154"/>
                  <a:gd name="T44" fmla="*/ 172 w 180"/>
                  <a:gd name="T45" fmla="*/ 36 h 154"/>
                  <a:gd name="T46" fmla="*/ 164 w 180"/>
                  <a:gd name="T47" fmla="*/ 12 h 154"/>
                  <a:gd name="T48" fmla="*/ 166 w 180"/>
                  <a:gd name="T49" fmla="*/ 12 h 154"/>
                  <a:gd name="T50" fmla="*/ 148 w 180"/>
                  <a:gd name="T51" fmla="*/ 14 h 154"/>
                  <a:gd name="T52" fmla="*/ 136 w 180"/>
                  <a:gd name="T53" fmla="*/ 12 h 154"/>
                  <a:gd name="T54" fmla="*/ 126 w 180"/>
                  <a:gd name="T55" fmla="*/ 10 h 154"/>
                  <a:gd name="T56" fmla="*/ 124 w 180"/>
                  <a:gd name="T57" fmla="*/ 8 h 154"/>
                  <a:gd name="T58" fmla="*/ 124 w 180"/>
                  <a:gd name="T59" fmla="*/ 4 h 154"/>
                  <a:gd name="T60" fmla="*/ 122 w 180"/>
                  <a:gd name="T61" fmla="*/ 2 h 154"/>
                  <a:gd name="T62" fmla="*/ 118 w 180"/>
                  <a:gd name="T63" fmla="*/ 0 h 154"/>
                  <a:gd name="T64" fmla="*/ 114 w 180"/>
                  <a:gd name="T65" fmla="*/ 2 h 154"/>
                  <a:gd name="T66" fmla="*/ 110 w 180"/>
                  <a:gd name="T67" fmla="*/ 4 h 154"/>
                  <a:gd name="T68" fmla="*/ 106 w 180"/>
                  <a:gd name="T69" fmla="*/ 14 h 154"/>
                  <a:gd name="T70" fmla="*/ 102 w 180"/>
                  <a:gd name="T71" fmla="*/ 26 h 154"/>
                  <a:gd name="T72" fmla="*/ 98 w 180"/>
                  <a:gd name="T73" fmla="*/ 32 h 154"/>
                  <a:gd name="T74" fmla="*/ 92 w 180"/>
                  <a:gd name="T75" fmla="*/ 40 h 154"/>
                  <a:gd name="T76" fmla="*/ 82 w 180"/>
                  <a:gd name="T77" fmla="*/ 44 h 154"/>
                  <a:gd name="T78" fmla="*/ 74 w 180"/>
                  <a:gd name="T79" fmla="*/ 52 h 154"/>
                  <a:gd name="T80" fmla="*/ 66 w 180"/>
                  <a:gd name="T81" fmla="*/ 58 h 154"/>
                  <a:gd name="T82" fmla="*/ 62 w 180"/>
                  <a:gd name="T83" fmla="*/ 64 h 154"/>
                  <a:gd name="T84" fmla="*/ 60 w 180"/>
                  <a:gd name="T85" fmla="*/ 70 h 154"/>
                  <a:gd name="T86" fmla="*/ 60 w 180"/>
                  <a:gd name="T87" fmla="*/ 82 h 154"/>
                  <a:gd name="T88" fmla="*/ 58 w 180"/>
                  <a:gd name="T89" fmla="*/ 94 h 154"/>
                  <a:gd name="T90" fmla="*/ 54 w 180"/>
                  <a:gd name="T91" fmla="*/ 108 h 154"/>
                  <a:gd name="T92" fmla="*/ 50 w 180"/>
                  <a:gd name="T93" fmla="*/ 114 h 154"/>
                  <a:gd name="T94" fmla="*/ 44 w 180"/>
                  <a:gd name="T95" fmla="*/ 118 h 154"/>
                  <a:gd name="T96" fmla="*/ 32 w 180"/>
                  <a:gd name="T97" fmla="*/ 130 h 154"/>
                  <a:gd name="T98" fmla="*/ 24 w 180"/>
                  <a:gd name="T99" fmla="*/ 136 h 154"/>
                  <a:gd name="T100" fmla="*/ 18 w 180"/>
                  <a:gd name="T101" fmla="*/ 140 h 154"/>
                  <a:gd name="T102" fmla="*/ 12 w 180"/>
                  <a:gd name="T103" fmla="*/ 142 h 154"/>
                  <a:gd name="T104" fmla="*/ 4 w 180"/>
                  <a:gd name="T105" fmla="*/ 146 h 154"/>
                  <a:gd name="T106" fmla="*/ 0 w 180"/>
                  <a:gd name="T107" fmla="*/ 154 h 154"/>
                  <a:gd name="T108" fmla="*/ 68 w 180"/>
                  <a:gd name="T109" fmla="*/ 152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80" h="154">
                    <a:moveTo>
                      <a:pt x="68" y="152"/>
                    </a:moveTo>
                    <a:lnTo>
                      <a:pt x="68" y="136"/>
                    </a:lnTo>
                    <a:lnTo>
                      <a:pt x="76" y="124"/>
                    </a:lnTo>
                    <a:lnTo>
                      <a:pt x="86" y="120"/>
                    </a:lnTo>
                    <a:lnTo>
                      <a:pt x="100" y="114"/>
                    </a:lnTo>
                    <a:lnTo>
                      <a:pt x="116" y="108"/>
                    </a:lnTo>
                    <a:lnTo>
                      <a:pt x="122" y="104"/>
                    </a:lnTo>
                    <a:lnTo>
                      <a:pt x="124" y="100"/>
                    </a:lnTo>
                    <a:lnTo>
                      <a:pt x="128" y="94"/>
                    </a:lnTo>
                    <a:lnTo>
                      <a:pt x="134" y="92"/>
                    </a:lnTo>
                    <a:lnTo>
                      <a:pt x="138" y="90"/>
                    </a:lnTo>
                    <a:lnTo>
                      <a:pt x="140" y="88"/>
                    </a:lnTo>
                    <a:lnTo>
                      <a:pt x="140" y="86"/>
                    </a:lnTo>
                    <a:lnTo>
                      <a:pt x="140" y="78"/>
                    </a:lnTo>
                    <a:lnTo>
                      <a:pt x="148" y="76"/>
                    </a:lnTo>
                    <a:lnTo>
                      <a:pt x="152" y="72"/>
                    </a:lnTo>
                    <a:lnTo>
                      <a:pt x="158" y="68"/>
                    </a:lnTo>
                    <a:lnTo>
                      <a:pt x="164" y="68"/>
                    </a:lnTo>
                    <a:lnTo>
                      <a:pt x="174" y="68"/>
                    </a:lnTo>
                    <a:lnTo>
                      <a:pt x="178" y="68"/>
                    </a:lnTo>
                    <a:lnTo>
                      <a:pt x="180" y="66"/>
                    </a:lnTo>
                    <a:lnTo>
                      <a:pt x="180" y="62"/>
                    </a:lnTo>
                    <a:lnTo>
                      <a:pt x="172" y="36"/>
                    </a:lnTo>
                    <a:lnTo>
                      <a:pt x="164" y="12"/>
                    </a:lnTo>
                    <a:lnTo>
                      <a:pt x="166" y="12"/>
                    </a:lnTo>
                    <a:lnTo>
                      <a:pt x="148" y="14"/>
                    </a:lnTo>
                    <a:lnTo>
                      <a:pt x="136" y="12"/>
                    </a:lnTo>
                    <a:lnTo>
                      <a:pt x="126" y="10"/>
                    </a:lnTo>
                    <a:lnTo>
                      <a:pt x="124" y="8"/>
                    </a:lnTo>
                    <a:lnTo>
                      <a:pt x="124" y="4"/>
                    </a:lnTo>
                    <a:lnTo>
                      <a:pt x="122" y="2"/>
                    </a:lnTo>
                    <a:lnTo>
                      <a:pt x="118" y="0"/>
                    </a:lnTo>
                    <a:lnTo>
                      <a:pt x="114" y="2"/>
                    </a:lnTo>
                    <a:lnTo>
                      <a:pt x="110" y="4"/>
                    </a:lnTo>
                    <a:lnTo>
                      <a:pt x="106" y="14"/>
                    </a:lnTo>
                    <a:lnTo>
                      <a:pt x="102" y="26"/>
                    </a:lnTo>
                    <a:lnTo>
                      <a:pt x="98" y="32"/>
                    </a:lnTo>
                    <a:lnTo>
                      <a:pt x="92" y="40"/>
                    </a:lnTo>
                    <a:lnTo>
                      <a:pt x="82" y="44"/>
                    </a:lnTo>
                    <a:lnTo>
                      <a:pt x="74" y="52"/>
                    </a:lnTo>
                    <a:lnTo>
                      <a:pt x="66" y="58"/>
                    </a:lnTo>
                    <a:lnTo>
                      <a:pt x="62" y="64"/>
                    </a:lnTo>
                    <a:lnTo>
                      <a:pt x="60" y="70"/>
                    </a:lnTo>
                    <a:lnTo>
                      <a:pt x="60" y="82"/>
                    </a:lnTo>
                    <a:lnTo>
                      <a:pt x="58" y="94"/>
                    </a:lnTo>
                    <a:lnTo>
                      <a:pt x="54" y="108"/>
                    </a:lnTo>
                    <a:lnTo>
                      <a:pt x="50" y="114"/>
                    </a:lnTo>
                    <a:lnTo>
                      <a:pt x="44" y="118"/>
                    </a:lnTo>
                    <a:lnTo>
                      <a:pt x="32" y="130"/>
                    </a:lnTo>
                    <a:lnTo>
                      <a:pt x="24" y="136"/>
                    </a:lnTo>
                    <a:lnTo>
                      <a:pt x="18" y="140"/>
                    </a:lnTo>
                    <a:lnTo>
                      <a:pt x="12" y="142"/>
                    </a:lnTo>
                    <a:lnTo>
                      <a:pt x="4" y="146"/>
                    </a:lnTo>
                    <a:lnTo>
                      <a:pt x="0" y="154"/>
                    </a:lnTo>
                    <a:lnTo>
                      <a:pt x="68" y="1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4" name="Freeform 94"/>
              <p:cNvSpPr>
                <a:spLocks noChangeAspect="1"/>
              </p:cNvSpPr>
              <p:nvPr/>
            </p:nvSpPr>
            <p:spPr bwMode="gray">
              <a:xfrm>
                <a:off x="2425" y="1634"/>
                <a:ext cx="126" cy="116"/>
              </a:xfrm>
              <a:custGeom>
                <a:avLst/>
                <a:gdLst>
                  <a:gd name="T0" fmla="*/ 126 w 126"/>
                  <a:gd name="T1" fmla="*/ 0 h 116"/>
                  <a:gd name="T2" fmla="*/ 126 w 126"/>
                  <a:gd name="T3" fmla="*/ 32 h 116"/>
                  <a:gd name="T4" fmla="*/ 76 w 126"/>
                  <a:gd name="T5" fmla="*/ 32 h 116"/>
                  <a:gd name="T6" fmla="*/ 76 w 126"/>
                  <a:gd name="T7" fmla="*/ 78 h 116"/>
                  <a:gd name="T8" fmla="*/ 66 w 126"/>
                  <a:gd name="T9" fmla="*/ 82 h 116"/>
                  <a:gd name="T10" fmla="*/ 58 w 126"/>
                  <a:gd name="T11" fmla="*/ 90 h 116"/>
                  <a:gd name="T12" fmla="*/ 56 w 126"/>
                  <a:gd name="T13" fmla="*/ 116 h 116"/>
                  <a:gd name="T14" fmla="*/ 0 w 126"/>
                  <a:gd name="T15" fmla="*/ 116 h 116"/>
                  <a:gd name="T16" fmla="*/ 0 w 126"/>
                  <a:gd name="T17" fmla="*/ 108 h 116"/>
                  <a:gd name="T18" fmla="*/ 2 w 126"/>
                  <a:gd name="T19" fmla="*/ 100 h 116"/>
                  <a:gd name="T20" fmla="*/ 10 w 126"/>
                  <a:gd name="T21" fmla="*/ 88 h 116"/>
                  <a:gd name="T22" fmla="*/ 20 w 126"/>
                  <a:gd name="T23" fmla="*/ 74 h 116"/>
                  <a:gd name="T24" fmla="*/ 24 w 126"/>
                  <a:gd name="T25" fmla="*/ 66 h 116"/>
                  <a:gd name="T26" fmla="*/ 38 w 126"/>
                  <a:gd name="T27" fmla="*/ 42 h 116"/>
                  <a:gd name="T28" fmla="*/ 50 w 126"/>
                  <a:gd name="T29" fmla="*/ 20 h 116"/>
                  <a:gd name="T30" fmla="*/ 56 w 126"/>
                  <a:gd name="T31" fmla="*/ 12 h 116"/>
                  <a:gd name="T32" fmla="*/ 60 w 126"/>
                  <a:gd name="T33" fmla="*/ 2 h 116"/>
                  <a:gd name="T34" fmla="*/ 126 w 126"/>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6" h="116">
                    <a:moveTo>
                      <a:pt x="126" y="0"/>
                    </a:moveTo>
                    <a:lnTo>
                      <a:pt x="126" y="32"/>
                    </a:lnTo>
                    <a:lnTo>
                      <a:pt x="76" y="32"/>
                    </a:lnTo>
                    <a:lnTo>
                      <a:pt x="76" y="78"/>
                    </a:lnTo>
                    <a:lnTo>
                      <a:pt x="66" y="82"/>
                    </a:lnTo>
                    <a:lnTo>
                      <a:pt x="58" y="90"/>
                    </a:lnTo>
                    <a:lnTo>
                      <a:pt x="56" y="116"/>
                    </a:lnTo>
                    <a:lnTo>
                      <a:pt x="0" y="116"/>
                    </a:lnTo>
                    <a:lnTo>
                      <a:pt x="0" y="108"/>
                    </a:lnTo>
                    <a:lnTo>
                      <a:pt x="2" y="100"/>
                    </a:lnTo>
                    <a:lnTo>
                      <a:pt x="10" y="88"/>
                    </a:lnTo>
                    <a:lnTo>
                      <a:pt x="20" y="74"/>
                    </a:lnTo>
                    <a:lnTo>
                      <a:pt x="24" y="66"/>
                    </a:lnTo>
                    <a:lnTo>
                      <a:pt x="38" y="42"/>
                    </a:lnTo>
                    <a:lnTo>
                      <a:pt x="50" y="20"/>
                    </a:lnTo>
                    <a:lnTo>
                      <a:pt x="56" y="12"/>
                    </a:lnTo>
                    <a:lnTo>
                      <a:pt x="60" y="2"/>
                    </a:lnTo>
                    <a:lnTo>
                      <a:pt x="1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5" name="Freeform 95"/>
              <p:cNvSpPr>
                <a:spLocks noChangeAspect="1"/>
              </p:cNvSpPr>
              <p:nvPr/>
            </p:nvSpPr>
            <p:spPr bwMode="gray">
              <a:xfrm>
                <a:off x="2425" y="1634"/>
                <a:ext cx="186" cy="238"/>
              </a:xfrm>
              <a:custGeom>
                <a:avLst/>
                <a:gdLst>
                  <a:gd name="T0" fmla="*/ 128 w 186"/>
                  <a:gd name="T1" fmla="*/ 0 h 238"/>
                  <a:gd name="T2" fmla="*/ 126 w 186"/>
                  <a:gd name="T3" fmla="*/ 0 h 238"/>
                  <a:gd name="T4" fmla="*/ 126 w 186"/>
                  <a:gd name="T5" fmla="*/ 32 h 238"/>
                  <a:gd name="T6" fmla="*/ 76 w 186"/>
                  <a:gd name="T7" fmla="*/ 32 h 238"/>
                  <a:gd name="T8" fmla="*/ 76 w 186"/>
                  <a:gd name="T9" fmla="*/ 78 h 238"/>
                  <a:gd name="T10" fmla="*/ 66 w 186"/>
                  <a:gd name="T11" fmla="*/ 82 h 238"/>
                  <a:gd name="T12" fmla="*/ 58 w 186"/>
                  <a:gd name="T13" fmla="*/ 90 h 238"/>
                  <a:gd name="T14" fmla="*/ 56 w 186"/>
                  <a:gd name="T15" fmla="*/ 116 h 238"/>
                  <a:gd name="T16" fmla="*/ 0 w 186"/>
                  <a:gd name="T17" fmla="*/ 116 h 238"/>
                  <a:gd name="T18" fmla="*/ 2 w 186"/>
                  <a:gd name="T19" fmla="*/ 124 h 238"/>
                  <a:gd name="T20" fmla="*/ 6 w 186"/>
                  <a:gd name="T21" fmla="*/ 128 h 238"/>
                  <a:gd name="T22" fmla="*/ 10 w 186"/>
                  <a:gd name="T23" fmla="*/ 134 h 238"/>
                  <a:gd name="T24" fmla="*/ 12 w 186"/>
                  <a:gd name="T25" fmla="*/ 138 h 238"/>
                  <a:gd name="T26" fmla="*/ 10 w 186"/>
                  <a:gd name="T27" fmla="*/ 142 h 238"/>
                  <a:gd name="T28" fmla="*/ 8 w 186"/>
                  <a:gd name="T29" fmla="*/ 146 h 238"/>
                  <a:gd name="T30" fmla="*/ 6 w 186"/>
                  <a:gd name="T31" fmla="*/ 150 h 238"/>
                  <a:gd name="T32" fmla="*/ 6 w 186"/>
                  <a:gd name="T33" fmla="*/ 152 h 238"/>
                  <a:gd name="T34" fmla="*/ 6 w 186"/>
                  <a:gd name="T35" fmla="*/ 156 h 238"/>
                  <a:gd name="T36" fmla="*/ 10 w 186"/>
                  <a:gd name="T37" fmla="*/ 158 h 238"/>
                  <a:gd name="T38" fmla="*/ 14 w 186"/>
                  <a:gd name="T39" fmla="*/ 166 h 238"/>
                  <a:gd name="T40" fmla="*/ 12 w 186"/>
                  <a:gd name="T41" fmla="*/ 166 h 238"/>
                  <a:gd name="T42" fmla="*/ 14 w 186"/>
                  <a:gd name="T43" fmla="*/ 176 h 238"/>
                  <a:gd name="T44" fmla="*/ 12 w 186"/>
                  <a:gd name="T45" fmla="*/ 186 h 238"/>
                  <a:gd name="T46" fmla="*/ 10 w 186"/>
                  <a:gd name="T47" fmla="*/ 196 h 238"/>
                  <a:gd name="T48" fmla="*/ 6 w 186"/>
                  <a:gd name="T49" fmla="*/ 206 h 238"/>
                  <a:gd name="T50" fmla="*/ 10 w 186"/>
                  <a:gd name="T51" fmla="*/ 206 h 238"/>
                  <a:gd name="T52" fmla="*/ 12 w 186"/>
                  <a:gd name="T53" fmla="*/ 206 h 238"/>
                  <a:gd name="T54" fmla="*/ 16 w 186"/>
                  <a:gd name="T55" fmla="*/ 206 h 238"/>
                  <a:gd name="T56" fmla="*/ 18 w 186"/>
                  <a:gd name="T57" fmla="*/ 204 h 238"/>
                  <a:gd name="T58" fmla="*/ 22 w 186"/>
                  <a:gd name="T59" fmla="*/ 202 h 238"/>
                  <a:gd name="T60" fmla="*/ 26 w 186"/>
                  <a:gd name="T61" fmla="*/ 202 h 238"/>
                  <a:gd name="T62" fmla="*/ 34 w 186"/>
                  <a:gd name="T63" fmla="*/ 204 h 238"/>
                  <a:gd name="T64" fmla="*/ 42 w 186"/>
                  <a:gd name="T65" fmla="*/ 208 h 238"/>
                  <a:gd name="T66" fmla="*/ 48 w 186"/>
                  <a:gd name="T67" fmla="*/ 210 h 238"/>
                  <a:gd name="T68" fmla="*/ 50 w 186"/>
                  <a:gd name="T69" fmla="*/ 216 h 238"/>
                  <a:gd name="T70" fmla="*/ 60 w 186"/>
                  <a:gd name="T71" fmla="*/ 230 h 238"/>
                  <a:gd name="T72" fmla="*/ 64 w 186"/>
                  <a:gd name="T73" fmla="*/ 234 h 238"/>
                  <a:gd name="T74" fmla="*/ 70 w 186"/>
                  <a:gd name="T75" fmla="*/ 238 h 238"/>
                  <a:gd name="T76" fmla="*/ 76 w 186"/>
                  <a:gd name="T77" fmla="*/ 228 h 238"/>
                  <a:gd name="T78" fmla="*/ 78 w 186"/>
                  <a:gd name="T79" fmla="*/ 222 h 238"/>
                  <a:gd name="T80" fmla="*/ 82 w 186"/>
                  <a:gd name="T81" fmla="*/ 222 h 238"/>
                  <a:gd name="T82" fmla="*/ 88 w 186"/>
                  <a:gd name="T83" fmla="*/ 220 h 238"/>
                  <a:gd name="T84" fmla="*/ 86 w 186"/>
                  <a:gd name="T85" fmla="*/ 226 h 238"/>
                  <a:gd name="T86" fmla="*/ 88 w 186"/>
                  <a:gd name="T87" fmla="*/ 230 h 238"/>
                  <a:gd name="T88" fmla="*/ 92 w 186"/>
                  <a:gd name="T89" fmla="*/ 224 h 238"/>
                  <a:gd name="T90" fmla="*/ 94 w 186"/>
                  <a:gd name="T91" fmla="*/ 224 h 238"/>
                  <a:gd name="T92" fmla="*/ 96 w 186"/>
                  <a:gd name="T93" fmla="*/ 222 h 238"/>
                  <a:gd name="T94" fmla="*/ 98 w 186"/>
                  <a:gd name="T95" fmla="*/ 224 h 238"/>
                  <a:gd name="T96" fmla="*/ 100 w 186"/>
                  <a:gd name="T97" fmla="*/ 226 h 238"/>
                  <a:gd name="T98" fmla="*/ 102 w 186"/>
                  <a:gd name="T99" fmla="*/ 228 h 238"/>
                  <a:gd name="T100" fmla="*/ 106 w 186"/>
                  <a:gd name="T101" fmla="*/ 226 h 238"/>
                  <a:gd name="T102" fmla="*/ 110 w 186"/>
                  <a:gd name="T103" fmla="*/ 224 h 238"/>
                  <a:gd name="T104" fmla="*/ 172 w 186"/>
                  <a:gd name="T105" fmla="*/ 224 h 238"/>
                  <a:gd name="T106" fmla="*/ 174 w 186"/>
                  <a:gd name="T107" fmla="*/ 216 h 238"/>
                  <a:gd name="T108" fmla="*/ 176 w 186"/>
                  <a:gd name="T109" fmla="*/ 208 h 238"/>
                  <a:gd name="T110" fmla="*/ 172 w 186"/>
                  <a:gd name="T111" fmla="*/ 208 h 238"/>
                  <a:gd name="T112" fmla="*/ 170 w 186"/>
                  <a:gd name="T113" fmla="*/ 206 h 238"/>
                  <a:gd name="T114" fmla="*/ 158 w 186"/>
                  <a:gd name="T115" fmla="*/ 50 h 238"/>
                  <a:gd name="T116" fmla="*/ 186 w 186"/>
                  <a:gd name="T117" fmla="*/ 50 h 238"/>
                  <a:gd name="T118" fmla="*/ 128 w 186"/>
                  <a:gd name="T119" fmla="*/ 6 h 238"/>
                  <a:gd name="T120" fmla="*/ 128 w 186"/>
                  <a:gd name="T121" fmla="*/ 0 h 2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6" h="238">
                    <a:moveTo>
                      <a:pt x="128" y="0"/>
                    </a:moveTo>
                    <a:lnTo>
                      <a:pt x="126" y="0"/>
                    </a:lnTo>
                    <a:lnTo>
                      <a:pt x="126" y="32"/>
                    </a:lnTo>
                    <a:lnTo>
                      <a:pt x="76" y="32"/>
                    </a:lnTo>
                    <a:lnTo>
                      <a:pt x="76" y="78"/>
                    </a:lnTo>
                    <a:lnTo>
                      <a:pt x="66" y="82"/>
                    </a:lnTo>
                    <a:lnTo>
                      <a:pt x="58" y="90"/>
                    </a:lnTo>
                    <a:lnTo>
                      <a:pt x="56" y="116"/>
                    </a:lnTo>
                    <a:lnTo>
                      <a:pt x="0" y="116"/>
                    </a:lnTo>
                    <a:lnTo>
                      <a:pt x="2" y="124"/>
                    </a:lnTo>
                    <a:lnTo>
                      <a:pt x="6" y="128"/>
                    </a:lnTo>
                    <a:lnTo>
                      <a:pt x="10" y="134"/>
                    </a:lnTo>
                    <a:lnTo>
                      <a:pt x="12" y="138"/>
                    </a:lnTo>
                    <a:lnTo>
                      <a:pt x="10" y="142"/>
                    </a:lnTo>
                    <a:lnTo>
                      <a:pt x="8" y="146"/>
                    </a:lnTo>
                    <a:lnTo>
                      <a:pt x="6" y="150"/>
                    </a:lnTo>
                    <a:lnTo>
                      <a:pt x="6" y="152"/>
                    </a:lnTo>
                    <a:lnTo>
                      <a:pt x="6" y="156"/>
                    </a:lnTo>
                    <a:lnTo>
                      <a:pt x="10" y="158"/>
                    </a:lnTo>
                    <a:lnTo>
                      <a:pt x="14" y="166"/>
                    </a:lnTo>
                    <a:lnTo>
                      <a:pt x="12" y="166"/>
                    </a:lnTo>
                    <a:lnTo>
                      <a:pt x="14" y="176"/>
                    </a:lnTo>
                    <a:lnTo>
                      <a:pt x="12" y="186"/>
                    </a:lnTo>
                    <a:lnTo>
                      <a:pt x="10" y="196"/>
                    </a:lnTo>
                    <a:lnTo>
                      <a:pt x="6" y="206"/>
                    </a:lnTo>
                    <a:lnTo>
                      <a:pt x="10" y="206"/>
                    </a:lnTo>
                    <a:lnTo>
                      <a:pt x="12" y="206"/>
                    </a:lnTo>
                    <a:lnTo>
                      <a:pt x="16" y="206"/>
                    </a:lnTo>
                    <a:lnTo>
                      <a:pt x="18" y="204"/>
                    </a:lnTo>
                    <a:lnTo>
                      <a:pt x="22" y="202"/>
                    </a:lnTo>
                    <a:lnTo>
                      <a:pt x="26" y="202"/>
                    </a:lnTo>
                    <a:lnTo>
                      <a:pt x="34" y="204"/>
                    </a:lnTo>
                    <a:lnTo>
                      <a:pt x="42" y="208"/>
                    </a:lnTo>
                    <a:lnTo>
                      <a:pt x="48" y="210"/>
                    </a:lnTo>
                    <a:lnTo>
                      <a:pt x="50" y="216"/>
                    </a:lnTo>
                    <a:lnTo>
                      <a:pt x="60" y="230"/>
                    </a:lnTo>
                    <a:lnTo>
                      <a:pt x="64" y="234"/>
                    </a:lnTo>
                    <a:lnTo>
                      <a:pt x="70" y="238"/>
                    </a:lnTo>
                    <a:lnTo>
                      <a:pt x="76" y="228"/>
                    </a:lnTo>
                    <a:lnTo>
                      <a:pt x="78" y="222"/>
                    </a:lnTo>
                    <a:lnTo>
                      <a:pt x="82" y="222"/>
                    </a:lnTo>
                    <a:lnTo>
                      <a:pt x="88" y="220"/>
                    </a:lnTo>
                    <a:lnTo>
                      <a:pt x="86" y="226"/>
                    </a:lnTo>
                    <a:lnTo>
                      <a:pt x="88" y="230"/>
                    </a:lnTo>
                    <a:lnTo>
                      <a:pt x="92" y="224"/>
                    </a:lnTo>
                    <a:lnTo>
                      <a:pt x="94" y="224"/>
                    </a:lnTo>
                    <a:lnTo>
                      <a:pt x="96" y="222"/>
                    </a:lnTo>
                    <a:lnTo>
                      <a:pt x="98" y="224"/>
                    </a:lnTo>
                    <a:lnTo>
                      <a:pt x="100" y="226"/>
                    </a:lnTo>
                    <a:lnTo>
                      <a:pt x="102" y="228"/>
                    </a:lnTo>
                    <a:lnTo>
                      <a:pt x="106" y="226"/>
                    </a:lnTo>
                    <a:lnTo>
                      <a:pt x="110" y="224"/>
                    </a:lnTo>
                    <a:lnTo>
                      <a:pt x="172" y="224"/>
                    </a:lnTo>
                    <a:lnTo>
                      <a:pt x="174" y="216"/>
                    </a:lnTo>
                    <a:lnTo>
                      <a:pt x="176" y="208"/>
                    </a:lnTo>
                    <a:lnTo>
                      <a:pt x="172" y="208"/>
                    </a:lnTo>
                    <a:lnTo>
                      <a:pt x="170" y="206"/>
                    </a:lnTo>
                    <a:lnTo>
                      <a:pt x="158" y="50"/>
                    </a:lnTo>
                    <a:lnTo>
                      <a:pt x="186" y="50"/>
                    </a:lnTo>
                    <a:lnTo>
                      <a:pt x="128" y="6"/>
                    </a:lnTo>
                    <a:lnTo>
                      <a:pt x="1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6" name="Freeform 96"/>
              <p:cNvSpPr>
                <a:spLocks noChangeAspect="1"/>
              </p:cNvSpPr>
              <p:nvPr/>
            </p:nvSpPr>
            <p:spPr bwMode="gray">
              <a:xfrm>
                <a:off x="2493" y="1684"/>
                <a:ext cx="256" cy="270"/>
              </a:xfrm>
              <a:custGeom>
                <a:avLst/>
                <a:gdLst>
                  <a:gd name="T0" fmla="*/ 8 w 256"/>
                  <a:gd name="T1" fmla="*/ 178 h 270"/>
                  <a:gd name="T2" fmla="*/ 14 w 256"/>
                  <a:gd name="T3" fmla="*/ 172 h 270"/>
                  <a:gd name="T4" fmla="*/ 18 w 256"/>
                  <a:gd name="T5" fmla="*/ 176 h 270"/>
                  <a:gd name="T6" fmla="*/ 24 w 256"/>
                  <a:gd name="T7" fmla="*/ 174 h 270"/>
                  <a:gd name="T8" fmla="*/ 28 w 256"/>
                  <a:gd name="T9" fmla="*/ 172 h 270"/>
                  <a:gd name="T10" fmla="*/ 32 w 256"/>
                  <a:gd name="T11" fmla="*/ 176 h 270"/>
                  <a:gd name="T12" fmla="*/ 38 w 256"/>
                  <a:gd name="T13" fmla="*/ 176 h 270"/>
                  <a:gd name="T14" fmla="*/ 104 w 256"/>
                  <a:gd name="T15" fmla="*/ 174 h 270"/>
                  <a:gd name="T16" fmla="*/ 108 w 256"/>
                  <a:gd name="T17" fmla="*/ 158 h 270"/>
                  <a:gd name="T18" fmla="*/ 102 w 256"/>
                  <a:gd name="T19" fmla="*/ 156 h 270"/>
                  <a:gd name="T20" fmla="*/ 118 w 256"/>
                  <a:gd name="T21" fmla="*/ 0 h 270"/>
                  <a:gd name="T22" fmla="*/ 208 w 256"/>
                  <a:gd name="T23" fmla="*/ 72 h 270"/>
                  <a:gd name="T24" fmla="*/ 220 w 256"/>
                  <a:gd name="T25" fmla="*/ 84 h 270"/>
                  <a:gd name="T26" fmla="*/ 242 w 256"/>
                  <a:gd name="T27" fmla="*/ 92 h 270"/>
                  <a:gd name="T28" fmla="*/ 256 w 256"/>
                  <a:gd name="T29" fmla="*/ 104 h 270"/>
                  <a:gd name="T30" fmla="*/ 252 w 256"/>
                  <a:gd name="T31" fmla="*/ 162 h 270"/>
                  <a:gd name="T32" fmla="*/ 240 w 256"/>
                  <a:gd name="T33" fmla="*/ 174 h 270"/>
                  <a:gd name="T34" fmla="*/ 218 w 256"/>
                  <a:gd name="T35" fmla="*/ 176 h 270"/>
                  <a:gd name="T36" fmla="*/ 186 w 256"/>
                  <a:gd name="T37" fmla="*/ 184 h 270"/>
                  <a:gd name="T38" fmla="*/ 146 w 256"/>
                  <a:gd name="T39" fmla="*/ 198 h 270"/>
                  <a:gd name="T40" fmla="*/ 142 w 256"/>
                  <a:gd name="T41" fmla="*/ 206 h 270"/>
                  <a:gd name="T42" fmla="*/ 136 w 256"/>
                  <a:gd name="T43" fmla="*/ 212 h 270"/>
                  <a:gd name="T44" fmla="*/ 124 w 256"/>
                  <a:gd name="T45" fmla="*/ 212 h 270"/>
                  <a:gd name="T46" fmla="*/ 124 w 256"/>
                  <a:gd name="T47" fmla="*/ 228 h 270"/>
                  <a:gd name="T48" fmla="*/ 116 w 256"/>
                  <a:gd name="T49" fmla="*/ 236 h 270"/>
                  <a:gd name="T50" fmla="*/ 108 w 256"/>
                  <a:gd name="T51" fmla="*/ 244 h 270"/>
                  <a:gd name="T52" fmla="*/ 106 w 256"/>
                  <a:gd name="T53" fmla="*/ 256 h 270"/>
                  <a:gd name="T54" fmla="*/ 100 w 256"/>
                  <a:gd name="T55" fmla="*/ 266 h 270"/>
                  <a:gd name="T56" fmla="*/ 90 w 256"/>
                  <a:gd name="T57" fmla="*/ 264 h 270"/>
                  <a:gd name="T58" fmla="*/ 76 w 256"/>
                  <a:gd name="T59" fmla="*/ 268 h 270"/>
                  <a:gd name="T60" fmla="*/ 64 w 256"/>
                  <a:gd name="T61" fmla="*/ 268 h 270"/>
                  <a:gd name="T62" fmla="*/ 58 w 256"/>
                  <a:gd name="T63" fmla="*/ 252 h 270"/>
                  <a:gd name="T64" fmla="*/ 50 w 256"/>
                  <a:gd name="T65" fmla="*/ 234 h 270"/>
                  <a:gd name="T66" fmla="*/ 42 w 256"/>
                  <a:gd name="T67" fmla="*/ 234 h 270"/>
                  <a:gd name="T68" fmla="*/ 34 w 256"/>
                  <a:gd name="T69" fmla="*/ 236 h 270"/>
                  <a:gd name="T70" fmla="*/ 10 w 256"/>
                  <a:gd name="T71" fmla="*/ 232 h 270"/>
                  <a:gd name="T72" fmla="*/ 10 w 256"/>
                  <a:gd name="T73" fmla="*/ 218 h 270"/>
                  <a:gd name="T74" fmla="*/ 4 w 256"/>
                  <a:gd name="T75" fmla="*/ 200 h 270"/>
                  <a:gd name="T76" fmla="*/ 2 w 256"/>
                  <a:gd name="T77" fmla="*/ 186 h 2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56" h="270">
                    <a:moveTo>
                      <a:pt x="2" y="188"/>
                    </a:moveTo>
                    <a:lnTo>
                      <a:pt x="8" y="178"/>
                    </a:lnTo>
                    <a:lnTo>
                      <a:pt x="10" y="172"/>
                    </a:lnTo>
                    <a:lnTo>
                      <a:pt x="14" y="172"/>
                    </a:lnTo>
                    <a:lnTo>
                      <a:pt x="20" y="170"/>
                    </a:lnTo>
                    <a:lnTo>
                      <a:pt x="18" y="176"/>
                    </a:lnTo>
                    <a:lnTo>
                      <a:pt x="20" y="180"/>
                    </a:lnTo>
                    <a:lnTo>
                      <a:pt x="24" y="174"/>
                    </a:lnTo>
                    <a:lnTo>
                      <a:pt x="26" y="174"/>
                    </a:lnTo>
                    <a:lnTo>
                      <a:pt x="28" y="172"/>
                    </a:lnTo>
                    <a:lnTo>
                      <a:pt x="30" y="174"/>
                    </a:lnTo>
                    <a:lnTo>
                      <a:pt x="32" y="176"/>
                    </a:lnTo>
                    <a:lnTo>
                      <a:pt x="34" y="178"/>
                    </a:lnTo>
                    <a:lnTo>
                      <a:pt x="38" y="176"/>
                    </a:lnTo>
                    <a:lnTo>
                      <a:pt x="42" y="174"/>
                    </a:lnTo>
                    <a:lnTo>
                      <a:pt x="104" y="174"/>
                    </a:lnTo>
                    <a:lnTo>
                      <a:pt x="106" y="166"/>
                    </a:lnTo>
                    <a:lnTo>
                      <a:pt x="108" y="158"/>
                    </a:lnTo>
                    <a:lnTo>
                      <a:pt x="104" y="158"/>
                    </a:lnTo>
                    <a:lnTo>
                      <a:pt x="102" y="156"/>
                    </a:lnTo>
                    <a:lnTo>
                      <a:pt x="90" y="0"/>
                    </a:lnTo>
                    <a:lnTo>
                      <a:pt x="118" y="0"/>
                    </a:lnTo>
                    <a:lnTo>
                      <a:pt x="208" y="68"/>
                    </a:lnTo>
                    <a:lnTo>
                      <a:pt x="208" y="72"/>
                    </a:lnTo>
                    <a:lnTo>
                      <a:pt x="212" y="76"/>
                    </a:lnTo>
                    <a:lnTo>
                      <a:pt x="220" y="84"/>
                    </a:lnTo>
                    <a:lnTo>
                      <a:pt x="230" y="88"/>
                    </a:lnTo>
                    <a:lnTo>
                      <a:pt x="242" y="92"/>
                    </a:lnTo>
                    <a:lnTo>
                      <a:pt x="242" y="106"/>
                    </a:lnTo>
                    <a:lnTo>
                      <a:pt x="256" y="104"/>
                    </a:lnTo>
                    <a:lnTo>
                      <a:pt x="256" y="154"/>
                    </a:lnTo>
                    <a:lnTo>
                      <a:pt x="252" y="162"/>
                    </a:lnTo>
                    <a:lnTo>
                      <a:pt x="248" y="170"/>
                    </a:lnTo>
                    <a:lnTo>
                      <a:pt x="240" y="174"/>
                    </a:lnTo>
                    <a:lnTo>
                      <a:pt x="230" y="176"/>
                    </a:lnTo>
                    <a:lnTo>
                      <a:pt x="218" y="176"/>
                    </a:lnTo>
                    <a:lnTo>
                      <a:pt x="206" y="178"/>
                    </a:lnTo>
                    <a:lnTo>
                      <a:pt x="186" y="184"/>
                    </a:lnTo>
                    <a:lnTo>
                      <a:pt x="150" y="196"/>
                    </a:lnTo>
                    <a:lnTo>
                      <a:pt x="146" y="198"/>
                    </a:lnTo>
                    <a:lnTo>
                      <a:pt x="144" y="200"/>
                    </a:lnTo>
                    <a:lnTo>
                      <a:pt x="142" y="206"/>
                    </a:lnTo>
                    <a:lnTo>
                      <a:pt x="138" y="212"/>
                    </a:lnTo>
                    <a:lnTo>
                      <a:pt x="136" y="212"/>
                    </a:lnTo>
                    <a:lnTo>
                      <a:pt x="132" y="212"/>
                    </a:lnTo>
                    <a:lnTo>
                      <a:pt x="124" y="212"/>
                    </a:lnTo>
                    <a:lnTo>
                      <a:pt x="124" y="222"/>
                    </a:lnTo>
                    <a:lnTo>
                      <a:pt x="124" y="228"/>
                    </a:lnTo>
                    <a:lnTo>
                      <a:pt x="122" y="232"/>
                    </a:lnTo>
                    <a:lnTo>
                      <a:pt x="116" y="236"/>
                    </a:lnTo>
                    <a:lnTo>
                      <a:pt x="110" y="240"/>
                    </a:lnTo>
                    <a:lnTo>
                      <a:pt x="108" y="244"/>
                    </a:lnTo>
                    <a:lnTo>
                      <a:pt x="108" y="248"/>
                    </a:lnTo>
                    <a:lnTo>
                      <a:pt x="106" y="256"/>
                    </a:lnTo>
                    <a:lnTo>
                      <a:pt x="104" y="264"/>
                    </a:lnTo>
                    <a:lnTo>
                      <a:pt x="100" y="266"/>
                    </a:lnTo>
                    <a:lnTo>
                      <a:pt x="94" y="270"/>
                    </a:lnTo>
                    <a:lnTo>
                      <a:pt x="90" y="264"/>
                    </a:lnTo>
                    <a:lnTo>
                      <a:pt x="82" y="266"/>
                    </a:lnTo>
                    <a:lnTo>
                      <a:pt x="76" y="268"/>
                    </a:lnTo>
                    <a:lnTo>
                      <a:pt x="70" y="270"/>
                    </a:lnTo>
                    <a:lnTo>
                      <a:pt x="64" y="268"/>
                    </a:lnTo>
                    <a:lnTo>
                      <a:pt x="62" y="266"/>
                    </a:lnTo>
                    <a:lnTo>
                      <a:pt x="58" y="252"/>
                    </a:lnTo>
                    <a:lnTo>
                      <a:pt x="54" y="240"/>
                    </a:lnTo>
                    <a:lnTo>
                      <a:pt x="50" y="234"/>
                    </a:lnTo>
                    <a:lnTo>
                      <a:pt x="44" y="232"/>
                    </a:lnTo>
                    <a:lnTo>
                      <a:pt x="42" y="234"/>
                    </a:lnTo>
                    <a:lnTo>
                      <a:pt x="40" y="236"/>
                    </a:lnTo>
                    <a:lnTo>
                      <a:pt x="34" y="236"/>
                    </a:lnTo>
                    <a:lnTo>
                      <a:pt x="20" y="234"/>
                    </a:lnTo>
                    <a:lnTo>
                      <a:pt x="10" y="232"/>
                    </a:lnTo>
                    <a:lnTo>
                      <a:pt x="10" y="224"/>
                    </a:lnTo>
                    <a:lnTo>
                      <a:pt x="10" y="218"/>
                    </a:lnTo>
                    <a:lnTo>
                      <a:pt x="8" y="210"/>
                    </a:lnTo>
                    <a:lnTo>
                      <a:pt x="4" y="200"/>
                    </a:lnTo>
                    <a:lnTo>
                      <a:pt x="0" y="186"/>
                    </a:lnTo>
                    <a:lnTo>
                      <a:pt x="2" y="186"/>
                    </a:lnTo>
                    <a:lnTo>
                      <a:pt x="2" y="18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7" name="Freeform 97"/>
              <p:cNvSpPr>
                <a:spLocks noChangeAspect="1"/>
              </p:cNvSpPr>
              <p:nvPr/>
            </p:nvSpPr>
            <p:spPr bwMode="gray">
              <a:xfrm>
                <a:off x="2687" y="1710"/>
                <a:ext cx="249" cy="216"/>
              </a:xfrm>
              <a:custGeom>
                <a:avLst/>
                <a:gdLst>
                  <a:gd name="T0" fmla="*/ 215 w 249"/>
                  <a:gd name="T1" fmla="*/ 8 h 216"/>
                  <a:gd name="T2" fmla="*/ 205 w 249"/>
                  <a:gd name="T3" fmla="*/ 2 h 216"/>
                  <a:gd name="T4" fmla="*/ 190 w 249"/>
                  <a:gd name="T5" fmla="*/ 0 h 216"/>
                  <a:gd name="T6" fmla="*/ 184 w 249"/>
                  <a:gd name="T7" fmla="*/ 0 h 216"/>
                  <a:gd name="T8" fmla="*/ 86 w 249"/>
                  <a:gd name="T9" fmla="*/ 76 h 216"/>
                  <a:gd name="T10" fmla="*/ 62 w 249"/>
                  <a:gd name="T11" fmla="*/ 128 h 216"/>
                  <a:gd name="T12" fmla="*/ 54 w 249"/>
                  <a:gd name="T13" fmla="*/ 144 h 216"/>
                  <a:gd name="T14" fmla="*/ 36 w 249"/>
                  <a:gd name="T15" fmla="*/ 150 h 216"/>
                  <a:gd name="T16" fmla="*/ 0 w 249"/>
                  <a:gd name="T17" fmla="*/ 156 h 216"/>
                  <a:gd name="T18" fmla="*/ 4 w 249"/>
                  <a:gd name="T19" fmla="*/ 172 h 216"/>
                  <a:gd name="T20" fmla="*/ 12 w 249"/>
                  <a:gd name="T21" fmla="*/ 178 h 216"/>
                  <a:gd name="T22" fmla="*/ 14 w 249"/>
                  <a:gd name="T23" fmla="*/ 186 h 216"/>
                  <a:gd name="T24" fmla="*/ 14 w 249"/>
                  <a:gd name="T25" fmla="*/ 194 h 216"/>
                  <a:gd name="T26" fmla="*/ 24 w 249"/>
                  <a:gd name="T27" fmla="*/ 198 h 216"/>
                  <a:gd name="T28" fmla="*/ 32 w 249"/>
                  <a:gd name="T29" fmla="*/ 204 h 216"/>
                  <a:gd name="T30" fmla="*/ 42 w 249"/>
                  <a:gd name="T31" fmla="*/ 206 h 216"/>
                  <a:gd name="T32" fmla="*/ 52 w 249"/>
                  <a:gd name="T33" fmla="*/ 216 h 216"/>
                  <a:gd name="T34" fmla="*/ 60 w 249"/>
                  <a:gd name="T35" fmla="*/ 188 h 216"/>
                  <a:gd name="T36" fmla="*/ 70 w 249"/>
                  <a:gd name="T37" fmla="*/ 180 h 216"/>
                  <a:gd name="T38" fmla="*/ 86 w 249"/>
                  <a:gd name="T39" fmla="*/ 176 h 216"/>
                  <a:gd name="T40" fmla="*/ 92 w 249"/>
                  <a:gd name="T41" fmla="*/ 178 h 216"/>
                  <a:gd name="T42" fmla="*/ 104 w 249"/>
                  <a:gd name="T43" fmla="*/ 188 h 216"/>
                  <a:gd name="T44" fmla="*/ 110 w 249"/>
                  <a:gd name="T45" fmla="*/ 192 h 216"/>
                  <a:gd name="T46" fmla="*/ 114 w 249"/>
                  <a:gd name="T47" fmla="*/ 188 h 216"/>
                  <a:gd name="T48" fmla="*/ 120 w 249"/>
                  <a:gd name="T49" fmla="*/ 186 h 216"/>
                  <a:gd name="T50" fmla="*/ 132 w 249"/>
                  <a:gd name="T51" fmla="*/ 190 h 216"/>
                  <a:gd name="T52" fmla="*/ 142 w 249"/>
                  <a:gd name="T53" fmla="*/ 194 h 216"/>
                  <a:gd name="T54" fmla="*/ 156 w 249"/>
                  <a:gd name="T55" fmla="*/ 188 h 216"/>
                  <a:gd name="T56" fmla="*/ 170 w 249"/>
                  <a:gd name="T57" fmla="*/ 184 h 216"/>
                  <a:gd name="T58" fmla="*/ 180 w 249"/>
                  <a:gd name="T59" fmla="*/ 186 h 216"/>
                  <a:gd name="T60" fmla="*/ 193 w 249"/>
                  <a:gd name="T61" fmla="*/ 188 h 216"/>
                  <a:gd name="T62" fmla="*/ 203 w 249"/>
                  <a:gd name="T63" fmla="*/ 184 h 216"/>
                  <a:gd name="T64" fmla="*/ 215 w 249"/>
                  <a:gd name="T65" fmla="*/ 166 h 216"/>
                  <a:gd name="T66" fmla="*/ 221 w 249"/>
                  <a:gd name="T67" fmla="*/ 150 h 216"/>
                  <a:gd name="T68" fmla="*/ 235 w 249"/>
                  <a:gd name="T69" fmla="*/ 132 h 216"/>
                  <a:gd name="T70" fmla="*/ 243 w 249"/>
                  <a:gd name="T71" fmla="*/ 118 h 216"/>
                  <a:gd name="T72" fmla="*/ 243 w 249"/>
                  <a:gd name="T73" fmla="*/ 72 h 216"/>
                  <a:gd name="T74" fmla="*/ 247 w 249"/>
                  <a:gd name="T75" fmla="*/ 64 h 216"/>
                  <a:gd name="T76" fmla="*/ 247 w 249"/>
                  <a:gd name="T77" fmla="*/ 48 h 216"/>
                  <a:gd name="T78" fmla="*/ 235 w 249"/>
                  <a:gd name="T79" fmla="*/ 22 h 216"/>
                  <a:gd name="T80" fmla="*/ 229 w 249"/>
                  <a:gd name="T81" fmla="*/ 8 h 2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9" h="216">
                    <a:moveTo>
                      <a:pt x="219" y="14"/>
                    </a:moveTo>
                    <a:lnTo>
                      <a:pt x="215" y="8"/>
                    </a:lnTo>
                    <a:lnTo>
                      <a:pt x="211" y="4"/>
                    </a:lnTo>
                    <a:lnTo>
                      <a:pt x="205" y="2"/>
                    </a:lnTo>
                    <a:lnTo>
                      <a:pt x="199" y="0"/>
                    </a:lnTo>
                    <a:lnTo>
                      <a:pt x="190" y="0"/>
                    </a:lnTo>
                    <a:lnTo>
                      <a:pt x="186" y="0"/>
                    </a:lnTo>
                    <a:lnTo>
                      <a:pt x="184" y="0"/>
                    </a:lnTo>
                    <a:lnTo>
                      <a:pt x="114" y="48"/>
                    </a:lnTo>
                    <a:lnTo>
                      <a:pt x="86" y="76"/>
                    </a:lnTo>
                    <a:lnTo>
                      <a:pt x="62" y="78"/>
                    </a:lnTo>
                    <a:lnTo>
                      <a:pt x="62" y="128"/>
                    </a:lnTo>
                    <a:lnTo>
                      <a:pt x="58" y="136"/>
                    </a:lnTo>
                    <a:lnTo>
                      <a:pt x="54" y="144"/>
                    </a:lnTo>
                    <a:lnTo>
                      <a:pt x="46" y="148"/>
                    </a:lnTo>
                    <a:lnTo>
                      <a:pt x="36" y="150"/>
                    </a:lnTo>
                    <a:lnTo>
                      <a:pt x="16" y="152"/>
                    </a:lnTo>
                    <a:lnTo>
                      <a:pt x="0" y="156"/>
                    </a:lnTo>
                    <a:lnTo>
                      <a:pt x="0" y="166"/>
                    </a:lnTo>
                    <a:lnTo>
                      <a:pt x="4" y="172"/>
                    </a:lnTo>
                    <a:lnTo>
                      <a:pt x="8" y="174"/>
                    </a:lnTo>
                    <a:lnTo>
                      <a:pt x="12" y="178"/>
                    </a:lnTo>
                    <a:lnTo>
                      <a:pt x="14" y="182"/>
                    </a:lnTo>
                    <a:lnTo>
                      <a:pt x="14" y="186"/>
                    </a:lnTo>
                    <a:lnTo>
                      <a:pt x="14" y="190"/>
                    </a:lnTo>
                    <a:lnTo>
                      <a:pt x="14" y="194"/>
                    </a:lnTo>
                    <a:lnTo>
                      <a:pt x="18" y="198"/>
                    </a:lnTo>
                    <a:lnTo>
                      <a:pt x="24" y="198"/>
                    </a:lnTo>
                    <a:lnTo>
                      <a:pt x="30" y="200"/>
                    </a:lnTo>
                    <a:lnTo>
                      <a:pt x="32" y="204"/>
                    </a:lnTo>
                    <a:lnTo>
                      <a:pt x="32" y="206"/>
                    </a:lnTo>
                    <a:lnTo>
                      <a:pt x="42" y="206"/>
                    </a:lnTo>
                    <a:lnTo>
                      <a:pt x="46" y="212"/>
                    </a:lnTo>
                    <a:lnTo>
                      <a:pt x="52" y="216"/>
                    </a:lnTo>
                    <a:lnTo>
                      <a:pt x="56" y="202"/>
                    </a:lnTo>
                    <a:lnTo>
                      <a:pt x="60" y="188"/>
                    </a:lnTo>
                    <a:lnTo>
                      <a:pt x="64" y="184"/>
                    </a:lnTo>
                    <a:lnTo>
                      <a:pt x="70" y="180"/>
                    </a:lnTo>
                    <a:lnTo>
                      <a:pt x="76" y="176"/>
                    </a:lnTo>
                    <a:lnTo>
                      <a:pt x="86" y="176"/>
                    </a:lnTo>
                    <a:lnTo>
                      <a:pt x="88" y="176"/>
                    </a:lnTo>
                    <a:lnTo>
                      <a:pt x="92" y="178"/>
                    </a:lnTo>
                    <a:lnTo>
                      <a:pt x="98" y="184"/>
                    </a:lnTo>
                    <a:lnTo>
                      <a:pt x="104" y="188"/>
                    </a:lnTo>
                    <a:lnTo>
                      <a:pt x="106" y="190"/>
                    </a:lnTo>
                    <a:lnTo>
                      <a:pt x="110" y="192"/>
                    </a:lnTo>
                    <a:lnTo>
                      <a:pt x="114" y="190"/>
                    </a:lnTo>
                    <a:lnTo>
                      <a:pt x="114" y="188"/>
                    </a:lnTo>
                    <a:lnTo>
                      <a:pt x="116" y="186"/>
                    </a:lnTo>
                    <a:lnTo>
                      <a:pt x="120" y="186"/>
                    </a:lnTo>
                    <a:lnTo>
                      <a:pt x="128" y="186"/>
                    </a:lnTo>
                    <a:lnTo>
                      <a:pt x="132" y="190"/>
                    </a:lnTo>
                    <a:lnTo>
                      <a:pt x="136" y="192"/>
                    </a:lnTo>
                    <a:lnTo>
                      <a:pt x="142" y="194"/>
                    </a:lnTo>
                    <a:lnTo>
                      <a:pt x="150" y="192"/>
                    </a:lnTo>
                    <a:lnTo>
                      <a:pt x="156" y="188"/>
                    </a:lnTo>
                    <a:lnTo>
                      <a:pt x="162" y="186"/>
                    </a:lnTo>
                    <a:lnTo>
                      <a:pt x="170" y="184"/>
                    </a:lnTo>
                    <a:lnTo>
                      <a:pt x="176" y="184"/>
                    </a:lnTo>
                    <a:lnTo>
                      <a:pt x="180" y="186"/>
                    </a:lnTo>
                    <a:lnTo>
                      <a:pt x="184" y="186"/>
                    </a:lnTo>
                    <a:lnTo>
                      <a:pt x="193" y="188"/>
                    </a:lnTo>
                    <a:lnTo>
                      <a:pt x="197" y="186"/>
                    </a:lnTo>
                    <a:lnTo>
                      <a:pt x="203" y="184"/>
                    </a:lnTo>
                    <a:lnTo>
                      <a:pt x="213" y="176"/>
                    </a:lnTo>
                    <a:lnTo>
                      <a:pt x="215" y="166"/>
                    </a:lnTo>
                    <a:lnTo>
                      <a:pt x="217" y="158"/>
                    </a:lnTo>
                    <a:lnTo>
                      <a:pt x="221" y="150"/>
                    </a:lnTo>
                    <a:lnTo>
                      <a:pt x="225" y="144"/>
                    </a:lnTo>
                    <a:lnTo>
                      <a:pt x="235" y="132"/>
                    </a:lnTo>
                    <a:lnTo>
                      <a:pt x="239" y="126"/>
                    </a:lnTo>
                    <a:lnTo>
                      <a:pt x="243" y="118"/>
                    </a:lnTo>
                    <a:lnTo>
                      <a:pt x="243" y="76"/>
                    </a:lnTo>
                    <a:lnTo>
                      <a:pt x="243" y="72"/>
                    </a:lnTo>
                    <a:lnTo>
                      <a:pt x="245" y="68"/>
                    </a:lnTo>
                    <a:lnTo>
                      <a:pt x="247" y="64"/>
                    </a:lnTo>
                    <a:lnTo>
                      <a:pt x="249" y="58"/>
                    </a:lnTo>
                    <a:lnTo>
                      <a:pt x="247" y="48"/>
                    </a:lnTo>
                    <a:lnTo>
                      <a:pt x="241" y="34"/>
                    </a:lnTo>
                    <a:lnTo>
                      <a:pt x="235" y="22"/>
                    </a:lnTo>
                    <a:lnTo>
                      <a:pt x="231" y="8"/>
                    </a:lnTo>
                    <a:lnTo>
                      <a:pt x="229" y="8"/>
                    </a:lnTo>
                    <a:lnTo>
                      <a:pt x="219"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8" name="Freeform 98"/>
              <p:cNvSpPr>
                <a:spLocks noChangeAspect="1"/>
              </p:cNvSpPr>
              <p:nvPr/>
            </p:nvSpPr>
            <p:spPr bwMode="gray">
              <a:xfrm>
                <a:off x="2900" y="1710"/>
                <a:ext cx="168" cy="294"/>
              </a:xfrm>
              <a:custGeom>
                <a:avLst/>
                <a:gdLst>
                  <a:gd name="T0" fmla="*/ 168 w 168"/>
                  <a:gd name="T1" fmla="*/ 138 h 294"/>
                  <a:gd name="T2" fmla="*/ 152 w 168"/>
                  <a:gd name="T3" fmla="*/ 144 h 294"/>
                  <a:gd name="T4" fmla="*/ 146 w 168"/>
                  <a:gd name="T5" fmla="*/ 158 h 294"/>
                  <a:gd name="T6" fmla="*/ 140 w 168"/>
                  <a:gd name="T7" fmla="*/ 172 h 294"/>
                  <a:gd name="T8" fmla="*/ 138 w 168"/>
                  <a:gd name="T9" fmla="*/ 194 h 294"/>
                  <a:gd name="T10" fmla="*/ 134 w 168"/>
                  <a:gd name="T11" fmla="*/ 202 h 294"/>
                  <a:gd name="T12" fmla="*/ 144 w 168"/>
                  <a:gd name="T13" fmla="*/ 206 h 294"/>
                  <a:gd name="T14" fmla="*/ 148 w 168"/>
                  <a:gd name="T15" fmla="*/ 216 h 294"/>
                  <a:gd name="T16" fmla="*/ 152 w 168"/>
                  <a:gd name="T17" fmla="*/ 228 h 294"/>
                  <a:gd name="T18" fmla="*/ 142 w 168"/>
                  <a:gd name="T19" fmla="*/ 228 h 294"/>
                  <a:gd name="T20" fmla="*/ 130 w 168"/>
                  <a:gd name="T21" fmla="*/ 238 h 294"/>
                  <a:gd name="T22" fmla="*/ 122 w 168"/>
                  <a:gd name="T23" fmla="*/ 256 h 294"/>
                  <a:gd name="T24" fmla="*/ 118 w 168"/>
                  <a:gd name="T25" fmla="*/ 260 h 294"/>
                  <a:gd name="T26" fmla="*/ 90 w 168"/>
                  <a:gd name="T27" fmla="*/ 264 h 294"/>
                  <a:gd name="T28" fmla="*/ 86 w 168"/>
                  <a:gd name="T29" fmla="*/ 276 h 294"/>
                  <a:gd name="T30" fmla="*/ 76 w 168"/>
                  <a:gd name="T31" fmla="*/ 284 h 294"/>
                  <a:gd name="T32" fmla="*/ 52 w 168"/>
                  <a:gd name="T33" fmla="*/ 290 h 294"/>
                  <a:gd name="T34" fmla="*/ 46 w 168"/>
                  <a:gd name="T35" fmla="*/ 286 h 294"/>
                  <a:gd name="T36" fmla="*/ 38 w 168"/>
                  <a:gd name="T37" fmla="*/ 292 h 294"/>
                  <a:gd name="T38" fmla="*/ 36 w 168"/>
                  <a:gd name="T39" fmla="*/ 292 h 294"/>
                  <a:gd name="T40" fmla="*/ 30 w 168"/>
                  <a:gd name="T41" fmla="*/ 274 h 294"/>
                  <a:gd name="T42" fmla="*/ 12 w 168"/>
                  <a:gd name="T43" fmla="*/ 256 h 294"/>
                  <a:gd name="T44" fmla="*/ 10 w 168"/>
                  <a:gd name="T45" fmla="*/ 250 h 294"/>
                  <a:gd name="T46" fmla="*/ 18 w 168"/>
                  <a:gd name="T47" fmla="*/ 246 h 294"/>
                  <a:gd name="T48" fmla="*/ 28 w 168"/>
                  <a:gd name="T49" fmla="*/ 240 h 294"/>
                  <a:gd name="T50" fmla="*/ 26 w 168"/>
                  <a:gd name="T51" fmla="*/ 230 h 294"/>
                  <a:gd name="T52" fmla="*/ 26 w 168"/>
                  <a:gd name="T53" fmla="*/ 206 h 294"/>
                  <a:gd name="T54" fmla="*/ 16 w 168"/>
                  <a:gd name="T55" fmla="*/ 192 h 294"/>
                  <a:gd name="T56" fmla="*/ 10 w 168"/>
                  <a:gd name="T57" fmla="*/ 188 h 294"/>
                  <a:gd name="T58" fmla="*/ 4 w 168"/>
                  <a:gd name="T59" fmla="*/ 182 h 294"/>
                  <a:gd name="T60" fmla="*/ 2 w 168"/>
                  <a:gd name="T61" fmla="*/ 166 h 294"/>
                  <a:gd name="T62" fmla="*/ 8 w 168"/>
                  <a:gd name="T63" fmla="*/ 150 h 294"/>
                  <a:gd name="T64" fmla="*/ 22 w 168"/>
                  <a:gd name="T65" fmla="*/ 132 h 294"/>
                  <a:gd name="T66" fmla="*/ 30 w 168"/>
                  <a:gd name="T67" fmla="*/ 118 h 294"/>
                  <a:gd name="T68" fmla="*/ 30 w 168"/>
                  <a:gd name="T69" fmla="*/ 72 h 294"/>
                  <a:gd name="T70" fmla="*/ 34 w 168"/>
                  <a:gd name="T71" fmla="*/ 64 h 294"/>
                  <a:gd name="T72" fmla="*/ 34 w 168"/>
                  <a:gd name="T73" fmla="*/ 48 h 294"/>
                  <a:gd name="T74" fmla="*/ 22 w 168"/>
                  <a:gd name="T75" fmla="*/ 22 h 294"/>
                  <a:gd name="T76" fmla="*/ 20 w 168"/>
                  <a:gd name="T77" fmla="*/ 8 h 294"/>
                  <a:gd name="T78" fmla="*/ 162 w 168"/>
                  <a:gd name="T79" fmla="*/ 70 h 29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8" h="294">
                    <a:moveTo>
                      <a:pt x="162" y="68"/>
                    </a:moveTo>
                    <a:lnTo>
                      <a:pt x="168" y="138"/>
                    </a:lnTo>
                    <a:lnTo>
                      <a:pt x="158" y="140"/>
                    </a:lnTo>
                    <a:lnTo>
                      <a:pt x="152" y="144"/>
                    </a:lnTo>
                    <a:lnTo>
                      <a:pt x="148" y="150"/>
                    </a:lnTo>
                    <a:lnTo>
                      <a:pt x="146" y="158"/>
                    </a:lnTo>
                    <a:lnTo>
                      <a:pt x="142" y="164"/>
                    </a:lnTo>
                    <a:lnTo>
                      <a:pt x="140" y="172"/>
                    </a:lnTo>
                    <a:lnTo>
                      <a:pt x="140" y="190"/>
                    </a:lnTo>
                    <a:lnTo>
                      <a:pt x="138" y="194"/>
                    </a:lnTo>
                    <a:lnTo>
                      <a:pt x="134" y="200"/>
                    </a:lnTo>
                    <a:lnTo>
                      <a:pt x="134" y="202"/>
                    </a:lnTo>
                    <a:lnTo>
                      <a:pt x="136" y="202"/>
                    </a:lnTo>
                    <a:lnTo>
                      <a:pt x="144" y="206"/>
                    </a:lnTo>
                    <a:lnTo>
                      <a:pt x="146" y="214"/>
                    </a:lnTo>
                    <a:lnTo>
                      <a:pt x="148" y="216"/>
                    </a:lnTo>
                    <a:lnTo>
                      <a:pt x="150" y="220"/>
                    </a:lnTo>
                    <a:lnTo>
                      <a:pt x="152" y="228"/>
                    </a:lnTo>
                    <a:lnTo>
                      <a:pt x="146" y="228"/>
                    </a:lnTo>
                    <a:lnTo>
                      <a:pt x="142" y="228"/>
                    </a:lnTo>
                    <a:lnTo>
                      <a:pt x="138" y="230"/>
                    </a:lnTo>
                    <a:lnTo>
                      <a:pt x="130" y="238"/>
                    </a:lnTo>
                    <a:lnTo>
                      <a:pt x="126" y="246"/>
                    </a:lnTo>
                    <a:lnTo>
                      <a:pt x="122" y="256"/>
                    </a:lnTo>
                    <a:lnTo>
                      <a:pt x="120" y="258"/>
                    </a:lnTo>
                    <a:lnTo>
                      <a:pt x="118" y="260"/>
                    </a:lnTo>
                    <a:lnTo>
                      <a:pt x="108" y="262"/>
                    </a:lnTo>
                    <a:lnTo>
                      <a:pt x="90" y="264"/>
                    </a:lnTo>
                    <a:lnTo>
                      <a:pt x="88" y="270"/>
                    </a:lnTo>
                    <a:lnTo>
                      <a:pt x="86" y="276"/>
                    </a:lnTo>
                    <a:lnTo>
                      <a:pt x="82" y="280"/>
                    </a:lnTo>
                    <a:lnTo>
                      <a:pt x="76" y="284"/>
                    </a:lnTo>
                    <a:lnTo>
                      <a:pt x="64" y="288"/>
                    </a:lnTo>
                    <a:lnTo>
                      <a:pt x="52" y="290"/>
                    </a:lnTo>
                    <a:lnTo>
                      <a:pt x="48" y="288"/>
                    </a:lnTo>
                    <a:lnTo>
                      <a:pt x="46" y="286"/>
                    </a:lnTo>
                    <a:lnTo>
                      <a:pt x="42" y="288"/>
                    </a:lnTo>
                    <a:lnTo>
                      <a:pt x="38" y="292"/>
                    </a:lnTo>
                    <a:lnTo>
                      <a:pt x="38" y="294"/>
                    </a:lnTo>
                    <a:lnTo>
                      <a:pt x="36" y="292"/>
                    </a:lnTo>
                    <a:lnTo>
                      <a:pt x="34" y="282"/>
                    </a:lnTo>
                    <a:lnTo>
                      <a:pt x="30" y="274"/>
                    </a:lnTo>
                    <a:lnTo>
                      <a:pt x="20" y="264"/>
                    </a:lnTo>
                    <a:lnTo>
                      <a:pt x="12" y="256"/>
                    </a:lnTo>
                    <a:lnTo>
                      <a:pt x="8" y="252"/>
                    </a:lnTo>
                    <a:lnTo>
                      <a:pt x="10" y="250"/>
                    </a:lnTo>
                    <a:lnTo>
                      <a:pt x="12" y="248"/>
                    </a:lnTo>
                    <a:lnTo>
                      <a:pt x="18" y="246"/>
                    </a:lnTo>
                    <a:lnTo>
                      <a:pt x="36" y="246"/>
                    </a:lnTo>
                    <a:lnTo>
                      <a:pt x="28" y="240"/>
                    </a:lnTo>
                    <a:lnTo>
                      <a:pt x="28" y="236"/>
                    </a:lnTo>
                    <a:lnTo>
                      <a:pt x="26" y="230"/>
                    </a:lnTo>
                    <a:lnTo>
                      <a:pt x="28" y="212"/>
                    </a:lnTo>
                    <a:lnTo>
                      <a:pt x="26" y="206"/>
                    </a:lnTo>
                    <a:lnTo>
                      <a:pt x="22" y="200"/>
                    </a:lnTo>
                    <a:lnTo>
                      <a:pt x="16" y="192"/>
                    </a:lnTo>
                    <a:lnTo>
                      <a:pt x="12" y="186"/>
                    </a:lnTo>
                    <a:lnTo>
                      <a:pt x="10" y="188"/>
                    </a:lnTo>
                    <a:lnTo>
                      <a:pt x="8" y="186"/>
                    </a:lnTo>
                    <a:lnTo>
                      <a:pt x="4" y="182"/>
                    </a:lnTo>
                    <a:lnTo>
                      <a:pt x="0" y="176"/>
                    </a:lnTo>
                    <a:lnTo>
                      <a:pt x="2" y="166"/>
                    </a:lnTo>
                    <a:lnTo>
                      <a:pt x="4" y="158"/>
                    </a:lnTo>
                    <a:lnTo>
                      <a:pt x="8" y="150"/>
                    </a:lnTo>
                    <a:lnTo>
                      <a:pt x="12" y="144"/>
                    </a:lnTo>
                    <a:lnTo>
                      <a:pt x="22" y="132"/>
                    </a:lnTo>
                    <a:lnTo>
                      <a:pt x="26" y="126"/>
                    </a:lnTo>
                    <a:lnTo>
                      <a:pt x="30" y="118"/>
                    </a:lnTo>
                    <a:lnTo>
                      <a:pt x="30" y="76"/>
                    </a:lnTo>
                    <a:lnTo>
                      <a:pt x="30" y="72"/>
                    </a:lnTo>
                    <a:lnTo>
                      <a:pt x="32" y="68"/>
                    </a:lnTo>
                    <a:lnTo>
                      <a:pt x="34" y="64"/>
                    </a:lnTo>
                    <a:lnTo>
                      <a:pt x="36" y="58"/>
                    </a:lnTo>
                    <a:lnTo>
                      <a:pt x="34" y="48"/>
                    </a:lnTo>
                    <a:lnTo>
                      <a:pt x="28" y="34"/>
                    </a:lnTo>
                    <a:lnTo>
                      <a:pt x="22" y="22"/>
                    </a:lnTo>
                    <a:lnTo>
                      <a:pt x="18" y="8"/>
                    </a:lnTo>
                    <a:lnTo>
                      <a:pt x="20" y="8"/>
                    </a:lnTo>
                    <a:lnTo>
                      <a:pt x="36" y="0"/>
                    </a:lnTo>
                    <a:lnTo>
                      <a:pt x="162" y="70"/>
                    </a:lnTo>
                    <a:lnTo>
                      <a:pt x="162" y="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9" name="Freeform 99"/>
              <p:cNvSpPr>
                <a:spLocks noChangeAspect="1"/>
              </p:cNvSpPr>
              <p:nvPr/>
            </p:nvSpPr>
            <p:spPr bwMode="gray">
              <a:xfrm>
                <a:off x="3352" y="1898"/>
                <a:ext cx="32" cy="40"/>
              </a:xfrm>
              <a:custGeom>
                <a:avLst/>
                <a:gdLst>
                  <a:gd name="T0" fmla="*/ 16 w 32"/>
                  <a:gd name="T1" fmla="*/ 0 h 40"/>
                  <a:gd name="T2" fmla="*/ 24 w 32"/>
                  <a:gd name="T3" fmla="*/ 8 h 40"/>
                  <a:gd name="T4" fmla="*/ 30 w 32"/>
                  <a:gd name="T5" fmla="*/ 14 h 40"/>
                  <a:gd name="T6" fmla="*/ 32 w 32"/>
                  <a:gd name="T7" fmla="*/ 20 h 40"/>
                  <a:gd name="T8" fmla="*/ 30 w 32"/>
                  <a:gd name="T9" fmla="*/ 26 h 40"/>
                  <a:gd name="T10" fmla="*/ 26 w 32"/>
                  <a:gd name="T11" fmla="*/ 30 h 40"/>
                  <a:gd name="T12" fmla="*/ 22 w 32"/>
                  <a:gd name="T13" fmla="*/ 34 h 40"/>
                  <a:gd name="T14" fmla="*/ 16 w 32"/>
                  <a:gd name="T15" fmla="*/ 38 h 40"/>
                  <a:gd name="T16" fmla="*/ 6 w 32"/>
                  <a:gd name="T17" fmla="*/ 40 h 40"/>
                  <a:gd name="T18" fmla="*/ 2 w 32"/>
                  <a:gd name="T19" fmla="*/ 38 h 40"/>
                  <a:gd name="T20" fmla="*/ 0 w 32"/>
                  <a:gd name="T21" fmla="*/ 32 h 40"/>
                  <a:gd name="T22" fmla="*/ 2 w 32"/>
                  <a:gd name="T23" fmla="*/ 24 h 40"/>
                  <a:gd name="T24" fmla="*/ 8 w 32"/>
                  <a:gd name="T25" fmla="*/ 16 h 40"/>
                  <a:gd name="T26" fmla="*/ 22 w 32"/>
                  <a:gd name="T27" fmla="*/ 6 h 40"/>
                  <a:gd name="T28" fmla="*/ 16 w 32"/>
                  <a:gd name="T29" fmla="*/ 0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 h="40">
                    <a:moveTo>
                      <a:pt x="16" y="0"/>
                    </a:moveTo>
                    <a:lnTo>
                      <a:pt x="24" y="8"/>
                    </a:lnTo>
                    <a:lnTo>
                      <a:pt x="30" y="14"/>
                    </a:lnTo>
                    <a:lnTo>
                      <a:pt x="32" y="20"/>
                    </a:lnTo>
                    <a:lnTo>
                      <a:pt x="30" y="26"/>
                    </a:lnTo>
                    <a:lnTo>
                      <a:pt x="26" y="30"/>
                    </a:lnTo>
                    <a:lnTo>
                      <a:pt x="22" y="34"/>
                    </a:lnTo>
                    <a:lnTo>
                      <a:pt x="16" y="38"/>
                    </a:lnTo>
                    <a:lnTo>
                      <a:pt x="6" y="40"/>
                    </a:lnTo>
                    <a:lnTo>
                      <a:pt x="2" y="38"/>
                    </a:lnTo>
                    <a:lnTo>
                      <a:pt x="0" y="32"/>
                    </a:lnTo>
                    <a:lnTo>
                      <a:pt x="2" y="24"/>
                    </a:lnTo>
                    <a:lnTo>
                      <a:pt x="8" y="16"/>
                    </a:lnTo>
                    <a:lnTo>
                      <a:pt x="22" y="6"/>
                    </a:lnTo>
                    <a:lnTo>
                      <a:pt x="1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0" name="Freeform 100"/>
              <p:cNvSpPr>
                <a:spLocks noChangeAspect="1"/>
              </p:cNvSpPr>
              <p:nvPr/>
            </p:nvSpPr>
            <p:spPr bwMode="gray">
              <a:xfrm>
                <a:off x="3214" y="1810"/>
                <a:ext cx="236" cy="264"/>
              </a:xfrm>
              <a:custGeom>
                <a:avLst/>
                <a:gdLst>
                  <a:gd name="T0" fmla="*/ 154 w 236"/>
                  <a:gd name="T1" fmla="*/ 88 h 264"/>
                  <a:gd name="T2" fmla="*/ 146 w 236"/>
                  <a:gd name="T3" fmla="*/ 104 h 264"/>
                  <a:gd name="T4" fmla="*/ 138 w 236"/>
                  <a:gd name="T5" fmla="*/ 120 h 264"/>
                  <a:gd name="T6" fmla="*/ 144 w 236"/>
                  <a:gd name="T7" fmla="*/ 128 h 264"/>
                  <a:gd name="T8" fmla="*/ 158 w 236"/>
                  <a:gd name="T9" fmla="*/ 124 h 264"/>
                  <a:gd name="T10" fmla="*/ 160 w 236"/>
                  <a:gd name="T11" fmla="*/ 140 h 264"/>
                  <a:gd name="T12" fmla="*/ 174 w 236"/>
                  <a:gd name="T13" fmla="*/ 160 h 264"/>
                  <a:gd name="T14" fmla="*/ 196 w 236"/>
                  <a:gd name="T15" fmla="*/ 172 h 264"/>
                  <a:gd name="T16" fmla="*/ 222 w 236"/>
                  <a:gd name="T17" fmla="*/ 180 h 264"/>
                  <a:gd name="T18" fmla="*/ 230 w 236"/>
                  <a:gd name="T19" fmla="*/ 194 h 264"/>
                  <a:gd name="T20" fmla="*/ 204 w 236"/>
                  <a:gd name="T21" fmla="*/ 222 h 264"/>
                  <a:gd name="T22" fmla="*/ 196 w 236"/>
                  <a:gd name="T23" fmla="*/ 234 h 264"/>
                  <a:gd name="T24" fmla="*/ 190 w 236"/>
                  <a:gd name="T25" fmla="*/ 238 h 264"/>
                  <a:gd name="T26" fmla="*/ 180 w 236"/>
                  <a:gd name="T27" fmla="*/ 236 h 264"/>
                  <a:gd name="T28" fmla="*/ 168 w 236"/>
                  <a:gd name="T29" fmla="*/ 242 h 264"/>
                  <a:gd name="T30" fmla="*/ 150 w 236"/>
                  <a:gd name="T31" fmla="*/ 254 h 264"/>
                  <a:gd name="T32" fmla="*/ 138 w 236"/>
                  <a:gd name="T33" fmla="*/ 256 h 264"/>
                  <a:gd name="T34" fmla="*/ 130 w 236"/>
                  <a:gd name="T35" fmla="*/ 252 h 264"/>
                  <a:gd name="T36" fmla="*/ 124 w 236"/>
                  <a:gd name="T37" fmla="*/ 250 h 264"/>
                  <a:gd name="T38" fmla="*/ 118 w 236"/>
                  <a:gd name="T39" fmla="*/ 252 h 264"/>
                  <a:gd name="T40" fmla="*/ 108 w 236"/>
                  <a:gd name="T41" fmla="*/ 262 h 264"/>
                  <a:gd name="T42" fmla="*/ 104 w 236"/>
                  <a:gd name="T43" fmla="*/ 264 h 264"/>
                  <a:gd name="T44" fmla="*/ 88 w 236"/>
                  <a:gd name="T45" fmla="*/ 260 h 264"/>
                  <a:gd name="T46" fmla="*/ 62 w 236"/>
                  <a:gd name="T47" fmla="*/ 250 h 264"/>
                  <a:gd name="T48" fmla="*/ 46 w 236"/>
                  <a:gd name="T49" fmla="*/ 246 h 264"/>
                  <a:gd name="T50" fmla="*/ 44 w 236"/>
                  <a:gd name="T51" fmla="*/ 238 h 264"/>
                  <a:gd name="T52" fmla="*/ 36 w 236"/>
                  <a:gd name="T53" fmla="*/ 226 h 264"/>
                  <a:gd name="T54" fmla="*/ 30 w 236"/>
                  <a:gd name="T55" fmla="*/ 208 h 264"/>
                  <a:gd name="T56" fmla="*/ 24 w 236"/>
                  <a:gd name="T57" fmla="*/ 200 h 264"/>
                  <a:gd name="T58" fmla="*/ 4 w 236"/>
                  <a:gd name="T59" fmla="*/ 186 h 264"/>
                  <a:gd name="T60" fmla="*/ 0 w 236"/>
                  <a:gd name="T61" fmla="*/ 180 h 264"/>
                  <a:gd name="T62" fmla="*/ 6 w 236"/>
                  <a:gd name="T63" fmla="*/ 176 h 264"/>
                  <a:gd name="T64" fmla="*/ 16 w 236"/>
                  <a:gd name="T65" fmla="*/ 170 h 264"/>
                  <a:gd name="T66" fmla="*/ 18 w 236"/>
                  <a:gd name="T67" fmla="*/ 152 h 264"/>
                  <a:gd name="T68" fmla="*/ 20 w 236"/>
                  <a:gd name="T69" fmla="*/ 134 h 264"/>
                  <a:gd name="T70" fmla="*/ 30 w 236"/>
                  <a:gd name="T71" fmla="*/ 130 h 264"/>
                  <a:gd name="T72" fmla="*/ 34 w 236"/>
                  <a:gd name="T73" fmla="*/ 112 h 264"/>
                  <a:gd name="T74" fmla="*/ 52 w 236"/>
                  <a:gd name="T75" fmla="*/ 86 h 264"/>
                  <a:gd name="T76" fmla="*/ 52 w 236"/>
                  <a:gd name="T77" fmla="*/ 70 h 264"/>
                  <a:gd name="T78" fmla="*/ 54 w 236"/>
                  <a:gd name="T79" fmla="*/ 42 h 264"/>
                  <a:gd name="T80" fmla="*/ 58 w 236"/>
                  <a:gd name="T81" fmla="*/ 28 h 264"/>
                  <a:gd name="T82" fmla="*/ 66 w 236"/>
                  <a:gd name="T83" fmla="*/ 14 h 264"/>
                  <a:gd name="T84" fmla="*/ 80 w 236"/>
                  <a:gd name="T85" fmla="*/ 4 h 264"/>
                  <a:gd name="T86" fmla="*/ 90 w 236"/>
                  <a:gd name="T87" fmla="*/ 10 h 264"/>
                  <a:gd name="T88" fmla="*/ 102 w 236"/>
                  <a:gd name="T89" fmla="*/ 40 h 264"/>
                  <a:gd name="T90" fmla="*/ 110 w 236"/>
                  <a:gd name="T91" fmla="*/ 46 h 264"/>
                  <a:gd name="T92" fmla="*/ 138 w 236"/>
                  <a:gd name="T93" fmla="*/ 68 h 264"/>
                  <a:gd name="T94" fmla="*/ 160 w 236"/>
                  <a:gd name="T95" fmla="*/ 94 h 2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6" h="264">
                    <a:moveTo>
                      <a:pt x="160" y="94"/>
                    </a:moveTo>
                    <a:lnTo>
                      <a:pt x="154" y="88"/>
                    </a:lnTo>
                    <a:lnTo>
                      <a:pt x="160" y="94"/>
                    </a:lnTo>
                    <a:lnTo>
                      <a:pt x="146" y="104"/>
                    </a:lnTo>
                    <a:lnTo>
                      <a:pt x="140" y="112"/>
                    </a:lnTo>
                    <a:lnTo>
                      <a:pt x="138" y="120"/>
                    </a:lnTo>
                    <a:lnTo>
                      <a:pt x="140" y="126"/>
                    </a:lnTo>
                    <a:lnTo>
                      <a:pt x="144" y="128"/>
                    </a:lnTo>
                    <a:lnTo>
                      <a:pt x="152" y="126"/>
                    </a:lnTo>
                    <a:lnTo>
                      <a:pt x="158" y="124"/>
                    </a:lnTo>
                    <a:lnTo>
                      <a:pt x="158" y="132"/>
                    </a:lnTo>
                    <a:lnTo>
                      <a:pt x="160" y="140"/>
                    </a:lnTo>
                    <a:lnTo>
                      <a:pt x="164" y="152"/>
                    </a:lnTo>
                    <a:lnTo>
                      <a:pt x="174" y="160"/>
                    </a:lnTo>
                    <a:lnTo>
                      <a:pt x="184" y="168"/>
                    </a:lnTo>
                    <a:lnTo>
                      <a:pt x="196" y="172"/>
                    </a:lnTo>
                    <a:lnTo>
                      <a:pt x="210" y="178"/>
                    </a:lnTo>
                    <a:lnTo>
                      <a:pt x="222" y="180"/>
                    </a:lnTo>
                    <a:lnTo>
                      <a:pt x="236" y="182"/>
                    </a:lnTo>
                    <a:lnTo>
                      <a:pt x="230" y="194"/>
                    </a:lnTo>
                    <a:lnTo>
                      <a:pt x="220" y="202"/>
                    </a:lnTo>
                    <a:lnTo>
                      <a:pt x="204" y="222"/>
                    </a:lnTo>
                    <a:lnTo>
                      <a:pt x="200" y="230"/>
                    </a:lnTo>
                    <a:lnTo>
                      <a:pt x="196" y="234"/>
                    </a:lnTo>
                    <a:lnTo>
                      <a:pt x="194" y="236"/>
                    </a:lnTo>
                    <a:lnTo>
                      <a:pt x="190" y="238"/>
                    </a:lnTo>
                    <a:lnTo>
                      <a:pt x="186" y="236"/>
                    </a:lnTo>
                    <a:lnTo>
                      <a:pt x="180" y="236"/>
                    </a:lnTo>
                    <a:lnTo>
                      <a:pt x="174" y="238"/>
                    </a:lnTo>
                    <a:lnTo>
                      <a:pt x="168" y="242"/>
                    </a:lnTo>
                    <a:lnTo>
                      <a:pt x="160" y="246"/>
                    </a:lnTo>
                    <a:lnTo>
                      <a:pt x="150" y="254"/>
                    </a:lnTo>
                    <a:lnTo>
                      <a:pt x="144" y="256"/>
                    </a:lnTo>
                    <a:lnTo>
                      <a:pt x="138" y="256"/>
                    </a:lnTo>
                    <a:lnTo>
                      <a:pt x="134" y="256"/>
                    </a:lnTo>
                    <a:lnTo>
                      <a:pt x="130" y="252"/>
                    </a:lnTo>
                    <a:lnTo>
                      <a:pt x="128" y="250"/>
                    </a:lnTo>
                    <a:lnTo>
                      <a:pt x="124" y="250"/>
                    </a:lnTo>
                    <a:lnTo>
                      <a:pt x="120" y="250"/>
                    </a:lnTo>
                    <a:lnTo>
                      <a:pt x="118" y="252"/>
                    </a:lnTo>
                    <a:lnTo>
                      <a:pt x="114" y="256"/>
                    </a:lnTo>
                    <a:lnTo>
                      <a:pt x="108" y="262"/>
                    </a:lnTo>
                    <a:lnTo>
                      <a:pt x="108" y="264"/>
                    </a:lnTo>
                    <a:lnTo>
                      <a:pt x="104" y="264"/>
                    </a:lnTo>
                    <a:lnTo>
                      <a:pt x="96" y="264"/>
                    </a:lnTo>
                    <a:lnTo>
                      <a:pt x="88" y="260"/>
                    </a:lnTo>
                    <a:lnTo>
                      <a:pt x="76" y="254"/>
                    </a:lnTo>
                    <a:lnTo>
                      <a:pt x="62" y="250"/>
                    </a:lnTo>
                    <a:lnTo>
                      <a:pt x="54" y="248"/>
                    </a:lnTo>
                    <a:lnTo>
                      <a:pt x="46" y="246"/>
                    </a:lnTo>
                    <a:lnTo>
                      <a:pt x="48" y="246"/>
                    </a:lnTo>
                    <a:lnTo>
                      <a:pt x="44" y="238"/>
                    </a:lnTo>
                    <a:lnTo>
                      <a:pt x="40" y="232"/>
                    </a:lnTo>
                    <a:lnTo>
                      <a:pt x="36" y="226"/>
                    </a:lnTo>
                    <a:lnTo>
                      <a:pt x="32" y="222"/>
                    </a:lnTo>
                    <a:lnTo>
                      <a:pt x="30" y="208"/>
                    </a:lnTo>
                    <a:lnTo>
                      <a:pt x="26" y="204"/>
                    </a:lnTo>
                    <a:lnTo>
                      <a:pt x="24" y="200"/>
                    </a:lnTo>
                    <a:lnTo>
                      <a:pt x="10" y="192"/>
                    </a:lnTo>
                    <a:lnTo>
                      <a:pt x="4" y="186"/>
                    </a:lnTo>
                    <a:lnTo>
                      <a:pt x="0" y="182"/>
                    </a:lnTo>
                    <a:lnTo>
                      <a:pt x="0" y="180"/>
                    </a:lnTo>
                    <a:lnTo>
                      <a:pt x="2" y="178"/>
                    </a:lnTo>
                    <a:lnTo>
                      <a:pt x="6" y="176"/>
                    </a:lnTo>
                    <a:lnTo>
                      <a:pt x="12" y="174"/>
                    </a:lnTo>
                    <a:lnTo>
                      <a:pt x="16" y="170"/>
                    </a:lnTo>
                    <a:lnTo>
                      <a:pt x="18" y="160"/>
                    </a:lnTo>
                    <a:lnTo>
                      <a:pt x="18" y="152"/>
                    </a:lnTo>
                    <a:lnTo>
                      <a:pt x="18" y="142"/>
                    </a:lnTo>
                    <a:lnTo>
                      <a:pt x="20" y="134"/>
                    </a:lnTo>
                    <a:lnTo>
                      <a:pt x="24" y="132"/>
                    </a:lnTo>
                    <a:lnTo>
                      <a:pt x="30" y="130"/>
                    </a:lnTo>
                    <a:lnTo>
                      <a:pt x="32" y="120"/>
                    </a:lnTo>
                    <a:lnTo>
                      <a:pt x="34" y="112"/>
                    </a:lnTo>
                    <a:lnTo>
                      <a:pt x="42" y="98"/>
                    </a:lnTo>
                    <a:lnTo>
                      <a:pt x="52" y="86"/>
                    </a:lnTo>
                    <a:lnTo>
                      <a:pt x="52" y="78"/>
                    </a:lnTo>
                    <a:lnTo>
                      <a:pt x="52" y="70"/>
                    </a:lnTo>
                    <a:lnTo>
                      <a:pt x="52" y="46"/>
                    </a:lnTo>
                    <a:lnTo>
                      <a:pt x="54" y="42"/>
                    </a:lnTo>
                    <a:lnTo>
                      <a:pt x="56" y="34"/>
                    </a:lnTo>
                    <a:lnTo>
                      <a:pt x="58" y="28"/>
                    </a:lnTo>
                    <a:lnTo>
                      <a:pt x="58" y="16"/>
                    </a:lnTo>
                    <a:lnTo>
                      <a:pt x="66" y="14"/>
                    </a:lnTo>
                    <a:lnTo>
                      <a:pt x="74" y="10"/>
                    </a:lnTo>
                    <a:lnTo>
                      <a:pt x="80" y="4"/>
                    </a:lnTo>
                    <a:lnTo>
                      <a:pt x="84" y="0"/>
                    </a:lnTo>
                    <a:lnTo>
                      <a:pt x="90" y="10"/>
                    </a:lnTo>
                    <a:lnTo>
                      <a:pt x="96" y="28"/>
                    </a:lnTo>
                    <a:lnTo>
                      <a:pt x="102" y="40"/>
                    </a:lnTo>
                    <a:lnTo>
                      <a:pt x="104" y="44"/>
                    </a:lnTo>
                    <a:lnTo>
                      <a:pt x="110" y="46"/>
                    </a:lnTo>
                    <a:lnTo>
                      <a:pt x="126" y="56"/>
                    </a:lnTo>
                    <a:lnTo>
                      <a:pt x="138" y="68"/>
                    </a:lnTo>
                    <a:lnTo>
                      <a:pt x="154" y="88"/>
                    </a:lnTo>
                    <a:lnTo>
                      <a:pt x="160" y="9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1" name="Freeform 101"/>
              <p:cNvSpPr>
                <a:spLocks noChangeAspect="1"/>
              </p:cNvSpPr>
              <p:nvPr/>
            </p:nvSpPr>
            <p:spPr bwMode="gray">
              <a:xfrm>
                <a:off x="2918" y="1938"/>
                <a:ext cx="206" cy="152"/>
              </a:xfrm>
              <a:custGeom>
                <a:avLst/>
                <a:gdLst>
                  <a:gd name="T0" fmla="*/ 204 w 206"/>
                  <a:gd name="T1" fmla="*/ 106 h 152"/>
                  <a:gd name="T2" fmla="*/ 204 w 206"/>
                  <a:gd name="T3" fmla="*/ 96 h 152"/>
                  <a:gd name="T4" fmla="*/ 196 w 206"/>
                  <a:gd name="T5" fmla="*/ 88 h 152"/>
                  <a:gd name="T6" fmla="*/ 178 w 206"/>
                  <a:gd name="T7" fmla="*/ 70 h 152"/>
                  <a:gd name="T8" fmla="*/ 170 w 206"/>
                  <a:gd name="T9" fmla="*/ 62 h 152"/>
                  <a:gd name="T10" fmla="*/ 168 w 206"/>
                  <a:gd name="T11" fmla="*/ 54 h 152"/>
                  <a:gd name="T12" fmla="*/ 158 w 206"/>
                  <a:gd name="T13" fmla="*/ 46 h 152"/>
                  <a:gd name="T14" fmla="*/ 156 w 206"/>
                  <a:gd name="T15" fmla="*/ 40 h 152"/>
                  <a:gd name="T16" fmla="*/ 144 w 206"/>
                  <a:gd name="T17" fmla="*/ 28 h 152"/>
                  <a:gd name="T18" fmla="*/ 140 w 206"/>
                  <a:gd name="T19" fmla="*/ 12 h 152"/>
                  <a:gd name="T20" fmla="*/ 136 w 206"/>
                  <a:gd name="T21" fmla="*/ 0 h 152"/>
                  <a:gd name="T22" fmla="*/ 132 w 206"/>
                  <a:gd name="T23" fmla="*/ 0 h 152"/>
                  <a:gd name="T24" fmla="*/ 124 w 206"/>
                  <a:gd name="T25" fmla="*/ 0 h 152"/>
                  <a:gd name="T26" fmla="*/ 112 w 206"/>
                  <a:gd name="T27" fmla="*/ 10 h 152"/>
                  <a:gd name="T28" fmla="*/ 104 w 206"/>
                  <a:gd name="T29" fmla="*/ 28 h 152"/>
                  <a:gd name="T30" fmla="*/ 100 w 206"/>
                  <a:gd name="T31" fmla="*/ 32 h 152"/>
                  <a:gd name="T32" fmla="*/ 72 w 206"/>
                  <a:gd name="T33" fmla="*/ 36 h 152"/>
                  <a:gd name="T34" fmla="*/ 68 w 206"/>
                  <a:gd name="T35" fmla="*/ 48 h 152"/>
                  <a:gd name="T36" fmla="*/ 58 w 206"/>
                  <a:gd name="T37" fmla="*/ 56 h 152"/>
                  <a:gd name="T38" fmla="*/ 34 w 206"/>
                  <a:gd name="T39" fmla="*/ 62 h 152"/>
                  <a:gd name="T40" fmla="*/ 28 w 206"/>
                  <a:gd name="T41" fmla="*/ 58 h 152"/>
                  <a:gd name="T42" fmla="*/ 20 w 206"/>
                  <a:gd name="T43" fmla="*/ 64 h 152"/>
                  <a:gd name="T44" fmla="*/ 18 w 206"/>
                  <a:gd name="T45" fmla="*/ 64 h 152"/>
                  <a:gd name="T46" fmla="*/ 8 w 206"/>
                  <a:gd name="T47" fmla="*/ 74 h 152"/>
                  <a:gd name="T48" fmla="*/ 0 w 206"/>
                  <a:gd name="T49" fmla="*/ 94 h 152"/>
                  <a:gd name="T50" fmla="*/ 2 w 206"/>
                  <a:gd name="T51" fmla="*/ 112 h 152"/>
                  <a:gd name="T52" fmla="*/ 20 w 206"/>
                  <a:gd name="T53" fmla="*/ 140 h 152"/>
                  <a:gd name="T54" fmla="*/ 32 w 206"/>
                  <a:gd name="T55" fmla="*/ 146 h 152"/>
                  <a:gd name="T56" fmla="*/ 42 w 206"/>
                  <a:gd name="T57" fmla="*/ 136 h 152"/>
                  <a:gd name="T58" fmla="*/ 62 w 206"/>
                  <a:gd name="T59" fmla="*/ 136 h 152"/>
                  <a:gd name="T60" fmla="*/ 66 w 206"/>
                  <a:gd name="T61" fmla="*/ 118 h 152"/>
                  <a:gd name="T62" fmla="*/ 72 w 206"/>
                  <a:gd name="T63" fmla="*/ 112 h 152"/>
                  <a:gd name="T64" fmla="*/ 78 w 206"/>
                  <a:gd name="T65" fmla="*/ 108 h 152"/>
                  <a:gd name="T66" fmla="*/ 90 w 206"/>
                  <a:gd name="T67" fmla="*/ 110 h 152"/>
                  <a:gd name="T68" fmla="*/ 112 w 206"/>
                  <a:gd name="T69" fmla="*/ 122 h 152"/>
                  <a:gd name="T70" fmla="*/ 128 w 206"/>
                  <a:gd name="T71" fmla="*/ 122 h 152"/>
                  <a:gd name="T72" fmla="*/ 130 w 206"/>
                  <a:gd name="T73" fmla="*/ 120 h 152"/>
                  <a:gd name="T74" fmla="*/ 134 w 206"/>
                  <a:gd name="T75" fmla="*/ 114 h 152"/>
                  <a:gd name="T76" fmla="*/ 140 w 206"/>
                  <a:gd name="T77" fmla="*/ 116 h 152"/>
                  <a:gd name="T78" fmla="*/ 150 w 206"/>
                  <a:gd name="T79" fmla="*/ 112 h 152"/>
                  <a:gd name="T80" fmla="*/ 160 w 206"/>
                  <a:gd name="T81" fmla="*/ 110 h 152"/>
                  <a:gd name="T82" fmla="*/ 174 w 206"/>
                  <a:gd name="T83" fmla="*/ 104 h 152"/>
                  <a:gd name="T84" fmla="*/ 184 w 206"/>
                  <a:gd name="T85" fmla="*/ 104 h 152"/>
                  <a:gd name="T86" fmla="*/ 204 w 206"/>
                  <a:gd name="T87" fmla="*/ 106 h 1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6" h="152">
                    <a:moveTo>
                      <a:pt x="206" y="108"/>
                    </a:moveTo>
                    <a:lnTo>
                      <a:pt x="204" y="106"/>
                    </a:lnTo>
                    <a:lnTo>
                      <a:pt x="204" y="102"/>
                    </a:lnTo>
                    <a:lnTo>
                      <a:pt x="204" y="96"/>
                    </a:lnTo>
                    <a:lnTo>
                      <a:pt x="200" y="92"/>
                    </a:lnTo>
                    <a:lnTo>
                      <a:pt x="196" y="88"/>
                    </a:lnTo>
                    <a:lnTo>
                      <a:pt x="186" y="80"/>
                    </a:lnTo>
                    <a:lnTo>
                      <a:pt x="178" y="70"/>
                    </a:lnTo>
                    <a:lnTo>
                      <a:pt x="174" y="68"/>
                    </a:lnTo>
                    <a:lnTo>
                      <a:pt x="170" y="62"/>
                    </a:lnTo>
                    <a:lnTo>
                      <a:pt x="170" y="56"/>
                    </a:lnTo>
                    <a:lnTo>
                      <a:pt x="168" y="54"/>
                    </a:lnTo>
                    <a:lnTo>
                      <a:pt x="162" y="50"/>
                    </a:lnTo>
                    <a:lnTo>
                      <a:pt x="158" y="46"/>
                    </a:lnTo>
                    <a:lnTo>
                      <a:pt x="156" y="44"/>
                    </a:lnTo>
                    <a:lnTo>
                      <a:pt x="156" y="40"/>
                    </a:lnTo>
                    <a:lnTo>
                      <a:pt x="144" y="40"/>
                    </a:lnTo>
                    <a:lnTo>
                      <a:pt x="144" y="28"/>
                    </a:lnTo>
                    <a:lnTo>
                      <a:pt x="142" y="20"/>
                    </a:lnTo>
                    <a:lnTo>
                      <a:pt x="140" y="12"/>
                    </a:lnTo>
                    <a:lnTo>
                      <a:pt x="136" y="6"/>
                    </a:lnTo>
                    <a:lnTo>
                      <a:pt x="136" y="0"/>
                    </a:lnTo>
                    <a:lnTo>
                      <a:pt x="134" y="0"/>
                    </a:lnTo>
                    <a:lnTo>
                      <a:pt x="132" y="0"/>
                    </a:lnTo>
                    <a:lnTo>
                      <a:pt x="128" y="0"/>
                    </a:lnTo>
                    <a:lnTo>
                      <a:pt x="124" y="0"/>
                    </a:lnTo>
                    <a:lnTo>
                      <a:pt x="120" y="2"/>
                    </a:lnTo>
                    <a:lnTo>
                      <a:pt x="112" y="10"/>
                    </a:lnTo>
                    <a:lnTo>
                      <a:pt x="108" y="18"/>
                    </a:lnTo>
                    <a:lnTo>
                      <a:pt x="104" y="28"/>
                    </a:lnTo>
                    <a:lnTo>
                      <a:pt x="102" y="30"/>
                    </a:lnTo>
                    <a:lnTo>
                      <a:pt x="100" y="32"/>
                    </a:lnTo>
                    <a:lnTo>
                      <a:pt x="90" y="34"/>
                    </a:lnTo>
                    <a:lnTo>
                      <a:pt x="72" y="36"/>
                    </a:lnTo>
                    <a:lnTo>
                      <a:pt x="70" y="42"/>
                    </a:lnTo>
                    <a:lnTo>
                      <a:pt x="68" y="48"/>
                    </a:lnTo>
                    <a:lnTo>
                      <a:pt x="64" y="52"/>
                    </a:lnTo>
                    <a:lnTo>
                      <a:pt x="58" y="56"/>
                    </a:lnTo>
                    <a:lnTo>
                      <a:pt x="46" y="60"/>
                    </a:lnTo>
                    <a:lnTo>
                      <a:pt x="34" y="62"/>
                    </a:lnTo>
                    <a:lnTo>
                      <a:pt x="30" y="60"/>
                    </a:lnTo>
                    <a:lnTo>
                      <a:pt x="28" y="58"/>
                    </a:lnTo>
                    <a:lnTo>
                      <a:pt x="24" y="60"/>
                    </a:lnTo>
                    <a:lnTo>
                      <a:pt x="20" y="64"/>
                    </a:lnTo>
                    <a:lnTo>
                      <a:pt x="20" y="66"/>
                    </a:lnTo>
                    <a:lnTo>
                      <a:pt x="18" y="64"/>
                    </a:lnTo>
                    <a:lnTo>
                      <a:pt x="14" y="68"/>
                    </a:lnTo>
                    <a:lnTo>
                      <a:pt x="8" y="74"/>
                    </a:lnTo>
                    <a:lnTo>
                      <a:pt x="2" y="84"/>
                    </a:lnTo>
                    <a:lnTo>
                      <a:pt x="0" y="94"/>
                    </a:lnTo>
                    <a:lnTo>
                      <a:pt x="0" y="102"/>
                    </a:lnTo>
                    <a:lnTo>
                      <a:pt x="2" y="112"/>
                    </a:lnTo>
                    <a:lnTo>
                      <a:pt x="10" y="126"/>
                    </a:lnTo>
                    <a:lnTo>
                      <a:pt x="20" y="140"/>
                    </a:lnTo>
                    <a:lnTo>
                      <a:pt x="28" y="152"/>
                    </a:lnTo>
                    <a:lnTo>
                      <a:pt x="32" y="146"/>
                    </a:lnTo>
                    <a:lnTo>
                      <a:pt x="36" y="140"/>
                    </a:lnTo>
                    <a:lnTo>
                      <a:pt x="42" y="136"/>
                    </a:lnTo>
                    <a:lnTo>
                      <a:pt x="52" y="136"/>
                    </a:lnTo>
                    <a:lnTo>
                      <a:pt x="62" y="136"/>
                    </a:lnTo>
                    <a:lnTo>
                      <a:pt x="64" y="126"/>
                    </a:lnTo>
                    <a:lnTo>
                      <a:pt x="66" y="118"/>
                    </a:lnTo>
                    <a:lnTo>
                      <a:pt x="68" y="114"/>
                    </a:lnTo>
                    <a:lnTo>
                      <a:pt x="72" y="112"/>
                    </a:lnTo>
                    <a:lnTo>
                      <a:pt x="76" y="108"/>
                    </a:lnTo>
                    <a:lnTo>
                      <a:pt x="78" y="108"/>
                    </a:lnTo>
                    <a:lnTo>
                      <a:pt x="84" y="108"/>
                    </a:lnTo>
                    <a:lnTo>
                      <a:pt x="90" y="110"/>
                    </a:lnTo>
                    <a:lnTo>
                      <a:pt x="102" y="116"/>
                    </a:lnTo>
                    <a:lnTo>
                      <a:pt x="112" y="122"/>
                    </a:lnTo>
                    <a:lnTo>
                      <a:pt x="120" y="122"/>
                    </a:lnTo>
                    <a:lnTo>
                      <a:pt x="128" y="122"/>
                    </a:lnTo>
                    <a:lnTo>
                      <a:pt x="130" y="122"/>
                    </a:lnTo>
                    <a:lnTo>
                      <a:pt x="130" y="120"/>
                    </a:lnTo>
                    <a:lnTo>
                      <a:pt x="132" y="116"/>
                    </a:lnTo>
                    <a:lnTo>
                      <a:pt x="134" y="114"/>
                    </a:lnTo>
                    <a:lnTo>
                      <a:pt x="138" y="116"/>
                    </a:lnTo>
                    <a:lnTo>
                      <a:pt x="140" y="116"/>
                    </a:lnTo>
                    <a:lnTo>
                      <a:pt x="146" y="114"/>
                    </a:lnTo>
                    <a:lnTo>
                      <a:pt x="150" y="112"/>
                    </a:lnTo>
                    <a:lnTo>
                      <a:pt x="156" y="110"/>
                    </a:lnTo>
                    <a:lnTo>
                      <a:pt x="160" y="110"/>
                    </a:lnTo>
                    <a:lnTo>
                      <a:pt x="172" y="110"/>
                    </a:lnTo>
                    <a:lnTo>
                      <a:pt x="174" y="104"/>
                    </a:lnTo>
                    <a:lnTo>
                      <a:pt x="178" y="102"/>
                    </a:lnTo>
                    <a:lnTo>
                      <a:pt x="184" y="104"/>
                    </a:lnTo>
                    <a:lnTo>
                      <a:pt x="192" y="106"/>
                    </a:lnTo>
                    <a:lnTo>
                      <a:pt x="204" y="106"/>
                    </a:lnTo>
                    <a:lnTo>
                      <a:pt x="206" y="10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2" name="Freeform 102"/>
              <p:cNvSpPr>
                <a:spLocks noChangeAspect="1"/>
              </p:cNvSpPr>
              <p:nvPr/>
            </p:nvSpPr>
            <p:spPr bwMode="gray">
              <a:xfrm>
                <a:off x="3232" y="2056"/>
                <a:ext cx="126" cy="168"/>
              </a:xfrm>
              <a:custGeom>
                <a:avLst/>
                <a:gdLst>
                  <a:gd name="T0" fmla="*/ 120 w 126"/>
                  <a:gd name="T1" fmla="*/ 10 h 168"/>
                  <a:gd name="T2" fmla="*/ 116 w 126"/>
                  <a:gd name="T3" fmla="*/ 10 h 168"/>
                  <a:gd name="T4" fmla="*/ 112 w 126"/>
                  <a:gd name="T5" fmla="*/ 6 h 168"/>
                  <a:gd name="T6" fmla="*/ 110 w 126"/>
                  <a:gd name="T7" fmla="*/ 4 h 168"/>
                  <a:gd name="T8" fmla="*/ 106 w 126"/>
                  <a:gd name="T9" fmla="*/ 4 h 168"/>
                  <a:gd name="T10" fmla="*/ 102 w 126"/>
                  <a:gd name="T11" fmla="*/ 4 h 168"/>
                  <a:gd name="T12" fmla="*/ 100 w 126"/>
                  <a:gd name="T13" fmla="*/ 6 h 168"/>
                  <a:gd name="T14" fmla="*/ 96 w 126"/>
                  <a:gd name="T15" fmla="*/ 10 h 168"/>
                  <a:gd name="T16" fmla="*/ 90 w 126"/>
                  <a:gd name="T17" fmla="*/ 16 h 168"/>
                  <a:gd name="T18" fmla="*/ 90 w 126"/>
                  <a:gd name="T19" fmla="*/ 18 h 168"/>
                  <a:gd name="T20" fmla="*/ 86 w 126"/>
                  <a:gd name="T21" fmla="*/ 18 h 168"/>
                  <a:gd name="T22" fmla="*/ 78 w 126"/>
                  <a:gd name="T23" fmla="*/ 18 h 168"/>
                  <a:gd name="T24" fmla="*/ 70 w 126"/>
                  <a:gd name="T25" fmla="*/ 14 h 168"/>
                  <a:gd name="T26" fmla="*/ 58 w 126"/>
                  <a:gd name="T27" fmla="*/ 8 h 168"/>
                  <a:gd name="T28" fmla="*/ 46 w 126"/>
                  <a:gd name="T29" fmla="*/ 4 h 168"/>
                  <a:gd name="T30" fmla="*/ 38 w 126"/>
                  <a:gd name="T31" fmla="*/ 2 h 168"/>
                  <a:gd name="T32" fmla="*/ 30 w 126"/>
                  <a:gd name="T33" fmla="*/ 0 h 168"/>
                  <a:gd name="T34" fmla="*/ 4 w 126"/>
                  <a:gd name="T35" fmla="*/ 0 h 168"/>
                  <a:gd name="T36" fmla="*/ 0 w 126"/>
                  <a:gd name="T37" fmla="*/ 4 h 168"/>
                  <a:gd name="T38" fmla="*/ 4 w 126"/>
                  <a:gd name="T39" fmla="*/ 12 h 168"/>
                  <a:gd name="T40" fmla="*/ 8 w 126"/>
                  <a:gd name="T41" fmla="*/ 20 h 168"/>
                  <a:gd name="T42" fmla="*/ 14 w 126"/>
                  <a:gd name="T43" fmla="*/ 32 h 168"/>
                  <a:gd name="T44" fmla="*/ 16 w 126"/>
                  <a:gd name="T45" fmla="*/ 38 h 168"/>
                  <a:gd name="T46" fmla="*/ 16 w 126"/>
                  <a:gd name="T47" fmla="*/ 42 h 168"/>
                  <a:gd name="T48" fmla="*/ 16 w 126"/>
                  <a:gd name="T49" fmla="*/ 48 h 168"/>
                  <a:gd name="T50" fmla="*/ 16 w 126"/>
                  <a:gd name="T51" fmla="*/ 52 h 168"/>
                  <a:gd name="T52" fmla="*/ 0 w 126"/>
                  <a:gd name="T53" fmla="*/ 76 h 168"/>
                  <a:gd name="T54" fmla="*/ 0 w 126"/>
                  <a:gd name="T55" fmla="*/ 100 h 168"/>
                  <a:gd name="T56" fmla="*/ 62 w 126"/>
                  <a:gd name="T57" fmla="*/ 138 h 168"/>
                  <a:gd name="T58" fmla="*/ 62 w 126"/>
                  <a:gd name="T59" fmla="*/ 146 h 168"/>
                  <a:gd name="T60" fmla="*/ 88 w 126"/>
                  <a:gd name="T61" fmla="*/ 168 h 168"/>
                  <a:gd name="T62" fmla="*/ 90 w 126"/>
                  <a:gd name="T63" fmla="*/ 164 h 168"/>
                  <a:gd name="T64" fmla="*/ 94 w 126"/>
                  <a:gd name="T65" fmla="*/ 158 h 168"/>
                  <a:gd name="T66" fmla="*/ 108 w 126"/>
                  <a:gd name="T67" fmla="*/ 130 h 168"/>
                  <a:gd name="T68" fmla="*/ 122 w 126"/>
                  <a:gd name="T69" fmla="*/ 106 h 168"/>
                  <a:gd name="T70" fmla="*/ 116 w 126"/>
                  <a:gd name="T71" fmla="*/ 102 h 168"/>
                  <a:gd name="T72" fmla="*/ 112 w 126"/>
                  <a:gd name="T73" fmla="*/ 98 h 168"/>
                  <a:gd name="T74" fmla="*/ 112 w 126"/>
                  <a:gd name="T75" fmla="*/ 32 h 168"/>
                  <a:gd name="T76" fmla="*/ 120 w 126"/>
                  <a:gd name="T77" fmla="*/ 14 h 168"/>
                  <a:gd name="T78" fmla="*/ 126 w 126"/>
                  <a:gd name="T79" fmla="*/ 10 h 168"/>
                  <a:gd name="T80" fmla="*/ 120 w 126"/>
                  <a:gd name="T81" fmla="*/ 10 h 1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68">
                    <a:moveTo>
                      <a:pt x="120" y="10"/>
                    </a:moveTo>
                    <a:lnTo>
                      <a:pt x="116" y="10"/>
                    </a:lnTo>
                    <a:lnTo>
                      <a:pt x="112" y="6"/>
                    </a:lnTo>
                    <a:lnTo>
                      <a:pt x="110" y="4"/>
                    </a:lnTo>
                    <a:lnTo>
                      <a:pt x="106" y="4"/>
                    </a:lnTo>
                    <a:lnTo>
                      <a:pt x="102" y="4"/>
                    </a:lnTo>
                    <a:lnTo>
                      <a:pt x="100" y="6"/>
                    </a:lnTo>
                    <a:lnTo>
                      <a:pt x="96" y="10"/>
                    </a:lnTo>
                    <a:lnTo>
                      <a:pt x="90" y="16"/>
                    </a:lnTo>
                    <a:lnTo>
                      <a:pt x="90" y="18"/>
                    </a:lnTo>
                    <a:lnTo>
                      <a:pt x="86" y="18"/>
                    </a:lnTo>
                    <a:lnTo>
                      <a:pt x="78" y="18"/>
                    </a:lnTo>
                    <a:lnTo>
                      <a:pt x="70" y="14"/>
                    </a:lnTo>
                    <a:lnTo>
                      <a:pt x="58" y="8"/>
                    </a:lnTo>
                    <a:lnTo>
                      <a:pt x="46" y="4"/>
                    </a:lnTo>
                    <a:lnTo>
                      <a:pt x="38" y="2"/>
                    </a:lnTo>
                    <a:lnTo>
                      <a:pt x="30" y="0"/>
                    </a:lnTo>
                    <a:lnTo>
                      <a:pt x="4" y="0"/>
                    </a:lnTo>
                    <a:lnTo>
                      <a:pt x="0" y="4"/>
                    </a:lnTo>
                    <a:lnTo>
                      <a:pt x="4" y="12"/>
                    </a:lnTo>
                    <a:lnTo>
                      <a:pt x="8" y="20"/>
                    </a:lnTo>
                    <a:lnTo>
                      <a:pt x="14" y="32"/>
                    </a:lnTo>
                    <a:lnTo>
                      <a:pt x="16" y="38"/>
                    </a:lnTo>
                    <a:lnTo>
                      <a:pt x="16" y="42"/>
                    </a:lnTo>
                    <a:lnTo>
                      <a:pt x="16" y="48"/>
                    </a:lnTo>
                    <a:lnTo>
                      <a:pt x="16" y="52"/>
                    </a:lnTo>
                    <a:lnTo>
                      <a:pt x="0" y="76"/>
                    </a:lnTo>
                    <a:lnTo>
                      <a:pt x="0" y="100"/>
                    </a:lnTo>
                    <a:lnTo>
                      <a:pt x="62" y="138"/>
                    </a:lnTo>
                    <a:lnTo>
                      <a:pt x="62" y="146"/>
                    </a:lnTo>
                    <a:lnTo>
                      <a:pt x="88" y="168"/>
                    </a:lnTo>
                    <a:lnTo>
                      <a:pt x="90" y="164"/>
                    </a:lnTo>
                    <a:lnTo>
                      <a:pt x="94" y="158"/>
                    </a:lnTo>
                    <a:lnTo>
                      <a:pt x="108" y="130"/>
                    </a:lnTo>
                    <a:lnTo>
                      <a:pt x="122" y="106"/>
                    </a:lnTo>
                    <a:lnTo>
                      <a:pt x="116" y="102"/>
                    </a:lnTo>
                    <a:lnTo>
                      <a:pt x="112" y="98"/>
                    </a:lnTo>
                    <a:lnTo>
                      <a:pt x="112" y="32"/>
                    </a:lnTo>
                    <a:lnTo>
                      <a:pt x="120" y="14"/>
                    </a:lnTo>
                    <a:lnTo>
                      <a:pt x="126" y="10"/>
                    </a:lnTo>
                    <a:lnTo>
                      <a:pt x="120"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3" name="Freeform 103"/>
              <p:cNvSpPr>
                <a:spLocks noChangeAspect="1"/>
              </p:cNvSpPr>
              <p:nvPr/>
            </p:nvSpPr>
            <p:spPr bwMode="gray">
              <a:xfrm>
                <a:off x="3160" y="2056"/>
                <a:ext cx="88" cy="108"/>
              </a:xfrm>
              <a:custGeom>
                <a:avLst/>
                <a:gdLst>
                  <a:gd name="T0" fmla="*/ 76 w 88"/>
                  <a:gd name="T1" fmla="*/ 0 h 108"/>
                  <a:gd name="T2" fmla="*/ 72 w 88"/>
                  <a:gd name="T3" fmla="*/ 4 h 108"/>
                  <a:gd name="T4" fmla="*/ 76 w 88"/>
                  <a:gd name="T5" fmla="*/ 12 h 108"/>
                  <a:gd name="T6" fmla="*/ 80 w 88"/>
                  <a:gd name="T7" fmla="*/ 20 h 108"/>
                  <a:gd name="T8" fmla="*/ 86 w 88"/>
                  <a:gd name="T9" fmla="*/ 32 h 108"/>
                  <a:gd name="T10" fmla="*/ 88 w 88"/>
                  <a:gd name="T11" fmla="*/ 38 h 108"/>
                  <a:gd name="T12" fmla="*/ 88 w 88"/>
                  <a:gd name="T13" fmla="*/ 42 h 108"/>
                  <a:gd name="T14" fmla="*/ 88 w 88"/>
                  <a:gd name="T15" fmla="*/ 48 h 108"/>
                  <a:gd name="T16" fmla="*/ 88 w 88"/>
                  <a:gd name="T17" fmla="*/ 52 h 108"/>
                  <a:gd name="T18" fmla="*/ 72 w 88"/>
                  <a:gd name="T19" fmla="*/ 76 h 108"/>
                  <a:gd name="T20" fmla="*/ 72 w 88"/>
                  <a:gd name="T21" fmla="*/ 100 h 108"/>
                  <a:gd name="T22" fmla="*/ 20 w 88"/>
                  <a:gd name="T23" fmla="*/ 98 h 108"/>
                  <a:gd name="T24" fmla="*/ 14 w 88"/>
                  <a:gd name="T25" fmla="*/ 102 h 108"/>
                  <a:gd name="T26" fmla="*/ 10 w 88"/>
                  <a:gd name="T27" fmla="*/ 108 h 108"/>
                  <a:gd name="T28" fmla="*/ 0 w 88"/>
                  <a:gd name="T29" fmla="*/ 108 h 108"/>
                  <a:gd name="T30" fmla="*/ 0 w 88"/>
                  <a:gd name="T31" fmla="*/ 86 h 108"/>
                  <a:gd name="T32" fmla="*/ 6 w 88"/>
                  <a:gd name="T33" fmla="*/ 76 h 108"/>
                  <a:gd name="T34" fmla="*/ 12 w 88"/>
                  <a:gd name="T35" fmla="*/ 64 h 108"/>
                  <a:gd name="T36" fmla="*/ 18 w 88"/>
                  <a:gd name="T37" fmla="*/ 56 h 108"/>
                  <a:gd name="T38" fmla="*/ 24 w 88"/>
                  <a:gd name="T39" fmla="*/ 48 h 108"/>
                  <a:gd name="T40" fmla="*/ 24 w 88"/>
                  <a:gd name="T41" fmla="*/ 38 h 108"/>
                  <a:gd name="T42" fmla="*/ 22 w 88"/>
                  <a:gd name="T43" fmla="*/ 34 h 108"/>
                  <a:gd name="T44" fmla="*/ 22 w 88"/>
                  <a:gd name="T45" fmla="*/ 28 h 108"/>
                  <a:gd name="T46" fmla="*/ 20 w 88"/>
                  <a:gd name="T47" fmla="*/ 16 h 108"/>
                  <a:gd name="T48" fmla="*/ 24 w 88"/>
                  <a:gd name="T49" fmla="*/ 14 h 108"/>
                  <a:gd name="T50" fmla="*/ 30 w 88"/>
                  <a:gd name="T51" fmla="*/ 12 h 108"/>
                  <a:gd name="T52" fmla="*/ 52 w 88"/>
                  <a:gd name="T53" fmla="*/ 12 h 108"/>
                  <a:gd name="T54" fmla="*/ 62 w 88"/>
                  <a:gd name="T55" fmla="*/ 10 h 108"/>
                  <a:gd name="T56" fmla="*/ 72 w 88"/>
                  <a:gd name="T57" fmla="*/ 4 h 108"/>
                  <a:gd name="T58" fmla="*/ 76 w 88"/>
                  <a:gd name="T59" fmla="*/ 0 h 1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8" h="108">
                    <a:moveTo>
                      <a:pt x="76" y="0"/>
                    </a:moveTo>
                    <a:lnTo>
                      <a:pt x="72" y="4"/>
                    </a:lnTo>
                    <a:lnTo>
                      <a:pt x="76" y="12"/>
                    </a:lnTo>
                    <a:lnTo>
                      <a:pt x="80" y="20"/>
                    </a:lnTo>
                    <a:lnTo>
                      <a:pt x="86" y="32"/>
                    </a:lnTo>
                    <a:lnTo>
                      <a:pt x="88" y="38"/>
                    </a:lnTo>
                    <a:lnTo>
                      <a:pt x="88" y="42"/>
                    </a:lnTo>
                    <a:lnTo>
                      <a:pt x="88" y="48"/>
                    </a:lnTo>
                    <a:lnTo>
                      <a:pt x="88" y="52"/>
                    </a:lnTo>
                    <a:lnTo>
                      <a:pt x="72" y="76"/>
                    </a:lnTo>
                    <a:lnTo>
                      <a:pt x="72" y="100"/>
                    </a:lnTo>
                    <a:lnTo>
                      <a:pt x="20" y="98"/>
                    </a:lnTo>
                    <a:lnTo>
                      <a:pt x="14" y="102"/>
                    </a:lnTo>
                    <a:lnTo>
                      <a:pt x="10" y="108"/>
                    </a:lnTo>
                    <a:lnTo>
                      <a:pt x="0" y="108"/>
                    </a:lnTo>
                    <a:lnTo>
                      <a:pt x="0" y="86"/>
                    </a:lnTo>
                    <a:lnTo>
                      <a:pt x="6" y="76"/>
                    </a:lnTo>
                    <a:lnTo>
                      <a:pt x="12" y="64"/>
                    </a:lnTo>
                    <a:lnTo>
                      <a:pt x="18" y="56"/>
                    </a:lnTo>
                    <a:lnTo>
                      <a:pt x="24" y="48"/>
                    </a:lnTo>
                    <a:lnTo>
                      <a:pt x="24" y="38"/>
                    </a:lnTo>
                    <a:lnTo>
                      <a:pt x="22" y="34"/>
                    </a:lnTo>
                    <a:lnTo>
                      <a:pt x="22" y="28"/>
                    </a:lnTo>
                    <a:lnTo>
                      <a:pt x="20" y="16"/>
                    </a:lnTo>
                    <a:lnTo>
                      <a:pt x="24" y="14"/>
                    </a:lnTo>
                    <a:lnTo>
                      <a:pt x="30" y="12"/>
                    </a:lnTo>
                    <a:lnTo>
                      <a:pt x="52" y="12"/>
                    </a:lnTo>
                    <a:lnTo>
                      <a:pt x="62" y="10"/>
                    </a:lnTo>
                    <a:lnTo>
                      <a:pt x="72" y="4"/>
                    </a:lnTo>
                    <a:lnTo>
                      <a:pt x="7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4" name="Freeform 104"/>
              <p:cNvSpPr>
                <a:spLocks noChangeAspect="1"/>
              </p:cNvSpPr>
              <p:nvPr/>
            </p:nvSpPr>
            <p:spPr bwMode="gray">
              <a:xfrm>
                <a:off x="3158" y="2154"/>
                <a:ext cx="182" cy="200"/>
              </a:xfrm>
              <a:custGeom>
                <a:avLst/>
                <a:gdLst>
                  <a:gd name="T0" fmla="*/ 74 w 182"/>
                  <a:gd name="T1" fmla="*/ 2 h 200"/>
                  <a:gd name="T2" fmla="*/ 136 w 182"/>
                  <a:gd name="T3" fmla="*/ 48 h 200"/>
                  <a:gd name="T4" fmla="*/ 160 w 182"/>
                  <a:gd name="T5" fmla="*/ 74 h 200"/>
                  <a:gd name="T6" fmla="*/ 156 w 182"/>
                  <a:gd name="T7" fmla="*/ 84 h 200"/>
                  <a:gd name="T8" fmla="*/ 152 w 182"/>
                  <a:gd name="T9" fmla="*/ 92 h 200"/>
                  <a:gd name="T10" fmla="*/ 154 w 182"/>
                  <a:gd name="T11" fmla="*/ 102 h 200"/>
                  <a:gd name="T12" fmla="*/ 162 w 182"/>
                  <a:gd name="T13" fmla="*/ 110 h 200"/>
                  <a:gd name="T14" fmla="*/ 164 w 182"/>
                  <a:gd name="T15" fmla="*/ 126 h 200"/>
                  <a:gd name="T16" fmla="*/ 164 w 182"/>
                  <a:gd name="T17" fmla="*/ 156 h 200"/>
                  <a:gd name="T18" fmla="*/ 172 w 182"/>
                  <a:gd name="T19" fmla="*/ 168 h 200"/>
                  <a:gd name="T20" fmla="*/ 182 w 182"/>
                  <a:gd name="T21" fmla="*/ 178 h 200"/>
                  <a:gd name="T22" fmla="*/ 166 w 182"/>
                  <a:gd name="T23" fmla="*/ 180 h 200"/>
                  <a:gd name="T24" fmla="*/ 152 w 182"/>
                  <a:gd name="T25" fmla="*/ 188 h 200"/>
                  <a:gd name="T26" fmla="*/ 134 w 182"/>
                  <a:gd name="T27" fmla="*/ 194 h 200"/>
                  <a:gd name="T28" fmla="*/ 130 w 182"/>
                  <a:gd name="T29" fmla="*/ 198 h 200"/>
                  <a:gd name="T30" fmla="*/ 122 w 182"/>
                  <a:gd name="T31" fmla="*/ 198 h 200"/>
                  <a:gd name="T32" fmla="*/ 116 w 182"/>
                  <a:gd name="T33" fmla="*/ 196 h 200"/>
                  <a:gd name="T34" fmla="*/ 112 w 182"/>
                  <a:gd name="T35" fmla="*/ 200 h 200"/>
                  <a:gd name="T36" fmla="*/ 82 w 182"/>
                  <a:gd name="T37" fmla="*/ 198 h 200"/>
                  <a:gd name="T38" fmla="*/ 80 w 182"/>
                  <a:gd name="T39" fmla="*/ 170 h 200"/>
                  <a:gd name="T40" fmla="*/ 76 w 182"/>
                  <a:gd name="T41" fmla="*/ 160 h 200"/>
                  <a:gd name="T42" fmla="*/ 46 w 182"/>
                  <a:gd name="T43" fmla="*/ 150 h 200"/>
                  <a:gd name="T44" fmla="*/ 30 w 182"/>
                  <a:gd name="T45" fmla="*/ 142 h 200"/>
                  <a:gd name="T46" fmla="*/ 24 w 182"/>
                  <a:gd name="T47" fmla="*/ 138 h 200"/>
                  <a:gd name="T48" fmla="*/ 20 w 182"/>
                  <a:gd name="T49" fmla="*/ 134 h 200"/>
                  <a:gd name="T50" fmla="*/ 16 w 182"/>
                  <a:gd name="T51" fmla="*/ 120 h 200"/>
                  <a:gd name="T52" fmla="*/ 10 w 182"/>
                  <a:gd name="T53" fmla="*/ 110 h 200"/>
                  <a:gd name="T54" fmla="*/ 0 w 182"/>
                  <a:gd name="T55" fmla="*/ 100 h 200"/>
                  <a:gd name="T56" fmla="*/ 0 w 182"/>
                  <a:gd name="T57" fmla="*/ 92 h 200"/>
                  <a:gd name="T58" fmla="*/ 0 w 182"/>
                  <a:gd name="T59" fmla="*/ 84 h 200"/>
                  <a:gd name="T60" fmla="*/ 0 w 182"/>
                  <a:gd name="T61" fmla="*/ 78 h 200"/>
                  <a:gd name="T62" fmla="*/ 2 w 182"/>
                  <a:gd name="T63" fmla="*/ 68 h 200"/>
                  <a:gd name="T64" fmla="*/ 20 w 182"/>
                  <a:gd name="T65" fmla="*/ 50 h 200"/>
                  <a:gd name="T66" fmla="*/ 22 w 182"/>
                  <a:gd name="T67" fmla="*/ 42 h 200"/>
                  <a:gd name="T68" fmla="*/ 20 w 182"/>
                  <a:gd name="T69" fmla="*/ 38 h 200"/>
                  <a:gd name="T70" fmla="*/ 16 w 182"/>
                  <a:gd name="T71" fmla="*/ 34 h 200"/>
                  <a:gd name="T72" fmla="*/ 20 w 182"/>
                  <a:gd name="T73" fmla="*/ 28 h 200"/>
                  <a:gd name="T74" fmla="*/ 22 w 182"/>
                  <a:gd name="T75" fmla="*/ 22 h 200"/>
                  <a:gd name="T76" fmla="*/ 24 w 182"/>
                  <a:gd name="T77" fmla="*/ 16 h 200"/>
                  <a:gd name="T78" fmla="*/ 20 w 182"/>
                  <a:gd name="T79" fmla="*/ 6 h 200"/>
                  <a:gd name="T80" fmla="*/ 24 w 182"/>
                  <a:gd name="T81" fmla="*/ 0 h 2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2" h="200">
                    <a:moveTo>
                      <a:pt x="30" y="0"/>
                    </a:moveTo>
                    <a:lnTo>
                      <a:pt x="74" y="2"/>
                    </a:lnTo>
                    <a:lnTo>
                      <a:pt x="136" y="40"/>
                    </a:lnTo>
                    <a:lnTo>
                      <a:pt x="136" y="48"/>
                    </a:lnTo>
                    <a:lnTo>
                      <a:pt x="162" y="70"/>
                    </a:lnTo>
                    <a:lnTo>
                      <a:pt x="160" y="74"/>
                    </a:lnTo>
                    <a:lnTo>
                      <a:pt x="158" y="80"/>
                    </a:lnTo>
                    <a:lnTo>
                      <a:pt x="156" y="84"/>
                    </a:lnTo>
                    <a:lnTo>
                      <a:pt x="154" y="88"/>
                    </a:lnTo>
                    <a:lnTo>
                      <a:pt x="152" y="92"/>
                    </a:lnTo>
                    <a:lnTo>
                      <a:pt x="152" y="98"/>
                    </a:lnTo>
                    <a:lnTo>
                      <a:pt x="154" y="102"/>
                    </a:lnTo>
                    <a:lnTo>
                      <a:pt x="158" y="106"/>
                    </a:lnTo>
                    <a:lnTo>
                      <a:pt x="162" y="110"/>
                    </a:lnTo>
                    <a:lnTo>
                      <a:pt x="164" y="116"/>
                    </a:lnTo>
                    <a:lnTo>
                      <a:pt x="164" y="126"/>
                    </a:lnTo>
                    <a:lnTo>
                      <a:pt x="164" y="142"/>
                    </a:lnTo>
                    <a:lnTo>
                      <a:pt x="164" y="156"/>
                    </a:lnTo>
                    <a:lnTo>
                      <a:pt x="168" y="162"/>
                    </a:lnTo>
                    <a:lnTo>
                      <a:pt x="172" y="168"/>
                    </a:lnTo>
                    <a:lnTo>
                      <a:pt x="176" y="174"/>
                    </a:lnTo>
                    <a:lnTo>
                      <a:pt x="182" y="178"/>
                    </a:lnTo>
                    <a:lnTo>
                      <a:pt x="174" y="180"/>
                    </a:lnTo>
                    <a:lnTo>
                      <a:pt x="166" y="180"/>
                    </a:lnTo>
                    <a:lnTo>
                      <a:pt x="162" y="184"/>
                    </a:lnTo>
                    <a:lnTo>
                      <a:pt x="152" y="188"/>
                    </a:lnTo>
                    <a:lnTo>
                      <a:pt x="138" y="192"/>
                    </a:lnTo>
                    <a:lnTo>
                      <a:pt x="134" y="194"/>
                    </a:lnTo>
                    <a:lnTo>
                      <a:pt x="132" y="196"/>
                    </a:lnTo>
                    <a:lnTo>
                      <a:pt x="130" y="198"/>
                    </a:lnTo>
                    <a:lnTo>
                      <a:pt x="126" y="198"/>
                    </a:lnTo>
                    <a:lnTo>
                      <a:pt x="122" y="198"/>
                    </a:lnTo>
                    <a:lnTo>
                      <a:pt x="120" y="196"/>
                    </a:lnTo>
                    <a:lnTo>
                      <a:pt x="116" y="196"/>
                    </a:lnTo>
                    <a:lnTo>
                      <a:pt x="114" y="198"/>
                    </a:lnTo>
                    <a:lnTo>
                      <a:pt x="112" y="200"/>
                    </a:lnTo>
                    <a:lnTo>
                      <a:pt x="108" y="200"/>
                    </a:lnTo>
                    <a:lnTo>
                      <a:pt x="82" y="198"/>
                    </a:lnTo>
                    <a:lnTo>
                      <a:pt x="82" y="172"/>
                    </a:lnTo>
                    <a:lnTo>
                      <a:pt x="80" y="170"/>
                    </a:lnTo>
                    <a:lnTo>
                      <a:pt x="78" y="166"/>
                    </a:lnTo>
                    <a:lnTo>
                      <a:pt x="76" y="160"/>
                    </a:lnTo>
                    <a:lnTo>
                      <a:pt x="60" y="160"/>
                    </a:lnTo>
                    <a:lnTo>
                      <a:pt x="46" y="150"/>
                    </a:lnTo>
                    <a:lnTo>
                      <a:pt x="40" y="146"/>
                    </a:lnTo>
                    <a:lnTo>
                      <a:pt x="30" y="142"/>
                    </a:lnTo>
                    <a:lnTo>
                      <a:pt x="26" y="140"/>
                    </a:lnTo>
                    <a:lnTo>
                      <a:pt x="24" y="138"/>
                    </a:lnTo>
                    <a:lnTo>
                      <a:pt x="22" y="136"/>
                    </a:lnTo>
                    <a:lnTo>
                      <a:pt x="20" y="134"/>
                    </a:lnTo>
                    <a:lnTo>
                      <a:pt x="18" y="126"/>
                    </a:lnTo>
                    <a:lnTo>
                      <a:pt x="16" y="120"/>
                    </a:lnTo>
                    <a:lnTo>
                      <a:pt x="16" y="114"/>
                    </a:lnTo>
                    <a:lnTo>
                      <a:pt x="10" y="110"/>
                    </a:lnTo>
                    <a:lnTo>
                      <a:pt x="6" y="104"/>
                    </a:lnTo>
                    <a:lnTo>
                      <a:pt x="0" y="100"/>
                    </a:lnTo>
                    <a:lnTo>
                      <a:pt x="0" y="94"/>
                    </a:lnTo>
                    <a:lnTo>
                      <a:pt x="0" y="92"/>
                    </a:lnTo>
                    <a:lnTo>
                      <a:pt x="2" y="88"/>
                    </a:lnTo>
                    <a:lnTo>
                      <a:pt x="0" y="84"/>
                    </a:lnTo>
                    <a:lnTo>
                      <a:pt x="0" y="82"/>
                    </a:lnTo>
                    <a:lnTo>
                      <a:pt x="0" y="78"/>
                    </a:lnTo>
                    <a:lnTo>
                      <a:pt x="0" y="72"/>
                    </a:lnTo>
                    <a:lnTo>
                      <a:pt x="2" y="68"/>
                    </a:lnTo>
                    <a:lnTo>
                      <a:pt x="8" y="60"/>
                    </a:lnTo>
                    <a:lnTo>
                      <a:pt x="20" y="50"/>
                    </a:lnTo>
                    <a:lnTo>
                      <a:pt x="22" y="46"/>
                    </a:lnTo>
                    <a:lnTo>
                      <a:pt x="22" y="42"/>
                    </a:lnTo>
                    <a:lnTo>
                      <a:pt x="22" y="40"/>
                    </a:lnTo>
                    <a:lnTo>
                      <a:pt x="20" y="38"/>
                    </a:lnTo>
                    <a:lnTo>
                      <a:pt x="18" y="36"/>
                    </a:lnTo>
                    <a:lnTo>
                      <a:pt x="16" y="34"/>
                    </a:lnTo>
                    <a:lnTo>
                      <a:pt x="18" y="30"/>
                    </a:lnTo>
                    <a:lnTo>
                      <a:pt x="20" y="28"/>
                    </a:lnTo>
                    <a:lnTo>
                      <a:pt x="22" y="26"/>
                    </a:lnTo>
                    <a:lnTo>
                      <a:pt x="22" y="22"/>
                    </a:lnTo>
                    <a:lnTo>
                      <a:pt x="24" y="22"/>
                    </a:lnTo>
                    <a:lnTo>
                      <a:pt x="24" y="16"/>
                    </a:lnTo>
                    <a:lnTo>
                      <a:pt x="22" y="12"/>
                    </a:lnTo>
                    <a:lnTo>
                      <a:pt x="20" y="6"/>
                    </a:lnTo>
                    <a:lnTo>
                      <a:pt x="22" y="0"/>
                    </a:lnTo>
                    <a:lnTo>
                      <a:pt x="24" y="0"/>
                    </a:lnTo>
                    <a:lnTo>
                      <a:pt x="3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5" name="Freeform 105"/>
              <p:cNvSpPr>
                <a:spLocks noChangeAspect="1"/>
              </p:cNvSpPr>
              <p:nvPr/>
            </p:nvSpPr>
            <p:spPr bwMode="gray">
              <a:xfrm>
                <a:off x="3152" y="2154"/>
                <a:ext cx="30" cy="34"/>
              </a:xfrm>
              <a:custGeom>
                <a:avLst/>
                <a:gdLst>
                  <a:gd name="T0" fmla="*/ 26 w 30"/>
                  <a:gd name="T1" fmla="*/ 28 h 34"/>
                  <a:gd name="T2" fmla="*/ 28 w 30"/>
                  <a:gd name="T3" fmla="*/ 26 h 34"/>
                  <a:gd name="T4" fmla="*/ 28 w 30"/>
                  <a:gd name="T5" fmla="*/ 22 h 34"/>
                  <a:gd name="T6" fmla="*/ 30 w 30"/>
                  <a:gd name="T7" fmla="*/ 22 h 34"/>
                  <a:gd name="T8" fmla="*/ 30 w 30"/>
                  <a:gd name="T9" fmla="*/ 16 h 34"/>
                  <a:gd name="T10" fmla="*/ 28 w 30"/>
                  <a:gd name="T11" fmla="*/ 12 h 34"/>
                  <a:gd name="T12" fmla="*/ 26 w 30"/>
                  <a:gd name="T13" fmla="*/ 6 h 34"/>
                  <a:gd name="T14" fmla="*/ 28 w 30"/>
                  <a:gd name="T15" fmla="*/ 0 h 34"/>
                  <a:gd name="T16" fmla="*/ 24 w 30"/>
                  <a:gd name="T17" fmla="*/ 2 h 34"/>
                  <a:gd name="T18" fmla="*/ 22 w 30"/>
                  <a:gd name="T19" fmla="*/ 4 h 34"/>
                  <a:gd name="T20" fmla="*/ 18 w 30"/>
                  <a:gd name="T21" fmla="*/ 10 h 34"/>
                  <a:gd name="T22" fmla="*/ 8 w 30"/>
                  <a:gd name="T23" fmla="*/ 10 h 34"/>
                  <a:gd name="T24" fmla="*/ 2 w 30"/>
                  <a:gd name="T25" fmla="*/ 18 h 34"/>
                  <a:gd name="T26" fmla="*/ 0 w 30"/>
                  <a:gd name="T27" fmla="*/ 24 h 34"/>
                  <a:gd name="T28" fmla="*/ 0 w 30"/>
                  <a:gd name="T29" fmla="*/ 30 h 34"/>
                  <a:gd name="T30" fmla="*/ 0 w 30"/>
                  <a:gd name="T31" fmla="*/ 32 h 34"/>
                  <a:gd name="T32" fmla="*/ 0 w 30"/>
                  <a:gd name="T33" fmla="*/ 34 h 34"/>
                  <a:gd name="T34" fmla="*/ 12 w 30"/>
                  <a:gd name="T35" fmla="*/ 34 h 34"/>
                  <a:gd name="T36" fmla="*/ 14 w 30"/>
                  <a:gd name="T37" fmla="*/ 30 h 34"/>
                  <a:gd name="T38" fmla="*/ 14 w 30"/>
                  <a:gd name="T39" fmla="*/ 28 h 34"/>
                  <a:gd name="T40" fmla="*/ 16 w 30"/>
                  <a:gd name="T41" fmla="*/ 26 h 34"/>
                  <a:gd name="T42" fmla="*/ 26 w 30"/>
                  <a:gd name="T43" fmla="*/ 26 h 34"/>
                  <a:gd name="T44" fmla="*/ 26 w 30"/>
                  <a:gd name="T45" fmla="*/ 28 h 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0" h="34">
                    <a:moveTo>
                      <a:pt x="26" y="28"/>
                    </a:moveTo>
                    <a:lnTo>
                      <a:pt x="28" y="26"/>
                    </a:lnTo>
                    <a:lnTo>
                      <a:pt x="28" y="22"/>
                    </a:lnTo>
                    <a:lnTo>
                      <a:pt x="30" y="22"/>
                    </a:lnTo>
                    <a:lnTo>
                      <a:pt x="30" y="16"/>
                    </a:lnTo>
                    <a:lnTo>
                      <a:pt x="28" y="12"/>
                    </a:lnTo>
                    <a:lnTo>
                      <a:pt x="26" y="6"/>
                    </a:lnTo>
                    <a:lnTo>
                      <a:pt x="28" y="0"/>
                    </a:lnTo>
                    <a:lnTo>
                      <a:pt x="24" y="2"/>
                    </a:lnTo>
                    <a:lnTo>
                      <a:pt x="22" y="4"/>
                    </a:lnTo>
                    <a:lnTo>
                      <a:pt x="18" y="10"/>
                    </a:lnTo>
                    <a:lnTo>
                      <a:pt x="8" y="10"/>
                    </a:lnTo>
                    <a:lnTo>
                      <a:pt x="2" y="18"/>
                    </a:lnTo>
                    <a:lnTo>
                      <a:pt x="0" y="24"/>
                    </a:lnTo>
                    <a:lnTo>
                      <a:pt x="0" y="30"/>
                    </a:lnTo>
                    <a:lnTo>
                      <a:pt x="0" y="32"/>
                    </a:lnTo>
                    <a:lnTo>
                      <a:pt x="0" y="34"/>
                    </a:lnTo>
                    <a:lnTo>
                      <a:pt x="12" y="34"/>
                    </a:lnTo>
                    <a:lnTo>
                      <a:pt x="14" y="30"/>
                    </a:lnTo>
                    <a:lnTo>
                      <a:pt x="14" y="28"/>
                    </a:lnTo>
                    <a:lnTo>
                      <a:pt x="16" y="26"/>
                    </a:lnTo>
                    <a:lnTo>
                      <a:pt x="26" y="26"/>
                    </a:lnTo>
                    <a:lnTo>
                      <a:pt x="26"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6" name="Freeform 106"/>
              <p:cNvSpPr>
                <a:spLocks noChangeAspect="1"/>
              </p:cNvSpPr>
              <p:nvPr/>
            </p:nvSpPr>
            <p:spPr bwMode="gray">
              <a:xfrm>
                <a:off x="3152" y="2180"/>
                <a:ext cx="28" cy="42"/>
              </a:xfrm>
              <a:custGeom>
                <a:avLst/>
                <a:gdLst>
                  <a:gd name="T0" fmla="*/ 0 w 28"/>
                  <a:gd name="T1" fmla="*/ 8 h 42"/>
                  <a:gd name="T2" fmla="*/ 2 w 28"/>
                  <a:gd name="T3" fmla="*/ 12 h 42"/>
                  <a:gd name="T4" fmla="*/ 6 w 28"/>
                  <a:gd name="T5" fmla="*/ 14 h 42"/>
                  <a:gd name="T6" fmla="*/ 6 w 28"/>
                  <a:gd name="T7" fmla="*/ 16 h 42"/>
                  <a:gd name="T8" fmla="*/ 4 w 28"/>
                  <a:gd name="T9" fmla="*/ 20 h 42"/>
                  <a:gd name="T10" fmla="*/ 4 w 28"/>
                  <a:gd name="T11" fmla="*/ 24 h 42"/>
                  <a:gd name="T12" fmla="*/ 4 w 28"/>
                  <a:gd name="T13" fmla="*/ 28 h 42"/>
                  <a:gd name="T14" fmla="*/ 6 w 28"/>
                  <a:gd name="T15" fmla="*/ 34 h 42"/>
                  <a:gd name="T16" fmla="*/ 8 w 28"/>
                  <a:gd name="T17" fmla="*/ 42 h 42"/>
                  <a:gd name="T18" fmla="*/ 14 w 28"/>
                  <a:gd name="T19" fmla="*/ 34 h 42"/>
                  <a:gd name="T20" fmla="*/ 22 w 28"/>
                  <a:gd name="T21" fmla="*/ 28 h 42"/>
                  <a:gd name="T22" fmla="*/ 26 w 28"/>
                  <a:gd name="T23" fmla="*/ 24 h 42"/>
                  <a:gd name="T24" fmla="*/ 28 w 28"/>
                  <a:gd name="T25" fmla="*/ 20 h 42"/>
                  <a:gd name="T26" fmla="*/ 28 w 28"/>
                  <a:gd name="T27" fmla="*/ 16 h 42"/>
                  <a:gd name="T28" fmla="*/ 28 w 28"/>
                  <a:gd name="T29" fmla="*/ 14 h 42"/>
                  <a:gd name="T30" fmla="*/ 26 w 28"/>
                  <a:gd name="T31" fmla="*/ 12 h 42"/>
                  <a:gd name="T32" fmla="*/ 24 w 28"/>
                  <a:gd name="T33" fmla="*/ 10 h 42"/>
                  <a:gd name="T34" fmla="*/ 22 w 28"/>
                  <a:gd name="T35" fmla="*/ 8 h 42"/>
                  <a:gd name="T36" fmla="*/ 24 w 28"/>
                  <a:gd name="T37" fmla="*/ 2 h 42"/>
                  <a:gd name="T38" fmla="*/ 26 w 28"/>
                  <a:gd name="T39" fmla="*/ 0 h 42"/>
                  <a:gd name="T40" fmla="*/ 16 w 28"/>
                  <a:gd name="T41" fmla="*/ 0 h 42"/>
                  <a:gd name="T42" fmla="*/ 14 w 28"/>
                  <a:gd name="T43" fmla="*/ 2 h 42"/>
                  <a:gd name="T44" fmla="*/ 14 w 28"/>
                  <a:gd name="T45" fmla="*/ 4 h 42"/>
                  <a:gd name="T46" fmla="*/ 12 w 28"/>
                  <a:gd name="T47" fmla="*/ 8 h 42"/>
                  <a:gd name="T48" fmla="*/ 0 w 28"/>
                  <a:gd name="T49" fmla="*/ 8 h 42"/>
                  <a:gd name="T50" fmla="*/ 0 w 28"/>
                  <a:gd name="T51" fmla="*/ 6 h 42"/>
                  <a:gd name="T52" fmla="*/ 0 w 28"/>
                  <a:gd name="T53" fmla="*/ 4 h 42"/>
                  <a:gd name="T54" fmla="*/ 0 w 28"/>
                  <a:gd name="T55" fmla="*/ 8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8" h="42">
                    <a:moveTo>
                      <a:pt x="0" y="8"/>
                    </a:moveTo>
                    <a:lnTo>
                      <a:pt x="2" y="12"/>
                    </a:lnTo>
                    <a:lnTo>
                      <a:pt x="6" y="14"/>
                    </a:lnTo>
                    <a:lnTo>
                      <a:pt x="6" y="16"/>
                    </a:lnTo>
                    <a:lnTo>
                      <a:pt x="4" y="20"/>
                    </a:lnTo>
                    <a:lnTo>
                      <a:pt x="4" y="24"/>
                    </a:lnTo>
                    <a:lnTo>
                      <a:pt x="4" y="28"/>
                    </a:lnTo>
                    <a:lnTo>
                      <a:pt x="6" y="34"/>
                    </a:lnTo>
                    <a:lnTo>
                      <a:pt x="8" y="42"/>
                    </a:lnTo>
                    <a:lnTo>
                      <a:pt x="14" y="34"/>
                    </a:lnTo>
                    <a:lnTo>
                      <a:pt x="22" y="28"/>
                    </a:lnTo>
                    <a:lnTo>
                      <a:pt x="26" y="24"/>
                    </a:lnTo>
                    <a:lnTo>
                      <a:pt x="28" y="20"/>
                    </a:lnTo>
                    <a:lnTo>
                      <a:pt x="28" y="16"/>
                    </a:lnTo>
                    <a:lnTo>
                      <a:pt x="28" y="14"/>
                    </a:lnTo>
                    <a:lnTo>
                      <a:pt x="26" y="12"/>
                    </a:lnTo>
                    <a:lnTo>
                      <a:pt x="24" y="10"/>
                    </a:lnTo>
                    <a:lnTo>
                      <a:pt x="22" y="8"/>
                    </a:lnTo>
                    <a:lnTo>
                      <a:pt x="24" y="2"/>
                    </a:lnTo>
                    <a:lnTo>
                      <a:pt x="26" y="0"/>
                    </a:lnTo>
                    <a:lnTo>
                      <a:pt x="16" y="0"/>
                    </a:lnTo>
                    <a:lnTo>
                      <a:pt x="14" y="2"/>
                    </a:lnTo>
                    <a:lnTo>
                      <a:pt x="14" y="4"/>
                    </a:lnTo>
                    <a:lnTo>
                      <a:pt x="12" y="8"/>
                    </a:lnTo>
                    <a:lnTo>
                      <a:pt x="0" y="8"/>
                    </a:lnTo>
                    <a:lnTo>
                      <a:pt x="0" y="6"/>
                    </a:lnTo>
                    <a:lnTo>
                      <a:pt x="0" y="4"/>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7" name="Freeform 107"/>
              <p:cNvSpPr>
                <a:spLocks noChangeAspect="1"/>
              </p:cNvSpPr>
              <p:nvPr/>
            </p:nvSpPr>
            <p:spPr bwMode="gray">
              <a:xfrm>
                <a:off x="2886" y="2040"/>
                <a:ext cx="298" cy="346"/>
              </a:xfrm>
              <a:custGeom>
                <a:avLst/>
                <a:gdLst>
                  <a:gd name="T0" fmla="*/ 270 w 298"/>
                  <a:gd name="T1" fmla="*/ 256 h 346"/>
                  <a:gd name="T2" fmla="*/ 258 w 298"/>
                  <a:gd name="T3" fmla="*/ 266 h 346"/>
                  <a:gd name="T4" fmla="*/ 258 w 298"/>
                  <a:gd name="T5" fmla="*/ 318 h 346"/>
                  <a:gd name="T6" fmla="*/ 276 w 298"/>
                  <a:gd name="T7" fmla="*/ 324 h 346"/>
                  <a:gd name="T8" fmla="*/ 272 w 298"/>
                  <a:gd name="T9" fmla="*/ 344 h 346"/>
                  <a:gd name="T10" fmla="*/ 262 w 298"/>
                  <a:gd name="T11" fmla="*/ 338 h 346"/>
                  <a:gd name="T12" fmla="*/ 242 w 298"/>
                  <a:gd name="T13" fmla="*/ 320 h 346"/>
                  <a:gd name="T14" fmla="*/ 232 w 298"/>
                  <a:gd name="T15" fmla="*/ 316 h 346"/>
                  <a:gd name="T16" fmla="*/ 224 w 298"/>
                  <a:gd name="T17" fmla="*/ 320 h 346"/>
                  <a:gd name="T18" fmla="*/ 208 w 298"/>
                  <a:gd name="T19" fmla="*/ 312 h 346"/>
                  <a:gd name="T20" fmla="*/ 186 w 298"/>
                  <a:gd name="T21" fmla="*/ 300 h 346"/>
                  <a:gd name="T22" fmla="*/ 166 w 298"/>
                  <a:gd name="T23" fmla="*/ 302 h 346"/>
                  <a:gd name="T24" fmla="*/ 158 w 298"/>
                  <a:gd name="T25" fmla="*/ 294 h 346"/>
                  <a:gd name="T26" fmla="*/ 152 w 298"/>
                  <a:gd name="T27" fmla="*/ 280 h 346"/>
                  <a:gd name="T28" fmla="*/ 152 w 298"/>
                  <a:gd name="T29" fmla="*/ 232 h 346"/>
                  <a:gd name="T30" fmla="*/ 134 w 298"/>
                  <a:gd name="T31" fmla="*/ 232 h 346"/>
                  <a:gd name="T32" fmla="*/ 110 w 298"/>
                  <a:gd name="T33" fmla="*/ 228 h 346"/>
                  <a:gd name="T34" fmla="*/ 106 w 298"/>
                  <a:gd name="T35" fmla="*/ 242 h 346"/>
                  <a:gd name="T36" fmla="*/ 82 w 298"/>
                  <a:gd name="T37" fmla="*/ 242 h 346"/>
                  <a:gd name="T38" fmla="*/ 66 w 298"/>
                  <a:gd name="T39" fmla="*/ 220 h 346"/>
                  <a:gd name="T40" fmla="*/ 0 w 298"/>
                  <a:gd name="T41" fmla="*/ 202 h 346"/>
                  <a:gd name="T42" fmla="*/ 8 w 298"/>
                  <a:gd name="T43" fmla="*/ 184 h 346"/>
                  <a:gd name="T44" fmla="*/ 20 w 298"/>
                  <a:gd name="T45" fmla="*/ 184 h 346"/>
                  <a:gd name="T46" fmla="*/ 26 w 298"/>
                  <a:gd name="T47" fmla="*/ 180 h 346"/>
                  <a:gd name="T48" fmla="*/ 32 w 298"/>
                  <a:gd name="T49" fmla="*/ 184 h 346"/>
                  <a:gd name="T50" fmla="*/ 46 w 298"/>
                  <a:gd name="T51" fmla="*/ 182 h 346"/>
                  <a:gd name="T52" fmla="*/ 56 w 298"/>
                  <a:gd name="T53" fmla="*/ 156 h 346"/>
                  <a:gd name="T54" fmla="*/ 64 w 298"/>
                  <a:gd name="T55" fmla="*/ 136 h 346"/>
                  <a:gd name="T56" fmla="*/ 74 w 298"/>
                  <a:gd name="T57" fmla="*/ 118 h 346"/>
                  <a:gd name="T58" fmla="*/ 82 w 298"/>
                  <a:gd name="T59" fmla="*/ 108 h 346"/>
                  <a:gd name="T60" fmla="*/ 80 w 298"/>
                  <a:gd name="T61" fmla="*/ 98 h 346"/>
                  <a:gd name="T62" fmla="*/ 98 w 298"/>
                  <a:gd name="T63" fmla="*/ 44 h 346"/>
                  <a:gd name="T64" fmla="*/ 94 w 298"/>
                  <a:gd name="T65" fmla="*/ 36 h 346"/>
                  <a:gd name="T66" fmla="*/ 98 w 298"/>
                  <a:gd name="T67" fmla="*/ 16 h 346"/>
                  <a:gd name="T68" fmla="*/ 108 w 298"/>
                  <a:gd name="T69" fmla="*/ 6 h 346"/>
                  <a:gd name="T70" fmla="*/ 122 w 298"/>
                  <a:gd name="T71" fmla="*/ 8 h 346"/>
                  <a:gd name="T72" fmla="*/ 152 w 298"/>
                  <a:gd name="T73" fmla="*/ 20 h 346"/>
                  <a:gd name="T74" fmla="*/ 162 w 298"/>
                  <a:gd name="T75" fmla="*/ 18 h 346"/>
                  <a:gd name="T76" fmla="*/ 170 w 298"/>
                  <a:gd name="T77" fmla="*/ 14 h 346"/>
                  <a:gd name="T78" fmla="*/ 182 w 298"/>
                  <a:gd name="T79" fmla="*/ 10 h 346"/>
                  <a:gd name="T80" fmla="*/ 204 w 298"/>
                  <a:gd name="T81" fmla="*/ 8 h 346"/>
                  <a:gd name="T82" fmla="*/ 216 w 298"/>
                  <a:gd name="T83" fmla="*/ 2 h 346"/>
                  <a:gd name="T84" fmla="*/ 246 w 298"/>
                  <a:gd name="T85" fmla="*/ 14 h 346"/>
                  <a:gd name="T86" fmla="*/ 260 w 298"/>
                  <a:gd name="T87" fmla="*/ 16 h 346"/>
                  <a:gd name="T88" fmla="*/ 272 w 298"/>
                  <a:gd name="T89" fmla="*/ 16 h 346"/>
                  <a:gd name="T90" fmla="*/ 284 w 298"/>
                  <a:gd name="T91" fmla="*/ 24 h 346"/>
                  <a:gd name="T92" fmla="*/ 296 w 298"/>
                  <a:gd name="T93" fmla="*/ 50 h 346"/>
                  <a:gd name="T94" fmla="*/ 292 w 298"/>
                  <a:gd name="T95" fmla="*/ 72 h 346"/>
                  <a:gd name="T96" fmla="*/ 274 w 298"/>
                  <a:gd name="T97" fmla="*/ 102 h 346"/>
                  <a:gd name="T98" fmla="*/ 268 w 298"/>
                  <a:gd name="T99" fmla="*/ 132 h 346"/>
                  <a:gd name="T100" fmla="*/ 268 w 298"/>
                  <a:gd name="T101" fmla="*/ 152 h 346"/>
                  <a:gd name="T102" fmla="*/ 270 w 298"/>
                  <a:gd name="T103" fmla="*/ 160 h 346"/>
                  <a:gd name="T104" fmla="*/ 272 w 298"/>
                  <a:gd name="T105" fmla="*/ 174 h 346"/>
                  <a:gd name="T106" fmla="*/ 272 w 298"/>
                  <a:gd name="T107" fmla="*/ 192 h 346"/>
                  <a:gd name="T108" fmla="*/ 274 w 298"/>
                  <a:gd name="T109" fmla="*/ 202 h 346"/>
                  <a:gd name="T110" fmla="*/ 272 w 298"/>
                  <a:gd name="T111" fmla="*/ 214 h 346"/>
                  <a:gd name="T112" fmla="*/ 288 w 298"/>
                  <a:gd name="T113" fmla="*/ 228 h 346"/>
                  <a:gd name="T114" fmla="*/ 292 w 298"/>
                  <a:gd name="T115" fmla="*/ 248 h 34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98" h="346">
                    <a:moveTo>
                      <a:pt x="290" y="248"/>
                    </a:moveTo>
                    <a:lnTo>
                      <a:pt x="280" y="250"/>
                    </a:lnTo>
                    <a:lnTo>
                      <a:pt x="270" y="256"/>
                    </a:lnTo>
                    <a:lnTo>
                      <a:pt x="264" y="258"/>
                    </a:lnTo>
                    <a:lnTo>
                      <a:pt x="260" y="262"/>
                    </a:lnTo>
                    <a:lnTo>
                      <a:pt x="258" y="266"/>
                    </a:lnTo>
                    <a:lnTo>
                      <a:pt x="256" y="272"/>
                    </a:lnTo>
                    <a:lnTo>
                      <a:pt x="256" y="310"/>
                    </a:lnTo>
                    <a:lnTo>
                      <a:pt x="258" y="318"/>
                    </a:lnTo>
                    <a:lnTo>
                      <a:pt x="260" y="320"/>
                    </a:lnTo>
                    <a:lnTo>
                      <a:pt x="266" y="324"/>
                    </a:lnTo>
                    <a:lnTo>
                      <a:pt x="276" y="324"/>
                    </a:lnTo>
                    <a:lnTo>
                      <a:pt x="276" y="336"/>
                    </a:lnTo>
                    <a:lnTo>
                      <a:pt x="274" y="340"/>
                    </a:lnTo>
                    <a:lnTo>
                      <a:pt x="272" y="344"/>
                    </a:lnTo>
                    <a:lnTo>
                      <a:pt x="268" y="346"/>
                    </a:lnTo>
                    <a:lnTo>
                      <a:pt x="266" y="346"/>
                    </a:lnTo>
                    <a:lnTo>
                      <a:pt x="262" y="338"/>
                    </a:lnTo>
                    <a:lnTo>
                      <a:pt x="258" y="334"/>
                    </a:lnTo>
                    <a:lnTo>
                      <a:pt x="248" y="326"/>
                    </a:lnTo>
                    <a:lnTo>
                      <a:pt x="242" y="320"/>
                    </a:lnTo>
                    <a:lnTo>
                      <a:pt x="238" y="318"/>
                    </a:lnTo>
                    <a:lnTo>
                      <a:pt x="238" y="314"/>
                    </a:lnTo>
                    <a:lnTo>
                      <a:pt x="232" y="316"/>
                    </a:lnTo>
                    <a:lnTo>
                      <a:pt x="230" y="318"/>
                    </a:lnTo>
                    <a:lnTo>
                      <a:pt x="228" y="318"/>
                    </a:lnTo>
                    <a:lnTo>
                      <a:pt x="224" y="320"/>
                    </a:lnTo>
                    <a:lnTo>
                      <a:pt x="218" y="318"/>
                    </a:lnTo>
                    <a:lnTo>
                      <a:pt x="212" y="316"/>
                    </a:lnTo>
                    <a:lnTo>
                      <a:pt x="208" y="312"/>
                    </a:lnTo>
                    <a:lnTo>
                      <a:pt x="206" y="308"/>
                    </a:lnTo>
                    <a:lnTo>
                      <a:pt x="190" y="302"/>
                    </a:lnTo>
                    <a:lnTo>
                      <a:pt x="186" y="300"/>
                    </a:lnTo>
                    <a:lnTo>
                      <a:pt x="178" y="300"/>
                    </a:lnTo>
                    <a:lnTo>
                      <a:pt x="170" y="300"/>
                    </a:lnTo>
                    <a:lnTo>
                      <a:pt x="166" y="302"/>
                    </a:lnTo>
                    <a:lnTo>
                      <a:pt x="162" y="302"/>
                    </a:lnTo>
                    <a:lnTo>
                      <a:pt x="156" y="300"/>
                    </a:lnTo>
                    <a:lnTo>
                      <a:pt x="158" y="294"/>
                    </a:lnTo>
                    <a:lnTo>
                      <a:pt x="158" y="290"/>
                    </a:lnTo>
                    <a:lnTo>
                      <a:pt x="156" y="282"/>
                    </a:lnTo>
                    <a:lnTo>
                      <a:pt x="152" y="280"/>
                    </a:lnTo>
                    <a:lnTo>
                      <a:pt x="152" y="276"/>
                    </a:lnTo>
                    <a:lnTo>
                      <a:pt x="154" y="254"/>
                    </a:lnTo>
                    <a:lnTo>
                      <a:pt x="152" y="232"/>
                    </a:lnTo>
                    <a:lnTo>
                      <a:pt x="146" y="234"/>
                    </a:lnTo>
                    <a:lnTo>
                      <a:pt x="138" y="234"/>
                    </a:lnTo>
                    <a:lnTo>
                      <a:pt x="134" y="232"/>
                    </a:lnTo>
                    <a:lnTo>
                      <a:pt x="132" y="230"/>
                    </a:lnTo>
                    <a:lnTo>
                      <a:pt x="130" y="228"/>
                    </a:lnTo>
                    <a:lnTo>
                      <a:pt x="110" y="228"/>
                    </a:lnTo>
                    <a:lnTo>
                      <a:pt x="110" y="236"/>
                    </a:lnTo>
                    <a:lnTo>
                      <a:pt x="108" y="240"/>
                    </a:lnTo>
                    <a:lnTo>
                      <a:pt x="106" y="242"/>
                    </a:lnTo>
                    <a:lnTo>
                      <a:pt x="98" y="242"/>
                    </a:lnTo>
                    <a:lnTo>
                      <a:pt x="86" y="242"/>
                    </a:lnTo>
                    <a:lnTo>
                      <a:pt x="82" y="242"/>
                    </a:lnTo>
                    <a:lnTo>
                      <a:pt x="80" y="240"/>
                    </a:lnTo>
                    <a:lnTo>
                      <a:pt x="72" y="232"/>
                    </a:lnTo>
                    <a:lnTo>
                      <a:pt x="66" y="220"/>
                    </a:lnTo>
                    <a:lnTo>
                      <a:pt x="66" y="208"/>
                    </a:lnTo>
                    <a:lnTo>
                      <a:pt x="2" y="208"/>
                    </a:lnTo>
                    <a:lnTo>
                      <a:pt x="0" y="202"/>
                    </a:lnTo>
                    <a:lnTo>
                      <a:pt x="2" y="190"/>
                    </a:lnTo>
                    <a:lnTo>
                      <a:pt x="4" y="186"/>
                    </a:lnTo>
                    <a:lnTo>
                      <a:pt x="8" y="184"/>
                    </a:lnTo>
                    <a:lnTo>
                      <a:pt x="14" y="184"/>
                    </a:lnTo>
                    <a:lnTo>
                      <a:pt x="16" y="184"/>
                    </a:lnTo>
                    <a:lnTo>
                      <a:pt x="20" y="184"/>
                    </a:lnTo>
                    <a:lnTo>
                      <a:pt x="22" y="182"/>
                    </a:lnTo>
                    <a:lnTo>
                      <a:pt x="24" y="180"/>
                    </a:lnTo>
                    <a:lnTo>
                      <a:pt x="26" y="180"/>
                    </a:lnTo>
                    <a:lnTo>
                      <a:pt x="30" y="180"/>
                    </a:lnTo>
                    <a:lnTo>
                      <a:pt x="30" y="184"/>
                    </a:lnTo>
                    <a:lnTo>
                      <a:pt x="32" y="184"/>
                    </a:lnTo>
                    <a:lnTo>
                      <a:pt x="36" y="184"/>
                    </a:lnTo>
                    <a:lnTo>
                      <a:pt x="42" y="184"/>
                    </a:lnTo>
                    <a:lnTo>
                      <a:pt x="46" y="182"/>
                    </a:lnTo>
                    <a:lnTo>
                      <a:pt x="50" y="176"/>
                    </a:lnTo>
                    <a:lnTo>
                      <a:pt x="52" y="168"/>
                    </a:lnTo>
                    <a:lnTo>
                      <a:pt x="56" y="156"/>
                    </a:lnTo>
                    <a:lnTo>
                      <a:pt x="56" y="142"/>
                    </a:lnTo>
                    <a:lnTo>
                      <a:pt x="60" y="140"/>
                    </a:lnTo>
                    <a:lnTo>
                      <a:pt x="64" y="136"/>
                    </a:lnTo>
                    <a:lnTo>
                      <a:pt x="66" y="126"/>
                    </a:lnTo>
                    <a:lnTo>
                      <a:pt x="70" y="122"/>
                    </a:lnTo>
                    <a:lnTo>
                      <a:pt x="74" y="118"/>
                    </a:lnTo>
                    <a:lnTo>
                      <a:pt x="78" y="116"/>
                    </a:lnTo>
                    <a:lnTo>
                      <a:pt x="80" y="112"/>
                    </a:lnTo>
                    <a:lnTo>
                      <a:pt x="82" y="108"/>
                    </a:lnTo>
                    <a:lnTo>
                      <a:pt x="80" y="104"/>
                    </a:lnTo>
                    <a:lnTo>
                      <a:pt x="80" y="102"/>
                    </a:lnTo>
                    <a:lnTo>
                      <a:pt x="80" y="98"/>
                    </a:lnTo>
                    <a:lnTo>
                      <a:pt x="92" y="68"/>
                    </a:lnTo>
                    <a:lnTo>
                      <a:pt x="96" y="54"/>
                    </a:lnTo>
                    <a:lnTo>
                      <a:pt x="98" y="44"/>
                    </a:lnTo>
                    <a:lnTo>
                      <a:pt x="96" y="40"/>
                    </a:lnTo>
                    <a:lnTo>
                      <a:pt x="96" y="38"/>
                    </a:lnTo>
                    <a:lnTo>
                      <a:pt x="94" y="36"/>
                    </a:lnTo>
                    <a:lnTo>
                      <a:pt x="94" y="34"/>
                    </a:lnTo>
                    <a:lnTo>
                      <a:pt x="96" y="24"/>
                    </a:lnTo>
                    <a:lnTo>
                      <a:pt x="98" y="16"/>
                    </a:lnTo>
                    <a:lnTo>
                      <a:pt x="100" y="12"/>
                    </a:lnTo>
                    <a:lnTo>
                      <a:pt x="104" y="10"/>
                    </a:lnTo>
                    <a:lnTo>
                      <a:pt x="108" y="6"/>
                    </a:lnTo>
                    <a:lnTo>
                      <a:pt x="110" y="6"/>
                    </a:lnTo>
                    <a:lnTo>
                      <a:pt x="116" y="6"/>
                    </a:lnTo>
                    <a:lnTo>
                      <a:pt x="122" y="8"/>
                    </a:lnTo>
                    <a:lnTo>
                      <a:pt x="134" y="14"/>
                    </a:lnTo>
                    <a:lnTo>
                      <a:pt x="144" y="20"/>
                    </a:lnTo>
                    <a:lnTo>
                      <a:pt x="152" y="20"/>
                    </a:lnTo>
                    <a:lnTo>
                      <a:pt x="160" y="20"/>
                    </a:lnTo>
                    <a:lnTo>
                      <a:pt x="162" y="20"/>
                    </a:lnTo>
                    <a:lnTo>
                      <a:pt x="162" y="18"/>
                    </a:lnTo>
                    <a:lnTo>
                      <a:pt x="164" y="14"/>
                    </a:lnTo>
                    <a:lnTo>
                      <a:pt x="166" y="12"/>
                    </a:lnTo>
                    <a:lnTo>
                      <a:pt x="170" y="14"/>
                    </a:lnTo>
                    <a:lnTo>
                      <a:pt x="172" y="14"/>
                    </a:lnTo>
                    <a:lnTo>
                      <a:pt x="178" y="12"/>
                    </a:lnTo>
                    <a:lnTo>
                      <a:pt x="182" y="10"/>
                    </a:lnTo>
                    <a:lnTo>
                      <a:pt x="188" y="8"/>
                    </a:lnTo>
                    <a:lnTo>
                      <a:pt x="192" y="8"/>
                    </a:lnTo>
                    <a:lnTo>
                      <a:pt x="204" y="8"/>
                    </a:lnTo>
                    <a:lnTo>
                      <a:pt x="206" y="2"/>
                    </a:lnTo>
                    <a:lnTo>
                      <a:pt x="210" y="0"/>
                    </a:lnTo>
                    <a:lnTo>
                      <a:pt x="216" y="2"/>
                    </a:lnTo>
                    <a:lnTo>
                      <a:pt x="224" y="4"/>
                    </a:lnTo>
                    <a:lnTo>
                      <a:pt x="236" y="4"/>
                    </a:lnTo>
                    <a:lnTo>
                      <a:pt x="246" y="14"/>
                    </a:lnTo>
                    <a:lnTo>
                      <a:pt x="252" y="16"/>
                    </a:lnTo>
                    <a:lnTo>
                      <a:pt x="260" y="20"/>
                    </a:lnTo>
                    <a:lnTo>
                      <a:pt x="260" y="16"/>
                    </a:lnTo>
                    <a:lnTo>
                      <a:pt x="264" y="16"/>
                    </a:lnTo>
                    <a:lnTo>
                      <a:pt x="268" y="20"/>
                    </a:lnTo>
                    <a:lnTo>
                      <a:pt x="272" y="16"/>
                    </a:lnTo>
                    <a:lnTo>
                      <a:pt x="280" y="16"/>
                    </a:lnTo>
                    <a:lnTo>
                      <a:pt x="282" y="20"/>
                    </a:lnTo>
                    <a:lnTo>
                      <a:pt x="284" y="24"/>
                    </a:lnTo>
                    <a:lnTo>
                      <a:pt x="294" y="32"/>
                    </a:lnTo>
                    <a:lnTo>
                      <a:pt x="296" y="44"/>
                    </a:lnTo>
                    <a:lnTo>
                      <a:pt x="296" y="50"/>
                    </a:lnTo>
                    <a:lnTo>
                      <a:pt x="298" y="54"/>
                    </a:lnTo>
                    <a:lnTo>
                      <a:pt x="298" y="64"/>
                    </a:lnTo>
                    <a:lnTo>
                      <a:pt x="292" y="72"/>
                    </a:lnTo>
                    <a:lnTo>
                      <a:pt x="286" y="80"/>
                    </a:lnTo>
                    <a:lnTo>
                      <a:pt x="280" y="92"/>
                    </a:lnTo>
                    <a:lnTo>
                      <a:pt x="274" y="102"/>
                    </a:lnTo>
                    <a:lnTo>
                      <a:pt x="274" y="124"/>
                    </a:lnTo>
                    <a:lnTo>
                      <a:pt x="272" y="128"/>
                    </a:lnTo>
                    <a:lnTo>
                      <a:pt x="268" y="132"/>
                    </a:lnTo>
                    <a:lnTo>
                      <a:pt x="266" y="138"/>
                    </a:lnTo>
                    <a:lnTo>
                      <a:pt x="266" y="148"/>
                    </a:lnTo>
                    <a:lnTo>
                      <a:pt x="268" y="152"/>
                    </a:lnTo>
                    <a:lnTo>
                      <a:pt x="272" y="154"/>
                    </a:lnTo>
                    <a:lnTo>
                      <a:pt x="272" y="156"/>
                    </a:lnTo>
                    <a:lnTo>
                      <a:pt x="270" y="160"/>
                    </a:lnTo>
                    <a:lnTo>
                      <a:pt x="270" y="164"/>
                    </a:lnTo>
                    <a:lnTo>
                      <a:pt x="270" y="168"/>
                    </a:lnTo>
                    <a:lnTo>
                      <a:pt x="272" y="174"/>
                    </a:lnTo>
                    <a:lnTo>
                      <a:pt x="274" y="182"/>
                    </a:lnTo>
                    <a:lnTo>
                      <a:pt x="272" y="186"/>
                    </a:lnTo>
                    <a:lnTo>
                      <a:pt x="272" y="192"/>
                    </a:lnTo>
                    <a:lnTo>
                      <a:pt x="272" y="196"/>
                    </a:lnTo>
                    <a:lnTo>
                      <a:pt x="272" y="198"/>
                    </a:lnTo>
                    <a:lnTo>
                      <a:pt x="274" y="202"/>
                    </a:lnTo>
                    <a:lnTo>
                      <a:pt x="272" y="206"/>
                    </a:lnTo>
                    <a:lnTo>
                      <a:pt x="272" y="208"/>
                    </a:lnTo>
                    <a:lnTo>
                      <a:pt x="272" y="214"/>
                    </a:lnTo>
                    <a:lnTo>
                      <a:pt x="278" y="218"/>
                    </a:lnTo>
                    <a:lnTo>
                      <a:pt x="282" y="224"/>
                    </a:lnTo>
                    <a:lnTo>
                      <a:pt x="288" y="228"/>
                    </a:lnTo>
                    <a:lnTo>
                      <a:pt x="288" y="234"/>
                    </a:lnTo>
                    <a:lnTo>
                      <a:pt x="290" y="240"/>
                    </a:lnTo>
                    <a:lnTo>
                      <a:pt x="292" y="248"/>
                    </a:lnTo>
                    <a:lnTo>
                      <a:pt x="290" y="2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8" name="Freeform 108"/>
              <p:cNvSpPr>
                <a:spLocks noChangeAspect="1"/>
              </p:cNvSpPr>
              <p:nvPr/>
            </p:nvSpPr>
            <p:spPr bwMode="gray">
              <a:xfrm>
                <a:off x="3166" y="2332"/>
                <a:ext cx="174" cy="298"/>
              </a:xfrm>
              <a:custGeom>
                <a:avLst/>
                <a:gdLst>
                  <a:gd name="T0" fmla="*/ 32 w 174"/>
                  <a:gd name="T1" fmla="*/ 288 h 298"/>
                  <a:gd name="T2" fmla="*/ 34 w 174"/>
                  <a:gd name="T3" fmla="*/ 274 h 298"/>
                  <a:gd name="T4" fmla="*/ 44 w 174"/>
                  <a:gd name="T5" fmla="*/ 268 h 298"/>
                  <a:gd name="T6" fmla="*/ 66 w 174"/>
                  <a:gd name="T7" fmla="*/ 258 h 298"/>
                  <a:gd name="T8" fmla="*/ 74 w 174"/>
                  <a:gd name="T9" fmla="*/ 248 h 298"/>
                  <a:gd name="T10" fmla="*/ 78 w 174"/>
                  <a:gd name="T11" fmla="*/ 218 h 298"/>
                  <a:gd name="T12" fmla="*/ 76 w 174"/>
                  <a:gd name="T13" fmla="*/ 204 h 298"/>
                  <a:gd name="T14" fmla="*/ 74 w 174"/>
                  <a:gd name="T15" fmla="*/ 192 h 298"/>
                  <a:gd name="T16" fmla="*/ 70 w 174"/>
                  <a:gd name="T17" fmla="*/ 182 h 298"/>
                  <a:gd name="T18" fmla="*/ 70 w 174"/>
                  <a:gd name="T19" fmla="*/ 172 h 298"/>
                  <a:gd name="T20" fmla="*/ 76 w 174"/>
                  <a:gd name="T21" fmla="*/ 162 h 298"/>
                  <a:gd name="T22" fmla="*/ 94 w 174"/>
                  <a:gd name="T23" fmla="*/ 152 h 298"/>
                  <a:gd name="T24" fmla="*/ 102 w 174"/>
                  <a:gd name="T25" fmla="*/ 140 h 298"/>
                  <a:gd name="T26" fmla="*/ 112 w 174"/>
                  <a:gd name="T27" fmla="*/ 128 h 298"/>
                  <a:gd name="T28" fmla="*/ 150 w 174"/>
                  <a:gd name="T29" fmla="*/ 108 h 298"/>
                  <a:gd name="T30" fmla="*/ 162 w 174"/>
                  <a:gd name="T31" fmla="*/ 94 h 298"/>
                  <a:gd name="T32" fmla="*/ 168 w 174"/>
                  <a:gd name="T33" fmla="*/ 76 h 298"/>
                  <a:gd name="T34" fmla="*/ 170 w 174"/>
                  <a:gd name="T35" fmla="*/ 56 h 298"/>
                  <a:gd name="T36" fmla="*/ 174 w 174"/>
                  <a:gd name="T37" fmla="*/ 48 h 298"/>
                  <a:gd name="T38" fmla="*/ 172 w 174"/>
                  <a:gd name="T39" fmla="*/ 10 h 298"/>
                  <a:gd name="T40" fmla="*/ 166 w 174"/>
                  <a:gd name="T41" fmla="*/ 2 h 298"/>
                  <a:gd name="T42" fmla="*/ 154 w 174"/>
                  <a:gd name="T43" fmla="*/ 6 h 298"/>
                  <a:gd name="T44" fmla="*/ 130 w 174"/>
                  <a:gd name="T45" fmla="*/ 14 h 298"/>
                  <a:gd name="T46" fmla="*/ 124 w 174"/>
                  <a:gd name="T47" fmla="*/ 18 h 298"/>
                  <a:gd name="T48" fmla="*/ 118 w 174"/>
                  <a:gd name="T49" fmla="*/ 20 h 298"/>
                  <a:gd name="T50" fmla="*/ 112 w 174"/>
                  <a:gd name="T51" fmla="*/ 18 h 298"/>
                  <a:gd name="T52" fmla="*/ 106 w 174"/>
                  <a:gd name="T53" fmla="*/ 20 h 298"/>
                  <a:gd name="T54" fmla="*/ 100 w 174"/>
                  <a:gd name="T55" fmla="*/ 22 h 298"/>
                  <a:gd name="T56" fmla="*/ 72 w 174"/>
                  <a:gd name="T57" fmla="*/ 28 h 298"/>
                  <a:gd name="T58" fmla="*/ 72 w 174"/>
                  <a:gd name="T59" fmla="*/ 42 h 298"/>
                  <a:gd name="T60" fmla="*/ 80 w 174"/>
                  <a:gd name="T61" fmla="*/ 56 h 298"/>
                  <a:gd name="T62" fmla="*/ 92 w 174"/>
                  <a:gd name="T63" fmla="*/ 74 h 298"/>
                  <a:gd name="T64" fmla="*/ 92 w 174"/>
                  <a:gd name="T65" fmla="*/ 88 h 298"/>
                  <a:gd name="T66" fmla="*/ 88 w 174"/>
                  <a:gd name="T67" fmla="*/ 100 h 298"/>
                  <a:gd name="T68" fmla="*/ 82 w 174"/>
                  <a:gd name="T69" fmla="*/ 106 h 298"/>
                  <a:gd name="T70" fmla="*/ 78 w 174"/>
                  <a:gd name="T71" fmla="*/ 110 h 298"/>
                  <a:gd name="T72" fmla="*/ 76 w 174"/>
                  <a:gd name="T73" fmla="*/ 114 h 298"/>
                  <a:gd name="T74" fmla="*/ 68 w 174"/>
                  <a:gd name="T75" fmla="*/ 108 h 298"/>
                  <a:gd name="T76" fmla="*/ 68 w 174"/>
                  <a:gd name="T77" fmla="*/ 90 h 298"/>
                  <a:gd name="T78" fmla="*/ 70 w 174"/>
                  <a:gd name="T79" fmla="*/ 72 h 298"/>
                  <a:gd name="T80" fmla="*/ 56 w 174"/>
                  <a:gd name="T81" fmla="*/ 72 h 298"/>
                  <a:gd name="T82" fmla="*/ 50 w 174"/>
                  <a:gd name="T83" fmla="*/ 64 h 298"/>
                  <a:gd name="T84" fmla="*/ 34 w 174"/>
                  <a:gd name="T85" fmla="*/ 70 h 298"/>
                  <a:gd name="T86" fmla="*/ 12 w 174"/>
                  <a:gd name="T87" fmla="*/ 76 h 298"/>
                  <a:gd name="T88" fmla="*/ 0 w 174"/>
                  <a:gd name="T89" fmla="*/ 82 h 298"/>
                  <a:gd name="T90" fmla="*/ 18 w 174"/>
                  <a:gd name="T91" fmla="*/ 102 h 298"/>
                  <a:gd name="T92" fmla="*/ 36 w 174"/>
                  <a:gd name="T93" fmla="*/ 110 h 298"/>
                  <a:gd name="T94" fmla="*/ 44 w 174"/>
                  <a:gd name="T95" fmla="*/ 120 h 298"/>
                  <a:gd name="T96" fmla="*/ 44 w 174"/>
                  <a:gd name="T97" fmla="*/ 136 h 298"/>
                  <a:gd name="T98" fmla="*/ 40 w 174"/>
                  <a:gd name="T99" fmla="*/ 148 h 298"/>
                  <a:gd name="T100" fmla="*/ 40 w 174"/>
                  <a:gd name="T101" fmla="*/ 168 h 298"/>
                  <a:gd name="T102" fmla="*/ 36 w 174"/>
                  <a:gd name="T103" fmla="*/ 188 h 298"/>
                  <a:gd name="T104" fmla="*/ 18 w 174"/>
                  <a:gd name="T105" fmla="*/ 208 h 298"/>
                  <a:gd name="T106" fmla="*/ 14 w 174"/>
                  <a:gd name="T107" fmla="*/ 226 h 298"/>
                  <a:gd name="T108" fmla="*/ 20 w 174"/>
                  <a:gd name="T109" fmla="*/ 242 h 298"/>
                  <a:gd name="T110" fmla="*/ 20 w 174"/>
                  <a:gd name="T111" fmla="*/ 258 h 298"/>
                  <a:gd name="T112" fmla="*/ 18 w 174"/>
                  <a:gd name="T113" fmla="*/ 298 h 298"/>
                  <a:gd name="T114" fmla="*/ 30 w 174"/>
                  <a:gd name="T115" fmla="*/ 298 h 2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4" h="298">
                    <a:moveTo>
                      <a:pt x="30" y="298"/>
                    </a:moveTo>
                    <a:lnTo>
                      <a:pt x="32" y="288"/>
                    </a:lnTo>
                    <a:lnTo>
                      <a:pt x="32" y="282"/>
                    </a:lnTo>
                    <a:lnTo>
                      <a:pt x="34" y="274"/>
                    </a:lnTo>
                    <a:lnTo>
                      <a:pt x="38" y="270"/>
                    </a:lnTo>
                    <a:lnTo>
                      <a:pt x="44" y="268"/>
                    </a:lnTo>
                    <a:lnTo>
                      <a:pt x="50" y="264"/>
                    </a:lnTo>
                    <a:lnTo>
                      <a:pt x="66" y="258"/>
                    </a:lnTo>
                    <a:lnTo>
                      <a:pt x="72" y="254"/>
                    </a:lnTo>
                    <a:lnTo>
                      <a:pt x="74" y="248"/>
                    </a:lnTo>
                    <a:lnTo>
                      <a:pt x="78" y="232"/>
                    </a:lnTo>
                    <a:lnTo>
                      <a:pt x="78" y="218"/>
                    </a:lnTo>
                    <a:lnTo>
                      <a:pt x="78" y="210"/>
                    </a:lnTo>
                    <a:lnTo>
                      <a:pt x="76" y="204"/>
                    </a:lnTo>
                    <a:lnTo>
                      <a:pt x="74" y="196"/>
                    </a:lnTo>
                    <a:lnTo>
                      <a:pt x="74" y="192"/>
                    </a:lnTo>
                    <a:lnTo>
                      <a:pt x="74" y="186"/>
                    </a:lnTo>
                    <a:lnTo>
                      <a:pt x="70" y="182"/>
                    </a:lnTo>
                    <a:lnTo>
                      <a:pt x="70" y="178"/>
                    </a:lnTo>
                    <a:lnTo>
                      <a:pt x="70" y="172"/>
                    </a:lnTo>
                    <a:lnTo>
                      <a:pt x="72" y="168"/>
                    </a:lnTo>
                    <a:lnTo>
                      <a:pt x="76" y="162"/>
                    </a:lnTo>
                    <a:lnTo>
                      <a:pt x="86" y="156"/>
                    </a:lnTo>
                    <a:lnTo>
                      <a:pt x="94" y="152"/>
                    </a:lnTo>
                    <a:lnTo>
                      <a:pt x="100" y="148"/>
                    </a:lnTo>
                    <a:lnTo>
                      <a:pt x="102" y="140"/>
                    </a:lnTo>
                    <a:lnTo>
                      <a:pt x="108" y="134"/>
                    </a:lnTo>
                    <a:lnTo>
                      <a:pt x="112" y="128"/>
                    </a:lnTo>
                    <a:lnTo>
                      <a:pt x="130" y="116"/>
                    </a:lnTo>
                    <a:lnTo>
                      <a:pt x="150" y="108"/>
                    </a:lnTo>
                    <a:lnTo>
                      <a:pt x="156" y="100"/>
                    </a:lnTo>
                    <a:lnTo>
                      <a:pt x="162" y="94"/>
                    </a:lnTo>
                    <a:lnTo>
                      <a:pt x="168" y="84"/>
                    </a:lnTo>
                    <a:lnTo>
                      <a:pt x="168" y="76"/>
                    </a:lnTo>
                    <a:lnTo>
                      <a:pt x="168" y="66"/>
                    </a:lnTo>
                    <a:lnTo>
                      <a:pt x="170" y="56"/>
                    </a:lnTo>
                    <a:lnTo>
                      <a:pt x="170" y="50"/>
                    </a:lnTo>
                    <a:lnTo>
                      <a:pt x="174" y="48"/>
                    </a:lnTo>
                    <a:lnTo>
                      <a:pt x="172" y="22"/>
                    </a:lnTo>
                    <a:lnTo>
                      <a:pt x="172" y="10"/>
                    </a:lnTo>
                    <a:lnTo>
                      <a:pt x="174" y="0"/>
                    </a:lnTo>
                    <a:lnTo>
                      <a:pt x="166" y="2"/>
                    </a:lnTo>
                    <a:lnTo>
                      <a:pt x="158" y="2"/>
                    </a:lnTo>
                    <a:lnTo>
                      <a:pt x="154" y="6"/>
                    </a:lnTo>
                    <a:lnTo>
                      <a:pt x="144" y="10"/>
                    </a:lnTo>
                    <a:lnTo>
                      <a:pt x="130" y="14"/>
                    </a:lnTo>
                    <a:lnTo>
                      <a:pt x="126" y="16"/>
                    </a:lnTo>
                    <a:lnTo>
                      <a:pt x="124" y="18"/>
                    </a:lnTo>
                    <a:lnTo>
                      <a:pt x="122" y="20"/>
                    </a:lnTo>
                    <a:lnTo>
                      <a:pt x="118" y="20"/>
                    </a:lnTo>
                    <a:lnTo>
                      <a:pt x="114" y="20"/>
                    </a:lnTo>
                    <a:lnTo>
                      <a:pt x="112" y="18"/>
                    </a:lnTo>
                    <a:lnTo>
                      <a:pt x="108" y="18"/>
                    </a:lnTo>
                    <a:lnTo>
                      <a:pt x="106" y="20"/>
                    </a:lnTo>
                    <a:lnTo>
                      <a:pt x="104" y="22"/>
                    </a:lnTo>
                    <a:lnTo>
                      <a:pt x="100" y="22"/>
                    </a:lnTo>
                    <a:lnTo>
                      <a:pt x="74" y="20"/>
                    </a:lnTo>
                    <a:lnTo>
                      <a:pt x="72" y="28"/>
                    </a:lnTo>
                    <a:lnTo>
                      <a:pt x="70" y="36"/>
                    </a:lnTo>
                    <a:lnTo>
                      <a:pt x="72" y="42"/>
                    </a:lnTo>
                    <a:lnTo>
                      <a:pt x="74" y="48"/>
                    </a:lnTo>
                    <a:lnTo>
                      <a:pt x="80" y="56"/>
                    </a:lnTo>
                    <a:lnTo>
                      <a:pt x="88" y="68"/>
                    </a:lnTo>
                    <a:lnTo>
                      <a:pt x="92" y="74"/>
                    </a:lnTo>
                    <a:lnTo>
                      <a:pt x="92" y="80"/>
                    </a:lnTo>
                    <a:lnTo>
                      <a:pt x="92" y="88"/>
                    </a:lnTo>
                    <a:lnTo>
                      <a:pt x="90" y="94"/>
                    </a:lnTo>
                    <a:lnTo>
                      <a:pt x="88" y="100"/>
                    </a:lnTo>
                    <a:lnTo>
                      <a:pt x="86" y="102"/>
                    </a:lnTo>
                    <a:lnTo>
                      <a:pt x="82" y="106"/>
                    </a:lnTo>
                    <a:lnTo>
                      <a:pt x="80" y="108"/>
                    </a:lnTo>
                    <a:lnTo>
                      <a:pt x="78" y="110"/>
                    </a:lnTo>
                    <a:lnTo>
                      <a:pt x="78" y="118"/>
                    </a:lnTo>
                    <a:lnTo>
                      <a:pt x="76" y="114"/>
                    </a:lnTo>
                    <a:lnTo>
                      <a:pt x="72" y="110"/>
                    </a:lnTo>
                    <a:lnTo>
                      <a:pt x="68" y="108"/>
                    </a:lnTo>
                    <a:lnTo>
                      <a:pt x="66" y="100"/>
                    </a:lnTo>
                    <a:lnTo>
                      <a:pt x="68" y="90"/>
                    </a:lnTo>
                    <a:lnTo>
                      <a:pt x="70" y="82"/>
                    </a:lnTo>
                    <a:lnTo>
                      <a:pt x="70" y="72"/>
                    </a:lnTo>
                    <a:lnTo>
                      <a:pt x="62" y="72"/>
                    </a:lnTo>
                    <a:lnTo>
                      <a:pt x="56" y="72"/>
                    </a:lnTo>
                    <a:lnTo>
                      <a:pt x="52" y="70"/>
                    </a:lnTo>
                    <a:lnTo>
                      <a:pt x="50" y="64"/>
                    </a:lnTo>
                    <a:lnTo>
                      <a:pt x="44" y="64"/>
                    </a:lnTo>
                    <a:lnTo>
                      <a:pt x="34" y="70"/>
                    </a:lnTo>
                    <a:lnTo>
                      <a:pt x="22" y="72"/>
                    </a:lnTo>
                    <a:lnTo>
                      <a:pt x="12" y="76"/>
                    </a:lnTo>
                    <a:lnTo>
                      <a:pt x="6" y="80"/>
                    </a:lnTo>
                    <a:lnTo>
                      <a:pt x="0" y="82"/>
                    </a:lnTo>
                    <a:lnTo>
                      <a:pt x="2" y="98"/>
                    </a:lnTo>
                    <a:lnTo>
                      <a:pt x="18" y="102"/>
                    </a:lnTo>
                    <a:lnTo>
                      <a:pt x="30" y="106"/>
                    </a:lnTo>
                    <a:lnTo>
                      <a:pt x="36" y="110"/>
                    </a:lnTo>
                    <a:lnTo>
                      <a:pt x="40" y="114"/>
                    </a:lnTo>
                    <a:lnTo>
                      <a:pt x="44" y="120"/>
                    </a:lnTo>
                    <a:lnTo>
                      <a:pt x="44" y="128"/>
                    </a:lnTo>
                    <a:lnTo>
                      <a:pt x="44" y="136"/>
                    </a:lnTo>
                    <a:lnTo>
                      <a:pt x="42" y="142"/>
                    </a:lnTo>
                    <a:lnTo>
                      <a:pt x="40" y="148"/>
                    </a:lnTo>
                    <a:lnTo>
                      <a:pt x="40" y="158"/>
                    </a:lnTo>
                    <a:lnTo>
                      <a:pt x="40" y="168"/>
                    </a:lnTo>
                    <a:lnTo>
                      <a:pt x="38" y="178"/>
                    </a:lnTo>
                    <a:lnTo>
                      <a:pt x="36" y="188"/>
                    </a:lnTo>
                    <a:lnTo>
                      <a:pt x="30" y="196"/>
                    </a:lnTo>
                    <a:lnTo>
                      <a:pt x="18" y="208"/>
                    </a:lnTo>
                    <a:lnTo>
                      <a:pt x="14" y="218"/>
                    </a:lnTo>
                    <a:lnTo>
                      <a:pt x="14" y="226"/>
                    </a:lnTo>
                    <a:lnTo>
                      <a:pt x="18" y="234"/>
                    </a:lnTo>
                    <a:lnTo>
                      <a:pt x="20" y="242"/>
                    </a:lnTo>
                    <a:lnTo>
                      <a:pt x="22" y="250"/>
                    </a:lnTo>
                    <a:lnTo>
                      <a:pt x="20" y="258"/>
                    </a:lnTo>
                    <a:lnTo>
                      <a:pt x="18" y="264"/>
                    </a:lnTo>
                    <a:lnTo>
                      <a:pt x="18" y="298"/>
                    </a:lnTo>
                    <a:lnTo>
                      <a:pt x="28" y="298"/>
                    </a:lnTo>
                    <a:lnTo>
                      <a:pt x="30" y="29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9" name="Freeform 109"/>
              <p:cNvSpPr>
                <a:spLocks noChangeAspect="1"/>
              </p:cNvSpPr>
              <p:nvPr/>
            </p:nvSpPr>
            <p:spPr bwMode="gray">
              <a:xfrm>
                <a:off x="2942" y="2542"/>
                <a:ext cx="256" cy="234"/>
              </a:xfrm>
              <a:custGeom>
                <a:avLst/>
                <a:gdLst>
                  <a:gd name="T0" fmla="*/ 252 w 256"/>
                  <a:gd name="T1" fmla="*/ 92 h 234"/>
                  <a:gd name="T2" fmla="*/ 256 w 256"/>
                  <a:gd name="T3" fmla="*/ 100 h 234"/>
                  <a:gd name="T4" fmla="*/ 256 w 256"/>
                  <a:gd name="T5" fmla="*/ 108 h 234"/>
                  <a:gd name="T6" fmla="*/ 248 w 256"/>
                  <a:gd name="T7" fmla="*/ 118 h 234"/>
                  <a:gd name="T8" fmla="*/ 226 w 256"/>
                  <a:gd name="T9" fmla="*/ 136 h 234"/>
                  <a:gd name="T10" fmla="*/ 206 w 256"/>
                  <a:gd name="T11" fmla="*/ 170 h 234"/>
                  <a:gd name="T12" fmla="*/ 182 w 256"/>
                  <a:gd name="T13" fmla="*/ 198 h 234"/>
                  <a:gd name="T14" fmla="*/ 162 w 256"/>
                  <a:gd name="T15" fmla="*/ 206 h 234"/>
                  <a:gd name="T16" fmla="*/ 146 w 256"/>
                  <a:gd name="T17" fmla="*/ 212 h 234"/>
                  <a:gd name="T18" fmla="*/ 132 w 256"/>
                  <a:gd name="T19" fmla="*/ 220 h 234"/>
                  <a:gd name="T20" fmla="*/ 112 w 256"/>
                  <a:gd name="T21" fmla="*/ 222 h 234"/>
                  <a:gd name="T22" fmla="*/ 82 w 256"/>
                  <a:gd name="T23" fmla="*/ 220 h 234"/>
                  <a:gd name="T24" fmla="*/ 78 w 256"/>
                  <a:gd name="T25" fmla="*/ 228 h 234"/>
                  <a:gd name="T26" fmla="*/ 58 w 256"/>
                  <a:gd name="T27" fmla="*/ 228 h 234"/>
                  <a:gd name="T28" fmla="*/ 46 w 256"/>
                  <a:gd name="T29" fmla="*/ 234 h 234"/>
                  <a:gd name="T30" fmla="*/ 22 w 256"/>
                  <a:gd name="T31" fmla="*/ 210 h 234"/>
                  <a:gd name="T32" fmla="*/ 22 w 256"/>
                  <a:gd name="T33" fmla="*/ 200 h 234"/>
                  <a:gd name="T34" fmla="*/ 24 w 256"/>
                  <a:gd name="T35" fmla="*/ 184 h 234"/>
                  <a:gd name="T36" fmla="*/ 20 w 256"/>
                  <a:gd name="T37" fmla="*/ 174 h 234"/>
                  <a:gd name="T38" fmla="*/ 16 w 256"/>
                  <a:gd name="T39" fmla="*/ 166 h 234"/>
                  <a:gd name="T40" fmla="*/ 10 w 256"/>
                  <a:gd name="T41" fmla="*/ 140 h 234"/>
                  <a:gd name="T42" fmla="*/ 0 w 256"/>
                  <a:gd name="T43" fmla="*/ 122 h 234"/>
                  <a:gd name="T44" fmla="*/ 6 w 256"/>
                  <a:gd name="T45" fmla="*/ 114 h 234"/>
                  <a:gd name="T46" fmla="*/ 14 w 256"/>
                  <a:gd name="T47" fmla="*/ 120 h 234"/>
                  <a:gd name="T48" fmla="*/ 24 w 256"/>
                  <a:gd name="T49" fmla="*/ 126 h 234"/>
                  <a:gd name="T50" fmla="*/ 42 w 256"/>
                  <a:gd name="T51" fmla="*/ 126 h 234"/>
                  <a:gd name="T52" fmla="*/ 52 w 256"/>
                  <a:gd name="T53" fmla="*/ 118 h 234"/>
                  <a:gd name="T54" fmla="*/ 54 w 256"/>
                  <a:gd name="T55" fmla="*/ 54 h 234"/>
                  <a:gd name="T56" fmla="*/ 68 w 256"/>
                  <a:gd name="T57" fmla="*/ 64 h 234"/>
                  <a:gd name="T58" fmla="*/ 70 w 256"/>
                  <a:gd name="T59" fmla="*/ 74 h 234"/>
                  <a:gd name="T60" fmla="*/ 66 w 256"/>
                  <a:gd name="T61" fmla="*/ 90 h 234"/>
                  <a:gd name="T62" fmla="*/ 90 w 256"/>
                  <a:gd name="T63" fmla="*/ 84 h 234"/>
                  <a:gd name="T64" fmla="*/ 106 w 256"/>
                  <a:gd name="T65" fmla="*/ 64 h 234"/>
                  <a:gd name="T66" fmla="*/ 116 w 256"/>
                  <a:gd name="T67" fmla="*/ 62 h 234"/>
                  <a:gd name="T68" fmla="*/ 126 w 256"/>
                  <a:gd name="T69" fmla="*/ 68 h 234"/>
                  <a:gd name="T70" fmla="*/ 138 w 256"/>
                  <a:gd name="T71" fmla="*/ 68 h 234"/>
                  <a:gd name="T72" fmla="*/ 146 w 256"/>
                  <a:gd name="T73" fmla="*/ 60 h 234"/>
                  <a:gd name="T74" fmla="*/ 152 w 256"/>
                  <a:gd name="T75" fmla="*/ 50 h 234"/>
                  <a:gd name="T76" fmla="*/ 158 w 256"/>
                  <a:gd name="T77" fmla="*/ 46 h 234"/>
                  <a:gd name="T78" fmla="*/ 172 w 256"/>
                  <a:gd name="T79" fmla="*/ 32 h 234"/>
                  <a:gd name="T80" fmla="*/ 188 w 256"/>
                  <a:gd name="T81" fmla="*/ 10 h 234"/>
                  <a:gd name="T82" fmla="*/ 202 w 256"/>
                  <a:gd name="T83" fmla="*/ 2 h 234"/>
                  <a:gd name="T84" fmla="*/ 216 w 256"/>
                  <a:gd name="T85" fmla="*/ 2 h 234"/>
                  <a:gd name="T86" fmla="*/ 228 w 256"/>
                  <a:gd name="T87" fmla="*/ 6 h 234"/>
                  <a:gd name="T88" fmla="*/ 238 w 256"/>
                  <a:gd name="T89" fmla="*/ 16 h 234"/>
                  <a:gd name="T90" fmla="*/ 244 w 256"/>
                  <a:gd name="T91" fmla="*/ 32 h 234"/>
                  <a:gd name="T92" fmla="*/ 244 w 256"/>
                  <a:gd name="T93" fmla="*/ 48 h 234"/>
                  <a:gd name="T94" fmla="*/ 242 w 256"/>
                  <a:gd name="T95" fmla="*/ 88 h 2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34">
                    <a:moveTo>
                      <a:pt x="254" y="88"/>
                    </a:moveTo>
                    <a:lnTo>
                      <a:pt x="252" y="92"/>
                    </a:lnTo>
                    <a:lnTo>
                      <a:pt x="254" y="98"/>
                    </a:lnTo>
                    <a:lnTo>
                      <a:pt x="256" y="100"/>
                    </a:lnTo>
                    <a:lnTo>
                      <a:pt x="256" y="104"/>
                    </a:lnTo>
                    <a:lnTo>
                      <a:pt x="256" y="108"/>
                    </a:lnTo>
                    <a:lnTo>
                      <a:pt x="254" y="114"/>
                    </a:lnTo>
                    <a:lnTo>
                      <a:pt x="248" y="118"/>
                    </a:lnTo>
                    <a:lnTo>
                      <a:pt x="236" y="126"/>
                    </a:lnTo>
                    <a:lnTo>
                      <a:pt x="226" y="136"/>
                    </a:lnTo>
                    <a:lnTo>
                      <a:pt x="218" y="146"/>
                    </a:lnTo>
                    <a:lnTo>
                      <a:pt x="206" y="170"/>
                    </a:lnTo>
                    <a:lnTo>
                      <a:pt x="190" y="188"/>
                    </a:lnTo>
                    <a:lnTo>
                      <a:pt x="182" y="198"/>
                    </a:lnTo>
                    <a:lnTo>
                      <a:pt x="172" y="204"/>
                    </a:lnTo>
                    <a:lnTo>
                      <a:pt x="162" y="206"/>
                    </a:lnTo>
                    <a:lnTo>
                      <a:pt x="156" y="208"/>
                    </a:lnTo>
                    <a:lnTo>
                      <a:pt x="146" y="212"/>
                    </a:lnTo>
                    <a:lnTo>
                      <a:pt x="136" y="216"/>
                    </a:lnTo>
                    <a:lnTo>
                      <a:pt x="132" y="220"/>
                    </a:lnTo>
                    <a:lnTo>
                      <a:pt x="126" y="222"/>
                    </a:lnTo>
                    <a:lnTo>
                      <a:pt x="112" y="222"/>
                    </a:lnTo>
                    <a:lnTo>
                      <a:pt x="98" y="220"/>
                    </a:lnTo>
                    <a:lnTo>
                      <a:pt x="82" y="220"/>
                    </a:lnTo>
                    <a:lnTo>
                      <a:pt x="80" y="224"/>
                    </a:lnTo>
                    <a:lnTo>
                      <a:pt x="78" y="228"/>
                    </a:lnTo>
                    <a:lnTo>
                      <a:pt x="68" y="228"/>
                    </a:lnTo>
                    <a:lnTo>
                      <a:pt x="58" y="228"/>
                    </a:lnTo>
                    <a:lnTo>
                      <a:pt x="52" y="230"/>
                    </a:lnTo>
                    <a:lnTo>
                      <a:pt x="46" y="234"/>
                    </a:lnTo>
                    <a:lnTo>
                      <a:pt x="28" y="220"/>
                    </a:lnTo>
                    <a:lnTo>
                      <a:pt x="22" y="210"/>
                    </a:lnTo>
                    <a:lnTo>
                      <a:pt x="20" y="204"/>
                    </a:lnTo>
                    <a:lnTo>
                      <a:pt x="22" y="200"/>
                    </a:lnTo>
                    <a:lnTo>
                      <a:pt x="24" y="194"/>
                    </a:lnTo>
                    <a:lnTo>
                      <a:pt x="24" y="184"/>
                    </a:lnTo>
                    <a:lnTo>
                      <a:pt x="24" y="178"/>
                    </a:lnTo>
                    <a:lnTo>
                      <a:pt x="20" y="174"/>
                    </a:lnTo>
                    <a:lnTo>
                      <a:pt x="16" y="170"/>
                    </a:lnTo>
                    <a:lnTo>
                      <a:pt x="16" y="166"/>
                    </a:lnTo>
                    <a:lnTo>
                      <a:pt x="14" y="150"/>
                    </a:lnTo>
                    <a:lnTo>
                      <a:pt x="10" y="140"/>
                    </a:lnTo>
                    <a:lnTo>
                      <a:pt x="6" y="132"/>
                    </a:lnTo>
                    <a:lnTo>
                      <a:pt x="0" y="122"/>
                    </a:lnTo>
                    <a:lnTo>
                      <a:pt x="4" y="118"/>
                    </a:lnTo>
                    <a:lnTo>
                      <a:pt x="6" y="114"/>
                    </a:lnTo>
                    <a:lnTo>
                      <a:pt x="10" y="114"/>
                    </a:lnTo>
                    <a:lnTo>
                      <a:pt x="14" y="120"/>
                    </a:lnTo>
                    <a:lnTo>
                      <a:pt x="20" y="124"/>
                    </a:lnTo>
                    <a:lnTo>
                      <a:pt x="24" y="126"/>
                    </a:lnTo>
                    <a:lnTo>
                      <a:pt x="32" y="126"/>
                    </a:lnTo>
                    <a:lnTo>
                      <a:pt x="42" y="126"/>
                    </a:lnTo>
                    <a:lnTo>
                      <a:pt x="48" y="122"/>
                    </a:lnTo>
                    <a:lnTo>
                      <a:pt x="52" y="118"/>
                    </a:lnTo>
                    <a:lnTo>
                      <a:pt x="56" y="116"/>
                    </a:lnTo>
                    <a:lnTo>
                      <a:pt x="54" y="54"/>
                    </a:lnTo>
                    <a:lnTo>
                      <a:pt x="60" y="56"/>
                    </a:lnTo>
                    <a:lnTo>
                      <a:pt x="68" y="64"/>
                    </a:lnTo>
                    <a:lnTo>
                      <a:pt x="70" y="68"/>
                    </a:lnTo>
                    <a:lnTo>
                      <a:pt x="70" y="74"/>
                    </a:lnTo>
                    <a:lnTo>
                      <a:pt x="68" y="82"/>
                    </a:lnTo>
                    <a:lnTo>
                      <a:pt x="66" y="90"/>
                    </a:lnTo>
                    <a:lnTo>
                      <a:pt x="82" y="90"/>
                    </a:lnTo>
                    <a:lnTo>
                      <a:pt x="90" y="84"/>
                    </a:lnTo>
                    <a:lnTo>
                      <a:pt x="98" y="72"/>
                    </a:lnTo>
                    <a:lnTo>
                      <a:pt x="106" y="64"/>
                    </a:lnTo>
                    <a:lnTo>
                      <a:pt x="110" y="60"/>
                    </a:lnTo>
                    <a:lnTo>
                      <a:pt x="116" y="62"/>
                    </a:lnTo>
                    <a:lnTo>
                      <a:pt x="122" y="64"/>
                    </a:lnTo>
                    <a:lnTo>
                      <a:pt x="126" y="68"/>
                    </a:lnTo>
                    <a:lnTo>
                      <a:pt x="132" y="70"/>
                    </a:lnTo>
                    <a:lnTo>
                      <a:pt x="138" y="68"/>
                    </a:lnTo>
                    <a:lnTo>
                      <a:pt x="142" y="64"/>
                    </a:lnTo>
                    <a:lnTo>
                      <a:pt x="146" y="60"/>
                    </a:lnTo>
                    <a:lnTo>
                      <a:pt x="148" y="54"/>
                    </a:lnTo>
                    <a:lnTo>
                      <a:pt x="152" y="50"/>
                    </a:lnTo>
                    <a:lnTo>
                      <a:pt x="154" y="48"/>
                    </a:lnTo>
                    <a:lnTo>
                      <a:pt x="158" y="46"/>
                    </a:lnTo>
                    <a:lnTo>
                      <a:pt x="160" y="44"/>
                    </a:lnTo>
                    <a:lnTo>
                      <a:pt x="172" y="32"/>
                    </a:lnTo>
                    <a:lnTo>
                      <a:pt x="182" y="20"/>
                    </a:lnTo>
                    <a:lnTo>
                      <a:pt x="188" y="10"/>
                    </a:lnTo>
                    <a:lnTo>
                      <a:pt x="194" y="6"/>
                    </a:lnTo>
                    <a:lnTo>
                      <a:pt x="202" y="2"/>
                    </a:lnTo>
                    <a:lnTo>
                      <a:pt x="210" y="0"/>
                    </a:lnTo>
                    <a:lnTo>
                      <a:pt x="216" y="2"/>
                    </a:lnTo>
                    <a:lnTo>
                      <a:pt x="222" y="4"/>
                    </a:lnTo>
                    <a:lnTo>
                      <a:pt x="228" y="6"/>
                    </a:lnTo>
                    <a:lnTo>
                      <a:pt x="238" y="8"/>
                    </a:lnTo>
                    <a:lnTo>
                      <a:pt x="238" y="16"/>
                    </a:lnTo>
                    <a:lnTo>
                      <a:pt x="242" y="24"/>
                    </a:lnTo>
                    <a:lnTo>
                      <a:pt x="244" y="32"/>
                    </a:lnTo>
                    <a:lnTo>
                      <a:pt x="246" y="40"/>
                    </a:lnTo>
                    <a:lnTo>
                      <a:pt x="244" y="48"/>
                    </a:lnTo>
                    <a:lnTo>
                      <a:pt x="242" y="54"/>
                    </a:lnTo>
                    <a:lnTo>
                      <a:pt x="242" y="88"/>
                    </a:lnTo>
                    <a:lnTo>
                      <a:pt x="254" y="8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0" name="Freeform 110"/>
              <p:cNvSpPr>
                <a:spLocks noChangeAspect="1"/>
              </p:cNvSpPr>
              <p:nvPr/>
            </p:nvSpPr>
            <p:spPr bwMode="gray">
              <a:xfrm>
                <a:off x="3106" y="2662"/>
                <a:ext cx="34" cy="36"/>
              </a:xfrm>
              <a:custGeom>
                <a:avLst/>
                <a:gdLst>
                  <a:gd name="T0" fmla="*/ 28 w 34"/>
                  <a:gd name="T1" fmla="*/ 0 h 36"/>
                  <a:gd name="T2" fmla="*/ 22 w 34"/>
                  <a:gd name="T3" fmla="*/ 0 h 36"/>
                  <a:gd name="T4" fmla="*/ 8 w 34"/>
                  <a:gd name="T5" fmla="*/ 10 h 36"/>
                  <a:gd name="T6" fmla="*/ 2 w 34"/>
                  <a:gd name="T7" fmla="*/ 18 h 36"/>
                  <a:gd name="T8" fmla="*/ 0 w 34"/>
                  <a:gd name="T9" fmla="*/ 22 h 36"/>
                  <a:gd name="T10" fmla="*/ 0 w 34"/>
                  <a:gd name="T11" fmla="*/ 26 h 36"/>
                  <a:gd name="T12" fmla="*/ 2 w 34"/>
                  <a:gd name="T13" fmla="*/ 32 h 36"/>
                  <a:gd name="T14" fmla="*/ 6 w 34"/>
                  <a:gd name="T15" fmla="*/ 34 h 36"/>
                  <a:gd name="T16" fmla="*/ 10 w 34"/>
                  <a:gd name="T17" fmla="*/ 36 h 36"/>
                  <a:gd name="T18" fmla="*/ 14 w 34"/>
                  <a:gd name="T19" fmla="*/ 36 h 36"/>
                  <a:gd name="T20" fmla="*/ 18 w 34"/>
                  <a:gd name="T21" fmla="*/ 32 h 36"/>
                  <a:gd name="T22" fmla="*/ 24 w 34"/>
                  <a:gd name="T23" fmla="*/ 26 h 36"/>
                  <a:gd name="T24" fmla="*/ 32 w 34"/>
                  <a:gd name="T25" fmla="*/ 18 h 36"/>
                  <a:gd name="T26" fmla="*/ 34 w 34"/>
                  <a:gd name="T27" fmla="*/ 10 h 36"/>
                  <a:gd name="T28" fmla="*/ 30 w 34"/>
                  <a:gd name="T29" fmla="*/ 6 h 36"/>
                  <a:gd name="T30" fmla="*/ 28 w 34"/>
                  <a:gd name="T31" fmla="*/ 4 h 36"/>
                  <a:gd name="T32" fmla="*/ 28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6">
                    <a:moveTo>
                      <a:pt x="28" y="0"/>
                    </a:moveTo>
                    <a:lnTo>
                      <a:pt x="22" y="0"/>
                    </a:lnTo>
                    <a:lnTo>
                      <a:pt x="8" y="10"/>
                    </a:lnTo>
                    <a:lnTo>
                      <a:pt x="2" y="18"/>
                    </a:lnTo>
                    <a:lnTo>
                      <a:pt x="0" y="22"/>
                    </a:lnTo>
                    <a:lnTo>
                      <a:pt x="0" y="26"/>
                    </a:lnTo>
                    <a:lnTo>
                      <a:pt x="2" y="32"/>
                    </a:lnTo>
                    <a:lnTo>
                      <a:pt x="6" y="34"/>
                    </a:lnTo>
                    <a:lnTo>
                      <a:pt x="10" y="36"/>
                    </a:lnTo>
                    <a:lnTo>
                      <a:pt x="14" y="36"/>
                    </a:lnTo>
                    <a:lnTo>
                      <a:pt x="18" y="32"/>
                    </a:lnTo>
                    <a:lnTo>
                      <a:pt x="24" y="26"/>
                    </a:lnTo>
                    <a:lnTo>
                      <a:pt x="32" y="18"/>
                    </a:lnTo>
                    <a:lnTo>
                      <a:pt x="34" y="10"/>
                    </a:lnTo>
                    <a:lnTo>
                      <a:pt x="30" y="6"/>
                    </a:lnTo>
                    <a:lnTo>
                      <a:pt x="28" y="4"/>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1" name="Freeform 111"/>
              <p:cNvSpPr>
                <a:spLocks noChangeAspect="1"/>
              </p:cNvSpPr>
              <p:nvPr/>
            </p:nvSpPr>
            <p:spPr bwMode="gray">
              <a:xfrm>
                <a:off x="3164" y="2612"/>
                <a:ext cx="20" cy="24"/>
              </a:xfrm>
              <a:custGeom>
                <a:avLst/>
                <a:gdLst>
                  <a:gd name="T0" fmla="*/ 20 w 20"/>
                  <a:gd name="T1" fmla="*/ 18 h 24"/>
                  <a:gd name="T2" fmla="*/ 18 w 20"/>
                  <a:gd name="T3" fmla="*/ 22 h 24"/>
                  <a:gd name="T4" fmla="*/ 16 w 20"/>
                  <a:gd name="T5" fmla="*/ 24 h 24"/>
                  <a:gd name="T6" fmla="*/ 14 w 20"/>
                  <a:gd name="T7" fmla="*/ 24 h 24"/>
                  <a:gd name="T8" fmla="*/ 6 w 20"/>
                  <a:gd name="T9" fmla="*/ 24 h 24"/>
                  <a:gd name="T10" fmla="*/ 2 w 20"/>
                  <a:gd name="T11" fmla="*/ 22 h 24"/>
                  <a:gd name="T12" fmla="*/ 0 w 20"/>
                  <a:gd name="T13" fmla="*/ 18 h 24"/>
                  <a:gd name="T14" fmla="*/ 0 w 20"/>
                  <a:gd name="T15" fmla="*/ 12 h 24"/>
                  <a:gd name="T16" fmla="*/ 0 w 20"/>
                  <a:gd name="T17" fmla="*/ 8 h 24"/>
                  <a:gd name="T18" fmla="*/ 2 w 20"/>
                  <a:gd name="T19" fmla="*/ 6 h 24"/>
                  <a:gd name="T20" fmla="*/ 8 w 20"/>
                  <a:gd name="T21" fmla="*/ 2 h 24"/>
                  <a:gd name="T22" fmla="*/ 14 w 20"/>
                  <a:gd name="T23" fmla="*/ 0 h 24"/>
                  <a:gd name="T24" fmla="*/ 20 w 20"/>
                  <a:gd name="T25" fmla="*/ 0 h 24"/>
                  <a:gd name="T26" fmla="*/ 20 w 20"/>
                  <a:gd name="T27" fmla="*/ 18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24">
                    <a:moveTo>
                      <a:pt x="20" y="18"/>
                    </a:moveTo>
                    <a:lnTo>
                      <a:pt x="18" y="22"/>
                    </a:lnTo>
                    <a:lnTo>
                      <a:pt x="16" y="24"/>
                    </a:lnTo>
                    <a:lnTo>
                      <a:pt x="14" y="24"/>
                    </a:lnTo>
                    <a:lnTo>
                      <a:pt x="6" y="24"/>
                    </a:lnTo>
                    <a:lnTo>
                      <a:pt x="2" y="22"/>
                    </a:lnTo>
                    <a:lnTo>
                      <a:pt x="0" y="18"/>
                    </a:lnTo>
                    <a:lnTo>
                      <a:pt x="0" y="12"/>
                    </a:lnTo>
                    <a:lnTo>
                      <a:pt x="0" y="8"/>
                    </a:lnTo>
                    <a:lnTo>
                      <a:pt x="2" y="6"/>
                    </a:lnTo>
                    <a:lnTo>
                      <a:pt x="8" y="2"/>
                    </a:lnTo>
                    <a:lnTo>
                      <a:pt x="14" y="0"/>
                    </a:lnTo>
                    <a:lnTo>
                      <a:pt x="20" y="0"/>
                    </a:lnTo>
                    <a:lnTo>
                      <a:pt x="20"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2" name="Freeform 112"/>
              <p:cNvSpPr>
                <a:spLocks noChangeAspect="1"/>
              </p:cNvSpPr>
              <p:nvPr/>
            </p:nvSpPr>
            <p:spPr bwMode="gray">
              <a:xfrm>
                <a:off x="3090" y="2424"/>
                <a:ext cx="120" cy="126"/>
              </a:xfrm>
              <a:custGeom>
                <a:avLst/>
                <a:gdLst>
                  <a:gd name="T0" fmla="*/ 78 w 120"/>
                  <a:gd name="T1" fmla="*/ 0 h 126"/>
                  <a:gd name="T2" fmla="*/ 78 w 120"/>
                  <a:gd name="T3" fmla="*/ 6 h 126"/>
                  <a:gd name="T4" fmla="*/ 94 w 120"/>
                  <a:gd name="T5" fmla="*/ 10 h 126"/>
                  <a:gd name="T6" fmla="*/ 106 w 120"/>
                  <a:gd name="T7" fmla="*/ 14 h 126"/>
                  <a:gd name="T8" fmla="*/ 112 w 120"/>
                  <a:gd name="T9" fmla="*/ 18 h 126"/>
                  <a:gd name="T10" fmla="*/ 116 w 120"/>
                  <a:gd name="T11" fmla="*/ 22 h 126"/>
                  <a:gd name="T12" fmla="*/ 120 w 120"/>
                  <a:gd name="T13" fmla="*/ 28 h 126"/>
                  <a:gd name="T14" fmla="*/ 120 w 120"/>
                  <a:gd name="T15" fmla="*/ 36 h 126"/>
                  <a:gd name="T16" fmla="*/ 120 w 120"/>
                  <a:gd name="T17" fmla="*/ 44 h 126"/>
                  <a:gd name="T18" fmla="*/ 118 w 120"/>
                  <a:gd name="T19" fmla="*/ 50 h 126"/>
                  <a:gd name="T20" fmla="*/ 116 w 120"/>
                  <a:gd name="T21" fmla="*/ 56 h 126"/>
                  <a:gd name="T22" fmla="*/ 116 w 120"/>
                  <a:gd name="T23" fmla="*/ 66 h 126"/>
                  <a:gd name="T24" fmla="*/ 116 w 120"/>
                  <a:gd name="T25" fmla="*/ 76 h 126"/>
                  <a:gd name="T26" fmla="*/ 114 w 120"/>
                  <a:gd name="T27" fmla="*/ 86 h 126"/>
                  <a:gd name="T28" fmla="*/ 112 w 120"/>
                  <a:gd name="T29" fmla="*/ 96 h 126"/>
                  <a:gd name="T30" fmla="*/ 106 w 120"/>
                  <a:gd name="T31" fmla="*/ 104 h 126"/>
                  <a:gd name="T32" fmla="*/ 94 w 120"/>
                  <a:gd name="T33" fmla="*/ 116 h 126"/>
                  <a:gd name="T34" fmla="*/ 90 w 120"/>
                  <a:gd name="T35" fmla="*/ 126 h 126"/>
                  <a:gd name="T36" fmla="*/ 80 w 120"/>
                  <a:gd name="T37" fmla="*/ 124 h 126"/>
                  <a:gd name="T38" fmla="*/ 74 w 120"/>
                  <a:gd name="T39" fmla="*/ 122 h 126"/>
                  <a:gd name="T40" fmla="*/ 68 w 120"/>
                  <a:gd name="T41" fmla="*/ 120 h 126"/>
                  <a:gd name="T42" fmla="*/ 62 w 120"/>
                  <a:gd name="T43" fmla="*/ 118 h 126"/>
                  <a:gd name="T44" fmla="*/ 54 w 120"/>
                  <a:gd name="T45" fmla="*/ 120 h 126"/>
                  <a:gd name="T46" fmla="*/ 50 w 120"/>
                  <a:gd name="T47" fmla="*/ 114 h 126"/>
                  <a:gd name="T48" fmla="*/ 46 w 120"/>
                  <a:gd name="T49" fmla="*/ 114 h 126"/>
                  <a:gd name="T50" fmla="*/ 42 w 120"/>
                  <a:gd name="T51" fmla="*/ 112 h 126"/>
                  <a:gd name="T52" fmla="*/ 38 w 120"/>
                  <a:gd name="T53" fmla="*/ 110 h 126"/>
                  <a:gd name="T54" fmla="*/ 34 w 120"/>
                  <a:gd name="T55" fmla="*/ 108 h 126"/>
                  <a:gd name="T56" fmla="*/ 34 w 120"/>
                  <a:gd name="T57" fmla="*/ 102 h 126"/>
                  <a:gd name="T58" fmla="*/ 32 w 120"/>
                  <a:gd name="T59" fmla="*/ 92 h 126"/>
                  <a:gd name="T60" fmla="*/ 30 w 120"/>
                  <a:gd name="T61" fmla="*/ 86 h 126"/>
                  <a:gd name="T62" fmla="*/ 26 w 120"/>
                  <a:gd name="T63" fmla="*/ 82 h 126"/>
                  <a:gd name="T64" fmla="*/ 18 w 120"/>
                  <a:gd name="T65" fmla="*/ 76 h 126"/>
                  <a:gd name="T66" fmla="*/ 12 w 120"/>
                  <a:gd name="T67" fmla="*/ 72 h 126"/>
                  <a:gd name="T68" fmla="*/ 8 w 120"/>
                  <a:gd name="T69" fmla="*/ 66 h 126"/>
                  <a:gd name="T70" fmla="*/ 6 w 120"/>
                  <a:gd name="T71" fmla="*/ 62 h 126"/>
                  <a:gd name="T72" fmla="*/ 8 w 120"/>
                  <a:gd name="T73" fmla="*/ 60 h 126"/>
                  <a:gd name="T74" fmla="*/ 6 w 120"/>
                  <a:gd name="T75" fmla="*/ 58 h 126"/>
                  <a:gd name="T76" fmla="*/ 4 w 120"/>
                  <a:gd name="T77" fmla="*/ 54 h 126"/>
                  <a:gd name="T78" fmla="*/ 0 w 120"/>
                  <a:gd name="T79" fmla="*/ 48 h 126"/>
                  <a:gd name="T80" fmla="*/ 0 w 120"/>
                  <a:gd name="T81" fmla="*/ 42 h 126"/>
                  <a:gd name="T82" fmla="*/ 6 w 120"/>
                  <a:gd name="T83" fmla="*/ 46 h 126"/>
                  <a:gd name="T84" fmla="*/ 12 w 120"/>
                  <a:gd name="T85" fmla="*/ 46 h 126"/>
                  <a:gd name="T86" fmla="*/ 16 w 120"/>
                  <a:gd name="T87" fmla="*/ 46 h 126"/>
                  <a:gd name="T88" fmla="*/ 20 w 120"/>
                  <a:gd name="T89" fmla="*/ 46 h 126"/>
                  <a:gd name="T90" fmla="*/ 30 w 120"/>
                  <a:gd name="T91" fmla="*/ 36 h 126"/>
                  <a:gd name="T92" fmla="*/ 42 w 120"/>
                  <a:gd name="T93" fmla="*/ 24 h 126"/>
                  <a:gd name="T94" fmla="*/ 54 w 120"/>
                  <a:gd name="T95" fmla="*/ 16 h 126"/>
                  <a:gd name="T96" fmla="*/ 58 w 120"/>
                  <a:gd name="T97" fmla="*/ 12 h 126"/>
                  <a:gd name="T98" fmla="*/ 56 w 120"/>
                  <a:gd name="T99" fmla="*/ 8 h 126"/>
                  <a:gd name="T100" fmla="*/ 56 w 120"/>
                  <a:gd name="T101" fmla="*/ 6 h 126"/>
                  <a:gd name="T102" fmla="*/ 58 w 120"/>
                  <a:gd name="T103" fmla="*/ 4 h 126"/>
                  <a:gd name="T104" fmla="*/ 62 w 120"/>
                  <a:gd name="T105" fmla="*/ 2 h 126"/>
                  <a:gd name="T106" fmla="*/ 68 w 120"/>
                  <a:gd name="T107" fmla="*/ 0 h 126"/>
                  <a:gd name="T108" fmla="*/ 76 w 120"/>
                  <a:gd name="T109" fmla="*/ 0 h 126"/>
                  <a:gd name="T110" fmla="*/ 78 w 120"/>
                  <a:gd name="T111" fmla="*/ 0 h 1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0" h="126">
                    <a:moveTo>
                      <a:pt x="78" y="0"/>
                    </a:moveTo>
                    <a:lnTo>
                      <a:pt x="78" y="6"/>
                    </a:lnTo>
                    <a:lnTo>
                      <a:pt x="94" y="10"/>
                    </a:lnTo>
                    <a:lnTo>
                      <a:pt x="106" y="14"/>
                    </a:lnTo>
                    <a:lnTo>
                      <a:pt x="112" y="18"/>
                    </a:lnTo>
                    <a:lnTo>
                      <a:pt x="116" y="22"/>
                    </a:lnTo>
                    <a:lnTo>
                      <a:pt x="120" y="28"/>
                    </a:lnTo>
                    <a:lnTo>
                      <a:pt x="120" y="36"/>
                    </a:lnTo>
                    <a:lnTo>
                      <a:pt x="120" y="44"/>
                    </a:lnTo>
                    <a:lnTo>
                      <a:pt x="118" y="50"/>
                    </a:lnTo>
                    <a:lnTo>
                      <a:pt x="116" y="56"/>
                    </a:lnTo>
                    <a:lnTo>
                      <a:pt x="116" y="66"/>
                    </a:lnTo>
                    <a:lnTo>
                      <a:pt x="116" y="76"/>
                    </a:lnTo>
                    <a:lnTo>
                      <a:pt x="114" y="86"/>
                    </a:lnTo>
                    <a:lnTo>
                      <a:pt x="112" y="96"/>
                    </a:lnTo>
                    <a:lnTo>
                      <a:pt x="106" y="104"/>
                    </a:lnTo>
                    <a:lnTo>
                      <a:pt x="94" y="116"/>
                    </a:lnTo>
                    <a:lnTo>
                      <a:pt x="90" y="126"/>
                    </a:lnTo>
                    <a:lnTo>
                      <a:pt x="80" y="124"/>
                    </a:lnTo>
                    <a:lnTo>
                      <a:pt x="74" y="122"/>
                    </a:lnTo>
                    <a:lnTo>
                      <a:pt x="68" y="120"/>
                    </a:lnTo>
                    <a:lnTo>
                      <a:pt x="62" y="118"/>
                    </a:lnTo>
                    <a:lnTo>
                      <a:pt x="54" y="120"/>
                    </a:lnTo>
                    <a:lnTo>
                      <a:pt x="50" y="114"/>
                    </a:lnTo>
                    <a:lnTo>
                      <a:pt x="46" y="114"/>
                    </a:lnTo>
                    <a:lnTo>
                      <a:pt x="42" y="112"/>
                    </a:lnTo>
                    <a:lnTo>
                      <a:pt x="38" y="110"/>
                    </a:lnTo>
                    <a:lnTo>
                      <a:pt x="34" y="108"/>
                    </a:lnTo>
                    <a:lnTo>
                      <a:pt x="34" y="102"/>
                    </a:lnTo>
                    <a:lnTo>
                      <a:pt x="32" y="92"/>
                    </a:lnTo>
                    <a:lnTo>
                      <a:pt x="30" y="86"/>
                    </a:lnTo>
                    <a:lnTo>
                      <a:pt x="26" y="82"/>
                    </a:lnTo>
                    <a:lnTo>
                      <a:pt x="18" y="76"/>
                    </a:lnTo>
                    <a:lnTo>
                      <a:pt x="12" y="72"/>
                    </a:lnTo>
                    <a:lnTo>
                      <a:pt x="8" y="66"/>
                    </a:lnTo>
                    <a:lnTo>
                      <a:pt x="6" y="62"/>
                    </a:lnTo>
                    <a:lnTo>
                      <a:pt x="8" y="60"/>
                    </a:lnTo>
                    <a:lnTo>
                      <a:pt x="6" y="58"/>
                    </a:lnTo>
                    <a:lnTo>
                      <a:pt x="4" y="54"/>
                    </a:lnTo>
                    <a:lnTo>
                      <a:pt x="0" y="48"/>
                    </a:lnTo>
                    <a:lnTo>
                      <a:pt x="0" y="42"/>
                    </a:lnTo>
                    <a:lnTo>
                      <a:pt x="6" y="46"/>
                    </a:lnTo>
                    <a:lnTo>
                      <a:pt x="12" y="46"/>
                    </a:lnTo>
                    <a:lnTo>
                      <a:pt x="16" y="46"/>
                    </a:lnTo>
                    <a:lnTo>
                      <a:pt x="20" y="46"/>
                    </a:lnTo>
                    <a:lnTo>
                      <a:pt x="30" y="36"/>
                    </a:lnTo>
                    <a:lnTo>
                      <a:pt x="42" y="24"/>
                    </a:lnTo>
                    <a:lnTo>
                      <a:pt x="54" y="16"/>
                    </a:lnTo>
                    <a:lnTo>
                      <a:pt x="58" y="12"/>
                    </a:lnTo>
                    <a:lnTo>
                      <a:pt x="56" y="8"/>
                    </a:lnTo>
                    <a:lnTo>
                      <a:pt x="56" y="6"/>
                    </a:lnTo>
                    <a:lnTo>
                      <a:pt x="58" y="4"/>
                    </a:lnTo>
                    <a:lnTo>
                      <a:pt x="62" y="2"/>
                    </a:lnTo>
                    <a:lnTo>
                      <a:pt x="68" y="0"/>
                    </a:lnTo>
                    <a:lnTo>
                      <a:pt x="76" y="0"/>
                    </a:lnTo>
                    <a:lnTo>
                      <a:pt x="7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3" name="Freeform 113"/>
              <p:cNvSpPr>
                <a:spLocks noChangeAspect="1"/>
              </p:cNvSpPr>
              <p:nvPr/>
            </p:nvSpPr>
            <p:spPr bwMode="gray">
              <a:xfrm>
                <a:off x="3210" y="2314"/>
                <a:ext cx="48" cy="136"/>
              </a:xfrm>
              <a:custGeom>
                <a:avLst/>
                <a:gdLst>
                  <a:gd name="T0" fmla="*/ 0 w 48"/>
                  <a:gd name="T1" fmla="*/ 82 h 136"/>
                  <a:gd name="T2" fmla="*/ 6 w 48"/>
                  <a:gd name="T3" fmla="*/ 82 h 136"/>
                  <a:gd name="T4" fmla="*/ 8 w 48"/>
                  <a:gd name="T5" fmla="*/ 88 h 136"/>
                  <a:gd name="T6" fmla="*/ 12 w 48"/>
                  <a:gd name="T7" fmla="*/ 90 h 136"/>
                  <a:gd name="T8" fmla="*/ 18 w 48"/>
                  <a:gd name="T9" fmla="*/ 90 h 136"/>
                  <a:gd name="T10" fmla="*/ 26 w 48"/>
                  <a:gd name="T11" fmla="*/ 90 h 136"/>
                  <a:gd name="T12" fmla="*/ 26 w 48"/>
                  <a:gd name="T13" fmla="*/ 100 h 136"/>
                  <a:gd name="T14" fmla="*/ 24 w 48"/>
                  <a:gd name="T15" fmla="*/ 108 h 136"/>
                  <a:gd name="T16" fmla="*/ 22 w 48"/>
                  <a:gd name="T17" fmla="*/ 118 h 136"/>
                  <a:gd name="T18" fmla="*/ 24 w 48"/>
                  <a:gd name="T19" fmla="*/ 126 h 136"/>
                  <a:gd name="T20" fmla="*/ 28 w 48"/>
                  <a:gd name="T21" fmla="*/ 128 h 136"/>
                  <a:gd name="T22" fmla="*/ 32 w 48"/>
                  <a:gd name="T23" fmla="*/ 132 h 136"/>
                  <a:gd name="T24" fmla="*/ 34 w 48"/>
                  <a:gd name="T25" fmla="*/ 136 h 136"/>
                  <a:gd name="T26" fmla="*/ 34 w 48"/>
                  <a:gd name="T27" fmla="*/ 128 h 136"/>
                  <a:gd name="T28" fmla="*/ 36 w 48"/>
                  <a:gd name="T29" fmla="*/ 126 h 136"/>
                  <a:gd name="T30" fmla="*/ 38 w 48"/>
                  <a:gd name="T31" fmla="*/ 124 h 136"/>
                  <a:gd name="T32" fmla="*/ 42 w 48"/>
                  <a:gd name="T33" fmla="*/ 120 h 136"/>
                  <a:gd name="T34" fmla="*/ 44 w 48"/>
                  <a:gd name="T35" fmla="*/ 118 h 136"/>
                  <a:gd name="T36" fmla="*/ 46 w 48"/>
                  <a:gd name="T37" fmla="*/ 112 h 136"/>
                  <a:gd name="T38" fmla="*/ 48 w 48"/>
                  <a:gd name="T39" fmla="*/ 106 h 136"/>
                  <a:gd name="T40" fmla="*/ 48 w 48"/>
                  <a:gd name="T41" fmla="*/ 98 h 136"/>
                  <a:gd name="T42" fmla="*/ 48 w 48"/>
                  <a:gd name="T43" fmla="*/ 92 h 136"/>
                  <a:gd name="T44" fmla="*/ 44 w 48"/>
                  <a:gd name="T45" fmla="*/ 86 h 136"/>
                  <a:gd name="T46" fmla="*/ 36 w 48"/>
                  <a:gd name="T47" fmla="*/ 74 h 136"/>
                  <a:gd name="T48" fmla="*/ 30 w 48"/>
                  <a:gd name="T49" fmla="*/ 66 h 136"/>
                  <a:gd name="T50" fmla="*/ 28 w 48"/>
                  <a:gd name="T51" fmla="*/ 60 h 136"/>
                  <a:gd name="T52" fmla="*/ 26 w 48"/>
                  <a:gd name="T53" fmla="*/ 54 h 136"/>
                  <a:gd name="T54" fmla="*/ 28 w 48"/>
                  <a:gd name="T55" fmla="*/ 46 h 136"/>
                  <a:gd name="T56" fmla="*/ 30 w 48"/>
                  <a:gd name="T57" fmla="*/ 38 h 136"/>
                  <a:gd name="T58" fmla="*/ 30 w 48"/>
                  <a:gd name="T59" fmla="*/ 12 h 136"/>
                  <a:gd name="T60" fmla="*/ 28 w 48"/>
                  <a:gd name="T61" fmla="*/ 10 h 136"/>
                  <a:gd name="T62" fmla="*/ 26 w 48"/>
                  <a:gd name="T63" fmla="*/ 6 h 136"/>
                  <a:gd name="T64" fmla="*/ 24 w 48"/>
                  <a:gd name="T65" fmla="*/ 0 h 136"/>
                  <a:gd name="T66" fmla="*/ 8 w 48"/>
                  <a:gd name="T67" fmla="*/ 0 h 136"/>
                  <a:gd name="T68" fmla="*/ 10 w 48"/>
                  <a:gd name="T69" fmla="*/ 8 h 136"/>
                  <a:gd name="T70" fmla="*/ 14 w 48"/>
                  <a:gd name="T71" fmla="*/ 18 h 136"/>
                  <a:gd name="T72" fmla="*/ 12 w 48"/>
                  <a:gd name="T73" fmla="*/ 20 h 136"/>
                  <a:gd name="T74" fmla="*/ 10 w 48"/>
                  <a:gd name="T75" fmla="*/ 24 h 136"/>
                  <a:gd name="T76" fmla="*/ 6 w 48"/>
                  <a:gd name="T77" fmla="*/ 28 h 136"/>
                  <a:gd name="T78" fmla="*/ 6 w 48"/>
                  <a:gd name="T79" fmla="*/ 34 h 136"/>
                  <a:gd name="T80" fmla="*/ 6 w 48"/>
                  <a:gd name="T81" fmla="*/ 44 h 136"/>
                  <a:gd name="T82" fmla="*/ 8 w 48"/>
                  <a:gd name="T83" fmla="*/ 50 h 136"/>
                  <a:gd name="T84" fmla="*/ 4 w 48"/>
                  <a:gd name="T85" fmla="*/ 56 h 136"/>
                  <a:gd name="T86" fmla="*/ 2 w 48"/>
                  <a:gd name="T87" fmla="*/ 62 h 136"/>
                  <a:gd name="T88" fmla="*/ 0 w 48"/>
                  <a:gd name="T89" fmla="*/ 68 h 136"/>
                  <a:gd name="T90" fmla="*/ 0 w 48"/>
                  <a:gd name="T91" fmla="*/ 74 h 136"/>
                  <a:gd name="T92" fmla="*/ 0 w 48"/>
                  <a:gd name="T93" fmla="*/ 76 h 136"/>
                  <a:gd name="T94" fmla="*/ 0 w 48"/>
                  <a:gd name="T95" fmla="*/ 80 h 136"/>
                  <a:gd name="T96" fmla="*/ 0 w 48"/>
                  <a:gd name="T97" fmla="*/ 82 h 1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8" h="136">
                    <a:moveTo>
                      <a:pt x="0" y="82"/>
                    </a:moveTo>
                    <a:lnTo>
                      <a:pt x="6" y="82"/>
                    </a:lnTo>
                    <a:lnTo>
                      <a:pt x="8" y="88"/>
                    </a:lnTo>
                    <a:lnTo>
                      <a:pt x="12" y="90"/>
                    </a:lnTo>
                    <a:lnTo>
                      <a:pt x="18" y="90"/>
                    </a:lnTo>
                    <a:lnTo>
                      <a:pt x="26" y="90"/>
                    </a:lnTo>
                    <a:lnTo>
                      <a:pt x="26" y="100"/>
                    </a:lnTo>
                    <a:lnTo>
                      <a:pt x="24" y="108"/>
                    </a:lnTo>
                    <a:lnTo>
                      <a:pt x="22" y="118"/>
                    </a:lnTo>
                    <a:lnTo>
                      <a:pt x="24" y="126"/>
                    </a:lnTo>
                    <a:lnTo>
                      <a:pt x="28" y="128"/>
                    </a:lnTo>
                    <a:lnTo>
                      <a:pt x="32" y="132"/>
                    </a:lnTo>
                    <a:lnTo>
                      <a:pt x="34" y="136"/>
                    </a:lnTo>
                    <a:lnTo>
                      <a:pt x="34" y="128"/>
                    </a:lnTo>
                    <a:lnTo>
                      <a:pt x="36" y="126"/>
                    </a:lnTo>
                    <a:lnTo>
                      <a:pt x="38" y="124"/>
                    </a:lnTo>
                    <a:lnTo>
                      <a:pt x="42" y="120"/>
                    </a:lnTo>
                    <a:lnTo>
                      <a:pt x="44" y="118"/>
                    </a:lnTo>
                    <a:lnTo>
                      <a:pt x="46" y="112"/>
                    </a:lnTo>
                    <a:lnTo>
                      <a:pt x="48" y="106"/>
                    </a:lnTo>
                    <a:lnTo>
                      <a:pt x="48" y="98"/>
                    </a:lnTo>
                    <a:lnTo>
                      <a:pt x="48" y="92"/>
                    </a:lnTo>
                    <a:lnTo>
                      <a:pt x="44" y="86"/>
                    </a:lnTo>
                    <a:lnTo>
                      <a:pt x="36" y="74"/>
                    </a:lnTo>
                    <a:lnTo>
                      <a:pt x="30" y="66"/>
                    </a:lnTo>
                    <a:lnTo>
                      <a:pt x="28" y="60"/>
                    </a:lnTo>
                    <a:lnTo>
                      <a:pt x="26" y="54"/>
                    </a:lnTo>
                    <a:lnTo>
                      <a:pt x="28" y="46"/>
                    </a:lnTo>
                    <a:lnTo>
                      <a:pt x="30" y="38"/>
                    </a:lnTo>
                    <a:lnTo>
                      <a:pt x="30" y="12"/>
                    </a:lnTo>
                    <a:lnTo>
                      <a:pt x="28" y="10"/>
                    </a:lnTo>
                    <a:lnTo>
                      <a:pt x="26" y="6"/>
                    </a:lnTo>
                    <a:lnTo>
                      <a:pt x="24" y="0"/>
                    </a:lnTo>
                    <a:lnTo>
                      <a:pt x="8" y="0"/>
                    </a:lnTo>
                    <a:lnTo>
                      <a:pt x="10" y="8"/>
                    </a:lnTo>
                    <a:lnTo>
                      <a:pt x="14" y="18"/>
                    </a:lnTo>
                    <a:lnTo>
                      <a:pt x="12" y="20"/>
                    </a:lnTo>
                    <a:lnTo>
                      <a:pt x="10" y="24"/>
                    </a:lnTo>
                    <a:lnTo>
                      <a:pt x="6" y="28"/>
                    </a:lnTo>
                    <a:lnTo>
                      <a:pt x="6" y="34"/>
                    </a:lnTo>
                    <a:lnTo>
                      <a:pt x="6" y="44"/>
                    </a:lnTo>
                    <a:lnTo>
                      <a:pt x="8" y="50"/>
                    </a:lnTo>
                    <a:lnTo>
                      <a:pt x="4" y="56"/>
                    </a:lnTo>
                    <a:lnTo>
                      <a:pt x="2" y="62"/>
                    </a:lnTo>
                    <a:lnTo>
                      <a:pt x="0" y="68"/>
                    </a:lnTo>
                    <a:lnTo>
                      <a:pt x="0" y="74"/>
                    </a:lnTo>
                    <a:lnTo>
                      <a:pt x="0" y="76"/>
                    </a:lnTo>
                    <a:lnTo>
                      <a:pt x="0" y="80"/>
                    </a:lnTo>
                    <a:lnTo>
                      <a:pt x="0"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4" name="Freeform 114"/>
              <p:cNvSpPr>
                <a:spLocks noChangeAspect="1"/>
              </p:cNvSpPr>
              <p:nvPr/>
            </p:nvSpPr>
            <p:spPr bwMode="gray">
              <a:xfrm>
                <a:off x="3038" y="2288"/>
                <a:ext cx="186" cy="182"/>
              </a:xfrm>
              <a:custGeom>
                <a:avLst/>
                <a:gdLst>
                  <a:gd name="T0" fmla="*/ 82 w 186"/>
                  <a:gd name="T1" fmla="*/ 172 h 182"/>
                  <a:gd name="T2" fmla="*/ 106 w 186"/>
                  <a:gd name="T3" fmla="*/ 152 h 182"/>
                  <a:gd name="T4" fmla="*/ 108 w 186"/>
                  <a:gd name="T5" fmla="*/ 144 h 182"/>
                  <a:gd name="T6" fmla="*/ 110 w 186"/>
                  <a:gd name="T7" fmla="*/ 140 h 182"/>
                  <a:gd name="T8" fmla="*/ 120 w 186"/>
                  <a:gd name="T9" fmla="*/ 136 h 182"/>
                  <a:gd name="T10" fmla="*/ 128 w 186"/>
                  <a:gd name="T11" fmla="*/ 132 h 182"/>
                  <a:gd name="T12" fmla="*/ 128 w 186"/>
                  <a:gd name="T13" fmla="*/ 126 h 182"/>
                  <a:gd name="T14" fmla="*/ 140 w 186"/>
                  <a:gd name="T15" fmla="*/ 120 h 182"/>
                  <a:gd name="T16" fmla="*/ 162 w 186"/>
                  <a:gd name="T17" fmla="*/ 114 h 182"/>
                  <a:gd name="T18" fmla="*/ 172 w 186"/>
                  <a:gd name="T19" fmla="*/ 98 h 182"/>
                  <a:gd name="T20" fmla="*/ 174 w 186"/>
                  <a:gd name="T21" fmla="*/ 86 h 182"/>
                  <a:gd name="T22" fmla="*/ 178 w 186"/>
                  <a:gd name="T23" fmla="*/ 70 h 182"/>
                  <a:gd name="T24" fmla="*/ 178 w 186"/>
                  <a:gd name="T25" fmla="*/ 54 h 182"/>
                  <a:gd name="T26" fmla="*/ 184 w 186"/>
                  <a:gd name="T27" fmla="*/ 46 h 182"/>
                  <a:gd name="T28" fmla="*/ 182 w 186"/>
                  <a:gd name="T29" fmla="*/ 34 h 182"/>
                  <a:gd name="T30" fmla="*/ 166 w 186"/>
                  <a:gd name="T31" fmla="*/ 16 h 182"/>
                  <a:gd name="T32" fmla="*/ 150 w 186"/>
                  <a:gd name="T33" fmla="*/ 8 h 182"/>
                  <a:gd name="T34" fmla="*/ 140 w 186"/>
                  <a:gd name="T35" fmla="*/ 0 h 182"/>
                  <a:gd name="T36" fmla="*/ 128 w 186"/>
                  <a:gd name="T37" fmla="*/ 2 h 182"/>
                  <a:gd name="T38" fmla="*/ 112 w 186"/>
                  <a:gd name="T39" fmla="*/ 10 h 182"/>
                  <a:gd name="T40" fmla="*/ 106 w 186"/>
                  <a:gd name="T41" fmla="*/ 18 h 182"/>
                  <a:gd name="T42" fmla="*/ 104 w 186"/>
                  <a:gd name="T43" fmla="*/ 62 h 182"/>
                  <a:gd name="T44" fmla="*/ 108 w 186"/>
                  <a:gd name="T45" fmla="*/ 72 h 182"/>
                  <a:gd name="T46" fmla="*/ 124 w 186"/>
                  <a:gd name="T47" fmla="*/ 76 h 182"/>
                  <a:gd name="T48" fmla="*/ 122 w 186"/>
                  <a:gd name="T49" fmla="*/ 92 h 182"/>
                  <a:gd name="T50" fmla="*/ 116 w 186"/>
                  <a:gd name="T51" fmla="*/ 98 h 182"/>
                  <a:gd name="T52" fmla="*/ 110 w 186"/>
                  <a:gd name="T53" fmla="*/ 90 h 182"/>
                  <a:gd name="T54" fmla="*/ 96 w 186"/>
                  <a:gd name="T55" fmla="*/ 78 h 182"/>
                  <a:gd name="T56" fmla="*/ 86 w 186"/>
                  <a:gd name="T57" fmla="*/ 70 h 182"/>
                  <a:gd name="T58" fmla="*/ 80 w 186"/>
                  <a:gd name="T59" fmla="*/ 68 h 182"/>
                  <a:gd name="T60" fmla="*/ 76 w 186"/>
                  <a:gd name="T61" fmla="*/ 70 h 182"/>
                  <a:gd name="T62" fmla="*/ 66 w 186"/>
                  <a:gd name="T63" fmla="*/ 70 h 182"/>
                  <a:gd name="T64" fmla="*/ 56 w 186"/>
                  <a:gd name="T65" fmla="*/ 64 h 182"/>
                  <a:gd name="T66" fmla="*/ 32 w 186"/>
                  <a:gd name="T67" fmla="*/ 52 h 182"/>
                  <a:gd name="T68" fmla="*/ 30 w 186"/>
                  <a:gd name="T69" fmla="*/ 86 h 182"/>
                  <a:gd name="T70" fmla="*/ 24 w 186"/>
                  <a:gd name="T71" fmla="*/ 88 h 182"/>
                  <a:gd name="T72" fmla="*/ 0 w 186"/>
                  <a:gd name="T73" fmla="*/ 152 h 182"/>
                  <a:gd name="T74" fmla="*/ 18 w 186"/>
                  <a:gd name="T75" fmla="*/ 172 h 182"/>
                  <a:gd name="T76" fmla="*/ 28 w 186"/>
                  <a:gd name="T77" fmla="*/ 172 h 182"/>
                  <a:gd name="T78" fmla="*/ 40 w 186"/>
                  <a:gd name="T79" fmla="*/ 172 h 182"/>
                  <a:gd name="T80" fmla="*/ 52 w 186"/>
                  <a:gd name="T81" fmla="*/ 178 h 182"/>
                  <a:gd name="T82" fmla="*/ 72 w 186"/>
                  <a:gd name="T83" fmla="*/ 182 h 18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82">
                    <a:moveTo>
                      <a:pt x="72" y="182"/>
                    </a:moveTo>
                    <a:lnTo>
                      <a:pt x="82" y="172"/>
                    </a:lnTo>
                    <a:lnTo>
                      <a:pt x="94" y="160"/>
                    </a:lnTo>
                    <a:lnTo>
                      <a:pt x="106" y="152"/>
                    </a:lnTo>
                    <a:lnTo>
                      <a:pt x="110" y="148"/>
                    </a:lnTo>
                    <a:lnTo>
                      <a:pt x="108" y="144"/>
                    </a:lnTo>
                    <a:lnTo>
                      <a:pt x="108" y="142"/>
                    </a:lnTo>
                    <a:lnTo>
                      <a:pt x="110" y="140"/>
                    </a:lnTo>
                    <a:lnTo>
                      <a:pt x="114" y="138"/>
                    </a:lnTo>
                    <a:lnTo>
                      <a:pt x="120" y="136"/>
                    </a:lnTo>
                    <a:lnTo>
                      <a:pt x="130" y="136"/>
                    </a:lnTo>
                    <a:lnTo>
                      <a:pt x="128" y="132"/>
                    </a:lnTo>
                    <a:lnTo>
                      <a:pt x="128" y="128"/>
                    </a:lnTo>
                    <a:lnTo>
                      <a:pt x="128" y="126"/>
                    </a:lnTo>
                    <a:lnTo>
                      <a:pt x="134" y="124"/>
                    </a:lnTo>
                    <a:lnTo>
                      <a:pt x="140" y="120"/>
                    </a:lnTo>
                    <a:lnTo>
                      <a:pt x="150" y="116"/>
                    </a:lnTo>
                    <a:lnTo>
                      <a:pt x="162" y="114"/>
                    </a:lnTo>
                    <a:lnTo>
                      <a:pt x="172" y="108"/>
                    </a:lnTo>
                    <a:lnTo>
                      <a:pt x="172" y="98"/>
                    </a:lnTo>
                    <a:lnTo>
                      <a:pt x="172" y="92"/>
                    </a:lnTo>
                    <a:lnTo>
                      <a:pt x="174" y="86"/>
                    </a:lnTo>
                    <a:lnTo>
                      <a:pt x="180" y="76"/>
                    </a:lnTo>
                    <a:lnTo>
                      <a:pt x="178" y="70"/>
                    </a:lnTo>
                    <a:lnTo>
                      <a:pt x="178" y="60"/>
                    </a:lnTo>
                    <a:lnTo>
                      <a:pt x="178" y="54"/>
                    </a:lnTo>
                    <a:lnTo>
                      <a:pt x="182" y="50"/>
                    </a:lnTo>
                    <a:lnTo>
                      <a:pt x="184" y="46"/>
                    </a:lnTo>
                    <a:lnTo>
                      <a:pt x="186" y="44"/>
                    </a:lnTo>
                    <a:lnTo>
                      <a:pt x="182" y="34"/>
                    </a:lnTo>
                    <a:lnTo>
                      <a:pt x="180" y="26"/>
                    </a:lnTo>
                    <a:lnTo>
                      <a:pt x="166" y="16"/>
                    </a:lnTo>
                    <a:lnTo>
                      <a:pt x="160" y="12"/>
                    </a:lnTo>
                    <a:lnTo>
                      <a:pt x="150" y="8"/>
                    </a:lnTo>
                    <a:lnTo>
                      <a:pt x="146" y="6"/>
                    </a:lnTo>
                    <a:lnTo>
                      <a:pt x="140" y="0"/>
                    </a:lnTo>
                    <a:lnTo>
                      <a:pt x="136" y="0"/>
                    </a:lnTo>
                    <a:lnTo>
                      <a:pt x="128" y="2"/>
                    </a:lnTo>
                    <a:lnTo>
                      <a:pt x="118" y="8"/>
                    </a:lnTo>
                    <a:lnTo>
                      <a:pt x="112" y="10"/>
                    </a:lnTo>
                    <a:lnTo>
                      <a:pt x="108" y="14"/>
                    </a:lnTo>
                    <a:lnTo>
                      <a:pt x="106" y="18"/>
                    </a:lnTo>
                    <a:lnTo>
                      <a:pt x="104" y="24"/>
                    </a:lnTo>
                    <a:lnTo>
                      <a:pt x="104" y="62"/>
                    </a:lnTo>
                    <a:lnTo>
                      <a:pt x="106" y="70"/>
                    </a:lnTo>
                    <a:lnTo>
                      <a:pt x="108" y="72"/>
                    </a:lnTo>
                    <a:lnTo>
                      <a:pt x="114" y="76"/>
                    </a:lnTo>
                    <a:lnTo>
                      <a:pt x="124" y="76"/>
                    </a:lnTo>
                    <a:lnTo>
                      <a:pt x="124" y="88"/>
                    </a:lnTo>
                    <a:lnTo>
                      <a:pt x="122" y="92"/>
                    </a:lnTo>
                    <a:lnTo>
                      <a:pt x="120" y="96"/>
                    </a:lnTo>
                    <a:lnTo>
                      <a:pt x="116" y="98"/>
                    </a:lnTo>
                    <a:lnTo>
                      <a:pt x="114" y="98"/>
                    </a:lnTo>
                    <a:lnTo>
                      <a:pt x="110" y="90"/>
                    </a:lnTo>
                    <a:lnTo>
                      <a:pt x="106" y="86"/>
                    </a:lnTo>
                    <a:lnTo>
                      <a:pt x="96" y="78"/>
                    </a:lnTo>
                    <a:lnTo>
                      <a:pt x="90" y="72"/>
                    </a:lnTo>
                    <a:lnTo>
                      <a:pt x="86" y="70"/>
                    </a:lnTo>
                    <a:lnTo>
                      <a:pt x="86" y="66"/>
                    </a:lnTo>
                    <a:lnTo>
                      <a:pt x="80" y="68"/>
                    </a:lnTo>
                    <a:lnTo>
                      <a:pt x="78" y="70"/>
                    </a:lnTo>
                    <a:lnTo>
                      <a:pt x="76" y="70"/>
                    </a:lnTo>
                    <a:lnTo>
                      <a:pt x="72" y="72"/>
                    </a:lnTo>
                    <a:lnTo>
                      <a:pt x="66" y="70"/>
                    </a:lnTo>
                    <a:lnTo>
                      <a:pt x="60" y="68"/>
                    </a:lnTo>
                    <a:lnTo>
                      <a:pt x="56" y="64"/>
                    </a:lnTo>
                    <a:lnTo>
                      <a:pt x="54" y="60"/>
                    </a:lnTo>
                    <a:lnTo>
                      <a:pt x="32" y="52"/>
                    </a:lnTo>
                    <a:lnTo>
                      <a:pt x="32" y="82"/>
                    </a:lnTo>
                    <a:lnTo>
                      <a:pt x="30" y="86"/>
                    </a:lnTo>
                    <a:lnTo>
                      <a:pt x="26" y="88"/>
                    </a:lnTo>
                    <a:lnTo>
                      <a:pt x="24" y="88"/>
                    </a:lnTo>
                    <a:lnTo>
                      <a:pt x="0" y="88"/>
                    </a:lnTo>
                    <a:lnTo>
                      <a:pt x="0" y="152"/>
                    </a:lnTo>
                    <a:lnTo>
                      <a:pt x="16" y="170"/>
                    </a:lnTo>
                    <a:lnTo>
                      <a:pt x="18" y="172"/>
                    </a:lnTo>
                    <a:lnTo>
                      <a:pt x="22" y="174"/>
                    </a:lnTo>
                    <a:lnTo>
                      <a:pt x="28" y="172"/>
                    </a:lnTo>
                    <a:lnTo>
                      <a:pt x="36" y="170"/>
                    </a:lnTo>
                    <a:lnTo>
                      <a:pt x="40" y="172"/>
                    </a:lnTo>
                    <a:lnTo>
                      <a:pt x="46" y="176"/>
                    </a:lnTo>
                    <a:lnTo>
                      <a:pt x="52" y="178"/>
                    </a:lnTo>
                    <a:lnTo>
                      <a:pt x="58" y="182"/>
                    </a:lnTo>
                    <a:lnTo>
                      <a:pt x="72" y="1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5" name="Freeform 115"/>
              <p:cNvSpPr>
                <a:spLocks noChangeAspect="1"/>
              </p:cNvSpPr>
              <p:nvPr/>
            </p:nvSpPr>
            <p:spPr bwMode="gray">
              <a:xfrm>
                <a:off x="2873" y="2248"/>
                <a:ext cx="197" cy="220"/>
              </a:xfrm>
              <a:custGeom>
                <a:avLst/>
                <a:gdLst>
                  <a:gd name="T0" fmla="*/ 159 w 197"/>
                  <a:gd name="T1" fmla="*/ 220 h 220"/>
                  <a:gd name="T2" fmla="*/ 107 w 197"/>
                  <a:gd name="T3" fmla="*/ 216 h 220"/>
                  <a:gd name="T4" fmla="*/ 101 w 197"/>
                  <a:gd name="T5" fmla="*/ 210 h 220"/>
                  <a:gd name="T6" fmla="*/ 27 w 197"/>
                  <a:gd name="T7" fmla="*/ 206 h 220"/>
                  <a:gd name="T8" fmla="*/ 21 w 197"/>
                  <a:gd name="T9" fmla="*/ 204 h 220"/>
                  <a:gd name="T10" fmla="*/ 4 w 197"/>
                  <a:gd name="T11" fmla="*/ 206 h 220"/>
                  <a:gd name="T12" fmla="*/ 0 w 197"/>
                  <a:gd name="T13" fmla="*/ 194 h 220"/>
                  <a:gd name="T14" fmla="*/ 4 w 197"/>
                  <a:gd name="T15" fmla="*/ 180 h 220"/>
                  <a:gd name="T16" fmla="*/ 7 w 197"/>
                  <a:gd name="T17" fmla="*/ 162 h 220"/>
                  <a:gd name="T18" fmla="*/ 13 w 197"/>
                  <a:gd name="T19" fmla="*/ 140 h 220"/>
                  <a:gd name="T20" fmla="*/ 25 w 197"/>
                  <a:gd name="T21" fmla="*/ 122 h 220"/>
                  <a:gd name="T22" fmla="*/ 35 w 197"/>
                  <a:gd name="T23" fmla="*/ 104 h 220"/>
                  <a:gd name="T24" fmla="*/ 33 w 197"/>
                  <a:gd name="T25" fmla="*/ 84 h 220"/>
                  <a:gd name="T26" fmla="*/ 25 w 197"/>
                  <a:gd name="T27" fmla="*/ 66 h 220"/>
                  <a:gd name="T28" fmla="*/ 23 w 197"/>
                  <a:gd name="T29" fmla="*/ 52 h 220"/>
                  <a:gd name="T30" fmla="*/ 27 w 197"/>
                  <a:gd name="T31" fmla="*/ 44 h 220"/>
                  <a:gd name="T32" fmla="*/ 27 w 197"/>
                  <a:gd name="T33" fmla="*/ 32 h 220"/>
                  <a:gd name="T34" fmla="*/ 15 w 197"/>
                  <a:gd name="T35" fmla="*/ 0 h 220"/>
                  <a:gd name="T36" fmla="*/ 79 w 197"/>
                  <a:gd name="T37" fmla="*/ 12 h 220"/>
                  <a:gd name="T38" fmla="*/ 93 w 197"/>
                  <a:gd name="T39" fmla="*/ 32 h 220"/>
                  <a:gd name="T40" fmla="*/ 99 w 197"/>
                  <a:gd name="T41" fmla="*/ 34 h 220"/>
                  <a:gd name="T42" fmla="*/ 119 w 197"/>
                  <a:gd name="T43" fmla="*/ 34 h 220"/>
                  <a:gd name="T44" fmla="*/ 123 w 197"/>
                  <a:gd name="T45" fmla="*/ 28 h 220"/>
                  <a:gd name="T46" fmla="*/ 143 w 197"/>
                  <a:gd name="T47" fmla="*/ 20 h 220"/>
                  <a:gd name="T48" fmla="*/ 147 w 197"/>
                  <a:gd name="T49" fmla="*/ 24 h 220"/>
                  <a:gd name="T50" fmla="*/ 159 w 197"/>
                  <a:gd name="T51" fmla="*/ 26 h 220"/>
                  <a:gd name="T52" fmla="*/ 167 w 197"/>
                  <a:gd name="T53" fmla="*/ 46 h 220"/>
                  <a:gd name="T54" fmla="*/ 165 w 197"/>
                  <a:gd name="T55" fmla="*/ 72 h 220"/>
                  <a:gd name="T56" fmla="*/ 171 w 197"/>
                  <a:gd name="T57" fmla="*/ 82 h 220"/>
                  <a:gd name="T58" fmla="*/ 169 w 197"/>
                  <a:gd name="T59" fmla="*/ 92 h 220"/>
                  <a:gd name="T60" fmla="*/ 179 w 197"/>
                  <a:gd name="T61" fmla="*/ 94 h 220"/>
                  <a:gd name="T62" fmla="*/ 191 w 197"/>
                  <a:gd name="T63" fmla="*/ 92 h 220"/>
                  <a:gd name="T64" fmla="*/ 197 w 197"/>
                  <a:gd name="T65" fmla="*/ 122 h 220"/>
                  <a:gd name="T66" fmla="*/ 191 w 197"/>
                  <a:gd name="T67" fmla="*/ 128 h 220"/>
                  <a:gd name="T68" fmla="*/ 165 w 197"/>
                  <a:gd name="T69" fmla="*/ 128 h 220"/>
                  <a:gd name="T70" fmla="*/ 181 w 197"/>
                  <a:gd name="T71" fmla="*/ 210 h 2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7" h="220">
                    <a:moveTo>
                      <a:pt x="181" y="212"/>
                    </a:moveTo>
                    <a:lnTo>
                      <a:pt x="159" y="220"/>
                    </a:lnTo>
                    <a:lnTo>
                      <a:pt x="117" y="220"/>
                    </a:lnTo>
                    <a:lnTo>
                      <a:pt x="107" y="216"/>
                    </a:lnTo>
                    <a:lnTo>
                      <a:pt x="105" y="214"/>
                    </a:lnTo>
                    <a:lnTo>
                      <a:pt x="101" y="210"/>
                    </a:lnTo>
                    <a:lnTo>
                      <a:pt x="33" y="210"/>
                    </a:lnTo>
                    <a:lnTo>
                      <a:pt x="27" y="206"/>
                    </a:lnTo>
                    <a:lnTo>
                      <a:pt x="25" y="204"/>
                    </a:lnTo>
                    <a:lnTo>
                      <a:pt x="21" y="204"/>
                    </a:lnTo>
                    <a:lnTo>
                      <a:pt x="11" y="206"/>
                    </a:lnTo>
                    <a:lnTo>
                      <a:pt x="4" y="206"/>
                    </a:lnTo>
                    <a:lnTo>
                      <a:pt x="0" y="204"/>
                    </a:lnTo>
                    <a:lnTo>
                      <a:pt x="0" y="194"/>
                    </a:lnTo>
                    <a:lnTo>
                      <a:pt x="4" y="188"/>
                    </a:lnTo>
                    <a:lnTo>
                      <a:pt x="4" y="180"/>
                    </a:lnTo>
                    <a:lnTo>
                      <a:pt x="4" y="174"/>
                    </a:lnTo>
                    <a:lnTo>
                      <a:pt x="7" y="162"/>
                    </a:lnTo>
                    <a:lnTo>
                      <a:pt x="11" y="150"/>
                    </a:lnTo>
                    <a:lnTo>
                      <a:pt x="13" y="140"/>
                    </a:lnTo>
                    <a:lnTo>
                      <a:pt x="19" y="132"/>
                    </a:lnTo>
                    <a:lnTo>
                      <a:pt x="25" y="122"/>
                    </a:lnTo>
                    <a:lnTo>
                      <a:pt x="31" y="112"/>
                    </a:lnTo>
                    <a:lnTo>
                      <a:pt x="35" y="104"/>
                    </a:lnTo>
                    <a:lnTo>
                      <a:pt x="35" y="92"/>
                    </a:lnTo>
                    <a:lnTo>
                      <a:pt x="33" y="84"/>
                    </a:lnTo>
                    <a:lnTo>
                      <a:pt x="29" y="74"/>
                    </a:lnTo>
                    <a:lnTo>
                      <a:pt x="25" y="66"/>
                    </a:lnTo>
                    <a:lnTo>
                      <a:pt x="23" y="56"/>
                    </a:lnTo>
                    <a:lnTo>
                      <a:pt x="23" y="52"/>
                    </a:lnTo>
                    <a:lnTo>
                      <a:pt x="25" y="48"/>
                    </a:lnTo>
                    <a:lnTo>
                      <a:pt x="27" y="44"/>
                    </a:lnTo>
                    <a:lnTo>
                      <a:pt x="27" y="40"/>
                    </a:lnTo>
                    <a:lnTo>
                      <a:pt x="27" y="32"/>
                    </a:lnTo>
                    <a:lnTo>
                      <a:pt x="23" y="24"/>
                    </a:lnTo>
                    <a:lnTo>
                      <a:pt x="15" y="0"/>
                    </a:lnTo>
                    <a:lnTo>
                      <a:pt x="79" y="0"/>
                    </a:lnTo>
                    <a:lnTo>
                      <a:pt x="79" y="12"/>
                    </a:lnTo>
                    <a:lnTo>
                      <a:pt x="85" y="24"/>
                    </a:lnTo>
                    <a:lnTo>
                      <a:pt x="93" y="32"/>
                    </a:lnTo>
                    <a:lnTo>
                      <a:pt x="95" y="34"/>
                    </a:lnTo>
                    <a:lnTo>
                      <a:pt x="99" y="34"/>
                    </a:lnTo>
                    <a:lnTo>
                      <a:pt x="111" y="34"/>
                    </a:lnTo>
                    <a:lnTo>
                      <a:pt x="119" y="34"/>
                    </a:lnTo>
                    <a:lnTo>
                      <a:pt x="121" y="32"/>
                    </a:lnTo>
                    <a:lnTo>
                      <a:pt x="123" y="28"/>
                    </a:lnTo>
                    <a:lnTo>
                      <a:pt x="123" y="20"/>
                    </a:lnTo>
                    <a:lnTo>
                      <a:pt x="143" y="20"/>
                    </a:lnTo>
                    <a:lnTo>
                      <a:pt x="145" y="22"/>
                    </a:lnTo>
                    <a:lnTo>
                      <a:pt x="147" y="24"/>
                    </a:lnTo>
                    <a:lnTo>
                      <a:pt x="151" y="26"/>
                    </a:lnTo>
                    <a:lnTo>
                      <a:pt x="159" y="26"/>
                    </a:lnTo>
                    <a:lnTo>
                      <a:pt x="165" y="24"/>
                    </a:lnTo>
                    <a:lnTo>
                      <a:pt x="167" y="46"/>
                    </a:lnTo>
                    <a:lnTo>
                      <a:pt x="165" y="68"/>
                    </a:lnTo>
                    <a:lnTo>
                      <a:pt x="165" y="72"/>
                    </a:lnTo>
                    <a:lnTo>
                      <a:pt x="169" y="74"/>
                    </a:lnTo>
                    <a:lnTo>
                      <a:pt x="171" y="82"/>
                    </a:lnTo>
                    <a:lnTo>
                      <a:pt x="171" y="86"/>
                    </a:lnTo>
                    <a:lnTo>
                      <a:pt x="169" y="92"/>
                    </a:lnTo>
                    <a:lnTo>
                      <a:pt x="175" y="94"/>
                    </a:lnTo>
                    <a:lnTo>
                      <a:pt x="179" y="94"/>
                    </a:lnTo>
                    <a:lnTo>
                      <a:pt x="183" y="92"/>
                    </a:lnTo>
                    <a:lnTo>
                      <a:pt x="191" y="92"/>
                    </a:lnTo>
                    <a:lnTo>
                      <a:pt x="197" y="92"/>
                    </a:lnTo>
                    <a:lnTo>
                      <a:pt x="197" y="122"/>
                    </a:lnTo>
                    <a:lnTo>
                      <a:pt x="195" y="126"/>
                    </a:lnTo>
                    <a:lnTo>
                      <a:pt x="191" y="128"/>
                    </a:lnTo>
                    <a:lnTo>
                      <a:pt x="189" y="128"/>
                    </a:lnTo>
                    <a:lnTo>
                      <a:pt x="165" y="128"/>
                    </a:lnTo>
                    <a:lnTo>
                      <a:pt x="165" y="192"/>
                    </a:lnTo>
                    <a:lnTo>
                      <a:pt x="181" y="210"/>
                    </a:lnTo>
                    <a:lnTo>
                      <a:pt x="181" y="2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6" name="Freeform 116"/>
              <p:cNvSpPr>
                <a:spLocks noChangeAspect="1"/>
              </p:cNvSpPr>
              <p:nvPr/>
            </p:nvSpPr>
            <p:spPr bwMode="gray">
              <a:xfrm>
                <a:off x="2996" y="2464"/>
                <a:ext cx="148" cy="168"/>
              </a:xfrm>
              <a:custGeom>
                <a:avLst/>
                <a:gdLst>
                  <a:gd name="T0" fmla="*/ 94 w 148"/>
                  <a:gd name="T1" fmla="*/ 8 h 168"/>
                  <a:gd name="T2" fmla="*/ 98 w 148"/>
                  <a:gd name="T3" fmla="*/ 14 h 168"/>
                  <a:gd name="T4" fmla="*/ 100 w 148"/>
                  <a:gd name="T5" fmla="*/ 18 h 168"/>
                  <a:gd name="T6" fmla="*/ 102 w 148"/>
                  <a:gd name="T7" fmla="*/ 20 h 168"/>
                  <a:gd name="T8" fmla="*/ 100 w 148"/>
                  <a:gd name="T9" fmla="*/ 22 h 168"/>
                  <a:gd name="T10" fmla="*/ 102 w 148"/>
                  <a:gd name="T11" fmla="*/ 26 h 168"/>
                  <a:gd name="T12" fmla="*/ 106 w 148"/>
                  <a:gd name="T13" fmla="*/ 32 h 168"/>
                  <a:gd name="T14" fmla="*/ 112 w 148"/>
                  <a:gd name="T15" fmla="*/ 36 h 168"/>
                  <a:gd name="T16" fmla="*/ 120 w 148"/>
                  <a:gd name="T17" fmla="*/ 42 h 168"/>
                  <a:gd name="T18" fmla="*/ 124 w 148"/>
                  <a:gd name="T19" fmla="*/ 46 h 168"/>
                  <a:gd name="T20" fmla="*/ 126 w 148"/>
                  <a:gd name="T21" fmla="*/ 52 h 168"/>
                  <a:gd name="T22" fmla="*/ 128 w 148"/>
                  <a:gd name="T23" fmla="*/ 62 h 168"/>
                  <a:gd name="T24" fmla="*/ 128 w 148"/>
                  <a:gd name="T25" fmla="*/ 68 h 168"/>
                  <a:gd name="T26" fmla="*/ 132 w 148"/>
                  <a:gd name="T27" fmla="*/ 70 h 168"/>
                  <a:gd name="T28" fmla="*/ 136 w 148"/>
                  <a:gd name="T29" fmla="*/ 72 h 168"/>
                  <a:gd name="T30" fmla="*/ 140 w 148"/>
                  <a:gd name="T31" fmla="*/ 74 h 168"/>
                  <a:gd name="T32" fmla="*/ 144 w 148"/>
                  <a:gd name="T33" fmla="*/ 74 h 168"/>
                  <a:gd name="T34" fmla="*/ 148 w 148"/>
                  <a:gd name="T35" fmla="*/ 80 h 168"/>
                  <a:gd name="T36" fmla="*/ 140 w 148"/>
                  <a:gd name="T37" fmla="*/ 84 h 168"/>
                  <a:gd name="T38" fmla="*/ 134 w 148"/>
                  <a:gd name="T39" fmla="*/ 88 h 168"/>
                  <a:gd name="T40" fmla="*/ 126 w 148"/>
                  <a:gd name="T41" fmla="*/ 100 h 168"/>
                  <a:gd name="T42" fmla="*/ 116 w 148"/>
                  <a:gd name="T43" fmla="*/ 112 h 168"/>
                  <a:gd name="T44" fmla="*/ 106 w 148"/>
                  <a:gd name="T45" fmla="*/ 122 h 168"/>
                  <a:gd name="T46" fmla="*/ 104 w 148"/>
                  <a:gd name="T47" fmla="*/ 124 h 168"/>
                  <a:gd name="T48" fmla="*/ 100 w 148"/>
                  <a:gd name="T49" fmla="*/ 126 h 168"/>
                  <a:gd name="T50" fmla="*/ 98 w 148"/>
                  <a:gd name="T51" fmla="*/ 128 h 168"/>
                  <a:gd name="T52" fmla="*/ 94 w 148"/>
                  <a:gd name="T53" fmla="*/ 132 h 168"/>
                  <a:gd name="T54" fmla="*/ 92 w 148"/>
                  <a:gd name="T55" fmla="*/ 138 h 168"/>
                  <a:gd name="T56" fmla="*/ 88 w 148"/>
                  <a:gd name="T57" fmla="*/ 142 h 168"/>
                  <a:gd name="T58" fmla="*/ 84 w 148"/>
                  <a:gd name="T59" fmla="*/ 146 h 168"/>
                  <a:gd name="T60" fmla="*/ 78 w 148"/>
                  <a:gd name="T61" fmla="*/ 148 h 168"/>
                  <a:gd name="T62" fmla="*/ 72 w 148"/>
                  <a:gd name="T63" fmla="*/ 146 h 168"/>
                  <a:gd name="T64" fmla="*/ 68 w 148"/>
                  <a:gd name="T65" fmla="*/ 142 h 168"/>
                  <a:gd name="T66" fmla="*/ 62 w 148"/>
                  <a:gd name="T67" fmla="*/ 140 h 168"/>
                  <a:gd name="T68" fmla="*/ 56 w 148"/>
                  <a:gd name="T69" fmla="*/ 138 h 168"/>
                  <a:gd name="T70" fmla="*/ 52 w 148"/>
                  <a:gd name="T71" fmla="*/ 142 h 168"/>
                  <a:gd name="T72" fmla="*/ 44 w 148"/>
                  <a:gd name="T73" fmla="*/ 150 h 168"/>
                  <a:gd name="T74" fmla="*/ 36 w 148"/>
                  <a:gd name="T75" fmla="*/ 162 h 168"/>
                  <a:gd name="T76" fmla="*/ 28 w 148"/>
                  <a:gd name="T77" fmla="*/ 168 h 168"/>
                  <a:gd name="T78" fmla="*/ 12 w 148"/>
                  <a:gd name="T79" fmla="*/ 168 h 168"/>
                  <a:gd name="T80" fmla="*/ 14 w 148"/>
                  <a:gd name="T81" fmla="*/ 160 h 168"/>
                  <a:gd name="T82" fmla="*/ 16 w 148"/>
                  <a:gd name="T83" fmla="*/ 152 h 168"/>
                  <a:gd name="T84" fmla="*/ 16 w 148"/>
                  <a:gd name="T85" fmla="*/ 146 h 168"/>
                  <a:gd name="T86" fmla="*/ 14 w 148"/>
                  <a:gd name="T87" fmla="*/ 142 h 168"/>
                  <a:gd name="T88" fmla="*/ 6 w 148"/>
                  <a:gd name="T89" fmla="*/ 134 h 168"/>
                  <a:gd name="T90" fmla="*/ 0 w 148"/>
                  <a:gd name="T91" fmla="*/ 132 h 168"/>
                  <a:gd name="T92" fmla="*/ 0 w 148"/>
                  <a:gd name="T93" fmla="*/ 78 h 168"/>
                  <a:gd name="T94" fmla="*/ 20 w 148"/>
                  <a:gd name="T95" fmla="*/ 78 h 168"/>
                  <a:gd name="T96" fmla="*/ 20 w 148"/>
                  <a:gd name="T97" fmla="*/ 10 h 168"/>
                  <a:gd name="T98" fmla="*/ 42 w 148"/>
                  <a:gd name="T99" fmla="*/ 8 h 168"/>
                  <a:gd name="T100" fmla="*/ 60 w 148"/>
                  <a:gd name="T101" fmla="*/ 6 h 168"/>
                  <a:gd name="T102" fmla="*/ 64 w 148"/>
                  <a:gd name="T103" fmla="*/ 12 h 168"/>
                  <a:gd name="T104" fmla="*/ 78 w 148"/>
                  <a:gd name="T105" fmla="*/ 6 h 168"/>
                  <a:gd name="T106" fmla="*/ 82 w 148"/>
                  <a:gd name="T107" fmla="*/ 2 h 168"/>
                  <a:gd name="T108" fmla="*/ 88 w 148"/>
                  <a:gd name="T109" fmla="*/ 0 h 168"/>
                  <a:gd name="T110" fmla="*/ 92 w 148"/>
                  <a:gd name="T111" fmla="*/ 0 h 168"/>
                  <a:gd name="T112" fmla="*/ 94 w 148"/>
                  <a:gd name="T113" fmla="*/ 2 h 168"/>
                  <a:gd name="T114" fmla="*/ 94 w 148"/>
                  <a:gd name="T115" fmla="*/ 8 h 1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8" h="168">
                    <a:moveTo>
                      <a:pt x="94" y="8"/>
                    </a:moveTo>
                    <a:lnTo>
                      <a:pt x="98" y="14"/>
                    </a:lnTo>
                    <a:lnTo>
                      <a:pt x="100" y="18"/>
                    </a:lnTo>
                    <a:lnTo>
                      <a:pt x="102" y="20"/>
                    </a:lnTo>
                    <a:lnTo>
                      <a:pt x="100" y="22"/>
                    </a:lnTo>
                    <a:lnTo>
                      <a:pt x="102" y="26"/>
                    </a:lnTo>
                    <a:lnTo>
                      <a:pt x="106" y="32"/>
                    </a:lnTo>
                    <a:lnTo>
                      <a:pt x="112" y="36"/>
                    </a:lnTo>
                    <a:lnTo>
                      <a:pt x="120" y="42"/>
                    </a:lnTo>
                    <a:lnTo>
                      <a:pt x="124" y="46"/>
                    </a:lnTo>
                    <a:lnTo>
                      <a:pt x="126" y="52"/>
                    </a:lnTo>
                    <a:lnTo>
                      <a:pt x="128" y="62"/>
                    </a:lnTo>
                    <a:lnTo>
                      <a:pt x="128" y="68"/>
                    </a:lnTo>
                    <a:lnTo>
                      <a:pt x="132" y="70"/>
                    </a:lnTo>
                    <a:lnTo>
                      <a:pt x="136" y="72"/>
                    </a:lnTo>
                    <a:lnTo>
                      <a:pt x="140" y="74"/>
                    </a:lnTo>
                    <a:lnTo>
                      <a:pt x="144" y="74"/>
                    </a:lnTo>
                    <a:lnTo>
                      <a:pt x="148" y="80"/>
                    </a:lnTo>
                    <a:lnTo>
                      <a:pt x="140" y="84"/>
                    </a:lnTo>
                    <a:lnTo>
                      <a:pt x="134" y="88"/>
                    </a:lnTo>
                    <a:lnTo>
                      <a:pt x="126" y="100"/>
                    </a:lnTo>
                    <a:lnTo>
                      <a:pt x="116" y="112"/>
                    </a:lnTo>
                    <a:lnTo>
                      <a:pt x="106" y="122"/>
                    </a:lnTo>
                    <a:lnTo>
                      <a:pt x="104" y="124"/>
                    </a:lnTo>
                    <a:lnTo>
                      <a:pt x="100" y="126"/>
                    </a:lnTo>
                    <a:lnTo>
                      <a:pt x="98" y="128"/>
                    </a:lnTo>
                    <a:lnTo>
                      <a:pt x="94" y="132"/>
                    </a:lnTo>
                    <a:lnTo>
                      <a:pt x="92" y="138"/>
                    </a:lnTo>
                    <a:lnTo>
                      <a:pt x="88" y="142"/>
                    </a:lnTo>
                    <a:lnTo>
                      <a:pt x="84" y="146"/>
                    </a:lnTo>
                    <a:lnTo>
                      <a:pt x="78" y="148"/>
                    </a:lnTo>
                    <a:lnTo>
                      <a:pt x="72" y="146"/>
                    </a:lnTo>
                    <a:lnTo>
                      <a:pt x="68" y="142"/>
                    </a:lnTo>
                    <a:lnTo>
                      <a:pt x="62" y="140"/>
                    </a:lnTo>
                    <a:lnTo>
                      <a:pt x="56" y="138"/>
                    </a:lnTo>
                    <a:lnTo>
                      <a:pt x="52" y="142"/>
                    </a:lnTo>
                    <a:lnTo>
                      <a:pt x="44" y="150"/>
                    </a:lnTo>
                    <a:lnTo>
                      <a:pt x="36" y="162"/>
                    </a:lnTo>
                    <a:lnTo>
                      <a:pt x="28" y="168"/>
                    </a:lnTo>
                    <a:lnTo>
                      <a:pt x="12" y="168"/>
                    </a:lnTo>
                    <a:lnTo>
                      <a:pt x="14" y="160"/>
                    </a:lnTo>
                    <a:lnTo>
                      <a:pt x="16" y="152"/>
                    </a:lnTo>
                    <a:lnTo>
                      <a:pt x="16" y="146"/>
                    </a:lnTo>
                    <a:lnTo>
                      <a:pt x="14" y="142"/>
                    </a:lnTo>
                    <a:lnTo>
                      <a:pt x="6" y="134"/>
                    </a:lnTo>
                    <a:lnTo>
                      <a:pt x="0" y="132"/>
                    </a:lnTo>
                    <a:lnTo>
                      <a:pt x="0" y="78"/>
                    </a:lnTo>
                    <a:lnTo>
                      <a:pt x="20" y="78"/>
                    </a:lnTo>
                    <a:lnTo>
                      <a:pt x="20" y="10"/>
                    </a:lnTo>
                    <a:lnTo>
                      <a:pt x="42" y="8"/>
                    </a:lnTo>
                    <a:lnTo>
                      <a:pt x="60" y="6"/>
                    </a:lnTo>
                    <a:lnTo>
                      <a:pt x="64" y="12"/>
                    </a:lnTo>
                    <a:lnTo>
                      <a:pt x="78" y="6"/>
                    </a:lnTo>
                    <a:lnTo>
                      <a:pt x="82" y="2"/>
                    </a:lnTo>
                    <a:lnTo>
                      <a:pt x="88" y="0"/>
                    </a:lnTo>
                    <a:lnTo>
                      <a:pt x="92" y="0"/>
                    </a:lnTo>
                    <a:lnTo>
                      <a:pt x="94" y="2"/>
                    </a:lnTo>
                    <a:lnTo>
                      <a:pt x="94"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7" name="Freeform 117"/>
              <p:cNvSpPr>
                <a:spLocks noChangeAspect="1"/>
              </p:cNvSpPr>
              <p:nvPr/>
            </p:nvSpPr>
            <p:spPr bwMode="gray">
              <a:xfrm>
                <a:off x="2421" y="1836"/>
                <a:ext cx="82" cy="82"/>
              </a:xfrm>
              <a:custGeom>
                <a:avLst/>
                <a:gdLst>
                  <a:gd name="T0" fmla="*/ 6 w 82"/>
                  <a:gd name="T1" fmla="*/ 78 h 82"/>
                  <a:gd name="T2" fmla="*/ 4 w 82"/>
                  <a:gd name="T3" fmla="*/ 74 h 82"/>
                  <a:gd name="T4" fmla="*/ 4 w 82"/>
                  <a:gd name="T5" fmla="*/ 68 h 82"/>
                  <a:gd name="T6" fmla="*/ 4 w 82"/>
                  <a:gd name="T7" fmla="*/ 62 h 82"/>
                  <a:gd name="T8" fmla="*/ 16 w 82"/>
                  <a:gd name="T9" fmla="*/ 62 h 82"/>
                  <a:gd name="T10" fmla="*/ 28 w 82"/>
                  <a:gd name="T11" fmla="*/ 60 h 82"/>
                  <a:gd name="T12" fmla="*/ 28 w 82"/>
                  <a:gd name="T13" fmla="*/ 58 h 82"/>
                  <a:gd name="T14" fmla="*/ 34 w 82"/>
                  <a:gd name="T15" fmla="*/ 60 h 82"/>
                  <a:gd name="T16" fmla="*/ 42 w 82"/>
                  <a:gd name="T17" fmla="*/ 62 h 82"/>
                  <a:gd name="T18" fmla="*/ 46 w 82"/>
                  <a:gd name="T19" fmla="*/ 60 h 82"/>
                  <a:gd name="T20" fmla="*/ 50 w 82"/>
                  <a:gd name="T21" fmla="*/ 58 h 82"/>
                  <a:gd name="T22" fmla="*/ 38 w 82"/>
                  <a:gd name="T23" fmla="*/ 56 h 82"/>
                  <a:gd name="T24" fmla="*/ 32 w 82"/>
                  <a:gd name="T25" fmla="*/ 54 h 82"/>
                  <a:gd name="T26" fmla="*/ 30 w 82"/>
                  <a:gd name="T27" fmla="*/ 50 h 82"/>
                  <a:gd name="T28" fmla="*/ 26 w 82"/>
                  <a:gd name="T29" fmla="*/ 52 h 82"/>
                  <a:gd name="T30" fmla="*/ 24 w 82"/>
                  <a:gd name="T31" fmla="*/ 54 h 82"/>
                  <a:gd name="T32" fmla="*/ 22 w 82"/>
                  <a:gd name="T33" fmla="*/ 56 h 82"/>
                  <a:gd name="T34" fmla="*/ 18 w 82"/>
                  <a:gd name="T35" fmla="*/ 58 h 82"/>
                  <a:gd name="T36" fmla="*/ 6 w 82"/>
                  <a:gd name="T37" fmla="*/ 56 h 82"/>
                  <a:gd name="T38" fmla="*/ 6 w 82"/>
                  <a:gd name="T39" fmla="*/ 52 h 82"/>
                  <a:gd name="T40" fmla="*/ 8 w 82"/>
                  <a:gd name="T41" fmla="*/ 46 h 82"/>
                  <a:gd name="T42" fmla="*/ 6 w 82"/>
                  <a:gd name="T43" fmla="*/ 40 h 82"/>
                  <a:gd name="T44" fmla="*/ 4 w 82"/>
                  <a:gd name="T45" fmla="*/ 36 h 82"/>
                  <a:gd name="T46" fmla="*/ 2 w 82"/>
                  <a:gd name="T47" fmla="*/ 32 h 82"/>
                  <a:gd name="T48" fmla="*/ 0 w 82"/>
                  <a:gd name="T49" fmla="*/ 30 h 82"/>
                  <a:gd name="T50" fmla="*/ 2 w 82"/>
                  <a:gd name="T51" fmla="*/ 24 h 82"/>
                  <a:gd name="T52" fmla="*/ 4 w 82"/>
                  <a:gd name="T53" fmla="*/ 16 h 82"/>
                  <a:gd name="T54" fmla="*/ 10 w 82"/>
                  <a:gd name="T55" fmla="*/ 4 h 82"/>
                  <a:gd name="T56" fmla="*/ 14 w 82"/>
                  <a:gd name="T57" fmla="*/ 4 h 82"/>
                  <a:gd name="T58" fmla="*/ 16 w 82"/>
                  <a:gd name="T59" fmla="*/ 4 h 82"/>
                  <a:gd name="T60" fmla="*/ 20 w 82"/>
                  <a:gd name="T61" fmla="*/ 4 h 82"/>
                  <a:gd name="T62" fmla="*/ 22 w 82"/>
                  <a:gd name="T63" fmla="*/ 2 h 82"/>
                  <a:gd name="T64" fmla="*/ 26 w 82"/>
                  <a:gd name="T65" fmla="*/ 0 h 82"/>
                  <a:gd name="T66" fmla="*/ 30 w 82"/>
                  <a:gd name="T67" fmla="*/ 0 h 82"/>
                  <a:gd name="T68" fmla="*/ 38 w 82"/>
                  <a:gd name="T69" fmla="*/ 2 h 82"/>
                  <a:gd name="T70" fmla="*/ 46 w 82"/>
                  <a:gd name="T71" fmla="*/ 6 h 82"/>
                  <a:gd name="T72" fmla="*/ 52 w 82"/>
                  <a:gd name="T73" fmla="*/ 8 h 82"/>
                  <a:gd name="T74" fmla="*/ 54 w 82"/>
                  <a:gd name="T75" fmla="*/ 14 h 82"/>
                  <a:gd name="T76" fmla="*/ 64 w 82"/>
                  <a:gd name="T77" fmla="*/ 28 h 82"/>
                  <a:gd name="T78" fmla="*/ 68 w 82"/>
                  <a:gd name="T79" fmla="*/ 32 h 82"/>
                  <a:gd name="T80" fmla="*/ 74 w 82"/>
                  <a:gd name="T81" fmla="*/ 36 h 82"/>
                  <a:gd name="T82" fmla="*/ 72 w 82"/>
                  <a:gd name="T83" fmla="*/ 36 h 82"/>
                  <a:gd name="T84" fmla="*/ 76 w 82"/>
                  <a:gd name="T85" fmla="*/ 48 h 82"/>
                  <a:gd name="T86" fmla="*/ 80 w 82"/>
                  <a:gd name="T87" fmla="*/ 58 h 82"/>
                  <a:gd name="T88" fmla="*/ 82 w 82"/>
                  <a:gd name="T89" fmla="*/ 66 h 82"/>
                  <a:gd name="T90" fmla="*/ 82 w 82"/>
                  <a:gd name="T91" fmla="*/ 72 h 82"/>
                  <a:gd name="T92" fmla="*/ 82 w 82"/>
                  <a:gd name="T93" fmla="*/ 80 h 82"/>
                  <a:gd name="T94" fmla="*/ 80 w 82"/>
                  <a:gd name="T95" fmla="*/ 80 h 82"/>
                  <a:gd name="T96" fmla="*/ 74 w 82"/>
                  <a:gd name="T97" fmla="*/ 82 h 82"/>
                  <a:gd name="T98" fmla="*/ 68 w 82"/>
                  <a:gd name="T99" fmla="*/ 80 h 82"/>
                  <a:gd name="T100" fmla="*/ 62 w 82"/>
                  <a:gd name="T101" fmla="*/ 78 h 82"/>
                  <a:gd name="T102" fmla="*/ 56 w 82"/>
                  <a:gd name="T103" fmla="*/ 76 h 82"/>
                  <a:gd name="T104" fmla="*/ 50 w 82"/>
                  <a:gd name="T105" fmla="*/ 74 h 82"/>
                  <a:gd name="T106" fmla="*/ 38 w 82"/>
                  <a:gd name="T107" fmla="*/ 74 h 82"/>
                  <a:gd name="T108" fmla="*/ 26 w 82"/>
                  <a:gd name="T109" fmla="*/ 76 h 82"/>
                  <a:gd name="T110" fmla="*/ 18 w 82"/>
                  <a:gd name="T111" fmla="*/ 78 h 82"/>
                  <a:gd name="T112" fmla="*/ 6 w 82"/>
                  <a:gd name="T113" fmla="*/ 78 h 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2" h="82">
                    <a:moveTo>
                      <a:pt x="6" y="78"/>
                    </a:moveTo>
                    <a:lnTo>
                      <a:pt x="4" y="74"/>
                    </a:lnTo>
                    <a:lnTo>
                      <a:pt x="4" y="68"/>
                    </a:lnTo>
                    <a:lnTo>
                      <a:pt x="4" y="62"/>
                    </a:lnTo>
                    <a:lnTo>
                      <a:pt x="16" y="62"/>
                    </a:lnTo>
                    <a:lnTo>
                      <a:pt x="28" y="60"/>
                    </a:lnTo>
                    <a:lnTo>
                      <a:pt x="28" y="58"/>
                    </a:lnTo>
                    <a:lnTo>
                      <a:pt x="34" y="60"/>
                    </a:lnTo>
                    <a:lnTo>
                      <a:pt x="42" y="62"/>
                    </a:lnTo>
                    <a:lnTo>
                      <a:pt x="46" y="60"/>
                    </a:lnTo>
                    <a:lnTo>
                      <a:pt x="50" y="58"/>
                    </a:lnTo>
                    <a:lnTo>
                      <a:pt x="38" y="56"/>
                    </a:lnTo>
                    <a:lnTo>
                      <a:pt x="32" y="54"/>
                    </a:lnTo>
                    <a:lnTo>
                      <a:pt x="30" y="50"/>
                    </a:lnTo>
                    <a:lnTo>
                      <a:pt x="26" y="52"/>
                    </a:lnTo>
                    <a:lnTo>
                      <a:pt x="24" y="54"/>
                    </a:lnTo>
                    <a:lnTo>
                      <a:pt x="22" y="56"/>
                    </a:lnTo>
                    <a:lnTo>
                      <a:pt x="18" y="58"/>
                    </a:lnTo>
                    <a:lnTo>
                      <a:pt x="6" y="56"/>
                    </a:lnTo>
                    <a:lnTo>
                      <a:pt x="6" y="52"/>
                    </a:lnTo>
                    <a:lnTo>
                      <a:pt x="8" y="46"/>
                    </a:lnTo>
                    <a:lnTo>
                      <a:pt x="6" y="40"/>
                    </a:lnTo>
                    <a:lnTo>
                      <a:pt x="4" y="36"/>
                    </a:lnTo>
                    <a:lnTo>
                      <a:pt x="2" y="32"/>
                    </a:lnTo>
                    <a:lnTo>
                      <a:pt x="0" y="30"/>
                    </a:lnTo>
                    <a:lnTo>
                      <a:pt x="2" y="24"/>
                    </a:lnTo>
                    <a:lnTo>
                      <a:pt x="4" y="16"/>
                    </a:lnTo>
                    <a:lnTo>
                      <a:pt x="10" y="4"/>
                    </a:lnTo>
                    <a:lnTo>
                      <a:pt x="14" y="4"/>
                    </a:lnTo>
                    <a:lnTo>
                      <a:pt x="16" y="4"/>
                    </a:lnTo>
                    <a:lnTo>
                      <a:pt x="20" y="4"/>
                    </a:lnTo>
                    <a:lnTo>
                      <a:pt x="22" y="2"/>
                    </a:lnTo>
                    <a:lnTo>
                      <a:pt x="26" y="0"/>
                    </a:lnTo>
                    <a:lnTo>
                      <a:pt x="30" y="0"/>
                    </a:lnTo>
                    <a:lnTo>
                      <a:pt x="38" y="2"/>
                    </a:lnTo>
                    <a:lnTo>
                      <a:pt x="46" y="6"/>
                    </a:lnTo>
                    <a:lnTo>
                      <a:pt x="52" y="8"/>
                    </a:lnTo>
                    <a:lnTo>
                      <a:pt x="54" y="14"/>
                    </a:lnTo>
                    <a:lnTo>
                      <a:pt x="64" y="28"/>
                    </a:lnTo>
                    <a:lnTo>
                      <a:pt x="68" y="32"/>
                    </a:lnTo>
                    <a:lnTo>
                      <a:pt x="74" y="36"/>
                    </a:lnTo>
                    <a:lnTo>
                      <a:pt x="72" y="36"/>
                    </a:lnTo>
                    <a:lnTo>
                      <a:pt x="76" y="48"/>
                    </a:lnTo>
                    <a:lnTo>
                      <a:pt x="80" y="58"/>
                    </a:lnTo>
                    <a:lnTo>
                      <a:pt x="82" y="66"/>
                    </a:lnTo>
                    <a:lnTo>
                      <a:pt x="82" y="72"/>
                    </a:lnTo>
                    <a:lnTo>
                      <a:pt x="82" y="80"/>
                    </a:lnTo>
                    <a:lnTo>
                      <a:pt x="80" y="80"/>
                    </a:lnTo>
                    <a:lnTo>
                      <a:pt x="74" y="82"/>
                    </a:lnTo>
                    <a:lnTo>
                      <a:pt x="68" y="80"/>
                    </a:lnTo>
                    <a:lnTo>
                      <a:pt x="62" y="78"/>
                    </a:lnTo>
                    <a:lnTo>
                      <a:pt x="56" y="76"/>
                    </a:lnTo>
                    <a:lnTo>
                      <a:pt x="50" y="74"/>
                    </a:lnTo>
                    <a:lnTo>
                      <a:pt x="38" y="74"/>
                    </a:lnTo>
                    <a:lnTo>
                      <a:pt x="26" y="76"/>
                    </a:lnTo>
                    <a:lnTo>
                      <a:pt x="18" y="78"/>
                    </a:lnTo>
                    <a:lnTo>
                      <a:pt x="6" y="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8" name="Freeform 118"/>
              <p:cNvSpPr>
                <a:spLocks noChangeAspect="1"/>
              </p:cNvSpPr>
              <p:nvPr/>
            </p:nvSpPr>
            <p:spPr bwMode="gray">
              <a:xfrm>
                <a:off x="2427" y="1910"/>
                <a:ext cx="44" cy="24"/>
              </a:xfrm>
              <a:custGeom>
                <a:avLst/>
                <a:gdLst>
                  <a:gd name="T0" fmla="*/ 0 w 44"/>
                  <a:gd name="T1" fmla="*/ 4 h 24"/>
                  <a:gd name="T2" fmla="*/ 12 w 44"/>
                  <a:gd name="T3" fmla="*/ 4 h 24"/>
                  <a:gd name="T4" fmla="*/ 20 w 44"/>
                  <a:gd name="T5" fmla="*/ 2 h 24"/>
                  <a:gd name="T6" fmla="*/ 32 w 44"/>
                  <a:gd name="T7" fmla="*/ 0 h 24"/>
                  <a:gd name="T8" fmla="*/ 44 w 44"/>
                  <a:gd name="T9" fmla="*/ 0 h 24"/>
                  <a:gd name="T10" fmla="*/ 44 w 44"/>
                  <a:gd name="T11" fmla="*/ 4 h 24"/>
                  <a:gd name="T12" fmla="*/ 44 w 44"/>
                  <a:gd name="T13" fmla="*/ 8 h 24"/>
                  <a:gd name="T14" fmla="*/ 40 w 44"/>
                  <a:gd name="T15" fmla="*/ 8 h 24"/>
                  <a:gd name="T16" fmla="*/ 42 w 44"/>
                  <a:gd name="T17" fmla="*/ 12 h 24"/>
                  <a:gd name="T18" fmla="*/ 44 w 44"/>
                  <a:gd name="T19" fmla="*/ 12 h 24"/>
                  <a:gd name="T20" fmla="*/ 44 w 44"/>
                  <a:gd name="T21" fmla="*/ 16 h 24"/>
                  <a:gd name="T22" fmla="*/ 38 w 44"/>
                  <a:gd name="T23" fmla="*/ 18 h 24"/>
                  <a:gd name="T24" fmla="*/ 34 w 44"/>
                  <a:gd name="T25" fmla="*/ 20 h 24"/>
                  <a:gd name="T26" fmla="*/ 30 w 44"/>
                  <a:gd name="T27" fmla="*/ 22 h 24"/>
                  <a:gd name="T28" fmla="*/ 26 w 44"/>
                  <a:gd name="T29" fmla="*/ 24 h 24"/>
                  <a:gd name="T30" fmla="*/ 20 w 44"/>
                  <a:gd name="T31" fmla="*/ 16 h 24"/>
                  <a:gd name="T32" fmla="*/ 18 w 44"/>
                  <a:gd name="T33" fmla="*/ 14 h 24"/>
                  <a:gd name="T34" fmla="*/ 16 w 44"/>
                  <a:gd name="T35" fmla="*/ 12 h 24"/>
                  <a:gd name="T36" fmla="*/ 8 w 44"/>
                  <a:gd name="T37" fmla="*/ 8 h 24"/>
                  <a:gd name="T38" fmla="*/ 0 w 44"/>
                  <a:gd name="T39" fmla="*/ 4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 h="24">
                    <a:moveTo>
                      <a:pt x="0" y="4"/>
                    </a:moveTo>
                    <a:lnTo>
                      <a:pt x="12" y="4"/>
                    </a:lnTo>
                    <a:lnTo>
                      <a:pt x="20" y="2"/>
                    </a:lnTo>
                    <a:lnTo>
                      <a:pt x="32" y="0"/>
                    </a:lnTo>
                    <a:lnTo>
                      <a:pt x="44" y="0"/>
                    </a:lnTo>
                    <a:lnTo>
                      <a:pt x="44" y="4"/>
                    </a:lnTo>
                    <a:lnTo>
                      <a:pt x="44" y="8"/>
                    </a:lnTo>
                    <a:lnTo>
                      <a:pt x="40" y="8"/>
                    </a:lnTo>
                    <a:lnTo>
                      <a:pt x="42" y="12"/>
                    </a:lnTo>
                    <a:lnTo>
                      <a:pt x="44" y="12"/>
                    </a:lnTo>
                    <a:lnTo>
                      <a:pt x="44" y="16"/>
                    </a:lnTo>
                    <a:lnTo>
                      <a:pt x="38" y="18"/>
                    </a:lnTo>
                    <a:lnTo>
                      <a:pt x="34" y="20"/>
                    </a:lnTo>
                    <a:lnTo>
                      <a:pt x="30" y="22"/>
                    </a:lnTo>
                    <a:lnTo>
                      <a:pt x="26" y="24"/>
                    </a:lnTo>
                    <a:lnTo>
                      <a:pt x="20" y="16"/>
                    </a:lnTo>
                    <a:lnTo>
                      <a:pt x="18" y="14"/>
                    </a:lnTo>
                    <a:lnTo>
                      <a:pt x="16" y="12"/>
                    </a:lnTo>
                    <a:lnTo>
                      <a:pt x="8" y="8"/>
                    </a:lnTo>
                    <a:lnTo>
                      <a:pt x="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9" name="Freeform 119"/>
              <p:cNvSpPr>
                <a:spLocks noChangeAspect="1"/>
              </p:cNvSpPr>
              <p:nvPr/>
            </p:nvSpPr>
            <p:spPr bwMode="gray">
              <a:xfrm>
                <a:off x="2453" y="1910"/>
                <a:ext cx="110" cy="96"/>
              </a:xfrm>
              <a:custGeom>
                <a:avLst/>
                <a:gdLst>
                  <a:gd name="T0" fmla="*/ 32 w 110"/>
                  <a:gd name="T1" fmla="*/ 60 h 96"/>
                  <a:gd name="T2" fmla="*/ 44 w 110"/>
                  <a:gd name="T3" fmla="*/ 48 h 96"/>
                  <a:gd name="T4" fmla="*/ 56 w 110"/>
                  <a:gd name="T5" fmla="*/ 48 h 96"/>
                  <a:gd name="T6" fmla="*/ 62 w 110"/>
                  <a:gd name="T7" fmla="*/ 54 h 96"/>
                  <a:gd name="T8" fmla="*/ 66 w 110"/>
                  <a:gd name="T9" fmla="*/ 68 h 96"/>
                  <a:gd name="T10" fmla="*/ 74 w 110"/>
                  <a:gd name="T11" fmla="*/ 76 h 96"/>
                  <a:gd name="T12" fmla="*/ 84 w 110"/>
                  <a:gd name="T13" fmla="*/ 78 h 96"/>
                  <a:gd name="T14" fmla="*/ 86 w 110"/>
                  <a:gd name="T15" fmla="*/ 96 h 96"/>
                  <a:gd name="T16" fmla="*/ 96 w 110"/>
                  <a:gd name="T17" fmla="*/ 96 h 96"/>
                  <a:gd name="T18" fmla="*/ 102 w 110"/>
                  <a:gd name="T19" fmla="*/ 96 h 96"/>
                  <a:gd name="T20" fmla="*/ 106 w 110"/>
                  <a:gd name="T21" fmla="*/ 84 h 96"/>
                  <a:gd name="T22" fmla="*/ 104 w 110"/>
                  <a:gd name="T23" fmla="*/ 80 h 96"/>
                  <a:gd name="T24" fmla="*/ 102 w 110"/>
                  <a:gd name="T25" fmla="*/ 76 h 96"/>
                  <a:gd name="T26" fmla="*/ 110 w 110"/>
                  <a:gd name="T27" fmla="*/ 72 h 96"/>
                  <a:gd name="T28" fmla="*/ 106 w 110"/>
                  <a:gd name="T29" fmla="*/ 64 h 96"/>
                  <a:gd name="T30" fmla="*/ 106 w 110"/>
                  <a:gd name="T31" fmla="*/ 46 h 96"/>
                  <a:gd name="T32" fmla="*/ 110 w 110"/>
                  <a:gd name="T33" fmla="*/ 44 h 96"/>
                  <a:gd name="T34" fmla="*/ 102 w 110"/>
                  <a:gd name="T35" fmla="*/ 40 h 96"/>
                  <a:gd name="T36" fmla="*/ 94 w 110"/>
                  <a:gd name="T37" fmla="*/ 14 h 96"/>
                  <a:gd name="T38" fmla="*/ 84 w 110"/>
                  <a:gd name="T39" fmla="*/ 6 h 96"/>
                  <a:gd name="T40" fmla="*/ 80 w 110"/>
                  <a:gd name="T41" fmla="*/ 10 h 96"/>
                  <a:gd name="T42" fmla="*/ 60 w 110"/>
                  <a:gd name="T43" fmla="*/ 8 h 96"/>
                  <a:gd name="T44" fmla="*/ 48 w 110"/>
                  <a:gd name="T45" fmla="*/ 6 h 96"/>
                  <a:gd name="T46" fmla="*/ 36 w 110"/>
                  <a:gd name="T47" fmla="*/ 6 h 96"/>
                  <a:gd name="T48" fmla="*/ 24 w 110"/>
                  <a:gd name="T49" fmla="*/ 2 h 96"/>
                  <a:gd name="T50" fmla="*/ 18 w 110"/>
                  <a:gd name="T51" fmla="*/ 4 h 96"/>
                  <a:gd name="T52" fmla="*/ 14 w 110"/>
                  <a:gd name="T53" fmla="*/ 8 h 96"/>
                  <a:gd name="T54" fmla="*/ 18 w 110"/>
                  <a:gd name="T55" fmla="*/ 12 h 96"/>
                  <a:gd name="T56" fmla="*/ 12 w 110"/>
                  <a:gd name="T57" fmla="*/ 18 h 96"/>
                  <a:gd name="T58" fmla="*/ 4 w 110"/>
                  <a:gd name="T59" fmla="*/ 22 h 96"/>
                  <a:gd name="T60" fmla="*/ 16 w 110"/>
                  <a:gd name="T61" fmla="*/ 42 h 96"/>
                  <a:gd name="T62" fmla="*/ 28 w 110"/>
                  <a:gd name="T63" fmla="*/ 66 h 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0" h="96">
                    <a:moveTo>
                      <a:pt x="28" y="66"/>
                    </a:moveTo>
                    <a:lnTo>
                      <a:pt x="32" y="60"/>
                    </a:lnTo>
                    <a:lnTo>
                      <a:pt x="38" y="54"/>
                    </a:lnTo>
                    <a:lnTo>
                      <a:pt x="44" y="48"/>
                    </a:lnTo>
                    <a:lnTo>
                      <a:pt x="50" y="46"/>
                    </a:lnTo>
                    <a:lnTo>
                      <a:pt x="56" y="48"/>
                    </a:lnTo>
                    <a:lnTo>
                      <a:pt x="60" y="50"/>
                    </a:lnTo>
                    <a:lnTo>
                      <a:pt x="62" y="54"/>
                    </a:lnTo>
                    <a:lnTo>
                      <a:pt x="64" y="60"/>
                    </a:lnTo>
                    <a:lnTo>
                      <a:pt x="66" y="68"/>
                    </a:lnTo>
                    <a:lnTo>
                      <a:pt x="70" y="78"/>
                    </a:lnTo>
                    <a:lnTo>
                      <a:pt x="74" y="76"/>
                    </a:lnTo>
                    <a:lnTo>
                      <a:pt x="76" y="74"/>
                    </a:lnTo>
                    <a:lnTo>
                      <a:pt x="84" y="78"/>
                    </a:lnTo>
                    <a:lnTo>
                      <a:pt x="84" y="90"/>
                    </a:lnTo>
                    <a:lnTo>
                      <a:pt x="86" y="96"/>
                    </a:lnTo>
                    <a:lnTo>
                      <a:pt x="90" y="96"/>
                    </a:lnTo>
                    <a:lnTo>
                      <a:pt x="96" y="96"/>
                    </a:lnTo>
                    <a:lnTo>
                      <a:pt x="100" y="96"/>
                    </a:lnTo>
                    <a:lnTo>
                      <a:pt x="102" y="96"/>
                    </a:lnTo>
                    <a:lnTo>
                      <a:pt x="104" y="92"/>
                    </a:lnTo>
                    <a:lnTo>
                      <a:pt x="106" y="84"/>
                    </a:lnTo>
                    <a:lnTo>
                      <a:pt x="106" y="82"/>
                    </a:lnTo>
                    <a:lnTo>
                      <a:pt x="104" y="80"/>
                    </a:lnTo>
                    <a:lnTo>
                      <a:pt x="102" y="78"/>
                    </a:lnTo>
                    <a:lnTo>
                      <a:pt x="102" y="76"/>
                    </a:lnTo>
                    <a:lnTo>
                      <a:pt x="106" y="74"/>
                    </a:lnTo>
                    <a:lnTo>
                      <a:pt x="110" y="72"/>
                    </a:lnTo>
                    <a:lnTo>
                      <a:pt x="108" y="68"/>
                    </a:lnTo>
                    <a:lnTo>
                      <a:pt x="106" y="64"/>
                    </a:lnTo>
                    <a:lnTo>
                      <a:pt x="104" y="52"/>
                    </a:lnTo>
                    <a:lnTo>
                      <a:pt x="106" y="46"/>
                    </a:lnTo>
                    <a:lnTo>
                      <a:pt x="106" y="44"/>
                    </a:lnTo>
                    <a:lnTo>
                      <a:pt x="110" y="44"/>
                    </a:lnTo>
                    <a:lnTo>
                      <a:pt x="104" y="42"/>
                    </a:lnTo>
                    <a:lnTo>
                      <a:pt x="102" y="40"/>
                    </a:lnTo>
                    <a:lnTo>
                      <a:pt x="98" y="26"/>
                    </a:lnTo>
                    <a:lnTo>
                      <a:pt x="94" y="14"/>
                    </a:lnTo>
                    <a:lnTo>
                      <a:pt x="90" y="8"/>
                    </a:lnTo>
                    <a:lnTo>
                      <a:pt x="84" y="6"/>
                    </a:lnTo>
                    <a:lnTo>
                      <a:pt x="82" y="8"/>
                    </a:lnTo>
                    <a:lnTo>
                      <a:pt x="80" y="10"/>
                    </a:lnTo>
                    <a:lnTo>
                      <a:pt x="74" y="10"/>
                    </a:lnTo>
                    <a:lnTo>
                      <a:pt x="60" y="8"/>
                    </a:lnTo>
                    <a:lnTo>
                      <a:pt x="50" y="6"/>
                    </a:lnTo>
                    <a:lnTo>
                      <a:pt x="48" y="6"/>
                    </a:lnTo>
                    <a:lnTo>
                      <a:pt x="42" y="8"/>
                    </a:lnTo>
                    <a:lnTo>
                      <a:pt x="36" y="6"/>
                    </a:lnTo>
                    <a:lnTo>
                      <a:pt x="30" y="4"/>
                    </a:lnTo>
                    <a:lnTo>
                      <a:pt x="24" y="2"/>
                    </a:lnTo>
                    <a:lnTo>
                      <a:pt x="18" y="0"/>
                    </a:lnTo>
                    <a:lnTo>
                      <a:pt x="18" y="4"/>
                    </a:lnTo>
                    <a:lnTo>
                      <a:pt x="18" y="8"/>
                    </a:lnTo>
                    <a:lnTo>
                      <a:pt x="14" y="8"/>
                    </a:lnTo>
                    <a:lnTo>
                      <a:pt x="16" y="12"/>
                    </a:lnTo>
                    <a:lnTo>
                      <a:pt x="18" y="12"/>
                    </a:lnTo>
                    <a:lnTo>
                      <a:pt x="18" y="16"/>
                    </a:lnTo>
                    <a:lnTo>
                      <a:pt x="12" y="18"/>
                    </a:lnTo>
                    <a:lnTo>
                      <a:pt x="8" y="20"/>
                    </a:lnTo>
                    <a:lnTo>
                      <a:pt x="4" y="22"/>
                    </a:lnTo>
                    <a:lnTo>
                      <a:pt x="0" y="24"/>
                    </a:lnTo>
                    <a:lnTo>
                      <a:pt x="16" y="42"/>
                    </a:lnTo>
                    <a:lnTo>
                      <a:pt x="22" y="52"/>
                    </a:lnTo>
                    <a:lnTo>
                      <a:pt x="28" y="6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0" name="Freeform 120"/>
              <p:cNvSpPr>
                <a:spLocks noChangeAspect="1"/>
              </p:cNvSpPr>
              <p:nvPr/>
            </p:nvSpPr>
            <p:spPr bwMode="gray">
              <a:xfrm>
                <a:off x="2481" y="1956"/>
                <a:ext cx="42" cy="56"/>
              </a:xfrm>
              <a:custGeom>
                <a:avLst/>
                <a:gdLst>
                  <a:gd name="T0" fmla="*/ 24 w 42"/>
                  <a:gd name="T1" fmla="*/ 56 h 56"/>
                  <a:gd name="T2" fmla="*/ 18 w 42"/>
                  <a:gd name="T3" fmla="*/ 50 h 56"/>
                  <a:gd name="T4" fmla="*/ 12 w 42"/>
                  <a:gd name="T5" fmla="*/ 46 h 56"/>
                  <a:gd name="T6" fmla="*/ 6 w 42"/>
                  <a:gd name="T7" fmla="*/ 38 h 56"/>
                  <a:gd name="T8" fmla="*/ 2 w 42"/>
                  <a:gd name="T9" fmla="*/ 30 h 56"/>
                  <a:gd name="T10" fmla="*/ 0 w 42"/>
                  <a:gd name="T11" fmla="*/ 20 h 56"/>
                  <a:gd name="T12" fmla="*/ 4 w 42"/>
                  <a:gd name="T13" fmla="*/ 14 h 56"/>
                  <a:gd name="T14" fmla="*/ 10 w 42"/>
                  <a:gd name="T15" fmla="*/ 8 h 56"/>
                  <a:gd name="T16" fmla="*/ 16 w 42"/>
                  <a:gd name="T17" fmla="*/ 2 h 56"/>
                  <a:gd name="T18" fmla="*/ 22 w 42"/>
                  <a:gd name="T19" fmla="*/ 0 h 56"/>
                  <a:gd name="T20" fmla="*/ 28 w 42"/>
                  <a:gd name="T21" fmla="*/ 2 h 56"/>
                  <a:gd name="T22" fmla="*/ 32 w 42"/>
                  <a:gd name="T23" fmla="*/ 4 h 56"/>
                  <a:gd name="T24" fmla="*/ 34 w 42"/>
                  <a:gd name="T25" fmla="*/ 8 h 56"/>
                  <a:gd name="T26" fmla="*/ 36 w 42"/>
                  <a:gd name="T27" fmla="*/ 14 h 56"/>
                  <a:gd name="T28" fmla="*/ 38 w 42"/>
                  <a:gd name="T29" fmla="*/ 22 h 56"/>
                  <a:gd name="T30" fmla="*/ 42 w 42"/>
                  <a:gd name="T31" fmla="*/ 32 h 56"/>
                  <a:gd name="T32" fmla="*/ 40 w 42"/>
                  <a:gd name="T33" fmla="*/ 36 h 56"/>
                  <a:gd name="T34" fmla="*/ 38 w 42"/>
                  <a:gd name="T35" fmla="*/ 42 h 56"/>
                  <a:gd name="T36" fmla="*/ 34 w 42"/>
                  <a:gd name="T37" fmla="*/ 48 h 56"/>
                  <a:gd name="T38" fmla="*/ 28 w 42"/>
                  <a:gd name="T39" fmla="*/ 52 h 56"/>
                  <a:gd name="T40" fmla="*/ 24 w 42"/>
                  <a:gd name="T41" fmla="*/ 56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56">
                    <a:moveTo>
                      <a:pt x="24" y="56"/>
                    </a:moveTo>
                    <a:lnTo>
                      <a:pt x="18" y="50"/>
                    </a:lnTo>
                    <a:lnTo>
                      <a:pt x="12" y="46"/>
                    </a:lnTo>
                    <a:lnTo>
                      <a:pt x="6" y="38"/>
                    </a:lnTo>
                    <a:lnTo>
                      <a:pt x="2" y="30"/>
                    </a:lnTo>
                    <a:lnTo>
                      <a:pt x="0" y="20"/>
                    </a:lnTo>
                    <a:lnTo>
                      <a:pt x="4" y="14"/>
                    </a:lnTo>
                    <a:lnTo>
                      <a:pt x="10" y="8"/>
                    </a:lnTo>
                    <a:lnTo>
                      <a:pt x="16" y="2"/>
                    </a:lnTo>
                    <a:lnTo>
                      <a:pt x="22" y="0"/>
                    </a:lnTo>
                    <a:lnTo>
                      <a:pt x="28" y="2"/>
                    </a:lnTo>
                    <a:lnTo>
                      <a:pt x="32" y="4"/>
                    </a:lnTo>
                    <a:lnTo>
                      <a:pt x="34" y="8"/>
                    </a:lnTo>
                    <a:lnTo>
                      <a:pt x="36" y="14"/>
                    </a:lnTo>
                    <a:lnTo>
                      <a:pt x="38" y="22"/>
                    </a:lnTo>
                    <a:lnTo>
                      <a:pt x="42" y="32"/>
                    </a:lnTo>
                    <a:lnTo>
                      <a:pt x="40" y="36"/>
                    </a:lnTo>
                    <a:lnTo>
                      <a:pt x="38" y="42"/>
                    </a:lnTo>
                    <a:lnTo>
                      <a:pt x="34" y="48"/>
                    </a:lnTo>
                    <a:lnTo>
                      <a:pt x="28" y="52"/>
                    </a:lnTo>
                    <a:lnTo>
                      <a:pt x="2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1" name="Freeform 121"/>
              <p:cNvSpPr>
                <a:spLocks noChangeAspect="1"/>
              </p:cNvSpPr>
              <p:nvPr/>
            </p:nvSpPr>
            <p:spPr bwMode="gray">
              <a:xfrm>
                <a:off x="2505" y="1984"/>
                <a:ext cx="64" cy="72"/>
              </a:xfrm>
              <a:custGeom>
                <a:avLst/>
                <a:gdLst>
                  <a:gd name="T0" fmla="*/ 62 w 64"/>
                  <a:gd name="T1" fmla="*/ 72 h 72"/>
                  <a:gd name="T2" fmla="*/ 54 w 64"/>
                  <a:gd name="T3" fmla="*/ 70 h 72"/>
                  <a:gd name="T4" fmla="*/ 50 w 64"/>
                  <a:gd name="T5" fmla="*/ 66 h 72"/>
                  <a:gd name="T6" fmla="*/ 40 w 64"/>
                  <a:gd name="T7" fmla="*/ 56 h 72"/>
                  <a:gd name="T8" fmla="*/ 20 w 64"/>
                  <a:gd name="T9" fmla="*/ 44 h 72"/>
                  <a:gd name="T10" fmla="*/ 0 w 64"/>
                  <a:gd name="T11" fmla="*/ 28 h 72"/>
                  <a:gd name="T12" fmla="*/ 2 w 64"/>
                  <a:gd name="T13" fmla="*/ 26 h 72"/>
                  <a:gd name="T14" fmla="*/ 4 w 64"/>
                  <a:gd name="T15" fmla="*/ 24 h 72"/>
                  <a:gd name="T16" fmla="*/ 10 w 64"/>
                  <a:gd name="T17" fmla="*/ 20 h 72"/>
                  <a:gd name="T18" fmla="*/ 14 w 64"/>
                  <a:gd name="T19" fmla="*/ 14 h 72"/>
                  <a:gd name="T20" fmla="*/ 16 w 64"/>
                  <a:gd name="T21" fmla="*/ 8 h 72"/>
                  <a:gd name="T22" fmla="*/ 18 w 64"/>
                  <a:gd name="T23" fmla="*/ 4 h 72"/>
                  <a:gd name="T24" fmla="*/ 22 w 64"/>
                  <a:gd name="T25" fmla="*/ 2 h 72"/>
                  <a:gd name="T26" fmla="*/ 24 w 64"/>
                  <a:gd name="T27" fmla="*/ 0 h 72"/>
                  <a:gd name="T28" fmla="*/ 32 w 64"/>
                  <a:gd name="T29" fmla="*/ 4 h 72"/>
                  <a:gd name="T30" fmla="*/ 32 w 64"/>
                  <a:gd name="T31" fmla="*/ 16 h 72"/>
                  <a:gd name="T32" fmla="*/ 34 w 64"/>
                  <a:gd name="T33" fmla="*/ 22 h 72"/>
                  <a:gd name="T34" fmla="*/ 38 w 64"/>
                  <a:gd name="T35" fmla="*/ 22 h 72"/>
                  <a:gd name="T36" fmla="*/ 44 w 64"/>
                  <a:gd name="T37" fmla="*/ 22 h 72"/>
                  <a:gd name="T38" fmla="*/ 50 w 64"/>
                  <a:gd name="T39" fmla="*/ 22 h 72"/>
                  <a:gd name="T40" fmla="*/ 50 w 64"/>
                  <a:gd name="T41" fmla="*/ 24 h 72"/>
                  <a:gd name="T42" fmla="*/ 50 w 64"/>
                  <a:gd name="T43" fmla="*/ 28 h 72"/>
                  <a:gd name="T44" fmla="*/ 50 w 64"/>
                  <a:gd name="T45" fmla="*/ 34 h 72"/>
                  <a:gd name="T46" fmla="*/ 50 w 64"/>
                  <a:gd name="T47" fmla="*/ 38 h 72"/>
                  <a:gd name="T48" fmla="*/ 50 w 64"/>
                  <a:gd name="T49" fmla="*/ 42 h 72"/>
                  <a:gd name="T50" fmla="*/ 56 w 64"/>
                  <a:gd name="T51" fmla="*/ 46 h 72"/>
                  <a:gd name="T52" fmla="*/ 62 w 64"/>
                  <a:gd name="T53" fmla="*/ 48 h 72"/>
                  <a:gd name="T54" fmla="*/ 64 w 64"/>
                  <a:gd name="T55" fmla="*/ 52 h 72"/>
                  <a:gd name="T56" fmla="*/ 64 w 64"/>
                  <a:gd name="T57" fmla="*/ 54 h 72"/>
                  <a:gd name="T58" fmla="*/ 62 w 64"/>
                  <a:gd name="T59" fmla="*/ 70 h 72"/>
                  <a:gd name="T60" fmla="*/ 62 w 64"/>
                  <a:gd name="T61" fmla="*/ 72 h 7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4" h="72">
                    <a:moveTo>
                      <a:pt x="62" y="72"/>
                    </a:moveTo>
                    <a:lnTo>
                      <a:pt x="54" y="70"/>
                    </a:lnTo>
                    <a:lnTo>
                      <a:pt x="50" y="66"/>
                    </a:lnTo>
                    <a:lnTo>
                      <a:pt x="40" y="56"/>
                    </a:lnTo>
                    <a:lnTo>
                      <a:pt x="20" y="44"/>
                    </a:lnTo>
                    <a:lnTo>
                      <a:pt x="0" y="28"/>
                    </a:lnTo>
                    <a:lnTo>
                      <a:pt x="2" y="26"/>
                    </a:lnTo>
                    <a:lnTo>
                      <a:pt x="4" y="24"/>
                    </a:lnTo>
                    <a:lnTo>
                      <a:pt x="10" y="20"/>
                    </a:lnTo>
                    <a:lnTo>
                      <a:pt x="14" y="14"/>
                    </a:lnTo>
                    <a:lnTo>
                      <a:pt x="16" y="8"/>
                    </a:lnTo>
                    <a:lnTo>
                      <a:pt x="18" y="4"/>
                    </a:lnTo>
                    <a:lnTo>
                      <a:pt x="22" y="2"/>
                    </a:lnTo>
                    <a:lnTo>
                      <a:pt x="24" y="0"/>
                    </a:lnTo>
                    <a:lnTo>
                      <a:pt x="32" y="4"/>
                    </a:lnTo>
                    <a:lnTo>
                      <a:pt x="32" y="16"/>
                    </a:lnTo>
                    <a:lnTo>
                      <a:pt x="34" y="22"/>
                    </a:lnTo>
                    <a:lnTo>
                      <a:pt x="38" y="22"/>
                    </a:lnTo>
                    <a:lnTo>
                      <a:pt x="44" y="22"/>
                    </a:lnTo>
                    <a:lnTo>
                      <a:pt x="50" y="22"/>
                    </a:lnTo>
                    <a:lnTo>
                      <a:pt x="50" y="24"/>
                    </a:lnTo>
                    <a:lnTo>
                      <a:pt x="50" y="28"/>
                    </a:lnTo>
                    <a:lnTo>
                      <a:pt x="50" y="34"/>
                    </a:lnTo>
                    <a:lnTo>
                      <a:pt x="50" y="38"/>
                    </a:lnTo>
                    <a:lnTo>
                      <a:pt x="50" y="42"/>
                    </a:lnTo>
                    <a:lnTo>
                      <a:pt x="56" y="46"/>
                    </a:lnTo>
                    <a:lnTo>
                      <a:pt x="62" y="48"/>
                    </a:lnTo>
                    <a:lnTo>
                      <a:pt x="64" y="52"/>
                    </a:lnTo>
                    <a:lnTo>
                      <a:pt x="64" y="54"/>
                    </a:lnTo>
                    <a:lnTo>
                      <a:pt x="62" y="70"/>
                    </a:lnTo>
                    <a:lnTo>
                      <a:pt x="62" y="7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2" name="Freeform 122"/>
              <p:cNvSpPr>
                <a:spLocks noChangeAspect="1"/>
              </p:cNvSpPr>
              <p:nvPr/>
            </p:nvSpPr>
            <p:spPr bwMode="gray">
              <a:xfrm>
                <a:off x="2597" y="1866"/>
                <a:ext cx="122" cy="98"/>
              </a:xfrm>
              <a:custGeom>
                <a:avLst/>
                <a:gdLst>
                  <a:gd name="T0" fmla="*/ 122 w 122"/>
                  <a:gd name="T1" fmla="*/ 48 h 98"/>
                  <a:gd name="T2" fmla="*/ 120 w 122"/>
                  <a:gd name="T3" fmla="*/ 44 h 98"/>
                  <a:gd name="T4" fmla="*/ 114 w 122"/>
                  <a:gd name="T5" fmla="*/ 42 h 98"/>
                  <a:gd name="T6" fmla="*/ 108 w 122"/>
                  <a:gd name="T7" fmla="*/ 42 h 98"/>
                  <a:gd name="T8" fmla="*/ 104 w 122"/>
                  <a:gd name="T9" fmla="*/ 38 h 98"/>
                  <a:gd name="T10" fmla="*/ 104 w 122"/>
                  <a:gd name="T11" fmla="*/ 34 h 98"/>
                  <a:gd name="T12" fmla="*/ 104 w 122"/>
                  <a:gd name="T13" fmla="*/ 30 h 98"/>
                  <a:gd name="T14" fmla="*/ 104 w 122"/>
                  <a:gd name="T15" fmla="*/ 26 h 98"/>
                  <a:gd name="T16" fmla="*/ 102 w 122"/>
                  <a:gd name="T17" fmla="*/ 22 h 98"/>
                  <a:gd name="T18" fmla="*/ 98 w 122"/>
                  <a:gd name="T19" fmla="*/ 18 h 98"/>
                  <a:gd name="T20" fmla="*/ 94 w 122"/>
                  <a:gd name="T21" fmla="*/ 16 h 98"/>
                  <a:gd name="T22" fmla="*/ 90 w 122"/>
                  <a:gd name="T23" fmla="*/ 10 h 98"/>
                  <a:gd name="T24" fmla="*/ 90 w 122"/>
                  <a:gd name="T25" fmla="*/ 0 h 98"/>
                  <a:gd name="T26" fmla="*/ 68 w 122"/>
                  <a:gd name="T27" fmla="*/ 6 h 98"/>
                  <a:gd name="T28" fmla="*/ 46 w 122"/>
                  <a:gd name="T29" fmla="*/ 14 h 98"/>
                  <a:gd name="T30" fmla="*/ 42 w 122"/>
                  <a:gd name="T31" fmla="*/ 16 h 98"/>
                  <a:gd name="T32" fmla="*/ 40 w 122"/>
                  <a:gd name="T33" fmla="*/ 18 h 98"/>
                  <a:gd name="T34" fmla="*/ 38 w 122"/>
                  <a:gd name="T35" fmla="*/ 24 h 98"/>
                  <a:gd name="T36" fmla="*/ 34 w 122"/>
                  <a:gd name="T37" fmla="*/ 30 h 98"/>
                  <a:gd name="T38" fmla="*/ 32 w 122"/>
                  <a:gd name="T39" fmla="*/ 30 h 98"/>
                  <a:gd name="T40" fmla="*/ 28 w 122"/>
                  <a:gd name="T41" fmla="*/ 30 h 98"/>
                  <a:gd name="T42" fmla="*/ 20 w 122"/>
                  <a:gd name="T43" fmla="*/ 30 h 98"/>
                  <a:gd name="T44" fmla="*/ 20 w 122"/>
                  <a:gd name="T45" fmla="*/ 40 h 98"/>
                  <a:gd name="T46" fmla="*/ 20 w 122"/>
                  <a:gd name="T47" fmla="*/ 46 h 98"/>
                  <a:gd name="T48" fmla="*/ 18 w 122"/>
                  <a:gd name="T49" fmla="*/ 50 h 98"/>
                  <a:gd name="T50" fmla="*/ 12 w 122"/>
                  <a:gd name="T51" fmla="*/ 54 h 98"/>
                  <a:gd name="T52" fmla="*/ 6 w 122"/>
                  <a:gd name="T53" fmla="*/ 58 h 98"/>
                  <a:gd name="T54" fmla="*/ 4 w 122"/>
                  <a:gd name="T55" fmla="*/ 62 h 98"/>
                  <a:gd name="T56" fmla="*/ 4 w 122"/>
                  <a:gd name="T57" fmla="*/ 66 h 98"/>
                  <a:gd name="T58" fmla="*/ 2 w 122"/>
                  <a:gd name="T59" fmla="*/ 74 h 98"/>
                  <a:gd name="T60" fmla="*/ 0 w 122"/>
                  <a:gd name="T61" fmla="*/ 80 h 98"/>
                  <a:gd name="T62" fmla="*/ 4 w 122"/>
                  <a:gd name="T63" fmla="*/ 84 h 98"/>
                  <a:gd name="T64" fmla="*/ 8 w 122"/>
                  <a:gd name="T65" fmla="*/ 90 h 98"/>
                  <a:gd name="T66" fmla="*/ 12 w 122"/>
                  <a:gd name="T67" fmla="*/ 94 h 98"/>
                  <a:gd name="T68" fmla="*/ 18 w 122"/>
                  <a:gd name="T69" fmla="*/ 96 h 98"/>
                  <a:gd name="T70" fmla="*/ 22 w 122"/>
                  <a:gd name="T71" fmla="*/ 96 h 98"/>
                  <a:gd name="T72" fmla="*/ 24 w 122"/>
                  <a:gd name="T73" fmla="*/ 94 h 98"/>
                  <a:gd name="T74" fmla="*/ 28 w 122"/>
                  <a:gd name="T75" fmla="*/ 92 h 98"/>
                  <a:gd name="T76" fmla="*/ 32 w 122"/>
                  <a:gd name="T77" fmla="*/ 92 h 98"/>
                  <a:gd name="T78" fmla="*/ 36 w 122"/>
                  <a:gd name="T79" fmla="*/ 92 h 98"/>
                  <a:gd name="T80" fmla="*/ 38 w 122"/>
                  <a:gd name="T81" fmla="*/ 94 h 98"/>
                  <a:gd name="T82" fmla="*/ 40 w 122"/>
                  <a:gd name="T83" fmla="*/ 98 h 98"/>
                  <a:gd name="T84" fmla="*/ 42 w 122"/>
                  <a:gd name="T85" fmla="*/ 98 h 98"/>
                  <a:gd name="T86" fmla="*/ 42 w 122"/>
                  <a:gd name="T87" fmla="*/ 86 h 98"/>
                  <a:gd name="T88" fmla="*/ 42 w 122"/>
                  <a:gd name="T89" fmla="*/ 72 h 98"/>
                  <a:gd name="T90" fmla="*/ 50 w 122"/>
                  <a:gd name="T91" fmla="*/ 72 h 98"/>
                  <a:gd name="T92" fmla="*/ 58 w 122"/>
                  <a:gd name="T93" fmla="*/ 72 h 98"/>
                  <a:gd name="T94" fmla="*/ 76 w 122"/>
                  <a:gd name="T95" fmla="*/ 72 h 98"/>
                  <a:gd name="T96" fmla="*/ 106 w 122"/>
                  <a:gd name="T97" fmla="*/ 72 h 98"/>
                  <a:gd name="T98" fmla="*/ 106 w 122"/>
                  <a:gd name="T99" fmla="*/ 68 h 98"/>
                  <a:gd name="T100" fmla="*/ 108 w 122"/>
                  <a:gd name="T101" fmla="*/ 66 h 98"/>
                  <a:gd name="T102" fmla="*/ 114 w 122"/>
                  <a:gd name="T103" fmla="*/ 64 h 98"/>
                  <a:gd name="T104" fmla="*/ 122 w 122"/>
                  <a:gd name="T105" fmla="*/ 60 h 98"/>
                  <a:gd name="T106" fmla="*/ 122 w 122"/>
                  <a:gd name="T107" fmla="*/ 58 h 98"/>
                  <a:gd name="T108" fmla="*/ 122 w 122"/>
                  <a:gd name="T109" fmla="*/ 56 h 98"/>
                  <a:gd name="T110" fmla="*/ 122 w 122"/>
                  <a:gd name="T111" fmla="*/ 50 h 98"/>
                  <a:gd name="T112" fmla="*/ 122 w 122"/>
                  <a:gd name="T113" fmla="*/ 48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2" h="98">
                    <a:moveTo>
                      <a:pt x="122" y="48"/>
                    </a:moveTo>
                    <a:lnTo>
                      <a:pt x="120" y="44"/>
                    </a:lnTo>
                    <a:lnTo>
                      <a:pt x="114" y="42"/>
                    </a:lnTo>
                    <a:lnTo>
                      <a:pt x="108" y="42"/>
                    </a:lnTo>
                    <a:lnTo>
                      <a:pt x="104" y="38"/>
                    </a:lnTo>
                    <a:lnTo>
                      <a:pt x="104" y="34"/>
                    </a:lnTo>
                    <a:lnTo>
                      <a:pt x="104" y="30"/>
                    </a:lnTo>
                    <a:lnTo>
                      <a:pt x="104" y="26"/>
                    </a:lnTo>
                    <a:lnTo>
                      <a:pt x="102" y="22"/>
                    </a:lnTo>
                    <a:lnTo>
                      <a:pt x="98" y="18"/>
                    </a:lnTo>
                    <a:lnTo>
                      <a:pt x="94" y="16"/>
                    </a:lnTo>
                    <a:lnTo>
                      <a:pt x="90" y="10"/>
                    </a:lnTo>
                    <a:lnTo>
                      <a:pt x="90" y="0"/>
                    </a:lnTo>
                    <a:lnTo>
                      <a:pt x="68" y="6"/>
                    </a:lnTo>
                    <a:lnTo>
                      <a:pt x="46" y="14"/>
                    </a:lnTo>
                    <a:lnTo>
                      <a:pt x="42" y="16"/>
                    </a:lnTo>
                    <a:lnTo>
                      <a:pt x="40" y="18"/>
                    </a:lnTo>
                    <a:lnTo>
                      <a:pt x="38" y="24"/>
                    </a:lnTo>
                    <a:lnTo>
                      <a:pt x="34" y="30"/>
                    </a:lnTo>
                    <a:lnTo>
                      <a:pt x="32" y="30"/>
                    </a:lnTo>
                    <a:lnTo>
                      <a:pt x="28" y="30"/>
                    </a:lnTo>
                    <a:lnTo>
                      <a:pt x="20" y="30"/>
                    </a:lnTo>
                    <a:lnTo>
                      <a:pt x="20" y="40"/>
                    </a:lnTo>
                    <a:lnTo>
                      <a:pt x="20" y="46"/>
                    </a:lnTo>
                    <a:lnTo>
                      <a:pt x="18" y="50"/>
                    </a:lnTo>
                    <a:lnTo>
                      <a:pt x="12" y="54"/>
                    </a:lnTo>
                    <a:lnTo>
                      <a:pt x="6" y="58"/>
                    </a:lnTo>
                    <a:lnTo>
                      <a:pt x="4" y="62"/>
                    </a:lnTo>
                    <a:lnTo>
                      <a:pt x="4" y="66"/>
                    </a:lnTo>
                    <a:lnTo>
                      <a:pt x="2" y="74"/>
                    </a:lnTo>
                    <a:lnTo>
                      <a:pt x="0" y="80"/>
                    </a:lnTo>
                    <a:lnTo>
                      <a:pt x="4" y="84"/>
                    </a:lnTo>
                    <a:lnTo>
                      <a:pt x="8" y="90"/>
                    </a:lnTo>
                    <a:lnTo>
                      <a:pt x="12" y="94"/>
                    </a:lnTo>
                    <a:lnTo>
                      <a:pt x="18" y="96"/>
                    </a:lnTo>
                    <a:lnTo>
                      <a:pt x="22" y="96"/>
                    </a:lnTo>
                    <a:lnTo>
                      <a:pt x="24" y="94"/>
                    </a:lnTo>
                    <a:lnTo>
                      <a:pt x="28" y="92"/>
                    </a:lnTo>
                    <a:lnTo>
                      <a:pt x="32" y="92"/>
                    </a:lnTo>
                    <a:lnTo>
                      <a:pt x="36" y="92"/>
                    </a:lnTo>
                    <a:lnTo>
                      <a:pt x="38" y="94"/>
                    </a:lnTo>
                    <a:lnTo>
                      <a:pt x="40" y="98"/>
                    </a:lnTo>
                    <a:lnTo>
                      <a:pt x="42" y="98"/>
                    </a:lnTo>
                    <a:lnTo>
                      <a:pt x="42" y="86"/>
                    </a:lnTo>
                    <a:lnTo>
                      <a:pt x="42" y="72"/>
                    </a:lnTo>
                    <a:lnTo>
                      <a:pt x="50" y="72"/>
                    </a:lnTo>
                    <a:lnTo>
                      <a:pt x="58" y="72"/>
                    </a:lnTo>
                    <a:lnTo>
                      <a:pt x="76" y="72"/>
                    </a:lnTo>
                    <a:lnTo>
                      <a:pt x="106" y="72"/>
                    </a:lnTo>
                    <a:lnTo>
                      <a:pt x="106" y="68"/>
                    </a:lnTo>
                    <a:lnTo>
                      <a:pt x="108" y="66"/>
                    </a:lnTo>
                    <a:lnTo>
                      <a:pt x="114" y="64"/>
                    </a:lnTo>
                    <a:lnTo>
                      <a:pt x="122" y="60"/>
                    </a:lnTo>
                    <a:lnTo>
                      <a:pt x="122" y="58"/>
                    </a:lnTo>
                    <a:lnTo>
                      <a:pt x="122" y="56"/>
                    </a:lnTo>
                    <a:lnTo>
                      <a:pt x="122" y="50"/>
                    </a:lnTo>
                    <a:lnTo>
                      <a:pt x="122" y="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3" name="Freeform 123"/>
              <p:cNvSpPr>
                <a:spLocks noChangeAspect="1"/>
              </p:cNvSpPr>
              <p:nvPr/>
            </p:nvSpPr>
            <p:spPr bwMode="gray">
              <a:xfrm>
                <a:off x="2555" y="1946"/>
                <a:ext cx="90" cy="110"/>
              </a:xfrm>
              <a:custGeom>
                <a:avLst/>
                <a:gdLst>
                  <a:gd name="T0" fmla="*/ 4 w 90"/>
                  <a:gd name="T1" fmla="*/ 48 h 110"/>
                  <a:gd name="T2" fmla="*/ 2 w 90"/>
                  <a:gd name="T3" fmla="*/ 44 h 110"/>
                  <a:gd name="T4" fmla="*/ 0 w 90"/>
                  <a:gd name="T5" fmla="*/ 40 h 110"/>
                  <a:gd name="T6" fmla="*/ 8 w 90"/>
                  <a:gd name="T7" fmla="*/ 36 h 110"/>
                  <a:gd name="T8" fmla="*/ 4 w 90"/>
                  <a:gd name="T9" fmla="*/ 28 h 110"/>
                  <a:gd name="T10" fmla="*/ 4 w 90"/>
                  <a:gd name="T11" fmla="*/ 10 h 110"/>
                  <a:gd name="T12" fmla="*/ 8 w 90"/>
                  <a:gd name="T13" fmla="*/ 8 h 110"/>
                  <a:gd name="T14" fmla="*/ 20 w 90"/>
                  <a:gd name="T15" fmla="*/ 4 h 110"/>
                  <a:gd name="T16" fmla="*/ 32 w 90"/>
                  <a:gd name="T17" fmla="*/ 8 h 110"/>
                  <a:gd name="T18" fmla="*/ 42 w 90"/>
                  <a:gd name="T19" fmla="*/ 0 h 110"/>
                  <a:gd name="T20" fmla="*/ 50 w 90"/>
                  <a:gd name="T21" fmla="*/ 10 h 110"/>
                  <a:gd name="T22" fmla="*/ 60 w 90"/>
                  <a:gd name="T23" fmla="*/ 16 h 110"/>
                  <a:gd name="T24" fmla="*/ 66 w 90"/>
                  <a:gd name="T25" fmla="*/ 14 h 110"/>
                  <a:gd name="T26" fmla="*/ 74 w 90"/>
                  <a:gd name="T27" fmla="*/ 12 h 110"/>
                  <a:gd name="T28" fmla="*/ 80 w 90"/>
                  <a:gd name="T29" fmla="*/ 14 h 110"/>
                  <a:gd name="T30" fmla="*/ 84 w 90"/>
                  <a:gd name="T31" fmla="*/ 18 h 110"/>
                  <a:gd name="T32" fmla="*/ 90 w 90"/>
                  <a:gd name="T33" fmla="*/ 32 h 110"/>
                  <a:gd name="T34" fmla="*/ 88 w 90"/>
                  <a:gd name="T35" fmla="*/ 46 h 110"/>
                  <a:gd name="T36" fmla="*/ 82 w 90"/>
                  <a:gd name="T37" fmla="*/ 60 h 110"/>
                  <a:gd name="T38" fmla="*/ 82 w 90"/>
                  <a:gd name="T39" fmla="*/ 86 h 110"/>
                  <a:gd name="T40" fmla="*/ 88 w 90"/>
                  <a:gd name="T41" fmla="*/ 98 h 110"/>
                  <a:gd name="T42" fmla="*/ 78 w 90"/>
                  <a:gd name="T43" fmla="*/ 98 h 110"/>
                  <a:gd name="T44" fmla="*/ 62 w 90"/>
                  <a:gd name="T45" fmla="*/ 96 h 110"/>
                  <a:gd name="T46" fmla="*/ 48 w 90"/>
                  <a:gd name="T47" fmla="*/ 98 h 110"/>
                  <a:gd name="T48" fmla="*/ 26 w 90"/>
                  <a:gd name="T49" fmla="*/ 108 h 110"/>
                  <a:gd name="T50" fmla="*/ 12 w 90"/>
                  <a:gd name="T51" fmla="*/ 110 h 110"/>
                  <a:gd name="T52" fmla="*/ 14 w 90"/>
                  <a:gd name="T53" fmla="*/ 90 h 110"/>
                  <a:gd name="T54" fmla="*/ 6 w 90"/>
                  <a:gd name="T55" fmla="*/ 84 h 110"/>
                  <a:gd name="T56" fmla="*/ 0 w 90"/>
                  <a:gd name="T57" fmla="*/ 76 h 110"/>
                  <a:gd name="T58" fmla="*/ 0 w 90"/>
                  <a:gd name="T59" fmla="*/ 66 h 110"/>
                  <a:gd name="T60" fmla="*/ 0 w 90"/>
                  <a:gd name="T61" fmla="*/ 60 h 110"/>
                  <a:gd name="T62" fmla="*/ 2 w 90"/>
                  <a:gd name="T63" fmla="*/ 56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0" h="110">
                    <a:moveTo>
                      <a:pt x="2" y="56"/>
                    </a:moveTo>
                    <a:lnTo>
                      <a:pt x="4" y="48"/>
                    </a:lnTo>
                    <a:lnTo>
                      <a:pt x="4" y="46"/>
                    </a:lnTo>
                    <a:lnTo>
                      <a:pt x="2" y="44"/>
                    </a:lnTo>
                    <a:lnTo>
                      <a:pt x="0" y="42"/>
                    </a:lnTo>
                    <a:lnTo>
                      <a:pt x="0" y="40"/>
                    </a:lnTo>
                    <a:lnTo>
                      <a:pt x="4" y="38"/>
                    </a:lnTo>
                    <a:lnTo>
                      <a:pt x="8" y="36"/>
                    </a:lnTo>
                    <a:lnTo>
                      <a:pt x="6" y="32"/>
                    </a:lnTo>
                    <a:lnTo>
                      <a:pt x="4" y="28"/>
                    </a:lnTo>
                    <a:lnTo>
                      <a:pt x="2" y="16"/>
                    </a:lnTo>
                    <a:lnTo>
                      <a:pt x="4" y="10"/>
                    </a:lnTo>
                    <a:lnTo>
                      <a:pt x="4" y="8"/>
                    </a:lnTo>
                    <a:lnTo>
                      <a:pt x="8" y="8"/>
                    </a:lnTo>
                    <a:lnTo>
                      <a:pt x="14" y="6"/>
                    </a:lnTo>
                    <a:lnTo>
                      <a:pt x="20" y="4"/>
                    </a:lnTo>
                    <a:lnTo>
                      <a:pt x="28" y="2"/>
                    </a:lnTo>
                    <a:lnTo>
                      <a:pt x="32" y="8"/>
                    </a:lnTo>
                    <a:lnTo>
                      <a:pt x="38" y="4"/>
                    </a:lnTo>
                    <a:lnTo>
                      <a:pt x="42" y="0"/>
                    </a:lnTo>
                    <a:lnTo>
                      <a:pt x="46" y="4"/>
                    </a:lnTo>
                    <a:lnTo>
                      <a:pt x="50" y="10"/>
                    </a:lnTo>
                    <a:lnTo>
                      <a:pt x="54" y="14"/>
                    </a:lnTo>
                    <a:lnTo>
                      <a:pt x="60" y="16"/>
                    </a:lnTo>
                    <a:lnTo>
                      <a:pt x="64" y="16"/>
                    </a:lnTo>
                    <a:lnTo>
                      <a:pt x="66" y="14"/>
                    </a:lnTo>
                    <a:lnTo>
                      <a:pt x="70" y="12"/>
                    </a:lnTo>
                    <a:lnTo>
                      <a:pt x="74" y="12"/>
                    </a:lnTo>
                    <a:lnTo>
                      <a:pt x="78" y="12"/>
                    </a:lnTo>
                    <a:lnTo>
                      <a:pt x="80" y="14"/>
                    </a:lnTo>
                    <a:lnTo>
                      <a:pt x="82" y="18"/>
                    </a:lnTo>
                    <a:lnTo>
                      <a:pt x="84" y="18"/>
                    </a:lnTo>
                    <a:lnTo>
                      <a:pt x="88" y="28"/>
                    </a:lnTo>
                    <a:lnTo>
                      <a:pt x="90" y="32"/>
                    </a:lnTo>
                    <a:lnTo>
                      <a:pt x="90" y="36"/>
                    </a:lnTo>
                    <a:lnTo>
                      <a:pt x="88" y="46"/>
                    </a:lnTo>
                    <a:lnTo>
                      <a:pt x="84" y="54"/>
                    </a:lnTo>
                    <a:lnTo>
                      <a:pt x="82" y="60"/>
                    </a:lnTo>
                    <a:lnTo>
                      <a:pt x="80" y="70"/>
                    </a:lnTo>
                    <a:lnTo>
                      <a:pt x="82" y="86"/>
                    </a:lnTo>
                    <a:lnTo>
                      <a:pt x="84" y="92"/>
                    </a:lnTo>
                    <a:lnTo>
                      <a:pt x="88" y="98"/>
                    </a:lnTo>
                    <a:lnTo>
                      <a:pt x="88" y="104"/>
                    </a:lnTo>
                    <a:lnTo>
                      <a:pt x="78" y="98"/>
                    </a:lnTo>
                    <a:lnTo>
                      <a:pt x="70" y="96"/>
                    </a:lnTo>
                    <a:lnTo>
                      <a:pt x="62" y="96"/>
                    </a:lnTo>
                    <a:lnTo>
                      <a:pt x="54" y="96"/>
                    </a:lnTo>
                    <a:lnTo>
                      <a:pt x="48" y="98"/>
                    </a:lnTo>
                    <a:lnTo>
                      <a:pt x="36" y="102"/>
                    </a:lnTo>
                    <a:lnTo>
                      <a:pt x="26" y="108"/>
                    </a:lnTo>
                    <a:lnTo>
                      <a:pt x="20" y="110"/>
                    </a:lnTo>
                    <a:lnTo>
                      <a:pt x="12" y="110"/>
                    </a:lnTo>
                    <a:lnTo>
                      <a:pt x="14" y="92"/>
                    </a:lnTo>
                    <a:lnTo>
                      <a:pt x="14" y="90"/>
                    </a:lnTo>
                    <a:lnTo>
                      <a:pt x="12" y="86"/>
                    </a:lnTo>
                    <a:lnTo>
                      <a:pt x="6" y="84"/>
                    </a:lnTo>
                    <a:lnTo>
                      <a:pt x="0" y="80"/>
                    </a:lnTo>
                    <a:lnTo>
                      <a:pt x="0" y="76"/>
                    </a:lnTo>
                    <a:lnTo>
                      <a:pt x="0" y="72"/>
                    </a:lnTo>
                    <a:lnTo>
                      <a:pt x="0" y="66"/>
                    </a:lnTo>
                    <a:lnTo>
                      <a:pt x="0" y="62"/>
                    </a:lnTo>
                    <a:lnTo>
                      <a:pt x="0" y="60"/>
                    </a:lnTo>
                    <a:lnTo>
                      <a:pt x="0" y="58"/>
                    </a:lnTo>
                    <a:lnTo>
                      <a:pt x="2"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4" name="Freeform 124"/>
              <p:cNvSpPr>
                <a:spLocks noChangeAspect="1"/>
              </p:cNvSpPr>
              <p:nvPr/>
            </p:nvSpPr>
            <p:spPr bwMode="gray">
              <a:xfrm>
                <a:off x="2635" y="1938"/>
                <a:ext cx="70" cy="112"/>
              </a:xfrm>
              <a:custGeom>
                <a:avLst/>
                <a:gdLst>
                  <a:gd name="T0" fmla="*/ 68 w 70"/>
                  <a:gd name="T1" fmla="*/ 92 h 112"/>
                  <a:gd name="T2" fmla="*/ 60 w 70"/>
                  <a:gd name="T3" fmla="*/ 94 h 112"/>
                  <a:gd name="T4" fmla="*/ 50 w 70"/>
                  <a:gd name="T5" fmla="*/ 98 h 112"/>
                  <a:gd name="T6" fmla="*/ 34 w 70"/>
                  <a:gd name="T7" fmla="*/ 108 h 112"/>
                  <a:gd name="T8" fmla="*/ 28 w 70"/>
                  <a:gd name="T9" fmla="*/ 110 h 112"/>
                  <a:gd name="T10" fmla="*/ 16 w 70"/>
                  <a:gd name="T11" fmla="*/ 112 h 112"/>
                  <a:gd name="T12" fmla="*/ 8 w 70"/>
                  <a:gd name="T13" fmla="*/ 112 h 112"/>
                  <a:gd name="T14" fmla="*/ 2 w 70"/>
                  <a:gd name="T15" fmla="*/ 94 h 112"/>
                  <a:gd name="T16" fmla="*/ 0 w 70"/>
                  <a:gd name="T17" fmla="*/ 78 h 112"/>
                  <a:gd name="T18" fmla="*/ 2 w 70"/>
                  <a:gd name="T19" fmla="*/ 68 h 112"/>
                  <a:gd name="T20" fmla="*/ 4 w 70"/>
                  <a:gd name="T21" fmla="*/ 62 h 112"/>
                  <a:gd name="T22" fmla="*/ 8 w 70"/>
                  <a:gd name="T23" fmla="*/ 54 h 112"/>
                  <a:gd name="T24" fmla="*/ 10 w 70"/>
                  <a:gd name="T25" fmla="*/ 44 h 112"/>
                  <a:gd name="T26" fmla="*/ 10 w 70"/>
                  <a:gd name="T27" fmla="*/ 40 h 112"/>
                  <a:gd name="T28" fmla="*/ 8 w 70"/>
                  <a:gd name="T29" fmla="*/ 36 h 112"/>
                  <a:gd name="T30" fmla="*/ 4 w 70"/>
                  <a:gd name="T31" fmla="*/ 26 h 112"/>
                  <a:gd name="T32" fmla="*/ 4 w 70"/>
                  <a:gd name="T33" fmla="*/ 14 h 112"/>
                  <a:gd name="T34" fmla="*/ 4 w 70"/>
                  <a:gd name="T35" fmla="*/ 0 h 112"/>
                  <a:gd name="T36" fmla="*/ 12 w 70"/>
                  <a:gd name="T37" fmla="*/ 0 h 112"/>
                  <a:gd name="T38" fmla="*/ 20 w 70"/>
                  <a:gd name="T39" fmla="*/ 0 h 112"/>
                  <a:gd name="T40" fmla="*/ 38 w 70"/>
                  <a:gd name="T41" fmla="*/ 0 h 112"/>
                  <a:gd name="T42" fmla="*/ 50 w 70"/>
                  <a:gd name="T43" fmla="*/ 0 h 112"/>
                  <a:gd name="T44" fmla="*/ 52 w 70"/>
                  <a:gd name="T45" fmla="*/ 6 h 112"/>
                  <a:gd name="T46" fmla="*/ 54 w 70"/>
                  <a:gd name="T47" fmla="*/ 12 h 112"/>
                  <a:gd name="T48" fmla="*/ 56 w 70"/>
                  <a:gd name="T49" fmla="*/ 14 h 112"/>
                  <a:gd name="T50" fmla="*/ 56 w 70"/>
                  <a:gd name="T51" fmla="*/ 20 h 112"/>
                  <a:gd name="T52" fmla="*/ 56 w 70"/>
                  <a:gd name="T53" fmla="*/ 26 h 112"/>
                  <a:gd name="T54" fmla="*/ 56 w 70"/>
                  <a:gd name="T55" fmla="*/ 28 h 112"/>
                  <a:gd name="T56" fmla="*/ 56 w 70"/>
                  <a:gd name="T57" fmla="*/ 30 h 112"/>
                  <a:gd name="T58" fmla="*/ 58 w 70"/>
                  <a:gd name="T59" fmla="*/ 36 h 112"/>
                  <a:gd name="T60" fmla="*/ 58 w 70"/>
                  <a:gd name="T61" fmla="*/ 40 h 112"/>
                  <a:gd name="T62" fmla="*/ 58 w 70"/>
                  <a:gd name="T63" fmla="*/ 44 h 112"/>
                  <a:gd name="T64" fmla="*/ 60 w 70"/>
                  <a:gd name="T65" fmla="*/ 50 h 112"/>
                  <a:gd name="T66" fmla="*/ 60 w 70"/>
                  <a:gd name="T67" fmla="*/ 74 h 112"/>
                  <a:gd name="T68" fmla="*/ 56 w 70"/>
                  <a:gd name="T69" fmla="*/ 76 h 112"/>
                  <a:gd name="T70" fmla="*/ 62 w 70"/>
                  <a:gd name="T71" fmla="*/ 84 h 112"/>
                  <a:gd name="T72" fmla="*/ 70 w 70"/>
                  <a:gd name="T73" fmla="*/ 92 h 112"/>
                  <a:gd name="T74" fmla="*/ 68 w 70"/>
                  <a:gd name="T75" fmla="*/ 92 h 1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0" h="112">
                    <a:moveTo>
                      <a:pt x="68" y="92"/>
                    </a:moveTo>
                    <a:lnTo>
                      <a:pt x="60" y="94"/>
                    </a:lnTo>
                    <a:lnTo>
                      <a:pt x="50" y="98"/>
                    </a:lnTo>
                    <a:lnTo>
                      <a:pt x="34" y="108"/>
                    </a:lnTo>
                    <a:lnTo>
                      <a:pt x="28" y="110"/>
                    </a:lnTo>
                    <a:lnTo>
                      <a:pt x="16" y="112"/>
                    </a:lnTo>
                    <a:lnTo>
                      <a:pt x="8" y="112"/>
                    </a:lnTo>
                    <a:lnTo>
                      <a:pt x="2" y="94"/>
                    </a:lnTo>
                    <a:lnTo>
                      <a:pt x="0" y="78"/>
                    </a:lnTo>
                    <a:lnTo>
                      <a:pt x="2" y="68"/>
                    </a:lnTo>
                    <a:lnTo>
                      <a:pt x="4" y="62"/>
                    </a:lnTo>
                    <a:lnTo>
                      <a:pt x="8" y="54"/>
                    </a:lnTo>
                    <a:lnTo>
                      <a:pt x="10" y="44"/>
                    </a:lnTo>
                    <a:lnTo>
                      <a:pt x="10" y="40"/>
                    </a:lnTo>
                    <a:lnTo>
                      <a:pt x="8" y="36"/>
                    </a:lnTo>
                    <a:lnTo>
                      <a:pt x="4" y="26"/>
                    </a:lnTo>
                    <a:lnTo>
                      <a:pt x="4" y="14"/>
                    </a:lnTo>
                    <a:lnTo>
                      <a:pt x="4" y="0"/>
                    </a:lnTo>
                    <a:lnTo>
                      <a:pt x="12" y="0"/>
                    </a:lnTo>
                    <a:lnTo>
                      <a:pt x="20" y="0"/>
                    </a:lnTo>
                    <a:lnTo>
                      <a:pt x="38" y="0"/>
                    </a:lnTo>
                    <a:lnTo>
                      <a:pt x="50" y="0"/>
                    </a:lnTo>
                    <a:lnTo>
                      <a:pt x="52" y="6"/>
                    </a:lnTo>
                    <a:lnTo>
                      <a:pt x="54" y="12"/>
                    </a:lnTo>
                    <a:lnTo>
                      <a:pt x="56" y="14"/>
                    </a:lnTo>
                    <a:lnTo>
                      <a:pt x="56" y="20"/>
                    </a:lnTo>
                    <a:lnTo>
                      <a:pt x="56" y="26"/>
                    </a:lnTo>
                    <a:lnTo>
                      <a:pt x="56" y="28"/>
                    </a:lnTo>
                    <a:lnTo>
                      <a:pt x="56" y="30"/>
                    </a:lnTo>
                    <a:lnTo>
                      <a:pt x="58" y="36"/>
                    </a:lnTo>
                    <a:lnTo>
                      <a:pt x="58" y="40"/>
                    </a:lnTo>
                    <a:lnTo>
                      <a:pt x="58" y="44"/>
                    </a:lnTo>
                    <a:lnTo>
                      <a:pt x="60" y="50"/>
                    </a:lnTo>
                    <a:lnTo>
                      <a:pt x="60" y="74"/>
                    </a:lnTo>
                    <a:lnTo>
                      <a:pt x="56" y="76"/>
                    </a:lnTo>
                    <a:lnTo>
                      <a:pt x="62" y="84"/>
                    </a:lnTo>
                    <a:lnTo>
                      <a:pt x="70" y="92"/>
                    </a:lnTo>
                    <a:lnTo>
                      <a:pt x="68" y="9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5" name="Freeform 125"/>
              <p:cNvSpPr>
                <a:spLocks noChangeAspect="1"/>
              </p:cNvSpPr>
              <p:nvPr/>
            </p:nvSpPr>
            <p:spPr bwMode="gray">
              <a:xfrm>
                <a:off x="2685" y="1938"/>
                <a:ext cx="30" cy="92"/>
              </a:xfrm>
              <a:custGeom>
                <a:avLst/>
                <a:gdLst>
                  <a:gd name="T0" fmla="*/ 20 w 30"/>
                  <a:gd name="T1" fmla="*/ 92 h 92"/>
                  <a:gd name="T2" fmla="*/ 12 w 30"/>
                  <a:gd name="T3" fmla="*/ 84 h 92"/>
                  <a:gd name="T4" fmla="*/ 6 w 30"/>
                  <a:gd name="T5" fmla="*/ 76 h 92"/>
                  <a:gd name="T6" fmla="*/ 10 w 30"/>
                  <a:gd name="T7" fmla="*/ 74 h 92"/>
                  <a:gd name="T8" fmla="*/ 10 w 30"/>
                  <a:gd name="T9" fmla="*/ 50 h 92"/>
                  <a:gd name="T10" fmla="*/ 8 w 30"/>
                  <a:gd name="T11" fmla="*/ 44 h 92"/>
                  <a:gd name="T12" fmla="*/ 8 w 30"/>
                  <a:gd name="T13" fmla="*/ 40 h 92"/>
                  <a:gd name="T14" fmla="*/ 8 w 30"/>
                  <a:gd name="T15" fmla="*/ 36 h 92"/>
                  <a:gd name="T16" fmla="*/ 6 w 30"/>
                  <a:gd name="T17" fmla="*/ 30 h 92"/>
                  <a:gd name="T18" fmla="*/ 6 w 30"/>
                  <a:gd name="T19" fmla="*/ 28 h 92"/>
                  <a:gd name="T20" fmla="*/ 6 w 30"/>
                  <a:gd name="T21" fmla="*/ 26 h 92"/>
                  <a:gd name="T22" fmla="*/ 6 w 30"/>
                  <a:gd name="T23" fmla="*/ 20 h 92"/>
                  <a:gd name="T24" fmla="*/ 6 w 30"/>
                  <a:gd name="T25" fmla="*/ 14 h 92"/>
                  <a:gd name="T26" fmla="*/ 4 w 30"/>
                  <a:gd name="T27" fmla="*/ 12 h 92"/>
                  <a:gd name="T28" fmla="*/ 2 w 30"/>
                  <a:gd name="T29" fmla="*/ 6 h 92"/>
                  <a:gd name="T30" fmla="*/ 0 w 30"/>
                  <a:gd name="T31" fmla="*/ 0 h 92"/>
                  <a:gd name="T32" fmla="*/ 18 w 30"/>
                  <a:gd name="T33" fmla="*/ 0 h 92"/>
                  <a:gd name="T34" fmla="*/ 14 w 30"/>
                  <a:gd name="T35" fmla="*/ 4 h 92"/>
                  <a:gd name="T36" fmla="*/ 14 w 30"/>
                  <a:gd name="T37" fmla="*/ 10 h 92"/>
                  <a:gd name="T38" fmla="*/ 14 w 30"/>
                  <a:gd name="T39" fmla="*/ 12 h 92"/>
                  <a:gd name="T40" fmla="*/ 16 w 30"/>
                  <a:gd name="T41" fmla="*/ 16 h 92"/>
                  <a:gd name="T42" fmla="*/ 24 w 30"/>
                  <a:gd name="T43" fmla="*/ 22 h 92"/>
                  <a:gd name="T44" fmla="*/ 24 w 30"/>
                  <a:gd name="T45" fmla="*/ 26 h 92"/>
                  <a:gd name="T46" fmla="*/ 24 w 30"/>
                  <a:gd name="T47" fmla="*/ 40 h 92"/>
                  <a:gd name="T48" fmla="*/ 26 w 30"/>
                  <a:gd name="T49" fmla="*/ 52 h 92"/>
                  <a:gd name="T50" fmla="*/ 26 w 30"/>
                  <a:gd name="T51" fmla="*/ 64 h 92"/>
                  <a:gd name="T52" fmla="*/ 28 w 30"/>
                  <a:gd name="T53" fmla="*/ 84 h 92"/>
                  <a:gd name="T54" fmla="*/ 28 w 30"/>
                  <a:gd name="T55" fmla="*/ 86 h 92"/>
                  <a:gd name="T56" fmla="*/ 30 w 30"/>
                  <a:gd name="T57" fmla="*/ 88 h 92"/>
                  <a:gd name="T58" fmla="*/ 20 w 30"/>
                  <a:gd name="T59" fmla="*/ 92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92">
                    <a:moveTo>
                      <a:pt x="20" y="92"/>
                    </a:moveTo>
                    <a:lnTo>
                      <a:pt x="12" y="84"/>
                    </a:lnTo>
                    <a:lnTo>
                      <a:pt x="6" y="76"/>
                    </a:lnTo>
                    <a:lnTo>
                      <a:pt x="10" y="74"/>
                    </a:lnTo>
                    <a:lnTo>
                      <a:pt x="10" y="50"/>
                    </a:lnTo>
                    <a:lnTo>
                      <a:pt x="8" y="44"/>
                    </a:lnTo>
                    <a:lnTo>
                      <a:pt x="8" y="40"/>
                    </a:lnTo>
                    <a:lnTo>
                      <a:pt x="8" y="36"/>
                    </a:lnTo>
                    <a:lnTo>
                      <a:pt x="6" y="30"/>
                    </a:lnTo>
                    <a:lnTo>
                      <a:pt x="6" y="28"/>
                    </a:lnTo>
                    <a:lnTo>
                      <a:pt x="6" y="26"/>
                    </a:lnTo>
                    <a:lnTo>
                      <a:pt x="6" y="20"/>
                    </a:lnTo>
                    <a:lnTo>
                      <a:pt x="6" y="14"/>
                    </a:lnTo>
                    <a:lnTo>
                      <a:pt x="4" y="12"/>
                    </a:lnTo>
                    <a:lnTo>
                      <a:pt x="2" y="6"/>
                    </a:lnTo>
                    <a:lnTo>
                      <a:pt x="0" y="0"/>
                    </a:lnTo>
                    <a:lnTo>
                      <a:pt x="18" y="0"/>
                    </a:lnTo>
                    <a:lnTo>
                      <a:pt x="14" y="4"/>
                    </a:lnTo>
                    <a:lnTo>
                      <a:pt x="14" y="10"/>
                    </a:lnTo>
                    <a:lnTo>
                      <a:pt x="14" y="12"/>
                    </a:lnTo>
                    <a:lnTo>
                      <a:pt x="16" y="16"/>
                    </a:lnTo>
                    <a:lnTo>
                      <a:pt x="24" y="22"/>
                    </a:lnTo>
                    <a:lnTo>
                      <a:pt x="24" y="26"/>
                    </a:lnTo>
                    <a:lnTo>
                      <a:pt x="24" y="40"/>
                    </a:lnTo>
                    <a:lnTo>
                      <a:pt x="26" y="52"/>
                    </a:lnTo>
                    <a:lnTo>
                      <a:pt x="26" y="64"/>
                    </a:lnTo>
                    <a:lnTo>
                      <a:pt x="28" y="84"/>
                    </a:lnTo>
                    <a:lnTo>
                      <a:pt x="28" y="86"/>
                    </a:lnTo>
                    <a:lnTo>
                      <a:pt x="30" y="88"/>
                    </a:lnTo>
                    <a:lnTo>
                      <a:pt x="20" y="9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6" name="Freeform 126"/>
              <p:cNvSpPr>
                <a:spLocks noChangeAspect="1"/>
              </p:cNvSpPr>
              <p:nvPr/>
            </p:nvSpPr>
            <p:spPr bwMode="gray">
              <a:xfrm>
                <a:off x="2699" y="1916"/>
                <a:ext cx="46" cy="110"/>
              </a:xfrm>
              <a:custGeom>
                <a:avLst/>
                <a:gdLst>
                  <a:gd name="T0" fmla="*/ 16 w 46"/>
                  <a:gd name="T1" fmla="*/ 110 h 110"/>
                  <a:gd name="T2" fmla="*/ 30 w 46"/>
                  <a:gd name="T3" fmla="*/ 104 h 110"/>
                  <a:gd name="T4" fmla="*/ 30 w 46"/>
                  <a:gd name="T5" fmla="*/ 60 h 110"/>
                  <a:gd name="T6" fmla="*/ 40 w 46"/>
                  <a:gd name="T7" fmla="*/ 46 h 110"/>
                  <a:gd name="T8" fmla="*/ 44 w 46"/>
                  <a:gd name="T9" fmla="*/ 36 h 110"/>
                  <a:gd name="T10" fmla="*/ 46 w 46"/>
                  <a:gd name="T11" fmla="*/ 30 h 110"/>
                  <a:gd name="T12" fmla="*/ 44 w 46"/>
                  <a:gd name="T13" fmla="*/ 18 h 110"/>
                  <a:gd name="T14" fmla="*/ 40 w 46"/>
                  <a:gd name="T15" fmla="*/ 10 h 110"/>
                  <a:gd name="T16" fmla="*/ 34 w 46"/>
                  <a:gd name="T17" fmla="*/ 6 h 110"/>
                  <a:gd name="T18" fmla="*/ 30 w 46"/>
                  <a:gd name="T19" fmla="*/ 0 h 110"/>
                  <a:gd name="T20" fmla="*/ 20 w 46"/>
                  <a:gd name="T21" fmla="*/ 2 h 110"/>
                  <a:gd name="T22" fmla="*/ 20 w 46"/>
                  <a:gd name="T23" fmla="*/ 0 h 110"/>
                  <a:gd name="T24" fmla="*/ 20 w 46"/>
                  <a:gd name="T25" fmla="*/ 6 h 110"/>
                  <a:gd name="T26" fmla="*/ 20 w 46"/>
                  <a:gd name="T27" fmla="*/ 8 h 110"/>
                  <a:gd name="T28" fmla="*/ 20 w 46"/>
                  <a:gd name="T29" fmla="*/ 10 h 110"/>
                  <a:gd name="T30" fmla="*/ 12 w 46"/>
                  <a:gd name="T31" fmla="*/ 14 h 110"/>
                  <a:gd name="T32" fmla="*/ 6 w 46"/>
                  <a:gd name="T33" fmla="*/ 16 h 110"/>
                  <a:gd name="T34" fmla="*/ 4 w 46"/>
                  <a:gd name="T35" fmla="*/ 18 h 110"/>
                  <a:gd name="T36" fmla="*/ 4 w 46"/>
                  <a:gd name="T37" fmla="*/ 22 h 110"/>
                  <a:gd name="T38" fmla="*/ 0 w 46"/>
                  <a:gd name="T39" fmla="*/ 26 h 110"/>
                  <a:gd name="T40" fmla="*/ 0 w 46"/>
                  <a:gd name="T41" fmla="*/ 32 h 110"/>
                  <a:gd name="T42" fmla="*/ 0 w 46"/>
                  <a:gd name="T43" fmla="*/ 34 h 110"/>
                  <a:gd name="T44" fmla="*/ 2 w 46"/>
                  <a:gd name="T45" fmla="*/ 38 h 110"/>
                  <a:gd name="T46" fmla="*/ 10 w 46"/>
                  <a:gd name="T47" fmla="*/ 44 h 110"/>
                  <a:gd name="T48" fmla="*/ 10 w 46"/>
                  <a:gd name="T49" fmla="*/ 48 h 110"/>
                  <a:gd name="T50" fmla="*/ 10 w 46"/>
                  <a:gd name="T51" fmla="*/ 62 h 110"/>
                  <a:gd name="T52" fmla="*/ 12 w 46"/>
                  <a:gd name="T53" fmla="*/ 74 h 110"/>
                  <a:gd name="T54" fmla="*/ 12 w 46"/>
                  <a:gd name="T55" fmla="*/ 86 h 110"/>
                  <a:gd name="T56" fmla="*/ 14 w 46"/>
                  <a:gd name="T57" fmla="*/ 106 h 110"/>
                  <a:gd name="T58" fmla="*/ 16 w 46"/>
                  <a:gd name="T59" fmla="*/ 11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 h="110">
                    <a:moveTo>
                      <a:pt x="16" y="110"/>
                    </a:moveTo>
                    <a:lnTo>
                      <a:pt x="30" y="104"/>
                    </a:lnTo>
                    <a:lnTo>
                      <a:pt x="30" y="60"/>
                    </a:lnTo>
                    <a:lnTo>
                      <a:pt x="40" y="46"/>
                    </a:lnTo>
                    <a:lnTo>
                      <a:pt x="44" y="36"/>
                    </a:lnTo>
                    <a:lnTo>
                      <a:pt x="46" y="30"/>
                    </a:lnTo>
                    <a:lnTo>
                      <a:pt x="44" y="18"/>
                    </a:lnTo>
                    <a:lnTo>
                      <a:pt x="40" y="10"/>
                    </a:lnTo>
                    <a:lnTo>
                      <a:pt x="34" y="6"/>
                    </a:lnTo>
                    <a:lnTo>
                      <a:pt x="30" y="0"/>
                    </a:lnTo>
                    <a:lnTo>
                      <a:pt x="20" y="2"/>
                    </a:lnTo>
                    <a:lnTo>
                      <a:pt x="20" y="0"/>
                    </a:lnTo>
                    <a:lnTo>
                      <a:pt x="20" y="6"/>
                    </a:lnTo>
                    <a:lnTo>
                      <a:pt x="20" y="8"/>
                    </a:lnTo>
                    <a:lnTo>
                      <a:pt x="20" y="10"/>
                    </a:lnTo>
                    <a:lnTo>
                      <a:pt x="12" y="14"/>
                    </a:lnTo>
                    <a:lnTo>
                      <a:pt x="6" y="16"/>
                    </a:lnTo>
                    <a:lnTo>
                      <a:pt x="4" y="18"/>
                    </a:lnTo>
                    <a:lnTo>
                      <a:pt x="4" y="22"/>
                    </a:lnTo>
                    <a:lnTo>
                      <a:pt x="0" y="26"/>
                    </a:lnTo>
                    <a:lnTo>
                      <a:pt x="0" y="32"/>
                    </a:lnTo>
                    <a:lnTo>
                      <a:pt x="0" y="34"/>
                    </a:lnTo>
                    <a:lnTo>
                      <a:pt x="2" y="38"/>
                    </a:lnTo>
                    <a:lnTo>
                      <a:pt x="10" y="44"/>
                    </a:lnTo>
                    <a:lnTo>
                      <a:pt x="10" y="48"/>
                    </a:lnTo>
                    <a:lnTo>
                      <a:pt x="10" y="62"/>
                    </a:lnTo>
                    <a:lnTo>
                      <a:pt x="12" y="74"/>
                    </a:lnTo>
                    <a:lnTo>
                      <a:pt x="12" y="86"/>
                    </a:lnTo>
                    <a:lnTo>
                      <a:pt x="14" y="106"/>
                    </a:lnTo>
                    <a:lnTo>
                      <a:pt x="16" y="1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7" name="Freeform 127"/>
              <p:cNvSpPr>
                <a:spLocks noChangeAspect="1"/>
              </p:cNvSpPr>
              <p:nvPr/>
            </p:nvSpPr>
            <p:spPr bwMode="gray">
              <a:xfrm>
                <a:off x="2729" y="1886"/>
                <a:ext cx="189" cy="174"/>
              </a:xfrm>
              <a:custGeom>
                <a:avLst/>
                <a:gdLst>
                  <a:gd name="T0" fmla="*/ 74 w 189"/>
                  <a:gd name="T1" fmla="*/ 170 h 174"/>
                  <a:gd name="T2" fmla="*/ 52 w 189"/>
                  <a:gd name="T3" fmla="*/ 172 h 174"/>
                  <a:gd name="T4" fmla="*/ 40 w 189"/>
                  <a:gd name="T5" fmla="*/ 152 h 174"/>
                  <a:gd name="T6" fmla="*/ 32 w 189"/>
                  <a:gd name="T7" fmla="*/ 138 h 174"/>
                  <a:gd name="T8" fmla="*/ 18 w 189"/>
                  <a:gd name="T9" fmla="*/ 132 h 174"/>
                  <a:gd name="T10" fmla="*/ 0 w 189"/>
                  <a:gd name="T11" fmla="*/ 90 h 174"/>
                  <a:gd name="T12" fmla="*/ 14 w 189"/>
                  <a:gd name="T13" fmla="*/ 66 h 174"/>
                  <a:gd name="T14" fmla="*/ 14 w 189"/>
                  <a:gd name="T15" fmla="*/ 48 h 174"/>
                  <a:gd name="T16" fmla="*/ 14 w 189"/>
                  <a:gd name="T17" fmla="*/ 26 h 174"/>
                  <a:gd name="T18" fmla="*/ 22 w 189"/>
                  <a:gd name="T19" fmla="*/ 8 h 174"/>
                  <a:gd name="T20" fmla="*/ 34 w 189"/>
                  <a:gd name="T21" fmla="*/ 0 h 174"/>
                  <a:gd name="T22" fmla="*/ 46 w 189"/>
                  <a:gd name="T23" fmla="*/ 0 h 174"/>
                  <a:gd name="T24" fmla="*/ 56 w 189"/>
                  <a:gd name="T25" fmla="*/ 8 h 174"/>
                  <a:gd name="T26" fmla="*/ 64 w 189"/>
                  <a:gd name="T27" fmla="*/ 14 h 174"/>
                  <a:gd name="T28" fmla="*/ 72 w 189"/>
                  <a:gd name="T29" fmla="*/ 14 h 174"/>
                  <a:gd name="T30" fmla="*/ 74 w 189"/>
                  <a:gd name="T31" fmla="*/ 10 h 174"/>
                  <a:gd name="T32" fmla="*/ 86 w 189"/>
                  <a:gd name="T33" fmla="*/ 10 h 174"/>
                  <a:gd name="T34" fmla="*/ 94 w 189"/>
                  <a:gd name="T35" fmla="*/ 16 h 174"/>
                  <a:gd name="T36" fmla="*/ 108 w 189"/>
                  <a:gd name="T37" fmla="*/ 16 h 174"/>
                  <a:gd name="T38" fmla="*/ 120 w 189"/>
                  <a:gd name="T39" fmla="*/ 10 h 174"/>
                  <a:gd name="T40" fmla="*/ 134 w 189"/>
                  <a:gd name="T41" fmla="*/ 8 h 174"/>
                  <a:gd name="T42" fmla="*/ 142 w 189"/>
                  <a:gd name="T43" fmla="*/ 10 h 174"/>
                  <a:gd name="T44" fmla="*/ 155 w 189"/>
                  <a:gd name="T45" fmla="*/ 10 h 174"/>
                  <a:gd name="T46" fmla="*/ 171 w 189"/>
                  <a:gd name="T47" fmla="*/ 0 h 174"/>
                  <a:gd name="T48" fmla="*/ 179 w 189"/>
                  <a:gd name="T49" fmla="*/ 10 h 174"/>
                  <a:gd name="T50" fmla="*/ 185 w 189"/>
                  <a:gd name="T51" fmla="*/ 26 h 174"/>
                  <a:gd name="T52" fmla="*/ 187 w 189"/>
                  <a:gd name="T53" fmla="*/ 46 h 174"/>
                  <a:gd name="T54" fmla="*/ 179 w 189"/>
                  <a:gd name="T55" fmla="*/ 46 h 174"/>
                  <a:gd name="T56" fmla="*/ 171 w 189"/>
                  <a:gd name="T57" fmla="*/ 70 h 174"/>
                  <a:gd name="T58" fmla="*/ 161 w 189"/>
                  <a:gd name="T59" fmla="*/ 92 h 174"/>
                  <a:gd name="T60" fmla="*/ 157 w 189"/>
                  <a:gd name="T61" fmla="*/ 96 h 174"/>
                  <a:gd name="T62" fmla="*/ 153 w 189"/>
                  <a:gd name="T63" fmla="*/ 98 h 174"/>
                  <a:gd name="T64" fmla="*/ 146 w 189"/>
                  <a:gd name="T65" fmla="*/ 120 h 174"/>
                  <a:gd name="T66" fmla="*/ 138 w 189"/>
                  <a:gd name="T67" fmla="*/ 134 h 174"/>
                  <a:gd name="T68" fmla="*/ 132 w 189"/>
                  <a:gd name="T69" fmla="*/ 134 h 174"/>
                  <a:gd name="T70" fmla="*/ 128 w 189"/>
                  <a:gd name="T71" fmla="*/ 124 h 174"/>
                  <a:gd name="T72" fmla="*/ 116 w 189"/>
                  <a:gd name="T73" fmla="*/ 130 h 174"/>
                  <a:gd name="T74" fmla="*/ 104 w 189"/>
                  <a:gd name="T75" fmla="*/ 138 h 174"/>
                  <a:gd name="T76" fmla="*/ 98 w 189"/>
                  <a:gd name="T77" fmla="*/ 150 h 174"/>
                  <a:gd name="T78" fmla="*/ 96 w 189"/>
                  <a:gd name="T79" fmla="*/ 168 h 174"/>
                  <a:gd name="T80" fmla="*/ 90 w 189"/>
                  <a:gd name="T81" fmla="*/ 168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9" h="174">
                    <a:moveTo>
                      <a:pt x="90" y="168"/>
                    </a:moveTo>
                    <a:lnTo>
                      <a:pt x="74" y="170"/>
                    </a:lnTo>
                    <a:lnTo>
                      <a:pt x="58" y="174"/>
                    </a:lnTo>
                    <a:lnTo>
                      <a:pt x="52" y="172"/>
                    </a:lnTo>
                    <a:lnTo>
                      <a:pt x="46" y="166"/>
                    </a:lnTo>
                    <a:lnTo>
                      <a:pt x="40" y="152"/>
                    </a:lnTo>
                    <a:lnTo>
                      <a:pt x="36" y="146"/>
                    </a:lnTo>
                    <a:lnTo>
                      <a:pt x="32" y="138"/>
                    </a:lnTo>
                    <a:lnTo>
                      <a:pt x="24" y="134"/>
                    </a:lnTo>
                    <a:lnTo>
                      <a:pt x="18" y="132"/>
                    </a:lnTo>
                    <a:lnTo>
                      <a:pt x="0" y="134"/>
                    </a:lnTo>
                    <a:lnTo>
                      <a:pt x="0" y="90"/>
                    </a:lnTo>
                    <a:lnTo>
                      <a:pt x="10" y="76"/>
                    </a:lnTo>
                    <a:lnTo>
                      <a:pt x="14" y="66"/>
                    </a:lnTo>
                    <a:lnTo>
                      <a:pt x="16" y="60"/>
                    </a:lnTo>
                    <a:lnTo>
                      <a:pt x="14" y="48"/>
                    </a:lnTo>
                    <a:lnTo>
                      <a:pt x="10" y="40"/>
                    </a:lnTo>
                    <a:lnTo>
                      <a:pt x="14" y="26"/>
                    </a:lnTo>
                    <a:lnTo>
                      <a:pt x="18" y="12"/>
                    </a:lnTo>
                    <a:lnTo>
                      <a:pt x="22" y="8"/>
                    </a:lnTo>
                    <a:lnTo>
                      <a:pt x="28" y="4"/>
                    </a:lnTo>
                    <a:lnTo>
                      <a:pt x="34" y="0"/>
                    </a:lnTo>
                    <a:lnTo>
                      <a:pt x="44" y="0"/>
                    </a:lnTo>
                    <a:lnTo>
                      <a:pt x="46" y="0"/>
                    </a:lnTo>
                    <a:lnTo>
                      <a:pt x="50" y="2"/>
                    </a:lnTo>
                    <a:lnTo>
                      <a:pt x="56" y="8"/>
                    </a:lnTo>
                    <a:lnTo>
                      <a:pt x="62" y="12"/>
                    </a:lnTo>
                    <a:lnTo>
                      <a:pt x="64" y="14"/>
                    </a:lnTo>
                    <a:lnTo>
                      <a:pt x="68" y="16"/>
                    </a:lnTo>
                    <a:lnTo>
                      <a:pt x="72" y="14"/>
                    </a:lnTo>
                    <a:lnTo>
                      <a:pt x="72" y="12"/>
                    </a:lnTo>
                    <a:lnTo>
                      <a:pt x="74" y="10"/>
                    </a:lnTo>
                    <a:lnTo>
                      <a:pt x="78" y="10"/>
                    </a:lnTo>
                    <a:lnTo>
                      <a:pt x="86" y="10"/>
                    </a:lnTo>
                    <a:lnTo>
                      <a:pt x="90" y="14"/>
                    </a:lnTo>
                    <a:lnTo>
                      <a:pt x="94" y="16"/>
                    </a:lnTo>
                    <a:lnTo>
                      <a:pt x="100" y="18"/>
                    </a:lnTo>
                    <a:lnTo>
                      <a:pt x="108" y="16"/>
                    </a:lnTo>
                    <a:lnTo>
                      <a:pt x="114" y="12"/>
                    </a:lnTo>
                    <a:lnTo>
                      <a:pt x="120" y="10"/>
                    </a:lnTo>
                    <a:lnTo>
                      <a:pt x="128" y="8"/>
                    </a:lnTo>
                    <a:lnTo>
                      <a:pt x="134" y="8"/>
                    </a:lnTo>
                    <a:lnTo>
                      <a:pt x="138" y="10"/>
                    </a:lnTo>
                    <a:lnTo>
                      <a:pt x="142" y="10"/>
                    </a:lnTo>
                    <a:lnTo>
                      <a:pt x="151" y="12"/>
                    </a:lnTo>
                    <a:lnTo>
                      <a:pt x="155" y="10"/>
                    </a:lnTo>
                    <a:lnTo>
                      <a:pt x="161" y="8"/>
                    </a:lnTo>
                    <a:lnTo>
                      <a:pt x="171" y="0"/>
                    </a:lnTo>
                    <a:lnTo>
                      <a:pt x="175" y="6"/>
                    </a:lnTo>
                    <a:lnTo>
                      <a:pt x="179" y="10"/>
                    </a:lnTo>
                    <a:lnTo>
                      <a:pt x="183" y="22"/>
                    </a:lnTo>
                    <a:lnTo>
                      <a:pt x="185" y="26"/>
                    </a:lnTo>
                    <a:lnTo>
                      <a:pt x="189" y="30"/>
                    </a:lnTo>
                    <a:lnTo>
                      <a:pt x="187" y="46"/>
                    </a:lnTo>
                    <a:lnTo>
                      <a:pt x="183" y="46"/>
                    </a:lnTo>
                    <a:lnTo>
                      <a:pt x="179" y="46"/>
                    </a:lnTo>
                    <a:lnTo>
                      <a:pt x="175" y="60"/>
                    </a:lnTo>
                    <a:lnTo>
                      <a:pt x="171" y="70"/>
                    </a:lnTo>
                    <a:lnTo>
                      <a:pt x="165" y="82"/>
                    </a:lnTo>
                    <a:lnTo>
                      <a:pt x="161" y="92"/>
                    </a:lnTo>
                    <a:lnTo>
                      <a:pt x="159" y="94"/>
                    </a:lnTo>
                    <a:lnTo>
                      <a:pt x="157" y="96"/>
                    </a:lnTo>
                    <a:lnTo>
                      <a:pt x="155" y="98"/>
                    </a:lnTo>
                    <a:lnTo>
                      <a:pt x="153" y="98"/>
                    </a:lnTo>
                    <a:lnTo>
                      <a:pt x="151" y="108"/>
                    </a:lnTo>
                    <a:lnTo>
                      <a:pt x="146" y="120"/>
                    </a:lnTo>
                    <a:lnTo>
                      <a:pt x="142" y="130"/>
                    </a:lnTo>
                    <a:lnTo>
                      <a:pt x="138" y="134"/>
                    </a:lnTo>
                    <a:lnTo>
                      <a:pt x="134" y="136"/>
                    </a:lnTo>
                    <a:lnTo>
                      <a:pt x="132" y="134"/>
                    </a:lnTo>
                    <a:lnTo>
                      <a:pt x="130" y="132"/>
                    </a:lnTo>
                    <a:lnTo>
                      <a:pt x="128" y="124"/>
                    </a:lnTo>
                    <a:lnTo>
                      <a:pt x="122" y="126"/>
                    </a:lnTo>
                    <a:lnTo>
                      <a:pt x="116" y="130"/>
                    </a:lnTo>
                    <a:lnTo>
                      <a:pt x="110" y="134"/>
                    </a:lnTo>
                    <a:lnTo>
                      <a:pt x="104" y="138"/>
                    </a:lnTo>
                    <a:lnTo>
                      <a:pt x="100" y="146"/>
                    </a:lnTo>
                    <a:lnTo>
                      <a:pt x="98" y="150"/>
                    </a:lnTo>
                    <a:lnTo>
                      <a:pt x="96" y="158"/>
                    </a:lnTo>
                    <a:lnTo>
                      <a:pt x="96" y="168"/>
                    </a:lnTo>
                    <a:lnTo>
                      <a:pt x="94" y="168"/>
                    </a:lnTo>
                    <a:lnTo>
                      <a:pt x="90" y="1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8" name="Freeform 128"/>
              <p:cNvSpPr>
                <a:spLocks noChangeAspect="1"/>
              </p:cNvSpPr>
              <p:nvPr/>
            </p:nvSpPr>
            <p:spPr bwMode="gray">
              <a:xfrm>
                <a:off x="2819" y="1896"/>
                <a:ext cx="127" cy="208"/>
              </a:xfrm>
              <a:custGeom>
                <a:avLst/>
                <a:gdLst>
                  <a:gd name="T0" fmla="*/ 6 w 127"/>
                  <a:gd name="T1" fmla="*/ 148 h 208"/>
                  <a:gd name="T2" fmla="*/ 10 w 127"/>
                  <a:gd name="T3" fmla="*/ 136 h 208"/>
                  <a:gd name="T4" fmla="*/ 20 w 127"/>
                  <a:gd name="T5" fmla="*/ 124 h 208"/>
                  <a:gd name="T6" fmla="*/ 32 w 127"/>
                  <a:gd name="T7" fmla="*/ 116 h 208"/>
                  <a:gd name="T8" fmla="*/ 40 w 127"/>
                  <a:gd name="T9" fmla="*/ 122 h 208"/>
                  <a:gd name="T10" fmla="*/ 44 w 127"/>
                  <a:gd name="T11" fmla="*/ 126 h 208"/>
                  <a:gd name="T12" fmla="*/ 52 w 127"/>
                  <a:gd name="T13" fmla="*/ 120 h 208"/>
                  <a:gd name="T14" fmla="*/ 61 w 127"/>
                  <a:gd name="T15" fmla="*/ 98 h 208"/>
                  <a:gd name="T16" fmla="*/ 65 w 127"/>
                  <a:gd name="T17" fmla="*/ 88 h 208"/>
                  <a:gd name="T18" fmla="*/ 69 w 127"/>
                  <a:gd name="T19" fmla="*/ 84 h 208"/>
                  <a:gd name="T20" fmla="*/ 75 w 127"/>
                  <a:gd name="T21" fmla="*/ 72 h 208"/>
                  <a:gd name="T22" fmla="*/ 85 w 127"/>
                  <a:gd name="T23" fmla="*/ 50 h 208"/>
                  <a:gd name="T24" fmla="*/ 93 w 127"/>
                  <a:gd name="T25" fmla="*/ 36 h 208"/>
                  <a:gd name="T26" fmla="*/ 99 w 127"/>
                  <a:gd name="T27" fmla="*/ 20 h 208"/>
                  <a:gd name="T28" fmla="*/ 93 w 127"/>
                  <a:gd name="T29" fmla="*/ 12 h 208"/>
                  <a:gd name="T30" fmla="*/ 91 w 127"/>
                  <a:gd name="T31" fmla="*/ 2 h 208"/>
                  <a:gd name="T32" fmla="*/ 97 w 127"/>
                  <a:gd name="T33" fmla="*/ 6 h 208"/>
                  <a:gd name="T34" fmla="*/ 107 w 127"/>
                  <a:gd name="T35" fmla="*/ 20 h 208"/>
                  <a:gd name="T36" fmla="*/ 107 w 127"/>
                  <a:gd name="T37" fmla="*/ 44 h 208"/>
                  <a:gd name="T38" fmla="*/ 109 w 127"/>
                  <a:gd name="T39" fmla="*/ 54 h 208"/>
                  <a:gd name="T40" fmla="*/ 99 w 127"/>
                  <a:gd name="T41" fmla="*/ 60 h 208"/>
                  <a:gd name="T42" fmla="*/ 91 w 127"/>
                  <a:gd name="T43" fmla="*/ 64 h 208"/>
                  <a:gd name="T44" fmla="*/ 93 w 127"/>
                  <a:gd name="T45" fmla="*/ 70 h 208"/>
                  <a:gd name="T46" fmla="*/ 111 w 127"/>
                  <a:gd name="T47" fmla="*/ 88 h 208"/>
                  <a:gd name="T48" fmla="*/ 117 w 127"/>
                  <a:gd name="T49" fmla="*/ 106 h 208"/>
                  <a:gd name="T50" fmla="*/ 107 w 127"/>
                  <a:gd name="T51" fmla="*/ 116 h 208"/>
                  <a:gd name="T52" fmla="*/ 99 w 127"/>
                  <a:gd name="T53" fmla="*/ 136 h 208"/>
                  <a:gd name="T54" fmla="*/ 101 w 127"/>
                  <a:gd name="T55" fmla="*/ 154 h 208"/>
                  <a:gd name="T56" fmla="*/ 119 w 127"/>
                  <a:gd name="T57" fmla="*/ 182 h 208"/>
                  <a:gd name="T58" fmla="*/ 127 w 127"/>
                  <a:gd name="T59" fmla="*/ 208 h 208"/>
                  <a:gd name="T60" fmla="*/ 111 w 127"/>
                  <a:gd name="T61" fmla="*/ 208 h 208"/>
                  <a:gd name="T62" fmla="*/ 103 w 127"/>
                  <a:gd name="T63" fmla="*/ 204 h 208"/>
                  <a:gd name="T64" fmla="*/ 81 w 127"/>
                  <a:gd name="T65" fmla="*/ 202 h 208"/>
                  <a:gd name="T66" fmla="*/ 46 w 127"/>
                  <a:gd name="T67" fmla="*/ 204 h 208"/>
                  <a:gd name="T68" fmla="*/ 24 w 127"/>
                  <a:gd name="T69" fmla="*/ 198 h 208"/>
                  <a:gd name="T70" fmla="*/ 22 w 127"/>
                  <a:gd name="T71" fmla="*/ 182 h 208"/>
                  <a:gd name="T72" fmla="*/ 24 w 127"/>
                  <a:gd name="T73" fmla="*/ 168 h 208"/>
                  <a:gd name="T74" fmla="*/ 10 w 127"/>
                  <a:gd name="T75" fmla="*/ 164 h 208"/>
                  <a:gd name="T76" fmla="*/ 0 w 127"/>
                  <a:gd name="T77" fmla="*/ 158 h 20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7" h="208">
                    <a:moveTo>
                      <a:pt x="6" y="158"/>
                    </a:moveTo>
                    <a:lnTo>
                      <a:pt x="6" y="148"/>
                    </a:lnTo>
                    <a:lnTo>
                      <a:pt x="8" y="140"/>
                    </a:lnTo>
                    <a:lnTo>
                      <a:pt x="10" y="136"/>
                    </a:lnTo>
                    <a:lnTo>
                      <a:pt x="14" y="128"/>
                    </a:lnTo>
                    <a:lnTo>
                      <a:pt x="20" y="124"/>
                    </a:lnTo>
                    <a:lnTo>
                      <a:pt x="26" y="120"/>
                    </a:lnTo>
                    <a:lnTo>
                      <a:pt x="32" y="116"/>
                    </a:lnTo>
                    <a:lnTo>
                      <a:pt x="38" y="114"/>
                    </a:lnTo>
                    <a:lnTo>
                      <a:pt x="40" y="122"/>
                    </a:lnTo>
                    <a:lnTo>
                      <a:pt x="42" y="124"/>
                    </a:lnTo>
                    <a:lnTo>
                      <a:pt x="44" y="126"/>
                    </a:lnTo>
                    <a:lnTo>
                      <a:pt x="48" y="124"/>
                    </a:lnTo>
                    <a:lnTo>
                      <a:pt x="52" y="120"/>
                    </a:lnTo>
                    <a:lnTo>
                      <a:pt x="56" y="110"/>
                    </a:lnTo>
                    <a:lnTo>
                      <a:pt x="61" y="98"/>
                    </a:lnTo>
                    <a:lnTo>
                      <a:pt x="63" y="88"/>
                    </a:lnTo>
                    <a:lnTo>
                      <a:pt x="65" y="88"/>
                    </a:lnTo>
                    <a:lnTo>
                      <a:pt x="67" y="86"/>
                    </a:lnTo>
                    <a:lnTo>
                      <a:pt x="69" y="84"/>
                    </a:lnTo>
                    <a:lnTo>
                      <a:pt x="71" y="82"/>
                    </a:lnTo>
                    <a:lnTo>
                      <a:pt x="75" y="72"/>
                    </a:lnTo>
                    <a:lnTo>
                      <a:pt x="81" y="60"/>
                    </a:lnTo>
                    <a:lnTo>
                      <a:pt x="85" y="50"/>
                    </a:lnTo>
                    <a:lnTo>
                      <a:pt x="89" y="36"/>
                    </a:lnTo>
                    <a:lnTo>
                      <a:pt x="93" y="36"/>
                    </a:lnTo>
                    <a:lnTo>
                      <a:pt x="97" y="36"/>
                    </a:lnTo>
                    <a:lnTo>
                      <a:pt x="99" y="20"/>
                    </a:lnTo>
                    <a:lnTo>
                      <a:pt x="95" y="16"/>
                    </a:lnTo>
                    <a:lnTo>
                      <a:pt x="93" y="12"/>
                    </a:lnTo>
                    <a:lnTo>
                      <a:pt x="89" y="0"/>
                    </a:lnTo>
                    <a:lnTo>
                      <a:pt x="91" y="2"/>
                    </a:lnTo>
                    <a:lnTo>
                      <a:pt x="93" y="0"/>
                    </a:lnTo>
                    <a:lnTo>
                      <a:pt x="97" y="6"/>
                    </a:lnTo>
                    <a:lnTo>
                      <a:pt x="103" y="14"/>
                    </a:lnTo>
                    <a:lnTo>
                      <a:pt x="107" y="20"/>
                    </a:lnTo>
                    <a:lnTo>
                      <a:pt x="109" y="26"/>
                    </a:lnTo>
                    <a:lnTo>
                      <a:pt x="107" y="44"/>
                    </a:lnTo>
                    <a:lnTo>
                      <a:pt x="109" y="50"/>
                    </a:lnTo>
                    <a:lnTo>
                      <a:pt x="109" y="54"/>
                    </a:lnTo>
                    <a:lnTo>
                      <a:pt x="117" y="60"/>
                    </a:lnTo>
                    <a:lnTo>
                      <a:pt x="99" y="60"/>
                    </a:lnTo>
                    <a:lnTo>
                      <a:pt x="93" y="62"/>
                    </a:lnTo>
                    <a:lnTo>
                      <a:pt x="91" y="64"/>
                    </a:lnTo>
                    <a:lnTo>
                      <a:pt x="89" y="66"/>
                    </a:lnTo>
                    <a:lnTo>
                      <a:pt x="93" y="70"/>
                    </a:lnTo>
                    <a:lnTo>
                      <a:pt x="101" y="78"/>
                    </a:lnTo>
                    <a:lnTo>
                      <a:pt x="111" y="88"/>
                    </a:lnTo>
                    <a:lnTo>
                      <a:pt x="115" y="96"/>
                    </a:lnTo>
                    <a:lnTo>
                      <a:pt x="117" y="106"/>
                    </a:lnTo>
                    <a:lnTo>
                      <a:pt x="113" y="110"/>
                    </a:lnTo>
                    <a:lnTo>
                      <a:pt x="107" y="116"/>
                    </a:lnTo>
                    <a:lnTo>
                      <a:pt x="101" y="126"/>
                    </a:lnTo>
                    <a:lnTo>
                      <a:pt x="99" y="136"/>
                    </a:lnTo>
                    <a:lnTo>
                      <a:pt x="99" y="144"/>
                    </a:lnTo>
                    <a:lnTo>
                      <a:pt x="101" y="154"/>
                    </a:lnTo>
                    <a:lnTo>
                      <a:pt x="109" y="168"/>
                    </a:lnTo>
                    <a:lnTo>
                      <a:pt x="119" y="182"/>
                    </a:lnTo>
                    <a:lnTo>
                      <a:pt x="127" y="194"/>
                    </a:lnTo>
                    <a:lnTo>
                      <a:pt x="127" y="208"/>
                    </a:lnTo>
                    <a:lnTo>
                      <a:pt x="121" y="208"/>
                    </a:lnTo>
                    <a:lnTo>
                      <a:pt x="111" y="208"/>
                    </a:lnTo>
                    <a:lnTo>
                      <a:pt x="107" y="206"/>
                    </a:lnTo>
                    <a:lnTo>
                      <a:pt x="103" y="204"/>
                    </a:lnTo>
                    <a:lnTo>
                      <a:pt x="81" y="204"/>
                    </a:lnTo>
                    <a:lnTo>
                      <a:pt x="81" y="202"/>
                    </a:lnTo>
                    <a:lnTo>
                      <a:pt x="46" y="200"/>
                    </a:lnTo>
                    <a:lnTo>
                      <a:pt x="46" y="204"/>
                    </a:lnTo>
                    <a:lnTo>
                      <a:pt x="22" y="202"/>
                    </a:lnTo>
                    <a:lnTo>
                      <a:pt x="24" y="198"/>
                    </a:lnTo>
                    <a:lnTo>
                      <a:pt x="24" y="188"/>
                    </a:lnTo>
                    <a:lnTo>
                      <a:pt x="22" y="182"/>
                    </a:lnTo>
                    <a:lnTo>
                      <a:pt x="22" y="174"/>
                    </a:lnTo>
                    <a:lnTo>
                      <a:pt x="24" y="168"/>
                    </a:lnTo>
                    <a:lnTo>
                      <a:pt x="14" y="166"/>
                    </a:lnTo>
                    <a:lnTo>
                      <a:pt x="10" y="164"/>
                    </a:lnTo>
                    <a:lnTo>
                      <a:pt x="6" y="160"/>
                    </a:lnTo>
                    <a:lnTo>
                      <a:pt x="0" y="158"/>
                    </a:lnTo>
                    <a:lnTo>
                      <a:pt x="6" y="1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9" name="Freeform 129"/>
              <p:cNvSpPr>
                <a:spLocks noChangeAspect="1"/>
              </p:cNvSpPr>
              <p:nvPr/>
            </p:nvSpPr>
            <p:spPr bwMode="gray">
              <a:xfrm>
                <a:off x="2829" y="2096"/>
                <a:ext cx="89" cy="110"/>
              </a:xfrm>
              <a:custGeom>
                <a:avLst/>
                <a:gdLst>
                  <a:gd name="T0" fmla="*/ 36 w 89"/>
                  <a:gd name="T1" fmla="*/ 24 h 110"/>
                  <a:gd name="T2" fmla="*/ 26 w 89"/>
                  <a:gd name="T3" fmla="*/ 24 h 110"/>
                  <a:gd name="T4" fmla="*/ 20 w 89"/>
                  <a:gd name="T5" fmla="*/ 24 h 110"/>
                  <a:gd name="T6" fmla="*/ 8 w 89"/>
                  <a:gd name="T7" fmla="*/ 22 h 110"/>
                  <a:gd name="T8" fmla="*/ 2 w 89"/>
                  <a:gd name="T9" fmla="*/ 44 h 110"/>
                  <a:gd name="T10" fmla="*/ 2 w 89"/>
                  <a:gd name="T11" fmla="*/ 50 h 110"/>
                  <a:gd name="T12" fmla="*/ 0 w 89"/>
                  <a:gd name="T13" fmla="*/ 58 h 110"/>
                  <a:gd name="T14" fmla="*/ 0 w 89"/>
                  <a:gd name="T15" fmla="*/ 70 h 110"/>
                  <a:gd name="T16" fmla="*/ 4 w 89"/>
                  <a:gd name="T17" fmla="*/ 76 h 110"/>
                  <a:gd name="T18" fmla="*/ 8 w 89"/>
                  <a:gd name="T19" fmla="*/ 82 h 110"/>
                  <a:gd name="T20" fmla="*/ 14 w 89"/>
                  <a:gd name="T21" fmla="*/ 88 h 110"/>
                  <a:gd name="T22" fmla="*/ 30 w 89"/>
                  <a:gd name="T23" fmla="*/ 100 h 110"/>
                  <a:gd name="T24" fmla="*/ 34 w 89"/>
                  <a:gd name="T25" fmla="*/ 104 h 110"/>
                  <a:gd name="T26" fmla="*/ 38 w 89"/>
                  <a:gd name="T27" fmla="*/ 110 h 110"/>
                  <a:gd name="T28" fmla="*/ 42 w 89"/>
                  <a:gd name="T29" fmla="*/ 108 h 110"/>
                  <a:gd name="T30" fmla="*/ 44 w 89"/>
                  <a:gd name="T31" fmla="*/ 106 h 110"/>
                  <a:gd name="T32" fmla="*/ 46 w 89"/>
                  <a:gd name="T33" fmla="*/ 104 h 110"/>
                  <a:gd name="T34" fmla="*/ 44 w 89"/>
                  <a:gd name="T35" fmla="*/ 100 h 110"/>
                  <a:gd name="T36" fmla="*/ 42 w 89"/>
                  <a:gd name="T37" fmla="*/ 98 h 110"/>
                  <a:gd name="T38" fmla="*/ 42 w 89"/>
                  <a:gd name="T39" fmla="*/ 96 h 110"/>
                  <a:gd name="T40" fmla="*/ 44 w 89"/>
                  <a:gd name="T41" fmla="*/ 90 h 110"/>
                  <a:gd name="T42" fmla="*/ 46 w 89"/>
                  <a:gd name="T43" fmla="*/ 88 h 110"/>
                  <a:gd name="T44" fmla="*/ 55 w 89"/>
                  <a:gd name="T45" fmla="*/ 84 h 110"/>
                  <a:gd name="T46" fmla="*/ 55 w 89"/>
                  <a:gd name="T47" fmla="*/ 80 h 110"/>
                  <a:gd name="T48" fmla="*/ 59 w 89"/>
                  <a:gd name="T49" fmla="*/ 76 h 110"/>
                  <a:gd name="T50" fmla="*/ 63 w 89"/>
                  <a:gd name="T51" fmla="*/ 78 h 110"/>
                  <a:gd name="T52" fmla="*/ 65 w 89"/>
                  <a:gd name="T53" fmla="*/ 82 h 110"/>
                  <a:gd name="T54" fmla="*/ 67 w 89"/>
                  <a:gd name="T55" fmla="*/ 86 h 110"/>
                  <a:gd name="T56" fmla="*/ 71 w 89"/>
                  <a:gd name="T57" fmla="*/ 88 h 110"/>
                  <a:gd name="T58" fmla="*/ 75 w 89"/>
                  <a:gd name="T59" fmla="*/ 86 h 110"/>
                  <a:gd name="T60" fmla="*/ 79 w 89"/>
                  <a:gd name="T61" fmla="*/ 84 h 110"/>
                  <a:gd name="T62" fmla="*/ 81 w 89"/>
                  <a:gd name="T63" fmla="*/ 86 h 110"/>
                  <a:gd name="T64" fmla="*/ 83 w 89"/>
                  <a:gd name="T65" fmla="*/ 86 h 110"/>
                  <a:gd name="T66" fmla="*/ 85 w 89"/>
                  <a:gd name="T67" fmla="*/ 84 h 110"/>
                  <a:gd name="T68" fmla="*/ 85 w 89"/>
                  <a:gd name="T69" fmla="*/ 80 h 110"/>
                  <a:gd name="T70" fmla="*/ 87 w 89"/>
                  <a:gd name="T71" fmla="*/ 74 h 110"/>
                  <a:gd name="T72" fmla="*/ 87 w 89"/>
                  <a:gd name="T73" fmla="*/ 52 h 110"/>
                  <a:gd name="T74" fmla="*/ 83 w 89"/>
                  <a:gd name="T75" fmla="*/ 50 h 110"/>
                  <a:gd name="T76" fmla="*/ 83 w 89"/>
                  <a:gd name="T77" fmla="*/ 46 h 110"/>
                  <a:gd name="T78" fmla="*/ 81 w 89"/>
                  <a:gd name="T79" fmla="*/ 44 h 110"/>
                  <a:gd name="T80" fmla="*/ 81 w 89"/>
                  <a:gd name="T81" fmla="*/ 40 h 110"/>
                  <a:gd name="T82" fmla="*/ 83 w 89"/>
                  <a:gd name="T83" fmla="*/ 36 h 110"/>
                  <a:gd name="T84" fmla="*/ 83 w 89"/>
                  <a:gd name="T85" fmla="*/ 32 h 110"/>
                  <a:gd name="T86" fmla="*/ 87 w 89"/>
                  <a:gd name="T87" fmla="*/ 30 h 110"/>
                  <a:gd name="T88" fmla="*/ 89 w 89"/>
                  <a:gd name="T89" fmla="*/ 26 h 110"/>
                  <a:gd name="T90" fmla="*/ 87 w 89"/>
                  <a:gd name="T91" fmla="*/ 20 h 110"/>
                  <a:gd name="T92" fmla="*/ 83 w 89"/>
                  <a:gd name="T93" fmla="*/ 18 h 110"/>
                  <a:gd name="T94" fmla="*/ 77 w 89"/>
                  <a:gd name="T95" fmla="*/ 18 h 110"/>
                  <a:gd name="T96" fmla="*/ 69 w 89"/>
                  <a:gd name="T97" fmla="*/ 18 h 110"/>
                  <a:gd name="T98" fmla="*/ 71 w 89"/>
                  <a:gd name="T99" fmla="*/ 2 h 110"/>
                  <a:gd name="T100" fmla="*/ 36 w 89"/>
                  <a:gd name="T101" fmla="*/ 0 h 110"/>
                  <a:gd name="T102" fmla="*/ 36 w 89"/>
                  <a:gd name="T103" fmla="*/ 24 h 1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9" h="110">
                    <a:moveTo>
                      <a:pt x="36" y="24"/>
                    </a:moveTo>
                    <a:lnTo>
                      <a:pt x="26" y="24"/>
                    </a:lnTo>
                    <a:lnTo>
                      <a:pt x="20" y="24"/>
                    </a:lnTo>
                    <a:lnTo>
                      <a:pt x="8" y="22"/>
                    </a:lnTo>
                    <a:lnTo>
                      <a:pt x="2" y="44"/>
                    </a:lnTo>
                    <a:lnTo>
                      <a:pt x="2" y="50"/>
                    </a:lnTo>
                    <a:lnTo>
                      <a:pt x="0" y="58"/>
                    </a:lnTo>
                    <a:lnTo>
                      <a:pt x="0" y="70"/>
                    </a:lnTo>
                    <a:lnTo>
                      <a:pt x="4" y="76"/>
                    </a:lnTo>
                    <a:lnTo>
                      <a:pt x="8" y="82"/>
                    </a:lnTo>
                    <a:lnTo>
                      <a:pt x="14" y="88"/>
                    </a:lnTo>
                    <a:lnTo>
                      <a:pt x="30" y="100"/>
                    </a:lnTo>
                    <a:lnTo>
                      <a:pt x="34" y="104"/>
                    </a:lnTo>
                    <a:lnTo>
                      <a:pt x="38" y="110"/>
                    </a:lnTo>
                    <a:lnTo>
                      <a:pt x="42" y="108"/>
                    </a:lnTo>
                    <a:lnTo>
                      <a:pt x="44" y="106"/>
                    </a:lnTo>
                    <a:lnTo>
                      <a:pt x="46" y="104"/>
                    </a:lnTo>
                    <a:lnTo>
                      <a:pt x="44" y="100"/>
                    </a:lnTo>
                    <a:lnTo>
                      <a:pt x="42" y="98"/>
                    </a:lnTo>
                    <a:lnTo>
                      <a:pt x="42" y="96"/>
                    </a:lnTo>
                    <a:lnTo>
                      <a:pt x="44" y="90"/>
                    </a:lnTo>
                    <a:lnTo>
                      <a:pt x="46" y="88"/>
                    </a:lnTo>
                    <a:lnTo>
                      <a:pt x="55" y="84"/>
                    </a:lnTo>
                    <a:lnTo>
                      <a:pt x="55" y="80"/>
                    </a:lnTo>
                    <a:lnTo>
                      <a:pt x="59" y="76"/>
                    </a:lnTo>
                    <a:lnTo>
                      <a:pt x="63" y="78"/>
                    </a:lnTo>
                    <a:lnTo>
                      <a:pt x="65" y="82"/>
                    </a:lnTo>
                    <a:lnTo>
                      <a:pt x="67" y="86"/>
                    </a:lnTo>
                    <a:lnTo>
                      <a:pt x="71" y="88"/>
                    </a:lnTo>
                    <a:lnTo>
                      <a:pt x="75" y="86"/>
                    </a:lnTo>
                    <a:lnTo>
                      <a:pt x="79" y="84"/>
                    </a:lnTo>
                    <a:lnTo>
                      <a:pt x="81" y="86"/>
                    </a:lnTo>
                    <a:lnTo>
                      <a:pt x="83" y="86"/>
                    </a:lnTo>
                    <a:lnTo>
                      <a:pt x="85" y="84"/>
                    </a:lnTo>
                    <a:lnTo>
                      <a:pt x="85" y="80"/>
                    </a:lnTo>
                    <a:lnTo>
                      <a:pt x="87" y="74"/>
                    </a:lnTo>
                    <a:lnTo>
                      <a:pt x="87" y="52"/>
                    </a:lnTo>
                    <a:lnTo>
                      <a:pt x="83" y="50"/>
                    </a:lnTo>
                    <a:lnTo>
                      <a:pt x="83" y="46"/>
                    </a:lnTo>
                    <a:lnTo>
                      <a:pt x="81" y="44"/>
                    </a:lnTo>
                    <a:lnTo>
                      <a:pt x="81" y="40"/>
                    </a:lnTo>
                    <a:lnTo>
                      <a:pt x="83" y="36"/>
                    </a:lnTo>
                    <a:lnTo>
                      <a:pt x="83" y="32"/>
                    </a:lnTo>
                    <a:lnTo>
                      <a:pt x="87" y="30"/>
                    </a:lnTo>
                    <a:lnTo>
                      <a:pt x="89" y="26"/>
                    </a:lnTo>
                    <a:lnTo>
                      <a:pt x="87" y="20"/>
                    </a:lnTo>
                    <a:lnTo>
                      <a:pt x="83" y="18"/>
                    </a:lnTo>
                    <a:lnTo>
                      <a:pt x="77" y="18"/>
                    </a:lnTo>
                    <a:lnTo>
                      <a:pt x="69" y="18"/>
                    </a:lnTo>
                    <a:lnTo>
                      <a:pt x="71" y="2"/>
                    </a:lnTo>
                    <a:lnTo>
                      <a:pt x="36" y="0"/>
                    </a:lnTo>
                    <a:lnTo>
                      <a:pt x="36"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0" name="Freeform 130"/>
              <p:cNvSpPr>
                <a:spLocks noChangeAspect="1"/>
              </p:cNvSpPr>
              <p:nvPr/>
            </p:nvSpPr>
            <p:spPr bwMode="gray">
              <a:xfrm>
                <a:off x="2867" y="2074"/>
                <a:ext cx="117" cy="154"/>
              </a:xfrm>
              <a:custGeom>
                <a:avLst/>
                <a:gdLst>
                  <a:gd name="T0" fmla="*/ 27 w 117"/>
                  <a:gd name="T1" fmla="*/ 148 h 154"/>
                  <a:gd name="T2" fmla="*/ 21 w 117"/>
                  <a:gd name="T3" fmla="*/ 148 h 154"/>
                  <a:gd name="T4" fmla="*/ 13 w 117"/>
                  <a:gd name="T5" fmla="*/ 154 h 154"/>
                  <a:gd name="T6" fmla="*/ 0 w 117"/>
                  <a:gd name="T7" fmla="*/ 132 h 154"/>
                  <a:gd name="T8" fmla="*/ 6 w 117"/>
                  <a:gd name="T9" fmla="*/ 128 h 154"/>
                  <a:gd name="T10" fmla="*/ 6 w 117"/>
                  <a:gd name="T11" fmla="*/ 122 h 154"/>
                  <a:gd name="T12" fmla="*/ 4 w 117"/>
                  <a:gd name="T13" fmla="*/ 118 h 154"/>
                  <a:gd name="T14" fmla="*/ 8 w 117"/>
                  <a:gd name="T15" fmla="*/ 110 h 154"/>
                  <a:gd name="T16" fmla="*/ 17 w 117"/>
                  <a:gd name="T17" fmla="*/ 102 h 154"/>
                  <a:gd name="T18" fmla="*/ 25 w 117"/>
                  <a:gd name="T19" fmla="*/ 100 h 154"/>
                  <a:gd name="T20" fmla="*/ 29 w 117"/>
                  <a:gd name="T21" fmla="*/ 108 h 154"/>
                  <a:gd name="T22" fmla="*/ 37 w 117"/>
                  <a:gd name="T23" fmla="*/ 108 h 154"/>
                  <a:gd name="T24" fmla="*/ 43 w 117"/>
                  <a:gd name="T25" fmla="*/ 108 h 154"/>
                  <a:gd name="T26" fmla="*/ 47 w 117"/>
                  <a:gd name="T27" fmla="*/ 106 h 154"/>
                  <a:gd name="T28" fmla="*/ 49 w 117"/>
                  <a:gd name="T29" fmla="*/ 96 h 154"/>
                  <a:gd name="T30" fmla="*/ 45 w 117"/>
                  <a:gd name="T31" fmla="*/ 72 h 154"/>
                  <a:gd name="T32" fmla="*/ 43 w 117"/>
                  <a:gd name="T33" fmla="*/ 66 h 154"/>
                  <a:gd name="T34" fmla="*/ 45 w 117"/>
                  <a:gd name="T35" fmla="*/ 58 h 154"/>
                  <a:gd name="T36" fmla="*/ 49 w 117"/>
                  <a:gd name="T37" fmla="*/ 52 h 154"/>
                  <a:gd name="T38" fmla="*/ 49 w 117"/>
                  <a:gd name="T39" fmla="*/ 42 h 154"/>
                  <a:gd name="T40" fmla="*/ 39 w 117"/>
                  <a:gd name="T41" fmla="*/ 40 h 154"/>
                  <a:gd name="T42" fmla="*/ 33 w 117"/>
                  <a:gd name="T43" fmla="*/ 26 h 154"/>
                  <a:gd name="T44" fmla="*/ 59 w 117"/>
                  <a:gd name="T45" fmla="*/ 28 h 154"/>
                  <a:gd name="T46" fmla="*/ 73 w 117"/>
                  <a:gd name="T47" fmla="*/ 30 h 154"/>
                  <a:gd name="T48" fmla="*/ 79 w 117"/>
                  <a:gd name="T49" fmla="*/ 16 h 154"/>
                  <a:gd name="T50" fmla="*/ 87 w 117"/>
                  <a:gd name="T51" fmla="*/ 4 h 154"/>
                  <a:gd name="T52" fmla="*/ 103 w 117"/>
                  <a:gd name="T53" fmla="*/ 0 h 154"/>
                  <a:gd name="T54" fmla="*/ 113 w 117"/>
                  <a:gd name="T55" fmla="*/ 2 h 154"/>
                  <a:gd name="T56" fmla="*/ 115 w 117"/>
                  <a:gd name="T57" fmla="*/ 6 h 154"/>
                  <a:gd name="T58" fmla="*/ 115 w 117"/>
                  <a:gd name="T59" fmla="*/ 20 h 154"/>
                  <a:gd name="T60" fmla="*/ 99 w 117"/>
                  <a:gd name="T61" fmla="*/ 64 h 154"/>
                  <a:gd name="T62" fmla="*/ 99 w 117"/>
                  <a:gd name="T63" fmla="*/ 70 h 154"/>
                  <a:gd name="T64" fmla="*/ 99 w 117"/>
                  <a:gd name="T65" fmla="*/ 78 h 154"/>
                  <a:gd name="T66" fmla="*/ 93 w 117"/>
                  <a:gd name="T67" fmla="*/ 84 h 154"/>
                  <a:gd name="T68" fmla="*/ 85 w 117"/>
                  <a:gd name="T69" fmla="*/ 92 h 154"/>
                  <a:gd name="T70" fmla="*/ 79 w 117"/>
                  <a:gd name="T71" fmla="*/ 106 h 154"/>
                  <a:gd name="T72" fmla="*/ 75 w 117"/>
                  <a:gd name="T73" fmla="*/ 122 h 154"/>
                  <a:gd name="T74" fmla="*/ 69 w 117"/>
                  <a:gd name="T75" fmla="*/ 142 h 154"/>
                  <a:gd name="T76" fmla="*/ 61 w 117"/>
                  <a:gd name="T77" fmla="*/ 150 h 154"/>
                  <a:gd name="T78" fmla="*/ 51 w 117"/>
                  <a:gd name="T79" fmla="*/ 150 h 154"/>
                  <a:gd name="T80" fmla="*/ 49 w 117"/>
                  <a:gd name="T81" fmla="*/ 146 h 154"/>
                  <a:gd name="T82" fmla="*/ 43 w 117"/>
                  <a:gd name="T83" fmla="*/ 146 h 154"/>
                  <a:gd name="T84" fmla="*/ 39 w 117"/>
                  <a:gd name="T85" fmla="*/ 150 h 154"/>
                  <a:gd name="T86" fmla="*/ 33 w 117"/>
                  <a:gd name="T87" fmla="*/ 150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7" h="154">
                    <a:moveTo>
                      <a:pt x="27" y="150"/>
                    </a:moveTo>
                    <a:lnTo>
                      <a:pt x="27" y="148"/>
                    </a:lnTo>
                    <a:lnTo>
                      <a:pt x="25" y="146"/>
                    </a:lnTo>
                    <a:lnTo>
                      <a:pt x="21" y="148"/>
                    </a:lnTo>
                    <a:lnTo>
                      <a:pt x="17" y="150"/>
                    </a:lnTo>
                    <a:lnTo>
                      <a:pt x="13" y="154"/>
                    </a:lnTo>
                    <a:lnTo>
                      <a:pt x="4" y="136"/>
                    </a:lnTo>
                    <a:lnTo>
                      <a:pt x="0" y="132"/>
                    </a:lnTo>
                    <a:lnTo>
                      <a:pt x="4" y="130"/>
                    </a:lnTo>
                    <a:lnTo>
                      <a:pt x="6" y="128"/>
                    </a:lnTo>
                    <a:lnTo>
                      <a:pt x="8" y="126"/>
                    </a:lnTo>
                    <a:lnTo>
                      <a:pt x="6" y="122"/>
                    </a:lnTo>
                    <a:lnTo>
                      <a:pt x="4" y="120"/>
                    </a:lnTo>
                    <a:lnTo>
                      <a:pt x="4" y="118"/>
                    </a:lnTo>
                    <a:lnTo>
                      <a:pt x="6" y="112"/>
                    </a:lnTo>
                    <a:lnTo>
                      <a:pt x="8" y="110"/>
                    </a:lnTo>
                    <a:lnTo>
                      <a:pt x="17" y="106"/>
                    </a:lnTo>
                    <a:lnTo>
                      <a:pt x="17" y="102"/>
                    </a:lnTo>
                    <a:lnTo>
                      <a:pt x="21" y="98"/>
                    </a:lnTo>
                    <a:lnTo>
                      <a:pt x="25" y="100"/>
                    </a:lnTo>
                    <a:lnTo>
                      <a:pt x="27" y="104"/>
                    </a:lnTo>
                    <a:lnTo>
                      <a:pt x="29" y="108"/>
                    </a:lnTo>
                    <a:lnTo>
                      <a:pt x="33" y="110"/>
                    </a:lnTo>
                    <a:lnTo>
                      <a:pt x="37" y="108"/>
                    </a:lnTo>
                    <a:lnTo>
                      <a:pt x="41" y="106"/>
                    </a:lnTo>
                    <a:lnTo>
                      <a:pt x="43" y="108"/>
                    </a:lnTo>
                    <a:lnTo>
                      <a:pt x="45" y="108"/>
                    </a:lnTo>
                    <a:lnTo>
                      <a:pt x="47" y="106"/>
                    </a:lnTo>
                    <a:lnTo>
                      <a:pt x="47" y="102"/>
                    </a:lnTo>
                    <a:lnTo>
                      <a:pt x="49" y="96"/>
                    </a:lnTo>
                    <a:lnTo>
                      <a:pt x="49" y="74"/>
                    </a:lnTo>
                    <a:lnTo>
                      <a:pt x="45" y="72"/>
                    </a:lnTo>
                    <a:lnTo>
                      <a:pt x="45" y="68"/>
                    </a:lnTo>
                    <a:lnTo>
                      <a:pt x="43" y="66"/>
                    </a:lnTo>
                    <a:lnTo>
                      <a:pt x="43" y="62"/>
                    </a:lnTo>
                    <a:lnTo>
                      <a:pt x="45" y="58"/>
                    </a:lnTo>
                    <a:lnTo>
                      <a:pt x="45" y="54"/>
                    </a:lnTo>
                    <a:lnTo>
                      <a:pt x="49" y="52"/>
                    </a:lnTo>
                    <a:lnTo>
                      <a:pt x="51" y="48"/>
                    </a:lnTo>
                    <a:lnTo>
                      <a:pt x="49" y="42"/>
                    </a:lnTo>
                    <a:lnTo>
                      <a:pt x="45" y="40"/>
                    </a:lnTo>
                    <a:lnTo>
                      <a:pt x="39" y="40"/>
                    </a:lnTo>
                    <a:lnTo>
                      <a:pt x="31" y="40"/>
                    </a:lnTo>
                    <a:lnTo>
                      <a:pt x="33" y="26"/>
                    </a:lnTo>
                    <a:lnTo>
                      <a:pt x="55" y="26"/>
                    </a:lnTo>
                    <a:lnTo>
                      <a:pt x="59" y="28"/>
                    </a:lnTo>
                    <a:lnTo>
                      <a:pt x="63" y="30"/>
                    </a:lnTo>
                    <a:lnTo>
                      <a:pt x="73" y="30"/>
                    </a:lnTo>
                    <a:lnTo>
                      <a:pt x="79" y="30"/>
                    </a:lnTo>
                    <a:lnTo>
                      <a:pt x="79" y="16"/>
                    </a:lnTo>
                    <a:lnTo>
                      <a:pt x="83" y="10"/>
                    </a:lnTo>
                    <a:lnTo>
                      <a:pt x="87" y="4"/>
                    </a:lnTo>
                    <a:lnTo>
                      <a:pt x="93" y="0"/>
                    </a:lnTo>
                    <a:lnTo>
                      <a:pt x="103" y="0"/>
                    </a:lnTo>
                    <a:lnTo>
                      <a:pt x="113" y="0"/>
                    </a:lnTo>
                    <a:lnTo>
                      <a:pt x="113" y="2"/>
                    </a:lnTo>
                    <a:lnTo>
                      <a:pt x="115" y="4"/>
                    </a:lnTo>
                    <a:lnTo>
                      <a:pt x="115" y="6"/>
                    </a:lnTo>
                    <a:lnTo>
                      <a:pt x="117" y="10"/>
                    </a:lnTo>
                    <a:lnTo>
                      <a:pt x="115" y="20"/>
                    </a:lnTo>
                    <a:lnTo>
                      <a:pt x="111" y="34"/>
                    </a:lnTo>
                    <a:lnTo>
                      <a:pt x="99" y="64"/>
                    </a:lnTo>
                    <a:lnTo>
                      <a:pt x="99" y="68"/>
                    </a:lnTo>
                    <a:lnTo>
                      <a:pt x="99" y="70"/>
                    </a:lnTo>
                    <a:lnTo>
                      <a:pt x="101" y="74"/>
                    </a:lnTo>
                    <a:lnTo>
                      <a:pt x="99" y="78"/>
                    </a:lnTo>
                    <a:lnTo>
                      <a:pt x="97" y="82"/>
                    </a:lnTo>
                    <a:lnTo>
                      <a:pt x="93" y="84"/>
                    </a:lnTo>
                    <a:lnTo>
                      <a:pt x="89" y="88"/>
                    </a:lnTo>
                    <a:lnTo>
                      <a:pt x="85" y="92"/>
                    </a:lnTo>
                    <a:lnTo>
                      <a:pt x="83" y="102"/>
                    </a:lnTo>
                    <a:lnTo>
                      <a:pt x="79" y="106"/>
                    </a:lnTo>
                    <a:lnTo>
                      <a:pt x="75" y="108"/>
                    </a:lnTo>
                    <a:lnTo>
                      <a:pt x="75" y="122"/>
                    </a:lnTo>
                    <a:lnTo>
                      <a:pt x="71" y="134"/>
                    </a:lnTo>
                    <a:lnTo>
                      <a:pt x="69" y="142"/>
                    </a:lnTo>
                    <a:lnTo>
                      <a:pt x="65" y="148"/>
                    </a:lnTo>
                    <a:lnTo>
                      <a:pt x="61" y="150"/>
                    </a:lnTo>
                    <a:lnTo>
                      <a:pt x="55" y="150"/>
                    </a:lnTo>
                    <a:lnTo>
                      <a:pt x="51" y="150"/>
                    </a:lnTo>
                    <a:lnTo>
                      <a:pt x="49" y="150"/>
                    </a:lnTo>
                    <a:lnTo>
                      <a:pt x="49" y="146"/>
                    </a:lnTo>
                    <a:lnTo>
                      <a:pt x="45" y="146"/>
                    </a:lnTo>
                    <a:lnTo>
                      <a:pt x="43" y="146"/>
                    </a:lnTo>
                    <a:lnTo>
                      <a:pt x="41" y="148"/>
                    </a:lnTo>
                    <a:lnTo>
                      <a:pt x="39" y="150"/>
                    </a:lnTo>
                    <a:lnTo>
                      <a:pt x="35" y="150"/>
                    </a:lnTo>
                    <a:lnTo>
                      <a:pt x="33" y="150"/>
                    </a:lnTo>
                    <a:lnTo>
                      <a:pt x="27" y="1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1" name="Freeform 131"/>
              <p:cNvSpPr>
                <a:spLocks noChangeAspect="1"/>
              </p:cNvSpPr>
              <p:nvPr/>
            </p:nvSpPr>
            <p:spPr bwMode="gray">
              <a:xfrm>
                <a:off x="2873" y="2452"/>
                <a:ext cx="211" cy="216"/>
              </a:xfrm>
              <a:custGeom>
                <a:avLst/>
                <a:gdLst>
                  <a:gd name="T0" fmla="*/ 181 w 211"/>
                  <a:gd name="T1" fmla="*/ 8 h 216"/>
                  <a:gd name="T2" fmla="*/ 159 w 211"/>
                  <a:gd name="T3" fmla="*/ 16 h 216"/>
                  <a:gd name="T4" fmla="*/ 117 w 211"/>
                  <a:gd name="T5" fmla="*/ 16 h 216"/>
                  <a:gd name="T6" fmla="*/ 107 w 211"/>
                  <a:gd name="T7" fmla="*/ 12 h 216"/>
                  <a:gd name="T8" fmla="*/ 105 w 211"/>
                  <a:gd name="T9" fmla="*/ 10 h 216"/>
                  <a:gd name="T10" fmla="*/ 101 w 211"/>
                  <a:gd name="T11" fmla="*/ 6 h 216"/>
                  <a:gd name="T12" fmla="*/ 33 w 211"/>
                  <a:gd name="T13" fmla="*/ 6 h 216"/>
                  <a:gd name="T14" fmla="*/ 27 w 211"/>
                  <a:gd name="T15" fmla="*/ 2 h 216"/>
                  <a:gd name="T16" fmla="*/ 25 w 211"/>
                  <a:gd name="T17" fmla="*/ 0 h 216"/>
                  <a:gd name="T18" fmla="*/ 21 w 211"/>
                  <a:gd name="T19" fmla="*/ 0 h 216"/>
                  <a:gd name="T20" fmla="*/ 11 w 211"/>
                  <a:gd name="T21" fmla="*/ 2 h 216"/>
                  <a:gd name="T22" fmla="*/ 4 w 211"/>
                  <a:gd name="T23" fmla="*/ 2 h 216"/>
                  <a:gd name="T24" fmla="*/ 0 w 211"/>
                  <a:gd name="T25" fmla="*/ 0 h 216"/>
                  <a:gd name="T26" fmla="*/ 2 w 211"/>
                  <a:gd name="T27" fmla="*/ 16 h 216"/>
                  <a:gd name="T28" fmla="*/ 7 w 211"/>
                  <a:gd name="T29" fmla="*/ 30 h 216"/>
                  <a:gd name="T30" fmla="*/ 13 w 211"/>
                  <a:gd name="T31" fmla="*/ 42 h 216"/>
                  <a:gd name="T32" fmla="*/ 21 w 211"/>
                  <a:gd name="T33" fmla="*/ 54 h 216"/>
                  <a:gd name="T34" fmla="*/ 29 w 211"/>
                  <a:gd name="T35" fmla="*/ 66 h 216"/>
                  <a:gd name="T36" fmla="*/ 37 w 211"/>
                  <a:gd name="T37" fmla="*/ 76 h 216"/>
                  <a:gd name="T38" fmla="*/ 39 w 211"/>
                  <a:gd name="T39" fmla="*/ 90 h 216"/>
                  <a:gd name="T40" fmla="*/ 41 w 211"/>
                  <a:gd name="T41" fmla="*/ 104 h 216"/>
                  <a:gd name="T42" fmla="*/ 41 w 211"/>
                  <a:gd name="T43" fmla="*/ 126 h 216"/>
                  <a:gd name="T44" fmla="*/ 43 w 211"/>
                  <a:gd name="T45" fmla="*/ 152 h 216"/>
                  <a:gd name="T46" fmla="*/ 45 w 211"/>
                  <a:gd name="T47" fmla="*/ 174 h 216"/>
                  <a:gd name="T48" fmla="*/ 49 w 211"/>
                  <a:gd name="T49" fmla="*/ 184 h 216"/>
                  <a:gd name="T50" fmla="*/ 53 w 211"/>
                  <a:gd name="T51" fmla="*/ 194 h 216"/>
                  <a:gd name="T52" fmla="*/ 61 w 211"/>
                  <a:gd name="T53" fmla="*/ 204 h 216"/>
                  <a:gd name="T54" fmla="*/ 69 w 211"/>
                  <a:gd name="T55" fmla="*/ 212 h 216"/>
                  <a:gd name="T56" fmla="*/ 73 w 211"/>
                  <a:gd name="T57" fmla="*/ 208 h 216"/>
                  <a:gd name="T58" fmla="*/ 75 w 211"/>
                  <a:gd name="T59" fmla="*/ 204 h 216"/>
                  <a:gd name="T60" fmla="*/ 79 w 211"/>
                  <a:gd name="T61" fmla="*/ 204 h 216"/>
                  <a:gd name="T62" fmla="*/ 83 w 211"/>
                  <a:gd name="T63" fmla="*/ 210 h 216"/>
                  <a:gd name="T64" fmla="*/ 89 w 211"/>
                  <a:gd name="T65" fmla="*/ 214 h 216"/>
                  <a:gd name="T66" fmla="*/ 93 w 211"/>
                  <a:gd name="T67" fmla="*/ 216 h 216"/>
                  <a:gd name="T68" fmla="*/ 101 w 211"/>
                  <a:gd name="T69" fmla="*/ 216 h 216"/>
                  <a:gd name="T70" fmla="*/ 111 w 211"/>
                  <a:gd name="T71" fmla="*/ 216 h 216"/>
                  <a:gd name="T72" fmla="*/ 117 w 211"/>
                  <a:gd name="T73" fmla="*/ 212 h 216"/>
                  <a:gd name="T74" fmla="*/ 121 w 211"/>
                  <a:gd name="T75" fmla="*/ 208 h 216"/>
                  <a:gd name="T76" fmla="*/ 125 w 211"/>
                  <a:gd name="T77" fmla="*/ 206 h 216"/>
                  <a:gd name="T78" fmla="*/ 123 w 211"/>
                  <a:gd name="T79" fmla="*/ 144 h 216"/>
                  <a:gd name="T80" fmla="*/ 123 w 211"/>
                  <a:gd name="T81" fmla="*/ 90 h 216"/>
                  <a:gd name="T82" fmla="*/ 143 w 211"/>
                  <a:gd name="T83" fmla="*/ 90 h 216"/>
                  <a:gd name="T84" fmla="*/ 143 w 211"/>
                  <a:gd name="T85" fmla="*/ 22 h 216"/>
                  <a:gd name="T86" fmla="*/ 165 w 211"/>
                  <a:gd name="T87" fmla="*/ 20 h 216"/>
                  <a:gd name="T88" fmla="*/ 183 w 211"/>
                  <a:gd name="T89" fmla="*/ 18 h 216"/>
                  <a:gd name="T90" fmla="*/ 187 w 211"/>
                  <a:gd name="T91" fmla="*/ 24 h 216"/>
                  <a:gd name="T92" fmla="*/ 201 w 211"/>
                  <a:gd name="T93" fmla="*/ 18 h 216"/>
                  <a:gd name="T94" fmla="*/ 205 w 211"/>
                  <a:gd name="T95" fmla="*/ 14 h 216"/>
                  <a:gd name="T96" fmla="*/ 211 w 211"/>
                  <a:gd name="T97" fmla="*/ 12 h 216"/>
                  <a:gd name="T98" fmla="*/ 205 w 211"/>
                  <a:gd name="T99" fmla="*/ 8 h 216"/>
                  <a:gd name="T100" fmla="*/ 201 w 211"/>
                  <a:gd name="T101" fmla="*/ 6 h 216"/>
                  <a:gd name="T102" fmla="*/ 193 w 211"/>
                  <a:gd name="T103" fmla="*/ 8 h 216"/>
                  <a:gd name="T104" fmla="*/ 187 w 211"/>
                  <a:gd name="T105" fmla="*/ 10 h 216"/>
                  <a:gd name="T106" fmla="*/ 183 w 211"/>
                  <a:gd name="T107" fmla="*/ 8 h 216"/>
                  <a:gd name="T108" fmla="*/ 181 w 211"/>
                  <a:gd name="T109" fmla="*/ 6 h 216"/>
                  <a:gd name="T110" fmla="*/ 181 w 211"/>
                  <a:gd name="T111" fmla="*/ 8 h 2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1" h="216">
                    <a:moveTo>
                      <a:pt x="181" y="8"/>
                    </a:moveTo>
                    <a:lnTo>
                      <a:pt x="159" y="16"/>
                    </a:lnTo>
                    <a:lnTo>
                      <a:pt x="117" y="16"/>
                    </a:lnTo>
                    <a:lnTo>
                      <a:pt x="107" y="12"/>
                    </a:lnTo>
                    <a:lnTo>
                      <a:pt x="105" y="10"/>
                    </a:lnTo>
                    <a:lnTo>
                      <a:pt x="101" y="6"/>
                    </a:lnTo>
                    <a:lnTo>
                      <a:pt x="33" y="6"/>
                    </a:lnTo>
                    <a:lnTo>
                      <a:pt x="27" y="2"/>
                    </a:lnTo>
                    <a:lnTo>
                      <a:pt x="25" y="0"/>
                    </a:lnTo>
                    <a:lnTo>
                      <a:pt x="21" y="0"/>
                    </a:lnTo>
                    <a:lnTo>
                      <a:pt x="11" y="2"/>
                    </a:lnTo>
                    <a:lnTo>
                      <a:pt x="4" y="2"/>
                    </a:lnTo>
                    <a:lnTo>
                      <a:pt x="0" y="0"/>
                    </a:lnTo>
                    <a:lnTo>
                      <a:pt x="2" y="16"/>
                    </a:lnTo>
                    <a:lnTo>
                      <a:pt x="7" y="30"/>
                    </a:lnTo>
                    <a:lnTo>
                      <a:pt x="13" y="42"/>
                    </a:lnTo>
                    <a:lnTo>
                      <a:pt x="21" y="54"/>
                    </a:lnTo>
                    <a:lnTo>
                      <a:pt x="29" y="66"/>
                    </a:lnTo>
                    <a:lnTo>
                      <a:pt x="37" y="76"/>
                    </a:lnTo>
                    <a:lnTo>
                      <a:pt x="39" y="90"/>
                    </a:lnTo>
                    <a:lnTo>
                      <a:pt x="41" y="104"/>
                    </a:lnTo>
                    <a:lnTo>
                      <a:pt x="41" y="126"/>
                    </a:lnTo>
                    <a:lnTo>
                      <a:pt x="43" y="152"/>
                    </a:lnTo>
                    <a:lnTo>
                      <a:pt x="45" y="174"/>
                    </a:lnTo>
                    <a:lnTo>
                      <a:pt x="49" y="184"/>
                    </a:lnTo>
                    <a:lnTo>
                      <a:pt x="53" y="194"/>
                    </a:lnTo>
                    <a:lnTo>
                      <a:pt x="61" y="204"/>
                    </a:lnTo>
                    <a:lnTo>
                      <a:pt x="69" y="212"/>
                    </a:lnTo>
                    <a:lnTo>
                      <a:pt x="73" y="208"/>
                    </a:lnTo>
                    <a:lnTo>
                      <a:pt x="75" y="204"/>
                    </a:lnTo>
                    <a:lnTo>
                      <a:pt x="79" y="204"/>
                    </a:lnTo>
                    <a:lnTo>
                      <a:pt x="83" y="210"/>
                    </a:lnTo>
                    <a:lnTo>
                      <a:pt x="89" y="214"/>
                    </a:lnTo>
                    <a:lnTo>
                      <a:pt x="93" y="216"/>
                    </a:lnTo>
                    <a:lnTo>
                      <a:pt x="101" y="216"/>
                    </a:lnTo>
                    <a:lnTo>
                      <a:pt x="111" y="216"/>
                    </a:lnTo>
                    <a:lnTo>
                      <a:pt x="117" y="212"/>
                    </a:lnTo>
                    <a:lnTo>
                      <a:pt x="121" y="208"/>
                    </a:lnTo>
                    <a:lnTo>
                      <a:pt x="125" y="206"/>
                    </a:lnTo>
                    <a:lnTo>
                      <a:pt x="123" y="144"/>
                    </a:lnTo>
                    <a:lnTo>
                      <a:pt x="123" y="90"/>
                    </a:lnTo>
                    <a:lnTo>
                      <a:pt x="143" y="90"/>
                    </a:lnTo>
                    <a:lnTo>
                      <a:pt x="143" y="22"/>
                    </a:lnTo>
                    <a:lnTo>
                      <a:pt x="165" y="20"/>
                    </a:lnTo>
                    <a:lnTo>
                      <a:pt x="183" y="18"/>
                    </a:lnTo>
                    <a:lnTo>
                      <a:pt x="187" y="24"/>
                    </a:lnTo>
                    <a:lnTo>
                      <a:pt x="201" y="18"/>
                    </a:lnTo>
                    <a:lnTo>
                      <a:pt x="205" y="14"/>
                    </a:lnTo>
                    <a:lnTo>
                      <a:pt x="211" y="12"/>
                    </a:lnTo>
                    <a:lnTo>
                      <a:pt x="205" y="8"/>
                    </a:lnTo>
                    <a:lnTo>
                      <a:pt x="201" y="6"/>
                    </a:lnTo>
                    <a:lnTo>
                      <a:pt x="193" y="8"/>
                    </a:lnTo>
                    <a:lnTo>
                      <a:pt x="187" y="10"/>
                    </a:lnTo>
                    <a:lnTo>
                      <a:pt x="183" y="8"/>
                    </a:lnTo>
                    <a:lnTo>
                      <a:pt x="181" y="6"/>
                    </a:lnTo>
                    <a:lnTo>
                      <a:pt x="181"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2" name="Freeform 132"/>
              <p:cNvSpPr>
                <a:spLocks noChangeAspect="1"/>
              </p:cNvSpPr>
              <p:nvPr/>
            </p:nvSpPr>
            <p:spPr bwMode="gray">
              <a:xfrm>
                <a:off x="3266" y="1810"/>
                <a:ext cx="106" cy="98"/>
              </a:xfrm>
              <a:custGeom>
                <a:avLst/>
                <a:gdLst>
                  <a:gd name="T0" fmla="*/ 32 w 106"/>
                  <a:gd name="T1" fmla="*/ 0 h 98"/>
                  <a:gd name="T2" fmla="*/ 28 w 106"/>
                  <a:gd name="T3" fmla="*/ 4 h 98"/>
                  <a:gd name="T4" fmla="*/ 22 w 106"/>
                  <a:gd name="T5" fmla="*/ 10 h 98"/>
                  <a:gd name="T6" fmla="*/ 14 w 106"/>
                  <a:gd name="T7" fmla="*/ 14 h 98"/>
                  <a:gd name="T8" fmla="*/ 6 w 106"/>
                  <a:gd name="T9" fmla="*/ 16 h 98"/>
                  <a:gd name="T10" fmla="*/ 6 w 106"/>
                  <a:gd name="T11" fmla="*/ 26 h 98"/>
                  <a:gd name="T12" fmla="*/ 4 w 106"/>
                  <a:gd name="T13" fmla="*/ 34 h 98"/>
                  <a:gd name="T14" fmla="*/ 0 w 106"/>
                  <a:gd name="T15" fmla="*/ 46 h 98"/>
                  <a:gd name="T16" fmla="*/ 0 w 106"/>
                  <a:gd name="T17" fmla="*/ 62 h 98"/>
                  <a:gd name="T18" fmla="*/ 18 w 106"/>
                  <a:gd name="T19" fmla="*/ 62 h 98"/>
                  <a:gd name="T20" fmla="*/ 24 w 106"/>
                  <a:gd name="T21" fmla="*/ 64 h 98"/>
                  <a:gd name="T22" fmla="*/ 28 w 106"/>
                  <a:gd name="T23" fmla="*/ 54 h 98"/>
                  <a:gd name="T24" fmla="*/ 38 w 106"/>
                  <a:gd name="T25" fmla="*/ 58 h 98"/>
                  <a:gd name="T26" fmla="*/ 54 w 106"/>
                  <a:gd name="T27" fmla="*/ 58 h 98"/>
                  <a:gd name="T28" fmla="*/ 68 w 106"/>
                  <a:gd name="T29" fmla="*/ 62 h 98"/>
                  <a:gd name="T30" fmla="*/ 82 w 106"/>
                  <a:gd name="T31" fmla="*/ 76 h 98"/>
                  <a:gd name="T32" fmla="*/ 96 w 106"/>
                  <a:gd name="T33" fmla="*/ 92 h 98"/>
                  <a:gd name="T34" fmla="*/ 102 w 106"/>
                  <a:gd name="T35" fmla="*/ 98 h 98"/>
                  <a:gd name="T36" fmla="*/ 106 w 106"/>
                  <a:gd name="T37" fmla="*/ 94 h 98"/>
                  <a:gd name="T38" fmla="*/ 96 w 106"/>
                  <a:gd name="T39" fmla="*/ 80 h 98"/>
                  <a:gd name="T40" fmla="*/ 86 w 106"/>
                  <a:gd name="T41" fmla="*/ 68 h 98"/>
                  <a:gd name="T42" fmla="*/ 74 w 106"/>
                  <a:gd name="T43" fmla="*/ 56 h 98"/>
                  <a:gd name="T44" fmla="*/ 62 w 106"/>
                  <a:gd name="T45" fmla="*/ 48 h 98"/>
                  <a:gd name="T46" fmla="*/ 52 w 106"/>
                  <a:gd name="T47" fmla="*/ 42 h 98"/>
                  <a:gd name="T48" fmla="*/ 46 w 106"/>
                  <a:gd name="T49" fmla="*/ 30 h 98"/>
                  <a:gd name="T50" fmla="*/ 40 w 106"/>
                  <a:gd name="T51" fmla="*/ 14 h 98"/>
                  <a:gd name="T52" fmla="*/ 32 w 106"/>
                  <a:gd name="T53" fmla="*/ 0 h 9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6" h="98">
                    <a:moveTo>
                      <a:pt x="32" y="0"/>
                    </a:moveTo>
                    <a:lnTo>
                      <a:pt x="28" y="4"/>
                    </a:lnTo>
                    <a:lnTo>
                      <a:pt x="22" y="10"/>
                    </a:lnTo>
                    <a:lnTo>
                      <a:pt x="14" y="14"/>
                    </a:lnTo>
                    <a:lnTo>
                      <a:pt x="6" y="16"/>
                    </a:lnTo>
                    <a:lnTo>
                      <a:pt x="6" y="26"/>
                    </a:lnTo>
                    <a:lnTo>
                      <a:pt x="4" y="34"/>
                    </a:lnTo>
                    <a:lnTo>
                      <a:pt x="0" y="46"/>
                    </a:lnTo>
                    <a:lnTo>
                      <a:pt x="0" y="62"/>
                    </a:lnTo>
                    <a:lnTo>
                      <a:pt x="18" y="62"/>
                    </a:lnTo>
                    <a:lnTo>
                      <a:pt x="24" y="64"/>
                    </a:lnTo>
                    <a:lnTo>
                      <a:pt x="28" y="54"/>
                    </a:lnTo>
                    <a:lnTo>
                      <a:pt x="38" y="58"/>
                    </a:lnTo>
                    <a:lnTo>
                      <a:pt x="54" y="58"/>
                    </a:lnTo>
                    <a:lnTo>
                      <a:pt x="68" y="62"/>
                    </a:lnTo>
                    <a:lnTo>
                      <a:pt x="82" y="76"/>
                    </a:lnTo>
                    <a:lnTo>
                      <a:pt x="96" y="92"/>
                    </a:lnTo>
                    <a:lnTo>
                      <a:pt x="102" y="98"/>
                    </a:lnTo>
                    <a:lnTo>
                      <a:pt x="106" y="94"/>
                    </a:lnTo>
                    <a:lnTo>
                      <a:pt x="96" y="80"/>
                    </a:lnTo>
                    <a:lnTo>
                      <a:pt x="86" y="68"/>
                    </a:lnTo>
                    <a:lnTo>
                      <a:pt x="74" y="56"/>
                    </a:lnTo>
                    <a:lnTo>
                      <a:pt x="62" y="48"/>
                    </a:lnTo>
                    <a:lnTo>
                      <a:pt x="52" y="42"/>
                    </a:lnTo>
                    <a:lnTo>
                      <a:pt x="46" y="30"/>
                    </a:lnTo>
                    <a:lnTo>
                      <a:pt x="40" y="14"/>
                    </a:lnTo>
                    <a:lnTo>
                      <a:pt x="3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3" name="Freeform 133"/>
              <p:cNvSpPr>
                <a:spLocks noChangeAspect="1"/>
              </p:cNvSpPr>
              <p:nvPr/>
            </p:nvSpPr>
            <p:spPr bwMode="gray">
              <a:xfrm>
                <a:off x="2425" y="1886"/>
                <a:ext cx="46" cy="12"/>
              </a:xfrm>
              <a:custGeom>
                <a:avLst/>
                <a:gdLst>
                  <a:gd name="T0" fmla="*/ 4 w 46"/>
                  <a:gd name="T1" fmla="*/ 6 h 12"/>
                  <a:gd name="T2" fmla="*/ 14 w 46"/>
                  <a:gd name="T3" fmla="*/ 8 h 12"/>
                  <a:gd name="T4" fmla="*/ 18 w 46"/>
                  <a:gd name="T5" fmla="*/ 6 h 12"/>
                  <a:gd name="T6" fmla="*/ 20 w 46"/>
                  <a:gd name="T7" fmla="*/ 4 h 12"/>
                  <a:gd name="T8" fmla="*/ 22 w 46"/>
                  <a:gd name="T9" fmla="*/ 2 h 12"/>
                  <a:gd name="T10" fmla="*/ 26 w 46"/>
                  <a:gd name="T11" fmla="*/ 0 h 12"/>
                  <a:gd name="T12" fmla="*/ 28 w 46"/>
                  <a:gd name="T13" fmla="*/ 4 h 12"/>
                  <a:gd name="T14" fmla="*/ 34 w 46"/>
                  <a:gd name="T15" fmla="*/ 6 h 12"/>
                  <a:gd name="T16" fmla="*/ 46 w 46"/>
                  <a:gd name="T17" fmla="*/ 8 h 12"/>
                  <a:gd name="T18" fmla="*/ 42 w 46"/>
                  <a:gd name="T19" fmla="*/ 10 h 12"/>
                  <a:gd name="T20" fmla="*/ 38 w 46"/>
                  <a:gd name="T21" fmla="*/ 12 h 12"/>
                  <a:gd name="T22" fmla="*/ 30 w 46"/>
                  <a:gd name="T23" fmla="*/ 10 h 12"/>
                  <a:gd name="T24" fmla="*/ 24 w 46"/>
                  <a:gd name="T25" fmla="*/ 8 h 12"/>
                  <a:gd name="T26" fmla="*/ 24 w 46"/>
                  <a:gd name="T27" fmla="*/ 10 h 12"/>
                  <a:gd name="T28" fmla="*/ 12 w 46"/>
                  <a:gd name="T29" fmla="*/ 12 h 12"/>
                  <a:gd name="T30" fmla="*/ 0 w 46"/>
                  <a:gd name="T31" fmla="*/ 12 h 12"/>
                  <a:gd name="T32" fmla="*/ 2 w 46"/>
                  <a:gd name="T33" fmla="*/ 8 h 12"/>
                  <a:gd name="T34" fmla="*/ 2 w 46"/>
                  <a:gd name="T35" fmla="*/ 6 h 12"/>
                  <a:gd name="T36" fmla="*/ 4 w 46"/>
                  <a:gd name="T37" fmla="*/ 6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6" h="12">
                    <a:moveTo>
                      <a:pt x="4" y="6"/>
                    </a:moveTo>
                    <a:lnTo>
                      <a:pt x="14" y="8"/>
                    </a:lnTo>
                    <a:lnTo>
                      <a:pt x="18" y="6"/>
                    </a:lnTo>
                    <a:lnTo>
                      <a:pt x="20" y="4"/>
                    </a:lnTo>
                    <a:lnTo>
                      <a:pt x="22" y="2"/>
                    </a:lnTo>
                    <a:lnTo>
                      <a:pt x="26" y="0"/>
                    </a:lnTo>
                    <a:lnTo>
                      <a:pt x="28" y="4"/>
                    </a:lnTo>
                    <a:lnTo>
                      <a:pt x="34" y="6"/>
                    </a:lnTo>
                    <a:lnTo>
                      <a:pt x="46" y="8"/>
                    </a:lnTo>
                    <a:lnTo>
                      <a:pt x="42" y="10"/>
                    </a:lnTo>
                    <a:lnTo>
                      <a:pt x="38" y="12"/>
                    </a:lnTo>
                    <a:lnTo>
                      <a:pt x="30" y="10"/>
                    </a:lnTo>
                    <a:lnTo>
                      <a:pt x="24" y="8"/>
                    </a:lnTo>
                    <a:lnTo>
                      <a:pt x="24" y="10"/>
                    </a:lnTo>
                    <a:lnTo>
                      <a:pt x="12" y="12"/>
                    </a:lnTo>
                    <a:lnTo>
                      <a:pt x="0" y="12"/>
                    </a:lnTo>
                    <a:lnTo>
                      <a:pt x="2" y="8"/>
                    </a:lnTo>
                    <a:lnTo>
                      <a:pt x="2" y="6"/>
                    </a:lnTo>
                    <a:lnTo>
                      <a:pt x="4"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4" name="Freeform 134"/>
              <p:cNvSpPr>
                <a:spLocks noChangeAspect="1"/>
              </p:cNvSpPr>
              <p:nvPr/>
            </p:nvSpPr>
            <p:spPr bwMode="gray">
              <a:xfrm>
                <a:off x="2880" y="2220"/>
                <a:ext cx="14" cy="22"/>
              </a:xfrm>
              <a:custGeom>
                <a:avLst/>
                <a:gdLst>
                  <a:gd name="T0" fmla="*/ 6 w 14"/>
                  <a:gd name="T1" fmla="*/ 22 h 22"/>
                  <a:gd name="T2" fmla="*/ 0 w 14"/>
                  <a:gd name="T3" fmla="*/ 8 h 22"/>
                  <a:gd name="T4" fmla="*/ 4 w 14"/>
                  <a:gd name="T5" fmla="*/ 4 h 22"/>
                  <a:gd name="T6" fmla="*/ 8 w 14"/>
                  <a:gd name="T7" fmla="*/ 2 h 22"/>
                  <a:gd name="T8" fmla="*/ 12 w 14"/>
                  <a:gd name="T9" fmla="*/ 0 h 22"/>
                  <a:gd name="T10" fmla="*/ 14 w 14"/>
                  <a:gd name="T11" fmla="*/ 2 h 22"/>
                  <a:gd name="T12" fmla="*/ 14 w 14"/>
                  <a:gd name="T13" fmla="*/ 4 h 22"/>
                  <a:gd name="T14" fmla="*/ 10 w 14"/>
                  <a:gd name="T15" fmla="*/ 6 h 22"/>
                  <a:gd name="T16" fmla="*/ 8 w 14"/>
                  <a:gd name="T17" fmla="*/ 10 h 22"/>
                  <a:gd name="T18" fmla="*/ 8 w 14"/>
                  <a:gd name="T19" fmla="*/ 20 h 22"/>
                  <a:gd name="T20" fmla="*/ 6 w 14"/>
                  <a:gd name="T21" fmla="*/ 2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2">
                    <a:moveTo>
                      <a:pt x="6" y="22"/>
                    </a:moveTo>
                    <a:lnTo>
                      <a:pt x="0" y="8"/>
                    </a:lnTo>
                    <a:lnTo>
                      <a:pt x="4" y="4"/>
                    </a:lnTo>
                    <a:lnTo>
                      <a:pt x="8" y="2"/>
                    </a:lnTo>
                    <a:lnTo>
                      <a:pt x="12" y="0"/>
                    </a:lnTo>
                    <a:lnTo>
                      <a:pt x="14" y="2"/>
                    </a:lnTo>
                    <a:lnTo>
                      <a:pt x="14" y="4"/>
                    </a:lnTo>
                    <a:lnTo>
                      <a:pt x="10" y="6"/>
                    </a:lnTo>
                    <a:lnTo>
                      <a:pt x="8" y="10"/>
                    </a:lnTo>
                    <a:lnTo>
                      <a:pt x="8" y="20"/>
                    </a:lnTo>
                    <a:lnTo>
                      <a:pt x="6"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sp>
          <p:nvSpPr>
            <p:cNvPr id="15" name="Freeform 135"/>
            <p:cNvSpPr>
              <a:spLocks noChangeAspect="1"/>
            </p:cNvSpPr>
            <p:nvPr/>
          </p:nvSpPr>
          <p:spPr bwMode="gray">
            <a:xfrm>
              <a:off x="1887" y="1126"/>
              <a:ext cx="641" cy="351"/>
            </a:xfrm>
            <a:custGeom>
              <a:avLst/>
              <a:gdLst>
                <a:gd name="T0" fmla="*/ 398 w 628"/>
                <a:gd name="T1" fmla="*/ 214 h 344"/>
                <a:gd name="T2" fmla="*/ 367 w 628"/>
                <a:gd name="T3" fmla="*/ 216 h 344"/>
                <a:gd name="T4" fmla="*/ 331 w 628"/>
                <a:gd name="T5" fmla="*/ 245 h 344"/>
                <a:gd name="T6" fmla="*/ 298 w 628"/>
                <a:gd name="T7" fmla="*/ 255 h 344"/>
                <a:gd name="T8" fmla="*/ 257 w 628"/>
                <a:gd name="T9" fmla="*/ 263 h 344"/>
                <a:gd name="T10" fmla="*/ 253 w 628"/>
                <a:gd name="T11" fmla="*/ 271 h 344"/>
                <a:gd name="T12" fmla="*/ 227 w 628"/>
                <a:gd name="T13" fmla="*/ 304 h 344"/>
                <a:gd name="T14" fmla="*/ 210 w 628"/>
                <a:gd name="T15" fmla="*/ 322 h 344"/>
                <a:gd name="T16" fmla="*/ 194 w 628"/>
                <a:gd name="T17" fmla="*/ 351 h 344"/>
                <a:gd name="T18" fmla="*/ 165 w 628"/>
                <a:gd name="T19" fmla="*/ 345 h 344"/>
                <a:gd name="T20" fmla="*/ 139 w 628"/>
                <a:gd name="T21" fmla="*/ 333 h 344"/>
                <a:gd name="T22" fmla="*/ 127 w 628"/>
                <a:gd name="T23" fmla="*/ 310 h 344"/>
                <a:gd name="T24" fmla="*/ 114 w 628"/>
                <a:gd name="T25" fmla="*/ 284 h 344"/>
                <a:gd name="T26" fmla="*/ 110 w 628"/>
                <a:gd name="T27" fmla="*/ 271 h 344"/>
                <a:gd name="T28" fmla="*/ 125 w 628"/>
                <a:gd name="T29" fmla="*/ 257 h 344"/>
                <a:gd name="T30" fmla="*/ 127 w 628"/>
                <a:gd name="T31" fmla="*/ 241 h 344"/>
                <a:gd name="T32" fmla="*/ 116 w 628"/>
                <a:gd name="T33" fmla="*/ 227 h 344"/>
                <a:gd name="T34" fmla="*/ 155 w 628"/>
                <a:gd name="T35" fmla="*/ 202 h 344"/>
                <a:gd name="T36" fmla="*/ 135 w 628"/>
                <a:gd name="T37" fmla="*/ 184 h 344"/>
                <a:gd name="T38" fmla="*/ 129 w 628"/>
                <a:gd name="T39" fmla="*/ 196 h 344"/>
                <a:gd name="T40" fmla="*/ 116 w 628"/>
                <a:gd name="T41" fmla="*/ 184 h 344"/>
                <a:gd name="T42" fmla="*/ 159 w 628"/>
                <a:gd name="T43" fmla="*/ 173 h 344"/>
                <a:gd name="T44" fmla="*/ 137 w 628"/>
                <a:gd name="T45" fmla="*/ 159 h 344"/>
                <a:gd name="T46" fmla="*/ 137 w 628"/>
                <a:gd name="T47" fmla="*/ 129 h 344"/>
                <a:gd name="T48" fmla="*/ 129 w 628"/>
                <a:gd name="T49" fmla="*/ 112 h 344"/>
                <a:gd name="T50" fmla="*/ 100 w 628"/>
                <a:gd name="T51" fmla="*/ 98 h 344"/>
                <a:gd name="T52" fmla="*/ 39 w 628"/>
                <a:gd name="T53" fmla="*/ 98 h 344"/>
                <a:gd name="T54" fmla="*/ 18 w 628"/>
                <a:gd name="T55" fmla="*/ 90 h 344"/>
                <a:gd name="T56" fmla="*/ 12 w 628"/>
                <a:gd name="T57" fmla="*/ 78 h 344"/>
                <a:gd name="T58" fmla="*/ 55 w 628"/>
                <a:gd name="T59" fmla="*/ 71 h 344"/>
                <a:gd name="T60" fmla="*/ 0 w 628"/>
                <a:gd name="T61" fmla="*/ 69 h 344"/>
                <a:gd name="T62" fmla="*/ 24 w 628"/>
                <a:gd name="T63" fmla="*/ 57 h 344"/>
                <a:gd name="T64" fmla="*/ 106 w 628"/>
                <a:gd name="T65" fmla="*/ 45 h 344"/>
                <a:gd name="T66" fmla="*/ 141 w 628"/>
                <a:gd name="T67" fmla="*/ 35 h 344"/>
                <a:gd name="T68" fmla="*/ 188 w 628"/>
                <a:gd name="T69" fmla="*/ 20 h 344"/>
                <a:gd name="T70" fmla="*/ 261 w 628"/>
                <a:gd name="T71" fmla="*/ 20 h 344"/>
                <a:gd name="T72" fmla="*/ 314 w 628"/>
                <a:gd name="T73" fmla="*/ 6 h 344"/>
                <a:gd name="T74" fmla="*/ 400 w 628"/>
                <a:gd name="T75" fmla="*/ 4 h 344"/>
                <a:gd name="T76" fmla="*/ 447 w 628"/>
                <a:gd name="T77" fmla="*/ 6 h 344"/>
                <a:gd name="T78" fmla="*/ 510 w 628"/>
                <a:gd name="T79" fmla="*/ 6 h 344"/>
                <a:gd name="T80" fmla="*/ 502 w 628"/>
                <a:gd name="T81" fmla="*/ 18 h 344"/>
                <a:gd name="T82" fmla="*/ 535 w 628"/>
                <a:gd name="T83" fmla="*/ 22 h 344"/>
                <a:gd name="T84" fmla="*/ 631 w 628"/>
                <a:gd name="T85" fmla="*/ 31 h 344"/>
                <a:gd name="T86" fmla="*/ 568 w 628"/>
                <a:gd name="T87" fmla="*/ 41 h 344"/>
                <a:gd name="T88" fmla="*/ 545 w 628"/>
                <a:gd name="T89" fmla="*/ 55 h 344"/>
                <a:gd name="T90" fmla="*/ 557 w 628"/>
                <a:gd name="T91" fmla="*/ 69 h 344"/>
                <a:gd name="T92" fmla="*/ 563 w 628"/>
                <a:gd name="T93" fmla="*/ 82 h 344"/>
                <a:gd name="T94" fmla="*/ 525 w 628"/>
                <a:gd name="T95" fmla="*/ 90 h 344"/>
                <a:gd name="T96" fmla="*/ 555 w 628"/>
                <a:gd name="T97" fmla="*/ 102 h 344"/>
                <a:gd name="T98" fmla="*/ 533 w 628"/>
                <a:gd name="T99" fmla="*/ 108 h 344"/>
                <a:gd name="T100" fmla="*/ 514 w 628"/>
                <a:gd name="T101" fmla="*/ 118 h 344"/>
                <a:gd name="T102" fmla="*/ 490 w 628"/>
                <a:gd name="T103" fmla="*/ 131 h 344"/>
                <a:gd name="T104" fmla="*/ 512 w 628"/>
                <a:gd name="T105" fmla="*/ 147 h 344"/>
                <a:gd name="T106" fmla="*/ 484 w 628"/>
                <a:gd name="T107" fmla="*/ 141 h 344"/>
                <a:gd name="T108" fmla="*/ 508 w 628"/>
                <a:gd name="T109" fmla="*/ 157 h 344"/>
                <a:gd name="T110" fmla="*/ 502 w 628"/>
                <a:gd name="T111" fmla="*/ 178 h 344"/>
                <a:gd name="T112" fmla="*/ 476 w 628"/>
                <a:gd name="T113" fmla="*/ 163 h 344"/>
                <a:gd name="T114" fmla="*/ 459 w 628"/>
                <a:gd name="T115" fmla="*/ 169 h 344"/>
                <a:gd name="T116" fmla="*/ 484 w 628"/>
                <a:gd name="T117" fmla="*/ 184 h 3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28" h="344">
                  <a:moveTo>
                    <a:pt x="488" y="180"/>
                  </a:moveTo>
                  <a:lnTo>
                    <a:pt x="464" y="192"/>
                  </a:lnTo>
                  <a:lnTo>
                    <a:pt x="436" y="202"/>
                  </a:lnTo>
                  <a:lnTo>
                    <a:pt x="406" y="208"/>
                  </a:lnTo>
                  <a:lnTo>
                    <a:pt x="390" y="210"/>
                  </a:lnTo>
                  <a:lnTo>
                    <a:pt x="376" y="210"/>
                  </a:lnTo>
                  <a:lnTo>
                    <a:pt x="372" y="210"/>
                  </a:lnTo>
                  <a:lnTo>
                    <a:pt x="370" y="208"/>
                  </a:lnTo>
                  <a:lnTo>
                    <a:pt x="364" y="206"/>
                  </a:lnTo>
                  <a:lnTo>
                    <a:pt x="360" y="212"/>
                  </a:lnTo>
                  <a:lnTo>
                    <a:pt x="356" y="220"/>
                  </a:lnTo>
                  <a:lnTo>
                    <a:pt x="350" y="226"/>
                  </a:lnTo>
                  <a:lnTo>
                    <a:pt x="340" y="232"/>
                  </a:lnTo>
                  <a:lnTo>
                    <a:pt x="334" y="236"/>
                  </a:lnTo>
                  <a:lnTo>
                    <a:pt x="324" y="240"/>
                  </a:lnTo>
                  <a:lnTo>
                    <a:pt x="314" y="242"/>
                  </a:lnTo>
                  <a:lnTo>
                    <a:pt x="306" y="244"/>
                  </a:lnTo>
                  <a:lnTo>
                    <a:pt x="300" y="244"/>
                  </a:lnTo>
                  <a:lnTo>
                    <a:pt x="296" y="246"/>
                  </a:lnTo>
                  <a:lnTo>
                    <a:pt x="292" y="250"/>
                  </a:lnTo>
                  <a:lnTo>
                    <a:pt x="286" y="250"/>
                  </a:lnTo>
                  <a:lnTo>
                    <a:pt x="274" y="250"/>
                  </a:lnTo>
                  <a:lnTo>
                    <a:pt x="260" y="252"/>
                  </a:lnTo>
                  <a:lnTo>
                    <a:pt x="252" y="256"/>
                  </a:lnTo>
                  <a:lnTo>
                    <a:pt x="252" y="258"/>
                  </a:lnTo>
                  <a:lnTo>
                    <a:pt x="252" y="260"/>
                  </a:lnTo>
                  <a:lnTo>
                    <a:pt x="252" y="262"/>
                  </a:lnTo>
                  <a:lnTo>
                    <a:pt x="256" y="266"/>
                  </a:lnTo>
                  <a:lnTo>
                    <a:pt x="252" y="270"/>
                  </a:lnTo>
                  <a:lnTo>
                    <a:pt x="248" y="266"/>
                  </a:lnTo>
                  <a:lnTo>
                    <a:pt x="248" y="278"/>
                  </a:lnTo>
                  <a:lnTo>
                    <a:pt x="244" y="282"/>
                  </a:lnTo>
                  <a:lnTo>
                    <a:pt x="240" y="286"/>
                  </a:lnTo>
                  <a:lnTo>
                    <a:pt x="230" y="290"/>
                  </a:lnTo>
                  <a:lnTo>
                    <a:pt x="222" y="298"/>
                  </a:lnTo>
                  <a:lnTo>
                    <a:pt x="218" y="302"/>
                  </a:lnTo>
                  <a:lnTo>
                    <a:pt x="214" y="308"/>
                  </a:lnTo>
                  <a:lnTo>
                    <a:pt x="212" y="312"/>
                  </a:lnTo>
                  <a:lnTo>
                    <a:pt x="208" y="316"/>
                  </a:lnTo>
                  <a:lnTo>
                    <a:pt x="206" y="316"/>
                  </a:lnTo>
                  <a:lnTo>
                    <a:pt x="202" y="318"/>
                  </a:lnTo>
                  <a:lnTo>
                    <a:pt x="198" y="326"/>
                  </a:lnTo>
                  <a:lnTo>
                    <a:pt x="196" y="336"/>
                  </a:lnTo>
                  <a:lnTo>
                    <a:pt x="194" y="340"/>
                  </a:lnTo>
                  <a:lnTo>
                    <a:pt x="190" y="344"/>
                  </a:lnTo>
                  <a:lnTo>
                    <a:pt x="184" y="344"/>
                  </a:lnTo>
                  <a:lnTo>
                    <a:pt x="178" y="344"/>
                  </a:lnTo>
                  <a:lnTo>
                    <a:pt x="172" y="344"/>
                  </a:lnTo>
                  <a:lnTo>
                    <a:pt x="170" y="344"/>
                  </a:lnTo>
                  <a:lnTo>
                    <a:pt x="162" y="338"/>
                  </a:lnTo>
                  <a:lnTo>
                    <a:pt x="156" y="332"/>
                  </a:lnTo>
                  <a:lnTo>
                    <a:pt x="152" y="330"/>
                  </a:lnTo>
                  <a:lnTo>
                    <a:pt x="144" y="330"/>
                  </a:lnTo>
                  <a:lnTo>
                    <a:pt x="140" y="328"/>
                  </a:lnTo>
                  <a:lnTo>
                    <a:pt x="136" y="326"/>
                  </a:lnTo>
                  <a:lnTo>
                    <a:pt x="132" y="320"/>
                  </a:lnTo>
                  <a:lnTo>
                    <a:pt x="132" y="318"/>
                  </a:lnTo>
                  <a:lnTo>
                    <a:pt x="130" y="314"/>
                  </a:lnTo>
                  <a:lnTo>
                    <a:pt x="126" y="310"/>
                  </a:lnTo>
                  <a:lnTo>
                    <a:pt x="124" y="304"/>
                  </a:lnTo>
                  <a:lnTo>
                    <a:pt x="122" y="298"/>
                  </a:lnTo>
                  <a:lnTo>
                    <a:pt x="116" y="296"/>
                  </a:lnTo>
                  <a:lnTo>
                    <a:pt x="114" y="290"/>
                  </a:lnTo>
                  <a:lnTo>
                    <a:pt x="112" y="284"/>
                  </a:lnTo>
                  <a:lnTo>
                    <a:pt x="112" y="278"/>
                  </a:lnTo>
                  <a:lnTo>
                    <a:pt x="118" y="276"/>
                  </a:lnTo>
                  <a:lnTo>
                    <a:pt x="124" y="272"/>
                  </a:lnTo>
                  <a:lnTo>
                    <a:pt x="114" y="272"/>
                  </a:lnTo>
                  <a:lnTo>
                    <a:pt x="110" y="270"/>
                  </a:lnTo>
                  <a:lnTo>
                    <a:pt x="108" y="266"/>
                  </a:lnTo>
                  <a:lnTo>
                    <a:pt x="110" y="262"/>
                  </a:lnTo>
                  <a:lnTo>
                    <a:pt x="110" y="260"/>
                  </a:lnTo>
                  <a:lnTo>
                    <a:pt x="108" y="256"/>
                  </a:lnTo>
                  <a:lnTo>
                    <a:pt x="116" y="256"/>
                  </a:lnTo>
                  <a:lnTo>
                    <a:pt x="122" y="252"/>
                  </a:lnTo>
                  <a:lnTo>
                    <a:pt x="116" y="250"/>
                  </a:lnTo>
                  <a:lnTo>
                    <a:pt x="112" y="248"/>
                  </a:lnTo>
                  <a:lnTo>
                    <a:pt x="100" y="244"/>
                  </a:lnTo>
                  <a:lnTo>
                    <a:pt x="114" y="240"/>
                  </a:lnTo>
                  <a:lnTo>
                    <a:pt x="124" y="236"/>
                  </a:lnTo>
                  <a:lnTo>
                    <a:pt x="114" y="236"/>
                  </a:lnTo>
                  <a:lnTo>
                    <a:pt x="106" y="236"/>
                  </a:lnTo>
                  <a:lnTo>
                    <a:pt x="108" y="230"/>
                  </a:lnTo>
                  <a:lnTo>
                    <a:pt x="110" y="226"/>
                  </a:lnTo>
                  <a:lnTo>
                    <a:pt x="114" y="222"/>
                  </a:lnTo>
                  <a:lnTo>
                    <a:pt x="120" y="218"/>
                  </a:lnTo>
                  <a:lnTo>
                    <a:pt x="132" y="212"/>
                  </a:lnTo>
                  <a:lnTo>
                    <a:pt x="142" y="208"/>
                  </a:lnTo>
                  <a:lnTo>
                    <a:pt x="146" y="204"/>
                  </a:lnTo>
                  <a:lnTo>
                    <a:pt x="152" y="198"/>
                  </a:lnTo>
                  <a:lnTo>
                    <a:pt x="158" y="182"/>
                  </a:lnTo>
                  <a:lnTo>
                    <a:pt x="152" y="180"/>
                  </a:lnTo>
                  <a:lnTo>
                    <a:pt x="142" y="180"/>
                  </a:lnTo>
                  <a:lnTo>
                    <a:pt x="138" y="180"/>
                  </a:lnTo>
                  <a:lnTo>
                    <a:pt x="132" y="180"/>
                  </a:lnTo>
                  <a:lnTo>
                    <a:pt x="142" y="182"/>
                  </a:lnTo>
                  <a:lnTo>
                    <a:pt x="140" y="188"/>
                  </a:lnTo>
                  <a:lnTo>
                    <a:pt x="136" y="190"/>
                  </a:lnTo>
                  <a:lnTo>
                    <a:pt x="132" y="192"/>
                  </a:lnTo>
                  <a:lnTo>
                    <a:pt x="126" y="192"/>
                  </a:lnTo>
                  <a:lnTo>
                    <a:pt x="120" y="192"/>
                  </a:lnTo>
                  <a:lnTo>
                    <a:pt x="116" y="190"/>
                  </a:lnTo>
                  <a:lnTo>
                    <a:pt x="114" y="188"/>
                  </a:lnTo>
                  <a:lnTo>
                    <a:pt x="114" y="182"/>
                  </a:lnTo>
                  <a:lnTo>
                    <a:pt x="114" y="180"/>
                  </a:lnTo>
                  <a:lnTo>
                    <a:pt x="118" y="176"/>
                  </a:lnTo>
                  <a:lnTo>
                    <a:pt x="124" y="174"/>
                  </a:lnTo>
                  <a:lnTo>
                    <a:pt x="132" y="172"/>
                  </a:lnTo>
                  <a:lnTo>
                    <a:pt x="146" y="172"/>
                  </a:lnTo>
                  <a:lnTo>
                    <a:pt x="156" y="170"/>
                  </a:lnTo>
                  <a:lnTo>
                    <a:pt x="148" y="162"/>
                  </a:lnTo>
                  <a:lnTo>
                    <a:pt x="144" y="156"/>
                  </a:lnTo>
                  <a:lnTo>
                    <a:pt x="142" y="154"/>
                  </a:lnTo>
                  <a:lnTo>
                    <a:pt x="136" y="154"/>
                  </a:lnTo>
                  <a:lnTo>
                    <a:pt x="134" y="156"/>
                  </a:lnTo>
                  <a:lnTo>
                    <a:pt x="130" y="160"/>
                  </a:lnTo>
                  <a:lnTo>
                    <a:pt x="126" y="160"/>
                  </a:lnTo>
                  <a:lnTo>
                    <a:pt x="120" y="158"/>
                  </a:lnTo>
                  <a:lnTo>
                    <a:pt x="118" y="154"/>
                  </a:lnTo>
                  <a:lnTo>
                    <a:pt x="134" y="126"/>
                  </a:lnTo>
                  <a:lnTo>
                    <a:pt x="130" y="126"/>
                  </a:lnTo>
                  <a:lnTo>
                    <a:pt x="128" y="120"/>
                  </a:lnTo>
                  <a:lnTo>
                    <a:pt x="130" y="114"/>
                  </a:lnTo>
                  <a:lnTo>
                    <a:pt x="132" y="110"/>
                  </a:lnTo>
                  <a:lnTo>
                    <a:pt x="126" y="110"/>
                  </a:lnTo>
                  <a:lnTo>
                    <a:pt x="122" y="108"/>
                  </a:lnTo>
                  <a:lnTo>
                    <a:pt x="118" y="104"/>
                  </a:lnTo>
                  <a:lnTo>
                    <a:pt x="116" y="98"/>
                  </a:lnTo>
                  <a:lnTo>
                    <a:pt x="108" y="98"/>
                  </a:lnTo>
                  <a:lnTo>
                    <a:pt x="98" y="96"/>
                  </a:lnTo>
                  <a:lnTo>
                    <a:pt x="88" y="92"/>
                  </a:lnTo>
                  <a:lnTo>
                    <a:pt x="78" y="90"/>
                  </a:lnTo>
                  <a:lnTo>
                    <a:pt x="62" y="92"/>
                  </a:lnTo>
                  <a:lnTo>
                    <a:pt x="50" y="94"/>
                  </a:lnTo>
                  <a:lnTo>
                    <a:pt x="38" y="96"/>
                  </a:lnTo>
                  <a:lnTo>
                    <a:pt x="28" y="96"/>
                  </a:lnTo>
                  <a:lnTo>
                    <a:pt x="24" y="96"/>
                  </a:lnTo>
                  <a:lnTo>
                    <a:pt x="22" y="92"/>
                  </a:lnTo>
                  <a:lnTo>
                    <a:pt x="16" y="88"/>
                  </a:lnTo>
                  <a:lnTo>
                    <a:pt x="18" y="88"/>
                  </a:lnTo>
                  <a:lnTo>
                    <a:pt x="10" y="86"/>
                  </a:lnTo>
                  <a:lnTo>
                    <a:pt x="8" y="84"/>
                  </a:lnTo>
                  <a:lnTo>
                    <a:pt x="6" y="80"/>
                  </a:lnTo>
                  <a:lnTo>
                    <a:pt x="8" y="78"/>
                  </a:lnTo>
                  <a:lnTo>
                    <a:pt x="12" y="76"/>
                  </a:lnTo>
                  <a:lnTo>
                    <a:pt x="18" y="74"/>
                  </a:lnTo>
                  <a:lnTo>
                    <a:pt x="36" y="76"/>
                  </a:lnTo>
                  <a:lnTo>
                    <a:pt x="46" y="74"/>
                  </a:lnTo>
                  <a:lnTo>
                    <a:pt x="50" y="72"/>
                  </a:lnTo>
                  <a:lnTo>
                    <a:pt x="54" y="70"/>
                  </a:lnTo>
                  <a:lnTo>
                    <a:pt x="22" y="70"/>
                  </a:lnTo>
                  <a:lnTo>
                    <a:pt x="8" y="72"/>
                  </a:lnTo>
                  <a:lnTo>
                    <a:pt x="6" y="72"/>
                  </a:lnTo>
                  <a:lnTo>
                    <a:pt x="2" y="72"/>
                  </a:lnTo>
                  <a:lnTo>
                    <a:pt x="0" y="68"/>
                  </a:lnTo>
                  <a:lnTo>
                    <a:pt x="0" y="62"/>
                  </a:lnTo>
                  <a:lnTo>
                    <a:pt x="0" y="60"/>
                  </a:lnTo>
                  <a:lnTo>
                    <a:pt x="4" y="58"/>
                  </a:lnTo>
                  <a:lnTo>
                    <a:pt x="10" y="56"/>
                  </a:lnTo>
                  <a:lnTo>
                    <a:pt x="24" y="56"/>
                  </a:lnTo>
                  <a:lnTo>
                    <a:pt x="42" y="56"/>
                  </a:lnTo>
                  <a:lnTo>
                    <a:pt x="66" y="54"/>
                  </a:lnTo>
                  <a:lnTo>
                    <a:pt x="88" y="50"/>
                  </a:lnTo>
                  <a:lnTo>
                    <a:pt x="98" y="48"/>
                  </a:lnTo>
                  <a:lnTo>
                    <a:pt x="104" y="44"/>
                  </a:lnTo>
                  <a:lnTo>
                    <a:pt x="92" y="42"/>
                  </a:lnTo>
                  <a:lnTo>
                    <a:pt x="100" y="38"/>
                  </a:lnTo>
                  <a:lnTo>
                    <a:pt x="110" y="36"/>
                  </a:lnTo>
                  <a:lnTo>
                    <a:pt x="130" y="34"/>
                  </a:lnTo>
                  <a:lnTo>
                    <a:pt x="138" y="34"/>
                  </a:lnTo>
                  <a:lnTo>
                    <a:pt x="144" y="32"/>
                  </a:lnTo>
                  <a:lnTo>
                    <a:pt x="158" y="28"/>
                  </a:lnTo>
                  <a:lnTo>
                    <a:pt x="170" y="22"/>
                  </a:lnTo>
                  <a:lnTo>
                    <a:pt x="176" y="20"/>
                  </a:lnTo>
                  <a:lnTo>
                    <a:pt x="184" y="20"/>
                  </a:lnTo>
                  <a:lnTo>
                    <a:pt x="208" y="16"/>
                  </a:lnTo>
                  <a:lnTo>
                    <a:pt x="234" y="16"/>
                  </a:lnTo>
                  <a:lnTo>
                    <a:pt x="232" y="22"/>
                  </a:lnTo>
                  <a:lnTo>
                    <a:pt x="244" y="22"/>
                  </a:lnTo>
                  <a:lnTo>
                    <a:pt x="256" y="20"/>
                  </a:lnTo>
                  <a:lnTo>
                    <a:pt x="270" y="16"/>
                  </a:lnTo>
                  <a:lnTo>
                    <a:pt x="282" y="16"/>
                  </a:lnTo>
                  <a:lnTo>
                    <a:pt x="288" y="16"/>
                  </a:lnTo>
                  <a:lnTo>
                    <a:pt x="294" y="14"/>
                  </a:lnTo>
                  <a:lnTo>
                    <a:pt x="308" y="6"/>
                  </a:lnTo>
                  <a:lnTo>
                    <a:pt x="360" y="6"/>
                  </a:lnTo>
                  <a:lnTo>
                    <a:pt x="364" y="8"/>
                  </a:lnTo>
                  <a:lnTo>
                    <a:pt x="368" y="10"/>
                  </a:lnTo>
                  <a:lnTo>
                    <a:pt x="380" y="8"/>
                  </a:lnTo>
                  <a:lnTo>
                    <a:pt x="392" y="4"/>
                  </a:lnTo>
                  <a:lnTo>
                    <a:pt x="408" y="2"/>
                  </a:lnTo>
                  <a:lnTo>
                    <a:pt x="420" y="0"/>
                  </a:lnTo>
                  <a:lnTo>
                    <a:pt x="426" y="0"/>
                  </a:lnTo>
                  <a:lnTo>
                    <a:pt x="432" y="2"/>
                  </a:lnTo>
                  <a:lnTo>
                    <a:pt x="438" y="6"/>
                  </a:lnTo>
                  <a:lnTo>
                    <a:pt x="440" y="12"/>
                  </a:lnTo>
                  <a:lnTo>
                    <a:pt x="482" y="12"/>
                  </a:lnTo>
                  <a:lnTo>
                    <a:pt x="486" y="8"/>
                  </a:lnTo>
                  <a:lnTo>
                    <a:pt x="492" y="6"/>
                  </a:lnTo>
                  <a:lnTo>
                    <a:pt x="500" y="6"/>
                  </a:lnTo>
                  <a:lnTo>
                    <a:pt x="520" y="8"/>
                  </a:lnTo>
                  <a:lnTo>
                    <a:pt x="538" y="12"/>
                  </a:lnTo>
                  <a:lnTo>
                    <a:pt x="538" y="16"/>
                  </a:lnTo>
                  <a:lnTo>
                    <a:pt x="492" y="16"/>
                  </a:lnTo>
                  <a:lnTo>
                    <a:pt x="492" y="18"/>
                  </a:lnTo>
                  <a:lnTo>
                    <a:pt x="524" y="18"/>
                  </a:lnTo>
                  <a:lnTo>
                    <a:pt x="524" y="16"/>
                  </a:lnTo>
                  <a:lnTo>
                    <a:pt x="532" y="16"/>
                  </a:lnTo>
                  <a:lnTo>
                    <a:pt x="528" y="20"/>
                  </a:lnTo>
                  <a:lnTo>
                    <a:pt x="524" y="22"/>
                  </a:lnTo>
                  <a:lnTo>
                    <a:pt x="628" y="22"/>
                  </a:lnTo>
                  <a:lnTo>
                    <a:pt x="626" y="26"/>
                  </a:lnTo>
                  <a:lnTo>
                    <a:pt x="624" y="28"/>
                  </a:lnTo>
                  <a:lnTo>
                    <a:pt x="622" y="30"/>
                  </a:lnTo>
                  <a:lnTo>
                    <a:pt x="618" y="30"/>
                  </a:lnTo>
                  <a:lnTo>
                    <a:pt x="602" y="32"/>
                  </a:lnTo>
                  <a:lnTo>
                    <a:pt x="590" y="32"/>
                  </a:lnTo>
                  <a:lnTo>
                    <a:pt x="580" y="34"/>
                  </a:lnTo>
                  <a:lnTo>
                    <a:pt x="570" y="36"/>
                  </a:lnTo>
                  <a:lnTo>
                    <a:pt x="556" y="40"/>
                  </a:lnTo>
                  <a:lnTo>
                    <a:pt x="564" y="40"/>
                  </a:lnTo>
                  <a:lnTo>
                    <a:pt x="554" y="42"/>
                  </a:lnTo>
                  <a:lnTo>
                    <a:pt x="550" y="44"/>
                  </a:lnTo>
                  <a:lnTo>
                    <a:pt x="552" y="46"/>
                  </a:lnTo>
                  <a:lnTo>
                    <a:pt x="534" y="54"/>
                  </a:lnTo>
                  <a:lnTo>
                    <a:pt x="526" y="60"/>
                  </a:lnTo>
                  <a:lnTo>
                    <a:pt x="522" y="68"/>
                  </a:lnTo>
                  <a:lnTo>
                    <a:pt x="532" y="66"/>
                  </a:lnTo>
                  <a:lnTo>
                    <a:pt x="544" y="64"/>
                  </a:lnTo>
                  <a:lnTo>
                    <a:pt x="546" y="68"/>
                  </a:lnTo>
                  <a:lnTo>
                    <a:pt x="546" y="72"/>
                  </a:lnTo>
                  <a:lnTo>
                    <a:pt x="552" y="72"/>
                  </a:lnTo>
                  <a:lnTo>
                    <a:pt x="554" y="74"/>
                  </a:lnTo>
                  <a:lnTo>
                    <a:pt x="558" y="76"/>
                  </a:lnTo>
                  <a:lnTo>
                    <a:pt x="552" y="80"/>
                  </a:lnTo>
                  <a:lnTo>
                    <a:pt x="548" y="80"/>
                  </a:lnTo>
                  <a:lnTo>
                    <a:pt x="532" y="82"/>
                  </a:lnTo>
                  <a:lnTo>
                    <a:pt x="520" y="82"/>
                  </a:lnTo>
                  <a:lnTo>
                    <a:pt x="516" y="84"/>
                  </a:lnTo>
                  <a:lnTo>
                    <a:pt x="514" y="88"/>
                  </a:lnTo>
                  <a:lnTo>
                    <a:pt x="524" y="90"/>
                  </a:lnTo>
                  <a:lnTo>
                    <a:pt x="534" y="90"/>
                  </a:lnTo>
                  <a:lnTo>
                    <a:pt x="536" y="96"/>
                  </a:lnTo>
                  <a:lnTo>
                    <a:pt x="540" y="98"/>
                  </a:lnTo>
                  <a:lnTo>
                    <a:pt x="544" y="100"/>
                  </a:lnTo>
                  <a:lnTo>
                    <a:pt x="550" y="102"/>
                  </a:lnTo>
                  <a:lnTo>
                    <a:pt x="542" y="106"/>
                  </a:lnTo>
                  <a:lnTo>
                    <a:pt x="536" y="108"/>
                  </a:lnTo>
                  <a:lnTo>
                    <a:pt x="532" y="106"/>
                  </a:lnTo>
                  <a:lnTo>
                    <a:pt x="522" y="106"/>
                  </a:lnTo>
                  <a:lnTo>
                    <a:pt x="526" y="108"/>
                  </a:lnTo>
                  <a:lnTo>
                    <a:pt x="530" y="110"/>
                  </a:lnTo>
                  <a:lnTo>
                    <a:pt x="524" y="114"/>
                  </a:lnTo>
                  <a:lnTo>
                    <a:pt x="520" y="116"/>
                  </a:lnTo>
                  <a:lnTo>
                    <a:pt x="504" y="116"/>
                  </a:lnTo>
                  <a:lnTo>
                    <a:pt x="514" y="120"/>
                  </a:lnTo>
                  <a:lnTo>
                    <a:pt x="516" y="124"/>
                  </a:lnTo>
                  <a:lnTo>
                    <a:pt x="520" y="126"/>
                  </a:lnTo>
                  <a:lnTo>
                    <a:pt x="476" y="126"/>
                  </a:lnTo>
                  <a:lnTo>
                    <a:pt x="480" y="128"/>
                  </a:lnTo>
                  <a:lnTo>
                    <a:pt x="484" y="130"/>
                  </a:lnTo>
                  <a:lnTo>
                    <a:pt x="492" y="134"/>
                  </a:lnTo>
                  <a:lnTo>
                    <a:pt x="498" y="138"/>
                  </a:lnTo>
                  <a:lnTo>
                    <a:pt x="500" y="140"/>
                  </a:lnTo>
                  <a:lnTo>
                    <a:pt x="502" y="144"/>
                  </a:lnTo>
                  <a:lnTo>
                    <a:pt x="500" y="148"/>
                  </a:lnTo>
                  <a:lnTo>
                    <a:pt x="498" y="150"/>
                  </a:lnTo>
                  <a:lnTo>
                    <a:pt x="490" y="148"/>
                  </a:lnTo>
                  <a:lnTo>
                    <a:pt x="482" y="144"/>
                  </a:lnTo>
                  <a:lnTo>
                    <a:pt x="474" y="138"/>
                  </a:lnTo>
                  <a:lnTo>
                    <a:pt x="470" y="138"/>
                  </a:lnTo>
                  <a:lnTo>
                    <a:pt x="466" y="138"/>
                  </a:lnTo>
                  <a:lnTo>
                    <a:pt x="472" y="142"/>
                  </a:lnTo>
                  <a:lnTo>
                    <a:pt x="486" y="148"/>
                  </a:lnTo>
                  <a:lnTo>
                    <a:pt x="498" y="154"/>
                  </a:lnTo>
                  <a:lnTo>
                    <a:pt x="500" y="156"/>
                  </a:lnTo>
                  <a:lnTo>
                    <a:pt x="502" y="160"/>
                  </a:lnTo>
                  <a:lnTo>
                    <a:pt x="500" y="168"/>
                  </a:lnTo>
                  <a:lnTo>
                    <a:pt x="498" y="172"/>
                  </a:lnTo>
                  <a:lnTo>
                    <a:pt x="492" y="174"/>
                  </a:lnTo>
                  <a:lnTo>
                    <a:pt x="484" y="176"/>
                  </a:lnTo>
                  <a:lnTo>
                    <a:pt x="476" y="174"/>
                  </a:lnTo>
                  <a:lnTo>
                    <a:pt x="470" y="172"/>
                  </a:lnTo>
                  <a:lnTo>
                    <a:pt x="468" y="168"/>
                  </a:lnTo>
                  <a:lnTo>
                    <a:pt x="466" y="160"/>
                  </a:lnTo>
                  <a:lnTo>
                    <a:pt x="448" y="158"/>
                  </a:lnTo>
                  <a:lnTo>
                    <a:pt x="434" y="154"/>
                  </a:lnTo>
                  <a:lnTo>
                    <a:pt x="444" y="158"/>
                  </a:lnTo>
                  <a:lnTo>
                    <a:pt x="454" y="162"/>
                  </a:lnTo>
                  <a:lnTo>
                    <a:pt x="450" y="166"/>
                  </a:lnTo>
                  <a:lnTo>
                    <a:pt x="444" y="170"/>
                  </a:lnTo>
                  <a:lnTo>
                    <a:pt x="446" y="174"/>
                  </a:lnTo>
                  <a:lnTo>
                    <a:pt x="450" y="178"/>
                  </a:lnTo>
                  <a:lnTo>
                    <a:pt x="462" y="180"/>
                  </a:lnTo>
                  <a:lnTo>
                    <a:pt x="474" y="180"/>
                  </a:lnTo>
                  <a:lnTo>
                    <a:pt x="490" y="180"/>
                  </a:lnTo>
                  <a:lnTo>
                    <a:pt x="488" y="18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 name="Freeform 136"/>
            <p:cNvSpPr>
              <a:spLocks noChangeAspect="1"/>
            </p:cNvSpPr>
            <p:nvPr/>
          </p:nvSpPr>
          <p:spPr bwMode="gray">
            <a:xfrm>
              <a:off x="2354" y="1371"/>
              <a:ext cx="129" cy="55"/>
            </a:xfrm>
            <a:custGeom>
              <a:avLst/>
              <a:gdLst>
                <a:gd name="T0" fmla="*/ 0 w 126"/>
                <a:gd name="T1" fmla="*/ 16 h 54"/>
                <a:gd name="T2" fmla="*/ 6 w 126"/>
                <a:gd name="T3" fmla="*/ 12 h 54"/>
                <a:gd name="T4" fmla="*/ 10 w 126"/>
                <a:gd name="T5" fmla="*/ 8 h 54"/>
                <a:gd name="T6" fmla="*/ 12 w 126"/>
                <a:gd name="T7" fmla="*/ 4 h 54"/>
                <a:gd name="T8" fmla="*/ 18 w 126"/>
                <a:gd name="T9" fmla="*/ 2 h 54"/>
                <a:gd name="T10" fmla="*/ 23 w 126"/>
                <a:gd name="T11" fmla="*/ 2 h 54"/>
                <a:gd name="T12" fmla="*/ 27 w 126"/>
                <a:gd name="T13" fmla="*/ 4 h 54"/>
                <a:gd name="T14" fmla="*/ 31 w 126"/>
                <a:gd name="T15" fmla="*/ 6 h 54"/>
                <a:gd name="T16" fmla="*/ 35 w 126"/>
                <a:gd name="T17" fmla="*/ 8 h 54"/>
                <a:gd name="T18" fmla="*/ 33 w 126"/>
                <a:gd name="T19" fmla="*/ 14 h 54"/>
                <a:gd name="T20" fmla="*/ 31 w 126"/>
                <a:gd name="T21" fmla="*/ 18 h 54"/>
                <a:gd name="T22" fmla="*/ 37 w 126"/>
                <a:gd name="T23" fmla="*/ 18 h 54"/>
                <a:gd name="T24" fmla="*/ 41 w 126"/>
                <a:gd name="T25" fmla="*/ 14 h 54"/>
                <a:gd name="T26" fmla="*/ 49 w 126"/>
                <a:gd name="T27" fmla="*/ 6 h 54"/>
                <a:gd name="T28" fmla="*/ 53 w 126"/>
                <a:gd name="T29" fmla="*/ 12 h 54"/>
                <a:gd name="T30" fmla="*/ 66 w 126"/>
                <a:gd name="T31" fmla="*/ 10 h 54"/>
                <a:gd name="T32" fmla="*/ 78 w 126"/>
                <a:gd name="T33" fmla="*/ 6 h 54"/>
                <a:gd name="T34" fmla="*/ 92 w 126"/>
                <a:gd name="T35" fmla="*/ 2 h 54"/>
                <a:gd name="T36" fmla="*/ 98 w 126"/>
                <a:gd name="T37" fmla="*/ 0 h 54"/>
                <a:gd name="T38" fmla="*/ 109 w 126"/>
                <a:gd name="T39" fmla="*/ 2 h 54"/>
                <a:gd name="T40" fmla="*/ 117 w 126"/>
                <a:gd name="T41" fmla="*/ 8 h 54"/>
                <a:gd name="T42" fmla="*/ 129 w 126"/>
                <a:gd name="T43" fmla="*/ 22 h 54"/>
                <a:gd name="T44" fmla="*/ 129 w 126"/>
                <a:gd name="T45" fmla="*/ 26 h 54"/>
                <a:gd name="T46" fmla="*/ 123 w 126"/>
                <a:gd name="T47" fmla="*/ 29 h 54"/>
                <a:gd name="T48" fmla="*/ 115 w 126"/>
                <a:gd name="T49" fmla="*/ 31 h 54"/>
                <a:gd name="T50" fmla="*/ 104 w 126"/>
                <a:gd name="T51" fmla="*/ 37 h 54"/>
                <a:gd name="T52" fmla="*/ 94 w 126"/>
                <a:gd name="T53" fmla="*/ 45 h 54"/>
                <a:gd name="T54" fmla="*/ 88 w 126"/>
                <a:gd name="T55" fmla="*/ 47 h 54"/>
                <a:gd name="T56" fmla="*/ 80 w 126"/>
                <a:gd name="T57" fmla="*/ 47 h 54"/>
                <a:gd name="T58" fmla="*/ 74 w 126"/>
                <a:gd name="T59" fmla="*/ 47 h 54"/>
                <a:gd name="T60" fmla="*/ 68 w 126"/>
                <a:gd name="T61" fmla="*/ 45 h 54"/>
                <a:gd name="T62" fmla="*/ 76 w 126"/>
                <a:gd name="T63" fmla="*/ 51 h 54"/>
                <a:gd name="T64" fmla="*/ 68 w 126"/>
                <a:gd name="T65" fmla="*/ 53 h 54"/>
                <a:gd name="T66" fmla="*/ 63 w 126"/>
                <a:gd name="T67" fmla="*/ 55 h 54"/>
                <a:gd name="T68" fmla="*/ 53 w 126"/>
                <a:gd name="T69" fmla="*/ 55 h 54"/>
                <a:gd name="T70" fmla="*/ 45 w 126"/>
                <a:gd name="T71" fmla="*/ 55 h 54"/>
                <a:gd name="T72" fmla="*/ 27 w 126"/>
                <a:gd name="T73" fmla="*/ 51 h 54"/>
                <a:gd name="T74" fmla="*/ 10 w 126"/>
                <a:gd name="T75" fmla="*/ 49 h 54"/>
                <a:gd name="T76" fmla="*/ 16 w 126"/>
                <a:gd name="T77" fmla="*/ 45 h 54"/>
                <a:gd name="T78" fmla="*/ 25 w 126"/>
                <a:gd name="T79" fmla="*/ 41 h 54"/>
                <a:gd name="T80" fmla="*/ 16 w 126"/>
                <a:gd name="T81" fmla="*/ 37 h 54"/>
                <a:gd name="T82" fmla="*/ 12 w 126"/>
                <a:gd name="T83" fmla="*/ 35 h 54"/>
                <a:gd name="T84" fmla="*/ 0 w 126"/>
                <a:gd name="T85" fmla="*/ 29 h 54"/>
                <a:gd name="T86" fmla="*/ 8 w 126"/>
                <a:gd name="T87" fmla="*/ 24 h 54"/>
                <a:gd name="T88" fmla="*/ 12 w 126"/>
                <a:gd name="T89" fmla="*/ 22 h 54"/>
                <a:gd name="T90" fmla="*/ 6 w 126"/>
                <a:gd name="T91" fmla="*/ 20 h 54"/>
                <a:gd name="T92" fmla="*/ 0 w 126"/>
                <a:gd name="T93" fmla="*/ 16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6" h="54">
                  <a:moveTo>
                    <a:pt x="0" y="16"/>
                  </a:moveTo>
                  <a:lnTo>
                    <a:pt x="6" y="12"/>
                  </a:lnTo>
                  <a:lnTo>
                    <a:pt x="10" y="8"/>
                  </a:lnTo>
                  <a:lnTo>
                    <a:pt x="12" y="4"/>
                  </a:lnTo>
                  <a:lnTo>
                    <a:pt x="18" y="2"/>
                  </a:lnTo>
                  <a:lnTo>
                    <a:pt x="22" y="2"/>
                  </a:lnTo>
                  <a:lnTo>
                    <a:pt x="26" y="4"/>
                  </a:lnTo>
                  <a:lnTo>
                    <a:pt x="30" y="6"/>
                  </a:lnTo>
                  <a:lnTo>
                    <a:pt x="34" y="8"/>
                  </a:lnTo>
                  <a:lnTo>
                    <a:pt x="32" y="14"/>
                  </a:lnTo>
                  <a:lnTo>
                    <a:pt x="30" y="18"/>
                  </a:lnTo>
                  <a:lnTo>
                    <a:pt x="36" y="18"/>
                  </a:lnTo>
                  <a:lnTo>
                    <a:pt x="40" y="14"/>
                  </a:lnTo>
                  <a:lnTo>
                    <a:pt x="48" y="6"/>
                  </a:lnTo>
                  <a:lnTo>
                    <a:pt x="52" y="12"/>
                  </a:lnTo>
                  <a:lnTo>
                    <a:pt x="64" y="10"/>
                  </a:lnTo>
                  <a:lnTo>
                    <a:pt x="76" y="6"/>
                  </a:lnTo>
                  <a:lnTo>
                    <a:pt x="90" y="2"/>
                  </a:lnTo>
                  <a:lnTo>
                    <a:pt x="96" y="0"/>
                  </a:lnTo>
                  <a:lnTo>
                    <a:pt x="106" y="2"/>
                  </a:lnTo>
                  <a:lnTo>
                    <a:pt x="114" y="8"/>
                  </a:lnTo>
                  <a:lnTo>
                    <a:pt x="126" y="22"/>
                  </a:lnTo>
                  <a:lnTo>
                    <a:pt x="126" y="26"/>
                  </a:lnTo>
                  <a:lnTo>
                    <a:pt x="120" y="28"/>
                  </a:lnTo>
                  <a:lnTo>
                    <a:pt x="112" y="30"/>
                  </a:lnTo>
                  <a:lnTo>
                    <a:pt x="102" y="36"/>
                  </a:lnTo>
                  <a:lnTo>
                    <a:pt x="92" y="44"/>
                  </a:lnTo>
                  <a:lnTo>
                    <a:pt x="86" y="46"/>
                  </a:lnTo>
                  <a:lnTo>
                    <a:pt x="78" y="46"/>
                  </a:lnTo>
                  <a:lnTo>
                    <a:pt x="72" y="46"/>
                  </a:lnTo>
                  <a:lnTo>
                    <a:pt x="66" y="44"/>
                  </a:lnTo>
                  <a:lnTo>
                    <a:pt x="74" y="50"/>
                  </a:lnTo>
                  <a:lnTo>
                    <a:pt x="66" y="52"/>
                  </a:lnTo>
                  <a:lnTo>
                    <a:pt x="62" y="54"/>
                  </a:lnTo>
                  <a:lnTo>
                    <a:pt x="52" y="54"/>
                  </a:lnTo>
                  <a:lnTo>
                    <a:pt x="44" y="54"/>
                  </a:lnTo>
                  <a:lnTo>
                    <a:pt x="26" y="50"/>
                  </a:lnTo>
                  <a:lnTo>
                    <a:pt x="10" y="48"/>
                  </a:lnTo>
                  <a:lnTo>
                    <a:pt x="16" y="44"/>
                  </a:lnTo>
                  <a:lnTo>
                    <a:pt x="24" y="40"/>
                  </a:lnTo>
                  <a:lnTo>
                    <a:pt x="16" y="36"/>
                  </a:lnTo>
                  <a:lnTo>
                    <a:pt x="12" y="34"/>
                  </a:lnTo>
                  <a:lnTo>
                    <a:pt x="0" y="28"/>
                  </a:lnTo>
                  <a:lnTo>
                    <a:pt x="8" y="24"/>
                  </a:lnTo>
                  <a:lnTo>
                    <a:pt x="12" y="22"/>
                  </a:lnTo>
                  <a:lnTo>
                    <a:pt x="6" y="20"/>
                  </a:lnTo>
                  <a:lnTo>
                    <a:pt x="0"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 name="Freeform 137"/>
            <p:cNvSpPr>
              <a:spLocks noChangeAspect="1"/>
            </p:cNvSpPr>
            <p:nvPr/>
          </p:nvSpPr>
          <p:spPr bwMode="gray">
            <a:xfrm>
              <a:off x="2751" y="1169"/>
              <a:ext cx="146" cy="51"/>
            </a:xfrm>
            <a:custGeom>
              <a:avLst/>
              <a:gdLst>
                <a:gd name="T0" fmla="*/ 8 w 143"/>
                <a:gd name="T1" fmla="*/ 20 h 50"/>
                <a:gd name="T2" fmla="*/ 6 w 143"/>
                <a:gd name="T3" fmla="*/ 20 h 50"/>
                <a:gd name="T4" fmla="*/ 2 w 143"/>
                <a:gd name="T5" fmla="*/ 16 h 50"/>
                <a:gd name="T6" fmla="*/ 0 w 143"/>
                <a:gd name="T7" fmla="*/ 8 h 50"/>
                <a:gd name="T8" fmla="*/ 0 w 143"/>
                <a:gd name="T9" fmla="*/ 2 h 50"/>
                <a:gd name="T10" fmla="*/ 4 w 143"/>
                <a:gd name="T11" fmla="*/ 2 h 50"/>
                <a:gd name="T12" fmla="*/ 12 w 143"/>
                <a:gd name="T13" fmla="*/ 2 h 50"/>
                <a:gd name="T14" fmla="*/ 27 w 143"/>
                <a:gd name="T15" fmla="*/ 2 h 50"/>
                <a:gd name="T16" fmla="*/ 37 w 143"/>
                <a:gd name="T17" fmla="*/ 4 h 50"/>
                <a:gd name="T18" fmla="*/ 55 w 143"/>
                <a:gd name="T19" fmla="*/ 10 h 50"/>
                <a:gd name="T20" fmla="*/ 51 w 143"/>
                <a:gd name="T21" fmla="*/ 4 h 50"/>
                <a:gd name="T22" fmla="*/ 55 w 143"/>
                <a:gd name="T23" fmla="*/ 2 h 50"/>
                <a:gd name="T24" fmla="*/ 61 w 143"/>
                <a:gd name="T25" fmla="*/ 0 h 50"/>
                <a:gd name="T26" fmla="*/ 63 w 143"/>
                <a:gd name="T27" fmla="*/ 0 h 50"/>
                <a:gd name="T28" fmla="*/ 67 w 143"/>
                <a:gd name="T29" fmla="*/ 2 h 50"/>
                <a:gd name="T30" fmla="*/ 71 w 143"/>
                <a:gd name="T31" fmla="*/ 2 h 50"/>
                <a:gd name="T32" fmla="*/ 76 w 143"/>
                <a:gd name="T33" fmla="*/ 2 h 50"/>
                <a:gd name="T34" fmla="*/ 80 w 143"/>
                <a:gd name="T35" fmla="*/ 10 h 50"/>
                <a:gd name="T36" fmla="*/ 84 w 143"/>
                <a:gd name="T37" fmla="*/ 12 h 50"/>
                <a:gd name="T38" fmla="*/ 95 w 143"/>
                <a:gd name="T39" fmla="*/ 12 h 50"/>
                <a:gd name="T40" fmla="*/ 121 w 143"/>
                <a:gd name="T41" fmla="*/ 20 h 50"/>
                <a:gd name="T42" fmla="*/ 136 w 143"/>
                <a:gd name="T43" fmla="*/ 27 h 50"/>
                <a:gd name="T44" fmla="*/ 146 w 143"/>
                <a:gd name="T45" fmla="*/ 31 h 50"/>
                <a:gd name="T46" fmla="*/ 138 w 143"/>
                <a:gd name="T47" fmla="*/ 37 h 50"/>
                <a:gd name="T48" fmla="*/ 130 w 143"/>
                <a:gd name="T49" fmla="*/ 39 h 50"/>
                <a:gd name="T50" fmla="*/ 121 w 143"/>
                <a:gd name="T51" fmla="*/ 39 h 50"/>
                <a:gd name="T52" fmla="*/ 117 w 143"/>
                <a:gd name="T53" fmla="*/ 35 h 50"/>
                <a:gd name="T54" fmla="*/ 109 w 143"/>
                <a:gd name="T55" fmla="*/ 29 h 50"/>
                <a:gd name="T56" fmla="*/ 99 w 143"/>
                <a:gd name="T57" fmla="*/ 20 h 50"/>
                <a:gd name="T58" fmla="*/ 95 w 143"/>
                <a:gd name="T59" fmla="*/ 18 h 50"/>
                <a:gd name="T60" fmla="*/ 91 w 143"/>
                <a:gd name="T61" fmla="*/ 16 h 50"/>
                <a:gd name="T62" fmla="*/ 84 w 143"/>
                <a:gd name="T63" fmla="*/ 18 h 50"/>
                <a:gd name="T64" fmla="*/ 82 w 143"/>
                <a:gd name="T65" fmla="*/ 22 h 50"/>
                <a:gd name="T66" fmla="*/ 82 w 143"/>
                <a:gd name="T67" fmla="*/ 35 h 50"/>
                <a:gd name="T68" fmla="*/ 78 w 143"/>
                <a:gd name="T69" fmla="*/ 35 h 50"/>
                <a:gd name="T70" fmla="*/ 76 w 143"/>
                <a:gd name="T71" fmla="*/ 37 h 50"/>
                <a:gd name="T72" fmla="*/ 71 w 143"/>
                <a:gd name="T73" fmla="*/ 43 h 50"/>
                <a:gd name="T74" fmla="*/ 69 w 143"/>
                <a:gd name="T75" fmla="*/ 49 h 50"/>
                <a:gd name="T76" fmla="*/ 67 w 143"/>
                <a:gd name="T77" fmla="*/ 51 h 50"/>
                <a:gd name="T78" fmla="*/ 63 w 143"/>
                <a:gd name="T79" fmla="*/ 51 h 50"/>
                <a:gd name="T80" fmla="*/ 57 w 143"/>
                <a:gd name="T81" fmla="*/ 49 h 50"/>
                <a:gd name="T82" fmla="*/ 49 w 143"/>
                <a:gd name="T83" fmla="*/ 47 h 50"/>
                <a:gd name="T84" fmla="*/ 35 w 143"/>
                <a:gd name="T85" fmla="*/ 35 h 50"/>
                <a:gd name="T86" fmla="*/ 25 w 143"/>
                <a:gd name="T87" fmla="*/ 27 h 50"/>
                <a:gd name="T88" fmla="*/ 16 w 143"/>
                <a:gd name="T89" fmla="*/ 22 h 50"/>
                <a:gd name="T90" fmla="*/ 8 w 143"/>
                <a:gd name="T91" fmla="*/ 20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3" h="50">
                  <a:moveTo>
                    <a:pt x="8" y="20"/>
                  </a:moveTo>
                  <a:lnTo>
                    <a:pt x="6" y="20"/>
                  </a:lnTo>
                  <a:lnTo>
                    <a:pt x="2" y="16"/>
                  </a:lnTo>
                  <a:lnTo>
                    <a:pt x="0" y="8"/>
                  </a:lnTo>
                  <a:lnTo>
                    <a:pt x="0" y="2"/>
                  </a:lnTo>
                  <a:lnTo>
                    <a:pt x="4" y="2"/>
                  </a:lnTo>
                  <a:lnTo>
                    <a:pt x="12" y="2"/>
                  </a:lnTo>
                  <a:lnTo>
                    <a:pt x="26" y="2"/>
                  </a:lnTo>
                  <a:lnTo>
                    <a:pt x="36" y="4"/>
                  </a:lnTo>
                  <a:lnTo>
                    <a:pt x="54" y="10"/>
                  </a:lnTo>
                  <a:lnTo>
                    <a:pt x="50" y="4"/>
                  </a:lnTo>
                  <a:lnTo>
                    <a:pt x="54" y="2"/>
                  </a:lnTo>
                  <a:lnTo>
                    <a:pt x="60" y="0"/>
                  </a:lnTo>
                  <a:lnTo>
                    <a:pt x="62" y="0"/>
                  </a:lnTo>
                  <a:lnTo>
                    <a:pt x="66" y="2"/>
                  </a:lnTo>
                  <a:lnTo>
                    <a:pt x="70" y="2"/>
                  </a:lnTo>
                  <a:lnTo>
                    <a:pt x="74" y="2"/>
                  </a:lnTo>
                  <a:lnTo>
                    <a:pt x="78" y="10"/>
                  </a:lnTo>
                  <a:lnTo>
                    <a:pt x="82" y="12"/>
                  </a:lnTo>
                  <a:lnTo>
                    <a:pt x="93" y="12"/>
                  </a:lnTo>
                  <a:lnTo>
                    <a:pt x="119" y="20"/>
                  </a:lnTo>
                  <a:lnTo>
                    <a:pt x="133" y="26"/>
                  </a:lnTo>
                  <a:lnTo>
                    <a:pt x="143" y="30"/>
                  </a:lnTo>
                  <a:lnTo>
                    <a:pt x="135" y="36"/>
                  </a:lnTo>
                  <a:lnTo>
                    <a:pt x="127" y="38"/>
                  </a:lnTo>
                  <a:lnTo>
                    <a:pt x="119" y="38"/>
                  </a:lnTo>
                  <a:lnTo>
                    <a:pt x="115" y="34"/>
                  </a:lnTo>
                  <a:lnTo>
                    <a:pt x="107" y="28"/>
                  </a:lnTo>
                  <a:lnTo>
                    <a:pt x="97" y="20"/>
                  </a:lnTo>
                  <a:lnTo>
                    <a:pt x="93" y="18"/>
                  </a:lnTo>
                  <a:lnTo>
                    <a:pt x="89" y="16"/>
                  </a:lnTo>
                  <a:lnTo>
                    <a:pt x="82" y="18"/>
                  </a:lnTo>
                  <a:lnTo>
                    <a:pt x="80" y="22"/>
                  </a:lnTo>
                  <a:lnTo>
                    <a:pt x="80" y="34"/>
                  </a:lnTo>
                  <a:lnTo>
                    <a:pt x="76" y="34"/>
                  </a:lnTo>
                  <a:lnTo>
                    <a:pt x="74" y="36"/>
                  </a:lnTo>
                  <a:lnTo>
                    <a:pt x="70" y="42"/>
                  </a:lnTo>
                  <a:lnTo>
                    <a:pt x="68" y="48"/>
                  </a:lnTo>
                  <a:lnTo>
                    <a:pt x="66" y="50"/>
                  </a:lnTo>
                  <a:lnTo>
                    <a:pt x="62" y="50"/>
                  </a:lnTo>
                  <a:lnTo>
                    <a:pt x="56" y="48"/>
                  </a:lnTo>
                  <a:lnTo>
                    <a:pt x="48" y="46"/>
                  </a:lnTo>
                  <a:lnTo>
                    <a:pt x="34" y="34"/>
                  </a:lnTo>
                  <a:lnTo>
                    <a:pt x="24" y="26"/>
                  </a:lnTo>
                  <a:lnTo>
                    <a:pt x="16" y="22"/>
                  </a:lnTo>
                  <a:lnTo>
                    <a:pt x="8"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 name="Freeform 138"/>
            <p:cNvSpPr>
              <a:spLocks noChangeAspect="1"/>
            </p:cNvSpPr>
            <p:nvPr/>
          </p:nvSpPr>
          <p:spPr bwMode="gray">
            <a:xfrm>
              <a:off x="2828" y="1161"/>
              <a:ext cx="87" cy="18"/>
            </a:xfrm>
            <a:custGeom>
              <a:avLst/>
              <a:gdLst>
                <a:gd name="T0" fmla="*/ 32 w 85"/>
                <a:gd name="T1" fmla="*/ 18 h 18"/>
                <a:gd name="T2" fmla="*/ 24 w 85"/>
                <a:gd name="T3" fmla="*/ 16 h 18"/>
                <a:gd name="T4" fmla="*/ 15 w 85"/>
                <a:gd name="T5" fmla="*/ 14 h 18"/>
                <a:gd name="T6" fmla="*/ 6 w 85"/>
                <a:gd name="T7" fmla="*/ 10 h 18"/>
                <a:gd name="T8" fmla="*/ 0 w 85"/>
                <a:gd name="T9" fmla="*/ 6 h 18"/>
                <a:gd name="T10" fmla="*/ 6 w 85"/>
                <a:gd name="T11" fmla="*/ 4 h 18"/>
                <a:gd name="T12" fmla="*/ 13 w 85"/>
                <a:gd name="T13" fmla="*/ 2 h 18"/>
                <a:gd name="T14" fmla="*/ 21 w 85"/>
                <a:gd name="T15" fmla="*/ 0 h 18"/>
                <a:gd name="T16" fmla="*/ 28 w 85"/>
                <a:gd name="T17" fmla="*/ 2 h 18"/>
                <a:gd name="T18" fmla="*/ 42 w 85"/>
                <a:gd name="T19" fmla="*/ 4 h 18"/>
                <a:gd name="T20" fmla="*/ 56 w 85"/>
                <a:gd name="T21" fmla="*/ 4 h 18"/>
                <a:gd name="T22" fmla="*/ 73 w 85"/>
                <a:gd name="T23" fmla="*/ 6 h 18"/>
                <a:gd name="T24" fmla="*/ 87 w 85"/>
                <a:gd name="T25" fmla="*/ 8 h 18"/>
                <a:gd name="T26" fmla="*/ 81 w 85"/>
                <a:gd name="T27" fmla="*/ 12 h 18"/>
                <a:gd name="T28" fmla="*/ 75 w 85"/>
                <a:gd name="T29" fmla="*/ 14 h 18"/>
                <a:gd name="T30" fmla="*/ 69 w 85"/>
                <a:gd name="T31" fmla="*/ 18 h 18"/>
                <a:gd name="T32" fmla="*/ 64 w 85"/>
                <a:gd name="T33" fmla="*/ 18 h 18"/>
                <a:gd name="T34" fmla="*/ 48 w 85"/>
                <a:gd name="T35" fmla="*/ 18 h 18"/>
                <a:gd name="T36" fmla="*/ 32 w 85"/>
                <a:gd name="T37" fmla="*/ 18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5" h="18">
                  <a:moveTo>
                    <a:pt x="31" y="18"/>
                  </a:moveTo>
                  <a:lnTo>
                    <a:pt x="23" y="16"/>
                  </a:lnTo>
                  <a:lnTo>
                    <a:pt x="15" y="14"/>
                  </a:lnTo>
                  <a:lnTo>
                    <a:pt x="6" y="10"/>
                  </a:lnTo>
                  <a:lnTo>
                    <a:pt x="0" y="6"/>
                  </a:lnTo>
                  <a:lnTo>
                    <a:pt x="6" y="4"/>
                  </a:lnTo>
                  <a:lnTo>
                    <a:pt x="13" y="2"/>
                  </a:lnTo>
                  <a:lnTo>
                    <a:pt x="21" y="0"/>
                  </a:lnTo>
                  <a:lnTo>
                    <a:pt x="27" y="2"/>
                  </a:lnTo>
                  <a:lnTo>
                    <a:pt x="41" y="4"/>
                  </a:lnTo>
                  <a:lnTo>
                    <a:pt x="55" y="4"/>
                  </a:lnTo>
                  <a:lnTo>
                    <a:pt x="71" y="6"/>
                  </a:lnTo>
                  <a:lnTo>
                    <a:pt x="85" y="8"/>
                  </a:lnTo>
                  <a:lnTo>
                    <a:pt x="79" y="12"/>
                  </a:lnTo>
                  <a:lnTo>
                    <a:pt x="73" y="14"/>
                  </a:lnTo>
                  <a:lnTo>
                    <a:pt x="67" y="18"/>
                  </a:lnTo>
                  <a:lnTo>
                    <a:pt x="63" y="18"/>
                  </a:lnTo>
                  <a:lnTo>
                    <a:pt x="47" y="18"/>
                  </a:lnTo>
                  <a:lnTo>
                    <a:pt x="31"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nvGrpSpPr>
            <p:cNvPr id="19" name="Group 139"/>
            <p:cNvGrpSpPr>
              <a:grpSpLocks noChangeAspect="1"/>
            </p:cNvGrpSpPr>
            <p:nvPr/>
          </p:nvGrpSpPr>
          <p:grpSpPr bwMode="auto">
            <a:xfrm>
              <a:off x="2499" y="1298"/>
              <a:ext cx="723" cy="637"/>
              <a:chOff x="2549" y="872"/>
              <a:chExt cx="707" cy="624"/>
            </a:xfrm>
            <a:grpFill/>
          </p:grpSpPr>
          <p:sp>
            <p:nvSpPr>
              <p:cNvPr id="111" name="Freeform 140"/>
              <p:cNvSpPr>
                <a:spLocks noChangeAspect="1"/>
              </p:cNvSpPr>
              <p:nvPr/>
            </p:nvSpPr>
            <p:spPr bwMode="gray">
              <a:xfrm>
                <a:off x="2910" y="1314"/>
                <a:ext cx="54" cy="38"/>
              </a:xfrm>
              <a:custGeom>
                <a:avLst/>
                <a:gdLst>
                  <a:gd name="T0" fmla="*/ 46 w 54"/>
                  <a:gd name="T1" fmla="*/ 6 h 38"/>
                  <a:gd name="T2" fmla="*/ 48 w 54"/>
                  <a:gd name="T3" fmla="*/ 16 h 38"/>
                  <a:gd name="T4" fmla="*/ 54 w 54"/>
                  <a:gd name="T5" fmla="*/ 22 h 38"/>
                  <a:gd name="T6" fmla="*/ 52 w 54"/>
                  <a:gd name="T7" fmla="*/ 28 h 38"/>
                  <a:gd name="T8" fmla="*/ 44 w 54"/>
                  <a:gd name="T9" fmla="*/ 30 h 38"/>
                  <a:gd name="T10" fmla="*/ 40 w 54"/>
                  <a:gd name="T11" fmla="*/ 38 h 38"/>
                  <a:gd name="T12" fmla="*/ 30 w 54"/>
                  <a:gd name="T13" fmla="*/ 32 h 38"/>
                  <a:gd name="T14" fmla="*/ 28 w 54"/>
                  <a:gd name="T15" fmla="*/ 30 h 38"/>
                  <a:gd name="T16" fmla="*/ 16 w 54"/>
                  <a:gd name="T17" fmla="*/ 26 h 38"/>
                  <a:gd name="T18" fmla="*/ 10 w 54"/>
                  <a:gd name="T19" fmla="*/ 20 h 38"/>
                  <a:gd name="T20" fmla="*/ 6 w 54"/>
                  <a:gd name="T21" fmla="*/ 14 h 38"/>
                  <a:gd name="T22" fmla="*/ 0 w 54"/>
                  <a:gd name="T23" fmla="*/ 6 h 38"/>
                  <a:gd name="T24" fmla="*/ 0 w 54"/>
                  <a:gd name="T25" fmla="*/ 2 h 38"/>
                  <a:gd name="T26" fmla="*/ 6 w 54"/>
                  <a:gd name="T27" fmla="*/ 2 h 38"/>
                  <a:gd name="T28" fmla="*/ 12 w 54"/>
                  <a:gd name="T29" fmla="*/ 0 h 38"/>
                  <a:gd name="T30" fmla="*/ 20 w 54"/>
                  <a:gd name="T31" fmla="*/ 0 h 38"/>
                  <a:gd name="T32" fmla="*/ 36 w 54"/>
                  <a:gd name="T33" fmla="*/ 0 h 38"/>
                  <a:gd name="T34" fmla="*/ 40 w 54"/>
                  <a:gd name="T35" fmla="*/ 6 h 38"/>
                  <a:gd name="T36" fmla="*/ 46 w 54"/>
                  <a:gd name="T37" fmla="*/ 6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38">
                    <a:moveTo>
                      <a:pt x="46" y="6"/>
                    </a:moveTo>
                    <a:lnTo>
                      <a:pt x="48" y="16"/>
                    </a:lnTo>
                    <a:lnTo>
                      <a:pt x="54" y="22"/>
                    </a:lnTo>
                    <a:lnTo>
                      <a:pt x="52" y="28"/>
                    </a:lnTo>
                    <a:lnTo>
                      <a:pt x="44" y="30"/>
                    </a:lnTo>
                    <a:lnTo>
                      <a:pt x="40" y="38"/>
                    </a:lnTo>
                    <a:lnTo>
                      <a:pt x="30" y="32"/>
                    </a:lnTo>
                    <a:lnTo>
                      <a:pt x="28" y="30"/>
                    </a:lnTo>
                    <a:lnTo>
                      <a:pt x="16" y="26"/>
                    </a:lnTo>
                    <a:lnTo>
                      <a:pt x="10" y="20"/>
                    </a:lnTo>
                    <a:lnTo>
                      <a:pt x="6" y="14"/>
                    </a:lnTo>
                    <a:lnTo>
                      <a:pt x="0" y="6"/>
                    </a:lnTo>
                    <a:lnTo>
                      <a:pt x="0" y="2"/>
                    </a:lnTo>
                    <a:lnTo>
                      <a:pt x="6" y="2"/>
                    </a:lnTo>
                    <a:lnTo>
                      <a:pt x="12" y="0"/>
                    </a:lnTo>
                    <a:lnTo>
                      <a:pt x="20" y="0"/>
                    </a:lnTo>
                    <a:lnTo>
                      <a:pt x="36" y="0"/>
                    </a:lnTo>
                    <a:lnTo>
                      <a:pt x="40" y="6"/>
                    </a:lnTo>
                    <a:lnTo>
                      <a:pt x="4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2" name="Freeform 141"/>
              <p:cNvSpPr>
                <a:spLocks noChangeAspect="1"/>
              </p:cNvSpPr>
              <p:nvPr/>
            </p:nvSpPr>
            <p:spPr bwMode="gray">
              <a:xfrm>
                <a:off x="2894" y="1290"/>
                <a:ext cx="64" cy="52"/>
              </a:xfrm>
              <a:custGeom>
                <a:avLst/>
                <a:gdLst>
                  <a:gd name="T0" fmla="*/ 28 w 64"/>
                  <a:gd name="T1" fmla="*/ 0 h 52"/>
                  <a:gd name="T2" fmla="*/ 38 w 64"/>
                  <a:gd name="T3" fmla="*/ 10 h 52"/>
                  <a:gd name="T4" fmla="*/ 44 w 64"/>
                  <a:gd name="T5" fmla="*/ 12 h 52"/>
                  <a:gd name="T6" fmla="*/ 48 w 64"/>
                  <a:gd name="T7" fmla="*/ 12 h 52"/>
                  <a:gd name="T8" fmla="*/ 58 w 64"/>
                  <a:gd name="T9" fmla="*/ 10 h 52"/>
                  <a:gd name="T10" fmla="*/ 64 w 64"/>
                  <a:gd name="T11" fmla="*/ 24 h 52"/>
                  <a:gd name="T12" fmla="*/ 62 w 64"/>
                  <a:gd name="T13" fmla="*/ 30 h 52"/>
                  <a:gd name="T14" fmla="*/ 56 w 64"/>
                  <a:gd name="T15" fmla="*/ 30 h 52"/>
                  <a:gd name="T16" fmla="*/ 52 w 64"/>
                  <a:gd name="T17" fmla="*/ 24 h 52"/>
                  <a:gd name="T18" fmla="*/ 36 w 64"/>
                  <a:gd name="T19" fmla="*/ 24 h 52"/>
                  <a:gd name="T20" fmla="*/ 28 w 64"/>
                  <a:gd name="T21" fmla="*/ 24 h 52"/>
                  <a:gd name="T22" fmla="*/ 22 w 64"/>
                  <a:gd name="T23" fmla="*/ 26 h 52"/>
                  <a:gd name="T24" fmla="*/ 16 w 64"/>
                  <a:gd name="T25" fmla="*/ 26 h 52"/>
                  <a:gd name="T26" fmla="*/ 16 w 64"/>
                  <a:gd name="T27" fmla="*/ 30 h 52"/>
                  <a:gd name="T28" fmla="*/ 22 w 64"/>
                  <a:gd name="T29" fmla="*/ 38 h 52"/>
                  <a:gd name="T30" fmla="*/ 26 w 64"/>
                  <a:gd name="T31" fmla="*/ 44 h 52"/>
                  <a:gd name="T32" fmla="*/ 32 w 64"/>
                  <a:gd name="T33" fmla="*/ 50 h 52"/>
                  <a:gd name="T34" fmla="*/ 18 w 64"/>
                  <a:gd name="T35" fmla="*/ 52 h 52"/>
                  <a:gd name="T36" fmla="*/ 8 w 64"/>
                  <a:gd name="T37" fmla="*/ 36 h 52"/>
                  <a:gd name="T38" fmla="*/ 0 w 64"/>
                  <a:gd name="T39" fmla="*/ 18 h 52"/>
                  <a:gd name="T40" fmla="*/ 8 w 64"/>
                  <a:gd name="T41" fmla="*/ 18 h 52"/>
                  <a:gd name="T42" fmla="*/ 12 w 64"/>
                  <a:gd name="T43" fmla="*/ 10 h 52"/>
                  <a:gd name="T44" fmla="*/ 14 w 64"/>
                  <a:gd name="T45" fmla="*/ 4 h 52"/>
                  <a:gd name="T46" fmla="*/ 28 w 64"/>
                  <a:gd name="T47" fmla="*/ 0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4" h="52">
                    <a:moveTo>
                      <a:pt x="28" y="0"/>
                    </a:moveTo>
                    <a:lnTo>
                      <a:pt x="38" y="10"/>
                    </a:lnTo>
                    <a:lnTo>
                      <a:pt x="44" y="12"/>
                    </a:lnTo>
                    <a:lnTo>
                      <a:pt x="48" y="12"/>
                    </a:lnTo>
                    <a:lnTo>
                      <a:pt x="58" y="10"/>
                    </a:lnTo>
                    <a:lnTo>
                      <a:pt x="64" y="24"/>
                    </a:lnTo>
                    <a:lnTo>
                      <a:pt x="62" y="30"/>
                    </a:lnTo>
                    <a:lnTo>
                      <a:pt x="56" y="30"/>
                    </a:lnTo>
                    <a:lnTo>
                      <a:pt x="52" y="24"/>
                    </a:lnTo>
                    <a:lnTo>
                      <a:pt x="36" y="24"/>
                    </a:lnTo>
                    <a:lnTo>
                      <a:pt x="28" y="24"/>
                    </a:lnTo>
                    <a:lnTo>
                      <a:pt x="22" y="26"/>
                    </a:lnTo>
                    <a:lnTo>
                      <a:pt x="16" y="26"/>
                    </a:lnTo>
                    <a:lnTo>
                      <a:pt x="16" y="30"/>
                    </a:lnTo>
                    <a:lnTo>
                      <a:pt x="22" y="38"/>
                    </a:lnTo>
                    <a:lnTo>
                      <a:pt x="26" y="44"/>
                    </a:lnTo>
                    <a:lnTo>
                      <a:pt x="32" y="50"/>
                    </a:lnTo>
                    <a:lnTo>
                      <a:pt x="18" y="52"/>
                    </a:lnTo>
                    <a:lnTo>
                      <a:pt x="8" y="36"/>
                    </a:lnTo>
                    <a:lnTo>
                      <a:pt x="0" y="18"/>
                    </a:lnTo>
                    <a:lnTo>
                      <a:pt x="8" y="18"/>
                    </a:lnTo>
                    <a:lnTo>
                      <a:pt x="12" y="10"/>
                    </a:lnTo>
                    <a:lnTo>
                      <a:pt x="14" y="4"/>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3" name="Freeform 142"/>
              <p:cNvSpPr>
                <a:spLocks noChangeAspect="1"/>
              </p:cNvSpPr>
              <p:nvPr/>
            </p:nvSpPr>
            <p:spPr bwMode="gray">
              <a:xfrm>
                <a:off x="2930" y="886"/>
                <a:ext cx="146" cy="168"/>
              </a:xfrm>
              <a:custGeom>
                <a:avLst/>
                <a:gdLst>
                  <a:gd name="T0" fmla="*/ 92 w 146"/>
                  <a:gd name="T1" fmla="*/ 20 h 168"/>
                  <a:gd name="T2" fmla="*/ 90 w 146"/>
                  <a:gd name="T3" fmla="*/ 26 h 168"/>
                  <a:gd name="T4" fmla="*/ 92 w 146"/>
                  <a:gd name="T5" fmla="*/ 32 h 168"/>
                  <a:gd name="T6" fmla="*/ 108 w 146"/>
                  <a:gd name="T7" fmla="*/ 36 h 168"/>
                  <a:gd name="T8" fmla="*/ 110 w 146"/>
                  <a:gd name="T9" fmla="*/ 40 h 168"/>
                  <a:gd name="T10" fmla="*/ 108 w 146"/>
                  <a:gd name="T11" fmla="*/ 48 h 168"/>
                  <a:gd name="T12" fmla="*/ 104 w 146"/>
                  <a:gd name="T13" fmla="*/ 54 h 168"/>
                  <a:gd name="T14" fmla="*/ 108 w 146"/>
                  <a:gd name="T15" fmla="*/ 54 h 168"/>
                  <a:gd name="T16" fmla="*/ 114 w 146"/>
                  <a:gd name="T17" fmla="*/ 64 h 168"/>
                  <a:gd name="T18" fmla="*/ 120 w 146"/>
                  <a:gd name="T19" fmla="*/ 82 h 168"/>
                  <a:gd name="T20" fmla="*/ 126 w 146"/>
                  <a:gd name="T21" fmla="*/ 88 h 168"/>
                  <a:gd name="T22" fmla="*/ 128 w 146"/>
                  <a:gd name="T23" fmla="*/ 98 h 168"/>
                  <a:gd name="T24" fmla="*/ 130 w 146"/>
                  <a:gd name="T25" fmla="*/ 108 h 168"/>
                  <a:gd name="T26" fmla="*/ 146 w 146"/>
                  <a:gd name="T27" fmla="*/ 118 h 168"/>
                  <a:gd name="T28" fmla="*/ 136 w 146"/>
                  <a:gd name="T29" fmla="*/ 132 h 168"/>
                  <a:gd name="T30" fmla="*/ 122 w 146"/>
                  <a:gd name="T31" fmla="*/ 144 h 168"/>
                  <a:gd name="T32" fmla="*/ 112 w 146"/>
                  <a:gd name="T33" fmla="*/ 154 h 168"/>
                  <a:gd name="T34" fmla="*/ 96 w 146"/>
                  <a:gd name="T35" fmla="*/ 158 h 168"/>
                  <a:gd name="T36" fmla="*/ 88 w 146"/>
                  <a:gd name="T37" fmla="*/ 162 h 168"/>
                  <a:gd name="T38" fmla="*/ 78 w 146"/>
                  <a:gd name="T39" fmla="*/ 162 h 168"/>
                  <a:gd name="T40" fmla="*/ 64 w 146"/>
                  <a:gd name="T41" fmla="*/ 164 h 168"/>
                  <a:gd name="T42" fmla="*/ 44 w 146"/>
                  <a:gd name="T43" fmla="*/ 166 h 168"/>
                  <a:gd name="T44" fmla="*/ 36 w 146"/>
                  <a:gd name="T45" fmla="*/ 160 h 168"/>
                  <a:gd name="T46" fmla="*/ 32 w 146"/>
                  <a:gd name="T47" fmla="*/ 156 h 168"/>
                  <a:gd name="T48" fmla="*/ 24 w 146"/>
                  <a:gd name="T49" fmla="*/ 138 h 168"/>
                  <a:gd name="T50" fmla="*/ 22 w 146"/>
                  <a:gd name="T51" fmla="*/ 108 h 168"/>
                  <a:gd name="T52" fmla="*/ 34 w 146"/>
                  <a:gd name="T53" fmla="*/ 100 h 168"/>
                  <a:gd name="T54" fmla="*/ 50 w 146"/>
                  <a:gd name="T55" fmla="*/ 90 h 168"/>
                  <a:gd name="T56" fmla="*/ 62 w 146"/>
                  <a:gd name="T57" fmla="*/ 80 h 168"/>
                  <a:gd name="T58" fmla="*/ 54 w 146"/>
                  <a:gd name="T59" fmla="*/ 74 h 168"/>
                  <a:gd name="T60" fmla="*/ 40 w 146"/>
                  <a:gd name="T61" fmla="*/ 62 h 168"/>
                  <a:gd name="T62" fmla="*/ 36 w 146"/>
                  <a:gd name="T63" fmla="*/ 46 h 168"/>
                  <a:gd name="T64" fmla="*/ 26 w 146"/>
                  <a:gd name="T65" fmla="*/ 28 h 168"/>
                  <a:gd name="T66" fmla="*/ 8 w 146"/>
                  <a:gd name="T67" fmla="*/ 22 h 168"/>
                  <a:gd name="T68" fmla="*/ 4 w 146"/>
                  <a:gd name="T69" fmla="*/ 16 h 168"/>
                  <a:gd name="T70" fmla="*/ 8 w 146"/>
                  <a:gd name="T71" fmla="*/ 16 h 168"/>
                  <a:gd name="T72" fmla="*/ 26 w 146"/>
                  <a:gd name="T73" fmla="*/ 20 h 168"/>
                  <a:gd name="T74" fmla="*/ 46 w 146"/>
                  <a:gd name="T75" fmla="*/ 26 h 168"/>
                  <a:gd name="T76" fmla="*/ 56 w 146"/>
                  <a:gd name="T77" fmla="*/ 22 h 168"/>
                  <a:gd name="T78" fmla="*/ 60 w 146"/>
                  <a:gd name="T79" fmla="*/ 14 h 168"/>
                  <a:gd name="T80" fmla="*/ 62 w 146"/>
                  <a:gd name="T81" fmla="*/ 4 h 168"/>
                  <a:gd name="T82" fmla="*/ 70 w 146"/>
                  <a:gd name="T83" fmla="*/ 0 h 168"/>
                  <a:gd name="T84" fmla="*/ 90 w 146"/>
                  <a:gd name="T85" fmla="*/ 6 h 168"/>
                  <a:gd name="T86" fmla="*/ 104 w 146"/>
                  <a:gd name="T87" fmla="*/ 14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6" h="168">
                    <a:moveTo>
                      <a:pt x="98" y="16"/>
                    </a:moveTo>
                    <a:lnTo>
                      <a:pt x="92" y="20"/>
                    </a:lnTo>
                    <a:lnTo>
                      <a:pt x="90" y="24"/>
                    </a:lnTo>
                    <a:lnTo>
                      <a:pt x="90" y="26"/>
                    </a:lnTo>
                    <a:lnTo>
                      <a:pt x="90" y="30"/>
                    </a:lnTo>
                    <a:lnTo>
                      <a:pt x="92" y="32"/>
                    </a:lnTo>
                    <a:lnTo>
                      <a:pt x="100" y="34"/>
                    </a:lnTo>
                    <a:lnTo>
                      <a:pt x="108" y="36"/>
                    </a:lnTo>
                    <a:lnTo>
                      <a:pt x="110" y="38"/>
                    </a:lnTo>
                    <a:lnTo>
                      <a:pt x="110" y="40"/>
                    </a:lnTo>
                    <a:lnTo>
                      <a:pt x="110" y="44"/>
                    </a:lnTo>
                    <a:lnTo>
                      <a:pt x="108" y="48"/>
                    </a:lnTo>
                    <a:lnTo>
                      <a:pt x="104" y="50"/>
                    </a:lnTo>
                    <a:lnTo>
                      <a:pt x="104" y="54"/>
                    </a:lnTo>
                    <a:lnTo>
                      <a:pt x="106" y="56"/>
                    </a:lnTo>
                    <a:lnTo>
                      <a:pt x="108" y="54"/>
                    </a:lnTo>
                    <a:lnTo>
                      <a:pt x="114" y="54"/>
                    </a:lnTo>
                    <a:lnTo>
                      <a:pt x="114" y="64"/>
                    </a:lnTo>
                    <a:lnTo>
                      <a:pt x="118" y="76"/>
                    </a:lnTo>
                    <a:lnTo>
                      <a:pt x="120" y="82"/>
                    </a:lnTo>
                    <a:lnTo>
                      <a:pt x="122" y="86"/>
                    </a:lnTo>
                    <a:lnTo>
                      <a:pt x="126" y="88"/>
                    </a:lnTo>
                    <a:lnTo>
                      <a:pt x="126" y="92"/>
                    </a:lnTo>
                    <a:lnTo>
                      <a:pt x="128" y="98"/>
                    </a:lnTo>
                    <a:lnTo>
                      <a:pt x="130" y="102"/>
                    </a:lnTo>
                    <a:lnTo>
                      <a:pt x="130" y="108"/>
                    </a:lnTo>
                    <a:lnTo>
                      <a:pt x="140" y="112"/>
                    </a:lnTo>
                    <a:lnTo>
                      <a:pt x="146" y="118"/>
                    </a:lnTo>
                    <a:lnTo>
                      <a:pt x="146" y="130"/>
                    </a:lnTo>
                    <a:lnTo>
                      <a:pt x="136" y="132"/>
                    </a:lnTo>
                    <a:lnTo>
                      <a:pt x="128" y="138"/>
                    </a:lnTo>
                    <a:lnTo>
                      <a:pt x="122" y="144"/>
                    </a:lnTo>
                    <a:lnTo>
                      <a:pt x="118" y="150"/>
                    </a:lnTo>
                    <a:lnTo>
                      <a:pt x="112" y="154"/>
                    </a:lnTo>
                    <a:lnTo>
                      <a:pt x="106" y="158"/>
                    </a:lnTo>
                    <a:lnTo>
                      <a:pt x="96" y="158"/>
                    </a:lnTo>
                    <a:lnTo>
                      <a:pt x="90" y="160"/>
                    </a:lnTo>
                    <a:lnTo>
                      <a:pt x="88" y="162"/>
                    </a:lnTo>
                    <a:lnTo>
                      <a:pt x="86" y="162"/>
                    </a:lnTo>
                    <a:lnTo>
                      <a:pt x="78" y="162"/>
                    </a:lnTo>
                    <a:lnTo>
                      <a:pt x="70" y="164"/>
                    </a:lnTo>
                    <a:lnTo>
                      <a:pt x="64" y="164"/>
                    </a:lnTo>
                    <a:lnTo>
                      <a:pt x="50" y="168"/>
                    </a:lnTo>
                    <a:lnTo>
                      <a:pt x="44" y="166"/>
                    </a:lnTo>
                    <a:lnTo>
                      <a:pt x="40" y="162"/>
                    </a:lnTo>
                    <a:lnTo>
                      <a:pt x="36" y="160"/>
                    </a:lnTo>
                    <a:lnTo>
                      <a:pt x="34" y="158"/>
                    </a:lnTo>
                    <a:lnTo>
                      <a:pt x="32" y="156"/>
                    </a:lnTo>
                    <a:lnTo>
                      <a:pt x="28" y="152"/>
                    </a:lnTo>
                    <a:lnTo>
                      <a:pt x="24" y="138"/>
                    </a:lnTo>
                    <a:lnTo>
                      <a:pt x="20" y="118"/>
                    </a:lnTo>
                    <a:lnTo>
                      <a:pt x="22" y="108"/>
                    </a:lnTo>
                    <a:lnTo>
                      <a:pt x="26" y="104"/>
                    </a:lnTo>
                    <a:lnTo>
                      <a:pt x="34" y="100"/>
                    </a:lnTo>
                    <a:lnTo>
                      <a:pt x="40" y="94"/>
                    </a:lnTo>
                    <a:lnTo>
                      <a:pt x="50" y="90"/>
                    </a:lnTo>
                    <a:lnTo>
                      <a:pt x="58" y="86"/>
                    </a:lnTo>
                    <a:lnTo>
                      <a:pt x="62" y="80"/>
                    </a:lnTo>
                    <a:lnTo>
                      <a:pt x="64" y="74"/>
                    </a:lnTo>
                    <a:lnTo>
                      <a:pt x="54" y="74"/>
                    </a:lnTo>
                    <a:lnTo>
                      <a:pt x="44" y="74"/>
                    </a:lnTo>
                    <a:lnTo>
                      <a:pt x="40" y="62"/>
                    </a:lnTo>
                    <a:lnTo>
                      <a:pt x="38" y="54"/>
                    </a:lnTo>
                    <a:lnTo>
                      <a:pt x="36" y="46"/>
                    </a:lnTo>
                    <a:lnTo>
                      <a:pt x="32" y="34"/>
                    </a:lnTo>
                    <a:lnTo>
                      <a:pt x="26" y="28"/>
                    </a:lnTo>
                    <a:lnTo>
                      <a:pt x="16" y="26"/>
                    </a:lnTo>
                    <a:lnTo>
                      <a:pt x="8" y="22"/>
                    </a:lnTo>
                    <a:lnTo>
                      <a:pt x="0" y="18"/>
                    </a:lnTo>
                    <a:lnTo>
                      <a:pt x="4" y="16"/>
                    </a:lnTo>
                    <a:lnTo>
                      <a:pt x="6" y="16"/>
                    </a:lnTo>
                    <a:lnTo>
                      <a:pt x="8" y="16"/>
                    </a:lnTo>
                    <a:lnTo>
                      <a:pt x="16" y="18"/>
                    </a:lnTo>
                    <a:lnTo>
                      <a:pt x="26" y="20"/>
                    </a:lnTo>
                    <a:lnTo>
                      <a:pt x="36" y="24"/>
                    </a:lnTo>
                    <a:lnTo>
                      <a:pt x="46" y="26"/>
                    </a:lnTo>
                    <a:lnTo>
                      <a:pt x="52" y="26"/>
                    </a:lnTo>
                    <a:lnTo>
                      <a:pt x="56" y="22"/>
                    </a:lnTo>
                    <a:lnTo>
                      <a:pt x="58" y="18"/>
                    </a:lnTo>
                    <a:lnTo>
                      <a:pt x="60" y="14"/>
                    </a:lnTo>
                    <a:lnTo>
                      <a:pt x="60" y="8"/>
                    </a:lnTo>
                    <a:lnTo>
                      <a:pt x="62" y="4"/>
                    </a:lnTo>
                    <a:lnTo>
                      <a:pt x="64" y="2"/>
                    </a:lnTo>
                    <a:lnTo>
                      <a:pt x="70" y="0"/>
                    </a:lnTo>
                    <a:lnTo>
                      <a:pt x="82" y="2"/>
                    </a:lnTo>
                    <a:lnTo>
                      <a:pt x="90" y="6"/>
                    </a:lnTo>
                    <a:lnTo>
                      <a:pt x="96" y="10"/>
                    </a:lnTo>
                    <a:lnTo>
                      <a:pt x="104" y="14"/>
                    </a:lnTo>
                    <a:lnTo>
                      <a:pt x="98"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4" name="Freeform 143"/>
              <p:cNvSpPr>
                <a:spLocks noChangeAspect="1"/>
              </p:cNvSpPr>
              <p:nvPr/>
            </p:nvSpPr>
            <p:spPr bwMode="gray">
              <a:xfrm>
                <a:off x="3040" y="1488"/>
                <a:ext cx="42" cy="8"/>
              </a:xfrm>
              <a:custGeom>
                <a:avLst/>
                <a:gdLst>
                  <a:gd name="T0" fmla="*/ 20 w 42"/>
                  <a:gd name="T1" fmla="*/ 2 h 8"/>
                  <a:gd name="T2" fmla="*/ 8 w 42"/>
                  <a:gd name="T3" fmla="*/ 2 h 8"/>
                  <a:gd name="T4" fmla="*/ 0 w 42"/>
                  <a:gd name="T5" fmla="*/ 0 h 8"/>
                  <a:gd name="T6" fmla="*/ 4 w 42"/>
                  <a:gd name="T7" fmla="*/ 2 h 8"/>
                  <a:gd name="T8" fmla="*/ 8 w 42"/>
                  <a:gd name="T9" fmla="*/ 6 h 8"/>
                  <a:gd name="T10" fmla="*/ 22 w 42"/>
                  <a:gd name="T11" fmla="*/ 8 h 8"/>
                  <a:gd name="T12" fmla="*/ 34 w 42"/>
                  <a:gd name="T13" fmla="*/ 8 h 8"/>
                  <a:gd name="T14" fmla="*/ 42 w 42"/>
                  <a:gd name="T15" fmla="*/ 6 h 8"/>
                  <a:gd name="T16" fmla="*/ 36 w 42"/>
                  <a:gd name="T17" fmla="*/ 2 h 8"/>
                  <a:gd name="T18" fmla="*/ 32 w 42"/>
                  <a:gd name="T19" fmla="*/ 0 h 8"/>
                  <a:gd name="T20" fmla="*/ 20 w 42"/>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8">
                    <a:moveTo>
                      <a:pt x="20" y="2"/>
                    </a:moveTo>
                    <a:lnTo>
                      <a:pt x="8" y="2"/>
                    </a:lnTo>
                    <a:lnTo>
                      <a:pt x="0" y="0"/>
                    </a:lnTo>
                    <a:lnTo>
                      <a:pt x="4" y="2"/>
                    </a:lnTo>
                    <a:lnTo>
                      <a:pt x="8" y="6"/>
                    </a:lnTo>
                    <a:lnTo>
                      <a:pt x="22" y="8"/>
                    </a:lnTo>
                    <a:lnTo>
                      <a:pt x="34" y="8"/>
                    </a:lnTo>
                    <a:lnTo>
                      <a:pt x="42" y="6"/>
                    </a:lnTo>
                    <a:lnTo>
                      <a:pt x="36" y="2"/>
                    </a:lnTo>
                    <a:lnTo>
                      <a:pt x="32" y="0"/>
                    </a:lnTo>
                    <a:lnTo>
                      <a:pt x="2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5" name="Freeform 144"/>
              <p:cNvSpPr>
                <a:spLocks noChangeAspect="1"/>
              </p:cNvSpPr>
              <p:nvPr/>
            </p:nvSpPr>
            <p:spPr bwMode="gray">
              <a:xfrm>
                <a:off x="2719" y="1406"/>
                <a:ext cx="16" cy="10"/>
              </a:xfrm>
              <a:custGeom>
                <a:avLst/>
                <a:gdLst>
                  <a:gd name="T0" fmla="*/ 16 w 16"/>
                  <a:gd name="T1" fmla="*/ 6 h 10"/>
                  <a:gd name="T2" fmla="*/ 12 w 16"/>
                  <a:gd name="T3" fmla="*/ 0 h 10"/>
                  <a:gd name="T4" fmla="*/ 6 w 16"/>
                  <a:gd name="T5" fmla="*/ 0 h 10"/>
                  <a:gd name="T6" fmla="*/ 4 w 16"/>
                  <a:gd name="T7" fmla="*/ 0 h 10"/>
                  <a:gd name="T8" fmla="*/ 2 w 16"/>
                  <a:gd name="T9" fmla="*/ 2 h 10"/>
                  <a:gd name="T10" fmla="*/ 0 w 16"/>
                  <a:gd name="T11" fmla="*/ 10 h 10"/>
                  <a:gd name="T12" fmla="*/ 16 w 16"/>
                  <a:gd name="T13" fmla="*/ 10 h 10"/>
                  <a:gd name="T14" fmla="*/ 14 w 16"/>
                  <a:gd name="T15" fmla="*/ 4 h 10"/>
                  <a:gd name="T16" fmla="*/ 16 w 16"/>
                  <a:gd name="T17" fmla="*/ 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10">
                    <a:moveTo>
                      <a:pt x="16" y="6"/>
                    </a:moveTo>
                    <a:lnTo>
                      <a:pt x="12" y="0"/>
                    </a:lnTo>
                    <a:lnTo>
                      <a:pt x="6" y="0"/>
                    </a:lnTo>
                    <a:lnTo>
                      <a:pt x="4" y="0"/>
                    </a:lnTo>
                    <a:lnTo>
                      <a:pt x="2" y="2"/>
                    </a:lnTo>
                    <a:lnTo>
                      <a:pt x="0" y="10"/>
                    </a:lnTo>
                    <a:lnTo>
                      <a:pt x="16" y="10"/>
                    </a:lnTo>
                    <a:lnTo>
                      <a:pt x="14" y="4"/>
                    </a:lnTo>
                    <a:lnTo>
                      <a:pt x="1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6" name="Freeform 145"/>
              <p:cNvSpPr>
                <a:spLocks noChangeAspect="1"/>
              </p:cNvSpPr>
              <p:nvPr/>
            </p:nvSpPr>
            <p:spPr bwMode="gray">
              <a:xfrm>
                <a:off x="2597" y="1068"/>
                <a:ext cx="110" cy="154"/>
              </a:xfrm>
              <a:custGeom>
                <a:avLst/>
                <a:gdLst>
                  <a:gd name="T0" fmla="*/ 82 w 110"/>
                  <a:gd name="T1" fmla="*/ 86 h 154"/>
                  <a:gd name="T2" fmla="*/ 90 w 110"/>
                  <a:gd name="T3" fmla="*/ 94 h 154"/>
                  <a:gd name="T4" fmla="*/ 90 w 110"/>
                  <a:gd name="T5" fmla="*/ 104 h 154"/>
                  <a:gd name="T6" fmla="*/ 94 w 110"/>
                  <a:gd name="T7" fmla="*/ 106 h 154"/>
                  <a:gd name="T8" fmla="*/ 108 w 110"/>
                  <a:gd name="T9" fmla="*/ 110 h 154"/>
                  <a:gd name="T10" fmla="*/ 108 w 110"/>
                  <a:gd name="T11" fmla="*/ 118 h 154"/>
                  <a:gd name="T12" fmla="*/ 94 w 110"/>
                  <a:gd name="T13" fmla="*/ 128 h 154"/>
                  <a:gd name="T14" fmla="*/ 98 w 110"/>
                  <a:gd name="T15" fmla="*/ 132 h 154"/>
                  <a:gd name="T16" fmla="*/ 102 w 110"/>
                  <a:gd name="T17" fmla="*/ 138 h 154"/>
                  <a:gd name="T18" fmla="*/ 92 w 110"/>
                  <a:gd name="T19" fmla="*/ 144 h 154"/>
                  <a:gd name="T20" fmla="*/ 66 w 110"/>
                  <a:gd name="T21" fmla="*/ 144 h 154"/>
                  <a:gd name="T22" fmla="*/ 40 w 110"/>
                  <a:gd name="T23" fmla="*/ 144 h 154"/>
                  <a:gd name="T24" fmla="*/ 40 w 110"/>
                  <a:gd name="T25" fmla="*/ 152 h 154"/>
                  <a:gd name="T26" fmla="*/ 26 w 110"/>
                  <a:gd name="T27" fmla="*/ 154 h 154"/>
                  <a:gd name="T28" fmla="*/ 12 w 110"/>
                  <a:gd name="T29" fmla="*/ 154 h 154"/>
                  <a:gd name="T30" fmla="*/ 18 w 110"/>
                  <a:gd name="T31" fmla="*/ 144 h 154"/>
                  <a:gd name="T32" fmla="*/ 30 w 110"/>
                  <a:gd name="T33" fmla="*/ 140 h 154"/>
                  <a:gd name="T34" fmla="*/ 46 w 110"/>
                  <a:gd name="T35" fmla="*/ 132 h 154"/>
                  <a:gd name="T36" fmla="*/ 32 w 110"/>
                  <a:gd name="T37" fmla="*/ 126 h 154"/>
                  <a:gd name="T38" fmla="*/ 18 w 110"/>
                  <a:gd name="T39" fmla="*/ 122 h 154"/>
                  <a:gd name="T40" fmla="*/ 36 w 110"/>
                  <a:gd name="T41" fmla="*/ 108 h 154"/>
                  <a:gd name="T42" fmla="*/ 36 w 110"/>
                  <a:gd name="T43" fmla="*/ 100 h 154"/>
                  <a:gd name="T44" fmla="*/ 40 w 110"/>
                  <a:gd name="T45" fmla="*/ 94 h 154"/>
                  <a:gd name="T46" fmla="*/ 42 w 110"/>
                  <a:gd name="T47" fmla="*/ 84 h 154"/>
                  <a:gd name="T48" fmla="*/ 40 w 110"/>
                  <a:gd name="T49" fmla="*/ 76 h 154"/>
                  <a:gd name="T50" fmla="*/ 42 w 110"/>
                  <a:gd name="T51" fmla="*/ 68 h 154"/>
                  <a:gd name="T52" fmla="*/ 38 w 110"/>
                  <a:gd name="T53" fmla="*/ 58 h 154"/>
                  <a:gd name="T54" fmla="*/ 12 w 110"/>
                  <a:gd name="T55" fmla="*/ 56 h 154"/>
                  <a:gd name="T56" fmla="*/ 10 w 110"/>
                  <a:gd name="T57" fmla="*/ 48 h 154"/>
                  <a:gd name="T58" fmla="*/ 12 w 110"/>
                  <a:gd name="T59" fmla="*/ 36 h 154"/>
                  <a:gd name="T60" fmla="*/ 0 w 110"/>
                  <a:gd name="T61" fmla="*/ 28 h 154"/>
                  <a:gd name="T62" fmla="*/ 22 w 110"/>
                  <a:gd name="T63" fmla="*/ 10 h 154"/>
                  <a:gd name="T64" fmla="*/ 50 w 110"/>
                  <a:gd name="T65" fmla="*/ 0 h 154"/>
                  <a:gd name="T66" fmla="*/ 46 w 110"/>
                  <a:gd name="T67" fmla="*/ 12 h 154"/>
                  <a:gd name="T68" fmla="*/ 38 w 110"/>
                  <a:gd name="T69" fmla="*/ 20 h 154"/>
                  <a:gd name="T70" fmla="*/ 54 w 110"/>
                  <a:gd name="T71" fmla="*/ 22 h 154"/>
                  <a:gd name="T72" fmla="*/ 66 w 110"/>
                  <a:gd name="T73" fmla="*/ 26 h 154"/>
                  <a:gd name="T74" fmla="*/ 54 w 110"/>
                  <a:gd name="T75" fmla="*/ 40 h 154"/>
                  <a:gd name="T76" fmla="*/ 56 w 110"/>
                  <a:gd name="T77" fmla="*/ 56 h 154"/>
                  <a:gd name="T78" fmla="*/ 74 w 110"/>
                  <a:gd name="T79" fmla="*/ 82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0" h="154">
                    <a:moveTo>
                      <a:pt x="76" y="82"/>
                    </a:moveTo>
                    <a:lnTo>
                      <a:pt x="82" y="86"/>
                    </a:lnTo>
                    <a:lnTo>
                      <a:pt x="88" y="90"/>
                    </a:lnTo>
                    <a:lnTo>
                      <a:pt x="90" y="94"/>
                    </a:lnTo>
                    <a:lnTo>
                      <a:pt x="90" y="100"/>
                    </a:lnTo>
                    <a:lnTo>
                      <a:pt x="90" y="104"/>
                    </a:lnTo>
                    <a:lnTo>
                      <a:pt x="90" y="108"/>
                    </a:lnTo>
                    <a:lnTo>
                      <a:pt x="94" y="106"/>
                    </a:lnTo>
                    <a:lnTo>
                      <a:pt x="104" y="104"/>
                    </a:lnTo>
                    <a:lnTo>
                      <a:pt x="108" y="110"/>
                    </a:lnTo>
                    <a:lnTo>
                      <a:pt x="110" y="114"/>
                    </a:lnTo>
                    <a:lnTo>
                      <a:pt x="108" y="118"/>
                    </a:lnTo>
                    <a:lnTo>
                      <a:pt x="104" y="122"/>
                    </a:lnTo>
                    <a:lnTo>
                      <a:pt x="94" y="128"/>
                    </a:lnTo>
                    <a:lnTo>
                      <a:pt x="94" y="130"/>
                    </a:lnTo>
                    <a:lnTo>
                      <a:pt x="98" y="132"/>
                    </a:lnTo>
                    <a:lnTo>
                      <a:pt x="104" y="134"/>
                    </a:lnTo>
                    <a:lnTo>
                      <a:pt x="102" y="138"/>
                    </a:lnTo>
                    <a:lnTo>
                      <a:pt x="98" y="142"/>
                    </a:lnTo>
                    <a:lnTo>
                      <a:pt x="92" y="144"/>
                    </a:lnTo>
                    <a:lnTo>
                      <a:pt x="82" y="144"/>
                    </a:lnTo>
                    <a:lnTo>
                      <a:pt x="66" y="144"/>
                    </a:lnTo>
                    <a:lnTo>
                      <a:pt x="50" y="144"/>
                    </a:lnTo>
                    <a:lnTo>
                      <a:pt x="40" y="144"/>
                    </a:lnTo>
                    <a:lnTo>
                      <a:pt x="40" y="148"/>
                    </a:lnTo>
                    <a:lnTo>
                      <a:pt x="40" y="152"/>
                    </a:lnTo>
                    <a:lnTo>
                      <a:pt x="34" y="152"/>
                    </a:lnTo>
                    <a:lnTo>
                      <a:pt x="26" y="154"/>
                    </a:lnTo>
                    <a:lnTo>
                      <a:pt x="18" y="154"/>
                    </a:lnTo>
                    <a:lnTo>
                      <a:pt x="12" y="154"/>
                    </a:lnTo>
                    <a:lnTo>
                      <a:pt x="14" y="148"/>
                    </a:lnTo>
                    <a:lnTo>
                      <a:pt x="18" y="144"/>
                    </a:lnTo>
                    <a:lnTo>
                      <a:pt x="24" y="142"/>
                    </a:lnTo>
                    <a:lnTo>
                      <a:pt x="30" y="140"/>
                    </a:lnTo>
                    <a:lnTo>
                      <a:pt x="42" y="136"/>
                    </a:lnTo>
                    <a:lnTo>
                      <a:pt x="46" y="132"/>
                    </a:lnTo>
                    <a:lnTo>
                      <a:pt x="50" y="128"/>
                    </a:lnTo>
                    <a:lnTo>
                      <a:pt x="32" y="126"/>
                    </a:lnTo>
                    <a:lnTo>
                      <a:pt x="24" y="124"/>
                    </a:lnTo>
                    <a:lnTo>
                      <a:pt x="18" y="122"/>
                    </a:lnTo>
                    <a:lnTo>
                      <a:pt x="26" y="114"/>
                    </a:lnTo>
                    <a:lnTo>
                      <a:pt x="36" y="108"/>
                    </a:lnTo>
                    <a:lnTo>
                      <a:pt x="36" y="104"/>
                    </a:lnTo>
                    <a:lnTo>
                      <a:pt x="36" y="100"/>
                    </a:lnTo>
                    <a:lnTo>
                      <a:pt x="38" y="98"/>
                    </a:lnTo>
                    <a:lnTo>
                      <a:pt x="40" y="94"/>
                    </a:lnTo>
                    <a:lnTo>
                      <a:pt x="48" y="90"/>
                    </a:lnTo>
                    <a:lnTo>
                      <a:pt x="42" y="84"/>
                    </a:lnTo>
                    <a:lnTo>
                      <a:pt x="40" y="80"/>
                    </a:lnTo>
                    <a:lnTo>
                      <a:pt x="40" y="76"/>
                    </a:lnTo>
                    <a:lnTo>
                      <a:pt x="40" y="70"/>
                    </a:lnTo>
                    <a:lnTo>
                      <a:pt x="42" y="68"/>
                    </a:lnTo>
                    <a:lnTo>
                      <a:pt x="40" y="62"/>
                    </a:lnTo>
                    <a:lnTo>
                      <a:pt x="38" y="58"/>
                    </a:lnTo>
                    <a:lnTo>
                      <a:pt x="14" y="58"/>
                    </a:lnTo>
                    <a:lnTo>
                      <a:pt x="12" y="56"/>
                    </a:lnTo>
                    <a:lnTo>
                      <a:pt x="12" y="50"/>
                    </a:lnTo>
                    <a:lnTo>
                      <a:pt x="10" y="48"/>
                    </a:lnTo>
                    <a:lnTo>
                      <a:pt x="6" y="46"/>
                    </a:lnTo>
                    <a:lnTo>
                      <a:pt x="12" y="36"/>
                    </a:lnTo>
                    <a:lnTo>
                      <a:pt x="6" y="32"/>
                    </a:lnTo>
                    <a:lnTo>
                      <a:pt x="0" y="28"/>
                    </a:lnTo>
                    <a:lnTo>
                      <a:pt x="10" y="20"/>
                    </a:lnTo>
                    <a:lnTo>
                      <a:pt x="22" y="10"/>
                    </a:lnTo>
                    <a:lnTo>
                      <a:pt x="38" y="4"/>
                    </a:lnTo>
                    <a:lnTo>
                      <a:pt x="50" y="0"/>
                    </a:lnTo>
                    <a:lnTo>
                      <a:pt x="48" y="8"/>
                    </a:lnTo>
                    <a:lnTo>
                      <a:pt x="46" y="12"/>
                    </a:lnTo>
                    <a:lnTo>
                      <a:pt x="42" y="16"/>
                    </a:lnTo>
                    <a:lnTo>
                      <a:pt x="38" y="20"/>
                    </a:lnTo>
                    <a:lnTo>
                      <a:pt x="46" y="22"/>
                    </a:lnTo>
                    <a:lnTo>
                      <a:pt x="54" y="22"/>
                    </a:lnTo>
                    <a:lnTo>
                      <a:pt x="60" y="24"/>
                    </a:lnTo>
                    <a:lnTo>
                      <a:pt x="66" y="26"/>
                    </a:lnTo>
                    <a:lnTo>
                      <a:pt x="58" y="36"/>
                    </a:lnTo>
                    <a:lnTo>
                      <a:pt x="54" y="40"/>
                    </a:lnTo>
                    <a:lnTo>
                      <a:pt x="54" y="46"/>
                    </a:lnTo>
                    <a:lnTo>
                      <a:pt x="56" y="56"/>
                    </a:lnTo>
                    <a:lnTo>
                      <a:pt x="62" y="64"/>
                    </a:lnTo>
                    <a:lnTo>
                      <a:pt x="74" y="82"/>
                    </a:lnTo>
                    <a:lnTo>
                      <a:pt x="76"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7" name="Freeform 146"/>
              <p:cNvSpPr>
                <a:spLocks noChangeAspect="1"/>
              </p:cNvSpPr>
              <p:nvPr/>
            </p:nvSpPr>
            <p:spPr bwMode="gray">
              <a:xfrm>
                <a:off x="2549" y="1134"/>
                <a:ext cx="60" cy="64"/>
              </a:xfrm>
              <a:custGeom>
                <a:avLst/>
                <a:gdLst>
                  <a:gd name="T0" fmla="*/ 32 w 60"/>
                  <a:gd name="T1" fmla="*/ 20 h 64"/>
                  <a:gd name="T2" fmla="*/ 32 w 60"/>
                  <a:gd name="T3" fmla="*/ 4 h 64"/>
                  <a:gd name="T4" fmla="*/ 32 w 60"/>
                  <a:gd name="T5" fmla="*/ 2 h 64"/>
                  <a:gd name="T6" fmla="*/ 34 w 60"/>
                  <a:gd name="T7" fmla="*/ 0 h 64"/>
                  <a:gd name="T8" fmla="*/ 44 w 60"/>
                  <a:gd name="T9" fmla="*/ 0 h 64"/>
                  <a:gd name="T10" fmla="*/ 56 w 60"/>
                  <a:gd name="T11" fmla="*/ 0 h 64"/>
                  <a:gd name="T12" fmla="*/ 60 w 60"/>
                  <a:gd name="T13" fmla="*/ 2 h 64"/>
                  <a:gd name="T14" fmla="*/ 60 w 60"/>
                  <a:gd name="T15" fmla="*/ 6 h 64"/>
                  <a:gd name="T16" fmla="*/ 58 w 60"/>
                  <a:gd name="T17" fmla="*/ 14 h 64"/>
                  <a:gd name="T18" fmla="*/ 54 w 60"/>
                  <a:gd name="T19" fmla="*/ 18 h 64"/>
                  <a:gd name="T20" fmla="*/ 50 w 60"/>
                  <a:gd name="T21" fmla="*/ 20 h 64"/>
                  <a:gd name="T22" fmla="*/ 48 w 60"/>
                  <a:gd name="T23" fmla="*/ 24 h 64"/>
                  <a:gd name="T24" fmla="*/ 50 w 60"/>
                  <a:gd name="T25" fmla="*/ 26 h 64"/>
                  <a:gd name="T26" fmla="*/ 52 w 60"/>
                  <a:gd name="T27" fmla="*/ 30 h 64"/>
                  <a:gd name="T28" fmla="*/ 54 w 60"/>
                  <a:gd name="T29" fmla="*/ 32 h 64"/>
                  <a:gd name="T30" fmla="*/ 56 w 60"/>
                  <a:gd name="T31" fmla="*/ 36 h 64"/>
                  <a:gd name="T32" fmla="*/ 54 w 60"/>
                  <a:gd name="T33" fmla="*/ 42 h 64"/>
                  <a:gd name="T34" fmla="*/ 50 w 60"/>
                  <a:gd name="T35" fmla="*/ 46 h 64"/>
                  <a:gd name="T36" fmla="*/ 38 w 60"/>
                  <a:gd name="T37" fmla="*/ 54 h 64"/>
                  <a:gd name="T38" fmla="*/ 24 w 60"/>
                  <a:gd name="T39" fmla="*/ 62 h 64"/>
                  <a:gd name="T40" fmla="*/ 16 w 60"/>
                  <a:gd name="T41" fmla="*/ 64 h 64"/>
                  <a:gd name="T42" fmla="*/ 10 w 60"/>
                  <a:gd name="T43" fmla="*/ 64 h 64"/>
                  <a:gd name="T44" fmla="*/ 6 w 60"/>
                  <a:gd name="T45" fmla="*/ 64 h 64"/>
                  <a:gd name="T46" fmla="*/ 4 w 60"/>
                  <a:gd name="T47" fmla="*/ 62 h 64"/>
                  <a:gd name="T48" fmla="*/ 0 w 60"/>
                  <a:gd name="T49" fmla="*/ 56 h 64"/>
                  <a:gd name="T50" fmla="*/ 2 w 60"/>
                  <a:gd name="T51" fmla="*/ 52 h 64"/>
                  <a:gd name="T52" fmla="*/ 6 w 60"/>
                  <a:gd name="T53" fmla="*/ 48 h 64"/>
                  <a:gd name="T54" fmla="*/ 14 w 60"/>
                  <a:gd name="T55" fmla="*/ 40 h 64"/>
                  <a:gd name="T56" fmla="*/ 6 w 60"/>
                  <a:gd name="T57" fmla="*/ 34 h 64"/>
                  <a:gd name="T58" fmla="*/ 2 w 60"/>
                  <a:gd name="T59" fmla="*/ 30 h 64"/>
                  <a:gd name="T60" fmla="*/ 6 w 60"/>
                  <a:gd name="T61" fmla="*/ 26 h 64"/>
                  <a:gd name="T62" fmla="*/ 4 w 60"/>
                  <a:gd name="T63" fmla="*/ 20 h 64"/>
                  <a:gd name="T64" fmla="*/ 10 w 60"/>
                  <a:gd name="T65" fmla="*/ 18 h 64"/>
                  <a:gd name="T66" fmla="*/ 20 w 60"/>
                  <a:gd name="T67" fmla="*/ 16 h 64"/>
                  <a:gd name="T68" fmla="*/ 26 w 60"/>
                  <a:gd name="T69" fmla="*/ 18 h 64"/>
                  <a:gd name="T70" fmla="*/ 32 w 60"/>
                  <a:gd name="T71" fmla="*/ 20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 h="64">
                    <a:moveTo>
                      <a:pt x="32" y="20"/>
                    </a:moveTo>
                    <a:lnTo>
                      <a:pt x="32" y="4"/>
                    </a:lnTo>
                    <a:lnTo>
                      <a:pt x="32" y="2"/>
                    </a:lnTo>
                    <a:lnTo>
                      <a:pt x="34" y="0"/>
                    </a:lnTo>
                    <a:lnTo>
                      <a:pt x="44" y="0"/>
                    </a:lnTo>
                    <a:lnTo>
                      <a:pt x="56" y="0"/>
                    </a:lnTo>
                    <a:lnTo>
                      <a:pt x="60" y="2"/>
                    </a:lnTo>
                    <a:lnTo>
                      <a:pt x="60" y="6"/>
                    </a:lnTo>
                    <a:lnTo>
                      <a:pt x="58" y="14"/>
                    </a:lnTo>
                    <a:lnTo>
                      <a:pt x="54" y="18"/>
                    </a:lnTo>
                    <a:lnTo>
                      <a:pt x="50" y="20"/>
                    </a:lnTo>
                    <a:lnTo>
                      <a:pt x="48" y="24"/>
                    </a:lnTo>
                    <a:lnTo>
                      <a:pt x="50" y="26"/>
                    </a:lnTo>
                    <a:lnTo>
                      <a:pt x="52" y="30"/>
                    </a:lnTo>
                    <a:lnTo>
                      <a:pt x="54" y="32"/>
                    </a:lnTo>
                    <a:lnTo>
                      <a:pt x="56" y="36"/>
                    </a:lnTo>
                    <a:lnTo>
                      <a:pt x="54" y="42"/>
                    </a:lnTo>
                    <a:lnTo>
                      <a:pt x="50" y="46"/>
                    </a:lnTo>
                    <a:lnTo>
                      <a:pt x="38" y="54"/>
                    </a:lnTo>
                    <a:lnTo>
                      <a:pt x="24" y="62"/>
                    </a:lnTo>
                    <a:lnTo>
                      <a:pt x="16" y="64"/>
                    </a:lnTo>
                    <a:lnTo>
                      <a:pt x="10" y="64"/>
                    </a:lnTo>
                    <a:lnTo>
                      <a:pt x="6" y="64"/>
                    </a:lnTo>
                    <a:lnTo>
                      <a:pt x="4" y="62"/>
                    </a:lnTo>
                    <a:lnTo>
                      <a:pt x="0" y="56"/>
                    </a:lnTo>
                    <a:lnTo>
                      <a:pt x="2" y="52"/>
                    </a:lnTo>
                    <a:lnTo>
                      <a:pt x="6" y="48"/>
                    </a:lnTo>
                    <a:lnTo>
                      <a:pt x="14" y="40"/>
                    </a:lnTo>
                    <a:lnTo>
                      <a:pt x="6" y="34"/>
                    </a:lnTo>
                    <a:lnTo>
                      <a:pt x="2" y="30"/>
                    </a:lnTo>
                    <a:lnTo>
                      <a:pt x="6" y="26"/>
                    </a:lnTo>
                    <a:lnTo>
                      <a:pt x="4" y="20"/>
                    </a:lnTo>
                    <a:lnTo>
                      <a:pt x="10" y="18"/>
                    </a:lnTo>
                    <a:lnTo>
                      <a:pt x="20" y="16"/>
                    </a:lnTo>
                    <a:lnTo>
                      <a:pt x="26" y="18"/>
                    </a:lnTo>
                    <a:lnTo>
                      <a:pt x="32"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8" name="Freeform 147"/>
              <p:cNvSpPr>
                <a:spLocks noChangeAspect="1"/>
              </p:cNvSpPr>
              <p:nvPr/>
            </p:nvSpPr>
            <p:spPr bwMode="gray">
              <a:xfrm>
                <a:off x="2815" y="1352"/>
                <a:ext cx="10" cy="28"/>
              </a:xfrm>
              <a:custGeom>
                <a:avLst/>
                <a:gdLst>
                  <a:gd name="T0" fmla="*/ 0 w 10"/>
                  <a:gd name="T1" fmla="*/ 28 h 28"/>
                  <a:gd name="T2" fmla="*/ 0 w 10"/>
                  <a:gd name="T3" fmla="*/ 12 h 28"/>
                  <a:gd name="T4" fmla="*/ 2 w 10"/>
                  <a:gd name="T5" fmla="*/ 6 h 28"/>
                  <a:gd name="T6" fmla="*/ 6 w 10"/>
                  <a:gd name="T7" fmla="*/ 0 h 28"/>
                  <a:gd name="T8" fmla="*/ 8 w 10"/>
                  <a:gd name="T9" fmla="*/ 6 h 28"/>
                  <a:gd name="T10" fmla="*/ 10 w 10"/>
                  <a:gd name="T11" fmla="*/ 10 h 28"/>
                  <a:gd name="T12" fmla="*/ 10 w 10"/>
                  <a:gd name="T13" fmla="*/ 28 h 28"/>
                  <a:gd name="T14" fmla="*/ 0 w 10"/>
                  <a:gd name="T15" fmla="*/ 28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28">
                    <a:moveTo>
                      <a:pt x="0" y="28"/>
                    </a:moveTo>
                    <a:lnTo>
                      <a:pt x="0" y="12"/>
                    </a:lnTo>
                    <a:lnTo>
                      <a:pt x="2" y="6"/>
                    </a:lnTo>
                    <a:lnTo>
                      <a:pt x="6" y="0"/>
                    </a:lnTo>
                    <a:lnTo>
                      <a:pt x="8" y="6"/>
                    </a:lnTo>
                    <a:lnTo>
                      <a:pt x="10" y="10"/>
                    </a:lnTo>
                    <a:lnTo>
                      <a:pt x="10" y="28"/>
                    </a:lnTo>
                    <a:lnTo>
                      <a:pt x="0"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9" name="Freeform 148"/>
              <p:cNvSpPr>
                <a:spLocks noChangeAspect="1"/>
              </p:cNvSpPr>
              <p:nvPr/>
            </p:nvSpPr>
            <p:spPr bwMode="gray">
              <a:xfrm>
                <a:off x="2801" y="1384"/>
                <a:ext cx="28" cy="40"/>
              </a:xfrm>
              <a:custGeom>
                <a:avLst/>
                <a:gdLst>
                  <a:gd name="T0" fmla="*/ 12 w 28"/>
                  <a:gd name="T1" fmla="*/ 8 h 40"/>
                  <a:gd name="T2" fmla="*/ 16 w 28"/>
                  <a:gd name="T3" fmla="*/ 4 h 40"/>
                  <a:gd name="T4" fmla="*/ 20 w 28"/>
                  <a:gd name="T5" fmla="*/ 0 h 40"/>
                  <a:gd name="T6" fmla="*/ 24 w 28"/>
                  <a:gd name="T7" fmla="*/ 4 h 40"/>
                  <a:gd name="T8" fmla="*/ 28 w 28"/>
                  <a:gd name="T9" fmla="*/ 8 h 40"/>
                  <a:gd name="T10" fmla="*/ 28 w 28"/>
                  <a:gd name="T11" fmla="*/ 34 h 40"/>
                  <a:gd name="T12" fmla="*/ 24 w 28"/>
                  <a:gd name="T13" fmla="*/ 36 h 40"/>
                  <a:gd name="T14" fmla="*/ 20 w 28"/>
                  <a:gd name="T15" fmla="*/ 38 h 40"/>
                  <a:gd name="T16" fmla="*/ 14 w 28"/>
                  <a:gd name="T17" fmla="*/ 40 h 40"/>
                  <a:gd name="T18" fmla="*/ 10 w 28"/>
                  <a:gd name="T19" fmla="*/ 36 h 40"/>
                  <a:gd name="T20" fmla="*/ 10 w 28"/>
                  <a:gd name="T21" fmla="*/ 34 h 40"/>
                  <a:gd name="T22" fmla="*/ 10 w 28"/>
                  <a:gd name="T23" fmla="*/ 30 h 40"/>
                  <a:gd name="T24" fmla="*/ 10 w 28"/>
                  <a:gd name="T25" fmla="*/ 14 h 40"/>
                  <a:gd name="T26" fmla="*/ 4 w 28"/>
                  <a:gd name="T27" fmla="*/ 12 h 40"/>
                  <a:gd name="T28" fmla="*/ 0 w 28"/>
                  <a:gd name="T29" fmla="*/ 8 h 40"/>
                  <a:gd name="T30" fmla="*/ 4 w 28"/>
                  <a:gd name="T31" fmla="*/ 6 h 40"/>
                  <a:gd name="T32" fmla="*/ 8 w 28"/>
                  <a:gd name="T33" fmla="*/ 6 h 40"/>
                  <a:gd name="T34" fmla="*/ 12 w 28"/>
                  <a:gd name="T35" fmla="*/ 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 h="40">
                    <a:moveTo>
                      <a:pt x="12" y="8"/>
                    </a:moveTo>
                    <a:lnTo>
                      <a:pt x="16" y="4"/>
                    </a:lnTo>
                    <a:lnTo>
                      <a:pt x="20" y="0"/>
                    </a:lnTo>
                    <a:lnTo>
                      <a:pt x="24" y="4"/>
                    </a:lnTo>
                    <a:lnTo>
                      <a:pt x="28" y="8"/>
                    </a:lnTo>
                    <a:lnTo>
                      <a:pt x="28" y="34"/>
                    </a:lnTo>
                    <a:lnTo>
                      <a:pt x="24" y="36"/>
                    </a:lnTo>
                    <a:lnTo>
                      <a:pt x="20" y="38"/>
                    </a:lnTo>
                    <a:lnTo>
                      <a:pt x="14" y="40"/>
                    </a:lnTo>
                    <a:lnTo>
                      <a:pt x="10" y="36"/>
                    </a:lnTo>
                    <a:lnTo>
                      <a:pt x="10" y="34"/>
                    </a:lnTo>
                    <a:lnTo>
                      <a:pt x="10" y="30"/>
                    </a:lnTo>
                    <a:lnTo>
                      <a:pt x="10" y="14"/>
                    </a:lnTo>
                    <a:lnTo>
                      <a:pt x="4" y="12"/>
                    </a:lnTo>
                    <a:lnTo>
                      <a:pt x="0" y="8"/>
                    </a:lnTo>
                    <a:lnTo>
                      <a:pt x="4" y="6"/>
                    </a:lnTo>
                    <a:lnTo>
                      <a:pt x="8"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0" name="Freeform 149"/>
              <p:cNvSpPr>
                <a:spLocks noChangeAspect="1"/>
              </p:cNvSpPr>
              <p:nvPr/>
            </p:nvSpPr>
            <p:spPr bwMode="gray">
              <a:xfrm>
                <a:off x="2873" y="1440"/>
                <a:ext cx="41" cy="24"/>
              </a:xfrm>
              <a:custGeom>
                <a:avLst/>
                <a:gdLst>
                  <a:gd name="T0" fmla="*/ 41 w 41"/>
                  <a:gd name="T1" fmla="*/ 12 h 24"/>
                  <a:gd name="T2" fmla="*/ 39 w 41"/>
                  <a:gd name="T3" fmla="*/ 16 h 24"/>
                  <a:gd name="T4" fmla="*/ 39 w 41"/>
                  <a:gd name="T5" fmla="*/ 18 h 24"/>
                  <a:gd name="T6" fmla="*/ 39 w 41"/>
                  <a:gd name="T7" fmla="*/ 22 h 24"/>
                  <a:gd name="T8" fmla="*/ 39 w 41"/>
                  <a:gd name="T9" fmla="*/ 24 h 24"/>
                  <a:gd name="T10" fmla="*/ 31 w 41"/>
                  <a:gd name="T11" fmla="*/ 22 h 24"/>
                  <a:gd name="T12" fmla="*/ 17 w 41"/>
                  <a:gd name="T13" fmla="*/ 16 h 24"/>
                  <a:gd name="T14" fmla="*/ 4 w 41"/>
                  <a:gd name="T15" fmla="*/ 10 h 24"/>
                  <a:gd name="T16" fmla="*/ 0 w 41"/>
                  <a:gd name="T17" fmla="*/ 6 h 24"/>
                  <a:gd name="T18" fmla="*/ 0 w 41"/>
                  <a:gd name="T19" fmla="*/ 2 h 24"/>
                  <a:gd name="T20" fmla="*/ 2 w 41"/>
                  <a:gd name="T21" fmla="*/ 0 h 24"/>
                  <a:gd name="T22" fmla="*/ 9 w 41"/>
                  <a:gd name="T23" fmla="*/ 0 h 24"/>
                  <a:gd name="T24" fmla="*/ 19 w 41"/>
                  <a:gd name="T25" fmla="*/ 2 h 24"/>
                  <a:gd name="T26" fmla="*/ 27 w 41"/>
                  <a:gd name="T27" fmla="*/ 4 h 24"/>
                  <a:gd name="T28" fmla="*/ 33 w 41"/>
                  <a:gd name="T29" fmla="*/ 2 h 24"/>
                  <a:gd name="T30" fmla="*/ 41 w 41"/>
                  <a:gd name="T31" fmla="*/ 0 h 24"/>
                  <a:gd name="T32" fmla="*/ 41 w 41"/>
                  <a:gd name="T33" fmla="*/ 4 h 24"/>
                  <a:gd name="T34" fmla="*/ 41 w 41"/>
                  <a:gd name="T35" fmla="*/ 12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4">
                    <a:moveTo>
                      <a:pt x="41" y="12"/>
                    </a:moveTo>
                    <a:lnTo>
                      <a:pt x="39" y="16"/>
                    </a:lnTo>
                    <a:lnTo>
                      <a:pt x="39" y="18"/>
                    </a:lnTo>
                    <a:lnTo>
                      <a:pt x="39" y="22"/>
                    </a:lnTo>
                    <a:lnTo>
                      <a:pt x="39" y="24"/>
                    </a:lnTo>
                    <a:lnTo>
                      <a:pt x="31" y="22"/>
                    </a:lnTo>
                    <a:lnTo>
                      <a:pt x="17" y="16"/>
                    </a:lnTo>
                    <a:lnTo>
                      <a:pt x="4" y="10"/>
                    </a:lnTo>
                    <a:lnTo>
                      <a:pt x="0" y="6"/>
                    </a:lnTo>
                    <a:lnTo>
                      <a:pt x="0" y="2"/>
                    </a:lnTo>
                    <a:lnTo>
                      <a:pt x="2" y="0"/>
                    </a:lnTo>
                    <a:lnTo>
                      <a:pt x="9" y="0"/>
                    </a:lnTo>
                    <a:lnTo>
                      <a:pt x="19" y="2"/>
                    </a:lnTo>
                    <a:lnTo>
                      <a:pt x="27" y="4"/>
                    </a:lnTo>
                    <a:lnTo>
                      <a:pt x="33" y="2"/>
                    </a:lnTo>
                    <a:lnTo>
                      <a:pt x="41" y="0"/>
                    </a:lnTo>
                    <a:lnTo>
                      <a:pt x="41" y="4"/>
                    </a:lnTo>
                    <a:lnTo>
                      <a:pt x="41"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1" name="Freeform 150"/>
              <p:cNvSpPr>
                <a:spLocks noChangeAspect="1"/>
              </p:cNvSpPr>
              <p:nvPr/>
            </p:nvSpPr>
            <p:spPr bwMode="gray">
              <a:xfrm>
                <a:off x="2825" y="1114"/>
                <a:ext cx="24" cy="30"/>
              </a:xfrm>
              <a:custGeom>
                <a:avLst/>
                <a:gdLst>
                  <a:gd name="T0" fmla="*/ 12 w 24"/>
                  <a:gd name="T1" fmla="*/ 4 h 30"/>
                  <a:gd name="T2" fmla="*/ 12 w 24"/>
                  <a:gd name="T3" fmla="*/ 12 h 30"/>
                  <a:gd name="T4" fmla="*/ 18 w 24"/>
                  <a:gd name="T5" fmla="*/ 8 h 30"/>
                  <a:gd name="T6" fmla="*/ 24 w 24"/>
                  <a:gd name="T7" fmla="*/ 4 h 30"/>
                  <a:gd name="T8" fmla="*/ 24 w 24"/>
                  <a:gd name="T9" fmla="*/ 16 h 30"/>
                  <a:gd name="T10" fmla="*/ 22 w 24"/>
                  <a:gd name="T11" fmla="*/ 20 h 30"/>
                  <a:gd name="T12" fmla="*/ 18 w 24"/>
                  <a:gd name="T13" fmla="*/ 26 h 30"/>
                  <a:gd name="T14" fmla="*/ 16 w 24"/>
                  <a:gd name="T15" fmla="*/ 30 h 30"/>
                  <a:gd name="T16" fmla="*/ 14 w 24"/>
                  <a:gd name="T17" fmla="*/ 30 h 30"/>
                  <a:gd name="T18" fmla="*/ 14 w 24"/>
                  <a:gd name="T19" fmla="*/ 28 h 30"/>
                  <a:gd name="T20" fmla="*/ 12 w 24"/>
                  <a:gd name="T21" fmla="*/ 24 h 30"/>
                  <a:gd name="T22" fmla="*/ 10 w 24"/>
                  <a:gd name="T23" fmla="*/ 20 h 30"/>
                  <a:gd name="T24" fmla="*/ 6 w 24"/>
                  <a:gd name="T25" fmla="*/ 14 h 30"/>
                  <a:gd name="T26" fmla="*/ 2 w 24"/>
                  <a:gd name="T27" fmla="*/ 10 h 30"/>
                  <a:gd name="T28" fmla="*/ 0 w 24"/>
                  <a:gd name="T29" fmla="*/ 6 h 30"/>
                  <a:gd name="T30" fmla="*/ 0 w 24"/>
                  <a:gd name="T31" fmla="*/ 4 h 30"/>
                  <a:gd name="T32" fmla="*/ 2 w 24"/>
                  <a:gd name="T33" fmla="*/ 2 h 30"/>
                  <a:gd name="T34" fmla="*/ 4 w 24"/>
                  <a:gd name="T35" fmla="*/ 0 h 30"/>
                  <a:gd name="T36" fmla="*/ 6 w 24"/>
                  <a:gd name="T37" fmla="*/ 0 h 30"/>
                  <a:gd name="T38" fmla="*/ 8 w 24"/>
                  <a:gd name="T39" fmla="*/ 0 h 30"/>
                  <a:gd name="T40" fmla="*/ 12 w 24"/>
                  <a:gd name="T41" fmla="*/ 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0">
                    <a:moveTo>
                      <a:pt x="12" y="4"/>
                    </a:moveTo>
                    <a:lnTo>
                      <a:pt x="12" y="12"/>
                    </a:lnTo>
                    <a:lnTo>
                      <a:pt x="18" y="8"/>
                    </a:lnTo>
                    <a:lnTo>
                      <a:pt x="24" y="4"/>
                    </a:lnTo>
                    <a:lnTo>
                      <a:pt x="24" y="16"/>
                    </a:lnTo>
                    <a:lnTo>
                      <a:pt x="22" y="20"/>
                    </a:lnTo>
                    <a:lnTo>
                      <a:pt x="18" y="26"/>
                    </a:lnTo>
                    <a:lnTo>
                      <a:pt x="16" y="30"/>
                    </a:lnTo>
                    <a:lnTo>
                      <a:pt x="14" y="30"/>
                    </a:lnTo>
                    <a:lnTo>
                      <a:pt x="14" y="28"/>
                    </a:lnTo>
                    <a:lnTo>
                      <a:pt x="12" y="24"/>
                    </a:lnTo>
                    <a:lnTo>
                      <a:pt x="10" y="20"/>
                    </a:lnTo>
                    <a:lnTo>
                      <a:pt x="6" y="14"/>
                    </a:lnTo>
                    <a:lnTo>
                      <a:pt x="2" y="10"/>
                    </a:lnTo>
                    <a:lnTo>
                      <a:pt x="0" y="6"/>
                    </a:lnTo>
                    <a:lnTo>
                      <a:pt x="0" y="4"/>
                    </a:lnTo>
                    <a:lnTo>
                      <a:pt x="2" y="2"/>
                    </a:lnTo>
                    <a:lnTo>
                      <a:pt x="4" y="0"/>
                    </a:lnTo>
                    <a:lnTo>
                      <a:pt x="6" y="0"/>
                    </a:lnTo>
                    <a:lnTo>
                      <a:pt x="8" y="0"/>
                    </a:lnTo>
                    <a:lnTo>
                      <a:pt x="12"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2" name="Freeform 151"/>
              <p:cNvSpPr>
                <a:spLocks noChangeAspect="1"/>
              </p:cNvSpPr>
              <p:nvPr/>
            </p:nvSpPr>
            <p:spPr bwMode="gray">
              <a:xfrm>
                <a:off x="2825" y="904"/>
                <a:ext cx="149" cy="224"/>
              </a:xfrm>
              <a:custGeom>
                <a:avLst/>
                <a:gdLst>
                  <a:gd name="T0" fmla="*/ 145 w 149"/>
                  <a:gd name="T1" fmla="*/ 44 h 224"/>
                  <a:gd name="T2" fmla="*/ 141 w 149"/>
                  <a:gd name="T3" fmla="*/ 28 h 224"/>
                  <a:gd name="T4" fmla="*/ 131 w 149"/>
                  <a:gd name="T5" fmla="*/ 10 h 224"/>
                  <a:gd name="T6" fmla="*/ 113 w 149"/>
                  <a:gd name="T7" fmla="*/ 4 h 224"/>
                  <a:gd name="T8" fmla="*/ 97 w 149"/>
                  <a:gd name="T9" fmla="*/ 4 h 224"/>
                  <a:gd name="T10" fmla="*/ 77 w 149"/>
                  <a:gd name="T11" fmla="*/ 6 h 224"/>
                  <a:gd name="T12" fmla="*/ 59 w 149"/>
                  <a:gd name="T13" fmla="*/ 12 h 224"/>
                  <a:gd name="T14" fmla="*/ 42 w 149"/>
                  <a:gd name="T15" fmla="*/ 32 h 224"/>
                  <a:gd name="T16" fmla="*/ 32 w 149"/>
                  <a:gd name="T17" fmla="*/ 54 h 224"/>
                  <a:gd name="T18" fmla="*/ 30 w 149"/>
                  <a:gd name="T19" fmla="*/ 76 h 224"/>
                  <a:gd name="T20" fmla="*/ 12 w 149"/>
                  <a:gd name="T21" fmla="*/ 76 h 224"/>
                  <a:gd name="T22" fmla="*/ 6 w 149"/>
                  <a:gd name="T23" fmla="*/ 82 h 224"/>
                  <a:gd name="T24" fmla="*/ 4 w 149"/>
                  <a:gd name="T25" fmla="*/ 90 h 224"/>
                  <a:gd name="T26" fmla="*/ 8 w 149"/>
                  <a:gd name="T27" fmla="*/ 108 h 224"/>
                  <a:gd name="T28" fmla="*/ 12 w 149"/>
                  <a:gd name="T29" fmla="*/ 130 h 224"/>
                  <a:gd name="T30" fmla="*/ 14 w 149"/>
                  <a:gd name="T31" fmla="*/ 134 h 224"/>
                  <a:gd name="T32" fmla="*/ 0 w 149"/>
                  <a:gd name="T33" fmla="*/ 168 h 224"/>
                  <a:gd name="T34" fmla="*/ 14 w 149"/>
                  <a:gd name="T35" fmla="*/ 182 h 224"/>
                  <a:gd name="T36" fmla="*/ 30 w 149"/>
                  <a:gd name="T37" fmla="*/ 204 h 224"/>
                  <a:gd name="T38" fmla="*/ 28 w 149"/>
                  <a:gd name="T39" fmla="*/ 216 h 224"/>
                  <a:gd name="T40" fmla="*/ 30 w 149"/>
                  <a:gd name="T41" fmla="*/ 222 h 224"/>
                  <a:gd name="T42" fmla="*/ 38 w 149"/>
                  <a:gd name="T43" fmla="*/ 224 h 224"/>
                  <a:gd name="T44" fmla="*/ 52 w 149"/>
                  <a:gd name="T45" fmla="*/ 216 h 224"/>
                  <a:gd name="T46" fmla="*/ 63 w 149"/>
                  <a:gd name="T47" fmla="*/ 212 h 224"/>
                  <a:gd name="T48" fmla="*/ 73 w 149"/>
                  <a:gd name="T49" fmla="*/ 208 h 224"/>
                  <a:gd name="T50" fmla="*/ 81 w 149"/>
                  <a:gd name="T51" fmla="*/ 204 h 224"/>
                  <a:gd name="T52" fmla="*/ 83 w 149"/>
                  <a:gd name="T53" fmla="*/ 200 h 224"/>
                  <a:gd name="T54" fmla="*/ 79 w 149"/>
                  <a:gd name="T55" fmla="*/ 170 h 224"/>
                  <a:gd name="T56" fmla="*/ 89 w 149"/>
                  <a:gd name="T57" fmla="*/ 164 h 224"/>
                  <a:gd name="T58" fmla="*/ 99 w 149"/>
                  <a:gd name="T59" fmla="*/ 156 h 224"/>
                  <a:gd name="T60" fmla="*/ 95 w 149"/>
                  <a:gd name="T61" fmla="*/ 154 h 224"/>
                  <a:gd name="T62" fmla="*/ 105 w 149"/>
                  <a:gd name="T63" fmla="*/ 150 h 224"/>
                  <a:gd name="T64" fmla="*/ 87 w 149"/>
                  <a:gd name="T65" fmla="*/ 140 h 224"/>
                  <a:gd name="T66" fmla="*/ 79 w 149"/>
                  <a:gd name="T67" fmla="*/ 130 h 224"/>
                  <a:gd name="T68" fmla="*/ 79 w 149"/>
                  <a:gd name="T69" fmla="*/ 114 h 224"/>
                  <a:gd name="T70" fmla="*/ 91 w 149"/>
                  <a:gd name="T71" fmla="*/ 98 h 224"/>
                  <a:gd name="T72" fmla="*/ 113 w 149"/>
                  <a:gd name="T73" fmla="*/ 84 h 224"/>
                  <a:gd name="T74" fmla="*/ 121 w 149"/>
                  <a:gd name="T75" fmla="*/ 72 h 224"/>
                  <a:gd name="T76" fmla="*/ 121 w 149"/>
                  <a:gd name="T77" fmla="*/ 62 h 224"/>
                  <a:gd name="T78" fmla="*/ 129 w 149"/>
                  <a:gd name="T79" fmla="*/ 58 h 224"/>
                  <a:gd name="T80" fmla="*/ 141 w 149"/>
                  <a:gd name="T81" fmla="*/ 56 h 2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9" h="224">
                    <a:moveTo>
                      <a:pt x="149" y="56"/>
                    </a:moveTo>
                    <a:lnTo>
                      <a:pt x="145" y="44"/>
                    </a:lnTo>
                    <a:lnTo>
                      <a:pt x="143" y="36"/>
                    </a:lnTo>
                    <a:lnTo>
                      <a:pt x="141" y="28"/>
                    </a:lnTo>
                    <a:lnTo>
                      <a:pt x="137" y="16"/>
                    </a:lnTo>
                    <a:lnTo>
                      <a:pt x="131" y="10"/>
                    </a:lnTo>
                    <a:lnTo>
                      <a:pt x="121" y="8"/>
                    </a:lnTo>
                    <a:lnTo>
                      <a:pt x="113" y="4"/>
                    </a:lnTo>
                    <a:lnTo>
                      <a:pt x="105" y="0"/>
                    </a:lnTo>
                    <a:lnTo>
                      <a:pt x="97" y="4"/>
                    </a:lnTo>
                    <a:lnTo>
                      <a:pt x="89" y="6"/>
                    </a:lnTo>
                    <a:lnTo>
                      <a:pt x="77" y="6"/>
                    </a:lnTo>
                    <a:lnTo>
                      <a:pt x="65" y="8"/>
                    </a:lnTo>
                    <a:lnTo>
                      <a:pt x="59" y="12"/>
                    </a:lnTo>
                    <a:lnTo>
                      <a:pt x="50" y="22"/>
                    </a:lnTo>
                    <a:lnTo>
                      <a:pt x="42" y="32"/>
                    </a:lnTo>
                    <a:lnTo>
                      <a:pt x="36" y="42"/>
                    </a:lnTo>
                    <a:lnTo>
                      <a:pt x="32" y="54"/>
                    </a:lnTo>
                    <a:lnTo>
                      <a:pt x="30" y="64"/>
                    </a:lnTo>
                    <a:lnTo>
                      <a:pt x="30" y="76"/>
                    </a:lnTo>
                    <a:lnTo>
                      <a:pt x="22" y="76"/>
                    </a:lnTo>
                    <a:lnTo>
                      <a:pt x="12" y="76"/>
                    </a:lnTo>
                    <a:lnTo>
                      <a:pt x="8" y="78"/>
                    </a:lnTo>
                    <a:lnTo>
                      <a:pt x="6" y="82"/>
                    </a:lnTo>
                    <a:lnTo>
                      <a:pt x="4" y="86"/>
                    </a:lnTo>
                    <a:lnTo>
                      <a:pt x="4" y="90"/>
                    </a:lnTo>
                    <a:lnTo>
                      <a:pt x="4" y="98"/>
                    </a:lnTo>
                    <a:lnTo>
                      <a:pt x="8" y="108"/>
                    </a:lnTo>
                    <a:lnTo>
                      <a:pt x="12" y="122"/>
                    </a:lnTo>
                    <a:lnTo>
                      <a:pt x="12" y="130"/>
                    </a:lnTo>
                    <a:lnTo>
                      <a:pt x="12" y="132"/>
                    </a:lnTo>
                    <a:lnTo>
                      <a:pt x="14" y="134"/>
                    </a:lnTo>
                    <a:lnTo>
                      <a:pt x="20" y="138"/>
                    </a:lnTo>
                    <a:lnTo>
                      <a:pt x="0" y="168"/>
                    </a:lnTo>
                    <a:lnTo>
                      <a:pt x="4" y="172"/>
                    </a:lnTo>
                    <a:lnTo>
                      <a:pt x="14" y="182"/>
                    </a:lnTo>
                    <a:lnTo>
                      <a:pt x="28" y="202"/>
                    </a:lnTo>
                    <a:lnTo>
                      <a:pt x="30" y="204"/>
                    </a:lnTo>
                    <a:lnTo>
                      <a:pt x="30" y="208"/>
                    </a:lnTo>
                    <a:lnTo>
                      <a:pt x="28" y="216"/>
                    </a:lnTo>
                    <a:lnTo>
                      <a:pt x="30" y="218"/>
                    </a:lnTo>
                    <a:lnTo>
                      <a:pt x="30" y="222"/>
                    </a:lnTo>
                    <a:lnTo>
                      <a:pt x="32" y="224"/>
                    </a:lnTo>
                    <a:lnTo>
                      <a:pt x="38" y="224"/>
                    </a:lnTo>
                    <a:lnTo>
                      <a:pt x="50" y="224"/>
                    </a:lnTo>
                    <a:lnTo>
                      <a:pt x="52" y="216"/>
                    </a:lnTo>
                    <a:lnTo>
                      <a:pt x="57" y="214"/>
                    </a:lnTo>
                    <a:lnTo>
                      <a:pt x="63" y="212"/>
                    </a:lnTo>
                    <a:lnTo>
                      <a:pt x="73" y="212"/>
                    </a:lnTo>
                    <a:lnTo>
                      <a:pt x="73" y="208"/>
                    </a:lnTo>
                    <a:lnTo>
                      <a:pt x="79" y="208"/>
                    </a:lnTo>
                    <a:lnTo>
                      <a:pt x="81" y="204"/>
                    </a:lnTo>
                    <a:lnTo>
                      <a:pt x="81" y="200"/>
                    </a:lnTo>
                    <a:lnTo>
                      <a:pt x="83" y="200"/>
                    </a:lnTo>
                    <a:lnTo>
                      <a:pt x="79" y="196"/>
                    </a:lnTo>
                    <a:lnTo>
                      <a:pt x="79" y="170"/>
                    </a:lnTo>
                    <a:lnTo>
                      <a:pt x="85" y="166"/>
                    </a:lnTo>
                    <a:lnTo>
                      <a:pt x="89" y="164"/>
                    </a:lnTo>
                    <a:lnTo>
                      <a:pt x="95" y="160"/>
                    </a:lnTo>
                    <a:lnTo>
                      <a:pt x="99" y="156"/>
                    </a:lnTo>
                    <a:lnTo>
                      <a:pt x="79" y="156"/>
                    </a:lnTo>
                    <a:lnTo>
                      <a:pt x="95" y="154"/>
                    </a:lnTo>
                    <a:lnTo>
                      <a:pt x="101" y="152"/>
                    </a:lnTo>
                    <a:lnTo>
                      <a:pt x="105" y="150"/>
                    </a:lnTo>
                    <a:lnTo>
                      <a:pt x="105" y="146"/>
                    </a:lnTo>
                    <a:lnTo>
                      <a:pt x="87" y="140"/>
                    </a:lnTo>
                    <a:lnTo>
                      <a:pt x="81" y="134"/>
                    </a:lnTo>
                    <a:lnTo>
                      <a:pt x="79" y="130"/>
                    </a:lnTo>
                    <a:lnTo>
                      <a:pt x="77" y="124"/>
                    </a:lnTo>
                    <a:lnTo>
                      <a:pt x="79" y="114"/>
                    </a:lnTo>
                    <a:lnTo>
                      <a:pt x="85" y="104"/>
                    </a:lnTo>
                    <a:lnTo>
                      <a:pt x="91" y="98"/>
                    </a:lnTo>
                    <a:lnTo>
                      <a:pt x="99" y="92"/>
                    </a:lnTo>
                    <a:lnTo>
                      <a:pt x="113" y="84"/>
                    </a:lnTo>
                    <a:lnTo>
                      <a:pt x="119" y="78"/>
                    </a:lnTo>
                    <a:lnTo>
                      <a:pt x="121" y="72"/>
                    </a:lnTo>
                    <a:lnTo>
                      <a:pt x="121" y="66"/>
                    </a:lnTo>
                    <a:lnTo>
                      <a:pt x="121" y="62"/>
                    </a:lnTo>
                    <a:lnTo>
                      <a:pt x="123" y="60"/>
                    </a:lnTo>
                    <a:lnTo>
                      <a:pt x="129" y="58"/>
                    </a:lnTo>
                    <a:lnTo>
                      <a:pt x="137" y="56"/>
                    </a:lnTo>
                    <a:lnTo>
                      <a:pt x="141" y="56"/>
                    </a:lnTo>
                    <a:lnTo>
                      <a:pt x="149"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3" name="Freeform 152"/>
              <p:cNvSpPr>
                <a:spLocks noChangeAspect="1"/>
              </p:cNvSpPr>
              <p:nvPr/>
            </p:nvSpPr>
            <p:spPr bwMode="gray">
              <a:xfrm>
                <a:off x="2749" y="872"/>
                <a:ext cx="295" cy="214"/>
              </a:xfrm>
              <a:custGeom>
                <a:avLst/>
                <a:gdLst>
                  <a:gd name="T0" fmla="*/ 271 w 295"/>
                  <a:gd name="T1" fmla="*/ 20 h 214"/>
                  <a:gd name="T2" fmla="*/ 245 w 295"/>
                  <a:gd name="T3" fmla="*/ 16 h 214"/>
                  <a:gd name="T4" fmla="*/ 241 w 295"/>
                  <a:gd name="T5" fmla="*/ 28 h 214"/>
                  <a:gd name="T6" fmla="*/ 233 w 295"/>
                  <a:gd name="T7" fmla="*/ 40 h 214"/>
                  <a:gd name="T8" fmla="*/ 207 w 295"/>
                  <a:gd name="T9" fmla="*/ 34 h 214"/>
                  <a:gd name="T10" fmla="*/ 187 w 295"/>
                  <a:gd name="T11" fmla="*/ 30 h 214"/>
                  <a:gd name="T12" fmla="*/ 173 w 295"/>
                  <a:gd name="T13" fmla="*/ 36 h 214"/>
                  <a:gd name="T14" fmla="*/ 141 w 295"/>
                  <a:gd name="T15" fmla="*/ 40 h 214"/>
                  <a:gd name="T16" fmla="*/ 118 w 295"/>
                  <a:gd name="T17" fmla="*/ 64 h 214"/>
                  <a:gd name="T18" fmla="*/ 106 w 295"/>
                  <a:gd name="T19" fmla="*/ 96 h 214"/>
                  <a:gd name="T20" fmla="*/ 88 w 295"/>
                  <a:gd name="T21" fmla="*/ 108 h 214"/>
                  <a:gd name="T22" fmla="*/ 80 w 295"/>
                  <a:gd name="T23" fmla="*/ 118 h 214"/>
                  <a:gd name="T24" fmla="*/ 84 w 295"/>
                  <a:gd name="T25" fmla="*/ 140 h 214"/>
                  <a:gd name="T26" fmla="*/ 88 w 295"/>
                  <a:gd name="T27" fmla="*/ 164 h 214"/>
                  <a:gd name="T28" fmla="*/ 76 w 295"/>
                  <a:gd name="T29" fmla="*/ 200 h 214"/>
                  <a:gd name="T30" fmla="*/ 64 w 295"/>
                  <a:gd name="T31" fmla="*/ 188 h 214"/>
                  <a:gd name="T32" fmla="*/ 50 w 295"/>
                  <a:gd name="T33" fmla="*/ 206 h 214"/>
                  <a:gd name="T34" fmla="*/ 26 w 295"/>
                  <a:gd name="T35" fmla="*/ 212 h 214"/>
                  <a:gd name="T36" fmla="*/ 8 w 295"/>
                  <a:gd name="T37" fmla="*/ 202 h 214"/>
                  <a:gd name="T38" fmla="*/ 12 w 295"/>
                  <a:gd name="T39" fmla="*/ 194 h 214"/>
                  <a:gd name="T40" fmla="*/ 2 w 295"/>
                  <a:gd name="T41" fmla="*/ 188 h 214"/>
                  <a:gd name="T42" fmla="*/ 8 w 295"/>
                  <a:gd name="T43" fmla="*/ 174 h 214"/>
                  <a:gd name="T44" fmla="*/ 0 w 295"/>
                  <a:gd name="T45" fmla="*/ 144 h 214"/>
                  <a:gd name="T46" fmla="*/ 22 w 295"/>
                  <a:gd name="T47" fmla="*/ 136 h 214"/>
                  <a:gd name="T48" fmla="*/ 38 w 295"/>
                  <a:gd name="T49" fmla="*/ 124 h 214"/>
                  <a:gd name="T50" fmla="*/ 54 w 295"/>
                  <a:gd name="T51" fmla="*/ 120 h 214"/>
                  <a:gd name="T52" fmla="*/ 64 w 295"/>
                  <a:gd name="T53" fmla="*/ 118 h 214"/>
                  <a:gd name="T54" fmla="*/ 62 w 295"/>
                  <a:gd name="T55" fmla="*/ 116 h 214"/>
                  <a:gd name="T56" fmla="*/ 60 w 295"/>
                  <a:gd name="T57" fmla="*/ 106 h 214"/>
                  <a:gd name="T58" fmla="*/ 80 w 295"/>
                  <a:gd name="T59" fmla="*/ 94 h 214"/>
                  <a:gd name="T60" fmla="*/ 94 w 295"/>
                  <a:gd name="T61" fmla="*/ 68 h 214"/>
                  <a:gd name="T62" fmla="*/ 106 w 295"/>
                  <a:gd name="T63" fmla="*/ 60 h 214"/>
                  <a:gd name="T64" fmla="*/ 112 w 295"/>
                  <a:gd name="T65" fmla="*/ 50 h 214"/>
                  <a:gd name="T66" fmla="*/ 106 w 295"/>
                  <a:gd name="T67" fmla="*/ 44 h 214"/>
                  <a:gd name="T68" fmla="*/ 106 w 295"/>
                  <a:gd name="T69" fmla="*/ 42 h 214"/>
                  <a:gd name="T70" fmla="*/ 114 w 295"/>
                  <a:gd name="T71" fmla="*/ 34 h 214"/>
                  <a:gd name="T72" fmla="*/ 135 w 295"/>
                  <a:gd name="T73" fmla="*/ 36 h 214"/>
                  <a:gd name="T74" fmla="*/ 139 w 295"/>
                  <a:gd name="T75" fmla="*/ 26 h 214"/>
                  <a:gd name="T76" fmla="*/ 161 w 295"/>
                  <a:gd name="T77" fmla="*/ 16 h 214"/>
                  <a:gd name="T78" fmla="*/ 169 w 295"/>
                  <a:gd name="T79" fmla="*/ 16 h 214"/>
                  <a:gd name="T80" fmla="*/ 185 w 295"/>
                  <a:gd name="T81" fmla="*/ 12 h 214"/>
                  <a:gd name="T82" fmla="*/ 227 w 295"/>
                  <a:gd name="T83" fmla="*/ 0 h 214"/>
                  <a:gd name="T84" fmla="*/ 243 w 295"/>
                  <a:gd name="T85" fmla="*/ 8 h 214"/>
                  <a:gd name="T86" fmla="*/ 251 w 295"/>
                  <a:gd name="T87" fmla="*/ 2 h 214"/>
                  <a:gd name="T88" fmla="*/ 271 w 295"/>
                  <a:gd name="T89" fmla="*/ 4 h 214"/>
                  <a:gd name="T90" fmla="*/ 289 w 295"/>
                  <a:gd name="T91" fmla="*/ 14 h 214"/>
                  <a:gd name="T92" fmla="*/ 287 w 295"/>
                  <a:gd name="T93" fmla="*/ 18 h 214"/>
                  <a:gd name="T94" fmla="*/ 295 w 295"/>
                  <a:gd name="T95" fmla="*/ 26 h 2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95" h="214">
                    <a:moveTo>
                      <a:pt x="285" y="28"/>
                    </a:moveTo>
                    <a:lnTo>
                      <a:pt x="277" y="24"/>
                    </a:lnTo>
                    <a:lnTo>
                      <a:pt x="271" y="20"/>
                    </a:lnTo>
                    <a:lnTo>
                      <a:pt x="263" y="16"/>
                    </a:lnTo>
                    <a:lnTo>
                      <a:pt x="251" y="14"/>
                    </a:lnTo>
                    <a:lnTo>
                      <a:pt x="245" y="16"/>
                    </a:lnTo>
                    <a:lnTo>
                      <a:pt x="243" y="18"/>
                    </a:lnTo>
                    <a:lnTo>
                      <a:pt x="241" y="22"/>
                    </a:lnTo>
                    <a:lnTo>
                      <a:pt x="241" y="28"/>
                    </a:lnTo>
                    <a:lnTo>
                      <a:pt x="239" y="32"/>
                    </a:lnTo>
                    <a:lnTo>
                      <a:pt x="237" y="36"/>
                    </a:lnTo>
                    <a:lnTo>
                      <a:pt x="233" y="40"/>
                    </a:lnTo>
                    <a:lnTo>
                      <a:pt x="227" y="40"/>
                    </a:lnTo>
                    <a:lnTo>
                      <a:pt x="217" y="38"/>
                    </a:lnTo>
                    <a:lnTo>
                      <a:pt x="207" y="34"/>
                    </a:lnTo>
                    <a:lnTo>
                      <a:pt x="197" y="32"/>
                    </a:lnTo>
                    <a:lnTo>
                      <a:pt x="189" y="30"/>
                    </a:lnTo>
                    <a:lnTo>
                      <a:pt x="187" y="30"/>
                    </a:lnTo>
                    <a:lnTo>
                      <a:pt x="185" y="30"/>
                    </a:lnTo>
                    <a:lnTo>
                      <a:pt x="181" y="32"/>
                    </a:lnTo>
                    <a:lnTo>
                      <a:pt x="173" y="36"/>
                    </a:lnTo>
                    <a:lnTo>
                      <a:pt x="165" y="38"/>
                    </a:lnTo>
                    <a:lnTo>
                      <a:pt x="153" y="38"/>
                    </a:lnTo>
                    <a:lnTo>
                      <a:pt x="141" y="40"/>
                    </a:lnTo>
                    <a:lnTo>
                      <a:pt x="135" y="44"/>
                    </a:lnTo>
                    <a:lnTo>
                      <a:pt x="126" y="54"/>
                    </a:lnTo>
                    <a:lnTo>
                      <a:pt x="118" y="64"/>
                    </a:lnTo>
                    <a:lnTo>
                      <a:pt x="112" y="74"/>
                    </a:lnTo>
                    <a:lnTo>
                      <a:pt x="108" y="86"/>
                    </a:lnTo>
                    <a:lnTo>
                      <a:pt x="106" y="96"/>
                    </a:lnTo>
                    <a:lnTo>
                      <a:pt x="106" y="108"/>
                    </a:lnTo>
                    <a:lnTo>
                      <a:pt x="98" y="108"/>
                    </a:lnTo>
                    <a:lnTo>
                      <a:pt x="88" y="108"/>
                    </a:lnTo>
                    <a:lnTo>
                      <a:pt x="84" y="110"/>
                    </a:lnTo>
                    <a:lnTo>
                      <a:pt x="82" y="114"/>
                    </a:lnTo>
                    <a:lnTo>
                      <a:pt x="80" y="118"/>
                    </a:lnTo>
                    <a:lnTo>
                      <a:pt x="80" y="122"/>
                    </a:lnTo>
                    <a:lnTo>
                      <a:pt x="80" y="130"/>
                    </a:lnTo>
                    <a:lnTo>
                      <a:pt x="84" y="140"/>
                    </a:lnTo>
                    <a:lnTo>
                      <a:pt x="88" y="154"/>
                    </a:lnTo>
                    <a:lnTo>
                      <a:pt x="88" y="162"/>
                    </a:lnTo>
                    <a:lnTo>
                      <a:pt x="88" y="164"/>
                    </a:lnTo>
                    <a:lnTo>
                      <a:pt x="90" y="166"/>
                    </a:lnTo>
                    <a:lnTo>
                      <a:pt x="96" y="170"/>
                    </a:lnTo>
                    <a:lnTo>
                      <a:pt x="76" y="200"/>
                    </a:lnTo>
                    <a:lnTo>
                      <a:pt x="70" y="198"/>
                    </a:lnTo>
                    <a:lnTo>
                      <a:pt x="68" y="196"/>
                    </a:lnTo>
                    <a:lnTo>
                      <a:pt x="64" y="188"/>
                    </a:lnTo>
                    <a:lnTo>
                      <a:pt x="62" y="192"/>
                    </a:lnTo>
                    <a:lnTo>
                      <a:pt x="62" y="196"/>
                    </a:lnTo>
                    <a:lnTo>
                      <a:pt x="50" y="206"/>
                    </a:lnTo>
                    <a:lnTo>
                      <a:pt x="42" y="210"/>
                    </a:lnTo>
                    <a:lnTo>
                      <a:pt x="36" y="214"/>
                    </a:lnTo>
                    <a:lnTo>
                      <a:pt x="26" y="212"/>
                    </a:lnTo>
                    <a:lnTo>
                      <a:pt x="18" y="208"/>
                    </a:lnTo>
                    <a:lnTo>
                      <a:pt x="10" y="204"/>
                    </a:lnTo>
                    <a:lnTo>
                      <a:pt x="8" y="202"/>
                    </a:lnTo>
                    <a:lnTo>
                      <a:pt x="8" y="200"/>
                    </a:lnTo>
                    <a:lnTo>
                      <a:pt x="10" y="196"/>
                    </a:lnTo>
                    <a:lnTo>
                      <a:pt x="12" y="194"/>
                    </a:lnTo>
                    <a:lnTo>
                      <a:pt x="6" y="192"/>
                    </a:lnTo>
                    <a:lnTo>
                      <a:pt x="2" y="190"/>
                    </a:lnTo>
                    <a:lnTo>
                      <a:pt x="2" y="188"/>
                    </a:lnTo>
                    <a:lnTo>
                      <a:pt x="2" y="184"/>
                    </a:lnTo>
                    <a:lnTo>
                      <a:pt x="4" y="178"/>
                    </a:lnTo>
                    <a:lnTo>
                      <a:pt x="8" y="174"/>
                    </a:lnTo>
                    <a:lnTo>
                      <a:pt x="4" y="168"/>
                    </a:lnTo>
                    <a:lnTo>
                      <a:pt x="2" y="160"/>
                    </a:lnTo>
                    <a:lnTo>
                      <a:pt x="0" y="144"/>
                    </a:lnTo>
                    <a:lnTo>
                      <a:pt x="10" y="144"/>
                    </a:lnTo>
                    <a:lnTo>
                      <a:pt x="16" y="140"/>
                    </a:lnTo>
                    <a:lnTo>
                      <a:pt x="22" y="136"/>
                    </a:lnTo>
                    <a:lnTo>
                      <a:pt x="24" y="128"/>
                    </a:lnTo>
                    <a:lnTo>
                      <a:pt x="32" y="128"/>
                    </a:lnTo>
                    <a:lnTo>
                      <a:pt x="38" y="124"/>
                    </a:lnTo>
                    <a:lnTo>
                      <a:pt x="44" y="122"/>
                    </a:lnTo>
                    <a:lnTo>
                      <a:pt x="52" y="122"/>
                    </a:lnTo>
                    <a:lnTo>
                      <a:pt x="54" y="120"/>
                    </a:lnTo>
                    <a:lnTo>
                      <a:pt x="58" y="116"/>
                    </a:lnTo>
                    <a:lnTo>
                      <a:pt x="60" y="118"/>
                    </a:lnTo>
                    <a:lnTo>
                      <a:pt x="64" y="118"/>
                    </a:lnTo>
                    <a:lnTo>
                      <a:pt x="70" y="118"/>
                    </a:lnTo>
                    <a:lnTo>
                      <a:pt x="72" y="116"/>
                    </a:lnTo>
                    <a:lnTo>
                      <a:pt x="62" y="116"/>
                    </a:lnTo>
                    <a:lnTo>
                      <a:pt x="60" y="114"/>
                    </a:lnTo>
                    <a:lnTo>
                      <a:pt x="58" y="110"/>
                    </a:lnTo>
                    <a:lnTo>
                      <a:pt x="60" y="106"/>
                    </a:lnTo>
                    <a:lnTo>
                      <a:pt x="66" y="102"/>
                    </a:lnTo>
                    <a:lnTo>
                      <a:pt x="76" y="98"/>
                    </a:lnTo>
                    <a:lnTo>
                      <a:pt x="80" y="94"/>
                    </a:lnTo>
                    <a:lnTo>
                      <a:pt x="86" y="86"/>
                    </a:lnTo>
                    <a:lnTo>
                      <a:pt x="92" y="70"/>
                    </a:lnTo>
                    <a:lnTo>
                      <a:pt x="94" y="68"/>
                    </a:lnTo>
                    <a:lnTo>
                      <a:pt x="96" y="68"/>
                    </a:lnTo>
                    <a:lnTo>
                      <a:pt x="102" y="64"/>
                    </a:lnTo>
                    <a:lnTo>
                      <a:pt x="106" y="60"/>
                    </a:lnTo>
                    <a:lnTo>
                      <a:pt x="108" y="56"/>
                    </a:lnTo>
                    <a:lnTo>
                      <a:pt x="108" y="52"/>
                    </a:lnTo>
                    <a:lnTo>
                      <a:pt x="112" y="50"/>
                    </a:lnTo>
                    <a:lnTo>
                      <a:pt x="116" y="48"/>
                    </a:lnTo>
                    <a:lnTo>
                      <a:pt x="116" y="40"/>
                    </a:lnTo>
                    <a:lnTo>
                      <a:pt x="106" y="44"/>
                    </a:lnTo>
                    <a:lnTo>
                      <a:pt x="104" y="44"/>
                    </a:lnTo>
                    <a:lnTo>
                      <a:pt x="100" y="42"/>
                    </a:lnTo>
                    <a:lnTo>
                      <a:pt x="106" y="42"/>
                    </a:lnTo>
                    <a:lnTo>
                      <a:pt x="106" y="40"/>
                    </a:lnTo>
                    <a:lnTo>
                      <a:pt x="112" y="38"/>
                    </a:lnTo>
                    <a:lnTo>
                      <a:pt x="114" y="34"/>
                    </a:lnTo>
                    <a:lnTo>
                      <a:pt x="116" y="34"/>
                    </a:lnTo>
                    <a:lnTo>
                      <a:pt x="120" y="36"/>
                    </a:lnTo>
                    <a:lnTo>
                      <a:pt x="135" y="36"/>
                    </a:lnTo>
                    <a:lnTo>
                      <a:pt x="135" y="28"/>
                    </a:lnTo>
                    <a:lnTo>
                      <a:pt x="135" y="26"/>
                    </a:lnTo>
                    <a:lnTo>
                      <a:pt x="139" y="26"/>
                    </a:lnTo>
                    <a:lnTo>
                      <a:pt x="145" y="28"/>
                    </a:lnTo>
                    <a:lnTo>
                      <a:pt x="155" y="22"/>
                    </a:lnTo>
                    <a:lnTo>
                      <a:pt x="161" y="16"/>
                    </a:lnTo>
                    <a:lnTo>
                      <a:pt x="165" y="12"/>
                    </a:lnTo>
                    <a:lnTo>
                      <a:pt x="167" y="14"/>
                    </a:lnTo>
                    <a:lnTo>
                      <a:pt x="169" y="16"/>
                    </a:lnTo>
                    <a:lnTo>
                      <a:pt x="175" y="18"/>
                    </a:lnTo>
                    <a:lnTo>
                      <a:pt x="181" y="16"/>
                    </a:lnTo>
                    <a:lnTo>
                      <a:pt x="185" y="12"/>
                    </a:lnTo>
                    <a:lnTo>
                      <a:pt x="189" y="8"/>
                    </a:lnTo>
                    <a:lnTo>
                      <a:pt x="209" y="4"/>
                    </a:lnTo>
                    <a:lnTo>
                      <a:pt x="227" y="0"/>
                    </a:lnTo>
                    <a:lnTo>
                      <a:pt x="233" y="2"/>
                    </a:lnTo>
                    <a:lnTo>
                      <a:pt x="239" y="4"/>
                    </a:lnTo>
                    <a:lnTo>
                      <a:pt x="243" y="8"/>
                    </a:lnTo>
                    <a:lnTo>
                      <a:pt x="245" y="12"/>
                    </a:lnTo>
                    <a:lnTo>
                      <a:pt x="249" y="6"/>
                    </a:lnTo>
                    <a:lnTo>
                      <a:pt x="251" y="2"/>
                    </a:lnTo>
                    <a:lnTo>
                      <a:pt x="257" y="2"/>
                    </a:lnTo>
                    <a:lnTo>
                      <a:pt x="265" y="2"/>
                    </a:lnTo>
                    <a:lnTo>
                      <a:pt x="271" y="4"/>
                    </a:lnTo>
                    <a:lnTo>
                      <a:pt x="279" y="6"/>
                    </a:lnTo>
                    <a:lnTo>
                      <a:pt x="289" y="6"/>
                    </a:lnTo>
                    <a:lnTo>
                      <a:pt x="289" y="14"/>
                    </a:lnTo>
                    <a:lnTo>
                      <a:pt x="277" y="14"/>
                    </a:lnTo>
                    <a:lnTo>
                      <a:pt x="281" y="16"/>
                    </a:lnTo>
                    <a:lnTo>
                      <a:pt x="287" y="18"/>
                    </a:lnTo>
                    <a:lnTo>
                      <a:pt x="291" y="18"/>
                    </a:lnTo>
                    <a:lnTo>
                      <a:pt x="295" y="14"/>
                    </a:lnTo>
                    <a:lnTo>
                      <a:pt x="295" y="26"/>
                    </a:lnTo>
                    <a:lnTo>
                      <a:pt x="279" y="30"/>
                    </a:lnTo>
                    <a:lnTo>
                      <a:pt x="285"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4" name="Freeform 153"/>
              <p:cNvSpPr>
                <a:spLocks noChangeAspect="1"/>
              </p:cNvSpPr>
              <p:nvPr/>
            </p:nvSpPr>
            <p:spPr bwMode="gray">
              <a:xfrm>
                <a:off x="2986" y="1056"/>
                <a:ext cx="58" cy="34"/>
              </a:xfrm>
              <a:custGeom>
                <a:avLst/>
                <a:gdLst>
                  <a:gd name="T0" fmla="*/ 58 w 58"/>
                  <a:gd name="T1" fmla="*/ 34 h 34"/>
                  <a:gd name="T2" fmla="*/ 52 w 58"/>
                  <a:gd name="T3" fmla="*/ 24 h 34"/>
                  <a:gd name="T4" fmla="*/ 48 w 58"/>
                  <a:gd name="T5" fmla="*/ 16 h 34"/>
                  <a:gd name="T6" fmla="*/ 52 w 58"/>
                  <a:gd name="T7" fmla="*/ 16 h 34"/>
                  <a:gd name="T8" fmla="*/ 54 w 58"/>
                  <a:gd name="T9" fmla="*/ 14 h 34"/>
                  <a:gd name="T10" fmla="*/ 54 w 58"/>
                  <a:gd name="T11" fmla="*/ 4 h 34"/>
                  <a:gd name="T12" fmla="*/ 48 w 58"/>
                  <a:gd name="T13" fmla="*/ 6 h 34"/>
                  <a:gd name="T14" fmla="*/ 44 w 58"/>
                  <a:gd name="T15" fmla="*/ 6 h 34"/>
                  <a:gd name="T16" fmla="*/ 40 w 58"/>
                  <a:gd name="T17" fmla="*/ 4 h 34"/>
                  <a:gd name="T18" fmla="*/ 32 w 58"/>
                  <a:gd name="T19" fmla="*/ 0 h 34"/>
                  <a:gd name="T20" fmla="*/ 24 w 58"/>
                  <a:gd name="T21" fmla="*/ 0 h 34"/>
                  <a:gd name="T22" fmla="*/ 14 w 58"/>
                  <a:gd name="T23" fmla="*/ 2 h 34"/>
                  <a:gd name="T24" fmla="*/ 6 w 58"/>
                  <a:gd name="T25" fmla="*/ 6 h 34"/>
                  <a:gd name="T26" fmla="*/ 2 w 58"/>
                  <a:gd name="T27" fmla="*/ 8 h 34"/>
                  <a:gd name="T28" fmla="*/ 0 w 58"/>
                  <a:gd name="T29" fmla="*/ 10 h 34"/>
                  <a:gd name="T30" fmla="*/ 2 w 58"/>
                  <a:gd name="T31" fmla="*/ 16 h 34"/>
                  <a:gd name="T32" fmla="*/ 6 w 58"/>
                  <a:gd name="T33" fmla="*/ 20 h 34"/>
                  <a:gd name="T34" fmla="*/ 10 w 58"/>
                  <a:gd name="T35" fmla="*/ 22 h 34"/>
                  <a:gd name="T36" fmla="*/ 18 w 58"/>
                  <a:gd name="T37" fmla="*/ 24 h 34"/>
                  <a:gd name="T38" fmla="*/ 26 w 58"/>
                  <a:gd name="T39" fmla="*/ 22 h 34"/>
                  <a:gd name="T40" fmla="*/ 30 w 58"/>
                  <a:gd name="T41" fmla="*/ 22 h 34"/>
                  <a:gd name="T42" fmla="*/ 34 w 58"/>
                  <a:gd name="T43" fmla="*/ 24 h 34"/>
                  <a:gd name="T44" fmla="*/ 36 w 58"/>
                  <a:gd name="T45" fmla="*/ 28 h 34"/>
                  <a:gd name="T46" fmla="*/ 38 w 58"/>
                  <a:gd name="T47" fmla="*/ 32 h 34"/>
                  <a:gd name="T48" fmla="*/ 42 w 58"/>
                  <a:gd name="T49" fmla="*/ 34 h 34"/>
                  <a:gd name="T50" fmla="*/ 44 w 58"/>
                  <a:gd name="T51" fmla="*/ 34 h 34"/>
                  <a:gd name="T52" fmla="*/ 46 w 58"/>
                  <a:gd name="T53" fmla="*/ 30 h 34"/>
                  <a:gd name="T54" fmla="*/ 50 w 58"/>
                  <a:gd name="T55" fmla="*/ 30 h 34"/>
                  <a:gd name="T56" fmla="*/ 54 w 58"/>
                  <a:gd name="T57" fmla="*/ 32 h 34"/>
                  <a:gd name="T58" fmla="*/ 58 w 58"/>
                  <a:gd name="T59" fmla="*/ 34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8" h="34">
                    <a:moveTo>
                      <a:pt x="58" y="34"/>
                    </a:moveTo>
                    <a:lnTo>
                      <a:pt x="52" y="24"/>
                    </a:lnTo>
                    <a:lnTo>
                      <a:pt x="48" y="16"/>
                    </a:lnTo>
                    <a:lnTo>
                      <a:pt x="52" y="16"/>
                    </a:lnTo>
                    <a:lnTo>
                      <a:pt x="54" y="14"/>
                    </a:lnTo>
                    <a:lnTo>
                      <a:pt x="54" y="4"/>
                    </a:lnTo>
                    <a:lnTo>
                      <a:pt x="48" y="6"/>
                    </a:lnTo>
                    <a:lnTo>
                      <a:pt x="44" y="6"/>
                    </a:lnTo>
                    <a:lnTo>
                      <a:pt x="40" y="4"/>
                    </a:lnTo>
                    <a:lnTo>
                      <a:pt x="32" y="0"/>
                    </a:lnTo>
                    <a:lnTo>
                      <a:pt x="24" y="0"/>
                    </a:lnTo>
                    <a:lnTo>
                      <a:pt x="14" y="2"/>
                    </a:lnTo>
                    <a:lnTo>
                      <a:pt x="6" y="6"/>
                    </a:lnTo>
                    <a:lnTo>
                      <a:pt x="2" y="8"/>
                    </a:lnTo>
                    <a:lnTo>
                      <a:pt x="0" y="10"/>
                    </a:lnTo>
                    <a:lnTo>
                      <a:pt x="2" y="16"/>
                    </a:lnTo>
                    <a:lnTo>
                      <a:pt x="6" y="20"/>
                    </a:lnTo>
                    <a:lnTo>
                      <a:pt x="10" y="22"/>
                    </a:lnTo>
                    <a:lnTo>
                      <a:pt x="18" y="24"/>
                    </a:lnTo>
                    <a:lnTo>
                      <a:pt x="26" y="22"/>
                    </a:lnTo>
                    <a:lnTo>
                      <a:pt x="30" y="22"/>
                    </a:lnTo>
                    <a:lnTo>
                      <a:pt x="34" y="24"/>
                    </a:lnTo>
                    <a:lnTo>
                      <a:pt x="36" y="28"/>
                    </a:lnTo>
                    <a:lnTo>
                      <a:pt x="38" y="32"/>
                    </a:lnTo>
                    <a:lnTo>
                      <a:pt x="42" y="34"/>
                    </a:lnTo>
                    <a:lnTo>
                      <a:pt x="44" y="34"/>
                    </a:lnTo>
                    <a:lnTo>
                      <a:pt x="46" y="30"/>
                    </a:lnTo>
                    <a:lnTo>
                      <a:pt x="50" y="30"/>
                    </a:lnTo>
                    <a:lnTo>
                      <a:pt x="54" y="32"/>
                    </a:lnTo>
                    <a:lnTo>
                      <a:pt x="58" y="3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5" name="Freeform 154"/>
              <p:cNvSpPr>
                <a:spLocks noChangeAspect="1"/>
              </p:cNvSpPr>
              <p:nvPr/>
            </p:nvSpPr>
            <p:spPr bwMode="gray">
              <a:xfrm>
                <a:off x="2964" y="1078"/>
                <a:ext cx="86" cy="50"/>
              </a:xfrm>
              <a:custGeom>
                <a:avLst/>
                <a:gdLst>
                  <a:gd name="T0" fmla="*/ 68 w 86"/>
                  <a:gd name="T1" fmla="*/ 50 h 50"/>
                  <a:gd name="T2" fmla="*/ 74 w 86"/>
                  <a:gd name="T3" fmla="*/ 50 h 50"/>
                  <a:gd name="T4" fmla="*/ 80 w 86"/>
                  <a:gd name="T5" fmla="*/ 48 h 50"/>
                  <a:gd name="T6" fmla="*/ 84 w 86"/>
                  <a:gd name="T7" fmla="*/ 46 h 50"/>
                  <a:gd name="T8" fmla="*/ 86 w 86"/>
                  <a:gd name="T9" fmla="*/ 42 h 50"/>
                  <a:gd name="T10" fmla="*/ 86 w 86"/>
                  <a:gd name="T11" fmla="*/ 38 h 50"/>
                  <a:gd name="T12" fmla="*/ 84 w 86"/>
                  <a:gd name="T13" fmla="*/ 30 h 50"/>
                  <a:gd name="T14" fmla="*/ 84 w 86"/>
                  <a:gd name="T15" fmla="*/ 26 h 50"/>
                  <a:gd name="T16" fmla="*/ 80 w 86"/>
                  <a:gd name="T17" fmla="*/ 12 h 50"/>
                  <a:gd name="T18" fmla="*/ 76 w 86"/>
                  <a:gd name="T19" fmla="*/ 10 h 50"/>
                  <a:gd name="T20" fmla="*/ 72 w 86"/>
                  <a:gd name="T21" fmla="*/ 8 h 50"/>
                  <a:gd name="T22" fmla="*/ 68 w 86"/>
                  <a:gd name="T23" fmla="*/ 8 h 50"/>
                  <a:gd name="T24" fmla="*/ 66 w 86"/>
                  <a:gd name="T25" fmla="*/ 12 h 50"/>
                  <a:gd name="T26" fmla="*/ 64 w 86"/>
                  <a:gd name="T27" fmla="*/ 12 h 50"/>
                  <a:gd name="T28" fmla="*/ 60 w 86"/>
                  <a:gd name="T29" fmla="*/ 10 h 50"/>
                  <a:gd name="T30" fmla="*/ 58 w 86"/>
                  <a:gd name="T31" fmla="*/ 6 h 50"/>
                  <a:gd name="T32" fmla="*/ 56 w 86"/>
                  <a:gd name="T33" fmla="*/ 2 h 50"/>
                  <a:gd name="T34" fmla="*/ 52 w 86"/>
                  <a:gd name="T35" fmla="*/ 0 h 50"/>
                  <a:gd name="T36" fmla="*/ 48 w 86"/>
                  <a:gd name="T37" fmla="*/ 0 h 50"/>
                  <a:gd name="T38" fmla="*/ 40 w 86"/>
                  <a:gd name="T39" fmla="*/ 2 h 50"/>
                  <a:gd name="T40" fmla="*/ 42 w 86"/>
                  <a:gd name="T41" fmla="*/ 4 h 50"/>
                  <a:gd name="T42" fmla="*/ 44 w 86"/>
                  <a:gd name="T43" fmla="*/ 12 h 50"/>
                  <a:gd name="T44" fmla="*/ 42 w 86"/>
                  <a:gd name="T45" fmla="*/ 16 h 50"/>
                  <a:gd name="T46" fmla="*/ 42 w 86"/>
                  <a:gd name="T47" fmla="*/ 18 h 50"/>
                  <a:gd name="T48" fmla="*/ 38 w 86"/>
                  <a:gd name="T49" fmla="*/ 22 h 50"/>
                  <a:gd name="T50" fmla="*/ 32 w 86"/>
                  <a:gd name="T51" fmla="*/ 24 h 50"/>
                  <a:gd name="T52" fmla="*/ 30 w 86"/>
                  <a:gd name="T53" fmla="*/ 24 h 50"/>
                  <a:gd name="T54" fmla="*/ 28 w 86"/>
                  <a:gd name="T55" fmla="*/ 22 h 50"/>
                  <a:gd name="T56" fmla="*/ 24 w 86"/>
                  <a:gd name="T57" fmla="*/ 18 h 50"/>
                  <a:gd name="T58" fmla="*/ 18 w 86"/>
                  <a:gd name="T59" fmla="*/ 12 h 50"/>
                  <a:gd name="T60" fmla="*/ 16 w 86"/>
                  <a:gd name="T61" fmla="*/ 10 h 50"/>
                  <a:gd name="T62" fmla="*/ 12 w 86"/>
                  <a:gd name="T63" fmla="*/ 10 h 50"/>
                  <a:gd name="T64" fmla="*/ 8 w 86"/>
                  <a:gd name="T65" fmla="*/ 10 h 50"/>
                  <a:gd name="T66" fmla="*/ 6 w 86"/>
                  <a:gd name="T67" fmla="*/ 12 h 50"/>
                  <a:gd name="T68" fmla="*/ 2 w 86"/>
                  <a:gd name="T69" fmla="*/ 20 h 50"/>
                  <a:gd name="T70" fmla="*/ 2 w 86"/>
                  <a:gd name="T71" fmla="*/ 26 h 50"/>
                  <a:gd name="T72" fmla="*/ 0 w 86"/>
                  <a:gd name="T73" fmla="*/ 30 h 50"/>
                  <a:gd name="T74" fmla="*/ 2 w 86"/>
                  <a:gd name="T75" fmla="*/ 38 h 50"/>
                  <a:gd name="T76" fmla="*/ 2 w 86"/>
                  <a:gd name="T77" fmla="*/ 36 h 50"/>
                  <a:gd name="T78" fmla="*/ 4 w 86"/>
                  <a:gd name="T79" fmla="*/ 34 h 50"/>
                  <a:gd name="T80" fmla="*/ 12 w 86"/>
                  <a:gd name="T81" fmla="*/ 34 h 50"/>
                  <a:gd name="T82" fmla="*/ 24 w 86"/>
                  <a:gd name="T83" fmla="*/ 34 h 50"/>
                  <a:gd name="T84" fmla="*/ 28 w 86"/>
                  <a:gd name="T85" fmla="*/ 36 h 50"/>
                  <a:gd name="T86" fmla="*/ 34 w 86"/>
                  <a:gd name="T87" fmla="*/ 38 h 50"/>
                  <a:gd name="T88" fmla="*/ 42 w 86"/>
                  <a:gd name="T89" fmla="*/ 36 h 50"/>
                  <a:gd name="T90" fmla="*/ 50 w 86"/>
                  <a:gd name="T91" fmla="*/ 32 h 50"/>
                  <a:gd name="T92" fmla="*/ 54 w 86"/>
                  <a:gd name="T93" fmla="*/ 38 h 50"/>
                  <a:gd name="T94" fmla="*/ 58 w 86"/>
                  <a:gd name="T95" fmla="*/ 40 h 50"/>
                  <a:gd name="T96" fmla="*/ 58 w 86"/>
                  <a:gd name="T97" fmla="*/ 44 h 50"/>
                  <a:gd name="T98" fmla="*/ 60 w 86"/>
                  <a:gd name="T99" fmla="*/ 48 h 50"/>
                  <a:gd name="T100" fmla="*/ 66 w 86"/>
                  <a:gd name="T101" fmla="*/ 50 h 50"/>
                  <a:gd name="T102" fmla="*/ 68 w 86"/>
                  <a:gd name="T103" fmla="*/ 50 h 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6" h="50">
                    <a:moveTo>
                      <a:pt x="68" y="50"/>
                    </a:moveTo>
                    <a:lnTo>
                      <a:pt x="74" y="50"/>
                    </a:lnTo>
                    <a:lnTo>
                      <a:pt x="80" y="48"/>
                    </a:lnTo>
                    <a:lnTo>
                      <a:pt x="84" y="46"/>
                    </a:lnTo>
                    <a:lnTo>
                      <a:pt x="86" y="42"/>
                    </a:lnTo>
                    <a:lnTo>
                      <a:pt x="86" y="38"/>
                    </a:lnTo>
                    <a:lnTo>
                      <a:pt x="84" y="30"/>
                    </a:lnTo>
                    <a:lnTo>
                      <a:pt x="84" y="26"/>
                    </a:lnTo>
                    <a:lnTo>
                      <a:pt x="80" y="12"/>
                    </a:lnTo>
                    <a:lnTo>
                      <a:pt x="76" y="10"/>
                    </a:lnTo>
                    <a:lnTo>
                      <a:pt x="72" y="8"/>
                    </a:lnTo>
                    <a:lnTo>
                      <a:pt x="68" y="8"/>
                    </a:lnTo>
                    <a:lnTo>
                      <a:pt x="66" y="12"/>
                    </a:lnTo>
                    <a:lnTo>
                      <a:pt x="64" y="12"/>
                    </a:lnTo>
                    <a:lnTo>
                      <a:pt x="60" y="10"/>
                    </a:lnTo>
                    <a:lnTo>
                      <a:pt x="58" y="6"/>
                    </a:lnTo>
                    <a:lnTo>
                      <a:pt x="56" y="2"/>
                    </a:lnTo>
                    <a:lnTo>
                      <a:pt x="52" y="0"/>
                    </a:lnTo>
                    <a:lnTo>
                      <a:pt x="48" y="0"/>
                    </a:lnTo>
                    <a:lnTo>
                      <a:pt x="40" y="2"/>
                    </a:lnTo>
                    <a:lnTo>
                      <a:pt x="42" y="4"/>
                    </a:lnTo>
                    <a:lnTo>
                      <a:pt x="44" y="12"/>
                    </a:lnTo>
                    <a:lnTo>
                      <a:pt x="42" y="16"/>
                    </a:lnTo>
                    <a:lnTo>
                      <a:pt x="42" y="18"/>
                    </a:lnTo>
                    <a:lnTo>
                      <a:pt x="38" y="22"/>
                    </a:lnTo>
                    <a:lnTo>
                      <a:pt x="32" y="24"/>
                    </a:lnTo>
                    <a:lnTo>
                      <a:pt x="30" y="24"/>
                    </a:lnTo>
                    <a:lnTo>
                      <a:pt x="28" y="22"/>
                    </a:lnTo>
                    <a:lnTo>
                      <a:pt x="24" y="18"/>
                    </a:lnTo>
                    <a:lnTo>
                      <a:pt x="18" y="12"/>
                    </a:lnTo>
                    <a:lnTo>
                      <a:pt x="16" y="10"/>
                    </a:lnTo>
                    <a:lnTo>
                      <a:pt x="12" y="10"/>
                    </a:lnTo>
                    <a:lnTo>
                      <a:pt x="8" y="10"/>
                    </a:lnTo>
                    <a:lnTo>
                      <a:pt x="6" y="12"/>
                    </a:lnTo>
                    <a:lnTo>
                      <a:pt x="2" y="20"/>
                    </a:lnTo>
                    <a:lnTo>
                      <a:pt x="2" y="26"/>
                    </a:lnTo>
                    <a:lnTo>
                      <a:pt x="0" y="30"/>
                    </a:lnTo>
                    <a:lnTo>
                      <a:pt x="2" y="38"/>
                    </a:lnTo>
                    <a:lnTo>
                      <a:pt x="2" y="36"/>
                    </a:lnTo>
                    <a:lnTo>
                      <a:pt x="4" y="34"/>
                    </a:lnTo>
                    <a:lnTo>
                      <a:pt x="12" y="34"/>
                    </a:lnTo>
                    <a:lnTo>
                      <a:pt x="24" y="34"/>
                    </a:lnTo>
                    <a:lnTo>
                      <a:pt x="28" y="36"/>
                    </a:lnTo>
                    <a:lnTo>
                      <a:pt x="34" y="38"/>
                    </a:lnTo>
                    <a:lnTo>
                      <a:pt x="42" y="36"/>
                    </a:lnTo>
                    <a:lnTo>
                      <a:pt x="50" y="32"/>
                    </a:lnTo>
                    <a:lnTo>
                      <a:pt x="54" y="38"/>
                    </a:lnTo>
                    <a:lnTo>
                      <a:pt x="58" y="40"/>
                    </a:lnTo>
                    <a:lnTo>
                      <a:pt x="58" y="44"/>
                    </a:lnTo>
                    <a:lnTo>
                      <a:pt x="60" y="48"/>
                    </a:lnTo>
                    <a:lnTo>
                      <a:pt x="66" y="50"/>
                    </a:lnTo>
                    <a:lnTo>
                      <a:pt x="68"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6" name="Freeform 155"/>
              <p:cNvSpPr>
                <a:spLocks noChangeAspect="1"/>
              </p:cNvSpPr>
              <p:nvPr/>
            </p:nvSpPr>
            <p:spPr bwMode="gray">
              <a:xfrm>
                <a:off x="2964" y="1110"/>
                <a:ext cx="64" cy="48"/>
              </a:xfrm>
              <a:custGeom>
                <a:avLst/>
                <a:gdLst>
                  <a:gd name="T0" fmla="*/ 64 w 64"/>
                  <a:gd name="T1" fmla="*/ 18 h 48"/>
                  <a:gd name="T2" fmla="*/ 60 w 64"/>
                  <a:gd name="T3" fmla="*/ 16 h 48"/>
                  <a:gd name="T4" fmla="*/ 58 w 64"/>
                  <a:gd name="T5" fmla="*/ 12 h 48"/>
                  <a:gd name="T6" fmla="*/ 58 w 64"/>
                  <a:gd name="T7" fmla="*/ 8 h 48"/>
                  <a:gd name="T8" fmla="*/ 54 w 64"/>
                  <a:gd name="T9" fmla="*/ 6 h 48"/>
                  <a:gd name="T10" fmla="*/ 50 w 64"/>
                  <a:gd name="T11" fmla="*/ 0 h 48"/>
                  <a:gd name="T12" fmla="*/ 42 w 64"/>
                  <a:gd name="T13" fmla="*/ 4 h 48"/>
                  <a:gd name="T14" fmla="*/ 34 w 64"/>
                  <a:gd name="T15" fmla="*/ 6 h 48"/>
                  <a:gd name="T16" fmla="*/ 28 w 64"/>
                  <a:gd name="T17" fmla="*/ 4 h 48"/>
                  <a:gd name="T18" fmla="*/ 24 w 64"/>
                  <a:gd name="T19" fmla="*/ 2 h 48"/>
                  <a:gd name="T20" fmla="*/ 12 w 64"/>
                  <a:gd name="T21" fmla="*/ 2 h 48"/>
                  <a:gd name="T22" fmla="*/ 4 w 64"/>
                  <a:gd name="T23" fmla="*/ 2 h 48"/>
                  <a:gd name="T24" fmla="*/ 2 w 64"/>
                  <a:gd name="T25" fmla="*/ 4 h 48"/>
                  <a:gd name="T26" fmla="*/ 0 w 64"/>
                  <a:gd name="T27" fmla="*/ 6 h 48"/>
                  <a:gd name="T28" fmla="*/ 0 w 64"/>
                  <a:gd name="T29" fmla="*/ 20 h 48"/>
                  <a:gd name="T30" fmla="*/ 8 w 64"/>
                  <a:gd name="T31" fmla="*/ 20 h 48"/>
                  <a:gd name="T32" fmla="*/ 16 w 64"/>
                  <a:gd name="T33" fmla="*/ 20 h 48"/>
                  <a:gd name="T34" fmla="*/ 22 w 64"/>
                  <a:gd name="T35" fmla="*/ 22 h 48"/>
                  <a:gd name="T36" fmla="*/ 28 w 64"/>
                  <a:gd name="T37" fmla="*/ 24 h 48"/>
                  <a:gd name="T38" fmla="*/ 26 w 64"/>
                  <a:gd name="T39" fmla="*/ 36 h 48"/>
                  <a:gd name="T40" fmla="*/ 30 w 64"/>
                  <a:gd name="T41" fmla="*/ 40 h 48"/>
                  <a:gd name="T42" fmla="*/ 32 w 64"/>
                  <a:gd name="T43" fmla="*/ 40 h 48"/>
                  <a:gd name="T44" fmla="*/ 34 w 64"/>
                  <a:gd name="T45" fmla="*/ 42 h 48"/>
                  <a:gd name="T46" fmla="*/ 38 w 64"/>
                  <a:gd name="T47" fmla="*/ 46 h 48"/>
                  <a:gd name="T48" fmla="*/ 40 w 64"/>
                  <a:gd name="T49" fmla="*/ 48 h 48"/>
                  <a:gd name="T50" fmla="*/ 44 w 64"/>
                  <a:gd name="T51" fmla="*/ 46 h 48"/>
                  <a:gd name="T52" fmla="*/ 50 w 64"/>
                  <a:gd name="T53" fmla="*/ 46 h 48"/>
                  <a:gd name="T54" fmla="*/ 56 w 64"/>
                  <a:gd name="T55" fmla="*/ 34 h 48"/>
                  <a:gd name="T56" fmla="*/ 58 w 64"/>
                  <a:gd name="T57" fmla="*/ 30 h 48"/>
                  <a:gd name="T58" fmla="*/ 64 w 64"/>
                  <a:gd name="T59" fmla="*/ 24 h 48"/>
                  <a:gd name="T60" fmla="*/ 64 w 64"/>
                  <a:gd name="T61" fmla="*/ 20 h 48"/>
                  <a:gd name="T62" fmla="*/ 64 w 64"/>
                  <a:gd name="T63" fmla="*/ 18 h 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4" h="48">
                    <a:moveTo>
                      <a:pt x="64" y="18"/>
                    </a:moveTo>
                    <a:lnTo>
                      <a:pt x="60" y="16"/>
                    </a:lnTo>
                    <a:lnTo>
                      <a:pt x="58" y="12"/>
                    </a:lnTo>
                    <a:lnTo>
                      <a:pt x="58" y="8"/>
                    </a:lnTo>
                    <a:lnTo>
                      <a:pt x="54" y="6"/>
                    </a:lnTo>
                    <a:lnTo>
                      <a:pt x="50" y="0"/>
                    </a:lnTo>
                    <a:lnTo>
                      <a:pt x="42" y="4"/>
                    </a:lnTo>
                    <a:lnTo>
                      <a:pt x="34" y="6"/>
                    </a:lnTo>
                    <a:lnTo>
                      <a:pt x="28" y="4"/>
                    </a:lnTo>
                    <a:lnTo>
                      <a:pt x="24" y="2"/>
                    </a:lnTo>
                    <a:lnTo>
                      <a:pt x="12" y="2"/>
                    </a:lnTo>
                    <a:lnTo>
                      <a:pt x="4" y="2"/>
                    </a:lnTo>
                    <a:lnTo>
                      <a:pt x="2" y="4"/>
                    </a:lnTo>
                    <a:lnTo>
                      <a:pt x="0" y="6"/>
                    </a:lnTo>
                    <a:lnTo>
                      <a:pt x="0" y="20"/>
                    </a:lnTo>
                    <a:lnTo>
                      <a:pt x="8" y="20"/>
                    </a:lnTo>
                    <a:lnTo>
                      <a:pt x="16" y="20"/>
                    </a:lnTo>
                    <a:lnTo>
                      <a:pt x="22" y="22"/>
                    </a:lnTo>
                    <a:lnTo>
                      <a:pt x="28" y="24"/>
                    </a:lnTo>
                    <a:lnTo>
                      <a:pt x="26" y="36"/>
                    </a:lnTo>
                    <a:lnTo>
                      <a:pt x="30" y="40"/>
                    </a:lnTo>
                    <a:lnTo>
                      <a:pt x="32" y="40"/>
                    </a:lnTo>
                    <a:lnTo>
                      <a:pt x="34" y="42"/>
                    </a:lnTo>
                    <a:lnTo>
                      <a:pt x="38" y="46"/>
                    </a:lnTo>
                    <a:lnTo>
                      <a:pt x="40" y="48"/>
                    </a:lnTo>
                    <a:lnTo>
                      <a:pt x="44" y="46"/>
                    </a:lnTo>
                    <a:lnTo>
                      <a:pt x="50" y="46"/>
                    </a:lnTo>
                    <a:lnTo>
                      <a:pt x="56" y="34"/>
                    </a:lnTo>
                    <a:lnTo>
                      <a:pt x="58" y="30"/>
                    </a:lnTo>
                    <a:lnTo>
                      <a:pt x="64" y="24"/>
                    </a:lnTo>
                    <a:lnTo>
                      <a:pt x="64" y="20"/>
                    </a:lnTo>
                    <a:lnTo>
                      <a:pt x="64"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7" name="Freeform 156"/>
              <p:cNvSpPr>
                <a:spLocks noChangeAspect="1"/>
              </p:cNvSpPr>
              <p:nvPr/>
            </p:nvSpPr>
            <p:spPr bwMode="gray">
              <a:xfrm>
                <a:off x="2952" y="1130"/>
                <a:ext cx="40" cy="16"/>
              </a:xfrm>
              <a:custGeom>
                <a:avLst/>
                <a:gdLst>
                  <a:gd name="T0" fmla="*/ 38 w 40"/>
                  <a:gd name="T1" fmla="*/ 16 h 16"/>
                  <a:gd name="T2" fmla="*/ 40 w 40"/>
                  <a:gd name="T3" fmla="*/ 4 h 16"/>
                  <a:gd name="T4" fmla="*/ 34 w 40"/>
                  <a:gd name="T5" fmla="*/ 2 h 16"/>
                  <a:gd name="T6" fmla="*/ 28 w 40"/>
                  <a:gd name="T7" fmla="*/ 0 h 16"/>
                  <a:gd name="T8" fmla="*/ 20 w 40"/>
                  <a:gd name="T9" fmla="*/ 0 h 16"/>
                  <a:gd name="T10" fmla="*/ 14 w 40"/>
                  <a:gd name="T11" fmla="*/ 0 h 16"/>
                  <a:gd name="T12" fmla="*/ 12 w 40"/>
                  <a:gd name="T13" fmla="*/ 6 h 16"/>
                  <a:gd name="T14" fmla="*/ 8 w 40"/>
                  <a:gd name="T15" fmla="*/ 6 h 16"/>
                  <a:gd name="T16" fmla="*/ 4 w 40"/>
                  <a:gd name="T17" fmla="*/ 8 h 16"/>
                  <a:gd name="T18" fmla="*/ 2 w 40"/>
                  <a:gd name="T19" fmla="*/ 12 h 16"/>
                  <a:gd name="T20" fmla="*/ 0 w 40"/>
                  <a:gd name="T21" fmla="*/ 16 h 16"/>
                  <a:gd name="T22" fmla="*/ 38 w 40"/>
                  <a:gd name="T23" fmla="*/ 1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16">
                    <a:moveTo>
                      <a:pt x="38" y="16"/>
                    </a:moveTo>
                    <a:lnTo>
                      <a:pt x="40" y="4"/>
                    </a:lnTo>
                    <a:lnTo>
                      <a:pt x="34" y="2"/>
                    </a:lnTo>
                    <a:lnTo>
                      <a:pt x="28" y="0"/>
                    </a:lnTo>
                    <a:lnTo>
                      <a:pt x="20" y="0"/>
                    </a:lnTo>
                    <a:lnTo>
                      <a:pt x="14" y="0"/>
                    </a:lnTo>
                    <a:lnTo>
                      <a:pt x="12" y="6"/>
                    </a:lnTo>
                    <a:lnTo>
                      <a:pt x="8" y="6"/>
                    </a:lnTo>
                    <a:lnTo>
                      <a:pt x="4" y="8"/>
                    </a:lnTo>
                    <a:lnTo>
                      <a:pt x="2" y="12"/>
                    </a:lnTo>
                    <a:lnTo>
                      <a:pt x="0" y="16"/>
                    </a:lnTo>
                    <a:lnTo>
                      <a:pt x="38"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8" name="Freeform 157"/>
              <p:cNvSpPr>
                <a:spLocks noChangeAspect="1"/>
              </p:cNvSpPr>
              <p:nvPr/>
            </p:nvSpPr>
            <p:spPr bwMode="gray">
              <a:xfrm>
                <a:off x="2549" y="1368"/>
                <a:ext cx="40" cy="90"/>
              </a:xfrm>
              <a:custGeom>
                <a:avLst/>
                <a:gdLst>
                  <a:gd name="T0" fmla="*/ 24 w 40"/>
                  <a:gd name="T1" fmla="*/ 90 h 90"/>
                  <a:gd name="T2" fmla="*/ 16 w 40"/>
                  <a:gd name="T3" fmla="*/ 90 h 90"/>
                  <a:gd name="T4" fmla="*/ 12 w 40"/>
                  <a:gd name="T5" fmla="*/ 90 h 90"/>
                  <a:gd name="T6" fmla="*/ 8 w 40"/>
                  <a:gd name="T7" fmla="*/ 90 h 90"/>
                  <a:gd name="T8" fmla="*/ 6 w 40"/>
                  <a:gd name="T9" fmla="*/ 76 h 90"/>
                  <a:gd name="T10" fmla="*/ 8 w 40"/>
                  <a:gd name="T11" fmla="*/ 66 h 90"/>
                  <a:gd name="T12" fmla="*/ 6 w 40"/>
                  <a:gd name="T13" fmla="*/ 64 h 90"/>
                  <a:gd name="T14" fmla="*/ 4 w 40"/>
                  <a:gd name="T15" fmla="*/ 64 h 90"/>
                  <a:gd name="T16" fmla="*/ 0 w 40"/>
                  <a:gd name="T17" fmla="*/ 62 h 90"/>
                  <a:gd name="T18" fmla="*/ 0 w 40"/>
                  <a:gd name="T19" fmla="*/ 58 h 90"/>
                  <a:gd name="T20" fmla="*/ 0 w 40"/>
                  <a:gd name="T21" fmla="*/ 52 h 90"/>
                  <a:gd name="T22" fmla="*/ 2 w 40"/>
                  <a:gd name="T23" fmla="*/ 48 h 90"/>
                  <a:gd name="T24" fmla="*/ 6 w 40"/>
                  <a:gd name="T25" fmla="*/ 38 h 90"/>
                  <a:gd name="T26" fmla="*/ 10 w 40"/>
                  <a:gd name="T27" fmla="*/ 32 h 90"/>
                  <a:gd name="T28" fmla="*/ 12 w 40"/>
                  <a:gd name="T29" fmla="*/ 26 h 90"/>
                  <a:gd name="T30" fmla="*/ 12 w 40"/>
                  <a:gd name="T31" fmla="*/ 22 h 90"/>
                  <a:gd name="T32" fmla="*/ 12 w 40"/>
                  <a:gd name="T33" fmla="*/ 18 h 90"/>
                  <a:gd name="T34" fmla="*/ 10 w 40"/>
                  <a:gd name="T35" fmla="*/ 16 h 90"/>
                  <a:gd name="T36" fmla="*/ 8 w 40"/>
                  <a:gd name="T37" fmla="*/ 14 h 90"/>
                  <a:gd name="T38" fmla="*/ 8 w 40"/>
                  <a:gd name="T39" fmla="*/ 12 h 90"/>
                  <a:gd name="T40" fmla="*/ 10 w 40"/>
                  <a:gd name="T41" fmla="*/ 6 h 90"/>
                  <a:gd name="T42" fmla="*/ 12 w 40"/>
                  <a:gd name="T43" fmla="*/ 0 h 90"/>
                  <a:gd name="T44" fmla="*/ 16 w 40"/>
                  <a:gd name="T45" fmla="*/ 4 h 90"/>
                  <a:gd name="T46" fmla="*/ 22 w 40"/>
                  <a:gd name="T47" fmla="*/ 6 h 90"/>
                  <a:gd name="T48" fmla="*/ 36 w 40"/>
                  <a:gd name="T49" fmla="*/ 6 h 90"/>
                  <a:gd name="T50" fmla="*/ 38 w 40"/>
                  <a:gd name="T51" fmla="*/ 8 h 90"/>
                  <a:gd name="T52" fmla="*/ 40 w 40"/>
                  <a:gd name="T53" fmla="*/ 12 h 90"/>
                  <a:gd name="T54" fmla="*/ 38 w 40"/>
                  <a:gd name="T55" fmla="*/ 24 h 90"/>
                  <a:gd name="T56" fmla="*/ 34 w 40"/>
                  <a:gd name="T57" fmla="*/ 34 h 90"/>
                  <a:gd name="T58" fmla="*/ 30 w 40"/>
                  <a:gd name="T59" fmla="*/ 40 h 90"/>
                  <a:gd name="T60" fmla="*/ 28 w 40"/>
                  <a:gd name="T61" fmla="*/ 50 h 90"/>
                  <a:gd name="T62" fmla="*/ 30 w 40"/>
                  <a:gd name="T63" fmla="*/ 54 h 90"/>
                  <a:gd name="T64" fmla="*/ 30 w 40"/>
                  <a:gd name="T65" fmla="*/ 60 h 90"/>
                  <a:gd name="T66" fmla="*/ 30 w 40"/>
                  <a:gd name="T67" fmla="*/ 64 h 90"/>
                  <a:gd name="T68" fmla="*/ 28 w 40"/>
                  <a:gd name="T69" fmla="*/ 68 h 90"/>
                  <a:gd name="T70" fmla="*/ 30 w 40"/>
                  <a:gd name="T71" fmla="*/ 70 h 90"/>
                  <a:gd name="T72" fmla="*/ 32 w 40"/>
                  <a:gd name="T73" fmla="*/ 74 h 90"/>
                  <a:gd name="T74" fmla="*/ 30 w 40"/>
                  <a:gd name="T75" fmla="*/ 78 h 90"/>
                  <a:gd name="T76" fmla="*/ 28 w 40"/>
                  <a:gd name="T77" fmla="*/ 80 h 90"/>
                  <a:gd name="T78" fmla="*/ 26 w 40"/>
                  <a:gd name="T79" fmla="*/ 84 h 90"/>
                  <a:gd name="T80" fmla="*/ 24 w 40"/>
                  <a:gd name="T81" fmla="*/ 86 h 90"/>
                  <a:gd name="T82" fmla="*/ 24 w 40"/>
                  <a:gd name="T83" fmla="*/ 90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0" h="90">
                    <a:moveTo>
                      <a:pt x="24" y="90"/>
                    </a:moveTo>
                    <a:lnTo>
                      <a:pt x="16" y="90"/>
                    </a:lnTo>
                    <a:lnTo>
                      <a:pt x="12" y="90"/>
                    </a:lnTo>
                    <a:lnTo>
                      <a:pt x="8" y="90"/>
                    </a:lnTo>
                    <a:lnTo>
                      <a:pt x="6" y="76"/>
                    </a:lnTo>
                    <a:lnTo>
                      <a:pt x="8" y="66"/>
                    </a:lnTo>
                    <a:lnTo>
                      <a:pt x="6" y="64"/>
                    </a:lnTo>
                    <a:lnTo>
                      <a:pt x="4" y="64"/>
                    </a:lnTo>
                    <a:lnTo>
                      <a:pt x="0" y="62"/>
                    </a:lnTo>
                    <a:lnTo>
                      <a:pt x="0" y="58"/>
                    </a:lnTo>
                    <a:lnTo>
                      <a:pt x="0" y="52"/>
                    </a:lnTo>
                    <a:lnTo>
                      <a:pt x="2" y="48"/>
                    </a:lnTo>
                    <a:lnTo>
                      <a:pt x="6" y="38"/>
                    </a:lnTo>
                    <a:lnTo>
                      <a:pt x="10" y="32"/>
                    </a:lnTo>
                    <a:lnTo>
                      <a:pt x="12" y="26"/>
                    </a:lnTo>
                    <a:lnTo>
                      <a:pt x="12" y="22"/>
                    </a:lnTo>
                    <a:lnTo>
                      <a:pt x="12" y="18"/>
                    </a:lnTo>
                    <a:lnTo>
                      <a:pt x="10" y="16"/>
                    </a:lnTo>
                    <a:lnTo>
                      <a:pt x="8" y="14"/>
                    </a:lnTo>
                    <a:lnTo>
                      <a:pt x="8" y="12"/>
                    </a:lnTo>
                    <a:lnTo>
                      <a:pt x="10" y="6"/>
                    </a:lnTo>
                    <a:lnTo>
                      <a:pt x="12" y="0"/>
                    </a:lnTo>
                    <a:lnTo>
                      <a:pt x="16" y="4"/>
                    </a:lnTo>
                    <a:lnTo>
                      <a:pt x="22" y="6"/>
                    </a:lnTo>
                    <a:lnTo>
                      <a:pt x="36" y="6"/>
                    </a:lnTo>
                    <a:lnTo>
                      <a:pt x="38" y="8"/>
                    </a:lnTo>
                    <a:lnTo>
                      <a:pt x="40" y="12"/>
                    </a:lnTo>
                    <a:lnTo>
                      <a:pt x="38" y="24"/>
                    </a:lnTo>
                    <a:lnTo>
                      <a:pt x="34" y="34"/>
                    </a:lnTo>
                    <a:lnTo>
                      <a:pt x="30" y="40"/>
                    </a:lnTo>
                    <a:lnTo>
                      <a:pt x="28" y="50"/>
                    </a:lnTo>
                    <a:lnTo>
                      <a:pt x="30" y="54"/>
                    </a:lnTo>
                    <a:lnTo>
                      <a:pt x="30" y="60"/>
                    </a:lnTo>
                    <a:lnTo>
                      <a:pt x="30" y="64"/>
                    </a:lnTo>
                    <a:lnTo>
                      <a:pt x="28" y="68"/>
                    </a:lnTo>
                    <a:lnTo>
                      <a:pt x="30" y="70"/>
                    </a:lnTo>
                    <a:lnTo>
                      <a:pt x="32" y="74"/>
                    </a:lnTo>
                    <a:lnTo>
                      <a:pt x="30" y="78"/>
                    </a:lnTo>
                    <a:lnTo>
                      <a:pt x="28" y="80"/>
                    </a:lnTo>
                    <a:lnTo>
                      <a:pt x="26" y="84"/>
                    </a:lnTo>
                    <a:lnTo>
                      <a:pt x="24" y="86"/>
                    </a:lnTo>
                    <a:lnTo>
                      <a:pt x="24" y="9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9" name="Freeform 158"/>
              <p:cNvSpPr>
                <a:spLocks noChangeAspect="1"/>
              </p:cNvSpPr>
              <p:nvPr/>
            </p:nvSpPr>
            <p:spPr bwMode="gray">
              <a:xfrm>
                <a:off x="2555" y="1338"/>
                <a:ext cx="174" cy="140"/>
              </a:xfrm>
              <a:custGeom>
                <a:avLst/>
                <a:gdLst>
                  <a:gd name="T0" fmla="*/ 174 w 174"/>
                  <a:gd name="T1" fmla="*/ 34 h 140"/>
                  <a:gd name="T2" fmla="*/ 164 w 174"/>
                  <a:gd name="T3" fmla="*/ 44 h 140"/>
                  <a:gd name="T4" fmla="*/ 138 w 174"/>
                  <a:gd name="T5" fmla="*/ 56 h 140"/>
                  <a:gd name="T6" fmla="*/ 128 w 174"/>
                  <a:gd name="T7" fmla="*/ 68 h 140"/>
                  <a:gd name="T8" fmla="*/ 128 w 174"/>
                  <a:gd name="T9" fmla="*/ 86 h 140"/>
                  <a:gd name="T10" fmla="*/ 124 w 174"/>
                  <a:gd name="T11" fmla="*/ 96 h 140"/>
                  <a:gd name="T12" fmla="*/ 106 w 174"/>
                  <a:gd name="T13" fmla="*/ 118 h 140"/>
                  <a:gd name="T14" fmla="*/ 102 w 174"/>
                  <a:gd name="T15" fmla="*/ 126 h 140"/>
                  <a:gd name="T16" fmla="*/ 64 w 174"/>
                  <a:gd name="T17" fmla="*/ 128 h 140"/>
                  <a:gd name="T18" fmla="*/ 56 w 174"/>
                  <a:gd name="T19" fmla="*/ 134 h 140"/>
                  <a:gd name="T20" fmla="*/ 50 w 174"/>
                  <a:gd name="T21" fmla="*/ 140 h 140"/>
                  <a:gd name="T22" fmla="*/ 42 w 174"/>
                  <a:gd name="T23" fmla="*/ 140 h 140"/>
                  <a:gd name="T24" fmla="*/ 36 w 174"/>
                  <a:gd name="T25" fmla="*/ 130 h 140"/>
                  <a:gd name="T26" fmla="*/ 34 w 174"/>
                  <a:gd name="T27" fmla="*/ 122 h 140"/>
                  <a:gd name="T28" fmla="*/ 24 w 174"/>
                  <a:gd name="T29" fmla="*/ 120 h 140"/>
                  <a:gd name="T30" fmla="*/ 20 w 174"/>
                  <a:gd name="T31" fmla="*/ 116 h 140"/>
                  <a:gd name="T32" fmla="*/ 24 w 174"/>
                  <a:gd name="T33" fmla="*/ 108 h 140"/>
                  <a:gd name="T34" fmla="*/ 24 w 174"/>
                  <a:gd name="T35" fmla="*/ 100 h 140"/>
                  <a:gd name="T36" fmla="*/ 24 w 174"/>
                  <a:gd name="T37" fmla="*/ 94 h 140"/>
                  <a:gd name="T38" fmla="*/ 24 w 174"/>
                  <a:gd name="T39" fmla="*/ 84 h 140"/>
                  <a:gd name="T40" fmla="*/ 24 w 174"/>
                  <a:gd name="T41" fmla="*/ 70 h 140"/>
                  <a:gd name="T42" fmla="*/ 32 w 174"/>
                  <a:gd name="T43" fmla="*/ 54 h 140"/>
                  <a:gd name="T44" fmla="*/ 32 w 174"/>
                  <a:gd name="T45" fmla="*/ 38 h 140"/>
                  <a:gd name="T46" fmla="*/ 16 w 174"/>
                  <a:gd name="T47" fmla="*/ 36 h 140"/>
                  <a:gd name="T48" fmla="*/ 6 w 174"/>
                  <a:gd name="T49" fmla="*/ 30 h 140"/>
                  <a:gd name="T50" fmla="*/ 4 w 174"/>
                  <a:gd name="T51" fmla="*/ 22 h 140"/>
                  <a:gd name="T52" fmla="*/ 0 w 174"/>
                  <a:gd name="T53" fmla="*/ 16 h 140"/>
                  <a:gd name="T54" fmla="*/ 0 w 174"/>
                  <a:gd name="T55" fmla="*/ 10 h 140"/>
                  <a:gd name="T56" fmla="*/ 12 w 174"/>
                  <a:gd name="T57" fmla="*/ 6 h 140"/>
                  <a:gd name="T58" fmla="*/ 14 w 174"/>
                  <a:gd name="T59" fmla="*/ 0 h 140"/>
                  <a:gd name="T60" fmla="*/ 40 w 174"/>
                  <a:gd name="T61" fmla="*/ 2 h 140"/>
                  <a:gd name="T62" fmla="*/ 80 w 174"/>
                  <a:gd name="T63" fmla="*/ 8 h 140"/>
                  <a:gd name="T64" fmla="*/ 124 w 174"/>
                  <a:gd name="T65" fmla="*/ 16 h 140"/>
                  <a:gd name="T66" fmla="*/ 150 w 174"/>
                  <a:gd name="T67" fmla="*/ 20 h 140"/>
                  <a:gd name="T68" fmla="*/ 154 w 174"/>
                  <a:gd name="T69" fmla="*/ 22 h 140"/>
                  <a:gd name="T70" fmla="*/ 174 w 174"/>
                  <a:gd name="T71" fmla="*/ 32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4" h="140">
                    <a:moveTo>
                      <a:pt x="174" y="32"/>
                    </a:moveTo>
                    <a:lnTo>
                      <a:pt x="174" y="34"/>
                    </a:lnTo>
                    <a:lnTo>
                      <a:pt x="168" y="38"/>
                    </a:lnTo>
                    <a:lnTo>
                      <a:pt x="164" y="44"/>
                    </a:lnTo>
                    <a:lnTo>
                      <a:pt x="146" y="52"/>
                    </a:lnTo>
                    <a:lnTo>
                      <a:pt x="138" y="56"/>
                    </a:lnTo>
                    <a:lnTo>
                      <a:pt x="134" y="62"/>
                    </a:lnTo>
                    <a:lnTo>
                      <a:pt x="128" y="68"/>
                    </a:lnTo>
                    <a:lnTo>
                      <a:pt x="126" y="80"/>
                    </a:lnTo>
                    <a:lnTo>
                      <a:pt x="128" y="86"/>
                    </a:lnTo>
                    <a:lnTo>
                      <a:pt x="132" y="90"/>
                    </a:lnTo>
                    <a:lnTo>
                      <a:pt x="124" y="96"/>
                    </a:lnTo>
                    <a:lnTo>
                      <a:pt x="112" y="108"/>
                    </a:lnTo>
                    <a:lnTo>
                      <a:pt x="106" y="118"/>
                    </a:lnTo>
                    <a:lnTo>
                      <a:pt x="102" y="122"/>
                    </a:lnTo>
                    <a:lnTo>
                      <a:pt x="102" y="126"/>
                    </a:lnTo>
                    <a:lnTo>
                      <a:pt x="70" y="126"/>
                    </a:lnTo>
                    <a:lnTo>
                      <a:pt x="64" y="128"/>
                    </a:lnTo>
                    <a:lnTo>
                      <a:pt x="62" y="132"/>
                    </a:lnTo>
                    <a:lnTo>
                      <a:pt x="56" y="134"/>
                    </a:lnTo>
                    <a:lnTo>
                      <a:pt x="54" y="136"/>
                    </a:lnTo>
                    <a:lnTo>
                      <a:pt x="50" y="140"/>
                    </a:lnTo>
                    <a:lnTo>
                      <a:pt x="48" y="140"/>
                    </a:lnTo>
                    <a:lnTo>
                      <a:pt x="42" y="140"/>
                    </a:lnTo>
                    <a:lnTo>
                      <a:pt x="38" y="136"/>
                    </a:lnTo>
                    <a:lnTo>
                      <a:pt x="36" y="130"/>
                    </a:lnTo>
                    <a:lnTo>
                      <a:pt x="36" y="124"/>
                    </a:lnTo>
                    <a:lnTo>
                      <a:pt x="34" y="122"/>
                    </a:lnTo>
                    <a:lnTo>
                      <a:pt x="30" y="120"/>
                    </a:lnTo>
                    <a:lnTo>
                      <a:pt x="24" y="120"/>
                    </a:lnTo>
                    <a:lnTo>
                      <a:pt x="18" y="120"/>
                    </a:lnTo>
                    <a:lnTo>
                      <a:pt x="20" y="116"/>
                    </a:lnTo>
                    <a:lnTo>
                      <a:pt x="22" y="112"/>
                    </a:lnTo>
                    <a:lnTo>
                      <a:pt x="24" y="108"/>
                    </a:lnTo>
                    <a:lnTo>
                      <a:pt x="26" y="104"/>
                    </a:lnTo>
                    <a:lnTo>
                      <a:pt x="24" y="100"/>
                    </a:lnTo>
                    <a:lnTo>
                      <a:pt x="22" y="98"/>
                    </a:lnTo>
                    <a:lnTo>
                      <a:pt x="24" y="94"/>
                    </a:lnTo>
                    <a:lnTo>
                      <a:pt x="24" y="90"/>
                    </a:lnTo>
                    <a:lnTo>
                      <a:pt x="24" y="84"/>
                    </a:lnTo>
                    <a:lnTo>
                      <a:pt x="22" y="80"/>
                    </a:lnTo>
                    <a:lnTo>
                      <a:pt x="24" y="70"/>
                    </a:lnTo>
                    <a:lnTo>
                      <a:pt x="28" y="64"/>
                    </a:lnTo>
                    <a:lnTo>
                      <a:pt x="32" y="54"/>
                    </a:lnTo>
                    <a:lnTo>
                      <a:pt x="34" y="42"/>
                    </a:lnTo>
                    <a:lnTo>
                      <a:pt x="32" y="38"/>
                    </a:lnTo>
                    <a:lnTo>
                      <a:pt x="30" y="36"/>
                    </a:lnTo>
                    <a:lnTo>
                      <a:pt x="16" y="36"/>
                    </a:lnTo>
                    <a:lnTo>
                      <a:pt x="10" y="34"/>
                    </a:lnTo>
                    <a:lnTo>
                      <a:pt x="6" y="30"/>
                    </a:lnTo>
                    <a:lnTo>
                      <a:pt x="6" y="26"/>
                    </a:lnTo>
                    <a:lnTo>
                      <a:pt x="4" y="22"/>
                    </a:lnTo>
                    <a:lnTo>
                      <a:pt x="2" y="18"/>
                    </a:lnTo>
                    <a:lnTo>
                      <a:pt x="0" y="16"/>
                    </a:lnTo>
                    <a:lnTo>
                      <a:pt x="0" y="12"/>
                    </a:lnTo>
                    <a:lnTo>
                      <a:pt x="0" y="10"/>
                    </a:lnTo>
                    <a:lnTo>
                      <a:pt x="4" y="8"/>
                    </a:lnTo>
                    <a:lnTo>
                      <a:pt x="12" y="6"/>
                    </a:lnTo>
                    <a:lnTo>
                      <a:pt x="12" y="2"/>
                    </a:lnTo>
                    <a:lnTo>
                      <a:pt x="14" y="0"/>
                    </a:lnTo>
                    <a:lnTo>
                      <a:pt x="20" y="0"/>
                    </a:lnTo>
                    <a:lnTo>
                      <a:pt x="40" y="2"/>
                    </a:lnTo>
                    <a:lnTo>
                      <a:pt x="60" y="4"/>
                    </a:lnTo>
                    <a:lnTo>
                      <a:pt x="80" y="8"/>
                    </a:lnTo>
                    <a:lnTo>
                      <a:pt x="102" y="10"/>
                    </a:lnTo>
                    <a:lnTo>
                      <a:pt x="124" y="16"/>
                    </a:lnTo>
                    <a:lnTo>
                      <a:pt x="136" y="18"/>
                    </a:lnTo>
                    <a:lnTo>
                      <a:pt x="150" y="20"/>
                    </a:lnTo>
                    <a:lnTo>
                      <a:pt x="152" y="20"/>
                    </a:lnTo>
                    <a:lnTo>
                      <a:pt x="154" y="22"/>
                    </a:lnTo>
                    <a:lnTo>
                      <a:pt x="160" y="26"/>
                    </a:lnTo>
                    <a:lnTo>
                      <a:pt x="17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0" name="Freeform 159"/>
              <p:cNvSpPr>
                <a:spLocks noChangeAspect="1"/>
              </p:cNvSpPr>
              <p:nvPr/>
            </p:nvSpPr>
            <p:spPr bwMode="gray">
              <a:xfrm>
                <a:off x="2619" y="1208"/>
                <a:ext cx="178" cy="162"/>
              </a:xfrm>
              <a:custGeom>
                <a:avLst/>
                <a:gdLst>
                  <a:gd name="T0" fmla="*/ 174 w 178"/>
                  <a:gd name="T1" fmla="*/ 128 h 162"/>
                  <a:gd name="T2" fmla="*/ 162 w 178"/>
                  <a:gd name="T3" fmla="*/ 136 h 162"/>
                  <a:gd name="T4" fmla="*/ 154 w 178"/>
                  <a:gd name="T5" fmla="*/ 142 h 162"/>
                  <a:gd name="T6" fmla="*/ 138 w 178"/>
                  <a:gd name="T7" fmla="*/ 138 h 162"/>
                  <a:gd name="T8" fmla="*/ 126 w 178"/>
                  <a:gd name="T9" fmla="*/ 134 h 162"/>
                  <a:gd name="T10" fmla="*/ 114 w 178"/>
                  <a:gd name="T11" fmla="*/ 138 h 162"/>
                  <a:gd name="T12" fmla="*/ 110 w 178"/>
                  <a:gd name="T13" fmla="*/ 150 h 162"/>
                  <a:gd name="T14" fmla="*/ 96 w 178"/>
                  <a:gd name="T15" fmla="*/ 156 h 162"/>
                  <a:gd name="T16" fmla="*/ 88 w 178"/>
                  <a:gd name="T17" fmla="*/ 150 h 162"/>
                  <a:gd name="T18" fmla="*/ 72 w 178"/>
                  <a:gd name="T19" fmla="*/ 148 h 162"/>
                  <a:gd name="T20" fmla="*/ 38 w 178"/>
                  <a:gd name="T21" fmla="*/ 140 h 162"/>
                  <a:gd name="T22" fmla="*/ 44 w 178"/>
                  <a:gd name="T23" fmla="*/ 136 h 162"/>
                  <a:gd name="T24" fmla="*/ 48 w 178"/>
                  <a:gd name="T25" fmla="*/ 114 h 162"/>
                  <a:gd name="T26" fmla="*/ 48 w 178"/>
                  <a:gd name="T27" fmla="*/ 92 h 162"/>
                  <a:gd name="T28" fmla="*/ 38 w 178"/>
                  <a:gd name="T29" fmla="*/ 68 h 162"/>
                  <a:gd name="T30" fmla="*/ 30 w 178"/>
                  <a:gd name="T31" fmla="*/ 62 h 162"/>
                  <a:gd name="T32" fmla="*/ 8 w 178"/>
                  <a:gd name="T33" fmla="*/ 58 h 162"/>
                  <a:gd name="T34" fmla="*/ 2 w 178"/>
                  <a:gd name="T35" fmla="*/ 50 h 162"/>
                  <a:gd name="T36" fmla="*/ 6 w 178"/>
                  <a:gd name="T37" fmla="*/ 42 h 162"/>
                  <a:gd name="T38" fmla="*/ 16 w 178"/>
                  <a:gd name="T39" fmla="*/ 36 h 162"/>
                  <a:gd name="T40" fmla="*/ 24 w 178"/>
                  <a:gd name="T41" fmla="*/ 36 h 162"/>
                  <a:gd name="T42" fmla="*/ 32 w 178"/>
                  <a:gd name="T43" fmla="*/ 40 h 162"/>
                  <a:gd name="T44" fmla="*/ 42 w 178"/>
                  <a:gd name="T45" fmla="*/ 42 h 162"/>
                  <a:gd name="T46" fmla="*/ 44 w 178"/>
                  <a:gd name="T47" fmla="*/ 36 h 162"/>
                  <a:gd name="T48" fmla="*/ 40 w 178"/>
                  <a:gd name="T49" fmla="*/ 32 h 162"/>
                  <a:gd name="T50" fmla="*/ 46 w 178"/>
                  <a:gd name="T51" fmla="*/ 26 h 162"/>
                  <a:gd name="T52" fmla="*/ 56 w 178"/>
                  <a:gd name="T53" fmla="*/ 30 h 162"/>
                  <a:gd name="T54" fmla="*/ 66 w 178"/>
                  <a:gd name="T55" fmla="*/ 30 h 162"/>
                  <a:gd name="T56" fmla="*/ 68 w 178"/>
                  <a:gd name="T57" fmla="*/ 22 h 162"/>
                  <a:gd name="T58" fmla="*/ 80 w 178"/>
                  <a:gd name="T59" fmla="*/ 14 h 162"/>
                  <a:gd name="T60" fmla="*/ 86 w 178"/>
                  <a:gd name="T61" fmla="*/ 6 h 162"/>
                  <a:gd name="T62" fmla="*/ 98 w 178"/>
                  <a:gd name="T63" fmla="*/ 0 h 162"/>
                  <a:gd name="T64" fmla="*/ 106 w 178"/>
                  <a:gd name="T65" fmla="*/ 8 h 162"/>
                  <a:gd name="T66" fmla="*/ 120 w 178"/>
                  <a:gd name="T67" fmla="*/ 12 h 162"/>
                  <a:gd name="T68" fmla="*/ 122 w 178"/>
                  <a:gd name="T69" fmla="*/ 18 h 162"/>
                  <a:gd name="T70" fmla="*/ 130 w 178"/>
                  <a:gd name="T71" fmla="*/ 20 h 162"/>
                  <a:gd name="T72" fmla="*/ 132 w 178"/>
                  <a:gd name="T73" fmla="*/ 22 h 162"/>
                  <a:gd name="T74" fmla="*/ 140 w 178"/>
                  <a:gd name="T75" fmla="*/ 28 h 162"/>
                  <a:gd name="T76" fmla="*/ 154 w 178"/>
                  <a:gd name="T77" fmla="*/ 30 h 162"/>
                  <a:gd name="T78" fmla="*/ 168 w 178"/>
                  <a:gd name="T79" fmla="*/ 34 h 162"/>
                  <a:gd name="T80" fmla="*/ 174 w 178"/>
                  <a:gd name="T81" fmla="*/ 44 h 162"/>
                  <a:gd name="T82" fmla="*/ 168 w 178"/>
                  <a:gd name="T83" fmla="*/ 60 h 162"/>
                  <a:gd name="T84" fmla="*/ 164 w 178"/>
                  <a:gd name="T85" fmla="*/ 64 h 162"/>
                  <a:gd name="T86" fmla="*/ 158 w 178"/>
                  <a:gd name="T87" fmla="*/ 70 h 162"/>
                  <a:gd name="T88" fmla="*/ 150 w 178"/>
                  <a:gd name="T89" fmla="*/ 82 h 162"/>
                  <a:gd name="T90" fmla="*/ 154 w 178"/>
                  <a:gd name="T91" fmla="*/ 88 h 162"/>
                  <a:gd name="T92" fmla="*/ 154 w 178"/>
                  <a:gd name="T93" fmla="*/ 84 h 162"/>
                  <a:gd name="T94" fmla="*/ 160 w 178"/>
                  <a:gd name="T95" fmla="*/ 84 h 162"/>
                  <a:gd name="T96" fmla="*/ 162 w 178"/>
                  <a:gd name="T97" fmla="*/ 96 h 162"/>
                  <a:gd name="T98" fmla="*/ 166 w 178"/>
                  <a:gd name="T99" fmla="*/ 100 h 162"/>
                  <a:gd name="T100" fmla="*/ 158 w 178"/>
                  <a:gd name="T101" fmla="*/ 108 h 162"/>
                  <a:gd name="T102" fmla="*/ 170 w 178"/>
                  <a:gd name="T103" fmla="*/ 124 h 162"/>
                  <a:gd name="T104" fmla="*/ 178 w 178"/>
                  <a:gd name="T105" fmla="*/ 128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8" h="162">
                    <a:moveTo>
                      <a:pt x="178" y="128"/>
                    </a:moveTo>
                    <a:lnTo>
                      <a:pt x="174" y="128"/>
                    </a:lnTo>
                    <a:lnTo>
                      <a:pt x="168" y="132"/>
                    </a:lnTo>
                    <a:lnTo>
                      <a:pt x="162" y="136"/>
                    </a:lnTo>
                    <a:lnTo>
                      <a:pt x="158" y="140"/>
                    </a:lnTo>
                    <a:lnTo>
                      <a:pt x="154" y="142"/>
                    </a:lnTo>
                    <a:lnTo>
                      <a:pt x="146" y="140"/>
                    </a:lnTo>
                    <a:lnTo>
                      <a:pt x="138" y="138"/>
                    </a:lnTo>
                    <a:lnTo>
                      <a:pt x="132" y="134"/>
                    </a:lnTo>
                    <a:lnTo>
                      <a:pt x="126" y="134"/>
                    </a:lnTo>
                    <a:lnTo>
                      <a:pt x="120" y="134"/>
                    </a:lnTo>
                    <a:lnTo>
                      <a:pt x="114" y="138"/>
                    </a:lnTo>
                    <a:lnTo>
                      <a:pt x="110" y="142"/>
                    </a:lnTo>
                    <a:lnTo>
                      <a:pt x="110" y="150"/>
                    </a:lnTo>
                    <a:lnTo>
                      <a:pt x="110" y="162"/>
                    </a:lnTo>
                    <a:lnTo>
                      <a:pt x="96" y="156"/>
                    </a:lnTo>
                    <a:lnTo>
                      <a:pt x="90" y="152"/>
                    </a:lnTo>
                    <a:lnTo>
                      <a:pt x="88" y="150"/>
                    </a:lnTo>
                    <a:lnTo>
                      <a:pt x="86" y="150"/>
                    </a:lnTo>
                    <a:lnTo>
                      <a:pt x="72" y="148"/>
                    </a:lnTo>
                    <a:lnTo>
                      <a:pt x="60" y="146"/>
                    </a:lnTo>
                    <a:lnTo>
                      <a:pt x="38" y="140"/>
                    </a:lnTo>
                    <a:lnTo>
                      <a:pt x="42" y="138"/>
                    </a:lnTo>
                    <a:lnTo>
                      <a:pt x="44" y="136"/>
                    </a:lnTo>
                    <a:lnTo>
                      <a:pt x="46" y="126"/>
                    </a:lnTo>
                    <a:lnTo>
                      <a:pt x="48" y="114"/>
                    </a:lnTo>
                    <a:lnTo>
                      <a:pt x="48" y="106"/>
                    </a:lnTo>
                    <a:lnTo>
                      <a:pt x="48" y="92"/>
                    </a:lnTo>
                    <a:lnTo>
                      <a:pt x="44" y="80"/>
                    </a:lnTo>
                    <a:lnTo>
                      <a:pt x="38" y="68"/>
                    </a:lnTo>
                    <a:lnTo>
                      <a:pt x="34" y="64"/>
                    </a:lnTo>
                    <a:lnTo>
                      <a:pt x="30" y="62"/>
                    </a:lnTo>
                    <a:lnTo>
                      <a:pt x="12" y="60"/>
                    </a:lnTo>
                    <a:lnTo>
                      <a:pt x="8" y="58"/>
                    </a:lnTo>
                    <a:lnTo>
                      <a:pt x="4" y="54"/>
                    </a:lnTo>
                    <a:lnTo>
                      <a:pt x="2" y="50"/>
                    </a:lnTo>
                    <a:lnTo>
                      <a:pt x="0" y="44"/>
                    </a:lnTo>
                    <a:lnTo>
                      <a:pt x="6" y="42"/>
                    </a:lnTo>
                    <a:lnTo>
                      <a:pt x="12" y="40"/>
                    </a:lnTo>
                    <a:lnTo>
                      <a:pt x="16" y="36"/>
                    </a:lnTo>
                    <a:lnTo>
                      <a:pt x="20" y="36"/>
                    </a:lnTo>
                    <a:lnTo>
                      <a:pt x="24" y="36"/>
                    </a:lnTo>
                    <a:lnTo>
                      <a:pt x="28" y="38"/>
                    </a:lnTo>
                    <a:lnTo>
                      <a:pt x="32" y="40"/>
                    </a:lnTo>
                    <a:lnTo>
                      <a:pt x="38" y="42"/>
                    </a:lnTo>
                    <a:lnTo>
                      <a:pt x="42" y="42"/>
                    </a:lnTo>
                    <a:lnTo>
                      <a:pt x="44" y="40"/>
                    </a:lnTo>
                    <a:lnTo>
                      <a:pt x="44" y="36"/>
                    </a:lnTo>
                    <a:lnTo>
                      <a:pt x="44" y="34"/>
                    </a:lnTo>
                    <a:lnTo>
                      <a:pt x="40" y="32"/>
                    </a:lnTo>
                    <a:lnTo>
                      <a:pt x="40" y="26"/>
                    </a:lnTo>
                    <a:lnTo>
                      <a:pt x="46" y="26"/>
                    </a:lnTo>
                    <a:lnTo>
                      <a:pt x="50" y="28"/>
                    </a:lnTo>
                    <a:lnTo>
                      <a:pt x="56" y="30"/>
                    </a:lnTo>
                    <a:lnTo>
                      <a:pt x="62" y="30"/>
                    </a:lnTo>
                    <a:lnTo>
                      <a:pt x="66" y="30"/>
                    </a:lnTo>
                    <a:lnTo>
                      <a:pt x="66" y="28"/>
                    </a:lnTo>
                    <a:lnTo>
                      <a:pt x="68" y="22"/>
                    </a:lnTo>
                    <a:lnTo>
                      <a:pt x="72" y="18"/>
                    </a:lnTo>
                    <a:lnTo>
                      <a:pt x="80" y="14"/>
                    </a:lnTo>
                    <a:lnTo>
                      <a:pt x="86" y="10"/>
                    </a:lnTo>
                    <a:lnTo>
                      <a:pt x="86" y="6"/>
                    </a:lnTo>
                    <a:lnTo>
                      <a:pt x="88" y="2"/>
                    </a:lnTo>
                    <a:lnTo>
                      <a:pt x="98" y="0"/>
                    </a:lnTo>
                    <a:lnTo>
                      <a:pt x="100" y="4"/>
                    </a:lnTo>
                    <a:lnTo>
                      <a:pt x="106" y="8"/>
                    </a:lnTo>
                    <a:lnTo>
                      <a:pt x="112" y="10"/>
                    </a:lnTo>
                    <a:lnTo>
                      <a:pt x="120" y="12"/>
                    </a:lnTo>
                    <a:lnTo>
                      <a:pt x="120" y="16"/>
                    </a:lnTo>
                    <a:lnTo>
                      <a:pt x="122" y="18"/>
                    </a:lnTo>
                    <a:lnTo>
                      <a:pt x="126" y="20"/>
                    </a:lnTo>
                    <a:lnTo>
                      <a:pt x="130" y="20"/>
                    </a:lnTo>
                    <a:lnTo>
                      <a:pt x="130" y="22"/>
                    </a:lnTo>
                    <a:lnTo>
                      <a:pt x="132" y="22"/>
                    </a:lnTo>
                    <a:lnTo>
                      <a:pt x="136" y="26"/>
                    </a:lnTo>
                    <a:lnTo>
                      <a:pt x="140" y="28"/>
                    </a:lnTo>
                    <a:lnTo>
                      <a:pt x="150" y="28"/>
                    </a:lnTo>
                    <a:lnTo>
                      <a:pt x="154" y="30"/>
                    </a:lnTo>
                    <a:lnTo>
                      <a:pt x="160" y="32"/>
                    </a:lnTo>
                    <a:lnTo>
                      <a:pt x="168" y="34"/>
                    </a:lnTo>
                    <a:lnTo>
                      <a:pt x="176" y="36"/>
                    </a:lnTo>
                    <a:lnTo>
                      <a:pt x="174" y="44"/>
                    </a:lnTo>
                    <a:lnTo>
                      <a:pt x="172" y="54"/>
                    </a:lnTo>
                    <a:lnTo>
                      <a:pt x="168" y="60"/>
                    </a:lnTo>
                    <a:lnTo>
                      <a:pt x="166" y="62"/>
                    </a:lnTo>
                    <a:lnTo>
                      <a:pt x="164" y="64"/>
                    </a:lnTo>
                    <a:lnTo>
                      <a:pt x="162" y="68"/>
                    </a:lnTo>
                    <a:lnTo>
                      <a:pt x="158" y="70"/>
                    </a:lnTo>
                    <a:lnTo>
                      <a:pt x="154" y="74"/>
                    </a:lnTo>
                    <a:lnTo>
                      <a:pt x="150" y="82"/>
                    </a:lnTo>
                    <a:lnTo>
                      <a:pt x="150" y="88"/>
                    </a:lnTo>
                    <a:lnTo>
                      <a:pt x="154" y="88"/>
                    </a:lnTo>
                    <a:lnTo>
                      <a:pt x="154" y="86"/>
                    </a:lnTo>
                    <a:lnTo>
                      <a:pt x="154" y="84"/>
                    </a:lnTo>
                    <a:lnTo>
                      <a:pt x="158" y="86"/>
                    </a:lnTo>
                    <a:lnTo>
                      <a:pt x="160" y="84"/>
                    </a:lnTo>
                    <a:lnTo>
                      <a:pt x="162" y="94"/>
                    </a:lnTo>
                    <a:lnTo>
                      <a:pt x="162" y="96"/>
                    </a:lnTo>
                    <a:lnTo>
                      <a:pt x="164" y="98"/>
                    </a:lnTo>
                    <a:lnTo>
                      <a:pt x="166" y="100"/>
                    </a:lnTo>
                    <a:lnTo>
                      <a:pt x="166" y="102"/>
                    </a:lnTo>
                    <a:lnTo>
                      <a:pt x="158" y="108"/>
                    </a:lnTo>
                    <a:lnTo>
                      <a:pt x="166" y="118"/>
                    </a:lnTo>
                    <a:lnTo>
                      <a:pt x="170" y="124"/>
                    </a:lnTo>
                    <a:lnTo>
                      <a:pt x="176" y="128"/>
                    </a:lnTo>
                    <a:lnTo>
                      <a:pt x="178"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1" name="Freeform 160"/>
              <p:cNvSpPr>
                <a:spLocks noChangeAspect="1"/>
              </p:cNvSpPr>
              <p:nvPr/>
            </p:nvSpPr>
            <p:spPr bwMode="gray">
              <a:xfrm>
                <a:off x="2717" y="1202"/>
                <a:ext cx="54" cy="34"/>
              </a:xfrm>
              <a:custGeom>
                <a:avLst/>
                <a:gdLst>
                  <a:gd name="T0" fmla="*/ 46 w 54"/>
                  <a:gd name="T1" fmla="*/ 34 h 34"/>
                  <a:gd name="T2" fmla="*/ 46 w 54"/>
                  <a:gd name="T3" fmla="*/ 32 h 34"/>
                  <a:gd name="T4" fmla="*/ 46 w 54"/>
                  <a:gd name="T5" fmla="*/ 30 h 34"/>
                  <a:gd name="T6" fmla="*/ 44 w 54"/>
                  <a:gd name="T7" fmla="*/ 28 h 34"/>
                  <a:gd name="T8" fmla="*/ 46 w 54"/>
                  <a:gd name="T9" fmla="*/ 26 h 34"/>
                  <a:gd name="T10" fmla="*/ 48 w 54"/>
                  <a:gd name="T11" fmla="*/ 22 h 34"/>
                  <a:gd name="T12" fmla="*/ 52 w 54"/>
                  <a:gd name="T13" fmla="*/ 20 h 34"/>
                  <a:gd name="T14" fmla="*/ 54 w 54"/>
                  <a:gd name="T15" fmla="*/ 16 h 34"/>
                  <a:gd name="T16" fmla="*/ 52 w 54"/>
                  <a:gd name="T17" fmla="*/ 12 h 34"/>
                  <a:gd name="T18" fmla="*/ 50 w 54"/>
                  <a:gd name="T19" fmla="*/ 10 h 34"/>
                  <a:gd name="T20" fmla="*/ 44 w 54"/>
                  <a:gd name="T21" fmla="*/ 6 h 34"/>
                  <a:gd name="T22" fmla="*/ 30 w 54"/>
                  <a:gd name="T23" fmla="*/ 0 h 34"/>
                  <a:gd name="T24" fmla="*/ 16 w 54"/>
                  <a:gd name="T25" fmla="*/ 4 h 34"/>
                  <a:gd name="T26" fmla="*/ 12 w 54"/>
                  <a:gd name="T27" fmla="*/ 2 h 34"/>
                  <a:gd name="T28" fmla="*/ 10 w 54"/>
                  <a:gd name="T29" fmla="*/ 0 h 34"/>
                  <a:gd name="T30" fmla="*/ 0 w 54"/>
                  <a:gd name="T31" fmla="*/ 6 h 34"/>
                  <a:gd name="T32" fmla="*/ 2 w 54"/>
                  <a:gd name="T33" fmla="*/ 10 h 34"/>
                  <a:gd name="T34" fmla="*/ 8 w 54"/>
                  <a:gd name="T35" fmla="*/ 14 h 34"/>
                  <a:gd name="T36" fmla="*/ 14 w 54"/>
                  <a:gd name="T37" fmla="*/ 16 h 34"/>
                  <a:gd name="T38" fmla="*/ 22 w 54"/>
                  <a:gd name="T39" fmla="*/ 18 h 34"/>
                  <a:gd name="T40" fmla="*/ 22 w 54"/>
                  <a:gd name="T41" fmla="*/ 22 h 34"/>
                  <a:gd name="T42" fmla="*/ 24 w 54"/>
                  <a:gd name="T43" fmla="*/ 24 h 34"/>
                  <a:gd name="T44" fmla="*/ 28 w 54"/>
                  <a:gd name="T45" fmla="*/ 26 h 34"/>
                  <a:gd name="T46" fmla="*/ 32 w 54"/>
                  <a:gd name="T47" fmla="*/ 26 h 34"/>
                  <a:gd name="T48" fmla="*/ 32 w 54"/>
                  <a:gd name="T49" fmla="*/ 28 h 34"/>
                  <a:gd name="T50" fmla="*/ 34 w 54"/>
                  <a:gd name="T51" fmla="*/ 28 h 34"/>
                  <a:gd name="T52" fmla="*/ 38 w 54"/>
                  <a:gd name="T53" fmla="*/ 32 h 34"/>
                  <a:gd name="T54" fmla="*/ 42 w 54"/>
                  <a:gd name="T55" fmla="*/ 34 h 34"/>
                  <a:gd name="T56" fmla="*/ 46 w 5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34">
                    <a:moveTo>
                      <a:pt x="46" y="34"/>
                    </a:moveTo>
                    <a:lnTo>
                      <a:pt x="46" y="32"/>
                    </a:lnTo>
                    <a:lnTo>
                      <a:pt x="46" y="30"/>
                    </a:lnTo>
                    <a:lnTo>
                      <a:pt x="44" y="28"/>
                    </a:lnTo>
                    <a:lnTo>
                      <a:pt x="46" y="26"/>
                    </a:lnTo>
                    <a:lnTo>
                      <a:pt x="48" y="22"/>
                    </a:lnTo>
                    <a:lnTo>
                      <a:pt x="52" y="20"/>
                    </a:lnTo>
                    <a:lnTo>
                      <a:pt x="54" y="16"/>
                    </a:lnTo>
                    <a:lnTo>
                      <a:pt x="52" y="12"/>
                    </a:lnTo>
                    <a:lnTo>
                      <a:pt x="50" y="10"/>
                    </a:lnTo>
                    <a:lnTo>
                      <a:pt x="44" y="6"/>
                    </a:lnTo>
                    <a:lnTo>
                      <a:pt x="30" y="0"/>
                    </a:lnTo>
                    <a:lnTo>
                      <a:pt x="16" y="4"/>
                    </a:lnTo>
                    <a:lnTo>
                      <a:pt x="12" y="2"/>
                    </a:lnTo>
                    <a:lnTo>
                      <a:pt x="10" y="0"/>
                    </a:lnTo>
                    <a:lnTo>
                      <a:pt x="0" y="6"/>
                    </a:lnTo>
                    <a:lnTo>
                      <a:pt x="2" y="10"/>
                    </a:lnTo>
                    <a:lnTo>
                      <a:pt x="8" y="14"/>
                    </a:lnTo>
                    <a:lnTo>
                      <a:pt x="14" y="16"/>
                    </a:lnTo>
                    <a:lnTo>
                      <a:pt x="22" y="18"/>
                    </a:lnTo>
                    <a:lnTo>
                      <a:pt x="22" y="22"/>
                    </a:lnTo>
                    <a:lnTo>
                      <a:pt x="24" y="24"/>
                    </a:lnTo>
                    <a:lnTo>
                      <a:pt x="28" y="26"/>
                    </a:lnTo>
                    <a:lnTo>
                      <a:pt x="32" y="26"/>
                    </a:lnTo>
                    <a:lnTo>
                      <a:pt x="32" y="28"/>
                    </a:lnTo>
                    <a:lnTo>
                      <a:pt x="34" y="28"/>
                    </a:lnTo>
                    <a:lnTo>
                      <a:pt x="38" y="32"/>
                    </a:lnTo>
                    <a:lnTo>
                      <a:pt x="42" y="34"/>
                    </a:lnTo>
                    <a:lnTo>
                      <a:pt x="46" y="3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2" name="Freeform 161"/>
              <p:cNvSpPr>
                <a:spLocks noChangeAspect="1"/>
              </p:cNvSpPr>
              <p:nvPr/>
            </p:nvSpPr>
            <p:spPr bwMode="gray">
              <a:xfrm>
                <a:off x="2727" y="1160"/>
                <a:ext cx="50" cy="50"/>
              </a:xfrm>
              <a:custGeom>
                <a:avLst/>
                <a:gdLst>
                  <a:gd name="T0" fmla="*/ 50 w 50"/>
                  <a:gd name="T1" fmla="*/ 0 h 50"/>
                  <a:gd name="T2" fmla="*/ 50 w 50"/>
                  <a:gd name="T3" fmla="*/ 10 h 50"/>
                  <a:gd name="T4" fmla="*/ 48 w 50"/>
                  <a:gd name="T5" fmla="*/ 18 h 50"/>
                  <a:gd name="T6" fmla="*/ 48 w 50"/>
                  <a:gd name="T7" fmla="*/ 24 h 50"/>
                  <a:gd name="T8" fmla="*/ 50 w 50"/>
                  <a:gd name="T9" fmla="*/ 24 h 50"/>
                  <a:gd name="T10" fmla="*/ 46 w 50"/>
                  <a:gd name="T11" fmla="*/ 30 h 50"/>
                  <a:gd name="T12" fmla="*/ 44 w 50"/>
                  <a:gd name="T13" fmla="*/ 34 h 50"/>
                  <a:gd name="T14" fmla="*/ 42 w 50"/>
                  <a:gd name="T15" fmla="*/ 38 h 50"/>
                  <a:gd name="T16" fmla="*/ 40 w 50"/>
                  <a:gd name="T17" fmla="*/ 44 h 50"/>
                  <a:gd name="T18" fmla="*/ 38 w 50"/>
                  <a:gd name="T19" fmla="*/ 48 h 50"/>
                  <a:gd name="T20" fmla="*/ 36 w 50"/>
                  <a:gd name="T21" fmla="*/ 50 h 50"/>
                  <a:gd name="T22" fmla="*/ 26 w 50"/>
                  <a:gd name="T23" fmla="*/ 46 h 50"/>
                  <a:gd name="T24" fmla="*/ 20 w 50"/>
                  <a:gd name="T25" fmla="*/ 42 h 50"/>
                  <a:gd name="T26" fmla="*/ 6 w 50"/>
                  <a:gd name="T27" fmla="*/ 46 h 50"/>
                  <a:gd name="T28" fmla="*/ 2 w 50"/>
                  <a:gd name="T29" fmla="*/ 44 h 50"/>
                  <a:gd name="T30" fmla="*/ 0 w 50"/>
                  <a:gd name="T31" fmla="*/ 42 h 50"/>
                  <a:gd name="T32" fmla="*/ 10 w 50"/>
                  <a:gd name="T33" fmla="*/ 36 h 50"/>
                  <a:gd name="T34" fmla="*/ 14 w 50"/>
                  <a:gd name="T35" fmla="*/ 30 h 50"/>
                  <a:gd name="T36" fmla="*/ 18 w 50"/>
                  <a:gd name="T37" fmla="*/ 24 h 50"/>
                  <a:gd name="T38" fmla="*/ 20 w 50"/>
                  <a:gd name="T39" fmla="*/ 18 h 50"/>
                  <a:gd name="T40" fmla="*/ 22 w 50"/>
                  <a:gd name="T41" fmla="*/ 14 h 50"/>
                  <a:gd name="T42" fmla="*/ 28 w 50"/>
                  <a:gd name="T43" fmla="*/ 14 h 50"/>
                  <a:gd name="T44" fmla="*/ 32 w 50"/>
                  <a:gd name="T45" fmla="*/ 6 h 50"/>
                  <a:gd name="T46" fmla="*/ 38 w 50"/>
                  <a:gd name="T47" fmla="*/ 4 h 50"/>
                  <a:gd name="T48" fmla="*/ 42 w 50"/>
                  <a:gd name="T49" fmla="*/ 2 h 50"/>
                  <a:gd name="T50" fmla="*/ 50 w 50"/>
                  <a:gd name="T51" fmla="*/ 0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50">
                    <a:moveTo>
                      <a:pt x="50" y="0"/>
                    </a:moveTo>
                    <a:lnTo>
                      <a:pt x="50" y="10"/>
                    </a:lnTo>
                    <a:lnTo>
                      <a:pt x="48" y="18"/>
                    </a:lnTo>
                    <a:lnTo>
                      <a:pt x="48" y="24"/>
                    </a:lnTo>
                    <a:lnTo>
                      <a:pt x="50" y="24"/>
                    </a:lnTo>
                    <a:lnTo>
                      <a:pt x="46" y="30"/>
                    </a:lnTo>
                    <a:lnTo>
                      <a:pt x="44" y="34"/>
                    </a:lnTo>
                    <a:lnTo>
                      <a:pt x="42" y="38"/>
                    </a:lnTo>
                    <a:lnTo>
                      <a:pt x="40" y="44"/>
                    </a:lnTo>
                    <a:lnTo>
                      <a:pt x="38" y="48"/>
                    </a:lnTo>
                    <a:lnTo>
                      <a:pt x="36" y="50"/>
                    </a:lnTo>
                    <a:lnTo>
                      <a:pt x="26" y="46"/>
                    </a:lnTo>
                    <a:lnTo>
                      <a:pt x="20" y="42"/>
                    </a:lnTo>
                    <a:lnTo>
                      <a:pt x="6" y="46"/>
                    </a:lnTo>
                    <a:lnTo>
                      <a:pt x="2" y="44"/>
                    </a:lnTo>
                    <a:lnTo>
                      <a:pt x="0" y="42"/>
                    </a:lnTo>
                    <a:lnTo>
                      <a:pt x="10" y="36"/>
                    </a:lnTo>
                    <a:lnTo>
                      <a:pt x="14" y="30"/>
                    </a:lnTo>
                    <a:lnTo>
                      <a:pt x="18" y="24"/>
                    </a:lnTo>
                    <a:lnTo>
                      <a:pt x="20" y="18"/>
                    </a:lnTo>
                    <a:lnTo>
                      <a:pt x="22" y="14"/>
                    </a:lnTo>
                    <a:lnTo>
                      <a:pt x="28" y="14"/>
                    </a:lnTo>
                    <a:lnTo>
                      <a:pt x="32" y="6"/>
                    </a:lnTo>
                    <a:lnTo>
                      <a:pt x="38" y="4"/>
                    </a:lnTo>
                    <a:lnTo>
                      <a:pt x="42" y="2"/>
                    </a:lnTo>
                    <a:lnTo>
                      <a:pt x="5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3" name="Freeform 162"/>
              <p:cNvSpPr>
                <a:spLocks noChangeAspect="1"/>
              </p:cNvSpPr>
              <p:nvPr/>
            </p:nvSpPr>
            <p:spPr bwMode="gray">
              <a:xfrm>
                <a:off x="2793" y="1090"/>
                <a:ext cx="32" cy="52"/>
              </a:xfrm>
              <a:custGeom>
                <a:avLst/>
                <a:gdLst>
                  <a:gd name="T0" fmla="*/ 22 w 32"/>
                  <a:gd name="T1" fmla="*/ 52 h 52"/>
                  <a:gd name="T2" fmla="*/ 8 w 32"/>
                  <a:gd name="T3" fmla="*/ 52 h 52"/>
                  <a:gd name="T4" fmla="*/ 10 w 32"/>
                  <a:gd name="T5" fmla="*/ 52 h 52"/>
                  <a:gd name="T6" fmla="*/ 12 w 32"/>
                  <a:gd name="T7" fmla="*/ 50 h 52"/>
                  <a:gd name="T8" fmla="*/ 6 w 32"/>
                  <a:gd name="T9" fmla="*/ 50 h 52"/>
                  <a:gd name="T10" fmla="*/ 6 w 32"/>
                  <a:gd name="T11" fmla="*/ 42 h 52"/>
                  <a:gd name="T12" fmla="*/ 4 w 32"/>
                  <a:gd name="T13" fmla="*/ 38 h 52"/>
                  <a:gd name="T14" fmla="*/ 2 w 32"/>
                  <a:gd name="T15" fmla="*/ 32 h 52"/>
                  <a:gd name="T16" fmla="*/ 0 w 32"/>
                  <a:gd name="T17" fmla="*/ 26 h 52"/>
                  <a:gd name="T18" fmla="*/ 2 w 32"/>
                  <a:gd name="T19" fmla="*/ 22 h 52"/>
                  <a:gd name="T20" fmla="*/ 4 w 32"/>
                  <a:gd name="T21" fmla="*/ 18 h 52"/>
                  <a:gd name="T22" fmla="*/ 12 w 32"/>
                  <a:gd name="T23" fmla="*/ 12 h 52"/>
                  <a:gd name="T24" fmla="*/ 28 w 32"/>
                  <a:gd name="T25" fmla="*/ 0 h 52"/>
                  <a:gd name="T26" fmla="*/ 28 w 32"/>
                  <a:gd name="T27" fmla="*/ 14 h 52"/>
                  <a:gd name="T28" fmla="*/ 26 w 32"/>
                  <a:gd name="T29" fmla="*/ 16 h 52"/>
                  <a:gd name="T30" fmla="*/ 28 w 32"/>
                  <a:gd name="T31" fmla="*/ 18 h 52"/>
                  <a:gd name="T32" fmla="*/ 32 w 32"/>
                  <a:gd name="T33" fmla="*/ 20 h 52"/>
                  <a:gd name="T34" fmla="*/ 30 w 32"/>
                  <a:gd name="T35" fmla="*/ 24 h 52"/>
                  <a:gd name="T36" fmla="*/ 28 w 32"/>
                  <a:gd name="T37" fmla="*/ 28 h 52"/>
                  <a:gd name="T38" fmla="*/ 26 w 32"/>
                  <a:gd name="T39" fmla="*/ 28 h 52"/>
                  <a:gd name="T40" fmla="*/ 22 w 32"/>
                  <a:gd name="T41" fmla="*/ 30 h 52"/>
                  <a:gd name="T42" fmla="*/ 24 w 32"/>
                  <a:gd name="T43" fmla="*/ 36 h 52"/>
                  <a:gd name="T44" fmla="*/ 28 w 32"/>
                  <a:gd name="T45" fmla="*/ 40 h 52"/>
                  <a:gd name="T46" fmla="*/ 22 w 32"/>
                  <a:gd name="T47" fmla="*/ 40 h 52"/>
                  <a:gd name="T48" fmla="*/ 22 w 32"/>
                  <a:gd name="T49" fmla="*/ 5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 h="52">
                    <a:moveTo>
                      <a:pt x="22" y="52"/>
                    </a:moveTo>
                    <a:lnTo>
                      <a:pt x="8" y="52"/>
                    </a:lnTo>
                    <a:lnTo>
                      <a:pt x="10" y="52"/>
                    </a:lnTo>
                    <a:lnTo>
                      <a:pt x="12" y="50"/>
                    </a:lnTo>
                    <a:lnTo>
                      <a:pt x="6" y="50"/>
                    </a:lnTo>
                    <a:lnTo>
                      <a:pt x="6" y="42"/>
                    </a:lnTo>
                    <a:lnTo>
                      <a:pt x="4" y="38"/>
                    </a:lnTo>
                    <a:lnTo>
                      <a:pt x="2" y="32"/>
                    </a:lnTo>
                    <a:lnTo>
                      <a:pt x="0" y="26"/>
                    </a:lnTo>
                    <a:lnTo>
                      <a:pt x="2" y="22"/>
                    </a:lnTo>
                    <a:lnTo>
                      <a:pt x="4" y="18"/>
                    </a:lnTo>
                    <a:lnTo>
                      <a:pt x="12" y="12"/>
                    </a:lnTo>
                    <a:lnTo>
                      <a:pt x="28" y="0"/>
                    </a:lnTo>
                    <a:lnTo>
                      <a:pt x="28" y="14"/>
                    </a:lnTo>
                    <a:lnTo>
                      <a:pt x="26" y="16"/>
                    </a:lnTo>
                    <a:lnTo>
                      <a:pt x="28" y="18"/>
                    </a:lnTo>
                    <a:lnTo>
                      <a:pt x="32" y="20"/>
                    </a:lnTo>
                    <a:lnTo>
                      <a:pt x="30" y="24"/>
                    </a:lnTo>
                    <a:lnTo>
                      <a:pt x="28" y="28"/>
                    </a:lnTo>
                    <a:lnTo>
                      <a:pt x="26" y="28"/>
                    </a:lnTo>
                    <a:lnTo>
                      <a:pt x="22" y="30"/>
                    </a:lnTo>
                    <a:lnTo>
                      <a:pt x="24" y="36"/>
                    </a:lnTo>
                    <a:lnTo>
                      <a:pt x="28" y="40"/>
                    </a:lnTo>
                    <a:lnTo>
                      <a:pt x="22" y="40"/>
                    </a:lnTo>
                    <a:lnTo>
                      <a:pt x="22"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4" name="Freeform 163"/>
              <p:cNvSpPr>
                <a:spLocks noChangeAspect="1"/>
              </p:cNvSpPr>
              <p:nvPr/>
            </p:nvSpPr>
            <p:spPr bwMode="gray">
              <a:xfrm>
                <a:off x="2763" y="1142"/>
                <a:ext cx="127" cy="130"/>
              </a:xfrm>
              <a:custGeom>
                <a:avLst/>
                <a:gdLst>
                  <a:gd name="T0" fmla="*/ 22 w 127"/>
                  <a:gd name="T1" fmla="*/ 128 h 130"/>
                  <a:gd name="T2" fmla="*/ 40 w 127"/>
                  <a:gd name="T3" fmla="*/ 126 h 130"/>
                  <a:gd name="T4" fmla="*/ 52 w 127"/>
                  <a:gd name="T5" fmla="*/ 130 h 130"/>
                  <a:gd name="T6" fmla="*/ 62 w 127"/>
                  <a:gd name="T7" fmla="*/ 130 h 130"/>
                  <a:gd name="T8" fmla="*/ 80 w 127"/>
                  <a:gd name="T9" fmla="*/ 130 h 130"/>
                  <a:gd name="T10" fmla="*/ 102 w 127"/>
                  <a:gd name="T11" fmla="*/ 126 h 130"/>
                  <a:gd name="T12" fmla="*/ 102 w 127"/>
                  <a:gd name="T13" fmla="*/ 116 h 130"/>
                  <a:gd name="T14" fmla="*/ 110 w 127"/>
                  <a:gd name="T15" fmla="*/ 110 h 130"/>
                  <a:gd name="T16" fmla="*/ 108 w 127"/>
                  <a:gd name="T17" fmla="*/ 102 h 130"/>
                  <a:gd name="T18" fmla="*/ 92 w 127"/>
                  <a:gd name="T19" fmla="*/ 90 h 130"/>
                  <a:gd name="T20" fmla="*/ 90 w 127"/>
                  <a:gd name="T21" fmla="*/ 80 h 130"/>
                  <a:gd name="T22" fmla="*/ 121 w 127"/>
                  <a:gd name="T23" fmla="*/ 70 h 130"/>
                  <a:gd name="T24" fmla="*/ 127 w 127"/>
                  <a:gd name="T25" fmla="*/ 60 h 130"/>
                  <a:gd name="T26" fmla="*/ 114 w 127"/>
                  <a:gd name="T27" fmla="*/ 34 h 130"/>
                  <a:gd name="T28" fmla="*/ 110 w 127"/>
                  <a:gd name="T29" fmla="*/ 12 h 130"/>
                  <a:gd name="T30" fmla="*/ 102 w 127"/>
                  <a:gd name="T31" fmla="*/ 6 h 130"/>
                  <a:gd name="T32" fmla="*/ 92 w 127"/>
                  <a:gd name="T33" fmla="*/ 4 h 130"/>
                  <a:gd name="T34" fmla="*/ 80 w 127"/>
                  <a:gd name="T35" fmla="*/ 10 h 130"/>
                  <a:gd name="T36" fmla="*/ 70 w 127"/>
                  <a:gd name="T37" fmla="*/ 12 h 130"/>
                  <a:gd name="T38" fmla="*/ 52 w 127"/>
                  <a:gd name="T39" fmla="*/ 0 h 130"/>
                  <a:gd name="T40" fmla="*/ 40 w 127"/>
                  <a:gd name="T41" fmla="*/ 8 h 130"/>
                  <a:gd name="T42" fmla="*/ 50 w 127"/>
                  <a:gd name="T43" fmla="*/ 20 h 130"/>
                  <a:gd name="T44" fmla="*/ 42 w 127"/>
                  <a:gd name="T45" fmla="*/ 16 h 130"/>
                  <a:gd name="T46" fmla="*/ 38 w 127"/>
                  <a:gd name="T47" fmla="*/ 18 h 130"/>
                  <a:gd name="T48" fmla="*/ 34 w 127"/>
                  <a:gd name="T49" fmla="*/ 20 h 130"/>
                  <a:gd name="T50" fmla="*/ 26 w 127"/>
                  <a:gd name="T51" fmla="*/ 18 h 130"/>
                  <a:gd name="T52" fmla="*/ 14 w 127"/>
                  <a:gd name="T53" fmla="*/ 18 h 130"/>
                  <a:gd name="T54" fmla="*/ 12 w 127"/>
                  <a:gd name="T55" fmla="*/ 36 h 130"/>
                  <a:gd name="T56" fmla="*/ 14 w 127"/>
                  <a:gd name="T57" fmla="*/ 42 h 130"/>
                  <a:gd name="T58" fmla="*/ 8 w 127"/>
                  <a:gd name="T59" fmla="*/ 52 h 130"/>
                  <a:gd name="T60" fmla="*/ 4 w 127"/>
                  <a:gd name="T61" fmla="*/ 62 h 130"/>
                  <a:gd name="T62" fmla="*/ 0 w 127"/>
                  <a:gd name="T63" fmla="*/ 68 h 130"/>
                  <a:gd name="T64" fmla="*/ 8 w 127"/>
                  <a:gd name="T65" fmla="*/ 76 h 130"/>
                  <a:gd name="T66" fmla="*/ 6 w 127"/>
                  <a:gd name="T67" fmla="*/ 80 h 130"/>
                  <a:gd name="T68" fmla="*/ 10 w 127"/>
                  <a:gd name="T69" fmla="*/ 92 h 130"/>
                  <a:gd name="T70" fmla="*/ 10 w 127"/>
                  <a:gd name="T71" fmla="*/ 96 h 130"/>
                  <a:gd name="T72" fmla="*/ 24 w 127"/>
                  <a:gd name="T73" fmla="*/ 100 h 130"/>
                  <a:gd name="T74" fmla="*/ 30 w 127"/>
                  <a:gd name="T75" fmla="*/ 112 h 130"/>
                  <a:gd name="T76" fmla="*/ 24 w 127"/>
                  <a:gd name="T77" fmla="*/ 126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7" h="130">
                    <a:moveTo>
                      <a:pt x="24" y="128"/>
                    </a:moveTo>
                    <a:lnTo>
                      <a:pt x="22" y="128"/>
                    </a:lnTo>
                    <a:lnTo>
                      <a:pt x="32" y="126"/>
                    </a:lnTo>
                    <a:lnTo>
                      <a:pt x="40" y="126"/>
                    </a:lnTo>
                    <a:lnTo>
                      <a:pt x="48" y="128"/>
                    </a:lnTo>
                    <a:lnTo>
                      <a:pt x="52" y="130"/>
                    </a:lnTo>
                    <a:lnTo>
                      <a:pt x="58" y="130"/>
                    </a:lnTo>
                    <a:lnTo>
                      <a:pt x="62" y="130"/>
                    </a:lnTo>
                    <a:lnTo>
                      <a:pt x="74" y="130"/>
                    </a:lnTo>
                    <a:lnTo>
                      <a:pt x="80" y="130"/>
                    </a:lnTo>
                    <a:lnTo>
                      <a:pt x="88" y="126"/>
                    </a:lnTo>
                    <a:lnTo>
                      <a:pt x="102" y="126"/>
                    </a:lnTo>
                    <a:lnTo>
                      <a:pt x="100" y="122"/>
                    </a:lnTo>
                    <a:lnTo>
                      <a:pt x="102" y="116"/>
                    </a:lnTo>
                    <a:lnTo>
                      <a:pt x="106" y="114"/>
                    </a:lnTo>
                    <a:lnTo>
                      <a:pt x="110" y="110"/>
                    </a:lnTo>
                    <a:lnTo>
                      <a:pt x="114" y="108"/>
                    </a:lnTo>
                    <a:lnTo>
                      <a:pt x="108" y="102"/>
                    </a:lnTo>
                    <a:lnTo>
                      <a:pt x="100" y="96"/>
                    </a:lnTo>
                    <a:lnTo>
                      <a:pt x="92" y="90"/>
                    </a:lnTo>
                    <a:lnTo>
                      <a:pt x="92" y="84"/>
                    </a:lnTo>
                    <a:lnTo>
                      <a:pt x="90" y="80"/>
                    </a:lnTo>
                    <a:lnTo>
                      <a:pt x="119" y="70"/>
                    </a:lnTo>
                    <a:lnTo>
                      <a:pt x="121" y="70"/>
                    </a:lnTo>
                    <a:lnTo>
                      <a:pt x="127" y="70"/>
                    </a:lnTo>
                    <a:lnTo>
                      <a:pt x="127" y="60"/>
                    </a:lnTo>
                    <a:lnTo>
                      <a:pt x="121" y="46"/>
                    </a:lnTo>
                    <a:lnTo>
                      <a:pt x="114" y="34"/>
                    </a:lnTo>
                    <a:lnTo>
                      <a:pt x="114" y="16"/>
                    </a:lnTo>
                    <a:lnTo>
                      <a:pt x="110" y="12"/>
                    </a:lnTo>
                    <a:lnTo>
                      <a:pt x="108" y="8"/>
                    </a:lnTo>
                    <a:lnTo>
                      <a:pt x="102" y="6"/>
                    </a:lnTo>
                    <a:lnTo>
                      <a:pt x="96" y="4"/>
                    </a:lnTo>
                    <a:lnTo>
                      <a:pt x="92" y="4"/>
                    </a:lnTo>
                    <a:lnTo>
                      <a:pt x="86" y="8"/>
                    </a:lnTo>
                    <a:lnTo>
                      <a:pt x="80" y="10"/>
                    </a:lnTo>
                    <a:lnTo>
                      <a:pt x="76" y="16"/>
                    </a:lnTo>
                    <a:lnTo>
                      <a:pt x="70" y="12"/>
                    </a:lnTo>
                    <a:lnTo>
                      <a:pt x="66" y="8"/>
                    </a:lnTo>
                    <a:lnTo>
                      <a:pt x="52" y="0"/>
                    </a:lnTo>
                    <a:lnTo>
                      <a:pt x="38" y="0"/>
                    </a:lnTo>
                    <a:lnTo>
                      <a:pt x="40" y="8"/>
                    </a:lnTo>
                    <a:lnTo>
                      <a:pt x="42" y="12"/>
                    </a:lnTo>
                    <a:lnTo>
                      <a:pt x="50" y="20"/>
                    </a:lnTo>
                    <a:lnTo>
                      <a:pt x="46" y="20"/>
                    </a:lnTo>
                    <a:lnTo>
                      <a:pt x="42" y="16"/>
                    </a:lnTo>
                    <a:lnTo>
                      <a:pt x="38" y="16"/>
                    </a:lnTo>
                    <a:lnTo>
                      <a:pt x="38" y="18"/>
                    </a:lnTo>
                    <a:lnTo>
                      <a:pt x="36" y="20"/>
                    </a:lnTo>
                    <a:lnTo>
                      <a:pt x="34" y="20"/>
                    </a:lnTo>
                    <a:lnTo>
                      <a:pt x="30" y="18"/>
                    </a:lnTo>
                    <a:lnTo>
                      <a:pt x="26" y="18"/>
                    </a:lnTo>
                    <a:lnTo>
                      <a:pt x="22" y="16"/>
                    </a:lnTo>
                    <a:lnTo>
                      <a:pt x="14" y="18"/>
                    </a:lnTo>
                    <a:lnTo>
                      <a:pt x="14" y="28"/>
                    </a:lnTo>
                    <a:lnTo>
                      <a:pt x="12" y="36"/>
                    </a:lnTo>
                    <a:lnTo>
                      <a:pt x="12" y="42"/>
                    </a:lnTo>
                    <a:lnTo>
                      <a:pt x="14" y="42"/>
                    </a:lnTo>
                    <a:lnTo>
                      <a:pt x="10" y="48"/>
                    </a:lnTo>
                    <a:lnTo>
                      <a:pt x="8" y="52"/>
                    </a:lnTo>
                    <a:lnTo>
                      <a:pt x="6" y="56"/>
                    </a:lnTo>
                    <a:lnTo>
                      <a:pt x="4" y="62"/>
                    </a:lnTo>
                    <a:lnTo>
                      <a:pt x="2" y="66"/>
                    </a:lnTo>
                    <a:lnTo>
                      <a:pt x="0" y="68"/>
                    </a:lnTo>
                    <a:lnTo>
                      <a:pt x="4" y="72"/>
                    </a:lnTo>
                    <a:lnTo>
                      <a:pt x="8" y="76"/>
                    </a:lnTo>
                    <a:lnTo>
                      <a:pt x="6" y="78"/>
                    </a:lnTo>
                    <a:lnTo>
                      <a:pt x="6" y="80"/>
                    </a:lnTo>
                    <a:lnTo>
                      <a:pt x="10" y="88"/>
                    </a:lnTo>
                    <a:lnTo>
                      <a:pt x="10" y="92"/>
                    </a:lnTo>
                    <a:lnTo>
                      <a:pt x="10" y="94"/>
                    </a:lnTo>
                    <a:lnTo>
                      <a:pt x="10" y="96"/>
                    </a:lnTo>
                    <a:lnTo>
                      <a:pt x="20" y="98"/>
                    </a:lnTo>
                    <a:lnTo>
                      <a:pt x="24" y="100"/>
                    </a:lnTo>
                    <a:lnTo>
                      <a:pt x="32" y="102"/>
                    </a:lnTo>
                    <a:lnTo>
                      <a:pt x="30" y="112"/>
                    </a:lnTo>
                    <a:lnTo>
                      <a:pt x="28" y="120"/>
                    </a:lnTo>
                    <a:lnTo>
                      <a:pt x="24" y="126"/>
                    </a:lnTo>
                    <a:lnTo>
                      <a:pt x="24"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5" name="Freeform 164"/>
              <p:cNvSpPr>
                <a:spLocks noChangeAspect="1"/>
              </p:cNvSpPr>
              <p:nvPr/>
            </p:nvSpPr>
            <p:spPr bwMode="gray">
              <a:xfrm>
                <a:off x="2769" y="1268"/>
                <a:ext cx="60" cy="30"/>
              </a:xfrm>
              <a:custGeom>
                <a:avLst/>
                <a:gdLst>
                  <a:gd name="T0" fmla="*/ 50 w 60"/>
                  <a:gd name="T1" fmla="*/ 4 h 30"/>
                  <a:gd name="T2" fmla="*/ 44 w 60"/>
                  <a:gd name="T3" fmla="*/ 2 h 30"/>
                  <a:gd name="T4" fmla="*/ 34 w 60"/>
                  <a:gd name="T5" fmla="*/ 0 h 30"/>
                  <a:gd name="T6" fmla="*/ 26 w 60"/>
                  <a:gd name="T7" fmla="*/ 0 h 30"/>
                  <a:gd name="T8" fmla="*/ 16 w 60"/>
                  <a:gd name="T9" fmla="*/ 2 h 30"/>
                  <a:gd name="T10" fmla="*/ 18 w 60"/>
                  <a:gd name="T11" fmla="*/ 2 h 30"/>
                  <a:gd name="T12" fmla="*/ 18 w 60"/>
                  <a:gd name="T13" fmla="*/ 0 h 30"/>
                  <a:gd name="T14" fmla="*/ 16 w 60"/>
                  <a:gd name="T15" fmla="*/ 2 h 30"/>
                  <a:gd name="T16" fmla="*/ 14 w 60"/>
                  <a:gd name="T17" fmla="*/ 4 h 30"/>
                  <a:gd name="T18" fmla="*/ 12 w 60"/>
                  <a:gd name="T19" fmla="*/ 8 h 30"/>
                  <a:gd name="T20" fmla="*/ 8 w 60"/>
                  <a:gd name="T21" fmla="*/ 10 h 30"/>
                  <a:gd name="T22" fmla="*/ 4 w 60"/>
                  <a:gd name="T23" fmla="*/ 14 h 30"/>
                  <a:gd name="T24" fmla="*/ 0 w 60"/>
                  <a:gd name="T25" fmla="*/ 22 h 30"/>
                  <a:gd name="T26" fmla="*/ 0 w 60"/>
                  <a:gd name="T27" fmla="*/ 28 h 30"/>
                  <a:gd name="T28" fmla="*/ 4 w 60"/>
                  <a:gd name="T29" fmla="*/ 28 h 30"/>
                  <a:gd name="T30" fmla="*/ 4 w 60"/>
                  <a:gd name="T31" fmla="*/ 26 h 30"/>
                  <a:gd name="T32" fmla="*/ 4 w 60"/>
                  <a:gd name="T33" fmla="*/ 24 h 30"/>
                  <a:gd name="T34" fmla="*/ 8 w 60"/>
                  <a:gd name="T35" fmla="*/ 26 h 30"/>
                  <a:gd name="T36" fmla="*/ 10 w 60"/>
                  <a:gd name="T37" fmla="*/ 24 h 30"/>
                  <a:gd name="T38" fmla="*/ 12 w 60"/>
                  <a:gd name="T39" fmla="*/ 30 h 30"/>
                  <a:gd name="T40" fmla="*/ 26 w 60"/>
                  <a:gd name="T41" fmla="*/ 30 h 30"/>
                  <a:gd name="T42" fmla="*/ 28 w 60"/>
                  <a:gd name="T43" fmla="*/ 28 h 30"/>
                  <a:gd name="T44" fmla="*/ 30 w 60"/>
                  <a:gd name="T45" fmla="*/ 26 h 30"/>
                  <a:gd name="T46" fmla="*/ 32 w 60"/>
                  <a:gd name="T47" fmla="*/ 26 h 30"/>
                  <a:gd name="T48" fmla="*/ 36 w 60"/>
                  <a:gd name="T49" fmla="*/ 28 h 30"/>
                  <a:gd name="T50" fmla="*/ 40 w 60"/>
                  <a:gd name="T51" fmla="*/ 30 h 30"/>
                  <a:gd name="T52" fmla="*/ 44 w 60"/>
                  <a:gd name="T53" fmla="*/ 30 h 30"/>
                  <a:gd name="T54" fmla="*/ 44 w 60"/>
                  <a:gd name="T55" fmla="*/ 26 h 30"/>
                  <a:gd name="T56" fmla="*/ 48 w 60"/>
                  <a:gd name="T57" fmla="*/ 24 h 30"/>
                  <a:gd name="T58" fmla="*/ 54 w 60"/>
                  <a:gd name="T59" fmla="*/ 22 h 30"/>
                  <a:gd name="T60" fmla="*/ 60 w 60"/>
                  <a:gd name="T61" fmla="*/ 20 h 30"/>
                  <a:gd name="T62" fmla="*/ 60 w 60"/>
                  <a:gd name="T63" fmla="*/ 14 h 30"/>
                  <a:gd name="T64" fmla="*/ 58 w 60"/>
                  <a:gd name="T65" fmla="*/ 14 h 30"/>
                  <a:gd name="T66" fmla="*/ 54 w 60"/>
                  <a:gd name="T67" fmla="*/ 12 h 30"/>
                  <a:gd name="T68" fmla="*/ 50 w 60"/>
                  <a:gd name="T69" fmla="*/ 8 h 30"/>
                  <a:gd name="T70" fmla="*/ 50 w 60"/>
                  <a:gd name="T71" fmla="*/ 4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 h="30">
                    <a:moveTo>
                      <a:pt x="50" y="4"/>
                    </a:moveTo>
                    <a:lnTo>
                      <a:pt x="44" y="2"/>
                    </a:lnTo>
                    <a:lnTo>
                      <a:pt x="34" y="0"/>
                    </a:lnTo>
                    <a:lnTo>
                      <a:pt x="26" y="0"/>
                    </a:lnTo>
                    <a:lnTo>
                      <a:pt x="16" y="2"/>
                    </a:lnTo>
                    <a:lnTo>
                      <a:pt x="18" y="2"/>
                    </a:lnTo>
                    <a:lnTo>
                      <a:pt x="18" y="0"/>
                    </a:lnTo>
                    <a:lnTo>
                      <a:pt x="16" y="2"/>
                    </a:lnTo>
                    <a:lnTo>
                      <a:pt x="14" y="4"/>
                    </a:lnTo>
                    <a:lnTo>
                      <a:pt x="12" y="8"/>
                    </a:lnTo>
                    <a:lnTo>
                      <a:pt x="8" y="10"/>
                    </a:lnTo>
                    <a:lnTo>
                      <a:pt x="4" y="14"/>
                    </a:lnTo>
                    <a:lnTo>
                      <a:pt x="0" y="22"/>
                    </a:lnTo>
                    <a:lnTo>
                      <a:pt x="0" y="28"/>
                    </a:lnTo>
                    <a:lnTo>
                      <a:pt x="4" y="28"/>
                    </a:lnTo>
                    <a:lnTo>
                      <a:pt x="4" y="26"/>
                    </a:lnTo>
                    <a:lnTo>
                      <a:pt x="4" y="24"/>
                    </a:lnTo>
                    <a:lnTo>
                      <a:pt x="8" y="26"/>
                    </a:lnTo>
                    <a:lnTo>
                      <a:pt x="10" y="24"/>
                    </a:lnTo>
                    <a:lnTo>
                      <a:pt x="12" y="30"/>
                    </a:lnTo>
                    <a:lnTo>
                      <a:pt x="26" y="30"/>
                    </a:lnTo>
                    <a:lnTo>
                      <a:pt x="28" y="28"/>
                    </a:lnTo>
                    <a:lnTo>
                      <a:pt x="30" y="26"/>
                    </a:lnTo>
                    <a:lnTo>
                      <a:pt x="32" y="26"/>
                    </a:lnTo>
                    <a:lnTo>
                      <a:pt x="36" y="28"/>
                    </a:lnTo>
                    <a:lnTo>
                      <a:pt x="40" y="30"/>
                    </a:lnTo>
                    <a:lnTo>
                      <a:pt x="44" y="30"/>
                    </a:lnTo>
                    <a:lnTo>
                      <a:pt x="44" y="26"/>
                    </a:lnTo>
                    <a:lnTo>
                      <a:pt x="48" y="24"/>
                    </a:lnTo>
                    <a:lnTo>
                      <a:pt x="54" y="22"/>
                    </a:lnTo>
                    <a:lnTo>
                      <a:pt x="60" y="20"/>
                    </a:lnTo>
                    <a:lnTo>
                      <a:pt x="60" y="14"/>
                    </a:lnTo>
                    <a:lnTo>
                      <a:pt x="58" y="14"/>
                    </a:lnTo>
                    <a:lnTo>
                      <a:pt x="54" y="12"/>
                    </a:lnTo>
                    <a:lnTo>
                      <a:pt x="50" y="8"/>
                    </a:lnTo>
                    <a:lnTo>
                      <a:pt x="5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6" name="Freeform 165"/>
              <p:cNvSpPr>
                <a:spLocks noChangeAspect="1"/>
              </p:cNvSpPr>
              <p:nvPr/>
            </p:nvSpPr>
            <p:spPr bwMode="gray">
              <a:xfrm>
                <a:off x="2819" y="1244"/>
                <a:ext cx="107" cy="46"/>
              </a:xfrm>
              <a:custGeom>
                <a:avLst/>
                <a:gdLst>
                  <a:gd name="T0" fmla="*/ 65 w 107"/>
                  <a:gd name="T1" fmla="*/ 8 h 46"/>
                  <a:gd name="T2" fmla="*/ 69 w 107"/>
                  <a:gd name="T3" fmla="*/ 6 h 46"/>
                  <a:gd name="T4" fmla="*/ 71 w 107"/>
                  <a:gd name="T5" fmla="*/ 4 h 46"/>
                  <a:gd name="T6" fmla="*/ 75 w 107"/>
                  <a:gd name="T7" fmla="*/ 2 h 46"/>
                  <a:gd name="T8" fmla="*/ 79 w 107"/>
                  <a:gd name="T9" fmla="*/ 0 h 46"/>
                  <a:gd name="T10" fmla="*/ 85 w 107"/>
                  <a:gd name="T11" fmla="*/ 2 h 46"/>
                  <a:gd name="T12" fmla="*/ 91 w 107"/>
                  <a:gd name="T13" fmla="*/ 4 h 46"/>
                  <a:gd name="T14" fmla="*/ 95 w 107"/>
                  <a:gd name="T15" fmla="*/ 6 h 46"/>
                  <a:gd name="T16" fmla="*/ 101 w 107"/>
                  <a:gd name="T17" fmla="*/ 6 h 46"/>
                  <a:gd name="T18" fmla="*/ 103 w 107"/>
                  <a:gd name="T19" fmla="*/ 14 h 46"/>
                  <a:gd name="T20" fmla="*/ 107 w 107"/>
                  <a:gd name="T21" fmla="*/ 18 h 46"/>
                  <a:gd name="T22" fmla="*/ 101 w 107"/>
                  <a:gd name="T23" fmla="*/ 24 h 46"/>
                  <a:gd name="T24" fmla="*/ 99 w 107"/>
                  <a:gd name="T25" fmla="*/ 30 h 46"/>
                  <a:gd name="T26" fmla="*/ 95 w 107"/>
                  <a:gd name="T27" fmla="*/ 38 h 46"/>
                  <a:gd name="T28" fmla="*/ 93 w 107"/>
                  <a:gd name="T29" fmla="*/ 40 h 46"/>
                  <a:gd name="T30" fmla="*/ 79 w 107"/>
                  <a:gd name="T31" fmla="*/ 42 h 46"/>
                  <a:gd name="T32" fmla="*/ 75 w 107"/>
                  <a:gd name="T33" fmla="*/ 44 h 46"/>
                  <a:gd name="T34" fmla="*/ 73 w 107"/>
                  <a:gd name="T35" fmla="*/ 44 h 46"/>
                  <a:gd name="T36" fmla="*/ 65 w 107"/>
                  <a:gd name="T37" fmla="*/ 46 h 46"/>
                  <a:gd name="T38" fmla="*/ 52 w 107"/>
                  <a:gd name="T39" fmla="*/ 44 h 46"/>
                  <a:gd name="T40" fmla="*/ 42 w 107"/>
                  <a:gd name="T41" fmla="*/ 40 h 46"/>
                  <a:gd name="T42" fmla="*/ 36 w 107"/>
                  <a:gd name="T43" fmla="*/ 38 h 46"/>
                  <a:gd name="T44" fmla="*/ 26 w 107"/>
                  <a:gd name="T45" fmla="*/ 36 h 46"/>
                  <a:gd name="T46" fmla="*/ 22 w 107"/>
                  <a:gd name="T47" fmla="*/ 36 h 46"/>
                  <a:gd name="T48" fmla="*/ 22 w 107"/>
                  <a:gd name="T49" fmla="*/ 38 h 46"/>
                  <a:gd name="T50" fmla="*/ 10 w 107"/>
                  <a:gd name="T51" fmla="*/ 38 h 46"/>
                  <a:gd name="T52" fmla="*/ 8 w 107"/>
                  <a:gd name="T53" fmla="*/ 38 h 46"/>
                  <a:gd name="T54" fmla="*/ 4 w 107"/>
                  <a:gd name="T55" fmla="*/ 36 h 46"/>
                  <a:gd name="T56" fmla="*/ 0 w 107"/>
                  <a:gd name="T57" fmla="*/ 32 h 46"/>
                  <a:gd name="T58" fmla="*/ 0 w 107"/>
                  <a:gd name="T59" fmla="*/ 28 h 46"/>
                  <a:gd name="T60" fmla="*/ 6 w 107"/>
                  <a:gd name="T61" fmla="*/ 28 h 46"/>
                  <a:gd name="T62" fmla="*/ 18 w 107"/>
                  <a:gd name="T63" fmla="*/ 28 h 46"/>
                  <a:gd name="T64" fmla="*/ 24 w 107"/>
                  <a:gd name="T65" fmla="*/ 28 h 46"/>
                  <a:gd name="T66" fmla="*/ 32 w 107"/>
                  <a:gd name="T67" fmla="*/ 24 h 46"/>
                  <a:gd name="T68" fmla="*/ 46 w 107"/>
                  <a:gd name="T69" fmla="*/ 24 h 46"/>
                  <a:gd name="T70" fmla="*/ 44 w 107"/>
                  <a:gd name="T71" fmla="*/ 20 h 46"/>
                  <a:gd name="T72" fmla="*/ 46 w 107"/>
                  <a:gd name="T73" fmla="*/ 14 h 46"/>
                  <a:gd name="T74" fmla="*/ 50 w 107"/>
                  <a:gd name="T75" fmla="*/ 12 h 46"/>
                  <a:gd name="T76" fmla="*/ 54 w 107"/>
                  <a:gd name="T77" fmla="*/ 8 h 46"/>
                  <a:gd name="T78" fmla="*/ 58 w 107"/>
                  <a:gd name="T79" fmla="*/ 6 h 46"/>
                  <a:gd name="T80" fmla="*/ 56 w 107"/>
                  <a:gd name="T81" fmla="*/ 6 h 46"/>
                  <a:gd name="T82" fmla="*/ 65 w 107"/>
                  <a:gd name="T83" fmla="*/ 8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46">
                    <a:moveTo>
                      <a:pt x="65" y="8"/>
                    </a:moveTo>
                    <a:lnTo>
                      <a:pt x="69" y="6"/>
                    </a:lnTo>
                    <a:lnTo>
                      <a:pt x="71" y="4"/>
                    </a:lnTo>
                    <a:lnTo>
                      <a:pt x="75" y="2"/>
                    </a:lnTo>
                    <a:lnTo>
                      <a:pt x="79" y="0"/>
                    </a:lnTo>
                    <a:lnTo>
                      <a:pt x="85" y="2"/>
                    </a:lnTo>
                    <a:lnTo>
                      <a:pt x="91" y="4"/>
                    </a:lnTo>
                    <a:lnTo>
                      <a:pt x="95" y="6"/>
                    </a:lnTo>
                    <a:lnTo>
                      <a:pt x="101" y="6"/>
                    </a:lnTo>
                    <a:lnTo>
                      <a:pt x="103" y="14"/>
                    </a:lnTo>
                    <a:lnTo>
                      <a:pt x="107" y="18"/>
                    </a:lnTo>
                    <a:lnTo>
                      <a:pt x="101" y="24"/>
                    </a:lnTo>
                    <a:lnTo>
                      <a:pt x="99" y="30"/>
                    </a:lnTo>
                    <a:lnTo>
                      <a:pt x="95" y="38"/>
                    </a:lnTo>
                    <a:lnTo>
                      <a:pt x="93" y="40"/>
                    </a:lnTo>
                    <a:lnTo>
                      <a:pt x="79" y="42"/>
                    </a:lnTo>
                    <a:lnTo>
                      <a:pt x="75" y="44"/>
                    </a:lnTo>
                    <a:lnTo>
                      <a:pt x="73" y="44"/>
                    </a:lnTo>
                    <a:lnTo>
                      <a:pt x="65" y="46"/>
                    </a:lnTo>
                    <a:lnTo>
                      <a:pt x="52" y="44"/>
                    </a:lnTo>
                    <a:lnTo>
                      <a:pt x="42" y="40"/>
                    </a:lnTo>
                    <a:lnTo>
                      <a:pt x="36" y="38"/>
                    </a:lnTo>
                    <a:lnTo>
                      <a:pt x="26" y="36"/>
                    </a:lnTo>
                    <a:lnTo>
                      <a:pt x="22" y="36"/>
                    </a:lnTo>
                    <a:lnTo>
                      <a:pt x="22" y="38"/>
                    </a:lnTo>
                    <a:lnTo>
                      <a:pt x="10" y="38"/>
                    </a:lnTo>
                    <a:lnTo>
                      <a:pt x="8" y="38"/>
                    </a:lnTo>
                    <a:lnTo>
                      <a:pt x="4" y="36"/>
                    </a:lnTo>
                    <a:lnTo>
                      <a:pt x="0" y="32"/>
                    </a:lnTo>
                    <a:lnTo>
                      <a:pt x="0" y="28"/>
                    </a:lnTo>
                    <a:lnTo>
                      <a:pt x="6" y="28"/>
                    </a:lnTo>
                    <a:lnTo>
                      <a:pt x="18" y="28"/>
                    </a:lnTo>
                    <a:lnTo>
                      <a:pt x="24" y="28"/>
                    </a:lnTo>
                    <a:lnTo>
                      <a:pt x="32" y="24"/>
                    </a:lnTo>
                    <a:lnTo>
                      <a:pt x="46" y="24"/>
                    </a:lnTo>
                    <a:lnTo>
                      <a:pt x="44" y="20"/>
                    </a:lnTo>
                    <a:lnTo>
                      <a:pt x="46" y="14"/>
                    </a:lnTo>
                    <a:lnTo>
                      <a:pt x="50" y="12"/>
                    </a:lnTo>
                    <a:lnTo>
                      <a:pt x="54" y="8"/>
                    </a:lnTo>
                    <a:lnTo>
                      <a:pt x="58" y="6"/>
                    </a:lnTo>
                    <a:lnTo>
                      <a:pt x="56" y="6"/>
                    </a:lnTo>
                    <a:lnTo>
                      <a:pt x="65"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7" name="Freeform 166"/>
              <p:cNvSpPr>
                <a:spLocks noChangeAspect="1"/>
              </p:cNvSpPr>
              <p:nvPr/>
            </p:nvSpPr>
            <p:spPr bwMode="gray">
              <a:xfrm>
                <a:off x="2777" y="1280"/>
                <a:ext cx="185" cy="162"/>
              </a:xfrm>
              <a:custGeom>
                <a:avLst/>
                <a:gdLst>
                  <a:gd name="T0" fmla="*/ 12 w 185"/>
                  <a:gd name="T1" fmla="*/ 52 h 162"/>
                  <a:gd name="T2" fmla="*/ 0 w 185"/>
                  <a:gd name="T3" fmla="*/ 36 h 162"/>
                  <a:gd name="T4" fmla="*/ 8 w 185"/>
                  <a:gd name="T5" fmla="*/ 28 h 162"/>
                  <a:gd name="T6" fmla="*/ 4 w 185"/>
                  <a:gd name="T7" fmla="*/ 24 h 162"/>
                  <a:gd name="T8" fmla="*/ 4 w 185"/>
                  <a:gd name="T9" fmla="*/ 18 h 162"/>
                  <a:gd name="T10" fmla="*/ 20 w 185"/>
                  <a:gd name="T11" fmla="*/ 16 h 162"/>
                  <a:gd name="T12" fmla="*/ 24 w 185"/>
                  <a:gd name="T13" fmla="*/ 14 h 162"/>
                  <a:gd name="T14" fmla="*/ 32 w 185"/>
                  <a:gd name="T15" fmla="*/ 18 h 162"/>
                  <a:gd name="T16" fmla="*/ 36 w 185"/>
                  <a:gd name="T17" fmla="*/ 14 h 162"/>
                  <a:gd name="T18" fmla="*/ 46 w 185"/>
                  <a:gd name="T19" fmla="*/ 10 h 162"/>
                  <a:gd name="T20" fmla="*/ 52 w 185"/>
                  <a:gd name="T21" fmla="*/ 2 h 162"/>
                  <a:gd name="T22" fmla="*/ 64 w 185"/>
                  <a:gd name="T23" fmla="*/ 0 h 162"/>
                  <a:gd name="T24" fmla="*/ 74 w 185"/>
                  <a:gd name="T25" fmla="*/ 2 h 162"/>
                  <a:gd name="T26" fmla="*/ 94 w 185"/>
                  <a:gd name="T27" fmla="*/ 8 h 162"/>
                  <a:gd name="T28" fmla="*/ 96 w 185"/>
                  <a:gd name="T29" fmla="*/ 16 h 162"/>
                  <a:gd name="T30" fmla="*/ 86 w 185"/>
                  <a:gd name="T31" fmla="*/ 28 h 162"/>
                  <a:gd name="T32" fmla="*/ 84 w 185"/>
                  <a:gd name="T33" fmla="*/ 38 h 162"/>
                  <a:gd name="T34" fmla="*/ 84 w 185"/>
                  <a:gd name="T35" fmla="*/ 48 h 162"/>
                  <a:gd name="T36" fmla="*/ 96 w 185"/>
                  <a:gd name="T37" fmla="*/ 58 h 162"/>
                  <a:gd name="T38" fmla="*/ 109 w 185"/>
                  <a:gd name="T39" fmla="*/ 64 h 162"/>
                  <a:gd name="T40" fmla="*/ 119 w 185"/>
                  <a:gd name="T41" fmla="*/ 72 h 162"/>
                  <a:gd name="T42" fmla="*/ 125 w 185"/>
                  <a:gd name="T43" fmla="*/ 86 h 162"/>
                  <a:gd name="T44" fmla="*/ 135 w 185"/>
                  <a:gd name="T45" fmla="*/ 92 h 162"/>
                  <a:gd name="T46" fmla="*/ 139 w 185"/>
                  <a:gd name="T47" fmla="*/ 90 h 162"/>
                  <a:gd name="T48" fmla="*/ 145 w 185"/>
                  <a:gd name="T49" fmla="*/ 98 h 162"/>
                  <a:gd name="T50" fmla="*/ 161 w 185"/>
                  <a:gd name="T51" fmla="*/ 108 h 162"/>
                  <a:gd name="T52" fmla="*/ 179 w 185"/>
                  <a:gd name="T53" fmla="*/ 120 h 162"/>
                  <a:gd name="T54" fmla="*/ 179 w 185"/>
                  <a:gd name="T55" fmla="*/ 124 h 162"/>
                  <a:gd name="T56" fmla="*/ 169 w 185"/>
                  <a:gd name="T57" fmla="*/ 122 h 162"/>
                  <a:gd name="T58" fmla="*/ 159 w 185"/>
                  <a:gd name="T59" fmla="*/ 118 h 162"/>
                  <a:gd name="T60" fmla="*/ 153 w 185"/>
                  <a:gd name="T61" fmla="*/ 124 h 162"/>
                  <a:gd name="T62" fmla="*/ 155 w 185"/>
                  <a:gd name="T63" fmla="*/ 128 h 162"/>
                  <a:gd name="T64" fmla="*/ 161 w 185"/>
                  <a:gd name="T65" fmla="*/ 136 h 162"/>
                  <a:gd name="T66" fmla="*/ 163 w 185"/>
                  <a:gd name="T67" fmla="*/ 140 h 162"/>
                  <a:gd name="T68" fmla="*/ 161 w 185"/>
                  <a:gd name="T69" fmla="*/ 146 h 162"/>
                  <a:gd name="T70" fmla="*/ 155 w 185"/>
                  <a:gd name="T71" fmla="*/ 152 h 162"/>
                  <a:gd name="T72" fmla="*/ 151 w 185"/>
                  <a:gd name="T73" fmla="*/ 158 h 162"/>
                  <a:gd name="T74" fmla="*/ 141 w 185"/>
                  <a:gd name="T75" fmla="*/ 162 h 162"/>
                  <a:gd name="T76" fmla="*/ 145 w 185"/>
                  <a:gd name="T77" fmla="*/ 152 h 162"/>
                  <a:gd name="T78" fmla="*/ 147 w 185"/>
                  <a:gd name="T79" fmla="*/ 142 h 162"/>
                  <a:gd name="T80" fmla="*/ 145 w 185"/>
                  <a:gd name="T81" fmla="*/ 132 h 162"/>
                  <a:gd name="T82" fmla="*/ 135 w 185"/>
                  <a:gd name="T83" fmla="*/ 124 h 162"/>
                  <a:gd name="T84" fmla="*/ 119 w 185"/>
                  <a:gd name="T85" fmla="*/ 112 h 162"/>
                  <a:gd name="T86" fmla="*/ 84 w 185"/>
                  <a:gd name="T87" fmla="*/ 92 h 162"/>
                  <a:gd name="T88" fmla="*/ 64 w 185"/>
                  <a:gd name="T89" fmla="*/ 74 h 162"/>
                  <a:gd name="T90" fmla="*/ 52 w 185"/>
                  <a:gd name="T91" fmla="*/ 50 h 162"/>
                  <a:gd name="T92" fmla="*/ 36 w 185"/>
                  <a:gd name="T93" fmla="*/ 44 h 162"/>
                  <a:gd name="T94" fmla="*/ 28 w 185"/>
                  <a:gd name="T95" fmla="*/ 50 h 162"/>
                  <a:gd name="T96" fmla="*/ 20 w 185"/>
                  <a:gd name="T97" fmla="*/ 56 h 1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85" h="162">
                    <a:moveTo>
                      <a:pt x="18" y="56"/>
                    </a:moveTo>
                    <a:lnTo>
                      <a:pt x="12" y="52"/>
                    </a:lnTo>
                    <a:lnTo>
                      <a:pt x="8" y="46"/>
                    </a:lnTo>
                    <a:lnTo>
                      <a:pt x="0" y="36"/>
                    </a:lnTo>
                    <a:lnTo>
                      <a:pt x="8" y="30"/>
                    </a:lnTo>
                    <a:lnTo>
                      <a:pt x="8" y="28"/>
                    </a:lnTo>
                    <a:lnTo>
                      <a:pt x="6" y="26"/>
                    </a:lnTo>
                    <a:lnTo>
                      <a:pt x="4" y="24"/>
                    </a:lnTo>
                    <a:lnTo>
                      <a:pt x="4" y="22"/>
                    </a:lnTo>
                    <a:lnTo>
                      <a:pt x="4" y="18"/>
                    </a:lnTo>
                    <a:lnTo>
                      <a:pt x="18" y="18"/>
                    </a:lnTo>
                    <a:lnTo>
                      <a:pt x="20" y="16"/>
                    </a:lnTo>
                    <a:lnTo>
                      <a:pt x="22" y="14"/>
                    </a:lnTo>
                    <a:lnTo>
                      <a:pt x="24" y="14"/>
                    </a:lnTo>
                    <a:lnTo>
                      <a:pt x="28" y="16"/>
                    </a:lnTo>
                    <a:lnTo>
                      <a:pt x="32" y="18"/>
                    </a:lnTo>
                    <a:lnTo>
                      <a:pt x="36" y="18"/>
                    </a:lnTo>
                    <a:lnTo>
                      <a:pt x="36" y="14"/>
                    </a:lnTo>
                    <a:lnTo>
                      <a:pt x="40" y="12"/>
                    </a:lnTo>
                    <a:lnTo>
                      <a:pt x="46" y="10"/>
                    </a:lnTo>
                    <a:lnTo>
                      <a:pt x="52" y="8"/>
                    </a:lnTo>
                    <a:lnTo>
                      <a:pt x="52" y="2"/>
                    </a:lnTo>
                    <a:lnTo>
                      <a:pt x="64" y="2"/>
                    </a:lnTo>
                    <a:lnTo>
                      <a:pt x="64" y="0"/>
                    </a:lnTo>
                    <a:lnTo>
                      <a:pt x="68" y="0"/>
                    </a:lnTo>
                    <a:lnTo>
                      <a:pt x="74" y="2"/>
                    </a:lnTo>
                    <a:lnTo>
                      <a:pt x="80" y="2"/>
                    </a:lnTo>
                    <a:lnTo>
                      <a:pt x="94" y="8"/>
                    </a:lnTo>
                    <a:lnTo>
                      <a:pt x="96" y="8"/>
                    </a:lnTo>
                    <a:lnTo>
                      <a:pt x="96" y="16"/>
                    </a:lnTo>
                    <a:lnTo>
                      <a:pt x="88" y="24"/>
                    </a:lnTo>
                    <a:lnTo>
                      <a:pt x="86" y="28"/>
                    </a:lnTo>
                    <a:lnTo>
                      <a:pt x="86" y="32"/>
                    </a:lnTo>
                    <a:lnTo>
                      <a:pt x="84" y="38"/>
                    </a:lnTo>
                    <a:lnTo>
                      <a:pt x="84" y="44"/>
                    </a:lnTo>
                    <a:lnTo>
                      <a:pt x="84" y="48"/>
                    </a:lnTo>
                    <a:lnTo>
                      <a:pt x="88" y="52"/>
                    </a:lnTo>
                    <a:lnTo>
                      <a:pt x="96" y="58"/>
                    </a:lnTo>
                    <a:lnTo>
                      <a:pt x="107" y="62"/>
                    </a:lnTo>
                    <a:lnTo>
                      <a:pt x="109" y="64"/>
                    </a:lnTo>
                    <a:lnTo>
                      <a:pt x="115" y="68"/>
                    </a:lnTo>
                    <a:lnTo>
                      <a:pt x="119" y="72"/>
                    </a:lnTo>
                    <a:lnTo>
                      <a:pt x="121" y="80"/>
                    </a:lnTo>
                    <a:lnTo>
                      <a:pt x="125" y="86"/>
                    </a:lnTo>
                    <a:lnTo>
                      <a:pt x="131" y="90"/>
                    </a:lnTo>
                    <a:lnTo>
                      <a:pt x="135" y="92"/>
                    </a:lnTo>
                    <a:lnTo>
                      <a:pt x="137" y="92"/>
                    </a:lnTo>
                    <a:lnTo>
                      <a:pt x="139" y="90"/>
                    </a:lnTo>
                    <a:lnTo>
                      <a:pt x="141" y="94"/>
                    </a:lnTo>
                    <a:lnTo>
                      <a:pt x="145" y="98"/>
                    </a:lnTo>
                    <a:lnTo>
                      <a:pt x="149" y="102"/>
                    </a:lnTo>
                    <a:lnTo>
                      <a:pt x="161" y="108"/>
                    </a:lnTo>
                    <a:lnTo>
                      <a:pt x="173" y="114"/>
                    </a:lnTo>
                    <a:lnTo>
                      <a:pt x="179" y="120"/>
                    </a:lnTo>
                    <a:lnTo>
                      <a:pt x="185" y="124"/>
                    </a:lnTo>
                    <a:lnTo>
                      <a:pt x="179" y="124"/>
                    </a:lnTo>
                    <a:lnTo>
                      <a:pt x="173" y="124"/>
                    </a:lnTo>
                    <a:lnTo>
                      <a:pt x="169" y="122"/>
                    </a:lnTo>
                    <a:lnTo>
                      <a:pt x="163" y="118"/>
                    </a:lnTo>
                    <a:lnTo>
                      <a:pt x="159" y="118"/>
                    </a:lnTo>
                    <a:lnTo>
                      <a:pt x="153" y="120"/>
                    </a:lnTo>
                    <a:lnTo>
                      <a:pt x="153" y="124"/>
                    </a:lnTo>
                    <a:lnTo>
                      <a:pt x="153" y="126"/>
                    </a:lnTo>
                    <a:lnTo>
                      <a:pt x="155" y="128"/>
                    </a:lnTo>
                    <a:lnTo>
                      <a:pt x="159" y="132"/>
                    </a:lnTo>
                    <a:lnTo>
                      <a:pt x="161" y="136"/>
                    </a:lnTo>
                    <a:lnTo>
                      <a:pt x="163" y="138"/>
                    </a:lnTo>
                    <a:lnTo>
                      <a:pt x="163" y="140"/>
                    </a:lnTo>
                    <a:lnTo>
                      <a:pt x="163" y="144"/>
                    </a:lnTo>
                    <a:lnTo>
                      <a:pt x="161" y="146"/>
                    </a:lnTo>
                    <a:lnTo>
                      <a:pt x="155" y="144"/>
                    </a:lnTo>
                    <a:lnTo>
                      <a:pt x="155" y="152"/>
                    </a:lnTo>
                    <a:lnTo>
                      <a:pt x="155" y="154"/>
                    </a:lnTo>
                    <a:lnTo>
                      <a:pt x="151" y="158"/>
                    </a:lnTo>
                    <a:lnTo>
                      <a:pt x="147" y="162"/>
                    </a:lnTo>
                    <a:lnTo>
                      <a:pt x="141" y="162"/>
                    </a:lnTo>
                    <a:lnTo>
                      <a:pt x="141" y="156"/>
                    </a:lnTo>
                    <a:lnTo>
                      <a:pt x="145" y="152"/>
                    </a:lnTo>
                    <a:lnTo>
                      <a:pt x="147" y="148"/>
                    </a:lnTo>
                    <a:lnTo>
                      <a:pt x="147" y="142"/>
                    </a:lnTo>
                    <a:lnTo>
                      <a:pt x="147" y="136"/>
                    </a:lnTo>
                    <a:lnTo>
                      <a:pt x="145" y="132"/>
                    </a:lnTo>
                    <a:lnTo>
                      <a:pt x="141" y="126"/>
                    </a:lnTo>
                    <a:lnTo>
                      <a:pt x="135" y="124"/>
                    </a:lnTo>
                    <a:lnTo>
                      <a:pt x="129" y="120"/>
                    </a:lnTo>
                    <a:lnTo>
                      <a:pt x="119" y="112"/>
                    </a:lnTo>
                    <a:lnTo>
                      <a:pt x="107" y="104"/>
                    </a:lnTo>
                    <a:lnTo>
                      <a:pt x="84" y="92"/>
                    </a:lnTo>
                    <a:lnTo>
                      <a:pt x="74" y="84"/>
                    </a:lnTo>
                    <a:lnTo>
                      <a:pt x="64" y="74"/>
                    </a:lnTo>
                    <a:lnTo>
                      <a:pt x="56" y="64"/>
                    </a:lnTo>
                    <a:lnTo>
                      <a:pt x="52" y="50"/>
                    </a:lnTo>
                    <a:lnTo>
                      <a:pt x="42" y="48"/>
                    </a:lnTo>
                    <a:lnTo>
                      <a:pt x="36" y="44"/>
                    </a:lnTo>
                    <a:lnTo>
                      <a:pt x="30" y="46"/>
                    </a:lnTo>
                    <a:lnTo>
                      <a:pt x="28" y="50"/>
                    </a:lnTo>
                    <a:lnTo>
                      <a:pt x="24" y="54"/>
                    </a:lnTo>
                    <a:lnTo>
                      <a:pt x="20" y="56"/>
                    </a:lnTo>
                    <a:lnTo>
                      <a:pt x="18"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8" name="Freeform 167"/>
              <p:cNvSpPr>
                <a:spLocks noChangeAspect="1"/>
              </p:cNvSpPr>
              <p:nvPr/>
            </p:nvSpPr>
            <p:spPr bwMode="gray">
              <a:xfrm>
                <a:off x="2877" y="1140"/>
                <a:ext cx="141" cy="100"/>
              </a:xfrm>
              <a:custGeom>
                <a:avLst/>
                <a:gdLst>
                  <a:gd name="T0" fmla="*/ 121 w 141"/>
                  <a:gd name="T1" fmla="*/ 100 h 100"/>
                  <a:gd name="T2" fmla="*/ 117 w 141"/>
                  <a:gd name="T3" fmla="*/ 100 h 100"/>
                  <a:gd name="T4" fmla="*/ 111 w 141"/>
                  <a:gd name="T5" fmla="*/ 100 h 100"/>
                  <a:gd name="T6" fmla="*/ 101 w 141"/>
                  <a:gd name="T7" fmla="*/ 98 h 100"/>
                  <a:gd name="T8" fmla="*/ 91 w 141"/>
                  <a:gd name="T9" fmla="*/ 100 h 100"/>
                  <a:gd name="T10" fmla="*/ 85 w 141"/>
                  <a:gd name="T11" fmla="*/ 100 h 100"/>
                  <a:gd name="T12" fmla="*/ 83 w 141"/>
                  <a:gd name="T13" fmla="*/ 100 h 100"/>
                  <a:gd name="T14" fmla="*/ 81 w 141"/>
                  <a:gd name="T15" fmla="*/ 96 h 100"/>
                  <a:gd name="T16" fmla="*/ 75 w 141"/>
                  <a:gd name="T17" fmla="*/ 96 h 100"/>
                  <a:gd name="T18" fmla="*/ 71 w 141"/>
                  <a:gd name="T19" fmla="*/ 96 h 100"/>
                  <a:gd name="T20" fmla="*/ 69 w 141"/>
                  <a:gd name="T21" fmla="*/ 96 h 100"/>
                  <a:gd name="T22" fmla="*/ 67 w 141"/>
                  <a:gd name="T23" fmla="*/ 94 h 100"/>
                  <a:gd name="T24" fmla="*/ 65 w 141"/>
                  <a:gd name="T25" fmla="*/ 88 h 100"/>
                  <a:gd name="T26" fmla="*/ 61 w 141"/>
                  <a:gd name="T27" fmla="*/ 86 h 100"/>
                  <a:gd name="T28" fmla="*/ 55 w 141"/>
                  <a:gd name="T29" fmla="*/ 84 h 100"/>
                  <a:gd name="T30" fmla="*/ 47 w 141"/>
                  <a:gd name="T31" fmla="*/ 82 h 100"/>
                  <a:gd name="T32" fmla="*/ 43 w 141"/>
                  <a:gd name="T33" fmla="*/ 78 h 100"/>
                  <a:gd name="T34" fmla="*/ 41 w 141"/>
                  <a:gd name="T35" fmla="*/ 82 h 100"/>
                  <a:gd name="T36" fmla="*/ 37 w 141"/>
                  <a:gd name="T37" fmla="*/ 82 h 100"/>
                  <a:gd name="T38" fmla="*/ 35 w 141"/>
                  <a:gd name="T39" fmla="*/ 82 h 100"/>
                  <a:gd name="T40" fmla="*/ 35 w 141"/>
                  <a:gd name="T41" fmla="*/ 78 h 100"/>
                  <a:gd name="T42" fmla="*/ 13 w 141"/>
                  <a:gd name="T43" fmla="*/ 72 h 100"/>
                  <a:gd name="T44" fmla="*/ 13 w 141"/>
                  <a:gd name="T45" fmla="*/ 62 h 100"/>
                  <a:gd name="T46" fmla="*/ 7 w 141"/>
                  <a:gd name="T47" fmla="*/ 48 h 100"/>
                  <a:gd name="T48" fmla="*/ 0 w 141"/>
                  <a:gd name="T49" fmla="*/ 36 h 100"/>
                  <a:gd name="T50" fmla="*/ 0 w 141"/>
                  <a:gd name="T51" fmla="*/ 18 h 100"/>
                  <a:gd name="T52" fmla="*/ 5 w 141"/>
                  <a:gd name="T53" fmla="*/ 18 h 100"/>
                  <a:gd name="T54" fmla="*/ 13 w 141"/>
                  <a:gd name="T55" fmla="*/ 16 h 100"/>
                  <a:gd name="T56" fmla="*/ 25 w 141"/>
                  <a:gd name="T57" fmla="*/ 10 h 100"/>
                  <a:gd name="T58" fmla="*/ 41 w 141"/>
                  <a:gd name="T59" fmla="*/ 0 h 100"/>
                  <a:gd name="T60" fmla="*/ 59 w 141"/>
                  <a:gd name="T61" fmla="*/ 0 h 100"/>
                  <a:gd name="T62" fmla="*/ 61 w 141"/>
                  <a:gd name="T63" fmla="*/ 4 h 100"/>
                  <a:gd name="T64" fmla="*/ 61 w 141"/>
                  <a:gd name="T65" fmla="*/ 6 h 100"/>
                  <a:gd name="T66" fmla="*/ 65 w 141"/>
                  <a:gd name="T67" fmla="*/ 8 h 100"/>
                  <a:gd name="T68" fmla="*/ 75 w 141"/>
                  <a:gd name="T69" fmla="*/ 6 h 100"/>
                  <a:gd name="T70" fmla="*/ 113 w 141"/>
                  <a:gd name="T71" fmla="*/ 6 h 100"/>
                  <a:gd name="T72" fmla="*/ 117 w 141"/>
                  <a:gd name="T73" fmla="*/ 10 h 100"/>
                  <a:gd name="T74" fmla="*/ 119 w 141"/>
                  <a:gd name="T75" fmla="*/ 12 h 100"/>
                  <a:gd name="T76" fmla="*/ 123 w 141"/>
                  <a:gd name="T77" fmla="*/ 14 h 100"/>
                  <a:gd name="T78" fmla="*/ 125 w 141"/>
                  <a:gd name="T79" fmla="*/ 16 h 100"/>
                  <a:gd name="T80" fmla="*/ 129 w 141"/>
                  <a:gd name="T81" fmla="*/ 22 h 100"/>
                  <a:gd name="T82" fmla="*/ 131 w 141"/>
                  <a:gd name="T83" fmla="*/ 28 h 100"/>
                  <a:gd name="T84" fmla="*/ 131 w 141"/>
                  <a:gd name="T85" fmla="*/ 34 h 100"/>
                  <a:gd name="T86" fmla="*/ 135 w 141"/>
                  <a:gd name="T87" fmla="*/ 40 h 100"/>
                  <a:gd name="T88" fmla="*/ 129 w 141"/>
                  <a:gd name="T89" fmla="*/ 44 h 100"/>
                  <a:gd name="T90" fmla="*/ 127 w 141"/>
                  <a:gd name="T91" fmla="*/ 46 h 100"/>
                  <a:gd name="T92" fmla="*/ 125 w 141"/>
                  <a:gd name="T93" fmla="*/ 46 h 100"/>
                  <a:gd name="T94" fmla="*/ 125 w 141"/>
                  <a:gd name="T95" fmla="*/ 50 h 100"/>
                  <a:gd name="T96" fmla="*/ 127 w 141"/>
                  <a:gd name="T97" fmla="*/ 54 h 100"/>
                  <a:gd name="T98" fmla="*/ 133 w 141"/>
                  <a:gd name="T99" fmla="*/ 62 h 100"/>
                  <a:gd name="T100" fmla="*/ 141 w 141"/>
                  <a:gd name="T101" fmla="*/ 76 h 100"/>
                  <a:gd name="T102" fmla="*/ 135 w 141"/>
                  <a:gd name="T103" fmla="*/ 80 h 100"/>
                  <a:gd name="T104" fmla="*/ 131 w 141"/>
                  <a:gd name="T105" fmla="*/ 88 h 100"/>
                  <a:gd name="T106" fmla="*/ 121 w 141"/>
                  <a:gd name="T107" fmla="*/ 98 h 100"/>
                  <a:gd name="T108" fmla="*/ 121 w 141"/>
                  <a:gd name="T109" fmla="*/ 100 h 1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41" h="100">
                    <a:moveTo>
                      <a:pt x="121" y="100"/>
                    </a:moveTo>
                    <a:lnTo>
                      <a:pt x="117" y="100"/>
                    </a:lnTo>
                    <a:lnTo>
                      <a:pt x="111" y="100"/>
                    </a:lnTo>
                    <a:lnTo>
                      <a:pt x="101" y="98"/>
                    </a:lnTo>
                    <a:lnTo>
                      <a:pt x="91" y="100"/>
                    </a:lnTo>
                    <a:lnTo>
                      <a:pt x="85" y="100"/>
                    </a:lnTo>
                    <a:lnTo>
                      <a:pt x="83" y="100"/>
                    </a:lnTo>
                    <a:lnTo>
                      <a:pt x="81" y="96"/>
                    </a:lnTo>
                    <a:lnTo>
                      <a:pt x="75" y="96"/>
                    </a:lnTo>
                    <a:lnTo>
                      <a:pt x="71" y="96"/>
                    </a:lnTo>
                    <a:lnTo>
                      <a:pt x="69" y="96"/>
                    </a:lnTo>
                    <a:lnTo>
                      <a:pt x="67" y="94"/>
                    </a:lnTo>
                    <a:lnTo>
                      <a:pt x="65" y="88"/>
                    </a:lnTo>
                    <a:lnTo>
                      <a:pt x="61" y="86"/>
                    </a:lnTo>
                    <a:lnTo>
                      <a:pt x="55" y="84"/>
                    </a:lnTo>
                    <a:lnTo>
                      <a:pt x="47" y="82"/>
                    </a:lnTo>
                    <a:lnTo>
                      <a:pt x="43" y="78"/>
                    </a:lnTo>
                    <a:lnTo>
                      <a:pt x="41" y="82"/>
                    </a:lnTo>
                    <a:lnTo>
                      <a:pt x="37" y="82"/>
                    </a:lnTo>
                    <a:lnTo>
                      <a:pt x="35" y="82"/>
                    </a:lnTo>
                    <a:lnTo>
                      <a:pt x="35" y="78"/>
                    </a:lnTo>
                    <a:lnTo>
                      <a:pt x="13" y="72"/>
                    </a:lnTo>
                    <a:lnTo>
                      <a:pt x="13" y="62"/>
                    </a:lnTo>
                    <a:lnTo>
                      <a:pt x="7" y="48"/>
                    </a:lnTo>
                    <a:lnTo>
                      <a:pt x="0" y="36"/>
                    </a:lnTo>
                    <a:lnTo>
                      <a:pt x="0" y="18"/>
                    </a:lnTo>
                    <a:lnTo>
                      <a:pt x="5" y="18"/>
                    </a:lnTo>
                    <a:lnTo>
                      <a:pt x="13" y="16"/>
                    </a:lnTo>
                    <a:lnTo>
                      <a:pt x="25" y="10"/>
                    </a:lnTo>
                    <a:lnTo>
                      <a:pt x="41" y="0"/>
                    </a:lnTo>
                    <a:lnTo>
                      <a:pt x="59" y="0"/>
                    </a:lnTo>
                    <a:lnTo>
                      <a:pt x="61" y="4"/>
                    </a:lnTo>
                    <a:lnTo>
                      <a:pt x="61" y="6"/>
                    </a:lnTo>
                    <a:lnTo>
                      <a:pt x="65" y="8"/>
                    </a:lnTo>
                    <a:lnTo>
                      <a:pt x="75" y="6"/>
                    </a:lnTo>
                    <a:lnTo>
                      <a:pt x="113" y="6"/>
                    </a:lnTo>
                    <a:lnTo>
                      <a:pt x="117" y="10"/>
                    </a:lnTo>
                    <a:lnTo>
                      <a:pt x="119" y="12"/>
                    </a:lnTo>
                    <a:lnTo>
                      <a:pt x="123" y="14"/>
                    </a:lnTo>
                    <a:lnTo>
                      <a:pt x="125" y="16"/>
                    </a:lnTo>
                    <a:lnTo>
                      <a:pt x="129" y="22"/>
                    </a:lnTo>
                    <a:lnTo>
                      <a:pt x="131" y="28"/>
                    </a:lnTo>
                    <a:lnTo>
                      <a:pt x="131" y="34"/>
                    </a:lnTo>
                    <a:lnTo>
                      <a:pt x="135" y="40"/>
                    </a:lnTo>
                    <a:lnTo>
                      <a:pt x="129" y="44"/>
                    </a:lnTo>
                    <a:lnTo>
                      <a:pt x="127" y="46"/>
                    </a:lnTo>
                    <a:lnTo>
                      <a:pt x="125" y="46"/>
                    </a:lnTo>
                    <a:lnTo>
                      <a:pt x="125" y="50"/>
                    </a:lnTo>
                    <a:lnTo>
                      <a:pt x="127" y="54"/>
                    </a:lnTo>
                    <a:lnTo>
                      <a:pt x="133" y="62"/>
                    </a:lnTo>
                    <a:lnTo>
                      <a:pt x="141" y="76"/>
                    </a:lnTo>
                    <a:lnTo>
                      <a:pt x="135" y="80"/>
                    </a:lnTo>
                    <a:lnTo>
                      <a:pt x="131" y="88"/>
                    </a:lnTo>
                    <a:lnTo>
                      <a:pt x="121" y="98"/>
                    </a:lnTo>
                    <a:lnTo>
                      <a:pt x="121" y="10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9" name="Freeform 168"/>
              <p:cNvSpPr>
                <a:spLocks noChangeAspect="1"/>
              </p:cNvSpPr>
              <p:nvPr/>
            </p:nvSpPr>
            <p:spPr bwMode="gray">
              <a:xfrm>
                <a:off x="2966" y="1360"/>
                <a:ext cx="28" cy="52"/>
              </a:xfrm>
              <a:custGeom>
                <a:avLst/>
                <a:gdLst>
                  <a:gd name="T0" fmla="*/ 28 w 28"/>
                  <a:gd name="T1" fmla="*/ 30 h 52"/>
                  <a:gd name="T2" fmla="*/ 28 w 28"/>
                  <a:gd name="T3" fmla="*/ 38 h 52"/>
                  <a:gd name="T4" fmla="*/ 24 w 28"/>
                  <a:gd name="T5" fmla="*/ 42 h 52"/>
                  <a:gd name="T6" fmla="*/ 20 w 28"/>
                  <a:gd name="T7" fmla="*/ 46 h 52"/>
                  <a:gd name="T8" fmla="*/ 16 w 28"/>
                  <a:gd name="T9" fmla="*/ 52 h 52"/>
                  <a:gd name="T10" fmla="*/ 12 w 28"/>
                  <a:gd name="T11" fmla="*/ 46 h 52"/>
                  <a:gd name="T12" fmla="*/ 8 w 28"/>
                  <a:gd name="T13" fmla="*/ 42 h 52"/>
                  <a:gd name="T14" fmla="*/ 6 w 28"/>
                  <a:gd name="T15" fmla="*/ 26 h 52"/>
                  <a:gd name="T16" fmla="*/ 4 w 28"/>
                  <a:gd name="T17" fmla="*/ 16 h 52"/>
                  <a:gd name="T18" fmla="*/ 0 w 28"/>
                  <a:gd name="T19" fmla="*/ 8 h 52"/>
                  <a:gd name="T20" fmla="*/ 2 w 28"/>
                  <a:gd name="T21" fmla="*/ 6 h 52"/>
                  <a:gd name="T22" fmla="*/ 2 w 28"/>
                  <a:gd name="T23" fmla="*/ 2 h 52"/>
                  <a:gd name="T24" fmla="*/ 2 w 28"/>
                  <a:gd name="T25" fmla="*/ 0 h 52"/>
                  <a:gd name="T26" fmla="*/ 6 w 28"/>
                  <a:gd name="T27" fmla="*/ 0 h 52"/>
                  <a:gd name="T28" fmla="*/ 10 w 28"/>
                  <a:gd name="T29" fmla="*/ 0 h 52"/>
                  <a:gd name="T30" fmla="*/ 12 w 28"/>
                  <a:gd name="T31" fmla="*/ 2 h 52"/>
                  <a:gd name="T32" fmla="*/ 18 w 28"/>
                  <a:gd name="T33" fmla="*/ 8 h 52"/>
                  <a:gd name="T34" fmla="*/ 18 w 28"/>
                  <a:gd name="T35" fmla="*/ 16 h 52"/>
                  <a:gd name="T36" fmla="*/ 18 w 28"/>
                  <a:gd name="T37" fmla="*/ 22 h 52"/>
                  <a:gd name="T38" fmla="*/ 22 w 28"/>
                  <a:gd name="T39" fmla="*/ 28 h 52"/>
                  <a:gd name="T40" fmla="*/ 26 w 28"/>
                  <a:gd name="T41" fmla="*/ 28 h 52"/>
                  <a:gd name="T42" fmla="*/ 28 w 28"/>
                  <a:gd name="T43" fmla="*/ 30 h 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 h="52">
                    <a:moveTo>
                      <a:pt x="28" y="30"/>
                    </a:moveTo>
                    <a:lnTo>
                      <a:pt x="28" y="38"/>
                    </a:lnTo>
                    <a:lnTo>
                      <a:pt x="24" y="42"/>
                    </a:lnTo>
                    <a:lnTo>
                      <a:pt x="20" y="46"/>
                    </a:lnTo>
                    <a:lnTo>
                      <a:pt x="16" y="52"/>
                    </a:lnTo>
                    <a:lnTo>
                      <a:pt x="12" y="46"/>
                    </a:lnTo>
                    <a:lnTo>
                      <a:pt x="8" y="42"/>
                    </a:lnTo>
                    <a:lnTo>
                      <a:pt x="6" y="26"/>
                    </a:lnTo>
                    <a:lnTo>
                      <a:pt x="4" y="16"/>
                    </a:lnTo>
                    <a:lnTo>
                      <a:pt x="0" y="8"/>
                    </a:lnTo>
                    <a:lnTo>
                      <a:pt x="2" y="6"/>
                    </a:lnTo>
                    <a:lnTo>
                      <a:pt x="2" y="2"/>
                    </a:lnTo>
                    <a:lnTo>
                      <a:pt x="2" y="0"/>
                    </a:lnTo>
                    <a:lnTo>
                      <a:pt x="6" y="0"/>
                    </a:lnTo>
                    <a:lnTo>
                      <a:pt x="10" y="0"/>
                    </a:lnTo>
                    <a:lnTo>
                      <a:pt x="12" y="2"/>
                    </a:lnTo>
                    <a:lnTo>
                      <a:pt x="18" y="8"/>
                    </a:lnTo>
                    <a:lnTo>
                      <a:pt x="18" y="16"/>
                    </a:lnTo>
                    <a:lnTo>
                      <a:pt x="18" y="22"/>
                    </a:lnTo>
                    <a:lnTo>
                      <a:pt x="22" y="28"/>
                    </a:lnTo>
                    <a:lnTo>
                      <a:pt x="26" y="28"/>
                    </a:lnTo>
                    <a:lnTo>
                      <a:pt x="28"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0" name="Freeform 169"/>
              <p:cNvSpPr>
                <a:spLocks noChangeAspect="1"/>
              </p:cNvSpPr>
              <p:nvPr/>
            </p:nvSpPr>
            <p:spPr bwMode="gray">
              <a:xfrm>
                <a:off x="2982" y="1376"/>
                <a:ext cx="94" cy="98"/>
              </a:xfrm>
              <a:custGeom>
                <a:avLst/>
                <a:gdLst>
                  <a:gd name="T0" fmla="*/ 20 w 94"/>
                  <a:gd name="T1" fmla="*/ 12 h 98"/>
                  <a:gd name="T2" fmla="*/ 36 w 94"/>
                  <a:gd name="T3" fmla="*/ 8 h 98"/>
                  <a:gd name="T4" fmla="*/ 38 w 94"/>
                  <a:gd name="T5" fmla="*/ 2 h 98"/>
                  <a:gd name="T6" fmla="*/ 42 w 94"/>
                  <a:gd name="T7" fmla="*/ 4 h 98"/>
                  <a:gd name="T8" fmla="*/ 54 w 94"/>
                  <a:gd name="T9" fmla="*/ 2 h 98"/>
                  <a:gd name="T10" fmla="*/ 64 w 94"/>
                  <a:gd name="T11" fmla="*/ 2 h 98"/>
                  <a:gd name="T12" fmla="*/ 70 w 94"/>
                  <a:gd name="T13" fmla="*/ 6 h 98"/>
                  <a:gd name="T14" fmla="*/ 78 w 94"/>
                  <a:gd name="T15" fmla="*/ 6 h 98"/>
                  <a:gd name="T16" fmla="*/ 84 w 94"/>
                  <a:gd name="T17" fmla="*/ 4 h 98"/>
                  <a:gd name="T18" fmla="*/ 88 w 94"/>
                  <a:gd name="T19" fmla="*/ 0 h 98"/>
                  <a:gd name="T20" fmla="*/ 90 w 94"/>
                  <a:gd name="T21" fmla="*/ 4 h 98"/>
                  <a:gd name="T22" fmla="*/ 94 w 94"/>
                  <a:gd name="T23" fmla="*/ 16 h 98"/>
                  <a:gd name="T24" fmla="*/ 60 w 94"/>
                  <a:gd name="T25" fmla="*/ 20 h 98"/>
                  <a:gd name="T26" fmla="*/ 58 w 94"/>
                  <a:gd name="T27" fmla="*/ 24 h 98"/>
                  <a:gd name="T28" fmla="*/ 56 w 94"/>
                  <a:gd name="T29" fmla="*/ 28 h 98"/>
                  <a:gd name="T30" fmla="*/ 46 w 94"/>
                  <a:gd name="T31" fmla="*/ 26 h 98"/>
                  <a:gd name="T32" fmla="*/ 38 w 94"/>
                  <a:gd name="T33" fmla="*/ 22 h 98"/>
                  <a:gd name="T34" fmla="*/ 40 w 94"/>
                  <a:gd name="T35" fmla="*/ 28 h 98"/>
                  <a:gd name="T36" fmla="*/ 44 w 94"/>
                  <a:gd name="T37" fmla="*/ 38 h 98"/>
                  <a:gd name="T38" fmla="*/ 54 w 94"/>
                  <a:gd name="T39" fmla="*/ 48 h 98"/>
                  <a:gd name="T40" fmla="*/ 70 w 94"/>
                  <a:gd name="T41" fmla="*/ 60 h 98"/>
                  <a:gd name="T42" fmla="*/ 66 w 94"/>
                  <a:gd name="T43" fmla="*/ 64 h 98"/>
                  <a:gd name="T44" fmla="*/ 60 w 94"/>
                  <a:gd name="T45" fmla="*/ 68 h 98"/>
                  <a:gd name="T46" fmla="*/ 52 w 94"/>
                  <a:gd name="T47" fmla="*/ 64 h 98"/>
                  <a:gd name="T48" fmla="*/ 58 w 94"/>
                  <a:gd name="T49" fmla="*/ 74 h 98"/>
                  <a:gd name="T50" fmla="*/ 46 w 94"/>
                  <a:gd name="T51" fmla="*/ 74 h 98"/>
                  <a:gd name="T52" fmla="*/ 50 w 94"/>
                  <a:gd name="T53" fmla="*/ 84 h 98"/>
                  <a:gd name="T54" fmla="*/ 54 w 94"/>
                  <a:gd name="T55" fmla="*/ 98 h 98"/>
                  <a:gd name="T56" fmla="*/ 42 w 94"/>
                  <a:gd name="T57" fmla="*/ 90 h 98"/>
                  <a:gd name="T58" fmla="*/ 38 w 94"/>
                  <a:gd name="T59" fmla="*/ 84 h 98"/>
                  <a:gd name="T60" fmla="*/ 30 w 94"/>
                  <a:gd name="T61" fmla="*/ 82 h 98"/>
                  <a:gd name="T62" fmla="*/ 24 w 94"/>
                  <a:gd name="T63" fmla="*/ 78 h 98"/>
                  <a:gd name="T64" fmla="*/ 18 w 94"/>
                  <a:gd name="T65" fmla="*/ 58 h 98"/>
                  <a:gd name="T66" fmla="*/ 12 w 94"/>
                  <a:gd name="T67" fmla="*/ 46 h 98"/>
                  <a:gd name="T68" fmla="*/ 4 w 94"/>
                  <a:gd name="T69" fmla="*/ 30 h 98"/>
                  <a:gd name="T70" fmla="*/ 12 w 94"/>
                  <a:gd name="T71" fmla="*/ 22 h 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4" h="98">
                    <a:moveTo>
                      <a:pt x="12" y="14"/>
                    </a:moveTo>
                    <a:lnTo>
                      <a:pt x="20" y="12"/>
                    </a:lnTo>
                    <a:lnTo>
                      <a:pt x="30" y="10"/>
                    </a:lnTo>
                    <a:lnTo>
                      <a:pt x="36" y="8"/>
                    </a:lnTo>
                    <a:lnTo>
                      <a:pt x="38" y="6"/>
                    </a:lnTo>
                    <a:lnTo>
                      <a:pt x="38" y="2"/>
                    </a:lnTo>
                    <a:lnTo>
                      <a:pt x="38" y="4"/>
                    </a:lnTo>
                    <a:lnTo>
                      <a:pt x="42" y="4"/>
                    </a:lnTo>
                    <a:lnTo>
                      <a:pt x="48" y="4"/>
                    </a:lnTo>
                    <a:lnTo>
                      <a:pt x="54" y="2"/>
                    </a:lnTo>
                    <a:lnTo>
                      <a:pt x="60" y="0"/>
                    </a:lnTo>
                    <a:lnTo>
                      <a:pt x="64" y="2"/>
                    </a:lnTo>
                    <a:lnTo>
                      <a:pt x="66" y="4"/>
                    </a:lnTo>
                    <a:lnTo>
                      <a:pt x="70" y="6"/>
                    </a:lnTo>
                    <a:lnTo>
                      <a:pt x="76" y="6"/>
                    </a:lnTo>
                    <a:lnTo>
                      <a:pt x="78" y="6"/>
                    </a:lnTo>
                    <a:lnTo>
                      <a:pt x="80" y="4"/>
                    </a:lnTo>
                    <a:lnTo>
                      <a:pt x="84" y="4"/>
                    </a:lnTo>
                    <a:lnTo>
                      <a:pt x="86" y="0"/>
                    </a:lnTo>
                    <a:lnTo>
                      <a:pt x="88" y="0"/>
                    </a:lnTo>
                    <a:lnTo>
                      <a:pt x="90" y="2"/>
                    </a:lnTo>
                    <a:lnTo>
                      <a:pt x="90" y="4"/>
                    </a:lnTo>
                    <a:lnTo>
                      <a:pt x="94" y="6"/>
                    </a:lnTo>
                    <a:lnTo>
                      <a:pt x="94" y="16"/>
                    </a:lnTo>
                    <a:lnTo>
                      <a:pt x="58" y="16"/>
                    </a:lnTo>
                    <a:lnTo>
                      <a:pt x="60" y="20"/>
                    </a:lnTo>
                    <a:lnTo>
                      <a:pt x="62" y="24"/>
                    </a:lnTo>
                    <a:lnTo>
                      <a:pt x="58" y="24"/>
                    </a:lnTo>
                    <a:lnTo>
                      <a:pt x="56" y="26"/>
                    </a:lnTo>
                    <a:lnTo>
                      <a:pt x="56" y="28"/>
                    </a:lnTo>
                    <a:lnTo>
                      <a:pt x="50" y="28"/>
                    </a:lnTo>
                    <a:lnTo>
                      <a:pt x="46" y="26"/>
                    </a:lnTo>
                    <a:lnTo>
                      <a:pt x="40" y="20"/>
                    </a:lnTo>
                    <a:lnTo>
                      <a:pt x="38" y="22"/>
                    </a:lnTo>
                    <a:lnTo>
                      <a:pt x="38" y="24"/>
                    </a:lnTo>
                    <a:lnTo>
                      <a:pt x="40" y="28"/>
                    </a:lnTo>
                    <a:lnTo>
                      <a:pt x="40" y="32"/>
                    </a:lnTo>
                    <a:lnTo>
                      <a:pt x="44" y="38"/>
                    </a:lnTo>
                    <a:lnTo>
                      <a:pt x="48" y="44"/>
                    </a:lnTo>
                    <a:lnTo>
                      <a:pt x="54" y="48"/>
                    </a:lnTo>
                    <a:lnTo>
                      <a:pt x="66" y="56"/>
                    </a:lnTo>
                    <a:lnTo>
                      <a:pt x="70" y="60"/>
                    </a:lnTo>
                    <a:lnTo>
                      <a:pt x="74" y="64"/>
                    </a:lnTo>
                    <a:lnTo>
                      <a:pt x="66" y="64"/>
                    </a:lnTo>
                    <a:lnTo>
                      <a:pt x="64" y="68"/>
                    </a:lnTo>
                    <a:lnTo>
                      <a:pt x="60" y="68"/>
                    </a:lnTo>
                    <a:lnTo>
                      <a:pt x="56" y="66"/>
                    </a:lnTo>
                    <a:lnTo>
                      <a:pt x="52" y="64"/>
                    </a:lnTo>
                    <a:lnTo>
                      <a:pt x="54" y="70"/>
                    </a:lnTo>
                    <a:lnTo>
                      <a:pt x="58" y="74"/>
                    </a:lnTo>
                    <a:lnTo>
                      <a:pt x="52" y="76"/>
                    </a:lnTo>
                    <a:lnTo>
                      <a:pt x="46" y="74"/>
                    </a:lnTo>
                    <a:lnTo>
                      <a:pt x="48" y="82"/>
                    </a:lnTo>
                    <a:lnTo>
                      <a:pt x="50" y="84"/>
                    </a:lnTo>
                    <a:lnTo>
                      <a:pt x="52" y="90"/>
                    </a:lnTo>
                    <a:lnTo>
                      <a:pt x="54" y="98"/>
                    </a:lnTo>
                    <a:lnTo>
                      <a:pt x="48" y="92"/>
                    </a:lnTo>
                    <a:lnTo>
                      <a:pt x="42" y="90"/>
                    </a:lnTo>
                    <a:lnTo>
                      <a:pt x="38" y="88"/>
                    </a:lnTo>
                    <a:lnTo>
                      <a:pt x="38" y="84"/>
                    </a:lnTo>
                    <a:lnTo>
                      <a:pt x="34" y="84"/>
                    </a:lnTo>
                    <a:lnTo>
                      <a:pt x="30" y="82"/>
                    </a:lnTo>
                    <a:lnTo>
                      <a:pt x="26" y="82"/>
                    </a:lnTo>
                    <a:lnTo>
                      <a:pt x="24" y="78"/>
                    </a:lnTo>
                    <a:lnTo>
                      <a:pt x="20" y="68"/>
                    </a:lnTo>
                    <a:lnTo>
                      <a:pt x="18" y="58"/>
                    </a:lnTo>
                    <a:lnTo>
                      <a:pt x="14" y="48"/>
                    </a:lnTo>
                    <a:lnTo>
                      <a:pt x="12" y="46"/>
                    </a:lnTo>
                    <a:lnTo>
                      <a:pt x="0" y="36"/>
                    </a:lnTo>
                    <a:lnTo>
                      <a:pt x="4" y="30"/>
                    </a:lnTo>
                    <a:lnTo>
                      <a:pt x="8" y="26"/>
                    </a:lnTo>
                    <a:lnTo>
                      <a:pt x="12" y="22"/>
                    </a:lnTo>
                    <a:lnTo>
                      <a:pt x="1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1" name="Freeform 170"/>
              <p:cNvSpPr>
                <a:spLocks noChangeAspect="1"/>
              </p:cNvSpPr>
              <p:nvPr/>
            </p:nvSpPr>
            <p:spPr bwMode="gray">
              <a:xfrm>
                <a:off x="2920" y="1228"/>
                <a:ext cx="78" cy="40"/>
              </a:xfrm>
              <a:custGeom>
                <a:avLst/>
                <a:gdLst>
                  <a:gd name="T0" fmla="*/ 22 w 78"/>
                  <a:gd name="T1" fmla="*/ 0 h 40"/>
                  <a:gd name="T2" fmla="*/ 24 w 78"/>
                  <a:gd name="T3" fmla="*/ 6 h 40"/>
                  <a:gd name="T4" fmla="*/ 26 w 78"/>
                  <a:gd name="T5" fmla="*/ 8 h 40"/>
                  <a:gd name="T6" fmla="*/ 28 w 78"/>
                  <a:gd name="T7" fmla="*/ 8 h 40"/>
                  <a:gd name="T8" fmla="*/ 32 w 78"/>
                  <a:gd name="T9" fmla="*/ 8 h 40"/>
                  <a:gd name="T10" fmla="*/ 38 w 78"/>
                  <a:gd name="T11" fmla="*/ 8 h 40"/>
                  <a:gd name="T12" fmla="*/ 40 w 78"/>
                  <a:gd name="T13" fmla="*/ 12 h 40"/>
                  <a:gd name="T14" fmla="*/ 42 w 78"/>
                  <a:gd name="T15" fmla="*/ 12 h 40"/>
                  <a:gd name="T16" fmla="*/ 48 w 78"/>
                  <a:gd name="T17" fmla="*/ 12 h 40"/>
                  <a:gd name="T18" fmla="*/ 58 w 78"/>
                  <a:gd name="T19" fmla="*/ 10 h 40"/>
                  <a:gd name="T20" fmla="*/ 68 w 78"/>
                  <a:gd name="T21" fmla="*/ 12 h 40"/>
                  <a:gd name="T22" fmla="*/ 74 w 78"/>
                  <a:gd name="T23" fmla="*/ 12 h 40"/>
                  <a:gd name="T24" fmla="*/ 78 w 78"/>
                  <a:gd name="T25" fmla="*/ 12 h 40"/>
                  <a:gd name="T26" fmla="*/ 78 w 78"/>
                  <a:gd name="T27" fmla="*/ 16 h 40"/>
                  <a:gd name="T28" fmla="*/ 76 w 78"/>
                  <a:gd name="T29" fmla="*/ 24 h 40"/>
                  <a:gd name="T30" fmla="*/ 76 w 78"/>
                  <a:gd name="T31" fmla="*/ 26 h 40"/>
                  <a:gd name="T32" fmla="*/ 72 w 78"/>
                  <a:gd name="T33" fmla="*/ 26 h 40"/>
                  <a:gd name="T34" fmla="*/ 64 w 78"/>
                  <a:gd name="T35" fmla="*/ 24 h 40"/>
                  <a:gd name="T36" fmla="*/ 56 w 78"/>
                  <a:gd name="T37" fmla="*/ 24 h 40"/>
                  <a:gd name="T38" fmla="*/ 52 w 78"/>
                  <a:gd name="T39" fmla="*/ 24 h 40"/>
                  <a:gd name="T40" fmla="*/ 50 w 78"/>
                  <a:gd name="T41" fmla="*/ 26 h 40"/>
                  <a:gd name="T42" fmla="*/ 46 w 78"/>
                  <a:gd name="T43" fmla="*/ 30 h 40"/>
                  <a:gd name="T44" fmla="*/ 36 w 78"/>
                  <a:gd name="T45" fmla="*/ 34 h 40"/>
                  <a:gd name="T46" fmla="*/ 20 w 78"/>
                  <a:gd name="T47" fmla="*/ 40 h 40"/>
                  <a:gd name="T48" fmla="*/ 12 w 78"/>
                  <a:gd name="T49" fmla="*/ 38 h 40"/>
                  <a:gd name="T50" fmla="*/ 6 w 78"/>
                  <a:gd name="T51" fmla="*/ 34 h 40"/>
                  <a:gd name="T52" fmla="*/ 2 w 78"/>
                  <a:gd name="T53" fmla="*/ 30 h 40"/>
                  <a:gd name="T54" fmla="*/ 0 w 78"/>
                  <a:gd name="T55" fmla="*/ 22 h 40"/>
                  <a:gd name="T56" fmla="*/ 6 w 78"/>
                  <a:gd name="T57" fmla="*/ 16 h 40"/>
                  <a:gd name="T58" fmla="*/ 12 w 78"/>
                  <a:gd name="T59" fmla="*/ 14 h 40"/>
                  <a:gd name="T60" fmla="*/ 18 w 78"/>
                  <a:gd name="T61" fmla="*/ 12 h 40"/>
                  <a:gd name="T62" fmla="*/ 18 w 78"/>
                  <a:gd name="T63" fmla="*/ 10 h 40"/>
                  <a:gd name="T64" fmla="*/ 18 w 78"/>
                  <a:gd name="T65" fmla="*/ 6 h 40"/>
                  <a:gd name="T66" fmla="*/ 20 w 78"/>
                  <a:gd name="T67" fmla="*/ 6 h 40"/>
                  <a:gd name="T68" fmla="*/ 22 w 78"/>
                  <a:gd name="T69" fmla="*/ 0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8" h="40">
                    <a:moveTo>
                      <a:pt x="22" y="0"/>
                    </a:moveTo>
                    <a:lnTo>
                      <a:pt x="24" y="6"/>
                    </a:lnTo>
                    <a:lnTo>
                      <a:pt x="26" y="8"/>
                    </a:lnTo>
                    <a:lnTo>
                      <a:pt x="28" y="8"/>
                    </a:lnTo>
                    <a:lnTo>
                      <a:pt x="32" y="8"/>
                    </a:lnTo>
                    <a:lnTo>
                      <a:pt x="38" y="8"/>
                    </a:lnTo>
                    <a:lnTo>
                      <a:pt x="40" y="12"/>
                    </a:lnTo>
                    <a:lnTo>
                      <a:pt x="42" y="12"/>
                    </a:lnTo>
                    <a:lnTo>
                      <a:pt x="48" y="12"/>
                    </a:lnTo>
                    <a:lnTo>
                      <a:pt x="58" y="10"/>
                    </a:lnTo>
                    <a:lnTo>
                      <a:pt x="68" y="12"/>
                    </a:lnTo>
                    <a:lnTo>
                      <a:pt x="74" y="12"/>
                    </a:lnTo>
                    <a:lnTo>
                      <a:pt x="78" y="12"/>
                    </a:lnTo>
                    <a:lnTo>
                      <a:pt x="78" y="16"/>
                    </a:lnTo>
                    <a:lnTo>
                      <a:pt x="76" y="24"/>
                    </a:lnTo>
                    <a:lnTo>
                      <a:pt x="76" y="26"/>
                    </a:lnTo>
                    <a:lnTo>
                      <a:pt x="72" y="26"/>
                    </a:lnTo>
                    <a:lnTo>
                      <a:pt x="64" y="24"/>
                    </a:lnTo>
                    <a:lnTo>
                      <a:pt x="56" y="24"/>
                    </a:lnTo>
                    <a:lnTo>
                      <a:pt x="52" y="24"/>
                    </a:lnTo>
                    <a:lnTo>
                      <a:pt x="50" y="26"/>
                    </a:lnTo>
                    <a:lnTo>
                      <a:pt x="46" y="30"/>
                    </a:lnTo>
                    <a:lnTo>
                      <a:pt x="36" y="34"/>
                    </a:lnTo>
                    <a:lnTo>
                      <a:pt x="20" y="40"/>
                    </a:lnTo>
                    <a:lnTo>
                      <a:pt x="12" y="38"/>
                    </a:lnTo>
                    <a:lnTo>
                      <a:pt x="6" y="34"/>
                    </a:lnTo>
                    <a:lnTo>
                      <a:pt x="2" y="30"/>
                    </a:lnTo>
                    <a:lnTo>
                      <a:pt x="0" y="22"/>
                    </a:lnTo>
                    <a:lnTo>
                      <a:pt x="6" y="16"/>
                    </a:lnTo>
                    <a:lnTo>
                      <a:pt x="12" y="14"/>
                    </a:lnTo>
                    <a:lnTo>
                      <a:pt x="18" y="12"/>
                    </a:lnTo>
                    <a:lnTo>
                      <a:pt x="18" y="10"/>
                    </a:lnTo>
                    <a:lnTo>
                      <a:pt x="18" y="6"/>
                    </a:lnTo>
                    <a:lnTo>
                      <a:pt x="20" y="6"/>
                    </a:lnTo>
                    <a:lnTo>
                      <a:pt x="2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2" name="Freeform 171"/>
              <p:cNvSpPr>
                <a:spLocks noChangeAspect="1"/>
              </p:cNvSpPr>
              <p:nvPr/>
            </p:nvSpPr>
            <p:spPr bwMode="gray">
              <a:xfrm>
                <a:off x="2853" y="1212"/>
                <a:ext cx="89" cy="40"/>
              </a:xfrm>
              <a:custGeom>
                <a:avLst/>
                <a:gdLst>
                  <a:gd name="T0" fmla="*/ 89 w 89"/>
                  <a:gd name="T1" fmla="*/ 16 h 40"/>
                  <a:gd name="T2" fmla="*/ 85 w 89"/>
                  <a:gd name="T3" fmla="*/ 14 h 40"/>
                  <a:gd name="T4" fmla="*/ 79 w 89"/>
                  <a:gd name="T5" fmla="*/ 12 h 40"/>
                  <a:gd name="T6" fmla="*/ 71 w 89"/>
                  <a:gd name="T7" fmla="*/ 10 h 40"/>
                  <a:gd name="T8" fmla="*/ 67 w 89"/>
                  <a:gd name="T9" fmla="*/ 6 h 40"/>
                  <a:gd name="T10" fmla="*/ 65 w 89"/>
                  <a:gd name="T11" fmla="*/ 10 h 40"/>
                  <a:gd name="T12" fmla="*/ 61 w 89"/>
                  <a:gd name="T13" fmla="*/ 10 h 40"/>
                  <a:gd name="T14" fmla="*/ 59 w 89"/>
                  <a:gd name="T15" fmla="*/ 10 h 40"/>
                  <a:gd name="T16" fmla="*/ 59 w 89"/>
                  <a:gd name="T17" fmla="*/ 6 h 40"/>
                  <a:gd name="T18" fmla="*/ 37 w 89"/>
                  <a:gd name="T19" fmla="*/ 0 h 40"/>
                  <a:gd name="T20" fmla="*/ 31 w 89"/>
                  <a:gd name="T21" fmla="*/ 0 h 40"/>
                  <a:gd name="T22" fmla="*/ 29 w 89"/>
                  <a:gd name="T23" fmla="*/ 0 h 40"/>
                  <a:gd name="T24" fmla="*/ 0 w 89"/>
                  <a:gd name="T25" fmla="*/ 10 h 40"/>
                  <a:gd name="T26" fmla="*/ 2 w 89"/>
                  <a:gd name="T27" fmla="*/ 14 h 40"/>
                  <a:gd name="T28" fmla="*/ 2 w 89"/>
                  <a:gd name="T29" fmla="*/ 20 h 40"/>
                  <a:gd name="T30" fmla="*/ 10 w 89"/>
                  <a:gd name="T31" fmla="*/ 26 h 40"/>
                  <a:gd name="T32" fmla="*/ 18 w 89"/>
                  <a:gd name="T33" fmla="*/ 32 h 40"/>
                  <a:gd name="T34" fmla="*/ 24 w 89"/>
                  <a:gd name="T35" fmla="*/ 38 h 40"/>
                  <a:gd name="T36" fmla="*/ 31 w 89"/>
                  <a:gd name="T37" fmla="*/ 40 h 40"/>
                  <a:gd name="T38" fmla="*/ 35 w 89"/>
                  <a:gd name="T39" fmla="*/ 38 h 40"/>
                  <a:gd name="T40" fmla="*/ 37 w 89"/>
                  <a:gd name="T41" fmla="*/ 36 h 40"/>
                  <a:gd name="T42" fmla="*/ 41 w 89"/>
                  <a:gd name="T43" fmla="*/ 34 h 40"/>
                  <a:gd name="T44" fmla="*/ 45 w 89"/>
                  <a:gd name="T45" fmla="*/ 32 h 40"/>
                  <a:gd name="T46" fmla="*/ 51 w 89"/>
                  <a:gd name="T47" fmla="*/ 34 h 40"/>
                  <a:gd name="T48" fmla="*/ 55 w 89"/>
                  <a:gd name="T49" fmla="*/ 36 h 40"/>
                  <a:gd name="T50" fmla="*/ 61 w 89"/>
                  <a:gd name="T51" fmla="*/ 38 h 40"/>
                  <a:gd name="T52" fmla="*/ 65 w 89"/>
                  <a:gd name="T53" fmla="*/ 38 h 40"/>
                  <a:gd name="T54" fmla="*/ 67 w 89"/>
                  <a:gd name="T55" fmla="*/ 38 h 40"/>
                  <a:gd name="T56" fmla="*/ 73 w 89"/>
                  <a:gd name="T57" fmla="*/ 32 h 40"/>
                  <a:gd name="T58" fmla="*/ 79 w 89"/>
                  <a:gd name="T59" fmla="*/ 30 h 40"/>
                  <a:gd name="T60" fmla="*/ 85 w 89"/>
                  <a:gd name="T61" fmla="*/ 28 h 40"/>
                  <a:gd name="T62" fmla="*/ 85 w 89"/>
                  <a:gd name="T63" fmla="*/ 26 h 40"/>
                  <a:gd name="T64" fmla="*/ 85 w 89"/>
                  <a:gd name="T65" fmla="*/ 22 h 40"/>
                  <a:gd name="T66" fmla="*/ 87 w 89"/>
                  <a:gd name="T67" fmla="*/ 22 h 40"/>
                  <a:gd name="T68" fmla="*/ 89 w 89"/>
                  <a:gd name="T69" fmla="*/ 16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9" h="40">
                    <a:moveTo>
                      <a:pt x="89" y="16"/>
                    </a:moveTo>
                    <a:lnTo>
                      <a:pt x="85" y="14"/>
                    </a:lnTo>
                    <a:lnTo>
                      <a:pt x="79" y="12"/>
                    </a:lnTo>
                    <a:lnTo>
                      <a:pt x="71" y="10"/>
                    </a:lnTo>
                    <a:lnTo>
                      <a:pt x="67" y="6"/>
                    </a:lnTo>
                    <a:lnTo>
                      <a:pt x="65" y="10"/>
                    </a:lnTo>
                    <a:lnTo>
                      <a:pt x="61" y="10"/>
                    </a:lnTo>
                    <a:lnTo>
                      <a:pt x="59" y="10"/>
                    </a:lnTo>
                    <a:lnTo>
                      <a:pt x="59" y="6"/>
                    </a:lnTo>
                    <a:lnTo>
                      <a:pt x="37" y="0"/>
                    </a:lnTo>
                    <a:lnTo>
                      <a:pt x="31" y="0"/>
                    </a:lnTo>
                    <a:lnTo>
                      <a:pt x="29" y="0"/>
                    </a:lnTo>
                    <a:lnTo>
                      <a:pt x="0" y="10"/>
                    </a:lnTo>
                    <a:lnTo>
                      <a:pt x="2" y="14"/>
                    </a:lnTo>
                    <a:lnTo>
                      <a:pt x="2" y="20"/>
                    </a:lnTo>
                    <a:lnTo>
                      <a:pt x="10" y="26"/>
                    </a:lnTo>
                    <a:lnTo>
                      <a:pt x="18" y="32"/>
                    </a:lnTo>
                    <a:lnTo>
                      <a:pt x="24" y="38"/>
                    </a:lnTo>
                    <a:lnTo>
                      <a:pt x="31" y="40"/>
                    </a:lnTo>
                    <a:lnTo>
                      <a:pt x="35" y="38"/>
                    </a:lnTo>
                    <a:lnTo>
                      <a:pt x="37" y="36"/>
                    </a:lnTo>
                    <a:lnTo>
                      <a:pt x="41" y="34"/>
                    </a:lnTo>
                    <a:lnTo>
                      <a:pt x="45" y="32"/>
                    </a:lnTo>
                    <a:lnTo>
                      <a:pt x="51" y="34"/>
                    </a:lnTo>
                    <a:lnTo>
                      <a:pt x="55" y="36"/>
                    </a:lnTo>
                    <a:lnTo>
                      <a:pt x="61" y="38"/>
                    </a:lnTo>
                    <a:lnTo>
                      <a:pt x="65" y="38"/>
                    </a:lnTo>
                    <a:lnTo>
                      <a:pt x="67" y="38"/>
                    </a:lnTo>
                    <a:lnTo>
                      <a:pt x="73" y="32"/>
                    </a:lnTo>
                    <a:lnTo>
                      <a:pt x="79" y="30"/>
                    </a:lnTo>
                    <a:lnTo>
                      <a:pt x="85" y="28"/>
                    </a:lnTo>
                    <a:lnTo>
                      <a:pt x="85" y="26"/>
                    </a:lnTo>
                    <a:lnTo>
                      <a:pt x="85" y="22"/>
                    </a:lnTo>
                    <a:lnTo>
                      <a:pt x="87" y="22"/>
                    </a:lnTo>
                    <a:lnTo>
                      <a:pt x="89"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3" name="Freeform 172"/>
              <p:cNvSpPr>
                <a:spLocks noChangeAspect="1"/>
              </p:cNvSpPr>
              <p:nvPr/>
            </p:nvSpPr>
            <p:spPr bwMode="gray">
              <a:xfrm>
                <a:off x="3062" y="1250"/>
                <a:ext cx="50" cy="50"/>
              </a:xfrm>
              <a:custGeom>
                <a:avLst/>
                <a:gdLst>
                  <a:gd name="T0" fmla="*/ 26 w 50"/>
                  <a:gd name="T1" fmla="*/ 50 h 50"/>
                  <a:gd name="T2" fmla="*/ 22 w 50"/>
                  <a:gd name="T3" fmla="*/ 34 h 50"/>
                  <a:gd name="T4" fmla="*/ 18 w 50"/>
                  <a:gd name="T5" fmla="*/ 24 h 50"/>
                  <a:gd name="T6" fmla="*/ 14 w 50"/>
                  <a:gd name="T7" fmla="*/ 16 h 50"/>
                  <a:gd name="T8" fmla="*/ 8 w 50"/>
                  <a:gd name="T9" fmla="*/ 10 h 50"/>
                  <a:gd name="T10" fmla="*/ 0 w 50"/>
                  <a:gd name="T11" fmla="*/ 8 h 50"/>
                  <a:gd name="T12" fmla="*/ 16 w 50"/>
                  <a:gd name="T13" fmla="*/ 0 h 50"/>
                  <a:gd name="T14" fmla="*/ 24 w 50"/>
                  <a:gd name="T15" fmla="*/ 2 h 50"/>
                  <a:gd name="T16" fmla="*/ 32 w 50"/>
                  <a:gd name="T17" fmla="*/ 6 h 50"/>
                  <a:gd name="T18" fmla="*/ 40 w 50"/>
                  <a:gd name="T19" fmla="*/ 18 h 50"/>
                  <a:gd name="T20" fmla="*/ 44 w 50"/>
                  <a:gd name="T21" fmla="*/ 24 h 50"/>
                  <a:gd name="T22" fmla="*/ 50 w 50"/>
                  <a:gd name="T23" fmla="*/ 36 h 50"/>
                  <a:gd name="T24" fmla="*/ 34 w 50"/>
                  <a:gd name="T25" fmla="*/ 34 h 50"/>
                  <a:gd name="T26" fmla="*/ 34 w 50"/>
                  <a:gd name="T27" fmla="*/ 44 h 50"/>
                  <a:gd name="T28" fmla="*/ 26 w 50"/>
                  <a:gd name="T29" fmla="*/ 48 h 50"/>
                  <a:gd name="T30" fmla="*/ 26 w 50"/>
                  <a:gd name="T31" fmla="*/ 50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 h="50">
                    <a:moveTo>
                      <a:pt x="26" y="50"/>
                    </a:moveTo>
                    <a:lnTo>
                      <a:pt x="22" y="34"/>
                    </a:lnTo>
                    <a:lnTo>
                      <a:pt x="18" y="24"/>
                    </a:lnTo>
                    <a:lnTo>
                      <a:pt x="14" y="16"/>
                    </a:lnTo>
                    <a:lnTo>
                      <a:pt x="8" y="10"/>
                    </a:lnTo>
                    <a:lnTo>
                      <a:pt x="0" y="8"/>
                    </a:lnTo>
                    <a:lnTo>
                      <a:pt x="16" y="0"/>
                    </a:lnTo>
                    <a:lnTo>
                      <a:pt x="24" y="2"/>
                    </a:lnTo>
                    <a:lnTo>
                      <a:pt x="32" y="6"/>
                    </a:lnTo>
                    <a:lnTo>
                      <a:pt x="40" y="18"/>
                    </a:lnTo>
                    <a:lnTo>
                      <a:pt x="44" y="24"/>
                    </a:lnTo>
                    <a:lnTo>
                      <a:pt x="50" y="36"/>
                    </a:lnTo>
                    <a:lnTo>
                      <a:pt x="34" y="34"/>
                    </a:lnTo>
                    <a:lnTo>
                      <a:pt x="34" y="44"/>
                    </a:lnTo>
                    <a:lnTo>
                      <a:pt x="26" y="48"/>
                    </a:lnTo>
                    <a:lnTo>
                      <a:pt x="26"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4" name="Freeform 173"/>
              <p:cNvSpPr>
                <a:spLocks noChangeAspect="1"/>
              </p:cNvSpPr>
              <p:nvPr/>
            </p:nvSpPr>
            <p:spPr bwMode="gray">
              <a:xfrm>
                <a:off x="2912" y="1252"/>
                <a:ext cx="96" cy="50"/>
              </a:xfrm>
              <a:custGeom>
                <a:avLst/>
                <a:gdLst>
                  <a:gd name="T0" fmla="*/ 58 w 96"/>
                  <a:gd name="T1" fmla="*/ 46 h 50"/>
                  <a:gd name="T2" fmla="*/ 56 w 96"/>
                  <a:gd name="T3" fmla="*/ 44 h 50"/>
                  <a:gd name="T4" fmla="*/ 54 w 96"/>
                  <a:gd name="T5" fmla="*/ 42 h 50"/>
                  <a:gd name="T6" fmla="*/ 44 w 96"/>
                  <a:gd name="T7" fmla="*/ 46 h 50"/>
                  <a:gd name="T8" fmla="*/ 38 w 96"/>
                  <a:gd name="T9" fmla="*/ 48 h 50"/>
                  <a:gd name="T10" fmla="*/ 30 w 96"/>
                  <a:gd name="T11" fmla="*/ 50 h 50"/>
                  <a:gd name="T12" fmla="*/ 26 w 96"/>
                  <a:gd name="T13" fmla="*/ 50 h 50"/>
                  <a:gd name="T14" fmla="*/ 22 w 96"/>
                  <a:gd name="T15" fmla="*/ 48 h 50"/>
                  <a:gd name="T16" fmla="*/ 16 w 96"/>
                  <a:gd name="T17" fmla="*/ 44 h 50"/>
                  <a:gd name="T18" fmla="*/ 8 w 96"/>
                  <a:gd name="T19" fmla="*/ 38 h 50"/>
                  <a:gd name="T20" fmla="*/ 0 w 96"/>
                  <a:gd name="T21" fmla="*/ 32 h 50"/>
                  <a:gd name="T22" fmla="*/ 2 w 96"/>
                  <a:gd name="T23" fmla="*/ 30 h 50"/>
                  <a:gd name="T24" fmla="*/ 6 w 96"/>
                  <a:gd name="T25" fmla="*/ 22 h 50"/>
                  <a:gd name="T26" fmla="*/ 8 w 96"/>
                  <a:gd name="T27" fmla="*/ 16 h 50"/>
                  <a:gd name="T28" fmla="*/ 14 w 96"/>
                  <a:gd name="T29" fmla="*/ 10 h 50"/>
                  <a:gd name="T30" fmla="*/ 20 w 96"/>
                  <a:gd name="T31" fmla="*/ 14 h 50"/>
                  <a:gd name="T32" fmla="*/ 28 w 96"/>
                  <a:gd name="T33" fmla="*/ 16 h 50"/>
                  <a:gd name="T34" fmla="*/ 44 w 96"/>
                  <a:gd name="T35" fmla="*/ 10 h 50"/>
                  <a:gd name="T36" fmla="*/ 54 w 96"/>
                  <a:gd name="T37" fmla="*/ 6 h 50"/>
                  <a:gd name="T38" fmla="*/ 58 w 96"/>
                  <a:gd name="T39" fmla="*/ 2 h 50"/>
                  <a:gd name="T40" fmla="*/ 60 w 96"/>
                  <a:gd name="T41" fmla="*/ 0 h 50"/>
                  <a:gd name="T42" fmla="*/ 64 w 96"/>
                  <a:gd name="T43" fmla="*/ 0 h 50"/>
                  <a:gd name="T44" fmla="*/ 72 w 96"/>
                  <a:gd name="T45" fmla="*/ 0 h 50"/>
                  <a:gd name="T46" fmla="*/ 80 w 96"/>
                  <a:gd name="T47" fmla="*/ 2 h 50"/>
                  <a:gd name="T48" fmla="*/ 84 w 96"/>
                  <a:gd name="T49" fmla="*/ 2 h 50"/>
                  <a:gd name="T50" fmla="*/ 86 w 96"/>
                  <a:gd name="T51" fmla="*/ 4 h 50"/>
                  <a:gd name="T52" fmla="*/ 90 w 96"/>
                  <a:gd name="T53" fmla="*/ 6 h 50"/>
                  <a:gd name="T54" fmla="*/ 96 w 96"/>
                  <a:gd name="T55" fmla="*/ 8 h 50"/>
                  <a:gd name="T56" fmla="*/ 94 w 96"/>
                  <a:gd name="T57" fmla="*/ 14 h 50"/>
                  <a:gd name="T58" fmla="*/ 90 w 96"/>
                  <a:gd name="T59" fmla="*/ 16 h 50"/>
                  <a:gd name="T60" fmla="*/ 86 w 96"/>
                  <a:gd name="T61" fmla="*/ 18 h 50"/>
                  <a:gd name="T62" fmla="*/ 82 w 96"/>
                  <a:gd name="T63" fmla="*/ 22 h 50"/>
                  <a:gd name="T64" fmla="*/ 82 w 96"/>
                  <a:gd name="T65" fmla="*/ 30 h 50"/>
                  <a:gd name="T66" fmla="*/ 80 w 96"/>
                  <a:gd name="T67" fmla="*/ 36 h 50"/>
                  <a:gd name="T68" fmla="*/ 78 w 96"/>
                  <a:gd name="T69" fmla="*/ 38 h 50"/>
                  <a:gd name="T70" fmla="*/ 74 w 96"/>
                  <a:gd name="T71" fmla="*/ 42 h 50"/>
                  <a:gd name="T72" fmla="*/ 68 w 96"/>
                  <a:gd name="T73" fmla="*/ 42 h 50"/>
                  <a:gd name="T74" fmla="*/ 62 w 96"/>
                  <a:gd name="T75" fmla="*/ 42 h 50"/>
                  <a:gd name="T76" fmla="*/ 58 w 96"/>
                  <a:gd name="T77" fmla="*/ 46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6" h="50">
                    <a:moveTo>
                      <a:pt x="58" y="46"/>
                    </a:moveTo>
                    <a:lnTo>
                      <a:pt x="56" y="44"/>
                    </a:lnTo>
                    <a:lnTo>
                      <a:pt x="54" y="42"/>
                    </a:lnTo>
                    <a:lnTo>
                      <a:pt x="44" y="46"/>
                    </a:lnTo>
                    <a:lnTo>
                      <a:pt x="38" y="48"/>
                    </a:lnTo>
                    <a:lnTo>
                      <a:pt x="30" y="50"/>
                    </a:lnTo>
                    <a:lnTo>
                      <a:pt x="26" y="50"/>
                    </a:lnTo>
                    <a:lnTo>
                      <a:pt x="22" y="48"/>
                    </a:lnTo>
                    <a:lnTo>
                      <a:pt x="16" y="44"/>
                    </a:lnTo>
                    <a:lnTo>
                      <a:pt x="8" y="38"/>
                    </a:lnTo>
                    <a:lnTo>
                      <a:pt x="0" y="32"/>
                    </a:lnTo>
                    <a:lnTo>
                      <a:pt x="2" y="30"/>
                    </a:lnTo>
                    <a:lnTo>
                      <a:pt x="6" y="22"/>
                    </a:lnTo>
                    <a:lnTo>
                      <a:pt x="8" y="16"/>
                    </a:lnTo>
                    <a:lnTo>
                      <a:pt x="14" y="10"/>
                    </a:lnTo>
                    <a:lnTo>
                      <a:pt x="20" y="14"/>
                    </a:lnTo>
                    <a:lnTo>
                      <a:pt x="28" y="16"/>
                    </a:lnTo>
                    <a:lnTo>
                      <a:pt x="44" y="10"/>
                    </a:lnTo>
                    <a:lnTo>
                      <a:pt x="54" y="6"/>
                    </a:lnTo>
                    <a:lnTo>
                      <a:pt x="58" y="2"/>
                    </a:lnTo>
                    <a:lnTo>
                      <a:pt x="60" y="0"/>
                    </a:lnTo>
                    <a:lnTo>
                      <a:pt x="64" y="0"/>
                    </a:lnTo>
                    <a:lnTo>
                      <a:pt x="72" y="0"/>
                    </a:lnTo>
                    <a:lnTo>
                      <a:pt x="80" y="2"/>
                    </a:lnTo>
                    <a:lnTo>
                      <a:pt x="84" y="2"/>
                    </a:lnTo>
                    <a:lnTo>
                      <a:pt x="86" y="4"/>
                    </a:lnTo>
                    <a:lnTo>
                      <a:pt x="90" y="6"/>
                    </a:lnTo>
                    <a:lnTo>
                      <a:pt x="96" y="8"/>
                    </a:lnTo>
                    <a:lnTo>
                      <a:pt x="94" y="14"/>
                    </a:lnTo>
                    <a:lnTo>
                      <a:pt x="90" y="16"/>
                    </a:lnTo>
                    <a:lnTo>
                      <a:pt x="86" y="18"/>
                    </a:lnTo>
                    <a:lnTo>
                      <a:pt x="82" y="22"/>
                    </a:lnTo>
                    <a:lnTo>
                      <a:pt x="82" y="30"/>
                    </a:lnTo>
                    <a:lnTo>
                      <a:pt x="80" y="36"/>
                    </a:lnTo>
                    <a:lnTo>
                      <a:pt x="78" y="38"/>
                    </a:lnTo>
                    <a:lnTo>
                      <a:pt x="74" y="42"/>
                    </a:lnTo>
                    <a:lnTo>
                      <a:pt x="68" y="42"/>
                    </a:lnTo>
                    <a:lnTo>
                      <a:pt x="62" y="42"/>
                    </a:lnTo>
                    <a:lnTo>
                      <a:pt x="58"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5" name="Freeform 174"/>
              <p:cNvSpPr>
                <a:spLocks noChangeAspect="1"/>
              </p:cNvSpPr>
              <p:nvPr/>
            </p:nvSpPr>
            <p:spPr bwMode="gray">
              <a:xfrm>
                <a:off x="2996" y="1176"/>
                <a:ext cx="260" cy="148"/>
              </a:xfrm>
              <a:custGeom>
                <a:avLst/>
                <a:gdLst>
                  <a:gd name="T0" fmla="*/ 60 w 260"/>
                  <a:gd name="T1" fmla="*/ 84 h 148"/>
                  <a:gd name="T2" fmla="*/ 44 w 260"/>
                  <a:gd name="T3" fmla="*/ 90 h 148"/>
                  <a:gd name="T4" fmla="*/ 26 w 260"/>
                  <a:gd name="T5" fmla="*/ 88 h 148"/>
                  <a:gd name="T6" fmla="*/ 12 w 260"/>
                  <a:gd name="T7" fmla="*/ 84 h 148"/>
                  <a:gd name="T8" fmla="*/ 2 w 260"/>
                  <a:gd name="T9" fmla="*/ 80 h 148"/>
                  <a:gd name="T10" fmla="*/ 2 w 260"/>
                  <a:gd name="T11" fmla="*/ 66 h 148"/>
                  <a:gd name="T12" fmla="*/ 12 w 260"/>
                  <a:gd name="T13" fmla="*/ 52 h 148"/>
                  <a:gd name="T14" fmla="*/ 22 w 260"/>
                  <a:gd name="T15" fmla="*/ 38 h 148"/>
                  <a:gd name="T16" fmla="*/ 8 w 260"/>
                  <a:gd name="T17" fmla="*/ 20 h 148"/>
                  <a:gd name="T18" fmla="*/ 24 w 260"/>
                  <a:gd name="T19" fmla="*/ 10 h 148"/>
                  <a:gd name="T20" fmla="*/ 64 w 260"/>
                  <a:gd name="T21" fmla="*/ 10 h 148"/>
                  <a:gd name="T22" fmla="*/ 96 w 260"/>
                  <a:gd name="T23" fmla="*/ 14 h 148"/>
                  <a:gd name="T24" fmla="*/ 116 w 260"/>
                  <a:gd name="T25" fmla="*/ 8 h 148"/>
                  <a:gd name="T26" fmla="*/ 138 w 260"/>
                  <a:gd name="T27" fmla="*/ 6 h 148"/>
                  <a:gd name="T28" fmla="*/ 166 w 260"/>
                  <a:gd name="T29" fmla="*/ 8 h 148"/>
                  <a:gd name="T30" fmla="*/ 168 w 260"/>
                  <a:gd name="T31" fmla="*/ 22 h 148"/>
                  <a:gd name="T32" fmla="*/ 186 w 260"/>
                  <a:gd name="T33" fmla="*/ 30 h 148"/>
                  <a:gd name="T34" fmla="*/ 198 w 260"/>
                  <a:gd name="T35" fmla="*/ 36 h 148"/>
                  <a:gd name="T36" fmla="*/ 216 w 260"/>
                  <a:gd name="T37" fmla="*/ 36 h 148"/>
                  <a:gd name="T38" fmla="*/ 234 w 260"/>
                  <a:gd name="T39" fmla="*/ 48 h 148"/>
                  <a:gd name="T40" fmla="*/ 260 w 260"/>
                  <a:gd name="T41" fmla="*/ 56 h 148"/>
                  <a:gd name="T42" fmla="*/ 254 w 260"/>
                  <a:gd name="T43" fmla="*/ 64 h 148"/>
                  <a:gd name="T44" fmla="*/ 260 w 260"/>
                  <a:gd name="T45" fmla="*/ 78 h 148"/>
                  <a:gd name="T46" fmla="*/ 244 w 260"/>
                  <a:gd name="T47" fmla="*/ 84 h 148"/>
                  <a:gd name="T48" fmla="*/ 236 w 260"/>
                  <a:gd name="T49" fmla="*/ 92 h 148"/>
                  <a:gd name="T50" fmla="*/ 226 w 260"/>
                  <a:gd name="T51" fmla="*/ 100 h 148"/>
                  <a:gd name="T52" fmla="*/ 208 w 260"/>
                  <a:gd name="T53" fmla="*/ 106 h 148"/>
                  <a:gd name="T54" fmla="*/ 190 w 260"/>
                  <a:gd name="T55" fmla="*/ 112 h 148"/>
                  <a:gd name="T56" fmla="*/ 184 w 260"/>
                  <a:gd name="T57" fmla="*/ 118 h 148"/>
                  <a:gd name="T58" fmla="*/ 194 w 260"/>
                  <a:gd name="T59" fmla="*/ 128 h 148"/>
                  <a:gd name="T60" fmla="*/ 212 w 260"/>
                  <a:gd name="T61" fmla="*/ 138 h 148"/>
                  <a:gd name="T62" fmla="*/ 200 w 260"/>
                  <a:gd name="T63" fmla="*/ 140 h 148"/>
                  <a:gd name="T64" fmla="*/ 186 w 260"/>
                  <a:gd name="T65" fmla="*/ 146 h 148"/>
                  <a:gd name="T66" fmla="*/ 174 w 260"/>
                  <a:gd name="T67" fmla="*/ 138 h 148"/>
                  <a:gd name="T68" fmla="*/ 160 w 260"/>
                  <a:gd name="T69" fmla="*/ 128 h 148"/>
                  <a:gd name="T70" fmla="*/ 172 w 260"/>
                  <a:gd name="T71" fmla="*/ 118 h 148"/>
                  <a:gd name="T72" fmla="*/ 160 w 260"/>
                  <a:gd name="T73" fmla="*/ 118 h 148"/>
                  <a:gd name="T74" fmla="*/ 146 w 260"/>
                  <a:gd name="T75" fmla="*/ 114 h 148"/>
                  <a:gd name="T76" fmla="*/ 140 w 260"/>
                  <a:gd name="T77" fmla="*/ 108 h 148"/>
                  <a:gd name="T78" fmla="*/ 130 w 260"/>
                  <a:gd name="T79" fmla="*/ 112 h 148"/>
                  <a:gd name="T80" fmla="*/ 124 w 260"/>
                  <a:gd name="T81" fmla="*/ 120 h 148"/>
                  <a:gd name="T82" fmla="*/ 114 w 260"/>
                  <a:gd name="T83" fmla="*/ 128 h 148"/>
                  <a:gd name="T84" fmla="*/ 102 w 260"/>
                  <a:gd name="T85" fmla="*/ 128 h 148"/>
                  <a:gd name="T86" fmla="*/ 92 w 260"/>
                  <a:gd name="T87" fmla="*/ 124 h 148"/>
                  <a:gd name="T88" fmla="*/ 100 w 260"/>
                  <a:gd name="T89" fmla="*/ 108 h 148"/>
                  <a:gd name="T90" fmla="*/ 116 w 260"/>
                  <a:gd name="T91" fmla="*/ 110 h 148"/>
                  <a:gd name="T92" fmla="*/ 106 w 260"/>
                  <a:gd name="T93" fmla="*/ 92 h 148"/>
                  <a:gd name="T94" fmla="*/ 90 w 260"/>
                  <a:gd name="T95" fmla="*/ 76 h 148"/>
                  <a:gd name="T96" fmla="*/ 74 w 260"/>
                  <a:gd name="T97" fmla="*/ 78 h 1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60" h="148">
                    <a:moveTo>
                      <a:pt x="66" y="82"/>
                    </a:moveTo>
                    <a:lnTo>
                      <a:pt x="60" y="84"/>
                    </a:lnTo>
                    <a:lnTo>
                      <a:pt x="54" y="88"/>
                    </a:lnTo>
                    <a:lnTo>
                      <a:pt x="44" y="90"/>
                    </a:lnTo>
                    <a:lnTo>
                      <a:pt x="36" y="90"/>
                    </a:lnTo>
                    <a:lnTo>
                      <a:pt x="26" y="88"/>
                    </a:lnTo>
                    <a:lnTo>
                      <a:pt x="18" y="84"/>
                    </a:lnTo>
                    <a:lnTo>
                      <a:pt x="12" y="84"/>
                    </a:lnTo>
                    <a:lnTo>
                      <a:pt x="6" y="82"/>
                    </a:lnTo>
                    <a:lnTo>
                      <a:pt x="2" y="80"/>
                    </a:lnTo>
                    <a:lnTo>
                      <a:pt x="0" y="78"/>
                    </a:lnTo>
                    <a:lnTo>
                      <a:pt x="2" y="66"/>
                    </a:lnTo>
                    <a:lnTo>
                      <a:pt x="2" y="62"/>
                    </a:lnTo>
                    <a:lnTo>
                      <a:pt x="12" y="52"/>
                    </a:lnTo>
                    <a:lnTo>
                      <a:pt x="16" y="44"/>
                    </a:lnTo>
                    <a:lnTo>
                      <a:pt x="22" y="38"/>
                    </a:lnTo>
                    <a:lnTo>
                      <a:pt x="16" y="30"/>
                    </a:lnTo>
                    <a:lnTo>
                      <a:pt x="8" y="20"/>
                    </a:lnTo>
                    <a:lnTo>
                      <a:pt x="6" y="14"/>
                    </a:lnTo>
                    <a:lnTo>
                      <a:pt x="24" y="10"/>
                    </a:lnTo>
                    <a:lnTo>
                      <a:pt x="46" y="10"/>
                    </a:lnTo>
                    <a:lnTo>
                      <a:pt x="64" y="10"/>
                    </a:lnTo>
                    <a:lnTo>
                      <a:pt x="80" y="16"/>
                    </a:lnTo>
                    <a:lnTo>
                      <a:pt x="96" y="14"/>
                    </a:lnTo>
                    <a:lnTo>
                      <a:pt x="112" y="16"/>
                    </a:lnTo>
                    <a:lnTo>
                      <a:pt x="116" y="8"/>
                    </a:lnTo>
                    <a:lnTo>
                      <a:pt x="128" y="6"/>
                    </a:lnTo>
                    <a:lnTo>
                      <a:pt x="138" y="6"/>
                    </a:lnTo>
                    <a:lnTo>
                      <a:pt x="156" y="0"/>
                    </a:lnTo>
                    <a:lnTo>
                      <a:pt x="166" y="8"/>
                    </a:lnTo>
                    <a:lnTo>
                      <a:pt x="166" y="14"/>
                    </a:lnTo>
                    <a:lnTo>
                      <a:pt x="168" y="22"/>
                    </a:lnTo>
                    <a:lnTo>
                      <a:pt x="184" y="24"/>
                    </a:lnTo>
                    <a:lnTo>
                      <a:pt x="186" y="30"/>
                    </a:lnTo>
                    <a:lnTo>
                      <a:pt x="188" y="36"/>
                    </a:lnTo>
                    <a:lnTo>
                      <a:pt x="198" y="36"/>
                    </a:lnTo>
                    <a:lnTo>
                      <a:pt x="202" y="40"/>
                    </a:lnTo>
                    <a:lnTo>
                      <a:pt x="216" y="36"/>
                    </a:lnTo>
                    <a:lnTo>
                      <a:pt x="222" y="44"/>
                    </a:lnTo>
                    <a:lnTo>
                      <a:pt x="234" y="48"/>
                    </a:lnTo>
                    <a:lnTo>
                      <a:pt x="248" y="50"/>
                    </a:lnTo>
                    <a:lnTo>
                      <a:pt x="260" y="56"/>
                    </a:lnTo>
                    <a:lnTo>
                      <a:pt x="260" y="58"/>
                    </a:lnTo>
                    <a:lnTo>
                      <a:pt x="254" y="64"/>
                    </a:lnTo>
                    <a:lnTo>
                      <a:pt x="258" y="72"/>
                    </a:lnTo>
                    <a:lnTo>
                      <a:pt x="260" y="78"/>
                    </a:lnTo>
                    <a:lnTo>
                      <a:pt x="260" y="84"/>
                    </a:lnTo>
                    <a:lnTo>
                      <a:pt x="244" y="84"/>
                    </a:lnTo>
                    <a:lnTo>
                      <a:pt x="240" y="88"/>
                    </a:lnTo>
                    <a:lnTo>
                      <a:pt x="236" y="92"/>
                    </a:lnTo>
                    <a:lnTo>
                      <a:pt x="236" y="100"/>
                    </a:lnTo>
                    <a:lnTo>
                      <a:pt x="226" y="100"/>
                    </a:lnTo>
                    <a:lnTo>
                      <a:pt x="216" y="100"/>
                    </a:lnTo>
                    <a:lnTo>
                      <a:pt x="208" y="106"/>
                    </a:lnTo>
                    <a:lnTo>
                      <a:pt x="204" y="108"/>
                    </a:lnTo>
                    <a:lnTo>
                      <a:pt x="190" y="112"/>
                    </a:lnTo>
                    <a:lnTo>
                      <a:pt x="182" y="116"/>
                    </a:lnTo>
                    <a:lnTo>
                      <a:pt x="184" y="118"/>
                    </a:lnTo>
                    <a:lnTo>
                      <a:pt x="186" y="122"/>
                    </a:lnTo>
                    <a:lnTo>
                      <a:pt x="194" y="128"/>
                    </a:lnTo>
                    <a:lnTo>
                      <a:pt x="204" y="130"/>
                    </a:lnTo>
                    <a:lnTo>
                      <a:pt x="212" y="138"/>
                    </a:lnTo>
                    <a:lnTo>
                      <a:pt x="204" y="138"/>
                    </a:lnTo>
                    <a:lnTo>
                      <a:pt x="200" y="140"/>
                    </a:lnTo>
                    <a:lnTo>
                      <a:pt x="192" y="144"/>
                    </a:lnTo>
                    <a:lnTo>
                      <a:pt x="186" y="146"/>
                    </a:lnTo>
                    <a:lnTo>
                      <a:pt x="176" y="148"/>
                    </a:lnTo>
                    <a:lnTo>
                      <a:pt x="174" y="138"/>
                    </a:lnTo>
                    <a:lnTo>
                      <a:pt x="170" y="134"/>
                    </a:lnTo>
                    <a:lnTo>
                      <a:pt x="160" y="128"/>
                    </a:lnTo>
                    <a:lnTo>
                      <a:pt x="166" y="120"/>
                    </a:lnTo>
                    <a:lnTo>
                      <a:pt x="172" y="118"/>
                    </a:lnTo>
                    <a:lnTo>
                      <a:pt x="164" y="118"/>
                    </a:lnTo>
                    <a:lnTo>
                      <a:pt x="160" y="118"/>
                    </a:lnTo>
                    <a:lnTo>
                      <a:pt x="152" y="116"/>
                    </a:lnTo>
                    <a:lnTo>
                      <a:pt x="146" y="114"/>
                    </a:lnTo>
                    <a:lnTo>
                      <a:pt x="144" y="112"/>
                    </a:lnTo>
                    <a:lnTo>
                      <a:pt x="140" y="108"/>
                    </a:lnTo>
                    <a:lnTo>
                      <a:pt x="132" y="108"/>
                    </a:lnTo>
                    <a:lnTo>
                      <a:pt x="130" y="112"/>
                    </a:lnTo>
                    <a:lnTo>
                      <a:pt x="128" y="116"/>
                    </a:lnTo>
                    <a:lnTo>
                      <a:pt x="124" y="120"/>
                    </a:lnTo>
                    <a:lnTo>
                      <a:pt x="118" y="126"/>
                    </a:lnTo>
                    <a:lnTo>
                      <a:pt x="114" y="128"/>
                    </a:lnTo>
                    <a:lnTo>
                      <a:pt x="110" y="126"/>
                    </a:lnTo>
                    <a:lnTo>
                      <a:pt x="102" y="128"/>
                    </a:lnTo>
                    <a:lnTo>
                      <a:pt x="94" y="132"/>
                    </a:lnTo>
                    <a:lnTo>
                      <a:pt x="92" y="124"/>
                    </a:lnTo>
                    <a:lnTo>
                      <a:pt x="100" y="118"/>
                    </a:lnTo>
                    <a:lnTo>
                      <a:pt x="100" y="108"/>
                    </a:lnTo>
                    <a:lnTo>
                      <a:pt x="106" y="108"/>
                    </a:lnTo>
                    <a:lnTo>
                      <a:pt x="116" y="110"/>
                    </a:lnTo>
                    <a:lnTo>
                      <a:pt x="110" y="98"/>
                    </a:lnTo>
                    <a:lnTo>
                      <a:pt x="106" y="92"/>
                    </a:lnTo>
                    <a:lnTo>
                      <a:pt x="98" y="80"/>
                    </a:lnTo>
                    <a:lnTo>
                      <a:pt x="90" y="76"/>
                    </a:lnTo>
                    <a:lnTo>
                      <a:pt x="82" y="74"/>
                    </a:lnTo>
                    <a:lnTo>
                      <a:pt x="74" y="78"/>
                    </a:lnTo>
                    <a:lnTo>
                      <a:pt x="66"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6" name="Freeform 175"/>
              <p:cNvSpPr>
                <a:spLocks noChangeAspect="1"/>
              </p:cNvSpPr>
              <p:nvPr/>
            </p:nvSpPr>
            <p:spPr bwMode="gray">
              <a:xfrm>
                <a:off x="3002" y="1110"/>
                <a:ext cx="132" cy="82"/>
              </a:xfrm>
              <a:custGeom>
                <a:avLst/>
                <a:gdLst>
                  <a:gd name="T0" fmla="*/ 122 w 132"/>
                  <a:gd name="T1" fmla="*/ 72 h 82"/>
                  <a:gd name="T2" fmla="*/ 110 w 132"/>
                  <a:gd name="T3" fmla="*/ 74 h 82"/>
                  <a:gd name="T4" fmla="*/ 106 w 132"/>
                  <a:gd name="T5" fmla="*/ 82 h 82"/>
                  <a:gd name="T6" fmla="*/ 98 w 132"/>
                  <a:gd name="T7" fmla="*/ 82 h 82"/>
                  <a:gd name="T8" fmla="*/ 90 w 132"/>
                  <a:gd name="T9" fmla="*/ 80 h 82"/>
                  <a:gd name="T10" fmla="*/ 80 w 132"/>
                  <a:gd name="T11" fmla="*/ 82 h 82"/>
                  <a:gd name="T12" fmla="*/ 74 w 132"/>
                  <a:gd name="T13" fmla="*/ 82 h 82"/>
                  <a:gd name="T14" fmla="*/ 62 w 132"/>
                  <a:gd name="T15" fmla="*/ 78 h 82"/>
                  <a:gd name="T16" fmla="*/ 58 w 132"/>
                  <a:gd name="T17" fmla="*/ 76 h 82"/>
                  <a:gd name="T18" fmla="*/ 40 w 132"/>
                  <a:gd name="T19" fmla="*/ 76 h 82"/>
                  <a:gd name="T20" fmla="*/ 30 w 132"/>
                  <a:gd name="T21" fmla="*/ 76 h 82"/>
                  <a:gd name="T22" fmla="*/ 22 w 132"/>
                  <a:gd name="T23" fmla="*/ 76 h 82"/>
                  <a:gd name="T24" fmla="*/ 16 w 132"/>
                  <a:gd name="T25" fmla="*/ 78 h 82"/>
                  <a:gd name="T26" fmla="*/ 0 w 132"/>
                  <a:gd name="T27" fmla="*/ 80 h 82"/>
                  <a:gd name="T28" fmla="*/ 0 w 132"/>
                  <a:gd name="T29" fmla="*/ 76 h 82"/>
                  <a:gd name="T30" fmla="*/ 10 w 132"/>
                  <a:gd name="T31" fmla="*/ 70 h 82"/>
                  <a:gd name="T32" fmla="*/ 6 w 132"/>
                  <a:gd name="T33" fmla="*/ 64 h 82"/>
                  <a:gd name="T34" fmla="*/ 4 w 132"/>
                  <a:gd name="T35" fmla="*/ 52 h 82"/>
                  <a:gd name="T36" fmla="*/ 2 w 132"/>
                  <a:gd name="T37" fmla="*/ 48 h 82"/>
                  <a:gd name="T38" fmla="*/ 12 w 132"/>
                  <a:gd name="T39" fmla="*/ 46 h 82"/>
                  <a:gd name="T40" fmla="*/ 18 w 132"/>
                  <a:gd name="T41" fmla="*/ 34 h 82"/>
                  <a:gd name="T42" fmla="*/ 26 w 132"/>
                  <a:gd name="T43" fmla="*/ 24 h 82"/>
                  <a:gd name="T44" fmla="*/ 26 w 132"/>
                  <a:gd name="T45" fmla="*/ 18 h 82"/>
                  <a:gd name="T46" fmla="*/ 30 w 132"/>
                  <a:gd name="T47" fmla="*/ 18 h 82"/>
                  <a:gd name="T48" fmla="*/ 36 w 132"/>
                  <a:gd name="T49" fmla="*/ 18 h 82"/>
                  <a:gd name="T50" fmla="*/ 46 w 132"/>
                  <a:gd name="T51" fmla="*/ 14 h 82"/>
                  <a:gd name="T52" fmla="*/ 48 w 132"/>
                  <a:gd name="T53" fmla="*/ 6 h 82"/>
                  <a:gd name="T54" fmla="*/ 60 w 132"/>
                  <a:gd name="T55" fmla="*/ 4 h 82"/>
                  <a:gd name="T56" fmla="*/ 68 w 132"/>
                  <a:gd name="T57" fmla="*/ 0 h 82"/>
                  <a:gd name="T58" fmla="*/ 76 w 132"/>
                  <a:gd name="T59" fmla="*/ 4 h 82"/>
                  <a:gd name="T60" fmla="*/ 98 w 132"/>
                  <a:gd name="T61" fmla="*/ 4 h 82"/>
                  <a:gd name="T62" fmla="*/ 106 w 132"/>
                  <a:gd name="T63" fmla="*/ 16 h 82"/>
                  <a:gd name="T64" fmla="*/ 106 w 132"/>
                  <a:gd name="T65" fmla="*/ 24 h 82"/>
                  <a:gd name="T66" fmla="*/ 112 w 132"/>
                  <a:gd name="T67" fmla="*/ 28 h 82"/>
                  <a:gd name="T68" fmla="*/ 116 w 132"/>
                  <a:gd name="T69" fmla="*/ 34 h 82"/>
                  <a:gd name="T70" fmla="*/ 120 w 132"/>
                  <a:gd name="T71" fmla="*/ 40 h 82"/>
                  <a:gd name="T72" fmla="*/ 122 w 132"/>
                  <a:gd name="T73" fmla="*/ 42 h 82"/>
                  <a:gd name="T74" fmla="*/ 130 w 132"/>
                  <a:gd name="T75" fmla="*/ 44 h 82"/>
                  <a:gd name="T76" fmla="*/ 132 w 132"/>
                  <a:gd name="T77" fmla="*/ 50 h 82"/>
                  <a:gd name="T78" fmla="*/ 126 w 132"/>
                  <a:gd name="T79" fmla="*/ 52 h 82"/>
                  <a:gd name="T80" fmla="*/ 114 w 132"/>
                  <a:gd name="T81" fmla="*/ 54 h 82"/>
                  <a:gd name="T82" fmla="*/ 118 w 132"/>
                  <a:gd name="T83" fmla="*/ 62 h 82"/>
                  <a:gd name="T84" fmla="*/ 122 w 132"/>
                  <a:gd name="T85" fmla="*/ 72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2" h="82">
                    <a:moveTo>
                      <a:pt x="122" y="72"/>
                    </a:moveTo>
                    <a:lnTo>
                      <a:pt x="110" y="74"/>
                    </a:lnTo>
                    <a:lnTo>
                      <a:pt x="106" y="82"/>
                    </a:lnTo>
                    <a:lnTo>
                      <a:pt x="98" y="82"/>
                    </a:lnTo>
                    <a:lnTo>
                      <a:pt x="90" y="80"/>
                    </a:lnTo>
                    <a:lnTo>
                      <a:pt x="80" y="82"/>
                    </a:lnTo>
                    <a:lnTo>
                      <a:pt x="74" y="82"/>
                    </a:lnTo>
                    <a:lnTo>
                      <a:pt x="62" y="78"/>
                    </a:lnTo>
                    <a:lnTo>
                      <a:pt x="58" y="76"/>
                    </a:lnTo>
                    <a:lnTo>
                      <a:pt x="40" y="76"/>
                    </a:lnTo>
                    <a:lnTo>
                      <a:pt x="30" y="76"/>
                    </a:lnTo>
                    <a:lnTo>
                      <a:pt x="22" y="76"/>
                    </a:lnTo>
                    <a:lnTo>
                      <a:pt x="16" y="78"/>
                    </a:lnTo>
                    <a:lnTo>
                      <a:pt x="0" y="80"/>
                    </a:lnTo>
                    <a:lnTo>
                      <a:pt x="0" y="76"/>
                    </a:lnTo>
                    <a:lnTo>
                      <a:pt x="10" y="70"/>
                    </a:lnTo>
                    <a:lnTo>
                      <a:pt x="6" y="64"/>
                    </a:lnTo>
                    <a:lnTo>
                      <a:pt x="4" y="52"/>
                    </a:lnTo>
                    <a:lnTo>
                      <a:pt x="2" y="48"/>
                    </a:lnTo>
                    <a:lnTo>
                      <a:pt x="12" y="46"/>
                    </a:lnTo>
                    <a:lnTo>
                      <a:pt x="18" y="34"/>
                    </a:lnTo>
                    <a:lnTo>
                      <a:pt x="26" y="24"/>
                    </a:lnTo>
                    <a:lnTo>
                      <a:pt x="26" y="18"/>
                    </a:lnTo>
                    <a:lnTo>
                      <a:pt x="30" y="18"/>
                    </a:lnTo>
                    <a:lnTo>
                      <a:pt x="36" y="18"/>
                    </a:lnTo>
                    <a:lnTo>
                      <a:pt x="46" y="14"/>
                    </a:lnTo>
                    <a:lnTo>
                      <a:pt x="48" y="6"/>
                    </a:lnTo>
                    <a:lnTo>
                      <a:pt x="60" y="4"/>
                    </a:lnTo>
                    <a:lnTo>
                      <a:pt x="68" y="0"/>
                    </a:lnTo>
                    <a:lnTo>
                      <a:pt x="76" y="4"/>
                    </a:lnTo>
                    <a:lnTo>
                      <a:pt x="98" y="4"/>
                    </a:lnTo>
                    <a:lnTo>
                      <a:pt x="106" y="16"/>
                    </a:lnTo>
                    <a:lnTo>
                      <a:pt x="106" y="24"/>
                    </a:lnTo>
                    <a:lnTo>
                      <a:pt x="112" y="28"/>
                    </a:lnTo>
                    <a:lnTo>
                      <a:pt x="116" y="34"/>
                    </a:lnTo>
                    <a:lnTo>
                      <a:pt x="120" y="40"/>
                    </a:lnTo>
                    <a:lnTo>
                      <a:pt x="122" y="42"/>
                    </a:lnTo>
                    <a:lnTo>
                      <a:pt x="130" y="44"/>
                    </a:lnTo>
                    <a:lnTo>
                      <a:pt x="132" y="50"/>
                    </a:lnTo>
                    <a:lnTo>
                      <a:pt x="126" y="52"/>
                    </a:lnTo>
                    <a:lnTo>
                      <a:pt x="114" y="54"/>
                    </a:lnTo>
                    <a:lnTo>
                      <a:pt x="118" y="62"/>
                    </a:lnTo>
                    <a:lnTo>
                      <a:pt x="122" y="7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7" name="Freeform 176"/>
              <p:cNvSpPr>
                <a:spLocks noChangeAspect="1"/>
              </p:cNvSpPr>
              <p:nvPr/>
            </p:nvSpPr>
            <p:spPr bwMode="gray">
              <a:xfrm>
                <a:off x="2873" y="1284"/>
                <a:ext cx="49" cy="36"/>
              </a:xfrm>
              <a:custGeom>
                <a:avLst/>
                <a:gdLst>
                  <a:gd name="T0" fmla="*/ 0 w 49"/>
                  <a:gd name="T1" fmla="*/ 4 h 36"/>
                  <a:gd name="T2" fmla="*/ 13 w 49"/>
                  <a:gd name="T3" fmla="*/ 6 h 36"/>
                  <a:gd name="T4" fmla="*/ 21 w 49"/>
                  <a:gd name="T5" fmla="*/ 4 h 36"/>
                  <a:gd name="T6" fmla="*/ 25 w 49"/>
                  <a:gd name="T7" fmla="*/ 2 h 36"/>
                  <a:gd name="T8" fmla="*/ 39 w 49"/>
                  <a:gd name="T9" fmla="*/ 0 h 36"/>
                  <a:gd name="T10" fmla="*/ 49 w 49"/>
                  <a:gd name="T11" fmla="*/ 6 h 36"/>
                  <a:gd name="T12" fmla="*/ 35 w 49"/>
                  <a:gd name="T13" fmla="*/ 10 h 36"/>
                  <a:gd name="T14" fmla="*/ 33 w 49"/>
                  <a:gd name="T15" fmla="*/ 16 h 36"/>
                  <a:gd name="T16" fmla="*/ 29 w 49"/>
                  <a:gd name="T17" fmla="*/ 24 h 36"/>
                  <a:gd name="T18" fmla="*/ 21 w 49"/>
                  <a:gd name="T19" fmla="*/ 24 h 36"/>
                  <a:gd name="T20" fmla="*/ 17 w 49"/>
                  <a:gd name="T21" fmla="*/ 28 h 36"/>
                  <a:gd name="T22" fmla="*/ 15 w 49"/>
                  <a:gd name="T23" fmla="*/ 36 h 36"/>
                  <a:gd name="T24" fmla="*/ 11 w 49"/>
                  <a:gd name="T25" fmla="*/ 32 h 36"/>
                  <a:gd name="T26" fmla="*/ 7 w 49"/>
                  <a:gd name="T27" fmla="*/ 26 h 36"/>
                  <a:gd name="T28" fmla="*/ 4 w 49"/>
                  <a:gd name="T29" fmla="*/ 18 h 36"/>
                  <a:gd name="T30" fmla="*/ 0 w 49"/>
                  <a:gd name="T31" fmla="*/ 14 h 36"/>
                  <a:gd name="T32" fmla="*/ 0 w 49"/>
                  <a:gd name="T33" fmla="*/ 4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6">
                    <a:moveTo>
                      <a:pt x="0" y="4"/>
                    </a:moveTo>
                    <a:lnTo>
                      <a:pt x="13" y="6"/>
                    </a:lnTo>
                    <a:lnTo>
                      <a:pt x="21" y="4"/>
                    </a:lnTo>
                    <a:lnTo>
                      <a:pt x="25" y="2"/>
                    </a:lnTo>
                    <a:lnTo>
                      <a:pt x="39" y="0"/>
                    </a:lnTo>
                    <a:lnTo>
                      <a:pt x="49" y="6"/>
                    </a:lnTo>
                    <a:lnTo>
                      <a:pt x="35" y="10"/>
                    </a:lnTo>
                    <a:lnTo>
                      <a:pt x="33" y="16"/>
                    </a:lnTo>
                    <a:lnTo>
                      <a:pt x="29" y="24"/>
                    </a:lnTo>
                    <a:lnTo>
                      <a:pt x="21" y="24"/>
                    </a:lnTo>
                    <a:lnTo>
                      <a:pt x="17" y="28"/>
                    </a:lnTo>
                    <a:lnTo>
                      <a:pt x="15" y="36"/>
                    </a:lnTo>
                    <a:lnTo>
                      <a:pt x="11" y="32"/>
                    </a:lnTo>
                    <a:lnTo>
                      <a:pt x="7" y="26"/>
                    </a:lnTo>
                    <a:lnTo>
                      <a:pt x="4" y="18"/>
                    </a:lnTo>
                    <a:lnTo>
                      <a:pt x="0" y="14"/>
                    </a:lnTo>
                    <a:lnTo>
                      <a:pt x="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8" name="Freeform 177"/>
              <p:cNvSpPr>
                <a:spLocks noChangeAspect="1"/>
              </p:cNvSpPr>
              <p:nvPr/>
            </p:nvSpPr>
            <p:spPr bwMode="gray">
              <a:xfrm>
                <a:off x="2984" y="1366"/>
                <a:ext cx="36" cy="24"/>
              </a:xfrm>
              <a:custGeom>
                <a:avLst/>
                <a:gdLst>
                  <a:gd name="T0" fmla="*/ 26 w 36"/>
                  <a:gd name="T1" fmla="*/ 0 h 24"/>
                  <a:gd name="T2" fmla="*/ 36 w 36"/>
                  <a:gd name="T3" fmla="*/ 4 h 24"/>
                  <a:gd name="T4" fmla="*/ 36 w 36"/>
                  <a:gd name="T5" fmla="*/ 16 h 24"/>
                  <a:gd name="T6" fmla="*/ 30 w 36"/>
                  <a:gd name="T7" fmla="*/ 20 h 24"/>
                  <a:gd name="T8" fmla="*/ 10 w 36"/>
                  <a:gd name="T9" fmla="*/ 24 h 24"/>
                  <a:gd name="T10" fmla="*/ 6 w 36"/>
                  <a:gd name="T11" fmla="*/ 22 h 24"/>
                  <a:gd name="T12" fmla="*/ 4 w 36"/>
                  <a:gd name="T13" fmla="*/ 22 h 24"/>
                  <a:gd name="T14" fmla="*/ 0 w 36"/>
                  <a:gd name="T15" fmla="*/ 16 h 24"/>
                  <a:gd name="T16" fmla="*/ 0 w 36"/>
                  <a:gd name="T17" fmla="*/ 2 h 24"/>
                  <a:gd name="T18" fmla="*/ 8 w 36"/>
                  <a:gd name="T19" fmla="*/ 2 h 24"/>
                  <a:gd name="T20" fmla="*/ 12 w 36"/>
                  <a:gd name="T21" fmla="*/ 0 h 24"/>
                  <a:gd name="T22" fmla="*/ 26 w 36"/>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6" h="24">
                    <a:moveTo>
                      <a:pt x="26" y="0"/>
                    </a:moveTo>
                    <a:lnTo>
                      <a:pt x="36" y="4"/>
                    </a:lnTo>
                    <a:lnTo>
                      <a:pt x="36" y="16"/>
                    </a:lnTo>
                    <a:lnTo>
                      <a:pt x="30" y="20"/>
                    </a:lnTo>
                    <a:lnTo>
                      <a:pt x="10" y="24"/>
                    </a:lnTo>
                    <a:lnTo>
                      <a:pt x="6" y="22"/>
                    </a:lnTo>
                    <a:lnTo>
                      <a:pt x="4" y="22"/>
                    </a:lnTo>
                    <a:lnTo>
                      <a:pt x="0" y="16"/>
                    </a:lnTo>
                    <a:lnTo>
                      <a:pt x="0" y="2"/>
                    </a:lnTo>
                    <a:lnTo>
                      <a:pt x="8" y="2"/>
                    </a:lnTo>
                    <a:lnTo>
                      <a:pt x="12" y="0"/>
                    </a:lnTo>
                    <a:lnTo>
                      <a:pt x="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9" name="Freeform 178"/>
              <p:cNvSpPr>
                <a:spLocks noChangeAspect="1"/>
              </p:cNvSpPr>
              <p:nvPr/>
            </p:nvSpPr>
            <p:spPr bwMode="gray">
              <a:xfrm>
                <a:off x="2970" y="1258"/>
                <a:ext cx="142" cy="80"/>
              </a:xfrm>
              <a:custGeom>
                <a:avLst/>
                <a:gdLst>
                  <a:gd name="T0" fmla="*/ 36 w 142"/>
                  <a:gd name="T1" fmla="*/ 68 h 80"/>
                  <a:gd name="T2" fmla="*/ 28 w 142"/>
                  <a:gd name="T3" fmla="*/ 64 h 80"/>
                  <a:gd name="T4" fmla="*/ 26 w 142"/>
                  <a:gd name="T5" fmla="*/ 64 h 80"/>
                  <a:gd name="T6" fmla="*/ 24 w 142"/>
                  <a:gd name="T7" fmla="*/ 62 h 80"/>
                  <a:gd name="T8" fmla="*/ 22 w 142"/>
                  <a:gd name="T9" fmla="*/ 58 h 80"/>
                  <a:gd name="T10" fmla="*/ 20 w 142"/>
                  <a:gd name="T11" fmla="*/ 54 h 80"/>
                  <a:gd name="T12" fmla="*/ 16 w 142"/>
                  <a:gd name="T13" fmla="*/ 52 h 80"/>
                  <a:gd name="T14" fmla="*/ 14 w 142"/>
                  <a:gd name="T15" fmla="*/ 52 h 80"/>
                  <a:gd name="T16" fmla="*/ 14 w 142"/>
                  <a:gd name="T17" fmla="*/ 48 h 80"/>
                  <a:gd name="T18" fmla="*/ 10 w 142"/>
                  <a:gd name="T19" fmla="*/ 46 h 80"/>
                  <a:gd name="T20" fmla="*/ 8 w 142"/>
                  <a:gd name="T21" fmla="*/ 40 h 80"/>
                  <a:gd name="T22" fmla="*/ 0 w 142"/>
                  <a:gd name="T23" fmla="*/ 40 h 80"/>
                  <a:gd name="T24" fmla="*/ 4 w 142"/>
                  <a:gd name="T25" fmla="*/ 36 h 80"/>
                  <a:gd name="T26" fmla="*/ 10 w 142"/>
                  <a:gd name="T27" fmla="*/ 36 h 80"/>
                  <a:gd name="T28" fmla="*/ 16 w 142"/>
                  <a:gd name="T29" fmla="*/ 36 h 80"/>
                  <a:gd name="T30" fmla="*/ 20 w 142"/>
                  <a:gd name="T31" fmla="*/ 32 h 80"/>
                  <a:gd name="T32" fmla="*/ 22 w 142"/>
                  <a:gd name="T33" fmla="*/ 30 h 80"/>
                  <a:gd name="T34" fmla="*/ 24 w 142"/>
                  <a:gd name="T35" fmla="*/ 24 h 80"/>
                  <a:gd name="T36" fmla="*/ 24 w 142"/>
                  <a:gd name="T37" fmla="*/ 16 h 80"/>
                  <a:gd name="T38" fmla="*/ 28 w 142"/>
                  <a:gd name="T39" fmla="*/ 12 h 80"/>
                  <a:gd name="T40" fmla="*/ 32 w 142"/>
                  <a:gd name="T41" fmla="*/ 10 h 80"/>
                  <a:gd name="T42" fmla="*/ 36 w 142"/>
                  <a:gd name="T43" fmla="*/ 8 h 80"/>
                  <a:gd name="T44" fmla="*/ 38 w 142"/>
                  <a:gd name="T45" fmla="*/ 2 h 80"/>
                  <a:gd name="T46" fmla="*/ 56 w 142"/>
                  <a:gd name="T47" fmla="*/ 6 h 80"/>
                  <a:gd name="T48" fmla="*/ 70 w 142"/>
                  <a:gd name="T49" fmla="*/ 10 h 80"/>
                  <a:gd name="T50" fmla="*/ 76 w 142"/>
                  <a:gd name="T51" fmla="*/ 8 h 80"/>
                  <a:gd name="T52" fmla="*/ 80 w 142"/>
                  <a:gd name="T53" fmla="*/ 6 h 80"/>
                  <a:gd name="T54" fmla="*/ 86 w 142"/>
                  <a:gd name="T55" fmla="*/ 2 h 80"/>
                  <a:gd name="T56" fmla="*/ 92 w 142"/>
                  <a:gd name="T57" fmla="*/ 0 h 80"/>
                  <a:gd name="T58" fmla="*/ 100 w 142"/>
                  <a:gd name="T59" fmla="*/ 2 h 80"/>
                  <a:gd name="T60" fmla="*/ 106 w 142"/>
                  <a:gd name="T61" fmla="*/ 8 h 80"/>
                  <a:gd name="T62" fmla="*/ 108 w 142"/>
                  <a:gd name="T63" fmla="*/ 12 h 80"/>
                  <a:gd name="T64" fmla="*/ 112 w 142"/>
                  <a:gd name="T65" fmla="*/ 20 h 80"/>
                  <a:gd name="T66" fmla="*/ 116 w 142"/>
                  <a:gd name="T67" fmla="*/ 36 h 80"/>
                  <a:gd name="T68" fmla="*/ 118 w 142"/>
                  <a:gd name="T69" fmla="*/ 44 h 80"/>
                  <a:gd name="T70" fmla="*/ 120 w 142"/>
                  <a:gd name="T71" fmla="*/ 50 h 80"/>
                  <a:gd name="T72" fmla="*/ 128 w 142"/>
                  <a:gd name="T73" fmla="*/ 46 h 80"/>
                  <a:gd name="T74" fmla="*/ 136 w 142"/>
                  <a:gd name="T75" fmla="*/ 44 h 80"/>
                  <a:gd name="T76" fmla="*/ 140 w 142"/>
                  <a:gd name="T77" fmla="*/ 46 h 80"/>
                  <a:gd name="T78" fmla="*/ 142 w 142"/>
                  <a:gd name="T79" fmla="*/ 50 h 80"/>
                  <a:gd name="T80" fmla="*/ 142 w 142"/>
                  <a:gd name="T81" fmla="*/ 54 h 80"/>
                  <a:gd name="T82" fmla="*/ 140 w 142"/>
                  <a:gd name="T83" fmla="*/ 56 h 80"/>
                  <a:gd name="T84" fmla="*/ 138 w 142"/>
                  <a:gd name="T85" fmla="*/ 56 h 80"/>
                  <a:gd name="T86" fmla="*/ 132 w 142"/>
                  <a:gd name="T87" fmla="*/ 56 h 80"/>
                  <a:gd name="T88" fmla="*/ 130 w 142"/>
                  <a:gd name="T89" fmla="*/ 68 h 80"/>
                  <a:gd name="T90" fmla="*/ 126 w 142"/>
                  <a:gd name="T91" fmla="*/ 80 h 80"/>
                  <a:gd name="T92" fmla="*/ 116 w 142"/>
                  <a:gd name="T93" fmla="*/ 74 h 80"/>
                  <a:gd name="T94" fmla="*/ 110 w 142"/>
                  <a:gd name="T95" fmla="*/ 72 h 80"/>
                  <a:gd name="T96" fmla="*/ 106 w 142"/>
                  <a:gd name="T97" fmla="*/ 72 h 80"/>
                  <a:gd name="T98" fmla="*/ 100 w 142"/>
                  <a:gd name="T99" fmla="*/ 74 h 80"/>
                  <a:gd name="T100" fmla="*/ 96 w 142"/>
                  <a:gd name="T101" fmla="*/ 76 h 80"/>
                  <a:gd name="T102" fmla="*/ 92 w 142"/>
                  <a:gd name="T103" fmla="*/ 80 h 80"/>
                  <a:gd name="T104" fmla="*/ 86 w 142"/>
                  <a:gd name="T105" fmla="*/ 80 h 80"/>
                  <a:gd name="T106" fmla="*/ 64 w 142"/>
                  <a:gd name="T107" fmla="*/ 80 h 80"/>
                  <a:gd name="T108" fmla="*/ 60 w 142"/>
                  <a:gd name="T109" fmla="*/ 78 h 80"/>
                  <a:gd name="T110" fmla="*/ 54 w 142"/>
                  <a:gd name="T111" fmla="*/ 78 h 80"/>
                  <a:gd name="T112" fmla="*/ 50 w 142"/>
                  <a:gd name="T113" fmla="*/ 78 h 80"/>
                  <a:gd name="T114" fmla="*/ 46 w 142"/>
                  <a:gd name="T115" fmla="*/ 76 h 80"/>
                  <a:gd name="T116" fmla="*/ 44 w 142"/>
                  <a:gd name="T117" fmla="*/ 76 h 80"/>
                  <a:gd name="T118" fmla="*/ 42 w 142"/>
                  <a:gd name="T119" fmla="*/ 74 h 80"/>
                  <a:gd name="T120" fmla="*/ 42 w 142"/>
                  <a:gd name="T121" fmla="*/ 72 h 80"/>
                  <a:gd name="T122" fmla="*/ 36 w 142"/>
                  <a:gd name="T123" fmla="*/ 68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42" h="80">
                    <a:moveTo>
                      <a:pt x="36" y="68"/>
                    </a:moveTo>
                    <a:lnTo>
                      <a:pt x="28" y="64"/>
                    </a:lnTo>
                    <a:lnTo>
                      <a:pt x="26" y="64"/>
                    </a:lnTo>
                    <a:lnTo>
                      <a:pt x="24" y="62"/>
                    </a:lnTo>
                    <a:lnTo>
                      <a:pt x="22" y="58"/>
                    </a:lnTo>
                    <a:lnTo>
                      <a:pt x="20" y="54"/>
                    </a:lnTo>
                    <a:lnTo>
                      <a:pt x="16" y="52"/>
                    </a:lnTo>
                    <a:lnTo>
                      <a:pt x="14" y="52"/>
                    </a:lnTo>
                    <a:lnTo>
                      <a:pt x="14" y="48"/>
                    </a:lnTo>
                    <a:lnTo>
                      <a:pt x="10" y="46"/>
                    </a:lnTo>
                    <a:lnTo>
                      <a:pt x="8" y="40"/>
                    </a:lnTo>
                    <a:lnTo>
                      <a:pt x="0" y="40"/>
                    </a:lnTo>
                    <a:lnTo>
                      <a:pt x="4" y="36"/>
                    </a:lnTo>
                    <a:lnTo>
                      <a:pt x="10" y="36"/>
                    </a:lnTo>
                    <a:lnTo>
                      <a:pt x="16" y="36"/>
                    </a:lnTo>
                    <a:lnTo>
                      <a:pt x="20" y="32"/>
                    </a:lnTo>
                    <a:lnTo>
                      <a:pt x="22" y="30"/>
                    </a:lnTo>
                    <a:lnTo>
                      <a:pt x="24" y="24"/>
                    </a:lnTo>
                    <a:lnTo>
                      <a:pt x="24" y="16"/>
                    </a:lnTo>
                    <a:lnTo>
                      <a:pt x="28" y="12"/>
                    </a:lnTo>
                    <a:lnTo>
                      <a:pt x="32" y="10"/>
                    </a:lnTo>
                    <a:lnTo>
                      <a:pt x="36" y="8"/>
                    </a:lnTo>
                    <a:lnTo>
                      <a:pt x="38" y="2"/>
                    </a:lnTo>
                    <a:lnTo>
                      <a:pt x="56" y="6"/>
                    </a:lnTo>
                    <a:lnTo>
                      <a:pt x="70" y="10"/>
                    </a:lnTo>
                    <a:lnTo>
                      <a:pt x="76" y="8"/>
                    </a:lnTo>
                    <a:lnTo>
                      <a:pt x="80" y="6"/>
                    </a:lnTo>
                    <a:lnTo>
                      <a:pt x="86" y="2"/>
                    </a:lnTo>
                    <a:lnTo>
                      <a:pt x="92" y="0"/>
                    </a:lnTo>
                    <a:lnTo>
                      <a:pt x="100" y="2"/>
                    </a:lnTo>
                    <a:lnTo>
                      <a:pt x="106" y="8"/>
                    </a:lnTo>
                    <a:lnTo>
                      <a:pt x="108" y="12"/>
                    </a:lnTo>
                    <a:lnTo>
                      <a:pt x="112" y="20"/>
                    </a:lnTo>
                    <a:lnTo>
                      <a:pt x="116" y="36"/>
                    </a:lnTo>
                    <a:lnTo>
                      <a:pt x="118" y="44"/>
                    </a:lnTo>
                    <a:lnTo>
                      <a:pt x="120" y="50"/>
                    </a:lnTo>
                    <a:lnTo>
                      <a:pt x="128" y="46"/>
                    </a:lnTo>
                    <a:lnTo>
                      <a:pt x="136" y="44"/>
                    </a:lnTo>
                    <a:lnTo>
                      <a:pt x="140" y="46"/>
                    </a:lnTo>
                    <a:lnTo>
                      <a:pt x="142" y="50"/>
                    </a:lnTo>
                    <a:lnTo>
                      <a:pt x="142" y="54"/>
                    </a:lnTo>
                    <a:lnTo>
                      <a:pt x="140" y="56"/>
                    </a:lnTo>
                    <a:lnTo>
                      <a:pt x="138" y="56"/>
                    </a:lnTo>
                    <a:lnTo>
                      <a:pt x="132" y="56"/>
                    </a:lnTo>
                    <a:lnTo>
                      <a:pt x="130" y="68"/>
                    </a:lnTo>
                    <a:lnTo>
                      <a:pt x="126" y="80"/>
                    </a:lnTo>
                    <a:lnTo>
                      <a:pt x="116" y="74"/>
                    </a:lnTo>
                    <a:lnTo>
                      <a:pt x="110" y="72"/>
                    </a:lnTo>
                    <a:lnTo>
                      <a:pt x="106" y="72"/>
                    </a:lnTo>
                    <a:lnTo>
                      <a:pt x="100" y="74"/>
                    </a:lnTo>
                    <a:lnTo>
                      <a:pt x="96" y="76"/>
                    </a:lnTo>
                    <a:lnTo>
                      <a:pt x="92" y="80"/>
                    </a:lnTo>
                    <a:lnTo>
                      <a:pt x="86" y="80"/>
                    </a:lnTo>
                    <a:lnTo>
                      <a:pt x="64" y="80"/>
                    </a:lnTo>
                    <a:lnTo>
                      <a:pt x="60" y="78"/>
                    </a:lnTo>
                    <a:lnTo>
                      <a:pt x="54" y="78"/>
                    </a:lnTo>
                    <a:lnTo>
                      <a:pt x="50" y="78"/>
                    </a:lnTo>
                    <a:lnTo>
                      <a:pt x="46" y="76"/>
                    </a:lnTo>
                    <a:lnTo>
                      <a:pt x="44" y="76"/>
                    </a:lnTo>
                    <a:lnTo>
                      <a:pt x="42" y="74"/>
                    </a:lnTo>
                    <a:lnTo>
                      <a:pt x="42" y="72"/>
                    </a:lnTo>
                    <a:lnTo>
                      <a:pt x="36" y="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0" name="Freeform 179"/>
              <p:cNvSpPr>
                <a:spLocks noChangeAspect="1"/>
              </p:cNvSpPr>
              <p:nvPr/>
            </p:nvSpPr>
            <p:spPr bwMode="gray">
              <a:xfrm>
                <a:off x="2950" y="1292"/>
                <a:ext cx="68" cy="76"/>
              </a:xfrm>
              <a:custGeom>
                <a:avLst/>
                <a:gdLst>
                  <a:gd name="T0" fmla="*/ 2 w 68"/>
                  <a:gd name="T1" fmla="*/ 8 h 76"/>
                  <a:gd name="T2" fmla="*/ 6 w 68"/>
                  <a:gd name="T3" fmla="*/ 6 h 76"/>
                  <a:gd name="T4" fmla="*/ 16 w 68"/>
                  <a:gd name="T5" fmla="*/ 0 h 76"/>
                  <a:gd name="T6" fmla="*/ 20 w 68"/>
                  <a:gd name="T7" fmla="*/ 6 h 76"/>
                  <a:gd name="T8" fmla="*/ 28 w 68"/>
                  <a:gd name="T9" fmla="*/ 6 h 76"/>
                  <a:gd name="T10" fmla="*/ 30 w 68"/>
                  <a:gd name="T11" fmla="*/ 12 h 76"/>
                  <a:gd name="T12" fmla="*/ 34 w 68"/>
                  <a:gd name="T13" fmla="*/ 14 h 76"/>
                  <a:gd name="T14" fmla="*/ 34 w 68"/>
                  <a:gd name="T15" fmla="*/ 18 h 76"/>
                  <a:gd name="T16" fmla="*/ 36 w 68"/>
                  <a:gd name="T17" fmla="*/ 18 h 76"/>
                  <a:gd name="T18" fmla="*/ 40 w 68"/>
                  <a:gd name="T19" fmla="*/ 20 h 76"/>
                  <a:gd name="T20" fmla="*/ 42 w 68"/>
                  <a:gd name="T21" fmla="*/ 28 h 76"/>
                  <a:gd name="T22" fmla="*/ 48 w 68"/>
                  <a:gd name="T23" fmla="*/ 30 h 76"/>
                  <a:gd name="T24" fmla="*/ 56 w 68"/>
                  <a:gd name="T25" fmla="*/ 34 h 76"/>
                  <a:gd name="T26" fmla="*/ 62 w 68"/>
                  <a:gd name="T27" fmla="*/ 38 h 76"/>
                  <a:gd name="T28" fmla="*/ 62 w 68"/>
                  <a:gd name="T29" fmla="*/ 44 h 76"/>
                  <a:gd name="T30" fmla="*/ 64 w 68"/>
                  <a:gd name="T31" fmla="*/ 48 h 76"/>
                  <a:gd name="T32" fmla="*/ 68 w 68"/>
                  <a:gd name="T33" fmla="*/ 56 h 76"/>
                  <a:gd name="T34" fmla="*/ 64 w 68"/>
                  <a:gd name="T35" fmla="*/ 62 h 76"/>
                  <a:gd name="T36" fmla="*/ 60 w 68"/>
                  <a:gd name="T37" fmla="*/ 70 h 76"/>
                  <a:gd name="T38" fmla="*/ 60 w 68"/>
                  <a:gd name="T39" fmla="*/ 74 h 76"/>
                  <a:gd name="T40" fmla="*/ 46 w 68"/>
                  <a:gd name="T41" fmla="*/ 74 h 76"/>
                  <a:gd name="T42" fmla="*/ 42 w 68"/>
                  <a:gd name="T43" fmla="*/ 76 h 76"/>
                  <a:gd name="T44" fmla="*/ 34 w 68"/>
                  <a:gd name="T45" fmla="*/ 76 h 76"/>
                  <a:gd name="T46" fmla="*/ 26 w 68"/>
                  <a:gd name="T47" fmla="*/ 68 h 76"/>
                  <a:gd name="T48" fmla="*/ 18 w 68"/>
                  <a:gd name="T49" fmla="*/ 68 h 76"/>
                  <a:gd name="T50" fmla="*/ 18 w 68"/>
                  <a:gd name="T51" fmla="*/ 70 h 76"/>
                  <a:gd name="T52" fmla="*/ 16 w 68"/>
                  <a:gd name="T53" fmla="*/ 74 h 76"/>
                  <a:gd name="T54" fmla="*/ 16 w 68"/>
                  <a:gd name="T55" fmla="*/ 76 h 76"/>
                  <a:gd name="T56" fmla="*/ 10 w 68"/>
                  <a:gd name="T57" fmla="*/ 66 h 76"/>
                  <a:gd name="T58" fmla="*/ 0 w 68"/>
                  <a:gd name="T59" fmla="*/ 60 h 76"/>
                  <a:gd name="T60" fmla="*/ 4 w 68"/>
                  <a:gd name="T61" fmla="*/ 52 h 76"/>
                  <a:gd name="T62" fmla="*/ 12 w 68"/>
                  <a:gd name="T63" fmla="*/ 50 h 76"/>
                  <a:gd name="T64" fmla="*/ 14 w 68"/>
                  <a:gd name="T65" fmla="*/ 44 h 76"/>
                  <a:gd name="T66" fmla="*/ 8 w 68"/>
                  <a:gd name="T67" fmla="*/ 38 h 76"/>
                  <a:gd name="T68" fmla="*/ 6 w 68"/>
                  <a:gd name="T69" fmla="*/ 28 h 76"/>
                  <a:gd name="T70" fmla="*/ 8 w 68"/>
                  <a:gd name="T71" fmla="*/ 22 h 76"/>
                  <a:gd name="T72" fmla="*/ 2 w 68"/>
                  <a:gd name="T73" fmla="*/ 8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76">
                    <a:moveTo>
                      <a:pt x="2" y="8"/>
                    </a:moveTo>
                    <a:lnTo>
                      <a:pt x="6" y="6"/>
                    </a:lnTo>
                    <a:lnTo>
                      <a:pt x="16" y="0"/>
                    </a:lnTo>
                    <a:lnTo>
                      <a:pt x="20" y="6"/>
                    </a:lnTo>
                    <a:lnTo>
                      <a:pt x="28" y="6"/>
                    </a:lnTo>
                    <a:lnTo>
                      <a:pt x="30" y="12"/>
                    </a:lnTo>
                    <a:lnTo>
                      <a:pt x="34" y="14"/>
                    </a:lnTo>
                    <a:lnTo>
                      <a:pt x="34" y="18"/>
                    </a:lnTo>
                    <a:lnTo>
                      <a:pt x="36" y="18"/>
                    </a:lnTo>
                    <a:lnTo>
                      <a:pt x="40" y="20"/>
                    </a:lnTo>
                    <a:lnTo>
                      <a:pt x="42" y="28"/>
                    </a:lnTo>
                    <a:lnTo>
                      <a:pt x="48" y="30"/>
                    </a:lnTo>
                    <a:lnTo>
                      <a:pt x="56" y="34"/>
                    </a:lnTo>
                    <a:lnTo>
                      <a:pt x="62" y="38"/>
                    </a:lnTo>
                    <a:lnTo>
                      <a:pt x="62" y="44"/>
                    </a:lnTo>
                    <a:lnTo>
                      <a:pt x="64" y="48"/>
                    </a:lnTo>
                    <a:lnTo>
                      <a:pt x="68" y="56"/>
                    </a:lnTo>
                    <a:lnTo>
                      <a:pt x="64" y="62"/>
                    </a:lnTo>
                    <a:lnTo>
                      <a:pt x="60" y="70"/>
                    </a:lnTo>
                    <a:lnTo>
                      <a:pt x="60" y="74"/>
                    </a:lnTo>
                    <a:lnTo>
                      <a:pt x="46" y="74"/>
                    </a:lnTo>
                    <a:lnTo>
                      <a:pt x="42" y="76"/>
                    </a:lnTo>
                    <a:lnTo>
                      <a:pt x="34" y="76"/>
                    </a:lnTo>
                    <a:lnTo>
                      <a:pt x="26" y="68"/>
                    </a:lnTo>
                    <a:lnTo>
                      <a:pt x="18" y="68"/>
                    </a:lnTo>
                    <a:lnTo>
                      <a:pt x="18" y="70"/>
                    </a:lnTo>
                    <a:lnTo>
                      <a:pt x="16" y="74"/>
                    </a:lnTo>
                    <a:lnTo>
                      <a:pt x="16" y="76"/>
                    </a:lnTo>
                    <a:lnTo>
                      <a:pt x="10" y="66"/>
                    </a:lnTo>
                    <a:lnTo>
                      <a:pt x="0" y="60"/>
                    </a:lnTo>
                    <a:lnTo>
                      <a:pt x="4" y="52"/>
                    </a:lnTo>
                    <a:lnTo>
                      <a:pt x="12" y="50"/>
                    </a:lnTo>
                    <a:lnTo>
                      <a:pt x="14" y="44"/>
                    </a:lnTo>
                    <a:lnTo>
                      <a:pt x="8" y="38"/>
                    </a:lnTo>
                    <a:lnTo>
                      <a:pt x="6" y="28"/>
                    </a:lnTo>
                    <a:lnTo>
                      <a:pt x="8" y="22"/>
                    </a:lnTo>
                    <a:lnTo>
                      <a:pt x="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1" name="Freeform 180"/>
              <p:cNvSpPr>
                <a:spLocks noChangeAspect="1"/>
              </p:cNvSpPr>
              <p:nvPr/>
            </p:nvSpPr>
            <p:spPr bwMode="gray">
              <a:xfrm>
                <a:off x="3010" y="1330"/>
                <a:ext cx="88" cy="52"/>
              </a:xfrm>
              <a:custGeom>
                <a:avLst/>
                <a:gdLst>
                  <a:gd name="T0" fmla="*/ 10 w 88"/>
                  <a:gd name="T1" fmla="*/ 48 h 52"/>
                  <a:gd name="T2" fmla="*/ 8 w 88"/>
                  <a:gd name="T3" fmla="*/ 40 h 52"/>
                  <a:gd name="T4" fmla="*/ 6 w 88"/>
                  <a:gd name="T5" fmla="*/ 38 h 52"/>
                  <a:gd name="T6" fmla="*/ 0 w 88"/>
                  <a:gd name="T7" fmla="*/ 36 h 52"/>
                  <a:gd name="T8" fmla="*/ 2 w 88"/>
                  <a:gd name="T9" fmla="*/ 32 h 52"/>
                  <a:gd name="T10" fmla="*/ 4 w 88"/>
                  <a:gd name="T11" fmla="*/ 24 h 52"/>
                  <a:gd name="T12" fmla="*/ 8 w 88"/>
                  <a:gd name="T13" fmla="*/ 18 h 52"/>
                  <a:gd name="T14" fmla="*/ 4 w 88"/>
                  <a:gd name="T15" fmla="*/ 12 h 52"/>
                  <a:gd name="T16" fmla="*/ 2 w 88"/>
                  <a:gd name="T17" fmla="*/ 6 h 52"/>
                  <a:gd name="T18" fmla="*/ 2 w 88"/>
                  <a:gd name="T19" fmla="*/ 4 h 52"/>
                  <a:gd name="T20" fmla="*/ 2 w 88"/>
                  <a:gd name="T21" fmla="*/ 2 h 52"/>
                  <a:gd name="T22" fmla="*/ 4 w 88"/>
                  <a:gd name="T23" fmla="*/ 4 h 52"/>
                  <a:gd name="T24" fmla="*/ 6 w 88"/>
                  <a:gd name="T25" fmla="*/ 4 h 52"/>
                  <a:gd name="T26" fmla="*/ 10 w 88"/>
                  <a:gd name="T27" fmla="*/ 6 h 52"/>
                  <a:gd name="T28" fmla="*/ 14 w 88"/>
                  <a:gd name="T29" fmla="*/ 6 h 52"/>
                  <a:gd name="T30" fmla="*/ 20 w 88"/>
                  <a:gd name="T31" fmla="*/ 6 h 52"/>
                  <a:gd name="T32" fmla="*/ 24 w 88"/>
                  <a:gd name="T33" fmla="*/ 8 h 52"/>
                  <a:gd name="T34" fmla="*/ 46 w 88"/>
                  <a:gd name="T35" fmla="*/ 8 h 52"/>
                  <a:gd name="T36" fmla="*/ 52 w 88"/>
                  <a:gd name="T37" fmla="*/ 8 h 52"/>
                  <a:gd name="T38" fmla="*/ 56 w 88"/>
                  <a:gd name="T39" fmla="*/ 4 h 52"/>
                  <a:gd name="T40" fmla="*/ 60 w 88"/>
                  <a:gd name="T41" fmla="*/ 2 h 52"/>
                  <a:gd name="T42" fmla="*/ 66 w 88"/>
                  <a:gd name="T43" fmla="*/ 0 h 52"/>
                  <a:gd name="T44" fmla="*/ 70 w 88"/>
                  <a:gd name="T45" fmla="*/ 0 h 52"/>
                  <a:gd name="T46" fmla="*/ 76 w 88"/>
                  <a:gd name="T47" fmla="*/ 2 h 52"/>
                  <a:gd name="T48" fmla="*/ 86 w 88"/>
                  <a:gd name="T49" fmla="*/ 8 h 52"/>
                  <a:gd name="T50" fmla="*/ 84 w 88"/>
                  <a:gd name="T51" fmla="*/ 14 h 52"/>
                  <a:gd name="T52" fmla="*/ 84 w 88"/>
                  <a:gd name="T53" fmla="*/ 22 h 52"/>
                  <a:gd name="T54" fmla="*/ 84 w 88"/>
                  <a:gd name="T55" fmla="*/ 30 h 52"/>
                  <a:gd name="T56" fmla="*/ 88 w 88"/>
                  <a:gd name="T57" fmla="*/ 38 h 52"/>
                  <a:gd name="T58" fmla="*/ 70 w 88"/>
                  <a:gd name="T59" fmla="*/ 40 h 52"/>
                  <a:gd name="T60" fmla="*/ 64 w 88"/>
                  <a:gd name="T61" fmla="*/ 42 h 52"/>
                  <a:gd name="T62" fmla="*/ 62 w 88"/>
                  <a:gd name="T63" fmla="*/ 44 h 52"/>
                  <a:gd name="T64" fmla="*/ 60 w 88"/>
                  <a:gd name="T65" fmla="*/ 46 h 52"/>
                  <a:gd name="T66" fmla="*/ 58 w 88"/>
                  <a:gd name="T67" fmla="*/ 46 h 52"/>
                  <a:gd name="T68" fmla="*/ 56 w 88"/>
                  <a:gd name="T69" fmla="*/ 50 h 52"/>
                  <a:gd name="T70" fmla="*/ 52 w 88"/>
                  <a:gd name="T71" fmla="*/ 50 h 52"/>
                  <a:gd name="T72" fmla="*/ 50 w 88"/>
                  <a:gd name="T73" fmla="*/ 52 h 52"/>
                  <a:gd name="T74" fmla="*/ 48 w 88"/>
                  <a:gd name="T75" fmla="*/ 52 h 52"/>
                  <a:gd name="T76" fmla="*/ 42 w 88"/>
                  <a:gd name="T77" fmla="*/ 52 h 52"/>
                  <a:gd name="T78" fmla="*/ 38 w 88"/>
                  <a:gd name="T79" fmla="*/ 50 h 52"/>
                  <a:gd name="T80" fmla="*/ 36 w 88"/>
                  <a:gd name="T81" fmla="*/ 48 h 52"/>
                  <a:gd name="T82" fmla="*/ 32 w 88"/>
                  <a:gd name="T83" fmla="*/ 46 h 52"/>
                  <a:gd name="T84" fmla="*/ 26 w 88"/>
                  <a:gd name="T85" fmla="*/ 48 h 52"/>
                  <a:gd name="T86" fmla="*/ 20 w 88"/>
                  <a:gd name="T87" fmla="*/ 50 h 52"/>
                  <a:gd name="T88" fmla="*/ 14 w 88"/>
                  <a:gd name="T89" fmla="*/ 50 h 52"/>
                  <a:gd name="T90" fmla="*/ 10 w 88"/>
                  <a:gd name="T91" fmla="*/ 50 h 52"/>
                  <a:gd name="T92" fmla="*/ 10 w 88"/>
                  <a:gd name="T93" fmla="*/ 48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52">
                    <a:moveTo>
                      <a:pt x="10" y="48"/>
                    </a:moveTo>
                    <a:lnTo>
                      <a:pt x="8" y="40"/>
                    </a:lnTo>
                    <a:lnTo>
                      <a:pt x="6" y="38"/>
                    </a:lnTo>
                    <a:lnTo>
                      <a:pt x="0" y="36"/>
                    </a:lnTo>
                    <a:lnTo>
                      <a:pt x="2" y="32"/>
                    </a:lnTo>
                    <a:lnTo>
                      <a:pt x="4" y="24"/>
                    </a:lnTo>
                    <a:lnTo>
                      <a:pt x="8" y="18"/>
                    </a:lnTo>
                    <a:lnTo>
                      <a:pt x="4" y="12"/>
                    </a:lnTo>
                    <a:lnTo>
                      <a:pt x="2" y="6"/>
                    </a:lnTo>
                    <a:lnTo>
                      <a:pt x="2" y="4"/>
                    </a:lnTo>
                    <a:lnTo>
                      <a:pt x="2" y="2"/>
                    </a:lnTo>
                    <a:lnTo>
                      <a:pt x="4" y="4"/>
                    </a:lnTo>
                    <a:lnTo>
                      <a:pt x="6" y="4"/>
                    </a:lnTo>
                    <a:lnTo>
                      <a:pt x="10" y="6"/>
                    </a:lnTo>
                    <a:lnTo>
                      <a:pt x="14" y="6"/>
                    </a:lnTo>
                    <a:lnTo>
                      <a:pt x="20" y="6"/>
                    </a:lnTo>
                    <a:lnTo>
                      <a:pt x="24" y="8"/>
                    </a:lnTo>
                    <a:lnTo>
                      <a:pt x="46" y="8"/>
                    </a:lnTo>
                    <a:lnTo>
                      <a:pt x="52" y="8"/>
                    </a:lnTo>
                    <a:lnTo>
                      <a:pt x="56" y="4"/>
                    </a:lnTo>
                    <a:lnTo>
                      <a:pt x="60" y="2"/>
                    </a:lnTo>
                    <a:lnTo>
                      <a:pt x="66" y="0"/>
                    </a:lnTo>
                    <a:lnTo>
                      <a:pt x="70" y="0"/>
                    </a:lnTo>
                    <a:lnTo>
                      <a:pt x="76" y="2"/>
                    </a:lnTo>
                    <a:lnTo>
                      <a:pt x="86" y="8"/>
                    </a:lnTo>
                    <a:lnTo>
                      <a:pt x="84" y="14"/>
                    </a:lnTo>
                    <a:lnTo>
                      <a:pt x="84" y="22"/>
                    </a:lnTo>
                    <a:lnTo>
                      <a:pt x="84" y="30"/>
                    </a:lnTo>
                    <a:lnTo>
                      <a:pt x="88" y="38"/>
                    </a:lnTo>
                    <a:lnTo>
                      <a:pt x="70" y="40"/>
                    </a:lnTo>
                    <a:lnTo>
                      <a:pt x="64" y="42"/>
                    </a:lnTo>
                    <a:lnTo>
                      <a:pt x="62" y="44"/>
                    </a:lnTo>
                    <a:lnTo>
                      <a:pt x="60" y="46"/>
                    </a:lnTo>
                    <a:lnTo>
                      <a:pt x="58" y="46"/>
                    </a:lnTo>
                    <a:lnTo>
                      <a:pt x="56" y="50"/>
                    </a:lnTo>
                    <a:lnTo>
                      <a:pt x="52" y="50"/>
                    </a:lnTo>
                    <a:lnTo>
                      <a:pt x="50" y="52"/>
                    </a:lnTo>
                    <a:lnTo>
                      <a:pt x="48" y="52"/>
                    </a:lnTo>
                    <a:lnTo>
                      <a:pt x="42" y="52"/>
                    </a:lnTo>
                    <a:lnTo>
                      <a:pt x="38" y="50"/>
                    </a:lnTo>
                    <a:lnTo>
                      <a:pt x="36" y="48"/>
                    </a:lnTo>
                    <a:lnTo>
                      <a:pt x="32" y="46"/>
                    </a:lnTo>
                    <a:lnTo>
                      <a:pt x="26" y="48"/>
                    </a:lnTo>
                    <a:lnTo>
                      <a:pt x="20" y="50"/>
                    </a:lnTo>
                    <a:lnTo>
                      <a:pt x="14" y="50"/>
                    </a:lnTo>
                    <a:lnTo>
                      <a:pt x="10" y="50"/>
                    </a:lnTo>
                    <a:lnTo>
                      <a:pt x="10" y="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2" name="Freeform 181"/>
              <p:cNvSpPr>
                <a:spLocks noChangeAspect="1"/>
              </p:cNvSpPr>
              <p:nvPr/>
            </p:nvSpPr>
            <p:spPr bwMode="gray">
              <a:xfrm>
                <a:off x="2821" y="1136"/>
                <a:ext cx="14" cy="4"/>
              </a:xfrm>
              <a:custGeom>
                <a:avLst/>
                <a:gdLst>
                  <a:gd name="T0" fmla="*/ 0 w 14"/>
                  <a:gd name="T1" fmla="*/ 2 h 4"/>
                  <a:gd name="T2" fmla="*/ 6 w 14"/>
                  <a:gd name="T3" fmla="*/ 4 h 4"/>
                  <a:gd name="T4" fmla="*/ 8 w 14"/>
                  <a:gd name="T5" fmla="*/ 4 h 4"/>
                  <a:gd name="T6" fmla="*/ 14 w 14"/>
                  <a:gd name="T7" fmla="*/ 2 h 4"/>
                  <a:gd name="T8" fmla="*/ 8 w 14"/>
                  <a:gd name="T9" fmla="*/ 0 h 4"/>
                  <a:gd name="T10" fmla="*/ 4 w 14"/>
                  <a:gd name="T11" fmla="*/ 0 h 4"/>
                  <a:gd name="T12" fmla="*/ 0 w 14"/>
                  <a:gd name="T13" fmla="*/ 2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4">
                    <a:moveTo>
                      <a:pt x="0" y="2"/>
                    </a:moveTo>
                    <a:lnTo>
                      <a:pt x="6" y="4"/>
                    </a:lnTo>
                    <a:lnTo>
                      <a:pt x="8" y="4"/>
                    </a:lnTo>
                    <a:lnTo>
                      <a:pt x="14" y="2"/>
                    </a:lnTo>
                    <a:lnTo>
                      <a:pt x="8" y="0"/>
                    </a:lnTo>
                    <a:lnTo>
                      <a:pt x="4" y="0"/>
                    </a:lnTo>
                    <a:lnTo>
                      <a:pt x="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3" name="Freeform 182"/>
              <p:cNvSpPr>
                <a:spLocks noChangeAspect="1"/>
              </p:cNvSpPr>
              <p:nvPr/>
            </p:nvSpPr>
            <p:spPr bwMode="gray">
              <a:xfrm>
                <a:off x="2699" y="1358"/>
                <a:ext cx="16" cy="8"/>
              </a:xfrm>
              <a:custGeom>
                <a:avLst/>
                <a:gdLst>
                  <a:gd name="T0" fmla="*/ 14 w 16"/>
                  <a:gd name="T1" fmla="*/ 4 h 8"/>
                  <a:gd name="T2" fmla="*/ 12 w 16"/>
                  <a:gd name="T3" fmla="*/ 6 h 8"/>
                  <a:gd name="T4" fmla="*/ 6 w 16"/>
                  <a:gd name="T5" fmla="*/ 8 h 8"/>
                  <a:gd name="T6" fmla="*/ 2 w 16"/>
                  <a:gd name="T7" fmla="*/ 8 h 8"/>
                  <a:gd name="T8" fmla="*/ 0 w 16"/>
                  <a:gd name="T9" fmla="*/ 6 h 8"/>
                  <a:gd name="T10" fmla="*/ 0 w 16"/>
                  <a:gd name="T11" fmla="*/ 4 h 8"/>
                  <a:gd name="T12" fmla="*/ 2 w 16"/>
                  <a:gd name="T13" fmla="*/ 0 h 8"/>
                  <a:gd name="T14" fmla="*/ 6 w 16"/>
                  <a:gd name="T15" fmla="*/ 0 h 8"/>
                  <a:gd name="T16" fmla="*/ 8 w 16"/>
                  <a:gd name="T17" fmla="*/ 0 h 8"/>
                  <a:gd name="T18" fmla="*/ 10 w 16"/>
                  <a:gd name="T19" fmla="*/ 2 h 8"/>
                  <a:gd name="T20" fmla="*/ 16 w 16"/>
                  <a:gd name="T21" fmla="*/ 6 h 8"/>
                  <a:gd name="T22" fmla="*/ 14 w 16"/>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8">
                    <a:moveTo>
                      <a:pt x="14" y="4"/>
                    </a:moveTo>
                    <a:lnTo>
                      <a:pt x="12" y="6"/>
                    </a:lnTo>
                    <a:lnTo>
                      <a:pt x="6" y="8"/>
                    </a:lnTo>
                    <a:lnTo>
                      <a:pt x="2" y="8"/>
                    </a:lnTo>
                    <a:lnTo>
                      <a:pt x="0" y="6"/>
                    </a:lnTo>
                    <a:lnTo>
                      <a:pt x="0" y="4"/>
                    </a:lnTo>
                    <a:lnTo>
                      <a:pt x="2" y="0"/>
                    </a:lnTo>
                    <a:lnTo>
                      <a:pt x="6" y="0"/>
                    </a:lnTo>
                    <a:lnTo>
                      <a:pt x="8" y="0"/>
                    </a:lnTo>
                    <a:lnTo>
                      <a:pt x="10" y="2"/>
                    </a:lnTo>
                    <a:lnTo>
                      <a:pt x="16" y="6"/>
                    </a:lnTo>
                    <a:lnTo>
                      <a:pt x="1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4" name="Freeform 183"/>
              <p:cNvSpPr>
                <a:spLocks noChangeAspect="1"/>
              </p:cNvSpPr>
              <p:nvPr/>
            </p:nvSpPr>
            <p:spPr bwMode="gray">
              <a:xfrm>
                <a:off x="2761" y="1222"/>
                <a:ext cx="12" cy="16"/>
              </a:xfrm>
              <a:custGeom>
                <a:avLst/>
                <a:gdLst>
                  <a:gd name="T0" fmla="*/ 8 w 12"/>
                  <a:gd name="T1" fmla="*/ 0 h 16"/>
                  <a:gd name="T2" fmla="*/ 6 w 12"/>
                  <a:gd name="T3" fmla="*/ 2 h 16"/>
                  <a:gd name="T4" fmla="*/ 4 w 12"/>
                  <a:gd name="T5" fmla="*/ 4 h 16"/>
                  <a:gd name="T6" fmla="*/ 2 w 12"/>
                  <a:gd name="T7" fmla="*/ 6 h 16"/>
                  <a:gd name="T8" fmla="*/ 0 w 12"/>
                  <a:gd name="T9" fmla="*/ 8 h 16"/>
                  <a:gd name="T10" fmla="*/ 2 w 12"/>
                  <a:gd name="T11" fmla="*/ 12 h 16"/>
                  <a:gd name="T12" fmla="*/ 2 w 12"/>
                  <a:gd name="T13" fmla="*/ 14 h 16"/>
                  <a:gd name="T14" fmla="*/ 8 w 12"/>
                  <a:gd name="T15" fmla="*/ 14 h 16"/>
                  <a:gd name="T16" fmla="*/ 12 w 12"/>
                  <a:gd name="T17" fmla="*/ 16 h 16"/>
                  <a:gd name="T18" fmla="*/ 12 w 12"/>
                  <a:gd name="T19" fmla="*/ 12 h 16"/>
                  <a:gd name="T20" fmla="*/ 12 w 12"/>
                  <a:gd name="T21" fmla="*/ 8 h 16"/>
                  <a:gd name="T22" fmla="*/ 8 w 12"/>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6">
                    <a:moveTo>
                      <a:pt x="8" y="0"/>
                    </a:moveTo>
                    <a:lnTo>
                      <a:pt x="6" y="2"/>
                    </a:lnTo>
                    <a:lnTo>
                      <a:pt x="4" y="4"/>
                    </a:lnTo>
                    <a:lnTo>
                      <a:pt x="2" y="6"/>
                    </a:lnTo>
                    <a:lnTo>
                      <a:pt x="0" y="8"/>
                    </a:lnTo>
                    <a:lnTo>
                      <a:pt x="2" y="12"/>
                    </a:lnTo>
                    <a:lnTo>
                      <a:pt x="2" y="14"/>
                    </a:lnTo>
                    <a:lnTo>
                      <a:pt x="8" y="14"/>
                    </a:lnTo>
                    <a:lnTo>
                      <a:pt x="12" y="16"/>
                    </a:lnTo>
                    <a:lnTo>
                      <a:pt x="12" y="12"/>
                    </a:lnTo>
                    <a:lnTo>
                      <a:pt x="12" y="8"/>
                    </a:lnTo>
                    <a:lnTo>
                      <a:pt x="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0" name="Group 184"/>
            <p:cNvGrpSpPr>
              <a:grpSpLocks noChangeAspect="1"/>
            </p:cNvGrpSpPr>
            <p:nvPr/>
          </p:nvGrpSpPr>
          <p:grpSpPr bwMode="auto">
            <a:xfrm>
              <a:off x="3032" y="1800"/>
              <a:ext cx="615" cy="545"/>
              <a:chOff x="3070" y="1364"/>
              <a:chExt cx="602" cy="534"/>
            </a:xfrm>
            <a:grpFill/>
          </p:grpSpPr>
          <p:sp>
            <p:nvSpPr>
              <p:cNvPr id="94" name="Freeform 185"/>
              <p:cNvSpPr>
                <a:spLocks noChangeAspect="1"/>
              </p:cNvSpPr>
              <p:nvPr/>
            </p:nvSpPr>
            <p:spPr bwMode="gray">
              <a:xfrm>
                <a:off x="3224" y="1550"/>
                <a:ext cx="332" cy="298"/>
              </a:xfrm>
              <a:custGeom>
                <a:avLst/>
                <a:gdLst>
                  <a:gd name="T0" fmla="*/ 224 w 332"/>
                  <a:gd name="T1" fmla="*/ 72 h 298"/>
                  <a:gd name="T2" fmla="*/ 230 w 332"/>
                  <a:gd name="T3" fmla="*/ 80 h 298"/>
                  <a:gd name="T4" fmla="*/ 236 w 332"/>
                  <a:gd name="T5" fmla="*/ 88 h 298"/>
                  <a:gd name="T6" fmla="*/ 244 w 332"/>
                  <a:gd name="T7" fmla="*/ 102 h 298"/>
                  <a:gd name="T8" fmla="*/ 254 w 332"/>
                  <a:gd name="T9" fmla="*/ 118 h 298"/>
                  <a:gd name="T10" fmla="*/ 260 w 332"/>
                  <a:gd name="T11" fmla="*/ 130 h 298"/>
                  <a:gd name="T12" fmla="*/ 268 w 332"/>
                  <a:gd name="T13" fmla="*/ 144 h 298"/>
                  <a:gd name="T14" fmla="*/ 280 w 332"/>
                  <a:gd name="T15" fmla="*/ 156 h 298"/>
                  <a:gd name="T16" fmla="*/ 332 w 332"/>
                  <a:gd name="T17" fmla="*/ 164 h 298"/>
                  <a:gd name="T18" fmla="*/ 282 w 332"/>
                  <a:gd name="T19" fmla="*/ 242 h 298"/>
                  <a:gd name="T20" fmla="*/ 190 w 332"/>
                  <a:gd name="T21" fmla="*/ 298 h 298"/>
                  <a:gd name="T22" fmla="*/ 168 w 332"/>
                  <a:gd name="T23" fmla="*/ 270 h 298"/>
                  <a:gd name="T24" fmla="*/ 162 w 332"/>
                  <a:gd name="T25" fmla="*/ 270 h 298"/>
                  <a:gd name="T26" fmla="*/ 152 w 332"/>
                  <a:gd name="T27" fmla="*/ 264 h 298"/>
                  <a:gd name="T28" fmla="*/ 148 w 332"/>
                  <a:gd name="T29" fmla="*/ 270 h 298"/>
                  <a:gd name="T30" fmla="*/ 144 w 332"/>
                  <a:gd name="T31" fmla="*/ 280 h 298"/>
                  <a:gd name="T32" fmla="*/ 134 w 332"/>
                  <a:gd name="T33" fmla="*/ 264 h 298"/>
                  <a:gd name="T34" fmla="*/ 118 w 332"/>
                  <a:gd name="T35" fmla="*/ 248 h 298"/>
                  <a:gd name="T36" fmla="*/ 108 w 332"/>
                  <a:gd name="T37" fmla="*/ 228 h 298"/>
                  <a:gd name="T38" fmla="*/ 98 w 332"/>
                  <a:gd name="T39" fmla="*/ 214 h 298"/>
                  <a:gd name="T40" fmla="*/ 82 w 332"/>
                  <a:gd name="T41" fmla="*/ 200 h 298"/>
                  <a:gd name="T42" fmla="*/ 82 w 332"/>
                  <a:gd name="T43" fmla="*/ 200 h 298"/>
                  <a:gd name="T44" fmla="*/ 76 w 332"/>
                  <a:gd name="T45" fmla="*/ 162 h 298"/>
                  <a:gd name="T46" fmla="*/ 58 w 332"/>
                  <a:gd name="T47" fmla="*/ 142 h 298"/>
                  <a:gd name="T48" fmla="*/ 42 w 332"/>
                  <a:gd name="T49" fmla="*/ 124 h 298"/>
                  <a:gd name="T50" fmla="*/ 16 w 332"/>
                  <a:gd name="T51" fmla="*/ 76 h 298"/>
                  <a:gd name="T52" fmla="*/ 4 w 332"/>
                  <a:gd name="T53" fmla="*/ 66 h 298"/>
                  <a:gd name="T54" fmla="*/ 16 w 332"/>
                  <a:gd name="T55" fmla="*/ 56 h 298"/>
                  <a:gd name="T56" fmla="*/ 24 w 332"/>
                  <a:gd name="T57" fmla="*/ 46 h 298"/>
                  <a:gd name="T58" fmla="*/ 34 w 332"/>
                  <a:gd name="T59" fmla="*/ 42 h 298"/>
                  <a:gd name="T60" fmla="*/ 44 w 332"/>
                  <a:gd name="T61" fmla="*/ 36 h 298"/>
                  <a:gd name="T62" fmla="*/ 62 w 332"/>
                  <a:gd name="T63" fmla="*/ 0 h 298"/>
                  <a:gd name="T64" fmla="*/ 122 w 332"/>
                  <a:gd name="T65" fmla="*/ 26 h 298"/>
                  <a:gd name="T66" fmla="*/ 128 w 332"/>
                  <a:gd name="T67" fmla="*/ 32 h 298"/>
                  <a:gd name="T68" fmla="*/ 134 w 332"/>
                  <a:gd name="T69" fmla="*/ 44 h 298"/>
                  <a:gd name="T70" fmla="*/ 180 w 332"/>
                  <a:gd name="T71" fmla="*/ 54 h 298"/>
                  <a:gd name="T72" fmla="*/ 200 w 332"/>
                  <a:gd name="T73" fmla="*/ 60 h 298"/>
                  <a:gd name="T74" fmla="*/ 222 w 332"/>
                  <a:gd name="T75" fmla="*/ 64 h 2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32" h="298">
                    <a:moveTo>
                      <a:pt x="222" y="62"/>
                    </a:moveTo>
                    <a:lnTo>
                      <a:pt x="224" y="72"/>
                    </a:lnTo>
                    <a:lnTo>
                      <a:pt x="226" y="78"/>
                    </a:lnTo>
                    <a:lnTo>
                      <a:pt x="230" y="80"/>
                    </a:lnTo>
                    <a:lnTo>
                      <a:pt x="234" y="84"/>
                    </a:lnTo>
                    <a:lnTo>
                      <a:pt x="236" y="88"/>
                    </a:lnTo>
                    <a:lnTo>
                      <a:pt x="242" y="96"/>
                    </a:lnTo>
                    <a:lnTo>
                      <a:pt x="244" y="102"/>
                    </a:lnTo>
                    <a:lnTo>
                      <a:pt x="248" y="110"/>
                    </a:lnTo>
                    <a:lnTo>
                      <a:pt x="254" y="118"/>
                    </a:lnTo>
                    <a:lnTo>
                      <a:pt x="258" y="126"/>
                    </a:lnTo>
                    <a:lnTo>
                      <a:pt x="260" y="130"/>
                    </a:lnTo>
                    <a:lnTo>
                      <a:pt x="258" y="136"/>
                    </a:lnTo>
                    <a:lnTo>
                      <a:pt x="268" y="144"/>
                    </a:lnTo>
                    <a:lnTo>
                      <a:pt x="280" y="148"/>
                    </a:lnTo>
                    <a:lnTo>
                      <a:pt x="280" y="156"/>
                    </a:lnTo>
                    <a:lnTo>
                      <a:pt x="324" y="158"/>
                    </a:lnTo>
                    <a:lnTo>
                      <a:pt x="332" y="164"/>
                    </a:lnTo>
                    <a:lnTo>
                      <a:pt x="332" y="198"/>
                    </a:lnTo>
                    <a:lnTo>
                      <a:pt x="282" y="242"/>
                    </a:lnTo>
                    <a:lnTo>
                      <a:pt x="234" y="254"/>
                    </a:lnTo>
                    <a:lnTo>
                      <a:pt x="190" y="298"/>
                    </a:lnTo>
                    <a:lnTo>
                      <a:pt x="188" y="276"/>
                    </a:lnTo>
                    <a:lnTo>
                      <a:pt x="168" y="270"/>
                    </a:lnTo>
                    <a:lnTo>
                      <a:pt x="164" y="268"/>
                    </a:lnTo>
                    <a:lnTo>
                      <a:pt x="162" y="270"/>
                    </a:lnTo>
                    <a:lnTo>
                      <a:pt x="156" y="268"/>
                    </a:lnTo>
                    <a:lnTo>
                      <a:pt x="152" y="264"/>
                    </a:lnTo>
                    <a:lnTo>
                      <a:pt x="150" y="266"/>
                    </a:lnTo>
                    <a:lnTo>
                      <a:pt x="148" y="270"/>
                    </a:lnTo>
                    <a:lnTo>
                      <a:pt x="146" y="276"/>
                    </a:lnTo>
                    <a:lnTo>
                      <a:pt x="144" y="280"/>
                    </a:lnTo>
                    <a:lnTo>
                      <a:pt x="142" y="274"/>
                    </a:lnTo>
                    <a:lnTo>
                      <a:pt x="134" y="264"/>
                    </a:lnTo>
                    <a:lnTo>
                      <a:pt x="124" y="254"/>
                    </a:lnTo>
                    <a:lnTo>
                      <a:pt x="118" y="248"/>
                    </a:lnTo>
                    <a:lnTo>
                      <a:pt x="116" y="240"/>
                    </a:lnTo>
                    <a:lnTo>
                      <a:pt x="108" y="228"/>
                    </a:lnTo>
                    <a:lnTo>
                      <a:pt x="102" y="220"/>
                    </a:lnTo>
                    <a:lnTo>
                      <a:pt x="98" y="214"/>
                    </a:lnTo>
                    <a:lnTo>
                      <a:pt x="90" y="210"/>
                    </a:lnTo>
                    <a:lnTo>
                      <a:pt x="82" y="200"/>
                    </a:lnTo>
                    <a:lnTo>
                      <a:pt x="84" y="200"/>
                    </a:lnTo>
                    <a:lnTo>
                      <a:pt x="82" y="200"/>
                    </a:lnTo>
                    <a:lnTo>
                      <a:pt x="76" y="200"/>
                    </a:lnTo>
                    <a:lnTo>
                      <a:pt x="76" y="162"/>
                    </a:lnTo>
                    <a:lnTo>
                      <a:pt x="68" y="152"/>
                    </a:lnTo>
                    <a:lnTo>
                      <a:pt x="58" y="142"/>
                    </a:lnTo>
                    <a:lnTo>
                      <a:pt x="48" y="134"/>
                    </a:lnTo>
                    <a:lnTo>
                      <a:pt x="42" y="124"/>
                    </a:lnTo>
                    <a:lnTo>
                      <a:pt x="24" y="92"/>
                    </a:lnTo>
                    <a:lnTo>
                      <a:pt x="16" y="76"/>
                    </a:lnTo>
                    <a:lnTo>
                      <a:pt x="10" y="72"/>
                    </a:lnTo>
                    <a:lnTo>
                      <a:pt x="4" y="66"/>
                    </a:lnTo>
                    <a:lnTo>
                      <a:pt x="0" y="54"/>
                    </a:lnTo>
                    <a:lnTo>
                      <a:pt x="16" y="56"/>
                    </a:lnTo>
                    <a:lnTo>
                      <a:pt x="20" y="52"/>
                    </a:lnTo>
                    <a:lnTo>
                      <a:pt x="24" y="46"/>
                    </a:lnTo>
                    <a:lnTo>
                      <a:pt x="30" y="42"/>
                    </a:lnTo>
                    <a:lnTo>
                      <a:pt x="34" y="42"/>
                    </a:lnTo>
                    <a:lnTo>
                      <a:pt x="38" y="36"/>
                    </a:lnTo>
                    <a:lnTo>
                      <a:pt x="44" y="36"/>
                    </a:lnTo>
                    <a:lnTo>
                      <a:pt x="32" y="10"/>
                    </a:lnTo>
                    <a:lnTo>
                      <a:pt x="62" y="0"/>
                    </a:lnTo>
                    <a:lnTo>
                      <a:pt x="118" y="24"/>
                    </a:lnTo>
                    <a:lnTo>
                      <a:pt x="122" y="26"/>
                    </a:lnTo>
                    <a:lnTo>
                      <a:pt x="124" y="30"/>
                    </a:lnTo>
                    <a:lnTo>
                      <a:pt x="128" y="32"/>
                    </a:lnTo>
                    <a:lnTo>
                      <a:pt x="134" y="34"/>
                    </a:lnTo>
                    <a:lnTo>
                      <a:pt x="134" y="44"/>
                    </a:lnTo>
                    <a:lnTo>
                      <a:pt x="152" y="54"/>
                    </a:lnTo>
                    <a:lnTo>
                      <a:pt x="180" y="54"/>
                    </a:lnTo>
                    <a:lnTo>
                      <a:pt x="196" y="58"/>
                    </a:lnTo>
                    <a:lnTo>
                      <a:pt x="200" y="60"/>
                    </a:lnTo>
                    <a:lnTo>
                      <a:pt x="204" y="64"/>
                    </a:lnTo>
                    <a:lnTo>
                      <a:pt x="222" y="64"/>
                    </a:lnTo>
                    <a:lnTo>
                      <a:pt x="222" y="6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5" name="Freeform 186"/>
              <p:cNvSpPr>
                <a:spLocks noChangeAspect="1"/>
              </p:cNvSpPr>
              <p:nvPr/>
            </p:nvSpPr>
            <p:spPr bwMode="gray">
              <a:xfrm>
                <a:off x="3180" y="1482"/>
                <a:ext cx="20" cy="12"/>
              </a:xfrm>
              <a:custGeom>
                <a:avLst/>
                <a:gdLst>
                  <a:gd name="T0" fmla="*/ 8 w 20"/>
                  <a:gd name="T1" fmla="*/ 12 h 12"/>
                  <a:gd name="T2" fmla="*/ 0 w 20"/>
                  <a:gd name="T3" fmla="*/ 12 h 12"/>
                  <a:gd name="T4" fmla="*/ 0 w 20"/>
                  <a:gd name="T5" fmla="*/ 8 h 12"/>
                  <a:gd name="T6" fmla="*/ 2 w 20"/>
                  <a:gd name="T7" fmla="*/ 6 h 12"/>
                  <a:gd name="T8" fmla="*/ 4 w 20"/>
                  <a:gd name="T9" fmla="*/ 4 h 12"/>
                  <a:gd name="T10" fmla="*/ 6 w 20"/>
                  <a:gd name="T11" fmla="*/ 0 h 12"/>
                  <a:gd name="T12" fmla="*/ 8 w 20"/>
                  <a:gd name="T13" fmla="*/ 4 h 12"/>
                  <a:gd name="T14" fmla="*/ 12 w 20"/>
                  <a:gd name="T15" fmla="*/ 4 h 12"/>
                  <a:gd name="T16" fmla="*/ 20 w 20"/>
                  <a:gd name="T17" fmla="*/ 0 h 12"/>
                  <a:gd name="T18" fmla="*/ 20 w 20"/>
                  <a:gd name="T19" fmla="*/ 4 h 12"/>
                  <a:gd name="T20" fmla="*/ 16 w 20"/>
                  <a:gd name="T21" fmla="*/ 8 h 12"/>
                  <a:gd name="T22" fmla="*/ 8 w 20"/>
                  <a:gd name="T23" fmla="*/ 12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12">
                    <a:moveTo>
                      <a:pt x="8" y="12"/>
                    </a:moveTo>
                    <a:lnTo>
                      <a:pt x="0" y="12"/>
                    </a:lnTo>
                    <a:lnTo>
                      <a:pt x="0" y="8"/>
                    </a:lnTo>
                    <a:lnTo>
                      <a:pt x="2" y="6"/>
                    </a:lnTo>
                    <a:lnTo>
                      <a:pt x="4" y="4"/>
                    </a:lnTo>
                    <a:lnTo>
                      <a:pt x="6" y="0"/>
                    </a:lnTo>
                    <a:lnTo>
                      <a:pt x="8" y="4"/>
                    </a:lnTo>
                    <a:lnTo>
                      <a:pt x="12" y="4"/>
                    </a:lnTo>
                    <a:lnTo>
                      <a:pt x="20" y="0"/>
                    </a:lnTo>
                    <a:lnTo>
                      <a:pt x="20" y="4"/>
                    </a:lnTo>
                    <a:lnTo>
                      <a:pt x="16" y="8"/>
                    </a:lnTo>
                    <a:lnTo>
                      <a:pt x="8"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6" name="Freeform 187"/>
              <p:cNvSpPr>
                <a:spLocks noChangeAspect="1"/>
              </p:cNvSpPr>
              <p:nvPr/>
            </p:nvSpPr>
            <p:spPr bwMode="gray">
              <a:xfrm>
                <a:off x="3070" y="1368"/>
                <a:ext cx="32" cy="24"/>
              </a:xfrm>
              <a:custGeom>
                <a:avLst/>
                <a:gdLst>
                  <a:gd name="T0" fmla="*/ 28 w 32"/>
                  <a:gd name="T1" fmla="*/ 0 h 24"/>
                  <a:gd name="T2" fmla="*/ 10 w 32"/>
                  <a:gd name="T3" fmla="*/ 2 h 24"/>
                  <a:gd name="T4" fmla="*/ 4 w 32"/>
                  <a:gd name="T5" fmla="*/ 4 h 24"/>
                  <a:gd name="T6" fmla="*/ 2 w 32"/>
                  <a:gd name="T7" fmla="*/ 6 h 24"/>
                  <a:gd name="T8" fmla="*/ 0 w 32"/>
                  <a:gd name="T9" fmla="*/ 8 h 24"/>
                  <a:gd name="T10" fmla="*/ 2 w 32"/>
                  <a:gd name="T11" fmla="*/ 10 h 24"/>
                  <a:gd name="T12" fmla="*/ 2 w 32"/>
                  <a:gd name="T13" fmla="*/ 12 h 24"/>
                  <a:gd name="T14" fmla="*/ 6 w 32"/>
                  <a:gd name="T15" fmla="*/ 14 h 24"/>
                  <a:gd name="T16" fmla="*/ 6 w 32"/>
                  <a:gd name="T17" fmla="*/ 24 h 24"/>
                  <a:gd name="T18" fmla="*/ 12 w 32"/>
                  <a:gd name="T19" fmla="*/ 22 h 24"/>
                  <a:gd name="T20" fmla="*/ 20 w 32"/>
                  <a:gd name="T21" fmla="*/ 18 h 24"/>
                  <a:gd name="T22" fmla="*/ 32 w 32"/>
                  <a:gd name="T23" fmla="*/ 8 h 24"/>
                  <a:gd name="T24" fmla="*/ 30 w 32"/>
                  <a:gd name="T25" fmla="*/ 6 h 24"/>
                  <a:gd name="T26" fmla="*/ 26 w 32"/>
                  <a:gd name="T27" fmla="*/ 0 h 24"/>
                  <a:gd name="T28" fmla="*/ 28 w 32"/>
                  <a:gd name="T29" fmla="*/ 0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 h="24">
                    <a:moveTo>
                      <a:pt x="28" y="0"/>
                    </a:moveTo>
                    <a:lnTo>
                      <a:pt x="10" y="2"/>
                    </a:lnTo>
                    <a:lnTo>
                      <a:pt x="4" y="4"/>
                    </a:lnTo>
                    <a:lnTo>
                      <a:pt x="2" y="6"/>
                    </a:lnTo>
                    <a:lnTo>
                      <a:pt x="0" y="8"/>
                    </a:lnTo>
                    <a:lnTo>
                      <a:pt x="2" y="10"/>
                    </a:lnTo>
                    <a:lnTo>
                      <a:pt x="2" y="12"/>
                    </a:lnTo>
                    <a:lnTo>
                      <a:pt x="6" y="14"/>
                    </a:lnTo>
                    <a:lnTo>
                      <a:pt x="6" y="24"/>
                    </a:lnTo>
                    <a:lnTo>
                      <a:pt x="12" y="22"/>
                    </a:lnTo>
                    <a:lnTo>
                      <a:pt x="20" y="18"/>
                    </a:lnTo>
                    <a:lnTo>
                      <a:pt x="32" y="8"/>
                    </a:lnTo>
                    <a:lnTo>
                      <a:pt x="30" y="6"/>
                    </a:lnTo>
                    <a:lnTo>
                      <a:pt x="26" y="0"/>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7" name="Freeform 188"/>
              <p:cNvSpPr>
                <a:spLocks noChangeAspect="1"/>
              </p:cNvSpPr>
              <p:nvPr/>
            </p:nvSpPr>
            <p:spPr bwMode="gray">
              <a:xfrm>
                <a:off x="3208" y="1532"/>
                <a:ext cx="22" cy="64"/>
              </a:xfrm>
              <a:custGeom>
                <a:avLst/>
                <a:gdLst>
                  <a:gd name="T0" fmla="*/ 14 w 22"/>
                  <a:gd name="T1" fmla="*/ 0 h 64"/>
                  <a:gd name="T2" fmla="*/ 20 w 22"/>
                  <a:gd name="T3" fmla="*/ 0 h 64"/>
                  <a:gd name="T4" fmla="*/ 20 w 22"/>
                  <a:gd name="T5" fmla="*/ 8 h 64"/>
                  <a:gd name="T6" fmla="*/ 16 w 22"/>
                  <a:gd name="T7" fmla="*/ 8 h 64"/>
                  <a:gd name="T8" fmla="*/ 12 w 22"/>
                  <a:gd name="T9" fmla="*/ 28 h 64"/>
                  <a:gd name="T10" fmla="*/ 22 w 22"/>
                  <a:gd name="T11" fmla="*/ 28 h 64"/>
                  <a:gd name="T12" fmla="*/ 16 w 22"/>
                  <a:gd name="T13" fmla="*/ 64 h 64"/>
                  <a:gd name="T14" fmla="*/ 10 w 22"/>
                  <a:gd name="T15" fmla="*/ 48 h 64"/>
                  <a:gd name="T16" fmla="*/ 4 w 22"/>
                  <a:gd name="T17" fmla="*/ 40 h 64"/>
                  <a:gd name="T18" fmla="*/ 2 w 22"/>
                  <a:gd name="T19" fmla="*/ 36 h 64"/>
                  <a:gd name="T20" fmla="*/ 0 w 22"/>
                  <a:gd name="T21" fmla="*/ 30 h 64"/>
                  <a:gd name="T22" fmla="*/ 2 w 22"/>
                  <a:gd name="T23" fmla="*/ 26 h 64"/>
                  <a:gd name="T24" fmla="*/ 4 w 22"/>
                  <a:gd name="T25" fmla="*/ 20 h 64"/>
                  <a:gd name="T26" fmla="*/ 10 w 22"/>
                  <a:gd name="T27" fmla="*/ 12 h 64"/>
                  <a:gd name="T28" fmla="*/ 14 w 22"/>
                  <a:gd name="T29" fmla="*/ 0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64">
                    <a:moveTo>
                      <a:pt x="14" y="0"/>
                    </a:moveTo>
                    <a:lnTo>
                      <a:pt x="20" y="0"/>
                    </a:lnTo>
                    <a:lnTo>
                      <a:pt x="20" y="8"/>
                    </a:lnTo>
                    <a:lnTo>
                      <a:pt x="16" y="8"/>
                    </a:lnTo>
                    <a:lnTo>
                      <a:pt x="12" y="28"/>
                    </a:lnTo>
                    <a:lnTo>
                      <a:pt x="22" y="28"/>
                    </a:lnTo>
                    <a:lnTo>
                      <a:pt x="16" y="64"/>
                    </a:lnTo>
                    <a:lnTo>
                      <a:pt x="10" y="48"/>
                    </a:lnTo>
                    <a:lnTo>
                      <a:pt x="4" y="40"/>
                    </a:lnTo>
                    <a:lnTo>
                      <a:pt x="2" y="36"/>
                    </a:lnTo>
                    <a:lnTo>
                      <a:pt x="0" y="30"/>
                    </a:lnTo>
                    <a:lnTo>
                      <a:pt x="2" y="26"/>
                    </a:lnTo>
                    <a:lnTo>
                      <a:pt x="4" y="20"/>
                    </a:lnTo>
                    <a:lnTo>
                      <a:pt x="10" y="12"/>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8" name="Freeform 189"/>
              <p:cNvSpPr>
                <a:spLocks noChangeAspect="1"/>
              </p:cNvSpPr>
              <p:nvPr/>
            </p:nvSpPr>
            <p:spPr bwMode="gray">
              <a:xfrm>
                <a:off x="3228" y="1456"/>
                <a:ext cx="94" cy="88"/>
              </a:xfrm>
              <a:custGeom>
                <a:avLst/>
                <a:gdLst>
                  <a:gd name="T0" fmla="*/ 0 w 94"/>
                  <a:gd name="T1" fmla="*/ 82 h 88"/>
                  <a:gd name="T2" fmla="*/ 10 w 94"/>
                  <a:gd name="T3" fmla="*/ 84 h 88"/>
                  <a:gd name="T4" fmla="*/ 14 w 94"/>
                  <a:gd name="T5" fmla="*/ 88 h 88"/>
                  <a:gd name="T6" fmla="*/ 18 w 94"/>
                  <a:gd name="T7" fmla="*/ 88 h 88"/>
                  <a:gd name="T8" fmla="*/ 20 w 94"/>
                  <a:gd name="T9" fmla="*/ 88 h 88"/>
                  <a:gd name="T10" fmla="*/ 80 w 94"/>
                  <a:gd name="T11" fmla="*/ 54 h 88"/>
                  <a:gd name="T12" fmla="*/ 80 w 94"/>
                  <a:gd name="T13" fmla="*/ 46 h 88"/>
                  <a:gd name="T14" fmla="*/ 80 w 94"/>
                  <a:gd name="T15" fmla="*/ 40 h 88"/>
                  <a:gd name="T16" fmla="*/ 82 w 94"/>
                  <a:gd name="T17" fmla="*/ 34 h 88"/>
                  <a:gd name="T18" fmla="*/ 84 w 94"/>
                  <a:gd name="T19" fmla="*/ 28 h 88"/>
                  <a:gd name="T20" fmla="*/ 82 w 94"/>
                  <a:gd name="T21" fmla="*/ 26 h 88"/>
                  <a:gd name="T22" fmla="*/ 80 w 94"/>
                  <a:gd name="T23" fmla="*/ 22 h 88"/>
                  <a:gd name="T24" fmla="*/ 82 w 94"/>
                  <a:gd name="T25" fmla="*/ 16 h 88"/>
                  <a:gd name="T26" fmla="*/ 84 w 94"/>
                  <a:gd name="T27" fmla="*/ 14 h 88"/>
                  <a:gd name="T28" fmla="*/ 88 w 94"/>
                  <a:gd name="T29" fmla="*/ 14 h 88"/>
                  <a:gd name="T30" fmla="*/ 94 w 94"/>
                  <a:gd name="T31" fmla="*/ 4 h 88"/>
                  <a:gd name="T32" fmla="*/ 94 w 94"/>
                  <a:gd name="T33" fmla="*/ 0 h 88"/>
                  <a:gd name="T34" fmla="*/ 86 w 94"/>
                  <a:gd name="T35" fmla="*/ 2 h 88"/>
                  <a:gd name="T36" fmla="*/ 74 w 94"/>
                  <a:gd name="T37" fmla="*/ 4 h 88"/>
                  <a:gd name="T38" fmla="*/ 68 w 94"/>
                  <a:gd name="T39" fmla="*/ 2 h 88"/>
                  <a:gd name="T40" fmla="*/ 66 w 94"/>
                  <a:gd name="T41" fmla="*/ 2 h 88"/>
                  <a:gd name="T42" fmla="*/ 62 w 94"/>
                  <a:gd name="T43" fmla="*/ 4 h 88"/>
                  <a:gd name="T44" fmla="*/ 56 w 94"/>
                  <a:gd name="T45" fmla="*/ 8 h 88"/>
                  <a:gd name="T46" fmla="*/ 52 w 94"/>
                  <a:gd name="T47" fmla="*/ 10 h 88"/>
                  <a:gd name="T48" fmla="*/ 46 w 94"/>
                  <a:gd name="T49" fmla="*/ 10 h 88"/>
                  <a:gd name="T50" fmla="*/ 40 w 94"/>
                  <a:gd name="T51" fmla="*/ 8 h 88"/>
                  <a:gd name="T52" fmla="*/ 36 w 94"/>
                  <a:gd name="T53" fmla="*/ 6 h 88"/>
                  <a:gd name="T54" fmla="*/ 30 w 94"/>
                  <a:gd name="T55" fmla="*/ 8 h 88"/>
                  <a:gd name="T56" fmla="*/ 24 w 94"/>
                  <a:gd name="T57" fmla="*/ 10 h 88"/>
                  <a:gd name="T58" fmla="*/ 16 w 94"/>
                  <a:gd name="T59" fmla="*/ 8 h 88"/>
                  <a:gd name="T60" fmla="*/ 12 w 94"/>
                  <a:gd name="T61" fmla="*/ 8 h 88"/>
                  <a:gd name="T62" fmla="*/ 12 w 94"/>
                  <a:gd name="T63" fmla="*/ 4 h 88"/>
                  <a:gd name="T64" fmla="*/ 8 w 94"/>
                  <a:gd name="T65" fmla="*/ 4 h 88"/>
                  <a:gd name="T66" fmla="*/ 8 w 94"/>
                  <a:gd name="T67" fmla="*/ 22 h 88"/>
                  <a:gd name="T68" fmla="*/ 4 w 94"/>
                  <a:gd name="T69" fmla="*/ 24 h 88"/>
                  <a:gd name="T70" fmla="*/ 4 w 94"/>
                  <a:gd name="T71" fmla="*/ 30 h 88"/>
                  <a:gd name="T72" fmla="*/ 2 w 94"/>
                  <a:gd name="T73" fmla="*/ 46 h 88"/>
                  <a:gd name="T74" fmla="*/ 12 w 94"/>
                  <a:gd name="T75" fmla="*/ 50 h 88"/>
                  <a:gd name="T76" fmla="*/ 10 w 94"/>
                  <a:gd name="T77" fmla="*/ 58 h 88"/>
                  <a:gd name="T78" fmla="*/ 6 w 94"/>
                  <a:gd name="T79" fmla="*/ 60 h 88"/>
                  <a:gd name="T80" fmla="*/ 2 w 94"/>
                  <a:gd name="T81" fmla="*/ 60 h 88"/>
                  <a:gd name="T82" fmla="*/ 4 w 94"/>
                  <a:gd name="T83" fmla="*/ 64 h 88"/>
                  <a:gd name="T84" fmla="*/ 6 w 94"/>
                  <a:gd name="T85" fmla="*/ 66 h 88"/>
                  <a:gd name="T86" fmla="*/ 4 w 94"/>
                  <a:gd name="T87" fmla="*/ 72 h 88"/>
                  <a:gd name="T88" fmla="*/ 0 w 94"/>
                  <a:gd name="T89" fmla="*/ 76 h 88"/>
                  <a:gd name="T90" fmla="*/ 0 w 94"/>
                  <a:gd name="T91" fmla="*/ 8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 h="88">
                    <a:moveTo>
                      <a:pt x="0" y="82"/>
                    </a:moveTo>
                    <a:lnTo>
                      <a:pt x="10" y="84"/>
                    </a:lnTo>
                    <a:lnTo>
                      <a:pt x="14" y="88"/>
                    </a:lnTo>
                    <a:lnTo>
                      <a:pt x="18" y="88"/>
                    </a:lnTo>
                    <a:lnTo>
                      <a:pt x="20" y="88"/>
                    </a:lnTo>
                    <a:lnTo>
                      <a:pt x="80" y="54"/>
                    </a:lnTo>
                    <a:lnTo>
                      <a:pt x="80" y="46"/>
                    </a:lnTo>
                    <a:lnTo>
                      <a:pt x="80" y="40"/>
                    </a:lnTo>
                    <a:lnTo>
                      <a:pt x="82" y="34"/>
                    </a:lnTo>
                    <a:lnTo>
                      <a:pt x="84" y="28"/>
                    </a:lnTo>
                    <a:lnTo>
                      <a:pt x="82" y="26"/>
                    </a:lnTo>
                    <a:lnTo>
                      <a:pt x="80" y="22"/>
                    </a:lnTo>
                    <a:lnTo>
                      <a:pt x="82" y="16"/>
                    </a:lnTo>
                    <a:lnTo>
                      <a:pt x="84" y="14"/>
                    </a:lnTo>
                    <a:lnTo>
                      <a:pt x="88" y="14"/>
                    </a:lnTo>
                    <a:lnTo>
                      <a:pt x="94" y="4"/>
                    </a:lnTo>
                    <a:lnTo>
                      <a:pt x="94" y="0"/>
                    </a:lnTo>
                    <a:lnTo>
                      <a:pt x="86" y="2"/>
                    </a:lnTo>
                    <a:lnTo>
                      <a:pt x="74" y="4"/>
                    </a:lnTo>
                    <a:lnTo>
                      <a:pt x="68" y="2"/>
                    </a:lnTo>
                    <a:lnTo>
                      <a:pt x="66" y="2"/>
                    </a:lnTo>
                    <a:lnTo>
                      <a:pt x="62" y="4"/>
                    </a:lnTo>
                    <a:lnTo>
                      <a:pt x="56" y="8"/>
                    </a:lnTo>
                    <a:lnTo>
                      <a:pt x="52" y="10"/>
                    </a:lnTo>
                    <a:lnTo>
                      <a:pt x="46" y="10"/>
                    </a:lnTo>
                    <a:lnTo>
                      <a:pt x="40" y="8"/>
                    </a:lnTo>
                    <a:lnTo>
                      <a:pt x="36" y="6"/>
                    </a:lnTo>
                    <a:lnTo>
                      <a:pt x="30" y="8"/>
                    </a:lnTo>
                    <a:lnTo>
                      <a:pt x="24" y="10"/>
                    </a:lnTo>
                    <a:lnTo>
                      <a:pt x="16" y="8"/>
                    </a:lnTo>
                    <a:lnTo>
                      <a:pt x="12" y="8"/>
                    </a:lnTo>
                    <a:lnTo>
                      <a:pt x="12" y="4"/>
                    </a:lnTo>
                    <a:lnTo>
                      <a:pt x="8" y="4"/>
                    </a:lnTo>
                    <a:lnTo>
                      <a:pt x="8" y="22"/>
                    </a:lnTo>
                    <a:lnTo>
                      <a:pt x="4" y="24"/>
                    </a:lnTo>
                    <a:lnTo>
                      <a:pt x="4" y="30"/>
                    </a:lnTo>
                    <a:lnTo>
                      <a:pt x="2" y="46"/>
                    </a:lnTo>
                    <a:lnTo>
                      <a:pt x="12" y="50"/>
                    </a:lnTo>
                    <a:lnTo>
                      <a:pt x="10" y="58"/>
                    </a:lnTo>
                    <a:lnTo>
                      <a:pt x="6" y="60"/>
                    </a:lnTo>
                    <a:lnTo>
                      <a:pt x="2" y="60"/>
                    </a:lnTo>
                    <a:lnTo>
                      <a:pt x="4" y="64"/>
                    </a:lnTo>
                    <a:lnTo>
                      <a:pt x="6" y="66"/>
                    </a:lnTo>
                    <a:lnTo>
                      <a:pt x="4" y="72"/>
                    </a:lnTo>
                    <a:lnTo>
                      <a:pt x="0" y="76"/>
                    </a:lnTo>
                    <a:lnTo>
                      <a:pt x="0"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9" name="Freeform 190"/>
              <p:cNvSpPr>
                <a:spLocks noChangeAspect="1"/>
              </p:cNvSpPr>
              <p:nvPr/>
            </p:nvSpPr>
            <p:spPr bwMode="gray">
              <a:xfrm>
                <a:off x="3278" y="1454"/>
                <a:ext cx="154" cy="150"/>
              </a:xfrm>
              <a:custGeom>
                <a:avLst/>
                <a:gdLst>
                  <a:gd name="T0" fmla="*/ 48 w 154"/>
                  <a:gd name="T1" fmla="*/ 2 h 150"/>
                  <a:gd name="T2" fmla="*/ 62 w 154"/>
                  <a:gd name="T3" fmla="*/ 2 h 150"/>
                  <a:gd name="T4" fmla="*/ 66 w 154"/>
                  <a:gd name="T5" fmla="*/ 0 h 150"/>
                  <a:gd name="T6" fmla="*/ 70 w 154"/>
                  <a:gd name="T7" fmla="*/ 2 h 150"/>
                  <a:gd name="T8" fmla="*/ 76 w 154"/>
                  <a:gd name="T9" fmla="*/ 2 h 150"/>
                  <a:gd name="T10" fmla="*/ 80 w 154"/>
                  <a:gd name="T11" fmla="*/ 12 h 150"/>
                  <a:gd name="T12" fmla="*/ 88 w 154"/>
                  <a:gd name="T13" fmla="*/ 20 h 150"/>
                  <a:gd name="T14" fmla="*/ 98 w 154"/>
                  <a:gd name="T15" fmla="*/ 24 h 150"/>
                  <a:gd name="T16" fmla="*/ 108 w 154"/>
                  <a:gd name="T17" fmla="*/ 28 h 150"/>
                  <a:gd name="T18" fmla="*/ 102 w 154"/>
                  <a:gd name="T19" fmla="*/ 40 h 150"/>
                  <a:gd name="T20" fmla="*/ 100 w 154"/>
                  <a:gd name="T21" fmla="*/ 48 h 150"/>
                  <a:gd name="T22" fmla="*/ 98 w 154"/>
                  <a:gd name="T23" fmla="*/ 56 h 150"/>
                  <a:gd name="T24" fmla="*/ 100 w 154"/>
                  <a:gd name="T25" fmla="*/ 62 h 150"/>
                  <a:gd name="T26" fmla="*/ 102 w 154"/>
                  <a:gd name="T27" fmla="*/ 68 h 150"/>
                  <a:gd name="T28" fmla="*/ 108 w 154"/>
                  <a:gd name="T29" fmla="*/ 74 h 150"/>
                  <a:gd name="T30" fmla="*/ 112 w 154"/>
                  <a:gd name="T31" fmla="*/ 78 h 150"/>
                  <a:gd name="T32" fmla="*/ 124 w 154"/>
                  <a:gd name="T33" fmla="*/ 86 h 150"/>
                  <a:gd name="T34" fmla="*/ 132 w 154"/>
                  <a:gd name="T35" fmla="*/ 92 h 150"/>
                  <a:gd name="T36" fmla="*/ 136 w 154"/>
                  <a:gd name="T37" fmla="*/ 96 h 150"/>
                  <a:gd name="T38" fmla="*/ 136 w 154"/>
                  <a:gd name="T39" fmla="*/ 102 h 150"/>
                  <a:gd name="T40" fmla="*/ 138 w 154"/>
                  <a:gd name="T41" fmla="*/ 112 h 150"/>
                  <a:gd name="T42" fmla="*/ 142 w 154"/>
                  <a:gd name="T43" fmla="*/ 116 h 150"/>
                  <a:gd name="T44" fmla="*/ 148 w 154"/>
                  <a:gd name="T45" fmla="*/ 122 h 150"/>
                  <a:gd name="T46" fmla="*/ 152 w 154"/>
                  <a:gd name="T47" fmla="*/ 126 h 150"/>
                  <a:gd name="T48" fmla="*/ 154 w 154"/>
                  <a:gd name="T49" fmla="*/ 132 h 150"/>
                  <a:gd name="T50" fmla="*/ 152 w 154"/>
                  <a:gd name="T51" fmla="*/ 134 h 150"/>
                  <a:gd name="T52" fmla="*/ 148 w 154"/>
                  <a:gd name="T53" fmla="*/ 132 h 150"/>
                  <a:gd name="T54" fmla="*/ 142 w 154"/>
                  <a:gd name="T55" fmla="*/ 132 h 150"/>
                  <a:gd name="T56" fmla="*/ 138 w 154"/>
                  <a:gd name="T57" fmla="*/ 132 h 150"/>
                  <a:gd name="T58" fmla="*/ 134 w 154"/>
                  <a:gd name="T59" fmla="*/ 136 h 150"/>
                  <a:gd name="T60" fmla="*/ 130 w 154"/>
                  <a:gd name="T61" fmla="*/ 142 h 150"/>
                  <a:gd name="T62" fmla="*/ 126 w 154"/>
                  <a:gd name="T63" fmla="*/ 150 h 150"/>
                  <a:gd name="T64" fmla="*/ 98 w 154"/>
                  <a:gd name="T65" fmla="*/ 150 h 150"/>
                  <a:gd name="T66" fmla="*/ 80 w 154"/>
                  <a:gd name="T67" fmla="*/ 140 h 150"/>
                  <a:gd name="T68" fmla="*/ 80 w 154"/>
                  <a:gd name="T69" fmla="*/ 130 h 150"/>
                  <a:gd name="T70" fmla="*/ 74 w 154"/>
                  <a:gd name="T71" fmla="*/ 128 h 150"/>
                  <a:gd name="T72" fmla="*/ 70 w 154"/>
                  <a:gd name="T73" fmla="*/ 126 h 150"/>
                  <a:gd name="T74" fmla="*/ 68 w 154"/>
                  <a:gd name="T75" fmla="*/ 122 h 150"/>
                  <a:gd name="T76" fmla="*/ 64 w 154"/>
                  <a:gd name="T77" fmla="*/ 120 h 150"/>
                  <a:gd name="T78" fmla="*/ 8 w 154"/>
                  <a:gd name="T79" fmla="*/ 96 h 150"/>
                  <a:gd name="T80" fmla="*/ 0 w 154"/>
                  <a:gd name="T81" fmla="*/ 74 h 150"/>
                  <a:gd name="T82" fmla="*/ 30 w 154"/>
                  <a:gd name="T83" fmla="*/ 56 h 150"/>
                  <a:gd name="T84" fmla="*/ 30 w 154"/>
                  <a:gd name="T85" fmla="*/ 48 h 150"/>
                  <a:gd name="T86" fmla="*/ 30 w 154"/>
                  <a:gd name="T87" fmla="*/ 42 h 150"/>
                  <a:gd name="T88" fmla="*/ 32 w 154"/>
                  <a:gd name="T89" fmla="*/ 36 h 150"/>
                  <a:gd name="T90" fmla="*/ 34 w 154"/>
                  <a:gd name="T91" fmla="*/ 30 h 150"/>
                  <a:gd name="T92" fmla="*/ 32 w 154"/>
                  <a:gd name="T93" fmla="*/ 28 h 150"/>
                  <a:gd name="T94" fmla="*/ 30 w 154"/>
                  <a:gd name="T95" fmla="*/ 24 h 150"/>
                  <a:gd name="T96" fmla="*/ 32 w 154"/>
                  <a:gd name="T97" fmla="*/ 18 h 150"/>
                  <a:gd name="T98" fmla="*/ 34 w 154"/>
                  <a:gd name="T99" fmla="*/ 16 h 150"/>
                  <a:gd name="T100" fmla="*/ 38 w 154"/>
                  <a:gd name="T101" fmla="*/ 16 h 150"/>
                  <a:gd name="T102" fmla="*/ 44 w 154"/>
                  <a:gd name="T103" fmla="*/ 6 h 150"/>
                  <a:gd name="T104" fmla="*/ 44 w 154"/>
                  <a:gd name="T105" fmla="*/ 2 h 150"/>
                  <a:gd name="T106" fmla="*/ 48 w 154"/>
                  <a:gd name="T107" fmla="*/ 2 h 1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4" h="150">
                    <a:moveTo>
                      <a:pt x="48" y="2"/>
                    </a:moveTo>
                    <a:lnTo>
                      <a:pt x="62" y="2"/>
                    </a:lnTo>
                    <a:lnTo>
                      <a:pt x="66" y="0"/>
                    </a:lnTo>
                    <a:lnTo>
                      <a:pt x="70" y="2"/>
                    </a:lnTo>
                    <a:lnTo>
                      <a:pt x="76" y="2"/>
                    </a:lnTo>
                    <a:lnTo>
                      <a:pt x="80" y="12"/>
                    </a:lnTo>
                    <a:lnTo>
                      <a:pt x="88" y="20"/>
                    </a:lnTo>
                    <a:lnTo>
                      <a:pt x="98" y="24"/>
                    </a:lnTo>
                    <a:lnTo>
                      <a:pt x="108" y="28"/>
                    </a:lnTo>
                    <a:lnTo>
                      <a:pt x="102" y="40"/>
                    </a:lnTo>
                    <a:lnTo>
                      <a:pt x="100" y="48"/>
                    </a:lnTo>
                    <a:lnTo>
                      <a:pt x="98" y="56"/>
                    </a:lnTo>
                    <a:lnTo>
                      <a:pt x="100" y="62"/>
                    </a:lnTo>
                    <a:lnTo>
                      <a:pt x="102" y="68"/>
                    </a:lnTo>
                    <a:lnTo>
                      <a:pt x="108" y="74"/>
                    </a:lnTo>
                    <a:lnTo>
                      <a:pt x="112" y="78"/>
                    </a:lnTo>
                    <a:lnTo>
                      <a:pt x="124" y="86"/>
                    </a:lnTo>
                    <a:lnTo>
                      <a:pt x="132" y="92"/>
                    </a:lnTo>
                    <a:lnTo>
                      <a:pt x="136" y="96"/>
                    </a:lnTo>
                    <a:lnTo>
                      <a:pt x="136" y="102"/>
                    </a:lnTo>
                    <a:lnTo>
                      <a:pt x="138" y="112"/>
                    </a:lnTo>
                    <a:lnTo>
                      <a:pt x="142" y="116"/>
                    </a:lnTo>
                    <a:lnTo>
                      <a:pt x="148" y="122"/>
                    </a:lnTo>
                    <a:lnTo>
                      <a:pt x="152" y="126"/>
                    </a:lnTo>
                    <a:lnTo>
                      <a:pt x="154" y="132"/>
                    </a:lnTo>
                    <a:lnTo>
                      <a:pt x="152" y="134"/>
                    </a:lnTo>
                    <a:lnTo>
                      <a:pt x="148" y="132"/>
                    </a:lnTo>
                    <a:lnTo>
                      <a:pt x="142" y="132"/>
                    </a:lnTo>
                    <a:lnTo>
                      <a:pt x="138" y="132"/>
                    </a:lnTo>
                    <a:lnTo>
                      <a:pt x="134" y="136"/>
                    </a:lnTo>
                    <a:lnTo>
                      <a:pt x="130" y="142"/>
                    </a:lnTo>
                    <a:lnTo>
                      <a:pt x="126" y="150"/>
                    </a:lnTo>
                    <a:lnTo>
                      <a:pt x="98" y="150"/>
                    </a:lnTo>
                    <a:lnTo>
                      <a:pt x="80" y="140"/>
                    </a:lnTo>
                    <a:lnTo>
                      <a:pt x="80" y="130"/>
                    </a:lnTo>
                    <a:lnTo>
                      <a:pt x="74" y="128"/>
                    </a:lnTo>
                    <a:lnTo>
                      <a:pt x="70" y="126"/>
                    </a:lnTo>
                    <a:lnTo>
                      <a:pt x="68" y="122"/>
                    </a:lnTo>
                    <a:lnTo>
                      <a:pt x="64" y="120"/>
                    </a:lnTo>
                    <a:lnTo>
                      <a:pt x="8" y="96"/>
                    </a:lnTo>
                    <a:lnTo>
                      <a:pt x="0" y="74"/>
                    </a:lnTo>
                    <a:lnTo>
                      <a:pt x="30" y="56"/>
                    </a:lnTo>
                    <a:lnTo>
                      <a:pt x="30" y="48"/>
                    </a:lnTo>
                    <a:lnTo>
                      <a:pt x="30" y="42"/>
                    </a:lnTo>
                    <a:lnTo>
                      <a:pt x="32" y="36"/>
                    </a:lnTo>
                    <a:lnTo>
                      <a:pt x="34" y="30"/>
                    </a:lnTo>
                    <a:lnTo>
                      <a:pt x="32" y="28"/>
                    </a:lnTo>
                    <a:lnTo>
                      <a:pt x="30" y="24"/>
                    </a:lnTo>
                    <a:lnTo>
                      <a:pt x="32" y="18"/>
                    </a:lnTo>
                    <a:lnTo>
                      <a:pt x="34" y="16"/>
                    </a:lnTo>
                    <a:lnTo>
                      <a:pt x="38" y="16"/>
                    </a:lnTo>
                    <a:lnTo>
                      <a:pt x="44" y="6"/>
                    </a:lnTo>
                    <a:lnTo>
                      <a:pt x="44" y="2"/>
                    </a:lnTo>
                    <a:lnTo>
                      <a:pt x="4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0" name="Freeform 191"/>
              <p:cNvSpPr>
                <a:spLocks noChangeAspect="1"/>
              </p:cNvSpPr>
              <p:nvPr/>
            </p:nvSpPr>
            <p:spPr bwMode="gray">
              <a:xfrm>
                <a:off x="3070" y="1364"/>
                <a:ext cx="278" cy="116"/>
              </a:xfrm>
              <a:custGeom>
                <a:avLst/>
                <a:gdLst>
                  <a:gd name="T0" fmla="*/ 166 w 278"/>
                  <a:gd name="T1" fmla="*/ 96 h 116"/>
                  <a:gd name="T2" fmla="*/ 170 w 278"/>
                  <a:gd name="T3" fmla="*/ 100 h 116"/>
                  <a:gd name="T4" fmla="*/ 182 w 278"/>
                  <a:gd name="T5" fmla="*/ 102 h 116"/>
                  <a:gd name="T6" fmla="*/ 194 w 278"/>
                  <a:gd name="T7" fmla="*/ 98 h 116"/>
                  <a:gd name="T8" fmla="*/ 204 w 278"/>
                  <a:gd name="T9" fmla="*/ 102 h 116"/>
                  <a:gd name="T10" fmla="*/ 214 w 278"/>
                  <a:gd name="T11" fmla="*/ 100 h 116"/>
                  <a:gd name="T12" fmla="*/ 224 w 278"/>
                  <a:gd name="T13" fmla="*/ 94 h 116"/>
                  <a:gd name="T14" fmla="*/ 232 w 278"/>
                  <a:gd name="T15" fmla="*/ 96 h 116"/>
                  <a:gd name="T16" fmla="*/ 252 w 278"/>
                  <a:gd name="T17" fmla="*/ 92 h 116"/>
                  <a:gd name="T18" fmla="*/ 270 w 278"/>
                  <a:gd name="T19" fmla="*/ 92 h 116"/>
                  <a:gd name="T20" fmla="*/ 278 w 278"/>
                  <a:gd name="T21" fmla="*/ 90 h 116"/>
                  <a:gd name="T22" fmla="*/ 274 w 278"/>
                  <a:gd name="T23" fmla="*/ 70 h 116"/>
                  <a:gd name="T24" fmla="*/ 270 w 278"/>
                  <a:gd name="T25" fmla="*/ 52 h 116"/>
                  <a:gd name="T26" fmla="*/ 274 w 278"/>
                  <a:gd name="T27" fmla="*/ 44 h 116"/>
                  <a:gd name="T28" fmla="*/ 268 w 278"/>
                  <a:gd name="T29" fmla="*/ 36 h 116"/>
                  <a:gd name="T30" fmla="*/ 260 w 278"/>
                  <a:gd name="T31" fmla="*/ 32 h 116"/>
                  <a:gd name="T32" fmla="*/ 258 w 278"/>
                  <a:gd name="T33" fmla="*/ 20 h 116"/>
                  <a:gd name="T34" fmla="*/ 252 w 278"/>
                  <a:gd name="T35" fmla="*/ 10 h 116"/>
                  <a:gd name="T36" fmla="*/ 226 w 278"/>
                  <a:gd name="T37" fmla="*/ 10 h 116"/>
                  <a:gd name="T38" fmla="*/ 194 w 278"/>
                  <a:gd name="T39" fmla="*/ 16 h 116"/>
                  <a:gd name="T40" fmla="*/ 170 w 278"/>
                  <a:gd name="T41" fmla="*/ 18 h 116"/>
                  <a:gd name="T42" fmla="*/ 148 w 278"/>
                  <a:gd name="T43" fmla="*/ 10 h 116"/>
                  <a:gd name="T44" fmla="*/ 124 w 278"/>
                  <a:gd name="T45" fmla="*/ 0 h 116"/>
                  <a:gd name="T46" fmla="*/ 102 w 278"/>
                  <a:gd name="T47" fmla="*/ 2 h 116"/>
                  <a:gd name="T48" fmla="*/ 84 w 278"/>
                  <a:gd name="T49" fmla="*/ 12 h 116"/>
                  <a:gd name="T50" fmla="*/ 64 w 278"/>
                  <a:gd name="T51" fmla="*/ 14 h 116"/>
                  <a:gd name="T52" fmla="*/ 60 w 278"/>
                  <a:gd name="T53" fmla="*/ 12 h 116"/>
                  <a:gd name="T54" fmla="*/ 46 w 278"/>
                  <a:gd name="T55" fmla="*/ 12 h 116"/>
                  <a:gd name="T56" fmla="*/ 34 w 278"/>
                  <a:gd name="T57" fmla="*/ 14 h 116"/>
                  <a:gd name="T58" fmla="*/ 44 w 278"/>
                  <a:gd name="T59" fmla="*/ 24 h 116"/>
                  <a:gd name="T60" fmla="*/ 12 w 278"/>
                  <a:gd name="T61" fmla="*/ 28 h 116"/>
                  <a:gd name="T62" fmla="*/ 0 w 278"/>
                  <a:gd name="T63" fmla="*/ 40 h 116"/>
                  <a:gd name="T64" fmla="*/ 4 w 278"/>
                  <a:gd name="T65" fmla="*/ 42 h 116"/>
                  <a:gd name="T66" fmla="*/ 8 w 278"/>
                  <a:gd name="T67" fmla="*/ 46 h 116"/>
                  <a:gd name="T68" fmla="*/ 14 w 278"/>
                  <a:gd name="T69" fmla="*/ 54 h 116"/>
                  <a:gd name="T70" fmla="*/ 10 w 278"/>
                  <a:gd name="T71" fmla="*/ 60 h 116"/>
                  <a:gd name="T72" fmla="*/ 18 w 278"/>
                  <a:gd name="T73" fmla="*/ 66 h 116"/>
                  <a:gd name="T74" fmla="*/ 22 w 278"/>
                  <a:gd name="T75" fmla="*/ 76 h 116"/>
                  <a:gd name="T76" fmla="*/ 30 w 278"/>
                  <a:gd name="T77" fmla="*/ 86 h 116"/>
                  <a:gd name="T78" fmla="*/ 46 w 278"/>
                  <a:gd name="T79" fmla="*/ 96 h 116"/>
                  <a:gd name="T80" fmla="*/ 76 w 278"/>
                  <a:gd name="T81" fmla="*/ 104 h 116"/>
                  <a:gd name="T82" fmla="*/ 78 w 278"/>
                  <a:gd name="T83" fmla="*/ 96 h 116"/>
                  <a:gd name="T84" fmla="*/ 74 w 278"/>
                  <a:gd name="T85" fmla="*/ 94 h 116"/>
                  <a:gd name="T86" fmla="*/ 82 w 278"/>
                  <a:gd name="T87" fmla="*/ 92 h 116"/>
                  <a:gd name="T88" fmla="*/ 90 w 278"/>
                  <a:gd name="T89" fmla="*/ 94 h 116"/>
                  <a:gd name="T90" fmla="*/ 104 w 278"/>
                  <a:gd name="T91" fmla="*/ 106 h 116"/>
                  <a:gd name="T92" fmla="*/ 114 w 278"/>
                  <a:gd name="T93" fmla="*/ 108 h 116"/>
                  <a:gd name="T94" fmla="*/ 120 w 278"/>
                  <a:gd name="T95" fmla="*/ 106 h 116"/>
                  <a:gd name="T96" fmla="*/ 132 w 278"/>
                  <a:gd name="T97" fmla="*/ 94 h 116"/>
                  <a:gd name="T98" fmla="*/ 138 w 278"/>
                  <a:gd name="T99" fmla="*/ 92 h 116"/>
                  <a:gd name="T100" fmla="*/ 142 w 278"/>
                  <a:gd name="T101" fmla="*/ 94 h 116"/>
                  <a:gd name="T102" fmla="*/ 148 w 278"/>
                  <a:gd name="T103" fmla="*/ 96 h 116"/>
                  <a:gd name="T104" fmla="*/ 154 w 278"/>
                  <a:gd name="T105" fmla="*/ 94 h 116"/>
                  <a:gd name="T106" fmla="*/ 162 w 278"/>
                  <a:gd name="T107" fmla="*/ 96 h 116"/>
                  <a:gd name="T108" fmla="*/ 156 w 278"/>
                  <a:gd name="T109" fmla="*/ 98 h 116"/>
                  <a:gd name="T110" fmla="*/ 162 w 278"/>
                  <a:gd name="T111" fmla="*/ 116 h 1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78" h="116">
                    <a:moveTo>
                      <a:pt x="166" y="114"/>
                    </a:moveTo>
                    <a:lnTo>
                      <a:pt x="166" y="96"/>
                    </a:lnTo>
                    <a:lnTo>
                      <a:pt x="170" y="96"/>
                    </a:lnTo>
                    <a:lnTo>
                      <a:pt x="170" y="100"/>
                    </a:lnTo>
                    <a:lnTo>
                      <a:pt x="174" y="100"/>
                    </a:lnTo>
                    <a:lnTo>
                      <a:pt x="182" y="102"/>
                    </a:lnTo>
                    <a:lnTo>
                      <a:pt x="188" y="100"/>
                    </a:lnTo>
                    <a:lnTo>
                      <a:pt x="194" y="98"/>
                    </a:lnTo>
                    <a:lnTo>
                      <a:pt x="198" y="100"/>
                    </a:lnTo>
                    <a:lnTo>
                      <a:pt x="204" y="102"/>
                    </a:lnTo>
                    <a:lnTo>
                      <a:pt x="210" y="102"/>
                    </a:lnTo>
                    <a:lnTo>
                      <a:pt x="214" y="100"/>
                    </a:lnTo>
                    <a:lnTo>
                      <a:pt x="220" y="96"/>
                    </a:lnTo>
                    <a:lnTo>
                      <a:pt x="224" y="94"/>
                    </a:lnTo>
                    <a:lnTo>
                      <a:pt x="226" y="94"/>
                    </a:lnTo>
                    <a:lnTo>
                      <a:pt x="232" y="96"/>
                    </a:lnTo>
                    <a:lnTo>
                      <a:pt x="244" y="94"/>
                    </a:lnTo>
                    <a:lnTo>
                      <a:pt x="252" y="92"/>
                    </a:lnTo>
                    <a:lnTo>
                      <a:pt x="256" y="92"/>
                    </a:lnTo>
                    <a:lnTo>
                      <a:pt x="270" y="92"/>
                    </a:lnTo>
                    <a:lnTo>
                      <a:pt x="274" y="90"/>
                    </a:lnTo>
                    <a:lnTo>
                      <a:pt x="278" y="90"/>
                    </a:lnTo>
                    <a:lnTo>
                      <a:pt x="276" y="80"/>
                    </a:lnTo>
                    <a:lnTo>
                      <a:pt x="274" y="70"/>
                    </a:lnTo>
                    <a:lnTo>
                      <a:pt x="272" y="62"/>
                    </a:lnTo>
                    <a:lnTo>
                      <a:pt x="270" y="52"/>
                    </a:lnTo>
                    <a:lnTo>
                      <a:pt x="272" y="52"/>
                    </a:lnTo>
                    <a:lnTo>
                      <a:pt x="274" y="44"/>
                    </a:lnTo>
                    <a:lnTo>
                      <a:pt x="274" y="40"/>
                    </a:lnTo>
                    <a:lnTo>
                      <a:pt x="268" y="36"/>
                    </a:lnTo>
                    <a:lnTo>
                      <a:pt x="260" y="36"/>
                    </a:lnTo>
                    <a:lnTo>
                      <a:pt x="260" y="32"/>
                    </a:lnTo>
                    <a:lnTo>
                      <a:pt x="260" y="28"/>
                    </a:lnTo>
                    <a:lnTo>
                      <a:pt x="258" y="20"/>
                    </a:lnTo>
                    <a:lnTo>
                      <a:pt x="256" y="14"/>
                    </a:lnTo>
                    <a:lnTo>
                      <a:pt x="252" y="10"/>
                    </a:lnTo>
                    <a:lnTo>
                      <a:pt x="242" y="8"/>
                    </a:lnTo>
                    <a:lnTo>
                      <a:pt x="226" y="10"/>
                    </a:lnTo>
                    <a:lnTo>
                      <a:pt x="210" y="12"/>
                    </a:lnTo>
                    <a:lnTo>
                      <a:pt x="194" y="16"/>
                    </a:lnTo>
                    <a:lnTo>
                      <a:pt x="176" y="18"/>
                    </a:lnTo>
                    <a:lnTo>
                      <a:pt x="170" y="18"/>
                    </a:lnTo>
                    <a:lnTo>
                      <a:pt x="162" y="14"/>
                    </a:lnTo>
                    <a:lnTo>
                      <a:pt x="148" y="10"/>
                    </a:lnTo>
                    <a:lnTo>
                      <a:pt x="134" y="2"/>
                    </a:lnTo>
                    <a:lnTo>
                      <a:pt x="124" y="0"/>
                    </a:lnTo>
                    <a:lnTo>
                      <a:pt x="114" y="0"/>
                    </a:lnTo>
                    <a:lnTo>
                      <a:pt x="102" y="2"/>
                    </a:lnTo>
                    <a:lnTo>
                      <a:pt x="92" y="6"/>
                    </a:lnTo>
                    <a:lnTo>
                      <a:pt x="84" y="12"/>
                    </a:lnTo>
                    <a:lnTo>
                      <a:pt x="76" y="14"/>
                    </a:lnTo>
                    <a:lnTo>
                      <a:pt x="64" y="14"/>
                    </a:lnTo>
                    <a:lnTo>
                      <a:pt x="60" y="14"/>
                    </a:lnTo>
                    <a:lnTo>
                      <a:pt x="60" y="12"/>
                    </a:lnTo>
                    <a:lnTo>
                      <a:pt x="52" y="12"/>
                    </a:lnTo>
                    <a:lnTo>
                      <a:pt x="46" y="12"/>
                    </a:lnTo>
                    <a:lnTo>
                      <a:pt x="34" y="12"/>
                    </a:lnTo>
                    <a:lnTo>
                      <a:pt x="34" y="14"/>
                    </a:lnTo>
                    <a:lnTo>
                      <a:pt x="38" y="18"/>
                    </a:lnTo>
                    <a:lnTo>
                      <a:pt x="44" y="24"/>
                    </a:lnTo>
                    <a:lnTo>
                      <a:pt x="32" y="26"/>
                    </a:lnTo>
                    <a:lnTo>
                      <a:pt x="12" y="28"/>
                    </a:lnTo>
                    <a:lnTo>
                      <a:pt x="6" y="34"/>
                    </a:lnTo>
                    <a:lnTo>
                      <a:pt x="0" y="40"/>
                    </a:lnTo>
                    <a:lnTo>
                      <a:pt x="2" y="40"/>
                    </a:lnTo>
                    <a:lnTo>
                      <a:pt x="4" y="42"/>
                    </a:lnTo>
                    <a:lnTo>
                      <a:pt x="8" y="44"/>
                    </a:lnTo>
                    <a:lnTo>
                      <a:pt x="8" y="46"/>
                    </a:lnTo>
                    <a:lnTo>
                      <a:pt x="10" y="50"/>
                    </a:lnTo>
                    <a:lnTo>
                      <a:pt x="14" y="54"/>
                    </a:lnTo>
                    <a:lnTo>
                      <a:pt x="12" y="58"/>
                    </a:lnTo>
                    <a:lnTo>
                      <a:pt x="10" y="60"/>
                    </a:lnTo>
                    <a:lnTo>
                      <a:pt x="10" y="66"/>
                    </a:lnTo>
                    <a:lnTo>
                      <a:pt x="18" y="66"/>
                    </a:lnTo>
                    <a:lnTo>
                      <a:pt x="18" y="70"/>
                    </a:lnTo>
                    <a:lnTo>
                      <a:pt x="22" y="76"/>
                    </a:lnTo>
                    <a:lnTo>
                      <a:pt x="30" y="84"/>
                    </a:lnTo>
                    <a:lnTo>
                      <a:pt x="30" y="86"/>
                    </a:lnTo>
                    <a:lnTo>
                      <a:pt x="32" y="90"/>
                    </a:lnTo>
                    <a:lnTo>
                      <a:pt x="46" y="96"/>
                    </a:lnTo>
                    <a:lnTo>
                      <a:pt x="60" y="100"/>
                    </a:lnTo>
                    <a:lnTo>
                      <a:pt x="76" y="104"/>
                    </a:lnTo>
                    <a:lnTo>
                      <a:pt x="78" y="100"/>
                    </a:lnTo>
                    <a:lnTo>
                      <a:pt x="78" y="96"/>
                    </a:lnTo>
                    <a:lnTo>
                      <a:pt x="76" y="94"/>
                    </a:lnTo>
                    <a:lnTo>
                      <a:pt x="74" y="94"/>
                    </a:lnTo>
                    <a:lnTo>
                      <a:pt x="78" y="94"/>
                    </a:lnTo>
                    <a:lnTo>
                      <a:pt x="82" y="92"/>
                    </a:lnTo>
                    <a:lnTo>
                      <a:pt x="88" y="92"/>
                    </a:lnTo>
                    <a:lnTo>
                      <a:pt x="90" y="94"/>
                    </a:lnTo>
                    <a:lnTo>
                      <a:pt x="98" y="98"/>
                    </a:lnTo>
                    <a:lnTo>
                      <a:pt x="104" y="106"/>
                    </a:lnTo>
                    <a:lnTo>
                      <a:pt x="108" y="108"/>
                    </a:lnTo>
                    <a:lnTo>
                      <a:pt x="114" y="108"/>
                    </a:lnTo>
                    <a:lnTo>
                      <a:pt x="116" y="108"/>
                    </a:lnTo>
                    <a:lnTo>
                      <a:pt x="120" y="106"/>
                    </a:lnTo>
                    <a:lnTo>
                      <a:pt x="126" y="98"/>
                    </a:lnTo>
                    <a:lnTo>
                      <a:pt x="132" y="94"/>
                    </a:lnTo>
                    <a:lnTo>
                      <a:pt x="134" y="92"/>
                    </a:lnTo>
                    <a:lnTo>
                      <a:pt x="138" y="92"/>
                    </a:lnTo>
                    <a:lnTo>
                      <a:pt x="142" y="92"/>
                    </a:lnTo>
                    <a:lnTo>
                      <a:pt x="142" y="94"/>
                    </a:lnTo>
                    <a:lnTo>
                      <a:pt x="146" y="94"/>
                    </a:lnTo>
                    <a:lnTo>
                      <a:pt x="148" y="96"/>
                    </a:lnTo>
                    <a:lnTo>
                      <a:pt x="152" y="94"/>
                    </a:lnTo>
                    <a:lnTo>
                      <a:pt x="154" y="94"/>
                    </a:lnTo>
                    <a:lnTo>
                      <a:pt x="164" y="94"/>
                    </a:lnTo>
                    <a:lnTo>
                      <a:pt x="162" y="96"/>
                    </a:lnTo>
                    <a:lnTo>
                      <a:pt x="160" y="98"/>
                    </a:lnTo>
                    <a:lnTo>
                      <a:pt x="156" y="98"/>
                    </a:lnTo>
                    <a:lnTo>
                      <a:pt x="158" y="108"/>
                    </a:lnTo>
                    <a:lnTo>
                      <a:pt x="162" y="116"/>
                    </a:lnTo>
                    <a:lnTo>
                      <a:pt x="166" y="1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1" name="Freeform 192"/>
              <p:cNvSpPr>
                <a:spLocks noChangeAspect="1"/>
              </p:cNvSpPr>
              <p:nvPr/>
            </p:nvSpPr>
            <p:spPr bwMode="gray">
              <a:xfrm>
                <a:off x="3478" y="1656"/>
                <a:ext cx="16" cy="24"/>
              </a:xfrm>
              <a:custGeom>
                <a:avLst/>
                <a:gdLst>
                  <a:gd name="T0" fmla="*/ 0 w 16"/>
                  <a:gd name="T1" fmla="*/ 12 h 24"/>
                  <a:gd name="T2" fmla="*/ 2 w 16"/>
                  <a:gd name="T3" fmla="*/ 10 h 24"/>
                  <a:gd name="T4" fmla="*/ 4 w 16"/>
                  <a:gd name="T5" fmla="*/ 8 h 24"/>
                  <a:gd name="T6" fmla="*/ 2 w 16"/>
                  <a:gd name="T7" fmla="*/ 0 h 24"/>
                  <a:gd name="T8" fmla="*/ 10 w 16"/>
                  <a:gd name="T9" fmla="*/ 0 h 24"/>
                  <a:gd name="T10" fmla="*/ 12 w 16"/>
                  <a:gd name="T11" fmla="*/ 6 h 24"/>
                  <a:gd name="T12" fmla="*/ 14 w 16"/>
                  <a:gd name="T13" fmla="*/ 10 h 24"/>
                  <a:gd name="T14" fmla="*/ 16 w 16"/>
                  <a:gd name="T15" fmla="*/ 12 h 24"/>
                  <a:gd name="T16" fmla="*/ 14 w 16"/>
                  <a:gd name="T17" fmla="*/ 16 h 24"/>
                  <a:gd name="T18" fmla="*/ 10 w 16"/>
                  <a:gd name="T19" fmla="*/ 20 h 24"/>
                  <a:gd name="T20" fmla="*/ 6 w 16"/>
                  <a:gd name="T21" fmla="*/ 24 h 24"/>
                  <a:gd name="T22" fmla="*/ 4 w 16"/>
                  <a:gd name="T23" fmla="*/ 20 h 24"/>
                  <a:gd name="T24" fmla="*/ 0 w 16"/>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4">
                    <a:moveTo>
                      <a:pt x="0" y="12"/>
                    </a:moveTo>
                    <a:lnTo>
                      <a:pt x="2" y="10"/>
                    </a:lnTo>
                    <a:lnTo>
                      <a:pt x="4" y="8"/>
                    </a:lnTo>
                    <a:lnTo>
                      <a:pt x="2" y="0"/>
                    </a:lnTo>
                    <a:lnTo>
                      <a:pt x="10" y="0"/>
                    </a:lnTo>
                    <a:lnTo>
                      <a:pt x="12" y="6"/>
                    </a:lnTo>
                    <a:lnTo>
                      <a:pt x="14" y="10"/>
                    </a:lnTo>
                    <a:lnTo>
                      <a:pt x="16" y="12"/>
                    </a:lnTo>
                    <a:lnTo>
                      <a:pt x="14" y="16"/>
                    </a:lnTo>
                    <a:lnTo>
                      <a:pt x="10" y="20"/>
                    </a:lnTo>
                    <a:lnTo>
                      <a:pt x="6" y="24"/>
                    </a:lnTo>
                    <a:lnTo>
                      <a:pt x="4" y="20"/>
                    </a:lnTo>
                    <a:lnTo>
                      <a:pt x="0"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2" name="Freeform 193"/>
              <p:cNvSpPr>
                <a:spLocks noChangeAspect="1"/>
              </p:cNvSpPr>
              <p:nvPr/>
            </p:nvSpPr>
            <p:spPr bwMode="gray">
              <a:xfrm>
                <a:off x="3506" y="1674"/>
                <a:ext cx="120" cy="150"/>
              </a:xfrm>
              <a:custGeom>
                <a:avLst/>
                <a:gdLst>
                  <a:gd name="T0" fmla="*/ 66 w 120"/>
                  <a:gd name="T1" fmla="*/ 4 h 150"/>
                  <a:gd name="T2" fmla="*/ 72 w 120"/>
                  <a:gd name="T3" fmla="*/ 12 h 150"/>
                  <a:gd name="T4" fmla="*/ 76 w 120"/>
                  <a:gd name="T5" fmla="*/ 22 h 150"/>
                  <a:gd name="T6" fmla="*/ 82 w 120"/>
                  <a:gd name="T7" fmla="*/ 26 h 150"/>
                  <a:gd name="T8" fmla="*/ 88 w 120"/>
                  <a:gd name="T9" fmla="*/ 28 h 150"/>
                  <a:gd name="T10" fmla="*/ 102 w 120"/>
                  <a:gd name="T11" fmla="*/ 30 h 150"/>
                  <a:gd name="T12" fmla="*/ 110 w 120"/>
                  <a:gd name="T13" fmla="*/ 34 h 150"/>
                  <a:gd name="T14" fmla="*/ 116 w 120"/>
                  <a:gd name="T15" fmla="*/ 38 h 150"/>
                  <a:gd name="T16" fmla="*/ 118 w 120"/>
                  <a:gd name="T17" fmla="*/ 42 h 150"/>
                  <a:gd name="T18" fmla="*/ 120 w 120"/>
                  <a:gd name="T19" fmla="*/ 50 h 150"/>
                  <a:gd name="T20" fmla="*/ 118 w 120"/>
                  <a:gd name="T21" fmla="*/ 58 h 150"/>
                  <a:gd name="T22" fmla="*/ 116 w 120"/>
                  <a:gd name="T23" fmla="*/ 64 h 150"/>
                  <a:gd name="T24" fmla="*/ 104 w 120"/>
                  <a:gd name="T25" fmla="*/ 76 h 150"/>
                  <a:gd name="T26" fmla="*/ 98 w 120"/>
                  <a:gd name="T27" fmla="*/ 82 h 150"/>
                  <a:gd name="T28" fmla="*/ 94 w 120"/>
                  <a:gd name="T29" fmla="*/ 86 h 150"/>
                  <a:gd name="T30" fmla="*/ 92 w 120"/>
                  <a:gd name="T31" fmla="*/ 90 h 150"/>
                  <a:gd name="T32" fmla="*/ 92 w 120"/>
                  <a:gd name="T33" fmla="*/ 98 h 150"/>
                  <a:gd name="T34" fmla="*/ 92 w 120"/>
                  <a:gd name="T35" fmla="*/ 110 h 150"/>
                  <a:gd name="T36" fmla="*/ 84 w 120"/>
                  <a:gd name="T37" fmla="*/ 112 h 150"/>
                  <a:gd name="T38" fmla="*/ 78 w 120"/>
                  <a:gd name="T39" fmla="*/ 110 h 150"/>
                  <a:gd name="T40" fmla="*/ 78 w 120"/>
                  <a:gd name="T41" fmla="*/ 120 h 150"/>
                  <a:gd name="T42" fmla="*/ 78 w 120"/>
                  <a:gd name="T43" fmla="*/ 122 h 150"/>
                  <a:gd name="T44" fmla="*/ 78 w 120"/>
                  <a:gd name="T45" fmla="*/ 126 h 150"/>
                  <a:gd name="T46" fmla="*/ 72 w 120"/>
                  <a:gd name="T47" fmla="*/ 128 h 150"/>
                  <a:gd name="T48" fmla="*/ 66 w 120"/>
                  <a:gd name="T49" fmla="*/ 130 h 150"/>
                  <a:gd name="T50" fmla="*/ 64 w 120"/>
                  <a:gd name="T51" fmla="*/ 132 h 150"/>
                  <a:gd name="T52" fmla="*/ 62 w 120"/>
                  <a:gd name="T53" fmla="*/ 136 h 150"/>
                  <a:gd name="T54" fmla="*/ 58 w 120"/>
                  <a:gd name="T55" fmla="*/ 140 h 150"/>
                  <a:gd name="T56" fmla="*/ 56 w 120"/>
                  <a:gd name="T57" fmla="*/ 144 h 150"/>
                  <a:gd name="T58" fmla="*/ 44 w 120"/>
                  <a:gd name="T59" fmla="*/ 146 h 150"/>
                  <a:gd name="T60" fmla="*/ 36 w 120"/>
                  <a:gd name="T61" fmla="*/ 148 h 150"/>
                  <a:gd name="T62" fmla="*/ 30 w 120"/>
                  <a:gd name="T63" fmla="*/ 148 h 150"/>
                  <a:gd name="T64" fmla="*/ 20 w 120"/>
                  <a:gd name="T65" fmla="*/ 150 h 150"/>
                  <a:gd name="T66" fmla="*/ 0 w 120"/>
                  <a:gd name="T67" fmla="*/ 126 h 150"/>
                  <a:gd name="T68" fmla="*/ 0 w 120"/>
                  <a:gd name="T69" fmla="*/ 118 h 150"/>
                  <a:gd name="T70" fmla="*/ 50 w 120"/>
                  <a:gd name="T71" fmla="*/ 74 h 150"/>
                  <a:gd name="T72" fmla="*/ 50 w 120"/>
                  <a:gd name="T73" fmla="*/ 40 h 150"/>
                  <a:gd name="T74" fmla="*/ 42 w 120"/>
                  <a:gd name="T75" fmla="*/ 34 h 150"/>
                  <a:gd name="T76" fmla="*/ 66 w 120"/>
                  <a:gd name="T77" fmla="*/ 0 h 150"/>
                  <a:gd name="T78" fmla="*/ 66 w 120"/>
                  <a:gd name="T79" fmla="*/ 4 h 1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0" h="150">
                    <a:moveTo>
                      <a:pt x="66" y="4"/>
                    </a:moveTo>
                    <a:lnTo>
                      <a:pt x="72" y="12"/>
                    </a:lnTo>
                    <a:lnTo>
                      <a:pt x="76" y="22"/>
                    </a:lnTo>
                    <a:lnTo>
                      <a:pt x="82" y="26"/>
                    </a:lnTo>
                    <a:lnTo>
                      <a:pt x="88" y="28"/>
                    </a:lnTo>
                    <a:lnTo>
                      <a:pt x="102" y="30"/>
                    </a:lnTo>
                    <a:lnTo>
                      <a:pt x="110" y="34"/>
                    </a:lnTo>
                    <a:lnTo>
                      <a:pt x="116" y="38"/>
                    </a:lnTo>
                    <a:lnTo>
                      <a:pt x="118" y="42"/>
                    </a:lnTo>
                    <a:lnTo>
                      <a:pt x="120" y="50"/>
                    </a:lnTo>
                    <a:lnTo>
                      <a:pt x="118" y="58"/>
                    </a:lnTo>
                    <a:lnTo>
                      <a:pt x="116" y="64"/>
                    </a:lnTo>
                    <a:lnTo>
                      <a:pt x="104" y="76"/>
                    </a:lnTo>
                    <a:lnTo>
                      <a:pt x="98" y="82"/>
                    </a:lnTo>
                    <a:lnTo>
                      <a:pt x="94" y="86"/>
                    </a:lnTo>
                    <a:lnTo>
                      <a:pt x="92" y="90"/>
                    </a:lnTo>
                    <a:lnTo>
                      <a:pt x="92" y="98"/>
                    </a:lnTo>
                    <a:lnTo>
                      <a:pt x="92" y="110"/>
                    </a:lnTo>
                    <a:lnTo>
                      <a:pt x="84" y="112"/>
                    </a:lnTo>
                    <a:lnTo>
                      <a:pt x="78" y="110"/>
                    </a:lnTo>
                    <a:lnTo>
                      <a:pt x="78" y="120"/>
                    </a:lnTo>
                    <a:lnTo>
                      <a:pt x="78" y="122"/>
                    </a:lnTo>
                    <a:lnTo>
                      <a:pt x="78" y="126"/>
                    </a:lnTo>
                    <a:lnTo>
                      <a:pt x="72" y="128"/>
                    </a:lnTo>
                    <a:lnTo>
                      <a:pt x="66" y="130"/>
                    </a:lnTo>
                    <a:lnTo>
                      <a:pt x="64" y="132"/>
                    </a:lnTo>
                    <a:lnTo>
                      <a:pt x="62" y="136"/>
                    </a:lnTo>
                    <a:lnTo>
                      <a:pt x="58" y="140"/>
                    </a:lnTo>
                    <a:lnTo>
                      <a:pt x="56" y="144"/>
                    </a:lnTo>
                    <a:lnTo>
                      <a:pt x="44" y="146"/>
                    </a:lnTo>
                    <a:lnTo>
                      <a:pt x="36" y="148"/>
                    </a:lnTo>
                    <a:lnTo>
                      <a:pt x="30" y="148"/>
                    </a:lnTo>
                    <a:lnTo>
                      <a:pt x="20" y="150"/>
                    </a:lnTo>
                    <a:lnTo>
                      <a:pt x="0" y="126"/>
                    </a:lnTo>
                    <a:lnTo>
                      <a:pt x="0" y="118"/>
                    </a:lnTo>
                    <a:lnTo>
                      <a:pt x="50" y="74"/>
                    </a:lnTo>
                    <a:lnTo>
                      <a:pt x="50" y="40"/>
                    </a:lnTo>
                    <a:lnTo>
                      <a:pt x="42" y="34"/>
                    </a:lnTo>
                    <a:lnTo>
                      <a:pt x="66" y="0"/>
                    </a:lnTo>
                    <a:lnTo>
                      <a:pt x="6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3" name="Freeform 194"/>
              <p:cNvSpPr>
                <a:spLocks noChangeAspect="1"/>
              </p:cNvSpPr>
              <p:nvPr/>
            </p:nvSpPr>
            <p:spPr bwMode="gray">
              <a:xfrm>
                <a:off x="3558" y="1650"/>
                <a:ext cx="10" cy="18"/>
              </a:xfrm>
              <a:custGeom>
                <a:avLst/>
                <a:gdLst>
                  <a:gd name="T0" fmla="*/ 0 w 10"/>
                  <a:gd name="T1" fmla="*/ 8 h 18"/>
                  <a:gd name="T2" fmla="*/ 6 w 10"/>
                  <a:gd name="T3" fmla="*/ 0 h 18"/>
                  <a:gd name="T4" fmla="*/ 10 w 10"/>
                  <a:gd name="T5" fmla="*/ 6 h 18"/>
                  <a:gd name="T6" fmla="*/ 10 w 10"/>
                  <a:gd name="T7" fmla="*/ 14 h 18"/>
                  <a:gd name="T8" fmla="*/ 6 w 10"/>
                  <a:gd name="T9" fmla="*/ 18 h 18"/>
                  <a:gd name="T10" fmla="*/ 4 w 10"/>
                  <a:gd name="T11" fmla="*/ 16 h 18"/>
                  <a:gd name="T12" fmla="*/ 2 w 10"/>
                  <a:gd name="T13" fmla="*/ 12 h 18"/>
                  <a:gd name="T14" fmla="*/ 0 w 10"/>
                  <a:gd name="T15" fmla="*/ 8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18">
                    <a:moveTo>
                      <a:pt x="0" y="8"/>
                    </a:moveTo>
                    <a:lnTo>
                      <a:pt x="6" y="0"/>
                    </a:lnTo>
                    <a:lnTo>
                      <a:pt x="10" y="6"/>
                    </a:lnTo>
                    <a:lnTo>
                      <a:pt x="10" y="14"/>
                    </a:lnTo>
                    <a:lnTo>
                      <a:pt x="6" y="18"/>
                    </a:lnTo>
                    <a:lnTo>
                      <a:pt x="4" y="16"/>
                    </a:lnTo>
                    <a:lnTo>
                      <a:pt x="2" y="12"/>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4" name="Freeform 195"/>
              <p:cNvSpPr>
                <a:spLocks noChangeAspect="1"/>
              </p:cNvSpPr>
              <p:nvPr/>
            </p:nvSpPr>
            <p:spPr bwMode="gray">
              <a:xfrm>
                <a:off x="3482" y="1658"/>
                <a:ext cx="90" cy="50"/>
              </a:xfrm>
              <a:custGeom>
                <a:avLst/>
                <a:gdLst>
                  <a:gd name="T0" fmla="*/ 66 w 90"/>
                  <a:gd name="T1" fmla="*/ 50 h 50"/>
                  <a:gd name="T2" fmla="*/ 90 w 90"/>
                  <a:gd name="T3" fmla="*/ 16 h 50"/>
                  <a:gd name="T4" fmla="*/ 86 w 90"/>
                  <a:gd name="T5" fmla="*/ 6 h 50"/>
                  <a:gd name="T6" fmla="*/ 82 w 90"/>
                  <a:gd name="T7" fmla="*/ 10 h 50"/>
                  <a:gd name="T8" fmla="*/ 80 w 90"/>
                  <a:gd name="T9" fmla="*/ 8 h 50"/>
                  <a:gd name="T10" fmla="*/ 78 w 90"/>
                  <a:gd name="T11" fmla="*/ 4 h 50"/>
                  <a:gd name="T12" fmla="*/ 76 w 90"/>
                  <a:gd name="T13" fmla="*/ 0 h 50"/>
                  <a:gd name="T14" fmla="*/ 66 w 90"/>
                  <a:gd name="T15" fmla="*/ 12 h 50"/>
                  <a:gd name="T16" fmla="*/ 58 w 90"/>
                  <a:gd name="T17" fmla="*/ 22 h 50"/>
                  <a:gd name="T18" fmla="*/ 52 w 90"/>
                  <a:gd name="T19" fmla="*/ 28 h 50"/>
                  <a:gd name="T20" fmla="*/ 44 w 90"/>
                  <a:gd name="T21" fmla="*/ 30 h 50"/>
                  <a:gd name="T22" fmla="*/ 36 w 90"/>
                  <a:gd name="T23" fmla="*/ 34 h 50"/>
                  <a:gd name="T24" fmla="*/ 26 w 90"/>
                  <a:gd name="T25" fmla="*/ 34 h 50"/>
                  <a:gd name="T26" fmla="*/ 20 w 90"/>
                  <a:gd name="T27" fmla="*/ 34 h 50"/>
                  <a:gd name="T28" fmla="*/ 12 w 90"/>
                  <a:gd name="T29" fmla="*/ 30 h 50"/>
                  <a:gd name="T30" fmla="*/ 2 w 90"/>
                  <a:gd name="T31" fmla="*/ 22 h 50"/>
                  <a:gd name="T32" fmla="*/ 0 w 90"/>
                  <a:gd name="T33" fmla="*/ 28 h 50"/>
                  <a:gd name="T34" fmla="*/ 10 w 90"/>
                  <a:gd name="T35" fmla="*/ 36 h 50"/>
                  <a:gd name="T36" fmla="*/ 22 w 90"/>
                  <a:gd name="T37" fmla="*/ 40 h 50"/>
                  <a:gd name="T38" fmla="*/ 22 w 90"/>
                  <a:gd name="T39" fmla="*/ 48 h 50"/>
                  <a:gd name="T40" fmla="*/ 66 w 90"/>
                  <a:gd name="T41" fmla="*/ 5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0" h="50">
                    <a:moveTo>
                      <a:pt x="66" y="50"/>
                    </a:moveTo>
                    <a:lnTo>
                      <a:pt x="90" y="16"/>
                    </a:lnTo>
                    <a:lnTo>
                      <a:pt x="86" y="6"/>
                    </a:lnTo>
                    <a:lnTo>
                      <a:pt x="82" y="10"/>
                    </a:lnTo>
                    <a:lnTo>
                      <a:pt x="80" y="8"/>
                    </a:lnTo>
                    <a:lnTo>
                      <a:pt x="78" y="4"/>
                    </a:lnTo>
                    <a:lnTo>
                      <a:pt x="76" y="0"/>
                    </a:lnTo>
                    <a:lnTo>
                      <a:pt x="66" y="12"/>
                    </a:lnTo>
                    <a:lnTo>
                      <a:pt x="58" y="22"/>
                    </a:lnTo>
                    <a:lnTo>
                      <a:pt x="52" y="28"/>
                    </a:lnTo>
                    <a:lnTo>
                      <a:pt x="44" y="30"/>
                    </a:lnTo>
                    <a:lnTo>
                      <a:pt x="36" y="34"/>
                    </a:lnTo>
                    <a:lnTo>
                      <a:pt x="26" y="34"/>
                    </a:lnTo>
                    <a:lnTo>
                      <a:pt x="20" y="34"/>
                    </a:lnTo>
                    <a:lnTo>
                      <a:pt x="12" y="30"/>
                    </a:lnTo>
                    <a:lnTo>
                      <a:pt x="2" y="22"/>
                    </a:lnTo>
                    <a:lnTo>
                      <a:pt x="0" y="28"/>
                    </a:lnTo>
                    <a:lnTo>
                      <a:pt x="10" y="36"/>
                    </a:lnTo>
                    <a:lnTo>
                      <a:pt x="22" y="40"/>
                    </a:lnTo>
                    <a:lnTo>
                      <a:pt x="22" y="48"/>
                    </a:lnTo>
                    <a:lnTo>
                      <a:pt x="66"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5" name="Freeform 196"/>
              <p:cNvSpPr>
                <a:spLocks noChangeAspect="1"/>
              </p:cNvSpPr>
              <p:nvPr/>
            </p:nvSpPr>
            <p:spPr bwMode="gray">
              <a:xfrm>
                <a:off x="3362" y="1792"/>
                <a:ext cx="164" cy="106"/>
              </a:xfrm>
              <a:custGeom>
                <a:avLst/>
                <a:gdLst>
                  <a:gd name="T0" fmla="*/ 164 w 164"/>
                  <a:gd name="T1" fmla="*/ 32 h 106"/>
                  <a:gd name="T2" fmla="*/ 144 w 164"/>
                  <a:gd name="T3" fmla="*/ 8 h 106"/>
                  <a:gd name="T4" fmla="*/ 144 w 164"/>
                  <a:gd name="T5" fmla="*/ 0 h 106"/>
                  <a:gd name="T6" fmla="*/ 96 w 164"/>
                  <a:gd name="T7" fmla="*/ 12 h 106"/>
                  <a:gd name="T8" fmla="*/ 52 w 164"/>
                  <a:gd name="T9" fmla="*/ 56 h 106"/>
                  <a:gd name="T10" fmla="*/ 50 w 164"/>
                  <a:gd name="T11" fmla="*/ 34 h 106"/>
                  <a:gd name="T12" fmla="*/ 30 w 164"/>
                  <a:gd name="T13" fmla="*/ 28 h 106"/>
                  <a:gd name="T14" fmla="*/ 26 w 164"/>
                  <a:gd name="T15" fmla="*/ 26 h 106"/>
                  <a:gd name="T16" fmla="*/ 24 w 164"/>
                  <a:gd name="T17" fmla="*/ 28 h 106"/>
                  <a:gd name="T18" fmla="*/ 18 w 164"/>
                  <a:gd name="T19" fmla="*/ 26 h 106"/>
                  <a:gd name="T20" fmla="*/ 14 w 164"/>
                  <a:gd name="T21" fmla="*/ 22 h 106"/>
                  <a:gd name="T22" fmla="*/ 12 w 164"/>
                  <a:gd name="T23" fmla="*/ 24 h 106"/>
                  <a:gd name="T24" fmla="*/ 10 w 164"/>
                  <a:gd name="T25" fmla="*/ 28 h 106"/>
                  <a:gd name="T26" fmla="*/ 8 w 164"/>
                  <a:gd name="T27" fmla="*/ 34 h 106"/>
                  <a:gd name="T28" fmla="*/ 6 w 164"/>
                  <a:gd name="T29" fmla="*/ 38 h 106"/>
                  <a:gd name="T30" fmla="*/ 4 w 164"/>
                  <a:gd name="T31" fmla="*/ 46 h 106"/>
                  <a:gd name="T32" fmla="*/ 0 w 164"/>
                  <a:gd name="T33" fmla="*/ 54 h 106"/>
                  <a:gd name="T34" fmla="*/ 10 w 164"/>
                  <a:gd name="T35" fmla="*/ 78 h 106"/>
                  <a:gd name="T36" fmla="*/ 14 w 164"/>
                  <a:gd name="T37" fmla="*/ 92 h 106"/>
                  <a:gd name="T38" fmla="*/ 14 w 164"/>
                  <a:gd name="T39" fmla="*/ 106 h 106"/>
                  <a:gd name="T40" fmla="*/ 20 w 164"/>
                  <a:gd name="T41" fmla="*/ 106 h 106"/>
                  <a:gd name="T42" fmla="*/ 30 w 164"/>
                  <a:gd name="T43" fmla="*/ 106 h 106"/>
                  <a:gd name="T44" fmla="*/ 40 w 164"/>
                  <a:gd name="T45" fmla="*/ 102 h 106"/>
                  <a:gd name="T46" fmla="*/ 44 w 164"/>
                  <a:gd name="T47" fmla="*/ 98 h 106"/>
                  <a:gd name="T48" fmla="*/ 52 w 164"/>
                  <a:gd name="T49" fmla="*/ 94 h 106"/>
                  <a:gd name="T50" fmla="*/ 66 w 164"/>
                  <a:gd name="T51" fmla="*/ 90 h 106"/>
                  <a:gd name="T52" fmla="*/ 76 w 164"/>
                  <a:gd name="T53" fmla="*/ 88 h 106"/>
                  <a:gd name="T54" fmla="*/ 86 w 164"/>
                  <a:gd name="T55" fmla="*/ 84 h 106"/>
                  <a:gd name="T56" fmla="*/ 96 w 164"/>
                  <a:gd name="T57" fmla="*/ 82 h 106"/>
                  <a:gd name="T58" fmla="*/ 100 w 164"/>
                  <a:gd name="T59" fmla="*/ 78 h 106"/>
                  <a:gd name="T60" fmla="*/ 104 w 164"/>
                  <a:gd name="T61" fmla="*/ 76 h 106"/>
                  <a:gd name="T62" fmla="*/ 106 w 164"/>
                  <a:gd name="T63" fmla="*/ 70 h 106"/>
                  <a:gd name="T64" fmla="*/ 112 w 164"/>
                  <a:gd name="T65" fmla="*/ 68 h 106"/>
                  <a:gd name="T66" fmla="*/ 130 w 164"/>
                  <a:gd name="T67" fmla="*/ 64 h 106"/>
                  <a:gd name="T68" fmla="*/ 140 w 164"/>
                  <a:gd name="T69" fmla="*/ 60 h 106"/>
                  <a:gd name="T70" fmla="*/ 150 w 164"/>
                  <a:gd name="T71" fmla="*/ 54 h 106"/>
                  <a:gd name="T72" fmla="*/ 152 w 164"/>
                  <a:gd name="T73" fmla="*/ 50 h 106"/>
                  <a:gd name="T74" fmla="*/ 154 w 164"/>
                  <a:gd name="T75" fmla="*/ 44 h 106"/>
                  <a:gd name="T76" fmla="*/ 158 w 164"/>
                  <a:gd name="T77" fmla="*/ 36 h 106"/>
                  <a:gd name="T78" fmla="*/ 160 w 164"/>
                  <a:gd name="T79" fmla="*/ 34 h 106"/>
                  <a:gd name="T80" fmla="*/ 164 w 164"/>
                  <a:gd name="T81" fmla="*/ 32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4" h="106">
                    <a:moveTo>
                      <a:pt x="164" y="32"/>
                    </a:moveTo>
                    <a:lnTo>
                      <a:pt x="144" y="8"/>
                    </a:lnTo>
                    <a:lnTo>
                      <a:pt x="144" y="0"/>
                    </a:lnTo>
                    <a:lnTo>
                      <a:pt x="96" y="12"/>
                    </a:lnTo>
                    <a:lnTo>
                      <a:pt x="52" y="56"/>
                    </a:lnTo>
                    <a:lnTo>
                      <a:pt x="50" y="34"/>
                    </a:lnTo>
                    <a:lnTo>
                      <a:pt x="30" y="28"/>
                    </a:lnTo>
                    <a:lnTo>
                      <a:pt x="26" y="26"/>
                    </a:lnTo>
                    <a:lnTo>
                      <a:pt x="24" y="28"/>
                    </a:lnTo>
                    <a:lnTo>
                      <a:pt x="18" y="26"/>
                    </a:lnTo>
                    <a:lnTo>
                      <a:pt x="14" y="22"/>
                    </a:lnTo>
                    <a:lnTo>
                      <a:pt x="12" y="24"/>
                    </a:lnTo>
                    <a:lnTo>
                      <a:pt x="10" y="28"/>
                    </a:lnTo>
                    <a:lnTo>
                      <a:pt x="8" y="34"/>
                    </a:lnTo>
                    <a:lnTo>
                      <a:pt x="6" y="38"/>
                    </a:lnTo>
                    <a:lnTo>
                      <a:pt x="4" y="46"/>
                    </a:lnTo>
                    <a:lnTo>
                      <a:pt x="0" y="54"/>
                    </a:lnTo>
                    <a:lnTo>
                      <a:pt x="10" y="78"/>
                    </a:lnTo>
                    <a:lnTo>
                      <a:pt x="14" y="92"/>
                    </a:lnTo>
                    <a:lnTo>
                      <a:pt x="14" y="106"/>
                    </a:lnTo>
                    <a:lnTo>
                      <a:pt x="20" y="106"/>
                    </a:lnTo>
                    <a:lnTo>
                      <a:pt x="30" y="106"/>
                    </a:lnTo>
                    <a:lnTo>
                      <a:pt x="40" y="102"/>
                    </a:lnTo>
                    <a:lnTo>
                      <a:pt x="44" y="98"/>
                    </a:lnTo>
                    <a:lnTo>
                      <a:pt x="52" y="94"/>
                    </a:lnTo>
                    <a:lnTo>
                      <a:pt x="66" y="90"/>
                    </a:lnTo>
                    <a:lnTo>
                      <a:pt x="76" y="88"/>
                    </a:lnTo>
                    <a:lnTo>
                      <a:pt x="86" y="84"/>
                    </a:lnTo>
                    <a:lnTo>
                      <a:pt x="96" y="82"/>
                    </a:lnTo>
                    <a:lnTo>
                      <a:pt x="100" y="78"/>
                    </a:lnTo>
                    <a:lnTo>
                      <a:pt x="104" y="76"/>
                    </a:lnTo>
                    <a:lnTo>
                      <a:pt x="106" y="70"/>
                    </a:lnTo>
                    <a:lnTo>
                      <a:pt x="112" y="68"/>
                    </a:lnTo>
                    <a:lnTo>
                      <a:pt x="130" y="64"/>
                    </a:lnTo>
                    <a:lnTo>
                      <a:pt x="140" y="60"/>
                    </a:lnTo>
                    <a:lnTo>
                      <a:pt x="150" y="54"/>
                    </a:lnTo>
                    <a:lnTo>
                      <a:pt x="152" y="50"/>
                    </a:lnTo>
                    <a:lnTo>
                      <a:pt x="154" y="44"/>
                    </a:lnTo>
                    <a:lnTo>
                      <a:pt x="158" y="36"/>
                    </a:lnTo>
                    <a:lnTo>
                      <a:pt x="160" y="34"/>
                    </a:lnTo>
                    <a:lnTo>
                      <a:pt x="16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 name="Freeform 197"/>
              <p:cNvSpPr>
                <a:spLocks noChangeAspect="1"/>
              </p:cNvSpPr>
              <p:nvPr/>
            </p:nvSpPr>
            <p:spPr bwMode="gray">
              <a:xfrm>
                <a:off x="3404" y="1586"/>
                <a:ext cx="42" cy="28"/>
              </a:xfrm>
              <a:custGeom>
                <a:avLst/>
                <a:gdLst>
                  <a:gd name="T0" fmla="*/ 42 w 42"/>
                  <a:gd name="T1" fmla="*/ 28 h 28"/>
                  <a:gd name="T2" fmla="*/ 24 w 42"/>
                  <a:gd name="T3" fmla="*/ 28 h 28"/>
                  <a:gd name="T4" fmla="*/ 20 w 42"/>
                  <a:gd name="T5" fmla="*/ 24 h 28"/>
                  <a:gd name="T6" fmla="*/ 16 w 42"/>
                  <a:gd name="T7" fmla="*/ 22 h 28"/>
                  <a:gd name="T8" fmla="*/ 0 w 42"/>
                  <a:gd name="T9" fmla="*/ 18 h 28"/>
                  <a:gd name="T10" fmla="*/ 4 w 42"/>
                  <a:gd name="T11" fmla="*/ 10 h 28"/>
                  <a:gd name="T12" fmla="*/ 8 w 42"/>
                  <a:gd name="T13" fmla="*/ 4 h 28"/>
                  <a:gd name="T14" fmla="*/ 12 w 42"/>
                  <a:gd name="T15" fmla="*/ 0 h 28"/>
                  <a:gd name="T16" fmla="*/ 18 w 42"/>
                  <a:gd name="T17" fmla="*/ 0 h 28"/>
                  <a:gd name="T18" fmla="*/ 22 w 42"/>
                  <a:gd name="T19" fmla="*/ 0 h 28"/>
                  <a:gd name="T20" fmla="*/ 26 w 42"/>
                  <a:gd name="T21" fmla="*/ 2 h 28"/>
                  <a:gd name="T22" fmla="*/ 28 w 42"/>
                  <a:gd name="T23" fmla="*/ 0 h 28"/>
                  <a:gd name="T24" fmla="*/ 30 w 42"/>
                  <a:gd name="T25" fmla="*/ 2 h 28"/>
                  <a:gd name="T26" fmla="*/ 24 w 42"/>
                  <a:gd name="T27" fmla="*/ 4 h 28"/>
                  <a:gd name="T28" fmla="*/ 26 w 42"/>
                  <a:gd name="T29" fmla="*/ 10 h 28"/>
                  <a:gd name="T30" fmla="*/ 28 w 42"/>
                  <a:gd name="T31" fmla="*/ 14 h 28"/>
                  <a:gd name="T32" fmla="*/ 38 w 42"/>
                  <a:gd name="T33" fmla="*/ 20 h 28"/>
                  <a:gd name="T34" fmla="*/ 40 w 42"/>
                  <a:gd name="T35" fmla="*/ 24 h 28"/>
                  <a:gd name="T36" fmla="*/ 42 w 42"/>
                  <a:gd name="T37" fmla="*/ 26 h 28"/>
                  <a:gd name="T38" fmla="*/ 42 w 42"/>
                  <a:gd name="T39" fmla="*/ 28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2" h="28">
                    <a:moveTo>
                      <a:pt x="42" y="28"/>
                    </a:moveTo>
                    <a:lnTo>
                      <a:pt x="24" y="28"/>
                    </a:lnTo>
                    <a:lnTo>
                      <a:pt x="20" y="24"/>
                    </a:lnTo>
                    <a:lnTo>
                      <a:pt x="16" y="22"/>
                    </a:lnTo>
                    <a:lnTo>
                      <a:pt x="0" y="18"/>
                    </a:lnTo>
                    <a:lnTo>
                      <a:pt x="4" y="10"/>
                    </a:lnTo>
                    <a:lnTo>
                      <a:pt x="8" y="4"/>
                    </a:lnTo>
                    <a:lnTo>
                      <a:pt x="12" y="0"/>
                    </a:lnTo>
                    <a:lnTo>
                      <a:pt x="18" y="0"/>
                    </a:lnTo>
                    <a:lnTo>
                      <a:pt x="22" y="0"/>
                    </a:lnTo>
                    <a:lnTo>
                      <a:pt x="26" y="2"/>
                    </a:lnTo>
                    <a:lnTo>
                      <a:pt x="28" y="0"/>
                    </a:lnTo>
                    <a:lnTo>
                      <a:pt x="30" y="2"/>
                    </a:lnTo>
                    <a:lnTo>
                      <a:pt x="24" y="4"/>
                    </a:lnTo>
                    <a:lnTo>
                      <a:pt x="26" y="10"/>
                    </a:lnTo>
                    <a:lnTo>
                      <a:pt x="28" y="14"/>
                    </a:lnTo>
                    <a:lnTo>
                      <a:pt x="38" y="20"/>
                    </a:lnTo>
                    <a:lnTo>
                      <a:pt x="40" y="24"/>
                    </a:lnTo>
                    <a:lnTo>
                      <a:pt x="42" y="26"/>
                    </a:lnTo>
                    <a:lnTo>
                      <a:pt x="42"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 name="Freeform 198"/>
              <p:cNvSpPr>
                <a:spLocks noChangeAspect="1"/>
              </p:cNvSpPr>
              <p:nvPr/>
            </p:nvSpPr>
            <p:spPr bwMode="gray">
              <a:xfrm>
                <a:off x="3340" y="1404"/>
                <a:ext cx="332" cy="266"/>
              </a:xfrm>
              <a:custGeom>
                <a:avLst/>
                <a:gdLst>
                  <a:gd name="T0" fmla="*/ 100 w 332"/>
                  <a:gd name="T1" fmla="*/ 172 h 266"/>
                  <a:gd name="T2" fmla="*/ 144 w 332"/>
                  <a:gd name="T3" fmla="*/ 212 h 266"/>
                  <a:gd name="T4" fmla="*/ 180 w 332"/>
                  <a:gd name="T5" fmla="*/ 238 h 266"/>
                  <a:gd name="T6" fmla="*/ 206 w 332"/>
                  <a:gd name="T7" fmla="*/ 238 h 266"/>
                  <a:gd name="T8" fmla="*/ 228 w 332"/>
                  <a:gd name="T9" fmla="*/ 228 h 266"/>
                  <a:gd name="T10" fmla="*/ 236 w 332"/>
                  <a:gd name="T11" fmla="*/ 234 h 266"/>
                  <a:gd name="T12" fmla="*/ 240 w 332"/>
                  <a:gd name="T13" fmla="*/ 248 h 266"/>
                  <a:gd name="T14" fmla="*/ 282 w 332"/>
                  <a:gd name="T15" fmla="*/ 264 h 266"/>
                  <a:gd name="T16" fmla="*/ 308 w 332"/>
                  <a:gd name="T17" fmla="*/ 266 h 266"/>
                  <a:gd name="T18" fmla="*/ 312 w 332"/>
                  <a:gd name="T19" fmla="*/ 248 h 266"/>
                  <a:gd name="T20" fmla="*/ 330 w 332"/>
                  <a:gd name="T21" fmla="*/ 238 h 266"/>
                  <a:gd name="T22" fmla="*/ 322 w 332"/>
                  <a:gd name="T23" fmla="*/ 226 h 266"/>
                  <a:gd name="T24" fmla="*/ 314 w 332"/>
                  <a:gd name="T25" fmla="*/ 210 h 266"/>
                  <a:gd name="T26" fmla="*/ 298 w 332"/>
                  <a:gd name="T27" fmla="*/ 196 h 266"/>
                  <a:gd name="T28" fmla="*/ 282 w 332"/>
                  <a:gd name="T29" fmla="*/ 186 h 266"/>
                  <a:gd name="T30" fmla="*/ 288 w 332"/>
                  <a:gd name="T31" fmla="*/ 172 h 266"/>
                  <a:gd name="T32" fmla="*/ 296 w 332"/>
                  <a:gd name="T33" fmla="*/ 158 h 266"/>
                  <a:gd name="T34" fmla="*/ 280 w 332"/>
                  <a:gd name="T35" fmla="*/ 148 h 266"/>
                  <a:gd name="T36" fmla="*/ 270 w 332"/>
                  <a:gd name="T37" fmla="*/ 118 h 266"/>
                  <a:gd name="T38" fmla="*/ 272 w 332"/>
                  <a:gd name="T39" fmla="*/ 94 h 266"/>
                  <a:gd name="T40" fmla="*/ 274 w 332"/>
                  <a:gd name="T41" fmla="*/ 72 h 266"/>
                  <a:gd name="T42" fmla="*/ 264 w 332"/>
                  <a:gd name="T43" fmla="*/ 62 h 266"/>
                  <a:gd name="T44" fmla="*/ 226 w 332"/>
                  <a:gd name="T45" fmla="*/ 40 h 266"/>
                  <a:gd name="T46" fmla="*/ 194 w 332"/>
                  <a:gd name="T47" fmla="*/ 28 h 266"/>
                  <a:gd name="T48" fmla="*/ 162 w 332"/>
                  <a:gd name="T49" fmla="*/ 42 h 266"/>
                  <a:gd name="T50" fmla="*/ 140 w 332"/>
                  <a:gd name="T51" fmla="*/ 54 h 266"/>
                  <a:gd name="T52" fmla="*/ 94 w 332"/>
                  <a:gd name="T53" fmla="*/ 46 h 266"/>
                  <a:gd name="T54" fmla="*/ 78 w 332"/>
                  <a:gd name="T55" fmla="*/ 30 h 266"/>
                  <a:gd name="T56" fmla="*/ 64 w 332"/>
                  <a:gd name="T57" fmla="*/ 18 h 266"/>
                  <a:gd name="T58" fmla="*/ 54 w 332"/>
                  <a:gd name="T59" fmla="*/ 4 h 266"/>
                  <a:gd name="T60" fmla="*/ 32 w 332"/>
                  <a:gd name="T61" fmla="*/ 20 h 266"/>
                  <a:gd name="T62" fmla="*/ 18 w 332"/>
                  <a:gd name="T63" fmla="*/ 18 h 266"/>
                  <a:gd name="T64" fmla="*/ 4 w 332"/>
                  <a:gd name="T65" fmla="*/ 0 h 266"/>
                  <a:gd name="T66" fmla="*/ 0 w 332"/>
                  <a:gd name="T67" fmla="*/ 12 h 266"/>
                  <a:gd name="T68" fmla="*/ 6 w 332"/>
                  <a:gd name="T69" fmla="*/ 40 h 266"/>
                  <a:gd name="T70" fmla="*/ 18 w 332"/>
                  <a:gd name="T71" fmla="*/ 62 h 266"/>
                  <a:gd name="T72" fmla="*/ 46 w 332"/>
                  <a:gd name="T73" fmla="*/ 78 h 266"/>
                  <a:gd name="T74" fmla="*/ 36 w 332"/>
                  <a:gd name="T75" fmla="*/ 106 h 266"/>
                  <a:gd name="T76" fmla="*/ 46 w 332"/>
                  <a:gd name="T77" fmla="*/ 124 h 266"/>
                  <a:gd name="T78" fmla="*/ 70 w 332"/>
                  <a:gd name="T79" fmla="*/ 142 h 266"/>
                  <a:gd name="T80" fmla="*/ 76 w 332"/>
                  <a:gd name="T81" fmla="*/ 162 h 266"/>
                  <a:gd name="T82" fmla="*/ 90 w 332"/>
                  <a:gd name="T83" fmla="*/ 176 h 2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32" h="266">
                    <a:moveTo>
                      <a:pt x="94" y="184"/>
                    </a:moveTo>
                    <a:lnTo>
                      <a:pt x="98" y="180"/>
                    </a:lnTo>
                    <a:lnTo>
                      <a:pt x="100" y="172"/>
                    </a:lnTo>
                    <a:lnTo>
                      <a:pt x="112" y="180"/>
                    </a:lnTo>
                    <a:lnTo>
                      <a:pt x="122" y="190"/>
                    </a:lnTo>
                    <a:lnTo>
                      <a:pt x="144" y="212"/>
                    </a:lnTo>
                    <a:lnTo>
                      <a:pt x="154" y="222"/>
                    </a:lnTo>
                    <a:lnTo>
                      <a:pt x="166" y="230"/>
                    </a:lnTo>
                    <a:lnTo>
                      <a:pt x="180" y="238"/>
                    </a:lnTo>
                    <a:lnTo>
                      <a:pt x="188" y="238"/>
                    </a:lnTo>
                    <a:lnTo>
                      <a:pt x="198" y="240"/>
                    </a:lnTo>
                    <a:lnTo>
                      <a:pt x="206" y="238"/>
                    </a:lnTo>
                    <a:lnTo>
                      <a:pt x="214" y="234"/>
                    </a:lnTo>
                    <a:lnTo>
                      <a:pt x="222" y="230"/>
                    </a:lnTo>
                    <a:lnTo>
                      <a:pt x="228" y="228"/>
                    </a:lnTo>
                    <a:lnTo>
                      <a:pt x="234" y="228"/>
                    </a:lnTo>
                    <a:lnTo>
                      <a:pt x="236" y="230"/>
                    </a:lnTo>
                    <a:lnTo>
                      <a:pt x="236" y="234"/>
                    </a:lnTo>
                    <a:lnTo>
                      <a:pt x="238" y="240"/>
                    </a:lnTo>
                    <a:lnTo>
                      <a:pt x="236" y="246"/>
                    </a:lnTo>
                    <a:lnTo>
                      <a:pt x="240" y="248"/>
                    </a:lnTo>
                    <a:lnTo>
                      <a:pt x="246" y="252"/>
                    </a:lnTo>
                    <a:lnTo>
                      <a:pt x="262" y="258"/>
                    </a:lnTo>
                    <a:lnTo>
                      <a:pt x="282" y="264"/>
                    </a:lnTo>
                    <a:lnTo>
                      <a:pt x="294" y="266"/>
                    </a:lnTo>
                    <a:lnTo>
                      <a:pt x="302" y="266"/>
                    </a:lnTo>
                    <a:lnTo>
                      <a:pt x="308" y="266"/>
                    </a:lnTo>
                    <a:lnTo>
                      <a:pt x="308" y="258"/>
                    </a:lnTo>
                    <a:lnTo>
                      <a:pt x="310" y="254"/>
                    </a:lnTo>
                    <a:lnTo>
                      <a:pt x="312" y="248"/>
                    </a:lnTo>
                    <a:lnTo>
                      <a:pt x="316" y="246"/>
                    </a:lnTo>
                    <a:lnTo>
                      <a:pt x="326" y="240"/>
                    </a:lnTo>
                    <a:lnTo>
                      <a:pt x="330" y="238"/>
                    </a:lnTo>
                    <a:lnTo>
                      <a:pt x="332" y="234"/>
                    </a:lnTo>
                    <a:lnTo>
                      <a:pt x="328" y="230"/>
                    </a:lnTo>
                    <a:lnTo>
                      <a:pt x="322" y="226"/>
                    </a:lnTo>
                    <a:lnTo>
                      <a:pt x="320" y="218"/>
                    </a:lnTo>
                    <a:lnTo>
                      <a:pt x="318" y="212"/>
                    </a:lnTo>
                    <a:lnTo>
                      <a:pt x="314" y="210"/>
                    </a:lnTo>
                    <a:lnTo>
                      <a:pt x="310" y="210"/>
                    </a:lnTo>
                    <a:lnTo>
                      <a:pt x="304" y="204"/>
                    </a:lnTo>
                    <a:lnTo>
                      <a:pt x="298" y="196"/>
                    </a:lnTo>
                    <a:lnTo>
                      <a:pt x="292" y="192"/>
                    </a:lnTo>
                    <a:lnTo>
                      <a:pt x="286" y="190"/>
                    </a:lnTo>
                    <a:lnTo>
                      <a:pt x="282" y="186"/>
                    </a:lnTo>
                    <a:lnTo>
                      <a:pt x="282" y="182"/>
                    </a:lnTo>
                    <a:lnTo>
                      <a:pt x="284" y="178"/>
                    </a:lnTo>
                    <a:lnTo>
                      <a:pt x="288" y="172"/>
                    </a:lnTo>
                    <a:lnTo>
                      <a:pt x="294" y="164"/>
                    </a:lnTo>
                    <a:lnTo>
                      <a:pt x="296" y="162"/>
                    </a:lnTo>
                    <a:lnTo>
                      <a:pt x="296" y="158"/>
                    </a:lnTo>
                    <a:lnTo>
                      <a:pt x="288" y="156"/>
                    </a:lnTo>
                    <a:lnTo>
                      <a:pt x="282" y="152"/>
                    </a:lnTo>
                    <a:lnTo>
                      <a:pt x="280" y="148"/>
                    </a:lnTo>
                    <a:lnTo>
                      <a:pt x="278" y="142"/>
                    </a:lnTo>
                    <a:lnTo>
                      <a:pt x="274" y="130"/>
                    </a:lnTo>
                    <a:lnTo>
                      <a:pt x="270" y="118"/>
                    </a:lnTo>
                    <a:lnTo>
                      <a:pt x="270" y="110"/>
                    </a:lnTo>
                    <a:lnTo>
                      <a:pt x="270" y="104"/>
                    </a:lnTo>
                    <a:lnTo>
                      <a:pt x="272" y="94"/>
                    </a:lnTo>
                    <a:lnTo>
                      <a:pt x="274" y="84"/>
                    </a:lnTo>
                    <a:lnTo>
                      <a:pt x="274" y="76"/>
                    </a:lnTo>
                    <a:lnTo>
                      <a:pt x="274" y="72"/>
                    </a:lnTo>
                    <a:lnTo>
                      <a:pt x="272" y="68"/>
                    </a:lnTo>
                    <a:lnTo>
                      <a:pt x="268" y="64"/>
                    </a:lnTo>
                    <a:lnTo>
                      <a:pt x="264" y="62"/>
                    </a:lnTo>
                    <a:lnTo>
                      <a:pt x="256" y="60"/>
                    </a:lnTo>
                    <a:lnTo>
                      <a:pt x="250" y="56"/>
                    </a:lnTo>
                    <a:lnTo>
                      <a:pt x="226" y="40"/>
                    </a:lnTo>
                    <a:lnTo>
                      <a:pt x="210" y="32"/>
                    </a:lnTo>
                    <a:lnTo>
                      <a:pt x="200" y="28"/>
                    </a:lnTo>
                    <a:lnTo>
                      <a:pt x="194" y="28"/>
                    </a:lnTo>
                    <a:lnTo>
                      <a:pt x="184" y="30"/>
                    </a:lnTo>
                    <a:lnTo>
                      <a:pt x="174" y="32"/>
                    </a:lnTo>
                    <a:lnTo>
                      <a:pt x="162" y="42"/>
                    </a:lnTo>
                    <a:lnTo>
                      <a:pt x="156" y="46"/>
                    </a:lnTo>
                    <a:lnTo>
                      <a:pt x="148" y="50"/>
                    </a:lnTo>
                    <a:lnTo>
                      <a:pt x="140" y="54"/>
                    </a:lnTo>
                    <a:lnTo>
                      <a:pt x="126" y="54"/>
                    </a:lnTo>
                    <a:lnTo>
                      <a:pt x="112" y="52"/>
                    </a:lnTo>
                    <a:lnTo>
                      <a:pt x="94" y="46"/>
                    </a:lnTo>
                    <a:lnTo>
                      <a:pt x="88" y="40"/>
                    </a:lnTo>
                    <a:lnTo>
                      <a:pt x="82" y="34"/>
                    </a:lnTo>
                    <a:lnTo>
                      <a:pt x="78" y="30"/>
                    </a:lnTo>
                    <a:lnTo>
                      <a:pt x="76" y="26"/>
                    </a:lnTo>
                    <a:lnTo>
                      <a:pt x="68" y="22"/>
                    </a:lnTo>
                    <a:lnTo>
                      <a:pt x="64" y="18"/>
                    </a:lnTo>
                    <a:lnTo>
                      <a:pt x="64" y="12"/>
                    </a:lnTo>
                    <a:lnTo>
                      <a:pt x="62" y="4"/>
                    </a:lnTo>
                    <a:lnTo>
                      <a:pt x="54" y="4"/>
                    </a:lnTo>
                    <a:lnTo>
                      <a:pt x="44" y="14"/>
                    </a:lnTo>
                    <a:lnTo>
                      <a:pt x="36" y="20"/>
                    </a:lnTo>
                    <a:lnTo>
                      <a:pt x="32" y="20"/>
                    </a:lnTo>
                    <a:lnTo>
                      <a:pt x="28" y="22"/>
                    </a:lnTo>
                    <a:lnTo>
                      <a:pt x="24" y="22"/>
                    </a:lnTo>
                    <a:lnTo>
                      <a:pt x="18" y="18"/>
                    </a:lnTo>
                    <a:lnTo>
                      <a:pt x="14" y="12"/>
                    </a:lnTo>
                    <a:lnTo>
                      <a:pt x="8" y="4"/>
                    </a:lnTo>
                    <a:lnTo>
                      <a:pt x="4" y="0"/>
                    </a:lnTo>
                    <a:lnTo>
                      <a:pt x="4" y="4"/>
                    </a:lnTo>
                    <a:lnTo>
                      <a:pt x="2" y="12"/>
                    </a:lnTo>
                    <a:lnTo>
                      <a:pt x="0" y="12"/>
                    </a:lnTo>
                    <a:lnTo>
                      <a:pt x="2" y="22"/>
                    </a:lnTo>
                    <a:lnTo>
                      <a:pt x="4" y="30"/>
                    </a:lnTo>
                    <a:lnTo>
                      <a:pt x="6" y="40"/>
                    </a:lnTo>
                    <a:lnTo>
                      <a:pt x="8" y="52"/>
                    </a:lnTo>
                    <a:lnTo>
                      <a:pt x="14" y="52"/>
                    </a:lnTo>
                    <a:lnTo>
                      <a:pt x="18" y="62"/>
                    </a:lnTo>
                    <a:lnTo>
                      <a:pt x="26" y="70"/>
                    </a:lnTo>
                    <a:lnTo>
                      <a:pt x="36" y="74"/>
                    </a:lnTo>
                    <a:lnTo>
                      <a:pt x="46" y="78"/>
                    </a:lnTo>
                    <a:lnTo>
                      <a:pt x="40" y="90"/>
                    </a:lnTo>
                    <a:lnTo>
                      <a:pt x="38" y="98"/>
                    </a:lnTo>
                    <a:lnTo>
                      <a:pt x="36" y="106"/>
                    </a:lnTo>
                    <a:lnTo>
                      <a:pt x="38" y="112"/>
                    </a:lnTo>
                    <a:lnTo>
                      <a:pt x="40" y="118"/>
                    </a:lnTo>
                    <a:lnTo>
                      <a:pt x="46" y="124"/>
                    </a:lnTo>
                    <a:lnTo>
                      <a:pt x="50" y="128"/>
                    </a:lnTo>
                    <a:lnTo>
                      <a:pt x="62" y="136"/>
                    </a:lnTo>
                    <a:lnTo>
                      <a:pt x="70" y="142"/>
                    </a:lnTo>
                    <a:lnTo>
                      <a:pt x="74" y="146"/>
                    </a:lnTo>
                    <a:lnTo>
                      <a:pt x="74" y="152"/>
                    </a:lnTo>
                    <a:lnTo>
                      <a:pt x="76" y="162"/>
                    </a:lnTo>
                    <a:lnTo>
                      <a:pt x="80" y="166"/>
                    </a:lnTo>
                    <a:lnTo>
                      <a:pt x="86" y="172"/>
                    </a:lnTo>
                    <a:lnTo>
                      <a:pt x="90" y="176"/>
                    </a:lnTo>
                    <a:lnTo>
                      <a:pt x="92" y="182"/>
                    </a:lnTo>
                    <a:lnTo>
                      <a:pt x="94" y="18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8" name="Freeform 199"/>
              <p:cNvSpPr>
                <a:spLocks noChangeAspect="1"/>
              </p:cNvSpPr>
              <p:nvPr/>
            </p:nvSpPr>
            <p:spPr bwMode="gray">
              <a:xfrm>
                <a:off x="3224" y="1528"/>
                <a:ext cx="62" cy="78"/>
              </a:xfrm>
              <a:custGeom>
                <a:avLst/>
                <a:gdLst>
                  <a:gd name="T0" fmla="*/ 0 w 62"/>
                  <a:gd name="T1" fmla="*/ 76 h 78"/>
                  <a:gd name="T2" fmla="*/ 16 w 62"/>
                  <a:gd name="T3" fmla="*/ 78 h 78"/>
                  <a:gd name="T4" fmla="*/ 20 w 62"/>
                  <a:gd name="T5" fmla="*/ 74 h 78"/>
                  <a:gd name="T6" fmla="*/ 24 w 62"/>
                  <a:gd name="T7" fmla="*/ 68 h 78"/>
                  <a:gd name="T8" fmla="*/ 30 w 62"/>
                  <a:gd name="T9" fmla="*/ 64 h 78"/>
                  <a:gd name="T10" fmla="*/ 34 w 62"/>
                  <a:gd name="T11" fmla="*/ 64 h 78"/>
                  <a:gd name="T12" fmla="*/ 38 w 62"/>
                  <a:gd name="T13" fmla="*/ 58 h 78"/>
                  <a:gd name="T14" fmla="*/ 44 w 62"/>
                  <a:gd name="T15" fmla="*/ 58 h 78"/>
                  <a:gd name="T16" fmla="*/ 32 w 62"/>
                  <a:gd name="T17" fmla="*/ 32 h 78"/>
                  <a:gd name="T18" fmla="*/ 62 w 62"/>
                  <a:gd name="T19" fmla="*/ 22 h 78"/>
                  <a:gd name="T20" fmla="*/ 54 w 62"/>
                  <a:gd name="T21" fmla="*/ 0 h 78"/>
                  <a:gd name="T22" fmla="*/ 24 w 62"/>
                  <a:gd name="T23" fmla="*/ 16 h 78"/>
                  <a:gd name="T24" fmla="*/ 22 w 62"/>
                  <a:gd name="T25" fmla="*/ 16 h 78"/>
                  <a:gd name="T26" fmla="*/ 18 w 62"/>
                  <a:gd name="T27" fmla="*/ 16 h 78"/>
                  <a:gd name="T28" fmla="*/ 14 w 62"/>
                  <a:gd name="T29" fmla="*/ 12 h 78"/>
                  <a:gd name="T30" fmla="*/ 4 w 62"/>
                  <a:gd name="T31" fmla="*/ 10 h 78"/>
                  <a:gd name="T32" fmla="*/ 4 w 62"/>
                  <a:gd name="T33" fmla="*/ 12 h 78"/>
                  <a:gd name="T34" fmla="*/ 4 w 62"/>
                  <a:gd name="T35" fmla="*/ 32 h 78"/>
                  <a:gd name="T36" fmla="*/ 6 w 62"/>
                  <a:gd name="T37" fmla="*/ 32 h 78"/>
                  <a:gd name="T38" fmla="*/ 0 w 62"/>
                  <a:gd name="T39" fmla="*/ 68 h 78"/>
                  <a:gd name="T40" fmla="*/ 0 w 62"/>
                  <a:gd name="T41" fmla="*/ 72 h 78"/>
                  <a:gd name="T42" fmla="*/ 0 w 62"/>
                  <a:gd name="T43" fmla="*/ 76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2" h="78">
                    <a:moveTo>
                      <a:pt x="0" y="76"/>
                    </a:moveTo>
                    <a:lnTo>
                      <a:pt x="16" y="78"/>
                    </a:lnTo>
                    <a:lnTo>
                      <a:pt x="20" y="74"/>
                    </a:lnTo>
                    <a:lnTo>
                      <a:pt x="24" y="68"/>
                    </a:lnTo>
                    <a:lnTo>
                      <a:pt x="30" y="64"/>
                    </a:lnTo>
                    <a:lnTo>
                      <a:pt x="34" y="64"/>
                    </a:lnTo>
                    <a:lnTo>
                      <a:pt x="38" y="58"/>
                    </a:lnTo>
                    <a:lnTo>
                      <a:pt x="44" y="58"/>
                    </a:lnTo>
                    <a:lnTo>
                      <a:pt x="32" y="32"/>
                    </a:lnTo>
                    <a:lnTo>
                      <a:pt x="62" y="22"/>
                    </a:lnTo>
                    <a:lnTo>
                      <a:pt x="54" y="0"/>
                    </a:lnTo>
                    <a:lnTo>
                      <a:pt x="24" y="16"/>
                    </a:lnTo>
                    <a:lnTo>
                      <a:pt x="22" y="16"/>
                    </a:lnTo>
                    <a:lnTo>
                      <a:pt x="18" y="16"/>
                    </a:lnTo>
                    <a:lnTo>
                      <a:pt x="14" y="12"/>
                    </a:lnTo>
                    <a:lnTo>
                      <a:pt x="4" y="10"/>
                    </a:lnTo>
                    <a:lnTo>
                      <a:pt x="4" y="12"/>
                    </a:lnTo>
                    <a:lnTo>
                      <a:pt x="4" y="32"/>
                    </a:lnTo>
                    <a:lnTo>
                      <a:pt x="6" y="32"/>
                    </a:lnTo>
                    <a:lnTo>
                      <a:pt x="0" y="68"/>
                    </a:lnTo>
                    <a:lnTo>
                      <a:pt x="0" y="72"/>
                    </a:lnTo>
                    <a:lnTo>
                      <a:pt x="0" y="7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9" name="Freeform 200"/>
              <p:cNvSpPr>
                <a:spLocks noChangeAspect="1"/>
              </p:cNvSpPr>
              <p:nvPr/>
            </p:nvSpPr>
            <p:spPr bwMode="gray">
              <a:xfrm>
                <a:off x="3222" y="1502"/>
                <a:ext cx="18" cy="30"/>
              </a:xfrm>
              <a:custGeom>
                <a:avLst/>
                <a:gdLst>
                  <a:gd name="T0" fmla="*/ 0 w 18"/>
                  <a:gd name="T1" fmla="*/ 30 h 30"/>
                  <a:gd name="T2" fmla="*/ 8 w 18"/>
                  <a:gd name="T3" fmla="*/ 0 h 30"/>
                  <a:gd name="T4" fmla="*/ 18 w 18"/>
                  <a:gd name="T5" fmla="*/ 4 h 30"/>
                  <a:gd name="T6" fmla="*/ 16 w 18"/>
                  <a:gd name="T7" fmla="*/ 12 h 30"/>
                  <a:gd name="T8" fmla="*/ 12 w 18"/>
                  <a:gd name="T9" fmla="*/ 14 h 30"/>
                  <a:gd name="T10" fmla="*/ 8 w 18"/>
                  <a:gd name="T11" fmla="*/ 14 h 30"/>
                  <a:gd name="T12" fmla="*/ 10 w 18"/>
                  <a:gd name="T13" fmla="*/ 18 h 30"/>
                  <a:gd name="T14" fmla="*/ 12 w 18"/>
                  <a:gd name="T15" fmla="*/ 20 h 30"/>
                  <a:gd name="T16" fmla="*/ 10 w 18"/>
                  <a:gd name="T17" fmla="*/ 26 h 30"/>
                  <a:gd name="T18" fmla="*/ 6 w 18"/>
                  <a:gd name="T19" fmla="*/ 30 h 30"/>
                  <a:gd name="T20" fmla="*/ 0 w 18"/>
                  <a:gd name="T21" fmla="*/ 3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30">
                    <a:moveTo>
                      <a:pt x="0" y="30"/>
                    </a:moveTo>
                    <a:lnTo>
                      <a:pt x="8" y="0"/>
                    </a:lnTo>
                    <a:lnTo>
                      <a:pt x="18" y="4"/>
                    </a:lnTo>
                    <a:lnTo>
                      <a:pt x="16" y="12"/>
                    </a:lnTo>
                    <a:lnTo>
                      <a:pt x="12" y="14"/>
                    </a:lnTo>
                    <a:lnTo>
                      <a:pt x="8" y="14"/>
                    </a:lnTo>
                    <a:lnTo>
                      <a:pt x="10" y="18"/>
                    </a:lnTo>
                    <a:lnTo>
                      <a:pt x="12" y="20"/>
                    </a:lnTo>
                    <a:lnTo>
                      <a:pt x="10" y="26"/>
                    </a:lnTo>
                    <a:lnTo>
                      <a:pt x="6" y="30"/>
                    </a:lnTo>
                    <a:lnTo>
                      <a:pt x="0"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0" name="Freeform 201"/>
              <p:cNvSpPr>
                <a:spLocks noChangeAspect="1"/>
              </p:cNvSpPr>
              <p:nvPr/>
            </p:nvSpPr>
            <p:spPr bwMode="gray">
              <a:xfrm>
                <a:off x="3220" y="1540"/>
                <a:ext cx="10" cy="20"/>
              </a:xfrm>
              <a:custGeom>
                <a:avLst/>
                <a:gdLst>
                  <a:gd name="T0" fmla="*/ 8 w 10"/>
                  <a:gd name="T1" fmla="*/ 20 h 20"/>
                  <a:gd name="T2" fmla="*/ 8 w 10"/>
                  <a:gd name="T3" fmla="*/ 0 h 20"/>
                  <a:gd name="T4" fmla="*/ 4 w 10"/>
                  <a:gd name="T5" fmla="*/ 0 h 20"/>
                  <a:gd name="T6" fmla="*/ 0 w 10"/>
                  <a:gd name="T7" fmla="*/ 20 h 20"/>
                  <a:gd name="T8" fmla="*/ 10 w 10"/>
                  <a:gd name="T9" fmla="*/ 20 h 20"/>
                  <a:gd name="T10" fmla="*/ 8 w 1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20">
                    <a:moveTo>
                      <a:pt x="8" y="20"/>
                    </a:moveTo>
                    <a:lnTo>
                      <a:pt x="8" y="0"/>
                    </a:lnTo>
                    <a:lnTo>
                      <a:pt x="4" y="0"/>
                    </a:lnTo>
                    <a:lnTo>
                      <a:pt x="0" y="20"/>
                    </a:lnTo>
                    <a:lnTo>
                      <a:pt x="10" y="20"/>
                    </a:lnTo>
                    <a:lnTo>
                      <a:pt x="8"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1" name="Group 202"/>
            <p:cNvGrpSpPr>
              <a:grpSpLocks noChangeAspect="1"/>
            </p:cNvGrpSpPr>
            <p:nvPr/>
          </p:nvGrpSpPr>
          <p:grpSpPr bwMode="auto">
            <a:xfrm>
              <a:off x="2981" y="1157"/>
              <a:ext cx="2010" cy="770"/>
              <a:chOff x="3020" y="734"/>
              <a:chExt cx="1968" cy="754"/>
            </a:xfrm>
            <a:grpFill/>
          </p:grpSpPr>
          <p:sp>
            <p:nvSpPr>
              <p:cNvPr id="76" name="Freeform 203"/>
              <p:cNvSpPr>
                <a:spLocks noChangeAspect="1"/>
              </p:cNvSpPr>
              <p:nvPr/>
            </p:nvSpPr>
            <p:spPr bwMode="gray">
              <a:xfrm>
                <a:off x="3246" y="894"/>
                <a:ext cx="26" cy="16"/>
              </a:xfrm>
              <a:custGeom>
                <a:avLst/>
                <a:gdLst>
                  <a:gd name="T0" fmla="*/ 26 w 26"/>
                  <a:gd name="T1" fmla="*/ 10 h 16"/>
                  <a:gd name="T2" fmla="*/ 20 w 26"/>
                  <a:gd name="T3" fmla="*/ 14 h 16"/>
                  <a:gd name="T4" fmla="*/ 14 w 26"/>
                  <a:gd name="T5" fmla="*/ 16 h 16"/>
                  <a:gd name="T6" fmla="*/ 8 w 26"/>
                  <a:gd name="T7" fmla="*/ 16 h 16"/>
                  <a:gd name="T8" fmla="*/ 4 w 26"/>
                  <a:gd name="T9" fmla="*/ 12 h 16"/>
                  <a:gd name="T10" fmla="*/ 2 w 26"/>
                  <a:gd name="T11" fmla="*/ 8 h 16"/>
                  <a:gd name="T12" fmla="*/ 0 w 26"/>
                  <a:gd name="T13" fmla="*/ 2 h 16"/>
                  <a:gd name="T14" fmla="*/ 8 w 26"/>
                  <a:gd name="T15" fmla="*/ 0 h 16"/>
                  <a:gd name="T16" fmla="*/ 12 w 26"/>
                  <a:gd name="T17" fmla="*/ 2 h 16"/>
                  <a:gd name="T18" fmla="*/ 16 w 26"/>
                  <a:gd name="T19" fmla="*/ 2 h 16"/>
                  <a:gd name="T20" fmla="*/ 20 w 26"/>
                  <a:gd name="T21" fmla="*/ 4 h 16"/>
                  <a:gd name="T22" fmla="*/ 26 w 26"/>
                  <a:gd name="T23" fmla="*/ 1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16">
                    <a:moveTo>
                      <a:pt x="26" y="10"/>
                    </a:moveTo>
                    <a:lnTo>
                      <a:pt x="20" y="14"/>
                    </a:lnTo>
                    <a:lnTo>
                      <a:pt x="14" y="16"/>
                    </a:lnTo>
                    <a:lnTo>
                      <a:pt x="8" y="16"/>
                    </a:lnTo>
                    <a:lnTo>
                      <a:pt x="4" y="12"/>
                    </a:lnTo>
                    <a:lnTo>
                      <a:pt x="2" y="8"/>
                    </a:lnTo>
                    <a:lnTo>
                      <a:pt x="0" y="2"/>
                    </a:lnTo>
                    <a:lnTo>
                      <a:pt x="8" y="0"/>
                    </a:lnTo>
                    <a:lnTo>
                      <a:pt x="12" y="2"/>
                    </a:lnTo>
                    <a:lnTo>
                      <a:pt x="16" y="2"/>
                    </a:lnTo>
                    <a:lnTo>
                      <a:pt x="20" y="4"/>
                    </a:lnTo>
                    <a:lnTo>
                      <a:pt x="26"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7" name="Freeform 204"/>
              <p:cNvSpPr>
                <a:spLocks noChangeAspect="1"/>
              </p:cNvSpPr>
              <p:nvPr/>
            </p:nvSpPr>
            <p:spPr bwMode="gray">
              <a:xfrm>
                <a:off x="3266" y="786"/>
                <a:ext cx="146" cy="94"/>
              </a:xfrm>
              <a:custGeom>
                <a:avLst/>
                <a:gdLst>
                  <a:gd name="T0" fmla="*/ 38 w 146"/>
                  <a:gd name="T1" fmla="*/ 94 h 94"/>
                  <a:gd name="T2" fmla="*/ 34 w 146"/>
                  <a:gd name="T3" fmla="*/ 92 h 94"/>
                  <a:gd name="T4" fmla="*/ 30 w 146"/>
                  <a:gd name="T5" fmla="*/ 86 h 94"/>
                  <a:gd name="T6" fmla="*/ 24 w 146"/>
                  <a:gd name="T7" fmla="*/ 76 h 94"/>
                  <a:gd name="T8" fmla="*/ 16 w 146"/>
                  <a:gd name="T9" fmla="*/ 76 h 94"/>
                  <a:gd name="T10" fmla="*/ 8 w 146"/>
                  <a:gd name="T11" fmla="*/ 76 h 94"/>
                  <a:gd name="T12" fmla="*/ 4 w 146"/>
                  <a:gd name="T13" fmla="*/ 74 h 94"/>
                  <a:gd name="T14" fmla="*/ 0 w 146"/>
                  <a:gd name="T15" fmla="*/ 72 h 94"/>
                  <a:gd name="T16" fmla="*/ 0 w 146"/>
                  <a:gd name="T17" fmla="*/ 70 h 94"/>
                  <a:gd name="T18" fmla="*/ 4 w 146"/>
                  <a:gd name="T19" fmla="*/ 68 h 94"/>
                  <a:gd name="T20" fmla="*/ 6 w 146"/>
                  <a:gd name="T21" fmla="*/ 66 h 94"/>
                  <a:gd name="T22" fmla="*/ 10 w 146"/>
                  <a:gd name="T23" fmla="*/ 60 h 94"/>
                  <a:gd name="T24" fmla="*/ 12 w 146"/>
                  <a:gd name="T25" fmla="*/ 54 h 94"/>
                  <a:gd name="T26" fmla="*/ 16 w 146"/>
                  <a:gd name="T27" fmla="*/ 54 h 94"/>
                  <a:gd name="T28" fmla="*/ 22 w 146"/>
                  <a:gd name="T29" fmla="*/ 52 h 94"/>
                  <a:gd name="T30" fmla="*/ 24 w 146"/>
                  <a:gd name="T31" fmla="*/ 42 h 94"/>
                  <a:gd name="T32" fmla="*/ 26 w 146"/>
                  <a:gd name="T33" fmla="*/ 34 h 94"/>
                  <a:gd name="T34" fmla="*/ 30 w 146"/>
                  <a:gd name="T35" fmla="*/ 28 h 94"/>
                  <a:gd name="T36" fmla="*/ 36 w 146"/>
                  <a:gd name="T37" fmla="*/ 22 h 94"/>
                  <a:gd name="T38" fmla="*/ 52 w 146"/>
                  <a:gd name="T39" fmla="*/ 16 h 94"/>
                  <a:gd name="T40" fmla="*/ 68 w 146"/>
                  <a:gd name="T41" fmla="*/ 10 h 94"/>
                  <a:gd name="T42" fmla="*/ 100 w 146"/>
                  <a:gd name="T43" fmla="*/ 10 h 94"/>
                  <a:gd name="T44" fmla="*/ 114 w 146"/>
                  <a:gd name="T45" fmla="*/ 2 h 94"/>
                  <a:gd name="T46" fmla="*/ 122 w 146"/>
                  <a:gd name="T47" fmla="*/ 0 h 94"/>
                  <a:gd name="T48" fmla="*/ 132 w 146"/>
                  <a:gd name="T49" fmla="*/ 0 h 94"/>
                  <a:gd name="T50" fmla="*/ 140 w 146"/>
                  <a:gd name="T51" fmla="*/ 0 h 94"/>
                  <a:gd name="T52" fmla="*/ 146 w 146"/>
                  <a:gd name="T53" fmla="*/ 2 h 94"/>
                  <a:gd name="T54" fmla="*/ 146 w 146"/>
                  <a:gd name="T55" fmla="*/ 6 h 94"/>
                  <a:gd name="T56" fmla="*/ 144 w 146"/>
                  <a:gd name="T57" fmla="*/ 10 h 94"/>
                  <a:gd name="T58" fmla="*/ 138 w 146"/>
                  <a:gd name="T59" fmla="*/ 12 h 94"/>
                  <a:gd name="T60" fmla="*/ 124 w 146"/>
                  <a:gd name="T61" fmla="*/ 16 h 94"/>
                  <a:gd name="T62" fmla="*/ 86 w 146"/>
                  <a:gd name="T63" fmla="*/ 26 h 94"/>
                  <a:gd name="T64" fmla="*/ 70 w 146"/>
                  <a:gd name="T65" fmla="*/ 32 h 94"/>
                  <a:gd name="T66" fmla="*/ 56 w 146"/>
                  <a:gd name="T67" fmla="*/ 40 h 94"/>
                  <a:gd name="T68" fmla="*/ 52 w 146"/>
                  <a:gd name="T69" fmla="*/ 44 h 94"/>
                  <a:gd name="T70" fmla="*/ 46 w 146"/>
                  <a:gd name="T71" fmla="*/ 50 h 94"/>
                  <a:gd name="T72" fmla="*/ 42 w 146"/>
                  <a:gd name="T73" fmla="*/ 56 h 94"/>
                  <a:gd name="T74" fmla="*/ 40 w 146"/>
                  <a:gd name="T75" fmla="*/ 62 h 94"/>
                  <a:gd name="T76" fmla="*/ 42 w 146"/>
                  <a:gd name="T77" fmla="*/ 70 h 94"/>
                  <a:gd name="T78" fmla="*/ 46 w 146"/>
                  <a:gd name="T79" fmla="*/ 74 h 94"/>
                  <a:gd name="T80" fmla="*/ 50 w 146"/>
                  <a:gd name="T81" fmla="*/ 78 h 94"/>
                  <a:gd name="T82" fmla="*/ 56 w 146"/>
                  <a:gd name="T83" fmla="*/ 80 h 94"/>
                  <a:gd name="T84" fmla="*/ 68 w 146"/>
                  <a:gd name="T85" fmla="*/ 86 h 94"/>
                  <a:gd name="T86" fmla="*/ 74 w 146"/>
                  <a:gd name="T87" fmla="*/ 88 h 94"/>
                  <a:gd name="T88" fmla="*/ 78 w 146"/>
                  <a:gd name="T89" fmla="*/ 92 h 94"/>
                  <a:gd name="T90" fmla="*/ 68 w 146"/>
                  <a:gd name="T91" fmla="*/ 92 h 94"/>
                  <a:gd name="T92" fmla="*/ 58 w 146"/>
                  <a:gd name="T93" fmla="*/ 92 h 94"/>
                  <a:gd name="T94" fmla="*/ 38 w 146"/>
                  <a:gd name="T95" fmla="*/ 94 h 9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6" h="94">
                    <a:moveTo>
                      <a:pt x="38" y="94"/>
                    </a:moveTo>
                    <a:lnTo>
                      <a:pt x="34" y="92"/>
                    </a:lnTo>
                    <a:lnTo>
                      <a:pt x="30" y="86"/>
                    </a:lnTo>
                    <a:lnTo>
                      <a:pt x="24" y="76"/>
                    </a:lnTo>
                    <a:lnTo>
                      <a:pt x="16" y="76"/>
                    </a:lnTo>
                    <a:lnTo>
                      <a:pt x="8" y="76"/>
                    </a:lnTo>
                    <a:lnTo>
                      <a:pt x="4" y="74"/>
                    </a:lnTo>
                    <a:lnTo>
                      <a:pt x="0" y="72"/>
                    </a:lnTo>
                    <a:lnTo>
                      <a:pt x="0" y="70"/>
                    </a:lnTo>
                    <a:lnTo>
                      <a:pt x="4" y="68"/>
                    </a:lnTo>
                    <a:lnTo>
                      <a:pt x="6" y="66"/>
                    </a:lnTo>
                    <a:lnTo>
                      <a:pt x="10" y="60"/>
                    </a:lnTo>
                    <a:lnTo>
                      <a:pt x="12" y="54"/>
                    </a:lnTo>
                    <a:lnTo>
                      <a:pt x="16" y="54"/>
                    </a:lnTo>
                    <a:lnTo>
                      <a:pt x="22" y="52"/>
                    </a:lnTo>
                    <a:lnTo>
                      <a:pt x="24" y="42"/>
                    </a:lnTo>
                    <a:lnTo>
                      <a:pt x="26" y="34"/>
                    </a:lnTo>
                    <a:lnTo>
                      <a:pt x="30" y="28"/>
                    </a:lnTo>
                    <a:lnTo>
                      <a:pt x="36" y="22"/>
                    </a:lnTo>
                    <a:lnTo>
                      <a:pt x="52" y="16"/>
                    </a:lnTo>
                    <a:lnTo>
                      <a:pt x="68" y="10"/>
                    </a:lnTo>
                    <a:lnTo>
                      <a:pt x="100" y="10"/>
                    </a:lnTo>
                    <a:lnTo>
                      <a:pt x="114" y="2"/>
                    </a:lnTo>
                    <a:lnTo>
                      <a:pt x="122" y="0"/>
                    </a:lnTo>
                    <a:lnTo>
                      <a:pt x="132" y="0"/>
                    </a:lnTo>
                    <a:lnTo>
                      <a:pt x="140" y="0"/>
                    </a:lnTo>
                    <a:lnTo>
                      <a:pt x="146" y="2"/>
                    </a:lnTo>
                    <a:lnTo>
                      <a:pt x="146" y="6"/>
                    </a:lnTo>
                    <a:lnTo>
                      <a:pt x="144" y="10"/>
                    </a:lnTo>
                    <a:lnTo>
                      <a:pt x="138" y="12"/>
                    </a:lnTo>
                    <a:lnTo>
                      <a:pt x="124" y="16"/>
                    </a:lnTo>
                    <a:lnTo>
                      <a:pt x="86" y="26"/>
                    </a:lnTo>
                    <a:lnTo>
                      <a:pt x="70" y="32"/>
                    </a:lnTo>
                    <a:lnTo>
                      <a:pt x="56" y="40"/>
                    </a:lnTo>
                    <a:lnTo>
                      <a:pt x="52" y="44"/>
                    </a:lnTo>
                    <a:lnTo>
                      <a:pt x="46" y="50"/>
                    </a:lnTo>
                    <a:lnTo>
                      <a:pt x="42" y="56"/>
                    </a:lnTo>
                    <a:lnTo>
                      <a:pt x="40" y="62"/>
                    </a:lnTo>
                    <a:lnTo>
                      <a:pt x="42" y="70"/>
                    </a:lnTo>
                    <a:lnTo>
                      <a:pt x="46" y="74"/>
                    </a:lnTo>
                    <a:lnTo>
                      <a:pt x="50" y="78"/>
                    </a:lnTo>
                    <a:lnTo>
                      <a:pt x="56" y="80"/>
                    </a:lnTo>
                    <a:lnTo>
                      <a:pt x="68" y="86"/>
                    </a:lnTo>
                    <a:lnTo>
                      <a:pt x="74" y="88"/>
                    </a:lnTo>
                    <a:lnTo>
                      <a:pt x="78" y="92"/>
                    </a:lnTo>
                    <a:lnTo>
                      <a:pt x="68" y="92"/>
                    </a:lnTo>
                    <a:lnTo>
                      <a:pt x="58" y="92"/>
                    </a:lnTo>
                    <a:lnTo>
                      <a:pt x="38" y="9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8" name="Freeform 205"/>
              <p:cNvSpPr>
                <a:spLocks noChangeAspect="1"/>
              </p:cNvSpPr>
              <p:nvPr/>
            </p:nvSpPr>
            <p:spPr bwMode="gray">
              <a:xfrm>
                <a:off x="3598" y="734"/>
                <a:ext cx="106" cy="30"/>
              </a:xfrm>
              <a:custGeom>
                <a:avLst/>
                <a:gdLst>
                  <a:gd name="T0" fmla="*/ 106 w 106"/>
                  <a:gd name="T1" fmla="*/ 26 h 30"/>
                  <a:gd name="T2" fmla="*/ 98 w 106"/>
                  <a:gd name="T3" fmla="*/ 28 h 30"/>
                  <a:gd name="T4" fmla="*/ 92 w 106"/>
                  <a:gd name="T5" fmla="*/ 28 h 30"/>
                  <a:gd name="T6" fmla="*/ 82 w 106"/>
                  <a:gd name="T7" fmla="*/ 26 h 30"/>
                  <a:gd name="T8" fmla="*/ 80 w 106"/>
                  <a:gd name="T9" fmla="*/ 28 h 30"/>
                  <a:gd name="T10" fmla="*/ 78 w 106"/>
                  <a:gd name="T11" fmla="*/ 30 h 30"/>
                  <a:gd name="T12" fmla="*/ 64 w 106"/>
                  <a:gd name="T13" fmla="*/ 28 h 30"/>
                  <a:gd name="T14" fmla="*/ 50 w 106"/>
                  <a:gd name="T15" fmla="*/ 24 h 30"/>
                  <a:gd name="T16" fmla="*/ 44 w 106"/>
                  <a:gd name="T17" fmla="*/ 22 h 30"/>
                  <a:gd name="T18" fmla="*/ 38 w 106"/>
                  <a:gd name="T19" fmla="*/ 18 h 30"/>
                  <a:gd name="T20" fmla="*/ 36 w 106"/>
                  <a:gd name="T21" fmla="*/ 14 h 30"/>
                  <a:gd name="T22" fmla="*/ 36 w 106"/>
                  <a:gd name="T23" fmla="*/ 10 h 30"/>
                  <a:gd name="T24" fmla="*/ 20 w 106"/>
                  <a:gd name="T25" fmla="*/ 10 h 30"/>
                  <a:gd name="T26" fmla="*/ 10 w 106"/>
                  <a:gd name="T27" fmla="*/ 10 h 30"/>
                  <a:gd name="T28" fmla="*/ 4 w 106"/>
                  <a:gd name="T29" fmla="*/ 8 h 30"/>
                  <a:gd name="T30" fmla="*/ 2 w 106"/>
                  <a:gd name="T31" fmla="*/ 6 h 30"/>
                  <a:gd name="T32" fmla="*/ 0 w 106"/>
                  <a:gd name="T33" fmla="*/ 4 h 30"/>
                  <a:gd name="T34" fmla="*/ 2 w 106"/>
                  <a:gd name="T35" fmla="*/ 2 h 30"/>
                  <a:gd name="T36" fmla="*/ 4 w 106"/>
                  <a:gd name="T37" fmla="*/ 2 h 30"/>
                  <a:gd name="T38" fmla="*/ 12 w 106"/>
                  <a:gd name="T39" fmla="*/ 0 h 30"/>
                  <a:gd name="T40" fmla="*/ 24 w 106"/>
                  <a:gd name="T41" fmla="*/ 0 h 30"/>
                  <a:gd name="T42" fmla="*/ 34 w 106"/>
                  <a:gd name="T43" fmla="*/ 0 h 30"/>
                  <a:gd name="T44" fmla="*/ 44 w 106"/>
                  <a:gd name="T45" fmla="*/ 2 h 30"/>
                  <a:gd name="T46" fmla="*/ 52 w 106"/>
                  <a:gd name="T47" fmla="*/ 4 h 30"/>
                  <a:gd name="T48" fmla="*/ 54 w 106"/>
                  <a:gd name="T49" fmla="*/ 8 h 30"/>
                  <a:gd name="T50" fmla="*/ 54 w 106"/>
                  <a:gd name="T51" fmla="*/ 10 h 30"/>
                  <a:gd name="T52" fmla="*/ 48 w 106"/>
                  <a:gd name="T53" fmla="*/ 10 h 30"/>
                  <a:gd name="T54" fmla="*/ 60 w 106"/>
                  <a:gd name="T55" fmla="*/ 12 h 30"/>
                  <a:gd name="T56" fmla="*/ 66 w 106"/>
                  <a:gd name="T57" fmla="*/ 14 h 30"/>
                  <a:gd name="T58" fmla="*/ 70 w 106"/>
                  <a:gd name="T59" fmla="*/ 14 h 30"/>
                  <a:gd name="T60" fmla="*/ 74 w 106"/>
                  <a:gd name="T61" fmla="*/ 14 h 30"/>
                  <a:gd name="T62" fmla="*/ 78 w 106"/>
                  <a:gd name="T63" fmla="*/ 12 h 30"/>
                  <a:gd name="T64" fmla="*/ 86 w 106"/>
                  <a:gd name="T65" fmla="*/ 14 h 30"/>
                  <a:gd name="T66" fmla="*/ 92 w 106"/>
                  <a:gd name="T67" fmla="*/ 16 h 30"/>
                  <a:gd name="T68" fmla="*/ 102 w 106"/>
                  <a:gd name="T69" fmla="*/ 26 h 30"/>
                  <a:gd name="T70" fmla="*/ 106 w 106"/>
                  <a:gd name="T71" fmla="*/ 26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6" h="30">
                    <a:moveTo>
                      <a:pt x="106" y="26"/>
                    </a:moveTo>
                    <a:lnTo>
                      <a:pt x="98" y="28"/>
                    </a:lnTo>
                    <a:lnTo>
                      <a:pt x="92" y="28"/>
                    </a:lnTo>
                    <a:lnTo>
                      <a:pt x="82" y="26"/>
                    </a:lnTo>
                    <a:lnTo>
                      <a:pt x="80" y="28"/>
                    </a:lnTo>
                    <a:lnTo>
                      <a:pt x="78" y="30"/>
                    </a:lnTo>
                    <a:lnTo>
                      <a:pt x="64" y="28"/>
                    </a:lnTo>
                    <a:lnTo>
                      <a:pt x="50" y="24"/>
                    </a:lnTo>
                    <a:lnTo>
                      <a:pt x="44" y="22"/>
                    </a:lnTo>
                    <a:lnTo>
                      <a:pt x="38" y="18"/>
                    </a:lnTo>
                    <a:lnTo>
                      <a:pt x="36" y="14"/>
                    </a:lnTo>
                    <a:lnTo>
                      <a:pt x="36" y="10"/>
                    </a:lnTo>
                    <a:lnTo>
                      <a:pt x="20" y="10"/>
                    </a:lnTo>
                    <a:lnTo>
                      <a:pt x="10" y="10"/>
                    </a:lnTo>
                    <a:lnTo>
                      <a:pt x="4" y="8"/>
                    </a:lnTo>
                    <a:lnTo>
                      <a:pt x="2" y="6"/>
                    </a:lnTo>
                    <a:lnTo>
                      <a:pt x="0" y="4"/>
                    </a:lnTo>
                    <a:lnTo>
                      <a:pt x="2" y="2"/>
                    </a:lnTo>
                    <a:lnTo>
                      <a:pt x="4" y="2"/>
                    </a:lnTo>
                    <a:lnTo>
                      <a:pt x="12" y="0"/>
                    </a:lnTo>
                    <a:lnTo>
                      <a:pt x="24" y="0"/>
                    </a:lnTo>
                    <a:lnTo>
                      <a:pt x="34" y="0"/>
                    </a:lnTo>
                    <a:lnTo>
                      <a:pt x="44" y="2"/>
                    </a:lnTo>
                    <a:lnTo>
                      <a:pt x="52" y="4"/>
                    </a:lnTo>
                    <a:lnTo>
                      <a:pt x="54" y="8"/>
                    </a:lnTo>
                    <a:lnTo>
                      <a:pt x="54" y="10"/>
                    </a:lnTo>
                    <a:lnTo>
                      <a:pt x="48" y="10"/>
                    </a:lnTo>
                    <a:lnTo>
                      <a:pt x="60" y="12"/>
                    </a:lnTo>
                    <a:lnTo>
                      <a:pt x="66" y="14"/>
                    </a:lnTo>
                    <a:lnTo>
                      <a:pt x="70" y="14"/>
                    </a:lnTo>
                    <a:lnTo>
                      <a:pt x="74" y="14"/>
                    </a:lnTo>
                    <a:lnTo>
                      <a:pt x="78" y="12"/>
                    </a:lnTo>
                    <a:lnTo>
                      <a:pt x="86" y="14"/>
                    </a:lnTo>
                    <a:lnTo>
                      <a:pt x="92" y="16"/>
                    </a:lnTo>
                    <a:lnTo>
                      <a:pt x="102" y="26"/>
                    </a:lnTo>
                    <a:lnTo>
                      <a:pt x="106"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9" name="Freeform 206"/>
              <p:cNvSpPr>
                <a:spLocks noChangeAspect="1"/>
              </p:cNvSpPr>
              <p:nvPr/>
            </p:nvSpPr>
            <p:spPr bwMode="gray">
              <a:xfrm>
                <a:off x="3714" y="754"/>
                <a:ext cx="52" cy="22"/>
              </a:xfrm>
              <a:custGeom>
                <a:avLst/>
                <a:gdLst>
                  <a:gd name="T0" fmla="*/ 6 w 52"/>
                  <a:gd name="T1" fmla="*/ 22 h 22"/>
                  <a:gd name="T2" fmla="*/ 4 w 52"/>
                  <a:gd name="T3" fmla="*/ 22 h 22"/>
                  <a:gd name="T4" fmla="*/ 2 w 52"/>
                  <a:gd name="T5" fmla="*/ 20 h 22"/>
                  <a:gd name="T6" fmla="*/ 0 w 52"/>
                  <a:gd name="T7" fmla="*/ 18 h 22"/>
                  <a:gd name="T8" fmla="*/ 0 w 52"/>
                  <a:gd name="T9" fmla="*/ 6 h 22"/>
                  <a:gd name="T10" fmla="*/ 4 w 52"/>
                  <a:gd name="T11" fmla="*/ 2 h 22"/>
                  <a:gd name="T12" fmla="*/ 6 w 52"/>
                  <a:gd name="T13" fmla="*/ 0 h 22"/>
                  <a:gd name="T14" fmla="*/ 14 w 52"/>
                  <a:gd name="T15" fmla="*/ 0 h 22"/>
                  <a:gd name="T16" fmla="*/ 20 w 52"/>
                  <a:gd name="T17" fmla="*/ 4 h 22"/>
                  <a:gd name="T18" fmla="*/ 32 w 52"/>
                  <a:gd name="T19" fmla="*/ 6 h 22"/>
                  <a:gd name="T20" fmla="*/ 52 w 52"/>
                  <a:gd name="T21" fmla="*/ 10 h 22"/>
                  <a:gd name="T22" fmla="*/ 50 w 52"/>
                  <a:gd name="T23" fmla="*/ 14 h 22"/>
                  <a:gd name="T24" fmla="*/ 46 w 52"/>
                  <a:gd name="T25" fmla="*/ 16 h 22"/>
                  <a:gd name="T26" fmla="*/ 40 w 52"/>
                  <a:gd name="T27" fmla="*/ 18 h 22"/>
                  <a:gd name="T28" fmla="*/ 28 w 52"/>
                  <a:gd name="T29" fmla="*/ 18 h 22"/>
                  <a:gd name="T30" fmla="*/ 20 w 52"/>
                  <a:gd name="T31" fmla="*/ 20 h 22"/>
                  <a:gd name="T32" fmla="*/ 14 w 52"/>
                  <a:gd name="T33" fmla="*/ 22 h 22"/>
                  <a:gd name="T34" fmla="*/ 6 w 52"/>
                  <a:gd name="T35" fmla="*/ 22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22">
                    <a:moveTo>
                      <a:pt x="6" y="22"/>
                    </a:moveTo>
                    <a:lnTo>
                      <a:pt x="4" y="22"/>
                    </a:lnTo>
                    <a:lnTo>
                      <a:pt x="2" y="20"/>
                    </a:lnTo>
                    <a:lnTo>
                      <a:pt x="0" y="18"/>
                    </a:lnTo>
                    <a:lnTo>
                      <a:pt x="0" y="6"/>
                    </a:lnTo>
                    <a:lnTo>
                      <a:pt x="4" y="2"/>
                    </a:lnTo>
                    <a:lnTo>
                      <a:pt x="6" y="0"/>
                    </a:lnTo>
                    <a:lnTo>
                      <a:pt x="14" y="0"/>
                    </a:lnTo>
                    <a:lnTo>
                      <a:pt x="20" y="4"/>
                    </a:lnTo>
                    <a:lnTo>
                      <a:pt x="32" y="6"/>
                    </a:lnTo>
                    <a:lnTo>
                      <a:pt x="52" y="10"/>
                    </a:lnTo>
                    <a:lnTo>
                      <a:pt x="50" y="14"/>
                    </a:lnTo>
                    <a:lnTo>
                      <a:pt x="46" y="16"/>
                    </a:lnTo>
                    <a:lnTo>
                      <a:pt x="40" y="18"/>
                    </a:lnTo>
                    <a:lnTo>
                      <a:pt x="28" y="18"/>
                    </a:lnTo>
                    <a:lnTo>
                      <a:pt x="20" y="20"/>
                    </a:lnTo>
                    <a:lnTo>
                      <a:pt x="14" y="22"/>
                    </a:lnTo>
                    <a:lnTo>
                      <a:pt x="6"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0" name="Freeform 207"/>
              <p:cNvSpPr>
                <a:spLocks noChangeAspect="1"/>
              </p:cNvSpPr>
              <p:nvPr/>
            </p:nvSpPr>
            <p:spPr bwMode="gray">
              <a:xfrm>
                <a:off x="4158" y="796"/>
                <a:ext cx="92" cy="18"/>
              </a:xfrm>
              <a:custGeom>
                <a:avLst/>
                <a:gdLst>
                  <a:gd name="T0" fmla="*/ 72 w 92"/>
                  <a:gd name="T1" fmla="*/ 12 h 18"/>
                  <a:gd name="T2" fmla="*/ 72 w 92"/>
                  <a:gd name="T3" fmla="*/ 18 h 18"/>
                  <a:gd name="T4" fmla="*/ 38 w 92"/>
                  <a:gd name="T5" fmla="*/ 18 h 18"/>
                  <a:gd name="T6" fmla="*/ 28 w 92"/>
                  <a:gd name="T7" fmla="*/ 18 h 18"/>
                  <a:gd name="T8" fmla="*/ 14 w 92"/>
                  <a:gd name="T9" fmla="*/ 18 h 18"/>
                  <a:gd name="T10" fmla="*/ 10 w 92"/>
                  <a:gd name="T11" fmla="*/ 16 h 18"/>
                  <a:gd name="T12" fmla="*/ 4 w 92"/>
                  <a:gd name="T13" fmla="*/ 12 h 18"/>
                  <a:gd name="T14" fmla="*/ 0 w 92"/>
                  <a:gd name="T15" fmla="*/ 10 h 18"/>
                  <a:gd name="T16" fmla="*/ 0 w 92"/>
                  <a:gd name="T17" fmla="*/ 6 h 18"/>
                  <a:gd name="T18" fmla="*/ 0 w 92"/>
                  <a:gd name="T19" fmla="*/ 4 h 18"/>
                  <a:gd name="T20" fmla="*/ 4 w 92"/>
                  <a:gd name="T21" fmla="*/ 2 h 18"/>
                  <a:gd name="T22" fmla="*/ 10 w 92"/>
                  <a:gd name="T23" fmla="*/ 0 h 18"/>
                  <a:gd name="T24" fmla="*/ 14 w 92"/>
                  <a:gd name="T25" fmla="*/ 0 h 18"/>
                  <a:gd name="T26" fmla="*/ 20 w 92"/>
                  <a:gd name="T27" fmla="*/ 4 h 18"/>
                  <a:gd name="T28" fmla="*/ 26 w 92"/>
                  <a:gd name="T29" fmla="*/ 6 h 18"/>
                  <a:gd name="T30" fmla="*/ 32 w 92"/>
                  <a:gd name="T31" fmla="*/ 6 h 18"/>
                  <a:gd name="T32" fmla="*/ 36 w 92"/>
                  <a:gd name="T33" fmla="*/ 6 h 18"/>
                  <a:gd name="T34" fmla="*/ 36 w 92"/>
                  <a:gd name="T35" fmla="*/ 4 h 18"/>
                  <a:gd name="T36" fmla="*/ 38 w 92"/>
                  <a:gd name="T37" fmla="*/ 2 h 18"/>
                  <a:gd name="T38" fmla="*/ 40 w 92"/>
                  <a:gd name="T39" fmla="*/ 2 h 18"/>
                  <a:gd name="T40" fmla="*/ 54 w 92"/>
                  <a:gd name="T41" fmla="*/ 2 h 18"/>
                  <a:gd name="T42" fmla="*/ 68 w 92"/>
                  <a:gd name="T43" fmla="*/ 4 h 18"/>
                  <a:gd name="T44" fmla="*/ 84 w 92"/>
                  <a:gd name="T45" fmla="*/ 6 h 18"/>
                  <a:gd name="T46" fmla="*/ 90 w 92"/>
                  <a:gd name="T47" fmla="*/ 8 h 18"/>
                  <a:gd name="T48" fmla="*/ 92 w 92"/>
                  <a:gd name="T49" fmla="*/ 12 h 18"/>
                  <a:gd name="T50" fmla="*/ 82 w 92"/>
                  <a:gd name="T51" fmla="*/ 16 h 18"/>
                  <a:gd name="T52" fmla="*/ 76 w 92"/>
                  <a:gd name="T53" fmla="*/ 16 h 18"/>
                  <a:gd name="T54" fmla="*/ 72 w 92"/>
                  <a:gd name="T55" fmla="*/ 12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2" h="18">
                    <a:moveTo>
                      <a:pt x="72" y="12"/>
                    </a:moveTo>
                    <a:lnTo>
                      <a:pt x="72" y="18"/>
                    </a:lnTo>
                    <a:lnTo>
                      <a:pt x="38" y="18"/>
                    </a:lnTo>
                    <a:lnTo>
                      <a:pt x="28" y="18"/>
                    </a:lnTo>
                    <a:lnTo>
                      <a:pt x="14" y="18"/>
                    </a:lnTo>
                    <a:lnTo>
                      <a:pt x="10" y="16"/>
                    </a:lnTo>
                    <a:lnTo>
                      <a:pt x="4" y="12"/>
                    </a:lnTo>
                    <a:lnTo>
                      <a:pt x="0" y="10"/>
                    </a:lnTo>
                    <a:lnTo>
                      <a:pt x="0" y="6"/>
                    </a:lnTo>
                    <a:lnTo>
                      <a:pt x="0" y="4"/>
                    </a:lnTo>
                    <a:lnTo>
                      <a:pt x="4" y="2"/>
                    </a:lnTo>
                    <a:lnTo>
                      <a:pt x="10" y="0"/>
                    </a:lnTo>
                    <a:lnTo>
                      <a:pt x="14" y="0"/>
                    </a:lnTo>
                    <a:lnTo>
                      <a:pt x="20" y="4"/>
                    </a:lnTo>
                    <a:lnTo>
                      <a:pt x="26" y="6"/>
                    </a:lnTo>
                    <a:lnTo>
                      <a:pt x="32" y="6"/>
                    </a:lnTo>
                    <a:lnTo>
                      <a:pt x="36" y="6"/>
                    </a:lnTo>
                    <a:lnTo>
                      <a:pt x="36" y="4"/>
                    </a:lnTo>
                    <a:lnTo>
                      <a:pt x="38" y="2"/>
                    </a:lnTo>
                    <a:lnTo>
                      <a:pt x="40" y="2"/>
                    </a:lnTo>
                    <a:lnTo>
                      <a:pt x="54" y="2"/>
                    </a:lnTo>
                    <a:lnTo>
                      <a:pt x="68" y="4"/>
                    </a:lnTo>
                    <a:lnTo>
                      <a:pt x="84" y="6"/>
                    </a:lnTo>
                    <a:lnTo>
                      <a:pt x="90" y="8"/>
                    </a:lnTo>
                    <a:lnTo>
                      <a:pt x="92" y="12"/>
                    </a:lnTo>
                    <a:lnTo>
                      <a:pt x="82" y="16"/>
                    </a:lnTo>
                    <a:lnTo>
                      <a:pt x="76" y="16"/>
                    </a:lnTo>
                    <a:lnTo>
                      <a:pt x="7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1" name="Freeform 208"/>
              <p:cNvSpPr>
                <a:spLocks noChangeAspect="1"/>
              </p:cNvSpPr>
              <p:nvPr/>
            </p:nvSpPr>
            <p:spPr bwMode="gray">
              <a:xfrm>
                <a:off x="4264" y="802"/>
                <a:ext cx="52" cy="16"/>
              </a:xfrm>
              <a:custGeom>
                <a:avLst/>
                <a:gdLst>
                  <a:gd name="T0" fmla="*/ 42 w 52"/>
                  <a:gd name="T1" fmla="*/ 16 h 16"/>
                  <a:gd name="T2" fmla="*/ 32 w 52"/>
                  <a:gd name="T3" fmla="*/ 16 h 16"/>
                  <a:gd name="T4" fmla="*/ 18 w 52"/>
                  <a:gd name="T5" fmla="*/ 12 h 16"/>
                  <a:gd name="T6" fmla="*/ 6 w 52"/>
                  <a:gd name="T7" fmla="*/ 8 h 16"/>
                  <a:gd name="T8" fmla="*/ 2 w 52"/>
                  <a:gd name="T9" fmla="*/ 4 h 16"/>
                  <a:gd name="T10" fmla="*/ 0 w 52"/>
                  <a:gd name="T11" fmla="*/ 0 h 16"/>
                  <a:gd name="T12" fmla="*/ 8 w 52"/>
                  <a:gd name="T13" fmla="*/ 0 h 16"/>
                  <a:gd name="T14" fmla="*/ 18 w 52"/>
                  <a:gd name="T15" fmla="*/ 4 h 16"/>
                  <a:gd name="T16" fmla="*/ 30 w 52"/>
                  <a:gd name="T17" fmla="*/ 4 h 16"/>
                  <a:gd name="T18" fmla="*/ 42 w 52"/>
                  <a:gd name="T19" fmla="*/ 6 h 16"/>
                  <a:gd name="T20" fmla="*/ 46 w 52"/>
                  <a:gd name="T21" fmla="*/ 6 h 16"/>
                  <a:gd name="T22" fmla="*/ 52 w 52"/>
                  <a:gd name="T23" fmla="*/ 8 h 16"/>
                  <a:gd name="T24" fmla="*/ 48 w 52"/>
                  <a:gd name="T25" fmla="*/ 14 h 16"/>
                  <a:gd name="T26" fmla="*/ 42 w 52"/>
                  <a:gd name="T27" fmla="*/ 1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 h="16">
                    <a:moveTo>
                      <a:pt x="42" y="16"/>
                    </a:moveTo>
                    <a:lnTo>
                      <a:pt x="32" y="16"/>
                    </a:lnTo>
                    <a:lnTo>
                      <a:pt x="18" y="12"/>
                    </a:lnTo>
                    <a:lnTo>
                      <a:pt x="6" y="8"/>
                    </a:lnTo>
                    <a:lnTo>
                      <a:pt x="2" y="4"/>
                    </a:lnTo>
                    <a:lnTo>
                      <a:pt x="0" y="0"/>
                    </a:lnTo>
                    <a:lnTo>
                      <a:pt x="8" y="0"/>
                    </a:lnTo>
                    <a:lnTo>
                      <a:pt x="18" y="4"/>
                    </a:lnTo>
                    <a:lnTo>
                      <a:pt x="30" y="4"/>
                    </a:lnTo>
                    <a:lnTo>
                      <a:pt x="42" y="6"/>
                    </a:lnTo>
                    <a:lnTo>
                      <a:pt x="46" y="6"/>
                    </a:lnTo>
                    <a:lnTo>
                      <a:pt x="52" y="8"/>
                    </a:lnTo>
                    <a:lnTo>
                      <a:pt x="48" y="14"/>
                    </a:lnTo>
                    <a:lnTo>
                      <a:pt x="42"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2" name="Freeform 209"/>
              <p:cNvSpPr>
                <a:spLocks noChangeAspect="1"/>
              </p:cNvSpPr>
              <p:nvPr/>
            </p:nvSpPr>
            <p:spPr bwMode="gray">
              <a:xfrm>
                <a:off x="4728" y="862"/>
                <a:ext cx="38" cy="14"/>
              </a:xfrm>
              <a:custGeom>
                <a:avLst/>
                <a:gdLst>
                  <a:gd name="T0" fmla="*/ 18 w 38"/>
                  <a:gd name="T1" fmla="*/ 10 h 14"/>
                  <a:gd name="T2" fmla="*/ 14 w 38"/>
                  <a:gd name="T3" fmla="*/ 12 h 14"/>
                  <a:gd name="T4" fmla="*/ 10 w 38"/>
                  <a:gd name="T5" fmla="*/ 14 h 14"/>
                  <a:gd name="T6" fmla="*/ 6 w 38"/>
                  <a:gd name="T7" fmla="*/ 14 h 14"/>
                  <a:gd name="T8" fmla="*/ 2 w 38"/>
                  <a:gd name="T9" fmla="*/ 12 h 14"/>
                  <a:gd name="T10" fmla="*/ 0 w 38"/>
                  <a:gd name="T11" fmla="*/ 8 h 14"/>
                  <a:gd name="T12" fmla="*/ 2 w 38"/>
                  <a:gd name="T13" fmla="*/ 6 h 14"/>
                  <a:gd name="T14" fmla="*/ 8 w 38"/>
                  <a:gd name="T15" fmla="*/ 2 h 14"/>
                  <a:gd name="T16" fmla="*/ 14 w 38"/>
                  <a:gd name="T17" fmla="*/ 0 h 14"/>
                  <a:gd name="T18" fmla="*/ 22 w 38"/>
                  <a:gd name="T19" fmla="*/ 0 h 14"/>
                  <a:gd name="T20" fmla="*/ 28 w 38"/>
                  <a:gd name="T21" fmla="*/ 4 h 14"/>
                  <a:gd name="T22" fmla="*/ 38 w 38"/>
                  <a:gd name="T23" fmla="*/ 10 h 14"/>
                  <a:gd name="T24" fmla="*/ 28 w 38"/>
                  <a:gd name="T25" fmla="*/ 12 h 14"/>
                  <a:gd name="T26" fmla="*/ 18 w 38"/>
                  <a:gd name="T27" fmla="*/ 1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14">
                    <a:moveTo>
                      <a:pt x="18" y="10"/>
                    </a:moveTo>
                    <a:lnTo>
                      <a:pt x="14" y="12"/>
                    </a:lnTo>
                    <a:lnTo>
                      <a:pt x="10" y="14"/>
                    </a:lnTo>
                    <a:lnTo>
                      <a:pt x="6" y="14"/>
                    </a:lnTo>
                    <a:lnTo>
                      <a:pt x="2" y="12"/>
                    </a:lnTo>
                    <a:lnTo>
                      <a:pt x="0" y="8"/>
                    </a:lnTo>
                    <a:lnTo>
                      <a:pt x="2" y="6"/>
                    </a:lnTo>
                    <a:lnTo>
                      <a:pt x="8" y="2"/>
                    </a:lnTo>
                    <a:lnTo>
                      <a:pt x="14" y="0"/>
                    </a:lnTo>
                    <a:lnTo>
                      <a:pt x="22" y="0"/>
                    </a:lnTo>
                    <a:lnTo>
                      <a:pt x="28" y="4"/>
                    </a:lnTo>
                    <a:lnTo>
                      <a:pt x="38" y="10"/>
                    </a:lnTo>
                    <a:lnTo>
                      <a:pt x="28" y="12"/>
                    </a:lnTo>
                    <a:lnTo>
                      <a:pt x="18"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3" name="Freeform 210"/>
              <p:cNvSpPr>
                <a:spLocks noChangeAspect="1"/>
              </p:cNvSpPr>
              <p:nvPr/>
            </p:nvSpPr>
            <p:spPr bwMode="gray">
              <a:xfrm>
                <a:off x="4622" y="1150"/>
                <a:ext cx="120" cy="146"/>
              </a:xfrm>
              <a:custGeom>
                <a:avLst/>
                <a:gdLst>
                  <a:gd name="T0" fmla="*/ 0 w 120"/>
                  <a:gd name="T1" fmla="*/ 0 h 146"/>
                  <a:gd name="T2" fmla="*/ 98 w 120"/>
                  <a:gd name="T3" fmla="*/ 90 h 146"/>
                  <a:gd name="T4" fmla="*/ 94 w 120"/>
                  <a:gd name="T5" fmla="*/ 90 h 146"/>
                  <a:gd name="T6" fmla="*/ 92 w 120"/>
                  <a:gd name="T7" fmla="*/ 90 h 146"/>
                  <a:gd name="T8" fmla="*/ 88 w 120"/>
                  <a:gd name="T9" fmla="*/ 88 h 146"/>
                  <a:gd name="T10" fmla="*/ 82 w 120"/>
                  <a:gd name="T11" fmla="*/ 86 h 146"/>
                  <a:gd name="T12" fmla="*/ 78 w 120"/>
                  <a:gd name="T13" fmla="*/ 88 h 146"/>
                  <a:gd name="T14" fmla="*/ 76 w 120"/>
                  <a:gd name="T15" fmla="*/ 90 h 146"/>
                  <a:gd name="T16" fmla="*/ 78 w 120"/>
                  <a:gd name="T17" fmla="*/ 98 h 146"/>
                  <a:gd name="T18" fmla="*/ 82 w 120"/>
                  <a:gd name="T19" fmla="*/ 106 h 146"/>
                  <a:gd name="T20" fmla="*/ 88 w 120"/>
                  <a:gd name="T21" fmla="*/ 114 h 146"/>
                  <a:gd name="T22" fmla="*/ 92 w 120"/>
                  <a:gd name="T23" fmla="*/ 118 h 146"/>
                  <a:gd name="T24" fmla="*/ 108 w 120"/>
                  <a:gd name="T25" fmla="*/ 130 h 146"/>
                  <a:gd name="T26" fmla="*/ 120 w 120"/>
                  <a:gd name="T27" fmla="*/ 138 h 146"/>
                  <a:gd name="T28" fmla="*/ 112 w 120"/>
                  <a:gd name="T29" fmla="*/ 138 h 146"/>
                  <a:gd name="T30" fmla="*/ 108 w 120"/>
                  <a:gd name="T31" fmla="*/ 136 h 146"/>
                  <a:gd name="T32" fmla="*/ 102 w 120"/>
                  <a:gd name="T33" fmla="*/ 134 h 146"/>
                  <a:gd name="T34" fmla="*/ 102 w 120"/>
                  <a:gd name="T35" fmla="*/ 146 h 146"/>
                  <a:gd name="T36" fmla="*/ 94 w 120"/>
                  <a:gd name="T37" fmla="*/ 140 h 146"/>
                  <a:gd name="T38" fmla="*/ 88 w 120"/>
                  <a:gd name="T39" fmla="*/ 130 h 146"/>
                  <a:gd name="T40" fmla="*/ 76 w 120"/>
                  <a:gd name="T41" fmla="*/ 114 h 146"/>
                  <a:gd name="T42" fmla="*/ 66 w 120"/>
                  <a:gd name="T43" fmla="*/ 94 h 146"/>
                  <a:gd name="T44" fmla="*/ 54 w 120"/>
                  <a:gd name="T45" fmla="*/ 76 h 146"/>
                  <a:gd name="T46" fmla="*/ 44 w 120"/>
                  <a:gd name="T47" fmla="*/ 62 h 146"/>
                  <a:gd name="T48" fmla="*/ 34 w 120"/>
                  <a:gd name="T49" fmla="*/ 50 h 146"/>
                  <a:gd name="T50" fmla="*/ 24 w 120"/>
                  <a:gd name="T51" fmla="*/ 42 h 146"/>
                  <a:gd name="T52" fmla="*/ 12 w 120"/>
                  <a:gd name="T53" fmla="*/ 36 h 146"/>
                  <a:gd name="T54" fmla="*/ 10 w 120"/>
                  <a:gd name="T55" fmla="*/ 32 h 146"/>
                  <a:gd name="T56" fmla="*/ 6 w 120"/>
                  <a:gd name="T57" fmla="*/ 28 h 146"/>
                  <a:gd name="T58" fmla="*/ 4 w 120"/>
                  <a:gd name="T59" fmla="*/ 22 h 146"/>
                  <a:gd name="T60" fmla="*/ 2 w 120"/>
                  <a:gd name="T61" fmla="*/ 16 h 146"/>
                  <a:gd name="T62" fmla="*/ 0 w 120"/>
                  <a:gd name="T63" fmla="*/ 0 h 14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0" h="146">
                    <a:moveTo>
                      <a:pt x="0" y="0"/>
                    </a:moveTo>
                    <a:lnTo>
                      <a:pt x="98" y="90"/>
                    </a:lnTo>
                    <a:lnTo>
                      <a:pt x="94" y="90"/>
                    </a:lnTo>
                    <a:lnTo>
                      <a:pt x="92" y="90"/>
                    </a:lnTo>
                    <a:lnTo>
                      <a:pt x="88" y="88"/>
                    </a:lnTo>
                    <a:lnTo>
                      <a:pt x="82" y="86"/>
                    </a:lnTo>
                    <a:lnTo>
                      <a:pt x="78" y="88"/>
                    </a:lnTo>
                    <a:lnTo>
                      <a:pt x="76" y="90"/>
                    </a:lnTo>
                    <a:lnTo>
                      <a:pt x="78" y="98"/>
                    </a:lnTo>
                    <a:lnTo>
                      <a:pt x="82" y="106"/>
                    </a:lnTo>
                    <a:lnTo>
                      <a:pt x="88" y="114"/>
                    </a:lnTo>
                    <a:lnTo>
                      <a:pt x="92" y="118"/>
                    </a:lnTo>
                    <a:lnTo>
                      <a:pt x="108" y="130"/>
                    </a:lnTo>
                    <a:lnTo>
                      <a:pt x="120" y="138"/>
                    </a:lnTo>
                    <a:lnTo>
                      <a:pt x="112" y="138"/>
                    </a:lnTo>
                    <a:lnTo>
                      <a:pt x="108" y="136"/>
                    </a:lnTo>
                    <a:lnTo>
                      <a:pt x="102" y="134"/>
                    </a:lnTo>
                    <a:lnTo>
                      <a:pt x="102" y="146"/>
                    </a:lnTo>
                    <a:lnTo>
                      <a:pt x="94" y="140"/>
                    </a:lnTo>
                    <a:lnTo>
                      <a:pt x="88" y="130"/>
                    </a:lnTo>
                    <a:lnTo>
                      <a:pt x="76" y="114"/>
                    </a:lnTo>
                    <a:lnTo>
                      <a:pt x="66" y="94"/>
                    </a:lnTo>
                    <a:lnTo>
                      <a:pt x="54" y="76"/>
                    </a:lnTo>
                    <a:lnTo>
                      <a:pt x="44" y="62"/>
                    </a:lnTo>
                    <a:lnTo>
                      <a:pt x="34" y="50"/>
                    </a:lnTo>
                    <a:lnTo>
                      <a:pt x="24" y="42"/>
                    </a:lnTo>
                    <a:lnTo>
                      <a:pt x="12" y="36"/>
                    </a:lnTo>
                    <a:lnTo>
                      <a:pt x="10" y="32"/>
                    </a:lnTo>
                    <a:lnTo>
                      <a:pt x="6" y="28"/>
                    </a:lnTo>
                    <a:lnTo>
                      <a:pt x="4" y="22"/>
                    </a:lnTo>
                    <a:lnTo>
                      <a:pt x="2" y="16"/>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4" name="Freeform 211"/>
              <p:cNvSpPr>
                <a:spLocks noChangeAspect="1"/>
              </p:cNvSpPr>
              <p:nvPr/>
            </p:nvSpPr>
            <p:spPr bwMode="gray">
              <a:xfrm>
                <a:off x="3464" y="1358"/>
                <a:ext cx="230" cy="130"/>
              </a:xfrm>
              <a:custGeom>
                <a:avLst/>
                <a:gdLst>
                  <a:gd name="T0" fmla="*/ 18 w 230"/>
                  <a:gd name="T1" fmla="*/ 6 h 130"/>
                  <a:gd name="T2" fmla="*/ 42 w 230"/>
                  <a:gd name="T3" fmla="*/ 22 h 130"/>
                  <a:gd name="T4" fmla="*/ 66 w 230"/>
                  <a:gd name="T5" fmla="*/ 24 h 130"/>
                  <a:gd name="T6" fmla="*/ 78 w 230"/>
                  <a:gd name="T7" fmla="*/ 4 h 130"/>
                  <a:gd name="T8" fmla="*/ 104 w 230"/>
                  <a:gd name="T9" fmla="*/ 6 h 130"/>
                  <a:gd name="T10" fmla="*/ 112 w 230"/>
                  <a:gd name="T11" fmla="*/ 18 h 130"/>
                  <a:gd name="T12" fmla="*/ 114 w 230"/>
                  <a:gd name="T13" fmla="*/ 26 h 130"/>
                  <a:gd name="T14" fmla="*/ 130 w 230"/>
                  <a:gd name="T15" fmla="*/ 28 h 130"/>
                  <a:gd name="T16" fmla="*/ 146 w 230"/>
                  <a:gd name="T17" fmla="*/ 38 h 130"/>
                  <a:gd name="T18" fmla="*/ 170 w 230"/>
                  <a:gd name="T19" fmla="*/ 60 h 130"/>
                  <a:gd name="T20" fmla="*/ 192 w 230"/>
                  <a:gd name="T21" fmla="*/ 70 h 130"/>
                  <a:gd name="T22" fmla="*/ 216 w 230"/>
                  <a:gd name="T23" fmla="*/ 84 h 130"/>
                  <a:gd name="T24" fmla="*/ 226 w 230"/>
                  <a:gd name="T25" fmla="*/ 86 h 130"/>
                  <a:gd name="T26" fmla="*/ 230 w 230"/>
                  <a:gd name="T27" fmla="*/ 96 h 130"/>
                  <a:gd name="T28" fmla="*/ 220 w 230"/>
                  <a:gd name="T29" fmla="*/ 100 h 130"/>
                  <a:gd name="T30" fmla="*/ 206 w 230"/>
                  <a:gd name="T31" fmla="*/ 92 h 130"/>
                  <a:gd name="T32" fmla="*/ 186 w 230"/>
                  <a:gd name="T33" fmla="*/ 122 h 130"/>
                  <a:gd name="T34" fmla="*/ 170 w 230"/>
                  <a:gd name="T35" fmla="*/ 130 h 130"/>
                  <a:gd name="T36" fmla="*/ 150 w 230"/>
                  <a:gd name="T37" fmla="*/ 128 h 130"/>
                  <a:gd name="T38" fmla="*/ 148 w 230"/>
                  <a:gd name="T39" fmla="*/ 112 h 130"/>
                  <a:gd name="T40" fmla="*/ 132 w 230"/>
                  <a:gd name="T41" fmla="*/ 106 h 130"/>
                  <a:gd name="T42" fmla="*/ 108 w 230"/>
                  <a:gd name="T43" fmla="*/ 92 h 130"/>
                  <a:gd name="T44" fmla="*/ 78 w 230"/>
                  <a:gd name="T45" fmla="*/ 74 h 130"/>
                  <a:gd name="T46" fmla="*/ 54 w 230"/>
                  <a:gd name="T47" fmla="*/ 76 h 130"/>
                  <a:gd name="T48" fmla="*/ 30 w 230"/>
                  <a:gd name="T49" fmla="*/ 92 h 130"/>
                  <a:gd name="T50" fmla="*/ 24 w 230"/>
                  <a:gd name="T51" fmla="*/ 68 h 130"/>
                  <a:gd name="T52" fmla="*/ 8 w 230"/>
                  <a:gd name="T53" fmla="*/ 52 h 130"/>
                  <a:gd name="T54" fmla="*/ 0 w 230"/>
                  <a:gd name="T55" fmla="*/ 36 h 130"/>
                  <a:gd name="T56" fmla="*/ 8 w 230"/>
                  <a:gd name="T57" fmla="*/ 30 h 130"/>
                  <a:gd name="T58" fmla="*/ 22 w 230"/>
                  <a:gd name="T59" fmla="*/ 36 h 130"/>
                  <a:gd name="T60" fmla="*/ 22 w 230"/>
                  <a:gd name="T61" fmla="*/ 22 h 130"/>
                  <a:gd name="T62" fmla="*/ 10 w 230"/>
                  <a:gd name="T63" fmla="*/ 10 h 1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0" h="130">
                    <a:moveTo>
                      <a:pt x="6" y="6"/>
                    </a:moveTo>
                    <a:lnTo>
                      <a:pt x="18" y="6"/>
                    </a:lnTo>
                    <a:lnTo>
                      <a:pt x="28" y="10"/>
                    </a:lnTo>
                    <a:lnTo>
                      <a:pt x="42" y="22"/>
                    </a:lnTo>
                    <a:lnTo>
                      <a:pt x="50" y="22"/>
                    </a:lnTo>
                    <a:lnTo>
                      <a:pt x="66" y="24"/>
                    </a:lnTo>
                    <a:lnTo>
                      <a:pt x="66" y="14"/>
                    </a:lnTo>
                    <a:lnTo>
                      <a:pt x="78" y="4"/>
                    </a:lnTo>
                    <a:lnTo>
                      <a:pt x="88" y="0"/>
                    </a:lnTo>
                    <a:lnTo>
                      <a:pt x="104" y="6"/>
                    </a:lnTo>
                    <a:lnTo>
                      <a:pt x="110" y="12"/>
                    </a:lnTo>
                    <a:lnTo>
                      <a:pt x="112" y="18"/>
                    </a:lnTo>
                    <a:lnTo>
                      <a:pt x="114" y="22"/>
                    </a:lnTo>
                    <a:lnTo>
                      <a:pt x="114" y="26"/>
                    </a:lnTo>
                    <a:lnTo>
                      <a:pt x="120" y="28"/>
                    </a:lnTo>
                    <a:lnTo>
                      <a:pt x="130" y="28"/>
                    </a:lnTo>
                    <a:lnTo>
                      <a:pt x="140" y="28"/>
                    </a:lnTo>
                    <a:lnTo>
                      <a:pt x="146" y="38"/>
                    </a:lnTo>
                    <a:lnTo>
                      <a:pt x="158" y="52"/>
                    </a:lnTo>
                    <a:lnTo>
                      <a:pt x="170" y="60"/>
                    </a:lnTo>
                    <a:lnTo>
                      <a:pt x="180" y="68"/>
                    </a:lnTo>
                    <a:lnTo>
                      <a:pt x="192" y="70"/>
                    </a:lnTo>
                    <a:lnTo>
                      <a:pt x="204" y="80"/>
                    </a:lnTo>
                    <a:lnTo>
                      <a:pt x="216" y="84"/>
                    </a:lnTo>
                    <a:lnTo>
                      <a:pt x="222" y="86"/>
                    </a:lnTo>
                    <a:lnTo>
                      <a:pt x="226" y="86"/>
                    </a:lnTo>
                    <a:lnTo>
                      <a:pt x="228" y="88"/>
                    </a:lnTo>
                    <a:lnTo>
                      <a:pt x="230" y="96"/>
                    </a:lnTo>
                    <a:lnTo>
                      <a:pt x="230" y="100"/>
                    </a:lnTo>
                    <a:lnTo>
                      <a:pt x="220" y="100"/>
                    </a:lnTo>
                    <a:lnTo>
                      <a:pt x="212" y="96"/>
                    </a:lnTo>
                    <a:lnTo>
                      <a:pt x="206" y="92"/>
                    </a:lnTo>
                    <a:lnTo>
                      <a:pt x="196" y="108"/>
                    </a:lnTo>
                    <a:lnTo>
                      <a:pt x="186" y="122"/>
                    </a:lnTo>
                    <a:lnTo>
                      <a:pt x="178" y="128"/>
                    </a:lnTo>
                    <a:lnTo>
                      <a:pt x="170" y="130"/>
                    </a:lnTo>
                    <a:lnTo>
                      <a:pt x="160" y="128"/>
                    </a:lnTo>
                    <a:lnTo>
                      <a:pt x="150" y="128"/>
                    </a:lnTo>
                    <a:lnTo>
                      <a:pt x="150" y="120"/>
                    </a:lnTo>
                    <a:lnTo>
                      <a:pt x="148" y="112"/>
                    </a:lnTo>
                    <a:lnTo>
                      <a:pt x="140" y="108"/>
                    </a:lnTo>
                    <a:lnTo>
                      <a:pt x="132" y="106"/>
                    </a:lnTo>
                    <a:lnTo>
                      <a:pt x="122" y="100"/>
                    </a:lnTo>
                    <a:lnTo>
                      <a:pt x="108" y="92"/>
                    </a:lnTo>
                    <a:lnTo>
                      <a:pt x="92" y="80"/>
                    </a:lnTo>
                    <a:lnTo>
                      <a:pt x="78" y="74"/>
                    </a:lnTo>
                    <a:lnTo>
                      <a:pt x="66" y="76"/>
                    </a:lnTo>
                    <a:lnTo>
                      <a:pt x="54" y="76"/>
                    </a:lnTo>
                    <a:lnTo>
                      <a:pt x="46" y="82"/>
                    </a:lnTo>
                    <a:lnTo>
                      <a:pt x="30" y="92"/>
                    </a:lnTo>
                    <a:lnTo>
                      <a:pt x="28" y="80"/>
                    </a:lnTo>
                    <a:lnTo>
                      <a:pt x="24" y="68"/>
                    </a:lnTo>
                    <a:lnTo>
                      <a:pt x="18" y="62"/>
                    </a:lnTo>
                    <a:lnTo>
                      <a:pt x="8" y="52"/>
                    </a:lnTo>
                    <a:lnTo>
                      <a:pt x="0" y="42"/>
                    </a:lnTo>
                    <a:lnTo>
                      <a:pt x="0" y="36"/>
                    </a:lnTo>
                    <a:lnTo>
                      <a:pt x="2" y="28"/>
                    </a:lnTo>
                    <a:lnTo>
                      <a:pt x="8" y="30"/>
                    </a:lnTo>
                    <a:lnTo>
                      <a:pt x="12" y="36"/>
                    </a:lnTo>
                    <a:lnTo>
                      <a:pt x="22" y="36"/>
                    </a:lnTo>
                    <a:lnTo>
                      <a:pt x="24" y="32"/>
                    </a:lnTo>
                    <a:lnTo>
                      <a:pt x="22" y="22"/>
                    </a:lnTo>
                    <a:lnTo>
                      <a:pt x="18" y="16"/>
                    </a:lnTo>
                    <a:lnTo>
                      <a:pt x="10" y="10"/>
                    </a:lnTo>
                    <a:lnTo>
                      <a:pt x="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5" name="Freeform 212"/>
              <p:cNvSpPr>
                <a:spLocks noChangeAspect="1"/>
              </p:cNvSpPr>
              <p:nvPr/>
            </p:nvSpPr>
            <p:spPr bwMode="gray">
              <a:xfrm>
                <a:off x="3732" y="1348"/>
                <a:ext cx="126" cy="72"/>
              </a:xfrm>
              <a:custGeom>
                <a:avLst/>
                <a:gdLst>
                  <a:gd name="T0" fmla="*/ 12 w 126"/>
                  <a:gd name="T1" fmla="*/ 60 h 72"/>
                  <a:gd name="T2" fmla="*/ 20 w 126"/>
                  <a:gd name="T3" fmla="*/ 58 h 72"/>
                  <a:gd name="T4" fmla="*/ 28 w 126"/>
                  <a:gd name="T5" fmla="*/ 56 h 72"/>
                  <a:gd name="T6" fmla="*/ 36 w 126"/>
                  <a:gd name="T7" fmla="*/ 52 h 72"/>
                  <a:gd name="T8" fmla="*/ 42 w 126"/>
                  <a:gd name="T9" fmla="*/ 44 h 72"/>
                  <a:gd name="T10" fmla="*/ 32 w 126"/>
                  <a:gd name="T11" fmla="*/ 40 h 72"/>
                  <a:gd name="T12" fmla="*/ 20 w 126"/>
                  <a:gd name="T13" fmla="*/ 32 h 72"/>
                  <a:gd name="T14" fmla="*/ 16 w 126"/>
                  <a:gd name="T15" fmla="*/ 36 h 72"/>
                  <a:gd name="T16" fmla="*/ 6 w 126"/>
                  <a:gd name="T17" fmla="*/ 34 h 72"/>
                  <a:gd name="T18" fmla="*/ 0 w 126"/>
                  <a:gd name="T19" fmla="*/ 32 h 72"/>
                  <a:gd name="T20" fmla="*/ 2 w 126"/>
                  <a:gd name="T21" fmla="*/ 28 h 72"/>
                  <a:gd name="T22" fmla="*/ 6 w 126"/>
                  <a:gd name="T23" fmla="*/ 20 h 72"/>
                  <a:gd name="T24" fmla="*/ 6 w 126"/>
                  <a:gd name="T25" fmla="*/ 8 h 72"/>
                  <a:gd name="T26" fmla="*/ 18 w 126"/>
                  <a:gd name="T27" fmla="*/ 6 h 72"/>
                  <a:gd name="T28" fmla="*/ 24 w 126"/>
                  <a:gd name="T29" fmla="*/ 8 h 72"/>
                  <a:gd name="T30" fmla="*/ 30 w 126"/>
                  <a:gd name="T31" fmla="*/ 10 h 72"/>
                  <a:gd name="T32" fmla="*/ 38 w 126"/>
                  <a:gd name="T33" fmla="*/ 12 h 72"/>
                  <a:gd name="T34" fmla="*/ 38 w 126"/>
                  <a:gd name="T35" fmla="*/ 4 h 72"/>
                  <a:gd name="T36" fmla="*/ 48 w 126"/>
                  <a:gd name="T37" fmla="*/ 0 h 72"/>
                  <a:gd name="T38" fmla="*/ 56 w 126"/>
                  <a:gd name="T39" fmla="*/ 2 h 72"/>
                  <a:gd name="T40" fmla="*/ 62 w 126"/>
                  <a:gd name="T41" fmla="*/ 4 h 72"/>
                  <a:gd name="T42" fmla="*/ 68 w 126"/>
                  <a:gd name="T43" fmla="*/ 6 h 72"/>
                  <a:gd name="T44" fmla="*/ 86 w 126"/>
                  <a:gd name="T45" fmla="*/ 6 h 72"/>
                  <a:gd name="T46" fmla="*/ 100 w 126"/>
                  <a:gd name="T47" fmla="*/ 6 h 72"/>
                  <a:gd name="T48" fmla="*/ 112 w 126"/>
                  <a:gd name="T49" fmla="*/ 6 h 72"/>
                  <a:gd name="T50" fmla="*/ 126 w 126"/>
                  <a:gd name="T51" fmla="*/ 12 h 72"/>
                  <a:gd name="T52" fmla="*/ 122 w 126"/>
                  <a:gd name="T53" fmla="*/ 18 h 72"/>
                  <a:gd name="T54" fmla="*/ 118 w 126"/>
                  <a:gd name="T55" fmla="*/ 24 h 72"/>
                  <a:gd name="T56" fmla="*/ 114 w 126"/>
                  <a:gd name="T57" fmla="*/ 30 h 72"/>
                  <a:gd name="T58" fmla="*/ 106 w 126"/>
                  <a:gd name="T59" fmla="*/ 36 h 72"/>
                  <a:gd name="T60" fmla="*/ 100 w 126"/>
                  <a:gd name="T61" fmla="*/ 42 h 72"/>
                  <a:gd name="T62" fmla="*/ 88 w 126"/>
                  <a:gd name="T63" fmla="*/ 50 h 72"/>
                  <a:gd name="T64" fmla="*/ 76 w 126"/>
                  <a:gd name="T65" fmla="*/ 52 h 72"/>
                  <a:gd name="T66" fmla="*/ 68 w 126"/>
                  <a:gd name="T67" fmla="*/ 52 h 72"/>
                  <a:gd name="T68" fmla="*/ 60 w 126"/>
                  <a:gd name="T69" fmla="*/ 56 h 72"/>
                  <a:gd name="T70" fmla="*/ 56 w 126"/>
                  <a:gd name="T71" fmla="*/ 58 h 72"/>
                  <a:gd name="T72" fmla="*/ 50 w 126"/>
                  <a:gd name="T73" fmla="*/ 64 h 72"/>
                  <a:gd name="T74" fmla="*/ 50 w 126"/>
                  <a:gd name="T75" fmla="*/ 68 h 72"/>
                  <a:gd name="T76" fmla="*/ 44 w 126"/>
                  <a:gd name="T77" fmla="*/ 72 h 72"/>
                  <a:gd name="T78" fmla="*/ 38 w 126"/>
                  <a:gd name="T79" fmla="*/ 72 h 72"/>
                  <a:gd name="T80" fmla="*/ 30 w 126"/>
                  <a:gd name="T81" fmla="*/ 72 h 72"/>
                  <a:gd name="T82" fmla="*/ 24 w 126"/>
                  <a:gd name="T83" fmla="*/ 70 h 72"/>
                  <a:gd name="T84" fmla="*/ 18 w 126"/>
                  <a:gd name="T85" fmla="*/ 70 h 72"/>
                  <a:gd name="T86" fmla="*/ 10 w 126"/>
                  <a:gd name="T87" fmla="*/ 70 h 72"/>
                  <a:gd name="T88" fmla="*/ 12 w 126"/>
                  <a:gd name="T89" fmla="*/ 60 h 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6" h="72">
                    <a:moveTo>
                      <a:pt x="12" y="60"/>
                    </a:moveTo>
                    <a:lnTo>
                      <a:pt x="20" y="58"/>
                    </a:lnTo>
                    <a:lnTo>
                      <a:pt x="28" y="56"/>
                    </a:lnTo>
                    <a:lnTo>
                      <a:pt x="36" y="52"/>
                    </a:lnTo>
                    <a:lnTo>
                      <a:pt x="42" y="44"/>
                    </a:lnTo>
                    <a:lnTo>
                      <a:pt x="32" y="40"/>
                    </a:lnTo>
                    <a:lnTo>
                      <a:pt x="20" y="32"/>
                    </a:lnTo>
                    <a:lnTo>
                      <a:pt x="16" y="36"/>
                    </a:lnTo>
                    <a:lnTo>
                      <a:pt x="6" y="34"/>
                    </a:lnTo>
                    <a:lnTo>
                      <a:pt x="0" y="32"/>
                    </a:lnTo>
                    <a:lnTo>
                      <a:pt x="2" y="28"/>
                    </a:lnTo>
                    <a:lnTo>
                      <a:pt x="6" y="20"/>
                    </a:lnTo>
                    <a:lnTo>
                      <a:pt x="6" y="8"/>
                    </a:lnTo>
                    <a:lnTo>
                      <a:pt x="18" y="6"/>
                    </a:lnTo>
                    <a:lnTo>
                      <a:pt x="24" y="8"/>
                    </a:lnTo>
                    <a:lnTo>
                      <a:pt x="30" y="10"/>
                    </a:lnTo>
                    <a:lnTo>
                      <a:pt x="38" y="12"/>
                    </a:lnTo>
                    <a:lnTo>
                      <a:pt x="38" y="4"/>
                    </a:lnTo>
                    <a:lnTo>
                      <a:pt x="48" y="0"/>
                    </a:lnTo>
                    <a:lnTo>
                      <a:pt x="56" y="2"/>
                    </a:lnTo>
                    <a:lnTo>
                      <a:pt x="62" y="4"/>
                    </a:lnTo>
                    <a:lnTo>
                      <a:pt x="68" y="6"/>
                    </a:lnTo>
                    <a:lnTo>
                      <a:pt x="86" y="6"/>
                    </a:lnTo>
                    <a:lnTo>
                      <a:pt x="100" y="6"/>
                    </a:lnTo>
                    <a:lnTo>
                      <a:pt x="112" y="6"/>
                    </a:lnTo>
                    <a:lnTo>
                      <a:pt x="126" y="12"/>
                    </a:lnTo>
                    <a:lnTo>
                      <a:pt x="122" y="18"/>
                    </a:lnTo>
                    <a:lnTo>
                      <a:pt x="118" y="24"/>
                    </a:lnTo>
                    <a:lnTo>
                      <a:pt x="114" y="30"/>
                    </a:lnTo>
                    <a:lnTo>
                      <a:pt x="106" y="36"/>
                    </a:lnTo>
                    <a:lnTo>
                      <a:pt x="100" y="42"/>
                    </a:lnTo>
                    <a:lnTo>
                      <a:pt x="88" y="50"/>
                    </a:lnTo>
                    <a:lnTo>
                      <a:pt x="76" y="52"/>
                    </a:lnTo>
                    <a:lnTo>
                      <a:pt x="68" y="52"/>
                    </a:lnTo>
                    <a:lnTo>
                      <a:pt x="60" y="56"/>
                    </a:lnTo>
                    <a:lnTo>
                      <a:pt x="56" y="58"/>
                    </a:lnTo>
                    <a:lnTo>
                      <a:pt x="50" y="64"/>
                    </a:lnTo>
                    <a:lnTo>
                      <a:pt x="50" y="68"/>
                    </a:lnTo>
                    <a:lnTo>
                      <a:pt x="44" y="72"/>
                    </a:lnTo>
                    <a:lnTo>
                      <a:pt x="38" y="72"/>
                    </a:lnTo>
                    <a:lnTo>
                      <a:pt x="30" y="72"/>
                    </a:lnTo>
                    <a:lnTo>
                      <a:pt x="24" y="70"/>
                    </a:lnTo>
                    <a:lnTo>
                      <a:pt x="18" y="70"/>
                    </a:lnTo>
                    <a:lnTo>
                      <a:pt x="10" y="70"/>
                    </a:lnTo>
                    <a:lnTo>
                      <a:pt x="12" y="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6" name="Freeform 213"/>
              <p:cNvSpPr>
                <a:spLocks noChangeAspect="1"/>
              </p:cNvSpPr>
              <p:nvPr/>
            </p:nvSpPr>
            <p:spPr bwMode="gray">
              <a:xfrm>
                <a:off x="3504" y="1304"/>
                <a:ext cx="270" cy="154"/>
              </a:xfrm>
              <a:custGeom>
                <a:avLst/>
                <a:gdLst>
                  <a:gd name="T0" fmla="*/ 0 w 270"/>
                  <a:gd name="T1" fmla="*/ 10 h 154"/>
                  <a:gd name="T2" fmla="*/ 74 w 270"/>
                  <a:gd name="T3" fmla="*/ 18 h 154"/>
                  <a:gd name="T4" fmla="*/ 110 w 270"/>
                  <a:gd name="T5" fmla="*/ 38 h 154"/>
                  <a:gd name="T6" fmla="*/ 136 w 270"/>
                  <a:gd name="T7" fmla="*/ 36 h 154"/>
                  <a:gd name="T8" fmla="*/ 152 w 270"/>
                  <a:gd name="T9" fmla="*/ 50 h 154"/>
                  <a:gd name="T10" fmla="*/ 160 w 270"/>
                  <a:gd name="T11" fmla="*/ 62 h 154"/>
                  <a:gd name="T12" fmla="*/ 170 w 270"/>
                  <a:gd name="T13" fmla="*/ 68 h 154"/>
                  <a:gd name="T14" fmla="*/ 194 w 270"/>
                  <a:gd name="T15" fmla="*/ 82 h 154"/>
                  <a:gd name="T16" fmla="*/ 202 w 270"/>
                  <a:gd name="T17" fmla="*/ 92 h 154"/>
                  <a:gd name="T18" fmla="*/ 214 w 270"/>
                  <a:gd name="T19" fmla="*/ 74 h 154"/>
                  <a:gd name="T20" fmla="*/ 228 w 270"/>
                  <a:gd name="T21" fmla="*/ 64 h 154"/>
                  <a:gd name="T22" fmla="*/ 230 w 270"/>
                  <a:gd name="T23" fmla="*/ 72 h 154"/>
                  <a:gd name="T24" fmla="*/ 232 w 270"/>
                  <a:gd name="T25" fmla="*/ 78 h 154"/>
                  <a:gd name="T26" fmla="*/ 244 w 270"/>
                  <a:gd name="T27" fmla="*/ 80 h 154"/>
                  <a:gd name="T28" fmla="*/ 260 w 270"/>
                  <a:gd name="T29" fmla="*/ 84 h 154"/>
                  <a:gd name="T30" fmla="*/ 264 w 270"/>
                  <a:gd name="T31" fmla="*/ 96 h 154"/>
                  <a:gd name="T32" fmla="*/ 240 w 270"/>
                  <a:gd name="T33" fmla="*/ 104 h 154"/>
                  <a:gd name="T34" fmla="*/ 226 w 270"/>
                  <a:gd name="T35" fmla="*/ 102 h 154"/>
                  <a:gd name="T36" fmla="*/ 238 w 270"/>
                  <a:gd name="T37" fmla="*/ 92 h 154"/>
                  <a:gd name="T38" fmla="*/ 226 w 270"/>
                  <a:gd name="T39" fmla="*/ 92 h 154"/>
                  <a:gd name="T40" fmla="*/ 216 w 270"/>
                  <a:gd name="T41" fmla="*/ 100 h 154"/>
                  <a:gd name="T42" fmla="*/ 208 w 270"/>
                  <a:gd name="T43" fmla="*/ 112 h 154"/>
                  <a:gd name="T44" fmla="*/ 194 w 270"/>
                  <a:gd name="T45" fmla="*/ 118 h 154"/>
                  <a:gd name="T46" fmla="*/ 200 w 270"/>
                  <a:gd name="T47" fmla="*/ 124 h 154"/>
                  <a:gd name="T48" fmla="*/ 210 w 270"/>
                  <a:gd name="T49" fmla="*/ 132 h 154"/>
                  <a:gd name="T50" fmla="*/ 206 w 270"/>
                  <a:gd name="T51" fmla="*/ 152 h 154"/>
                  <a:gd name="T52" fmla="*/ 190 w 270"/>
                  <a:gd name="T53" fmla="*/ 152 h 154"/>
                  <a:gd name="T54" fmla="*/ 182 w 270"/>
                  <a:gd name="T55" fmla="*/ 138 h 154"/>
                  <a:gd name="T56" fmla="*/ 164 w 270"/>
                  <a:gd name="T57" fmla="*/ 134 h 154"/>
                  <a:gd name="T58" fmla="*/ 140 w 270"/>
                  <a:gd name="T59" fmla="*/ 122 h 154"/>
                  <a:gd name="T60" fmla="*/ 118 w 270"/>
                  <a:gd name="T61" fmla="*/ 106 h 154"/>
                  <a:gd name="T62" fmla="*/ 104 w 270"/>
                  <a:gd name="T63" fmla="*/ 88 h 154"/>
                  <a:gd name="T64" fmla="*/ 80 w 270"/>
                  <a:gd name="T65" fmla="*/ 82 h 154"/>
                  <a:gd name="T66" fmla="*/ 72 w 270"/>
                  <a:gd name="T67" fmla="*/ 72 h 154"/>
                  <a:gd name="T68" fmla="*/ 64 w 270"/>
                  <a:gd name="T69" fmla="*/ 60 h 154"/>
                  <a:gd name="T70" fmla="*/ 38 w 270"/>
                  <a:gd name="T71" fmla="*/ 58 h 154"/>
                  <a:gd name="T72" fmla="*/ 26 w 270"/>
                  <a:gd name="T73" fmla="*/ 74 h 154"/>
                  <a:gd name="T74" fmla="*/ 10 w 270"/>
                  <a:gd name="T75" fmla="*/ 76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70" h="154">
                    <a:moveTo>
                      <a:pt x="10" y="76"/>
                    </a:moveTo>
                    <a:lnTo>
                      <a:pt x="0" y="10"/>
                    </a:lnTo>
                    <a:lnTo>
                      <a:pt x="34" y="0"/>
                    </a:lnTo>
                    <a:lnTo>
                      <a:pt x="74" y="18"/>
                    </a:lnTo>
                    <a:lnTo>
                      <a:pt x="92" y="40"/>
                    </a:lnTo>
                    <a:lnTo>
                      <a:pt x="110" y="38"/>
                    </a:lnTo>
                    <a:lnTo>
                      <a:pt x="124" y="36"/>
                    </a:lnTo>
                    <a:lnTo>
                      <a:pt x="136" y="36"/>
                    </a:lnTo>
                    <a:lnTo>
                      <a:pt x="146" y="44"/>
                    </a:lnTo>
                    <a:lnTo>
                      <a:pt x="152" y="50"/>
                    </a:lnTo>
                    <a:lnTo>
                      <a:pt x="158" y="56"/>
                    </a:lnTo>
                    <a:lnTo>
                      <a:pt x="160" y="62"/>
                    </a:lnTo>
                    <a:lnTo>
                      <a:pt x="162" y="66"/>
                    </a:lnTo>
                    <a:lnTo>
                      <a:pt x="170" y="68"/>
                    </a:lnTo>
                    <a:lnTo>
                      <a:pt x="174" y="82"/>
                    </a:lnTo>
                    <a:lnTo>
                      <a:pt x="194" y="82"/>
                    </a:lnTo>
                    <a:lnTo>
                      <a:pt x="196" y="90"/>
                    </a:lnTo>
                    <a:lnTo>
                      <a:pt x="202" y="92"/>
                    </a:lnTo>
                    <a:lnTo>
                      <a:pt x="208" y="82"/>
                    </a:lnTo>
                    <a:lnTo>
                      <a:pt x="214" y="74"/>
                    </a:lnTo>
                    <a:lnTo>
                      <a:pt x="218" y="72"/>
                    </a:lnTo>
                    <a:lnTo>
                      <a:pt x="228" y="64"/>
                    </a:lnTo>
                    <a:lnTo>
                      <a:pt x="234" y="64"/>
                    </a:lnTo>
                    <a:lnTo>
                      <a:pt x="230" y="72"/>
                    </a:lnTo>
                    <a:lnTo>
                      <a:pt x="228" y="76"/>
                    </a:lnTo>
                    <a:lnTo>
                      <a:pt x="232" y="78"/>
                    </a:lnTo>
                    <a:lnTo>
                      <a:pt x="234" y="78"/>
                    </a:lnTo>
                    <a:lnTo>
                      <a:pt x="244" y="80"/>
                    </a:lnTo>
                    <a:lnTo>
                      <a:pt x="248" y="76"/>
                    </a:lnTo>
                    <a:lnTo>
                      <a:pt x="260" y="84"/>
                    </a:lnTo>
                    <a:lnTo>
                      <a:pt x="270" y="88"/>
                    </a:lnTo>
                    <a:lnTo>
                      <a:pt x="264" y="96"/>
                    </a:lnTo>
                    <a:lnTo>
                      <a:pt x="254" y="100"/>
                    </a:lnTo>
                    <a:lnTo>
                      <a:pt x="240" y="104"/>
                    </a:lnTo>
                    <a:lnTo>
                      <a:pt x="234" y="102"/>
                    </a:lnTo>
                    <a:lnTo>
                      <a:pt x="226" y="102"/>
                    </a:lnTo>
                    <a:lnTo>
                      <a:pt x="238" y="96"/>
                    </a:lnTo>
                    <a:lnTo>
                      <a:pt x="238" y="92"/>
                    </a:lnTo>
                    <a:lnTo>
                      <a:pt x="230" y="86"/>
                    </a:lnTo>
                    <a:lnTo>
                      <a:pt x="226" y="92"/>
                    </a:lnTo>
                    <a:lnTo>
                      <a:pt x="216" y="90"/>
                    </a:lnTo>
                    <a:lnTo>
                      <a:pt x="216" y="100"/>
                    </a:lnTo>
                    <a:lnTo>
                      <a:pt x="210" y="102"/>
                    </a:lnTo>
                    <a:lnTo>
                      <a:pt x="208" y="112"/>
                    </a:lnTo>
                    <a:lnTo>
                      <a:pt x="194" y="112"/>
                    </a:lnTo>
                    <a:lnTo>
                      <a:pt x="194" y="118"/>
                    </a:lnTo>
                    <a:lnTo>
                      <a:pt x="196" y="120"/>
                    </a:lnTo>
                    <a:lnTo>
                      <a:pt x="200" y="124"/>
                    </a:lnTo>
                    <a:lnTo>
                      <a:pt x="206" y="128"/>
                    </a:lnTo>
                    <a:lnTo>
                      <a:pt x="210" y="132"/>
                    </a:lnTo>
                    <a:lnTo>
                      <a:pt x="210" y="142"/>
                    </a:lnTo>
                    <a:lnTo>
                      <a:pt x="206" y="152"/>
                    </a:lnTo>
                    <a:lnTo>
                      <a:pt x="200" y="154"/>
                    </a:lnTo>
                    <a:lnTo>
                      <a:pt x="190" y="152"/>
                    </a:lnTo>
                    <a:lnTo>
                      <a:pt x="188" y="142"/>
                    </a:lnTo>
                    <a:lnTo>
                      <a:pt x="182" y="138"/>
                    </a:lnTo>
                    <a:lnTo>
                      <a:pt x="176" y="138"/>
                    </a:lnTo>
                    <a:lnTo>
                      <a:pt x="164" y="134"/>
                    </a:lnTo>
                    <a:lnTo>
                      <a:pt x="152" y="124"/>
                    </a:lnTo>
                    <a:lnTo>
                      <a:pt x="140" y="122"/>
                    </a:lnTo>
                    <a:lnTo>
                      <a:pt x="130" y="114"/>
                    </a:lnTo>
                    <a:lnTo>
                      <a:pt x="118" y="106"/>
                    </a:lnTo>
                    <a:lnTo>
                      <a:pt x="110" y="96"/>
                    </a:lnTo>
                    <a:lnTo>
                      <a:pt x="104" y="88"/>
                    </a:lnTo>
                    <a:lnTo>
                      <a:pt x="100" y="82"/>
                    </a:lnTo>
                    <a:lnTo>
                      <a:pt x="80" y="82"/>
                    </a:lnTo>
                    <a:lnTo>
                      <a:pt x="74" y="80"/>
                    </a:lnTo>
                    <a:lnTo>
                      <a:pt x="72" y="72"/>
                    </a:lnTo>
                    <a:lnTo>
                      <a:pt x="70" y="66"/>
                    </a:lnTo>
                    <a:lnTo>
                      <a:pt x="64" y="60"/>
                    </a:lnTo>
                    <a:lnTo>
                      <a:pt x="48" y="54"/>
                    </a:lnTo>
                    <a:lnTo>
                      <a:pt x="38" y="58"/>
                    </a:lnTo>
                    <a:lnTo>
                      <a:pt x="26" y="68"/>
                    </a:lnTo>
                    <a:lnTo>
                      <a:pt x="26" y="74"/>
                    </a:lnTo>
                    <a:lnTo>
                      <a:pt x="26" y="78"/>
                    </a:lnTo>
                    <a:lnTo>
                      <a:pt x="10" y="7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7" name="Freeform 214"/>
              <p:cNvSpPr>
                <a:spLocks noChangeAspect="1"/>
              </p:cNvSpPr>
              <p:nvPr/>
            </p:nvSpPr>
            <p:spPr bwMode="gray">
              <a:xfrm>
                <a:off x="3352" y="1126"/>
                <a:ext cx="570" cy="270"/>
              </a:xfrm>
              <a:custGeom>
                <a:avLst/>
                <a:gdLst>
                  <a:gd name="T0" fmla="*/ 108 w 570"/>
                  <a:gd name="T1" fmla="*/ 248 h 270"/>
                  <a:gd name="T2" fmla="*/ 102 w 570"/>
                  <a:gd name="T3" fmla="*/ 236 h 270"/>
                  <a:gd name="T4" fmla="*/ 84 w 570"/>
                  <a:gd name="T5" fmla="*/ 222 h 270"/>
                  <a:gd name="T6" fmla="*/ 58 w 570"/>
                  <a:gd name="T7" fmla="*/ 194 h 270"/>
                  <a:gd name="T8" fmla="*/ 70 w 570"/>
                  <a:gd name="T9" fmla="*/ 184 h 270"/>
                  <a:gd name="T10" fmla="*/ 92 w 570"/>
                  <a:gd name="T11" fmla="*/ 168 h 270"/>
                  <a:gd name="T12" fmla="*/ 80 w 570"/>
                  <a:gd name="T13" fmla="*/ 152 h 270"/>
                  <a:gd name="T14" fmla="*/ 64 w 570"/>
                  <a:gd name="T15" fmla="*/ 152 h 270"/>
                  <a:gd name="T16" fmla="*/ 36 w 570"/>
                  <a:gd name="T17" fmla="*/ 152 h 270"/>
                  <a:gd name="T18" fmla="*/ 10 w 570"/>
                  <a:gd name="T19" fmla="*/ 126 h 270"/>
                  <a:gd name="T20" fmla="*/ 0 w 570"/>
                  <a:gd name="T21" fmla="*/ 126 h 270"/>
                  <a:gd name="T22" fmla="*/ 10 w 570"/>
                  <a:gd name="T23" fmla="*/ 88 h 270"/>
                  <a:gd name="T24" fmla="*/ 24 w 570"/>
                  <a:gd name="T25" fmla="*/ 82 h 270"/>
                  <a:gd name="T26" fmla="*/ 86 w 570"/>
                  <a:gd name="T27" fmla="*/ 72 h 270"/>
                  <a:gd name="T28" fmla="*/ 122 w 570"/>
                  <a:gd name="T29" fmla="*/ 86 h 270"/>
                  <a:gd name="T30" fmla="*/ 170 w 570"/>
                  <a:gd name="T31" fmla="*/ 86 h 270"/>
                  <a:gd name="T32" fmla="*/ 202 w 570"/>
                  <a:gd name="T33" fmla="*/ 84 h 270"/>
                  <a:gd name="T34" fmla="*/ 184 w 570"/>
                  <a:gd name="T35" fmla="*/ 56 h 270"/>
                  <a:gd name="T36" fmla="*/ 188 w 570"/>
                  <a:gd name="T37" fmla="*/ 36 h 270"/>
                  <a:gd name="T38" fmla="*/ 270 w 570"/>
                  <a:gd name="T39" fmla="*/ 10 h 270"/>
                  <a:gd name="T40" fmla="*/ 320 w 570"/>
                  <a:gd name="T41" fmla="*/ 22 h 270"/>
                  <a:gd name="T42" fmla="*/ 370 w 570"/>
                  <a:gd name="T43" fmla="*/ 32 h 270"/>
                  <a:gd name="T44" fmla="*/ 396 w 570"/>
                  <a:gd name="T45" fmla="*/ 28 h 270"/>
                  <a:gd name="T46" fmla="*/ 472 w 570"/>
                  <a:gd name="T47" fmla="*/ 84 h 270"/>
                  <a:gd name="T48" fmla="*/ 486 w 570"/>
                  <a:gd name="T49" fmla="*/ 84 h 270"/>
                  <a:gd name="T50" fmla="*/ 534 w 570"/>
                  <a:gd name="T51" fmla="*/ 94 h 270"/>
                  <a:gd name="T52" fmla="*/ 564 w 570"/>
                  <a:gd name="T53" fmla="*/ 112 h 270"/>
                  <a:gd name="T54" fmla="*/ 544 w 570"/>
                  <a:gd name="T55" fmla="*/ 130 h 270"/>
                  <a:gd name="T56" fmla="*/ 540 w 570"/>
                  <a:gd name="T57" fmla="*/ 154 h 270"/>
                  <a:gd name="T58" fmla="*/ 522 w 570"/>
                  <a:gd name="T59" fmla="*/ 160 h 270"/>
                  <a:gd name="T60" fmla="*/ 510 w 570"/>
                  <a:gd name="T61" fmla="*/ 186 h 270"/>
                  <a:gd name="T62" fmla="*/ 510 w 570"/>
                  <a:gd name="T63" fmla="*/ 210 h 270"/>
                  <a:gd name="T64" fmla="*/ 492 w 570"/>
                  <a:gd name="T65" fmla="*/ 228 h 270"/>
                  <a:gd name="T66" fmla="*/ 448 w 570"/>
                  <a:gd name="T67" fmla="*/ 228 h 270"/>
                  <a:gd name="T68" fmla="*/ 418 w 570"/>
                  <a:gd name="T69" fmla="*/ 234 h 270"/>
                  <a:gd name="T70" fmla="*/ 386 w 570"/>
                  <a:gd name="T71" fmla="*/ 242 h 270"/>
                  <a:gd name="T72" fmla="*/ 358 w 570"/>
                  <a:gd name="T73" fmla="*/ 264 h 270"/>
                  <a:gd name="T74" fmla="*/ 346 w 570"/>
                  <a:gd name="T75" fmla="*/ 260 h 270"/>
                  <a:gd name="T76" fmla="*/ 314 w 570"/>
                  <a:gd name="T77" fmla="*/ 244 h 270"/>
                  <a:gd name="T78" fmla="*/ 244 w 570"/>
                  <a:gd name="T79" fmla="*/ 218 h 270"/>
                  <a:gd name="T80" fmla="*/ 152 w 570"/>
                  <a:gd name="T81" fmla="*/ 188 h 270"/>
                  <a:gd name="T82" fmla="*/ 140 w 570"/>
                  <a:gd name="T83" fmla="*/ 242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70" h="270">
                    <a:moveTo>
                      <a:pt x="118" y="238"/>
                    </a:moveTo>
                    <a:lnTo>
                      <a:pt x="110" y="240"/>
                    </a:lnTo>
                    <a:lnTo>
                      <a:pt x="108" y="248"/>
                    </a:lnTo>
                    <a:lnTo>
                      <a:pt x="108" y="252"/>
                    </a:lnTo>
                    <a:lnTo>
                      <a:pt x="104" y="248"/>
                    </a:lnTo>
                    <a:lnTo>
                      <a:pt x="102" y="236"/>
                    </a:lnTo>
                    <a:lnTo>
                      <a:pt x="102" y="230"/>
                    </a:lnTo>
                    <a:lnTo>
                      <a:pt x="92" y="224"/>
                    </a:lnTo>
                    <a:lnTo>
                      <a:pt x="84" y="222"/>
                    </a:lnTo>
                    <a:lnTo>
                      <a:pt x="72" y="210"/>
                    </a:lnTo>
                    <a:lnTo>
                      <a:pt x="62" y="200"/>
                    </a:lnTo>
                    <a:lnTo>
                      <a:pt x="58" y="194"/>
                    </a:lnTo>
                    <a:lnTo>
                      <a:pt x="64" y="194"/>
                    </a:lnTo>
                    <a:lnTo>
                      <a:pt x="76" y="196"/>
                    </a:lnTo>
                    <a:lnTo>
                      <a:pt x="70" y="184"/>
                    </a:lnTo>
                    <a:lnTo>
                      <a:pt x="82" y="182"/>
                    </a:lnTo>
                    <a:lnTo>
                      <a:pt x="94" y="182"/>
                    </a:lnTo>
                    <a:lnTo>
                      <a:pt x="92" y="168"/>
                    </a:lnTo>
                    <a:lnTo>
                      <a:pt x="92" y="158"/>
                    </a:lnTo>
                    <a:lnTo>
                      <a:pt x="88" y="152"/>
                    </a:lnTo>
                    <a:lnTo>
                      <a:pt x="80" y="152"/>
                    </a:lnTo>
                    <a:lnTo>
                      <a:pt x="74" y="156"/>
                    </a:lnTo>
                    <a:lnTo>
                      <a:pt x="70" y="154"/>
                    </a:lnTo>
                    <a:lnTo>
                      <a:pt x="64" y="152"/>
                    </a:lnTo>
                    <a:lnTo>
                      <a:pt x="52" y="152"/>
                    </a:lnTo>
                    <a:lnTo>
                      <a:pt x="42" y="162"/>
                    </a:lnTo>
                    <a:lnTo>
                      <a:pt x="36" y="152"/>
                    </a:lnTo>
                    <a:lnTo>
                      <a:pt x="24" y="136"/>
                    </a:lnTo>
                    <a:lnTo>
                      <a:pt x="10" y="136"/>
                    </a:lnTo>
                    <a:lnTo>
                      <a:pt x="10" y="126"/>
                    </a:lnTo>
                    <a:lnTo>
                      <a:pt x="4" y="128"/>
                    </a:lnTo>
                    <a:lnTo>
                      <a:pt x="0" y="128"/>
                    </a:lnTo>
                    <a:lnTo>
                      <a:pt x="0" y="126"/>
                    </a:lnTo>
                    <a:lnTo>
                      <a:pt x="0" y="110"/>
                    </a:lnTo>
                    <a:lnTo>
                      <a:pt x="0" y="96"/>
                    </a:lnTo>
                    <a:lnTo>
                      <a:pt x="10" y="88"/>
                    </a:lnTo>
                    <a:lnTo>
                      <a:pt x="18" y="98"/>
                    </a:lnTo>
                    <a:lnTo>
                      <a:pt x="26" y="94"/>
                    </a:lnTo>
                    <a:lnTo>
                      <a:pt x="24" y="82"/>
                    </a:lnTo>
                    <a:lnTo>
                      <a:pt x="48" y="62"/>
                    </a:lnTo>
                    <a:lnTo>
                      <a:pt x="68" y="66"/>
                    </a:lnTo>
                    <a:lnTo>
                      <a:pt x="86" y="72"/>
                    </a:lnTo>
                    <a:lnTo>
                      <a:pt x="102" y="84"/>
                    </a:lnTo>
                    <a:lnTo>
                      <a:pt x="110" y="82"/>
                    </a:lnTo>
                    <a:lnTo>
                      <a:pt x="122" y="86"/>
                    </a:lnTo>
                    <a:lnTo>
                      <a:pt x="128" y="78"/>
                    </a:lnTo>
                    <a:lnTo>
                      <a:pt x="160" y="78"/>
                    </a:lnTo>
                    <a:lnTo>
                      <a:pt x="170" y="86"/>
                    </a:lnTo>
                    <a:lnTo>
                      <a:pt x="176" y="86"/>
                    </a:lnTo>
                    <a:lnTo>
                      <a:pt x="186" y="84"/>
                    </a:lnTo>
                    <a:lnTo>
                      <a:pt x="202" y="84"/>
                    </a:lnTo>
                    <a:lnTo>
                      <a:pt x="204" y="70"/>
                    </a:lnTo>
                    <a:lnTo>
                      <a:pt x="180" y="62"/>
                    </a:lnTo>
                    <a:lnTo>
                      <a:pt x="184" y="56"/>
                    </a:lnTo>
                    <a:lnTo>
                      <a:pt x="186" y="44"/>
                    </a:lnTo>
                    <a:lnTo>
                      <a:pt x="200" y="42"/>
                    </a:lnTo>
                    <a:lnTo>
                      <a:pt x="188" y="36"/>
                    </a:lnTo>
                    <a:lnTo>
                      <a:pt x="182" y="26"/>
                    </a:lnTo>
                    <a:lnTo>
                      <a:pt x="204" y="24"/>
                    </a:lnTo>
                    <a:lnTo>
                      <a:pt x="270" y="10"/>
                    </a:lnTo>
                    <a:lnTo>
                      <a:pt x="280" y="0"/>
                    </a:lnTo>
                    <a:lnTo>
                      <a:pt x="308" y="4"/>
                    </a:lnTo>
                    <a:lnTo>
                      <a:pt x="320" y="22"/>
                    </a:lnTo>
                    <a:lnTo>
                      <a:pt x="354" y="26"/>
                    </a:lnTo>
                    <a:lnTo>
                      <a:pt x="352" y="32"/>
                    </a:lnTo>
                    <a:lnTo>
                      <a:pt x="370" y="32"/>
                    </a:lnTo>
                    <a:lnTo>
                      <a:pt x="388" y="18"/>
                    </a:lnTo>
                    <a:lnTo>
                      <a:pt x="396" y="18"/>
                    </a:lnTo>
                    <a:lnTo>
                      <a:pt x="396" y="28"/>
                    </a:lnTo>
                    <a:lnTo>
                      <a:pt x="412" y="34"/>
                    </a:lnTo>
                    <a:lnTo>
                      <a:pt x="464" y="82"/>
                    </a:lnTo>
                    <a:lnTo>
                      <a:pt x="472" y="84"/>
                    </a:lnTo>
                    <a:lnTo>
                      <a:pt x="472" y="74"/>
                    </a:lnTo>
                    <a:lnTo>
                      <a:pt x="484" y="76"/>
                    </a:lnTo>
                    <a:lnTo>
                      <a:pt x="486" y="84"/>
                    </a:lnTo>
                    <a:lnTo>
                      <a:pt x="506" y="86"/>
                    </a:lnTo>
                    <a:lnTo>
                      <a:pt x="510" y="78"/>
                    </a:lnTo>
                    <a:lnTo>
                      <a:pt x="534" y="94"/>
                    </a:lnTo>
                    <a:lnTo>
                      <a:pt x="550" y="104"/>
                    </a:lnTo>
                    <a:lnTo>
                      <a:pt x="570" y="108"/>
                    </a:lnTo>
                    <a:lnTo>
                      <a:pt x="564" y="112"/>
                    </a:lnTo>
                    <a:lnTo>
                      <a:pt x="562" y="116"/>
                    </a:lnTo>
                    <a:lnTo>
                      <a:pt x="558" y="120"/>
                    </a:lnTo>
                    <a:lnTo>
                      <a:pt x="544" y="130"/>
                    </a:lnTo>
                    <a:lnTo>
                      <a:pt x="556" y="144"/>
                    </a:lnTo>
                    <a:lnTo>
                      <a:pt x="548" y="152"/>
                    </a:lnTo>
                    <a:lnTo>
                      <a:pt x="540" y="154"/>
                    </a:lnTo>
                    <a:lnTo>
                      <a:pt x="532" y="152"/>
                    </a:lnTo>
                    <a:lnTo>
                      <a:pt x="518" y="148"/>
                    </a:lnTo>
                    <a:lnTo>
                      <a:pt x="522" y="160"/>
                    </a:lnTo>
                    <a:lnTo>
                      <a:pt x="522" y="176"/>
                    </a:lnTo>
                    <a:lnTo>
                      <a:pt x="520" y="184"/>
                    </a:lnTo>
                    <a:lnTo>
                      <a:pt x="510" y="186"/>
                    </a:lnTo>
                    <a:lnTo>
                      <a:pt x="498" y="182"/>
                    </a:lnTo>
                    <a:lnTo>
                      <a:pt x="500" y="190"/>
                    </a:lnTo>
                    <a:lnTo>
                      <a:pt x="510" y="210"/>
                    </a:lnTo>
                    <a:lnTo>
                      <a:pt x="512" y="224"/>
                    </a:lnTo>
                    <a:lnTo>
                      <a:pt x="506" y="234"/>
                    </a:lnTo>
                    <a:lnTo>
                      <a:pt x="492" y="228"/>
                    </a:lnTo>
                    <a:lnTo>
                      <a:pt x="480" y="228"/>
                    </a:lnTo>
                    <a:lnTo>
                      <a:pt x="460" y="228"/>
                    </a:lnTo>
                    <a:lnTo>
                      <a:pt x="448" y="228"/>
                    </a:lnTo>
                    <a:lnTo>
                      <a:pt x="428" y="222"/>
                    </a:lnTo>
                    <a:lnTo>
                      <a:pt x="418" y="226"/>
                    </a:lnTo>
                    <a:lnTo>
                      <a:pt x="418" y="234"/>
                    </a:lnTo>
                    <a:lnTo>
                      <a:pt x="398" y="228"/>
                    </a:lnTo>
                    <a:lnTo>
                      <a:pt x="386" y="230"/>
                    </a:lnTo>
                    <a:lnTo>
                      <a:pt x="386" y="242"/>
                    </a:lnTo>
                    <a:lnTo>
                      <a:pt x="380" y="242"/>
                    </a:lnTo>
                    <a:lnTo>
                      <a:pt x="360" y="260"/>
                    </a:lnTo>
                    <a:lnTo>
                      <a:pt x="358" y="264"/>
                    </a:lnTo>
                    <a:lnTo>
                      <a:pt x="354" y="270"/>
                    </a:lnTo>
                    <a:lnTo>
                      <a:pt x="348" y="268"/>
                    </a:lnTo>
                    <a:lnTo>
                      <a:pt x="346" y="260"/>
                    </a:lnTo>
                    <a:lnTo>
                      <a:pt x="326" y="260"/>
                    </a:lnTo>
                    <a:lnTo>
                      <a:pt x="322" y="246"/>
                    </a:lnTo>
                    <a:lnTo>
                      <a:pt x="314" y="244"/>
                    </a:lnTo>
                    <a:lnTo>
                      <a:pt x="310" y="234"/>
                    </a:lnTo>
                    <a:lnTo>
                      <a:pt x="288" y="214"/>
                    </a:lnTo>
                    <a:lnTo>
                      <a:pt x="244" y="218"/>
                    </a:lnTo>
                    <a:lnTo>
                      <a:pt x="226" y="196"/>
                    </a:lnTo>
                    <a:lnTo>
                      <a:pt x="186" y="178"/>
                    </a:lnTo>
                    <a:lnTo>
                      <a:pt x="152" y="188"/>
                    </a:lnTo>
                    <a:lnTo>
                      <a:pt x="162" y="254"/>
                    </a:lnTo>
                    <a:lnTo>
                      <a:pt x="154" y="254"/>
                    </a:lnTo>
                    <a:lnTo>
                      <a:pt x="140" y="242"/>
                    </a:lnTo>
                    <a:lnTo>
                      <a:pt x="130" y="238"/>
                    </a:lnTo>
                    <a:lnTo>
                      <a:pt x="118" y="2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8" name="Freeform 215"/>
              <p:cNvSpPr>
                <a:spLocks noChangeAspect="1"/>
              </p:cNvSpPr>
              <p:nvPr/>
            </p:nvSpPr>
            <p:spPr bwMode="gray">
              <a:xfrm>
                <a:off x="3352" y="1412"/>
                <a:ext cx="24" cy="14"/>
              </a:xfrm>
              <a:custGeom>
                <a:avLst/>
                <a:gdLst>
                  <a:gd name="T0" fmla="*/ 0 w 24"/>
                  <a:gd name="T1" fmla="*/ 2 h 14"/>
                  <a:gd name="T2" fmla="*/ 8 w 24"/>
                  <a:gd name="T3" fmla="*/ 0 h 14"/>
                  <a:gd name="T4" fmla="*/ 18 w 24"/>
                  <a:gd name="T5" fmla="*/ 8 h 14"/>
                  <a:gd name="T6" fmla="*/ 24 w 24"/>
                  <a:gd name="T7" fmla="*/ 12 h 14"/>
                  <a:gd name="T8" fmla="*/ 16 w 24"/>
                  <a:gd name="T9" fmla="*/ 14 h 14"/>
                  <a:gd name="T10" fmla="*/ 12 w 24"/>
                  <a:gd name="T11" fmla="*/ 14 h 14"/>
                  <a:gd name="T12" fmla="*/ 6 w 24"/>
                  <a:gd name="T13" fmla="*/ 10 h 14"/>
                  <a:gd name="T14" fmla="*/ 0 w 24"/>
                  <a:gd name="T15" fmla="*/ 2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14">
                    <a:moveTo>
                      <a:pt x="0" y="2"/>
                    </a:moveTo>
                    <a:lnTo>
                      <a:pt x="8" y="0"/>
                    </a:lnTo>
                    <a:lnTo>
                      <a:pt x="18" y="8"/>
                    </a:lnTo>
                    <a:lnTo>
                      <a:pt x="24" y="12"/>
                    </a:lnTo>
                    <a:lnTo>
                      <a:pt x="16" y="14"/>
                    </a:lnTo>
                    <a:lnTo>
                      <a:pt x="12" y="14"/>
                    </a:lnTo>
                    <a:lnTo>
                      <a:pt x="6" y="10"/>
                    </a:lnTo>
                    <a:lnTo>
                      <a:pt x="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9" name="Freeform 216"/>
              <p:cNvSpPr>
                <a:spLocks noChangeAspect="1"/>
              </p:cNvSpPr>
              <p:nvPr/>
            </p:nvSpPr>
            <p:spPr bwMode="gray">
              <a:xfrm>
                <a:off x="3020" y="776"/>
                <a:ext cx="1968" cy="606"/>
              </a:xfrm>
              <a:custGeom>
                <a:avLst/>
                <a:gdLst>
                  <a:gd name="T0" fmla="*/ 1020 w 1968"/>
                  <a:gd name="T1" fmla="*/ 450 h 606"/>
                  <a:gd name="T2" fmla="*/ 1022 w 1968"/>
                  <a:gd name="T3" fmla="*/ 414 h 606"/>
                  <a:gd name="T4" fmla="*/ 1108 w 1968"/>
                  <a:gd name="T5" fmla="*/ 438 h 606"/>
                  <a:gd name="T6" fmla="*/ 1252 w 1968"/>
                  <a:gd name="T7" fmla="*/ 444 h 606"/>
                  <a:gd name="T8" fmla="*/ 1328 w 1968"/>
                  <a:gd name="T9" fmla="*/ 436 h 606"/>
                  <a:gd name="T10" fmla="*/ 1346 w 1968"/>
                  <a:gd name="T11" fmla="*/ 386 h 606"/>
                  <a:gd name="T12" fmla="*/ 1506 w 1968"/>
                  <a:gd name="T13" fmla="*/ 466 h 606"/>
                  <a:gd name="T14" fmla="*/ 1580 w 1968"/>
                  <a:gd name="T15" fmla="*/ 496 h 606"/>
                  <a:gd name="T16" fmla="*/ 1590 w 1968"/>
                  <a:gd name="T17" fmla="*/ 576 h 606"/>
                  <a:gd name="T18" fmla="*/ 1642 w 1968"/>
                  <a:gd name="T19" fmla="*/ 494 h 606"/>
                  <a:gd name="T20" fmla="*/ 1550 w 1968"/>
                  <a:gd name="T21" fmla="*/ 376 h 606"/>
                  <a:gd name="T22" fmla="*/ 1494 w 1968"/>
                  <a:gd name="T23" fmla="*/ 354 h 606"/>
                  <a:gd name="T24" fmla="*/ 1534 w 1968"/>
                  <a:gd name="T25" fmla="*/ 286 h 606"/>
                  <a:gd name="T26" fmla="*/ 1670 w 1968"/>
                  <a:gd name="T27" fmla="*/ 286 h 606"/>
                  <a:gd name="T28" fmla="*/ 1694 w 1968"/>
                  <a:gd name="T29" fmla="*/ 250 h 606"/>
                  <a:gd name="T30" fmla="*/ 1750 w 1968"/>
                  <a:gd name="T31" fmla="*/ 254 h 606"/>
                  <a:gd name="T32" fmla="*/ 1776 w 1968"/>
                  <a:gd name="T33" fmla="*/ 378 h 606"/>
                  <a:gd name="T34" fmla="*/ 1850 w 1968"/>
                  <a:gd name="T35" fmla="*/ 390 h 606"/>
                  <a:gd name="T36" fmla="*/ 1846 w 1968"/>
                  <a:gd name="T37" fmla="*/ 354 h 606"/>
                  <a:gd name="T38" fmla="*/ 1786 w 1968"/>
                  <a:gd name="T39" fmla="*/ 274 h 606"/>
                  <a:gd name="T40" fmla="*/ 1906 w 1968"/>
                  <a:gd name="T41" fmla="*/ 218 h 606"/>
                  <a:gd name="T42" fmla="*/ 1868 w 1968"/>
                  <a:gd name="T43" fmla="*/ 176 h 606"/>
                  <a:gd name="T44" fmla="*/ 1962 w 1968"/>
                  <a:gd name="T45" fmla="*/ 182 h 606"/>
                  <a:gd name="T46" fmla="*/ 1818 w 1968"/>
                  <a:gd name="T47" fmla="*/ 134 h 606"/>
                  <a:gd name="T48" fmla="*/ 1660 w 1968"/>
                  <a:gd name="T49" fmla="*/ 130 h 606"/>
                  <a:gd name="T50" fmla="*/ 1514 w 1968"/>
                  <a:gd name="T51" fmla="*/ 108 h 606"/>
                  <a:gd name="T52" fmla="*/ 1354 w 1968"/>
                  <a:gd name="T53" fmla="*/ 68 h 606"/>
                  <a:gd name="T54" fmla="*/ 1260 w 1968"/>
                  <a:gd name="T55" fmla="*/ 64 h 606"/>
                  <a:gd name="T56" fmla="*/ 1136 w 1968"/>
                  <a:gd name="T57" fmla="*/ 94 h 606"/>
                  <a:gd name="T58" fmla="*/ 924 w 1968"/>
                  <a:gd name="T59" fmla="*/ 56 h 606"/>
                  <a:gd name="T60" fmla="*/ 764 w 1968"/>
                  <a:gd name="T61" fmla="*/ 0 h 606"/>
                  <a:gd name="T62" fmla="*/ 618 w 1968"/>
                  <a:gd name="T63" fmla="*/ 32 h 606"/>
                  <a:gd name="T64" fmla="*/ 552 w 1968"/>
                  <a:gd name="T65" fmla="*/ 76 h 606"/>
                  <a:gd name="T66" fmla="*/ 502 w 1968"/>
                  <a:gd name="T67" fmla="*/ 68 h 606"/>
                  <a:gd name="T68" fmla="*/ 486 w 1968"/>
                  <a:gd name="T69" fmla="*/ 82 h 606"/>
                  <a:gd name="T70" fmla="*/ 446 w 1968"/>
                  <a:gd name="T71" fmla="*/ 114 h 606"/>
                  <a:gd name="T72" fmla="*/ 400 w 1968"/>
                  <a:gd name="T73" fmla="*/ 116 h 606"/>
                  <a:gd name="T74" fmla="*/ 334 w 1968"/>
                  <a:gd name="T75" fmla="*/ 128 h 606"/>
                  <a:gd name="T76" fmla="*/ 250 w 1968"/>
                  <a:gd name="T77" fmla="*/ 142 h 606"/>
                  <a:gd name="T78" fmla="*/ 198 w 1968"/>
                  <a:gd name="T79" fmla="*/ 166 h 606"/>
                  <a:gd name="T80" fmla="*/ 132 w 1968"/>
                  <a:gd name="T81" fmla="*/ 210 h 606"/>
                  <a:gd name="T82" fmla="*/ 134 w 1968"/>
                  <a:gd name="T83" fmla="*/ 172 h 606"/>
                  <a:gd name="T84" fmla="*/ 28 w 1968"/>
                  <a:gd name="T85" fmla="*/ 114 h 606"/>
                  <a:gd name="T86" fmla="*/ 20 w 1968"/>
                  <a:gd name="T87" fmla="*/ 148 h 606"/>
                  <a:gd name="T88" fmla="*/ 30 w 1968"/>
                  <a:gd name="T89" fmla="*/ 192 h 606"/>
                  <a:gd name="T90" fmla="*/ 38 w 1968"/>
                  <a:gd name="T91" fmla="*/ 246 h 606"/>
                  <a:gd name="T92" fmla="*/ 16 w 1968"/>
                  <a:gd name="T93" fmla="*/ 300 h 606"/>
                  <a:gd name="T94" fmla="*/ 68 w 1968"/>
                  <a:gd name="T95" fmla="*/ 338 h 606"/>
                  <a:gd name="T96" fmla="*/ 110 w 1968"/>
                  <a:gd name="T97" fmla="*/ 386 h 606"/>
                  <a:gd name="T98" fmla="*/ 178 w 1968"/>
                  <a:gd name="T99" fmla="*/ 440 h 606"/>
                  <a:gd name="T100" fmla="*/ 230 w 1968"/>
                  <a:gd name="T101" fmla="*/ 464 h 606"/>
                  <a:gd name="T102" fmla="*/ 206 w 1968"/>
                  <a:gd name="T103" fmla="*/ 520 h 606"/>
                  <a:gd name="T104" fmla="*/ 284 w 1968"/>
                  <a:gd name="T105" fmla="*/ 570 h 606"/>
                  <a:gd name="T106" fmla="*/ 364 w 1968"/>
                  <a:gd name="T107" fmla="*/ 606 h 606"/>
                  <a:gd name="T108" fmla="*/ 350 w 1968"/>
                  <a:gd name="T109" fmla="*/ 526 h 606"/>
                  <a:gd name="T110" fmla="*/ 332 w 1968"/>
                  <a:gd name="T111" fmla="*/ 478 h 606"/>
                  <a:gd name="T112" fmla="*/ 402 w 1968"/>
                  <a:gd name="T113" fmla="*/ 416 h 606"/>
                  <a:gd name="T114" fmla="*/ 516 w 1968"/>
                  <a:gd name="T115" fmla="*/ 406 h 606"/>
                  <a:gd name="T116" fmla="*/ 684 w 1968"/>
                  <a:gd name="T117" fmla="*/ 382 h 606"/>
                  <a:gd name="T118" fmla="*/ 836 w 1968"/>
                  <a:gd name="T119" fmla="*/ 436 h 6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968" h="606">
                    <a:moveTo>
                      <a:pt x="902" y="458"/>
                    </a:moveTo>
                    <a:lnTo>
                      <a:pt x="912" y="448"/>
                    </a:lnTo>
                    <a:lnTo>
                      <a:pt x="924" y="440"/>
                    </a:lnTo>
                    <a:lnTo>
                      <a:pt x="936" y="436"/>
                    </a:lnTo>
                    <a:lnTo>
                      <a:pt x="950" y="434"/>
                    </a:lnTo>
                    <a:lnTo>
                      <a:pt x="958" y="436"/>
                    </a:lnTo>
                    <a:lnTo>
                      <a:pt x="964" y="436"/>
                    </a:lnTo>
                    <a:lnTo>
                      <a:pt x="982" y="442"/>
                    </a:lnTo>
                    <a:lnTo>
                      <a:pt x="1000" y="448"/>
                    </a:lnTo>
                    <a:lnTo>
                      <a:pt x="1010" y="450"/>
                    </a:lnTo>
                    <a:lnTo>
                      <a:pt x="1020" y="450"/>
                    </a:lnTo>
                    <a:lnTo>
                      <a:pt x="1026" y="450"/>
                    </a:lnTo>
                    <a:lnTo>
                      <a:pt x="1030" y="448"/>
                    </a:lnTo>
                    <a:lnTo>
                      <a:pt x="1034" y="446"/>
                    </a:lnTo>
                    <a:lnTo>
                      <a:pt x="1036" y="442"/>
                    </a:lnTo>
                    <a:lnTo>
                      <a:pt x="1036" y="438"/>
                    </a:lnTo>
                    <a:lnTo>
                      <a:pt x="1034" y="436"/>
                    </a:lnTo>
                    <a:lnTo>
                      <a:pt x="1028" y="430"/>
                    </a:lnTo>
                    <a:lnTo>
                      <a:pt x="1024" y="424"/>
                    </a:lnTo>
                    <a:lnTo>
                      <a:pt x="1022" y="420"/>
                    </a:lnTo>
                    <a:lnTo>
                      <a:pt x="1020" y="416"/>
                    </a:lnTo>
                    <a:lnTo>
                      <a:pt x="1022" y="414"/>
                    </a:lnTo>
                    <a:lnTo>
                      <a:pt x="1024" y="414"/>
                    </a:lnTo>
                    <a:lnTo>
                      <a:pt x="1030" y="412"/>
                    </a:lnTo>
                    <a:lnTo>
                      <a:pt x="1048" y="412"/>
                    </a:lnTo>
                    <a:lnTo>
                      <a:pt x="1066" y="416"/>
                    </a:lnTo>
                    <a:lnTo>
                      <a:pt x="1076" y="420"/>
                    </a:lnTo>
                    <a:lnTo>
                      <a:pt x="1082" y="426"/>
                    </a:lnTo>
                    <a:lnTo>
                      <a:pt x="1088" y="434"/>
                    </a:lnTo>
                    <a:lnTo>
                      <a:pt x="1092" y="436"/>
                    </a:lnTo>
                    <a:lnTo>
                      <a:pt x="1094" y="438"/>
                    </a:lnTo>
                    <a:lnTo>
                      <a:pt x="1100" y="440"/>
                    </a:lnTo>
                    <a:lnTo>
                      <a:pt x="1108" y="438"/>
                    </a:lnTo>
                    <a:lnTo>
                      <a:pt x="1122" y="436"/>
                    </a:lnTo>
                    <a:lnTo>
                      <a:pt x="1136" y="438"/>
                    </a:lnTo>
                    <a:lnTo>
                      <a:pt x="1148" y="440"/>
                    </a:lnTo>
                    <a:lnTo>
                      <a:pt x="1160" y="446"/>
                    </a:lnTo>
                    <a:lnTo>
                      <a:pt x="1186" y="458"/>
                    </a:lnTo>
                    <a:lnTo>
                      <a:pt x="1200" y="460"/>
                    </a:lnTo>
                    <a:lnTo>
                      <a:pt x="1214" y="462"/>
                    </a:lnTo>
                    <a:lnTo>
                      <a:pt x="1222" y="462"/>
                    </a:lnTo>
                    <a:lnTo>
                      <a:pt x="1230" y="460"/>
                    </a:lnTo>
                    <a:lnTo>
                      <a:pt x="1240" y="452"/>
                    </a:lnTo>
                    <a:lnTo>
                      <a:pt x="1252" y="444"/>
                    </a:lnTo>
                    <a:lnTo>
                      <a:pt x="1258" y="442"/>
                    </a:lnTo>
                    <a:lnTo>
                      <a:pt x="1264" y="442"/>
                    </a:lnTo>
                    <a:lnTo>
                      <a:pt x="1272" y="442"/>
                    </a:lnTo>
                    <a:lnTo>
                      <a:pt x="1284" y="446"/>
                    </a:lnTo>
                    <a:lnTo>
                      <a:pt x="1306" y="454"/>
                    </a:lnTo>
                    <a:lnTo>
                      <a:pt x="1314" y="454"/>
                    </a:lnTo>
                    <a:lnTo>
                      <a:pt x="1324" y="452"/>
                    </a:lnTo>
                    <a:lnTo>
                      <a:pt x="1326" y="450"/>
                    </a:lnTo>
                    <a:lnTo>
                      <a:pt x="1328" y="446"/>
                    </a:lnTo>
                    <a:lnTo>
                      <a:pt x="1328" y="442"/>
                    </a:lnTo>
                    <a:lnTo>
                      <a:pt x="1328" y="436"/>
                    </a:lnTo>
                    <a:lnTo>
                      <a:pt x="1326" y="426"/>
                    </a:lnTo>
                    <a:lnTo>
                      <a:pt x="1324" y="416"/>
                    </a:lnTo>
                    <a:lnTo>
                      <a:pt x="1318" y="410"/>
                    </a:lnTo>
                    <a:lnTo>
                      <a:pt x="1314" y="406"/>
                    </a:lnTo>
                    <a:lnTo>
                      <a:pt x="1312" y="404"/>
                    </a:lnTo>
                    <a:lnTo>
                      <a:pt x="1312" y="398"/>
                    </a:lnTo>
                    <a:lnTo>
                      <a:pt x="1314" y="394"/>
                    </a:lnTo>
                    <a:lnTo>
                      <a:pt x="1318" y="390"/>
                    </a:lnTo>
                    <a:lnTo>
                      <a:pt x="1324" y="388"/>
                    </a:lnTo>
                    <a:lnTo>
                      <a:pt x="1334" y="386"/>
                    </a:lnTo>
                    <a:lnTo>
                      <a:pt x="1346" y="386"/>
                    </a:lnTo>
                    <a:lnTo>
                      <a:pt x="1368" y="388"/>
                    </a:lnTo>
                    <a:lnTo>
                      <a:pt x="1384" y="394"/>
                    </a:lnTo>
                    <a:lnTo>
                      <a:pt x="1396" y="402"/>
                    </a:lnTo>
                    <a:lnTo>
                      <a:pt x="1408" y="410"/>
                    </a:lnTo>
                    <a:lnTo>
                      <a:pt x="1430" y="432"/>
                    </a:lnTo>
                    <a:lnTo>
                      <a:pt x="1442" y="440"/>
                    </a:lnTo>
                    <a:lnTo>
                      <a:pt x="1452" y="448"/>
                    </a:lnTo>
                    <a:lnTo>
                      <a:pt x="1466" y="454"/>
                    </a:lnTo>
                    <a:lnTo>
                      <a:pt x="1480" y="458"/>
                    </a:lnTo>
                    <a:lnTo>
                      <a:pt x="1494" y="462"/>
                    </a:lnTo>
                    <a:lnTo>
                      <a:pt x="1506" y="466"/>
                    </a:lnTo>
                    <a:lnTo>
                      <a:pt x="1512" y="474"/>
                    </a:lnTo>
                    <a:lnTo>
                      <a:pt x="1518" y="482"/>
                    </a:lnTo>
                    <a:lnTo>
                      <a:pt x="1526" y="488"/>
                    </a:lnTo>
                    <a:lnTo>
                      <a:pt x="1532" y="490"/>
                    </a:lnTo>
                    <a:lnTo>
                      <a:pt x="1536" y="490"/>
                    </a:lnTo>
                    <a:lnTo>
                      <a:pt x="1548" y="488"/>
                    </a:lnTo>
                    <a:lnTo>
                      <a:pt x="1554" y="484"/>
                    </a:lnTo>
                    <a:lnTo>
                      <a:pt x="1560" y="478"/>
                    </a:lnTo>
                    <a:lnTo>
                      <a:pt x="1568" y="472"/>
                    </a:lnTo>
                    <a:lnTo>
                      <a:pt x="1576" y="486"/>
                    </a:lnTo>
                    <a:lnTo>
                      <a:pt x="1580" y="496"/>
                    </a:lnTo>
                    <a:lnTo>
                      <a:pt x="1582" y="510"/>
                    </a:lnTo>
                    <a:lnTo>
                      <a:pt x="1582" y="522"/>
                    </a:lnTo>
                    <a:lnTo>
                      <a:pt x="1582" y="528"/>
                    </a:lnTo>
                    <a:lnTo>
                      <a:pt x="1582" y="538"/>
                    </a:lnTo>
                    <a:lnTo>
                      <a:pt x="1574" y="532"/>
                    </a:lnTo>
                    <a:lnTo>
                      <a:pt x="1562" y="528"/>
                    </a:lnTo>
                    <a:lnTo>
                      <a:pt x="1562" y="544"/>
                    </a:lnTo>
                    <a:lnTo>
                      <a:pt x="1570" y="550"/>
                    </a:lnTo>
                    <a:lnTo>
                      <a:pt x="1576" y="558"/>
                    </a:lnTo>
                    <a:lnTo>
                      <a:pt x="1584" y="580"/>
                    </a:lnTo>
                    <a:lnTo>
                      <a:pt x="1590" y="576"/>
                    </a:lnTo>
                    <a:lnTo>
                      <a:pt x="1600" y="574"/>
                    </a:lnTo>
                    <a:lnTo>
                      <a:pt x="1612" y="576"/>
                    </a:lnTo>
                    <a:lnTo>
                      <a:pt x="1618" y="576"/>
                    </a:lnTo>
                    <a:lnTo>
                      <a:pt x="1624" y="574"/>
                    </a:lnTo>
                    <a:lnTo>
                      <a:pt x="1630" y="574"/>
                    </a:lnTo>
                    <a:lnTo>
                      <a:pt x="1634" y="570"/>
                    </a:lnTo>
                    <a:lnTo>
                      <a:pt x="1640" y="558"/>
                    </a:lnTo>
                    <a:lnTo>
                      <a:pt x="1640" y="546"/>
                    </a:lnTo>
                    <a:lnTo>
                      <a:pt x="1642" y="532"/>
                    </a:lnTo>
                    <a:lnTo>
                      <a:pt x="1642" y="518"/>
                    </a:lnTo>
                    <a:lnTo>
                      <a:pt x="1642" y="494"/>
                    </a:lnTo>
                    <a:lnTo>
                      <a:pt x="1640" y="476"/>
                    </a:lnTo>
                    <a:lnTo>
                      <a:pt x="1636" y="458"/>
                    </a:lnTo>
                    <a:lnTo>
                      <a:pt x="1628" y="436"/>
                    </a:lnTo>
                    <a:lnTo>
                      <a:pt x="1616" y="418"/>
                    </a:lnTo>
                    <a:lnTo>
                      <a:pt x="1604" y="402"/>
                    </a:lnTo>
                    <a:lnTo>
                      <a:pt x="1588" y="386"/>
                    </a:lnTo>
                    <a:lnTo>
                      <a:pt x="1580" y="382"/>
                    </a:lnTo>
                    <a:lnTo>
                      <a:pt x="1572" y="380"/>
                    </a:lnTo>
                    <a:lnTo>
                      <a:pt x="1562" y="376"/>
                    </a:lnTo>
                    <a:lnTo>
                      <a:pt x="1554" y="376"/>
                    </a:lnTo>
                    <a:lnTo>
                      <a:pt x="1550" y="376"/>
                    </a:lnTo>
                    <a:lnTo>
                      <a:pt x="1548" y="376"/>
                    </a:lnTo>
                    <a:lnTo>
                      <a:pt x="1544" y="382"/>
                    </a:lnTo>
                    <a:lnTo>
                      <a:pt x="1534" y="378"/>
                    </a:lnTo>
                    <a:lnTo>
                      <a:pt x="1530" y="370"/>
                    </a:lnTo>
                    <a:lnTo>
                      <a:pt x="1524" y="362"/>
                    </a:lnTo>
                    <a:lnTo>
                      <a:pt x="1516" y="354"/>
                    </a:lnTo>
                    <a:lnTo>
                      <a:pt x="1510" y="358"/>
                    </a:lnTo>
                    <a:lnTo>
                      <a:pt x="1502" y="362"/>
                    </a:lnTo>
                    <a:lnTo>
                      <a:pt x="1492" y="366"/>
                    </a:lnTo>
                    <a:lnTo>
                      <a:pt x="1492" y="354"/>
                    </a:lnTo>
                    <a:lnTo>
                      <a:pt x="1494" y="354"/>
                    </a:lnTo>
                    <a:lnTo>
                      <a:pt x="1496" y="350"/>
                    </a:lnTo>
                    <a:lnTo>
                      <a:pt x="1502" y="344"/>
                    </a:lnTo>
                    <a:lnTo>
                      <a:pt x="1504" y="340"/>
                    </a:lnTo>
                    <a:lnTo>
                      <a:pt x="1504" y="334"/>
                    </a:lnTo>
                    <a:lnTo>
                      <a:pt x="1504" y="324"/>
                    </a:lnTo>
                    <a:lnTo>
                      <a:pt x="1506" y="312"/>
                    </a:lnTo>
                    <a:lnTo>
                      <a:pt x="1506" y="308"/>
                    </a:lnTo>
                    <a:lnTo>
                      <a:pt x="1508" y="302"/>
                    </a:lnTo>
                    <a:lnTo>
                      <a:pt x="1516" y="296"/>
                    </a:lnTo>
                    <a:lnTo>
                      <a:pt x="1524" y="290"/>
                    </a:lnTo>
                    <a:lnTo>
                      <a:pt x="1534" y="286"/>
                    </a:lnTo>
                    <a:lnTo>
                      <a:pt x="1546" y="284"/>
                    </a:lnTo>
                    <a:lnTo>
                      <a:pt x="1570" y="286"/>
                    </a:lnTo>
                    <a:lnTo>
                      <a:pt x="1592" y="286"/>
                    </a:lnTo>
                    <a:lnTo>
                      <a:pt x="1610" y="288"/>
                    </a:lnTo>
                    <a:lnTo>
                      <a:pt x="1624" y="292"/>
                    </a:lnTo>
                    <a:lnTo>
                      <a:pt x="1636" y="296"/>
                    </a:lnTo>
                    <a:lnTo>
                      <a:pt x="1648" y="298"/>
                    </a:lnTo>
                    <a:lnTo>
                      <a:pt x="1656" y="296"/>
                    </a:lnTo>
                    <a:lnTo>
                      <a:pt x="1662" y="294"/>
                    </a:lnTo>
                    <a:lnTo>
                      <a:pt x="1668" y="290"/>
                    </a:lnTo>
                    <a:lnTo>
                      <a:pt x="1670" y="286"/>
                    </a:lnTo>
                    <a:lnTo>
                      <a:pt x="1666" y="284"/>
                    </a:lnTo>
                    <a:lnTo>
                      <a:pt x="1660" y="278"/>
                    </a:lnTo>
                    <a:lnTo>
                      <a:pt x="1656" y="272"/>
                    </a:lnTo>
                    <a:lnTo>
                      <a:pt x="1654" y="262"/>
                    </a:lnTo>
                    <a:lnTo>
                      <a:pt x="1654" y="254"/>
                    </a:lnTo>
                    <a:lnTo>
                      <a:pt x="1656" y="252"/>
                    </a:lnTo>
                    <a:lnTo>
                      <a:pt x="1658" y="248"/>
                    </a:lnTo>
                    <a:lnTo>
                      <a:pt x="1662" y="246"/>
                    </a:lnTo>
                    <a:lnTo>
                      <a:pt x="1668" y="246"/>
                    </a:lnTo>
                    <a:lnTo>
                      <a:pt x="1682" y="246"/>
                    </a:lnTo>
                    <a:lnTo>
                      <a:pt x="1694" y="250"/>
                    </a:lnTo>
                    <a:lnTo>
                      <a:pt x="1704" y="256"/>
                    </a:lnTo>
                    <a:lnTo>
                      <a:pt x="1714" y="262"/>
                    </a:lnTo>
                    <a:lnTo>
                      <a:pt x="1722" y="264"/>
                    </a:lnTo>
                    <a:lnTo>
                      <a:pt x="1722" y="256"/>
                    </a:lnTo>
                    <a:lnTo>
                      <a:pt x="1722" y="250"/>
                    </a:lnTo>
                    <a:lnTo>
                      <a:pt x="1724" y="244"/>
                    </a:lnTo>
                    <a:lnTo>
                      <a:pt x="1722" y="230"/>
                    </a:lnTo>
                    <a:lnTo>
                      <a:pt x="1738" y="230"/>
                    </a:lnTo>
                    <a:lnTo>
                      <a:pt x="1740" y="240"/>
                    </a:lnTo>
                    <a:lnTo>
                      <a:pt x="1744" y="246"/>
                    </a:lnTo>
                    <a:lnTo>
                      <a:pt x="1750" y="254"/>
                    </a:lnTo>
                    <a:lnTo>
                      <a:pt x="1754" y="260"/>
                    </a:lnTo>
                    <a:lnTo>
                      <a:pt x="1748" y="270"/>
                    </a:lnTo>
                    <a:lnTo>
                      <a:pt x="1740" y="284"/>
                    </a:lnTo>
                    <a:lnTo>
                      <a:pt x="1734" y="300"/>
                    </a:lnTo>
                    <a:lnTo>
                      <a:pt x="1732" y="314"/>
                    </a:lnTo>
                    <a:lnTo>
                      <a:pt x="1732" y="322"/>
                    </a:lnTo>
                    <a:lnTo>
                      <a:pt x="1736" y="330"/>
                    </a:lnTo>
                    <a:lnTo>
                      <a:pt x="1740" y="338"/>
                    </a:lnTo>
                    <a:lnTo>
                      <a:pt x="1746" y="346"/>
                    </a:lnTo>
                    <a:lnTo>
                      <a:pt x="1760" y="362"/>
                    </a:lnTo>
                    <a:lnTo>
                      <a:pt x="1776" y="378"/>
                    </a:lnTo>
                    <a:lnTo>
                      <a:pt x="1814" y="406"/>
                    </a:lnTo>
                    <a:lnTo>
                      <a:pt x="1830" y="420"/>
                    </a:lnTo>
                    <a:lnTo>
                      <a:pt x="1840" y="434"/>
                    </a:lnTo>
                    <a:lnTo>
                      <a:pt x="1846" y="424"/>
                    </a:lnTo>
                    <a:lnTo>
                      <a:pt x="1848" y="416"/>
                    </a:lnTo>
                    <a:lnTo>
                      <a:pt x="1846" y="410"/>
                    </a:lnTo>
                    <a:lnTo>
                      <a:pt x="1840" y="404"/>
                    </a:lnTo>
                    <a:lnTo>
                      <a:pt x="1838" y="400"/>
                    </a:lnTo>
                    <a:lnTo>
                      <a:pt x="1840" y="398"/>
                    </a:lnTo>
                    <a:lnTo>
                      <a:pt x="1844" y="394"/>
                    </a:lnTo>
                    <a:lnTo>
                      <a:pt x="1850" y="390"/>
                    </a:lnTo>
                    <a:lnTo>
                      <a:pt x="1842" y="384"/>
                    </a:lnTo>
                    <a:lnTo>
                      <a:pt x="1838" y="382"/>
                    </a:lnTo>
                    <a:lnTo>
                      <a:pt x="1838" y="376"/>
                    </a:lnTo>
                    <a:lnTo>
                      <a:pt x="1838" y="372"/>
                    </a:lnTo>
                    <a:lnTo>
                      <a:pt x="1840" y="368"/>
                    </a:lnTo>
                    <a:lnTo>
                      <a:pt x="1850" y="366"/>
                    </a:lnTo>
                    <a:lnTo>
                      <a:pt x="1850" y="364"/>
                    </a:lnTo>
                    <a:lnTo>
                      <a:pt x="1852" y="362"/>
                    </a:lnTo>
                    <a:lnTo>
                      <a:pt x="1852" y="358"/>
                    </a:lnTo>
                    <a:lnTo>
                      <a:pt x="1850" y="356"/>
                    </a:lnTo>
                    <a:lnTo>
                      <a:pt x="1846" y="354"/>
                    </a:lnTo>
                    <a:lnTo>
                      <a:pt x="1838" y="354"/>
                    </a:lnTo>
                    <a:lnTo>
                      <a:pt x="1828" y="354"/>
                    </a:lnTo>
                    <a:lnTo>
                      <a:pt x="1840" y="338"/>
                    </a:lnTo>
                    <a:lnTo>
                      <a:pt x="1828" y="328"/>
                    </a:lnTo>
                    <a:lnTo>
                      <a:pt x="1806" y="316"/>
                    </a:lnTo>
                    <a:lnTo>
                      <a:pt x="1798" y="308"/>
                    </a:lnTo>
                    <a:lnTo>
                      <a:pt x="1790" y="302"/>
                    </a:lnTo>
                    <a:lnTo>
                      <a:pt x="1784" y="296"/>
                    </a:lnTo>
                    <a:lnTo>
                      <a:pt x="1782" y="290"/>
                    </a:lnTo>
                    <a:lnTo>
                      <a:pt x="1784" y="282"/>
                    </a:lnTo>
                    <a:lnTo>
                      <a:pt x="1786" y="274"/>
                    </a:lnTo>
                    <a:lnTo>
                      <a:pt x="1792" y="270"/>
                    </a:lnTo>
                    <a:lnTo>
                      <a:pt x="1796" y="268"/>
                    </a:lnTo>
                    <a:lnTo>
                      <a:pt x="1828" y="268"/>
                    </a:lnTo>
                    <a:lnTo>
                      <a:pt x="1838" y="266"/>
                    </a:lnTo>
                    <a:lnTo>
                      <a:pt x="1850" y="262"/>
                    </a:lnTo>
                    <a:lnTo>
                      <a:pt x="1858" y="258"/>
                    </a:lnTo>
                    <a:lnTo>
                      <a:pt x="1868" y="252"/>
                    </a:lnTo>
                    <a:lnTo>
                      <a:pt x="1888" y="240"/>
                    </a:lnTo>
                    <a:lnTo>
                      <a:pt x="1898" y="234"/>
                    </a:lnTo>
                    <a:lnTo>
                      <a:pt x="1912" y="228"/>
                    </a:lnTo>
                    <a:lnTo>
                      <a:pt x="1906" y="218"/>
                    </a:lnTo>
                    <a:lnTo>
                      <a:pt x="1900" y="214"/>
                    </a:lnTo>
                    <a:lnTo>
                      <a:pt x="1892" y="210"/>
                    </a:lnTo>
                    <a:lnTo>
                      <a:pt x="1884" y="208"/>
                    </a:lnTo>
                    <a:lnTo>
                      <a:pt x="1864" y="206"/>
                    </a:lnTo>
                    <a:lnTo>
                      <a:pt x="1856" y="204"/>
                    </a:lnTo>
                    <a:lnTo>
                      <a:pt x="1846" y="198"/>
                    </a:lnTo>
                    <a:lnTo>
                      <a:pt x="1858" y="194"/>
                    </a:lnTo>
                    <a:lnTo>
                      <a:pt x="1868" y="190"/>
                    </a:lnTo>
                    <a:lnTo>
                      <a:pt x="1862" y="184"/>
                    </a:lnTo>
                    <a:lnTo>
                      <a:pt x="1858" y="178"/>
                    </a:lnTo>
                    <a:lnTo>
                      <a:pt x="1868" y="176"/>
                    </a:lnTo>
                    <a:lnTo>
                      <a:pt x="1882" y="180"/>
                    </a:lnTo>
                    <a:lnTo>
                      <a:pt x="1912" y="188"/>
                    </a:lnTo>
                    <a:lnTo>
                      <a:pt x="1940" y="194"/>
                    </a:lnTo>
                    <a:lnTo>
                      <a:pt x="1950" y="198"/>
                    </a:lnTo>
                    <a:lnTo>
                      <a:pt x="1962" y="198"/>
                    </a:lnTo>
                    <a:lnTo>
                      <a:pt x="1966" y="198"/>
                    </a:lnTo>
                    <a:lnTo>
                      <a:pt x="1968" y="196"/>
                    </a:lnTo>
                    <a:lnTo>
                      <a:pt x="1968" y="194"/>
                    </a:lnTo>
                    <a:lnTo>
                      <a:pt x="1968" y="190"/>
                    </a:lnTo>
                    <a:lnTo>
                      <a:pt x="1968" y="188"/>
                    </a:lnTo>
                    <a:lnTo>
                      <a:pt x="1962" y="182"/>
                    </a:lnTo>
                    <a:lnTo>
                      <a:pt x="1960" y="178"/>
                    </a:lnTo>
                    <a:lnTo>
                      <a:pt x="1956" y="174"/>
                    </a:lnTo>
                    <a:lnTo>
                      <a:pt x="1940" y="166"/>
                    </a:lnTo>
                    <a:lnTo>
                      <a:pt x="1924" y="164"/>
                    </a:lnTo>
                    <a:lnTo>
                      <a:pt x="1906" y="162"/>
                    </a:lnTo>
                    <a:lnTo>
                      <a:pt x="1896" y="162"/>
                    </a:lnTo>
                    <a:lnTo>
                      <a:pt x="1892" y="162"/>
                    </a:lnTo>
                    <a:lnTo>
                      <a:pt x="1888" y="164"/>
                    </a:lnTo>
                    <a:lnTo>
                      <a:pt x="1868" y="152"/>
                    </a:lnTo>
                    <a:lnTo>
                      <a:pt x="1844" y="142"/>
                    </a:lnTo>
                    <a:lnTo>
                      <a:pt x="1818" y="134"/>
                    </a:lnTo>
                    <a:lnTo>
                      <a:pt x="1788" y="126"/>
                    </a:lnTo>
                    <a:lnTo>
                      <a:pt x="1760" y="122"/>
                    </a:lnTo>
                    <a:lnTo>
                      <a:pt x="1730" y="118"/>
                    </a:lnTo>
                    <a:lnTo>
                      <a:pt x="1700" y="114"/>
                    </a:lnTo>
                    <a:lnTo>
                      <a:pt x="1674" y="114"/>
                    </a:lnTo>
                    <a:lnTo>
                      <a:pt x="1668" y="112"/>
                    </a:lnTo>
                    <a:lnTo>
                      <a:pt x="1656" y="110"/>
                    </a:lnTo>
                    <a:lnTo>
                      <a:pt x="1652" y="110"/>
                    </a:lnTo>
                    <a:lnTo>
                      <a:pt x="1650" y="114"/>
                    </a:lnTo>
                    <a:lnTo>
                      <a:pt x="1652" y="120"/>
                    </a:lnTo>
                    <a:lnTo>
                      <a:pt x="1660" y="130"/>
                    </a:lnTo>
                    <a:lnTo>
                      <a:pt x="1644" y="130"/>
                    </a:lnTo>
                    <a:lnTo>
                      <a:pt x="1636" y="124"/>
                    </a:lnTo>
                    <a:lnTo>
                      <a:pt x="1622" y="120"/>
                    </a:lnTo>
                    <a:lnTo>
                      <a:pt x="1610" y="118"/>
                    </a:lnTo>
                    <a:lnTo>
                      <a:pt x="1594" y="118"/>
                    </a:lnTo>
                    <a:lnTo>
                      <a:pt x="1562" y="120"/>
                    </a:lnTo>
                    <a:lnTo>
                      <a:pt x="1548" y="120"/>
                    </a:lnTo>
                    <a:lnTo>
                      <a:pt x="1534" y="118"/>
                    </a:lnTo>
                    <a:lnTo>
                      <a:pt x="1526" y="116"/>
                    </a:lnTo>
                    <a:lnTo>
                      <a:pt x="1520" y="112"/>
                    </a:lnTo>
                    <a:lnTo>
                      <a:pt x="1514" y="108"/>
                    </a:lnTo>
                    <a:lnTo>
                      <a:pt x="1508" y="102"/>
                    </a:lnTo>
                    <a:lnTo>
                      <a:pt x="1500" y="98"/>
                    </a:lnTo>
                    <a:lnTo>
                      <a:pt x="1480" y="96"/>
                    </a:lnTo>
                    <a:lnTo>
                      <a:pt x="1454" y="96"/>
                    </a:lnTo>
                    <a:lnTo>
                      <a:pt x="1418" y="100"/>
                    </a:lnTo>
                    <a:lnTo>
                      <a:pt x="1406" y="100"/>
                    </a:lnTo>
                    <a:lnTo>
                      <a:pt x="1394" y="96"/>
                    </a:lnTo>
                    <a:lnTo>
                      <a:pt x="1388" y="90"/>
                    </a:lnTo>
                    <a:lnTo>
                      <a:pt x="1378" y="84"/>
                    </a:lnTo>
                    <a:lnTo>
                      <a:pt x="1364" y="72"/>
                    </a:lnTo>
                    <a:lnTo>
                      <a:pt x="1354" y="68"/>
                    </a:lnTo>
                    <a:lnTo>
                      <a:pt x="1344" y="66"/>
                    </a:lnTo>
                    <a:lnTo>
                      <a:pt x="1340" y="68"/>
                    </a:lnTo>
                    <a:lnTo>
                      <a:pt x="1336" y="70"/>
                    </a:lnTo>
                    <a:lnTo>
                      <a:pt x="1334" y="78"/>
                    </a:lnTo>
                    <a:lnTo>
                      <a:pt x="1328" y="78"/>
                    </a:lnTo>
                    <a:lnTo>
                      <a:pt x="1312" y="80"/>
                    </a:lnTo>
                    <a:lnTo>
                      <a:pt x="1304" y="78"/>
                    </a:lnTo>
                    <a:lnTo>
                      <a:pt x="1292" y="76"/>
                    </a:lnTo>
                    <a:lnTo>
                      <a:pt x="1280" y="72"/>
                    </a:lnTo>
                    <a:lnTo>
                      <a:pt x="1266" y="66"/>
                    </a:lnTo>
                    <a:lnTo>
                      <a:pt x="1260" y="64"/>
                    </a:lnTo>
                    <a:lnTo>
                      <a:pt x="1256" y="64"/>
                    </a:lnTo>
                    <a:lnTo>
                      <a:pt x="1250" y="68"/>
                    </a:lnTo>
                    <a:lnTo>
                      <a:pt x="1246" y="74"/>
                    </a:lnTo>
                    <a:lnTo>
                      <a:pt x="1240" y="82"/>
                    </a:lnTo>
                    <a:lnTo>
                      <a:pt x="1236" y="88"/>
                    </a:lnTo>
                    <a:lnTo>
                      <a:pt x="1232" y="90"/>
                    </a:lnTo>
                    <a:lnTo>
                      <a:pt x="1224" y="94"/>
                    </a:lnTo>
                    <a:lnTo>
                      <a:pt x="1212" y="96"/>
                    </a:lnTo>
                    <a:lnTo>
                      <a:pt x="1190" y="98"/>
                    </a:lnTo>
                    <a:lnTo>
                      <a:pt x="1148" y="96"/>
                    </a:lnTo>
                    <a:lnTo>
                      <a:pt x="1136" y="94"/>
                    </a:lnTo>
                    <a:lnTo>
                      <a:pt x="1124" y="90"/>
                    </a:lnTo>
                    <a:lnTo>
                      <a:pt x="1114" y="84"/>
                    </a:lnTo>
                    <a:lnTo>
                      <a:pt x="1104" y="80"/>
                    </a:lnTo>
                    <a:lnTo>
                      <a:pt x="1094" y="72"/>
                    </a:lnTo>
                    <a:lnTo>
                      <a:pt x="1082" y="66"/>
                    </a:lnTo>
                    <a:lnTo>
                      <a:pt x="1066" y="62"/>
                    </a:lnTo>
                    <a:lnTo>
                      <a:pt x="1048" y="60"/>
                    </a:lnTo>
                    <a:lnTo>
                      <a:pt x="1038" y="58"/>
                    </a:lnTo>
                    <a:lnTo>
                      <a:pt x="1018" y="56"/>
                    </a:lnTo>
                    <a:lnTo>
                      <a:pt x="980" y="54"/>
                    </a:lnTo>
                    <a:lnTo>
                      <a:pt x="924" y="56"/>
                    </a:lnTo>
                    <a:lnTo>
                      <a:pt x="898" y="54"/>
                    </a:lnTo>
                    <a:lnTo>
                      <a:pt x="868" y="54"/>
                    </a:lnTo>
                    <a:lnTo>
                      <a:pt x="880" y="46"/>
                    </a:lnTo>
                    <a:lnTo>
                      <a:pt x="886" y="40"/>
                    </a:lnTo>
                    <a:lnTo>
                      <a:pt x="890" y="34"/>
                    </a:lnTo>
                    <a:lnTo>
                      <a:pt x="876" y="26"/>
                    </a:lnTo>
                    <a:lnTo>
                      <a:pt x="852" y="20"/>
                    </a:lnTo>
                    <a:lnTo>
                      <a:pt x="828" y="12"/>
                    </a:lnTo>
                    <a:lnTo>
                      <a:pt x="800" y="4"/>
                    </a:lnTo>
                    <a:lnTo>
                      <a:pt x="774" y="2"/>
                    </a:lnTo>
                    <a:lnTo>
                      <a:pt x="764" y="0"/>
                    </a:lnTo>
                    <a:lnTo>
                      <a:pt x="752" y="2"/>
                    </a:lnTo>
                    <a:lnTo>
                      <a:pt x="742" y="4"/>
                    </a:lnTo>
                    <a:lnTo>
                      <a:pt x="736" y="8"/>
                    </a:lnTo>
                    <a:lnTo>
                      <a:pt x="732" y="14"/>
                    </a:lnTo>
                    <a:lnTo>
                      <a:pt x="728" y="22"/>
                    </a:lnTo>
                    <a:lnTo>
                      <a:pt x="712" y="20"/>
                    </a:lnTo>
                    <a:lnTo>
                      <a:pt x="692" y="18"/>
                    </a:lnTo>
                    <a:lnTo>
                      <a:pt x="668" y="20"/>
                    </a:lnTo>
                    <a:lnTo>
                      <a:pt x="642" y="26"/>
                    </a:lnTo>
                    <a:lnTo>
                      <a:pt x="630" y="28"/>
                    </a:lnTo>
                    <a:lnTo>
                      <a:pt x="618" y="32"/>
                    </a:lnTo>
                    <a:lnTo>
                      <a:pt x="608" y="38"/>
                    </a:lnTo>
                    <a:lnTo>
                      <a:pt x="602" y="46"/>
                    </a:lnTo>
                    <a:lnTo>
                      <a:pt x="608" y="46"/>
                    </a:lnTo>
                    <a:lnTo>
                      <a:pt x="618" y="52"/>
                    </a:lnTo>
                    <a:lnTo>
                      <a:pt x="606" y="54"/>
                    </a:lnTo>
                    <a:lnTo>
                      <a:pt x="596" y="54"/>
                    </a:lnTo>
                    <a:lnTo>
                      <a:pt x="578" y="54"/>
                    </a:lnTo>
                    <a:lnTo>
                      <a:pt x="564" y="56"/>
                    </a:lnTo>
                    <a:lnTo>
                      <a:pt x="574" y="74"/>
                    </a:lnTo>
                    <a:lnTo>
                      <a:pt x="562" y="74"/>
                    </a:lnTo>
                    <a:lnTo>
                      <a:pt x="552" y="76"/>
                    </a:lnTo>
                    <a:lnTo>
                      <a:pt x="548" y="80"/>
                    </a:lnTo>
                    <a:lnTo>
                      <a:pt x="548" y="82"/>
                    </a:lnTo>
                    <a:lnTo>
                      <a:pt x="546" y="86"/>
                    </a:lnTo>
                    <a:lnTo>
                      <a:pt x="548" y="90"/>
                    </a:lnTo>
                    <a:lnTo>
                      <a:pt x="548" y="96"/>
                    </a:lnTo>
                    <a:lnTo>
                      <a:pt x="542" y="94"/>
                    </a:lnTo>
                    <a:lnTo>
                      <a:pt x="536" y="90"/>
                    </a:lnTo>
                    <a:lnTo>
                      <a:pt x="524" y="82"/>
                    </a:lnTo>
                    <a:lnTo>
                      <a:pt x="516" y="74"/>
                    </a:lnTo>
                    <a:lnTo>
                      <a:pt x="510" y="72"/>
                    </a:lnTo>
                    <a:lnTo>
                      <a:pt x="502" y="68"/>
                    </a:lnTo>
                    <a:lnTo>
                      <a:pt x="502" y="72"/>
                    </a:lnTo>
                    <a:lnTo>
                      <a:pt x="500" y="80"/>
                    </a:lnTo>
                    <a:lnTo>
                      <a:pt x="502" y="84"/>
                    </a:lnTo>
                    <a:lnTo>
                      <a:pt x="506" y="90"/>
                    </a:lnTo>
                    <a:lnTo>
                      <a:pt x="514" y="96"/>
                    </a:lnTo>
                    <a:lnTo>
                      <a:pt x="522" y="102"/>
                    </a:lnTo>
                    <a:lnTo>
                      <a:pt x="522" y="124"/>
                    </a:lnTo>
                    <a:lnTo>
                      <a:pt x="512" y="116"/>
                    </a:lnTo>
                    <a:lnTo>
                      <a:pt x="504" y="108"/>
                    </a:lnTo>
                    <a:lnTo>
                      <a:pt x="492" y="88"/>
                    </a:lnTo>
                    <a:lnTo>
                      <a:pt x="486" y="82"/>
                    </a:lnTo>
                    <a:lnTo>
                      <a:pt x="478" y="74"/>
                    </a:lnTo>
                    <a:lnTo>
                      <a:pt x="466" y="68"/>
                    </a:lnTo>
                    <a:lnTo>
                      <a:pt x="450" y="66"/>
                    </a:lnTo>
                    <a:lnTo>
                      <a:pt x="442" y="68"/>
                    </a:lnTo>
                    <a:lnTo>
                      <a:pt x="438" y="72"/>
                    </a:lnTo>
                    <a:lnTo>
                      <a:pt x="434" y="80"/>
                    </a:lnTo>
                    <a:lnTo>
                      <a:pt x="434" y="88"/>
                    </a:lnTo>
                    <a:lnTo>
                      <a:pt x="434" y="94"/>
                    </a:lnTo>
                    <a:lnTo>
                      <a:pt x="438" y="102"/>
                    </a:lnTo>
                    <a:lnTo>
                      <a:pt x="440" y="108"/>
                    </a:lnTo>
                    <a:lnTo>
                      <a:pt x="446" y="114"/>
                    </a:lnTo>
                    <a:lnTo>
                      <a:pt x="454" y="120"/>
                    </a:lnTo>
                    <a:lnTo>
                      <a:pt x="462" y="126"/>
                    </a:lnTo>
                    <a:lnTo>
                      <a:pt x="468" y="128"/>
                    </a:lnTo>
                    <a:lnTo>
                      <a:pt x="478" y="130"/>
                    </a:lnTo>
                    <a:lnTo>
                      <a:pt x="468" y="136"/>
                    </a:lnTo>
                    <a:lnTo>
                      <a:pt x="460" y="136"/>
                    </a:lnTo>
                    <a:lnTo>
                      <a:pt x="450" y="134"/>
                    </a:lnTo>
                    <a:lnTo>
                      <a:pt x="440" y="132"/>
                    </a:lnTo>
                    <a:lnTo>
                      <a:pt x="420" y="122"/>
                    </a:lnTo>
                    <a:lnTo>
                      <a:pt x="410" y="118"/>
                    </a:lnTo>
                    <a:lnTo>
                      <a:pt x="400" y="116"/>
                    </a:lnTo>
                    <a:lnTo>
                      <a:pt x="366" y="116"/>
                    </a:lnTo>
                    <a:lnTo>
                      <a:pt x="368" y="120"/>
                    </a:lnTo>
                    <a:lnTo>
                      <a:pt x="370" y="130"/>
                    </a:lnTo>
                    <a:lnTo>
                      <a:pt x="370" y="134"/>
                    </a:lnTo>
                    <a:lnTo>
                      <a:pt x="368" y="134"/>
                    </a:lnTo>
                    <a:lnTo>
                      <a:pt x="362" y="132"/>
                    </a:lnTo>
                    <a:lnTo>
                      <a:pt x="356" y="124"/>
                    </a:lnTo>
                    <a:lnTo>
                      <a:pt x="350" y="122"/>
                    </a:lnTo>
                    <a:lnTo>
                      <a:pt x="346" y="122"/>
                    </a:lnTo>
                    <a:lnTo>
                      <a:pt x="340" y="124"/>
                    </a:lnTo>
                    <a:lnTo>
                      <a:pt x="334" y="128"/>
                    </a:lnTo>
                    <a:lnTo>
                      <a:pt x="322" y="136"/>
                    </a:lnTo>
                    <a:lnTo>
                      <a:pt x="314" y="136"/>
                    </a:lnTo>
                    <a:lnTo>
                      <a:pt x="306" y="138"/>
                    </a:lnTo>
                    <a:lnTo>
                      <a:pt x="302" y="136"/>
                    </a:lnTo>
                    <a:lnTo>
                      <a:pt x="302" y="134"/>
                    </a:lnTo>
                    <a:lnTo>
                      <a:pt x="298" y="132"/>
                    </a:lnTo>
                    <a:lnTo>
                      <a:pt x="290" y="130"/>
                    </a:lnTo>
                    <a:lnTo>
                      <a:pt x="280" y="132"/>
                    </a:lnTo>
                    <a:lnTo>
                      <a:pt x="270" y="134"/>
                    </a:lnTo>
                    <a:lnTo>
                      <a:pt x="260" y="136"/>
                    </a:lnTo>
                    <a:lnTo>
                      <a:pt x="250" y="142"/>
                    </a:lnTo>
                    <a:lnTo>
                      <a:pt x="236" y="152"/>
                    </a:lnTo>
                    <a:lnTo>
                      <a:pt x="222" y="164"/>
                    </a:lnTo>
                    <a:lnTo>
                      <a:pt x="218" y="158"/>
                    </a:lnTo>
                    <a:lnTo>
                      <a:pt x="216" y="152"/>
                    </a:lnTo>
                    <a:lnTo>
                      <a:pt x="214" y="144"/>
                    </a:lnTo>
                    <a:lnTo>
                      <a:pt x="214" y="136"/>
                    </a:lnTo>
                    <a:lnTo>
                      <a:pt x="192" y="136"/>
                    </a:lnTo>
                    <a:lnTo>
                      <a:pt x="192" y="144"/>
                    </a:lnTo>
                    <a:lnTo>
                      <a:pt x="194" y="150"/>
                    </a:lnTo>
                    <a:lnTo>
                      <a:pt x="196" y="158"/>
                    </a:lnTo>
                    <a:lnTo>
                      <a:pt x="198" y="166"/>
                    </a:lnTo>
                    <a:lnTo>
                      <a:pt x="190" y="166"/>
                    </a:lnTo>
                    <a:lnTo>
                      <a:pt x="180" y="168"/>
                    </a:lnTo>
                    <a:lnTo>
                      <a:pt x="172" y="172"/>
                    </a:lnTo>
                    <a:lnTo>
                      <a:pt x="166" y="176"/>
                    </a:lnTo>
                    <a:lnTo>
                      <a:pt x="158" y="186"/>
                    </a:lnTo>
                    <a:lnTo>
                      <a:pt x="148" y="196"/>
                    </a:lnTo>
                    <a:lnTo>
                      <a:pt x="132" y="190"/>
                    </a:lnTo>
                    <a:lnTo>
                      <a:pt x="118" y="190"/>
                    </a:lnTo>
                    <a:lnTo>
                      <a:pt x="126" y="198"/>
                    </a:lnTo>
                    <a:lnTo>
                      <a:pt x="130" y="206"/>
                    </a:lnTo>
                    <a:lnTo>
                      <a:pt x="132" y="210"/>
                    </a:lnTo>
                    <a:lnTo>
                      <a:pt x="118" y="210"/>
                    </a:lnTo>
                    <a:lnTo>
                      <a:pt x="110" y="208"/>
                    </a:lnTo>
                    <a:lnTo>
                      <a:pt x="102" y="202"/>
                    </a:lnTo>
                    <a:lnTo>
                      <a:pt x="94" y="196"/>
                    </a:lnTo>
                    <a:lnTo>
                      <a:pt x="84" y="180"/>
                    </a:lnTo>
                    <a:lnTo>
                      <a:pt x="76" y="166"/>
                    </a:lnTo>
                    <a:lnTo>
                      <a:pt x="84" y="166"/>
                    </a:lnTo>
                    <a:lnTo>
                      <a:pt x="96" y="170"/>
                    </a:lnTo>
                    <a:lnTo>
                      <a:pt x="110" y="172"/>
                    </a:lnTo>
                    <a:lnTo>
                      <a:pt x="124" y="174"/>
                    </a:lnTo>
                    <a:lnTo>
                      <a:pt x="134" y="172"/>
                    </a:lnTo>
                    <a:lnTo>
                      <a:pt x="142" y="170"/>
                    </a:lnTo>
                    <a:lnTo>
                      <a:pt x="158" y="164"/>
                    </a:lnTo>
                    <a:lnTo>
                      <a:pt x="156" y="158"/>
                    </a:lnTo>
                    <a:lnTo>
                      <a:pt x="150" y="152"/>
                    </a:lnTo>
                    <a:lnTo>
                      <a:pt x="144" y="146"/>
                    </a:lnTo>
                    <a:lnTo>
                      <a:pt x="138" y="142"/>
                    </a:lnTo>
                    <a:lnTo>
                      <a:pt x="120" y="136"/>
                    </a:lnTo>
                    <a:lnTo>
                      <a:pt x="100" y="132"/>
                    </a:lnTo>
                    <a:lnTo>
                      <a:pt x="56" y="124"/>
                    </a:lnTo>
                    <a:lnTo>
                      <a:pt x="36" y="118"/>
                    </a:lnTo>
                    <a:lnTo>
                      <a:pt x="28" y="114"/>
                    </a:lnTo>
                    <a:lnTo>
                      <a:pt x="24" y="110"/>
                    </a:lnTo>
                    <a:lnTo>
                      <a:pt x="24" y="122"/>
                    </a:lnTo>
                    <a:lnTo>
                      <a:pt x="8" y="126"/>
                    </a:lnTo>
                    <a:lnTo>
                      <a:pt x="2" y="130"/>
                    </a:lnTo>
                    <a:lnTo>
                      <a:pt x="0" y="134"/>
                    </a:lnTo>
                    <a:lnTo>
                      <a:pt x="0" y="136"/>
                    </a:lnTo>
                    <a:lnTo>
                      <a:pt x="0" y="140"/>
                    </a:lnTo>
                    <a:lnTo>
                      <a:pt x="2" y="142"/>
                    </a:lnTo>
                    <a:lnTo>
                      <a:pt x="10" y="144"/>
                    </a:lnTo>
                    <a:lnTo>
                      <a:pt x="18" y="146"/>
                    </a:lnTo>
                    <a:lnTo>
                      <a:pt x="20" y="148"/>
                    </a:lnTo>
                    <a:lnTo>
                      <a:pt x="20" y="150"/>
                    </a:lnTo>
                    <a:lnTo>
                      <a:pt x="20" y="154"/>
                    </a:lnTo>
                    <a:lnTo>
                      <a:pt x="18" y="158"/>
                    </a:lnTo>
                    <a:lnTo>
                      <a:pt x="14" y="160"/>
                    </a:lnTo>
                    <a:lnTo>
                      <a:pt x="14" y="164"/>
                    </a:lnTo>
                    <a:lnTo>
                      <a:pt x="16" y="166"/>
                    </a:lnTo>
                    <a:lnTo>
                      <a:pt x="18" y="164"/>
                    </a:lnTo>
                    <a:lnTo>
                      <a:pt x="24" y="164"/>
                    </a:lnTo>
                    <a:lnTo>
                      <a:pt x="24" y="174"/>
                    </a:lnTo>
                    <a:lnTo>
                      <a:pt x="28" y="186"/>
                    </a:lnTo>
                    <a:lnTo>
                      <a:pt x="30" y="192"/>
                    </a:lnTo>
                    <a:lnTo>
                      <a:pt x="32" y="196"/>
                    </a:lnTo>
                    <a:lnTo>
                      <a:pt x="36" y="198"/>
                    </a:lnTo>
                    <a:lnTo>
                      <a:pt x="36" y="202"/>
                    </a:lnTo>
                    <a:lnTo>
                      <a:pt x="38" y="208"/>
                    </a:lnTo>
                    <a:lnTo>
                      <a:pt x="40" y="212"/>
                    </a:lnTo>
                    <a:lnTo>
                      <a:pt x="40" y="218"/>
                    </a:lnTo>
                    <a:lnTo>
                      <a:pt x="50" y="222"/>
                    </a:lnTo>
                    <a:lnTo>
                      <a:pt x="56" y="228"/>
                    </a:lnTo>
                    <a:lnTo>
                      <a:pt x="56" y="240"/>
                    </a:lnTo>
                    <a:lnTo>
                      <a:pt x="46" y="242"/>
                    </a:lnTo>
                    <a:lnTo>
                      <a:pt x="38" y="246"/>
                    </a:lnTo>
                    <a:lnTo>
                      <a:pt x="28" y="260"/>
                    </a:lnTo>
                    <a:lnTo>
                      <a:pt x="32" y="266"/>
                    </a:lnTo>
                    <a:lnTo>
                      <a:pt x="36" y="268"/>
                    </a:lnTo>
                    <a:lnTo>
                      <a:pt x="40" y="270"/>
                    </a:lnTo>
                    <a:lnTo>
                      <a:pt x="34" y="276"/>
                    </a:lnTo>
                    <a:lnTo>
                      <a:pt x="26" y="282"/>
                    </a:lnTo>
                    <a:lnTo>
                      <a:pt x="20" y="284"/>
                    </a:lnTo>
                    <a:lnTo>
                      <a:pt x="20" y="294"/>
                    </a:lnTo>
                    <a:lnTo>
                      <a:pt x="18" y="296"/>
                    </a:lnTo>
                    <a:lnTo>
                      <a:pt x="14" y="296"/>
                    </a:lnTo>
                    <a:lnTo>
                      <a:pt x="16" y="300"/>
                    </a:lnTo>
                    <a:lnTo>
                      <a:pt x="24" y="314"/>
                    </a:lnTo>
                    <a:lnTo>
                      <a:pt x="26" y="320"/>
                    </a:lnTo>
                    <a:lnTo>
                      <a:pt x="28" y="330"/>
                    </a:lnTo>
                    <a:lnTo>
                      <a:pt x="30" y="338"/>
                    </a:lnTo>
                    <a:lnTo>
                      <a:pt x="30" y="340"/>
                    </a:lnTo>
                    <a:lnTo>
                      <a:pt x="32" y="340"/>
                    </a:lnTo>
                    <a:lnTo>
                      <a:pt x="34" y="340"/>
                    </a:lnTo>
                    <a:lnTo>
                      <a:pt x="42" y="338"/>
                    </a:lnTo>
                    <a:lnTo>
                      <a:pt x="50" y="334"/>
                    </a:lnTo>
                    <a:lnTo>
                      <a:pt x="58" y="338"/>
                    </a:lnTo>
                    <a:lnTo>
                      <a:pt x="68" y="338"/>
                    </a:lnTo>
                    <a:lnTo>
                      <a:pt x="80" y="338"/>
                    </a:lnTo>
                    <a:lnTo>
                      <a:pt x="88" y="350"/>
                    </a:lnTo>
                    <a:lnTo>
                      <a:pt x="88" y="358"/>
                    </a:lnTo>
                    <a:lnTo>
                      <a:pt x="94" y="362"/>
                    </a:lnTo>
                    <a:lnTo>
                      <a:pt x="100" y="372"/>
                    </a:lnTo>
                    <a:lnTo>
                      <a:pt x="104" y="376"/>
                    </a:lnTo>
                    <a:lnTo>
                      <a:pt x="108" y="376"/>
                    </a:lnTo>
                    <a:lnTo>
                      <a:pt x="112" y="378"/>
                    </a:lnTo>
                    <a:lnTo>
                      <a:pt x="112" y="376"/>
                    </a:lnTo>
                    <a:lnTo>
                      <a:pt x="114" y="384"/>
                    </a:lnTo>
                    <a:lnTo>
                      <a:pt x="110" y="386"/>
                    </a:lnTo>
                    <a:lnTo>
                      <a:pt x="96" y="390"/>
                    </a:lnTo>
                    <a:lnTo>
                      <a:pt x="104" y="406"/>
                    </a:lnTo>
                    <a:lnTo>
                      <a:pt x="112" y="406"/>
                    </a:lnTo>
                    <a:lnTo>
                      <a:pt x="132" y="400"/>
                    </a:lnTo>
                    <a:lnTo>
                      <a:pt x="142" y="408"/>
                    </a:lnTo>
                    <a:lnTo>
                      <a:pt x="142" y="414"/>
                    </a:lnTo>
                    <a:lnTo>
                      <a:pt x="144" y="422"/>
                    </a:lnTo>
                    <a:lnTo>
                      <a:pt x="160" y="424"/>
                    </a:lnTo>
                    <a:lnTo>
                      <a:pt x="164" y="436"/>
                    </a:lnTo>
                    <a:lnTo>
                      <a:pt x="174" y="436"/>
                    </a:lnTo>
                    <a:lnTo>
                      <a:pt x="178" y="440"/>
                    </a:lnTo>
                    <a:lnTo>
                      <a:pt x="192" y="436"/>
                    </a:lnTo>
                    <a:lnTo>
                      <a:pt x="198" y="444"/>
                    </a:lnTo>
                    <a:lnTo>
                      <a:pt x="210" y="448"/>
                    </a:lnTo>
                    <a:lnTo>
                      <a:pt x="214" y="448"/>
                    </a:lnTo>
                    <a:lnTo>
                      <a:pt x="222" y="450"/>
                    </a:lnTo>
                    <a:lnTo>
                      <a:pt x="228" y="452"/>
                    </a:lnTo>
                    <a:lnTo>
                      <a:pt x="234" y="454"/>
                    </a:lnTo>
                    <a:lnTo>
                      <a:pt x="236" y="456"/>
                    </a:lnTo>
                    <a:lnTo>
                      <a:pt x="236" y="458"/>
                    </a:lnTo>
                    <a:lnTo>
                      <a:pt x="234" y="460"/>
                    </a:lnTo>
                    <a:lnTo>
                      <a:pt x="230" y="464"/>
                    </a:lnTo>
                    <a:lnTo>
                      <a:pt x="234" y="472"/>
                    </a:lnTo>
                    <a:lnTo>
                      <a:pt x="236" y="480"/>
                    </a:lnTo>
                    <a:lnTo>
                      <a:pt x="236" y="484"/>
                    </a:lnTo>
                    <a:lnTo>
                      <a:pt x="220" y="484"/>
                    </a:lnTo>
                    <a:lnTo>
                      <a:pt x="212" y="492"/>
                    </a:lnTo>
                    <a:lnTo>
                      <a:pt x="212" y="500"/>
                    </a:lnTo>
                    <a:lnTo>
                      <a:pt x="216" y="500"/>
                    </a:lnTo>
                    <a:lnTo>
                      <a:pt x="224" y="500"/>
                    </a:lnTo>
                    <a:lnTo>
                      <a:pt x="206" y="510"/>
                    </a:lnTo>
                    <a:lnTo>
                      <a:pt x="214" y="518"/>
                    </a:lnTo>
                    <a:lnTo>
                      <a:pt x="206" y="520"/>
                    </a:lnTo>
                    <a:lnTo>
                      <a:pt x="206" y="532"/>
                    </a:lnTo>
                    <a:lnTo>
                      <a:pt x="192" y="534"/>
                    </a:lnTo>
                    <a:lnTo>
                      <a:pt x="198" y="536"/>
                    </a:lnTo>
                    <a:lnTo>
                      <a:pt x="202" y="540"/>
                    </a:lnTo>
                    <a:lnTo>
                      <a:pt x="208" y="544"/>
                    </a:lnTo>
                    <a:lnTo>
                      <a:pt x="216" y="548"/>
                    </a:lnTo>
                    <a:lnTo>
                      <a:pt x="242" y="562"/>
                    </a:lnTo>
                    <a:lnTo>
                      <a:pt x="250" y="564"/>
                    </a:lnTo>
                    <a:lnTo>
                      <a:pt x="260" y="564"/>
                    </a:lnTo>
                    <a:lnTo>
                      <a:pt x="272" y="568"/>
                    </a:lnTo>
                    <a:lnTo>
                      <a:pt x="284" y="570"/>
                    </a:lnTo>
                    <a:lnTo>
                      <a:pt x="294" y="572"/>
                    </a:lnTo>
                    <a:lnTo>
                      <a:pt x="304" y="578"/>
                    </a:lnTo>
                    <a:lnTo>
                      <a:pt x="318" y="578"/>
                    </a:lnTo>
                    <a:lnTo>
                      <a:pt x="334" y="584"/>
                    </a:lnTo>
                    <a:lnTo>
                      <a:pt x="340" y="592"/>
                    </a:lnTo>
                    <a:lnTo>
                      <a:pt x="350" y="594"/>
                    </a:lnTo>
                    <a:lnTo>
                      <a:pt x="354" y="598"/>
                    </a:lnTo>
                    <a:lnTo>
                      <a:pt x="356" y="600"/>
                    </a:lnTo>
                    <a:lnTo>
                      <a:pt x="358" y="602"/>
                    </a:lnTo>
                    <a:lnTo>
                      <a:pt x="362" y="604"/>
                    </a:lnTo>
                    <a:lnTo>
                      <a:pt x="364" y="606"/>
                    </a:lnTo>
                    <a:lnTo>
                      <a:pt x="370" y="606"/>
                    </a:lnTo>
                    <a:lnTo>
                      <a:pt x="376" y="600"/>
                    </a:lnTo>
                    <a:lnTo>
                      <a:pt x="380" y="596"/>
                    </a:lnTo>
                    <a:lnTo>
                      <a:pt x="372" y="582"/>
                    </a:lnTo>
                    <a:lnTo>
                      <a:pt x="362" y="568"/>
                    </a:lnTo>
                    <a:lnTo>
                      <a:pt x="352" y="558"/>
                    </a:lnTo>
                    <a:lnTo>
                      <a:pt x="350" y="556"/>
                    </a:lnTo>
                    <a:lnTo>
                      <a:pt x="342" y="544"/>
                    </a:lnTo>
                    <a:lnTo>
                      <a:pt x="344" y="542"/>
                    </a:lnTo>
                    <a:lnTo>
                      <a:pt x="348" y="530"/>
                    </a:lnTo>
                    <a:lnTo>
                      <a:pt x="350" y="526"/>
                    </a:lnTo>
                    <a:lnTo>
                      <a:pt x="354" y="526"/>
                    </a:lnTo>
                    <a:lnTo>
                      <a:pt x="358" y="524"/>
                    </a:lnTo>
                    <a:lnTo>
                      <a:pt x="366" y="518"/>
                    </a:lnTo>
                    <a:lnTo>
                      <a:pt x="374" y="512"/>
                    </a:lnTo>
                    <a:lnTo>
                      <a:pt x="370" y="506"/>
                    </a:lnTo>
                    <a:lnTo>
                      <a:pt x="366" y="498"/>
                    </a:lnTo>
                    <a:lnTo>
                      <a:pt x="358" y="486"/>
                    </a:lnTo>
                    <a:lnTo>
                      <a:pt x="342" y="486"/>
                    </a:lnTo>
                    <a:lnTo>
                      <a:pt x="342" y="476"/>
                    </a:lnTo>
                    <a:lnTo>
                      <a:pt x="336" y="478"/>
                    </a:lnTo>
                    <a:lnTo>
                      <a:pt x="332" y="478"/>
                    </a:lnTo>
                    <a:lnTo>
                      <a:pt x="332" y="476"/>
                    </a:lnTo>
                    <a:lnTo>
                      <a:pt x="332" y="474"/>
                    </a:lnTo>
                    <a:lnTo>
                      <a:pt x="332" y="464"/>
                    </a:lnTo>
                    <a:lnTo>
                      <a:pt x="332" y="462"/>
                    </a:lnTo>
                    <a:lnTo>
                      <a:pt x="332" y="446"/>
                    </a:lnTo>
                    <a:lnTo>
                      <a:pt x="342" y="436"/>
                    </a:lnTo>
                    <a:lnTo>
                      <a:pt x="350" y="448"/>
                    </a:lnTo>
                    <a:lnTo>
                      <a:pt x="358" y="444"/>
                    </a:lnTo>
                    <a:lnTo>
                      <a:pt x="356" y="432"/>
                    </a:lnTo>
                    <a:lnTo>
                      <a:pt x="380" y="412"/>
                    </a:lnTo>
                    <a:lnTo>
                      <a:pt x="402" y="416"/>
                    </a:lnTo>
                    <a:lnTo>
                      <a:pt x="418" y="422"/>
                    </a:lnTo>
                    <a:lnTo>
                      <a:pt x="434" y="434"/>
                    </a:lnTo>
                    <a:lnTo>
                      <a:pt x="442" y="432"/>
                    </a:lnTo>
                    <a:lnTo>
                      <a:pt x="454" y="436"/>
                    </a:lnTo>
                    <a:lnTo>
                      <a:pt x="460" y="428"/>
                    </a:lnTo>
                    <a:lnTo>
                      <a:pt x="492" y="428"/>
                    </a:lnTo>
                    <a:lnTo>
                      <a:pt x="502" y="436"/>
                    </a:lnTo>
                    <a:lnTo>
                      <a:pt x="534" y="434"/>
                    </a:lnTo>
                    <a:lnTo>
                      <a:pt x="536" y="420"/>
                    </a:lnTo>
                    <a:lnTo>
                      <a:pt x="512" y="412"/>
                    </a:lnTo>
                    <a:lnTo>
                      <a:pt x="516" y="406"/>
                    </a:lnTo>
                    <a:lnTo>
                      <a:pt x="518" y="394"/>
                    </a:lnTo>
                    <a:lnTo>
                      <a:pt x="532" y="392"/>
                    </a:lnTo>
                    <a:lnTo>
                      <a:pt x="520" y="386"/>
                    </a:lnTo>
                    <a:lnTo>
                      <a:pt x="514" y="376"/>
                    </a:lnTo>
                    <a:lnTo>
                      <a:pt x="534" y="376"/>
                    </a:lnTo>
                    <a:lnTo>
                      <a:pt x="602" y="360"/>
                    </a:lnTo>
                    <a:lnTo>
                      <a:pt x="612" y="350"/>
                    </a:lnTo>
                    <a:lnTo>
                      <a:pt x="640" y="354"/>
                    </a:lnTo>
                    <a:lnTo>
                      <a:pt x="652" y="372"/>
                    </a:lnTo>
                    <a:lnTo>
                      <a:pt x="684" y="376"/>
                    </a:lnTo>
                    <a:lnTo>
                      <a:pt x="684" y="382"/>
                    </a:lnTo>
                    <a:lnTo>
                      <a:pt x="702" y="382"/>
                    </a:lnTo>
                    <a:lnTo>
                      <a:pt x="720" y="368"/>
                    </a:lnTo>
                    <a:lnTo>
                      <a:pt x="728" y="368"/>
                    </a:lnTo>
                    <a:lnTo>
                      <a:pt x="728" y="378"/>
                    </a:lnTo>
                    <a:lnTo>
                      <a:pt x="744" y="384"/>
                    </a:lnTo>
                    <a:lnTo>
                      <a:pt x="796" y="432"/>
                    </a:lnTo>
                    <a:lnTo>
                      <a:pt x="804" y="434"/>
                    </a:lnTo>
                    <a:lnTo>
                      <a:pt x="804" y="424"/>
                    </a:lnTo>
                    <a:lnTo>
                      <a:pt x="816" y="426"/>
                    </a:lnTo>
                    <a:lnTo>
                      <a:pt x="818" y="434"/>
                    </a:lnTo>
                    <a:lnTo>
                      <a:pt x="836" y="436"/>
                    </a:lnTo>
                    <a:lnTo>
                      <a:pt x="842" y="428"/>
                    </a:lnTo>
                    <a:lnTo>
                      <a:pt x="866" y="446"/>
                    </a:lnTo>
                    <a:lnTo>
                      <a:pt x="884" y="454"/>
                    </a:lnTo>
                    <a:lnTo>
                      <a:pt x="902" y="4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0" name="Freeform 217"/>
              <p:cNvSpPr>
                <a:spLocks noChangeAspect="1"/>
              </p:cNvSpPr>
              <p:nvPr/>
            </p:nvSpPr>
            <p:spPr bwMode="gray">
              <a:xfrm>
                <a:off x="3698" y="1390"/>
                <a:ext cx="112" cy="68"/>
              </a:xfrm>
              <a:custGeom>
                <a:avLst/>
                <a:gdLst>
                  <a:gd name="T0" fmla="*/ 0 w 112"/>
                  <a:gd name="T1" fmla="*/ 26 h 68"/>
                  <a:gd name="T2" fmla="*/ 14 w 112"/>
                  <a:gd name="T3" fmla="*/ 26 h 68"/>
                  <a:gd name="T4" fmla="*/ 16 w 112"/>
                  <a:gd name="T5" fmla="*/ 16 h 68"/>
                  <a:gd name="T6" fmla="*/ 22 w 112"/>
                  <a:gd name="T7" fmla="*/ 14 h 68"/>
                  <a:gd name="T8" fmla="*/ 22 w 112"/>
                  <a:gd name="T9" fmla="*/ 4 h 68"/>
                  <a:gd name="T10" fmla="*/ 32 w 112"/>
                  <a:gd name="T11" fmla="*/ 6 h 68"/>
                  <a:gd name="T12" fmla="*/ 36 w 112"/>
                  <a:gd name="T13" fmla="*/ 0 h 68"/>
                  <a:gd name="T14" fmla="*/ 44 w 112"/>
                  <a:gd name="T15" fmla="*/ 6 h 68"/>
                  <a:gd name="T16" fmla="*/ 44 w 112"/>
                  <a:gd name="T17" fmla="*/ 10 h 68"/>
                  <a:gd name="T18" fmla="*/ 36 w 112"/>
                  <a:gd name="T19" fmla="*/ 14 h 68"/>
                  <a:gd name="T20" fmla="*/ 32 w 112"/>
                  <a:gd name="T21" fmla="*/ 16 h 68"/>
                  <a:gd name="T22" fmla="*/ 40 w 112"/>
                  <a:gd name="T23" fmla="*/ 16 h 68"/>
                  <a:gd name="T24" fmla="*/ 46 w 112"/>
                  <a:gd name="T25" fmla="*/ 18 h 68"/>
                  <a:gd name="T26" fmla="*/ 44 w 112"/>
                  <a:gd name="T27" fmla="*/ 28 h 68"/>
                  <a:gd name="T28" fmla="*/ 58 w 112"/>
                  <a:gd name="T29" fmla="*/ 28 h 68"/>
                  <a:gd name="T30" fmla="*/ 64 w 112"/>
                  <a:gd name="T31" fmla="*/ 30 h 68"/>
                  <a:gd name="T32" fmla="*/ 78 w 112"/>
                  <a:gd name="T33" fmla="*/ 30 h 68"/>
                  <a:gd name="T34" fmla="*/ 84 w 112"/>
                  <a:gd name="T35" fmla="*/ 26 h 68"/>
                  <a:gd name="T36" fmla="*/ 84 w 112"/>
                  <a:gd name="T37" fmla="*/ 30 h 68"/>
                  <a:gd name="T38" fmla="*/ 88 w 112"/>
                  <a:gd name="T39" fmla="*/ 32 h 68"/>
                  <a:gd name="T40" fmla="*/ 98 w 112"/>
                  <a:gd name="T41" fmla="*/ 38 h 68"/>
                  <a:gd name="T42" fmla="*/ 102 w 112"/>
                  <a:gd name="T43" fmla="*/ 44 h 68"/>
                  <a:gd name="T44" fmla="*/ 108 w 112"/>
                  <a:gd name="T45" fmla="*/ 48 h 68"/>
                  <a:gd name="T46" fmla="*/ 112 w 112"/>
                  <a:gd name="T47" fmla="*/ 58 h 68"/>
                  <a:gd name="T48" fmla="*/ 106 w 112"/>
                  <a:gd name="T49" fmla="*/ 60 h 68"/>
                  <a:gd name="T50" fmla="*/ 98 w 112"/>
                  <a:gd name="T51" fmla="*/ 62 h 68"/>
                  <a:gd name="T52" fmla="*/ 90 w 112"/>
                  <a:gd name="T53" fmla="*/ 64 h 68"/>
                  <a:gd name="T54" fmla="*/ 82 w 112"/>
                  <a:gd name="T55" fmla="*/ 66 h 68"/>
                  <a:gd name="T56" fmla="*/ 76 w 112"/>
                  <a:gd name="T57" fmla="*/ 68 h 68"/>
                  <a:gd name="T58" fmla="*/ 74 w 112"/>
                  <a:gd name="T59" fmla="*/ 68 h 68"/>
                  <a:gd name="T60" fmla="*/ 70 w 112"/>
                  <a:gd name="T61" fmla="*/ 68 h 68"/>
                  <a:gd name="T62" fmla="*/ 66 w 112"/>
                  <a:gd name="T63" fmla="*/ 64 h 68"/>
                  <a:gd name="T64" fmla="*/ 60 w 112"/>
                  <a:gd name="T65" fmla="*/ 58 h 68"/>
                  <a:gd name="T66" fmla="*/ 58 w 112"/>
                  <a:gd name="T67" fmla="*/ 50 h 68"/>
                  <a:gd name="T68" fmla="*/ 54 w 112"/>
                  <a:gd name="T69" fmla="*/ 40 h 68"/>
                  <a:gd name="T70" fmla="*/ 48 w 112"/>
                  <a:gd name="T71" fmla="*/ 40 h 68"/>
                  <a:gd name="T72" fmla="*/ 44 w 112"/>
                  <a:gd name="T73" fmla="*/ 46 h 68"/>
                  <a:gd name="T74" fmla="*/ 40 w 112"/>
                  <a:gd name="T75" fmla="*/ 50 h 68"/>
                  <a:gd name="T76" fmla="*/ 34 w 112"/>
                  <a:gd name="T77" fmla="*/ 56 h 68"/>
                  <a:gd name="T78" fmla="*/ 30 w 112"/>
                  <a:gd name="T79" fmla="*/ 60 h 68"/>
                  <a:gd name="T80" fmla="*/ 20 w 112"/>
                  <a:gd name="T81" fmla="*/ 66 h 68"/>
                  <a:gd name="T82" fmla="*/ 12 w 112"/>
                  <a:gd name="T83" fmla="*/ 66 h 68"/>
                  <a:gd name="T84" fmla="*/ 16 w 112"/>
                  <a:gd name="T85" fmla="*/ 56 h 68"/>
                  <a:gd name="T86" fmla="*/ 16 w 112"/>
                  <a:gd name="T87" fmla="*/ 46 h 68"/>
                  <a:gd name="T88" fmla="*/ 12 w 112"/>
                  <a:gd name="T89" fmla="*/ 42 h 68"/>
                  <a:gd name="T90" fmla="*/ 6 w 112"/>
                  <a:gd name="T91" fmla="*/ 38 h 68"/>
                  <a:gd name="T92" fmla="*/ 0 w 112"/>
                  <a:gd name="T93" fmla="*/ 32 h 68"/>
                  <a:gd name="T94" fmla="*/ 0 w 112"/>
                  <a:gd name="T95" fmla="*/ 26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2" h="68">
                    <a:moveTo>
                      <a:pt x="0" y="26"/>
                    </a:moveTo>
                    <a:lnTo>
                      <a:pt x="14" y="26"/>
                    </a:lnTo>
                    <a:lnTo>
                      <a:pt x="16" y="16"/>
                    </a:lnTo>
                    <a:lnTo>
                      <a:pt x="22" y="14"/>
                    </a:lnTo>
                    <a:lnTo>
                      <a:pt x="22" y="4"/>
                    </a:lnTo>
                    <a:lnTo>
                      <a:pt x="32" y="6"/>
                    </a:lnTo>
                    <a:lnTo>
                      <a:pt x="36" y="0"/>
                    </a:lnTo>
                    <a:lnTo>
                      <a:pt x="44" y="6"/>
                    </a:lnTo>
                    <a:lnTo>
                      <a:pt x="44" y="10"/>
                    </a:lnTo>
                    <a:lnTo>
                      <a:pt x="36" y="14"/>
                    </a:lnTo>
                    <a:lnTo>
                      <a:pt x="32" y="16"/>
                    </a:lnTo>
                    <a:lnTo>
                      <a:pt x="40" y="16"/>
                    </a:lnTo>
                    <a:lnTo>
                      <a:pt x="46" y="18"/>
                    </a:lnTo>
                    <a:lnTo>
                      <a:pt x="44" y="28"/>
                    </a:lnTo>
                    <a:lnTo>
                      <a:pt x="58" y="28"/>
                    </a:lnTo>
                    <a:lnTo>
                      <a:pt x="64" y="30"/>
                    </a:lnTo>
                    <a:lnTo>
                      <a:pt x="78" y="30"/>
                    </a:lnTo>
                    <a:lnTo>
                      <a:pt x="84" y="26"/>
                    </a:lnTo>
                    <a:lnTo>
                      <a:pt x="84" y="30"/>
                    </a:lnTo>
                    <a:lnTo>
                      <a:pt x="88" y="32"/>
                    </a:lnTo>
                    <a:lnTo>
                      <a:pt x="98" y="38"/>
                    </a:lnTo>
                    <a:lnTo>
                      <a:pt x="102" y="44"/>
                    </a:lnTo>
                    <a:lnTo>
                      <a:pt x="108" y="48"/>
                    </a:lnTo>
                    <a:lnTo>
                      <a:pt x="112" y="58"/>
                    </a:lnTo>
                    <a:lnTo>
                      <a:pt x="106" y="60"/>
                    </a:lnTo>
                    <a:lnTo>
                      <a:pt x="98" y="62"/>
                    </a:lnTo>
                    <a:lnTo>
                      <a:pt x="90" y="64"/>
                    </a:lnTo>
                    <a:lnTo>
                      <a:pt x="82" y="66"/>
                    </a:lnTo>
                    <a:lnTo>
                      <a:pt x="76" y="68"/>
                    </a:lnTo>
                    <a:lnTo>
                      <a:pt x="74" y="68"/>
                    </a:lnTo>
                    <a:lnTo>
                      <a:pt x="70" y="68"/>
                    </a:lnTo>
                    <a:lnTo>
                      <a:pt x="66" y="64"/>
                    </a:lnTo>
                    <a:lnTo>
                      <a:pt x="60" y="58"/>
                    </a:lnTo>
                    <a:lnTo>
                      <a:pt x="58" y="50"/>
                    </a:lnTo>
                    <a:lnTo>
                      <a:pt x="54" y="40"/>
                    </a:lnTo>
                    <a:lnTo>
                      <a:pt x="48" y="40"/>
                    </a:lnTo>
                    <a:lnTo>
                      <a:pt x="44" y="46"/>
                    </a:lnTo>
                    <a:lnTo>
                      <a:pt x="40" y="50"/>
                    </a:lnTo>
                    <a:lnTo>
                      <a:pt x="34" y="56"/>
                    </a:lnTo>
                    <a:lnTo>
                      <a:pt x="30" y="60"/>
                    </a:lnTo>
                    <a:lnTo>
                      <a:pt x="20" y="66"/>
                    </a:lnTo>
                    <a:lnTo>
                      <a:pt x="12" y="66"/>
                    </a:lnTo>
                    <a:lnTo>
                      <a:pt x="16" y="56"/>
                    </a:lnTo>
                    <a:lnTo>
                      <a:pt x="16" y="46"/>
                    </a:lnTo>
                    <a:lnTo>
                      <a:pt x="12" y="42"/>
                    </a:lnTo>
                    <a:lnTo>
                      <a:pt x="6" y="38"/>
                    </a:lnTo>
                    <a:lnTo>
                      <a:pt x="0" y="32"/>
                    </a:lnTo>
                    <a:lnTo>
                      <a:pt x="0"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1" name="Freeform 218"/>
              <p:cNvSpPr>
                <a:spLocks noChangeAspect="1"/>
              </p:cNvSpPr>
              <p:nvPr/>
            </p:nvSpPr>
            <p:spPr bwMode="gray">
              <a:xfrm>
                <a:off x="3262" y="1338"/>
                <a:ext cx="110" cy="46"/>
              </a:xfrm>
              <a:custGeom>
                <a:avLst/>
                <a:gdLst>
                  <a:gd name="T0" fmla="*/ 36 w 110"/>
                  <a:gd name="T1" fmla="*/ 36 h 46"/>
                  <a:gd name="T2" fmla="*/ 44 w 110"/>
                  <a:gd name="T3" fmla="*/ 34 h 46"/>
                  <a:gd name="T4" fmla="*/ 50 w 110"/>
                  <a:gd name="T5" fmla="*/ 34 h 46"/>
                  <a:gd name="T6" fmla="*/ 60 w 110"/>
                  <a:gd name="T7" fmla="*/ 36 h 46"/>
                  <a:gd name="T8" fmla="*/ 64 w 110"/>
                  <a:gd name="T9" fmla="*/ 40 h 46"/>
                  <a:gd name="T10" fmla="*/ 66 w 110"/>
                  <a:gd name="T11" fmla="*/ 42 h 46"/>
                  <a:gd name="T12" fmla="*/ 66 w 110"/>
                  <a:gd name="T13" fmla="*/ 44 h 46"/>
                  <a:gd name="T14" fmla="*/ 78 w 110"/>
                  <a:gd name="T15" fmla="*/ 44 h 46"/>
                  <a:gd name="T16" fmla="*/ 86 w 110"/>
                  <a:gd name="T17" fmla="*/ 44 h 46"/>
                  <a:gd name="T18" fmla="*/ 88 w 110"/>
                  <a:gd name="T19" fmla="*/ 38 h 46"/>
                  <a:gd name="T20" fmla="*/ 96 w 110"/>
                  <a:gd name="T21" fmla="*/ 42 h 46"/>
                  <a:gd name="T22" fmla="*/ 100 w 110"/>
                  <a:gd name="T23" fmla="*/ 46 h 46"/>
                  <a:gd name="T24" fmla="*/ 110 w 110"/>
                  <a:gd name="T25" fmla="*/ 46 h 46"/>
                  <a:gd name="T26" fmla="*/ 106 w 110"/>
                  <a:gd name="T27" fmla="*/ 40 h 46"/>
                  <a:gd name="T28" fmla="*/ 104 w 110"/>
                  <a:gd name="T29" fmla="*/ 36 h 46"/>
                  <a:gd name="T30" fmla="*/ 108 w 110"/>
                  <a:gd name="T31" fmla="*/ 32 h 46"/>
                  <a:gd name="T32" fmla="*/ 98 w 110"/>
                  <a:gd name="T33" fmla="*/ 30 h 46"/>
                  <a:gd name="T34" fmla="*/ 92 w 110"/>
                  <a:gd name="T35" fmla="*/ 22 h 46"/>
                  <a:gd name="T36" fmla="*/ 76 w 110"/>
                  <a:gd name="T37" fmla="*/ 16 h 46"/>
                  <a:gd name="T38" fmla="*/ 62 w 110"/>
                  <a:gd name="T39" fmla="*/ 16 h 46"/>
                  <a:gd name="T40" fmla="*/ 52 w 110"/>
                  <a:gd name="T41" fmla="*/ 10 h 46"/>
                  <a:gd name="T42" fmla="*/ 40 w 110"/>
                  <a:gd name="T43" fmla="*/ 8 h 46"/>
                  <a:gd name="T44" fmla="*/ 30 w 110"/>
                  <a:gd name="T45" fmla="*/ 6 h 46"/>
                  <a:gd name="T46" fmla="*/ 18 w 110"/>
                  <a:gd name="T47" fmla="*/ 2 h 46"/>
                  <a:gd name="T48" fmla="*/ 0 w 110"/>
                  <a:gd name="T49" fmla="*/ 0 h 46"/>
                  <a:gd name="T50" fmla="*/ 6 w 110"/>
                  <a:gd name="T51" fmla="*/ 4 h 46"/>
                  <a:gd name="T52" fmla="*/ 12 w 110"/>
                  <a:gd name="T53" fmla="*/ 8 h 46"/>
                  <a:gd name="T54" fmla="*/ 20 w 110"/>
                  <a:gd name="T55" fmla="*/ 12 h 46"/>
                  <a:gd name="T56" fmla="*/ 24 w 110"/>
                  <a:gd name="T57" fmla="*/ 14 h 46"/>
                  <a:gd name="T58" fmla="*/ 30 w 110"/>
                  <a:gd name="T59" fmla="*/ 16 h 46"/>
                  <a:gd name="T60" fmla="*/ 32 w 110"/>
                  <a:gd name="T61" fmla="*/ 20 h 46"/>
                  <a:gd name="T62" fmla="*/ 34 w 110"/>
                  <a:gd name="T63" fmla="*/ 24 h 46"/>
                  <a:gd name="T64" fmla="*/ 34 w 110"/>
                  <a:gd name="T65" fmla="*/ 26 h 46"/>
                  <a:gd name="T66" fmla="*/ 36 w 110"/>
                  <a:gd name="T67" fmla="*/ 30 h 46"/>
                  <a:gd name="T68" fmla="*/ 36 w 110"/>
                  <a:gd name="T69" fmla="*/ 32 h 46"/>
                  <a:gd name="T70" fmla="*/ 36 w 110"/>
                  <a:gd name="T71" fmla="*/ 36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0" h="46">
                    <a:moveTo>
                      <a:pt x="36" y="36"/>
                    </a:moveTo>
                    <a:lnTo>
                      <a:pt x="44" y="34"/>
                    </a:lnTo>
                    <a:lnTo>
                      <a:pt x="50" y="34"/>
                    </a:lnTo>
                    <a:lnTo>
                      <a:pt x="60" y="36"/>
                    </a:lnTo>
                    <a:lnTo>
                      <a:pt x="64" y="40"/>
                    </a:lnTo>
                    <a:lnTo>
                      <a:pt x="66" y="42"/>
                    </a:lnTo>
                    <a:lnTo>
                      <a:pt x="66" y="44"/>
                    </a:lnTo>
                    <a:lnTo>
                      <a:pt x="78" y="44"/>
                    </a:lnTo>
                    <a:lnTo>
                      <a:pt x="86" y="44"/>
                    </a:lnTo>
                    <a:lnTo>
                      <a:pt x="88" y="38"/>
                    </a:lnTo>
                    <a:lnTo>
                      <a:pt x="96" y="42"/>
                    </a:lnTo>
                    <a:lnTo>
                      <a:pt x="100" y="46"/>
                    </a:lnTo>
                    <a:lnTo>
                      <a:pt x="110" y="46"/>
                    </a:lnTo>
                    <a:lnTo>
                      <a:pt x="106" y="40"/>
                    </a:lnTo>
                    <a:lnTo>
                      <a:pt x="104" y="36"/>
                    </a:lnTo>
                    <a:lnTo>
                      <a:pt x="108" y="32"/>
                    </a:lnTo>
                    <a:lnTo>
                      <a:pt x="98" y="30"/>
                    </a:lnTo>
                    <a:lnTo>
                      <a:pt x="92" y="22"/>
                    </a:lnTo>
                    <a:lnTo>
                      <a:pt x="76" y="16"/>
                    </a:lnTo>
                    <a:lnTo>
                      <a:pt x="62" y="16"/>
                    </a:lnTo>
                    <a:lnTo>
                      <a:pt x="52" y="10"/>
                    </a:lnTo>
                    <a:lnTo>
                      <a:pt x="40" y="8"/>
                    </a:lnTo>
                    <a:lnTo>
                      <a:pt x="30" y="6"/>
                    </a:lnTo>
                    <a:lnTo>
                      <a:pt x="18" y="2"/>
                    </a:lnTo>
                    <a:lnTo>
                      <a:pt x="0" y="0"/>
                    </a:lnTo>
                    <a:lnTo>
                      <a:pt x="6" y="4"/>
                    </a:lnTo>
                    <a:lnTo>
                      <a:pt x="12" y="8"/>
                    </a:lnTo>
                    <a:lnTo>
                      <a:pt x="20" y="12"/>
                    </a:lnTo>
                    <a:lnTo>
                      <a:pt x="24" y="14"/>
                    </a:lnTo>
                    <a:lnTo>
                      <a:pt x="30" y="16"/>
                    </a:lnTo>
                    <a:lnTo>
                      <a:pt x="32" y="20"/>
                    </a:lnTo>
                    <a:lnTo>
                      <a:pt x="34" y="24"/>
                    </a:lnTo>
                    <a:lnTo>
                      <a:pt x="34" y="26"/>
                    </a:lnTo>
                    <a:lnTo>
                      <a:pt x="36" y="30"/>
                    </a:lnTo>
                    <a:lnTo>
                      <a:pt x="36" y="32"/>
                    </a:lnTo>
                    <a:lnTo>
                      <a:pt x="36"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2" name="Freeform 219"/>
              <p:cNvSpPr>
                <a:spLocks noChangeAspect="1"/>
              </p:cNvSpPr>
              <p:nvPr/>
            </p:nvSpPr>
            <p:spPr bwMode="gray">
              <a:xfrm>
                <a:off x="3328" y="1382"/>
                <a:ext cx="52" cy="42"/>
              </a:xfrm>
              <a:custGeom>
                <a:avLst/>
                <a:gdLst>
                  <a:gd name="T0" fmla="*/ 0 w 52"/>
                  <a:gd name="T1" fmla="*/ 0 h 42"/>
                  <a:gd name="T2" fmla="*/ 20 w 52"/>
                  <a:gd name="T3" fmla="*/ 0 h 42"/>
                  <a:gd name="T4" fmla="*/ 26 w 52"/>
                  <a:gd name="T5" fmla="*/ 6 h 42"/>
                  <a:gd name="T6" fmla="*/ 28 w 52"/>
                  <a:gd name="T7" fmla="*/ 6 h 42"/>
                  <a:gd name="T8" fmla="*/ 30 w 52"/>
                  <a:gd name="T9" fmla="*/ 10 h 42"/>
                  <a:gd name="T10" fmla="*/ 32 w 52"/>
                  <a:gd name="T11" fmla="*/ 16 h 42"/>
                  <a:gd name="T12" fmla="*/ 38 w 52"/>
                  <a:gd name="T13" fmla="*/ 22 h 42"/>
                  <a:gd name="T14" fmla="*/ 40 w 52"/>
                  <a:gd name="T15" fmla="*/ 22 h 42"/>
                  <a:gd name="T16" fmla="*/ 48 w 52"/>
                  <a:gd name="T17" fmla="*/ 26 h 42"/>
                  <a:gd name="T18" fmla="*/ 52 w 52"/>
                  <a:gd name="T19" fmla="*/ 38 h 42"/>
                  <a:gd name="T20" fmla="*/ 48 w 52"/>
                  <a:gd name="T21" fmla="*/ 42 h 42"/>
                  <a:gd name="T22" fmla="*/ 42 w 52"/>
                  <a:gd name="T23" fmla="*/ 38 h 42"/>
                  <a:gd name="T24" fmla="*/ 38 w 52"/>
                  <a:gd name="T25" fmla="*/ 34 h 42"/>
                  <a:gd name="T26" fmla="*/ 32 w 52"/>
                  <a:gd name="T27" fmla="*/ 30 h 42"/>
                  <a:gd name="T28" fmla="*/ 24 w 52"/>
                  <a:gd name="T29" fmla="*/ 32 h 42"/>
                  <a:gd name="T30" fmla="*/ 20 w 52"/>
                  <a:gd name="T31" fmla="*/ 26 h 42"/>
                  <a:gd name="T32" fmla="*/ 16 w 52"/>
                  <a:gd name="T33" fmla="*/ 22 h 42"/>
                  <a:gd name="T34" fmla="*/ 12 w 52"/>
                  <a:gd name="T35" fmla="*/ 20 h 42"/>
                  <a:gd name="T36" fmla="*/ 2 w 52"/>
                  <a:gd name="T37" fmla="*/ 18 h 42"/>
                  <a:gd name="T38" fmla="*/ 2 w 52"/>
                  <a:gd name="T39" fmla="*/ 10 h 42"/>
                  <a:gd name="T40" fmla="*/ 0 w 52"/>
                  <a:gd name="T41" fmla="*/ 0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42">
                    <a:moveTo>
                      <a:pt x="0" y="0"/>
                    </a:moveTo>
                    <a:lnTo>
                      <a:pt x="20" y="0"/>
                    </a:lnTo>
                    <a:lnTo>
                      <a:pt x="26" y="6"/>
                    </a:lnTo>
                    <a:lnTo>
                      <a:pt x="28" y="6"/>
                    </a:lnTo>
                    <a:lnTo>
                      <a:pt x="30" y="10"/>
                    </a:lnTo>
                    <a:lnTo>
                      <a:pt x="32" y="16"/>
                    </a:lnTo>
                    <a:lnTo>
                      <a:pt x="38" y="22"/>
                    </a:lnTo>
                    <a:lnTo>
                      <a:pt x="40" y="22"/>
                    </a:lnTo>
                    <a:lnTo>
                      <a:pt x="48" y="26"/>
                    </a:lnTo>
                    <a:lnTo>
                      <a:pt x="52" y="38"/>
                    </a:lnTo>
                    <a:lnTo>
                      <a:pt x="48" y="42"/>
                    </a:lnTo>
                    <a:lnTo>
                      <a:pt x="42" y="38"/>
                    </a:lnTo>
                    <a:lnTo>
                      <a:pt x="38" y="34"/>
                    </a:lnTo>
                    <a:lnTo>
                      <a:pt x="32" y="30"/>
                    </a:lnTo>
                    <a:lnTo>
                      <a:pt x="24" y="32"/>
                    </a:lnTo>
                    <a:lnTo>
                      <a:pt x="20" y="26"/>
                    </a:lnTo>
                    <a:lnTo>
                      <a:pt x="16" y="22"/>
                    </a:lnTo>
                    <a:lnTo>
                      <a:pt x="12" y="20"/>
                    </a:lnTo>
                    <a:lnTo>
                      <a:pt x="2" y="18"/>
                    </a:lnTo>
                    <a:lnTo>
                      <a:pt x="2" y="10"/>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3" name="Freeform 220"/>
              <p:cNvSpPr>
                <a:spLocks noChangeAspect="1"/>
              </p:cNvSpPr>
              <p:nvPr/>
            </p:nvSpPr>
            <p:spPr bwMode="gray">
              <a:xfrm>
                <a:off x="3348" y="1370"/>
                <a:ext cx="78" cy="60"/>
              </a:xfrm>
              <a:custGeom>
                <a:avLst/>
                <a:gdLst>
                  <a:gd name="T0" fmla="*/ 52 w 78"/>
                  <a:gd name="T1" fmla="*/ 2 h 60"/>
                  <a:gd name="T2" fmla="*/ 48 w 78"/>
                  <a:gd name="T3" fmla="*/ 6 h 60"/>
                  <a:gd name="T4" fmla="*/ 42 w 78"/>
                  <a:gd name="T5" fmla="*/ 12 h 60"/>
                  <a:gd name="T6" fmla="*/ 36 w 78"/>
                  <a:gd name="T7" fmla="*/ 12 h 60"/>
                  <a:gd name="T8" fmla="*/ 32 w 78"/>
                  <a:gd name="T9" fmla="*/ 8 h 60"/>
                  <a:gd name="T10" fmla="*/ 28 w 78"/>
                  <a:gd name="T11" fmla="*/ 6 h 60"/>
                  <a:gd name="T12" fmla="*/ 22 w 78"/>
                  <a:gd name="T13" fmla="*/ 0 h 60"/>
                  <a:gd name="T14" fmla="*/ 18 w 78"/>
                  <a:gd name="T15" fmla="*/ 4 h 60"/>
                  <a:gd name="T16" fmla="*/ 20 w 78"/>
                  <a:gd name="T17" fmla="*/ 8 h 60"/>
                  <a:gd name="T18" fmla="*/ 24 w 78"/>
                  <a:gd name="T19" fmla="*/ 14 h 60"/>
                  <a:gd name="T20" fmla="*/ 20 w 78"/>
                  <a:gd name="T21" fmla="*/ 14 h 60"/>
                  <a:gd name="T22" fmla="*/ 14 w 78"/>
                  <a:gd name="T23" fmla="*/ 14 h 60"/>
                  <a:gd name="T24" fmla="*/ 10 w 78"/>
                  <a:gd name="T25" fmla="*/ 10 h 60"/>
                  <a:gd name="T26" fmla="*/ 2 w 78"/>
                  <a:gd name="T27" fmla="*/ 6 h 60"/>
                  <a:gd name="T28" fmla="*/ 0 w 78"/>
                  <a:gd name="T29" fmla="*/ 12 h 60"/>
                  <a:gd name="T30" fmla="*/ 6 w 78"/>
                  <a:gd name="T31" fmla="*/ 18 h 60"/>
                  <a:gd name="T32" fmla="*/ 8 w 78"/>
                  <a:gd name="T33" fmla="*/ 18 h 60"/>
                  <a:gd name="T34" fmla="*/ 10 w 78"/>
                  <a:gd name="T35" fmla="*/ 24 h 60"/>
                  <a:gd name="T36" fmla="*/ 12 w 78"/>
                  <a:gd name="T37" fmla="*/ 28 h 60"/>
                  <a:gd name="T38" fmla="*/ 14 w 78"/>
                  <a:gd name="T39" fmla="*/ 30 h 60"/>
                  <a:gd name="T40" fmla="*/ 20 w 78"/>
                  <a:gd name="T41" fmla="*/ 34 h 60"/>
                  <a:gd name="T42" fmla="*/ 28 w 78"/>
                  <a:gd name="T43" fmla="*/ 38 h 60"/>
                  <a:gd name="T44" fmla="*/ 32 w 78"/>
                  <a:gd name="T45" fmla="*/ 50 h 60"/>
                  <a:gd name="T46" fmla="*/ 36 w 78"/>
                  <a:gd name="T47" fmla="*/ 46 h 60"/>
                  <a:gd name="T48" fmla="*/ 42 w 78"/>
                  <a:gd name="T49" fmla="*/ 42 h 60"/>
                  <a:gd name="T50" fmla="*/ 46 w 78"/>
                  <a:gd name="T51" fmla="*/ 38 h 60"/>
                  <a:gd name="T52" fmla="*/ 54 w 78"/>
                  <a:gd name="T53" fmla="*/ 38 h 60"/>
                  <a:gd name="T54" fmla="*/ 54 w 78"/>
                  <a:gd name="T55" fmla="*/ 44 h 60"/>
                  <a:gd name="T56" fmla="*/ 56 w 78"/>
                  <a:gd name="T57" fmla="*/ 46 h 60"/>
                  <a:gd name="T58" fmla="*/ 56 w 78"/>
                  <a:gd name="T59" fmla="*/ 52 h 60"/>
                  <a:gd name="T60" fmla="*/ 58 w 78"/>
                  <a:gd name="T61" fmla="*/ 54 h 60"/>
                  <a:gd name="T62" fmla="*/ 60 w 78"/>
                  <a:gd name="T63" fmla="*/ 56 h 60"/>
                  <a:gd name="T64" fmla="*/ 64 w 78"/>
                  <a:gd name="T65" fmla="*/ 56 h 60"/>
                  <a:gd name="T66" fmla="*/ 68 w 78"/>
                  <a:gd name="T67" fmla="*/ 60 h 60"/>
                  <a:gd name="T68" fmla="*/ 72 w 78"/>
                  <a:gd name="T69" fmla="*/ 28 h 60"/>
                  <a:gd name="T70" fmla="*/ 78 w 78"/>
                  <a:gd name="T71" fmla="*/ 28 h 60"/>
                  <a:gd name="T72" fmla="*/ 64 w 78"/>
                  <a:gd name="T73" fmla="*/ 18 h 60"/>
                  <a:gd name="T74" fmla="*/ 62 w 78"/>
                  <a:gd name="T75" fmla="*/ 14 h 60"/>
                  <a:gd name="T76" fmla="*/ 56 w 78"/>
                  <a:gd name="T77" fmla="*/ 8 h 60"/>
                  <a:gd name="T78" fmla="*/ 56 w 78"/>
                  <a:gd name="T79" fmla="*/ 6 h 60"/>
                  <a:gd name="T80" fmla="*/ 52 w 78"/>
                  <a:gd name="T81" fmla="*/ 2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8" h="60">
                    <a:moveTo>
                      <a:pt x="52" y="2"/>
                    </a:moveTo>
                    <a:lnTo>
                      <a:pt x="48" y="6"/>
                    </a:lnTo>
                    <a:lnTo>
                      <a:pt x="42" y="12"/>
                    </a:lnTo>
                    <a:lnTo>
                      <a:pt x="36" y="12"/>
                    </a:lnTo>
                    <a:lnTo>
                      <a:pt x="32" y="8"/>
                    </a:lnTo>
                    <a:lnTo>
                      <a:pt x="28" y="6"/>
                    </a:lnTo>
                    <a:lnTo>
                      <a:pt x="22" y="0"/>
                    </a:lnTo>
                    <a:lnTo>
                      <a:pt x="18" y="4"/>
                    </a:lnTo>
                    <a:lnTo>
                      <a:pt x="20" y="8"/>
                    </a:lnTo>
                    <a:lnTo>
                      <a:pt x="24" y="14"/>
                    </a:lnTo>
                    <a:lnTo>
                      <a:pt x="20" y="14"/>
                    </a:lnTo>
                    <a:lnTo>
                      <a:pt x="14" y="14"/>
                    </a:lnTo>
                    <a:lnTo>
                      <a:pt x="10" y="10"/>
                    </a:lnTo>
                    <a:lnTo>
                      <a:pt x="2" y="6"/>
                    </a:lnTo>
                    <a:lnTo>
                      <a:pt x="0" y="12"/>
                    </a:lnTo>
                    <a:lnTo>
                      <a:pt x="6" y="18"/>
                    </a:lnTo>
                    <a:lnTo>
                      <a:pt x="8" y="18"/>
                    </a:lnTo>
                    <a:lnTo>
                      <a:pt x="10" y="24"/>
                    </a:lnTo>
                    <a:lnTo>
                      <a:pt x="12" y="28"/>
                    </a:lnTo>
                    <a:lnTo>
                      <a:pt x="14" y="30"/>
                    </a:lnTo>
                    <a:lnTo>
                      <a:pt x="20" y="34"/>
                    </a:lnTo>
                    <a:lnTo>
                      <a:pt x="28" y="38"/>
                    </a:lnTo>
                    <a:lnTo>
                      <a:pt x="32" y="50"/>
                    </a:lnTo>
                    <a:lnTo>
                      <a:pt x="36" y="46"/>
                    </a:lnTo>
                    <a:lnTo>
                      <a:pt x="42" y="42"/>
                    </a:lnTo>
                    <a:lnTo>
                      <a:pt x="46" y="38"/>
                    </a:lnTo>
                    <a:lnTo>
                      <a:pt x="54" y="38"/>
                    </a:lnTo>
                    <a:lnTo>
                      <a:pt x="54" y="44"/>
                    </a:lnTo>
                    <a:lnTo>
                      <a:pt x="56" y="46"/>
                    </a:lnTo>
                    <a:lnTo>
                      <a:pt x="56" y="52"/>
                    </a:lnTo>
                    <a:lnTo>
                      <a:pt x="58" y="54"/>
                    </a:lnTo>
                    <a:lnTo>
                      <a:pt x="60" y="56"/>
                    </a:lnTo>
                    <a:lnTo>
                      <a:pt x="64" y="56"/>
                    </a:lnTo>
                    <a:lnTo>
                      <a:pt x="68" y="60"/>
                    </a:lnTo>
                    <a:lnTo>
                      <a:pt x="72" y="28"/>
                    </a:lnTo>
                    <a:lnTo>
                      <a:pt x="78" y="28"/>
                    </a:lnTo>
                    <a:lnTo>
                      <a:pt x="64" y="18"/>
                    </a:lnTo>
                    <a:lnTo>
                      <a:pt x="62" y="14"/>
                    </a:lnTo>
                    <a:lnTo>
                      <a:pt x="56" y="8"/>
                    </a:lnTo>
                    <a:lnTo>
                      <a:pt x="56" y="6"/>
                    </a:lnTo>
                    <a:lnTo>
                      <a:pt x="52"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2" name="Group 221"/>
            <p:cNvGrpSpPr>
              <a:grpSpLocks noChangeAspect="1"/>
            </p:cNvGrpSpPr>
            <p:nvPr/>
          </p:nvGrpSpPr>
          <p:grpSpPr bwMode="auto">
            <a:xfrm>
              <a:off x="4200" y="2241"/>
              <a:ext cx="1175" cy="1222"/>
              <a:chOff x="4214" y="1796"/>
              <a:chExt cx="1150" cy="1196"/>
            </a:xfrm>
            <a:grpFill/>
          </p:grpSpPr>
          <p:sp>
            <p:nvSpPr>
              <p:cNvPr id="23" name="Freeform 222"/>
              <p:cNvSpPr>
                <a:spLocks noChangeAspect="1"/>
              </p:cNvSpPr>
              <p:nvPr/>
            </p:nvSpPr>
            <p:spPr bwMode="gray">
              <a:xfrm>
                <a:off x="4946" y="2180"/>
                <a:ext cx="152" cy="154"/>
              </a:xfrm>
              <a:custGeom>
                <a:avLst/>
                <a:gdLst>
                  <a:gd name="T0" fmla="*/ 4 w 152"/>
                  <a:gd name="T1" fmla="*/ 76 h 154"/>
                  <a:gd name="T2" fmla="*/ 0 w 152"/>
                  <a:gd name="T3" fmla="*/ 84 h 154"/>
                  <a:gd name="T4" fmla="*/ 4 w 152"/>
                  <a:gd name="T5" fmla="*/ 126 h 154"/>
                  <a:gd name="T6" fmla="*/ 24 w 152"/>
                  <a:gd name="T7" fmla="*/ 130 h 154"/>
                  <a:gd name="T8" fmla="*/ 32 w 152"/>
                  <a:gd name="T9" fmla="*/ 126 h 154"/>
                  <a:gd name="T10" fmla="*/ 38 w 152"/>
                  <a:gd name="T11" fmla="*/ 118 h 154"/>
                  <a:gd name="T12" fmla="*/ 42 w 152"/>
                  <a:gd name="T13" fmla="*/ 118 h 154"/>
                  <a:gd name="T14" fmla="*/ 42 w 152"/>
                  <a:gd name="T15" fmla="*/ 104 h 154"/>
                  <a:gd name="T16" fmla="*/ 52 w 152"/>
                  <a:gd name="T17" fmla="*/ 98 h 154"/>
                  <a:gd name="T18" fmla="*/ 82 w 152"/>
                  <a:gd name="T19" fmla="*/ 106 h 154"/>
                  <a:gd name="T20" fmla="*/ 88 w 152"/>
                  <a:gd name="T21" fmla="*/ 114 h 154"/>
                  <a:gd name="T22" fmla="*/ 92 w 152"/>
                  <a:gd name="T23" fmla="*/ 126 h 154"/>
                  <a:gd name="T24" fmla="*/ 92 w 152"/>
                  <a:gd name="T25" fmla="*/ 130 h 154"/>
                  <a:gd name="T26" fmla="*/ 98 w 152"/>
                  <a:gd name="T27" fmla="*/ 138 h 154"/>
                  <a:gd name="T28" fmla="*/ 120 w 152"/>
                  <a:gd name="T29" fmla="*/ 146 h 154"/>
                  <a:gd name="T30" fmla="*/ 136 w 152"/>
                  <a:gd name="T31" fmla="*/ 152 h 154"/>
                  <a:gd name="T32" fmla="*/ 142 w 152"/>
                  <a:gd name="T33" fmla="*/ 154 h 154"/>
                  <a:gd name="T34" fmla="*/ 150 w 152"/>
                  <a:gd name="T35" fmla="*/ 152 h 154"/>
                  <a:gd name="T36" fmla="*/ 150 w 152"/>
                  <a:gd name="T37" fmla="*/ 146 h 154"/>
                  <a:gd name="T38" fmla="*/ 144 w 152"/>
                  <a:gd name="T39" fmla="*/ 138 h 154"/>
                  <a:gd name="T40" fmla="*/ 136 w 152"/>
                  <a:gd name="T41" fmla="*/ 132 h 154"/>
                  <a:gd name="T42" fmla="*/ 130 w 152"/>
                  <a:gd name="T43" fmla="*/ 122 h 154"/>
                  <a:gd name="T44" fmla="*/ 124 w 152"/>
                  <a:gd name="T45" fmla="*/ 118 h 154"/>
                  <a:gd name="T46" fmla="*/ 118 w 152"/>
                  <a:gd name="T47" fmla="*/ 116 h 154"/>
                  <a:gd name="T48" fmla="*/ 112 w 152"/>
                  <a:gd name="T49" fmla="*/ 104 h 154"/>
                  <a:gd name="T50" fmla="*/ 108 w 152"/>
                  <a:gd name="T51" fmla="*/ 98 h 154"/>
                  <a:gd name="T52" fmla="*/ 96 w 152"/>
                  <a:gd name="T53" fmla="*/ 84 h 154"/>
                  <a:gd name="T54" fmla="*/ 112 w 152"/>
                  <a:gd name="T55" fmla="*/ 84 h 154"/>
                  <a:gd name="T56" fmla="*/ 122 w 152"/>
                  <a:gd name="T57" fmla="*/ 82 h 154"/>
                  <a:gd name="T58" fmla="*/ 126 w 152"/>
                  <a:gd name="T59" fmla="*/ 76 h 154"/>
                  <a:gd name="T60" fmla="*/ 116 w 152"/>
                  <a:gd name="T61" fmla="*/ 72 h 154"/>
                  <a:gd name="T62" fmla="*/ 96 w 152"/>
                  <a:gd name="T63" fmla="*/ 62 h 154"/>
                  <a:gd name="T64" fmla="*/ 90 w 152"/>
                  <a:gd name="T65" fmla="*/ 58 h 154"/>
                  <a:gd name="T66" fmla="*/ 82 w 152"/>
                  <a:gd name="T67" fmla="*/ 58 h 154"/>
                  <a:gd name="T68" fmla="*/ 80 w 152"/>
                  <a:gd name="T69" fmla="*/ 52 h 154"/>
                  <a:gd name="T70" fmla="*/ 80 w 152"/>
                  <a:gd name="T71" fmla="*/ 44 h 154"/>
                  <a:gd name="T72" fmla="*/ 56 w 152"/>
                  <a:gd name="T73" fmla="*/ 22 h 154"/>
                  <a:gd name="T74" fmla="*/ 4 w 152"/>
                  <a:gd name="T75" fmla="*/ 0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2" h="154">
                    <a:moveTo>
                      <a:pt x="4" y="0"/>
                    </a:moveTo>
                    <a:lnTo>
                      <a:pt x="4" y="76"/>
                    </a:lnTo>
                    <a:lnTo>
                      <a:pt x="0" y="80"/>
                    </a:lnTo>
                    <a:lnTo>
                      <a:pt x="0" y="84"/>
                    </a:lnTo>
                    <a:lnTo>
                      <a:pt x="4" y="88"/>
                    </a:lnTo>
                    <a:lnTo>
                      <a:pt x="4" y="126"/>
                    </a:lnTo>
                    <a:lnTo>
                      <a:pt x="14" y="130"/>
                    </a:lnTo>
                    <a:lnTo>
                      <a:pt x="24" y="130"/>
                    </a:lnTo>
                    <a:lnTo>
                      <a:pt x="28" y="130"/>
                    </a:lnTo>
                    <a:lnTo>
                      <a:pt x="32" y="126"/>
                    </a:lnTo>
                    <a:lnTo>
                      <a:pt x="36" y="122"/>
                    </a:lnTo>
                    <a:lnTo>
                      <a:pt x="38" y="118"/>
                    </a:lnTo>
                    <a:lnTo>
                      <a:pt x="32" y="118"/>
                    </a:lnTo>
                    <a:lnTo>
                      <a:pt x="42" y="118"/>
                    </a:lnTo>
                    <a:lnTo>
                      <a:pt x="42" y="110"/>
                    </a:lnTo>
                    <a:lnTo>
                      <a:pt x="42" y="104"/>
                    </a:lnTo>
                    <a:lnTo>
                      <a:pt x="46" y="98"/>
                    </a:lnTo>
                    <a:lnTo>
                      <a:pt x="52" y="98"/>
                    </a:lnTo>
                    <a:lnTo>
                      <a:pt x="68" y="98"/>
                    </a:lnTo>
                    <a:lnTo>
                      <a:pt x="82" y="106"/>
                    </a:lnTo>
                    <a:lnTo>
                      <a:pt x="86" y="110"/>
                    </a:lnTo>
                    <a:lnTo>
                      <a:pt x="88" y="114"/>
                    </a:lnTo>
                    <a:lnTo>
                      <a:pt x="90" y="120"/>
                    </a:lnTo>
                    <a:lnTo>
                      <a:pt x="92" y="126"/>
                    </a:lnTo>
                    <a:lnTo>
                      <a:pt x="90" y="124"/>
                    </a:lnTo>
                    <a:lnTo>
                      <a:pt x="92" y="130"/>
                    </a:lnTo>
                    <a:lnTo>
                      <a:pt x="96" y="134"/>
                    </a:lnTo>
                    <a:lnTo>
                      <a:pt x="98" y="138"/>
                    </a:lnTo>
                    <a:lnTo>
                      <a:pt x="104" y="142"/>
                    </a:lnTo>
                    <a:lnTo>
                      <a:pt x="120" y="146"/>
                    </a:lnTo>
                    <a:lnTo>
                      <a:pt x="132" y="150"/>
                    </a:lnTo>
                    <a:lnTo>
                      <a:pt x="136" y="152"/>
                    </a:lnTo>
                    <a:lnTo>
                      <a:pt x="138" y="154"/>
                    </a:lnTo>
                    <a:lnTo>
                      <a:pt x="142" y="154"/>
                    </a:lnTo>
                    <a:lnTo>
                      <a:pt x="148" y="154"/>
                    </a:lnTo>
                    <a:lnTo>
                      <a:pt x="150" y="152"/>
                    </a:lnTo>
                    <a:lnTo>
                      <a:pt x="152" y="150"/>
                    </a:lnTo>
                    <a:lnTo>
                      <a:pt x="150" y="146"/>
                    </a:lnTo>
                    <a:lnTo>
                      <a:pt x="148" y="142"/>
                    </a:lnTo>
                    <a:lnTo>
                      <a:pt x="144" y="138"/>
                    </a:lnTo>
                    <a:lnTo>
                      <a:pt x="142" y="134"/>
                    </a:lnTo>
                    <a:lnTo>
                      <a:pt x="136" y="132"/>
                    </a:lnTo>
                    <a:lnTo>
                      <a:pt x="132" y="130"/>
                    </a:lnTo>
                    <a:lnTo>
                      <a:pt x="130" y="122"/>
                    </a:lnTo>
                    <a:lnTo>
                      <a:pt x="128" y="120"/>
                    </a:lnTo>
                    <a:lnTo>
                      <a:pt x="124" y="118"/>
                    </a:lnTo>
                    <a:lnTo>
                      <a:pt x="122" y="118"/>
                    </a:lnTo>
                    <a:lnTo>
                      <a:pt x="118" y="116"/>
                    </a:lnTo>
                    <a:lnTo>
                      <a:pt x="114" y="108"/>
                    </a:lnTo>
                    <a:lnTo>
                      <a:pt x="112" y="104"/>
                    </a:lnTo>
                    <a:lnTo>
                      <a:pt x="112" y="98"/>
                    </a:lnTo>
                    <a:lnTo>
                      <a:pt x="108" y="98"/>
                    </a:lnTo>
                    <a:lnTo>
                      <a:pt x="102" y="94"/>
                    </a:lnTo>
                    <a:lnTo>
                      <a:pt x="96" y="84"/>
                    </a:lnTo>
                    <a:lnTo>
                      <a:pt x="102" y="84"/>
                    </a:lnTo>
                    <a:lnTo>
                      <a:pt x="112" y="84"/>
                    </a:lnTo>
                    <a:lnTo>
                      <a:pt x="118" y="84"/>
                    </a:lnTo>
                    <a:lnTo>
                      <a:pt x="122" y="82"/>
                    </a:lnTo>
                    <a:lnTo>
                      <a:pt x="124" y="80"/>
                    </a:lnTo>
                    <a:lnTo>
                      <a:pt x="126" y="76"/>
                    </a:lnTo>
                    <a:lnTo>
                      <a:pt x="122" y="74"/>
                    </a:lnTo>
                    <a:lnTo>
                      <a:pt x="116" y="72"/>
                    </a:lnTo>
                    <a:lnTo>
                      <a:pt x="104" y="66"/>
                    </a:lnTo>
                    <a:lnTo>
                      <a:pt x="96" y="62"/>
                    </a:lnTo>
                    <a:lnTo>
                      <a:pt x="94" y="60"/>
                    </a:lnTo>
                    <a:lnTo>
                      <a:pt x="90" y="58"/>
                    </a:lnTo>
                    <a:lnTo>
                      <a:pt x="86" y="58"/>
                    </a:lnTo>
                    <a:lnTo>
                      <a:pt x="82" y="58"/>
                    </a:lnTo>
                    <a:lnTo>
                      <a:pt x="82" y="56"/>
                    </a:lnTo>
                    <a:lnTo>
                      <a:pt x="80" y="52"/>
                    </a:lnTo>
                    <a:lnTo>
                      <a:pt x="80" y="46"/>
                    </a:lnTo>
                    <a:lnTo>
                      <a:pt x="80" y="44"/>
                    </a:lnTo>
                    <a:lnTo>
                      <a:pt x="78" y="38"/>
                    </a:lnTo>
                    <a:lnTo>
                      <a:pt x="56" y="22"/>
                    </a:lnTo>
                    <a:lnTo>
                      <a:pt x="32" y="12"/>
                    </a:lnTo>
                    <a:lnTo>
                      <a:pt x="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 name="Freeform 223"/>
              <p:cNvSpPr>
                <a:spLocks noChangeAspect="1"/>
              </p:cNvSpPr>
              <p:nvPr/>
            </p:nvSpPr>
            <p:spPr bwMode="gray">
              <a:xfrm>
                <a:off x="4214" y="2032"/>
                <a:ext cx="176" cy="206"/>
              </a:xfrm>
              <a:custGeom>
                <a:avLst/>
                <a:gdLst>
                  <a:gd name="T0" fmla="*/ 36 w 176"/>
                  <a:gd name="T1" fmla="*/ 46 h 206"/>
                  <a:gd name="T2" fmla="*/ 22 w 176"/>
                  <a:gd name="T3" fmla="*/ 28 h 206"/>
                  <a:gd name="T4" fmla="*/ 6 w 176"/>
                  <a:gd name="T5" fmla="*/ 14 h 206"/>
                  <a:gd name="T6" fmla="*/ 0 w 176"/>
                  <a:gd name="T7" fmla="*/ 4 h 206"/>
                  <a:gd name="T8" fmla="*/ 4 w 176"/>
                  <a:gd name="T9" fmla="*/ 0 h 206"/>
                  <a:gd name="T10" fmla="*/ 10 w 176"/>
                  <a:gd name="T11" fmla="*/ 0 h 206"/>
                  <a:gd name="T12" fmla="*/ 18 w 176"/>
                  <a:gd name="T13" fmla="*/ 6 h 206"/>
                  <a:gd name="T14" fmla="*/ 36 w 176"/>
                  <a:gd name="T15" fmla="*/ 6 h 206"/>
                  <a:gd name="T16" fmla="*/ 44 w 176"/>
                  <a:gd name="T17" fmla="*/ 14 h 206"/>
                  <a:gd name="T18" fmla="*/ 52 w 176"/>
                  <a:gd name="T19" fmla="*/ 28 h 206"/>
                  <a:gd name="T20" fmla="*/ 62 w 176"/>
                  <a:gd name="T21" fmla="*/ 34 h 206"/>
                  <a:gd name="T22" fmla="*/ 70 w 176"/>
                  <a:gd name="T23" fmla="*/ 38 h 206"/>
                  <a:gd name="T24" fmla="*/ 82 w 176"/>
                  <a:gd name="T25" fmla="*/ 52 h 206"/>
                  <a:gd name="T26" fmla="*/ 90 w 176"/>
                  <a:gd name="T27" fmla="*/ 62 h 206"/>
                  <a:gd name="T28" fmla="*/ 98 w 176"/>
                  <a:gd name="T29" fmla="*/ 62 h 206"/>
                  <a:gd name="T30" fmla="*/ 108 w 176"/>
                  <a:gd name="T31" fmla="*/ 72 h 206"/>
                  <a:gd name="T32" fmla="*/ 120 w 176"/>
                  <a:gd name="T33" fmla="*/ 82 h 206"/>
                  <a:gd name="T34" fmla="*/ 124 w 176"/>
                  <a:gd name="T35" fmla="*/ 84 h 206"/>
                  <a:gd name="T36" fmla="*/ 128 w 176"/>
                  <a:gd name="T37" fmla="*/ 86 h 206"/>
                  <a:gd name="T38" fmla="*/ 124 w 176"/>
                  <a:gd name="T39" fmla="*/ 94 h 206"/>
                  <a:gd name="T40" fmla="*/ 140 w 176"/>
                  <a:gd name="T41" fmla="*/ 102 h 206"/>
                  <a:gd name="T42" fmla="*/ 138 w 176"/>
                  <a:gd name="T43" fmla="*/ 118 h 206"/>
                  <a:gd name="T44" fmla="*/ 146 w 176"/>
                  <a:gd name="T45" fmla="*/ 122 h 206"/>
                  <a:gd name="T46" fmla="*/ 152 w 176"/>
                  <a:gd name="T47" fmla="*/ 134 h 206"/>
                  <a:gd name="T48" fmla="*/ 152 w 176"/>
                  <a:gd name="T49" fmla="*/ 138 h 206"/>
                  <a:gd name="T50" fmla="*/ 158 w 176"/>
                  <a:gd name="T51" fmla="*/ 138 h 206"/>
                  <a:gd name="T52" fmla="*/ 162 w 176"/>
                  <a:gd name="T53" fmla="*/ 144 h 206"/>
                  <a:gd name="T54" fmla="*/ 174 w 176"/>
                  <a:gd name="T55" fmla="*/ 152 h 206"/>
                  <a:gd name="T56" fmla="*/ 174 w 176"/>
                  <a:gd name="T57" fmla="*/ 192 h 206"/>
                  <a:gd name="T58" fmla="*/ 170 w 176"/>
                  <a:gd name="T59" fmla="*/ 206 h 206"/>
                  <a:gd name="T60" fmla="*/ 160 w 176"/>
                  <a:gd name="T61" fmla="*/ 204 h 206"/>
                  <a:gd name="T62" fmla="*/ 152 w 176"/>
                  <a:gd name="T63" fmla="*/ 206 h 206"/>
                  <a:gd name="T64" fmla="*/ 146 w 176"/>
                  <a:gd name="T65" fmla="*/ 204 h 206"/>
                  <a:gd name="T66" fmla="*/ 140 w 176"/>
                  <a:gd name="T67" fmla="*/ 192 h 206"/>
                  <a:gd name="T68" fmla="*/ 124 w 176"/>
                  <a:gd name="T69" fmla="*/ 180 h 206"/>
                  <a:gd name="T70" fmla="*/ 112 w 176"/>
                  <a:gd name="T71" fmla="*/ 168 h 206"/>
                  <a:gd name="T72" fmla="*/ 98 w 176"/>
                  <a:gd name="T73" fmla="*/ 150 h 206"/>
                  <a:gd name="T74" fmla="*/ 94 w 176"/>
                  <a:gd name="T75" fmla="*/ 138 h 206"/>
                  <a:gd name="T76" fmla="*/ 82 w 176"/>
                  <a:gd name="T77" fmla="*/ 114 h 206"/>
                  <a:gd name="T78" fmla="*/ 66 w 176"/>
                  <a:gd name="T79" fmla="*/ 94 h 206"/>
                  <a:gd name="T80" fmla="*/ 64 w 176"/>
                  <a:gd name="T81" fmla="*/ 82 h 206"/>
                  <a:gd name="T82" fmla="*/ 60 w 176"/>
                  <a:gd name="T83" fmla="*/ 70 h 206"/>
                  <a:gd name="T84" fmla="*/ 48 w 176"/>
                  <a:gd name="T85" fmla="*/ 62 h 206"/>
                  <a:gd name="T86" fmla="*/ 40 w 176"/>
                  <a:gd name="T87" fmla="*/ 54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6" h="206">
                    <a:moveTo>
                      <a:pt x="42" y="54"/>
                    </a:moveTo>
                    <a:lnTo>
                      <a:pt x="36" y="46"/>
                    </a:lnTo>
                    <a:lnTo>
                      <a:pt x="32" y="38"/>
                    </a:lnTo>
                    <a:lnTo>
                      <a:pt x="22" y="28"/>
                    </a:lnTo>
                    <a:lnTo>
                      <a:pt x="16" y="24"/>
                    </a:lnTo>
                    <a:lnTo>
                      <a:pt x="6" y="14"/>
                    </a:lnTo>
                    <a:lnTo>
                      <a:pt x="2" y="10"/>
                    </a:lnTo>
                    <a:lnTo>
                      <a:pt x="0" y="4"/>
                    </a:lnTo>
                    <a:lnTo>
                      <a:pt x="0" y="2"/>
                    </a:lnTo>
                    <a:lnTo>
                      <a:pt x="4" y="0"/>
                    </a:lnTo>
                    <a:lnTo>
                      <a:pt x="8" y="0"/>
                    </a:lnTo>
                    <a:lnTo>
                      <a:pt x="10" y="0"/>
                    </a:lnTo>
                    <a:lnTo>
                      <a:pt x="10" y="4"/>
                    </a:lnTo>
                    <a:lnTo>
                      <a:pt x="18" y="6"/>
                    </a:lnTo>
                    <a:lnTo>
                      <a:pt x="34" y="6"/>
                    </a:lnTo>
                    <a:lnTo>
                      <a:pt x="36" y="6"/>
                    </a:lnTo>
                    <a:lnTo>
                      <a:pt x="40" y="8"/>
                    </a:lnTo>
                    <a:lnTo>
                      <a:pt x="44" y="14"/>
                    </a:lnTo>
                    <a:lnTo>
                      <a:pt x="48" y="20"/>
                    </a:lnTo>
                    <a:lnTo>
                      <a:pt x="52" y="28"/>
                    </a:lnTo>
                    <a:lnTo>
                      <a:pt x="60" y="32"/>
                    </a:lnTo>
                    <a:lnTo>
                      <a:pt x="62" y="34"/>
                    </a:lnTo>
                    <a:lnTo>
                      <a:pt x="64" y="36"/>
                    </a:lnTo>
                    <a:lnTo>
                      <a:pt x="70" y="38"/>
                    </a:lnTo>
                    <a:lnTo>
                      <a:pt x="74" y="42"/>
                    </a:lnTo>
                    <a:lnTo>
                      <a:pt x="82" y="52"/>
                    </a:lnTo>
                    <a:lnTo>
                      <a:pt x="88" y="58"/>
                    </a:lnTo>
                    <a:lnTo>
                      <a:pt x="90" y="62"/>
                    </a:lnTo>
                    <a:lnTo>
                      <a:pt x="92" y="64"/>
                    </a:lnTo>
                    <a:lnTo>
                      <a:pt x="98" y="62"/>
                    </a:lnTo>
                    <a:lnTo>
                      <a:pt x="100" y="66"/>
                    </a:lnTo>
                    <a:lnTo>
                      <a:pt x="108" y="72"/>
                    </a:lnTo>
                    <a:lnTo>
                      <a:pt x="118" y="80"/>
                    </a:lnTo>
                    <a:lnTo>
                      <a:pt x="120" y="82"/>
                    </a:lnTo>
                    <a:lnTo>
                      <a:pt x="122" y="86"/>
                    </a:lnTo>
                    <a:lnTo>
                      <a:pt x="124" y="84"/>
                    </a:lnTo>
                    <a:lnTo>
                      <a:pt x="128" y="82"/>
                    </a:lnTo>
                    <a:lnTo>
                      <a:pt x="128" y="86"/>
                    </a:lnTo>
                    <a:lnTo>
                      <a:pt x="126" y="90"/>
                    </a:lnTo>
                    <a:lnTo>
                      <a:pt x="124" y="94"/>
                    </a:lnTo>
                    <a:lnTo>
                      <a:pt x="140" y="94"/>
                    </a:lnTo>
                    <a:lnTo>
                      <a:pt x="140" y="102"/>
                    </a:lnTo>
                    <a:lnTo>
                      <a:pt x="136" y="114"/>
                    </a:lnTo>
                    <a:lnTo>
                      <a:pt x="138" y="118"/>
                    </a:lnTo>
                    <a:lnTo>
                      <a:pt x="142" y="120"/>
                    </a:lnTo>
                    <a:lnTo>
                      <a:pt x="146" y="122"/>
                    </a:lnTo>
                    <a:lnTo>
                      <a:pt x="152" y="122"/>
                    </a:lnTo>
                    <a:lnTo>
                      <a:pt x="152" y="134"/>
                    </a:lnTo>
                    <a:lnTo>
                      <a:pt x="152" y="136"/>
                    </a:lnTo>
                    <a:lnTo>
                      <a:pt x="152" y="138"/>
                    </a:lnTo>
                    <a:lnTo>
                      <a:pt x="156" y="138"/>
                    </a:lnTo>
                    <a:lnTo>
                      <a:pt x="158" y="138"/>
                    </a:lnTo>
                    <a:lnTo>
                      <a:pt x="160" y="140"/>
                    </a:lnTo>
                    <a:lnTo>
                      <a:pt x="162" y="144"/>
                    </a:lnTo>
                    <a:lnTo>
                      <a:pt x="172" y="150"/>
                    </a:lnTo>
                    <a:lnTo>
                      <a:pt x="174" y="152"/>
                    </a:lnTo>
                    <a:lnTo>
                      <a:pt x="176" y="158"/>
                    </a:lnTo>
                    <a:lnTo>
                      <a:pt x="174" y="192"/>
                    </a:lnTo>
                    <a:lnTo>
                      <a:pt x="174" y="204"/>
                    </a:lnTo>
                    <a:lnTo>
                      <a:pt x="170" y="206"/>
                    </a:lnTo>
                    <a:lnTo>
                      <a:pt x="164" y="206"/>
                    </a:lnTo>
                    <a:lnTo>
                      <a:pt x="160" y="204"/>
                    </a:lnTo>
                    <a:lnTo>
                      <a:pt x="154" y="206"/>
                    </a:lnTo>
                    <a:lnTo>
                      <a:pt x="152" y="206"/>
                    </a:lnTo>
                    <a:lnTo>
                      <a:pt x="148" y="206"/>
                    </a:lnTo>
                    <a:lnTo>
                      <a:pt x="146" y="204"/>
                    </a:lnTo>
                    <a:lnTo>
                      <a:pt x="144" y="198"/>
                    </a:lnTo>
                    <a:lnTo>
                      <a:pt x="140" y="192"/>
                    </a:lnTo>
                    <a:lnTo>
                      <a:pt x="132" y="186"/>
                    </a:lnTo>
                    <a:lnTo>
                      <a:pt x="124" y="180"/>
                    </a:lnTo>
                    <a:lnTo>
                      <a:pt x="118" y="176"/>
                    </a:lnTo>
                    <a:lnTo>
                      <a:pt x="112" y="168"/>
                    </a:lnTo>
                    <a:lnTo>
                      <a:pt x="104" y="160"/>
                    </a:lnTo>
                    <a:lnTo>
                      <a:pt x="98" y="150"/>
                    </a:lnTo>
                    <a:lnTo>
                      <a:pt x="96" y="144"/>
                    </a:lnTo>
                    <a:lnTo>
                      <a:pt x="94" y="138"/>
                    </a:lnTo>
                    <a:lnTo>
                      <a:pt x="88" y="126"/>
                    </a:lnTo>
                    <a:lnTo>
                      <a:pt x="82" y="114"/>
                    </a:lnTo>
                    <a:lnTo>
                      <a:pt x="76" y="104"/>
                    </a:lnTo>
                    <a:lnTo>
                      <a:pt x="66" y="94"/>
                    </a:lnTo>
                    <a:lnTo>
                      <a:pt x="64" y="88"/>
                    </a:lnTo>
                    <a:lnTo>
                      <a:pt x="64" y="82"/>
                    </a:lnTo>
                    <a:lnTo>
                      <a:pt x="62" y="76"/>
                    </a:lnTo>
                    <a:lnTo>
                      <a:pt x="60" y="70"/>
                    </a:lnTo>
                    <a:lnTo>
                      <a:pt x="54" y="66"/>
                    </a:lnTo>
                    <a:lnTo>
                      <a:pt x="48" y="62"/>
                    </a:lnTo>
                    <a:lnTo>
                      <a:pt x="42" y="58"/>
                    </a:lnTo>
                    <a:lnTo>
                      <a:pt x="40" y="54"/>
                    </a:lnTo>
                    <a:lnTo>
                      <a:pt x="42" y="5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 name="Freeform 224"/>
              <p:cNvSpPr>
                <a:spLocks noChangeAspect="1"/>
              </p:cNvSpPr>
              <p:nvPr/>
            </p:nvSpPr>
            <p:spPr bwMode="gray">
              <a:xfrm>
                <a:off x="4440" y="2062"/>
                <a:ext cx="160" cy="146"/>
              </a:xfrm>
              <a:custGeom>
                <a:avLst/>
                <a:gdLst>
                  <a:gd name="T0" fmla="*/ 126 w 160"/>
                  <a:gd name="T1" fmla="*/ 2 h 146"/>
                  <a:gd name="T2" fmla="*/ 114 w 160"/>
                  <a:gd name="T3" fmla="*/ 0 h 146"/>
                  <a:gd name="T4" fmla="*/ 102 w 160"/>
                  <a:gd name="T5" fmla="*/ 4 h 146"/>
                  <a:gd name="T6" fmla="*/ 92 w 160"/>
                  <a:gd name="T7" fmla="*/ 14 h 146"/>
                  <a:gd name="T8" fmla="*/ 84 w 160"/>
                  <a:gd name="T9" fmla="*/ 40 h 146"/>
                  <a:gd name="T10" fmla="*/ 82 w 160"/>
                  <a:gd name="T11" fmla="*/ 52 h 146"/>
                  <a:gd name="T12" fmla="*/ 74 w 160"/>
                  <a:gd name="T13" fmla="*/ 50 h 146"/>
                  <a:gd name="T14" fmla="*/ 66 w 160"/>
                  <a:gd name="T15" fmla="*/ 44 h 146"/>
                  <a:gd name="T16" fmla="*/ 58 w 160"/>
                  <a:gd name="T17" fmla="*/ 42 h 146"/>
                  <a:gd name="T18" fmla="*/ 50 w 160"/>
                  <a:gd name="T19" fmla="*/ 50 h 146"/>
                  <a:gd name="T20" fmla="*/ 40 w 160"/>
                  <a:gd name="T21" fmla="*/ 54 h 146"/>
                  <a:gd name="T22" fmla="*/ 28 w 160"/>
                  <a:gd name="T23" fmla="*/ 54 h 146"/>
                  <a:gd name="T24" fmla="*/ 16 w 160"/>
                  <a:gd name="T25" fmla="*/ 50 h 146"/>
                  <a:gd name="T26" fmla="*/ 14 w 160"/>
                  <a:gd name="T27" fmla="*/ 46 h 146"/>
                  <a:gd name="T28" fmla="*/ 14 w 160"/>
                  <a:gd name="T29" fmla="*/ 34 h 146"/>
                  <a:gd name="T30" fmla="*/ 4 w 160"/>
                  <a:gd name="T31" fmla="*/ 44 h 146"/>
                  <a:gd name="T32" fmla="*/ 0 w 160"/>
                  <a:gd name="T33" fmla="*/ 60 h 146"/>
                  <a:gd name="T34" fmla="*/ 4 w 160"/>
                  <a:gd name="T35" fmla="*/ 72 h 146"/>
                  <a:gd name="T36" fmla="*/ 2 w 160"/>
                  <a:gd name="T37" fmla="*/ 78 h 146"/>
                  <a:gd name="T38" fmla="*/ 8 w 160"/>
                  <a:gd name="T39" fmla="*/ 86 h 146"/>
                  <a:gd name="T40" fmla="*/ 10 w 160"/>
                  <a:gd name="T41" fmla="*/ 92 h 146"/>
                  <a:gd name="T42" fmla="*/ 18 w 160"/>
                  <a:gd name="T43" fmla="*/ 96 h 146"/>
                  <a:gd name="T44" fmla="*/ 18 w 160"/>
                  <a:gd name="T45" fmla="*/ 102 h 146"/>
                  <a:gd name="T46" fmla="*/ 16 w 160"/>
                  <a:gd name="T47" fmla="*/ 108 h 146"/>
                  <a:gd name="T48" fmla="*/ 18 w 160"/>
                  <a:gd name="T49" fmla="*/ 110 h 146"/>
                  <a:gd name="T50" fmla="*/ 20 w 160"/>
                  <a:gd name="T51" fmla="*/ 120 h 146"/>
                  <a:gd name="T52" fmla="*/ 28 w 160"/>
                  <a:gd name="T53" fmla="*/ 126 h 146"/>
                  <a:gd name="T54" fmla="*/ 42 w 160"/>
                  <a:gd name="T55" fmla="*/ 128 h 146"/>
                  <a:gd name="T56" fmla="*/ 44 w 160"/>
                  <a:gd name="T57" fmla="*/ 134 h 146"/>
                  <a:gd name="T58" fmla="*/ 54 w 160"/>
                  <a:gd name="T59" fmla="*/ 134 h 146"/>
                  <a:gd name="T60" fmla="*/ 62 w 160"/>
                  <a:gd name="T61" fmla="*/ 130 h 146"/>
                  <a:gd name="T62" fmla="*/ 72 w 160"/>
                  <a:gd name="T63" fmla="*/ 130 h 146"/>
                  <a:gd name="T64" fmla="*/ 82 w 160"/>
                  <a:gd name="T65" fmla="*/ 134 h 146"/>
                  <a:gd name="T66" fmla="*/ 88 w 160"/>
                  <a:gd name="T67" fmla="*/ 140 h 146"/>
                  <a:gd name="T68" fmla="*/ 88 w 160"/>
                  <a:gd name="T69" fmla="*/ 146 h 146"/>
                  <a:gd name="T70" fmla="*/ 98 w 160"/>
                  <a:gd name="T71" fmla="*/ 144 h 146"/>
                  <a:gd name="T72" fmla="*/ 112 w 160"/>
                  <a:gd name="T73" fmla="*/ 138 h 146"/>
                  <a:gd name="T74" fmla="*/ 120 w 160"/>
                  <a:gd name="T75" fmla="*/ 134 h 146"/>
                  <a:gd name="T76" fmla="*/ 116 w 160"/>
                  <a:gd name="T77" fmla="*/ 130 h 146"/>
                  <a:gd name="T78" fmla="*/ 118 w 160"/>
                  <a:gd name="T79" fmla="*/ 124 h 146"/>
                  <a:gd name="T80" fmla="*/ 122 w 160"/>
                  <a:gd name="T81" fmla="*/ 114 h 146"/>
                  <a:gd name="T82" fmla="*/ 120 w 160"/>
                  <a:gd name="T83" fmla="*/ 106 h 146"/>
                  <a:gd name="T84" fmla="*/ 126 w 160"/>
                  <a:gd name="T85" fmla="*/ 94 h 146"/>
                  <a:gd name="T86" fmla="*/ 136 w 160"/>
                  <a:gd name="T87" fmla="*/ 82 h 146"/>
                  <a:gd name="T88" fmla="*/ 142 w 160"/>
                  <a:gd name="T89" fmla="*/ 60 h 146"/>
                  <a:gd name="T90" fmla="*/ 148 w 160"/>
                  <a:gd name="T91" fmla="*/ 56 h 146"/>
                  <a:gd name="T92" fmla="*/ 160 w 160"/>
                  <a:gd name="T93" fmla="*/ 56 h 146"/>
                  <a:gd name="T94" fmla="*/ 150 w 160"/>
                  <a:gd name="T95" fmla="*/ 46 h 146"/>
                  <a:gd name="T96" fmla="*/ 144 w 160"/>
                  <a:gd name="T97" fmla="*/ 34 h 146"/>
                  <a:gd name="T98" fmla="*/ 148 w 160"/>
                  <a:gd name="T99" fmla="*/ 28 h 146"/>
                  <a:gd name="T100" fmla="*/ 138 w 160"/>
                  <a:gd name="T101" fmla="*/ 22 h 146"/>
                  <a:gd name="T102" fmla="*/ 136 w 160"/>
                  <a:gd name="T103" fmla="*/ 8 h 1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0" h="146">
                    <a:moveTo>
                      <a:pt x="136" y="4"/>
                    </a:moveTo>
                    <a:lnTo>
                      <a:pt x="126" y="2"/>
                    </a:lnTo>
                    <a:lnTo>
                      <a:pt x="120" y="0"/>
                    </a:lnTo>
                    <a:lnTo>
                      <a:pt x="114" y="0"/>
                    </a:lnTo>
                    <a:lnTo>
                      <a:pt x="108" y="0"/>
                    </a:lnTo>
                    <a:lnTo>
                      <a:pt x="102" y="4"/>
                    </a:lnTo>
                    <a:lnTo>
                      <a:pt x="96" y="8"/>
                    </a:lnTo>
                    <a:lnTo>
                      <a:pt x="92" y="14"/>
                    </a:lnTo>
                    <a:lnTo>
                      <a:pt x="88" y="26"/>
                    </a:lnTo>
                    <a:lnTo>
                      <a:pt x="84" y="40"/>
                    </a:lnTo>
                    <a:lnTo>
                      <a:pt x="84" y="48"/>
                    </a:lnTo>
                    <a:lnTo>
                      <a:pt x="82" y="52"/>
                    </a:lnTo>
                    <a:lnTo>
                      <a:pt x="78" y="52"/>
                    </a:lnTo>
                    <a:lnTo>
                      <a:pt x="74" y="50"/>
                    </a:lnTo>
                    <a:lnTo>
                      <a:pt x="70" y="48"/>
                    </a:lnTo>
                    <a:lnTo>
                      <a:pt x="66" y="44"/>
                    </a:lnTo>
                    <a:lnTo>
                      <a:pt x="62" y="42"/>
                    </a:lnTo>
                    <a:lnTo>
                      <a:pt x="58" y="42"/>
                    </a:lnTo>
                    <a:lnTo>
                      <a:pt x="56" y="44"/>
                    </a:lnTo>
                    <a:lnTo>
                      <a:pt x="50" y="50"/>
                    </a:lnTo>
                    <a:lnTo>
                      <a:pt x="42" y="52"/>
                    </a:lnTo>
                    <a:lnTo>
                      <a:pt x="40" y="54"/>
                    </a:lnTo>
                    <a:lnTo>
                      <a:pt x="34" y="56"/>
                    </a:lnTo>
                    <a:lnTo>
                      <a:pt x="28" y="54"/>
                    </a:lnTo>
                    <a:lnTo>
                      <a:pt x="22" y="52"/>
                    </a:lnTo>
                    <a:lnTo>
                      <a:pt x="16" y="50"/>
                    </a:lnTo>
                    <a:lnTo>
                      <a:pt x="14" y="48"/>
                    </a:lnTo>
                    <a:lnTo>
                      <a:pt x="14" y="46"/>
                    </a:lnTo>
                    <a:lnTo>
                      <a:pt x="14" y="36"/>
                    </a:lnTo>
                    <a:lnTo>
                      <a:pt x="14" y="34"/>
                    </a:lnTo>
                    <a:lnTo>
                      <a:pt x="8" y="38"/>
                    </a:lnTo>
                    <a:lnTo>
                      <a:pt x="4" y="44"/>
                    </a:lnTo>
                    <a:lnTo>
                      <a:pt x="2" y="52"/>
                    </a:lnTo>
                    <a:lnTo>
                      <a:pt x="0" y="60"/>
                    </a:lnTo>
                    <a:lnTo>
                      <a:pt x="2" y="66"/>
                    </a:lnTo>
                    <a:lnTo>
                      <a:pt x="4" y="72"/>
                    </a:lnTo>
                    <a:lnTo>
                      <a:pt x="4" y="74"/>
                    </a:lnTo>
                    <a:lnTo>
                      <a:pt x="2" y="78"/>
                    </a:lnTo>
                    <a:lnTo>
                      <a:pt x="4" y="82"/>
                    </a:lnTo>
                    <a:lnTo>
                      <a:pt x="8" y="86"/>
                    </a:lnTo>
                    <a:lnTo>
                      <a:pt x="10" y="86"/>
                    </a:lnTo>
                    <a:lnTo>
                      <a:pt x="10" y="92"/>
                    </a:lnTo>
                    <a:lnTo>
                      <a:pt x="16" y="94"/>
                    </a:lnTo>
                    <a:lnTo>
                      <a:pt x="18" y="96"/>
                    </a:lnTo>
                    <a:lnTo>
                      <a:pt x="18" y="98"/>
                    </a:lnTo>
                    <a:lnTo>
                      <a:pt x="18" y="102"/>
                    </a:lnTo>
                    <a:lnTo>
                      <a:pt x="16" y="106"/>
                    </a:lnTo>
                    <a:lnTo>
                      <a:pt x="16" y="108"/>
                    </a:lnTo>
                    <a:lnTo>
                      <a:pt x="18" y="112"/>
                    </a:lnTo>
                    <a:lnTo>
                      <a:pt x="18" y="110"/>
                    </a:lnTo>
                    <a:lnTo>
                      <a:pt x="18" y="116"/>
                    </a:lnTo>
                    <a:lnTo>
                      <a:pt x="20" y="120"/>
                    </a:lnTo>
                    <a:lnTo>
                      <a:pt x="24" y="124"/>
                    </a:lnTo>
                    <a:lnTo>
                      <a:pt x="28" y="126"/>
                    </a:lnTo>
                    <a:lnTo>
                      <a:pt x="34" y="126"/>
                    </a:lnTo>
                    <a:lnTo>
                      <a:pt x="42" y="128"/>
                    </a:lnTo>
                    <a:lnTo>
                      <a:pt x="46" y="130"/>
                    </a:lnTo>
                    <a:lnTo>
                      <a:pt x="44" y="134"/>
                    </a:lnTo>
                    <a:lnTo>
                      <a:pt x="48" y="134"/>
                    </a:lnTo>
                    <a:lnTo>
                      <a:pt x="54" y="134"/>
                    </a:lnTo>
                    <a:lnTo>
                      <a:pt x="56" y="132"/>
                    </a:lnTo>
                    <a:lnTo>
                      <a:pt x="62" y="130"/>
                    </a:lnTo>
                    <a:lnTo>
                      <a:pt x="66" y="130"/>
                    </a:lnTo>
                    <a:lnTo>
                      <a:pt x="72" y="130"/>
                    </a:lnTo>
                    <a:lnTo>
                      <a:pt x="78" y="132"/>
                    </a:lnTo>
                    <a:lnTo>
                      <a:pt x="82" y="134"/>
                    </a:lnTo>
                    <a:lnTo>
                      <a:pt x="88" y="134"/>
                    </a:lnTo>
                    <a:lnTo>
                      <a:pt x="88" y="140"/>
                    </a:lnTo>
                    <a:lnTo>
                      <a:pt x="88" y="144"/>
                    </a:lnTo>
                    <a:lnTo>
                      <a:pt x="88" y="146"/>
                    </a:lnTo>
                    <a:lnTo>
                      <a:pt x="90" y="146"/>
                    </a:lnTo>
                    <a:lnTo>
                      <a:pt x="98" y="144"/>
                    </a:lnTo>
                    <a:lnTo>
                      <a:pt x="106" y="142"/>
                    </a:lnTo>
                    <a:lnTo>
                      <a:pt x="112" y="138"/>
                    </a:lnTo>
                    <a:lnTo>
                      <a:pt x="120" y="138"/>
                    </a:lnTo>
                    <a:lnTo>
                      <a:pt x="120" y="134"/>
                    </a:lnTo>
                    <a:lnTo>
                      <a:pt x="118" y="134"/>
                    </a:lnTo>
                    <a:lnTo>
                      <a:pt x="116" y="130"/>
                    </a:lnTo>
                    <a:lnTo>
                      <a:pt x="116" y="126"/>
                    </a:lnTo>
                    <a:lnTo>
                      <a:pt x="118" y="124"/>
                    </a:lnTo>
                    <a:lnTo>
                      <a:pt x="122" y="120"/>
                    </a:lnTo>
                    <a:lnTo>
                      <a:pt x="122" y="114"/>
                    </a:lnTo>
                    <a:lnTo>
                      <a:pt x="122" y="108"/>
                    </a:lnTo>
                    <a:lnTo>
                      <a:pt x="120" y="106"/>
                    </a:lnTo>
                    <a:lnTo>
                      <a:pt x="122" y="100"/>
                    </a:lnTo>
                    <a:lnTo>
                      <a:pt x="126" y="94"/>
                    </a:lnTo>
                    <a:lnTo>
                      <a:pt x="132" y="92"/>
                    </a:lnTo>
                    <a:lnTo>
                      <a:pt x="136" y="82"/>
                    </a:lnTo>
                    <a:lnTo>
                      <a:pt x="138" y="72"/>
                    </a:lnTo>
                    <a:lnTo>
                      <a:pt x="142" y="60"/>
                    </a:lnTo>
                    <a:lnTo>
                      <a:pt x="144" y="58"/>
                    </a:lnTo>
                    <a:lnTo>
                      <a:pt x="148" y="56"/>
                    </a:lnTo>
                    <a:lnTo>
                      <a:pt x="154" y="56"/>
                    </a:lnTo>
                    <a:lnTo>
                      <a:pt x="160" y="56"/>
                    </a:lnTo>
                    <a:lnTo>
                      <a:pt x="160" y="52"/>
                    </a:lnTo>
                    <a:lnTo>
                      <a:pt x="150" y="46"/>
                    </a:lnTo>
                    <a:lnTo>
                      <a:pt x="146" y="40"/>
                    </a:lnTo>
                    <a:lnTo>
                      <a:pt x="144" y="34"/>
                    </a:lnTo>
                    <a:lnTo>
                      <a:pt x="146" y="32"/>
                    </a:lnTo>
                    <a:lnTo>
                      <a:pt x="148" y="28"/>
                    </a:lnTo>
                    <a:lnTo>
                      <a:pt x="142" y="26"/>
                    </a:lnTo>
                    <a:lnTo>
                      <a:pt x="138" y="22"/>
                    </a:lnTo>
                    <a:lnTo>
                      <a:pt x="138" y="14"/>
                    </a:lnTo>
                    <a:lnTo>
                      <a:pt x="136" y="8"/>
                    </a:lnTo>
                    <a:lnTo>
                      <a:pt x="13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 name="Freeform 225"/>
              <p:cNvSpPr>
                <a:spLocks noChangeAspect="1"/>
              </p:cNvSpPr>
              <p:nvPr/>
            </p:nvSpPr>
            <p:spPr bwMode="gray">
              <a:xfrm>
                <a:off x="4438" y="2334"/>
                <a:ext cx="636" cy="516"/>
              </a:xfrm>
              <a:custGeom>
                <a:avLst/>
                <a:gdLst>
                  <a:gd name="T0" fmla="*/ 194 w 636"/>
                  <a:gd name="T1" fmla="*/ 112 h 516"/>
                  <a:gd name="T2" fmla="*/ 212 w 636"/>
                  <a:gd name="T3" fmla="*/ 114 h 516"/>
                  <a:gd name="T4" fmla="*/ 226 w 636"/>
                  <a:gd name="T5" fmla="*/ 100 h 516"/>
                  <a:gd name="T6" fmla="*/ 242 w 636"/>
                  <a:gd name="T7" fmla="*/ 72 h 516"/>
                  <a:gd name="T8" fmla="*/ 284 w 636"/>
                  <a:gd name="T9" fmla="*/ 62 h 516"/>
                  <a:gd name="T10" fmla="*/ 294 w 636"/>
                  <a:gd name="T11" fmla="*/ 72 h 516"/>
                  <a:gd name="T12" fmla="*/ 310 w 636"/>
                  <a:gd name="T13" fmla="*/ 56 h 516"/>
                  <a:gd name="T14" fmla="*/ 324 w 636"/>
                  <a:gd name="T15" fmla="*/ 38 h 516"/>
                  <a:gd name="T16" fmla="*/ 360 w 636"/>
                  <a:gd name="T17" fmla="*/ 24 h 516"/>
                  <a:gd name="T18" fmla="*/ 358 w 636"/>
                  <a:gd name="T19" fmla="*/ 2 h 516"/>
                  <a:gd name="T20" fmla="*/ 372 w 636"/>
                  <a:gd name="T21" fmla="*/ 12 h 516"/>
                  <a:gd name="T22" fmla="*/ 414 w 636"/>
                  <a:gd name="T23" fmla="*/ 22 h 516"/>
                  <a:gd name="T24" fmla="*/ 428 w 636"/>
                  <a:gd name="T25" fmla="*/ 20 h 516"/>
                  <a:gd name="T26" fmla="*/ 416 w 636"/>
                  <a:gd name="T27" fmla="*/ 42 h 516"/>
                  <a:gd name="T28" fmla="*/ 424 w 636"/>
                  <a:gd name="T29" fmla="*/ 52 h 516"/>
                  <a:gd name="T30" fmla="*/ 418 w 636"/>
                  <a:gd name="T31" fmla="*/ 56 h 516"/>
                  <a:gd name="T32" fmla="*/ 408 w 636"/>
                  <a:gd name="T33" fmla="*/ 80 h 516"/>
                  <a:gd name="T34" fmla="*/ 442 w 636"/>
                  <a:gd name="T35" fmla="*/ 104 h 516"/>
                  <a:gd name="T36" fmla="*/ 468 w 636"/>
                  <a:gd name="T37" fmla="*/ 122 h 516"/>
                  <a:gd name="T38" fmla="*/ 490 w 636"/>
                  <a:gd name="T39" fmla="*/ 92 h 516"/>
                  <a:gd name="T40" fmla="*/ 510 w 636"/>
                  <a:gd name="T41" fmla="*/ 32 h 516"/>
                  <a:gd name="T42" fmla="*/ 532 w 636"/>
                  <a:gd name="T43" fmla="*/ 0 h 516"/>
                  <a:gd name="T44" fmla="*/ 538 w 636"/>
                  <a:gd name="T45" fmla="*/ 56 h 516"/>
                  <a:gd name="T46" fmla="*/ 558 w 636"/>
                  <a:gd name="T47" fmla="*/ 76 h 516"/>
                  <a:gd name="T48" fmla="*/ 560 w 636"/>
                  <a:gd name="T49" fmla="*/ 118 h 516"/>
                  <a:gd name="T50" fmla="*/ 568 w 636"/>
                  <a:gd name="T51" fmla="*/ 152 h 516"/>
                  <a:gd name="T52" fmla="*/ 596 w 636"/>
                  <a:gd name="T53" fmla="*/ 182 h 516"/>
                  <a:gd name="T54" fmla="*/ 604 w 636"/>
                  <a:gd name="T55" fmla="*/ 208 h 516"/>
                  <a:gd name="T56" fmla="*/ 618 w 636"/>
                  <a:gd name="T57" fmla="*/ 234 h 516"/>
                  <a:gd name="T58" fmla="*/ 634 w 636"/>
                  <a:gd name="T59" fmla="*/ 270 h 516"/>
                  <a:gd name="T60" fmla="*/ 626 w 636"/>
                  <a:gd name="T61" fmla="*/ 322 h 516"/>
                  <a:gd name="T62" fmla="*/ 594 w 636"/>
                  <a:gd name="T63" fmla="*/ 378 h 516"/>
                  <a:gd name="T64" fmla="*/ 558 w 636"/>
                  <a:gd name="T65" fmla="*/ 408 h 516"/>
                  <a:gd name="T66" fmla="*/ 500 w 636"/>
                  <a:gd name="T67" fmla="*/ 480 h 516"/>
                  <a:gd name="T68" fmla="*/ 476 w 636"/>
                  <a:gd name="T69" fmla="*/ 490 h 516"/>
                  <a:gd name="T70" fmla="*/ 438 w 636"/>
                  <a:gd name="T71" fmla="*/ 506 h 516"/>
                  <a:gd name="T72" fmla="*/ 416 w 636"/>
                  <a:gd name="T73" fmla="*/ 494 h 516"/>
                  <a:gd name="T74" fmla="*/ 378 w 636"/>
                  <a:gd name="T75" fmla="*/ 504 h 516"/>
                  <a:gd name="T76" fmla="*/ 346 w 636"/>
                  <a:gd name="T77" fmla="*/ 482 h 516"/>
                  <a:gd name="T78" fmla="*/ 348 w 636"/>
                  <a:gd name="T79" fmla="*/ 454 h 516"/>
                  <a:gd name="T80" fmla="*/ 346 w 636"/>
                  <a:gd name="T81" fmla="*/ 428 h 516"/>
                  <a:gd name="T82" fmla="*/ 326 w 636"/>
                  <a:gd name="T83" fmla="*/ 444 h 516"/>
                  <a:gd name="T84" fmla="*/ 346 w 636"/>
                  <a:gd name="T85" fmla="*/ 420 h 516"/>
                  <a:gd name="T86" fmla="*/ 338 w 636"/>
                  <a:gd name="T87" fmla="*/ 416 h 516"/>
                  <a:gd name="T88" fmla="*/ 304 w 636"/>
                  <a:gd name="T89" fmla="*/ 438 h 516"/>
                  <a:gd name="T90" fmla="*/ 304 w 636"/>
                  <a:gd name="T91" fmla="*/ 406 h 516"/>
                  <a:gd name="T92" fmla="*/ 268 w 636"/>
                  <a:gd name="T93" fmla="*/ 380 h 516"/>
                  <a:gd name="T94" fmla="*/ 150 w 636"/>
                  <a:gd name="T95" fmla="*/ 406 h 516"/>
                  <a:gd name="T96" fmla="*/ 74 w 636"/>
                  <a:gd name="T97" fmla="*/ 426 h 516"/>
                  <a:gd name="T98" fmla="*/ 14 w 636"/>
                  <a:gd name="T99" fmla="*/ 436 h 516"/>
                  <a:gd name="T100" fmla="*/ 0 w 636"/>
                  <a:gd name="T101" fmla="*/ 420 h 516"/>
                  <a:gd name="T102" fmla="*/ 30 w 636"/>
                  <a:gd name="T103" fmla="*/ 380 h 516"/>
                  <a:gd name="T104" fmla="*/ 26 w 636"/>
                  <a:gd name="T105" fmla="*/ 304 h 516"/>
                  <a:gd name="T106" fmla="*/ 20 w 636"/>
                  <a:gd name="T107" fmla="*/ 284 h 516"/>
                  <a:gd name="T108" fmla="*/ 30 w 636"/>
                  <a:gd name="T109" fmla="*/ 278 h 516"/>
                  <a:gd name="T110" fmla="*/ 40 w 636"/>
                  <a:gd name="T111" fmla="*/ 214 h 516"/>
                  <a:gd name="T112" fmla="*/ 52 w 636"/>
                  <a:gd name="T113" fmla="*/ 208 h 516"/>
                  <a:gd name="T114" fmla="*/ 76 w 636"/>
                  <a:gd name="T115" fmla="*/ 190 h 516"/>
                  <a:gd name="T116" fmla="*/ 110 w 636"/>
                  <a:gd name="T117" fmla="*/ 174 h 516"/>
                  <a:gd name="T118" fmla="*/ 162 w 636"/>
                  <a:gd name="T119" fmla="*/ 162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36" h="516">
                    <a:moveTo>
                      <a:pt x="180" y="138"/>
                    </a:moveTo>
                    <a:lnTo>
                      <a:pt x="186" y="132"/>
                    </a:lnTo>
                    <a:lnTo>
                      <a:pt x="188" y="130"/>
                    </a:lnTo>
                    <a:lnTo>
                      <a:pt x="188" y="124"/>
                    </a:lnTo>
                    <a:lnTo>
                      <a:pt x="190" y="118"/>
                    </a:lnTo>
                    <a:lnTo>
                      <a:pt x="194" y="112"/>
                    </a:lnTo>
                    <a:lnTo>
                      <a:pt x="198" y="108"/>
                    </a:lnTo>
                    <a:lnTo>
                      <a:pt x="202" y="106"/>
                    </a:lnTo>
                    <a:lnTo>
                      <a:pt x="204" y="112"/>
                    </a:lnTo>
                    <a:lnTo>
                      <a:pt x="206" y="114"/>
                    </a:lnTo>
                    <a:lnTo>
                      <a:pt x="210" y="116"/>
                    </a:lnTo>
                    <a:lnTo>
                      <a:pt x="212" y="114"/>
                    </a:lnTo>
                    <a:lnTo>
                      <a:pt x="212" y="112"/>
                    </a:lnTo>
                    <a:lnTo>
                      <a:pt x="214" y="110"/>
                    </a:lnTo>
                    <a:lnTo>
                      <a:pt x="212" y="106"/>
                    </a:lnTo>
                    <a:lnTo>
                      <a:pt x="212" y="100"/>
                    </a:lnTo>
                    <a:lnTo>
                      <a:pt x="220" y="100"/>
                    </a:lnTo>
                    <a:lnTo>
                      <a:pt x="226" y="100"/>
                    </a:lnTo>
                    <a:lnTo>
                      <a:pt x="226" y="92"/>
                    </a:lnTo>
                    <a:lnTo>
                      <a:pt x="230" y="86"/>
                    </a:lnTo>
                    <a:lnTo>
                      <a:pt x="232" y="82"/>
                    </a:lnTo>
                    <a:lnTo>
                      <a:pt x="236" y="80"/>
                    </a:lnTo>
                    <a:lnTo>
                      <a:pt x="240" y="78"/>
                    </a:lnTo>
                    <a:lnTo>
                      <a:pt x="242" y="72"/>
                    </a:lnTo>
                    <a:lnTo>
                      <a:pt x="244" y="68"/>
                    </a:lnTo>
                    <a:lnTo>
                      <a:pt x="248" y="64"/>
                    </a:lnTo>
                    <a:lnTo>
                      <a:pt x="262" y="58"/>
                    </a:lnTo>
                    <a:lnTo>
                      <a:pt x="270" y="56"/>
                    </a:lnTo>
                    <a:lnTo>
                      <a:pt x="276" y="54"/>
                    </a:lnTo>
                    <a:lnTo>
                      <a:pt x="284" y="62"/>
                    </a:lnTo>
                    <a:lnTo>
                      <a:pt x="288" y="66"/>
                    </a:lnTo>
                    <a:lnTo>
                      <a:pt x="288" y="72"/>
                    </a:lnTo>
                    <a:lnTo>
                      <a:pt x="288" y="74"/>
                    </a:lnTo>
                    <a:lnTo>
                      <a:pt x="286" y="76"/>
                    </a:lnTo>
                    <a:lnTo>
                      <a:pt x="290" y="74"/>
                    </a:lnTo>
                    <a:lnTo>
                      <a:pt x="294" y="72"/>
                    </a:lnTo>
                    <a:lnTo>
                      <a:pt x="298" y="74"/>
                    </a:lnTo>
                    <a:lnTo>
                      <a:pt x="302" y="74"/>
                    </a:lnTo>
                    <a:lnTo>
                      <a:pt x="306" y="72"/>
                    </a:lnTo>
                    <a:lnTo>
                      <a:pt x="310" y="70"/>
                    </a:lnTo>
                    <a:lnTo>
                      <a:pt x="308" y="62"/>
                    </a:lnTo>
                    <a:lnTo>
                      <a:pt x="310" y="56"/>
                    </a:lnTo>
                    <a:lnTo>
                      <a:pt x="314" y="54"/>
                    </a:lnTo>
                    <a:lnTo>
                      <a:pt x="320" y="50"/>
                    </a:lnTo>
                    <a:lnTo>
                      <a:pt x="326" y="48"/>
                    </a:lnTo>
                    <a:lnTo>
                      <a:pt x="324" y="44"/>
                    </a:lnTo>
                    <a:lnTo>
                      <a:pt x="322" y="42"/>
                    </a:lnTo>
                    <a:lnTo>
                      <a:pt x="324" y="38"/>
                    </a:lnTo>
                    <a:lnTo>
                      <a:pt x="326" y="34"/>
                    </a:lnTo>
                    <a:lnTo>
                      <a:pt x="334" y="28"/>
                    </a:lnTo>
                    <a:lnTo>
                      <a:pt x="344" y="26"/>
                    </a:lnTo>
                    <a:lnTo>
                      <a:pt x="354" y="26"/>
                    </a:lnTo>
                    <a:lnTo>
                      <a:pt x="358" y="24"/>
                    </a:lnTo>
                    <a:lnTo>
                      <a:pt x="360" y="24"/>
                    </a:lnTo>
                    <a:lnTo>
                      <a:pt x="362" y="20"/>
                    </a:lnTo>
                    <a:lnTo>
                      <a:pt x="364" y="16"/>
                    </a:lnTo>
                    <a:lnTo>
                      <a:pt x="364" y="12"/>
                    </a:lnTo>
                    <a:lnTo>
                      <a:pt x="358" y="10"/>
                    </a:lnTo>
                    <a:lnTo>
                      <a:pt x="358" y="8"/>
                    </a:lnTo>
                    <a:lnTo>
                      <a:pt x="358" y="2"/>
                    </a:lnTo>
                    <a:lnTo>
                      <a:pt x="362" y="2"/>
                    </a:lnTo>
                    <a:lnTo>
                      <a:pt x="364" y="4"/>
                    </a:lnTo>
                    <a:lnTo>
                      <a:pt x="368" y="6"/>
                    </a:lnTo>
                    <a:lnTo>
                      <a:pt x="366" y="10"/>
                    </a:lnTo>
                    <a:lnTo>
                      <a:pt x="368" y="10"/>
                    </a:lnTo>
                    <a:lnTo>
                      <a:pt x="372" y="12"/>
                    </a:lnTo>
                    <a:lnTo>
                      <a:pt x="374" y="12"/>
                    </a:lnTo>
                    <a:lnTo>
                      <a:pt x="384" y="14"/>
                    </a:lnTo>
                    <a:lnTo>
                      <a:pt x="390" y="18"/>
                    </a:lnTo>
                    <a:lnTo>
                      <a:pt x="398" y="22"/>
                    </a:lnTo>
                    <a:lnTo>
                      <a:pt x="408" y="22"/>
                    </a:lnTo>
                    <a:lnTo>
                      <a:pt x="414" y="22"/>
                    </a:lnTo>
                    <a:lnTo>
                      <a:pt x="416" y="18"/>
                    </a:lnTo>
                    <a:lnTo>
                      <a:pt x="418" y="24"/>
                    </a:lnTo>
                    <a:lnTo>
                      <a:pt x="422" y="26"/>
                    </a:lnTo>
                    <a:lnTo>
                      <a:pt x="424" y="22"/>
                    </a:lnTo>
                    <a:lnTo>
                      <a:pt x="424" y="20"/>
                    </a:lnTo>
                    <a:lnTo>
                      <a:pt x="428" y="20"/>
                    </a:lnTo>
                    <a:lnTo>
                      <a:pt x="432" y="22"/>
                    </a:lnTo>
                    <a:lnTo>
                      <a:pt x="434" y="26"/>
                    </a:lnTo>
                    <a:lnTo>
                      <a:pt x="432" y="30"/>
                    </a:lnTo>
                    <a:lnTo>
                      <a:pt x="428" y="36"/>
                    </a:lnTo>
                    <a:lnTo>
                      <a:pt x="422" y="40"/>
                    </a:lnTo>
                    <a:lnTo>
                      <a:pt x="416" y="42"/>
                    </a:lnTo>
                    <a:lnTo>
                      <a:pt x="416" y="48"/>
                    </a:lnTo>
                    <a:lnTo>
                      <a:pt x="416" y="50"/>
                    </a:lnTo>
                    <a:lnTo>
                      <a:pt x="418" y="52"/>
                    </a:lnTo>
                    <a:lnTo>
                      <a:pt x="420" y="54"/>
                    </a:lnTo>
                    <a:lnTo>
                      <a:pt x="422" y="54"/>
                    </a:lnTo>
                    <a:lnTo>
                      <a:pt x="424" y="52"/>
                    </a:lnTo>
                    <a:lnTo>
                      <a:pt x="426" y="54"/>
                    </a:lnTo>
                    <a:lnTo>
                      <a:pt x="428" y="54"/>
                    </a:lnTo>
                    <a:lnTo>
                      <a:pt x="426" y="58"/>
                    </a:lnTo>
                    <a:lnTo>
                      <a:pt x="422" y="60"/>
                    </a:lnTo>
                    <a:lnTo>
                      <a:pt x="420" y="60"/>
                    </a:lnTo>
                    <a:lnTo>
                      <a:pt x="418" y="56"/>
                    </a:lnTo>
                    <a:lnTo>
                      <a:pt x="418" y="54"/>
                    </a:lnTo>
                    <a:lnTo>
                      <a:pt x="410" y="60"/>
                    </a:lnTo>
                    <a:lnTo>
                      <a:pt x="406" y="64"/>
                    </a:lnTo>
                    <a:lnTo>
                      <a:pt x="404" y="70"/>
                    </a:lnTo>
                    <a:lnTo>
                      <a:pt x="404" y="76"/>
                    </a:lnTo>
                    <a:lnTo>
                      <a:pt x="408" y="80"/>
                    </a:lnTo>
                    <a:lnTo>
                      <a:pt x="410" y="84"/>
                    </a:lnTo>
                    <a:lnTo>
                      <a:pt x="414" y="86"/>
                    </a:lnTo>
                    <a:lnTo>
                      <a:pt x="424" y="90"/>
                    </a:lnTo>
                    <a:lnTo>
                      <a:pt x="430" y="92"/>
                    </a:lnTo>
                    <a:lnTo>
                      <a:pt x="434" y="96"/>
                    </a:lnTo>
                    <a:lnTo>
                      <a:pt x="442" y="104"/>
                    </a:lnTo>
                    <a:lnTo>
                      <a:pt x="456" y="108"/>
                    </a:lnTo>
                    <a:lnTo>
                      <a:pt x="458" y="110"/>
                    </a:lnTo>
                    <a:lnTo>
                      <a:pt x="462" y="116"/>
                    </a:lnTo>
                    <a:lnTo>
                      <a:pt x="464" y="120"/>
                    </a:lnTo>
                    <a:lnTo>
                      <a:pt x="466" y="122"/>
                    </a:lnTo>
                    <a:lnTo>
                      <a:pt x="468" y="122"/>
                    </a:lnTo>
                    <a:lnTo>
                      <a:pt x="472" y="122"/>
                    </a:lnTo>
                    <a:lnTo>
                      <a:pt x="476" y="120"/>
                    </a:lnTo>
                    <a:lnTo>
                      <a:pt x="480" y="116"/>
                    </a:lnTo>
                    <a:lnTo>
                      <a:pt x="484" y="110"/>
                    </a:lnTo>
                    <a:lnTo>
                      <a:pt x="486" y="104"/>
                    </a:lnTo>
                    <a:lnTo>
                      <a:pt x="490" y="92"/>
                    </a:lnTo>
                    <a:lnTo>
                      <a:pt x="494" y="84"/>
                    </a:lnTo>
                    <a:lnTo>
                      <a:pt x="498" y="76"/>
                    </a:lnTo>
                    <a:lnTo>
                      <a:pt x="500" y="64"/>
                    </a:lnTo>
                    <a:lnTo>
                      <a:pt x="502" y="52"/>
                    </a:lnTo>
                    <a:lnTo>
                      <a:pt x="504" y="42"/>
                    </a:lnTo>
                    <a:lnTo>
                      <a:pt x="510" y="32"/>
                    </a:lnTo>
                    <a:lnTo>
                      <a:pt x="514" y="24"/>
                    </a:lnTo>
                    <a:lnTo>
                      <a:pt x="520" y="6"/>
                    </a:lnTo>
                    <a:lnTo>
                      <a:pt x="522" y="0"/>
                    </a:lnTo>
                    <a:lnTo>
                      <a:pt x="524" y="0"/>
                    </a:lnTo>
                    <a:lnTo>
                      <a:pt x="528" y="0"/>
                    </a:lnTo>
                    <a:lnTo>
                      <a:pt x="532" y="0"/>
                    </a:lnTo>
                    <a:lnTo>
                      <a:pt x="534" y="4"/>
                    </a:lnTo>
                    <a:lnTo>
                      <a:pt x="532" y="12"/>
                    </a:lnTo>
                    <a:lnTo>
                      <a:pt x="532" y="20"/>
                    </a:lnTo>
                    <a:lnTo>
                      <a:pt x="532" y="26"/>
                    </a:lnTo>
                    <a:lnTo>
                      <a:pt x="536" y="44"/>
                    </a:lnTo>
                    <a:lnTo>
                      <a:pt x="538" y="56"/>
                    </a:lnTo>
                    <a:lnTo>
                      <a:pt x="540" y="60"/>
                    </a:lnTo>
                    <a:lnTo>
                      <a:pt x="542" y="62"/>
                    </a:lnTo>
                    <a:lnTo>
                      <a:pt x="546" y="62"/>
                    </a:lnTo>
                    <a:lnTo>
                      <a:pt x="548" y="60"/>
                    </a:lnTo>
                    <a:lnTo>
                      <a:pt x="552" y="68"/>
                    </a:lnTo>
                    <a:lnTo>
                      <a:pt x="558" y="76"/>
                    </a:lnTo>
                    <a:lnTo>
                      <a:pt x="554" y="82"/>
                    </a:lnTo>
                    <a:lnTo>
                      <a:pt x="556" y="90"/>
                    </a:lnTo>
                    <a:lnTo>
                      <a:pt x="554" y="100"/>
                    </a:lnTo>
                    <a:lnTo>
                      <a:pt x="556" y="106"/>
                    </a:lnTo>
                    <a:lnTo>
                      <a:pt x="558" y="110"/>
                    </a:lnTo>
                    <a:lnTo>
                      <a:pt x="560" y="118"/>
                    </a:lnTo>
                    <a:lnTo>
                      <a:pt x="560" y="124"/>
                    </a:lnTo>
                    <a:lnTo>
                      <a:pt x="562" y="132"/>
                    </a:lnTo>
                    <a:lnTo>
                      <a:pt x="564" y="136"/>
                    </a:lnTo>
                    <a:lnTo>
                      <a:pt x="564" y="144"/>
                    </a:lnTo>
                    <a:lnTo>
                      <a:pt x="564" y="148"/>
                    </a:lnTo>
                    <a:lnTo>
                      <a:pt x="568" y="152"/>
                    </a:lnTo>
                    <a:lnTo>
                      <a:pt x="576" y="158"/>
                    </a:lnTo>
                    <a:lnTo>
                      <a:pt x="584" y="162"/>
                    </a:lnTo>
                    <a:lnTo>
                      <a:pt x="592" y="168"/>
                    </a:lnTo>
                    <a:lnTo>
                      <a:pt x="594" y="174"/>
                    </a:lnTo>
                    <a:lnTo>
                      <a:pt x="594" y="178"/>
                    </a:lnTo>
                    <a:lnTo>
                      <a:pt x="596" y="182"/>
                    </a:lnTo>
                    <a:lnTo>
                      <a:pt x="598" y="186"/>
                    </a:lnTo>
                    <a:lnTo>
                      <a:pt x="598" y="200"/>
                    </a:lnTo>
                    <a:lnTo>
                      <a:pt x="598" y="206"/>
                    </a:lnTo>
                    <a:lnTo>
                      <a:pt x="600" y="208"/>
                    </a:lnTo>
                    <a:lnTo>
                      <a:pt x="602" y="208"/>
                    </a:lnTo>
                    <a:lnTo>
                      <a:pt x="604" y="208"/>
                    </a:lnTo>
                    <a:lnTo>
                      <a:pt x="604" y="206"/>
                    </a:lnTo>
                    <a:lnTo>
                      <a:pt x="612" y="216"/>
                    </a:lnTo>
                    <a:lnTo>
                      <a:pt x="614" y="220"/>
                    </a:lnTo>
                    <a:lnTo>
                      <a:pt x="614" y="228"/>
                    </a:lnTo>
                    <a:lnTo>
                      <a:pt x="616" y="232"/>
                    </a:lnTo>
                    <a:lnTo>
                      <a:pt x="618" y="234"/>
                    </a:lnTo>
                    <a:lnTo>
                      <a:pt x="620" y="236"/>
                    </a:lnTo>
                    <a:lnTo>
                      <a:pt x="622" y="238"/>
                    </a:lnTo>
                    <a:lnTo>
                      <a:pt x="632" y="250"/>
                    </a:lnTo>
                    <a:lnTo>
                      <a:pt x="634" y="258"/>
                    </a:lnTo>
                    <a:lnTo>
                      <a:pt x="636" y="264"/>
                    </a:lnTo>
                    <a:lnTo>
                      <a:pt x="634" y="270"/>
                    </a:lnTo>
                    <a:lnTo>
                      <a:pt x="632" y="276"/>
                    </a:lnTo>
                    <a:lnTo>
                      <a:pt x="630" y="280"/>
                    </a:lnTo>
                    <a:lnTo>
                      <a:pt x="630" y="288"/>
                    </a:lnTo>
                    <a:lnTo>
                      <a:pt x="630" y="300"/>
                    </a:lnTo>
                    <a:lnTo>
                      <a:pt x="630" y="312"/>
                    </a:lnTo>
                    <a:lnTo>
                      <a:pt x="626" y="322"/>
                    </a:lnTo>
                    <a:lnTo>
                      <a:pt x="624" y="328"/>
                    </a:lnTo>
                    <a:lnTo>
                      <a:pt x="620" y="336"/>
                    </a:lnTo>
                    <a:lnTo>
                      <a:pt x="608" y="352"/>
                    </a:lnTo>
                    <a:lnTo>
                      <a:pt x="600" y="370"/>
                    </a:lnTo>
                    <a:lnTo>
                      <a:pt x="598" y="376"/>
                    </a:lnTo>
                    <a:lnTo>
                      <a:pt x="594" y="378"/>
                    </a:lnTo>
                    <a:lnTo>
                      <a:pt x="590" y="382"/>
                    </a:lnTo>
                    <a:lnTo>
                      <a:pt x="586" y="384"/>
                    </a:lnTo>
                    <a:lnTo>
                      <a:pt x="582" y="390"/>
                    </a:lnTo>
                    <a:lnTo>
                      <a:pt x="578" y="394"/>
                    </a:lnTo>
                    <a:lnTo>
                      <a:pt x="566" y="402"/>
                    </a:lnTo>
                    <a:lnTo>
                      <a:pt x="558" y="408"/>
                    </a:lnTo>
                    <a:lnTo>
                      <a:pt x="552" y="416"/>
                    </a:lnTo>
                    <a:lnTo>
                      <a:pt x="548" y="424"/>
                    </a:lnTo>
                    <a:lnTo>
                      <a:pt x="542" y="432"/>
                    </a:lnTo>
                    <a:lnTo>
                      <a:pt x="522" y="454"/>
                    </a:lnTo>
                    <a:lnTo>
                      <a:pt x="510" y="466"/>
                    </a:lnTo>
                    <a:lnTo>
                      <a:pt x="500" y="480"/>
                    </a:lnTo>
                    <a:lnTo>
                      <a:pt x="498" y="482"/>
                    </a:lnTo>
                    <a:lnTo>
                      <a:pt x="496" y="486"/>
                    </a:lnTo>
                    <a:lnTo>
                      <a:pt x="496" y="488"/>
                    </a:lnTo>
                    <a:lnTo>
                      <a:pt x="494" y="490"/>
                    </a:lnTo>
                    <a:lnTo>
                      <a:pt x="484" y="490"/>
                    </a:lnTo>
                    <a:lnTo>
                      <a:pt x="476" y="490"/>
                    </a:lnTo>
                    <a:lnTo>
                      <a:pt x="468" y="492"/>
                    </a:lnTo>
                    <a:lnTo>
                      <a:pt x="462" y="492"/>
                    </a:lnTo>
                    <a:lnTo>
                      <a:pt x="454" y="496"/>
                    </a:lnTo>
                    <a:lnTo>
                      <a:pt x="448" y="500"/>
                    </a:lnTo>
                    <a:lnTo>
                      <a:pt x="442" y="504"/>
                    </a:lnTo>
                    <a:lnTo>
                      <a:pt x="438" y="506"/>
                    </a:lnTo>
                    <a:lnTo>
                      <a:pt x="434" y="508"/>
                    </a:lnTo>
                    <a:lnTo>
                      <a:pt x="432" y="512"/>
                    </a:lnTo>
                    <a:lnTo>
                      <a:pt x="428" y="514"/>
                    </a:lnTo>
                    <a:lnTo>
                      <a:pt x="426" y="516"/>
                    </a:lnTo>
                    <a:lnTo>
                      <a:pt x="420" y="506"/>
                    </a:lnTo>
                    <a:lnTo>
                      <a:pt x="416" y="494"/>
                    </a:lnTo>
                    <a:lnTo>
                      <a:pt x="412" y="494"/>
                    </a:lnTo>
                    <a:lnTo>
                      <a:pt x="410" y="496"/>
                    </a:lnTo>
                    <a:lnTo>
                      <a:pt x="408" y="500"/>
                    </a:lnTo>
                    <a:lnTo>
                      <a:pt x="386" y="514"/>
                    </a:lnTo>
                    <a:lnTo>
                      <a:pt x="380" y="510"/>
                    </a:lnTo>
                    <a:lnTo>
                      <a:pt x="378" y="504"/>
                    </a:lnTo>
                    <a:lnTo>
                      <a:pt x="370" y="504"/>
                    </a:lnTo>
                    <a:lnTo>
                      <a:pt x="364" y="504"/>
                    </a:lnTo>
                    <a:lnTo>
                      <a:pt x="358" y="500"/>
                    </a:lnTo>
                    <a:lnTo>
                      <a:pt x="354" y="494"/>
                    </a:lnTo>
                    <a:lnTo>
                      <a:pt x="348" y="488"/>
                    </a:lnTo>
                    <a:lnTo>
                      <a:pt x="346" y="482"/>
                    </a:lnTo>
                    <a:lnTo>
                      <a:pt x="346" y="478"/>
                    </a:lnTo>
                    <a:lnTo>
                      <a:pt x="350" y="474"/>
                    </a:lnTo>
                    <a:lnTo>
                      <a:pt x="352" y="470"/>
                    </a:lnTo>
                    <a:lnTo>
                      <a:pt x="354" y="464"/>
                    </a:lnTo>
                    <a:lnTo>
                      <a:pt x="352" y="458"/>
                    </a:lnTo>
                    <a:lnTo>
                      <a:pt x="348" y="454"/>
                    </a:lnTo>
                    <a:lnTo>
                      <a:pt x="344" y="452"/>
                    </a:lnTo>
                    <a:lnTo>
                      <a:pt x="340" y="448"/>
                    </a:lnTo>
                    <a:lnTo>
                      <a:pt x="346" y="440"/>
                    </a:lnTo>
                    <a:lnTo>
                      <a:pt x="346" y="436"/>
                    </a:lnTo>
                    <a:lnTo>
                      <a:pt x="348" y="432"/>
                    </a:lnTo>
                    <a:lnTo>
                      <a:pt x="346" y="428"/>
                    </a:lnTo>
                    <a:lnTo>
                      <a:pt x="342" y="428"/>
                    </a:lnTo>
                    <a:lnTo>
                      <a:pt x="340" y="430"/>
                    </a:lnTo>
                    <a:lnTo>
                      <a:pt x="336" y="436"/>
                    </a:lnTo>
                    <a:lnTo>
                      <a:pt x="332" y="442"/>
                    </a:lnTo>
                    <a:lnTo>
                      <a:pt x="330" y="444"/>
                    </a:lnTo>
                    <a:lnTo>
                      <a:pt x="326" y="444"/>
                    </a:lnTo>
                    <a:lnTo>
                      <a:pt x="324" y="444"/>
                    </a:lnTo>
                    <a:lnTo>
                      <a:pt x="322" y="442"/>
                    </a:lnTo>
                    <a:lnTo>
                      <a:pt x="324" y="438"/>
                    </a:lnTo>
                    <a:lnTo>
                      <a:pt x="328" y="438"/>
                    </a:lnTo>
                    <a:lnTo>
                      <a:pt x="332" y="436"/>
                    </a:lnTo>
                    <a:lnTo>
                      <a:pt x="346" y="420"/>
                    </a:lnTo>
                    <a:lnTo>
                      <a:pt x="352" y="412"/>
                    </a:lnTo>
                    <a:lnTo>
                      <a:pt x="356" y="404"/>
                    </a:lnTo>
                    <a:lnTo>
                      <a:pt x="350" y="404"/>
                    </a:lnTo>
                    <a:lnTo>
                      <a:pt x="342" y="404"/>
                    </a:lnTo>
                    <a:lnTo>
                      <a:pt x="340" y="410"/>
                    </a:lnTo>
                    <a:lnTo>
                      <a:pt x="338" y="416"/>
                    </a:lnTo>
                    <a:lnTo>
                      <a:pt x="332" y="416"/>
                    </a:lnTo>
                    <a:lnTo>
                      <a:pt x="326" y="418"/>
                    </a:lnTo>
                    <a:lnTo>
                      <a:pt x="318" y="424"/>
                    </a:lnTo>
                    <a:lnTo>
                      <a:pt x="312" y="432"/>
                    </a:lnTo>
                    <a:lnTo>
                      <a:pt x="310" y="438"/>
                    </a:lnTo>
                    <a:lnTo>
                      <a:pt x="304" y="438"/>
                    </a:lnTo>
                    <a:lnTo>
                      <a:pt x="304" y="436"/>
                    </a:lnTo>
                    <a:lnTo>
                      <a:pt x="304" y="434"/>
                    </a:lnTo>
                    <a:lnTo>
                      <a:pt x="304" y="426"/>
                    </a:lnTo>
                    <a:lnTo>
                      <a:pt x="306" y="418"/>
                    </a:lnTo>
                    <a:lnTo>
                      <a:pt x="304" y="410"/>
                    </a:lnTo>
                    <a:lnTo>
                      <a:pt x="304" y="406"/>
                    </a:lnTo>
                    <a:lnTo>
                      <a:pt x="302" y="400"/>
                    </a:lnTo>
                    <a:lnTo>
                      <a:pt x="300" y="392"/>
                    </a:lnTo>
                    <a:lnTo>
                      <a:pt x="286" y="388"/>
                    </a:lnTo>
                    <a:lnTo>
                      <a:pt x="276" y="384"/>
                    </a:lnTo>
                    <a:lnTo>
                      <a:pt x="270" y="382"/>
                    </a:lnTo>
                    <a:lnTo>
                      <a:pt x="268" y="380"/>
                    </a:lnTo>
                    <a:lnTo>
                      <a:pt x="264" y="378"/>
                    </a:lnTo>
                    <a:lnTo>
                      <a:pt x="232" y="378"/>
                    </a:lnTo>
                    <a:lnTo>
                      <a:pt x="208" y="392"/>
                    </a:lnTo>
                    <a:lnTo>
                      <a:pt x="176" y="392"/>
                    </a:lnTo>
                    <a:lnTo>
                      <a:pt x="164" y="398"/>
                    </a:lnTo>
                    <a:lnTo>
                      <a:pt x="150" y="406"/>
                    </a:lnTo>
                    <a:lnTo>
                      <a:pt x="134" y="416"/>
                    </a:lnTo>
                    <a:lnTo>
                      <a:pt x="122" y="420"/>
                    </a:lnTo>
                    <a:lnTo>
                      <a:pt x="108" y="422"/>
                    </a:lnTo>
                    <a:lnTo>
                      <a:pt x="92" y="422"/>
                    </a:lnTo>
                    <a:lnTo>
                      <a:pt x="84" y="424"/>
                    </a:lnTo>
                    <a:lnTo>
                      <a:pt x="74" y="426"/>
                    </a:lnTo>
                    <a:lnTo>
                      <a:pt x="58" y="432"/>
                    </a:lnTo>
                    <a:lnTo>
                      <a:pt x="42" y="438"/>
                    </a:lnTo>
                    <a:lnTo>
                      <a:pt x="32" y="440"/>
                    </a:lnTo>
                    <a:lnTo>
                      <a:pt x="24" y="440"/>
                    </a:lnTo>
                    <a:lnTo>
                      <a:pt x="18" y="440"/>
                    </a:lnTo>
                    <a:lnTo>
                      <a:pt x="14" y="436"/>
                    </a:lnTo>
                    <a:lnTo>
                      <a:pt x="6" y="430"/>
                    </a:lnTo>
                    <a:lnTo>
                      <a:pt x="4" y="428"/>
                    </a:lnTo>
                    <a:lnTo>
                      <a:pt x="2" y="428"/>
                    </a:lnTo>
                    <a:lnTo>
                      <a:pt x="0" y="426"/>
                    </a:lnTo>
                    <a:lnTo>
                      <a:pt x="0" y="422"/>
                    </a:lnTo>
                    <a:lnTo>
                      <a:pt x="0" y="420"/>
                    </a:lnTo>
                    <a:lnTo>
                      <a:pt x="2" y="416"/>
                    </a:lnTo>
                    <a:lnTo>
                      <a:pt x="4" y="414"/>
                    </a:lnTo>
                    <a:lnTo>
                      <a:pt x="10" y="412"/>
                    </a:lnTo>
                    <a:lnTo>
                      <a:pt x="16" y="408"/>
                    </a:lnTo>
                    <a:lnTo>
                      <a:pt x="24" y="394"/>
                    </a:lnTo>
                    <a:lnTo>
                      <a:pt x="30" y="380"/>
                    </a:lnTo>
                    <a:lnTo>
                      <a:pt x="28" y="376"/>
                    </a:lnTo>
                    <a:lnTo>
                      <a:pt x="26" y="372"/>
                    </a:lnTo>
                    <a:lnTo>
                      <a:pt x="26" y="362"/>
                    </a:lnTo>
                    <a:lnTo>
                      <a:pt x="26" y="328"/>
                    </a:lnTo>
                    <a:lnTo>
                      <a:pt x="26" y="316"/>
                    </a:lnTo>
                    <a:lnTo>
                      <a:pt x="26" y="304"/>
                    </a:lnTo>
                    <a:lnTo>
                      <a:pt x="24" y="296"/>
                    </a:lnTo>
                    <a:lnTo>
                      <a:pt x="20" y="288"/>
                    </a:lnTo>
                    <a:lnTo>
                      <a:pt x="16" y="280"/>
                    </a:lnTo>
                    <a:lnTo>
                      <a:pt x="16" y="276"/>
                    </a:lnTo>
                    <a:lnTo>
                      <a:pt x="20" y="280"/>
                    </a:lnTo>
                    <a:lnTo>
                      <a:pt x="20" y="284"/>
                    </a:lnTo>
                    <a:lnTo>
                      <a:pt x="26" y="284"/>
                    </a:lnTo>
                    <a:lnTo>
                      <a:pt x="24" y="278"/>
                    </a:lnTo>
                    <a:lnTo>
                      <a:pt x="24" y="272"/>
                    </a:lnTo>
                    <a:lnTo>
                      <a:pt x="28" y="276"/>
                    </a:lnTo>
                    <a:lnTo>
                      <a:pt x="28" y="280"/>
                    </a:lnTo>
                    <a:lnTo>
                      <a:pt x="30" y="278"/>
                    </a:lnTo>
                    <a:lnTo>
                      <a:pt x="30" y="276"/>
                    </a:lnTo>
                    <a:lnTo>
                      <a:pt x="32" y="272"/>
                    </a:lnTo>
                    <a:lnTo>
                      <a:pt x="28" y="256"/>
                    </a:lnTo>
                    <a:lnTo>
                      <a:pt x="36" y="236"/>
                    </a:lnTo>
                    <a:lnTo>
                      <a:pt x="38" y="226"/>
                    </a:lnTo>
                    <a:lnTo>
                      <a:pt x="40" y="214"/>
                    </a:lnTo>
                    <a:lnTo>
                      <a:pt x="40" y="208"/>
                    </a:lnTo>
                    <a:lnTo>
                      <a:pt x="44" y="202"/>
                    </a:lnTo>
                    <a:lnTo>
                      <a:pt x="46" y="206"/>
                    </a:lnTo>
                    <a:lnTo>
                      <a:pt x="48" y="208"/>
                    </a:lnTo>
                    <a:lnTo>
                      <a:pt x="48" y="210"/>
                    </a:lnTo>
                    <a:lnTo>
                      <a:pt x="52" y="208"/>
                    </a:lnTo>
                    <a:lnTo>
                      <a:pt x="54" y="206"/>
                    </a:lnTo>
                    <a:lnTo>
                      <a:pt x="56" y="202"/>
                    </a:lnTo>
                    <a:lnTo>
                      <a:pt x="58" y="198"/>
                    </a:lnTo>
                    <a:lnTo>
                      <a:pt x="62" y="196"/>
                    </a:lnTo>
                    <a:lnTo>
                      <a:pt x="70" y="194"/>
                    </a:lnTo>
                    <a:lnTo>
                      <a:pt x="76" y="190"/>
                    </a:lnTo>
                    <a:lnTo>
                      <a:pt x="78" y="188"/>
                    </a:lnTo>
                    <a:lnTo>
                      <a:pt x="82" y="186"/>
                    </a:lnTo>
                    <a:lnTo>
                      <a:pt x="86" y="182"/>
                    </a:lnTo>
                    <a:lnTo>
                      <a:pt x="94" y="178"/>
                    </a:lnTo>
                    <a:lnTo>
                      <a:pt x="102" y="176"/>
                    </a:lnTo>
                    <a:lnTo>
                      <a:pt x="110" y="174"/>
                    </a:lnTo>
                    <a:lnTo>
                      <a:pt x="118" y="172"/>
                    </a:lnTo>
                    <a:lnTo>
                      <a:pt x="128" y="168"/>
                    </a:lnTo>
                    <a:lnTo>
                      <a:pt x="138" y="166"/>
                    </a:lnTo>
                    <a:lnTo>
                      <a:pt x="146" y="166"/>
                    </a:lnTo>
                    <a:lnTo>
                      <a:pt x="156" y="164"/>
                    </a:lnTo>
                    <a:lnTo>
                      <a:pt x="162" y="162"/>
                    </a:lnTo>
                    <a:lnTo>
                      <a:pt x="168" y="152"/>
                    </a:lnTo>
                    <a:lnTo>
                      <a:pt x="180" y="1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 name="Freeform 226"/>
              <p:cNvSpPr>
                <a:spLocks noChangeAspect="1"/>
              </p:cNvSpPr>
              <p:nvPr/>
            </p:nvSpPr>
            <p:spPr bwMode="gray">
              <a:xfrm>
                <a:off x="4660" y="2288"/>
                <a:ext cx="64" cy="38"/>
              </a:xfrm>
              <a:custGeom>
                <a:avLst/>
                <a:gdLst>
                  <a:gd name="T0" fmla="*/ 64 w 64"/>
                  <a:gd name="T1" fmla="*/ 0 h 38"/>
                  <a:gd name="T2" fmla="*/ 52 w 64"/>
                  <a:gd name="T3" fmla="*/ 10 h 38"/>
                  <a:gd name="T4" fmla="*/ 36 w 64"/>
                  <a:gd name="T5" fmla="*/ 16 h 38"/>
                  <a:gd name="T6" fmla="*/ 32 w 64"/>
                  <a:gd name="T7" fmla="*/ 18 h 38"/>
                  <a:gd name="T8" fmla="*/ 28 w 64"/>
                  <a:gd name="T9" fmla="*/ 20 h 38"/>
                  <a:gd name="T10" fmla="*/ 22 w 64"/>
                  <a:gd name="T11" fmla="*/ 28 h 38"/>
                  <a:gd name="T12" fmla="*/ 14 w 64"/>
                  <a:gd name="T13" fmla="*/ 36 h 38"/>
                  <a:gd name="T14" fmla="*/ 8 w 64"/>
                  <a:gd name="T15" fmla="*/ 38 h 38"/>
                  <a:gd name="T16" fmla="*/ 2 w 64"/>
                  <a:gd name="T17" fmla="*/ 38 h 38"/>
                  <a:gd name="T18" fmla="*/ 0 w 64"/>
                  <a:gd name="T19" fmla="*/ 38 h 38"/>
                  <a:gd name="T20" fmla="*/ 0 w 64"/>
                  <a:gd name="T21" fmla="*/ 34 h 38"/>
                  <a:gd name="T22" fmla="*/ 0 w 64"/>
                  <a:gd name="T23" fmla="*/ 30 h 38"/>
                  <a:gd name="T24" fmla="*/ 2 w 64"/>
                  <a:gd name="T25" fmla="*/ 26 h 38"/>
                  <a:gd name="T26" fmla="*/ 10 w 64"/>
                  <a:gd name="T27" fmla="*/ 20 h 38"/>
                  <a:gd name="T28" fmla="*/ 26 w 64"/>
                  <a:gd name="T29" fmla="*/ 14 h 38"/>
                  <a:gd name="T30" fmla="*/ 28 w 64"/>
                  <a:gd name="T31" fmla="*/ 12 h 38"/>
                  <a:gd name="T32" fmla="*/ 30 w 64"/>
                  <a:gd name="T33" fmla="*/ 8 h 38"/>
                  <a:gd name="T34" fmla="*/ 32 w 64"/>
                  <a:gd name="T35" fmla="*/ 6 h 38"/>
                  <a:gd name="T36" fmla="*/ 36 w 64"/>
                  <a:gd name="T37" fmla="*/ 4 h 38"/>
                  <a:gd name="T38" fmla="*/ 46 w 64"/>
                  <a:gd name="T39" fmla="*/ 2 h 38"/>
                  <a:gd name="T40" fmla="*/ 54 w 64"/>
                  <a:gd name="T41" fmla="*/ 0 h 38"/>
                  <a:gd name="T42" fmla="*/ 64 w 64"/>
                  <a:gd name="T43" fmla="*/ 0 h 38"/>
                  <a:gd name="T44" fmla="*/ 64 w 64"/>
                  <a:gd name="T45" fmla="*/ 2 h 38"/>
                  <a:gd name="T46" fmla="*/ 64 w 64"/>
                  <a:gd name="T47" fmla="*/ 0 h 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4" h="38">
                    <a:moveTo>
                      <a:pt x="64" y="0"/>
                    </a:moveTo>
                    <a:lnTo>
                      <a:pt x="52" y="10"/>
                    </a:lnTo>
                    <a:lnTo>
                      <a:pt x="36" y="16"/>
                    </a:lnTo>
                    <a:lnTo>
                      <a:pt x="32" y="18"/>
                    </a:lnTo>
                    <a:lnTo>
                      <a:pt x="28" y="20"/>
                    </a:lnTo>
                    <a:lnTo>
                      <a:pt x="22" y="28"/>
                    </a:lnTo>
                    <a:lnTo>
                      <a:pt x="14" y="36"/>
                    </a:lnTo>
                    <a:lnTo>
                      <a:pt x="8" y="38"/>
                    </a:lnTo>
                    <a:lnTo>
                      <a:pt x="2" y="38"/>
                    </a:lnTo>
                    <a:lnTo>
                      <a:pt x="0" y="38"/>
                    </a:lnTo>
                    <a:lnTo>
                      <a:pt x="0" y="34"/>
                    </a:lnTo>
                    <a:lnTo>
                      <a:pt x="0" y="30"/>
                    </a:lnTo>
                    <a:lnTo>
                      <a:pt x="2" y="26"/>
                    </a:lnTo>
                    <a:lnTo>
                      <a:pt x="10" y="20"/>
                    </a:lnTo>
                    <a:lnTo>
                      <a:pt x="26" y="14"/>
                    </a:lnTo>
                    <a:lnTo>
                      <a:pt x="28" y="12"/>
                    </a:lnTo>
                    <a:lnTo>
                      <a:pt x="30" y="8"/>
                    </a:lnTo>
                    <a:lnTo>
                      <a:pt x="32" y="6"/>
                    </a:lnTo>
                    <a:lnTo>
                      <a:pt x="36" y="4"/>
                    </a:lnTo>
                    <a:lnTo>
                      <a:pt x="46" y="2"/>
                    </a:lnTo>
                    <a:lnTo>
                      <a:pt x="54" y="0"/>
                    </a:lnTo>
                    <a:lnTo>
                      <a:pt x="64" y="0"/>
                    </a:lnTo>
                    <a:lnTo>
                      <a:pt x="64" y="2"/>
                    </a:lnTo>
                    <a:lnTo>
                      <a:pt x="6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8" name="Freeform 227"/>
              <p:cNvSpPr>
                <a:spLocks noChangeAspect="1"/>
              </p:cNvSpPr>
              <p:nvPr/>
            </p:nvSpPr>
            <p:spPr bwMode="gray">
              <a:xfrm>
                <a:off x="4606" y="2284"/>
                <a:ext cx="50" cy="10"/>
              </a:xfrm>
              <a:custGeom>
                <a:avLst/>
                <a:gdLst>
                  <a:gd name="T0" fmla="*/ 40 w 50"/>
                  <a:gd name="T1" fmla="*/ 8 h 10"/>
                  <a:gd name="T2" fmla="*/ 34 w 50"/>
                  <a:gd name="T3" fmla="*/ 10 h 10"/>
                  <a:gd name="T4" fmla="*/ 28 w 50"/>
                  <a:gd name="T5" fmla="*/ 10 h 10"/>
                  <a:gd name="T6" fmla="*/ 22 w 50"/>
                  <a:gd name="T7" fmla="*/ 8 h 10"/>
                  <a:gd name="T8" fmla="*/ 10 w 50"/>
                  <a:gd name="T9" fmla="*/ 10 h 10"/>
                  <a:gd name="T10" fmla="*/ 4 w 50"/>
                  <a:gd name="T11" fmla="*/ 10 h 10"/>
                  <a:gd name="T12" fmla="*/ 2 w 50"/>
                  <a:gd name="T13" fmla="*/ 8 h 10"/>
                  <a:gd name="T14" fmla="*/ 0 w 50"/>
                  <a:gd name="T15" fmla="*/ 4 h 10"/>
                  <a:gd name="T16" fmla="*/ 6 w 50"/>
                  <a:gd name="T17" fmla="*/ 2 h 10"/>
                  <a:gd name="T18" fmla="*/ 12 w 50"/>
                  <a:gd name="T19" fmla="*/ 0 h 10"/>
                  <a:gd name="T20" fmla="*/ 18 w 50"/>
                  <a:gd name="T21" fmla="*/ 2 h 10"/>
                  <a:gd name="T22" fmla="*/ 24 w 50"/>
                  <a:gd name="T23" fmla="*/ 4 h 10"/>
                  <a:gd name="T24" fmla="*/ 28 w 50"/>
                  <a:gd name="T25" fmla="*/ 6 h 10"/>
                  <a:gd name="T26" fmla="*/ 34 w 50"/>
                  <a:gd name="T27" fmla="*/ 8 h 10"/>
                  <a:gd name="T28" fmla="*/ 42 w 50"/>
                  <a:gd name="T29" fmla="*/ 6 h 10"/>
                  <a:gd name="T30" fmla="*/ 50 w 50"/>
                  <a:gd name="T31" fmla="*/ 4 h 10"/>
                  <a:gd name="T32" fmla="*/ 46 w 50"/>
                  <a:gd name="T33" fmla="*/ 8 h 10"/>
                  <a:gd name="T34" fmla="*/ 44 w 50"/>
                  <a:gd name="T35" fmla="*/ 10 h 10"/>
                  <a:gd name="T36" fmla="*/ 38 w 50"/>
                  <a:gd name="T37" fmla="*/ 10 h 10"/>
                  <a:gd name="T38" fmla="*/ 40 w 50"/>
                  <a:gd name="T39" fmla="*/ 8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10">
                    <a:moveTo>
                      <a:pt x="40" y="8"/>
                    </a:moveTo>
                    <a:lnTo>
                      <a:pt x="34" y="10"/>
                    </a:lnTo>
                    <a:lnTo>
                      <a:pt x="28" y="10"/>
                    </a:lnTo>
                    <a:lnTo>
                      <a:pt x="22" y="8"/>
                    </a:lnTo>
                    <a:lnTo>
                      <a:pt x="10" y="10"/>
                    </a:lnTo>
                    <a:lnTo>
                      <a:pt x="4" y="10"/>
                    </a:lnTo>
                    <a:lnTo>
                      <a:pt x="2" y="8"/>
                    </a:lnTo>
                    <a:lnTo>
                      <a:pt x="0" y="4"/>
                    </a:lnTo>
                    <a:lnTo>
                      <a:pt x="6" y="2"/>
                    </a:lnTo>
                    <a:lnTo>
                      <a:pt x="12" y="0"/>
                    </a:lnTo>
                    <a:lnTo>
                      <a:pt x="18" y="2"/>
                    </a:lnTo>
                    <a:lnTo>
                      <a:pt x="24" y="4"/>
                    </a:lnTo>
                    <a:lnTo>
                      <a:pt x="28" y="6"/>
                    </a:lnTo>
                    <a:lnTo>
                      <a:pt x="34" y="8"/>
                    </a:lnTo>
                    <a:lnTo>
                      <a:pt x="42" y="6"/>
                    </a:lnTo>
                    <a:lnTo>
                      <a:pt x="50" y="4"/>
                    </a:lnTo>
                    <a:lnTo>
                      <a:pt x="46" y="8"/>
                    </a:lnTo>
                    <a:lnTo>
                      <a:pt x="44" y="10"/>
                    </a:lnTo>
                    <a:lnTo>
                      <a:pt x="38" y="10"/>
                    </a:lnTo>
                    <a:lnTo>
                      <a:pt x="4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9" name="Freeform 228"/>
              <p:cNvSpPr>
                <a:spLocks noChangeAspect="1"/>
              </p:cNvSpPr>
              <p:nvPr/>
            </p:nvSpPr>
            <p:spPr bwMode="gray">
              <a:xfrm>
                <a:off x="4378" y="2244"/>
                <a:ext cx="162" cy="50"/>
              </a:xfrm>
              <a:custGeom>
                <a:avLst/>
                <a:gdLst>
                  <a:gd name="T0" fmla="*/ 8 w 162"/>
                  <a:gd name="T1" fmla="*/ 16 h 50"/>
                  <a:gd name="T2" fmla="*/ 0 w 162"/>
                  <a:gd name="T3" fmla="*/ 12 h 50"/>
                  <a:gd name="T4" fmla="*/ 8 w 162"/>
                  <a:gd name="T5" fmla="*/ 10 h 50"/>
                  <a:gd name="T6" fmla="*/ 10 w 162"/>
                  <a:gd name="T7" fmla="*/ 6 h 50"/>
                  <a:gd name="T8" fmla="*/ 10 w 162"/>
                  <a:gd name="T9" fmla="*/ 2 h 50"/>
                  <a:gd name="T10" fmla="*/ 16 w 162"/>
                  <a:gd name="T11" fmla="*/ 0 h 50"/>
                  <a:gd name="T12" fmla="*/ 36 w 162"/>
                  <a:gd name="T13" fmla="*/ 2 h 50"/>
                  <a:gd name="T14" fmla="*/ 50 w 162"/>
                  <a:gd name="T15" fmla="*/ 6 h 50"/>
                  <a:gd name="T16" fmla="*/ 54 w 162"/>
                  <a:gd name="T17" fmla="*/ 12 h 50"/>
                  <a:gd name="T18" fmla="*/ 62 w 162"/>
                  <a:gd name="T19" fmla="*/ 16 h 50"/>
                  <a:gd name="T20" fmla="*/ 78 w 162"/>
                  <a:gd name="T21" fmla="*/ 14 h 50"/>
                  <a:gd name="T22" fmla="*/ 88 w 162"/>
                  <a:gd name="T23" fmla="*/ 10 h 50"/>
                  <a:gd name="T24" fmla="*/ 92 w 162"/>
                  <a:gd name="T25" fmla="*/ 10 h 50"/>
                  <a:gd name="T26" fmla="*/ 100 w 162"/>
                  <a:gd name="T27" fmla="*/ 12 h 50"/>
                  <a:gd name="T28" fmla="*/ 106 w 162"/>
                  <a:gd name="T29" fmla="*/ 16 h 50"/>
                  <a:gd name="T30" fmla="*/ 118 w 162"/>
                  <a:gd name="T31" fmla="*/ 20 h 50"/>
                  <a:gd name="T32" fmla="*/ 118 w 162"/>
                  <a:gd name="T33" fmla="*/ 30 h 50"/>
                  <a:gd name="T34" fmla="*/ 132 w 162"/>
                  <a:gd name="T35" fmla="*/ 32 h 50"/>
                  <a:gd name="T36" fmla="*/ 150 w 162"/>
                  <a:gd name="T37" fmla="*/ 36 h 50"/>
                  <a:gd name="T38" fmla="*/ 162 w 162"/>
                  <a:gd name="T39" fmla="*/ 42 h 50"/>
                  <a:gd name="T40" fmla="*/ 156 w 162"/>
                  <a:gd name="T41" fmla="*/ 48 h 50"/>
                  <a:gd name="T42" fmla="*/ 150 w 162"/>
                  <a:gd name="T43" fmla="*/ 46 h 50"/>
                  <a:gd name="T44" fmla="*/ 144 w 162"/>
                  <a:gd name="T45" fmla="*/ 46 h 50"/>
                  <a:gd name="T46" fmla="*/ 142 w 162"/>
                  <a:gd name="T47" fmla="*/ 50 h 50"/>
                  <a:gd name="T48" fmla="*/ 130 w 162"/>
                  <a:gd name="T49" fmla="*/ 46 h 50"/>
                  <a:gd name="T50" fmla="*/ 118 w 162"/>
                  <a:gd name="T51" fmla="*/ 42 h 50"/>
                  <a:gd name="T52" fmla="*/ 90 w 162"/>
                  <a:gd name="T53" fmla="*/ 40 h 50"/>
                  <a:gd name="T54" fmla="*/ 82 w 162"/>
                  <a:gd name="T55" fmla="*/ 38 h 50"/>
                  <a:gd name="T56" fmla="*/ 74 w 162"/>
                  <a:gd name="T57" fmla="*/ 34 h 50"/>
                  <a:gd name="T58" fmla="*/ 56 w 162"/>
                  <a:gd name="T59" fmla="*/ 32 h 50"/>
                  <a:gd name="T60" fmla="*/ 40 w 162"/>
                  <a:gd name="T61" fmla="*/ 32 h 50"/>
                  <a:gd name="T62" fmla="*/ 36 w 162"/>
                  <a:gd name="T63" fmla="*/ 30 h 50"/>
                  <a:gd name="T64" fmla="*/ 24 w 162"/>
                  <a:gd name="T65" fmla="*/ 26 h 50"/>
                  <a:gd name="T66" fmla="*/ 18 w 162"/>
                  <a:gd name="T67" fmla="*/ 22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2" h="50">
                    <a:moveTo>
                      <a:pt x="16" y="16"/>
                    </a:moveTo>
                    <a:lnTo>
                      <a:pt x="8" y="16"/>
                    </a:lnTo>
                    <a:lnTo>
                      <a:pt x="4" y="14"/>
                    </a:lnTo>
                    <a:lnTo>
                      <a:pt x="0" y="12"/>
                    </a:lnTo>
                    <a:lnTo>
                      <a:pt x="4" y="10"/>
                    </a:lnTo>
                    <a:lnTo>
                      <a:pt x="8" y="10"/>
                    </a:lnTo>
                    <a:lnTo>
                      <a:pt x="10" y="8"/>
                    </a:lnTo>
                    <a:lnTo>
                      <a:pt x="10" y="6"/>
                    </a:lnTo>
                    <a:lnTo>
                      <a:pt x="10" y="4"/>
                    </a:lnTo>
                    <a:lnTo>
                      <a:pt x="10" y="2"/>
                    </a:lnTo>
                    <a:lnTo>
                      <a:pt x="12" y="0"/>
                    </a:lnTo>
                    <a:lnTo>
                      <a:pt x="16" y="0"/>
                    </a:lnTo>
                    <a:lnTo>
                      <a:pt x="22" y="2"/>
                    </a:lnTo>
                    <a:lnTo>
                      <a:pt x="36" y="2"/>
                    </a:lnTo>
                    <a:lnTo>
                      <a:pt x="48" y="4"/>
                    </a:lnTo>
                    <a:lnTo>
                      <a:pt x="50" y="6"/>
                    </a:lnTo>
                    <a:lnTo>
                      <a:pt x="52" y="8"/>
                    </a:lnTo>
                    <a:lnTo>
                      <a:pt x="54" y="12"/>
                    </a:lnTo>
                    <a:lnTo>
                      <a:pt x="56" y="14"/>
                    </a:lnTo>
                    <a:lnTo>
                      <a:pt x="62" y="16"/>
                    </a:lnTo>
                    <a:lnTo>
                      <a:pt x="70" y="16"/>
                    </a:lnTo>
                    <a:lnTo>
                      <a:pt x="78" y="14"/>
                    </a:lnTo>
                    <a:lnTo>
                      <a:pt x="84" y="12"/>
                    </a:lnTo>
                    <a:lnTo>
                      <a:pt x="88" y="10"/>
                    </a:lnTo>
                    <a:lnTo>
                      <a:pt x="90" y="8"/>
                    </a:lnTo>
                    <a:lnTo>
                      <a:pt x="92" y="10"/>
                    </a:lnTo>
                    <a:lnTo>
                      <a:pt x="94" y="10"/>
                    </a:lnTo>
                    <a:lnTo>
                      <a:pt x="100" y="12"/>
                    </a:lnTo>
                    <a:lnTo>
                      <a:pt x="102" y="16"/>
                    </a:lnTo>
                    <a:lnTo>
                      <a:pt x="106" y="16"/>
                    </a:lnTo>
                    <a:lnTo>
                      <a:pt x="114" y="18"/>
                    </a:lnTo>
                    <a:lnTo>
                      <a:pt x="118" y="20"/>
                    </a:lnTo>
                    <a:lnTo>
                      <a:pt x="118" y="22"/>
                    </a:lnTo>
                    <a:lnTo>
                      <a:pt x="118" y="30"/>
                    </a:lnTo>
                    <a:lnTo>
                      <a:pt x="124" y="32"/>
                    </a:lnTo>
                    <a:lnTo>
                      <a:pt x="132" y="32"/>
                    </a:lnTo>
                    <a:lnTo>
                      <a:pt x="146" y="34"/>
                    </a:lnTo>
                    <a:lnTo>
                      <a:pt x="150" y="36"/>
                    </a:lnTo>
                    <a:lnTo>
                      <a:pt x="162" y="40"/>
                    </a:lnTo>
                    <a:lnTo>
                      <a:pt x="162" y="42"/>
                    </a:lnTo>
                    <a:lnTo>
                      <a:pt x="160" y="46"/>
                    </a:lnTo>
                    <a:lnTo>
                      <a:pt x="156" y="48"/>
                    </a:lnTo>
                    <a:lnTo>
                      <a:pt x="152" y="48"/>
                    </a:lnTo>
                    <a:lnTo>
                      <a:pt x="150" y="46"/>
                    </a:lnTo>
                    <a:lnTo>
                      <a:pt x="146" y="40"/>
                    </a:lnTo>
                    <a:lnTo>
                      <a:pt x="144" y="46"/>
                    </a:lnTo>
                    <a:lnTo>
                      <a:pt x="144" y="48"/>
                    </a:lnTo>
                    <a:lnTo>
                      <a:pt x="142" y="50"/>
                    </a:lnTo>
                    <a:lnTo>
                      <a:pt x="136" y="48"/>
                    </a:lnTo>
                    <a:lnTo>
                      <a:pt x="130" y="46"/>
                    </a:lnTo>
                    <a:lnTo>
                      <a:pt x="126" y="44"/>
                    </a:lnTo>
                    <a:lnTo>
                      <a:pt x="118" y="42"/>
                    </a:lnTo>
                    <a:lnTo>
                      <a:pt x="92" y="42"/>
                    </a:lnTo>
                    <a:lnTo>
                      <a:pt x="90" y="40"/>
                    </a:lnTo>
                    <a:lnTo>
                      <a:pt x="84" y="40"/>
                    </a:lnTo>
                    <a:lnTo>
                      <a:pt x="82" y="38"/>
                    </a:lnTo>
                    <a:lnTo>
                      <a:pt x="80" y="36"/>
                    </a:lnTo>
                    <a:lnTo>
                      <a:pt x="74" y="34"/>
                    </a:lnTo>
                    <a:lnTo>
                      <a:pt x="64" y="32"/>
                    </a:lnTo>
                    <a:lnTo>
                      <a:pt x="56" y="32"/>
                    </a:lnTo>
                    <a:lnTo>
                      <a:pt x="48" y="32"/>
                    </a:lnTo>
                    <a:lnTo>
                      <a:pt x="40" y="32"/>
                    </a:lnTo>
                    <a:lnTo>
                      <a:pt x="36" y="32"/>
                    </a:lnTo>
                    <a:lnTo>
                      <a:pt x="36" y="30"/>
                    </a:lnTo>
                    <a:lnTo>
                      <a:pt x="32" y="26"/>
                    </a:lnTo>
                    <a:lnTo>
                      <a:pt x="24" y="26"/>
                    </a:lnTo>
                    <a:lnTo>
                      <a:pt x="20" y="26"/>
                    </a:lnTo>
                    <a:lnTo>
                      <a:pt x="18" y="22"/>
                    </a:lnTo>
                    <a:lnTo>
                      <a:pt x="16"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0" name="Freeform 229"/>
              <p:cNvSpPr>
                <a:spLocks noChangeAspect="1"/>
              </p:cNvSpPr>
              <p:nvPr/>
            </p:nvSpPr>
            <p:spPr bwMode="gray">
              <a:xfrm>
                <a:off x="4378" y="2164"/>
                <a:ext cx="24" cy="26"/>
              </a:xfrm>
              <a:custGeom>
                <a:avLst/>
                <a:gdLst>
                  <a:gd name="T0" fmla="*/ 0 w 24"/>
                  <a:gd name="T1" fmla="*/ 6 h 26"/>
                  <a:gd name="T2" fmla="*/ 4 w 24"/>
                  <a:gd name="T3" fmla="*/ 4 h 26"/>
                  <a:gd name="T4" fmla="*/ 6 w 24"/>
                  <a:gd name="T5" fmla="*/ 2 h 26"/>
                  <a:gd name="T6" fmla="*/ 10 w 24"/>
                  <a:gd name="T7" fmla="*/ 0 h 26"/>
                  <a:gd name="T8" fmla="*/ 12 w 24"/>
                  <a:gd name="T9" fmla="*/ 0 h 26"/>
                  <a:gd name="T10" fmla="*/ 14 w 24"/>
                  <a:gd name="T11" fmla="*/ 2 h 26"/>
                  <a:gd name="T12" fmla="*/ 14 w 24"/>
                  <a:gd name="T13" fmla="*/ 6 h 26"/>
                  <a:gd name="T14" fmla="*/ 18 w 24"/>
                  <a:gd name="T15" fmla="*/ 12 h 26"/>
                  <a:gd name="T16" fmla="*/ 24 w 24"/>
                  <a:gd name="T17" fmla="*/ 18 h 26"/>
                  <a:gd name="T18" fmla="*/ 24 w 24"/>
                  <a:gd name="T19" fmla="*/ 24 h 26"/>
                  <a:gd name="T20" fmla="*/ 22 w 24"/>
                  <a:gd name="T21" fmla="*/ 26 h 26"/>
                  <a:gd name="T22" fmla="*/ 14 w 24"/>
                  <a:gd name="T23" fmla="*/ 22 h 26"/>
                  <a:gd name="T24" fmla="*/ 12 w 24"/>
                  <a:gd name="T25" fmla="*/ 18 h 26"/>
                  <a:gd name="T26" fmla="*/ 10 w 24"/>
                  <a:gd name="T27" fmla="*/ 16 h 26"/>
                  <a:gd name="T28" fmla="*/ 12 w 24"/>
                  <a:gd name="T29" fmla="*/ 12 h 26"/>
                  <a:gd name="T30" fmla="*/ 12 w 24"/>
                  <a:gd name="T31" fmla="*/ 10 h 26"/>
                  <a:gd name="T32" fmla="*/ 6 w 24"/>
                  <a:gd name="T33" fmla="*/ 8 h 26"/>
                  <a:gd name="T34" fmla="*/ 2 w 24"/>
                  <a:gd name="T35" fmla="*/ 6 h 26"/>
                  <a:gd name="T36" fmla="*/ 0 w 24"/>
                  <a:gd name="T37" fmla="*/ 6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26">
                    <a:moveTo>
                      <a:pt x="0" y="6"/>
                    </a:moveTo>
                    <a:lnTo>
                      <a:pt x="4" y="4"/>
                    </a:lnTo>
                    <a:lnTo>
                      <a:pt x="6" y="2"/>
                    </a:lnTo>
                    <a:lnTo>
                      <a:pt x="10" y="0"/>
                    </a:lnTo>
                    <a:lnTo>
                      <a:pt x="12" y="0"/>
                    </a:lnTo>
                    <a:lnTo>
                      <a:pt x="14" y="2"/>
                    </a:lnTo>
                    <a:lnTo>
                      <a:pt x="14" y="6"/>
                    </a:lnTo>
                    <a:lnTo>
                      <a:pt x="18" y="12"/>
                    </a:lnTo>
                    <a:lnTo>
                      <a:pt x="24" y="18"/>
                    </a:lnTo>
                    <a:lnTo>
                      <a:pt x="24" y="24"/>
                    </a:lnTo>
                    <a:lnTo>
                      <a:pt x="22" y="26"/>
                    </a:lnTo>
                    <a:lnTo>
                      <a:pt x="14" y="22"/>
                    </a:lnTo>
                    <a:lnTo>
                      <a:pt x="12" y="18"/>
                    </a:lnTo>
                    <a:lnTo>
                      <a:pt x="10" y="16"/>
                    </a:lnTo>
                    <a:lnTo>
                      <a:pt x="12" y="12"/>
                    </a:lnTo>
                    <a:lnTo>
                      <a:pt x="12" y="10"/>
                    </a:lnTo>
                    <a:lnTo>
                      <a:pt x="6" y="8"/>
                    </a:lnTo>
                    <a:lnTo>
                      <a:pt x="2" y="6"/>
                    </a:lnTo>
                    <a:lnTo>
                      <a:pt x="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1" name="Freeform 230"/>
              <p:cNvSpPr>
                <a:spLocks noChangeAspect="1"/>
              </p:cNvSpPr>
              <p:nvPr/>
            </p:nvSpPr>
            <p:spPr bwMode="gray">
              <a:xfrm>
                <a:off x="4416" y="2182"/>
                <a:ext cx="12" cy="10"/>
              </a:xfrm>
              <a:custGeom>
                <a:avLst/>
                <a:gdLst>
                  <a:gd name="T0" fmla="*/ 12 w 12"/>
                  <a:gd name="T1" fmla="*/ 2 h 10"/>
                  <a:gd name="T2" fmla="*/ 10 w 12"/>
                  <a:gd name="T3" fmla="*/ 6 h 10"/>
                  <a:gd name="T4" fmla="*/ 10 w 12"/>
                  <a:gd name="T5" fmla="*/ 10 h 10"/>
                  <a:gd name="T6" fmla="*/ 4 w 12"/>
                  <a:gd name="T7" fmla="*/ 10 h 10"/>
                  <a:gd name="T8" fmla="*/ 2 w 12"/>
                  <a:gd name="T9" fmla="*/ 8 h 10"/>
                  <a:gd name="T10" fmla="*/ 0 w 12"/>
                  <a:gd name="T11" fmla="*/ 4 h 10"/>
                  <a:gd name="T12" fmla="*/ 2 w 12"/>
                  <a:gd name="T13" fmla="*/ 2 h 10"/>
                  <a:gd name="T14" fmla="*/ 4 w 12"/>
                  <a:gd name="T15" fmla="*/ 0 h 10"/>
                  <a:gd name="T16" fmla="*/ 12 w 12"/>
                  <a:gd name="T17" fmla="*/ 2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10">
                    <a:moveTo>
                      <a:pt x="12" y="2"/>
                    </a:moveTo>
                    <a:lnTo>
                      <a:pt x="10" y="6"/>
                    </a:lnTo>
                    <a:lnTo>
                      <a:pt x="10" y="10"/>
                    </a:lnTo>
                    <a:lnTo>
                      <a:pt x="4" y="10"/>
                    </a:lnTo>
                    <a:lnTo>
                      <a:pt x="2" y="8"/>
                    </a:lnTo>
                    <a:lnTo>
                      <a:pt x="0" y="4"/>
                    </a:lnTo>
                    <a:lnTo>
                      <a:pt x="2" y="2"/>
                    </a:lnTo>
                    <a:lnTo>
                      <a:pt x="4" y="0"/>
                    </a:lnTo>
                    <a:lnTo>
                      <a:pt x="12"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2" name="Freeform 231"/>
              <p:cNvSpPr>
                <a:spLocks noChangeAspect="1"/>
              </p:cNvSpPr>
              <p:nvPr/>
            </p:nvSpPr>
            <p:spPr bwMode="gray">
              <a:xfrm>
                <a:off x="4272" y="2152"/>
                <a:ext cx="10" cy="12"/>
              </a:xfrm>
              <a:custGeom>
                <a:avLst/>
                <a:gdLst>
                  <a:gd name="T0" fmla="*/ 6 w 10"/>
                  <a:gd name="T1" fmla="*/ 0 h 12"/>
                  <a:gd name="T2" fmla="*/ 6 w 10"/>
                  <a:gd name="T3" fmla="*/ 6 h 12"/>
                  <a:gd name="T4" fmla="*/ 10 w 10"/>
                  <a:gd name="T5" fmla="*/ 8 h 12"/>
                  <a:gd name="T6" fmla="*/ 10 w 10"/>
                  <a:gd name="T7" fmla="*/ 12 h 12"/>
                  <a:gd name="T8" fmla="*/ 6 w 10"/>
                  <a:gd name="T9" fmla="*/ 12 h 12"/>
                  <a:gd name="T10" fmla="*/ 4 w 10"/>
                  <a:gd name="T11" fmla="*/ 10 h 12"/>
                  <a:gd name="T12" fmla="*/ 2 w 10"/>
                  <a:gd name="T13" fmla="*/ 8 h 12"/>
                  <a:gd name="T14" fmla="*/ 0 w 10"/>
                  <a:gd name="T15" fmla="*/ 4 h 12"/>
                  <a:gd name="T16" fmla="*/ 2 w 10"/>
                  <a:gd name="T17" fmla="*/ 0 h 12"/>
                  <a:gd name="T18" fmla="*/ 4 w 10"/>
                  <a:gd name="T19" fmla="*/ 0 h 12"/>
                  <a:gd name="T20" fmla="*/ 6 w 10"/>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2">
                    <a:moveTo>
                      <a:pt x="6" y="0"/>
                    </a:moveTo>
                    <a:lnTo>
                      <a:pt x="6" y="6"/>
                    </a:lnTo>
                    <a:lnTo>
                      <a:pt x="10" y="8"/>
                    </a:lnTo>
                    <a:lnTo>
                      <a:pt x="10" y="12"/>
                    </a:lnTo>
                    <a:lnTo>
                      <a:pt x="6" y="12"/>
                    </a:lnTo>
                    <a:lnTo>
                      <a:pt x="4" y="10"/>
                    </a:lnTo>
                    <a:lnTo>
                      <a:pt x="2" y="8"/>
                    </a:lnTo>
                    <a:lnTo>
                      <a:pt x="0" y="4"/>
                    </a:lnTo>
                    <a:lnTo>
                      <a:pt x="2" y="0"/>
                    </a:lnTo>
                    <a:lnTo>
                      <a:pt x="4" y="0"/>
                    </a:lnTo>
                    <a:lnTo>
                      <a:pt x="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3" name="Freeform 232"/>
              <p:cNvSpPr>
                <a:spLocks noChangeAspect="1"/>
              </p:cNvSpPr>
              <p:nvPr/>
            </p:nvSpPr>
            <p:spPr bwMode="gray">
              <a:xfrm>
                <a:off x="4250" y="2108"/>
                <a:ext cx="12" cy="14"/>
              </a:xfrm>
              <a:custGeom>
                <a:avLst/>
                <a:gdLst>
                  <a:gd name="T0" fmla="*/ 12 w 12"/>
                  <a:gd name="T1" fmla="*/ 8 h 14"/>
                  <a:gd name="T2" fmla="*/ 10 w 12"/>
                  <a:gd name="T3" fmla="*/ 12 h 14"/>
                  <a:gd name="T4" fmla="*/ 8 w 12"/>
                  <a:gd name="T5" fmla="*/ 14 h 14"/>
                  <a:gd name="T6" fmla="*/ 4 w 12"/>
                  <a:gd name="T7" fmla="*/ 12 h 14"/>
                  <a:gd name="T8" fmla="*/ 0 w 12"/>
                  <a:gd name="T9" fmla="*/ 8 h 14"/>
                  <a:gd name="T10" fmla="*/ 0 w 12"/>
                  <a:gd name="T11" fmla="*/ 6 h 14"/>
                  <a:gd name="T12" fmla="*/ 0 w 12"/>
                  <a:gd name="T13" fmla="*/ 0 h 14"/>
                  <a:gd name="T14" fmla="*/ 6 w 12"/>
                  <a:gd name="T15" fmla="*/ 4 h 14"/>
                  <a:gd name="T16" fmla="*/ 10 w 12"/>
                  <a:gd name="T17" fmla="*/ 6 h 14"/>
                  <a:gd name="T18" fmla="*/ 12 w 12"/>
                  <a:gd name="T19" fmla="*/ 8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4">
                    <a:moveTo>
                      <a:pt x="12" y="8"/>
                    </a:moveTo>
                    <a:lnTo>
                      <a:pt x="10" y="12"/>
                    </a:lnTo>
                    <a:lnTo>
                      <a:pt x="8" y="14"/>
                    </a:lnTo>
                    <a:lnTo>
                      <a:pt x="4" y="12"/>
                    </a:lnTo>
                    <a:lnTo>
                      <a:pt x="0" y="8"/>
                    </a:lnTo>
                    <a:lnTo>
                      <a:pt x="0" y="6"/>
                    </a:lnTo>
                    <a:lnTo>
                      <a:pt x="0" y="0"/>
                    </a:lnTo>
                    <a:lnTo>
                      <a:pt x="6" y="4"/>
                    </a:lnTo>
                    <a:lnTo>
                      <a:pt x="10"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4" name="Freeform 233"/>
              <p:cNvSpPr>
                <a:spLocks noChangeAspect="1"/>
              </p:cNvSpPr>
              <p:nvPr/>
            </p:nvSpPr>
            <p:spPr bwMode="gray">
              <a:xfrm>
                <a:off x="4768" y="2340"/>
                <a:ext cx="20" cy="10"/>
              </a:xfrm>
              <a:custGeom>
                <a:avLst/>
                <a:gdLst>
                  <a:gd name="T0" fmla="*/ 0 w 20"/>
                  <a:gd name="T1" fmla="*/ 0 h 10"/>
                  <a:gd name="T2" fmla="*/ 0 w 20"/>
                  <a:gd name="T3" fmla="*/ 8 h 10"/>
                  <a:gd name="T4" fmla="*/ 4 w 20"/>
                  <a:gd name="T5" fmla="*/ 10 h 10"/>
                  <a:gd name="T6" fmla="*/ 10 w 20"/>
                  <a:gd name="T7" fmla="*/ 10 h 10"/>
                  <a:gd name="T8" fmla="*/ 14 w 20"/>
                  <a:gd name="T9" fmla="*/ 10 h 10"/>
                  <a:gd name="T10" fmla="*/ 16 w 20"/>
                  <a:gd name="T11" fmla="*/ 6 h 10"/>
                  <a:gd name="T12" fmla="*/ 20 w 20"/>
                  <a:gd name="T13" fmla="*/ 2 h 10"/>
                  <a:gd name="T14" fmla="*/ 16 w 20"/>
                  <a:gd name="T15" fmla="*/ 0 h 10"/>
                  <a:gd name="T16" fmla="*/ 10 w 20"/>
                  <a:gd name="T17" fmla="*/ 0 h 10"/>
                  <a:gd name="T18" fmla="*/ 0 w 20"/>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0">
                    <a:moveTo>
                      <a:pt x="0" y="0"/>
                    </a:moveTo>
                    <a:lnTo>
                      <a:pt x="0" y="8"/>
                    </a:lnTo>
                    <a:lnTo>
                      <a:pt x="4" y="10"/>
                    </a:lnTo>
                    <a:lnTo>
                      <a:pt x="10" y="10"/>
                    </a:lnTo>
                    <a:lnTo>
                      <a:pt x="14" y="10"/>
                    </a:lnTo>
                    <a:lnTo>
                      <a:pt x="16" y="6"/>
                    </a:lnTo>
                    <a:lnTo>
                      <a:pt x="20" y="2"/>
                    </a:lnTo>
                    <a:lnTo>
                      <a:pt x="16" y="0"/>
                    </a:lnTo>
                    <a:lnTo>
                      <a:pt x="10" y="0"/>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5" name="Freeform 234"/>
              <p:cNvSpPr>
                <a:spLocks noChangeAspect="1"/>
              </p:cNvSpPr>
              <p:nvPr/>
            </p:nvSpPr>
            <p:spPr bwMode="gray">
              <a:xfrm>
                <a:off x="4806" y="2874"/>
                <a:ext cx="66" cy="58"/>
              </a:xfrm>
              <a:custGeom>
                <a:avLst/>
                <a:gdLst>
                  <a:gd name="T0" fmla="*/ 18 w 66"/>
                  <a:gd name="T1" fmla="*/ 2 h 58"/>
                  <a:gd name="T2" fmla="*/ 24 w 66"/>
                  <a:gd name="T3" fmla="*/ 8 h 58"/>
                  <a:gd name="T4" fmla="*/ 28 w 66"/>
                  <a:gd name="T5" fmla="*/ 10 h 58"/>
                  <a:gd name="T6" fmla="*/ 32 w 66"/>
                  <a:gd name="T7" fmla="*/ 12 h 58"/>
                  <a:gd name="T8" fmla="*/ 40 w 66"/>
                  <a:gd name="T9" fmla="*/ 12 h 58"/>
                  <a:gd name="T10" fmla="*/ 46 w 66"/>
                  <a:gd name="T11" fmla="*/ 10 h 58"/>
                  <a:gd name="T12" fmla="*/ 58 w 66"/>
                  <a:gd name="T13" fmla="*/ 6 h 58"/>
                  <a:gd name="T14" fmla="*/ 66 w 66"/>
                  <a:gd name="T15" fmla="*/ 6 h 58"/>
                  <a:gd name="T16" fmla="*/ 66 w 66"/>
                  <a:gd name="T17" fmla="*/ 8 h 58"/>
                  <a:gd name="T18" fmla="*/ 64 w 66"/>
                  <a:gd name="T19" fmla="*/ 12 h 58"/>
                  <a:gd name="T20" fmla="*/ 60 w 66"/>
                  <a:gd name="T21" fmla="*/ 16 h 58"/>
                  <a:gd name="T22" fmla="*/ 56 w 66"/>
                  <a:gd name="T23" fmla="*/ 24 h 58"/>
                  <a:gd name="T24" fmla="*/ 54 w 66"/>
                  <a:gd name="T25" fmla="*/ 32 h 58"/>
                  <a:gd name="T26" fmla="*/ 50 w 66"/>
                  <a:gd name="T27" fmla="*/ 34 h 58"/>
                  <a:gd name="T28" fmla="*/ 46 w 66"/>
                  <a:gd name="T29" fmla="*/ 36 h 58"/>
                  <a:gd name="T30" fmla="*/ 42 w 66"/>
                  <a:gd name="T31" fmla="*/ 42 h 58"/>
                  <a:gd name="T32" fmla="*/ 38 w 66"/>
                  <a:gd name="T33" fmla="*/ 48 h 58"/>
                  <a:gd name="T34" fmla="*/ 34 w 66"/>
                  <a:gd name="T35" fmla="*/ 50 h 58"/>
                  <a:gd name="T36" fmla="*/ 32 w 66"/>
                  <a:gd name="T37" fmla="*/ 52 h 58"/>
                  <a:gd name="T38" fmla="*/ 30 w 66"/>
                  <a:gd name="T39" fmla="*/ 50 h 58"/>
                  <a:gd name="T40" fmla="*/ 28 w 66"/>
                  <a:gd name="T41" fmla="*/ 46 h 58"/>
                  <a:gd name="T42" fmla="*/ 18 w 66"/>
                  <a:gd name="T43" fmla="*/ 54 h 58"/>
                  <a:gd name="T44" fmla="*/ 16 w 66"/>
                  <a:gd name="T45" fmla="*/ 56 h 58"/>
                  <a:gd name="T46" fmla="*/ 10 w 66"/>
                  <a:gd name="T47" fmla="*/ 58 h 58"/>
                  <a:gd name="T48" fmla="*/ 4 w 66"/>
                  <a:gd name="T49" fmla="*/ 56 h 58"/>
                  <a:gd name="T50" fmla="*/ 0 w 66"/>
                  <a:gd name="T51" fmla="*/ 52 h 58"/>
                  <a:gd name="T52" fmla="*/ 0 w 66"/>
                  <a:gd name="T53" fmla="*/ 48 h 58"/>
                  <a:gd name="T54" fmla="*/ 0 w 66"/>
                  <a:gd name="T55" fmla="*/ 42 h 58"/>
                  <a:gd name="T56" fmla="*/ 0 w 66"/>
                  <a:gd name="T57" fmla="*/ 38 h 58"/>
                  <a:gd name="T58" fmla="*/ 2 w 66"/>
                  <a:gd name="T59" fmla="*/ 36 h 58"/>
                  <a:gd name="T60" fmla="*/ 6 w 66"/>
                  <a:gd name="T61" fmla="*/ 32 h 58"/>
                  <a:gd name="T62" fmla="*/ 8 w 66"/>
                  <a:gd name="T63" fmla="*/ 32 h 58"/>
                  <a:gd name="T64" fmla="*/ 8 w 66"/>
                  <a:gd name="T65" fmla="*/ 28 h 58"/>
                  <a:gd name="T66" fmla="*/ 6 w 66"/>
                  <a:gd name="T67" fmla="*/ 20 h 58"/>
                  <a:gd name="T68" fmla="*/ 8 w 66"/>
                  <a:gd name="T69" fmla="*/ 16 h 58"/>
                  <a:gd name="T70" fmla="*/ 12 w 66"/>
                  <a:gd name="T71" fmla="*/ 8 h 58"/>
                  <a:gd name="T72" fmla="*/ 18 w 66"/>
                  <a:gd name="T73" fmla="*/ 0 h 58"/>
                  <a:gd name="T74" fmla="*/ 18 w 66"/>
                  <a:gd name="T75" fmla="*/ 4 h 58"/>
                  <a:gd name="T76" fmla="*/ 18 w 66"/>
                  <a:gd name="T77" fmla="*/ 2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 h="58">
                    <a:moveTo>
                      <a:pt x="18" y="2"/>
                    </a:moveTo>
                    <a:lnTo>
                      <a:pt x="24" y="8"/>
                    </a:lnTo>
                    <a:lnTo>
                      <a:pt x="28" y="10"/>
                    </a:lnTo>
                    <a:lnTo>
                      <a:pt x="32" y="12"/>
                    </a:lnTo>
                    <a:lnTo>
                      <a:pt x="40" y="12"/>
                    </a:lnTo>
                    <a:lnTo>
                      <a:pt x="46" y="10"/>
                    </a:lnTo>
                    <a:lnTo>
                      <a:pt x="58" y="6"/>
                    </a:lnTo>
                    <a:lnTo>
                      <a:pt x="66" y="6"/>
                    </a:lnTo>
                    <a:lnTo>
                      <a:pt x="66" y="8"/>
                    </a:lnTo>
                    <a:lnTo>
                      <a:pt x="64" y="12"/>
                    </a:lnTo>
                    <a:lnTo>
                      <a:pt x="60" y="16"/>
                    </a:lnTo>
                    <a:lnTo>
                      <a:pt x="56" y="24"/>
                    </a:lnTo>
                    <a:lnTo>
                      <a:pt x="54" y="32"/>
                    </a:lnTo>
                    <a:lnTo>
                      <a:pt x="50" y="34"/>
                    </a:lnTo>
                    <a:lnTo>
                      <a:pt x="46" y="36"/>
                    </a:lnTo>
                    <a:lnTo>
                      <a:pt x="42" y="42"/>
                    </a:lnTo>
                    <a:lnTo>
                      <a:pt x="38" y="48"/>
                    </a:lnTo>
                    <a:lnTo>
                      <a:pt x="34" y="50"/>
                    </a:lnTo>
                    <a:lnTo>
                      <a:pt x="32" y="52"/>
                    </a:lnTo>
                    <a:lnTo>
                      <a:pt x="30" y="50"/>
                    </a:lnTo>
                    <a:lnTo>
                      <a:pt x="28" y="46"/>
                    </a:lnTo>
                    <a:lnTo>
                      <a:pt x="18" y="54"/>
                    </a:lnTo>
                    <a:lnTo>
                      <a:pt x="16" y="56"/>
                    </a:lnTo>
                    <a:lnTo>
                      <a:pt x="10" y="58"/>
                    </a:lnTo>
                    <a:lnTo>
                      <a:pt x="4" y="56"/>
                    </a:lnTo>
                    <a:lnTo>
                      <a:pt x="0" y="52"/>
                    </a:lnTo>
                    <a:lnTo>
                      <a:pt x="0" y="48"/>
                    </a:lnTo>
                    <a:lnTo>
                      <a:pt x="0" y="42"/>
                    </a:lnTo>
                    <a:lnTo>
                      <a:pt x="0" y="38"/>
                    </a:lnTo>
                    <a:lnTo>
                      <a:pt x="2" y="36"/>
                    </a:lnTo>
                    <a:lnTo>
                      <a:pt x="6" y="32"/>
                    </a:lnTo>
                    <a:lnTo>
                      <a:pt x="8" y="32"/>
                    </a:lnTo>
                    <a:lnTo>
                      <a:pt x="8" y="28"/>
                    </a:lnTo>
                    <a:lnTo>
                      <a:pt x="6" y="20"/>
                    </a:lnTo>
                    <a:lnTo>
                      <a:pt x="8" y="16"/>
                    </a:lnTo>
                    <a:lnTo>
                      <a:pt x="12" y="8"/>
                    </a:lnTo>
                    <a:lnTo>
                      <a:pt x="18" y="0"/>
                    </a:lnTo>
                    <a:lnTo>
                      <a:pt x="18" y="4"/>
                    </a:lnTo>
                    <a:lnTo>
                      <a:pt x="1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6" name="Freeform 235"/>
              <p:cNvSpPr>
                <a:spLocks noChangeAspect="1"/>
              </p:cNvSpPr>
              <p:nvPr/>
            </p:nvSpPr>
            <p:spPr bwMode="gray">
              <a:xfrm>
                <a:off x="5070" y="2878"/>
                <a:ext cx="184" cy="114"/>
              </a:xfrm>
              <a:custGeom>
                <a:avLst/>
                <a:gdLst>
                  <a:gd name="T0" fmla="*/ 110 w 184"/>
                  <a:gd name="T1" fmla="*/ 42 h 114"/>
                  <a:gd name="T2" fmla="*/ 120 w 184"/>
                  <a:gd name="T3" fmla="*/ 32 h 114"/>
                  <a:gd name="T4" fmla="*/ 132 w 184"/>
                  <a:gd name="T5" fmla="*/ 24 h 114"/>
                  <a:gd name="T6" fmla="*/ 138 w 184"/>
                  <a:gd name="T7" fmla="*/ 22 h 114"/>
                  <a:gd name="T8" fmla="*/ 144 w 184"/>
                  <a:gd name="T9" fmla="*/ 18 h 114"/>
                  <a:gd name="T10" fmla="*/ 154 w 184"/>
                  <a:gd name="T11" fmla="*/ 6 h 114"/>
                  <a:gd name="T12" fmla="*/ 162 w 184"/>
                  <a:gd name="T13" fmla="*/ 2 h 114"/>
                  <a:gd name="T14" fmla="*/ 166 w 184"/>
                  <a:gd name="T15" fmla="*/ 0 h 114"/>
                  <a:gd name="T16" fmla="*/ 172 w 184"/>
                  <a:gd name="T17" fmla="*/ 2 h 114"/>
                  <a:gd name="T18" fmla="*/ 168 w 184"/>
                  <a:gd name="T19" fmla="*/ 6 h 114"/>
                  <a:gd name="T20" fmla="*/ 166 w 184"/>
                  <a:gd name="T21" fmla="*/ 14 h 114"/>
                  <a:gd name="T22" fmla="*/ 172 w 184"/>
                  <a:gd name="T23" fmla="*/ 12 h 114"/>
                  <a:gd name="T24" fmla="*/ 176 w 184"/>
                  <a:gd name="T25" fmla="*/ 10 h 114"/>
                  <a:gd name="T26" fmla="*/ 184 w 184"/>
                  <a:gd name="T27" fmla="*/ 6 h 114"/>
                  <a:gd name="T28" fmla="*/ 184 w 184"/>
                  <a:gd name="T29" fmla="*/ 16 h 114"/>
                  <a:gd name="T30" fmla="*/ 178 w 184"/>
                  <a:gd name="T31" fmla="*/ 18 h 114"/>
                  <a:gd name="T32" fmla="*/ 176 w 184"/>
                  <a:gd name="T33" fmla="*/ 22 h 114"/>
                  <a:gd name="T34" fmla="*/ 172 w 184"/>
                  <a:gd name="T35" fmla="*/ 28 h 114"/>
                  <a:gd name="T36" fmla="*/ 168 w 184"/>
                  <a:gd name="T37" fmla="*/ 32 h 114"/>
                  <a:gd name="T38" fmla="*/ 164 w 184"/>
                  <a:gd name="T39" fmla="*/ 34 h 114"/>
                  <a:gd name="T40" fmla="*/ 158 w 184"/>
                  <a:gd name="T41" fmla="*/ 36 h 114"/>
                  <a:gd name="T42" fmla="*/ 140 w 184"/>
                  <a:gd name="T43" fmla="*/ 46 h 114"/>
                  <a:gd name="T44" fmla="*/ 132 w 184"/>
                  <a:gd name="T45" fmla="*/ 52 h 114"/>
                  <a:gd name="T46" fmla="*/ 130 w 184"/>
                  <a:gd name="T47" fmla="*/ 54 h 114"/>
                  <a:gd name="T48" fmla="*/ 128 w 184"/>
                  <a:gd name="T49" fmla="*/ 56 h 114"/>
                  <a:gd name="T50" fmla="*/ 128 w 184"/>
                  <a:gd name="T51" fmla="*/ 60 h 114"/>
                  <a:gd name="T52" fmla="*/ 122 w 184"/>
                  <a:gd name="T53" fmla="*/ 64 h 114"/>
                  <a:gd name="T54" fmla="*/ 114 w 184"/>
                  <a:gd name="T55" fmla="*/ 64 h 114"/>
                  <a:gd name="T56" fmla="*/ 102 w 184"/>
                  <a:gd name="T57" fmla="*/ 66 h 114"/>
                  <a:gd name="T58" fmla="*/ 94 w 184"/>
                  <a:gd name="T59" fmla="*/ 70 h 114"/>
                  <a:gd name="T60" fmla="*/ 86 w 184"/>
                  <a:gd name="T61" fmla="*/ 78 h 114"/>
                  <a:gd name="T62" fmla="*/ 74 w 184"/>
                  <a:gd name="T63" fmla="*/ 90 h 114"/>
                  <a:gd name="T64" fmla="*/ 70 w 184"/>
                  <a:gd name="T65" fmla="*/ 94 h 114"/>
                  <a:gd name="T66" fmla="*/ 66 w 184"/>
                  <a:gd name="T67" fmla="*/ 98 h 114"/>
                  <a:gd name="T68" fmla="*/ 54 w 184"/>
                  <a:gd name="T69" fmla="*/ 100 h 114"/>
                  <a:gd name="T70" fmla="*/ 50 w 184"/>
                  <a:gd name="T71" fmla="*/ 104 h 114"/>
                  <a:gd name="T72" fmla="*/ 42 w 184"/>
                  <a:gd name="T73" fmla="*/ 110 h 114"/>
                  <a:gd name="T74" fmla="*/ 36 w 184"/>
                  <a:gd name="T75" fmla="*/ 112 h 114"/>
                  <a:gd name="T76" fmla="*/ 28 w 184"/>
                  <a:gd name="T77" fmla="*/ 114 h 114"/>
                  <a:gd name="T78" fmla="*/ 20 w 184"/>
                  <a:gd name="T79" fmla="*/ 112 h 114"/>
                  <a:gd name="T80" fmla="*/ 10 w 184"/>
                  <a:gd name="T81" fmla="*/ 108 h 114"/>
                  <a:gd name="T82" fmla="*/ 2 w 184"/>
                  <a:gd name="T83" fmla="*/ 102 h 114"/>
                  <a:gd name="T84" fmla="*/ 0 w 184"/>
                  <a:gd name="T85" fmla="*/ 100 h 114"/>
                  <a:gd name="T86" fmla="*/ 0 w 184"/>
                  <a:gd name="T87" fmla="*/ 96 h 114"/>
                  <a:gd name="T88" fmla="*/ 8 w 184"/>
                  <a:gd name="T89" fmla="*/ 90 h 114"/>
                  <a:gd name="T90" fmla="*/ 20 w 184"/>
                  <a:gd name="T91" fmla="*/ 84 h 114"/>
                  <a:gd name="T92" fmla="*/ 30 w 184"/>
                  <a:gd name="T93" fmla="*/ 78 h 114"/>
                  <a:gd name="T94" fmla="*/ 40 w 184"/>
                  <a:gd name="T95" fmla="*/ 72 h 114"/>
                  <a:gd name="T96" fmla="*/ 62 w 184"/>
                  <a:gd name="T97" fmla="*/ 60 h 114"/>
                  <a:gd name="T98" fmla="*/ 68 w 184"/>
                  <a:gd name="T99" fmla="*/ 58 h 114"/>
                  <a:gd name="T100" fmla="*/ 72 w 184"/>
                  <a:gd name="T101" fmla="*/ 58 h 114"/>
                  <a:gd name="T102" fmla="*/ 82 w 184"/>
                  <a:gd name="T103" fmla="*/ 58 h 114"/>
                  <a:gd name="T104" fmla="*/ 96 w 184"/>
                  <a:gd name="T105" fmla="*/ 52 h 114"/>
                  <a:gd name="T106" fmla="*/ 110 w 184"/>
                  <a:gd name="T107" fmla="*/ 42 h 1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4" h="114">
                    <a:moveTo>
                      <a:pt x="110" y="42"/>
                    </a:moveTo>
                    <a:lnTo>
                      <a:pt x="120" y="32"/>
                    </a:lnTo>
                    <a:lnTo>
                      <a:pt x="132" y="24"/>
                    </a:lnTo>
                    <a:lnTo>
                      <a:pt x="138" y="22"/>
                    </a:lnTo>
                    <a:lnTo>
                      <a:pt x="144" y="18"/>
                    </a:lnTo>
                    <a:lnTo>
                      <a:pt x="154" y="6"/>
                    </a:lnTo>
                    <a:lnTo>
                      <a:pt x="162" y="2"/>
                    </a:lnTo>
                    <a:lnTo>
                      <a:pt x="166" y="0"/>
                    </a:lnTo>
                    <a:lnTo>
                      <a:pt x="172" y="2"/>
                    </a:lnTo>
                    <a:lnTo>
                      <a:pt x="168" y="6"/>
                    </a:lnTo>
                    <a:lnTo>
                      <a:pt x="166" y="14"/>
                    </a:lnTo>
                    <a:lnTo>
                      <a:pt x="172" y="12"/>
                    </a:lnTo>
                    <a:lnTo>
                      <a:pt x="176" y="10"/>
                    </a:lnTo>
                    <a:lnTo>
                      <a:pt x="184" y="6"/>
                    </a:lnTo>
                    <a:lnTo>
                      <a:pt x="184" y="16"/>
                    </a:lnTo>
                    <a:lnTo>
                      <a:pt x="178" y="18"/>
                    </a:lnTo>
                    <a:lnTo>
                      <a:pt x="176" y="22"/>
                    </a:lnTo>
                    <a:lnTo>
                      <a:pt x="172" y="28"/>
                    </a:lnTo>
                    <a:lnTo>
                      <a:pt x="168" y="32"/>
                    </a:lnTo>
                    <a:lnTo>
                      <a:pt x="164" y="34"/>
                    </a:lnTo>
                    <a:lnTo>
                      <a:pt x="158" y="36"/>
                    </a:lnTo>
                    <a:lnTo>
                      <a:pt x="140" y="46"/>
                    </a:lnTo>
                    <a:lnTo>
                      <a:pt x="132" y="52"/>
                    </a:lnTo>
                    <a:lnTo>
                      <a:pt x="130" y="54"/>
                    </a:lnTo>
                    <a:lnTo>
                      <a:pt x="128" y="56"/>
                    </a:lnTo>
                    <a:lnTo>
                      <a:pt x="128" y="60"/>
                    </a:lnTo>
                    <a:lnTo>
                      <a:pt x="122" y="64"/>
                    </a:lnTo>
                    <a:lnTo>
                      <a:pt x="114" y="64"/>
                    </a:lnTo>
                    <a:lnTo>
                      <a:pt x="102" y="66"/>
                    </a:lnTo>
                    <a:lnTo>
                      <a:pt x="94" y="70"/>
                    </a:lnTo>
                    <a:lnTo>
                      <a:pt x="86" y="78"/>
                    </a:lnTo>
                    <a:lnTo>
                      <a:pt x="74" y="90"/>
                    </a:lnTo>
                    <a:lnTo>
                      <a:pt x="70" y="94"/>
                    </a:lnTo>
                    <a:lnTo>
                      <a:pt x="66" y="98"/>
                    </a:lnTo>
                    <a:lnTo>
                      <a:pt x="54" y="100"/>
                    </a:lnTo>
                    <a:lnTo>
                      <a:pt x="50" y="104"/>
                    </a:lnTo>
                    <a:lnTo>
                      <a:pt x="42" y="110"/>
                    </a:lnTo>
                    <a:lnTo>
                      <a:pt x="36" y="112"/>
                    </a:lnTo>
                    <a:lnTo>
                      <a:pt x="28" y="114"/>
                    </a:lnTo>
                    <a:lnTo>
                      <a:pt x="20" y="112"/>
                    </a:lnTo>
                    <a:lnTo>
                      <a:pt x="10" y="108"/>
                    </a:lnTo>
                    <a:lnTo>
                      <a:pt x="2" y="102"/>
                    </a:lnTo>
                    <a:lnTo>
                      <a:pt x="0" y="100"/>
                    </a:lnTo>
                    <a:lnTo>
                      <a:pt x="0" y="96"/>
                    </a:lnTo>
                    <a:lnTo>
                      <a:pt x="8" y="90"/>
                    </a:lnTo>
                    <a:lnTo>
                      <a:pt x="20" y="84"/>
                    </a:lnTo>
                    <a:lnTo>
                      <a:pt x="30" y="78"/>
                    </a:lnTo>
                    <a:lnTo>
                      <a:pt x="40" y="72"/>
                    </a:lnTo>
                    <a:lnTo>
                      <a:pt x="62" y="60"/>
                    </a:lnTo>
                    <a:lnTo>
                      <a:pt x="68" y="58"/>
                    </a:lnTo>
                    <a:lnTo>
                      <a:pt x="72" y="58"/>
                    </a:lnTo>
                    <a:lnTo>
                      <a:pt x="82" y="58"/>
                    </a:lnTo>
                    <a:lnTo>
                      <a:pt x="96" y="52"/>
                    </a:lnTo>
                    <a:lnTo>
                      <a:pt x="110"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7" name="Freeform 236"/>
              <p:cNvSpPr>
                <a:spLocks noChangeAspect="1"/>
              </p:cNvSpPr>
              <p:nvPr/>
            </p:nvSpPr>
            <p:spPr bwMode="gray">
              <a:xfrm>
                <a:off x="5258" y="2768"/>
                <a:ext cx="106" cy="132"/>
              </a:xfrm>
              <a:custGeom>
                <a:avLst/>
                <a:gdLst>
                  <a:gd name="T0" fmla="*/ 2 w 106"/>
                  <a:gd name="T1" fmla="*/ 130 h 132"/>
                  <a:gd name="T2" fmla="*/ 0 w 106"/>
                  <a:gd name="T3" fmla="*/ 122 h 132"/>
                  <a:gd name="T4" fmla="*/ 6 w 106"/>
                  <a:gd name="T5" fmla="*/ 120 h 132"/>
                  <a:gd name="T6" fmla="*/ 18 w 106"/>
                  <a:gd name="T7" fmla="*/ 114 h 132"/>
                  <a:gd name="T8" fmla="*/ 24 w 106"/>
                  <a:gd name="T9" fmla="*/ 104 h 132"/>
                  <a:gd name="T10" fmla="*/ 12 w 106"/>
                  <a:gd name="T11" fmla="*/ 94 h 132"/>
                  <a:gd name="T12" fmla="*/ 14 w 106"/>
                  <a:gd name="T13" fmla="*/ 86 h 132"/>
                  <a:gd name="T14" fmla="*/ 18 w 106"/>
                  <a:gd name="T15" fmla="*/ 84 h 132"/>
                  <a:gd name="T16" fmla="*/ 26 w 106"/>
                  <a:gd name="T17" fmla="*/ 84 h 132"/>
                  <a:gd name="T18" fmla="*/ 34 w 106"/>
                  <a:gd name="T19" fmla="*/ 78 h 132"/>
                  <a:gd name="T20" fmla="*/ 44 w 106"/>
                  <a:gd name="T21" fmla="*/ 68 h 132"/>
                  <a:gd name="T22" fmla="*/ 52 w 106"/>
                  <a:gd name="T23" fmla="*/ 54 h 132"/>
                  <a:gd name="T24" fmla="*/ 58 w 106"/>
                  <a:gd name="T25" fmla="*/ 34 h 132"/>
                  <a:gd name="T26" fmla="*/ 52 w 106"/>
                  <a:gd name="T27" fmla="*/ 30 h 132"/>
                  <a:gd name="T28" fmla="*/ 52 w 106"/>
                  <a:gd name="T29" fmla="*/ 22 h 132"/>
                  <a:gd name="T30" fmla="*/ 52 w 106"/>
                  <a:gd name="T31" fmla="*/ 16 h 132"/>
                  <a:gd name="T32" fmla="*/ 54 w 106"/>
                  <a:gd name="T33" fmla="*/ 4 h 132"/>
                  <a:gd name="T34" fmla="*/ 58 w 106"/>
                  <a:gd name="T35" fmla="*/ 0 h 132"/>
                  <a:gd name="T36" fmla="*/ 64 w 106"/>
                  <a:gd name="T37" fmla="*/ 8 h 132"/>
                  <a:gd name="T38" fmla="*/ 70 w 106"/>
                  <a:gd name="T39" fmla="*/ 20 h 132"/>
                  <a:gd name="T40" fmla="*/ 68 w 106"/>
                  <a:gd name="T41" fmla="*/ 26 h 132"/>
                  <a:gd name="T42" fmla="*/ 62 w 106"/>
                  <a:gd name="T43" fmla="*/ 30 h 132"/>
                  <a:gd name="T44" fmla="*/ 60 w 106"/>
                  <a:gd name="T45" fmla="*/ 38 h 132"/>
                  <a:gd name="T46" fmla="*/ 60 w 106"/>
                  <a:gd name="T47" fmla="*/ 46 h 132"/>
                  <a:gd name="T48" fmla="*/ 66 w 106"/>
                  <a:gd name="T49" fmla="*/ 46 h 132"/>
                  <a:gd name="T50" fmla="*/ 74 w 106"/>
                  <a:gd name="T51" fmla="*/ 38 h 132"/>
                  <a:gd name="T52" fmla="*/ 74 w 106"/>
                  <a:gd name="T53" fmla="*/ 44 h 132"/>
                  <a:gd name="T54" fmla="*/ 70 w 106"/>
                  <a:gd name="T55" fmla="*/ 52 h 132"/>
                  <a:gd name="T56" fmla="*/ 72 w 106"/>
                  <a:gd name="T57" fmla="*/ 60 h 132"/>
                  <a:gd name="T58" fmla="*/ 78 w 106"/>
                  <a:gd name="T59" fmla="*/ 64 h 132"/>
                  <a:gd name="T60" fmla="*/ 88 w 106"/>
                  <a:gd name="T61" fmla="*/ 60 h 132"/>
                  <a:gd name="T62" fmla="*/ 96 w 106"/>
                  <a:gd name="T63" fmla="*/ 56 h 132"/>
                  <a:gd name="T64" fmla="*/ 104 w 106"/>
                  <a:gd name="T65" fmla="*/ 60 h 132"/>
                  <a:gd name="T66" fmla="*/ 104 w 106"/>
                  <a:gd name="T67" fmla="*/ 64 h 132"/>
                  <a:gd name="T68" fmla="*/ 96 w 106"/>
                  <a:gd name="T69" fmla="*/ 70 h 132"/>
                  <a:gd name="T70" fmla="*/ 76 w 106"/>
                  <a:gd name="T71" fmla="*/ 88 h 132"/>
                  <a:gd name="T72" fmla="*/ 68 w 106"/>
                  <a:gd name="T73" fmla="*/ 86 h 132"/>
                  <a:gd name="T74" fmla="*/ 58 w 106"/>
                  <a:gd name="T75" fmla="*/ 92 h 132"/>
                  <a:gd name="T76" fmla="*/ 44 w 106"/>
                  <a:gd name="T77" fmla="*/ 108 h 132"/>
                  <a:gd name="T78" fmla="*/ 18 w 106"/>
                  <a:gd name="T79" fmla="*/ 128 h 132"/>
                  <a:gd name="T80" fmla="*/ 6 w 106"/>
                  <a:gd name="T81" fmla="*/ 132 h 1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6" h="132">
                    <a:moveTo>
                      <a:pt x="6" y="132"/>
                    </a:moveTo>
                    <a:lnTo>
                      <a:pt x="2" y="130"/>
                    </a:lnTo>
                    <a:lnTo>
                      <a:pt x="0" y="126"/>
                    </a:lnTo>
                    <a:lnTo>
                      <a:pt x="0" y="122"/>
                    </a:lnTo>
                    <a:lnTo>
                      <a:pt x="2" y="120"/>
                    </a:lnTo>
                    <a:lnTo>
                      <a:pt x="6" y="120"/>
                    </a:lnTo>
                    <a:lnTo>
                      <a:pt x="12" y="116"/>
                    </a:lnTo>
                    <a:lnTo>
                      <a:pt x="18" y="114"/>
                    </a:lnTo>
                    <a:lnTo>
                      <a:pt x="22" y="110"/>
                    </a:lnTo>
                    <a:lnTo>
                      <a:pt x="24" y="104"/>
                    </a:lnTo>
                    <a:lnTo>
                      <a:pt x="16" y="98"/>
                    </a:lnTo>
                    <a:lnTo>
                      <a:pt x="12" y="94"/>
                    </a:lnTo>
                    <a:lnTo>
                      <a:pt x="12" y="90"/>
                    </a:lnTo>
                    <a:lnTo>
                      <a:pt x="14" y="86"/>
                    </a:lnTo>
                    <a:lnTo>
                      <a:pt x="16" y="84"/>
                    </a:lnTo>
                    <a:lnTo>
                      <a:pt x="18" y="84"/>
                    </a:lnTo>
                    <a:lnTo>
                      <a:pt x="20" y="84"/>
                    </a:lnTo>
                    <a:lnTo>
                      <a:pt x="26" y="84"/>
                    </a:lnTo>
                    <a:lnTo>
                      <a:pt x="30" y="82"/>
                    </a:lnTo>
                    <a:lnTo>
                      <a:pt x="34" y="78"/>
                    </a:lnTo>
                    <a:lnTo>
                      <a:pt x="40" y="70"/>
                    </a:lnTo>
                    <a:lnTo>
                      <a:pt x="44" y="68"/>
                    </a:lnTo>
                    <a:lnTo>
                      <a:pt x="48" y="62"/>
                    </a:lnTo>
                    <a:lnTo>
                      <a:pt x="52" y="54"/>
                    </a:lnTo>
                    <a:lnTo>
                      <a:pt x="54" y="44"/>
                    </a:lnTo>
                    <a:lnTo>
                      <a:pt x="58" y="34"/>
                    </a:lnTo>
                    <a:lnTo>
                      <a:pt x="54" y="32"/>
                    </a:lnTo>
                    <a:lnTo>
                      <a:pt x="52" y="30"/>
                    </a:lnTo>
                    <a:lnTo>
                      <a:pt x="52" y="24"/>
                    </a:lnTo>
                    <a:lnTo>
                      <a:pt x="52" y="22"/>
                    </a:lnTo>
                    <a:lnTo>
                      <a:pt x="54" y="20"/>
                    </a:lnTo>
                    <a:lnTo>
                      <a:pt x="52" y="16"/>
                    </a:lnTo>
                    <a:lnTo>
                      <a:pt x="52" y="14"/>
                    </a:lnTo>
                    <a:lnTo>
                      <a:pt x="54" y="4"/>
                    </a:lnTo>
                    <a:lnTo>
                      <a:pt x="56" y="2"/>
                    </a:lnTo>
                    <a:lnTo>
                      <a:pt x="58" y="0"/>
                    </a:lnTo>
                    <a:lnTo>
                      <a:pt x="60" y="4"/>
                    </a:lnTo>
                    <a:lnTo>
                      <a:pt x="64" y="8"/>
                    </a:lnTo>
                    <a:lnTo>
                      <a:pt x="68" y="14"/>
                    </a:lnTo>
                    <a:lnTo>
                      <a:pt x="70" y="20"/>
                    </a:lnTo>
                    <a:lnTo>
                      <a:pt x="70" y="24"/>
                    </a:lnTo>
                    <a:lnTo>
                      <a:pt x="68" y="26"/>
                    </a:lnTo>
                    <a:lnTo>
                      <a:pt x="64" y="28"/>
                    </a:lnTo>
                    <a:lnTo>
                      <a:pt x="62" y="30"/>
                    </a:lnTo>
                    <a:lnTo>
                      <a:pt x="62" y="34"/>
                    </a:lnTo>
                    <a:lnTo>
                      <a:pt x="60" y="38"/>
                    </a:lnTo>
                    <a:lnTo>
                      <a:pt x="58" y="44"/>
                    </a:lnTo>
                    <a:lnTo>
                      <a:pt x="60" y="46"/>
                    </a:lnTo>
                    <a:lnTo>
                      <a:pt x="62" y="48"/>
                    </a:lnTo>
                    <a:lnTo>
                      <a:pt x="66" y="46"/>
                    </a:lnTo>
                    <a:lnTo>
                      <a:pt x="68" y="44"/>
                    </a:lnTo>
                    <a:lnTo>
                      <a:pt x="74" y="38"/>
                    </a:lnTo>
                    <a:lnTo>
                      <a:pt x="74" y="40"/>
                    </a:lnTo>
                    <a:lnTo>
                      <a:pt x="74" y="44"/>
                    </a:lnTo>
                    <a:lnTo>
                      <a:pt x="72" y="48"/>
                    </a:lnTo>
                    <a:lnTo>
                      <a:pt x="70" y="52"/>
                    </a:lnTo>
                    <a:lnTo>
                      <a:pt x="70" y="56"/>
                    </a:lnTo>
                    <a:lnTo>
                      <a:pt x="72" y="60"/>
                    </a:lnTo>
                    <a:lnTo>
                      <a:pt x="76" y="62"/>
                    </a:lnTo>
                    <a:lnTo>
                      <a:pt x="78" y="64"/>
                    </a:lnTo>
                    <a:lnTo>
                      <a:pt x="84" y="62"/>
                    </a:lnTo>
                    <a:lnTo>
                      <a:pt x="88" y="60"/>
                    </a:lnTo>
                    <a:lnTo>
                      <a:pt x="92" y="58"/>
                    </a:lnTo>
                    <a:lnTo>
                      <a:pt x="96" y="56"/>
                    </a:lnTo>
                    <a:lnTo>
                      <a:pt x="102" y="58"/>
                    </a:lnTo>
                    <a:lnTo>
                      <a:pt x="104" y="60"/>
                    </a:lnTo>
                    <a:lnTo>
                      <a:pt x="106" y="62"/>
                    </a:lnTo>
                    <a:lnTo>
                      <a:pt x="104" y="64"/>
                    </a:lnTo>
                    <a:lnTo>
                      <a:pt x="102" y="68"/>
                    </a:lnTo>
                    <a:lnTo>
                      <a:pt x="96" y="70"/>
                    </a:lnTo>
                    <a:lnTo>
                      <a:pt x="80" y="86"/>
                    </a:lnTo>
                    <a:lnTo>
                      <a:pt x="76" y="88"/>
                    </a:lnTo>
                    <a:lnTo>
                      <a:pt x="72" y="86"/>
                    </a:lnTo>
                    <a:lnTo>
                      <a:pt x="68" y="86"/>
                    </a:lnTo>
                    <a:lnTo>
                      <a:pt x="64" y="86"/>
                    </a:lnTo>
                    <a:lnTo>
                      <a:pt x="58" y="92"/>
                    </a:lnTo>
                    <a:lnTo>
                      <a:pt x="54" y="98"/>
                    </a:lnTo>
                    <a:lnTo>
                      <a:pt x="44" y="108"/>
                    </a:lnTo>
                    <a:lnTo>
                      <a:pt x="30" y="118"/>
                    </a:lnTo>
                    <a:lnTo>
                      <a:pt x="18" y="128"/>
                    </a:lnTo>
                    <a:lnTo>
                      <a:pt x="12" y="130"/>
                    </a:lnTo>
                    <a:lnTo>
                      <a:pt x="6" y="1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8" name="Freeform 237"/>
              <p:cNvSpPr>
                <a:spLocks noChangeAspect="1"/>
              </p:cNvSpPr>
              <p:nvPr/>
            </p:nvSpPr>
            <p:spPr bwMode="gray">
              <a:xfrm>
                <a:off x="5278" y="2506"/>
                <a:ext cx="38" cy="44"/>
              </a:xfrm>
              <a:custGeom>
                <a:avLst/>
                <a:gdLst>
                  <a:gd name="T0" fmla="*/ 38 w 38"/>
                  <a:gd name="T1" fmla="*/ 42 h 44"/>
                  <a:gd name="T2" fmla="*/ 36 w 38"/>
                  <a:gd name="T3" fmla="*/ 44 h 44"/>
                  <a:gd name="T4" fmla="*/ 32 w 38"/>
                  <a:gd name="T5" fmla="*/ 42 h 44"/>
                  <a:gd name="T6" fmla="*/ 26 w 38"/>
                  <a:gd name="T7" fmla="*/ 40 h 44"/>
                  <a:gd name="T8" fmla="*/ 14 w 38"/>
                  <a:gd name="T9" fmla="*/ 32 h 44"/>
                  <a:gd name="T10" fmla="*/ 6 w 38"/>
                  <a:gd name="T11" fmla="*/ 20 h 44"/>
                  <a:gd name="T12" fmla="*/ 0 w 38"/>
                  <a:gd name="T13" fmla="*/ 12 h 44"/>
                  <a:gd name="T14" fmla="*/ 0 w 38"/>
                  <a:gd name="T15" fmla="*/ 0 h 44"/>
                  <a:gd name="T16" fmla="*/ 8 w 38"/>
                  <a:gd name="T17" fmla="*/ 4 h 44"/>
                  <a:gd name="T18" fmla="*/ 12 w 38"/>
                  <a:gd name="T19" fmla="*/ 10 h 44"/>
                  <a:gd name="T20" fmla="*/ 16 w 38"/>
                  <a:gd name="T21" fmla="*/ 16 h 44"/>
                  <a:gd name="T22" fmla="*/ 20 w 38"/>
                  <a:gd name="T23" fmla="*/ 22 h 44"/>
                  <a:gd name="T24" fmla="*/ 24 w 38"/>
                  <a:gd name="T25" fmla="*/ 24 h 44"/>
                  <a:gd name="T26" fmla="*/ 28 w 38"/>
                  <a:gd name="T27" fmla="*/ 26 h 44"/>
                  <a:gd name="T28" fmla="*/ 32 w 38"/>
                  <a:gd name="T29" fmla="*/ 28 h 44"/>
                  <a:gd name="T30" fmla="*/ 34 w 38"/>
                  <a:gd name="T31" fmla="*/ 32 h 44"/>
                  <a:gd name="T32" fmla="*/ 38 w 38"/>
                  <a:gd name="T33" fmla="*/ 4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4">
                    <a:moveTo>
                      <a:pt x="38" y="42"/>
                    </a:moveTo>
                    <a:lnTo>
                      <a:pt x="36" y="44"/>
                    </a:lnTo>
                    <a:lnTo>
                      <a:pt x="32" y="42"/>
                    </a:lnTo>
                    <a:lnTo>
                      <a:pt x="26" y="40"/>
                    </a:lnTo>
                    <a:lnTo>
                      <a:pt x="14" y="32"/>
                    </a:lnTo>
                    <a:lnTo>
                      <a:pt x="6" y="20"/>
                    </a:lnTo>
                    <a:lnTo>
                      <a:pt x="0" y="12"/>
                    </a:lnTo>
                    <a:lnTo>
                      <a:pt x="0" y="0"/>
                    </a:lnTo>
                    <a:lnTo>
                      <a:pt x="8" y="4"/>
                    </a:lnTo>
                    <a:lnTo>
                      <a:pt x="12" y="10"/>
                    </a:lnTo>
                    <a:lnTo>
                      <a:pt x="16" y="16"/>
                    </a:lnTo>
                    <a:lnTo>
                      <a:pt x="20" y="22"/>
                    </a:lnTo>
                    <a:lnTo>
                      <a:pt x="24" y="24"/>
                    </a:lnTo>
                    <a:lnTo>
                      <a:pt x="28" y="26"/>
                    </a:lnTo>
                    <a:lnTo>
                      <a:pt x="32" y="28"/>
                    </a:lnTo>
                    <a:lnTo>
                      <a:pt x="34" y="32"/>
                    </a:lnTo>
                    <a:lnTo>
                      <a:pt x="38"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9" name="Freeform 238"/>
              <p:cNvSpPr>
                <a:spLocks noChangeAspect="1"/>
              </p:cNvSpPr>
              <p:nvPr/>
            </p:nvSpPr>
            <p:spPr bwMode="gray">
              <a:xfrm>
                <a:off x="5070" y="2214"/>
                <a:ext cx="64" cy="38"/>
              </a:xfrm>
              <a:custGeom>
                <a:avLst/>
                <a:gdLst>
                  <a:gd name="T0" fmla="*/ 36 w 64"/>
                  <a:gd name="T1" fmla="*/ 38 h 38"/>
                  <a:gd name="T2" fmla="*/ 34 w 64"/>
                  <a:gd name="T3" fmla="*/ 38 h 38"/>
                  <a:gd name="T4" fmla="*/ 30 w 64"/>
                  <a:gd name="T5" fmla="*/ 38 h 38"/>
                  <a:gd name="T6" fmla="*/ 22 w 64"/>
                  <a:gd name="T7" fmla="*/ 38 h 38"/>
                  <a:gd name="T8" fmla="*/ 10 w 64"/>
                  <a:gd name="T9" fmla="*/ 36 h 38"/>
                  <a:gd name="T10" fmla="*/ 2 w 64"/>
                  <a:gd name="T11" fmla="*/ 32 h 38"/>
                  <a:gd name="T12" fmla="*/ 0 w 64"/>
                  <a:gd name="T13" fmla="*/ 28 h 38"/>
                  <a:gd name="T14" fmla="*/ 0 w 64"/>
                  <a:gd name="T15" fmla="*/ 26 h 38"/>
                  <a:gd name="T16" fmla="*/ 0 w 64"/>
                  <a:gd name="T17" fmla="*/ 24 h 38"/>
                  <a:gd name="T18" fmla="*/ 2 w 64"/>
                  <a:gd name="T19" fmla="*/ 22 h 38"/>
                  <a:gd name="T20" fmla="*/ 24 w 64"/>
                  <a:gd name="T21" fmla="*/ 22 h 38"/>
                  <a:gd name="T22" fmla="*/ 28 w 64"/>
                  <a:gd name="T23" fmla="*/ 24 h 38"/>
                  <a:gd name="T24" fmla="*/ 30 w 64"/>
                  <a:gd name="T25" fmla="*/ 24 h 38"/>
                  <a:gd name="T26" fmla="*/ 38 w 64"/>
                  <a:gd name="T27" fmla="*/ 22 h 38"/>
                  <a:gd name="T28" fmla="*/ 42 w 64"/>
                  <a:gd name="T29" fmla="*/ 18 h 38"/>
                  <a:gd name="T30" fmla="*/ 46 w 64"/>
                  <a:gd name="T31" fmla="*/ 14 h 38"/>
                  <a:gd name="T32" fmla="*/ 52 w 64"/>
                  <a:gd name="T33" fmla="*/ 10 h 38"/>
                  <a:gd name="T34" fmla="*/ 52 w 64"/>
                  <a:gd name="T35" fmla="*/ 4 h 38"/>
                  <a:gd name="T36" fmla="*/ 52 w 64"/>
                  <a:gd name="T37" fmla="*/ 0 h 38"/>
                  <a:gd name="T38" fmla="*/ 54 w 64"/>
                  <a:gd name="T39" fmla="*/ 0 h 38"/>
                  <a:gd name="T40" fmla="*/ 56 w 64"/>
                  <a:gd name="T41" fmla="*/ 2 h 38"/>
                  <a:gd name="T42" fmla="*/ 60 w 64"/>
                  <a:gd name="T43" fmla="*/ 4 h 38"/>
                  <a:gd name="T44" fmla="*/ 62 w 64"/>
                  <a:gd name="T45" fmla="*/ 8 h 38"/>
                  <a:gd name="T46" fmla="*/ 64 w 64"/>
                  <a:gd name="T47" fmla="*/ 10 h 38"/>
                  <a:gd name="T48" fmla="*/ 62 w 64"/>
                  <a:gd name="T49" fmla="*/ 12 h 38"/>
                  <a:gd name="T50" fmla="*/ 60 w 64"/>
                  <a:gd name="T51" fmla="*/ 16 h 38"/>
                  <a:gd name="T52" fmla="*/ 58 w 64"/>
                  <a:gd name="T53" fmla="*/ 18 h 38"/>
                  <a:gd name="T54" fmla="*/ 58 w 64"/>
                  <a:gd name="T55" fmla="*/ 20 h 38"/>
                  <a:gd name="T56" fmla="*/ 54 w 64"/>
                  <a:gd name="T57" fmla="*/ 26 h 38"/>
                  <a:gd name="T58" fmla="*/ 46 w 64"/>
                  <a:gd name="T59" fmla="*/ 32 h 38"/>
                  <a:gd name="T60" fmla="*/ 40 w 64"/>
                  <a:gd name="T61" fmla="*/ 36 h 38"/>
                  <a:gd name="T62" fmla="*/ 34 w 64"/>
                  <a:gd name="T63" fmla="*/ 38 h 38"/>
                  <a:gd name="T64" fmla="*/ 36 w 64"/>
                  <a:gd name="T65" fmla="*/ 38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38">
                    <a:moveTo>
                      <a:pt x="36" y="38"/>
                    </a:moveTo>
                    <a:lnTo>
                      <a:pt x="34" y="38"/>
                    </a:lnTo>
                    <a:lnTo>
                      <a:pt x="30" y="38"/>
                    </a:lnTo>
                    <a:lnTo>
                      <a:pt x="22" y="38"/>
                    </a:lnTo>
                    <a:lnTo>
                      <a:pt x="10" y="36"/>
                    </a:lnTo>
                    <a:lnTo>
                      <a:pt x="2" y="32"/>
                    </a:lnTo>
                    <a:lnTo>
                      <a:pt x="0" y="28"/>
                    </a:lnTo>
                    <a:lnTo>
                      <a:pt x="0" y="26"/>
                    </a:lnTo>
                    <a:lnTo>
                      <a:pt x="0" y="24"/>
                    </a:lnTo>
                    <a:lnTo>
                      <a:pt x="2" y="22"/>
                    </a:lnTo>
                    <a:lnTo>
                      <a:pt x="24" y="22"/>
                    </a:lnTo>
                    <a:lnTo>
                      <a:pt x="28" y="24"/>
                    </a:lnTo>
                    <a:lnTo>
                      <a:pt x="30" y="24"/>
                    </a:lnTo>
                    <a:lnTo>
                      <a:pt x="38" y="22"/>
                    </a:lnTo>
                    <a:lnTo>
                      <a:pt x="42" y="18"/>
                    </a:lnTo>
                    <a:lnTo>
                      <a:pt x="46" y="14"/>
                    </a:lnTo>
                    <a:lnTo>
                      <a:pt x="52" y="10"/>
                    </a:lnTo>
                    <a:lnTo>
                      <a:pt x="52" y="4"/>
                    </a:lnTo>
                    <a:lnTo>
                      <a:pt x="52" y="0"/>
                    </a:lnTo>
                    <a:lnTo>
                      <a:pt x="54" y="0"/>
                    </a:lnTo>
                    <a:lnTo>
                      <a:pt x="56" y="2"/>
                    </a:lnTo>
                    <a:lnTo>
                      <a:pt x="60" y="4"/>
                    </a:lnTo>
                    <a:lnTo>
                      <a:pt x="62" y="8"/>
                    </a:lnTo>
                    <a:lnTo>
                      <a:pt x="64" y="10"/>
                    </a:lnTo>
                    <a:lnTo>
                      <a:pt x="62" y="12"/>
                    </a:lnTo>
                    <a:lnTo>
                      <a:pt x="60" y="16"/>
                    </a:lnTo>
                    <a:lnTo>
                      <a:pt x="58" y="18"/>
                    </a:lnTo>
                    <a:lnTo>
                      <a:pt x="58" y="20"/>
                    </a:lnTo>
                    <a:lnTo>
                      <a:pt x="54" y="26"/>
                    </a:lnTo>
                    <a:lnTo>
                      <a:pt x="46" y="32"/>
                    </a:lnTo>
                    <a:lnTo>
                      <a:pt x="40" y="36"/>
                    </a:lnTo>
                    <a:lnTo>
                      <a:pt x="34" y="38"/>
                    </a:lnTo>
                    <a:lnTo>
                      <a:pt x="36" y="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0" name="Freeform 239"/>
              <p:cNvSpPr>
                <a:spLocks noChangeAspect="1"/>
              </p:cNvSpPr>
              <p:nvPr/>
            </p:nvSpPr>
            <p:spPr bwMode="gray">
              <a:xfrm>
                <a:off x="4840" y="2236"/>
                <a:ext cx="12" cy="16"/>
              </a:xfrm>
              <a:custGeom>
                <a:avLst/>
                <a:gdLst>
                  <a:gd name="T0" fmla="*/ 12 w 12"/>
                  <a:gd name="T1" fmla="*/ 10 h 16"/>
                  <a:gd name="T2" fmla="*/ 12 w 12"/>
                  <a:gd name="T3" fmla="*/ 14 h 16"/>
                  <a:gd name="T4" fmla="*/ 12 w 12"/>
                  <a:gd name="T5" fmla="*/ 16 h 16"/>
                  <a:gd name="T6" fmla="*/ 6 w 12"/>
                  <a:gd name="T7" fmla="*/ 16 h 16"/>
                  <a:gd name="T8" fmla="*/ 2 w 12"/>
                  <a:gd name="T9" fmla="*/ 14 h 16"/>
                  <a:gd name="T10" fmla="*/ 0 w 12"/>
                  <a:gd name="T11" fmla="*/ 10 h 16"/>
                  <a:gd name="T12" fmla="*/ 2 w 12"/>
                  <a:gd name="T13" fmla="*/ 4 h 16"/>
                  <a:gd name="T14" fmla="*/ 8 w 12"/>
                  <a:gd name="T15" fmla="*/ 0 h 16"/>
                  <a:gd name="T16" fmla="*/ 10 w 12"/>
                  <a:gd name="T17" fmla="*/ 6 h 16"/>
                  <a:gd name="T18" fmla="*/ 10 w 12"/>
                  <a:gd name="T19" fmla="*/ 8 h 16"/>
                  <a:gd name="T20" fmla="*/ 12 w 12"/>
                  <a:gd name="T21" fmla="*/ 1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6">
                    <a:moveTo>
                      <a:pt x="12" y="10"/>
                    </a:moveTo>
                    <a:lnTo>
                      <a:pt x="12" y="14"/>
                    </a:lnTo>
                    <a:lnTo>
                      <a:pt x="12" y="16"/>
                    </a:lnTo>
                    <a:lnTo>
                      <a:pt x="6" y="16"/>
                    </a:lnTo>
                    <a:lnTo>
                      <a:pt x="2" y="14"/>
                    </a:lnTo>
                    <a:lnTo>
                      <a:pt x="0" y="10"/>
                    </a:lnTo>
                    <a:lnTo>
                      <a:pt x="2" y="4"/>
                    </a:lnTo>
                    <a:lnTo>
                      <a:pt x="8" y="0"/>
                    </a:lnTo>
                    <a:lnTo>
                      <a:pt x="10" y="6"/>
                    </a:lnTo>
                    <a:lnTo>
                      <a:pt x="10" y="8"/>
                    </a:lnTo>
                    <a:lnTo>
                      <a:pt x="12"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1" name="Freeform 240"/>
              <p:cNvSpPr>
                <a:spLocks noChangeAspect="1"/>
              </p:cNvSpPr>
              <p:nvPr/>
            </p:nvSpPr>
            <p:spPr bwMode="gray">
              <a:xfrm>
                <a:off x="4788" y="2266"/>
                <a:ext cx="12" cy="20"/>
              </a:xfrm>
              <a:custGeom>
                <a:avLst/>
                <a:gdLst>
                  <a:gd name="T0" fmla="*/ 6 w 12"/>
                  <a:gd name="T1" fmla="*/ 2 h 20"/>
                  <a:gd name="T2" fmla="*/ 8 w 12"/>
                  <a:gd name="T3" fmla="*/ 2 h 20"/>
                  <a:gd name="T4" fmla="*/ 8 w 12"/>
                  <a:gd name="T5" fmla="*/ 0 h 20"/>
                  <a:gd name="T6" fmla="*/ 10 w 12"/>
                  <a:gd name="T7" fmla="*/ 2 h 20"/>
                  <a:gd name="T8" fmla="*/ 12 w 12"/>
                  <a:gd name="T9" fmla="*/ 4 h 20"/>
                  <a:gd name="T10" fmla="*/ 10 w 12"/>
                  <a:gd name="T11" fmla="*/ 6 h 20"/>
                  <a:gd name="T12" fmla="*/ 8 w 12"/>
                  <a:gd name="T13" fmla="*/ 12 h 20"/>
                  <a:gd name="T14" fmla="*/ 0 w 12"/>
                  <a:gd name="T15" fmla="*/ 20 h 20"/>
                  <a:gd name="T16" fmla="*/ 0 w 12"/>
                  <a:gd name="T17" fmla="*/ 10 h 20"/>
                  <a:gd name="T18" fmla="*/ 2 w 12"/>
                  <a:gd name="T19" fmla="*/ 6 h 20"/>
                  <a:gd name="T20" fmla="*/ 4 w 12"/>
                  <a:gd name="T21" fmla="*/ 4 h 20"/>
                  <a:gd name="T22" fmla="*/ 6 w 12"/>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0">
                    <a:moveTo>
                      <a:pt x="6" y="2"/>
                    </a:moveTo>
                    <a:lnTo>
                      <a:pt x="8" y="2"/>
                    </a:lnTo>
                    <a:lnTo>
                      <a:pt x="8" y="0"/>
                    </a:lnTo>
                    <a:lnTo>
                      <a:pt x="10" y="2"/>
                    </a:lnTo>
                    <a:lnTo>
                      <a:pt x="12" y="4"/>
                    </a:lnTo>
                    <a:lnTo>
                      <a:pt x="10" y="6"/>
                    </a:lnTo>
                    <a:lnTo>
                      <a:pt x="8" y="12"/>
                    </a:lnTo>
                    <a:lnTo>
                      <a:pt x="0" y="20"/>
                    </a:lnTo>
                    <a:lnTo>
                      <a:pt x="0" y="10"/>
                    </a:lnTo>
                    <a:lnTo>
                      <a:pt x="2" y="6"/>
                    </a:lnTo>
                    <a:lnTo>
                      <a:pt x="4" y="4"/>
                    </a:lnTo>
                    <a:lnTo>
                      <a:pt x="6"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2" name="Freeform 241"/>
              <p:cNvSpPr>
                <a:spLocks noChangeAspect="1"/>
              </p:cNvSpPr>
              <p:nvPr/>
            </p:nvSpPr>
            <p:spPr bwMode="gray">
              <a:xfrm>
                <a:off x="4742" y="2186"/>
                <a:ext cx="50" cy="22"/>
              </a:xfrm>
              <a:custGeom>
                <a:avLst/>
                <a:gdLst>
                  <a:gd name="T0" fmla="*/ 42 w 50"/>
                  <a:gd name="T1" fmla="*/ 22 h 22"/>
                  <a:gd name="T2" fmla="*/ 40 w 50"/>
                  <a:gd name="T3" fmla="*/ 20 h 22"/>
                  <a:gd name="T4" fmla="*/ 38 w 50"/>
                  <a:gd name="T5" fmla="*/ 16 h 22"/>
                  <a:gd name="T6" fmla="*/ 34 w 50"/>
                  <a:gd name="T7" fmla="*/ 14 h 22"/>
                  <a:gd name="T8" fmla="*/ 30 w 50"/>
                  <a:gd name="T9" fmla="*/ 14 h 22"/>
                  <a:gd name="T10" fmla="*/ 24 w 50"/>
                  <a:gd name="T11" fmla="*/ 12 h 22"/>
                  <a:gd name="T12" fmla="*/ 16 w 50"/>
                  <a:gd name="T13" fmla="*/ 12 h 22"/>
                  <a:gd name="T14" fmla="*/ 10 w 50"/>
                  <a:gd name="T15" fmla="*/ 12 h 22"/>
                  <a:gd name="T16" fmla="*/ 2 w 50"/>
                  <a:gd name="T17" fmla="*/ 12 h 22"/>
                  <a:gd name="T18" fmla="*/ 0 w 50"/>
                  <a:gd name="T19" fmla="*/ 10 h 22"/>
                  <a:gd name="T20" fmla="*/ 8 w 50"/>
                  <a:gd name="T21" fmla="*/ 4 h 22"/>
                  <a:gd name="T22" fmla="*/ 14 w 50"/>
                  <a:gd name="T23" fmla="*/ 4 h 22"/>
                  <a:gd name="T24" fmla="*/ 18 w 50"/>
                  <a:gd name="T25" fmla="*/ 2 h 22"/>
                  <a:gd name="T26" fmla="*/ 24 w 50"/>
                  <a:gd name="T27" fmla="*/ 2 h 22"/>
                  <a:gd name="T28" fmla="*/ 28 w 50"/>
                  <a:gd name="T29" fmla="*/ 0 h 22"/>
                  <a:gd name="T30" fmla="*/ 28 w 50"/>
                  <a:gd name="T31" fmla="*/ 2 h 22"/>
                  <a:gd name="T32" fmla="*/ 30 w 50"/>
                  <a:gd name="T33" fmla="*/ 2 h 22"/>
                  <a:gd name="T34" fmla="*/ 34 w 50"/>
                  <a:gd name="T35" fmla="*/ 0 h 22"/>
                  <a:gd name="T36" fmla="*/ 38 w 50"/>
                  <a:gd name="T37" fmla="*/ 2 h 22"/>
                  <a:gd name="T38" fmla="*/ 44 w 50"/>
                  <a:gd name="T39" fmla="*/ 6 h 22"/>
                  <a:gd name="T40" fmla="*/ 48 w 50"/>
                  <a:gd name="T41" fmla="*/ 10 h 22"/>
                  <a:gd name="T42" fmla="*/ 50 w 50"/>
                  <a:gd name="T43" fmla="*/ 16 h 22"/>
                  <a:gd name="T44" fmla="*/ 48 w 50"/>
                  <a:gd name="T45" fmla="*/ 18 h 22"/>
                  <a:gd name="T46" fmla="*/ 46 w 50"/>
                  <a:gd name="T47" fmla="*/ 20 h 22"/>
                  <a:gd name="T48" fmla="*/ 42 w 50"/>
                  <a:gd name="T49" fmla="*/ 22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0" h="22">
                    <a:moveTo>
                      <a:pt x="42" y="22"/>
                    </a:moveTo>
                    <a:lnTo>
                      <a:pt x="40" y="20"/>
                    </a:lnTo>
                    <a:lnTo>
                      <a:pt x="38" y="16"/>
                    </a:lnTo>
                    <a:lnTo>
                      <a:pt x="34" y="14"/>
                    </a:lnTo>
                    <a:lnTo>
                      <a:pt x="30" y="14"/>
                    </a:lnTo>
                    <a:lnTo>
                      <a:pt x="24" y="12"/>
                    </a:lnTo>
                    <a:lnTo>
                      <a:pt x="16" y="12"/>
                    </a:lnTo>
                    <a:lnTo>
                      <a:pt x="10" y="12"/>
                    </a:lnTo>
                    <a:lnTo>
                      <a:pt x="2" y="12"/>
                    </a:lnTo>
                    <a:lnTo>
                      <a:pt x="0" y="10"/>
                    </a:lnTo>
                    <a:lnTo>
                      <a:pt x="8" y="4"/>
                    </a:lnTo>
                    <a:lnTo>
                      <a:pt x="14" y="4"/>
                    </a:lnTo>
                    <a:lnTo>
                      <a:pt x="18" y="2"/>
                    </a:lnTo>
                    <a:lnTo>
                      <a:pt x="24" y="2"/>
                    </a:lnTo>
                    <a:lnTo>
                      <a:pt x="28" y="0"/>
                    </a:lnTo>
                    <a:lnTo>
                      <a:pt x="28" y="2"/>
                    </a:lnTo>
                    <a:lnTo>
                      <a:pt x="30" y="2"/>
                    </a:lnTo>
                    <a:lnTo>
                      <a:pt x="34" y="0"/>
                    </a:lnTo>
                    <a:lnTo>
                      <a:pt x="38" y="2"/>
                    </a:lnTo>
                    <a:lnTo>
                      <a:pt x="44" y="6"/>
                    </a:lnTo>
                    <a:lnTo>
                      <a:pt x="48" y="10"/>
                    </a:lnTo>
                    <a:lnTo>
                      <a:pt x="50" y="16"/>
                    </a:lnTo>
                    <a:lnTo>
                      <a:pt x="48" y="18"/>
                    </a:lnTo>
                    <a:lnTo>
                      <a:pt x="46" y="20"/>
                    </a:lnTo>
                    <a:lnTo>
                      <a:pt x="4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3" name="Freeform 242"/>
              <p:cNvSpPr>
                <a:spLocks noChangeAspect="1"/>
              </p:cNvSpPr>
              <p:nvPr/>
            </p:nvSpPr>
            <p:spPr bwMode="gray">
              <a:xfrm>
                <a:off x="4740" y="2100"/>
                <a:ext cx="20" cy="42"/>
              </a:xfrm>
              <a:custGeom>
                <a:avLst/>
                <a:gdLst>
                  <a:gd name="T0" fmla="*/ 2 w 20"/>
                  <a:gd name="T1" fmla="*/ 22 h 42"/>
                  <a:gd name="T2" fmla="*/ 2 w 20"/>
                  <a:gd name="T3" fmla="*/ 18 h 42"/>
                  <a:gd name="T4" fmla="*/ 2 w 20"/>
                  <a:gd name="T5" fmla="*/ 14 h 42"/>
                  <a:gd name="T6" fmla="*/ 0 w 20"/>
                  <a:gd name="T7" fmla="*/ 10 h 42"/>
                  <a:gd name="T8" fmla="*/ 2 w 20"/>
                  <a:gd name="T9" fmla="*/ 4 h 42"/>
                  <a:gd name="T10" fmla="*/ 0 w 20"/>
                  <a:gd name="T11" fmla="*/ 0 h 42"/>
                  <a:gd name="T12" fmla="*/ 4 w 20"/>
                  <a:gd name="T13" fmla="*/ 0 h 42"/>
                  <a:gd name="T14" fmla="*/ 6 w 20"/>
                  <a:gd name="T15" fmla="*/ 8 h 42"/>
                  <a:gd name="T16" fmla="*/ 4 w 20"/>
                  <a:gd name="T17" fmla="*/ 16 h 42"/>
                  <a:gd name="T18" fmla="*/ 8 w 20"/>
                  <a:gd name="T19" fmla="*/ 16 h 42"/>
                  <a:gd name="T20" fmla="*/ 8 w 20"/>
                  <a:gd name="T21" fmla="*/ 8 h 42"/>
                  <a:gd name="T22" fmla="*/ 16 w 20"/>
                  <a:gd name="T23" fmla="*/ 8 h 42"/>
                  <a:gd name="T24" fmla="*/ 16 w 20"/>
                  <a:gd name="T25" fmla="*/ 12 h 42"/>
                  <a:gd name="T26" fmla="*/ 16 w 20"/>
                  <a:gd name="T27" fmla="*/ 14 h 42"/>
                  <a:gd name="T28" fmla="*/ 14 w 20"/>
                  <a:gd name="T29" fmla="*/ 16 h 42"/>
                  <a:gd name="T30" fmla="*/ 12 w 20"/>
                  <a:gd name="T31" fmla="*/ 18 h 42"/>
                  <a:gd name="T32" fmla="*/ 12 w 20"/>
                  <a:gd name="T33" fmla="*/ 22 h 42"/>
                  <a:gd name="T34" fmla="*/ 20 w 20"/>
                  <a:gd name="T35" fmla="*/ 32 h 42"/>
                  <a:gd name="T36" fmla="*/ 16 w 20"/>
                  <a:gd name="T37" fmla="*/ 32 h 42"/>
                  <a:gd name="T38" fmla="*/ 14 w 20"/>
                  <a:gd name="T39" fmla="*/ 30 h 42"/>
                  <a:gd name="T40" fmla="*/ 12 w 20"/>
                  <a:gd name="T41" fmla="*/ 28 h 42"/>
                  <a:gd name="T42" fmla="*/ 8 w 20"/>
                  <a:gd name="T43" fmla="*/ 28 h 42"/>
                  <a:gd name="T44" fmla="*/ 6 w 20"/>
                  <a:gd name="T45" fmla="*/ 28 h 42"/>
                  <a:gd name="T46" fmla="*/ 4 w 20"/>
                  <a:gd name="T47" fmla="*/ 30 h 42"/>
                  <a:gd name="T48" fmla="*/ 4 w 20"/>
                  <a:gd name="T49" fmla="*/ 34 h 42"/>
                  <a:gd name="T50" fmla="*/ 4 w 20"/>
                  <a:gd name="T51" fmla="*/ 38 h 42"/>
                  <a:gd name="T52" fmla="*/ 6 w 20"/>
                  <a:gd name="T53" fmla="*/ 42 h 42"/>
                  <a:gd name="T54" fmla="*/ 2 w 20"/>
                  <a:gd name="T55" fmla="*/ 40 h 42"/>
                  <a:gd name="T56" fmla="*/ 2 w 20"/>
                  <a:gd name="T57" fmla="*/ 34 h 42"/>
                  <a:gd name="T58" fmla="*/ 2 w 20"/>
                  <a:gd name="T59" fmla="*/ 22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42">
                    <a:moveTo>
                      <a:pt x="2" y="22"/>
                    </a:moveTo>
                    <a:lnTo>
                      <a:pt x="2" y="18"/>
                    </a:lnTo>
                    <a:lnTo>
                      <a:pt x="2" y="14"/>
                    </a:lnTo>
                    <a:lnTo>
                      <a:pt x="0" y="10"/>
                    </a:lnTo>
                    <a:lnTo>
                      <a:pt x="2" y="4"/>
                    </a:lnTo>
                    <a:lnTo>
                      <a:pt x="0" y="0"/>
                    </a:lnTo>
                    <a:lnTo>
                      <a:pt x="4" y="0"/>
                    </a:lnTo>
                    <a:lnTo>
                      <a:pt x="6" y="8"/>
                    </a:lnTo>
                    <a:lnTo>
                      <a:pt x="4" y="16"/>
                    </a:lnTo>
                    <a:lnTo>
                      <a:pt x="8" y="16"/>
                    </a:lnTo>
                    <a:lnTo>
                      <a:pt x="8" y="8"/>
                    </a:lnTo>
                    <a:lnTo>
                      <a:pt x="16" y="8"/>
                    </a:lnTo>
                    <a:lnTo>
                      <a:pt x="16" y="12"/>
                    </a:lnTo>
                    <a:lnTo>
                      <a:pt x="16" y="14"/>
                    </a:lnTo>
                    <a:lnTo>
                      <a:pt x="14" y="16"/>
                    </a:lnTo>
                    <a:lnTo>
                      <a:pt x="12" y="18"/>
                    </a:lnTo>
                    <a:lnTo>
                      <a:pt x="12" y="22"/>
                    </a:lnTo>
                    <a:lnTo>
                      <a:pt x="20" y="32"/>
                    </a:lnTo>
                    <a:lnTo>
                      <a:pt x="16" y="32"/>
                    </a:lnTo>
                    <a:lnTo>
                      <a:pt x="14" y="30"/>
                    </a:lnTo>
                    <a:lnTo>
                      <a:pt x="12" y="28"/>
                    </a:lnTo>
                    <a:lnTo>
                      <a:pt x="8" y="28"/>
                    </a:lnTo>
                    <a:lnTo>
                      <a:pt x="6" y="28"/>
                    </a:lnTo>
                    <a:lnTo>
                      <a:pt x="4" y="30"/>
                    </a:lnTo>
                    <a:lnTo>
                      <a:pt x="4" y="34"/>
                    </a:lnTo>
                    <a:lnTo>
                      <a:pt x="4" y="38"/>
                    </a:lnTo>
                    <a:lnTo>
                      <a:pt x="6" y="42"/>
                    </a:lnTo>
                    <a:lnTo>
                      <a:pt x="2" y="40"/>
                    </a:lnTo>
                    <a:lnTo>
                      <a:pt x="2" y="34"/>
                    </a:lnTo>
                    <a:lnTo>
                      <a:pt x="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4" name="Freeform 243"/>
              <p:cNvSpPr>
                <a:spLocks noChangeAspect="1"/>
              </p:cNvSpPr>
              <p:nvPr/>
            </p:nvSpPr>
            <p:spPr bwMode="gray">
              <a:xfrm>
                <a:off x="4714" y="2192"/>
                <a:ext cx="18" cy="16"/>
              </a:xfrm>
              <a:custGeom>
                <a:avLst/>
                <a:gdLst>
                  <a:gd name="T0" fmla="*/ 16 w 18"/>
                  <a:gd name="T1" fmla="*/ 4 h 16"/>
                  <a:gd name="T2" fmla="*/ 18 w 18"/>
                  <a:gd name="T3" fmla="*/ 6 h 16"/>
                  <a:gd name="T4" fmla="*/ 18 w 18"/>
                  <a:gd name="T5" fmla="*/ 10 h 16"/>
                  <a:gd name="T6" fmla="*/ 18 w 18"/>
                  <a:gd name="T7" fmla="*/ 12 h 16"/>
                  <a:gd name="T8" fmla="*/ 16 w 18"/>
                  <a:gd name="T9" fmla="*/ 14 h 16"/>
                  <a:gd name="T10" fmla="*/ 10 w 18"/>
                  <a:gd name="T11" fmla="*/ 16 h 16"/>
                  <a:gd name="T12" fmla="*/ 2 w 18"/>
                  <a:gd name="T13" fmla="*/ 12 h 16"/>
                  <a:gd name="T14" fmla="*/ 0 w 18"/>
                  <a:gd name="T15" fmla="*/ 8 h 16"/>
                  <a:gd name="T16" fmla="*/ 0 w 18"/>
                  <a:gd name="T17" fmla="*/ 4 h 16"/>
                  <a:gd name="T18" fmla="*/ 10 w 18"/>
                  <a:gd name="T19" fmla="*/ 0 h 16"/>
                  <a:gd name="T20" fmla="*/ 18 w 18"/>
                  <a:gd name="T21" fmla="*/ 4 h 16"/>
                  <a:gd name="T22" fmla="*/ 16 w 18"/>
                  <a:gd name="T23" fmla="*/ 4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16">
                    <a:moveTo>
                      <a:pt x="16" y="4"/>
                    </a:moveTo>
                    <a:lnTo>
                      <a:pt x="18" y="6"/>
                    </a:lnTo>
                    <a:lnTo>
                      <a:pt x="18" y="10"/>
                    </a:lnTo>
                    <a:lnTo>
                      <a:pt x="18" y="12"/>
                    </a:lnTo>
                    <a:lnTo>
                      <a:pt x="16" y="14"/>
                    </a:lnTo>
                    <a:lnTo>
                      <a:pt x="10" y="16"/>
                    </a:lnTo>
                    <a:lnTo>
                      <a:pt x="2" y="12"/>
                    </a:lnTo>
                    <a:lnTo>
                      <a:pt x="0" y="8"/>
                    </a:lnTo>
                    <a:lnTo>
                      <a:pt x="0" y="4"/>
                    </a:lnTo>
                    <a:lnTo>
                      <a:pt x="10" y="0"/>
                    </a:lnTo>
                    <a:lnTo>
                      <a:pt x="18" y="4"/>
                    </a:lnTo>
                    <a:lnTo>
                      <a:pt x="1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5" name="Freeform 244"/>
              <p:cNvSpPr>
                <a:spLocks noChangeAspect="1"/>
              </p:cNvSpPr>
              <p:nvPr/>
            </p:nvSpPr>
            <p:spPr bwMode="gray">
              <a:xfrm>
                <a:off x="4546" y="2282"/>
                <a:ext cx="50" cy="16"/>
              </a:xfrm>
              <a:custGeom>
                <a:avLst/>
                <a:gdLst>
                  <a:gd name="T0" fmla="*/ 50 w 50"/>
                  <a:gd name="T1" fmla="*/ 12 h 16"/>
                  <a:gd name="T2" fmla="*/ 48 w 50"/>
                  <a:gd name="T3" fmla="*/ 12 h 16"/>
                  <a:gd name="T4" fmla="*/ 42 w 50"/>
                  <a:gd name="T5" fmla="*/ 12 h 16"/>
                  <a:gd name="T6" fmla="*/ 38 w 50"/>
                  <a:gd name="T7" fmla="*/ 10 h 16"/>
                  <a:gd name="T8" fmla="*/ 34 w 50"/>
                  <a:gd name="T9" fmla="*/ 14 h 16"/>
                  <a:gd name="T10" fmla="*/ 30 w 50"/>
                  <a:gd name="T11" fmla="*/ 16 h 16"/>
                  <a:gd name="T12" fmla="*/ 20 w 50"/>
                  <a:gd name="T13" fmla="*/ 16 h 16"/>
                  <a:gd name="T14" fmla="*/ 16 w 50"/>
                  <a:gd name="T15" fmla="*/ 16 h 16"/>
                  <a:gd name="T16" fmla="*/ 14 w 50"/>
                  <a:gd name="T17" fmla="*/ 14 h 16"/>
                  <a:gd name="T18" fmla="*/ 12 w 50"/>
                  <a:gd name="T19" fmla="*/ 10 h 16"/>
                  <a:gd name="T20" fmla="*/ 8 w 50"/>
                  <a:gd name="T21" fmla="*/ 12 h 16"/>
                  <a:gd name="T22" fmla="*/ 6 w 50"/>
                  <a:gd name="T23" fmla="*/ 14 h 16"/>
                  <a:gd name="T24" fmla="*/ 2 w 50"/>
                  <a:gd name="T25" fmla="*/ 12 h 16"/>
                  <a:gd name="T26" fmla="*/ 0 w 50"/>
                  <a:gd name="T27" fmla="*/ 10 h 16"/>
                  <a:gd name="T28" fmla="*/ 2 w 50"/>
                  <a:gd name="T29" fmla="*/ 6 h 16"/>
                  <a:gd name="T30" fmla="*/ 6 w 50"/>
                  <a:gd name="T31" fmla="*/ 4 h 16"/>
                  <a:gd name="T32" fmla="*/ 10 w 50"/>
                  <a:gd name="T33" fmla="*/ 2 h 16"/>
                  <a:gd name="T34" fmla="*/ 14 w 50"/>
                  <a:gd name="T35" fmla="*/ 2 h 16"/>
                  <a:gd name="T36" fmla="*/ 14 w 50"/>
                  <a:gd name="T37" fmla="*/ 6 h 16"/>
                  <a:gd name="T38" fmla="*/ 32 w 50"/>
                  <a:gd name="T39" fmla="*/ 10 h 16"/>
                  <a:gd name="T40" fmla="*/ 38 w 50"/>
                  <a:gd name="T41" fmla="*/ 10 h 16"/>
                  <a:gd name="T42" fmla="*/ 34 w 50"/>
                  <a:gd name="T43" fmla="*/ 6 h 16"/>
                  <a:gd name="T44" fmla="*/ 32 w 50"/>
                  <a:gd name="T45" fmla="*/ 4 h 16"/>
                  <a:gd name="T46" fmla="*/ 34 w 50"/>
                  <a:gd name="T47" fmla="*/ 2 h 16"/>
                  <a:gd name="T48" fmla="*/ 38 w 50"/>
                  <a:gd name="T49" fmla="*/ 0 h 16"/>
                  <a:gd name="T50" fmla="*/ 42 w 50"/>
                  <a:gd name="T51" fmla="*/ 4 h 16"/>
                  <a:gd name="T52" fmla="*/ 50 w 50"/>
                  <a:gd name="T53" fmla="*/ 8 h 16"/>
                  <a:gd name="T54" fmla="*/ 50 w 50"/>
                  <a:gd name="T55" fmla="*/ 12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0" h="16">
                    <a:moveTo>
                      <a:pt x="50" y="12"/>
                    </a:moveTo>
                    <a:lnTo>
                      <a:pt x="48" y="12"/>
                    </a:lnTo>
                    <a:lnTo>
                      <a:pt x="42" y="12"/>
                    </a:lnTo>
                    <a:lnTo>
                      <a:pt x="38" y="10"/>
                    </a:lnTo>
                    <a:lnTo>
                      <a:pt x="34" y="14"/>
                    </a:lnTo>
                    <a:lnTo>
                      <a:pt x="30" y="16"/>
                    </a:lnTo>
                    <a:lnTo>
                      <a:pt x="20" y="16"/>
                    </a:lnTo>
                    <a:lnTo>
                      <a:pt x="16" y="16"/>
                    </a:lnTo>
                    <a:lnTo>
                      <a:pt x="14" y="14"/>
                    </a:lnTo>
                    <a:lnTo>
                      <a:pt x="12" y="10"/>
                    </a:lnTo>
                    <a:lnTo>
                      <a:pt x="8" y="12"/>
                    </a:lnTo>
                    <a:lnTo>
                      <a:pt x="6" y="14"/>
                    </a:lnTo>
                    <a:lnTo>
                      <a:pt x="2" y="12"/>
                    </a:lnTo>
                    <a:lnTo>
                      <a:pt x="0" y="10"/>
                    </a:lnTo>
                    <a:lnTo>
                      <a:pt x="2" y="6"/>
                    </a:lnTo>
                    <a:lnTo>
                      <a:pt x="6" y="4"/>
                    </a:lnTo>
                    <a:lnTo>
                      <a:pt x="10" y="2"/>
                    </a:lnTo>
                    <a:lnTo>
                      <a:pt x="14" y="2"/>
                    </a:lnTo>
                    <a:lnTo>
                      <a:pt x="14" y="6"/>
                    </a:lnTo>
                    <a:lnTo>
                      <a:pt x="32" y="10"/>
                    </a:lnTo>
                    <a:lnTo>
                      <a:pt x="38" y="10"/>
                    </a:lnTo>
                    <a:lnTo>
                      <a:pt x="34" y="6"/>
                    </a:lnTo>
                    <a:lnTo>
                      <a:pt x="32" y="4"/>
                    </a:lnTo>
                    <a:lnTo>
                      <a:pt x="34" y="2"/>
                    </a:lnTo>
                    <a:lnTo>
                      <a:pt x="38" y="0"/>
                    </a:lnTo>
                    <a:lnTo>
                      <a:pt x="42" y="4"/>
                    </a:lnTo>
                    <a:lnTo>
                      <a:pt x="50" y="8"/>
                    </a:lnTo>
                    <a:lnTo>
                      <a:pt x="50"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6" name="Freeform 245"/>
              <p:cNvSpPr>
                <a:spLocks noChangeAspect="1"/>
              </p:cNvSpPr>
              <p:nvPr/>
            </p:nvSpPr>
            <p:spPr bwMode="gray">
              <a:xfrm>
                <a:off x="4644" y="1954"/>
                <a:ext cx="76" cy="78"/>
              </a:xfrm>
              <a:custGeom>
                <a:avLst/>
                <a:gdLst>
                  <a:gd name="T0" fmla="*/ 60 w 76"/>
                  <a:gd name="T1" fmla="*/ 52 h 78"/>
                  <a:gd name="T2" fmla="*/ 54 w 76"/>
                  <a:gd name="T3" fmla="*/ 58 h 78"/>
                  <a:gd name="T4" fmla="*/ 58 w 76"/>
                  <a:gd name="T5" fmla="*/ 64 h 78"/>
                  <a:gd name="T6" fmla="*/ 62 w 76"/>
                  <a:gd name="T7" fmla="*/ 72 h 78"/>
                  <a:gd name="T8" fmla="*/ 58 w 76"/>
                  <a:gd name="T9" fmla="*/ 78 h 78"/>
                  <a:gd name="T10" fmla="*/ 52 w 76"/>
                  <a:gd name="T11" fmla="*/ 78 h 78"/>
                  <a:gd name="T12" fmla="*/ 48 w 76"/>
                  <a:gd name="T13" fmla="*/ 76 h 78"/>
                  <a:gd name="T14" fmla="*/ 42 w 76"/>
                  <a:gd name="T15" fmla="*/ 74 h 78"/>
                  <a:gd name="T16" fmla="*/ 34 w 76"/>
                  <a:gd name="T17" fmla="*/ 62 h 78"/>
                  <a:gd name="T18" fmla="*/ 34 w 76"/>
                  <a:gd name="T19" fmla="*/ 52 h 78"/>
                  <a:gd name="T20" fmla="*/ 32 w 76"/>
                  <a:gd name="T21" fmla="*/ 44 h 78"/>
                  <a:gd name="T22" fmla="*/ 24 w 76"/>
                  <a:gd name="T23" fmla="*/ 48 h 78"/>
                  <a:gd name="T24" fmla="*/ 18 w 76"/>
                  <a:gd name="T25" fmla="*/ 46 h 78"/>
                  <a:gd name="T26" fmla="*/ 12 w 76"/>
                  <a:gd name="T27" fmla="*/ 44 h 78"/>
                  <a:gd name="T28" fmla="*/ 8 w 76"/>
                  <a:gd name="T29" fmla="*/ 56 h 78"/>
                  <a:gd name="T30" fmla="*/ 4 w 76"/>
                  <a:gd name="T31" fmla="*/ 66 h 78"/>
                  <a:gd name="T32" fmla="*/ 0 w 76"/>
                  <a:gd name="T33" fmla="*/ 66 h 78"/>
                  <a:gd name="T34" fmla="*/ 2 w 76"/>
                  <a:gd name="T35" fmla="*/ 54 h 78"/>
                  <a:gd name="T36" fmla="*/ 0 w 76"/>
                  <a:gd name="T37" fmla="*/ 42 h 78"/>
                  <a:gd name="T38" fmla="*/ 6 w 76"/>
                  <a:gd name="T39" fmla="*/ 34 h 78"/>
                  <a:gd name="T40" fmla="*/ 14 w 76"/>
                  <a:gd name="T41" fmla="*/ 28 h 78"/>
                  <a:gd name="T42" fmla="*/ 18 w 76"/>
                  <a:gd name="T43" fmla="*/ 24 h 78"/>
                  <a:gd name="T44" fmla="*/ 26 w 76"/>
                  <a:gd name="T45" fmla="*/ 24 h 78"/>
                  <a:gd name="T46" fmla="*/ 30 w 76"/>
                  <a:gd name="T47" fmla="*/ 28 h 78"/>
                  <a:gd name="T48" fmla="*/ 36 w 76"/>
                  <a:gd name="T49" fmla="*/ 30 h 78"/>
                  <a:gd name="T50" fmla="*/ 40 w 76"/>
                  <a:gd name="T51" fmla="*/ 24 h 78"/>
                  <a:gd name="T52" fmla="*/ 44 w 76"/>
                  <a:gd name="T53" fmla="*/ 18 h 78"/>
                  <a:gd name="T54" fmla="*/ 52 w 76"/>
                  <a:gd name="T55" fmla="*/ 14 h 78"/>
                  <a:gd name="T56" fmla="*/ 54 w 76"/>
                  <a:gd name="T57" fmla="*/ 0 h 78"/>
                  <a:gd name="T58" fmla="*/ 62 w 76"/>
                  <a:gd name="T59" fmla="*/ 6 h 78"/>
                  <a:gd name="T60" fmla="*/ 70 w 76"/>
                  <a:gd name="T61" fmla="*/ 26 h 78"/>
                  <a:gd name="T62" fmla="*/ 74 w 76"/>
                  <a:gd name="T63" fmla="*/ 52 h 78"/>
                  <a:gd name="T64" fmla="*/ 70 w 76"/>
                  <a:gd name="T65" fmla="*/ 62 h 78"/>
                  <a:gd name="T66" fmla="*/ 68 w 76"/>
                  <a:gd name="T67" fmla="*/ 66 h 78"/>
                  <a:gd name="T68" fmla="*/ 62 w 76"/>
                  <a:gd name="T69" fmla="*/ 5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6" h="78">
                    <a:moveTo>
                      <a:pt x="64" y="56"/>
                    </a:moveTo>
                    <a:lnTo>
                      <a:pt x="60" y="52"/>
                    </a:lnTo>
                    <a:lnTo>
                      <a:pt x="56" y="54"/>
                    </a:lnTo>
                    <a:lnTo>
                      <a:pt x="54" y="58"/>
                    </a:lnTo>
                    <a:lnTo>
                      <a:pt x="56" y="62"/>
                    </a:lnTo>
                    <a:lnTo>
                      <a:pt x="58" y="64"/>
                    </a:lnTo>
                    <a:lnTo>
                      <a:pt x="60" y="68"/>
                    </a:lnTo>
                    <a:lnTo>
                      <a:pt x="62" y="72"/>
                    </a:lnTo>
                    <a:lnTo>
                      <a:pt x="60" y="78"/>
                    </a:lnTo>
                    <a:lnTo>
                      <a:pt x="58" y="78"/>
                    </a:lnTo>
                    <a:lnTo>
                      <a:pt x="54" y="78"/>
                    </a:lnTo>
                    <a:lnTo>
                      <a:pt x="52" y="78"/>
                    </a:lnTo>
                    <a:lnTo>
                      <a:pt x="52" y="74"/>
                    </a:lnTo>
                    <a:lnTo>
                      <a:pt x="48" y="76"/>
                    </a:lnTo>
                    <a:lnTo>
                      <a:pt x="46" y="76"/>
                    </a:lnTo>
                    <a:lnTo>
                      <a:pt x="42" y="74"/>
                    </a:lnTo>
                    <a:lnTo>
                      <a:pt x="36" y="70"/>
                    </a:lnTo>
                    <a:lnTo>
                      <a:pt x="34" y="62"/>
                    </a:lnTo>
                    <a:lnTo>
                      <a:pt x="32" y="54"/>
                    </a:lnTo>
                    <a:lnTo>
                      <a:pt x="34" y="52"/>
                    </a:lnTo>
                    <a:lnTo>
                      <a:pt x="36" y="50"/>
                    </a:lnTo>
                    <a:lnTo>
                      <a:pt x="32" y="44"/>
                    </a:lnTo>
                    <a:lnTo>
                      <a:pt x="24" y="44"/>
                    </a:lnTo>
                    <a:lnTo>
                      <a:pt x="24" y="48"/>
                    </a:lnTo>
                    <a:lnTo>
                      <a:pt x="20" y="48"/>
                    </a:lnTo>
                    <a:lnTo>
                      <a:pt x="18" y="46"/>
                    </a:lnTo>
                    <a:lnTo>
                      <a:pt x="16" y="48"/>
                    </a:lnTo>
                    <a:lnTo>
                      <a:pt x="12" y="44"/>
                    </a:lnTo>
                    <a:lnTo>
                      <a:pt x="10" y="50"/>
                    </a:lnTo>
                    <a:lnTo>
                      <a:pt x="8" y="56"/>
                    </a:lnTo>
                    <a:lnTo>
                      <a:pt x="6" y="64"/>
                    </a:lnTo>
                    <a:lnTo>
                      <a:pt x="4" y="66"/>
                    </a:lnTo>
                    <a:lnTo>
                      <a:pt x="2" y="68"/>
                    </a:lnTo>
                    <a:lnTo>
                      <a:pt x="0" y="66"/>
                    </a:lnTo>
                    <a:lnTo>
                      <a:pt x="0" y="62"/>
                    </a:lnTo>
                    <a:lnTo>
                      <a:pt x="2" y="54"/>
                    </a:lnTo>
                    <a:lnTo>
                      <a:pt x="0" y="50"/>
                    </a:lnTo>
                    <a:lnTo>
                      <a:pt x="0" y="42"/>
                    </a:lnTo>
                    <a:lnTo>
                      <a:pt x="2" y="34"/>
                    </a:lnTo>
                    <a:lnTo>
                      <a:pt x="6" y="34"/>
                    </a:lnTo>
                    <a:lnTo>
                      <a:pt x="10" y="32"/>
                    </a:lnTo>
                    <a:lnTo>
                      <a:pt x="14" y="28"/>
                    </a:lnTo>
                    <a:lnTo>
                      <a:pt x="16" y="24"/>
                    </a:lnTo>
                    <a:lnTo>
                      <a:pt x="18" y="24"/>
                    </a:lnTo>
                    <a:lnTo>
                      <a:pt x="20" y="22"/>
                    </a:lnTo>
                    <a:lnTo>
                      <a:pt x="26" y="24"/>
                    </a:lnTo>
                    <a:lnTo>
                      <a:pt x="28" y="26"/>
                    </a:lnTo>
                    <a:lnTo>
                      <a:pt x="30" y="28"/>
                    </a:lnTo>
                    <a:lnTo>
                      <a:pt x="32" y="30"/>
                    </a:lnTo>
                    <a:lnTo>
                      <a:pt x="36" y="30"/>
                    </a:lnTo>
                    <a:lnTo>
                      <a:pt x="36" y="26"/>
                    </a:lnTo>
                    <a:lnTo>
                      <a:pt x="40" y="24"/>
                    </a:lnTo>
                    <a:lnTo>
                      <a:pt x="42" y="20"/>
                    </a:lnTo>
                    <a:lnTo>
                      <a:pt x="44" y="18"/>
                    </a:lnTo>
                    <a:lnTo>
                      <a:pt x="48" y="16"/>
                    </a:lnTo>
                    <a:lnTo>
                      <a:pt x="52" y="14"/>
                    </a:lnTo>
                    <a:lnTo>
                      <a:pt x="52" y="6"/>
                    </a:lnTo>
                    <a:lnTo>
                      <a:pt x="54" y="0"/>
                    </a:lnTo>
                    <a:lnTo>
                      <a:pt x="58" y="2"/>
                    </a:lnTo>
                    <a:lnTo>
                      <a:pt x="62" y="6"/>
                    </a:lnTo>
                    <a:lnTo>
                      <a:pt x="68" y="14"/>
                    </a:lnTo>
                    <a:lnTo>
                      <a:pt x="70" y="26"/>
                    </a:lnTo>
                    <a:lnTo>
                      <a:pt x="76" y="50"/>
                    </a:lnTo>
                    <a:lnTo>
                      <a:pt x="74" y="52"/>
                    </a:lnTo>
                    <a:lnTo>
                      <a:pt x="72" y="56"/>
                    </a:lnTo>
                    <a:lnTo>
                      <a:pt x="70" y="62"/>
                    </a:lnTo>
                    <a:lnTo>
                      <a:pt x="70" y="68"/>
                    </a:lnTo>
                    <a:lnTo>
                      <a:pt x="68" y="66"/>
                    </a:lnTo>
                    <a:lnTo>
                      <a:pt x="66" y="60"/>
                    </a:lnTo>
                    <a:lnTo>
                      <a:pt x="62" y="52"/>
                    </a:lnTo>
                    <a:lnTo>
                      <a:pt x="6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7" name="Freeform 246"/>
              <p:cNvSpPr>
                <a:spLocks noChangeAspect="1"/>
              </p:cNvSpPr>
              <p:nvPr/>
            </p:nvSpPr>
            <p:spPr bwMode="gray">
              <a:xfrm>
                <a:off x="4568" y="1936"/>
                <a:ext cx="38" cy="42"/>
              </a:xfrm>
              <a:custGeom>
                <a:avLst/>
                <a:gdLst>
                  <a:gd name="T0" fmla="*/ 4 w 38"/>
                  <a:gd name="T1" fmla="*/ 42 h 42"/>
                  <a:gd name="T2" fmla="*/ 0 w 38"/>
                  <a:gd name="T3" fmla="*/ 42 h 42"/>
                  <a:gd name="T4" fmla="*/ 2 w 38"/>
                  <a:gd name="T5" fmla="*/ 38 h 42"/>
                  <a:gd name="T6" fmla="*/ 6 w 38"/>
                  <a:gd name="T7" fmla="*/ 34 h 42"/>
                  <a:gd name="T8" fmla="*/ 14 w 38"/>
                  <a:gd name="T9" fmla="*/ 24 h 42"/>
                  <a:gd name="T10" fmla="*/ 24 w 38"/>
                  <a:gd name="T11" fmla="*/ 16 h 42"/>
                  <a:gd name="T12" fmla="*/ 30 w 38"/>
                  <a:gd name="T13" fmla="*/ 8 h 42"/>
                  <a:gd name="T14" fmla="*/ 32 w 38"/>
                  <a:gd name="T15" fmla="*/ 4 h 42"/>
                  <a:gd name="T16" fmla="*/ 34 w 38"/>
                  <a:gd name="T17" fmla="*/ 0 h 42"/>
                  <a:gd name="T18" fmla="*/ 34 w 38"/>
                  <a:gd name="T19" fmla="*/ 4 h 42"/>
                  <a:gd name="T20" fmla="*/ 36 w 38"/>
                  <a:gd name="T21" fmla="*/ 6 h 42"/>
                  <a:gd name="T22" fmla="*/ 38 w 38"/>
                  <a:gd name="T23" fmla="*/ 10 h 42"/>
                  <a:gd name="T24" fmla="*/ 36 w 38"/>
                  <a:gd name="T25" fmla="*/ 12 h 42"/>
                  <a:gd name="T26" fmla="*/ 32 w 38"/>
                  <a:gd name="T27" fmla="*/ 14 h 42"/>
                  <a:gd name="T28" fmla="*/ 32 w 38"/>
                  <a:gd name="T29" fmla="*/ 16 h 42"/>
                  <a:gd name="T30" fmla="*/ 30 w 38"/>
                  <a:gd name="T31" fmla="*/ 18 h 42"/>
                  <a:gd name="T32" fmla="*/ 22 w 38"/>
                  <a:gd name="T33" fmla="*/ 18 h 42"/>
                  <a:gd name="T34" fmla="*/ 20 w 38"/>
                  <a:gd name="T35" fmla="*/ 28 h 42"/>
                  <a:gd name="T36" fmla="*/ 14 w 38"/>
                  <a:gd name="T37" fmla="*/ 36 h 42"/>
                  <a:gd name="T38" fmla="*/ 10 w 38"/>
                  <a:gd name="T39" fmla="*/ 40 h 42"/>
                  <a:gd name="T40" fmla="*/ 4 w 38"/>
                  <a:gd name="T41" fmla="*/ 4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42">
                    <a:moveTo>
                      <a:pt x="4" y="42"/>
                    </a:moveTo>
                    <a:lnTo>
                      <a:pt x="0" y="42"/>
                    </a:lnTo>
                    <a:lnTo>
                      <a:pt x="2" y="38"/>
                    </a:lnTo>
                    <a:lnTo>
                      <a:pt x="6" y="34"/>
                    </a:lnTo>
                    <a:lnTo>
                      <a:pt x="14" y="24"/>
                    </a:lnTo>
                    <a:lnTo>
                      <a:pt x="24" y="16"/>
                    </a:lnTo>
                    <a:lnTo>
                      <a:pt x="30" y="8"/>
                    </a:lnTo>
                    <a:lnTo>
                      <a:pt x="32" y="4"/>
                    </a:lnTo>
                    <a:lnTo>
                      <a:pt x="34" y="0"/>
                    </a:lnTo>
                    <a:lnTo>
                      <a:pt x="34" y="4"/>
                    </a:lnTo>
                    <a:lnTo>
                      <a:pt x="36" y="6"/>
                    </a:lnTo>
                    <a:lnTo>
                      <a:pt x="38" y="10"/>
                    </a:lnTo>
                    <a:lnTo>
                      <a:pt x="36" y="12"/>
                    </a:lnTo>
                    <a:lnTo>
                      <a:pt x="32" y="14"/>
                    </a:lnTo>
                    <a:lnTo>
                      <a:pt x="32" y="16"/>
                    </a:lnTo>
                    <a:lnTo>
                      <a:pt x="30" y="18"/>
                    </a:lnTo>
                    <a:lnTo>
                      <a:pt x="22" y="18"/>
                    </a:lnTo>
                    <a:lnTo>
                      <a:pt x="20" y="28"/>
                    </a:lnTo>
                    <a:lnTo>
                      <a:pt x="14" y="36"/>
                    </a:lnTo>
                    <a:lnTo>
                      <a:pt x="10" y="40"/>
                    </a:lnTo>
                    <a:lnTo>
                      <a:pt x="4"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8" name="Freeform 247"/>
              <p:cNvSpPr>
                <a:spLocks noChangeAspect="1"/>
              </p:cNvSpPr>
              <p:nvPr/>
            </p:nvSpPr>
            <p:spPr bwMode="gray">
              <a:xfrm>
                <a:off x="4596" y="1796"/>
                <a:ext cx="74" cy="110"/>
              </a:xfrm>
              <a:custGeom>
                <a:avLst/>
                <a:gdLst>
                  <a:gd name="T0" fmla="*/ 8 w 74"/>
                  <a:gd name="T1" fmla="*/ 38 h 110"/>
                  <a:gd name="T2" fmla="*/ 6 w 74"/>
                  <a:gd name="T3" fmla="*/ 20 h 110"/>
                  <a:gd name="T4" fmla="*/ 6 w 74"/>
                  <a:gd name="T5" fmla="*/ 4 h 110"/>
                  <a:gd name="T6" fmla="*/ 10 w 74"/>
                  <a:gd name="T7" fmla="*/ 0 h 110"/>
                  <a:gd name="T8" fmla="*/ 14 w 74"/>
                  <a:gd name="T9" fmla="*/ 6 h 110"/>
                  <a:gd name="T10" fmla="*/ 20 w 74"/>
                  <a:gd name="T11" fmla="*/ 10 h 110"/>
                  <a:gd name="T12" fmla="*/ 24 w 74"/>
                  <a:gd name="T13" fmla="*/ 8 h 110"/>
                  <a:gd name="T14" fmla="*/ 28 w 74"/>
                  <a:gd name="T15" fmla="*/ 8 h 110"/>
                  <a:gd name="T16" fmla="*/ 32 w 74"/>
                  <a:gd name="T17" fmla="*/ 18 h 110"/>
                  <a:gd name="T18" fmla="*/ 36 w 74"/>
                  <a:gd name="T19" fmla="*/ 30 h 110"/>
                  <a:gd name="T20" fmla="*/ 36 w 74"/>
                  <a:gd name="T21" fmla="*/ 44 h 110"/>
                  <a:gd name="T22" fmla="*/ 28 w 74"/>
                  <a:gd name="T23" fmla="*/ 54 h 110"/>
                  <a:gd name="T24" fmla="*/ 28 w 74"/>
                  <a:gd name="T25" fmla="*/ 70 h 110"/>
                  <a:gd name="T26" fmla="*/ 36 w 74"/>
                  <a:gd name="T27" fmla="*/ 82 h 110"/>
                  <a:gd name="T28" fmla="*/ 40 w 74"/>
                  <a:gd name="T29" fmla="*/ 84 h 110"/>
                  <a:gd name="T30" fmla="*/ 46 w 74"/>
                  <a:gd name="T31" fmla="*/ 80 h 110"/>
                  <a:gd name="T32" fmla="*/ 54 w 74"/>
                  <a:gd name="T33" fmla="*/ 86 h 110"/>
                  <a:gd name="T34" fmla="*/ 60 w 74"/>
                  <a:gd name="T35" fmla="*/ 92 h 110"/>
                  <a:gd name="T36" fmla="*/ 64 w 74"/>
                  <a:gd name="T37" fmla="*/ 88 h 110"/>
                  <a:gd name="T38" fmla="*/ 64 w 74"/>
                  <a:gd name="T39" fmla="*/ 94 h 110"/>
                  <a:gd name="T40" fmla="*/ 64 w 74"/>
                  <a:gd name="T41" fmla="*/ 98 h 110"/>
                  <a:gd name="T42" fmla="*/ 68 w 74"/>
                  <a:gd name="T43" fmla="*/ 100 h 110"/>
                  <a:gd name="T44" fmla="*/ 74 w 74"/>
                  <a:gd name="T45" fmla="*/ 106 h 110"/>
                  <a:gd name="T46" fmla="*/ 72 w 74"/>
                  <a:gd name="T47" fmla="*/ 110 h 110"/>
                  <a:gd name="T48" fmla="*/ 68 w 74"/>
                  <a:gd name="T49" fmla="*/ 106 h 110"/>
                  <a:gd name="T50" fmla="*/ 60 w 74"/>
                  <a:gd name="T51" fmla="*/ 98 h 110"/>
                  <a:gd name="T52" fmla="*/ 50 w 74"/>
                  <a:gd name="T53" fmla="*/ 90 h 110"/>
                  <a:gd name="T54" fmla="*/ 48 w 74"/>
                  <a:gd name="T55" fmla="*/ 96 h 110"/>
                  <a:gd name="T56" fmla="*/ 44 w 74"/>
                  <a:gd name="T57" fmla="*/ 100 h 110"/>
                  <a:gd name="T58" fmla="*/ 38 w 74"/>
                  <a:gd name="T59" fmla="*/ 90 h 110"/>
                  <a:gd name="T60" fmla="*/ 30 w 74"/>
                  <a:gd name="T61" fmla="*/ 90 h 110"/>
                  <a:gd name="T62" fmla="*/ 22 w 74"/>
                  <a:gd name="T63" fmla="*/ 90 h 110"/>
                  <a:gd name="T64" fmla="*/ 16 w 74"/>
                  <a:gd name="T65" fmla="*/ 84 h 110"/>
                  <a:gd name="T66" fmla="*/ 20 w 74"/>
                  <a:gd name="T67" fmla="*/ 76 h 110"/>
                  <a:gd name="T68" fmla="*/ 16 w 74"/>
                  <a:gd name="T69" fmla="*/ 72 h 110"/>
                  <a:gd name="T70" fmla="*/ 12 w 74"/>
                  <a:gd name="T71" fmla="*/ 74 h 110"/>
                  <a:gd name="T72" fmla="*/ 2 w 74"/>
                  <a:gd name="T73" fmla="*/ 70 h 110"/>
                  <a:gd name="T74" fmla="*/ 0 w 74"/>
                  <a:gd name="T75" fmla="*/ 52 h 110"/>
                  <a:gd name="T76" fmla="*/ 4 w 74"/>
                  <a:gd name="T77" fmla="*/ 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110">
                    <a:moveTo>
                      <a:pt x="4" y="46"/>
                    </a:moveTo>
                    <a:lnTo>
                      <a:pt x="8" y="38"/>
                    </a:lnTo>
                    <a:lnTo>
                      <a:pt x="8" y="30"/>
                    </a:lnTo>
                    <a:lnTo>
                      <a:pt x="6" y="20"/>
                    </a:lnTo>
                    <a:lnTo>
                      <a:pt x="4" y="12"/>
                    </a:lnTo>
                    <a:lnTo>
                      <a:pt x="6" y="4"/>
                    </a:lnTo>
                    <a:lnTo>
                      <a:pt x="8" y="2"/>
                    </a:lnTo>
                    <a:lnTo>
                      <a:pt x="10" y="0"/>
                    </a:lnTo>
                    <a:lnTo>
                      <a:pt x="12" y="2"/>
                    </a:lnTo>
                    <a:lnTo>
                      <a:pt x="14" y="6"/>
                    </a:lnTo>
                    <a:lnTo>
                      <a:pt x="16" y="10"/>
                    </a:lnTo>
                    <a:lnTo>
                      <a:pt x="20" y="10"/>
                    </a:lnTo>
                    <a:lnTo>
                      <a:pt x="22" y="10"/>
                    </a:lnTo>
                    <a:lnTo>
                      <a:pt x="24" y="8"/>
                    </a:lnTo>
                    <a:lnTo>
                      <a:pt x="28" y="4"/>
                    </a:lnTo>
                    <a:lnTo>
                      <a:pt x="28" y="8"/>
                    </a:lnTo>
                    <a:lnTo>
                      <a:pt x="30" y="12"/>
                    </a:lnTo>
                    <a:lnTo>
                      <a:pt x="32" y="18"/>
                    </a:lnTo>
                    <a:lnTo>
                      <a:pt x="34" y="22"/>
                    </a:lnTo>
                    <a:lnTo>
                      <a:pt x="36" y="30"/>
                    </a:lnTo>
                    <a:lnTo>
                      <a:pt x="36" y="36"/>
                    </a:lnTo>
                    <a:lnTo>
                      <a:pt x="36" y="44"/>
                    </a:lnTo>
                    <a:lnTo>
                      <a:pt x="32" y="48"/>
                    </a:lnTo>
                    <a:lnTo>
                      <a:pt x="28" y="54"/>
                    </a:lnTo>
                    <a:lnTo>
                      <a:pt x="26" y="62"/>
                    </a:lnTo>
                    <a:lnTo>
                      <a:pt x="28" y="70"/>
                    </a:lnTo>
                    <a:lnTo>
                      <a:pt x="32" y="76"/>
                    </a:lnTo>
                    <a:lnTo>
                      <a:pt x="36" y="82"/>
                    </a:lnTo>
                    <a:lnTo>
                      <a:pt x="40" y="86"/>
                    </a:lnTo>
                    <a:lnTo>
                      <a:pt x="40" y="84"/>
                    </a:lnTo>
                    <a:lnTo>
                      <a:pt x="42" y="80"/>
                    </a:lnTo>
                    <a:lnTo>
                      <a:pt x="46" y="80"/>
                    </a:lnTo>
                    <a:lnTo>
                      <a:pt x="50" y="82"/>
                    </a:lnTo>
                    <a:lnTo>
                      <a:pt x="54" y="86"/>
                    </a:lnTo>
                    <a:lnTo>
                      <a:pt x="56" y="90"/>
                    </a:lnTo>
                    <a:lnTo>
                      <a:pt x="60" y="92"/>
                    </a:lnTo>
                    <a:lnTo>
                      <a:pt x="62" y="90"/>
                    </a:lnTo>
                    <a:lnTo>
                      <a:pt x="64" y="88"/>
                    </a:lnTo>
                    <a:lnTo>
                      <a:pt x="66" y="90"/>
                    </a:lnTo>
                    <a:lnTo>
                      <a:pt x="64" y="94"/>
                    </a:lnTo>
                    <a:lnTo>
                      <a:pt x="64" y="96"/>
                    </a:lnTo>
                    <a:lnTo>
                      <a:pt x="64" y="98"/>
                    </a:lnTo>
                    <a:lnTo>
                      <a:pt x="66" y="96"/>
                    </a:lnTo>
                    <a:lnTo>
                      <a:pt x="68" y="100"/>
                    </a:lnTo>
                    <a:lnTo>
                      <a:pt x="74" y="102"/>
                    </a:lnTo>
                    <a:lnTo>
                      <a:pt x="74" y="106"/>
                    </a:lnTo>
                    <a:lnTo>
                      <a:pt x="74" y="110"/>
                    </a:lnTo>
                    <a:lnTo>
                      <a:pt x="72" y="110"/>
                    </a:lnTo>
                    <a:lnTo>
                      <a:pt x="70" y="108"/>
                    </a:lnTo>
                    <a:lnTo>
                      <a:pt x="68" y="106"/>
                    </a:lnTo>
                    <a:lnTo>
                      <a:pt x="64" y="100"/>
                    </a:lnTo>
                    <a:lnTo>
                      <a:pt x="60" y="98"/>
                    </a:lnTo>
                    <a:lnTo>
                      <a:pt x="54" y="94"/>
                    </a:lnTo>
                    <a:lnTo>
                      <a:pt x="50" y="90"/>
                    </a:lnTo>
                    <a:lnTo>
                      <a:pt x="48" y="92"/>
                    </a:lnTo>
                    <a:lnTo>
                      <a:pt x="48" y="96"/>
                    </a:lnTo>
                    <a:lnTo>
                      <a:pt x="50" y="100"/>
                    </a:lnTo>
                    <a:lnTo>
                      <a:pt x="44" y="100"/>
                    </a:lnTo>
                    <a:lnTo>
                      <a:pt x="42" y="94"/>
                    </a:lnTo>
                    <a:lnTo>
                      <a:pt x="38" y="90"/>
                    </a:lnTo>
                    <a:lnTo>
                      <a:pt x="34" y="88"/>
                    </a:lnTo>
                    <a:lnTo>
                      <a:pt x="30" y="90"/>
                    </a:lnTo>
                    <a:lnTo>
                      <a:pt x="26" y="92"/>
                    </a:lnTo>
                    <a:lnTo>
                      <a:pt x="22" y="90"/>
                    </a:lnTo>
                    <a:lnTo>
                      <a:pt x="20" y="88"/>
                    </a:lnTo>
                    <a:lnTo>
                      <a:pt x="16" y="84"/>
                    </a:lnTo>
                    <a:lnTo>
                      <a:pt x="18" y="80"/>
                    </a:lnTo>
                    <a:lnTo>
                      <a:pt x="20" y="76"/>
                    </a:lnTo>
                    <a:lnTo>
                      <a:pt x="20" y="72"/>
                    </a:lnTo>
                    <a:lnTo>
                      <a:pt x="16" y="72"/>
                    </a:lnTo>
                    <a:lnTo>
                      <a:pt x="14" y="74"/>
                    </a:lnTo>
                    <a:lnTo>
                      <a:pt x="12" y="74"/>
                    </a:lnTo>
                    <a:lnTo>
                      <a:pt x="6" y="72"/>
                    </a:lnTo>
                    <a:lnTo>
                      <a:pt x="2" y="70"/>
                    </a:lnTo>
                    <a:lnTo>
                      <a:pt x="0" y="66"/>
                    </a:lnTo>
                    <a:lnTo>
                      <a:pt x="0" y="52"/>
                    </a:lnTo>
                    <a:lnTo>
                      <a:pt x="2" y="46"/>
                    </a:lnTo>
                    <a:lnTo>
                      <a:pt x="4"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9" name="Freeform 248"/>
              <p:cNvSpPr>
                <a:spLocks noChangeAspect="1"/>
              </p:cNvSpPr>
              <p:nvPr/>
            </p:nvSpPr>
            <p:spPr bwMode="gray">
              <a:xfrm>
                <a:off x="4674" y="1908"/>
                <a:ext cx="24" cy="42"/>
              </a:xfrm>
              <a:custGeom>
                <a:avLst/>
                <a:gdLst>
                  <a:gd name="T0" fmla="*/ 22 w 24"/>
                  <a:gd name="T1" fmla="*/ 28 h 42"/>
                  <a:gd name="T2" fmla="*/ 14 w 24"/>
                  <a:gd name="T3" fmla="*/ 28 h 42"/>
                  <a:gd name="T4" fmla="*/ 14 w 24"/>
                  <a:gd name="T5" fmla="*/ 36 h 42"/>
                  <a:gd name="T6" fmla="*/ 18 w 24"/>
                  <a:gd name="T7" fmla="*/ 40 h 42"/>
                  <a:gd name="T8" fmla="*/ 18 w 24"/>
                  <a:gd name="T9" fmla="*/ 42 h 42"/>
                  <a:gd name="T10" fmla="*/ 14 w 24"/>
                  <a:gd name="T11" fmla="*/ 42 h 42"/>
                  <a:gd name="T12" fmla="*/ 12 w 24"/>
                  <a:gd name="T13" fmla="*/ 42 h 42"/>
                  <a:gd name="T14" fmla="*/ 10 w 24"/>
                  <a:gd name="T15" fmla="*/ 42 h 42"/>
                  <a:gd name="T16" fmla="*/ 10 w 24"/>
                  <a:gd name="T17" fmla="*/ 38 h 42"/>
                  <a:gd name="T18" fmla="*/ 12 w 24"/>
                  <a:gd name="T19" fmla="*/ 36 h 42"/>
                  <a:gd name="T20" fmla="*/ 12 w 24"/>
                  <a:gd name="T21" fmla="*/ 32 h 42"/>
                  <a:gd name="T22" fmla="*/ 8 w 24"/>
                  <a:gd name="T23" fmla="*/ 32 h 42"/>
                  <a:gd name="T24" fmla="*/ 6 w 24"/>
                  <a:gd name="T25" fmla="*/ 30 h 42"/>
                  <a:gd name="T26" fmla="*/ 2 w 24"/>
                  <a:gd name="T27" fmla="*/ 24 h 42"/>
                  <a:gd name="T28" fmla="*/ 2 w 24"/>
                  <a:gd name="T29" fmla="*/ 22 h 42"/>
                  <a:gd name="T30" fmla="*/ 10 w 24"/>
                  <a:gd name="T31" fmla="*/ 22 h 42"/>
                  <a:gd name="T32" fmla="*/ 12 w 24"/>
                  <a:gd name="T33" fmla="*/ 20 h 42"/>
                  <a:gd name="T34" fmla="*/ 14 w 24"/>
                  <a:gd name="T35" fmla="*/ 18 h 42"/>
                  <a:gd name="T36" fmla="*/ 12 w 24"/>
                  <a:gd name="T37" fmla="*/ 14 h 42"/>
                  <a:gd name="T38" fmla="*/ 6 w 24"/>
                  <a:gd name="T39" fmla="*/ 10 h 42"/>
                  <a:gd name="T40" fmla="*/ 2 w 24"/>
                  <a:gd name="T41" fmla="*/ 6 h 42"/>
                  <a:gd name="T42" fmla="*/ 0 w 24"/>
                  <a:gd name="T43" fmla="*/ 2 h 42"/>
                  <a:gd name="T44" fmla="*/ 4 w 24"/>
                  <a:gd name="T45" fmla="*/ 0 h 42"/>
                  <a:gd name="T46" fmla="*/ 12 w 24"/>
                  <a:gd name="T47" fmla="*/ 0 h 42"/>
                  <a:gd name="T48" fmla="*/ 16 w 24"/>
                  <a:gd name="T49" fmla="*/ 2 h 42"/>
                  <a:gd name="T50" fmla="*/ 16 w 24"/>
                  <a:gd name="T51" fmla="*/ 8 h 42"/>
                  <a:gd name="T52" fmla="*/ 20 w 24"/>
                  <a:gd name="T53" fmla="*/ 8 h 42"/>
                  <a:gd name="T54" fmla="*/ 20 w 24"/>
                  <a:gd name="T55" fmla="*/ 16 h 42"/>
                  <a:gd name="T56" fmla="*/ 24 w 24"/>
                  <a:gd name="T57" fmla="*/ 22 h 42"/>
                  <a:gd name="T58" fmla="*/ 22 w 24"/>
                  <a:gd name="T59" fmla="*/ 28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 h="42">
                    <a:moveTo>
                      <a:pt x="22" y="28"/>
                    </a:moveTo>
                    <a:lnTo>
                      <a:pt x="14" y="28"/>
                    </a:lnTo>
                    <a:lnTo>
                      <a:pt x="14" y="36"/>
                    </a:lnTo>
                    <a:lnTo>
                      <a:pt x="18" y="40"/>
                    </a:lnTo>
                    <a:lnTo>
                      <a:pt x="18" y="42"/>
                    </a:lnTo>
                    <a:lnTo>
                      <a:pt x="14" y="42"/>
                    </a:lnTo>
                    <a:lnTo>
                      <a:pt x="12" y="42"/>
                    </a:lnTo>
                    <a:lnTo>
                      <a:pt x="10" y="42"/>
                    </a:lnTo>
                    <a:lnTo>
                      <a:pt x="10" y="38"/>
                    </a:lnTo>
                    <a:lnTo>
                      <a:pt x="12" y="36"/>
                    </a:lnTo>
                    <a:lnTo>
                      <a:pt x="12" y="32"/>
                    </a:lnTo>
                    <a:lnTo>
                      <a:pt x="8" y="32"/>
                    </a:lnTo>
                    <a:lnTo>
                      <a:pt x="6" y="30"/>
                    </a:lnTo>
                    <a:lnTo>
                      <a:pt x="2" y="24"/>
                    </a:lnTo>
                    <a:lnTo>
                      <a:pt x="2" y="22"/>
                    </a:lnTo>
                    <a:lnTo>
                      <a:pt x="10" y="22"/>
                    </a:lnTo>
                    <a:lnTo>
                      <a:pt x="12" y="20"/>
                    </a:lnTo>
                    <a:lnTo>
                      <a:pt x="14" y="18"/>
                    </a:lnTo>
                    <a:lnTo>
                      <a:pt x="12" y="14"/>
                    </a:lnTo>
                    <a:lnTo>
                      <a:pt x="6" y="10"/>
                    </a:lnTo>
                    <a:lnTo>
                      <a:pt x="2" y="6"/>
                    </a:lnTo>
                    <a:lnTo>
                      <a:pt x="0" y="2"/>
                    </a:lnTo>
                    <a:lnTo>
                      <a:pt x="4" y="0"/>
                    </a:lnTo>
                    <a:lnTo>
                      <a:pt x="12" y="0"/>
                    </a:lnTo>
                    <a:lnTo>
                      <a:pt x="16" y="2"/>
                    </a:lnTo>
                    <a:lnTo>
                      <a:pt x="16" y="8"/>
                    </a:lnTo>
                    <a:lnTo>
                      <a:pt x="20" y="8"/>
                    </a:lnTo>
                    <a:lnTo>
                      <a:pt x="20" y="16"/>
                    </a:lnTo>
                    <a:lnTo>
                      <a:pt x="24" y="22"/>
                    </a:lnTo>
                    <a:lnTo>
                      <a:pt x="22"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0" name="Freeform 249"/>
              <p:cNvSpPr>
                <a:spLocks noChangeAspect="1"/>
              </p:cNvSpPr>
              <p:nvPr/>
            </p:nvSpPr>
            <p:spPr bwMode="gray">
              <a:xfrm>
                <a:off x="4636" y="1920"/>
                <a:ext cx="22" cy="28"/>
              </a:xfrm>
              <a:custGeom>
                <a:avLst/>
                <a:gdLst>
                  <a:gd name="T0" fmla="*/ 10 w 22"/>
                  <a:gd name="T1" fmla="*/ 4 h 28"/>
                  <a:gd name="T2" fmla="*/ 12 w 22"/>
                  <a:gd name="T3" fmla="*/ 4 h 28"/>
                  <a:gd name="T4" fmla="*/ 14 w 22"/>
                  <a:gd name="T5" fmla="*/ 4 h 28"/>
                  <a:gd name="T6" fmla="*/ 20 w 22"/>
                  <a:gd name="T7" fmla="*/ 6 h 28"/>
                  <a:gd name="T8" fmla="*/ 22 w 22"/>
                  <a:gd name="T9" fmla="*/ 10 h 28"/>
                  <a:gd name="T10" fmla="*/ 20 w 22"/>
                  <a:gd name="T11" fmla="*/ 16 h 28"/>
                  <a:gd name="T12" fmla="*/ 14 w 22"/>
                  <a:gd name="T13" fmla="*/ 22 h 28"/>
                  <a:gd name="T14" fmla="*/ 2 w 22"/>
                  <a:gd name="T15" fmla="*/ 28 h 28"/>
                  <a:gd name="T16" fmla="*/ 2 w 22"/>
                  <a:gd name="T17" fmla="*/ 14 h 28"/>
                  <a:gd name="T18" fmla="*/ 0 w 22"/>
                  <a:gd name="T19" fmla="*/ 4 h 28"/>
                  <a:gd name="T20" fmla="*/ 2 w 22"/>
                  <a:gd name="T21" fmla="*/ 2 h 28"/>
                  <a:gd name="T22" fmla="*/ 4 w 22"/>
                  <a:gd name="T23" fmla="*/ 0 h 28"/>
                  <a:gd name="T24" fmla="*/ 8 w 22"/>
                  <a:gd name="T25" fmla="*/ 4 h 28"/>
                  <a:gd name="T26" fmla="*/ 10 w 22"/>
                  <a:gd name="T27" fmla="*/ 4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 h="28">
                    <a:moveTo>
                      <a:pt x="10" y="4"/>
                    </a:moveTo>
                    <a:lnTo>
                      <a:pt x="12" y="4"/>
                    </a:lnTo>
                    <a:lnTo>
                      <a:pt x="14" y="4"/>
                    </a:lnTo>
                    <a:lnTo>
                      <a:pt x="20" y="6"/>
                    </a:lnTo>
                    <a:lnTo>
                      <a:pt x="22" y="10"/>
                    </a:lnTo>
                    <a:lnTo>
                      <a:pt x="20" y="16"/>
                    </a:lnTo>
                    <a:lnTo>
                      <a:pt x="14" y="22"/>
                    </a:lnTo>
                    <a:lnTo>
                      <a:pt x="2" y="28"/>
                    </a:lnTo>
                    <a:lnTo>
                      <a:pt x="2" y="14"/>
                    </a:lnTo>
                    <a:lnTo>
                      <a:pt x="0" y="4"/>
                    </a:lnTo>
                    <a:lnTo>
                      <a:pt x="2" y="2"/>
                    </a:lnTo>
                    <a:lnTo>
                      <a:pt x="4" y="0"/>
                    </a:lnTo>
                    <a:lnTo>
                      <a:pt x="8" y="4"/>
                    </a:lnTo>
                    <a:lnTo>
                      <a:pt x="1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1" name="Freeform 250"/>
              <p:cNvSpPr>
                <a:spLocks noChangeAspect="1"/>
              </p:cNvSpPr>
              <p:nvPr/>
            </p:nvSpPr>
            <p:spPr bwMode="gray">
              <a:xfrm>
                <a:off x="5172" y="2234"/>
                <a:ext cx="16" cy="30"/>
              </a:xfrm>
              <a:custGeom>
                <a:avLst/>
                <a:gdLst>
                  <a:gd name="T0" fmla="*/ 16 w 16"/>
                  <a:gd name="T1" fmla="*/ 18 h 30"/>
                  <a:gd name="T2" fmla="*/ 16 w 16"/>
                  <a:gd name="T3" fmla="*/ 24 h 30"/>
                  <a:gd name="T4" fmla="*/ 14 w 16"/>
                  <a:gd name="T5" fmla="*/ 28 h 30"/>
                  <a:gd name="T6" fmla="*/ 12 w 16"/>
                  <a:gd name="T7" fmla="*/ 30 h 30"/>
                  <a:gd name="T8" fmla="*/ 10 w 16"/>
                  <a:gd name="T9" fmla="*/ 30 h 30"/>
                  <a:gd name="T10" fmla="*/ 8 w 16"/>
                  <a:gd name="T11" fmla="*/ 30 h 30"/>
                  <a:gd name="T12" fmla="*/ 6 w 16"/>
                  <a:gd name="T13" fmla="*/ 26 h 30"/>
                  <a:gd name="T14" fmla="*/ 4 w 16"/>
                  <a:gd name="T15" fmla="*/ 18 h 30"/>
                  <a:gd name="T16" fmla="*/ 2 w 16"/>
                  <a:gd name="T17" fmla="*/ 12 h 30"/>
                  <a:gd name="T18" fmla="*/ 0 w 16"/>
                  <a:gd name="T19" fmla="*/ 6 h 30"/>
                  <a:gd name="T20" fmla="*/ 0 w 16"/>
                  <a:gd name="T21" fmla="*/ 0 h 30"/>
                  <a:gd name="T22" fmla="*/ 8 w 16"/>
                  <a:gd name="T23" fmla="*/ 12 h 30"/>
                  <a:gd name="T24" fmla="*/ 10 w 16"/>
                  <a:gd name="T25" fmla="*/ 18 h 30"/>
                  <a:gd name="T26" fmla="*/ 14 w 16"/>
                  <a:gd name="T27" fmla="*/ 18 h 30"/>
                  <a:gd name="T28" fmla="*/ 16 w 16"/>
                  <a:gd name="T29" fmla="*/ 18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30">
                    <a:moveTo>
                      <a:pt x="16" y="18"/>
                    </a:moveTo>
                    <a:lnTo>
                      <a:pt x="16" y="24"/>
                    </a:lnTo>
                    <a:lnTo>
                      <a:pt x="14" y="28"/>
                    </a:lnTo>
                    <a:lnTo>
                      <a:pt x="12" y="30"/>
                    </a:lnTo>
                    <a:lnTo>
                      <a:pt x="10" y="30"/>
                    </a:lnTo>
                    <a:lnTo>
                      <a:pt x="8" y="30"/>
                    </a:lnTo>
                    <a:lnTo>
                      <a:pt x="6" y="26"/>
                    </a:lnTo>
                    <a:lnTo>
                      <a:pt x="4" y="18"/>
                    </a:lnTo>
                    <a:lnTo>
                      <a:pt x="2" y="12"/>
                    </a:lnTo>
                    <a:lnTo>
                      <a:pt x="0" y="6"/>
                    </a:lnTo>
                    <a:lnTo>
                      <a:pt x="0" y="0"/>
                    </a:lnTo>
                    <a:lnTo>
                      <a:pt x="8" y="12"/>
                    </a:lnTo>
                    <a:lnTo>
                      <a:pt x="10" y="18"/>
                    </a:lnTo>
                    <a:lnTo>
                      <a:pt x="14" y="18"/>
                    </a:lnTo>
                    <a:lnTo>
                      <a:pt x="16"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2" name="Freeform 251"/>
              <p:cNvSpPr>
                <a:spLocks noChangeAspect="1"/>
              </p:cNvSpPr>
              <p:nvPr/>
            </p:nvSpPr>
            <p:spPr bwMode="gray">
              <a:xfrm>
                <a:off x="5228" y="2276"/>
                <a:ext cx="22" cy="16"/>
              </a:xfrm>
              <a:custGeom>
                <a:avLst/>
                <a:gdLst>
                  <a:gd name="T0" fmla="*/ 22 w 22"/>
                  <a:gd name="T1" fmla="*/ 14 h 16"/>
                  <a:gd name="T2" fmla="*/ 20 w 22"/>
                  <a:gd name="T3" fmla="*/ 16 h 16"/>
                  <a:gd name="T4" fmla="*/ 18 w 22"/>
                  <a:gd name="T5" fmla="*/ 16 h 16"/>
                  <a:gd name="T6" fmla="*/ 12 w 22"/>
                  <a:gd name="T7" fmla="*/ 14 h 16"/>
                  <a:gd name="T8" fmla="*/ 6 w 22"/>
                  <a:gd name="T9" fmla="*/ 10 h 16"/>
                  <a:gd name="T10" fmla="*/ 0 w 22"/>
                  <a:gd name="T11" fmla="*/ 2 h 16"/>
                  <a:gd name="T12" fmla="*/ 0 w 22"/>
                  <a:gd name="T13" fmla="*/ 0 h 16"/>
                  <a:gd name="T14" fmla="*/ 6 w 22"/>
                  <a:gd name="T15" fmla="*/ 2 h 16"/>
                  <a:gd name="T16" fmla="*/ 12 w 22"/>
                  <a:gd name="T17" fmla="*/ 4 h 16"/>
                  <a:gd name="T18" fmla="*/ 20 w 22"/>
                  <a:gd name="T19" fmla="*/ 8 h 16"/>
                  <a:gd name="T20" fmla="*/ 22 w 22"/>
                  <a:gd name="T21" fmla="*/ 14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16">
                    <a:moveTo>
                      <a:pt x="22" y="14"/>
                    </a:moveTo>
                    <a:lnTo>
                      <a:pt x="20" y="16"/>
                    </a:lnTo>
                    <a:lnTo>
                      <a:pt x="18" y="16"/>
                    </a:lnTo>
                    <a:lnTo>
                      <a:pt x="12" y="14"/>
                    </a:lnTo>
                    <a:lnTo>
                      <a:pt x="6" y="10"/>
                    </a:lnTo>
                    <a:lnTo>
                      <a:pt x="0" y="2"/>
                    </a:lnTo>
                    <a:lnTo>
                      <a:pt x="0" y="0"/>
                    </a:lnTo>
                    <a:lnTo>
                      <a:pt x="6" y="2"/>
                    </a:lnTo>
                    <a:lnTo>
                      <a:pt x="12" y="4"/>
                    </a:lnTo>
                    <a:lnTo>
                      <a:pt x="20" y="8"/>
                    </a:lnTo>
                    <a:lnTo>
                      <a:pt x="2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3" name="Freeform 252"/>
              <p:cNvSpPr>
                <a:spLocks noChangeAspect="1"/>
              </p:cNvSpPr>
              <p:nvPr/>
            </p:nvSpPr>
            <p:spPr bwMode="gray">
              <a:xfrm>
                <a:off x="5262" y="2290"/>
                <a:ext cx="14" cy="24"/>
              </a:xfrm>
              <a:custGeom>
                <a:avLst/>
                <a:gdLst>
                  <a:gd name="T0" fmla="*/ 2 w 14"/>
                  <a:gd name="T1" fmla="*/ 0 h 24"/>
                  <a:gd name="T2" fmla="*/ 6 w 14"/>
                  <a:gd name="T3" fmla="*/ 6 h 24"/>
                  <a:gd name="T4" fmla="*/ 10 w 14"/>
                  <a:gd name="T5" fmla="*/ 12 h 24"/>
                  <a:gd name="T6" fmla="*/ 12 w 14"/>
                  <a:gd name="T7" fmla="*/ 18 h 24"/>
                  <a:gd name="T8" fmla="*/ 14 w 14"/>
                  <a:gd name="T9" fmla="*/ 24 h 24"/>
                  <a:gd name="T10" fmla="*/ 12 w 14"/>
                  <a:gd name="T11" fmla="*/ 24 h 24"/>
                  <a:gd name="T12" fmla="*/ 8 w 14"/>
                  <a:gd name="T13" fmla="*/ 22 h 24"/>
                  <a:gd name="T14" fmla="*/ 2 w 14"/>
                  <a:gd name="T15" fmla="*/ 16 h 24"/>
                  <a:gd name="T16" fmla="*/ 0 w 14"/>
                  <a:gd name="T17" fmla="*/ 12 h 24"/>
                  <a:gd name="T18" fmla="*/ 0 w 14"/>
                  <a:gd name="T19" fmla="*/ 8 h 24"/>
                  <a:gd name="T20" fmla="*/ 0 w 14"/>
                  <a:gd name="T21" fmla="*/ 2 h 24"/>
                  <a:gd name="T22" fmla="*/ 4 w 14"/>
                  <a:gd name="T23" fmla="*/ 2 h 24"/>
                  <a:gd name="T24" fmla="*/ 2 w 14"/>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4">
                    <a:moveTo>
                      <a:pt x="2" y="0"/>
                    </a:moveTo>
                    <a:lnTo>
                      <a:pt x="6" y="6"/>
                    </a:lnTo>
                    <a:lnTo>
                      <a:pt x="10" y="12"/>
                    </a:lnTo>
                    <a:lnTo>
                      <a:pt x="12" y="18"/>
                    </a:lnTo>
                    <a:lnTo>
                      <a:pt x="14" y="24"/>
                    </a:lnTo>
                    <a:lnTo>
                      <a:pt x="12" y="24"/>
                    </a:lnTo>
                    <a:lnTo>
                      <a:pt x="8" y="22"/>
                    </a:lnTo>
                    <a:lnTo>
                      <a:pt x="2" y="16"/>
                    </a:lnTo>
                    <a:lnTo>
                      <a:pt x="0" y="12"/>
                    </a:lnTo>
                    <a:lnTo>
                      <a:pt x="0" y="8"/>
                    </a:lnTo>
                    <a:lnTo>
                      <a:pt x="0" y="2"/>
                    </a:lnTo>
                    <a:lnTo>
                      <a:pt x="4" y="2"/>
                    </a:lnTo>
                    <a:lnTo>
                      <a:pt x="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4" name="Freeform 253"/>
              <p:cNvSpPr>
                <a:spLocks noChangeAspect="1"/>
              </p:cNvSpPr>
              <p:nvPr/>
            </p:nvSpPr>
            <p:spPr bwMode="gray">
              <a:xfrm>
                <a:off x="5270" y="2326"/>
                <a:ext cx="18" cy="10"/>
              </a:xfrm>
              <a:custGeom>
                <a:avLst/>
                <a:gdLst>
                  <a:gd name="T0" fmla="*/ 18 w 18"/>
                  <a:gd name="T1" fmla="*/ 10 h 10"/>
                  <a:gd name="T2" fmla="*/ 10 w 18"/>
                  <a:gd name="T3" fmla="*/ 10 h 10"/>
                  <a:gd name="T4" fmla="*/ 4 w 18"/>
                  <a:gd name="T5" fmla="*/ 8 h 10"/>
                  <a:gd name="T6" fmla="*/ 0 w 18"/>
                  <a:gd name="T7" fmla="*/ 2 h 10"/>
                  <a:gd name="T8" fmla="*/ 0 w 18"/>
                  <a:gd name="T9" fmla="*/ 0 h 10"/>
                  <a:gd name="T10" fmla="*/ 6 w 18"/>
                  <a:gd name="T11" fmla="*/ 0 h 10"/>
                  <a:gd name="T12" fmla="*/ 12 w 18"/>
                  <a:gd name="T13" fmla="*/ 4 h 10"/>
                  <a:gd name="T14" fmla="*/ 16 w 18"/>
                  <a:gd name="T15" fmla="*/ 6 h 10"/>
                  <a:gd name="T16" fmla="*/ 18 w 18"/>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0">
                    <a:moveTo>
                      <a:pt x="18" y="10"/>
                    </a:moveTo>
                    <a:lnTo>
                      <a:pt x="10" y="10"/>
                    </a:lnTo>
                    <a:lnTo>
                      <a:pt x="4" y="8"/>
                    </a:lnTo>
                    <a:lnTo>
                      <a:pt x="0" y="2"/>
                    </a:lnTo>
                    <a:lnTo>
                      <a:pt x="0" y="0"/>
                    </a:lnTo>
                    <a:lnTo>
                      <a:pt x="6" y="0"/>
                    </a:lnTo>
                    <a:lnTo>
                      <a:pt x="12" y="4"/>
                    </a:lnTo>
                    <a:lnTo>
                      <a:pt x="16" y="6"/>
                    </a:lnTo>
                    <a:lnTo>
                      <a:pt x="18"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5" name="Freeform 254"/>
              <p:cNvSpPr>
                <a:spLocks noChangeAspect="1"/>
              </p:cNvSpPr>
              <p:nvPr/>
            </p:nvSpPr>
            <p:spPr bwMode="gray">
              <a:xfrm>
                <a:off x="5198" y="2278"/>
                <a:ext cx="24" cy="20"/>
              </a:xfrm>
              <a:custGeom>
                <a:avLst/>
                <a:gdLst>
                  <a:gd name="T0" fmla="*/ 6 w 24"/>
                  <a:gd name="T1" fmla="*/ 0 h 20"/>
                  <a:gd name="T2" fmla="*/ 6 w 24"/>
                  <a:gd name="T3" fmla="*/ 2 h 20"/>
                  <a:gd name="T4" fmla="*/ 8 w 24"/>
                  <a:gd name="T5" fmla="*/ 4 h 20"/>
                  <a:gd name="T6" fmla="*/ 14 w 24"/>
                  <a:gd name="T7" fmla="*/ 8 h 20"/>
                  <a:gd name="T8" fmla="*/ 20 w 24"/>
                  <a:gd name="T9" fmla="*/ 12 h 20"/>
                  <a:gd name="T10" fmla="*/ 24 w 24"/>
                  <a:gd name="T11" fmla="*/ 14 h 20"/>
                  <a:gd name="T12" fmla="*/ 24 w 24"/>
                  <a:gd name="T13" fmla="*/ 16 h 20"/>
                  <a:gd name="T14" fmla="*/ 22 w 24"/>
                  <a:gd name="T15" fmla="*/ 20 h 20"/>
                  <a:gd name="T16" fmla="*/ 20 w 24"/>
                  <a:gd name="T17" fmla="*/ 20 h 20"/>
                  <a:gd name="T18" fmla="*/ 16 w 24"/>
                  <a:gd name="T19" fmla="*/ 18 h 20"/>
                  <a:gd name="T20" fmla="*/ 14 w 24"/>
                  <a:gd name="T21" fmla="*/ 14 h 20"/>
                  <a:gd name="T22" fmla="*/ 10 w 24"/>
                  <a:gd name="T23" fmla="*/ 14 h 20"/>
                  <a:gd name="T24" fmla="*/ 10 w 24"/>
                  <a:gd name="T25" fmla="*/ 12 h 20"/>
                  <a:gd name="T26" fmla="*/ 8 w 24"/>
                  <a:gd name="T27" fmla="*/ 8 h 20"/>
                  <a:gd name="T28" fmla="*/ 6 w 24"/>
                  <a:gd name="T29" fmla="*/ 8 h 20"/>
                  <a:gd name="T30" fmla="*/ 6 w 24"/>
                  <a:gd name="T31" fmla="*/ 4 h 20"/>
                  <a:gd name="T32" fmla="*/ 0 w 24"/>
                  <a:gd name="T33" fmla="*/ 4 h 20"/>
                  <a:gd name="T34" fmla="*/ 0 w 24"/>
                  <a:gd name="T35" fmla="*/ 0 h 20"/>
                  <a:gd name="T36" fmla="*/ 6 w 24"/>
                  <a:gd name="T37" fmla="*/ 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20">
                    <a:moveTo>
                      <a:pt x="6" y="0"/>
                    </a:moveTo>
                    <a:lnTo>
                      <a:pt x="6" y="2"/>
                    </a:lnTo>
                    <a:lnTo>
                      <a:pt x="8" y="4"/>
                    </a:lnTo>
                    <a:lnTo>
                      <a:pt x="14" y="8"/>
                    </a:lnTo>
                    <a:lnTo>
                      <a:pt x="20" y="12"/>
                    </a:lnTo>
                    <a:lnTo>
                      <a:pt x="24" y="14"/>
                    </a:lnTo>
                    <a:lnTo>
                      <a:pt x="24" y="16"/>
                    </a:lnTo>
                    <a:lnTo>
                      <a:pt x="22" y="20"/>
                    </a:lnTo>
                    <a:lnTo>
                      <a:pt x="20" y="20"/>
                    </a:lnTo>
                    <a:lnTo>
                      <a:pt x="16" y="18"/>
                    </a:lnTo>
                    <a:lnTo>
                      <a:pt x="14" y="14"/>
                    </a:lnTo>
                    <a:lnTo>
                      <a:pt x="10" y="14"/>
                    </a:lnTo>
                    <a:lnTo>
                      <a:pt x="10" y="12"/>
                    </a:lnTo>
                    <a:lnTo>
                      <a:pt x="8" y="8"/>
                    </a:lnTo>
                    <a:lnTo>
                      <a:pt x="6" y="8"/>
                    </a:lnTo>
                    <a:lnTo>
                      <a:pt x="6" y="4"/>
                    </a:lnTo>
                    <a:lnTo>
                      <a:pt x="0" y="4"/>
                    </a:lnTo>
                    <a:lnTo>
                      <a:pt x="0" y="0"/>
                    </a:lnTo>
                    <a:lnTo>
                      <a:pt x="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6" name="Freeform 255"/>
              <p:cNvSpPr>
                <a:spLocks noChangeAspect="1"/>
              </p:cNvSpPr>
              <p:nvPr/>
            </p:nvSpPr>
            <p:spPr bwMode="gray">
              <a:xfrm>
                <a:off x="5344" y="2430"/>
                <a:ext cx="12" cy="12"/>
              </a:xfrm>
              <a:custGeom>
                <a:avLst/>
                <a:gdLst>
                  <a:gd name="T0" fmla="*/ 12 w 12"/>
                  <a:gd name="T1" fmla="*/ 8 h 12"/>
                  <a:gd name="T2" fmla="*/ 10 w 12"/>
                  <a:gd name="T3" fmla="*/ 10 h 12"/>
                  <a:gd name="T4" fmla="*/ 8 w 12"/>
                  <a:gd name="T5" fmla="*/ 12 h 12"/>
                  <a:gd name="T6" fmla="*/ 4 w 12"/>
                  <a:gd name="T7" fmla="*/ 12 h 12"/>
                  <a:gd name="T8" fmla="*/ 2 w 12"/>
                  <a:gd name="T9" fmla="*/ 8 h 12"/>
                  <a:gd name="T10" fmla="*/ 0 w 12"/>
                  <a:gd name="T11" fmla="*/ 0 h 12"/>
                  <a:gd name="T12" fmla="*/ 2 w 12"/>
                  <a:gd name="T13" fmla="*/ 0 h 12"/>
                  <a:gd name="T14" fmla="*/ 6 w 12"/>
                  <a:gd name="T15" fmla="*/ 2 h 12"/>
                  <a:gd name="T16" fmla="*/ 10 w 12"/>
                  <a:gd name="T17" fmla="*/ 6 h 12"/>
                  <a:gd name="T18" fmla="*/ 12 w 12"/>
                  <a:gd name="T19" fmla="*/ 8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2" y="8"/>
                    </a:moveTo>
                    <a:lnTo>
                      <a:pt x="10" y="10"/>
                    </a:lnTo>
                    <a:lnTo>
                      <a:pt x="8" y="12"/>
                    </a:lnTo>
                    <a:lnTo>
                      <a:pt x="4" y="12"/>
                    </a:lnTo>
                    <a:lnTo>
                      <a:pt x="2" y="8"/>
                    </a:lnTo>
                    <a:lnTo>
                      <a:pt x="0" y="0"/>
                    </a:lnTo>
                    <a:lnTo>
                      <a:pt x="2" y="0"/>
                    </a:lnTo>
                    <a:lnTo>
                      <a:pt x="6" y="2"/>
                    </a:lnTo>
                    <a:lnTo>
                      <a:pt x="10"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7" name="Freeform 256"/>
              <p:cNvSpPr>
                <a:spLocks noChangeAspect="1"/>
              </p:cNvSpPr>
              <p:nvPr/>
            </p:nvSpPr>
            <p:spPr bwMode="gray">
              <a:xfrm>
                <a:off x="4600" y="2104"/>
                <a:ext cx="100" cy="136"/>
              </a:xfrm>
              <a:custGeom>
                <a:avLst/>
                <a:gdLst>
                  <a:gd name="T0" fmla="*/ 12 w 100"/>
                  <a:gd name="T1" fmla="*/ 28 h 136"/>
                  <a:gd name="T2" fmla="*/ 18 w 100"/>
                  <a:gd name="T3" fmla="*/ 22 h 136"/>
                  <a:gd name="T4" fmla="*/ 28 w 100"/>
                  <a:gd name="T5" fmla="*/ 10 h 136"/>
                  <a:gd name="T6" fmla="*/ 34 w 100"/>
                  <a:gd name="T7" fmla="*/ 6 h 136"/>
                  <a:gd name="T8" fmla="*/ 38 w 100"/>
                  <a:gd name="T9" fmla="*/ 8 h 136"/>
                  <a:gd name="T10" fmla="*/ 60 w 100"/>
                  <a:gd name="T11" fmla="*/ 12 h 136"/>
                  <a:gd name="T12" fmla="*/ 84 w 100"/>
                  <a:gd name="T13" fmla="*/ 12 h 136"/>
                  <a:gd name="T14" fmla="*/ 90 w 100"/>
                  <a:gd name="T15" fmla="*/ 8 h 136"/>
                  <a:gd name="T16" fmla="*/ 100 w 100"/>
                  <a:gd name="T17" fmla="*/ 0 h 136"/>
                  <a:gd name="T18" fmla="*/ 90 w 100"/>
                  <a:gd name="T19" fmla="*/ 16 h 136"/>
                  <a:gd name="T20" fmla="*/ 82 w 100"/>
                  <a:gd name="T21" fmla="*/ 24 h 136"/>
                  <a:gd name="T22" fmla="*/ 70 w 100"/>
                  <a:gd name="T23" fmla="*/ 24 h 136"/>
                  <a:gd name="T24" fmla="*/ 26 w 100"/>
                  <a:gd name="T25" fmla="*/ 22 h 136"/>
                  <a:gd name="T26" fmla="*/ 22 w 100"/>
                  <a:gd name="T27" fmla="*/ 26 h 136"/>
                  <a:gd name="T28" fmla="*/ 22 w 100"/>
                  <a:gd name="T29" fmla="*/ 38 h 136"/>
                  <a:gd name="T30" fmla="*/ 28 w 100"/>
                  <a:gd name="T31" fmla="*/ 52 h 136"/>
                  <a:gd name="T32" fmla="*/ 34 w 100"/>
                  <a:gd name="T33" fmla="*/ 54 h 136"/>
                  <a:gd name="T34" fmla="*/ 40 w 100"/>
                  <a:gd name="T35" fmla="*/ 50 h 136"/>
                  <a:gd name="T36" fmla="*/ 54 w 100"/>
                  <a:gd name="T37" fmla="*/ 44 h 136"/>
                  <a:gd name="T38" fmla="*/ 68 w 100"/>
                  <a:gd name="T39" fmla="*/ 40 h 136"/>
                  <a:gd name="T40" fmla="*/ 72 w 100"/>
                  <a:gd name="T41" fmla="*/ 42 h 136"/>
                  <a:gd name="T42" fmla="*/ 62 w 100"/>
                  <a:gd name="T43" fmla="*/ 48 h 136"/>
                  <a:gd name="T44" fmla="*/ 50 w 100"/>
                  <a:gd name="T45" fmla="*/ 56 h 136"/>
                  <a:gd name="T46" fmla="*/ 44 w 100"/>
                  <a:gd name="T47" fmla="*/ 66 h 136"/>
                  <a:gd name="T48" fmla="*/ 48 w 100"/>
                  <a:gd name="T49" fmla="*/ 76 h 136"/>
                  <a:gd name="T50" fmla="*/ 54 w 100"/>
                  <a:gd name="T51" fmla="*/ 98 h 136"/>
                  <a:gd name="T52" fmla="*/ 60 w 100"/>
                  <a:gd name="T53" fmla="*/ 104 h 136"/>
                  <a:gd name="T54" fmla="*/ 64 w 100"/>
                  <a:gd name="T55" fmla="*/ 106 h 136"/>
                  <a:gd name="T56" fmla="*/ 54 w 100"/>
                  <a:gd name="T57" fmla="*/ 114 h 136"/>
                  <a:gd name="T58" fmla="*/ 44 w 100"/>
                  <a:gd name="T59" fmla="*/ 118 h 136"/>
                  <a:gd name="T60" fmla="*/ 32 w 100"/>
                  <a:gd name="T61" fmla="*/ 88 h 136"/>
                  <a:gd name="T62" fmla="*/ 32 w 100"/>
                  <a:gd name="T63" fmla="*/ 78 h 136"/>
                  <a:gd name="T64" fmla="*/ 24 w 100"/>
                  <a:gd name="T65" fmla="*/ 78 h 136"/>
                  <a:gd name="T66" fmla="*/ 22 w 100"/>
                  <a:gd name="T67" fmla="*/ 120 h 136"/>
                  <a:gd name="T68" fmla="*/ 18 w 100"/>
                  <a:gd name="T69" fmla="*/ 132 h 136"/>
                  <a:gd name="T70" fmla="*/ 8 w 100"/>
                  <a:gd name="T71" fmla="*/ 136 h 136"/>
                  <a:gd name="T72" fmla="*/ 6 w 100"/>
                  <a:gd name="T73" fmla="*/ 130 h 136"/>
                  <a:gd name="T74" fmla="*/ 6 w 100"/>
                  <a:gd name="T75" fmla="*/ 116 h 136"/>
                  <a:gd name="T76" fmla="*/ 10 w 100"/>
                  <a:gd name="T77" fmla="*/ 102 h 136"/>
                  <a:gd name="T78" fmla="*/ 4 w 100"/>
                  <a:gd name="T79" fmla="*/ 94 h 136"/>
                  <a:gd name="T80" fmla="*/ 0 w 100"/>
                  <a:gd name="T81" fmla="*/ 90 h 136"/>
                  <a:gd name="T82" fmla="*/ 4 w 100"/>
                  <a:gd name="T83" fmla="*/ 66 h 136"/>
                  <a:gd name="T84" fmla="*/ 12 w 100"/>
                  <a:gd name="T85" fmla="*/ 44 h 1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0" h="136">
                    <a:moveTo>
                      <a:pt x="12" y="46"/>
                    </a:moveTo>
                    <a:lnTo>
                      <a:pt x="12" y="28"/>
                    </a:lnTo>
                    <a:lnTo>
                      <a:pt x="16" y="26"/>
                    </a:lnTo>
                    <a:lnTo>
                      <a:pt x="18" y="22"/>
                    </a:lnTo>
                    <a:lnTo>
                      <a:pt x="24" y="14"/>
                    </a:lnTo>
                    <a:lnTo>
                      <a:pt x="28" y="10"/>
                    </a:lnTo>
                    <a:lnTo>
                      <a:pt x="32" y="8"/>
                    </a:lnTo>
                    <a:lnTo>
                      <a:pt x="34" y="6"/>
                    </a:lnTo>
                    <a:lnTo>
                      <a:pt x="36" y="6"/>
                    </a:lnTo>
                    <a:lnTo>
                      <a:pt x="38" y="8"/>
                    </a:lnTo>
                    <a:lnTo>
                      <a:pt x="42" y="10"/>
                    </a:lnTo>
                    <a:lnTo>
                      <a:pt x="60" y="12"/>
                    </a:lnTo>
                    <a:lnTo>
                      <a:pt x="80" y="14"/>
                    </a:lnTo>
                    <a:lnTo>
                      <a:pt x="84" y="12"/>
                    </a:lnTo>
                    <a:lnTo>
                      <a:pt x="88" y="12"/>
                    </a:lnTo>
                    <a:lnTo>
                      <a:pt x="90" y="8"/>
                    </a:lnTo>
                    <a:lnTo>
                      <a:pt x="94" y="2"/>
                    </a:lnTo>
                    <a:lnTo>
                      <a:pt x="100" y="0"/>
                    </a:lnTo>
                    <a:lnTo>
                      <a:pt x="100" y="6"/>
                    </a:lnTo>
                    <a:lnTo>
                      <a:pt x="90" y="16"/>
                    </a:lnTo>
                    <a:lnTo>
                      <a:pt x="86" y="22"/>
                    </a:lnTo>
                    <a:lnTo>
                      <a:pt x="82" y="24"/>
                    </a:lnTo>
                    <a:lnTo>
                      <a:pt x="76" y="24"/>
                    </a:lnTo>
                    <a:lnTo>
                      <a:pt x="70" y="24"/>
                    </a:lnTo>
                    <a:lnTo>
                      <a:pt x="64" y="22"/>
                    </a:lnTo>
                    <a:lnTo>
                      <a:pt x="26" y="22"/>
                    </a:lnTo>
                    <a:lnTo>
                      <a:pt x="22" y="24"/>
                    </a:lnTo>
                    <a:lnTo>
                      <a:pt x="22" y="26"/>
                    </a:lnTo>
                    <a:lnTo>
                      <a:pt x="20" y="34"/>
                    </a:lnTo>
                    <a:lnTo>
                      <a:pt x="22" y="38"/>
                    </a:lnTo>
                    <a:lnTo>
                      <a:pt x="24" y="46"/>
                    </a:lnTo>
                    <a:lnTo>
                      <a:pt x="28" y="52"/>
                    </a:lnTo>
                    <a:lnTo>
                      <a:pt x="32" y="54"/>
                    </a:lnTo>
                    <a:lnTo>
                      <a:pt x="34" y="54"/>
                    </a:lnTo>
                    <a:lnTo>
                      <a:pt x="36" y="52"/>
                    </a:lnTo>
                    <a:lnTo>
                      <a:pt x="40" y="50"/>
                    </a:lnTo>
                    <a:lnTo>
                      <a:pt x="46" y="46"/>
                    </a:lnTo>
                    <a:lnTo>
                      <a:pt x="54" y="44"/>
                    </a:lnTo>
                    <a:lnTo>
                      <a:pt x="62" y="42"/>
                    </a:lnTo>
                    <a:lnTo>
                      <a:pt x="68" y="40"/>
                    </a:lnTo>
                    <a:lnTo>
                      <a:pt x="74" y="40"/>
                    </a:lnTo>
                    <a:lnTo>
                      <a:pt x="72" y="42"/>
                    </a:lnTo>
                    <a:lnTo>
                      <a:pt x="68" y="44"/>
                    </a:lnTo>
                    <a:lnTo>
                      <a:pt x="62" y="48"/>
                    </a:lnTo>
                    <a:lnTo>
                      <a:pt x="56" y="50"/>
                    </a:lnTo>
                    <a:lnTo>
                      <a:pt x="50" y="56"/>
                    </a:lnTo>
                    <a:lnTo>
                      <a:pt x="42" y="66"/>
                    </a:lnTo>
                    <a:lnTo>
                      <a:pt x="44" y="66"/>
                    </a:lnTo>
                    <a:lnTo>
                      <a:pt x="46" y="70"/>
                    </a:lnTo>
                    <a:lnTo>
                      <a:pt x="48" y="76"/>
                    </a:lnTo>
                    <a:lnTo>
                      <a:pt x="54" y="84"/>
                    </a:lnTo>
                    <a:lnTo>
                      <a:pt x="54" y="98"/>
                    </a:lnTo>
                    <a:lnTo>
                      <a:pt x="56" y="102"/>
                    </a:lnTo>
                    <a:lnTo>
                      <a:pt x="60" y="104"/>
                    </a:lnTo>
                    <a:lnTo>
                      <a:pt x="64" y="104"/>
                    </a:lnTo>
                    <a:lnTo>
                      <a:pt x="64" y="106"/>
                    </a:lnTo>
                    <a:lnTo>
                      <a:pt x="60" y="110"/>
                    </a:lnTo>
                    <a:lnTo>
                      <a:pt x="54" y="114"/>
                    </a:lnTo>
                    <a:lnTo>
                      <a:pt x="50" y="118"/>
                    </a:lnTo>
                    <a:lnTo>
                      <a:pt x="44" y="118"/>
                    </a:lnTo>
                    <a:lnTo>
                      <a:pt x="32" y="92"/>
                    </a:lnTo>
                    <a:lnTo>
                      <a:pt x="32" y="88"/>
                    </a:lnTo>
                    <a:lnTo>
                      <a:pt x="34" y="84"/>
                    </a:lnTo>
                    <a:lnTo>
                      <a:pt x="32" y="78"/>
                    </a:lnTo>
                    <a:lnTo>
                      <a:pt x="28" y="80"/>
                    </a:lnTo>
                    <a:lnTo>
                      <a:pt x="24" y="78"/>
                    </a:lnTo>
                    <a:lnTo>
                      <a:pt x="22" y="106"/>
                    </a:lnTo>
                    <a:lnTo>
                      <a:pt x="22" y="120"/>
                    </a:lnTo>
                    <a:lnTo>
                      <a:pt x="20" y="126"/>
                    </a:lnTo>
                    <a:lnTo>
                      <a:pt x="18" y="132"/>
                    </a:lnTo>
                    <a:lnTo>
                      <a:pt x="14" y="134"/>
                    </a:lnTo>
                    <a:lnTo>
                      <a:pt x="8" y="136"/>
                    </a:lnTo>
                    <a:lnTo>
                      <a:pt x="6" y="134"/>
                    </a:lnTo>
                    <a:lnTo>
                      <a:pt x="6" y="130"/>
                    </a:lnTo>
                    <a:lnTo>
                      <a:pt x="6" y="120"/>
                    </a:lnTo>
                    <a:lnTo>
                      <a:pt x="6" y="116"/>
                    </a:lnTo>
                    <a:lnTo>
                      <a:pt x="8" y="110"/>
                    </a:lnTo>
                    <a:lnTo>
                      <a:pt x="10" y="102"/>
                    </a:lnTo>
                    <a:lnTo>
                      <a:pt x="10" y="94"/>
                    </a:lnTo>
                    <a:lnTo>
                      <a:pt x="4" y="94"/>
                    </a:lnTo>
                    <a:lnTo>
                      <a:pt x="0" y="92"/>
                    </a:lnTo>
                    <a:lnTo>
                      <a:pt x="0" y="90"/>
                    </a:lnTo>
                    <a:lnTo>
                      <a:pt x="0" y="78"/>
                    </a:lnTo>
                    <a:lnTo>
                      <a:pt x="4" y="66"/>
                    </a:lnTo>
                    <a:lnTo>
                      <a:pt x="8" y="54"/>
                    </a:lnTo>
                    <a:lnTo>
                      <a:pt x="12" y="44"/>
                    </a:lnTo>
                    <a:lnTo>
                      <a:pt x="12"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8" name="Freeform 257"/>
              <p:cNvSpPr>
                <a:spLocks noChangeAspect="1"/>
              </p:cNvSpPr>
              <p:nvPr/>
            </p:nvSpPr>
            <p:spPr bwMode="gray">
              <a:xfrm>
                <a:off x="4454" y="2006"/>
                <a:ext cx="152" cy="112"/>
              </a:xfrm>
              <a:custGeom>
                <a:avLst/>
                <a:gdLst>
                  <a:gd name="T0" fmla="*/ 68 w 152"/>
                  <a:gd name="T1" fmla="*/ 62 h 112"/>
                  <a:gd name="T2" fmla="*/ 68 w 152"/>
                  <a:gd name="T3" fmla="*/ 58 h 112"/>
                  <a:gd name="T4" fmla="*/ 70 w 152"/>
                  <a:gd name="T5" fmla="*/ 56 h 112"/>
                  <a:gd name="T6" fmla="*/ 74 w 152"/>
                  <a:gd name="T7" fmla="*/ 54 h 112"/>
                  <a:gd name="T8" fmla="*/ 70 w 152"/>
                  <a:gd name="T9" fmla="*/ 48 h 112"/>
                  <a:gd name="T10" fmla="*/ 76 w 152"/>
                  <a:gd name="T11" fmla="*/ 42 h 112"/>
                  <a:gd name="T12" fmla="*/ 86 w 152"/>
                  <a:gd name="T13" fmla="*/ 40 h 112"/>
                  <a:gd name="T14" fmla="*/ 92 w 152"/>
                  <a:gd name="T15" fmla="*/ 26 h 112"/>
                  <a:gd name="T16" fmla="*/ 106 w 152"/>
                  <a:gd name="T17" fmla="*/ 4 h 112"/>
                  <a:gd name="T18" fmla="*/ 114 w 152"/>
                  <a:gd name="T19" fmla="*/ 0 h 112"/>
                  <a:gd name="T20" fmla="*/ 122 w 152"/>
                  <a:gd name="T21" fmla="*/ 8 h 112"/>
                  <a:gd name="T22" fmla="*/ 124 w 152"/>
                  <a:gd name="T23" fmla="*/ 20 h 112"/>
                  <a:gd name="T24" fmla="*/ 138 w 152"/>
                  <a:gd name="T25" fmla="*/ 26 h 112"/>
                  <a:gd name="T26" fmla="*/ 152 w 152"/>
                  <a:gd name="T27" fmla="*/ 28 h 112"/>
                  <a:gd name="T28" fmla="*/ 150 w 152"/>
                  <a:gd name="T29" fmla="*/ 34 h 112"/>
                  <a:gd name="T30" fmla="*/ 140 w 152"/>
                  <a:gd name="T31" fmla="*/ 36 h 112"/>
                  <a:gd name="T32" fmla="*/ 132 w 152"/>
                  <a:gd name="T33" fmla="*/ 38 h 112"/>
                  <a:gd name="T34" fmla="*/ 138 w 152"/>
                  <a:gd name="T35" fmla="*/ 44 h 112"/>
                  <a:gd name="T36" fmla="*/ 132 w 152"/>
                  <a:gd name="T37" fmla="*/ 48 h 112"/>
                  <a:gd name="T38" fmla="*/ 122 w 152"/>
                  <a:gd name="T39" fmla="*/ 60 h 112"/>
                  <a:gd name="T40" fmla="*/ 106 w 152"/>
                  <a:gd name="T41" fmla="*/ 56 h 112"/>
                  <a:gd name="T42" fmla="*/ 94 w 152"/>
                  <a:gd name="T43" fmla="*/ 56 h 112"/>
                  <a:gd name="T44" fmla="*/ 82 w 152"/>
                  <a:gd name="T45" fmla="*/ 64 h 112"/>
                  <a:gd name="T46" fmla="*/ 74 w 152"/>
                  <a:gd name="T47" fmla="*/ 82 h 112"/>
                  <a:gd name="T48" fmla="*/ 70 w 152"/>
                  <a:gd name="T49" fmla="*/ 104 h 112"/>
                  <a:gd name="T50" fmla="*/ 64 w 152"/>
                  <a:gd name="T51" fmla="*/ 108 h 112"/>
                  <a:gd name="T52" fmla="*/ 56 w 152"/>
                  <a:gd name="T53" fmla="*/ 104 h 112"/>
                  <a:gd name="T54" fmla="*/ 48 w 152"/>
                  <a:gd name="T55" fmla="*/ 98 h 112"/>
                  <a:gd name="T56" fmla="*/ 42 w 152"/>
                  <a:gd name="T57" fmla="*/ 100 h 112"/>
                  <a:gd name="T58" fmla="*/ 28 w 152"/>
                  <a:gd name="T59" fmla="*/ 108 h 112"/>
                  <a:gd name="T60" fmla="*/ 20 w 152"/>
                  <a:gd name="T61" fmla="*/ 112 h 112"/>
                  <a:gd name="T62" fmla="*/ 8 w 152"/>
                  <a:gd name="T63" fmla="*/ 108 h 112"/>
                  <a:gd name="T64" fmla="*/ 0 w 152"/>
                  <a:gd name="T65" fmla="*/ 104 h 112"/>
                  <a:gd name="T66" fmla="*/ 0 w 152"/>
                  <a:gd name="T67" fmla="*/ 92 h 112"/>
                  <a:gd name="T68" fmla="*/ 0 w 152"/>
                  <a:gd name="T69" fmla="*/ 94 h 112"/>
                  <a:gd name="T70" fmla="*/ 8 w 152"/>
                  <a:gd name="T71" fmla="*/ 100 h 112"/>
                  <a:gd name="T72" fmla="*/ 20 w 152"/>
                  <a:gd name="T73" fmla="*/ 90 h 112"/>
                  <a:gd name="T74" fmla="*/ 30 w 152"/>
                  <a:gd name="T75" fmla="*/ 78 h 112"/>
                  <a:gd name="T76" fmla="*/ 46 w 152"/>
                  <a:gd name="T77" fmla="*/ 72 h 112"/>
                  <a:gd name="T78" fmla="*/ 54 w 152"/>
                  <a:gd name="T79" fmla="*/ 66 h 112"/>
                  <a:gd name="T80" fmla="*/ 58 w 152"/>
                  <a:gd name="T81" fmla="*/ 58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2" h="112">
                    <a:moveTo>
                      <a:pt x="58" y="58"/>
                    </a:moveTo>
                    <a:lnTo>
                      <a:pt x="68" y="62"/>
                    </a:lnTo>
                    <a:lnTo>
                      <a:pt x="70" y="60"/>
                    </a:lnTo>
                    <a:lnTo>
                      <a:pt x="68" y="58"/>
                    </a:lnTo>
                    <a:lnTo>
                      <a:pt x="68" y="54"/>
                    </a:lnTo>
                    <a:lnTo>
                      <a:pt x="70" y="56"/>
                    </a:lnTo>
                    <a:lnTo>
                      <a:pt x="74" y="58"/>
                    </a:lnTo>
                    <a:lnTo>
                      <a:pt x="74" y="54"/>
                    </a:lnTo>
                    <a:lnTo>
                      <a:pt x="70" y="52"/>
                    </a:lnTo>
                    <a:lnTo>
                      <a:pt x="70" y="48"/>
                    </a:lnTo>
                    <a:lnTo>
                      <a:pt x="68" y="48"/>
                    </a:lnTo>
                    <a:lnTo>
                      <a:pt x="76" y="42"/>
                    </a:lnTo>
                    <a:lnTo>
                      <a:pt x="80" y="40"/>
                    </a:lnTo>
                    <a:lnTo>
                      <a:pt x="86" y="40"/>
                    </a:lnTo>
                    <a:lnTo>
                      <a:pt x="88" y="36"/>
                    </a:lnTo>
                    <a:lnTo>
                      <a:pt x="92" y="26"/>
                    </a:lnTo>
                    <a:lnTo>
                      <a:pt x="98" y="16"/>
                    </a:lnTo>
                    <a:lnTo>
                      <a:pt x="106" y="4"/>
                    </a:lnTo>
                    <a:lnTo>
                      <a:pt x="110" y="0"/>
                    </a:lnTo>
                    <a:lnTo>
                      <a:pt x="114" y="0"/>
                    </a:lnTo>
                    <a:lnTo>
                      <a:pt x="118" y="2"/>
                    </a:lnTo>
                    <a:lnTo>
                      <a:pt x="122" y="8"/>
                    </a:lnTo>
                    <a:lnTo>
                      <a:pt x="124" y="14"/>
                    </a:lnTo>
                    <a:lnTo>
                      <a:pt x="124" y="20"/>
                    </a:lnTo>
                    <a:lnTo>
                      <a:pt x="132" y="22"/>
                    </a:lnTo>
                    <a:lnTo>
                      <a:pt x="138" y="26"/>
                    </a:lnTo>
                    <a:lnTo>
                      <a:pt x="144" y="26"/>
                    </a:lnTo>
                    <a:lnTo>
                      <a:pt x="152" y="28"/>
                    </a:lnTo>
                    <a:lnTo>
                      <a:pt x="152" y="32"/>
                    </a:lnTo>
                    <a:lnTo>
                      <a:pt x="150" y="34"/>
                    </a:lnTo>
                    <a:lnTo>
                      <a:pt x="148" y="36"/>
                    </a:lnTo>
                    <a:lnTo>
                      <a:pt x="140" y="36"/>
                    </a:lnTo>
                    <a:lnTo>
                      <a:pt x="134" y="36"/>
                    </a:lnTo>
                    <a:lnTo>
                      <a:pt x="132" y="38"/>
                    </a:lnTo>
                    <a:lnTo>
                      <a:pt x="130" y="40"/>
                    </a:lnTo>
                    <a:lnTo>
                      <a:pt x="138" y="44"/>
                    </a:lnTo>
                    <a:lnTo>
                      <a:pt x="138" y="46"/>
                    </a:lnTo>
                    <a:lnTo>
                      <a:pt x="132" y="48"/>
                    </a:lnTo>
                    <a:lnTo>
                      <a:pt x="124" y="54"/>
                    </a:lnTo>
                    <a:lnTo>
                      <a:pt x="122" y="60"/>
                    </a:lnTo>
                    <a:lnTo>
                      <a:pt x="112" y="58"/>
                    </a:lnTo>
                    <a:lnTo>
                      <a:pt x="106" y="56"/>
                    </a:lnTo>
                    <a:lnTo>
                      <a:pt x="100" y="56"/>
                    </a:lnTo>
                    <a:lnTo>
                      <a:pt x="94" y="56"/>
                    </a:lnTo>
                    <a:lnTo>
                      <a:pt x="88" y="60"/>
                    </a:lnTo>
                    <a:lnTo>
                      <a:pt x="82" y="64"/>
                    </a:lnTo>
                    <a:lnTo>
                      <a:pt x="78" y="70"/>
                    </a:lnTo>
                    <a:lnTo>
                      <a:pt x="74" y="82"/>
                    </a:lnTo>
                    <a:lnTo>
                      <a:pt x="70" y="96"/>
                    </a:lnTo>
                    <a:lnTo>
                      <a:pt x="70" y="104"/>
                    </a:lnTo>
                    <a:lnTo>
                      <a:pt x="68" y="108"/>
                    </a:lnTo>
                    <a:lnTo>
                      <a:pt x="64" y="108"/>
                    </a:lnTo>
                    <a:lnTo>
                      <a:pt x="60" y="106"/>
                    </a:lnTo>
                    <a:lnTo>
                      <a:pt x="56" y="104"/>
                    </a:lnTo>
                    <a:lnTo>
                      <a:pt x="52" y="100"/>
                    </a:lnTo>
                    <a:lnTo>
                      <a:pt x="48" y="98"/>
                    </a:lnTo>
                    <a:lnTo>
                      <a:pt x="44" y="98"/>
                    </a:lnTo>
                    <a:lnTo>
                      <a:pt x="42" y="100"/>
                    </a:lnTo>
                    <a:lnTo>
                      <a:pt x="36" y="106"/>
                    </a:lnTo>
                    <a:lnTo>
                      <a:pt x="28" y="108"/>
                    </a:lnTo>
                    <a:lnTo>
                      <a:pt x="26" y="110"/>
                    </a:lnTo>
                    <a:lnTo>
                      <a:pt x="20" y="112"/>
                    </a:lnTo>
                    <a:lnTo>
                      <a:pt x="14" y="110"/>
                    </a:lnTo>
                    <a:lnTo>
                      <a:pt x="8" y="108"/>
                    </a:lnTo>
                    <a:lnTo>
                      <a:pt x="2" y="106"/>
                    </a:lnTo>
                    <a:lnTo>
                      <a:pt x="0" y="104"/>
                    </a:lnTo>
                    <a:lnTo>
                      <a:pt x="0" y="102"/>
                    </a:lnTo>
                    <a:lnTo>
                      <a:pt x="0" y="92"/>
                    </a:lnTo>
                    <a:lnTo>
                      <a:pt x="0" y="90"/>
                    </a:lnTo>
                    <a:lnTo>
                      <a:pt x="0" y="94"/>
                    </a:lnTo>
                    <a:lnTo>
                      <a:pt x="2" y="96"/>
                    </a:lnTo>
                    <a:lnTo>
                      <a:pt x="8" y="100"/>
                    </a:lnTo>
                    <a:lnTo>
                      <a:pt x="20" y="100"/>
                    </a:lnTo>
                    <a:lnTo>
                      <a:pt x="20" y="90"/>
                    </a:lnTo>
                    <a:lnTo>
                      <a:pt x="26" y="82"/>
                    </a:lnTo>
                    <a:lnTo>
                      <a:pt x="30" y="78"/>
                    </a:lnTo>
                    <a:lnTo>
                      <a:pt x="34" y="76"/>
                    </a:lnTo>
                    <a:lnTo>
                      <a:pt x="46" y="72"/>
                    </a:lnTo>
                    <a:lnTo>
                      <a:pt x="50" y="70"/>
                    </a:lnTo>
                    <a:lnTo>
                      <a:pt x="54" y="66"/>
                    </a:lnTo>
                    <a:lnTo>
                      <a:pt x="60" y="56"/>
                    </a:lnTo>
                    <a:lnTo>
                      <a:pt x="58" y="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9" name="Freeform 258"/>
              <p:cNvSpPr>
                <a:spLocks noChangeAspect="1"/>
              </p:cNvSpPr>
              <p:nvPr/>
            </p:nvSpPr>
            <p:spPr bwMode="gray">
              <a:xfrm>
                <a:off x="4512" y="2054"/>
                <a:ext cx="16" cy="14"/>
              </a:xfrm>
              <a:custGeom>
                <a:avLst/>
                <a:gdLst>
                  <a:gd name="T0" fmla="*/ 12 w 16"/>
                  <a:gd name="T1" fmla="*/ 0 h 14"/>
                  <a:gd name="T2" fmla="*/ 12 w 16"/>
                  <a:gd name="T3" fmla="*/ 4 h 14"/>
                  <a:gd name="T4" fmla="*/ 16 w 16"/>
                  <a:gd name="T5" fmla="*/ 6 h 14"/>
                  <a:gd name="T6" fmla="*/ 16 w 16"/>
                  <a:gd name="T7" fmla="*/ 10 h 14"/>
                  <a:gd name="T8" fmla="*/ 12 w 16"/>
                  <a:gd name="T9" fmla="*/ 8 h 14"/>
                  <a:gd name="T10" fmla="*/ 10 w 16"/>
                  <a:gd name="T11" fmla="*/ 6 h 14"/>
                  <a:gd name="T12" fmla="*/ 10 w 16"/>
                  <a:gd name="T13" fmla="*/ 10 h 14"/>
                  <a:gd name="T14" fmla="*/ 12 w 16"/>
                  <a:gd name="T15" fmla="*/ 12 h 14"/>
                  <a:gd name="T16" fmla="*/ 10 w 16"/>
                  <a:gd name="T17" fmla="*/ 14 h 14"/>
                  <a:gd name="T18" fmla="*/ 0 w 16"/>
                  <a:gd name="T19" fmla="*/ 10 h 14"/>
                  <a:gd name="T20" fmla="*/ 10 w 16"/>
                  <a:gd name="T21" fmla="*/ 0 h 14"/>
                  <a:gd name="T22" fmla="*/ 12 w 16"/>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4">
                    <a:moveTo>
                      <a:pt x="12" y="0"/>
                    </a:moveTo>
                    <a:lnTo>
                      <a:pt x="12" y="4"/>
                    </a:lnTo>
                    <a:lnTo>
                      <a:pt x="16" y="6"/>
                    </a:lnTo>
                    <a:lnTo>
                      <a:pt x="16" y="10"/>
                    </a:lnTo>
                    <a:lnTo>
                      <a:pt x="12" y="8"/>
                    </a:lnTo>
                    <a:lnTo>
                      <a:pt x="10" y="6"/>
                    </a:lnTo>
                    <a:lnTo>
                      <a:pt x="10" y="10"/>
                    </a:lnTo>
                    <a:lnTo>
                      <a:pt x="12" y="12"/>
                    </a:lnTo>
                    <a:lnTo>
                      <a:pt x="10" y="14"/>
                    </a:lnTo>
                    <a:lnTo>
                      <a:pt x="0" y="10"/>
                    </a:lnTo>
                    <a:lnTo>
                      <a:pt x="10" y="0"/>
                    </a:lnTo>
                    <a:lnTo>
                      <a:pt x="1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0" name="Freeform 259"/>
              <p:cNvSpPr>
                <a:spLocks noChangeAspect="1"/>
              </p:cNvSpPr>
              <p:nvPr/>
            </p:nvSpPr>
            <p:spPr bwMode="gray">
              <a:xfrm>
                <a:off x="4790" y="2142"/>
                <a:ext cx="160" cy="164"/>
              </a:xfrm>
              <a:custGeom>
                <a:avLst/>
                <a:gdLst>
                  <a:gd name="T0" fmla="*/ 160 w 160"/>
                  <a:gd name="T1" fmla="*/ 114 h 164"/>
                  <a:gd name="T2" fmla="*/ 156 w 160"/>
                  <a:gd name="T3" fmla="*/ 122 h 164"/>
                  <a:gd name="T4" fmla="*/ 160 w 160"/>
                  <a:gd name="T5" fmla="*/ 164 h 164"/>
                  <a:gd name="T6" fmla="*/ 148 w 160"/>
                  <a:gd name="T7" fmla="*/ 158 h 164"/>
                  <a:gd name="T8" fmla="*/ 144 w 160"/>
                  <a:gd name="T9" fmla="*/ 144 h 164"/>
                  <a:gd name="T10" fmla="*/ 120 w 160"/>
                  <a:gd name="T11" fmla="*/ 148 h 164"/>
                  <a:gd name="T12" fmla="*/ 104 w 160"/>
                  <a:gd name="T13" fmla="*/ 148 h 164"/>
                  <a:gd name="T14" fmla="*/ 102 w 160"/>
                  <a:gd name="T15" fmla="*/ 144 h 164"/>
                  <a:gd name="T16" fmla="*/ 110 w 160"/>
                  <a:gd name="T17" fmla="*/ 134 h 164"/>
                  <a:gd name="T18" fmla="*/ 120 w 160"/>
                  <a:gd name="T19" fmla="*/ 126 h 164"/>
                  <a:gd name="T20" fmla="*/ 118 w 160"/>
                  <a:gd name="T21" fmla="*/ 112 h 164"/>
                  <a:gd name="T22" fmla="*/ 116 w 160"/>
                  <a:gd name="T23" fmla="*/ 100 h 164"/>
                  <a:gd name="T24" fmla="*/ 104 w 160"/>
                  <a:gd name="T25" fmla="*/ 90 h 164"/>
                  <a:gd name="T26" fmla="*/ 74 w 160"/>
                  <a:gd name="T27" fmla="*/ 80 h 164"/>
                  <a:gd name="T28" fmla="*/ 62 w 160"/>
                  <a:gd name="T29" fmla="*/ 70 h 164"/>
                  <a:gd name="T30" fmla="*/ 54 w 160"/>
                  <a:gd name="T31" fmla="*/ 66 h 164"/>
                  <a:gd name="T32" fmla="*/ 46 w 160"/>
                  <a:gd name="T33" fmla="*/ 60 h 164"/>
                  <a:gd name="T34" fmla="*/ 42 w 160"/>
                  <a:gd name="T35" fmla="*/ 66 h 164"/>
                  <a:gd name="T36" fmla="*/ 34 w 160"/>
                  <a:gd name="T37" fmla="*/ 72 h 164"/>
                  <a:gd name="T38" fmla="*/ 32 w 160"/>
                  <a:gd name="T39" fmla="*/ 66 h 164"/>
                  <a:gd name="T40" fmla="*/ 26 w 160"/>
                  <a:gd name="T41" fmla="*/ 54 h 164"/>
                  <a:gd name="T42" fmla="*/ 20 w 160"/>
                  <a:gd name="T43" fmla="*/ 48 h 164"/>
                  <a:gd name="T44" fmla="*/ 20 w 160"/>
                  <a:gd name="T45" fmla="*/ 42 h 164"/>
                  <a:gd name="T46" fmla="*/ 28 w 160"/>
                  <a:gd name="T47" fmla="*/ 42 h 164"/>
                  <a:gd name="T48" fmla="*/ 34 w 160"/>
                  <a:gd name="T49" fmla="*/ 42 h 164"/>
                  <a:gd name="T50" fmla="*/ 46 w 160"/>
                  <a:gd name="T51" fmla="*/ 40 h 164"/>
                  <a:gd name="T52" fmla="*/ 54 w 160"/>
                  <a:gd name="T53" fmla="*/ 36 h 164"/>
                  <a:gd name="T54" fmla="*/ 40 w 160"/>
                  <a:gd name="T55" fmla="*/ 36 h 164"/>
                  <a:gd name="T56" fmla="*/ 26 w 160"/>
                  <a:gd name="T57" fmla="*/ 38 h 164"/>
                  <a:gd name="T58" fmla="*/ 18 w 160"/>
                  <a:gd name="T59" fmla="*/ 32 h 164"/>
                  <a:gd name="T60" fmla="*/ 16 w 160"/>
                  <a:gd name="T61" fmla="*/ 28 h 164"/>
                  <a:gd name="T62" fmla="*/ 6 w 160"/>
                  <a:gd name="T63" fmla="*/ 22 h 164"/>
                  <a:gd name="T64" fmla="*/ 0 w 160"/>
                  <a:gd name="T65" fmla="*/ 12 h 164"/>
                  <a:gd name="T66" fmla="*/ 14 w 160"/>
                  <a:gd name="T67" fmla="*/ 4 h 164"/>
                  <a:gd name="T68" fmla="*/ 30 w 160"/>
                  <a:gd name="T69" fmla="*/ 0 h 164"/>
                  <a:gd name="T70" fmla="*/ 36 w 160"/>
                  <a:gd name="T71" fmla="*/ 2 h 164"/>
                  <a:gd name="T72" fmla="*/ 50 w 160"/>
                  <a:gd name="T73" fmla="*/ 4 h 164"/>
                  <a:gd name="T74" fmla="*/ 56 w 160"/>
                  <a:gd name="T75" fmla="*/ 16 h 164"/>
                  <a:gd name="T76" fmla="*/ 58 w 160"/>
                  <a:gd name="T77" fmla="*/ 38 h 164"/>
                  <a:gd name="T78" fmla="*/ 62 w 160"/>
                  <a:gd name="T79" fmla="*/ 40 h 164"/>
                  <a:gd name="T80" fmla="*/ 66 w 160"/>
                  <a:gd name="T81" fmla="*/ 54 h 164"/>
                  <a:gd name="T82" fmla="*/ 72 w 160"/>
                  <a:gd name="T83" fmla="*/ 54 h 164"/>
                  <a:gd name="T84" fmla="*/ 78 w 160"/>
                  <a:gd name="T85" fmla="*/ 48 h 164"/>
                  <a:gd name="T86" fmla="*/ 88 w 160"/>
                  <a:gd name="T87" fmla="*/ 38 h 164"/>
                  <a:gd name="T88" fmla="*/ 100 w 160"/>
                  <a:gd name="T89" fmla="*/ 28 h 164"/>
                  <a:gd name="T90" fmla="*/ 108 w 160"/>
                  <a:gd name="T91" fmla="*/ 20 h 164"/>
                  <a:gd name="T92" fmla="*/ 116 w 160"/>
                  <a:gd name="T93" fmla="*/ 20 h 164"/>
                  <a:gd name="T94" fmla="*/ 128 w 160"/>
                  <a:gd name="T95" fmla="*/ 26 h 164"/>
                  <a:gd name="T96" fmla="*/ 142 w 160"/>
                  <a:gd name="T97" fmla="*/ 34 h 164"/>
                  <a:gd name="T98" fmla="*/ 160 w 160"/>
                  <a:gd name="T99" fmla="*/ 38 h 16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 h="164">
                    <a:moveTo>
                      <a:pt x="160" y="38"/>
                    </a:moveTo>
                    <a:lnTo>
                      <a:pt x="160" y="114"/>
                    </a:lnTo>
                    <a:lnTo>
                      <a:pt x="156" y="118"/>
                    </a:lnTo>
                    <a:lnTo>
                      <a:pt x="156" y="122"/>
                    </a:lnTo>
                    <a:lnTo>
                      <a:pt x="160" y="126"/>
                    </a:lnTo>
                    <a:lnTo>
                      <a:pt x="160" y="164"/>
                    </a:lnTo>
                    <a:lnTo>
                      <a:pt x="154" y="164"/>
                    </a:lnTo>
                    <a:lnTo>
                      <a:pt x="148" y="158"/>
                    </a:lnTo>
                    <a:lnTo>
                      <a:pt x="144" y="152"/>
                    </a:lnTo>
                    <a:lnTo>
                      <a:pt x="144" y="144"/>
                    </a:lnTo>
                    <a:lnTo>
                      <a:pt x="126" y="144"/>
                    </a:lnTo>
                    <a:lnTo>
                      <a:pt x="120" y="148"/>
                    </a:lnTo>
                    <a:lnTo>
                      <a:pt x="112" y="148"/>
                    </a:lnTo>
                    <a:lnTo>
                      <a:pt x="104" y="148"/>
                    </a:lnTo>
                    <a:lnTo>
                      <a:pt x="102" y="146"/>
                    </a:lnTo>
                    <a:lnTo>
                      <a:pt x="102" y="144"/>
                    </a:lnTo>
                    <a:lnTo>
                      <a:pt x="104" y="138"/>
                    </a:lnTo>
                    <a:lnTo>
                      <a:pt x="110" y="134"/>
                    </a:lnTo>
                    <a:lnTo>
                      <a:pt x="116" y="128"/>
                    </a:lnTo>
                    <a:lnTo>
                      <a:pt x="120" y="126"/>
                    </a:lnTo>
                    <a:lnTo>
                      <a:pt x="118" y="118"/>
                    </a:lnTo>
                    <a:lnTo>
                      <a:pt x="118" y="112"/>
                    </a:lnTo>
                    <a:lnTo>
                      <a:pt x="116" y="106"/>
                    </a:lnTo>
                    <a:lnTo>
                      <a:pt x="116" y="100"/>
                    </a:lnTo>
                    <a:lnTo>
                      <a:pt x="112" y="94"/>
                    </a:lnTo>
                    <a:lnTo>
                      <a:pt x="104" y="90"/>
                    </a:lnTo>
                    <a:lnTo>
                      <a:pt x="90" y="84"/>
                    </a:lnTo>
                    <a:lnTo>
                      <a:pt x="74" y="80"/>
                    </a:lnTo>
                    <a:lnTo>
                      <a:pt x="68" y="74"/>
                    </a:lnTo>
                    <a:lnTo>
                      <a:pt x="62" y="70"/>
                    </a:lnTo>
                    <a:lnTo>
                      <a:pt x="58" y="68"/>
                    </a:lnTo>
                    <a:lnTo>
                      <a:pt x="54" y="66"/>
                    </a:lnTo>
                    <a:lnTo>
                      <a:pt x="44" y="66"/>
                    </a:lnTo>
                    <a:lnTo>
                      <a:pt x="46" y="60"/>
                    </a:lnTo>
                    <a:lnTo>
                      <a:pt x="48" y="58"/>
                    </a:lnTo>
                    <a:lnTo>
                      <a:pt x="42" y="66"/>
                    </a:lnTo>
                    <a:lnTo>
                      <a:pt x="38" y="70"/>
                    </a:lnTo>
                    <a:lnTo>
                      <a:pt x="34" y="72"/>
                    </a:lnTo>
                    <a:lnTo>
                      <a:pt x="32" y="72"/>
                    </a:lnTo>
                    <a:lnTo>
                      <a:pt x="32" y="66"/>
                    </a:lnTo>
                    <a:lnTo>
                      <a:pt x="32" y="64"/>
                    </a:lnTo>
                    <a:lnTo>
                      <a:pt x="26" y="54"/>
                    </a:lnTo>
                    <a:lnTo>
                      <a:pt x="24" y="50"/>
                    </a:lnTo>
                    <a:lnTo>
                      <a:pt x="20" y="48"/>
                    </a:lnTo>
                    <a:lnTo>
                      <a:pt x="20" y="44"/>
                    </a:lnTo>
                    <a:lnTo>
                      <a:pt x="20" y="42"/>
                    </a:lnTo>
                    <a:lnTo>
                      <a:pt x="24" y="42"/>
                    </a:lnTo>
                    <a:lnTo>
                      <a:pt x="28" y="42"/>
                    </a:lnTo>
                    <a:lnTo>
                      <a:pt x="32" y="44"/>
                    </a:lnTo>
                    <a:lnTo>
                      <a:pt x="34" y="42"/>
                    </a:lnTo>
                    <a:lnTo>
                      <a:pt x="38" y="38"/>
                    </a:lnTo>
                    <a:lnTo>
                      <a:pt x="46" y="40"/>
                    </a:lnTo>
                    <a:lnTo>
                      <a:pt x="50" y="38"/>
                    </a:lnTo>
                    <a:lnTo>
                      <a:pt x="54" y="36"/>
                    </a:lnTo>
                    <a:lnTo>
                      <a:pt x="50" y="36"/>
                    </a:lnTo>
                    <a:lnTo>
                      <a:pt x="40" y="36"/>
                    </a:lnTo>
                    <a:lnTo>
                      <a:pt x="32" y="38"/>
                    </a:lnTo>
                    <a:lnTo>
                      <a:pt x="26" y="38"/>
                    </a:lnTo>
                    <a:lnTo>
                      <a:pt x="22" y="36"/>
                    </a:lnTo>
                    <a:lnTo>
                      <a:pt x="18" y="32"/>
                    </a:lnTo>
                    <a:lnTo>
                      <a:pt x="18" y="28"/>
                    </a:lnTo>
                    <a:lnTo>
                      <a:pt x="16" y="28"/>
                    </a:lnTo>
                    <a:lnTo>
                      <a:pt x="14" y="26"/>
                    </a:lnTo>
                    <a:lnTo>
                      <a:pt x="6" y="22"/>
                    </a:lnTo>
                    <a:lnTo>
                      <a:pt x="0" y="16"/>
                    </a:lnTo>
                    <a:lnTo>
                      <a:pt x="0" y="12"/>
                    </a:lnTo>
                    <a:lnTo>
                      <a:pt x="6" y="8"/>
                    </a:lnTo>
                    <a:lnTo>
                      <a:pt x="14" y="4"/>
                    </a:lnTo>
                    <a:lnTo>
                      <a:pt x="22" y="0"/>
                    </a:lnTo>
                    <a:lnTo>
                      <a:pt x="30" y="0"/>
                    </a:lnTo>
                    <a:lnTo>
                      <a:pt x="34" y="0"/>
                    </a:lnTo>
                    <a:lnTo>
                      <a:pt x="36" y="2"/>
                    </a:lnTo>
                    <a:lnTo>
                      <a:pt x="44" y="4"/>
                    </a:lnTo>
                    <a:lnTo>
                      <a:pt x="50" y="4"/>
                    </a:lnTo>
                    <a:lnTo>
                      <a:pt x="54" y="10"/>
                    </a:lnTo>
                    <a:lnTo>
                      <a:pt x="56" y="16"/>
                    </a:lnTo>
                    <a:lnTo>
                      <a:pt x="56" y="32"/>
                    </a:lnTo>
                    <a:lnTo>
                      <a:pt x="58" y="38"/>
                    </a:lnTo>
                    <a:lnTo>
                      <a:pt x="60" y="40"/>
                    </a:lnTo>
                    <a:lnTo>
                      <a:pt x="62" y="40"/>
                    </a:lnTo>
                    <a:lnTo>
                      <a:pt x="64" y="48"/>
                    </a:lnTo>
                    <a:lnTo>
                      <a:pt x="66" y="54"/>
                    </a:lnTo>
                    <a:lnTo>
                      <a:pt x="70" y="54"/>
                    </a:lnTo>
                    <a:lnTo>
                      <a:pt x="72" y="54"/>
                    </a:lnTo>
                    <a:lnTo>
                      <a:pt x="76" y="52"/>
                    </a:lnTo>
                    <a:lnTo>
                      <a:pt x="78" y="48"/>
                    </a:lnTo>
                    <a:lnTo>
                      <a:pt x="84" y="42"/>
                    </a:lnTo>
                    <a:lnTo>
                      <a:pt x="88" y="38"/>
                    </a:lnTo>
                    <a:lnTo>
                      <a:pt x="94" y="34"/>
                    </a:lnTo>
                    <a:lnTo>
                      <a:pt x="100" y="28"/>
                    </a:lnTo>
                    <a:lnTo>
                      <a:pt x="106" y="22"/>
                    </a:lnTo>
                    <a:lnTo>
                      <a:pt x="108" y="20"/>
                    </a:lnTo>
                    <a:lnTo>
                      <a:pt x="112" y="18"/>
                    </a:lnTo>
                    <a:lnTo>
                      <a:pt x="116" y="20"/>
                    </a:lnTo>
                    <a:lnTo>
                      <a:pt x="120" y="22"/>
                    </a:lnTo>
                    <a:lnTo>
                      <a:pt x="128" y="26"/>
                    </a:lnTo>
                    <a:lnTo>
                      <a:pt x="136" y="30"/>
                    </a:lnTo>
                    <a:lnTo>
                      <a:pt x="142" y="34"/>
                    </a:lnTo>
                    <a:lnTo>
                      <a:pt x="150" y="36"/>
                    </a:lnTo>
                    <a:lnTo>
                      <a:pt x="160" y="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1" name="Freeform 260"/>
              <p:cNvSpPr>
                <a:spLocks noChangeAspect="1"/>
              </p:cNvSpPr>
              <p:nvPr/>
            </p:nvSpPr>
            <p:spPr bwMode="gray">
              <a:xfrm>
                <a:off x="4594" y="2306"/>
                <a:ext cx="24" cy="14"/>
              </a:xfrm>
              <a:custGeom>
                <a:avLst/>
                <a:gdLst>
                  <a:gd name="T0" fmla="*/ 16 w 24"/>
                  <a:gd name="T1" fmla="*/ 12 h 14"/>
                  <a:gd name="T2" fmla="*/ 8 w 24"/>
                  <a:gd name="T3" fmla="*/ 8 h 14"/>
                  <a:gd name="T4" fmla="*/ 0 w 24"/>
                  <a:gd name="T5" fmla="*/ 2 h 14"/>
                  <a:gd name="T6" fmla="*/ 4 w 24"/>
                  <a:gd name="T7" fmla="*/ 0 h 14"/>
                  <a:gd name="T8" fmla="*/ 10 w 24"/>
                  <a:gd name="T9" fmla="*/ 0 h 14"/>
                  <a:gd name="T10" fmla="*/ 12 w 24"/>
                  <a:gd name="T11" fmla="*/ 0 h 14"/>
                  <a:gd name="T12" fmla="*/ 16 w 24"/>
                  <a:gd name="T13" fmla="*/ 0 h 14"/>
                  <a:gd name="T14" fmla="*/ 18 w 24"/>
                  <a:gd name="T15" fmla="*/ 4 h 14"/>
                  <a:gd name="T16" fmla="*/ 22 w 24"/>
                  <a:gd name="T17" fmla="*/ 4 h 14"/>
                  <a:gd name="T18" fmla="*/ 24 w 24"/>
                  <a:gd name="T19" fmla="*/ 10 h 14"/>
                  <a:gd name="T20" fmla="*/ 22 w 24"/>
                  <a:gd name="T21" fmla="*/ 12 h 14"/>
                  <a:gd name="T22" fmla="*/ 20 w 24"/>
                  <a:gd name="T23" fmla="*/ 14 h 14"/>
                  <a:gd name="T24" fmla="*/ 18 w 24"/>
                  <a:gd name="T25" fmla="*/ 14 h 14"/>
                  <a:gd name="T26" fmla="*/ 16 w 24"/>
                  <a:gd name="T27" fmla="*/ 12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14">
                    <a:moveTo>
                      <a:pt x="16" y="12"/>
                    </a:moveTo>
                    <a:lnTo>
                      <a:pt x="8" y="8"/>
                    </a:lnTo>
                    <a:lnTo>
                      <a:pt x="0" y="2"/>
                    </a:lnTo>
                    <a:lnTo>
                      <a:pt x="4" y="0"/>
                    </a:lnTo>
                    <a:lnTo>
                      <a:pt x="10" y="0"/>
                    </a:lnTo>
                    <a:lnTo>
                      <a:pt x="12" y="0"/>
                    </a:lnTo>
                    <a:lnTo>
                      <a:pt x="16" y="0"/>
                    </a:lnTo>
                    <a:lnTo>
                      <a:pt x="18" y="4"/>
                    </a:lnTo>
                    <a:lnTo>
                      <a:pt x="22" y="4"/>
                    </a:lnTo>
                    <a:lnTo>
                      <a:pt x="24" y="10"/>
                    </a:lnTo>
                    <a:lnTo>
                      <a:pt x="22" y="12"/>
                    </a:lnTo>
                    <a:lnTo>
                      <a:pt x="20" y="14"/>
                    </a:lnTo>
                    <a:lnTo>
                      <a:pt x="18" y="14"/>
                    </a:lnTo>
                    <a:lnTo>
                      <a:pt x="16"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2" name="Freeform 261"/>
              <p:cNvSpPr>
                <a:spLocks noChangeAspect="1"/>
              </p:cNvSpPr>
              <p:nvPr/>
            </p:nvSpPr>
            <p:spPr bwMode="gray">
              <a:xfrm>
                <a:off x="4748" y="2788"/>
                <a:ext cx="22" cy="8"/>
              </a:xfrm>
              <a:custGeom>
                <a:avLst/>
                <a:gdLst>
                  <a:gd name="T0" fmla="*/ 8 w 22"/>
                  <a:gd name="T1" fmla="*/ 2 h 8"/>
                  <a:gd name="T2" fmla="*/ 4 w 22"/>
                  <a:gd name="T3" fmla="*/ 2 h 8"/>
                  <a:gd name="T4" fmla="*/ 2 w 22"/>
                  <a:gd name="T5" fmla="*/ 4 h 8"/>
                  <a:gd name="T6" fmla="*/ 0 w 22"/>
                  <a:gd name="T7" fmla="*/ 6 h 8"/>
                  <a:gd name="T8" fmla="*/ 4 w 22"/>
                  <a:gd name="T9" fmla="*/ 8 h 8"/>
                  <a:gd name="T10" fmla="*/ 8 w 22"/>
                  <a:gd name="T11" fmla="*/ 8 h 8"/>
                  <a:gd name="T12" fmla="*/ 12 w 22"/>
                  <a:gd name="T13" fmla="*/ 8 h 8"/>
                  <a:gd name="T14" fmla="*/ 16 w 22"/>
                  <a:gd name="T15" fmla="*/ 6 h 8"/>
                  <a:gd name="T16" fmla="*/ 22 w 22"/>
                  <a:gd name="T17" fmla="*/ 2 h 8"/>
                  <a:gd name="T18" fmla="*/ 20 w 22"/>
                  <a:gd name="T19" fmla="*/ 0 h 8"/>
                  <a:gd name="T20" fmla="*/ 16 w 22"/>
                  <a:gd name="T21" fmla="*/ 0 h 8"/>
                  <a:gd name="T22" fmla="*/ 8 w 22"/>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 h="8">
                    <a:moveTo>
                      <a:pt x="8" y="2"/>
                    </a:moveTo>
                    <a:lnTo>
                      <a:pt x="4" y="2"/>
                    </a:lnTo>
                    <a:lnTo>
                      <a:pt x="2" y="4"/>
                    </a:lnTo>
                    <a:lnTo>
                      <a:pt x="0" y="6"/>
                    </a:lnTo>
                    <a:lnTo>
                      <a:pt x="4" y="8"/>
                    </a:lnTo>
                    <a:lnTo>
                      <a:pt x="8" y="8"/>
                    </a:lnTo>
                    <a:lnTo>
                      <a:pt x="12" y="8"/>
                    </a:lnTo>
                    <a:lnTo>
                      <a:pt x="16" y="6"/>
                    </a:lnTo>
                    <a:lnTo>
                      <a:pt x="22" y="2"/>
                    </a:lnTo>
                    <a:lnTo>
                      <a:pt x="20" y="0"/>
                    </a:lnTo>
                    <a:lnTo>
                      <a:pt x="16" y="0"/>
                    </a:lnTo>
                    <a:lnTo>
                      <a:pt x="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3" name="Freeform 262"/>
              <p:cNvSpPr>
                <a:spLocks noChangeAspect="1"/>
              </p:cNvSpPr>
              <p:nvPr/>
            </p:nvSpPr>
            <p:spPr bwMode="gray">
              <a:xfrm>
                <a:off x="5118" y="2188"/>
                <a:ext cx="30" cy="36"/>
              </a:xfrm>
              <a:custGeom>
                <a:avLst/>
                <a:gdLst>
                  <a:gd name="T0" fmla="*/ 30 w 30"/>
                  <a:gd name="T1" fmla="*/ 26 h 36"/>
                  <a:gd name="T2" fmla="*/ 30 w 30"/>
                  <a:gd name="T3" fmla="*/ 36 h 36"/>
                  <a:gd name="T4" fmla="*/ 26 w 30"/>
                  <a:gd name="T5" fmla="*/ 36 h 36"/>
                  <a:gd name="T6" fmla="*/ 22 w 30"/>
                  <a:gd name="T7" fmla="*/ 32 h 36"/>
                  <a:gd name="T8" fmla="*/ 20 w 30"/>
                  <a:gd name="T9" fmla="*/ 26 h 36"/>
                  <a:gd name="T10" fmla="*/ 18 w 30"/>
                  <a:gd name="T11" fmla="*/ 18 h 36"/>
                  <a:gd name="T12" fmla="*/ 14 w 30"/>
                  <a:gd name="T13" fmla="*/ 14 h 36"/>
                  <a:gd name="T14" fmla="*/ 6 w 30"/>
                  <a:gd name="T15" fmla="*/ 8 h 36"/>
                  <a:gd name="T16" fmla="*/ 0 w 30"/>
                  <a:gd name="T17" fmla="*/ 6 h 36"/>
                  <a:gd name="T18" fmla="*/ 0 w 30"/>
                  <a:gd name="T19" fmla="*/ 0 h 36"/>
                  <a:gd name="T20" fmla="*/ 14 w 30"/>
                  <a:gd name="T21" fmla="*/ 12 h 36"/>
                  <a:gd name="T22" fmla="*/ 30 w 30"/>
                  <a:gd name="T23" fmla="*/ 26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6">
                    <a:moveTo>
                      <a:pt x="30" y="26"/>
                    </a:moveTo>
                    <a:lnTo>
                      <a:pt x="30" y="36"/>
                    </a:lnTo>
                    <a:lnTo>
                      <a:pt x="26" y="36"/>
                    </a:lnTo>
                    <a:lnTo>
                      <a:pt x="22" y="32"/>
                    </a:lnTo>
                    <a:lnTo>
                      <a:pt x="20" y="26"/>
                    </a:lnTo>
                    <a:lnTo>
                      <a:pt x="18" y="18"/>
                    </a:lnTo>
                    <a:lnTo>
                      <a:pt x="14" y="14"/>
                    </a:lnTo>
                    <a:lnTo>
                      <a:pt x="6" y="8"/>
                    </a:lnTo>
                    <a:lnTo>
                      <a:pt x="0" y="6"/>
                    </a:lnTo>
                    <a:lnTo>
                      <a:pt x="0" y="0"/>
                    </a:lnTo>
                    <a:lnTo>
                      <a:pt x="14" y="12"/>
                    </a:lnTo>
                    <a:lnTo>
                      <a:pt x="30"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4" name="Freeform 263"/>
              <p:cNvSpPr>
                <a:spLocks noChangeAspect="1"/>
              </p:cNvSpPr>
              <p:nvPr/>
            </p:nvSpPr>
            <p:spPr bwMode="gray">
              <a:xfrm>
                <a:off x="4866" y="2146"/>
                <a:ext cx="12" cy="12"/>
              </a:xfrm>
              <a:custGeom>
                <a:avLst/>
                <a:gdLst>
                  <a:gd name="T0" fmla="*/ 12 w 12"/>
                  <a:gd name="T1" fmla="*/ 12 h 12"/>
                  <a:gd name="T2" fmla="*/ 10 w 12"/>
                  <a:gd name="T3" fmla="*/ 12 h 12"/>
                  <a:gd name="T4" fmla="*/ 6 w 12"/>
                  <a:gd name="T5" fmla="*/ 12 h 12"/>
                  <a:gd name="T6" fmla="*/ 4 w 12"/>
                  <a:gd name="T7" fmla="*/ 8 h 12"/>
                  <a:gd name="T8" fmla="*/ 0 w 12"/>
                  <a:gd name="T9" fmla="*/ 4 h 12"/>
                  <a:gd name="T10" fmla="*/ 0 w 12"/>
                  <a:gd name="T11" fmla="*/ 0 h 12"/>
                  <a:gd name="T12" fmla="*/ 4 w 12"/>
                  <a:gd name="T13" fmla="*/ 2 h 12"/>
                  <a:gd name="T14" fmla="*/ 8 w 12"/>
                  <a:gd name="T15" fmla="*/ 4 h 12"/>
                  <a:gd name="T16" fmla="*/ 12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12">
                    <a:moveTo>
                      <a:pt x="12" y="12"/>
                    </a:moveTo>
                    <a:lnTo>
                      <a:pt x="10" y="12"/>
                    </a:lnTo>
                    <a:lnTo>
                      <a:pt x="6" y="12"/>
                    </a:lnTo>
                    <a:lnTo>
                      <a:pt x="4" y="8"/>
                    </a:lnTo>
                    <a:lnTo>
                      <a:pt x="0" y="4"/>
                    </a:lnTo>
                    <a:lnTo>
                      <a:pt x="0" y="0"/>
                    </a:lnTo>
                    <a:lnTo>
                      <a:pt x="4" y="2"/>
                    </a:lnTo>
                    <a:lnTo>
                      <a:pt x="8" y="4"/>
                    </a:lnTo>
                    <a:lnTo>
                      <a:pt x="1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5" name="Freeform 264"/>
              <p:cNvSpPr>
                <a:spLocks noChangeAspect="1"/>
              </p:cNvSpPr>
              <p:nvPr/>
            </p:nvSpPr>
            <p:spPr bwMode="gray">
              <a:xfrm>
                <a:off x="4868" y="2168"/>
                <a:ext cx="14" cy="4"/>
              </a:xfrm>
              <a:custGeom>
                <a:avLst/>
                <a:gdLst>
                  <a:gd name="T0" fmla="*/ 14 w 14"/>
                  <a:gd name="T1" fmla="*/ 0 h 4"/>
                  <a:gd name="T2" fmla="*/ 14 w 14"/>
                  <a:gd name="T3" fmla="*/ 4 h 4"/>
                  <a:gd name="T4" fmla="*/ 0 w 14"/>
                  <a:gd name="T5" fmla="*/ 2 h 4"/>
                  <a:gd name="T6" fmla="*/ 0 w 14"/>
                  <a:gd name="T7" fmla="*/ 0 h 4"/>
                  <a:gd name="T8" fmla="*/ 14 w 1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
                    <a:moveTo>
                      <a:pt x="14" y="0"/>
                    </a:moveTo>
                    <a:lnTo>
                      <a:pt x="14" y="4"/>
                    </a:lnTo>
                    <a:lnTo>
                      <a:pt x="0" y="2"/>
                    </a:lnTo>
                    <a:lnTo>
                      <a:pt x="0" y="0"/>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6" name="Freeform 265"/>
              <p:cNvSpPr>
                <a:spLocks noChangeAspect="1"/>
              </p:cNvSpPr>
              <p:nvPr/>
            </p:nvSpPr>
            <p:spPr bwMode="gray">
              <a:xfrm>
                <a:off x="4836" y="2252"/>
                <a:ext cx="10" cy="12"/>
              </a:xfrm>
              <a:custGeom>
                <a:avLst/>
                <a:gdLst>
                  <a:gd name="T0" fmla="*/ 10 w 10"/>
                  <a:gd name="T1" fmla="*/ 6 h 12"/>
                  <a:gd name="T2" fmla="*/ 8 w 10"/>
                  <a:gd name="T3" fmla="*/ 10 h 12"/>
                  <a:gd name="T4" fmla="*/ 4 w 10"/>
                  <a:gd name="T5" fmla="*/ 12 h 12"/>
                  <a:gd name="T6" fmla="*/ 2 w 10"/>
                  <a:gd name="T7" fmla="*/ 12 h 12"/>
                  <a:gd name="T8" fmla="*/ 0 w 10"/>
                  <a:gd name="T9" fmla="*/ 10 h 12"/>
                  <a:gd name="T10" fmla="*/ 0 w 10"/>
                  <a:gd name="T11" fmla="*/ 6 h 12"/>
                  <a:gd name="T12" fmla="*/ 2 w 10"/>
                  <a:gd name="T13" fmla="*/ 0 h 12"/>
                  <a:gd name="T14" fmla="*/ 10 w 10"/>
                  <a:gd name="T15" fmla="*/ 6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12">
                    <a:moveTo>
                      <a:pt x="10" y="6"/>
                    </a:moveTo>
                    <a:lnTo>
                      <a:pt x="8" y="10"/>
                    </a:lnTo>
                    <a:lnTo>
                      <a:pt x="4" y="12"/>
                    </a:lnTo>
                    <a:lnTo>
                      <a:pt x="2" y="12"/>
                    </a:lnTo>
                    <a:lnTo>
                      <a:pt x="0" y="10"/>
                    </a:lnTo>
                    <a:lnTo>
                      <a:pt x="0" y="6"/>
                    </a:lnTo>
                    <a:lnTo>
                      <a:pt x="2" y="0"/>
                    </a:lnTo>
                    <a:lnTo>
                      <a:pt x="1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7" name="Freeform 266"/>
              <p:cNvSpPr>
                <a:spLocks noChangeAspect="1"/>
              </p:cNvSpPr>
              <p:nvPr/>
            </p:nvSpPr>
            <p:spPr bwMode="gray">
              <a:xfrm>
                <a:off x="4782" y="2136"/>
                <a:ext cx="16" cy="6"/>
              </a:xfrm>
              <a:custGeom>
                <a:avLst/>
                <a:gdLst>
                  <a:gd name="T0" fmla="*/ 16 w 16"/>
                  <a:gd name="T1" fmla="*/ 6 h 6"/>
                  <a:gd name="T2" fmla="*/ 8 w 16"/>
                  <a:gd name="T3" fmla="*/ 6 h 6"/>
                  <a:gd name="T4" fmla="*/ 4 w 16"/>
                  <a:gd name="T5" fmla="*/ 6 h 6"/>
                  <a:gd name="T6" fmla="*/ 0 w 16"/>
                  <a:gd name="T7" fmla="*/ 6 h 6"/>
                  <a:gd name="T8" fmla="*/ 4 w 16"/>
                  <a:gd name="T9" fmla="*/ 2 h 6"/>
                  <a:gd name="T10" fmla="*/ 8 w 16"/>
                  <a:gd name="T11" fmla="*/ 0 h 6"/>
                  <a:gd name="T12" fmla="*/ 12 w 16"/>
                  <a:gd name="T13" fmla="*/ 0 h 6"/>
                  <a:gd name="T14" fmla="*/ 14 w 16"/>
                  <a:gd name="T15" fmla="*/ 2 h 6"/>
                  <a:gd name="T16" fmla="*/ 16 w 16"/>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6">
                    <a:moveTo>
                      <a:pt x="16" y="6"/>
                    </a:moveTo>
                    <a:lnTo>
                      <a:pt x="8" y="6"/>
                    </a:lnTo>
                    <a:lnTo>
                      <a:pt x="4" y="6"/>
                    </a:lnTo>
                    <a:lnTo>
                      <a:pt x="0" y="6"/>
                    </a:lnTo>
                    <a:lnTo>
                      <a:pt x="4" y="2"/>
                    </a:lnTo>
                    <a:lnTo>
                      <a:pt x="8" y="0"/>
                    </a:lnTo>
                    <a:lnTo>
                      <a:pt x="12" y="0"/>
                    </a:lnTo>
                    <a:lnTo>
                      <a:pt x="14" y="2"/>
                    </a:lnTo>
                    <a:lnTo>
                      <a:pt x="1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8" name="Freeform 267"/>
              <p:cNvSpPr>
                <a:spLocks noChangeAspect="1"/>
              </p:cNvSpPr>
              <p:nvPr/>
            </p:nvSpPr>
            <p:spPr bwMode="gray">
              <a:xfrm>
                <a:off x="4688" y="2170"/>
                <a:ext cx="10" cy="4"/>
              </a:xfrm>
              <a:custGeom>
                <a:avLst/>
                <a:gdLst>
                  <a:gd name="T0" fmla="*/ 10 w 10"/>
                  <a:gd name="T1" fmla="*/ 0 h 4"/>
                  <a:gd name="T2" fmla="*/ 8 w 10"/>
                  <a:gd name="T3" fmla="*/ 2 h 4"/>
                  <a:gd name="T4" fmla="*/ 4 w 10"/>
                  <a:gd name="T5" fmla="*/ 4 h 4"/>
                  <a:gd name="T6" fmla="*/ 2 w 10"/>
                  <a:gd name="T7" fmla="*/ 2 h 4"/>
                  <a:gd name="T8" fmla="*/ 0 w 10"/>
                  <a:gd name="T9" fmla="*/ 0 h 4"/>
                  <a:gd name="T10" fmla="*/ 6 w 10"/>
                  <a:gd name="T11" fmla="*/ 0 h 4"/>
                  <a:gd name="T12" fmla="*/ 10 w 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4">
                    <a:moveTo>
                      <a:pt x="10" y="0"/>
                    </a:moveTo>
                    <a:lnTo>
                      <a:pt x="8" y="2"/>
                    </a:lnTo>
                    <a:lnTo>
                      <a:pt x="4" y="4"/>
                    </a:lnTo>
                    <a:lnTo>
                      <a:pt x="2" y="2"/>
                    </a:lnTo>
                    <a:lnTo>
                      <a:pt x="0" y="0"/>
                    </a:lnTo>
                    <a:lnTo>
                      <a:pt x="6" y="0"/>
                    </a:lnTo>
                    <a:lnTo>
                      <a:pt x="1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9" name="Freeform 268"/>
              <p:cNvSpPr>
                <a:spLocks noChangeAspect="1"/>
              </p:cNvSpPr>
              <p:nvPr/>
            </p:nvSpPr>
            <p:spPr bwMode="gray">
              <a:xfrm>
                <a:off x="4650" y="1938"/>
                <a:ext cx="18" cy="34"/>
              </a:xfrm>
              <a:custGeom>
                <a:avLst/>
                <a:gdLst>
                  <a:gd name="T0" fmla="*/ 18 w 18"/>
                  <a:gd name="T1" fmla="*/ 6 h 34"/>
                  <a:gd name="T2" fmla="*/ 16 w 18"/>
                  <a:gd name="T3" fmla="*/ 12 h 34"/>
                  <a:gd name="T4" fmla="*/ 14 w 18"/>
                  <a:gd name="T5" fmla="*/ 14 h 34"/>
                  <a:gd name="T6" fmla="*/ 12 w 18"/>
                  <a:gd name="T7" fmla="*/ 18 h 34"/>
                  <a:gd name="T8" fmla="*/ 12 w 18"/>
                  <a:gd name="T9" fmla="*/ 24 h 34"/>
                  <a:gd name="T10" fmla="*/ 12 w 18"/>
                  <a:gd name="T11" fmla="*/ 26 h 34"/>
                  <a:gd name="T12" fmla="*/ 12 w 18"/>
                  <a:gd name="T13" fmla="*/ 28 h 34"/>
                  <a:gd name="T14" fmla="*/ 14 w 18"/>
                  <a:gd name="T15" fmla="*/ 32 h 34"/>
                  <a:gd name="T16" fmla="*/ 14 w 18"/>
                  <a:gd name="T17" fmla="*/ 34 h 34"/>
                  <a:gd name="T18" fmla="*/ 10 w 18"/>
                  <a:gd name="T19" fmla="*/ 34 h 34"/>
                  <a:gd name="T20" fmla="*/ 6 w 18"/>
                  <a:gd name="T21" fmla="*/ 28 h 34"/>
                  <a:gd name="T22" fmla="*/ 2 w 18"/>
                  <a:gd name="T23" fmla="*/ 24 h 34"/>
                  <a:gd name="T24" fmla="*/ 0 w 18"/>
                  <a:gd name="T25" fmla="*/ 18 h 34"/>
                  <a:gd name="T26" fmla="*/ 2 w 18"/>
                  <a:gd name="T27" fmla="*/ 16 h 34"/>
                  <a:gd name="T28" fmla="*/ 6 w 18"/>
                  <a:gd name="T29" fmla="*/ 16 h 34"/>
                  <a:gd name="T30" fmla="*/ 6 w 18"/>
                  <a:gd name="T31" fmla="*/ 8 h 34"/>
                  <a:gd name="T32" fmla="*/ 8 w 18"/>
                  <a:gd name="T33" fmla="*/ 2 h 34"/>
                  <a:gd name="T34" fmla="*/ 10 w 18"/>
                  <a:gd name="T35" fmla="*/ 0 h 34"/>
                  <a:gd name="T36" fmla="*/ 12 w 18"/>
                  <a:gd name="T37" fmla="*/ 0 h 34"/>
                  <a:gd name="T38" fmla="*/ 16 w 18"/>
                  <a:gd name="T39" fmla="*/ 2 h 34"/>
                  <a:gd name="T40" fmla="*/ 18 w 18"/>
                  <a:gd name="T41" fmla="*/ 4 h 34"/>
                  <a:gd name="T42" fmla="*/ 18 w 18"/>
                  <a:gd name="T43" fmla="*/ 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34">
                    <a:moveTo>
                      <a:pt x="18" y="6"/>
                    </a:moveTo>
                    <a:lnTo>
                      <a:pt x="16" y="12"/>
                    </a:lnTo>
                    <a:lnTo>
                      <a:pt x="14" y="14"/>
                    </a:lnTo>
                    <a:lnTo>
                      <a:pt x="12" y="18"/>
                    </a:lnTo>
                    <a:lnTo>
                      <a:pt x="12" y="24"/>
                    </a:lnTo>
                    <a:lnTo>
                      <a:pt x="12" y="26"/>
                    </a:lnTo>
                    <a:lnTo>
                      <a:pt x="12" y="28"/>
                    </a:lnTo>
                    <a:lnTo>
                      <a:pt x="14" y="32"/>
                    </a:lnTo>
                    <a:lnTo>
                      <a:pt x="14" y="34"/>
                    </a:lnTo>
                    <a:lnTo>
                      <a:pt x="10" y="34"/>
                    </a:lnTo>
                    <a:lnTo>
                      <a:pt x="6" y="28"/>
                    </a:lnTo>
                    <a:lnTo>
                      <a:pt x="2" y="24"/>
                    </a:lnTo>
                    <a:lnTo>
                      <a:pt x="0" y="18"/>
                    </a:lnTo>
                    <a:lnTo>
                      <a:pt x="2" y="16"/>
                    </a:lnTo>
                    <a:lnTo>
                      <a:pt x="6" y="16"/>
                    </a:lnTo>
                    <a:lnTo>
                      <a:pt x="6" y="8"/>
                    </a:lnTo>
                    <a:lnTo>
                      <a:pt x="8" y="2"/>
                    </a:lnTo>
                    <a:lnTo>
                      <a:pt x="10" y="0"/>
                    </a:lnTo>
                    <a:lnTo>
                      <a:pt x="12" y="0"/>
                    </a:lnTo>
                    <a:lnTo>
                      <a:pt x="16" y="2"/>
                    </a:lnTo>
                    <a:lnTo>
                      <a:pt x="18" y="4"/>
                    </a:lnTo>
                    <a:lnTo>
                      <a:pt x="18"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0" name="Freeform 269"/>
              <p:cNvSpPr>
                <a:spLocks noChangeAspect="1"/>
              </p:cNvSpPr>
              <p:nvPr/>
            </p:nvSpPr>
            <p:spPr bwMode="gray">
              <a:xfrm>
                <a:off x="4670" y="1952"/>
                <a:ext cx="14" cy="12"/>
              </a:xfrm>
              <a:custGeom>
                <a:avLst/>
                <a:gdLst>
                  <a:gd name="T0" fmla="*/ 14 w 14"/>
                  <a:gd name="T1" fmla="*/ 0 h 12"/>
                  <a:gd name="T2" fmla="*/ 12 w 14"/>
                  <a:gd name="T3" fmla="*/ 4 h 12"/>
                  <a:gd name="T4" fmla="*/ 10 w 14"/>
                  <a:gd name="T5" fmla="*/ 8 h 12"/>
                  <a:gd name="T6" fmla="*/ 8 w 14"/>
                  <a:gd name="T7" fmla="*/ 10 h 12"/>
                  <a:gd name="T8" fmla="*/ 4 w 14"/>
                  <a:gd name="T9" fmla="*/ 12 h 12"/>
                  <a:gd name="T10" fmla="*/ 2 w 14"/>
                  <a:gd name="T11" fmla="*/ 10 h 12"/>
                  <a:gd name="T12" fmla="*/ 0 w 14"/>
                  <a:gd name="T13" fmla="*/ 8 h 12"/>
                  <a:gd name="T14" fmla="*/ 2 w 14"/>
                  <a:gd name="T15" fmla="*/ 4 h 12"/>
                  <a:gd name="T16" fmla="*/ 6 w 14"/>
                  <a:gd name="T17" fmla="*/ 0 h 12"/>
                  <a:gd name="T18" fmla="*/ 10 w 14"/>
                  <a:gd name="T19" fmla="*/ 0 h 12"/>
                  <a:gd name="T20" fmla="*/ 14 w 14"/>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2">
                    <a:moveTo>
                      <a:pt x="14" y="0"/>
                    </a:moveTo>
                    <a:lnTo>
                      <a:pt x="12" y="4"/>
                    </a:lnTo>
                    <a:lnTo>
                      <a:pt x="10" y="8"/>
                    </a:lnTo>
                    <a:lnTo>
                      <a:pt x="8" y="10"/>
                    </a:lnTo>
                    <a:lnTo>
                      <a:pt x="4" y="12"/>
                    </a:lnTo>
                    <a:lnTo>
                      <a:pt x="2" y="10"/>
                    </a:lnTo>
                    <a:lnTo>
                      <a:pt x="0" y="8"/>
                    </a:lnTo>
                    <a:lnTo>
                      <a:pt x="2" y="4"/>
                    </a:lnTo>
                    <a:lnTo>
                      <a:pt x="6" y="0"/>
                    </a:lnTo>
                    <a:lnTo>
                      <a:pt x="10" y="0"/>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1" name="Freeform 270"/>
              <p:cNvSpPr>
                <a:spLocks noChangeAspect="1"/>
              </p:cNvSpPr>
              <p:nvPr/>
            </p:nvSpPr>
            <p:spPr bwMode="gray">
              <a:xfrm>
                <a:off x="4658" y="1908"/>
                <a:ext cx="12" cy="16"/>
              </a:xfrm>
              <a:custGeom>
                <a:avLst/>
                <a:gdLst>
                  <a:gd name="T0" fmla="*/ 0 w 12"/>
                  <a:gd name="T1" fmla="*/ 8 h 16"/>
                  <a:gd name="T2" fmla="*/ 0 w 12"/>
                  <a:gd name="T3" fmla="*/ 0 h 16"/>
                  <a:gd name="T4" fmla="*/ 2 w 12"/>
                  <a:gd name="T5" fmla="*/ 0 h 16"/>
                  <a:gd name="T6" fmla="*/ 6 w 12"/>
                  <a:gd name="T7" fmla="*/ 4 h 16"/>
                  <a:gd name="T8" fmla="*/ 8 w 12"/>
                  <a:gd name="T9" fmla="*/ 6 h 16"/>
                  <a:gd name="T10" fmla="*/ 12 w 12"/>
                  <a:gd name="T11" fmla="*/ 10 h 16"/>
                  <a:gd name="T12" fmla="*/ 12 w 12"/>
                  <a:gd name="T13" fmla="*/ 14 h 16"/>
                  <a:gd name="T14" fmla="*/ 12 w 12"/>
                  <a:gd name="T15" fmla="*/ 16 h 16"/>
                  <a:gd name="T16" fmla="*/ 10 w 12"/>
                  <a:gd name="T17" fmla="*/ 14 h 16"/>
                  <a:gd name="T18" fmla="*/ 6 w 12"/>
                  <a:gd name="T19" fmla="*/ 8 h 16"/>
                  <a:gd name="T20" fmla="*/ 0 w 12"/>
                  <a:gd name="T21" fmla="*/ 8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6">
                    <a:moveTo>
                      <a:pt x="0" y="8"/>
                    </a:moveTo>
                    <a:lnTo>
                      <a:pt x="0" y="0"/>
                    </a:lnTo>
                    <a:lnTo>
                      <a:pt x="2" y="0"/>
                    </a:lnTo>
                    <a:lnTo>
                      <a:pt x="6" y="4"/>
                    </a:lnTo>
                    <a:lnTo>
                      <a:pt x="8" y="6"/>
                    </a:lnTo>
                    <a:lnTo>
                      <a:pt x="12" y="10"/>
                    </a:lnTo>
                    <a:lnTo>
                      <a:pt x="12" y="14"/>
                    </a:lnTo>
                    <a:lnTo>
                      <a:pt x="12" y="16"/>
                    </a:lnTo>
                    <a:lnTo>
                      <a:pt x="10" y="14"/>
                    </a:lnTo>
                    <a:lnTo>
                      <a:pt x="6" y="8"/>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2" name="Freeform 271"/>
              <p:cNvSpPr>
                <a:spLocks noChangeAspect="1"/>
              </p:cNvSpPr>
              <p:nvPr/>
            </p:nvSpPr>
            <p:spPr bwMode="gray">
              <a:xfrm>
                <a:off x="4610" y="1892"/>
                <a:ext cx="20" cy="20"/>
              </a:xfrm>
              <a:custGeom>
                <a:avLst/>
                <a:gdLst>
                  <a:gd name="T0" fmla="*/ 16 w 20"/>
                  <a:gd name="T1" fmla="*/ 20 h 20"/>
                  <a:gd name="T2" fmla="*/ 12 w 20"/>
                  <a:gd name="T3" fmla="*/ 16 h 20"/>
                  <a:gd name="T4" fmla="*/ 6 w 20"/>
                  <a:gd name="T5" fmla="*/ 10 h 20"/>
                  <a:gd name="T6" fmla="*/ 0 w 20"/>
                  <a:gd name="T7" fmla="*/ 0 h 20"/>
                  <a:gd name="T8" fmla="*/ 6 w 20"/>
                  <a:gd name="T9" fmla="*/ 0 h 20"/>
                  <a:gd name="T10" fmla="*/ 14 w 20"/>
                  <a:gd name="T11" fmla="*/ 4 h 20"/>
                  <a:gd name="T12" fmla="*/ 18 w 20"/>
                  <a:gd name="T13" fmla="*/ 4 h 20"/>
                  <a:gd name="T14" fmla="*/ 20 w 20"/>
                  <a:gd name="T15" fmla="*/ 8 h 20"/>
                  <a:gd name="T16" fmla="*/ 20 w 20"/>
                  <a:gd name="T17" fmla="*/ 12 h 20"/>
                  <a:gd name="T18" fmla="*/ 20 w 20"/>
                  <a:gd name="T19" fmla="*/ 16 h 20"/>
                  <a:gd name="T20" fmla="*/ 18 w 20"/>
                  <a:gd name="T21" fmla="*/ 20 h 20"/>
                  <a:gd name="T22" fmla="*/ 16 w 20"/>
                  <a:gd name="T23" fmla="*/ 2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20">
                    <a:moveTo>
                      <a:pt x="16" y="20"/>
                    </a:moveTo>
                    <a:lnTo>
                      <a:pt x="12" y="16"/>
                    </a:lnTo>
                    <a:lnTo>
                      <a:pt x="6" y="10"/>
                    </a:lnTo>
                    <a:lnTo>
                      <a:pt x="0" y="0"/>
                    </a:lnTo>
                    <a:lnTo>
                      <a:pt x="6" y="0"/>
                    </a:lnTo>
                    <a:lnTo>
                      <a:pt x="14" y="4"/>
                    </a:lnTo>
                    <a:lnTo>
                      <a:pt x="18" y="4"/>
                    </a:lnTo>
                    <a:lnTo>
                      <a:pt x="20" y="8"/>
                    </a:lnTo>
                    <a:lnTo>
                      <a:pt x="20" y="12"/>
                    </a:lnTo>
                    <a:lnTo>
                      <a:pt x="20" y="16"/>
                    </a:lnTo>
                    <a:lnTo>
                      <a:pt x="18" y="20"/>
                    </a:lnTo>
                    <a:lnTo>
                      <a:pt x="16"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3" name="Freeform 272"/>
              <p:cNvSpPr>
                <a:spLocks noChangeAspect="1"/>
              </p:cNvSpPr>
              <p:nvPr/>
            </p:nvSpPr>
            <p:spPr bwMode="gray">
              <a:xfrm>
                <a:off x="5198" y="2258"/>
                <a:ext cx="14" cy="16"/>
              </a:xfrm>
              <a:custGeom>
                <a:avLst/>
                <a:gdLst>
                  <a:gd name="T0" fmla="*/ 14 w 14"/>
                  <a:gd name="T1" fmla="*/ 12 h 16"/>
                  <a:gd name="T2" fmla="*/ 12 w 14"/>
                  <a:gd name="T3" fmla="*/ 14 h 16"/>
                  <a:gd name="T4" fmla="*/ 10 w 14"/>
                  <a:gd name="T5" fmla="*/ 16 h 16"/>
                  <a:gd name="T6" fmla="*/ 8 w 14"/>
                  <a:gd name="T7" fmla="*/ 14 h 16"/>
                  <a:gd name="T8" fmla="*/ 4 w 14"/>
                  <a:gd name="T9" fmla="*/ 12 h 16"/>
                  <a:gd name="T10" fmla="*/ 0 w 14"/>
                  <a:gd name="T11" fmla="*/ 4 h 16"/>
                  <a:gd name="T12" fmla="*/ 0 w 14"/>
                  <a:gd name="T13" fmla="*/ 0 h 16"/>
                  <a:gd name="T14" fmla="*/ 8 w 14"/>
                  <a:gd name="T15" fmla="*/ 4 h 16"/>
                  <a:gd name="T16" fmla="*/ 12 w 14"/>
                  <a:gd name="T17" fmla="*/ 8 h 16"/>
                  <a:gd name="T18" fmla="*/ 14 w 14"/>
                  <a:gd name="T19" fmla="*/ 1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6">
                    <a:moveTo>
                      <a:pt x="14" y="12"/>
                    </a:moveTo>
                    <a:lnTo>
                      <a:pt x="12" y="14"/>
                    </a:lnTo>
                    <a:lnTo>
                      <a:pt x="10" y="16"/>
                    </a:lnTo>
                    <a:lnTo>
                      <a:pt x="8" y="14"/>
                    </a:lnTo>
                    <a:lnTo>
                      <a:pt x="4" y="12"/>
                    </a:lnTo>
                    <a:lnTo>
                      <a:pt x="0" y="4"/>
                    </a:lnTo>
                    <a:lnTo>
                      <a:pt x="0" y="0"/>
                    </a:lnTo>
                    <a:lnTo>
                      <a:pt x="8" y="4"/>
                    </a:lnTo>
                    <a:lnTo>
                      <a:pt x="12" y="8"/>
                    </a:lnTo>
                    <a:lnTo>
                      <a:pt x="14"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4" name="Freeform 273"/>
              <p:cNvSpPr>
                <a:spLocks noChangeAspect="1"/>
              </p:cNvSpPr>
              <p:nvPr/>
            </p:nvSpPr>
            <p:spPr bwMode="gray">
              <a:xfrm>
                <a:off x="5242" y="2308"/>
                <a:ext cx="20" cy="12"/>
              </a:xfrm>
              <a:custGeom>
                <a:avLst/>
                <a:gdLst>
                  <a:gd name="T0" fmla="*/ 20 w 20"/>
                  <a:gd name="T1" fmla="*/ 8 h 12"/>
                  <a:gd name="T2" fmla="*/ 20 w 20"/>
                  <a:gd name="T3" fmla="*/ 12 h 12"/>
                  <a:gd name="T4" fmla="*/ 16 w 20"/>
                  <a:gd name="T5" fmla="*/ 12 h 12"/>
                  <a:gd name="T6" fmla="*/ 6 w 20"/>
                  <a:gd name="T7" fmla="*/ 10 h 12"/>
                  <a:gd name="T8" fmla="*/ 2 w 20"/>
                  <a:gd name="T9" fmla="*/ 6 h 12"/>
                  <a:gd name="T10" fmla="*/ 0 w 20"/>
                  <a:gd name="T11" fmla="*/ 2 h 12"/>
                  <a:gd name="T12" fmla="*/ 0 w 20"/>
                  <a:gd name="T13" fmla="*/ 0 h 12"/>
                  <a:gd name="T14" fmla="*/ 2 w 20"/>
                  <a:gd name="T15" fmla="*/ 0 h 12"/>
                  <a:gd name="T16" fmla="*/ 10 w 20"/>
                  <a:gd name="T17" fmla="*/ 2 h 12"/>
                  <a:gd name="T18" fmla="*/ 18 w 20"/>
                  <a:gd name="T19" fmla="*/ 4 h 12"/>
                  <a:gd name="T20" fmla="*/ 20 w 20"/>
                  <a:gd name="T21" fmla="*/ 6 h 12"/>
                  <a:gd name="T22" fmla="*/ 20 w 20"/>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12">
                    <a:moveTo>
                      <a:pt x="20" y="8"/>
                    </a:moveTo>
                    <a:lnTo>
                      <a:pt x="20" y="12"/>
                    </a:lnTo>
                    <a:lnTo>
                      <a:pt x="16" y="12"/>
                    </a:lnTo>
                    <a:lnTo>
                      <a:pt x="6" y="10"/>
                    </a:lnTo>
                    <a:lnTo>
                      <a:pt x="2" y="6"/>
                    </a:lnTo>
                    <a:lnTo>
                      <a:pt x="0" y="2"/>
                    </a:lnTo>
                    <a:lnTo>
                      <a:pt x="0" y="0"/>
                    </a:lnTo>
                    <a:lnTo>
                      <a:pt x="2" y="0"/>
                    </a:lnTo>
                    <a:lnTo>
                      <a:pt x="10" y="2"/>
                    </a:lnTo>
                    <a:lnTo>
                      <a:pt x="18" y="4"/>
                    </a:lnTo>
                    <a:lnTo>
                      <a:pt x="20" y="6"/>
                    </a:lnTo>
                    <a:lnTo>
                      <a:pt x="2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5" name="Freeform 274"/>
              <p:cNvSpPr>
                <a:spLocks noChangeAspect="1"/>
              </p:cNvSpPr>
              <p:nvPr/>
            </p:nvSpPr>
            <p:spPr bwMode="gray">
              <a:xfrm>
                <a:off x="5340" y="2408"/>
                <a:ext cx="8" cy="14"/>
              </a:xfrm>
              <a:custGeom>
                <a:avLst/>
                <a:gdLst>
                  <a:gd name="T0" fmla="*/ 4 w 8"/>
                  <a:gd name="T1" fmla="*/ 0 h 14"/>
                  <a:gd name="T2" fmla="*/ 4 w 8"/>
                  <a:gd name="T3" fmla="*/ 4 h 14"/>
                  <a:gd name="T4" fmla="*/ 6 w 8"/>
                  <a:gd name="T5" fmla="*/ 6 h 14"/>
                  <a:gd name="T6" fmla="*/ 8 w 8"/>
                  <a:gd name="T7" fmla="*/ 6 h 14"/>
                  <a:gd name="T8" fmla="*/ 8 w 8"/>
                  <a:gd name="T9" fmla="*/ 8 h 14"/>
                  <a:gd name="T10" fmla="*/ 6 w 8"/>
                  <a:gd name="T11" fmla="*/ 12 h 14"/>
                  <a:gd name="T12" fmla="*/ 4 w 8"/>
                  <a:gd name="T13" fmla="*/ 14 h 14"/>
                  <a:gd name="T14" fmla="*/ 2 w 8"/>
                  <a:gd name="T15" fmla="*/ 14 h 14"/>
                  <a:gd name="T16" fmla="*/ 0 w 8"/>
                  <a:gd name="T17" fmla="*/ 10 h 14"/>
                  <a:gd name="T18" fmla="*/ 0 w 8"/>
                  <a:gd name="T19" fmla="*/ 6 h 14"/>
                  <a:gd name="T20" fmla="*/ 0 w 8"/>
                  <a:gd name="T21" fmla="*/ 0 h 14"/>
                  <a:gd name="T22" fmla="*/ 4 w 8"/>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4">
                    <a:moveTo>
                      <a:pt x="4" y="0"/>
                    </a:moveTo>
                    <a:lnTo>
                      <a:pt x="4" y="4"/>
                    </a:lnTo>
                    <a:lnTo>
                      <a:pt x="6" y="6"/>
                    </a:lnTo>
                    <a:lnTo>
                      <a:pt x="8" y="6"/>
                    </a:lnTo>
                    <a:lnTo>
                      <a:pt x="8" y="8"/>
                    </a:lnTo>
                    <a:lnTo>
                      <a:pt x="6" y="12"/>
                    </a:lnTo>
                    <a:lnTo>
                      <a:pt x="4" y="14"/>
                    </a:lnTo>
                    <a:lnTo>
                      <a:pt x="2" y="14"/>
                    </a:lnTo>
                    <a:lnTo>
                      <a:pt x="0" y="10"/>
                    </a:lnTo>
                    <a:lnTo>
                      <a:pt x="0" y="6"/>
                    </a:lnTo>
                    <a:lnTo>
                      <a:pt x="0" y="0"/>
                    </a:lnTo>
                    <a:lnTo>
                      <a:pt x="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spTree>
    <p:extLst>
      <p:ext uri="{BB962C8B-B14F-4D97-AF65-F5344CB8AC3E}">
        <p14:creationId xmlns:p14="http://schemas.microsoft.com/office/powerpoint/2010/main" val="3424394016"/>
      </p:ext>
    </p:extLst>
  </p:cSld>
  <p:clrMapOvr>
    <a:masterClrMapping/>
  </p:clrMapOvr>
  <p:transition>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69" name="Group 580"/>
          <p:cNvGrpSpPr>
            <a:grpSpLocks/>
          </p:cNvGrpSpPr>
          <p:nvPr/>
        </p:nvGrpSpPr>
        <p:grpSpPr bwMode="auto">
          <a:xfrm>
            <a:off x="260350" y="1630363"/>
            <a:ext cx="8643938" cy="4168775"/>
            <a:chOff x="157" y="887"/>
            <a:chExt cx="5445" cy="2626"/>
          </a:xfrm>
        </p:grpSpPr>
        <p:grpSp>
          <p:nvGrpSpPr>
            <p:cNvPr id="58735" name="Group 3"/>
            <p:cNvGrpSpPr>
              <a:grpSpLocks/>
            </p:cNvGrpSpPr>
            <p:nvPr/>
          </p:nvGrpSpPr>
          <p:grpSpPr bwMode="auto">
            <a:xfrm>
              <a:off x="589" y="895"/>
              <a:ext cx="1322" cy="702"/>
              <a:chOff x="590" y="605"/>
              <a:chExt cx="1322" cy="702"/>
            </a:xfrm>
          </p:grpSpPr>
          <p:sp>
            <p:nvSpPr>
              <p:cNvPr id="58975" name="Freeform 4"/>
              <p:cNvSpPr>
                <a:spLocks/>
              </p:cNvSpPr>
              <p:nvPr/>
            </p:nvSpPr>
            <p:spPr bwMode="auto">
              <a:xfrm>
                <a:off x="590" y="727"/>
                <a:ext cx="1134" cy="580"/>
              </a:xfrm>
              <a:custGeom>
                <a:avLst/>
                <a:gdLst>
                  <a:gd name="T0" fmla="*/ 902 w 1134"/>
                  <a:gd name="T1" fmla="*/ 198 h 580"/>
                  <a:gd name="T2" fmla="*/ 964 w 1134"/>
                  <a:gd name="T3" fmla="*/ 200 h 580"/>
                  <a:gd name="T4" fmla="*/ 1000 w 1134"/>
                  <a:gd name="T5" fmla="*/ 234 h 580"/>
                  <a:gd name="T6" fmla="*/ 1004 w 1134"/>
                  <a:gd name="T7" fmla="*/ 274 h 580"/>
                  <a:gd name="T8" fmla="*/ 1056 w 1134"/>
                  <a:gd name="T9" fmla="*/ 236 h 580"/>
                  <a:gd name="T10" fmla="*/ 1080 w 1134"/>
                  <a:gd name="T11" fmla="*/ 286 h 580"/>
                  <a:gd name="T12" fmla="*/ 1084 w 1134"/>
                  <a:gd name="T13" fmla="*/ 322 h 580"/>
                  <a:gd name="T14" fmla="*/ 1116 w 1134"/>
                  <a:gd name="T15" fmla="*/ 348 h 580"/>
                  <a:gd name="T16" fmla="*/ 1120 w 1134"/>
                  <a:gd name="T17" fmla="*/ 396 h 580"/>
                  <a:gd name="T18" fmla="*/ 1002 w 1134"/>
                  <a:gd name="T19" fmla="*/ 420 h 580"/>
                  <a:gd name="T20" fmla="*/ 920 w 1134"/>
                  <a:gd name="T21" fmla="*/ 454 h 580"/>
                  <a:gd name="T22" fmla="*/ 976 w 1134"/>
                  <a:gd name="T23" fmla="*/ 462 h 580"/>
                  <a:gd name="T24" fmla="*/ 960 w 1134"/>
                  <a:gd name="T25" fmla="*/ 502 h 580"/>
                  <a:gd name="T26" fmla="*/ 1024 w 1134"/>
                  <a:gd name="T27" fmla="*/ 488 h 580"/>
                  <a:gd name="T28" fmla="*/ 1016 w 1134"/>
                  <a:gd name="T29" fmla="*/ 514 h 580"/>
                  <a:gd name="T30" fmla="*/ 934 w 1134"/>
                  <a:gd name="T31" fmla="*/ 552 h 580"/>
                  <a:gd name="T32" fmla="*/ 944 w 1134"/>
                  <a:gd name="T33" fmla="*/ 524 h 580"/>
                  <a:gd name="T34" fmla="*/ 866 w 1134"/>
                  <a:gd name="T35" fmla="*/ 502 h 580"/>
                  <a:gd name="T36" fmla="*/ 770 w 1134"/>
                  <a:gd name="T37" fmla="*/ 540 h 580"/>
                  <a:gd name="T38" fmla="*/ 694 w 1134"/>
                  <a:gd name="T39" fmla="*/ 570 h 580"/>
                  <a:gd name="T40" fmla="*/ 644 w 1134"/>
                  <a:gd name="T41" fmla="*/ 580 h 580"/>
                  <a:gd name="T42" fmla="*/ 692 w 1134"/>
                  <a:gd name="T43" fmla="*/ 522 h 580"/>
                  <a:gd name="T44" fmla="*/ 698 w 1134"/>
                  <a:gd name="T45" fmla="*/ 500 h 580"/>
                  <a:gd name="T46" fmla="*/ 658 w 1134"/>
                  <a:gd name="T47" fmla="*/ 476 h 580"/>
                  <a:gd name="T48" fmla="*/ 632 w 1134"/>
                  <a:gd name="T49" fmla="*/ 446 h 580"/>
                  <a:gd name="T50" fmla="*/ 534 w 1134"/>
                  <a:gd name="T51" fmla="*/ 462 h 580"/>
                  <a:gd name="T52" fmla="*/ 86 w 1134"/>
                  <a:gd name="T53" fmla="*/ 432 h 580"/>
                  <a:gd name="T54" fmla="*/ 58 w 1134"/>
                  <a:gd name="T55" fmla="*/ 380 h 580"/>
                  <a:gd name="T56" fmla="*/ 52 w 1134"/>
                  <a:gd name="T57" fmla="*/ 350 h 580"/>
                  <a:gd name="T58" fmla="*/ 40 w 1134"/>
                  <a:gd name="T59" fmla="*/ 312 h 580"/>
                  <a:gd name="T60" fmla="*/ 30 w 1134"/>
                  <a:gd name="T61" fmla="*/ 254 h 580"/>
                  <a:gd name="T62" fmla="*/ 192 w 1134"/>
                  <a:gd name="T63" fmla="*/ 74 h 580"/>
                  <a:gd name="T64" fmla="*/ 260 w 1134"/>
                  <a:gd name="T65" fmla="*/ 78 h 580"/>
                  <a:gd name="T66" fmla="*/ 378 w 1134"/>
                  <a:gd name="T67" fmla="*/ 64 h 580"/>
                  <a:gd name="T68" fmla="*/ 408 w 1134"/>
                  <a:gd name="T69" fmla="*/ 78 h 580"/>
                  <a:gd name="T70" fmla="*/ 488 w 1134"/>
                  <a:gd name="T71" fmla="*/ 88 h 580"/>
                  <a:gd name="T72" fmla="*/ 496 w 1134"/>
                  <a:gd name="T73" fmla="*/ 102 h 580"/>
                  <a:gd name="T74" fmla="*/ 556 w 1134"/>
                  <a:gd name="T75" fmla="*/ 104 h 580"/>
                  <a:gd name="T76" fmla="*/ 614 w 1134"/>
                  <a:gd name="T77" fmla="*/ 86 h 580"/>
                  <a:gd name="T78" fmla="*/ 700 w 1134"/>
                  <a:gd name="T79" fmla="*/ 100 h 580"/>
                  <a:gd name="T80" fmla="*/ 730 w 1134"/>
                  <a:gd name="T81" fmla="*/ 112 h 580"/>
                  <a:gd name="T82" fmla="*/ 760 w 1134"/>
                  <a:gd name="T83" fmla="*/ 70 h 580"/>
                  <a:gd name="T84" fmla="*/ 804 w 1134"/>
                  <a:gd name="T85" fmla="*/ 22 h 580"/>
                  <a:gd name="T86" fmla="*/ 870 w 1134"/>
                  <a:gd name="T87" fmla="*/ 12 h 580"/>
                  <a:gd name="T88" fmla="*/ 808 w 1134"/>
                  <a:gd name="T89" fmla="*/ 66 h 580"/>
                  <a:gd name="T90" fmla="*/ 826 w 1134"/>
                  <a:gd name="T91" fmla="*/ 84 h 580"/>
                  <a:gd name="T92" fmla="*/ 830 w 1134"/>
                  <a:gd name="T93" fmla="*/ 110 h 580"/>
                  <a:gd name="T94" fmla="*/ 882 w 1134"/>
                  <a:gd name="T95" fmla="*/ 76 h 580"/>
                  <a:gd name="T96" fmla="*/ 910 w 1134"/>
                  <a:gd name="T97" fmla="*/ 92 h 580"/>
                  <a:gd name="T98" fmla="*/ 862 w 1134"/>
                  <a:gd name="T99" fmla="*/ 136 h 580"/>
                  <a:gd name="T100" fmla="*/ 764 w 1134"/>
                  <a:gd name="T101" fmla="*/ 176 h 580"/>
                  <a:gd name="T102" fmla="*/ 678 w 1134"/>
                  <a:gd name="T103" fmla="*/ 214 h 580"/>
                  <a:gd name="T104" fmla="*/ 646 w 1134"/>
                  <a:gd name="T105" fmla="*/ 286 h 580"/>
                  <a:gd name="T106" fmla="*/ 696 w 1134"/>
                  <a:gd name="T107" fmla="*/ 310 h 580"/>
                  <a:gd name="T108" fmla="*/ 764 w 1134"/>
                  <a:gd name="T109" fmla="*/ 332 h 580"/>
                  <a:gd name="T110" fmla="*/ 764 w 1134"/>
                  <a:gd name="T111" fmla="*/ 404 h 580"/>
                  <a:gd name="T112" fmla="*/ 810 w 1134"/>
                  <a:gd name="T113" fmla="*/ 332 h 580"/>
                  <a:gd name="T114" fmla="*/ 858 w 1134"/>
                  <a:gd name="T115" fmla="*/ 278 h 5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34"/>
                  <a:gd name="T175" fmla="*/ 0 h 580"/>
                  <a:gd name="T176" fmla="*/ 1134 w 1134"/>
                  <a:gd name="T177" fmla="*/ 580 h 58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34" h="580">
                    <a:moveTo>
                      <a:pt x="866" y="254"/>
                    </a:moveTo>
                    <a:lnTo>
                      <a:pt x="872" y="250"/>
                    </a:lnTo>
                    <a:lnTo>
                      <a:pt x="878" y="244"/>
                    </a:lnTo>
                    <a:lnTo>
                      <a:pt x="884" y="236"/>
                    </a:lnTo>
                    <a:lnTo>
                      <a:pt x="886" y="228"/>
                    </a:lnTo>
                    <a:lnTo>
                      <a:pt x="886" y="218"/>
                    </a:lnTo>
                    <a:lnTo>
                      <a:pt x="890" y="208"/>
                    </a:lnTo>
                    <a:lnTo>
                      <a:pt x="892" y="204"/>
                    </a:lnTo>
                    <a:lnTo>
                      <a:pt x="896" y="200"/>
                    </a:lnTo>
                    <a:lnTo>
                      <a:pt x="902" y="198"/>
                    </a:lnTo>
                    <a:lnTo>
                      <a:pt x="910" y="198"/>
                    </a:lnTo>
                    <a:lnTo>
                      <a:pt x="920" y="200"/>
                    </a:lnTo>
                    <a:lnTo>
                      <a:pt x="928" y="200"/>
                    </a:lnTo>
                    <a:lnTo>
                      <a:pt x="944" y="200"/>
                    </a:lnTo>
                    <a:lnTo>
                      <a:pt x="946" y="200"/>
                    </a:lnTo>
                    <a:lnTo>
                      <a:pt x="948" y="198"/>
                    </a:lnTo>
                    <a:lnTo>
                      <a:pt x="950" y="198"/>
                    </a:lnTo>
                    <a:lnTo>
                      <a:pt x="954" y="196"/>
                    </a:lnTo>
                    <a:lnTo>
                      <a:pt x="958" y="198"/>
                    </a:lnTo>
                    <a:lnTo>
                      <a:pt x="964" y="200"/>
                    </a:lnTo>
                    <a:lnTo>
                      <a:pt x="968" y="204"/>
                    </a:lnTo>
                    <a:lnTo>
                      <a:pt x="970" y="210"/>
                    </a:lnTo>
                    <a:lnTo>
                      <a:pt x="972" y="216"/>
                    </a:lnTo>
                    <a:lnTo>
                      <a:pt x="974" y="218"/>
                    </a:lnTo>
                    <a:lnTo>
                      <a:pt x="976" y="220"/>
                    </a:lnTo>
                    <a:lnTo>
                      <a:pt x="982" y="220"/>
                    </a:lnTo>
                    <a:lnTo>
                      <a:pt x="990" y="222"/>
                    </a:lnTo>
                    <a:lnTo>
                      <a:pt x="996" y="226"/>
                    </a:lnTo>
                    <a:lnTo>
                      <a:pt x="998" y="230"/>
                    </a:lnTo>
                    <a:lnTo>
                      <a:pt x="1000" y="234"/>
                    </a:lnTo>
                    <a:lnTo>
                      <a:pt x="998" y="240"/>
                    </a:lnTo>
                    <a:lnTo>
                      <a:pt x="994" y="246"/>
                    </a:lnTo>
                    <a:lnTo>
                      <a:pt x="990" y="254"/>
                    </a:lnTo>
                    <a:lnTo>
                      <a:pt x="988" y="262"/>
                    </a:lnTo>
                    <a:lnTo>
                      <a:pt x="988" y="264"/>
                    </a:lnTo>
                    <a:lnTo>
                      <a:pt x="990" y="266"/>
                    </a:lnTo>
                    <a:lnTo>
                      <a:pt x="994" y="268"/>
                    </a:lnTo>
                    <a:lnTo>
                      <a:pt x="1000" y="268"/>
                    </a:lnTo>
                    <a:lnTo>
                      <a:pt x="1002" y="270"/>
                    </a:lnTo>
                    <a:lnTo>
                      <a:pt x="1004" y="274"/>
                    </a:lnTo>
                    <a:lnTo>
                      <a:pt x="1006" y="276"/>
                    </a:lnTo>
                    <a:lnTo>
                      <a:pt x="1006" y="278"/>
                    </a:lnTo>
                    <a:lnTo>
                      <a:pt x="1012" y="276"/>
                    </a:lnTo>
                    <a:lnTo>
                      <a:pt x="1018" y="272"/>
                    </a:lnTo>
                    <a:lnTo>
                      <a:pt x="1024" y="264"/>
                    </a:lnTo>
                    <a:lnTo>
                      <a:pt x="1030" y="262"/>
                    </a:lnTo>
                    <a:lnTo>
                      <a:pt x="1036" y="260"/>
                    </a:lnTo>
                    <a:lnTo>
                      <a:pt x="1044" y="252"/>
                    </a:lnTo>
                    <a:lnTo>
                      <a:pt x="1050" y="244"/>
                    </a:lnTo>
                    <a:lnTo>
                      <a:pt x="1056" y="236"/>
                    </a:lnTo>
                    <a:lnTo>
                      <a:pt x="1060" y="234"/>
                    </a:lnTo>
                    <a:lnTo>
                      <a:pt x="1066" y="234"/>
                    </a:lnTo>
                    <a:lnTo>
                      <a:pt x="1066" y="242"/>
                    </a:lnTo>
                    <a:lnTo>
                      <a:pt x="1068" y="248"/>
                    </a:lnTo>
                    <a:lnTo>
                      <a:pt x="1074" y="264"/>
                    </a:lnTo>
                    <a:lnTo>
                      <a:pt x="1076" y="268"/>
                    </a:lnTo>
                    <a:lnTo>
                      <a:pt x="1074" y="272"/>
                    </a:lnTo>
                    <a:lnTo>
                      <a:pt x="1074" y="276"/>
                    </a:lnTo>
                    <a:lnTo>
                      <a:pt x="1076" y="280"/>
                    </a:lnTo>
                    <a:lnTo>
                      <a:pt x="1080" y="286"/>
                    </a:lnTo>
                    <a:lnTo>
                      <a:pt x="1082" y="292"/>
                    </a:lnTo>
                    <a:lnTo>
                      <a:pt x="1080" y="300"/>
                    </a:lnTo>
                    <a:lnTo>
                      <a:pt x="1078" y="302"/>
                    </a:lnTo>
                    <a:lnTo>
                      <a:pt x="1076" y="306"/>
                    </a:lnTo>
                    <a:lnTo>
                      <a:pt x="1074" y="308"/>
                    </a:lnTo>
                    <a:lnTo>
                      <a:pt x="1072" y="310"/>
                    </a:lnTo>
                    <a:lnTo>
                      <a:pt x="1074" y="314"/>
                    </a:lnTo>
                    <a:lnTo>
                      <a:pt x="1078" y="316"/>
                    </a:lnTo>
                    <a:lnTo>
                      <a:pt x="1082" y="318"/>
                    </a:lnTo>
                    <a:lnTo>
                      <a:pt x="1084" y="322"/>
                    </a:lnTo>
                    <a:lnTo>
                      <a:pt x="1084" y="324"/>
                    </a:lnTo>
                    <a:lnTo>
                      <a:pt x="1084" y="328"/>
                    </a:lnTo>
                    <a:lnTo>
                      <a:pt x="1090" y="332"/>
                    </a:lnTo>
                    <a:lnTo>
                      <a:pt x="1096" y="332"/>
                    </a:lnTo>
                    <a:lnTo>
                      <a:pt x="1104" y="334"/>
                    </a:lnTo>
                    <a:lnTo>
                      <a:pt x="1112" y="338"/>
                    </a:lnTo>
                    <a:lnTo>
                      <a:pt x="1116" y="340"/>
                    </a:lnTo>
                    <a:lnTo>
                      <a:pt x="1118" y="342"/>
                    </a:lnTo>
                    <a:lnTo>
                      <a:pt x="1118" y="344"/>
                    </a:lnTo>
                    <a:lnTo>
                      <a:pt x="1116" y="348"/>
                    </a:lnTo>
                    <a:lnTo>
                      <a:pt x="1114" y="352"/>
                    </a:lnTo>
                    <a:lnTo>
                      <a:pt x="1116" y="356"/>
                    </a:lnTo>
                    <a:lnTo>
                      <a:pt x="1120" y="356"/>
                    </a:lnTo>
                    <a:lnTo>
                      <a:pt x="1120" y="362"/>
                    </a:lnTo>
                    <a:lnTo>
                      <a:pt x="1134" y="362"/>
                    </a:lnTo>
                    <a:lnTo>
                      <a:pt x="1134" y="368"/>
                    </a:lnTo>
                    <a:lnTo>
                      <a:pt x="1132" y="378"/>
                    </a:lnTo>
                    <a:lnTo>
                      <a:pt x="1128" y="388"/>
                    </a:lnTo>
                    <a:lnTo>
                      <a:pt x="1126" y="394"/>
                    </a:lnTo>
                    <a:lnTo>
                      <a:pt x="1120" y="396"/>
                    </a:lnTo>
                    <a:lnTo>
                      <a:pt x="1108" y="398"/>
                    </a:lnTo>
                    <a:lnTo>
                      <a:pt x="1100" y="398"/>
                    </a:lnTo>
                    <a:lnTo>
                      <a:pt x="1090" y="400"/>
                    </a:lnTo>
                    <a:lnTo>
                      <a:pt x="1082" y="404"/>
                    </a:lnTo>
                    <a:lnTo>
                      <a:pt x="1068" y="414"/>
                    </a:lnTo>
                    <a:lnTo>
                      <a:pt x="1060" y="418"/>
                    </a:lnTo>
                    <a:lnTo>
                      <a:pt x="1052" y="424"/>
                    </a:lnTo>
                    <a:lnTo>
                      <a:pt x="1042" y="426"/>
                    </a:lnTo>
                    <a:lnTo>
                      <a:pt x="1030" y="428"/>
                    </a:lnTo>
                    <a:lnTo>
                      <a:pt x="1002" y="420"/>
                    </a:lnTo>
                    <a:lnTo>
                      <a:pt x="974" y="418"/>
                    </a:lnTo>
                    <a:lnTo>
                      <a:pt x="960" y="420"/>
                    </a:lnTo>
                    <a:lnTo>
                      <a:pt x="952" y="426"/>
                    </a:lnTo>
                    <a:lnTo>
                      <a:pt x="940" y="432"/>
                    </a:lnTo>
                    <a:lnTo>
                      <a:pt x="926" y="440"/>
                    </a:lnTo>
                    <a:lnTo>
                      <a:pt x="914" y="450"/>
                    </a:lnTo>
                    <a:lnTo>
                      <a:pt x="904" y="462"/>
                    </a:lnTo>
                    <a:lnTo>
                      <a:pt x="890" y="472"/>
                    </a:lnTo>
                    <a:lnTo>
                      <a:pt x="902" y="464"/>
                    </a:lnTo>
                    <a:lnTo>
                      <a:pt x="920" y="454"/>
                    </a:lnTo>
                    <a:lnTo>
                      <a:pt x="940" y="446"/>
                    </a:lnTo>
                    <a:lnTo>
                      <a:pt x="950" y="444"/>
                    </a:lnTo>
                    <a:lnTo>
                      <a:pt x="958" y="444"/>
                    </a:lnTo>
                    <a:lnTo>
                      <a:pt x="964" y="444"/>
                    </a:lnTo>
                    <a:lnTo>
                      <a:pt x="972" y="446"/>
                    </a:lnTo>
                    <a:lnTo>
                      <a:pt x="978" y="450"/>
                    </a:lnTo>
                    <a:lnTo>
                      <a:pt x="978" y="452"/>
                    </a:lnTo>
                    <a:lnTo>
                      <a:pt x="980" y="454"/>
                    </a:lnTo>
                    <a:lnTo>
                      <a:pt x="978" y="458"/>
                    </a:lnTo>
                    <a:lnTo>
                      <a:pt x="976" y="462"/>
                    </a:lnTo>
                    <a:lnTo>
                      <a:pt x="970" y="464"/>
                    </a:lnTo>
                    <a:lnTo>
                      <a:pt x="962" y="468"/>
                    </a:lnTo>
                    <a:lnTo>
                      <a:pt x="958" y="470"/>
                    </a:lnTo>
                    <a:lnTo>
                      <a:pt x="956" y="474"/>
                    </a:lnTo>
                    <a:lnTo>
                      <a:pt x="970" y="474"/>
                    </a:lnTo>
                    <a:lnTo>
                      <a:pt x="964" y="482"/>
                    </a:lnTo>
                    <a:lnTo>
                      <a:pt x="960" y="488"/>
                    </a:lnTo>
                    <a:lnTo>
                      <a:pt x="958" y="494"/>
                    </a:lnTo>
                    <a:lnTo>
                      <a:pt x="958" y="498"/>
                    </a:lnTo>
                    <a:lnTo>
                      <a:pt x="960" y="502"/>
                    </a:lnTo>
                    <a:lnTo>
                      <a:pt x="968" y="508"/>
                    </a:lnTo>
                    <a:lnTo>
                      <a:pt x="978" y="512"/>
                    </a:lnTo>
                    <a:lnTo>
                      <a:pt x="988" y="512"/>
                    </a:lnTo>
                    <a:lnTo>
                      <a:pt x="996" y="512"/>
                    </a:lnTo>
                    <a:lnTo>
                      <a:pt x="1004" y="508"/>
                    </a:lnTo>
                    <a:lnTo>
                      <a:pt x="1010" y="504"/>
                    </a:lnTo>
                    <a:lnTo>
                      <a:pt x="1014" y="496"/>
                    </a:lnTo>
                    <a:lnTo>
                      <a:pt x="1018" y="492"/>
                    </a:lnTo>
                    <a:lnTo>
                      <a:pt x="1020" y="488"/>
                    </a:lnTo>
                    <a:lnTo>
                      <a:pt x="1024" y="488"/>
                    </a:lnTo>
                    <a:lnTo>
                      <a:pt x="1028" y="488"/>
                    </a:lnTo>
                    <a:lnTo>
                      <a:pt x="1028" y="490"/>
                    </a:lnTo>
                    <a:lnTo>
                      <a:pt x="1026" y="494"/>
                    </a:lnTo>
                    <a:lnTo>
                      <a:pt x="1024" y="498"/>
                    </a:lnTo>
                    <a:lnTo>
                      <a:pt x="1028" y="498"/>
                    </a:lnTo>
                    <a:lnTo>
                      <a:pt x="1030" y="500"/>
                    </a:lnTo>
                    <a:lnTo>
                      <a:pt x="1030" y="502"/>
                    </a:lnTo>
                    <a:lnTo>
                      <a:pt x="1028" y="506"/>
                    </a:lnTo>
                    <a:lnTo>
                      <a:pt x="1024" y="510"/>
                    </a:lnTo>
                    <a:lnTo>
                      <a:pt x="1016" y="514"/>
                    </a:lnTo>
                    <a:lnTo>
                      <a:pt x="1008" y="522"/>
                    </a:lnTo>
                    <a:lnTo>
                      <a:pt x="998" y="526"/>
                    </a:lnTo>
                    <a:lnTo>
                      <a:pt x="976" y="532"/>
                    </a:lnTo>
                    <a:lnTo>
                      <a:pt x="970" y="534"/>
                    </a:lnTo>
                    <a:lnTo>
                      <a:pt x="964" y="534"/>
                    </a:lnTo>
                    <a:lnTo>
                      <a:pt x="956" y="534"/>
                    </a:lnTo>
                    <a:lnTo>
                      <a:pt x="950" y="536"/>
                    </a:lnTo>
                    <a:lnTo>
                      <a:pt x="944" y="542"/>
                    </a:lnTo>
                    <a:lnTo>
                      <a:pt x="940" y="548"/>
                    </a:lnTo>
                    <a:lnTo>
                      <a:pt x="934" y="552"/>
                    </a:lnTo>
                    <a:lnTo>
                      <a:pt x="930" y="554"/>
                    </a:lnTo>
                    <a:lnTo>
                      <a:pt x="926" y="554"/>
                    </a:lnTo>
                    <a:lnTo>
                      <a:pt x="920" y="554"/>
                    </a:lnTo>
                    <a:lnTo>
                      <a:pt x="918" y="550"/>
                    </a:lnTo>
                    <a:lnTo>
                      <a:pt x="918" y="548"/>
                    </a:lnTo>
                    <a:lnTo>
                      <a:pt x="918" y="542"/>
                    </a:lnTo>
                    <a:lnTo>
                      <a:pt x="922" y="538"/>
                    </a:lnTo>
                    <a:lnTo>
                      <a:pt x="930" y="532"/>
                    </a:lnTo>
                    <a:lnTo>
                      <a:pt x="940" y="528"/>
                    </a:lnTo>
                    <a:lnTo>
                      <a:pt x="944" y="524"/>
                    </a:lnTo>
                    <a:lnTo>
                      <a:pt x="948" y="520"/>
                    </a:lnTo>
                    <a:lnTo>
                      <a:pt x="908" y="526"/>
                    </a:lnTo>
                    <a:lnTo>
                      <a:pt x="902" y="506"/>
                    </a:lnTo>
                    <a:lnTo>
                      <a:pt x="902" y="500"/>
                    </a:lnTo>
                    <a:lnTo>
                      <a:pt x="904" y="496"/>
                    </a:lnTo>
                    <a:lnTo>
                      <a:pt x="910" y="488"/>
                    </a:lnTo>
                    <a:lnTo>
                      <a:pt x="890" y="482"/>
                    </a:lnTo>
                    <a:lnTo>
                      <a:pt x="882" y="484"/>
                    </a:lnTo>
                    <a:lnTo>
                      <a:pt x="876" y="488"/>
                    </a:lnTo>
                    <a:lnTo>
                      <a:pt x="866" y="502"/>
                    </a:lnTo>
                    <a:lnTo>
                      <a:pt x="860" y="510"/>
                    </a:lnTo>
                    <a:lnTo>
                      <a:pt x="854" y="518"/>
                    </a:lnTo>
                    <a:lnTo>
                      <a:pt x="848" y="522"/>
                    </a:lnTo>
                    <a:lnTo>
                      <a:pt x="838" y="524"/>
                    </a:lnTo>
                    <a:lnTo>
                      <a:pt x="832" y="526"/>
                    </a:lnTo>
                    <a:lnTo>
                      <a:pt x="796" y="526"/>
                    </a:lnTo>
                    <a:lnTo>
                      <a:pt x="788" y="530"/>
                    </a:lnTo>
                    <a:lnTo>
                      <a:pt x="780" y="534"/>
                    </a:lnTo>
                    <a:lnTo>
                      <a:pt x="776" y="538"/>
                    </a:lnTo>
                    <a:lnTo>
                      <a:pt x="770" y="540"/>
                    </a:lnTo>
                    <a:lnTo>
                      <a:pt x="758" y="542"/>
                    </a:lnTo>
                    <a:lnTo>
                      <a:pt x="742" y="542"/>
                    </a:lnTo>
                    <a:lnTo>
                      <a:pt x="732" y="542"/>
                    </a:lnTo>
                    <a:lnTo>
                      <a:pt x="722" y="544"/>
                    </a:lnTo>
                    <a:lnTo>
                      <a:pt x="714" y="550"/>
                    </a:lnTo>
                    <a:lnTo>
                      <a:pt x="712" y="552"/>
                    </a:lnTo>
                    <a:lnTo>
                      <a:pt x="712" y="558"/>
                    </a:lnTo>
                    <a:lnTo>
                      <a:pt x="702" y="562"/>
                    </a:lnTo>
                    <a:lnTo>
                      <a:pt x="696" y="566"/>
                    </a:lnTo>
                    <a:lnTo>
                      <a:pt x="694" y="570"/>
                    </a:lnTo>
                    <a:lnTo>
                      <a:pt x="690" y="570"/>
                    </a:lnTo>
                    <a:lnTo>
                      <a:pt x="690" y="566"/>
                    </a:lnTo>
                    <a:lnTo>
                      <a:pt x="684" y="568"/>
                    </a:lnTo>
                    <a:lnTo>
                      <a:pt x="680" y="566"/>
                    </a:lnTo>
                    <a:lnTo>
                      <a:pt x="676" y="566"/>
                    </a:lnTo>
                    <a:lnTo>
                      <a:pt x="670" y="568"/>
                    </a:lnTo>
                    <a:lnTo>
                      <a:pt x="662" y="574"/>
                    </a:lnTo>
                    <a:lnTo>
                      <a:pt x="654" y="578"/>
                    </a:lnTo>
                    <a:lnTo>
                      <a:pt x="650" y="580"/>
                    </a:lnTo>
                    <a:lnTo>
                      <a:pt x="644" y="580"/>
                    </a:lnTo>
                    <a:lnTo>
                      <a:pt x="640" y="580"/>
                    </a:lnTo>
                    <a:lnTo>
                      <a:pt x="646" y="576"/>
                    </a:lnTo>
                    <a:lnTo>
                      <a:pt x="654" y="572"/>
                    </a:lnTo>
                    <a:lnTo>
                      <a:pt x="660" y="568"/>
                    </a:lnTo>
                    <a:lnTo>
                      <a:pt x="662" y="564"/>
                    </a:lnTo>
                    <a:lnTo>
                      <a:pt x="662" y="560"/>
                    </a:lnTo>
                    <a:lnTo>
                      <a:pt x="662" y="562"/>
                    </a:lnTo>
                    <a:lnTo>
                      <a:pt x="672" y="556"/>
                    </a:lnTo>
                    <a:lnTo>
                      <a:pt x="678" y="546"/>
                    </a:lnTo>
                    <a:lnTo>
                      <a:pt x="692" y="522"/>
                    </a:lnTo>
                    <a:lnTo>
                      <a:pt x="692" y="528"/>
                    </a:lnTo>
                    <a:lnTo>
                      <a:pt x="696" y="532"/>
                    </a:lnTo>
                    <a:lnTo>
                      <a:pt x="700" y="534"/>
                    </a:lnTo>
                    <a:lnTo>
                      <a:pt x="706" y="534"/>
                    </a:lnTo>
                    <a:lnTo>
                      <a:pt x="712" y="532"/>
                    </a:lnTo>
                    <a:lnTo>
                      <a:pt x="714" y="530"/>
                    </a:lnTo>
                    <a:lnTo>
                      <a:pt x="714" y="526"/>
                    </a:lnTo>
                    <a:lnTo>
                      <a:pt x="712" y="518"/>
                    </a:lnTo>
                    <a:lnTo>
                      <a:pt x="706" y="508"/>
                    </a:lnTo>
                    <a:lnTo>
                      <a:pt x="698" y="500"/>
                    </a:lnTo>
                    <a:lnTo>
                      <a:pt x="696" y="498"/>
                    </a:lnTo>
                    <a:lnTo>
                      <a:pt x="692" y="498"/>
                    </a:lnTo>
                    <a:lnTo>
                      <a:pt x="676" y="498"/>
                    </a:lnTo>
                    <a:lnTo>
                      <a:pt x="658" y="496"/>
                    </a:lnTo>
                    <a:lnTo>
                      <a:pt x="662" y="492"/>
                    </a:lnTo>
                    <a:lnTo>
                      <a:pt x="664" y="486"/>
                    </a:lnTo>
                    <a:lnTo>
                      <a:pt x="664" y="484"/>
                    </a:lnTo>
                    <a:lnTo>
                      <a:pt x="662" y="482"/>
                    </a:lnTo>
                    <a:lnTo>
                      <a:pt x="660" y="480"/>
                    </a:lnTo>
                    <a:lnTo>
                      <a:pt x="658" y="476"/>
                    </a:lnTo>
                    <a:lnTo>
                      <a:pt x="660" y="470"/>
                    </a:lnTo>
                    <a:lnTo>
                      <a:pt x="656" y="468"/>
                    </a:lnTo>
                    <a:lnTo>
                      <a:pt x="652" y="464"/>
                    </a:lnTo>
                    <a:lnTo>
                      <a:pt x="650" y="460"/>
                    </a:lnTo>
                    <a:lnTo>
                      <a:pt x="650" y="456"/>
                    </a:lnTo>
                    <a:lnTo>
                      <a:pt x="648" y="454"/>
                    </a:lnTo>
                    <a:lnTo>
                      <a:pt x="650" y="450"/>
                    </a:lnTo>
                    <a:lnTo>
                      <a:pt x="646" y="448"/>
                    </a:lnTo>
                    <a:lnTo>
                      <a:pt x="642" y="446"/>
                    </a:lnTo>
                    <a:lnTo>
                      <a:pt x="632" y="446"/>
                    </a:lnTo>
                    <a:lnTo>
                      <a:pt x="622" y="448"/>
                    </a:lnTo>
                    <a:lnTo>
                      <a:pt x="608" y="454"/>
                    </a:lnTo>
                    <a:lnTo>
                      <a:pt x="594" y="462"/>
                    </a:lnTo>
                    <a:lnTo>
                      <a:pt x="578" y="470"/>
                    </a:lnTo>
                    <a:lnTo>
                      <a:pt x="564" y="468"/>
                    </a:lnTo>
                    <a:lnTo>
                      <a:pt x="554" y="464"/>
                    </a:lnTo>
                    <a:lnTo>
                      <a:pt x="554" y="466"/>
                    </a:lnTo>
                    <a:lnTo>
                      <a:pt x="548" y="464"/>
                    </a:lnTo>
                    <a:lnTo>
                      <a:pt x="542" y="462"/>
                    </a:lnTo>
                    <a:lnTo>
                      <a:pt x="534" y="462"/>
                    </a:lnTo>
                    <a:lnTo>
                      <a:pt x="528" y="460"/>
                    </a:lnTo>
                    <a:lnTo>
                      <a:pt x="522" y="458"/>
                    </a:lnTo>
                    <a:lnTo>
                      <a:pt x="518" y="454"/>
                    </a:lnTo>
                    <a:lnTo>
                      <a:pt x="518" y="448"/>
                    </a:lnTo>
                    <a:lnTo>
                      <a:pt x="94" y="448"/>
                    </a:lnTo>
                    <a:lnTo>
                      <a:pt x="94" y="446"/>
                    </a:lnTo>
                    <a:lnTo>
                      <a:pt x="92" y="444"/>
                    </a:lnTo>
                    <a:lnTo>
                      <a:pt x="94" y="442"/>
                    </a:lnTo>
                    <a:lnTo>
                      <a:pt x="96" y="440"/>
                    </a:lnTo>
                    <a:lnTo>
                      <a:pt x="86" y="432"/>
                    </a:lnTo>
                    <a:lnTo>
                      <a:pt x="78" y="424"/>
                    </a:lnTo>
                    <a:lnTo>
                      <a:pt x="68" y="416"/>
                    </a:lnTo>
                    <a:lnTo>
                      <a:pt x="62" y="416"/>
                    </a:lnTo>
                    <a:lnTo>
                      <a:pt x="58" y="412"/>
                    </a:lnTo>
                    <a:lnTo>
                      <a:pt x="56" y="406"/>
                    </a:lnTo>
                    <a:lnTo>
                      <a:pt x="54" y="400"/>
                    </a:lnTo>
                    <a:lnTo>
                      <a:pt x="56" y="394"/>
                    </a:lnTo>
                    <a:lnTo>
                      <a:pt x="60" y="388"/>
                    </a:lnTo>
                    <a:lnTo>
                      <a:pt x="60" y="384"/>
                    </a:lnTo>
                    <a:lnTo>
                      <a:pt x="58" y="380"/>
                    </a:lnTo>
                    <a:lnTo>
                      <a:pt x="52" y="378"/>
                    </a:lnTo>
                    <a:lnTo>
                      <a:pt x="52" y="376"/>
                    </a:lnTo>
                    <a:lnTo>
                      <a:pt x="54" y="374"/>
                    </a:lnTo>
                    <a:lnTo>
                      <a:pt x="56" y="372"/>
                    </a:lnTo>
                    <a:lnTo>
                      <a:pt x="54" y="368"/>
                    </a:lnTo>
                    <a:lnTo>
                      <a:pt x="52" y="366"/>
                    </a:lnTo>
                    <a:lnTo>
                      <a:pt x="46" y="362"/>
                    </a:lnTo>
                    <a:lnTo>
                      <a:pt x="46" y="360"/>
                    </a:lnTo>
                    <a:lnTo>
                      <a:pt x="48" y="354"/>
                    </a:lnTo>
                    <a:lnTo>
                      <a:pt x="52" y="350"/>
                    </a:lnTo>
                    <a:lnTo>
                      <a:pt x="56" y="344"/>
                    </a:lnTo>
                    <a:lnTo>
                      <a:pt x="54" y="340"/>
                    </a:lnTo>
                    <a:lnTo>
                      <a:pt x="48" y="340"/>
                    </a:lnTo>
                    <a:lnTo>
                      <a:pt x="38" y="338"/>
                    </a:lnTo>
                    <a:lnTo>
                      <a:pt x="38" y="334"/>
                    </a:lnTo>
                    <a:lnTo>
                      <a:pt x="42" y="332"/>
                    </a:lnTo>
                    <a:lnTo>
                      <a:pt x="44" y="332"/>
                    </a:lnTo>
                    <a:lnTo>
                      <a:pt x="42" y="326"/>
                    </a:lnTo>
                    <a:lnTo>
                      <a:pt x="42" y="322"/>
                    </a:lnTo>
                    <a:lnTo>
                      <a:pt x="40" y="312"/>
                    </a:lnTo>
                    <a:lnTo>
                      <a:pt x="36" y="306"/>
                    </a:lnTo>
                    <a:lnTo>
                      <a:pt x="28" y="296"/>
                    </a:lnTo>
                    <a:lnTo>
                      <a:pt x="26" y="292"/>
                    </a:lnTo>
                    <a:lnTo>
                      <a:pt x="26" y="288"/>
                    </a:lnTo>
                    <a:lnTo>
                      <a:pt x="28" y="282"/>
                    </a:lnTo>
                    <a:lnTo>
                      <a:pt x="32" y="274"/>
                    </a:lnTo>
                    <a:lnTo>
                      <a:pt x="36" y="266"/>
                    </a:lnTo>
                    <a:lnTo>
                      <a:pt x="32" y="264"/>
                    </a:lnTo>
                    <a:lnTo>
                      <a:pt x="32" y="260"/>
                    </a:lnTo>
                    <a:lnTo>
                      <a:pt x="30" y="254"/>
                    </a:lnTo>
                    <a:lnTo>
                      <a:pt x="28" y="250"/>
                    </a:lnTo>
                    <a:lnTo>
                      <a:pt x="22" y="248"/>
                    </a:lnTo>
                    <a:lnTo>
                      <a:pt x="16" y="248"/>
                    </a:lnTo>
                    <a:lnTo>
                      <a:pt x="10" y="248"/>
                    </a:lnTo>
                    <a:lnTo>
                      <a:pt x="8" y="248"/>
                    </a:lnTo>
                    <a:lnTo>
                      <a:pt x="8" y="246"/>
                    </a:lnTo>
                    <a:lnTo>
                      <a:pt x="2" y="244"/>
                    </a:lnTo>
                    <a:lnTo>
                      <a:pt x="0" y="240"/>
                    </a:lnTo>
                    <a:lnTo>
                      <a:pt x="186" y="70"/>
                    </a:lnTo>
                    <a:lnTo>
                      <a:pt x="192" y="74"/>
                    </a:lnTo>
                    <a:lnTo>
                      <a:pt x="200" y="74"/>
                    </a:lnTo>
                    <a:lnTo>
                      <a:pt x="210" y="76"/>
                    </a:lnTo>
                    <a:lnTo>
                      <a:pt x="220" y="78"/>
                    </a:lnTo>
                    <a:lnTo>
                      <a:pt x="222" y="80"/>
                    </a:lnTo>
                    <a:lnTo>
                      <a:pt x="226" y="82"/>
                    </a:lnTo>
                    <a:lnTo>
                      <a:pt x="228" y="84"/>
                    </a:lnTo>
                    <a:lnTo>
                      <a:pt x="232" y="84"/>
                    </a:lnTo>
                    <a:lnTo>
                      <a:pt x="242" y="84"/>
                    </a:lnTo>
                    <a:lnTo>
                      <a:pt x="252" y="80"/>
                    </a:lnTo>
                    <a:lnTo>
                      <a:pt x="260" y="78"/>
                    </a:lnTo>
                    <a:lnTo>
                      <a:pt x="270" y="76"/>
                    </a:lnTo>
                    <a:lnTo>
                      <a:pt x="278" y="76"/>
                    </a:lnTo>
                    <a:lnTo>
                      <a:pt x="288" y="76"/>
                    </a:lnTo>
                    <a:lnTo>
                      <a:pt x="300" y="72"/>
                    </a:lnTo>
                    <a:lnTo>
                      <a:pt x="310" y="68"/>
                    </a:lnTo>
                    <a:lnTo>
                      <a:pt x="318" y="66"/>
                    </a:lnTo>
                    <a:lnTo>
                      <a:pt x="340" y="66"/>
                    </a:lnTo>
                    <a:lnTo>
                      <a:pt x="358" y="64"/>
                    </a:lnTo>
                    <a:lnTo>
                      <a:pt x="372" y="64"/>
                    </a:lnTo>
                    <a:lnTo>
                      <a:pt x="378" y="64"/>
                    </a:lnTo>
                    <a:lnTo>
                      <a:pt x="378" y="70"/>
                    </a:lnTo>
                    <a:lnTo>
                      <a:pt x="380" y="74"/>
                    </a:lnTo>
                    <a:lnTo>
                      <a:pt x="384" y="74"/>
                    </a:lnTo>
                    <a:lnTo>
                      <a:pt x="388" y="74"/>
                    </a:lnTo>
                    <a:lnTo>
                      <a:pt x="394" y="70"/>
                    </a:lnTo>
                    <a:lnTo>
                      <a:pt x="402" y="64"/>
                    </a:lnTo>
                    <a:lnTo>
                      <a:pt x="406" y="66"/>
                    </a:lnTo>
                    <a:lnTo>
                      <a:pt x="408" y="70"/>
                    </a:lnTo>
                    <a:lnTo>
                      <a:pt x="408" y="76"/>
                    </a:lnTo>
                    <a:lnTo>
                      <a:pt x="408" y="78"/>
                    </a:lnTo>
                    <a:lnTo>
                      <a:pt x="410" y="78"/>
                    </a:lnTo>
                    <a:lnTo>
                      <a:pt x="414" y="76"/>
                    </a:lnTo>
                    <a:lnTo>
                      <a:pt x="422" y="72"/>
                    </a:lnTo>
                    <a:lnTo>
                      <a:pt x="428" y="70"/>
                    </a:lnTo>
                    <a:lnTo>
                      <a:pt x="440" y="72"/>
                    </a:lnTo>
                    <a:lnTo>
                      <a:pt x="450" y="74"/>
                    </a:lnTo>
                    <a:lnTo>
                      <a:pt x="458" y="78"/>
                    </a:lnTo>
                    <a:lnTo>
                      <a:pt x="468" y="80"/>
                    </a:lnTo>
                    <a:lnTo>
                      <a:pt x="476" y="84"/>
                    </a:lnTo>
                    <a:lnTo>
                      <a:pt x="488" y="88"/>
                    </a:lnTo>
                    <a:lnTo>
                      <a:pt x="492" y="86"/>
                    </a:lnTo>
                    <a:lnTo>
                      <a:pt x="500" y="84"/>
                    </a:lnTo>
                    <a:lnTo>
                      <a:pt x="504" y="86"/>
                    </a:lnTo>
                    <a:lnTo>
                      <a:pt x="508" y="86"/>
                    </a:lnTo>
                    <a:lnTo>
                      <a:pt x="510" y="88"/>
                    </a:lnTo>
                    <a:lnTo>
                      <a:pt x="510" y="94"/>
                    </a:lnTo>
                    <a:lnTo>
                      <a:pt x="508" y="96"/>
                    </a:lnTo>
                    <a:lnTo>
                      <a:pt x="506" y="96"/>
                    </a:lnTo>
                    <a:lnTo>
                      <a:pt x="500" y="98"/>
                    </a:lnTo>
                    <a:lnTo>
                      <a:pt x="496" y="102"/>
                    </a:lnTo>
                    <a:lnTo>
                      <a:pt x="494" y="102"/>
                    </a:lnTo>
                    <a:lnTo>
                      <a:pt x="494" y="106"/>
                    </a:lnTo>
                    <a:lnTo>
                      <a:pt x="494" y="108"/>
                    </a:lnTo>
                    <a:lnTo>
                      <a:pt x="496" y="108"/>
                    </a:lnTo>
                    <a:lnTo>
                      <a:pt x="504" y="110"/>
                    </a:lnTo>
                    <a:lnTo>
                      <a:pt x="518" y="108"/>
                    </a:lnTo>
                    <a:lnTo>
                      <a:pt x="528" y="106"/>
                    </a:lnTo>
                    <a:lnTo>
                      <a:pt x="540" y="104"/>
                    </a:lnTo>
                    <a:lnTo>
                      <a:pt x="552" y="102"/>
                    </a:lnTo>
                    <a:lnTo>
                      <a:pt x="556" y="104"/>
                    </a:lnTo>
                    <a:lnTo>
                      <a:pt x="560" y="106"/>
                    </a:lnTo>
                    <a:lnTo>
                      <a:pt x="564" y="110"/>
                    </a:lnTo>
                    <a:lnTo>
                      <a:pt x="568" y="112"/>
                    </a:lnTo>
                    <a:lnTo>
                      <a:pt x="572" y="110"/>
                    </a:lnTo>
                    <a:lnTo>
                      <a:pt x="576" y="108"/>
                    </a:lnTo>
                    <a:lnTo>
                      <a:pt x="578" y="100"/>
                    </a:lnTo>
                    <a:lnTo>
                      <a:pt x="578" y="96"/>
                    </a:lnTo>
                    <a:lnTo>
                      <a:pt x="594" y="90"/>
                    </a:lnTo>
                    <a:lnTo>
                      <a:pt x="604" y="88"/>
                    </a:lnTo>
                    <a:lnTo>
                      <a:pt x="614" y="86"/>
                    </a:lnTo>
                    <a:lnTo>
                      <a:pt x="620" y="88"/>
                    </a:lnTo>
                    <a:lnTo>
                      <a:pt x="626" y="90"/>
                    </a:lnTo>
                    <a:lnTo>
                      <a:pt x="626" y="94"/>
                    </a:lnTo>
                    <a:lnTo>
                      <a:pt x="630" y="96"/>
                    </a:lnTo>
                    <a:lnTo>
                      <a:pt x="638" y="100"/>
                    </a:lnTo>
                    <a:lnTo>
                      <a:pt x="650" y="104"/>
                    </a:lnTo>
                    <a:lnTo>
                      <a:pt x="686" y="104"/>
                    </a:lnTo>
                    <a:lnTo>
                      <a:pt x="690" y="104"/>
                    </a:lnTo>
                    <a:lnTo>
                      <a:pt x="694" y="104"/>
                    </a:lnTo>
                    <a:lnTo>
                      <a:pt x="700" y="100"/>
                    </a:lnTo>
                    <a:lnTo>
                      <a:pt x="704" y="96"/>
                    </a:lnTo>
                    <a:lnTo>
                      <a:pt x="710" y="94"/>
                    </a:lnTo>
                    <a:lnTo>
                      <a:pt x="720" y="96"/>
                    </a:lnTo>
                    <a:lnTo>
                      <a:pt x="732" y="96"/>
                    </a:lnTo>
                    <a:lnTo>
                      <a:pt x="728" y="102"/>
                    </a:lnTo>
                    <a:lnTo>
                      <a:pt x="726" y="106"/>
                    </a:lnTo>
                    <a:lnTo>
                      <a:pt x="724" y="110"/>
                    </a:lnTo>
                    <a:lnTo>
                      <a:pt x="724" y="112"/>
                    </a:lnTo>
                    <a:lnTo>
                      <a:pt x="726" y="114"/>
                    </a:lnTo>
                    <a:lnTo>
                      <a:pt x="730" y="112"/>
                    </a:lnTo>
                    <a:lnTo>
                      <a:pt x="740" y="100"/>
                    </a:lnTo>
                    <a:lnTo>
                      <a:pt x="746" y="96"/>
                    </a:lnTo>
                    <a:lnTo>
                      <a:pt x="754" y="92"/>
                    </a:lnTo>
                    <a:lnTo>
                      <a:pt x="760" y="88"/>
                    </a:lnTo>
                    <a:lnTo>
                      <a:pt x="766" y="84"/>
                    </a:lnTo>
                    <a:lnTo>
                      <a:pt x="768" y="78"/>
                    </a:lnTo>
                    <a:lnTo>
                      <a:pt x="768" y="76"/>
                    </a:lnTo>
                    <a:lnTo>
                      <a:pt x="768" y="74"/>
                    </a:lnTo>
                    <a:lnTo>
                      <a:pt x="766" y="72"/>
                    </a:lnTo>
                    <a:lnTo>
                      <a:pt x="760" y="70"/>
                    </a:lnTo>
                    <a:lnTo>
                      <a:pt x="758" y="70"/>
                    </a:lnTo>
                    <a:lnTo>
                      <a:pt x="758" y="68"/>
                    </a:lnTo>
                    <a:lnTo>
                      <a:pt x="758" y="62"/>
                    </a:lnTo>
                    <a:lnTo>
                      <a:pt x="762" y="58"/>
                    </a:lnTo>
                    <a:lnTo>
                      <a:pt x="772" y="48"/>
                    </a:lnTo>
                    <a:lnTo>
                      <a:pt x="786" y="40"/>
                    </a:lnTo>
                    <a:lnTo>
                      <a:pt x="796" y="36"/>
                    </a:lnTo>
                    <a:lnTo>
                      <a:pt x="800" y="32"/>
                    </a:lnTo>
                    <a:lnTo>
                      <a:pt x="802" y="28"/>
                    </a:lnTo>
                    <a:lnTo>
                      <a:pt x="804" y="22"/>
                    </a:lnTo>
                    <a:lnTo>
                      <a:pt x="808" y="16"/>
                    </a:lnTo>
                    <a:lnTo>
                      <a:pt x="816" y="10"/>
                    </a:lnTo>
                    <a:lnTo>
                      <a:pt x="824" y="4"/>
                    </a:lnTo>
                    <a:lnTo>
                      <a:pt x="834" y="2"/>
                    </a:lnTo>
                    <a:lnTo>
                      <a:pt x="848" y="0"/>
                    </a:lnTo>
                    <a:lnTo>
                      <a:pt x="866" y="0"/>
                    </a:lnTo>
                    <a:lnTo>
                      <a:pt x="876" y="2"/>
                    </a:lnTo>
                    <a:lnTo>
                      <a:pt x="880" y="6"/>
                    </a:lnTo>
                    <a:lnTo>
                      <a:pt x="880" y="8"/>
                    </a:lnTo>
                    <a:lnTo>
                      <a:pt x="870" y="12"/>
                    </a:lnTo>
                    <a:lnTo>
                      <a:pt x="860" y="18"/>
                    </a:lnTo>
                    <a:lnTo>
                      <a:pt x="848" y="22"/>
                    </a:lnTo>
                    <a:lnTo>
                      <a:pt x="836" y="24"/>
                    </a:lnTo>
                    <a:lnTo>
                      <a:pt x="828" y="24"/>
                    </a:lnTo>
                    <a:lnTo>
                      <a:pt x="820" y="28"/>
                    </a:lnTo>
                    <a:lnTo>
                      <a:pt x="814" y="32"/>
                    </a:lnTo>
                    <a:lnTo>
                      <a:pt x="812" y="38"/>
                    </a:lnTo>
                    <a:lnTo>
                      <a:pt x="812" y="56"/>
                    </a:lnTo>
                    <a:lnTo>
                      <a:pt x="810" y="64"/>
                    </a:lnTo>
                    <a:lnTo>
                      <a:pt x="808" y="66"/>
                    </a:lnTo>
                    <a:lnTo>
                      <a:pt x="804" y="70"/>
                    </a:lnTo>
                    <a:lnTo>
                      <a:pt x="806" y="72"/>
                    </a:lnTo>
                    <a:lnTo>
                      <a:pt x="808" y="74"/>
                    </a:lnTo>
                    <a:lnTo>
                      <a:pt x="812" y="76"/>
                    </a:lnTo>
                    <a:lnTo>
                      <a:pt x="814" y="78"/>
                    </a:lnTo>
                    <a:lnTo>
                      <a:pt x="814" y="84"/>
                    </a:lnTo>
                    <a:lnTo>
                      <a:pt x="814" y="86"/>
                    </a:lnTo>
                    <a:lnTo>
                      <a:pt x="818" y="88"/>
                    </a:lnTo>
                    <a:lnTo>
                      <a:pt x="822" y="86"/>
                    </a:lnTo>
                    <a:lnTo>
                      <a:pt x="826" y="84"/>
                    </a:lnTo>
                    <a:lnTo>
                      <a:pt x="830" y="82"/>
                    </a:lnTo>
                    <a:lnTo>
                      <a:pt x="834" y="82"/>
                    </a:lnTo>
                    <a:lnTo>
                      <a:pt x="840" y="82"/>
                    </a:lnTo>
                    <a:lnTo>
                      <a:pt x="842" y="84"/>
                    </a:lnTo>
                    <a:lnTo>
                      <a:pt x="842" y="88"/>
                    </a:lnTo>
                    <a:lnTo>
                      <a:pt x="838" y="92"/>
                    </a:lnTo>
                    <a:lnTo>
                      <a:pt x="832" y="96"/>
                    </a:lnTo>
                    <a:lnTo>
                      <a:pt x="828" y="100"/>
                    </a:lnTo>
                    <a:lnTo>
                      <a:pt x="826" y="106"/>
                    </a:lnTo>
                    <a:lnTo>
                      <a:pt x="830" y="110"/>
                    </a:lnTo>
                    <a:lnTo>
                      <a:pt x="832" y="114"/>
                    </a:lnTo>
                    <a:lnTo>
                      <a:pt x="838" y="112"/>
                    </a:lnTo>
                    <a:lnTo>
                      <a:pt x="844" y="108"/>
                    </a:lnTo>
                    <a:lnTo>
                      <a:pt x="852" y="96"/>
                    </a:lnTo>
                    <a:lnTo>
                      <a:pt x="856" y="100"/>
                    </a:lnTo>
                    <a:lnTo>
                      <a:pt x="868" y="92"/>
                    </a:lnTo>
                    <a:lnTo>
                      <a:pt x="876" y="88"/>
                    </a:lnTo>
                    <a:lnTo>
                      <a:pt x="882" y="86"/>
                    </a:lnTo>
                    <a:lnTo>
                      <a:pt x="882" y="80"/>
                    </a:lnTo>
                    <a:lnTo>
                      <a:pt x="882" y="76"/>
                    </a:lnTo>
                    <a:lnTo>
                      <a:pt x="884" y="74"/>
                    </a:lnTo>
                    <a:lnTo>
                      <a:pt x="890" y="72"/>
                    </a:lnTo>
                    <a:lnTo>
                      <a:pt x="912" y="72"/>
                    </a:lnTo>
                    <a:lnTo>
                      <a:pt x="922" y="76"/>
                    </a:lnTo>
                    <a:lnTo>
                      <a:pt x="926" y="78"/>
                    </a:lnTo>
                    <a:lnTo>
                      <a:pt x="928" y="84"/>
                    </a:lnTo>
                    <a:lnTo>
                      <a:pt x="926" y="86"/>
                    </a:lnTo>
                    <a:lnTo>
                      <a:pt x="924" y="88"/>
                    </a:lnTo>
                    <a:lnTo>
                      <a:pt x="918" y="90"/>
                    </a:lnTo>
                    <a:lnTo>
                      <a:pt x="910" y="92"/>
                    </a:lnTo>
                    <a:lnTo>
                      <a:pt x="908" y="94"/>
                    </a:lnTo>
                    <a:lnTo>
                      <a:pt x="908" y="98"/>
                    </a:lnTo>
                    <a:lnTo>
                      <a:pt x="908" y="102"/>
                    </a:lnTo>
                    <a:lnTo>
                      <a:pt x="910" y="108"/>
                    </a:lnTo>
                    <a:lnTo>
                      <a:pt x="908" y="112"/>
                    </a:lnTo>
                    <a:lnTo>
                      <a:pt x="904" y="116"/>
                    </a:lnTo>
                    <a:lnTo>
                      <a:pt x="892" y="120"/>
                    </a:lnTo>
                    <a:lnTo>
                      <a:pt x="876" y="126"/>
                    </a:lnTo>
                    <a:lnTo>
                      <a:pt x="868" y="132"/>
                    </a:lnTo>
                    <a:lnTo>
                      <a:pt x="862" y="136"/>
                    </a:lnTo>
                    <a:lnTo>
                      <a:pt x="856" y="134"/>
                    </a:lnTo>
                    <a:lnTo>
                      <a:pt x="848" y="132"/>
                    </a:lnTo>
                    <a:lnTo>
                      <a:pt x="838" y="132"/>
                    </a:lnTo>
                    <a:lnTo>
                      <a:pt x="828" y="142"/>
                    </a:lnTo>
                    <a:lnTo>
                      <a:pt x="814" y="152"/>
                    </a:lnTo>
                    <a:lnTo>
                      <a:pt x="786" y="168"/>
                    </a:lnTo>
                    <a:lnTo>
                      <a:pt x="780" y="172"/>
                    </a:lnTo>
                    <a:lnTo>
                      <a:pt x="776" y="176"/>
                    </a:lnTo>
                    <a:lnTo>
                      <a:pt x="772" y="176"/>
                    </a:lnTo>
                    <a:lnTo>
                      <a:pt x="764" y="176"/>
                    </a:lnTo>
                    <a:lnTo>
                      <a:pt x="760" y="178"/>
                    </a:lnTo>
                    <a:lnTo>
                      <a:pt x="756" y="180"/>
                    </a:lnTo>
                    <a:lnTo>
                      <a:pt x="750" y="186"/>
                    </a:lnTo>
                    <a:lnTo>
                      <a:pt x="742" y="190"/>
                    </a:lnTo>
                    <a:lnTo>
                      <a:pt x="734" y="192"/>
                    </a:lnTo>
                    <a:lnTo>
                      <a:pt x="724" y="194"/>
                    </a:lnTo>
                    <a:lnTo>
                      <a:pt x="704" y="198"/>
                    </a:lnTo>
                    <a:lnTo>
                      <a:pt x="696" y="202"/>
                    </a:lnTo>
                    <a:lnTo>
                      <a:pt x="688" y="206"/>
                    </a:lnTo>
                    <a:lnTo>
                      <a:pt x="678" y="214"/>
                    </a:lnTo>
                    <a:lnTo>
                      <a:pt x="668" y="222"/>
                    </a:lnTo>
                    <a:lnTo>
                      <a:pt x="658" y="230"/>
                    </a:lnTo>
                    <a:lnTo>
                      <a:pt x="650" y="240"/>
                    </a:lnTo>
                    <a:lnTo>
                      <a:pt x="644" y="252"/>
                    </a:lnTo>
                    <a:lnTo>
                      <a:pt x="638" y="262"/>
                    </a:lnTo>
                    <a:lnTo>
                      <a:pt x="646" y="262"/>
                    </a:lnTo>
                    <a:lnTo>
                      <a:pt x="650" y="264"/>
                    </a:lnTo>
                    <a:lnTo>
                      <a:pt x="650" y="266"/>
                    </a:lnTo>
                    <a:lnTo>
                      <a:pt x="648" y="280"/>
                    </a:lnTo>
                    <a:lnTo>
                      <a:pt x="646" y="286"/>
                    </a:lnTo>
                    <a:lnTo>
                      <a:pt x="646" y="294"/>
                    </a:lnTo>
                    <a:lnTo>
                      <a:pt x="648" y="294"/>
                    </a:lnTo>
                    <a:lnTo>
                      <a:pt x="650" y="296"/>
                    </a:lnTo>
                    <a:lnTo>
                      <a:pt x="654" y="296"/>
                    </a:lnTo>
                    <a:lnTo>
                      <a:pt x="660" y="292"/>
                    </a:lnTo>
                    <a:lnTo>
                      <a:pt x="668" y="292"/>
                    </a:lnTo>
                    <a:lnTo>
                      <a:pt x="676" y="294"/>
                    </a:lnTo>
                    <a:lnTo>
                      <a:pt x="682" y="296"/>
                    </a:lnTo>
                    <a:lnTo>
                      <a:pt x="690" y="302"/>
                    </a:lnTo>
                    <a:lnTo>
                      <a:pt x="696" y="310"/>
                    </a:lnTo>
                    <a:lnTo>
                      <a:pt x="700" y="314"/>
                    </a:lnTo>
                    <a:lnTo>
                      <a:pt x="704" y="316"/>
                    </a:lnTo>
                    <a:lnTo>
                      <a:pt x="710" y="316"/>
                    </a:lnTo>
                    <a:lnTo>
                      <a:pt x="716" y="318"/>
                    </a:lnTo>
                    <a:lnTo>
                      <a:pt x="720" y="322"/>
                    </a:lnTo>
                    <a:lnTo>
                      <a:pt x="724" y="326"/>
                    </a:lnTo>
                    <a:lnTo>
                      <a:pt x="730" y="330"/>
                    </a:lnTo>
                    <a:lnTo>
                      <a:pt x="738" y="332"/>
                    </a:lnTo>
                    <a:lnTo>
                      <a:pt x="750" y="330"/>
                    </a:lnTo>
                    <a:lnTo>
                      <a:pt x="764" y="332"/>
                    </a:lnTo>
                    <a:lnTo>
                      <a:pt x="764" y="334"/>
                    </a:lnTo>
                    <a:lnTo>
                      <a:pt x="764" y="338"/>
                    </a:lnTo>
                    <a:lnTo>
                      <a:pt x="762" y="346"/>
                    </a:lnTo>
                    <a:lnTo>
                      <a:pt x="756" y="358"/>
                    </a:lnTo>
                    <a:lnTo>
                      <a:pt x="752" y="370"/>
                    </a:lnTo>
                    <a:lnTo>
                      <a:pt x="750" y="376"/>
                    </a:lnTo>
                    <a:lnTo>
                      <a:pt x="750" y="382"/>
                    </a:lnTo>
                    <a:lnTo>
                      <a:pt x="752" y="388"/>
                    </a:lnTo>
                    <a:lnTo>
                      <a:pt x="756" y="394"/>
                    </a:lnTo>
                    <a:lnTo>
                      <a:pt x="764" y="404"/>
                    </a:lnTo>
                    <a:lnTo>
                      <a:pt x="766" y="402"/>
                    </a:lnTo>
                    <a:lnTo>
                      <a:pt x="770" y="398"/>
                    </a:lnTo>
                    <a:lnTo>
                      <a:pt x="778" y="394"/>
                    </a:lnTo>
                    <a:lnTo>
                      <a:pt x="784" y="390"/>
                    </a:lnTo>
                    <a:lnTo>
                      <a:pt x="788" y="382"/>
                    </a:lnTo>
                    <a:lnTo>
                      <a:pt x="792" y="376"/>
                    </a:lnTo>
                    <a:lnTo>
                      <a:pt x="796" y="358"/>
                    </a:lnTo>
                    <a:lnTo>
                      <a:pt x="800" y="338"/>
                    </a:lnTo>
                    <a:lnTo>
                      <a:pt x="804" y="336"/>
                    </a:lnTo>
                    <a:lnTo>
                      <a:pt x="810" y="332"/>
                    </a:lnTo>
                    <a:lnTo>
                      <a:pt x="822" y="330"/>
                    </a:lnTo>
                    <a:lnTo>
                      <a:pt x="830" y="326"/>
                    </a:lnTo>
                    <a:lnTo>
                      <a:pt x="846" y="318"/>
                    </a:lnTo>
                    <a:lnTo>
                      <a:pt x="854" y="312"/>
                    </a:lnTo>
                    <a:lnTo>
                      <a:pt x="860" y="306"/>
                    </a:lnTo>
                    <a:lnTo>
                      <a:pt x="864" y="296"/>
                    </a:lnTo>
                    <a:lnTo>
                      <a:pt x="866" y="286"/>
                    </a:lnTo>
                    <a:lnTo>
                      <a:pt x="864" y="284"/>
                    </a:lnTo>
                    <a:lnTo>
                      <a:pt x="862" y="282"/>
                    </a:lnTo>
                    <a:lnTo>
                      <a:pt x="858" y="278"/>
                    </a:lnTo>
                    <a:lnTo>
                      <a:pt x="852" y="276"/>
                    </a:lnTo>
                    <a:lnTo>
                      <a:pt x="852" y="274"/>
                    </a:lnTo>
                    <a:lnTo>
                      <a:pt x="850" y="270"/>
                    </a:lnTo>
                    <a:lnTo>
                      <a:pt x="852" y="264"/>
                    </a:lnTo>
                    <a:lnTo>
                      <a:pt x="856" y="262"/>
                    </a:lnTo>
                    <a:lnTo>
                      <a:pt x="864" y="256"/>
                    </a:lnTo>
                    <a:lnTo>
                      <a:pt x="866" y="254"/>
                    </a:lnTo>
                    <a:close/>
                  </a:path>
                </a:pathLst>
              </a:custGeom>
              <a:solidFill>
                <a:srgbClr val="C0C0C0"/>
              </a:solidFill>
              <a:ln w="12700">
                <a:solidFill>
                  <a:schemeClr val="bg1"/>
                </a:solidFill>
                <a:round/>
                <a:headEnd/>
                <a:tailEnd/>
              </a:ln>
            </p:spPr>
            <p:txBody>
              <a:bodyPr/>
              <a:lstStyle/>
              <a:p>
                <a:endParaRPr lang="en-GB"/>
              </a:p>
            </p:txBody>
          </p:sp>
          <p:sp>
            <p:nvSpPr>
              <p:cNvPr id="58976" name="Freeform 5"/>
              <p:cNvSpPr>
                <a:spLocks/>
              </p:cNvSpPr>
              <p:nvPr/>
            </p:nvSpPr>
            <p:spPr bwMode="auto">
              <a:xfrm>
                <a:off x="1638" y="1127"/>
                <a:ext cx="102" cy="96"/>
              </a:xfrm>
              <a:custGeom>
                <a:avLst/>
                <a:gdLst>
                  <a:gd name="T0" fmla="*/ 76 w 102"/>
                  <a:gd name="T1" fmla="*/ 80 h 96"/>
                  <a:gd name="T2" fmla="*/ 62 w 102"/>
                  <a:gd name="T3" fmla="*/ 86 h 96"/>
                  <a:gd name="T4" fmla="*/ 52 w 102"/>
                  <a:gd name="T5" fmla="*/ 90 h 96"/>
                  <a:gd name="T6" fmla="*/ 54 w 102"/>
                  <a:gd name="T7" fmla="*/ 82 h 96"/>
                  <a:gd name="T8" fmla="*/ 46 w 102"/>
                  <a:gd name="T9" fmla="*/ 76 h 96"/>
                  <a:gd name="T10" fmla="*/ 6 w 102"/>
                  <a:gd name="T11" fmla="*/ 76 h 96"/>
                  <a:gd name="T12" fmla="*/ 0 w 102"/>
                  <a:gd name="T13" fmla="*/ 72 h 96"/>
                  <a:gd name="T14" fmla="*/ 4 w 102"/>
                  <a:gd name="T15" fmla="*/ 68 h 96"/>
                  <a:gd name="T16" fmla="*/ 10 w 102"/>
                  <a:gd name="T17" fmla="*/ 58 h 96"/>
                  <a:gd name="T18" fmla="*/ 24 w 102"/>
                  <a:gd name="T19" fmla="*/ 52 h 96"/>
                  <a:gd name="T20" fmla="*/ 26 w 102"/>
                  <a:gd name="T21" fmla="*/ 44 h 96"/>
                  <a:gd name="T22" fmla="*/ 36 w 102"/>
                  <a:gd name="T23" fmla="*/ 32 h 96"/>
                  <a:gd name="T24" fmla="*/ 48 w 102"/>
                  <a:gd name="T25" fmla="*/ 22 h 96"/>
                  <a:gd name="T26" fmla="*/ 66 w 102"/>
                  <a:gd name="T27" fmla="*/ 6 h 96"/>
                  <a:gd name="T28" fmla="*/ 76 w 102"/>
                  <a:gd name="T29" fmla="*/ 0 h 96"/>
                  <a:gd name="T30" fmla="*/ 80 w 102"/>
                  <a:gd name="T31" fmla="*/ 4 h 96"/>
                  <a:gd name="T32" fmla="*/ 78 w 102"/>
                  <a:gd name="T33" fmla="*/ 8 h 96"/>
                  <a:gd name="T34" fmla="*/ 60 w 102"/>
                  <a:gd name="T35" fmla="*/ 26 h 96"/>
                  <a:gd name="T36" fmla="*/ 60 w 102"/>
                  <a:gd name="T37" fmla="*/ 32 h 96"/>
                  <a:gd name="T38" fmla="*/ 68 w 102"/>
                  <a:gd name="T39" fmla="*/ 26 h 96"/>
                  <a:gd name="T40" fmla="*/ 70 w 102"/>
                  <a:gd name="T41" fmla="*/ 34 h 96"/>
                  <a:gd name="T42" fmla="*/ 74 w 102"/>
                  <a:gd name="T43" fmla="*/ 42 h 96"/>
                  <a:gd name="T44" fmla="*/ 76 w 102"/>
                  <a:gd name="T45" fmla="*/ 46 h 96"/>
                  <a:gd name="T46" fmla="*/ 80 w 102"/>
                  <a:gd name="T47" fmla="*/ 42 h 96"/>
                  <a:gd name="T48" fmla="*/ 86 w 102"/>
                  <a:gd name="T49" fmla="*/ 40 h 96"/>
                  <a:gd name="T50" fmla="*/ 98 w 102"/>
                  <a:gd name="T51" fmla="*/ 44 h 96"/>
                  <a:gd name="T52" fmla="*/ 98 w 102"/>
                  <a:gd name="T53" fmla="*/ 50 h 96"/>
                  <a:gd name="T54" fmla="*/ 88 w 102"/>
                  <a:gd name="T55" fmla="*/ 54 h 96"/>
                  <a:gd name="T56" fmla="*/ 92 w 102"/>
                  <a:gd name="T57" fmla="*/ 56 h 96"/>
                  <a:gd name="T58" fmla="*/ 100 w 102"/>
                  <a:gd name="T59" fmla="*/ 58 h 96"/>
                  <a:gd name="T60" fmla="*/ 96 w 102"/>
                  <a:gd name="T61" fmla="*/ 62 h 96"/>
                  <a:gd name="T62" fmla="*/ 98 w 102"/>
                  <a:gd name="T63" fmla="*/ 68 h 96"/>
                  <a:gd name="T64" fmla="*/ 90 w 102"/>
                  <a:gd name="T65" fmla="*/ 74 h 96"/>
                  <a:gd name="T66" fmla="*/ 94 w 102"/>
                  <a:gd name="T67" fmla="*/ 76 h 96"/>
                  <a:gd name="T68" fmla="*/ 102 w 102"/>
                  <a:gd name="T69" fmla="*/ 74 h 96"/>
                  <a:gd name="T70" fmla="*/ 96 w 102"/>
                  <a:gd name="T71" fmla="*/ 88 h 96"/>
                  <a:gd name="T72" fmla="*/ 86 w 102"/>
                  <a:gd name="T73" fmla="*/ 96 h 96"/>
                  <a:gd name="T74" fmla="*/ 82 w 102"/>
                  <a:gd name="T75" fmla="*/ 92 h 96"/>
                  <a:gd name="T76" fmla="*/ 86 w 102"/>
                  <a:gd name="T77" fmla="*/ 86 h 96"/>
                  <a:gd name="T78" fmla="*/ 76 w 102"/>
                  <a:gd name="T79" fmla="*/ 88 h 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96"/>
                  <a:gd name="T122" fmla="*/ 102 w 102"/>
                  <a:gd name="T123" fmla="*/ 96 h 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96">
                    <a:moveTo>
                      <a:pt x="82" y="80"/>
                    </a:moveTo>
                    <a:lnTo>
                      <a:pt x="76" y="80"/>
                    </a:lnTo>
                    <a:lnTo>
                      <a:pt x="70" y="82"/>
                    </a:lnTo>
                    <a:lnTo>
                      <a:pt x="62" y="86"/>
                    </a:lnTo>
                    <a:lnTo>
                      <a:pt x="56" y="90"/>
                    </a:lnTo>
                    <a:lnTo>
                      <a:pt x="52" y="90"/>
                    </a:lnTo>
                    <a:lnTo>
                      <a:pt x="48" y="90"/>
                    </a:lnTo>
                    <a:lnTo>
                      <a:pt x="54" y="82"/>
                    </a:lnTo>
                    <a:lnTo>
                      <a:pt x="50" y="78"/>
                    </a:lnTo>
                    <a:lnTo>
                      <a:pt x="46" y="76"/>
                    </a:lnTo>
                    <a:lnTo>
                      <a:pt x="14" y="76"/>
                    </a:lnTo>
                    <a:lnTo>
                      <a:pt x="6" y="76"/>
                    </a:lnTo>
                    <a:lnTo>
                      <a:pt x="2" y="76"/>
                    </a:lnTo>
                    <a:lnTo>
                      <a:pt x="0" y="72"/>
                    </a:lnTo>
                    <a:lnTo>
                      <a:pt x="2" y="70"/>
                    </a:lnTo>
                    <a:lnTo>
                      <a:pt x="4" y="68"/>
                    </a:lnTo>
                    <a:lnTo>
                      <a:pt x="8" y="68"/>
                    </a:lnTo>
                    <a:lnTo>
                      <a:pt x="10" y="58"/>
                    </a:lnTo>
                    <a:lnTo>
                      <a:pt x="16" y="54"/>
                    </a:lnTo>
                    <a:lnTo>
                      <a:pt x="24" y="52"/>
                    </a:lnTo>
                    <a:lnTo>
                      <a:pt x="24" y="50"/>
                    </a:lnTo>
                    <a:lnTo>
                      <a:pt x="26" y="44"/>
                    </a:lnTo>
                    <a:lnTo>
                      <a:pt x="30" y="34"/>
                    </a:lnTo>
                    <a:lnTo>
                      <a:pt x="36" y="32"/>
                    </a:lnTo>
                    <a:lnTo>
                      <a:pt x="40" y="30"/>
                    </a:lnTo>
                    <a:lnTo>
                      <a:pt x="48" y="22"/>
                    </a:lnTo>
                    <a:lnTo>
                      <a:pt x="56" y="14"/>
                    </a:lnTo>
                    <a:lnTo>
                      <a:pt x="66" y="6"/>
                    </a:lnTo>
                    <a:lnTo>
                      <a:pt x="70" y="2"/>
                    </a:lnTo>
                    <a:lnTo>
                      <a:pt x="76" y="0"/>
                    </a:lnTo>
                    <a:lnTo>
                      <a:pt x="80" y="0"/>
                    </a:lnTo>
                    <a:lnTo>
                      <a:pt x="80" y="4"/>
                    </a:lnTo>
                    <a:lnTo>
                      <a:pt x="76" y="4"/>
                    </a:lnTo>
                    <a:lnTo>
                      <a:pt x="78" y="8"/>
                    </a:lnTo>
                    <a:lnTo>
                      <a:pt x="66" y="18"/>
                    </a:lnTo>
                    <a:lnTo>
                      <a:pt x="60" y="26"/>
                    </a:lnTo>
                    <a:lnTo>
                      <a:pt x="58" y="32"/>
                    </a:lnTo>
                    <a:lnTo>
                      <a:pt x="60" y="32"/>
                    </a:lnTo>
                    <a:lnTo>
                      <a:pt x="64" y="26"/>
                    </a:lnTo>
                    <a:lnTo>
                      <a:pt x="68" y="26"/>
                    </a:lnTo>
                    <a:lnTo>
                      <a:pt x="68" y="32"/>
                    </a:lnTo>
                    <a:lnTo>
                      <a:pt x="70" y="34"/>
                    </a:lnTo>
                    <a:lnTo>
                      <a:pt x="72" y="36"/>
                    </a:lnTo>
                    <a:lnTo>
                      <a:pt x="74" y="42"/>
                    </a:lnTo>
                    <a:lnTo>
                      <a:pt x="74" y="44"/>
                    </a:lnTo>
                    <a:lnTo>
                      <a:pt x="76" y="46"/>
                    </a:lnTo>
                    <a:lnTo>
                      <a:pt x="78" y="44"/>
                    </a:lnTo>
                    <a:lnTo>
                      <a:pt x="80" y="42"/>
                    </a:lnTo>
                    <a:lnTo>
                      <a:pt x="84" y="40"/>
                    </a:lnTo>
                    <a:lnTo>
                      <a:pt x="86" y="40"/>
                    </a:lnTo>
                    <a:lnTo>
                      <a:pt x="94" y="42"/>
                    </a:lnTo>
                    <a:lnTo>
                      <a:pt x="98" y="44"/>
                    </a:lnTo>
                    <a:lnTo>
                      <a:pt x="100" y="46"/>
                    </a:lnTo>
                    <a:lnTo>
                      <a:pt x="98" y="50"/>
                    </a:lnTo>
                    <a:lnTo>
                      <a:pt x="94" y="52"/>
                    </a:lnTo>
                    <a:lnTo>
                      <a:pt x="88" y="54"/>
                    </a:lnTo>
                    <a:lnTo>
                      <a:pt x="90" y="56"/>
                    </a:lnTo>
                    <a:lnTo>
                      <a:pt x="92" y="56"/>
                    </a:lnTo>
                    <a:lnTo>
                      <a:pt x="98" y="54"/>
                    </a:lnTo>
                    <a:lnTo>
                      <a:pt x="100" y="58"/>
                    </a:lnTo>
                    <a:lnTo>
                      <a:pt x="96" y="60"/>
                    </a:lnTo>
                    <a:lnTo>
                      <a:pt x="96" y="62"/>
                    </a:lnTo>
                    <a:lnTo>
                      <a:pt x="102" y="62"/>
                    </a:lnTo>
                    <a:lnTo>
                      <a:pt x="98" y="68"/>
                    </a:lnTo>
                    <a:lnTo>
                      <a:pt x="94" y="72"/>
                    </a:lnTo>
                    <a:lnTo>
                      <a:pt x="90" y="74"/>
                    </a:lnTo>
                    <a:lnTo>
                      <a:pt x="90" y="76"/>
                    </a:lnTo>
                    <a:lnTo>
                      <a:pt x="94" y="76"/>
                    </a:lnTo>
                    <a:lnTo>
                      <a:pt x="98" y="74"/>
                    </a:lnTo>
                    <a:lnTo>
                      <a:pt x="102" y="74"/>
                    </a:lnTo>
                    <a:lnTo>
                      <a:pt x="100" y="80"/>
                    </a:lnTo>
                    <a:lnTo>
                      <a:pt x="96" y="88"/>
                    </a:lnTo>
                    <a:lnTo>
                      <a:pt x="90" y="94"/>
                    </a:lnTo>
                    <a:lnTo>
                      <a:pt x="86" y="96"/>
                    </a:lnTo>
                    <a:lnTo>
                      <a:pt x="82" y="94"/>
                    </a:lnTo>
                    <a:lnTo>
                      <a:pt x="82" y="92"/>
                    </a:lnTo>
                    <a:lnTo>
                      <a:pt x="84" y="88"/>
                    </a:lnTo>
                    <a:lnTo>
                      <a:pt x="86" y="86"/>
                    </a:lnTo>
                    <a:lnTo>
                      <a:pt x="80" y="88"/>
                    </a:lnTo>
                    <a:lnTo>
                      <a:pt x="76" y="88"/>
                    </a:lnTo>
                    <a:lnTo>
                      <a:pt x="82" y="80"/>
                    </a:lnTo>
                    <a:close/>
                  </a:path>
                </a:pathLst>
              </a:custGeom>
              <a:solidFill>
                <a:srgbClr val="C0C0C0"/>
              </a:solidFill>
              <a:ln w="12700">
                <a:solidFill>
                  <a:schemeClr val="bg1"/>
                </a:solidFill>
                <a:round/>
                <a:headEnd/>
                <a:tailEnd/>
              </a:ln>
            </p:spPr>
            <p:txBody>
              <a:bodyPr/>
              <a:lstStyle/>
              <a:p>
                <a:endParaRPr lang="en-GB"/>
              </a:p>
            </p:txBody>
          </p:sp>
          <p:sp>
            <p:nvSpPr>
              <p:cNvPr id="58977" name="Freeform 6"/>
              <p:cNvSpPr>
                <a:spLocks/>
              </p:cNvSpPr>
              <p:nvPr/>
            </p:nvSpPr>
            <p:spPr bwMode="auto">
              <a:xfrm>
                <a:off x="1018" y="723"/>
                <a:ext cx="152" cy="62"/>
              </a:xfrm>
              <a:custGeom>
                <a:avLst/>
                <a:gdLst>
                  <a:gd name="T0" fmla="*/ 0 w 152"/>
                  <a:gd name="T1" fmla="*/ 44 h 62"/>
                  <a:gd name="T2" fmla="*/ 4 w 152"/>
                  <a:gd name="T3" fmla="*/ 44 h 62"/>
                  <a:gd name="T4" fmla="*/ 10 w 152"/>
                  <a:gd name="T5" fmla="*/ 44 h 62"/>
                  <a:gd name="T6" fmla="*/ 14 w 152"/>
                  <a:gd name="T7" fmla="*/ 44 h 62"/>
                  <a:gd name="T8" fmla="*/ 18 w 152"/>
                  <a:gd name="T9" fmla="*/ 48 h 62"/>
                  <a:gd name="T10" fmla="*/ 20 w 152"/>
                  <a:gd name="T11" fmla="*/ 52 h 62"/>
                  <a:gd name="T12" fmla="*/ 18 w 152"/>
                  <a:gd name="T13" fmla="*/ 60 h 62"/>
                  <a:gd name="T14" fmla="*/ 20 w 152"/>
                  <a:gd name="T15" fmla="*/ 62 h 62"/>
                  <a:gd name="T16" fmla="*/ 26 w 152"/>
                  <a:gd name="T17" fmla="*/ 58 h 62"/>
                  <a:gd name="T18" fmla="*/ 34 w 152"/>
                  <a:gd name="T19" fmla="*/ 52 h 62"/>
                  <a:gd name="T20" fmla="*/ 40 w 152"/>
                  <a:gd name="T21" fmla="*/ 48 h 62"/>
                  <a:gd name="T22" fmla="*/ 52 w 152"/>
                  <a:gd name="T23" fmla="*/ 48 h 62"/>
                  <a:gd name="T24" fmla="*/ 58 w 152"/>
                  <a:gd name="T25" fmla="*/ 48 h 62"/>
                  <a:gd name="T26" fmla="*/ 64 w 152"/>
                  <a:gd name="T27" fmla="*/ 46 h 62"/>
                  <a:gd name="T28" fmla="*/ 74 w 152"/>
                  <a:gd name="T29" fmla="*/ 40 h 62"/>
                  <a:gd name="T30" fmla="*/ 84 w 152"/>
                  <a:gd name="T31" fmla="*/ 36 h 62"/>
                  <a:gd name="T32" fmla="*/ 106 w 152"/>
                  <a:gd name="T33" fmla="*/ 32 h 62"/>
                  <a:gd name="T34" fmla="*/ 130 w 152"/>
                  <a:gd name="T35" fmla="*/ 26 h 62"/>
                  <a:gd name="T36" fmla="*/ 142 w 152"/>
                  <a:gd name="T37" fmla="*/ 22 h 62"/>
                  <a:gd name="T38" fmla="*/ 152 w 152"/>
                  <a:gd name="T39" fmla="*/ 16 h 62"/>
                  <a:gd name="T40" fmla="*/ 144 w 152"/>
                  <a:gd name="T41" fmla="*/ 8 h 62"/>
                  <a:gd name="T42" fmla="*/ 138 w 152"/>
                  <a:gd name="T43" fmla="*/ 4 h 62"/>
                  <a:gd name="T44" fmla="*/ 132 w 152"/>
                  <a:gd name="T45" fmla="*/ 4 h 62"/>
                  <a:gd name="T46" fmla="*/ 126 w 152"/>
                  <a:gd name="T47" fmla="*/ 4 h 62"/>
                  <a:gd name="T48" fmla="*/ 126 w 152"/>
                  <a:gd name="T49" fmla="*/ 10 h 62"/>
                  <a:gd name="T50" fmla="*/ 120 w 152"/>
                  <a:gd name="T51" fmla="*/ 8 h 62"/>
                  <a:gd name="T52" fmla="*/ 114 w 152"/>
                  <a:gd name="T53" fmla="*/ 6 h 62"/>
                  <a:gd name="T54" fmla="*/ 108 w 152"/>
                  <a:gd name="T55" fmla="*/ 2 h 62"/>
                  <a:gd name="T56" fmla="*/ 102 w 152"/>
                  <a:gd name="T57" fmla="*/ 0 h 62"/>
                  <a:gd name="T58" fmla="*/ 82 w 152"/>
                  <a:gd name="T59" fmla="*/ 2 h 62"/>
                  <a:gd name="T60" fmla="*/ 64 w 152"/>
                  <a:gd name="T61" fmla="*/ 4 h 62"/>
                  <a:gd name="T62" fmla="*/ 52 w 152"/>
                  <a:gd name="T63" fmla="*/ 16 h 62"/>
                  <a:gd name="T64" fmla="*/ 46 w 152"/>
                  <a:gd name="T65" fmla="*/ 20 h 62"/>
                  <a:gd name="T66" fmla="*/ 40 w 152"/>
                  <a:gd name="T67" fmla="*/ 24 h 62"/>
                  <a:gd name="T68" fmla="*/ 26 w 152"/>
                  <a:gd name="T69" fmla="*/ 30 h 62"/>
                  <a:gd name="T70" fmla="*/ 12 w 152"/>
                  <a:gd name="T71" fmla="*/ 36 h 62"/>
                  <a:gd name="T72" fmla="*/ 6 w 152"/>
                  <a:gd name="T73" fmla="*/ 40 h 62"/>
                  <a:gd name="T74" fmla="*/ 0 w 152"/>
                  <a:gd name="T75" fmla="*/ 44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2"/>
                  <a:gd name="T115" fmla="*/ 0 h 62"/>
                  <a:gd name="T116" fmla="*/ 152 w 152"/>
                  <a:gd name="T117" fmla="*/ 62 h 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2" h="62">
                    <a:moveTo>
                      <a:pt x="0" y="44"/>
                    </a:moveTo>
                    <a:lnTo>
                      <a:pt x="4" y="44"/>
                    </a:lnTo>
                    <a:lnTo>
                      <a:pt x="10" y="44"/>
                    </a:lnTo>
                    <a:lnTo>
                      <a:pt x="14" y="44"/>
                    </a:lnTo>
                    <a:lnTo>
                      <a:pt x="18" y="48"/>
                    </a:lnTo>
                    <a:lnTo>
                      <a:pt x="20" y="52"/>
                    </a:lnTo>
                    <a:lnTo>
                      <a:pt x="18" y="60"/>
                    </a:lnTo>
                    <a:lnTo>
                      <a:pt x="20" y="62"/>
                    </a:lnTo>
                    <a:lnTo>
                      <a:pt x="26" y="58"/>
                    </a:lnTo>
                    <a:lnTo>
                      <a:pt x="34" y="52"/>
                    </a:lnTo>
                    <a:lnTo>
                      <a:pt x="40" y="48"/>
                    </a:lnTo>
                    <a:lnTo>
                      <a:pt x="52" y="48"/>
                    </a:lnTo>
                    <a:lnTo>
                      <a:pt x="58" y="48"/>
                    </a:lnTo>
                    <a:lnTo>
                      <a:pt x="64" y="46"/>
                    </a:lnTo>
                    <a:lnTo>
                      <a:pt x="74" y="40"/>
                    </a:lnTo>
                    <a:lnTo>
                      <a:pt x="84" y="36"/>
                    </a:lnTo>
                    <a:lnTo>
                      <a:pt x="106" y="32"/>
                    </a:lnTo>
                    <a:lnTo>
                      <a:pt x="130" y="26"/>
                    </a:lnTo>
                    <a:lnTo>
                      <a:pt x="142" y="22"/>
                    </a:lnTo>
                    <a:lnTo>
                      <a:pt x="152" y="16"/>
                    </a:lnTo>
                    <a:lnTo>
                      <a:pt x="144" y="8"/>
                    </a:lnTo>
                    <a:lnTo>
                      <a:pt x="138" y="4"/>
                    </a:lnTo>
                    <a:lnTo>
                      <a:pt x="132" y="4"/>
                    </a:lnTo>
                    <a:lnTo>
                      <a:pt x="126" y="4"/>
                    </a:lnTo>
                    <a:lnTo>
                      <a:pt x="126" y="10"/>
                    </a:lnTo>
                    <a:lnTo>
                      <a:pt x="120" y="8"/>
                    </a:lnTo>
                    <a:lnTo>
                      <a:pt x="114" y="6"/>
                    </a:lnTo>
                    <a:lnTo>
                      <a:pt x="108" y="2"/>
                    </a:lnTo>
                    <a:lnTo>
                      <a:pt x="102" y="0"/>
                    </a:lnTo>
                    <a:lnTo>
                      <a:pt x="82" y="2"/>
                    </a:lnTo>
                    <a:lnTo>
                      <a:pt x="64" y="4"/>
                    </a:lnTo>
                    <a:lnTo>
                      <a:pt x="52" y="16"/>
                    </a:lnTo>
                    <a:lnTo>
                      <a:pt x="46" y="20"/>
                    </a:lnTo>
                    <a:lnTo>
                      <a:pt x="40" y="24"/>
                    </a:lnTo>
                    <a:lnTo>
                      <a:pt x="26" y="30"/>
                    </a:lnTo>
                    <a:lnTo>
                      <a:pt x="12" y="36"/>
                    </a:lnTo>
                    <a:lnTo>
                      <a:pt x="6" y="40"/>
                    </a:lnTo>
                    <a:lnTo>
                      <a:pt x="0" y="44"/>
                    </a:lnTo>
                    <a:close/>
                  </a:path>
                </a:pathLst>
              </a:custGeom>
              <a:solidFill>
                <a:srgbClr val="C0C0C0"/>
              </a:solidFill>
              <a:ln w="12700">
                <a:solidFill>
                  <a:schemeClr val="bg1"/>
                </a:solidFill>
                <a:round/>
                <a:headEnd/>
                <a:tailEnd/>
              </a:ln>
            </p:spPr>
            <p:txBody>
              <a:bodyPr/>
              <a:lstStyle/>
              <a:p>
                <a:endParaRPr lang="en-GB"/>
              </a:p>
            </p:txBody>
          </p:sp>
          <p:sp>
            <p:nvSpPr>
              <p:cNvPr id="58978" name="Freeform 7"/>
              <p:cNvSpPr>
                <a:spLocks/>
              </p:cNvSpPr>
              <p:nvPr/>
            </p:nvSpPr>
            <p:spPr bwMode="auto">
              <a:xfrm>
                <a:off x="1384" y="651"/>
                <a:ext cx="56" cy="28"/>
              </a:xfrm>
              <a:custGeom>
                <a:avLst/>
                <a:gdLst>
                  <a:gd name="T0" fmla="*/ 38 w 56"/>
                  <a:gd name="T1" fmla="*/ 28 h 28"/>
                  <a:gd name="T2" fmla="*/ 34 w 56"/>
                  <a:gd name="T3" fmla="*/ 26 h 28"/>
                  <a:gd name="T4" fmla="*/ 32 w 56"/>
                  <a:gd name="T5" fmla="*/ 24 h 28"/>
                  <a:gd name="T6" fmla="*/ 28 w 56"/>
                  <a:gd name="T7" fmla="*/ 18 h 28"/>
                  <a:gd name="T8" fmla="*/ 22 w 56"/>
                  <a:gd name="T9" fmla="*/ 18 h 28"/>
                  <a:gd name="T10" fmla="*/ 14 w 56"/>
                  <a:gd name="T11" fmla="*/ 18 h 28"/>
                  <a:gd name="T12" fmla="*/ 6 w 56"/>
                  <a:gd name="T13" fmla="*/ 18 h 28"/>
                  <a:gd name="T14" fmla="*/ 0 w 56"/>
                  <a:gd name="T15" fmla="*/ 16 h 28"/>
                  <a:gd name="T16" fmla="*/ 10 w 56"/>
                  <a:gd name="T17" fmla="*/ 6 h 28"/>
                  <a:gd name="T18" fmla="*/ 16 w 56"/>
                  <a:gd name="T19" fmla="*/ 2 h 28"/>
                  <a:gd name="T20" fmla="*/ 26 w 56"/>
                  <a:gd name="T21" fmla="*/ 0 h 28"/>
                  <a:gd name="T22" fmla="*/ 30 w 56"/>
                  <a:gd name="T23" fmla="*/ 2 h 28"/>
                  <a:gd name="T24" fmla="*/ 32 w 56"/>
                  <a:gd name="T25" fmla="*/ 4 h 28"/>
                  <a:gd name="T26" fmla="*/ 34 w 56"/>
                  <a:gd name="T27" fmla="*/ 6 h 28"/>
                  <a:gd name="T28" fmla="*/ 38 w 56"/>
                  <a:gd name="T29" fmla="*/ 8 h 28"/>
                  <a:gd name="T30" fmla="*/ 44 w 56"/>
                  <a:gd name="T31" fmla="*/ 8 h 28"/>
                  <a:gd name="T32" fmla="*/ 52 w 56"/>
                  <a:gd name="T33" fmla="*/ 10 h 28"/>
                  <a:gd name="T34" fmla="*/ 56 w 56"/>
                  <a:gd name="T35" fmla="*/ 12 h 28"/>
                  <a:gd name="T36" fmla="*/ 56 w 56"/>
                  <a:gd name="T37" fmla="*/ 16 h 28"/>
                  <a:gd name="T38" fmla="*/ 56 w 56"/>
                  <a:gd name="T39" fmla="*/ 22 h 28"/>
                  <a:gd name="T40" fmla="*/ 52 w 56"/>
                  <a:gd name="T41" fmla="*/ 26 h 28"/>
                  <a:gd name="T42" fmla="*/ 46 w 56"/>
                  <a:gd name="T43" fmla="*/ 28 h 28"/>
                  <a:gd name="T44" fmla="*/ 38 w 56"/>
                  <a:gd name="T45" fmla="*/ 28 h 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
                  <a:gd name="T70" fmla="*/ 0 h 28"/>
                  <a:gd name="T71" fmla="*/ 56 w 56"/>
                  <a:gd name="T72" fmla="*/ 28 h 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 h="28">
                    <a:moveTo>
                      <a:pt x="38" y="28"/>
                    </a:moveTo>
                    <a:lnTo>
                      <a:pt x="34" y="26"/>
                    </a:lnTo>
                    <a:lnTo>
                      <a:pt x="32" y="24"/>
                    </a:lnTo>
                    <a:lnTo>
                      <a:pt x="28" y="18"/>
                    </a:lnTo>
                    <a:lnTo>
                      <a:pt x="22" y="18"/>
                    </a:lnTo>
                    <a:lnTo>
                      <a:pt x="14" y="18"/>
                    </a:lnTo>
                    <a:lnTo>
                      <a:pt x="6" y="18"/>
                    </a:lnTo>
                    <a:lnTo>
                      <a:pt x="0" y="16"/>
                    </a:lnTo>
                    <a:lnTo>
                      <a:pt x="10" y="6"/>
                    </a:lnTo>
                    <a:lnTo>
                      <a:pt x="16" y="2"/>
                    </a:lnTo>
                    <a:lnTo>
                      <a:pt x="26" y="0"/>
                    </a:lnTo>
                    <a:lnTo>
                      <a:pt x="30" y="2"/>
                    </a:lnTo>
                    <a:lnTo>
                      <a:pt x="32" y="4"/>
                    </a:lnTo>
                    <a:lnTo>
                      <a:pt x="34" y="6"/>
                    </a:lnTo>
                    <a:lnTo>
                      <a:pt x="38" y="8"/>
                    </a:lnTo>
                    <a:lnTo>
                      <a:pt x="44" y="8"/>
                    </a:lnTo>
                    <a:lnTo>
                      <a:pt x="52" y="10"/>
                    </a:lnTo>
                    <a:lnTo>
                      <a:pt x="56" y="12"/>
                    </a:lnTo>
                    <a:lnTo>
                      <a:pt x="56" y="16"/>
                    </a:lnTo>
                    <a:lnTo>
                      <a:pt x="56" y="22"/>
                    </a:lnTo>
                    <a:lnTo>
                      <a:pt x="52" y="26"/>
                    </a:lnTo>
                    <a:lnTo>
                      <a:pt x="46" y="28"/>
                    </a:lnTo>
                    <a:lnTo>
                      <a:pt x="38" y="28"/>
                    </a:lnTo>
                    <a:close/>
                  </a:path>
                </a:pathLst>
              </a:custGeom>
              <a:solidFill>
                <a:srgbClr val="C0C0C0"/>
              </a:solidFill>
              <a:ln w="12700">
                <a:solidFill>
                  <a:schemeClr val="bg1"/>
                </a:solidFill>
                <a:round/>
                <a:headEnd/>
                <a:tailEnd/>
              </a:ln>
            </p:spPr>
            <p:txBody>
              <a:bodyPr/>
              <a:lstStyle/>
              <a:p>
                <a:endParaRPr lang="en-GB"/>
              </a:p>
            </p:txBody>
          </p:sp>
          <p:sp>
            <p:nvSpPr>
              <p:cNvPr id="58979" name="Freeform 8"/>
              <p:cNvSpPr>
                <a:spLocks/>
              </p:cNvSpPr>
              <p:nvPr/>
            </p:nvSpPr>
            <p:spPr bwMode="auto">
              <a:xfrm>
                <a:off x="1082" y="733"/>
                <a:ext cx="218" cy="86"/>
              </a:xfrm>
              <a:custGeom>
                <a:avLst/>
                <a:gdLst>
                  <a:gd name="T0" fmla="*/ 184 w 218"/>
                  <a:gd name="T1" fmla="*/ 66 h 86"/>
                  <a:gd name="T2" fmla="*/ 178 w 218"/>
                  <a:gd name="T3" fmla="*/ 74 h 86"/>
                  <a:gd name="T4" fmla="*/ 170 w 218"/>
                  <a:gd name="T5" fmla="*/ 82 h 86"/>
                  <a:gd name="T6" fmla="*/ 156 w 218"/>
                  <a:gd name="T7" fmla="*/ 82 h 86"/>
                  <a:gd name="T8" fmla="*/ 132 w 218"/>
                  <a:gd name="T9" fmla="*/ 74 h 86"/>
                  <a:gd name="T10" fmla="*/ 128 w 218"/>
                  <a:gd name="T11" fmla="*/ 68 h 86"/>
                  <a:gd name="T12" fmla="*/ 100 w 218"/>
                  <a:gd name="T13" fmla="*/ 70 h 86"/>
                  <a:gd name="T14" fmla="*/ 84 w 218"/>
                  <a:gd name="T15" fmla="*/ 78 h 86"/>
                  <a:gd name="T16" fmla="*/ 64 w 218"/>
                  <a:gd name="T17" fmla="*/ 86 h 86"/>
                  <a:gd name="T18" fmla="*/ 42 w 218"/>
                  <a:gd name="T19" fmla="*/ 84 h 86"/>
                  <a:gd name="T20" fmla="*/ 30 w 218"/>
                  <a:gd name="T21" fmla="*/ 86 h 86"/>
                  <a:gd name="T22" fmla="*/ 34 w 218"/>
                  <a:gd name="T23" fmla="*/ 76 h 86"/>
                  <a:gd name="T24" fmla="*/ 24 w 218"/>
                  <a:gd name="T25" fmla="*/ 74 h 86"/>
                  <a:gd name="T26" fmla="*/ 6 w 218"/>
                  <a:gd name="T27" fmla="*/ 68 h 86"/>
                  <a:gd name="T28" fmla="*/ 14 w 218"/>
                  <a:gd name="T29" fmla="*/ 60 h 86"/>
                  <a:gd name="T30" fmla="*/ 76 w 218"/>
                  <a:gd name="T31" fmla="*/ 56 h 86"/>
                  <a:gd name="T32" fmla="*/ 78 w 218"/>
                  <a:gd name="T33" fmla="*/ 52 h 86"/>
                  <a:gd name="T34" fmla="*/ 12 w 218"/>
                  <a:gd name="T35" fmla="*/ 46 h 86"/>
                  <a:gd name="T36" fmla="*/ 20 w 218"/>
                  <a:gd name="T37" fmla="*/ 38 h 86"/>
                  <a:gd name="T38" fmla="*/ 22 w 218"/>
                  <a:gd name="T39" fmla="*/ 32 h 86"/>
                  <a:gd name="T40" fmla="*/ 44 w 218"/>
                  <a:gd name="T41" fmla="*/ 26 h 86"/>
                  <a:gd name="T42" fmla="*/ 72 w 218"/>
                  <a:gd name="T43" fmla="*/ 20 h 86"/>
                  <a:gd name="T44" fmla="*/ 96 w 218"/>
                  <a:gd name="T45" fmla="*/ 6 h 86"/>
                  <a:gd name="T46" fmla="*/ 100 w 218"/>
                  <a:gd name="T47" fmla="*/ 18 h 86"/>
                  <a:gd name="T48" fmla="*/ 110 w 218"/>
                  <a:gd name="T49" fmla="*/ 16 h 86"/>
                  <a:gd name="T50" fmla="*/ 128 w 218"/>
                  <a:gd name="T51" fmla="*/ 20 h 86"/>
                  <a:gd name="T52" fmla="*/ 134 w 218"/>
                  <a:gd name="T53" fmla="*/ 16 h 86"/>
                  <a:gd name="T54" fmla="*/ 140 w 218"/>
                  <a:gd name="T55" fmla="*/ 12 h 86"/>
                  <a:gd name="T56" fmla="*/ 152 w 218"/>
                  <a:gd name="T57" fmla="*/ 16 h 86"/>
                  <a:gd name="T58" fmla="*/ 148 w 218"/>
                  <a:gd name="T59" fmla="*/ 30 h 86"/>
                  <a:gd name="T60" fmla="*/ 154 w 218"/>
                  <a:gd name="T61" fmla="*/ 30 h 86"/>
                  <a:gd name="T62" fmla="*/ 160 w 218"/>
                  <a:gd name="T63" fmla="*/ 24 h 86"/>
                  <a:gd name="T64" fmla="*/ 164 w 218"/>
                  <a:gd name="T65" fmla="*/ 12 h 86"/>
                  <a:gd name="T66" fmla="*/ 186 w 218"/>
                  <a:gd name="T67" fmla="*/ 4 h 86"/>
                  <a:gd name="T68" fmla="*/ 218 w 218"/>
                  <a:gd name="T69" fmla="*/ 0 h 86"/>
                  <a:gd name="T70" fmla="*/ 210 w 218"/>
                  <a:gd name="T71" fmla="*/ 10 h 86"/>
                  <a:gd name="T72" fmla="*/ 184 w 218"/>
                  <a:gd name="T73" fmla="*/ 32 h 86"/>
                  <a:gd name="T74" fmla="*/ 178 w 218"/>
                  <a:gd name="T75" fmla="*/ 46 h 86"/>
                  <a:gd name="T76" fmla="*/ 182 w 218"/>
                  <a:gd name="T77" fmla="*/ 52 h 86"/>
                  <a:gd name="T78" fmla="*/ 200 w 218"/>
                  <a:gd name="T79" fmla="*/ 56 h 86"/>
                  <a:gd name="T80" fmla="*/ 204 w 218"/>
                  <a:gd name="T81" fmla="*/ 62 h 86"/>
                  <a:gd name="T82" fmla="*/ 196 w 218"/>
                  <a:gd name="T83" fmla="*/ 68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8"/>
                  <a:gd name="T127" fmla="*/ 0 h 86"/>
                  <a:gd name="T128" fmla="*/ 218 w 218"/>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8" h="86">
                    <a:moveTo>
                      <a:pt x="188" y="66"/>
                    </a:moveTo>
                    <a:lnTo>
                      <a:pt x="184" y="66"/>
                    </a:lnTo>
                    <a:lnTo>
                      <a:pt x="182" y="68"/>
                    </a:lnTo>
                    <a:lnTo>
                      <a:pt x="178" y="74"/>
                    </a:lnTo>
                    <a:lnTo>
                      <a:pt x="172" y="80"/>
                    </a:lnTo>
                    <a:lnTo>
                      <a:pt x="170" y="82"/>
                    </a:lnTo>
                    <a:lnTo>
                      <a:pt x="166" y="84"/>
                    </a:lnTo>
                    <a:lnTo>
                      <a:pt x="156" y="82"/>
                    </a:lnTo>
                    <a:lnTo>
                      <a:pt x="142" y="80"/>
                    </a:lnTo>
                    <a:lnTo>
                      <a:pt x="132" y="74"/>
                    </a:lnTo>
                    <a:lnTo>
                      <a:pt x="128" y="72"/>
                    </a:lnTo>
                    <a:lnTo>
                      <a:pt x="128" y="68"/>
                    </a:lnTo>
                    <a:lnTo>
                      <a:pt x="106" y="68"/>
                    </a:lnTo>
                    <a:lnTo>
                      <a:pt x="100" y="70"/>
                    </a:lnTo>
                    <a:lnTo>
                      <a:pt x="96" y="72"/>
                    </a:lnTo>
                    <a:lnTo>
                      <a:pt x="84" y="78"/>
                    </a:lnTo>
                    <a:lnTo>
                      <a:pt x="72" y="84"/>
                    </a:lnTo>
                    <a:lnTo>
                      <a:pt x="64" y="86"/>
                    </a:lnTo>
                    <a:lnTo>
                      <a:pt x="56" y="86"/>
                    </a:lnTo>
                    <a:lnTo>
                      <a:pt x="42" y="84"/>
                    </a:lnTo>
                    <a:lnTo>
                      <a:pt x="36" y="84"/>
                    </a:lnTo>
                    <a:lnTo>
                      <a:pt x="30" y="86"/>
                    </a:lnTo>
                    <a:lnTo>
                      <a:pt x="30" y="78"/>
                    </a:lnTo>
                    <a:lnTo>
                      <a:pt x="34" y="76"/>
                    </a:lnTo>
                    <a:lnTo>
                      <a:pt x="36" y="72"/>
                    </a:lnTo>
                    <a:lnTo>
                      <a:pt x="24" y="74"/>
                    </a:lnTo>
                    <a:lnTo>
                      <a:pt x="14" y="72"/>
                    </a:lnTo>
                    <a:lnTo>
                      <a:pt x="6" y="68"/>
                    </a:lnTo>
                    <a:lnTo>
                      <a:pt x="0" y="64"/>
                    </a:lnTo>
                    <a:lnTo>
                      <a:pt x="14" y="60"/>
                    </a:lnTo>
                    <a:lnTo>
                      <a:pt x="28" y="56"/>
                    </a:lnTo>
                    <a:lnTo>
                      <a:pt x="76" y="56"/>
                    </a:lnTo>
                    <a:lnTo>
                      <a:pt x="76" y="54"/>
                    </a:lnTo>
                    <a:lnTo>
                      <a:pt x="78" y="52"/>
                    </a:lnTo>
                    <a:lnTo>
                      <a:pt x="12" y="52"/>
                    </a:lnTo>
                    <a:lnTo>
                      <a:pt x="12" y="46"/>
                    </a:lnTo>
                    <a:lnTo>
                      <a:pt x="14" y="44"/>
                    </a:lnTo>
                    <a:lnTo>
                      <a:pt x="20" y="38"/>
                    </a:lnTo>
                    <a:lnTo>
                      <a:pt x="20" y="36"/>
                    </a:lnTo>
                    <a:lnTo>
                      <a:pt x="22" y="32"/>
                    </a:lnTo>
                    <a:lnTo>
                      <a:pt x="28" y="30"/>
                    </a:lnTo>
                    <a:lnTo>
                      <a:pt x="44" y="26"/>
                    </a:lnTo>
                    <a:lnTo>
                      <a:pt x="58" y="24"/>
                    </a:lnTo>
                    <a:lnTo>
                      <a:pt x="72" y="20"/>
                    </a:lnTo>
                    <a:lnTo>
                      <a:pt x="84" y="14"/>
                    </a:lnTo>
                    <a:lnTo>
                      <a:pt x="96" y="6"/>
                    </a:lnTo>
                    <a:lnTo>
                      <a:pt x="96" y="16"/>
                    </a:lnTo>
                    <a:lnTo>
                      <a:pt x="100" y="18"/>
                    </a:lnTo>
                    <a:lnTo>
                      <a:pt x="102" y="18"/>
                    </a:lnTo>
                    <a:lnTo>
                      <a:pt x="110" y="16"/>
                    </a:lnTo>
                    <a:lnTo>
                      <a:pt x="118" y="18"/>
                    </a:lnTo>
                    <a:lnTo>
                      <a:pt x="128" y="20"/>
                    </a:lnTo>
                    <a:lnTo>
                      <a:pt x="132" y="20"/>
                    </a:lnTo>
                    <a:lnTo>
                      <a:pt x="134" y="16"/>
                    </a:lnTo>
                    <a:lnTo>
                      <a:pt x="138" y="14"/>
                    </a:lnTo>
                    <a:lnTo>
                      <a:pt x="140" y="12"/>
                    </a:lnTo>
                    <a:lnTo>
                      <a:pt x="146" y="14"/>
                    </a:lnTo>
                    <a:lnTo>
                      <a:pt x="152" y="16"/>
                    </a:lnTo>
                    <a:lnTo>
                      <a:pt x="148" y="26"/>
                    </a:lnTo>
                    <a:lnTo>
                      <a:pt x="148" y="30"/>
                    </a:lnTo>
                    <a:lnTo>
                      <a:pt x="152" y="30"/>
                    </a:lnTo>
                    <a:lnTo>
                      <a:pt x="154" y="30"/>
                    </a:lnTo>
                    <a:lnTo>
                      <a:pt x="156" y="28"/>
                    </a:lnTo>
                    <a:lnTo>
                      <a:pt x="160" y="24"/>
                    </a:lnTo>
                    <a:lnTo>
                      <a:pt x="160" y="18"/>
                    </a:lnTo>
                    <a:lnTo>
                      <a:pt x="164" y="12"/>
                    </a:lnTo>
                    <a:lnTo>
                      <a:pt x="172" y="8"/>
                    </a:lnTo>
                    <a:lnTo>
                      <a:pt x="186" y="4"/>
                    </a:lnTo>
                    <a:lnTo>
                      <a:pt x="208" y="0"/>
                    </a:lnTo>
                    <a:lnTo>
                      <a:pt x="218" y="0"/>
                    </a:lnTo>
                    <a:lnTo>
                      <a:pt x="214" y="4"/>
                    </a:lnTo>
                    <a:lnTo>
                      <a:pt x="210" y="10"/>
                    </a:lnTo>
                    <a:lnTo>
                      <a:pt x="196" y="20"/>
                    </a:lnTo>
                    <a:lnTo>
                      <a:pt x="184" y="32"/>
                    </a:lnTo>
                    <a:lnTo>
                      <a:pt x="180" y="40"/>
                    </a:lnTo>
                    <a:lnTo>
                      <a:pt x="178" y="46"/>
                    </a:lnTo>
                    <a:lnTo>
                      <a:pt x="180" y="48"/>
                    </a:lnTo>
                    <a:lnTo>
                      <a:pt x="182" y="52"/>
                    </a:lnTo>
                    <a:lnTo>
                      <a:pt x="190" y="54"/>
                    </a:lnTo>
                    <a:lnTo>
                      <a:pt x="200" y="56"/>
                    </a:lnTo>
                    <a:lnTo>
                      <a:pt x="202" y="60"/>
                    </a:lnTo>
                    <a:lnTo>
                      <a:pt x="204" y="62"/>
                    </a:lnTo>
                    <a:lnTo>
                      <a:pt x="202" y="66"/>
                    </a:lnTo>
                    <a:lnTo>
                      <a:pt x="196" y="68"/>
                    </a:lnTo>
                    <a:lnTo>
                      <a:pt x="188" y="66"/>
                    </a:lnTo>
                    <a:close/>
                  </a:path>
                </a:pathLst>
              </a:custGeom>
              <a:solidFill>
                <a:srgbClr val="C0C0C0"/>
              </a:solidFill>
              <a:ln w="12700">
                <a:solidFill>
                  <a:schemeClr val="bg1"/>
                </a:solidFill>
                <a:round/>
                <a:headEnd/>
                <a:tailEnd/>
              </a:ln>
            </p:spPr>
            <p:txBody>
              <a:bodyPr/>
              <a:lstStyle/>
              <a:p>
                <a:endParaRPr lang="en-GB"/>
              </a:p>
            </p:txBody>
          </p:sp>
          <p:sp>
            <p:nvSpPr>
              <p:cNvPr id="58980" name="Freeform 9"/>
              <p:cNvSpPr>
                <a:spLocks/>
              </p:cNvSpPr>
              <p:nvPr/>
            </p:nvSpPr>
            <p:spPr bwMode="auto">
              <a:xfrm>
                <a:off x="1184" y="687"/>
                <a:ext cx="142" cy="34"/>
              </a:xfrm>
              <a:custGeom>
                <a:avLst/>
                <a:gdLst>
                  <a:gd name="T0" fmla="*/ 38 w 142"/>
                  <a:gd name="T1" fmla="*/ 34 h 34"/>
                  <a:gd name="T2" fmla="*/ 34 w 142"/>
                  <a:gd name="T3" fmla="*/ 32 h 34"/>
                  <a:gd name="T4" fmla="*/ 30 w 142"/>
                  <a:gd name="T5" fmla="*/ 32 h 34"/>
                  <a:gd name="T6" fmla="*/ 34 w 142"/>
                  <a:gd name="T7" fmla="*/ 28 h 34"/>
                  <a:gd name="T8" fmla="*/ 40 w 142"/>
                  <a:gd name="T9" fmla="*/ 26 h 34"/>
                  <a:gd name="T10" fmla="*/ 20 w 142"/>
                  <a:gd name="T11" fmla="*/ 24 h 34"/>
                  <a:gd name="T12" fmla="*/ 0 w 142"/>
                  <a:gd name="T13" fmla="*/ 22 h 34"/>
                  <a:gd name="T14" fmla="*/ 2 w 142"/>
                  <a:gd name="T15" fmla="*/ 20 h 34"/>
                  <a:gd name="T16" fmla="*/ 8 w 142"/>
                  <a:gd name="T17" fmla="*/ 18 h 34"/>
                  <a:gd name="T18" fmla="*/ 26 w 142"/>
                  <a:gd name="T19" fmla="*/ 10 h 34"/>
                  <a:gd name="T20" fmla="*/ 44 w 142"/>
                  <a:gd name="T21" fmla="*/ 4 h 34"/>
                  <a:gd name="T22" fmla="*/ 58 w 142"/>
                  <a:gd name="T23" fmla="*/ 0 h 34"/>
                  <a:gd name="T24" fmla="*/ 60 w 142"/>
                  <a:gd name="T25" fmla="*/ 6 h 34"/>
                  <a:gd name="T26" fmla="*/ 62 w 142"/>
                  <a:gd name="T27" fmla="*/ 6 h 34"/>
                  <a:gd name="T28" fmla="*/ 70 w 142"/>
                  <a:gd name="T29" fmla="*/ 6 h 34"/>
                  <a:gd name="T30" fmla="*/ 70 w 142"/>
                  <a:gd name="T31" fmla="*/ 14 h 34"/>
                  <a:gd name="T32" fmla="*/ 72 w 142"/>
                  <a:gd name="T33" fmla="*/ 18 h 34"/>
                  <a:gd name="T34" fmla="*/ 74 w 142"/>
                  <a:gd name="T35" fmla="*/ 20 h 34"/>
                  <a:gd name="T36" fmla="*/ 80 w 142"/>
                  <a:gd name="T37" fmla="*/ 20 h 34"/>
                  <a:gd name="T38" fmla="*/ 92 w 142"/>
                  <a:gd name="T39" fmla="*/ 18 h 34"/>
                  <a:gd name="T40" fmla="*/ 100 w 142"/>
                  <a:gd name="T41" fmla="*/ 14 h 34"/>
                  <a:gd name="T42" fmla="*/ 108 w 142"/>
                  <a:gd name="T43" fmla="*/ 6 h 34"/>
                  <a:gd name="T44" fmla="*/ 116 w 142"/>
                  <a:gd name="T45" fmla="*/ 0 h 34"/>
                  <a:gd name="T46" fmla="*/ 124 w 142"/>
                  <a:gd name="T47" fmla="*/ 0 h 34"/>
                  <a:gd name="T48" fmla="*/ 124 w 142"/>
                  <a:gd name="T49" fmla="*/ 8 h 34"/>
                  <a:gd name="T50" fmla="*/ 120 w 142"/>
                  <a:gd name="T51" fmla="*/ 12 h 34"/>
                  <a:gd name="T52" fmla="*/ 130 w 142"/>
                  <a:gd name="T53" fmla="*/ 14 h 34"/>
                  <a:gd name="T54" fmla="*/ 142 w 142"/>
                  <a:gd name="T55" fmla="*/ 14 h 34"/>
                  <a:gd name="T56" fmla="*/ 128 w 142"/>
                  <a:gd name="T57" fmla="*/ 24 h 34"/>
                  <a:gd name="T58" fmla="*/ 120 w 142"/>
                  <a:gd name="T59" fmla="*/ 30 h 34"/>
                  <a:gd name="T60" fmla="*/ 112 w 142"/>
                  <a:gd name="T61" fmla="*/ 30 h 34"/>
                  <a:gd name="T62" fmla="*/ 106 w 142"/>
                  <a:gd name="T63" fmla="*/ 30 h 34"/>
                  <a:gd name="T64" fmla="*/ 102 w 142"/>
                  <a:gd name="T65" fmla="*/ 28 h 34"/>
                  <a:gd name="T66" fmla="*/ 98 w 142"/>
                  <a:gd name="T67" fmla="*/ 26 h 34"/>
                  <a:gd name="T68" fmla="*/ 92 w 142"/>
                  <a:gd name="T69" fmla="*/ 24 h 34"/>
                  <a:gd name="T70" fmla="*/ 78 w 142"/>
                  <a:gd name="T71" fmla="*/ 26 h 34"/>
                  <a:gd name="T72" fmla="*/ 66 w 142"/>
                  <a:gd name="T73" fmla="*/ 30 h 34"/>
                  <a:gd name="T74" fmla="*/ 52 w 142"/>
                  <a:gd name="T75" fmla="*/ 32 h 34"/>
                  <a:gd name="T76" fmla="*/ 38 w 142"/>
                  <a:gd name="T77" fmla="*/ 34 h 3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2"/>
                  <a:gd name="T118" fmla="*/ 0 h 34"/>
                  <a:gd name="T119" fmla="*/ 142 w 142"/>
                  <a:gd name="T120" fmla="*/ 34 h 3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2" h="34">
                    <a:moveTo>
                      <a:pt x="38" y="34"/>
                    </a:moveTo>
                    <a:lnTo>
                      <a:pt x="34" y="32"/>
                    </a:lnTo>
                    <a:lnTo>
                      <a:pt x="30" y="32"/>
                    </a:lnTo>
                    <a:lnTo>
                      <a:pt x="34" y="28"/>
                    </a:lnTo>
                    <a:lnTo>
                      <a:pt x="40" y="26"/>
                    </a:lnTo>
                    <a:lnTo>
                      <a:pt x="20" y="24"/>
                    </a:lnTo>
                    <a:lnTo>
                      <a:pt x="0" y="22"/>
                    </a:lnTo>
                    <a:lnTo>
                      <a:pt x="2" y="20"/>
                    </a:lnTo>
                    <a:lnTo>
                      <a:pt x="8" y="18"/>
                    </a:lnTo>
                    <a:lnTo>
                      <a:pt x="26" y="10"/>
                    </a:lnTo>
                    <a:lnTo>
                      <a:pt x="44" y="4"/>
                    </a:lnTo>
                    <a:lnTo>
                      <a:pt x="58" y="0"/>
                    </a:lnTo>
                    <a:lnTo>
                      <a:pt x="60" y="6"/>
                    </a:lnTo>
                    <a:lnTo>
                      <a:pt x="62" y="6"/>
                    </a:lnTo>
                    <a:lnTo>
                      <a:pt x="70" y="6"/>
                    </a:lnTo>
                    <a:lnTo>
                      <a:pt x="70" y="14"/>
                    </a:lnTo>
                    <a:lnTo>
                      <a:pt x="72" y="18"/>
                    </a:lnTo>
                    <a:lnTo>
                      <a:pt x="74" y="20"/>
                    </a:lnTo>
                    <a:lnTo>
                      <a:pt x="80" y="20"/>
                    </a:lnTo>
                    <a:lnTo>
                      <a:pt x="92" y="18"/>
                    </a:lnTo>
                    <a:lnTo>
                      <a:pt x="100" y="14"/>
                    </a:lnTo>
                    <a:lnTo>
                      <a:pt x="108" y="6"/>
                    </a:lnTo>
                    <a:lnTo>
                      <a:pt x="116" y="0"/>
                    </a:lnTo>
                    <a:lnTo>
                      <a:pt x="124" y="0"/>
                    </a:lnTo>
                    <a:lnTo>
                      <a:pt x="124" y="8"/>
                    </a:lnTo>
                    <a:lnTo>
                      <a:pt x="120" y="12"/>
                    </a:lnTo>
                    <a:lnTo>
                      <a:pt x="130" y="14"/>
                    </a:lnTo>
                    <a:lnTo>
                      <a:pt x="142" y="14"/>
                    </a:lnTo>
                    <a:lnTo>
                      <a:pt x="128" y="24"/>
                    </a:lnTo>
                    <a:lnTo>
                      <a:pt x="120" y="30"/>
                    </a:lnTo>
                    <a:lnTo>
                      <a:pt x="112" y="30"/>
                    </a:lnTo>
                    <a:lnTo>
                      <a:pt x="106" y="30"/>
                    </a:lnTo>
                    <a:lnTo>
                      <a:pt x="102" y="28"/>
                    </a:lnTo>
                    <a:lnTo>
                      <a:pt x="98" y="26"/>
                    </a:lnTo>
                    <a:lnTo>
                      <a:pt x="92" y="24"/>
                    </a:lnTo>
                    <a:lnTo>
                      <a:pt x="78" y="26"/>
                    </a:lnTo>
                    <a:lnTo>
                      <a:pt x="66" y="30"/>
                    </a:lnTo>
                    <a:lnTo>
                      <a:pt x="52" y="32"/>
                    </a:lnTo>
                    <a:lnTo>
                      <a:pt x="38" y="34"/>
                    </a:lnTo>
                    <a:close/>
                  </a:path>
                </a:pathLst>
              </a:custGeom>
              <a:solidFill>
                <a:srgbClr val="C0C0C0"/>
              </a:solidFill>
              <a:ln w="12700">
                <a:solidFill>
                  <a:schemeClr val="bg1"/>
                </a:solidFill>
                <a:round/>
                <a:headEnd/>
                <a:tailEnd/>
              </a:ln>
            </p:spPr>
            <p:txBody>
              <a:bodyPr/>
              <a:lstStyle/>
              <a:p>
                <a:endParaRPr lang="en-GB"/>
              </a:p>
            </p:txBody>
          </p:sp>
          <p:sp>
            <p:nvSpPr>
              <p:cNvPr id="58981" name="Freeform 10"/>
              <p:cNvSpPr>
                <a:spLocks/>
              </p:cNvSpPr>
              <p:nvPr/>
            </p:nvSpPr>
            <p:spPr bwMode="auto">
              <a:xfrm>
                <a:off x="1264" y="657"/>
                <a:ext cx="70" cy="20"/>
              </a:xfrm>
              <a:custGeom>
                <a:avLst/>
                <a:gdLst>
                  <a:gd name="T0" fmla="*/ 14 w 70"/>
                  <a:gd name="T1" fmla="*/ 20 h 20"/>
                  <a:gd name="T2" fmla="*/ 6 w 70"/>
                  <a:gd name="T3" fmla="*/ 18 h 20"/>
                  <a:gd name="T4" fmla="*/ 0 w 70"/>
                  <a:gd name="T5" fmla="*/ 14 h 20"/>
                  <a:gd name="T6" fmla="*/ 10 w 70"/>
                  <a:gd name="T7" fmla="*/ 12 h 20"/>
                  <a:gd name="T8" fmla="*/ 20 w 70"/>
                  <a:gd name="T9" fmla="*/ 12 h 20"/>
                  <a:gd name="T10" fmla="*/ 28 w 70"/>
                  <a:gd name="T11" fmla="*/ 10 h 20"/>
                  <a:gd name="T12" fmla="*/ 30 w 70"/>
                  <a:gd name="T13" fmla="*/ 10 h 20"/>
                  <a:gd name="T14" fmla="*/ 32 w 70"/>
                  <a:gd name="T15" fmla="*/ 8 h 20"/>
                  <a:gd name="T16" fmla="*/ 52 w 70"/>
                  <a:gd name="T17" fmla="*/ 0 h 20"/>
                  <a:gd name="T18" fmla="*/ 62 w 70"/>
                  <a:gd name="T19" fmla="*/ 2 h 20"/>
                  <a:gd name="T20" fmla="*/ 70 w 70"/>
                  <a:gd name="T21" fmla="*/ 4 h 20"/>
                  <a:gd name="T22" fmla="*/ 62 w 70"/>
                  <a:gd name="T23" fmla="*/ 10 h 20"/>
                  <a:gd name="T24" fmla="*/ 52 w 70"/>
                  <a:gd name="T25" fmla="*/ 16 h 20"/>
                  <a:gd name="T26" fmla="*/ 32 w 70"/>
                  <a:gd name="T27" fmla="*/ 20 h 20"/>
                  <a:gd name="T28" fmla="*/ 32 w 70"/>
                  <a:gd name="T29" fmla="*/ 18 h 20"/>
                  <a:gd name="T30" fmla="*/ 30 w 70"/>
                  <a:gd name="T31" fmla="*/ 18 h 20"/>
                  <a:gd name="T32" fmla="*/ 24 w 70"/>
                  <a:gd name="T33" fmla="*/ 18 h 20"/>
                  <a:gd name="T34" fmla="*/ 14 w 70"/>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
                  <a:gd name="T55" fmla="*/ 0 h 20"/>
                  <a:gd name="T56" fmla="*/ 70 w 70"/>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 h="20">
                    <a:moveTo>
                      <a:pt x="14" y="20"/>
                    </a:moveTo>
                    <a:lnTo>
                      <a:pt x="6" y="18"/>
                    </a:lnTo>
                    <a:lnTo>
                      <a:pt x="0" y="14"/>
                    </a:lnTo>
                    <a:lnTo>
                      <a:pt x="10" y="12"/>
                    </a:lnTo>
                    <a:lnTo>
                      <a:pt x="20" y="12"/>
                    </a:lnTo>
                    <a:lnTo>
                      <a:pt x="28" y="10"/>
                    </a:lnTo>
                    <a:lnTo>
                      <a:pt x="30" y="10"/>
                    </a:lnTo>
                    <a:lnTo>
                      <a:pt x="32" y="8"/>
                    </a:lnTo>
                    <a:lnTo>
                      <a:pt x="52" y="0"/>
                    </a:lnTo>
                    <a:lnTo>
                      <a:pt x="62" y="2"/>
                    </a:lnTo>
                    <a:lnTo>
                      <a:pt x="70" y="4"/>
                    </a:lnTo>
                    <a:lnTo>
                      <a:pt x="62" y="10"/>
                    </a:lnTo>
                    <a:lnTo>
                      <a:pt x="52" y="16"/>
                    </a:lnTo>
                    <a:lnTo>
                      <a:pt x="32" y="20"/>
                    </a:lnTo>
                    <a:lnTo>
                      <a:pt x="32" y="18"/>
                    </a:lnTo>
                    <a:lnTo>
                      <a:pt x="30" y="18"/>
                    </a:lnTo>
                    <a:lnTo>
                      <a:pt x="24" y="18"/>
                    </a:lnTo>
                    <a:lnTo>
                      <a:pt x="14" y="20"/>
                    </a:lnTo>
                    <a:close/>
                  </a:path>
                </a:pathLst>
              </a:custGeom>
              <a:solidFill>
                <a:srgbClr val="C0C0C0"/>
              </a:solidFill>
              <a:ln w="12700">
                <a:solidFill>
                  <a:schemeClr val="bg1"/>
                </a:solidFill>
                <a:round/>
                <a:headEnd/>
                <a:tailEnd/>
              </a:ln>
            </p:spPr>
            <p:txBody>
              <a:bodyPr/>
              <a:lstStyle/>
              <a:p>
                <a:endParaRPr lang="en-GB"/>
              </a:p>
            </p:txBody>
          </p:sp>
          <p:sp>
            <p:nvSpPr>
              <p:cNvPr id="58982" name="Freeform 11"/>
              <p:cNvSpPr>
                <a:spLocks/>
              </p:cNvSpPr>
              <p:nvPr/>
            </p:nvSpPr>
            <p:spPr bwMode="auto">
              <a:xfrm>
                <a:off x="1352" y="687"/>
                <a:ext cx="72" cy="26"/>
              </a:xfrm>
              <a:custGeom>
                <a:avLst/>
                <a:gdLst>
                  <a:gd name="T0" fmla="*/ 12 w 72"/>
                  <a:gd name="T1" fmla="*/ 6 h 26"/>
                  <a:gd name="T2" fmla="*/ 18 w 72"/>
                  <a:gd name="T3" fmla="*/ 10 h 26"/>
                  <a:gd name="T4" fmla="*/ 24 w 72"/>
                  <a:gd name="T5" fmla="*/ 12 h 26"/>
                  <a:gd name="T6" fmla="*/ 26 w 72"/>
                  <a:gd name="T7" fmla="*/ 8 h 26"/>
                  <a:gd name="T8" fmla="*/ 26 w 72"/>
                  <a:gd name="T9" fmla="*/ 6 h 26"/>
                  <a:gd name="T10" fmla="*/ 28 w 72"/>
                  <a:gd name="T11" fmla="*/ 6 h 26"/>
                  <a:gd name="T12" fmla="*/ 32 w 72"/>
                  <a:gd name="T13" fmla="*/ 6 h 26"/>
                  <a:gd name="T14" fmla="*/ 36 w 72"/>
                  <a:gd name="T15" fmla="*/ 8 h 26"/>
                  <a:gd name="T16" fmla="*/ 42 w 72"/>
                  <a:gd name="T17" fmla="*/ 12 h 26"/>
                  <a:gd name="T18" fmla="*/ 44 w 72"/>
                  <a:gd name="T19" fmla="*/ 4 h 26"/>
                  <a:gd name="T20" fmla="*/ 46 w 72"/>
                  <a:gd name="T21" fmla="*/ 0 h 26"/>
                  <a:gd name="T22" fmla="*/ 50 w 72"/>
                  <a:gd name="T23" fmla="*/ 0 h 26"/>
                  <a:gd name="T24" fmla="*/ 60 w 72"/>
                  <a:gd name="T25" fmla="*/ 2 h 26"/>
                  <a:gd name="T26" fmla="*/ 66 w 72"/>
                  <a:gd name="T27" fmla="*/ 2 h 26"/>
                  <a:gd name="T28" fmla="*/ 70 w 72"/>
                  <a:gd name="T29" fmla="*/ 0 h 26"/>
                  <a:gd name="T30" fmla="*/ 72 w 72"/>
                  <a:gd name="T31" fmla="*/ 6 h 26"/>
                  <a:gd name="T32" fmla="*/ 68 w 72"/>
                  <a:gd name="T33" fmla="*/ 12 h 26"/>
                  <a:gd name="T34" fmla="*/ 60 w 72"/>
                  <a:gd name="T35" fmla="*/ 18 h 26"/>
                  <a:gd name="T36" fmla="*/ 50 w 72"/>
                  <a:gd name="T37" fmla="*/ 22 h 26"/>
                  <a:gd name="T38" fmla="*/ 46 w 72"/>
                  <a:gd name="T39" fmla="*/ 22 h 26"/>
                  <a:gd name="T40" fmla="*/ 40 w 72"/>
                  <a:gd name="T41" fmla="*/ 22 h 26"/>
                  <a:gd name="T42" fmla="*/ 36 w 72"/>
                  <a:gd name="T43" fmla="*/ 26 h 26"/>
                  <a:gd name="T44" fmla="*/ 30 w 72"/>
                  <a:gd name="T45" fmla="*/ 26 h 26"/>
                  <a:gd name="T46" fmla="*/ 26 w 72"/>
                  <a:gd name="T47" fmla="*/ 26 h 26"/>
                  <a:gd name="T48" fmla="*/ 22 w 72"/>
                  <a:gd name="T49" fmla="*/ 24 h 26"/>
                  <a:gd name="T50" fmla="*/ 20 w 72"/>
                  <a:gd name="T51" fmla="*/ 22 h 26"/>
                  <a:gd name="T52" fmla="*/ 20 w 72"/>
                  <a:gd name="T53" fmla="*/ 16 h 26"/>
                  <a:gd name="T54" fmla="*/ 6 w 72"/>
                  <a:gd name="T55" fmla="*/ 16 h 26"/>
                  <a:gd name="T56" fmla="*/ 2 w 72"/>
                  <a:gd name="T57" fmla="*/ 14 h 26"/>
                  <a:gd name="T58" fmla="*/ 0 w 72"/>
                  <a:gd name="T59" fmla="*/ 10 h 26"/>
                  <a:gd name="T60" fmla="*/ 0 w 72"/>
                  <a:gd name="T61" fmla="*/ 6 h 26"/>
                  <a:gd name="T62" fmla="*/ 0 w 72"/>
                  <a:gd name="T63" fmla="*/ 4 h 26"/>
                  <a:gd name="T64" fmla="*/ 2 w 72"/>
                  <a:gd name="T65" fmla="*/ 2 h 26"/>
                  <a:gd name="T66" fmla="*/ 8 w 72"/>
                  <a:gd name="T67" fmla="*/ 0 h 26"/>
                  <a:gd name="T68" fmla="*/ 12 w 72"/>
                  <a:gd name="T69" fmla="*/ 2 h 26"/>
                  <a:gd name="T70" fmla="*/ 14 w 72"/>
                  <a:gd name="T71" fmla="*/ 4 h 26"/>
                  <a:gd name="T72" fmla="*/ 18 w 72"/>
                  <a:gd name="T73" fmla="*/ 10 h 26"/>
                  <a:gd name="T74" fmla="*/ 18 w 72"/>
                  <a:gd name="T75" fmla="*/ 8 h 26"/>
                  <a:gd name="T76" fmla="*/ 12 w 72"/>
                  <a:gd name="T77" fmla="*/ 6 h 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2"/>
                  <a:gd name="T118" fmla="*/ 0 h 26"/>
                  <a:gd name="T119" fmla="*/ 72 w 72"/>
                  <a:gd name="T120" fmla="*/ 26 h 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2" h="26">
                    <a:moveTo>
                      <a:pt x="12" y="6"/>
                    </a:moveTo>
                    <a:lnTo>
                      <a:pt x="18" y="10"/>
                    </a:lnTo>
                    <a:lnTo>
                      <a:pt x="24" y="12"/>
                    </a:lnTo>
                    <a:lnTo>
                      <a:pt x="26" y="8"/>
                    </a:lnTo>
                    <a:lnTo>
                      <a:pt x="26" y="6"/>
                    </a:lnTo>
                    <a:lnTo>
                      <a:pt x="28" y="6"/>
                    </a:lnTo>
                    <a:lnTo>
                      <a:pt x="32" y="6"/>
                    </a:lnTo>
                    <a:lnTo>
                      <a:pt x="36" y="8"/>
                    </a:lnTo>
                    <a:lnTo>
                      <a:pt x="42" y="12"/>
                    </a:lnTo>
                    <a:lnTo>
                      <a:pt x="44" y="4"/>
                    </a:lnTo>
                    <a:lnTo>
                      <a:pt x="46" y="0"/>
                    </a:lnTo>
                    <a:lnTo>
                      <a:pt x="50" y="0"/>
                    </a:lnTo>
                    <a:lnTo>
                      <a:pt x="60" y="2"/>
                    </a:lnTo>
                    <a:lnTo>
                      <a:pt x="66" y="2"/>
                    </a:lnTo>
                    <a:lnTo>
                      <a:pt x="70" y="0"/>
                    </a:lnTo>
                    <a:lnTo>
                      <a:pt x="72" y="6"/>
                    </a:lnTo>
                    <a:lnTo>
                      <a:pt x="68" y="12"/>
                    </a:lnTo>
                    <a:lnTo>
                      <a:pt x="60" y="18"/>
                    </a:lnTo>
                    <a:lnTo>
                      <a:pt x="50" y="22"/>
                    </a:lnTo>
                    <a:lnTo>
                      <a:pt x="46" y="22"/>
                    </a:lnTo>
                    <a:lnTo>
                      <a:pt x="40" y="22"/>
                    </a:lnTo>
                    <a:lnTo>
                      <a:pt x="36" y="26"/>
                    </a:lnTo>
                    <a:lnTo>
                      <a:pt x="30" y="26"/>
                    </a:lnTo>
                    <a:lnTo>
                      <a:pt x="26" y="26"/>
                    </a:lnTo>
                    <a:lnTo>
                      <a:pt x="22" y="24"/>
                    </a:lnTo>
                    <a:lnTo>
                      <a:pt x="20" y="22"/>
                    </a:lnTo>
                    <a:lnTo>
                      <a:pt x="20" y="16"/>
                    </a:lnTo>
                    <a:lnTo>
                      <a:pt x="6" y="16"/>
                    </a:lnTo>
                    <a:lnTo>
                      <a:pt x="2" y="14"/>
                    </a:lnTo>
                    <a:lnTo>
                      <a:pt x="0" y="10"/>
                    </a:lnTo>
                    <a:lnTo>
                      <a:pt x="0" y="6"/>
                    </a:lnTo>
                    <a:lnTo>
                      <a:pt x="0" y="4"/>
                    </a:lnTo>
                    <a:lnTo>
                      <a:pt x="2" y="2"/>
                    </a:lnTo>
                    <a:lnTo>
                      <a:pt x="8" y="0"/>
                    </a:lnTo>
                    <a:lnTo>
                      <a:pt x="12" y="2"/>
                    </a:lnTo>
                    <a:lnTo>
                      <a:pt x="14" y="4"/>
                    </a:lnTo>
                    <a:lnTo>
                      <a:pt x="18" y="10"/>
                    </a:lnTo>
                    <a:lnTo>
                      <a:pt x="18" y="8"/>
                    </a:lnTo>
                    <a:lnTo>
                      <a:pt x="12" y="6"/>
                    </a:lnTo>
                    <a:close/>
                  </a:path>
                </a:pathLst>
              </a:custGeom>
              <a:solidFill>
                <a:srgbClr val="C0C0C0"/>
              </a:solidFill>
              <a:ln w="12700">
                <a:solidFill>
                  <a:schemeClr val="bg1"/>
                </a:solidFill>
                <a:round/>
                <a:headEnd/>
                <a:tailEnd/>
              </a:ln>
            </p:spPr>
            <p:txBody>
              <a:bodyPr/>
              <a:lstStyle/>
              <a:p>
                <a:endParaRPr lang="en-GB"/>
              </a:p>
            </p:txBody>
          </p:sp>
          <p:sp>
            <p:nvSpPr>
              <p:cNvPr id="58983" name="Freeform 12"/>
              <p:cNvSpPr>
                <a:spLocks/>
              </p:cNvSpPr>
              <p:nvPr/>
            </p:nvSpPr>
            <p:spPr bwMode="auto">
              <a:xfrm>
                <a:off x="1454" y="657"/>
                <a:ext cx="38" cy="20"/>
              </a:xfrm>
              <a:custGeom>
                <a:avLst/>
                <a:gdLst>
                  <a:gd name="T0" fmla="*/ 34 w 38"/>
                  <a:gd name="T1" fmla="*/ 6 h 20"/>
                  <a:gd name="T2" fmla="*/ 28 w 38"/>
                  <a:gd name="T3" fmla="*/ 10 h 20"/>
                  <a:gd name="T4" fmla="*/ 32 w 38"/>
                  <a:gd name="T5" fmla="*/ 12 h 20"/>
                  <a:gd name="T6" fmla="*/ 38 w 38"/>
                  <a:gd name="T7" fmla="*/ 12 h 20"/>
                  <a:gd name="T8" fmla="*/ 36 w 38"/>
                  <a:gd name="T9" fmla="*/ 18 h 20"/>
                  <a:gd name="T10" fmla="*/ 38 w 38"/>
                  <a:gd name="T11" fmla="*/ 20 h 20"/>
                  <a:gd name="T12" fmla="*/ 16 w 38"/>
                  <a:gd name="T13" fmla="*/ 20 h 20"/>
                  <a:gd name="T14" fmla="*/ 8 w 38"/>
                  <a:gd name="T15" fmla="*/ 14 h 20"/>
                  <a:gd name="T16" fmla="*/ 2 w 38"/>
                  <a:gd name="T17" fmla="*/ 12 h 20"/>
                  <a:gd name="T18" fmla="*/ 0 w 38"/>
                  <a:gd name="T19" fmla="*/ 6 h 20"/>
                  <a:gd name="T20" fmla="*/ 2 w 38"/>
                  <a:gd name="T21" fmla="*/ 2 h 20"/>
                  <a:gd name="T22" fmla="*/ 4 w 38"/>
                  <a:gd name="T23" fmla="*/ 0 h 20"/>
                  <a:gd name="T24" fmla="*/ 8 w 38"/>
                  <a:gd name="T25" fmla="*/ 0 h 20"/>
                  <a:gd name="T26" fmla="*/ 14 w 38"/>
                  <a:gd name="T27" fmla="*/ 0 h 20"/>
                  <a:gd name="T28" fmla="*/ 26 w 38"/>
                  <a:gd name="T29" fmla="*/ 4 h 20"/>
                  <a:gd name="T30" fmla="*/ 34 w 38"/>
                  <a:gd name="T31" fmla="*/ 6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20"/>
                  <a:gd name="T50" fmla="*/ 38 w 38"/>
                  <a:gd name="T51" fmla="*/ 20 h 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20">
                    <a:moveTo>
                      <a:pt x="34" y="6"/>
                    </a:moveTo>
                    <a:lnTo>
                      <a:pt x="28" y="10"/>
                    </a:lnTo>
                    <a:lnTo>
                      <a:pt x="32" y="12"/>
                    </a:lnTo>
                    <a:lnTo>
                      <a:pt x="38" y="12"/>
                    </a:lnTo>
                    <a:lnTo>
                      <a:pt x="36" y="18"/>
                    </a:lnTo>
                    <a:lnTo>
                      <a:pt x="38" y="20"/>
                    </a:lnTo>
                    <a:lnTo>
                      <a:pt x="16" y="20"/>
                    </a:lnTo>
                    <a:lnTo>
                      <a:pt x="8" y="14"/>
                    </a:lnTo>
                    <a:lnTo>
                      <a:pt x="2" y="12"/>
                    </a:lnTo>
                    <a:lnTo>
                      <a:pt x="0" y="6"/>
                    </a:lnTo>
                    <a:lnTo>
                      <a:pt x="2" y="2"/>
                    </a:lnTo>
                    <a:lnTo>
                      <a:pt x="4" y="0"/>
                    </a:lnTo>
                    <a:lnTo>
                      <a:pt x="8" y="0"/>
                    </a:lnTo>
                    <a:lnTo>
                      <a:pt x="14" y="0"/>
                    </a:lnTo>
                    <a:lnTo>
                      <a:pt x="26" y="4"/>
                    </a:lnTo>
                    <a:lnTo>
                      <a:pt x="34" y="6"/>
                    </a:lnTo>
                    <a:close/>
                  </a:path>
                </a:pathLst>
              </a:custGeom>
              <a:solidFill>
                <a:srgbClr val="C0C0C0"/>
              </a:solidFill>
              <a:ln w="12700">
                <a:solidFill>
                  <a:schemeClr val="bg1"/>
                </a:solidFill>
                <a:round/>
                <a:headEnd/>
                <a:tailEnd/>
              </a:ln>
            </p:spPr>
            <p:txBody>
              <a:bodyPr/>
              <a:lstStyle/>
              <a:p>
                <a:endParaRPr lang="en-GB"/>
              </a:p>
            </p:txBody>
          </p:sp>
          <p:sp>
            <p:nvSpPr>
              <p:cNvPr id="58984" name="Freeform 13"/>
              <p:cNvSpPr>
                <a:spLocks/>
              </p:cNvSpPr>
              <p:nvPr/>
            </p:nvSpPr>
            <p:spPr bwMode="auto">
              <a:xfrm>
                <a:off x="1502" y="605"/>
                <a:ext cx="410" cy="92"/>
              </a:xfrm>
              <a:custGeom>
                <a:avLst/>
                <a:gdLst>
                  <a:gd name="T0" fmla="*/ 182 w 410"/>
                  <a:gd name="T1" fmla="*/ 62 h 92"/>
                  <a:gd name="T2" fmla="*/ 170 w 410"/>
                  <a:gd name="T3" fmla="*/ 54 h 92"/>
                  <a:gd name="T4" fmla="*/ 166 w 410"/>
                  <a:gd name="T5" fmla="*/ 70 h 92"/>
                  <a:gd name="T6" fmla="*/ 158 w 410"/>
                  <a:gd name="T7" fmla="*/ 78 h 92"/>
                  <a:gd name="T8" fmla="*/ 150 w 410"/>
                  <a:gd name="T9" fmla="*/ 78 h 92"/>
                  <a:gd name="T10" fmla="*/ 142 w 410"/>
                  <a:gd name="T11" fmla="*/ 72 h 92"/>
                  <a:gd name="T12" fmla="*/ 146 w 410"/>
                  <a:gd name="T13" fmla="*/ 76 h 92"/>
                  <a:gd name="T14" fmla="*/ 142 w 410"/>
                  <a:gd name="T15" fmla="*/ 88 h 92"/>
                  <a:gd name="T16" fmla="*/ 124 w 410"/>
                  <a:gd name="T17" fmla="*/ 92 h 92"/>
                  <a:gd name="T18" fmla="*/ 114 w 410"/>
                  <a:gd name="T19" fmla="*/ 88 h 92"/>
                  <a:gd name="T20" fmla="*/ 50 w 410"/>
                  <a:gd name="T21" fmla="*/ 86 h 92"/>
                  <a:gd name="T22" fmla="*/ 30 w 410"/>
                  <a:gd name="T23" fmla="*/ 88 h 92"/>
                  <a:gd name="T24" fmla="*/ 26 w 410"/>
                  <a:gd name="T25" fmla="*/ 86 h 92"/>
                  <a:gd name="T26" fmla="*/ 26 w 410"/>
                  <a:gd name="T27" fmla="*/ 78 h 92"/>
                  <a:gd name="T28" fmla="*/ 38 w 410"/>
                  <a:gd name="T29" fmla="*/ 78 h 92"/>
                  <a:gd name="T30" fmla="*/ 56 w 410"/>
                  <a:gd name="T31" fmla="*/ 74 h 92"/>
                  <a:gd name="T32" fmla="*/ 62 w 410"/>
                  <a:gd name="T33" fmla="*/ 66 h 92"/>
                  <a:gd name="T34" fmla="*/ 74 w 410"/>
                  <a:gd name="T35" fmla="*/ 68 h 92"/>
                  <a:gd name="T36" fmla="*/ 82 w 410"/>
                  <a:gd name="T37" fmla="*/ 72 h 92"/>
                  <a:gd name="T38" fmla="*/ 82 w 410"/>
                  <a:gd name="T39" fmla="*/ 64 h 92"/>
                  <a:gd name="T40" fmla="*/ 78 w 410"/>
                  <a:gd name="T41" fmla="*/ 54 h 92"/>
                  <a:gd name="T42" fmla="*/ 70 w 410"/>
                  <a:gd name="T43" fmla="*/ 54 h 92"/>
                  <a:gd name="T44" fmla="*/ 54 w 410"/>
                  <a:gd name="T45" fmla="*/ 56 h 92"/>
                  <a:gd name="T46" fmla="*/ 38 w 410"/>
                  <a:gd name="T47" fmla="*/ 58 h 92"/>
                  <a:gd name="T48" fmla="*/ 12 w 410"/>
                  <a:gd name="T49" fmla="*/ 56 h 92"/>
                  <a:gd name="T50" fmla="*/ 4 w 410"/>
                  <a:gd name="T51" fmla="*/ 50 h 92"/>
                  <a:gd name="T52" fmla="*/ 0 w 410"/>
                  <a:gd name="T53" fmla="*/ 42 h 92"/>
                  <a:gd name="T54" fmla="*/ 8 w 410"/>
                  <a:gd name="T55" fmla="*/ 34 h 92"/>
                  <a:gd name="T56" fmla="*/ 46 w 410"/>
                  <a:gd name="T57" fmla="*/ 26 h 92"/>
                  <a:gd name="T58" fmla="*/ 84 w 410"/>
                  <a:gd name="T59" fmla="*/ 28 h 92"/>
                  <a:gd name="T60" fmla="*/ 104 w 410"/>
                  <a:gd name="T61" fmla="*/ 38 h 92"/>
                  <a:gd name="T62" fmla="*/ 112 w 410"/>
                  <a:gd name="T63" fmla="*/ 40 h 92"/>
                  <a:gd name="T64" fmla="*/ 116 w 410"/>
                  <a:gd name="T65" fmla="*/ 32 h 92"/>
                  <a:gd name="T66" fmla="*/ 126 w 410"/>
                  <a:gd name="T67" fmla="*/ 28 h 92"/>
                  <a:gd name="T68" fmla="*/ 142 w 410"/>
                  <a:gd name="T69" fmla="*/ 34 h 92"/>
                  <a:gd name="T70" fmla="*/ 154 w 410"/>
                  <a:gd name="T71" fmla="*/ 38 h 92"/>
                  <a:gd name="T72" fmla="*/ 150 w 410"/>
                  <a:gd name="T73" fmla="*/ 32 h 92"/>
                  <a:gd name="T74" fmla="*/ 130 w 410"/>
                  <a:gd name="T75" fmla="*/ 26 h 92"/>
                  <a:gd name="T76" fmla="*/ 106 w 410"/>
                  <a:gd name="T77" fmla="*/ 26 h 92"/>
                  <a:gd name="T78" fmla="*/ 88 w 410"/>
                  <a:gd name="T79" fmla="*/ 26 h 92"/>
                  <a:gd name="T80" fmla="*/ 84 w 410"/>
                  <a:gd name="T81" fmla="*/ 22 h 92"/>
                  <a:gd name="T82" fmla="*/ 90 w 410"/>
                  <a:gd name="T83" fmla="*/ 14 h 92"/>
                  <a:gd name="T84" fmla="*/ 136 w 410"/>
                  <a:gd name="T85" fmla="*/ 14 h 92"/>
                  <a:gd name="T86" fmla="*/ 152 w 410"/>
                  <a:gd name="T87" fmla="*/ 10 h 92"/>
                  <a:gd name="T88" fmla="*/ 170 w 410"/>
                  <a:gd name="T89" fmla="*/ 8 h 92"/>
                  <a:gd name="T90" fmla="*/ 180 w 410"/>
                  <a:gd name="T91" fmla="*/ 10 h 92"/>
                  <a:gd name="T92" fmla="*/ 186 w 410"/>
                  <a:gd name="T93" fmla="*/ 12 h 92"/>
                  <a:gd name="T94" fmla="*/ 218 w 410"/>
                  <a:gd name="T95" fmla="*/ 4 h 92"/>
                  <a:gd name="T96" fmla="*/ 272 w 410"/>
                  <a:gd name="T97" fmla="*/ 0 h 92"/>
                  <a:gd name="T98" fmla="*/ 352 w 410"/>
                  <a:gd name="T99" fmla="*/ 2 h 92"/>
                  <a:gd name="T100" fmla="*/ 392 w 410"/>
                  <a:gd name="T101" fmla="*/ 6 h 92"/>
                  <a:gd name="T102" fmla="*/ 396 w 410"/>
                  <a:gd name="T103" fmla="*/ 18 h 92"/>
                  <a:gd name="T104" fmla="*/ 358 w 410"/>
                  <a:gd name="T105" fmla="*/ 26 h 92"/>
                  <a:gd name="T106" fmla="*/ 340 w 410"/>
                  <a:gd name="T107" fmla="*/ 26 h 92"/>
                  <a:gd name="T108" fmla="*/ 334 w 410"/>
                  <a:gd name="T109" fmla="*/ 26 h 92"/>
                  <a:gd name="T110" fmla="*/ 334 w 410"/>
                  <a:gd name="T111" fmla="*/ 28 h 92"/>
                  <a:gd name="T112" fmla="*/ 304 w 410"/>
                  <a:gd name="T113" fmla="*/ 28 h 92"/>
                  <a:gd name="T114" fmla="*/ 282 w 410"/>
                  <a:gd name="T115" fmla="*/ 34 h 92"/>
                  <a:gd name="T116" fmla="*/ 258 w 410"/>
                  <a:gd name="T117" fmla="*/ 40 h 92"/>
                  <a:gd name="T118" fmla="*/ 232 w 410"/>
                  <a:gd name="T119" fmla="*/ 40 h 92"/>
                  <a:gd name="T120" fmla="*/ 224 w 410"/>
                  <a:gd name="T121" fmla="*/ 44 h 92"/>
                  <a:gd name="T122" fmla="*/ 212 w 410"/>
                  <a:gd name="T123" fmla="*/ 56 h 92"/>
                  <a:gd name="T124" fmla="*/ 188 w 410"/>
                  <a:gd name="T125" fmla="*/ 64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0"/>
                  <a:gd name="T190" fmla="*/ 0 h 92"/>
                  <a:gd name="T191" fmla="*/ 410 w 410"/>
                  <a:gd name="T192" fmla="*/ 92 h 9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0" h="92">
                    <a:moveTo>
                      <a:pt x="188" y="64"/>
                    </a:moveTo>
                    <a:lnTo>
                      <a:pt x="182" y="62"/>
                    </a:lnTo>
                    <a:lnTo>
                      <a:pt x="176" y="54"/>
                    </a:lnTo>
                    <a:lnTo>
                      <a:pt x="170" y="54"/>
                    </a:lnTo>
                    <a:lnTo>
                      <a:pt x="168" y="62"/>
                    </a:lnTo>
                    <a:lnTo>
                      <a:pt x="166" y="70"/>
                    </a:lnTo>
                    <a:lnTo>
                      <a:pt x="162" y="76"/>
                    </a:lnTo>
                    <a:lnTo>
                      <a:pt x="158" y="78"/>
                    </a:lnTo>
                    <a:lnTo>
                      <a:pt x="154" y="78"/>
                    </a:lnTo>
                    <a:lnTo>
                      <a:pt x="150" y="78"/>
                    </a:lnTo>
                    <a:lnTo>
                      <a:pt x="146" y="74"/>
                    </a:lnTo>
                    <a:lnTo>
                      <a:pt x="142" y="72"/>
                    </a:lnTo>
                    <a:lnTo>
                      <a:pt x="136" y="72"/>
                    </a:lnTo>
                    <a:lnTo>
                      <a:pt x="146" y="76"/>
                    </a:lnTo>
                    <a:lnTo>
                      <a:pt x="154" y="80"/>
                    </a:lnTo>
                    <a:lnTo>
                      <a:pt x="142" y="88"/>
                    </a:lnTo>
                    <a:lnTo>
                      <a:pt x="130" y="92"/>
                    </a:lnTo>
                    <a:lnTo>
                      <a:pt x="124" y="92"/>
                    </a:lnTo>
                    <a:lnTo>
                      <a:pt x="120" y="90"/>
                    </a:lnTo>
                    <a:lnTo>
                      <a:pt x="114" y="88"/>
                    </a:lnTo>
                    <a:lnTo>
                      <a:pt x="110" y="86"/>
                    </a:lnTo>
                    <a:lnTo>
                      <a:pt x="50" y="86"/>
                    </a:lnTo>
                    <a:lnTo>
                      <a:pt x="34" y="88"/>
                    </a:lnTo>
                    <a:lnTo>
                      <a:pt x="30" y="88"/>
                    </a:lnTo>
                    <a:lnTo>
                      <a:pt x="28" y="88"/>
                    </a:lnTo>
                    <a:lnTo>
                      <a:pt x="26" y="86"/>
                    </a:lnTo>
                    <a:lnTo>
                      <a:pt x="24" y="82"/>
                    </a:lnTo>
                    <a:lnTo>
                      <a:pt x="26" y="78"/>
                    </a:lnTo>
                    <a:lnTo>
                      <a:pt x="28" y="76"/>
                    </a:lnTo>
                    <a:lnTo>
                      <a:pt x="38" y="78"/>
                    </a:lnTo>
                    <a:lnTo>
                      <a:pt x="54" y="82"/>
                    </a:lnTo>
                    <a:lnTo>
                      <a:pt x="56" y="74"/>
                    </a:lnTo>
                    <a:lnTo>
                      <a:pt x="58" y="70"/>
                    </a:lnTo>
                    <a:lnTo>
                      <a:pt x="62" y="66"/>
                    </a:lnTo>
                    <a:lnTo>
                      <a:pt x="70" y="66"/>
                    </a:lnTo>
                    <a:lnTo>
                      <a:pt x="74" y="68"/>
                    </a:lnTo>
                    <a:lnTo>
                      <a:pt x="78" y="70"/>
                    </a:lnTo>
                    <a:lnTo>
                      <a:pt x="82" y="72"/>
                    </a:lnTo>
                    <a:lnTo>
                      <a:pt x="86" y="72"/>
                    </a:lnTo>
                    <a:lnTo>
                      <a:pt x="82" y="64"/>
                    </a:lnTo>
                    <a:lnTo>
                      <a:pt x="80" y="58"/>
                    </a:lnTo>
                    <a:lnTo>
                      <a:pt x="78" y="54"/>
                    </a:lnTo>
                    <a:lnTo>
                      <a:pt x="70" y="56"/>
                    </a:lnTo>
                    <a:lnTo>
                      <a:pt x="70" y="54"/>
                    </a:lnTo>
                    <a:lnTo>
                      <a:pt x="68" y="52"/>
                    </a:lnTo>
                    <a:lnTo>
                      <a:pt x="54" y="56"/>
                    </a:lnTo>
                    <a:lnTo>
                      <a:pt x="46" y="58"/>
                    </a:lnTo>
                    <a:lnTo>
                      <a:pt x="38" y="58"/>
                    </a:lnTo>
                    <a:lnTo>
                      <a:pt x="24" y="58"/>
                    </a:lnTo>
                    <a:lnTo>
                      <a:pt x="12" y="56"/>
                    </a:lnTo>
                    <a:lnTo>
                      <a:pt x="8" y="54"/>
                    </a:lnTo>
                    <a:lnTo>
                      <a:pt x="4" y="50"/>
                    </a:lnTo>
                    <a:lnTo>
                      <a:pt x="2" y="46"/>
                    </a:lnTo>
                    <a:lnTo>
                      <a:pt x="0" y="42"/>
                    </a:lnTo>
                    <a:lnTo>
                      <a:pt x="2" y="38"/>
                    </a:lnTo>
                    <a:lnTo>
                      <a:pt x="8" y="34"/>
                    </a:lnTo>
                    <a:lnTo>
                      <a:pt x="26" y="28"/>
                    </a:lnTo>
                    <a:lnTo>
                      <a:pt x="46" y="26"/>
                    </a:lnTo>
                    <a:lnTo>
                      <a:pt x="62" y="24"/>
                    </a:lnTo>
                    <a:lnTo>
                      <a:pt x="84" y="28"/>
                    </a:lnTo>
                    <a:lnTo>
                      <a:pt x="96" y="34"/>
                    </a:lnTo>
                    <a:lnTo>
                      <a:pt x="104" y="38"/>
                    </a:lnTo>
                    <a:lnTo>
                      <a:pt x="106" y="40"/>
                    </a:lnTo>
                    <a:lnTo>
                      <a:pt x="112" y="40"/>
                    </a:lnTo>
                    <a:lnTo>
                      <a:pt x="112" y="36"/>
                    </a:lnTo>
                    <a:lnTo>
                      <a:pt x="116" y="32"/>
                    </a:lnTo>
                    <a:lnTo>
                      <a:pt x="120" y="30"/>
                    </a:lnTo>
                    <a:lnTo>
                      <a:pt x="126" y="28"/>
                    </a:lnTo>
                    <a:lnTo>
                      <a:pt x="136" y="30"/>
                    </a:lnTo>
                    <a:lnTo>
                      <a:pt x="142" y="34"/>
                    </a:lnTo>
                    <a:lnTo>
                      <a:pt x="146" y="38"/>
                    </a:lnTo>
                    <a:lnTo>
                      <a:pt x="154" y="38"/>
                    </a:lnTo>
                    <a:lnTo>
                      <a:pt x="152" y="34"/>
                    </a:lnTo>
                    <a:lnTo>
                      <a:pt x="150" y="32"/>
                    </a:lnTo>
                    <a:lnTo>
                      <a:pt x="140" y="26"/>
                    </a:lnTo>
                    <a:lnTo>
                      <a:pt x="130" y="26"/>
                    </a:lnTo>
                    <a:lnTo>
                      <a:pt x="122" y="26"/>
                    </a:lnTo>
                    <a:lnTo>
                      <a:pt x="106" y="26"/>
                    </a:lnTo>
                    <a:lnTo>
                      <a:pt x="94" y="26"/>
                    </a:lnTo>
                    <a:lnTo>
                      <a:pt x="88" y="26"/>
                    </a:lnTo>
                    <a:lnTo>
                      <a:pt x="86" y="24"/>
                    </a:lnTo>
                    <a:lnTo>
                      <a:pt x="84" y="22"/>
                    </a:lnTo>
                    <a:lnTo>
                      <a:pt x="86" y="16"/>
                    </a:lnTo>
                    <a:lnTo>
                      <a:pt x="90" y="14"/>
                    </a:lnTo>
                    <a:lnTo>
                      <a:pt x="100" y="14"/>
                    </a:lnTo>
                    <a:lnTo>
                      <a:pt x="136" y="14"/>
                    </a:lnTo>
                    <a:lnTo>
                      <a:pt x="144" y="12"/>
                    </a:lnTo>
                    <a:lnTo>
                      <a:pt x="152" y="10"/>
                    </a:lnTo>
                    <a:lnTo>
                      <a:pt x="160" y="8"/>
                    </a:lnTo>
                    <a:lnTo>
                      <a:pt x="170" y="8"/>
                    </a:lnTo>
                    <a:lnTo>
                      <a:pt x="176" y="8"/>
                    </a:lnTo>
                    <a:lnTo>
                      <a:pt x="180" y="10"/>
                    </a:lnTo>
                    <a:lnTo>
                      <a:pt x="182" y="12"/>
                    </a:lnTo>
                    <a:lnTo>
                      <a:pt x="186" y="12"/>
                    </a:lnTo>
                    <a:lnTo>
                      <a:pt x="202" y="8"/>
                    </a:lnTo>
                    <a:lnTo>
                      <a:pt x="218" y="4"/>
                    </a:lnTo>
                    <a:lnTo>
                      <a:pt x="244" y="2"/>
                    </a:lnTo>
                    <a:lnTo>
                      <a:pt x="272" y="0"/>
                    </a:lnTo>
                    <a:lnTo>
                      <a:pt x="330" y="2"/>
                    </a:lnTo>
                    <a:lnTo>
                      <a:pt x="352" y="2"/>
                    </a:lnTo>
                    <a:lnTo>
                      <a:pt x="372" y="2"/>
                    </a:lnTo>
                    <a:lnTo>
                      <a:pt x="392" y="6"/>
                    </a:lnTo>
                    <a:lnTo>
                      <a:pt x="410" y="12"/>
                    </a:lnTo>
                    <a:lnTo>
                      <a:pt x="396" y="18"/>
                    </a:lnTo>
                    <a:lnTo>
                      <a:pt x="378" y="24"/>
                    </a:lnTo>
                    <a:lnTo>
                      <a:pt x="358" y="26"/>
                    </a:lnTo>
                    <a:lnTo>
                      <a:pt x="348" y="26"/>
                    </a:lnTo>
                    <a:lnTo>
                      <a:pt x="340" y="26"/>
                    </a:lnTo>
                    <a:lnTo>
                      <a:pt x="326" y="26"/>
                    </a:lnTo>
                    <a:lnTo>
                      <a:pt x="334" y="26"/>
                    </a:lnTo>
                    <a:lnTo>
                      <a:pt x="342" y="26"/>
                    </a:lnTo>
                    <a:lnTo>
                      <a:pt x="334" y="28"/>
                    </a:lnTo>
                    <a:lnTo>
                      <a:pt x="324" y="28"/>
                    </a:lnTo>
                    <a:lnTo>
                      <a:pt x="304" y="28"/>
                    </a:lnTo>
                    <a:lnTo>
                      <a:pt x="292" y="30"/>
                    </a:lnTo>
                    <a:lnTo>
                      <a:pt x="282" y="34"/>
                    </a:lnTo>
                    <a:lnTo>
                      <a:pt x="270" y="38"/>
                    </a:lnTo>
                    <a:lnTo>
                      <a:pt x="258" y="40"/>
                    </a:lnTo>
                    <a:lnTo>
                      <a:pt x="238" y="40"/>
                    </a:lnTo>
                    <a:lnTo>
                      <a:pt x="232" y="40"/>
                    </a:lnTo>
                    <a:lnTo>
                      <a:pt x="226" y="40"/>
                    </a:lnTo>
                    <a:lnTo>
                      <a:pt x="224" y="44"/>
                    </a:lnTo>
                    <a:lnTo>
                      <a:pt x="222" y="48"/>
                    </a:lnTo>
                    <a:lnTo>
                      <a:pt x="212" y="56"/>
                    </a:lnTo>
                    <a:lnTo>
                      <a:pt x="198" y="62"/>
                    </a:lnTo>
                    <a:lnTo>
                      <a:pt x="188" y="64"/>
                    </a:lnTo>
                    <a:close/>
                  </a:path>
                </a:pathLst>
              </a:custGeom>
              <a:solidFill>
                <a:srgbClr val="C0C0C0"/>
              </a:solidFill>
              <a:ln w="12700">
                <a:solidFill>
                  <a:schemeClr val="bg1"/>
                </a:solidFill>
                <a:round/>
                <a:headEnd/>
                <a:tailEnd/>
              </a:ln>
            </p:spPr>
            <p:txBody>
              <a:bodyPr/>
              <a:lstStyle/>
              <a:p>
                <a:endParaRPr lang="en-GB"/>
              </a:p>
            </p:txBody>
          </p:sp>
          <p:sp>
            <p:nvSpPr>
              <p:cNvPr id="58985" name="Freeform 14"/>
              <p:cNvSpPr>
                <a:spLocks/>
              </p:cNvSpPr>
              <p:nvPr/>
            </p:nvSpPr>
            <p:spPr bwMode="auto">
              <a:xfrm>
                <a:off x="1442" y="733"/>
                <a:ext cx="306" cy="202"/>
              </a:xfrm>
              <a:custGeom>
                <a:avLst/>
                <a:gdLst>
                  <a:gd name="T0" fmla="*/ 132 w 306"/>
                  <a:gd name="T1" fmla="*/ 10 h 202"/>
                  <a:gd name="T2" fmla="*/ 142 w 306"/>
                  <a:gd name="T3" fmla="*/ 2 h 202"/>
                  <a:gd name="T4" fmla="*/ 170 w 306"/>
                  <a:gd name="T5" fmla="*/ 4 h 202"/>
                  <a:gd name="T6" fmla="*/ 186 w 306"/>
                  <a:gd name="T7" fmla="*/ 14 h 202"/>
                  <a:gd name="T8" fmla="*/ 186 w 306"/>
                  <a:gd name="T9" fmla="*/ 20 h 202"/>
                  <a:gd name="T10" fmla="*/ 198 w 306"/>
                  <a:gd name="T11" fmla="*/ 30 h 202"/>
                  <a:gd name="T12" fmla="*/ 210 w 306"/>
                  <a:gd name="T13" fmla="*/ 36 h 202"/>
                  <a:gd name="T14" fmla="*/ 228 w 306"/>
                  <a:gd name="T15" fmla="*/ 38 h 202"/>
                  <a:gd name="T16" fmla="*/ 254 w 306"/>
                  <a:gd name="T17" fmla="*/ 68 h 202"/>
                  <a:gd name="T18" fmla="*/ 234 w 306"/>
                  <a:gd name="T19" fmla="*/ 78 h 202"/>
                  <a:gd name="T20" fmla="*/ 252 w 306"/>
                  <a:gd name="T21" fmla="*/ 88 h 202"/>
                  <a:gd name="T22" fmla="*/ 278 w 306"/>
                  <a:gd name="T23" fmla="*/ 104 h 202"/>
                  <a:gd name="T24" fmla="*/ 288 w 306"/>
                  <a:gd name="T25" fmla="*/ 112 h 202"/>
                  <a:gd name="T26" fmla="*/ 302 w 306"/>
                  <a:gd name="T27" fmla="*/ 114 h 202"/>
                  <a:gd name="T28" fmla="*/ 296 w 306"/>
                  <a:gd name="T29" fmla="*/ 122 h 202"/>
                  <a:gd name="T30" fmla="*/ 282 w 306"/>
                  <a:gd name="T31" fmla="*/ 132 h 202"/>
                  <a:gd name="T32" fmla="*/ 264 w 306"/>
                  <a:gd name="T33" fmla="*/ 142 h 202"/>
                  <a:gd name="T34" fmla="*/ 250 w 306"/>
                  <a:gd name="T35" fmla="*/ 142 h 202"/>
                  <a:gd name="T36" fmla="*/ 246 w 306"/>
                  <a:gd name="T37" fmla="*/ 128 h 202"/>
                  <a:gd name="T38" fmla="*/ 228 w 306"/>
                  <a:gd name="T39" fmla="*/ 126 h 202"/>
                  <a:gd name="T40" fmla="*/ 212 w 306"/>
                  <a:gd name="T41" fmla="*/ 130 h 202"/>
                  <a:gd name="T42" fmla="*/ 222 w 306"/>
                  <a:gd name="T43" fmla="*/ 138 h 202"/>
                  <a:gd name="T44" fmla="*/ 236 w 306"/>
                  <a:gd name="T45" fmla="*/ 154 h 202"/>
                  <a:gd name="T46" fmla="*/ 234 w 306"/>
                  <a:gd name="T47" fmla="*/ 176 h 202"/>
                  <a:gd name="T48" fmla="*/ 236 w 306"/>
                  <a:gd name="T49" fmla="*/ 190 h 202"/>
                  <a:gd name="T50" fmla="*/ 210 w 306"/>
                  <a:gd name="T51" fmla="*/ 178 h 202"/>
                  <a:gd name="T52" fmla="*/ 202 w 306"/>
                  <a:gd name="T53" fmla="*/ 170 h 202"/>
                  <a:gd name="T54" fmla="*/ 186 w 306"/>
                  <a:gd name="T55" fmla="*/ 170 h 202"/>
                  <a:gd name="T56" fmla="*/ 208 w 306"/>
                  <a:gd name="T57" fmla="*/ 200 h 202"/>
                  <a:gd name="T58" fmla="*/ 188 w 306"/>
                  <a:gd name="T59" fmla="*/ 196 h 202"/>
                  <a:gd name="T60" fmla="*/ 142 w 306"/>
                  <a:gd name="T61" fmla="*/ 184 h 202"/>
                  <a:gd name="T62" fmla="*/ 144 w 306"/>
                  <a:gd name="T63" fmla="*/ 174 h 202"/>
                  <a:gd name="T64" fmla="*/ 142 w 306"/>
                  <a:gd name="T65" fmla="*/ 168 h 202"/>
                  <a:gd name="T66" fmla="*/ 130 w 306"/>
                  <a:gd name="T67" fmla="*/ 154 h 202"/>
                  <a:gd name="T68" fmla="*/ 94 w 306"/>
                  <a:gd name="T69" fmla="*/ 156 h 202"/>
                  <a:gd name="T70" fmla="*/ 68 w 306"/>
                  <a:gd name="T71" fmla="*/ 158 h 202"/>
                  <a:gd name="T72" fmla="*/ 66 w 306"/>
                  <a:gd name="T73" fmla="*/ 152 h 202"/>
                  <a:gd name="T74" fmla="*/ 92 w 306"/>
                  <a:gd name="T75" fmla="*/ 136 h 202"/>
                  <a:gd name="T76" fmla="*/ 112 w 306"/>
                  <a:gd name="T77" fmla="*/ 142 h 202"/>
                  <a:gd name="T78" fmla="*/ 130 w 306"/>
                  <a:gd name="T79" fmla="*/ 136 h 202"/>
                  <a:gd name="T80" fmla="*/ 144 w 306"/>
                  <a:gd name="T81" fmla="*/ 124 h 202"/>
                  <a:gd name="T82" fmla="*/ 164 w 306"/>
                  <a:gd name="T83" fmla="*/ 90 h 202"/>
                  <a:gd name="T84" fmla="*/ 154 w 306"/>
                  <a:gd name="T85" fmla="*/ 80 h 202"/>
                  <a:gd name="T86" fmla="*/ 144 w 306"/>
                  <a:gd name="T87" fmla="*/ 78 h 202"/>
                  <a:gd name="T88" fmla="*/ 136 w 306"/>
                  <a:gd name="T89" fmla="*/ 66 h 202"/>
                  <a:gd name="T90" fmla="*/ 120 w 306"/>
                  <a:gd name="T91" fmla="*/ 58 h 202"/>
                  <a:gd name="T92" fmla="*/ 108 w 306"/>
                  <a:gd name="T93" fmla="*/ 66 h 202"/>
                  <a:gd name="T94" fmla="*/ 96 w 306"/>
                  <a:gd name="T95" fmla="*/ 70 h 202"/>
                  <a:gd name="T96" fmla="*/ 82 w 306"/>
                  <a:gd name="T97" fmla="*/ 62 h 202"/>
                  <a:gd name="T98" fmla="*/ 34 w 306"/>
                  <a:gd name="T99" fmla="*/ 60 h 202"/>
                  <a:gd name="T100" fmla="*/ 24 w 306"/>
                  <a:gd name="T101" fmla="*/ 48 h 202"/>
                  <a:gd name="T102" fmla="*/ 12 w 306"/>
                  <a:gd name="T103" fmla="*/ 54 h 202"/>
                  <a:gd name="T104" fmla="*/ 2 w 306"/>
                  <a:gd name="T105" fmla="*/ 50 h 202"/>
                  <a:gd name="T106" fmla="*/ 16 w 306"/>
                  <a:gd name="T107" fmla="*/ 42 h 202"/>
                  <a:gd name="T108" fmla="*/ 4 w 306"/>
                  <a:gd name="T109" fmla="*/ 32 h 202"/>
                  <a:gd name="T110" fmla="*/ 14 w 306"/>
                  <a:gd name="T111" fmla="*/ 18 h 202"/>
                  <a:gd name="T112" fmla="*/ 60 w 306"/>
                  <a:gd name="T113" fmla="*/ 6 h 202"/>
                  <a:gd name="T114" fmla="*/ 88 w 306"/>
                  <a:gd name="T115" fmla="*/ 0 h 202"/>
                  <a:gd name="T116" fmla="*/ 68 w 306"/>
                  <a:gd name="T117" fmla="*/ 12 h 202"/>
                  <a:gd name="T118" fmla="*/ 54 w 306"/>
                  <a:gd name="T119" fmla="*/ 22 h 202"/>
                  <a:gd name="T120" fmla="*/ 64 w 306"/>
                  <a:gd name="T121" fmla="*/ 24 h 202"/>
                  <a:gd name="T122" fmla="*/ 82 w 306"/>
                  <a:gd name="T123" fmla="*/ 12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6"/>
                  <a:gd name="T187" fmla="*/ 0 h 202"/>
                  <a:gd name="T188" fmla="*/ 306 w 30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6" h="202">
                    <a:moveTo>
                      <a:pt x="122" y="0"/>
                    </a:moveTo>
                    <a:lnTo>
                      <a:pt x="134" y="0"/>
                    </a:lnTo>
                    <a:lnTo>
                      <a:pt x="132" y="10"/>
                    </a:lnTo>
                    <a:lnTo>
                      <a:pt x="136" y="8"/>
                    </a:lnTo>
                    <a:lnTo>
                      <a:pt x="140" y="4"/>
                    </a:lnTo>
                    <a:lnTo>
                      <a:pt x="142" y="2"/>
                    </a:lnTo>
                    <a:lnTo>
                      <a:pt x="148" y="0"/>
                    </a:lnTo>
                    <a:lnTo>
                      <a:pt x="158" y="0"/>
                    </a:lnTo>
                    <a:lnTo>
                      <a:pt x="170" y="4"/>
                    </a:lnTo>
                    <a:lnTo>
                      <a:pt x="180" y="8"/>
                    </a:lnTo>
                    <a:lnTo>
                      <a:pt x="184" y="12"/>
                    </a:lnTo>
                    <a:lnTo>
                      <a:pt x="186" y="14"/>
                    </a:lnTo>
                    <a:lnTo>
                      <a:pt x="152" y="20"/>
                    </a:lnTo>
                    <a:lnTo>
                      <a:pt x="170" y="22"/>
                    </a:lnTo>
                    <a:lnTo>
                      <a:pt x="186" y="20"/>
                    </a:lnTo>
                    <a:lnTo>
                      <a:pt x="190" y="22"/>
                    </a:lnTo>
                    <a:lnTo>
                      <a:pt x="194" y="24"/>
                    </a:lnTo>
                    <a:lnTo>
                      <a:pt x="198" y="30"/>
                    </a:lnTo>
                    <a:lnTo>
                      <a:pt x="200" y="36"/>
                    </a:lnTo>
                    <a:lnTo>
                      <a:pt x="204" y="42"/>
                    </a:lnTo>
                    <a:lnTo>
                      <a:pt x="210" y="36"/>
                    </a:lnTo>
                    <a:lnTo>
                      <a:pt x="214" y="34"/>
                    </a:lnTo>
                    <a:lnTo>
                      <a:pt x="218" y="34"/>
                    </a:lnTo>
                    <a:lnTo>
                      <a:pt x="228" y="38"/>
                    </a:lnTo>
                    <a:lnTo>
                      <a:pt x="242" y="46"/>
                    </a:lnTo>
                    <a:lnTo>
                      <a:pt x="264" y="62"/>
                    </a:lnTo>
                    <a:lnTo>
                      <a:pt x="254" y="68"/>
                    </a:lnTo>
                    <a:lnTo>
                      <a:pt x="248" y="72"/>
                    </a:lnTo>
                    <a:lnTo>
                      <a:pt x="246" y="78"/>
                    </a:lnTo>
                    <a:lnTo>
                      <a:pt x="234" y="78"/>
                    </a:lnTo>
                    <a:lnTo>
                      <a:pt x="234" y="84"/>
                    </a:lnTo>
                    <a:lnTo>
                      <a:pt x="242" y="84"/>
                    </a:lnTo>
                    <a:lnTo>
                      <a:pt x="252" y="88"/>
                    </a:lnTo>
                    <a:lnTo>
                      <a:pt x="264" y="92"/>
                    </a:lnTo>
                    <a:lnTo>
                      <a:pt x="276" y="100"/>
                    </a:lnTo>
                    <a:lnTo>
                      <a:pt x="278" y="104"/>
                    </a:lnTo>
                    <a:lnTo>
                      <a:pt x="278" y="108"/>
                    </a:lnTo>
                    <a:lnTo>
                      <a:pt x="284" y="110"/>
                    </a:lnTo>
                    <a:lnTo>
                      <a:pt x="288" y="112"/>
                    </a:lnTo>
                    <a:lnTo>
                      <a:pt x="292" y="114"/>
                    </a:lnTo>
                    <a:lnTo>
                      <a:pt x="296" y="114"/>
                    </a:lnTo>
                    <a:lnTo>
                      <a:pt x="302" y="114"/>
                    </a:lnTo>
                    <a:lnTo>
                      <a:pt x="306" y="112"/>
                    </a:lnTo>
                    <a:lnTo>
                      <a:pt x="306" y="120"/>
                    </a:lnTo>
                    <a:lnTo>
                      <a:pt x="296" y="122"/>
                    </a:lnTo>
                    <a:lnTo>
                      <a:pt x="288" y="124"/>
                    </a:lnTo>
                    <a:lnTo>
                      <a:pt x="288" y="134"/>
                    </a:lnTo>
                    <a:lnTo>
                      <a:pt x="282" y="132"/>
                    </a:lnTo>
                    <a:lnTo>
                      <a:pt x="278" y="130"/>
                    </a:lnTo>
                    <a:lnTo>
                      <a:pt x="270" y="138"/>
                    </a:lnTo>
                    <a:lnTo>
                      <a:pt x="264" y="142"/>
                    </a:lnTo>
                    <a:lnTo>
                      <a:pt x="260" y="144"/>
                    </a:lnTo>
                    <a:lnTo>
                      <a:pt x="254" y="144"/>
                    </a:lnTo>
                    <a:lnTo>
                      <a:pt x="250" y="142"/>
                    </a:lnTo>
                    <a:lnTo>
                      <a:pt x="248" y="138"/>
                    </a:lnTo>
                    <a:lnTo>
                      <a:pt x="246" y="136"/>
                    </a:lnTo>
                    <a:lnTo>
                      <a:pt x="246" y="128"/>
                    </a:lnTo>
                    <a:lnTo>
                      <a:pt x="242" y="120"/>
                    </a:lnTo>
                    <a:lnTo>
                      <a:pt x="226" y="120"/>
                    </a:lnTo>
                    <a:lnTo>
                      <a:pt x="228" y="126"/>
                    </a:lnTo>
                    <a:lnTo>
                      <a:pt x="224" y="128"/>
                    </a:lnTo>
                    <a:lnTo>
                      <a:pt x="220" y="128"/>
                    </a:lnTo>
                    <a:lnTo>
                      <a:pt x="212" y="130"/>
                    </a:lnTo>
                    <a:lnTo>
                      <a:pt x="214" y="132"/>
                    </a:lnTo>
                    <a:lnTo>
                      <a:pt x="216" y="136"/>
                    </a:lnTo>
                    <a:lnTo>
                      <a:pt x="222" y="138"/>
                    </a:lnTo>
                    <a:lnTo>
                      <a:pt x="222" y="148"/>
                    </a:lnTo>
                    <a:lnTo>
                      <a:pt x="230" y="150"/>
                    </a:lnTo>
                    <a:lnTo>
                      <a:pt x="236" y="154"/>
                    </a:lnTo>
                    <a:lnTo>
                      <a:pt x="238" y="162"/>
                    </a:lnTo>
                    <a:lnTo>
                      <a:pt x="236" y="168"/>
                    </a:lnTo>
                    <a:lnTo>
                      <a:pt x="234" y="176"/>
                    </a:lnTo>
                    <a:lnTo>
                      <a:pt x="234" y="180"/>
                    </a:lnTo>
                    <a:lnTo>
                      <a:pt x="232" y="184"/>
                    </a:lnTo>
                    <a:lnTo>
                      <a:pt x="236" y="190"/>
                    </a:lnTo>
                    <a:lnTo>
                      <a:pt x="228" y="188"/>
                    </a:lnTo>
                    <a:lnTo>
                      <a:pt x="218" y="184"/>
                    </a:lnTo>
                    <a:lnTo>
                      <a:pt x="210" y="178"/>
                    </a:lnTo>
                    <a:lnTo>
                      <a:pt x="206" y="176"/>
                    </a:lnTo>
                    <a:lnTo>
                      <a:pt x="206" y="172"/>
                    </a:lnTo>
                    <a:lnTo>
                      <a:pt x="202" y="170"/>
                    </a:lnTo>
                    <a:lnTo>
                      <a:pt x="196" y="168"/>
                    </a:lnTo>
                    <a:lnTo>
                      <a:pt x="184" y="168"/>
                    </a:lnTo>
                    <a:lnTo>
                      <a:pt x="186" y="170"/>
                    </a:lnTo>
                    <a:lnTo>
                      <a:pt x="194" y="180"/>
                    </a:lnTo>
                    <a:lnTo>
                      <a:pt x="210" y="194"/>
                    </a:lnTo>
                    <a:lnTo>
                      <a:pt x="208" y="200"/>
                    </a:lnTo>
                    <a:lnTo>
                      <a:pt x="204" y="202"/>
                    </a:lnTo>
                    <a:lnTo>
                      <a:pt x="198" y="200"/>
                    </a:lnTo>
                    <a:lnTo>
                      <a:pt x="188" y="196"/>
                    </a:lnTo>
                    <a:lnTo>
                      <a:pt x="172" y="188"/>
                    </a:lnTo>
                    <a:lnTo>
                      <a:pt x="144" y="188"/>
                    </a:lnTo>
                    <a:lnTo>
                      <a:pt x="142" y="184"/>
                    </a:lnTo>
                    <a:lnTo>
                      <a:pt x="144" y="182"/>
                    </a:lnTo>
                    <a:lnTo>
                      <a:pt x="144" y="180"/>
                    </a:lnTo>
                    <a:lnTo>
                      <a:pt x="144" y="174"/>
                    </a:lnTo>
                    <a:lnTo>
                      <a:pt x="144" y="170"/>
                    </a:lnTo>
                    <a:lnTo>
                      <a:pt x="144" y="168"/>
                    </a:lnTo>
                    <a:lnTo>
                      <a:pt x="142" y="168"/>
                    </a:lnTo>
                    <a:lnTo>
                      <a:pt x="134" y="162"/>
                    </a:lnTo>
                    <a:lnTo>
                      <a:pt x="130" y="158"/>
                    </a:lnTo>
                    <a:lnTo>
                      <a:pt x="130" y="154"/>
                    </a:lnTo>
                    <a:lnTo>
                      <a:pt x="110" y="154"/>
                    </a:lnTo>
                    <a:lnTo>
                      <a:pt x="102" y="154"/>
                    </a:lnTo>
                    <a:lnTo>
                      <a:pt x="94" y="156"/>
                    </a:lnTo>
                    <a:lnTo>
                      <a:pt x="84" y="158"/>
                    </a:lnTo>
                    <a:lnTo>
                      <a:pt x="76" y="160"/>
                    </a:lnTo>
                    <a:lnTo>
                      <a:pt x="68" y="158"/>
                    </a:lnTo>
                    <a:lnTo>
                      <a:pt x="66" y="156"/>
                    </a:lnTo>
                    <a:lnTo>
                      <a:pt x="64" y="154"/>
                    </a:lnTo>
                    <a:lnTo>
                      <a:pt x="66" y="152"/>
                    </a:lnTo>
                    <a:lnTo>
                      <a:pt x="68" y="148"/>
                    </a:lnTo>
                    <a:lnTo>
                      <a:pt x="76" y="144"/>
                    </a:lnTo>
                    <a:lnTo>
                      <a:pt x="92" y="136"/>
                    </a:lnTo>
                    <a:lnTo>
                      <a:pt x="96" y="140"/>
                    </a:lnTo>
                    <a:lnTo>
                      <a:pt x="100" y="142"/>
                    </a:lnTo>
                    <a:lnTo>
                      <a:pt x="112" y="142"/>
                    </a:lnTo>
                    <a:lnTo>
                      <a:pt x="122" y="140"/>
                    </a:lnTo>
                    <a:lnTo>
                      <a:pt x="126" y="138"/>
                    </a:lnTo>
                    <a:lnTo>
                      <a:pt x="130" y="136"/>
                    </a:lnTo>
                    <a:lnTo>
                      <a:pt x="132" y="134"/>
                    </a:lnTo>
                    <a:lnTo>
                      <a:pt x="132" y="128"/>
                    </a:lnTo>
                    <a:lnTo>
                      <a:pt x="144" y="124"/>
                    </a:lnTo>
                    <a:lnTo>
                      <a:pt x="154" y="120"/>
                    </a:lnTo>
                    <a:lnTo>
                      <a:pt x="174" y="104"/>
                    </a:lnTo>
                    <a:lnTo>
                      <a:pt x="164" y="90"/>
                    </a:lnTo>
                    <a:lnTo>
                      <a:pt x="160" y="86"/>
                    </a:lnTo>
                    <a:lnTo>
                      <a:pt x="154" y="84"/>
                    </a:lnTo>
                    <a:lnTo>
                      <a:pt x="154" y="80"/>
                    </a:lnTo>
                    <a:lnTo>
                      <a:pt x="138" y="80"/>
                    </a:lnTo>
                    <a:lnTo>
                      <a:pt x="140" y="78"/>
                    </a:lnTo>
                    <a:lnTo>
                      <a:pt x="144" y="78"/>
                    </a:lnTo>
                    <a:lnTo>
                      <a:pt x="144" y="70"/>
                    </a:lnTo>
                    <a:lnTo>
                      <a:pt x="140" y="68"/>
                    </a:lnTo>
                    <a:lnTo>
                      <a:pt x="136" y="66"/>
                    </a:lnTo>
                    <a:lnTo>
                      <a:pt x="128" y="60"/>
                    </a:lnTo>
                    <a:lnTo>
                      <a:pt x="122" y="56"/>
                    </a:lnTo>
                    <a:lnTo>
                      <a:pt x="120" y="58"/>
                    </a:lnTo>
                    <a:lnTo>
                      <a:pt x="118" y="60"/>
                    </a:lnTo>
                    <a:lnTo>
                      <a:pt x="112" y="62"/>
                    </a:lnTo>
                    <a:lnTo>
                      <a:pt x="108" y="66"/>
                    </a:lnTo>
                    <a:lnTo>
                      <a:pt x="104" y="68"/>
                    </a:lnTo>
                    <a:lnTo>
                      <a:pt x="100" y="70"/>
                    </a:lnTo>
                    <a:lnTo>
                      <a:pt x="96" y="70"/>
                    </a:lnTo>
                    <a:lnTo>
                      <a:pt x="94" y="68"/>
                    </a:lnTo>
                    <a:lnTo>
                      <a:pt x="94" y="60"/>
                    </a:lnTo>
                    <a:lnTo>
                      <a:pt x="82" y="62"/>
                    </a:lnTo>
                    <a:lnTo>
                      <a:pt x="70" y="62"/>
                    </a:lnTo>
                    <a:lnTo>
                      <a:pt x="40" y="60"/>
                    </a:lnTo>
                    <a:lnTo>
                      <a:pt x="34" y="60"/>
                    </a:lnTo>
                    <a:lnTo>
                      <a:pt x="28" y="58"/>
                    </a:lnTo>
                    <a:lnTo>
                      <a:pt x="26" y="54"/>
                    </a:lnTo>
                    <a:lnTo>
                      <a:pt x="24" y="48"/>
                    </a:lnTo>
                    <a:lnTo>
                      <a:pt x="20" y="50"/>
                    </a:lnTo>
                    <a:lnTo>
                      <a:pt x="16" y="52"/>
                    </a:lnTo>
                    <a:lnTo>
                      <a:pt x="12" y="54"/>
                    </a:lnTo>
                    <a:lnTo>
                      <a:pt x="8" y="54"/>
                    </a:lnTo>
                    <a:lnTo>
                      <a:pt x="4" y="54"/>
                    </a:lnTo>
                    <a:lnTo>
                      <a:pt x="2" y="50"/>
                    </a:lnTo>
                    <a:lnTo>
                      <a:pt x="0" y="46"/>
                    </a:lnTo>
                    <a:lnTo>
                      <a:pt x="8" y="42"/>
                    </a:lnTo>
                    <a:lnTo>
                      <a:pt x="16" y="42"/>
                    </a:lnTo>
                    <a:lnTo>
                      <a:pt x="8" y="38"/>
                    </a:lnTo>
                    <a:lnTo>
                      <a:pt x="4" y="36"/>
                    </a:lnTo>
                    <a:lnTo>
                      <a:pt x="4" y="32"/>
                    </a:lnTo>
                    <a:lnTo>
                      <a:pt x="4" y="28"/>
                    </a:lnTo>
                    <a:lnTo>
                      <a:pt x="6" y="24"/>
                    </a:lnTo>
                    <a:lnTo>
                      <a:pt x="14" y="18"/>
                    </a:lnTo>
                    <a:lnTo>
                      <a:pt x="24" y="14"/>
                    </a:lnTo>
                    <a:lnTo>
                      <a:pt x="34" y="10"/>
                    </a:lnTo>
                    <a:lnTo>
                      <a:pt x="60" y="6"/>
                    </a:lnTo>
                    <a:lnTo>
                      <a:pt x="70" y="4"/>
                    </a:lnTo>
                    <a:lnTo>
                      <a:pt x="78" y="0"/>
                    </a:lnTo>
                    <a:lnTo>
                      <a:pt x="88" y="0"/>
                    </a:lnTo>
                    <a:lnTo>
                      <a:pt x="84" y="6"/>
                    </a:lnTo>
                    <a:lnTo>
                      <a:pt x="78" y="8"/>
                    </a:lnTo>
                    <a:lnTo>
                      <a:pt x="68" y="12"/>
                    </a:lnTo>
                    <a:lnTo>
                      <a:pt x="62" y="16"/>
                    </a:lnTo>
                    <a:lnTo>
                      <a:pt x="58" y="18"/>
                    </a:lnTo>
                    <a:lnTo>
                      <a:pt x="54" y="22"/>
                    </a:lnTo>
                    <a:lnTo>
                      <a:pt x="52" y="30"/>
                    </a:lnTo>
                    <a:lnTo>
                      <a:pt x="60" y="30"/>
                    </a:lnTo>
                    <a:lnTo>
                      <a:pt x="64" y="24"/>
                    </a:lnTo>
                    <a:lnTo>
                      <a:pt x="70" y="18"/>
                    </a:lnTo>
                    <a:lnTo>
                      <a:pt x="76" y="14"/>
                    </a:lnTo>
                    <a:lnTo>
                      <a:pt x="82" y="12"/>
                    </a:lnTo>
                    <a:lnTo>
                      <a:pt x="102" y="6"/>
                    </a:lnTo>
                    <a:lnTo>
                      <a:pt x="122" y="0"/>
                    </a:lnTo>
                    <a:close/>
                  </a:path>
                </a:pathLst>
              </a:custGeom>
              <a:solidFill>
                <a:srgbClr val="C0C0C0"/>
              </a:solidFill>
              <a:ln w="12700">
                <a:solidFill>
                  <a:schemeClr val="bg1"/>
                </a:solidFill>
                <a:round/>
                <a:headEnd/>
                <a:tailEnd/>
              </a:ln>
            </p:spPr>
            <p:txBody>
              <a:bodyPr/>
              <a:lstStyle/>
              <a:p>
                <a:endParaRPr lang="en-GB"/>
              </a:p>
            </p:txBody>
          </p:sp>
          <p:sp>
            <p:nvSpPr>
              <p:cNvPr id="58986" name="Freeform 15"/>
              <p:cNvSpPr>
                <a:spLocks/>
              </p:cNvSpPr>
              <p:nvPr/>
            </p:nvSpPr>
            <p:spPr bwMode="auto">
              <a:xfrm>
                <a:off x="1572" y="1157"/>
                <a:ext cx="40" cy="20"/>
              </a:xfrm>
              <a:custGeom>
                <a:avLst/>
                <a:gdLst>
                  <a:gd name="T0" fmla="*/ 40 w 40"/>
                  <a:gd name="T1" fmla="*/ 20 h 20"/>
                  <a:gd name="T2" fmla="*/ 26 w 40"/>
                  <a:gd name="T3" fmla="*/ 18 h 20"/>
                  <a:gd name="T4" fmla="*/ 18 w 40"/>
                  <a:gd name="T5" fmla="*/ 18 h 20"/>
                  <a:gd name="T6" fmla="*/ 10 w 40"/>
                  <a:gd name="T7" fmla="*/ 14 h 20"/>
                  <a:gd name="T8" fmla="*/ 2 w 40"/>
                  <a:gd name="T9" fmla="*/ 8 h 20"/>
                  <a:gd name="T10" fmla="*/ 0 w 40"/>
                  <a:gd name="T11" fmla="*/ 4 h 20"/>
                  <a:gd name="T12" fmla="*/ 2 w 40"/>
                  <a:gd name="T13" fmla="*/ 0 h 20"/>
                  <a:gd name="T14" fmla="*/ 4 w 40"/>
                  <a:gd name="T15" fmla="*/ 0 h 20"/>
                  <a:gd name="T16" fmla="*/ 12 w 40"/>
                  <a:gd name="T17" fmla="*/ 0 h 20"/>
                  <a:gd name="T18" fmla="*/ 22 w 40"/>
                  <a:gd name="T19" fmla="*/ 2 h 20"/>
                  <a:gd name="T20" fmla="*/ 30 w 40"/>
                  <a:gd name="T21" fmla="*/ 6 h 20"/>
                  <a:gd name="T22" fmla="*/ 36 w 40"/>
                  <a:gd name="T23" fmla="*/ 12 h 20"/>
                  <a:gd name="T24" fmla="*/ 38 w 40"/>
                  <a:gd name="T25" fmla="*/ 16 h 20"/>
                  <a:gd name="T26" fmla="*/ 40 w 40"/>
                  <a:gd name="T27" fmla="*/ 20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20"/>
                  <a:gd name="T44" fmla="*/ 40 w 40"/>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20">
                    <a:moveTo>
                      <a:pt x="40" y="20"/>
                    </a:moveTo>
                    <a:lnTo>
                      <a:pt x="26" y="18"/>
                    </a:lnTo>
                    <a:lnTo>
                      <a:pt x="18" y="18"/>
                    </a:lnTo>
                    <a:lnTo>
                      <a:pt x="10" y="14"/>
                    </a:lnTo>
                    <a:lnTo>
                      <a:pt x="2" y="8"/>
                    </a:lnTo>
                    <a:lnTo>
                      <a:pt x="0" y="4"/>
                    </a:lnTo>
                    <a:lnTo>
                      <a:pt x="2" y="0"/>
                    </a:lnTo>
                    <a:lnTo>
                      <a:pt x="4" y="0"/>
                    </a:lnTo>
                    <a:lnTo>
                      <a:pt x="12" y="0"/>
                    </a:lnTo>
                    <a:lnTo>
                      <a:pt x="22" y="2"/>
                    </a:lnTo>
                    <a:lnTo>
                      <a:pt x="30" y="6"/>
                    </a:lnTo>
                    <a:lnTo>
                      <a:pt x="36" y="12"/>
                    </a:lnTo>
                    <a:lnTo>
                      <a:pt x="38" y="16"/>
                    </a:lnTo>
                    <a:lnTo>
                      <a:pt x="40" y="20"/>
                    </a:lnTo>
                    <a:close/>
                  </a:path>
                </a:pathLst>
              </a:custGeom>
              <a:solidFill>
                <a:srgbClr val="C0C0C0"/>
              </a:solidFill>
              <a:ln w="12700">
                <a:solidFill>
                  <a:schemeClr val="bg1"/>
                </a:solidFill>
                <a:round/>
                <a:headEnd/>
                <a:tailEnd/>
              </a:ln>
            </p:spPr>
            <p:txBody>
              <a:bodyPr/>
              <a:lstStyle/>
              <a:p>
                <a:endParaRPr lang="en-GB"/>
              </a:p>
            </p:txBody>
          </p:sp>
          <p:sp>
            <p:nvSpPr>
              <p:cNvPr id="58987" name="Freeform 16"/>
              <p:cNvSpPr>
                <a:spLocks/>
              </p:cNvSpPr>
              <p:nvPr/>
            </p:nvSpPr>
            <p:spPr bwMode="auto">
              <a:xfrm>
                <a:off x="1138" y="675"/>
                <a:ext cx="102" cy="28"/>
              </a:xfrm>
              <a:custGeom>
                <a:avLst/>
                <a:gdLst>
                  <a:gd name="T0" fmla="*/ 0 w 102"/>
                  <a:gd name="T1" fmla="*/ 24 h 28"/>
                  <a:gd name="T2" fmla="*/ 6 w 102"/>
                  <a:gd name="T3" fmla="*/ 24 h 28"/>
                  <a:gd name="T4" fmla="*/ 12 w 102"/>
                  <a:gd name="T5" fmla="*/ 24 h 28"/>
                  <a:gd name="T6" fmla="*/ 16 w 102"/>
                  <a:gd name="T7" fmla="*/ 24 h 28"/>
                  <a:gd name="T8" fmla="*/ 20 w 102"/>
                  <a:gd name="T9" fmla="*/ 28 h 28"/>
                  <a:gd name="T10" fmla="*/ 28 w 102"/>
                  <a:gd name="T11" fmla="*/ 28 h 28"/>
                  <a:gd name="T12" fmla="*/ 44 w 102"/>
                  <a:gd name="T13" fmla="*/ 20 h 28"/>
                  <a:gd name="T14" fmla="*/ 56 w 102"/>
                  <a:gd name="T15" fmla="*/ 16 h 28"/>
                  <a:gd name="T16" fmla="*/ 62 w 102"/>
                  <a:gd name="T17" fmla="*/ 22 h 28"/>
                  <a:gd name="T18" fmla="*/ 72 w 102"/>
                  <a:gd name="T19" fmla="*/ 16 h 28"/>
                  <a:gd name="T20" fmla="*/ 82 w 102"/>
                  <a:gd name="T21" fmla="*/ 12 h 28"/>
                  <a:gd name="T22" fmla="*/ 92 w 102"/>
                  <a:gd name="T23" fmla="*/ 8 h 28"/>
                  <a:gd name="T24" fmla="*/ 102 w 102"/>
                  <a:gd name="T25" fmla="*/ 4 h 28"/>
                  <a:gd name="T26" fmla="*/ 96 w 102"/>
                  <a:gd name="T27" fmla="*/ 0 h 28"/>
                  <a:gd name="T28" fmla="*/ 84 w 102"/>
                  <a:gd name="T29" fmla="*/ 2 h 28"/>
                  <a:gd name="T30" fmla="*/ 74 w 102"/>
                  <a:gd name="T31" fmla="*/ 4 h 28"/>
                  <a:gd name="T32" fmla="*/ 50 w 102"/>
                  <a:gd name="T33" fmla="*/ 10 h 28"/>
                  <a:gd name="T34" fmla="*/ 26 w 102"/>
                  <a:gd name="T35" fmla="*/ 16 h 28"/>
                  <a:gd name="T36" fmla="*/ 16 w 102"/>
                  <a:gd name="T37" fmla="*/ 18 h 28"/>
                  <a:gd name="T38" fmla="*/ 4 w 102"/>
                  <a:gd name="T39" fmla="*/ 18 h 28"/>
                  <a:gd name="T40" fmla="*/ 4 w 102"/>
                  <a:gd name="T41" fmla="*/ 24 h 28"/>
                  <a:gd name="T42" fmla="*/ 0 w 102"/>
                  <a:gd name="T43" fmla="*/ 24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2"/>
                  <a:gd name="T67" fmla="*/ 0 h 28"/>
                  <a:gd name="T68" fmla="*/ 102 w 102"/>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2" h="28">
                    <a:moveTo>
                      <a:pt x="0" y="24"/>
                    </a:moveTo>
                    <a:lnTo>
                      <a:pt x="6" y="24"/>
                    </a:lnTo>
                    <a:lnTo>
                      <a:pt x="12" y="24"/>
                    </a:lnTo>
                    <a:lnTo>
                      <a:pt x="16" y="24"/>
                    </a:lnTo>
                    <a:lnTo>
                      <a:pt x="20" y="28"/>
                    </a:lnTo>
                    <a:lnTo>
                      <a:pt x="28" y="28"/>
                    </a:lnTo>
                    <a:lnTo>
                      <a:pt x="44" y="20"/>
                    </a:lnTo>
                    <a:lnTo>
                      <a:pt x="56" y="16"/>
                    </a:lnTo>
                    <a:lnTo>
                      <a:pt x="62" y="22"/>
                    </a:lnTo>
                    <a:lnTo>
                      <a:pt x="72" y="16"/>
                    </a:lnTo>
                    <a:lnTo>
                      <a:pt x="82" y="12"/>
                    </a:lnTo>
                    <a:lnTo>
                      <a:pt x="92" y="8"/>
                    </a:lnTo>
                    <a:lnTo>
                      <a:pt x="102" y="4"/>
                    </a:lnTo>
                    <a:lnTo>
                      <a:pt x="96" y="0"/>
                    </a:lnTo>
                    <a:lnTo>
                      <a:pt x="84" y="2"/>
                    </a:lnTo>
                    <a:lnTo>
                      <a:pt x="74" y="4"/>
                    </a:lnTo>
                    <a:lnTo>
                      <a:pt x="50" y="10"/>
                    </a:lnTo>
                    <a:lnTo>
                      <a:pt x="26" y="16"/>
                    </a:lnTo>
                    <a:lnTo>
                      <a:pt x="16" y="18"/>
                    </a:lnTo>
                    <a:lnTo>
                      <a:pt x="4" y="18"/>
                    </a:lnTo>
                    <a:lnTo>
                      <a:pt x="4"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8988" name="Freeform 17"/>
              <p:cNvSpPr>
                <a:spLocks/>
              </p:cNvSpPr>
              <p:nvPr/>
            </p:nvSpPr>
            <p:spPr bwMode="auto">
              <a:xfrm>
                <a:off x="1310" y="727"/>
                <a:ext cx="78" cy="46"/>
              </a:xfrm>
              <a:custGeom>
                <a:avLst/>
                <a:gdLst>
                  <a:gd name="T0" fmla="*/ 78 w 78"/>
                  <a:gd name="T1" fmla="*/ 6 h 46"/>
                  <a:gd name="T2" fmla="*/ 74 w 78"/>
                  <a:gd name="T3" fmla="*/ 8 h 46"/>
                  <a:gd name="T4" fmla="*/ 70 w 78"/>
                  <a:gd name="T5" fmla="*/ 10 h 46"/>
                  <a:gd name="T6" fmla="*/ 62 w 78"/>
                  <a:gd name="T7" fmla="*/ 16 h 46"/>
                  <a:gd name="T8" fmla="*/ 70 w 78"/>
                  <a:gd name="T9" fmla="*/ 24 h 46"/>
                  <a:gd name="T10" fmla="*/ 60 w 78"/>
                  <a:gd name="T11" fmla="*/ 30 h 46"/>
                  <a:gd name="T12" fmla="*/ 56 w 78"/>
                  <a:gd name="T13" fmla="*/ 32 h 46"/>
                  <a:gd name="T14" fmla="*/ 50 w 78"/>
                  <a:gd name="T15" fmla="*/ 30 h 46"/>
                  <a:gd name="T16" fmla="*/ 50 w 78"/>
                  <a:gd name="T17" fmla="*/ 34 h 46"/>
                  <a:gd name="T18" fmla="*/ 46 w 78"/>
                  <a:gd name="T19" fmla="*/ 38 h 46"/>
                  <a:gd name="T20" fmla="*/ 40 w 78"/>
                  <a:gd name="T21" fmla="*/ 40 h 46"/>
                  <a:gd name="T22" fmla="*/ 34 w 78"/>
                  <a:gd name="T23" fmla="*/ 42 h 46"/>
                  <a:gd name="T24" fmla="*/ 28 w 78"/>
                  <a:gd name="T25" fmla="*/ 46 h 46"/>
                  <a:gd name="T26" fmla="*/ 18 w 78"/>
                  <a:gd name="T27" fmla="*/ 46 h 46"/>
                  <a:gd name="T28" fmla="*/ 18 w 78"/>
                  <a:gd name="T29" fmla="*/ 40 h 46"/>
                  <a:gd name="T30" fmla="*/ 16 w 78"/>
                  <a:gd name="T31" fmla="*/ 38 h 46"/>
                  <a:gd name="T32" fmla="*/ 10 w 78"/>
                  <a:gd name="T33" fmla="*/ 34 h 46"/>
                  <a:gd name="T34" fmla="*/ 4 w 78"/>
                  <a:gd name="T35" fmla="*/ 30 h 46"/>
                  <a:gd name="T36" fmla="*/ 2 w 78"/>
                  <a:gd name="T37" fmla="*/ 28 h 46"/>
                  <a:gd name="T38" fmla="*/ 0 w 78"/>
                  <a:gd name="T39" fmla="*/ 24 h 46"/>
                  <a:gd name="T40" fmla="*/ 2 w 78"/>
                  <a:gd name="T41" fmla="*/ 22 h 46"/>
                  <a:gd name="T42" fmla="*/ 4 w 78"/>
                  <a:gd name="T43" fmla="*/ 20 h 46"/>
                  <a:gd name="T44" fmla="*/ 8 w 78"/>
                  <a:gd name="T45" fmla="*/ 18 h 46"/>
                  <a:gd name="T46" fmla="*/ 14 w 78"/>
                  <a:gd name="T47" fmla="*/ 18 h 46"/>
                  <a:gd name="T48" fmla="*/ 16 w 78"/>
                  <a:gd name="T49" fmla="*/ 20 h 46"/>
                  <a:gd name="T50" fmla="*/ 20 w 78"/>
                  <a:gd name="T51" fmla="*/ 22 h 46"/>
                  <a:gd name="T52" fmla="*/ 24 w 78"/>
                  <a:gd name="T53" fmla="*/ 22 h 46"/>
                  <a:gd name="T54" fmla="*/ 32 w 78"/>
                  <a:gd name="T55" fmla="*/ 20 h 46"/>
                  <a:gd name="T56" fmla="*/ 34 w 78"/>
                  <a:gd name="T57" fmla="*/ 18 h 46"/>
                  <a:gd name="T58" fmla="*/ 34 w 78"/>
                  <a:gd name="T59" fmla="*/ 16 h 46"/>
                  <a:gd name="T60" fmla="*/ 34 w 78"/>
                  <a:gd name="T61" fmla="*/ 10 h 46"/>
                  <a:gd name="T62" fmla="*/ 40 w 78"/>
                  <a:gd name="T63" fmla="*/ 6 h 46"/>
                  <a:gd name="T64" fmla="*/ 54 w 78"/>
                  <a:gd name="T65" fmla="*/ 4 h 46"/>
                  <a:gd name="T66" fmla="*/ 78 w 78"/>
                  <a:gd name="T67" fmla="*/ 0 h 46"/>
                  <a:gd name="T68" fmla="*/ 78 w 78"/>
                  <a:gd name="T69" fmla="*/ 6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6"/>
                  <a:gd name="T107" fmla="*/ 78 w 78"/>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6">
                    <a:moveTo>
                      <a:pt x="78" y="6"/>
                    </a:moveTo>
                    <a:lnTo>
                      <a:pt x="74" y="8"/>
                    </a:lnTo>
                    <a:lnTo>
                      <a:pt x="70" y="10"/>
                    </a:lnTo>
                    <a:lnTo>
                      <a:pt x="62" y="16"/>
                    </a:lnTo>
                    <a:lnTo>
                      <a:pt x="70" y="24"/>
                    </a:lnTo>
                    <a:lnTo>
                      <a:pt x="60" y="30"/>
                    </a:lnTo>
                    <a:lnTo>
                      <a:pt x="56" y="32"/>
                    </a:lnTo>
                    <a:lnTo>
                      <a:pt x="50" y="30"/>
                    </a:lnTo>
                    <a:lnTo>
                      <a:pt x="50" y="34"/>
                    </a:lnTo>
                    <a:lnTo>
                      <a:pt x="46" y="38"/>
                    </a:lnTo>
                    <a:lnTo>
                      <a:pt x="40" y="40"/>
                    </a:lnTo>
                    <a:lnTo>
                      <a:pt x="34" y="42"/>
                    </a:lnTo>
                    <a:lnTo>
                      <a:pt x="28" y="46"/>
                    </a:lnTo>
                    <a:lnTo>
                      <a:pt x="18" y="46"/>
                    </a:lnTo>
                    <a:lnTo>
                      <a:pt x="18" y="40"/>
                    </a:lnTo>
                    <a:lnTo>
                      <a:pt x="16" y="38"/>
                    </a:lnTo>
                    <a:lnTo>
                      <a:pt x="10" y="34"/>
                    </a:lnTo>
                    <a:lnTo>
                      <a:pt x="4" y="30"/>
                    </a:lnTo>
                    <a:lnTo>
                      <a:pt x="2" y="28"/>
                    </a:lnTo>
                    <a:lnTo>
                      <a:pt x="0" y="24"/>
                    </a:lnTo>
                    <a:lnTo>
                      <a:pt x="2" y="22"/>
                    </a:lnTo>
                    <a:lnTo>
                      <a:pt x="4" y="20"/>
                    </a:lnTo>
                    <a:lnTo>
                      <a:pt x="8" y="18"/>
                    </a:lnTo>
                    <a:lnTo>
                      <a:pt x="14" y="18"/>
                    </a:lnTo>
                    <a:lnTo>
                      <a:pt x="16" y="20"/>
                    </a:lnTo>
                    <a:lnTo>
                      <a:pt x="20" y="22"/>
                    </a:lnTo>
                    <a:lnTo>
                      <a:pt x="24" y="22"/>
                    </a:lnTo>
                    <a:lnTo>
                      <a:pt x="32" y="20"/>
                    </a:lnTo>
                    <a:lnTo>
                      <a:pt x="34" y="18"/>
                    </a:lnTo>
                    <a:lnTo>
                      <a:pt x="34" y="16"/>
                    </a:lnTo>
                    <a:lnTo>
                      <a:pt x="34" y="10"/>
                    </a:lnTo>
                    <a:lnTo>
                      <a:pt x="40" y="6"/>
                    </a:lnTo>
                    <a:lnTo>
                      <a:pt x="54" y="4"/>
                    </a:lnTo>
                    <a:lnTo>
                      <a:pt x="78" y="0"/>
                    </a:lnTo>
                    <a:lnTo>
                      <a:pt x="78" y="6"/>
                    </a:lnTo>
                    <a:close/>
                  </a:path>
                </a:pathLst>
              </a:custGeom>
              <a:solidFill>
                <a:srgbClr val="C0C0C0"/>
              </a:solidFill>
              <a:ln w="12700">
                <a:solidFill>
                  <a:schemeClr val="bg1"/>
                </a:solidFill>
                <a:round/>
                <a:headEnd/>
                <a:tailEnd/>
              </a:ln>
            </p:spPr>
            <p:txBody>
              <a:bodyPr/>
              <a:lstStyle/>
              <a:p>
                <a:endParaRPr lang="en-GB"/>
              </a:p>
            </p:txBody>
          </p:sp>
          <p:sp>
            <p:nvSpPr>
              <p:cNvPr id="58989" name="Freeform 18"/>
              <p:cNvSpPr>
                <a:spLocks/>
              </p:cNvSpPr>
              <p:nvPr/>
            </p:nvSpPr>
            <p:spPr bwMode="auto">
              <a:xfrm>
                <a:off x="1294" y="795"/>
                <a:ext cx="44" cy="22"/>
              </a:xfrm>
              <a:custGeom>
                <a:avLst/>
                <a:gdLst>
                  <a:gd name="T0" fmla="*/ 24 w 44"/>
                  <a:gd name="T1" fmla="*/ 22 h 22"/>
                  <a:gd name="T2" fmla="*/ 18 w 44"/>
                  <a:gd name="T3" fmla="*/ 22 h 22"/>
                  <a:gd name="T4" fmla="*/ 10 w 44"/>
                  <a:gd name="T5" fmla="*/ 20 h 22"/>
                  <a:gd name="T6" fmla="*/ 0 w 44"/>
                  <a:gd name="T7" fmla="*/ 14 h 22"/>
                  <a:gd name="T8" fmla="*/ 6 w 44"/>
                  <a:gd name="T9" fmla="*/ 10 h 22"/>
                  <a:gd name="T10" fmla="*/ 14 w 44"/>
                  <a:gd name="T11" fmla="*/ 6 h 22"/>
                  <a:gd name="T12" fmla="*/ 32 w 44"/>
                  <a:gd name="T13" fmla="*/ 0 h 22"/>
                  <a:gd name="T14" fmla="*/ 34 w 44"/>
                  <a:gd name="T15" fmla="*/ 4 h 22"/>
                  <a:gd name="T16" fmla="*/ 38 w 44"/>
                  <a:gd name="T17" fmla="*/ 6 h 22"/>
                  <a:gd name="T18" fmla="*/ 44 w 44"/>
                  <a:gd name="T19" fmla="*/ 6 h 22"/>
                  <a:gd name="T20" fmla="*/ 44 w 44"/>
                  <a:gd name="T21" fmla="*/ 18 h 22"/>
                  <a:gd name="T22" fmla="*/ 34 w 44"/>
                  <a:gd name="T23" fmla="*/ 22 h 22"/>
                  <a:gd name="T24" fmla="*/ 24 w 44"/>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22"/>
                  <a:gd name="T41" fmla="*/ 44 w 44"/>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22">
                    <a:moveTo>
                      <a:pt x="24" y="22"/>
                    </a:moveTo>
                    <a:lnTo>
                      <a:pt x="18" y="22"/>
                    </a:lnTo>
                    <a:lnTo>
                      <a:pt x="10" y="20"/>
                    </a:lnTo>
                    <a:lnTo>
                      <a:pt x="0" y="14"/>
                    </a:lnTo>
                    <a:lnTo>
                      <a:pt x="6" y="10"/>
                    </a:lnTo>
                    <a:lnTo>
                      <a:pt x="14" y="6"/>
                    </a:lnTo>
                    <a:lnTo>
                      <a:pt x="32" y="0"/>
                    </a:lnTo>
                    <a:lnTo>
                      <a:pt x="34" y="4"/>
                    </a:lnTo>
                    <a:lnTo>
                      <a:pt x="38" y="6"/>
                    </a:lnTo>
                    <a:lnTo>
                      <a:pt x="44" y="6"/>
                    </a:lnTo>
                    <a:lnTo>
                      <a:pt x="44" y="18"/>
                    </a:lnTo>
                    <a:lnTo>
                      <a:pt x="34" y="22"/>
                    </a:lnTo>
                    <a:lnTo>
                      <a:pt x="24" y="22"/>
                    </a:lnTo>
                    <a:close/>
                  </a:path>
                </a:pathLst>
              </a:custGeom>
              <a:solidFill>
                <a:srgbClr val="C0C0C0"/>
              </a:solidFill>
              <a:ln w="12700">
                <a:solidFill>
                  <a:schemeClr val="bg1"/>
                </a:solidFill>
                <a:round/>
                <a:headEnd/>
                <a:tailEnd/>
              </a:ln>
            </p:spPr>
            <p:txBody>
              <a:bodyPr/>
              <a:lstStyle/>
              <a:p>
                <a:endParaRPr lang="en-GB"/>
              </a:p>
            </p:txBody>
          </p:sp>
          <p:sp>
            <p:nvSpPr>
              <p:cNvPr id="58990" name="Freeform 19"/>
              <p:cNvSpPr>
                <a:spLocks/>
              </p:cNvSpPr>
              <p:nvPr/>
            </p:nvSpPr>
            <p:spPr bwMode="auto">
              <a:xfrm>
                <a:off x="1384" y="865"/>
                <a:ext cx="86" cy="46"/>
              </a:xfrm>
              <a:custGeom>
                <a:avLst/>
                <a:gdLst>
                  <a:gd name="T0" fmla="*/ 62 w 86"/>
                  <a:gd name="T1" fmla="*/ 42 h 46"/>
                  <a:gd name="T2" fmla="*/ 60 w 86"/>
                  <a:gd name="T3" fmla="*/ 32 h 46"/>
                  <a:gd name="T4" fmla="*/ 56 w 86"/>
                  <a:gd name="T5" fmla="*/ 28 h 46"/>
                  <a:gd name="T6" fmla="*/ 52 w 86"/>
                  <a:gd name="T7" fmla="*/ 28 h 46"/>
                  <a:gd name="T8" fmla="*/ 46 w 86"/>
                  <a:gd name="T9" fmla="*/ 28 h 46"/>
                  <a:gd name="T10" fmla="*/ 42 w 86"/>
                  <a:gd name="T11" fmla="*/ 32 h 46"/>
                  <a:gd name="T12" fmla="*/ 32 w 86"/>
                  <a:gd name="T13" fmla="*/ 38 h 46"/>
                  <a:gd name="T14" fmla="*/ 24 w 86"/>
                  <a:gd name="T15" fmla="*/ 44 h 46"/>
                  <a:gd name="T16" fmla="*/ 18 w 86"/>
                  <a:gd name="T17" fmla="*/ 46 h 46"/>
                  <a:gd name="T18" fmla="*/ 12 w 86"/>
                  <a:gd name="T19" fmla="*/ 44 h 46"/>
                  <a:gd name="T20" fmla="*/ 16 w 86"/>
                  <a:gd name="T21" fmla="*/ 40 h 46"/>
                  <a:gd name="T22" fmla="*/ 12 w 86"/>
                  <a:gd name="T23" fmla="*/ 38 h 46"/>
                  <a:gd name="T24" fmla="*/ 8 w 86"/>
                  <a:gd name="T25" fmla="*/ 38 h 46"/>
                  <a:gd name="T26" fmla="*/ 4 w 86"/>
                  <a:gd name="T27" fmla="*/ 38 h 46"/>
                  <a:gd name="T28" fmla="*/ 0 w 86"/>
                  <a:gd name="T29" fmla="*/ 36 h 46"/>
                  <a:gd name="T30" fmla="*/ 10 w 86"/>
                  <a:gd name="T31" fmla="*/ 26 h 46"/>
                  <a:gd name="T32" fmla="*/ 24 w 86"/>
                  <a:gd name="T33" fmla="*/ 16 h 46"/>
                  <a:gd name="T34" fmla="*/ 50 w 86"/>
                  <a:gd name="T35" fmla="*/ 0 h 46"/>
                  <a:gd name="T36" fmla="*/ 56 w 86"/>
                  <a:gd name="T37" fmla="*/ 6 h 46"/>
                  <a:gd name="T38" fmla="*/ 62 w 86"/>
                  <a:gd name="T39" fmla="*/ 14 h 46"/>
                  <a:gd name="T40" fmla="*/ 76 w 86"/>
                  <a:gd name="T41" fmla="*/ 24 h 46"/>
                  <a:gd name="T42" fmla="*/ 74 w 86"/>
                  <a:gd name="T43" fmla="*/ 30 h 46"/>
                  <a:gd name="T44" fmla="*/ 80 w 86"/>
                  <a:gd name="T45" fmla="*/ 30 h 46"/>
                  <a:gd name="T46" fmla="*/ 86 w 86"/>
                  <a:gd name="T47" fmla="*/ 32 h 46"/>
                  <a:gd name="T48" fmla="*/ 80 w 86"/>
                  <a:gd name="T49" fmla="*/ 38 h 46"/>
                  <a:gd name="T50" fmla="*/ 76 w 86"/>
                  <a:gd name="T51" fmla="*/ 40 h 46"/>
                  <a:gd name="T52" fmla="*/ 70 w 86"/>
                  <a:gd name="T53" fmla="*/ 42 h 46"/>
                  <a:gd name="T54" fmla="*/ 66 w 86"/>
                  <a:gd name="T55" fmla="*/ 40 h 46"/>
                  <a:gd name="T56" fmla="*/ 64 w 86"/>
                  <a:gd name="T57" fmla="*/ 38 h 46"/>
                  <a:gd name="T58" fmla="*/ 62 w 86"/>
                  <a:gd name="T59" fmla="*/ 42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6"/>
                  <a:gd name="T91" fmla="*/ 0 h 46"/>
                  <a:gd name="T92" fmla="*/ 86 w 86"/>
                  <a:gd name="T93" fmla="*/ 46 h 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6" h="46">
                    <a:moveTo>
                      <a:pt x="62" y="42"/>
                    </a:moveTo>
                    <a:lnTo>
                      <a:pt x="60" y="32"/>
                    </a:lnTo>
                    <a:lnTo>
                      <a:pt x="56" y="28"/>
                    </a:lnTo>
                    <a:lnTo>
                      <a:pt x="52" y="28"/>
                    </a:lnTo>
                    <a:lnTo>
                      <a:pt x="46" y="28"/>
                    </a:lnTo>
                    <a:lnTo>
                      <a:pt x="42" y="32"/>
                    </a:lnTo>
                    <a:lnTo>
                      <a:pt x="32" y="38"/>
                    </a:lnTo>
                    <a:lnTo>
                      <a:pt x="24" y="44"/>
                    </a:lnTo>
                    <a:lnTo>
                      <a:pt x="18" y="46"/>
                    </a:lnTo>
                    <a:lnTo>
                      <a:pt x="12" y="44"/>
                    </a:lnTo>
                    <a:lnTo>
                      <a:pt x="16" y="40"/>
                    </a:lnTo>
                    <a:lnTo>
                      <a:pt x="12" y="38"/>
                    </a:lnTo>
                    <a:lnTo>
                      <a:pt x="8" y="38"/>
                    </a:lnTo>
                    <a:lnTo>
                      <a:pt x="4" y="38"/>
                    </a:lnTo>
                    <a:lnTo>
                      <a:pt x="0" y="36"/>
                    </a:lnTo>
                    <a:lnTo>
                      <a:pt x="10" y="26"/>
                    </a:lnTo>
                    <a:lnTo>
                      <a:pt x="24" y="16"/>
                    </a:lnTo>
                    <a:lnTo>
                      <a:pt x="50" y="0"/>
                    </a:lnTo>
                    <a:lnTo>
                      <a:pt x="56" y="6"/>
                    </a:lnTo>
                    <a:lnTo>
                      <a:pt x="62" y="14"/>
                    </a:lnTo>
                    <a:lnTo>
                      <a:pt x="76" y="24"/>
                    </a:lnTo>
                    <a:lnTo>
                      <a:pt x="74" y="30"/>
                    </a:lnTo>
                    <a:lnTo>
                      <a:pt x="80" y="30"/>
                    </a:lnTo>
                    <a:lnTo>
                      <a:pt x="86" y="32"/>
                    </a:lnTo>
                    <a:lnTo>
                      <a:pt x="80" y="38"/>
                    </a:lnTo>
                    <a:lnTo>
                      <a:pt x="76" y="40"/>
                    </a:lnTo>
                    <a:lnTo>
                      <a:pt x="70" y="42"/>
                    </a:lnTo>
                    <a:lnTo>
                      <a:pt x="66" y="40"/>
                    </a:lnTo>
                    <a:lnTo>
                      <a:pt x="64" y="38"/>
                    </a:lnTo>
                    <a:lnTo>
                      <a:pt x="62" y="42"/>
                    </a:lnTo>
                    <a:close/>
                  </a:path>
                </a:pathLst>
              </a:custGeom>
              <a:solidFill>
                <a:srgbClr val="C0C0C0"/>
              </a:solidFill>
              <a:ln w="12700">
                <a:solidFill>
                  <a:schemeClr val="bg1"/>
                </a:solidFill>
                <a:round/>
                <a:headEnd/>
                <a:tailEnd/>
              </a:ln>
            </p:spPr>
            <p:txBody>
              <a:bodyPr/>
              <a:lstStyle/>
              <a:p>
                <a:endParaRPr lang="en-GB"/>
              </a:p>
            </p:txBody>
          </p:sp>
          <p:sp>
            <p:nvSpPr>
              <p:cNvPr id="58991" name="Freeform 20"/>
              <p:cNvSpPr>
                <a:spLocks/>
              </p:cNvSpPr>
              <p:nvPr/>
            </p:nvSpPr>
            <p:spPr bwMode="auto">
              <a:xfrm>
                <a:off x="1444" y="681"/>
                <a:ext cx="176" cy="40"/>
              </a:xfrm>
              <a:custGeom>
                <a:avLst/>
                <a:gdLst>
                  <a:gd name="T0" fmla="*/ 32 w 176"/>
                  <a:gd name="T1" fmla="*/ 24 h 40"/>
                  <a:gd name="T2" fmla="*/ 40 w 176"/>
                  <a:gd name="T3" fmla="*/ 18 h 40"/>
                  <a:gd name="T4" fmla="*/ 34 w 176"/>
                  <a:gd name="T5" fmla="*/ 16 h 40"/>
                  <a:gd name="T6" fmla="*/ 30 w 176"/>
                  <a:gd name="T7" fmla="*/ 16 h 40"/>
                  <a:gd name="T8" fmla="*/ 24 w 176"/>
                  <a:gd name="T9" fmla="*/ 16 h 40"/>
                  <a:gd name="T10" fmla="*/ 14 w 176"/>
                  <a:gd name="T11" fmla="*/ 18 h 40"/>
                  <a:gd name="T12" fmla="*/ 10 w 176"/>
                  <a:gd name="T13" fmla="*/ 16 h 40"/>
                  <a:gd name="T14" fmla="*/ 6 w 176"/>
                  <a:gd name="T15" fmla="*/ 14 h 40"/>
                  <a:gd name="T16" fmla="*/ 0 w 176"/>
                  <a:gd name="T17" fmla="*/ 6 h 40"/>
                  <a:gd name="T18" fmla="*/ 10 w 176"/>
                  <a:gd name="T19" fmla="*/ 2 h 40"/>
                  <a:gd name="T20" fmla="*/ 22 w 176"/>
                  <a:gd name="T21" fmla="*/ 0 h 40"/>
                  <a:gd name="T22" fmla="*/ 30 w 176"/>
                  <a:gd name="T23" fmla="*/ 2 h 40"/>
                  <a:gd name="T24" fmla="*/ 36 w 176"/>
                  <a:gd name="T25" fmla="*/ 6 h 40"/>
                  <a:gd name="T26" fmla="*/ 42 w 176"/>
                  <a:gd name="T27" fmla="*/ 8 h 40"/>
                  <a:gd name="T28" fmla="*/ 48 w 176"/>
                  <a:gd name="T29" fmla="*/ 10 h 40"/>
                  <a:gd name="T30" fmla="*/ 62 w 176"/>
                  <a:gd name="T31" fmla="*/ 10 h 40"/>
                  <a:gd name="T32" fmla="*/ 66 w 176"/>
                  <a:gd name="T33" fmla="*/ 8 h 40"/>
                  <a:gd name="T34" fmla="*/ 70 w 176"/>
                  <a:gd name="T35" fmla="*/ 6 h 40"/>
                  <a:gd name="T36" fmla="*/ 74 w 176"/>
                  <a:gd name="T37" fmla="*/ 6 h 40"/>
                  <a:gd name="T38" fmla="*/ 68 w 176"/>
                  <a:gd name="T39" fmla="*/ 10 h 40"/>
                  <a:gd name="T40" fmla="*/ 66 w 176"/>
                  <a:gd name="T41" fmla="*/ 12 h 40"/>
                  <a:gd name="T42" fmla="*/ 64 w 176"/>
                  <a:gd name="T43" fmla="*/ 16 h 40"/>
                  <a:gd name="T44" fmla="*/ 66 w 176"/>
                  <a:gd name="T45" fmla="*/ 18 h 40"/>
                  <a:gd name="T46" fmla="*/ 66 w 176"/>
                  <a:gd name="T47" fmla="*/ 20 h 40"/>
                  <a:gd name="T48" fmla="*/ 72 w 176"/>
                  <a:gd name="T49" fmla="*/ 22 h 40"/>
                  <a:gd name="T50" fmla="*/ 86 w 176"/>
                  <a:gd name="T51" fmla="*/ 22 h 40"/>
                  <a:gd name="T52" fmla="*/ 102 w 176"/>
                  <a:gd name="T53" fmla="*/ 22 h 40"/>
                  <a:gd name="T54" fmla="*/ 116 w 176"/>
                  <a:gd name="T55" fmla="*/ 20 h 40"/>
                  <a:gd name="T56" fmla="*/ 130 w 176"/>
                  <a:gd name="T57" fmla="*/ 18 h 40"/>
                  <a:gd name="T58" fmla="*/ 146 w 176"/>
                  <a:gd name="T59" fmla="*/ 18 h 40"/>
                  <a:gd name="T60" fmla="*/ 156 w 176"/>
                  <a:gd name="T61" fmla="*/ 18 h 40"/>
                  <a:gd name="T62" fmla="*/ 164 w 176"/>
                  <a:gd name="T63" fmla="*/ 20 h 40"/>
                  <a:gd name="T64" fmla="*/ 176 w 176"/>
                  <a:gd name="T65" fmla="*/ 24 h 40"/>
                  <a:gd name="T66" fmla="*/ 172 w 176"/>
                  <a:gd name="T67" fmla="*/ 32 h 40"/>
                  <a:gd name="T68" fmla="*/ 168 w 176"/>
                  <a:gd name="T69" fmla="*/ 38 h 40"/>
                  <a:gd name="T70" fmla="*/ 160 w 176"/>
                  <a:gd name="T71" fmla="*/ 40 h 40"/>
                  <a:gd name="T72" fmla="*/ 152 w 176"/>
                  <a:gd name="T73" fmla="*/ 40 h 40"/>
                  <a:gd name="T74" fmla="*/ 142 w 176"/>
                  <a:gd name="T75" fmla="*/ 40 h 40"/>
                  <a:gd name="T76" fmla="*/ 134 w 176"/>
                  <a:gd name="T77" fmla="*/ 38 h 40"/>
                  <a:gd name="T78" fmla="*/ 128 w 176"/>
                  <a:gd name="T79" fmla="*/ 38 h 40"/>
                  <a:gd name="T80" fmla="*/ 118 w 176"/>
                  <a:gd name="T81" fmla="*/ 36 h 40"/>
                  <a:gd name="T82" fmla="*/ 112 w 176"/>
                  <a:gd name="T83" fmla="*/ 36 h 40"/>
                  <a:gd name="T84" fmla="*/ 104 w 176"/>
                  <a:gd name="T85" fmla="*/ 34 h 40"/>
                  <a:gd name="T86" fmla="*/ 98 w 176"/>
                  <a:gd name="T87" fmla="*/ 32 h 40"/>
                  <a:gd name="T88" fmla="*/ 92 w 176"/>
                  <a:gd name="T89" fmla="*/ 32 h 40"/>
                  <a:gd name="T90" fmla="*/ 84 w 176"/>
                  <a:gd name="T91" fmla="*/ 34 h 40"/>
                  <a:gd name="T92" fmla="*/ 78 w 176"/>
                  <a:gd name="T93" fmla="*/ 36 h 40"/>
                  <a:gd name="T94" fmla="*/ 74 w 176"/>
                  <a:gd name="T95" fmla="*/ 40 h 40"/>
                  <a:gd name="T96" fmla="*/ 68 w 176"/>
                  <a:gd name="T97" fmla="*/ 40 h 40"/>
                  <a:gd name="T98" fmla="*/ 46 w 176"/>
                  <a:gd name="T99" fmla="*/ 38 h 40"/>
                  <a:gd name="T100" fmla="*/ 34 w 176"/>
                  <a:gd name="T101" fmla="*/ 38 h 40"/>
                  <a:gd name="T102" fmla="*/ 30 w 176"/>
                  <a:gd name="T103" fmla="*/ 38 h 40"/>
                  <a:gd name="T104" fmla="*/ 26 w 176"/>
                  <a:gd name="T105" fmla="*/ 40 h 40"/>
                  <a:gd name="T106" fmla="*/ 26 w 176"/>
                  <a:gd name="T107" fmla="*/ 32 h 40"/>
                  <a:gd name="T108" fmla="*/ 30 w 176"/>
                  <a:gd name="T109" fmla="*/ 26 h 40"/>
                  <a:gd name="T110" fmla="*/ 34 w 176"/>
                  <a:gd name="T111" fmla="*/ 22 h 40"/>
                  <a:gd name="T112" fmla="*/ 40 w 176"/>
                  <a:gd name="T113" fmla="*/ 20 h 40"/>
                  <a:gd name="T114" fmla="*/ 32 w 176"/>
                  <a:gd name="T115" fmla="*/ 24 h 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6"/>
                  <a:gd name="T175" fmla="*/ 0 h 40"/>
                  <a:gd name="T176" fmla="*/ 176 w 176"/>
                  <a:gd name="T177" fmla="*/ 40 h 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6" h="40">
                    <a:moveTo>
                      <a:pt x="32" y="24"/>
                    </a:moveTo>
                    <a:lnTo>
                      <a:pt x="40" y="18"/>
                    </a:lnTo>
                    <a:lnTo>
                      <a:pt x="34" y="16"/>
                    </a:lnTo>
                    <a:lnTo>
                      <a:pt x="30" y="16"/>
                    </a:lnTo>
                    <a:lnTo>
                      <a:pt x="24" y="16"/>
                    </a:lnTo>
                    <a:lnTo>
                      <a:pt x="14" y="18"/>
                    </a:lnTo>
                    <a:lnTo>
                      <a:pt x="10" y="16"/>
                    </a:lnTo>
                    <a:lnTo>
                      <a:pt x="6" y="14"/>
                    </a:lnTo>
                    <a:lnTo>
                      <a:pt x="0" y="6"/>
                    </a:lnTo>
                    <a:lnTo>
                      <a:pt x="10" y="2"/>
                    </a:lnTo>
                    <a:lnTo>
                      <a:pt x="22" y="0"/>
                    </a:lnTo>
                    <a:lnTo>
                      <a:pt x="30" y="2"/>
                    </a:lnTo>
                    <a:lnTo>
                      <a:pt x="36" y="6"/>
                    </a:lnTo>
                    <a:lnTo>
                      <a:pt x="42" y="8"/>
                    </a:lnTo>
                    <a:lnTo>
                      <a:pt x="48" y="10"/>
                    </a:lnTo>
                    <a:lnTo>
                      <a:pt x="62" y="10"/>
                    </a:lnTo>
                    <a:lnTo>
                      <a:pt x="66" y="8"/>
                    </a:lnTo>
                    <a:lnTo>
                      <a:pt x="70" y="6"/>
                    </a:lnTo>
                    <a:lnTo>
                      <a:pt x="74" y="6"/>
                    </a:lnTo>
                    <a:lnTo>
                      <a:pt x="68" y="10"/>
                    </a:lnTo>
                    <a:lnTo>
                      <a:pt x="66" y="12"/>
                    </a:lnTo>
                    <a:lnTo>
                      <a:pt x="64" y="16"/>
                    </a:lnTo>
                    <a:lnTo>
                      <a:pt x="66" y="18"/>
                    </a:lnTo>
                    <a:lnTo>
                      <a:pt x="66" y="20"/>
                    </a:lnTo>
                    <a:lnTo>
                      <a:pt x="72" y="22"/>
                    </a:lnTo>
                    <a:lnTo>
                      <a:pt x="86" y="22"/>
                    </a:lnTo>
                    <a:lnTo>
                      <a:pt x="102" y="22"/>
                    </a:lnTo>
                    <a:lnTo>
                      <a:pt x="116" y="20"/>
                    </a:lnTo>
                    <a:lnTo>
                      <a:pt x="130" y="18"/>
                    </a:lnTo>
                    <a:lnTo>
                      <a:pt x="146" y="18"/>
                    </a:lnTo>
                    <a:lnTo>
                      <a:pt x="156" y="18"/>
                    </a:lnTo>
                    <a:lnTo>
                      <a:pt x="164" y="20"/>
                    </a:lnTo>
                    <a:lnTo>
                      <a:pt x="176" y="24"/>
                    </a:lnTo>
                    <a:lnTo>
                      <a:pt x="172" y="32"/>
                    </a:lnTo>
                    <a:lnTo>
                      <a:pt x="168" y="38"/>
                    </a:lnTo>
                    <a:lnTo>
                      <a:pt x="160" y="40"/>
                    </a:lnTo>
                    <a:lnTo>
                      <a:pt x="152" y="40"/>
                    </a:lnTo>
                    <a:lnTo>
                      <a:pt x="142" y="40"/>
                    </a:lnTo>
                    <a:lnTo>
                      <a:pt x="134" y="38"/>
                    </a:lnTo>
                    <a:lnTo>
                      <a:pt x="128" y="38"/>
                    </a:lnTo>
                    <a:lnTo>
                      <a:pt x="118" y="36"/>
                    </a:lnTo>
                    <a:lnTo>
                      <a:pt x="112" y="36"/>
                    </a:lnTo>
                    <a:lnTo>
                      <a:pt x="104" y="34"/>
                    </a:lnTo>
                    <a:lnTo>
                      <a:pt x="98" y="32"/>
                    </a:lnTo>
                    <a:lnTo>
                      <a:pt x="92" y="32"/>
                    </a:lnTo>
                    <a:lnTo>
                      <a:pt x="84" y="34"/>
                    </a:lnTo>
                    <a:lnTo>
                      <a:pt x="78" y="36"/>
                    </a:lnTo>
                    <a:lnTo>
                      <a:pt x="74" y="40"/>
                    </a:lnTo>
                    <a:lnTo>
                      <a:pt x="68" y="40"/>
                    </a:lnTo>
                    <a:lnTo>
                      <a:pt x="46" y="38"/>
                    </a:lnTo>
                    <a:lnTo>
                      <a:pt x="34" y="38"/>
                    </a:lnTo>
                    <a:lnTo>
                      <a:pt x="30" y="38"/>
                    </a:lnTo>
                    <a:lnTo>
                      <a:pt x="26" y="40"/>
                    </a:lnTo>
                    <a:lnTo>
                      <a:pt x="26" y="32"/>
                    </a:lnTo>
                    <a:lnTo>
                      <a:pt x="30" y="26"/>
                    </a:lnTo>
                    <a:lnTo>
                      <a:pt x="34" y="22"/>
                    </a:lnTo>
                    <a:lnTo>
                      <a:pt x="40" y="20"/>
                    </a:lnTo>
                    <a:lnTo>
                      <a:pt x="32" y="24"/>
                    </a:lnTo>
                    <a:close/>
                  </a:path>
                </a:pathLst>
              </a:custGeom>
              <a:solidFill>
                <a:srgbClr val="C0C0C0"/>
              </a:solidFill>
              <a:ln w="12700">
                <a:solidFill>
                  <a:schemeClr val="bg1"/>
                </a:solidFill>
                <a:round/>
                <a:headEnd/>
                <a:tailEnd/>
              </a:ln>
            </p:spPr>
            <p:txBody>
              <a:bodyPr/>
              <a:lstStyle/>
              <a:p>
                <a:endParaRPr lang="en-GB"/>
              </a:p>
            </p:txBody>
          </p:sp>
          <p:sp>
            <p:nvSpPr>
              <p:cNvPr id="58992" name="Freeform 21"/>
              <p:cNvSpPr>
                <a:spLocks/>
              </p:cNvSpPr>
              <p:nvPr/>
            </p:nvSpPr>
            <p:spPr bwMode="auto">
              <a:xfrm>
                <a:off x="1418" y="705"/>
                <a:ext cx="34" cy="14"/>
              </a:xfrm>
              <a:custGeom>
                <a:avLst/>
                <a:gdLst>
                  <a:gd name="T0" fmla="*/ 34 w 34"/>
                  <a:gd name="T1" fmla="*/ 8 h 14"/>
                  <a:gd name="T2" fmla="*/ 30 w 34"/>
                  <a:gd name="T3" fmla="*/ 12 h 14"/>
                  <a:gd name="T4" fmla="*/ 26 w 34"/>
                  <a:gd name="T5" fmla="*/ 14 h 14"/>
                  <a:gd name="T6" fmla="*/ 22 w 34"/>
                  <a:gd name="T7" fmla="*/ 14 h 14"/>
                  <a:gd name="T8" fmla="*/ 12 w 34"/>
                  <a:gd name="T9" fmla="*/ 12 h 14"/>
                  <a:gd name="T10" fmla="*/ 0 w 34"/>
                  <a:gd name="T11" fmla="*/ 10 h 14"/>
                  <a:gd name="T12" fmla="*/ 8 w 34"/>
                  <a:gd name="T13" fmla="*/ 4 h 14"/>
                  <a:gd name="T14" fmla="*/ 18 w 34"/>
                  <a:gd name="T15" fmla="*/ 0 h 14"/>
                  <a:gd name="T16" fmla="*/ 24 w 34"/>
                  <a:gd name="T17" fmla="*/ 0 h 14"/>
                  <a:gd name="T18" fmla="*/ 28 w 34"/>
                  <a:gd name="T19" fmla="*/ 2 h 14"/>
                  <a:gd name="T20" fmla="*/ 32 w 34"/>
                  <a:gd name="T21" fmla="*/ 4 h 14"/>
                  <a:gd name="T22" fmla="*/ 34 w 34"/>
                  <a:gd name="T23" fmla="*/ 8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4"/>
                  <a:gd name="T38" fmla="*/ 34 w 34"/>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4">
                    <a:moveTo>
                      <a:pt x="34" y="8"/>
                    </a:moveTo>
                    <a:lnTo>
                      <a:pt x="30" y="12"/>
                    </a:lnTo>
                    <a:lnTo>
                      <a:pt x="26" y="14"/>
                    </a:lnTo>
                    <a:lnTo>
                      <a:pt x="22" y="14"/>
                    </a:lnTo>
                    <a:lnTo>
                      <a:pt x="12" y="12"/>
                    </a:lnTo>
                    <a:lnTo>
                      <a:pt x="0" y="10"/>
                    </a:lnTo>
                    <a:lnTo>
                      <a:pt x="8" y="4"/>
                    </a:lnTo>
                    <a:lnTo>
                      <a:pt x="18" y="0"/>
                    </a:lnTo>
                    <a:lnTo>
                      <a:pt x="24" y="0"/>
                    </a:lnTo>
                    <a:lnTo>
                      <a:pt x="28" y="2"/>
                    </a:lnTo>
                    <a:lnTo>
                      <a:pt x="32" y="4"/>
                    </a:lnTo>
                    <a:lnTo>
                      <a:pt x="34" y="8"/>
                    </a:lnTo>
                    <a:close/>
                  </a:path>
                </a:pathLst>
              </a:custGeom>
              <a:solidFill>
                <a:srgbClr val="C0C0C0"/>
              </a:solidFill>
              <a:ln w="12700">
                <a:solidFill>
                  <a:schemeClr val="bg1"/>
                </a:solidFill>
                <a:round/>
                <a:headEnd/>
                <a:tailEnd/>
              </a:ln>
            </p:spPr>
            <p:txBody>
              <a:bodyPr/>
              <a:lstStyle/>
              <a:p>
                <a:endParaRPr lang="en-GB"/>
              </a:p>
            </p:txBody>
          </p:sp>
          <p:sp>
            <p:nvSpPr>
              <p:cNvPr id="58993" name="Freeform 22"/>
              <p:cNvSpPr>
                <a:spLocks/>
              </p:cNvSpPr>
              <p:nvPr/>
            </p:nvSpPr>
            <p:spPr bwMode="auto">
              <a:xfrm>
                <a:off x="1554" y="821"/>
                <a:ext cx="34" cy="18"/>
              </a:xfrm>
              <a:custGeom>
                <a:avLst/>
                <a:gdLst>
                  <a:gd name="T0" fmla="*/ 18 w 34"/>
                  <a:gd name="T1" fmla="*/ 2 h 18"/>
                  <a:gd name="T2" fmla="*/ 30 w 34"/>
                  <a:gd name="T3" fmla="*/ 0 h 18"/>
                  <a:gd name="T4" fmla="*/ 32 w 34"/>
                  <a:gd name="T5" fmla="*/ 0 h 18"/>
                  <a:gd name="T6" fmla="*/ 34 w 34"/>
                  <a:gd name="T7" fmla="*/ 2 h 18"/>
                  <a:gd name="T8" fmla="*/ 32 w 34"/>
                  <a:gd name="T9" fmla="*/ 6 h 18"/>
                  <a:gd name="T10" fmla="*/ 30 w 34"/>
                  <a:gd name="T11" fmla="*/ 10 h 18"/>
                  <a:gd name="T12" fmla="*/ 24 w 34"/>
                  <a:gd name="T13" fmla="*/ 14 h 18"/>
                  <a:gd name="T14" fmla="*/ 16 w 34"/>
                  <a:gd name="T15" fmla="*/ 18 h 18"/>
                  <a:gd name="T16" fmla="*/ 6 w 34"/>
                  <a:gd name="T17" fmla="*/ 18 h 18"/>
                  <a:gd name="T18" fmla="*/ 2 w 34"/>
                  <a:gd name="T19" fmla="*/ 16 h 18"/>
                  <a:gd name="T20" fmla="*/ 0 w 34"/>
                  <a:gd name="T21" fmla="*/ 14 h 18"/>
                  <a:gd name="T22" fmla="*/ 2 w 34"/>
                  <a:gd name="T23" fmla="*/ 10 h 18"/>
                  <a:gd name="T24" fmla="*/ 8 w 34"/>
                  <a:gd name="T25" fmla="*/ 6 h 18"/>
                  <a:gd name="T26" fmla="*/ 14 w 34"/>
                  <a:gd name="T27" fmla="*/ 2 h 18"/>
                  <a:gd name="T28" fmla="*/ 20 w 34"/>
                  <a:gd name="T29" fmla="*/ 2 h 18"/>
                  <a:gd name="T30" fmla="*/ 20 w 34"/>
                  <a:gd name="T31" fmla="*/ 0 h 18"/>
                  <a:gd name="T32" fmla="*/ 18 w 34"/>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18"/>
                  <a:gd name="T53" fmla="*/ 34 w 3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18">
                    <a:moveTo>
                      <a:pt x="18" y="2"/>
                    </a:moveTo>
                    <a:lnTo>
                      <a:pt x="30" y="0"/>
                    </a:lnTo>
                    <a:lnTo>
                      <a:pt x="32" y="0"/>
                    </a:lnTo>
                    <a:lnTo>
                      <a:pt x="34" y="2"/>
                    </a:lnTo>
                    <a:lnTo>
                      <a:pt x="32" y="6"/>
                    </a:lnTo>
                    <a:lnTo>
                      <a:pt x="30" y="10"/>
                    </a:lnTo>
                    <a:lnTo>
                      <a:pt x="24" y="14"/>
                    </a:lnTo>
                    <a:lnTo>
                      <a:pt x="16" y="18"/>
                    </a:lnTo>
                    <a:lnTo>
                      <a:pt x="6" y="18"/>
                    </a:lnTo>
                    <a:lnTo>
                      <a:pt x="2" y="16"/>
                    </a:lnTo>
                    <a:lnTo>
                      <a:pt x="0" y="14"/>
                    </a:lnTo>
                    <a:lnTo>
                      <a:pt x="2" y="10"/>
                    </a:lnTo>
                    <a:lnTo>
                      <a:pt x="8" y="6"/>
                    </a:lnTo>
                    <a:lnTo>
                      <a:pt x="14" y="2"/>
                    </a:lnTo>
                    <a:lnTo>
                      <a:pt x="20" y="2"/>
                    </a:lnTo>
                    <a:lnTo>
                      <a:pt x="20" y="0"/>
                    </a:lnTo>
                    <a:lnTo>
                      <a:pt x="18" y="2"/>
                    </a:lnTo>
                    <a:close/>
                  </a:path>
                </a:pathLst>
              </a:custGeom>
              <a:solidFill>
                <a:srgbClr val="C0C0C0"/>
              </a:solidFill>
              <a:ln w="12700">
                <a:solidFill>
                  <a:schemeClr val="bg1"/>
                </a:solidFill>
                <a:round/>
                <a:headEnd/>
                <a:tailEnd/>
              </a:ln>
            </p:spPr>
            <p:txBody>
              <a:bodyPr/>
              <a:lstStyle/>
              <a:p>
                <a:endParaRPr lang="en-GB"/>
              </a:p>
            </p:txBody>
          </p:sp>
        </p:grpSp>
        <p:sp>
          <p:nvSpPr>
            <p:cNvPr id="58736" name="Freeform 23"/>
            <p:cNvSpPr>
              <a:spLocks/>
            </p:cNvSpPr>
            <p:nvPr/>
          </p:nvSpPr>
          <p:spPr bwMode="auto">
            <a:xfrm>
              <a:off x="1662" y="2425"/>
              <a:ext cx="41" cy="38"/>
            </a:xfrm>
            <a:custGeom>
              <a:avLst/>
              <a:gdLst>
                <a:gd name="T0" fmla="*/ 0 w 42"/>
                <a:gd name="T1" fmla="*/ 2147481250 h 38"/>
                <a:gd name="T2" fmla="*/ 1204368081 w 42"/>
                <a:gd name="T3" fmla="*/ 2147481250 h 38"/>
                <a:gd name="T4" fmla="*/ 1204368081 w 42"/>
                <a:gd name="T5" fmla="*/ 2147481250 h 38"/>
                <a:gd name="T6" fmla="*/ 1204368081 w 42"/>
                <a:gd name="T7" fmla="*/ 2147481250 h 38"/>
                <a:gd name="T8" fmla="*/ 1204368081 w 42"/>
                <a:gd name="T9" fmla="*/ 2147481250 h 38"/>
                <a:gd name="T10" fmla="*/ 1204368081 w 42"/>
                <a:gd name="T11" fmla="*/ 2147481250 h 38"/>
                <a:gd name="T12" fmla="*/ 1204368081 w 42"/>
                <a:gd name="T13" fmla="*/ 2147481250 h 38"/>
                <a:gd name="T14" fmla="*/ 1204368081 w 42"/>
                <a:gd name="T15" fmla="*/ 2147481250 h 38"/>
                <a:gd name="T16" fmla="*/ 1204368081 w 42"/>
                <a:gd name="T17" fmla="*/ 2147481250 h 38"/>
                <a:gd name="T18" fmla="*/ 1204368081 w 42"/>
                <a:gd name="T19" fmla="*/ 2147481250 h 38"/>
                <a:gd name="T20" fmla="*/ 1204368081 w 42"/>
                <a:gd name="T21" fmla="*/ 2147481250 h 38"/>
                <a:gd name="T22" fmla="*/ 1204368081 w 42"/>
                <a:gd name="T23" fmla="*/ 0 h 38"/>
                <a:gd name="T24" fmla="*/ 1204368081 w 42"/>
                <a:gd name="T25" fmla="*/ 0 h 38"/>
                <a:gd name="T26" fmla="*/ 1204368081 w 42"/>
                <a:gd name="T27" fmla="*/ 0 h 38"/>
                <a:gd name="T28" fmla="*/ 1204368081 w 42"/>
                <a:gd name="T29" fmla="*/ 2147481250 h 38"/>
                <a:gd name="T30" fmla="*/ 1204368081 w 42"/>
                <a:gd name="T31" fmla="*/ 2147481250 h 38"/>
                <a:gd name="T32" fmla="*/ 1204368081 w 42"/>
                <a:gd name="T33" fmla="*/ 2147481250 h 38"/>
                <a:gd name="T34" fmla="*/ 0 w 42"/>
                <a:gd name="T35" fmla="*/ 2147481250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38"/>
                <a:gd name="T56" fmla="*/ 42 w 42"/>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38">
                  <a:moveTo>
                    <a:pt x="0" y="24"/>
                  </a:moveTo>
                  <a:lnTo>
                    <a:pt x="4" y="32"/>
                  </a:lnTo>
                  <a:lnTo>
                    <a:pt x="18" y="36"/>
                  </a:lnTo>
                  <a:lnTo>
                    <a:pt x="28" y="38"/>
                  </a:lnTo>
                  <a:lnTo>
                    <a:pt x="30" y="36"/>
                  </a:lnTo>
                  <a:lnTo>
                    <a:pt x="34" y="34"/>
                  </a:lnTo>
                  <a:lnTo>
                    <a:pt x="38" y="24"/>
                  </a:lnTo>
                  <a:lnTo>
                    <a:pt x="40" y="14"/>
                  </a:lnTo>
                  <a:lnTo>
                    <a:pt x="42" y="8"/>
                  </a:lnTo>
                  <a:lnTo>
                    <a:pt x="32" y="6"/>
                  </a:lnTo>
                  <a:lnTo>
                    <a:pt x="24" y="4"/>
                  </a:lnTo>
                  <a:lnTo>
                    <a:pt x="16" y="0"/>
                  </a:lnTo>
                  <a:lnTo>
                    <a:pt x="10" y="0"/>
                  </a:lnTo>
                  <a:lnTo>
                    <a:pt x="8" y="0"/>
                  </a:lnTo>
                  <a:lnTo>
                    <a:pt x="6" y="2"/>
                  </a:lnTo>
                  <a:lnTo>
                    <a:pt x="4" y="6"/>
                  </a:lnTo>
                  <a:lnTo>
                    <a:pt x="2" y="16"/>
                  </a:lnTo>
                  <a:lnTo>
                    <a:pt x="0" y="24"/>
                  </a:lnTo>
                  <a:close/>
                </a:path>
              </a:pathLst>
            </a:custGeom>
            <a:solidFill>
              <a:srgbClr val="C0C0C0"/>
            </a:solidFill>
            <a:ln w="12700">
              <a:solidFill>
                <a:schemeClr val="bg1"/>
              </a:solidFill>
              <a:round/>
              <a:headEnd/>
              <a:tailEnd/>
            </a:ln>
          </p:spPr>
          <p:txBody>
            <a:bodyPr/>
            <a:lstStyle/>
            <a:p>
              <a:endParaRPr lang="en-GB"/>
            </a:p>
          </p:txBody>
        </p:sp>
        <p:sp>
          <p:nvSpPr>
            <p:cNvPr id="58737" name="Freeform 24"/>
            <p:cNvSpPr>
              <a:spLocks/>
            </p:cNvSpPr>
            <p:nvPr/>
          </p:nvSpPr>
          <p:spPr bwMode="auto">
            <a:xfrm>
              <a:off x="1098" y="1974"/>
              <a:ext cx="174" cy="68"/>
            </a:xfrm>
            <a:custGeom>
              <a:avLst/>
              <a:gdLst>
                <a:gd name="T0" fmla="*/ 2147481359 w 174"/>
                <a:gd name="T1" fmla="*/ 2147481148 h 68"/>
                <a:gd name="T2" fmla="*/ 2147481359 w 174"/>
                <a:gd name="T3" fmla="*/ 2147481148 h 68"/>
                <a:gd name="T4" fmla="*/ 2147481359 w 174"/>
                <a:gd name="T5" fmla="*/ 2147481148 h 68"/>
                <a:gd name="T6" fmla="*/ 2147481359 w 174"/>
                <a:gd name="T7" fmla="*/ 2147481148 h 68"/>
                <a:gd name="T8" fmla="*/ 2147481359 w 174"/>
                <a:gd name="T9" fmla="*/ 2147481148 h 68"/>
                <a:gd name="T10" fmla="*/ 2147481359 w 174"/>
                <a:gd name="T11" fmla="*/ 2147481148 h 68"/>
                <a:gd name="T12" fmla="*/ 2147481359 w 174"/>
                <a:gd name="T13" fmla="*/ 2147481148 h 68"/>
                <a:gd name="T14" fmla="*/ 2147481359 w 174"/>
                <a:gd name="T15" fmla="*/ 2147481148 h 68"/>
                <a:gd name="T16" fmla="*/ 2147481359 w 174"/>
                <a:gd name="T17" fmla="*/ 2147481148 h 68"/>
                <a:gd name="T18" fmla="*/ 2147481359 w 174"/>
                <a:gd name="T19" fmla="*/ 2147481148 h 68"/>
                <a:gd name="T20" fmla="*/ 2147481359 w 174"/>
                <a:gd name="T21" fmla="*/ 2147481148 h 68"/>
                <a:gd name="T22" fmla="*/ 2147481359 w 174"/>
                <a:gd name="T23" fmla="*/ 2147481148 h 68"/>
                <a:gd name="T24" fmla="*/ 2147481359 w 174"/>
                <a:gd name="T25" fmla="*/ 2147481148 h 68"/>
                <a:gd name="T26" fmla="*/ 0 w 174"/>
                <a:gd name="T27" fmla="*/ 2147481148 h 68"/>
                <a:gd name="T28" fmla="*/ 2147481359 w 174"/>
                <a:gd name="T29" fmla="*/ 2147481148 h 68"/>
                <a:gd name="T30" fmla="*/ 2147481359 w 174"/>
                <a:gd name="T31" fmla="*/ 2147481148 h 68"/>
                <a:gd name="T32" fmla="*/ 2147481359 w 174"/>
                <a:gd name="T33" fmla="*/ 2147481148 h 68"/>
                <a:gd name="T34" fmla="*/ 2147481359 w 174"/>
                <a:gd name="T35" fmla="*/ 2147481148 h 68"/>
                <a:gd name="T36" fmla="*/ 2147481359 w 174"/>
                <a:gd name="T37" fmla="*/ 2147481148 h 68"/>
                <a:gd name="T38" fmla="*/ 2147481359 w 174"/>
                <a:gd name="T39" fmla="*/ 2147481148 h 68"/>
                <a:gd name="T40" fmla="*/ 2147481359 w 174"/>
                <a:gd name="T41" fmla="*/ 0 h 68"/>
                <a:gd name="T42" fmla="*/ 2147481359 w 174"/>
                <a:gd name="T43" fmla="*/ 0 h 68"/>
                <a:gd name="T44" fmla="*/ 2147481359 w 174"/>
                <a:gd name="T45" fmla="*/ 0 h 68"/>
                <a:gd name="T46" fmla="*/ 2147481359 w 174"/>
                <a:gd name="T47" fmla="*/ 2147481148 h 68"/>
                <a:gd name="T48" fmla="*/ 2147481359 w 174"/>
                <a:gd name="T49" fmla="*/ 2147481148 h 68"/>
                <a:gd name="T50" fmla="*/ 2147481359 w 174"/>
                <a:gd name="T51" fmla="*/ 2147481148 h 68"/>
                <a:gd name="T52" fmla="*/ 2147481359 w 174"/>
                <a:gd name="T53" fmla="*/ 2147481148 h 68"/>
                <a:gd name="T54" fmla="*/ 2147481359 w 174"/>
                <a:gd name="T55" fmla="*/ 2147481148 h 68"/>
                <a:gd name="T56" fmla="*/ 2147481359 w 174"/>
                <a:gd name="T57" fmla="*/ 2147481148 h 68"/>
                <a:gd name="T58" fmla="*/ 2147481359 w 174"/>
                <a:gd name="T59" fmla="*/ 2147481148 h 68"/>
                <a:gd name="T60" fmla="*/ 2147481359 w 174"/>
                <a:gd name="T61" fmla="*/ 2147481148 h 68"/>
                <a:gd name="T62" fmla="*/ 2147481359 w 174"/>
                <a:gd name="T63" fmla="*/ 2147481148 h 68"/>
                <a:gd name="T64" fmla="*/ 2147481359 w 174"/>
                <a:gd name="T65" fmla="*/ 2147481148 h 68"/>
                <a:gd name="T66" fmla="*/ 2147481359 w 174"/>
                <a:gd name="T67" fmla="*/ 2147481148 h 68"/>
                <a:gd name="T68" fmla="*/ 2147481359 w 174"/>
                <a:gd name="T69" fmla="*/ 2147481148 h 68"/>
                <a:gd name="T70" fmla="*/ 2147481359 w 174"/>
                <a:gd name="T71" fmla="*/ 2147481148 h 68"/>
                <a:gd name="T72" fmla="*/ 2147481359 w 174"/>
                <a:gd name="T73" fmla="*/ 2147481148 h 68"/>
                <a:gd name="T74" fmla="*/ 2147481359 w 174"/>
                <a:gd name="T75" fmla="*/ 2147481148 h 68"/>
                <a:gd name="T76" fmla="*/ 2147481359 w 174"/>
                <a:gd name="T77" fmla="*/ 2147481148 h 68"/>
                <a:gd name="T78" fmla="*/ 2147481359 w 174"/>
                <a:gd name="T79" fmla="*/ 2147481148 h 68"/>
                <a:gd name="T80" fmla="*/ 2147481359 w 174"/>
                <a:gd name="T81" fmla="*/ 2147481148 h 68"/>
                <a:gd name="T82" fmla="*/ 2147481359 w 174"/>
                <a:gd name="T83" fmla="*/ 2147481148 h 68"/>
                <a:gd name="T84" fmla="*/ 2147481359 w 174"/>
                <a:gd name="T85" fmla="*/ 2147481148 h 68"/>
                <a:gd name="T86" fmla="*/ 2147481359 w 174"/>
                <a:gd name="T87" fmla="*/ 2147481148 h 68"/>
                <a:gd name="T88" fmla="*/ 2147481359 w 174"/>
                <a:gd name="T89" fmla="*/ 2147481148 h 68"/>
                <a:gd name="T90" fmla="*/ 2147481359 w 174"/>
                <a:gd name="T91" fmla="*/ 2147481148 h 68"/>
                <a:gd name="T92" fmla="*/ 2147481359 w 174"/>
                <a:gd name="T93" fmla="*/ 2147481148 h 68"/>
                <a:gd name="T94" fmla="*/ 2147481359 w 174"/>
                <a:gd name="T95" fmla="*/ 2147481148 h 68"/>
                <a:gd name="T96" fmla="*/ 2147481359 w 174"/>
                <a:gd name="T97" fmla="*/ 2147481148 h 68"/>
                <a:gd name="T98" fmla="*/ 2147481359 w 174"/>
                <a:gd name="T99" fmla="*/ 2147481148 h 68"/>
                <a:gd name="T100" fmla="*/ 2147481359 w 174"/>
                <a:gd name="T101" fmla="*/ 2147481148 h 68"/>
                <a:gd name="T102" fmla="*/ 2147481359 w 174"/>
                <a:gd name="T103" fmla="*/ 2147481148 h 68"/>
                <a:gd name="T104" fmla="*/ 2147481359 w 174"/>
                <a:gd name="T105" fmla="*/ 2147481148 h 68"/>
                <a:gd name="T106" fmla="*/ 2147481359 w 174"/>
                <a:gd name="T107" fmla="*/ 2147481148 h 68"/>
                <a:gd name="T108" fmla="*/ 2147481359 w 174"/>
                <a:gd name="T109" fmla="*/ 2147481148 h 68"/>
                <a:gd name="T110" fmla="*/ 2147481359 w 174"/>
                <a:gd name="T111" fmla="*/ 2147481148 h 68"/>
                <a:gd name="T112" fmla="*/ 2147481359 w 174"/>
                <a:gd name="T113" fmla="*/ 2147481148 h 68"/>
                <a:gd name="T114" fmla="*/ 2147481359 w 174"/>
                <a:gd name="T115" fmla="*/ 2147481148 h 68"/>
                <a:gd name="T116" fmla="*/ 2147481359 w 174"/>
                <a:gd name="T117" fmla="*/ 2147481148 h 68"/>
                <a:gd name="T118" fmla="*/ 2147481359 w 174"/>
                <a:gd name="T119" fmla="*/ 2147481148 h 68"/>
                <a:gd name="T120" fmla="*/ 2147481359 w 174"/>
                <a:gd name="T121" fmla="*/ 2147481148 h 68"/>
                <a:gd name="T122" fmla="*/ 2147481359 w 174"/>
                <a:gd name="T123" fmla="*/ 2147481148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4"/>
                <a:gd name="T187" fmla="*/ 0 h 68"/>
                <a:gd name="T188" fmla="*/ 174 w 174"/>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4" h="68">
                  <a:moveTo>
                    <a:pt x="48" y="20"/>
                  </a:moveTo>
                  <a:lnTo>
                    <a:pt x="48" y="16"/>
                  </a:lnTo>
                  <a:lnTo>
                    <a:pt x="52" y="16"/>
                  </a:lnTo>
                  <a:lnTo>
                    <a:pt x="52" y="12"/>
                  </a:lnTo>
                  <a:lnTo>
                    <a:pt x="48" y="10"/>
                  </a:lnTo>
                  <a:lnTo>
                    <a:pt x="46" y="12"/>
                  </a:lnTo>
                  <a:lnTo>
                    <a:pt x="38" y="12"/>
                  </a:lnTo>
                  <a:lnTo>
                    <a:pt x="32" y="16"/>
                  </a:lnTo>
                  <a:lnTo>
                    <a:pt x="24" y="20"/>
                  </a:lnTo>
                  <a:lnTo>
                    <a:pt x="16" y="22"/>
                  </a:lnTo>
                  <a:lnTo>
                    <a:pt x="14" y="24"/>
                  </a:lnTo>
                  <a:lnTo>
                    <a:pt x="12" y="26"/>
                  </a:lnTo>
                  <a:lnTo>
                    <a:pt x="6" y="28"/>
                  </a:lnTo>
                  <a:lnTo>
                    <a:pt x="0" y="28"/>
                  </a:lnTo>
                  <a:lnTo>
                    <a:pt x="4" y="26"/>
                  </a:lnTo>
                  <a:lnTo>
                    <a:pt x="6" y="26"/>
                  </a:lnTo>
                  <a:lnTo>
                    <a:pt x="8" y="20"/>
                  </a:lnTo>
                  <a:lnTo>
                    <a:pt x="12" y="14"/>
                  </a:lnTo>
                  <a:lnTo>
                    <a:pt x="18" y="10"/>
                  </a:lnTo>
                  <a:lnTo>
                    <a:pt x="26" y="6"/>
                  </a:lnTo>
                  <a:lnTo>
                    <a:pt x="44" y="0"/>
                  </a:lnTo>
                  <a:lnTo>
                    <a:pt x="60" y="0"/>
                  </a:lnTo>
                  <a:lnTo>
                    <a:pt x="64" y="0"/>
                  </a:lnTo>
                  <a:lnTo>
                    <a:pt x="66" y="2"/>
                  </a:lnTo>
                  <a:lnTo>
                    <a:pt x="70" y="4"/>
                  </a:lnTo>
                  <a:lnTo>
                    <a:pt x="84" y="8"/>
                  </a:lnTo>
                  <a:lnTo>
                    <a:pt x="92" y="16"/>
                  </a:lnTo>
                  <a:lnTo>
                    <a:pt x="96" y="18"/>
                  </a:lnTo>
                  <a:lnTo>
                    <a:pt x="102" y="18"/>
                  </a:lnTo>
                  <a:lnTo>
                    <a:pt x="110" y="20"/>
                  </a:lnTo>
                  <a:lnTo>
                    <a:pt x="122" y="26"/>
                  </a:lnTo>
                  <a:lnTo>
                    <a:pt x="130" y="34"/>
                  </a:lnTo>
                  <a:lnTo>
                    <a:pt x="140" y="40"/>
                  </a:lnTo>
                  <a:lnTo>
                    <a:pt x="152" y="44"/>
                  </a:lnTo>
                  <a:lnTo>
                    <a:pt x="150" y="46"/>
                  </a:lnTo>
                  <a:lnTo>
                    <a:pt x="150" y="48"/>
                  </a:lnTo>
                  <a:lnTo>
                    <a:pt x="166" y="52"/>
                  </a:lnTo>
                  <a:lnTo>
                    <a:pt x="172" y="56"/>
                  </a:lnTo>
                  <a:lnTo>
                    <a:pt x="174" y="62"/>
                  </a:lnTo>
                  <a:lnTo>
                    <a:pt x="166" y="64"/>
                  </a:lnTo>
                  <a:lnTo>
                    <a:pt x="162" y="64"/>
                  </a:lnTo>
                  <a:lnTo>
                    <a:pt x="162" y="66"/>
                  </a:lnTo>
                  <a:lnTo>
                    <a:pt x="152" y="68"/>
                  </a:lnTo>
                  <a:lnTo>
                    <a:pt x="140" y="68"/>
                  </a:lnTo>
                  <a:lnTo>
                    <a:pt x="116" y="66"/>
                  </a:lnTo>
                  <a:lnTo>
                    <a:pt x="120" y="62"/>
                  </a:lnTo>
                  <a:lnTo>
                    <a:pt x="126" y="56"/>
                  </a:lnTo>
                  <a:lnTo>
                    <a:pt x="126" y="52"/>
                  </a:lnTo>
                  <a:lnTo>
                    <a:pt x="118" y="52"/>
                  </a:lnTo>
                  <a:lnTo>
                    <a:pt x="110" y="50"/>
                  </a:lnTo>
                  <a:lnTo>
                    <a:pt x="106" y="46"/>
                  </a:lnTo>
                  <a:lnTo>
                    <a:pt x="104" y="40"/>
                  </a:lnTo>
                  <a:lnTo>
                    <a:pt x="104" y="36"/>
                  </a:lnTo>
                  <a:lnTo>
                    <a:pt x="102" y="34"/>
                  </a:lnTo>
                  <a:lnTo>
                    <a:pt x="98" y="32"/>
                  </a:lnTo>
                  <a:lnTo>
                    <a:pt x="84" y="32"/>
                  </a:lnTo>
                  <a:lnTo>
                    <a:pt x="82" y="30"/>
                  </a:lnTo>
                  <a:lnTo>
                    <a:pt x="78" y="28"/>
                  </a:lnTo>
                  <a:lnTo>
                    <a:pt x="64" y="24"/>
                  </a:lnTo>
                  <a:lnTo>
                    <a:pt x="54" y="20"/>
                  </a:lnTo>
                  <a:lnTo>
                    <a:pt x="48" y="18"/>
                  </a:lnTo>
                  <a:lnTo>
                    <a:pt x="48" y="20"/>
                  </a:lnTo>
                  <a:close/>
                </a:path>
              </a:pathLst>
            </a:custGeom>
            <a:solidFill>
              <a:srgbClr val="C0C0C0"/>
            </a:solidFill>
            <a:ln w="12700">
              <a:solidFill>
                <a:schemeClr val="bg1"/>
              </a:solidFill>
              <a:round/>
              <a:headEnd/>
              <a:tailEnd/>
            </a:ln>
          </p:spPr>
          <p:txBody>
            <a:bodyPr/>
            <a:lstStyle/>
            <a:p>
              <a:endParaRPr lang="en-GB"/>
            </a:p>
          </p:txBody>
        </p:sp>
        <p:sp>
          <p:nvSpPr>
            <p:cNvPr id="58738" name="Freeform 25"/>
            <p:cNvSpPr>
              <a:spLocks/>
            </p:cNvSpPr>
            <p:nvPr/>
          </p:nvSpPr>
          <p:spPr bwMode="auto">
            <a:xfrm>
              <a:off x="563" y="1465"/>
              <a:ext cx="936" cy="464"/>
            </a:xfrm>
            <a:custGeom>
              <a:avLst/>
              <a:gdLst>
                <a:gd name="T0" fmla="*/ 2147481552 w 936"/>
                <a:gd name="T1" fmla="*/ 2147481547 h 464"/>
                <a:gd name="T2" fmla="*/ 2147481552 w 936"/>
                <a:gd name="T3" fmla="*/ 2147481547 h 464"/>
                <a:gd name="T4" fmla="*/ 2147481552 w 936"/>
                <a:gd name="T5" fmla="*/ 2147481547 h 464"/>
                <a:gd name="T6" fmla="*/ 2147481552 w 936"/>
                <a:gd name="T7" fmla="*/ 2147481547 h 464"/>
                <a:gd name="T8" fmla="*/ 2147481552 w 936"/>
                <a:gd name="T9" fmla="*/ 2147481547 h 464"/>
                <a:gd name="T10" fmla="*/ 2147481552 w 936"/>
                <a:gd name="T11" fmla="*/ 2147481547 h 464"/>
                <a:gd name="T12" fmla="*/ 2147481552 w 936"/>
                <a:gd name="T13" fmla="*/ 2147481547 h 464"/>
                <a:gd name="T14" fmla="*/ 2147481552 w 936"/>
                <a:gd name="T15" fmla="*/ 2147481547 h 464"/>
                <a:gd name="T16" fmla="*/ 2147481552 w 936"/>
                <a:gd name="T17" fmla="*/ 2147481547 h 464"/>
                <a:gd name="T18" fmla="*/ 2147481552 w 936"/>
                <a:gd name="T19" fmla="*/ 2147481547 h 464"/>
                <a:gd name="T20" fmla="*/ 2147481552 w 936"/>
                <a:gd name="T21" fmla="*/ 2147481547 h 464"/>
                <a:gd name="T22" fmla="*/ 2147481552 w 936"/>
                <a:gd name="T23" fmla="*/ 2147481547 h 464"/>
                <a:gd name="T24" fmla="*/ 2147481552 w 936"/>
                <a:gd name="T25" fmla="*/ 2147481547 h 464"/>
                <a:gd name="T26" fmla="*/ 2147481552 w 936"/>
                <a:gd name="T27" fmla="*/ 2147481547 h 464"/>
                <a:gd name="T28" fmla="*/ 2147481552 w 936"/>
                <a:gd name="T29" fmla="*/ 2147481547 h 464"/>
                <a:gd name="T30" fmla="*/ 2147481552 w 936"/>
                <a:gd name="T31" fmla="*/ 2147481547 h 464"/>
                <a:gd name="T32" fmla="*/ 2147481552 w 936"/>
                <a:gd name="T33" fmla="*/ 2147481547 h 464"/>
                <a:gd name="T34" fmla="*/ 2147481552 w 936"/>
                <a:gd name="T35" fmla="*/ 2147481547 h 464"/>
                <a:gd name="T36" fmla="*/ 2147481552 w 936"/>
                <a:gd name="T37" fmla="*/ 2147481547 h 464"/>
                <a:gd name="T38" fmla="*/ 2147481552 w 936"/>
                <a:gd name="T39" fmla="*/ 2147481547 h 464"/>
                <a:gd name="T40" fmla="*/ 2147481552 w 936"/>
                <a:gd name="T41" fmla="*/ 2147481547 h 464"/>
                <a:gd name="T42" fmla="*/ 2147481552 w 936"/>
                <a:gd name="T43" fmla="*/ 2147481547 h 464"/>
                <a:gd name="T44" fmla="*/ 2147481552 w 936"/>
                <a:gd name="T45" fmla="*/ 2147481547 h 464"/>
                <a:gd name="T46" fmla="*/ 2147481552 w 936"/>
                <a:gd name="T47" fmla="*/ 2147481547 h 464"/>
                <a:gd name="T48" fmla="*/ 2147481552 w 936"/>
                <a:gd name="T49" fmla="*/ 2147481547 h 464"/>
                <a:gd name="T50" fmla="*/ 2147481552 w 936"/>
                <a:gd name="T51" fmla="*/ 2147481547 h 464"/>
                <a:gd name="T52" fmla="*/ 2147481552 w 936"/>
                <a:gd name="T53" fmla="*/ 2147481547 h 464"/>
                <a:gd name="T54" fmla="*/ 2147481552 w 936"/>
                <a:gd name="T55" fmla="*/ 2147481547 h 464"/>
                <a:gd name="T56" fmla="*/ 2147481552 w 936"/>
                <a:gd name="T57" fmla="*/ 2147481547 h 464"/>
                <a:gd name="T58" fmla="*/ 2147481552 w 936"/>
                <a:gd name="T59" fmla="*/ 2147481547 h 464"/>
                <a:gd name="T60" fmla="*/ 2147481552 w 936"/>
                <a:gd name="T61" fmla="*/ 2147481547 h 464"/>
                <a:gd name="T62" fmla="*/ 2147481552 w 936"/>
                <a:gd name="T63" fmla="*/ 2147481547 h 464"/>
                <a:gd name="T64" fmla="*/ 2147481552 w 936"/>
                <a:gd name="T65" fmla="*/ 2147481547 h 464"/>
                <a:gd name="T66" fmla="*/ 2147481552 w 936"/>
                <a:gd name="T67" fmla="*/ 2147481547 h 464"/>
                <a:gd name="T68" fmla="*/ 2147481552 w 936"/>
                <a:gd name="T69" fmla="*/ 2147481547 h 464"/>
                <a:gd name="T70" fmla="*/ 2147481552 w 936"/>
                <a:gd name="T71" fmla="*/ 2147481547 h 464"/>
                <a:gd name="T72" fmla="*/ 2147481552 w 936"/>
                <a:gd name="T73" fmla="*/ 2147481547 h 464"/>
                <a:gd name="T74" fmla="*/ 2147481552 w 936"/>
                <a:gd name="T75" fmla="*/ 2147481547 h 464"/>
                <a:gd name="T76" fmla="*/ 2147481552 w 936"/>
                <a:gd name="T77" fmla="*/ 2147481547 h 464"/>
                <a:gd name="T78" fmla="*/ 2147481552 w 936"/>
                <a:gd name="T79" fmla="*/ 2147481547 h 464"/>
                <a:gd name="T80" fmla="*/ 2147481552 w 936"/>
                <a:gd name="T81" fmla="*/ 2147481547 h 464"/>
                <a:gd name="T82" fmla="*/ 2147481552 w 936"/>
                <a:gd name="T83" fmla="*/ 2147481547 h 464"/>
                <a:gd name="T84" fmla="*/ 2147481552 w 936"/>
                <a:gd name="T85" fmla="*/ 2147481547 h 464"/>
                <a:gd name="T86" fmla="*/ 2147481552 w 936"/>
                <a:gd name="T87" fmla="*/ 2147481547 h 464"/>
                <a:gd name="T88" fmla="*/ 2147481552 w 936"/>
                <a:gd name="T89" fmla="*/ 2147481547 h 464"/>
                <a:gd name="T90" fmla="*/ 2147481552 w 936"/>
                <a:gd name="T91" fmla="*/ 2147481547 h 464"/>
                <a:gd name="T92" fmla="*/ 2147481552 w 936"/>
                <a:gd name="T93" fmla="*/ 2147481547 h 464"/>
                <a:gd name="T94" fmla="*/ 2147481552 w 936"/>
                <a:gd name="T95" fmla="*/ 2147481547 h 464"/>
                <a:gd name="T96" fmla="*/ 2147481552 w 936"/>
                <a:gd name="T97" fmla="*/ 2147481547 h 464"/>
                <a:gd name="T98" fmla="*/ 2147481552 w 936"/>
                <a:gd name="T99" fmla="*/ 2147481547 h 464"/>
                <a:gd name="T100" fmla="*/ 2147481552 w 936"/>
                <a:gd name="T101" fmla="*/ 2147481547 h 464"/>
                <a:gd name="T102" fmla="*/ 2147481552 w 936"/>
                <a:gd name="T103" fmla="*/ 2147481547 h 464"/>
                <a:gd name="T104" fmla="*/ 2147481552 w 936"/>
                <a:gd name="T105" fmla="*/ 2147481547 h 464"/>
                <a:gd name="T106" fmla="*/ 2147481552 w 936"/>
                <a:gd name="T107" fmla="*/ 2147481547 h 464"/>
                <a:gd name="T108" fmla="*/ 2147481552 w 936"/>
                <a:gd name="T109" fmla="*/ 2147481547 h 46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6"/>
                <a:gd name="T166" fmla="*/ 0 h 464"/>
                <a:gd name="T167" fmla="*/ 936 w 936"/>
                <a:gd name="T168" fmla="*/ 464 h 46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6" h="464">
                  <a:moveTo>
                    <a:pt x="6" y="242"/>
                  </a:moveTo>
                  <a:lnTo>
                    <a:pt x="6" y="244"/>
                  </a:lnTo>
                  <a:lnTo>
                    <a:pt x="4" y="246"/>
                  </a:lnTo>
                  <a:lnTo>
                    <a:pt x="2" y="252"/>
                  </a:lnTo>
                  <a:lnTo>
                    <a:pt x="4" y="262"/>
                  </a:lnTo>
                  <a:lnTo>
                    <a:pt x="8" y="272"/>
                  </a:lnTo>
                  <a:lnTo>
                    <a:pt x="16" y="278"/>
                  </a:lnTo>
                  <a:lnTo>
                    <a:pt x="28" y="282"/>
                  </a:lnTo>
                  <a:lnTo>
                    <a:pt x="32" y="284"/>
                  </a:lnTo>
                  <a:lnTo>
                    <a:pt x="36" y="286"/>
                  </a:lnTo>
                  <a:lnTo>
                    <a:pt x="44" y="298"/>
                  </a:lnTo>
                  <a:lnTo>
                    <a:pt x="48" y="310"/>
                  </a:lnTo>
                  <a:lnTo>
                    <a:pt x="50" y="322"/>
                  </a:lnTo>
                  <a:lnTo>
                    <a:pt x="72" y="320"/>
                  </a:lnTo>
                  <a:lnTo>
                    <a:pt x="80" y="320"/>
                  </a:lnTo>
                  <a:lnTo>
                    <a:pt x="86" y="322"/>
                  </a:lnTo>
                  <a:lnTo>
                    <a:pt x="134" y="348"/>
                  </a:lnTo>
                  <a:lnTo>
                    <a:pt x="188" y="348"/>
                  </a:lnTo>
                  <a:lnTo>
                    <a:pt x="192" y="338"/>
                  </a:lnTo>
                  <a:lnTo>
                    <a:pt x="208" y="340"/>
                  </a:lnTo>
                  <a:lnTo>
                    <a:pt x="214" y="340"/>
                  </a:lnTo>
                  <a:lnTo>
                    <a:pt x="220" y="338"/>
                  </a:lnTo>
                  <a:lnTo>
                    <a:pt x="222" y="346"/>
                  </a:lnTo>
                  <a:lnTo>
                    <a:pt x="228" y="352"/>
                  </a:lnTo>
                  <a:lnTo>
                    <a:pt x="232" y="356"/>
                  </a:lnTo>
                  <a:lnTo>
                    <a:pt x="236" y="360"/>
                  </a:lnTo>
                  <a:lnTo>
                    <a:pt x="242" y="382"/>
                  </a:lnTo>
                  <a:lnTo>
                    <a:pt x="244" y="386"/>
                  </a:lnTo>
                  <a:lnTo>
                    <a:pt x="248" y="390"/>
                  </a:lnTo>
                  <a:lnTo>
                    <a:pt x="252" y="392"/>
                  </a:lnTo>
                  <a:lnTo>
                    <a:pt x="256" y="392"/>
                  </a:lnTo>
                  <a:lnTo>
                    <a:pt x="262" y="390"/>
                  </a:lnTo>
                  <a:lnTo>
                    <a:pt x="268" y="386"/>
                  </a:lnTo>
                  <a:lnTo>
                    <a:pt x="274" y="380"/>
                  </a:lnTo>
                  <a:lnTo>
                    <a:pt x="276" y="380"/>
                  </a:lnTo>
                  <a:lnTo>
                    <a:pt x="282" y="378"/>
                  </a:lnTo>
                  <a:lnTo>
                    <a:pt x="290" y="380"/>
                  </a:lnTo>
                  <a:lnTo>
                    <a:pt x="296" y="384"/>
                  </a:lnTo>
                  <a:lnTo>
                    <a:pt x="300" y="392"/>
                  </a:lnTo>
                  <a:lnTo>
                    <a:pt x="304" y="400"/>
                  </a:lnTo>
                  <a:lnTo>
                    <a:pt x="308" y="420"/>
                  </a:lnTo>
                  <a:lnTo>
                    <a:pt x="310" y="438"/>
                  </a:lnTo>
                  <a:lnTo>
                    <a:pt x="312" y="442"/>
                  </a:lnTo>
                  <a:lnTo>
                    <a:pt x="316" y="444"/>
                  </a:lnTo>
                  <a:lnTo>
                    <a:pt x="324" y="450"/>
                  </a:lnTo>
                  <a:lnTo>
                    <a:pt x="344" y="456"/>
                  </a:lnTo>
                  <a:lnTo>
                    <a:pt x="346" y="456"/>
                  </a:lnTo>
                  <a:lnTo>
                    <a:pt x="346" y="438"/>
                  </a:lnTo>
                  <a:lnTo>
                    <a:pt x="346" y="430"/>
                  </a:lnTo>
                  <a:lnTo>
                    <a:pt x="348" y="422"/>
                  </a:lnTo>
                  <a:lnTo>
                    <a:pt x="352" y="416"/>
                  </a:lnTo>
                  <a:lnTo>
                    <a:pt x="358" y="410"/>
                  </a:lnTo>
                  <a:lnTo>
                    <a:pt x="364" y="404"/>
                  </a:lnTo>
                  <a:lnTo>
                    <a:pt x="366" y="400"/>
                  </a:lnTo>
                  <a:lnTo>
                    <a:pt x="368" y="396"/>
                  </a:lnTo>
                  <a:lnTo>
                    <a:pt x="376" y="396"/>
                  </a:lnTo>
                  <a:lnTo>
                    <a:pt x="384" y="394"/>
                  </a:lnTo>
                  <a:lnTo>
                    <a:pt x="398" y="386"/>
                  </a:lnTo>
                  <a:lnTo>
                    <a:pt x="400" y="384"/>
                  </a:lnTo>
                  <a:lnTo>
                    <a:pt x="402" y="382"/>
                  </a:lnTo>
                  <a:lnTo>
                    <a:pt x="402" y="378"/>
                  </a:lnTo>
                  <a:lnTo>
                    <a:pt x="406" y="376"/>
                  </a:lnTo>
                  <a:lnTo>
                    <a:pt x="412" y="378"/>
                  </a:lnTo>
                  <a:lnTo>
                    <a:pt x="414" y="376"/>
                  </a:lnTo>
                  <a:lnTo>
                    <a:pt x="416" y="374"/>
                  </a:lnTo>
                  <a:lnTo>
                    <a:pt x="418" y="372"/>
                  </a:lnTo>
                  <a:lnTo>
                    <a:pt x="422" y="372"/>
                  </a:lnTo>
                  <a:lnTo>
                    <a:pt x="428" y="372"/>
                  </a:lnTo>
                  <a:lnTo>
                    <a:pt x="434" y="374"/>
                  </a:lnTo>
                  <a:lnTo>
                    <a:pt x="438" y="376"/>
                  </a:lnTo>
                  <a:lnTo>
                    <a:pt x="444" y="378"/>
                  </a:lnTo>
                  <a:lnTo>
                    <a:pt x="450" y="376"/>
                  </a:lnTo>
                  <a:lnTo>
                    <a:pt x="456" y="376"/>
                  </a:lnTo>
                  <a:lnTo>
                    <a:pt x="462" y="382"/>
                  </a:lnTo>
                  <a:lnTo>
                    <a:pt x="466" y="384"/>
                  </a:lnTo>
                  <a:lnTo>
                    <a:pt x="472" y="386"/>
                  </a:lnTo>
                  <a:lnTo>
                    <a:pt x="478" y="384"/>
                  </a:lnTo>
                  <a:lnTo>
                    <a:pt x="484" y="382"/>
                  </a:lnTo>
                  <a:lnTo>
                    <a:pt x="486" y="384"/>
                  </a:lnTo>
                  <a:lnTo>
                    <a:pt x="488" y="386"/>
                  </a:lnTo>
                  <a:lnTo>
                    <a:pt x="490" y="388"/>
                  </a:lnTo>
                  <a:lnTo>
                    <a:pt x="494" y="388"/>
                  </a:lnTo>
                  <a:lnTo>
                    <a:pt x="496" y="388"/>
                  </a:lnTo>
                  <a:lnTo>
                    <a:pt x="496" y="384"/>
                  </a:lnTo>
                  <a:lnTo>
                    <a:pt x="492" y="382"/>
                  </a:lnTo>
                  <a:lnTo>
                    <a:pt x="490" y="378"/>
                  </a:lnTo>
                  <a:lnTo>
                    <a:pt x="490" y="364"/>
                  </a:lnTo>
                  <a:lnTo>
                    <a:pt x="500" y="362"/>
                  </a:lnTo>
                  <a:lnTo>
                    <a:pt x="510" y="360"/>
                  </a:lnTo>
                  <a:lnTo>
                    <a:pt x="522" y="364"/>
                  </a:lnTo>
                  <a:lnTo>
                    <a:pt x="526" y="362"/>
                  </a:lnTo>
                  <a:lnTo>
                    <a:pt x="530" y="360"/>
                  </a:lnTo>
                  <a:lnTo>
                    <a:pt x="548" y="360"/>
                  </a:lnTo>
                  <a:lnTo>
                    <a:pt x="550" y="362"/>
                  </a:lnTo>
                  <a:lnTo>
                    <a:pt x="554" y="364"/>
                  </a:lnTo>
                  <a:lnTo>
                    <a:pt x="560" y="366"/>
                  </a:lnTo>
                  <a:lnTo>
                    <a:pt x="562" y="370"/>
                  </a:lnTo>
                  <a:lnTo>
                    <a:pt x="562" y="372"/>
                  </a:lnTo>
                  <a:lnTo>
                    <a:pt x="562" y="376"/>
                  </a:lnTo>
                  <a:lnTo>
                    <a:pt x="564" y="376"/>
                  </a:lnTo>
                  <a:lnTo>
                    <a:pt x="570" y="374"/>
                  </a:lnTo>
                  <a:lnTo>
                    <a:pt x="572" y="372"/>
                  </a:lnTo>
                  <a:lnTo>
                    <a:pt x="582" y="368"/>
                  </a:lnTo>
                  <a:lnTo>
                    <a:pt x="590" y="370"/>
                  </a:lnTo>
                  <a:lnTo>
                    <a:pt x="594" y="374"/>
                  </a:lnTo>
                  <a:lnTo>
                    <a:pt x="594" y="378"/>
                  </a:lnTo>
                  <a:lnTo>
                    <a:pt x="596" y="382"/>
                  </a:lnTo>
                  <a:lnTo>
                    <a:pt x="598" y="386"/>
                  </a:lnTo>
                  <a:lnTo>
                    <a:pt x="600" y="388"/>
                  </a:lnTo>
                  <a:lnTo>
                    <a:pt x="604" y="390"/>
                  </a:lnTo>
                  <a:lnTo>
                    <a:pt x="602" y="396"/>
                  </a:lnTo>
                  <a:lnTo>
                    <a:pt x="600" y="398"/>
                  </a:lnTo>
                  <a:lnTo>
                    <a:pt x="598" y="402"/>
                  </a:lnTo>
                  <a:lnTo>
                    <a:pt x="598" y="406"/>
                  </a:lnTo>
                  <a:lnTo>
                    <a:pt x="600" y="410"/>
                  </a:lnTo>
                  <a:lnTo>
                    <a:pt x="602" y="414"/>
                  </a:lnTo>
                  <a:lnTo>
                    <a:pt x="600" y="416"/>
                  </a:lnTo>
                  <a:lnTo>
                    <a:pt x="600" y="418"/>
                  </a:lnTo>
                  <a:lnTo>
                    <a:pt x="600" y="428"/>
                  </a:lnTo>
                  <a:lnTo>
                    <a:pt x="606" y="436"/>
                  </a:lnTo>
                  <a:lnTo>
                    <a:pt x="606" y="446"/>
                  </a:lnTo>
                  <a:lnTo>
                    <a:pt x="608" y="452"/>
                  </a:lnTo>
                  <a:lnTo>
                    <a:pt x="612" y="458"/>
                  </a:lnTo>
                  <a:lnTo>
                    <a:pt x="616" y="462"/>
                  </a:lnTo>
                  <a:lnTo>
                    <a:pt x="622" y="464"/>
                  </a:lnTo>
                  <a:lnTo>
                    <a:pt x="628" y="464"/>
                  </a:lnTo>
                  <a:lnTo>
                    <a:pt x="628" y="458"/>
                  </a:lnTo>
                  <a:lnTo>
                    <a:pt x="632" y="450"/>
                  </a:lnTo>
                  <a:lnTo>
                    <a:pt x="634" y="444"/>
                  </a:lnTo>
                  <a:lnTo>
                    <a:pt x="636" y="438"/>
                  </a:lnTo>
                  <a:lnTo>
                    <a:pt x="636" y="426"/>
                  </a:lnTo>
                  <a:lnTo>
                    <a:pt x="638" y="416"/>
                  </a:lnTo>
                  <a:lnTo>
                    <a:pt x="636" y="406"/>
                  </a:lnTo>
                  <a:lnTo>
                    <a:pt x="632" y="396"/>
                  </a:lnTo>
                  <a:lnTo>
                    <a:pt x="630" y="384"/>
                  </a:lnTo>
                  <a:lnTo>
                    <a:pt x="628" y="372"/>
                  </a:lnTo>
                  <a:lnTo>
                    <a:pt x="630" y="356"/>
                  </a:lnTo>
                  <a:lnTo>
                    <a:pt x="634" y="344"/>
                  </a:lnTo>
                  <a:lnTo>
                    <a:pt x="642" y="332"/>
                  </a:lnTo>
                  <a:lnTo>
                    <a:pt x="650" y="322"/>
                  </a:lnTo>
                  <a:lnTo>
                    <a:pt x="654" y="322"/>
                  </a:lnTo>
                  <a:lnTo>
                    <a:pt x="658" y="320"/>
                  </a:lnTo>
                  <a:lnTo>
                    <a:pt x="662" y="316"/>
                  </a:lnTo>
                  <a:lnTo>
                    <a:pt x="664" y="314"/>
                  </a:lnTo>
                  <a:lnTo>
                    <a:pt x="670" y="312"/>
                  </a:lnTo>
                  <a:lnTo>
                    <a:pt x="672" y="310"/>
                  </a:lnTo>
                  <a:lnTo>
                    <a:pt x="678" y="302"/>
                  </a:lnTo>
                  <a:lnTo>
                    <a:pt x="682" y="296"/>
                  </a:lnTo>
                  <a:lnTo>
                    <a:pt x="686" y="294"/>
                  </a:lnTo>
                  <a:lnTo>
                    <a:pt x="692" y="294"/>
                  </a:lnTo>
                  <a:lnTo>
                    <a:pt x="692" y="290"/>
                  </a:lnTo>
                  <a:lnTo>
                    <a:pt x="694" y="292"/>
                  </a:lnTo>
                  <a:lnTo>
                    <a:pt x="698" y="290"/>
                  </a:lnTo>
                  <a:lnTo>
                    <a:pt x="702" y="286"/>
                  </a:lnTo>
                  <a:lnTo>
                    <a:pt x="706" y="282"/>
                  </a:lnTo>
                  <a:lnTo>
                    <a:pt x="710" y="278"/>
                  </a:lnTo>
                  <a:lnTo>
                    <a:pt x="718" y="276"/>
                  </a:lnTo>
                  <a:lnTo>
                    <a:pt x="722" y="276"/>
                  </a:lnTo>
                  <a:lnTo>
                    <a:pt x="728" y="272"/>
                  </a:lnTo>
                  <a:lnTo>
                    <a:pt x="726" y="268"/>
                  </a:lnTo>
                  <a:lnTo>
                    <a:pt x="728" y="264"/>
                  </a:lnTo>
                  <a:lnTo>
                    <a:pt x="740" y="260"/>
                  </a:lnTo>
                  <a:lnTo>
                    <a:pt x="742" y="258"/>
                  </a:lnTo>
                  <a:lnTo>
                    <a:pt x="744" y="256"/>
                  </a:lnTo>
                  <a:lnTo>
                    <a:pt x="748" y="254"/>
                  </a:lnTo>
                  <a:lnTo>
                    <a:pt x="750" y="250"/>
                  </a:lnTo>
                  <a:lnTo>
                    <a:pt x="748" y="246"/>
                  </a:lnTo>
                  <a:lnTo>
                    <a:pt x="748" y="242"/>
                  </a:lnTo>
                  <a:lnTo>
                    <a:pt x="746" y="238"/>
                  </a:lnTo>
                  <a:lnTo>
                    <a:pt x="744" y="234"/>
                  </a:lnTo>
                  <a:lnTo>
                    <a:pt x="742" y="230"/>
                  </a:lnTo>
                  <a:lnTo>
                    <a:pt x="738" y="228"/>
                  </a:lnTo>
                  <a:lnTo>
                    <a:pt x="746" y="228"/>
                  </a:lnTo>
                  <a:lnTo>
                    <a:pt x="744" y="228"/>
                  </a:lnTo>
                  <a:lnTo>
                    <a:pt x="744" y="226"/>
                  </a:lnTo>
                  <a:lnTo>
                    <a:pt x="746" y="222"/>
                  </a:lnTo>
                  <a:lnTo>
                    <a:pt x="752" y="224"/>
                  </a:lnTo>
                  <a:lnTo>
                    <a:pt x="756" y="222"/>
                  </a:lnTo>
                  <a:lnTo>
                    <a:pt x="758" y="220"/>
                  </a:lnTo>
                  <a:lnTo>
                    <a:pt x="758" y="212"/>
                  </a:lnTo>
                  <a:lnTo>
                    <a:pt x="754" y="204"/>
                  </a:lnTo>
                  <a:lnTo>
                    <a:pt x="754" y="200"/>
                  </a:lnTo>
                  <a:lnTo>
                    <a:pt x="758" y="206"/>
                  </a:lnTo>
                  <a:lnTo>
                    <a:pt x="760" y="210"/>
                  </a:lnTo>
                  <a:lnTo>
                    <a:pt x="766" y="210"/>
                  </a:lnTo>
                  <a:lnTo>
                    <a:pt x="768" y="210"/>
                  </a:lnTo>
                  <a:lnTo>
                    <a:pt x="770" y="208"/>
                  </a:lnTo>
                  <a:lnTo>
                    <a:pt x="772" y="200"/>
                  </a:lnTo>
                  <a:lnTo>
                    <a:pt x="772" y="180"/>
                  </a:lnTo>
                  <a:lnTo>
                    <a:pt x="772" y="184"/>
                  </a:lnTo>
                  <a:lnTo>
                    <a:pt x="772" y="186"/>
                  </a:lnTo>
                  <a:lnTo>
                    <a:pt x="774" y="186"/>
                  </a:lnTo>
                  <a:lnTo>
                    <a:pt x="774" y="190"/>
                  </a:lnTo>
                  <a:lnTo>
                    <a:pt x="776" y="194"/>
                  </a:lnTo>
                  <a:lnTo>
                    <a:pt x="780" y="188"/>
                  </a:lnTo>
                  <a:lnTo>
                    <a:pt x="786" y="184"/>
                  </a:lnTo>
                  <a:lnTo>
                    <a:pt x="788" y="184"/>
                  </a:lnTo>
                  <a:lnTo>
                    <a:pt x="794" y="176"/>
                  </a:lnTo>
                  <a:lnTo>
                    <a:pt x="800" y="168"/>
                  </a:lnTo>
                  <a:lnTo>
                    <a:pt x="798" y="160"/>
                  </a:lnTo>
                  <a:lnTo>
                    <a:pt x="800" y="158"/>
                  </a:lnTo>
                  <a:lnTo>
                    <a:pt x="802" y="156"/>
                  </a:lnTo>
                  <a:lnTo>
                    <a:pt x="812" y="156"/>
                  </a:lnTo>
                  <a:lnTo>
                    <a:pt x="822" y="156"/>
                  </a:lnTo>
                  <a:lnTo>
                    <a:pt x="828" y="152"/>
                  </a:lnTo>
                  <a:lnTo>
                    <a:pt x="808" y="152"/>
                  </a:lnTo>
                  <a:lnTo>
                    <a:pt x="816" y="150"/>
                  </a:lnTo>
                  <a:lnTo>
                    <a:pt x="826" y="150"/>
                  </a:lnTo>
                  <a:lnTo>
                    <a:pt x="834" y="148"/>
                  </a:lnTo>
                  <a:lnTo>
                    <a:pt x="844" y="144"/>
                  </a:lnTo>
                  <a:lnTo>
                    <a:pt x="848" y="140"/>
                  </a:lnTo>
                  <a:lnTo>
                    <a:pt x="850" y="138"/>
                  </a:lnTo>
                  <a:lnTo>
                    <a:pt x="862" y="140"/>
                  </a:lnTo>
                  <a:lnTo>
                    <a:pt x="868" y="138"/>
                  </a:lnTo>
                  <a:lnTo>
                    <a:pt x="872" y="136"/>
                  </a:lnTo>
                  <a:lnTo>
                    <a:pt x="870" y="132"/>
                  </a:lnTo>
                  <a:lnTo>
                    <a:pt x="868" y="134"/>
                  </a:lnTo>
                  <a:lnTo>
                    <a:pt x="866" y="136"/>
                  </a:lnTo>
                  <a:lnTo>
                    <a:pt x="860" y="136"/>
                  </a:lnTo>
                  <a:lnTo>
                    <a:pt x="862" y="134"/>
                  </a:lnTo>
                  <a:lnTo>
                    <a:pt x="862" y="130"/>
                  </a:lnTo>
                  <a:lnTo>
                    <a:pt x="860" y="126"/>
                  </a:lnTo>
                  <a:lnTo>
                    <a:pt x="862" y="120"/>
                  </a:lnTo>
                  <a:lnTo>
                    <a:pt x="864" y="116"/>
                  </a:lnTo>
                  <a:lnTo>
                    <a:pt x="866" y="110"/>
                  </a:lnTo>
                  <a:lnTo>
                    <a:pt x="868" y="104"/>
                  </a:lnTo>
                  <a:lnTo>
                    <a:pt x="874" y="100"/>
                  </a:lnTo>
                  <a:lnTo>
                    <a:pt x="882" y="96"/>
                  </a:lnTo>
                  <a:lnTo>
                    <a:pt x="900" y="90"/>
                  </a:lnTo>
                  <a:lnTo>
                    <a:pt x="918" y="84"/>
                  </a:lnTo>
                  <a:lnTo>
                    <a:pt x="934" y="78"/>
                  </a:lnTo>
                  <a:lnTo>
                    <a:pt x="928" y="58"/>
                  </a:lnTo>
                  <a:lnTo>
                    <a:pt x="928" y="52"/>
                  </a:lnTo>
                  <a:lnTo>
                    <a:pt x="930" y="48"/>
                  </a:lnTo>
                  <a:lnTo>
                    <a:pt x="936" y="40"/>
                  </a:lnTo>
                  <a:lnTo>
                    <a:pt x="916" y="34"/>
                  </a:lnTo>
                  <a:lnTo>
                    <a:pt x="908" y="36"/>
                  </a:lnTo>
                  <a:lnTo>
                    <a:pt x="902" y="40"/>
                  </a:lnTo>
                  <a:lnTo>
                    <a:pt x="892" y="54"/>
                  </a:lnTo>
                  <a:lnTo>
                    <a:pt x="886" y="62"/>
                  </a:lnTo>
                  <a:lnTo>
                    <a:pt x="880" y="70"/>
                  </a:lnTo>
                  <a:lnTo>
                    <a:pt x="874" y="74"/>
                  </a:lnTo>
                  <a:lnTo>
                    <a:pt x="864" y="76"/>
                  </a:lnTo>
                  <a:lnTo>
                    <a:pt x="858" y="78"/>
                  </a:lnTo>
                  <a:lnTo>
                    <a:pt x="822" y="78"/>
                  </a:lnTo>
                  <a:lnTo>
                    <a:pt x="814" y="82"/>
                  </a:lnTo>
                  <a:lnTo>
                    <a:pt x="806" y="86"/>
                  </a:lnTo>
                  <a:lnTo>
                    <a:pt x="792" y="96"/>
                  </a:lnTo>
                  <a:lnTo>
                    <a:pt x="778" y="106"/>
                  </a:lnTo>
                  <a:lnTo>
                    <a:pt x="772" y="108"/>
                  </a:lnTo>
                  <a:lnTo>
                    <a:pt x="764" y="110"/>
                  </a:lnTo>
                  <a:lnTo>
                    <a:pt x="758" y="108"/>
                  </a:lnTo>
                  <a:lnTo>
                    <a:pt x="752" y="106"/>
                  </a:lnTo>
                  <a:lnTo>
                    <a:pt x="746" y="106"/>
                  </a:lnTo>
                  <a:lnTo>
                    <a:pt x="744" y="108"/>
                  </a:lnTo>
                  <a:lnTo>
                    <a:pt x="740" y="112"/>
                  </a:lnTo>
                  <a:lnTo>
                    <a:pt x="736" y="118"/>
                  </a:lnTo>
                  <a:lnTo>
                    <a:pt x="734" y="124"/>
                  </a:lnTo>
                  <a:lnTo>
                    <a:pt x="722" y="130"/>
                  </a:lnTo>
                  <a:lnTo>
                    <a:pt x="706" y="136"/>
                  </a:lnTo>
                  <a:lnTo>
                    <a:pt x="690" y="142"/>
                  </a:lnTo>
                  <a:lnTo>
                    <a:pt x="678" y="146"/>
                  </a:lnTo>
                  <a:lnTo>
                    <a:pt x="668" y="144"/>
                  </a:lnTo>
                  <a:lnTo>
                    <a:pt x="664" y="142"/>
                  </a:lnTo>
                  <a:lnTo>
                    <a:pt x="664" y="140"/>
                  </a:lnTo>
                  <a:lnTo>
                    <a:pt x="664" y="134"/>
                  </a:lnTo>
                  <a:lnTo>
                    <a:pt x="668" y="130"/>
                  </a:lnTo>
                  <a:lnTo>
                    <a:pt x="676" y="126"/>
                  </a:lnTo>
                  <a:lnTo>
                    <a:pt x="684" y="120"/>
                  </a:lnTo>
                  <a:lnTo>
                    <a:pt x="688" y="116"/>
                  </a:lnTo>
                  <a:lnTo>
                    <a:pt x="688" y="112"/>
                  </a:lnTo>
                  <a:lnTo>
                    <a:pt x="686" y="110"/>
                  </a:lnTo>
                  <a:lnTo>
                    <a:pt x="684" y="108"/>
                  </a:lnTo>
                  <a:lnTo>
                    <a:pt x="686" y="102"/>
                  </a:lnTo>
                  <a:lnTo>
                    <a:pt x="684" y="100"/>
                  </a:lnTo>
                  <a:lnTo>
                    <a:pt x="682" y="94"/>
                  </a:lnTo>
                  <a:lnTo>
                    <a:pt x="678" y="98"/>
                  </a:lnTo>
                  <a:lnTo>
                    <a:pt x="676" y="102"/>
                  </a:lnTo>
                  <a:lnTo>
                    <a:pt x="668" y="102"/>
                  </a:lnTo>
                  <a:lnTo>
                    <a:pt x="672" y="96"/>
                  </a:lnTo>
                  <a:lnTo>
                    <a:pt x="678" y="92"/>
                  </a:lnTo>
                  <a:lnTo>
                    <a:pt x="682" y="84"/>
                  </a:lnTo>
                  <a:lnTo>
                    <a:pt x="684" y="76"/>
                  </a:lnTo>
                  <a:lnTo>
                    <a:pt x="684" y="72"/>
                  </a:lnTo>
                  <a:lnTo>
                    <a:pt x="680" y="70"/>
                  </a:lnTo>
                  <a:lnTo>
                    <a:pt x="676" y="68"/>
                  </a:lnTo>
                  <a:lnTo>
                    <a:pt x="668" y="68"/>
                  </a:lnTo>
                  <a:lnTo>
                    <a:pt x="664" y="68"/>
                  </a:lnTo>
                  <a:lnTo>
                    <a:pt x="656" y="76"/>
                  </a:lnTo>
                  <a:lnTo>
                    <a:pt x="646" y="82"/>
                  </a:lnTo>
                  <a:lnTo>
                    <a:pt x="636" y="88"/>
                  </a:lnTo>
                  <a:lnTo>
                    <a:pt x="628" y="98"/>
                  </a:lnTo>
                  <a:lnTo>
                    <a:pt x="626" y="102"/>
                  </a:lnTo>
                  <a:lnTo>
                    <a:pt x="624" y="110"/>
                  </a:lnTo>
                  <a:lnTo>
                    <a:pt x="622" y="124"/>
                  </a:lnTo>
                  <a:lnTo>
                    <a:pt x="618" y="130"/>
                  </a:lnTo>
                  <a:lnTo>
                    <a:pt x="614" y="136"/>
                  </a:lnTo>
                  <a:lnTo>
                    <a:pt x="608" y="140"/>
                  </a:lnTo>
                  <a:lnTo>
                    <a:pt x="600" y="142"/>
                  </a:lnTo>
                  <a:lnTo>
                    <a:pt x="596" y="140"/>
                  </a:lnTo>
                  <a:lnTo>
                    <a:pt x="594" y="138"/>
                  </a:lnTo>
                  <a:lnTo>
                    <a:pt x="592" y="136"/>
                  </a:lnTo>
                  <a:lnTo>
                    <a:pt x="594" y="130"/>
                  </a:lnTo>
                  <a:lnTo>
                    <a:pt x="596" y="122"/>
                  </a:lnTo>
                  <a:lnTo>
                    <a:pt x="602" y="108"/>
                  </a:lnTo>
                  <a:lnTo>
                    <a:pt x="610" y="96"/>
                  </a:lnTo>
                  <a:lnTo>
                    <a:pt x="618" y="86"/>
                  </a:lnTo>
                  <a:lnTo>
                    <a:pt x="618" y="82"/>
                  </a:lnTo>
                  <a:lnTo>
                    <a:pt x="620" y="78"/>
                  </a:lnTo>
                  <a:lnTo>
                    <a:pt x="628" y="70"/>
                  </a:lnTo>
                  <a:lnTo>
                    <a:pt x="638" y="64"/>
                  </a:lnTo>
                  <a:lnTo>
                    <a:pt x="646" y="62"/>
                  </a:lnTo>
                  <a:lnTo>
                    <a:pt x="666" y="62"/>
                  </a:lnTo>
                  <a:lnTo>
                    <a:pt x="670" y="60"/>
                  </a:lnTo>
                  <a:lnTo>
                    <a:pt x="674" y="60"/>
                  </a:lnTo>
                  <a:lnTo>
                    <a:pt x="682" y="54"/>
                  </a:lnTo>
                  <a:lnTo>
                    <a:pt x="672" y="52"/>
                  </a:lnTo>
                  <a:lnTo>
                    <a:pt x="664" y="52"/>
                  </a:lnTo>
                  <a:lnTo>
                    <a:pt x="658" y="52"/>
                  </a:lnTo>
                  <a:lnTo>
                    <a:pt x="652" y="50"/>
                  </a:lnTo>
                  <a:lnTo>
                    <a:pt x="640" y="48"/>
                  </a:lnTo>
                  <a:lnTo>
                    <a:pt x="636" y="46"/>
                  </a:lnTo>
                  <a:lnTo>
                    <a:pt x="634" y="42"/>
                  </a:lnTo>
                  <a:lnTo>
                    <a:pt x="634" y="38"/>
                  </a:lnTo>
                  <a:lnTo>
                    <a:pt x="628" y="38"/>
                  </a:lnTo>
                  <a:lnTo>
                    <a:pt x="626" y="38"/>
                  </a:lnTo>
                  <a:lnTo>
                    <a:pt x="624" y="36"/>
                  </a:lnTo>
                  <a:lnTo>
                    <a:pt x="630" y="32"/>
                  </a:lnTo>
                  <a:lnTo>
                    <a:pt x="606" y="40"/>
                  </a:lnTo>
                  <a:lnTo>
                    <a:pt x="592" y="42"/>
                  </a:lnTo>
                  <a:lnTo>
                    <a:pt x="580" y="44"/>
                  </a:lnTo>
                  <a:lnTo>
                    <a:pt x="576" y="44"/>
                  </a:lnTo>
                  <a:lnTo>
                    <a:pt x="572" y="44"/>
                  </a:lnTo>
                  <a:lnTo>
                    <a:pt x="568" y="42"/>
                  </a:lnTo>
                  <a:lnTo>
                    <a:pt x="576" y="36"/>
                  </a:lnTo>
                  <a:lnTo>
                    <a:pt x="584" y="32"/>
                  </a:lnTo>
                  <a:lnTo>
                    <a:pt x="594" y="28"/>
                  </a:lnTo>
                  <a:lnTo>
                    <a:pt x="604" y="22"/>
                  </a:lnTo>
                  <a:lnTo>
                    <a:pt x="590" y="20"/>
                  </a:lnTo>
                  <a:lnTo>
                    <a:pt x="580" y="16"/>
                  </a:lnTo>
                  <a:lnTo>
                    <a:pt x="580" y="18"/>
                  </a:lnTo>
                  <a:lnTo>
                    <a:pt x="574" y="16"/>
                  </a:lnTo>
                  <a:lnTo>
                    <a:pt x="568" y="14"/>
                  </a:lnTo>
                  <a:lnTo>
                    <a:pt x="560" y="14"/>
                  </a:lnTo>
                  <a:lnTo>
                    <a:pt x="554" y="12"/>
                  </a:lnTo>
                  <a:lnTo>
                    <a:pt x="548" y="10"/>
                  </a:lnTo>
                  <a:lnTo>
                    <a:pt x="544" y="6"/>
                  </a:lnTo>
                  <a:lnTo>
                    <a:pt x="544" y="0"/>
                  </a:lnTo>
                  <a:lnTo>
                    <a:pt x="120" y="0"/>
                  </a:lnTo>
                  <a:lnTo>
                    <a:pt x="118" y="6"/>
                  </a:lnTo>
                  <a:lnTo>
                    <a:pt x="114" y="14"/>
                  </a:lnTo>
                  <a:lnTo>
                    <a:pt x="112" y="22"/>
                  </a:lnTo>
                  <a:lnTo>
                    <a:pt x="108" y="24"/>
                  </a:lnTo>
                  <a:lnTo>
                    <a:pt x="104" y="26"/>
                  </a:lnTo>
                  <a:lnTo>
                    <a:pt x="102" y="22"/>
                  </a:lnTo>
                  <a:lnTo>
                    <a:pt x="100" y="20"/>
                  </a:lnTo>
                  <a:lnTo>
                    <a:pt x="88" y="16"/>
                  </a:lnTo>
                  <a:lnTo>
                    <a:pt x="84" y="28"/>
                  </a:lnTo>
                  <a:lnTo>
                    <a:pt x="70" y="54"/>
                  </a:lnTo>
                  <a:lnTo>
                    <a:pt x="52" y="84"/>
                  </a:lnTo>
                  <a:lnTo>
                    <a:pt x="44" y="96"/>
                  </a:lnTo>
                  <a:lnTo>
                    <a:pt x="34" y="104"/>
                  </a:lnTo>
                  <a:lnTo>
                    <a:pt x="28" y="112"/>
                  </a:lnTo>
                  <a:lnTo>
                    <a:pt x="22" y="122"/>
                  </a:lnTo>
                  <a:lnTo>
                    <a:pt x="16" y="134"/>
                  </a:lnTo>
                  <a:lnTo>
                    <a:pt x="14" y="146"/>
                  </a:lnTo>
                  <a:lnTo>
                    <a:pt x="10" y="156"/>
                  </a:lnTo>
                  <a:lnTo>
                    <a:pt x="2" y="168"/>
                  </a:lnTo>
                  <a:lnTo>
                    <a:pt x="2" y="172"/>
                  </a:lnTo>
                  <a:lnTo>
                    <a:pt x="2" y="178"/>
                  </a:lnTo>
                  <a:lnTo>
                    <a:pt x="2" y="182"/>
                  </a:lnTo>
                  <a:lnTo>
                    <a:pt x="0" y="184"/>
                  </a:lnTo>
                  <a:lnTo>
                    <a:pt x="0" y="186"/>
                  </a:lnTo>
                  <a:lnTo>
                    <a:pt x="0" y="190"/>
                  </a:lnTo>
                  <a:lnTo>
                    <a:pt x="2" y="202"/>
                  </a:lnTo>
                  <a:lnTo>
                    <a:pt x="4" y="212"/>
                  </a:lnTo>
                  <a:lnTo>
                    <a:pt x="8" y="210"/>
                  </a:lnTo>
                  <a:lnTo>
                    <a:pt x="12" y="208"/>
                  </a:lnTo>
                  <a:lnTo>
                    <a:pt x="20" y="210"/>
                  </a:lnTo>
                  <a:lnTo>
                    <a:pt x="12" y="210"/>
                  </a:lnTo>
                  <a:lnTo>
                    <a:pt x="10" y="212"/>
                  </a:lnTo>
                  <a:lnTo>
                    <a:pt x="8" y="214"/>
                  </a:lnTo>
                  <a:lnTo>
                    <a:pt x="10" y="218"/>
                  </a:lnTo>
                  <a:lnTo>
                    <a:pt x="4" y="216"/>
                  </a:lnTo>
                  <a:lnTo>
                    <a:pt x="2" y="220"/>
                  </a:lnTo>
                  <a:lnTo>
                    <a:pt x="4" y="228"/>
                  </a:lnTo>
                  <a:lnTo>
                    <a:pt x="6" y="230"/>
                  </a:lnTo>
                  <a:lnTo>
                    <a:pt x="8" y="232"/>
                  </a:lnTo>
                  <a:lnTo>
                    <a:pt x="8" y="236"/>
                  </a:lnTo>
                  <a:lnTo>
                    <a:pt x="8" y="238"/>
                  </a:lnTo>
                  <a:lnTo>
                    <a:pt x="6" y="242"/>
                  </a:lnTo>
                  <a:close/>
                </a:path>
              </a:pathLst>
            </a:custGeom>
            <a:solidFill>
              <a:srgbClr val="C0C0C0"/>
            </a:solidFill>
            <a:ln w="12700">
              <a:solidFill>
                <a:schemeClr val="bg1"/>
              </a:solidFill>
              <a:round/>
              <a:headEnd/>
              <a:tailEnd/>
            </a:ln>
          </p:spPr>
          <p:txBody>
            <a:bodyPr/>
            <a:lstStyle/>
            <a:p>
              <a:endParaRPr lang="en-GB"/>
            </a:p>
          </p:txBody>
        </p:sp>
        <p:sp>
          <p:nvSpPr>
            <p:cNvPr id="58739" name="Freeform 26"/>
            <p:cNvSpPr>
              <a:spLocks/>
            </p:cNvSpPr>
            <p:nvPr/>
          </p:nvSpPr>
          <p:spPr bwMode="auto">
            <a:xfrm>
              <a:off x="157" y="1065"/>
              <a:ext cx="618" cy="298"/>
            </a:xfrm>
            <a:custGeom>
              <a:avLst/>
              <a:gdLst>
                <a:gd name="T0" fmla="*/ 2147481264 w 618"/>
                <a:gd name="T1" fmla="*/ 2147481232 h 298"/>
                <a:gd name="T2" fmla="*/ 2147481264 w 618"/>
                <a:gd name="T3" fmla="*/ 2147481232 h 298"/>
                <a:gd name="T4" fmla="*/ 2147481264 w 618"/>
                <a:gd name="T5" fmla="*/ 2147481232 h 298"/>
                <a:gd name="T6" fmla="*/ 2147481264 w 618"/>
                <a:gd name="T7" fmla="*/ 2147481232 h 298"/>
                <a:gd name="T8" fmla="*/ 2147481264 w 618"/>
                <a:gd name="T9" fmla="*/ 2147481232 h 298"/>
                <a:gd name="T10" fmla="*/ 2147481264 w 618"/>
                <a:gd name="T11" fmla="*/ 2147481232 h 298"/>
                <a:gd name="T12" fmla="*/ 2147481264 w 618"/>
                <a:gd name="T13" fmla="*/ 2147481232 h 298"/>
                <a:gd name="T14" fmla="*/ 2147481264 w 618"/>
                <a:gd name="T15" fmla="*/ 2147481232 h 298"/>
                <a:gd name="T16" fmla="*/ 2147481264 w 618"/>
                <a:gd name="T17" fmla="*/ 2147481232 h 298"/>
                <a:gd name="T18" fmla="*/ 2147481264 w 618"/>
                <a:gd name="T19" fmla="*/ 2147481232 h 298"/>
                <a:gd name="T20" fmla="*/ 2147481264 w 618"/>
                <a:gd name="T21" fmla="*/ 2147481232 h 298"/>
                <a:gd name="T22" fmla="*/ 2147481264 w 618"/>
                <a:gd name="T23" fmla="*/ 2147481232 h 298"/>
                <a:gd name="T24" fmla="*/ 2147481264 w 618"/>
                <a:gd name="T25" fmla="*/ 2147481232 h 298"/>
                <a:gd name="T26" fmla="*/ 2147481264 w 618"/>
                <a:gd name="T27" fmla="*/ 2147481232 h 298"/>
                <a:gd name="T28" fmla="*/ 2147481264 w 618"/>
                <a:gd name="T29" fmla="*/ 2147481232 h 298"/>
                <a:gd name="T30" fmla="*/ 2147481264 w 618"/>
                <a:gd name="T31" fmla="*/ 2147481232 h 298"/>
                <a:gd name="T32" fmla="*/ 2147481264 w 618"/>
                <a:gd name="T33" fmla="*/ 2147481232 h 298"/>
                <a:gd name="T34" fmla="*/ 2147481264 w 618"/>
                <a:gd name="T35" fmla="*/ 2147481232 h 298"/>
                <a:gd name="T36" fmla="*/ 2147481264 w 618"/>
                <a:gd name="T37" fmla="*/ 2147481232 h 298"/>
                <a:gd name="T38" fmla="*/ 2147481264 w 618"/>
                <a:gd name="T39" fmla="*/ 2147481232 h 298"/>
                <a:gd name="T40" fmla="*/ 2147481264 w 618"/>
                <a:gd name="T41" fmla="*/ 2147481232 h 298"/>
                <a:gd name="T42" fmla="*/ 2147481264 w 618"/>
                <a:gd name="T43" fmla="*/ 2147481232 h 298"/>
                <a:gd name="T44" fmla="*/ 2147481264 w 618"/>
                <a:gd name="T45" fmla="*/ 2147481232 h 298"/>
                <a:gd name="T46" fmla="*/ 2147481264 w 618"/>
                <a:gd name="T47" fmla="*/ 2147481232 h 298"/>
                <a:gd name="T48" fmla="*/ 2147481264 w 618"/>
                <a:gd name="T49" fmla="*/ 2147481232 h 298"/>
                <a:gd name="T50" fmla="*/ 2147481264 w 618"/>
                <a:gd name="T51" fmla="*/ 2147481232 h 298"/>
                <a:gd name="T52" fmla="*/ 2147481264 w 618"/>
                <a:gd name="T53" fmla="*/ 2147481232 h 298"/>
                <a:gd name="T54" fmla="*/ 2147481264 w 618"/>
                <a:gd name="T55" fmla="*/ 2147481232 h 298"/>
                <a:gd name="T56" fmla="*/ 2147481264 w 618"/>
                <a:gd name="T57" fmla="*/ 2147481232 h 298"/>
                <a:gd name="T58" fmla="*/ 2147481264 w 618"/>
                <a:gd name="T59" fmla="*/ 2147481232 h 298"/>
                <a:gd name="T60" fmla="*/ 2147481264 w 618"/>
                <a:gd name="T61" fmla="*/ 2147481232 h 298"/>
                <a:gd name="T62" fmla="*/ 2147481264 w 618"/>
                <a:gd name="T63" fmla="*/ 2147481232 h 298"/>
                <a:gd name="T64" fmla="*/ 2147481264 w 618"/>
                <a:gd name="T65" fmla="*/ 2147481232 h 298"/>
                <a:gd name="T66" fmla="*/ 2147481264 w 618"/>
                <a:gd name="T67" fmla="*/ 2147481232 h 298"/>
                <a:gd name="T68" fmla="*/ 2147481264 w 618"/>
                <a:gd name="T69" fmla="*/ 2147481232 h 298"/>
                <a:gd name="T70" fmla="*/ 2147481264 w 618"/>
                <a:gd name="T71" fmla="*/ 2147481232 h 298"/>
                <a:gd name="T72" fmla="*/ 2147481264 w 618"/>
                <a:gd name="T73" fmla="*/ 2147481232 h 298"/>
                <a:gd name="T74" fmla="*/ 2147481264 w 618"/>
                <a:gd name="T75" fmla="*/ 2147481232 h 298"/>
                <a:gd name="T76" fmla="*/ 2147481264 w 618"/>
                <a:gd name="T77" fmla="*/ 2147481232 h 298"/>
                <a:gd name="T78" fmla="*/ 2147481264 w 618"/>
                <a:gd name="T79" fmla="*/ 2147481232 h 298"/>
                <a:gd name="T80" fmla="*/ 2147481264 w 618"/>
                <a:gd name="T81" fmla="*/ 2147481232 h 298"/>
                <a:gd name="T82" fmla="*/ 2147481264 w 618"/>
                <a:gd name="T83" fmla="*/ 2147481232 h 298"/>
                <a:gd name="T84" fmla="*/ 2147481264 w 618"/>
                <a:gd name="T85" fmla="*/ 2147481232 h 298"/>
                <a:gd name="T86" fmla="*/ 2147481264 w 618"/>
                <a:gd name="T87" fmla="*/ 2147481232 h 298"/>
                <a:gd name="T88" fmla="*/ 2147481264 w 618"/>
                <a:gd name="T89" fmla="*/ 2147481232 h 298"/>
                <a:gd name="T90" fmla="*/ 2147481264 w 618"/>
                <a:gd name="T91" fmla="*/ 2147481232 h 298"/>
                <a:gd name="T92" fmla="*/ 2147481264 w 618"/>
                <a:gd name="T93" fmla="*/ 2147481232 h 298"/>
                <a:gd name="T94" fmla="*/ 2147481264 w 618"/>
                <a:gd name="T95" fmla="*/ 2147481232 h 298"/>
                <a:gd name="T96" fmla="*/ 2147481264 w 618"/>
                <a:gd name="T97" fmla="*/ 2147481232 h 2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8"/>
                <a:gd name="T148" fmla="*/ 0 h 298"/>
                <a:gd name="T149" fmla="*/ 618 w 618"/>
                <a:gd name="T150" fmla="*/ 298 h 2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8" h="298">
                  <a:moveTo>
                    <a:pt x="430" y="192"/>
                  </a:moveTo>
                  <a:lnTo>
                    <a:pt x="418" y="196"/>
                  </a:lnTo>
                  <a:lnTo>
                    <a:pt x="404" y="198"/>
                  </a:lnTo>
                  <a:lnTo>
                    <a:pt x="394" y="196"/>
                  </a:lnTo>
                  <a:lnTo>
                    <a:pt x="384" y="194"/>
                  </a:lnTo>
                  <a:lnTo>
                    <a:pt x="376" y="188"/>
                  </a:lnTo>
                  <a:lnTo>
                    <a:pt x="374" y="184"/>
                  </a:lnTo>
                  <a:lnTo>
                    <a:pt x="372" y="180"/>
                  </a:lnTo>
                  <a:lnTo>
                    <a:pt x="364" y="180"/>
                  </a:lnTo>
                  <a:lnTo>
                    <a:pt x="348" y="190"/>
                  </a:lnTo>
                  <a:lnTo>
                    <a:pt x="342" y="196"/>
                  </a:lnTo>
                  <a:lnTo>
                    <a:pt x="332" y="198"/>
                  </a:lnTo>
                  <a:lnTo>
                    <a:pt x="322" y="198"/>
                  </a:lnTo>
                  <a:lnTo>
                    <a:pt x="312" y="202"/>
                  </a:lnTo>
                  <a:lnTo>
                    <a:pt x="304" y="206"/>
                  </a:lnTo>
                  <a:lnTo>
                    <a:pt x="294" y="214"/>
                  </a:lnTo>
                  <a:lnTo>
                    <a:pt x="278" y="214"/>
                  </a:lnTo>
                  <a:lnTo>
                    <a:pt x="282" y="208"/>
                  </a:lnTo>
                  <a:lnTo>
                    <a:pt x="286" y="204"/>
                  </a:lnTo>
                  <a:lnTo>
                    <a:pt x="298" y="196"/>
                  </a:lnTo>
                  <a:lnTo>
                    <a:pt x="308" y="190"/>
                  </a:lnTo>
                  <a:lnTo>
                    <a:pt x="320" y="182"/>
                  </a:lnTo>
                  <a:lnTo>
                    <a:pt x="312" y="182"/>
                  </a:lnTo>
                  <a:lnTo>
                    <a:pt x="304" y="186"/>
                  </a:lnTo>
                  <a:lnTo>
                    <a:pt x="288" y="194"/>
                  </a:lnTo>
                  <a:lnTo>
                    <a:pt x="272" y="204"/>
                  </a:lnTo>
                  <a:lnTo>
                    <a:pt x="264" y="206"/>
                  </a:lnTo>
                  <a:lnTo>
                    <a:pt x="258" y="208"/>
                  </a:lnTo>
                  <a:lnTo>
                    <a:pt x="252" y="210"/>
                  </a:lnTo>
                  <a:lnTo>
                    <a:pt x="248" y="216"/>
                  </a:lnTo>
                  <a:lnTo>
                    <a:pt x="242" y="222"/>
                  </a:lnTo>
                  <a:lnTo>
                    <a:pt x="234" y="226"/>
                  </a:lnTo>
                  <a:lnTo>
                    <a:pt x="222" y="230"/>
                  </a:lnTo>
                  <a:lnTo>
                    <a:pt x="210" y="234"/>
                  </a:lnTo>
                  <a:lnTo>
                    <a:pt x="198" y="236"/>
                  </a:lnTo>
                  <a:lnTo>
                    <a:pt x="186" y="240"/>
                  </a:lnTo>
                  <a:lnTo>
                    <a:pt x="178" y="246"/>
                  </a:lnTo>
                  <a:lnTo>
                    <a:pt x="172" y="250"/>
                  </a:lnTo>
                  <a:lnTo>
                    <a:pt x="166" y="252"/>
                  </a:lnTo>
                  <a:lnTo>
                    <a:pt x="142" y="258"/>
                  </a:lnTo>
                  <a:lnTo>
                    <a:pt x="118" y="266"/>
                  </a:lnTo>
                  <a:lnTo>
                    <a:pt x="94" y="276"/>
                  </a:lnTo>
                  <a:lnTo>
                    <a:pt x="70" y="286"/>
                  </a:lnTo>
                  <a:lnTo>
                    <a:pt x="70" y="284"/>
                  </a:lnTo>
                  <a:lnTo>
                    <a:pt x="68" y="282"/>
                  </a:lnTo>
                  <a:lnTo>
                    <a:pt x="66" y="282"/>
                  </a:lnTo>
                  <a:lnTo>
                    <a:pt x="60" y="282"/>
                  </a:lnTo>
                  <a:lnTo>
                    <a:pt x="52" y="284"/>
                  </a:lnTo>
                  <a:lnTo>
                    <a:pt x="38" y="290"/>
                  </a:lnTo>
                  <a:lnTo>
                    <a:pt x="24" y="296"/>
                  </a:lnTo>
                  <a:lnTo>
                    <a:pt x="16" y="298"/>
                  </a:lnTo>
                  <a:lnTo>
                    <a:pt x="10" y="298"/>
                  </a:lnTo>
                  <a:lnTo>
                    <a:pt x="0" y="298"/>
                  </a:lnTo>
                  <a:lnTo>
                    <a:pt x="16" y="290"/>
                  </a:lnTo>
                  <a:lnTo>
                    <a:pt x="40" y="282"/>
                  </a:lnTo>
                  <a:lnTo>
                    <a:pt x="64" y="276"/>
                  </a:lnTo>
                  <a:lnTo>
                    <a:pt x="82" y="274"/>
                  </a:lnTo>
                  <a:lnTo>
                    <a:pt x="88" y="274"/>
                  </a:lnTo>
                  <a:lnTo>
                    <a:pt x="92" y="272"/>
                  </a:lnTo>
                  <a:lnTo>
                    <a:pt x="98" y="266"/>
                  </a:lnTo>
                  <a:lnTo>
                    <a:pt x="104" y="262"/>
                  </a:lnTo>
                  <a:lnTo>
                    <a:pt x="110" y="260"/>
                  </a:lnTo>
                  <a:lnTo>
                    <a:pt x="130" y="254"/>
                  </a:lnTo>
                  <a:lnTo>
                    <a:pt x="146" y="248"/>
                  </a:lnTo>
                  <a:lnTo>
                    <a:pt x="180" y="226"/>
                  </a:lnTo>
                  <a:lnTo>
                    <a:pt x="178" y="222"/>
                  </a:lnTo>
                  <a:lnTo>
                    <a:pt x="174" y="218"/>
                  </a:lnTo>
                  <a:lnTo>
                    <a:pt x="166" y="226"/>
                  </a:lnTo>
                  <a:lnTo>
                    <a:pt x="158" y="226"/>
                  </a:lnTo>
                  <a:lnTo>
                    <a:pt x="158" y="218"/>
                  </a:lnTo>
                  <a:lnTo>
                    <a:pt x="156" y="216"/>
                  </a:lnTo>
                  <a:lnTo>
                    <a:pt x="152" y="216"/>
                  </a:lnTo>
                  <a:lnTo>
                    <a:pt x="146" y="216"/>
                  </a:lnTo>
                  <a:lnTo>
                    <a:pt x="142" y="218"/>
                  </a:lnTo>
                  <a:lnTo>
                    <a:pt x="134" y="224"/>
                  </a:lnTo>
                  <a:lnTo>
                    <a:pt x="122" y="224"/>
                  </a:lnTo>
                  <a:lnTo>
                    <a:pt x="128" y="218"/>
                  </a:lnTo>
                  <a:lnTo>
                    <a:pt x="136" y="212"/>
                  </a:lnTo>
                  <a:lnTo>
                    <a:pt x="142" y="206"/>
                  </a:lnTo>
                  <a:lnTo>
                    <a:pt x="146" y="200"/>
                  </a:lnTo>
                  <a:lnTo>
                    <a:pt x="142" y="200"/>
                  </a:lnTo>
                  <a:lnTo>
                    <a:pt x="138" y="200"/>
                  </a:lnTo>
                  <a:lnTo>
                    <a:pt x="130" y="200"/>
                  </a:lnTo>
                  <a:lnTo>
                    <a:pt x="126" y="200"/>
                  </a:lnTo>
                  <a:lnTo>
                    <a:pt x="122" y="198"/>
                  </a:lnTo>
                  <a:lnTo>
                    <a:pt x="120" y="190"/>
                  </a:lnTo>
                  <a:lnTo>
                    <a:pt x="120" y="172"/>
                  </a:lnTo>
                  <a:lnTo>
                    <a:pt x="164" y="138"/>
                  </a:lnTo>
                  <a:lnTo>
                    <a:pt x="170" y="140"/>
                  </a:lnTo>
                  <a:lnTo>
                    <a:pt x="180" y="142"/>
                  </a:lnTo>
                  <a:lnTo>
                    <a:pt x="204" y="140"/>
                  </a:lnTo>
                  <a:lnTo>
                    <a:pt x="230" y="134"/>
                  </a:lnTo>
                  <a:lnTo>
                    <a:pt x="242" y="130"/>
                  </a:lnTo>
                  <a:lnTo>
                    <a:pt x="254" y="124"/>
                  </a:lnTo>
                  <a:lnTo>
                    <a:pt x="262" y="118"/>
                  </a:lnTo>
                  <a:lnTo>
                    <a:pt x="266" y="112"/>
                  </a:lnTo>
                  <a:lnTo>
                    <a:pt x="252" y="116"/>
                  </a:lnTo>
                  <a:lnTo>
                    <a:pt x="246" y="118"/>
                  </a:lnTo>
                  <a:lnTo>
                    <a:pt x="238" y="120"/>
                  </a:lnTo>
                  <a:lnTo>
                    <a:pt x="228" y="118"/>
                  </a:lnTo>
                  <a:lnTo>
                    <a:pt x="218" y="116"/>
                  </a:lnTo>
                  <a:lnTo>
                    <a:pt x="200" y="110"/>
                  </a:lnTo>
                  <a:lnTo>
                    <a:pt x="252" y="74"/>
                  </a:lnTo>
                  <a:lnTo>
                    <a:pt x="260" y="76"/>
                  </a:lnTo>
                  <a:lnTo>
                    <a:pt x="272" y="78"/>
                  </a:lnTo>
                  <a:lnTo>
                    <a:pt x="272" y="84"/>
                  </a:lnTo>
                  <a:lnTo>
                    <a:pt x="274" y="86"/>
                  </a:lnTo>
                  <a:lnTo>
                    <a:pt x="278" y="88"/>
                  </a:lnTo>
                  <a:lnTo>
                    <a:pt x="284" y="88"/>
                  </a:lnTo>
                  <a:lnTo>
                    <a:pt x="288" y="88"/>
                  </a:lnTo>
                  <a:lnTo>
                    <a:pt x="292" y="86"/>
                  </a:lnTo>
                  <a:lnTo>
                    <a:pt x="294" y="82"/>
                  </a:lnTo>
                  <a:lnTo>
                    <a:pt x="296" y="76"/>
                  </a:lnTo>
                  <a:lnTo>
                    <a:pt x="290" y="74"/>
                  </a:lnTo>
                  <a:lnTo>
                    <a:pt x="288" y="72"/>
                  </a:lnTo>
                  <a:lnTo>
                    <a:pt x="288" y="70"/>
                  </a:lnTo>
                  <a:lnTo>
                    <a:pt x="288" y="64"/>
                  </a:lnTo>
                  <a:lnTo>
                    <a:pt x="286" y="62"/>
                  </a:lnTo>
                  <a:lnTo>
                    <a:pt x="286" y="58"/>
                  </a:lnTo>
                  <a:lnTo>
                    <a:pt x="286" y="50"/>
                  </a:lnTo>
                  <a:lnTo>
                    <a:pt x="302" y="38"/>
                  </a:lnTo>
                  <a:lnTo>
                    <a:pt x="310" y="40"/>
                  </a:lnTo>
                  <a:lnTo>
                    <a:pt x="318" y="42"/>
                  </a:lnTo>
                  <a:lnTo>
                    <a:pt x="330" y="40"/>
                  </a:lnTo>
                  <a:lnTo>
                    <a:pt x="342" y="34"/>
                  </a:lnTo>
                  <a:lnTo>
                    <a:pt x="348" y="30"/>
                  </a:lnTo>
                  <a:lnTo>
                    <a:pt x="358" y="24"/>
                  </a:lnTo>
                  <a:lnTo>
                    <a:pt x="384" y="16"/>
                  </a:lnTo>
                  <a:lnTo>
                    <a:pt x="414" y="10"/>
                  </a:lnTo>
                  <a:lnTo>
                    <a:pt x="442" y="4"/>
                  </a:lnTo>
                  <a:lnTo>
                    <a:pt x="470" y="0"/>
                  </a:lnTo>
                  <a:lnTo>
                    <a:pt x="478" y="2"/>
                  </a:lnTo>
                  <a:lnTo>
                    <a:pt x="486" y="4"/>
                  </a:lnTo>
                  <a:lnTo>
                    <a:pt x="496" y="6"/>
                  </a:lnTo>
                  <a:lnTo>
                    <a:pt x="508" y="6"/>
                  </a:lnTo>
                  <a:lnTo>
                    <a:pt x="510" y="12"/>
                  </a:lnTo>
                  <a:lnTo>
                    <a:pt x="512" y="12"/>
                  </a:lnTo>
                  <a:lnTo>
                    <a:pt x="548" y="12"/>
                  </a:lnTo>
                  <a:lnTo>
                    <a:pt x="554" y="16"/>
                  </a:lnTo>
                  <a:lnTo>
                    <a:pt x="560" y="18"/>
                  </a:lnTo>
                  <a:lnTo>
                    <a:pt x="574" y="18"/>
                  </a:lnTo>
                  <a:lnTo>
                    <a:pt x="590" y="18"/>
                  </a:lnTo>
                  <a:lnTo>
                    <a:pt x="596" y="20"/>
                  </a:lnTo>
                  <a:lnTo>
                    <a:pt x="604" y="22"/>
                  </a:lnTo>
                  <a:lnTo>
                    <a:pt x="618" y="22"/>
                  </a:lnTo>
                  <a:lnTo>
                    <a:pt x="432" y="192"/>
                  </a:lnTo>
                  <a:lnTo>
                    <a:pt x="430" y="192"/>
                  </a:lnTo>
                  <a:close/>
                </a:path>
              </a:pathLst>
            </a:custGeom>
            <a:solidFill>
              <a:srgbClr val="C0C0C0"/>
            </a:solidFill>
            <a:ln w="12700">
              <a:solidFill>
                <a:schemeClr val="bg1"/>
              </a:solidFill>
              <a:round/>
              <a:headEnd/>
              <a:tailEnd/>
            </a:ln>
          </p:spPr>
          <p:txBody>
            <a:bodyPr/>
            <a:lstStyle/>
            <a:p>
              <a:endParaRPr lang="en-GB"/>
            </a:p>
          </p:txBody>
        </p:sp>
        <p:sp>
          <p:nvSpPr>
            <p:cNvPr id="58740" name="Freeform 27"/>
            <p:cNvSpPr>
              <a:spLocks/>
            </p:cNvSpPr>
            <p:nvPr/>
          </p:nvSpPr>
          <p:spPr bwMode="auto">
            <a:xfrm>
              <a:off x="1735" y="887"/>
              <a:ext cx="674" cy="370"/>
            </a:xfrm>
            <a:custGeom>
              <a:avLst/>
              <a:gdLst>
                <a:gd name="T0" fmla="*/ 2147481334 w 674"/>
                <a:gd name="T1" fmla="*/ 2147481404 h 370"/>
                <a:gd name="T2" fmla="*/ 2147481334 w 674"/>
                <a:gd name="T3" fmla="*/ 2147481404 h 370"/>
                <a:gd name="T4" fmla="*/ 2147481334 w 674"/>
                <a:gd name="T5" fmla="*/ 2147481404 h 370"/>
                <a:gd name="T6" fmla="*/ 2147481334 w 674"/>
                <a:gd name="T7" fmla="*/ 2147481404 h 370"/>
                <a:gd name="T8" fmla="*/ 2147481334 w 674"/>
                <a:gd name="T9" fmla="*/ 2147481404 h 370"/>
                <a:gd name="T10" fmla="*/ 2147481334 w 674"/>
                <a:gd name="T11" fmla="*/ 2147481404 h 370"/>
                <a:gd name="T12" fmla="*/ 2147481334 w 674"/>
                <a:gd name="T13" fmla="*/ 2147481404 h 370"/>
                <a:gd name="T14" fmla="*/ 2147481334 w 674"/>
                <a:gd name="T15" fmla="*/ 2147481404 h 370"/>
                <a:gd name="T16" fmla="*/ 2147481334 w 674"/>
                <a:gd name="T17" fmla="*/ 2147481404 h 370"/>
                <a:gd name="T18" fmla="*/ 2147481334 w 674"/>
                <a:gd name="T19" fmla="*/ 2147481404 h 370"/>
                <a:gd name="T20" fmla="*/ 2147481334 w 674"/>
                <a:gd name="T21" fmla="*/ 2147481404 h 370"/>
                <a:gd name="T22" fmla="*/ 2147481334 w 674"/>
                <a:gd name="T23" fmla="*/ 2147481404 h 370"/>
                <a:gd name="T24" fmla="*/ 2147481334 w 674"/>
                <a:gd name="T25" fmla="*/ 2147481404 h 370"/>
                <a:gd name="T26" fmla="*/ 2147481334 w 674"/>
                <a:gd name="T27" fmla="*/ 2147481404 h 370"/>
                <a:gd name="T28" fmla="*/ 2147481334 w 674"/>
                <a:gd name="T29" fmla="*/ 2147481404 h 370"/>
                <a:gd name="T30" fmla="*/ 2147481334 w 674"/>
                <a:gd name="T31" fmla="*/ 2147481404 h 370"/>
                <a:gd name="T32" fmla="*/ 2147481334 w 674"/>
                <a:gd name="T33" fmla="*/ 2147481404 h 370"/>
                <a:gd name="T34" fmla="*/ 2147481334 w 674"/>
                <a:gd name="T35" fmla="*/ 2147481404 h 370"/>
                <a:gd name="T36" fmla="*/ 2147481334 w 674"/>
                <a:gd name="T37" fmla="*/ 2147481404 h 370"/>
                <a:gd name="T38" fmla="*/ 2147481334 w 674"/>
                <a:gd name="T39" fmla="*/ 2147481404 h 370"/>
                <a:gd name="T40" fmla="*/ 2147481334 w 674"/>
                <a:gd name="T41" fmla="*/ 2147481404 h 370"/>
                <a:gd name="T42" fmla="*/ 2147481334 w 674"/>
                <a:gd name="T43" fmla="*/ 2147481404 h 370"/>
                <a:gd name="T44" fmla="*/ 2147481334 w 674"/>
                <a:gd name="T45" fmla="*/ 2147481404 h 370"/>
                <a:gd name="T46" fmla="*/ 2147481334 w 674"/>
                <a:gd name="T47" fmla="*/ 2147481404 h 370"/>
                <a:gd name="T48" fmla="*/ 2147481334 w 674"/>
                <a:gd name="T49" fmla="*/ 2147481404 h 370"/>
                <a:gd name="T50" fmla="*/ 2147481334 w 674"/>
                <a:gd name="T51" fmla="*/ 2147481404 h 370"/>
                <a:gd name="T52" fmla="*/ 2147481334 w 674"/>
                <a:gd name="T53" fmla="*/ 2147481404 h 370"/>
                <a:gd name="T54" fmla="*/ 2147481334 w 674"/>
                <a:gd name="T55" fmla="*/ 2147481404 h 370"/>
                <a:gd name="T56" fmla="*/ 2147481334 w 674"/>
                <a:gd name="T57" fmla="*/ 2147481404 h 370"/>
                <a:gd name="T58" fmla="*/ 2147481334 w 674"/>
                <a:gd name="T59" fmla="*/ 2147481404 h 370"/>
                <a:gd name="T60" fmla="*/ 2147481334 w 674"/>
                <a:gd name="T61" fmla="*/ 2147481404 h 370"/>
                <a:gd name="T62" fmla="*/ 2147481334 w 674"/>
                <a:gd name="T63" fmla="*/ 2147481404 h 370"/>
                <a:gd name="T64" fmla="*/ 2147481334 w 674"/>
                <a:gd name="T65" fmla="*/ 2147481404 h 370"/>
                <a:gd name="T66" fmla="*/ 2147481334 w 674"/>
                <a:gd name="T67" fmla="*/ 2147481404 h 370"/>
                <a:gd name="T68" fmla="*/ 2147481334 w 674"/>
                <a:gd name="T69" fmla="*/ 2147481404 h 370"/>
                <a:gd name="T70" fmla="*/ 2147481334 w 674"/>
                <a:gd name="T71" fmla="*/ 2147481404 h 370"/>
                <a:gd name="T72" fmla="*/ 2147481334 w 674"/>
                <a:gd name="T73" fmla="*/ 2147481404 h 370"/>
                <a:gd name="T74" fmla="*/ 2147481334 w 674"/>
                <a:gd name="T75" fmla="*/ 2147481404 h 370"/>
                <a:gd name="T76" fmla="*/ 2147481334 w 674"/>
                <a:gd name="T77" fmla="*/ 2147481404 h 370"/>
                <a:gd name="T78" fmla="*/ 2147481334 w 674"/>
                <a:gd name="T79" fmla="*/ 2147481404 h 370"/>
                <a:gd name="T80" fmla="*/ 2147481334 w 674"/>
                <a:gd name="T81" fmla="*/ 2147481404 h 370"/>
                <a:gd name="T82" fmla="*/ 2147481334 w 674"/>
                <a:gd name="T83" fmla="*/ 2147481404 h 370"/>
                <a:gd name="T84" fmla="*/ 2147481334 w 674"/>
                <a:gd name="T85" fmla="*/ 2147481404 h 370"/>
                <a:gd name="T86" fmla="*/ 2147481334 w 674"/>
                <a:gd name="T87" fmla="*/ 2147481404 h 370"/>
                <a:gd name="T88" fmla="*/ 2147481334 w 674"/>
                <a:gd name="T89" fmla="*/ 2147481404 h 370"/>
                <a:gd name="T90" fmla="*/ 2147481334 w 674"/>
                <a:gd name="T91" fmla="*/ 2147481404 h 370"/>
                <a:gd name="T92" fmla="*/ 2147481334 w 674"/>
                <a:gd name="T93" fmla="*/ 2147481404 h 370"/>
                <a:gd name="T94" fmla="*/ 2147481334 w 674"/>
                <a:gd name="T95" fmla="*/ 2147481404 h 370"/>
                <a:gd name="T96" fmla="*/ 2147481334 w 674"/>
                <a:gd name="T97" fmla="*/ 2147481404 h 370"/>
                <a:gd name="T98" fmla="*/ 2147481334 w 674"/>
                <a:gd name="T99" fmla="*/ 2147481404 h 370"/>
                <a:gd name="T100" fmla="*/ 2147481334 w 674"/>
                <a:gd name="T101" fmla="*/ 2147481404 h 370"/>
                <a:gd name="T102" fmla="*/ 2147481334 w 674"/>
                <a:gd name="T103" fmla="*/ 2147481404 h 370"/>
                <a:gd name="T104" fmla="*/ 2147481334 w 674"/>
                <a:gd name="T105" fmla="*/ 2147481404 h 370"/>
                <a:gd name="T106" fmla="*/ 2147481334 w 674"/>
                <a:gd name="T107" fmla="*/ 2147481404 h 370"/>
                <a:gd name="T108" fmla="*/ 2147481334 w 674"/>
                <a:gd name="T109" fmla="*/ 2147481404 h 370"/>
                <a:gd name="T110" fmla="*/ 2147481334 w 674"/>
                <a:gd name="T111" fmla="*/ 2147481404 h 370"/>
                <a:gd name="T112" fmla="*/ 2147481334 w 674"/>
                <a:gd name="T113" fmla="*/ 2147481404 h 370"/>
                <a:gd name="T114" fmla="*/ 2147481334 w 674"/>
                <a:gd name="T115" fmla="*/ 2147481404 h 370"/>
                <a:gd name="T116" fmla="*/ 2147481334 w 674"/>
                <a:gd name="T117" fmla="*/ 2147481404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4"/>
                <a:gd name="T178" fmla="*/ 0 h 370"/>
                <a:gd name="T179" fmla="*/ 674 w 674"/>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4" h="370">
                  <a:moveTo>
                    <a:pt x="524" y="194"/>
                  </a:moveTo>
                  <a:lnTo>
                    <a:pt x="498" y="206"/>
                  </a:lnTo>
                  <a:lnTo>
                    <a:pt x="468" y="216"/>
                  </a:lnTo>
                  <a:lnTo>
                    <a:pt x="436" y="224"/>
                  </a:lnTo>
                  <a:lnTo>
                    <a:pt x="420" y="226"/>
                  </a:lnTo>
                  <a:lnTo>
                    <a:pt x="404" y="226"/>
                  </a:lnTo>
                  <a:lnTo>
                    <a:pt x="400" y="226"/>
                  </a:lnTo>
                  <a:lnTo>
                    <a:pt x="398" y="224"/>
                  </a:lnTo>
                  <a:lnTo>
                    <a:pt x="392" y="220"/>
                  </a:lnTo>
                  <a:lnTo>
                    <a:pt x="388" y="228"/>
                  </a:lnTo>
                  <a:lnTo>
                    <a:pt x="382" y="236"/>
                  </a:lnTo>
                  <a:lnTo>
                    <a:pt x="376" y="242"/>
                  </a:lnTo>
                  <a:lnTo>
                    <a:pt x="366" y="248"/>
                  </a:lnTo>
                  <a:lnTo>
                    <a:pt x="358" y="254"/>
                  </a:lnTo>
                  <a:lnTo>
                    <a:pt x="348" y="258"/>
                  </a:lnTo>
                  <a:lnTo>
                    <a:pt x="338" y="260"/>
                  </a:lnTo>
                  <a:lnTo>
                    <a:pt x="328" y="262"/>
                  </a:lnTo>
                  <a:lnTo>
                    <a:pt x="322" y="262"/>
                  </a:lnTo>
                  <a:lnTo>
                    <a:pt x="318" y="264"/>
                  </a:lnTo>
                  <a:lnTo>
                    <a:pt x="314" y="268"/>
                  </a:lnTo>
                  <a:lnTo>
                    <a:pt x="308" y="268"/>
                  </a:lnTo>
                  <a:lnTo>
                    <a:pt x="294" y="268"/>
                  </a:lnTo>
                  <a:lnTo>
                    <a:pt x="280" y="270"/>
                  </a:lnTo>
                  <a:lnTo>
                    <a:pt x="272" y="274"/>
                  </a:lnTo>
                  <a:lnTo>
                    <a:pt x="270" y="276"/>
                  </a:lnTo>
                  <a:lnTo>
                    <a:pt x="270" y="278"/>
                  </a:lnTo>
                  <a:lnTo>
                    <a:pt x="270" y="280"/>
                  </a:lnTo>
                  <a:lnTo>
                    <a:pt x="272" y="282"/>
                  </a:lnTo>
                  <a:lnTo>
                    <a:pt x="276" y="286"/>
                  </a:lnTo>
                  <a:lnTo>
                    <a:pt x="270" y="290"/>
                  </a:lnTo>
                  <a:lnTo>
                    <a:pt x="266" y="286"/>
                  </a:lnTo>
                  <a:lnTo>
                    <a:pt x="266" y="298"/>
                  </a:lnTo>
                  <a:lnTo>
                    <a:pt x="262" y="302"/>
                  </a:lnTo>
                  <a:lnTo>
                    <a:pt x="258" y="306"/>
                  </a:lnTo>
                  <a:lnTo>
                    <a:pt x="248" y="312"/>
                  </a:lnTo>
                  <a:lnTo>
                    <a:pt x="238" y="320"/>
                  </a:lnTo>
                  <a:lnTo>
                    <a:pt x="234" y="324"/>
                  </a:lnTo>
                  <a:lnTo>
                    <a:pt x="230" y="330"/>
                  </a:lnTo>
                  <a:lnTo>
                    <a:pt x="228" y="334"/>
                  </a:lnTo>
                  <a:lnTo>
                    <a:pt x="224" y="338"/>
                  </a:lnTo>
                  <a:lnTo>
                    <a:pt x="222" y="338"/>
                  </a:lnTo>
                  <a:lnTo>
                    <a:pt x="218" y="342"/>
                  </a:lnTo>
                  <a:lnTo>
                    <a:pt x="214" y="350"/>
                  </a:lnTo>
                  <a:lnTo>
                    <a:pt x="210" y="360"/>
                  </a:lnTo>
                  <a:lnTo>
                    <a:pt x="208" y="364"/>
                  </a:lnTo>
                  <a:lnTo>
                    <a:pt x="204" y="368"/>
                  </a:lnTo>
                  <a:lnTo>
                    <a:pt x="198" y="370"/>
                  </a:lnTo>
                  <a:lnTo>
                    <a:pt x="192" y="370"/>
                  </a:lnTo>
                  <a:lnTo>
                    <a:pt x="186" y="370"/>
                  </a:lnTo>
                  <a:lnTo>
                    <a:pt x="182" y="368"/>
                  </a:lnTo>
                  <a:lnTo>
                    <a:pt x="174" y="362"/>
                  </a:lnTo>
                  <a:lnTo>
                    <a:pt x="168" y="356"/>
                  </a:lnTo>
                  <a:lnTo>
                    <a:pt x="164" y="354"/>
                  </a:lnTo>
                  <a:lnTo>
                    <a:pt x="156" y="354"/>
                  </a:lnTo>
                  <a:lnTo>
                    <a:pt x="150" y="352"/>
                  </a:lnTo>
                  <a:lnTo>
                    <a:pt x="146" y="350"/>
                  </a:lnTo>
                  <a:lnTo>
                    <a:pt x="142" y="344"/>
                  </a:lnTo>
                  <a:lnTo>
                    <a:pt x="142" y="340"/>
                  </a:lnTo>
                  <a:lnTo>
                    <a:pt x="140" y="336"/>
                  </a:lnTo>
                  <a:lnTo>
                    <a:pt x="136" y="332"/>
                  </a:lnTo>
                  <a:lnTo>
                    <a:pt x="134" y="326"/>
                  </a:lnTo>
                  <a:lnTo>
                    <a:pt x="132" y="320"/>
                  </a:lnTo>
                  <a:lnTo>
                    <a:pt x="126" y="318"/>
                  </a:lnTo>
                  <a:lnTo>
                    <a:pt x="122" y="312"/>
                  </a:lnTo>
                  <a:lnTo>
                    <a:pt x="120" y="304"/>
                  </a:lnTo>
                  <a:lnTo>
                    <a:pt x="120" y="298"/>
                  </a:lnTo>
                  <a:lnTo>
                    <a:pt x="128" y="296"/>
                  </a:lnTo>
                  <a:lnTo>
                    <a:pt x="134" y="292"/>
                  </a:lnTo>
                  <a:lnTo>
                    <a:pt x="122" y="292"/>
                  </a:lnTo>
                  <a:lnTo>
                    <a:pt x="118" y="290"/>
                  </a:lnTo>
                  <a:lnTo>
                    <a:pt x="116" y="286"/>
                  </a:lnTo>
                  <a:lnTo>
                    <a:pt x="118" y="282"/>
                  </a:lnTo>
                  <a:lnTo>
                    <a:pt x="118" y="278"/>
                  </a:lnTo>
                  <a:lnTo>
                    <a:pt x="116" y="274"/>
                  </a:lnTo>
                  <a:lnTo>
                    <a:pt x="126" y="274"/>
                  </a:lnTo>
                  <a:lnTo>
                    <a:pt x="132" y="270"/>
                  </a:lnTo>
                  <a:lnTo>
                    <a:pt x="126" y="268"/>
                  </a:lnTo>
                  <a:lnTo>
                    <a:pt x="120" y="266"/>
                  </a:lnTo>
                  <a:lnTo>
                    <a:pt x="108" y="262"/>
                  </a:lnTo>
                  <a:lnTo>
                    <a:pt x="122" y="258"/>
                  </a:lnTo>
                  <a:lnTo>
                    <a:pt x="134" y="254"/>
                  </a:lnTo>
                  <a:lnTo>
                    <a:pt x="122" y="254"/>
                  </a:lnTo>
                  <a:lnTo>
                    <a:pt x="114" y="254"/>
                  </a:lnTo>
                  <a:lnTo>
                    <a:pt x="116" y="246"/>
                  </a:lnTo>
                  <a:lnTo>
                    <a:pt x="118" y="242"/>
                  </a:lnTo>
                  <a:lnTo>
                    <a:pt x="124" y="238"/>
                  </a:lnTo>
                  <a:lnTo>
                    <a:pt x="130" y="234"/>
                  </a:lnTo>
                  <a:lnTo>
                    <a:pt x="142" y="228"/>
                  </a:lnTo>
                  <a:lnTo>
                    <a:pt x="152" y="224"/>
                  </a:lnTo>
                  <a:lnTo>
                    <a:pt x="158" y="218"/>
                  </a:lnTo>
                  <a:lnTo>
                    <a:pt x="164" y="212"/>
                  </a:lnTo>
                  <a:lnTo>
                    <a:pt x="170" y="196"/>
                  </a:lnTo>
                  <a:lnTo>
                    <a:pt x="164" y="194"/>
                  </a:lnTo>
                  <a:lnTo>
                    <a:pt x="154" y="192"/>
                  </a:lnTo>
                  <a:lnTo>
                    <a:pt x="148" y="192"/>
                  </a:lnTo>
                  <a:lnTo>
                    <a:pt x="142" y="194"/>
                  </a:lnTo>
                  <a:lnTo>
                    <a:pt x="152" y="196"/>
                  </a:lnTo>
                  <a:lnTo>
                    <a:pt x="150" y="202"/>
                  </a:lnTo>
                  <a:lnTo>
                    <a:pt x="146" y="204"/>
                  </a:lnTo>
                  <a:lnTo>
                    <a:pt x="142" y="206"/>
                  </a:lnTo>
                  <a:lnTo>
                    <a:pt x="136" y="206"/>
                  </a:lnTo>
                  <a:lnTo>
                    <a:pt x="130" y="206"/>
                  </a:lnTo>
                  <a:lnTo>
                    <a:pt x="126" y="204"/>
                  </a:lnTo>
                  <a:lnTo>
                    <a:pt x="124" y="202"/>
                  </a:lnTo>
                  <a:lnTo>
                    <a:pt x="122" y="196"/>
                  </a:lnTo>
                  <a:lnTo>
                    <a:pt x="124" y="192"/>
                  </a:lnTo>
                  <a:lnTo>
                    <a:pt x="128" y="188"/>
                  </a:lnTo>
                  <a:lnTo>
                    <a:pt x="134" y="186"/>
                  </a:lnTo>
                  <a:lnTo>
                    <a:pt x="142" y="184"/>
                  </a:lnTo>
                  <a:lnTo>
                    <a:pt x="158" y="184"/>
                  </a:lnTo>
                  <a:lnTo>
                    <a:pt x="168" y="182"/>
                  </a:lnTo>
                  <a:lnTo>
                    <a:pt x="160" y="174"/>
                  </a:lnTo>
                  <a:lnTo>
                    <a:pt x="156" y="168"/>
                  </a:lnTo>
                  <a:lnTo>
                    <a:pt x="152" y="164"/>
                  </a:lnTo>
                  <a:lnTo>
                    <a:pt x="146" y="166"/>
                  </a:lnTo>
                  <a:lnTo>
                    <a:pt x="144" y="168"/>
                  </a:lnTo>
                  <a:lnTo>
                    <a:pt x="140" y="172"/>
                  </a:lnTo>
                  <a:lnTo>
                    <a:pt x="136" y="172"/>
                  </a:lnTo>
                  <a:lnTo>
                    <a:pt x="130" y="170"/>
                  </a:lnTo>
                  <a:lnTo>
                    <a:pt x="128" y="166"/>
                  </a:lnTo>
                  <a:lnTo>
                    <a:pt x="144" y="136"/>
                  </a:lnTo>
                  <a:lnTo>
                    <a:pt x="140" y="134"/>
                  </a:lnTo>
                  <a:lnTo>
                    <a:pt x="138" y="128"/>
                  </a:lnTo>
                  <a:lnTo>
                    <a:pt x="140" y="122"/>
                  </a:lnTo>
                  <a:lnTo>
                    <a:pt x="142" y="118"/>
                  </a:lnTo>
                  <a:lnTo>
                    <a:pt x="136" y="118"/>
                  </a:lnTo>
                  <a:lnTo>
                    <a:pt x="132" y="116"/>
                  </a:lnTo>
                  <a:lnTo>
                    <a:pt x="128" y="112"/>
                  </a:lnTo>
                  <a:lnTo>
                    <a:pt x="126" y="106"/>
                  </a:lnTo>
                  <a:lnTo>
                    <a:pt x="116" y="106"/>
                  </a:lnTo>
                  <a:lnTo>
                    <a:pt x="106" y="102"/>
                  </a:lnTo>
                  <a:lnTo>
                    <a:pt x="96" y="98"/>
                  </a:lnTo>
                  <a:lnTo>
                    <a:pt x="84" y="96"/>
                  </a:lnTo>
                  <a:lnTo>
                    <a:pt x="68" y="98"/>
                  </a:lnTo>
                  <a:lnTo>
                    <a:pt x="54" y="100"/>
                  </a:lnTo>
                  <a:lnTo>
                    <a:pt x="42" y="102"/>
                  </a:lnTo>
                  <a:lnTo>
                    <a:pt x="30" y="102"/>
                  </a:lnTo>
                  <a:lnTo>
                    <a:pt x="26" y="102"/>
                  </a:lnTo>
                  <a:lnTo>
                    <a:pt x="24" y="98"/>
                  </a:lnTo>
                  <a:lnTo>
                    <a:pt x="18" y="94"/>
                  </a:lnTo>
                  <a:lnTo>
                    <a:pt x="20" y="94"/>
                  </a:lnTo>
                  <a:lnTo>
                    <a:pt x="12" y="92"/>
                  </a:lnTo>
                  <a:lnTo>
                    <a:pt x="10" y="90"/>
                  </a:lnTo>
                  <a:lnTo>
                    <a:pt x="8" y="86"/>
                  </a:lnTo>
                  <a:lnTo>
                    <a:pt x="10" y="84"/>
                  </a:lnTo>
                  <a:lnTo>
                    <a:pt x="14" y="82"/>
                  </a:lnTo>
                  <a:lnTo>
                    <a:pt x="20" y="80"/>
                  </a:lnTo>
                  <a:lnTo>
                    <a:pt x="40" y="82"/>
                  </a:lnTo>
                  <a:lnTo>
                    <a:pt x="50" y="80"/>
                  </a:lnTo>
                  <a:lnTo>
                    <a:pt x="54" y="78"/>
                  </a:lnTo>
                  <a:lnTo>
                    <a:pt x="58" y="74"/>
                  </a:lnTo>
                  <a:lnTo>
                    <a:pt x="24" y="74"/>
                  </a:lnTo>
                  <a:lnTo>
                    <a:pt x="10" y="76"/>
                  </a:lnTo>
                  <a:lnTo>
                    <a:pt x="6" y="76"/>
                  </a:lnTo>
                  <a:lnTo>
                    <a:pt x="2" y="76"/>
                  </a:lnTo>
                  <a:lnTo>
                    <a:pt x="0" y="72"/>
                  </a:lnTo>
                  <a:lnTo>
                    <a:pt x="0" y="66"/>
                  </a:lnTo>
                  <a:lnTo>
                    <a:pt x="0" y="64"/>
                  </a:lnTo>
                  <a:lnTo>
                    <a:pt x="4" y="62"/>
                  </a:lnTo>
                  <a:lnTo>
                    <a:pt x="12" y="60"/>
                  </a:lnTo>
                  <a:lnTo>
                    <a:pt x="26" y="60"/>
                  </a:lnTo>
                  <a:lnTo>
                    <a:pt x="46" y="60"/>
                  </a:lnTo>
                  <a:lnTo>
                    <a:pt x="72" y="58"/>
                  </a:lnTo>
                  <a:lnTo>
                    <a:pt x="96" y="54"/>
                  </a:lnTo>
                  <a:lnTo>
                    <a:pt x="106" y="52"/>
                  </a:lnTo>
                  <a:lnTo>
                    <a:pt x="112" y="48"/>
                  </a:lnTo>
                  <a:lnTo>
                    <a:pt x="100" y="44"/>
                  </a:lnTo>
                  <a:lnTo>
                    <a:pt x="108" y="40"/>
                  </a:lnTo>
                  <a:lnTo>
                    <a:pt x="118" y="38"/>
                  </a:lnTo>
                  <a:lnTo>
                    <a:pt x="140" y="36"/>
                  </a:lnTo>
                  <a:lnTo>
                    <a:pt x="148" y="36"/>
                  </a:lnTo>
                  <a:lnTo>
                    <a:pt x="156" y="34"/>
                  </a:lnTo>
                  <a:lnTo>
                    <a:pt x="170" y="30"/>
                  </a:lnTo>
                  <a:lnTo>
                    <a:pt x="182" y="24"/>
                  </a:lnTo>
                  <a:lnTo>
                    <a:pt x="190" y="22"/>
                  </a:lnTo>
                  <a:lnTo>
                    <a:pt x="198" y="22"/>
                  </a:lnTo>
                  <a:lnTo>
                    <a:pt x="224" y="18"/>
                  </a:lnTo>
                  <a:lnTo>
                    <a:pt x="252" y="18"/>
                  </a:lnTo>
                  <a:lnTo>
                    <a:pt x="250" y="24"/>
                  </a:lnTo>
                  <a:lnTo>
                    <a:pt x="262" y="24"/>
                  </a:lnTo>
                  <a:lnTo>
                    <a:pt x="276" y="22"/>
                  </a:lnTo>
                  <a:lnTo>
                    <a:pt x="290" y="18"/>
                  </a:lnTo>
                  <a:lnTo>
                    <a:pt x="304" y="18"/>
                  </a:lnTo>
                  <a:lnTo>
                    <a:pt x="310" y="16"/>
                  </a:lnTo>
                  <a:lnTo>
                    <a:pt x="316" y="14"/>
                  </a:lnTo>
                  <a:lnTo>
                    <a:pt x="332" y="6"/>
                  </a:lnTo>
                  <a:lnTo>
                    <a:pt x="388" y="6"/>
                  </a:lnTo>
                  <a:lnTo>
                    <a:pt x="392" y="8"/>
                  </a:lnTo>
                  <a:lnTo>
                    <a:pt x="396" y="10"/>
                  </a:lnTo>
                  <a:lnTo>
                    <a:pt x="408" y="8"/>
                  </a:lnTo>
                  <a:lnTo>
                    <a:pt x="422" y="4"/>
                  </a:lnTo>
                  <a:lnTo>
                    <a:pt x="438" y="2"/>
                  </a:lnTo>
                  <a:lnTo>
                    <a:pt x="452" y="0"/>
                  </a:lnTo>
                  <a:lnTo>
                    <a:pt x="458" y="0"/>
                  </a:lnTo>
                  <a:lnTo>
                    <a:pt x="464" y="2"/>
                  </a:lnTo>
                  <a:lnTo>
                    <a:pt x="470" y="6"/>
                  </a:lnTo>
                  <a:lnTo>
                    <a:pt x="472" y="12"/>
                  </a:lnTo>
                  <a:lnTo>
                    <a:pt x="518" y="12"/>
                  </a:lnTo>
                  <a:lnTo>
                    <a:pt x="522" y="8"/>
                  </a:lnTo>
                  <a:lnTo>
                    <a:pt x="528" y="6"/>
                  </a:lnTo>
                  <a:lnTo>
                    <a:pt x="538" y="6"/>
                  </a:lnTo>
                  <a:lnTo>
                    <a:pt x="558" y="8"/>
                  </a:lnTo>
                  <a:lnTo>
                    <a:pt x="578" y="12"/>
                  </a:lnTo>
                  <a:lnTo>
                    <a:pt x="578" y="18"/>
                  </a:lnTo>
                  <a:lnTo>
                    <a:pt x="528" y="18"/>
                  </a:lnTo>
                  <a:lnTo>
                    <a:pt x="528" y="20"/>
                  </a:lnTo>
                  <a:lnTo>
                    <a:pt x="564" y="20"/>
                  </a:lnTo>
                  <a:lnTo>
                    <a:pt x="564" y="18"/>
                  </a:lnTo>
                  <a:lnTo>
                    <a:pt x="572" y="18"/>
                  </a:lnTo>
                  <a:lnTo>
                    <a:pt x="568" y="22"/>
                  </a:lnTo>
                  <a:lnTo>
                    <a:pt x="564" y="24"/>
                  </a:lnTo>
                  <a:lnTo>
                    <a:pt x="674" y="24"/>
                  </a:lnTo>
                  <a:lnTo>
                    <a:pt x="672" y="28"/>
                  </a:lnTo>
                  <a:lnTo>
                    <a:pt x="670" y="30"/>
                  </a:lnTo>
                  <a:lnTo>
                    <a:pt x="668" y="32"/>
                  </a:lnTo>
                  <a:lnTo>
                    <a:pt x="664" y="32"/>
                  </a:lnTo>
                  <a:lnTo>
                    <a:pt x="646" y="34"/>
                  </a:lnTo>
                  <a:lnTo>
                    <a:pt x="634" y="34"/>
                  </a:lnTo>
                  <a:lnTo>
                    <a:pt x="624" y="36"/>
                  </a:lnTo>
                  <a:lnTo>
                    <a:pt x="612" y="38"/>
                  </a:lnTo>
                  <a:lnTo>
                    <a:pt x="598" y="42"/>
                  </a:lnTo>
                  <a:lnTo>
                    <a:pt x="606" y="42"/>
                  </a:lnTo>
                  <a:lnTo>
                    <a:pt x="596" y="44"/>
                  </a:lnTo>
                  <a:lnTo>
                    <a:pt x="590" y="46"/>
                  </a:lnTo>
                  <a:lnTo>
                    <a:pt x="592" y="50"/>
                  </a:lnTo>
                  <a:lnTo>
                    <a:pt x="574" y="58"/>
                  </a:lnTo>
                  <a:lnTo>
                    <a:pt x="566" y="64"/>
                  </a:lnTo>
                  <a:lnTo>
                    <a:pt x="560" y="72"/>
                  </a:lnTo>
                  <a:lnTo>
                    <a:pt x="572" y="70"/>
                  </a:lnTo>
                  <a:lnTo>
                    <a:pt x="584" y="68"/>
                  </a:lnTo>
                  <a:lnTo>
                    <a:pt x="586" y="72"/>
                  </a:lnTo>
                  <a:lnTo>
                    <a:pt x="586" y="76"/>
                  </a:lnTo>
                  <a:lnTo>
                    <a:pt x="592" y="78"/>
                  </a:lnTo>
                  <a:lnTo>
                    <a:pt x="596" y="80"/>
                  </a:lnTo>
                  <a:lnTo>
                    <a:pt x="600" y="82"/>
                  </a:lnTo>
                  <a:lnTo>
                    <a:pt x="594" y="86"/>
                  </a:lnTo>
                  <a:lnTo>
                    <a:pt x="588" y="86"/>
                  </a:lnTo>
                  <a:lnTo>
                    <a:pt x="572" y="88"/>
                  </a:lnTo>
                  <a:lnTo>
                    <a:pt x="558" y="88"/>
                  </a:lnTo>
                  <a:lnTo>
                    <a:pt x="554" y="90"/>
                  </a:lnTo>
                  <a:lnTo>
                    <a:pt x="552" y="94"/>
                  </a:lnTo>
                  <a:lnTo>
                    <a:pt x="562" y="96"/>
                  </a:lnTo>
                  <a:lnTo>
                    <a:pt x="574" y="96"/>
                  </a:lnTo>
                  <a:lnTo>
                    <a:pt x="576" y="102"/>
                  </a:lnTo>
                  <a:lnTo>
                    <a:pt x="580" y="106"/>
                  </a:lnTo>
                  <a:lnTo>
                    <a:pt x="584" y="108"/>
                  </a:lnTo>
                  <a:lnTo>
                    <a:pt x="590" y="110"/>
                  </a:lnTo>
                  <a:lnTo>
                    <a:pt x="582" y="114"/>
                  </a:lnTo>
                  <a:lnTo>
                    <a:pt x="576" y="116"/>
                  </a:lnTo>
                  <a:lnTo>
                    <a:pt x="572" y="114"/>
                  </a:lnTo>
                  <a:lnTo>
                    <a:pt x="560" y="114"/>
                  </a:lnTo>
                  <a:lnTo>
                    <a:pt x="566" y="116"/>
                  </a:lnTo>
                  <a:lnTo>
                    <a:pt x="570" y="118"/>
                  </a:lnTo>
                  <a:lnTo>
                    <a:pt x="564" y="122"/>
                  </a:lnTo>
                  <a:lnTo>
                    <a:pt x="558" y="124"/>
                  </a:lnTo>
                  <a:lnTo>
                    <a:pt x="542" y="124"/>
                  </a:lnTo>
                  <a:lnTo>
                    <a:pt x="552" y="128"/>
                  </a:lnTo>
                  <a:lnTo>
                    <a:pt x="554" y="132"/>
                  </a:lnTo>
                  <a:lnTo>
                    <a:pt x="558" y="136"/>
                  </a:lnTo>
                  <a:lnTo>
                    <a:pt x="512" y="136"/>
                  </a:lnTo>
                  <a:lnTo>
                    <a:pt x="516" y="138"/>
                  </a:lnTo>
                  <a:lnTo>
                    <a:pt x="520" y="140"/>
                  </a:lnTo>
                  <a:lnTo>
                    <a:pt x="528" y="144"/>
                  </a:lnTo>
                  <a:lnTo>
                    <a:pt x="536" y="148"/>
                  </a:lnTo>
                  <a:lnTo>
                    <a:pt x="538" y="150"/>
                  </a:lnTo>
                  <a:lnTo>
                    <a:pt x="540" y="154"/>
                  </a:lnTo>
                  <a:lnTo>
                    <a:pt x="538" y="158"/>
                  </a:lnTo>
                  <a:lnTo>
                    <a:pt x="534" y="160"/>
                  </a:lnTo>
                  <a:lnTo>
                    <a:pt x="526" y="158"/>
                  </a:lnTo>
                  <a:lnTo>
                    <a:pt x="518" y="154"/>
                  </a:lnTo>
                  <a:lnTo>
                    <a:pt x="510" y="148"/>
                  </a:lnTo>
                  <a:lnTo>
                    <a:pt x="504" y="148"/>
                  </a:lnTo>
                  <a:lnTo>
                    <a:pt x="500" y="148"/>
                  </a:lnTo>
                  <a:lnTo>
                    <a:pt x="508" y="152"/>
                  </a:lnTo>
                  <a:lnTo>
                    <a:pt x="522" y="158"/>
                  </a:lnTo>
                  <a:lnTo>
                    <a:pt x="534" y="164"/>
                  </a:lnTo>
                  <a:lnTo>
                    <a:pt x="538" y="168"/>
                  </a:lnTo>
                  <a:lnTo>
                    <a:pt x="540" y="172"/>
                  </a:lnTo>
                  <a:lnTo>
                    <a:pt x="538" y="180"/>
                  </a:lnTo>
                  <a:lnTo>
                    <a:pt x="534" y="184"/>
                  </a:lnTo>
                  <a:lnTo>
                    <a:pt x="528" y="186"/>
                  </a:lnTo>
                  <a:lnTo>
                    <a:pt x="520" y="188"/>
                  </a:lnTo>
                  <a:lnTo>
                    <a:pt x="512" y="186"/>
                  </a:lnTo>
                  <a:lnTo>
                    <a:pt x="506" y="184"/>
                  </a:lnTo>
                  <a:lnTo>
                    <a:pt x="502" y="180"/>
                  </a:lnTo>
                  <a:lnTo>
                    <a:pt x="500" y="172"/>
                  </a:lnTo>
                  <a:lnTo>
                    <a:pt x="482" y="170"/>
                  </a:lnTo>
                  <a:lnTo>
                    <a:pt x="466" y="166"/>
                  </a:lnTo>
                  <a:lnTo>
                    <a:pt x="478" y="170"/>
                  </a:lnTo>
                  <a:lnTo>
                    <a:pt x="488" y="174"/>
                  </a:lnTo>
                  <a:lnTo>
                    <a:pt x="484" y="178"/>
                  </a:lnTo>
                  <a:lnTo>
                    <a:pt x="478" y="182"/>
                  </a:lnTo>
                  <a:lnTo>
                    <a:pt x="480" y="186"/>
                  </a:lnTo>
                  <a:lnTo>
                    <a:pt x="484" y="190"/>
                  </a:lnTo>
                  <a:lnTo>
                    <a:pt x="496" y="192"/>
                  </a:lnTo>
                  <a:lnTo>
                    <a:pt x="510" y="192"/>
                  </a:lnTo>
                  <a:lnTo>
                    <a:pt x="526" y="192"/>
                  </a:lnTo>
                  <a:lnTo>
                    <a:pt x="524" y="194"/>
                  </a:lnTo>
                  <a:close/>
                </a:path>
              </a:pathLst>
            </a:custGeom>
            <a:solidFill>
              <a:srgbClr val="C0C0C0"/>
            </a:solidFill>
            <a:ln w="12700">
              <a:solidFill>
                <a:schemeClr val="bg1"/>
              </a:solidFill>
              <a:round/>
              <a:headEnd/>
              <a:tailEnd/>
            </a:ln>
          </p:spPr>
          <p:txBody>
            <a:bodyPr/>
            <a:lstStyle/>
            <a:p>
              <a:endParaRPr lang="en-GB"/>
            </a:p>
          </p:txBody>
        </p:sp>
        <p:sp>
          <p:nvSpPr>
            <p:cNvPr id="58741" name="Freeform 28"/>
            <p:cNvSpPr>
              <a:spLocks/>
            </p:cNvSpPr>
            <p:nvPr/>
          </p:nvSpPr>
          <p:spPr bwMode="auto">
            <a:xfrm>
              <a:off x="2227" y="1145"/>
              <a:ext cx="136" cy="58"/>
            </a:xfrm>
            <a:custGeom>
              <a:avLst/>
              <a:gdLst>
                <a:gd name="T0" fmla="*/ 0 w 136"/>
                <a:gd name="T1" fmla="*/ 2147481547 h 58"/>
                <a:gd name="T2" fmla="*/ 2147481148 w 136"/>
                <a:gd name="T3" fmla="*/ 2147481547 h 58"/>
                <a:gd name="T4" fmla="*/ 2147481148 w 136"/>
                <a:gd name="T5" fmla="*/ 2147481547 h 58"/>
                <a:gd name="T6" fmla="*/ 2147481148 w 136"/>
                <a:gd name="T7" fmla="*/ 2147481547 h 58"/>
                <a:gd name="T8" fmla="*/ 2147481148 w 136"/>
                <a:gd name="T9" fmla="*/ 2147481547 h 58"/>
                <a:gd name="T10" fmla="*/ 2147481148 w 136"/>
                <a:gd name="T11" fmla="*/ 2147481547 h 58"/>
                <a:gd name="T12" fmla="*/ 2147481148 w 136"/>
                <a:gd name="T13" fmla="*/ 2147481547 h 58"/>
                <a:gd name="T14" fmla="*/ 2147481148 w 136"/>
                <a:gd name="T15" fmla="*/ 2147481547 h 58"/>
                <a:gd name="T16" fmla="*/ 2147481148 w 136"/>
                <a:gd name="T17" fmla="*/ 2147481547 h 58"/>
                <a:gd name="T18" fmla="*/ 2147481148 w 136"/>
                <a:gd name="T19" fmla="*/ 2147481547 h 58"/>
                <a:gd name="T20" fmla="*/ 2147481148 w 136"/>
                <a:gd name="T21" fmla="*/ 2147481547 h 58"/>
                <a:gd name="T22" fmla="*/ 2147481148 w 136"/>
                <a:gd name="T23" fmla="*/ 2147481547 h 58"/>
                <a:gd name="T24" fmla="*/ 2147481148 w 136"/>
                <a:gd name="T25" fmla="*/ 2147481547 h 58"/>
                <a:gd name="T26" fmla="*/ 2147481148 w 136"/>
                <a:gd name="T27" fmla="*/ 2147481547 h 58"/>
                <a:gd name="T28" fmla="*/ 2147481148 w 136"/>
                <a:gd name="T29" fmla="*/ 2147481547 h 58"/>
                <a:gd name="T30" fmla="*/ 2147481148 w 136"/>
                <a:gd name="T31" fmla="*/ 2147481547 h 58"/>
                <a:gd name="T32" fmla="*/ 2147481148 w 136"/>
                <a:gd name="T33" fmla="*/ 2147481547 h 58"/>
                <a:gd name="T34" fmla="*/ 2147481148 w 136"/>
                <a:gd name="T35" fmla="*/ 2147481547 h 58"/>
                <a:gd name="T36" fmla="*/ 2147481148 w 136"/>
                <a:gd name="T37" fmla="*/ 0 h 58"/>
                <a:gd name="T38" fmla="*/ 2147481148 w 136"/>
                <a:gd name="T39" fmla="*/ 2147481547 h 58"/>
                <a:gd name="T40" fmla="*/ 2147481148 w 136"/>
                <a:gd name="T41" fmla="*/ 2147481547 h 58"/>
                <a:gd name="T42" fmla="*/ 2147481148 w 136"/>
                <a:gd name="T43" fmla="*/ 2147481547 h 58"/>
                <a:gd name="T44" fmla="*/ 2147481148 w 136"/>
                <a:gd name="T45" fmla="*/ 2147481547 h 58"/>
                <a:gd name="T46" fmla="*/ 2147481148 w 136"/>
                <a:gd name="T47" fmla="*/ 2147481547 h 58"/>
                <a:gd name="T48" fmla="*/ 2147481148 w 136"/>
                <a:gd name="T49" fmla="*/ 2147481547 h 58"/>
                <a:gd name="T50" fmla="*/ 2147481148 w 136"/>
                <a:gd name="T51" fmla="*/ 2147481547 h 58"/>
                <a:gd name="T52" fmla="*/ 2147481148 w 136"/>
                <a:gd name="T53" fmla="*/ 2147481547 h 58"/>
                <a:gd name="T54" fmla="*/ 2147481148 w 136"/>
                <a:gd name="T55" fmla="*/ 2147481547 h 58"/>
                <a:gd name="T56" fmla="*/ 2147481148 w 136"/>
                <a:gd name="T57" fmla="*/ 2147481547 h 58"/>
                <a:gd name="T58" fmla="*/ 2147481148 w 136"/>
                <a:gd name="T59" fmla="*/ 2147481547 h 58"/>
                <a:gd name="T60" fmla="*/ 2147481148 w 136"/>
                <a:gd name="T61" fmla="*/ 2147481547 h 58"/>
                <a:gd name="T62" fmla="*/ 2147481148 w 136"/>
                <a:gd name="T63" fmla="*/ 2147481547 h 58"/>
                <a:gd name="T64" fmla="*/ 2147481148 w 136"/>
                <a:gd name="T65" fmla="*/ 2147481547 h 58"/>
                <a:gd name="T66" fmla="*/ 2147481148 w 136"/>
                <a:gd name="T67" fmla="*/ 2147481547 h 58"/>
                <a:gd name="T68" fmla="*/ 2147481148 w 136"/>
                <a:gd name="T69" fmla="*/ 2147481547 h 58"/>
                <a:gd name="T70" fmla="*/ 2147481148 w 136"/>
                <a:gd name="T71" fmla="*/ 2147481547 h 58"/>
                <a:gd name="T72" fmla="*/ 2147481148 w 136"/>
                <a:gd name="T73" fmla="*/ 2147481547 h 58"/>
                <a:gd name="T74" fmla="*/ 2147481148 w 136"/>
                <a:gd name="T75" fmla="*/ 2147481547 h 58"/>
                <a:gd name="T76" fmla="*/ 2147481148 w 136"/>
                <a:gd name="T77" fmla="*/ 2147481547 h 58"/>
                <a:gd name="T78" fmla="*/ 2147481148 w 136"/>
                <a:gd name="T79" fmla="*/ 2147481547 h 58"/>
                <a:gd name="T80" fmla="*/ 2147481148 w 136"/>
                <a:gd name="T81" fmla="*/ 2147481547 h 58"/>
                <a:gd name="T82" fmla="*/ 2147481148 w 136"/>
                <a:gd name="T83" fmla="*/ 2147481547 h 58"/>
                <a:gd name="T84" fmla="*/ 0 w 136"/>
                <a:gd name="T85" fmla="*/ 2147481547 h 58"/>
                <a:gd name="T86" fmla="*/ 2147481148 w 136"/>
                <a:gd name="T87" fmla="*/ 2147481547 h 58"/>
                <a:gd name="T88" fmla="*/ 2147481148 w 136"/>
                <a:gd name="T89" fmla="*/ 2147481547 h 58"/>
                <a:gd name="T90" fmla="*/ 2147481148 w 136"/>
                <a:gd name="T91" fmla="*/ 2147481547 h 58"/>
                <a:gd name="T92" fmla="*/ 0 w 136"/>
                <a:gd name="T93" fmla="*/ 21474815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58"/>
                <a:gd name="T143" fmla="*/ 136 w 136"/>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58">
                  <a:moveTo>
                    <a:pt x="0" y="16"/>
                  </a:moveTo>
                  <a:lnTo>
                    <a:pt x="6" y="12"/>
                  </a:lnTo>
                  <a:lnTo>
                    <a:pt x="10" y="8"/>
                  </a:lnTo>
                  <a:lnTo>
                    <a:pt x="14" y="4"/>
                  </a:lnTo>
                  <a:lnTo>
                    <a:pt x="20" y="2"/>
                  </a:lnTo>
                  <a:lnTo>
                    <a:pt x="24" y="2"/>
                  </a:lnTo>
                  <a:lnTo>
                    <a:pt x="28" y="4"/>
                  </a:lnTo>
                  <a:lnTo>
                    <a:pt x="32" y="6"/>
                  </a:lnTo>
                  <a:lnTo>
                    <a:pt x="36" y="8"/>
                  </a:lnTo>
                  <a:lnTo>
                    <a:pt x="34" y="14"/>
                  </a:lnTo>
                  <a:lnTo>
                    <a:pt x="32" y="18"/>
                  </a:lnTo>
                  <a:lnTo>
                    <a:pt x="38" y="18"/>
                  </a:lnTo>
                  <a:lnTo>
                    <a:pt x="44" y="14"/>
                  </a:lnTo>
                  <a:lnTo>
                    <a:pt x="52" y="6"/>
                  </a:lnTo>
                  <a:lnTo>
                    <a:pt x="56" y="12"/>
                  </a:lnTo>
                  <a:lnTo>
                    <a:pt x="68" y="10"/>
                  </a:lnTo>
                  <a:lnTo>
                    <a:pt x="82" y="6"/>
                  </a:lnTo>
                  <a:lnTo>
                    <a:pt x="96" y="2"/>
                  </a:lnTo>
                  <a:lnTo>
                    <a:pt x="104" y="0"/>
                  </a:lnTo>
                  <a:lnTo>
                    <a:pt x="114" y="2"/>
                  </a:lnTo>
                  <a:lnTo>
                    <a:pt x="122" y="8"/>
                  </a:lnTo>
                  <a:lnTo>
                    <a:pt x="136" y="22"/>
                  </a:lnTo>
                  <a:lnTo>
                    <a:pt x="136" y="28"/>
                  </a:lnTo>
                  <a:lnTo>
                    <a:pt x="128" y="30"/>
                  </a:lnTo>
                  <a:lnTo>
                    <a:pt x="120" y="32"/>
                  </a:lnTo>
                  <a:lnTo>
                    <a:pt x="110" y="38"/>
                  </a:lnTo>
                  <a:lnTo>
                    <a:pt x="98" y="46"/>
                  </a:lnTo>
                  <a:lnTo>
                    <a:pt x="92" y="48"/>
                  </a:lnTo>
                  <a:lnTo>
                    <a:pt x="84" y="48"/>
                  </a:lnTo>
                  <a:lnTo>
                    <a:pt x="78" y="48"/>
                  </a:lnTo>
                  <a:lnTo>
                    <a:pt x="72" y="46"/>
                  </a:lnTo>
                  <a:lnTo>
                    <a:pt x="80" y="52"/>
                  </a:lnTo>
                  <a:lnTo>
                    <a:pt x="72" y="56"/>
                  </a:lnTo>
                  <a:lnTo>
                    <a:pt x="66" y="58"/>
                  </a:lnTo>
                  <a:lnTo>
                    <a:pt x="56" y="58"/>
                  </a:lnTo>
                  <a:lnTo>
                    <a:pt x="48" y="58"/>
                  </a:lnTo>
                  <a:lnTo>
                    <a:pt x="28" y="54"/>
                  </a:lnTo>
                  <a:lnTo>
                    <a:pt x="10" y="50"/>
                  </a:lnTo>
                  <a:lnTo>
                    <a:pt x="18" y="46"/>
                  </a:lnTo>
                  <a:lnTo>
                    <a:pt x="26" y="42"/>
                  </a:lnTo>
                  <a:lnTo>
                    <a:pt x="18" y="38"/>
                  </a:lnTo>
                  <a:lnTo>
                    <a:pt x="12" y="36"/>
                  </a:lnTo>
                  <a:lnTo>
                    <a:pt x="0" y="30"/>
                  </a:lnTo>
                  <a:lnTo>
                    <a:pt x="8" y="26"/>
                  </a:lnTo>
                  <a:lnTo>
                    <a:pt x="14" y="22"/>
                  </a:lnTo>
                  <a:lnTo>
                    <a:pt x="6" y="20"/>
                  </a:lnTo>
                  <a:lnTo>
                    <a:pt x="0" y="16"/>
                  </a:lnTo>
                  <a:close/>
                </a:path>
              </a:pathLst>
            </a:custGeom>
            <a:solidFill>
              <a:srgbClr val="C0C0C0"/>
            </a:solidFill>
            <a:ln w="12700">
              <a:solidFill>
                <a:schemeClr val="bg1"/>
              </a:solidFill>
              <a:round/>
              <a:headEnd/>
              <a:tailEnd/>
            </a:ln>
          </p:spPr>
          <p:txBody>
            <a:bodyPr/>
            <a:lstStyle/>
            <a:p>
              <a:endParaRPr lang="en-GB"/>
            </a:p>
          </p:txBody>
        </p:sp>
        <p:sp>
          <p:nvSpPr>
            <p:cNvPr id="58742" name="Freeform 29"/>
            <p:cNvSpPr>
              <a:spLocks/>
            </p:cNvSpPr>
            <p:nvPr/>
          </p:nvSpPr>
          <p:spPr bwMode="auto">
            <a:xfrm>
              <a:off x="1479" y="2259"/>
              <a:ext cx="75" cy="148"/>
            </a:xfrm>
            <a:custGeom>
              <a:avLst/>
              <a:gdLst>
                <a:gd name="T0" fmla="*/ 2147483647 w 74"/>
                <a:gd name="T1" fmla="*/ 0 h 148"/>
                <a:gd name="T2" fmla="*/ 2147483647 w 74"/>
                <a:gd name="T3" fmla="*/ 2147481226 h 148"/>
                <a:gd name="T4" fmla="*/ 2147483647 w 74"/>
                <a:gd name="T5" fmla="*/ 2147481226 h 148"/>
                <a:gd name="T6" fmla="*/ 2147483647 w 74"/>
                <a:gd name="T7" fmla="*/ 2147481226 h 148"/>
                <a:gd name="T8" fmla="*/ 2147483647 w 74"/>
                <a:gd name="T9" fmla="*/ 2147481226 h 148"/>
                <a:gd name="T10" fmla="*/ 2147483647 w 74"/>
                <a:gd name="T11" fmla="*/ 2147481226 h 148"/>
                <a:gd name="T12" fmla="*/ 2147483647 w 74"/>
                <a:gd name="T13" fmla="*/ 2147481226 h 148"/>
                <a:gd name="T14" fmla="*/ 0 w 74"/>
                <a:gd name="T15" fmla="*/ 2147481226 h 148"/>
                <a:gd name="T16" fmla="*/ 0 w 74"/>
                <a:gd name="T17" fmla="*/ 2147481226 h 148"/>
                <a:gd name="T18" fmla="*/ 2147483647 w 74"/>
                <a:gd name="T19" fmla="*/ 2147481226 h 148"/>
                <a:gd name="T20" fmla="*/ 2147483647 w 74"/>
                <a:gd name="T21" fmla="*/ 2147481226 h 148"/>
                <a:gd name="T22" fmla="*/ 2147483647 w 74"/>
                <a:gd name="T23" fmla="*/ 2147481226 h 148"/>
                <a:gd name="T24" fmla="*/ 2147483647 w 74"/>
                <a:gd name="T25" fmla="*/ 2147481226 h 148"/>
                <a:gd name="T26" fmla="*/ 2147483647 w 74"/>
                <a:gd name="T27" fmla="*/ 2147481226 h 148"/>
                <a:gd name="T28" fmla="*/ 2147483647 w 74"/>
                <a:gd name="T29" fmla="*/ 2147481226 h 148"/>
                <a:gd name="T30" fmla="*/ 2147483647 w 74"/>
                <a:gd name="T31" fmla="*/ 2147481226 h 148"/>
                <a:gd name="T32" fmla="*/ 2147483647 w 74"/>
                <a:gd name="T33" fmla="*/ 2147481226 h 148"/>
                <a:gd name="T34" fmla="*/ 2147483647 w 74"/>
                <a:gd name="T35" fmla="*/ 2147481226 h 148"/>
                <a:gd name="T36" fmla="*/ 2147483647 w 74"/>
                <a:gd name="T37" fmla="*/ 2147481226 h 148"/>
                <a:gd name="T38" fmla="*/ 2147483647 w 74"/>
                <a:gd name="T39" fmla="*/ 2147481226 h 148"/>
                <a:gd name="T40" fmla="*/ 2147483647 w 74"/>
                <a:gd name="T41" fmla="*/ 2147481226 h 148"/>
                <a:gd name="T42" fmla="*/ 2147483647 w 74"/>
                <a:gd name="T43" fmla="*/ 2147481226 h 148"/>
                <a:gd name="T44" fmla="*/ 2147483647 w 74"/>
                <a:gd name="T45" fmla="*/ 2147481226 h 148"/>
                <a:gd name="T46" fmla="*/ 2147483647 w 74"/>
                <a:gd name="T47" fmla="*/ 2147481226 h 148"/>
                <a:gd name="T48" fmla="*/ 2147483647 w 74"/>
                <a:gd name="T49" fmla="*/ 2147481226 h 148"/>
                <a:gd name="T50" fmla="*/ 2147483647 w 74"/>
                <a:gd name="T51" fmla="*/ 2147481226 h 148"/>
                <a:gd name="T52" fmla="*/ 2147483647 w 74"/>
                <a:gd name="T53" fmla="*/ 2147481226 h 148"/>
                <a:gd name="T54" fmla="*/ 2147483647 w 74"/>
                <a:gd name="T55" fmla="*/ 2147481226 h 148"/>
                <a:gd name="T56" fmla="*/ 2147483647 w 74"/>
                <a:gd name="T57" fmla="*/ 2147481226 h 148"/>
                <a:gd name="T58" fmla="*/ 2147483647 w 74"/>
                <a:gd name="T59" fmla="*/ 2147481226 h 148"/>
                <a:gd name="T60" fmla="*/ 2147483647 w 74"/>
                <a:gd name="T61" fmla="*/ 2147481226 h 148"/>
                <a:gd name="T62" fmla="*/ 2147483647 w 74"/>
                <a:gd name="T63" fmla="*/ 2147481226 h 148"/>
                <a:gd name="T64" fmla="*/ 2147483647 w 74"/>
                <a:gd name="T65" fmla="*/ 2147481226 h 148"/>
                <a:gd name="T66" fmla="*/ 2147483647 w 74"/>
                <a:gd name="T67" fmla="*/ 2147481226 h 148"/>
                <a:gd name="T68" fmla="*/ 2147483647 w 74"/>
                <a:gd name="T69" fmla="*/ 2147481226 h 148"/>
                <a:gd name="T70" fmla="*/ 2147483647 w 74"/>
                <a:gd name="T71" fmla="*/ 2147481226 h 148"/>
                <a:gd name="T72" fmla="*/ 2147483647 w 74"/>
                <a:gd name="T73" fmla="*/ 2147481226 h 148"/>
                <a:gd name="T74" fmla="*/ 2147483647 w 74"/>
                <a:gd name="T75" fmla="*/ 2147481226 h 148"/>
                <a:gd name="T76" fmla="*/ 2147483647 w 74"/>
                <a:gd name="T77" fmla="*/ 2147481226 h 148"/>
                <a:gd name="T78" fmla="*/ 2147483647 w 74"/>
                <a:gd name="T79" fmla="*/ 2147481226 h 148"/>
                <a:gd name="T80" fmla="*/ 2147483647 w 74"/>
                <a:gd name="T81" fmla="*/ 2147481226 h 148"/>
                <a:gd name="T82" fmla="*/ 2147483647 w 74"/>
                <a:gd name="T83" fmla="*/ 2147481226 h 148"/>
                <a:gd name="T84" fmla="*/ 2147483647 w 74"/>
                <a:gd name="T85" fmla="*/ 2147481226 h 148"/>
                <a:gd name="T86" fmla="*/ 2147483647 w 74"/>
                <a:gd name="T87" fmla="*/ 2147481226 h 148"/>
                <a:gd name="T88" fmla="*/ 2147483647 w 74"/>
                <a:gd name="T89" fmla="*/ 2147481226 h 148"/>
                <a:gd name="T90" fmla="*/ 2147483647 w 74"/>
                <a:gd name="T91" fmla="*/ 2147481226 h 148"/>
                <a:gd name="T92" fmla="*/ 2147483647 w 74"/>
                <a:gd name="T93" fmla="*/ 2147481226 h 148"/>
                <a:gd name="T94" fmla="*/ 2147483647 w 74"/>
                <a:gd name="T95" fmla="*/ 2147481226 h 148"/>
                <a:gd name="T96" fmla="*/ 2147483647 w 74"/>
                <a:gd name="T97" fmla="*/ 2147481226 h 148"/>
                <a:gd name="T98" fmla="*/ 2147483647 w 74"/>
                <a:gd name="T99" fmla="*/ 2147481226 h 148"/>
                <a:gd name="T100" fmla="*/ 2147483647 w 74"/>
                <a:gd name="T101" fmla="*/ 2147481226 h 148"/>
                <a:gd name="T102" fmla="*/ 2147483647 w 74"/>
                <a:gd name="T103" fmla="*/ 2147481226 h 148"/>
                <a:gd name="T104" fmla="*/ 2147483647 w 74"/>
                <a:gd name="T105" fmla="*/ 2147481226 h 148"/>
                <a:gd name="T106" fmla="*/ 2147483647 w 74"/>
                <a:gd name="T107" fmla="*/ 2147481226 h 148"/>
                <a:gd name="T108" fmla="*/ 2147483647 w 74"/>
                <a:gd name="T109" fmla="*/ 0 h 1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
                <a:gd name="T166" fmla="*/ 0 h 148"/>
                <a:gd name="T167" fmla="*/ 74 w 74"/>
                <a:gd name="T168" fmla="*/ 148 h 14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 h="148">
                  <a:moveTo>
                    <a:pt x="26" y="0"/>
                  </a:moveTo>
                  <a:lnTo>
                    <a:pt x="22" y="8"/>
                  </a:lnTo>
                  <a:lnTo>
                    <a:pt x="18" y="14"/>
                  </a:lnTo>
                  <a:lnTo>
                    <a:pt x="12" y="18"/>
                  </a:lnTo>
                  <a:lnTo>
                    <a:pt x="10" y="24"/>
                  </a:lnTo>
                  <a:lnTo>
                    <a:pt x="12" y="30"/>
                  </a:lnTo>
                  <a:lnTo>
                    <a:pt x="18" y="34"/>
                  </a:lnTo>
                  <a:lnTo>
                    <a:pt x="0" y="44"/>
                  </a:lnTo>
                  <a:lnTo>
                    <a:pt x="0" y="58"/>
                  </a:lnTo>
                  <a:lnTo>
                    <a:pt x="2" y="62"/>
                  </a:lnTo>
                  <a:lnTo>
                    <a:pt x="4" y="64"/>
                  </a:lnTo>
                  <a:lnTo>
                    <a:pt x="8" y="68"/>
                  </a:lnTo>
                  <a:lnTo>
                    <a:pt x="8" y="72"/>
                  </a:lnTo>
                  <a:lnTo>
                    <a:pt x="20" y="72"/>
                  </a:lnTo>
                  <a:lnTo>
                    <a:pt x="20" y="80"/>
                  </a:lnTo>
                  <a:lnTo>
                    <a:pt x="20" y="84"/>
                  </a:lnTo>
                  <a:lnTo>
                    <a:pt x="24" y="88"/>
                  </a:lnTo>
                  <a:lnTo>
                    <a:pt x="28" y="94"/>
                  </a:lnTo>
                  <a:lnTo>
                    <a:pt x="28" y="100"/>
                  </a:lnTo>
                  <a:lnTo>
                    <a:pt x="28" y="104"/>
                  </a:lnTo>
                  <a:lnTo>
                    <a:pt x="26" y="108"/>
                  </a:lnTo>
                  <a:lnTo>
                    <a:pt x="24" y="114"/>
                  </a:lnTo>
                  <a:lnTo>
                    <a:pt x="22" y="120"/>
                  </a:lnTo>
                  <a:lnTo>
                    <a:pt x="24" y="130"/>
                  </a:lnTo>
                  <a:lnTo>
                    <a:pt x="28" y="138"/>
                  </a:lnTo>
                  <a:lnTo>
                    <a:pt x="34" y="146"/>
                  </a:lnTo>
                  <a:lnTo>
                    <a:pt x="36" y="148"/>
                  </a:lnTo>
                  <a:lnTo>
                    <a:pt x="40" y="148"/>
                  </a:lnTo>
                  <a:lnTo>
                    <a:pt x="46" y="148"/>
                  </a:lnTo>
                  <a:lnTo>
                    <a:pt x="50" y="146"/>
                  </a:lnTo>
                  <a:lnTo>
                    <a:pt x="58" y="140"/>
                  </a:lnTo>
                  <a:lnTo>
                    <a:pt x="64" y="134"/>
                  </a:lnTo>
                  <a:lnTo>
                    <a:pt x="68" y="132"/>
                  </a:lnTo>
                  <a:lnTo>
                    <a:pt x="74" y="132"/>
                  </a:lnTo>
                  <a:lnTo>
                    <a:pt x="72" y="126"/>
                  </a:lnTo>
                  <a:lnTo>
                    <a:pt x="70" y="120"/>
                  </a:lnTo>
                  <a:lnTo>
                    <a:pt x="64" y="110"/>
                  </a:lnTo>
                  <a:lnTo>
                    <a:pt x="58" y="102"/>
                  </a:lnTo>
                  <a:lnTo>
                    <a:pt x="56" y="98"/>
                  </a:lnTo>
                  <a:lnTo>
                    <a:pt x="56" y="92"/>
                  </a:lnTo>
                  <a:lnTo>
                    <a:pt x="56" y="88"/>
                  </a:lnTo>
                  <a:lnTo>
                    <a:pt x="58" y="84"/>
                  </a:lnTo>
                  <a:lnTo>
                    <a:pt x="62" y="78"/>
                  </a:lnTo>
                  <a:lnTo>
                    <a:pt x="68" y="74"/>
                  </a:lnTo>
                  <a:lnTo>
                    <a:pt x="72" y="68"/>
                  </a:lnTo>
                  <a:lnTo>
                    <a:pt x="74" y="46"/>
                  </a:lnTo>
                  <a:lnTo>
                    <a:pt x="64" y="38"/>
                  </a:lnTo>
                  <a:lnTo>
                    <a:pt x="60" y="34"/>
                  </a:lnTo>
                  <a:lnTo>
                    <a:pt x="54" y="34"/>
                  </a:lnTo>
                  <a:lnTo>
                    <a:pt x="48" y="34"/>
                  </a:lnTo>
                  <a:lnTo>
                    <a:pt x="48" y="26"/>
                  </a:lnTo>
                  <a:lnTo>
                    <a:pt x="46" y="20"/>
                  </a:lnTo>
                  <a:lnTo>
                    <a:pt x="42" y="12"/>
                  </a:lnTo>
                  <a:lnTo>
                    <a:pt x="34" y="4"/>
                  </a:lnTo>
                  <a:lnTo>
                    <a:pt x="26" y="0"/>
                  </a:lnTo>
                  <a:close/>
                </a:path>
              </a:pathLst>
            </a:custGeom>
            <a:solidFill>
              <a:srgbClr val="C0C0C0"/>
            </a:solidFill>
            <a:ln w="12700">
              <a:solidFill>
                <a:schemeClr val="bg1"/>
              </a:solidFill>
              <a:round/>
              <a:headEnd/>
              <a:tailEnd/>
            </a:ln>
          </p:spPr>
          <p:txBody>
            <a:bodyPr/>
            <a:lstStyle/>
            <a:p>
              <a:endParaRPr lang="en-GB"/>
            </a:p>
          </p:txBody>
        </p:sp>
        <p:sp>
          <p:nvSpPr>
            <p:cNvPr id="58743" name="Freeform 30"/>
            <p:cNvSpPr>
              <a:spLocks/>
            </p:cNvSpPr>
            <p:nvPr/>
          </p:nvSpPr>
          <p:spPr bwMode="auto">
            <a:xfrm>
              <a:off x="1535" y="2305"/>
              <a:ext cx="72" cy="92"/>
            </a:xfrm>
            <a:custGeom>
              <a:avLst/>
              <a:gdLst>
                <a:gd name="T0" fmla="*/ 2147481202 w 72"/>
                <a:gd name="T1" fmla="*/ 2147481400 h 92"/>
                <a:gd name="T2" fmla="*/ 2147481202 w 72"/>
                <a:gd name="T3" fmla="*/ 2147481400 h 92"/>
                <a:gd name="T4" fmla="*/ 2147481202 w 72"/>
                <a:gd name="T5" fmla="*/ 2147481400 h 92"/>
                <a:gd name="T6" fmla="*/ 2147481202 w 72"/>
                <a:gd name="T7" fmla="*/ 2147481400 h 92"/>
                <a:gd name="T8" fmla="*/ 2147481202 w 72"/>
                <a:gd name="T9" fmla="*/ 2147481400 h 92"/>
                <a:gd name="T10" fmla="*/ 2147481202 w 72"/>
                <a:gd name="T11" fmla="*/ 2147481400 h 92"/>
                <a:gd name="T12" fmla="*/ 2147481202 w 72"/>
                <a:gd name="T13" fmla="*/ 2147481400 h 92"/>
                <a:gd name="T14" fmla="*/ 2147481202 w 72"/>
                <a:gd name="T15" fmla="*/ 2147481400 h 92"/>
                <a:gd name="T16" fmla="*/ 2147481202 w 72"/>
                <a:gd name="T17" fmla="*/ 2147481400 h 92"/>
                <a:gd name="T18" fmla="*/ 2147481202 w 72"/>
                <a:gd name="T19" fmla="*/ 2147481400 h 92"/>
                <a:gd name="T20" fmla="*/ 2147481202 w 72"/>
                <a:gd name="T21" fmla="*/ 2147481400 h 92"/>
                <a:gd name="T22" fmla="*/ 2147481202 w 72"/>
                <a:gd name="T23" fmla="*/ 2147481400 h 92"/>
                <a:gd name="T24" fmla="*/ 2147481202 w 72"/>
                <a:gd name="T25" fmla="*/ 2147481400 h 92"/>
                <a:gd name="T26" fmla="*/ 2147481202 w 72"/>
                <a:gd name="T27" fmla="*/ 2147481400 h 92"/>
                <a:gd name="T28" fmla="*/ 2147481202 w 72"/>
                <a:gd name="T29" fmla="*/ 2147481400 h 92"/>
                <a:gd name="T30" fmla="*/ 2147481202 w 72"/>
                <a:gd name="T31" fmla="*/ 2147481400 h 92"/>
                <a:gd name="T32" fmla="*/ 2147481202 w 72"/>
                <a:gd name="T33" fmla="*/ 2147481400 h 92"/>
                <a:gd name="T34" fmla="*/ 2147481202 w 72"/>
                <a:gd name="T35" fmla="*/ 2147481400 h 92"/>
                <a:gd name="T36" fmla="*/ 2147481202 w 72"/>
                <a:gd name="T37" fmla="*/ 2147481400 h 92"/>
                <a:gd name="T38" fmla="*/ 2147481202 w 72"/>
                <a:gd name="T39" fmla="*/ 2147481400 h 92"/>
                <a:gd name="T40" fmla="*/ 2147481202 w 72"/>
                <a:gd name="T41" fmla="*/ 2147481400 h 92"/>
                <a:gd name="T42" fmla="*/ 2147481202 w 72"/>
                <a:gd name="T43" fmla="*/ 2147481400 h 92"/>
                <a:gd name="T44" fmla="*/ 2147481202 w 72"/>
                <a:gd name="T45" fmla="*/ 2147481400 h 92"/>
                <a:gd name="T46" fmla="*/ 2147481202 w 72"/>
                <a:gd name="T47" fmla="*/ 2147481400 h 92"/>
                <a:gd name="T48" fmla="*/ 2147481202 w 72"/>
                <a:gd name="T49" fmla="*/ 2147481400 h 92"/>
                <a:gd name="T50" fmla="*/ 0 w 72"/>
                <a:gd name="T51" fmla="*/ 2147481400 h 92"/>
                <a:gd name="T52" fmla="*/ 0 w 72"/>
                <a:gd name="T53" fmla="*/ 2147481400 h 92"/>
                <a:gd name="T54" fmla="*/ 0 w 72"/>
                <a:gd name="T55" fmla="*/ 2147481400 h 92"/>
                <a:gd name="T56" fmla="*/ 2147481202 w 72"/>
                <a:gd name="T57" fmla="*/ 2147481400 h 92"/>
                <a:gd name="T58" fmla="*/ 2147481202 w 72"/>
                <a:gd name="T59" fmla="*/ 2147481400 h 92"/>
                <a:gd name="T60" fmla="*/ 2147481202 w 72"/>
                <a:gd name="T61" fmla="*/ 2147481400 h 92"/>
                <a:gd name="T62" fmla="*/ 2147481202 w 72"/>
                <a:gd name="T63" fmla="*/ 2147481400 h 92"/>
                <a:gd name="T64" fmla="*/ 2147481202 w 72"/>
                <a:gd name="T65" fmla="*/ 0 h 92"/>
                <a:gd name="T66" fmla="*/ 2147481202 w 72"/>
                <a:gd name="T67" fmla="*/ 2147481400 h 92"/>
                <a:gd name="T68" fmla="*/ 2147481202 w 72"/>
                <a:gd name="T69" fmla="*/ 2147481400 h 92"/>
                <a:gd name="T70" fmla="*/ 2147481202 w 72"/>
                <a:gd name="T71" fmla="*/ 2147481400 h 92"/>
                <a:gd name="T72" fmla="*/ 2147481202 w 72"/>
                <a:gd name="T73" fmla="*/ 2147481400 h 92"/>
                <a:gd name="T74" fmla="*/ 2147481202 w 72"/>
                <a:gd name="T75" fmla="*/ 2147481400 h 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92"/>
                <a:gd name="T116" fmla="*/ 72 w 72"/>
                <a:gd name="T117" fmla="*/ 92 h 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92">
                  <a:moveTo>
                    <a:pt x="72" y="12"/>
                  </a:moveTo>
                  <a:lnTo>
                    <a:pt x="70" y="20"/>
                  </a:lnTo>
                  <a:lnTo>
                    <a:pt x="66" y="26"/>
                  </a:lnTo>
                  <a:lnTo>
                    <a:pt x="64" y="32"/>
                  </a:lnTo>
                  <a:lnTo>
                    <a:pt x="62" y="40"/>
                  </a:lnTo>
                  <a:lnTo>
                    <a:pt x="64" y="46"/>
                  </a:lnTo>
                  <a:lnTo>
                    <a:pt x="66" y="50"/>
                  </a:lnTo>
                  <a:lnTo>
                    <a:pt x="68" y="56"/>
                  </a:lnTo>
                  <a:lnTo>
                    <a:pt x="70" y="62"/>
                  </a:lnTo>
                  <a:lnTo>
                    <a:pt x="68" y="68"/>
                  </a:lnTo>
                  <a:lnTo>
                    <a:pt x="64" y="72"/>
                  </a:lnTo>
                  <a:lnTo>
                    <a:pt x="60" y="82"/>
                  </a:lnTo>
                  <a:lnTo>
                    <a:pt x="56" y="78"/>
                  </a:lnTo>
                  <a:lnTo>
                    <a:pt x="54" y="74"/>
                  </a:lnTo>
                  <a:lnTo>
                    <a:pt x="44" y="78"/>
                  </a:lnTo>
                  <a:lnTo>
                    <a:pt x="32" y="82"/>
                  </a:lnTo>
                  <a:lnTo>
                    <a:pt x="32" y="92"/>
                  </a:lnTo>
                  <a:lnTo>
                    <a:pt x="28" y="90"/>
                  </a:lnTo>
                  <a:lnTo>
                    <a:pt x="24" y="88"/>
                  </a:lnTo>
                  <a:lnTo>
                    <a:pt x="22" y="86"/>
                  </a:lnTo>
                  <a:lnTo>
                    <a:pt x="18" y="86"/>
                  </a:lnTo>
                  <a:lnTo>
                    <a:pt x="16" y="80"/>
                  </a:lnTo>
                  <a:lnTo>
                    <a:pt x="14" y="74"/>
                  </a:lnTo>
                  <a:lnTo>
                    <a:pt x="8" y="64"/>
                  </a:lnTo>
                  <a:lnTo>
                    <a:pt x="2" y="56"/>
                  </a:lnTo>
                  <a:lnTo>
                    <a:pt x="0" y="52"/>
                  </a:lnTo>
                  <a:lnTo>
                    <a:pt x="0" y="46"/>
                  </a:lnTo>
                  <a:lnTo>
                    <a:pt x="0" y="42"/>
                  </a:lnTo>
                  <a:lnTo>
                    <a:pt x="2" y="38"/>
                  </a:lnTo>
                  <a:lnTo>
                    <a:pt x="6" y="32"/>
                  </a:lnTo>
                  <a:lnTo>
                    <a:pt x="12" y="28"/>
                  </a:lnTo>
                  <a:lnTo>
                    <a:pt x="16" y="22"/>
                  </a:lnTo>
                  <a:lnTo>
                    <a:pt x="20" y="0"/>
                  </a:lnTo>
                  <a:lnTo>
                    <a:pt x="26" y="6"/>
                  </a:lnTo>
                  <a:lnTo>
                    <a:pt x="34" y="6"/>
                  </a:lnTo>
                  <a:lnTo>
                    <a:pt x="48" y="8"/>
                  </a:lnTo>
                  <a:lnTo>
                    <a:pt x="60" y="8"/>
                  </a:lnTo>
                  <a:lnTo>
                    <a:pt x="72" y="12"/>
                  </a:lnTo>
                  <a:close/>
                </a:path>
              </a:pathLst>
            </a:custGeom>
            <a:solidFill>
              <a:srgbClr val="C0C0C0"/>
            </a:solidFill>
            <a:ln w="12700">
              <a:solidFill>
                <a:schemeClr val="bg1"/>
              </a:solidFill>
              <a:round/>
              <a:headEnd/>
              <a:tailEnd/>
            </a:ln>
          </p:spPr>
          <p:txBody>
            <a:bodyPr/>
            <a:lstStyle/>
            <a:p>
              <a:endParaRPr lang="en-GB"/>
            </a:p>
          </p:txBody>
        </p:sp>
        <p:sp>
          <p:nvSpPr>
            <p:cNvPr id="58744" name="Freeform 31"/>
            <p:cNvSpPr>
              <a:spLocks/>
            </p:cNvSpPr>
            <p:nvPr/>
          </p:nvSpPr>
          <p:spPr bwMode="auto">
            <a:xfrm>
              <a:off x="1595" y="2315"/>
              <a:ext cx="60" cy="74"/>
            </a:xfrm>
            <a:custGeom>
              <a:avLst/>
              <a:gdLst>
                <a:gd name="T0" fmla="*/ 2147481566 w 60"/>
                <a:gd name="T1" fmla="*/ 2147481226 h 74"/>
                <a:gd name="T2" fmla="*/ 2147481566 w 60"/>
                <a:gd name="T3" fmla="*/ 2147481226 h 74"/>
                <a:gd name="T4" fmla="*/ 2147481566 w 60"/>
                <a:gd name="T5" fmla="*/ 2147481226 h 74"/>
                <a:gd name="T6" fmla="*/ 2147481566 w 60"/>
                <a:gd name="T7" fmla="*/ 2147481226 h 74"/>
                <a:gd name="T8" fmla="*/ 2147481566 w 60"/>
                <a:gd name="T9" fmla="*/ 2147481226 h 74"/>
                <a:gd name="T10" fmla="*/ 2147481566 w 60"/>
                <a:gd name="T11" fmla="*/ 2147481226 h 74"/>
                <a:gd name="T12" fmla="*/ 2147481566 w 60"/>
                <a:gd name="T13" fmla="*/ 2147481226 h 74"/>
                <a:gd name="T14" fmla="*/ 2147481566 w 60"/>
                <a:gd name="T15" fmla="*/ 2147481226 h 74"/>
                <a:gd name="T16" fmla="*/ 2147481566 w 60"/>
                <a:gd name="T17" fmla="*/ 2147481226 h 74"/>
                <a:gd name="T18" fmla="*/ 0 w 60"/>
                <a:gd name="T19" fmla="*/ 2147481226 h 74"/>
                <a:gd name="T20" fmla="*/ 2147481566 w 60"/>
                <a:gd name="T21" fmla="*/ 2147481226 h 74"/>
                <a:gd name="T22" fmla="*/ 2147481566 w 60"/>
                <a:gd name="T23" fmla="*/ 2147481226 h 74"/>
                <a:gd name="T24" fmla="*/ 2147481566 w 60"/>
                <a:gd name="T25" fmla="*/ 2147481226 h 74"/>
                <a:gd name="T26" fmla="*/ 2147481566 w 60"/>
                <a:gd name="T27" fmla="*/ 2147481226 h 74"/>
                <a:gd name="T28" fmla="*/ 2147481566 w 60"/>
                <a:gd name="T29" fmla="*/ 2147481226 h 74"/>
                <a:gd name="T30" fmla="*/ 2147481566 w 60"/>
                <a:gd name="T31" fmla="*/ 2147481226 h 74"/>
                <a:gd name="T32" fmla="*/ 2147481566 w 60"/>
                <a:gd name="T33" fmla="*/ 2147481226 h 74"/>
                <a:gd name="T34" fmla="*/ 2147481566 w 60"/>
                <a:gd name="T35" fmla="*/ 2147481226 h 74"/>
                <a:gd name="T36" fmla="*/ 2147481566 w 60"/>
                <a:gd name="T37" fmla="*/ 2147481226 h 74"/>
                <a:gd name="T38" fmla="*/ 2147481566 w 60"/>
                <a:gd name="T39" fmla="*/ 2147481226 h 74"/>
                <a:gd name="T40" fmla="*/ 2147481566 w 60"/>
                <a:gd name="T41" fmla="*/ 0 h 74"/>
                <a:gd name="T42" fmla="*/ 2147481566 w 60"/>
                <a:gd name="T43" fmla="*/ 2147481226 h 74"/>
                <a:gd name="T44" fmla="*/ 2147481566 w 60"/>
                <a:gd name="T45" fmla="*/ 2147481226 h 74"/>
                <a:gd name="T46" fmla="*/ 2147481566 w 60"/>
                <a:gd name="T47" fmla="*/ 2147481226 h 74"/>
                <a:gd name="T48" fmla="*/ 2147481566 w 60"/>
                <a:gd name="T49" fmla="*/ 2147481226 h 74"/>
                <a:gd name="T50" fmla="*/ 2147481566 w 60"/>
                <a:gd name="T51" fmla="*/ 2147481226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74"/>
                <a:gd name="T80" fmla="*/ 60 w 60"/>
                <a:gd name="T81" fmla="*/ 74 h 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74">
                  <a:moveTo>
                    <a:pt x="60" y="32"/>
                  </a:moveTo>
                  <a:lnTo>
                    <a:pt x="56" y="30"/>
                  </a:lnTo>
                  <a:lnTo>
                    <a:pt x="50" y="44"/>
                  </a:lnTo>
                  <a:lnTo>
                    <a:pt x="42" y="58"/>
                  </a:lnTo>
                  <a:lnTo>
                    <a:pt x="36" y="64"/>
                  </a:lnTo>
                  <a:lnTo>
                    <a:pt x="30" y="70"/>
                  </a:lnTo>
                  <a:lnTo>
                    <a:pt x="22" y="74"/>
                  </a:lnTo>
                  <a:lnTo>
                    <a:pt x="12" y="74"/>
                  </a:lnTo>
                  <a:lnTo>
                    <a:pt x="6" y="74"/>
                  </a:lnTo>
                  <a:lnTo>
                    <a:pt x="0" y="72"/>
                  </a:lnTo>
                  <a:lnTo>
                    <a:pt x="4" y="62"/>
                  </a:lnTo>
                  <a:lnTo>
                    <a:pt x="8" y="58"/>
                  </a:lnTo>
                  <a:lnTo>
                    <a:pt x="10" y="52"/>
                  </a:lnTo>
                  <a:lnTo>
                    <a:pt x="8" y="46"/>
                  </a:lnTo>
                  <a:lnTo>
                    <a:pt x="6" y="40"/>
                  </a:lnTo>
                  <a:lnTo>
                    <a:pt x="4" y="36"/>
                  </a:lnTo>
                  <a:lnTo>
                    <a:pt x="2" y="30"/>
                  </a:lnTo>
                  <a:lnTo>
                    <a:pt x="4" y="22"/>
                  </a:lnTo>
                  <a:lnTo>
                    <a:pt x="8" y="16"/>
                  </a:lnTo>
                  <a:lnTo>
                    <a:pt x="10" y="10"/>
                  </a:lnTo>
                  <a:lnTo>
                    <a:pt x="12" y="0"/>
                  </a:lnTo>
                  <a:lnTo>
                    <a:pt x="26" y="6"/>
                  </a:lnTo>
                  <a:lnTo>
                    <a:pt x="36" y="12"/>
                  </a:lnTo>
                  <a:lnTo>
                    <a:pt x="46" y="20"/>
                  </a:lnTo>
                  <a:lnTo>
                    <a:pt x="56" y="30"/>
                  </a:lnTo>
                  <a:lnTo>
                    <a:pt x="60" y="32"/>
                  </a:lnTo>
                  <a:close/>
                </a:path>
              </a:pathLst>
            </a:custGeom>
            <a:solidFill>
              <a:srgbClr val="C0C0C0"/>
            </a:solidFill>
            <a:ln w="12700">
              <a:solidFill>
                <a:schemeClr val="bg1"/>
              </a:solidFill>
              <a:round/>
              <a:headEnd/>
              <a:tailEnd/>
            </a:ln>
          </p:spPr>
          <p:txBody>
            <a:bodyPr/>
            <a:lstStyle/>
            <a:p>
              <a:endParaRPr lang="en-GB"/>
            </a:p>
          </p:txBody>
        </p:sp>
        <p:sp>
          <p:nvSpPr>
            <p:cNvPr id="58745" name="Freeform 32"/>
            <p:cNvSpPr>
              <a:spLocks/>
            </p:cNvSpPr>
            <p:nvPr/>
          </p:nvSpPr>
          <p:spPr bwMode="auto">
            <a:xfrm>
              <a:off x="1278" y="2199"/>
              <a:ext cx="228" cy="218"/>
            </a:xfrm>
            <a:custGeom>
              <a:avLst/>
              <a:gdLst>
                <a:gd name="T0" fmla="*/ 2147481537 w 228"/>
                <a:gd name="T1" fmla="*/ 2147481511 h 218"/>
                <a:gd name="T2" fmla="*/ 2147481537 w 228"/>
                <a:gd name="T3" fmla="*/ 2147481511 h 218"/>
                <a:gd name="T4" fmla="*/ 2147481537 w 228"/>
                <a:gd name="T5" fmla="*/ 2147481511 h 218"/>
                <a:gd name="T6" fmla="*/ 2147481537 w 228"/>
                <a:gd name="T7" fmla="*/ 2147481511 h 218"/>
                <a:gd name="T8" fmla="*/ 2147481537 w 228"/>
                <a:gd name="T9" fmla="*/ 2147481511 h 218"/>
                <a:gd name="T10" fmla="*/ 2147481537 w 228"/>
                <a:gd name="T11" fmla="*/ 2147481511 h 218"/>
                <a:gd name="T12" fmla="*/ 2147481537 w 228"/>
                <a:gd name="T13" fmla="*/ 2147481511 h 218"/>
                <a:gd name="T14" fmla="*/ 2147481537 w 228"/>
                <a:gd name="T15" fmla="*/ 2147481511 h 218"/>
                <a:gd name="T16" fmla="*/ 2147481537 w 228"/>
                <a:gd name="T17" fmla="*/ 2147481511 h 218"/>
                <a:gd name="T18" fmla="*/ 2147481537 w 228"/>
                <a:gd name="T19" fmla="*/ 2147481511 h 218"/>
                <a:gd name="T20" fmla="*/ 2147481537 w 228"/>
                <a:gd name="T21" fmla="*/ 2147481511 h 218"/>
                <a:gd name="T22" fmla="*/ 2147481537 w 228"/>
                <a:gd name="T23" fmla="*/ 2147481511 h 218"/>
                <a:gd name="T24" fmla="*/ 2147481537 w 228"/>
                <a:gd name="T25" fmla="*/ 2147481511 h 218"/>
                <a:gd name="T26" fmla="*/ 2147481537 w 228"/>
                <a:gd name="T27" fmla="*/ 2147481511 h 218"/>
                <a:gd name="T28" fmla="*/ 2147481537 w 228"/>
                <a:gd name="T29" fmla="*/ 2147481511 h 218"/>
                <a:gd name="T30" fmla="*/ 2147481537 w 228"/>
                <a:gd name="T31" fmla="*/ 2147481511 h 218"/>
                <a:gd name="T32" fmla="*/ 2147481537 w 228"/>
                <a:gd name="T33" fmla="*/ 2147481511 h 218"/>
                <a:gd name="T34" fmla="*/ 2147481537 w 228"/>
                <a:gd name="T35" fmla="*/ 2147481511 h 218"/>
                <a:gd name="T36" fmla="*/ 2147481537 w 228"/>
                <a:gd name="T37" fmla="*/ 2147481511 h 218"/>
                <a:gd name="T38" fmla="*/ 2147481537 w 228"/>
                <a:gd name="T39" fmla="*/ 2147481511 h 218"/>
                <a:gd name="T40" fmla="*/ 2147481537 w 228"/>
                <a:gd name="T41" fmla="*/ 2147481511 h 218"/>
                <a:gd name="T42" fmla="*/ 2147481537 w 228"/>
                <a:gd name="T43" fmla="*/ 2147481511 h 218"/>
                <a:gd name="T44" fmla="*/ 2147481537 w 228"/>
                <a:gd name="T45" fmla="*/ 2147481511 h 218"/>
                <a:gd name="T46" fmla="*/ 0 w 228"/>
                <a:gd name="T47" fmla="*/ 2147481511 h 218"/>
                <a:gd name="T48" fmla="*/ 2147481537 w 228"/>
                <a:gd name="T49" fmla="*/ 2147481511 h 218"/>
                <a:gd name="T50" fmla="*/ 2147481537 w 228"/>
                <a:gd name="T51" fmla="*/ 2147481511 h 218"/>
                <a:gd name="T52" fmla="*/ 2147481537 w 228"/>
                <a:gd name="T53" fmla="*/ 2147481511 h 218"/>
                <a:gd name="T54" fmla="*/ 2147481537 w 228"/>
                <a:gd name="T55" fmla="*/ 2147481511 h 218"/>
                <a:gd name="T56" fmla="*/ 2147481537 w 228"/>
                <a:gd name="T57" fmla="*/ 2147481511 h 218"/>
                <a:gd name="T58" fmla="*/ 2147481537 w 228"/>
                <a:gd name="T59" fmla="*/ 2147481511 h 218"/>
                <a:gd name="T60" fmla="*/ 2147481537 w 228"/>
                <a:gd name="T61" fmla="*/ 2147481511 h 218"/>
                <a:gd name="T62" fmla="*/ 2147481537 w 228"/>
                <a:gd name="T63" fmla="*/ 2147481511 h 218"/>
                <a:gd name="T64" fmla="*/ 2147481537 w 228"/>
                <a:gd name="T65" fmla="*/ 2147481511 h 218"/>
                <a:gd name="T66" fmla="*/ 2147481537 w 228"/>
                <a:gd name="T67" fmla="*/ 2147481511 h 218"/>
                <a:gd name="T68" fmla="*/ 2147481537 w 228"/>
                <a:gd name="T69" fmla="*/ 2147481511 h 218"/>
                <a:gd name="T70" fmla="*/ 2147481537 w 228"/>
                <a:gd name="T71" fmla="*/ 2147481511 h 218"/>
                <a:gd name="T72" fmla="*/ 2147481537 w 228"/>
                <a:gd name="T73" fmla="*/ 2147481511 h 218"/>
                <a:gd name="T74" fmla="*/ 2147481537 w 228"/>
                <a:gd name="T75" fmla="*/ 2147481511 h 218"/>
                <a:gd name="T76" fmla="*/ 2147481537 w 228"/>
                <a:gd name="T77" fmla="*/ 2147481511 h 218"/>
                <a:gd name="T78" fmla="*/ 2147481537 w 228"/>
                <a:gd name="T79" fmla="*/ 2147481511 h 218"/>
                <a:gd name="T80" fmla="*/ 2147481537 w 228"/>
                <a:gd name="T81" fmla="*/ 2147481511 h 218"/>
                <a:gd name="T82" fmla="*/ 2147481537 w 228"/>
                <a:gd name="T83" fmla="*/ 2147481511 h 2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218"/>
                <a:gd name="T128" fmla="*/ 228 w 228"/>
                <a:gd name="T129" fmla="*/ 218 h 2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218">
                  <a:moveTo>
                    <a:pt x="228" y="60"/>
                  </a:moveTo>
                  <a:lnTo>
                    <a:pt x="224" y="68"/>
                  </a:lnTo>
                  <a:lnTo>
                    <a:pt x="220" y="74"/>
                  </a:lnTo>
                  <a:lnTo>
                    <a:pt x="214" y="78"/>
                  </a:lnTo>
                  <a:lnTo>
                    <a:pt x="212" y="84"/>
                  </a:lnTo>
                  <a:lnTo>
                    <a:pt x="214" y="90"/>
                  </a:lnTo>
                  <a:lnTo>
                    <a:pt x="220" y="94"/>
                  </a:lnTo>
                  <a:lnTo>
                    <a:pt x="202" y="104"/>
                  </a:lnTo>
                  <a:lnTo>
                    <a:pt x="202" y="118"/>
                  </a:lnTo>
                  <a:lnTo>
                    <a:pt x="204" y="122"/>
                  </a:lnTo>
                  <a:lnTo>
                    <a:pt x="206" y="124"/>
                  </a:lnTo>
                  <a:lnTo>
                    <a:pt x="210" y="128"/>
                  </a:lnTo>
                  <a:lnTo>
                    <a:pt x="210" y="132"/>
                  </a:lnTo>
                  <a:lnTo>
                    <a:pt x="210" y="138"/>
                  </a:lnTo>
                  <a:lnTo>
                    <a:pt x="206" y="144"/>
                  </a:lnTo>
                  <a:lnTo>
                    <a:pt x="202" y="146"/>
                  </a:lnTo>
                  <a:lnTo>
                    <a:pt x="196" y="150"/>
                  </a:lnTo>
                  <a:lnTo>
                    <a:pt x="182" y="156"/>
                  </a:lnTo>
                  <a:lnTo>
                    <a:pt x="178" y="160"/>
                  </a:lnTo>
                  <a:lnTo>
                    <a:pt x="174" y="164"/>
                  </a:lnTo>
                  <a:lnTo>
                    <a:pt x="160" y="158"/>
                  </a:lnTo>
                  <a:lnTo>
                    <a:pt x="154" y="154"/>
                  </a:lnTo>
                  <a:lnTo>
                    <a:pt x="144" y="152"/>
                  </a:lnTo>
                  <a:lnTo>
                    <a:pt x="152" y="172"/>
                  </a:lnTo>
                  <a:lnTo>
                    <a:pt x="156" y="182"/>
                  </a:lnTo>
                  <a:lnTo>
                    <a:pt x="158" y="184"/>
                  </a:lnTo>
                  <a:lnTo>
                    <a:pt x="162" y="188"/>
                  </a:lnTo>
                  <a:lnTo>
                    <a:pt x="156" y="198"/>
                  </a:lnTo>
                  <a:lnTo>
                    <a:pt x="144" y="208"/>
                  </a:lnTo>
                  <a:lnTo>
                    <a:pt x="132" y="214"/>
                  </a:lnTo>
                  <a:lnTo>
                    <a:pt x="124" y="218"/>
                  </a:lnTo>
                  <a:lnTo>
                    <a:pt x="116" y="218"/>
                  </a:lnTo>
                  <a:lnTo>
                    <a:pt x="108" y="218"/>
                  </a:lnTo>
                  <a:lnTo>
                    <a:pt x="104" y="216"/>
                  </a:lnTo>
                  <a:lnTo>
                    <a:pt x="102" y="212"/>
                  </a:lnTo>
                  <a:lnTo>
                    <a:pt x="100" y="198"/>
                  </a:lnTo>
                  <a:lnTo>
                    <a:pt x="96" y="188"/>
                  </a:lnTo>
                  <a:lnTo>
                    <a:pt x="92" y="182"/>
                  </a:lnTo>
                  <a:lnTo>
                    <a:pt x="92" y="178"/>
                  </a:lnTo>
                  <a:lnTo>
                    <a:pt x="92" y="174"/>
                  </a:lnTo>
                  <a:lnTo>
                    <a:pt x="94" y="172"/>
                  </a:lnTo>
                  <a:lnTo>
                    <a:pt x="96" y="168"/>
                  </a:lnTo>
                  <a:lnTo>
                    <a:pt x="96" y="166"/>
                  </a:lnTo>
                  <a:lnTo>
                    <a:pt x="94" y="160"/>
                  </a:lnTo>
                  <a:lnTo>
                    <a:pt x="92" y="156"/>
                  </a:lnTo>
                  <a:lnTo>
                    <a:pt x="88" y="152"/>
                  </a:lnTo>
                  <a:lnTo>
                    <a:pt x="86" y="146"/>
                  </a:lnTo>
                  <a:lnTo>
                    <a:pt x="88" y="138"/>
                  </a:lnTo>
                  <a:lnTo>
                    <a:pt x="90" y="128"/>
                  </a:lnTo>
                  <a:lnTo>
                    <a:pt x="98" y="110"/>
                  </a:lnTo>
                  <a:lnTo>
                    <a:pt x="90" y="110"/>
                  </a:lnTo>
                  <a:lnTo>
                    <a:pt x="84" y="112"/>
                  </a:lnTo>
                  <a:lnTo>
                    <a:pt x="78" y="114"/>
                  </a:lnTo>
                  <a:lnTo>
                    <a:pt x="70" y="114"/>
                  </a:lnTo>
                  <a:lnTo>
                    <a:pt x="64" y="114"/>
                  </a:lnTo>
                  <a:lnTo>
                    <a:pt x="58" y="110"/>
                  </a:lnTo>
                  <a:lnTo>
                    <a:pt x="54" y="106"/>
                  </a:lnTo>
                  <a:lnTo>
                    <a:pt x="52" y="100"/>
                  </a:lnTo>
                  <a:lnTo>
                    <a:pt x="40" y="98"/>
                  </a:lnTo>
                  <a:lnTo>
                    <a:pt x="26" y="96"/>
                  </a:lnTo>
                  <a:lnTo>
                    <a:pt x="20" y="94"/>
                  </a:lnTo>
                  <a:lnTo>
                    <a:pt x="16" y="92"/>
                  </a:lnTo>
                  <a:lnTo>
                    <a:pt x="12" y="88"/>
                  </a:lnTo>
                  <a:lnTo>
                    <a:pt x="10" y="84"/>
                  </a:lnTo>
                  <a:lnTo>
                    <a:pt x="12" y="80"/>
                  </a:lnTo>
                  <a:lnTo>
                    <a:pt x="16" y="74"/>
                  </a:lnTo>
                  <a:lnTo>
                    <a:pt x="14" y="68"/>
                  </a:lnTo>
                  <a:lnTo>
                    <a:pt x="10" y="64"/>
                  </a:lnTo>
                  <a:lnTo>
                    <a:pt x="8" y="60"/>
                  </a:lnTo>
                  <a:lnTo>
                    <a:pt x="6" y="54"/>
                  </a:lnTo>
                  <a:lnTo>
                    <a:pt x="2" y="52"/>
                  </a:lnTo>
                  <a:lnTo>
                    <a:pt x="0" y="46"/>
                  </a:lnTo>
                  <a:lnTo>
                    <a:pt x="2" y="38"/>
                  </a:lnTo>
                  <a:lnTo>
                    <a:pt x="6" y="30"/>
                  </a:lnTo>
                  <a:lnTo>
                    <a:pt x="18" y="16"/>
                  </a:lnTo>
                  <a:lnTo>
                    <a:pt x="28" y="6"/>
                  </a:lnTo>
                  <a:lnTo>
                    <a:pt x="30" y="12"/>
                  </a:lnTo>
                  <a:lnTo>
                    <a:pt x="32" y="16"/>
                  </a:lnTo>
                  <a:lnTo>
                    <a:pt x="32" y="20"/>
                  </a:lnTo>
                  <a:lnTo>
                    <a:pt x="30" y="24"/>
                  </a:lnTo>
                  <a:lnTo>
                    <a:pt x="26" y="30"/>
                  </a:lnTo>
                  <a:lnTo>
                    <a:pt x="26" y="36"/>
                  </a:lnTo>
                  <a:lnTo>
                    <a:pt x="26" y="46"/>
                  </a:lnTo>
                  <a:lnTo>
                    <a:pt x="30" y="50"/>
                  </a:lnTo>
                  <a:lnTo>
                    <a:pt x="32" y="50"/>
                  </a:lnTo>
                  <a:lnTo>
                    <a:pt x="36" y="48"/>
                  </a:lnTo>
                  <a:lnTo>
                    <a:pt x="40" y="46"/>
                  </a:lnTo>
                  <a:lnTo>
                    <a:pt x="42" y="40"/>
                  </a:lnTo>
                  <a:lnTo>
                    <a:pt x="40" y="36"/>
                  </a:lnTo>
                  <a:lnTo>
                    <a:pt x="38" y="32"/>
                  </a:lnTo>
                  <a:lnTo>
                    <a:pt x="34" y="28"/>
                  </a:lnTo>
                  <a:lnTo>
                    <a:pt x="32" y="24"/>
                  </a:lnTo>
                  <a:lnTo>
                    <a:pt x="34" y="20"/>
                  </a:lnTo>
                  <a:lnTo>
                    <a:pt x="36" y="16"/>
                  </a:lnTo>
                  <a:lnTo>
                    <a:pt x="46" y="10"/>
                  </a:lnTo>
                  <a:lnTo>
                    <a:pt x="54" y="4"/>
                  </a:lnTo>
                  <a:lnTo>
                    <a:pt x="62" y="0"/>
                  </a:lnTo>
                  <a:lnTo>
                    <a:pt x="66" y="4"/>
                  </a:lnTo>
                  <a:lnTo>
                    <a:pt x="70" y="4"/>
                  </a:lnTo>
                  <a:lnTo>
                    <a:pt x="74" y="6"/>
                  </a:lnTo>
                  <a:lnTo>
                    <a:pt x="80" y="6"/>
                  </a:lnTo>
                  <a:lnTo>
                    <a:pt x="88" y="12"/>
                  </a:lnTo>
                  <a:lnTo>
                    <a:pt x="94" y="18"/>
                  </a:lnTo>
                  <a:lnTo>
                    <a:pt x="100" y="20"/>
                  </a:lnTo>
                  <a:lnTo>
                    <a:pt x="114" y="22"/>
                  </a:lnTo>
                  <a:lnTo>
                    <a:pt x="122" y="22"/>
                  </a:lnTo>
                  <a:lnTo>
                    <a:pt x="128" y="26"/>
                  </a:lnTo>
                  <a:lnTo>
                    <a:pt x="134" y="28"/>
                  </a:lnTo>
                  <a:lnTo>
                    <a:pt x="140" y="30"/>
                  </a:lnTo>
                  <a:lnTo>
                    <a:pt x="156" y="26"/>
                  </a:lnTo>
                  <a:lnTo>
                    <a:pt x="174" y="20"/>
                  </a:lnTo>
                  <a:lnTo>
                    <a:pt x="186" y="16"/>
                  </a:lnTo>
                  <a:lnTo>
                    <a:pt x="188" y="16"/>
                  </a:lnTo>
                  <a:lnTo>
                    <a:pt x="186" y="18"/>
                  </a:lnTo>
                  <a:lnTo>
                    <a:pt x="182" y="24"/>
                  </a:lnTo>
                  <a:lnTo>
                    <a:pt x="182" y="28"/>
                  </a:lnTo>
                  <a:lnTo>
                    <a:pt x="186" y="36"/>
                  </a:lnTo>
                  <a:lnTo>
                    <a:pt x="192" y="34"/>
                  </a:lnTo>
                  <a:lnTo>
                    <a:pt x="196" y="36"/>
                  </a:lnTo>
                  <a:lnTo>
                    <a:pt x="204" y="40"/>
                  </a:lnTo>
                  <a:lnTo>
                    <a:pt x="208" y="42"/>
                  </a:lnTo>
                  <a:lnTo>
                    <a:pt x="210" y="48"/>
                  </a:lnTo>
                  <a:lnTo>
                    <a:pt x="210" y="54"/>
                  </a:lnTo>
                  <a:lnTo>
                    <a:pt x="206" y="60"/>
                  </a:lnTo>
                  <a:lnTo>
                    <a:pt x="214" y="58"/>
                  </a:lnTo>
                  <a:lnTo>
                    <a:pt x="218" y="58"/>
                  </a:lnTo>
                  <a:lnTo>
                    <a:pt x="222" y="60"/>
                  </a:lnTo>
                  <a:lnTo>
                    <a:pt x="228" y="60"/>
                  </a:lnTo>
                  <a:close/>
                </a:path>
              </a:pathLst>
            </a:custGeom>
            <a:solidFill>
              <a:srgbClr val="C0C0C0"/>
            </a:solidFill>
            <a:ln w="12700">
              <a:solidFill>
                <a:schemeClr val="bg1"/>
              </a:solidFill>
              <a:round/>
              <a:headEnd/>
              <a:tailEnd/>
            </a:ln>
          </p:spPr>
          <p:txBody>
            <a:bodyPr/>
            <a:lstStyle/>
            <a:p>
              <a:endParaRPr lang="en-GB"/>
            </a:p>
          </p:txBody>
        </p:sp>
        <p:sp>
          <p:nvSpPr>
            <p:cNvPr id="58746" name="Freeform 33"/>
            <p:cNvSpPr>
              <a:spLocks/>
            </p:cNvSpPr>
            <p:nvPr/>
          </p:nvSpPr>
          <p:spPr bwMode="auto">
            <a:xfrm>
              <a:off x="1263" y="2331"/>
              <a:ext cx="678" cy="750"/>
            </a:xfrm>
            <a:custGeom>
              <a:avLst/>
              <a:gdLst>
                <a:gd name="T0" fmla="*/ 2147481339 w 678"/>
                <a:gd name="T1" fmla="*/ 2147481413 h 750"/>
                <a:gd name="T2" fmla="*/ 2147481339 w 678"/>
                <a:gd name="T3" fmla="*/ 2147481413 h 750"/>
                <a:gd name="T4" fmla="*/ 2147481339 w 678"/>
                <a:gd name="T5" fmla="*/ 2147481413 h 750"/>
                <a:gd name="T6" fmla="*/ 2147481339 w 678"/>
                <a:gd name="T7" fmla="*/ 2147481413 h 750"/>
                <a:gd name="T8" fmla="*/ 2147481339 w 678"/>
                <a:gd name="T9" fmla="*/ 2147481413 h 750"/>
                <a:gd name="T10" fmla="*/ 2147481339 w 678"/>
                <a:gd name="T11" fmla="*/ 2147481413 h 750"/>
                <a:gd name="T12" fmla="*/ 2147481339 w 678"/>
                <a:gd name="T13" fmla="*/ 2147481413 h 750"/>
                <a:gd name="T14" fmla="*/ 2147481339 w 678"/>
                <a:gd name="T15" fmla="*/ 2147481413 h 750"/>
                <a:gd name="T16" fmla="*/ 2147481339 w 678"/>
                <a:gd name="T17" fmla="*/ 2147481413 h 750"/>
                <a:gd name="T18" fmla="*/ 2147481339 w 678"/>
                <a:gd name="T19" fmla="*/ 2147481413 h 750"/>
                <a:gd name="T20" fmla="*/ 2147481339 w 678"/>
                <a:gd name="T21" fmla="*/ 2147481413 h 750"/>
                <a:gd name="T22" fmla="*/ 2147481339 w 678"/>
                <a:gd name="T23" fmla="*/ 2147481413 h 750"/>
                <a:gd name="T24" fmla="*/ 2147481339 w 678"/>
                <a:gd name="T25" fmla="*/ 2147481413 h 750"/>
                <a:gd name="T26" fmla="*/ 2147481339 w 678"/>
                <a:gd name="T27" fmla="*/ 2147481413 h 750"/>
                <a:gd name="T28" fmla="*/ 2147481339 w 678"/>
                <a:gd name="T29" fmla="*/ 2147481413 h 750"/>
                <a:gd name="T30" fmla="*/ 0 w 678"/>
                <a:gd name="T31" fmla="*/ 2147481413 h 750"/>
                <a:gd name="T32" fmla="*/ 2147481339 w 678"/>
                <a:gd name="T33" fmla="*/ 2147481413 h 750"/>
                <a:gd name="T34" fmla="*/ 2147481339 w 678"/>
                <a:gd name="T35" fmla="*/ 2147481413 h 750"/>
                <a:gd name="T36" fmla="*/ 2147481339 w 678"/>
                <a:gd name="T37" fmla="*/ 2147481413 h 750"/>
                <a:gd name="T38" fmla="*/ 2147481339 w 678"/>
                <a:gd name="T39" fmla="*/ 2147481413 h 750"/>
                <a:gd name="T40" fmla="*/ 2147481339 w 678"/>
                <a:gd name="T41" fmla="*/ 2147481413 h 750"/>
                <a:gd name="T42" fmla="*/ 2147481339 w 678"/>
                <a:gd name="T43" fmla="*/ 2147481413 h 750"/>
                <a:gd name="T44" fmla="*/ 2147481339 w 678"/>
                <a:gd name="T45" fmla="*/ 2147481413 h 750"/>
                <a:gd name="T46" fmla="*/ 2147481339 w 678"/>
                <a:gd name="T47" fmla="*/ 2147481413 h 750"/>
                <a:gd name="T48" fmla="*/ 2147481339 w 678"/>
                <a:gd name="T49" fmla="*/ 2147481413 h 750"/>
                <a:gd name="T50" fmla="*/ 2147481339 w 678"/>
                <a:gd name="T51" fmla="*/ 2147481413 h 750"/>
                <a:gd name="T52" fmla="*/ 2147481339 w 678"/>
                <a:gd name="T53" fmla="*/ 2147481413 h 750"/>
                <a:gd name="T54" fmla="*/ 2147481339 w 678"/>
                <a:gd name="T55" fmla="*/ 2147481413 h 750"/>
                <a:gd name="T56" fmla="*/ 2147481339 w 678"/>
                <a:gd name="T57" fmla="*/ 2147481413 h 750"/>
                <a:gd name="T58" fmla="*/ 2147481339 w 678"/>
                <a:gd name="T59" fmla="*/ 2147481413 h 750"/>
                <a:gd name="T60" fmla="*/ 2147481339 w 678"/>
                <a:gd name="T61" fmla="*/ 2147481413 h 750"/>
                <a:gd name="T62" fmla="*/ 2147481339 w 678"/>
                <a:gd name="T63" fmla="*/ 2147481413 h 750"/>
                <a:gd name="T64" fmla="*/ 2147481339 w 678"/>
                <a:gd name="T65" fmla="*/ 2147481413 h 750"/>
                <a:gd name="T66" fmla="*/ 2147481339 w 678"/>
                <a:gd name="T67" fmla="*/ 2147481413 h 750"/>
                <a:gd name="T68" fmla="*/ 2147481339 w 678"/>
                <a:gd name="T69" fmla="*/ 2147481413 h 750"/>
                <a:gd name="T70" fmla="*/ 2147481339 w 678"/>
                <a:gd name="T71" fmla="*/ 2147481413 h 750"/>
                <a:gd name="T72" fmla="*/ 2147481339 w 678"/>
                <a:gd name="T73" fmla="*/ 2147481413 h 750"/>
                <a:gd name="T74" fmla="*/ 2147481339 w 678"/>
                <a:gd name="T75" fmla="*/ 2147481413 h 750"/>
                <a:gd name="T76" fmla="*/ 2147481339 w 678"/>
                <a:gd name="T77" fmla="*/ 2147481413 h 750"/>
                <a:gd name="T78" fmla="*/ 2147481339 w 678"/>
                <a:gd name="T79" fmla="*/ 2147481413 h 750"/>
                <a:gd name="T80" fmla="*/ 2147481339 w 678"/>
                <a:gd name="T81" fmla="*/ 2147481413 h 750"/>
                <a:gd name="T82" fmla="*/ 2147481339 w 678"/>
                <a:gd name="T83" fmla="*/ 2147481413 h 750"/>
                <a:gd name="T84" fmla="*/ 2147481339 w 678"/>
                <a:gd name="T85" fmla="*/ 2147481413 h 750"/>
                <a:gd name="T86" fmla="*/ 2147481339 w 678"/>
                <a:gd name="T87" fmla="*/ 2147481413 h 750"/>
                <a:gd name="T88" fmla="*/ 2147481339 w 678"/>
                <a:gd name="T89" fmla="*/ 2147481413 h 750"/>
                <a:gd name="T90" fmla="*/ 2147481339 w 678"/>
                <a:gd name="T91" fmla="*/ 2147481413 h 750"/>
                <a:gd name="T92" fmla="*/ 2147481339 w 678"/>
                <a:gd name="T93" fmla="*/ 2147481413 h 750"/>
                <a:gd name="T94" fmla="*/ 2147481339 w 678"/>
                <a:gd name="T95" fmla="*/ 2147481413 h 750"/>
                <a:gd name="T96" fmla="*/ 2147481339 w 678"/>
                <a:gd name="T97" fmla="*/ 2147481413 h 750"/>
                <a:gd name="T98" fmla="*/ 2147481339 w 678"/>
                <a:gd name="T99" fmla="*/ 2147481413 h 750"/>
                <a:gd name="T100" fmla="*/ 2147481339 w 678"/>
                <a:gd name="T101" fmla="*/ 2147481413 h 750"/>
                <a:gd name="T102" fmla="*/ 2147481339 w 678"/>
                <a:gd name="T103" fmla="*/ 2147481413 h 750"/>
                <a:gd name="T104" fmla="*/ 2147481339 w 678"/>
                <a:gd name="T105" fmla="*/ 2147481413 h 7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8"/>
                <a:gd name="T160" fmla="*/ 0 h 750"/>
                <a:gd name="T161" fmla="*/ 678 w 678"/>
                <a:gd name="T162" fmla="*/ 750 h 7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8" h="750">
                  <a:moveTo>
                    <a:pt x="388" y="14"/>
                  </a:moveTo>
                  <a:lnTo>
                    <a:pt x="382" y="28"/>
                  </a:lnTo>
                  <a:lnTo>
                    <a:pt x="374" y="42"/>
                  </a:lnTo>
                  <a:lnTo>
                    <a:pt x="368" y="48"/>
                  </a:lnTo>
                  <a:lnTo>
                    <a:pt x="362" y="54"/>
                  </a:lnTo>
                  <a:lnTo>
                    <a:pt x="354" y="58"/>
                  </a:lnTo>
                  <a:lnTo>
                    <a:pt x="344" y="58"/>
                  </a:lnTo>
                  <a:lnTo>
                    <a:pt x="338" y="58"/>
                  </a:lnTo>
                  <a:lnTo>
                    <a:pt x="332" y="56"/>
                  </a:lnTo>
                  <a:lnTo>
                    <a:pt x="328" y="54"/>
                  </a:lnTo>
                  <a:lnTo>
                    <a:pt x="326" y="48"/>
                  </a:lnTo>
                  <a:lnTo>
                    <a:pt x="316" y="52"/>
                  </a:lnTo>
                  <a:lnTo>
                    <a:pt x="304" y="56"/>
                  </a:lnTo>
                  <a:lnTo>
                    <a:pt x="304" y="66"/>
                  </a:lnTo>
                  <a:lnTo>
                    <a:pt x="300" y="64"/>
                  </a:lnTo>
                  <a:lnTo>
                    <a:pt x="296" y="62"/>
                  </a:lnTo>
                  <a:lnTo>
                    <a:pt x="294" y="60"/>
                  </a:lnTo>
                  <a:lnTo>
                    <a:pt x="290" y="60"/>
                  </a:lnTo>
                  <a:lnTo>
                    <a:pt x="284" y="60"/>
                  </a:lnTo>
                  <a:lnTo>
                    <a:pt x="280" y="62"/>
                  </a:lnTo>
                  <a:lnTo>
                    <a:pt x="274" y="68"/>
                  </a:lnTo>
                  <a:lnTo>
                    <a:pt x="266" y="74"/>
                  </a:lnTo>
                  <a:lnTo>
                    <a:pt x="262" y="76"/>
                  </a:lnTo>
                  <a:lnTo>
                    <a:pt x="256" y="76"/>
                  </a:lnTo>
                  <a:lnTo>
                    <a:pt x="252" y="76"/>
                  </a:lnTo>
                  <a:lnTo>
                    <a:pt x="250" y="74"/>
                  </a:lnTo>
                  <a:lnTo>
                    <a:pt x="244" y="66"/>
                  </a:lnTo>
                  <a:lnTo>
                    <a:pt x="240" y="58"/>
                  </a:lnTo>
                  <a:lnTo>
                    <a:pt x="238" y="48"/>
                  </a:lnTo>
                  <a:lnTo>
                    <a:pt x="240" y="42"/>
                  </a:lnTo>
                  <a:lnTo>
                    <a:pt x="242" y="36"/>
                  </a:lnTo>
                  <a:lnTo>
                    <a:pt x="244" y="32"/>
                  </a:lnTo>
                  <a:lnTo>
                    <a:pt x="244" y="28"/>
                  </a:lnTo>
                  <a:lnTo>
                    <a:pt x="244" y="22"/>
                  </a:lnTo>
                  <a:lnTo>
                    <a:pt x="240" y="16"/>
                  </a:lnTo>
                  <a:lnTo>
                    <a:pt x="236" y="12"/>
                  </a:lnTo>
                  <a:lnTo>
                    <a:pt x="236" y="8"/>
                  </a:lnTo>
                  <a:lnTo>
                    <a:pt x="236" y="0"/>
                  </a:lnTo>
                  <a:lnTo>
                    <a:pt x="224" y="0"/>
                  </a:lnTo>
                  <a:lnTo>
                    <a:pt x="224" y="6"/>
                  </a:lnTo>
                  <a:lnTo>
                    <a:pt x="220" y="12"/>
                  </a:lnTo>
                  <a:lnTo>
                    <a:pt x="216" y="14"/>
                  </a:lnTo>
                  <a:lnTo>
                    <a:pt x="210" y="18"/>
                  </a:lnTo>
                  <a:lnTo>
                    <a:pt x="196" y="24"/>
                  </a:lnTo>
                  <a:lnTo>
                    <a:pt x="192" y="28"/>
                  </a:lnTo>
                  <a:lnTo>
                    <a:pt x="188" y="32"/>
                  </a:lnTo>
                  <a:lnTo>
                    <a:pt x="174" y="26"/>
                  </a:lnTo>
                  <a:lnTo>
                    <a:pt x="168" y="22"/>
                  </a:lnTo>
                  <a:lnTo>
                    <a:pt x="158" y="20"/>
                  </a:lnTo>
                  <a:lnTo>
                    <a:pt x="166" y="40"/>
                  </a:lnTo>
                  <a:lnTo>
                    <a:pt x="170" y="50"/>
                  </a:lnTo>
                  <a:lnTo>
                    <a:pt x="172" y="52"/>
                  </a:lnTo>
                  <a:lnTo>
                    <a:pt x="176" y="56"/>
                  </a:lnTo>
                  <a:lnTo>
                    <a:pt x="170" y="66"/>
                  </a:lnTo>
                  <a:lnTo>
                    <a:pt x="158" y="76"/>
                  </a:lnTo>
                  <a:lnTo>
                    <a:pt x="146" y="82"/>
                  </a:lnTo>
                  <a:lnTo>
                    <a:pt x="138" y="86"/>
                  </a:lnTo>
                  <a:lnTo>
                    <a:pt x="130" y="86"/>
                  </a:lnTo>
                  <a:lnTo>
                    <a:pt x="122" y="86"/>
                  </a:lnTo>
                  <a:lnTo>
                    <a:pt x="118" y="84"/>
                  </a:lnTo>
                  <a:lnTo>
                    <a:pt x="116" y="80"/>
                  </a:lnTo>
                  <a:lnTo>
                    <a:pt x="116" y="68"/>
                  </a:lnTo>
                  <a:lnTo>
                    <a:pt x="112" y="58"/>
                  </a:lnTo>
                  <a:lnTo>
                    <a:pt x="98" y="66"/>
                  </a:lnTo>
                  <a:lnTo>
                    <a:pt x="86" y="68"/>
                  </a:lnTo>
                  <a:lnTo>
                    <a:pt x="74" y="70"/>
                  </a:lnTo>
                  <a:lnTo>
                    <a:pt x="66" y="74"/>
                  </a:lnTo>
                  <a:lnTo>
                    <a:pt x="70" y="74"/>
                  </a:lnTo>
                  <a:lnTo>
                    <a:pt x="72" y="76"/>
                  </a:lnTo>
                  <a:lnTo>
                    <a:pt x="74" y="80"/>
                  </a:lnTo>
                  <a:lnTo>
                    <a:pt x="78" y="82"/>
                  </a:lnTo>
                  <a:lnTo>
                    <a:pt x="78" y="90"/>
                  </a:lnTo>
                  <a:lnTo>
                    <a:pt x="72" y="90"/>
                  </a:lnTo>
                  <a:lnTo>
                    <a:pt x="68" y="92"/>
                  </a:lnTo>
                  <a:lnTo>
                    <a:pt x="64" y="96"/>
                  </a:lnTo>
                  <a:lnTo>
                    <a:pt x="62" y="100"/>
                  </a:lnTo>
                  <a:lnTo>
                    <a:pt x="64" y="106"/>
                  </a:lnTo>
                  <a:lnTo>
                    <a:pt x="68" y="112"/>
                  </a:lnTo>
                  <a:lnTo>
                    <a:pt x="72" y="118"/>
                  </a:lnTo>
                  <a:lnTo>
                    <a:pt x="74" y="124"/>
                  </a:lnTo>
                  <a:lnTo>
                    <a:pt x="72" y="150"/>
                  </a:lnTo>
                  <a:lnTo>
                    <a:pt x="68" y="180"/>
                  </a:lnTo>
                  <a:lnTo>
                    <a:pt x="66" y="184"/>
                  </a:lnTo>
                  <a:lnTo>
                    <a:pt x="62" y="186"/>
                  </a:lnTo>
                  <a:lnTo>
                    <a:pt x="50" y="190"/>
                  </a:lnTo>
                  <a:lnTo>
                    <a:pt x="38" y="192"/>
                  </a:lnTo>
                  <a:lnTo>
                    <a:pt x="28" y="194"/>
                  </a:lnTo>
                  <a:lnTo>
                    <a:pt x="22" y="198"/>
                  </a:lnTo>
                  <a:lnTo>
                    <a:pt x="20" y="202"/>
                  </a:lnTo>
                  <a:lnTo>
                    <a:pt x="18" y="210"/>
                  </a:lnTo>
                  <a:lnTo>
                    <a:pt x="16" y="220"/>
                  </a:lnTo>
                  <a:lnTo>
                    <a:pt x="12" y="232"/>
                  </a:lnTo>
                  <a:lnTo>
                    <a:pt x="10" y="236"/>
                  </a:lnTo>
                  <a:lnTo>
                    <a:pt x="6" y="238"/>
                  </a:lnTo>
                  <a:lnTo>
                    <a:pt x="2" y="242"/>
                  </a:lnTo>
                  <a:lnTo>
                    <a:pt x="0" y="248"/>
                  </a:lnTo>
                  <a:lnTo>
                    <a:pt x="2" y="254"/>
                  </a:lnTo>
                  <a:lnTo>
                    <a:pt x="4" y="258"/>
                  </a:lnTo>
                  <a:lnTo>
                    <a:pt x="10" y="266"/>
                  </a:lnTo>
                  <a:lnTo>
                    <a:pt x="16" y="274"/>
                  </a:lnTo>
                  <a:lnTo>
                    <a:pt x="18" y="280"/>
                  </a:lnTo>
                  <a:lnTo>
                    <a:pt x="18" y="286"/>
                  </a:lnTo>
                  <a:lnTo>
                    <a:pt x="26" y="288"/>
                  </a:lnTo>
                  <a:lnTo>
                    <a:pt x="32" y="292"/>
                  </a:lnTo>
                  <a:lnTo>
                    <a:pt x="38" y="298"/>
                  </a:lnTo>
                  <a:lnTo>
                    <a:pt x="44" y="300"/>
                  </a:lnTo>
                  <a:lnTo>
                    <a:pt x="48" y="298"/>
                  </a:lnTo>
                  <a:lnTo>
                    <a:pt x="50" y="298"/>
                  </a:lnTo>
                  <a:lnTo>
                    <a:pt x="52" y="290"/>
                  </a:lnTo>
                  <a:lnTo>
                    <a:pt x="62" y="290"/>
                  </a:lnTo>
                  <a:lnTo>
                    <a:pt x="62" y="308"/>
                  </a:lnTo>
                  <a:lnTo>
                    <a:pt x="62" y="314"/>
                  </a:lnTo>
                  <a:lnTo>
                    <a:pt x="64" y="316"/>
                  </a:lnTo>
                  <a:lnTo>
                    <a:pt x="66" y="318"/>
                  </a:lnTo>
                  <a:lnTo>
                    <a:pt x="70" y="318"/>
                  </a:lnTo>
                  <a:lnTo>
                    <a:pt x="72" y="318"/>
                  </a:lnTo>
                  <a:lnTo>
                    <a:pt x="82" y="322"/>
                  </a:lnTo>
                  <a:lnTo>
                    <a:pt x="92" y="322"/>
                  </a:lnTo>
                  <a:lnTo>
                    <a:pt x="102" y="318"/>
                  </a:lnTo>
                  <a:lnTo>
                    <a:pt x="110" y="312"/>
                  </a:lnTo>
                  <a:lnTo>
                    <a:pt x="124" y="300"/>
                  </a:lnTo>
                  <a:lnTo>
                    <a:pt x="132" y="296"/>
                  </a:lnTo>
                  <a:lnTo>
                    <a:pt x="140" y="294"/>
                  </a:lnTo>
                  <a:lnTo>
                    <a:pt x="146" y="294"/>
                  </a:lnTo>
                  <a:lnTo>
                    <a:pt x="148" y="296"/>
                  </a:lnTo>
                  <a:lnTo>
                    <a:pt x="150" y="300"/>
                  </a:lnTo>
                  <a:lnTo>
                    <a:pt x="150" y="306"/>
                  </a:lnTo>
                  <a:lnTo>
                    <a:pt x="148" y="316"/>
                  </a:lnTo>
                  <a:lnTo>
                    <a:pt x="150" y="326"/>
                  </a:lnTo>
                  <a:lnTo>
                    <a:pt x="154" y="334"/>
                  </a:lnTo>
                  <a:lnTo>
                    <a:pt x="160" y="342"/>
                  </a:lnTo>
                  <a:lnTo>
                    <a:pt x="170" y="348"/>
                  </a:lnTo>
                  <a:lnTo>
                    <a:pt x="180" y="352"/>
                  </a:lnTo>
                  <a:lnTo>
                    <a:pt x="186" y="350"/>
                  </a:lnTo>
                  <a:lnTo>
                    <a:pt x="188" y="352"/>
                  </a:lnTo>
                  <a:lnTo>
                    <a:pt x="192" y="356"/>
                  </a:lnTo>
                  <a:lnTo>
                    <a:pt x="196" y="358"/>
                  </a:lnTo>
                  <a:lnTo>
                    <a:pt x="202" y="360"/>
                  </a:lnTo>
                  <a:lnTo>
                    <a:pt x="202" y="366"/>
                  </a:lnTo>
                  <a:lnTo>
                    <a:pt x="204" y="368"/>
                  </a:lnTo>
                  <a:lnTo>
                    <a:pt x="208" y="368"/>
                  </a:lnTo>
                  <a:lnTo>
                    <a:pt x="212" y="368"/>
                  </a:lnTo>
                  <a:lnTo>
                    <a:pt x="224" y="366"/>
                  </a:lnTo>
                  <a:lnTo>
                    <a:pt x="228" y="368"/>
                  </a:lnTo>
                  <a:lnTo>
                    <a:pt x="232" y="370"/>
                  </a:lnTo>
                  <a:lnTo>
                    <a:pt x="236" y="380"/>
                  </a:lnTo>
                  <a:lnTo>
                    <a:pt x="238" y="392"/>
                  </a:lnTo>
                  <a:lnTo>
                    <a:pt x="240" y="394"/>
                  </a:lnTo>
                  <a:lnTo>
                    <a:pt x="242" y="396"/>
                  </a:lnTo>
                  <a:lnTo>
                    <a:pt x="242" y="404"/>
                  </a:lnTo>
                  <a:lnTo>
                    <a:pt x="244" y="410"/>
                  </a:lnTo>
                  <a:lnTo>
                    <a:pt x="246" y="414"/>
                  </a:lnTo>
                  <a:lnTo>
                    <a:pt x="250" y="418"/>
                  </a:lnTo>
                  <a:lnTo>
                    <a:pt x="260" y="420"/>
                  </a:lnTo>
                  <a:lnTo>
                    <a:pt x="274" y="424"/>
                  </a:lnTo>
                  <a:lnTo>
                    <a:pt x="274" y="430"/>
                  </a:lnTo>
                  <a:lnTo>
                    <a:pt x="274" y="434"/>
                  </a:lnTo>
                  <a:lnTo>
                    <a:pt x="278" y="438"/>
                  </a:lnTo>
                  <a:lnTo>
                    <a:pt x="280" y="442"/>
                  </a:lnTo>
                  <a:lnTo>
                    <a:pt x="288" y="450"/>
                  </a:lnTo>
                  <a:lnTo>
                    <a:pt x="290" y="454"/>
                  </a:lnTo>
                  <a:lnTo>
                    <a:pt x="290" y="462"/>
                  </a:lnTo>
                  <a:lnTo>
                    <a:pt x="290" y="468"/>
                  </a:lnTo>
                  <a:lnTo>
                    <a:pt x="286" y="476"/>
                  </a:lnTo>
                  <a:lnTo>
                    <a:pt x="284" y="482"/>
                  </a:lnTo>
                  <a:lnTo>
                    <a:pt x="284" y="488"/>
                  </a:lnTo>
                  <a:lnTo>
                    <a:pt x="284" y="498"/>
                  </a:lnTo>
                  <a:lnTo>
                    <a:pt x="290" y="516"/>
                  </a:lnTo>
                  <a:lnTo>
                    <a:pt x="296" y="532"/>
                  </a:lnTo>
                  <a:lnTo>
                    <a:pt x="298" y="536"/>
                  </a:lnTo>
                  <a:lnTo>
                    <a:pt x="302" y="538"/>
                  </a:lnTo>
                  <a:lnTo>
                    <a:pt x="314" y="540"/>
                  </a:lnTo>
                  <a:lnTo>
                    <a:pt x="322" y="542"/>
                  </a:lnTo>
                  <a:lnTo>
                    <a:pt x="328" y="546"/>
                  </a:lnTo>
                  <a:lnTo>
                    <a:pt x="332" y="552"/>
                  </a:lnTo>
                  <a:lnTo>
                    <a:pt x="338" y="564"/>
                  </a:lnTo>
                  <a:lnTo>
                    <a:pt x="344" y="576"/>
                  </a:lnTo>
                  <a:lnTo>
                    <a:pt x="346" y="572"/>
                  </a:lnTo>
                  <a:lnTo>
                    <a:pt x="350" y="570"/>
                  </a:lnTo>
                  <a:lnTo>
                    <a:pt x="352" y="568"/>
                  </a:lnTo>
                  <a:lnTo>
                    <a:pt x="356" y="570"/>
                  </a:lnTo>
                  <a:lnTo>
                    <a:pt x="356" y="574"/>
                  </a:lnTo>
                  <a:lnTo>
                    <a:pt x="356" y="580"/>
                  </a:lnTo>
                  <a:lnTo>
                    <a:pt x="356" y="594"/>
                  </a:lnTo>
                  <a:lnTo>
                    <a:pt x="356" y="610"/>
                  </a:lnTo>
                  <a:lnTo>
                    <a:pt x="362" y="604"/>
                  </a:lnTo>
                  <a:lnTo>
                    <a:pt x="370" y="604"/>
                  </a:lnTo>
                  <a:lnTo>
                    <a:pt x="372" y="614"/>
                  </a:lnTo>
                  <a:lnTo>
                    <a:pt x="374" y="624"/>
                  </a:lnTo>
                  <a:lnTo>
                    <a:pt x="374" y="630"/>
                  </a:lnTo>
                  <a:lnTo>
                    <a:pt x="372" y="634"/>
                  </a:lnTo>
                  <a:lnTo>
                    <a:pt x="366" y="640"/>
                  </a:lnTo>
                  <a:lnTo>
                    <a:pt x="350" y="646"/>
                  </a:lnTo>
                  <a:lnTo>
                    <a:pt x="342" y="656"/>
                  </a:lnTo>
                  <a:lnTo>
                    <a:pt x="332" y="668"/>
                  </a:lnTo>
                  <a:lnTo>
                    <a:pt x="324" y="682"/>
                  </a:lnTo>
                  <a:lnTo>
                    <a:pt x="320" y="690"/>
                  </a:lnTo>
                  <a:lnTo>
                    <a:pt x="320" y="696"/>
                  </a:lnTo>
                  <a:lnTo>
                    <a:pt x="330" y="696"/>
                  </a:lnTo>
                  <a:lnTo>
                    <a:pt x="342" y="700"/>
                  </a:lnTo>
                  <a:lnTo>
                    <a:pt x="354" y="708"/>
                  </a:lnTo>
                  <a:lnTo>
                    <a:pt x="366" y="716"/>
                  </a:lnTo>
                  <a:lnTo>
                    <a:pt x="388" y="734"/>
                  </a:lnTo>
                  <a:lnTo>
                    <a:pt x="408" y="750"/>
                  </a:lnTo>
                  <a:lnTo>
                    <a:pt x="410" y="736"/>
                  </a:lnTo>
                  <a:lnTo>
                    <a:pt x="412" y="724"/>
                  </a:lnTo>
                  <a:lnTo>
                    <a:pt x="420" y="722"/>
                  </a:lnTo>
                  <a:lnTo>
                    <a:pt x="426" y="718"/>
                  </a:lnTo>
                  <a:lnTo>
                    <a:pt x="432" y="712"/>
                  </a:lnTo>
                  <a:lnTo>
                    <a:pt x="436" y="704"/>
                  </a:lnTo>
                  <a:lnTo>
                    <a:pt x="444" y="686"/>
                  </a:lnTo>
                  <a:lnTo>
                    <a:pt x="450" y="670"/>
                  </a:lnTo>
                  <a:lnTo>
                    <a:pt x="454" y="666"/>
                  </a:lnTo>
                  <a:lnTo>
                    <a:pt x="456" y="666"/>
                  </a:lnTo>
                  <a:lnTo>
                    <a:pt x="458" y="664"/>
                  </a:lnTo>
                  <a:lnTo>
                    <a:pt x="462" y="660"/>
                  </a:lnTo>
                  <a:lnTo>
                    <a:pt x="468" y="640"/>
                  </a:lnTo>
                  <a:lnTo>
                    <a:pt x="466" y="638"/>
                  </a:lnTo>
                  <a:lnTo>
                    <a:pt x="464" y="636"/>
                  </a:lnTo>
                  <a:lnTo>
                    <a:pt x="460" y="632"/>
                  </a:lnTo>
                  <a:lnTo>
                    <a:pt x="460" y="602"/>
                  </a:lnTo>
                  <a:lnTo>
                    <a:pt x="464" y="594"/>
                  </a:lnTo>
                  <a:lnTo>
                    <a:pt x="470" y="586"/>
                  </a:lnTo>
                  <a:lnTo>
                    <a:pt x="488" y="574"/>
                  </a:lnTo>
                  <a:lnTo>
                    <a:pt x="506" y="562"/>
                  </a:lnTo>
                  <a:lnTo>
                    <a:pt x="524" y="554"/>
                  </a:lnTo>
                  <a:lnTo>
                    <a:pt x="534" y="552"/>
                  </a:lnTo>
                  <a:lnTo>
                    <a:pt x="548" y="552"/>
                  </a:lnTo>
                  <a:lnTo>
                    <a:pt x="560" y="550"/>
                  </a:lnTo>
                  <a:lnTo>
                    <a:pt x="566" y="548"/>
                  </a:lnTo>
                  <a:lnTo>
                    <a:pt x="568" y="544"/>
                  </a:lnTo>
                  <a:lnTo>
                    <a:pt x="578" y="530"/>
                  </a:lnTo>
                  <a:lnTo>
                    <a:pt x="586" y="514"/>
                  </a:lnTo>
                  <a:lnTo>
                    <a:pt x="600" y="482"/>
                  </a:lnTo>
                  <a:lnTo>
                    <a:pt x="602" y="470"/>
                  </a:lnTo>
                  <a:lnTo>
                    <a:pt x="604" y="460"/>
                  </a:lnTo>
                  <a:lnTo>
                    <a:pt x="604" y="452"/>
                  </a:lnTo>
                  <a:lnTo>
                    <a:pt x="606" y="448"/>
                  </a:lnTo>
                  <a:lnTo>
                    <a:pt x="610" y="444"/>
                  </a:lnTo>
                  <a:lnTo>
                    <a:pt x="604" y="442"/>
                  </a:lnTo>
                  <a:lnTo>
                    <a:pt x="614" y="408"/>
                  </a:lnTo>
                  <a:lnTo>
                    <a:pt x="612" y="394"/>
                  </a:lnTo>
                  <a:lnTo>
                    <a:pt x="610" y="386"/>
                  </a:lnTo>
                  <a:lnTo>
                    <a:pt x="610" y="376"/>
                  </a:lnTo>
                  <a:lnTo>
                    <a:pt x="608" y="366"/>
                  </a:lnTo>
                  <a:lnTo>
                    <a:pt x="606" y="362"/>
                  </a:lnTo>
                  <a:lnTo>
                    <a:pt x="608" y="356"/>
                  </a:lnTo>
                  <a:lnTo>
                    <a:pt x="610" y="352"/>
                  </a:lnTo>
                  <a:lnTo>
                    <a:pt x="614" y="350"/>
                  </a:lnTo>
                  <a:lnTo>
                    <a:pt x="622" y="350"/>
                  </a:lnTo>
                  <a:lnTo>
                    <a:pt x="628" y="340"/>
                  </a:lnTo>
                  <a:lnTo>
                    <a:pt x="634" y="328"/>
                  </a:lnTo>
                  <a:lnTo>
                    <a:pt x="634" y="326"/>
                  </a:lnTo>
                  <a:lnTo>
                    <a:pt x="640" y="316"/>
                  </a:lnTo>
                  <a:lnTo>
                    <a:pt x="646" y="306"/>
                  </a:lnTo>
                  <a:lnTo>
                    <a:pt x="660" y="288"/>
                  </a:lnTo>
                  <a:lnTo>
                    <a:pt x="668" y="278"/>
                  </a:lnTo>
                  <a:lnTo>
                    <a:pt x="674" y="268"/>
                  </a:lnTo>
                  <a:lnTo>
                    <a:pt x="676" y="254"/>
                  </a:lnTo>
                  <a:lnTo>
                    <a:pt x="678" y="240"/>
                  </a:lnTo>
                  <a:lnTo>
                    <a:pt x="678" y="224"/>
                  </a:lnTo>
                  <a:lnTo>
                    <a:pt x="674" y="210"/>
                  </a:lnTo>
                  <a:lnTo>
                    <a:pt x="672" y="206"/>
                  </a:lnTo>
                  <a:lnTo>
                    <a:pt x="668" y="200"/>
                  </a:lnTo>
                  <a:lnTo>
                    <a:pt x="664" y="198"/>
                  </a:lnTo>
                  <a:lnTo>
                    <a:pt x="660" y="196"/>
                  </a:lnTo>
                  <a:lnTo>
                    <a:pt x="648" y="196"/>
                  </a:lnTo>
                  <a:lnTo>
                    <a:pt x="638" y="190"/>
                  </a:lnTo>
                  <a:lnTo>
                    <a:pt x="630" y="184"/>
                  </a:lnTo>
                  <a:lnTo>
                    <a:pt x="622" y="178"/>
                  </a:lnTo>
                  <a:lnTo>
                    <a:pt x="608" y="164"/>
                  </a:lnTo>
                  <a:lnTo>
                    <a:pt x="598" y="158"/>
                  </a:lnTo>
                  <a:lnTo>
                    <a:pt x="588" y="152"/>
                  </a:lnTo>
                  <a:lnTo>
                    <a:pt x="578" y="152"/>
                  </a:lnTo>
                  <a:lnTo>
                    <a:pt x="570" y="152"/>
                  </a:lnTo>
                  <a:lnTo>
                    <a:pt x="560" y="154"/>
                  </a:lnTo>
                  <a:lnTo>
                    <a:pt x="550" y="152"/>
                  </a:lnTo>
                  <a:lnTo>
                    <a:pt x="546" y="150"/>
                  </a:lnTo>
                  <a:lnTo>
                    <a:pt x="542" y="146"/>
                  </a:lnTo>
                  <a:lnTo>
                    <a:pt x="536" y="144"/>
                  </a:lnTo>
                  <a:lnTo>
                    <a:pt x="530" y="142"/>
                  </a:lnTo>
                  <a:lnTo>
                    <a:pt x="522" y="144"/>
                  </a:lnTo>
                  <a:lnTo>
                    <a:pt x="516" y="146"/>
                  </a:lnTo>
                  <a:lnTo>
                    <a:pt x="512" y="150"/>
                  </a:lnTo>
                  <a:lnTo>
                    <a:pt x="506" y="152"/>
                  </a:lnTo>
                  <a:lnTo>
                    <a:pt x="504" y="142"/>
                  </a:lnTo>
                  <a:lnTo>
                    <a:pt x="500" y="134"/>
                  </a:lnTo>
                  <a:lnTo>
                    <a:pt x="494" y="128"/>
                  </a:lnTo>
                  <a:lnTo>
                    <a:pt x="488" y="122"/>
                  </a:lnTo>
                  <a:lnTo>
                    <a:pt x="480" y="118"/>
                  </a:lnTo>
                  <a:lnTo>
                    <a:pt x="472" y="114"/>
                  </a:lnTo>
                  <a:lnTo>
                    <a:pt x="462" y="112"/>
                  </a:lnTo>
                  <a:lnTo>
                    <a:pt x="454" y="112"/>
                  </a:lnTo>
                  <a:lnTo>
                    <a:pt x="444" y="110"/>
                  </a:lnTo>
                  <a:lnTo>
                    <a:pt x="442" y="122"/>
                  </a:lnTo>
                  <a:lnTo>
                    <a:pt x="436" y="130"/>
                  </a:lnTo>
                  <a:lnTo>
                    <a:pt x="430" y="136"/>
                  </a:lnTo>
                  <a:lnTo>
                    <a:pt x="424" y="144"/>
                  </a:lnTo>
                  <a:lnTo>
                    <a:pt x="422" y="132"/>
                  </a:lnTo>
                  <a:lnTo>
                    <a:pt x="408" y="132"/>
                  </a:lnTo>
                  <a:lnTo>
                    <a:pt x="398" y="130"/>
                  </a:lnTo>
                  <a:lnTo>
                    <a:pt x="386" y="130"/>
                  </a:lnTo>
                  <a:lnTo>
                    <a:pt x="374" y="128"/>
                  </a:lnTo>
                  <a:lnTo>
                    <a:pt x="384" y="124"/>
                  </a:lnTo>
                  <a:lnTo>
                    <a:pt x="394" y="120"/>
                  </a:lnTo>
                  <a:lnTo>
                    <a:pt x="396" y="112"/>
                  </a:lnTo>
                  <a:lnTo>
                    <a:pt x="384" y="114"/>
                  </a:lnTo>
                  <a:lnTo>
                    <a:pt x="390" y="104"/>
                  </a:lnTo>
                  <a:lnTo>
                    <a:pt x="398" y="92"/>
                  </a:lnTo>
                  <a:lnTo>
                    <a:pt x="402" y="88"/>
                  </a:lnTo>
                  <a:lnTo>
                    <a:pt x="408" y="82"/>
                  </a:lnTo>
                  <a:lnTo>
                    <a:pt x="410" y="76"/>
                  </a:lnTo>
                  <a:lnTo>
                    <a:pt x="414" y="68"/>
                  </a:lnTo>
                  <a:lnTo>
                    <a:pt x="404" y="60"/>
                  </a:lnTo>
                  <a:lnTo>
                    <a:pt x="398" y="54"/>
                  </a:lnTo>
                  <a:lnTo>
                    <a:pt x="396" y="46"/>
                  </a:lnTo>
                  <a:lnTo>
                    <a:pt x="396" y="38"/>
                  </a:lnTo>
                  <a:lnTo>
                    <a:pt x="396" y="30"/>
                  </a:lnTo>
                  <a:lnTo>
                    <a:pt x="396" y="22"/>
                  </a:lnTo>
                  <a:lnTo>
                    <a:pt x="392" y="16"/>
                  </a:lnTo>
                  <a:lnTo>
                    <a:pt x="388" y="14"/>
                  </a:lnTo>
                  <a:close/>
                </a:path>
              </a:pathLst>
            </a:custGeom>
            <a:solidFill>
              <a:srgbClr val="C0C0C0"/>
            </a:solidFill>
            <a:ln w="12700">
              <a:solidFill>
                <a:schemeClr val="bg1"/>
              </a:solidFill>
              <a:round/>
              <a:headEnd/>
              <a:tailEnd/>
            </a:ln>
          </p:spPr>
          <p:txBody>
            <a:bodyPr/>
            <a:lstStyle/>
            <a:p>
              <a:endParaRPr lang="en-GB"/>
            </a:p>
          </p:txBody>
        </p:sp>
        <p:sp>
          <p:nvSpPr>
            <p:cNvPr id="58747" name="Freeform 34"/>
            <p:cNvSpPr>
              <a:spLocks/>
            </p:cNvSpPr>
            <p:nvPr/>
          </p:nvSpPr>
          <p:spPr bwMode="auto">
            <a:xfrm>
              <a:off x="1177" y="2185"/>
              <a:ext cx="198" cy="326"/>
            </a:xfrm>
            <a:custGeom>
              <a:avLst/>
              <a:gdLst>
                <a:gd name="T0" fmla="*/ 2147481450 w 198"/>
                <a:gd name="T1" fmla="*/ 2147481308 h 326"/>
                <a:gd name="T2" fmla="*/ 2147481450 w 198"/>
                <a:gd name="T3" fmla="*/ 2147481308 h 326"/>
                <a:gd name="T4" fmla="*/ 2147481450 w 198"/>
                <a:gd name="T5" fmla="*/ 2147481308 h 326"/>
                <a:gd name="T6" fmla="*/ 2147481450 w 198"/>
                <a:gd name="T7" fmla="*/ 2147481308 h 326"/>
                <a:gd name="T8" fmla="*/ 2147481450 w 198"/>
                <a:gd name="T9" fmla="*/ 2147481308 h 326"/>
                <a:gd name="T10" fmla="*/ 2147481450 w 198"/>
                <a:gd name="T11" fmla="*/ 2147481308 h 326"/>
                <a:gd name="T12" fmla="*/ 2147481450 w 198"/>
                <a:gd name="T13" fmla="*/ 2147481308 h 326"/>
                <a:gd name="T14" fmla="*/ 2147481450 w 198"/>
                <a:gd name="T15" fmla="*/ 2147481308 h 326"/>
                <a:gd name="T16" fmla="*/ 2147481450 w 198"/>
                <a:gd name="T17" fmla="*/ 2147481308 h 326"/>
                <a:gd name="T18" fmla="*/ 2147481450 w 198"/>
                <a:gd name="T19" fmla="*/ 2147481308 h 326"/>
                <a:gd name="T20" fmla="*/ 2147481450 w 198"/>
                <a:gd name="T21" fmla="*/ 2147481308 h 326"/>
                <a:gd name="T22" fmla="*/ 2147481450 w 198"/>
                <a:gd name="T23" fmla="*/ 2147481308 h 326"/>
                <a:gd name="T24" fmla="*/ 2147481450 w 198"/>
                <a:gd name="T25" fmla="*/ 2147481308 h 326"/>
                <a:gd name="T26" fmla="*/ 2147481450 w 198"/>
                <a:gd name="T27" fmla="*/ 2147481308 h 326"/>
                <a:gd name="T28" fmla="*/ 2147481450 w 198"/>
                <a:gd name="T29" fmla="*/ 2147481308 h 326"/>
                <a:gd name="T30" fmla="*/ 2147481450 w 198"/>
                <a:gd name="T31" fmla="*/ 2147481308 h 326"/>
                <a:gd name="T32" fmla="*/ 2147481450 w 198"/>
                <a:gd name="T33" fmla="*/ 2147481308 h 326"/>
                <a:gd name="T34" fmla="*/ 2147481450 w 198"/>
                <a:gd name="T35" fmla="*/ 2147481308 h 326"/>
                <a:gd name="T36" fmla="*/ 2147481450 w 198"/>
                <a:gd name="T37" fmla="*/ 2147481308 h 326"/>
                <a:gd name="T38" fmla="*/ 2147481450 w 198"/>
                <a:gd name="T39" fmla="*/ 2147481308 h 326"/>
                <a:gd name="T40" fmla="*/ 2147481450 w 198"/>
                <a:gd name="T41" fmla="*/ 2147481308 h 326"/>
                <a:gd name="T42" fmla="*/ 2147481450 w 198"/>
                <a:gd name="T43" fmla="*/ 2147481308 h 326"/>
                <a:gd name="T44" fmla="*/ 2147481450 w 198"/>
                <a:gd name="T45" fmla="*/ 2147481308 h 326"/>
                <a:gd name="T46" fmla="*/ 2147481450 w 198"/>
                <a:gd name="T47" fmla="*/ 2147481308 h 326"/>
                <a:gd name="T48" fmla="*/ 2147481450 w 198"/>
                <a:gd name="T49" fmla="*/ 2147481308 h 326"/>
                <a:gd name="T50" fmla="*/ 2147481450 w 198"/>
                <a:gd name="T51" fmla="*/ 2147481308 h 326"/>
                <a:gd name="T52" fmla="*/ 2147481450 w 198"/>
                <a:gd name="T53" fmla="*/ 2147481308 h 326"/>
                <a:gd name="T54" fmla="*/ 2147481450 w 198"/>
                <a:gd name="T55" fmla="*/ 2147481308 h 326"/>
                <a:gd name="T56" fmla="*/ 2147481450 w 198"/>
                <a:gd name="T57" fmla="*/ 2147481308 h 326"/>
                <a:gd name="T58" fmla="*/ 2147481450 w 198"/>
                <a:gd name="T59" fmla="*/ 2147481308 h 326"/>
                <a:gd name="T60" fmla="*/ 2147481450 w 198"/>
                <a:gd name="T61" fmla="*/ 2147481308 h 326"/>
                <a:gd name="T62" fmla="*/ 2147481450 w 198"/>
                <a:gd name="T63" fmla="*/ 2147481308 h 326"/>
                <a:gd name="T64" fmla="*/ 2147481450 w 198"/>
                <a:gd name="T65" fmla="*/ 2147481308 h 326"/>
                <a:gd name="T66" fmla="*/ 2147481450 w 198"/>
                <a:gd name="T67" fmla="*/ 2147481308 h 326"/>
                <a:gd name="T68" fmla="*/ 2147481450 w 198"/>
                <a:gd name="T69" fmla="*/ 2147481308 h 326"/>
                <a:gd name="T70" fmla="*/ 2147481450 w 198"/>
                <a:gd name="T71" fmla="*/ 2147481308 h 326"/>
                <a:gd name="T72" fmla="*/ 2147481450 w 198"/>
                <a:gd name="T73" fmla="*/ 2147481308 h 326"/>
                <a:gd name="T74" fmla="*/ 2147481450 w 198"/>
                <a:gd name="T75" fmla="*/ 2147481308 h 326"/>
                <a:gd name="T76" fmla="*/ 2147481450 w 198"/>
                <a:gd name="T77" fmla="*/ 2147481308 h 326"/>
                <a:gd name="T78" fmla="*/ 2147481450 w 198"/>
                <a:gd name="T79" fmla="*/ 2147481308 h 326"/>
                <a:gd name="T80" fmla="*/ 2147481450 w 198"/>
                <a:gd name="T81" fmla="*/ 2147481308 h 326"/>
                <a:gd name="T82" fmla="*/ 2147481450 w 198"/>
                <a:gd name="T83" fmla="*/ 2147481308 h 326"/>
                <a:gd name="T84" fmla="*/ 2147481450 w 198"/>
                <a:gd name="T85" fmla="*/ 2147481308 h 326"/>
                <a:gd name="T86" fmla="*/ 2147481450 w 198"/>
                <a:gd name="T87" fmla="*/ 2147481308 h 326"/>
                <a:gd name="T88" fmla="*/ 2147481450 w 198"/>
                <a:gd name="T89" fmla="*/ 2147481308 h 326"/>
                <a:gd name="T90" fmla="*/ 0 w 198"/>
                <a:gd name="T91" fmla="*/ 2147481308 h 3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8"/>
                <a:gd name="T139" fmla="*/ 0 h 326"/>
                <a:gd name="T140" fmla="*/ 198 w 198"/>
                <a:gd name="T141" fmla="*/ 326 h 3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8" h="326">
                  <a:moveTo>
                    <a:pt x="2" y="220"/>
                  </a:moveTo>
                  <a:lnTo>
                    <a:pt x="2" y="208"/>
                  </a:lnTo>
                  <a:lnTo>
                    <a:pt x="6" y="198"/>
                  </a:lnTo>
                  <a:lnTo>
                    <a:pt x="10" y="192"/>
                  </a:lnTo>
                  <a:lnTo>
                    <a:pt x="20" y="190"/>
                  </a:lnTo>
                  <a:lnTo>
                    <a:pt x="20" y="184"/>
                  </a:lnTo>
                  <a:lnTo>
                    <a:pt x="24" y="178"/>
                  </a:lnTo>
                  <a:lnTo>
                    <a:pt x="28" y="174"/>
                  </a:lnTo>
                  <a:lnTo>
                    <a:pt x="30" y="170"/>
                  </a:lnTo>
                  <a:lnTo>
                    <a:pt x="28" y="152"/>
                  </a:lnTo>
                  <a:lnTo>
                    <a:pt x="26" y="134"/>
                  </a:lnTo>
                  <a:lnTo>
                    <a:pt x="28" y="128"/>
                  </a:lnTo>
                  <a:lnTo>
                    <a:pt x="30" y="122"/>
                  </a:lnTo>
                  <a:lnTo>
                    <a:pt x="28" y="114"/>
                  </a:lnTo>
                  <a:lnTo>
                    <a:pt x="24" y="108"/>
                  </a:lnTo>
                  <a:lnTo>
                    <a:pt x="20" y="104"/>
                  </a:lnTo>
                  <a:lnTo>
                    <a:pt x="20" y="98"/>
                  </a:lnTo>
                  <a:lnTo>
                    <a:pt x="20" y="94"/>
                  </a:lnTo>
                  <a:lnTo>
                    <a:pt x="24" y="92"/>
                  </a:lnTo>
                  <a:lnTo>
                    <a:pt x="32" y="88"/>
                  </a:lnTo>
                  <a:lnTo>
                    <a:pt x="28" y="82"/>
                  </a:lnTo>
                  <a:lnTo>
                    <a:pt x="26" y="76"/>
                  </a:lnTo>
                  <a:lnTo>
                    <a:pt x="28" y="76"/>
                  </a:lnTo>
                  <a:lnTo>
                    <a:pt x="34" y="78"/>
                  </a:lnTo>
                  <a:lnTo>
                    <a:pt x="44" y="80"/>
                  </a:lnTo>
                  <a:lnTo>
                    <a:pt x="46" y="68"/>
                  </a:lnTo>
                  <a:lnTo>
                    <a:pt x="50" y="66"/>
                  </a:lnTo>
                  <a:lnTo>
                    <a:pt x="52" y="62"/>
                  </a:lnTo>
                  <a:lnTo>
                    <a:pt x="56" y="62"/>
                  </a:lnTo>
                  <a:lnTo>
                    <a:pt x="60" y="58"/>
                  </a:lnTo>
                  <a:lnTo>
                    <a:pt x="62" y="52"/>
                  </a:lnTo>
                  <a:lnTo>
                    <a:pt x="64" y="46"/>
                  </a:lnTo>
                  <a:lnTo>
                    <a:pt x="66" y="36"/>
                  </a:lnTo>
                  <a:lnTo>
                    <a:pt x="68" y="32"/>
                  </a:lnTo>
                  <a:lnTo>
                    <a:pt x="72" y="28"/>
                  </a:lnTo>
                  <a:lnTo>
                    <a:pt x="78" y="26"/>
                  </a:lnTo>
                  <a:lnTo>
                    <a:pt x="86" y="26"/>
                  </a:lnTo>
                  <a:lnTo>
                    <a:pt x="88" y="22"/>
                  </a:lnTo>
                  <a:lnTo>
                    <a:pt x="92" y="20"/>
                  </a:lnTo>
                  <a:lnTo>
                    <a:pt x="106" y="16"/>
                  </a:lnTo>
                  <a:lnTo>
                    <a:pt x="118" y="10"/>
                  </a:lnTo>
                  <a:lnTo>
                    <a:pt x="128" y="4"/>
                  </a:lnTo>
                  <a:lnTo>
                    <a:pt x="134" y="2"/>
                  </a:lnTo>
                  <a:lnTo>
                    <a:pt x="138" y="0"/>
                  </a:lnTo>
                  <a:lnTo>
                    <a:pt x="138" y="8"/>
                  </a:lnTo>
                  <a:lnTo>
                    <a:pt x="134" y="12"/>
                  </a:lnTo>
                  <a:lnTo>
                    <a:pt x="130" y="16"/>
                  </a:lnTo>
                  <a:lnTo>
                    <a:pt x="128" y="20"/>
                  </a:lnTo>
                  <a:lnTo>
                    <a:pt x="118" y="30"/>
                  </a:lnTo>
                  <a:lnTo>
                    <a:pt x="106" y="44"/>
                  </a:lnTo>
                  <a:lnTo>
                    <a:pt x="102" y="52"/>
                  </a:lnTo>
                  <a:lnTo>
                    <a:pt x="100" y="60"/>
                  </a:lnTo>
                  <a:lnTo>
                    <a:pt x="102" y="66"/>
                  </a:lnTo>
                  <a:lnTo>
                    <a:pt x="106" y="68"/>
                  </a:lnTo>
                  <a:lnTo>
                    <a:pt x="108" y="74"/>
                  </a:lnTo>
                  <a:lnTo>
                    <a:pt x="110" y="78"/>
                  </a:lnTo>
                  <a:lnTo>
                    <a:pt x="114" y="82"/>
                  </a:lnTo>
                  <a:lnTo>
                    <a:pt x="116" y="88"/>
                  </a:lnTo>
                  <a:lnTo>
                    <a:pt x="112" y="94"/>
                  </a:lnTo>
                  <a:lnTo>
                    <a:pt x="110" y="98"/>
                  </a:lnTo>
                  <a:lnTo>
                    <a:pt x="112" y="102"/>
                  </a:lnTo>
                  <a:lnTo>
                    <a:pt x="116" y="106"/>
                  </a:lnTo>
                  <a:lnTo>
                    <a:pt x="120" y="108"/>
                  </a:lnTo>
                  <a:lnTo>
                    <a:pt x="126" y="110"/>
                  </a:lnTo>
                  <a:lnTo>
                    <a:pt x="140" y="112"/>
                  </a:lnTo>
                  <a:lnTo>
                    <a:pt x="152" y="114"/>
                  </a:lnTo>
                  <a:lnTo>
                    <a:pt x="154" y="120"/>
                  </a:lnTo>
                  <a:lnTo>
                    <a:pt x="158" y="124"/>
                  </a:lnTo>
                  <a:lnTo>
                    <a:pt x="164" y="128"/>
                  </a:lnTo>
                  <a:lnTo>
                    <a:pt x="170" y="128"/>
                  </a:lnTo>
                  <a:lnTo>
                    <a:pt x="178" y="128"/>
                  </a:lnTo>
                  <a:lnTo>
                    <a:pt x="184" y="126"/>
                  </a:lnTo>
                  <a:lnTo>
                    <a:pt x="190" y="124"/>
                  </a:lnTo>
                  <a:lnTo>
                    <a:pt x="198" y="124"/>
                  </a:lnTo>
                  <a:lnTo>
                    <a:pt x="190" y="142"/>
                  </a:lnTo>
                  <a:lnTo>
                    <a:pt x="188" y="152"/>
                  </a:lnTo>
                  <a:lnTo>
                    <a:pt x="186" y="160"/>
                  </a:lnTo>
                  <a:lnTo>
                    <a:pt x="188" y="166"/>
                  </a:lnTo>
                  <a:lnTo>
                    <a:pt x="192" y="170"/>
                  </a:lnTo>
                  <a:lnTo>
                    <a:pt x="194" y="174"/>
                  </a:lnTo>
                  <a:lnTo>
                    <a:pt x="196" y="180"/>
                  </a:lnTo>
                  <a:lnTo>
                    <a:pt x="196" y="182"/>
                  </a:lnTo>
                  <a:lnTo>
                    <a:pt x="194" y="186"/>
                  </a:lnTo>
                  <a:lnTo>
                    <a:pt x="192" y="188"/>
                  </a:lnTo>
                  <a:lnTo>
                    <a:pt x="192" y="192"/>
                  </a:lnTo>
                  <a:lnTo>
                    <a:pt x="194" y="196"/>
                  </a:lnTo>
                  <a:lnTo>
                    <a:pt x="198" y="204"/>
                  </a:lnTo>
                  <a:lnTo>
                    <a:pt x="184" y="212"/>
                  </a:lnTo>
                  <a:lnTo>
                    <a:pt x="172" y="214"/>
                  </a:lnTo>
                  <a:lnTo>
                    <a:pt x="160" y="216"/>
                  </a:lnTo>
                  <a:lnTo>
                    <a:pt x="152" y="220"/>
                  </a:lnTo>
                  <a:lnTo>
                    <a:pt x="156" y="220"/>
                  </a:lnTo>
                  <a:lnTo>
                    <a:pt x="158" y="222"/>
                  </a:lnTo>
                  <a:lnTo>
                    <a:pt x="160" y="226"/>
                  </a:lnTo>
                  <a:lnTo>
                    <a:pt x="164" y="228"/>
                  </a:lnTo>
                  <a:lnTo>
                    <a:pt x="164" y="236"/>
                  </a:lnTo>
                  <a:lnTo>
                    <a:pt x="158" y="236"/>
                  </a:lnTo>
                  <a:lnTo>
                    <a:pt x="154" y="238"/>
                  </a:lnTo>
                  <a:lnTo>
                    <a:pt x="150" y="242"/>
                  </a:lnTo>
                  <a:lnTo>
                    <a:pt x="148" y="246"/>
                  </a:lnTo>
                  <a:lnTo>
                    <a:pt x="150" y="252"/>
                  </a:lnTo>
                  <a:lnTo>
                    <a:pt x="154" y="258"/>
                  </a:lnTo>
                  <a:lnTo>
                    <a:pt x="158" y="264"/>
                  </a:lnTo>
                  <a:lnTo>
                    <a:pt x="160" y="270"/>
                  </a:lnTo>
                  <a:lnTo>
                    <a:pt x="158" y="296"/>
                  </a:lnTo>
                  <a:lnTo>
                    <a:pt x="154" y="326"/>
                  </a:lnTo>
                  <a:lnTo>
                    <a:pt x="146" y="322"/>
                  </a:lnTo>
                  <a:lnTo>
                    <a:pt x="142" y="320"/>
                  </a:lnTo>
                  <a:lnTo>
                    <a:pt x="140" y="316"/>
                  </a:lnTo>
                  <a:lnTo>
                    <a:pt x="142" y="312"/>
                  </a:lnTo>
                  <a:lnTo>
                    <a:pt x="146" y="308"/>
                  </a:lnTo>
                  <a:lnTo>
                    <a:pt x="148" y="304"/>
                  </a:lnTo>
                  <a:lnTo>
                    <a:pt x="150" y="298"/>
                  </a:lnTo>
                  <a:lnTo>
                    <a:pt x="144" y="294"/>
                  </a:lnTo>
                  <a:lnTo>
                    <a:pt x="136" y="292"/>
                  </a:lnTo>
                  <a:lnTo>
                    <a:pt x="132" y="294"/>
                  </a:lnTo>
                  <a:lnTo>
                    <a:pt x="132" y="298"/>
                  </a:lnTo>
                  <a:lnTo>
                    <a:pt x="128" y="294"/>
                  </a:lnTo>
                  <a:lnTo>
                    <a:pt x="124" y="292"/>
                  </a:lnTo>
                  <a:lnTo>
                    <a:pt x="122" y="292"/>
                  </a:lnTo>
                  <a:lnTo>
                    <a:pt x="118" y="294"/>
                  </a:lnTo>
                  <a:lnTo>
                    <a:pt x="116" y="296"/>
                  </a:lnTo>
                  <a:lnTo>
                    <a:pt x="114" y="296"/>
                  </a:lnTo>
                  <a:lnTo>
                    <a:pt x="98" y="296"/>
                  </a:lnTo>
                  <a:lnTo>
                    <a:pt x="96" y="288"/>
                  </a:lnTo>
                  <a:lnTo>
                    <a:pt x="92" y="280"/>
                  </a:lnTo>
                  <a:lnTo>
                    <a:pt x="88" y="274"/>
                  </a:lnTo>
                  <a:lnTo>
                    <a:pt x="82" y="266"/>
                  </a:lnTo>
                  <a:lnTo>
                    <a:pt x="74" y="260"/>
                  </a:lnTo>
                  <a:lnTo>
                    <a:pt x="68" y="256"/>
                  </a:lnTo>
                  <a:lnTo>
                    <a:pt x="62" y="252"/>
                  </a:lnTo>
                  <a:lnTo>
                    <a:pt x="56" y="252"/>
                  </a:lnTo>
                  <a:lnTo>
                    <a:pt x="54" y="248"/>
                  </a:lnTo>
                  <a:lnTo>
                    <a:pt x="56" y="246"/>
                  </a:lnTo>
                  <a:lnTo>
                    <a:pt x="40" y="242"/>
                  </a:lnTo>
                  <a:lnTo>
                    <a:pt x="24" y="236"/>
                  </a:lnTo>
                  <a:lnTo>
                    <a:pt x="10" y="228"/>
                  </a:lnTo>
                  <a:lnTo>
                    <a:pt x="0" y="220"/>
                  </a:lnTo>
                  <a:lnTo>
                    <a:pt x="2" y="220"/>
                  </a:lnTo>
                  <a:close/>
                </a:path>
              </a:pathLst>
            </a:custGeom>
            <a:solidFill>
              <a:srgbClr val="C0C0C0"/>
            </a:solidFill>
            <a:ln w="12700">
              <a:solidFill>
                <a:schemeClr val="bg1"/>
              </a:solidFill>
              <a:round/>
              <a:headEnd/>
              <a:tailEnd/>
            </a:ln>
          </p:spPr>
          <p:txBody>
            <a:bodyPr/>
            <a:lstStyle/>
            <a:p>
              <a:endParaRPr lang="en-GB"/>
            </a:p>
          </p:txBody>
        </p:sp>
        <p:sp>
          <p:nvSpPr>
            <p:cNvPr id="58748" name="Freeform 35"/>
            <p:cNvSpPr>
              <a:spLocks/>
            </p:cNvSpPr>
            <p:nvPr/>
          </p:nvSpPr>
          <p:spPr bwMode="auto">
            <a:xfrm>
              <a:off x="1141" y="2405"/>
              <a:ext cx="94" cy="124"/>
            </a:xfrm>
            <a:custGeom>
              <a:avLst/>
              <a:gdLst>
                <a:gd name="T0" fmla="*/ 2147481415 w 94"/>
                <a:gd name="T1" fmla="*/ 2147481583 h 124"/>
                <a:gd name="T2" fmla="*/ 2147481415 w 94"/>
                <a:gd name="T3" fmla="*/ 2147481583 h 124"/>
                <a:gd name="T4" fmla="*/ 2147481415 w 94"/>
                <a:gd name="T5" fmla="*/ 2147481583 h 124"/>
                <a:gd name="T6" fmla="*/ 2147481415 w 94"/>
                <a:gd name="T7" fmla="*/ 2147481583 h 124"/>
                <a:gd name="T8" fmla="*/ 2147481415 w 94"/>
                <a:gd name="T9" fmla="*/ 2147481583 h 124"/>
                <a:gd name="T10" fmla="*/ 2147481415 w 94"/>
                <a:gd name="T11" fmla="*/ 2147481583 h 124"/>
                <a:gd name="T12" fmla="*/ 2147481415 w 94"/>
                <a:gd name="T13" fmla="*/ 2147481583 h 124"/>
                <a:gd name="T14" fmla="*/ 2147481415 w 94"/>
                <a:gd name="T15" fmla="*/ 2147481583 h 124"/>
                <a:gd name="T16" fmla="*/ 2147481415 w 94"/>
                <a:gd name="T17" fmla="*/ 2147481583 h 124"/>
                <a:gd name="T18" fmla="*/ 2147481415 w 94"/>
                <a:gd name="T19" fmla="*/ 2147481583 h 124"/>
                <a:gd name="T20" fmla="*/ 2147481415 w 94"/>
                <a:gd name="T21" fmla="*/ 2147481583 h 124"/>
                <a:gd name="T22" fmla="*/ 2147481415 w 94"/>
                <a:gd name="T23" fmla="*/ 2147481583 h 124"/>
                <a:gd name="T24" fmla="*/ 2147481415 w 94"/>
                <a:gd name="T25" fmla="*/ 2147481583 h 124"/>
                <a:gd name="T26" fmla="*/ 2147481415 w 94"/>
                <a:gd name="T27" fmla="*/ 2147481583 h 124"/>
                <a:gd name="T28" fmla="*/ 2147481415 w 94"/>
                <a:gd name="T29" fmla="*/ 2147481583 h 124"/>
                <a:gd name="T30" fmla="*/ 2147481415 w 94"/>
                <a:gd name="T31" fmla="*/ 2147481583 h 124"/>
                <a:gd name="T32" fmla="*/ 2147481415 w 94"/>
                <a:gd name="T33" fmla="*/ 2147481583 h 124"/>
                <a:gd name="T34" fmla="*/ 2147481415 w 94"/>
                <a:gd name="T35" fmla="*/ 2147481583 h 124"/>
                <a:gd name="T36" fmla="*/ 2147481415 w 94"/>
                <a:gd name="T37" fmla="*/ 2147481583 h 124"/>
                <a:gd name="T38" fmla="*/ 2147481415 w 94"/>
                <a:gd name="T39" fmla="*/ 2147481583 h 124"/>
                <a:gd name="T40" fmla="*/ 2147481415 w 94"/>
                <a:gd name="T41" fmla="*/ 2147481583 h 124"/>
                <a:gd name="T42" fmla="*/ 2147481415 w 94"/>
                <a:gd name="T43" fmla="*/ 2147481583 h 124"/>
                <a:gd name="T44" fmla="*/ 2147481415 w 94"/>
                <a:gd name="T45" fmla="*/ 2147481583 h 124"/>
                <a:gd name="T46" fmla="*/ 2147481415 w 94"/>
                <a:gd name="T47" fmla="*/ 2147481583 h 124"/>
                <a:gd name="T48" fmla="*/ 2147481415 w 94"/>
                <a:gd name="T49" fmla="*/ 2147481583 h 124"/>
                <a:gd name="T50" fmla="*/ 2147481415 w 94"/>
                <a:gd name="T51" fmla="*/ 2147481583 h 124"/>
                <a:gd name="T52" fmla="*/ 2147481415 w 94"/>
                <a:gd name="T53" fmla="*/ 0 h 124"/>
                <a:gd name="T54" fmla="*/ 2147481415 w 94"/>
                <a:gd name="T55" fmla="*/ 0 h 124"/>
                <a:gd name="T56" fmla="*/ 2147481415 w 94"/>
                <a:gd name="T57" fmla="*/ 0 h 124"/>
                <a:gd name="T58" fmla="*/ 2147481415 w 94"/>
                <a:gd name="T59" fmla="*/ 2147481583 h 124"/>
                <a:gd name="T60" fmla="*/ 2147481415 w 94"/>
                <a:gd name="T61" fmla="*/ 2147481583 h 124"/>
                <a:gd name="T62" fmla="*/ 2147481415 w 94"/>
                <a:gd name="T63" fmla="*/ 2147481583 h 124"/>
                <a:gd name="T64" fmla="*/ 2147481415 w 94"/>
                <a:gd name="T65" fmla="*/ 2147481583 h 124"/>
                <a:gd name="T66" fmla="*/ 2147481415 w 94"/>
                <a:gd name="T67" fmla="*/ 2147481583 h 124"/>
                <a:gd name="T68" fmla="*/ 2147481415 w 94"/>
                <a:gd name="T69" fmla="*/ 2147481583 h 124"/>
                <a:gd name="T70" fmla="*/ 0 w 94"/>
                <a:gd name="T71" fmla="*/ 2147481583 h 124"/>
                <a:gd name="T72" fmla="*/ 2147481415 w 94"/>
                <a:gd name="T73" fmla="*/ 2147481583 h 124"/>
                <a:gd name="T74" fmla="*/ 2147481415 w 94"/>
                <a:gd name="T75" fmla="*/ 2147481583 h 124"/>
                <a:gd name="T76" fmla="*/ 2147481415 w 94"/>
                <a:gd name="T77" fmla="*/ 2147481583 h 124"/>
                <a:gd name="T78" fmla="*/ 2147481415 w 94"/>
                <a:gd name="T79" fmla="*/ 2147481583 h 124"/>
                <a:gd name="T80" fmla="*/ 2147481415 w 94"/>
                <a:gd name="T81" fmla="*/ 2147481583 h 124"/>
                <a:gd name="T82" fmla="*/ 2147481415 w 94"/>
                <a:gd name="T83" fmla="*/ 2147481583 h 124"/>
                <a:gd name="T84" fmla="*/ 2147481415 w 94"/>
                <a:gd name="T85" fmla="*/ 2147481583 h 124"/>
                <a:gd name="T86" fmla="*/ 2147481415 w 94"/>
                <a:gd name="T87" fmla="*/ 2147481583 h 124"/>
                <a:gd name="T88" fmla="*/ 2147481415 w 94"/>
                <a:gd name="T89" fmla="*/ 2147481583 h 124"/>
                <a:gd name="T90" fmla="*/ 2147481415 w 94"/>
                <a:gd name="T91" fmla="*/ 2147481583 h 1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4"/>
                <a:gd name="T139" fmla="*/ 0 h 124"/>
                <a:gd name="T140" fmla="*/ 94 w 94"/>
                <a:gd name="T141" fmla="*/ 124 h 1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4" h="124">
                  <a:moveTo>
                    <a:pt x="12" y="88"/>
                  </a:moveTo>
                  <a:lnTo>
                    <a:pt x="10" y="94"/>
                  </a:lnTo>
                  <a:lnTo>
                    <a:pt x="12" y="96"/>
                  </a:lnTo>
                  <a:lnTo>
                    <a:pt x="12" y="102"/>
                  </a:lnTo>
                  <a:lnTo>
                    <a:pt x="10" y="106"/>
                  </a:lnTo>
                  <a:lnTo>
                    <a:pt x="8" y="110"/>
                  </a:lnTo>
                  <a:lnTo>
                    <a:pt x="20" y="118"/>
                  </a:lnTo>
                  <a:lnTo>
                    <a:pt x="32" y="124"/>
                  </a:lnTo>
                  <a:lnTo>
                    <a:pt x="36" y="122"/>
                  </a:lnTo>
                  <a:lnTo>
                    <a:pt x="38" y="118"/>
                  </a:lnTo>
                  <a:lnTo>
                    <a:pt x="44" y="106"/>
                  </a:lnTo>
                  <a:lnTo>
                    <a:pt x="50" y="92"/>
                  </a:lnTo>
                  <a:lnTo>
                    <a:pt x="54" y="88"/>
                  </a:lnTo>
                  <a:lnTo>
                    <a:pt x="60" y="84"/>
                  </a:lnTo>
                  <a:lnTo>
                    <a:pt x="72" y="76"/>
                  </a:lnTo>
                  <a:lnTo>
                    <a:pt x="84" y="68"/>
                  </a:lnTo>
                  <a:lnTo>
                    <a:pt x="90" y="56"/>
                  </a:lnTo>
                  <a:lnTo>
                    <a:pt x="92" y="50"/>
                  </a:lnTo>
                  <a:lnTo>
                    <a:pt x="92" y="42"/>
                  </a:lnTo>
                  <a:lnTo>
                    <a:pt x="94" y="40"/>
                  </a:lnTo>
                  <a:lnTo>
                    <a:pt x="92" y="32"/>
                  </a:lnTo>
                  <a:lnTo>
                    <a:pt x="90" y="28"/>
                  </a:lnTo>
                  <a:lnTo>
                    <a:pt x="92" y="26"/>
                  </a:lnTo>
                  <a:lnTo>
                    <a:pt x="76" y="22"/>
                  </a:lnTo>
                  <a:lnTo>
                    <a:pt x="60" y="16"/>
                  </a:lnTo>
                  <a:lnTo>
                    <a:pt x="46" y="8"/>
                  </a:lnTo>
                  <a:lnTo>
                    <a:pt x="36" y="0"/>
                  </a:lnTo>
                  <a:lnTo>
                    <a:pt x="30" y="0"/>
                  </a:lnTo>
                  <a:lnTo>
                    <a:pt x="22" y="0"/>
                  </a:lnTo>
                  <a:lnTo>
                    <a:pt x="16" y="4"/>
                  </a:lnTo>
                  <a:lnTo>
                    <a:pt x="14" y="8"/>
                  </a:lnTo>
                  <a:lnTo>
                    <a:pt x="14" y="12"/>
                  </a:lnTo>
                  <a:lnTo>
                    <a:pt x="12" y="24"/>
                  </a:lnTo>
                  <a:lnTo>
                    <a:pt x="6" y="40"/>
                  </a:lnTo>
                  <a:lnTo>
                    <a:pt x="2" y="54"/>
                  </a:lnTo>
                  <a:lnTo>
                    <a:pt x="0" y="66"/>
                  </a:lnTo>
                  <a:lnTo>
                    <a:pt x="4" y="72"/>
                  </a:lnTo>
                  <a:lnTo>
                    <a:pt x="6" y="74"/>
                  </a:lnTo>
                  <a:lnTo>
                    <a:pt x="10" y="74"/>
                  </a:lnTo>
                  <a:lnTo>
                    <a:pt x="16" y="72"/>
                  </a:lnTo>
                  <a:lnTo>
                    <a:pt x="20" y="68"/>
                  </a:lnTo>
                  <a:lnTo>
                    <a:pt x="20" y="76"/>
                  </a:lnTo>
                  <a:lnTo>
                    <a:pt x="20" y="82"/>
                  </a:lnTo>
                  <a:lnTo>
                    <a:pt x="14" y="88"/>
                  </a:lnTo>
                  <a:lnTo>
                    <a:pt x="8" y="90"/>
                  </a:lnTo>
                  <a:lnTo>
                    <a:pt x="12" y="88"/>
                  </a:lnTo>
                  <a:close/>
                </a:path>
              </a:pathLst>
            </a:custGeom>
            <a:solidFill>
              <a:srgbClr val="C0C0C0"/>
            </a:solidFill>
            <a:ln w="12700">
              <a:solidFill>
                <a:schemeClr val="bg1"/>
              </a:solidFill>
              <a:round/>
              <a:headEnd/>
              <a:tailEnd/>
            </a:ln>
          </p:spPr>
          <p:txBody>
            <a:bodyPr/>
            <a:lstStyle/>
            <a:p>
              <a:endParaRPr lang="en-GB"/>
            </a:p>
          </p:txBody>
        </p:sp>
        <p:sp>
          <p:nvSpPr>
            <p:cNvPr id="58749" name="Freeform 36"/>
            <p:cNvSpPr>
              <a:spLocks/>
            </p:cNvSpPr>
            <p:nvPr/>
          </p:nvSpPr>
          <p:spPr bwMode="auto">
            <a:xfrm>
              <a:off x="1137" y="2437"/>
              <a:ext cx="225" cy="358"/>
            </a:xfrm>
            <a:custGeom>
              <a:avLst/>
              <a:gdLst>
                <a:gd name="T0" fmla="*/ 2147483647 w 224"/>
                <a:gd name="T1" fmla="*/ 2147481380 h 358"/>
                <a:gd name="T2" fmla="*/ 2147483647 w 224"/>
                <a:gd name="T3" fmla="*/ 2147481380 h 358"/>
                <a:gd name="T4" fmla="*/ 2147483647 w 224"/>
                <a:gd name="T5" fmla="*/ 2147481380 h 358"/>
                <a:gd name="T6" fmla="*/ 2147483647 w 224"/>
                <a:gd name="T7" fmla="*/ 2147481380 h 358"/>
                <a:gd name="T8" fmla="*/ 2147483647 w 224"/>
                <a:gd name="T9" fmla="*/ 2147481380 h 358"/>
                <a:gd name="T10" fmla="*/ 2147483647 w 224"/>
                <a:gd name="T11" fmla="*/ 2147481380 h 358"/>
                <a:gd name="T12" fmla="*/ 2147483647 w 224"/>
                <a:gd name="T13" fmla="*/ 2147481380 h 358"/>
                <a:gd name="T14" fmla="*/ 2147483647 w 224"/>
                <a:gd name="T15" fmla="*/ 2147481380 h 358"/>
                <a:gd name="T16" fmla="*/ 0 w 224"/>
                <a:gd name="T17" fmla="*/ 2147481380 h 358"/>
                <a:gd name="T18" fmla="*/ 2147483647 w 224"/>
                <a:gd name="T19" fmla="*/ 2147481380 h 358"/>
                <a:gd name="T20" fmla="*/ 2147483647 w 224"/>
                <a:gd name="T21" fmla="*/ 2147481380 h 358"/>
                <a:gd name="T22" fmla="*/ 2147483647 w 224"/>
                <a:gd name="T23" fmla="*/ 2147481380 h 358"/>
                <a:gd name="T24" fmla="*/ 2147483647 w 224"/>
                <a:gd name="T25" fmla="*/ 2147481380 h 358"/>
                <a:gd name="T26" fmla="*/ 2147483647 w 224"/>
                <a:gd name="T27" fmla="*/ 2147481380 h 358"/>
                <a:gd name="T28" fmla="*/ 2147483647 w 224"/>
                <a:gd name="T29" fmla="*/ 2147481380 h 358"/>
                <a:gd name="T30" fmla="*/ 2147483647 w 224"/>
                <a:gd name="T31" fmla="*/ 2147481380 h 358"/>
                <a:gd name="T32" fmla="*/ 2147483647 w 224"/>
                <a:gd name="T33" fmla="*/ 0 h 358"/>
                <a:gd name="T34" fmla="*/ 2147483647 w 224"/>
                <a:gd name="T35" fmla="*/ 2147481380 h 358"/>
                <a:gd name="T36" fmla="*/ 2147483647 w 224"/>
                <a:gd name="T37" fmla="*/ 2147481380 h 358"/>
                <a:gd name="T38" fmla="*/ 2147483647 w 224"/>
                <a:gd name="T39" fmla="*/ 2147481380 h 358"/>
                <a:gd name="T40" fmla="*/ 2147483647 w 224"/>
                <a:gd name="T41" fmla="*/ 2147481380 h 358"/>
                <a:gd name="T42" fmla="*/ 2147483647 w 224"/>
                <a:gd name="T43" fmla="*/ 2147481380 h 358"/>
                <a:gd name="T44" fmla="*/ 2147483647 w 224"/>
                <a:gd name="T45" fmla="*/ 2147481380 h 358"/>
                <a:gd name="T46" fmla="*/ 2147483647 w 224"/>
                <a:gd name="T47" fmla="*/ 2147481380 h 358"/>
                <a:gd name="T48" fmla="*/ 2147483647 w 224"/>
                <a:gd name="T49" fmla="*/ 2147481380 h 358"/>
                <a:gd name="T50" fmla="*/ 2147483647 w 224"/>
                <a:gd name="T51" fmla="*/ 2147481380 h 358"/>
                <a:gd name="T52" fmla="*/ 2147483647 w 224"/>
                <a:gd name="T53" fmla="*/ 2147481380 h 358"/>
                <a:gd name="T54" fmla="*/ 2147483647 w 224"/>
                <a:gd name="T55" fmla="*/ 2147481380 h 358"/>
                <a:gd name="T56" fmla="*/ 2147483647 w 224"/>
                <a:gd name="T57" fmla="*/ 2147481380 h 358"/>
                <a:gd name="T58" fmla="*/ 2147483647 w 224"/>
                <a:gd name="T59" fmla="*/ 2147481380 h 358"/>
                <a:gd name="T60" fmla="*/ 2147483647 w 224"/>
                <a:gd name="T61" fmla="*/ 2147481380 h 358"/>
                <a:gd name="T62" fmla="*/ 2147483647 w 224"/>
                <a:gd name="T63" fmla="*/ 2147481380 h 358"/>
                <a:gd name="T64" fmla="*/ 2147483647 w 224"/>
                <a:gd name="T65" fmla="*/ 2147481380 h 358"/>
                <a:gd name="T66" fmla="*/ 2147483647 w 224"/>
                <a:gd name="T67" fmla="*/ 2147481380 h 358"/>
                <a:gd name="T68" fmla="*/ 2147483647 w 224"/>
                <a:gd name="T69" fmla="*/ 2147481380 h 358"/>
                <a:gd name="T70" fmla="*/ 2147483647 w 224"/>
                <a:gd name="T71" fmla="*/ 2147481380 h 358"/>
                <a:gd name="T72" fmla="*/ 2147483647 w 224"/>
                <a:gd name="T73" fmla="*/ 2147481380 h 358"/>
                <a:gd name="T74" fmla="*/ 2147483647 w 224"/>
                <a:gd name="T75" fmla="*/ 2147481380 h 358"/>
                <a:gd name="T76" fmla="*/ 2147483647 w 224"/>
                <a:gd name="T77" fmla="*/ 2147481380 h 358"/>
                <a:gd name="T78" fmla="*/ 2147483647 w 224"/>
                <a:gd name="T79" fmla="*/ 2147481380 h 358"/>
                <a:gd name="T80" fmla="*/ 2147483647 w 224"/>
                <a:gd name="T81" fmla="*/ 2147481380 h 358"/>
                <a:gd name="T82" fmla="*/ 2147483647 w 224"/>
                <a:gd name="T83" fmla="*/ 2147481380 h 358"/>
                <a:gd name="T84" fmla="*/ 2147483647 w 224"/>
                <a:gd name="T85" fmla="*/ 2147481380 h 3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358"/>
                <a:gd name="T131" fmla="*/ 224 w 224"/>
                <a:gd name="T132" fmla="*/ 358 h 3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358">
                  <a:moveTo>
                    <a:pt x="200" y="358"/>
                  </a:moveTo>
                  <a:lnTo>
                    <a:pt x="194" y="348"/>
                  </a:lnTo>
                  <a:lnTo>
                    <a:pt x="186" y="340"/>
                  </a:lnTo>
                  <a:lnTo>
                    <a:pt x="166" y="322"/>
                  </a:lnTo>
                  <a:lnTo>
                    <a:pt x="156" y="316"/>
                  </a:lnTo>
                  <a:lnTo>
                    <a:pt x="146" y="312"/>
                  </a:lnTo>
                  <a:lnTo>
                    <a:pt x="126" y="302"/>
                  </a:lnTo>
                  <a:lnTo>
                    <a:pt x="116" y="296"/>
                  </a:lnTo>
                  <a:lnTo>
                    <a:pt x="106" y="288"/>
                  </a:lnTo>
                  <a:lnTo>
                    <a:pt x="100" y="280"/>
                  </a:lnTo>
                  <a:lnTo>
                    <a:pt x="96" y="272"/>
                  </a:lnTo>
                  <a:lnTo>
                    <a:pt x="86" y="248"/>
                  </a:lnTo>
                  <a:lnTo>
                    <a:pt x="76" y="228"/>
                  </a:lnTo>
                  <a:lnTo>
                    <a:pt x="66" y="208"/>
                  </a:lnTo>
                  <a:lnTo>
                    <a:pt x="56" y="186"/>
                  </a:lnTo>
                  <a:lnTo>
                    <a:pt x="50" y="170"/>
                  </a:lnTo>
                  <a:lnTo>
                    <a:pt x="42" y="156"/>
                  </a:lnTo>
                  <a:lnTo>
                    <a:pt x="34" y="142"/>
                  </a:lnTo>
                  <a:lnTo>
                    <a:pt x="26" y="126"/>
                  </a:lnTo>
                  <a:lnTo>
                    <a:pt x="24" y="122"/>
                  </a:lnTo>
                  <a:lnTo>
                    <a:pt x="20" y="120"/>
                  </a:lnTo>
                  <a:lnTo>
                    <a:pt x="12" y="116"/>
                  </a:lnTo>
                  <a:lnTo>
                    <a:pt x="4" y="114"/>
                  </a:lnTo>
                  <a:lnTo>
                    <a:pt x="2" y="110"/>
                  </a:lnTo>
                  <a:lnTo>
                    <a:pt x="0" y="106"/>
                  </a:lnTo>
                  <a:lnTo>
                    <a:pt x="0" y="88"/>
                  </a:lnTo>
                  <a:lnTo>
                    <a:pt x="0" y="70"/>
                  </a:lnTo>
                  <a:lnTo>
                    <a:pt x="2" y="68"/>
                  </a:lnTo>
                  <a:lnTo>
                    <a:pt x="4" y="64"/>
                  </a:lnTo>
                  <a:lnTo>
                    <a:pt x="12" y="58"/>
                  </a:lnTo>
                  <a:lnTo>
                    <a:pt x="16" y="56"/>
                  </a:lnTo>
                  <a:lnTo>
                    <a:pt x="14" y="62"/>
                  </a:lnTo>
                  <a:lnTo>
                    <a:pt x="16" y="64"/>
                  </a:lnTo>
                  <a:lnTo>
                    <a:pt x="16" y="70"/>
                  </a:lnTo>
                  <a:lnTo>
                    <a:pt x="14" y="74"/>
                  </a:lnTo>
                  <a:lnTo>
                    <a:pt x="12" y="78"/>
                  </a:lnTo>
                  <a:lnTo>
                    <a:pt x="24" y="86"/>
                  </a:lnTo>
                  <a:lnTo>
                    <a:pt x="36" y="92"/>
                  </a:lnTo>
                  <a:lnTo>
                    <a:pt x="40" y="90"/>
                  </a:lnTo>
                  <a:lnTo>
                    <a:pt x="42" y="86"/>
                  </a:lnTo>
                  <a:lnTo>
                    <a:pt x="48" y="74"/>
                  </a:lnTo>
                  <a:lnTo>
                    <a:pt x="54" y="60"/>
                  </a:lnTo>
                  <a:lnTo>
                    <a:pt x="58" y="56"/>
                  </a:lnTo>
                  <a:lnTo>
                    <a:pt x="64" y="52"/>
                  </a:lnTo>
                  <a:lnTo>
                    <a:pt x="76" y="44"/>
                  </a:lnTo>
                  <a:lnTo>
                    <a:pt x="88" y="36"/>
                  </a:lnTo>
                  <a:lnTo>
                    <a:pt x="94" y="24"/>
                  </a:lnTo>
                  <a:lnTo>
                    <a:pt x="96" y="18"/>
                  </a:lnTo>
                  <a:lnTo>
                    <a:pt x="96" y="10"/>
                  </a:lnTo>
                  <a:lnTo>
                    <a:pt x="98" y="8"/>
                  </a:lnTo>
                  <a:lnTo>
                    <a:pt x="96" y="0"/>
                  </a:lnTo>
                  <a:lnTo>
                    <a:pt x="102" y="0"/>
                  </a:lnTo>
                  <a:lnTo>
                    <a:pt x="108" y="4"/>
                  </a:lnTo>
                  <a:lnTo>
                    <a:pt x="114" y="8"/>
                  </a:lnTo>
                  <a:lnTo>
                    <a:pt x="122" y="14"/>
                  </a:lnTo>
                  <a:lnTo>
                    <a:pt x="128" y="22"/>
                  </a:lnTo>
                  <a:lnTo>
                    <a:pt x="132" y="28"/>
                  </a:lnTo>
                  <a:lnTo>
                    <a:pt x="136" y="36"/>
                  </a:lnTo>
                  <a:lnTo>
                    <a:pt x="138" y="44"/>
                  </a:lnTo>
                  <a:lnTo>
                    <a:pt x="154" y="44"/>
                  </a:lnTo>
                  <a:lnTo>
                    <a:pt x="156" y="44"/>
                  </a:lnTo>
                  <a:lnTo>
                    <a:pt x="158" y="42"/>
                  </a:lnTo>
                  <a:lnTo>
                    <a:pt x="162" y="40"/>
                  </a:lnTo>
                  <a:lnTo>
                    <a:pt x="164" y="40"/>
                  </a:lnTo>
                  <a:lnTo>
                    <a:pt x="168" y="42"/>
                  </a:lnTo>
                  <a:lnTo>
                    <a:pt x="172" y="46"/>
                  </a:lnTo>
                  <a:lnTo>
                    <a:pt x="172" y="42"/>
                  </a:lnTo>
                  <a:lnTo>
                    <a:pt x="176" y="40"/>
                  </a:lnTo>
                  <a:lnTo>
                    <a:pt x="184" y="42"/>
                  </a:lnTo>
                  <a:lnTo>
                    <a:pt x="190" y="46"/>
                  </a:lnTo>
                  <a:lnTo>
                    <a:pt x="188" y="52"/>
                  </a:lnTo>
                  <a:lnTo>
                    <a:pt x="186" y="56"/>
                  </a:lnTo>
                  <a:lnTo>
                    <a:pt x="182" y="60"/>
                  </a:lnTo>
                  <a:lnTo>
                    <a:pt x="180" y="64"/>
                  </a:lnTo>
                  <a:lnTo>
                    <a:pt x="182" y="68"/>
                  </a:lnTo>
                  <a:lnTo>
                    <a:pt x="186" y="70"/>
                  </a:lnTo>
                  <a:lnTo>
                    <a:pt x="194" y="74"/>
                  </a:lnTo>
                  <a:lnTo>
                    <a:pt x="192" y="78"/>
                  </a:lnTo>
                  <a:lnTo>
                    <a:pt x="188" y="80"/>
                  </a:lnTo>
                  <a:lnTo>
                    <a:pt x="176" y="84"/>
                  </a:lnTo>
                  <a:lnTo>
                    <a:pt x="164" y="86"/>
                  </a:lnTo>
                  <a:lnTo>
                    <a:pt x="154" y="88"/>
                  </a:lnTo>
                  <a:lnTo>
                    <a:pt x="148" y="92"/>
                  </a:lnTo>
                  <a:lnTo>
                    <a:pt x="146" y="96"/>
                  </a:lnTo>
                  <a:lnTo>
                    <a:pt x="144" y="104"/>
                  </a:lnTo>
                  <a:lnTo>
                    <a:pt x="142" y="114"/>
                  </a:lnTo>
                  <a:lnTo>
                    <a:pt x="138" y="126"/>
                  </a:lnTo>
                  <a:lnTo>
                    <a:pt x="136" y="130"/>
                  </a:lnTo>
                  <a:lnTo>
                    <a:pt x="132" y="132"/>
                  </a:lnTo>
                  <a:lnTo>
                    <a:pt x="128" y="136"/>
                  </a:lnTo>
                  <a:lnTo>
                    <a:pt x="126" y="142"/>
                  </a:lnTo>
                  <a:lnTo>
                    <a:pt x="128" y="148"/>
                  </a:lnTo>
                  <a:lnTo>
                    <a:pt x="130" y="152"/>
                  </a:lnTo>
                  <a:lnTo>
                    <a:pt x="136" y="160"/>
                  </a:lnTo>
                  <a:lnTo>
                    <a:pt x="142" y="168"/>
                  </a:lnTo>
                  <a:lnTo>
                    <a:pt x="144" y="174"/>
                  </a:lnTo>
                  <a:lnTo>
                    <a:pt x="144" y="180"/>
                  </a:lnTo>
                  <a:lnTo>
                    <a:pt x="152" y="182"/>
                  </a:lnTo>
                  <a:lnTo>
                    <a:pt x="158" y="186"/>
                  </a:lnTo>
                  <a:lnTo>
                    <a:pt x="164" y="192"/>
                  </a:lnTo>
                  <a:lnTo>
                    <a:pt x="170" y="194"/>
                  </a:lnTo>
                  <a:lnTo>
                    <a:pt x="174" y="192"/>
                  </a:lnTo>
                  <a:lnTo>
                    <a:pt x="176" y="192"/>
                  </a:lnTo>
                  <a:lnTo>
                    <a:pt x="178" y="184"/>
                  </a:lnTo>
                  <a:lnTo>
                    <a:pt x="188" y="184"/>
                  </a:lnTo>
                  <a:lnTo>
                    <a:pt x="188" y="202"/>
                  </a:lnTo>
                  <a:lnTo>
                    <a:pt x="188" y="208"/>
                  </a:lnTo>
                  <a:lnTo>
                    <a:pt x="190" y="210"/>
                  </a:lnTo>
                  <a:lnTo>
                    <a:pt x="192" y="212"/>
                  </a:lnTo>
                  <a:lnTo>
                    <a:pt x="196" y="212"/>
                  </a:lnTo>
                  <a:lnTo>
                    <a:pt x="198" y="212"/>
                  </a:lnTo>
                  <a:lnTo>
                    <a:pt x="206" y="214"/>
                  </a:lnTo>
                  <a:lnTo>
                    <a:pt x="216" y="226"/>
                  </a:lnTo>
                  <a:lnTo>
                    <a:pt x="220" y="234"/>
                  </a:lnTo>
                  <a:lnTo>
                    <a:pt x="222" y="242"/>
                  </a:lnTo>
                  <a:lnTo>
                    <a:pt x="220" y="276"/>
                  </a:lnTo>
                  <a:lnTo>
                    <a:pt x="218" y="282"/>
                  </a:lnTo>
                  <a:lnTo>
                    <a:pt x="218" y="286"/>
                  </a:lnTo>
                  <a:lnTo>
                    <a:pt x="216" y="290"/>
                  </a:lnTo>
                  <a:lnTo>
                    <a:pt x="214" y="296"/>
                  </a:lnTo>
                  <a:lnTo>
                    <a:pt x="216" y="310"/>
                  </a:lnTo>
                  <a:lnTo>
                    <a:pt x="218" y="314"/>
                  </a:lnTo>
                  <a:lnTo>
                    <a:pt x="224" y="318"/>
                  </a:lnTo>
                  <a:lnTo>
                    <a:pt x="218" y="328"/>
                  </a:lnTo>
                  <a:lnTo>
                    <a:pt x="216" y="338"/>
                  </a:lnTo>
                  <a:lnTo>
                    <a:pt x="214" y="346"/>
                  </a:lnTo>
                  <a:lnTo>
                    <a:pt x="210" y="350"/>
                  </a:lnTo>
                  <a:lnTo>
                    <a:pt x="204" y="354"/>
                  </a:lnTo>
                  <a:lnTo>
                    <a:pt x="198" y="356"/>
                  </a:lnTo>
                  <a:lnTo>
                    <a:pt x="200" y="358"/>
                  </a:lnTo>
                  <a:close/>
                </a:path>
              </a:pathLst>
            </a:custGeom>
            <a:solidFill>
              <a:srgbClr val="C0C0C0"/>
            </a:solidFill>
            <a:ln w="12700">
              <a:solidFill>
                <a:schemeClr val="bg1"/>
              </a:solidFill>
              <a:round/>
              <a:headEnd/>
              <a:tailEnd/>
            </a:ln>
          </p:spPr>
          <p:txBody>
            <a:bodyPr/>
            <a:lstStyle/>
            <a:p>
              <a:endParaRPr lang="en-GB"/>
            </a:p>
          </p:txBody>
        </p:sp>
        <p:sp>
          <p:nvSpPr>
            <p:cNvPr id="58750" name="Freeform 37"/>
            <p:cNvSpPr>
              <a:spLocks/>
            </p:cNvSpPr>
            <p:nvPr/>
          </p:nvSpPr>
          <p:spPr bwMode="auto">
            <a:xfrm>
              <a:off x="1339" y="2625"/>
              <a:ext cx="215" cy="256"/>
            </a:xfrm>
            <a:custGeom>
              <a:avLst/>
              <a:gdLst>
                <a:gd name="T0" fmla="*/ 2147483647 w 214"/>
                <a:gd name="T1" fmla="*/ 2147481088 h 256"/>
                <a:gd name="T2" fmla="*/ 2147483647 w 214"/>
                <a:gd name="T3" fmla="*/ 2147481088 h 256"/>
                <a:gd name="T4" fmla="*/ 2147483647 w 214"/>
                <a:gd name="T5" fmla="*/ 2147481088 h 256"/>
                <a:gd name="T6" fmla="*/ 2147483647 w 214"/>
                <a:gd name="T7" fmla="*/ 2147481088 h 256"/>
                <a:gd name="T8" fmla="*/ 2147483647 w 214"/>
                <a:gd name="T9" fmla="*/ 2147481088 h 256"/>
                <a:gd name="T10" fmla="*/ 2147483647 w 214"/>
                <a:gd name="T11" fmla="*/ 2147481088 h 256"/>
                <a:gd name="T12" fmla="*/ 2147483647 w 214"/>
                <a:gd name="T13" fmla="*/ 2147481088 h 256"/>
                <a:gd name="T14" fmla="*/ 2147483647 w 214"/>
                <a:gd name="T15" fmla="*/ 2147481088 h 256"/>
                <a:gd name="T16" fmla="*/ 2147483647 w 214"/>
                <a:gd name="T17" fmla="*/ 2147481088 h 256"/>
                <a:gd name="T18" fmla="*/ 2147483647 w 214"/>
                <a:gd name="T19" fmla="*/ 2147481088 h 256"/>
                <a:gd name="T20" fmla="*/ 2147483647 w 214"/>
                <a:gd name="T21" fmla="*/ 2147481088 h 256"/>
                <a:gd name="T22" fmla="*/ 2147483647 w 214"/>
                <a:gd name="T23" fmla="*/ 2147481088 h 256"/>
                <a:gd name="T24" fmla="*/ 2147483647 w 214"/>
                <a:gd name="T25" fmla="*/ 2147481088 h 256"/>
                <a:gd name="T26" fmla="*/ 2147483647 w 214"/>
                <a:gd name="T27" fmla="*/ 2147481088 h 256"/>
                <a:gd name="T28" fmla="*/ 2147483647 w 214"/>
                <a:gd name="T29" fmla="*/ 2147481088 h 256"/>
                <a:gd name="T30" fmla="*/ 2147483647 w 214"/>
                <a:gd name="T31" fmla="*/ 2147481088 h 256"/>
                <a:gd name="T32" fmla="*/ 2147483647 w 214"/>
                <a:gd name="T33" fmla="*/ 2147481088 h 256"/>
                <a:gd name="T34" fmla="*/ 2147483647 w 214"/>
                <a:gd name="T35" fmla="*/ 2147481088 h 256"/>
                <a:gd name="T36" fmla="*/ 2147483647 w 214"/>
                <a:gd name="T37" fmla="*/ 2147481088 h 256"/>
                <a:gd name="T38" fmla="*/ 2147483647 w 214"/>
                <a:gd name="T39" fmla="*/ 2147481088 h 256"/>
                <a:gd name="T40" fmla="*/ 2147483647 w 214"/>
                <a:gd name="T41" fmla="*/ 2147481088 h 256"/>
                <a:gd name="T42" fmla="*/ 2147483647 w 214"/>
                <a:gd name="T43" fmla="*/ 2147481088 h 256"/>
                <a:gd name="T44" fmla="*/ 2147483647 w 214"/>
                <a:gd name="T45" fmla="*/ 2147481088 h 256"/>
                <a:gd name="T46" fmla="*/ 2147483647 w 214"/>
                <a:gd name="T47" fmla="*/ 2147481088 h 256"/>
                <a:gd name="T48" fmla="*/ 2147483647 w 214"/>
                <a:gd name="T49" fmla="*/ 2147481088 h 256"/>
                <a:gd name="T50" fmla="*/ 2147483647 w 214"/>
                <a:gd name="T51" fmla="*/ 2147481088 h 256"/>
                <a:gd name="T52" fmla="*/ 2147483647 w 214"/>
                <a:gd name="T53" fmla="*/ 2147481088 h 256"/>
                <a:gd name="T54" fmla="*/ 2147483647 w 214"/>
                <a:gd name="T55" fmla="*/ 2147481088 h 256"/>
                <a:gd name="T56" fmla="*/ 2147483647 w 214"/>
                <a:gd name="T57" fmla="*/ 2147481088 h 256"/>
                <a:gd name="T58" fmla="*/ 2147483647 w 214"/>
                <a:gd name="T59" fmla="*/ 2147481088 h 256"/>
                <a:gd name="T60" fmla="*/ 2147483647 w 214"/>
                <a:gd name="T61" fmla="*/ 2147481088 h 256"/>
                <a:gd name="T62" fmla="*/ 2147483647 w 214"/>
                <a:gd name="T63" fmla="*/ 2147481088 h 256"/>
                <a:gd name="T64" fmla="*/ 2147483647 w 214"/>
                <a:gd name="T65" fmla="*/ 2147481088 h 256"/>
                <a:gd name="T66" fmla="*/ 2147483647 w 214"/>
                <a:gd name="T67" fmla="*/ 2147481088 h 256"/>
                <a:gd name="T68" fmla="*/ 2147483647 w 214"/>
                <a:gd name="T69" fmla="*/ 2147481088 h 256"/>
                <a:gd name="T70" fmla="*/ 2147483647 w 214"/>
                <a:gd name="T71" fmla="*/ 2147481088 h 256"/>
                <a:gd name="T72" fmla="*/ 2147483647 w 214"/>
                <a:gd name="T73" fmla="*/ 2147481088 h 256"/>
                <a:gd name="T74" fmla="*/ 2147483647 w 214"/>
                <a:gd name="T75" fmla="*/ 2147481088 h 256"/>
                <a:gd name="T76" fmla="*/ 2147483647 w 214"/>
                <a:gd name="T77" fmla="*/ 2147481088 h 256"/>
                <a:gd name="T78" fmla="*/ 2147483647 w 214"/>
                <a:gd name="T79" fmla="*/ 2147481088 h 256"/>
                <a:gd name="T80" fmla="*/ 2147483647 w 214"/>
                <a:gd name="T81" fmla="*/ 2147481088 h 256"/>
                <a:gd name="T82" fmla="*/ 2147483647 w 214"/>
                <a:gd name="T83" fmla="*/ 2147481088 h 256"/>
                <a:gd name="T84" fmla="*/ 2147483647 w 214"/>
                <a:gd name="T85" fmla="*/ 2147481088 h 256"/>
                <a:gd name="T86" fmla="*/ 2147483647 w 214"/>
                <a:gd name="T87" fmla="*/ 2147481088 h 256"/>
                <a:gd name="T88" fmla="*/ 2147483647 w 214"/>
                <a:gd name="T89" fmla="*/ 0 h 256"/>
                <a:gd name="T90" fmla="*/ 2147483647 w 214"/>
                <a:gd name="T91" fmla="*/ 2147481088 h 256"/>
                <a:gd name="T92" fmla="*/ 2147483647 w 214"/>
                <a:gd name="T93" fmla="*/ 2147481088 h 256"/>
                <a:gd name="T94" fmla="*/ 2147483647 w 214"/>
                <a:gd name="T95" fmla="*/ 2147481088 h 256"/>
                <a:gd name="T96" fmla="*/ 2147483647 w 214"/>
                <a:gd name="T97" fmla="*/ 2147481088 h 2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256"/>
                <a:gd name="T149" fmla="*/ 214 w 214"/>
                <a:gd name="T150" fmla="*/ 256 h 2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256">
                  <a:moveTo>
                    <a:pt x="0" y="24"/>
                  </a:moveTo>
                  <a:lnTo>
                    <a:pt x="12" y="38"/>
                  </a:lnTo>
                  <a:lnTo>
                    <a:pt x="18" y="46"/>
                  </a:lnTo>
                  <a:lnTo>
                    <a:pt x="20" y="54"/>
                  </a:lnTo>
                  <a:lnTo>
                    <a:pt x="18" y="88"/>
                  </a:lnTo>
                  <a:lnTo>
                    <a:pt x="16" y="94"/>
                  </a:lnTo>
                  <a:lnTo>
                    <a:pt x="16" y="98"/>
                  </a:lnTo>
                  <a:lnTo>
                    <a:pt x="14" y="102"/>
                  </a:lnTo>
                  <a:lnTo>
                    <a:pt x="12" y="108"/>
                  </a:lnTo>
                  <a:lnTo>
                    <a:pt x="14" y="122"/>
                  </a:lnTo>
                  <a:lnTo>
                    <a:pt x="16" y="126"/>
                  </a:lnTo>
                  <a:lnTo>
                    <a:pt x="22" y="130"/>
                  </a:lnTo>
                  <a:lnTo>
                    <a:pt x="18" y="136"/>
                  </a:lnTo>
                  <a:lnTo>
                    <a:pt x="16" y="142"/>
                  </a:lnTo>
                  <a:lnTo>
                    <a:pt x="14" y="156"/>
                  </a:lnTo>
                  <a:lnTo>
                    <a:pt x="24" y="168"/>
                  </a:lnTo>
                  <a:lnTo>
                    <a:pt x="28" y="180"/>
                  </a:lnTo>
                  <a:lnTo>
                    <a:pt x="32" y="212"/>
                  </a:lnTo>
                  <a:lnTo>
                    <a:pt x="34" y="216"/>
                  </a:lnTo>
                  <a:lnTo>
                    <a:pt x="36" y="218"/>
                  </a:lnTo>
                  <a:lnTo>
                    <a:pt x="40" y="220"/>
                  </a:lnTo>
                  <a:lnTo>
                    <a:pt x="42" y="224"/>
                  </a:lnTo>
                  <a:lnTo>
                    <a:pt x="48" y="244"/>
                  </a:lnTo>
                  <a:lnTo>
                    <a:pt x="52" y="252"/>
                  </a:lnTo>
                  <a:lnTo>
                    <a:pt x="54" y="256"/>
                  </a:lnTo>
                  <a:lnTo>
                    <a:pt x="58" y="256"/>
                  </a:lnTo>
                  <a:lnTo>
                    <a:pt x="64" y="254"/>
                  </a:lnTo>
                  <a:lnTo>
                    <a:pt x="68" y="250"/>
                  </a:lnTo>
                  <a:lnTo>
                    <a:pt x="78" y="236"/>
                  </a:lnTo>
                  <a:lnTo>
                    <a:pt x="86" y="242"/>
                  </a:lnTo>
                  <a:lnTo>
                    <a:pt x="94" y="244"/>
                  </a:lnTo>
                  <a:lnTo>
                    <a:pt x="102" y="248"/>
                  </a:lnTo>
                  <a:lnTo>
                    <a:pt x="110" y="256"/>
                  </a:lnTo>
                  <a:lnTo>
                    <a:pt x="112" y="250"/>
                  </a:lnTo>
                  <a:lnTo>
                    <a:pt x="116" y="248"/>
                  </a:lnTo>
                  <a:lnTo>
                    <a:pt x="124" y="244"/>
                  </a:lnTo>
                  <a:lnTo>
                    <a:pt x="138" y="244"/>
                  </a:lnTo>
                  <a:lnTo>
                    <a:pt x="140" y="220"/>
                  </a:lnTo>
                  <a:lnTo>
                    <a:pt x="142" y="210"/>
                  </a:lnTo>
                  <a:lnTo>
                    <a:pt x="146" y="202"/>
                  </a:lnTo>
                  <a:lnTo>
                    <a:pt x="150" y="194"/>
                  </a:lnTo>
                  <a:lnTo>
                    <a:pt x="158" y="190"/>
                  </a:lnTo>
                  <a:lnTo>
                    <a:pt x="166" y="186"/>
                  </a:lnTo>
                  <a:lnTo>
                    <a:pt x="178" y="184"/>
                  </a:lnTo>
                  <a:lnTo>
                    <a:pt x="186" y="186"/>
                  </a:lnTo>
                  <a:lnTo>
                    <a:pt x="194" y="188"/>
                  </a:lnTo>
                  <a:lnTo>
                    <a:pt x="208" y="192"/>
                  </a:lnTo>
                  <a:lnTo>
                    <a:pt x="208" y="186"/>
                  </a:lnTo>
                  <a:lnTo>
                    <a:pt x="212" y="180"/>
                  </a:lnTo>
                  <a:lnTo>
                    <a:pt x="214" y="174"/>
                  </a:lnTo>
                  <a:lnTo>
                    <a:pt x="214" y="168"/>
                  </a:lnTo>
                  <a:lnTo>
                    <a:pt x="214" y="160"/>
                  </a:lnTo>
                  <a:lnTo>
                    <a:pt x="212" y="156"/>
                  </a:lnTo>
                  <a:lnTo>
                    <a:pt x="204" y="148"/>
                  </a:lnTo>
                  <a:lnTo>
                    <a:pt x="202" y="144"/>
                  </a:lnTo>
                  <a:lnTo>
                    <a:pt x="198" y="140"/>
                  </a:lnTo>
                  <a:lnTo>
                    <a:pt x="198" y="136"/>
                  </a:lnTo>
                  <a:lnTo>
                    <a:pt x="198" y="130"/>
                  </a:lnTo>
                  <a:lnTo>
                    <a:pt x="184" y="126"/>
                  </a:lnTo>
                  <a:lnTo>
                    <a:pt x="174" y="124"/>
                  </a:lnTo>
                  <a:lnTo>
                    <a:pt x="170" y="120"/>
                  </a:lnTo>
                  <a:lnTo>
                    <a:pt x="168" y="116"/>
                  </a:lnTo>
                  <a:lnTo>
                    <a:pt x="166" y="110"/>
                  </a:lnTo>
                  <a:lnTo>
                    <a:pt x="166" y="102"/>
                  </a:lnTo>
                  <a:lnTo>
                    <a:pt x="164" y="100"/>
                  </a:lnTo>
                  <a:lnTo>
                    <a:pt x="162" y="98"/>
                  </a:lnTo>
                  <a:lnTo>
                    <a:pt x="160" y="86"/>
                  </a:lnTo>
                  <a:lnTo>
                    <a:pt x="156" y="76"/>
                  </a:lnTo>
                  <a:lnTo>
                    <a:pt x="152" y="74"/>
                  </a:lnTo>
                  <a:lnTo>
                    <a:pt x="148" y="72"/>
                  </a:lnTo>
                  <a:lnTo>
                    <a:pt x="136" y="74"/>
                  </a:lnTo>
                  <a:lnTo>
                    <a:pt x="132" y="74"/>
                  </a:lnTo>
                  <a:lnTo>
                    <a:pt x="128" y="74"/>
                  </a:lnTo>
                  <a:lnTo>
                    <a:pt x="126" y="72"/>
                  </a:lnTo>
                  <a:lnTo>
                    <a:pt x="126" y="66"/>
                  </a:lnTo>
                  <a:lnTo>
                    <a:pt x="120" y="64"/>
                  </a:lnTo>
                  <a:lnTo>
                    <a:pt x="116" y="62"/>
                  </a:lnTo>
                  <a:lnTo>
                    <a:pt x="112" y="58"/>
                  </a:lnTo>
                  <a:lnTo>
                    <a:pt x="110" y="56"/>
                  </a:lnTo>
                  <a:lnTo>
                    <a:pt x="104" y="58"/>
                  </a:lnTo>
                  <a:lnTo>
                    <a:pt x="94" y="54"/>
                  </a:lnTo>
                  <a:lnTo>
                    <a:pt x="84" y="48"/>
                  </a:lnTo>
                  <a:lnTo>
                    <a:pt x="78" y="40"/>
                  </a:lnTo>
                  <a:lnTo>
                    <a:pt x="74" y="32"/>
                  </a:lnTo>
                  <a:lnTo>
                    <a:pt x="72" y="22"/>
                  </a:lnTo>
                  <a:lnTo>
                    <a:pt x="74" y="12"/>
                  </a:lnTo>
                  <a:lnTo>
                    <a:pt x="74" y="6"/>
                  </a:lnTo>
                  <a:lnTo>
                    <a:pt x="72" y="2"/>
                  </a:lnTo>
                  <a:lnTo>
                    <a:pt x="70" y="0"/>
                  </a:lnTo>
                  <a:lnTo>
                    <a:pt x="64" y="0"/>
                  </a:lnTo>
                  <a:lnTo>
                    <a:pt x="56" y="2"/>
                  </a:lnTo>
                  <a:lnTo>
                    <a:pt x="50" y="6"/>
                  </a:lnTo>
                  <a:lnTo>
                    <a:pt x="36" y="16"/>
                  </a:lnTo>
                  <a:lnTo>
                    <a:pt x="28" y="22"/>
                  </a:lnTo>
                  <a:lnTo>
                    <a:pt x="20" y="26"/>
                  </a:lnTo>
                  <a:lnTo>
                    <a:pt x="10" y="28"/>
                  </a:lnTo>
                  <a:lnTo>
                    <a:pt x="0" y="26"/>
                  </a:lnTo>
                  <a:lnTo>
                    <a:pt x="8" y="26"/>
                  </a:lnTo>
                  <a:lnTo>
                    <a:pt x="0" y="24"/>
                  </a:lnTo>
                  <a:close/>
                </a:path>
              </a:pathLst>
            </a:custGeom>
            <a:solidFill>
              <a:srgbClr val="C0C0C0"/>
            </a:solidFill>
            <a:ln w="12700">
              <a:solidFill>
                <a:schemeClr val="bg1"/>
              </a:solidFill>
              <a:round/>
              <a:headEnd/>
              <a:tailEnd/>
            </a:ln>
          </p:spPr>
          <p:txBody>
            <a:bodyPr/>
            <a:lstStyle/>
            <a:p>
              <a:endParaRPr lang="en-GB"/>
            </a:p>
          </p:txBody>
        </p:sp>
        <p:sp>
          <p:nvSpPr>
            <p:cNvPr id="58751" name="Freeform 38"/>
            <p:cNvSpPr>
              <a:spLocks/>
            </p:cNvSpPr>
            <p:nvPr/>
          </p:nvSpPr>
          <p:spPr bwMode="auto">
            <a:xfrm>
              <a:off x="1477" y="2809"/>
              <a:ext cx="144" cy="164"/>
            </a:xfrm>
            <a:custGeom>
              <a:avLst/>
              <a:gdLst>
                <a:gd name="T0" fmla="*/ 2147481202 w 144"/>
                <a:gd name="T1" fmla="*/ 2147481313 h 164"/>
                <a:gd name="T2" fmla="*/ 2147481202 w 144"/>
                <a:gd name="T3" fmla="*/ 2147481313 h 164"/>
                <a:gd name="T4" fmla="*/ 2147481202 w 144"/>
                <a:gd name="T5" fmla="*/ 2147481313 h 164"/>
                <a:gd name="T6" fmla="*/ 2147481202 w 144"/>
                <a:gd name="T7" fmla="*/ 2147481313 h 164"/>
                <a:gd name="T8" fmla="*/ 2147481202 w 144"/>
                <a:gd name="T9" fmla="*/ 2147481313 h 164"/>
                <a:gd name="T10" fmla="*/ 2147481202 w 144"/>
                <a:gd name="T11" fmla="*/ 2147481313 h 164"/>
                <a:gd name="T12" fmla="*/ 2147481202 w 144"/>
                <a:gd name="T13" fmla="*/ 2147481313 h 164"/>
                <a:gd name="T14" fmla="*/ 2147481202 w 144"/>
                <a:gd name="T15" fmla="*/ 2147481313 h 164"/>
                <a:gd name="T16" fmla="*/ 2147481202 w 144"/>
                <a:gd name="T17" fmla="*/ 2147481313 h 164"/>
                <a:gd name="T18" fmla="*/ 2147481202 w 144"/>
                <a:gd name="T19" fmla="*/ 2147481313 h 164"/>
                <a:gd name="T20" fmla="*/ 2147481202 w 144"/>
                <a:gd name="T21" fmla="*/ 2147481313 h 164"/>
                <a:gd name="T22" fmla="*/ 2147481202 w 144"/>
                <a:gd name="T23" fmla="*/ 2147481313 h 164"/>
                <a:gd name="T24" fmla="*/ 2147481202 w 144"/>
                <a:gd name="T25" fmla="*/ 2147481313 h 164"/>
                <a:gd name="T26" fmla="*/ 2147481202 w 144"/>
                <a:gd name="T27" fmla="*/ 2147481313 h 164"/>
                <a:gd name="T28" fmla="*/ 2147481202 w 144"/>
                <a:gd name="T29" fmla="*/ 2147481313 h 164"/>
                <a:gd name="T30" fmla="*/ 2147481202 w 144"/>
                <a:gd name="T31" fmla="*/ 2147481313 h 164"/>
                <a:gd name="T32" fmla="*/ 2147481202 w 144"/>
                <a:gd name="T33" fmla="*/ 2147481313 h 164"/>
                <a:gd name="T34" fmla="*/ 2147481202 w 144"/>
                <a:gd name="T35" fmla="*/ 2147481313 h 164"/>
                <a:gd name="T36" fmla="*/ 2147481202 w 144"/>
                <a:gd name="T37" fmla="*/ 2147481313 h 164"/>
                <a:gd name="T38" fmla="*/ 2147481202 w 144"/>
                <a:gd name="T39" fmla="*/ 2147481313 h 164"/>
                <a:gd name="T40" fmla="*/ 2147481202 w 144"/>
                <a:gd name="T41" fmla="*/ 2147481313 h 164"/>
                <a:gd name="T42" fmla="*/ 2147481202 w 144"/>
                <a:gd name="T43" fmla="*/ 2147481313 h 164"/>
                <a:gd name="T44" fmla="*/ 2147481202 w 144"/>
                <a:gd name="T45" fmla="*/ 2147481313 h 164"/>
                <a:gd name="T46" fmla="*/ 2147481202 w 144"/>
                <a:gd name="T47" fmla="*/ 2147481313 h 164"/>
                <a:gd name="T48" fmla="*/ 2147481202 w 144"/>
                <a:gd name="T49" fmla="*/ 2147481313 h 164"/>
                <a:gd name="T50" fmla="*/ 2147481202 w 144"/>
                <a:gd name="T51" fmla="*/ 2147481313 h 164"/>
                <a:gd name="T52" fmla="*/ 2147481202 w 144"/>
                <a:gd name="T53" fmla="*/ 2147481313 h 164"/>
                <a:gd name="T54" fmla="*/ 2147481202 w 144"/>
                <a:gd name="T55" fmla="*/ 2147481313 h 164"/>
                <a:gd name="T56" fmla="*/ 2147481202 w 144"/>
                <a:gd name="T57" fmla="*/ 2147481313 h 164"/>
                <a:gd name="T58" fmla="*/ 2147481202 w 144"/>
                <a:gd name="T59" fmla="*/ 2147481313 h 164"/>
                <a:gd name="T60" fmla="*/ 2147481202 w 144"/>
                <a:gd name="T61" fmla="*/ 2147481313 h 164"/>
                <a:gd name="T62" fmla="*/ 2147481202 w 144"/>
                <a:gd name="T63" fmla="*/ 2147481313 h 164"/>
                <a:gd name="T64" fmla="*/ 2147481202 w 144"/>
                <a:gd name="T65" fmla="*/ 2147481313 h 164"/>
                <a:gd name="T66" fmla="*/ 2147481202 w 144"/>
                <a:gd name="T67" fmla="*/ 2147481313 h 164"/>
                <a:gd name="T68" fmla="*/ 0 w 144"/>
                <a:gd name="T69" fmla="*/ 2147481313 h 164"/>
                <a:gd name="T70" fmla="*/ 2147481202 w 144"/>
                <a:gd name="T71" fmla="*/ 2147481313 h 164"/>
                <a:gd name="T72" fmla="*/ 2147481202 w 144"/>
                <a:gd name="T73" fmla="*/ 2147481313 h 164"/>
                <a:gd name="T74" fmla="*/ 2147481202 w 144"/>
                <a:gd name="T75" fmla="*/ 2147481313 h 164"/>
                <a:gd name="T76" fmla="*/ 2147481202 w 144"/>
                <a:gd name="T77" fmla="*/ 2147481313 h 164"/>
                <a:gd name="T78" fmla="*/ 2147481202 w 144"/>
                <a:gd name="T79" fmla="*/ 2147481313 h 164"/>
                <a:gd name="T80" fmla="*/ 2147481202 w 144"/>
                <a:gd name="T81" fmla="*/ 2147481313 h 164"/>
                <a:gd name="T82" fmla="*/ 2147481202 w 144"/>
                <a:gd name="T83" fmla="*/ 0 h 164"/>
                <a:gd name="T84" fmla="*/ 2147481202 w 144"/>
                <a:gd name="T85" fmla="*/ 2147481313 h 164"/>
                <a:gd name="T86" fmla="*/ 2147481202 w 144"/>
                <a:gd name="T87" fmla="*/ 2147481313 h 164"/>
                <a:gd name="T88" fmla="*/ 2147481202 w 144"/>
                <a:gd name="T89" fmla="*/ 2147481313 h 164"/>
                <a:gd name="T90" fmla="*/ 2147481202 w 144"/>
                <a:gd name="T91" fmla="*/ 2147481313 h 164"/>
                <a:gd name="T92" fmla="*/ 2147481202 w 144"/>
                <a:gd name="T93" fmla="*/ 2147481313 h 164"/>
                <a:gd name="T94" fmla="*/ 2147481202 w 144"/>
                <a:gd name="T95" fmla="*/ 2147481313 h 164"/>
                <a:gd name="T96" fmla="*/ 2147481202 w 144"/>
                <a:gd name="T97" fmla="*/ 2147481313 h 164"/>
                <a:gd name="T98" fmla="*/ 2147481202 w 144"/>
                <a:gd name="T99" fmla="*/ 2147481313 h 164"/>
                <a:gd name="T100" fmla="*/ 2147481202 w 144"/>
                <a:gd name="T101" fmla="*/ 2147481313 h 164"/>
                <a:gd name="T102" fmla="*/ 2147481202 w 144"/>
                <a:gd name="T103" fmla="*/ 2147481313 h 164"/>
                <a:gd name="T104" fmla="*/ 2147481202 w 144"/>
                <a:gd name="T105" fmla="*/ 2147481313 h 164"/>
                <a:gd name="T106" fmla="*/ 2147481202 w 144"/>
                <a:gd name="T107" fmla="*/ 2147481313 h 164"/>
                <a:gd name="T108" fmla="*/ 2147481202 w 144"/>
                <a:gd name="T109" fmla="*/ 2147481313 h 164"/>
                <a:gd name="T110" fmla="*/ 2147481202 w 144"/>
                <a:gd name="T111" fmla="*/ 2147481313 h 164"/>
                <a:gd name="T112" fmla="*/ 2147481202 w 144"/>
                <a:gd name="T113" fmla="*/ 2147481313 h 164"/>
                <a:gd name="T114" fmla="*/ 2147481202 w 144"/>
                <a:gd name="T115" fmla="*/ 2147481313 h 164"/>
                <a:gd name="T116" fmla="*/ 2147481202 w 144"/>
                <a:gd name="T117" fmla="*/ 2147481313 h 164"/>
                <a:gd name="T118" fmla="*/ 2147481202 w 144"/>
                <a:gd name="T119" fmla="*/ 2147481313 h 164"/>
                <a:gd name="T120" fmla="*/ 2147481202 w 144"/>
                <a:gd name="T121" fmla="*/ 2147481313 h 164"/>
                <a:gd name="T122" fmla="*/ 2147481202 w 144"/>
                <a:gd name="T123" fmla="*/ 2147481313 h 164"/>
                <a:gd name="T124" fmla="*/ 2147481202 w 144"/>
                <a:gd name="T125" fmla="*/ 2147481313 h 1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
                <a:gd name="T190" fmla="*/ 0 h 164"/>
                <a:gd name="T191" fmla="*/ 144 w 144"/>
                <a:gd name="T192" fmla="*/ 164 h 16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 h="164">
                  <a:moveTo>
                    <a:pt x="142" y="126"/>
                  </a:moveTo>
                  <a:lnTo>
                    <a:pt x="144" y="132"/>
                  </a:lnTo>
                  <a:lnTo>
                    <a:pt x="144" y="140"/>
                  </a:lnTo>
                  <a:lnTo>
                    <a:pt x="144" y="146"/>
                  </a:lnTo>
                  <a:lnTo>
                    <a:pt x="140" y="150"/>
                  </a:lnTo>
                  <a:lnTo>
                    <a:pt x="132" y="158"/>
                  </a:lnTo>
                  <a:lnTo>
                    <a:pt x="122" y="162"/>
                  </a:lnTo>
                  <a:lnTo>
                    <a:pt x="110" y="164"/>
                  </a:lnTo>
                  <a:lnTo>
                    <a:pt x="102" y="164"/>
                  </a:lnTo>
                  <a:lnTo>
                    <a:pt x="94" y="162"/>
                  </a:lnTo>
                  <a:lnTo>
                    <a:pt x="88" y="160"/>
                  </a:lnTo>
                  <a:lnTo>
                    <a:pt x="80" y="160"/>
                  </a:lnTo>
                  <a:lnTo>
                    <a:pt x="82" y="150"/>
                  </a:lnTo>
                  <a:lnTo>
                    <a:pt x="86" y="142"/>
                  </a:lnTo>
                  <a:lnTo>
                    <a:pt x="90" y="134"/>
                  </a:lnTo>
                  <a:lnTo>
                    <a:pt x="92" y="126"/>
                  </a:lnTo>
                  <a:lnTo>
                    <a:pt x="90" y="120"/>
                  </a:lnTo>
                  <a:lnTo>
                    <a:pt x="88" y="118"/>
                  </a:lnTo>
                  <a:lnTo>
                    <a:pt x="84" y="114"/>
                  </a:lnTo>
                  <a:lnTo>
                    <a:pt x="78" y="114"/>
                  </a:lnTo>
                  <a:lnTo>
                    <a:pt x="70" y="112"/>
                  </a:lnTo>
                  <a:lnTo>
                    <a:pt x="68" y="110"/>
                  </a:lnTo>
                  <a:lnTo>
                    <a:pt x="66" y="106"/>
                  </a:lnTo>
                  <a:lnTo>
                    <a:pt x="64" y="102"/>
                  </a:lnTo>
                  <a:lnTo>
                    <a:pt x="58" y="100"/>
                  </a:lnTo>
                  <a:lnTo>
                    <a:pt x="50" y="98"/>
                  </a:lnTo>
                  <a:lnTo>
                    <a:pt x="44" y="96"/>
                  </a:lnTo>
                  <a:lnTo>
                    <a:pt x="38" y="96"/>
                  </a:lnTo>
                  <a:lnTo>
                    <a:pt x="34" y="94"/>
                  </a:lnTo>
                  <a:lnTo>
                    <a:pt x="26" y="88"/>
                  </a:lnTo>
                  <a:lnTo>
                    <a:pt x="14" y="72"/>
                  </a:lnTo>
                  <a:lnTo>
                    <a:pt x="6" y="68"/>
                  </a:lnTo>
                  <a:lnTo>
                    <a:pt x="4" y="64"/>
                  </a:lnTo>
                  <a:lnTo>
                    <a:pt x="4" y="60"/>
                  </a:lnTo>
                  <a:lnTo>
                    <a:pt x="0" y="60"/>
                  </a:lnTo>
                  <a:lnTo>
                    <a:pt x="2" y="36"/>
                  </a:lnTo>
                  <a:lnTo>
                    <a:pt x="4" y="26"/>
                  </a:lnTo>
                  <a:lnTo>
                    <a:pt x="8" y="18"/>
                  </a:lnTo>
                  <a:lnTo>
                    <a:pt x="12" y="10"/>
                  </a:lnTo>
                  <a:lnTo>
                    <a:pt x="20" y="6"/>
                  </a:lnTo>
                  <a:lnTo>
                    <a:pt x="28" y="2"/>
                  </a:lnTo>
                  <a:lnTo>
                    <a:pt x="40" y="0"/>
                  </a:lnTo>
                  <a:lnTo>
                    <a:pt x="48" y="2"/>
                  </a:lnTo>
                  <a:lnTo>
                    <a:pt x="56" y="4"/>
                  </a:lnTo>
                  <a:lnTo>
                    <a:pt x="70" y="10"/>
                  </a:lnTo>
                  <a:lnTo>
                    <a:pt x="70" y="20"/>
                  </a:lnTo>
                  <a:lnTo>
                    <a:pt x="76" y="38"/>
                  </a:lnTo>
                  <a:lnTo>
                    <a:pt x="82" y="54"/>
                  </a:lnTo>
                  <a:lnTo>
                    <a:pt x="84" y="58"/>
                  </a:lnTo>
                  <a:lnTo>
                    <a:pt x="88" y="60"/>
                  </a:lnTo>
                  <a:lnTo>
                    <a:pt x="100" y="62"/>
                  </a:lnTo>
                  <a:lnTo>
                    <a:pt x="108" y="64"/>
                  </a:lnTo>
                  <a:lnTo>
                    <a:pt x="114" y="68"/>
                  </a:lnTo>
                  <a:lnTo>
                    <a:pt x="118" y="74"/>
                  </a:lnTo>
                  <a:lnTo>
                    <a:pt x="124" y="86"/>
                  </a:lnTo>
                  <a:lnTo>
                    <a:pt x="130" y="98"/>
                  </a:lnTo>
                  <a:lnTo>
                    <a:pt x="132" y="94"/>
                  </a:lnTo>
                  <a:lnTo>
                    <a:pt x="136" y="92"/>
                  </a:lnTo>
                  <a:lnTo>
                    <a:pt x="138" y="90"/>
                  </a:lnTo>
                  <a:lnTo>
                    <a:pt x="142" y="92"/>
                  </a:lnTo>
                  <a:lnTo>
                    <a:pt x="142" y="96"/>
                  </a:lnTo>
                  <a:lnTo>
                    <a:pt x="142" y="102"/>
                  </a:lnTo>
                  <a:lnTo>
                    <a:pt x="142" y="126"/>
                  </a:lnTo>
                  <a:close/>
                </a:path>
              </a:pathLst>
            </a:custGeom>
            <a:solidFill>
              <a:srgbClr val="C0C0C0"/>
            </a:solidFill>
            <a:ln w="12700">
              <a:solidFill>
                <a:schemeClr val="bg1"/>
              </a:solidFill>
              <a:round/>
              <a:headEnd/>
              <a:tailEnd/>
            </a:ln>
          </p:spPr>
          <p:txBody>
            <a:bodyPr/>
            <a:lstStyle/>
            <a:p>
              <a:endParaRPr lang="en-GB"/>
            </a:p>
          </p:txBody>
        </p:sp>
        <p:sp>
          <p:nvSpPr>
            <p:cNvPr id="58752" name="Freeform 39"/>
            <p:cNvSpPr>
              <a:spLocks/>
            </p:cNvSpPr>
            <p:nvPr/>
          </p:nvSpPr>
          <p:spPr bwMode="auto">
            <a:xfrm>
              <a:off x="1581" y="3027"/>
              <a:ext cx="90" cy="88"/>
            </a:xfrm>
            <a:custGeom>
              <a:avLst/>
              <a:gdLst>
                <a:gd name="T0" fmla="*/ 2147481384 w 90"/>
                <a:gd name="T1" fmla="*/ 0 h 88"/>
                <a:gd name="T2" fmla="*/ 2147481384 w 90"/>
                <a:gd name="T3" fmla="*/ 0 h 88"/>
                <a:gd name="T4" fmla="*/ 2147481384 w 90"/>
                <a:gd name="T5" fmla="*/ 2147481367 h 88"/>
                <a:gd name="T6" fmla="*/ 2147481384 w 90"/>
                <a:gd name="T7" fmla="*/ 2147481367 h 88"/>
                <a:gd name="T8" fmla="*/ 2147481384 w 90"/>
                <a:gd name="T9" fmla="*/ 2147481367 h 88"/>
                <a:gd name="T10" fmla="*/ 2147481384 w 90"/>
                <a:gd name="T11" fmla="*/ 2147481367 h 88"/>
                <a:gd name="T12" fmla="*/ 2147481384 w 90"/>
                <a:gd name="T13" fmla="*/ 2147481367 h 88"/>
                <a:gd name="T14" fmla="*/ 2147481384 w 90"/>
                <a:gd name="T15" fmla="*/ 2147481367 h 88"/>
                <a:gd name="T16" fmla="*/ 2147481384 w 90"/>
                <a:gd name="T17" fmla="*/ 2147481367 h 88"/>
                <a:gd name="T18" fmla="*/ 2147481384 w 90"/>
                <a:gd name="T19" fmla="*/ 2147481367 h 88"/>
                <a:gd name="T20" fmla="*/ 2147481384 w 90"/>
                <a:gd name="T21" fmla="*/ 2147481367 h 88"/>
                <a:gd name="T22" fmla="*/ 2147481384 w 90"/>
                <a:gd name="T23" fmla="*/ 2147481367 h 88"/>
                <a:gd name="T24" fmla="*/ 2147481384 w 90"/>
                <a:gd name="T25" fmla="*/ 2147481367 h 88"/>
                <a:gd name="T26" fmla="*/ 2147481384 w 90"/>
                <a:gd name="T27" fmla="*/ 2147481367 h 88"/>
                <a:gd name="T28" fmla="*/ 2147481384 w 90"/>
                <a:gd name="T29" fmla="*/ 2147481367 h 88"/>
                <a:gd name="T30" fmla="*/ 0 w 90"/>
                <a:gd name="T31" fmla="*/ 2147481367 h 88"/>
                <a:gd name="T32" fmla="*/ 2147481384 w 90"/>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8"/>
                <a:gd name="T53" fmla="*/ 90 w 90"/>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8">
                  <a:moveTo>
                    <a:pt x="2" y="0"/>
                  </a:moveTo>
                  <a:lnTo>
                    <a:pt x="12" y="0"/>
                  </a:lnTo>
                  <a:lnTo>
                    <a:pt x="24" y="4"/>
                  </a:lnTo>
                  <a:lnTo>
                    <a:pt x="36" y="12"/>
                  </a:lnTo>
                  <a:lnTo>
                    <a:pt x="48" y="20"/>
                  </a:lnTo>
                  <a:lnTo>
                    <a:pt x="70" y="38"/>
                  </a:lnTo>
                  <a:lnTo>
                    <a:pt x="90" y="54"/>
                  </a:lnTo>
                  <a:lnTo>
                    <a:pt x="84" y="66"/>
                  </a:lnTo>
                  <a:lnTo>
                    <a:pt x="78" y="78"/>
                  </a:lnTo>
                  <a:lnTo>
                    <a:pt x="70" y="86"/>
                  </a:lnTo>
                  <a:lnTo>
                    <a:pt x="66" y="88"/>
                  </a:lnTo>
                  <a:lnTo>
                    <a:pt x="62" y="88"/>
                  </a:lnTo>
                  <a:lnTo>
                    <a:pt x="42" y="86"/>
                  </a:lnTo>
                  <a:lnTo>
                    <a:pt x="26" y="82"/>
                  </a:lnTo>
                  <a:lnTo>
                    <a:pt x="12" y="76"/>
                  </a:lnTo>
                  <a:lnTo>
                    <a:pt x="0" y="70"/>
                  </a:lnTo>
                  <a:lnTo>
                    <a:pt x="2" y="0"/>
                  </a:lnTo>
                  <a:close/>
                </a:path>
              </a:pathLst>
            </a:custGeom>
            <a:solidFill>
              <a:srgbClr val="C0C0C0"/>
            </a:solidFill>
            <a:ln w="12700">
              <a:solidFill>
                <a:schemeClr val="bg1"/>
              </a:solidFill>
              <a:round/>
              <a:headEnd/>
              <a:tailEnd/>
            </a:ln>
          </p:spPr>
          <p:txBody>
            <a:bodyPr/>
            <a:lstStyle/>
            <a:p>
              <a:endParaRPr lang="en-GB"/>
            </a:p>
          </p:txBody>
        </p:sp>
        <p:sp>
          <p:nvSpPr>
            <p:cNvPr id="58753" name="Freeform 40"/>
            <p:cNvSpPr>
              <a:spLocks/>
            </p:cNvSpPr>
            <p:nvPr/>
          </p:nvSpPr>
          <p:spPr bwMode="auto">
            <a:xfrm>
              <a:off x="1374" y="2861"/>
              <a:ext cx="264" cy="592"/>
            </a:xfrm>
            <a:custGeom>
              <a:avLst/>
              <a:gdLst>
                <a:gd name="T0" fmla="*/ 2147481119 w 264"/>
                <a:gd name="T1" fmla="*/ 2147481226 h 592"/>
                <a:gd name="T2" fmla="*/ 2147481119 w 264"/>
                <a:gd name="T3" fmla="*/ 2147481226 h 592"/>
                <a:gd name="T4" fmla="*/ 2147481119 w 264"/>
                <a:gd name="T5" fmla="*/ 2147481226 h 592"/>
                <a:gd name="T6" fmla="*/ 2147481119 w 264"/>
                <a:gd name="T7" fmla="*/ 2147481226 h 592"/>
                <a:gd name="T8" fmla="*/ 2147481119 w 264"/>
                <a:gd name="T9" fmla="*/ 2147481226 h 592"/>
                <a:gd name="T10" fmla="*/ 2147481119 w 264"/>
                <a:gd name="T11" fmla="*/ 2147481226 h 592"/>
                <a:gd name="T12" fmla="*/ 2147481119 w 264"/>
                <a:gd name="T13" fmla="*/ 2147481226 h 592"/>
                <a:gd name="T14" fmla="*/ 2147481119 w 264"/>
                <a:gd name="T15" fmla="*/ 2147481226 h 592"/>
                <a:gd name="T16" fmla="*/ 2147481119 w 264"/>
                <a:gd name="T17" fmla="*/ 2147481226 h 592"/>
                <a:gd name="T18" fmla="*/ 2147481119 w 264"/>
                <a:gd name="T19" fmla="*/ 2147481226 h 592"/>
                <a:gd name="T20" fmla="*/ 2147481119 w 264"/>
                <a:gd name="T21" fmla="*/ 2147481226 h 592"/>
                <a:gd name="T22" fmla="*/ 2147481119 w 264"/>
                <a:gd name="T23" fmla="*/ 2147481226 h 592"/>
                <a:gd name="T24" fmla="*/ 2147481119 w 264"/>
                <a:gd name="T25" fmla="*/ 2147481226 h 592"/>
                <a:gd name="T26" fmla="*/ 2147481119 w 264"/>
                <a:gd name="T27" fmla="*/ 2147481226 h 592"/>
                <a:gd name="T28" fmla="*/ 2147481119 w 264"/>
                <a:gd name="T29" fmla="*/ 2147481226 h 592"/>
                <a:gd name="T30" fmla="*/ 2147481119 w 264"/>
                <a:gd name="T31" fmla="*/ 2147481226 h 592"/>
                <a:gd name="T32" fmla="*/ 2147481119 w 264"/>
                <a:gd name="T33" fmla="*/ 2147481226 h 592"/>
                <a:gd name="T34" fmla="*/ 2147481119 w 264"/>
                <a:gd name="T35" fmla="*/ 2147481226 h 592"/>
                <a:gd name="T36" fmla="*/ 2147481119 w 264"/>
                <a:gd name="T37" fmla="*/ 2147481226 h 592"/>
                <a:gd name="T38" fmla="*/ 2147481119 w 264"/>
                <a:gd name="T39" fmla="*/ 2147481226 h 592"/>
                <a:gd name="T40" fmla="*/ 2147481119 w 264"/>
                <a:gd name="T41" fmla="*/ 2147481226 h 592"/>
                <a:gd name="T42" fmla="*/ 2147481119 w 264"/>
                <a:gd name="T43" fmla="*/ 2147481226 h 592"/>
                <a:gd name="T44" fmla="*/ 2147481119 w 264"/>
                <a:gd name="T45" fmla="*/ 2147481226 h 592"/>
                <a:gd name="T46" fmla="*/ 2147481119 w 264"/>
                <a:gd name="T47" fmla="*/ 2147481226 h 592"/>
                <a:gd name="T48" fmla="*/ 2147481119 w 264"/>
                <a:gd name="T49" fmla="*/ 2147481226 h 592"/>
                <a:gd name="T50" fmla="*/ 2147481119 w 264"/>
                <a:gd name="T51" fmla="*/ 2147481226 h 592"/>
                <a:gd name="T52" fmla="*/ 2147481119 w 264"/>
                <a:gd name="T53" fmla="*/ 2147481226 h 592"/>
                <a:gd name="T54" fmla="*/ 2147481119 w 264"/>
                <a:gd name="T55" fmla="*/ 2147481226 h 592"/>
                <a:gd name="T56" fmla="*/ 2147481119 w 264"/>
                <a:gd name="T57" fmla="*/ 2147481226 h 592"/>
                <a:gd name="T58" fmla="*/ 2147481119 w 264"/>
                <a:gd name="T59" fmla="*/ 2147481226 h 592"/>
                <a:gd name="T60" fmla="*/ 2147481119 w 264"/>
                <a:gd name="T61" fmla="*/ 2147481226 h 592"/>
                <a:gd name="T62" fmla="*/ 2147481119 w 264"/>
                <a:gd name="T63" fmla="*/ 2147481226 h 592"/>
                <a:gd name="T64" fmla="*/ 2147481119 w 264"/>
                <a:gd name="T65" fmla="*/ 2147481226 h 592"/>
                <a:gd name="T66" fmla="*/ 2147481119 w 264"/>
                <a:gd name="T67" fmla="*/ 2147481226 h 592"/>
                <a:gd name="T68" fmla="*/ 2147481119 w 264"/>
                <a:gd name="T69" fmla="*/ 2147481226 h 592"/>
                <a:gd name="T70" fmla="*/ 2147481119 w 264"/>
                <a:gd name="T71" fmla="*/ 2147481226 h 592"/>
                <a:gd name="T72" fmla="*/ 2147481119 w 264"/>
                <a:gd name="T73" fmla="*/ 2147481226 h 592"/>
                <a:gd name="T74" fmla="*/ 2147481119 w 264"/>
                <a:gd name="T75" fmla="*/ 2147481226 h 592"/>
                <a:gd name="T76" fmla="*/ 2147481119 w 264"/>
                <a:gd name="T77" fmla="*/ 2147481226 h 592"/>
                <a:gd name="T78" fmla="*/ 2147481119 w 264"/>
                <a:gd name="T79" fmla="*/ 2147481226 h 592"/>
                <a:gd name="T80" fmla="*/ 2147481119 w 264"/>
                <a:gd name="T81" fmla="*/ 2147481226 h 592"/>
                <a:gd name="T82" fmla="*/ 2147481119 w 264"/>
                <a:gd name="T83" fmla="*/ 2147481226 h 592"/>
                <a:gd name="T84" fmla="*/ 2147481119 w 264"/>
                <a:gd name="T85" fmla="*/ 2147481226 h 592"/>
                <a:gd name="T86" fmla="*/ 2147481119 w 264"/>
                <a:gd name="T87" fmla="*/ 2147481226 h 592"/>
                <a:gd name="T88" fmla="*/ 2147481119 w 264"/>
                <a:gd name="T89" fmla="*/ 2147481226 h 592"/>
                <a:gd name="T90" fmla="*/ 2147481119 w 264"/>
                <a:gd name="T91" fmla="*/ 2147481226 h 592"/>
                <a:gd name="T92" fmla="*/ 2147481119 w 264"/>
                <a:gd name="T93" fmla="*/ 2147481226 h 592"/>
                <a:gd name="T94" fmla="*/ 2147481119 w 264"/>
                <a:gd name="T95" fmla="*/ 2147481226 h 592"/>
                <a:gd name="T96" fmla="*/ 2147481119 w 264"/>
                <a:gd name="T97" fmla="*/ 2147481226 h 592"/>
                <a:gd name="T98" fmla="*/ 2147481119 w 264"/>
                <a:gd name="T99" fmla="*/ 2147481226 h 592"/>
                <a:gd name="T100" fmla="*/ 2147481119 w 264"/>
                <a:gd name="T101" fmla="*/ 2147481226 h 592"/>
                <a:gd name="T102" fmla="*/ 2147481119 w 264"/>
                <a:gd name="T103" fmla="*/ 2147481226 h 592"/>
                <a:gd name="T104" fmla="*/ 2147481119 w 264"/>
                <a:gd name="T105" fmla="*/ 2147481226 h 592"/>
                <a:gd name="T106" fmla="*/ 2147481119 w 264"/>
                <a:gd name="T107" fmla="*/ 2147481226 h 592"/>
                <a:gd name="T108" fmla="*/ 2147481119 w 264"/>
                <a:gd name="T109" fmla="*/ 2147481226 h 592"/>
                <a:gd name="T110" fmla="*/ 2147481119 w 264"/>
                <a:gd name="T111" fmla="*/ 2147481226 h 592"/>
                <a:gd name="T112" fmla="*/ 2147481119 w 264"/>
                <a:gd name="T113" fmla="*/ 2147481226 h 592"/>
                <a:gd name="T114" fmla="*/ 2147481119 w 264"/>
                <a:gd name="T115" fmla="*/ 2147481226 h 592"/>
                <a:gd name="T116" fmla="*/ 2147481119 w 264"/>
                <a:gd name="T117" fmla="*/ 2147481226 h 592"/>
                <a:gd name="T118" fmla="*/ 2147481119 w 264"/>
                <a:gd name="T119" fmla="*/ 2147481226 h 5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4"/>
                <a:gd name="T181" fmla="*/ 0 h 592"/>
                <a:gd name="T182" fmla="*/ 264 w 264"/>
                <a:gd name="T183" fmla="*/ 592 h 5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4" h="592">
                  <a:moveTo>
                    <a:pt x="210" y="166"/>
                  </a:moveTo>
                  <a:lnTo>
                    <a:pt x="210" y="160"/>
                  </a:lnTo>
                  <a:lnTo>
                    <a:pt x="214" y="152"/>
                  </a:lnTo>
                  <a:lnTo>
                    <a:pt x="222" y="138"/>
                  </a:lnTo>
                  <a:lnTo>
                    <a:pt x="232" y="126"/>
                  </a:lnTo>
                  <a:lnTo>
                    <a:pt x="240" y="116"/>
                  </a:lnTo>
                  <a:lnTo>
                    <a:pt x="256" y="110"/>
                  </a:lnTo>
                  <a:lnTo>
                    <a:pt x="262" y="104"/>
                  </a:lnTo>
                  <a:lnTo>
                    <a:pt x="264" y="100"/>
                  </a:lnTo>
                  <a:lnTo>
                    <a:pt x="264" y="94"/>
                  </a:lnTo>
                  <a:lnTo>
                    <a:pt x="262" y="84"/>
                  </a:lnTo>
                  <a:lnTo>
                    <a:pt x="260" y="74"/>
                  </a:lnTo>
                  <a:lnTo>
                    <a:pt x="252" y="74"/>
                  </a:lnTo>
                  <a:lnTo>
                    <a:pt x="248" y="78"/>
                  </a:lnTo>
                  <a:lnTo>
                    <a:pt x="248" y="80"/>
                  </a:lnTo>
                  <a:lnTo>
                    <a:pt x="248" y="88"/>
                  </a:lnTo>
                  <a:lnTo>
                    <a:pt x="248" y="94"/>
                  </a:lnTo>
                  <a:lnTo>
                    <a:pt x="244" y="98"/>
                  </a:lnTo>
                  <a:lnTo>
                    <a:pt x="236" y="106"/>
                  </a:lnTo>
                  <a:lnTo>
                    <a:pt x="226" y="110"/>
                  </a:lnTo>
                  <a:lnTo>
                    <a:pt x="214" y="112"/>
                  </a:lnTo>
                  <a:lnTo>
                    <a:pt x="206" y="112"/>
                  </a:lnTo>
                  <a:lnTo>
                    <a:pt x="198" y="110"/>
                  </a:lnTo>
                  <a:lnTo>
                    <a:pt x="192" y="108"/>
                  </a:lnTo>
                  <a:lnTo>
                    <a:pt x="184" y="108"/>
                  </a:lnTo>
                  <a:lnTo>
                    <a:pt x="186" y="98"/>
                  </a:lnTo>
                  <a:lnTo>
                    <a:pt x="190" y="90"/>
                  </a:lnTo>
                  <a:lnTo>
                    <a:pt x="194" y="82"/>
                  </a:lnTo>
                  <a:lnTo>
                    <a:pt x="196" y="74"/>
                  </a:lnTo>
                  <a:lnTo>
                    <a:pt x="194" y="68"/>
                  </a:lnTo>
                  <a:lnTo>
                    <a:pt x="192" y="66"/>
                  </a:lnTo>
                  <a:lnTo>
                    <a:pt x="188" y="62"/>
                  </a:lnTo>
                  <a:lnTo>
                    <a:pt x="182" y="62"/>
                  </a:lnTo>
                  <a:lnTo>
                    <a:pt x="174" y="60"/>
                  </a:lnTo>
                  <a:lnTo>
                    <a:pt x="172" y="58"/>
                  </a:lnTo>
                  <a:lnTo>
                    <a:pt x="170" y="54"/>
                  </a:lnTo>
                  <a:lnTo>
                    <a:pt x="168" y="50"/>
                  </a:lnTo>
                  <a:lnTo>
                    <a:pt x="162" y="48"/>
                  </a:lnTo>
                  <a:lnTo>
                    <a:pt x="154" y="46"/>
                  </a:lnTo>
                  <a:lnTo>
                    <a:pt x="148" y="44"/>
                  </a:lnTo>
                  <a:lnTo>
                    <a:pt x="142" y="44"/>
                  </a:lnTo>
                  <a:lnTo>
                    <a:pt x="138" y="42"/>
                  </a:lnTo>
                  <a:lnTo>
                    <a:pt x="130" y="36"/>
                  </a:lnTo>
                  <a:lnTo>
                    <a:pt x="118" y="20"/>
                  </a:lnTo>
                  <a:lnTo>
                    <a:pt x="110" y="16"/>
                  </a:lnTo>
                  <a:lnTo>
                    <a:pt x="106" y="12"/>
                  </a:lnTo>
                  <a:lnTo>
                    <a:pt x="104" y="8"/>
                  </a:lnTo>
                  <a:lnTo>
                    <a:pt x="90" y="8"/>
                  </a:lnTo>
                  <a:lnTo>
                    <a:pt x="82" y="12"/>
                  </a:lnTo>
                  <a:lnTo>
                    <a:pt x="78" y="14"/>
                  </a:lnTo>
                  <a:lnTo>
                    <a:pt x="76" y="20"/>
                  </a:lnTo>
                  <a:lnTo>
                    <a:pt x="68" y="12"/>
                  </a:lnTo>
                  <a:lnTo>
                    <a:pt x="60" y="8"/>
                  </a:lnTo>
                  <a:lnTo>
                    <a:pt x="52" y="6"/>
                  </a:lnTo>
                  <a:lnTo>
                    <a:pt x="44" y="0"/>
                  </a:lnTo>
                  <a:lnTo>
                    <a:pt x="38" y="10"/>
                  </a:lnTo>
                  <a:lnTo>
                    <a:pt x="30" y="18"/>
                  </a:lnTo>
                  <a:lnTo>
                    <a:pt x="32" y="32"/>
                  </a:lnTo>
                  <a:lnTo>
                    <a:pt x="32" y="38"/>
                  </a:lnTo>
                  <a:lnTo>
                    <a:pt x="30" y="44"/>
                  </a:lnTo>
                  <a:lnTo>
                    <a:pt x="24" y="50"/>
                  </a:lnTo>
                  <a:lnTo>
                    <a:pt x="18" y="54"/>
                  </a:lnTo>
                  <a:lnTo>
                    <a:pt x="14" y="58"/>
                  </a:lnTo>
                  <a:lnTo>
                    <a:pt x="12" y="68"/>
                  </a:lnTo>
                  <a:lnTo>
                    <a:pt x="14" y="86"/>
                  </a:lnTo>
                  <a:lnTo>
                    <a:pt x="18" y="92"/>
                  </a:lnTo>
                  <a:lnTo>
                    <a:pt x="22" y="100"/>
                  </a:lnTo>
                  <a:lnTo>
                    <a:pt x="16" y="108"/>
                  </a:lnTo>
                  <a:lnTo>
                    <a:pt x="8" y="120"/>
                  </a:lnTo>
                  <a:lnTo>
                    <a:pt x="2" y="132"/>
                  </a:lnTo>
                  <a:lnTo>
                    <a:pt x="0" y="146"/>
                  </a:lnTo>
                  <a:lnTo>
                    <a:pt x="2" y="150"/>
                  </a:lnTo>
                  <a:lnTo>
                    <a:pt x="4" y="154"/>
                  </a:lnTo>
                  <a:lnTo>
                    <a:pt x="8" y="158"/>
                  </a:lnTo>
                  <a:lnTo>
                    <a:pt x="8" y="164"/>
                  </a:lnTo>
                  <a:lnTo>
                    <a:pt x="4" y="174"/>
                  </a:lnTo>
                  <a:lnTo>
                    <a:pt x="2" y="182"/>
                  </a:lnTo>
                  <a:lnTo>
                    <a:pt x="0" y="188"/>
                  </a:lnTo>
                  <a:lnTo>
                    <a:pt x="2" y="194"/>
                  </a:lnTo>
                  <a:lnTo>
                    <a:pt x="4" y="200"/>
                  </a:lnTo>
                  <a:lnTo>
                    <a:pt x="8" y="206"/>
                  </a:lnTo>
                  <a:lnTo>
                    <a:pt x="10" y="212"/>
                  </a:lnTo>
                  <a:lnTo>
                    <a:pt x="12" y="220"/>
                  </a:lnTo>
                  <a:lnTo>
                    <a:pt x="16" y="226"/>
                  </a:lnTo>
                  <a:lnTo>
                    <a:pt x="20" y="234"/>
                  </a:lnTo>
                  <a:lnTo>
                    <a:pt x="22" y="242"/>
                  </a:lnTo>
                  <a:lnTo>
                    <a:pt x="22" y="276"/>
                  </a:lnTo>
                  <a:lnTo>
                    <a:pt x="20" y="280"/>
                  </a:lnTo>
                  <a:lnTo>
                    <a:pt x="18" y="286"/>
                  </a:lnTo>
                  <a:lnTo>
                    <a:pt x="14" y="290"/>
                  </a:lnTo>
                  <a:lnTo>
                    <a:pt x="12" y="294"/>
                  </a:lnTo>
                  <a:lnTo>
                    <a:pt x="16" y="302"/>
                  </a:lnTo>
                  <a:lnTo>
                    <a:pt x="20" y="314"/>
                  </a:lnTo>
                  <a:lnTo>
                    <a:pt x="26" y="322"/>
                  </a:lnTo>
                  <a:lnTo>
                    <a:pt x="28" y="330"/>
                  </a:lnTo>
                  <a:lnTo>
                    <a:pt x="26" y="334"/>
                  </a:lnTo>
                  <a:lnTo>
                    <a:pt x="24" y="336"/>
                  </a:lnTo>
                  <a:lnTo>
                    <a:pt x="22" y="340"/>
                  </a:lnTo>
                  <a:lnTo>
                    <a:pt x="20" y="346"/>
                  </a:lnTo>
                  <a:lnTo>
                    <a:pt x="22" y="360"/>
                  </a:lnTo>
                  <a:lnTo>
                    <a:pt x="28" y="374"/>
                  </a:lnTo>
                  <a:lnTo>
                    <a:pt x="32" y="388"/>
                  </a:lnTo>
                  <a:lnTo>
                    <a:pt x="34" y="398"/>
                  </a:lnTo>
                  <a:lnTo>
                    <a:pt x="32" y="402"/>
                  </a:lnTo>
                  <a:lnTo>
                    <a:pt x="28" y="402"/>
                  </a:lnTo>
                  <a:lnTo>
                    <a:pt x="40" y="424"/>
                  </a:lnTo>
                  <a:lnTo>
                    <a:pt x="50" y="438"/>
                  </a:lnTo>
                  <a:lnTo>
                    <a:pt x="54" y="442"/>
                  </a:lnTo>
                  <a:lnTo>
                    <a:pt x="58" y="444"/>
                  </a:lnTo>
                  <a:lnTo>
                    <a:pt x="56" y="450"/>
                  </a:lnTo>
                  <a:lnTo>
                    <a:pt x="54" y="454"/>
                  </a:lnTo>
                  <a:lnTo>
                    <a:pt x="56" y="464"/>
                  </a:lnTo>
                  <a:lnTo>
                    <a:pt x="58" y="470"/>
                  </a:lnTo>
                  <a:lnTo>
                    <a:pt x="62" y="480"/>
                  </a:lnTo>
                  <a:lnTo>
                    <a:pt x="62" y="490"/>
                  </a:lnTo>
                  <a:lnTo>
                    <a:pt x="62" y="496"/>
                  </a:lnTo>
                  <a:lnTo>
                    <a:pt x="60" y="498"/>
                  </a:lnTo>
                  <a:lnTo>
                    <a:pt x="58" y="502"/>
                  </a:lnTo>
                  <a:lnTo>
                    <a:pt x="56" y="506"/>
                  </a:lnTo>
                  <a:lnTo>
                    <a:pt x="58" y="510"/>
                  </a:lnTo>
                  <a:lnTo>
                    <a:pt x="58" y="512"/>
                  </a:lnTo>
                  <a:lnTo>
                    <a:pt x="60" y="516"/>
                  </a:lnTo>
                  <a:lnTo>
                    <a:pt x="60" y="520"/>
                  </a:lnTo>
                  <a:lnTo>
                    <a:pt x="58" y="530"/>
                  </a:lnTo>
                  <a:lnTo>
                    <a:pt x="56" y="542"/>
                  </a:lnTo>
                  <a:lnTo>
                    <a:pt x="58" y="548"/>
                  </a:lnTo>
                  <a:lnTo>
                    <a:pt x="60" y="552"/>
                  </a:lnTo>
                  <a:lnTo>
                    <a:pt x="68" y="558"/>
                  </a:lnTo>
                  <a:lnTo>
                    <a:pt x="76" y="562"/>
                  </a:lnTo>
                  <a:lnTo>
                    <a:pt x="84" y="568"/>
                  </a:lnTo>
                  <a:lnTo>
                    <a:pt x="90" y="574"/>
                  </a:lnTo>
                  <a:lnTo>
                    <a:pt x="92" y="580"/>
                  </a:lnTo>
                  <a:lnTo>
                    <a:pt x="94" y="586"/>
                  </a:lnTo>
                  <a:lnTo>
                    <a:pt x="98" y="592"/>
                  </a:lnTo>
                  <a:lnTo>
                    <a:pt x="150" y="592"/>
                  </a:lnTo>
                  <a:lnTo>
                    <a:pt x="138" y="572"/>
                  </a:lnTo>
                  <a:lnTo>
                    <a:pt x="134" y="564"/>
                  </a:lnTo>
                  <a:lnTo>
                    <a:pt x="132" y="560"/>
                  </a:lnTo>
                  <a:lnTo>
                    <a:pt x="132" y="556"/>
                  </a:lnTo>
                  <a:lnTo>
                    <a:pt x="132" y="554"/>
                  </a:lnTo>
                  <a:lnTo>
                    <a:pt x="134" y="552"/>
                  </a:lnTo>
                  <a:lnTo>
                    <a:pt x="138" y="550"/>
                  </a:lnTo>
                  <a:lnTo>
                    <a:pt x="144" y="546"/>
                  </a:lnTo>
                  <a:lnTo>
                    <a:pt x="148" y="542"/>
                  </a:lnTo>
                  <a:lnTo>
                    <a:pt x="144" y="540"/>
                  </a:lnTo>
                  <a:lnTo>
                    <a:pt x="144" y="536"/>
                  </a:lnTo>
                  <a:lnTo>
                    <a:pt x="144" y="530"/>
                  </a:lnTo>
                  <a:lnTo>
                    <a:pt x="146" y="526"/>
                  </a:lnTo>
                  <a:lnTo>
                    <a:pt x="152" y="520"/>
                  </a:lnTo>
                  <a:lnTo>
                    <a:pt x="160" y="514"/>
                  </a:lnTo>
                  <a:lnTo>
                    <a:pt x="162" y="510"/>
                  </a:lnTo>
                  <a:lnTo>
                    <a:pt x="162" y="504"/>
                  </a:lnTo>
                  <a:lnTo>
                    <a:pt x="162" y="498"/>
                  </a:lnTo>
                  <a:lnTo>
                    <a:pt x="158" y="494"/>
                  </a:lnTo>
                  <a:lnTo>
                    <a:pt x="158" y="492"/>
                  </a:lnTo>
                  <a:lnTo>
                    <a:pt x="150" y="490"/>
                  </a:lnTo>
                  <a:lnTo>
                    <a:pt x="138" y="484"/>
                  </a:lnTo>
                  <a:lnTo>
                    <a:pt x="126" y="478"/>
                  </a:lnTo>
                  <a:lnTo>
                    <a:pt x="124" y="474"/>
                  </a:lnTo>
                  <a:lnTo>
                    <a:pt x="122" y="472"/>
                  </a:lnTo>
                  <a:lnTo>
                    <a:pt x="124" y="468"/>
                  </a:lnTo>
                  <a:lnTo>
                    <a:pt x="126" y="464"/>
                  </a:lnTo>
                  <a:lnTo>
                    <a:pt x="134" y="456"/>
                  </a:lnTo>
                  <a:lnTo>
                    <a:pt x="144" y="448"/>
                  </a:lnTo>
                  <a:lnTo>
                    <a:pt x="150" y="440"/>
                  </a:lnTo>
                  <a:lnTo>
                    <a:pt x="148" y="434"/>
                  </a:lnTo>
                  <a:lnTo>
                    <a:pt x="146" y="426"/>
                  </a:lnTo>
                  <a:lnTo>
                    <a:pt x="148" y="420"/>
                  </a:lnTo>
                  <a:lnTo>
                    <a:pt x="150" y="416"/>
                  </a:lnTo>
                  <a:lnTo>
                    <a:pt x="154" y="414"/>
                  </a:lnTo>
                  <a:lnTo>
                    <a:pt x="150" y="408"/>
                  </a:lnTo>
                  <a:lnTo>
                    <a:pt x="146" y="402"/>
                  </a:lnTo>
                  <a:lnTo>
                    <a:pt x="152" y="406"/>
                  </a:lnTo>
                  <a:lnTo>
                    <a:pt x="154" y="408"/>
                  </a:lnTo>
                  <a:lnTo>
                    <a:pt x="158" y="410"/>
                  </a:lnTo>
                  <a:lnTo>
                    <a:pt x="162" y="408"/>
                  </a:lnTo>
                  <a:lnTo>
                    <a:pt x="164" y="402"/>
                  </a:lnTo>
                  <a:lnTo>
                    <a:pt x="162" y="396"/>
                  </a:lnTo>
                  <a:lnTo>
                    <a:pt x="156" y="394"/>
                  </a:lnTo>
                  <a:lnTo>
                    <a:pt x="150" y="396"/>
                  </a:lnTo>
                  <a:lnTo>
                    <a:pt x="144" y="398"/>
                  </a:lnTo>
                  <a:lnTo>
                    <a:pt x="136" y="386"/>
                  </a:lnTo>
                  <a:lnTo>
                    <a:pt x="130" y="372"/>
                  </a:lnTo>
                  <a:lnTo>
                    <a:pt x="138" y="372"/>
                  </a:lnTo>
                  <a:lnTo>
                    <a:pt x="146" y="372"/>
                  </a:lnTo>
                  <a:lnTo>
                    <a:pt x="154" y="376"/>
                  </a:lnTo>
                  <a:lnTo>
                    <a:pt x="162" y="376"/>
                  </a:lnTo>
                  <a:lnTo>
                    <a:pt x="170" y="374"/>
                  </a:lnTo>
                  <a:lnTo>
                    <a:pt x="176" y="370"/>
                  </a:lnTo>
                  <a:lnTo>
                    <a:pt x="172" y="366"/>
                  </a:lnTo>
                  <a:lnTo>
                    <a:pt x="168" y="362"/>
                  </a:lnTo>
                  <a:lnTo>
                    <a:pt x="168" y="358"/>
                  </a:lnTo>
                  <a:lnTo>
                    <a:pt x="168" y="350"/>
                  </a:lnTo>
                  <a:lnTo>
                    <a:pt x="174" y="344"/>
                  </a:lnTo>
                  <a:lnTo>
                    <a:pt x="180" y="338"/>
                  </a:lnTo>
                  <a:lnTo>
                    <a:pt x="188" y="336"/>
                  </a:lnTo>
                  <a:lnTo>
                    <a:pt x="206" y="332"/>
                  </a:lnTo>
                  <a:lnTo>
                    <a:pt x="222" y="328"/>
                  </a:lnTo>
                  <a:lnTo>
                    <a:pt x="226" y="326"/>
                  </a:lnTo>
                  <a:lnTo>
                    <a:pt x="232" y="322"/>
                  </a:lnTo>
                  <a:lnTo>
                    <a:pt x="240" y="312"/>
                  </a:lnTo>
                  <a:lnTo>
                    <a:pt x="246" y="300"/>
                  </a:lnTo>
                  <a:lnTo>
                    <a:pt x="248" y="288"/>
                  </a:lnTo>
                  <a:lnTo>
                    <a:pt x="246" y="282"/>
                  </a:lnTo>
                  <a:lnTo>
                    <a:pt x="242" y="278"/>
                  </a:lnTo>
                  <a:lnTo>
                    <a:pt x="238" y="272"/>
                  </a:lnTo>
                  <a:lnTo>
                    <a:pt x="236" y="268"/>
                  </a:lnTo>
                  <a:lnTo>
                    <a:pt x="236" y="266"/>
                  </a:lnTo>
                  <a:lnTo>
                    <a:pt x="236" y="260"/>
                  </a:lnTo>
                  <a:lnTo>
                    <a:pt x="222" y="250"/>
                  </a:lnTo>
                  <a:lnTo>
                    <a:pt x="212" y="242"/>
                  </a:lnTo>
                  <a:lnTo>
                    <a:pt x="208" y="236"/>
                  </a:lnTo>
                  <a:lnTo>
                    <a:pt x="210" y="166"/>
                  </a:lnTo>
                  <a:lnTo>
                    <a:pt x="210" y="160"/>
                  </a:lnTo>
                  <a:lnTo>
                    <a:pt x="214" y="152"/>
                  </a:lnTo>
                  <a:lnTo>
                    <a:pt x="222" y="138"/>
                  </a:lnTo>
                  <a:lnTo>
                    <a:pt x="232" y="126"/>
                  </a:lnTo>
                  <a:lnTo>
                    <a:pt x="240" y="116"/>
                  </a:lnTo>
                  <a:lnTo>
                    <a:pt x="256" y="110"/>
                  </a:lnTo>
                  <a:lnTo>
                    <a:pt x="262" y="104"/>
                  </a:lnTo>
                  <a:lnTo>
                    <a:pt x="264" y="100"/>
                  </a:lnTo>
                  <a:lnTo>
                    <a:pt x="264" y="94"/>
                  </a:lnTo>
                  <a:lnTo>
                    <a:pt x="262" y="84"/>
                  </a:lnTo>
                  <a:lnTo>
                    <a:pt x="260" y="74"/>
                  </a:lnTo>
                  <a:lnTo>
                    <a:pt x="252" y="74"/>
                  </a:lnTo>
                  <a:lnTo>
                    <a:pt x="246" y="80"/>
                  </a:lnTo>
                  <a:lnTo>
                    <a:pt x="246" y="78"/>
                  </a:lnTo>
                  <a:lnTo>
                    <a:pt x="246" y="80"/>
                  </a:lnTo>
                  <a:lnTo>
                    <a:pt x="252" y="74"/>
                  </a:lnTo>
                  <a:lnTo>
                    <a:pt x="260" y="74"/>
                  </a:lnTo>
                  <a:lnTo>
                    <a:pt x="262" y="84"/>
                  </a:lnTo>
                  <a:lnTo>
                    <a:pt x="264" y="94"/>
                  </a:lnTo>
                  <a:lnTo>
                    <a:pt x="264" y="100"/>
                  </a:lnTo>
                  <a:lnTo>
                    <a:pt x="262" y="104"/>
                  </a:lnTo>
                  <a:lnTo>
                    <a:pt x="256" y="110"/>
                  </a:lnTo>
                  <a:lnTo>
                    <a:pt x="240" y="116"/>
                  </a:lnTo>
                  <a:lnTo>
                    <a:pt x="232" y="126"/>
                  </a:lnTo>
                  <a:lnTo>
                    <a:pt x="222" y="138"/>
                  </a:lnTo>
                  <a:lnTo>
                    <a:pt x="214" y="152"/>
                  </a:lnTo>
                  <a:lnTo>
                    <a:pt x="210" y="160"/>
                  </a:lnTo>
                  <a:lnTo>
                    <a:pt x="210" y="166"/>
                  </a:lnTo>
                  <a:lnTo>
                    <a:pt x="208" y="236"/>
                  </a:lnTo>
                  <a:lnTo>
                    <a:pt x="210" y="166"/>
                  </a:lnTo>
                  <a:close/>
                </a:path>
              </a:pathLst>
            </a:custGeom>
            <a:solidFill>
              <a:srgbClr val="C0C0C0"/>
            </a:solidFill>
            <a:ln w="12700">
              <a:solidFill>
                <a:schemeClr val="bg1"/>
              </a:solidFill>
              <a:round/>
              <a:headEnd/>
              <a:tailEnd/>
            </a:ln>
          </p:spPr>
          <p:txBody>
            <a:bodyPr/>
            <a:lstStyle/>
            <a:p>
              <a:endParaRPr lang="en-GB"/>
            </a:p>
          </p:txBody>
        </p:sp>
        <p:sp>
          <p:nvSpPr>
            <p:cNvPr id="58754" name="Freeform 41"/>
            <p:cNvSpPr>
              <a:spLocks/>
            </p:cNvSpPr>
            <p:nvPr/>
          </p:nvSpPr>
          <p:spPr bwMode="auto">
            <a:xfrm>
              <a:off x="1335" y="2781"/>
              <a:ext cx="208" cy="730"/>
            </a:xfrm>
            <a:custGeom>
              <a:avLst/>
              <a:gdLst>
                <a:gd name="T0" fmla="*/ 2147481482 w 208"/>
                <a:gd name="T1" fmla="*/ 2147481394 h 730"/>
                <a:gd name="T2" fmla="*/ 2147481482 w 208"/>
                <a:gd name="T3" fmla="*/ 2147481394 h 730"/>
                <a:gd name="T4" fmla="*/ 2147481482 w 208"/>
                <a:gd name="T5" fmla="*/ 2147481394 h 730"/>
                <a:gd name="T6" fmla="*/ 2147481482 w 208"/>
                <a:gd name="T7" fmla="*/ 2147481394 h 730"/>
                <a:gd name="T8" fmla="*/ 2147481482 w 208"/>
                <a:gd name="T9" fmla="*/ 2147481394 h 730"/>
                <a:gd name="T10" fmla="*/ 2147481482 w 208"/>
                <a:gd name="T11" fmla="*/ 2147481394 h 730"/>
                <a:gd name="T12" fmla="*/ 2147481482 w 208"/>
                <a:gd name="T13" fmla="*/ 2147481394 h 730"/>
                <a:gd name="T14" fmla="*/ 2147481482 w 208"/>
                <a:gd name="T15" fmla="*/ 2147481394 h 730"/>
                <a:gd name="T16" fmla="*/ 2147481482 w 208"/>
                <a:gd name="T17" fmla="*/ 2147481394 h 730"/>
                <a:gd name="T18" fmla="*/ 2147481482 w 208"/>
                <a:gd name="T19" fmla="*/ 2147481394 h 730"/>
                <a:gd name="T20" fmla="*/ 2147481482 w 208"/>
                <a:gd name="T21" fmla="*/ 2147481394 h 730"/>
                <a:gd name="T22" fmla="*/ 2147481482 w 208"/>
                <a:gd name="T23" fmla="*/ 2147481394 h 730"/>
                <a:gd name="T24" fmla="*/ 2147481482 w 208"/>
                <a:gd name="T25" fmla="*/ 2147481394 h 730"/>
                <a:gd name="T26" fmla="*/ 2147481482 w 208"/>
                <a:gd name="T27" fmla="*/ 2147481394 h 730"/>
                <a:gd name="T28" fmla="*/ 2147481482 w 208"/>
                <a:gd name="T29" fmla="*/ 2147481394 h 730"/>
                <a:gd name="T30" fmla="*/ 2147481482 w 208"/>
                <a:gd name="T31" fmla="*/ 2147481394 h 730"/>
                <a:gd name="T32" fmla="*/ 2147481482 w 208"/>
                <a:gd name="T33" fmla="*/ 2147481394 h 730"/>
                <a:gd name="T34" fmla="*/ 2147481482 w 208"/>
                <a:gd name="T35" fmla="*/ 2147481394 h 730"/>
                <a:gd name="T36" fmla="*/ 2147481482 w 208"/>
                <a:gd name="T37" fmla="*/ 2147481394 h 730"/>
                <a:gd name="T38" fmla="*/ 2147481482 w 208"/>
                <a:gd name="T39" fmla="*/ 2147481394 h 730"/>
                <a:gd name="T40" fmla="*/ 2147481482 w 208"/>
                <a:gd name="T41" fmla="*/ 2147481394 h 730"/>
                <a:gd name="T42" fmla="*/ 2147481482 w 208"/>
                <a:gd name="T43" fmla="*/ 2147481394 h 730"/>
                <a:gd name="T44" fmla="*/ 2147481482 w 208"/>
                <a:gd name="T45" fmla="*/ 0 h 730"/>
                <a:gd name="T46" fmla="*/ 0 w 208"/>
                <a:gd name="T47" fmla="*/ 2147481394 h 730"/>
                <a:gd name="T48" fmla="*/ 2147481482 w 208"/>
                <a:gd name="T49" fmla="*/ 2147481394 h 730"/>
                <a:gd name="T50" fmla="*/ 2147481482 w 208"/>
                <a:gd name="T51" fmla="*/ 2147481394 h 730"/>
                <a:gd name="T52" fmla="*/ 2147481482 w 208"/>
                <a:gd name="T53" fmla="*/ 2147481394 h 730"/>
                <a:gd name="T54" fmla="*/ 2147481482 w 208"/>
                <a:gd name="T55" fmla="*/ 2147481394 h 730"/>
                <a:gd name="T56" fmla="*/ 2147481482 w 208"/>
                <a:gd name="T57" fmla="*/ 2147481394 h 730"/>
                <a:gd name="T58" fmla="*/ 2147481482 w 208"/>
                <a:gd name="T59" fmla="*/ 2147481394 h 730"/>
                <a:gd name="T60" fmla="*/ 2147481482 w 208"/>
                <a:gd name="T61" fmla="*/ 2147481394 h 730"/>
                <a:gd name="T62" fmla="*/ 2147481482 w 208"/>
                <a:gd name="T63" fmla="*/ 2147481394 h 730"/>
                <a:gd name="T64" fmla="*/ 2147481482 w 208"/>
                <a:gd name="T65" fmla="*/ 2147481394 h 730"/>
                <a:gd name="T66" fmla="*/ 2147481482 w 208"/>
                <a:gd name="T67" fmla="*/ 2147481394 h 730"/>
                <a:gd name="T68" fmla="*/ 2147481482 w 208"/>
                <a:gd name="T69" fmla="*/ 2147481394 h 730"/>
                <a:gd name="T70" fmla="*/ 2147481482 w 208"/>
                <a:gd name="T71" fmla="*/ 2147481394 h 730"/>
                <a:gd name="T72" fmla="*/ 2147481482 w 208"/>
                <a:gd name="T73" fmla="*/ 2147481394 h 730"/>
                <a:gd name="T74" fmla="*/ 2147481482 w 208"/>
                <a:gd name="T75" fmla="*/ 2147481394 h 730"/>
                <a:gd name="T76" fmla="*/ 2147481482 w 208"/>
                <a:gd name="T77" fmla="*/ 2147481394 h 730"/>
                <a:gd name="T78" fmla="*/ 2147481482 w 208"/>
                <a:gd name="T79" fmla="*/ 2147481394 h 730"/>
                <a:gd name="T80" fmla="*/ 2147481482 w 208"/>
                <a:gd name="T81" fmla="*/ 2147481394 h 730"/>
                <a:gd name="T82" fmla="*/ 2147481482 w 208"/>
                <a:gd name="T83" fmla="*/ 2147481394 h 730"/>
                <a:gd name="T84" fmla="*/ 2147481482 w 208"/>
                <a:gd name="T85" fmla="*/ 2147481394 h 730"/>
                <a:gd name="T86" fmla="*/ 2147481482 w 208"/>
                <a:gd name="T87" fmla="*/ 2147481394 h 730"/>
                <a:gd name="T88" fmla="*/ 2147481482 w 208"/>
                <a:gd name="T89" fmla="*/ 2147481394 h 730"/>
                <a:gd name="T90" fmla="*/ 2147481482 w 208"/>
                <a:gd name="T91" fmla="*/ 2147481394 h 730"/>
                <a:gd name="T92" fmla="*/ 2147481482 w 208"/>
                <a:gd name="T93" fmla="*/ 2147481394 h 730"/>
                <a:gd name="T94" fmla="*/ 2147481482 w 208"/>
                <a:gd name="T95" fmla="*/ 2147481394 h 7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8"/>
                <a:gd name="T145" fmla="*/ 0 h 730"/>
                <a:gd name="T146" fmla="*/ 208 w 208"/>
                <a:gd name="T147" fmla="*/ 730 h 7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8" h="730">
                  <a:moveTo>
                    <a:pt x="188" y="672"/>
                  </a:moveTo>
                  <a:lnTo>
                    <a:pt x="136" y="672"/>
                  </a:lnTo>
                  <a:lnTo>
                    <a:pt x="132" y="666"/>
                  </a:lnTo>
                  <a:lnTo>
                    <a:pt x="130" y="660"/>
                  </a:lnTo>
                  <a:lnTo>
                    <a:pt x="128" y="654"/>
                  </a:lnTo>
                  <a:lnTo>
                    <a:pt x="122" y="648"/>
                  </a:lnTo>
                  <a:lnTo>
                    <a:pt x="114" y="642"/>
                  </a:lnTo>
                  <a:lnTo>
                    <a:pt x="106" y="638"/>
                  </a:lnTo>
                  <a:lnTo>
                    <a:pt x="98" y="632"/>
                  </a:lnTo>
                  <a:lnTo>
                    <a:pt x="96" y="628"/>
                  </a:lnTo>
                  <a:lnTo>
                    <a:pt x="94" y="622"/>
                  </a:lnTo>
                  <a:lnTo>
                    <a:pt x="96" y="610"/>
                  </a:lnTo>
                  <a:lnTo>
                    <a:pt x="98" y="600"/>
                  </a:lnTo>
                  <a:lnTo>
                    <a:pt x="98" y="596"/>
                  </a:lnTo>
                  <a:lnTo>
                    <a:pt x="96" y="592"/>
                  </a:lnTo>
                  <a:lnTo>
                    <a:pt x="96" y="590"/>
                  </a:lnTo>
                  <a:lnTo>
                    <a:pt x="94" y="586"/>
                  </a:lnTo>
                  <a:lnTo>
                    <a:pt x="96" y="582"/>
                  </a:lnTo>
                  <a:lnTo>
                    <a:pt x="98" y="578"/>
                  </a:lnTo>
                  <a:lnTo>
                    <a:pt x="100" y="576"/>
                  </a:lnTo>
                  <a:lnTo>
                    <a:pt x="100" y="570"/>
                  </a:lnTo>
                  <a:lnTo>
                    <a:pt x="100" y="560"/>
                  </a:lnTo>
                  <a:lnTo>
                    <a:pt x="96" y="550"/>
                  </a:lnTo>
                  <a:lnTo>
                    <a:pt x="94" y="544"/>
                  </a:lnTo>
                  <a:lnTo>
                    <a:pt x="92" y="534"/>
                  </a:lnTo>
                  <a:lnTo>
                    <a:pt x="94" y="530"/>
                  </a:lnTo>
                  <a:lnTo>
                    <a:pt x="96" y="524"/>
                  </a:lnTo>
                  <a:lnTo>
                    <a:pt x="92" y="522"/>
                  </a:lnTo>
                  <a:lnTo>
                    <a:pt x="88" y="518"/>
                  </a:lnTo>
                  <a:lnTo>
                    <a:pt x="78" y="504"/>
                  </a:lnTo>
                  <a:lnTo>
                    <a:pt x="66" y="482"/>
                  </a:lnTo>
                  <a:lnTo>
                    <a:pt x="70" y="482"/>
                  </a:lnTo>
                  <a:lnTo>
                    <a:pt x="72" y="478"/>
                  </a:lnTo>
                  <a:lnTo>
                    <a:pt x="70" y="468"/>
                  </a:lnTo>
                  <a:lnTo>
                    <a:pt x="66" y="454"/>
                  </a:lnTo>
                  <a:lnTo>
                    <a:pt x="60" y="440"/>
                  </a:lnTo>
                  <a:lnTo>
                    <a:pt x="58" y="426"/>
                  </a:lnTo>
                  <a:lnTo>
                    <a:pt x="60" y="420"/>
                  </a:lnTo>
                  <a:lnTo>
                    <a:pt x="62" y="416"/>
                  </a:lnTo>
                  <a:lnTo>
                    <a:pt x="64" y="414"/>
                  </a:lnTo>
                  <a:lnTo>
                    <a:pt x="66" y="410"/>
                  </a:lnTo>
                  <a:lnTo>
                    <a:pt x="64" y="402"/>
                  </a:lnTo>
                  <a:lnTo>
                    <a:pt x="58" y="394"/>
                  </a:lnTo>
                  <a:lnTo>
                    <a:pt x="54" y="382"/>
                  </a:lnTo>
                  <a:lnTo>
                    <a:pt x="50" y="374"/>
                  </a:lnTo>
                  <a:lnTo>
                    <a:pt x="52" y="370"/>
                  </a:lnTo>
                  <a:lnTo>
                    <a:pt x="56" y="366"/>
                  </a:lnTo>
                  <a:lnTo>
                    <a:pt x="58" y="360"/>
                  </a:lnTo>
                  <a:lnTo>
                    <a:pt x="60" y="356"/>
                  </a:lnTo>
                  <a:lnTo>
                    <a:pt x="60" y="322"/>
                  </a:lnTo>
                  <a:lnTo>
                    <a:pt x="58" y="314"/>
                  </a:lnTo>
                  <a:lnTo>
                    <a:pt x="54" y="306"/>
                  </a:lnTo>
                  <a:lnTo>
                    <a:pt x="50" y="300"/>
                  </a:lnTo>
                  <a:lnTo>
                    <a:pt x="48" y="292"/>
                  </a:lnTo>
                  <a:lnTo>
                    <a:pt x="46" y="286"/>
                  </a:lnTo>
                  <a:lnTo>
                    <a:pt x="42" y="280"/>
                  </a:lnTo>
                  <a:lnTo>
                    <a:pt x="40" y="274"/>
                  </a:lnTo>
                  <a:lnTo>
                    <a:pt x="38" y="268"/>
                  </a:lnTo>
                  <a:lnTo>
                    <a:pt x="40" y="262"/>
                  </a:lnTo>
                  <a:lnTo>
                    <a:pt x="42" y="254"/>
                  </a:lnTo>
                  <a:lnTo>
                    <a:pt x="46" y="244"/>
                  </a:lnTo>
                  <a:lnTo>
                    <a:pt x="46" y="238"/>
                  </a:lnTo>
                  <a:lnTo>
                    <a:pt x="42" y="234"/>
                  </a:lnTo>
                  <a:lnTo>
                    <a:pt x="40" y="230"/>
                  </a:lnTo>
                  <a:lnTo>
                    <a:pt x="38" y="226"/>
                  </a:lnTo>
                  <a:lnTo>
                    <a:pt x="40" y="212"/>
                  </a:lnTo>
                  <a:lnTo>
                    <a:pt x="46" y="200"/>
                  </a:lnTo>
                  <a:lnTo>
                    <a:pt x="54" y="188"/>
                  </a:lnTo>
                  <a:lnTo>
                    <a:pt x="60" y="180"/>
                  </a:lnTo>
                  <a:lnTo>
                    <a:pt x="56" y="172"/>
                  </a:lnTo>
                  <a:lnTo>
                    <a:pt x="52" y="166"/>
                  </a:lnTo>
                  <a:lnTo>
                    <a:pt x="50" y="148"/>
                  </a:lnTo>
                  <a:lnTo>
                    <a:pt x="52" y="138"/>
                  </a:lnTo>
                  <a:lnTo>
                    <a:pt x="56" y="134"/>
                  </a:lnTo>
                  <a:lnTo>
                    <a:pt x="62" y="130"/>
                  </a:lnTo>
                  <a:lnTo>
                    <a:pt x="68" y="124"/>
                  </a:lnTo>
                  <a:lnTo>
                    <a:pt x="70" y="118"/>
                  </a:lnTo>
                  <a:lnTo>
                    <a:pt x="70" y="112"/>
                  </a:lnTo>
                  <a:lnTo>
                    <a:pt x="68" y="98"/>
                  </a:lnTo>
                  <a:lnTo>
                    <a:pt x="66" y="100"/>
                  </a:lnTo>
                  <a:lnTo>
                    <a:pt x="62" y="100"/>
                  </a:lnTo>
                  <a:lnTo>
                    <a:pt x="58" y="100"/>
                  </a:lnTo>
                  <a:lnTo>
                    <a:pt x="56" y="96"/>
                  </a:lnTo>
                  <a:lnTo>
                    <a:pt x="52" y="88"/>
                  </a:lnTo>
                  <a:lnTo>
                    <a:pt x="46" y="68"/>
                  </a:lnTo>
                  <a:lnTo>
                    <a:pt x="44" y="64"/>
                  </a:lnTo>
                  <a:lnTo>
                    <a:pt x="40" y="62"/>
                  </a:lnTo>
                  <a:lnTo>
                    <a:pt x="38" y="60"/>
                  </a:lnTo>
                  <a:lnTo>
                    <a:pt x="36" y="56"/>
                  </a:lnTo>
                  <a:lnTo>
                    <a:pt x="32" y="24"/>
                  </a:lnTo>
                  <a:lnTo>
                    <a:pt x="26" y="12"/>
                  </a:lnTo>
                  <a:lnTo>
                    <a:pt x="16" y="0"/>
                  </a:lnTo>
                  <a:lnTo>
                    <a:pt x="14" y="6"/>
                  </a:lnTo>
                  <a:lnTo>
                    <a:pt x="10" y="8"/>
                  </a:lnTo>
                  <a:lnTo>
                    <a:pt x="6" y="10"/>
                  </a:lnTo>
                  <a:lnTo>
                    <a:pt x="0" y="12"/>
                  </a:lnTo>
                  <a:lnTo>
                    <a:pt x="6" y="22"/>
                  </a:lnTo>
                  <a:lnTo>
                    <a:pt x="10" y="38"/>
                  </a:lnTo>
                  <a:lnTo>
                    <a:pt x="14" y="54"/>
                  </a:lnTo>
                  <a:lnTo>
                    <a:pt x="16" y="74"/>
                  </a:lnTo>
                  <a:lnTo>
                    <a:pt x="12" y="90"/>
                  </a:lnTo>
                  <a:lnTo>
                    <a:pt x="10" y="106"/>
                  </a:lnTo>
                  <a:lnTo>
                    <a:pt x="14" y="112"/>
                  </a:lnTo>
                  <a:lnTo>
                    <a:pt x="18" y="118"/>
                  </a:lnTo>
                  <a:lnTo>
                    <a:pt x="20" y="130"/>
                  </a:lnTo>
                  <a:lnTo>
                    <a:pt x="20" y="148"/>
                  </a:lnTo>
                  <a:lnTo>
                    <a:pt x="18" y="178"/>
                  </a:lnTo>
                  <a:lnTo>
                    <a:pt x="12" y="210"/>
                  </a:lnTo>
                  <a:lnTo>
                    <a:pt x="14" y="216"/>
                  </a:lnTo>
                  <a:lnTo>
                    <a:pt x="16" y="220"/>
                  </a:lnTo>
                  <a:lnTo>
                    <a:pt x="18" y="224"/>
                  </a:lnTo>
                  <a:lnTo>
                    <a:pt x="20" y="228"/>
                  </a:lnTo>
                  <a:lnTo>
                    <a:pt x="20" y="232"/>
                  </a:lnTo>
                  <a:lnTo>
                    <a:pt x="18" y="232"/>
                  </a:lnTo>
                  <a:lnTo>
                    <a:pt x="16" y="234"/>
                  </a:lnTo>
                  <a:lnTo>
                    <a:pt x="16" y="238"/>
                  </a:lnTo>
                  <a:lnTo>
                    <a:pt x="16" y="256"/>
                  </a:lnTo>
                  <a:lnTo>
                    <a:pt x="22" y="274"/>
                  </a:lnTo>
                  <a:lnTo>
                    <a:pt x="26" y="290"/>
                  </a:lnTo>
                  <a:lnTo>
                    <a:pt x="28" y="310"/>
                  </a:lnTo>
                  <a:lnTo>
                    <a:pt x="24" y="328"/>
                  </a:lnTo>
                  <a:lnTo>
                    <a:pt x="24" y="336"/>
                  </a:lnTo>
                  <a:lnTo>
                    <a:pt x="22" y="344"/>
                  </a:lnTo>
                  <a:lnTo>
                    <a:pt x="24" y="354"/>
                  </a:lnTo>
                  <a:lnTo>
                    <a:pt x="24" y="360"/>
                  </a:lnTo>
                  <a:lnTo>
                    <a:pt x="22" y="368"/>
                  </a:lnTo>
                  <a:lnTo>
                    <a:pt x="18" y="374"/>
                  </a:lnTo>
                  <a:lnTo>
                    <a:pt x="14" y="378"/>
                  </a:lnTo>
                  <a:lnTo>
                    <a:pt x="12" y="382"/>
                  </a:lnTo>
                  <a:lnTo>
                    <a:pt x="12" y="388"/>
                  </a:lnTo>
                  <a:lnTo>
                    <a:pt x="14" y="392"/>
                  </a:lnTo>
                  <a:lnTo>
                    <a:pt x="20" y="402"/>
                  </a:lnTo>
                  <a:lnTo>
                    <a:pt x="26" y="412"/>
                  </a:lnTo>
                  <a:lnTo>
                    <a:pt x="28" y="420"/>
                  </a:lnTo>
                  <a:lnTo>
                    <a:pt x="28" y="436"/>
                  </a:lnTo>
                  <a:lnTo>
                    <a:pt x="30" y="452"/>
                  </a:lnTo>
                  <a:lnTo>
                    <a:pt x="32" y="472"/>
                  </a:lnTo>
                  <a:lnTo>
                    <a:pt x="38" y="492"/>
                  </a:lnTo>
                  <a:lnTo>
                    <a:pt x="40" y="498"/>
                  </a:lnTo>
                  <a:lnTo>
                    <a:pt x="44" y="500"/>
                  </a:lnTo>
                  <a:lnTo>
                    <a:pt x="48" y="500"/>
                  </a:lnTo>
                  <a:lnTo>
                    <a:pt x="50" y="498"/>
                  </a:lnTo>
                  <a:lnTo>
                    <a:pt x="50" y="496"/>
                  </a:lnTo>
                  <a:lnTo>
                    <a:pt x="48" y="484"/>
                  </a:lnTo>
                  <a:lnTo>
                    <a:pt x="44" y="472"/>
                  </a:lnTo>
                  <a:lnTo>
                    <a:pt x="48" y="470"/>
                  </a:lnTo>
                  <a:lnTo>
                    <a:pt x="54" y="468"/>
                  </a:lnTo>
                  <a:lnTo>
                    <a:pt x="58" y="478"/>
                  </a:lnTo>
                  <a:lnTo>
                    <a:pt x="58" y="492"/>
                  </a:lnTo>
                  <a:lnTo>
                    <a:pt x="60" y="498"/>
                  </a:lnTo>
                  <a:lnTo>
                    <a:pt x="62" y="504"/>
                  </a:lnTo>
                  <a:lnTo>
                    <a:pt x="62" y="518"/>
                  </a:lnTo>
                  <a:lnTo>
                    <a:pt x="54" y="520"/>
                  </a:lnTo>
                  <a:lnTo>
                    <a:pt x="48" y="520"/>
                  </a:lnTo>
                  <a:lnTo>
                    <a:pt x="50" y="524"/>
                  </a:lnTo>
                  <a:lnTo>
                    <a:pt x="52" y="528"/>
                  </a:lnTo>
                  <a:lnTo>
                    <a:pt x="54" y="532"/>
                  </a:lnTo>
                  <a:lnTo>
                    <a:pt x="56" y="536"/>
                  </a:lnTo>
                  <a:lnTo>
                    <a:pt x="54" y="542"/>
                  </a:lnTo>
                  <a:lnTo>
                    <a:pt x="50" y="546"/>
                  </a:lnTo>
                  <a:lnTo>
                    <a:pt x="46" y="552"/>
                  </a:lnTo>
                  <a:lnTo>
                    <a:pt x="44" y="560"/>
                  </a:lnTo>
                  <a:lnTo>
                    <a:pt x="46" y="564"/>
                  </a:lnTo>
                  <a:lnTo>
                    <a:pt x="50" y="566"/>
                  </a:lnTo>
                  <a:lnTo>
                    <a:pt x="62" y="568"/>
                  </a:lnTo>
                  <a:lnTo>
                    <a:pt x="60" y="572"/>
                  </a:lnTo>
                  <a:lnTo>
                    <a:pt x="62" y="576"/>
                  </a:lnTo>
                  <a:lnTo>
                    <a:pt x="64" y="582"/>
                  </a:lnTo>
                  <a:lnTo>
                    <a:pt x="64" y="588"/>
                  </a:lnTo>
                  <a:lnTo>
                    <a:pt x="56" y="588"/>
                  </a:lnTo>
                  <a:lnTo>
                    <a:pt x="56" y="598"/>
                  </a:lnTo>
                  <a:lnTo>
                    <a:pt x="60" y="604"/>
                  </a:lnTo>
                  <a:lnTo>
                    <a:pt x="68" y="612"/>
                  </a:lnTo>
                  <a:lnTo>
                    <a:pt x="68" y="616"/>
                  </a:lnTo>
                  <a:lnTo>
                    <a:pt x="68" y="622"/>
                  </a:lnTo>
                  <a:lnTo>
                    <a:pt x="72" y="628"/>
                  </a:lnTo>
                  <a:lnTo>
                    <a:pt x="80" y="640"/>
                  </a:lnTo>
                  <a:lnTo>
                    <a:pt x="88" y="650"/>
                  </a:lnTo>
                  <a:lnTo>
                    <a:pt x="94" y="654"/>
                  </a:lnTo>
                  <a:lnTo>
                    <a:pt x="104" y="654"/>
                  </a:lnTo>
                  <a:lnTo>
                    <a:pt x="102" y="666"/>
                  </a:lnTo>
                  <a:lnTo>
                    <a:pt x="104" y="670"/>
                  </a:lnTo>
                  <a:lnTo>
                    <a:pt x="108" y="676"/>
                  </a:lnTo>
                  <a:lnTo>
                    <a:pt x="104" y="680"/>
                  </a:lnTo>
                  <a:lnTo>
                    <a:pt x="116" y="690"/>
                  </a:lnTo>
                  <a:lnTo>
                    <a:pt x="132" y="698"/>
                  </a:lnTo>
                  <a:lnTo>
                    <a:pt x="166" y="712"/>
                  </a:lnTo>
                  <a:lnTo>
                    <a:pt x="168" y="716"/>
                  </a:lnTo>
                  <a:lnTo>
                    <a:pt x="172" y="718"/>
                  </a:lnTo>
                  <a:lnTo>
                    <a:pt x="174" y="720"/>
                  </a:lnTo>
                  <a:lnTo>
                    <a:pt x="178" y="722"/>
                  </a:lnTo>
                  <a:lnTo>
                    <a:pt x="186" y="722"/>
                  </a:lnTo>
                  <a:lnTo>
                    <a:pt x="192" y="726"/>
                  </a:lnTo>
                  <a:lnTo>
                    <a:pt x="208" y="730"/>
                  </a:lnTo>
                  <a:lnTo>
                    <a:pt x="188" y="672"/>
                  </a:lnTo>
                  <a:close/>
                </a:path>
              </a:pathLst>
            </a:custGeom>
            <a:solidFill>
              <a:srgbClr val="C0C0C0"/>
            </a:solidFill>
            <a:ln w="12700">
              <a:solidFill>
                <a:schemeClr val="bg1"/>
              </a:solidFill>
              <a:round/>
              <a:headEnd/>
              <a:tailEnd/>
            </a:ln>
          </p:spPr>
          <p:txBody>
            <a:bodyPr/>
            <a:lstStyle/>
            <a:p>
              <a:endParaRPr lang="en-GB"/>
            </a:p>
          </p:txBody>
        </p:sp>
        <p:sp>
          <p:nvSpPr>
            <p:cNvPr id="58755" name="Freeform 42"/>
            <p:cNvSpPr>
              <a:spLocks/>
            </p:cNvSpPr>
            <p:nvPr/>
          </p:nvSpPr>
          <p:spPr bwMode="auto">
            <a:xfrm>
              <a:off x="1523" y="3453"/>
              <a:ext cx="74" cy="60"/>
            </a:xfrm>
            <a:custGeom>
              <a:avLst/>
              <a:gdLst>
                <a:gd name="T0" fmla="*/ 0 w 74"/>
                <a:gd name="T1" fmla="*/ 0 h 60"/>
                <a:gd name="T2" fmla="*/ 2147481226 w 74"/>
                <a:gd name="T3" fmla="*/ 2147481566 h 60"/>
                <a:gd name="T4" fmla="*/ 2147481226 w 74"/>
                <a:gd name="T5" fmla="*/ 2147481566 h 60"/>
                <a:gd name="T6" fmla="*/ 2147481226 w 74"/>
                <a:gd name="T7" fmla="*/ 2147481566 h 60"/>
                <a:gd name="T8" fmla="*/ 2147481226 w 74"/>
                <a:gd name="T9" fmla="*/ 2147481566 h 60"/>
                <a:gd name="T10" fmla="*/ 2147481226 w 74"/>
                <a:gd name="T11" fmla="*/ 2147481566 h 60"/>
                <a:gd name="T12" fmla="*/ 2147481226 w 74"/>
                <a:gd name="T13" fmla="*/ 2147481566 h 60"/>
                <a:gd name="T14" fmla="*/ 2147481226 w 74"/>
                <a:gd name="T15" fmla="*/ 2147481566 h 60"/>
                <a:gd name="T16" fmla="*/ 2147481226 w 74"/>
                <a:gd name="T17" fmla="*/ 2147481566 h 60"/>
                <a:gd name="T18" fmla="*/ 2147481226 w 74"/>
                <a:gd name="T19" fmla="*/ 2147481566 h 60"/>
                <a:gd name="T20" fmla="*/ 2147481226 w 74"/>
                <a:gd name="T21" fmla="*/ 2147481566 h 60"/>
                <a:gd name="T22" fmla="*/ 2147481226 w 74"/>
                <a:gd name="T23" fmla="*/ 2147481566 h 60"/>
                <a:gd name="T24" fmla="*/ 2147481226 w 74"/>
                <a:gd name="T25" fmla="*/ 2147481566 h 60"/>
                <a:gd name="T26" fmla="*/ 0 w 74"/>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
                <a:gd name="T43" fmla="*/ 0 h 60"/>
                <a:gd name="T44" fmla="*/ 74 w 74"/>
                <a:gd name="T45" fmla="*/ 60 h 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 h="60">
                  <a:moveTo>
                    <a:pt x="0" y="0"/>
                  </a:moveTo>
                  <a:lnTo>
                    <a:pt x="6" y="8"/>
                  </a:lnTo>
                  <a:lnTo>
                    <a:pt x="14" y="16"/>
                  </a:lnTo>
                  <a:lnTo>
                    <a:pt x="30" y="28"/>
                  </a:lnTo>
                  <a:lnTo>
                    <a:pt x="42" y="34"/>
                  </a:lnTo>
                  <a:lnTo>
                    <a:pt x="54" y="36"/>
                  </a:lnTo>
                  <a:lnTo>
                    <a:pt x="66" y="40"/>
                  </a:lnTo>
                  <a:lnTo>
                    <a:pt x="70" y="42"/>
                  </a:lnTo>
                  <a:lnTo>
                    <a:pt x="74" y="46"/>
                  </a:lnTo>
                  <a:lnTo>
                    <a:pt x="52" y="56"/>
                  </a:lnTo>
                  <a:lnTo>
                    <a:pt x="42" y="58"/>
                  </a:lnTo>
                  <a:lnTo>
                    <a:pt x="30" y="60"/>
                  </a:lnTo>
                  <a:lnTo>
                    <a:pt x="20" y="58"/>
                  </a:lnTo>
                  <a:lnTo>
                    <a:pt x="0" y="0"/>
                  </a:lnTo>
                  <a:close/>
                </a:path>
              </a:pathLst>
            </a:custGeom>
            <a:solidFill>
              <a:srgbClr val="C0C0C0"/>
            </a:solidFill>
            <a:ln w="12700">
              <a:solidFill>
                <a:schemeClr val="bg1"/>
              </a:solidFill>
              <a:round/>
              <a:headEnd/>
              <a:tailEnd/>
            </a:ln>
          </p:spPr>
          <p:txBody>
            <a:bodyPr/>
            <a:lstStyle/>
            <a:p>
              <a:endParaRPr lang="en-GB"/>
            </a:p>
          </p:txBody>
        </p:sp>
        <p:sp>
          <p:nvSpPr>
            <p:cNvPr id="58756" name="Freeform 43"/>
            <p:cNvSpPr>
              <a:spLocks/>
            </p:cNvSpPr>
            <p:nvPr/>
          </p:nvSpPr>
          <p:spPr bwMode="auto">
            <a:xfrm>
              <a:off x="1111" y="2239"/>
              <a:ext cx="96" cy="46"/>
            </a:xfrm>
            <a:custGeom>
              <a:avLst/>
              <a:gdLst>
                <a:gd name="T0" fmla="*/ 0 w 96"/>
                <a:gd name="T1" fmla="*/ 2147481400 h 46"/>
                <a:gd name="T2" fmla="*/ 2147481429 w 96"/>
                <a:gd name="T3" fmla="*/ 2147481400 h 46"/>
                <a:gd name="T4" fmla="*/ 2147481429 w 96"/>
                <a:gd name="T5" fmla="*/ 2147481400 h 46"/>
                <a:gd name="T6" fmla="*/ 0 w 96"/>
                <a:gd name="T7" fmla="*/ 2147481400 h 46"/>
                <a:gd name="T8" fmla="*/ 2147481429 w 96"/>
                <a:gd name="T9" fmla="*/ 2147481400 h 46"/>
                <a:gd name="T10" fmla="*/ 2147481429 w 96"/>
                <a:gd name="T11" fmla="*/ 2147481400 h 46"/>
                <a:gd name="T12" fmla="*/ 2147481429 w 96"/>
                <a:gd name="T13" fmla="*/ 2147481400 h 46"/>
                <a:gd name="T14" fmla="*/ 2147481429 w 96"/>
                <a:gd name="T15" fmla="*/ 2147481400 h 46"/>
                <a:gd name="T16" fmla="*/ 2147481429 w 96"/>
                <a:gd name="T17" fmla="*/ 2147481400 h 46"/>
                <a:gd name="T18" fmla="*/ 2147481429 w 96"/>
                <a:gd name="T19" fmla="*/ 2147481400 h 46"/>
                <a:gd name="T20" fmla="*/ 2147481429 w 96"/>
                <a:gd name="T21" fmla="*/ 2147481400 h 46"/>
                <a:gd name="T22" fmla="*/ 2147481429 w 96"/>
                <a:gd name="T23" fmla="*/ 2147481400 h 46"/>
                <a:gd name="T24" fmla="*/ 2147481429 w 96"/>
                <a:gd name="T25" fmla="*/ 2147481400 h 46"/>
                <a:gd name="T26" fmla="*/ 2147481429 w 96"/>
                <a:gd name="T27" fmla="*/ 2147481400 h 46"/>
                <a:gd name="T28" fmla="*/ 2147481429 w 96"/>
                <a:gd name="T29" fmla="*/ 0 h 46"/>
                <a:gd name="T30" fmla="*/ 2147481429 w 96"/>
                <a:gd name="T31" fmla="*/ 0 h 46"/>
                <a:gd name="T32" fmla="*/ 2147481429 w 96"/>
                <a:gd name="T33" fmla="*/ 2147481400 h 46"/>
                <a:gd name="T34" fmla="*/ 2147481429 w 96"/>
                <a:gd name="T35" fmla="*/ 2147481400 h 46"/>
                <a:gd name="T36" fmla="*/ 2147481429 w 96"/>
                <a:gd name="T37" fmla="*/ 2147481400 h 46"/>
                <a:gd name="T38" fmla="*/ 2147481429 w 96"/>
                <a:gd name="T39" fmla="*/ 2147481400 h 46"/>
                <a:gd name="T40" fmla="*/ 2147481429 w 96"/>
                <a:gd name="T41" fmla="*/ 2147481400 h 46"/>
                <a:gd name="T42" fmla="*/ 2147481429 w 96"/>
                <a:gd name="T43" fmla="*/ 2147481400 h 46"/>
                <a:gd name="T44" fmla="*/ 2147481429 w 96"/>
                <a:gd name="T45" fmla="*/ 2147481400 h 46"/>
                <a:gd name="T46" fmla="*/ 2147481429 w 96"/>
                <a:gd name="T47" fmla="*/ 2147481400 h 46"/>
                <a:gd name="T48" fmla="*/ 2147481429 w 96"/>
                <a:gd name="T49" fmla="*/ 2147481400 h 46"/>
                <a:gd name="T50" fmla="*/ 2147481429 w 96"/>
                <a:gd name="T51" fmla="*/ 2147481400 h 46"/>
                <a:gd name="T52" fmla="*/ 2147481429 w 96"/>
                <a:gd name="T53" fmla="*/ 2147481400 h 46"/>
                <a:gd name="T54" fmla="*/ 2147481429 w 96"/>
                <a:gd name="T55" fmla="*/ 2147481400 h 46"/>
                <a:gd name="T56" fmla="*/ 2147481429 w 96"/>
                <a:gd name="T57" fmla="*/ 2147481400 h 46"/>
                <a:gd name="T58" fmla="*/ 2147481429 w 96"/>
                <a:gd name="T59" fmla="*/ 2147481400 h 46"/>
                <a:gd name="T60" fmla="*/ 2147481429 w 96"/>
                <a:gd name="T61" fmla="*/ 2147481400 h 46"/>
                <a:gd name="T62" fmla="*/ 2147481429 w 96"/>
                <a:gd name="T63" fmla="*/ 2147481400 h 46"/>
                <a:gd name="T64" fmla="*/ 2147481429 w 96"/>
                <a:gd name="T65" fmla="*/ 2147481400 h 46"/>
                <a:gd name="T66" fmla="*/ 2147481429 w 96"/>
                <a:gd name="T67" fmla="*/ 2147481400 h 46"/>
                <a:gd name="T68" fmla="*/ 2147481429 w 96"/>
                <a:gd name="T69" fmla="*/ 2147481400 h 46"/>
                <a:gd name="T70" fmla="*/ 2147481429 w 96"/>
                <a:gd name="T71" fmla="*/ 2147481400 h 46"/>
                <a:gd name="T72" fmla="*/ 2147481429 w 96"/>
                <a:gd name="T73" fmla="*/ 2147481400 h 46"/>
                <a:gd name="T74" fmla="*/ 2147481429 w 96"/>
                <a:gd name="T75" fmla="*/ 2147481400 h 46"/>
                <a:gd name="T76" fmla="*/ 2147481429 w 96"/>
                <a:gd name="T77" fmla="*/ 2147481400 h 46"/>
                <a:gd name="T78" fmla="*/ 2147481429 w 96"/>
                <a:gd name="T79" fmla="*/ 2147481400 h 46"/>
                <a:gd name="T80" fmla="*/ 2147481429 w 96"/>
                <a:gd name="T81" fmla="*/ 2147481400 h 46"/>
                <a:gd name="T82" fmla="*/ 2147481429 w 96"/>
                <a:gd name="T83" fmla="*/ 2147481400 h 46"/>
                <a:gd name="T84" fmla="*/ 2147481429 w 96"/>
                <a:gd name="T85" fmla="*/ 2147481400 h 46"/>
                <a:gd name="T86" fmla="*/ 2147481429 w 96"/>
                <a:gd name="T87" fmla="*/ 2147481400 h 46"/>
                <a:gd name="T88" fmla="*/ 2147481429 w 96"/>
                <a:gd name="T89" fmla="*/ 2147481400 h 46"/>
                <a:gd name="T90" fmla="*/ 2147481429 w 96"/>
                <a:gd name="T91" fmla="*/ 2147481400 h 46"/>
                <a:gd name="T92" fmla="*/ 2147481429 w 96"/>
                <a:gd name="T93" fmla="*/ 2147481400 h 46"/>
                <a:gd name="T94" fmla="*/ 2147481429 w 96"/>
                <a:gd name="T95" fmla="*/ 2147481400 h 46"/>
                <a:gd name="T96" fmla="*/ 2147481429 w 96"/>
                <a:gd name="T97" fmla="*/ 2147481400 h 46"/>
                <a:gd name="T98" fmla="*/ 2147481429 w 96"/>
                <a:gd name="T99" fmla="*/ 2147481400 h 46"/>
                <a:gd name="T100" fmla="*/ 0 w 96"/>
                <a:gd name="T101" fmla="*/ 2147481400 h 4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
                <a:gd name="T154" fmla="*/ 0 h 46"/>
                <a:gd name="T155" fmla="*/ 96 w 96"/>
                <a:gd name="T156" fmla="*/ 46 h 4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 h="46">
                  <a:moveTo>
                    <a:pt x="0" y="24"/>
                  </a:moveTo>
                  <a:lnTo>
                    <a:pt x="2" y="20"/>
                  </a:lnTo>
                  <a:lnTo>
                    <a:pt x="2" y="16"/>
                  </a:lnTo>
                  <a:lnTo>
                    <a:pt x="0" y="6"/>
                  </a:lnTo>
                  <a:lnTo>
                    <a:pt x="6" y="8"/>
                  </a:lnTo>
                  <a:lnTo>
                    <a:pt x="12" y="6"/>
                  </a:lnTo>
                  <a:lnTo>
                    <a:pt x="16" y="10"/>
                  </a:lnTo>
                  <a:lnTo>
                    <a:pt x="20" y="10"/>
                  </a:lnTo>
                  <a:lnTo>
                    <a:pt x="24" y="14"/>
                  </a:lnTo>
                  <a:lnTo>
                    <a:pt x="30" y="14"/>
                  </a:lnTo>
                  <a:lnTo>
                    <a:pt x="34" y="14"/>
                  </a:lnTo>
                  <a:lnTo>
                    <a:pt x="40" y="12"/>
                  </a:lnTo>
                  <a:lnTo>
                    <a:pt x="44" y="8"/>
                  </a:lnTo>
                  <a:lnTo>
                    <a:pt x="50" y="2"/>
                  </a:lnTo>
                  <a:lnTo>
                    <a:pt x="54" y="0"/>
                  </a:lnTo>
                  <a:lnTo>
                    <a:pt x="58" y="0"/>
                  </a:lnTo>
                  <a:lnTo>
                    <a:pt x="68" y="2"/>
                  </a:lnTo>
                  <a:lnTo>
                    <a:pt x="78" y="8"/>
                  </a:lnTo>
                  <a:lnTo>
                    <a:pt x="88" y="14"/>
                  </a:lnTo>
                  <a:lnTo>
                    <a:pt x="94" y="20"/>
                  </a:lnTo>
                  <a:lnTo>
                    <a:pt x="96" y="20"/>
                  </a:lnTo>
                  <a:lnTo>
                    <a:pt x="94" y="22"/>
                  </a:lnTo>
                  <a:lnTo>
                    <a:pt x="94" y="28"/>
                  </a:lnTo>
                  <a:lnTo>
                    <a:pt x="96" y="34"/>
                  </a:lnTo>
                  <a:lnTo>
                    <a:pt x="94" y="36"/>
                  </a:lnTo>
                  <a:lnTo>
                    <a:pt x="90" y="40"/>
                  </a:lnTo>
                  <a:lnTo>
                    <a:pt x="84" y="44"/>
                  </a:lnTo>
                  <a:lnTo>
                    <a:pt x="78" y="32"/>
                  </a:lnTo>
                  <a:lnTo>
                    <a:pt x="78" y="28"/>
                  </a:lnTo>
                  <a:lnTo>
                    <a:pt x="84" y="28"/>
                  </a:lnTo>
                  <a:lnTo>
                    <a:pt x="76" y="18"/>
                  </a:lnTo>
                  <a:lnTo>
                    <a:pt x="70" y="16"/>
                  </a:lnTo>
                  <a:lnTo>
                    <a:pt x="62" y="14"/>
                  </a:lnTo>
                  <a:lnTo>
                    <a:pt x="58" y="16"/>
                  </a:lnTo>
                  <a:lnTo>
                    <a:pt x="52" y="22"/>
                  </a:lnTo>
                  <a:lnTo>
                    <a:pt x="42" y="32"/>
                  </a:lnTo>
                  <a:lnTo>
                    <a:pt x="46" y="34"/>
                  </a:lnTo>
                  <a:lnTo>
                    <a:pt x="50" y="34"/>
                  </a:lnTo>
                  <a:lnTo>
                    <a:pt x="50" y="40"/>
                  </a:lnTo>
                  <a:lnTo>
                    <a:pt x="48" y="44"/>
                  </a:lnTo>
                  <a:lnTo>
                    <a:pt x="44" y="46"/>
                  </a:lnTo>
                  <a:lnTo>
                    <a:pt x="40" y="46"/>
                  </a:lnTo>
                  <a:lnTo>
                    <a:pt x="36" y="46"/>
                  </a:lnTo>
                  <a:lnTo>
                    <a:pt x="34" y="44"/>
                  </a:lnTo>
                  <a:lnTo>
                    <a:pt x="34" y="38"/>
                  </a:lnTo>
                  <a:lnTo>
                    <a:pt x="28" y="36"/>
                  </a:lnTo>
                  <a:lnTo>
                    <a:pt x="24" y="34"/>
                  </a:lnTo>
                  <a:lnTo>
                    <a:pt x="20" y="32"/>
                  </a:lnTo>
                  <a:lnTo>
                    <a:pt x="14" y="28"/>
                  </a:lnTo>
                  <a:lnTo>
                    <a:pt x="2"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8757" name="Freeform 44"/>
            <p:cNvSpPr>
              <a:spLocks/>
            </p:cNvSpPr>
            <p:nvPr/>
          </p:nvSpPr>
          <p:spPr bwMode="auto">
            <a:xfrm>
              <a:off x="1063" y="2215"/>
              <a:ext cx="60" cy="48"/>
            </a:xfrm>
            <a:custGeom>
              <a:avLst/>
              <a:gdLst>
                <a:gd name="T0" fmla="*/ 2147481566 w 60"/>
                <a:gd name="T1" fmla="*/ 2147481429 h 48"/>
                <a:gd name="T2" fmla="*/ 2147481566 w 60"/>
                <a:gd name="T3" fmla="*/ 2147481429 h 48"/>
                <a:gd name="T4" fmla="*/ 2147481566 w 60"/>
                <a:gd name="T5" fmla="*/ 2147481429 h 48"/>
                <a:gd name="T6" fmla="*/ 2147481566 w 60"/>
                <a:gd name="T7" fmla="*/ 2147481429 h 48"/>
                <a:gd name="T8" fmla="*/ 2147481566 w 60"/>
                <a:gd name="T9" fmla="*/ 2147481429 h 48"/>
                <a:gd name="T10" fmla="*/ 2147481566 w 60"/>
                <a:gd name="T11" fmla="*/ 2147481429 h 48"/>
                <a:gd name="T12" fmla="*/ 2147481566 w 60"/>
                <a:gd name="T13" fmla="*/ 2147481429 h 48"/>
                <a:gd name="T14" fmla="*/ 2147481566 w 60"/>
                <a:gd name="T15" fmla="*/ 2147481429 h 48"/>
                <a:gd name="T16" fmla="*/ 2147481566 w 60"/>
                <a:gd name="T17" fmla="*/ 2147481429 h 48"/>
                <a:gd name="T18" fmla="*/ 2147481566 w 60"/>
                <a:gd name="T19" fmla="*/ 2147481429 h 48"/>
                <a:gd name="T20" fmla="*/ 2147481566 w 60"/>
                <a:gd name="T21" fmla="*/ 2147481429 h 48"/>
                <a:gd name="T22" fmla="*/ 2147481566 w 60"/>
                <a:gd name="T23" fmla="*/ 2147481429 h 48"/>
                <a:gd name="T24" fmla="*/ 2147481566 w 60"/>
                <a:gd name="T25" fmla="*/ 2147481429 h 48"/>
                <a:gd name="T26" fmla="*/ 2147481566 w 60"/>
                <a:gd name="T27" fmla="*/ 2147481429 h 48"/>
                <a:gd name="T28" fmla="*/ 2147481566 w 60"/>
                <a:gd name="T29" fmla="*/ 2147481429 h 48"/>
                <a:gd name="T30" fmla="*/ 2147481566 w 60"/>
                <a:gd name="T31" fmla="*/ 2147481429 h 48"/>
                <a:gd name="T32" fmla="*/ 0 w 60"/>
                <a:gd name="T33" fmla="*/ 2147481429 h 48"/>
                <a:gd name="T34" fmla="*/ 2147481566 w 60"/>
                <a:gd name="T35" fmla="*/ 2147481429 h 48"/>
                <a:gd name="T36" fmla="*/ 2147481566 w 60"/>
                <a:gd name="T37" fmla="*/ 2147481429 h 48"/>
                <a:gd name="T38" fmla="*/ 2147481566 w 60"/>
                <a:gd name="T39" fmla="*/ 2147481429 h 48"/>
                <a:gd name="T40" fmla="*/ 2147481566 w 60"/>
                <a:gd name="T41" fmla="*/ 0 h 48"/>
                <a:gd name="T42" fmla="*/ 2147481566 w 60"/>
                <a:gd name="T43" fmla="*/ 2147481429 h 48"/>
                <a:gd name="T44" fmla="*/ 2147481566 w 60"/>
                <a:gd name="T45" fmla="*/ 2147481429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
                <a:gd name="T70" fmla="*/ 0 h 48"/>
                <a:gd name="T71" fmla="*/ 60 w 60"/>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 h="48">
                  <a:moveTo>
                    <a:pt x="42" y="6"/>
                  </a:moveTo>
                  <a:lnTo>
                    <a:pt x="50" y="20"/>
                  </a:lnTo>
                  <a:lnTo>
                    <a:pt x="60" y="30"/>
                  </a:lnTo>
                  <a:lnTo>
                    <a:pt x="50" y="30"/>
                  </a:lnTo>
                  <a:lnTo>
                    <a:pt x="50" y="48"/>
                  </a:lnTo>
                  <a:lnTo>
                    <a:pt x="36" y="44"/>
                  </a:lnTo>
                  <a:lnTo>
                    <a:pt x="38" y="40"/>
                  </a:lnTo>
                  <a:lnTo>
                    <a:pt x="38" y="36"/>
                  </a:lnTo>
                  <a:lnTo>
                    <a:pt x="26" y="24"/>
                  </a:lnTo>
                  <a:lnTo>
                    <a:pt x="20" y="18"/>
                  </a:lnTo>
                  <a:lnTo>
                    <a:pt x="14" y="16"/>
                  </a:lnTo>
                  <a:lnTo>
                    <a:pt x="18" y="24"/>
                  </a:lnTo>
                  <a:lnTo>
                    <a:pt x="14" y="24"/>
                  </a:lnTo>
                  <a:lnTo>
                    <a:pt x="10" y="24"/>
                  </a:lnTo>
                  <a:lnTo>
                    <a:pt x="6" y="22"/>
                  </a:lnTo>
                  <a:lnTo>
                    <a:pt x="2" y="18"/>
                  </a:lnTo>
                  <a:lnTo>
                    <a:pt x="0" y="14"/>
                  </a:lnTo>
                  <a:lnTo>
                    <a:pt x="2" y="10"/>
                  </a:lnTo>
                  <a:lnTo>
                    <a:pt x="4" y="6"/>
                  </a:lnTo>
                  <a:lnTo>
                    <a:pt x="4" y="4"/>
                  </a:lnTo>
                  <a:lnTo>
                    <a:pt x="6" y="0"/>
                  </a:lnTo>
                  <a:lnTo>
                    <a:pt x="22" y="4"/>
                  </a:lnTo>
                  <a:lnTo>
                    <a:pt x="42" y="6"/>
                  </a:lnTo>
                  <a:close/>
                </a:path>
              </a:pathLst>
            </a:custGeom>
            <a:solidFill>
              <a:srgbClr val="C0C0C0"/>
            </a:solidFill>
            <a:ln w="12700">
              <a:solidFill>
                <a:schemeClr val="bg1"/>
              </a:solidFill>
              <a:round/>
              <a:headEnd/>
              <a:tailEnd/>
            </a:ln>
          </p:spPr>
          <p:txBody>
            <a:bodyPr/>
            <a:lstStyle/>
            <a:p>
              <a:endParaRPr lang="en-GB"/>
            </a:p>
          </p:txBody>
        </p:sp>
        <p:sp>
          <p:nvSpPr>
            <p:cNvPr id="58758" name="Freeform 45"/>
            <p:cNvSpPr>
              <a:spLocks/>
            </p:cNvSpPr>
            <p:nvPr/>
          </p:nvSpPr>
          <p:spPr bwMode="auto">
            <a:xfrm>
              <a:off x="1041" y="2139"/>
              <a:ext cx="76" cy="82"/>
            </a:xfrm>
            <a:custGeom>
              <a:avLst/>
              <a:gdLst>
                <a:gd name="T0" fmla="*/ 2147481250 w 76"/>
                <a:gd name="T1" fmla="*/ 0 h 82"/>
                <a:gd name="T2" fmla="*/ 2147481250 w 76"/>
                <a:gd name="T3" fmla="*/ 2147481313 h 82"/>
                <a:gd name="T4" fmla="*/ 2147481250 w 76"/>
                <a:gd name="T5" fmla="*/ 2147481313 h 82"/>
                <a:gd name="T6" fmla="*/ 2147481250 w 76"/>
                <a:gd name="T7" fmla="*/ 2147481313 h 82"/>
                <a:gd name="T8" fmla="*/ 2147481250 w 76"/>
                <a:gd name="T9" fmla="*/ 2147481313 h 82"/>
                <a:gd name="T10" fmla="*/ 2147481250 w 76"/>
                <a:gd name="T11" fmla="*/ 2147481313 h 82"/>
                <a:gd name="T12" fmla="*/ 2147481250 w 76"/>
                <a:gd name="T13" fmla="*/ 2147481313 h 82"/>
                <a:gd name="T14" fmla="*/ 2147481250 w 76"/>
                <a:gd name="T15" fmla="*/ 2147481313 h 82"/>
                <a:gd name="T16" fmla="*/ 2147481250 w 76"/>
                <a:gd name="T17" fmla="*/ 2147481313 h 82"/>
                <a:gd name="T18" fmla="*/ 2147481250 w 76"/>
                <a:gd name="T19" fmla="*/ 2147481313 h 82"/>
                <a:gd name="T20" fmla="*/ 2147481250 w 76"/>
                <a:gd name="T21" fmla="*/ 2147481313 h 82"/>
                <a:gd name="T22" fmla="*/ 2147481250 w 76"/>
                <a:gd name="T23" fmla="*/ 2147481313 h 82"/>
                <a:gd name="T24" fmla="*/ 2147481250 w 76"/>
                <a:gd name="T25" fmla="*/ 2147481313 h 82"/>
                <a:gd name="T26" fmla="*/ 2147481250 w 76"/>
                <a:gd name="T27" fmla="*/ 2147481313 h 82"/>
                <a:gd name="T28" fmla="*/ 2147481250 w 76"/>
                <a:gd name="T29" fmla="*/ 2147481313 h 82"/>
                <a:gd name="T30" fmla="*/ 2147481250 w 76"/>
                <a:gd name="T31" fmla="*/ 2147481313 h 82"/>
                <a:gd name="T32" fmla="*/ 2147481250 w 76"/>
                <a:gd name="T33" fmla="*/ 2147481313 h 82"/>
                <a:gd name="T34" fmla="*/ 2147481250 w 76"/>
                <a:gd name="T35" fmla="*/ 2147481313 h 82"/>
                <a:gd name="T36" fmla="*/ 0 w 76"/>
                <a:gd name="T37" fmla="*/ 2147481313 h 82"/>
                <a:gd name="T38" fmla="*/ 2147481250 w 76"/>
                <a:gd name="T39" fmla="*/ 2147481313 h 82"/>
                <a:gd name="T40" fmla="*/ 2147481250 w 76"/>
                <a:gd name="T41" fmla="*/ 2147481313 h 82"/>
                <a:gd name="T42" fmla="*/ 2147481250 w 76"/>
                <a:gd name="T43" fmla="*/ 2147481313 h 82"/>
                <a:gd name="T44" fmla="*/ 2147481250 w 76"/>
                <a:gd name="T45" fmla="*/ 2147481313 h 82"/>
                <a:gd name="T46" fmla="*/ 2147481250 w 76"/>
                <a:gd name="T47" fmla="*/ 2147481313 h 82"/>
                <a:gd name="T48" fmla="*/ 2147481250 w 76"/>
                <a:gd name="T49" fmla="*/ 2147481313 h 82"/>
                <a:gd name="T50" fmla="*/ 2147481250 w 76"/>
                <a:gd name="T51" fmla="*/ 2147481313 h 82"/>
                <a:gd name="T52" fmla="*/ 2147481250 w 76"/>
                <a:gd name="T53" fmla="*/ 2147481313 h 82"/>
                <a:gd name="T54" fmla="*/ 2147481250 w 76"/>
                <a:gd name="T55" fmla="*/ 2147481313 h 82"/>
                <a:gd name="T56" fmla="*/ 2147481250 w 76"/>
                <a:gd name="T57" fmla="*/ 2147481313 h 82"/>
                <a:gd name="T58" fmla="*/ 2147481250 w 76"/>
                <a:gd name="T59" fmla="*/ 2147481313 h 82"/>
                <a:gd name="T60" fmla="*/ 2147481250 w 76"/>
                <a:gd name="T61" fmla="*/ 2147481313 h 82"/>
                <a:gd name="T62" fmla="*/ 2147481250 w 76"/>
                <a:gd name="T63" fmla="*/ 2147481313 h 82"/>
                <a:gd name="T64" fmla="*/ 2147481250 w 76"/>
                <a:gd name="T65" fmla="*/ 2147481313 h 82"/>
                <a:gd name="T66" fmla="*/ 2147481250 w 76"/>
                <a:gd name="T67" fmla="*/ 2147481313 h 82"/>
                <a:gd name="T68" fmla="*/ 2147481250 w 76"/>
                <a:gd name="T69" fmla="*/ 2147481313 h 82"/>
                <a:gd name="T70" fmla="*/ 2147481250 w 76"/>
                <a:gd name="T71" fmla="*/ 2147481313 h 82"/>
                <a:gd name="T72" fmla="*/ 2147481250 w 76"/>
                <a:gd name="T73" fmla="*/ 2147481313 h 82"/>
                <a:gd name="T74" fmla="*/ 2147481250 w 76"/>
                <a:gd name="T75" fmla="*/ 0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82"/>
                <a:gd name="T116" fmla="*/ 76 w 76"/>
                <a:gd name="T117" fmla="*/ 82 h 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82">
                  <a:moveTo>
                    <a:pt x="76" y="0"/>
                  </a:moveTo>
                  <a:lnTo>
                    <a:pt x="76" y="2"/>
                  </a:lnTo>
                  <a:lnTo>
                    <a:pt x="74" y="10"/>
                  </a:lnTo>
                  <a:lnTo>
                    <a:pt x="72" y="20"/>
                  </a:lnTo>
                  <a:lnTo>
                    <a:pt x="70" y="28"/>
                  </a:lnTo>
                  <a:lnTo>
                    <a:pt x="68" y="38"/>
                  </a:lnTo>
                  <a:lnTo>
                    <a:pt x="68" y="46"/>
                  </a:lnTo>
                  <a:lnTo>
                    <a:pt x="64" y="52"/>
                  </a:lnTo>
                  <a:lnTo>
                    <a:pt x="60" y="56"/>
                  </a:lnTo>
                  <a:lnTo>
                    <a:pt x="60" y="64"/>
                  </a:lnTo>
                  <a:lnTo>
                    <a:pt x="60" y="72"/>
                  </a:lnTo>
                  <a:lnTo>
                    <a:pt x="64" y="82"/>
                  </a:lnTo>
                  <a:lnTo>
                    <a:pt x="44" y="80"/>
                  </a:lnTo>
                  <a:lnTo>
                    <a:pt x="28" y="76"/>
                  </a:lnTo>
                  <a:lnTo>
                    <a:pt x="26" y="70"/>
                  </a:lnTo>
                  <a:lnTo>
                    <a:pt x="24" y="66"/>
                  </a:lnTo>
                  <a:lnTo>
                    <a:pt x="16" y="62"/>
                  </a:lnTo>
                  <a:lnTo>
                    <a:pt x="8" y="52"/>
                  </a:lnTo>
                  <a:lnTo>
                    <a:pt x="0" y="38"/>
                  </a:lnTo>
                  <a:lnTo>
                    <a:pt x="6" y="38"/>
                  </a:lnTo>
                  <a:lnTo>
                    <a:pt x="10" y="32"/>
                  </a:lnTo>
                  <a:lnTo>
                    <a:pt x="12" y="26"/>
                  </a:lnTo>
                  <a:lnTo>
                    <a:pt x="14" y="24"/>
                  </a:lnTo>
                  <a:lnTo>
                    <a:pt x="16" y="22"/>
                  </a:lnTo>
                  <a:lnTo>
                    <a:pt x="22" y="20"/>
                  </a:lnTo>
                  <a:lnTo>
                    <a:pt x="28" y="20"/>
                  </a:lnTo>
                  <a:lnTo>
                    <a:pt x="34" y="18"/>
                  </a:lnTo>
                  <a:lnTo>
                    <a:pt x="42" y="8"/>
                  </a:lnTo>
                  <a:lnTo>
                    <a:pt x="46" y="4"/>
                  </a:lnTo>
                  <a:lnTo>
                    <a:pt x="50" y="4"/>
                  </a:lnTo>
                  <a:lnTo>
                    <a:pt x="52" y="4"/>
                  </a:lnTo>
                  <a:lnTo>
                    <a:pt x="54" y="4"/>
                  </a:lnTo>
                  <a:lnTo>
                    <a:pt x="54" y="6"/>
                  </a:lnTo>
                  <a:lnTo>
                    <a:pt x="56" y="6"/>
                  </a:lnTo>
                  <a:lnTo>
                    <a:pt x="62" y="4"/>
                  </a:lnTo>
                  <a:lnTo>
                    <a:pt x="66" y="2"/>
                  </a:lnTo>
                  <a:lnTo>
                    <a:pt x="70" y="2"/>
                  </a:lnTo>
                  <a:lnTo>
                    <a:pt x="76" y="0"/>
                  </a:lnTo>
                  <a:close/>
                </a:path>
              </a:pathLst>
            </a:custGeom>
            <a:solidFill>
              <a:srgbClr val="C0C0C0"/>
            </a:solidFill>
            <a:ln w="12700">
              <a:solidFill>
                <a:schemeClr val="bg1"/>
              </a:solidFill>
              <a:round/>
              <a:headEnd/>
              <a:tailEnd/>
            </a:ln>
          </p:spPr>
          <p:txBody>
            <a:bodyPr/>
            <a:lstStyle/>
            <a:p>
              <a:endParaRPr lang="en-GB"/>
            </a:p>
          </p:txBody>
        </p:sp>
        <p:sp>
          <p:nvSpPr>
            <p:cNvPr id="58759" name="Freeform 46"/>
            <p:cNvSpPr>
              <a:spLocks/>
            </p:cNvSpPr>
            <p:nvPr/>
          </p:nvSpPr>
          <p:spPr bwMode="auto">
            <a:xfrm>
              <a:off x="1011" y="2113"/>
              <a:ext cx="106" cy="64"/>
            </a:xfrm>
            <a:custGeom>
              <a:avLst/>
              <a:gdLst>
                <a:gd name="T0" fmla="*/ 2147481494 w 106"/>
                <a:gd name="T1" fmla="*/ 2147481088 h 64"/>
                <a:gd name="T2" fmla="*/ 2147481494 w 106"/>
                <a:gd name="T3" fmla="*/ 2147481088 h 64"/>
                <a:gd name="T4" fmla="*/ 2147481494 w 106"/>
                <a:gd name="T5" fmla="*/ 2147481088 h 64"/>
                <a:gd name="T6" fmla="*/ 2147481494 w 106"/>
                <a:gd name="T7" fmla="*/ 2147481088 h 64"/>
                <a:gd name="T8" fmla="*/ 2147481494 w 106"/>
                <a:gd name="T9" fmla="*/ 2147481088 h 64"/>
                <a:gd name="T10" fmla="*/ 2147481494 w 106"/>
                <a:gd name="T11" fmla="*/ 2147481088 h 64"/>
                <a:gd name="T12" fmla="*/ 2147481494 w 106"/>
                <a:gd name="T13" fmla="*/ 2147481088 h 64"/>
                <a:gd name="T14" fmla="*/ 2147481494 w 106"/>
                <a:gd name="T15" fmla="*/ 2147481088 h 64"/>
                <a:gd name="T16" fmla="*/ 2147481494 w 106"/>
                <a:gd name="T17" fmla="*/ 2147481088 h 64"/>
                <a:gd name="T18" fmla="*/ 2147481494 w 106"/>
                <a:gd name="T19" fmla="*/ 2147481088 h 64"/>
                <a:gd name="T20" fmla="*/ 2147481494 w 106"/>
                <a:gd name="T21" fmla="*/ 2147481088 h 64"/>
                <a:gd name="T22" fmla="*/ 2147481494 w 106"/>
                <a:gd name="T23" fmla="*/ 2147481088 h 64"/>
                <a:gd name="T24" fmla="*/ 2147481494 w 106"/>
                <a:gd name="T25" fmla="*/ 2147481088 h 64"/>
                <a:gd name="T26" fmla="*/ 2147481494 w 106"/>
                <a:gd name="T27" fmla="*/ 2147481088 h 64"/>
                <a:gd name="T28" fmla="*/ 2147481494 w 106"/>
                <a:gd name="T29" fmla="*/ 2147481088 h 64"/>
                <a:gd name="T30" fmla="*/ 2147481494 w 106"/>
                <a:gd name="T31" fmla="*/ 2147481088 h 64"/>
                <a:gd name="T32" fmla="*/ 2147481494 w 106"/>
                <a:gd name="T33" fmla="*/ 2147481088 h 64"/>
                <a:gd name="T34" fmla="*/ 2147481494 w 106"/>
                <a:gd name="T35" fmla="*/ 2147481088 h 64"/>
                <a:gd name="T36" fmla="*/ 2147481494 w 106"/>
                <a:gd name="T37" fmla="*/ 2147481088 h 64"/>
                <a:gd name="T38" fmla="*/ 2147481494 w 106"/>
                <a:gd name="T39" fmla="*/ 2147481088 h 64"/>
                <a:gd name="T40" fmla="*/ 2147481494 w 106"/>
                <a:gd name="T41" fmla="*/ 2147481088 h 64"/>
                <a:gd name="T42" fmla="*/ 2147481494 w 106"/>
                <a:gd name="T43" fmla="*/ 2147481088 h 64"/>
                <a:gd name="T44" fmla="*/ 2147481494 w 106"/>
                <a:gd name="T45" fmla="*/ 2147481088 h 64"/>
                <a:gd name="T46" fmla="*/ 2147481494 w 106"/>
                <a:gd name="T47" fmla="*/ 2147481088 h 64"/>
                <a:gd name="T48" fmla="*/ 2147481494 w 106"/>
                <a:gd name="T49" fmla="*/ 2147481088 h 64"/>
                <a:gd name="T50" fmla="*/ 2147481494 w 106"/>
                <a:gd name="T51" fmla="*/ 2147481088 h 64"/>
                <a:gd name="T52" fmla="*/ 2147481494 w 106"/>
                <a:gd name="T53" fmla="*/ 2147481088 h 64"/>
                <a:gd name="T54" fmla="*/ 2147481494 w 106"/>
                <a:gd name="T55" fmla="*/ 2147481088 h 64"/>
                <a:gd name="T56" fmla="*/ 0 w 106"/>
                <a:gd name="T57" fmla="*/ 2147481088 h 64"/>
                <a:gd name="T58" fmla="*/ 2147481494 w 106"/>
                <a:gd name="T59" fmla="*/ 2147481088 h 64"/>
                <a:gd name="T60" fmla="*/ 2147481494 w 106"/>
                <a:gd name="T61" fmla="*/ 2147481088 h 64"/>
                <a:gd name="T62" fmla="*/ 2147481494 w 106"/>
                <a:gd name="T63" fmla="*/ 2147481088 h 64"/>
                <a:gd name="T64" fmla="*/ 2147481494 w 106"/>
                <a:gd name="T65" fmla="*/ 2147481088 h 64"/>
                <a:gd name="T66" fmla="*/ 2147481494 w 106"/>
                <a:gd name="T67" fmla="*/ 2147481088 h 64"/>
                <a:gd name="T68" fmla="*/ 2147481494 w 106"/>
                <a:gd name="T69" fmla="*/ 0 h 64"/>
                <a:gd name="T70" fmla="*/ 2147481494 w 106"/>
                <a:gd name="T71" fmla="*/ 0 h 64"/>
                <a:gd name="T72" fmla="*/ 2147481494 w 106"/>
                <a:gd name="T73" fmla="*/ 2147481088 h 64"/>
                <a:gd name="T74" fmla="*/ 2147481494 w 106"/>
                <a:gd name="T75" fmla="*/ 2147481088 h 64"/>
                <a:gd name="T76" fmla="*/ 2147481494 w 106"/>
                <a:gd name="T77" fmla="*/ 2147481088 h 64"/>
                <a:gd name="T78" fmla="*/ 2147481494 w 106"/>
                <a:gd name="T79" fmla="*/ 2147481088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
                <a:gd name="T121" fmla="*/ 0 h 64"/>
                <a:gd name="T122" fmla="*/ 106 w 106"/>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 h="64">
                  <a:moveTo>
                    <a:pt x="106" y="26"/>
                  </a:moveTo>
                  <a:lnTo>
                    <a:pt x="100" y="28"/>
                  </a:lnTo>
                  <a:lnTo>
                    <a:pt x="96" y="28"/>
                  </a:lnTo>
                  <a:lnTo>
                    <a:pt x="92" y="30"/>
                  </a:lnTo>
                  <a:lnTo>
                    <a:pt x="86" y="32"/>
                  </a:lnTo>
                  <a:lnTo>
                    <a:pt x="84" y="32"/>
                  </a:lnTo>
                  <a:lnTo>
                    <a:pt x="84" y="30"/>
                  </a:lnTo>
                  <a:lnTo>
                    <a:pt x="82" y="30"/>
                  </a:lnTo>
                  <a:lnTo>
                    <a:pt x="80" y="30"/>
                  </a:lnTo>
                  <a:lnTo>
                    <a:pt x="76" y="30"/>
                  </a:lnTo>
                  <a:lnTo>
                    <a:pt x="72" y="34"/>
                  </a:lnTo>
                  <a:lnTo>
                    <a:pt x="64" y="44"/>
                  </a:lnTo>
                  <a:lnTo>
                    <a:pt x="58" y="46"/>
                  </a:lnTo>
                  <a:lnTo>
                    <a:pt x="52" y="46"/>
                  </a:lnTo>
                  <a:lnTo>
                    <a:pt x="46" y="48"/>
                  </a:lnTo>
                  <a:lnTo>
                    <a:pt x="44" y="50"/>
                  </a:lnTo>
                  <a:lnTo>
                    <a:pt x="42" y="52"/>
                  </a:lnTo>
                  <a:lnTo>
                    <a:pt x="40" y="58"/>
                  </a:lnTo>
                  <a:lnTo>
                    <a:pt x="36" y="64"/>
                  </a:lnTo>
                  <a:lnTo>
                    <a:pt x="30" y="64"/>
                  </a:lnTo>
                  <a:lnTo>
                    <a:pt x="26" y="56"/>
                  </a:lnTo>
                  <a:lnTo>
                    <a:pt x="26" y="54"/>
                  </a:lnTo>
                  <a:lnTo>
                    <a:pt x="24" y="50"/>
                  </a:lnTo>
                  <a:lnTo>
                    <a:pt x="22" y="48"/>
                  </a:lnTo>
                  <a:lnTo>
                    <a:pt x="18" y="48"/>
                  </a:lnTo>
                  <a:lnTo>
                    <a:pt x="12" y="46"/>
                  </a:lnTo>
                  <a:lnTo>
                    <a:pt x="8" y="42"/>
                  </a:lnTo>
                  <a:lnTo>
                    <a:pt x="4" y="40"/>
                  </a:lnTo>
                  <a:lnTo>
                    <a:pt x="0" y="38"/>
                  </a:lnTo>
                  <a:lnTo>
                    <a:pt x="4" y="30"/>
                  </a:lnTo>
                  <a:lnTo>
                    <a:pt x="8" y="24"/>
                  </a:lnTo>
                  <a:lnTo>
                    <a:pt x="18" y="16"/>
                  </a:lnTo>
                  <a:lnTo>
                    <a:pt x="22" y="8"/>
                  </a:lnTo>
                  <a:lnTo>
                    <a:pt x="28" y="2"/>
                  </a:lnTo>
                  <a:lnTo>
                    <a:pt x="36" y="0"/>
                  </a:lnTo>
                  <a:lnTo>
                    <a:pt x="86" y="0"/>
                  </a:lnTo>
                  <a:lnTo>
                    <a:pt x="90" y="6"/>
                  </a:lnTo>
                  <a:lnTo>
                    <a:pt x="96" y="12"/>
                  </a:lnTo>
                  <a:lnTo>
                    <a:pt x="102" y="18"/>
                  </a:lnTo>
                  <a:lnTo>
                    <a:pt x="106" y="26"/>
                  </a:lnTo>
                  <a:close/>
                </a:path>
              </a:pathLst>
            </a:custGeom>
            <a:solidFill>
              <a:srgbClr val="C0C0C0"/>
            </a:solidFill>
            <a:ln w="12700">
              <a:solidFill>
                <a:schemeClr val="bg1"/>
              </a:solidFill>
              <a:round/>
              <a:headEnd/>
              <a:tailEnd/>
            </a:ln>
          </p:spPr>
          <p:txBody>
            <a:bodyPr/>
            <a:lstStyle/>
            <a:p>
              <a:endParaRPr lang="en-GB"/>
            </a:p>
          </p:txBody>
        </p:sp>
        <p:sp>
          <p:nvSpPr>
            <p:cNvPr id="58760" name="Freeform 47"/>
            <p:cNvSpPr>
              <a:spLocks/>
            </p:cNvSpPr>
            <p:nvPr/>
          </p:nvSpPr>
          <p:spPr bwMode="auto">
            <a:xfrm>
              <a:off x="961" y="2083"/>
              <a:ext cx="78" cy="76"/>
            </a:xfrm>
            <a:custGeom>
              <a:avLst/>
              <a:gdLst>
                <a:gd name="T0" fmla="*/ 2147481272 w 78"/>
                <a:gd name="T1" fmla="*/ 2147481250 h 76"/>
                <a:gd name="T2" fmla="*/ 2147481272 w 78"/>
                <a:gd name="T3" fmla="*/ 2147481250 h 76"/>
                <a:gd name="T4" fmla="*/ 2147481272 w 78"/>
                <a:gd name="T5" fmla="*/ 2147481250 h 76"/>
                <a:gd name="T6" fmla="*/ 2147481272 w 78"/>
                <a:gd name="T7" fmla="*/ 2147481250 h 76"/>
                <a:gd name="T8" fmla="*/ 2147481272 w 78"/>
                <a:gd name="T9" fmla="*/ 0 h 76"/>
                <a:gd name="T10" fmla="*/ 2147481272 w 78"/>
                <a:gd name="T11" fmla="*/ 0 h 76"/>
                <a:gd name="T12" fmla="*/ 2147481272 w 78"/>
                <a:gd name="T13" fmla="*/ 2147481250 h 76"/>
                <a:gd name="T14" fmla="*/ 2147481272 w 78"/>
                <a:gd name="T15" fmla="*/ 2147481250 h 76"/>
                <a:gd name="T16" fmla="*/ 2147481272 w 78"/>
                <a:gd name="T17" fmla="*/ 2147481250 h 76"/>
                <a:gd name="T18" fmla="*/ 2147481272 w 78"/>
                <a:gd name="T19" fmla="*/ 2147481250 h 76"/>
                <a:gd name="T20" fmla="*/ 2147481272 w 78"/>
                <a:gd name="T21" fmla="*/ 2147481250 h 76"/>
                <a:gd name="T22" fmla="*/ 2147481272 w 78"/>
                <a:gd name="T23" fmla="*/ 2147481250 h 76"/>
                <a:gd name="T24" fmla="*/ 2147481272 w 78"/>
                <a:gd name="T25" fmla="*/ 2147481250 h 76"/>
                <a:gd name="T26" fmla="*/ 2147481272 w 78"/>
                <a:gd name="T27" fmla="*/ 2147481250 h 76"/>
                <a:gd name="T28" fmla="*/ 2147481272 w 78"/>
                <a:gd name="T29" fmla="*/ 2147481250 h 76"/>
                <a:gd name="T30" fmla="*/ 2147481272 w 78"/>
                <a:gd name="T31" fmla="*/ 2147481250 h 76"/>
                <a:gd name="T32" fmla="*/ 2147481272 w 78"/>
                <a:gd name="T33" fmla="*/ 2147481250 h 76"/>
                <a:gd name="T34" fmla="*/ 0 w 78"/>
                <a:gd name="T35" fmla="*/ 2147481250 h 76"/>
                <a:gd name="T36" fmla="*/ 2147481272 w 78"/>
                <a:gd name="T37" fmla="*/ 2147481250 h 76"/>
                <a:gd name="T38" fmla="*/ 2147481272 w 78"/>
                <a:gd name="T39" fmla="*/ 2147481250 h 76"/>
                <a:gd name="T40" fmla="*/ 2147481272 w 78"/>
                <a:gd name="T41" fmla="*/ 2147481250 h 76"/>
                <a:gd name="T42" fmla="*/ 2147481272 w 78"/>
                <a:gd name="T43" fmla="*/ 2147481250 h 76"/>
                <a:gd name="T44" fmla="*/ 2147481272 w 78"/>
                <a:gd name="T45" fmla="*/ 2147481250 h 76"/>
                <a:gd name="T46" fmla="*/ 2147481272 w 78"/>
                <a:gd name="T47" fmla="*/ 2147481250 h 76"/>
                <a:gd name="T48" fmla="*/ 2147481272 w 78"/>
                <a:gd name="T49" fmla="*/ 2147481250 h 76"/>
                <a:gd name="T50" fmla="*/ 2147481272 w 78"/>
                <a:gd name="T51" fmla="*/ 2147481250 h 76"/>
                <a:gd name="T52" fmla="*/ 2147481272 w 78"/>
                <a:gd name="T53" fmla="*/ 2147481250 h 76"/>
                <a:gd name="T54" fmla="*/ 2147481272 w 78"/>
                <a:gd name="T55" fmla="*/ 2147481250 h 76"/>
                <a:gd name="T56" fmla="*/ 2147481272 w 78"/>
                <a:gd name="T57" fmla="*/ 2147481250 h 76"/>
                <a:gd name="T58" fmla="*/ 2147481272 w 78"/>
                <a:gd name="T59" fmla="*/ 2147481250 h 76"/>
                <a:gd name="T60" fmla="*/ 2147481272 w 78"/>
                <a:gd name="T61" fmla="*/ 2147481250 h 76"/>
                <a:gd name="T62" fmla="*/ 2147481272 w 78"/>
                <a:gd name="T63" fmla="*/ 2147481250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8"/>
                <a:gd name="T97" fmla="*/ 0 h 76"/>
                <a:gd name="T98" fmla="*/ 78 w 78"/>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8" h="76">
                  <a:moveTo>
                    <a:pt x="78" y="32"/>
                  </a:moveTo>
                  <a:lnTo>
                    <a:pt x="72" y="34"/>
                  </a:lnTo>
                  <a:lnTo>
                    <a:pt x="66" y="34"/>
                  </a:lnTo>
                  <a:lnTo>
                    <a:pt x="56" y="34"/>
                  </a:lnTo>
                  <a:lnTo>
                    <a:pt x="60" y="0"/>
                  </a:lnTo>
                  <a:lnTo>
                    <a:pt x="34" y="0"/>
                  </a:lnTo>
                  <a:lnTo>
                    <a:pt x="30" y="2"/>
                  </a:lnTo>
                  <a:lnTo>
                    <a:pt x="26" y="6"/>
                  </a:lnTo>
                  <a:lnTo>
                    <a:pt x="22" y="14"/>
                  </a:lnTo>
                  <a:lnTo>
                    <a:pt x="24" y="18"/>
                  </a:lnTo>
                  <a:lnTo>
                    <a:pt x="26" y="22"/>
                  </a:lnTo>
                  <a:lnTo>
                    <a:pt x="30" y="24"/>
                  </a:lnTo>
                  <a:lnTo>
                    <a:pt x="32" y="30"/>
                  </a:lnTo>
                  <a:lnTo>
                    <a:pt x="32" y="36"/>
                  </a:lnTo>
                  <a:lnTo>
                    <a:pt x="10" y="36"/>
                  </a:lnTo>
                  <a:lnTo>
                    <a:pt x="6" y="42"/>
                  </a:lnTo>
                  <a:lnTo>
                    <a:pt x="4" y="48"/>
                  </a:lnTo>
                  <a:lnTo>
                    <a:pt x="0" y="62"/>
                  </a:lnTo>
                  <a:lnTo>
                    <a:pt x="8" y="70"/>
                  </a:lnTo>
                  <a:lnTo>
                    <a:pt x="14" y="72"/>
                  </a:lnTo>
                  <a:lnTo>
                    <a:pt x="18" y="74"/>
                  </a:lnTo>
                  <a:lnTo>
                    <a:pt x="28" y="74"/>
                  </a:lnTo>
                  <a:lnTo>
                    <a:pt x="32" y="74"/>
                  </a:lnTo>
                  <a:lnTo>
                    <a:pt x="36" y="76"/>
                  </a:lnTo>
                  <a:lnTo>
                    <a:pt x="42" y="74"/>
                  </a:lnTo>
                  <a:lnTo>
                    <a:pt x="44" y="68"/>
                  </a:lnTo>
                  <a:lnTo>
                    <a:pt x="50" y="68"/>
                  </a:lnTo>
                  <a:lnTo>
                    <a:pt x="54" y="60"/>
                  </a:lnTo>
                  <a:lnTo>
                    <a:pt x="58" y="54"/>
                  </a:lnTo>
                  <a:lnTo>
                    <a:pt x="68" y="46"/>
                  </a:lnTo>
                  <a:lnTo>
                    <a:pt x="72" y="38"/>
                  </a:lnTo>
                  <a:lnTo>
                    <a:pt x="78" y="32"/>
                  </a:lnTo>
                  <a:close/>
                </a:path>
              </a:pathLst>
            </a:custGeom>
            <a:solidFill>
              <a:srgbClr val="C0C0C0"/>
            </a:solidFill>
            <a:ln w="12700">
              <a:solidFill>
                <a:schemeClr val="bg1"/>
              </a:solidFill>
              <a:round/>
              <a:headEnd/>
              <a:tailEnd/>
            </a:ln>
          </p:spPr>
          <p:txBody>
            <a:bodyPr/>
            <a:lstStyle/>
            <a:p>
              <a:endParaRPr lang="en-GB"/>
            </a:p>
          </p:txBody>
        </p:sp>
        <p:sp>
          <p:nvSpPr>
            <p:cNvPr id="58761" name="Freeform 48"/>
            <p:cNvSpPr>
              <a:spLocks/>
            </p:cNvSpPr>
            <p:nvPr/>
          </p:nvSpPr>
          <p:spPr bwMode="auto">
            <a:xfrm>
              <a:off x="613" y="1785"/>
              <a:ext cx="461" cy="360"/>
            </a:xfrm>
            <a:custGeom>
              <a:avLst/>
              <a:gdLst>
                <a:gd name="T0" fmla="*/ 2147483647 w 460"/>
                <a:gd name="T1" fmla="*/ 2147481384 h 360"/>
                <a:gd name="T2" fmla="*/ 2147483647 w 460"/>
                <a:gd name="T3" fmla="*/ 2147481384 h 360"/>
                <a:gd name="T4" fmla="*/ 2147483647 w 460"/>
                <a:gd name="T5" fmla="*/ 2147481384 h 360"/>
                <a:gd name="T6" fmla="*/ 2147483647 w 460"/>
                <a:gd name="T7" fmla="*/ 2147481384 h 360"/>
                <a:gd name="T8" fmla="*/ 2147483647 w 460"/>
                <a:gd name="T9" fmla="*/ 2147481384 h 360"/>
                <a:gd name="T10" fmla="*/ 2147483647 w 460"/>
                <a:gd name="T11" fmla="*/ 2147481384 h 360"/>
                <a:gd name="T12" fmla="*/ 2147483647 w 460"/>
                <a:gd name="T13" fmla="*/ 2147481384 h 360"/>
                <a:gd name="T14" fmla="*/ 2147483647 w 460"/>
                <a:gd name="T15" fmla="*/ 2147481384 h 360"/>
                <a:gd name="T16" fmla="*/ 2147483647 w 460"/>
                <a:gd name="T17" fmla="*/ 2147481384 h 360"/>
                <a:gd name="T18" fmla="*/ 2147483647 w 460"/>
                <a:gd name="T19" fmla="*/ 2147481384 h 360"/>
                <a:gd name="T20" fmla="*/ 2147483647 w 460"/>
                <a:gd name="T21" fmla="*/ 2147481384 h 360"/>
                <a:gd name="T22" fmla="*/ 2147483647 w 460"/>
                <a:gd name="T23" fmla="*/ 2147481384 h 360"/>
                <a:gd name="T24" fmla="*/ 2147483647 w 460"/>
                <a:gd name="T25" fmla="*/ 2147481384 h 360"/>
                <a:gd name="T26" fmla="*/ 2147483647 w 460"/>
                <a:gd name="T27" fmla="*/ 2147481384 h 360"/>
                <a:gd name="T28" fmla="*/ 2147483647 w 460"/>
                <a:gd name="T29" fmla="*/ 2147481384 h 360"/>
                <a:gd name="T30" fmla="*/ 2147483647 w 460"/>
                <a:gd name="T31" fmla="*/ 2147481384 h 360"/>
                <a:gd name="T32" fmla="*/ 2147483647 w 460"/>
                <a:gd name="T33" fmla="*/ 0 h 360"/>
                <a:gd name="T34" fmla="*/ 2147483647 w 460"/>
                <a:gd name="T35" fmla="*/ 2147481384 h 360"/>
                <a:gd name="T36" fmla="*/ 2147483647 w 460"/>
                <a:gd name="T37" fmla="*/ 2147481384 h 360"/>
                <a:gd name="T38" fmla="*/ 2147483647 w 460"/>
                <a:gd name="T39" fmla="*/ 2147481384 h 360"/>
                <a:gd name="T40" fmla="*/ 2147483647 w 460"/>
                <a:gd name="T41" fmla="*/ 2147481384 h 360"/>
                <a:gd name="T42" fmla="*/ 2147483647 w 460"/>
                <a:gd name="T43" fmla="*/ 2147481384 h 360"/>
                <a:gd name="T44" fmla="*/ 2147483647 w 460"/>
                <a:gd name="T45" fmla="*/ 2147481384 h 360"/>
                <a:gd name="T46" fmla="*/ 2147483647 w 460"/>
                <a:gd name="T47" fmla="*/ 2147481384 h 360"/>
                <a:gd name="T48" fmla="*/ 2147483647 w 460"/>
                <a:gd name="T49" fmla="*/ 2147481384 h 360"/>
                <a:gd name="T50" fmla="*/ 2147483647 w 460"/>
                <a:gd name="T51" fmla="*/ 2147481384 h 360"/>
                <a:gd name="T52" fmla="*/ 2147483647 w 460"/>
                <a:gd name="T53" fmla="*/ 2147481384 h 360"/>
                <a:gd name="T54" fmla="*/ 2147483647 w 460"/>
                <a:gd name="T55" fmla="*/ 2147481384 h 360"/>
                <a:gd name="T56" fmla="*/ 2147483647 w 460"/>
                <a:gd name="T57" fmla="*/ 2147481384 h 360"/>
                <a:gd name="T58" fmla="*/ 2147483647 w 460"/>
                <a:gd name="T59" fmla="*/ 2147481384 h 360"/>
                <a:gd name="T60" fmla="*/ 2147483647 w 460"/>
                <a:gd name="T61" fmla="*/ 2147481384 h 360"/>
                <a:gd name="T62" fmla="*/ 2147483647 w 460"/>
                <a:gd name="T63" fmla="*/ 2147481384 h 360"/>
                <a:gd name="T64" fmla="*/ 2147483647 w 460"/>
                <a:gd name="T65" fmla="*/ 2147481384 h 360"/>
                <a:gd name="T66" fmla="*/ 2147483647 w 460"/>
                <a:gd name="T67" fmla="*/ 2147481384 h 360"/>
                <a:gd name="T68" fmla="*/ 2147483647 w 460"/>
                <a:gd name="T69" fmla="*/ 2147481384 h 360"/>
                <a:gd name="T70" fmla="*/ 2147483647 w 460"/>
                <a:gd name="T71" fmla="*/ 2147481384 h 360"/>
                <a:gd name="T72" fmla="*/ 2147483647 w 460"/>
                <a:gd name="T73" fmla="*/ 2147481384 h 360"/>
                <a:gd name="T74" fmla="*/ 2147483647 w 460"/>
                <a:gd name="T75" fmla="*/ 2147481384 h 360"/>
                <a:gd name="T76" fmla="*/ 2147483647 w 460"/>
                <a:gd name="T77" fmla="*/ 2147481384 h 360"/>
                <a:gd name="T78" fmla="*/ 2147483647 w 460"/>
                <a:gd name="T79" fmla="*/ 2147481384 h 360"/>
                <a:gd name="T80" fmla="*/ 2147483647 w 460"/>
                <a:gd name="T81" fmla="*/ 2147481384 h 360"/>
                <a:gd name="T82" fmla="*/ 2147483647 w 460"/>
                <a:gd name="T83" fmla="*/ 2147481384 h 360"/>
                <a:gd name="T84" fmla="*/ 2147483647 w 460"/>
                <a:gd name="T85" fmla="*/ 2147481384 h 360"/>
                <a:gd name="T86" fmla="*/ 2147483647 w 460"/>
                <a:gd name="T87" fmla="*/ 2147481384 h 360"/>
                <a:gd name="T88" fmla="*/ 2147483647 w 460"/>
                <a:gd name="T89" fmla="*/ 2147481384 h 360"/>
                <a:gd name="T90" fmla="*/ 2147483647 w 460"/>
                <a:gd name="T91" fmla="*/ 2147481384 h 360"/>
                <a:gd name="T92" fmla="*/ 2147483647 w 460"/>
                <a:gd name="T93" fmla="*/ 2147481384 h 360"/>
                <a:gd name="T94" fmla="*/ 2147483647 w 460"/>
                <a:gd name="T95" fmla="*/ 2147481384 h 360"/>
                <a:gd name="T96" fmla="*/ 2147483647 w 460"/>
                <a:gd name="T97" fmla="*/ 2147481384 h 360"/>
                <a:gd name="T98" fmla="*/ 2147483647 w 460"/>
                <a:gd name="T99" fmla="*/ 2147481384 h 360"/>
                <a:gd name="T100" fmla="*/ 2147483647 w 460"/>
                <a:gd name="T101" fmla="*/ 2147481384 h 360"/>
                <a:gd name="T102" fmla="*/ 2147483647 w 460"/>
                <a:gd name="T103" fmla="*/ 2147481384 h 360"/>
                <a:gd name="T104" fmla="*/ 2147483647 w 460"/>
                <a:gd name="T105" fmla="*/ 2147481384 h 360"/>
                <a:gd name="T106" fmla="*/ 2147483647 w 460"/>
                <a:gd name="T107" fmla="*/ 2147481384 h 360"/>
                <a:gd name="T108" fmla="*/ 2147483647 w 460"/>
                <a:gd name="T109" fmla="*/ 2147481384 h 360"/>
                <a:gd name="T110" fmla="*/ 2147483647 w 460"/>
                <a:gd name="T111" fmla="*/ 2147481384 h 3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0"/>
                <a:gd name="T169" fmla="*/ 0 h 360"/>
                <a:gd name="T170" fmla="*/ 460 w 460"/>
                <a:gd name="T171" fmla="*/ 360 h 3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0" h="360">
                  <a:moveTo>
                    <a:pt x="430" y="292"/>
                  </a:moveTo>
                  <a:lnTo>
                    <a:pt x="434" y="288"/>
                  </a:lnTo>
                  <a:lnTo>
                    <a:pt x="436" y="280"/>
                  </a:lnTo>
                  <a:lnTo>
                    <a:pt x="442" y="266"/>
                  </a:lnTo>
                  <a:lnTo>
                    <a:pt x="446" y="250"/>
                  </a:lnTo>
                  <a:lnTo>
                    <a:pt x="448" y="244"/>
                  </a:lnTo>
                  <a:lnTo>
                    <a:pt x="452" y="238"/>
                  </a:lnTo>
                  <a:lnTo>
                    <a:pt x="460" y="224"/>
                  </a:lnTo>
                  <a:lnTo>
                    <a:pt x="458" y="220"/>
                  </a:lnTo>
                  <a:lnTo>
                    <a:pt x="458" y="216"/>
                  </a:lnTo>
                  <a:lnTo>
                    <a:pt x="454" y="216"/>
                  </a:lnTo>
                  <a:lnTo>
                    <a:pt x="440" y="216"/>
                  </a:lnTo>
                  <a:lnTo>
                    <a:pt x="422" y="218"/>
                  </a:lnTo>
                  <a:lnTo>
                    <a:pt x="406" y="222"/>
                  </a:lnTo>
                  <a:lnTo>
                    <a:pt x="400" y="226"/>
                  </a:lnTo>
                  <a:lnTo>
                    <a:pt x="396" y="230"/>
                  </a:lnTo>
                  <a:lnTo>
                    <a:pt x="390" y="240"/>
                  </a:lnTo>
                  <a:lnTo>
                    <a:pt x="384" y="250"/>
                  </a:lnTo>
                  <a:lnTo>
                    <a:pt x="378" y="262"/>
                  </a:lnTo>
                  <a:lnTo>
                    <a:pt x="372" y="272"/>
                  </a:lnTo>
                  <a:lnTo>
                    <a:pt x="358" y="274"/>
                  </a:lnTo>
                  <a:lnTo>
                    <a:pt x="344" y="278"/>
                  </a:lnTo>
                  <a:lnTo>
                    <a:pt x="332" y="280"/>
                  </a:lnTo>
                  <a:lnTo>
                    <a:pt x="320" y="282"/>
                  </a:lnTo>
                  <a:lnTo>
                    <a:pt x="310" y="280"/>
                  </a:lnTo>
                  <a:lnTo>
                    <a:pt x="300" y="274"/>
                  </a:lnTo>
                  <a:lnTo>
                    <a:pt x="292" y="266"/>
                  </a:lnTo>
                  <a:lnTo>
                    <a:pt x="286" y="254"/>
                  </a:lnTo>
                  <a:lnTo>
                    <a:pt x="280" y="242"/>
                  </a:lnTo>
                  <a:lnTo>
                    <a:pt x="276" y="230"/>
                  </a:lnTo>
                  <a:lnTo>
                    <a:pt x="274" y="218"/>
                  </a:lnTo>
                  <a:lnTo>
                    <a:pt x="274" y="208"/>
                  </a:lnTo>
                  <a:lnTo>
                    <a:pt x="276" y="190"/>
                  </a:lnTo>
                  <a:lnTo>
                    <a:pt x="280" y="170"/>
                  </a:lnTo>
                  <a:lnTo>
                    <a:pt x="288" y="152"/>
                  </a:lnTo>
                  <a:lnTo>
                    <a:pt x="296" y="136"/>
                  </a:lnTo>
                  <a:lnTo>
                    <a:pt x="276" y="130"/>
                  </a:lnTo>
                  <a:lnTo>
                    <a:pt x="266" y="124"/>
                  </a:lnTo>
                  <a:lnTo>
                    <a:pt x="262" y="122"/>
                  </a:lnTo>
                  <a:lnTo>
                    <a:pt x="260" y="118"/>
                  </a:lnTo>
                  <a:lnTo>
                    <a:pt x="258" y="100"/>
                  </a:lnTo>
                  <a:lnTo>
                    <a:pt x="254" y="80"/>
                  </a:lnTo>
                  <a:lnTo>
                    <a:pt x="250" y="72"/>
                  </a:lnTo>
                  <a:lnTo>
                    <a:pt x="246" y="64"/>
                  </a:lnTo>
                  <a:lnTo>
                    <a:pt x="240" y="60"/>
                  </a:lnTo>
                  <a:lnTo>
                    <a:pt x="232" y="58"/>
                  </a:lnTo>
                  <a:lnTo>
                    <a:pt x="226" y="60"/>
                  </a:lnTo>
                  <a:lnTo>
                    <a:pt x="224" y="60"/>
                  </a:lnTo>
                  <a:lnTo>
                    <a:pt x="218" y="66"/>
                  </a:lnTo>
                  <a:lnTo>
                    <a:pt x="212" y="70"/>
                  </a:lnTo>
                  <a:lnTo>
                    <a:pt x="206" y="72"/>
                  </a:lnTo>
                  <a:lnTo>
                    <a:pt x="202" y="72"/>
                  </a:lnTo>
                  <a:lnTo>
                    <a:pt x="198" y="70"/>
                  </a:lnTo>
                  <a:lnTo>
                    <a:pt x="194" y="66"/>
                  </a:lnTo>
                  <a:lnTo>
                    <a:pt x="192" y="62"/>
                  </a:lnTo>
                  <a:lnTo>
                    <a:pt x="186" y="40"/>
                  </a:lnTo>
                  <a:lnTo>
                    <a:pt x="182" y="36"/>
                  </a:lnTo>
                  <a:lnTo>
                    <a:pt x="178" y="32"/>
                  </a:lnTo>
                  <a:lnTo>
                    <a:pt x="172" y="26"/>
                  </a:lnTo>
                  <a:lnTo>
                    <a:pt x="170" y="18"/>
                  </a:lnTo>
                  <a:lnTo>
                    <a:pt x="164" y="20"/>
                  </a:lnTo>
                  <a:lnTo>
                    <a:pt x="158" y="20"/>
                  </a:lnTo>
                  <a:lnTo>
                    <a:pt x="142" y="18"/>
                  </a:lnTo>
                  <a:lnTo>
                    <a:pt x="138" y="28"/>
                  </a:lnTo>
                  <a:lnTo>
                    <a:pt x="84" y="28"/>
                  </a:lnTo>
                  <a:lnTo>
                    <a:pt x="36" y="2"/>
                  </a:lnTo>
                  <a:lnTo>
                    <a:pt x="30" y="0"/>
                  </a:lnTo>
                  <a:lnTo>
                    <a:pt x="22" y="0"/>
                  </a:lnTo>
                  <a:lnTo>
                    <a:pt x="0" y="2"/>
                  </a:lnTo>
                  <a:lnTo>
                    <a:pt x="0" y="8"/>
                  </a:lnTo>
                  <a:lnTo>
                    <a:pt x="0" y="12"/>
                  </a:lnTo>
                  <a:lnTo>
                    <a:pt x="2" y="14"/>
                  </a:lnTo>
                  <a:lnTo>
                    <a:pt x="2" y="38"/>
                  </a:lnTo>
                  <a:lnTo>
                    <a:pt x="2" y="40"/>
                  </a:lnTo>
                  <a:lnTo>
                    <a:pt x="2" y="44"/>
                  </a:lnTo>
                  <a:lnTo>
                    <a:pt x="4" y="50"/>
                  </a:lnTo>
                  <a:lnTo>
                    <a:pt x="4" y="56"/>
                  </a:lnTo>
                  <a:lnTo>
                    <a:pt x="8" y="60"/>
                  </a:lnTo>
                  <a:lnTo>
                    <a:pt x="14" y="66"/>
                  </a:lnTo>
                  <a:lnTo>
                    <a:pt x="22" y="74"/>
                  </a:lnTo>
                  <a:lnTo>
                    <a:pt x="24" y="78"/>
                  </a:lnTo>
                  <a:lnTo>
                    <a:pt x="24" y="82"/>
                  </a:lnTo>
                  <a:lnTo>
                    <a:pt x="22" y="88"/>
                  </a:lnTo>
                  <a:lnTo>
                    <a:pt x="16" y="90"/>
                  </a:lnTo>
                  <a:lnTo>
                    <a:pt x="12" y="94"/>
                  </a:lnTo>
                  <a:lnTo>
                    <a:pt x="8" y="98"/>
                  </a:lnTo>
                  <a:lnTo>
                    <a:pt x="8" y="102"/>
                  </a:lnTo>
                  <a:lnTo>
                    <a:pt x="12" y="108"/>
                  </a:lnTo>
                  <a:lnTo>
                    <a:pt x="18" y="114"/>
                  </a:lnTo>
                  <a:lnTo>
                    <a:pt x="26" y="118"/>
                  </a:lnTo>
                  <a:lnTo>
                    <a:pt x="34" y="120"/>
                  </a:lnTo>
                  <a:lnTo>
                    <a:pt x="36" y="126"/>
                  </a:lnTo>
                  <a:lnTo>
                    <a:pt x="40" y="128"/>
                  </a:lnTo>
                  <a:lnTo>
                    <a:pt x="42" y="132"/>
                  </a:lnTo>
                  <a:lnTo>
                    <a:pt x="44" y="138"/>
                  </a:lnTo>
                  <a:lnTo>
                    <a:pt x="44" y="142"/>
                  </a:lnTo>
                  <a:lnTo>
                    <a:pt x="42" y="146"/>
                  </a:lnTo>
                  <a:lnTo>
                    <a:pt x="40" y="150"/>
                  </a:lnTo>
                  <a:lnTo>
                    <a:pt x="40" y="154"/>
                  </a:lnTo>
                  <a:lnTo>
                    <a:pt x="40" y="158"/>
                  </a:lnTo>
                  <a:lnTo>
                    <a:pt x="42" y="160"/>
                  </a:lnTo>
                  <a:lnTo>
                    <a:pt x="46" y="164"/>
                  </a:lnTo>
                  <a:lnTo>
                    <a:pt x="52" y="168"/>
                  </a:lnTo>
                  <a:lnTo>
                    <a:pt x="58" y="174"/>
                  </a:lnTo>
                  <a:lnTo>
                    <a:pt x="70" y="194"/>
                  </a:lnTo>
                  <a:lnTo>
                    <a:pt x="74" y="192"/>
                  </a:lnTo>
                  <a:lnTo>
                    <a:pt x="78" y="190"/>
                  </a:lnTo>
                  <a:lnTo>
                    <a:pt x="80" y="188"/>
                  </a:lnTo>
                  <a:lnTo>
                    <a:pt x="82" y="184"/>
                  </a:lnTo>
                  <a:lnTo>
                    <a:pt x="80" y="176"/>
                  </a:lnTo>
                  <a:lnTo>
                    <a:pt x="74" y="168"/>
                  </a:lnTo>
                  <a:lnTo>
                    <a:pt x="70" y="162"/>
                  </a:lnTo>
                  <a:lnTo>
                    <a:pt x="64" y="156"/>
                  </a:lnTo>
                  <a:lnTo>
                    <a:pt x="66" y="152"/>
                  </a:lnTo>
                  <a:lnTo>
                    <a:pt x="64" y="148"/>
                  </a:lnTo>
                  <a:lnTo>
                    <a:pt x="60" y="136"/>
                  </a:lnTo>
                  <a:lnTo>
                    <a:pt x="58" y="124"/>
                  </a:lnTo>
                  <a:lnTo>
                    <a:pt x="54" y="114"/>
                  </a:lnTo>
                  <a:lnTo>
                    <a:pt x="52" y="112"/>
                  </a:lnTo>
                  <a:lnTo>
                    <a:pt x="50" y="110"/>
                  </a:lnTo>
                  <a:lnTo>
                    <a:pt x="50" y="108"/>
                  </a:lnTo>
                  <a:lnTo>
                    <a:pt x="48" y="96"/>
                  </a:lnTo>
                  <a:lnTo>
                    <a:pt x="46" y="86"/>
                  </a:lnTo>
                  <a:lnTo>
                    <a:pt x="38" y="66"/>
                  </a:lnTo>
                  <a:lnTo>
                    <a:pt x="36" y="64"/>
                  </a:lnTo>
                  <a:lnTo>
                    <a:pt x="36" y="62"/>
                  </a:lnTo>
                  <a:lnTo>
                    <a:pt x="34" y="60"/>
                  </a:lnTo>
                  <a:lnTo>
                    <a:pt x="32" y="60"/>
                  </a:lnTo>
                  <a:lnTo>
                    <a:pt x="30" y="58"/>
                  </a:lnTo>
                  <a:lnTo>
                    <a:pt x="28" y="50"/>
                  </a:lnTo>
                  <a:lnTo>
                    <a:pt x="30" y="32"/>
                  </a:lnTo>
                  <a:lnTo>
                    <a:pt x="32" y="24"/>
                  </a:lnTo>
                  <a:lnTo>
                    <a:pt x="32" y="22"/>
                  </a:lnTo>
                  <a:lnTo>
                    <a:pt x="34" y="20"/>
                  </a:lnTo>
                  <a:lnTo>
                    <a:pt x="40" y="22"/>
                  </a:lnTo>
                  <a:lnTo>
                    <a:pt x="46" y="24"/>
                  </a:lnTo>
                  <a:lnTo>
                    <a:pt x="50" y="28"/>
                  </a:lnTo>
                  <a:lnTo>
                    <a:pt x="52" y="34"/>
                  </a:lnTo>
                  <a:lnTo>
                    <a:pt x="56" y="46"/>
                  </a:lnTo>
                  <a:lnTo>
                    <a:pt x="58" y="58"/>
                  </a:lnTo>
                  <a:lnTo>
                    <a:pt x="58" y="62"/>
                  </a:lnTo>
                  <a:lnTo>
                    <a:pt x="56" y="68"/>
                  </a:lnTo>
                  <a:lnTo>
                    <a:pt x="54" y="74"/>
                  </a:lnTo>
                  <a:lnTo>
                    <a:pt x="54" y="76"/>
                  </a:lnTo>
                  <a:lnTo>
                    <a:pt x="56" y="78"/>
                  </a:lnTo>
                  <a:lnTo>
                    <a:pt x="62" y="78"/>
                  </a:lnTo>
                  <a:lnTo>
                    <a:pt x="62" y="84"/>
                  </a:lnTo>
                  <a:lnTo>
                    <a:pt x="66" y="90"/>
                  </a:lnTo>
                  <a:lnTo>
                    <a:pt x="70" y="94"/>
                  </a:lnTo>
                  <a:lnTo>
                    <a:pt x="74" y="94"/>
                  </a:lnTo>
                  <a:lnTo>
                    <a:pt x="78" y="106"/>
                  </a:lnTo>
                  <a:lnTo>
                    <a:pt x="82" y="112"/>
                  </a:lnTo>
                  <a:lnTo>
                    <a:pt x="86" y="118"/>
                  </a:lnTo>
                  <a:lnTo>
                    <a:pt x="90" y="120"/>
                  </a:lnTo>
                  <a:lnTo>
                    <a:pt x="92" y="122"/>
                  </a:lnTo>
                  <a:lnTo>
                    <a:pt x="94" y="124"/>
                  </a:lnTo>
                  <a:lnTo>
                    <a:pt x="92" y="128"/>
                  </a:lnTo>
                  <a:lnTo>
                    <a:pt x="90" y="134"/>
                  </a:lnTo>
                  <a:lnTo>
                    <a:pt x="92" y="140"/>
                  </a:lnTo>
                  <a:lnTo>
                    <a:pt x="98" y="150"/>
                  </a:lnTo>
                  <a:lnTo>
                    <a:pt x="112" y="164"/>
                  </a:lnTo>
                  <a:lnTo>
                    <a:pt x="120" y="172"/>
                  </a:lnTo>
                  <a:lnTo>
                    <a:pt x="126" y="180"/>
                  </a:lnTo>
                  <a:lnTo>
                    <a:pt x="132" y="190"/>
                  </a:lnTo>
                  <a:lnTo>
                    <a:pt x="140" y="200"/>
                  </a:lnTo>
                  <a:lnTo>
                    <a:pt x="140" y="216"/>
                  </a:lnTo>
                  <a:lnTo>
                    <a:pt x="142" y="220"/>
                  </a:lnTo>
                  <a:lnTo>
                    <a:pt x="142" y="224"/>
                  </a:lnTo>
                  <a:lnTo>
                    <a:pt x="142" y="230"/>
                  </a:lnTo>
                  <a:lnTo>
                    <a:pt x="140" y="234"/>
                  </a:lnTo>
                  <a:lnTo>
                    <a:pt x="138" y="234"/>
                  </a:lnTo>
                  <a:lnTo>
                    <a:pt x="138" y="236"/>
                  </a:lnTo>
                  <a:lnTo>
                    <a:pt x="138" y="242"/>
                  </a:lnTo>
                  <a:lnTo>
                    <a:pt x="134" y="242"/>
                  </a:lnTo>
                  <a:lnTo>
                    <a:pt x="134" y="248"/>
                  </a:lnTo>
                  <a:lnTo>
                    <a:pt x="136" y="254"/>
                  </a:lnTo>
                  <a:lnTo>
                    <a:pt x="140" y="260"/>
                  </a:lnTo>
                  <a:lnTo>
                    <a:pt x="148" y="268"/>
                  </a:lnTo>
                  <a:lnTo>
                    <a:pt x="158" y="274"/>
                  </a:lnTo>
                  <a:lnTo>
                    <a:pt x="162" y="280"/>
                  </a:lnTo>
                  <a:lnTo>
                    <a:pt x="166" y="284"/>
                  </a:lnTo>
                  <a:lnTo>
                    <a:pt x="170" y="288"/>
                  </a:lnTo>
                  <a:lnTo>
                    <a:pt x="178" y="288"/>
                  </a:lnTo>
                  <a:lnTo>
                    <a:pt x="186" y="290"/>
                  </a:lnTo>
                  <a:lnTo>
                    <a:pt x="192" y="294"/>
                  </a:lnTo>
                  <a:lnTo>
                    <a:pt x="204" y="304"/>
                  </a:lnTo>
                  <a:lnTo>
                    <a:pt x="212" y="310"/>
                  </a:lnTo>
                  <a:lnTo>
                    <a:pt x="220" y="314"/>
                  </a:lnTo>
                  <a:lnTo>
                    <a:pt x="234" y="320"/>
                  </a:lnTo>
                  <a:lnTo>
                    <a:pt x="250" y="328"/>
                  </a:lnTo>
                  <a:lnTo>
                    <a:pt x="264" y="334"/>
                  </a:lnTo>
                  <a:lnTo>
                    <a:pt x="272" y="336"/>
                  </a:lnTo>
                  <a:lnTo>
                    <a:pt x="280" y="336"/>
                  </a:lnTo>
                  <a:lnTo>
                    <a:pt x="286" y="336"/>
                  </a:lnTo>
                  <a:lnTo>
                    <a:pt x="294" y="330"/>
                  </a:lnTo>
                  <a:lnTo>
                    <a:pt x="300" y="326"/>
                  </a:lnTo>
                  <a:lnTo>
                    <a:pt x="306" y="324"/>
                  </a:lnTo>
                  <a:lnTo>
                    <a:pt x="312" y="326"/>
                  </a:lnTo>
                  <a:lnTo>
                    <a:pt x="318" y="328"/>
                  </a:lnTo>
                  <a:lnTo>
                    <a:pt x="328" y="334"/>
                  </a:lnTo>
                  <a:lnTo>
                    <a:pt x="336" y="342"/>
                  </a:lnTo>
                  <a:lnTo>
                    <a:pt x="342" y="350"/>
                  </a:lnTo>
                  <a:lnTo>
                    <a:pt x="348" y="360"/>
                  </a:lnTo>
                  <a:lnTo>
                    <a:pt x="352" y="346"/>
                  </a:lnTo>
                  <a:lnTo>
                    <a:pt x="354" y="338"/>
                  </a:lnTo>
                  <a:lnTo>
                    <a:pt x="358" y="334"/>
                  </a:lnTo>
                  <a:lnTo>
                    <a:pt x="380" y="334"/>
                  </a:lnTo>
                  <a:lnTo>
                    <a:pt x="380" y="328"/>
                  </a:lnTo>
                  <a:lnTo>
                    <a:pt x="378" y="322"/>
                  </a:lnTo>
                  <a:lnTo>
                    <a:pt x="374" y="320"/>
                  </a:lnTo>
                  <a:lnTo>
                    <a:pt x="372" y="316"/>
                  </a:lnTo>
                  <a:lnTo>
                    <a:pt x="370" y="312"/>
                  </a:lnTo>
                  <a:lnTo>
                    <a:pt x="374" y="304"/>
                  </a:lnTo>
                  <a:lnTo>
                    <a:pt x="378" y="300"/>
                  </a:lnTo>
                  <a:lnTo>
                    <a:pt x="382" y="298"/>
                  </a:lnTo>
                  <a:lnTo>
                    <a:pt x="408" y="298"/>
                  </a:lnTo>
                  <a:lnTo>
                    <a:pt x="412" y="298"/>
                  </a:lnTo>
                  <a:lnTo>
                    <a:pt x="414" y="296"/>
                  </a:lnTo>
                  <a:lnTo>
                    <a:pt x="416" y="292"/>
                  </a:lnTo>
                  <a:lnTo>
                    <a:pt x="418" y="288"/>
                  </a:lnTo>
                  <a:lnTo>
                    <a:pt x="420" y="286"/>
                  </a:lnTo>
                  <a:lnTo>
                    <a:pt x="424" y="286"/>
                  </a:lnTo>
                  <a:lnTo>
                    <a:pt x="426" y="286"/>
                  </a:lnTo>
                  <a:lnTo>
                    <a:pt x="428" y="288"/>
                  </a:lnTo>
                  <a:lnTo>
                    <a:pt x="428" y="292"/>
                  </a:lnTo>
                  <a:lnTo>
                    <a:pt x="430" y="292"/>
                  </a:lnTo>
                  <a:close/>
                </a:path>
              </a:pathLst>
            </a:custGeom>
            <a:solidFill>
              <a:srgbClr val="C0C0C0"/>
            </a:solidFill>
            <a:ln w="12700">
              <a:solidFill>
                <a:schemeClr val="bg1"/>
              </a:solidFill>
              <a:round/>
              <a:headEnd/>
              <a:tailEnd/>
            </a:ln>
          </p:spPr>
          <p:txBody>
            <a:bodyPr/>
            <a:lstStyle/>
            <a:p>
              <a:endParaRPr lang="en-GB"/>
            </a:p>
          </p:txBody>
        </p:sp>
        <p:sp>
          <p:nvSpPr>
            <p:cNvPr id="58762" name="Freeform 50"/>
            <p:cNvSpPr>
              <a:spLocks/>
            </p:cNvSpPr>
            <p:nvPr/>
          </p:nvSpPr>
          <p:spPr bwMode="auto">
            <a:xfrm>
              <a:off x="605" y="2112"/>
              <a:ext cx="34" cy="16"/>
            </a:xfrm>
            <a:custGeom>
              <a:avLst/>
              <a:gdLst>
                <a:gd name="T0" fmla="*/ 0 w 34"/>
                <a:gd name="T1" fmla="*/ 2147481088 h 16"/>
                <a:gd name="T2" fmla="*/ 0 w 34"/>
                <a:gd name="T3" fmla="*/ 2147481088 h 16"/>
                <a:gd name="T4" fmla="*/ 2147481148 w 34"/>
                <a:gd name="T5" fmla="*/ 2147481088 h 16"/>
                <a:gd name="T6" fmla="*/ 2147481148 w 34"/>
                <a:gd name="T7" fmla="*/ 0 h 16"/>
                <a:gd name="T8" fmla="*/ 2147481148 w 34"/>
                <a:gd name="T9" fmla="*/ 0 h 16"/>
                <a:gd name="T10" fmla="*/ 2147481148 w 34"/>
                <a:gd name="T11" fmla="*/ 2147481088 h 16"/>
                <a:gd name="T12" fmla="*/ 2147481148 w 34"/>
                <a:gd name="T13" fmla="*/ 2147481088 h 16"/>
                <a:gd name="T14" fmla="*/ 2147481148 w 34"/>
                <a:gd name="T15" fmla="*/ 2147481088 h 16"/>
                <a:gd name="T16" fmla="*/ 2147481148 w 34"/>
                <a:gd name="T17" fmla="*/ 2147481088 h 16"/>
                <a:gd name="T18" fmla="*/ 2147481148 w 34"/>
                <a:gd name="T19" fmla="*/ 2147481088 h 16"/>
                <a:gd name="T20" fmla="*/ 2147481148 w 34"/>
                <a:gd name="T21" fmla="*/ 2147481088 h 16"/>
                <a:gd name="T22" fmla="*/ 0 w 34"/>
                <a:gd name="T23" fmla="*/ 2147481088 h 16"/>
                <a:gd name="T24" fmla="*/ 0 w 34"/>
                <a:gd name="T25" fmla="*/ 2147481088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16"/>
                <a:gd name="T41" fmla="*/ 34 w 3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16">
                  <a:moveTo>
                    <a:pt x="0" y="8"/>
                  </a:moveTo>
                  <a:lnTo>
                    <a:pt x="0" y="4"/>
                  </a:lnTo>
                  <a:lnTo>
                    <a:pt x="2" y="2"/>
                  </a:lnTo>
                  <a:lnTo>
                    <a:pt x="8" y="0"/>
                  </a:lnTo>
                  <a:lnTo>
                    <a:pt x="14" y="0"/>
                  </a:lnTo>
                  <a:lnTo>
                    <a:pt x="22" y="4"/>
                  </a:lnTo>
                  <a:lnTo>
                    <a:pt x="34" y="12"/>
                  </a:lnTo>
                  <a:lnTo>
                    <a:pt x="28" y="14"/>
                  </a:lnTo>
                  <a:lnTo>
                    <a:pt x="22" y="16"/>
                  </a:lnTo>
                  <a:lnTo>
                    <a:pt x="10" y="14"/>
                  </a:lnTo>
                  <a:lnTo>
                    <a:pt x="4" y="10"/>
                  </a:lnTo>
                  <a:lnTo>
                    <a:pt x="0" y="6"/>
                  </a:lnTo>
                  <a:lnTo>
                    <a:pt x="0" y="8"/>
                  </a:lnTo>
                  <a:close/>
                </a:path>
              </a:pathLst>
            </a:custGeom>
            <a:solidFill>
              <a:srgbClr val="C0C0C0"/>
            </a:solidFill>
            <a:ln w="12700">
              <a:solidFill>
                <a:schemeClr val="bg1"/>
              </a:solidFill>
              <a:round/>
              <a:headEnd/>
              <a:tailEnd/>
            </a:ln>
          </p:spPr>
          <p:txBody>
            <a:bodyPr/>
            <a:lstStyle/>
            <a:p>
              <a:endParaRPr lang="en-GB"/>
            </a:p>
          </p:txBody>
        </p:sp>
        <p:sp>
          <p:nvSpPr>
            <p:cNvPr id="58763" name="Freeform 53"/>
            <p:cNvSpPr>
              <a:spLocks/>
            </p:cNvSpPr>
            <p:nvPr/>
          </p:nvSpPr>
          <p:spPr bwMode="auto">
            <a:xfrm>
              <a:off x="997" y="2151"/>
              <a:ext cx="42" cy="18"/>
            </a:xfrm>
            <a:custGeom>
              <a:avLst/>
              <a:gdLst>
                <a:gd name="T0" fmla="*/ 2147481332 w 42"/>
                <a:gd name="T1" fmla="*/ 2147481202 h 18"/>
                <a:gd name="T2" fmla="*/ 2147481332 w 42"/>
                <a:gd name="T3" fmla="*/ 2147481202 h 18"/>
                <a:gd name="T4" fmla="*/ 2147481332 w 42"/>
                <a:gd name="T5" fmla="*/ 2147481202 h 18"/>
                <a:gd name="T6" fmla="*/ 2147481332 w 42"/>
                <a:gd name="T7" fmla="*/ 2147481202 h 18"/>
                <a:gd name="T8" fmla="*/ 2147481332 w 42"/>
                <a:gd name="T9" fmla="*/ 2147481202 h 18"/>
                <a:gd name="T10" fmla="*/ 0 w 42"/>
                <a:gd name="T11" fmla="*/ 2147481202 h 18"/>
                <a:gd name="T12" fmla="*/ 2147481332 w 42"/>
                <a:gd name="T13" fmla="*/ 2147481202 h 18"/>
                <a:gd name="T14" fmla="*/ 2147481332 w 42"/>
                <a:gd name="T15" fmla="*/ 0 h 18"/>
                <a:gd name="T16" fmla="*/ 2147481332 w 42"/>
                <a:gd name="T17" fmla="*/ 0 h 18"/>
                <a:gd name="T18" fmla="*/ 2147481332 w 42"/>
                <a:gd name="T19" fmla="*/ 2147481202 h 18"/>
                <a:gd name="T20" fmla="*/ 2147481332 w 42"/>
                <a:gd name="T21" fmla="*/ 2147481202 h 18"/>
                <a:gd name="T22" fmla="*/ 2147481332 w 42"/>
                <a:gd name="T23" fmla="*/ 2147481202 h 18"/>
                <a:gd name="T24" fmla="*/ 2147481332 w 42"/>
                <a:gd name="T25" fmla="*/ 2147481202 h 18"/>
                <a:gd name="T26" fmla="*/ 2147481332 w 42"/>
                <a:gd name="T27" fmla="*/ 2147481202 h 18"/>
                <a:gd name="T28" fmla="*/ 2147481332 w 42"/>
                <a:gd name="T29" fmla="*/ 2147481202 h 18"/>
                <a:gd name="T30" fmla="*/ 2147481332 w 42"/>
                <a:gd name="T31" fmla="*/ 2147481202 h 18"/>
                <a:gd name="T32" fmla="*/ 2147481332 w 42"/>
                <a:gd name="T33" fmla="*/ 214748120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40" y="18"/>
                  </a:moveTo>
                  <a:lnTo>
                    <a:pt x="42" y="18"/>
                  </a:lnTo>
                  <a:lnTo>
                    <a:pt x="26" y="18"/>
                  </a:lnTo>
                  <a:lnTo>
                    <a:pt x="12" y="14"/>
                  </a:lnTo>
                  <a:lnTo>
                    <a:pt x="4" y="12"/>
                  </a:lnTo>
                  <a:lnTo>
                    <a:pt x="0" y="8"/>
                  </a:lnTo>
                  <a:lnTo>
                    <a:pt x="6" y="6"/>
                  </a:lnTo>
                  <a:lnTo>
                    <a:pt x="8" y="0"/>
                  </a:lnTo>
                  <a:lnTo>
                    <a:pt x="14" y="0"/>
                  </a:lnTo>
                  <a:lnTo>
                    <a:pt x="18" y="2"/>
                  </a:lnTo>
                  <a:lnTo>
                    <a:pt x="22" y="4"/>
                  </a:lnTo>
                  <a:lnTo>
                    <a:pt x="26" y="8"/>
                  </a:lnTo>
                  <a:lnTo>
                    <a:pt x="32" y="10"/>
                  </a:lnTo>
                  <a:lnTo>
                    <a:pt x="36" y="10"/>
                  </a:lnTo>
                  <a:lnTo>
                    <a:pt x="38" y="12"/>
                  </a:lnTo>
                  <a:lnTo>
                    <a:pt x="40" y="16"/>
                  </a:lnTo>
                  <a:lnTo>
                    <a:pt x="40" y="18"/>
                  </a:lnTo>
                  <a:close/>
                </a:path>
              </a:pathLst>
            </a:custGeom>
            <a:solidFill>
              <a:srgbClr val="C0C0C0"/>
            </a:solidFill>
            <a:ln w="12700">
              <a:solidFill>
                <a:schemeClr val="bg1"/>
              </a:solidFill>
              <a:round/>
              <a:headEnd/>
              <a:tailEnd/>
            </a:ln>
          </p:spPr>
          <p:txBody>
            <a:bodyPr/>
            <a:lstStyle/>
            <a:p>
              <a:endParaRPr lang="en-GB"/>
            </a:p>
          </p:txBody>
        </p:sp>
        <p:sp>
          <p:nvSpPr>
            <p:cNvPr id="58764" name="Freeform 54"/>
            <p:cNvSpPr>
              <a:spLocks/>
            </p:cNvSpPr>
            <p:nvPr/>
          </p:nvSpPr>
          <p:spPr bwMode="auto">
            <a:xfrm>
              <a:off x="1017" y="2071"/>
              <a:ext cx="26" cy="46"/>
            </a:xfrm>
            <a:custGeom>
              <a:avLst/>
              <a:gdLst>
                <a:gd name="T0" fmla="*/ 2147481482 w 26"/>
                <a:gd name="T1" fmla="*/ 2147481400 h 46"/>
                <a:gd name="T2" fmla="*/ 2147481482 w 26"/>
                <a:gd name="T3" fmla="*/ 2147481400 h 46"/>
                <a:gd name="T4" fmla="*/ 2147481482 w 26"/>
                <a:gd name="T5" fmla="*/ 2147481400 h 46"/>
                <a:gd name="T6" fmla="*/ 2147481482 w 26"/>
                <a:gd name="T7" fmla="*/ 2147481400 h 46"/>
                <a:gd name="T8" fmla="*/ 2147481482 w 26"/>
                <a:gd name="T9" fmla="*/ 2147481400 h 46"/>
                <a:gd name="T10" fmla="*/ 2147481482 w 26"/>
                <a:gd name="T11" fmla="*/ 2147481400 h 46"/>
                <a:gd name="T12" fmla="*/ 2147481482 w 26"/>
                <a:gd name="T13" fmla="*/ 2147481400 h 46"/>
                <a:gd name="T14" fmla="*/ 0 w 26"/>
                <a:gd name="T15" fmla="*/ 2147481400 h 46"/>
                <a:gd name="T16" fmla="*/ 2147481482 w 26"/>
                <a:gd name="T17" fmla="*/ 2147481400 h 46"/>
                <a:gd name="T18" fmla="*/ 2147481482 w 26"/>
                <a:gd name="T19" fmla="*/ 2147481400 h 46"/>
                <a:gd name="T20" fmla="*/ 2147481482 w 26"/>
                <a:gd name="T21" fmla="*/ 2147481400 h 46"/>
                <a:gd name="T22" fmla="*/ 2147481482 w 26"/>
                <a:gd name="T23" fmla="*/ 2147481400 h 46"/>
                <a:gd name="T24" fmla="*/ 2147481482 w 26"/>
                <a:gd name="T25" fmla="*/ 2147481400 h 46"/>
                <a:gd name="T26" fmla="*/ 2147481482 w 26"/>
                <a:gd name="T27" fmla="*/ 0 h 46"/>
                <a:gd name="T28" fmla="*/ 2147481482 w 26"/>
                <a:gd name="T29" fmla="*/ 0 h 46"/>
                <a:gd name="T30" fmla="*/ 2147481482 w 26"/>
                <a:gd name="T31" fmla="*/ 0 h 46"/>
                <a:gd name="T32" fmla="*/ 2147481482 w 26"/>
                <a:gd name="T33" fmla="*/ 2147481400 h 46"/>
                <a:gd name="T34" fmla="*/ 2147481482 w 26"/>
                <a:gd name="T35" fmla="*/ 2147481400 h 46"/>
                <a:gd name="T36" fmla="*/ 2147481482 w 26"/>
                <a:gd name="T37" fmla="*/ 2147481400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46"/>
                <a:gd name="T59" fmla="*/ 26 w 26"/>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46">
                  <a:moveTo>
                    <a:pt x="26" y="6"/>
                  </a:moveTo>
                  <a:lnTo>
                    <a:pt x="18" y="12"/>
                  </a:lnTo>
                  <a:lnTo>
                    <a:pt x="18" y="20"/>
                  </a:lnTo>
                  <a:lnTo>
                    <a:pt x="16" y="28"/>
                  </a:lnTo>
                  <a:lnTo>
                    <a:pt x="14" y="34"/>
                  </a:lnTo>
                  <a:lnTo>
                    <a:pt x="10" y="40"/>
                  </a:lnTo>
                  <a:lnTo>
                    <a:pt x="10" y="46"/>
                  </a:lnTo>
                  <a:lnTo>
                    <a:pt x="0" y="46"/>
                  </a:lnTo>
                  <a:lnTo>
                    <a:pt x="4" y="12"/>
                  </a:lnTo>
                  <a:lnTo>
                    <a:pt x="8" y="12"/>
                  </a:lnTo>
                  <a:lnTo>
                    <a:pt x="10" y="10"/>
                  </a:lnTo>
                  <a:lnTo>
                    <a:pt x="12" y="6"/>
                  </a:lnTo>
                  <a:lnTo>
                    <a:pt x="14" y="2"/>
                  </a:lnTo>
                  <a:lnTo>
                    <a:pt x="16" y="0"/>
                  </a:lnTo>
                  <a:lnTo>
                    <a:pt x="20" y="0"/>
                  </a:lnTo>
                  <a:lnTo>
                    <a:pt x="22" y="0"/>
                  </a:lnTo>
                  <a:lnTo>
                    <a:pt x="24" y="2"/>
                  </a:lnTo>
                  <a:lnTo>
                    <a:pt x="24" y="6"/>
                  </a:lnTo>
                  <a:lnTo>
                    <a:pt x="26" y="6"/>
                  </a:lnTo>
                  <a:close/>
                </a:path>
              </a:pathLst>
            </a:custGeom>
            <a:solidFill>
              <a:srgbClr val="C0C0C0"/>
            </a:solidFill>
            <a:ln w="12700">
              <a:solidFill>
                <a:schemeClr val="bg1"/>
              </a:solidFill>
              <a:round/>
              <a:headEnd/>
              <a:tailEnd/>
            </a:ln>
          </p:spPr>
          <p:txBody>
            <a:bodyPr/>
            <a:lstStyle/>
            <a:p>
              <a:endParaRPr lang="en-GB"/>
            </a:p>
          </p:txBody>
        </p:sp>
        <p:sp>
          <p:nvSpPr>
            <p:cNvPr id="58765" name="Freeform 56"/>
            <p:cNvSpPr>
              <a:spLocks/>
            </p:cNvSpPr>
            <p:nvPr/>
          </p:nvSpPr>
          <p:spPr bwMode="auto">
            <a:xfrm>
              <a:off x="3256" y="2659"/>
              <a:ext cx="134" cy="270"/>
            </a:xfrm>
            <a:custGeom>
              <a:avLst/>
              <a:gdLst>
                <a:gd name="T0" fmla="*/ 2147481134 w 134"/>
                <a:gd name="T1" fmla="*/ 2147481141 h 270"/>
                <a:gd name="T2" fmla="*/ 2147481134 w 134"/>
                <a:gd name="T3" fmla="*/ 2147481141 h 270"/>
                <a:gd name="T4" fmla="*/ 2147481134 w 134"/>
                <a:gd name="T5" fmla="*/ 2147481141 h 270"/>
                <a:gd name="T6" fmla="*/ 2147481134 w 134"/>
                <a:gd name="T7" fmla="*/ 2147481141 h 270"/>
                <a:gd name="T8" fmla="*/ 2147481134 w 134"/>
                <a:gd name="T9" fmla="*/ 2147481141 h 270"/>
                <a:gd name="T10" fmla="*/ 2147481134 w 134"/>
                <a:gd name="T11" fmla="*/ 2147481141 h 270"/>
                <a:gd name="T12" fmla="*/ 2147481134 w 134"/>
                <a:gd name="T13" fmla="*/ 2147481141 h 270"/>
                <a:gd name="T14" fmla="*/ 2147481134 w 134"/>
                <a:gd name="T15" fmla="*/ 2147481141 h 270"/>
                <a:gd name="T16" fmla="*/ 2147481134 w 134"/>
                <a:gd name="T17" fmla="*/ 2147481141 h 270"/>
                <a:gd name="T18" fmla="*/ 2147481134 w 134"/>
                <a:gd name="T19" fmla="*/ 0 h 270"/>
                <a:gd name="T20" fmla="*/ 2147481134 w 134"/>
                <a:gd name="T21" fmla="*/ 2147481141 h 270"/>
                <a:gd name="T22" fmla="*/ 2147481134 w 134"/>
                <a:gd name="T23" fmla="*/ 2147481141 h 270"/>
                <a:gd name="T24" fmla="*/ 2147481134 w 134"/>
                <a:gd name="T25" fmla="*/ 2147481141 h 270"/>
                <a:gd name="T26" fmla="*/ 2147481134 w 134"/>
                <a:gd name="T27" fmla="*/ 2147481141 h 270"/>
                <a:gd name="T28" fmla="*/ 2147481134 w 134"/>
                <a:gd name="T29" fmla="*/ 2147481141 h 270"/>
                <a:gd name="T30" fmla="*/ 2147481134 w 134"/>
                <a:gd name="T31" fmla="*/ 2147481141 h 270"/>
                <a:gd name="T32" fmla="*/ 2147481134 w 134"/>
                <a:gd name="T33" fmla="*/ 2147481141 h 270"/>
                <a:gd name="T34" fmla="*/ 2147481134 w 134"/>
                <a:gd name="T35" fmla="*/ 2147481141 h 270"/>
                <a:gd name="T36" fmla="*/ 2147481134 w 134"/>
                <a:gd name="T37" fmla="*/ 2147481141 h 270"/>
                <a:gd name="T38" fmla="*/ 2147481134 w 134"/>
                <a:gd name="T39" fmla="*/ 2147481141 h 270"/>
                <a:gd name="T40" fmla="*/ 2147481134 w 134"/>
                <a:gd name="T41" fmla="*/ 2147481141 h 270"/>
                <a:gd name="T42" fmla="*/ 2147481134 w 134"/>
                <a:gd name="T43" fmla="*/ 2147481141 h 270"/>
                <a:gd name="T44" fmla="*/ 2147481134 w 134"/>
                <a:gd name="T45" fmla="*/ 2147481141 h 270"/>
                <a:gd name="T46" fmla="*/ 2147481134 w 134"/>
                <a:gd name="T47" fmla="*/ 2147481141 h 270"/>
                <a:gd name="T48" fmla="*/ 2147481134 w 134"/>
                <a:gd name="T49" fmla="*/ 2147481141 h 270"/>
                <a:gd name="T50" fmla="*/ 2147481134 w 134"/>
                <a:gd name="T51" fmla="*/ 2147481141 h 270"/>
                <a:gd name="T52" fmla="*/ 2147481134 w 134"/>
                <a:gd name="T53" fmla="*/ 2147481141 h 270"/>
                <a:gd name="T54" fmla="*/ 2147481134 w 134"/>
                <a:gd name="T55" fmla="*/ 2147481141 h 270"/>
                <a:gd name="T56" fmla="*/ 0 w 134"/>
                <a:gd name="T57" fmla="*/ 2147481141 h 270"/>
                <a:gd name="T58" fmla="*/ 2147481134 w 134"/>
                <a:gd name="T59" fmla="*/ 2147481141 h 270"/>
                <a:gd name="T60" fmla="*/ 2147481134 w 134"/>
                <a:gd name="T61" fmla="*/ 2147481141 h 270"/>
                <a:gd name="T62" fmla="*/ 2147481134 w 134"/>
                <a:gd name="T63" fmla="*/ 2147481141 h 270"/>
                <a:gd name="T64" fmla="*/ 2147481134 w 134"/>
                <a:gd name="T65" fmla="*/ 2147481141 h 270"/>
                <a:gd name="T66" fmla="*/ 2147481134 w 134"/>
                <a:gd name="T67" fmla="*/ 2147481141 h 270"/>
                <a:gd name="T68" fmla="*/ 2147481134 w 134"/>
                <a:gd name="T69" fmla="*/ 2147481141 h 2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4"/>
                <a:gd name="T106" fmla="*/ 0 h 270"/>
                <a:gd name="T107" fmla="*/ 134 w 134"/>
                <a:gd name="T108" fmla="*/ 270 h 2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4" h="270">
                  <a:moveTo>
                    <a:pt x="28" y="90"/>
                  </a:moveTo>
                  <a:lnTo>
                    <a:pt x="32" y="90"/>
                  </a:lnTo>
                  <a:lnTo>
                    <a:pt x="34" y="88"/>
                  </a:lnTo>
                  <a:lnTo>
                    <a:pt x="40" y="82"/>
                  </a:lnTo>
                  <a:lnTo>
                    <a:pt x="44" y="76"/>
                  </a:lnTo>
                  <a:lnTo>
                    <a:pt x="48" y="74"/>
                  </a:lnTo>
                  <a:lnTo>
                    <a:pt x="52" y="74"/>
                  </a:lnTo>
                  <a:lnTo>
                    <a:pt x="60" y="74"/>
                  </a:lnTo>
                  <a:lnTo>
                    <a:pt x="66" y="72"/>
                  </a:lnTo>
                  <a:lnTo>
                    <a:pt x="70" y="70"/>
                  </a:lnTo>
                  <a:lnTo>
                    <a:pt x="80" y="60"/>
                  </a:lnTo>
                  <a:lnTo>
                    <a:pt x="94" y="34"/>
                  </a:lnTo>
                  <a:lnTo>
                    <a:pt x="96" y="32"/>
                  </a:lnTo>
                  <a:lnTo>
                    <a:pt x="100" y="30"/>
                  </a:lnTo>
                  <a:lnTo>
                    <a:pt x="104" y="28"/>
                  </a:lnTo>
                  <a:lnTo>
                    <a:pt x="108" y="28"/>
                  </a:lnTo>
                  <a:lnTo>
                    <a:pt x="112" y="20"/>
                  </a:lnTo>
                  <a:lnTo>
                    <a:pt x="112" y="14"/>
                  </a:lnTo>
                  <a:lnTo>
                    <a:pt x="114" y="8"/>
                  </a:lnTo>
                  <a:lnTo>
                    <a:pt x="118" y="0"/>
                  </a:lnTo>
                  <a:lnTo>
                    <a:pt x="118" y="10"/>
                  </a:lnTo>
                  <a:lnTo>
                    <a:pt x="120" y="18"/>
                  </a:lnTo>
                  <a:lnTo>
                    <a:pt x="126" y="36"/>
                  </a:lnTo>
                  <a:lnTo>
                    <a:pt x="132" y="56"/>
                  </a:lnTo>
                  <a:lnTo>
                    <a:pt x="134" y="64"/>
                  </a:lnTo>
                  <a:lnTo>
                    <a:pt x="134" y="74"/>
                  </a:lnTo>
                  <a:lnTo>
                    <a:pt x="132" y="78"/>
                  </a:lnTo>
                  <a:lnTo>
                    <a:pt x="130" y="80"/>
                  </a:lnTo>
                  <a:lnTo>
                    <a:pt x="126" y="78"/>
                  </a:lnTo>
                  <a:lnTo>
                    <a:pt x="126" y="76"/>
                  </a:lnTo>
                  <a:lnTo>
                    <a:pt x="124" y="70"/>
                  </a:lnTo>
                  <a:lnTo>
                    <a:pt x="120" y="74"/>
                  </a:lnTo>
                  <a:lnTo>
                    <a:pt x="118" y="76"/>
                  </a:lnTo>
                  <a:lnTo>
                    <a:pt x="118" y="84"/>
                  </a:lnTo>
                  <a:lnTo>
                    <a:pt x="118" y="88"/>
                  </a:lnTo>
                  <a:lnTo>
                    <a:pt x="120" y="92"/>
                  </a:lnTo>
                  <a:lnTo>
                    <a:pt x="122" y="94"/>
                  </a:lnTo>
                  <a:lnTo>
                    <a:pt x="122" y="98"/>
                  </a:lnTo>
                  <a:lnTo>
                    <a:pt x="120" y="104"/>
                  </a:lnTo>
                  <a:lnTo>
                    <a:pt x="114" y="114"/>
                  </a:lnTo>
                  <a:lnTo>
                    <a:pt x="106" y="128"/>
                  </a:lnTo>
                  <a:lnTo>
                    <a:pt x="88" y="174"/>
                  </a:lnTo>
                  <a:lnTo>
                    <a:pt x="80" y="196"/>
                  </a:lnTo>
                  <a:lnTo>
                    <a:pt x="76" y="222"/>
                  </a:lnTo>
                  <a:lnTo>
                    <a:pt x="72" y="232"/>
                  </a:lnTo>
                  <a:lnTo>
                    <a:pt x="68" y="240"/>
                  </a:lnTo>
                  <a:lnTo>
                    <a:pt x="64" y="248"/>
                  </a:lnTo>
                  <a:lnTo>
                    <a:pt x="62" y="258"/>
                  </a:lnTo>
                  <a:lnTo>
                    <a:pt x="52" y="260"/>
                  </a:lnTo>
                  <a:lnTo>
                    <a:pt x="46" y="264"/>
                  </a:lnTo>
                  <a:lnTo>
                    <a:pt x="40" y="268"/>
                  </a:lnTo>
                  <a:lnTo>
                    <a:pt x="30" y="270"/>
                  </a:lnTo>
                  <a:lnTo>
                    <a:pt x="22" y="268"/>
                  </a:lnTo>
                  <a:lnTo>
                    <a:pt x="16" y="262"/>
                  </a:lnTo>
                  <a:lnTo>
                    <a:pt x="12" y="256"/>
                  </a:lnTo>
                  <a:lnTo>
                    <a:pt x="8" y="246"/>
                  </a:lnTo>
                  <a:lnTo>
                    <a:pt x="2" y="226"/>
                  </a:lnTo>
                  <a:lnTo>
                    <a:pt x="0" y="206"/>
                  </a:lnTo>
                  <a:lnTo>
                    <a:pt x="2" y="196"/>
                  </a:lnTo>
                  <a:lnTo>
                    <a:pt x="6" y="188"/>
                  </a:lnTo>
                  <a:lnTo>
                    <a:pt x="10" y="182"/>
                  </a:lnTo>
                  <a:lnTo>
                    <a:pt x="14" y="176"/>
                  </a:lnTo>
                  <a:lnTo>
                    <a:pt x="24" y="164"/>
                  </a:lnTo>
                  <a:lnTo>
                    <a:pt x="26" y="156"/>
                  </a:lnTo>
                  <a:lnTo>
                    <a:pt x="28" y="146"/>
                  </a:lnTo>
                  <a:lnTo>
                    <a:pt x="26" y="138"/>
                  </a:lnTo>
                  <a:lnTo>
                    <a:pt x="22" y="130"/>
                  </a:lnTo>
                  <a:lnTo>
                    <a:pt x="20" y="124"/>
                  </a:lnTo>
                  <a:lnTo>
                    <a:pt x="18" y="116"/>
                  </a:lnTo>
                  <a:lnTo>
                    <a:pt x="28" y="90"/>
                  </a:lnTo>
                  <a:close/>
                </a:path>
              </a:pathLst>
            </a:custGeom>
            <a:solidFill>
              <a:srgbClr val="C0C0C0"/>
            </a:solidFill>
            <a:ln w="12700">
              <a:solidFill>
                <a:schemeClr val="bg1"/>
              </a:solidFill>
              <a:round/>
              <a:headEnd/>
              <a:tailEnd/>
            </a:ln>
          </p:spPr>
          <p:txBody>
            <a:bodyPr/>
            <a:lstStyle/>
            <a:p>
              <a:endParaRPr lang="en-GB"/>
            </a:p>
          </p:txBody>
        </p:sp>
        <p:sp>
          <p:nvSpPr>
            <p:cNvPr id="58766" name="Freeform 57"/>
            <p:cNvSpPr>
              <a:spLocks/>
            </p:cNvSpPr>
            <p:nvPr/>
          </p:nvSpPr>
          <p:spPr bwMode="auto">
            <a:xfrm>
              <a:off x="4166" y="2311"/>
              <a:ext cx="190" cy="222"/>
            </a:xfrm>
            <a:custGeom>
              <a:avLst/>
              <a:gdLst>
                <a:gd name="T0" fmla="*/ 2147481422 w 190"/>
                <a:gd name="T1" fmla="*/ 2147481522 h 222"/>
                <a:gd name="T2" fmla="*/ 2147481422 w 190"/>
                <a:gd name="T3" fmla="*/ 2147481522 h 222"/>
                <a:gd name="T4" fmla="*/ 2147481422 w 190"/>
                <a:gd name="T5" fmla="*/ 2147481522 h 222"/>
                <a:gd name="T6" fmla="*/ 0 w 190"/>
                <a:gd name="T7" fmla="*/ 2147481522 h 222"/>
                <a:gd name="T8" fmla="*/ 2147481422 w 190"/>
                <a:gd name="T9" fmla="*/ 2147481522 h 222"/>
                <a:gd name="T10" fmla="*/ 2147481422 w 190"/>
                <a:gd name="T11" fmla="*/ 2147481522 h 222"/>
                <a:gd name="T12" fmla="*/ 2147481422 w 190"/>
                <a:gd name="T13" fmla="*/ 2147481522 h 222"/>
                <a:gd name="T14" fmla="*/ 2147481422 w 190"/>
                <a:gd name="T15" fmla="*/ 2147481522 h 222"/>
                <a:gd name="T16" fmla="*/ 2147481422 w 190"/>
                <a:gd name="T17" fmla="*/ 2147481522 h 222"/>
                <a:gd name="T18" fmla="*/ 2147481422 w 190"/>
                <a:gd name="T19" fmla="*/ 2147481522 h 222"/>
                <a:gd name="T20" fmla="*/ 2147481422 w 190"/>
                <a:gd name="T21" fmla="*/ 2147481522 h 222"/>
                <a:gd name="T22" fmla="*/ 2147481422 w 190"/>
                <a:gd name="T23" fmla="*/ 2147481522 h 222"/>
                <a:gd name="T24" fmla="*/ 2147481422 w 190"/>
                <a:gd name="T25" fmla="*/ 2147481522 h 222"/>
                <a:gd name="T26" fmla="*/ 2147481422 w 190"/>
                <a:gd name="T27" fmla="*/ 2147481522 h 222"/>
                <a:gd name="T28" fmla="*/ 2147481422 w 190"/>
                <a:gd name="T29" fmla="*/ 2147481522 h 222"/>
                <a:gd name="T30" fmla="*/ 2147481422 w 190"/>
                <a:gd name="T31" fmla="*/ 2147481522 h 222"/>
                <a:gd name="T32" fmla="*/ 2147481422 w 190"/>
                <a:gd name="T33" fmla="*/ 2147481522 h 222"/>
                <a:gd name="T34" fmla="*/ 2147481422 w 190"/>
                <a:gd name="T35" fmla="*/ 2147481522 h 222"/>
                <a:gd name="T36" fmla="*/ 2147481422 w 190"/>
                <a:gd name="T37" fmla="*/ 2147481522 h 222"/>
                <a:gd name="T38" fmla="*/ 2147481422 w 190"/>
                <a:gd name="T39" fmla="*/ 2147481522 h 222"/>
                <a:gd name="T40" fmla="*/ 2147481422 w 190"/>
                <a:gd name="T41" fmla="*/ 2147481522 h 222"/>
                <a:gd name="T42" fmla="*/ 2147481422 w 190"/>
                <a:gd name="T43" fmla="*/ 2147481522 h 222"/>
                <a:gd name="T44" fmla="*/ 2147481422 w 190"/>
                <a:gd name="T45" fmla="*/ 2147481522 h 222"/>
                <a:gd name="T46" fmla="*/ 2147481422 w 190"/>
                <a:gd name="T47" fmla="*/ 2147481522 h 222"/>
                <a:gd name="T48" fmla="*/ 2147481422 w 190"/>
                <a:gd name="T49" fmla="*/ 2147481522 h 222"/>
                <a:gd name="T50" fmla="*/ 2147481422 w 190"/>
                <a:gd name="T51" fmla="*/ 2147481522 h 222"/>
                <a:gd name="T52" fmla="*/ 2147481422 w 190"/>
                <a:gd name="T53" fmla="*/ 2147481522 h 222"/>
                <a:gd name="T54" fmla="*/ 2147481422 w 190"/>
                <a:gd name="T55" fmla="*/ 2147481522 h 222"/>
                <a:gd name="T56" fmla="*/ 2147481422 w 190"/>
                <a:gd name="T57" fmla="*/ 2147481522 h 222"/>
                <a:gd name="T58" fmla="*/ 2147481422 w 190"/>
                <a:gd name="T59" fmla="*/ 2147481522 h 222"/>
                <a:gd name="T60" fmla="*/ 2147481422 w 190"/>
                <a:gd name="T61" fmla="*/ 2147481522 h 222"/>
                <a:gd name="T62" fmla="*/ 2147481422 w 190"/>
                <a:gd name="T63" fmla="*/ 2147481522 h 222"/>
                <a:gd name="T64" fmla="*/ 2147481422 w 190"/>
                <a:gd name="T65" fmla="*/ 2147481522 h 222"/>
                <a:gd name="T66" fmla="*/ 2147481422 w 190"/>
                <a:gd name="T67" fmla="*/ 2147481522 h 222"/>
                <a:gd name="T68" fmla="*/ 2147481422 w 190"/>
                <a:gd name="T69" fmla="*/ 2147481522 h 222"/>
                <a:gd name="T70" fmla="*/ 2147481422 w 190"/>
                <a:gd name="T71" fmla="*/ 2147481522 h 222"/>
                <a:gd name="T72" fmla="*/ 2147481422 w 190"/>
                <a:gd name="T73" fmla="*/ 2147481522 h 222"/>
                <a:gd name="T74" fmla="*/ 2147481422 w 190"/>
                <a:gd name="T75" fmla="*/ 2147481522 h 222"/>
                <a:gd name="T76" fmla="*/ 2147481422 w 190"/>
                <a:gd name="T77" fmla="*/ 2147481522 h 222"/>
                <a:gd name="T78" fmla="*/ 2147481422 w 190"/>
                <a:gd name="T79" fmla="*/ 2147481522 h 222"/>
                <a:gd name="T80" fmla="*/ 2147481422 w 190"/>
                <a:gd name="T81" fmla="*/ 2147481522 h 222"/>
                <a:gd name="T82" fmla="*/ 2147481422 w 190"/>
                <a:gd name="T83" fmla="*/ 2147481522 h 222"/>
                <a:gd name="T84" fmla="*/ 2147481422 w 190"/>
                <a:gd name="T85" fmla="*/ 2147481522 h 222"/>
                <a:gd name="T86" fmla="*/ 2147481422 w 190"/>
                <a:gd name="T87" fmla="*/ 2147481522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0"/>
                <a:gd name="T133" fmla="*/ 0 h 222"/>
                <a:gd name="T134" fmla="*/ 190 w 190"/>
                <a:gd name="T135" fmla="*/ 222 h 2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0" h="222">
                  <a:moveTo>
                    <a:pt x="46" y="58"/>
                  </a:moveTo>
                  <a:lnTo>
                    <a:pt x="40" y="50"/>
                  </a:lnTo>
                  <a:lnTo>
                    <a:pt x="34" y="42"/>
                  </a:lnTo>
                  <a:lnTo>
                    <a:pt x="24" y="32"/>
                  </a:lnTo>
                  <a:lnTo>
                    <a:pt x="18" y="26"/>
                  </a:lnTo>
                  <a:lnTo>
                    <a:pt x="6" y="16"/>
                  </a:lnTo>
                  <a:lnTo>
                    <a:pt x="2" y="12"/>
                  </a:lnTo>
                  <a:lnTo>
                    <a:pt x="0" y="6"/>
                  </a:lnTo>
                  <a:lnTo>
                    <a:pt x="0" y="4"/>
                  </a:lnTo>
                  <a:lnTo>
                    <a:pt x="4" y="2"/>
                  </a:lnTo>
                  <a:lnTo>
                    <a:pt x="8" y="0"/>
                  </a:lnTo>
                  <a:lnTo>
                    <a:pt x="10" y="2"/>
                  </a:lnTo>
                  <a:lnTo>
                    <a:pt x="12" y="6"/>
                  </a:lnTo>
                  <a:lnTo>
                    <a:pt x="20" y="8"/>
                  </a:lnTo>
                  <a:lnTo>
                    <a:pt x="36" y="8"/>
                  </a:lnTo>
                  <a:lnTo>
                    <a:pt x="40" y="8"/>
                  </a:lnTo>
                  <a:lnTo>
                    <a:pt x="44" y="10"/>
                  </a:lnTo>
                  <a:lnTo>
                    <a:pt x="48" y="16"/>
                  </a:lnTo>
                  <a:lnTo>
                    <a:pt x="52" y="22"/>
                  </a:lnTo>
                  <a:lnTo>
                    <a:pt x="56" y="30"/>
                  </a:lnTo>
                  <a:lnTo>
                    <a:pt x="64" y="36"/>
                  </a:lnTo>
                  <a:lnTo>
                    <a:pt x="66" y="38"/>
                  </a:lnTo>
                  <a:lnTo>
                    <a:pt x="70" y="40"/>
                  </a:lnTo>
                  <a:lnTo>
                    <a:pt x="76" y="42"/>
                  </a:lnTo>
                  <a:lnTo>
                    <a:pt x="80" y="46"/>
                  </a:lnTo>
                  <a:lnTo>
                    <a:pt x="88" y="56"/>
                  </a:lnTo>
                  <a:lnTo>
                    <a:pt x="94" y="64"/>
                  </a:lnTo>
                  <a:lnTo>
                    <a:pt x="96" y="68"/>
                  </a:lnTo>
                  <a:lnTo>
                    <a:pt x="100" y="70"/>
                  </a:lnTo>
                  <a:lnTo>
                    <a:pt x="106" y="68"/>
                  </a:lnTo>
                  <a:lnTo>
                    <a:pt x="108" y="72"/>
                  </a:lnTo>
                  <a:lnTo>
                    <a:pt x="116" y="78"/>
                  </a:lnTo>
                  <a:lnTo>
                    <a:pt x="128" y="86"/>
                  </a:lnTo>
                  <a:lnTo>
                    <a:pt x="130" y="90"/>
                  </a:lnTo>
                  <a:lnTo>
                    <a:pt x="132" y="94"/>
                  </a:lnTo>
                  <a:lnTo>
                    <a:pt x="134" y="92"/>
                  </a:lnTo>
                  <a:lnTo>
                    <a:pt x="138" y="90"/>
                  </a:lnTo>
                  <a:lnTo>
                    <a:pt x="138" y="94"/>
                  </a:lnTo>
                  <a:lnTo>
                    <a:pt x="136" y="98"/>
                  </a:lnTo>
                  <a:lnTo>
                    <a:pt x="134" y="102"/>
                  </a:lnTo>
                  <a:lnTo>
                    <a:pt x="150" y="102"/>
                  </a:lnTo>
                  <a:lnTo>
                    <a:pt x="150" y="110"/>
                  </a:lnTo>
                  <a:lnTo>
                    <a:pt x="146" y="124"/>
                  </a:lnTo>
                  <a:lnTo>
                    <a:pt x="148" y="128"/>
                  </a:lnTo>
                  <a:lnTo>
                    <a:pt x="152" y="130"/>
                  </a:lnTo>
                  <a:lnTo>
                    <a:pt x="158" y="132"/>
                  </a:lnTo>
                  <a:lnTo>
                    <a:pt x="164" y="132"/>
                  </a:lnTo>
                  <a:lnTo>
                    <a:pt x="164" y="144"/>
                  </a:lnTo>
                  <a:lnTo>
                    <a:pt x="164" y="152"/>
                  </a:lnTo>
                  <a:lnTo>
                    <a:pt x="164" y="148"/>
                  </a:lnTo>
                  <a:lnTo>
                    <a:pt x="168" y="148"/>
                  </a:lnTo>
                  <a:lnTo>
                    <a:pt x="170" y="150"/>
                  </a:lnTo>
                  <a:lnTo>
                    <a:pt x="172" y="152"/>
                  </a:lnTo>
                  <a:lnTo>
                    <a:pt x="174" y="156"/>
                  </a:lnTo>
                  <a:lnTo>
                    <a:pt x="184" y="162"/>
                  </a:lnTo>
                  <a:lnTo>
                    <a:pt x="188" y="164"/>
                  </a:lnTo>
                  <a:lnTo>
                    <a:pt x="190" y="170"/>
                  </a:lnTo>
                  <a:lnTo>
                    <a:pt x="188" y="208"/>
                  </a:lnTo>
                  <a:lnTo>
                    <a:pt x="186" y="220"/>
                  </a:lnTo>
                  <a:lnTo>
                    <a:pt x="182" y="222"/>
                  </a:lnTo>
                  <a:lnTo>
                    <a:pt x="176" y="222"/>
                  </a:lnTo>
                  <a:lnTo>
                    <a:pt x="172" y="220"/>
                  </a:lnTo>
                  <a:lnTo>
                    <a:pt x="166" y="222"/>
                  </a:lnTo>
                  <a:lnTo>
                    <a:pt x="164" y="222"/>
                  </a:lnTo>
                  <a:lnTo>
                    <a:pt x="160" y="222"/>
                  </a:lnTo>
                  <a:lnTo>
                    <a:pt x="158" y="220"/>
                  </a:lnTo>
                  <a:lnTo>
                    <a:pt x="154" y="214"/>
                  </a:lnTo>
                  <a:lnTo>
                    <a:pt x="150" y="206"/>
                  </a:lnTo>
                  <a:lnTo>
                    <a:pt x="142" y="200"/>
                  </a:lnTo>
                  <a:lnTo>
                    <a:pt x="134" y="194"/>
                  </a:lnTo>
                  <a:lnTo>
                    <a:pt x="126" y="190"/>
                  </a:lnTo>
                  <a:lnTo>
                    <a:pt x="120" y="182"/>
                  </a:lnTo>
                  <a:lnTo>
                    <a:pt x="112" y="172"/>
                  </a:lnTo>
                  <a:lnTo>
                    <a:pt x="106" y="162"/>
                  </a:lnTo>
                  <a:lnTo>
                    <a:pt x="104" y="156"/>
                  </a:lnTo>
                  <a:lnTo>
                    <a:pt x="102" y="150"/>
                  </a:lnTo>
                  <a:lnTo>
                    <a:pt x="94" y="136"/>
                  </a:lnTo>
                  <a:lnTo>
                    <a:pt x="88" y="124"/>
                  </a:lnTo>
                  <a:lnTo>
                    <a:pt x="82" y="112"/>
                  </a:lnTo>
                  <a:lnTo>
                    <a:pt x="72" y="102"/>
                  </a:lnTo>
                  <a:lnTo>
                    <a:pt x="70" y="96"/>
                  </a:lnTo>
                  <a:lnTo>
                    <a:pt x="68" y="88"/>
                  </a:lnTo>
                  <a:lnTo>
                    <a:pt x="66" y="82"/>
                  </a:lnTo>
                  <a:lnTo>
                    <a:pt x="64" y="76"/>
                  </a:lnTo>
                  <a:lnTo>
                    <a:pt x="58" y="72"/>
                  </a:lnTo>
                  <a:lnTo>
                    <a:pt x="52" y="68"/>
                  </a:lnTo>
                  <a:lnTo>
                    <a:pt x="46" y="64"/>
                  </a:lnTo>
                  <a:lnTo>
                    <a:pt x="44" y="58"/>
                  </a:lnTo>
                  <a:lnTo>
                    <a:pt x="46" y="58"/>
                  </a:lnTo>
                  <a:close/>
                </a:path>
              </a:pathLst>
            </a:custGeom>
            <a:solidFill>
              <a:srgbClr val="C0C0C0"/>
            </a:solidFill>
            <a:ln w="12700">
              <a:solidFill>
                <a:schemeClr val="bg1"/>
              </a:solidFill>
              <a:round/>
              <a:headEnd/>
              <a:tailEnd/>
            </a:ln>
          </p:spPr>
          <p:txBody>
            <a:bodyPr/>
            <a:lstStyle/>
            <a:p>
              <a:endParaRPr lang="en-GB"/>
            </a:p>
          </p:txBody>
        </p:sp>
        <p:sp>
          <p:nvSpPr>
            <p:cNvPr id="58767" name="Freeform 58"/>
            <p:cNvSpPr>
              <a:spLocks/>
            </p:cNvSpPr>
            <p:nvPr/>
          </p:nvSpPr>
          <p:spPr bwMode="auto">
            <a:xfrm>
              <a:off x="2431" y="1277"/>
              <a:ext cx="119" cy="166"/>
            </a:xfrm>
            <a:custGeom>
              <a:avLst/>
              <a:gdLst>
                <a:gd name="T0" fmla="*/ 2147483647 w 118"/>
                <a:gd name="T1" fmla="*/ 2147481322 h 166"/>
                <a:gd name="T2" fmla="*/ 2147483647 w 118"/>
                <a:gd name="T3" fmla="*/ 2147481322 h 166"/>
                <a:gd name="T4" fmla="*/ 2147483647 w 118"/>
                <a:gd name="T5" fmla="*/ 2147481322 h 166"/>
                <a:gd name="T6" fmla="*/ 2147483647 w 118"/>
                <a:gd name="T7" fmla="*/ 2147481322 h 166"/>
                <a:gd name="T8" fmla="*/ 2147483647 w 118"/>
                <a:gd name="T9" fmla="*/ 2147481322 h 166"/>
                <a:gd name="T10" fmla="*/ 2147483647 w 118"/>
                <a:gd name="T11" fmla="*/ 2147481322 h 166"/>
                <a:gd name="T12" fmla="*/ 2147483647 w 118"/>
                <a:gd name="T13" fmla="*/ 2147481322 h 166"/>
                <a:gd name="T14" fmla="*/ 2147483647 w 118"/>
                <a:gd name="T15" fmla="*/ 2147481322 h 166"/>
                <a:gd name="T16" fmla="*/ 2147483647 w 118"/>
                <a:gd name="T17" fmla="*/ 2147481322 h 166"/>
                <a:gd name="T18" fmla="*/ 2147483647 w 118"/>
                <a:gd name="T19" fmla="*/ 2147481322 h 166"/>
                <a:gd name="T20" fmla="*/ 2147483647 w 118"/>
                <a:gd name="T21" fmla="*/ 2147481322 h 166"/>
                <a:gd name="T22" fmla="*/ 2147483647 w 118"/>
                <a:gd name="T23" fmla="*/ 2147481322 h 166"/>
                <a:gd name="T24" fmla="*/ 2147483647 w 118"/>
                <a:gd name="T25" fmla="*/ 2147481322 h 166"/>
                <a:gd name="T26" fmla="*/ 2147483647 w 118"/>
                <a:gd name="T27" fmla="*/ 2147481322 h 166"/>
                <a:gd name="T28" fmla="*/ 2147483647 w 118"/>
                <a:gd name="T29" fmla="*/ 2147481322 h 166"/>
                <a:gd name="T30" fmla="*/ 2147483647 w 118"/>
                <a:gd name="T31" fmla="*/ 2147481322 h 166"/>
                <a:gd name="T32" fmla="*/ 2147483647 w 118"/>
                <a:gd name="T33" fmla="*/ 2147481322 h 166"/>
                <a:gd name="T34" fmla="*/ 2147483647 w 118"/>
                <a:gd name="T35" fmla="*/ 2147481322 h 166"/>
                <a:gd name="T36" fmla="*/ 2147483647 w 118"/>
                <a:gd name="T37" fmla="*/ 2147481322 h 166"/>
                <a:gd name="T38" fmla="*/ 2147483647 w 118"/>
                <a:gd name="T39" fmla="*/ 2147481322 h 166"/>
                <a:gd name="T40" fmla="*/ 2147483647 w 118"/>
                <a:gd name="T41" fmla="*/ 2147481322 h 166"/>
                <a:gd name="T42" fmla="*/ 2147483647 w 118"/>
                <a:gd name="T43" fmla="*/ 2147481322 h 166"/>
                <a:gd name="T44" fmla="*/ 2147483647 w 118"/>
                <a:gd name="T45" fmla="*/ 2147481322 h 166"/>
                <a:gd name="T46" fmla="*/ 2147483647 w 118"/>
                <a:gd name="T47" fmla="*/ 2147481322 h 166"/>
                <a:gd name="T48" fmla="*/ 2147483647 w 118"/>
                <a:gd name="T49" fmla="*/ 2147481322 h 166"/>
                <a:gd name="T50" fmla="*/ 2147483647 w 118"/>
                <a:gd name="T51" fmla="*/ 2147481322 h 166"/>
                <a:gd name="T52" fmla="*/ 2147483647 w 118"/>
                <a:gd name="T53" fmla="*/ 2147481322 h 166"/>
                <a:gd name="T54" fmla="*/ 2147483647 w 118"/>
                <a:gd name="T55" fmla="*/ 2147481322 h 166"/>
                <a:gd name="T56" fmla="*/ 2147483647 w 118"/>
                <a:gd name="T57" fmla="*/ 2147481322 h 166"/>
                <a:gd name="T58" fmla="*/ 2147483647 w 118"/>
                <a:gd name="T59" fmla="*/ 2147481322 h 166"/>
                <a:gd name="T60" fmla="*/ 2147483647 w 118"/>
                <a:gd name="T61" fmla="*/ 2147481322 h 166"/>
                <a:gd name="T62" fmla="*/ 2147483647 w 118"/>
                <a:gd name="T63" fmla="*/ 2147481322 h 166"/>
                <a:gd name="T64" fmla="*/ 2147483647 w 118"/>
                <a:gd name="T65" fmla="*/ 2147481322 h 166"/>
                <a:gd name="T66" fmla="*/ 2147483647 w 118"/>
                <a:gd name="T67" fmla="*/ 2147481322 h 166"/>
                <a:gd name="T68" fmla="*/ 2147483647 w 118"/>
                <a:gd name="T69" fmla="*/ 2147481322 h 166"/>
                <a:gd name="T70" fmla="*/ 2147483647 w 118"/>
                <a:gd name="T71" fmla="*/ 2147481322 h 166"/>
                <a:gd name="T72" fmla="*/ 2147483647 w 118"/>
                <a:gd name="T73" fmla="*/ 2147481322 h 166"/>
                <a:gd name="T74" fmla="*/ 2147483647 w 118"/>
                <a:gd name="T75" fmla="*/ 2147481322 h 166"/>
                <a:gd name="T76" fmla="*/ 2147483647 w 118"/>
                <a:gd name="T77" fmla="*/ 2147481322 h 166"/>
                <a:gd name="T78" fmla="*/ 2147483647 w 118"/>
                <a:gd name="T79" fmla="*/ 2147481322 h 166"/>
                <a:gd name="T80" fmla="*/ 2147483647 w 118"/>
                <a:gd name="T81" fmla="*/ 2147481322 h 1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8"/>
                <a:gd name="T124" fmla="*/ 0 h 166"/>
                <a:gd name="T125" fmla="*/ 118 w 118"/>
                <a:gd name="T126" fmla="*/ 166 h 1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8" h="166">
                  <a:moveTo>
                    <a:pt x="76" y="80"/>
                  </a:moveTo>
                  <a:lnTo>
                    <a:pt x="82" y="88"/>
                  </a:lnTo>
                  <a:lnTo>
                    <a:pt x="88" y="92"/>
                  </a:lnTo>
                  <a:lnTo>
                    <a:pt x="94" y="98"/>
                  </a:lnTo>
                  <a:lnTo>
                    <a:pt x="96" y="102"/>
                  </a:lnTo>
                  <a:lnTo>
                    <a:pt x="96" y="108"/>
                  </a:lnTo>
                  <a:lnTo>
                    <a:pt x="96" y="112"/>
                  </a:lnTo>
                  <a:lnTo>
                    <a:pt x="96" y="116"/>
                  </a:lnTo>
                  <a:lnTo>
                    <a:pt x="102" y="114"/>
                  </a:lnTo>
                  <a:lnTo>
                    <a:pt x="112" y="112"/>
                  </a:lnTo>
                  <a:lnTo>
                    <a:pt x="116" y="118"/>
                  </a:lnTo>
                  <a:lnTo>
                    <a:pt x="118" y="122"/>
                  </a:lnTo>
                  <a:lnTo>
                    <a:pt x="116" y="128"/>
                  </a:lnTo>
                  <a:lnTo>
                    <a:pt x="112" y="132"/>
                  </a:lnTo>
                  <a:lnTo>
                    <a:pt x="100" y="138"/>
                  </a:lnTo>
                  <a:lnTo>
                    <a:pt x="102" y="140"/>
                  </a:lnTo>
                  <a:lnTo>
                    <a:pt x="106" y="142"/>
                  </a:lnTo>
                  <a:lnTo>
                    <a:pt x="112" y="144"/>
                  </a:lnTo>
                  <a:lnTo>
                    <a:pt x="110" y="148"/>
                  </a:lnTo>
                  <a:lnTo>
                    <a:pt x="106" y="152"/>
                  </a:lnTo>
                  <a:lnTo>
                    <a:pt x="98" y="156"/>
                  </a:lnTo>
                  <a:lnTo>
                    <a:pt x="88" y="156"/>
                  </a:lnTo>
                  <a:lnTo>
                    <a:pt x="70" y="156"/>
                  </a:lnTo>
                  <a:lnTo>
                    <a:pt x="54" y="156"/>
                  </a:lnTo>
                  <a:lnTo>
                    <a:pt x="44" y="156"/>
                  </a:lnTo>
                  <a:lnTo>
                    <a:pt x="44" y="160"/>
                  </a:lnTo>
                  <a:lnTo>
                    <a:pt x="44" y="164"/>
                  </a:lnTo>
                  <a:lnTo>
                    <a:pt x="36" y="164"/>
                  </a:lnTo>
                  <a:lnTo>
                    <a:pt x="28" y="166"/>
                  </a:lnTo>
                  <a:lnTo>
                    <a:pt x="20" y="166"/>
                  </a:lnTo>
                  <a:lnTo>
                    <a:pt x="14" y="166"/>
                  </a:lnTo>
                  <a:lnTo>
                    <a:pt x="16" y="160"/>
                  </a:lnTo>
                  <a:lnTo>
                    <a:pt x="20" y="154"/>
                  </a:lnTo>
                  <a:lnTo>
                    <a:pt x="26" y="152"/>
                  </a:lnTo>
                  <a:lnTo>
                    <a:pt x="32" y="150"/>
                  </a:lnTo>
                  <a:lnTo>
                    <a:pt x="46" y="146"/>
                  </a:lnTo>
                  <a:lnTo>
                    <a:pt x="50" y="142"/>
                  </a:lnTo>
                  <a:lnTo>
                    <a:pt x="54" y="138"/>
                  </a:lnTo>
                  <a:lnTo>
                    <a:pt x="34" y="136"/>
                  </a:lnTo>
                  <a:lnTo>
                    <a:pt x="26" y="134"/>
                  </a:lnTo>
                  <a:lnTo>
                    <a:pt x="20" y="132"/>
                  </a:lnTo>
                  <a:lnTo>
                    <a:pt x="28" y="122"/>
                  </a:lnTo>
                  <a:lnTo>
                    <a:pt x="38" y="116"/>
                  </a:lnTo>
                  <a:lnTo>
                    <a:pt x="38" y="112"/>
                  </a:lnTo>
                  <a:lnTo>
                    <a:pt x="38" y="108"/>
                  </a:lnTo>
                  <a:lnTo>
                    <a:pt x="40" y="106"/>
                  </a:lnTo>
                  <a:lnTo>
                    <a:pt x="42" y="102"/>
                  </a:lnTo>
                  <a:lnTo>
                    <a:pt x="52" y="96"/>
                  </a:lnTo>
                  <a:lnTo>
                    <a:pt x="46" y="90"/>
                  </a:lnTo>
                  <a:lnTo>
                    <a:pt x="44" y="86"/>
                  </a:lnTo>
                  <a:lnTo>
                    <a:pt x="42" y="82"/>
                  </a:lnTo>
                  <a:lnTo>
                    <a:pt x="44" y="76"/>
                  </a:lnTo>
                  <a:lnTo>
                    <a:pt x="46" y="74"/>
                  </a:lnTo>
                  <a:lnTo>
                    <a:pt x="42" y="68"/>
                  </a:lnTo>
                  <a:lnTo>
                    <a:pt x="40" y="62"/>
                  </a:lnTo>
                  <a:lnTo>
                    <a:pt x="16" y="62"/>
                  </a:lnTo>
                  <a:lnTo>
                    <a:pt x="12" y="60"/>
                  </a:lnTo>
                  <a:lnTo>
                    <a:pt x="12" y="54"/>
                  </a:lnTo>
                  <a:lnTo>
                    <a:pt x="10" y="52"/>
                  </a:lnTo>
                  <a:lnTo>
                    <a:pt x="6" y="50"/>
                  </a:lnTo>
                  <a:lnTo>
                    <a:pt x="12" y="38"/>
                  </a:lnTo>
                  <a:lnTo>
                    <a:pt x="6" y="34"/>
                  </a:lnTo>
                  <a:lnTo>
                    <a:pt x="0" y="30"/>
                  </a:lnTo>
                  <a:lnTo>
                    <a:pt x="10" y="22"/>
                  </a:lnTo>
                  <a:lnTo>
                    <a:pt x="24" y="12"/>
                  </a:lnTo>
                  <a:lnTo>
                    <a:pt x="40" y="4"/>
                  </a:lnTo>
                  <a:lnTo>
                    <a:pt x="54" y="0"/>
                  </a:lnTo>
                  <a:lnTo>
                    <a:pt x="52" y="8"/>
                  </a:lnTo>
                  <a:lnTo>
                    <a:pt x="50" y="14"/>
                  </a:lnTo>
                  <a:lnTo>
                    <a:pt x="46" y="18"/>
                  </a:lnTo>
                  <a:lnTo>
                    <a:pt x="40" y="22"/>
                  </a:lnTo>
                  <a:lnTo>
                    <a:pt x="50" y="24"/>
                  </a:lnTo>
                  <a:lnTo>
                    <a:pt x="58" y="24"/>
                  </a:lnTo>
                  <a:lnTo>
                    <a:pt x="64" y="26"/>
                  </a:lnTo>
                  <a:lnTo>
                    <a:pt x="70" y="28"/>
                  </a:lnTo>
                  <a:lnTo>
                    <a:pt x="62" y="40"/>
                  </a:lnTo>
                  <a:lnTo>
                    <a:pt x="58" y="44"/>
                  </a:lnTo>
                  <a:lnTo>
                    <a:pt x="58" y="50"/>
                  </a:lnTo>
                  <a:lnTo>
                    <a:pt x="60" y="60"/>
                  </a:lnTo>
                  <a:lnTo>
                    <a:pt x="66" y="70"/>
                  </a:lnTo>
                  <a:lnTo>
                    <a:pt x="80" y="88"/>
                  </a:lnTo>
                  <a:lnTo>
                    <a:pt x="76" y="80"/>
                  </a:lnTo>
                  <a:close/>
                </a:path>
              </a:pathLst>
            </a:custGeom>
            <a:solidFill>
              <a:srgbClr val="C0C0C0"/>
            </a:solidFill>
            <a:ln w="12700">
              <a:solidFill>
                <a:schemeClr val="bg1"/>
              </a:solidFill>
              <a:round/>
              <a:headEnd/>
              <a:tailEnd/>
            </a:ln>
          </p:spPr>
          <p:txBody>
            <a:bodyPr/>
            <a:lstStyle/>
            <a:p>
              <a:endParaRPr lang="en-GB"/>
            </a:p>
          </p:txBody>
        </p:sp>
        <p:sp>
          <p:nvSpPr>
            <p:cNvPr id="58768" name="Freeform 59"/>
            <p:cNvSpPr>
              <a:spLocks/>
            </p:cNvSpPr>
            <p:nvPr/>
          </p:nvSpPr>
          <p:spPr bwMode="auto">
            <a:xfrm>
              <a:off x="2379" y="1349"/>
              <a:ext cx="64" cy="68"/>
            </a:xfrm>
            <a:custGeom>
              <a:avLst/>
              <a:gdLst>
                <a:gd name="T0" fmla="*/ 2147481088 w 64"/>
                <a:gd name="T1" fmla="*/ 2147481148 h 68"/>
                <a:gd name="T2" fmla="*/ 2147481088 w 64"/>
                <a:gd name="T3" fmla="*/ 2147481148 h 68"/>
                <a:gd name="T4" fmla="*/ 2147481088 w 64"/>
                <a:gd name="T5" fmla="*/ 2147481148 h 68"/>
                <a:gd name="T6" fmla="*/ 2147481088 w 64"/>
                <a:gd name="T7" fmla="*/ 0 h 68"/>
                <a:gd name="T8" fmla="*/ 2147481088 w 64"/>
                <a:gd name="T9" fmla="*/ 0 h 68"/>
                <a:gd name="T10" fmla="*/ 2147481088 w 64"/>
                <a:gd name="T11" fmla="*/ 0 h 68"/>
                <a:gd name="T12" fmla="*/ 2147481088 w 64"/>
                <a:gd name="T13" fmla="*/ 2147481148 h 68"/>
                <a:gd name="T14" fmla="*/ 2147481088 w 64"/>
                <a:gd name="T15" fmla="*/ 2147481148 h 68"/>
                <a:gd name="T16" fmla="*/ 2147481088 w 64"/>
                <a:gd name="T17" fmla="*/ 2147481148 h 68"/>
                <a:gd name="T18" fmla="*/ 2147481088 w 64"/>
                <a:gd name="T19" fmla="*/ 2147481148 h 68"/>
                <a:gd name="T20" fmla="*/ 2147481088 w 64"/>
                <a:gd name="T21" fmla="*/ 2147481148 h 68"/>
                <a:gd name="T22" fmla="*/ 2147481088 w 64"/>
                <a:gd name="T23" fmla="*/ 2147481148 h 68"/>
                <a:gd name="T24" fmla="*/ 2147481088 w 64"/>
                <a:gd name="T25" fmla="*/ 2147481148 h 68"/>
                <a:gd name="T26" fmla="*/ 2147481088 w 64"/>
                <a:gd name="T27" fmla="*/ 2147481148 h 68"/>
                <a:gd name="T28" fmla="*/ 2147481088 w 64"/>
                <a:gd name="T29" fmla="*/ 2147481148 h 68"/>
                <a:gd name="T30" fmla="*/ 2147481088 w 64"/>
                <a:gd name="T31" fmla="*/ 2147481148 h 68"/>
                <a:gd name="T32" fmla="*/ 2147481088 w 64"/>
                <a:gd name="T33" fmla="*/ 2147481148 h 68"/>
                <a:gd name="T34" fmla="*/ 2147481088 w 64"/>
                <a:gd name="T35" fmla="*/ 2147481148 h 68"/>
                <a:gd name="T36" fmla="*/ 2147481088 w 64"/>
                <a:gd name="T37" fmla="*/ 2147481148 h 68"/>
                <a:gd name="T38" fmla="*/ 2147481088 w 64"/>
                <a:gd name="T39" fmla="*/ 2147481148 h 68"/>
                <a:gd name="T40" fmla="*/ 2147481088 w 64"/>
                <a:gd name="T41" fmla="*/ 2147481148 h 68"/>
                <a:gd name="T42" fmla="*/ 2147481088 w 64"/>
                <a:gd name="T43" fmla="*/ 2147481148 h 68"/>
                <a:gd name="T44" fmla="*/ 2147481088 w 64"/>
                <a:gd name="T45" fmla="*/ 2147481148 h 68"/>
                <a:gd name="T46" fmla="*/ 2147481088 w 64"/>
                <a:gd name="T47" fmla="*/ 2147481148 h 68"/>
                <a:gd name="T48" fmla="*/ 0 w 64"/>
                <a:gd name="T49" fmla="*/ 2147481148 h 68"/>
                <a:gd name="T50" fmla="*/ 2147481088 w 64"/>
                <a:gd name="T51" fmla="*/ 2147481148 h 68"/>
                <a:gd name="T52" fmla="*/ 2147481088 w 64"/>
                <a:gd name="T53" fmla="*/ 2147481148 h 68"/>
                <a:gd name="T54" fmla="*/ 2147481088 w 64"/>
                <a:gd name="T55" fmla="*/ 2147481148 h 68"/>
                <a:gd name="T56" fmla="*/ 2147481088 w 64"/>
                <a:gd name="T57" fmla="*/ 2147481148 h 68"/>
                <a:gd name="T58" fmla="*/ 2147481088 w 64"/>
                <a:gd name="T59" fmla="*/ 2147481148 h 68"/>
                <a:gd name="T60" fmla="*/ 2147481088 w 64"/>
                <a:gd name="T61" fmla="*/ 2147481148 h 68"/>
                <a:gd name="T62" fmla="*/ 2147481088 w 64"/>
                <a:gd name="T63" fmla="*/ 2147481148 h 68"/>
                <a:gd name="T64" fmla="*/ 2147481088 w 64"/>
                <a:gd name="T65" fmla="*/ 2147481148 h 68"/>
                <a:gd name="T66" fmla="*/ 2147481088 w 64"/>
                <a:gd name="T67" fmla="*/ 2147481148 h 68"/>
                <a:gd name="T68" fmla="*/ 2147481088 w 64"/>
                <a:gd name="T69" fmla="*/ 2147481148 h 68"/>
                <a:gd name="T70" fmla="*/ 2147481088 w 64"/>
                <a:gd name="T71" fmla="*/ 2147481148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8"/>
                <a:gd name="T110" fmla="*/ 64 w 64"/>
                <a:gd name="T111" fmla="*/ 68 h 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8">
                  <a:moveTo>
                    <a:pt x="34" y="20"/>
                  </a:moveTo>
                  <a:lnTo>
                    <a:pt x="34" y="4"/>
                  </a:lnTo>
                  <a:lnTo>
                    <a:pt x="34" y="2"/>
                  </a:lnTo>
                  <a:lnTo>
                    <a:pt x="38" y="0"/>
                  </a:lnTo>
                  <a:lnTo>
                    <a:pt x="48" y="0"/>
                  </a:lnTo>
                  <a:lnTo>
                    <a:pt x="60" y="0"/>
                  </a:lnTo>
                  <a:lnTo>
                    <a:pt x="64" y="2"/>
                  </a:lnTo>
                  <a:lnTo>
                    <a:pt x="64" y="6"/>
                  </a:lnTo>
                  <a:lnTo>
                    <a:pt x="62" y="14"/>
                  </a:lnTo>
                  <a:lnTo>
                    <a:pt x="58" y="18"/>
                  </a:lnTo>
                  <a:lnTo>
                    <a:pt x="54" y="20"/>
                  </a:lnTo>
                  <a:lnTo>
                    <a:pt x="52" y="24"/>
                  </a:lnTo>
                  <a:lnTo>
                    <a:pt x="54" y="28"/>
                  </a:lnTo>
                  <a:lnTo>
                    <a:pt x="56" y="32"/>
                  </a:lnTo>
                  <a:lnTo>
                    <a:pt x="58" y="34"/>
                  </a:lnTo>
                  <a:lnTo>
                    <a:pt x="60" y="38"/>
                  </a:lnTo>
                  <a:lnTo>
                    <a:pt x="58" y="44"/>
                  </a:lnTo>
                  <a:lnTo>
                    <a:pt x="54" y="48"/>
                  </a:lnTo>
                  <a:lnTo>
                    <a:pt x="42" y="58"/>
                  </a:lnTo>
                  <a:lnTo>
                    <a:pt x="26" y="66"/>
                  </a:lnTo>
                  <a:lnTo>
                    <a:pt x="18" y="68"/>
                  </a:lnTo>
                  <a:lnTo>
                    <a:pt x="12" y="68"/>
                  </a:lnTo>
                  <a:lnTo>
                    <a:pt x="8" y="68"/>
                  </a:lnTo>
                  <a:lnTo>
                    <a:pt x="4" y="66"/>
                  </a:lnTo>
                  <a:lnTo>
                    <a:pt x="0" y="60"/>
                  </a:lnTo>
                  <a:lnTo>
                    <a:pt x="2" y="54"/>
                  </a:lnTo>
                  <a:lnTo>
                    <a:pt x="6" y="50"/>
                  </a:lnTo>
                  <a:lnTo>
                    <a:pt x="16" y="42"/>
                  </a:lnTo>
                  <a:lnTo>
                    <a:pt x="8" y="36"/>
                  </a:lnTo>
                  <a:lnTo>
                    <a:pt x="2" y="32"/>
                  </a:lnTo>
                  <a:lnTo>
                    <a:pt x="6" y="28"/>
                  </a:lnTo>
                  <a:lnTo>
                    <a:pt x="4" y="20"/>
                  </a:lnTo>
                  <a:lnTo>
                    <a:pt x="12" y="18"/>
                  </a:lnTo>
                  <a:lnTo>
                    <a:pt x="22" y="16"/>
                  </a:lnTo>
                  <a:lnTo>
                    <a:pt x="28" y="18"/>
                  </a:lnTo>
                  <a:lnTo>
                    <a:pt x="34" y="20"/>
                  </a:lnTo>
                  <a:close/>
                </a:path>
              </a:pathLst>
            </a:custGeom>
            <a:solidFill>
              <a:srgbClr val="C0C0C0"/>
            </a:solidFill>
            <a:ln w="12700">
              <a:solidFill>
                <a:schemeClr val="bg1"/>
              </a:solidFill>
              <a:round/>
              <a:headEnd/>
              <a:tailEnd/>
            </a:ln>
          </p:spPr>
          <p:txBody>
            <a:bodyPr/>
            <a:lstStyle/>
            <a:p>
              <a:endParaRPr lang="en-GB"/>
            </a:p>
          </p:txBody>
        </p:sp>
        <p:sp>
          <p:nvSpPr>
            <p:cNvPr id="58769" name="Freeform 60"/>
            <p:cNvSpPr>
              <a:spLocks/>
            </p:cNvSpPr>
            <p:nvPr/>
          </p:nvSpPr>
          <p:spPr bwMode="auto">
            <a:xfrm>
              <a:off x="4248" y="1965"/>
              <a:ext cx="160" cy="288"/>
            </a:xfrm>
            <a:custGeom>
              <a:avLst/>
              <a:gdLst>
                <a:gd name="T0" fmla="*/ 2147481293 w 160"/>
                <a:gd name="T1" fmla="*/ 2147481202 h 288"/>
                <a:gd name="T2" fmla="*/ 2147481293 w 160"/>
                <a:gd name="T3" fmla="*/ 2147481202 h 288"/>
                <a:gd name="T4" fmla="*/ 2147481293 w 160"/>
                <a:gd name="T5" fmla="*/ 2147481202 h 288"/>
                <a:gd name="T6" fmla="*/ 2147481293 w 160"/>
                <a:gd name="T7" fmla="*/ 2147481202 h 288"/>
                <a:gd name="T8" fmla="*/ 2147481293 w 160"/>
                <a:gd name="T9" fmla="*/ 2147481202 h 288"/>
                <a:gd name="T10" fmla="*/ 2147481293 w 160"/>
                <a:gd name="T11" fmla="*/ 2147481202 h 288"/>
                <a:gd name="T12" fmla="*/ 2147481293 w 160"/>
                <a:gd name="T13" fmla="*/ 2147481202 h 288"/>
                <a:gd name="T14" fmla="*/ 2147481293 w 160"/>
                <a:gd name="T15" fmla="*/ 2147481202 h 288"/>
                <a:gd name="T16" fmla="*/ 2147481293 w 160"/>
                <a:gd name="T17" fmla="*/ 2147481202 h 288"/>
                <a:gd name="T18" fmla="*/ 2147481293 w 160"/>
                <a:gd name="T19" fmla="*/ 2147481202 h 288"/>
                <a:gd name="T20" fmla="*/ 2147481293 w 160"/>
                <a:gd name="T21" fmla="*/ 2147481202 h 288"/>
                <a:gd name="T22" fmla="*/ 2147481293 w 160"/>
                <a:gd name="T23" fmla="*/ 2147481202 h 288"/>
                <a:gd name="T24" fmla="*/ 2147481293 w 160"/>
                <a:gd name="T25" fmla="*/ 2147481202 h 288"/>
                <a:gd name="T26" fmla="*/ 2147481293 w 160"/>
                <a:gd name="T27" fmla="*/ 2147481202 h 288"/>
                <a:gd name="T28" fmla="*/ 2147481293 w 160"/>
                <a:gd name="T29" fmla="*/ 2147481202 h 288"/>
                <a:gd name="T30" fmla="*/ 2147481293 w 160"/>
                <a:gd name="T31" fmla="*/ 2147481202 h 288"/>
                <a:gd name="T32" fmla="*/ 2147481293 w 160"/>
                <a:gd name="T33" fmla="*/ 2147481202 h 288"/>
                <a:gd name="T34" fmla="*/ 2147481293 w 160"/>
                <a:gd name="T35" fmla="*/ 2147481202 h 288"/>
                <a:gd name="T36" fmla="*/ 0 w 160"/>
                <a:gd name="T37" fmla="*/ 2147481202 h 288"/>
                <a:gd name="T38" fmla="*/ 2147481293 w 160"/>
                <a:gd name="T39" fmla="*/ 2147481202 h 288"/>
                <a:gd name="T40" fmla="*/ 2147481293 w 160"/>
                <a:gd name="T41" fmla="*/ 2147481202 h 288"/>
                <a:gd name="T42" fmla="*/ 2147481293 w 160"/>
                <a:gd name="T43" fmla="*/ 2147481202 h 288"/>
                <a:gd name="T44" fmla="*/ 2147481293 w 160"/>
                <a:gd name="T45" fmla="*/ 2147481202 h 288"/>
                <a:gd name="T46" fmla="*/ 2147481293 w 160"/>
                <a:gd name="T47" fmla="*/ 2147481202 h 288"/>
                <a:gd name="T48" fmla="*/ 2147481293 w 160"/>
                <a:gd name="T49" fmla="*/ 2147481202 h 288"/>
                <a:gd name="T50" fmla="*/ 2147481293 w 160"/>
                <a:gd name="T51" fmla="*/ 2147481202 h 288"/>
                <a:gd name="T52" fmla="*/ 2147481293 w 160"/>
                <a:gd name="T53" fmla="*/ 2147481202 h 288"/>
                <a:gd name="T54" fmla="*/ 2147481293 w 160"/>
                <a:gd name="T55" fmla="*/ 2147481202 h 288"/>
                <a:gd name="T56" fmla="*/ 2147481293 w 160"/>
                <a:gd name="T57" fmla="*/ 2147481202 h 288"/>
                <a:gd name="T58" fmla="*/ 2147481293 w 160"/>
                <a:gd name="T59" fmla="*/ 2147481202 h 288"/>
                <a:gd name="T60" fmla="*/ 2147481293 w 160"/>
                <a:gd name="T61" fmla="*/ 2147481202 h 288"/>
                <a:gd name="T62" fmla="*/ 2147481293 w 160"/>
                <a:gd name="T63" fmla="*/ 2147481202 h 288"/>
                <a:gd name="T64" fmla="*/ 2147481293 w 160"/>
                <a:gd name="T65" fmla="*/ 2147481202 h 288"/>
                <a:gd name="T66" fmla="*/ 2147481293 w 160"/>
                <a:gd name="T67" fmla="*/ 2147481202 h 288"/>
                <a:gd name="T68" fmla="*/ 2147481293 w 160"/>
                <a:gd name="T69" fmla="*/ 2147481202 h 288"/>
                <a:gd name="T70" fmla="*/ 2147481293 w 160"/>
                <a:gd name="T71" fmla="*/ 2147481202 h 288"/>
                <a:gd name="T72" fmla="*/ 2147481293 w 160"/>
                <a:gd name="T73" fmla="*/ 2147481202 h 288"/>
                <a:gd name="T74" fmla="*/ 2147481293 w 160"/>
                <a:gd name="T75" fmla="*/ 2147481202 h 288"/>
                <a:gd name="T76" fmla="*/ 2147481293 w 160"/>
                <a:gd name="T77" fmla="*/ 2147481202 h 288"/>
                <a:gd name="T78" fmla="*/ 2147481293 w 160"/>
                <a:gd name="T79" fmla="*/ 2147481202 h 288"/>
                <a:gd name="T80" fmla="*/ 2147481293 w 160"/>
                <a:gd name="T81" fmla="*/ 2147481202 h 288"/>
                <a:gd name="T82" fmla="*/ 2147481293 w 160"/>
                <a:gd name="T83" fmla="*/ 2147481202 h 288"/>
                <a:gd name="T84" fmla="*/ 2147481293 w 160"/>
                <a:gd name="T85" fmla="*/ 2147481202 h 288"/>
                <a:gd name="T86" fmla="*/ 2147481293 w 160"/>
                <a:gd name="T87" fmla="*/ 2147481202 h 288"/>
                <a:gd name="T88" fmla="*/ 2147481293 w 160"/>
                <a:gd name="T89" fmla="*/ 2147481202 h 288"/>
                <a:gd name="T90" fmla="*/ 2147481293 w 160"/>
                <a:gd name="T91" fmla="*/ 2147481202 h 288"/>
                <a:gd name="T92" fmla="*/ 2147481293 w 160"/>
                <a:gd name="T93" fmla="*/ 2147481202 h 288"/>
                <a:gd name="T94" fmla="*/ 2147481293 w 160"/>
                <a:gd name="T95" fmla="*/ 2147481202 h 288"/>
                <a:gd name="T96" fmla="*/ 2147481293 w 160"/>
                <a:gd name="T97" fmla="*/ 2147481202 h 288"/>
                <a:gd name="T98" fmla="*/ 2147481293 w 160"/>
                <a:gd name="T99" fmla="*/ 2147481202 h 2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0"/>
                <a:gd name="T151" fmla="*/ 0 h 288"/>
                <a:gd name="T152" fmla="*/ 160 w 160"/>
                <a:gd name="T153" fmla="*/ 288 h 2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0" h="288">
                  <a:moveTo>
                    <a:pt x="68" y="248"/>
                  </a:moveTo>
                  <a:lnTo>
                    <a:pt x="74" y="244"/>
                  </a:lnTo>
                  <a:lnTo>
                    <a:pt x="84" y="242"/>
                  </a:lnTo>
                  <a:lnTo>
                    <a:pt x="102" y="236"/>
                  </a:lnTo>
                  <a:lnTo>
                    <a:pt x="98" y="232"/>
                  </a:lnTo>
                  <a:lnTo>
                    <a:pt x="96" y="230"/>
                  </a:lnTo>
                  <a:lnTo>
                    <a:pt x="94" y="228"/>
                  </a:lnTo>
                  <a:lnTo>
                    <a:pt x="120" y="214"/>
                  </a:lnTo>
                  <a:lnTo>
                    <a:pt x="122" y="212"/>
                  </a:lnTo>
                  <a:lnTo>
                    <a:pt x="124" y="208"/>
                  </a:lnTo>
                  <a:lnTo>
                    <a:pt x="122" y="204"/>
                  </a:lnTo>
                  <a:lnTo>
                    <a:pt x="122" y="198"/>
                  </a:lnTo>
                  <a:lnTo>
                    <a:pt x="122" y="194"/>
                  </a:lnTo>
                  <a:lnTo>
                    <a:pt x="120" y="188"/>
                  </a:lnTo>
                  <a:lnTo>
                    <a:pt x="120" y="170"/>
                  </a:lnTo>
                  <a:lnTo>
                    <a:pt x="114" y="156"/>
                  </a:lnTo>
                  <a:lnTo>
                    <a:pt x="108" y="146"/>
                  </a:lnTo>
                  <a:lnTo>
                    <a:pt x="92" y="126"/>
                  </a:lnTo>
                  <a:lnTo>
                    <a:pt x="88" y="120"/>
                  </a:lnTo>
                  <a:lnTo>
                    <a:pt x="82" y="114"/>
                  </a:lnTo>
                  <a:lnTo>
                    <a:pt x="76" y="112"/>
                  </a:lnTo>
                  <a:lnTo>
                    <a:pt x="72" y="108"/>
                  </a:lnTo>
                  <a:lnTo>
                    <a:pt x="70" y="102"/>
                  </a:lnTo>
                  <a:lnTo>
                    <a:pt x="64" y="98"/>
                  </a:lnTo>
                  <a:lnTo>
                    <a:pt x="56" y="92"/>
                  </a:lnTo>
                  <a:lnTo>
                    <a:pt x="46" y="84"/>
                  </a:lnTo>
                  <a:lnTo>
                    <a:pt x="36" y="74"/>
                  </a:lnTo>
                  <a:lnTo>
                    <a:pt x="34" y="68"/>
                  </a:lnTo>
                  <a:lnTo>
                    <a:pt x="32" y="64"/>
                  </a:lnTo>
                  <a:lnTo>
                    <a:pt x="40" y="62"/>
                  </a:lnTo>
                  <a:lnTo>
                    <a:pt x="44" y="58"/>
                  </a:lnTo>
                  <a:lnTo>
                    <a:pt x="44" y="50"/>
                  </a:lnTo>
                  <a:lnTo>
                    <a:pt x="28" y="46"/>
                  </a:lnTo>
                  <a:lnTo>
                    <a:pt x="14" y="40"/>
                  </a:lnTo>
                  <a:lnTo>
                    <a:pt x="8" y="36"/>
                  </a:lnTo>
                  <a:lnTo>
                    <a:pt x="4" y="32"/>
                  </a:lnTo>
                  <a:lnTo>
                    <a:pt x="0" y="26"/>
                  </a:lnTo>
                  <a:lnTo>
                    <a:pt x="0" y="18"/>
                  </a:lnTo>
                  <a:lnTo>
                    <a:pt x="0" y="14"/>
                  </a:lnTo>
                  <a:lnTo>
                    <a:pt x="10" y="14"/>
                  </a:lnTo>
                  <a:lnTo>
                    <a:pt x="18" y="14"/>
                  </a:lnTo>
                  <a:lnTo>
                    <a:pt x="28" y="12"/>
                  </a:lnTo>
                  <a:lnTo>
                    <a:pt x="36" y="6"/>
                  </a:lnTo>
                  <a:lnTo>
                    <a:pt x="46" y="2"/>
                  </a:lnTo>
                  <a:lnTo>
                    <a:pt x="54" y="0"/>
                  </a:lnTo>
                  <a:lnTo>
                    <a:pt x="60" y="2"/>
                  </a:lnTo>
                  <a:lnTo>
                    <a:pt x="64" y="4"/>
                  </a:lnTo>
                  <a:lnTo>
                    <a:pt x="70" y="6"/>
                  </a:lnTo>
                  <a:lnTo>
                    <a:pt x="76" y="6"/>
                  </a:lnTo>
                  <a:lnTo>
                    <a:pt x="78" y="12"/>
                  </a:lnTo>
                  <a:lnTo>
                    <a:pt x="80" y="16"/>
                  </a:lnTo>
                  <a:lnTo>
                    <a:pt x="88" y="24"/>
                  </a:lnTo>
                  <a:lnTo>
                    <a:pt x="96" y="30"/>
                  </a:lnTo>
                  <a:lnTo>
                    <a:pt x="104" y="32"/>
                  </a:lnTo>
                  <a:lnTo>
                    <a:pt x="102" y="38"/>
                  </a:lnTo>
                  <a:lnTo>
                    <a:pt x="100" y="44"/>
                  </a:lnTo>
                  <a:lnTo>
                    <a:pt x="96" y="44"/>
                  </a:lnTo>
                  <a:lnTo>
                    <a:pt x="90" y="44"/>
                  </a:lnTo>
                  <a:lnTo>
                    <a:pt x="88" y="44"/>
                  </a:lnTo>
                  <a:lnTo>
                    <a:pt x="88" y="50"/>
                  </a:lnTo>
                  <a:lnTo>
                    <a:pt x="86" y="56"/>
                  </a:lnTo>
                  <a:lnTo>
                    <a:pt x="82" y="60"/>
                  </a:lnTo>
                  <a:lnTo>
                    <a:pt x="78" y="68"/>
                  </a:lnTo>
                  <a:lnTo>
                    <a:pt x="76" y="74"/>
                  </a:lnTo>
                  <a:lnTo>
                    <a:pt x="78" y="90"/>
                  </a:lnTo>
                  <a:lnTo>
                    <a:pt x="82" y="94"/>
                  </a:lnTo>
                  <a:lnTo>
                    <a:pt x="84" y="98"/>
                  </a:lnTo>
                  <a:lnTo>
                    <a:pt x="92" y="102"/>
                  </a:lnTo>
                  <a:lnTo>
                    <a:pt x="106" y="118"/>
                  </a:lnTo>
                  <a:lnTo>
                    <a:pt x="118" y="132"/>
                  </a:lnTo>
                  <a:lnTo>
                    <a:pt x="130" y="146"/>
                  </a:lnTo>
                  <a:lnTo>
                    <a:pt x="148" y="158"/>
                  </a:lnTo>
                  <a:lnTo>
                    <a:pt x="148" y="166"/>
                  </a:lnTo>
                  <a:lnTo>
                    <a:pt x="152" y="182"/>
                  </a:lnTo>
                  <a:lnTo>
                    <a:pt x="160" y="206"/>
                  </a:lnTo>
                  <a:lnTo>
                    <a:pt x="156" y="212"/>
                  </a:lnTo>
                  <a:lnTo>
                    <a:pt x="156" y="218"/>
                  </a:lnTo>
                  <a:lnTo>
                    <a:pt x="156" y="224"/>
                  </a:lnTo>
                  <a:lnTo>
                    <a:pt x="154" y="228"/>
                  </a:lnTo>
                  <a:lnTo>
                    <a:pt x="148" y="236"/>
                  </a:lnTo>
                  <a:lnTo>
                    <a:pt x="138" y="244"/>
                  </a:lnTo>
                  <a:lnTo>
                    <a:pt x="128" y="248"/>
                  </a:lnTo>
                  <a:lnTo>
                    <a:pt x="120" y="250"/>
                  </a:lnTo>
                  <a:lnTo>
                    <a:pt x="112" y="258"/>
                  </a:lnTo>
                  <a:lnTo>
                    <a:pt x="104" y="272"/>
                  </a:lnTo>
                  <a:lnTo>
                    <a:pt x="94" y="284"/>
                  </a:lnTo>
                  <a:lnTo>
                    <a:pt x="90" y="288"/>
                  </a:lnTo>
                  <a:lnTo>
                    <a:pt x="84" y="288"/>
                  </a:lnTo>
                  <a:lnTo>
                    <a:pt x="82" y="288"/>
                  </a:lnTo>
                  <a:lnTo>
                    <a:pt x="80" y="286"/>
                  </a:lnTo>
                  <a:lnTo>
                    <a:pt x="80" y="278"/>
                  </a:lnTo>
                  <a:lnTo>
                    <a:pt x="80" y="270"/>
                  </a:lnTo>
                  <a:lnTo>
                    <a:pt x="82" y="264"/>
                  </a:lnTo>
                  <a:lnTo>
                    <a:pt x="82" y="258"/>
                  </a:lnTo>
                  <a:lnTo>
                    <a:pt x="80" y="252"/>
                  </a:lnTo>
                  <a:lnTo>
                    <a:pt x="74" y="252"/>
                  </a:lnTo>
                  <a:lnTo>
                    <a:pt x="70" y="250"/>
                  </a:lnTo>
                  <a:lnTo>
                    <a:pt x="66" y="250"/>
                  </a:lnTo>
                  <a:lnTo>
                    <a:pt x="64" y="250"/>
                  </a:lnTo>
                  <a:lnTo>
                    <a:pt x="68" y="248"/>
                  </a:lnTo>
                  <a:close/>
                </a:path>
              </a:pathLst>
            </a:custGeom>
            <a:solidFill>
              <a:srgbClr val="C0C0C0"/>
            </a:solidFill>
            <a:ln w="12700">
              <a:solidFill>
                <a:schemeClr val="bg1"/>
              </a:solidFill>
              <a:round/>
              <a:headEnd/>
              <a:tailEnd/>
            </a:ln>
          </p:spPr>
          <p:txBody>
            <a:bodyPr/>
            <a:lstStyle/>
            <a:p>
              <a:endParaRPr lang="en-GB"/>
            </a:p>
          </p:txBody>
        </p:sp>
        <p:sp>
          <p:nvSpPr>
            <p:cNvPr id="58770" name="Freeform 61"/>
            <p:cNvSpPr>
              <a:spLocks/>
            </p:cNvSpPr>
            <p:nvPr/>
          </p:nvSpPr>
          <p:spPr bwMode="auto">
            <a:xfrm>
              <a:off x="4280" y="2135"/>
              <a:ext cx="92" cy="82"/>
            </a:xfrm>
            <a:custGeom>
              <a:avLst/>
              <a:gdLst>
                <a:gd name="T0" fmla="*/ 2147481400 w 92"/>
                <a:gd name="T1" fmla="*/ 0 h 82"/>
                <a:gd name="T2" fmla="*/ 2147481400 w 92"/>
                <a:gd name="T3" fmla="*/ 2147481313 h 82"/>
                <a:gd name="T4" fmla="*/ 2147481400 w 92"/>
                <a:gd name="T5" fmla="*/ 2147481313 h 82"/>
                <a:gd name="T6" fmla="*/ 2147481400 w 92"/>
                <a:gd name="T7" fmla="*/ 2147481313 h 82"/>
                <a:gd name="T8" fmla="*/ 2147481400 w 92"/>
                <a:gd name="T9" fmla="*/ 2147481313 h 82"/>
                <a:gd name="T10" fmla="*/ 2147481400 w 92"/>
                <a:gd name="T11" fmla="*/ 2147481313 h 82"/>
                <a:gd name="T12" fmla="*/ 2147481400 w 92"/>
                <a:gd name="T13" fmla="*/ 2147481313 h 82"/>
                <a:gd name="T14" fmla="*/ 2147481400 w 92"/>
                <a:gd name="T15" fmla="*/ 2147481313 h 82"/>
                <a:gd name="T16" fmla="*/ 2147481400 w 92"/>
                <a:gd name="T17" fmla="*/ 2147481313 h 82"/>
                <a:gd name="T18" fmla="*/ 2147481400 w 92"/>
                <a:gd name="T19" fmla="*/ 2147481313 h 82"/>
                <a:gd name="T20" fmla="*/ 2147481400 w 92"/>
                <a:gd name="T21" fmla="*/ 2147481313 h 82"/>
                <a:gd name="T22" fmla="*/ 2147481400 w 92"/>
                <a:gd name="T23" fmla="*/ 2147481313 h 82"/>
                <a:gd name="T24" fmla="*/ 2147481400 w 92"/>
                <a:gd name="T25" fmla="*/ 2147481313 h 82"/>
                <a:gd name="T26" fmla="*/ 2147481400 w 92"/>
                <a:gd name="T27" fmla="*/ 2147481313 h 82"/>
                <a:gd name="T28" fmla="*/ 2147481400 w 92"/>
                <a:gd name="T29" fmla="*/ 2147481313 h 82"/>
                <a:gd name="T30" fmla="*/ 2147481400 w 92"/>
                <a:gd name="T31" fmla="*/ 2147481313 h 82"/>
                <a:gd name="T32" fmla="*/ 2147481400 w 92"/>
                <a:gd name="T33" fmla="*/ 2147481313 h 82"/>
                <a:gd name="T34" fmla="*/ 0 w 92"/>
                <a:gd name="T35" fmla="*/ 2147481313 h 82"/>
                <a:gd name="T36" fmla="*/ 2147481400 w 92"/>
                <a:gd name="T37" fmla="*/ 2147481313 h 82"/>
                <a:gd name="T38" fmla="*/ 2147481400 w 92"/>
                <a:gd name="T39" fmla="*/ 2147481313 h 82"/>
                <a:gd name="T40" fmla="*/ 2147481400 w 92"/>
                <a:gd name="T41" fmla="*/ 2147481313 h 82"/>
                <a:gd name="T42" fmla="*/ 2147481400 w 92"/>
                <a:gd name="T43" fmla="*/ 2147481313 h 82"/>
                <a:gd name="T44" fmla="*/ 2147481400 w 92"/>
                <a:gd name="T45" fmla="*/ 2147481313 h 82"/>
                <a:gd name="T46" fmla="*/ 2147481400 w 92"/>
                <a:gd name="T47" fmla="*/ 2147481313 h 82"/>
                <a:gd name="T48" fmla="*/ 2147481400 w 92"/>
                <a:gd name="T49" fmla="*/ 2147481313 h 82"/>
                <a:gd name="T50" fmla="*/ 2147481400 w 92"/>
                <a:gd name="T51" fmla="*/ 2147481313 h 82"/>
                <a:gd name="T52" fmla="*/ 2147481400 w 92"/>
                <a:gd name="T53" fmla="*/ 2147481313 h 82"/>
                <a:gd name="T54" fmla="*/ 2147481400 w 92"/>
                <a:gd name="T55" fmla="*/ 2147481313 h 82"/>
                <a:gd name="T56" fmla="*/ 2147481400 w 92"/>
                <a:gd name="T57" fmla="*/ 2147481313 h 82"/>
                <a:gd name="T58" fmla="*/ 2147481400 w 92"/>
                <a:gd name="T59" fmla="*/ 2147481313 h 82"/>
                <a:gd name="T60" fmla="*/ 2147481400 w 92"/>
                <a:gd name="T61" fmla="*/ 2147481313 h 82"/>
                <a:gd name="T62" fmla="*/ 2147481400 w 92"/>
                <a:gd name="T63" fmla="*/ 2147481313 h 82"/>
                <a:gd name="T64" fmla="*/ 2147481400 w 92"/>
                <a:gd name="T65" fmla="*/ 2147481313 h 82"/>
                <a:gd name="T66" fmla="*/ 2147481400 w 92"/>
                <a:gd name="T67" fmla="*/ 2147481313 h 82"/>
                <a:gd name="T68" fmla="*/ 2147481400 w 92"/>
                <a:gd name="T69" fmla="*/ 2147481313 h 82"/>
                <a:gd name="T70" fmla="*/ 2147481400 w 92"/>
                <a:gd name="T71" fmla="*/ 2147481313 h 82"/>
                <a:gd name="T72" fmla="*/ 2147481400 w 92"/>
                <a:gd name="T73" fmla="*/ 2147481313 h 82"/>
                <a:gd name="T74" fmla="*/ 2147481400 w 92"/>
                <a:gd name="T75" fmla="*/ 2147481313 h 82"/>
                <a:gd name="T76" fmla="*/ 2147481400 w 92"/>
                <a:gd name="T77" fmla="*/ 2147481313 h 82"/>
                <a:gd name="T78" fmla="*/ 2147481400 w 92"/>
                <a:gd name="T79" fmla="*/ 2147481313 h 82"/>
                <a:gd name="T80" fmla="*/ 2147481400 w 92"/>
                <a:gd name="T81" fmla="*/ 2147481313 h 82"/>
                <a:gd name="T82" fmla="*/ 2147481400 w 92"/>
                <a:gd name="T83" fmla="*/ 2147481313 h 82"/>
                <a:gd name="T84" fmla="*/ 2147481400 w 92"/>
                <a:gd name="T85" fmla="*/ 2147481313 h 82"/>
                <a:gd name="T86" fmla="*/ 2147481400 w 92"/>
                <a:gd name="T87" fmla="*/ 2147481313 h 82"/>
                <a:gd name="T88" fmla="*/ 2147481400 w 92"/>
                <a:gd name="T89" fmla="*/ 0 h 82"/>
                <a:gd name="T90" fmla="*/ 2147481400 w 92"/>
                <a:gd name="T91" fmla="*/ 0 h 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2"/>
                <a:gd name="T139" fmla="*/ 0 h 82"/>
                <a:gd name="T140" fmla="*/ 92 w 92"/>
                <a:gd name="T141" fmla="*/ 82 h 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2" h="82">
                  <a:moveTo>
                    <a:pt x="86" y="0"/>
                  </a:moveTo>
                  <a:lnTo>
                    <a:pt x="84" y="2"/>
                  </a:lnTo>
                  <a:lnTo>
                    <a:pt x="80" y="4"/>
                  </a:lnTo>
                  <a:lnTo>
                    <a:pt x="76" y="2"/>
                  </a:lnTo>
                  <a:lnTo>
                    <a:pt x="70" y="2"/>
                  </a:lnTo>
                  <a:lnTo>
                    <a:pt x="66" y="2"/>
                  </a:lnTo>
                  <a:lnTo>
                    <a:pt x="64" y="6"/>
                  </a:lnTo>
                  <a:lnTo>
                    <a:pt x="62" y="12"/>
                  </a:lnTo>
                  <a:lnTo>
                    <a:pt x="56" y="8"/>
                  </a:lnTo>
                  <a:lnTo>
                    <a:pt x="50" y="6"/>
                  </a:lnTo>
                  <a:lnTo>
                    <a:pt x="42" y="4"/>
                  </a:lnTo>
                  <a:lnTo>
                    <a:pt x="32" y="4"/>
                  </a:lnTo>
                  <a:lnTo>
                    <a:pt x="20" y="4"/>
                  </a:lnTo>
                  <a:lnTo>
                    <a:pt x="10" y="8"/>
                  </a:lnTo>
                  <a:lnTo>
                    <a:pt x="6" y="12"/>
                  </a:lnTo>
                  <a:lnTo>
                    <a:pt x="2" y="16"/>
                  </a:lnTo>
                  <a:lnTo>
                    <a:pt x="2" y="22"/>
                  </a:lnTo>
                  <a:lnTo>
                    <a:pt x="0" y="28"/>
                  </a:lnTo>
                  <a:lnTo>
                    <a:pt x="2" y="34"/>
                  </a:lnTo>
                  <a:lnTo>
                    <a:pt x="4" y="40"/>
                  </a:lnTo>
                  <a:lnTo>
                    <a:pt x="6" y="44"/>
                  </a:lnTo>
                  <a:lnTo>
                    <a:pt x="8" y="50"/>
                  </a:lnTo>
                  <a:lnTo>
                    <a:pt x="10" y="56"/>
                  </a:lnTo>
                  <a:lnTo>
                    <a:pt x="10" y="58"/>
                  </a:lnTo>
                  <a:lnTo>
                    <a:pt x="14" y="64"/>
                  </a:lnTo>
                  <a:lnTo>
                    <a:pt x="16" y="68"/>
                  </a:lnTo>
                  <a:lnTo>
                    <a:pt x="20" y="72"/>
                  </a:lnTo>
                  <a:lnTo>
                    <a:pt x="26" y="72"/>
                  </a:lnTo>
                  <a:lnTo>
                    <a:pt x="26" y="82"/>
                  </a:lnTo>
                  <a:lnTo>
                    <a:pt x="32" y="80"/>
                  </a:lnTo>
                  <a:lnTo>
                    <a:pt x="36" y="78"/>
                  </a:lnTo>
                  <a:lnTo>
                    <a:pt x="42" y="74"/>
                  </a:lnTo>
                  <a:lnTo>
                    <a:pt x="52" y="72"/>
                  </a:lnTo>
                  <a:lnTo>
                    <a:pt x="70" y="66"/>
                  </a:lnTo>
                  <a:lnTo>
                    <a:pt x="66" y="62"/>
                  </a:lnTo>
                  <a:lnTo>
                    <a:pt x="64" y="60"/>
                  </a:lnTo>
                  <a:lnTo>
                    <a:pt x="62" y="58"/>
                  </a:lnTo>
                  <a:lnTo>
                    <a:pt x="88" y="44"/>
                  </a:lnTo>
                  <a:lnTo>
                    <a:pt x="90" y="42"/>
                  </a:lnTo>
                  <a:lnTo>
                    <a:pt x="92" y="38"/>
                  </a:lnTo>
                  <a:lnTo>
                    <a:pt x="90" y="34"/>
                  </a:lnTo>
                  <a:lnTo>
                    <a:pt x="90" y="28"/>
                  </a:lnTo>
                  <a:lnTo>
                    <a:pt x="90" y="24"/>
                  </a:lnTo>
                  <a:lnTo>
                    <a:pt x="88" y="18"/>
                  </a:lnTo>
                  <a:lnTo>
                    <a:pt x="88" y="0"/>
                  </a:lnTo>
                  <a:lnTo>
                    <a:pt x="86" y="0"/>
                  </a:lnTo>
                  <a:close/>
                </a:path>
              </a:pathLst>
            </a:custGeom>
            <a:solidFill>
              <a:srgbClr val="C0C0C0"/>
            </a:solidFill>
            <a:ln w="12700">
              <a:solidFill>
                <a:schemeClr val="bg1"/>
              </a:solidFill>
              <a:round/>
              <a:headEnd/>
              <a:tailEnd/>
            </a:ln>
          </p:spPr>
          <p:txBody>
            <a:bodyPr/>
            <a:lstStyle/>
            <a:p>
              <a:endParaRPr lang="en-GB"/>
            </a:p>
          </p:txBody>
        </p:sp>
        <p:sp>
          <p:nvSpPr>
            <p:cNvPr id="58771" name="Freeform 62"/>
            <p:cNvSpPr>
              <a:spLocks/>
            </p:cNvSpPr>
            <p:nvPr/>
          </p:nvSpPr>
          <p:spPr bwMode="auto">
            <a:xfrm>
              <a:off x="4218" y="1979"/>
              <a:ext cx="150" cy="168"/>
            </a:xfrm>
            <a:custGeom>
              <a:avLst/>
              <a:gdLst>
                <a:gd name="T0" fmla="*/ 2147481238 w 150"/>
                <a:gd name="T1" fmla="*/ 2147481332 h 168"/>
                <a:gd name="T2" fmla="*/ 2147481238 w 150"/>
                <a:gd name="T3" fmla="*/ 2147481332 h 168"/>
                <a:gd name="T4" fmla="*/ 2147481238 w 150"/>
                <a:gd name="T5" fmla="*/ 2147481332 h 168"/>
                <a:gd name="T6" fmla="*/ 2147481238 w 150"/>
                <a:gd name="T7" fmla="*/ 2147481332 h 168"/>
                <a:gd name="T8" fmla="*/ 2147481238 w 150"/>
                <a:gd name="T9" fmla="*/ 2147481332 h 168"/>
                <a:gd name="T10" fmla="*/ 2147481238 w 150"/>
                <a:gd name="T11" fmla="*/ 2147481332 h 168"/>
                <a:gd name="T12" fmla="*/ 2147481238 w 150"/>
                <a:gd name="T13" fmla="*/ 2147481332 h 168"/>
                <a:gd name="T14" fmla="*/ 2147481238 w 150"/>
                <a:gd name="T15" fmla="*/ 2147481332 h 168"/>
                <a:gd name="T16" fmla="*/ 2147481238 w 150"/>
                <a:gd name="T17" fmla="*/ 2147481332 h 168"/>
                <a:gd name="T18" fmla="*/ 2147481238 w 150"/>
                <a:gd name="T19" fmla="*/ 2147481332 h 168"/>
                <a:gd name="T20" fmla="*/ 2147481238 w 150"/>
                <a:gd name="T21" fmla="*/ 2147481332 h 168"/>
                <a:gd name="T22" fmla="*/ 2147481238 w 150"/>
                <a:gd name="T23" fmla="*/ 2147481332 h 168"/>
                <a:gd name="T24" fmla="*/ 2147481238 w 150"/>
                <a:gd name="T25" fmla="*/ 2147481332 h 168"/>
                <a:gd name="T26" fmla="*/ 2147481238 w 150"/>
                <a:gd name="T27" fmla="*/ 2147481332 h 168"/>
                <a:gd name="T28" fmla="*/ 2147481238 w 150"/>
                <a:gd name="T29" fmla="*/ 2147481332 h 168"/>
                <a:gd name="T30" fmla="*/ 2147481238 w 150"/>
                <a:gd name="T31" fmla="*/ 2147481332 h 168"/>
                <a:gd name="T32" fmla="*/ 0 w 150"/>
                <a:gd name="T33" fmla="*/ 2147481332 h 168"/>
                <a:gd name="T34" fmla="*/ 2147481238 w 150"/>
                <a:gd name="T35" fmla="*/ 2147481332 h 168"/>
                <a:gd name="T36" fmla="*/ 2147481238 w 150"/>
                <a:gd name="T37" fmla="*/ 2147481332 h 168"/>
                <a:gd name="T38" fmla="*/ 2147481238 w 150"/>
                <a:gd name="T39" fmla="*/ 2147481332 h 168"/>
                <a:gd name="T40" fmla="*/ 2147481238 w 150"/>
                <a:gd name="T41" fmla="*/ 2147481332 h 168"/>
                <a:gd name="T42" fmla="*/ 2147481238 w 150"/>
                <a:gd name="T43" fmla="*/ 2147481332 h 168"/>
                <a:gd name="T44" fmla="*/ 2147481238 w 150"/>
                <a:gd name="T45" fmla="*/ 2147481332 h 168"/>
                <a:gd name="T46" fmla="*/ 2147481238 w 150"/>
                <a:gd name="T47" fmla="*/ 2147481332 h 168"/>
                <a:gd name="T48" fmla="*/ 2147481238 w 150"/>
                <a:gd name="T49" fmla="*/ 2147481332 h 168"/>
                <a:gd name="T50" fmla="*/ 2147481238 w 150"/>
                <a:gd name="T51" fmla="*/ 2147481332 h 168"/>
                <a:gd name="T52" fmla="*/ 2147481238 w 150"/>
                <a:gd name="T53" fmla="*/ 2147481332 h 168"/>
                <a:gd name="T54" fmla="*/ 2147481238 w 150"/>
                <a:gd name="T55" fmla="*/ 2147481332 h 168"/>
                <a:gd name="T56" fmla="*/ 2147481238 w 150"/>
                <a:gd name="T57" fmla="*/ 2147481332 h 168"/>
                <a:gd name="T58" fmla="*/ 2147481238 w 150"/>
                <a:gd name="T59" fmla="*/ 2147481332 h 168"/>
                <a:gd name="T60" fmla="*/ 2147481238 w 150"/>
                <a:gd name="T61" fmla="*/ 2147481332 h 168"/>
                <a:gd name="T62" fmla="*/ 2147481238 w 150"/>
                <a:gd name="T63" fmla="*/ 2147481332 h 168"/>
                <a:gd name="T64" fmla="*/ 2147481238 w 150"/>
                <a:gd name="T65" fmla="*/ 2147481332 h 168"/>
                <a:gd name="T66" fmla="*/ 2147481238 w 150"/>
                <a:gd name="T67" fmla="*/ 2147481332 h 168"/>
                <a:gd name="T68" fmla="*/ 2147481238 w 150"/>
                <a:gd name="T69" fmla="*/ 2147481332 h 168"/>
                <a:gd name="T70" fmla="*/ 2147481238 w 150"/>
                <a:gd name="T71" fmla="*/ 2147481332 h 168"/>
                <a:gd name="T72" fmla="*/ 2147481238 w 150"/>
                <a:gd name="T73" fmla="*/ 2147481332 h 168"/>
                <a:gd name="T74" fmla="*/ 2147481238 w 150"/>
                <a:gd name="T75" fmla="*/ 2147481332 h 168"/>
                <a:gd name="T76" fmla="*/ 2147481238 w 150"/>
                <a:gd name="T77" fmla="*/ 2147481332 h 168"/>
                <a:gd name="T78" fmla="*/ 2147481238 w 150"/>
                <a:gd name="T79" fmla="*/ 2147481332 h 1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0"/>
                <a:gd name="T121" fmla="*/ 0 h 168"/>
                <a:gd name="T122" fmla="*/ 150 w 150"/>
                <a:gd name="T123" fmla="*/ 168 h 1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0" h="168">
                  <a:moveTo>
                    <a:pt x="112" y="162"/>
                  </a:moveTo>
                  <a:lnTo>
                    <a:pt x="110" y="134"/>
                  </a:lnTo>
                  <a:lnTo>
                    <a:pt x="106" y="130"/>
                  </a:lnTo>
                  <a:lnTo>
                    <a:pt x="100" y="124"/>
                  </a:lnTo>
                  <a:lnTo>
                    <a:pt x="96" y="116"/>
                  </a:lnTo>
                  <a:lnTo>
                    <a:pt x="94" y="110"/>
                  </a:lnTo>
                  <a:lnTo>
                    <a:pt x="94" y="106"/>
                  </a:lnTo>
                  <a:lnTo>
                    <a:pt x="92" y="102"/>
                  </a:lnTo>
                  <a:lnTo>
                    <a:pt x="86" y="96"/>
                  </a:lnTo>
                  <a:lnTo>
                    <a:pt x="80" y="90"/>
                  </a:lnTo>
                  <a:lnTo>
                    <a:pt x="76" y="82"/>
                  </a:lnTo>
                  <a:lnTo>
                    <a:pt x="70" y="82"/>
                  </a:lnTo>
                  <a:lnTo>
                    <a:pt x="66" y="84"/>
                  </a:lnTo>
                  <a:lnTo>
                    <a:pt x="62" y="88"/>
                  </a:lnTo>
                  <a:lnTo>
                    <a:pt x="60" y="92"/>
                  </a:lnTo>
                  <a:lnTo>
                    <a:pt x="56" y="94"/>
                  </a:lnTo>
                  <a:lnTo>
                    <a:pt x="54" y="92"/>
                  </a:lnTo>
                  <a:lnTo>
                    <a:pt x="52" y="90"/>
                  </a:lnTo>
                  <a:lnTo>
                    <a:pt x="50" y="88"/>
                  </a:lnTo>
                  <a:lnTo>
                    <a:pt x="46" y="86"/>
                  </a:lnTo>
                  <a:lnTo>
                    <a:pt x="42" y="86"/>
                  </a:lnTo>
                  <a:lnTo>
                    <a:pt x="38" y="90"/>
                  </a:lnTo>
                  <a:lnTo>
                    <a:pt x="30" y="96"/>
                  </a:lnTo>
                  <a:lnTo>
                    <a:pt x="28" y="76"/>
                  </a:lnTo>
                  <a:lnTo>
                    <a:pt x="28" y="68"/>
                  </a:lnTo>
                  <a:lnTo>
                    <a:pt x="28" y="62"/>
                  </a:lnTo>
                  <a:lnTo>
                    <a:pt x="24" y="60"/>
                  </a:lnTo>
                  <a:lnTo>
                    <a:pt x="20" y="60"/>
                  </a:lnTo>
                  <a:lnTo>
                    <a:pt x="16" y="60"/>
                  </a:lnTo>
                  <a:lnTo>
                    <a:pt x="12" y="60"/>
                  </a:lnTo>
                  <a:lnTo>
                    <a:pt x="8" y="56"/>
                  </a:lnTo>
                  <a:lnTo>
                    <a:pt x="6" y="48"/>
                  </a:lnTo>
                  <a:lnTo>
                    <a:pt x="4" y="44"/>
                  </a:lnTo>
                  <a:lnTo>
                    <a:pt x="0" y="40"/>
                  </a:lnTo>
                  <a:lnTo>
                    <a:pt x="8" y="34"/>
                  </a:lnTo>
                  <a:lnTo>
                    <a:pt x="10" y="30"/>
                  </a:lnTo>
                  <a:lnTo>
                    <a:pt x="10" y="26"/>
                  </a:lnTo>
                  <a:lnTo>
                    <a:pt x="12" y="22"/>
                  </a:lnTo>
                  <a:lnTo>
                    <a:pt x="16" y="20"/>
                  </a:lnTo>
                  <a:lnTo>
                    <a:pt x="22" y="24"/>
                  </a:lnTo>
                  <a:lnTo>
                    <a:pt x="24" y="24"/>
                  </a:lnTo>
                  <a:lnTo>
                    <a:pt x="28" y="22"/>
                  </a:lnTo>
                  <a:lnTo>
                    <a:pt x="24" y="16"/>
                  </a:lnTo>
                  <a:lnTo>
                    <a:pt x="22" y="8"/>
                  </a:lnTo>
                  <a:lnTo>
                    <a:pt x="22" y="4"/>
                  </a:lnTo>
                  <a:lnTo>
                    <a:pt x="24" y="2"/>
                  </a:lnTo>
                  <a:lnTo>
                    <a:pt x="30" y="0"/>
                  </a:lnTo>
                  <a:lnTo>
                    <a:pt x="30" y="4"/>
                  </a:lnTo>
                  <a:lnTo>
                    <a:pt x="30" y="12"/>
                  </a:lnTo>
                  <a:lnTo>
                    <a:pt x="34" y="18"/>
                  </a:lnTo>
                  <a:lnTo>
                    <a:pt x="38" y="22"/>
                  </a:lnTo>
                  <a:lnTo>
                    <a:pt x="44" y="26"/>
                  </a:lnTo>
                  <a:lnTo>
                    <a:pt x="58" y="32"/>
                  </a:lnTo>
                  <a:lnTo>
                    <a:pt x="74" y="36"/>
                  </a:lnTo>
                  <a:lnTo>
                    <a:pt x="74" y="44"/>
                  </a:lnTo>
                  <a:lnTo>
                    <a:pt x="70" y="48"/>
                  </a:lnTo>
                  <a:lnTo>
                    <a:pt x="62" y="50"/>
                  </a:lnTo>
                  <a:lnTo>
                    <a:pt x="64" y="54"/>
                  </a:lnTo>
                  <a:lnTo>
                    <a:pt x="66" y="60"/>
                  </a:lnTo>
                  <a:lnTo>
                    <a:pt x="76" y="70"/>
                  </a:lnTo>
                  <a:lnTo>
                    <a:pt x="86" y="78"/>
                  </a:lnTo>
                  <a:lnTo>
                    <a:pt x="94" y="84"/>
                  </a:lnTo>
                  <a:lnTo>
                    <a:pt x="100" y="88"/>
                  </a:lnTo>
                  <a:lnTo>
                    <a:pt x="102" y="94"/>
                  </a:lnTo>
                  <a:lnTo>
                    <a:pt x="106" y="98"/>
                  </a:lnTo>
                  <a:lnTo>
                    <a:pt x="112" y="100"/>
                  </a:lnTo>
                  <a:lnTo>
                    <a:pt x="118" y="106"/>
                  </a:lnTo>
                  <a:lnTo>
                    <a:pt x="122" y="112"/>
                  </a:lnTo>
                  <a:lnTo>
                    <a:pt x="138" y="132"/>
                  </a:lnTo>
                  <a:lnTo>
                    <a:pt x="144" y="142"/>
                  </a:lnTo>
                  <a:lnTo>
                    <a:pt x="150" y="156"/>
                  </a:lnTo>
                  <a:lnTo>
                    <a:pt x="148" y="156"/>
                  </a:lnTo>
                  <a:lnTo>
                    <a:pt x="146" y="158"/>
                  </a:lnTo>
                  <a:lnTo>
                    <a:pt x="142" y="160"/>
                  </a:lnTo>
                  <a:lnTo>
                    <a:pt x="138" y="158"/>
                  </a:lnTo>
                  <a:lnTo>
                    <a:pt x="132" y="158"/>
                  </a:lnTo>
                  <a:lnTo>
                    <a:pt x="128" y="158"/>
                  </a:lnTo>
                  <a:lnTo>
                    <a:pt x="126" y="162"/>
                  </a:lnTo>
                  <a:lnTo>
                    <a:pt x="124" y="168"/>
                  </a:lnTo>
                  <a:lnTo>
                    <a:pt x="118" y="166"/>
                  </a:lnTo>
                  <a:lnTo>
                    <a:pt x="112" y="162"/>
                  </a:lnTo>
                  <a:close/>
                </a:path>
              </a:pathLst>
            </a:custGeom>
            <a:solidFill>
              <a:srgbClr val="C0C0C0"/>
            </a:solidFill>
            <a:ln w="12700">
              <a:solidFill>
                <a:schemeClr val="bg1"/>
              </a:solidFill>
              <a:round/>
              <a:headEnd/>
              <a:tailEnd/>
            </a:ln>
          </p:spPr>
          <p:txBody>
            <a:bodyPr/>
            <a:lstStyle/>
            <a:p>
              <a:endParaRPr lang="en-GB"/>
            </a:p>
          </p:txBody>
        </p:sp>
        <p:sp>
          <p:nvSpPr>
            <p:cNvPr id="58772" name="Freeform 63"/>
            <p:cNvSpPr>
              <a:spLocks/>
            </p:cNvSpPr>
            <p:nvPr/>
          </p:nvSpPr>
          <p:spPr bwMode="auto">
            <a:xfrm>
              <a:off x="4184" y="2019"/>
              <a:ext cx="146" cy="294"/>
            </a:xfrm>
            <a:custGeom>
              <a:avLst/>
              <a:gdLst>
                <a:gd name="T0" fmla="*/ 2147481214 w 146"/>
                <a:gd name="T1" fmla="*/ 2147481220 h 294"/>
                <a:gd name="T2" fmla="*/ 2147481214 w 146"/>
                <a:gd name="T3" fmla="*/ 2147481220 h 294"/>
                <a:gd name="T4" fmla="*/ 2147481214 w 146"/>
                <a:gd name="T5" fmla="*/ 2147481220 h 294"/>
                <a:gd name="T6" fmla="*/ 2147481214 w 146"/>
                <a:gd name="T7" fmla="*/ 2147481220 h 294"/>
                <a:gd name="T8" fmla="*/ 2147481214 w 146"/>
                <a:gd name="T9" fmla="*/ 2147481220 h 294"/>
                <a:gd name="T10" fmla="*/ 2147481214 w 146"/>
                <a:gd name="T11" fmla="*/ 2147481220 h 294"/>
                <a:gd name="T12" fmla="*/ 2147481214 w 146"/>
                <a:gd name="T13" fmla="*/ 2147481220 h 294"/>
                <a:gd name="T14" fmla="*/ 2147481214 w 146"/>
                <a:gd name="T15" fmla="*/ 2147481220 h 294"/>
                <a:gd name="T16" fmla="*/ 2147481214 w 146"/>
                <a:gd name="T17" fmla="*/ 2147481220 h 294"/>
                <a:gd name="T18" fmla="*/ 2147481214 w 146"/>
                <a:gd name="T19" fmla="*/ 2147481220 h 294"/>
                <a:gd name="T20" fmla="*/ 2147481214 w 146"/>
                <a:gd name="T21" fmla="*/ 2147481220 h 294"/>
                <a:gd name="T22" fmla="*/ 2147481214 w 146"/>
                <a:gd name="T23" fmla="*/ 2147481220 h 294"/>
                <a:gd name="T24" fmla="*/ 2147481214 w 146"/>
                <a:gd name="T25" fmla="*/ 2147481220 h 294"/>
                <a:gd name="T26" fmla="*/ 2147481214 w 146"/>
                <a:gd name="T27" fmla="*/ 2147481220 h 294"/>
                <a:gd name="T28" fmla="*/ 2147481214 w 146"/>
                <a:gd name="T29" fmla="*/ 2147481220 h 294"/>
                <a:gd name="T30" fmla="*/ 2147481214 w 146"/>
                <a:gd name="T31" fmla="*/ 2147481220 h 294"/>
                <a:gd name="T32" fmla="*/ 2147481214 w 146"/>
                <a:gd name="T33" fmla="*/ 2147481220 h 294"/>
                <a:gd name="T34" fmla="*/ 2147481214 w 146"/>
                <a:gd name="T35" fmla="*/ 2147481220 h 294"/>
                <a:gd name="T36" fmla="*/ 0 w 146"/>
                <a:gd name="T37" fmla="*/ 2147481220 h 294"/>
                <a:gd name="T38" fmla="*/ 2147481214 w 146"/>
                <a:gd name="T39" fmla="*/ 2147481220 h 294"/>
                <a:gd name="T40" fmla="*/ 2147481214 w 146"/>
                <a:gd name="T41" fmla="*/ 2147481220 h 294"/>
                <a:gd name="T42" fmla="*/ 2147481214 w 146"/>
                <a:gd name="T43" fmla="*/ 0 h 294"/>
                <a:gd name="T44" fmla="*/ 2147481214 w 146"/>
                <a:gd name="T45" fmla="*/ 2147481220 h 294"/>
                <a:gd name="T46" fmla="*/ 2147481214 w 146"/>
                <a:gd name="T47" fmla="*/ 2147481220 h 294"/>
                <a:gd name="T48" fmla="*/ 2147481214 w 146"/>
                <a:gd name="T49" fmla="*/ 2147481220 h 294"/>
                <a:gd name="T50" fmla="*/ 2147481214 w 146"/>
                <a:gd name="T51" fmla="*/ 2147481220 h 294"/>
                <a:gd name="T52" fmla="*/ 2147481214 w 146"/>
                <a:gd name="T53" fmla="*/ 2147481220 h 294"/>
                <a:gd name="T54" fmla="*/ 2147481214 w 146"/>
                <a:gd name="T55" fmla="*/ 2147481220 h 294"/>
                <a:gd name="T56" fmla="*/ 2147481214 w 146"/>
                <a:gd name="T57" fmla="*/ 2147481220 h 294"/>
                <a:gd name="T58" fmla="*/ 2147481214 w 146"/>
                <a:gd name="T59" fmla="*/ 2147481220 h 294"/>
                <a:gd name="T60" fmla="*/ 2147481214 w 146"/>
                <a:gd name="T61" fmla="*/ 2147481220 h 294"/>
                <a:gd name="T62" fmla="*/ 2147481214 w 146"/>
                <a:gd name="T63" fmla="*/ 2147481220 h 294"/>
                <a:gd name="T64" fmla="*/ 2147481214 w 146"/>
                <a:gd name="T65" fmla="*/ 2147481220 h 294"/>
                <a:gd name="T66" fmla="*/ 2147481214 w 146"/>
                <a:gd name="T67" fmla="*/ 2147481220 h 294"/>
                <a:gd name="T68" fmla="*/ 2147481214 w 146"/>
                <a:gd name="T69" fmla="*/ 2147481220 h 294"/>
                <a:gd name="T70" fmla="*/ 2147481214 w 146"/>
                <a:gd name="T71" fmla="*/ 2147481220 h 294"/>
                <a:gd name="T72" fmla="*/ 2147481214 w 146"/>
                <a:gd name="T73" fmla="*/ 2147481220 h 294"/>
                <a:gd name="T74" fmla="*/ 2147481214 w 146"/>
                <a:gd name="T75" fmla="*/ 2147481220 h 294"/>
                <a:gd name="T76" fmla="*/ 2147481214 w 146"/>
                <a:gd name="T77" fmla="*/ 2147481220 h 294"/>
                <a:gd name="T78" fmla="*/ 2147481214 w 146"/>
                <a:gd name="T79" fmla="*/ 2147481220 h 294"/>
                <a:gd name="T80" fmla="*/ 2147481214 w 146"/>
                <a:gd name="T81" fmla="*/ 2147481220 h 294"/>
                <a:gd name="T82" fmla="*/ 2147481214 w 146"/>
                <a:gd name="T83" fmla="*/ 2147481220 h 294"/>
                <a:gd name="T84" fmla="*/ 2147481214 w 146"/>
                <a:gd name="T85" fmla="*/ 2147481220 h 294"/>
                <a:gd name="T86" fmla="*/ 2147481214 w 146"/>
                <a:gd name="T87" fmla="*/ 2147481220 h 294"/>
                <a:gd name="T88" fmla="*/ 2147481214 w 146"/>
                <a:gd name="T89" fmla="*/ 2147481220 h 294"/>
                <a:gd name="T90" fmla="*/ 2147481214 w 146"/>
                <a:gd name="T91" fmla="*/ 2147481220 h 294"/>
                <a:gd name="T92" fmla="*/ 2147481214 w 146"/>
                <a:gd name="T93" fmla="*/ 2147481220 h 294"/>
                <a:gd name="T94" fmla="*/ 2147481214 w 146"/>
                <a:gd name="T95" fmla="*/ 2147481220 h 294"/>
                <a:gd name="T96" fmla="*/ 2147481214 w 146"/>
                <a:gd name="T97" fmla="*/ 2147481220 h 294"/>
                <a:gd name="T98" fmla="*/ 2147481214 w 146"/>
                <a:gd name="T99" fmla="*/ 2147481220 h 294"/>
                <a:gd name="T100" fmla="*/ 2147481214 w 146"/>
                <a:gd name="T101" fmla="*/ 2147481220 h 294"/>
                <a:gd name="T102" fmla="*/ 2147481214 w 146"/>
                <a:gd name="T103" fmla="*/ 2147481220 h 294"/>
                <a:gd name="T104" fmla="*/ 2147481214 w 146"/>
                <a:gd name="T105" fmla="*/ 2147481220 h 294"/>
                <a:gd name="T106" fmla="*/ 2147481214 w 146"/>
                <a:gd name="T107" fmla="*/ 2147481220 h 294"/>
                <a:gd name="T108" fmla="*/ 2147481214 w 146"/>
                <a:gd name="T109" fmla="*/ 2147481220 h 294"/>
                <a:gd name="T110" fmla="*/ 2147481214 w 146"/>
                <a:gd name="T111" fmla="*/ 2147481220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6"/>
                <a:gd name="T169" fmla="*/ 0 h 294"/>
                <a:gd name="T170" fmla="*/ 146 w 14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6" h="294">
                  <a:moveTo>
                    <a:pt x="112" y="286"/>
                  </a:moveTo>
                  <a:lnTo>
                    <a:pt x="102" y="286"/>
                  </a:lnTo>
                  <a:lnTo>
                    <a:pt x="100" y="292"/>
                  </a:lnTo>
                  <a:lnTo>
                    <a:pt x="98" y="294"/>
                  </a:lnTo>
                  <a:lnTo>
                    <a:pt x="94" y="294"/>
                  </a:lnTo>
                  <a:lnTo>
                    <a:pt x="90" y="294"/>
                  </a:lnTo>
                  <a:lnTo>
                    <a:pt x="88" y="292"/>
                  </a:lnTo>
                  <a:lnTo>
                    <a:pt x="82" y="284"/>
                  </a:lnTo>
                  <a:lnTo>
                    <a:pt x="76" y="278"/>
                  </a:lnTo>
                  <a:lnTo>
                    <a:pt x="72" y="274"/>
                  </a:lnTo>
                  <a:lnTo>
                    <a:pt x="66" y="274"/>
                  </a:lnTo>
                  <a:lnTo>
                    <a:pt x="54" y="254"/>
                  </a:lnTo>
                  <a:lnTo>
                    <a:pt x="46" y="248"/>
                  </a:lnTo>
                  <a:lnTo>
                    <a:pt x="40" y="244"/>
                  </a:lnTo>
                  <a:lnTo>
                    <a:pt x="36" y="250"/>
                  </a:lnTo>
                  <a:lnTo>
                    <a:pt x="34" y="246"/>
                  </a:lnTo>
                  <a:lnTo>
                    <a:pt x="32" y="238"/>
                  </a:lnTo>
                  <a:lnTo>
                    <a:pt x="32" y="222"/>
                  </a:lnTo>
                  <a:lnTo>
                    <a:pt x="34" y="186"/>
                  </a:lnTo>
                  <a:lnTo>
                    <a:pt x="40" y="186"/>
                  </a:lnTo>
                  <a:lnTo>
                    <a:pt x="44" y="180"/>
                  </a:lnTo>
                  <a:lnTo>
                    <a:pt x="46" y="174"/>
                  </a:lnTo>
                  <a:lnTo>
                    <a:pt x="46" y="168"/>
                  </a:lnTo>
                  <a:lnTo>
                    <a:pt x="46" y="158"/>
                  </a:lnTo>
                  <a:lnTo>
                    <a:pt x="42" y="144"/>
                  </a:lnTo>
                  <a:lnTo>
                    <a:pt x="36" y="134"/>
                  </a:lnTo>
                  <a:lnTo>
                    <a:pt x="32" y="126"/>
                  </a:lnTo>
                  <a:lnTo>
                    <a:pt x="18" y="114"/>
                  </a:lnTo>
                  <a:lnTo>
                    <a:pt x="20" y="108"/>
                  </a:lnTo>
                  <a:lnTo>
                    <a:pt x="22" y="102"/>
                  </a:lnTo>
                  <a:lnTo>
                    <a:pt x="24" y="96"/>
                  </a:lnTo>
                  <a:lnTo>
                    <a:pt x="24" y="88"/>
                  </a:lnTo>
                  <a:lnTo>
                    <a:pt x="24" y="80"/>
                  </a:lnTo>
                  <a:lnTo>
                    <a:pt x="20" y="74"/>
                  </a:lnTo>
                  <a:lnTo>
                    <a:pt x="12" y="64"/>
                  </a:lnTo>
                  <a:lnTo>
                    <a:pt x="4" y="54"/>
                  </a:lnTo>
                  <a:lnTo>
                    <a:pt x="2" y="48"/>
                  </a:lnTo>
                  <a:lnTo>
                    <a:pt x="0" y="38"/>
                  </a:lnTo>
                  <a:lnTo>
                    <a:pt x="2" y="30"/>
                  </a:lnTo>
                  <a:lnTo>
                    <a:pt x="4" y="24"/>
                  </a:lnTo>
                  <a:lnTo>
                    <a:pt x="8" y="18"/>
                  </a:lnTo>
                  <a:lnTo>
                    <a:pt x="12" y="14"/>
                  </a:lnTo>
                  <a:lnTo>
                    <a:pt x="24" y="8"/>
                  </a:lnTo>
                  <a:lnTo>
                    <a:pt x="34" y="0"/>
                  </a:lnTo>
                  <a:lnTo>
                    <a:pt x="38" y="4"/>
                  </a:lnTo>
                  <a:lnTo>
                    <a:pt x="40" y="8"/>
                  </a:lnTo>
                  <a:lnTo>
                    <a:pt x="42" y="16"/>
                  </a:lnTo>
                  <a:lnTo>
                    <a:pt x="46" y="20"/>
                  </a:lnTo>
                  <a:lnTo>
                    <a:pt x="50" y="20"/>
                  </a:lnTo>
                  <a:lnTo>
                    <a:pt x="54" y="20"/>
                  </a:lnTo>
                  <a:lnTo>
                    <a:pt x="58" y="20"/>
                  </a:lnTo>
                  <a:lnTo>
                    <a:pt x="62" y="22"/>
                  </a:lnTo>
                  <a:lnTo>
                    <a:pt x="62" y="28"/>
                  </a:lnTo>
                  <a:lnTo>
                    <a:pt x="62" y="36"/>
                  </a:lnTo>
                  <a:lnTo>
                    <a:pt x="64" y="56"/>
                  </a:lnTo>
                  <a:lnTo>
                    <a:pt x="72" y="50"/>
                  </a:lnTo>
                  <a:lnTo>
                    <a:pt x="76" y="46"/>
                  </a:lnTo>
                  <a:lnTo>
                    <a:pt x="80" y="46"/>
                  </a:lnTo>
                  <a:lnTo>
                    <a:pt x="84" y="48"/>
                  </a:lnTo>
                  <a:lnTo>
                    <a:pt x="86" y="50"/>
                  </a:lnTo>
                  <a:lnTo>
                    <a:pt x="88" y="52"/>
                  </a:lnTo>
                  <a:lnTo>
                    <a:pt x="90" y="54"/>
                  </a:lnTo>
                  <a:lnTo>
                    <a:pt x="94" y="52"/>
                  </a:lnTo>
                  <a:lnTo>
                    <a:pt x="96" y="48"/>
                  </a:lnTo>
                  <a:lnTo>
                    <a:pt x="100" y="44"/>
                  </a:lnTo>
                  <a:lnTo>
                    <a:pt x="104" y="42"/>
                  </a:lnTo>
                  <a:lnTo>
                    <a:pt x="110" y="42"/>
                  </a:lnTo>
                  <a:lnTo>
                    <a:pt x="114" y="50"/>
                  </a:lnTo>
                  <a:lnTo>
                    <a:pt x="120" y="56"/>
                  </a:lnTo>
                  <a:lnTo>
                    <a:pt x="126" y="62"/>
                  </a:lnTo>
                  <a:lnTo>
                    <a:pt x="128" y="66"/>
                  </a:lnTo>
                  <a:lnTo>
                    <a:pt x="128" y="70"/>
                  </a:lnTo>
                  <a:lnTo>
                    <a:pt x="130" y="76"/>
                  </a:lnTo>
                  <a:lnTo>
                    <a:pt x="134" y="84"/>
                  </a:lnTo>
                  <a:lnTo>
                    <a:pt x="140" y="90"/>
                  </a:lnTo>
                  <a:lnTo>
                    <a:pt x="144" y="94"/>
                  </a:lnTo>
                  <a:lnTo>
                    <a:pt x="146" y="122"/>
                  </a:lnTo>
                  <a:lnTo>
                    <a:pt x="138" y="120"/>
                  </a:lnTo>
                  <a:lnTo>
                    <a:pt x="128" y="120"/>
                  </a:lnTo>
                  <a:lnTo>
                    <a:pt x="116" y="120"/>
                  </a:lnTo>
                  <a:lnTo>
                    <a:pt x="106" y="124"/>
                  </a:lnTo>
                  <a:lnTo>
                    <a:pt x="102" y="128"/>
                  </a:lnTo>
                  <a:lnTo>
                    <a:pt x="98" y="132"/>
                  </a:lnTo>
                  <a:lnTo>
                    <a:pt x="98" y="138"/>
                  </a:lnTo>
                  <a:lnTo>
                    <a:pt x="96" y="144"/>
                  </a:lnTo>
                  <a:lnTo>
                    <a:pt x="98" y="150"/>
                  </a:lnTo>
                  <a:lnTo>
                    <a:pt x="100" y="156"/>
                  </a:lnTo>
                  <a:lnTo>
                    <a:pt x="102" y="160"/>
                  </a:lnTo>
                  <a:lnTo>
                    <a:pt x="104" y="166"/>
                  </a:lnTo>
                  <a:lnTo>
                    <a:pt x="98" y="164"/>
                  </a:lnTo>
                  <a:lnTo>
                    <a:pt x="92" y="162"/>
                  </a:lnTo>
                  <a:lnTo>
                    <a:pt x="82" y="156"/>
                  </a:lnTo>
                  <a:lnTo>
                    <a:pt x="72" y="146"/>
                  </a:lnTo>
                  <a:lnTo>
                    <a:pt x="64" y="138"/>
                  </a:lnTo>
                  <a:lnTo>
                    <a:pt x="56" y="138"/>
                  </a:lnTo>
                  <a:lnTo>
                    <a:pt x="56" y="162"/>
                  </a:lnTo>
                  <a:lnTo>
                    <a:pt x="54" y="170"/>
                  </a:lnTo>
                  <a:lnTo>
                    <a:pt x="52" y="180"/>
                  </a:lnTo>
                  <a:lnTo>
                    <a:pt x="50" y="190"/>
                  </a:lnTo>
                  <a:lnTo>
                    <a:pt x="48" y="202"/>
                  </a:lnTo>
                  <a:lnTo>
                    <a:pt x="50" y="208"/>
                  </a:lnTo>
                  <a:lnTo>
                    <a:pt x="52" y="216"/>
                  </a:lnTo>
                  <a:lnTo>
                    <a:pt x="56" y="220"/>
                  </a:lnTo>
                  <a:lnTo>
                    <a:pt x="64" y="222"/>
                  </a:lnTo>
                  <a:lnTo>
                    <a:pt x="64" y="232"/>
                  </a:lnTo>
                  <a:lnTo>
                    <a:pt x="66" y="238"/>
                  </a:lnTo>
                  <a:lnTo>
                    <a:pt x="70" y="242"/>
                  </a:lnTo>
                  <a:lnTo>
                    <a:pt x="70" y="252"/>
                  </a:lnTo>
                  <a:lnTo>
                    <a:pt x="72" y="256"/>
                  </a:lnTo>
                  <a:lnTo>
                    <a:pt x="74" y="258"/>
                  </a:lnTo>
                  <a:lnTo>
                    <a:pt x="78" y="262"/>
                  </a:lnTo>
                  <a:lnTo>
                    <a:pt x="90" y="268"/>
                  </a:lnTo>
                  <a:lnTo>
                    <a:pt x="112" y="286"/>
                  </a:lnTo>
                  <a:close/>
                </a:path>
              </a:pathLst>
            </a:custGeom>
            <a:solidFill>
              <a:srgbClr val="C0C0C0"/>
            </a:solidFill>
            <a:ln w="12700">
              <a:solidFill>
                <a:schemeClr val="bg1"/>
              </a:solidFill>
              <a:round/>
              <a:headEnd/>
              <a:tailEnd/>
            </a:ln>
          </p:spPr>
          <p:txBody>
            <a:bodyPr/>
            <a:lstStyle/>
            <a:p>
              <a:endParaRPr lang="en-GB"/>
            </a:p>
          </p:txBody>
        </p:sp>
        <p:sp>
          <p:nvSpPr>
            <p:cNvPr id="58773" name="Freeform 64"/>
            <p:cNvSpPr>
              <a:spLocks/>
            </p:cNvSpPr>
            <p:nvPr/>
          </p:nvSpPr>
          <p:spPr bwMode="auto">
            <a:xfrm>
              <a:off x="4004" y="1905"/>
              <a:ext cx="94" cy="102"/>
            </a:xfrm>
            <a:custGeom>
              <a:avLst/>
              <a:gdLst>
                <a:gd name="T0" fmla="*/ 2147481415 w 94"/>
                <a:gd name="T1" fmla="*/ 2147481469 h 102"/>
                <a:gd name="T2" fmla="*/ 2147481415 w 94"/>
                <a:gd name="T3" fmla="*/ 2147481469 h 102"/>
                <a:gd name="T4" fmla="*/ 2147481415 w 94"/>
                <a:gd name="T5" fmla="*/ 2147481469 h 102"/>
                <a:gd name="T6" fmla="*/ 2147481415 w 94"/>
                <a:gd name="T7" fmla="*/ 2147481469 h 102"/>
                <a:gd name="T8" fmla="*/ 2147481415 w 94"/>
                <a:gd name="T9" fmla="*/ 2147481469 h 102"/>
                <a:gd name="T10" fmla="*/ 2147481415 w 94"/>
                <a:gd name="T11" fmla="*/ 2147481469 h 102"/>
                <a:gd name="T12" fmla="*/ 2147481415 w 94"/>
                <a:gd name="T13" fmla="*/ 2147481469 h 102"/>
                <a:gd name="T14" fmla="*/ 2147481415 w 94"/>
                <a:gd name="T15" fmla="*/ 2147481469 h 102"/>
                <a:gd name="T16" fmla="*/ 2147481415 w 94"/>
                <a:gd name="T17" fmla="*/ 2147481469 h 102"/>
                <a:gd name="T18" fmla="*/ 2147481415 w 94"/>
                <a:gd name="T19" fmla="*/ 2147481469 h 102"/>
                <a:gd name="T20" fmla="*/ 2147481415 w 94"/>
                <a:gd name="T21" fmla="*/ 2147481469 h 102"/>
                <a:gd name="T22" fmla="*/ 2147481415 w 94"/>
                <a:gd name="T23" fmla="*/ 2147481469 h 102"/>
                <a:gd name="T24" fmla="*/ 2147481415 w 94"/>
                <a:gd name="T25" fmla="*/ 2147481469 h 102"/>
                <a:gd name="T26" fmla="*/ 2147481415 w 94"/>
                <a:gd name="T27" fmla="*/ 2147481469 h 102"/>
                <a:gd name="T28" fmla="*/ 2147481415 w 94"/>
                <a:gd name="T29" fmla="*/ 2147481469 h 102"/>
                <a:gd name="T30" fmla="*/ 2147481415 w 94"/>
                <a:gd name="T31" fmla="*/ 2147481469 h 102"/>
                <a:gd name="T32" fmla="*/ 2147481415 w 94"/>
                <a:gd name="T33" fmla="*/ 2147481469 h 102"/>
                <a:gd name="T34" fmla="*/ 0 w 94"/>
                <a:gd name="T35" fmla="*/ 2147481469 h 102"/>
                <a:gd name="T36" fmla="*/ 2147481415 w 94"/>
                <a:gd name="T37" fmla="*/ 2147481469 h 102"/>
                <a:gd name="T38" fmla="*/ 2147481415 w 94"/>
                <a:gd name="T39" fmla="*/ 2147481469 h 102"/>
                <a:gd name="T40" fmla="*/ 2147481415 w 94"/>
                <a:gd name="T41" fmla="*/ 2147481469 h 102"/>
                <a:gd name="T42" fmla="*/ 2147481415 w 94"/>
                <a:gd name="T43" fmla="*/ 2147481469 h 102"/>
                <a:gd name="T44" fmla="*/ 2147481415 w 94"/>
                <a:gd name="T45" fmla="*/ 2147481469 h 102"/>
                <a:gd name="T46" fmla="*/ 2147481415 w 94"/>
                <a:gd name="T47" fmla="*/ 2147481469 h 102"/>
                <a:gd name="T48" fmla="*/ 2147481415 w 94"/>
                <a:gd name="T49" fmla="*/ 2147481469 h 102"/>
                <a:gd name="T50" fmla="*/ 2147481415 w 94"/>
                <a:gd name="T51" fmla="*/ 2147481469 h 102"/>
                <a:gd name="T52" fmla="*/ 2147481415 w 94"/>
                <a:gd name="T53" fmla="*/ 2147481469 h 102"/>
                <a:gd name="T54" fmla="*/ 2147481415 w 94"/>
                <a:gd name="T55" fmla="*/ 2147481469 h 102"/>
                <a:gd name="T56" fmla="*/ 2147481415 w 94"/>
                <a:gd name="T57" fmla="*/ 2147481469 h 102"/>
                <a:gd name="T58" fmla="*/ 2147481415 w 94"/>
                <a:gd name="T59" fmla="*/ 2147481469 h 102"/>
                <a:gd name="T60" fmla="*/ 2147481415 w 94"/>
                <a:gd name="T61" fmla="*/ 2147481469 h 102"/>
                <a:gd name="T62" fmla="*/ 2147481415 w 94"/>
                <a:gd name="T63" fmla="*/ 2147481469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4"/>
                <a:gd name="T97" fmla="*/ 0 h 102"/>
                <a:gd name="T98" fmla="*/ 94 w 94"/>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4" h="102">
                  <a:moveTo>
                    <a:pt x="94" y="84"/>
                  </a:moveTo>
                  <a:lnTo>
                    <a:pt x="90" y="86"/>
                  </a:lnTo>
                  <a:lnTo>
                    <a:pt x="86" y="92"/>
                  </a:lnTo>
                  <a:lnTo>
                    <a:pt x="82" y="102"/>
                  </a:lnTo>
                  <a:lnTo>
                    <a:pt x="78" y="94"/>
                  </a:lnTo>
                  <a:lnTo>
                    <a:pt x="76" y="86"/>
                  </a:lnTo>
                  <a:lnTo>
                    <a:pt x="74" y="80"/>
                  </a:lnTo>
                  <a:lnTo>
                    <a:pt x="68" y="74"/>
                  </a:lnTo>
                  <a:lnTo>
                    <a:pt x="62" y="76"/>
                  </a:lnTo>
                  <a:lnTo>
                    <a:pt x="54" y="76"/>
                  </a:lnTo>
                  <a:lnTo>
                    <a:pt x="52" y="74"/>
                  </a:lnTo>
                  <a:lnTo>
                    <a:pt x="50" y="72"/>
                  </a:lnTo>
                  <a:lnTo>
                    <a:pt x="48" y="70"/>
                  </a:lnTo>
                  <a:lnTo>
                    <a:pt x="46" y="78"/>
                  </a:lnTo>
                  <a:lnTo>
                    <a:pt x="42" y="84"/>
                  </a:lnTo>
                  <a:lnTo>
                    <a:pt x="36" y="88"/>
                  </a:lnTo>
                  <a:lnTo>
                    <a:pt x="28" y="92"/>
                  </a:lnTo>
                  <a:lnTo>
                    <a:pt x="24" y="80"/>
                  </a:lnTo>
                  <a:lnTo>
                    <a:pt x="22" y="74"/>
                  </a:lnTo>
                  <a:lnTo>
                    <a:pt x="22" y="66"/>
                  </a:lnTo>
                  <a:lnTo>
                    <a:pt x="20" y="62"/>
                  </a:lnTo>
                  <a:lnTo>
                    <a:pt x="18" y="58"/>
                  </a:lnTo>
                  <a:lnTo>
                    <a:pt x="14" y="54"/>
                  </a:lnTo>
                  <a:lnTo>
                    <a:pt x="14" y="52"/>
                  </a:lnTo>
                  <a:lnTo>
                    <a:pt x="16" y="42"/>
                  </a:lnTo>
                  <a:lnTo>
                    <a:pt x="10" y="38"/>
                  </a:lnTo>
                  <a:lnTo>
                    <a:pt x="8" y="36"/>
                  </a:lnTo>
                  <a:lnTo>
                    <a:pt x="6" y="32"/>
                  </a:lnTo>
                  <a:lnTo>
                    <a:pt x="6" y="30"/>
                  </a:lnTo>
                  <a:lnTo>
                    <a:pt x="8" y="28"/>
                  </a:lnTo>
                  <a:lnTo>
                    <a:pt x="10" y="26"/>
                  </a:lnTo>
                  <a:lnTo>
                    <a:pt x="12" y="22"/>
                  </a:lnTo>
                  <a:lnTo>
                    <a:pt x="10" y="18"/>
                  </a:lnTo>
                  <a:lnTo>
                    <a:pt x="6" y="14"/>
                  </a:lnTo>
                  <a:lnTo>
                    <a:pt x="2" y="10"/>
                  </a:lnTo>
                  <a:lnTo>
                    <a:pt x="0" y="6"/>
                  </a:lnTo>
                  <a:lnTo>
                    <a:pt x="0" y="4"/>
                  </a:lnTo>
                  <a:lnTo>
                    <a:pt x="2" y="2"/>
                  </a:lnTo>
                  <a:lnTo>
                    <a:pt x="6" y="0"/>
                  </a:lnTo>
                  <a:lnTo>
                    <a:pt x="20" y="6"/>
                  </a:lnTo>
                  <a:lnTo>
                    <a:pt x="26" y="10"/>
                  </a:lnTo>
                  <a:lnTo>
                    <a:pt x="30" y="12"/>
                  </a:lnTo>
                  <a:lnTo>
                    <a:pt x="30" y="16"/>
                  </a:lnTo>
                  <a:lnTo>
                    <a:pt x="30" y="20"/>
                  </a:lnTo>
                  <a:lnTo>
                    <a:pt x="30" y="22"/>
                  </a:lnTo>
                  <a:lnTo>
                    <a:pt x="32" y="24"/>
                  </a:lnTo>
                  <a:lnTo>
                    <a:pt x="36" y="26"/>
                  </a:lnTo>
                  <a:lnTo>
                    <a:pt x="40" y="26"/>
                  </a:lnTo>
                  <a:lnTo>
                    <a:pt x="48" y="26"/>
                  </a:lnTo>
                  <a:lnTo>
                    <a:pt x="74" y="26"/>
                  </a:lnTo>
                  <a:lnTo>
                    <a:pt x="74" y="32"/>
                  </a:lnTo>
                  <a:lnTo>
                    <a:pt x="56" y="52"/>
                  </a:lnTo>
                  <a:lnTo>
                    <a:pt x="60" y="60"/>
                  </a:lnTo>
                  <a:lnTo>
                    <a:pt x="64" y="64"/>
                  </a:lnTo>
                  <a:lnTo>
                    <a:pt x="66" y="66"/>
                  </a:lnTo>
                  <a:lnTo>
                    <a:pt x="70" y="64"/>
                  </a:lnTo>
                  <a:lnTo>
                    <a:pt x="72" y="60"/>
                  </a:lnTo>
                  <a:lnTo>
                    <a:pt x="72" y="54"/>
                  </a:lnTo>
                  <a:lnTo>
                    <a:pt x="74" y="52"/>
                  </a:lnTo>
                  <a:lnTo>
                    <a:pt x="78" y="60"/>
                  </a:lnTo>
                  <a:lnTo>
                    <a:pt x="82" y="70"/>
                  </a:lnTo>
                  <a:lnTo>
                    <a:pt x="84" y="80"/>
                  </a:lnTo>
                  <a:lnTo>
                    <a:pt x="88" y="86"/>
                  </a:lnTo>
                  <a:lnTo>
                    <a:pt x="94" y="84"/>
                  </a:lnTo>
                  <a:close/>
                </a:path>
              </a:pathLst>
            </a:custGeom>
            <a:solidFill>
              <a:srgbClr val="C0C0C0"/>
            </a:solidFill>
            <a:ln w="12700">
              <a:solidFill>
                <a:schemeClr val="bg1"/>
              </a:solidFill>
              <a:round/>
              <a:headEnd/>
              <a:tailEnd/>
            </a:ln>
          </p:spPr>
          <p:txBody>
            <a:bodyPr/>
            <a:lstStyle/>
            <a:p>
              <a:endParaRPr lang="en-GB"/>
            </a:p>
          </p:txBody>
        </p:sp>
        <p:sp>
          <p:nvSpPr>
            <p:cNvPr id="58774" name="Freeform 65"/>
            <p:cNvSpPr>
              <a:spLocks/>
            </p:cNvSpPr>
            <p:nvPr/>
          </p:nvSpPr>
          <p:spPr bwMode="auto">
            <a:xfrm>
              <a:off x="3682" y="1721"/>
              <a:ext cx="466" cy="540"/>
            </a:xfrm>
            <a:custGeom>
              <a:avLst/>
              <a:gdLst>
                <a:gd name="T0" fmla="*/ 2147481549 w 466"/>
                <a:gd name="T1" fmla="*/ 2147481141 h 540"/>
                <a:gd name="T2" fmla="*/ 2147481549 w 466"/>
                <a:gd name="T3" fmla="*/ 2147481141 h 540"/>
                <a:gd name="T4" fmla="*/ 2147481549 w 466"/>
                <a:gd name="T5" fmla="*/ 2147481141 h 540"/>
                <a:gd name="T6" fmla="*/ 2147481549 w 466"/>
                <a:gd name="T7" fmla="*/ 2147481141 h 540"/>
                <a:gd name="T8" fmla="*/ 2147481549 w 466"/>
                <a:gd name="T9" fmla="*/ 2147481141 h 540"/>
                <a:gd name="T10" fmla="*/ 2147481549 w 466"/>
                <a:gd name="T11" fmla="*/ 2147481141 h 540"/>
                <a:gd name="T12" fmla="*/ 2147481549 w 466"/>
                <a:gd name="T13" fmla="*/ 2147481141 h 540"/>
                <a:gd name="T14" fmla="*/ 2147481549 w 466"/>
                <a:gd name="T15" fmla="*/ 2147481141 h 540"/>
                <a:gd name="T16" fmla="*/ 2147481549 w 466"/>
                <a:gd name="T17" fmla="*/ 2147481141 h 540"/>
                <a:gd name="T18" fmla="*/ 2147481549 w 466"/>
                <a:gd name="T19" fmla="*/ 2147481141 h 540"/>
                <a:gd name="T20" fmla="*/ 2147481549 w 466"/>
                <a:gd name="T21" fmla="*/ 2147481141 h 540"/>
                <a:gd name="T22" fmla="*/ 2147481549 w 466"/>
                <a:gd name="T23" fmla="*/ 2147481141 h 540"/>
                <a:gd name="T24" fmla="*/ 2147481549 w 466"/>
                <a:gd name="T25" fmla="*/ 2147481141 h 540"/>
                <a:gd name="T26" fmla="*/ 2147481549 w 466"/>
                <a:gd name="T27" fmla="*/ 2147481141 h 540"/>
                <a:gd name="T28" fmla="*/ 2147481549 w 466"/>
                <a:gd name="T29" fmla="*/ 2147481141 h 540"/>
                <a:gd name="T30" fmla="*/ 2147481549 w 466"/>
                <a:gd name="T31" fmla="*/ 2147481141 h 540"/>
                <a:gd name="T32" fmla="*/ 2147481549 w 466"/>
                <a:gd name="T33" fmla="*/ 2147481141 h 540"/>
                <a:gd name="T34" fmla="*/ 2147481549 w 466"/>
                <a:gd name="T35" fmla="*/ 2147481141 h 540"/>
                <a:gd name="T36" fmla="*/ 2147481549 w 466"/>
                <a:gd name="T37" fmla="*/ 2147481141 h 540"/>
                <a:gd name="T38" fmla="*/ 2147481549 w 466"/>
                <a:gd name="T39" fmla="*/ 2147481141 h 540"/>
                <a:gd name="T40" fmla="*/ 2147481549 w 466"/>
                <a:gd name="T41" fmla="*/ 2147481141 h 540"/>
                <a:gd name="T42" fmla="*/ 2147481549 w 466"/>
                <a:gd name="T43" fmla="*/ 2147481141 h 540"/>
                <a:gd name="T44" fmla="*/ 2147481549 w 466"/>
                <a:gd name="T45" fmla="*/ 2147481141 h 540"/>
                <a:gd name="T46" fmla="*/ 2147481549 w 466"/>
                <a:gd name="T47" fmla="*/ 2147481141 h 540"/>
                <a:gd name="T48" fmla="*/ 2147481549 w 466"/>
                <a:gd name="T49" fmla="*/ 2147481141 h 540"/>
                <a:gd name="T50" fmla="*/ 2147481549 w 466"/>
                <a:gd name="T51" fmla="*/ 2147481141 h 540"/>
                <a:gd name="T52" fmla="*/ 2147481549 w 466"/>
                <a:gd name="T53" fmla="*/ 2147481141 h 540"/>
                <a:gd name="T54" fmla="*/ 2147481549 w 466"/>
                <a:gd name="T55" fmla="*/ 2147481141 h 540"/>
                <a:gd name="T56" fmla="*/ 2147481549 w 466"/>
                <a:gd name="T57" fmla="*/ 2147481141 h 540"/>
                <a:gd name="T58" fmla="*/ 2147481549 w 466"/>
                <a:gd name="T59" fmla="*/ 2147481141 h 540"/>
                <a:gd name="T60" fmla="*/ 2147481549 w 466"/>
                <a:gd name="T61" fmla="*/ 2147481141 h 540"/>
                <a:gd name="T62" fmla="*/ 2147481549 w 466"/>
                <a:gd name="T63" fmla="*/ 2147481141 h 540"/>
                <a:gd name="T64" fmla="*/ 2147481549 w 466"/>
                <a:gd name="T65" fmla="*/ 2147481141 h 540"/>
                <a:gd name="T66" fmla="*/ 2147481549 w 466"/>
                <a:gd name="T67" fmla="*/ 2147481141 h 540"/>
                <a:gd name="T68" fmla="*/ 2147481549 w 466"/>
                <a:gd name="T69" fmla="*/ 2147481141 h 540"/>
                <a:gd name="T70" fmla="*/ 2147481549 w 466"/>
                <a:gd name="T71" fmla="*/ 2147481141 h 540"/>
                <a:gd name="T72" fmla="*/ 2147481549 w 466"/>
                <a:gd name="T73" fmla="*/ 2147481141 h 540"/>
                <a:gd name="T74" fmla="*/ 2147481549 w 466"/>
                <a:gd name="T75" fmla="*/ 2147481141 h 540"/>
                <a:gd name="T76" fmla="*/ 2147481549 w 466"/>
                <a:gd name="T77" fmla="*/ 2147481141 h 540"/>
                <a:gd name="T78" fmla="*/ 2147481549 w 466"/>
                <a:gd name="T79" fmla="*/ 2147481141 h 540"/>
                <a:gd name="T80" fmla="*/ 2147481549 w 466"/>
                <a:gd name="T81" fmla="*/ 2147481141 h 540"/>
                <a:gd name="T82" fmla="*/ 2147481549 w 466"/>
                <a:gd name="T83" fmla="*/ 2147481141 h 540"/>
                <a:gd name="T84" fmla="*/ 2147481549 w 466"/>
                <a:gd name="T85" fmla="*/ 2147481141 h 540"/>
                <a:gd name="T86" fmla="*/ 2147481549 w 466"/>
                <a:gd name="T87" fmla="*/ 0 h 540"/>
                <a:gd name="T88" fmla="*/ 2147481549 w 466"/>
                <a:gd name="T89" fmla="*/ 2147481141 h 540"/>
                <a:gd name="T90" fmla="*/ 2147481549 w 466"/>
                <a:gd name="T91" fmla="*/ 2147481141 h 540"/>
                <a:gd name="T92" fmla="*/ 2147481549 w 466"/>
                <a:gd name="T93" fmla="*/ 2147481141 h 540"/>
                <a:gd name="T94" fmla="*/ 2147481549 w 466"/>
                <a:gd name="T95" fmla="*/ 2147481141 h 540"/>
                <a:gd name="T96" fmla="*/ 2147481549 w 466"/>
                <a:gd name="T97" fmla="*/ 2147481141 h 540"/>
                <a:gd name="T98" fmla="*/ 2147481549 w 466"/>
                <a:gd name="T99" fmla="*/ 2147481141 h 540"/>
                <a:gd name="T100" fmla="*/ 2147481549 w 466"/>
                <a:gd name="T101" fmla="*/ 2147481141 h 540"/>
                <a:gd name="T102" fmla="*/ 2147481549 w 466"/>
                <a:gd name="T103" fmla="*/ 2147481141 h 540"/>
                <a:gd name="T104" fmla="*/ 2147481549 w 466"/>
                <a:gd name="T105" fmla="*/ 2147481141 h 540"/>
                <a:gd name="T106" fmla="*/ 2147481549 w 466"/>
                <a:gd name="T107" fmla="*/ 2147481141 h 540"/>
                <a:gd name="T108" fmla="*/ 2147481549 w 466"/>
                <a:gd name="T109" fmla="*/ 2147481141 h 540"/>
                <a:gd name="T110" fmla="*/ 2147481549 w 466"/>
                <a:gd name="T111" fmla="*/ 2147481141 h 540"/>
                <a:gd name="T112" fmla="*/ 2147481549 w 466"/>
                <a:gd name="T113" fmla="*/ 2147481141 h 540"/>
                <a:gd name="T114" fmla="*/ 2147481549 w 466"/>
                <a:gd name="T115" fmla="*/ 2147481141 h 540"/>
                <a:gd name="T116" fmla="*/ 2147481549 w 466"/>
                <a:gd name="T117" fmla="*/ 2147481141 h 540"/>
                <a:gd name="T118" fmla="*/ 2147481549 w 466"/>
                <a:gd name="T119" fmla="*/ 2147481141 h 5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66"/>
                <a:gd name="T181" fmla="*/ 0 h 540"/>
                <a:gd name="T182" fmla="*/ 466 w 466"/>
                <a:gd name="T183" fmla="*/ 540 h 5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66" h="540">
                  <a:moveTo>
                    <a:pt x="466" y="142"/>
                  </a:moveTo>
                  <a:lnTo>
                    <a:pt x="464" y="150"/>
                  </a:lnTo>
                  <a:lnTo>
                    <a:pt x="462" y="158"/>
                  </a:lnTo>
                  <a:lnTo>
                    <a:pt x="466" y="164"/>
                  </a:lnTo>
                  <a:lnTo>
                    <a:pt x="458" y="164"/>
                  </a:lnTo>
                  <a:lnTo>
                    <a:pt x="452" y="166"/>
                  </a:lnTo>
                  <a:lnTo>
                    <a:pt x="444" y="172"/>
                  </a:lnTo>
                  <a:lnTo>
                    <a:pt x="438" y="178"/>
                  </a:lnTo>
                  <a:lnTo>
                    <a:pt x="436" y="182"/>
                  </a:lnTo>
                  <a:lnTo>
                    <a:pt x="438" y="186"/>
                  </a:lnTo>
                  <a:lnTo>
                    <a:pt x="440" y="188"/>
                  </a:lnTo>
                  <a:lnTo>
                    <a:pt x="432" y="206"/>
                  </a:lnTo>
                  <a:lnTo>
                    <a:pt x="432" y="208"/>
                  </a:lnTo>
                  <a:lnTo>
                    <a:pt x="434" y="210"/>
                  </a:lnTo>
                  <a:lnTo>
                    <a:pt x="436" y="210"/>
                  </a:lnTo>
                  <a:lnTo>
                    <a:pt x="438" y="212"/>
                  </a:lnTo>
                  <a:lnTo>
                    <a:pt x="436" y="218"/>
                  </a:lnTo>
                  <a:lnTo>
                    <a:pt x="432" y="222"/>
                  </a:lnTo>
                  <a:lnTo>
                    <a:pt x="426" y="232"/>
                  </a:lnTo>
                  <a:lnTo>
                    <a:pt x="424" y="232"/>
                  </a:lnTo>
                  <a:lnTo>
                    <a:pt x="422" y="230"/>
                  </a:lnTo>
                  <a:lnTo>
                    <a:pt x="418" y="234"/>
                  </a:lnTo>
                  <a:lnTo>
                    <a:pt x="416" y="234"/>
                  </a:lnTo>
                  <a:lnTo>
                    <a:pt x="418" y="240"/>
                  </a:lnTo>
                  <a:lnTo>
                    <a:pt x="418" y="244"/>
                  </a:lnTo>
                  <a:lnTo>
                    <a:pt x="418" y="256"/>
                  </a:lnTo>
                  <a:lnTo>
                    <a:pt x="414" y="264"/>
                  </a:lnTo>
                  <a:lnTo>
                    <a:pt x="412" y="270"/>
                  </a:lnTo>
                  <a:lnTo>
                    <a:pt x="408" y="264"/>
                  </a:lnTo>
                  <a:lnTo>
                    <a:pt x="404" y="254"/>
                  </a:lnTo>
                  <a:lnTo>
                    <a:pt x="400" y="244"/>
                  </a:lnTo>
                  <a:lnTo>
                    <a:pt x="396" y="236"/>
                  </a:lnTo>
                  <a:lnTo>
                    <a:pt x="394" y="238"/>
                  </a:lnTo>
                  <a:lnTo>
                    <a:pt x="394" y="244"/>
                  </a:lnTo>
                  <a:lnTo>
                    <a:pt x="392" y="248"/>
                  </a:lnTo>
                  <a:lnTo>
                    <a:pt x="388" y="250"/>
                  </a:lnTo>
                  <a:lnTo>
                    <a:pt x="386" y="248"/>
                  </a:lnTo>
                  <a:lnTo>
                    <a:pt x="382" y="244"/>
                  </a:lnTo>
                  <a:lnTo>
                    <a:pt x="378" y="236"/>
                  </a:lnTo>
                  <a:lnTo>
                    <a:pt x="396" y="216"/>
                  </a:lnTo>
                  <a:lnTo>
                    <a:pt x="396" y="210"/>
                  </a:lnTo>
                  <a:lnTo>
                    <a:pt x="370" y="210"/>
                  </a:lnTo>
                  <a:lnTo>
                    <a:pt x="362" y="210"/>
                  </a:lnTo>
                  <a:lnTo>
                    <a:pt x="358" y="210"/>
                  </a:lnTo>
                  <a:lnTo>
                    <a:pt x="354" y="208"/>
                  </a:lnTo>
                  <a:lnTo>
                    <a:pt x="352" y="206"/>
                  </a:lnTo>
                  <a:lnTo>
                    <a:pt x="352" y="204"/>
                  </a:lnTo>
                  <a:lnTo>
                    <a:pt x="352" y="200"/>
                  </a:lnTo>
                  <a:lnTo>
                    <a:pt x="352" y="196"/>
                  </a:lnTo>
                  <a:lnTo>
                    <a:pt x="348" y="194"/>
                  </a:lnTo>
                  <a:lnTo>
                    <a:pt x="342" y="190"/>
                  </a:lnTo>
                  <a:lnTo>
                    <a:pt x="328" y="184"/>
                  </a:lnTo>
                  <a:lnTo>
                    <a:pt x="324" y="186"/>
                  </a:lnTo>
                  <a:lnTo>
                    <a:pt x="322" y="188"/>
                  </a:lnTo>
                  <a:lnTo>
                    <a:pt x="322" y="190"/>
                  </a:lnTo>
                  <a:lnTo>
                    <a:pt x="324" y="194"/>
                  </a:lnTo>
                  <a:lnTo>
                    <a:pt x="328" y="198"/>
                  </a:lnTo>
                  <a:lnTo>
                    <a:pt x="332" y="202"/>
                  </a:lnTo>
                  <a:lnTo>
                    <a:pt x="334" y="206"/>
                  </a:lnTo>
                  <a:lnTo>
                    <a:pt x="332" y="210"/>
                  </a:lnTo>
                  <a:lnTo>
                    <a:pt x="330" y="212"/>
                  </a:lnTo>
                  <a:lnTo>
                    <a:pt x="328" y="214"/>
                  </a:lnTo>
                  <a:lnTo>
                    <a:pt x="328" y="216"/>
                  </a:lnTo>
                  <a:lnTo>
                    <a:pt x="330" y="220"/>
                  </a:lnTo>
                  <a:lnTo>
                    <a:pt x="332" y="222"/>
                  </a:lnTo>
                  <a:lnTo>
                    <a:pt x="338" y="226"/>
                  </a:lnTo>
                  <a:lnTo>
                    <a:pt x="336" y="236"/>
                  </a:lnTo>
                  <a:lnTo>
                    <a:pt x="336" y="238"/>
                  </a:lnTo>
                  <a:lnTo>
                    <a:pt x="340" y="242"/>
                  </a:lnTo>
                  <a:lnTo>
                    <a:pt x="342" y="246"/>
                  </a:lnTo>
                  <a:lnTo>
                    <a:pt x="344" y="250"/>
                  </a:lnTo>
                  <a:lnTo>
                    <a:pt x="344" y="258"/>
                  </a:lnTo>
                  <a:lnTo>
                    <a:pt x="346" y="264"/>
                  </a:lnTo>
                  <a:lnTo>
                    <a:pt x="350" y="276"/>
                  </a:lnTo>
                  <a:lnTo>
                    <a:pt x="340" y="276"/>
                  </a:lnTo>
                  <a:lnTo>
                    <a:pt x="332" y="276"/>
                  </a:lnTo>
                  <a:lnTo>
                    <a:pt x="334" y="276"/>
                  </a:lnTo>
                  <a:lnTo>
                    <a:pt x="324" y="280"/>
                  </a:lnTo>
                  <a:lnTo>
                    <a:pt x="320" y="286"/>
                  </a:lnTo>
                  <a:lnTo>
                    <a:pt x="316" y="304"/>
                  </a:lnTo>
                  <a:lnTo>
                    <a:pt x="312" y="310"/>
                  </a:lnTo>
                  <a:lnTo>
                    <a:pt x="306" y="312"/>
                  </a:lnTo>
                  <a:lnTo>
                    <a:pt x="300" y="314"/>
                  </a:lnTo>
                  <a:lnTo>
                    <a:pt x="292" y="318"/>
                  </a:lnTo>
                  <a:lnTo>
                    <a:pt x="288" y="322"/>
                  </a:lnTo>
                  <a:lnTo>
                    <a:pt x="284" y="330"/>
                  </a:lnTo>
                  <a:lnTo>
                    <a:pt x="278" y="342"/>
                  </a:lnTo>
                  <a:lnTo>
                    <a:pt x="264" y="360"/>
                  </a:lnTo>
                  <a:lnTo>
                    <a:pt x="248" y="378"/>
                  </a:lnTo>
                  <a:lnTo>
                    <a:pt x="242" y="384"/>
                  </a:lnTo>
                  <a:lnTo>
                    <a:pt x="238" y="386"/>
                  </a:lnTo>
                  <a:lnTo>
                    <a:pt x="226" y="392"/>
                  </a:lnTo>
                  <a:lnTo>
                    <a:pt x="220" y="394"/>
                  </a:lnTo>
                  <a:lnTo>
                    <a:pt x="216" y="398"/>
                  </a:lnTo>
                  <a:lnTo>
                    <a:pt x="214" y="404"/>
                  </a:lnTo>
                  <a:lnTo>
                    <a:pt x="212" y="410"/>
                  </a:lnTo>
                  <a:lnTo>
                    <a:pt x="214" y="418"/>
                  </a:lnTo>
                  <a:lnTo>
                    <a:pt x="216" y="428"/>
                  </a:lnTo>
                  <a:lnTo>
                    <a:pt x="220" y="436"/>
                  </a:lnTo>
                  <a:lnTo>
                    <a:pt x="222" y="448"/>
                  </a:lnTo>
                  <a:lnTo>
                    <a:pt x="220" y="458"/>
                  </a:lnTo>
                  <a:lnTo>
                    <a:pt x="218" y="464"/>
                  </a:lnTo>
                  <a:lnTo>
                    <a:pt x="216" y="468"/>
                  </a:lnTo>
                  <a:lnTo>
                    <a:pt x="216" y="476"/>
                  </a:lnTo>
                  <a:lnTo>
                    <a:pt x="216" y="480"/>
                  </a:lnTo>
                  <a:lnTo>
                    <a:pt x="218" y="484"/>
                  </a:lnTo>
                  <a:lnTo>
                    <a:pt x="220" y="486"/>
                  </a:lnTo>
                  <a:lnTo>
                    <a:pt x="220" y="490"/>
                  </a:lnTo>
                  <a:lnTo>
                    <a:pt x="218" y="498"/>
                  </a:lnTo>
                  <a:lnTo>
                    <a:pt x="212" y="502"/>
                  </a:lnTo>
                  <a:lnTo>
                    <a:pt x="208" y="508"/>
                  </a:lnTo>
                  <a:lnTo>
                    <a:pt x="206" y="514"/>
                  </a:lnTo>
                  <a:lnTo>
                    <a:pt x="208" y="520"/>
                  </a:lnTo>
                  <a:lnTo>
                    <a:pt x="210" y="522"/>
                  </a:lnTo>
                  <a:lnTo>
                    <a:pt x="202" y="524"/>
                  </a:lnTo>
                  <a:lnTo>
                    <a:pt x="198" y="526"/>
                  </a:lnTo>
                  <a:lnTo>
                    <a:pt x="196" y="528"/>
                  </a:lnTo>
                  <a:lnTo>
                    <a:pt x="194" y="532"/>
                  </a:lnTo>
                  <a:lnTo>
                    <a:pt x="190" y="538"/>
                  </a:lnTo>
                  <a:lnTo>
                    <a:pt x="186" y="540"/>
                  </a:lnTo>
                  <a:lnTo>
                    <a:pt x="182" y="540"/>
                  </a:lnTo>
                  <a:lnTo>
                    <a:pt x="176" y="538"/>
                  </a:lnTo>
                  <a:lnTo>
                    <a:pt x="170" y="534"/>
                  </a:lnTo>
                  <a:lnTo>
                    <a:pt x="164" y="526"/>
                  </a:lnTo>
                  <a:lnTo>
                    <a:pt x="160" y="518"/>
                  </a:lnTo>
                  <a:lnTo>
                    <a:pt x="152" y="500"/>
                  </a:lnTo>
                  <a:lnTo>
                    <a:pt x="148" y="484"/>
                  </a:lnTo>
                  <a:lnTo>
                    <a:pt x="144" y="470"/>
                  </a:lnTo>
                  <a:lnTo>
                    <a:pt x="134" y="452"/>
                  </a:lnTo>
                  <a:lnTo>
                    <a:pt x="126" y="434"/>
                  </a:lnTo>
                  <a:lnTo>
                    <a:pt x="118" y="418"/>
                  </a:lnTo>
                  <a:lnTo>
                    <a:pt x="106" y="388"/>
                  </a:lnTo>
                  <a:lnTo>
                    <a:pt x="92" y="358"/>
                  </a:lnTo>
                  <a:lnTo>
                    <a:pt x="88" y="340"/>
                  </a:lnTo>
                  <a:lnTo>
                    <a:pt x="84" y="324"/>
                  </a:lnTo>
                  <a:lnTo>
                    <a:pt x="80" y="306"/>
                  </a:lnTo>
                  <a:lnTo>
                    <a:pt x="80" y="288"/>
                  </a:lnTo>
                  <a:lnTo>
                    <a:pt x="78" y="280"/>
                  </a:lnTo>
                  <a:lnTo>
                    <a:pt x="76" y="276"/>
                  </a:lnTo>
                  <a:lnTo>
                    <a:pt x="72" y="266"/>
                  </a:lnTo>
                  <a:lnTo>
                    <a:pt x="70" y="278"/>
                  </a:lnTo>
                  <a:lnTo>
                    <a:pt x="66" y="288"/>
                  </a:lnTo>
                  <a:lnTo>
                    <a:pt x="62" y="296"/>
                  </a:lnTo>
                  <a:lnTo>
                    <a:pt x="58" y="298"/>
                  </a:lnTo>
                  <a:lnTo>
                    <a:pt x="52" y="298"/>
                  </a:lnTo>
                  <a:lnTo>
                    <a:pt x="46" y="296"/>
                  </a:lnTo>
                  <a:lnTo>
                    <a:pt x="40" y="294"/>
                  </a:lnTo>
                  <a:lnTo>
                    <a:pt x="30" y="286"/>
                  </a:lnTo>
                  <a:lnTo>
                    <a:pt x="20" y="276"/>
                  </a:lnTo>
                  <a:lnTo>
                    <a:pt x="14" y="266"/>
                  </a:lnTo>
                  <a:lnTo>
                    <a:pt x="20" y="264"/>
                  </a:lnTo>
                  <a:lnTo>
                    <a:pt x="26" y="262"/>
                  </a:lnTo>
                  <a:lnTo>
                    <a:pt x="32" y="258"/>
                  </a:lnTo>
                  <a:lnTo>
                    <a:pt x="34" y="252"/>
                  </a:lnTo>
                  <a:lnTo>
                    <a:pt x="26" y="256"/>
                  </a:lnTo>
                  <a:lnTo>
                    <a:pt x="24" y="258"/>
                  </a:lnTo>
                  <a:lnTo>
                    <a:pt x="20" y="260"/>
                  </a:lnTo>
                  <a:lnTo>
                    <a:pt x="14" y="256"/>
                  </a:lnTo>
                  <a:lnTo>
                    <a:pt x="8" y="250"/>
                  </a:lnTo>
                  <a:lnTo>
                    <a:pt x="2" y="242"/>
                  </a:lnTo>
                  <a:lnTo>
                    <a:pt x="0" y="236"/>
                  </a:lnTo>
                  <a:lnTo>
                    <a:pt x="0" y="230"/>
                  </a:lnTo>
                  <a:lnTo>
                    <a:pt x="2" y="228"/>
                  </a:lnTo>
                  <a:lnTo>
                    <a:pt x="4" y="226"/>
                  </a:lnTo>
                  <a:lnTo>
                    <a:pt x="8" y="226"/>
                  </a:lnTo>
                  <a:lnTo>
                    <a:pt x="12" y="226"/>
                  </a:lnTo>
                  <a:lnTo>
                    <a:pt x="16" y="228"/>
                  </a:lnTo>
                  <a:lnTo>
                    <a:pt x="20" y="230"/>
                  </a:lnTo>
                  <a:lnTo>
                    <a:pt x="32" y="228"/>
                  </a:lnTo>
                  <a:lnTo>
                    <a:pt x="38" y="224"/>
                  </a:lnTo>
                  <a:lnTo>
                    <a:pt x="40" y="220"/>
                  </a:lnTo>
                  <a:lnTo>
                    <a:pt x="38" y="212"/>
                  </a:lnTo>
                  <a:lnTo>
                    <a:pt x="34" y="206"/>
                  </a:lnTo>
                  <a:lnTo>
                    <a:pt x="24" y="198"/>
                  </a:lnTo>
                  <a:lnTo>
                    <a:pt x="22" y="196"/>
                  </a:lnTo>
                  <a:lnTo>
                    <a:pt x="20" y="192"/>
                  </a:lnTo>
                  <a:lnTo>
                    <a:pt x="20" y="184"/>
                  </a:lnTo>
                  <a:lnTo>
                    <a:pt x="18" y="182"/>
                  </a:lnTo>
                  <a:lnTo>
                    <a:pt x="14" y="180"/>
                  </a:lnTo>
                  <a:lnTo>
                    <a:pt x="10" y="176"/>
                  </a:lnTo>
                  <a:lnTo>
                    <a:pt x="8" y="172"/>
                  </a:lnTo>
                  <a:lnTo>
                    <a:pt x="10" y="168"/>
                  </a:lnTo>
                  <a:lnTo>
                    <a:pt x="14" y="162"/>
                  </a:lnTo>
                  <a:lnTo>
                    <a:pt x="18" y="156"/>
                  </a:lnTo>
                  <a:lnTo>
                    <a:pt x="22" y="154"/>
                  </a:lnTo>
                  <a:lnTo>
                    <a:pt x="28" y="156"/>
                  </a:lnTo>
                  <a:lnTo>
                    <a:pt x="32" y="158"/>
                  </a:lnTo>
                  <a:lnTo>
                    <a:pt x="36" y="158"/>
                  </a:lnTo>
                  <a:lnTo>
                    <a:pt x="40" y="154"/>
                  </a:lnTo>
                  <a:lnTo>
                    <a:pt x="46" y="146"/>
                  </a:lnTo>
                  <a:lnTo>
                    <a:pt x="56" y="134"/>
                  </a:lnTo>
                  <a:lnTo>
                    <a:pt x="60" y="128"/>
                  </a:lnTo>
                  <a:lnTo>
                    <a:pt x="62" y="118"/>
                  </a:lnTo>
                  <a:lnTo>
                    <a:pt x="66" y="112"/>
                  </a:lnTo>
                  <a:lnTo>
                    <a:pt x="70" y="106"/>
                  </a:lnTo>
                  <a:lnTo>
                    <a:pt x="72" y="100"/>
                  </a:lnTo>
                  <a:lnTo>
                    <a:pt x="76" y="96"/>
                  </a:lnTo>
                  <a:lnTo>
                    <a:pt x="76" y="80"/>
                  </a:lnTo>
                  <a:lnTo>
                    <a:pt x="78" y="76"/>
                  </a:lnTo>
                  <a:lnTo>
                    <a:pt x="82" y="74"/>
                  </a:lnTo>
                  <a:lnTo>
                    <a:pt x="84" y="72"/>
                  </a:lnTo>
                  <a:lnTo>
                    <a:pt x="86" y="68"/>
                  </a:lnTo>
                  <a:lnTo>
                    <a:pt x="76" y="64"/>
                  </a:lnTo>
                  <a:lnTo>
                    <a:pt x="66" y="54"/>
                  </a:lnTo>
                  <a:lnTo>
                    <a:pt x="58" y="42"/>
                  </a:lnTo>
                  <a:lnTo>
                    <a:pt x="56" y="38"/>
                  </a:lnTo>
                  <a:lnTo>
                    <a:pt x="56" y="32"/>
                  </a:lnTo>
                  <a:lnTo>
                    <a:pt x="54" y="32"/>
                  </a:lnTo>
                  <a:lnTo>
                    <a:pt x="52" y="30"/>
                  </a:lnTo>
                  <a:lnTo>
                    <a:pt x="58" y="24"/>
                  </a:lnTo>
                  <a:lnTo>
                    <a:pt x="62" y="20"/>
                  </a:lnTo>
                  <a:lnTo>
                    <a:pt x="66" y="22"/>
                  </a:lnTo>
                  <a:lnTo>
                    <a:pt x="70" y="24"/>
                  </a:lnTo>
                  <a:lnTo>
                    <a:pt x="72" y="24"/>
                  </a:lnTo>
                  <a:lnTo>
                    <a:pt x="76" y="26"/>
                  </a:lnTo>
                  <a:lnTo>
                    <a:pt x="84" y="24"/>
                  </a:lnTo>
                  <a:lnTo>
                    <a:pt x="92" y="22"/>
                  </a:lnTo>
                  <a:lnTo>
                    <a:pt x="104" y="12"/>
                  </a:lnTo>
                  <a:lnTo>
                    <a:pt x="114" y="4"/>
                  </a:lnTo>
                  <a:lnTo>
                    <a:pt x="122" y="0"/>
                  </a:lnTo>
                  <a:lnTo>
                    <a:pt x="128" y="0"/>
                  </a:lnTo>
                  <a:lnTo>
                    <a:pt x="136" y="0"/>
                  </a:lnTo>
                  <a:lnTo>
                    <a:pt x="142" y="4"/>
                  </a:lnTo>
                  <a:lnTo>
                    <a:pt x="146" y="6"/>
                  </a:lnTo>
                  <a:lnTo>
                    <a:pt x="152" y="8"/>
                  </a:lnTo>
                  <a:lnTo>
                    <a:pt x="152" y="14"/>
                  </a:lnTo>
                  <a:lnTo>
                    <a:pt x="150" y="18"/>
                  </a:lnTo>
                  <a:lnTo>
                    <a:pt x="144" y="26"/>
                  </a:lnTo>
                  <a:lnTo>
                    <a:pt x="140" y="34"/>
                  </a:lnTo>
                  <a:lnTo>
                    <a:pt x="138" y="42"/>
                  </a:lnTo>
                  <a:lnTo>
                    <a:pt x="140" y="46"/>
                  </a:lnTo>
                  <a:lnTo>
                    <a:pt x="144" y="52"/>
                  </a:lnTo>
                  <a:lnTo>
                    <a:pt x="152" y="60"/>
                  </a:lnTo>
                  <a:lnTo>
                    <a:pt x="150" y="64"/>
                  </a:lnTo>
                  <a:lnTo>
                    <a:pt x="148" y="64"/>
                  </a:lnTo>
                  <a:lnTo>
                    <a:pt x="140" y="66"/>
                  </a:lnTo>
                  <a:lnTo>
                    <a:pt x="142" y="74"/>
                  </a:lnTo>
                  <a:lnTo>
                    <a:pt x="142" y="78"/>
                  </a:lnTo>
                  <a:lnTo>
                    <a:pt x="146" y="82"/>
                  </a:lnTo>
                  <a:lnTo>
                    <a:pt x="148" y="86"/>
                  </a:lnTo>
                  <a:lnTo>
                    <a:pt x="156" y="90"/>
                  </a:lnTo>
                  <a:lnTo>
                    <a:pt x="166" y="96"/>
                  </a:lnTo>
                  <a:lnTo>
                    <a:pt x="176" y="104"/>
                  </a:lnTo>
                  <a:lnTo>
                    <a:pt x="184" y="112"/>
                  </a:lnTo>
                  <a:lnTo>
                    <a:pt x="180" y="120"/>
                  </a:lnTo>
                  <a:lnTo>
                    <a:pt x="178" y="132"/>
                  </a:lnTo>
                  <a:lnTo>
                    <a:pt x="180" y="136"/>
                  </a:lnTo>
                  <a:lnTo>
                    <a:pt x="182" y="138"/>
                  </a:lnTo>
                  <a:lnTo>
                    <a:pt x="188" y="142"/>
                  </a:lnTo>
                  <a:lnTo>
                    <a:pt x="212" y="154"/>
                  </a:lnTo>
                  <a:lnTo>
                    <a:pt x="224" y="162"/>
                  </a:lnTo>
                  <a:lnTo>
                    <a:pt x="236" y="166"/>
                  </a:lnTo>
                  <a:lnTo>
                    <a:pt x="246" y="162"/>
                  </a:lnTo>
                  <a:lnTo>
                    <a:pt x="250" y="164"/>
                  </a:lnTo>
                  <a:lnTo>
                    <a:pt x="254" y="164"/>
                  </a:lnTo>
                  <a:lnTo>
                    <a:pt x="262" y="170"/>
                  </a:lnTo>
                  <a:lnTo>
                    <a:pt x="266" y="176"/>
                  </a:lnTo>
                  <a:lnTo>
                    <a:pt x="282" y="180"/>
                  </a:lnTo>
                  <a:lnTo>
                    <a:pt x="298" y="184"/>
                  </a:lnTo>
                  <a:lnTo>
                    <a:pt x="308" y="184"/>
                  </a:lnTo>
                  <a:lnTo>
                    <a:pt x="316" y="184"/>
                  </a:lnTo>
                  <a:lnTo>
                    <a:pt x="318" y="182"/>
                  </a:lnTo>
                  <a:lnTo>
                    <a:pt x="320" y="178"/>
                  </a:lnTo>
                  <a:lnTo>
                    <a:pt x="318" y="174"/>
                  </a:lnTo>
                  <a:lnTo>
                    <a:pt x="316" y="170"/>
                  </a:lnTo>
                  <a:lnTo>
                    <a:pt x="314" y="166"/>
                  </a:lnTo>
                  <a:lnTo>
                    <a:pt x="314" y="160"/>
                  </a:lnTo>
                  <a:lnTo>
                    <a:pt x="314" y="156"/>
                  </a:lnTo>
                  <a:lnTo>
                    <a:pt x="318" y="154"/>
                  </a:lnTo>
                  <a:lnTo>
                    <a:pt x="326" y="152"/>
                  </a:lnTo>
                  <a:lnTo>
                    <a:pt x="328" y="160"/>
                  </a:lnTo>
                  <a:lnTo>
                    <a:pt x="330" y="170"/>
                  </a:lnTo>
                  <a:lnTo>
                    <a:pt x="336" y="176"/>
                  </a:lnTo>
                  <a:lnTo>
                    <a:pt x="340" y="178"/>
                  </a:lnTo>
                  <a:lnTo>
                    <a:pt x="344" y="178"/>
                  </a:lnTo>
                  <a:lnTo>
                    <a:pt x="366" y="178"/>
                  </a:lnTo>
                  <a:lnTo>
                    <a:pt x="372" y="178"/>
                  </a:lnTo>
                  <a:lnTo>
                    <a:pt x="378" y="176"/>
                  </a:lnTo>
                  <a:lnTo>
                    <a:pt x="380" y="174"/>
                  </a:lnTo>
                  <a:lnTo>
                    <a:pt x="384" y="170"/>
                  </a:lnTo>
                  <a:lnTo>
                    <a:pt x="386" y="162"/>
                  </a:lnTo>
                  <a:lnTo>
                    <a:pt x="390" y="152"/>
                  </a:lnTo>
                  <a:lnTo>
                    <a:pt x="394" y="144"/>
                  </a:lnTo>
                  <a:lnTo>
                    <a:pt x="402" y="136"/>
                  </a:lnTo>
                  <a:lnTo>
                    <a:pt x="410" y="132"/>
                  </a:lnTo>
                  <a:lnTo>
                    <a:pt x="420" y="128"/>
                  </a:lnTo>
                  <a:lnTo>
                    <a:pt x="422" y="130"/>
                  </a:lnTo>
                  <a:lnTo>
                    <a:pt x="424" y="130"/>
                  </a:lnTo>
                  <a:lnTo>
                    <a:pt x="428" y="132"/>
                  </a:lnTo>
                  <a:lnTo>
                    <a:pt x="430" y="130"/>
                  </a:lnTo>
                  <a:lnTo>
                    <a:pt x="434" y="128"/>
                  </a:lnTo>
                  <a:lnTo>
                    <a:pt x="436" y="126"/>
                  </a:lnTo>
                  <a:lnTo>
                    <a:pt x="442" y="126"/>
                  </a:lnTo>
                  <a:lnTo>
                    <a:pt x="450" y="134"/>
                  </a:lnTo>
                  <a:lnTo>
                    <a:pt x="450" y="138"/>
                  </a:lnTo>
                  <a:lnTo>
                    <a:pt x="450" y="140"/>
                  </a:lnTo>
                  <a:lnTo>
                    <a:pt x="454" y="144"/>
                  </a:lnTo>
                  <a:lnTo>
                    <a:pt x="460" y="146"/>
                  </a:lnTo>
                  <a:lnTo>
                    <a:pt x="466" y="146"/>
                  </a:lnTo>
                  <a:lnTo>
                    <a:pt x="466" y="142"/>
                  </a:lnTo>
                  <a:close/>
                </a:path>
              </a:pathLst>
            </a:custGeom>
            <a:solidFill>
              <a:srgbClr val="C0C0C0"/>
            </a:solidFill>
            <a:ln w="12700">
              <a:solidFill>
                <a:schemeClr val="bg1"/>
              </a:solidFill>
              <a:round/>
              <a:headEnd/>
              <a:tailEnd/>
            </a:ln>
          </p:spPr>
          <p:txBody>
            <a:bodyPr/>
            <a:lstStyle/>
            <a:p>
              <a:endParaRPr lang="en-GB"/>
            </a:p>
          </p:txBody>
        </p:sp>
        <p:sp>
          <p:nvSpPr>
            <p:cNvPr id="58775" name="Freeform 66"/>
            <p:cNvSpPr>
              <a:spLocks/>
            </p:cNvSpPr>
            <p:nvPr/>
          </p:nvSpPr>
          <p:spPr bwMode="auto">
            <a:xfrm>
              <a:off x="3860" y="1829"/>
              <a:ext cx="142" cy="76"/>
            </a:xfrm>
            <a:custGeom>
              <a:avLst/>
              <a:gdLst>
                <a:gd name="T0" fmla="*/ 2147481189 w 142"/>
                <a:gd name="T1" fmla="*/ 2147481250 h 76"/>
                <a:gd name="T2" fmla="*/ 2147481189 w 142"/>
                <a:gd name="T3" fmla="*/ 2147481250 h 76"/>
                <a:gd name="T4" fmla="*/ 2147481189 w 142"/>
                <a:gd name="T5" fmla="*/ 2147481250 h 76"/>
                <a:gd name="T6" fmla="*/ 2147481189 w 142"/>
                <a:gd name="T7" fmla="*/ 2147481250 h 76"/>
                <a:gd name="T8" fmla="*/ 2147481189 w 142"/>
                <a:gd name="T9" fmla="*/ 2147481250 h 76"/>
                <a:gd name="T10" fmla="*/ 2147481189 w 142"/>
                <a:gd name="T11" fmla="*/ 2147481250 h 76"/>
                <a:gd name="T12" fmla="*/ 2147481189 w 142"/>
                <a:gd name="T13" fmla="*/ 2147481250 h 76"/>
                <a:gd name="T14" fmla="*/ 2147481189 w 142"/>
                <a:gd name="T15" fmla="*/ 2147481250 h 76"/>
                <a:gd name="T16" fmla="*/ 2147481189 w 142"/>
                <a:gd name="T17" fmla="*/ 2147481250 h 76"/>
                <a:gd name="T18" fmla="*/ 2147481189 w 142"/>
                <a:gd name="T19" fmla="*/ 2147481250 h 76"/>
                <a:gd name="T20" fmla="*/ 2147481189 w 142"/>
                <a:gd name="T21" fmla="*/ 2147481250 h 76"/>
                <a:gd name="T22" fmla="*/ 2147481189 w 142"/>
                <a:gd name="T23" fmla="*/ 2147481250 h 76"/>
                <a:gd name="T24" fmla="*/ 2147481189 w 142"/>
                <a:gd name="T25" fmla="*/ 2147481250 h 76"/>
                <a:gd name="T26" fmla="*/ 2147481189 w 142"/>
                <a:gd name="T27" fmla="*/ 2147481250 h 76"/>
                <a:gd name="T28" fmla="*/ 2147481189 w 142"/>
                <a:gd name="T29" fmla="*/ 2147481250 h 76"/>
                <a:gd name="T30" fmla="*/ 2147481189 w 142"/>
                <a:gd name="T31" fmla="*/ 0 h 76"/>
                <a:gd name="T32" fmla="*/ 2147481189 w 142"/>
                <a:gd name="T33" fmla="*/ 0 h 76"/>
                <a:gd name="T34" fmla="*/ 2147481189 w 142"/>
                <a:gd name="T35" fmla="*/ 2147481250 h 76"/>
                <a:gd name="T36" fmla="*/ 2147481189 w 142"/>
                <a:gd name="T37" fmla="*/ 2147481250 h 76"/>
                <a:gd name="T38" fmla="*/ 2147481189 w 142"/>
                <a:gd name="T39" fmla="*/ 2147481250 h 76"/>
                <a:gd name="T40" fmla="*/ 2147481189 w 142"/>
                <a:gd name="T41" fmla="*/ 2147481250 h 76"/>
                <a:gd name="T42" fmla="*/ 2147481189 w 142"/>
                <a:gd name="T43" fmla="*/ 2147481250 h 76"/>
                <a:gd name="T44" fmla="*/ 0 w 142"/>
                <a:gd name="T45" fmla="*/ 2147481250 h 76"/>
                <a:gd name="T46" fmla="*/ 2147481189 w 142"/>
                <a:gd name="T47" fmla="*/ 2147481250 h 76"/>
                <a:gd name="T48" fmla="*/ 2147481189 w 142"/>
                <a:gd name="T49" fmla="*/ 2147481250 h 76"/>
                <a:gd name="T50" fmla="*/ 2147481189 w 142"/>
                <a:gd name="T51" fmla="*/ 2147481250 h 76"/>
                <a:gd name="T52" fmla="*/ 2147481189 w 142"/>
                <a:gd name="T53" fmla="*/ 2147481250 h 76"/>
                <a:gd name="T54" fmla="*/ 2147481189 w 142"/>
                <a:gd name="T55" fmla="*/ 2147481250 h 76"/>
                <a:gd name="T56" fmla="*/ 2147481189 w 142"/>
                <a:gd name="T57" fmla="*/ 2147481250 h 76"/>
                <a:gd name="T58" fmla="*/ 2147481189 w 142"/>
                <a:gd name="T59" fmla="*/ 2147481250 h 76"/>
                <a:gd name="T60" fmla="*/ 2147481189 w 142"/>
                <a:gd name="T61" fmla="*/ 2147481250 h 76"/>
                <a:gd name="T62" fmla="*/ 2147481189 w 142"/>
                <a:gd name="T63" fmla="*/ 2147481250 h 76"/>
                <a:gd name="T64" fmla="*/ 2147481189 w 142"/>
                <a:gd name="T65" fmla="*/ 2147481250 h 76"/>
                <a:gd name="T66" fmla="*/ 2147481189 w 142"/>
                <a:gd name="T67" fmla="*/ 2147481250 h 76"/>
                <a:gd name="T68" fmla="*/ 2147481189 w 142"/>
                <a:gd name="T69" fmla="*/ 2147481250 h 76"/>
                <a:gd name="T70" fmla="*/ 2147481189 w 142"/>
                <a:gd name="T71" fmla="*/ 2147481250 h 76"/>
                <a:gd name="T72" fmla="*/ 2147481189 w 142"/>
                <a:gd name="T73" fmla="*/ 2147481250 h 76"/>
                <a:gd name="T74" fmla="*/ 2147481189 w 142"/>
                <a:gd name="T75" fmla="*/ 2147481250 h 76"/>
                <a:gd name="T76" fmla="*/ 2147481189 w 142"/>
                <a:gd name="T77" fmla="*/ 2147481250 h 76"/>
                <a:gd name="T78" fmla="*/ 2147481189 w 142"/>
                <a:gd name="T79" fmla="*/ 2147481250 h 76"/>
                <a:gd name="T80" fmla="*/ 2147481189 w 142"/>
                <a:gd name="T81" fmla="*/ 2147481250 h 76"/>
                <a:gd name="T82" fmla="*/ 2147481189 w 142"/>
                <a:gd name="T83" fmla="*/ 2147481250 h 76"/>
                <a:gd name="T84" fmla="*/ 2147481189 w 142"/>
                <a:gd name="T85" fmla="*/ 2147481250 h 76"/>
                <a:gd name="T86" fmla="*/ 2147481189 w 142"/>
                <a:gd name="T87" fmla="*/ 2147481250 h 76"/>
                <a:gd name="T88" fmla="*/ 2147481189 w 142"/>
                <a:gd name="T89" fmla="*/ 214748125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2"/>
                <a:gd name="T136" fmla="*/ 0 h 76"/>
                <a:gd name="T137" fmla="*/ 142 w 142"/>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2" h="76">
                  <a:moveTo>
                    <a:pt x="136" y="50"/>
                  </a:moveTo>
                  <a:lnTo>
                    <a:pt x="118" y="50"/>
                  </a:lnTo>
                  <a:lnTo>
                    <a:pt x="110" y="48"/>
                  </a:lnTo>
                  <a:lnTo>
                    <a:pt x="104" y="42"/>
                  </a:lnTo>
                  <a:lnTo>
                    <a:pt x="102" y="42"/>
                  </a:lnTo>
                  <a:lnTo>
                    <a:pt x="100" y="44"/>
                  </a:lnTo>
                  <a:lnTo>
                    <a:pt x="96" y="42"/>
                  </a:lnTo>
                  <a:lnTo>
                    <a:pt x="90" y="40"/>
                  </a:lnTo>
                  <a:lnTo>
                    <a:pt x="86" y="38"/>
                  </a:lnTo>
                  <a:lnTo>
                    <a:pt x="82" y="34"/>
                  </a:lnTo>
                  <a:lnTo>
                    <a:pt x="78" y="32"/>
                  </a:lnTo>
                  <a:lnTo>
                    <a:pt x="66" y="28"/>
                  </a:lnTo>
                  <a:lnTo>
                    <a:pt x="56" y="24"/>
                  </a:lnTo>
                  <a:lnTo>
                    <a:pt x="46" y="18"/>
                  </a:lnTo>
                  <a:lnTo>
                    <a:pt x="36" y="8"/>
                  </a:lnTo>
                  <a:lnTo>
                    <a:pt x="24" y="0"/>
                  </a:lnTo>
                  <a:lnTo>
                    <a:pt x="20" y="0"/>
                  </a:lnTo>
                  <a:lnTo>
                    <a:pt x="18" y="2"/>
                  </a:lnTo>
                  <a:lnTo>
                    <a:pt x="16" y="4"/>
                  </a:lnTo>
                  <a:lnTo>
                    <a:pt x="12" y="4"/>
                  </a:lnTo>
                  <a:lnTo>
                    <a:pt x="6" y="4"/>
                  </a:lnTo>
                  <a:lnTo>
                    <a:pt x="2" y="12"/>
                  </a:lnTo>
                  <a:lnTo>
                    <a:pt x="0" y="24"/>
                  </a:lnTo>
                  <a:lnTo>
                    <a:pt x="2" y="28"/>
                  </a:lnTo>
                  <a:lnTo>
                    <a:pt x="4" y="30"/>
                  </a:lnTo>
                  <a:lnTo>
                    <a:pt x="10" y="34"/>
                  </a:lnTo>
                  <a:lnTo>
                    <a:pt x="34" y="46"/>
                  </a:lnTo>
                  <a:lnTo>
                    <a:pt x="46" y="54"/>
                  </a:lnTo>
                  <a:lnTo>
                    <a:pt x="58" y="58"/>
                  </a:lnTo>
                  <a:lnTo>
                    <a:pt x="68" y="54"/>
                  </a:lnTo>
                  <a:lnTo>
                    <a:pt x="72" y="56"/>
                  </a:lnTo>
                  <a:lnTo>
                    <a:pt x="76" y="56"/>
                  </a:lnTo>
                  <a:lnTo>
                    <a:pt x="84" y="62"/>
                  </a:lnTo>
                  <a:lnTo>
                    <a:pt x="88" y="68"/>
                  </a:lnTo>
                  <a:lnTo>
                    <a:pt x="104" y="72"/>
                  </a:lnTo>
                  <a:lnTo>
                    <a:pt x="120" y="76"/>
                  </a:lnTo>
                  <a:lnTo>
                    <a:pt x="130" y="76"/>
                  </a:lnTo>
                  <a:lnTo>
                    <a:pt x="138" y="76"/>
                  </a:lnTo>
                  <a:lnTo>
                    <a:pt x="140" y="74"/>
                  </a:lnTo>
                  <a:lnTo>
                    <a:pt x="142" y="70"/>
                  </a:lnTo>
                  <a:lnTo>
                    <a:pt x="140" y="66"/>
                  </a:lnTo>
                  <a:lnTo>
                    <a:pt x="138" y="62"/>
                  </a:lnTo>
                  <a:lnTo>
                    <a:pt x="136" y="58"/>
                  </a:lnTo>
                  <a:lnTo>
                    <a:pt x="136" y="52"/>
                  </a:lnTo>
                  <a:lnTo>
                    <a:pt x="136" y="50"/>
                  </a:lnTo>
                  <a:close/>
                </a:path>
              </a:pathLst>
            </a:custGeom>
            <a:solidFill>
              <a:srgbClr val="C0C0C0"/>
            </a:solidFill>
            <a:ln w="12700">
              <a:solidFill>
                <a:schemeClr val="bg1"/>
              </a:solidFill>
              <a:round/>
              <a:headEnd/>
              <a:tailEnd/>
            </a:ln>
          </p:spPr>
          <p:txBody>
            <a:bodyPr/>
            <a:lstStyle/>
            <a:p>
              <a:endParaRPr lang="en-GB"/>
            </a:p>
          </p:txBody>
        </p:sp>
        <p:sp>
          <p:nvSpPr>
            <p:cNvPr id="58776" name="Freeform 67"/>
            <p:cNvSpPr>
              <a:spLocks/>
            </p:cNvSpPr>
            <p:nvPr/>
          </p:nvSpPr>
          <p:spPr bwMode="auto">
            <a:xfrm>
              <a:off x="3518" y="1665"/>
              <a:ext cx="214" cy="182"/>
            </a:xfrm>
            <a:custGeom>
              <a:avLst/>
              <a:gdLst>
                <a:gd name="T0" fmla="*/ 2147481500 w 214"/>
                <a:gd name="T1" fmla="*/ 2147481392 h 182"/>
                <a:gd name="T2" fmla="*/ 2147481500 w 214"/>
                <a:gd name="T3" fmla="*/ 2147481392 h 182"/>
                <a:gd name="T4" fmla="*/ 2147481500 w 214"/>
                <a:gd name="T5" fmla="*/ 2147481392 h 182"/>
                <a:gd name="T6" fmla="*/ 2147481500 w 214"/>
                <a:gd name="T7" fmla="*/ 2147481392 h 182"/>
                <a:gd name="T8" fmla="*/ 2147481500 w 214"/>
                <a:gd name="T9" fmla="*/ 2147481392 h 182"/>
                <a:gd name="T10" fmla="*/ 2147481500 w 214"/>
                <a:gd name="T11" fmla="*/ 2147481392 h 182"/>
                <a:gd name="T12" fmla="*/ 2147481500 w 214"/>
                <a:gd name="T13" fmla="*/ 2147481392 h 182"/>
                <a:gd name="T14" fmla="*/ 2147481500 w 214"/>
                <a:gd name="T15" fmla="*/ 2147481392 h 182"/>
                <a:gd name="T16" fmla="*/ 2147481500 w 214"/>
                <a:gd name="T17" fmla="*/ 2147481392 h 182"/>
                <a:gd name="T18" fmla="*/ 2147481500 w 214"/>
                <a:gd name="T19" fmla="*/ 2147481392 h 182"/>
                <a:gd name="T20" fmla="*/ 2147481500 w 214"/>
                <a:gd name="T21" fmla="*/ 2147481392 h 182"/>
                <a:gd name="T22" fmla="*/ 2147481500 w 214"/>
                <a:gd name="T23" fmla="*/ 2147481392 h 182"/>
                <a:gd name="T24" fmla="*/ 2147481500 w 214"/>
                <a:gd name="T25" fmla="*/ 2147481392 h 182"/>
                <a:gd name="T26" fmla="*/ 2147481500 w 214"/>
                <a:gd name="T27" fmla="*/ 2147481392 h 182"/>
                <a:gd name="T28" fmla="*/ 0 w 214"/>
                <a:gd name="T29" fmla="*/ 2147481392 h 182"/>
                <a:gd name="T30" fmla="*/ 2147481500 w 214"/>
                <a:gd name="T31" fmla="*/ 2147481392 h 182"/>
                <a:gd name="T32" fmla="*/ 2147481500 w 214"/>
                <a:gd name="T33" fmla="*/ 2147481392 h 182"/>
                <a:gd name="T34" fmla="*/ 2147481500 w 214"/>
                <a:gd name="T35" fmla="*/ 2147481392 h 182"/>
                <a:gd name="T36" fmla="*/ 2147481500 w 214"/>
                <a:gd name="T37" fmla="*/ 2147481392 h 182"/>
                <a:gd name="T38" fmla="*/ 2147481500 w 214"/>
                <a:gd name="T39" fmla="*/ 2147481392 h 182"/>
                <a:gd name="T40" fmla="*/ 2147481500 w 214"/>
                <a:gd name="T41" fmla="*/ 2147481392 h 182"/>
                <a:gd name="T42" fmla="*/ 2147481500 w 214"/>
                <a:gd name="T43" fmla="*/ 2147481392 h 182"/>
                <a:gd name="T44" fmla="*/ 2147481500 w 214"/>
                <a:gd name="T45" fmla="*/ 2147481392 h 182"/>
                <a:gd name="T46" fmla="*/ 2147481500 w 214"/>
                <a:gd name="T47" fmla="*/ 2147481392 h 182"/>
                <a:gd name="T48" fmla="*/ 2147481500 w 214"/>
                <a:gd name="T49" fmla="*/ 2147481392 h 182"/>
                <a:gd name="T50" fmla="*/ 2147481500 w 214"/>
                <a:gd name="T51" fmla="*/ 2147481392 h 182"/>
                <a:gd name="T52" fmla="*/ 2147481500 w 214"/>
                <a:gd name="T53" fmla="*/ 2147481392 h 182"/>
                <a:gd name="T54" fmla="*/ 2147481500 w 214"/>
                <a:gd name="T55" fmla="*/ 2147481392 h 182"/>
                <a:gd name="T56" fmla="*/ 2147481500 w 214"/>
                <a:gd name="T57" fmla="*/ 2147481392 h 182"/>
                <a:gd name="T58" fmla="*/ 2147481500 w 214"/>
                <a:gd name="T59" fmla="*/ 2147481392 h 182"/>
                <a:gd name="T60" fmla="*/ 2147481500 w 214"/>
                <a:gd name="T61" fmla="*/ 2147481392 h 182"/>
                <a:gd name="T62" fmla="*/ 2147481500 w 214"/>
                <a:gd name="T63" fmla="*/ 2147481392 h 182"/>
                <a:gd name="T64" fmla="*/ 2147481500 w 214"/>
                <a:gd name="T65" fmla="*/ 2147481392 h 182"/>
                <a:gd name="T66" fmla="*/ 2147481500 w 214"/>
                <a:gd name="T67" fmla="*/ 2147481392 h 182"/>
                <a:gd name="T68" fmla="*/ 2147481500 w 214"/>
                <a:gd name="T69" fmla="*/ 2147481392 h 182"/>
                <a:gd name="T70" fmla="*/ 2147481500 w 214"/>
                <a:gd name="T71" fmla="*/ 2147481392 h 182"/>
                <a:gd name="T72" fmla="*/ 2147481500 w 214"/>
                <a:gd name="T73" fmla="*/ 2147481392 h 182"/>
                <a:gd name="T74" fmla="*/ 2147481500 w 214"/>
                <a:gd name="T75" fmla="*/ 2147481392 h 182"/>
                <a:gd name="T76" fmla="*/ 2147481500 w 214"/>
                <a:gd name="T77" fmla="*/ 2147481392 h 182"/>
                <a:gd name="T78" fmla="*/ 2147481500 w 214"/>
                <a:gd name="T79" fmla="*/ 2147481392 h 182"/>
                <a:gd name="T80" fmla="*/ 2147481500 w 214"/>
                <a:gd name="T81" fmla="*/ 2147481392 h 182"/>
                <a:gd name="T82" fmla="*/ 2147481500 w 214"/>
                <a:gd name="T83" fmla="*/ 2147481392 h 182"/>
                <a:gd name="T84" fmla="*/ 2147481500 w 214"/>
                <a:gd name="T85" fmla="*/ 2147481392 h 182"/>
                <a:gd name="T86" fmla="*/ 2147481500 w 214"/>
                <a:gd name="T87" fmla="*/ 2147481392 h 182"/>
                <a:gd name="T88" fmla="*/ 2147481500 w 214"/>
                <a:gd name="T89" fmla="*/ 2147481392 h 182"/>
                <a:gd name="T90" fmla="*/ 2147481500 w 214"/>
                <a:gd name="T91" fmla="*/ 2147481392 h 182"/>
                <a:gd name="T92" fmla="*/ 2147481500 w 214"/>
                <a:gd name="T93" fmla="*/ 2147481392 h 1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4"/>
                <a:gd name="T142" fmla="*/ 0 h 182"/>
                <a:gd name="T143" fmla="*/ 214 w 214"/>
                <a:gd name="T144" fmla="*/ 182 h 1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4" h="182">
                  <a:moveTo>
                    <a:pt x="198" y="24"/>
                  </a:moveTo>
                  <a:lnTo>
                    <a:pt x="186" y="28"/>
                  </a:lnTo>
                  <a:lnTo>
                    <a:pt x="180" y="30"/>
                  </a:lnTo>
                  <a:lnTo>
                    <a:pt x="172" y="30"/>
                  </a:lnTo>
                  <a:lnTo>
                    <a:pt x="168" y="30"/>
                  </a:lnTo>
                  <a:lnTo>
                    <a:pt x="164" y="28"/>
                  </a:lnTo>
                  <a:lnTo>
                    <a:pt x="158" y="20"/>
                  </a:lnTo>
                  <a:lnTo>
                    <a:pt x="154" y="10"/>
                  </a:lnTo>
                  <a:lnTo>
                    <a:pt x="152" y="0"/>
                  </a:lnTo>
                  <a:lnTo>
                    <a:pt x="146" y="4"/>
                  </a:lnTo>
                  <a:lnTo>
                    <a:pt x="140" y="8"/>
                  </a:lnTo>
                  <a:lnTo>
                    <a:pt x="132" y="18"/>
                  </a:lnTo>
                  <a:lnTo>
                    <a:pt x="122" y="26"/>
                  </a:lnTo>
                  <a:lnTo>
                    <a:pt x="116" y="30"/>
                  </a:lnTo>
                  <a:lnTo>
                    <a:pt x="110" y="30"/>
                  </a:lnTo>
                  <a:lnTo>
                    <a:pt x="80" y="30"/>
                  </a:lnTo>
                  <a:lnTo>
                    <a:pt x="64" y="22"/>
                  </a:lnTo>
                  <a:lnTo>
                    <a:pt x="50" y="46"/>
                  </a:lnTo>
                  <a:lnTo>
                    <a:pt x="44" y="54"/>
                  </a:lnTo>
                  <a:lnTo>
                    <a:pt x="38" y="58"/>
                  </a:lnTo>
                  <a:lnTo>
                    <a:pt x="32" y="62"/>
                  </a:lnTo>
                  <a:lnTo>
                    <a:pt x="26" y="64"/>
                  </a:lnTo>
                  <a:lnTo>
                    <a:pt x="18" y="62"/>
                  </a:lnTo>
                  <a:lnTo>
                    <a:pt x="14" y="62"/>
                  </a:lnTo>
                  <a:lnTo>
                    <a:pt x="10" y="60"/>
                  </a:lnTo>
                  <a:lnTo>
                    <a:pt x="4" y="64"/>
                  </a:lnTo>
                  <a:lnTo>
                    <a:pt x="4" y="54"/>
                  </a:lnTo>
                  <a:lnTo>
                    <a:pt x="4" y="62"/>
                  </a:lnTo>
                  <a:lnTo>
                    <a:pt x="0" y="78"/>
                  </a:lnTo>
                  <a:lnTo>
                    <a:pt x="0" y="92"/>
                  </a:lnTo>
                  <a:lnTo>
                    <a:pt x="0" y="100"/>
                  </a:lnTo>
                  <a:lnTo>
                    <a:pt x="4" y="112"/>
                  </a:lnTo>
                  <a:lnTo>
                    <a:pt x="8" y="126"/>
                  </a:lnTo>
                  <a:lnTo>
                    <a:pt x="10" y="132"/>
                  </a:lnTo>
                  <a:lnTo>
                    <a:pt x="14" y="136"/>
                  </a:lnTo>
                  <a:lnTo>
                    <a:pt x="20" y="140"/>
                  </a:lnTo>
                  <a:lnTo>
                    <a:pt x="28" y="142"/>
                  </a:lnTo>
                  <a:lnTo>
                    <a:pt x="28" y="146"/>
                  </a:lnTo>
                  <a:lnTo>
                    <a:pt x="26" y="150"/>
                  </a:lnTo>
                  <a:lnTo>
                    <a:pt x="20" y="158"/>
                  </a:lnTo>
                  <a:lnTo>
                    <a:pt x="16" y="164"/>
                  </a:lnTo>
                  <a:lnTo>
                    <a:pt x="14" y="168"/>
                  </a:lnTo>
                  <a:lnTo>
                    <a:pt x="12" y="172"/>
                  </a:lnTo>
                  <a:lnTo>
                    <a:pt x="14" y="174"/>
                  </a:lnTo>
                  <a:lnTo>
                    <a:pt x="18" y="176"/>
                  </a:lnTo>
                  <a:lnTo>
                    <a:pt x="30" y="178"/>
                  </a:lnTo>
                  <a:lnTo>
                    <a:pt x="42" y="180"/>
                  </a:lnTo>
                  <a:lnTo>
                    <a:pt x="54" y="182"/>
                  </a:lnTo>
                  <a:lnTo>
                    <a:pt x="64" y="182"/>
                  </a:lnTo>
                  <a:lnTo>
                    <a:pt x="76" y="182"/>
                  </a:lnTo>
                  <a:lnTo>
                    <a:pt x="90" y="178"/>
                  </a:lnTo>
                  <a:lnTo>
                    <a:pt x="104" y="174"/>
                  </a:lnTo>
                  <a:lnTo>
                    <a:pt x="108" y="170"/>
                  </a:lnTo>
                  <a:lnTo>
                    <a:pt x="108" y="168"/>
                  </a:lnTo>
                  <a:lnTo>
                    <a:pt x="106" y="162"/>
                  </a:lnTo>
                  <a:lnTo>
                    <a:pt x="104" y="158"/>
                  </a:lnTo>
                  <a:lnTo>
                    <a:pt x="106" y="154"/>
                  </a:lnTo>
                  <a:lnTo>
                    <a:pt x="110" y="150"/>
                  </a:lnTo>
                  <a:lnTo>
                    <a:pt x="114" y="148"/>
                  </a:lnTo>
                  <a:lnTo>
                    <a:pt x="120" y="148"/>
                  </a:lnTo>
                  <a:lnTo>
                    <a:pt x="122" y="146"/>
                  </a:lnTo>
                  <a:lnTo>
                    <a:pt x="124" y="144"/>
                  </a:lnTo>
                  <a:lnTo>
                    <a:pt x="128" y="140"/>
                  </a:lnTo>
                  <a:lnTo>
                    <a:pt x="130" y="136"/>
                  </a:lnTo>
                  <a:lnTo>
                    <a:pt x="132" y="136"/>
                  </a:lnTo>
                  <a:lnTo>
                    <a:pt x="140" y="136"/>
                  </a:lnTo>
                  <a:lnTo>
                    <a:pt x="146" y="136"/>
                  </a:lnTo>
                  <a:lnTo>
                    <a:pt x="150" y="134"/>
                  </a:lnTo>
                  <a:lnTo>
                    <a:pt x="152" y="130"/>
                  </a:lnTo>
                  <a:lnTo>
                    <a:pt x="148" y="128"/>
                  </a:lnTo>
                  <a:lnTo>
                    <a:pt x="148" y="124"/>
                  </a:lnTo>
                  <a:lnTo>
                    <a:pt x="150" y="120"/>
                  </a:lnTo>
                  <a:lnTo>
                    <a:pt x="152" y="114"/>
                  </a:lnTo>
                  <a:lnTo>
                    <a:pt x="160" y="108"/>
                  </a:lnTo>
                  <a:lnTo>
                    <a:pt x="160" y="106"/>
                  </a:lnTo>
                  <a:lnTo>
                    <a:pt x="160" y="102"/>
                  </a:lnTo>
                  <a:lnTo>
                    <a:pt x="160" y="98"/>
                  </a:lnTo>
                  <a:lnTo>
                    <a:pt x="164" y="90"/>
                  </a:lnTo>
                  <a:lnTo>
                    <a:pt x="168" y="84"/>
                  </a:lnTo>
                  <a:lnTo>
                    <a:pt x="174" y="76"/>
                  </a:lnTo>
                  <a:lnTo>
                    <a:pt x="176" y="70"/>
                  </a:lnTo>
                  <a:lnTo>
                    <a:pt x="174" y="64"/>
                  </a:lnTo>
                  <a:lnTo>
                    <a:pt x="170" y="58"/>
                  </a:lnTo>
                  <a:lnTo>
                    <a:pt x="168" y="54"/>
                  </a:lnTo>
                  <a:lnTo>
                    <a:pt x="166" y="50"/>
                  </a:lnTo>
                  <a:lnTo>
                    <a:pt x="168" y="46"/>
                  </a:lnTo>
                  <a:lnTo>
                    <a:pt x="170" y="42"/>
                  </a:lnTo>
                  <a:lnTo>
                    <a:pt x="176" y="40"/>
                  </a:lnTo>
                  <a:lnTo>
                    <a:pt x="182" y="38"/>
                  </a:lnTo>
                  <a:lnTo>
                    <a:pt x="194" y="36"/>
                  </a:lnTo>
                  <a:lnTo>
                    <a:pt x="204" y="36"/>
                  </a:lnTo>
                  <a:lnTo>
                    <a:pt x="214" y="34"/>
                  </a:lnTo>
                  <a:lnTo>
                    <a:pt x="214" y="32"/>
                  </a:lnTo>
                  <a:lnTo>
                    <a:pt x="206" y="28"/>
                  </a:lnTo>
                  <a:lnTo>
                    <a:pt x="198" y="24"/>
                  </a:lnTo>
                  <a:close/>
                </a:path>
              </a:pathLst>
            </a:custGeom>
            <a:solidFill>
              <a:srgbClr val="C0C0C0"/>
            </a:solidFill>
            <a:ln w="12700">
              <a:solidFill>
                <a:schemeClr val="bg1"/>
              </a:solidFill>
              <a:round/>
              <a:headEnd/>
              <a:tailEnd/>
            </a:ln>
          </p:spPr>
          <p:txBody>
            <a:bodyPr/>
            <a:lstStyle/>
            <a:p>
              <a:endParaRPr lang="en-GB"/>
            </a:p>
          </p:txBody>
        </p:sp>
        <p:sp>
          <p:nvSpPr>
            <p:cNvPr id="58777" name="Freeform 68"/>
            <p:cNvSpPr>
              <a:spLocks/>
            </p:cNvSpPr>
            <p:nvPr/>
          </p:nvSpPr>
          <p:spPr bwMode="auto">
            <a:xfrm>
              <a:off x="3846" y="1407"/>
              <a:ext cx="518" cy="198"/>
            </a:xfrm>
            <a:custGeom>
              <a:avLst/>
              <a:gdLst>
                <a:gd name="T0" fmla="*/ 2147481100 w 518"/>
                <a:gd name="T1" fmla="*/ 2147481450 h 198"/>
                <a:gd name="T2" fmla="*/ 2147481100 w 518"/>
                <a:gd name="T3" fmla="*/ 2147481450 h 198"/>
                <a:gd name="T4" fmla="*/ 2147481100 w 518"/>
                <a:gd name="T5" fmla="*/ 2147481450 h 198"/>
                <a:gd name="T6" fmla="*/ 2147481100 w 518"/>
                <a:gd name="T7" fmla="*/ 2147481450 h 198"/>
                <a:gd name="T8" fmla="*/ 2147481100 w 518"/>
                <a:gd name="T9" fmla="*/ 2147481450 h 198"/>
                <a:gd name="T10" fmla="*/ 2147481100 w 518"/>
                <a:gd name="T11" fmla="*/ 2147481450 h 198"/>
                <a:gd name="T12" fmla="*/ 2147481100 w 518"/>
                <a:gd name="T13" fmla="*/ 2147481450 h 198"/>
                <a:gd name="T14" fmla="*/ 2147481100 w 518"/>
                <a:gd name="T15" fmla="*/ 2147481450 h 198"/>
                <a:gd name="T16" fmla="*/ 2147481100 w 518"/>
                <a:gd name="T17" fmla="*/ 2147481450 h 198"/>
                <a:gd name="T18" fmla="*/ 2147481100 w 518"/>
                <a:gd name="T19" fmla="*/ 2147481450 h 198"/>
                <a:gd name="T20" fmla="*/ 2147481100 w 518"/>
                <a:gd name="T21" fmla="*/ 2147481450 h 198"/>
                <a:gd name="T22" fmla="*/ 2147481100 w 518"/>
                <a:gd name="T23" fmla="*/ 2147481450 h 198"/>
                <a:gd name="T24" fmla="*/ 2147481100 w 518"/>
                <a:gd name="T25" fmla="*/ 2147481450 h 198"/>
                <a:gd name="T26" fmla="*/ 2147481100 w 518"/>
                <a:gd name="T27" fmla="*/ 2147481450 h 198"/>
                <a:gd name="T28" fmla="*/ 2147481100 w 518"/>
                <a:gd name="T29" fmla="*/ 2147481450 h 198"/>
                <a:gd name="T30" fmla="*/ 2147481100 w 518"/>
                <a:gd name="T31" fmla="*/ 2147481450 h 198"/>
                <a:gd name="T32" fmla="*/ 2147481100 w 518"/>
                <a:gd name="T33" fmla="*/ 2147481450 h 198"/>
                <a:gd name="T34" fmla="*/ 2147481100 w 518"/>
                <a:gd name="T35" fmla="*/ 2147481450 h 198"/>
                <a:gd name="T36" fmla="*/ 2147481100 w 518"/>
                <a:gd name="T37" fmla="*/ 2147481450 h 198"/>
                <a:gd name="T38" fmla="*/ 2147481100 w 518"/>
                <a:gd name="T39" fmla="*/ 2147481450 h 198"/>
                <a:gd name="T40" fmla="*/ 2147481100 w 518"/>
                <a:gd name="T41" fmla="*/ 2147481450 h 198"/>
                <a:gd name="T42" fmla="*/ 2147481100 w 518"/>
                <a:gd name="T43" fmla="*/ 2147481450 h 198"/>
                <a:gd name="T44" fmla="*/ 2147481100 w 518"/>
                <a:gd name="T45" fmla="*/ 2147481450 h 198"/>
                <a:gd name="T46" fmla="*/ 2147481100 w 518"/>
                <a:gd name="T47" fmla="*/ 2147481450 h 198"/>
                <a:gd name="T48" fmla="*/ 2147481100 w 518"/>
                <a:gd name="T49" fmla="*/ 2147481450 h 198"/>
                <a:gd name="T50" fmla="*/ 2147481100 w 518"/>
                <a:gd name="T51" fmla="*/ 2147481450 h 198"/>
                <a:gd name="T52" fmla="*/ 2147481100 w 518"/>
                <a:gd name="T53" fmla="*/ 2147481450 h 198"/>
                <a:gd name="T54" fmla="*/ 2147481100 w 518"/>
                <a:gd name="T55" fmla="*/ 2147481450 h 198"/>
                <a:gd name="T56" fmla="*/ 2147481100 w 518"/>
                <a:gd name="T57" fmla="*/ 2147481450 h 198"/>
                <a:gd name="T58" fmla="*/ 2147481100 w 518"/>
                <a:gd name="T59" fmla="*/ 2147481450 h 198"/>
                <a:gd name="T60" fmla="*/ 2147481100 w 518"/>
                <a:gd name="T61" fmla="*/ 2147481450 h 198"/>
                <a:gd name="T62" fmla="*/ 2147481100 w 518"/>
                <a:gd name="T63" fmla="*/ 2147481450 h 198"/>
                <a:gd name="T64" fmla="*/ 2147481100 w 518"/>
                <a:gd name="T65" fmla="*/ 2147481450 h 198"/>
                <a:gd name="T66" fmla="*/ 2147481100 w 518"/>
                <a:gd name="T67" fmla="*/ 2147481450 h 198"/>
                <a:gd name="T68" fmla="*/ 2147481100 w 518"/>
                <a:gd name="T69" fmla="*/ 2147481450 h 198"/>
                <a:gd name="T70" fmla="*/ 2147481100 w 518"/>
                <a:gd name="T71" fmla="*/ 2147481450 h 198"/>
                <a:gd name="T72" fmla="*/ 2147481100 w 518"/>
                <a:gd name="T73" fmla="*/ 2147481450 h 198"/>
                <a:gd name="T74" fmla="*/ 2147481100 w 518"/>
                <a:gd name="T75" fmla="*/ 2147481450 h 198"/>
                <a:gd name="T76" fmla="*/ 2147481100 w 518"/>
                <a:gd name="T77" fmla="*/ 2147481450 h 198"/>
                <a:gd name="T78" fmla="*/ 2147481100 w 518"/>
                <a:gd name="T79" fmla="*/ 2147481450 h 198"/>
                <a:gd name="T80" fmla="*/ 2147481100 w 518"/>
                <a:gd name="T81" fmla="*/ 2147481450 h 198"/>
                <a:gd name="T82" fmla="*/ 2147481100 w 518"/>
                <a:gd name="T83" fmla="*/ 2147481450 h 198"/>
                <a:gd name="T84" fmla="*/ 2147481100 w 518"/>
                <a:gd name="T85" fmla="*/ 2147481450 h 198"/>
                <a:gd name="T86" fmla="*/ 2147481100 w 518"/>
                <a:gd name="T87" fmla="*/ 2147481450 h 198"/>
                <a:gd name="T88" fmla="*/ 2147481100 w 518"/>
                <a:gd name="T89" fmla="*/ 2147481450 h 198"/>
                <a:gd name="T90" fmla="*/ 2147481100 w 518"/>
                <a:gd name="T91" fmla="*/ 2147481450 h 198"/>
                <a:gd name="T92" fmla="*/ 2147481100 w 518"/>
                <a:gd name="T93" fmla="*/ 2147481450 h 198"/>
                <a:gd name="T94" fmla="*/ 2147481100 w 518"/>
                <a:gd name="T95" fmla="*/ 2147481450 h 198"/>
                <a:gd name="T96" fmla="*/ 2147481100 w 518"/>
                <a:gd name="T97" fmla="*/ 2147481450 h 198"/>
                <a:gd name="T98" fmla="*/ 2147481100 w 518"/>
                <a:gd name="T99" fmla="*/ 0 h 198"/>
                <a:gd name="T100" fmla="*/ 2147481100 w 518"/>
                <a:gd name="T101" fmla="*/ 2147481450 h 198"/>
                <a:gd name="T102" fmla="*/ 2147481100 w 518"/>
                <a:gd name="T103" fmla="*/ 2147481450 h 198"/>
                <a:gd name="T104" fmla="*/ 2147481100 w 518"/>
                <a:gd name="T105" fmla="*/ 2147481450 h 198"/>
                <a:gd name="T106" fmla="*/ 2147481100 w 518"/>
                <a:gd name="T107" fmla="*/ 2147481450 h 198"/>
                <a:gd name="T108" fmla="*/ 2147481100 w 518"/>
                <a:gd name="T109" fmla="*/ 2147481450 h 198"/>
                <a:gd name="T110" fmla="*/ 2147481100 w 518"/>
                <a:gd name="T111" fmla="*/ 2147481450 h 198"/>
                <a:gd name="T112" fmla="*/ 2147481100 w 518"/>
                <a:gd name="T113" fmla="*/ 2147481450 h 198"/>
                <a:gd name="T114" fmla="*/ 2147481100 w 518"/>
                <a:gd name="T115" fmla="*/ 2147481450 h 198"/>
                <a:gd name="T116" fmla="*/ 2147481100 w 518"/>
                <a:gd name="T117" fmla="*/ 2147481450 h 198"/>
                <a:gd name="T118" fmla="*/ 2147481100 w 518"/>
                <a:gd name="T119" fmla="*/ 2147481450 h 198"/>
                <a:gd name="T120" fmla="*/ 2147481100 w 518"/>
                <a:gd name="T121" fmla="*/ 2147481450 h 198"/>
                <a:gd name="T122" fmla="*/ 2147481100 w 518"/>
                <a:gd name="T123" fmla="*/ 2147481450 h 198"/>
                <a:gd name="T124" fmla="*/ 0 w 518"/>
                <a:gd name="T125" fmla="*/ 2147481450 h 19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8"/>
                <a:gd name="T190" fmla="*/ 0 h 198"/>
                <a:gd name="T191" fmla="*/ 518 w 518"/>
                <a:gd name="T192" fmla="*/ 198 h 19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8" h="198">
                  <a:moveTo>
                    <a:pt x="0" y="52"/>
                  </a:moveTo>
                  <a:lnTo>
                    <a:pt x="4" y="60"/>
                  </a:lnTo>
                  <a:lnTo>
                    <a:pt x="8" y="64"/>
                  </a:lnTo>
                  <a:lnTo>
                    <a:pt x="14" y="68"/>
                  </a:lnTo>
                  <a:lnTo>
                    <a:pt x="22" y="70"/>
                  </a:lnTo>
                  <a:lnTo>
                    <a:pt x="36" y="76"/>
                  </a:lnTo>
                  <a:lnTo>
                    <a:pt x="44" y="78"/>
                  </a:lnTo>
                  <a:lnTo>
                    <a:pt x="52" y="82"/>
                  </a:lnTo>
                  <a:lnTo>
                    <a:pt x="64" y="92"/>
                  </a:lnTo>
                  <a:lnTo>
                    <a:pt x="70" y="98"/>
                  </a:lnTo>
                  <a:lnTo>
                    <a:pt x="74" y="106"/>
                  </a:lnTo>
                  <a:lnTo>
                    <a:pt x="78" y="122"/>
                  </a:lnTo>
                  <a:lnTo>
                    <a:pt x="82" y="128"/>
                  </a:lnTo>
                  <a:lnTo>
                    <a:pt x="86" y="134"/>
                  </a:lnTo>
                  <a:lnTo>
                    <a:pt x="118" y="134"/>
                  </a:lnTo>
                  <a:lnTo>
                    <a:pt x="128" y="138"/>
                  </a:lnTo>
                  <a:lnTo>
                    <a:pt x="138" y="142"/>
                  </a:lnTo>
                  <a:lnTo>
                    <a:pt x="148" y="144"/>
                  </a:lnTo>
                  <a:lnTo>
                    <a:pt x="158" y="150"/>
                  </a:lnTo>
                  <a:lnTo>
                    <a:pt x="168" y="156"/>
                  </a:lnTo>
                  <a:lnTo>
                    <a:pt x="176" y="164"/>
                  </a:lnTo>
                  <a:lnTo>
                    <a:pt x="186" y="172"/>
                  </a:lnTo>
                  <a:lnTo>
                    <a:pt x="194" y="178"/>
                  </a:lnTo>
                  <a:lnTo>
                    <a:pt x="230" y="178"/>
                  </a:lnTo>
                  <a:lnTo>
                    <a:pt x="230" y="180"/>
                  </a:lnTo>
                  <a:lnTo>
                    <a:pt x="278" y="180"/>
                  </a:lnTo>
                  <a:lnTo>
                    <a:pt x="288" y="186"/>
                  </a:lnTo>
                  <a:lnTo>
                    <a:pt x="302" y="192"/>
                  </a:lnTo>
                  <a:lnTo>
                    <a:pt x="318" y="196"/>
                  </a:lnTo>
                  <a:lnTo>
                    <a:pt x="334" y="198"/>
                  </a:lnTo>
                  <a:lnTo>
                    <a:pt x="342" y="196"/>
                  </a:lnTo>
                  <a:lnTo>
                    <a:pt x="348" y="192"/>
                  </a:lnTo>
                  <a:lnTo>
                    <a:pt x="358" y="184"/>
                  </a:lnTo>
                  <a:lnTo>
                    <a:pt x="390" y="184"/>
                  </a:lnTo>
                  <a:lnTo>
                    <a:pt x="402" y="180"/>
                  </a:lnTo>
                  <a:lnTo>
                    <a:pt x="412" y="174"/>
                  </a:lnTo>
                  <a:lnTo>
                    <a:pt x="422" y="166"/>
                  </a:lnTo>
                  <a:lnTo>
                    <a:pt x="426" y="160"/>
                  </a:lnTo>
                  <a:lnTo>
                    <a:pt x="426" y="156"/>
                  </a:lnTo>
                  <a:lnTo>
                    <a:pt x="426" y="152"/>
                  </a:lnTo>
                  <a:lnTo>
                    <a:pt x="424" y="150"/>
                  </a:lnTo>
                  <a:lnTo>
                    <a:pt x="418" y="148"/>
                  </a:lnTo>
                  <a:lnTo>
                    <a:pt x="412" y="144"/>
                  </a:lnTo>
                  <a:lnTo>
                    <a:pt x="410" y="142"/>
                  </a:lnTo>
                  <a:lnTo>
                    <a:pt x="410" y="138"/>
                  </a:lnTo>
                  <a:lnTo>
                    <a:pt x="412" y="134"/>
                  </a:lnTo>
                  <a:lnTo>
                    <a:pt x="416" y="132"/>
                  </a:lnTo>
                  <a:lnTo>
                    <a:pt x="420" y="132"/>
                  </a:lnTo>
                  <a:lnTo>
                    <a:pt x="424" y="134"/>
                  </a:lnTo>
                  <a:lnTo>
                    <a:pt x="428" y="136"/>
                  </a:lnTo>
                  <a:lnTo>
                    <a:pt x="434" y="136"/>
                  </a:lnTo>
                  <a:lnTo>
                    <a:pt x="440" y="134"/>
                  </a:lnTo>
                  <a:lnTo>
                    <a:pt x="446" y="132"/>
                  </a:lnTo>
                  <a:lnTo>
                    <a:pt x="450" y="128"/>
                  </a:lnTo>
                  <a:lnTo>
                    <a:pt x="454" y="126"/>
                  </a:lnTo>
                  <a:lnTo>
                    <a:pt x="464" y="124"/>
                  </a:lnTo>
                  <a:lnTo>
                    <a:pt x="468" y="124"/>
                  </a:lnTo>
                  <a:lnTo>
                    <a:pt x="472" y="122"/>
                  </a:lnTo>
                  <a:lnTo>
                    <a:pt x="472" y="116"/>
                  </a:lnTo>
                  <a:lnTo>
                    <a:pt x="474" y="112"/>
                  </a:lnTo>
                  <a:lnTo>
                    <a:pt x="474" y="108"/>
                  </a:lnTo>
                  <a:lnTo>
                    <a:pt x="478" y="104"/>
                  </a:lnTo>
                  <a:lnTo>
                    <a:pt x="496" y="102"/>
                  </a:lnTo>
                  <a:lnTo>
                    <a:pt x="518" y="100"/>
                  </a:lnTo>
                  <a:lnTo>
                    <a:pt x="512" y="92"/>
                  </a:lnTo>
                  <a:lnTo>
                    <a:pt x="502" y="84"/>
                  </a:lnTo>
                  <a:lnTo>
                    <a:pt x="492" y="78"/>
                  </a:lnTo>
                  <a:lnTo>
                    <a:pt x="482" y="76"/>
                  </a:lnTo>
                  <a:lnTo>
                    <a:pt x="474" y="78"/>
                  </a:lnTo>
                  <a:lnTo>
                    <a:pt x="466" y="80"/>
                  </a:lnTo>
                  <a:lnTo>
                    <a:pt x="446" y="80"/>
                  </a:lnTo>
                  <a:lnTo>
                    <a:pt x="440" y="80"/>
                  </a:lnTo>
                  <a:lnTo>
                    <a:pt x="438" y="76"/>
                  </a:lnTo>
                  <a:lnTo>
                    <a:pt x="434" y="72"/>
                  </a:lnTo>
                  <a:lnTo>
                    <a:pt x="434" y="66"/>
                  </a:lnTo>
                  <a:lnTo>
                    <a:pt x="432" y="42"/>
                  </a:lnTo>
                  <a:lnTo>
                    <a:pt x="412" y="34"/>
                  </a:lnTo>
                  <a:lnTo>
                    <a:pt x="402" y="32"/>
                  </a:lnTo>
                  <a:lnTo>
                    <a:pt x="396" y="32"/>
                  </a:lnTo>
                  <a:lnTo>
                    <a:pt x="388" y="32"/>
                  </a:lnTo>
                  <a:lnTo>
                    <a:pt x="382" y="34"/>
                  </a:lnTo>
                  <a:lnTo>
                    <a:pt x="370" y="42"/>
                  </a:lnTo>
                  <a:lnTo>
                    <a:pt x="358" y="50"/>
                  </a:lnTo>
                  <a:lnTo>
                    <a:pt x="350" y="52"/>
                  </a:lnTo>
                  <a:lnTo>
                    <a:pt x="342" y="52"/>
                  </a:lnTo>
                  <a:lnTo>
                    <a:pt x="326" y="50"/>
                  </a:lnTo>
                  <a:lnTo>
                    <a:pt x="312" y="48"/>
                  </a:lnTo>
                  <a:lnTo>
                    <a:pt x="284" y="36"/>
                  </a:lnTo>
                  <a:lnTo>
                    <a:pt x="272" y="30"/>
                  </a:lnTo>
                  <a:lnTo>
                    <a:pt x="258" y="28"/>
                  </a:lnTo>
                  <a:lnTo>
                    <a:pt x="244" y="26"/>
                  </a:lnTo>
                  <a:lnTo>
                    <a:pt x="228" y="28"/>
                  </a:lnTo>
                  <a:lnTo>
                    <a:pt x="220" y="30"/>
                  </a:lnTo>
                  <a:lnTo>
                    <a:pt x="214" y="28"/>
                  </a:lnTo>
                  <a:lnTo>
                    <a:pt x="210" y="26"/>
                  </a:lnTo>
                  <a:lnTo>
                    <a:pt x="206" y="22"/>
                  </a:lnTo>
                  <a:lnTo>
                    <a:pt x="200" y="14"/>
                  </a:lnTo>
                  <a:lnTo>
                    <a:pt x="194" y="8"/>
                  </a:lnTo>
                  <a:lnTo>
                    <a:pt x="184" y="4"/>
                  </a:lnTo>
                  <a:lnTo>
                    <a:pt x="164" y="0"/>
                  </a:lnTo>
                  <a:lnTo>
                    <a:pt x="144" y="0"/>
                  </a:lnTo>
                  <a:lnTo>
                    <a:pt x="138" y="2"/>
                  </a:lnTo>
                  <a:lnTo>
                    <a:pt x="136" y="2"/>
                  </a:lnTo>
                  <a:lnTo>
                    <a:pt x="134" y="4"/>
                  </a:lnTo>
                  <a:lnTo>
                    <a:pt x="136" y="8"/>
                  </a:lnTo>
                  <a:lnTo>
                    <a:pt x="138" y="12"/>
                  </a:lnTo>
                  <a:lnTo>
                    <a:pt x="142" y="18"/>
                  </a:lnTo>
                  <a:lnTo>
                    <a:pt x="148" y="24"/>
                  </a:lnTo>
                  <a:lnTo>
                    <a:pt x="150" y="28"/>
                  </a:lnTo>
                  <a:lnTo>
                    <a:pt x="150" y="32"/>
                  </a:lnTo>
                  <a:lnTo>
                    <a:pt x="148" y="36"/>
                  </a:lnTo>
                  <a:lnTo>
                    <a:pt x="144" y="38"/>
                  </a:lnTo>
                  <a:lnTo>
                    <a:pt x="140" y="40"/>
                  </a:lnTo>
                  <a:lnTo>
                    <a:pt x="134" y="40"/>
                  </a:lnTo>
                  <a:lnTo>
                    <a:pt x="122" y="40"/>
                  </a:lnTo>
                  <a:lnTo>
                    <a:pt x="112" y="38"/>
                  </a:lnTo>
                  <a:lnTo>
                    <a:pt x="92" y="32"/>
                  </a:lnTo>
                  <a:lnTo>
                    <a:pt x="74" y="26"/>
                  </a:lnTo>
                  <a:lnTo>
                    <a:pt x="66" y="24"/>
                  </a:lnTo>
                  <a:lnTo>
                    <a:pt x="58" y="22"/>
                  </a:lnTo>
                  <a:lnTo>
                    <a:pt x="50" y="24"/>
                  </a:lnTo>
                  <a:lnTo>
                    <a:pt x="42" y="26"/>
                  </a:lnTo>
                  <a:lnTo>
                    <a:pt x="26" y="32"/>
                  </a:lnTo>
                  <a:lnTo>
                    <a:pt x="12" y="44"/>
                  </a:lnTo>
                  <a:lnTo>
                    <a:pt x="0" y="54"/>
                  </a:lnTo>
                  <a:lnTo>
                    <a:pt x="0" y="52"/>
                  </a:lnTo>
                  <a:close/>
                </a:path>
              </a:pathLst>
            </a:custGeom>
            <a:solidFill>
              <a:srgbClr val="C0C0C0"/>
            </a:solidFill>
            <a:ln w="12700">
              <a:solidFill>
                <a:schemeClr val="bg1"/>
              </a:solidFill>
              <a:round/>
              <a:headEnd/>
              <a:tailEnd/>
            </a:ln>
          </p:spPr>
          <p:txBody>
            <a:bodyPr/>
            <a:lstStyle/>
            <a:p>
              <a:endParaRPr lang="en-GB"/>
            </a:p>
          </p:txBody>
        </p:sp>
        <p:sp>
          <p:nvSpPr>
            <p:cNvPr id="58778" name="Freeform 69"/>
            <p:cNvSpPr>
              <a:spLocks/>
            </p:cNvSpPr>
            <p:nvPr/>
          </p:nvSpPr>
          <p:spPr bwMode="auto">
            <a:xfrm>
              <a:off x="3108" y="1693"/>
              <a:ext cx="102" cy="96"/>
            </a:xfrm>
            <a:custGeom>
              <a:avLst/>
              <a:gdLst>
                <a:gd name="T0" fmla="*/ 0 w 102"/>
                <a:gd name="T1" fmla="*/ 2147481429 h 96"/>
                <a:gd name="T2" fmla="*/ 2147481469 w 102"/>
                <a:gd name="T3" fmla="*/ 2147481429 h 96"/>
                <a:gd name="T4" fmla="*/ 2147481469 w 102"/>
                <a:gd name="T5" fmla="*/ 2147481429 h 96"/>
                <a:gd name="T6" fmla="*/ 2147481469 w 102"/>
                <a:gd name="T7" fmla="*/ 2147481429 h 96"/>
                <a:gd name="T8" fmla="*/ 2147481469 w 102"/>
                <a:gd name="T9" fmla="*/ 2147481429 h 96"/>
                <a:gd name="T10" fmla="*/ 2147481469 w 102"/>
                <a:gd name="T11" fmla="*/ 2147481429 h 96"/>
                <a:gd name="T12" fmla="*/ 2147481469 w 102"/>
                <a:gd name="T13" fmla="*/ 2147481429 h 96"/>
                <a:gd name="T14" fmla="*/ 2147481469 w 102"/>
                <a:gd name="T15" fmla="*/ 2147481429 h 96"/>
                <a:gd name="T16" fmla="*/ 2147481469 w 102"/>
                <a:gd name="T17" fmla="*/ 2147481429 h 96"/>
                <a:gd name="T18" fmla="*/ 2147481469 w 102"/>
                <a:gd name="T19" fmla="*/ 2147481429 h 96"/>
                <a:gd name="T20" fmla="*/ 2147481469 w 102"/>
                <a:gd name="T21" fmla="*/ 2147481429 h 96"/>
                <a:gd name="T22" fmla="*/ 2147481469 w 102"/>
                <a:gd name="T23" fmla="*/ 2147481429 h 96"/>
                <a:gd name="T24" fmla="*/ 2147481469 w 102"/>
                <a:gd name="T25" fmla="*/ 2147481429 h 96"/>
                <a:gd name="T26" fmla="*/ 2147481469 w 102"/>
                <a:gd name="T27" fmla="*/ 2147481429 h 96"/>
                <a:gd name="T28" fmla="*/ 2147481469 w 102"/>
                <a:gd name="T29" fmla="*/ 2147481429 h 96"/>
                <a:gd name="T30" fmla="*/ 2147481469 w 102"/>
                <a:gd name="T31" fmla="*/ 2147481429 h 96"/>
                <a:gd name="T32" fmla="*/ 2147481469 w 102"/>
                <a:gd name="T33" fmla="*/ 0 h 96"/>
                <a:gd name="T34" fmla="*/ 2147481469 w 102"/>
                <a:gd name="T35" fmla="*/ 2147481429 h 96"/>
                <a:gd name="T36" fmla="*/ 2147481469 w 102"/>
                <a:gd name="T37" fmla="*/ 2147481429 h 96"/>
                <a:gd name="T38" fmla="*/ 2147481469 w 102"/>
                <a:gd name="T39" fmla="*/ 2147481429 h 96"/>
                <a:gd name="T40" fmla="*/ 2147481469 w 102"/>
                <a:gd name="T41" fmla="*/ 2147481429 h 96"/>
                <a:gd name="T42" fmla="*/ 2147481469 w 102"/>
                <a:gd name="T43" fmla="*/ 2147481429 h 96"/>
                <a:gd name="T44" fmla="*/ 2147481469 w 102"/>
                <a:gd name="T45" fmla="*/ 2147481429 h 96"/>
                <a:gd name="T46" fmla="*/ 2147481469 w 102"/>
                <a:gd name="T47" fmla="*/ 2147481429 h 96"/>
                <a:gd name="T48" fmla="*/ 2147481469 w 102"/>
                <a:gd name="T49" fmla="*/ 2147481429 h 96"/>
                <a:gd name="T50" fmla="*/ 2147481469 w 102"/>
                <a:gd name="T51" fmla="*/ 2147481429 h 96"/>
                <a:gd name="T52" fmla="*/ 2147481469 w 102"/>
                <a:gd name="T53" fmla="*/ 2147481429 h 96"/>
                <a:gd name="T54" fmla="*/ 2147481469 w 102"/>
                <a:gd name="T55" fmla="*/ 2147481429 h 96"/>
                <a:gd name="T56" fmla="*/ 2147481469 w 102"/>
                <a:gd name="T57" fmla="*/ 2147481429 h 96"/>
                <a:gd name="T58" fmla="*/ 2147481469 w 102"/>
                <a:gd name="T59" fmla="*/ 2147481429 h 96"/>
                <a:gd name="T60" fmla="*/ 2147481469 w 102"/>
                <a:gd name="T61" fmla="*/ 2147481429 h 96"/>
                <a:gd name="T62" fmla="*/ 2147481469 w 102"/>
                <a:gd name="T63" fmla="*/ 2147481429 h 96"/>
                <a:gd name="T64" fmla="*/ 2147481469 w 102"/>
                <a:gd name="T65" fmla="*/ 2147481429 h 96"/>
                <a:gd name="T66" fmla="*/ 2147481469 w 102"/>
                <a:gd name="T67" fmla="*/ 2147481429 h 96"/>
                <a:gd name="T68" fmla="*/ 2147481469 w 102"/>
                <a:gd name="T69" fmla="*/ 2147481429 h 96"/>
                <a:gd name="T70" fmla="*/ 2147481469 w 102"/>
                <a:gd name="T71" fmla="*/ 2147481429 h 96"/>
                <a:gd name="T72" fmla="*/ 2147481469 w 102"/>
                <a:gd name="T73" fmla="*/ 2147481429 h 96"/>
                <a:gd name="T74" fmla="*/ 2147481469 w 102"/>
                <a:gd name="T75" fmla="*/ 2147481429 h 96"/>
                <a:gd name="T76" fmla="*/ 2147481469 w 102"/>
                <a:gd name="T77" fmla="*/ 2147481429 h 96"/>
                <a:gd name="T78" fmla="*/ 2147481469 w 102"/>
                <a:gd name="T79" fmla="*/ 2147481429 h 96"/>
                <a:gd name="T80" fmla="*/ 2147481469 w 102"/>
                <a:gd name="T81" fmla="*/ 2147481429 h 96"/>
                <a:gd name="T82" fmla="*/ 2147481469 w 102"/>
                <a:gd name="T83" fmla="*/ 2147481429 h 96"/>
                <a:gd name="T84" fmla="*/ 2147481469 w 102"/>
                <a:gd name="T85" fmla="*/ 2147481429 h 96"/>
                <a:gd name="T86" fmla="*/ 2147481469 w 102"/>
                <a:gd name="T87" fmla="*/ 2147481429 h 96"/>
                <a:gd name="T88" fmla="*/ 0 w 102"/>
                <a:gd name="T89" fmla="*/ 2147481429 h 96"/>
                <a:gd name="T90" fmla="*/ 0 w 102"/>
                <a:gd name="T91" fmla="*/ 2147481429 h 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2"/>
                <a:gd name="T139" fmla="*/ 0 h 96"/>
                <a:gd name="T140" fmla="*/ 102 w 102"/>
                <a:gd name="T141" fmla="*/ 96 h 9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2" h="96">
                  <a:moveTo>
                    <a:pt x="0" y="88"/>
                  </a:moveTo>
                  <a:lnTo>
                    <a:pt x="10" y="92"/>
                  </a:lnTo>
                  <a:lnTo>
                    <a:pt x="16" y="96"/>
                  </a:lnTo>
                  <a:lnTo>
                    <a:pt x="20" y="96"/>
                  </a:lnTo>
                  <a:lnTo>
                    <a:pt x="22" y="96"/>
                  </a:lnTo>
                  <a:lnTo>
                    <a:pt x="86" y="58"/>
                  </a:lnTo>
                  <a:lnTo>
                    <a:pt x="86" y="50"/>
                  </a:lnTo>
                  <a:lnTo>
                    <a:pt x="86" y="44"/>
                  </a:lnTo>
                  <a:lnTo>
                    <a:pt x="88" y="38"/>
                  </a:lnTo>
                  <a:lnTo>
                    <a:pt x="90" y="30"/>
                  </a:lnTo>
                  <a:lnTo>
                    <a:pt x="88" y="28"/>
                  </a:lnTo>
                  <a:lnTo>
                    <a:pt x="86" y="24"/>
                  </a:lnTo>
                  <a:lnTo>
                    <a:pt x="88" y="18"/>
                  </a:lnTo>
                  <a:lnTo>
                    <a:pt x="90" y="16"/>
                  </a:lnTo>
                  <a:lnTo>
                    <a:pt x="94" y="16"/>
                  </a:lnTo>
                  <a:lnTo>
                    <a:pt x="102" y="6"/>
                  </a:lnTo>
                  <a:lnTo>
                    <a:pt x="102" y="0"/>
                  </a:lnTo>
                  <a:lnTo>
                    <a:pt x="92" y="4"/>
                  </a:lnTo>
                  <a:lnTo>
                    <a:pt x="80" y="6"/>
                  </a:lnTo>
                  <a:lnTo>
                    <a:pt x="74" y="4"/>
                  </a:lnTo>
                  <a:lnTo>
                    <a:pt x="70" y="4"/>
                  </a:lnTo>
                  <a:lnTo>
                    <a:pt x="66" y="6"/>
                  </a:lnTo>
                  <a:lnTo>
                    <a:pt x="60" y="10"/>
                  </a:lnTo>
                  <a:lnTo>
                    <a:pt x="56" y="12"/>
                  </a:lnTo>
                  <a:lnTo>
                    <a:pt x="50" y="12"/>
                  </a:lnTo>
                  <a:lnTo>
                    <a:pt x="44" y="10"/>
                  </a:lnTo>
                  <a:lnTo>
                    <a:pt x="38" y="8"/>
                  </a:lnTo>
                  <a:lnTo>
                    <a:pt x="32" y="10"/>
                  </a:lnTo>
                  <a:lnTo>
                    <a:pt x="26" y="12"/>
                  </a:lnTo>
                  <a:lnTo>
                    <a:pt x="18" y="10"/>
                  </a:lnTo>
                  <a:lnTo>
                    <a:pt x="14" y="10"/>
                  </a:lnTo>
                  <a:lnTo>
                    <a:pt x="12" y="6"/>
                  </a:lnTo>
                  <a:lnTo>
                    <a:pt x="8" y="6"/>
                  </a:lnTo>
                  <a:lnTo>
                    <a:pt x="8" y="24"/>
                  </a:lnTo>
                  <a:lnTo>
                    <a:pt x="2" y="26"/>
                  </a:lnTo>
                  <a:lnTo>
                    <a:pt x="4" y="32"/>
                  </a:lnTo>
                  <a:lnTo>
                    <a:pt x="2" y="50"/>
                  </a:lnTo>
                  <a:lnTo>
                    <a:pt x="14" y="54"/>
                  </a:lnTo>
                  <a:lnTo>
                    <a:pt x="10" y="64"/>
                  </a:lnTo>
                  <a:lnTo>
                    <a:pt x="6" y="66"/>
                  </a:lnTo>
                  <a:lnTo>
                    <a:pt x="2" y="66"/>
                  </a:lnTo>
                  <a:lnTo>
                    <a:pt x="4" y="70"/>
                  </a:lnTo>
                  <a:lnTo>
                    <a:pt x="6" y="72"/>
                  </a:lnTo>
                  <a:lnTo>
                    <a:pt x="4" y="78"/>
                  </a:lnTo>
                  <a:lnTo>
                    <a:pt x="0" y="82"/>
                  </a:lnTo>
                  <a:lnTo>
                    <a:pt x="0" y="88"/>
                  </a:lnTo>
                  <a:close/>
                </a:path>
              </a:pathLst>
            </a:custGeom>
            <a:solidFill>
              <a:srgbClr val="C0C0C0"/>
            </a:solidFill>
            <a:ln w="12700">
              <a:solidFill>
                <a:schemeClr val="bg1"/>
              </a:solidFill>
              <a:round/>
              <a:headEnd/>
              <a:tailEnd/>
            </a:ln>
          </p:spPr>
          <p:txBody>
            <a:bodyPr/>
            <a:lstStyle/>
            <a:p>
              <a:endParaRPr lang="en-GB"/>
            </a:p>
          </p:txBody>
        </p:sp>
        <p:sp>
          <p:nvSpPr>
            <p:cNvPr id="58779" name="Freeform 70"/>
            <p:cNvSpPr>
              <a:spLocks/>
            </p:cNvSpPr>
            <p:nvPr/>
          </p:nvSpPr>
          <p:spPr bwMode="auto">
            <a:xfrm>
              <a:off x="3162" y="1691"/>
              <a:ext cx="166" cy="162"/>
            </a:xfrm>
            <a:custGeom>
              <a:avLst/>
              <a:gdLst>
                <a:gd name="T0" fmla="*/ 2147481322 w 166"/>
                <a:gd name="T1" fmla="*/ 2147481303 h 162"/>
                <a:gd name="T2" fmla="*/ 2147481322 w 166"/>
                <a:gd name="T3" fmla="*/ 2147481303 h 162"/>
                <a:gd name="T4" fmla="*/ 2147481322 w 166"/>
                <a:gd name="T5" fmla="*/ 0 h 162"/>
                <a:gd name="T6" fmla="*/ 2147481322 w 166"/>
                <a:gd name="T7" fmla="*/ 2147481303 h 162"/>
                <a:gd name="T8" fmla="*/ 2147481322 w 166"/>
                <a:gd name="T9" fmla="*/ 2147481303 h 162"/>
                <a:gd name="T10" fmla="*/ 2147481322 w 166"/>
                <a:gd name="T11" fmla="*/ 2147481303 h 162"/>
                <a:gd name="T12" fmla="*/ 2147481322 w 166"/>
                <a:gd name="T13" fmla="*/ 2147481303 h 162"/>
                <a:gd name="T14" fmla="*/ 2147481322 w 166"/>
                <a:gd name="T15" fmla="*/ 2147481303 h 162"/>
                <a:gd name="T16" fmla="*/ 2147481322 w 166"/>
                <a:gd name="T17" fmla="*/ 2147481303 h 162"/>
                <a:gd name="T18" fmla="*/ 2147481322 w 166"/>
                <a:gd name="T19" fmla="*/ 2147481303 h 162"/>
                <a:gd name="T20" fmla="*/ 2147481322 w 166"/>
                <a:gd name="T21" fmla="*/ 2147481303 h 162"/>
                <a:gd name="T22" fmla="*/ 2147481322 w 166"/>
                <a:gd name="T23" fmla="*/ 2147481303 h 162"/>
                <a:gd name="T24" fmla="*/ 2147481322 w 166"/>
                <a:gd name="T25" fmla="*/ 2147481303 h 162"/>
                <a:gd name="T26" fmla="*/ 2147481322 w 166"/>
                <a:gd name="T27" fmla="*/ 2147481303 h 162"/>
                <a:gd name="T28" fmla="*/ 2147481322 w 166"/>
                <a:gd name="T29" fmla="*/ 2147481303 h 162"/>
                <a:gd name="T30" fmla="*/ 2147481322 w 166"/>
                <a:gd name="T31" fmla="*/ 2147481303 h 162"/>
                <a:gd name="T32" fmla="*/ 2147481322 w 166"/>
                <a:gd name="T33" fmla="*/ 2147481303 h 162"/>
                <a:gd name="T34" fmla="*/ 2147481322 w 166"/>
                <a:gd name="T35" fmla="*/ 2147481303 h 162"/>
                <a:gd name="T36" fmla="*/ 2147481322 w 166"/>
                <a:gd name="T37" fmla="*/ 2147481303 h 162"/>
                <a:gd name="T38" fmla="*/ 2147481322 w 166"/>
                <a:gd name="T39" fmla="*/ 2147481303 h 162"/>
                <a:gd name="T40" fmla="*/ 2147481322 w 166"/>
                <a:gd name="T41" fmla="*/ 2147481303 h 162"/>
                <a:gd name="T42" fmla="*/ 2147481322 w 166"/>
                <a:gd name="T43" fmla="*/ 2147481303 h 162"/>
                <a:gd name="T44" fmla="*/ 2147481322 w 166"/>
                <a:gd name="T45" fmla="*/ 2147481303 h 162"/>
                <a:gd name="T46" fmla="*/ 2147481322 w 166"/>
                <a:gd name="T47" fmla="*/ 2147481303 h 162"/>
                <a:gd name="T48" fmla="*/ 2147481322 w 166"/>
                <a:gd name="T49" fmla="*/ 2147481303 h 162"/>
                <a:gd name="T50" fmla="*/ 2147481322 w 166"/>
                <a:gd name="T51" fmla="*/ 2147481303 h 162"/>
                <a:gd name="T52" fmla="*/ 2147481322 w 166"/>
                <a:gd name="T53" fmla="*/ 2147481303 h 162"/>
                <a:gd name="T54" fmla="*/ 2147481322 w 166"/>
                <a:gd name="T55" fmla="*/ 2147481303 h 162"/>
                <a:gd name="T56" fmla="*/ 2147481322 w 166"/>
                <a:gd name="T57" fmla="*/ 2147481303 h 162"/>
                <a:gd name="T58" fmla="*/ 2147481322 w 166"/>
                <a:gd name="T59" fmla="*/ 2147481303 h 162"/>
                <a:gd name="T60" fmla="*/ 2147481322 w 166"/>
                <a:gd name="T61" fmla="*/ 2147481303 h 162"/>
                <a:gd name="T62" fmla="*/ 2147481322 w 166"/>
                <a:gd name="T63" fmla="*/ 2147481303 h 162"/>
                <a:gd name="T64" fmla="*/ 2147481322 w 166"/>
                <a:gd name="T65" fmla="*/ 2147481303 h 162"/>
                <a:gd name="T66" fmla="*/ 2147481322 w 166"/>
                <a:gd name="T67" fmla="*/ 2147481303 h 162"/>
                <a:gd name="T68" fmla="*/ 2147481322 w 166"/>
                <a:gd name="T69" fmla="*/ 2147481303 h 162"/>
                <a:gd name="T70" fmla="*/ 2147481322 w 166"/>
                <a:gd name="T71" fmla="*/ 2147481303 h 162"/>
                <a:gd name="T72" fmla="*/ 2147481322 w 166"/>
                <a:gd name="T73" fmla="*/ 2147481303 h 162"/>
                <a:gd name="T74" fmla="*/ 2147481322 w 166"/>
                <a:gd name="T75" fmla="*/ 2147481303 h 162"/>
                <a:gd name="T76" fmla="*/ 2147481322 w 166"/>
                <a:gd name="T77" fmla="*/ 2147481303 h 162"/>
                <a:gd name="T78" fmla="*/ 2147481322 w 166"/>
                <a:gd name="T79" fmla="*/ 2147481303 h 162"/>
                <a:gd name="T80" fmla="*/ 0 w 166"/>
                <a:gd name="T81" fmla="*/ 2147481303 h 162"/>
                <a:gd name="T82" fmla="*/ 2147481322 w 166"/>
                <a:gd name="T83" fmla="*/ 2147481303 h 162"/>
                <a:gd name="T84" fmla="*/ 2147481322 w 166"/>
                <a:gd name="T85" fmla="*/ 2147481303 h 162"/>
                <a:gd name="T86" fmla="*/ 2147481322 w 166"/>
                <a:gd name="T87" fmla="*/ 2147481303 h 162"/>
                <a:gd name="T88" fmla="*/ 2147481322 w 166"/>
                <a:gd name="T89" fmla="*/ 2147481303 h 162"/>
                <a:gd name="T90" fmla="*/ 2147481322 w 166"/>
                <a:gd name="T91" fmla="*/ 2147481303 h 162"/>
                <a:gd name="T92" fmla="*/ 2147481322 w 166"/>
                <a:gd name="T93" fmla="*/ 2147481303 h 162"/>
                <a:gd name="T94" fmla="*/ 2147481322 w 166"/>
                <a:gd name="T95" fmla="*/ 2147481303 h 162"/>
                <a:gd name="T96" fmla="*/ 2147481322 w 166"/>
                <a:gd name="T97" fmla="*/ 2147481303 h 162"/>
                <a:gd name="T98" fmla="*/ 2147481322 w 166"/>
                <a:gd name="T99" fmla="*/ 2147481303 h 162"/>
                <a:gd name="T100" fmla="*/ 2147481322 w 166"/>
                <a:gd name="T101" fmla="*/ 2147481303 h 162"/>
                <a:gd name="T102" fmla="*/ 2147481322 w 166"/>
                <a:gd name="T103" fmla="*/ 2147481303 h 162"/>
                <a:gd name="T104" fmla="*/ 2147481322 w 166"/>
                <a:gd name="T105" fmla="*/ 2147481303 h 162"/>
                <a:gd name="T106" fmla="*/ 2147481322 w 166"/>
                <a:gd name="T107" fmla="*/ 2147481303 h 1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6"/>
                <a:gd name="T163" fmla="*/ 0 h 162"/>
                <a:gd name="T164" fmla="*/ 166 w 166"/>
                <a:gd name="T165" fmla="*/ 162 h 1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6" h="162">
                  <a:moveTo>
                    <a:pt x="46" y="2"/>
                  </a:moveTo>
                  <a:lnTo>
                    <a:pt x="66" y="2"/>
                  </a:lnTo>
                  <a:lnTo>
                    <a:pt x="70" y="0"/>
                  </a:lnTo>
                  <a:lnTo>
                    <a:pt x="76" y="2"/>
                  </a:lnTo>
                  <a:lnTo>
                    <a:pt x="82" y="2"/>
                  </a:lnTo>
                  <a:lnTo>
                    <a:pt x="86" y="14"/>
                  </a:lnTo>
                  <a:lnTo>
                    <a:pt x="94" y="22"/>
                  </a:lnTo>
                  <a:lnTo>
                    <a:pt x="104" y="26"/>
                  </a:lnTo>
                  <a:lnTo>
                    <a:pt x="116" y="30"/>
                  </a:lnTo>
                  <a:lnTo>
                    <a:pt x="110" y="44"/>
                  </a:lnTo>
                  <a:lnTo>
                    <a:pt x="108" y="52"/>
                  </a:lnTo>
                  <a:lnTo>
                    <a:pt x="106" y="60"/>
                  </a:lnTo>
                  <a:lnTo>
                    <a:pt x="108" y="68"/>
                  </a:lnTo>
                  <a:lnTo>
                    <a:pt x="110" y="74"/>
                  </a:lnTo>
                  <a:lnTo>
                    <a:pt x="116" y="80"/>
                  </a:lnTo>
                  <a:lnTo>
                    <a:pt x="120" y="84"/>
                  </a:lnTo>
                  <a:lnTo>
                    <a:pt x="132" y="92"/>
                  </a:lnTo>
                  <a:lnTo>
                    <a:pt x="142" y="100"/>
                  </a:lnTo>
                  <a:lnTo>
                    <a:pt x="146" y="104"/>
                  </a:lnTo>
                  <a:lnTo>
                    <a:pt x="146" y="110"/>
                  </a:lnTo>
                  <a:lnTo>
                    <a:pt x="148" y="120"/>
                  </a:lnTo>
                  <a:lnTo>
                    <a:pt x="152" y="126"/>
                  </a:lnTo>
                  <a:lnTo>
                    <a:pt x="158" y="132"/>
                  </a:lnTo>
                  <a:lnTo>
                    <a:pt x="162" y="136"/>
                  </a:lnTo>
                  <a:lnTo>
                    <a:pt x="166" y="142"/>
                  </a:lnTo>
                  <a:lnTo>
                    <a:pt x="162" y="144"/>
                  </a:lnTo>
                  <a:lnTo>
                    <a:pt x="158" y="142"/>
                  </a:lnTo>
                  <a:lnTo>
                    <a:pt x="152" y="142"/>
                  </a:lnTo>
                  <a:lnTo>
                    <a:pt x="148" y="142"/>
                  </a:lnTo>
                  <a:lnTo>
                    <a:pt x="144" y="146"/>
                  </a:lnTo>
                  <a:lnTo>
                    <a:pt x="140" y="152"/>
                  </a:lnTo>
                  <a:lnTo>
                    <a:pt x="136" y="162"/>
                  </a:lnTo>
                  <a:lnTo>
                    <a:pt x="106" y="162"/>
                  </a:lnTo>
                  <a:lnTo>
                    <a:pt x="86" y="150"/>
                  </a:lnTo>
                  <a:lnTo>
                    <a:pt x="86" y="140"/>
                  </a:lnTo>
                  <a:lnTo>
                    <a:pt x="80" y="138"/>
                  </a:lnTo>
                  <a:lnTo>
                    <a:pt x="76" y="136"/>
                  </a:lnTo>
                  <a:lnTo>
                    <a:pt x="72" y="132"/>
                  </a:lnTo>
                  <a:lnTo>
                    <a:pt x="68" y="130"/>
                  </a:lnTo>
                  <a:lnTo>
                    <a:pt x="8" y="104"/>
                  </a:lnTo>
                  <a:lnTo>
                    <a:pt x="0" y="80"/>
                  </a:lnTo>
                  <a:lnTo>
                    <a:pt x="32" y="60"/>
                  </a:lnTo>
                  <a:lnTo>
                    <a:pt x="32" y="52"/>
                  </a:lnTo>
                  <a:lnTo>
                    <a:pt x="32" y="46"/>
                  </a:lnTo>
                  <a:lnTo>
                    <a:pt x="34" y="40"/>
                  </a:lnTo>
                  <a:lnTo>
                    <a:pt x="36" y="32"/>
                  </a:lnTo>
                  <a:lnTo>
                    <a:pt x="34" y="30"/>
                  </a:lnTo>
                  <a:lnTo>
                    <a:pt x="32" y="26"/>
                  </a:lnTo>
                  <a:lnTo>
                    <a:pt x="34" y="20"/>
                  </a:lnTo>
                  <a:lnTo>
                    <a:pt x="36" y="18"/>
                  </a:lnTo>
                  <a:lnTo>
                    <a:pt x="40" y="18"/>
                  </a:lnTo>
                  <a:lnTo>
                    <a:pt x="48" y="8"/>
                  </a:lnTo>
                  <a:lnTo>
                    <a:pt x="48" y="2"/>
                  </a:lnTo>
                  <a:lnTo>
                    <a:pt x="46" y="2"/>
                  </a:lnTo>
                  <a:close/>
                </a:path>
              </a:pathLst>
            </a:custGeom>
            <a:solidFill>
              <a:srgbClr val="C0C0C0"/>
            </a:solidFill>
            <a:ln w="12700">
              <a:solidFill>
                <a:schemeClr val="bg1"/>
              </a:solidFill>
              <a:round/>
              <a:headEnd/>
              <a:tailEnd/>
            </a:ln>
          </p:spPr>
          <p:txBody>
            <a:bodyPr/>
            <a:lstStyle/>
            <a:p>
              <a:endParaRPr lang="en-GB"/>
            </a:p>
          </p:txBody>
        </p:sp>
        <p:sp>
          <p:nvSpPr>
            <p:cNvPr id="58780" name="Freeform 71"/>
            <p:cNvSpPr>
              <a:spLocks/>
            </p:cNvSpPr>
            <p:nvPr/>
          </p:nvSpPr>
          <p:spPr bwMode="auto">
            <a:xfrm>
              <a:off x="2938" y="1595"/>
              <a:ext cx="298" cy="124"/>
            </a:xfrm>
            <a:custGeom>
              <a:avLst/>
              <a:gdLst>
                <a:gd name="T0" fmla="*/ 2147481232 w 298"/>
                <a:gd name="T1" fmla="*/ 2147481583 h 124"/>
                <a:gd name="T2" fmla="*/ 2147481232 w 298"/>
                <a:gd name="T3" fmla="*/ 2147481583 h 124"/>
                <a:gd name="T4" fmla="*/ 2147481232 w 298"/>
                <a:gd name="T5" fmla="*/ 2147481583 h 124"/>
                <a:gd name="T6" fmla="*/ 2147481232 w 298"/>
                <a:gd name="T7" fmla="*/ 2147481583 h 124"/>
                <a:gd name="T8" fmla="*/ 2147481232 w 298"/>
                <a:gd name="T9" fmla="*/ 2147481583 h 124"/>
                <a:gd name="T10" fmla="*/ 2147481232 w 298"/>
                <a:gd name="T11" fmla="*/ 2147481583 h 124"/>
                <a:gd name="T12" fmla="*/ 2147481232 w 298"/>
                <a:gd name="T13" fmla="*/ 2147481583 h 124"/>
                <a:gd name="T14" fmla="*/ 2147481232 w 298"/>
                <a:gd name="T15" fmla="*/ 2147481583 h 124"/>
                <a:gd name="T16" fmla="*/ 2147481232 w 298"/>
                <a:gd name="T17" fmla="*/ 2147481583 h 124"/>
                <a:gd name="T18" fmla="*/ 2147481232 w 298"/>
                <a:gd name="T19" fmla="*/ 2147481583 h 124"/>
                <a:gd name="T20" fmla="*/ 2147481232 w 298"/>
                <a:gd name="T21" fmla="*/ 2147481583 h 124"/>
                <a:gd name="T22" fmla="*/ 2147481232 w 298"/>
                <a:gd name="T23" fmla="*/ 2147481583 h 124"/>
                <a:gd name="T24" fmla="*/ 2147481232 w 298"/>
                <a:gd name="T25" fmla="*/ 2147481583 h 124"/>
                <a:gd name="T26" fmla="*/ 2147481232 w 298"/>
                <a:gd name="T27" fmla="*/ 2147481583 h 124"/>
                <a:gd name="T28" fmla="*/ 2147481232 w 298"/>
                <a:gd name="T29" fmla="*/ 2147481583 h 124"/>
                <a:gd name="T30" fmla="*/ 2147481232 w 298"/>
                <a:gd name="T31" fmla="*/ 2147481583 h 124"/>
                <a:gd name="T32" fmla="*/ 2147481232 w 298"/>
                <a:gd name="T33" fmla="*/ 2147481583 h 124"/>
                <a:gd name="T34" fmla="*/ 2147481232 w 298"/>
                <a:gd name="T35" fmla="*/ 2147481583 h 124"/>
                <a:gd name="T36" fmla="*/ 2147481232 w 298"/>
                <a:gd name="T37" fmla="*/ 2147481583 h 124"/>
                <a:gd name="T38" fmla="*/ 2147481232 w 298"/>
                <a:gd name="T39" fmla="*/ 2147481583 h 124"/>
                <a:gd name="T40" fmla="*/ 2147481232 w 298"/>
                <a:gd name="T41" fmla="*/ 2147481583 h 124"/>
                <a:gd name="T42" fmla="*/ 2147481232 w 298"/>
                <a:gd name="T43" fmla="*/ 2147481583 h 124"/>
                <a:gd name="T44" fmla="*/ 2147481232 w 298"/>
                <a:gd name="T45" fmla="*/ 0 h 124"/>
                <a:gd name="T46" fmla="*/ 2147481232 w 298"/>
                <a:gd name="T47" fmla="*/ 2147481583 h 124"/>
                <a:gd name="T48" fmla="*/ 2147481232 w 298"/>
                <a:gd name="T49" fmla="*/ 2147481583 h 124"/>
                <a:gd name="T50" fmla="*/ 2147481232 w 298"/>
                <a:gd name="T51" fmla="*/ 2147481583 h 124"/>
                <a:gd name="T52" fmla="*/ 2147481232 w 298"/>
                <a:gd name="T53" fmla="*/ 2147481583 h 124"/>
                <a:gd name="T54" fmla="*/ 2147481232 w 298"/>
                <a:gd name="T55" fmla="*/ 2147481583 h 124"/>
                <a:gd name="T56" fmla="*/ 2147481232 w 298"/>
                <a:gd name="T57" fmla="*/ 2147481583 h 124"/>
                <a:gd name="T58" fmla="*/ 2147481232 w 298"/>
                <a:gd name="T59" fmla="*/ 2147481583 h 124"/>
                <a:gd name="T60" fmla="*/ 2147481232 w 298"/>
                <a:gd name="T61" fmla="*/ 2147481583 h 124"/>
                <a:gd name="T62" fmla="*/ 0 w 298"/>
                <a:gd name="T63" fmla="*/ 2147481583 h 124"/>
                <a:gd name="T64" fmla="*/ 2147481232 w 298"/>
                <a:gd name="T65" fmla="*/ 2147481583 h 124"/>
                <a:gd name="T66" fmla="*/ 2147481232 w 298"/>
                <a:gd name="T67" fmla="*/ 2147481583 h 124"/>
                <a:gd name="T68" fmla="*/ 2147481232 w 298"/>
                <a:gd name="T69" fmla="*/ 2147481583 h 124"/>
                <a:gd name="T70" fmla="*/ 2147481232 w 298"/>
                <a:gd name="T71" fmla="*/ 2147481583 h 124"/>
                <a:gd name="T72" fmla="*/ 2147481232 w 298"/>
                <a:gd name="T73" fmla="*/ 2147481583 h 124"/>
                <a:gd name="T74" fmla="*/ 2147481232 w 298"/>
                <a:gd name="T75" fmla="*/ 2147481583 h 124"/>
                <a:gd name="T76" fmla="*/ 2147481232 w 298"/>
                <a:gd name="T77" fmla="*/ 2147481583 h 124"/>
                <a:gd name="T78" fmla="*/ 2147481232 w 298"/>
                <a:gd name="T79" fmla="*/ 2147481583 h 124"/>
                <a:gd name="T80" fmla="*/ 2147481232 w 298"/>
                <a:gd name="T81" fmla="*/ 2147481583 h 124"/>
                <a:gd name="T82" fmla="*/ 2147481232 w 298"/>
                <a:gd name="T83" fmla="*/ 2147481583 h 124"/>
                <a:gd name="T84" fmla="*/ 2147481232 w 298"/>
                <a:gd name="T85" fmla="*/ 2147481583 h 124"/>
                <a:gd name="T86" fmla="*/ 2147481232 w 298"/>
                <a:gd name="T87" fmla="*/ 2147481583 h 124"/>
                <a:gd name="T88" fmla="*/ 2147481232 w 298"/>
                <a:gd name="T89" fmla="*/ 2147481583 h 124"/>
                <a:gd name="T90" fmla="*/ 2147481232 w 298"/>
                <a:gd name="T91" fmla="*/ 2147481583 h 124"/>
                <a:gd name="T92" fmla="*/ 2147481232 w 298"/>
                <a:gd name="T93" fmla="*/ 2147481583 h 124"/>
                <a:gd name="T94" fmla="*/ 2147481232 w 298"/>
                <a:gd name="T95" fmla="*/ 2147481583 h 124"/>
                <a:gd name="T96" fmla="*/ 2147481232 w 298"/>
                <a:gd name="T97" fmla="*/ 2147481583 h 124"/>
                <a:gd name="T98" fmla="*/ 2147481232 w 298"/>
                <a:gd name="T99" fmla="*/ 2147481583 h 124"/>
                <a:gd name="T100" fmla="*/ 2147481232 w 298"/>
                <a:gd name="T101" fmla="*/ 2147481583 h 124"/>
                <a:gd name="T102" fmla="*/ 2147481232 w 298"/>
                <a:gd name="T103" fmla="*/ 2147481583 h 124"/>
                <a:gd name="T104" fmla="*/ 2147481232 w 298"/>
                <a:gd name="T105" fmla="*/ 2147481583 h 124"/>
                <a:gd name="T106" fmla="*/ 2147481232 w 298"/>
                <a:gd name="T107" fmla="*/ 2147481583 h 124"/>
                <a:gd name="T108" fmla="*/ 2147481232 w 298"/>
                <a:gd name="T109" fmla="*/ 2147481583 h 124"/>
                <a:gd name="T110" fmla="*/ 2147481232 w 298"/>
                <a:gd name="T111" fmla="*/ 2147481583 h 1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8"/>
                <a:gd name="T169" fmla="*/ 0 h 124"/>
                <a:gd name="T170" fmla="*/ 298 w 298"/>
                <a:gd name="T171" fmla="*/ 124 h 1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8" h="124">
                  <a:moveTo>
                    <a:pt x="178" y="122"/>
                  </a:moveTo>
                  <a:lnTo>
                    <a:pt x="178" y="104"/>
                  </a:lnTo>
                  <a:lnTo>
                    <a:pt x="182" y="104"/>
                  </a:lnTo>
                  <a:lnTo>
                    <a:pt x="184" y="108"/>
                  </a:lnTo>
                  <a:lnTo>
                    <a:pt x="188" y="108"/>
                  </a:lnTo>
                  <a:lnTo>
                    <a:pt x="196" y="110"/>
                  </a:lnTo>
                  <a:lnTo>
                    <a:pt x="202" y="108"/>
                  </a:lnTo>
                  <a:lnTo>
                    <a:pt x="208" y="106"/>
                  </a:lnTo>
                  <a:lnTo>
                    <a:pt x="214" y="108"/>
                  </a:lnTo>
                  <a:lnTo>
                    <a:pt x="220" y="110"/>
                  </a:lnTo>
                  <a:lnTo>
                    <a:pt x="226" y="110"/>
                  </a:lnTo>
                  <a:lnTo>
                    <a:pt x="230" y="108"/>
                  </a:lnTo>
                  <a:lnTo>
                    <a:pt x="236" y="104"/>
                  </a:lnTo>
                  <a:lnTo>
                    <a:pt x="240" y="102"/>
                  </a:lnTo>
                  <a:lnTo>
                    <a:pt x="244" y="102"/>
                  </a:lnTo>
                  <a:lnTo>
                    <a:pt x="250" y="104"/>
                  </a:lnTo>
                  <a:lnTo>
                    <a:pt x="262" y="102"/>
                  </a:lnTo>
                  <a:lnTo>
                    <a:pt x="272" y="98"/>
                  </a:lnTo>
                  <a:lnTo>
                    <a:pt x="270" y="98"/>
                  </a:lnTo>
                  <a:lnTo>
                    <a:pt x="290" y="98"/>
                  </a:lnTo>
                  <a:lnTo>
                    <a:pt x="294" y="98"/>
                  </a:lnTo>
                  <a:lnTo>
                    <a:pt x="298" y="96"/>
                  </a:lnTo>
                  <a:lnTo>
                    <a:pt x="296" y="86"/>
                  </a:lnTo>
                  <a:lnTo>
                    <a:pt x="294" y="76"/>
                  </a:lnTo>
                  <a:lnTo>
                    <a:pt x="292" y="66"/>
                  </a:lnTo>
                  <a:lnTo>
                    <a:pt x="290" y="56"/>
                  </a:lnTo>
                  <a:lnTo>
                    <a:pt x="292" y="56"/>
                  </a:lnTo>
                  <a:lnTo>
                    <a:pt x="294" y="48"/>
                  </a:lnTo>
                  <a:lnTo>
                    <a:pt x="294" y="42"/>
                  </a:lnTo>
                  <a:lnTo>
                    <a:pt x="288" y="38"/>
                  </a:lnTo>
                  <a:lnTo>
                    <a:pt x="280" y="38"/>
                  </a:lnTo>
                  <a:lnTo>
                    <a:pt x="280" y="34"/>
                  </a:lnTo>
                  <a:lnTo>
                    <a:pt x="280" y="30"/>
                  </a:lnTo>
                  <a:lnTo>
                    <a:pt x="278" y="22"/>
                  </a:lnTo>
                  <a:lnTo>
                    <a:pt x="276" y="16"/>
                  </a:lnTo>
                  <a:lnTo>
                    <a:pt x="270" y="10"/>
                  </a:lnTo>
                  <a:lnTo>
                    <a:pt x="260" y="8"/>
                  </a:lnTo>
                  <a:lnTo>
                    <a:pt x="244" y="10"/>
                  </a:lnTo>
                  <a:lnTo>
                    <a:pt x="226" y="14"/>
                  </a:lnTo>
                  <a:lnTo>
                    <a:pt x="208" y="18"/>
                  </a:lnTo>
                  <a:lnTo>
                    <a:pt x="190" y="20"/>
                  </a:lnTo>
                  <a:lnTo>
                    <a:pt x="182" y="20"/>
                  </a:lnTo>
                  <a:lnTo>
                    <a:pt x="174" y="16"/>
                  </a:lnTo>
                  <a:lnTo>
                    <a:pt x="160" y="10"/>
                  </a:lnTo>
                  <a:lnTo>
                    <a:pt x="144" y="2"/>
                  </a:lnTo>
                  <a:lnTo>
                    <a:pt x="134" y="0"/>
                  </a:lnTo>
                  <a:lnTo>
                    <a:pt x="124" y="0"/>
                  </a:lnTo>
                  <a:lnTo>
                    <a:pt x="110" y="2"/>
                  </a:lnTo>
                  <a:lnTo>
                    <a:pt x="100" y="6"/>
                  </a:lnTo>
                  <a:lnTo>
                    <a:pt x="90" y="12"/>
                  </a:lnTo>
                  <a:lnTo>
                    <a:pt x="82" y="16"/>
                  </a:lnTo>
                  <a:lnTo>
                    <a:pt x="70" y="16"/>
                  </a:lnTo>
                  <a:lnTo>
                    <a:pt x="66" y="16"/>
                  </a:lnTo>
                  <a:lnTo>
                    <a:pt x="64" y="12"/>
                  </a:lnTo>
                  <a:lnTo>
                    <a:pt x="56" y="14"/>
                  </a:lnTo>
                  <a:lnTo>
                    <a:pt x="50" y="14"/>
                  </a:lnTo>
                  <a:lnTo>
                    <a:pt x="38" y="12"/>
                  </a:lnTo>
                  <a:lnTo>
                    <a:pt x="38" y="16"/>
                  </a:lnTo>
                  <a:lnTo>
                    <a:pt x="42" y="20"/>
                  </a:lnTo>
                  <a:lnTo>
                    <a:pt x="48" y="26"/>
                  </a:lnTo>
                  <a:lnTo>
                    <a:pt x="34" y="28"/>
                  </a:lnTo>
                  <a:lnTo>
                    <a:pt x="14" y="30"/>
                  </a:lnTo>
                  <a:lnTo>
                    <a:pt x="6" y="36"/>
                  </a:lnTo>
                  <a:lnTo>
                    <a:pt x="0" y="42"/>
                  </a:lnTo>
                  <a:lnTo>
                    <a:pt x="2" y="44"/>
                  </a:lnTo>
                  <a:lnTo>
                    <a:pt x="4" y="46"/>
                  </a:lnTo>
                  <a:lnTo>
                    <a:pt x="10" y="48"/>
                  </a:lnTo>
                  <a:lnTo>
                    <a:pt x="10" y="50"/>
                  </a:lnTo>
                  <a:lnTo>
                    <a:pt x="12" y="54"/>
                  </a:lnTo>
                  <a:lnTo>
                    <a:pt x="16" y="58"/>
                  </a:lnTo>
                  <a:lnTo>
                    <a:pt x="14" y="62"/>
                  </a:lnTo>
                  <a:lnTo>
                    <a:pt x="12" y="64"/>
                  </a:lnTo>
                  <a:lnTo>
                    <a:pt x="12" y="70"/>
                  </a:lnTo>
                  <a:lnTo>
                    <a:pt x="20" y="70"/>
                  </a:lnTo>
                  <a:lnTo>
                    <a:pt x="20" y="76"/>
                  </a:lnTo>
                  <a:lnTo>
                    <a:pt x="24" y="82"/>
                  </a:lnTo>
                  <a:lnTo>
                    <a:pt x="32" y="90"/>
                  </a:lnTo>
                  <a:lnTo>
                    <a:pt x="32" y="92"/>
                  </a:lnTo>
                  <a:lnTo>
                    <a:pt x="36" y="96"/>
                  </a:lnTo>
                  <a:lnTo>
                    <a:pt x="50" y="104"/>
                  </a:lnTo>
                  <a:lnTo>
                    <a:pt x="66" y="108"/>
                  </a:lnTo>
                  <a:lnTo>
                    <a:pt x="82" y="112"/>
                  </a:lnTo>
                  <a:lnTo>
                    <a:pt x="84" y="108"/>
                  </a:lnTo>
                  <a:lnTo>
                    <a:pt x="84" y="104"/>
                  </a:lnTo>
                  <a:lnTo>
                    <a:pt x="82" y="102"/>
                  </a:lnTo>
                  <a:lnTo>
                    <a:pt x="80" y="100"/>
                  </a:lnTo>
                  <a:lnTo>
                    <a:pt x="84" y="100"/>
                  </a:lnTo>
                  <a:lnTo>
                    <a:pt x="88" y="98"/>
                  </a:lnTo>
                  <a:lnTo>
                    <a:pt x="94" y="98"/>
                  </a:lnTo>
                  <a:lnTo>
                    <a:pt x="98" y="100"/>
                  </a:lnTo>
                  <a:lnTo>
                    <a:pt x="106" y="106"/>
                  </a:lnTo>
                  <a:lnTo>
                    <a:pt x="112" y="114"/>
                  </a:lnTo>
                  <a:lnTo>
                    <a:pt x="116" y="116"/>
                  </a:lnTo>
                  <a:lnTo>
                    <a:pt x="122" y="116"/>
                  </a:lnTo>
                  <a:lnTo>
                    <a:pt x="126" y="116"/>
                  </a:lnTo>
                  <a:lnTo>
                    <a:pt x="130" y="114"/>
                  </a:lnTo>
                  <a:lnTo>
                    <a:pt x="136" y="106"/>
                  </a:lnTo>
                  <a:lnTo>
                    <a:pt x="142" y="100"/>
                  </a:lnTo>
                  <a:lnTo>
                    <a:pt x="144" y="98"/>
                  </a:lnTo>
                  <a:lnTo>
                    <a:pt x="148" y="98"/>
                  </a:lnTo>
                  <a:lnTo>
                    <a:pt x="152" y="98"/>
                  </a:lnTo>
                  <a:lnTo>
                    <a:pt x="154" y="100"/>
                  </a:lnTo>
                  <a:lnTo>
                    <a:pt x="158" y="102"/>
                  </a:lnTo>
                  <a:lnTo>
                    <a:pt x="160" y="104"/>
                  </a:lnTo>
                  <a:lnTo>
                    <a:pt x="164" y="102"/>
                  </a:lnTo>
                  <a:lnTo>
                    <a:pt x="166" y="100"/>
                  </a:lnTo>
                  <a:lnTo>
                    <a:pt x="176" y="100"/>
                  </a:lnTo>
                  <a:lnTo>
                    <a:pt x="174" y="104"/>
                  </a:lnTo>
                  <a:lnTo>
                    <a:pt x="172" y="106"/>
                  </a:lnTo>
                  <a:lnTo>
                    <a:pt x="168" y="106"/>
                  </a:lnTo>
                  <a:lnTo>
                    <a:pt x="170" y="116"/>
                  </a:lnTo>
                  <a:lnTo>
                    <a:pt x="172" y="124"/>
                  </a:lnTo>
                  <a:lnTo>
                    <a:pt x="178" y="122"/>
                  </a:lnTo>
                  <a:close/>
                </a:path>
              </a:pathLst>
            </a:custGeom>
            <a:solidFill>
              <a:srgbClr val="C0C0C0"/>
            </a:solidFill>
            <a:ln w="12700">
              <a:solidFill>
                <a:schemeClr val="bg1"/>
              </a:solidFill>
              <a:round/>
              <a:headEnd/>
              <a:tailEnd/>
            </a:ln>
          </p:spPr>
          <p:txBody>
            <a:bodyPr/>
            <a:lstStyle/>
            <a:p>
              <a:endParaRPr lang="en-GB"/>
            </a:p>
          </p:txBody>
        </p:sp>
        <p:sp>
          <p:nvSpPr>
            <p:cNvPr id="58781" name="Freeform 72"/>
            <p:cNvSpPr>
              <a:spLocks/>
            </p:cNvSpPr>
            <p:nvPr/>
          </p:nvSpPr>
          <p:spPr bwMode="auto">
            <a:xfrm>
              <a:off x="2787" y="1083"/>
              <a:ext cx="159" cy="180"/>
            </a:xfrm>
            <a:custGeom>
              <a:avLst/>
              <a:gdLst>
                <a:gd name="T0" fmla="*/ 2147481288 w 159"/>
                <a:gd name="T1" fmla="*/ 2147481384 h 180"/>
                <a:gd name="T2" fmla="*/ 2147481288 w 159"/>
                <a:gd name="T3" fmla="*/ 2147481384 h 180"/>
                <a:gd name="T4" fmla="*/ 2147481288 w 159"/>
                <a:gd name="T5" fmla="*/ 2147481384 h 180"/>
                <a:gd name="T6" fmla="*/ 2147481288 w 159"/>
                <a:gd name="T7" fmla="*/ 2147481384 h 180"/>
                <a:gd name="T8" fmla="*/ 2147481288 w 159"/>
                <a:gd name="T9" fmla="*/ 2147481384 h 180"/>
                <a:gd name="T10" fmla="*/ 2147481288 w 159"/>
                <a:gd name="T11" fmla="*/ 2147481384 h 180"/>
                <a:gd name="T12" fmla="*/ 2147481288 w 159"/>
                <a:gd name="T13" fmla="*/ 2147481384 h 180"/>
                <a:gd name="T14" fmla="*/ 2147481288 w 159"/>
                <a:gd name="T15" fmla="*/ 2147481384 h 180"/>
                <a:gd name="T16" fmla="*/ 2147481288 w 159"/>
                <a:gd name="T17" fmla="*/ 2147481384 h 180"/>
                <a:gd name="T18" fmla="*/ 2147481288 w 159"/>
                <a:gd name="T19" fmla="*/ 2147481384 h 180"/>
                <a:gd name="T20" fmla="*/ 2147481288 w 159"/>
                <a:gd name="T21" fmla="*/ 2147481384 h 180"/>
                <a:gd name="T22" fmla="*/ 2147481288 w 159"/>
                <a:gd name="T23" fmla="*/ 2147481384 h 180"/>
                <a:gd name="T24" fmla="*/ 2147481288 w 159"/>
                <a:gd name="T25" fmla="*/ 2147481384 h 180"/>
                <a:gd name="T26" fmla="*/ 2147481288 w 159"/>
                <a:gd name="T27" fmla="*/ 2147481384 h 180"/>
                <a:gd name="T28" fmla="*/ 2147481288 w 159"/>
                <a:gd name="T29" fmla="*/ 2147481384 h 180"/>
                <a:gd name="T30" fmla="*/ 2147481288 w 159"/>
                <a:gd name="T31" fmla="*/ 2147481384 h 180"/>
                <a:gd name="T32" fmla="*/ 2147481288 w 159"/>
                <a:gd name="T33" fmla="*/ 2147481384 h 180"/>
                <a:gd name="T34" fmla="*/ 2147481288 w 159"/>
                <a:gd name="T35" fmla="*/ 2147481384 h 180"/>
                <a:gd name="T36" fmla="*/ 2147481288 w 159"/>
                <a:gd name="T37" fmla="*/ 2147481384 h 180"/>
                <a:gd name="T38" fmla="*/ 2147481288 w 159"/>
                <a:gd name="T39" fmla="*/ 2147481384 h 180"/>
                <a:gd name="T40" fmla="*/ 2147481288 w 159"/>
                <a:gd name="T41" fmla="*/ 2147481384 h 180"/>
                <a:gd name="T42" fmla="*/ 2147481288 w 159"/>
                <a:gd name="T43" fmla="*/ 2147481384 h 180"/>
                <a:gd name="T44" fmla="*/ 2147481288 w 159"/>
                <a:gd name="T45" fmla="*/ 2147481384 h 180"/>
                <a:gd name="T46" fmla="*/ 2147481288 w 159"/>
                <a:gd name="T47" fmla="*/ 2147481384 h 180"/>
                <a:gd name="T48" fmla="*/ 2147481288 w 159"/>
                <a:gd name="T49" fmla="*/ 2147481384 h 180"/>
                <a:gd name="T50" fmla="*/ 2147481288 w 159"/>
                <a:gd name="T51" fmla="*/ 2147481384 h 180"/>
                <a:gd name="T52" fmla="*/ 2147481288 w 159"/>
                <a:gd name="T53" fmla="*/ 2147481384 h 180"/>
                <a:gd name="T54" fmla="*/ 2147481288 w 159"/>
                <a:gd name="T55" fmla="*/ 2147481384 h 180"/>
                <a:gd name="T56" fmla="*/ 2147481288 w 159"/>
                <a:gd name="T57" fmla="*/ 2147481384 h 180"/>
                <a:gd name="T58" fmla="*/ 2147481288 w 159"/>
                <a:gd name="T59" fmla="*/ 2147481384 h 180"/>
                <a:gd name="T60" fmla="*/ 2147481288 w 159"/>
                <a:gd name="T61" fmla="*/ 2147481384 h 180"/>
                <a:gd name="T62" fmla="*/ 2147481288 w 159"/>
                <a:gd name="T63" fmla="*/ 2147481384 h 180"/>
                <a:gd name="T64" fmla="*/ 2147481288 w 159"/>
                <a:gd name="T65" fmla="*/ 2147481384 h 180"/>
                <a:gd name="T66" fmla="*/ 2147481288 w 159"/>
                <a:gd name="T67" fmla="*/ 2147481384 h 180"/>
                <a:gd name="T68" fmla="*/ 0 w 159"/>
                <a:gd name="T69" fmla="*/ 2147481384 h 180"/>
                <a:gd name="T70" fmla="*/ 2147481288 w 159"/>
                <a:gd name="T71" fmla="*/ 2147481384 h 180"/>
                <a:gd name="T72" fmla="*/ 2147481288 w 159"/>
                <a:gd name="T73" fmla="*/ 2147481384 h 180"/>
                <a:gd name="T74" fmla="*/ 2147481288 w 159"/>
                <a:gd name="T75" fmla="*/ 2147481384 h 180"/>
                <a:gd name="T76" fmla="*/ 2147481288 w 159"/>
                <a:gd name="T77" fmla="*/ 2147481384 h 180"/>
                <a:gd name="T78" fmla="*/ 2147481288 w 159"/>
                <a:gd name="T79" fmla="*/ 2147481384 h 180"/>
                <a:gd name="T80" fmla="*/ 2147481288 w 159"/>
                <a:gd name="T81" fmla="*/ 2147481384 h 180"/>
                <a:gd name="T82" fmla="*/ 2147481288 w 159"/>
                <a:gd name="T83" fmla="*/ 2147481384 h 180"/>
                <a:gd name="T84" fmla="*/ 2147481288 w 159"/>
                <a:gd name="T85" fmla="*/ 2147481384 h 180"/>
                <a:gd name="T86" fmla="*/ 2147481288 w 159"/>
                <a:gd name="T87" fmla="*/ 2147481384 h 180"/>
                <a:gd name="T88" fmla="*/ 2147481288 w 159"/>
                <a:gd name="T89" fmla="*/ 2147481384 h 1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
                <a:gd name="T136" fmla="*/ 0 h 180"/>
                <a:gd name="T137" fmla="*/ 159 w 159"/>
                <a:gd name="T138" fmla="*/ 180 h 1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 h="180">
                  <a:moveTo>
                    <a:pt x="107" y="16"/>
                  </a:moveTo>
                  <a:lnTo>
                    <a:pt x="101" y="20"/>
                  </a:lnTo>
                  <a:lnTo>
                    <a:pt x="99" y="24"/>
                  </a:lnTo>
                  <a:lnTo>
                    <a:pt x="97" y="28"/>
                  </a:lnTo>
                  <a:lnTo>
                    <a:pt x="99" y="32"/>
                  </a:lnTo>
                  <a:lnTo>
                    <a:pt x="101" y="34"/>
                  </a:lnTo>
                  <a:lnTo>
                    <a:pt x="109" y="36"/>
                  </a:lnTo>
                  <a:lnTo>
                    <a:pt x="117" y="38"/>
                  </a:lnTo>
                  <a:lnTo>
                    <a:pt x="119" y="40"/>
                  </a:lnTo>
                  <a:lnTo>
                    <a:pt x="119" y="42"/>
                  </a:lnTo>
                  <a:lnTo>
                    <a:pt x="119" y="46"/>
                  </a:lnTo>
                  <a:lnTo>
                    <a:pt x="117" y="50"/>
                  </a:lnTo>
                  <a:lnTo>
                    <a:pt x="113" y="52"/>
                  </a:lnTo>
                  <a:lnTo>
                    <a:pt x="113" y="56"/>
                  </a:lnTo>
                  <a:lnTo>
                    <a:pt x="113" y="58"/>
                  </a:lnTo>
                  <a:lnTo>
                    <a:pt x="115" y="60"/>
                  </a:lnTo>
                  <a:lnTo>
                    <a:pt x="117" y="58"/>
                  </a:lnTo>
                  <a:lnTo>
                    <a:pt x="123" y="56"/>
                  </a:lnTo>
                  <a:lnTo>
                    <a:pt x="123" y="68"/>
                  </a:lnTo>
                  <a:lnTo>
                    <a:pt x="127" y="80"/>
                  </a:lnTo>
                  <a:lnTo>
                    <a:pt x="131" y="88"/>
                  </a:lnTo>
                  <a:lnTo>
                    <a:pt x="133" y="92"/>
                  </a:lnTo>
                  <a:lnTo>
                    <a:pt x="137" y="94"/>
                  </a:lnTo>
                  <a:lnTo>
                    <a:pt x="137" y="98"/>
                  </a:lnTo>
                  <a:lnTo>
                    <a:pt x="139" y="104"/>
                  </a:lnTo>
                  <a:lnTo>
                    <a:pt x="141" y="108"/>
                  </a:lnTo>
                  <a:lnTo>
                    <a:pt x="141" y="114"/>
                  </a:lnTo>
                  <a:lnTo>
                    <a:pt x="151" y="120"/>
                  </a:lnTo>
                  <a:lnTo>
                    <a:pt x="159" y="126"/>
                  </a:lnTo>
                  <a:lnTo>
                    <a:pt x="159" y="138"/>
                  </a:lnTo>
                  <a:lnTo>
                    <a:pt x="149" y="140"/>
                  </a:lnTo>
                  <a:lnTo>
                    <a:pt x="143" y="144"/>
                  </a:lnTo>
                  <a:lnTo>
                    <a:pt x="133" y="154"/>
                  </a:lnTo>
                  <a:lnTo>
                    <a:pt x="127" y="160"/>
                  </a:lnTo>
                  <a:lnTo>
                    <a:pt x="121" y="164"/>
                  </a:lnTo>
                  <a:lnTo>
                    <a:pt x="115" y="168"/>
                  </a:lnTo>
                  <a:lnTo>
                    <a:pt x="105" y="168"/>
                  </a:lnTo>
                  <a:lnTo>
                    <a:pt x="97" y="170"/>
                  </a:lnTo>
                  <a:lnTo>
                    <a:pt x="95" y="172"/>
                  </a:lnTo>
                  <a:lnTo>
                    <a:pt x="93" y="174"/>
                  </a:lnTo>
                  <a:lnTo>
                    <a:pt x="84" y="174"/>
                  </a:lnTo>
                  <a:lnTo>
                    <a:pt x="76" y="176"/>
                  </a:lnTo>
                  <a:lnTo>
                    <a:pt x="68" y="176"/>
                  </a:lnTo>
                  <a:lnTo>
                    <a:pt x="54" y="180"/>
                  </a:lnTo>
                  <a:lnTo>
                    <a:pt x="48" y="178"/>
                  </a:lnTo>
                  <a:lnTo>
                    <a:pt x="44" y="174"/>
                  </a:lnTo>
                  <a:lnTo>
                    <a:pt x="40" y="170"/>
                  </a:lnTo>
                  <a:lnTo>
                    <a:pt x="36" y="168"/>
                  </a:lnTo>
                  <a:lnTo>
                    <a:pt x="34" y="166"/>
                  </a:lnTo>
                  <a:lnTo>
                    <a:pt x="30" y="162"/>
                  </a:lnTo>
                  <a:lnTo>
                    <a:pt x="26" y="148"/>
                  </a:lnTo>
                  <a:lnTo>
                    <a:pt x="22" y="126"/>
                  </a:lnTo>
                  <a:lnTo>
                    <a:pt x="24" y="116"/>
                  </a:lnTo>
                  <a:lnTo>
                    <a:pt x="28" y="110"/>
                  </a:lnTo>
                  <a:lnTo>
                    <a:pt x="36" y="106"/>
                  </a:lnTo>
                  <a:lnTo>
                    <a:pt x="44" y="100"/>
                  </a:lnTo>
                  <a:lnTo>
                    <a:pt x="54" y="96"/>
                  </a:lnTo>
                  <a:lnTo>
                    <a:pt x="62" y="92"/>
                  </a:lnTo>
                  <a:lnTo>
                    <a:pt x="66" y="86"/>
                  </a:lnTo>
                  <a:lnTo>
                    <a:pt x="70" y="78"/>
                  </a:lnTo>
                  <a:lnTo>
                    <a:pt x="58" y="78"/>
                  </a:lnTo>
                  <a:lnTo>
                    <a:pt x="48" y="78"/>
                  </a:lnTo>
                  <a:lnTo>
                    <a:pt x="44" y="66"/>
                  </a:lnTo>
                  <a:lnTo>
                    <a:pt x="42" y="56"/>
                  </a:lnTo>
                  <a:lnTo>
                    <a:pt x="38" y="48"/>
                  </a:lnTo>
                  <a:lnTo>
                    <a:pt x="34" y="36"/>
                  </a:lnTo>
                  <a:lnTo>
                    <a:pt x="28" y="30"/>
                  </a:lnTo>
                  <a:lnTo>
                    <a:pt x="18" y="26"/>
                  </a:lnTo>
                  <a:lnTo>
                    <a:pt x="10" y="22"/>
                  </a:lnTo>
                  <a:lnTo>
                    <a:pt x="0" y="18"/>
                  </a:lnTo>
                  <a:lnTo>
                    <a:pt x="4" y="16"/>
                  </a:lnTo>
                  <a:lnTo>
                    <a:pt x="6" y="16"/>
                  </a:lnTo>
                  <a:lnTo>
                    <a:pt x="10" y="16"/>
                  </a:lnTo>
                  <a:lnTo>
                    <a:pt x="18" y="18"/>
                  </a:lnTo>
                  <a:lnTo>
                    <a:pt x="28" y="20"/>
                  </a:lnTo>
                  <a:lnTo>
                    <a:pt x="40" y="24"/>
                  </a:lnTo>
                  <a:lnTo>
                    <a:pt x="50" y="26"/>
                  </a:lnTo>
                  <a:lnTo>
                    <a:pt x="56" y="26"/>
                  </a:lnTo>
                  <a:lnTo>
                    <a:pt x="60" y="22"/>
                  </a:lnTo>
                  <a:lnTo>
                    <a:pt x="62" y="18"/>
                  </a:lnTo>
                  <a:lnTo>
                    <a:pt x="64" y="14"/>
                  </a:lnTo>
                  <a:lnTo>
                    <a:pt x="64" y="8"/>
                  </a:lnTo>
                  <a:lnTo>
                    <a:pt x="66" y="4"/>
                  </a:lnTo>
                  <a:lnTo>
                    <a:pt x="70" y="2"/>
                  </a:lnTo>
                  <a:lnTo>
                    <a:pt x="76" y="0"/>
                  </a:lnTo>
                  <a:lnTo>
                    <a:pt x="88" y="2"/>
                  </a:lnTo>
                  <a:lnTo>
                    <a:pt x="99" y="6"/>
                  </a:lnTo>
                  <a:lnTo>
                    <a:pt x="105" y="10"/>
                  </a:lnTo>
                  <a:lnTo>
                    <a:pt x="113" y="14"/>
                  </a:lnTo>
                  <a:lnTo>
                    <a:pt x="107" y="16"/>
                  </a:lnTo>
                  <a:close/>
                </a:path>
              </a:pathLst>
            </a:custGeom>
            <a:solidFill>
              <a:srgbClr val="C0C0C0"/>
            </a:solidFill>
            <a:ln w="12700">
              <a:solidFill>
                <a:schemeClr val="bg1"/>
              </a:solidFill>
              <a:round/>
              <a:headEnd/>
              <a:tailEnd/>
            </a:ln>
          </p:spPr>
          <p:txBody>
            <a:bodyPr/>
            <a:lstStyle/>
            <a:p>
              <a:endParaRPr lang="en-GB"/>
            </a:p>
          </p:txBody>
        </p:sp>
        <p:sp>
          <p:nvSpPr>
            <p:cNvPr id="58782" name="Freeform 73"/>
            <p:cNvSpPr>
              <a:spLocks/>
            </p:cNvSpPr>
            <p:nvPr/>
          </p:nvSpPr>
          <p:spPr bwMode="auto">
            <a:xfrm>
              <a:off x="2675" y="1101"/>
              <a:ext cx="160" cy="240"/>
            </a:xfrm>
            <a:custGeom>
              <a:avLst/>
              <a:gdLst>
                <a:gd name="T0" fmla="*/ 2147481293 w 160"/>
                <a:gd name="T1" fmla="*/ 2147481566 h 240"/>
                <a:gd name="T2" fmla="*/ 2147481293 w 160"/>
                <a:gd name="T3" fmla="*/ 2147481566 h 240"/>
                <a:gd name="T4" fmla="*/ 2147481293 w 160"/>
                <a:gd name="T5" fmla="*/ 2147481566 h 240"/>
                <a:gd name="T6" fmla="*/ 2147481293 w 160"/>
                <a:gd name="T7" fmla="*/ 2147481566 h 240"/>
                <a:gd name="T8" fmla="*/ 2147481293 w 160"/>
                <a:gd name="T9" fmla="*/ 2147481566 h 240"/>
                <a:gd name="T10" fmla="*/ 2147481293 w 160"/>
                <a:gd name="T11" fmla="*/ 2147481566 h 240"/>
                <a:gd name="T12" fmla="*/ 2147481293 w 160"/>
                <a:gd name="T13" fmla="*/ 2147481566 h 240"/>
                <a:gd name="T14" fmla="*/ 2147481293 w 160"/>
                <a:gd name="T15" fmla="*/ 2147481566 h 240"/>
                <a:gd name="T16" fmla="*/ 2147481293 w 160"/>
                <a:gd name="T17" fmla="*/ 2147481566 h 240"/>
                <a:gd name="T18" fmla="*/ 2147481293 w 160"/>
                <a:gd name="T19" fmla="*/ 2147481566 h 240"/>
                <a:gd name="T20" fmla="*/ 2147481293 w 160"/>
                <a:gd name="T21" fmla="*/ 2147481566 h 240"/>
                <a:gd name="T22" fmla="*/ 2147481293 w 160"/>
                <a:gd name="T23" fmla="*/ 2147481566 h 240"/>
                <a:gd name="T24" fmla="*/ 2147481293 w 160"/>
                <a:gd name="T25" fmla="*/ 2147481566 h 240"/>
                <a:gd name="T26" fmla="*/ 2147481293 w 160"/>
                <a:gd name="T27" fmla="*/ 2147481566 h 240"/>
                <a:gd name="T28" fmla="*/ 2147481293 w 160"/>
                <a:gd name="T29" fmla="*/ 2147481566 h 240"/>
                <a:gd name="T30" fmla="*/ 2147481293 w 160"/>
                <a:gd name="T31" fmla="*/ 2147481566 h 240"/>
                <a:gd name="T32" fmla="*/ 0 w 160"/>
                <a:gd name="T33" fmla="*/ 2147481566 h 240"/>
                <a:gd name="T34" fmla="*/ 2147481293 w 160"/>
                <a:gd name="T35" fmla="*/ 2147481566 h 240"/>
                <a:gd name="T36" fmla="*/ 2147481293 w 160"/>
                <a:gd name="T37" fmla="*/ 2147481566 h 240"/>
                <a:gd name="T38" fmla="*/ 2147481293 w 160"/>
                <a:gd name="T39" fmla="*/ 2147481566 h 240"/>
                <a:gd name="T40" fmla="*/ 2147481293 w 160"/>
                <a:gd name="T41" fmla="*/ 2147481566 h 240"/>
                <a:gd name="T42" fmla="*/ 2147481293 w 160"/>
                <a:gd name="T43" fmla="*/ 2147481566 h 240"/>
                <a:gd name="T44" fmla="*/ 2147481293 w 160"/>
                <a:gd name="T45" fmla="*/ 2147481566 h 240"/>
                <a:gd name="T46" fmla="*/ 2147481293 w 160"/>
                <a:gd name="T47" fmla="*/ 2147481566 h 240"/>
                <a:gd name="T48" fmla="*/ 2147481293 w 160"/>
                <a:gd name="T49" fmla="*/ 2147481566 h 240"/>
                <a:gd name="T50" fmla="*/ 2147481293 w 160"/>
                <a:gd name="T51" fmla="*/ 2147481566 h 240"/>
                <a:gd name="T52" fmla="*/ 2147481293 w 160"/>
                <a:gd name="T53" fmla="*/ 2147481566 h 240"/>
                <a:gd name="T54" fmla="*/ 2147481293 w 160"/>
                <a:gd name="T55" fmla="*/ 2147481566 h 240"/>
                <a:gd name="T56" fmla="*/ 2147481293 w 160"/>
                <a:gd name="T57" fmla="*/ 2147481566 h 240"/>
                <a:gd name="T58" fmla="*/ 2147481293 w 160"/>
                <a:gd name="T59" fmla="*/ 2147481566 h 240"/>
                <a:gd name="T60" fmla="*/ 2147481293 w 160"/>
                <a:gd name="T61" fmla="*/ 2147481566 h 240"/>
                <a:gd name="T62" fmla="*/ 2147481293 w 160"/>
                <a:gd name="T63" fmla="*/ 2147481566 h 240"/>
                <a:gd name="T64" fmla="*/ 2147481293 w 160"/>
                <a:gd name="T65" fmla="*/ 2147481566 h 240"/>
                <a:gd name="T66" fmla="*/ 2147481293 w 160"/>
                <a:gd name="T67" fmla="*/ 2147481566 h 240"/>
                <a:gd name="T68" fmla="*/ 2147481293 w 160"/>
                <a:gd name="T69" fmla="*/ 2147481566 h 240"/>
                <a:gd name="T70" fmla="*/ 2147481293 w 160"/>
                <a:gd name="T71" fmla="*/ 2147481566 h 240"/>
                <a:gd name="T72" fmla="*/ 2147481293 w 160"/>
                <a:gd name="T73" fmla="*/ 2147481566 h 240"/>
                <a:gd name="T74" fmla="*/ 2147481293 w 160"/>
                <a:gd name="T75" fmla="*/ 2147481566 h 240"/>
                <a:gd name="T76" fmla="*/ 2147481293 w 160"/>
                <a:gd name="T77" fmla="*/ 2147481566 h 240"/>
                <a:gd name="T78" fmla="*/ 2147481293 w 160"/>
                <a:gd name="T79" fmla="*/ 2147481566 h 240"/>
                <a:gd name="T80" fmla="*/ 2147481293 w 160"/>
                <a:gd name="T81" fmla="*/ 2147481566 h 2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0"/>
                <a:gd name="T124" fmla="*/ 0 h 240"/>
                <a:gd name="T125" fmla="*/ 160 w 160"/>
                <a:gd name="T126" fmla="*/ 240 h 2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0" h="240">
                  <a:moveTo>
                    <a:pt x="160" y="60"/>
                  </a:moveTo>
                  <a:lnTo>
                    <a:pt x="156" y="48"/>
                  </a:lnTo>
                  <a:lnTo>
                    <a:pt x="154" y="38"/>
                  </a:lnTo>
                  <a:lnTo>
                    <a:pt x="150" y="30"/>
                  </a:lnTo>
                  <a:lnTo>
                    <a:pt x="146" y="18"/>
                  </a:lnTo>
                  <a:lnTo>
                    <a:pt x="140" y="12"/>
                  </a:lnTo>
                  <a:lnTo>
                    <a:pt x="130" y="8"/>
                  </a:lnTo>
                  <a:lnTo>
                    <a:pt x="122" y="4"/>
                  </a:lnTo>
                  <a:lnTo>
                    <a:pt x="112" y="0"/>
                  </a:lnTo>
                  <a:lnTo>
                    <a:pt x="104" y="4"/>
                  </a:lnTo>
                  <a:lnTo>
                    <a:pt x="96" y="6"/>
                  </a:lnTo>
                  <a:lnTo>
                    <a:pt x="82" y="6"/>
                  </a:lnTo>
                  <a:lnTo>
                    <a:pt x="70" y="8"/>
                  </a:lnTo>
                  <a:lnTo>
                    <a:pt x="62" y="14"/>
                  </a:lnTo>
                  <a:lnTo>
                    <a:pt x="54" y="24"/>
                  </a:lnTo>
                  <a:lnTo>
                    <a:pt x="46" y="34"/>
                  </a:lnTo>
                  <a:lnTo>
                    <a:pt x="40" y="46"/>
                  </a:lnTo>
                  <a:lnTo>
                    <a:pt x="36" y="58"/>
                  </a:lnTo>
                  <a:lnTo>
                    <a:pt x="34" y="70"/>
                  </a:lnTo>
                  <a:lnTo>
                    <a:pt x="32" y="82"/>
                  </a:lnTo>
                  <a:lnTo>
                    <a:pt x="24" y="82"/>
                  </a:lnTo>
                  <a:lnTo>
                    <a:pt x="14" y="82"/>
                  </a:lnTo>
                  <a:lnTo>
                    <a:pt x="10" y="84"/>
                  </a:lnTo>
                  <a:lnTo>
                    <a:pt x="8" y="88"/>
                  </a:lnTo>
                  <a:lnTo>
                    <a:pt x="6" y="92"/>
                  </a:lnTo>
                  <a:lnTo>
                    <a:pt x="6" y="96"/>
                  </a:lnTo>
                  <a:lnTo>
                    <a:pt x="6" y="106"/>
                  </a:lnTo>
                  <a:lnTo>
                    <a:pt x="10" y="116"/>
                  </a:lnTo>
                  <a:lnTo>
                    <a:pt x="14" y="132"/>
                  </a:lnTo>
                  <a:lnTo>
                    <a:pt x="14" y="140"/>
                  </a:lnTo>
                  <a:lnTo>
                    <a:pt x="14" y="142"/>
                  </a:lnTo>
                  <a:lnTo>
                    <a:pt x="16" y="144"/>
                  </a:lnTo>
                  <a:lnTo>
                    <a:pt x="22" y="148"/>
                  </a:lnTo>
                  <a:lnTo>
                    <a:pt x="0" y="180"/>
                  </a:lnTo>
                  <a:lnTo>
                    <a:pt x="6" y="186"/>
                  </a:lnTo>
                  <a:lnTo>
                    <a:pt x="16" y="196"/>
                  </a:lnTo>
                  <a:lnTo>
                    <a:pt x="30" y="218"/>
                  </a:lnTo>
                  <a:lnTo>
                    <a:pt x="32" y="220"/>
                  </a:lnTo>
                  <a:lnTo>
                    <a:pt x="32" y="224"/>
                  </a:lnTo>
                  <a:lnTo>
                    <a:pt x="30" y="232"/>
                  </a:lnTo>
                  <a:lnTo>
                    <a:pt x="32" y="234"/>
                  </a:lnTo>
                  <a:lnTo>
                    <a:pt x="34" y="238"/>
                  </a:lnTo>
                  <a:lnTo>
                    <a:pt x="36" y="240"/>
                  </a:lnTo>
                  <a:lnTo>
                    <a:pt x="42" y="240"/>
                  </a:lnTo>
                  <a:lnTo>
                    <a:pt x="54" y="240"/>
                  </a:lnTo>
                  <a:lnTo>
                    <a:pt x="56" y="232"/>
                  </a:lnTo>
                  <a:lnTo>
                    <a:pt x="60" y="230"/>
                  </a:lnTo>
                  <a:lnTo>
                    <a:pt x="68" y="228"/>
                  </a:lnTo>
                  <a:lnTo>
                    <a:pt x="78" y="228"/>
                  </a:lnTo>
                  <a:lnTo>
                    <a:pt x="78" y="224"/>
                  </a:lnTo>
                  <a:lnTo>
                    <a:pt x="84" y="224"/>
                  </a:lnTo>
                  <a:lnTo>
                    <a:pt x="86" y="220"/>
                  </a:lnTo>
                  <a:lnTo>
                    <a:pt x="86" y="216"/>
                  </a:lnTo>
                  <a:lnTo>
                    <a:pt x="88" y="214"/>
                  </a:lnTo>
                  <a:lnTo>
                    <a:pt x="84" y="210"/>
                  </a:lnTo>
                  <a:lnTo>
                    <a:pt x="84" y="182"/>
                  </a:lnTo>
                  <a:lnTo>
                    <a:pt x="90" y="178"/>
                  </a:lnTo>
                  <a:lnTo>
                    <a:pt x="96" y="176"/>
                  </a:lnTo>
                  <a:lnTo>
                    <a:pt x="102" y="172"/>
                  </a:lnTo>
                  <a:lnTo>
                    <a:pt x="106" y="168"/>
                  </a:lnTo>
                  <a:lnTo>
                    <a:pt x="84" y="168"/>
                  </a:lnTo>
                  <a:lnTo>
                    <a:pt x="102" y="166"/>
                  </a:lnTo>
                  <a:lnTo>
                    <a:pt x="108" y="164"/>
                  </a:lnTo>
                  <a:lnTo>
                    <a:pt x="112" y="162"/>
                  </a:lnTo>
                  <a:lnTo>
                    <a:pt x="112" y="158"/>
                  </a:lnTo>
                  <a:lnTo>
                    <a:pt x="94" y="150"/>
                  </a:lnTo>
                  <a:lnTo>
                    <a:pt x="86" y="144"/>
                  </a:lnTo>
                  <a:lnTo>
                    <a:pt x="84" y="140"/>
                  </a:lnTo>
                  <a:lnTo>
                    <a:pt x="82" y="134"/>
                  </a:lnTo>
                  <a:lnTo>
                    <a:pt x="84" y="122"/>
                  </a:lnTo>
                  <a:lnTo>
                    <a:pt x="90" y="112"/>
                  </a:lnTo>
                  <a:lnTo>
                    <a:pt x="98" y="106"/>
                  </a:lnTo>
                  <a:lnTo>
                    <a:pt x="106" y="100"/>
                  </a:lnTo>
                  <a:lnTo>
                    <a:pt x="122" y="90"/>
                  </a:lnTo>
                  <a:lnTo>
                    <a:pt x="128" y="84"/>
                  </a:lnTo>
                  <a:lnTo>
                    <a:pt x="130" y="78"/>
                  </a:lnTo>
                  <a:lnTo>
                    <a:pt x="130" y="72"/>
                  </a:lnTo>
                  <a:lnTo>
                    <a:pt x="130" y="68"/>
                  </a:lnTo>
                  <a:lnTo>
                    <a:pt x="132" y="64"/>
                  </a:lnTo>
                  <a:lnTo>
                    <a:pt x="138" y="62"/>
                  </a:lnTo>
                  <a:lnTo>
                    <a:pt x="146" y="60"/>
                  </a:lnTo>
                  <a:lnTo>
                    <a:pt x="152" y="60"/>
                  </a:lnTo>
                  <a:lnTo>
                    <a:pt x="160" y="60"/>
                  </a:lnTo>
                  <a:close/>
                </a:path>
              </a:pathLst>
            </a:custGeom>
            <a:solidFill>
              <a:srgbClr val="C0C0C0"/>
            </a:solidFill>
            <a:ln w="12700">
              <a:solidFill>
                <a:schemeClr val="bg1"/>
              </a:solidFill>
              <a:round/>
              <a:headEnd/>
              <a:tailEnd/>
            </a:ln>
          </p:spPr>
          <p:txBody>
            <a:bodyPr/>
            <a:lstStyle/>
            <a:p>
              <a:endParaRPr lang="en-GB"/>
            </a:p>
          </p:txBody>
        </p:sp>
        <p:sp>
          <p:nvSpPr>
            <p:cNvPr id="58783" name="Freeform 74"/>
            <p:cNvSpPr>
              <a:spLocks/>
            </p:cNvSpPr>
            <p:nvPr/>
          </p:nvSpPr>
          <p:spPr bwMode="auto">
            <a:xfrm>
              <a:off x="2595" y="1067"/>
              <a:ext cx="315" cy="230"/>
            </a:xfrm>
            <a:custGeom>
              <a:avLst/>
              <a:gdLst>
                <a:gd name="T0" fmla="*/ 2147481280 w 315"/>
                <a:gd name="T1" fmla="*/ 2147481542 h 230"/>
                <a:gd name="T2" fmla="*/ 2147481280 w 315"/>
                <a:gd name="T3" fmla="*/ 2147481542 h 230"/>
                <a:gd name="T4" fmla="*/ 2147481280 w 315"/>
                <a:gd name="T5" fmla="*/ 2147481542 h 230"/>
                <a:gd name="T6" fmla="*/ 2147481280 w 315"/>
                <a:gd name="T7" fmla="*/ 2147481542 h 230"/>
                <a:gd name="T8" fmla="*/ 2147481280 w 315"/>
                <a:gd name="T9" fmla="*/ 2147481542 h 230"/>
                <a:gd name="T10" fmla="*/ 2147481280 w 315"/>
                <a:gd name="T11" fmla="*/ 2147481542 h 230"/>
                <a:gd name="T12" fmla="*/ 2147481280 w 315"/>
                <a:gd name="T13" fmla="*/ 2147481542 h 230"/>
                <a:gd name="T14" fmla="*/ 2147481280 w 315"/>
                <a:gd name="T15" fmla="*/ 2147481542 h 230"/>
                <a:gd name="T16" fmla="*/ 2147481280 w 315"/>
                <a:gd name="T17" fmla="*/ 2147481542 h 230"/>
                <a:gd name="T18" fmla="*/ 2147481280 w 315"/>
                <a:gd name="T19" fmla="*/ 2147481542 h 230"/>
                <a:gd name="T20" fmla="*/ 2147481280 w 315"/>
                <a:gd name="T21" fmla="*/ 2147481542 h 230"/>
                <a:gd name="T22" fmla="*/ 2147481280 w 315"/>
                <a:gd name="T23" fmla="*/ 2147481542 h 230"/>
                <a:gd name="T24" fmla="*/ 2147481280 w 315"/>
                <a:gd name="T25" fmla="*/ 2147481542 h 230"/>
                <a:gd name="T26" fmla="*/ 2147481280 w 315"/>
                <a:gd name="T27" fmla="*/ 2147481542 h 230"/>
                <a:gd name="T28" fmla="*/ 2147481280 w 315"/>
                <a:gd name="T29" fmla="*/ 2147481542 h 230"/>
                <a:gd name="T30" fmla="*/ 2147481280 w 315"/>
                <a:gd name="T31" fmla="*/ 2147481542 h 230"/>
                <a:gd name="T32" fmla="*/ 2147481280 w 315"/>
                <a:gd name="T33" fmla="*/ 2147481542 h 230"/>
                <a:gd name="T34" fmla="*/ 2147481280 w 315"/>
                <a:gd name="T35" fmla="*/ 2147481542 h 230"/>
                <a:gd name="T36" fmla="*/ 2147481280 w 315"/>
                <a:gd name="T37" fmla="*/ 2147481542 h 230"/>
                <a:gd name="T38" fmla="*/ 2147481280 w 315"/>
                <a:gd name="T39" fmla="*/ 2147481542 h 230"/>
                <a:gd name="T40" fmla="*/ 2147481280 w 315"/>
                <a:gd name="T41" fmla="*/ 2147481542 h 230"/>
                <a:gd name="T42" fmla="*/ 2147481280 w 315"/>
                <a:gd name="T43" fmla="*/ 2147481542 h 230"/>
                <a:gd name="T44" fmla="*/ 0 w 315"/>
                <a:gd name="T45" fmla="*/ 2147481542 h 230"/>
                <a:gd name="T46" fmla="*/ 2147481280 w 315"/>
                <a:gd name="T47" fmla="*/ 2147481542 h 230"/>
                <a:gd name="T48" fmla="*/ 2147481280 w 315"/>
                <a:gd name="T49" fmla="*/ 2147481542 h 230"/>
                <a:gd name="T50" fmla="*/ 2147481280 w 315"/>
                <a:gd name="T51" fmla="*/ 2147481542 h 230"/>
                <a:gd name="T52" fmla="*/ 2147481280 w 315"/>
                <a:gd name="T53" fmla="*/ 2147481542 h 230"/>
                <a:gd name="T54" fmla="*/ 2147481280 w 315"/>
                <a:gd name="T55" fmla="*/ 2147481542 h 230"/>
                <a:gd name="T56" fmla="*/ 2147481280 w 315"/>
                <a:gd name="T57" fmla="*/ 2147481542 h 230"/>
                <a:gd name="T58" fmla="*/ 2147481280 w 315"/>
                <a:gd name="T59" fmla="*/ 2147481542 h 230"/>
                <a:gd name="T60" fmla="*/ 2147481280 w 315"/>
                <a:gd name="T61" fmla="*/ 2147481542 h 230"/>
                <a:gd name="T62" fmla="*/ 2147481280 w 315"/>
                <a:gd name="T63" fmla="*/ 2147481542 h 230"/>
                <a:gd name="T64" fmla="*/ 2147481280 w 315"/>
                <a:gd name="T65" fmla="*/ 2147481542 h 230"/>
                <a:gd name="T66" fmla="*/ 2147481280 w 315"/>
                <a:gd name="T67" fmla="*/ 2147481542 h 230"/>
                <a:gd name="T68" fmla="*/ 2147481280 w 315"/>
                <a:gd name="T69" fmla="*/ 2147481542 h 230"/>
                <a:gd name="T70" fmla="*/ 2147481280 w 315"/>
                <a:gd name="T71" fmla="*/ 2147481542 h 230"/>
                <a:gd name="T72" fmla="*/ 2147481280 w 315"/>
                <a:gd name="T73" fmla="*/ 2147481542 h 230"/>
                <a:gd name="T74" fmla="*/ 2147481280 w 315"/>
                <a:gd name="T75" fmla="*/ 2147481542 h 230"/>
                <a:gd name="T76" fmla="*/ 2147481280 w 315"/>
                <a:gd name="T77" fmla="*/ 2147481542 h 230"/>
                <a:gd name="T78" fmla="*/ 2147481280 w 315"/>
                <a:gd name="T79" fmla="*/ 2147481542 h 230"/>
                <a:gd name="T80" fmla="*/ 2147481280 w 315"/>
                <a:gd name="T81" fmla="*/ 2147481542 h 230"/>
                <a:gd name="T82" fmla="*/ 2147481280 w 315"/>
                <a:gd name="T83" fmla="*/ 0 h 230"/>
                <a:gd name="T84" fmla="*/ 2147481280 w 315"/>
                <a:gd name="T85" fmla="*/ 2147481542 h 230"/>
                <a:gd name="T86" fmla="*/ 2147481280 w 315"/>
                <a:gd name="T87" fmla="*/ 2147481542 h 230"/>
                <a:gd name="T88" fmla="*/ 2147481280 w 315"/>
                <a:gd name="T89" fmla="*/ 2147481542 h 230"/>
                <a:gd name="T90" fmla="*/ 2147481280 w 315"/>
                <a:gd name="T91" fmla="*/ 2147481542 h 230"/>
                <a:gd name="T92" fmla="*/ 2147481280 w 315"/>
                <a:gd name="T93" fmla="*/ 2147481542 h 230"/>
                <a:gd name="T94" fmla="*/ 2147481280 w 315"/>
                <a:gd name="T95" fmla="*/ 2147481542 h 2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15"/>
                <a:gd name="T145" fmla="*/ 0 h 230"/>
                <a:gd name="T146" fmla="*/ 315 w 315"/>
                <a:gd name="T147" fmla="*/ 230 h 2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15" h="230">
                  <a:moveTo>
                    <a:pt x="305" y="30"/>
                  </a:moveTo>
                  <a:lnTo>
                    <a:pt x="297" y="26"/>
                  </a:lnTo>
                  <a:lnTo>
                    <a:pt x="291" y="22"/>
                  </a:lnTo>
                  <a:lnTo>
                    <a:pt x="280" y="18"/>
                  </a:lnTo>
                  <a:lnTo>
                    <a:pt x="268" y="16"/>
                  </a:lnTo>
                  <a:lnTo>
                    <a:pt x="262" y="18"/>
                  </a:lnTo>
                  <a:lnTo>
                    <a:pt x="258" y="20"/>
                  </a:lnTo>
                  <a:lnTo>
                    <a:pt x="256" y="24"/>
                  </a:lnTo>
                  <a:lnTo>
                    <a:pt x="256" y="30"/>
                  </a:lnTo>
                  <a:lnTo>
                    <a:pt x="254" y="34"/>
                  </a:lnTo>
                  <a:lnTo>
                    <a:pt x="252" y="38"/>
                  </a:lnTo>
                  <a:lnTo>
                    <a:pt x="248" y="42"/>
                  </a:lnTo>
                  <a:lnTo>
                    <a:pt x="242" y="42"/>
                  </a:lnTo>
                  <a:lnTo>
                    <a:pt x="232" y="40"/>
                  </a:lnTo>
                  <a:lnTo>
                    <a:pt x="220" y="36"/>
                  </a:lnTo>
                  <a:lnTo>
                    <a:pt x="210" y="34"/>
                  </a:lnTo>
                  <a:lnTo>
                    <a:pt x="202" y="32"/>
                  </a:lnTo>
                  <a:lnTo>
                    <a:pt x="198" y="32"/>
                  </a:lnTo>
                  <a:lnTo>
                    <a:pt x="196" y="32"/>
                  </a:lnTo>
                  <a:lnTo>
                    <a:pt x="192" y="34"/>
                  </a:lnTo>
                  <a:lnTo>
                    <a:pt x="184" y="38"/>
                  </a:lnTo>
                  <a:lnTo>
                    <a:pt x="176" y="40"/>
                  </a:lnTo>
                  <a:lnTo>
                    <a:pt x="162" y="40"/>
                  </a:lnTo>
                  <a:lnTo>
                    <a:pt x="150" y="42"/>
                  </a:lnTo>
                  <a:lnTo>
                    <a:pt x="142" y="48"/>
                  </a:lnTo>
                  <a:lnTo>
                    <a:pt x="134" y="58"/>
                  </a:lnTo>
                  <a:lnTo>
                    <a:pt x="126" y="68"/>
                  </a:lnTo>
                  <a:lnTo>
                    <a:pt x="120" y="80"/>
                  </a:lnTo>
                  <a:lnTo>
                    <a:pt x="116" y="92"/>
                  </a:lnTo>
                  <a:lnTo>
                    <a:pt x="114" y="104"/>
                  </a:lnTo>
                  <a:lnTo>
                    <a:pt x="112" y="116"/>
                  </a:lnTo>
                  <a:lnTo>
                    <a:pt x="104" y="116"/>
                  </a:lnTo>
                  <a:lnTo>
                    <a:pt x="94" y="116"/>
                  </a:lnTo>
                  <a:lnTo>
                    <a:pt x="90" y="118"/>
                  </a:lnTo>
                  <a:lnTo>
                    <a:pt x="88" y="122"/>
                  </a:lnTo>
                  <a:lnTo>
                    <a:pt x="86" y="126"/>
                  </a:lnTo>
                  <a:lnTo>
                    <a:pt x="86" y="130"/>
                  </a:lnTo>
                  <a:lnTo>
                    <a:pt x="86" y="140"/>
                  </a:lnTo>
                  <a:lnTo>
                    <a:pt x="90" y="150"/>
                  </a:lnTo>
                  <a:lnTo>
                    <a:pt x="94" y="166"/>
                  </a:lnTo>
                  <a:lnTo>
                    <a:pt x="94" y="174"/>
                  </a:lnTo>
                  <a:lnTo>
                    <a:pt x="94" y="176"/>
                  </a:lnTo>
                  <a:lnTo>
                    <a:pt x="96" y="178"/>
                  </a:lnTo>
                  <a:lnTo>
                    <a:pt x="102" y="182"/>
                  </a:lnTo>
                  <a:lnTo>
                    <a:pt x="80" y="214"/>
                  </a:lnTo>
                  <a:lnTo>
                    <a:pt x="74" y="212"/>
                  </a:lnTo>
                  <a:lnTo>
                    <a:pt x="72" y="210"/>
                  </a:lnTo>
                  <a:lnTo>
                    <a:pt x="68" y="202"/>
                  </a:lnTo>
                  <a:lnTo>
                    <a:pt x="66" y="206"/>
                  </a:lnTo>
                  <a:lnTo>
                    <a:pt x="66" y="210"/>
                  </a:lnTo>
                  <a:lnTo>
                    <a:pt x="52" y="222"/>
                  </a:lnTo>
                  <a:lnTo>
                    <a:pt x="44" y="226"/>
                  </a:lnTo>
                  <a:lnTo>
                    <a:pt x="38" y="230"/>
                  </a:lnTo>
                  <a:lnTo>
                    <a:pt x="28" y="228"/>
                  </a:lnTo>
                  <a:lnTo>
                    <a:pt x="18" y="224"/>
                  </a:lnTo>
                  <a:lnTo>
                    <a:pt x="10" y="220"/>
                  </a:lnTo>
                  <a:lnTo>
                    <a:pt x="8" y="216"/>
                  </a:lnTo>
                  <a:lnTo>
                    <a:pt x="8" y="214"/>
                  </a:lnTo>
                  <a:lnTo>
                    <a:pt x="10" y="210"/>
                  </a:lnTo>
                  <a:lnTo>
                    <a:pt x="12" y="208"/>
                  </a:lnTo>
                  <a:lnTo>
                    <a:pt x="6" y="206"/>
                  </a:lnTo>
                  <a:lnTo>
                    <a:pt x="2" y="204"/>
                  </a:lnTo>
                  <a:lnTo>
                    <a:pt x="2" y="202"/>
                  </a:lnTo>
                  <a:lnTo>
                    <a:pt x="2" y="198"/>
                  </a:lnTo>
                  <a:lnTo>
                    <a:pt x="4" y="192"/>
                  </a:lnTo>
                  <a:lnTo>
                    <a:pt x="8" y="186"/>
                  </a:lnTo>
                  <a:lnTo>
                    <a:pt x="4" y="180"/>
                  </a:lnTo>
                  <a:lnTo>
                    <a:pt x="2" y="172"/>
                  </a:lnTo>
                  <a:lnTo>
                    <a:pt x="0" y="154"/>
                  </a:lnTo>
                  <a:lnTo>
                    <a:pt x="10" y="154"/>
                  </a:lnTo>
                  <a:lnTo>
                    <a:pt x="16" y="150"/>
                  </a:lnTo>
                  <a:lnTo>
                    <a:pt x="22" y="146"/>
                  </a:lnTo>
                  <a:lnTo>
                    <a:pt x="26" y="138"/>
                  </a:lnTo>
                  <a:lnTo>
                    <a:pt x="34" y="138"/>
                  </a:lnTo>
                  <a:lnTo>
                    <a:pt x="40" y="134"/>
                  </a:lnTo>
                  <a:lnTo>
                    <a:pt x="46" y="130"/>
                  </a:lnTo>
                  <a:lnTo>
                    <a:pt x="54" y="130"/>
                  </a:lnTo>
                  <a:lnTo>
                    <a:pt x="58" y="128"/>
                  </a:lnTo>
                  <a:lnTo>
                    <a:pt x="62" y="124"/>
                  </a:lnTo>
                  <a:lnTo>
                    <a:pt x="64" y="126"/>
                  </a:lnTo>
                  <a:lnTo>
                    <a:pt x="68" y="126"/>
                  </a:lnTo>
                  <a:lnTo>
                    <a:pt x="74" y="126"/>
                  </a:lnTo>
                  <a:lnTo>
                    <a:pt x="76" y="124"/>
                  </a:lnTo>
                  <a:lnTo>
                    <a:pt x="66" y="124"/>
                  </a:lnTo>
                  <a:lnTo>
                    <a:pt x="64" y="122"/>
                  </a:lnTo>
                  <a:lnTo>
                    <a:pt x="62" y="118"/>
                  </a:lnTo>
                  <a:lnTo>
                    <a:pt x="64" y="114"/>
                  </a:lnTo>
                  <a:lnTo>
                    <a:pt x="70" y="110"/>
                  </a:lnTo>
                  <a:lnTo>
                    <a:pt x="80" y="106"/>
                  </a:lnTo>
                  <a:lnTo>
                    <a:pt x="86" y="100"/>
                  </a:lnTo>
                  <a:lnTo>
                    <a:pt x="92" y="92"/>
                  </a:lnTo>
                  <a:lnTo>
                    <a:pt x="98" y="76"/>
                  </a:lnTo>
                  <a:lnTo>
                    <a:pt x="100" y="72"/>
                  </a:lnTo>
                  <a:lnTo>
                    <a:pt x="102" y="72"/>
                  </a:lnTo>
                  <a:lnTo>
                    <a:pt x="108" y="68"/>
                  </a:lnTo>
                  <a:lnTo>
                    <a:pt x="114" y="64"/>
                  </a:lnTo>
                  <a:lnTo>
                    <a:pt x="116" y="60"/>
                  </a:lnTo>
                  <a:lnTo>
                    <a:pt x="116" y="56"/>
                  </a:lnTo>
                  <a:lnTo>
                    <a:pt x="120" y="54"/>
                  </a:lnTo>
                  <a:lnTo>
                    <a:pt x="124" y="52"/>
                  </a:lnTo>
                  <a:lnTo>
                    <a:pt x="124" y="44"/>
                  </a:lnTo>
                  <a:lnTo>
                    <a:pt x="114" y="48"/>
                  </a:lnTo>
                  <a:lnTo>
                    <a:pt x="110" y="48"/>
                  </a:lnTo>
                  <a:lnTo>
                    <a:pt x="106" y="46"/>
                  </a:lnTo>
                  <a:lnTo>
                    <a:pt x="112" y="46"/>
                  </a:lnTo>
                  <a:lnTo>
                    <a:pt x="114" y="44"/>
                  </a:lnTo>
                  <a:lnTo>
                    <a:pt x="120" y="40"/>
                  </a:lnTo>
                  <a:lnTo>
                    <a:pt x="122" y="36"/>
                  </a:lnTo>
                  <a:lnTo>
                    <a:pt x="124" y="36"/>
                  </a:lnTo>
                  <a:lnTo>
                    <a:pt x="128" y="38"/>
                  </a:lnTo>
                  <a:lnTo>
                    <a:pt x="144" y="38"/>
                  </a:lnTo>
                  <a:lnTo>
                    <a:pt x="144" y="30"/>
                  </a:lnTo>
                  <a:lnTo>
                    <a:pt x="144" y="28"/>
                  </a:lnTo>
                  <a:lnTo>
                    <a:pt x="148" y="28"/>
                  </a:lnTo>
                  <a:lnTo>
                    <a:pt x="154" y="30"/>
                  </a:lnTo>
                  <a:lnTo>
                    <a:pt x="164" y="24"/>
                  </a:lnTo>
                  <a:lnTo>
                    <a:pt x="170" y="18"/>
                  </a:lnTo>
                  <a:lnTo>
                    <a:pt x="176" y="14"/>
                  </a:lnTo>
                  <a:lnTo>
                    <a:pt x="178" y="16"/>
                  </a:lnTo>
                  <a:lnTo>
                    <a:pt x="180" y="18"/>
                  </a:lnTo>
                  <a:lnTo>
                    <a:pt x="186" y="20"/>
                  </a:lnTo>
                  <a:lnTo>
                    <a:pt x="192" y="18"/>
                  </a:lnTo>
                  <a:lnTo>
                    <a:pt x="196" y="14"/>
                  </a:lnTo>
                  <a:lnTo>
                    <a:pt x="202" y="8"/>
                  </a:lnTo>
                  <a:lnTo>
                    <a:pt x="222" y="4"/>
                  </a:lnTo>
                  <a:lnTo>
                    <a:pt x="242" y="0"/>
                  </a:lnTo>
                  <a:lnTo>
                    <a:pt x="248" y="2"/>
                  </a:lnTo>
                  <a:lnTo>
                    <a:pt x="254" y="4"/>
                  </a:lnTo>
                  <a:lnTo>
                    <a:pt x="258" y="8"/>
                  </a:lnTo>
                  <a:lnTo>
                    <a:pt x="260" y="12"/>
                  </a:lnTo>
                  <a:lnTo>
                    <a:pt x="266" y="6"/>
                  </a:lnTo>
                  <a:lnTo>
                    <a:pt x="268" y="2"/>
                  </a:lnTo>
                  <a:lnTo>
                    <a:pt x="274" y="2"/>
                  </a:lnTo>
                  <a:lnTo>
                    <a:pt x="282" y="2"/>
                  </a:lnTo>
                  <a:lnTo>
                    <a:pt x="291" y="4"/>
                  </a:lnTo>
                  <a:lnTo>
                    <a:pt x="299" y="6"/>
                  </a:lnTo>
                  <a:lnTo>
                    <a:pt x="309" y="6"/>
                  </a:lnTo>
                  <a:lnTo>
                    <a:pt x="309" y="16"/>
                  </a:lnTo>
                  <a:lnTo>
                    <a:pt x="297" y="16"/>
                  </a:lnTo>
                  <a:lnTo>
                    <a:pt x="301" y="18"/>
                  </a:lnTo>
                  <a:lnTo>
                    <a:pt x="307" y="20"/>
                  </a:lnTo>
                  <a:lnTo>
                    <a:pt x="311" y="20"/>
                  </a:lnTo>
                  <a:lnTo>
                    <a:pt x="315" y="16"/>
                  </a:lnTo>
                  <a:lnTo>
                    <a:pt x="315" y="28"/>
                  </a:lnTo>
                  <a:lnTo>
                    <a:pt x="299" y="32"/>
                  </a:lnTo>
                  <a:lnTo>
                    <a:pt x="305" y="30"/>
                  </a:lnTo>
                  <a:close/>
                </a:path>
              </a:pathLst>
            </a:custGeom>
            <a:solidFill>
              <a:srgbClr val="C0C0C0"/>
            </a:solidFill>
            <a:ln w="12700">
              <a:solidFill>
                <a:schemeClr val="bg1"/>
              </a:solidFill>
              <a:round/>
              <a:headEnd/>
              <a:tailEnd/>
            </a:ln>
          </p:spPr>
          <p:txBody>
            <a:bodyPr/>
            <a:lstStyle/>
            <a:p>
              <a:endParaRPr lang="en-GB"/>
            </a:p>
          </p:txBody>
        </p:sp>
        <p:sp>
          <p:nvSpPr>
            <p:cNvPr id="58784" name="Freeform 75"/>
            <p:cNvSpPr>
              <a:spLocks/>
            </p:cNvSpPr>
            <p:nvPr/>
          </p:nvSpPr>
          <p:spPr bwMode="auto">
            <a:xfrm>
              <a:off x="2823" y="1289"/>
              <a:ext cx="95" cy="54"/>
            </a:xfrm>
            <a:custGeom>
              <a:avLst/>
              <a:gdLst>
                <a:gd name="T0" fmla="*/ 2147481422 w 95"/>
                <a:gd name="T1" fmla="*/ 2147481505 h 54"/>
                <a:gd name="T2" fmla="*/ 2147481422 w 95"/>
                <a:gd name="T3" fmla="*/ 2147481505 h 54"/>
                <a:gd name="T4" fmla="*/ 2147481422 w 95"/>
                <a:gd name="T5" fmla="*/ 2147481505 h 54"/>
                <a:gd name="T6" fmla="*/ 2147481422 w 95"/>
                <a:gd name="T7" fmla="*/ 2147481505 h 54"/>
                <a:gd name="T8" fmla="*/ 2147481422 w 95"/>
                <a:gd name="T9" fmla="*/ 2147481505 h 54"/>
                <a:gd name="T10" fmla="*/ 2147481422 w 95"/>
                <a:gd name="T11" fmla="*/ 2147481505 h 54"/>
                <a:gd name="T12" fmla="*/ 2147481422 w 95"/>
                <a:gd name="T13" fmla="*/ 2147481505 h 54"/>
                <a:gd name="T14" fmla="*/ 2147481422 w 95"/>
                <a:gd name="T15" fmla="*/ 2147481505 h 54"/>
                <a:gd name="T16" fmla="*/ 2147481422 w 95"/>
                <a:gd name="T17" fmla="*/ 2147481505 h 54"/>
                <a:gd name="T18" fmla="*/ 2147481422 w 95"/>
                <a:gd name="T19" fmla="*/ 2147481505 h 54"/>
                <a:gd name="T20" fmla="*/ 2147481422 w 95"/>
                <a:gd name="T21" fmla="*/ 2147481505 h 54"/>
                <a:gd name="T22" fmla="*/ 2147481422 w 95"/>
                <a:gd name="T23" fmla="*/ 2147481505 h 54"/>
                <a:gd name="T24" fmla="*/ 2147481422 w 95"/>
                <a:gd name="T25" fmla="*/ 2147481505 h 54"/>
                <a:gd name="T26" fmla="*/ 2147481422 w 95"/>
                <a:gd name="T27" fmla="*/ 2147481505 h 54"/>
                <a:gd name="T28" fmla="*/ 2147481422 w 95"/>
                <a:gd name="T29" fmla="*/ 2147481505 h 54"/>
                <a:gd name="T30" fmla="*/ 2147481422 w 95"/>
                <a:gd name="T31" fmla="*/ 2147481505 h 54"/>
                <a:gd name="T32" fmla="*/ 2147481422 w 95"/>
                <a:gd name="T33" fmla="*/ 2147481505 h 54"/>
                <a:gd name="T34" fmla="*/ 2147481422 w 95"/>
                <a:gd name="T35" fmla="*/ 0 h 54"/>
                <a:gd name="T36" fmla="*/ 2147481422 w 95"/>
                <a:gd name="T37" fmla="*/ 0 h 54"/>
                <a:gd name="T38" fmla="*/ 2147481422 w 95"/>
                <a:gd name="T39" fmla="*/ 2147481505 h 54"/>
                <a:gd name="T40" fmla="*/ 2147481422 w 95"/>
                <a:gd name="T41" fmla="*/ 2147481505 h 54"/>
                <a:gd name="T42" fmla="*/ 2147481422 w 95"/>
                <a:gd name="T43" fmla="*/ 2147481505 h 54"/>
                <a:gd name="T44" fmla="*/ 2147481422 w 95"/>
                <a:gd name="T45" fmla="*/ 2147481505 h 54"/>
                <a:gd name="T46" fmla="*/ 2147481422 w 95"/>
                <a:gd name="T47" fmla="*/ 2147481505 h 54"/>
                <a:gd name="T48" fmla="*/ 2147481422 w 95"/>
                <a:gd name="T49" fmla="*/ 2147481505 h 54"/>
                <a:gd name="T50" fmla="*/ 2147481422 w 95"/>
                <a:gd name="T51" fmla="*/ 2147481505 h 54"/>
                <a:gd name="T52" fmla="*/ 2147481422 w 95"/>
                <a:gd name="T53" fmla="*/ 2147481505 h 54"/>
                <a:gd name="T54" fmla="*/ 2147481422 w 95"/>
                <a:gd name="T55" fmla="*/ 2147481505 h 54"/>
                <a:gd name="T56" fmla="*/ 2147481422 w 95"/>
                <a:gd name="T57" fmla="*/ 2147481505 h 54"/>
                <a:gd name="T58" fmla="*/ 2147481422 w 95"/>
                <a:gd name="T59" fmla="*/ 2147481505 h 54"/>
                <a:gd name="T60" fmla="*/ 2147481422 w 95"/>
                <a:gd name="T61" fmla="*/ 2147481505 h 54"/>
                <a:gd name="T62" fmla="*/ 2147481422 w 95"/>
                <a:gd name="T63" fmla="*/ 2147481505 h 54"/>
                <a:gd name="T64" fmla="*/ 2147481422 w 95"/>
                <a:gd name="T65" fmla="*/ 2147481505 h 54"/>
                <a:gd name="T66" fmla="*/ 2147481422 w 95"/>
                <a:gd name="T67" fmla="*/ 2147481505 h 54"/>
                <a:gd name="T68" fmla="*/ 2147481422 w 95"/>
                <a:gd name="T69" fmla="*/ 2147481505 h 54"/>
                <a:gd name="T70" fmla="*/ 2147481422 w 95"/>
                <a:gd name="T71" fmla="*/ 2147481505 h 54"/>
                <a:gd name="T72" fmla="*/ 0 w 95"/>
                <a:gd name="T73" fmla="*/ 2147481505 h 54"/>
                <a:gd name="T74" fmla="*/ 2147481422 w 95"/>
                <a:gd name="T75" fmla="*/ 2147481505 h 54"/>
                <a:gd name="T76" fmla="*/ 2147481422 w 95"/>
                <a:gd name="T77" fmla="*/ 2147481505 h 54"/>
                <a:gd name="T78" fmla="*/ 2147481422 w 95"/>
                <a:gd name="T79" fmla="*/ 2147481505 h 54"/>
                <a:gd name="T80" fmla="*/ 2147481422 w 95"/>
                <a:gd name="T81" fmla="*/ 2147481505 h 54"/>
                <a:gd name="T82" fmla="*/ 2147481422 w 95"/>
                <a:gd name="T83" fmla="*/ 2147481505 h 54"/>
                <a:gd name="T84" fmla="*/ 2147481422 w 95"/>
                <a:gd name="T85" fmla="*/ 2147481505 h 54"/>
                <a:gd name="T86" fmla="*/ 2147481422 w 95"/>
                <a:gd name="T87" fmla="*/ 2147481505 h 54"/>
                <a:gd name="T88" fmla="*/ 2147481422 w 95"/>
                <a:gd name="T89" fmla="*/ 2147481505 h 54"/>
                <a:gd name="T90" fmla="*/ 2147481422 w 95"/>
                <a:gd name="T91" fmla="*/ 2147481505 h 54"/>
                <a:gd name="T92" fmla="*/ 2147481422 w 95"/>
                <a:gd name="T93" fmla="*/ 2147481505 h 54"/>
                <a:gd name="T94" fmla="*/ 2147481422 w 95"/>
                <a:gd name="T95" fmla="*/ 2147481505 h 54"/>
                <a:gd name="T96" fmla="*/ 2147481422 w 95"/>
                <a:gd name="T97" fmla="*/ 2147481505 h 54"/>
                <a:gd name="T98" fmla="*/ 2147481422 w 95"/>
                <a:gd name="T99" fmla="*/ 2147481505 h 54"/>
                <a:gd name="T100" fmla="*/ 2147481422 w 95"/>
                <a:gd name="T101" fmla="*/ 2147481505 h 54"/>
                <a:gd name="T102" fmla="*/ 2147481422 w 95"/>
                <a:gd name="T103" fmla="*/ 2147481505 h 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5"/>
                <a:gd name="T157" fmla="*/ 0 h 54"/>
                <a:gd name="T158" fmla="*/ 95 w 95"/>
                <a:gd name="T159" fmla="*/ 54 h 5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5" h="54">
                  <a:moveTo>
                    <a:pt x="75" y="52"/>
                  </a:moveTo>
                  <a:lnTo>
                    <a:pt x="81" y="52"/>
                  </a:lnTo>
                  <a:lnTo>
                    <a:pt x="87" y="50"/>
                  </a:lnTo>
                  <a:lnTo>
                    <a:pt x="93" y="48"/>
                  </a:lnTo>
                  <a:lnTo>
                    <a:pt x="95" y="44"/>
                  </a:lnTo>
                  <a:lnTo>
                    <a:pt x="95" y="40"/>
                  </a:lnTo>
                  <a:lnTo>
                    <a:pt x="93" y="32"/>
                  </a:lnTo>
                  <a:lnTo>
                    <a:pt x="91" y="26"/>
                  </a:lnTo>
                  <a:lnTo>
                    <a:pt x="87" y="12"/>
                  </a:lnTo>
                  <a:lnTo>
                    <a:pt x="83" y="10"/>
                  </a:lnTo>
                  <a:lnTo>
                    <a:pt x="79" y="8"/>
                  </a:lnTo>
                  <a:lnTo>
                    <a:pt x="75" y="8"/>
                  </a:lnTo>
                  <a:lnTo>
                    <a:pt x="73" y="12"/>
                  </a:lnTo>
                  <a:lnTo>
                    <a:pt x="71" y="12"/>
                  </a:lnTo>
                  <a:lnTo>
                    <a:pt x="67" y="10"/>
                  </a:lnTo>
                  <a:lnTo>
                    <a:pt x="65" y="6"/>
                  </a:lnTo>
                  <a:lnTo>
                    <a:pt x="61" y="2"/>
                  </a:lnTo>
                  <a:lnTo>
                    <a:pt x="57" y="0"/>
                  </a:lnTo>
                  <a:lnTo>
                    <a:pt x="52" y="0"/>
                  </a:lnTo>
                  <a:lnTo>
                    <a:pt x="44" y="2"/>
                  </a:lnTo>
                  <a:lnTo>
                    <a:pt x="46" y="4"/>
                  </a:lnTo>
                  <a:lnTo>
                    <a:pt x="48" y="12"/>
                  </a:lnTo>
                  <a:lnTo>
                    <a:pt x="46" y="16"/>
                  </a:lnTo>
                  <a:lnTo>
                    <a:pt x="46" y="18"/>
                  </a:lnTo>
                  <a:lnTo>
                    <a:pt x="42" y="22"/>
                  </a:lnTo>
                  <a:lnTo>
                    <a:pt x="36" y="24"/>
                  </a:lnTo>
                  <a:lnTo>
                    <a:pt x="34" y="24"/>
                  </a:lnTo>
                  <a:lnTo>
                    <a:pt x="30" y="22"/>
                  </a:lnTo>
                  <a:lnTo>
                    <a:pt x="26" y="18"/>
                  </a:lnTo>
                  <a:lnTo>
                    <a:pt x="20" y="12"/>
                  </a:lnTo>
                  <a:lnTo>
                    <a:pt x="18" y="10"/>
                  </a:lnTo>
                  <a:lnTo>
                    <a:pt x="14" y="10"/>
                  </a:lnTo>
                  <a:lnTo>
                    <a:pt x="10" y="10"/>
                  </a:lnTo>
                  <a:lnTo>
                    <a:pt x="8" y="12"/>
                  </a:lnTo>
                  <a:lnTo>
                    <a:pt x="4" y="20"/>
                  </a:lnTo>
                  <a:lnTo>
                    <a:pt x="2" y="26"/>
                  </a:lnTo>
                  <a:lnTo>
                    <a:pt x="0" y="32"/>
                  </a:lnTo>
                  <a:lnTo>
                    <a:pt x="2" y="40"/>
                  </a:lnTo>
                  <a:lnTo>
                    <a:pt x="4" y="38"/>
                  </a:lnTo>
                  <a:lnTo>
                    <a:pt x="6" y="36"/>
                  </a:lnTo>
                  <a:lnTo>
                    <a:pt x="14" y="36"/>
                  </a:lnTo>
                  <a:lnTo>
                    <a:pt x="26" y="36"/>
                  </a:lnTo>
                  <a:lnTo>
                    <a:pt x="30" y="38"/>
                  </a:lnTo>
                  <a:lnTo>
                    <a:pt x="38" y="40"/>
                  </a:lnTo>
                  <a:lnTo>
                    <a:pt x="46" y="38"/>
                  </a:lnTo>
                  <a:lnTo>
                    <a:pt x="54" y="34"/>
                  </a:lnTo>
                  <a:lnTo>
                    <a:pt x="59" y="40"/>
                  </a:lnTo>
                  <a:lnTo>
                    <a:pt x="65" y="42"/>
                  </a:lnTo>
                  <a:lnTo>
                    <a:pt x="65" y="46"/>
                  </a:lnTo>
                  <a:lnTo>
                    <a:pt x="67" y="50"/>
                  </a:lnTo>
                  <a:lnTo>
                    <a:pt x="73" y="54"/>
                  </a:lnTo>
                  <a:lnTo>
                    <a:pt x="75" y="52"/>
                  </a:lnTo>
                  <a:close/>
                </a:path>
              </a:pathLst>
            </a:custGeom>
            <a:solidFill>
              <a:srgbClr val="C0C0C0"/>
            </a:solidFill>
            <a:ln w="12700">
              <a:solidFill>
                <a:schemeClr val="bg1"/>
              </a:solidFill>
              <a:round/>
              <a:headEnd/>
              <a:tailEnd/>
            </a:ln>
          </p:spPr>
          <p:txBody>
            <a:bodyPr/>
            <a:lstStyle/>
            <a:p>
              <a:endParaRPr lang="en-GB"/>
            </a:p>
          </p:txBody>
        </p:sp>
        <p:sp>
          <p:nvSpPr>
            <p:cNvPr id="58785" name="Freeform 76"/>
            <p:cNvSpPr>
              <a:spLocks/>
            </p:cNvSpPr>
            <p:nvPr/>
          </p:nvSpPr>
          <p:spPr bwMode="auto">
            <a:xfrm>
              <a:off x="2826" y="1323"/>
              <a:ext cx="70" cy="50"/>
            </a:xfrm>
            <a:custGeom>
              <a:avLst/>
              <a:gdLst>
                <a:gd name="T0" fmla="*/ 1527855010 w 71"/>
                <a:gd name="T1" fmla="*/ 2147481457 h 50"/>
                <a:gd name="T2" fmla="*/ 1527855010 w 71"/>
                <a:gd name="T3" fmla="*/ 2147481457 h 50"/>
                <a:gd name="T4" fmla="*/ 1527855010 w 71"/>
                <a:gd name="T5" fmla="*/ 2147481457 h 50"/>
                <a:gd name="T6" fmla="*/ 1527855010 w 71"/>
                <a:gd name="T7" fmla="*/ 2147481457 h 50"/>
                <a:gd name="T8" fmla="*/ 1527855010 w 71"/>
                <a:gd name="T9" fmla="*/ 2147481457 h 50"/>
                <a:gd name="T10" fmla="*/ 1527855010 w 71"/>
                <a:gd name="T11" fmla="*/ 0 h 50"/>
                <a:gd name="T12" fmla="*/ 1527855010 w 71"/>
                <a:gd name="T13" fmla="*/ 2147481457 h 50"/>
                <a:gd name="T14" fmla="*/ 1527855010 w 71"/>
                <a:gd name="T15" fmla="*/ 2147481457 h 50"/>
                <a:gd name="T16" fmla="*/ 1527855010 w 71"/>
                <a:gd name="T17" fmla="*/ 2147481457 h 50"/>
                <a:gd name="T18" fmla="*/ 1527855010 w 71"/>
                <a:gd name="T19" fmla="*/ 2147481457 h 50"/>
                <a:gd name="T20" fmla="*/ 1527855010 w 71"/>
                <a:gd name="T21" fmla="*/ 2147481457 h 50"/>
                <a:gd name="T22" fmla="*/ 1527855010 w 71"/>
                <a:gd name="T23" fmla="*/ 2147481457 h 50"/>
                <a:gd name="T24" fmla="*/ 1527855010 w 71"/>
                <a:gd name="T25" fmla="*/ 2147481457 h 50"/>
                <a:gd name="T26" fmla="*/ 0 w 71"/>
                <a:gd name="T27" fmla="*/ 2147481457 h 50"/>
                <a:gd name="T28" fmla="*/ 0 w 71"/>
                <a:gd name="T29" fmla="*/ 2147481457 h 50"/>
                <a:gd name="T30" fmla="*/ 1527855010 w 71"/>
                <a:gd name="T31" fmla="*/ 2147481457 h 50"/>
                <a:gd name="T32" fmla="*/ 1527855010 w 71"/>
                <a:gd name="T33" fmla="*/ 2147481457 h 50"/>
                <a:gd name="T34" fmla="*/ 1527855010 w 71"/>
                <a:gd name="T35" fmla="*/ 2147481457 h 50"/>
                <a:gd name="T36" fmla="*/ 1527855010 w 71"/>
                <a:gd name="T37" fmla="*/ 2147481457 h 50"/>
                <a:gd name="T38" fmla="*/ 1527855010 w 71"/>
                <a:gd name="T39" fmla="*/ 2147481457 h 50"/>
                <a:gd name="T40" fmla="*/ 1527855010 w 71"/>
                <a:gd name="T41" fmla="*/ 2147481457 h 50"/>
                <a:gd name="T42" fmla="*/ 1527855010 w 71"/>
                <a:gd name="T43" fmla="*/ 2147481457 h 50"/>
                <a:gd name="T44" fmla="*/ 1527855010 w 71"/>
                <a:gd name="T45" fmla="*/ 2147481457 h 50"/>
                <a:gd name="T46" fmla="*/ 1527855010 w 71"/>
                <a:gd name="T47" fmla="*/ 2147481457 h 50"/>
                <a:gd name="T48" fmla="*/ 1527855010 w 71"/>
                <a:gd name="T49" fmla="*/ 2147481457 h 50"/>
                <a:gd name="T50" fmla="*/ 1527855010 w 71"/>
                <a:gd name="T51" fmla="*/ 2147481457 h 50"/>
                <a:gd name="T52" fmla="*/ 1527855010 w 71"/>
                <a:gd name="T53" fmla="*/ 2147481457 h 50"/>
                <a:gd name="T54" fmla="*/ 1527855010 w 71"/>
                <a:gd name="T55" fmla="*/ 2147481457 h 50"/>
                <a:gd name="T56" fmla="*/ 1527855010 w 71"/>
                <a:gd name="T57" fmla="*/ 2147481457 h 50"/>
                <a:gd name="T58" fmla="*/ 1527855010 w 71"/>
                <a:gd name="T59" fmla="*/ 2147481457 h 50"/>
                <a:gd name="T60" fmla="*/ 1527855010 w 71"/>
                <a:gd name="T61" fmla="*/ 2147481457 h 50"/>
                <a:gd name="T62" fmla="*/ 1527855010 w 71"/>
                <a:gd name="T63" fmla="*/ 2147481457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50"/>
                <a:gd name="T98" fmla="*/ 71 w 71"/>
                <a:gd name="T99" fmla="*/ 50 h 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50">
                  <a:moveTo>
                    <a:pt x="71" y="20"/>
                  </a:moveTo>
                  <a:lnTo>
                    <a:pt x="65" y="16"/>
                  </a:lnTo>
                  <a:lnTo>
                    <a:pt x="63" y="12"/>
                  </a:lnTo>
                  <a:lnTo>
                    <a:pt x="63" y="8"/>
                  </a:lnTo>
                  <a:lnTo>
                    <a:pt x="57" y="6"/>
                  </a:lnTo>
                  <a:lnTo>
                    <a:pt x="52" y="0"/>
                  </a:lnTo>
                  <a:lnTo>
                    <a:pt x="44" y="4"/>
                  </a:lnTo>
                  <a:lnTo>
                    <a:pt x="36" y="6"/>
                  </a:lnTo>
                  <a:lnTo>
                    <a:pt x="28" y="4"/>
                  </a:lnTo>
                  <a:lnTo>
                    <a:pt x="24" y="2"/>
                  </a:lnTo>
                  <a:lnTo>
                    <a:pt x="12" y="2"/>
                  </a:lnTo>
                  <a:lnTo>
                    <a:pt x="4" y="2"/>
                  </a:lnTo>
                  <a:lnTo>
                    <a:pt x="2" y="4"/>
                  </a:lnTo>
                  <a:lnTo>
                    <a:pt x="0" y="6"/>
                  </a:lnTo>
                  <a:lnTo>
                    <a:pt x="0" y="20"/>
                  </a:lnTo>
                  <a:lnTo>
                    <a:pt x="8" y="22"/>
                  </a:lnTo>
                  <a:lnTo>
                    <a:pt x="16" y="22"/>
                  </a:lnTo>
                  <a:lnTo>
                    <a:pt x="22" y="24"/>
                  </a:lnTo>
                  <a:lnTo>
                    <a:pt x="28" y="26"/>
                  </a:lnTo>
                  <a:lnTo>
                    <a:pt x="26" y="38"/>
                  </a:lnTo>
                  <a:lnTo>
                    <a:pt x="30" y="42"/>
                  </a:lnTo>
                  <a:lnTo>
                    <a:pt x="32" y="44"/>
                  </a:lnTo>
                  <a:lnTo>
                    <a:pt x="36" y="44"/>
                  </a:lnTo>
                  <a:lnTo>
                    <a:pt x="40" y="48"/>
                  </a:lnTo>
                  <a:lnTo>
                    <a:pt x="40" y="50"/>
                  </a:lnTo>
                  <a:lnTo>
                    <a:pt x="46" y="50"/>
                  </a:lnTo>
                  <a:lnTo>
                    <a:pt x="50" y="48"/>
                  </a:lnTo>
                  <a:lnTo>
                    <a:pt x="59" y="40"/>
                  </a:lnTo>
                  <a:lnTo>
                    <a:pt x="63" y="32"/>
                  </a:lnTo>
                  <a:lnTo>
                    <a:pt x="69" y="26"/>
                  </a:lnTo>
                  <a:lnTo>
                    <a:pt x="67" y="20"/>
                  </a:lnTo>
                  <a:lnTo>
                    <a:pt x="71" y="20"/>
                  </a:lnTo>
                  <a:close/>
                </a:path>
              </a:pathLst>
            </a:custGeom>
            <a:solidFill>
              <a:srgbClr val="C0C0C0"/>
            </a:solidFill>
            <a:ln w="12700">
              <a:solidFill>
                <a:schemeClr val="bg1"/>
              </a:solidFill>
              <a:round/>
              <a:headEnd/>
              <a:tailEnd/>
            </a:ln>
          </p:spPr>
          <p:txBody>
            <a:bodyPr/>
            <a:lstStyle/>
            <a:p>
              <a:endParaRPr lang="en-GB"/>
            </a:p>
          </p:txBody>
        </p:sp>
        <p:sp>
          <p:nvSpPr>
            <p:cNvPr id="58786" name="Freeform 77"/>
            <p:cNvSpPr>
              <a:spLocks/>
            </p:cNvSpPr>
            <p:nvPr/>
          </p:nvSpPr>
          <p:spPr bwMode="auto">
            <a:xfrm>
              <a:off x="2385" y="1567"/>
              <a:ext cx="189" cy="150"/>
            </a:xfrm>
            <a:custGeom>
              <a:avLst/>
              <a:gdLst>
                <a:gd name="T0" fmla="*/ 2147483647 w 188"/>
                <a:gd name="T1" fmla="*/ 2147481238 h 150"/>
                <a:gd name="T2" fmla="*/ 2147483647 w 188"/>
                <a:gd name="T3" fmla="*/ 2147481238 h 150"/>
                <a:gd name="T4" fmla="*/ 2147483647 w 188"/>
                <a:gd name="T5" fmla="*/ 2147481238 h 150"/>
                <a:gd name="T6" fmla="*/ 2147483647 w 188"/>
                <a:gd name="T7" fmla="*/ 2147481238 h 150"/>
                <a:gd name="T8" fmla="*/ 2147483647 w 188"/>
                <a:gd name="T9" fmla="*/ 2147481238 h 150"/>
                <a:gd name="T10" fmla="*/ 2147483647 w 188"/>
                <a:gd name="T11" fmla="*/ 2147481238 h 150"/>
                <a:gd name="T12" fmla="*/ 2147483647 w 188"/>
                <a:gd name="T13" fmla="*/ 2147481238 h 150"/>
                <a:gd name="T14" fmla="*/ 2147483647 w 188"/>
                <a:gd name="T15" fmla="*/ 2147481238 h 150"/>
                <a:gd name="T16" fmla="*/ 2147483647 w 188"/>
                <a:gd name="T17" fmla="*/ 2147481238 h 150"/>
                <a:gd name="T18" fmla="*/ 2147483647 w 188"/>
                <a:gd name="T19" fmla="*/ 2147481238 h 150"/>
                <a:gd name="T20" fmla="*/ 2147483647 w 188"/>
                <a:gd name="T21" fmla="*/ 2147481238 h 150"/>
                <a:gd name="T22" fmla="*/ 2147483647 w 188"/>
                <a:gd name="T23" fmla="*/ 2147481238 h 150"/>
                <a:gd name="T24" fmla="*/ 2147483647 w 188"/>
                <a:gd name="T25" fmla="*/ 2147481238 h 150"/>
                <a:gd name="T26" fmla="*/ 2147483647 w 188"/>
                <a:gd name="T27" fmla="*/ 2147481238 h 150"/>
                <a:gd name="T28" fmla="*/ 2147483647 w 188"/>
                <a:gd name="T29" fmla="*/ 2147481238 h 150"/>
                <a:gd name="T30" fmla="*/ 2147483647 w 188"/>
                <a:gd name="T31" fmla="*/ 2147481238 h 150"/>
                <a:gd name="T32" fmla="*/ 2147483647 w 188"/>
                <a:gd name="T33" fmla="*/ 2147481238 h 150"/>
                <a:gd name="T34" fmla="*/ 2147483647 w 188"/>
                <a:gd name="T35" fmla="*/ 2147481238 h 150"/>
                <a:gd name="T36" fmla="*/ 2147483647 w 188"/>
                <a:gd name="T37" fmla="*/ 2147481238 h 150"/>
                <a:gd name="T38" fmla="*/ 2147483647 w 188"/>
                <a:gd name="T39" fmla="*/ 2147481238 h 150"/>
                <a:gd name="T40" fmla="*/ 2147483647 w 188"/>
                <a:gd name="T41" fmla="*/ 2147481238 h 150"/>
                <a:gd name="T42" fmla="*/ 2147483647 w 188"/>
                <a:gd name="T43" fmla="*/ 2147481238 h 150"/>
                <a:gd name="T44" fmla="*/ 2147483647 w 188"/>
                <a:gd name="T45" fmla="*/ 2147481238 h 150"/>
                <a:gd name="T46" fmla="*/ 2147483647 w 188"/>
                <a:gd name="T47" fmla="*/ 2147481238 h 150"/>
                <a:gd name="T48" fmla="*/ 2147483647 w 188"/>
                <a:gd name="T49" fmla="*/ 2147481238 h 150"/>
                <a:gd name="T50" fmla="*/ 2147483647 w 188"/>
                <a:gd name="T51" fmla="*/ 2147481238 h 150"/>
                <a:gd name="T52" fmla="*/ 2147483647 w 188"/>
                <a:gd name="T53" fmla="*/ 2147481238 h 150"/>
                <a:gd name="T54" fmla="*/ 2147483647 w 188"/>
                <a:gd name="T55" fmla="*/ 2147481238 h 150"/>
                <a:gd name="T56" fmla="*/ 2147483647 w 188"/>
                <a:gd name="T57" fmla="*/ 2147481238 h 150"/>
                <a:gd name="T58" fmla="*/ 2147483647 w 188"/>
                <a:gd name="T59" fmla="*/ 0 h 150"/>
                <a:gd name="T60" fmla="*/ 2147483647 w 188"/>
                <a:gd name="T61" fmla="*/ 2147481238 h 150"/>
                <a:gd name="T62" fmla="*/ 2147483647 w 188"/>
                <a:gd name="T63" fmla="*/ 2147481238 h 150"/>
                <a:gd name="T64" fmla="*/ 2147483647 w 188"/>
                <a:gd name="T65" fmla="*/ 2147481238 h 150"/>
                <a:gd name="T66" fmla="*/ 2147483647 w 188"/>
                <a:gd name="T67" fmla="*/ 2147481238 h 150"/>
                <a:gd name="T68" fmla="*/ 2147483647 w 188"/>
                <a:gd name="T69" fmla="*/ 2147481238 h 150"/>
                <a:gd name="T70" fmla="*/ 2147483647 w 188"/>
                <a:gd name="T71" fmla="*/ 2147481238 h 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8"/>
                <a:gd name="T109" fmla="*/ 0 h 150"/>
                <a:gd name="T110" fmla="*/ 188 w 188"/>
                <a:gd name="T111" fmla="*/ 150 h 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8" h="150">
                  <a:moveTo>
                    <a:pt x="188" y="34"/>
                  </a:moveTo>
                  <a:lnTo>
                    <a:pt x="188" y="36"/>
                  </a:lnTo>
                  <a:lnTo>
                    <a:pt x="182" y="42"/>
                  </a:lnTo>
                  <a:lnTo>
                    <a:pt x="176" y="48"/>
                  </a:lnTo>
                  <a:lnTo>
                    <a:pt x="158" y="56"/>
                  </a:lnTo>
                  <a:lnTo>
                    <a:pt x="150" y="60"/>
                  </a:lnTo>
                  <a:lnTo>
                    <a:pt x="144" y="66"/>
                  </a:lnTo>
                  <a:lnTo>
                    <a:pt x="138" y="74"/>
                  </a:lnTo>
                  <a:lnTo>
                    <a:pt x="136" y="86"/>
                  </a:lnTo>
                  <a:lnTo>
                    <a:pt x="138" y="92"/>
                  </a:lnTo>
                  <a:lnTo>
                    <a:pt x="142" y="96"/>
                  </a:lnTo>
                  <a:lnTo>
                    <a:pt x="134" y="104"/>
                  </a:lnTo>
                  <a:lnTo>
                    <a:pt x="122" y="116"/>
                  </a:lnTo>
                  <a:lnTo>
                    <a:pt x="114" y="126"/>
                  </a:lnTo>
                  <a:lnTo>
                    <a:pt x="110" y="132"/>
                  </a:lnTo>
                  <a:lnTo>
                    <a:pt x="110" y="136"/>
                  </a:lnTo>
                  <a:lnTo>
                    <a:pt x="76" y="136"/>
                  </a:lnTo>
                  <a:lnTo>
                    <a:pt x="70" y="138"/>
                  </a:lnTo>
                  <a:lnTo>
                    <a:pt x="68" y="142"/>
                  </a:lnTo>
                  <a:lnTo>
                    <a:pt x="62" y="144"/>
                  </a:lnTo>
                  <a:lnTo>
                    <a:pt x="58" y="146"/>
                  </a:lnTo>
                  <a:lnTo>
                    <a:pt x="54" y="150"/>
                  </a:lnTo>
                  <a:lnTo>
                    <a:pt x="52" y="150"/>
                  </a:lnTo>
                  <a:lnTo>
                    <a:pt x="46" y="150"/>
                  </a:lnTo>
                  <a:lnTo>
                    <a:pt x="42" y="146"/>
                  </a:lnTo>
                  <a:lnTo>
                    <a:pt x="40" y="140"/>
                  </a:lnTo>
                  <a:lnTo>
                    <a:pt x="40" y="134"/>
                  </a:lnTo>
                  <a:lnTo>
                    <a:pt x="38" y="132"/>
                  </a:lnTo>
                  <a:lnTo>
                    <a:pt x="34" y="130"/>
                  </a:lnTo>
                  <a:lnTo>
                    <a:pt x="26" y="128"/>
                  </a:lnTo>
                  <a:lnTo>
                    <a:pt x="20" y="128"/>
                  </a:lnTo>
                  <a:lnTo>
                    <a:pt x="22" y="124"/>
                  </a:lnTo>
                  <a:lnTo>
                    <a:pt x="24" y="120"/>
                  </a:lnTo>
                  <a:lnTo>
                    <a:pt x="26" y="116"/>
                  </a:lnTo>
                  <a:lnTo>
                    <a:pt x="28" y="112"/>
                  </a:lnTo>
                  <a:lnTo>
                    <a:pt x="26" y="108"/>
                  </a:lnTo>
                  <a:lnTo>
                    <a:pt x="24" y="106"/>
                  </a:lnTo>
                  <a:lnTo>
                    <a:pt x="26" y="102"/>
                  </a:lnTo>
                  <a:lnTo>
                    <a:pt x="26" y="96"/>
                  </a:lnTo>
                  <a:lnTo>
                    <a:pt x="26" y="90"/>
                  </a:lnTo>
                  <a:lnTo>
                    <a:pt x="24" y="86"/>
                  </a:lnTo>
                  <a:lnTo>
                    <a:pt x="26" y="76"/>
                  </a:lnTo>
                  <a:lnTo>
                    <a:pt x="30" y="68"/>
                  </a:lnTo>
                  <a:lnTo>
                    <a:pt x="36" y="58"/>
                  </a:lnTo>
                  <a:lnTo>
                    <a:pt x="38" y="46"/>
                  </a:lnTo>
                  <a:lnTo>
                    <a:pt x="36" y="42"/>
                  </a:lnTo>
                  <a:lnTo>
                    <a:pt x="34" y="38"/>
                  </a:lnTo>
                  <a:lnTo>
                    <a:pt x="18" y="38"/>
                  </a:lnTo>
                  <a:lnTo>
                    <a:pt x="12" y="36"/>
                  </a:lnTo>
                  <a:lnTo>
                    <a:pt x="6" y="34"/>
                  </a:lnTo>
                  <a:lnTo>
                    <a:pt x="8" y="28"/>
                  </a:lnTo>
                  <a:lnTo>
                    <a:pt x="6" y="24"/>
                  </a:lnTo>
                  <a:lnTo>
                    <a:pt x="4" y="20"/>
                  </a:lnTo>
                  <a:lnTo>
                    <a:pt x="2" y="18"/>
                  </a:lnTo>
                  <a:lnTo>
                    <a:pt x="0" y="14"/>
                  </a:lnTo>
                  <a:lnTo>
                    <a:pt x="2" y="10"/>
                  </a:lnTo>
                  <a:lnTo>
                    <a:pt x="6" y="8"/>
                  </a:lnTo>
                  <a:lnTo>
                    <a:pt x="14" y="6"/>
                  </a:lnTo>
                  <a:lnTo>
                    <a:pt x="14" y="2"/>
                  </a:lnTo>
                  <a:lnTo>
                    <a:pt x="16" y="0"/>
                  </a:lnTo>
                  <a:lnTo>
                    <a:pt x="22" y="0"/>
                  </a:lnTo>
                  <a:lnTo>
                    <a:pt x="44" y="2"/>
                  </a:lnTo>
                  <a:lnTo>
                    <a:pt x="66" y="4"/>
                  </a:lnTo>
                  <a:lnTo>
                    <a:pt x="86" y="8"/>
                  </a:lnTo>
                  <a:lnTo>
                    <a:pt x="110" y="10"/>
                  </a:lnTo>
                  <a:lnTo>
                    <a:pt x="134" y="18"/>
                  </a:lnTo>
                  <a:lnTo>
                    <a:pt x="146" y="20"/>
                  </a:lnTo>
                  <a:lnTo>
                    <a:pt x="162" y="22"/>
                  </a:lnTo>
                  <a:lnTo>
                    <a:pt x="164" y="22"/>
                  </a:lnTo>
                  <a:lnTo>
                    <a:pt x="166" y="24"/>
                  </a:lnTo>
                  <a:lnTo>
                    <a:pt x="172" y="28"/>
                  </a:lnTo>
                  <a:lnTo>
                    <a:pt x="188" y="34"/>
                  </a:lnTo>
                  <a:close/>
                </a:path>
              </a:pathLst>
            </a:custGeom>
            <a:solidFill>
              <a:srgbClr val="C0C0C0"/>
            </a:solidFill>
            <a:ln w="12700">
              <a:solidFill>
                <a:schemeClr val="bg1"/>
              </a:solidFill>
              <a:round/>
              <a:headEnd/>
              <a:tailEnd/>
            </a:ln>
          </p:spPr>
          <p:txBody>
            <a:bodyPr/>
            <a:lstStyle/>
            <a:p>
              <a:endParaRPr lang="en-GB"/>
            </a:p>
          </p:txBody>
        </p:sp>
        <p:sp>
          <p:nvSpPr>
            <p:cNvPr id="58787" name="Freeform 78"/>
            <p:cNvSpPr>
              <a:spLocks/>
            </p:cNvSpPr>
            <p:nvPr/>
          </p:nvSpPr>
          <p:spPr bwMode="auto">
            <a:xfrm>
              <a:off x="2455" y="1427"/>
              <a:ext cx="191" cy="174"/>
            </a:xfrm>
            <a:custGeom>
              <a:avLst/>
              <a:gdLst>
                <a:gd name="T0" fmla="*/ 2147483647 w 190"/>
                <a:gd name="T1" fmla="*/ 2147481359 h 174"/>
                <a:gd name="T2" fmla="*/ 2147483647 w 190"/>
                <a:gd name="T3" fmla="*/ 2147481359 h 174"/>
                <a:gd name="T4" fmla="*/ 2147483647 w 190"/>
                <a:gd name="T5" fmla="*/ 2147481359 h 174"/>
                <a:gd name="T6" fmla="*/ 2147483647 w 190"/>
                <a:gd name="T7" fmla="*/ 2147481359 h 174"/>
                <a:gd name="T8" fmla="*/ 2147483647 w 190"/>
                <a:gd name="T9" fmla="*/ 2147481359 h 174"/>
                <a:gd name="T10" fmla="*/ 2147483647 w 190"/>
                <a:gd name="T11" fmla="*/ 2147481359 h 174"/>
                <a:gd name="T12" fmla="*/ 2147483647 w 190"/>
                <a:gd name="T13" fmla="*/ 2147481359 h 174"/>
                <a:gd name="T14" fmla="*/ 2147483647 w 190"/>
                <a:gd name="T15" fmla="*/ 2147481359 h 174"/>
                <a:gd name="T16" fmla="*/ 2147483647 w 190"/>
                <a:gd name="T17" fmla="*/ 2147481359 h 174"/>
                <a:gd name="T18" fmla="*/ 2147483647 w 190"/>
                <a:gd name="T19" fmla="*/ 2147481359 h 174"/>
                <a:gd name="T20" fmla="*/ 2147483647 w 190"/>
                <a:gd name="T21" fmla="*/ 2147481359 h 174"/>
                <a:gd name="T22" fmla="*/ 2147483647 w 190"/>
                <a:gd name="T23" fmla="*/ 2147481359 h 174"/>
                <a:gd name="T24" fmla="*/ 2147483647 w 190"/>
                <a:gd name="T25" fmla="*/ 2147481359 h 174"/>
                <a:gd name="T26" fmla="*/ 2147483647 w 190"/>
                <a:gd name="T27" fmla="*/ 2147481359 h 174"/>
                <a:gd name="T28" fmla="*/ 2147483647 w 190"/>
                <a:gd name="T29" fmla="*/ 2147481359 h 174"/>
                <a:gd name="T30" fmla="*/ 2147483647 w 190"/>
                <a:gd name="T31" fmla="*/ 2147481359 h 174"/>
                <a:gd name="T32" fmla="*/ 2147483647 w 190"/>
                <a:gd name="T33" fmla="*/ 2147481359 h 174"/>
                <a:gd name="T34" fmla="*/ 2147483647 w 190"/>
                <a:gd name="T35" fmla="*/ 2147481359 h 174"/>
                <a:gd name="T36" fmla="*/ 2147483647 w 190"/>
                <a:gd name="T37" fmla="*/ 2147481359 h 174"/>
                <a:gd name="T38" fmla="*/ 2147483647 w 190"/>
                <a:gd name="T39" fmla="*/ 2147481359 h 174"/>
                <a:gd name="T40" fmla="*/ 2147483647 w 190"/>
                <a:gd name="T41" fmla="*/ 2147481359 h 174"/>
                <a:gd name="T42" fmla="*/ 2147483647 w 190"/>
                <a:gd name="T43" fmla="*/ 2147481359 h 174"/>
                <a:gd name="T44" fmla="*/ 2147483647 w 190"/>
                <a:gd name="T45" fmla="*/ 2147481359 h 174"/>
                <a:gd name="T46" fmla="*/ 2147483647 w 190"/>
                <a:gd name="T47" fmla="*/ 2147481359 h 174"/>
                <a:gd name="T48" fmla="*/ 2147483647 w 190"/>
                <a:gd name="T49" fmla="*/ 2147481359 h 174"/>
                <a:gd name="T50" fmla="*/ 2147483647 w 190"/>
                <a:gd name="T51" fmla="*/ 2147481359 h 174"/>
                <a:gd name="T52" fmla="*/ 2147483647 w 190"/>
                <a:gd name="T53" fmla="*/ 2147481359 h 174"/>
                <a:gd name="T54" fmla="*/ 2147483647 w 190"/>
                <a:gd name="T55" fmla="*/ 2147481359 h 174"/>
                <a:gd name="T56" fmla="*/ 2147483647 w 190"/>
                <a:gd name="T57" fmla="*/ 2147481359 h 174"/>
                <a:gd name="T58" fmla="*/ 2147483647 w 190"/>
                <a:gd name="T59" fmla="*/ 2147481359 h 174"/>
                <a:gd name="T60" fmla="*/ 2147483647 w 190"/>
                <a:gd name="T61" fmla="*/ 2147481359 h 174"/>
                <a:gd name="T62" fmla="*/ 2147483647 w 190"/>
                <a:gd name="T63" fmla="*/ 0 h 174"/>
                <a:gd name="T64" fmla="*/ 2147483647 w 190"/>
                <a:gd name="T65" fmla="*/ 2147481359 h 174"/>
                <a:gd name="T66" fmla="*/ 2147483647 w 190"/>
                <a:gd name="T67" fmla="*/ 2147481359 h 174"/>
                <a:gd name="T68" fmla="*/ 2147483647 w 190"/>
                <a:gd name="T69" fmla="*/ 2147481359 h 174"/>
                <a:gd name="T70" fmla="*/ 2147483647 w 190"/>
                <a:gd name="T71" fmla="*/ 2147481359 h 174"/>
                <a:gd name="T72" fmla="*/ 2147483647 w 190"/>
                <a:gd name="T73" fmla="*/ 2147481359 h 174"/>
                <a:gd name="T74" fmla="*/ 2147483647 w 190"/>
                <a:gd name="T75" fmla="*/ 2147481359 h 174"/>
                <a:gd name="T76" fmla="*/ 2147483647 w 190"/>
                <a:gd name="T77" fmla="*/ 2147481359 h 174"/>
                <a:gd name="T78" fmla="*/ 2147483647 w 190"/>
                <a:gd name="T79" fmla="*/ 2147481359 h 174"/>
                <a:gd name="T80" fmla="*/ 2147483647 w 190"/>
                <a:gd name="T81" fmla="*/ 2147481359 h 174"/>
                <a:gd name="T82" fmla="*/ 2147483647 w 190"/>
                <a:gd name="T83" fmla="*/ 2147481359 h 174"/>
                <a:gd name="T84" fmla="*/ 2147483647 w 190"/>
                <a:gd name="T85" fmla="*/ 2147481359 h 174"/>
                <a:gd name="T86" fmla="*/ 2147483647 w 190"/>
                <a:gd name="T87" fmla="*/ 2147481359 h 174"/>
                <a:gd name="T88" fmla="*/ 2147483647 w 190"/>
                <a:gd name="T89" fmla="*/ 2147481359 h 174"/>
                <a:gd name="T90" fmla="*/ 2147483647 w 190"/>
                <a:gd name="T91" fmla="*/ 2147481359 h 174"/>
                <a:gd name="T92" fmla="*/ 2147483647 w 190"/>
                <a:gd name="T93" fmla="*/ 2147481359 h 174"/>
                <a:gd name="T94" fmla="*/ 2147483647 w 190"/>
                <a:gd name="T95" fmla="*/ 2147481359 h 174"/>
                <a:gd name="T96" fmla="*/ 2147483647 w 190"/>
                <a:gd name="T97" fmla="*/ 2147481359 h 174"/>
                <a:gd name="T98" fmla="*/ 2147483647 w 190"/>
                <a:gd name="T99" fmla="*/ 2147481359 h 174"/>
                <a:gd name="T100" fmla="*/ 2147483647 w 190"/>
                <a:gd name="T101" fmla="*/ 2147481359 h 174"/>
                <a:gd name="T102" fmla="*/ 2147483647 w 190"/>
                <a:gd name="T103" fmla="*/ 2147481359 h 174"/>
                <a:gd name="T104" fmla="*/ 2147483647 w 190"/>
                <a:gd name="T105" fmla="*/ 2147481359 h 1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
                <a:gd name="T160" fmla="*/ 0 h 174"/>
                <a:gd name="T161" fmla="*/ 190 w 190"/>
                <a:gd name="T162" fmla="*/ 174 h 17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 h="174">
                  <a:moveTo>
                    <a:pt x="190" y="138"/>
                  </a:moveTo>
                  <a:lnTo>
                    <a:pt x="186" y="138"/>
                  </a:lnTo>
                  <a:lnTo>
                    <a:pt x="180" y="142"/>
                  </a:lnTo>
                  <a:lnTo>
                    <a:pt x="174" y="146"/>
                  </a:lnTo>
                  <a:lnTo>
                    <a:pt x="170" y="150"/>
                  </a:lnTo>
                  <a:lnTo>
                    <a:pt x="164" y="152"/>
                  </a:lnTo>
                  <a:lnTo>
                    <a:pt x="156" y="150"/>
                  </a:lnTo>
                  <a:lnTo>
                    <a:pt x="148" y="148"/>
                  </a:lnTo>
                  <a:lnTo>
                    <a:pt x="142" y="144"/>
                  </a:lnTo>
                  <a:lnTo>
                    <a:pt x="134" y="144"/>
                  </a:lnTo>
                  <a:lnTo>
                    <a:pt x="128" y="144"/>
                  </a:lnTo>
                  <a:lnTo>
                    <a:pt x="122" y="148"/>
                  </a:lnTo>
                  <a:lnTo>
                    <a:pt x="118" y="154"/>
                  </a:lnTo>
                  <a:lnTo>
                    <a:pt x="118" y="162"/>
                  </a:lnTo>
                  <a:lnTo>
                    <a:pt x="118" y="174"/>
                  </a:lnTo>
                  <a:lnTo>
                    <a:pt x="102" y="168"/>
                  </a:lnTo>
                  <a:lnTo>
                    <a:pt x="96" y="164"/>
                  </a:lnTo>
                  <a:lnTo>
                    <a:pt x="94" y="162"/>
                  </a:lnTo>
                  <a:lnTo>
                    <a:pt x="92" y="162"/>
                  </a:lnTo>
                  <a:lnTo>
                    <a:pt x="76" y="160"/>
                  </a:lnTo>
                  <a:lnTo>
                    <a:pt x="64" y="158"/>
                  </a:lnTo>
                  <a:lnTo>
                    <a:pt x="40" y="150"/>
                  </a:lnTo>
                  <a:lnTo>
                    <a:pt x="44" y="148"/>
                  </a:lnTo>
                  <a:lnTo>
                    <a:pt x="46" y="146"/>
                  </a:lnTo>
                  <a:lnTo>
                    <a:pt x="50" y="136"/>
                  </a:lnTo>
                  <a:lnTo>
                    <a:pt x="52" y="124"/>
                  </a:lnTo>
                  <a:lnTo>
                    <a:pt x="52" y="114"/>
                  </a:lnTo>
                  <a:lnTo>
                    <a:pt x="52" y="100"/>
                  </a:lnTo>
                  <a:lnTo>
                    <a:pt x="46" y="86"/>
                  </a:lnTo>
                  <a:lnTo>
                    <a:pt x="40" y="74"/>
                  </a:lnTo>
                  <a:lnTo>
                    <a:pt x="36" y="70"/>
                  </a:lnTo>
                  <a:lnTo>
                    <a:pt x="32" y="68"/>
                  </a:lnTo>
                  <a:lnTo>
                    <a:pt x="12" y="64"/>
                  </a:lnTo>
                  <a:lnTo>
                    <a:pt x="8" y="62"/>
                  </a:lnTo>
                  <a:lnTo>
                    <a:pt x="4" y="58"/>
                  </a:lnTo>
                  <a:lnTo>
                    <a:pt x="2" y="54"/>
                  </a:lnTo>
                  <a:lnTo>
                    <a:pt x="0" y="48"/>
                  </a:lnTo>
                  <a:lnTo>
                    <a:pt x="6" y="46"/>
                  </a:lnTo>
                  <a:lnTo>
                    <a:pt x="12" y="44"/>
                  </a:lnTo>
                  <a:lnTo>
                    <a:pt x="16" y="40"/>
                  </a:lnTo>
                  <a:lnTo>
                    <a:pt x="22" y="40"/>
                  </a:lnTo>
                  <a:lnTo>
                    <a:pt x="26" y="40"/>
                  </a:lnTo>
                  <a:lnTo>
                    <a:pt x="30" y="42"/>
                  </a:lnTo>
                  <a:lnTo>
                    <a:pt x="34" y="44"/>
                  </a:lnTo>
                  <a:lnTo>
                    <a:pt x="40" y="46"/>
                  </a:lnTo>
                  <a:lnTo>
                    <a:pt x="44" y="46"/>
                  </a:lnTo>
                  <a:lnTo>
                    <a:pt x="46" y="44"/>
                  </a:lnTo>
                  <a:lnTo>
                    <a:pt x="46" y="40"/>
                  </a:lnTo>
                  <a:lnTo>
                    <a:pt x="46" y="38"/>
                  </a:lnTo>
                  <a:lnTo>
                    <a:pt x="42" y="36"/>
                  </a:lnTo>
                  <a:lnTo>
                    <a:pt x="42" y="28"/>
                  </a:lnTo>
                  <a:lnTo>
                    <a:pt x="48" y="28"/>
                  </a:lnTo>
                  <a:lnTo>
                    <a:pt x="54" y="30"/>
                  </a:lnTo>
                  <a:lnTo>
                    <a:pt x="60" y="32"/>
                  </a:lnTo>
                  <a:lnTo>
                    <a:pt x="66" y="32"/>
                  </a:lnTo>
                  <a:lnTo>
                    <a:pt x="70" y="32"/>
                  </a:lnTo>
                  <a:lnTo>
                    <a:pt x="70" y="30"/>
                  </a:lnTo>
                  <a:lnTo>
                    <a:pt x="72" y="24"/>
                  </a:lnTo>
                  <a:lnTo>
                    <a:pt x="78" y="20"/>
                  </a:lnTo>
                  <a:lnTo>
                    <a:pt x="86" y="16"/>
                  </a:lnTo>
                  <a:lnTo>
                    <a:pt x="92" y="12"/>
                  </a:lnTo>
                  <a:lnTo>
                    <a:pt x="92" y="8"/>
                  </a:lnTo>
                  <a:lnTo>
                    <a:pt x="94" y="2"/>
                  </a:lnTo>
                  <a:lnTo>
                    <a:pt x="104" y="0"/>
                  </a:lnTo>
                  <a:lnTo>
                    <a:pt x="108" y="4"/>
                  </a:lnTo>
                  <a:lnTo>
                    <a:pt x="114" y="10"/>
                  </a:lnTo>
                  <a:lnTo>
                    <a:pt x="120" y="12"/>
                  </a:lnTo>
                  <a:lnTo>
                    <a:pt x="128" y="14"/>
                  </a:lnTo>
                  <a:lnTo>
                    <a:pt x="128" y="18"/>
                  </a:lnTo>
                  <a:lnTo>
                    <a:pt x="130" y="20"/>
                  </a:lnTo>
                  <a:lnTo>
                    <a:pt x="134" y="22"/>
                  </a:lnTo>
                  <a:lnTo>
                    <a:pt x="140" y="22"/>
                  </a:lnTo>
                  <a:lnTo>
                    <a:pt x="140" y="24"/>
                  </a:lnTo>
                  <a:lnTo>
                    <a:pt x="142" y="24"/>
                  </a:lnTo>
                  <a:lnTo>
                    <a:pt x="146" y="28"/>
                  </a:lnTo>
                  <a:lnTo>
                    <a:pt x="150" y="30"/>
                  </a:lnTo>
                  <a:lnTo>
                    <a:pt x="160" y="30"/>
                  </a:lnTo>
                  <a:lnTo>
                    <a:pt x="166" y="32"/>
                  </a:lnTo>
                  <a:lnTo>
                    <a:pt x="172" y="34"/>
                  </a:lnTo>
                  <a:lnTo>
                    <a:pt x="180" y="38"/>
                  </a:lnTo>
                  <a:lnTo>
                    <a:pt x="188" y="40"/>
                  </a:lnTo>
                  <a:lnTo>
                    <a:pt x="186" y="48"/>
                  </a:lnTo>
                  <a:lnTo>
                    <a:pt x="184" y="58"/>
                  </a:lnTo>
                  <a:lnTo>
                    <a:pt x="180" y="66"/>
                  </a:lnTo>
                  <a:lnTo>
                    <a:pt x="178" y="68"/>
                  </a:lnTo>
                  <a:lnTo>
                    <a:pt x="176" y="70"/>
                  </a:lnTo>
                  <a:lnTo>
                    <a:pt x="174" y="74"/>
                  </a:lnTo>
                  <a:lnTo>
                    <a:pt x="170" y="76"/>
                  </a:lnTo>
                  <a:lnTo>
                    <a:pt x="166" y="80"/>
                  </a:lnTo>
                  <a:lnTo>
                    <a:pt x="160" y="88"/>
                  </a:lnTo>
                  <a:lnTo>
                    <a:pt x="160" y="96"/>
                  </a:lnTo>
                  <a:lnTo>
                    <a:pt x="164" y="96"/>
                  </a:lnTo>
                  <a:lnTo>
                    <a:pt x="164" y="94"/>
                  </a:lnTo>
                  <a:lnTo>
                    <a:pt x="166" y="90"/>
                  </a:lnTo>
                  <a:lnTo>
                    <a:pt x="170" y="92"/>
                  </a:lnTo>
                  <a:lnTo>
                    <a:pt x="172" y="90"/>
                  </a:lnTo>
                  <a:lnTo>
                    <a:pt x="174" y="102"/>
                  </a:lnTo>
                  <a:lnTo>
                    <a:pt x="174" y="104"/>
                  </a:lnTo>
                  <a:lnTo>
                    <a:pt x="176" y="106"/>
                  </a:lnTo>
                  <a:lnTo>
                    <a:pt x="178" y="108"/>
                  </a:lnTo>
                  <a:lnTo>
                    <a:pt x="178" y="110"/>
                  </a:lnTo>
                  <a:lnTo>
                    <a:pt x="170" y="116"/>
                  </a:lnTo>
                  <a:lnTo>
                    <a:pt x="178" y="128"/>
                  </a:lnTo>
                  <a:lnTo>
                    <a:pt x="182" y="134"/>
                  </a:lnTo>
                  <a:lnTo>
                    <a:pt x="188" y="138"/>
                  </a:lnTo>
                  <a:lnTo>
                    <a:pt x="190" y="138"/>
                  </a:lnTo>
                  <a:close/>
                </a:path>
              </a:pathLst>
            </a:custGeom>
            <a:solidFill>
              <a:srgbClr val="C0C0C0"/>
            </a:solidFill>
            <a:ln w="12700">
              <a:solidFill>
                <a:schemeClr val="bg1"/>
              </a:solidFill>
              <a:round/>
              <a:headEnd/>
              <a:tailEnd/>
            </a:ln>
          </p:spPr>
          <p:txBody>
            <a:bodyPr/>
            <a:lstStyle/>
            <a:p>
              <a:endParaRPr lang="en-GB"/>
            </a:p>
          </p:txBody>
        </p:sp>
        <p:sp>
          <p:nvSpPr>
            <p:cNvPr id="58788" name="Freeform 79"/>
            <p:cNvSpPr>
              <a:spLocks/>
            </p:cNvSpPr>
            <p:nvPr/>
          </p:nvSpPr>
          <p:spPr bwMode="auto">
            <a:xfrm>
              <a:off x="2610" y="1357"/>
              <a:ext cx="135" cy="140"/>
            </a:xfrm>
            <a:custGeom>
              <a:avLst/>
              <a:gdLst>
                <a:gd name="T0" fmla="*/ 1798896492 w 136"/>
                <a:gd name="T1" fmla="*/ 2147481176 h 140"/>
                <a:gd name="T2" fmla="*/ 1798896492 w 136"/>
                <a:gd name="T3" fmla="*/ 2147481176 h 140"/>
                <a:gd name="T4" fmla="*/ 1798896492 w 136"/>
                <a:gd name="T5" fmla="*/ 2147481176 h 140"/>
                <a:gd name="T6" fmla="*/ 1798896492 w 136"/>
                <a:gd name="T7" fmla="*/ 2147481176 h 140"/>
                <a:gd name="T8" fmla="*/ 1798896492 w 136"/>
                <a:gd name="T9" fmla="*/ 2147481176 h 140"/>
                <a:gd name="T10" fmla="*/ 1798896492 w 136"/>
                <a:gd name="T11" fmla="*/ 2147481176 h 140"/>
                <a:gd name="T12" fmla="*/ 1798896492 w 136"/>
                <a:gd name="T13" fmla="*/ 2147481176 h 140"/>
                <a:gd name="T14" fmla="*/ 1798896492 w 136"/>
                <a:gd name="T15" fmla="*/ 2147481176 h 140"/>
                <a:gd name="T16" fmla="*/ 1798896492 w 136"/>
                <a:gd name="T17" fmla="*/ 2147481176 h 140"/>
                <a:gd name="T18" fmla="*/ 1798896492 w 136"/>
                <a:gd name="T19" fmla="*/ 2147481176 h 140"/>
                <a:gd name="T20" fmla="*/ 1798896492 w 136"/>
                <a:gd name="T21" fmla="*/ 2147481176 h 140"/>
                <a:gd name="T22" fmla="*/ 1798896492 w 136"/>
                <a:gd name="T23" fmla="*/ 2147481176 h 140"/>
                <a:gd name="T24" fmla="*/ 1798896492 w 136"/>
                <a:gd name="T25" fmla="*/ 2147481176 h 140"/>
                <a:gd name="T26" fmla="*/ 1798896492 w 136"/>
                <a:gd name="T27" fmla="*/ 2147481176 h 140"/>
                <a:gd name="T28" fmla="*/ 1798896492 w 136"/>
                <a:gd name="T29" fmla="*/ 2147481176 h 140"/>
                <a:gd name="T30" fmla="*/ 1798896492 w 136"/>
                <a:gd name="T31" fmla="*/ 2147481176 h 140"/>
                <a:gd name="T32" fmla="*/ 1798896492 w 136"/>
                <a:gd name="T33" fmla="*/ 2147481176 h 140"/>
                <a:gd name="T34" fmla="*/ 1798896492 w 136"/>
                <a:gd name="T35" fmla="*/ 2147481176 h 140"/>
                <a:gd name="T36" fmla="*/ 1798896492 w 136"/>
                <a:gd name="T37" fmla="*/ 2147481176 h 140"/>
                <a:gd name="T38" fmla="*/ 1798896492 w 136"/>
                <a:gd name="T39" fmla="*/ 2147481176 h 140"/>
                <a:gd name="T40" fmla="*/ 1798896492 w 136"/>
                <a:gd name="T41" fmla="*/ 0 h 140"/>
                <a:gd name="T42" fmla="*/ 1798896492 w 136"/>
                <a:gd name="T43" fmla="*/ 2147481176 h 140"/>
                <a:gd name="T44" fmla="*/ 1798896492 w 136"/>
                <a:gd name="T45" fmla="*/ 2147481176 h 140"/>
                <a:gd name="T46" fmla="*/ 1798896492 w 136"/>
                <a:gd name="T47" fmla="*/ 2147481176 h 140"/>
                <a:gd name="T48" fmla="*/ 1798896492 w 136"/>
                <a:gd name="T49" fmla="*/ 2147481176 h 140"/>
                <a:gd name="T50" fmla="*/ 1798896492 w 136"/>
                <a:gd name="T51" fmla="*/ 2147481176 h 140"/>
                <a:gd name="T52" fmla="*/ 1798896492 w 136"/>
                <a:gd name="T53" fmla="*/ 2147481176 h 140"/>
                <a:gd name="T54" fmla="*/ 1798896492 w 136"/>
                <a:gd name="T55" fmla="*/ 2147481176 h 140"/>
                <a:gd name="T56" fmla="*/ 1798896492 w 136"/>
                <a:gd name="T57" fmla="*/ 2147481176 h 140"/>
                <a:gd name="T58" fmla="*/ 1798896492 w 136"/>
                <a:gd name="T59" fmla="*/ 2147481176 h 140"/>
                <a:gd name="T60" fmla="*/ 1798896492 w 136"/>
                <a:gd name="T61" fmla="*/ 2147481176 h 140"/>
                <a:gd name="T62" fmla="*/ 1798896492 w 136"/>
                <a:gd name="T63" fmla="*/ 2147481176 h 140"/>
                <a:gd name="T64" fmla="*/ 1798896492 w 136"/>
                <a:gd name="T65" fmla="*/ 2147481176 h 140"/>
                <a:gd name="T66" fmla="*/ 1798896492 w 136"/>
                <a:gd name="T67" fmla="*/ 2147481176 h 140"/>
                <a:gd name="T68" fmla="*/ 1798896492 w 136"/>
                <a:gd name="T69" fmla="*/ 2147481176 h 140"/>
                <a:gd name="T70" fmla="*/ 1798896492 w 136"/>
                <a:gd name="T71" fmla="*/ 2147481176 h 140"/>
                <a:gd name="T72" fmla="*/ 1798896492 w 136"/>
                <a:gd name="T73" fmla="*/ 2147481176 h 140"/>
                <a:gd name="T74" fmla="*/ 1798896492 w 136"/>
                <a:gd name="T75" fmla="*/ 2147481176 h 140"/>
                <a:gd name="T76" fmla="*/ 1798896492 w 136"/>
                <a:gd name="T77" fmla="*/ 2147481176 h 140"/>
                <a:gd name="T78" fmla="*/ 1798896492 w 136"/>
                <a:gd name="T79" fmla="*/ 2147481176 h 1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
                <a:gd name="T121" fmla="*/ 0 h 140"/>
                <a:gd name="T122" fmla="*/ 136 w 136"/>
                <a:gd name="T123" fmla="*/ 140 h 1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 h="140">
                  <a:moveTo>
                    <a:pt x="26" y="138"/>
                  </a:moveTo>
                  <a:lnTo>
                    <a:pt x="24" y="138"/>
                  </a:lnTo>
                  <a:lnTo>
                    <a:pt x="34" y="136"/>
                  </a:lnTo>
                  <a:lnTo>
                    <a:pt x="44" y="136"/>
                  </a:lnTo>
                  <a:lnTo>
                    <a:pt x="52" y="136"/>
                  </a:lnTo>
                  <a:lnTo>
                    <a:pt x="56" y="138"/>
                  </a:lnTo>
                  <a:lnTo>
                    <a:pt x="62" y="140"/>
                  </a:lnTo>
                  <a:lnTo>
                    <a:pt x="66" y="140"/>
                  </a:lnTo>
                  <a:lnTo>
                    <a:pt x="80" y="140"/>
                  </a:lnTo>
                  <a:lnTo>
                    <a:pt x="86" y="140"/>
                  </a:lnTo>
                  <a:lnTo>
                    <a:pt x="94" y="136"/>
                  </a:lnTo>
                  <a:lnTo>
                    <a:pt x="110" y="136"/>
                  </a:lnTo>
                  <a:lnTo>
                    <a:pt x="110" y="134"/>
                  </a:lnTo>
                  <a:lnTo>
                    <a:pt x="108" y="130"/>
                  </a:lnTo>
                  <a:lnTo>
                    <a:pt x="110" y="124"/>
                  </a:lnTo>
                  <a:lnTo>
                    <a:pt x="114" y="122"/>
                  </a:lnTo>
                  <a:lnTo>
                    <a:pt x="118" y="118"/>
                  </a:lnTo>
                  <a:lnTo>
                    <a:pt x="122" y="116"/>
                  </a:lnTo>
                  <a:lnTo>
                    <a:pt x="116" y="110"/>
                  </a:lnTo>
                  <a:lnTo>
                    <a:pt x="108" y="102"/>
                  </a:lnTo>
                  <a:lnTo>
                    <a:pt x="100" y="96"/>
                  </a:lnTo>
                  <a:lnTo>
                    <a:pt x="98" y="90"/>
                  </a:lnTo>
                  <a:lnTo>
                    <a:pt x="96" y="86"/>
                  </a:lnTo>
                  <a:lnTo>
                    <a:pt x="126" y="74"/>
                  </a:lnTo>
                  <a:lnTo>
                    <a:pt x="130" y="74"/>
                  </a:lnTo>
                  <a:lnTo>
                    <a:pt x="136" y="74"/>
                  </a:lnTo>
                  <a:lnTo>
                    <a:pt x="136" y="64"/>
                  </a:lnTo>
                  <a:lnTo>
                    <a:pt x="128" y="50"/>
                  </a:lnTo>
                  <a:lnTo>
                    <a:pt x="122" y="36"/>
                  </a:lnTo>
                  <a:lnTo>
                    <a:pt x="122" y="16"/>
                  </a:lnTo>
                  <a:lnTo>
                    <a:pt x="118" y="12"/>
                  </a:lnTo>
                  <a:lnTo>
                    <a:pt x="116" y="8"/>
                  </a:lnTo>
                  <a:lnTo>
                    <a:pt x="110" y="6"/>
                  </a:lnTo>
                  <a:lnTo>
                    <a:pt x="104" y="4"/>
                  </a:lnTo>
                  <a:lnTo>
                    <a:pt x="98" y="4"/>
                  </a:lnTo>
                  <a:lnTo>
                    <a:pt x="92" y="8"/>
                  </a:lnTo>
                  <a:lnTo>
                    <a:pt x="86" y="10"/>
                  </a:lnTo>
                  <a:lnTo>
                    <a:pt x="82" y="16"/>
                  </a:lnTo>
                  <a:lnTo>
                    <a:pt x="76" y="12"/>
                  </a:lnTo>
                  <a:lnTo>
                    <a:pt x="70" y="8"/>
                  </a:lnTo>
                  <a:lnTo>
                    <a:pt x="56" y="0"/>
                  </a:lnTo>
                  <a:lnTo>
                    <a:pt x="42" y="0"/>
                  </a:lnTo>
                  <a:lnTo>
                    <a:pt x="44" y="8"/>
                  </a:lnTo>
                  <a:lnTo>
                    <a:pt x="46" y="12"/>
                  </a:lnTo>
                  <a:lnTo>
                    <a:pt x="54" y="22"/>
                  </a:lnTo>
                  <a:lnTo>
                    <a:pt x="52" y="18"/>
                  </a:lnTo>
                  <a:lnTo>
                    <a:pt x="46" y="16"/>
                  </a:lnTo>
                  <a:lnTo>
                    <a:pt x="42" y="18"/>
                  </a:lnTo>
                  <a:lnTo>
                    <a:pt x="40" y="20"/>
                  </a:lnTo>
                  <a:lnTo>
                    <a:pt x="38" y="22"/>
                  </a:lnTo>
                  <a:lnTo>
                    <a:pt x="36" y="22"/>
                  </a:lnTo>
                  <a:lnTo>
                    <a:pt x="32" y="20"/>
                  </a:lnTo>
                  <a:lnTo>
                    <a:pt x="28" y="20"/>
                  </a:lnTo>
                  <a:lnTo>
                    <a:pt x="24" y="18"/>
                  </a:lnTo>
                  <a:lnTo>
                    <a:pt x="16" y="20"/>
                  </a:lnTo>
                  <a:lnTo>
                    <a:pt x="16" y="30"/>
                  </a:lnTo>
                  <a:lnTo>
                    <a:pt x="14" y="38"/>
                  </a:lnTo>
                  <a:lnTo>
                    <a:pt x="14" y="44"/>
                  </a:lnTo>
                  <a:lnTo>
                    <a:pt x="16" y="44"/>
                  </a:lnTo>
                  <a:lnTo>
                    <a:pt x="12" y="52"/>
                  </a:lnTo>
                  <a:lnTo>
                    <a:pt x="8" y="56"/>
                  </a:lnTo>
                  <a:lnTo>
                    <a:pt x="6" y="60"/>
                  </a:lnTo>
                  <a:lnTo>
                    <a:pt x="4" y="66"/>
                  </a:lnTo>
                  <a:lnTo>
                    <a:pt x="2" y="70"/>
                  </a:lnTo>
                  <a:lnTo>
                    <a:pt x="0" y="72"/>
                  </a:lnTo>
                  <a:lnTo>
                    <a:pt x="6" y="76"/>
                  </a:lnTo>
                  <a:lnTo>
                    <a:pt x="8" y="82"/>
                  </a:lnTo>
                  <a:lnTo>
                    <a:pt x="6" y="84"/>
                  </a:lnTo>
                  <a:lnTo>
                    <a:pt x="6" y="86"/>
                  </a:lnTo>
                  <a:lnTo>
                    <a:pt x="10" y="94"/>
                  </a:lnTo>
                  <a:lnTo>
                    <a:pt x="10" y="98"/>
                  </a:lnTo>
                  <a:lnTo>
                    <a:pt x="10" y="102"/>
                  </a:lnTo>
                  <a:lnTo>
                    <a:pt x="12" y="102"/>
                  </a:lnTo>
                  <a:lnTo>
                    <a:pt x="22" y="106"/>
                  </a:lnTo>
                  <a:lnTo>
                    <a:pt x="28" y="108"/>
                  </a:lnTo>
                  <a:lnTo>
                    <a:pt x="34" y="110"/>
                  </a:lnTo>
                  <a:lnTo>
                    <a:pt x="32" y="122"/>
                  </a:lnTo>
                  <a:lnTo>
                    <a:pt x="30" y="130"/>
                  </a:lnTo>
                  <a:lnTo>
                    <a:pt x="26" y="136"/>
                  </a:lnTo>
                  <a:lnTo>
                    <a:pt x="26" y="138"/>
                  </a:lnTo>
                  <a:close/>
                </a:path>
              </a:pathLst>
            </a:custGeom>
            <a:solidFill>
              <a:srgbClr val="C0C0C0"/>
            </a:solidFill>
            <a:ln w="12700">
              <a:solidFill>
                <a:schemeClr val="bg1"/>
              </a:solidFill>
              <a:round/>
              <a:headEnd/>
              <a:tailEnd/>
            </a:ln>
          </p:spPr>
          <p:txBody>
            <a:bodyPr/>
            <a:lstStyle/>
            <a:p>
              <a:endParaRPr lang="en-GB"/>
            </a:p>
          </p:txBody>
        </p:sp>
        <p:sp>
          <p:nvSpPr>
            <p:cNvPr id="58789" name="Freeform 80"/>
            <p:cNvSpPr>
              <a:spLocks/>
            </p:cNvSpPr>
            <p:nvPr/>
          </p:nvSpPr>
          <p:spPr bwMode="auto">
            <a:xfrm>
              <a:off x="2731" y="1355"/>
              <a:ext cx="151" cy="110"/>
            </a:xfrm>
            <a:custGeom>
              <a:avLst/>
              <a:gdLst>
                <a:gd name="T0" fmla="*/ 2147481244 w 151"/>
                <a:gd name="T1" fmla="*/ 2147481516 h 110"/>
                <a:gd name="T2" fmla="*/ 2147481244 w 151"/>
                <a:gd name="T3" fmla="*/ 2147481516 h 110"/>
                <a:gd name="T4" fmla="*/ 2147481244 w 151"/>
                <a:gd name="T5" fmla="*/ 2147481516 h 110"/>
                <a:gd name="T6" fmla="*/ 2147481244 w 151"/>
                <a:gd name="T7" fmla="*/ 2147481516 h 110"/>
                <a:gd name="T8" fmla="*/ 2147481244 w 151"/>
                <a:gd name="T9" fmla="*/ 2147481516 h 110"/>
                <a:gd name="T10" fmla="*/ 2147481244 w 151"/>
                <a:gd name="T11" fmla="*/ 2147481516 h 110"/>
                <a:gd name="T12" fmla="*/ 2147481244 w 151"/>
                <a:gd name="T13" fmla="*/ 2147481516 h 110"/>
                <a:gd name="T14" fmla="*/ 2147481244 w 151"/>
                <a:gd name="T15" fmla="*/ 2147481516 h 110"/>
                <a:gd name="T16" fmla="*/ 2147481244 w 151"/>
                <a:gd name="T17" fmla="*/ 2147481516 h 110"/>
                <a:gd name="T18" fmla="*/ 2147481244 w 151"/>
                <a:gd name="T19" fmla="*/ 2147481516 h 110"/>
                <a:gd name="T20" fmla="*/ 2147481244 w 151"/>
                <a:gd name="T21" fmla="*/ 2147481516 h 110"/>
                <a:gd name="T22" fmla="*/ 2147481244 w 151"/>
                <a:gd name="T23" fmla="*/ 2147481516 h 110"/>
                <a:gd name="T24" fmla="*/ 2147481244 w 151"/>
                <a:gd name="T25" fmla="*/ 2147481516 h 110"/>
                <a:gd name="T26" fmla="*/ 2147481244 w 151"/>
                <a:gd name="T27" fmla="*/ 2147481516 h 110"/>
                <a:gd name="T28" fmla="*/ 2147481244 w 151"/>
                <a:gd name="T29" fmla="*/ 2147481516 h 110"/>
                <a:gd name="T30" fmla="*/ 2147481244 w 151"/>
                <a:gd name="T31" fmla="*/ 2147481516 h 110"/>
                <a:gd name="T32" fmla="*/ 2147481244 w 151"/>
                <a:gd name="T33" fmla="*/ 2147481516 h 110"/>
                <a:gd name="T34" fmla="*/ 2147481244 w 151"/>
                <a:gd name="T35" fmla="*/ 2147481516 h 110"/>
                <a:gd name="T36" fmla="*/ 2147481244 w 151"/>
                <a:gd name="T37" fmla="*/ 2147481516 h 110"/>
                <a:gd name="T38" fmla="*/ 2147481244 w 151"/>
                <a:gd name="T39" fmla="*/ 2147481516 h 110"/>
                <a:gd name="T40" fmla="*/ 2147481244 w 151"/>
                <a:gd name="T41" fmla="*/ 2147481516 h 110"/>
                <a:gd name="T42" fmla="*/ 2147481244 w 151"/>
                <a:gd name="T43" fmla="*/ 2147481516 h 110"/>
                <a:gd name="T44" fmla="*/ 2147481244 w 151"/>
                <a:gd name="T45" fmla="*/ 2147481516 h 110"/>
                <a:gd name="T46" fmla="*/ 2147481244 w 151"/>
                <a:gd name="T47" fmla="*/ 2147481516 h 110"/>
                <a:gd name="T48" fmla="*/ 2147481244 w 151"/>
                <a:gd name="T49" fmla="*/ 2147481516 h 110"/>
                <a:gd name="T50" fmla="*/ 0 w 151"/>
                <a:gd name="T51" fmla="*/ 2147481516 h 110"/>
                <a:gd name="T52" fmla="*/ 0 w 151"/>
                <a:gd name="T53" fmla="*/ 2147481516 h 110"/>
                <a:gd name="T54" fmla="*/ 2147481244 w 151"/>
                <a:gd name="T55" fmla="*/ 2147481516 h 110"/>
                <a:gd name="T56" fmla="*/ 2147481244 w 151"/>
                <a:gd name="T57" fmla="*/ 2147481516 h 110"/>
                <a:gd name="T58" fmla="*/ 2147481244 w 151"/>
                <a:gd name="T59" fmla="*/ 2147481516 h 110"/>
                <a:gd name="T60" fmla="*/ 2147481244 w 151"/>
                <a:gd name="T61" fmla="*/ 0 h 110"/>
                <a:gd name="T62" fmla="*/ 2147481244 w 151"/>
                <a:gd name="T63" fmla="*/ 0 h 110"/>
                <a:gd name="T64" fmla="*/ 2147481244 w 151"/>
                <a:gd name="T65" fmla="*/ 2147481516 h 110"/>
                <a:gd name="T66" fmla="*/ 2147481244 w 151"/>
                <a:gd name="T67" fmla="*/ 2147481516 h 110"/>
                <a:gd name="T68" fmla="*/ 2147481244 w 151"/>
                <a:gd name="T69" fmla="*/ 2147481516 h 110"/>
                <a:gd name="T70" fmla="*/ 2147481244 w 151"/>
                <a:gd name="T71" fmla="*/ 2147481516 h 110"/>
                <a:gd name="T72" fmla="*/ 2147481244 w 151"/>
                <a:gd name="T73" fmla="*/ 2147481516 h 110"/>
                <a:gd name="T74" fmla="*/ 2147481244 w 151"/>
                <a:gd name="T75" fmla="*/ 2147481516 h 110"/>
                <a:gd name="T76" fmla="*/ 2147481244 w 151"/>
                <a:gd name="T77" fmla="*/ 2147481516 h 110"/>
                <a:gd name="T78" fmla="*/ 2147481244 w 151"/>
                <a:gd name="T79" fmla="*/ 2147481516 h 110"/>
                <a:gd name="T80" fmla="*/ 2147481244 w 151"/>
                <a:gd name="T81" fmla="*/ 2147481516 h 110"/>
                <a:gd name="T82" fmla="*/ 2147481244 w 151"/>
                <a:gd name="T83" fmla="*/ 2147481516 h 110"/>
                <a:gd name="T84" fmla="*/ 2147481244 w 151"/>
                <a:gd name="T85" fmla="*/ 2147481516 h 110"/>
                <a:gd name="T86" fmla="*/ 2147481244 w 151"/>
                <a:gd name="T87" fmla="*/ 2147481516 h 110"/>
                <a:gd name="T88" fmla="*/ 2147481244 w 151"/>
                <a:gd name="T89" fmla="*/ 2147481516 h 110"/>
                <a:gd name="T90" fmla="*/ 2147481244 w 151"/>
                <a:gd name="T91" fmla="*/ 2147481516 h 110"/>
                <a:gd name="T92" fmla="*/ 2147481244 w 151"/>
                <a:gd name="T93" fmla="*/ 2147481516 h 110"/>
                <a:gd name="T94" fmla="*/ 2147481244 w 151"/>
                <a:gd name="T95" fmla="*/ 2147481516 h 110"/>
                <a:gd name="T96" fmla="*/ 2147481244 w 151"/>
                <a:gd name="T97" fmla="*/ 2147481516 h 110"/>
                <a:gd name="T98" fmla="*/ 2147481244 w 151"/>
                <a:gd name="T99" fmla="*/ 2147481516 h 110"/>
                <a:gd name="T100" fmla="*/ 2147481244 w 151"/>
                <a:gd name="T101" fmla="*/ 2147481516 h 110"/>
                <a:gd name="T102" fmla="*/ 2147481244 w 151"/>
                <a:gd name="T103" fmla="*/ 2147481516 h 110"/>
                <a:gd name="T104" fmla="*/ 2147481244 w 151"/>
                <a:gd name="T105" fmla="*/ 2147481516 h 110"/>
                <a:gd name="T106" fmla="*/ 2147481244 w 151"/>
                <a:gd name="T107" fmla="*/ 2147481516 h 110"/>
                <a:gd name="T108" fmla="*/ 2147481244 w 151"/>
                <a:gd name="T109" fmla="*/ 2147481516 h 1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1"/>
                <a:gd name="T166" fmla="*/ 0 h 110"/>
                <a:gd name="T167" fmla="*/ 151 w 151"/>
                <a:gd name="T168" fmla="*/ 110 h 1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1" h="110">
                  <a:moveTo>
                    <a:pt x="130" y="108"/>
                  </a:moveTo>
                  <a:lnTo>
                    <a:pt x="126" y="108"/>
                  </a:lnTo>
                  <a:lnTo>
                    <a:pt x="118" y="106"/>
                  </a:lnTo>
                  <a:lnTo>
                    <a:pt x="108" y="104"/>
                  </a:lnTo>
                  <a:lnTo>
                    <a:pt x="98" y="106"/>
                  </a:lnTo>
                  <a:lnTo>
                    <a:pt x="90" y="108"/>
                  </a:lnTo>
                  <a:lnTo>
                    <a:pt x="88" y="108"/>
                  </a:lnTo>
                  <a:lnTo>
                    <a:pt x="88" y="106"/>
                  </a:lnTo>
                  <a:lnTo>
                    <a:pt x="86" y="102"/>
                  </a:lnTo>
                  <a:lnTo>
                    <a:pt x="80" y="102"/>
                  </a:lnTo>
                  <a:lnTo>
                    <a:pt x="76" y="102"/>
                  </a:lnTo>
                  <a:lnTo>
                    <a:pt x="74" y="102"/>
                  </a:lnTo>
                  <a:lnTo>
                    <a:pt x="72" y="100"/>
                  </a:lnTo>
                  <a:lnTo>
                    <a:pt x="70" y="94"/>
                  </a:lnTo>
                  <a:lnTo>
                    <a:pt x="64" y="92"/>
                  </a:lnTo>
                  <a:lnTo>
                    <a:pt x="58" y="90"/>
                  </a:lnTo>
                  <a:lnTo>
                    <a:pt x="50" y="88"/>
                  </a:lnTo>
                  <a:lnTo>
                    <a:pt x="46" y="84"/>
                  </a:lnTo>
                  <a:lnTo>
                    <a:pt x="44" y="88"/>
                  </a:lnTo>
                  <a:lnTo>
                    <a:pt x="40" y="88"/>
                  </a:lnTo>
                  <a:lnTo>
                    <a:pt x="38" y="88"/>
                  </a:lnTo>
                  <a:lnTo>
                    <a:pt x="36" y="84"/>
                  </a:lnTo>
                  <a:lnTo>
                    <a:pt x="14" y="76"/>
                  </a:lnTo>
                  <a:lnTo>
                    <a:pt x="14" y="66"/>
                  </a:lnTo>
                  <a:lnTo>
                    <a:pt x="6" y="52"/>
                  </a:lnTo>
                  <a:lnTo>
                    <a:pt x="0" y="38"/>
                  </a:lnTo>
                  <a:lnTo>
                    <a:pt x="0" y="18"/>
                  </a:lnTo>
                  <a:lnTo>
                    <a:pt x="4" y="18"/>
                  </a:lnTo>
                  <a:lnTo>
                    <a:pt x="14" y="16"/>
                  </a:lnTo>
                  <a:lnTo>
                    <a:pt x="26" y="10"/>
                  </a:lnTo>
                  <a:lnTo>
                    <a:pt x="44" y="0"/>
                  </a:lnTo>
                  <a:lnTo>
                    <a:pt x="62" y="0"/>
                  </a:lnTo>
                  <a:lnTo>
                    <a:pt x="64" y="4"/>
                  </a:lnTo>
                  <a:lnTo>
                    <a:pt x="64" y="6"/>
                  </a:lnTo>
                  <a:lnTo>
                    <a:pt x="70" y="8"/>
                  </a:lnTo>
                  <a:lnTo>
                    <a:pt x="80" y="6"/>
                  </a:lnTo>
                  <a:lnTo>
                    <a:pt x="120" y="6"/>
                  </a:lnTo>
                  <a:lnTo>
                    <a:pt x="124" y="10"/>
                  </a:lnTo>
                  <a:lnTo>
                    <a:pt x="128" y="12"/>
                  </a:lnTo>
                  <a:lnTo>
                    <a:pt x="132" y="14"/>
                  </a:lnTo>
                  <a:lnTo>
                    <a:pt x="134" y="16"/>
                  </a:lnTo>
                  <a:lnTo>
                    <a:pt x="138" y="22"/>
                  </a:lnTo>
                  <a:lnTo>
                    <a:pt x="140" y="30"/>
                  </a:lnTo>
                  <a:lnTo>
                    <a:pt x="140" y="36"/>
                  </a:lnTo>
                  <a:lnTo>
                    <a:pt x="144" y="42"/>
                  </a:lnTo>
                  <a:lnTo>
                    <a:pt x="138" y="46"/>
                  </a:lnTo>
                  <a:lnTo>
                    <a:pt x="136" y="48"/>
                  </a:lnTo>
                  <a:lnTo>
                    <a:pt x="134" y="50"/>
                  </a:lnTo>
                  <a:lnTo>
                    <a:pt x="136" y="58"/>
                  </a:lnTo>
                  <a:lnTo>
                    <a:pt x="142" y="66"/>
                  </a:lnTo>
                  <a:lnTo>
                    <a:pt x="151" y="84"/>
                  </a:lnTo>
                  <a:lnTo>
                    <a:pt x="146" y="88"/>
                  </a:lnTo>
                  <a:lnTo>
                    <a:pt x="140" y="94"/>
                  </a:lnTo>
                  <a:lnTo>
                    <a:pt x="132" y="110"/>
                  </a:lnTo>
                  <a:lnTo>
                    <a:pt x="130" y="108"/>
                  </a:lnTo>
                  <a:close/>
                </a:path>
              </a:pathLst>
            </a:custGeom>
            <a:solidFill>
              <a:srgbClr val="C0C0C0"/>
            </a:solidFill>
            <a:ln w="12700">
              <a:solidFill>
                <a:schemeClr val="bg1"/>
              </a:solidFill>
              <a:round/>
              <a:headEnd/>
              <a:tailEnd/>
            </a:ln>
          </p:spPr>
          <p:txBody>
            <a:bodyPr/>
            <a:lstStyle/>
            <a:p>
              <a:endParaRPr lang="en-GB"/>
            </a:p>
          </p:txBody>
        </p:sp>
        <p:sp>
          <p:nvSpPr>
            <p:cNvPr id="58790" name="Freeform 81"/>
            <p:cNvSpPr>
              <a:spLocks/>
            </p:cNvSpPr>
            <p:nvPr/>
          </p:nvSpPr>
          <p:spPr bwMode="auto">
            <a:xfrm>
              <a:off x="2934" y="1803"/>
              <a:ext cx="196" cy="196"/>
            </a:xfrm>
            <a:custGeom>
              <a:avLst/>
              <a:gdLst>
                <a:gd name="T0" fmla="*/ 2147481443 w 196"/>
                <a:gd name="T1" fmla="*/ 2147481443 h 196"/>
                <a:gd name="T2" fmla="*/ 2147481443 w 196"/>
                <a:gd name="T3" fmla="*/ 2147481443 h 196"/>
                <a:gd name="T4" fmla="*/ 2147481443 w 196"/>
                <a:gd name="T5" fmla="*/ 2147481443 h 196"/>
                <a:gd name="T6" fmla="*/ 2147481443 w 196"/>
                <a:gd name="T7" fmla="*/ 2147481443 h 196"/>
                <a:gd name="T8" fmla="*/ 2147481443 w 196"/>
                <a:gd name="T9" fmla="*/ 2147481443 h 196"/>
                <a:gd name="T10" fmla="*/ 2147481443 w 196"/>
                <a:gd name="T11" fmla="*/ 2147481443 h 196"/>
                <a:gd name="T12" fmla="*/ 0 w 196"/>
                <a:gd name="T13" fmla="*/ 2147481443 h 196"/>
                <a:gd name="T14" fmla="*/ 2147481443 w 196"/>
                <a:gd name="T15" fmla="*/ 2147481443 h 196"/>
                <a:gd name="T16" fmla="*/ 2147481443 w 196"/>
                <a:gd name="T17" fmla="*/ 2147481443 h 196"/>
                <a:gd name="T18" fmla="*/ 0 w 196"/>
                <a:gd name="T19" fmla="*/ 2147481443 h 196"/>
                <a:gd name="T20" fmla="*/ 2147481443 w 196"/>
                <a:gd name="T21" fmla="*/ 2147481443 h 196"/>
                <a:gd name="T22" fmla="*/ 2147481443 w 196"/>
                <a:gd name="T23" fmla="*/ 2147481443 h 196"/>
                <a:gd name="T24" fmla="*/ 2147481443 w 196"/>
                <a:gd name="T25" fmla="*/ 2147481443 h 196"/>
                <a:gd name="T26" fmla="*/ 2147481443 w 196"/>
                <a:gd name="T27" fmla="*/ 2147481443 h 196"/>
                <a:gd name="T28" fmla="*/ 2147481443 w 196"/>
                <a:gd name="T29" fmla="*/ 2147481443 h 196"/>
                <a:gd name="T30" fmla="*/ 2147481443 w 196"/>
                <a:gd name="T31" fmla="*/ 2147481443 h 196"/>
                <a:gd name="T32" fmla="*/ 2147481443 w 196"/>
                <a:gd name="T33" fmla="*/ 2147481443 h 196"/>
                <a:gd name="T34" fmla="*/ 2147481443 w 196"/>
                <a:gd name="T35" fmla="*/ 2147481443 h 196"/>
                <a:gd name="T36" fmla="*/ 2147481443 w 196"/>
                <a:gd name="T37" fmla="*/ 2147481443 h 196"/>
                <a:gd name="T38" fmla="*/ 2147481443 w 196"/>
                <a:gd name="T39" fmla="*/ 2147481443 h 196"/>
                <a:gd name="T40" fmla="*/ 2147481443 w 196"/>
                <a:gd name="T41" fmla="*/ 2147481443 h 196"/>
                <a:gd name="T42" fmla="*/ 2147481443 w 196"/>
                <a:gd name="T43" fmla="*/ 2147481443 h 196"/>
                <a:gd name="T44" fmla="*/ 2147481443 w 196"/>
                <a:gd name="T45" fmla="*/ 2147481443 h 196"/>
                <a:gd name="T46" fmla="*/ 2147481443 w 196"/>
                <a:gd name="T47" fmla="*/ 2147481443 h 196"/>
                <a:gd name="T48" fmla="*/ 2147481443 w 196"/>
                <a:gd name="T49" fmla="*/ 2147481443 h 196"/>
                <a:gd name="T50" fmla="*/ 2147481443 w 196"/>
                <a:gd name="T51" fmla="*/ 2147481443 h 196"/>
                <a:gd name="T52" fmla="*/ 2147481443 w 196"/>
                <a:gd name="T53" fmla="*/ 2147481443 h 196"/>
                <a:gd name="T54" fmla="*/ 2147481443 w 196"/>
                <a:gd name="T55" fmla="*/ 2147481443 h 196"/>
                <a:gd name="T56" fmla="*/ 2147481443 w 196"/>
                <a:gd name="T57" fmla="*/ 2147481443 h 196"/>
                <a:gd name="T58" fmla="*/ 2147481443 w 196"/>
                <a:gd name="T59" fmla="*/ 2147481443 h 196"/>
                <a:gd name="T60" fmla="*/ 2147481443 w 196"/>
                <a:gd name="T61" fmla="*/ 2147481443 h 196"/>
                <a:gd name="T62" fmla="*/ 2147481443 w 196"/>
                <a:gd name="T63" fmla="*/ 2147481443 h 1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196"/>
                <a:gd name="T98" fmla="*/ 196 w 196"/>
                <a:gd name="T99" fmla="*/ 196 h 1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196">
                  <a:moveTo>
                    <a:pt x="194" y="172"/>
                  </a:moveTo>
                  <a:lnTo>
                    <a:pt x="188" y="172"/>
                  </a:lnTo>
                  <a:lnTo>
                    <a:pt x="184" y="176"/>
                  </a:lnTo>
                  <a:lnTo>
                    <a:pt x="174" y="182"/>
                  </a:lnTo>
                  <a:lnTo>
                    <a:pt x="168" y="190"/>
                  </a:lnTo>
                  <a:lnTo>
                    <a:pt x="158" y="196"/>
                  </a:lnTo>
                  <a:lnTo>
                    <a:pt x="152" y="190"/>
                  </a:lnTo>
                  <a:lnTo>
                    <a:pt x="14" y="190"/>
                  </a:lnTo>
                  <a:lnTo>
                    <a:pt x="8" y="54"/>
                  </a:lnTo>
                  <a:lnTo>
                    <a:pt x="8" y="48"/>
                  </a:lnTo>
                  <a:lnTo>
                    <a:pt x="4" y="44"/>
                  </a:lnTo>
                  <a:lnTo>
                    <a:pt x="2" y="40"/>
                  </a:lnTo>
                  <a:lnTo>
                    <a:pt x="0" y="32"/>
                  </a:lnTo>
                  <a:lnTo>
                    <a:pt x="0" y="28"/>
                  </a:lnTo>
                  <a:lnTo>
                    <a:pt x="2" y="24"/>
                  </a:lnTo>
                  <a:lnTo>
                    <a:pt x="4" y="20"/>
                  </a:lnTo>
                  <a:lnTo>
                    <a:pt x="6" y="16"/>
                  </a:lnTo>
                  <a:lnTo>
                    <a:pt x="2" y="14"/>
                  </a:lnTo>
                  <a:lnTo>
                    <a:pt x="0" y="12"/>
                  </a:lnTo>
                  <a:lnTo>
                    <a:pt x="0" y="10"/>
                  </a:lnTo>
                  <a:lnTo>
                    <a:pt x="0" y="8"/>
                  </a:lnTo>
                  <a:lnTo>
                    <a:pt x="2" y="4"/>
                  </a:lnTo>
                  <a:lnTo>
                    <a:pt x="6" y="0"/>
                  </a:lnTo>
                  <a:lnTo>
                    <a:pt x="40" y="10"/>
                  </a:lnTo>
                  <a:lnTo>
                    <a:pt x="58" y="14"/>
                  </a:lnTo>
                  <a:lnTo>
                    <a:pt x="74" y="16"/>
                  </a:lnTo>
                  <a:lnTo>
                    <a:pt x="82" y="14"/>
                  </a:lnTo>
                  <a:lnTo>
                    <a:pt x="90" y="8"/>
                  </a:lnTo>
                  <a:lnTo>
                    <a:pt x="98" y="4"/>
                  </a:lnTo>
                  <a:lnTo>
                    <a:pt x="108" y="2"/>
                  </a:lnTo>
                  <a:lnTo>
                    <a:pt x="112" y="2"/>
                  </a:lnTo>
                  <a:lnTo>
                    <a:pt x="116" y="6"/>
                  </a:lnTo>
                  <a:lnTo>
                    <a:pt x="120" y="8"/>
                  </a:lnTo>
                  <a:lnTo>
                    <a:pt x="126" y="10"/>
                  </a:lnTo>
                  <a:lnTo>
                    <a:pt x="134" y="10"/>
                  </a:lnTo>
                  <a:lnTo>
                    <a:pt x="142" y="8"/>
                  </a:lnTo>
                  <a:lnTo>
                    <a:pt x="148" y="8"/>
                  </a:lnTo>
                  <a:lnTo>
                    <a:pt x="150" y="8"/>
                  </a:lnTo>
                  <a:lnTo>
                    <a:pt x="152" y="10"/>
                  </a:lnTo>
                  <a:lnTo>
                    <a:pt x="158" y="16"/>
                  </a:lnTo>
                  <a:lnTo>
                    <a:pt x="164" y="24"/>
                  </a:lnTo>
                  <a:lnTo>
                    <a:pt x="168" y="34"/>
                  </a:lnTo>
                  <a:lnTo>
                    <a:pt x="170" y="46"/>
                  </a:lnTo>
                  <a:lnTo>
                    <a:pt x="166" y="60"/>
                  </a:lnTo>
                  <a:lnTo>
                    <a:pt x="166" y="68"/>
                  </a:lnTo>
                  <a:lnTo>
                    <a:pt x="170" y="72"/>
                  </a:lnTo>
                  <a:lnTo>
                    <a:pt x="164" y="74"/>
                  </a:lnTo>
                  <a:lnTo>
                    <a:pt x="164" y="72"/>
                  </a:lnTo>
                  <a:lnTo>
                    <a:pt x="162" y="72"/>
                  </a:lnTo>
                  <a:lnTo>
                    <a:pt x="156" y="72"/>
                  </a:lnTo>
                  <a:lnTo>
                    <a:pt x="152" y="68"/>
                  </a:lnTo>
                  <a:lnTo>
                    <a:pt x="144" y="56"/>
                  </a:lnTo>
                  <a:lnTo>
                    <a:pt x="138" y="44"/>
                  </a:lnTo>
                  <a:lnTo>
                    <a:pt x="130" y="34"/>
                  </a:lnTo>
                  <a:lnTo>
                    <a:pt x="132" y="42"/>
                  </a:lnTo>
                  <a:lnTo>
                    <a:pt x="134" y="50"/>
                  </a:lnTo>
                  <a:lnTo>
                    <a:pt x="146" y="72"/>
                  </a:lnTo>
                  <a:lnTo>
                    <a:pt x="168" y="110"/>
                  </a:lnTo>
                  <a:lnTo>
                    <a:pt x="174" y="120"/>
                  </a:lnTo>
                  <a:lnTo>
                    <a:pt x="180" y="128"/>
                  </a:lnTo>
                  <a:lnTo>
                    <a:pt x="186" y="136"/>
                  </a:lnTo>
                  <a:lnTo>
                    <a:pt x="190" y="148"/>
                  </a:lnTo>
                  <a:lnTo>
                    <a:pt x="192" y="162"/>
                  </a:lnTo>
                  <a:lnTo>
                    <a:pt x="196" y="172"/>
                  </a:lnTo>
                  <a:lnTo>
                    <a:pt x="194" y="172"/>
                  </a:lnTo>
                  <a:close/>
                </a:path>
              </a:pathLst>
            </a:custGeom>
            <a:solidFill>
              <a:srgbClr val="C0C0C0"/>
            </a:solidFill>
            <a:ln w="12700">
              <a:solidFill>
                <a:schemeClr val="bg1"/>
              </a:solidFill>
              <a:round/>
              <a:headEnd/>
              <a:tailEnd/>
            </a:ln>
          </p:spPr>
          <p:txBody>
            <a:bodyPr/>
            <a:lstStyle/>
            <a:p>
              <a:endParaRPr lang="en-GB"/>
            </a:p>
          </p:txBody>
        </p:sp>
        <p:sp>
          <p:nvSpPr>
            <p:cNvPr id="58791" name="Freeform 82"/>
            <p:cNvSpPr>
              <a:spLocks/>
            </p:cNvSpPr>
            <p:nvPr/>
          </p:nvSpPr>
          <p:spPr bwMode="auto">
            <a:xfrm>
              <a:off x="2683" y="1771"/>
              <a:ext cx="265" cy="270"/>
            </a:xfrm>
            <a:custGeom>
              <a:avLst/>
              <a:gdLst>
                <a:gd name="T0" fmla="*/ 2147481123 w 265"/>
                <a:gd name="T1" fmla="*/ 2147481141 h 270"/>
                <a:gd name="T2" fmla="*/ 2147481123 w 265"/>
                <a:gd name="T3" fmla="*/ 2147481141 h 270"/>
                <a:gd name="T4" fmla="*/ 2147481123 w 265"/>
                <a:gd name="T5" fmla="*/ 2147481141 h 270"/>
                <a:gd name="T6" fmla="*/ 2147481123 w 265"/>
                <a:gd name="T7" fmla="*/ 2147481141 h 270"/>
                <a:gd name="T8" fmla="*/ 2147481123 w 265"/>
                <a:gd name="T9" fmla="*/ 2147481141 h 270"/>
                <a:gd name="T10" fmla="*/ 2147481123 w 265"/>
                <a:gd name="T11" fmla="*/ 2147481141 h 270"/>
                <a:gd name="T12" fmla="*/ 2147481123 w 265"/>
                <a:gd name="T13" fmla="*/ 2147481141 h 270"/>
                <a:gd name="T14" fmla="*/ 2147481123 w 265"/>
                <a:gd name="T15" fmla="*/ 2147481141 h 270"/>
                <a:gd name="T16" fmla="*/ 2147481123 w 265"/>
                <a:gd name="T17" fmla="*/ 2147481141 h 270"/>
                <a:gd name="T18" fmla="*/ 2147481123 w 265"/>
                <a:gd name="T19" fmla="*/ 2147481141 h 270"/>
                <a:gd name="T20" fmla="*/ 2147481123 w 265"/>
                <a:gd name="T21" fmla="*/ 2147481141 h 270"/>
                <a:gd name="T22" fmla="*/ 2147481123 w 265"/>
                <a:gd name="T23" fmla="*/ 2147481141 h 270"/>
                <a:gd name="T24" fmla="*/ 2147481123 w 265"/>
                <a:gd name="T25" fmla="*/ 2147481141 h 270"/>
                <a:gd name="T26" fmla="*/ 2147481123 w 265"/>
                <a:gd name="T27" fmla="*/ 2147481141 h 270"/>
                <a:gd name="T28" fmla="*/ 2147481123 w 265"/>
                <a:gd name="T29" fmla="*/ 2147481141 h 270"/>
                <a:gd name="T30" fmla="*/ 2147481123 w 265"/>
                <a:gd name="T31" fmla="*/ 2147481141 h 270"/>
                <a:gd name="T32" fmla="*/ 2147481123 w 265"/>
                <a:gd name="T33" fmla="*/ 2147481141 h 270"/>
                <a:gd name="T34" fmla="*/ 2147481123 w 265"/>
                <a:gd name="T35" fmla="*/ 2147481141 h 270"/>
                <a:gd name="T36" fmla="*/ 2147481123 w 265"/>
                <a:gd name="T37" fmla="*/ 2147481141 h 270"/>
                <a:gd name="T38" fmla="*/ 2147481123 w 265"/>
                <a:gd name="T39" fmla="*/ 2147481141 h 270"/>
                <a:gd name="T40" fmla="*/ 2147481123 w 265"/>
                <a:gd name="T41" fmla="*/ 2147481141 h 270"/>
                <a:gd name="T42" fmla="*/ 2147481123 w 265"/>
                <a:gd name="T43" fmla="*/ 2147481141 h 270"/>
                <a:gd name="T44" fmla="*/ 2147481123 w 265"/>
                <a:gd name="T45" fmla="*/ 2147481141 h 270"/>
                <a:gd name="T46" fmla="*/ 2147481123 w 265"/>
                <a:gd name="T47" fmla="*/ 2147481141 h 270"/>
                <a:gd name="T48" fmla="*/ 2147481123 w 265"/>
                <a:gd name="T49" fmla="*/ 2147481141 h 270"/>
                <a:gd name="T50" fmla="*/ 2147481123 w 265"/>
                <a:gd name="T51" fmla="*/ 2147481141 h 270"/>
                <a:gd name="T52" fmla="*/ 2147481123 w 265"/>
                <a:gd name="T53" fmla="*/ 2147481141 h 270"/>
                <a:gd name="T54" fmla="*/ 2147481123 w 265"/>
                <a:gd name="T55" fmla="*/ 2147481141 h 270"/>
                <a:gd name="T56" fmla="*/ 2147481123 w 265"/>
                <a:gd name="T57" fmla="*/ 2147481141 h 270"/>
                <a:gd name="T58" fmla="*/ 2147481123 w 265"/>
                <a:gd name="T59" fmla="*/ 2147481141 h 270"/>
                <a:gd name="T60" fmla="*/ 0 w 265"/>
                <a:gd name="T61" fmla="*/ 2147481141 h 270"/>
                <a:gd name="T62" fmla="*/ 0 w 265"/>
                <a:gd name="T63" fmla="*/ 2147481141 h 270"/>
                <a:gd name="T64" fmla="*/ 2147481123 w 265"/>
                <a:gd name="T65" fmla="*/ 2147481141 h 270"/>
                <a:gd name="T66" fmla="*/ 2147481123 w 265"/>
                <a:gd name="T67" fmla="*/ 2147481141 h 270"/>
                <a:gd name="T68" fmla="*/ 0 w 265"/>
                <a:gd name="T69" fmla="*/ 2147481141 h 270"/>
                <a:gd name="T70" fmla="*/ 2147481123 w 265"/>
                <a:gd name="T71" fmla="*/ 2147481141 h 270"/>
                <a:gd name="T72" fmla="*/ 2147481123 w 265"/>
                <a:gd name="T73" fmla="*/ 2147481141 h 270"/>
                <a:gd name="T74" fmla="*/ 2147481123 w 265"/>
                <a:gd name="T75" fmla="*/ 2147481141 h 270"/>
                <a:gd name="T76" fmla="*/ 2147481123 w 265"/>
                <a:gd name="T77" fmla="*/ 2147481141 h 270"/>
                <a:gd name="T78" fmla="*/ 2147481123 w 265"/>
                <a:gd name="T79" fmla="*/ 2147481141 h 270"/>
                <a:gd name="T80" fmla="*/ 2147481123 w 265"/>
                <a:gd name="T81" fmla="*/ 2147481141 h 270"/>
                <a:gd name="T82" fmla="*/ 2147481123 w 265"/>
                <a:gd name="T83" fmla="*/ 2147481141 h 270"/>
                <a:gd name="T84" fmla="*/ 2147481123 w 265"/>
                <a:gd name="T85" fmla="*/ 2147481141 h 270"/>
                <a:gd name="T86" fmla="*/ 2147481123 w 265"/>
                <a:gd name="T87" fmla="*/ 2147481141 h 270"/>
                <a:gd name="T88" fmla="*/ 2147481123 w 265"/>
                <a:gd name="T89" fmla="*/ 2147481141 h 2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5"/>
                <a:gd name="T136" fmla="*/ 0 h 270"/>
                <a:gd name="T137" fmla="*/ 265 w 265"/>
                <a:gd name="T138" fmla="*/ 270 h 2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5" h="270">
                  <a:moveTo>
                    <a:pt x="265" y="222"/>
                  </a:moveTo>
                  <a:lnTo>
                    <a:pt x="259" y="86"/>
                  </a:lnTo>
                  <a:lnTo>
                    <a:pt x="259" y="80"/>
                  </a:lnTo>
                  <a:lnTo>
                    <a:pt x="255" y="76"/>
                  </a:lnTo>
                  <a:lnTo>
                    <a:pt x="253" y="72"/>
                  </a:lnTo>
                  <a:lnTo>
                    <a:pt x="251" y="64"/>
                  </a:lnTo>
                  <a:lnTo>
                    <a:pt x="251" y="60"/>
                  </a:lnTo>
                  <a:lnTo>
                    <a:pt x="253" y="56"/>
                  </a:lnTo>
                  <a:lnTo>
                    <a:pt x="255" y="52"/>
                  </a:lnTo>
                  <a:lnTo>
                    <a:pt x="257" y="48"/>
                  </a:lnTo>
                  <a:lnTo>
                    <a:pt x="253" y="46"/>
                  </a:lnTo>
                  <a:lnTo>
                    <a:pt x="251" y="44"/>
                  </a:lnTo>
                  <a:lnTo>
                    <a:pt x="251" y="42"/>
                  </a:lnTo>
                  <a:lnTo>
                    <a:pt x="251" y="40"/>
                  </a:lnTo>
                  <a:lnTo>
                    <a:pt x="253" y="36"/>
                  </a:lnTo>
                  <a:lnTo>
                    <a:pt x="257" y="32"/>
                  </a:lnTo>
                  <a:lnTo>
                    <a:pt x="229" y="22"/>
                  </a:lnTo>
                  <a:lnTo>
                    <a:pt x="223" y="18"/>
                  </a:lnTo>
                  <a:lnTo>
                    <a:pt x="217" y="12"/>
                  </a:lnTo>
                  <a:lnTo>
                    <a:pt x="211" y="6"/>
                  </a:lnTo>
                  <a:lnTo>
                    <a:pt x="207" y="4"/>
                  </a:lnTo>
                  <a:lnTo>
                    <a:pt x="203" y="4"/>
                  </a:lnTo>
                  <a:lnTo>
                    <a:pt x="192" y="6"/>
                  </a:lnTo>
                  <a:lnTo>
                    <a:pt x="182" y="12"/>
                  </a:lnTo>
                  <a:lnTo>
                    <a:pt x="174" y="22"/>
                  </a:lnTo>
                  <a:lnTo>
                    <a:pt x="172" y="26"/>
                  </a:lnTo>
                  <a:lnTo>
                    <a:pt x="170" y="30"/>
                  </a:lnTo>
                  <a:lnTo>
                    <a:pt x="172" y="38"/>
                  </a:lnTo>
                  <a:lnTo>
                    <a:pt x="174" y="40"/>
                  </a:lnTo>
                  <a:lnTo>
                    <a:pt x="176" y="42"/>
                  </a:lnTo>
                  <a:lnTo>
                    <a:pt x="174" y="48"/>
                  </a:lnTo>
                  <a:lnTo>
                    <a:pt x="170" y="52"/>
                  </a:lnTo>
                  <a:lnTo>
                    <a:pt x="166" y="56"/>
                  </a:lnTo>
                  <a:lnTo>
                    <a:pt x="158" y="58"/>
                  </a:lnTo>
                  <a:lnTo>
                    <a:pt x="154" y="58"/>
                  </a:lnTo>
                  <a:lnTo>
                    <a:pt x="148" y="56"/>
                  </a:lnTo>
                  <a:lnTo>
                    <a:pt x="140" y="50"/>
                  </a:lnTo>
                  <a:lnTo>
                    <a:pt x="132" y="44"/>
                  </a:lnTo>
                  <a:lnTo>
                    <a:pt x="122" y="40"/>
                  </a:lnTo>
                  <a:lnTo>
                    <a:pt x="118" y="38"/>
                  </a:lnTo>
                  <a:lnTo>
                    <a:pt x="112" y="38"/>
                  </a:lnTo>
                  <a:lnTo>
                    <a:pt x="108" y="38"/>
                  </a:lnTo>
                  <a:lnTo>
                    <a:pt x="104" y="36"/>
                  </a:lnTo>
                  <a:lnTo>
                    <a:pt x="98" y="32"/>
                  </a:lnTo>
                  <a:lnTo>
                    <a:pt x="94" y="26"/>
                  </a:lnTo>
                  <a:lnTo>
                    <a:pt x="90" y="20"/>
                  </a:lnTo>
                  <a:lnTo>
                    <a:pt x="86" y="18"/>
                  </a:lnTo>
                  <a:lnTo>
                    <a:pt x="80" y="16"/>
                  </a:lnTo>
                  <a:lnTo>
                    <a:pt x="56" y="10"/>
                  </a:lnTo>
                  <a:lnTo>
                    <a:pt x="44" y="6"/>
                  </a:lnTo>
                  <a:lnTo>
                    <a:pt x="32" y="0"/>
                  </a:lnTo>
                  <a:lnTo>
                    <a:pt x="28" y="4"/>
                  </a:lnTo>
                  <a:lnTo>
                    <a:pt x="28" y="10"/>
                  </a:lnTo>
                  <a:lnTo>
                    <a:pt x="28" y="14"/>
                  </a:lnTo>
                  <a:lnTo>
                    <a:pt x="28" y="20"/>
                  </a:lnTo>
                  <a:lnTo>
                    <a:pt x="18" y="26"/>
                  </a:lnTo>
                  <a:lnTo>
                    <a:pt x="12" y="32"/>
                  </a:lnTo>
                  <a:lnTo>
                    <a:pt x="8" y="38"/>
                  </a:lnTo>
                  <a:lnTo>
                    <a:pt x="8" y="42"/>
                  </a:lnTo>
                  <a:lnTo>
                    <a:pt x="10" y="44"/>
                  </a:lnTo>
                  <a:lnTo>
                    <a:pt x="4" y="56"/>
                  </a:lnTo>
                  <a:lnTo>
                    <a:pt x="0" y="60"/>
                  </a:lnTo>
                  <a:lnTo>
                    <a:pt x="0" y="66"/>
                  </a:lnTo>
                  <a:lnTo>
                    <a:pt x="0" y="74"/>
                  </a:lnTo>
                  <a:lnTo>
                    <a:pt x="2" y="80"/>
                  </a:lnTo>
                  <a:lnTo>
                    <a:pt x="4" y="86"/>
                  </a:lnTo>
                  <a:lnTo>
                    <a:pt x="4" y="94"/>
                  </a:lnTo>
                  <a:lnTo>
                    <a:pt x="6" y="128"/>
                  </a:lnTo>
                  <a:lnTo>
                    <a:pt x="2" y="134"/>
                  </a:lnTo>
                  <a:lnTo>
                    <a:pt x="0" y="142"/>
                  </a:lnTo>
                  <a:lnTo>
                    <a:pt x="2" y="146"/>
                  </a:lnTo>
                  <a:lnTo>
                    <a:pt x="4" y="150"/>
                  </a:lnTo>
                  <a:lnTo>
                    <a:pt x="10" y="164"/>
                  </a:lnTo>
                  <a:lnTo>
                    <a:pt x="12" y="170"/>
                  </a:lnTo>
                  <a:lnTo>
                    <a:pt x="18" y="174"/>
                  </a:lnTo>
                  <a:lnTo>
                    <a:pt x="30" y="178"/>
                  </a:lnTo>
                  <a:lnTo>
                    <a:pt x="34" y="180"/>
                  </a:lnTo>
                  <a:lnTo>
                    <a:pt x="38" y="186"/>
                  </a:lnTo>
                  <a:lnTo>
                    <a:pt x="42" y="196"/>
                  </a:lnTo>
                  <a:lnTo>
                    <a:pt x="44" y="196"/>
                  </a:lnTo>
                  <a:lnTo>
                    <a:pt x="48" y="196"/>
                  </a:lnTo>
                  <a:lnTo>
                    <a:pt x="58" y="196"/>
                  </a:lnTo>
                  <a:lnTo>
                    <a:pt x="64" y="198"/>
                  </a:lnTo>
                  <a:lnTo>
                    <a:pt x="70" y="200"/>
                  </a:lnTo>
                  <a:lnTo>
                    <a:pt x="74" y="204"/>
                  </a:lnTo>
                  <a:lnTo>
                    <a:pt x="78" y="210"/>
                  </a:lnTo>
                  <a:lnTo>
                    <a:pt x="110" y="196"/>
                  </a:lnTo>
                  <a:lnTo>
                    <a:pt x="247" y="270"/>
                  </a:lnTo>
                  <a:lnTo>
                    <a:pt x="251" y="262"/>
                  </a:lnTo>
                  <a:lnTo>
                    <a:pt x="265" y="262"/>
                  </a:lnTo>
                  <a:lnTo>
                    <a:pt x="265" y="222"/>
                  </a:lnTo>
                  <a:close/>
                </a:path>
              </a:pathLst>
            </a:custGeom>
            <a:solidFill>
              <a:srgbClr val="C0C0C0"/>
            </a:solidFill>
            <a:ln w="12700">
              <a:solidFill>
                <a:schemeClr val="bg1"/>
              </a:solidFill>
              <a:round/>
              <a:headEnd/>
              <a:tailEnd/>
            </a:ln>
          </p:spPr>
          <p:txBody>
            <a:bodyPr/>
            <a:lstStyle/>
            <a:p>
              <a:endParaRPr lang="en-GB"/>
            </a:p>
          </p:txBody>
        </p:sp>
        <p:sp>
          <p:nvSpPr>
            <p:cNvPr id="58792" name="Freeform 83"/>
            <p:cNvSpPr>
              <a:spLocks/>
            </p:cNvSpPr>
            <p:nvPr/>
          </p:nvSpPr>
          <p:spPr bwMode="auto">
            <a:xfrm>
              <a:off x="2383" y="1695"/>
              <a:ext cx="342" cy="358"/>
            </a:xfrm>
            <a:custGeom>
              <a:avLst/>
              <a:gdLst>
                <a:gd name="T0" fmla="*/ 2147481345 w 342"/>
                <a:gd name="T1" fmla="*/ 2147481380 h 358"/>
                <a:gd name="T2" fmla="*/ 2147481345 w 342"/>
                <a:gd name="T3" fmla="*/ 2147481380 h 358"/>
                <a:gd name="T4" fmla="*/ 2147481345 w 342"/>
                <a:gd name="T5" fmla="*/ 2147481380 h 358"/>
                <a:gd name="T6" fmla="*/ 2147481345 w 342"/>
                <a:gd name="T7" fmla="*/ 2147481380 h 358"/>
                <a:gd name="T8" fmla="*/ 2147481345 w 342"/>
                <a:gd name="T9" fmla="*/ 2147481380 h 358"/>
                <a:gd name="T10" fmla="*/ 2147481345 w 342"/>
                <a:gd name="T11" fmla="*/ 2147481380 h 358"/>
                <a:gd name="T12" fmla="*/ 2147481345 w 342"/>
                <a:gd name="T13" fmla="*/ 2147481380 h 358"/>
                <a:gd name="T14" fmla="*/ 2147481345 w 342"/>
                <a:gd name="T15" fmla="*/ 2147481380 h 358"/>
                <a:gd name="T16" fmla="*/ 2147481345 w 342"/>
                <a:gd name="T17" fmla="*/ 2147481380 h 358"/>
                <a:gd name="T18" fmla="*/ 2147481345 w 342"/>
                <a:gd name="T19" fmla="*/ 2147481380 h 358"/>
                <a:gd name="T20" fmla="*/ 2147481345 w 342"/>
                <a:gd name="T21" fmla="*/ 2147481380 h 358"/>
                <a:gd name="T22" fmla="*/ 2147481345 w 342"/>
                <a:gd name="T23" fmla="*/ 2147481380 h 358"/>
                <a:gd name="T24" fmla="*/ 2147481345 w 342"/>
                <a:gd name="T25" fmla="*/ 2147481380 h 358"/>
                <a:gd name="T26" fmla="*/ 2147481345 w 342"/>
                <a:gd name="T27" fmla="*/ 2147481380 h 358"/>
                <a:gd name="T28" fmla="*/ 2147481345 w 342"/>
                <a:gd name="T29" fmla="*/ 2147481380 h 358"/>
                <a:gd name="T30" fmla="*/ 2147481345 w 342"/>
                <a:gd name="T31" fmla="*/ 2147481380 h 358"/>
                <a:gd name="T32" fmla="*/ 2147481345 w 342"/>
                <a:gd name="T33" fmla="*/ 2147481380 h 358"/>
                <a:gd name="T34" fmla="*/ 2147481345 w 342"/>
                <a:gd name="T35" fmla="*/ 2147481380 h 358"/>
                <a:gd name="T36" fmla="*/ 2147481345 w 342"/>
                <a:gd name="T37" fmla="*/ 2147481380 h 358"/>
                <a:gd name="T38" fmla="*/ 2147481345 w 342"/>
                <a:gd name="T39" fmla="*/ 2147481380 h 358"/>
                <a:gd name="T40" fmla="*/ 2147481345 w 342"/>
                <a:gd name="T41" fmla="*/ 2147481380 h 358"/>
                <a:gd name="T42" fmla="*/ 2147481345 w 342"/>
                <a:gd name="T43" fmla="*/ 2147481380 h 358"/>
                <a:gd name="T44" fmla="*/ 2147481345 w 342"/>
                <a:gd name="T45" fmla="*/ 2147481380 h 358"/>
                <a:gd name="T46" fmla="*/ 2147481345 w 342"/>
                <a:gd name="T47" fmla="*/ 2147481380 h 358"/>
                <a:gd name="T48" fmla="*/ 2147481345 w 342"/>
                <a:gd name="T49" fmla="*/ 2147481380 h 358"/>
                <a:gd name="T50" fmla="*/ 2147481345 w 342"/>
                <a:gd name="T51" fmla="*/ 2147481380 h 358"/>
                <a:gd name="T52" fmla="*/ 2147481345 w 342"/>
                <a:gd name="T53" fmla="*/ 2147481380 h 358"/>
                <a:gd name="T54" fmla="*/ 2147481345 w 342"/>
                <a:gd name="T55" fmla="*/ 2147481380 h 358"/>
                <a:gd name="T56" fmla="*/ 2147481345 w 342"/>
                <a:gd name="T57" fmla="*/ 2147481380 h 358"/>
                <a:gd name="T58" fmla="*/ 2147481345 w 342"/>
                <a:gd name="T59" fmla="*/ 2147481380 h 358"/>
                <a:gd name="T60" fmla="*/ 2147481345 w 342"/>
                <a:gd name="T61" fmla="*/ 2147481380 h 358"/>
                <a:gd name="T62" fmla="*/ 2147481345 w 342"/>
                <a:gd name="T63" fmla="*/ 2147481380 h 358"/>
                <a:gd name="T64" fmla="*/ 0 w 342"/>
                <a:gd name="T65" fmla="*/ 2147481380 h 358"/>
                <a:gd name="T66" fmla="*/ 2147481345 w 342"/>
                <a:gd name="T67" fmla="*/ 2147481380 h 358"/>
                <a:gd name="T68" fmla="*/ 2147481345 w 342"/>
                <a:gd name="T69" fmla="*/ 2147481380 h 358"/>
                <a:gd name="T70" fmla="*/ 2147481345 w 342"/>
                <a:gd name="T71" fmla="*/ 2147481380 h 358"/>
                <a:gd name="T72" fmla="*/ 2147481345 w 342"/>
                <a:gd name="T73" fmla="*/ 2147481380 h 358"/>
                <a:gd name="T74" fmla="*/ 2147481345 w 342"/>
                <a:gd name="T75" fmla="*/ 2147481380 h 358"/>
                <a:gd name="T76" fmla="*/ 2147481345 w 342"/>
                <a:gd name="T77" fmla="*/ 2147481380 h 358"/>
                <a:gd name="T78" fmla="*/ 2147481345 w 342"/>
                <a:gd name="T79" fmla="*/ 2147481380 h 358"/>
                <a:gd name="T80" fmla="*/ 2147481345 w 342"/>
                <a:gd name="T81" fmla="*/ 2147481380 h 358"/>
                <a:gd name="T82" fmla="*/ 2147481345 w 342"/>
                <a:gd name="T83" fmla="*/ 2147481380 h 358"/>
                <a:gd name="T84" fmla="*/ 2147481345 w 342"/>
                <a:gd name="T85" fmla="*/ 2147481380 h 358"/>
                <a:gd name="T86" fmla="*/ 2147481345 w 342"/>
                <a:gd name="T87" fmla="*/ 2147481380 h 3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2"/>
                <a:gd name="T133" fmla="*/ 0 h 358"/>
                <a:gd name="T134" fmla="*/ 342 w 342"/>
                <a:gd name="T135" fmla="*/ 358 h 3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2" h="358">
                  <a:moveTo>
                    <a:pt x="106" y="40"/>
                  </a:moveTo>
                  <a:lnTo>
                    <a:pt x="118" y="38"/>
                  </a:lnTo>
                  <a:lnTo>
                    <a:pt x="126" y="34"/>
                  </a:lnTo>
                  <a:lnTo>
                    <a:pt x="134" y="28"/>
                  </a:lnTo>
                  <a:lnTo>
                    <a:pt x="142" y="22"/>
                  </a:lnTo>
                  <a:lnTo>
                    <a:pt x="158" y="16"/>
                  </a:lnTo>
                  <a:lnTo>
                    <a:pt x="178" y="10"/>
                  </a:lnTo>
                  <a:lnTo>
                    <a:pt x="200" y="6"/>
                  </a:lnTo>
                  <a:lnTo>
                    <a:pt x="214" y="6"/>
                  </a:lnTo>
                  <a:lnTo>
                    <a:pt x="218" y="6"/>
                  </a:lnTo>
                  <a:lnTo>
                    <a:pt x="222" y="8"/>
                  </a:lnTo>
                  <a:lnTo>
                    <a:pt x="226" y="10"/>
                  </a:lnTo>
                  <a:lnTo>
                    <a:pt x="230" y="10"/>
                  </a:lnTo>
                  <a:lnTo>
                    <a:pt x="236" y="8"/>
                  </a:lnTo>
                  <a:lnTo>
                    <a:pt x="240" y="6"/>
                  </a:lnTo>
                  <a:lnTo>
                    <a:pt x="242" y="4"/>
                  </a:lnTo>
                  <a:lnTo>
                    <a:pt x="248" y="2"/>
                  </a:lnTo>
                  <a:lnTo>
                    <a:pt x="268" y="2"/>
                  </a:lnTo>
                  <a:lnTo>
                    <a:pt x="280" y="0"/>
                  </a:lnTo>
                  <a:lnTo>
                    <a:pt x="278" y="12"/>
                  </a:lnTo>
                  <a:lnTo>
                    <a:pt x="276" y="24"/>
                  </a:lnTo>
                  <a:lnTo>
                    <a:pt x="276" y="38"/>
                  </a:lnTo>
                  <a:lnTo>
                    <a:pt x="276" y="44"/>
                  </a:lnTo>
                  <a:lnTo>
                    <a:pt x="274" y="52"/>
                  </a:lnTo>
                  <a:lnTo>
                    <a:pt x="272" y="56"/>
                  </a:lnTo>
                  <a:lnTo>
                    <a:pt x="268" y="58"/>
                  </a:lnTo>
                  <a:lnTo>
                    <a:pt x="264" y="62"/>
                  </a:lnTo>
                  <a:lnTo>
                    <a:pt x="264" y="66"/>
                  </a:lnTo>
                  <a:lnTo>
                    <a:pt x="264" y="72"/>
                  </a:lnTo>
                  <a:lnTo>
                    <a:pt x="270" y="78"/>
                  </a:lnTo>
                  <a:lnTo>
                    <a:pt x="274" y="82"/>
                  </a:lnTo>
                  <a:lnTo>
                    <a:pt x="276" y="86"/>
                  </a:lnTo>
                  <a:lnTo>
                    <a:pt x="280" y="92"/>
                  </a:lnTo>
                  <a:lnTo>
                    <a:pt x="284" y="98"/>
                  </a:lnTo>
                  <a:lnTo>
                    <a:pt x="288" y="104"/>
                  </a:lnTo>
                  <a:lnTo>
                    <a:pt x="292" y="110"/>
                  </a:lnTo>
                  <a:lnTo>
                    <a:pt x="298" y="138"/>
                  </a:lnTo>
                  <a:lnTo>
                    <a:pt x="298" y="136"/>
                  </a:lnTo>
                  <a:lnTo>
                    <a:pt x="300" y="142"/>
                  </a:lnTo>
                  <a:lnTo>
                    <a:pt x="300" y="150"/>
                  </a:lnTo>
                  <a:lnTo>
                    <a:pt x="302" y="156"/>
                  </a:lnTo>
                  <a:lnTo>
                    <a:pt x="304" y="162"/>
                  </a:lnTo>
                  <a:lnTo>
                    <a:pt x="304" y="170"/>
                  </a:lnTo>
                  <a:lnTo>
                    <a:pt x="306" y="204"/>
                  </a:lnTo>
                  <a:lnTo>
                    <a:pt x="302" y="210"/>
                  </a:lnTo>
                  <a:lnTo>
                    <a:pt x="300" y="218"/>
                  </a:lnTo>
                  <a:lnTo>
                    <a:pt x="302" y="222"/>
                  </a:lnTo>
                  <a:lnTo>
                    <a:pt x="304" y="226"/>
                  </a:lnTo>
                  <a:lnTo>
                    <a:pt x="310" y="240"/>
                  </a:lnTo>
                  <a:lnTo>
                    <a:pt x="312" y="246"/>
                  </a:lnTo>
                  <a:lnTo>
                    <a:pt x="318" y="250"/>
                  </a:lnTo>
                  <a:lnTo>
                    <a:pt x="330" y="254"/>
                  </a:lnTo>
                  <a:lnTo>
                    <a:pt x="334" y="256"/>
                  </a:lnTo>
                  <a:lnTo>
                    <a:pt x="338" y="262"/>
                  </a:lnTo>
                  <a:lnTo>
                    <a:pt x="342" y="272"/>
                  </a:lnTo>
                  <a:lnTo>
                    <a:pt x="266" y="322"/>
                  </a:lnTo>
                  <a:lnTo>
                    <a:pt x="238" y="352"/>
                  </a:lnTo>
                  <a:lnTo>
                    <a:pt x="196" y="358"/>
                  </a:lnTo>
                  <a:lnTo>
                    <a:pt x="196" y="342"/>
                  </a:lnTo>
                  <a:lnTo>
                    <a:pt x="184" y="338"/>
                  </a:lnTo>
                  <a:lnTo>
                    <a:pt x="172" y="334"/>
                  </a:lnTo>
                  <a:lnTo>
                    <a:pt x="164" y="326"/>
                  </a:lnTo>
                  <a:lnTo>
                    <a:pt x="160" y="320"/>
                  </a:lnTo>
                  <a:lnTo>
                    <a:pt x="160" y="316"/>
                  </a:lnTo>
                  <a:lnTo>
                    <a:pt x="0" y="196"/>
                  </a:lnTo>
                  <a:lnTo>
                    <a:pt x="0" y="172"/>
                  </a:lnTo>
                  <a:lnTo>
                    <a:pt x="10" y="160"/>
                  </a:lnTo>
                  <a:lnTo>
                    <a:pt x="20" y="156"/>
                  </a:lnTo>
                  <a:lnTo>
                    <a:pt x="36" y="150"/>
                  </a:lnTo>
                  <a:lnTo>
                    <a:pt x="52" y="142"/>
                  </a:lnTo>
                  <a:lnTo>
                    <a:pt x="58" y="138"/>
                  </a:lnTo>
                  <a:lnTo>
                    <a:pt x="60" y="134"/>
                  </a:lnTo>
                  <a:lnTo>
                    <a:pt x="66" y="128"/>
                  </a:lnTo>
                  <a:lnTo>
                    <a:pt x="72" y="126"/>
                  </a:lnTo>
                  <a:lnTo>
                    <a:pt x="76" y="124"/>
                  </a:lnTo>
                  <a:lnTo>
                    <a:pt x="78" y="122"/>
                  </a:lnTo>
                  <a:lnTo>
                    <a:pt x="78" y="120"/>
                  </a:lnTo>
                  <a:lnTo>
                    <a:pt x="78" y="110"/>
                  </a:lnTo>
                  <a:lnTo>
                    <a:pt x="86" y="108"/>
                  </a:lnTo>
                  <a:lnTo>
                    <a:pt x="92" y="104"/>
                  </a:lnTo>
                  <a:lnTo>
                    <a:pt x="98" y="100"/>
                  </a:lnTo>
                  <a:lnTo>
                    <a:pt x="104" y="100"/>
                  </a:lnTo>
                  <a:lnTo>
                    <a:pt x="114" y="100"/>
                  </a:lnTo>
                  <a:lnTo>
                    <a:pt x="118" y="100"/>
                  </a:lnTo>
                  <a:lnTo>
                    <a:pt x="120" y="98"/>
                  </a:lnTo>
                  <a:lnTo>
                    <a:pt x="122" y="94"/>
                  </a:lnTo>
                  <a:lnTo>
                    <a:pt x="112" y="66"/>
                  </a:lnTo>
                  <a:lnTo>
                    <a:pt x="104" y="40"/>
                  </a:lnTo>
                  <a:lnTo>
                    <a:pt x="106" y="40"/>
                  </a:lnTo>
                  <a:close/>
                </a:path>
              </a:pathLst>
            </a:custGeom>
            <a:solidFill>
              <a:srgbClr val="C0C0C0"/>
            </a:solidFill>
            <a:ln w="12700">
              <a:solidFill>
                <a:schemeClr val="bg1"/>
              </a:solidFill>
              <a:round/>
              <a:headEnd/>
              <a:tailEnd/>
            </a:ln>
          </p:spPr>
          <p:txBody>
            <a:bodyPr/>
            <a:lstStyle/>
            <a:p>
              <a:endParaRPr lang="en-GB"/>
            </a:p>
          </p:txBody>
        </p:sp>
        <p:sp>
          <p:nvSpPr>
            <p:cNvPr id="58793" name="Freeform 84"/>
            <p:cNvSpPr>
              <a:spLocks/>
            </p:cNvSpPr>
            <p:nvPr/>
          </p:nvSpPr>
          <p:spPr bwMode="auto">
            <a:xfrm>
              <a:off x="2311" y="1721"/>
              <a:ext cx="194" cy="166"/>
            </a:xfrm>
            <a:custGeom>
              <a:avLst/>
              <a:gdLst>
                <a:gd name="T0" fmla="*/ 2147481436 w 194"/>
                <a:gd name="T1" fmla="*/ 2147481322 h 166"/>
                <a:gd name="T2" fmla="*/ 2147481436 w 194"/>
                <a:gd name="T3" fmla="*/ 2147481322 h 166"/>
                <a:gd name="T4" fmla="*/ 2147481436 w 194"/>
                <a:gd name="T5" fmla="*/ 2147481322 h 166"/>
                <a:gd name="T6" fmla="*/ 2147481436 w 194"/>
                <a:gd name="T7" fmla="*/ 2147481322 h 166"/>
                <a:gd name="T8" fmla="*/ 2147481436 w 194"/>
                <a:gd name="T9" fmla="*/ 2147481322 h 166"/>
                <a:gd name="T10" fmla="*/ 2147481436 w 194"/>
                <a:gd name="T11" fmla="*/ 2147481322 h 166"/>
                <a:gd name="T12" fmla="*/ 2147481436 w 194"/>
                <a:gd name="T13" fmla="*/ 2147481322 h 166"/>
                <a:gd name="T14" fmla="*/ 2147481436 w 194"/>
                <a:gd name="T15" fmla="*/ 2147481322 h 166"/>
                <a:gd name="T16" fmla="*/ 2147481436 w 194"/>
                <a:gd name="T17" fmla="*/ 2147481322 h 166"/>
                <a:gd name="T18" fmla="*/ 2147481436 w 194"/>
                <a:gd name="T19" fmla="*/ 2147481322 h 166"/>
                <a:gd name="T20" fmla="*/ 2147481436 w 194"/>
                <a:gd name="T21" fmla="*/ 2147481322 h 166"/>
                <a:gd name="T22" fmla="*/ 2147481436 w 194"/>
                <a:gd name="T23" fmla="*/ 2147481322 h 166"/>
                <a:gd name="T24" fmla="*/ 2147481436 w 194"/>
                <a:gd name="T25" fmla="*/ 2147481322 h 166"/>
                <a:gd name="T26" fmla="*/ 2147481436 w 194"/>
                <a:gd name="T27" fmla="*/ 2147481322 h 166"/>
                <a:gd name="T28" fmla="*/ 2147481436 w 194"/>
                <a:gd name="T29" fmla="*/ 2147481322 h 166"/>
                <a:gd name="T30" fmla="*/ 2147481436 w 194"/>
                <a:gd name="T31" fmla="*/ 2147481322 h 166"/>
                <a:gd name="T32" fmla="*/ 2147481436 w 194"/>
                <a:gd name="T33" fmla="*/ 2147481322 h 166"/>
                <a:gd name="T34" fmla="*/ 2147481436 w 194"/>
                <a:gd name="T35" fmla="*/ 2147481322 h 166"/>
                <a:gd name="T36" fmla="*/ 2147481436 w 194"/>
                <a:gd name="T37" fmla="*/ 2147481322 h 166"/>
                <a:gd name="T38" fmla="*/ 2147481436 w 194"/>
                <a:gd name="T39" fmla="*/ 2147481322 h 166"/>
                <a:gd name="T40" fmla="*/ 2147481436 w 194"/>
                <a:gd name="T41" fmla="*/ 2147481322 h 166"/>
                <a:gd name="T42" fmla="*/ 2147481436 w 194"/>
                <a:gd name="T43" fmla="*/ 2147481322 h 166"/>
                <a:gd name="T44" fmla="*/ 2147481436 w 194"/>
                <a:gd name="T45" fmla="*/ 2147481322 h 166"/>
                <a:gd name="T46" fmla="*/ 2147481436 w 194"/>
                <a:gd name="T47" fmla="*/ 2147481322 h 166"/>
                <a:gd name="T48" fmla="*/ 2147481436 w 194"/>
                <a:gd name="T49" fmla="*/ 2147481322 h 166"/>
                <a:gd name="T50" fmla="*/ 2147481436 w 194"/>
                <a:gd name="T51" fmla="*/ 2147481322 h 166"/>
                <a:gd name="T52" fmla="*/ 2147481436 w 194"/>
                <a:gd name="T53" fmla="*/ 2147481322 h 166"/>
                <a:gd name="T54" fmla="*/ 2147481436 w 194"/>
                <a:gd name="T55" fmla="*/ 2147481322 h 166"/>
                <a:gd name="T56" fmla="*/ 2147481436 w 194"/>
                <a:gd name="T57" fmla="*/ 2147481322 h 166"/>
                <a:gd name="T58" fmla="*/ 2147481436 w 194"/>
                <a:gd name="T59" fmla="*/ 2147481322 h 166"/>
                <a:gd name="T60" fmla="*/ 2147481436 w 194"/>
                <a:gd name="T61" fmla="*/ 2147481322 h 166"/>
                <a:gd name="T62" fmla="*/ 2147481436 w 194"/>
                <a:gd name="T63" fmla="*/ 0 h 166"/>
                <a:gd name="T64" fmla="*/ 2147481436 w 194"/>
                <a:gd name="T65" fmla="*/ 2147481322 h 166"/>
                <a:gd name="T66" fmla="*/ 2147481436 w 194"/>
                <a:gd name="T67" fmla="*/ 2147481322 h 166"/>
                <a:gd name="T68" fmla="*/ 2147481436 w 194"/>
                <a:gd name="T69" fmla="*/ 2147481322 h 166"/>
                <a:gd name="T70" fmla="*/ 2147481436 w 194"/>
                <a:gd name="T71" fmla="*/ 2147481322 h 166"/>
                <a:gd name="T72" fmla="*/ 2147481436 w 194"/>
                <a:gd name="T73" fmla="*/ 2147481322 h 166"/>
                <a:gd name="T74" fmla="*/ 2147481436 w 194"/>
                <a:gd name="T75" fmla="*/ 2147481322 h 166"/>
                <a:gd name="T76" fmla="*/ 2147481436 w 194"/>
                <a:gd name="T77" fmla="*/ 2147481322 h 166"/>
                <a:gd name="T78" fmla="*/ 2147481436 w 194"/>
                <a:gd name="T79" fmla="*/ 2147481322 h 166"/>
                <a:gd name="T80" fmla="*/ 2147481436 w 194"/>
                <a:gd name="T81" fmla="*/ 2147481322 h 166"/>
                <a:gd name="T82" fmla="*/ 2147481436 w 194"/>
                <a:gd name="T83" fmla="*/ 2147481322 h 166"/>
                <a:gd name="T84" fmla="*/ 2147481436 w 194"/>
                <a:gd name="T85" fmla="*/ 2147481322 h 166"/>
                <a:gd name="T86" fmla="*/ 2147481436 w 194"/>
                <a:gd name="T87" fmla="*/ 2147481322 h 166"/>
                <a:gd name="T88" fmla="*/ 2147481436 w 194"/>
                <a:gd name="T89" fmla="*/ 2147481322 h 166"/>
                <a:gd name="T90" fmla="*/ 2147481436 w 194"/>
                <a:gd name="T91" fmla="*/ 2147481322 h 166"/>
                <a:gd name="T92" fmla="*/ 2147481436 w 194"/>
                <a:gd name="T93" fmla="*/ 2147481322 h 166"/>
                <a:gd name="T94" fmla="*/ 2147481436 w 194"/>
                <a:gd name="T95" fmla="*/ 2147481322 h 166"/>
                <a:gd name="T96" fmla="*/ 2147481436 w 194"/>
                <a:gd name="T97" fmla="*/ 2147481322 h 166"/>
                <a:gd name="T98" fmla="*/ 2147481436 w 194"/>
                <a:gd name="T99" fmla="*/ 2147481322 h 166"/>
                <a:gd name="T100" fmla="*/ 2147481436 w 194"/>
                <a:gd name="T101" fmla="*/ 2147481322 h 166"/>
                <a:gd name="T102" fmla="*/ 2147481436 w 194"/>
                <a:gd name="T103" fmla="*/ 2147481322 h 166"/>
                <a:gd name="T104" fmla="*/ 2147481436 w 194"/>
                <a:gd name="T105" fmla="*/ 2147481322 h 166"/>
                <a:gd name="T106" fmla="*/ 0 w 194"/>
                <a:gd name="T107" fmla="*/ 2147481322 h 166"/>
                <a:gd name="T108" fmla="*/ 2147481436 w 194"/>
                <a:gd name="T109" fmla="*/ 2147481322 h 1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4"/>
                <a:gd name="T166" fmla="*/ 0 h 166"/>
                <a:gd name="T167" fmla="*/ 194 w 194"/>
                <a:gd name="T168" fmla="*/ 166 h 16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4" h="166">
                  <a:moveTo>
                    <a:pt x="72" y="164"/>
                  </a:moveTo>
                  <a:lnTo>
                    <a:pt x="72" y="146"/>
                  </a:lnTo>
                  <a:lnTo>
                    <a:pt x="82" y="134"/>
                  </a:lnTo>
                  <a:lnTo>
                    <a:pt x="92" y="130"/>
                  </a:lnTo>
                  <a:lnTo>
                    <a:pt x="108" y="124"/>
                  </a:lnTo>
                  <a:lnTo>
                    <a:pt x="124" y="116"/>
                  </a:lnTo>
                  <a:lnTo>
                    <a:pt x="130" y="112"/>
                  </a:lnTo>
                  <a:lnTo>
                    <a:pt x="132" y="108"/>
                  </a:lnTo>
                  <a:lnTo>
                    <a:pt x="138" y="102"/>
                  </a:lnTo>
                  <a:lnTo>
                    <a:pt x="144" y="100"/>
                  </a:lnTo>
                  <a:lnTo>
                    <a:pt x="148" y="98"/>
                  </a:lnTo>
                  <a:lnTo>
                    <a:pt x="150" y="96"/>
                  </a:lnTo>
                  <a:lnTo>
                    <a:pt x="150" y="94"/>
                  </a:lnTo>
                  <a:lnTo>
                    <a:pt x="150" y="84"/>
                  </a:lnTo>
                  <a:lnTo>
                    <a:pt x="158" y="82"/>
                  </a:lnTo>
                  <a:lnTo>
                    <a:pt x="164" y="78"/>
                  </a:lnTo>
                  <a:lnTo>
                    <a:pt x="170" y="74"/>
                  </a:lnTo>
                  <a:lnTo>
                    <a:pt x="176" y="74"/>
                  </a:lnTo>
                  <a:lnTo>
                    <a:pt x="186" y="74"/>
                  </a:lnTo>
                  <a:lnTo>
                    <a:pt x="190" y="74"/>
                  </a:lnTo>
                  <a:lnTo>
                    <a:pt x="192" y="72"/>
                  </a:lnTo>
                  <a:lnTo>
                    <a:pt x="194" y="68"/>
                  </a:lnTo>
                  <a:lnTo>
                    <a:pt x="184" y="40"/>
                  </a:lnTo>
                  <a:lnTo>
                    <a:pt x="176" y="14"/>
                  </a:lnTo>
                  <a:lnTo>
                    <a:pt x="178" y="14"/>
                  </a:lnTo>
                  <a:lnTo>
                    <a:pt x="158" y="16"/>
                  </a:lnTo>
                  <a:lnTo>
                    <a:pt x="146" y="14"/>
                  </a:lnTo>
                  <a:lnTo>
                    <a:pt x="136" y="12"/>
                  </a:lnTo>
                  <a:lnTo>
                    <a:pt x="134" y="10"/>
                  </a:lnTo>
                  <a:lnTo>
                    <a:pt x="132" y="6"/>
                  </a:lnTo>
                  <a:lnTo>
                    <a:pt x="130" y="2"/>
                  </a:lnTo>
                  <a:lnTo>
                    <a:pt x="126" y="0"/>
                  </a:lnTo>
                  <a:lnTo>
                    <a:pt x="122" y="2"/>
                  </a:lnTo>
                  <a:lnTo>
                    <a:pt x="118" y="4"/>
                  </a:lnTo>
                  <a:lnTo>
                    <a:pt x="114" y="16"/>
                  </a:lnTo>
                  <a:lnTo>
                    <a:pt x="110" y="28"/>
                  </a:lnTo>
                  <a:lnTo>
                    <a:pt x="106" y="36"/>
                  </a:lnTo>
                  <a:lnTo>
                    <a:pt x="98" y="44"/>
                  </a:lnTo>
                  <a:lnTo>
                    <a:pt x="88" y="48"/>
                  </a:lnTo>
                  <a:lnTo>
                    <a:pt x="80" y="56"/>
                  </a:lnTo>
                  <a:lnTo>
                    <a:pt x="70" y="64"/>
                  </a:lnTo>
                  <a:lnTo>
                    <a:pt x="66" y="70"/>
                  </a:lnTo>
                  <a:lnTo>
                    <a:pt x="64" y="76"/>
                  </a:lnTo>
                  <a:lnTo>
                    <a:pt x="64" y="88"/>
                  </a:lnTo>
                  <a:lnTo>
                    <a:pt x="62" y="102"/>
                  </a:lnTo>
                  <a:lnTo>
                    <a:pt x="58" y="116"/>
                  </a:lnTo>
                  <a:lnTo>
                    <a:pt x="54" y="122"/>
                  </a:lnTo>
                  <a:lnTo>
                    <a:pt x="48" y="128"/>
                  </a:lnTo>
                  <a:lnTo>
                    <a:pt x="34" y="140"/>
                  </a:lnTo>
                  <a:lnTo>
                    <a:pt x="26" y="146"/>
                  </a:lnTo>
                  <a:lnTo>
                    <a:pt x="20" y="150"/>
                  </a:lnTo>
                  <a:lnTo>
                    <a:pt x="12" y="154"/>
                  </a:lnTo>
                  <a:lnTo>
                    <a:pt x="4" y="158"/>
                  </a:lnTo>
                  <a:lnTo>
                    <a:pt x="0" y="166"/>
                  </a:lnTo>
                  <a:lnTo>
                    <a:pt x="72" y="164"/>
                  </a:lnTo>
                  <a:close/>
                </a:path>
              </a:pathLst>
            </a:custGeom>
            <a:solidFill>
              <a:srgbClr val="C0C0C0"/>
            </a:solidFill>
            <a:ln w="12700">
              <a:solidFill>
                <a:schemeClr val="bg1"/>
              </a:solidFill>
              <a:round/>
              <a:headEnd/>
              <a:tailEnd/>
            </a:ln>
          </p:spPr>
          <p:txBody>
            <a:bodyPr/>
            <a:lstStyle/>
            <a:p>
              <a:endParaRPr lang="en-GB"/>
            </a:p>
          </p:txBody>
        </p:sp>
        <p:sp>
          <p:nvSpPr>
            <p:cNvPr id="58794" name="Freeform 85"/>
            <p:cNvSpPr>
              <a:spLocks/>
            </p:cNvSpPr>
            <p:nvPr/>
          </p:nvSpPr>
          <p:spPr bwMode="auto">
            <a:xfrm>
              <a:off x="2755" y="1967"/>
              <a:ext cx="181" cy="314"/>
            </a:xfrm>
            <a:custGeom>
              <a:avLst/>
              <a:gdLst>
                <a:gd name="T0" fmla="*/ 2147481388 w 181"/>
                <a:gd name="T1" fmla="*/ 2147481277 h 314"/>
                <a:gd name="T2" fmla="*/ 2147481388 w 181"/>
                <a:gd name="T3" fmla="*/ 2147481277 h 314"/>
                <a:gd name="T4" fmla="*/ 2147481388 w 181"/>
                <a:gd name="T5" fmla="*/ 2147481277 h 314"/>
                <a:gd name="T6" fmla="*/ 2147481388 w 181"/>
                <a:gd name="T7" fmla="*/ 2147481277 h 314"/>
                <a:gd name="T8" fmla="*/ 2147481388 w 181"/>
                <a:gd name="T9" fmla="*/ 2147481277 h 314"/>
                <a:gd name="T10" fmla="*/ 2147481388 w 181"/>
                <a:gd name="T11" fmla="*/ 2147481277 h 314"/>
                <a:gd name="T12" fmla="*/ 2147481388 w 181"/>
                <a:gd name="T13" fmla="*/ 2147481277 h 314"/>
                <a:gd name="T14" fmla="*/ 2147481388 w 181"/>
                <a:gd name="T15" fmla="*/ 2147481277 h 314"/>
                <a:gd name="T16" fmla="*/ 2147481388 w 181"/>
                <a:gd name="T17" fmla="*/ 2147481277 h 314"/>
                <a:gd name="T18" fmla="*/ 2147481388 w 181"/>
                <a:gd name="T19" fmla="*/ 2147481277 h 314"/>
                <a:gd name="T20" fmla="*/ 2147481388 w 181"/>
                <a:gd name="T21" fmla="*/ 2147481277 h 314"/>
                <a:gd name="T22" fmla="*/ 2147481388 w 181"/>
                <a:gd name="T23" fmla="*/ 2147481277 h 314"/>
                <a:gd name="T24" fmla="*/ 2147481388 w 181"/>
                <a:gd name="T25" fmla="*/ 2147481277 h 314"/>
                <a:gd name="T26" fmla="*/ 2147481388 w 181"/>
                <a:gd name="T27" fmla="*/ 2147481277 h 314"/>
                <a:gd name="T28" fmla="*/ 2147481388 w 181"/>
                <a:gd name="T29" fmla="*/ 2147481277 h 314"/>
                <a:gd name="T30" fmla="*/ 2147481388 w 181"/>
                <a:gd name="T31" fmla="*/ 2147481277 h 314"/>
                <a:gd name="T32" fmla="*/ 2147481388 w 181"/>
                <a:gd name="T33" fmla="*/ 2147481277 h 314"/>
                <a:gd name="T34" fmla="*/ 2147481388 w 181"/>
                <a:gd name="T35" fmla="*/ 2147481277 h 314"/>
                <a:gd name="T36" fmla="*/ 2147481388 w 181"/>
                <a:gd name="T37" fmla="*/ 2147481277 h 314"/>
                <a:gd name="T38" fmla="*/ 2147481388 w 181"/>
                <a:gd name="T39" fmla="*/ 2147481277 h 314"/>
                <a:gd name="T40" fmla="*/ 2147481388 w 181"/>
                <a:gd name="T41" fmla="*/ 2147481277 h 314"/>
                <a:gd name="T42" fmla="*/ 2147481388 w 181"/>
                <a:gd name="T43" fmla="*/ 2147481277 h 314"/>
                <a:gd name="T44" fmla="*/ 2147481388 w 181"/>
                <a:gd name="T45" fmla="*/ 2147481277 h 314"/>
                <a:gd name="T46" fmla="*/ 2147481388 w 181"/>
                <a:gd name="T47" fmla="*/ 2147481277 h 314"/>
                <a:gd name="T48" fmla="*/ 2147481388 w 181"/>
                <a:gd name="T49" fmla="*/ 2147481277 h 314"/>
                <a:gd name="T50" fmla="*/ 2147481388 w 181"/>
                <a:gd name="T51" fmla="*/ 2147481277 h 314"/>
                <a:gd name="T52" fmla="*/ 2147481388 w 181"/>
                <a:gd name="T53" fmla="*/ 2147481277 h 314"/>
                <a:gd name="T54" fmla="*/ 2147481388 w 181"/>
                <a:gd name="T55" fmla="*/ 2147481277 h 314"/>
                <a:gd name="T56" fmla="*/ 2147481388 w 181"/>
                <a:gd name="T57" fmla="*/ 2147481277 h 314"/>
                <a:gd name="T58" fmla="*/ 2147481388 w 181"/>
                <a:gd name="T59" fmla="*/ 2147481277 h 314"/>
                <a:gd name="T60" fmla="*/ 2147481388 w 181"/>
                <a:gd name="T61" fmla="*/ 2147481277 h 314"/>
                <a:gd name="T62" fmla="*/ 2147481388 w 181"/>
                <a:gd name="T63" fmla="*/ 2147481277 h 314"/>
                <a:gd name="T64" fmla="*/ 2147481388 w 181"/>
                <a:gd name="T65" fmla="*/ 2147481277 h 314"/>
                <a:gd name="T66" fmla="*/ 2147481388 w 181"/>
                <a:gd name="T67" fmla="*/ 2147481277 h 314"/>
                <a:gd name="T68" fmla="*/ 2147481388 w 181"/>
                <a:gd name="T69" fmla="*/ 2147481277 h 314"/>
                <a:gd name="T70" fmla="*/ 2147481388 w 181"/>
                <a:gd name="T71" fmla="*/ 2147481277 h 314"/>
                <a:gd name="T72" fmla="*/ 2147481388 w 181"/>
                <a:gd name="T73" fmla="*/ 2147481277 h 314"/>
                <a:gd name="T74" fmla="*/ 2147481388 w 181"/>
                <a:gd name="T75" fmla="*/ 2147481277 h 314"/>
                <a:gd name="T76" fmla="*/ 2147481388 w 181"/>
                <a:gd name="T77" fmla="*/ 2147481277 h 314"/>
                <a:gd name="T78" fmla="*/ 2147481388 w 181"/>
                <a:gd name="T79" fmla="*/ 2147481277 h 31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1"/>
                <a:gd name="T121" fmla="*/ 0 h 314"/>
                <a:gd name="T122" fmla="*/ 181 w 181"/>
                <a:gd name="T123" fmla="*/ 314 h 31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1" h="314">
                  <a:moveTo>
                    <a:pt x="175" y="72"/>
                  </a:moveTo>
                  <a:lnTo>
                    <a:pt x="181" y="148"/>
                  </a:lnTo>
                  <a:lnTo>
                    <a:pt x="171" y="150"/>
                  </a:lnTo>
                  <a:lnTo>
                    <a:pt x="165" y="154"/>
                  </a:lnTo>
                  <a:lnTo>
                    <a:pt x="159" y="160"/>
                  </a:lnTo>
                  <a:lnTo>
                    <a:pt x="157" y="168"/>
                  </a:lnTo>
                  <a:lnTo>
                    <a:pt x="153" y="176"/>
                  </a:lnTo>
                  <a:lnTo>
                    <a:pt x="151" y="184"/>
                  </a:lnTo>
                  <a:lnTo>
                    <a:pt x="151" y="204"/>
                  </a:lnTo>
                  <a:lnTo>
                    <a:pt x="149" y="208"/>
                  </a:lnTo>
                  <a:lnTo>
                    <a:pt x="145" y="214"/>
                  </a:lnTo>
                  <a:lnTo>
                    <a:pt x="145" y="216"/>
                  </a:lnTo>
                  <a:lnTo>
                    <a:pt x="147" y="216"/>
                  </a:lnTo>
                  <a:lnTo>
                    <a:pt x="155" y="220"/>
                  </a:lnTo>
                  <a:lnTo>
                    <a:pt x="157" y="228"/>
                  </a:lnTo>
                  <a:lnTo>
                    <a:pt x="159" y="232"/>
                  </a:lnTo>
                  <a:lnTo>
                    <a:pt x="163" y="236"/>
                  </a:lnTo>
                  <a:lnTo>
                    <a:pt x="165" y="244"/>
                  </a:lnTo>
                  <a:lnTo>
                    <a:pt x="157" y="244"/>
                  </a:lnTo>
                  <a:lnTo>
                    <a:pt x="153" y="244"/>
                  </a:lnTo>
                  <a:lnTo>
                    <a:pt x="149" y="246"/>
                  </a:lnTo>
                  <a:lnTo>
                    <a:pt x="141" y="254"/>
                  </a:lnTo>
                  <a:lnTo>
                    <a:pt x="137" y="264"/>
                  </a:lnTo>
                  <a:lnTo>
                    <a:pt x="133" y="274"/>
                  </a:lnTo>
                  <a:lnTo>
                    <a:pt x="131" y="276"/>
                  </a:lnTo>
                  <a:lnTo>
                    <a:pt x="127" y="278"/>
                  </a:lnTo>
                  <a:lnTo>
                    <a:pt x="116" y="280"/>
                  </a:lnTo>
                  <a:lnTo>
                    <a:pt x="96" y="282"/>
                  </a:lnTo>
                  <a:lnTo>
                    <a:pt x="94" y="290"/>
                  </a:lnTo>
                  <a:lnTo>
                    <a:pt x="92" y="296"/>
                  </a:lnTo>
                  <a:lnTo>
                    <a:pt x="88" y="300"/>
                  </a:lnTo>
                  <a:lnTo>
                    <a:pt x="82" y="304"/>
                  </a:lnTo>
                  <a:lnTo>
                    <a:pt x="68" y="308"/>
                  </a:lnTo>
                  <a:lnTo>
                    <a:pt x="56" y="310"/>
                  </a:lnTo>
                  <a:lnTo>
                    <a:pt x="52" y="308"/>
                  </a:lnTo>
                  <a:lnTo>
                    <a:pt x="50" y="306"/>
                  </a:lnTo>
                  <a:lnTo>
                    <a:pt x="46" y="308"/>
                  </a:lnTo>
                  <a:lnTo>
                    <a:pt x="42" y="312"/>
                  </a:lnTo>
                  <a:lnTo>
                    <a:pt x="40" y="314"/>
                  </a:lnTo>
                  <a:lnTo>
                    <a:pt x="38" y="312"/>
                  </a:lnTo>
                  <a:lnTo>
                    <a:pt x="36" y="302"/>
                  </a:lnTo>
                  <a:lnTo>
                    <a:pt x="32" y="294"/>
                  </a:lnTo>
                  <a:lnTo>
                    <a:pt x="22" y="282"/>
                  </a:lnTo>
                  <a:lnTo>
                    <a:pt x="14" y="274"/>
                  </a:lnTo>
                  <a:lnTo>
                    <a:pt x="8" y="270"/>
                  </a:lnTo>
                  <a:lnTo>
                    <a:pt x="10" y="268"/>
                  </a:lnTo>
                  <a:lnTo>
                    <a:pt x="12" y="266"/>
                  </a:lnTo>
                  <a:lnTo>
                    <a:pt x="20" y="264"/>
                  </a:lnTo>
                  <a:lnTo>
                    <a:pt x="38" y="264"/>
                  </a:lnTo>
                  <a:lnTo>
                    <a:pt x="30" y="256"/>
                  </a:lnTo>
                  <a:lnTo>
                    <a:pt x="30" y="252"/>
                  </a:lnTo>
                  <a:lnTo>
                    <a:pt x="28" y="246"/>
                  </a:lnTo>
                  <a:lnTo>
                    <a:pt x="30" y="226"/>
                  </a:lnTo>
                  <a:lnTo>
                    <a:pt x="28" y="220"/>
                  </a:lnTo>
                  <a:lnTo>
                    <a:pt x="24" y="214"/>
                  </a:lnTo>
                  <a:lnTo>
                    <a:pt x="18" y="206"/>
                  </a:lnTo>
                  <a:lnTo>
                    <a:pt x="14" y="200"/>
                  </a:lnTo>
                  <a:lnTo>
                    <a:pt x="10" y="202"/>
                  </a:lnTo>
                  <a:lnTo>
                    <a:pt x="8" y="200"/>
                  </a:lnTo>
                  <a:lnTo>
                    <a:pt x="4" y="194"/>
                  </a:lnTo>
                  <a:lnTo>
                    <a:pt x="0" y="188"/>
                  </a:lnTo>
                  <a:lnTo>
                    <a:pt x="2" y="178"/>
                  </a:lnTo>
                  <a:lnTo>
                    <a:pt x="4" y="168"/>
                  </a:lnTo>
                  <a:lnTo>
                    <a:pt x="8" y="160"/>
                  </a:lnTo>
                  <a:lnTo>
                    <a:pt x="14" y="154"/>
                  </a:lnTo>
                  <a:lnTo>
                    <a:pt x="24" y="140"/>
                  </a:lnTo>
                  <a:lnTo>
                    <a:pt x="28" y="134"/>
                  </a:lnTo>
                  <a:lnTo>
                    <a:pt x="32" y="126"/>
                  </a:lnTo>
                  <a:lnTo>
                    <a:pt x="32" y="82"/>
                  </a:lnTo>
                  <a:lnTo>
                    <a:pt x="32" y="76"/>
                  </a:lnTo>
                  <a:lnTo>
                    <a:pt x="34" y="72"/>
                  </a:lnTo>
                  <a:lnTo>
                    <a:pt x="36" y="68"/>
                  </a:lnTo>
                  <a:lnTo>
                    <a:pt x="38" y="62"/>
                  </a:lnTo>
                  <a:lnTo>
                    <a:pt x="36" y="50"/>
                  </a:lnTo>
                  <a:lnTo>
                    <a:pt x="30" y="36"/>
                  </a:lnTo>
                  <a:lnTo>
                    <a:pt x="24" y="22"/>
                  </a:lnTo>
                  <a:lnTo>
                    <a:pt x="20" y="8"/>
                  </a:lnTo>
                  <a:lnTo>
                    <a:pt x="22" y="6"/>
                  </a:lnTo>
                  <a:lnTo>
                    <a:pt x="38" y="0"/>
                  </a:lnTo>
                  <a:lnTo>
                    <a:pt x="175" y="74"/>
                  </a:lnTo>
                  <a:lnTo>
                    <a:pt x="175" y="72"/>
                  </a:lnTo>
                  <a:close/>
                </a:path>
              </a:pathLst>
            </a:custGeom>
            <a:solidFill>
              <a:srgbClr val="C0C0C0"/>
            </a:solidFill>
            <a:ln w="12700">
              <a:solidFill>
                <a:schemeClr val="bg1"/>
              </a:solidFill>
              <a:round/>
              <a:headEnd/>
              <a:tailEnd/>
            </a:ln>
          </p:spPr>
          <p:txBody>
            <a:bodyPr/>
            <a:lstStyle/>
            <a:p>
              <a:endParaRPr lang="en-GB"/>
            </a:p>
          </p:txBody>
        </p:sp>
        <p:sp>
          <p:nvSpPr>
            <p:cNvPr id="58795" name="Freeform 86"/>
            <p:cNvSpPr>
              <a:spLocks/>
            </p:cNvSpPr>
            <p:nvPr/>
          </p:nvSpPr>
          <p:spPr bwMode="auto">
            <a:xfrm>
              <a:off x="2900" y="1975"/>
              <a:ext cx="284" cy="380"/>
            </a:xfrm>
            <a:custGeom>
              <a:avLst/>
              <a:gdLst>
                <a:gd name="T0" fmla="*/ 2147481189 w 284"/>
                <a:gd name="T1" fmla="*/ 2147481422 h 380"/>
                <a:gd name="T2" fmla="*/ 2147481189 w 284"/>
                <a:gd name="T3" fmla="*/ 2147481422 h 380"/>
                <a:gd name="T4" fmla="*/ 2147481189 w 284"/>
                <a:gd name="T5" fmla="*/ 2147481422 h 380"/>
                <a:gd name="T6" fmla="*/ 2147481189 w 284"/>
                <a:gd name="T7" fmla="*/ 2147481422 h 380"/>
                <a:gd name="T8" fmla="*/ 2147481189 w 284"/>
                <a:gd name="T9" fmla="*/ 2147481422 h 380"/>
                <a:gd name="T10" fmla="*/ 2147481189 w 284"/>
                <a:gd name="T11" fmla="*/ 2147481422 h 380"/>
                <a:gd name="T12" fmla="*/ 2147481189 w 284"/>
                <a:gd name="T13" fmla="*/ 2147481422 h 380"/>
                <a:gd name="T14" fmla="*/ 2147481189 w 284"/>
                <a:gd name="T15" fmla="*/ 2147481422 h 380"/>
                <a:gd name="T16" fmla="*/ 2147481189 w 284"/>
                <a:gd name="T17" fmla="*/ 2147481422 h 380"/>
                <a:gd name="T18" fmla="*/ 2147481189 w 284"/>
                <a:gd name="T19" fmla="*/ 2147481422 h 380"/>
                <a:gd name="T20" fmla="*/ 2147481189 w 284"/>
                <a:gd name="T21" fmla="*/ 2147481422 h 380"/>
                <a:gd name="T22" fmla="*/ 2147481189 w 284"/>
                <a:gd name="T23" fmla="*/ 2147481422 h 380"/>
                <a:gd name="T24" fmla="*/ 2147481189 w 284"/>
                <a:gd name="T25" fmla="*/ 2147481422 h 380"/>
                <a:gd name="T26" fmla="*/ 2147481189 w 284"/>
                <a:gd name="T27" fmla="*/ 2147481422 h 380"/>
                <a:gd name="T28" fmla="*/ 2147481189 w 284"/>
                <a:gd name="T29" fmla="*/ 2147481422 h 380"/>
                <a:gd name="T30" fmla="*/ 2147481189 w 284"/>
                <a:gd name="T31" fmla="*/ 2147481422 h 380"/>
                <a:gd name="T32" fmla="*/ 2147481189 w 284"/>
                <a:gd name="T33" fmla="*/ 2147481422 h 380"/>
                <a:gd name="T34" fmla="*/ 2147481189 w 284"/>
                <a:gd name="T35" fmla="*/ 2147481422 h 380"/>
                <a:gd name="T36" fmla="*/ 2147481189 w 284"/>
                <a:gd name="T37" fmla="*/ 2147481422 h 380"/>
                <a:gd name="T38" fmla="*/ 2147481189 w 284"/>
                <a:gd name="T39" fmla="*/ 2147481422 h 380"/>
                <a:gd name="T40" fmla="*/ 2147481189 w 284"/>
                <a:gd name="T41" fmla="*/ 2147481422 h 380"/>
                <a:gd name="T42" fmla="*/ 2147481189 w 284"/>
                <a:gd name="T43" fmla="*/ 2147481422 h 380"/>
                <a:gd name="T44" fmla="*/ 2147481189 w 284"/>
                <a:gd name="T45" fmla="*/ 2147481422 h 380"/>
                <a:gd name="T46" fmla="*/ 2147481189 w 284"/>
                <a:gd name="T47" fmla="*/ 2147481422 h 380"/>
                <a:gd name="T48" fmla="*/ 2147481189 w 284"/>
                <a:gd name="T49" fmla="*/ 2147481422 h 380"/>
                <a:gd name="T50" fmla="*/ 2147481189 w 284"/>
                <a:gd name="T51" fmla="*/ 2147481422 h 380"/>
                <a:gd name="T52" fmla="*/ 2147481189 w 284"/>
                <a:gd name="T53" fmla="*/ 2147481422 h 380"/>
                <a:gd name="T54" fmla="*/ 2147481189 w 284"/>
                <a:gd name="T55" fmla="*/ 2147481422 h 380"/>
                <a:gd name="T56" fmla="*/ 2147481189 w 284"/>
                <a:gd name="T57" fmla="*/ 2147481422 h 380"/>
                <a:gd name="T58" fmla="*/ 2147481189 w 284"/>
                <a:gd name="T59" fmla="*/ 2147481422 h 380"/>
                <a:gd name="T60" fmla="*/ 2147481189 w 284"/>
                <a:gd name="T61" fmla="*/ 2147481422 h 380"/>
                <a:gd name="T62" fmla="*/ 2147481189 w 284"/>
                <a:gd name="T63" fmla="*/ 2147481422 h 380"/>
                <a:gd name="T64" fmla="*/ 2147481189 w 284"/>
                <a:gd name="T65" fmla="*/ 2147481422 h 380"/>
                <a:gd name="T66" fmla="*/ 2147481189 w 284"/>
                <a:gd name="T67" fmla="*/ 2147481422 h 380"/>
                <a:gd name="T68" fmla="*/ 2147481189 w 284"/>
                <a:gd name="T69" fmla="*/ 2147481422 h 380"/>
                <a:gd name="T70" fmla="*/ 2147481189 w 284"/>
                <a:gd name="T71" fmla="*/ 2147481422 h 380"/>
                <a:gd name="T72" fmla="*/ 2147481189 w 284"/>
                <a:gd name="T73" fmla="*/ 2147481422 h 380"/>
                <a:gd name="T74" fmla="*/ 2147481189 w 284"/>
                <a:gd name="T75" fmla="*/ 2147481422 h 380"/>
                <a:gd name="T76" fmla="*/ 2147481189 w 284"/>
                <a:gd name="T77" fmla="*/ 2147481422 h 380"/>
                <a:gd name="T78" fmla="*/ 2147481189 w 284"/>
                <a:gd name="T79" fmla="*/ 2147481422 h 380"/>
                <a:gd name="T80" fmla="*/ 2147481189 w 284"/>
                <a:gd name="T81" fmla="*/ 2147481422 h 380"/>
                <a:gd name="T82" fmla="*/ 2147481189 w 284"/>
                <a:gd name="T83" fmla="*/ 2147481422 h 380"/>
                <a:gd name="T84" fmla="*/ 2147481189 w 284"/>
                <a:gd name="T85" fmla="*/ 2147481422 h 380"/>
                <a:gd name="T86" fmla="*/ 2147481189 w 284"/>
                <a:gd name="T87" fmla="*/ 2147481422 h 380"/>
                <a:gd name="T88" fmla="*/ 2147481189 w 284"/>
                <a:gd name="T89" fmla="*/ 2147481422 h 380"/>
                <a:gd name="T90" fmla="*/ 2147481189 w 284"/>
                <a:gd name="T91" fmla="*/ 0 h 380"/>
                <a:gd name="T92" fmla="*/ 2147481189 w 284"/>
                <a:gd name="T93" fmla="*/ 2147481422 h 380"/>
                <a:gd name="T94" fmla="*/ 2147481189 w 284"/>
                <a:gd name="T95" fmla="*/ 2147481422 h 380"/>
                <a:gd name="T96" fmla="*/ 2147481189 w 284"/>
                <a:gd name="T97" fmla="*/ 2147481422 h 380"/>
                <a:gd name="T98" fmla="*/ 2147481189 w 284"/>
                <a:gd name="T99" fmla="*/ 2147481422 h 380"/>
                <a:gd name="T100" fmla="*/ 2147481189 w 284"/>
                <a:gd name="T101" fmla="*/ 2147481422 h 380"/>
                <a:gd name="T102" fmla="*/ 2147481189 w 284"/>
                <a:gd name="T103" fmla="*/ 2147481422 h 380"/>
                <a:gd name="T104" fmla="*/ 2147481189 w 284"/>
                <a:gd name="T105" fmla="*/ 2147481422 h 380"/>
                <a:gd name="T106" fmla="*/ 2147481189 w 284"/>
                <a:gd name="T107" fmla="*/ 2147481422 h 380"/>
                <a:gd name="T108" fmla="*/ 2147481189 w 284"/>
                <a:gd name="T109" fmla="*/ 2147481422 h 380"/>
                <a:gd name="T110" fmla="*/ 0 w 284"/>
                <a:gd name="T111" fmla="*/ 2147481422 h 380"/>
                <a:gd name="T112" fmla="*/ 2147481189 w 284"/>
                <a:gd name="T113" fmla="*/ 2147481422 h 380"/>
                <a:gd name="T114" fmla="*/ 2147481189 w 284"/>
                <a:gd name="T115" fmla="*/ 2147481422 h 380"/>
                <a:gd name="T116" fmla="*/ 2147481189 w 284"/>
                <a:gd name="T117" fmla="*/ 2147481422 h 3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
                <a:gd name="T178" fmla="*/ 0 h 380"/>
                <a:gd name="T179" fmla="*/ 284 w 284"/>
                <a:gd name="T180" fmla="*/ 380 h 3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 h="380">
                  <a:moveTo>
                    <a:pt x="18" y="234"/>
                  </a:moveTo>
                  <a:lnTo>
                    <a:pt x="20" y="234"/>
                  </a:lnTo>
                  <a:lnTo>
                    <a:pt x="22" y="242"/>
                  </a:lnTo>
                  <a:lnTo>
                    <a:pt x="26" y="250"/>
                  </a:lnTo>
                  <a:lnTo>
                    <a:pt x="28" y="258"/>
                  </a:lnTo>
                  <a:lnTo>
                    <a:pt x="30" y="266"/>
                  </a:lnTo>
                  <a:lnTo>
                    <a:pt x="30" y="280"/>
                  </a:lnTo>
                  <a:lnTo>
                    <a:pt x="42" y="280"/>
                  </a:lnTo>
                  <a:lnTo>
                    <a:pt x="42" y="284"/>
                  </a:lnTo>
                  <a:lnTo>
                    <a:pt x="44" y="286"/>
                  </a:lnTo>
                  <a:lnTo>
                    <a:pt x="50" y="290"/>
                  </a:lnTo>
                  <a:lnTo>
                    <a:pt x="56" y="294"/>
                  </a:lnTo>
                  <a:lnTo>
                    <a:pt x="58" y="296"/>
                  </a:lnTo>
                  <a:lnTo>
                    <a:pt x="58" y="302"/>
                  </a:lnTo>
                  <a:lnTo>
                    <a:pt x="62" y="308"/>
                  </a:lnTo>
                  <a:lnTo>
                    <a:pt x="66" y="312"/>
                  </a:lnTo>
                  <a:lnTo>
                    <a:pt x="76" y="322"/>
                  </a:lnTo>
                  <a:lnTo>
                    <a:pt x="86" y="330"/>
                  </a:lnTo>
                  <a:lnTo>
                    <a:pt x="90" y="334"/>
                  </a:lnTo>
                  <a:lnTo>
                    <a:pt x="94" y="340"/>
                  </a:lnTo>
                  <a:lnTo>
                    <a:pt x="94" y="346"/>
                  </a:lnTo>
                  <a:lnTo>
                    <a:pt x="94" y="350"/>
                  </a:lnTo>
                  <a:lnTo>
                    <a:pt x="96" y="352"/>
                  </a:lnTo>
                  <a:lnTo>
                    <a:pt x="106" y="360"/>
                  </a:lnTo>
                  <a:lnTo>
                    <a:pt x="112" y="362"/>
                  </a:lnTo>
                  <a:lnTo>
                    <a:pt x="120" y="366"/>
                  </a:lnTo>
                  <a:lnTo>
                    <a:pt x="120" y="362"/>
                  </a:lnTo>
                  <a:lnTo>
                    <a:pt x="124" y="362"/>
                  </a:lnTo>
                  <a:lnTo>
                    <a:pt x="128" y="366"/>
                  </a:lnTo>
                  <a:lnTo>
                    <a:pt x="134" y="362"/>
                  </a:lnTo>
                  <a:lnTo>
                    <a:pt x="142" y="362"/>
                  </a:lnTo>
                  <a:lnTo>
                    <a:pt x="144" y="366"/>
                  </a:lnTo>
                  <a:lnTo>
                    <a:pt x="146" y="372"/>
                  </a:lnTo>
                  <a:lnTo>
                    <a:pt x="156" y="380"/>
                  </a:lnTo>
                  <a:lnTo>
                    <a:pt x="160" y="378"/>
                  </a:lnTo>
                  <a:lnTo>
                    <a:pt x="168" y="376"/>
                  </a:lnTo>
                  <a:lnTo>
                    <a:pt x="192" y="376"/>
                  </a:lnTo>
                  <a:lnTo>
                    <a:pt x="200" y="376"/>
                  </a:lnTo>
                  <a:lnTo>
                    <a:pt x="206" y="372"/>
                  </a:lnTo>
                  <a:lnTo>
                    <a:pt x="212" y="368"/>
                  </a:lnTo>
                  <a:lnTo>
                    <a:pt x="216" y="362"/>
                  </a:lnTo>
                  <a:lnTo>
                    <a:pt x="244" y="362"/>
                  </a:lnTo>
                  <a:lnTo>
                    <a:pt x="240" y="354"/>
                  </a:lnTo>
                  <a:lnTo>
                    <a:pt x="236" y="348"/>
                  </a:lnTo>
                  <a:lnTo>
                    <a:pt x="232" y="342"/>
                  </a:lnTo>
                  <a:lnTo>
                    <a:pt x="228" y="336"/>
                  </a:lnTo>
                  <a:lnTo>
                    <a:pt x="226" y="322"/>
                  </a:lnTo>
                  <a:lnTo>
                    <a:pt x="222" y="318"/>
                  </a:lnTo>
                  <a:lnTo>
                    <a:pt x="218" y="314"/>
                  </a:lnTo>
                  <a:lnTo>
                    <a:pt x="204" y="304"/>
                  </a:lnTo>
                  <a:lnTo>
                    <a:pt x="198" y="298"/>
                  </a:lnTo>
                  <a:lnTo>
                    <a:pt x="194" y="294"/>
                  </a:lnTo>
                  <a:lnTo>
                    <a:pt x="194" y="292"/>
                  </a:lnTo>
                  <a:lnTo>
                    <a:pt x="196" y="290"/>
                  </a:lnTo>
                  <a:lnTo>
                    <a:pt x="200" y="288"/>
                  </a:lnTo>
                  <a:lnTo>
                    <a:pt x="206" y="286"/>
                  </a:lnTo>
                  <a:lnTo>
                    <a:pt x="210" y="282"/>
                  </a:lnTo>
                  <a:lnTo>
                    <a:pt x="212" y="270"/>
                  </a:lnTo>
                  <a:lnTo>
                    <a:pt x="212" y="262"/>
                  </a:lnTo>
                  <a:lnTo>
                    <a:pt x="212" y="252"/>
                  </a:lnTo>
                  <a:lnTo>
                    <a:pt x="214" y="242"/>
                  </a:lnTo>
                  <a:lnTo>
                    <a:pt x="218" y="240"/>
                  </a:lnTo>
                  <a:lnTo>
                    <a:pt x="226" y="238"/>
                  </a:lnTo>
                  <a:lnTo>
                    <a:pt x="228" y="228"/>
                  </a:lnTo>
                  <a:lnTo>
                    <a:pt x="230" y="218"/>
                  </a:lnTo>
                  <a:lnTo>
                    <a:pt x="238" y="204"/>
                  </a:lnTo>
                  <a:lnTo>
                    <a:pt x="248" y="190"/>
                  </a:lnTo>
                  <a:lnTo>
                    <a:pt x="250" y="182"/>
                  </a:lnTo>
                  <a:lnTo>
                    <a:pt x="250" y="174"/>
                  </a:lnTo>
                  <a:lnTo>
                    <a:pt x="250" y="152"/>
                  </a:lnTo>
                  <a:lnTo>
                    <a:pt x="252" y="144"/>
                  </a:lnTo>
                  <a:lnTo>
                    <a:pt x="254" y="136"/>
                  </a:lnTo>
                  <a:lnTo>
                    <a:pt x="256" y="128"/>
                  </a:lnTo>
                  <a:lnTo>
                    <a:pt x="256" y="116"/>
                  </a:lnTo>
                  <a:lnTo>
                    <a:pt x="264" y="114"/>
                  </a:lnTo>
                  <a:lnTo>
                    <a:pt x="272" y="110"/>
                  </a:lnTo>
                  <a:lnTo>
                    <a:pt x="280" y="104"/>
                  </a:lnTo>
                  <a:lnTo>
                    <a:pt x="284" y="98"/>
                  </a:lnTo>
                  <a:lnTo>
                    <a:pt x="280" y="94"/>
                  </a:lnTo>
                  <a:lnTo>
                    <a:pt x="276" y="90"/>
                  </a:lnTo>
                  <a:lnTo>
                    <a:pt x="272" y="86"/>
                  </a:lnTo>
                  <a:lnTo>
                    <a:pt x="268" y="82"/>
                  </a:lnTo>
                  <a:lnTo>
                    <a:pt x="264" y="72"/>
                  </a:lnTo>
                  <a:lnTo>
                    <a:pt x="260" y="62"/>
                  </a:lnTo>
                  <a:lnTo>
                    <a:pt x="256" y="40"/>
                  </a:lnTo>
                  <a:lnTo>
                    <a:pt x="254" y="30"/>
                  </a:lnTo>
                  <a:lnTo>
                    <a:pt x="250" y="20"/>
                  </a:lnTo>
                  <a:lnTo>
                    <a:pt x="246" y="12"/>
                  </a:lnTo>
                  <a:lnTo>
                    <a:pt x="238" y="8"/>
                  </a:lnTo>
                  <a:lnTo>
                    <a:pt x="232" y="4"/>
                  </a:lnTo>
                  <a:lnTo>
                    <a:pt x="228" y="0"/>
                  </a:lnTo>
                  <a:lnTo>
                    <a:pt x="222" y="0"/>
                  </a:lnTo>
                  <a:lnTo>
                    <a:pt x="218" y="4"/>
                  </a:lnTo>
                  <a:lnTo>
                    <a:pt x="208" y="10"/>
                  </a:lnTo>
                  <a:lnTo>
                    <a:pt x="202" y="18"/>
                  </a:lnTo>
                  <a:lnTo>
                    <a:pt x="192" y="24"/>
                  </a:lnTo>
                  <a:lnTo>
                    <a:pt x="186" y="18"/>
                  </a:lnTo>
                  <a:lnTo>
                    <a:pt x="48" y="18"/>
                  </a:lnTo>
                  <a:lnTo>
                    <a:pt x="48" y="58"/>
                  </a:lnTo>
                  <a:lnTo>
                    <a:pt x="34" y="58"/>
                  </a:lnTo>
                  <a:lnTo>
                    <a:pt x="30" y="66"/>
                  </a:lnTo>
                  <a:lnTo>
                    <a:pt x="36" y="140"/>
                  </a:lnTo>
                  <a:lnTo>
                    <a:pt x="26" y="142"/>
                  </a:lnTo>
                  <a:lnTo>
                    <a:pt x="20" y="146"/>
                  </a:lnTo>
                  <a:lnTo>
                    <a:pt x="14" y="152"/>
                  </a:lnTo>
                  <a:lnTo>
                    <a:pt x="12" y="160"/>
                  </a:lnTo>
                  <a:lnTo>
                    <a:pt x="8" y="168"/>
                  </a:lnTo>
                  <a:lnTo>
                    <a:pt x="6" y="176"/>
                  </a:lnTo>
                  <a:lnTo>
                    <a:pt x="6" y="196"/>
                  </a:lnTo>
                  <a:lnTo>
                    <a:pt x="4" y="200"/>
                  </a:lnTo>
                  <a:lnTo>
                    <a:pt x="0" y="206"/>
                  </a:lnTo>
                  <a:lnTo>
                    <a:pt x="0" y="208"/>
                  </a:lnTo>
                  <a:lnTo>
                    <a:pt x="2" y="208"/>
                  </a:lnTo>
                  <a:lnTo>
                    <a:pt x="10" y="212"/>
                  </a:lnTo>
                  <a:lnTo>
                    <a:pt x="12" y="220"/>
                  </a:lnTo>
                  <a:lnTo>
                    <a:pt x="14" y="224"/>
                  </a:lnTo>
                  <a:lnTo>
                    <a:pt x="18" y="228"/>
                  </a:lnTo>
                  <a:lnTo>
                    <a:pt x="20" y="236"/>
                  </a:lnTo>
                  <a:lnTo>
                    <a:pt x="18" y="234"/>
                  </a:lnTo>
                  <a:close/>
                </a:path>
              </a:pathLst>
            </a:custGeom>
            <a:solidFill>
              <a:srgbClr val="C0C0C0"/>
            </a:solidFill>
            <a:ln w="12700">
              <a:solidFill>
                <a:schemeClr val="bg1"/>
              </a:solidFill>
              <a:round/>
              <a:headEnd/>
              <a:tailEnd/>
            </a:ln>
          </p:spPr>
          <p:txBody>
            <a:bodyPr/>
            <a:lstStyle/>
            <a:p>
              <a:endParaRPr lang="en-GB"/>
            </a:p>
          </p:txBody>
        </p:sp>
        <p:sp>
          <p:nvSpPr>
            <p:cNvPr id="58796" name="Freeform 87"/>
            <p:cNvSpPr>
              <a:spLocks/>
            </p:cNvSpPr>
            <p:nvPr/>
          </p:nvSpPr>
          <p:spPr bwMode="auto">
            <a:xfrm>
              <a:off x="3094" y="2073"/>
              <a:ext cx="252" cy="284"/>
            </a:xfrm>
            <a:custGeom>
              <a:avLst/>
              <a:gdLst>
                <a:gd name="T0" fmla="*/ 2147481592 w 252"/>
                <a:gd name="T1" fmla="*/ 2147481189 h 284"/>
                <a:gd name="T2" fmla="*/ 2147481592 w 252"/>
                <a:gd name="T3" fmla="*/ 2147481189 h 284"/>
                <a:gd name="T4" fmla="*/ 2147481592 w 252"/>
                <a:gd name="T5" fmla="*/ 2147481189 h 284"/>
                <a:gd name="T6" fmla="*/ 2147481592 w 252"/>
                <a:gd name="T7" fmla="*/ 2147481189 h 284"/>
                <a:gd name="T8" fmla="*/ 2147481592 w 252"/>
                <a:gd name="T9" fmla="*/ 2147481189 h 284"/>
                <a:gd name="T10" fmla="*/ 2147481592 w 252"/>
                <a:gd name="T11" fmla="*/ 2147481189 h 284"/>
                <a:gd name="T12" fmla="*/ 2147481592 w 252"/>
                <a:gd name="T13" fmla="*/ 2147481189 h 284"/>
                <a:gd name="T14" fmla="*/ 2147481592 w 252"/>
                <a:gd name="T15" fmla="*/ 2147481189 h 284"/>
                <a:gd name="T16" fmla="*/ 2147481592 w 252"/>
                <a:gd name="T17" fmla="*/ 2147481189 h 284"/>
                <a:gd name="T18" fmla="*/ 2147481592 w 252"/>
                <a:gd name="T19" fmla="*/ 2147481189 h 284"/>
                <a:gd name="T20" fmla="*/ 2147481592 w 252"/>
                <a:gd name="T21" fmla="*/ 2147481189 h 284"/>
                <a:gd name="T22" fmla="*/ 2147481592 w 252"/>
                <a:gd name="T23" fmla="*/ 2147481189 h 284"/>
                <a:gd name="T24" fmla="*/ 2147481592 w 252"/>
                <a:gd name="T25" fmla="*/ 2147481189 h 284"/>
                <a:gd name="T26" fmla="*/ 2147481592 w 252"/>
                <a:gd name="T27" fmla="*/ 2147481189 h 284"/>
                <a:gd name="T28" fmla="*/ 2147481592 w 252"/>
                <a:gd name="T29" fmla="*/ 2147481189 h 284"/>
                <a:gd name="T30" fmla="*/ 2147481592 w 252"/>
                <a:gd name="T31" fmla="*/ 2147481189 h 284"/>
                <a:gd name="T32" fmla="*/ 2147481592 w 252"/>
                <a:gd name="T33" fmla="*/ 2147481189 h 284"/>
                <a:gd name="T34" fmla="*/ 2147481592 w 252"/>
                <a:gd name="T35" fmla="*/ 2147481189 h 284"/>
                <a:gd name="T36" fmla="*/ 2147481592 w 252"/>
                <a:gd name="T37" fmla="*/ 2147481189 h 284"/>
                <a:gd name="T38" fmla="*/ 2147481592 w 252"/>
                <a:gd name="T39" fmla="*/ 2147481189 h 284"/>
                <a:gd name="T40" fmla="*/ 2147481592 w 252"/>
                <a:gd name="T41" fmla="*/ 2147481189 h 284"/>
                <a:gd name="T42" fmla="*/ 2147481592 w 252"/>
                <a:gd name="T43" fmla="*/ 2147481189 h 284"/>
                <a:gd name="T44" fmla="*/ 2147481592 w 252"/>
                <a:gd name="T45" fmla="*/ 2147481189 h 284"/>
                <a:gd name="T46" fmla="*/ 2147481592 w 252"/>
                <a:gd name="T47" fmla="*/ 2147481189 h 284"/>
                <a:gd name="T48" fmla="*/ 2147481592 w 252"/>
                <a:gd name="T49" fmla="*/ 2147481189 h 284"/>
                <a:gd name="T50" fmla="*/ 2147481592 w 252"/>
                <a:gd name="T51" fmla="*/ 2147481189 h 284"/>
                <a:gd name="T52" fmla="*/ 2147481592 w 252"/>
                <a:gd name="T53" fmla="*/ 2147481189 h 284"/>
                <a:gd name="T54" fmla="*/ 2147481592 w 252"/>
                <a:gd name="T55" fmla="*/ 2147481189 h 284"/>
                <a:gd name="T56" fmla="*/ 2147481592 w 252"/>
                <a:gd name="T57" fmla="*/ 2147481189 h 284"/>
                <a:gd name="T58" fmla="*/ 2147481592 w 252"/>
                <a:gd name="T59" fmla="*/ 2147481189 h 284"/>
                <a:gd name="T60" fmla="*/ 0 w 252"/>
                <a:gd name="T61" fmla="*/ 2147481189 h 284"/>
                <a:gd name="T62" fmla="*/ 2147481592 w 252"/>
                <a:gd name="T63" fmla="*/ 2147481189 h 284"/>
                <a:gd name="T64" fmla="*/ 2147481592 w 252"/>
                <a:gd name="T65" fmla="*/ 2147481189 h 284"/>
                <a:gd name="T66" fmla="*/ 2147481592 w 252"/>
                <a:gd name="T67" fmla="*/ 2147481189 h 284"/>
                <a:gd name="T68" fmla="*/ 2147481592 w 252"/>
                <a:gd name="T69" fmla="*/ 2147481189 h 284"/>
                <a:gd name="T70" fmla="*/ 2147481592 w 252"/>
                <a:gd name="T71" fmla="*/ 2147481189 h 284"/>
                <a:gd name="T72" fmla="*/ 2147481592 w 252"/>
                <a:gd name="T73" fmla="*/ 2147481189 h 284"/>
                <a:gd name="T74" fmla="*/ 2147481592 w 252"/>
                <a:gd name="T75" fmla="*/ 2147481189 h 284"/>
                <a:gd name="T76" fmla="*/ 2147481592 w 252"/>
                <a:gd name="T77" fmla="*/ 2147481189 h 284"/>
                <a:gd name="T78" fmla="*/ 2147481592 w 252"/>
                <a:gd name="T79" fmla="*/ 2147481189 h 284"/>
                <a:gd name="T80" fmla="*/ 2147481592 w 252"/>
                <a:gd name="T81" fmla="*/ 2147481189 h 284"/>
                <a:gd name="T82" fmla="*/ 2147481592 w 252"/>
                <a:gd name="T83" fmla="*/ 2147481189 h 284"/>
                <a:gd name="T84" fmla="*/ 2147481592 w 252"/>
                <a:gd name="T85" fmla="*/ 2147481189 h 284"/>
                <a:gd name="T86" fmla="*/ 2147481592 w 252"/>
                <a:gd name="T87" fmla="*/ 2147481189 h 284"/>
                <a:gd name="T88" fmla="*/ 2147481592 w 252"/>
                <a:gd name="T89" fmla="*/ 2147481189 h 284"/>
                <a:gd name="T90" fmla="*/ 2147481592 w 252"/>
                <a:gd name="T91" fmla="*/ 2147481189 h 284"/>
                <a:gd name="T92" fmla="*/ 2147481592 w 252"/>
                <a:gd name="T93" fmla="*/ 2147481189 h 284"/>
                <a:gd name="T94" fmla="*/ 2147481592 w 252"/>
                <a:gd name="T95" fmla="*/ 2147481189 h 28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
                <a:gd name="T145" fmla="*/ 0 h 284"/>
                <a:gd name="T146" fmla="*/ 252 w 252"/>
                <a:gd name="T147" fmla="*/ 284 h 28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 h="284">
                  <a:moveTo>
                    <a:pt x="170" y="102"/>
                  </a:moveTo>
                  <a:lnTo>
                    <a:pt x="164" y="96"/>
                  </a:lnTo>
                  <a:lnTo>
                    <a:pt x="170" y="102"/>
                  </a:lnTo>
                  <a:lnTo>
                    <a:pt x="156" y="112"/>
                  </a:lnTo>
                  <a:lnTo>
                    <a:pt x="150" y="120"/>
                  </a:lnTo>
                  <a:lnTo>
                    <a:pt x="148" y="130"/>
                  </a:lnTo>
                  <a:lnTo>
                    <a:pt x="150" y="136"/>
                  </a:lnTo>
                  <a:lnTo>
                    <a:pt x="154" y="138"/>
                  </a:lnTo>
                  <a:lnTo>
                    <a:pt x="162" y="138"/>
                  </a:lnTo>
                  <a:lnTo>
                    <a:pt x="168" y="134"/>
                  </a:lnTo>
                  <a:lnTo>
                    <a:pt x="168" y="142"/>
                  </a:lnTo>
                  <a:lnTo>
                    <a:pt x="170" y="152"/>
                  </a:lnTo>
                  <a:lnTo>
                    <a:pt x="176" y="164"/>
                  </a:lnTo>
                  <a:lnTo>
                    <a:pt x="186" y="172"/>
                  </a:lnTo>
                  <a:lnTo>
                    <a:pt x="196" y="180"/>
                  </a:lnTo>
                  <a:lnTo>
                    <a:pt x="210" y="186"/>
                  </a:lnTo>
                  <a:lnTo>
                    <a:pt x="224" y="192"/>
                  </a:lnTo>
                  <a:lnTo>
                    <a:pt x="238" y="194"/>
                  </a:lnTo>
                  <a:lnTo>
                    <a:pt x="252" y="196"/>
                  </a:lnTo>
                  <a:lnTo>
                    <a:pt x="246" y="208"/>
                  </a:lnTo>
                  <a:lnTo>
                    <a:pt x="236" y="218"/>
                  </a:lnTo>
                  <a:lnTo>
                    <a:pt x="218" y="240"/>
                  </a:lnTo>
                  <a:lnTo>
                    <a:pt x="214" y="248"/>
                  </a:lnTo>
                  <a:lnTo>
                    <a:pt x="210" y="252"/>
                  </a:lnTo>
                  <a:lnTo>
                    <a:pt x="208" y="254"/>
                  </a:lnTo>
                  <a:lnTo>
                    <a:pt x="202" y="256"/>
                  </a:lnTo>
                  <a:lnTo>
                    <a:pt x="198" y="254"/>
                  </a:lnTo>
                  <a:lnTo>
                    <a:pt x="192" y="254"/>
                  </a:lnTo>
                  <a:lnTo>
                    <a:pt x="186" y="256"/>
                  </a:lnTo>
                  <a:lnTo>
                    <a:pt x="178" y="260"/>
                  </a:lnTo>
                  <a:lnTo>
                    <a:pt x="168" y="268"/>
                  </a:lnTo>
                  <a:lnTo>
                    <a:pt x="158" y="274"/>
                  </a:lnTo>
                  <a:lnTo>
                    <a:pt x="154" y="276"/>
                  </a:lnTo>
                  <a:lnTo>
                    <a:pt x="148" y="276"/>
                  </a:lnTo>
                  <a:lnTo>
                    <a:pt x="142" y="276"/>
                  </a:lnTo>
                  <a:lnTo>
                    <a:pt x="138" y="272"/>
                  </a:lnTo>
                  <a:lnTo>
                    <a:pt x="136" y="270"/>
                  </a:lnTo>
                  <a:lnTo>
                    <a:pt x="132" y="270"/>
                  </a:lnTo>
                  <a:lnTo>
                    <a:pt x="128" y="270"/>
                  </a:lnTo>
                  <a:lnTo>
                    <a:pt x="126" y="272"/>
                  </a:lnTo>
                  <a:lnTo>
                    <a:pt x="122" y="276"/>
                  </a:lnTo>
                  <a:lnTo>
                    <a:pt x="116" y="282"/>
                  </a:lnTo>
                  <a:lnTo>
                    <a:pt x="114" y="284"/>
                  </a:lnTo>
                  <a:lnTo>
                    <a:pt x="110" y="284"/>
                  </a:lnTo>
                  <a:lnTo>
                    <a:pt x="102" y="284"/>
                  </a:lnTo>
                  <a:lnTo>
                    <a:pt x="94" y="280"/>
                  </a:lnTo>
                  <a:lnTo>
                    <a:pt x="80" y="274"/>
                  </a:lnTo>
                  <a:lnTo>
                    <a:pt x="66" y="268"/>
                  </a:lnTo>
                  <a:lnTo>
                    <a:pt x="58" y="266"/>
                  </a:lnTo>
                  <a:lnTo>
                    <a:pt x="48" y="264"/>
                  </a:lnTo>
                  <a:lnTo>
                    <a:pt x="50" y="264"/>
                  </a:lnTo>
                  <a:lnTo>
                    <a:pt x="46" y="256"/>
                  </a:lnTo>
                  <a:lnTo>
                    <a:pt x="42" y="250"/>
                  </a:lnTo>
                  <a:lnTo>
                    <a:pt x="38" y="244"/>
                  </a:lnTo>
                  <a:lnTo>
                    <a:pt x="34" y="238"/>
                  </a:lnTo>
                  <a:lnTo>
                    <a:pt x="32" y="224"/>
                  </a:lnTo>
                  <a:lnTo>
                    <a:pt x="28" y="220"/>
                  </a:lnTo>
                  <a:lnTo>
                    <a:pt x="24" y="216"/>
                  </a:lnTo>
                  <a:lnTo>
                    <a:pt x="10" y="206"/>
                  </a:lnTo>
                  <a:lnTo>
                    <a:pt x="4" y="200"/>
                  </a:lnTo>
                  <a:lnTo>
                    <a:pt x="0" y="196"/>
                  </a:lnTo>
                  <a:lnTo>
                    <a:pt x="0" y="194"/>
                  </a:lnTo>
                  <a:lnTo>
                    <a:pt x="2" y="192"/>
                  </a:lnTo>
                  <a:lnTo>
                    <a:pt x="6" y="190"/>
                  </a:lnTo>
                  <a:lnTo>
                    <a:pt x="12" y="188"/>
                  </a:lnTo>
                  <a:lnTo>
                    <a:pt x="16" y="184"/>
                  </a:lnTo>
                  <a:lnTo>
                    <a:pt x="18" y="172"/>
                  </a:lnTo>
                  <a:lnTo>
                    <a:pt x="18" y="164"/>
                  </a:lnTo>
                  <a:lnTo>
                    <a:pt x="18" y="154"/>
                  </a:lnTo>
                  <a:lnTo>
                    <a:pt x="20" y="144"/>
                  </a:lnTo>
                  <a:lnTo>
                    <a:pt x="24" y="142"/>
                  </a:lnTo>
                  <a:lnTo>
                    <a:pt x="32" y="140"/>
                  </a:lnTo>
                  <a:lnTo>
                    <a:pt x="34" y="130"/>
                  </a:lnTo>
                  <a:lnTo>
                    <a:pt x="36" y="120"/>
                  </a:lnTo>
                  <a:lnTo>
                    <a:pt x="44" y="106"/>
                  </a:lnTo>
                  <a:lnTo>
                    <a:pt x="54" y="92"/>
                  </a:lnTo>
                  <a:lnTo>
                    <a:pt x="56" y="84"/>
                  </a:lnTo>
                  <a:lnTo>
                    <a:pt x="56" y="76"/>
                  </a:lnTo>
                  <a:lnTo>
                    <a:pt x="56" y="54"/>
                  </a:lnTo>
                  <a:lnTo>
                    <a:pt x="58" y="46"/>
                  </a:lnTo>
                  <a:lnTo>
                    <a:pt x="60" y="38"/>
                  </a:lnTo>
                  <a:lnTo>
                    <a:pt x="62" y="30"/>
                  </a:lnTo>
                  <a:lnTo>
                    <a:pt x="62" y="18"/>
                  </a:lnTo>
                  <a:lnTo>
                    <a:pt x="70" y="16"/>
                  </a:lnTo>
                  <a:lnTo>
                    <a:pt x="78" y="12"/>
                  </a:lnTo>
                  <a:lnTo>
                    <a:pt x="86" y="6"/>
                  </a:lnTo>
                  <a:lnTo>
                    <a:pt x="90" y="0"/>
                  </a:lnTo>
                  <a:lnTo>
                    <a:pt x="96" y="12"/>
                  </a:lnTo>
                  <a:lnTo>
                    <a:pt x="102" y="30"/>
                  </a:lnTo>
                  <a:lnTo>
                    <a:pt x="108" y="44"/>
                  </a:lnTo>
                  <a:lnTo>
                    <a:pt x="112" y="48"/>
                  </a:lnTo>
                  <a:lnTo>
                    <a:pt x="118" y="50"/>
                  </a:lnTo>
                  <a:lnTo>
                    <a:pt x="134" y="62"/>
                  </a:lnTo>
                  <a:lnTo>
                    <a:pt x="146" y="74"/>
                  </a:lnTo>
                  <a:lnTo>
                    <a:pt x="164" y="96"/>
                  </a:lnTo>
                  <a:lnTo>
                    <a:pt x="170" y="102"/>
                  </a:lnTo>
                  <a:close/>
                </a:path>
              </a:pathLst>
            </a:custGeom>
            <a:solidFill>
              <a:srgbClr val="C0C0C0"/>
            </a:solidFill>
            <a:ln w="12700">
              <a:solidFill>
                <a:schemeClr val="bg1"/>
              </a:solidFill>
              <a:round/>
              <a:headEnd/>
              <a:tailEnd/>
            </a:ln>
          </p:spPr>
          <p:txBody>
            <a:bodyPr/>
            <a:lstStyle/>
            <a:p>
              <a:endParaRPr lang="en-GB"/>
            </a:p>
          </p:txBody>
        </p:sp>
        <p:sp>
          <p:nvSpPr>
            <p:cNvPr id="58797" name="Freeform 88"/>
            <p:cNvSpPr>
              <a:spLocks/>
            </p:cNvSpPr>
            <p:nvPr/>
          </p:nvSpPr>
          <p:spPr bwMode="auto">
            <a:xfrm>
              <a:off x="3232" y="2189"/>
              <a:ext cx="180" cy="262"/>
            </a:xfrm>
            <a:custGeom>
              <a:avLst/>
              <a:gdLst>
                <a:gd name="T0" fmla="*/ 2147481384 w 180"/>
                <a:gd name="T1" fmla="*/ 2147481111 h 262"/>
                <a:gd name="T2" fmla="*/ 2147481384 w 180"/>
                <a:gd name="T3" fmla="*/ 2147481111 h 262"/>
                <a:gd name="T4" fmla="*/ 2147481384 w 180"/>
                <a:gd name="T5" fmla="*/ 2147481111 h 262"/>
                <a:gd name="T6" fmla="*/ 2147481384 w 180"/>
                <a:gd name="T7" fmla="*/ 2147481111 h 262"/>
                <a:gd name="T8" fmla="*/ 2147481384 w 180"/>
                <a:gd name="T9" fmla="*/ 2147481111 h 262"/>
                <a:gd name="T10" fmla="*/ 2147481384 w 180"/>
                <a:gd name="T11" fmla="*/ 2147481111 h 262"/>
                <a:gd name="T12" fmla="*/ 2147481384 w 180"/>
                <a:gd name="T13" fmla="*/ 2147481111 h 262"/>
                <a:gd name="T14" fmla="*/ 2147481384 w 180"/>
                <a:gd name="T15" fmla="*/ 2147481111 h 262"/>
                <a:gd name="T16" fmla="*/ 2147481384 w 180"/>
                <a:gd name="T17" fmla="*/ 2147481111 h 262"/>
                <a:gd name="T18" fmla="*/ 2147481384 w 180"/>
                <a:gd name="T19" fmla="*/ 2147481111 h 262"/>
                <a:gd name="T20" fmla="*/ 2147481384 w 180"/>
                <a:gd name="T21" fmla="*/ 2147481111 h 262"/>
                <a:gd name="T22" fmla="*/ 2147481384 w 180"/>
                <a:gd name="T23" fmla="*/ 2147481111 h 262"/>
                <a:gd name="T24" fmla="*/ 2147481384 w 180"/>
                <a:gd name="T25" fmla="*/ 2147481111 h 262"/>
                <a:gd name="T26" fmla="*/ 2147481384 w 180"/>
                <a:gd name="T27" fmla="*/ 2147481111 h 262"/>
                <a:gd name="T28" fmla="*/ 2147481384 w 180"/>
                <a:gd name="T29" fmla="*/ 2147481111 h 262"/>
                <a:gd name="T30" fmla="*/ 2147481384 w 180"/>
                <a:gd name="T31" fmla="*/ 2147481111 h 262"/>
                <a:gd name="T32" fmla="*/ 2147481384 w 180"/>
                <a:gd name="T33" fmla="*/ 2147481111 h 262"/>
                <a:gd name="T34" fmla="*/ 2147481384 w 180"/>
                <a:gd name="T35" fmla="*/ 2147481111 h 262"/>
                <a:gd name="T36" fmla="*/ 2147481384 w 180"/>
                <a:gd name="T37" fmla="*/ 2147481111 h 262"/>
                <a:gd name="T38" fmla="*/ 2147481384 w 180"/>
                <a:gd name="T39" fmla="*/ 2147481111 h 262"/>
                <a:gd name="T40" fmla="*/ 2147481384 w 180"/>
                <a:gd name="T41" fmla="*/ 2147481111 h 262"/>
                <a:gd name="T42" fmla="*/ 2147481384 w 180"/>
                <a:gd name="T43" fmla="*/ 2147481111 h 262"/>
                <a:gd name="T44" fmla="*/ 2147481384 w 180"/>
                <a:gd name="T45" fmla="*/ 2147481111 h 262"/>
                <a:gd name="T46" fmla="*/ 2147481384 w 180"/>
                <a:gd name="T47" fmla="*/ 2147481111 h 262"/>
                <a:gd name="T48" fmla="*/ 2147481384 w 180"/>
                <a:gd name="T49" fmla="*/ 2147481111 h 262"/>
                <a:gd name="T50" fmla="*/ 2147481384 w 180"/>
                <a:gd name="T51" fmla="*/ 2147481111 h 262"/>
                <a:gd name="T52" fmla="*/ 2147481384 w 180"/>
                <a:gd name="T53" fmla="*/ 2147481111 h 262"/>
                <a:gd name="T54" fmla="*/ 2147481384 w 180"/>
                <a:gd name="T55" fmla="*/ 2147481111 h 262"/>
                <a:gd name="T56" fmla="*/ 2147481384 w 180"/>
                <a:gd name="T57" fmla="*/ 2147481111 h 262"/>
                <a:gd name="T58" fmla="*/ 2147481384 w 180"/>
                <a:gd name="T59" fmla="*/ 2147481111 h 262"/>
                <a:gd name="T60" fmla="*/ 2147481384 w 180"/>
                <a:gd name="T61" fmla="*/ 2147481111 h 262"/>
                <a:gd name="T62" fmla="*/ 2147481384 w 180"/>
                <a:gd name="T63" fmla="*/ 2147481111 h 262"/>
                <a:gd name="T64" fmla="*/ 0 w 180"/>
                <a:gd name="T65" fmla="*/ 2147481111 h 262"/>
                <a:gd name="T66" fmla="*/ 2147481384 w 180"/>
                <a:gd name="T67" fmla="*/ 2147481111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0"/>
                <a:gd name="T103" fmla="*/ 0 h 262"/>
                <a:gd name="T104" fmla="*/ 180 w 180"/>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0" h="262">
                  <a:moveTo>
                    <a:pt x="18" y="158"/>
                  </a:moveTo>
                  <a:lnTo>
                    <a:pt x="26" y="154"/>
                  </a:lnTo>
                  <a:lnTo>
                    <a:pt x="34" y="148"/>
                  </a:lnTo>
                  <a:lnTo>
                    <a:pt x="42" y="144"/>
                  </a:lnTo>
                  <a:lnTo>
                    <a:pt x="48" y="140"/>
                  </a:lnTo>
                  <a:lnTo>
                    <a:pt x="54" y="138"/>
                  </a:lnTo>
                  <a:lnTo>
                    <a:pt x="60" y="138"/>
                  </a:lnTo>
                  <a:lnTo>
                    <a:pt x="64" y="140"/>
                  </a:lnTo>
                  <a:lnTo>
                    <a:pt x="70" y="138"/>
                  </a:lnTo>
                  <a:lnTo>
                    <a:pt x="72" y="136"/>
                  </a:lnTo>
                  <a:lnTo>
                    <a:pt x="76" y="132"/>
                  </a:lnTo>
                  <a:lnTo>
                    <a:pt x="80" y="124"/>
                  </a:lnTo>
                  <a:lnTo>
                    <a:pt x="98" y="102"/>
                  </a:lnTo>
                  <a:lnTo>
                    <a:pt x="108" y="92"/>
                  </a:lnTo>
                  <a:lnTo>
                    <a:pt x="114" y="80"/>
                  </a:lnTo>
                  <a:lnTo>
                    <a:pt x="100" y="78"/>
                  </a:lnTo>
                  <a:lnTo>
                    <a:pt x="86" y="76"/>
                  </a:lnTo>
                  <a:lnTo>
                    <a:pt x="72" y="70"/>
                  </a:lnTo>
                  <a:lnTo>
                    <a:pt x="58" y="64"/>
                  </a:lnTo>
                  <a:lnTo>
                    <a:pt x="48" y="56"/>
                  </a:lnTo>
                  <a:lnTo>
                    <a:pt x="38" y="48"/>
                  </a:lnTo>
                  <a:lnTo>
                    <a:pt x="32" y="36"/>
                  </a:lnTo>
                  <a:lnTo>
                    <a:pt x="30" y="26"/>
                  </a:lnTo>
                  <a:lnTo>
                    <a:pt x="30" y="18"/>
                  </a:lnTo>
                  <a:lnTo>
                    <a:pt x="42" y="6"/>
                  </a:lnTo>
                  <a:lnTo>
                    <a:pt x="42" y="12"/>
                  </a:lnTo>
                  <a:lnTo>
                    <a:pt x="42" y="14"/>
                  </a:lnTo>
                  <a:lnTo>
                    <a:pt x="42" y="18"/>
                  </a:lnTo>
                  <a:lnTo>
                    <a:pt x="46" y="22"/>
                  </a:lnTo>
                  <a:lnTo>
                    <a:pt x="52" y="26"/>
                  </a:lnTo>
                  <a:lnTo>
                    <a:pt x="56" y="30"/>
                  </a:lnTo>
                  <a:lnTo>
                    <a:pt x="62" y="30"/>
                  </a:lnTo>
                  <a:lnTo>
                    <a:pt x="68" y="30"/>
                  </a:lnTo>
                  <a:lnTo>
                    <a:pt x="72" y="26"/>
                  </a:lnTo>
                  <a:lnTo>
                    <a:pt x="76" y="22"/>
                  </a:lnTo>
                  <a:lnTo>
                    <a:pt x="80" y="22"/>
                  </a:lnTo>
                  <a:lnTo>
                    <a:pt x="94" y="22"/>
                  </a:lnTo>
                  <a:lnTo>
                    <a:pt x="104" y="20"/>
                  </a:lnTo>
                  <a:lnTo>
                    <a:pt x="114" y="18"/>
                  </a:lnTo>
                  <a:lnTo>
                    <a:pt x="128" y="14"/>
                  </a:lnTo>
                  <a:lnTo>
                    <a:pt x="142" y="14"/>
                  </a:lnTo>
                  <a:lnTo>
                    <a:pt x="146" y="14"/>
                  </a:lnTo>
                  <a:lnTo>
                    <a:pt x="150" y="12"/>
                  </a:lnTo>
                  <a:lnTo>
                    <a:pt x="156" y="8"/>
                  </a:lnTo>
                  <a:lnTo>
                    <a:pt x="160" y="2"/>
                  </a:lnTo>
                  <a:lnTo>
                    <a:pt x="164" y="2"/>
                  </a:lnTo>
                  <a:lnTo>
                    <a:pt x="168" y="0"/>
                  </a:lnTo>
                  <a:lnTo>
                    <a:pt x="174" y="2"/>
                  </a:lnTo>
                  <a:lnTo>
                    <a:pt x="180" y="2"/>
                  </a:lnTo>
                  <a:lnTo>
                    <a:pt x="176" y="8"/>
                  </a:lnTo>
                  <a:lnTo>
                    <a:pt x="174" y="16"/>
                  </a:lnTo>
                  <a:lnTo>
                    <a:pt x="174" y="28"/>
                  </a:lnTo>
                  <a:lnTo>
                    <a:pt x="172" y="40"/>
                  </a:lnTo>
                  <a:lnTo>
                    <a:pt x="166" y="54"/>
                  </a:lnTo>
                  <a:lnTo>
                    <a:pt x="156" y="82"/>
                  </a:lnTo>
                  <a:lnTo>
                    <a:pt x="136" y="120"/>
                  </a:lnTo>
                  <a:lnTo>
                    <a:pt x="114" y="152"/>
                  </a:lnTo>
                  <a:lnTo>
                    <a:pt x="104" y="168"/>
                  </a:lnTo>
                  <a:lnTo>
                    <a:pt x="90" y="182"/>
                  </a:lnTo>
                  <a:lnTo>
                    <a:pt x="76" y="196"/>
                  </a:lnTo>
                  <a:lnTo>
                    <a:pt x="60" y="210"/>
                  </a:lnTo>
                  <a:lnTo>
                    <a:pt x="46" y="222"/>
                  </a:lnTo>
                  <a:lnTo>
                    <a:pt x="34" y="234"/>
                  </a:lnTo>
                  <a:lnTo>
                    <a:pt x="12" y="262"/>
                  </a:lnTo>
                  <a:lnTo>
                    <a:pt x="6" y="258"/>
                  </a:lnTo>
                  <a:lnTo>
                    <a:pt x="0" y="254"/>
                  </a:lnTo>
                  <a:lnTo>
                    <a:pt x="0" y="182"/>
                  </a:lnTo>
                  <a:lnTo>
                    <a:pt x="16" y="158"/>
                  </a:lnTo>
                  <a:lnTo>
                    <a:pt x="18" y="158"/>
                  </a:lnTo>
                  <a:close/>
                </a:path>
              </a:pathLst>
            </a:custGeom>
            <a:solidFill>
              <a:srgbClr val="C0C0C0"/>
            </a:solidFill>
            <a:ln w="12700">
              <a:solidFill>
                <a:schemeClr val="bg1"/>
              </a:solidFill>
              <a:round/>
              <a:headEnd/>
              <a:tailEnd/>
            </a:ln>
          </p:spPr>
          <p:txBody>
            <a:bodyPr/>
            <a:lstStyle/>
            <a:p>
              <a:endParaRPr lang="en-GB"/>
            </a:p>
          </p:txBody>
        </p:sp>
        <p:sp>
          <p:nvSpPr>
            <p:cNvPr id="58798" name="Freeform 89"/>
            <p:cNvSpPr>
              <a:spLocks/>
            </p:cNvSpPr>
            <p:nvPr/>
          </p:nvSpPr>
          <p:spPr bwMode="auto">
            <a:xfrm>
              <a:off x="2775" y="2209"/>
              <a:ext cx="221" cy="166"/>
            </a:xfrm>
            <a:custGeom>
              <a:avLst/>
              <a:gdLst>
                <a:gd name="T0" fmla="*/ 2147481519 w 221"/>
                <a:gd name="T1" fmla="*/ 2147481322 h 166"/>
                <a:gd name="T2" fmla="*/ 2147481519 w 221"/>
                <a:gd name="T3" fmla="*/ 2147481322 h 166"/>
                <a:gd name="T4" fmla="*/ 2147481519 w 221"/>
                <a:gd name="T5" fmla="*/ 2147481322 h 166"/>
                <a:gd name="T6" fmla="*/ 2147481519 w 221"/>
                <a:gd name="T7" fmla="*/ 2147481322 h 166"/>
                <a:gd name="T8" fmla="*/ 2147481519 w 221"/>
                <a:gd name="T9" fmla="*/ 2147481322 h 166"/>
                <a:gd name="T10" fmla="*/ 2147481519 w 221"/>
                <a:gd name="T11" fmla="*/ 2147481322 h 166"/>
                <a:gd name="T12" fmla="*/ 2147481519 w 221"/>
                <a:gd name="T13" fmla="*/ 2147481322 h 166"/>
                <a:gd name="T14" fmla="*/ 2147481519 w 221"/>
                <a:gd name="T15" fmla="*/ 2147481322 h 166"/>
                <a:gd name="T16" fmla="*/ 2147481519 w 221"/>
                <a:gd name="T17" fmla="*/ 2147481322 h 166"/>
                <a:gd name="T18" fmla="*/ 2147481519 w 221"/>
                <a:gd name="T19" fmla="*/ 2147481322 h 166"/>
                <a:gd name="T20" fmla="*/ 2147481519 w 221"/>
                <a:gd name="T21" fmla="*/ 0 h 166"/>
                <a:gd name="T22" fmla="*/ 2147481519 w 221"/>
                <a:gd name="T23" fmla="*/ 2147481322 h 166"/>
                <a:gd name="T24" fmla="*/ 2147481519 w 221"/>
                <a:gd name="T25" fmla="*/ 2147481322 h 166"/>
                <a:gd name="T26" fmla="*/ 2147481519 w 221"/>
                <a:gd name="T27" fmla="*/ 2147481322 h 166"/>
                <a:gd name="T28" fmla="*/ 2147481519 w 221"/>
                <a:gd name="T29" fmla="*/ 2147481322 h 166"/>
                <a:gd name="T30" fmla="*/ 2147481519 w 221"/>
                <a:gd name="T31" fmla="*/ 2147481322 h 166"/>
                <a:gd name="T32" fmla="*/ 2147481519 w 221"/>
                <a:gd name="T33" fmla="*/ 2147481322 h 166"/>
                <a:gd name="T34" fmla="*/ 2147481519 w 221"/>
                <a:gd name="T35" fmla="*/ 2147481322 h 166"/>
                <a:gd name="T36" fmla="*/ 2147481519 w 221"/>
                <a:gd name="T37" fmla="*/ 2147481322 h 166"/>
                <a:gd name="T38" fmla="*/ 2147481519 w 221"/>
                <a:gd name="T39" fmla="*/ 2147481322 h 166"/>
                <a:gd name="T40" fmla="*/ 2147481519 w 221"/>
                <a:gd name="T41" fmla="*/ 2147481322 h 166"/>
                <a:gd name="T42" fmla="*/ 2147481519 w 221"/>
                <a:gd name="T43" fmla="*/ 2147481322 h 166"/>
                <a:gd name="T44" fmla="*/ 2147481519 w 221"/>
                <a:gd name="T45" fmla="*/ 2147481322 h 166"/>
                <a:gd name="T46" fmla="*/ 2147481519 w 221"/>
                <a:gd name="T47" fmla="*/ 2147481322 h 166"/>
                <a:gd name="T48" fmla="*/ 0 w 221"/>
                <a:gd name="T49" fmla="*/ 2147481322 h 166"/>
                <a:gd name="T50" fmla="*/ 2147481519 w 221"/>
                <a:gd name="T51" fmla="*/ 2147481322 h 166"/>
                <a:gd name="T52" fmla="*/ 2147481519 w 221"/>
                <a:gd name="T53" fmla="*/ 2147481322 h 166"/>
                <a:gd name="T54" fmla="*/ 2147481519 w 221"/>
                <a:gd name="T55" fmla="*/ 2147481322 h 166"/>
                <a:gd name="T56" fmla="*/ 2147481519 w 221"/>
                <a:gd name="T57" fmla="*/ 2147481322 h 166"/>
                <a:gd name="T58" fmla="*/ 2147481519 w 221"/>
                <a:gd name="T59" fmla="*/ 2147481322 h 166"/>
                <a:gd name="T60" fmla="*/ 2147481519 w 221"/>
                <a:gd name="T61" fmla="*/ 2147481322 h 166"/>
                <a:gd name="T62" fmla="*/ 2147481519 w 221"/>
                <a:gd name="T63" fmla="*/ 2147481322 h 166"/>
                <a:gd name="T64" fmla="*/ 2147481519 w 221"/>
                <a:gd name="T65" fmla="*/ 2147481322 h 166"/>
                <a:gd name="T66" fmla="*/ 2147481519 w 221"/>
                <a:gd name="T67" fmla="*/ 2147481322 h 166"/>
                <a:gd name="T68" fmla="*/ 2147481519 w 221"/>
                <a:gd name="T69" fmla="*/ 2147481322 h 166"/>
                <a:gd name="T70" fmla="*/ 2147481519 w 221"/>
                <a:gd name="T71" fmla="*/ 2147481322 h 166"/>
                <a:gd name="T72" fmla="*/ 2147481519 w 221"/>
                <a:gd name="T73" fmla="*/ 2147481322 h 166"/>
                <a:gd name="T74" fmla="*/ 2147481519 w 221"/>
                <a:gd name="T75" fmla="*/ 2147481322 h 166"/>
                <a:gd name="T76" fmla="*/ 2147481519 w 221"/>
                <a:gd name="T77" fmla="*/ 2147481322 h 166"/>
                <a:gd name="T78" fmla="*/ 2147481519 w 221"/>
                <a:gd name="T79" fmla="*/ 2147481322 h 166"/>
                <a:gd name="T80" fmla="*/ 2147481519 w 221"/>
                <a:gd name="T81" fmla="*/ 2147481322 h 166"/>
                <a:gd name="T82" fmla="*/ 2147481519 w 221"/>
                <a:gd name="T83" fmla="*/ 2147481322 h 166"/>
                <a:gd name="T84" fmla="*/ 2147481519 w 221"/>
                <a:gd name="T85" fmla="*/ 2147481322 h 166"/>
                <a:gd name="T86" fmla="*/ 2147481519 w 221"/>
                <a:gd name="T87" fmla="*/ 2147481322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1"/>
                <a:gd name="T133" fmla="*/ 0 h 166"/>
                <a:gd name="T134" fmla="*/ 221 w 221"/>
                <a:gd name="T135" fmla="*/ 166 h 1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1" h="166">
                  <a:moveTo>
                    <a:pt x="221" y="118"/>
                  </a:moveTo>
                  <a:lnTo>
                    <a:pt x="219" y="116"/>
                  </a:lnTo>
                  <a:lnTo>
                    <a:pt x="219" y="112"/>
                  </a:lnTo>
                  <a:lnTo>
                    <a:pt x="219" y="106"/>
                  </a:lnTo>
                  <a:lnTo>
                    <a:pt x="215" y="100"/>
                  </a:lnTo>
                  <a:lnTo>
                    <a:pt x="211" y="96"/>
                  </a:lnTo>
                  <a:lnTo>
                    <a:pt x="201" y="88"/>
                  </a:lnTo>
                  <a:lnTo>
                    <a:pt x="191" y="78"/>
                  </a:lnTo>
                  <a:lnTo>
                    <a:pt x="187" y="74"/>
                  </a:lnTo>
                  <a:lnTo>
                    <a:pt x="183" y="68"/>
                  </a:lnTo>
                  <a:lnTo>
                    <a:pt x="183" y="62"/>
                  </a:lnTo>
                  <a:lnTo>
                    <a:pt x="181" y="60"/>
                  </a:lnTo>
                  <a:lnTo>
                    <a:pt x="175" y="56"/>
                  </a:lnTo>
                  <a:lnTo>
                    <a:pt x="169" y="52"/>
                  </a:lnTo>
                  <a:lnTo>
                    <a:pt x="167" y="50"/>
                  </a:lnTo>
                  <a:lnTo>
                    <a:pt x="167" y="46"/>
                  </a:lnTo>
                  <a:lnTo>
                    <a:pt x="155" y="46"/>
                  </a:lnTo>
                  <a:lnTo>
                    <a:pt x="155" y="32"/>
                  </a:lnTo>
                  <a:lnTo>
                    <a:pt x="153" y="24"/>
                  </a:lnTo>
                  <a:lnTo>
                    <a:pt x="151" y="16"/>
                  </a:lnTo>
                  <a:lnTo>
                    <a:pt x="147" y="8"/>
                  </a:lnTo>
                  <a:lnTo>
                    <a:pt x="145" y="0"/>
                  </a:lnTo>
                  <a:lnTo>
                    <a:pt x="143" y="0"/>
                  </a:lnTo>
                  <a:lnTo>
                    <a:pt x="145" y="2"/>
                  </a:lnTo>
                  <a:lnTo>
                    <a:pt x="137" y="2"/>
                  </a:lnTo>
                  <a:lnTo>
                    <a:pt x="133" y="2"/>
                  </a:lnTo>
                  <a:lnTo>
                    <a:pt x="129" y="4"/>
                  </a:lnTo>
                  <a:lnTo>
                    <a:pt x="121" y="12"/>
                  </a:lnTo>
                  <a:lnTo>
                    <a:pt x="117" y="22"/>
                  </a:lnTo>
                  <a:lnTo>
                    <a:pt x="113" y="32"/>
                  </a:lnTo>
                  <a:lnTo>
                    <a:pt x="111" y="34"/>
                  </a:lnTo>
                  <a:lnTo>
                    <a:pt x="107" y="36"/>
                  </a:lnTo>
                  <a:lnTo>
                    <a:pt x="96" y="38"/>
                  </a:lnTo>
                  <a:lnTo>
                    <a:pt x="76" y="40"/>
                  </a:lnTo>
                  <a:lnTo>
                    <a:pt x="74" y="48"/>
                  </a:lnTo>
                  <a:lnTo>
                    <a:pt x="72" y="54"/>
                  </a:lnTo>
                  <a:lnTo>
                    <a:pt x="68" y="58"/>
                  </a:lnTo>
                  <a:lnTo>
                    <a:pt x="62" y="62"/>
                  </a:lnTo>
                  <a:lnTo>
                    <a:pt x="48" y="66"/>
                  </a:lnTo>
                  <a:lnTo>
                    <a:pt x="36" y="68"/>
                  </a:lnTo>
                  <a:lnTo>
                    <a:pt x="32" y="66"/>
                  </a:lnTo>
                  <a:lnTo>
                    <a:pt x="30" y="64"/>
                  </a:lnTo>
                  <a:lnTo>
                    <a:pt x="26" y="66"/>
                  </a:lnTo>
                  <a:lnTo>
                    <a:pt x="22" y="70"/>
                  </a:lnTo>
                  <a:lnTo>
                    <a:pt x="20" y="72"/>
                  </a:lnTo>
                  <a:lnTo>
                    <a:pt x="18" y="70"/>
                  </a:lnTo>
                  <a:lnTo>
                    <a:pt x="14" y="74"/>
                  </a:lnTo>
                  <a:lnTo>
                    <a:pt x="8" y="82"/>
                  </a:lnTo>
                  <a:lnTo>
                    <a:pt x="2" y="92"/>
                  </a:lnTo>
                  <a:lnTo>
                    <a:pt x="0" y="102"/>
                  </a:lnTo>
                  <a:lnTo>
                    <a:pt x="0" y="112"/>
                  </a:lnTo>
                  <a:lnTo>
                    <a:pt x="2" y="122"/>
                  </a:lnTo>
                  <a:lnTo>
                    <a:pt x="10" y="138"/>
                  </a:lnTo>
                  <a:lnTo>
                    <a:pt x="20" y="152"/>
                  </a:lnTo>
                  <a:lnTo>
                    <a:pt x="30" y="166"/>
                  </a:lnTo>
                  <a:lnTo>
                    <a:pt x="34" y="158"/>
                  </a:lnTo>
                  <a:lnTo>
                    <a:pt x="38" y="152"/>
                  </a:lnTo>
                  <a:lnTo>
                    <a:pt x="44" y="148"/>
                  </a:lnTo>
                  <a:lnTo>
                    <a:pt x="56" y="148"/>
                  </a:lnTo>
                  <a:lnTo>
                    <a:pt x="66" y="148"/>
                  </a:lnTo>
                  <a:lnTo>
                    <a:pt x="68" y="138"/>
                  </a:lnTo>
                  <a:lnTo>
                    <a:pt x="70" y="128"/>
                  </a:lnTo>
                  <a:lnTo>
                    <a:pt x="72" y="124"/>
                  </a:lnTo>
                  <a:lnTo>
                    <a:pt x="76" y="122"/>
                  </a:lnTo>
                  <a:lnTo>
                    <a:pt x="80" y="118"/>
                  </a:lnTo>
                  <a:lnTo>
                    <a:pt x="84" y="118"/>
                  </a:lnTo>
                  <a:lnTo>
                    <a:pt x="90" y="118"/>
                  </a:lnTo>
                  <a:lnTo>
                    <a:pt x="96" y="120"/>
                  </a:lnTo>
                  <a:lnTo>
                    <a:pt x="109" y="126"/>
                  </a:lnTo>
                  <a:lnTo>
                    <a:pt x="121" y="132"/>
                  </a:lnTo>
                  <a:lnTo>
                    <a:pt x="129" y="134"/>
                  </a:lnTo>
                  <a:lnTo>
                    <a:pt x="137" y="134"/>
                  </a:lnTo>
                  <a:lnTo>
                    <a:pt x="139" y="134"/>
                  </a:lnTo>
                  <a:lnTo>
                    <a:pt x="141" y="130"/>
                  </a:lnTo>
                  <a:lnTo>
                    <a:pt x="143" y="126"/>
                  </a:lnTo>
                  <a:lnTo>
                    <a:pt x="145" y="124"/>
                  </a:lnTo>
                  <a:lnTo>
                    <a:pt x="149" y="126"/>
                  </a:lnTo>
                  <a:lnTo>
                    <a:pt x="151" y="126"/>
                  </a:lnTo>
                  <a:lnTo>
                    <a:pt x="157" y="124"/>
                  </a:lnTo>
                  <a:lnTo>
                    <a:pt x="161" y="122"/>
                  </a:lnTo>
                  <a:lnTo>
                    <a:pt x="167" y="120"/>
                  </a:lnTo>
                  <a:lnTo>
                    <a:pt x="173" y="120"/>
                  </a:lnTo>
                  <a:lnTo>
                    <a:pt x="185" y="120"/>
                  </a:lnTo>
                  <a:lnTo>
                    <a:pt x="187" y="114"/>
                  </a:lnTo>
                  <a:lnTo>
                    <a:pt x="191" y="112"/>
                  </a:lnTo>
                  <a:lnTo>
                    <a:pt x="199" y="114"/>
                  </a:lnTo>
                  <a:lnTo>
                    <a:pt x="207" y="116"/>
                  </a:lnTo>
                  <a:lnTo>
                    <a:pt x="221" y="116"/>
                  </a:lnTo>
                  <a:lnTo>
                    <a:pt x="221" y="118"/>
                  </a:lnTo>
                  <a:close/>
                </a:path>
              </a:pathLst>
            </a:custGeom>
            <a:solidFill>
              <a:srgbClr val="C0C0C0"/>
            </a:solidFill>
            <a:ln w="12700">
              <a:solidFill>
                <a:schemeClr val="bg1"/>
              </a:solidFill>
              <a:round/>
              <a:headEnd/>
              <a:tailEnd/>
            </a:ln>
          </p:spPr>
          <p:txBody>
            <a:bodyPr/>
            <a:lstStyle/>
            <a:p>
              <a:endParaRPr lang="en-GB"/>
            </a:p>
          </p:txBody>
        </p:sp>
        <p:sp>
          <p:nvSpPr>
            <p:cNvPr id="58799" name="Freeform 90"/>
            <p:cNvSpPr>
              <a:spLocks/>
            </p:cNvSpPr>
            <p:nvPr/>
          </p:nvSpPr>
          <p:spPr bwMode="auto">
            <a:xfrm>
              <a:off x="3112" y="2337"/>
              <a:ext cx="136" cy="182"/>
            </a:xfrm>
            <a:custGeom>
              <a:avLst/>
              <a:gdLst>
                <a:gd name="T0" fmla="*/ 2147481148 w 136"/>
                <a:gd name="T1" fmla="*/ 2147481392 h 182"/>
                <a:gd name="T2" fmla="*/ 2147481148 w 136"/>
                <a:gd name="T3" fmla="*/ 2147481392 h 182"/>
                <a:gd name="T4" fmla="*/ 2147481148 w 136"/>
                <a:gd name="T5" fmla="*/ 2147481392 h 182"/>
                <a:gd name="T6" fmla="*/ 2147481148 w 136"/>
                <a:gd name="T7" fmla="*/ 2147481392 h 182"/>
                <a:gd name="T8" fmla="*/ 2147481148 w 136"/>
                <a:gd name="T9" fmla="*/ 2147481392 h 182"/>
                <a:gd name="T10" fmla="*/ 2147481148 w 136"/>
                <a:gd name="T11" fmla="*/ 2147481392 h 182"/>
                <a:gd name="T12" fmla="*/ 2147481148 w 136"/>
                <a:gd name="T13" fmla="*/ 2147481392 h 182"/>
                <a:gd name="T14" fmla="*/ 2147481148 w 136"/>
                <a:gd name="T15" fmla="*/ 2147481392 h 182"/>
                <a:gd name="T16" fmla="*/ 2147481148 w 136"/>
                <a:gd name="T17" fmla="*/ 2147481392 h 182"/>
                <a:gd name="T18" fmla="*/ 2147481148 w 136"/>
                <a:gd name="T19" fmla="*/ 2147481392 h 182"/>
                <a:gd name="T20" fmla="*/ 2147481148 w 136"/>
                <a:gd name="T21" fmla="*/ 2147481392 h 182"/>
                <a:gd name="T22" fmla="*/ 2147481148 w 136"/>
                <a:gd name="T23" fmla="*/ 2147481392 h 182"/>
                <a:gd name="T24" fmla="*/ 2147481148 w 136"/>
                <a:gd name="T25" fmla="*/ 2147481392 h 182"/>
                <a:gd name="T26" fmla="*/ 2147481148 w 136"/>
                <a:gd name="T27" fmla="*/ 2147481392 h 182"/>
                <a:gd name="T28" fmla="*/ 2147481148 w 136"/>
                <a:gd name="T29" fmla="*/ 2147481392 h 182"/>
                <a:gd name="T30" fmla="*/ 2147481148 w 136"/>
                <a:gd name="T31" fmla="*/ 2147481392 h 182"/>
                <a:gd name="T32" fmla="*/ 2147481148 w 136"/>
                <a:gd name="T33" fmla="*/ 0 h 182"/>
                <a:gd name="T34" fmla="*/ 2147481148 w 136"/>
                <a:gd name="T35" fmla="*/ 0 h 182"/>
                <a:gd name="T36" fmla="*/ 0 w 136"/>
                <a:gd name="T37" fmla="*/ 2147481392 h 182"/>
                <a:gd name="T38" fmla="*/ 2147481148 w 136"/>
                <a:gd name="T39" fmla="*/ 2147481392 h 182"/>
                <a:gd name="T40" fmla="*/ 2147481148 w 136"/>
                <a:gd name="T41" fmla="*/ 2147481392 h 182"/>
                <a:gd name="T42" fmla="*/ 2147481148 w 136"/>
                <a:gd name="T43" fmla="*/ 2147481392 h 182"/>
                <a:gd name="T44" fmla="*/ 2147481148 w 136"/>
                <a:gd name="T45" fmla="*/ 2147481392 h 182"/>
                <a:gd name="T46" fmla="*/ 2147481148 w 136"/>
                <a:gd name="T47" fmla="*/ 2147481392 h 182"/>
                <a:gd name="T48" fmla="*/ 2147481148 w 136"/>
                <a:gd name="T49" fmla="*/ 2147481392 h 182"/>
                <a:gd name="T50" fmla="*/ 2147481148 w 136"/>
                <a:gd name="T51" fmla="*/ 2147481392 h 182"/>
                <a:gd name="T52" fmla="*/ 0 w 136"/>
                <a:gd name="T53" fmla="*/ 2147481392 h 182"/>
                <a:gd name="T54" fmla="*/ 0 w 136"/>
                <a:gd name="T55" fmla="*/ 2147481392 h 182"/>
                <a:gd name="T56" fmla="*/ 2147481148 w 136"/>
                <a:gd name="T57" fmla="*/ 2147481392 h 182"/>
                <a:gd name="T58" fmla="*/ 2147481148 w 136"/>
                <a:gd name="T59" fmla="*/ 2147481392 h 182"/>
                <a:gd name="T60" fmla="*/ 2147481148 w 136"/>
                <a:gd name="T61" fmla="*/ 2147481392 h 182"/>
                <a:gd name="T62" fmla="*/ 2147481148 w 136"/>
                <a:gd name="T63" fmla="*/ 2147481392 h 182"/>
                <a:gd name="T64" fmla="*/ 2147481148 w 136"/>
                <a:gd name="T65" fmla="*/ 2147481392 h 182"/>
                <a:gd name="T66" fmla="*/ 2147481148 w 136"/>
                <a:gd name="T67" fmla="*/ 2147481392 h 182"/>
                <a:gd name="T68" fmla="*/ 2147481148 w 136"/>
                <a:gd name="T69" fmla="*/ 2147481392 h 182"/>
                <a:gd name="T70" fmla="*/ 2147481148 w 136"/>
                <a:gd name="T71" fmla="*/ 2147481392 h 182"/>
                <a:gd name="T72" fmla="*/ 2147481148 w 136"/>
                <a:gd name="T73" fmla="*/ 2147481392 h 182"/>
                <a:gd name="T74" fmla="*/ 2147481148 w 136"/>
                <a:gd name="T75" fmla="*/ 2147481392 h 182"/>
                <a:gd name="T76" fmla="*/ 2147481148 w 136"/>
                <a:gd name="T77" fmla="*/ 2147481392 h 182"/>
                <a:gd name="T78" fmla="*/ 2147481148 w 136"/>
                <a:gd name="T79" fmla="*/ 2147481392 h 182"/>
                <a:gd name="T80" fmla="*/ 2147481148 w 136"/>
                <a:gd name="T81" fmla="*/ 2147481392 h 1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182"/>
                <a:gd name="T125" fmla="*/ 136 w 136"/>
                <a:gd name="T126" fmla="*/ 182 h 1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182">
                  <a:moveTo>
                    <a:pt x="130" y="12"/>
                  </a:moveTo>
                  <a:lnTo>
                    <a:pt x="124" y="12"/>
                  </a:lnTo>
                  <a:lnTo>
                    <a:pt x="120" y="8"/>
                  </a:lnTo>
                  <a:lnTo>
                    <a:pt x="118" y="6"/>
                  </a:lnTo>
                  <a:lnTo>
                    <a:pt x="114" y="6"/>
                  </a:lnTo>
                  <a:lnTo>
                    <a:pt x="110" y="6"/>
                  </a:lnTo>
                  <a:lnTo>
                    <a:pt x="108" y="8"/>
                  </a:lnTo>
                  <a:lnTo>
                    <a:pt x="104" y="12"/>
                  </a:lnTo>
                  <a:lnTo>
                    <a:pt x="98" y="18"/>
                  </a:lnTo>
                  <a:lnTo>
                    <a:pt x="96" y="20"/>
                  </a:lnTo>
                  <a:lnTo>
                    <a:pt x="92" y="20"/>
                  </a:lnTo>
                  <a:lnTo>
                    <a:pt x="84" y="20"/>
                  </a:lnTo>
                  <a:lnTo>
                    <a:pt x="76" y="16"/>
                  </a:lnTo>
                  <a:lnTo>
                    <a:pt x="62" y="10"/>
                  </a:lnTo>
                  <a:lnTo>
                    <a:pt x="50" y="4"/>
                  </a:lnTo>
                  <a:lnTo>
                    <a:pt x="42" y="2"/>
                  </a:lnTo>
                  <a:lnTo>
                    <a:pt x="32" y="0"/>
                  </a:lnTo>
                  <a:lnTo>
                    <a:pt x="4" y="0"/>
                  </a:lnTo>
                  <a:lnTo>
                    <a:pt x="0" y="6"/>
                  </a:lnTo>
                  <a:lnTo>
                    <a:pt x="4" y="14"/>
                  </a:lnTo>
                  <a:lnTo>
                    <a:pt x="8" y="22"/>
                  </a:lnTo>
                  <a:lnTo>
                    <a:pt x="16" y="36"/>
                  </a:lnTo>
                  <a:lnTo>
                    <a:pt x="18" y="42"/>
                  </a:lnTo>
                  <a:lnTo>
                    <a:pt x="18" y="46"/>
                  </a:lnTo>
                  <a:lnTo>
                    <a:pt x="18" y="52"/>
                  </a:lnTo>
                  <a:lnTo>
                    <a:pt x="18" y="56"/>
                  </a:lnTo>
                  <a:lnTo>
                    <a:pt x="0" y="82"/>
                  </a:lnTo>
                  <a:lnTo>
                    <a:pt x="0" y="108"/>
                  </a:lnTo>
                  <a:lnTo>
                    <a:pt x="66" y="148"/>
                  </a:lnTo>
                  <a:lnTo>
                    <a:pt x="66" y="158"/>
                  </a:lnTo>
                  <a:lnTo>
                    <a:pt x="94" y="182"/>
                  </a:lnTo>
                  <a:lnTo>
                    <a:pt x="98" y="178"/>
                  </a:lnTo>
                  <a:lnTo>
                    <a:pt x="102" y="170"/>
                  </a:lnTo>
                  <a:lnTo>
                    <a:pt x="116" y="140"/>
                  </a:lnTo>
                  <a:lnTo>
                    <a:pt x="132" y="114"/>
                  </a:lnTo>
                  <a:lnTo>
                    <a:pt x="126" y="110"/>
                  </a:lnTo>
                  <a:lnTo>
                    <a:pt x="120" y="106"/>
                  </a:lnTo>
                  <a:lnTo>
                    <a:pt x="120" y="34"/>
                  </a:lnTo>
                  <a:lnTo>
                    <a:pt x="130" y="16"/>
                  </a:lnTo>
                  <a:lnTo>
                    <a:pt x="136" y="12"/>
                  </a:lnTo>
                  <a:lnTo>
                    <a:pt x="130" y="12"/>
                  </a:lnTo>
                  <a:close/>
                </a:path>
              </a:pathLst>
            </a:custGeom>
            <a:solidFill>
              <a:srgbClr val="C0C0C0"/>
            </a:solidFill>
            <a:ln w="12700">
              <a:solidFill>
                <a:schemeClr val="bg1"/>
              </a:solidFill>
              <a:round/>
              <a:headEnd/>
              <a:tailEnd/>
            </a:ln>
          </p:spPr>
          <p:txBody>
            <a:bodyPr/>
            <a:lstStyle/>
            <a:p>
              <a:endParaRPr lang="en-GB"/>
            </a:p>
          </p:txBody>
        </p:sp>
        <p:sp>
          <p:nvSpPr>
            <p:cNvPr id="58800" name="Freeform 91"/>
            <p:cNvSpPr>
              <a:spLocks/>
            </p:cNvSpPr>
            <p:nvPr/>
          </p:nvSpPr>
          <p:spPr bwMode="auto">
            <a:xfrm>
              <a:off x="3036" y="2337"/>
              <a:ext cx="94" cy="116"/>
            </a:xfrm>
            <a:custGeom>
              <a:avLst/>
              <a:gdLst>
                <a:gd name="T0" fmla="*/ 2147481415 w 94"/>
                <a:gd name="T1" fmla="*/ 0 h 116"/>
                <a:gd name="T2" fmla="*/ 2147481415 w 94"/>
                <a:gd name="T3" fmla="*/ 2147481547 h 116"/>
                <a:gd name="T4" fmla="*/ 2147481415 w 94"/>
                <a:gd name="T5" fmla="*/ 2147481547 h 116"/>
                <a:gd name="T6" fmla="*/ 2147481415 w 94"/>
                <a:gd name="T7" fmla="*/ 2147481547 h 116"/>
                <a:gd name="T8" fmla="*/ 2147481415 w 94"/>
                <a:gd name="T9" fmla="*/ 2147481547 h 116"/>
                <a:gd name="T10" fmla="*/ 2147481415 w 94"/>
                <a:gd name="T11" fmla="*/ 2147481547 h 116"/>
                <a:gd name="T12" fmla="*/ 2147481415 w 94"/>
                <a:gd name="T13" fmla="*/ 2147481547 h 116"/>
                <a:gd name="T14" fmla="*/ 2147481415 w 94"/>
                <a:gd name="T15" fmla="*/ 2147481547 h 116"/>
                <a:gd name="T16" fmla="*/ 2147481415 w 94"/>
                <a:gd name="T17" fmla="*/ 2147481547 h 116"/>
                <a:gd name="T18" fmla="*/ 2147481415 w 94"/>
                <a:gd name="T19" fmla="*/ 2147481547 h 116"/>
                <a:gd name="T20" fmla="*/ 2147481415 w 94"/>
                <a:gd name="T21" fmla="*/ 2147481547 h 116"/>
                <a:gd name="T22" fmla="*/ 2147481415 w 94"/>
                <a:gd name="T23" fmla="*/ 2147481547 h 116"/>
                <a:gd name="T24" fmla="*/ 2147481415 w 94"/>
                <a:gd name="T25" fmla="*/ 2147481547 h 116"/>
                <a:gd name="T26" fmla="*/ 2147481415 w 94"/>
                <a:gd name="T27" fmla="*/ 2147481547 h 116"/>
                <a:gd name="T28" fmla="*/ 0 w 94"/>
                <a:gd name="T29" fmla="*/ 2147481547 h 116"/>
                <a:gd name="T30" fmla="*/ 0 w 94"/>
                <a:gd name="T31" fmla="*/ 2147481547 h 116"/>
                <a:gd name="T32" fmla="*/ 2147481415 w 94"/>
                <a:gd name="T33" fmla="*/ 2147481547 h 116"/>
                <a:gd name="T34" fmla="*/ 2147481415 w 94"/>
                <a:gd name="T35" fmla="*/ 2147481547 h 116"/>
                <a:gd name="T36" fmla="*/ 2147481415 w 94"/>
                <a:gd name="T37" fmla="*/ 2147481547 h 116"/>
                <a:gd name="T38" fmla="*/ 2147481415 w 94"/>
                <a:gd name="T39" fmla="*/ 2147481547 h 116"/>
                <a:gd name="T40" fmla="*/ 2147481415 w 94"/>
                <a:gd name="T41" fmla="*/ 2147481547 h 116"/>
                <a:gd name="T42" fmla="*/ 2147481415 w 94"/>
                <a:gd name="T43" fmla="*/ 2147481547 h 116"/>
                <a:gd name="T44" fmla="*/ 2147481415 w 94"/>
                <a:gd name="T45" fmla="*/ 2147481547 h 116"/>
                <a:gd name="T46" fmla="*/ 2147481415 w 94"/>
                <a:gd name="T47" fmla="*/ 2147481547 h 116"/>
                <a:gd name="T48" fmla="*/ 2147481415 w 94"/>
                <a:gd name="T49" fmla="*/ 2147481547 h 116"/>
                <a:gd name="T50" fmla="*/ 2147481415 w 94"/>
                <a:gd name="T51" fmla="*/ 2147481547 h 116"/>
                <a:gd name="T52" fmla="*/ 2147481415 w 94"/>
                <a:gd name="T53" fmla="*/ 2147481547 h 116"/>
                <a:gd name="T54" fmla="*/ 2147481415 w 94"/>
                <a:gd name="T55" fmla="*/ 2147481547 h 116"/>
                <a:gd name="T56" fmla="*/ 2147481415 w 94"/>
                <a:gd name="T57" fmla="*/ 2147481547 h 116"/>
                <a:gd name="T58" fmla="*/ 2147481415 w 94"/>
                <a:gd name="T59" fmla="*/ 0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4"/>
                <a:gd name="T91" fmla="*/ 0 h 116"/>
                <a:gd name="T92" fmla="*/ 94 w 94"/>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4" h="116">
                  <a:moveTo>
                    <a:pt x="80" y="0"/>
                  </a:moveTo>
                  <a:lnTo>
                    <a:pt x="76" y="6"/>
                  </a:lnTo>
                  <a:lnTo>
                    <a:pt x="80" y="14"/>
                  </a:lnTo>
                  <a:lnTo>
                    <a:pt x="84" y="22"/>
                  </a:lnTo>
                  <a:lnTo>
                    <a:pt x="92" y="36"/>
                  </a:lnTo>
                  <a:lnTo>
                    <a:pt x="94" y="42"/>
                  </a:lnTo>
                  <a:lnTo>
                    <a:pt x="94" y="46"/>
                  </a:lnTo>
                  <a:lnTo>
                    <a:pt x="94" y="52"/>
                  </a:lnTo>
                  <a:lnTo>
                    <a:pt x="94" y="56"/>
                  </a:lnTo>
                  <a:lnTo>
                    <a:pt x="76" y="82"/>
                  </a:lnTo>
                  <a:lnTo>
                    <a:pt x="76" y="108"/>
                  </a:lnTo>
                  <a:lnTo>
                    <a:pt x="20" y="106"/>
                  </a:lnTo>
                  <a:lnTo>
                    <a:pt x="14" y="110"/>
                  </a:lnTo>
                  <a:lnTo>
                    <a:pt x="10" y="116"/>
                  </a:lnTo>
                  <a:lnTo>
                    <a:pt x="0" y="116"/>
                  </a:lnTo>
                  <a:lnTo>
                    <a:pt x="0" y="94"/>
                  </a:lnTo>
                  <a:lnTo>
                    <a:pt x="6" y="82"/>
                  </a:lnTo>
                  <a:lnTo>
                    <a:pt x="12" y="70"/>
                  </a:lnTo>
                  <a:lnTo>
                    <a:pt x="18" y="60"/>
                  </a:lnTo>
                  <a:lnTo>
                    <a:pt x="26" y="52"/>
                  </a:lnTo>
                  <a:lnTo>
                    <a:pt x="26" y="42"/>
                  </a:lnTo>
                  <a:lnTo>
                    <a:pt x="22" y="38"/>
                  </a:lnTo>
                  <a:lnTo>
                    <a:pt x="22" y="30"/>
                  </a:lnTo>
                  <a:lnTo>
                    <a:pt x="20" y="18"/>
                  </a:lnTo>
                  <a:lnTo>
                    <a:pt x="24" y="16"/>
                  </a:lnTo>
                  <a:lnTo>
                    <a:pt x="32" y="14"/>
                  </a:lnTo>
                  <a:lnTo>
                    <a:pt x="56" y="14"/>
                  </a:lnTo>
                  <a:lnTo>
                    <a:pt x="66" y="12"/>
                  </a:lnTo>
                  <a:lnTo>
                    <a:pt x="76" y="6"/>
                  </a:lnTo>
                  <a:lnTo>
                    <a:pt x="80" y="0"/>
                  </a:lnTo>
                  <a:close/>
                </a:path>
              </a:pathLst>
            </a:custGeom>
            <a:solidFill>
              <a:srgbClr val="C0C0C0"/>
            </a:solidFill>
            <a:ln w="12700">
              <a:solidFill>
                <a:schemeClr val="bg1"/>
              </a:solidFill>
              <a:round/>
              <a:headEnd/>
              <a:tailEnd/>
            </a:ln>
          </p:spPr>
          <p:txBody>
            <a:bodyPr/>
            <a:lstStyle/>
            <a:p>
              <a:endParaRPr lang="en-GB"/>
            </a:p>
          </p:txBody>
        </p:sp>
        <p:sp>
          <p:nvSpPr>
            <p:cNvPr id="58801" name="Freeform 92"/>
            <p:cNvSpPr>
              <a:spLocks/>
            </p:cNvSpPr>
            <p:nvPr/>
          </p:nvSpPr>
          <p:spPr bwMode="auto">
            <a:xfrm>
              <a:off x="3032" y="2443"/>
              <a:ext cx="196" cy="214"/>
            </a:xfrm>
            <a:custGeom>
              <a:avLst/>
              <a:gdLst>
                <a:gd name="T0" fmla="*/ 2147481443 w 196"/>
                <a:gd name="T1" fmla="*/ 2147481500 h 214"/>
                <a:gd name="T2" fmla="*/ 2147481443 w 196"/>
                <a:gd name="T3" fmla="*/ 2147481500 h 214"/>
                <a:gd name="T4" fmla="*/ 2147481443 w 196"/>
                <a:gd name="T5" fmla="*/ 2147481500 h 214"/>
                <a:gd name="T6" fmla="*/ 2147481443 w 196"/>
                <a:gd name="T7" fmla="*/ 2147481500 h 214"/>
                <a:gd name="T8" fmla="*/ 2147481443 w 196"/>
                <a:gd name="T9" fmla="*/ 2147481500 h 214"/>
                <a:gd name="T10" fmla="*/ 2147481443 w 196"/>
                <a:gd name="T11" fmla="*/ 2147481500 h 214"/>
                <a:gd name="T12" fmla="*/ 2147481443 w 196"/>
                <a:gd name="T13" fmla="*/ 2147481500 h 214"/>
                <a:gd name="T14" fmla="*/ 2147481443 w 196"/>
                <a:gd name="T15" fmla="*/ 2147481500 h 214"/>
                <a:gd name="T16" fmla="*/ 2147481443 w 196"/>
                <a:gd name="T17" fmla="*/ 2147481500 h 214"/>
                <a:gd name="T18" fmla="*/ 2147481443 w 196"/>
                <a:gd name="T19" fmla="*/ 2147481500 h 214"/>
                <a:gd name="T20" fmla="*/ 2147481443 w 196"/>
                <a:gd name="T21" fmla="*/ 2147481500 h 214"/>
                <a:gd name="T22" fmla="*/ 2147481443 w 196"/>
                <a:gd name="T23" fmla="*/ 2147481500 h 214"/>
                <a:gd name="T24" fmla="*/ 2147481443 w 196"/>
                <a:gd name="T25" fmla="*/ 2147481500 h 214"/>
                <a:gd name="T26" fmla="*/ 2147481443 w 196"/>
                <a:gd name="T27" fmla="*/ 2147481500 h 214"/>
                <a:gd name="T28" fmla="*/ 2147481443 w 196"/>
                <a:gd name="T29" fmla="*/ 2147481500 h 214"/>
                <a:gd name="T30" fmla="*/ 2147481443 w 196"/>
                <a:gd name="T31" fmla="*/ 2147481500 h 214"/>
                <a:gd name="T32" fmla="*/ 2147481443 w 196"/>
                <a:gd name="T33" fmla="*/ 2147481500 h 214"/>
                <a:gd name="T34" fmla="*/ 2147481443 w 196"/>
                <a:gd name="T35" fmla="*/ 2147481500 h 214"/>
                <a:gd name="T36" fmla="*/ 2147481443 w 196"/>
                <a:gd name="T37" fmla="*/ 2147481500 h 214"/>
                <a:gd name="T38" fmla="*/ 2147481443 w 196"/>
                <a:gd name="T39" fmla="*/ 2147481500 h 214"/>
                <a:gd name="T40" fmla="*/ 2147481443 w 196"/>
                <a:gd name="T41" fmla="*/ 2147481500 h 214"/>
                <a:gd name="T42" fmla="*/ 2147481443 w 196"/>
                <a:gd name="T43" fmla="*/ 2147481500 h 214"/>
                <a:gd name="T44" fmla="*/ 2147481443 w 196"/>
                <a:gd name="T45" fmla="*/ 2147481500 h 214"/>
                <a:gd name="T46" fmla="*/ 2147481443 w 196"/>
                <a:gd name="T47" fmla="*/ 2147481500 h 214"/>
                <a:gd name="T48" fmla="*/ 2147481443 w 196"/>
                <a:gd name="T49" fmla="*/ 2147481500 h 214"/>
                <a:gd name="T50" fmla="*/ 2147481443 w 196"/>
                <a:gd name="T51" fmla="*/ 2147481500 h 214"/>
                <a:gd name="T52" fmla="*/ 2147481443 w 196"/>
                <a:gd name="T53" fmla="*/ 2147481500 h 214"/>
                <a:gd name="T54" fmla="*/ 2147481443 w 196"/>
                <a:gd name="T55" fmla="*/ 2147481500 h 214"/>
                <a:gd name="T56" fmla="*/ 2147481443 w 196"/>
                <a:gd name="T57" fmla="*/ 2147481500 h 214"/>
                <a:gd name="T58" fmla="*/ 2147481443 w 196"/>
                <a:gd name="T59" fmla="*/ 2147481500 h 214"/>
                <a:gd name="T60" fmla="*/ 0 w 196"/>
                <a:gd name="T61" fmla="*/ 2147481500 h 214"/>
                <a:gd name="T62" fmla="*/ 2147481443 w 196"/>
                <a:gd name="T63" fmla="*/ 2147481500 h 214"/>
                <a:gd name="T64" fmla="*/ 2147481443 w 196"/>
                <a:gd name="T65" fmla="*/ 2147481500 h 214"/>
                <a:gd name="T66" fmla="*/ 2147481443 w 196"/>
                <a:gd name="T67" fmla="*/ 2147481500 h 214"/>
                <a:gd name="T68" fmla="*/ 2147481443 w 196"/>
                <a:gd name="T69" fmla="*/ 2147481500 h 214"/>
                <a:gd name="T70" fmla="*/ 2147481443 w 196"/>
                <a:gd name="T71" fmla="*/ 2147481500 h 214"/>
                <a:gd name="T72" fmla="*/ 2147481443 w 196"/>
                <a:gd name="T73" fmla="*/ 2147481500 h 214"/>
                <a:gd name="T74" fmla="*/ 2147481443 w 196"/>
                <a:gd name="T75" fmla="*/ 2147481500 h 214"/>
                <a:gd name="T76" fmla="*/ 2147481443 w 196"/>
                <a:gd name="T77" fmla="*/ 2147481500 h 214"/>
                <a:gd name="T78" fmla="*/ 2147481443 w 196"/>
                <a:gd name="T79" fmla="*/ 2147481500 h 214"/>
                <a:gd name="T80" fmla="*/ 2147481443 w 196"/>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6"/>
                <a:gd name="T124" fmla="*/ 0 h 214"/>
                <a:gd name="T125" fmla="*/ 196 w 196"/>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6" h="214">
                  <a:moveTo>
                    <a:pt x="24" y="0"/>
                  </a:moveTo>
                  <a:lnTo>
                    <a:pt x="80" y="2"/>
                  </a:lnTo>
                  <a:lnTo>
                    <a:pt x="146" y="42"/>
                  </a:lnTo>
                  <a:lnTo>
                    <a:pt x="146" y="52"/>
                  </a:lnTo>
                  <a:lnTo>
                    <a:pt x="174" y="76"/>
                  </a:lnTo>
                  <a:lnTo>
                    <a:pt x="170" y="80"/>
                  </a:lnTo>
                  <a:lnTo>
                    <a:pt x="170" y="86"/>
                  </a:lnTo>
                  <a:lnTo>
                    <a:pt x="168" y="90"/>
                  </a:lnTo>
                  <a:lnTo>
                    <a:pt x="166" y="94"/>
                  </a:lnTo>
                  <a:lnTo>
                    <a:pt x="164" y="98"/>
                  </a:lnTo>
                  <a:lnTo>
                    <a:pt x="164" y="104"/>
                  </a:lnTo>
                  <a:lnTo>
                    <a:pt x="166" y="110"/>
                  </a:lnTo>
                  <a:lnTo>
                    <a:pt x="170" y="114"/>
                  </a:lnTo>
                  <a:lnTo>
                    <a:pt x="174" y="118"/>
                  </a:lnTo>
                  <a:lnTo>
                    <a:pt x="176" y="124"/>
                  </a:lnTo>
                  <a:lnTo>
                    <a:pt x="176" y="136"/>
                  </a:lnTo>
                  <a:lnTo>
                    <a:pt x="176" y="152"/>
                  </a:lnTo>
                  <a:lnTo>
                    <a:pt x="178" y="168"/>
                  </a:lnTo>
                  <a:lnTo>
                    <a:pt x="182" y="174"/>
                  </a:lnTo>
                  <a:lnTo>
                    <a:pt x="186" y="180"/>
                  </a:lnTo>
                  <a:lnTo>
                    <a:pt x="190" y="186"/>
                  </a:lnTo>
                  <a:lnTo>
                    <a:pt x="196" y="190"/>
                  </a:lnTo>
                  <a:lnTo>
                    <a:pt x="188" y="192"/>
                  </a:lnTo>
                  <a:lnTo>
                    <a:pt x="180" y="194"/>
                  </a:lnTo>
                  <a:lnTo>
                    <a:pt x="174" y="198"/>
                  </a:lnTo>
                  <a:lnTo>
                    <a:pt x="164" y="202"/>
                  </a:lnTo>
                  <a:lnTo>
                    <a:pt x="150" y="206"/>
                  </a:lnTo>
                  <a:lnTo>
                    <a:pt x="144" y="208"/>
                  </a:lnTo>
                  <a:lnTo>
                    <a:pt x="142" y="210"/>
                  </a:lnTo>
                  <a:lnTo>
                    <a:pt x="140" y="212"/>
                  </a:lnTo>
                  <a:lnTo>
                    <a:pt x="136" y="212"/>
                  </a:lnTo>
                  <a:lnTo>
                    <a:pt x="132" y="212"/>
                  </a:lnTo>
                  <a:lnTo>
                    <a:pt x="130" y="210"/>
                  </a:lnTo>
                  <a:lnTo>
                    <a:pt x="126" y="210"/>
                  </a:lnTo>
                  <a:lnTo>
                    <a:pt x="124" y="212"/>
                  </a:lnTo>
                  <a:lnTo>
                    <a:pt x="122" y="214"/>
                  </a:lnTo>
                  <a:lnTo>
                    <a:pt x="118" y="214"/>
                  </a:lnTo>
                  <a:lnTo>
                    <a:pt x="90" y="212"/>
                  </a:lnTo>
                  <a:lnTo>
                    <a:pt x="88" y="184"/>
                  </a:lnTo>
                  <a:lnTo>
                    <a:pt x="86" y="182"/>
                  </a:lnTo>
                  <a:lnTo>
                    <a:pt x="84" y="178"/>
                  </a:lnTo>
                  <a:lnTo>
                    <a:pt x="82" y="172"/>
                  </a:lnTo>
                  <a:lnTo>
                    <a:pt x="66" y="172"/>
                  </a:lnTo>
                  <a:lnTo>
                    <a:pt x="50" y="160"/>
                  </a:lnTo>
                  <a:lnTo>
                    <a:pt x="44" y="156"/>
                  </a:lnTo>
                  <a:lnTo>
                    <a:pt x="34" y="152"/>
                  </a:lnTo>
                  <a:lnTo>
                    <a:pt x="28" y="150"/>
                  </a:lnTo>
                  <a:lnTo>
                    <a:pt x="26" y="148"/>
                  </a:lnTo>
                  <a:lnTo>
                    <a:pt x="24" y="146"/>
                  </a:lnTo>
                  <a:lnTo>
                    <a:pt x="22" y="144"/>
                  </a:lnTo>
                  <a:lnTo>
                    <a:pt x="20" y="136"/>
                  </a:lnTo>
                  <a:lnTo>
                    <a:pt x="18" y="128"/>
                  </a:lnTo>
                  <a:lnTo>
                    <a:pt x="18" y="122"/>
                  </a:lnTo>
                  <a:lnTo>
                    <a:pt x="12" y="118"/>
                  </a:lnTo>
                  <a:lnTo>
                    <a:pt x="8" y="112"/>
                  </a:lnTo>
                  <a:lnTo>
                    <a:pt x="2" y="108"/>
                  </a:lnTo>
                  <a:lnTo>
                    <a:pt x="2" y="100"/>
                  </a:lnTo>
                  <a:lnTo>
                    <a:pt x="2" y="98"/>
                  </a:lnTo>
                  <a:lnTo>
                    <a:pt x="4" y="94"/>
                  </a:lnTo>
                  <a:lnTo>
                    <a:pt x="2" y="90"/>
                  </a:lnTo>
                  <a:lnTo>
                    <a:pt x="0" y="88"/>
                  </a:lnTo>
                  <a:lnTo>
                    <a:pt x="0" y="84"/>
                  </a:lnTo>
                  <a:lnTo>
                    <a:pt x="0" y="78"/>
                  </a:lnTo>
                  <a:lnTo>
                    <a:pt x="4" y="72"/>
                  </a:lnTo>
                  <a:lnTo>
                    <a:pt x="12" y="62"/>
                  </a:lnTo>
                  <a:lnTo>
                    <a:pt x="22" y="54"/>
                  </a:lnTo>
                  <a:lnTo>
                    <a:pt x="24" y="50"/>
                  </a:lnTo>
                  <a:lnTo>
                    <a:pt x="24" y="44"/>
                  </a:lnTo>
                  <a:lnTo>
                    <a:pt x="24" y="42"/>
                  </a:lnTo>
                  <a:lnTo>
                    <a:pt x="22" y="40"/>
                  </a:lnTo>
                  <a:lnTo>
                    <a:pt x="20" y="38"/>
                  </a:lnTo>
                  <a:lnTo>
                    <a:pt x="18" y="36"/>
                  </a:lnTo>
                  <a:lnTo>
                    <a:pt x="20" y="32"/>
                  </a:lnTo>
                  <a:lnTo>
                    <a:pt x="22" y="30"/>
                  </a:lnTo>
                  <a:lnTo>
                    <a:pt x="24" y="28"/>
                  </a:lnTo>
                  <a:lnTo>
                    <a:pt x="24" y="24"/>
                  </a:lnTo>
                  <a:lnTo>
                    <a:pt x="26" y="24"/>
                  </a:lnTo>
                  <a:lnTo>
                    <a:pt x="26" y="18"/>
                  </a:lnTo>
                  <a:lnTo>
                    <a:pt x="24" y="12"/>
                  </a:lnTo>
                  <a:lnTo>
                    <a:pt x="22" y="6"/>
                  </a:lnTo>
                  <a:lnTo>
                    <a:pt x="22" y="0"/>
                  </a:lnTo>
                  <a:lnTo>
                    <a:pt x="24" y="0"/>
                  </a:lnTo>
                  <a:close/>
                </a:path>
              </a:pathLst>
            </a:custGeom>
            <a:solidFill>
              <a:srgbClr val="C0C0C0"/>
            </a:solidFill>
            <a:ln w="12700">
              <a:solidFill>
                <a:schemeClr val="bg1"/>
              </a:solidFill>
              <a:round/>
              <a:headEnd/>
              <a:tailEnd/>
            </a:ln>
          </p:spPr>
          <p:txBody>
            <a:bodyPr/>
            <a:lstStyle/>
            <a:p>
              <a:endParaRPr lang="en-GB"/>
            </a:p>
          </p:txBody>
        </p:sp>
        <p:sp>
          <p:nvSpPr>
            <p:cNvPr id="58802" name="Freeform 93"/>
            <p:cNvSpPr>
              <a:spLocks/>
            </p:cNvSpPr>
            <p:nvPr/>
          </p:nvSpPr>
          <p:spPr bwMode="auto">
            <a:xfrm>
              <a:off x="2742" y="2321"/>
              <a:ext cx="320" cy="370"/>
            </a:xfrm>
            <a:custGeom>
              <a:avLst/>
              <a:gdLst>
                <a:gd name="T0" fmla="*/ 1992545272 w 321"/>
                <a:gd name="T1" fmla="*/ 2147481404 h 370"/>
                <a:gd name="T2" fmla="*/ 1992545272 w 321"/>
                <a:gd name="T3" fmla="*/ 2147481404 h 370"/>
                <a:gd name="T4" fmla="*/ 1992545272 w 321"/>
                <a:gd name="T5" fmla="*/ 2147481404 h 370"/>
                <a:gd name="T6" fmla="*/ 1992545272 w 321"/>
                <a:gd name="T7" fmla="*/ 2147481404 h 370"/>
                <a:gd name="T8" fmla="*/ 1992545272 w 321"/>
                <a:gd name="T9" fmla="*/ 2147481404 h 370"/>
                <a:gd name="T10" fmla="*/ 1992545272 w 321"/>
                <a:gd name="T11" fmla="*/ 2147481404 h 370"/>
                <a:gd name="T12" fmla="*/ 1992545272 w 321"/>
                <a:gd name="T13" fmla="*/ 2147481404 h 370"/>
                <a:gd name="T14" fmla="*/ 1992545272 w 321"/>
                <a:gd name="T15" fmla="*/ 2147481404 h 370"/>
                <a:gd name="T16" fmla="*/ 1992545272 w 321"/>
                <a:gd name="T17" fmla="*/ 2147481404 h 370"/>
                <a:gd name="T18" fmla="*/ 1992545272 w 321"/>
                <a:gd name="T19" fmla="*/ 2147481404 h 370"/>
                <a:gd name="T20" fmla="*/ 1992545272 w 321"/>
                <a:gd name="T21" fmla="*/ 2147481404 h 370"/>
                <a:gd name="T22" fmla="*/ 1992545272 w 321"/>
                <a:gd name="T23" fmla="*/ 2147481404 h 370"/>
                <a:gd name="T24" fmla="*/ 1992545272 w 321"/>
                <a:gd name="T25" fmla="*/ 2147481404 h 370"/>
                <a:gd name="T26" fmla="*/ 1992545272 w 321"/>
                <a:gd name="T27" fmla="*/ 2147481404 h 370"/>
                <a:gd name="T28" fmla="*/ 1992545272 w 321"/>
                <a:gd name="T29" fmla="*/ 2147481404 h 370"/>
                <a:gd name="T30" fmla="*/ 1992545272 w 321"/>
                <a:gd name="T31" fmla="*/ 2147481404 h 370"/>
                <a:gd name="T32" fmla="*/ 1992545272 w 321"/>
                <a:gd name="T33" fmla="*/ 2147481404 h 370"/>
                <a:gd name="T34" fmla="*/ 1992545272 w 321"/>
                <a:gd name="T35" fmla="*/ 2147481404 h 370"/>
                <a:gd name="T36" fmla="*/ 1992545272 w 321"/>
                <a:gd name="T37" fmla="*/ 2147481404 h 370"/>
                <a:gd name="T38" fmla="*/ 1992545272 w 321"/>
                <a:gd name="T39" fmla="*/ 2147481404 h 370"/>
                <a:gd name="T40" fmla="*/ 0 w 321"/>
                <a:gd name="T41" fmla="*/ 2147481404 h 370"/>
                <a:gd name="T42" fmla="*/ 1992545272 w 321"/>
                <a:gd name="T43" fmla="*/ 2147481404 h 370"/>
                <a:gd name="T44" fmla="*/ 1992545272 w 321"/>
                <a:gd name="T45" fmla="*/ 2147481404 h 370"/>
                <a:gd name="T46" fmla="*/ 1992545272 w 321"/>
                <a:gd name="T47" fmla="*/ 2147481404 h 370"/>
                <a:gd name="T48" fmla="*/ 1992545272 w 321"/>
                <a:gd name="T49" fmla="*/ 2147481404 h 370"/>
                <a:gd name="T50" fmla="*/ 1992545272 w 321"/>
                <a:gd name="T51" fmla="*/ 2147481404 h 370"/>
                <a:gd name="T52" fmla="*/ 1992545272 w 321"/>
                <a:gd name="T53" fmla="*/ 2147481404 h 370"/>
                <a:gd name="T54" fmla="*/ 1992545272 w 321"/>
                <a:gd name="T55" fmla="*/ 2147481404 h 370"/>
                <a:gd name="T56" fmla="*/ 1992545272 w 321"/>
                <a:gd name="T57" fmla="*/ 2147481404 h 370"/>
                <a:gd name="T58" fmla="*/ 1992545272 w 321"/>
                <a:gd name="T59" fmla="*/ 2147481404 h 370"/>
                <a:gd name="T60" fmla="*/ 1992545272 w 321"/>
                <a:gd name="T61" fmla="*/ 2147481404 h 370"/>
                <a:gd name="T62" fmla="*/ 1992545272 w 321"/>
                <a:gd name="T63" fmla="*/ 2147481404 h 370"/>
                <a:gd name="T64" fmla="*/ 1992545272 w 321"/>
                <a:gd name="T65" fmla="*/ 2147481404 h 370"/>
                <a:gd name="T66" fmla="*/ 1992545272 w 321"/>
                <a:gd name="T67" fmla="*/ 2147481404 h 370"/>
                <a:gd name="T68" fmla="*/ 1992545272 w 321"/>
                <a:gd name="T69" fmla="*/ 2147481404 h 370"/>
                <a:gd name="T70" fmla="*/ 1992545272 w 321"/>
                <a:gd name="T71" fmla="*/ 2147481404 h 370"/>
                <a:gd name="T72" fmla="*/ 1992545272 w 321"/>
                <a:gd name="T73" fmla="*/ 2147481404 h 370"/>
                <a:gd name="T74" fmla="*/ 1992545272 w 321"/>
                <a:gd name="T75" fmla="*/ 2147481404 h 370"/>
                <a:gd name="T76" fmla="*/ 1992545272 w 321"/>
                <a:gd name="T77" fmla="*/ 2147481404 h 370"/>
                <a:gd name="T78" fmla="*/ 1992545272 w 321"/>
                <a:gd name="T79" fmla="*/ 2147481404 h 370"/>
                <a:gd name="T80" fmla="*/ 1992545272 w 321"/>
                <a:gd name="T81" fmla="*/ 2147481404 h 370"/>
                <a:gd name="T82" fmla="*/ 1992545272 w 321"/>
                <a:gd name="T83" fmla="*/ 2147481404 h 370"/>
                <a:gd name="T84" fmla="*/ 1992545272 w 321"/>
                <a:gd name="T85" fmla="*/ 2147481404 h 370"/>
                <a:gd name="T86" fmla="*/ 1992545272 w 321"/>
                <a:gd name="T87" fmla="*/ 2147481404 h 370"/>
                <a:gd name="T88" fmla="*/ 1992545272 w 321"/>
                <a:gd name="T89" fmla="*/ 2147481404 h 370"/>
                <a:gd name="T90" fmla="*/ 1992545272 w 321"/>
                <a:gd name="T91" fmla="*/ 2147481404 h 370"/>
                <a:gd name="T92" fmla="*/ 1992545272 w 321"/>
                <a:gd name="T93" fmla="*/ 2147481404 h 370"/>
                <a:gd name="T94" fmla="*/ 1992545272 w 321"/>
                <a:gd name="T95" fmla="*/ 2147481404 h 370"/>
                <a:gd name="T96" fmla="*/ 1992545272 w 321"/>
                <a:gd name="T97" fmla="*/ 2147481404 h 370"/>
                <a:gd name="T98" fmla="*/ 1992545272 w 321"/>
                <a:gd name="T99" fmla="*/ 2147481404 h 370"/>
                <a:gd name="T100" fmla="*/ 1992545272 w 321"/>
                <a:gd name="T101" fmla="*/ 2147481404 h 370"/>
                <a:gd name="T102" fmla="*/ 1992545272 w 321"/>
                <a:gd name="T103" fmla="*/ 2147481404 h 370"/>
                <a:gd name="T104" fmla="*/ 1992545272 w 321"/>
                <a:gd name="T105" fmla="*/ 2147481404 h 370"/>
                <a:gd name="T106" fmla="*/ 1992545272 w 321"/>
                <a:gd name="T107" fmla="*/ 2147481404 h 370"/>
                <a:gd name="T108" fmla="*/ 1992545272 w 321"/>
                <a:gd name="T109" fmla="*/ 2147481404 h 370"/>
                <a:gd name="T110" fmla="*/ 1992545272 w 321"/>
                <a:gd name="T111" fmla="*/ 2147481404 h 370"/>
                <a:gd name="T112" fmla="*/ 1992545272 w 321"/>
                <a:gd name="T113" fmla="*/ 2147481404 h 370"/>
                <a:gd name="T114" fmla="*/ 1992545272 w 321"/>
                <a:gd name="T115" fmla="*/ 2147481404 h 370"/>
                <a:gd name="T116" fmla="*/ 1992545272 w 321"/>
                <a:gd name="T117" fmla="*/ 2147481404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1"/>
                <a:gd name="T178" fmla="*/ 0 h 370"/>
                <a:gd name="T179" fmla="*/ 321 w 321"/>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1" h="370">
                  <a:moveTo>
                    <a:pt x="315" y="266"/>
                  </a:moveTo>
                  <a:lnTo>
                    <a:pt x="301" y="268"/>
                  </a:lnTo>
                  <a:lnTo>
                    <a:pt x="289" y="274"/>
                  </a:lnTo>
                  <a:lnTo>
                    <a:pt x="283" y="276"/>
                  </a:lnTo>
                  <a:lnTo>
                    <a:pt x="279" y="280"/>
                  </a:lnTo>
                  <a:lnTo>
                    <a:pt x="277" y="286"/>
                  </a:lnTo>
                  <a:lnTo>
                    <a:pt x="275" y="292"/>
                  </a:lnTo>
                  <a:lnTo>
                    <a:pt x="275" y="332"/>
                  </a:lnTo>
                  <a:lnTo>
                    <a:pt x="277" y="340"/>
                  </a:lnTo>
                  <a:lnTo>
                    <a:pt x="279" y="344"/>
                  </a:lnTo>
                  <a:lnTo>
                    <a:pt x="285" y="348"/>
                  </a:lnTo>
                  <a:lnTo>
                    <a:pt x="297" y="348"/>
                  </a:lnTo>
                  <a:lnTo>
                    <a:pt x="297" y="360"/>
                  </a:lnTo>
                  <a:lnTo>
                    <a:pt x="295" y="364"/>
                  </a:lnTo>
                  <a:lnTo>
                    <a:pt x="291" y="368"/>
                  </a:lnTo>
                  <a:lnTo>
                    <a:pt x="287" y="370"/>
                  </a:lnTo>
                  <a:lnTo>
                    <a:pt x="285" y="370"/>
                  </a:lnTo>
                  <a:lnTo>
                    <a:pt x="281" y="362"/>
                  </a:lnTo>
                  <a:lnTo>
                    <a:pt x="277" y="358"/>
                  </a:lnTo>
                  <a:lnTo>
                    <a:pt x="267" y="350"/>
                  </a:lnTo>
                  <a:lnTo>
                    <a:pt x="259" y="342"/>
                  </a:lnTo>
                  <a:lnTo>
                    <a:pt x="255" y="340"/>
                  </a:lnTo>
                  <a:lnTo>
                    <a:pt x="255" y="336"/>
                  </a:lnTo>
                  <a:lnTo>
                    <a:pt x="249" y="338"/>
                  </a:lnTo>
                  <a:lnTo>
                    <a:pt x="247" y="340"/>
                  </a:lnTo>
                  <a:lnTo>
                    <a:pt x="245" y="340"/>
                  </a:lnTo>
                  <a:lnTo>
                    <a:pt x="241" y="342"/>
                  </a:lnTo>
                  <a:lnTo>
                    <a:pt x="235" y="340"/>
                  </a:lnTo>
                  <a:lnTo>
                    <a:pt x="227" y="338"/>
                  </a:lnTo>
                  <a:lnTo>
                    <a:pt x="223" y="334"/>
                  </a:lnTo>
                  <a:lnTo>
                    <a:pt x="221" y="330"/>
                  </a:lnTo>
                  <a:lnTo>
                    <a:pt x="205" y="324"/>
                  </a:lnTo>
                  <a:lnTo>
                    <a:pt x="199" y="322"/>
                  </a:lnTo>
                  <a:lnTo>
                    <a:pt x="191" y="322"/>
                  </a:lnTo>
                  <a:lnTo>
                    <a:pt x="183" y="322"/>
                  </a:lnTo>
                  <a:lnTo>
                    <a:pt x="179" y="324"/>
                  </a:lnTo>
                  <a:lnTo>
                    <a:pt x="175" y="324"/>
                  </a:lnTo>
                  <a:lnTo>
                    <a:pt x="167" y="322"/>
                  </a:lnTo>
                  <a:lnTo>
                    <a:pt x="169" y="314"/>
                  </a:lnTo>
                  <a:lnTo>
                    <a:pt x="169" y="310"/>
                  </a:lnTo>
                  <a:lnTo>
                    <a:pt x="167" y="302"/>
                  </a:lnTo>
                  <a:lnTo>
                    <a:pt x="163" y="300"/>
                  </a:lnTo>
                  <a:lnTo>
                    <a:pt x="163" y="296"/>
                  </a:lnTo>
                  <a:lnTo>
                    <a:pt x="165" y="272"/>
                  </a:lnTo>
                  <a:lnTo>
                    <a:pt x="163" y="248"/>
                  </a:lnTo>
                  <a:lnTo>
                    <a:pt x="157" y="250"/>
                  </a:lnTo>
                  <a:lnTo>
                    <a:pt x="149" y="250"/>
                  </a:lnTo>
                  <a:lnTo>
                    <a:pt x="143" y="248"/>
                  </a:lnTo>
                  <a:lnTo>
                    <a:pt x="141" y="246"/>
                  </a:lnTo>
                  <a:lnTo>
                    <a:pt x="139" y="244"/>
                  </a:lnTo>
                  <a:lnTo>
                    <a:pt x="118" y="244"/>
                  </a:lnTo>
                  <a:lnTo>
                    <a:pt x="118" y="252"/>
                  </a:lnTo>
                  <a:lnTo>
                    <a:pt x="116" y="258"/>
                  </a:lnTo>
                  <a:lnTo>
                    <a:pt x="112" y="260"/>
                  </a:lnTo>
                  <a:lnTo>
                    <a:pt x="104" y="260"/>
                  </a:lnTo>
                  <a:lnTo>
                    <a:pt x="92" y="260"/>
                  </a:lnTo>
                  <a:lnTo>
                    <a:pt x="88" y="260"/>
                  </a:lnTo>
                  <a:lnTo>
                    <a:pt x="84" y="258"/>
                  </a:lnTo>
                  <a:lnTo>
                    <a:pt x="76" y="248"/>
                  </a:lnTo>
                  <a:lnTo>
                    <a:pt x="70" y="236"/>
                  </a:lnTo>
                  <a:lnTo>
                    <a:pt x="70" y="222"/>
                  </a:lnTo>
                  <a:lnTo>
                    <a:pt x="2" y="222"/>
                  </a:lnTo>
                  <a:lnTo>
                    <a:pt x="0" y="214"/>
                  </a:lnTo>
                  <a:lnTo>
                    <a:pt x="2" y="204"/>
                  </a:lnTo>
                  <a:lnTo>
                    <a:pt x="4" y="200"/>
                  </a:lnTo>
                  <a:lnTo>
                    <a:pt x="8" y="198"/>
                  </a:lnTo>
                  <a:lnTo>
                    <a:pt x="14" y="198"/>
                  </a:lnTo>
                  <a:lnTo>
                    <a:pt x="16" y="198"/>
                  </a:lnTo>
                  <a:lnTo>
                    <a:pt x="20" y="196"/>
                  </a:lnTo>
                  <a:lnTo>
                    <a:pt x="22" y="194"/>
                  </a:lnTo>
                  <a:lnTo>
                    <a:pt x="24" y="192"/>
                  </a:lnTo>
                  <a:lnTo>
                    <a:pt x="28" y="192"/>
                  </a:lnTo>
                  <a:lnTo>
                    <a:pt x="32" y="192"/>
                  </a:lnTo>
                  <a:lnTo>
                    <a:pt x="32" y="196"/>
                  </a:lnTo>
                  <a:lnTo>
                    <a:pt x="34" y="198"/>
                  </a:lnTo>
                  <a:lnTo>
                    <a:pt x="38" y="198"/>
                  </a:lnTo>
                  <a:lnTo>
                    <a:pt x="44" y="198"/>
                  </a:lnTo>
                  <a:lnTo>
                    <a:pt x="48" y="194"/>
                  </a:lnTo>
                  <a:lnTo>
                    <a:pt x="52" y="188"/>
                  </a:lnTo>
                  <a:lnTo>
                    <a:pt x="56" y="180"/>
                  </a:lnTo>
                  <a:lnTo>
                    <a:pt x="60" y="166"/>
                  </a:lnTo>
                  <a:lnTo>
                    <a:pt x="60" y="152"/>
                  </a:lnTo>
                  <a:lnTo>
                    <a:pt x="64" y="150"/>
                  </a:lnTo>
                  <a:lnTo>
                    <a:pt x="68" y="146"/>
                  </a:lnTo>
                  <a:lnTo>
                    <a:pt x="70" y="134"/>
                  </a:lnTo>
                  <a:lnTo>
                    <a:pt x="74" y="130"/>
                  </a:lnTo>
                  <a:lnTo>
                    <a:pt x="78" y="126"/>
                  </a:lnTo>
                  <a:lnTo>
                    <a:pt x="82" y="124"/>
                  </a:lnTo>
                  <a:lnTo>
                    <a:pt x="86" y="120"/>
                  </a:lnTo>
                  <a:lnTo>
                    <a:pt x="88" y="116"/>
                  </a:lnTo>
                  <a:lnTo>
                    <a:pt x="86" y="112"/>
                  </a:lnTo>
                  <a:lnTo>
                    <a:pt x="86" y="108"/>
                  </a:lnTo>
                  <a:lnTo>
                    <a:pt x="86" y="104"/>
                  </a:lnTo>
                  <a:lnTo>
                    <a:pt x="98" y="72"/>
                  </a:lnTo>
                  <a:lnTo>
                    <a:pt x="102" y="58"/>
                  </a:lnTo>
                  <a:lnTo>
                    <a:pt x="104" y="46"/>
                  </a:lnTo>
                  <a:lnTo>
                    <a:pt x="102" y="42"/>
                  </a:lnTo>
                  <a:lnTo>
                    <a:pt x="102" y="40"/>
                  </a:lnTo>
                  <a:lnTo>
                    <a:pt x="100" y="38"/>
                  </a:lnTo>
                  <a:lnTo>
                    <a:pt x="100" y="36"/>
                  </a:lnTo>
                  <a:lnTo>
                    <a:pt x="102" y="26"/>
                  </a:lnTo>
                  <a:lnTo>
                    <a:pt x="104" y="16"/>
                  </a:lnTo>
                  <a:lnTo>
                    <a:pt x="106" y="12"/>
                  </a:lnTo>
                  <a:lnTo>
                    <a:pt x="110" y="10"/>
                  </a:lnTo>
                  <a:lnTo>
                    <a:pt x="114" y="6"/>
                  </a:lnTo>
                  <a:lnTo>
                    <a:pt x="118" y="6"/>
                  </a:lnTo>
                  <a:lnTo>
                    <a:pt x="124" y="6"/>
                  </a:lnTo>
                  <a:lnTo>
                    <a:pt x="130" y="8"/>
                  </a:lnTo>
                  <a:lnTo>
                    <a:pt x="143" y="14"/>
                  </a:lnTo>
                  <a:lnTo>
                    <a:pt x="155" y="20"/>
                  </a:lnTo>
                  <a:lnTo>
                    <a:pt x="163" y="22"/>
                  </a:lnTo>
                  <a:lnTo>
                    <a:pt x="171" y="22"/>
                  </a:lnTo>
                  <a:lnTo>
                    <a:pt x="173" y="22"/>
                  </a:lnTo>
                  <a:lnTo>
                    <a:pt x="175" y="18"/>
                  </a:lnTo>
                  <a:lnTo>
                    <a:pt x="177" y="14"/>
                  </a:lnTo>
                  <a:lnTo>
                    <a:pt x="179" y="12"/>
                  </a:lnTo>
                  <a:lnTo>
                    <a:pt x="183" y="14"/>
                  </a:lnTo>
                  <a:lnTo>
                    <a:pt x="185" y="14"/>
                  </a:lnTo>
                  <a:lnTo>
                    <a:pt x="191" y="12"/>
                  </a:lnTo>
                  <a:lnTo>
                    <a:pt x="195" y="10"/>
                  </a:lnTo>
                  <a:lnTo>
                    <a:pt x="201" y="8"/>
                  </a:lnTo>
                  <a:lnTo>
                    <a:pt x="207" y="8"/>
                  </a:lnTo>
                  <a:lnTo>
                    <a:pt x="219" y="8"/>
                  </a:lnTo>
                  <a:lnTo>
                    <a:pt x="221" y="2"/>
                  </a:lnTo>
                  <a:lnTo>
                    <a:pt x="225" y="0"/>
                  </a:lnTo>
                  <a:lnTo>
                    <a:pt x="233" y="2"/>
                  </a:lnTo>
                  <a:lnTo>
                    <a:pt x="241" y="4"/>
                  </a:lnTo>
                  <a:lnTo>
                    <a:pt x="255" y="4"/>
                  </a:lnTo>
                  <a:lnTo>
                    <a:pt x="265" y="12"/>
                  </a:lnTo>
                  <a:lnTo>
                    <a:pt x="271" y="16"/>
                  </a:lnTo>
                  <a:lnTo>
                    <a:pt x="279" y="20"/>
                  </a:lnTo>
                  <a:lnTo>
                    <a:pt x="279" y="16"/>
                  </a:lnTo>
                  <a:lnTo>
                    <a:pt x="283" y="16"/>
                  </a:lnTo>
                  <a:lnTo>
                    <a:pt x="287" y="20"/>
                  </a:lnTo>
                  <a:lnTo>
                    <a:pt x="293" y="16"/>
                  </a:lnTo>
                  <a:lnTo>
                    <a:pt x="301" y="16"/>
                  </a:lnTo>
                  <a:lnTo>
                    <a:pt x="303" y="20"/>
                  </a:lnTo>
                  <a:lnTo>
                    <a:pt x="305" y="26"/>
                  </a:lnTo>
                  <a:lnTo>
                    <a:pt x="315" y="34"/>
                  </a:lnTo>
                  <a:lnTo>
                    <a:pt x="317" y="46"/>
                  </a:lnTo>
                  <a:lnTo>
                    <a:pt x="317" y="54"/>
                  </a:lnTo>
                  <a:lnTo>
                    <a:pt x="321" y="58"/>
                  </a:lnTo>
                  <a:lnTo>
                    <a:pt x="321" y="68"/>
                  </a:lnTo>
                  <a:lnTo>
                    <a:pt x="313" y="76"/>
                  </a:lnTo>
                  <a:lnTo>
                    <a:pt x="307" y="86"/>
                  </a:lnTo>
                  <a:lnTo>
                    <a:pt x="301" y="98"/>
                  </a:lnTo>
                  <a:lnTo>
                    <a:pt x="295" y="110"/>
                  </a:lnTo>
                  <a:lnTo>
                    <a:pt x="295" y="132"/>
                  </a:lnTo>
                  <a:lnTo>
                    <a:pt x="291" y="136"/>
                  </a:lnTo>
                  <a:lnTo>
                    <a:pt x="287" y="142"/>
                  </a:lnTo>
                  <a:lnTo>
                    <a:pt x="285" y="148"/>
                  </a:lnTo>
                  <a:lnTo>
                    <a:pt x="285" y="158"/>
                  </a:lnTo>
                  <a:lnTo>
                    <a:pt x="287" y="162"/>
                  </a:lnTo>
                  <a:lnTo>
                    <a:pt x="291" y="164"/>
                  </a:lnTo>
                  <a:lnTo>
                    <a:pt x="291" y="168"/>
                  </a:lnTo>
                  <a:lnTo>
                    <a:pt x="289" y="172"/>
                  </a:lnTo>
                  <a:lnTo>
                    <a:pt x="289" y="176"/>
                  </a:lnTo>
                  <a:lnTo>
                    <a:pt x="289" y="180"/>
                  </a:lnTo>
                  <a:lnTo>
                    <a:pt x="291" y="186"/>
                  </a:lnTo>
                  <a:lnTo>
                    <a:pt x="295" y="194"/>
                  </a:lnTo>
                  <a:lnTo>
                    <a:pt x="291" y="200"/>
                  </a:lnTo>
                  <a:lnTo>
                    <a:pt x="291" y="206"/>
                  </a:lnTo>
                  <a:lnTo>
                    <a:pt x="291" y="210"/>
                  </a:lnTo>
                  <a:lnTo>
                    <a:pt x="293" y="212"/>
                  </a:lnTo>
                  <a:lnTo>
                    <a:pt x="295" y="216"/>
                  </a:lnTo>
                  <a:lnTo>
                    <a:pt x="293" y="220"/>
                  </a:lnTo>
                  <a:lnTo>
                    <a:pt x="293" y="222"/>
                  </a:lnTo>
                  <a:lnTo>
                    <a:pt x="293" y="230"/>
                  </a:lnTo>
                  <a:lnTo>
                    <a:pt x="299" y="234"/>
                  </a:lnTo>
                  <a:lnTo>
                    <a:pt x="303" y="240"/>
                  </a:lnTo>
                  <a:lnTo>
                    <a:pt x="309" y="244"/>
                  </a:lnTo>
                  <a:lnTo>
                    <a:pt x="309" y="250"/>
                  </a:lnTo>
                  <a:lnTo>
                    <a:pt x="311" y="258"/>
                  </a:lnTo>
                  <a:lnTo>
                    <a:pt x="313" y="266"/>
                  </a:lnTo>
                  <a:lnTo>
                    <a:pt x="315" y="268"/>
                  </a:lnTo>
                  <a:lnTo>
                    <a:pt x="317" y="270"/>
                  </a:lnTo>
                  <a:lnTo>
                    <a:pt x="315" y="266"/>
                  </a:lnTo>
                  <a:close/>
                </a:path>
              </a:pathLst>
            </a:custGeom>
            <a:solidFill>
              <a:srgbClr val="C0C0C0"/>
            </a:solidFill>
            <a:ln w="12700">
              <a:solidFill>
                <a:schemeClr val="bg1"/>
              </a:solidFill>
              <a:round/>
              <a:headEnd/>
              <a:tailEnd/>
            </a:ln>
          </p:spPr>
          <p:txBody>
            <a:bodyPr/>
            <a:lstStyle/>
            <a:p>
              <a:endParaRPr lang="en-GB"/>
            </a:p>
          </p:txBody>
        </p:sp>
        <p:sp>
          <p:nvSpPr>
            <p:cNvPr id="58803" name="Freeform 94"/>
            <p:cNvSpPr>
              <a:spLocks/>
            </p:cNvSpPr>
            <p:nvPr/>
          </p:nvSpPr>
          <p:spPr bwMode="auto">
            <a:xfrm>
              <a:off x="3042" y="2633"/>
              <a:ext cx="186" cy="320"/>
            </a:xfrm>
            <a:custGeom>
              <a:avLst/>
              <a:gdLst>
                <a:gd name="T0" fmla="*/ 2147481407 w 186"/>
                <a:gd name="T1" fmla="*/ 2147481293 h 320"/>
                <a:gd name="T2" fmla="*/ 2147481407 w 186"/>
                <a:gd name="T3" fmla="*/ 2147481293 h 320"/>
                <a:gd name="T4" fmla="*/ 2147481407 w 186"/>
                <a:gd name="T5" fmla="*/ 2147481293 h 320"/>
                <a:gd name="T6" fmla="*/ 2147481407 w 186"/>
                <a:gd name="T7" fmla="*/ 2147481293 h 320"/>
                <a:gd name="T8" fmla="*/ 2147481407 w 186"/>
                <a:gd name="T9" fmla="*/ 2147481293 h 320"/>
                <a:gd name="T10" fmla="*/ 2147481407 w 186"/>
                <a:gd name="T11" fmla="*/ 2147481293 h 320"/>
                <a:gd name="T12" fmla="*/ 2147481407 w 186"/>
                <a:gd name="T13" fmla="*/ 2147481293 h 320"/>
                <a:gd name="T14" fmla="*/ 2147481407 w 186"/>
                <a:gd name="T15" fmla="*/ 2147481293 h 320"/>
                <a:gd name="T16" fmla="*/ 2147481407 w 186"/>
                <a:gd name="T17" fmla="*/ 2147481293 h 320"/>
                <a:gd name="T18" fmla="*/ 2147481407 w 186"/>
                <a:gd name="T19" fmla="*/ 2147481293 h 320"/>
                <a:gd name="T20" fmla="*/ 2147481407 w 186"/>
                <a:gd name="T21" fmla="*/ 2147481293 h 320"/>
                <a:gd name="T22" fmla="*/ 2147481407 w 186"/>
                <a:gd name="T23" fmla="*/ 2147481293 h 320"/>
                <a:gd name="T24" fmla="*/ 2147481407 w 186"/>
                <a:gd name="T25" fmla="*/ 2147481293 h 320"/>
                <a:gd name="T26" fmla="*/ 2147481407 w 186"/>
                <a:gd name="T27" fmla="*/ 2147481293 h 320"/>
                <a:gd name="T28" fmla="*/ 2147481407 w 186"/>
                <a:gd name="T29" fmla="*/ 2147481293 h 320"/>
                <a:gd name="T30" fmla="*/ 2147481407 w 186"/>
                <a:gd name="T31" fmla="*/ 2147481293 h 320"/>
                <a:gd name="T32" fmla="*/ 2147481407 w 186"/>
                <a:gd name="T33" fmla="*/ 2147481293 h 320"/>
                <a:gd name="T34" fmla="*/ 2147481407 w 186"/>
                <a:gd name="T35" fmla="*/ 2147481293 h 320"/>
                <a:gd name="T36" fmla="*/ 2147481407 w 186"/>
                <a:gd name="T37" fmla="*/ 2147481293 h 320"/>
                <a:gd name="T38" fmla="*/ 2147481407 w 186"/>
                <a:gd name="T39" fmla="*/ 2147481293 h 320"/>
                <a:gd name="T40" fmla="*/ 2147481407 w 186"/>
                <a:gd name="T41" fmla="*/ 2147481293 h 320"/>
                <a:gd name="T42" fmla="*/ 2147481407 w 186"/>
                <a:gd name="T43" fmla="*/ 2147481293 h 320"/>
                <a:gd name="T44" fmla="*/ 2147481407 w 186"/>
                <a:gd name="T45" fmla="*/ 2147481293 h 320"/>
                <a:gd name="T46" fmla="*/ 2147481407 w 186"/>
                <a:gd name="T47" fmla="*/ 2147481293 h 320"/>
                <a:gd name="T48" fmla="*/ 2147481407 w 186"/>
                <a:gd name="T49" fmla="*/ 2147481293 h 320"/>
                <a:gd name="T50" fmla="*/ 2147481407 w 186"/>
                <a:gd name="T51" fmla="*/ 2147481293 h 320"/>
                <a:gd name="T52" fmla="*/ 2147481407 w 186"/>
                <a:gd name="T53" fmla="*/ 2147481293 h 320"/>
                <a:gd name="T54" fmla="*/ 2147481407 w 186"/>
                <a:gd name="T55" fmla="*/ 2147481293 h 320"/>
                <a:gd name="T56" fmla="*/ 2147481407 w 186"/>
                <a:gd name="T57" fmla="*/ 2147481293 h 320"/>
                <a:gd name="T58" fmla="*/ 2147481407 w 186"/>
                <a:gd name="T59" fmla="*/ 2147481293 h 320"/>
                <a:gd name="T60" fmla="*/ 2147481407 w 186"/>
                <a:gd name="T61" fmla="*/ 2147481293 h 320"/>
                <a:gd name="T62" fmla="*/ 2147481407 w 186"/>
                <a:gd name="T63" fmla="*/ 2147481293 h 320"/>
                <a:gd name="T64" fmla="*/ 2147481407 w 186"/>
                <a:gd name="T65" fmla="*/ 2147481293 h 320"/>
                <a:gd name="T66" fmla="*/ 2147481407 w 186"/>
                <a:gd name="T67" fmla="*/ 2147481293 h 320"/>
                <a:gd name="T68" fmla="*/ 2147481407 w 186"/>
                <a:gd name="T69" fmla="*/ 2147481293 h 320"/>
                <a:gd name="T70" fmla="*/ 2147481407 w 186"/>
                <a:gd name="T71" fmla="*/ 2147481293 h 320"/>
                <a:gd name="T72" fmla="*/ 2147481407 w 186"/>
                <a:gd name="T73" fmla="*/ 2147481293 h 320"/>
                <a:gd name="T74" fmla="*/ 2147481407 w 186"/>
                <a:gd name="T75" fmla="*/ 2147481293 h 320"/>
                <a:gd name="T76" fmla="*/ 2147481407 w 186"/>
                <a:gd name="T77" fmla="*/ 2147481293 h 320"/>
                <a:gd name="T78" fmla="*/ 2147481407 w 186"/>
                <a:gd name="T79" fmla="*/ 2147481293 h 320"/>
                <a:gd name="T80" fmla="*/ 2147481407 w 186"/>
                <a:gd name="T81" fmla="*/ 2147481293 h 320"/>
                <a:gd name="T82" fmla="*/ 2147481407 w 186"/>
                <a:gd name="T83" fmla="*/ 2147481293 h 320"/>
                <a:gd name="T84" fmla="*/ 2147481407 w 186"/>
                <a:gd name="T85" fmla="*/ 2147481293 h 320"/>
                <a:gd name="T86" fmla="*/ 2147481407 w 186"/>
                <a:gd name="T87" fmla="*/ 2147481293 h 320"/>
                <a:gd name="T88" fmla="*/ 0 w 186"/>
                <a:gd name="T89" fmla="*/ 2147481293 h 320"/>
                <a:gd name="T90" fmla="*/ 2147481407 w 186"/>
                <a:gd name="T91" fmla="*/ 2147481293 h 320"/>
                <a:gd name="T92" fmla="*/ 2147481407 w 186"/>
                <a:gd name="T93" fmla="*/ 2147481293 h 320"/>
                <a:gd name="T94" fmla="*/ 2147481407 w 186"/>
                <a:gd name="T95" fmla="*/ 2147481293 h 320"/>
                <a:gd name="T96" fmla="*/ 2147481407 w 186"/>
                <a:gd name="T97" fmla="*/ 2147481293 h 320"/>
                <a:gd name="T98" fmla="*/ 2147481407 w 186"/>
                <a:gd name="T99" fmla="*/ 2147481293 h 320"/>
                <a:gd name="T100" fmla="*/ 2147481407 w 186"/>
                <a:gd name="T101" fmla="*/ 2147481293 h 320"/>
                <a:gd name="T102" fmla="*/ 2147481407 w 186"/>
                <a:gd name="T103" fmla="*/ 2147481293 h 320"/>
                <a:gd name="T104" fmla="*/ 2147481407 w 186"/>
                <a:gd name="T105" fmla="*/ 2147481293 h 320"/>
                <a:gd name="T106" fmla="*/ 2147481407 w 186"/>
                <a:gd name="T107" fmla="*/ 2147481293 h 320"/>
                <a:gd name="T108" fmla="*/ 2147481407 w 186"/>
                <a:gd name="T109" fmla="*/ 2147481293 h 320"/>
                <a:gd name="T110" fmla="*/ 2147481407 w 186"/>
                <a:gd name="T111" fmla="*/ 2147481293 h 320"/>
                <a:gd name="T112" fmla="*/ 2147481407 w 186"/>
                <a:gd name="T113" fmla="*/ 2147481293 h 320"/>
                <a:gd name="T114" fmla="*/ 2147481407 w 186"/>
                <a:gd name="T115" fmla="*/ 2147481293 h 3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6"/>
                <a:gd name="T175" fmla="*/ 0 h 320"/>
                <a:gd name="T176" fmla="*/ 186 w 186"/>
                <a:gd name="T177" fmla="*/ 320 h 3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6" h="320">
                  <a:moveTo>
                    <a:pt x="32" y="320"/>
                  </a:moveTo>
                  <a:lnTo>
                    <a:pt x="34" y="310"/>
                  </a:lnTo>
                  <a:lnTo>
                    <a:pt x="34" y="304"/>
                  </a:lnTo>
                  <a:lnTo>
                    <a:pt x="36" y="296"/>
                  </a:lnTo>
                  <a:lnTo>
                    <a:pt x="40" y="290"/>
                  </a:lnTo>
                  <a:lnTo>
                    <a:pt x="46" y="288"/>
                  </a:lnTo>
                  <a:lnTo>
                    <a:pt x="54" y="284"/>
                  </a:lnTo>
                  <a:lnTo>
                    <a:pt x="70" y="278"/>
                  </a:lnTo>
                  <a:lnTo>
                    <a:pt x="76" y="274"/>
                  </a:lnTo>
                  <a:lnTo>
                    <a:pt x="80" y="268"/>
                  </a:lnTo>
                  <a:lnTo>
                    <a:pt x="84" y="250"/>
                  </a:lnTo>
                  <a:lnTo>
                    <a:pt x="84" y="234"/>
                  </a:lnTo>
                  <a:lnTo>
                    <a:pt x="84" y="226"/>
                  </a:lnTo>
                  <a:lnTo>
                    <a:pt x="82" y="220"/>
                  </a:lnTo>
                  <a:lnTo>
                    <a:pt x="78" y="212"/>
                  </a:lnTo>
                  <a:lnTo>
                    <a:pt x="78" y="208"/>
                  </a:lnTo>
                  <a:lnTo>
                    <a:pt x="78" y="200"/>
                  </a:lnTo>
                  <a:lnTo>
                    <a:pt x="74" y="196"/>
                  </a:lnTo>
                  <a:lnTo>
                    <a:pt x="74" y="192"/>
                  </a:lnTo>
                  <a:lnTo>
                    <a:pt x="74" y="186"/>
                  </a:lnTo>
                  <a:lnTo>
                    <a:pt x="76" y="182"/>
                  </a:lnTo>
                  <a:lnTo>
                    <a:pt x="82" y="174"/>
                  </a:lnTo>
                  <a:lnTo>
                    <a:pt x="92" y="168"/>
                  </a:lnTo>
                  <a:lnTo>
                    <a:pt x="100" y="164"/>
                  </a:lnTo>
                  <a:lnTo>
                    <a:pt x="106" y="160"/>
                  </a:lnTo>
                  <a:lnTo>
                    <a:pt x="110" y="152"/>
                  </a:lnTo>
                  <a:lnTo>
                    <a:pt x="116" y="144"/>
                  </a:lnTo>
                  <a:lnTo>
                    <a:pt x="120" y="138"/>
                  </a:lnTo>
                  <a:lnTo>
                    <a:pt x="140" y="126"/>
                  </a:lnTo>
                  <a:lnTo>
                    <a:pt x="160" y="116"/>
                  </a:lnTo>
                  <a:lnTo>
                    <a:pt x="168" y="108"/>
                  </a:lnTo>
                  <a:lnTo>
                    <a:pt x="174" y="102"/>
                  </a:lnTo>
                  <a:lnTo>
                    <a:pt x="180" y="92"/>
                  </a:lnTo>
                  <a:lnTo>
                    <a:pt x="180" y="82"/>
                  </a:lnTo>
                  <a:lnTo>
                    <a:pt x="180" y="72"/>
                  </a:lnTo>
                  <a:lnTo>
                    <a:pt x="182" y="60"/>
                  </a:lnTo>
                  <a:lnTo>
                    <a:pt x="182" y="54"/>
                  </a:lnTo>
                  <a:lnTo>
                    <a:pt x="186" y="52"/>
                  </a:lnTo>
                  <a:lnTo>
                    <a:pt x="184" y="24"/>
                  </a:lnTo>
                  <a:lnTo>
                    <a:pt x="184" y="12"/>
                  </a:lnTo>
                  <a:lnTo>
                    <a:pt x="186" y="0"/>
                  </a:lnTo>
                  <a:lnTo>
                    <a:pt x="178" y="2"/>
                  </a:lnTo>
                  <a:lnTo>
                    <a:pt x="170" y="4"/>
                  </a:lnTo>
                  <a:lnTo>
                    <a:pt x="164" y="8"/>
                  </a:lnTo>
                  <a:lnTo>
                    <a:pt x="154" y="12"/>
                  </a:lnTo>
                  <a:lnTo>
                    <a:pt x="140" y="16"/>
                  </a:lnTo>
                  <a:lnTo>
                    <a:pt x="134" y="18"/>
                  </a:lnTo>
                  <a:lnTo>
                    <a:pt x="132" y="20"/>
                  </a:lnTo>
                  <a:lnTo>
                    <a:pt x="130" y="22"/>
                  </a:lnTo>
                  <a:lnTo>
                    <a:pt x="126" y="22"/>
                  </a:lnTo>
                  <a:lnTo>
                    <a:pt x="122" y="22"/>
                  </a:lnTo>
                  <a:lnTo>
                    <a:pt x="120" y="20"/>
                  </a:lnTo>
                  <a:lnTo>
                    <a:pt x="116" y="20"/>
                  </a:lnTo>
                  <a:lnTo>
                    <a:pt x="114" y="22"/>
                  </a:lnTo>
                  <a:lnTo>
                    <a:pt x="112" y="24"/>
                  </a:lnTo>
                  <a:lnTo>
                    <a:pt x="108" y="24"/>
                  </a:lnTo>
                  <a:lnTo>
                    <a:pt x="80" y="22"/>
                  </a:lnTo>
                  <a:lnTo>
                    <a:pt x="76" y="30"/>
                  </a:lnTo>
                  <a:lnTo>
                    <a:pt x="74" y="40"/>
                  </a:lnTo>
                  <a:lnTo>
                    <a:pt x="76" y="46"/>
                  </a:lnTo>
                  <a:lnTo>
                    <a:pt x="78" y="52"/>
                  </a:lnTo>
                  <a:lnTo>
                    <a:pt x="86" y="62"/>
                  </a:lnTo>
                  <a:lnTo>
                    <a:pt x="94" y="74"/>
                  </a:lnTo>
                  <a:lnTo>
                    <a:pt x="98" y="80"/>
                  </a:lnTo>
                  <a:lnTo>
                    <a:pt x="98" y="86"/>
                  </a:lnTo>
                  <a:lnTo>
                    <a:pt x="98" y="96"/>
                  </a:lnTo>
                  <a:lnTo>
                    <a:pt x="96" y="102"/>
                  </a:lnTo>
                  <a:lnTo>
                    <a:pt x="94" y="108"/>
                  </a:lnTo>
                  <a:lnTo>
                    <a:pt x="92" y="110"/>
                  </a:lnTo>
                  <a:lnTo>
                    <a:pt x="88" y="114"/>
                  </a:lnTo>
                  <a:lnTo>
                    <a:pt x="86" y="116"/>
                  </a:lnTo>
                  <a:lnTo>
                    <a:pt x="84" y="118"/>
                  </a:lnTo>
                  <a:lnTo>
                    <a:pt x="84" y="128"/>
                  </a:lnTo>
                  <a:lnTo>
                    <a:pt x="82" y="124"/>
                  </a:lnTo>
                  <a:lnTo>
                    <a:pt x="76" y="120"/>
                  </a:lnTo>
                  <a:lnTo>
                    <a:pt x="72" y="116"/>
                  </a:lnTo>
                  <a:lnTo>
                    <a:pt x="70" y="108"/>
                  </a:lnTo>
                  <a:lnTo>
                    <a:pt x="72" y="98"/>
                  </a:lnTo>
                  <a:lnTo>
                    <a:pt x="74" y="90"/>
                  </a:lnTo>
                  <a:lnTo>
                    <a:pt x="74" y="78"/>
                  </a:lnTo>
                  <a:lnTo>
                    <a:pt x="66" y="78"/>
                  </a:lnTo>
                  <a:lnTo>
                    <a:pt x="60" y="78"/>
                  </a:lnTo>
                  <a:lnTo>
                    <a:pt x="56" y="76"/>
                  </a:lnTo>
                  <a:lnTo>
                    <a:pt x="54" y="70"/>
                  </a:lnTo>
                  <a:lnTo>
                    <a:pt x="46" y="70"/>
                  </a:lnTo>
                  <a:lnTo>
                    <a:pt x="36" y="76"/>
                  </a:lnTo>
                  <a:lnTo>
                    <a:pt x="24" y="78"/>
                  </a:lnTo>
                  <a:lnTo>
                    <a:pt x="12" y="82"/>
                  </a:lnTo>
                  <a:lnTo>
                    <a:pt x="6" y="86"/>
                  </a:lnTo>
                  <a:lnTo>
                    <a:pt x="0" y="90"/>
                  </a:lnTo>
                  <a:lnTo>
                    <a:pt x="2" y="106"/>
                  </a:lnTo>
                  <a:lnTo>
                    <a:pt x="18" y="110"/>
                  </a:lnTo>
                  <a:lnTo>
                    <a:pt x="32" y="114"/>
                  </a:lnTo>
                  <a:lnTo>
                    <a:pt x="38" y="118"/>
                  </a:lnTo>
                  <a:lnTo>
                    <a:pt x="42" y="124"/>
                  </a:lnTo>
                  <a:lnTo>
                    <a:pt x="46" y="130"/>
                  </a:lnTo>
                  <a:lnTo>
                    <a:pt x="46" y="138"/>
                  </a:lnTo>
                  <a:lnTo>
                    <a:pt x="46" y="146"/>
                  </a:lnTo>
                  <a:lnTo>
                    <a:pt x="44" y="154"/>
                  </a:lnTo>
                  <a:lnTo>
                    <a:pt x="42" y="160"/>
                  </a:lnTo>
                  <a:lnTo>
                    <a:pt x="42" y="170"/>
                  </a:lnTo>
                  <a:lnTo>
                    <a:pt x="42" y="182"/>
                  </a:lnTo>
                  <a:lnTo>
                    <a:pt x="40" y="192"/>
                  </a:lnTo>
                  <a:lnTo>
                    <a:pt x="38" y="202"/>
                  </a:lnTo>
                  <a:lnTo>
                    <a:pt x="32" y="212"/>
                  </a:lnTo>
                  <a:lnTo>
                    <a:pt x="20" y="224"/>
                  </a:lnTo>
                  <a:lnTo>
                    <a:pt x="14" y="234"/>
                  </a:lnTo>
                  <a:lnTo>
                    <a:pt x="14" y="244"/>
                  </a:lnTo>
                  <a:lnTo>
                    <a:pt x="18" y="252"/>
                  </a:lnTo>
                  <a:lnTo>
                    <a:pt x="22" y="260"/>
                  </a:lnTo>
                  <a:lnTo>
                    <a:pt x="24" y="270"/>
                  </a:lnTo>
                  <a:lnTo>
                    <a:pt x="22" y="278"/>
                  </a:lnTo>
                  <a:lnTo>
                    <a:pt x="20" y="284"/>
                  </a:lnTo>
                  <a:lnTo>
                    <a:pt x="20" y="320"/>
                  </a:lnTo>
                  <a:lnTo>
                    <a:pt x="30" y="320"/>
                  </a:lnTo>
                  <a:lnTo>
                    <a:pt x="32" y="320"/>
                  </a:lnTo>
                  <a:close/>
                </a:path>
              </a:pathLst>
            </a:custGeom>
            <a:solidFill>
              <a:srgbClr val="C0C0C0"/>
            </a:solidFill>
            <a:ln w="12700">
              <a:solidFill>
                <a:schemeClr val="bg1"/>
              </a:solidFill>
              <a:round/>
              <a:headEnd/>
              <a:tailEnd/>
            </a:ln>
          </p:spPr>
          <p:txBody>
            <a:bodyPr/>
            <a:lstStyle/>
            <a:p>
              <a:endParaRPr lang="en-GB"/>
            </a:p>
          </p:txBody>
        </p:sp>
        <p:sp>
          <p:nvSpPr>
            <p:cNvPr id="58804" name="Freeform 95"/>
            <p:cNvSpPr>
              <a:spLocks/>
            </p:cNvSpPr>
            <p:nvPr/>
          </p:nvSpPr>
          <p:spPr bwMode="auto">
            <a:xfrm>
              <a:off x="2802" y="2859"/>
              <a:ext cx="274" cy="252"/>
            </a:xfrm>
            <a:custGeom>
              <a:avLst/>
              <a:gdLst>
                <a:gd name="T0" fmla="*/ 1967697490 w 275"/>
                <a:gd name="T1" fmla="*/ 2147481592 h 252"/>
                <a:gd name="T2" fmla="*/ 1967697490 w 275"/>
                <a:gd name="T3" fmla="*/ 2147481592 h 252"/>
                <a:gd name="T4" fmla="*/ 1967697490 w 275"/>
                <a:gd name="T5" fmla="*/ 2147481592 h 252"/>
                <a:gd name="T6" fmla="*/ 1967697490 w 275"/>
                <a:gd name="T7" fmla="*/ 2147481592 h 252"/>
                <a:gd name="T8" fmla="*/ 1967697490 w 275"/>
                <a:gd name="T9" fmla="*/ 2147481592 h 252"/>
                <a:gd name="T10" fmla="*/ 1967697490 w 275"/>
                <a:gd name="T11" fmla="*/ 2147481592 h 252"/>
                <a:gd name="T12" fmla="*/ 1967697490 w 275"/>
                <a:gd name="T13" fmla="*/ 2147481592 h 252"/>
                <a:gd name="T14" fmla="*/ 1967697490 w 275"/>
                <a:gd name="T15" fmla="*/ 2147481592 h 252"/>
                <a:gd name="T16" fmla="*/ 1967697490 w 275"/>
                <a:gd name="T17" fmla="*/ 2147481592 h 252"/>
                <a:gd name="T18" fmla="*/ 1967697490 w 275"/>
                <a:gd name="T19" fmla="*/ 2147481592 h 252"/>
                <a:gd name="T20" fmla="*/ 1967697490 w 275"/>
                <a:gd name="T21" fmla="*/ 2147481592 h 252"/>
                <a:gd name="T22" fmla="*/ 1967697490 w 275"/>
                <a:gd name="T23" fmla="*/ 2147481592 h 252"/>
                <a:gd name="T24" fmla="*/ 1967697490 w 275"/>
                <a:gd name="T25" fmla="*/ 2147481592 h 252"/>
                <a:gd name="T26" fmla="*/ 1967697490 w 275"/>
                <a:gd name="T27" fmla="*/ 2147481592 h 252"/>
                <a:gd name="T28" fmla="*/ 1967697490 w 275"/>
                <a:gd name="T29" fmla="*/ 2147481592 h 252"/>
                <a:gd name="T30" fmla="*/ 1967697490 w 275"/>
                <a:gd name="T31" fmla="*/ 2147481592 h 252"/>
                <a:gd name="T32" fmla="*/ 1967697490 w 275"/>
                <a:gd name="T33" fmla="*/ 2147481592 h 252"/>
                <a:gd name="T34" fmla="*/ 1967697490 w 275"/>
                <a:gd name="T35" fmla="*/ 2147481592 h 252"/>
                <a:gd name="T36" fmla="*/ 1967697490 w 275"/>
                <a:gd name="T37" fmla="*/ 2147481592 h 252"/>
                <a:gd name="T38" fmla="*/ 1967697490 w 275"/>
                <a:gd name="T39" fmla="*/ 2147481592 h 252"/>
                <a:gd name="T40" fmla="*/ 1967697490 w 275"/>
                <a:gd name="T41" fmla="*/ 2147481592 h 252"/>
                <a:gd name="T42" fmla="*/ 1967697490 w 275"/>
                <a:gd name="T43" fmla="*/ 2147481592 h 252"/>
                <a:gd name="T44" fmla="*/ 0 w 275"/>
                <a:gd name="T45" fmla="*/ 2147481592 h 252"/>
                <a:gd name="T46" fmla="*/ 1967697490 w 275"/>
                <a:gd name="T47" fmla="*/ 2147481592 h 252"/>
                <a:gd name="T48" fmla="*/ 1967697490 w 275"/>
                <a:gd name="T49" fmla="*/ 2147481592 h 252"/>
                <a:gd name="T50" fmla="*/ 1967697490 w 275"/>
                <a:gd name="T51" fmla="*/ 2147481592 h 252"/>
                <a:gd name="T52" fmla="*/ 1967697490 w 275"/>
                <a:gd name="T53" fmla="*/ 2147481592 h 252"/>
                <a:gd name="T54" fmla="*/ 1967697490 w 275"/>
                <a:gd name="T55" fmla="*/ 2147481592 h 252"/>
                <a:gd name="T56" fmla="*/ 1967697490 w 275"/>
                <a:gd name="T57" fmla="*/ 2147481592 h 252"/>
                <a:gd name="T58" fmla="*/ 1967697490 w 275"/>
                <a:gd name="T59" fmla="*/ 2147481592 h 252"/>
                <a:gd name="T60" fmla="*/ 1967697490 w 275"/>
                <a:gd name="T61" fmla="*/ 2147481592 h 252"/>
                <a:gd name="T62" fmla="*/ 1967697490 w 275"/>
                <a:gd name="T63" fmla="*/ 2147481592 h 252"/>
                <a:gd name="T64" fmla="*/ 1967697490 w 275"/>
                <a:gd name="T65" fmla="*/ 2147481592 h 252"/>
                <a:gd name="T66" fmla="*/ 1967697490 w 275"/>
                <a:gd name="T67" fmla="*/ 2147481592 h 252"/>
                <a:gd name="T68" fmla="*/ 1967697490 w 275"/>
                <a:gd name="T69" fmla="*/ 2147481592 h 252"/>
                <a:gd name="T70" fmla="*/ 1967697490 w 275"/>
                <a:gd name="T71" fmla="*/ 2147481592 h 252"/>
                <a:gd name="T72" fmla="*/ 1967697490 w 275"/>
                <a:gd name="T73" fmla="*/ 2147481592 h 252"/>
                <a:gd name="T74" fmla="*/ 1967697490 w 275"/>
                <a:gd name="T75" fmla="*/ 2147481592 h 252"/>
                <a:gd name="T76" fmla="*/ 1967697490 w 275"/>
                <a:gd name="T77" fmla="*/ 2147481592 h 252"/>
                <a:gd name="T78" fmla="*/ 1967697490 w 275"/>
                <a:gd name="T79" fmla="*/ 2147481592 h 252"/>
                <a:gd name="T80" fmla="*/ 1967697490 w 275"/>
                <a:gd name="T81" fmla="*/ 2147481592 h 252"/>
                <a:gd name="T82" fmla="*/ 1967697490 w 275"/>
                <a:gd name="T83" fmla="*/ 2147481592 h 252"/>
                <a:gd name="T84" fmla="*/ 1967697490 w 275"/>
                <a:gd name="T85" fmla="*/ 2147481592 h 252"/>
                <a:gd name="T86" fmla="*/ 1967697490 w 275"/>
                <a:gd name="T87" fmla="*/ 2147481592 h 252"/>
                <a:gd name="T88" fmla="*/ 1967697490 w 275"/>
                <a:gd name="T89" fmla="*/ 2147481592 h 252"/>
                <a:gd name="T90" fmla="*/ 1967697490 w 275"/>
                <a:gd name="T91" fmla="*/ 2147481592 h 252"/>
                <a:gd name="T92" fmla="*/ 1967697490 w 275"/>
                <a:gd name="T93" fmla="*/ 2147481592 h 252"/>
                <a:gd name="T94" fmla="*/ 1967697490 w 275"/>
                <a:gd name="T95" fmla="*/ 2147481592 h 252"/>
                <a:gd name="T96" fmla="*/ 1967697490 w 275"/>
                <a:gd name="T97" fmla="*/ 2147481592 h 2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5"/>
                <a:gd name="T148" fmla="*/ 0 h 252"/>
                <a:gd name="T149" fmla="*/ 275 w 275"/>
                <a:gd name="T150" fmla="*/ 252 h 2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5" h="252">
                  <a:moveTo>
                    <a:pt x="273" y="94"/>
                  </a:moveTo>
                  <a:lnTo>
                    <a:pt x="271" y="100"/>
                  </a:lnTo>
                  <a:lnTo>
                    <a:pt x="273" y="106"/>
                  </a:lnTo>
                  <a:lnTo>
                    <a:pt x="275" y="108"/>
                  </a:lnTo>
                  <a:lnTo>
                    <a:pt x="275" y="112"/>
                  </a:lnTo>
                  <a:lnTo>
                    <a:pt x="275" y="116"/>
                  </a:lnTo>
                  <a:lnTo>
                    <a:pt x="273" y="122"/>
                  </a:lnTo>
                  <a:lnTo>
                    <a:pt x="267" y="128"/>
                  </a:lnTo>
                  <a:lnTo>
                    <a:pt x="253" y="136"/>
                  </a:lnTo>
                  <a:lnTo>
                    <a:pt x="243" y="146"/>
                  </a:lnTo>
                  <a:lnTo>
                    <a:pt x="235" y="158"/>
                  </a:lnTo>
                  <a:lnTo>
                    <a:pt x="221" y="182"/>
                  </a:lnTo>
                  <a:lnTo>
                    <a:pt x="205" y="202"/>
                  </a:lnTo>
                  <a:lnTo>
                    <a:pt x="195" y="212"/>
                  </a:lnTo>
                  <a:lnTo>
                    <a:pt x="185" y="220"/>
                  </a:lnTo>
                  <a:lnTo>
                    <a:pt x="175" y="222"/>
                  </a:lnTo>
                  <a:lnTo>
                    <a:pt x="167" y="224"/>
                  </a:lnTo>
                  <a:lnTo>
                    <a:pt x="157" y="228"/>
                  </a:lnTo>
                  <a:lnTo>
                    <a:pt x="147" y="232"/>
                  </a:lnTo>
                  <a:lnTo>
                    <a:pt x="141" y="236"/>
                  </a:lnTo>
                  <a:lnTo>
                    <a:pt x="135" y="238"/>
                  </a:lnTo>
                  <a:lnTo>
                    <a:pt x="121" y="238"/>
                  </a:lnTo>
                  <a:lnTo>
                    <a:pt x="105" y="236"/>
                  </a:lnTo>
                  <a:lnTo>
                    <a:pt x="89" y="236"/>
                  </a:lnTo>
                  <a:lnTo>
                    <a:pt x="87" y="240"/>
                  </a:lnTo>
                  <a:lnTo>
                    <a:pt x="83" y="244"/>
                  </a:lnTo>
                  <a:lnTo>
                    <a:pt x="72" y="244"/>
                  </a:lnTo>
                  <a:lnTo>
                    <a:pt x="62" y="244"/>
                  </a:lnTo>
                  <a:lnTo>
                    <a:pt x="54" y="248"/>
                  </a:lnTo>
                  <a:lnTo>
                    <a:pt x="48" y="252"/>
                  </a:lnTo>
                  <a:lnTo>
                    <a:pt x="30" y="236"/>
                  </a:lnTo>
                  <a:lnTo>
                    <a:pt x="22" y="226"/>
                  </a:lnTo>
                  <a:lnTo>
                    <a:pt x="20" y="220"/>
                  </a:lnTo>
                  <a:lnTo>
                    <a:pt x="22" y="216"/>
                  </a:lnTo>
                  <a:lnTo>
                    <a:pt x="22" y="214"/>
                  </a:lnTo>
                  <a:lnTo>
                    <a:pt x="22" y="216"/>
                  </a:lnTo>
                  <a:lnTo>
                    <a:pt x="24" y="208"/>
                  </a:lnTo>
                  <a:lnTo>
                    <a:pt x="26" y="198"/>
                  </a:lnTo>
                  <a:lnTo>
                    <a:pt x="24" y="192"/>
                  </a:lnTo>
                  <a:lnTo>
                    <a:pt x="20" y="186"/>
                  </a:lnTo>
                  <a:lnTo>
                    <a:pt x="16" y="182"/>
                  </a:lnTo>
                  <a:lnTo>
                    <a:pt x="16" y="178"/>
                  </a:lnTo>
                  <a:lnTo>
                    <a:pt x="14" y="162"/>
                  </a:lnTo>
                  <a:lnTo>
                    <a:pt x="10" y="150"/>
                  </a:lnTo>
                  <a:lnTo>
                    <a:pt x="6" y="142"/>
                  </a:lnTo>
                  <a:lnTo>
                    <a:pt x="0" y="132"/>
                  </a:lnTo>
                  <a:lnTo>
                    <a:pt x="4" y="126"/>
                  </a:lnTo>
                  <a:lnTo>
                    <a:pt x="6" y="122"/>
                  </a:lnTo>
                  <a:lnTo>
                    <a:pt x="10" y="122"/>
                  </a:lnTo>
                  <a:lnTo>
                    <a:pt x="14" y="130"/>
                  </a:lnTo>
                  <a:lnTo>
                    <a:pt x="20" y="134"/>
                  </a:lnTo>
                  <a:lnTo>
                    <a:pt x="26" y="136"/>
                  </a:lnTo>
                  <a:lnTo>
                    <a:pt x="34" y="136"/>
                  </a:lnTo>
                  <a:lnTo>
                    <a:pt x="44" y="136"/>
                  </a:lnTo>
                  <a:lnTo>
                    <a:pt x="50" y="132"/>
                  </a:lnTo>
                  <a:lnTo>
                    <a:pt x="54" y="128"/>
                  </a:lnTo>
                  <a:lnTo>
                    <a:pt x="60" y="124"/>
                  </a:lnTo>
                  <a:lnTo>
                    <a:pt x="60" y="58"/>
                  </a:lnTo>
                  <a:lnTo>
                    <a:pt x="64" y="60"/>
                  </a:lnTo>
                  <a:lnTo>
                    <a:pt x="72" y="70"/>
                  </a:lnTo>
                  <a:lnTo>
                    <a:pt x="74" y="74"/>
                  </a:lnTo>
                  <a:lnTo>
                    <a:pt x="74" y="80"/>
                  </a:lnTo>
                  <a:lnTo>
                    <a:pt x="72" y="88"/>
                  </a:lnTo>
                  <a:lnTo>
                    <a:pt x="70" y="96"/>
                  </a:lnTo>
                  <a:lnTo>
                    <a:pt x="89" y="96"/>
                  </a:lnTo>
                  <a:lnTo>
                    <a:pt x="97" y="90"/>
                  </a:lnTo>
                  <a:lnTo>
                    <a:pt x="105" y="78"/>
                  </a:lnTo>
                  <a:lnTo>
                    <a:pt x="113" y="68"/>
                  </a:lnTo>
                  <a:lnTo>
                    <a:pt x="119" y="64"/>
                  </a:lnTo>
                  <a:lnTo>
                    <a:pt x="125" y="66"/>
                  </a:lnTo>
                  <a:lnTo>
                    <a:pt x="131" y="70"/>
                  </a:lnTo>
                  <a:lnTo>
                    <a:pt x="135" y="74"/>
                  </a:lnTo>
                  <a:lnTo>
                    <a:pt x="141" y="76"/>
                  </a:lnTo>
                  <a:lnTo>
                    <a:pt x="149" y="74"/>
                  </a:lnTo>
                  <a:lnTo>
                    <a:pt x="153" y="70"/>
                  </a:lnTo>
                  <a:lnTo>
                    <a:pt x="157" y="64"/>
                  </a:lnTo>
                  <a:lnTo>
                    <a:pt x="159" y="58"/>
                  </a:lnTo>
                  <a:lnTo>
                    <a:pt x="163" y="54"/>
                  </a:lnTo>
                  <a:lnTo>
                    <a:pt x="165" y="52"/>
                  </a:lnTo>
                  <a:lnTo>
                    <a:pt x="169" y="50"/>
                  </a:lnTo>
                  <a:lnTo>
                    <a:pt x="173" y="48"/>
                  </a:lnTo>
                  <a:lnTo>
                    <a:pt x="185" y="34"/>
                  </a:lnTo>
                  <a:lnTo>
                    <a:pt x="197" y="20"/>
                  </a:lnTo>
                  <a:lnTo>
                    <a:pt x="203" y="12"/>
                  </a:lnTo>
                  <a:lnTo>
                    <a:pt x="209" y="6"/>
                  </a:lnTo>
                  <a:lnTo>
                    <a:pt x="217" y="2"/>
                  </a:lnTo>
                  <a:lnTo>
                    <a:pt x="225" y="0"/>
                  </a:lnTo>
                  <a:lnTo>
                    <a:pt x="233" y="2"/>
                  </a:lnTo>
                  <a:lnTo>
                    <a:pt x="239" y="4"/>
                  </a:lnTo>
                  <a:lnTo>
                    <a:pt x="245" y="6"/>
                  </a:lnTo>
                  <a:lnTo>
                    <a:pt x="255" y="8"/>
                  </a:lnTo>
                  <a:lnTo>
                    <a:pt x="255" y="18"/>
                  </a:lnTo>
                  <a:lnTo>
                    <a:pt x="259" y="26"/>
                  </a:lnTo>
                  <a:lnTo>
                    <a:pt x="263" y="34"/>
                  </a:lnTo>
                  <a:lnTo>
                    <a:pt x="265" y="44"/>
                  </a:lnTo>
                  <a:lnTo>
                    <a:pt x="263" y="52"/>
                  </a:lnTo>
                  <a:lnTo>
                    <a:pt x="261" y="58"/>
                  </a:lnTo>
                  <a:lnTo>
                    <a:pt x="261" y="94"/>
                  </a:lnTo>
                  <a:lnTo>
                    <a:pt x="273" y="94"/>
                  </a:lnTo>
                  <a:close/>
                </a:path>
              </a:pathLst>
            </a:custGeom>
            <a:solidFill>
              <a:srgbClr val="C0C0C0"/>
            </a:solidFill>
            <a:ln w="12700">
              <a:solidFill>
                <a:schemeClr val="bg1"/>
              </a:solidFill>
              <a:round/>
              <a:headEnd/>
              <a:tailEnd/>
            </a:ln>
          </p:spPr>
          <p:txBody>
            <a:bodyPr/>
            <a:lstStyle/>
            <a:p>
              <a:endParaRPr lang="en-GB"/>
            </a:p>
          </p:txBody>
        </p:sp>
        <p:sp>
          <p:nvSpPr>
            <p:cNvPr id="58805" name="Freeform 96"/>
            <p:cNvSpPr>
              <a:spLocks/>
            </p:cNvSpPr>
            <p:nvPr/>
          </p:nvSpPr>
          <p:spPr bwMode="auto">
            <a:xfrm>
              <a:off x="2960" y="2733"/>
              <a:ext cx="128" cy="134"/>
            </a:xfrm>
            <a:custGeom>
              <a:avLst/>
              <a:gdLst>
                <a:gd name="T0" fmla="*/ 2147481088 w 128"/>
                <a:gd name="T1" fmla="*/ 0 h 134"/>
                <a:gd name="T2" fmla="*/ 2147481088 w 128"/>
                <a:gd name="T3" fmla="*/ 2147481134 h 134"/>
                <a:gd name="T4" fmla="*/ 2147481088 w 128"/>
                <a:gd name="T5" fmla="*/ 2147481134 h 134"/>
                <a:gd name="T6" fmla="*/ 2147481088 w 128"/>
                <a:gd name="T7" fmla="*/ 2147481134 h 134"/>
                <a:gd name="T8" fmla="*/ 2147481088 w 128"/>
                <a:gd name="T9" fmla="*/ 2147481134 h 134"/>
                <a:gd name="T10" fmla="*/ 2147481088 w 128"/>
                <a:gd name="T11" fmla="*/ 2147481134 h 134"/>
                <a:gd name="T12" fmla="*/ 2147481088 w 128"/>
                <a:gd name="T13" fmla="*/ 2147481134 h 134"/>
                <a:gd name="T14" fmla="*/ 2147481088 w 128"/>
                <a:gd name="T15" fmla="*/ 2147481134 h 134"/>
                <a:gd name="T16" fmla="*/ 2147481088 w 128"/>
                <a:gd name="T17" fmla="*/ 2147481134 h 134"/>
                <a:gd name="T18" fmla="*/ 2147481088 w 128"/>
                <a:gd name="T19" fmla="*/ 2147481134 h 134"/>
                <a:gd name="T20" fmla="*/ 2147481088 w 128"/>
                <a:gd name="T21" fmla="*/ 2147481134 h 134"/>
                <a:gd name="T22" fmla="*/ 2147481088 w 128"/>
                <a:gd name="T23" fmla="*/ 2147481134 h 134"/>
                <a:gd name="T24" fmla="*/ 2147481088 w 128"/>
                <a:gd name="T25" fmla="*/ 2147481134 h 134"/>
                <a:gd name="T26" fmla="*/ 2147481088 w 128"/>
                <a:gd name="T27" fmla="*/ 2147481134 h 134"/>
                <a:gd name="T28" fmla="*/ 2147481088 w 128"/>
                <a:gd name="T29" fmla="*/ 2147481134 h 134"/>
                <a:gd name="T30" fmla="*/ 2147481088 w 128"/>
                <a:gd name="T31" fmla="*/ 2147481134 h 134"/>
                <a:gd name="T32" fmla="*/ 2147481088 w 128"/>
                <a:gd name="T33" fmla="*/ 2147481134 h 134"/>
                <a:gd name="T34" fmla="*/ 2147481088 w 128"/>
                <a:gd name="T35" fmla="*/ 2147481134 h 134"/>
                <a:gd name="T36" fmla="*/ 2147481088 w 128"/>
                <a:gd name="T37" fmla="*/ 2147481134 h 134"/>
                <a:gd name="T38" fmla="*/ 2147481088 w 128"/>
                <a:gd name="T39" fmla="*/ 2147481134 h 134"/>
                <a:gd name="T40" fmla="*/ 2147481088 w 128"/>
                <a:gd name="T41" fmla="*/ 2147481134 h 134"/>
                <a:gd name="T42" fmla="*/ 2147481088 w 128"/>
                <a:gd name="T43" fmla="*/ 2147481134 h 134"/>
                <a:gd name="T44" fmla="*/ 2147481088 w 128"/>
                <a:gd name="T45" fmla="*/ 2147481134 h 134"/>
                <a:gd name="T46" fmla="*/ 2147481088 w 128"/>
                <a:gd name="T47" fmla="*/ 2147481134 h 134"/>
                <a:gd name="T48" fmla="*/ 2147481088 w 128"/>
                <a:gd name="T49" fmla="*/ 2147481134 h 134"/>
                <a:gd name="T50" fmla="*/ 2147481088 w 128"/>
                <a:gd name="T51" fmla="*/ 2147481134 h 134"/>
                <a:gd name="T52" fmla="*/ 2147481088 w 128"/>
                <a:gd name="T53" fmla="*/ 2147481134 h 134"/>
                <a:gd name="T54" fmla="*/ 2147481088 w 128"/>
                <a:gd name="T55" fmla="*/ 2147481134 h 134"/>
                <a:gd name="T56" fmla="*/ 2147481088 w 128"/>
                <a:gd name="T57" fmla="*/ 2147481134 h 134"/>
                <a:gd name="T58" fmla="*/ 2147481088 w 128"/>
                <a:gd name="T59" fmla="*/ 2147481134 h 134"/>
                <a:gd name="T60" fmla="*/ 2147481088 w 128"/>
                <a:gd name="T61" fmla="*/ 2147481134 h 134"/>
                <a:gd name="T62" fmla="*/ 2147481088 w 128"/>
                <a:gd name="T63" fmla="*/ 2147481134 h 134"/>
                <a:gd name="T64" fmla="*/ 2147481088 w 128"/>
                <a:gd name="T65" fmla="*/ 2147481134 h 134"/>
                <a:gd name="T66" fmla="*/ 2147481088 w 128"/>
                <a:gd name="T67" fmla="*/ 2147481134 h 134"/>
                <a:gd name="T68" fmla="*/ 2147481088 w 128"/>
                <a:gd name="T69" fmla="*/ 2147481134 h 134"/>
                <a:gd name="T70" fmla="*/ 2147481088 w 128"/>
                <a:gd name="T71" fmla="*/ 2147481134 h 134"/>
                <a:gd name="T72" fmla="*/ 2147481088 w 128"/>
                <a:gd name="T73" fmla="*/ 2147481134 h 134"/>
                <a:gd name="T74" fmla="*/ 2147481088 w 128"/>
                <a:gd name="T75" fmla="*/ 2147481134 h 134"/>
                <a:gd name="T76" fmla="*/ 2147481088 w 128"/>
                <a:gd name="T77" fmla="*/ 2147481134 h 134"/>
                <a:gd name="T78" fmla="*/ 0 w 128"/>
                <a:gd name="T79" fmla="*/ 2147481134 h 134"/>
                <a:gd name="T80" fmla="*/ 0 w 128"/>
                <a:gd name="T81" fmla="*/ 2147481134 h 134"/>
                <a:gd name="T82" fmla="*/ 2147481088 w 128"/>
                <a:gd name="T83" fmla="*/ 2147481134 h 134"/>
                <a:gd name="T84" fmla="*/ 2147481088 w 128"/>
                <a:gd name="T85" fmla="*/ 2147481134 h 134"/>
                <a:gd name="T86" fmla="*/ 2147481088 w 128"/>
                <a:gd name="T87" fmla="*/ 2147481134 h 134"/>
                <a:gd name="T88" fmla="*/ 2147481088 w 128"/>
                <a:gd name="T89" fmla="*/ 2147481134 h 134"/>
                <a:gd name="T90" fmla="*/ 2147481088 w 128"/>
                <a:gd name="T91" fmla="*/ 2147481134 h 134"/>
                <a:gd name="T92" fmla="*/ 2147481088 w 128"/>
                <a:gd name="T93" fmla="*/ 2147481134 h 134"/>
                <a:gd name="T94" fmla="*/ 2147481088 w 128"/>
                <a:gd name="T95" fmla="*/ 2147481134 h 134"/>
                <a:gd name="T96" fmla="*/ 2147481088 w 128"/>
                <a:gd name="T97" fmla="*/ 2147481134 h 134"/>
                <a:gd name="T98" fmla="*/ 2147481088 w 128"/>
                <a:gd name="T99" fmla="*/ 2147481134 h 134"/>
                <a:gd name="T100" fmla="*/ 2147481088 w 128"/>
                <a:gd name="T101" fmla="*/ 2147481134 h 134"/>
                <a:gd name="T102" fmla="*/ 2147481088 w 128"/>
                <a:gd name="T103" fmla="*/ 2147481134 h 134"/>
                <a:gd name="T104" fmla="*/ 2147481088 w 128"/>
                <a:gd name="T105" fmla="*/ 2147481134 h 134"/>
                <a:gd name="T106" fmla="*/ 2147481088 w 128"/>
                <a:gd name="T107" fmla="*/ 0 h 134"/>
                <a:gd name="T108" fmla="*/ 2147481088 w 128"/>
                <a:gd name="T109" fmla="*/ 0 h 134"/>
                <a:gd name="T110" fmla="*/ 2147481088 w 128"/>
                <a:gd name="T111" fmla="*/ 0 h 1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8"/>
                <a:gd name="T169" fmla="*/ 0 h 134"/>
                <a:gd name="T170" fmla="*/ 128 w 128"/>
                <a:gd name="T171" fmla="*/ 134 h 13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8" h="134">
                  <a:moveTo>
                    <a:pt x="84" y="0"/>
                  </a:moveTo>
                  <a:lnTo>
                    <a:pt x="84" y="6"/>
                  </a:lnTo>
                  <a:lnTo>
                    <a:pt x="100" y="10"/>
                  </a:lnTo>
                  <a:lnTo>
                    <a:pt x="114" y="14"/>
                  </a:lnTo>
                  <a:lnTo>
                    <a:pt x="120" y="18"/>
                  </a:lnTo>
                  <a:lnTo>
                    <a:pt x="124" y="24"/>
                  </a:lnTo>
                  <a:lnTo>
                    <a:pt x="128" y="30"/>
                  </a:lnTo>
                  <a:lnTo>
                    <a:pt x="128" y="38"/>
                  </a:lnTo>
                  <a:lnTo>
                    <a:pt x="128" y="46"/>
                  </a:lnTo>
                  <a:lnTo>
                    <a:pt x="126" y="54"/>
                  </a:lnTo>
                  <a:lnTo>
                    <a:pt x="124" y="60"/>
                  </a:lnTo>
                  <a:lnTo>
                    <a:pt x="124" y="70"/>
                  </a:lnTo>
                  <a:lnTo>
                    <a:pt x="124" y="82"/>
                  </a:lnTo>
                  <a:lnTo>
                    <a:pt x="122" y="92"/>
                  </a:lnTo>
                  <a:lnTo>
                    <a:pt x="120" y="102"/>
                  </a:lnTo>
                  <a:lnTo>
                    <a:pt x="114" y="112"/>
                  </a:lnTo>
                  <a:lnTo>
                    <a:pt x="102" y="124"/>
                  </a:lnTo>
                  <a:lnTo>
                    <a:pt x="96" y="134"/>
                  </a:lnTo>
                  <a:lnTo>
                    <a:pt x="86" y="132"/>
                  </a:lnTo>
                  <a:lnTo>
                    <a:pt x="80" y="130"/>
                  </a:lnTo>
                  <a:lnTo>
                    <a:pt x="74" y="128"/>
                  </a:lnTo>
                  <a:lnTo>
                    <a:pt x="66" y="126"/>
                  </a:lnTo>
                  <a:lnTo>
                    <a:pt x="58" y="128"/>
                  </a:lnTo>
                  <a:lnTo>
                    <a:pt x="54" y="122"/>
                  </a:lnTo>
                  <a:lnTo>
                    <a:pt x="50" y="122"/>
                  </a:lnTo>
                  <a:lnTo>
                    <a:pt x="46" y="120"/>
                  </a:lnTo>
                  <a:lnTo>
                    <a:pt x="40" y="118"/>
                  </a:lnTo>
                  <a:lnTo>
                    <a:pt x="36" y="116"/>
                  </a:lnTo>
                  <a:lnTo>
                    <a:pt x="36" y="110"/>
                  </a:lnTo>
                  <a:lnTo>
                    <a:pt x="34" y="98"/>
                  </a:lnTo>
                  <a:lnTo>
                    <a:pt x="32" y="92"/>
                  </a:lnTo>
                  <a:lnTo>
                    <a:pt x="28" y="88"/>
                  </a:lnTo>
                  <a:lnTo>
                    <a:pt x="20" y="82"/>
                  </a:lnTo>
                  <a:lnTo>
                    <a:pt x="12" y="76"/>
                  </a:lnTo>
                  <a:lnTo>
                    <a:pt x="8" y="70"/>
                  </a:lnTo>
                  <a:lnTo>
                    <a:pt x="6" y="66"/>
                  </a:lnTo>
                  <a:lnTo>
                    <a:pt x="8" y="64"/>
                  </a:lnTo>
                  <a:lnTo>
                    <a:pt x="6" y="62"/>
                  </a:lnTo>
                  <a:lnTo>
                    <a:pt x="4" y="58"/>
                  </a:lnTo>
                  <a:lnTo>
                    <a:pt x="0" y="52"/>
                  </a:lnTo>
                  <a:lnTo>
                    <a:pt x="0" y="48"/>
                  </a:lnTo>
                  <a:lnTo>
                    <a:pt x="4" y="46"/>
                  </a:lnTo>
                  <a:lnTo>
                    <a:pt x="12" y="46"/>
                  </a:lnTo>
                  <a:lnTo>
                    <a:pt x="18" y="48"/>
                  </a:lnTo>
                  <a:lnTo>
                    <a:pt x="22" y="48"/>
                  </a:lnTo>
                  <a:lnTo>
                    <a:pt x="32" y="38"/>
                  </a:lnTo>
                  <a:lnTo>
                    <a:pt x="46" y="26"/>
                  </a:lnTo>
                  <a:lnTo>
                    <a:pt x="58" y="16"/>
                  </a:lnTo>
                  <a:lnTo>
                    <a:pt x="62" y="12"/>
                  </a:lnTo>
                  <a:lnTo>
                    <a:pt x="60" y="8"/>
                  </a:lnTo>
                  <a:lnTo>
                    <a:pt x="60" y="6"/>
                  </a:lnTo>
                  <a:lnTo>
                    <a:pt x="62" y="4"/>
                  </a:lnTo>
                  <a:lnTo>
                    <a:pt x="66" y="2"/>
                  </a:lnTo>
                  <a:lnTo>
                    <a:pt x="74" y="0"/>
                  </a:lnTo>
                  <a:lnTo>
                    <a:pt x="82" y="0"/>
                  </a:lnTo>
                  <a:lnTo>
                    <a:pt x="84" y="0"/>
                  </a:lnTo>
                  <a:close/>
                </a:path>
              </a:pathLst>
            </a:custGeom>
            <a:solidFill>
              <a:srgbClr val="C0C0C0"/>
            </a:solidFill>
            <a:ln w="12700">
              <a:solidFill>
                <a:schemeClr val="bg1"/>
              </a:solidFill>
              <a:round/>
              <a:headEnd/>
              <a:tailEnd/>
            </a:ln>
          </p:spPr>
          <p:txBody>
            <a:bodyPr/>
            <a:lstStyle/>
            <a:p>
              <a:endParaRPr lang="en-GB"/>
            </a:p>
          </p:txBody>
        </p:sp>
        <p:sp>
          <p:nvSpPr>
            <p:cNvPr id="58806" name="Freeform 97"/>
            <p:cNvSpPr>
              <a:spLocks/>
            </p:cNvSpPr>
            <p:nvPr/>
          </p:nvSpPr>
          <p:spPr bwMode="auto">
            <a:xfrm>
              <a:off x="2904" y="2587"/>
              <a:ext cx="200" cy="194"/>
            </a:xfrm>
            <a:custGeom>
              <a:avLst/>
              <a:gdLst>
                <a:gd name="T0" fmla="*/ 2147481457 w 200"/>
                <a:gd name="T1" fmla="*/ 2147481436 h 194"/>
                <a:gd name="T2" fmla="*/ 2147481457 w 200"/>
                <a:gd name="T3" fmla="*/ 2147481436 h 194"/>
                <a:gd name="T4" fmla="*/ 2147481457 w 200"/>
                <a:gd name="T5" fmla="*/ 2147481436 h 194"/>
                <a:gd name="T6" fmla="*/ 2147481457 w 200"/>
                <a:gd name="T7" fmla="*/ 2147481436 h 194"/>
                <a:gd name="T8" fmla="*/ 2147481457 w 200"/>
                <a:gd name="T9" fmla="*/ 2147481436 h 194"/>
                <a:gd name="T10" fmla="*/ 2147481457 w 200"/>
                <a:gd name="T11" fmla="*/ 2147481436 h 194"/>
                <a:gd name="T12" fmla="*/ 2147481457 w 200"/>
                <a:gd name="T13" fmla="*/ 2147481436 h 194"/>
                <a:gd name="T14" fmla="*/ 2147481457 w 200"/>
                <a:gd name="T15" fmla="*/ 2147481436 h 194"/>
                <a:gd name="T16" fmla="*/ 2147481457 w 200"/>
                <a:gd name="T17" fmla="*/ 2147481436 h 194"/>
                <a:gd name="T18" fmla="*/ 2147481457 w 200"/>
                <a:gd name="T19" fmla="*/ 2147481436 h 194"/>
                <a:gd name="T20" fmla="*/ 2147481457 w 200"/>
                <a:gd name="T21" fmla="*/ 2147481436 h 194"/>
                <a:gd name="T22" fmla="*/ 2147481457 w 200"/>
                <a:gd name="T23" fmla="*/ 2147481436 h 194"/>
                <a:gd name="T24" fmla="*/ 2147481457 w 200"/>
                <a:gd name="T25" fmla="*/ 2147481436 h 194"/>
                <a:gd name="T26" fmla="*/ 2147481457 w 200"/>
                <a:gd name="T27" fmla="*/ 2147481436 h 194"/>
                <a:gd name="T28" fmla="*/ 2147481457 w 200"/>
                <a:gd name="T29" fmla="*/ 2147481436 h 194"/>
                <a:gd name="T30" fmla="*/ 2147481457 w 200"/>
                <a:gd name="T31" fmla="*/ 2147481436 h 194"/>
                <a:gd name="T32" fmla="*/ 2147481457 w 200"/>
                <a:gd name="T33" fmla="*/ 2147481436 h 194"/>
                <a:gd name="T34" fmla="*/ 2147481457 w 200"/>
                <a:gd name="T35" fmla="*/ 2147481436 h 194"/>
                <a:gd name="T36" fmla="*/ 2147481457 w 200"/>
                <a:gd name="T37" fmla="*/ 2147481436 h 194"/>
                <a:gd name="T38" fmla="*/ 2147481457 w 200"/>
                <a:gd name="T39" fmla="*/ 2147481436 h 194"/>
                <a:gd name="T40" fmla="*/ 2147481457 w 200"/>
                <a:gd name="T41" fmla="*/ 2147481436 h 194"/>
                <a:gd name="T42" fmla="*/ 2147481457 w 200"/>
                <a:gd name="T43" fmla="*/ 2147481436 h 194"/>
                <a:gd name="T44" fmla="*/ 2147481457 w 200"/>
                <a:gd name="T45" fmla="*/ 2147481436 h 194"/>
                <a:gd name="T46" fmla="*/ 2147481457 w 200"/>
                <a:gd name="T47" fmla="*/ 2147481436 h 194"/>
                <a:gd name="T48" fmla="*/ 2147481457 w 200"/>
                <a:gd name="T49" fmla="*/ 2147481436 h 194"/>
                <a:gd name="T50" fmla="*/ 2147481457 w 200"/>
                <a:gd name="T51" fmla="*/ 2147481436 h 194"/>
                <a:gd name="T52" fmla="*/ 2147481457 w 200"/>
                <a:gd name="T53" fmla="*/ 2147481436 h 194"/>
                <a:gd name="T54" fmla="*/ 2147481457 w 200"/>
                <a:gd name="T55" fmla="*/ 2147481436 h 194"/>
                <a:gd name="T56" fmla="*/ 2147481457 w 200"/>
                <a:gd name="T57" fmla="*/ 2147481436 h 194"/>
                <a:gd name="T58" fmla="*/ 2147481457 w 200"/>
                <a:gd name="T59" fmla="*/ 2147481436 h 194"/>
                <a:gd name="T60" fmla="*/ 2147481457 w 200"/>
                <a:gd name="T61" fmla="*/ 2147481436 h 194"/>
                <a:gd name="T62" fmla="*/ 2147481457 w 200"/>
                <a:gd name="T63" fmla="*/ 2147481436 h 194"/>
                <a:gd name="T64" fmla="*/ 2147481457 w 200"/>
                <a:gd name="T65" fmla="*/ 2147481436 h 194"/>
                <a:gd name="T66" fmla="*/ 2147481457 w 200"/>
                <a:gd name="T67" fmla="*/ 2147481436 h 194"/>
                <a:gd name="T68" fmla="*/ 2147481457 w 200"/>
                <a:gd name="T69" fmla="*/ 2147481436 h 194"/>
                <a:gd name="T70" fmla="*/ 2147481457 w 200"/>
                <a:gd name="T71" fmla="*/ 2147481436 h 194"/>
                <a:gd name="T72" fmla="*/ 0 w 200"/>
                <a:gd name="T73" fmla="*/ 2147481436 h 194"/>
                <a:gd name="T74" fmla="*/ 2147481457 w 200"/>
                <a:gd name="T75" fmla="*/ 2147481436 h 194"/>
                <a:gd name="T76" fmla="*/ 2147481457 w 200"/>
                <a:gd name="T77" fmla="*/ 2147481436 h 194"/>
                <a:gd name="T78" fmla="*/ 2147481457 w 200"/>
                <a:gd name="T79" fmla="*/ 2147481436 h 194"/>
                <a:gd name="T80" fmla="*/ 2147481457 w 200"/>
                <a:gd name="T81" fmla="*/ 2147481436 h 194"/>
                <a:gd name="T82" fmla="*/ 2147481457 w 200"/>
                <a:gd name="T83" fmla="*/ 2147481436 h 1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0"/>
                <a:gd name="T127" fmla="*/ 0 h 194"/>
                <a:gd name="T128" fmla="*/ 200 w 200"/>
                <a:gd name="T129" fmla="*/ 194 h 1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0" h="194">
                  <a:moveTo>
                    <a:pt x="78" y="194"/>
                  </a:moveTo>
                  <a:lnTo>
                    <a:pt x="88" y="184"/>
                  </a:lnTo>
                  <a:lnTo>
                    <a:pt x="102" y="172"/>
                  </a:lnTo>
                  <a:lnTo>
                    <a:pt x="114" y="162"/>
                  </a:lnTo>
                  <a:lnTo>
                    <a:pt x="118" y="158"/>
                  </a:lnTo>
                  <a:lnTo>
                    <a:pt x="116" y="154"/>
                  </a:lnTo>
                  <a:lnTo>
                    <a:pt x="116" y="152"/>
                  </a:lnTo>
                  <a:lnTo>
                    <a:pt x="118" y="150"/>
                  </a:lnTo>
                  <a:lnTo>
                    <a:pt x="122" y="148"/>
                  </a:lnTo>
                  <a:lnTo>
                    <a:pt x="130" y="146"/>
                  </a:lnTo>
                  <a:lnTo>
                    <a:pt x="138" y="146"/>
                  </a:lnTo>
                  <a:lnTo>
                    <a:pt x="140" y="140"/>
                  </a:lnTo>
                  <a:lnTo>
                    <a:pt x="140" y="138"/>
                  </a:lnTo>
                  <a:lnTo>
                    <a:pt x="138" y="136"/>
                  </a:lnTo>
                  <a:lnTo>
                    <a:pt x="144" y="132"/>
                  </a:lnTo>
                  <a:lnTo>
                    <a:pt x="150" y="128"/>
                  </a:lnTo>
                  <a:lnTo>
                    <a:pt x="162" y="124"/>
                  </a:lnTo>
                  <a:lnTo>
                    <a:pt x="174" y="122"/>
                  </a:lnTo>
                  <a:lnTo>
                    <a:pt x="184" y="116"/>
                  </a:lnTo>
                  <a:lnTo>
                    <a:pt x="184" y="104"/>
                  </a:lnTo>
                  <a:lnTo>
                    <a:pt x="186" y="96"/>
                  </a:lnTo>
                  <a:lnTo>
                    <a:pt x="188" y="88"/>
                  </a:lnTo>
                  <a:lnTo>
                    <a:pt x="194" y="82"/>
                  </a:lnTo>
                  <a:lnTo>
                    <a:pt x="192" y="74"/>
                  </a:lnTo>
                  <a:lnTo>
                    <a:pt x="192" y="64"/>
                  </a:lnTo>
                  <a:lnTo>
                    <a:pt x="192" y="58"/>
                  </a:lnTo>
                  <a:lnTo>
                    <a:pt x="196" y="54"/>
                  </a:lnTo>
                  <a:lnTo>
                    <a:pt x="198" y="50"/>
                  </a:lnTo>
                  <a:lnTo>
                    <a:pt x="200" y="46"/>
                  </a:lnTo>
                  <a:lnTo>
                    <a:pt x="196" y="36"/>
                  </a:lnTo>
                  <a:lnTo>
                    <a:pt x="194" y="28"/>
                  </a:lnTo>
                  <a:lnTo>
                    <a:pt x="178" y="16"/>
                  </a:lnTo>
                  <a:lnTo>
                    <a:pt x="172" y="12"/>
                  </a:lnTo>
                  <a:lnTo>
                    <a:pt x="162" y="8"/>
                  </a:lnTo>
                  <a:lnTo>
                    <a:pt x="156" y="6"/>
                  </a:lnTo>
                  <a:lnTo>
                    <a:pt x="154" y="4"/>
                  </a:lnTo>
                  <a:lnTo>
                    <a:pt x="152" y="0"/>
                  </a:lnTo>
                  <a:lnTo>
                    <a:pt x="138" y="2"/>
                  </a:lnTo>
                  <a:lnTo>
                    <a:pt x="126" y="8"/>
                  </a:lnTo>
                  <a:lnTo>
                    <a:pt x="120" y="10"/>
                  </a:lnTo>
                  <a:lnTo>
                    <a:pt x="116" y="14"/>
                  </a:lnTo>
                  <a:lnTo>
                    <a:pt x="114" y="20"/>
                  </a:lnTo>
                  <a:lnTo>
                    <a:pt x="112" y="26"/>
                  </a:lnTo>
                  <a:lnTo>
                    <a:pt x="112" y="66"/>
                  </a:lnTo>
                  <a:lnTo>
                    <a:pt x="114" y="74"/>
                  </a:lnTo>
                  <a:lnTo>
                    <a:pt x="116" y="78"/>
                  </a:lnTo>
                  <a:lnTo>
                    <a:pt x="122" y="82"/>
                  </a:lnTo>
                  <a:lnTo>
                    <a:pt x="134" y="82"/>
                  </a:lnTo>
                  <a:lnTo>
                    <a:pt x="134" y="94"/>
                  </a:lnTo>
                  <a:lnTo>
                    <a:pt x="132" y="98"/>
                  </a:lnTo>
                  <a:lnTo>
                    <a:pt x="128" y="102"/>
                  </a:lnTo>
                  <a:lnTo>
                    <a:pt x="124" y="104"/>
                  </a:lnTo>
                  <a:lnTo>
                    <a:pt x="122" y="104"/>
                  </a:lnTo>
                  <a:lnTo>
                    <a:pt x="118" y="96"/>
                  </a:lnTo>
                  <a:lnTo>
                    <a:pt x="114" y="92"/>
                  </a:lnTo>
                  <a:lnTo>
                    <a:pt x="104" y="84"/>
                  </a:lnTo>
                  <a:lnTo>
                    <a:pt x="96" y="76"/>
                  </a:lnTo>
                  <a:lnTo>
                    <a:pt x="92" y="74"/>
                  </a:lnTo>
                  <a:lnTo>
                    <a:pt x="92" y="70"/>
                  </a:lnTo>
                  <a:lnTo>
                    <a:pt x="86" y="72"/>
                  </a:lnTo>
                  <a:lnTo>
                    <a:pt x="84" y="74"/>
                  </a:lnTo>
                  <a:lnTo>
                    <a:pt x="82" y="74"/>
                  </a:lnTo>
                  <a:lnTo>
                    <a:pt x="78" y="76"/>
                  </a:lnTo>
                  <a:lnTo>
                    <a:pt x="72" y="74"/>
                  </a:lnTo>
                  <a:lnTo>
                    <a:pt x="64" y="72"/>
                  </a:lnTo>
                  <a:lnTo>
                    <a:pt x="60" y="68"/>
                  </a:lnTo>
                  <a:lnTo>
                    <a:pt x="58" y="64"/>
                  </a:lnTo>
                  <a:lnTo>
                    <a:pt x="34" y="56"/>
                  </a:lnTo>
                  <a:lnTo>
                    <a:pt x="34" y="88"/>
                  </a:lnTo>
                  <a:lnTo>
                    <a:pt x="32" y="92"/>
                  </a:lnTo>
                  <a:lnTo>
                    <a:pt x="28" y="94"/>
                  </a:lnTo>
                  <a:lnTo>
                    <a:pt x="26" y="94"/>
                  </a:lnTo>
                  <a:lnTo>
                    <a:pt x="0" y="94"/>
                  </a:lnTo>
                  <a:lnTo>
                    <a:pt x="0" y="162"/>
                  </a:lnTo>
                  <a:lnTo>
                    <a:pt x="18" y="182"/>
                  </a:lnTo>
                  <a:lnTo>
                    <a:pt x="20" y="184"/>
                  </a:lnTo>
                  <a:lnTo>
                    <a:pt x="24" y="186"/>
                  </a:lnTo>
                  <a:lnTo>
                    <a:pt x="30" y="184"/>
                  </a:lnTo>
                  <a:lnTo>
                    <a:pt x="38" y="182"/>
                  </a:lnTo>
                  <a:lnTo>
                    <a:pt x="44" y="184"/>
                  </a:lnTo>
                  <a:lnTo>
                    <a:pt x="50" y="188"/>
                  </a:lnTo>
                  <a:lnTo>
                    <a:pt x="56" y="190"/>
                  </a:lnTo>
                  <a:lnTo>
                    <a:pt x="62" y="194"/>
                  </a:lnTo>
                  <a:lnTo>
                    <a:pt x="78" y="194"/>
                  </a:lnTo>
                  <a:close/>
                </a:path>
              </a:pathLst>
            </a:custGeom>
            <a:solidFill>
              <a:srgbClr val="C0C0C0"/>
            </a:solidFill>
            <a:ln w="12700">
              <a:solidFill>
                <a:schemeClr val="bg1"/>
              </a:solidFill>
              <a:round/>
              <a:headEnd/>
              <a:tailEnd/>
            </a:ln>
          </p:spPr>
          <p:txBody>
            <a:bodyPr/>
            <a:lstStyle/>
            <a:p>
              <a:endParaRPr lang="en-GB"/>
            </a:p>
          </p:txBody>
        </p:sp>
        <p:sp>
          <p:nvSpPr>
            <p:cNvPr id="58807" name="Freeform 98"/>
            <p:cNvSpPr>
              <a:spLocks/>
            </p:cNvSpPr>
            <p:nvPr/>
          </p:nvSpPr>
          <p:spPr bwMode="auto">
            <a:xfrm>
              <a:off x="2727" y="2543"/>
              <a:ext cx="211" cy="236"/>
            </a:xfrm>
            <a:custGeom>
              <a:avLst/>
              <a:gdLst>
                <a:gd name="T0" fmla="*/ 2147481491 w 211"/>
                <a:gd name="T1" fmla="*/ 2147481557 h 236"/>
                <a:gd name="T2" fmla="*/ 2147481491 w 211"/>
                <a:gd name="T3" fmla="*/ 2147481557 h 236"/>
                <a:gd name="T4" fmla="*/ 2147481491 w 211"/>
                <a:gd name="T5" fmla="*/ 2147481557 h 236"/>
                <a:gd name="T6" fmla="*/ 2147481491 w 211"/>
                <a:gd name="T7" fmla="*/ 2147481557 h 236"/>
                <a:gd name="T8" fmla="*/ 2147481491 w 211"/>
                <a:gd name="T9" fmla="*/ 2147481557 h 236"/>
                <a:gd name="T10" fmla="*/ 2147481491 w 211"/>
                <a:gd name="T11" fmla="*/ 2147481557 h 236"/>
                <a:gd name="T12" fmla="*/ 0 w 211"/>
                <a:gd name="T13" fmla="*/ 2147481557 h 236"/>
                <a:gd name="T14" fmla="*/ 2147481491 w 211"/>
                <a:gd name="T15" fmla="*/ 2147481557 h 236"/>
                <a:gd name="T16" fmla="*/ 2147481491 w 211"/>
                <a:gd name="T17" fmla="*/ 2147481557 h 236"/>
                <a:gd name="T18" fmla="*/ 2147481491 w 211"/>
                <a:gd name="T19" fmla="*/ 2147481557 h 236"/>
                <a:gd name="T20" fmla="*/ 2147481491 w 211"/>
                <a:gd name="T21" fmla="*/ 2147481557 h 236"/>
                <a:gd name="T22" fmla="*/ 2147481491 w 211"/>
                <a:gd name="T23" fmla="*/ 2147481557 h 236"/>
                <a:gd name="T24" fmla="*/ 2147481491 w 211"/>
                <a:gd name="T25" fmla="*/ 2147481557 h 236"/>
                <a:gd name="T26" fmla="*/ 2147481491 w 211"/>
                <a:gd name="T27" fmla="*/ 2147481557 h 236"/>
                <a:gd name="T28" fmla="*/ 2147481491 w 211"/>
                <a:gd name="T29" fmla="*/ 2147481557 h 236"/>
                <a:gd name="T30" fmla="*/ 2147481491 w 211"/>
                <a:gd name="T31" fmla="*/ 2147481557 h 236"/>
                <a:gd name="T32" fmla="*/ 2147481491 w 211"/>
                <a:gd name="T33" fmla="*/ 2147481557 h 236"/>
                <a:gd name="T34" fmla="*/ 2147481491 w 211"/>
                <a:gd name="T35" fmla="*/ 0 h 236"/>
                <a:gd name="T36" fmla="*/ 2147481491 w 211"/>
                <a:gd name="T37" fmla="*/ 2147481557 h 236"/>
                <a:gd name="T38" fmla="*/ 2147481491 w 211"/>
                <a:gd name="T39" fmla="*/ 2147481557 h 236"/>
                <a:gd name="T40" fmla="*/ 2147481491 w 211"/>
                <a:gd name="T41" fmla="*/ 2147481557 h 236"/>
                <a:gd name="T42" fmla="*/ 2147481491 w 211"/>
                <a:gd name="T43" fmla="*/ 2147481557 h 236"/>
                <a:gd name="T44" fmla="*/ 2147481491 w 211"/>
                <a:gd name="T45" fmla="*/ 2147481557 h 236"/>
                <a:gd name="T46" fmla="*/ 2147481491 w 211"/>
                <a:gd name="T47" fmla="*/ 2147481557 h 236"/>
                <a:gd name="T48" fmla="*/ 2147481491 w 211"/>
                <a:gd name="T49" fmla="*/ 2147481557 h 236"/>
                <a:gd name="T50" fmla="*/ 2147481491 w 211"/>
                <a:gd name="T51" fmla="*/ 2147481557 h 236"/>
                <a:gd name="T52" fmla="*/ 2147481491 w 211"/>
                <a:gd name="T53" fmla="*/ 2147481557 h 236"/>
                <a:gd name="T54" fmla="*/ 2147481491 w 211"/>
                <a:gd name="T55" fmla="*/ 2147481557 h 236"/>
                <a:gd name="T56" fmla="*/ 2147481491 w 211"/>
                <a:gd name="T57" fmla="*/ 2147481557 h 236"/>
                <a:gd name="T58" fmla="*/ 2147481491 w 211"/>
                <a:gd name="T59" fmla="*/ 2147481557 h 236"/>
                <a:gd name="T60" fmla="*/ 2147481491 w 211"/>
                <a:gd name="T61" fmla="*/ 2147481557 h 236"/>
                <a:gd name="T62" fmla="*/ 2147481491 w 211"/>
                <a:gd name="T63" fmla="*/ 2147481557 h 236"/>
                <a:gd name="T64" fmla="*/ 2147481491 w 211"/>
                <a:gd name="T65" fmla="*/ 2147481557 h 236"/>
                <a:gd name="T66" fmla="*/ 2147481491 w 211"/>
                <a:gd name="T67" fmla="*/ 2147481557 h 236"/>
                <a:gd name="T68" fmla="*/ 2147481491 w 211"/>
                <a:gd name="T69" fmla="*/ 2147481557 h 236"/>
                <a:gd name="T70" fmla="*/ 2147481491 w 211"/>
                <a:gd name="T71" fmla="*/ 2147481557 h 2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1"/>
                <a:gd name="T109" fmla="*/ 0 h 236"/>
                <a:gd name="T110" fmla="*/ 211 w 211"/>
                <a:gd name="T111" fmla="*/ 236 h 2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1" h="236">
                  <a:moveTo>
                    <a:pt x="195" y="228"/>
                  </a:moveTo>
                  <a:lnTo>
                    <a:pt x="171" y="236"/>
                  </a:lnTo>
                  <a:lnTo>
                    <a:pt x="124" y="236"/>
                  </a:lnTo>
                  <a:lnTo>
                    <a:pt x="114" y="232"/>
                  </a:lnTo>
                  <a:lnTo>
                    <a:pt x="112" y="230"/>
                  </a:lnTo>
                  <a:lnTo>
                    <a:pt x="108" y="226"/>
                  </a:lnTo>
                  <a:lnTo>
                    <a:pt x="34" y="226"/>
                  </a:lnTo>
                  <a:lnTo>
                    <a:pt x="28" y="222"/>
                  </a:lnTo>
                  <a:lnTo>
                    <a:pt x="26" y="220"/>
                  </a:lnTo>
                  <a:lnTo>
                    <a:pt x="22" y="220"/>
                  </a:lnTo>
                  <a:lnTo>
                    <a:pt x="10" y="222"/>
                  </a:lnTo>
                  <a:lnTo>
                    <a:pt x="4" y="222"/>
                  </a:lnTo>
                  <a:lnTo>
                    <a:pt x="0" y="220"/>
                  </a:lnTo>
                  <a:lnTo>
                    <a:pt x="0" y="210"/>
                  </a:lnTo>
                  <a:lnTo>
                    <a:pt x="4" y="202"/>
                  </a:lnTo>
                  <a:lnTo>
                    <a:pt x="4" y="194"/>
                  </a:lnTo>
                  <a:lnTo>
                    <a:pt x="4" y="188"/>
                  </a:lnTo>
                  <a:lnTo>
                    <a:pt x="6" y="174"/>
                  </a:lnTo>
                  <a:lnTo>
                    <a:pt x="10" y="162"/>
                  </a:lnTo>
                  <a:lnTo>
                    <a:pt x="14" y="152"/>
                  </a:lnTo>
                  <a:lnTo>
                    <a:pt x="20" y="142"/>
                  </a:lnTo>
                  <a:lnTo>
                    <a:pt x="26" y="132"/>
                  </a:lnTo>
                  <a:lnTo>
                    <a:pt x="32" y="122"/>
                  </a:lnTo>
                  <a:lnTo>
                    <a:pt x="36" y="112"/>
                  </a:lnTo>
                  <a:lnTo>
                    <a:pt x="36" y="100"/>
                  </a:lnTo>
                  <a:lnTo>
                    <a:pt x="34" y="90"/>
                  </a:lnTo>
                  <a:lnTo>
                    <a:pt x="30" y="80"/>
                  </a:lnTo>
                  <a:lnTo>
                    <a:pt x="26" y="72"/>
                  </a:lnTo>
                  <a:lnTo>
                    <a:pt x="24" y="60"/>
                  </a:lnTo>
                  <a:lnTo>
                    <a:pt x="24" y="56"/>
                  </a:lnTo>
                  <a:lnTo>
                    <a:pt x="26" y="52"/>
                  </a:lnTo>
                  <a:lnTo>
                    <a:pt x="28" y="48"/>
                  </a:lnTo>
                  <a:lnTo>
                    <a:pt x="28" y="44"/>
                  </a:lnTo>
                  <a:lnTo>
                    <a:pt x="28" y="36"/>
                  </a:lnTo>
                  <a:lnTo>
                    <a:pt x="24" y="26"/>
                  </a:lnTo>
                  <a:lnTo>
                    <a:pt x="16" y="0"/>
                  </a:lnTo>
                  <a:lnTo>
                    <a:pt x="84" y="0"/>
                  </a:lnTo>
                  <a:lnTo>
                    <a:pt x="84" y="14"/>
                  </a:lnTo>
                  <a:lnTo>
                    <a:pt x="90" y="26"/>
                  </a:lnTo>
                  <a:lnTo>
                    <a:pt x="98" y="36"/>
                  </a:lnTo>
                  <a:lnTo>
                    <a:pt x="102" y="38"/>
                  </a:lnTo>
                  <a:lnTo>
                    <a:pt x="106" y="38"/>
                  </a:lnTo>
                  <a:lnTo>
                    <a:pt x="118" y="38"/>
                  </a:lnTo>
                  <a:lnTo>
                    <a:pt x="126" y="38"/>
                  </a:lnTo>
                  <a:lnTo>
                    <a:pt x="130" y="36"/>
                  </a:lnTo>
                  <a:lnTo>
                    <a:pt x="132" y="30"/>
                  </a:lnTo>
                  <a:lnTo>
                    <a:pt x="132" y="22"/>
                  </a:lnTo>
                  <a:lnTo>
                    <a:pt x="153" y="22"/>
                  </a:lnTo>
                  <a:lnTo>
                    <a:pt x="155" y="24"/>
                  </a:lnTo>
                  <a:lnTo>
                    <a:pt x="157" y="26"/>
                  </a:lnTo>
                  <a:lnTo>
                    <a:pt x="163" y="28"/>
                  </a:lnTo>
                  <a:lnTo>
                    <a:pt x="171" y="28"/>
                  </a:lnTo>
                  <a:lnTo>
                    <a:pt x="177" y="26"/>
                  </a:lnTo>
                  <a:lnTo>
                    <a:pt x="179" y="50"/>
                  </a:lnTo>
                  <a:lnTo>
                    <a:pt x="177" y="74"/>
                  </a:lnTo>
                  <a:lnTo>
                    <a:pt x="177" y="78"/>
                  </a:lnTo>
                  <a:lnTo>
                    <a:pt x="181" y="80"/>
                  </a:lnTo>
                  <a:lnTo>
                    <a:pt x="183" y="88"/>
                  </a:lnTo>
                  <a:lnTo>
                    <a:pt x="183" y="92"/>
                  </a:lnTo>
                  <a:lnTo>
                    <a:pt x="181" y="100"/>
                  </a:lnTo>
                  <a:lnTo>
                    <a:pt x="189" y="102"/>
                  </a:lnTo>
                  <a:lnTo>
                    <a:pt x="193" y="102"/>
                  </a:lnTo>
                  <a:lnTo>
                    <a:pt x="197" y="100"/>
                  </a:lnTo>
                  <a:lnTo>
                    <a:pt x="205" y="100"/>
                  </a:lnTo>
                  <a:lnTo>
                    <a:pt x="211" y="100"/>
                  </a:lnTo>
                  <a:lnTo>
                    <a:pt x="211" y="132"/>
                  </a:lnTo>
                  <a:lnTo>
                    <a:pt x="209" y="136"/>
                  </a:lnTo>
                  <a:lnTo>
                    <a:pt x="205" y="138"/>
                  </a:lnTo>
                  <a:lnTo>
                    <a:pt x="203" y="138"/>
                  </a:lnTo>
                  <a:lnTo>
                    <a:pt x="177" y="138"/>
                  </a:lnTo>
                  <a:lnTo>
                    <a:pt x="177" y="206"/>
                  </a:lnTo>
                  <a:lnTo>
                    <a:pt x="195" y="226"/>
                  </a:lnTo>
                  <a:lnTo>
                    <a:pt x="195" y="228"/>
                  </a:lnTo>
                  <a:close/>
                </a:path>
              </a:pathLst>
            </a:custGeom>
            <a:solidFill>
              <a:srgbClr val="C0C0C0"/>
            </a:solidFill>
            <a:ln w="12700">
              <a:solidFill>
                <a:schemeClr val="bg1"/>
              </a:solidFill>
              <a:round/>
              <a:headEnd/>
              <a:tailEnd/>
            </a:ln>
          </p:spPr>
          <p:txBody>
            <a:bodyPr/>
            <a:lstStyle/>
            <a:p>
              <a:endParaRPr lang="en-GB"/>
            </a:p>
          </p:txBody>
        </p:sp>
        <p:sp>
          <p:nvSpPr>
            <p:cNvPr id="58808" name="Freeform 99"/>
            <p:cNvSpPr>
              <a:spLocks/>
            </p:cNvSpPr>
            <p:nvPr/>
          </p:nvSpPr>
          <p:spPr bwMode="auto">
            <a:xfrm>
              <a:off x="2859" y="2775"/>
              <a:ext cx="159" cy="180"/>
            </a:xfrm>
            <a:custGeom>
              <a:avLst/>
              <a:gdLst>
                <a:gd name="T0" fmla="*/ 2147481288 w 159"/>
                <a:gd name="T1" fmla="*/ 2147481384 h 180"/>
                <a:gd name="T2" fmla="*/ 2147481288 w 159"/>
                <a:gd name="T3" fmla="*/ 2147481384 h 180"/>
                <a:gd name="T4" fmla="*/ 2147481288 w 159"/>
                <a:gd name="T5" fmla="*/ 2147481384 h 180"/>
                <a:gd name="T6" fmla="*/ 2147481288 w 159"/>
                <a:gd name="T7" fmla="*/ 2147481384 h 180"/>
                <a:gd name="T8" fmla="*/ 2147481288 w 159"/>
                <a:gd name="T9" fmla="*/ 2147481384 h 180"/>
                <a:gd name="T10" fmla="*/ 2147481288 w 159"/>
                <a:gd name="T11" fmla="*/ 2147481384 h 180"/>
                <a:gd name="T12" fmla="*/ 2147481288 w 159"/>
                <a:gd name="T13" fmla="*/ 2147481384 h 180"/>
                <a:gd name="T14" fmla="*/ 2147481288 w 159"/>
                <a:gd name="T15" fmla="*/ 2147481384 h 180"/>
                <a:gd name="T16" fmla="*/ 2147481288 w 159"/>
                <a:gd name="T17" fmla="*/ 2147481384 h 180"/>
                <a:gd name="T18" fmla="*/ 2147481288 w 159"/>
                <a:gd name="T19" fmla="*/ 2147481384 h 180"/>
                <a:gd name="T20" fmla="*/ 2147481288 w 159"/>
                <a:gd name="T21" fmla="*/ 2147481384 h 180"/>
                <a:gd name="T22" fmla="*/ 2147481288 w 159"/>
                <a:gd name="T23" fmla="*/ 2147481384 h 180"/>
                <a:gd name="T24" fmla="*/ 2147481288 w 159"/>
                <a:gd name="T25" fmla="*/ 2147481384 h 180"/>
                <a:gd name="T26" fmla="*/ 2147481288 w 159"/>
                <a:gd name="T27" fmla="*/ 2147481384 h 180"/>
                <a:gd name="T28" fmla="*/ 2147481288 w 159"/>
                <a:gd name="T29" fmla="*/ 2147481384 h 180"/>
                <a:gd name="T30" fmla="*/ 2147481288 w 159"/>
                <a:gd name="T31" fmla="*/ 2147481384 h 180"/>
                <a:gd name="T32" fmla="*/ 2147481288 w 159"/>
                <a:gd name="T33" fmla="*/ 2147481384 h 180"/>
                <a:gd name="T34" fmla="*/ 2147481288 w 159"/>
                <a:gd name="T35" fmla="*/ 2147481384 h 180"/>
                <a:gd name="T36" fmla="*/ 2147481288 w 159"/>
                <a:gd name="T37" fmla="*/ 2147481384 h 180"/>
                <a:gd name="T38" fmla="*/ 2147481288 w 159"/>
                <a:gd name="T39" fmla="*/ 2147481384 h 180"/>
                <a:gd name="T40" fmla="*/ 2147481288 w 159"/>
                <a:gd name="T41" fmla="*/ 2147481384 h 180"/>
                <a:gd name="T42" fmla="*/ 2147481288 w 159"/>
                <a:gd name="T43" fmla="*/ 2147481384 h 180"/>
                <a:gd name="T44" fmla="*/ 2147481288 w 159"/>
                <a:gd name="T45" fmla="*/ 2147481384 h 180"/>
                <a:gd name="T46" fmla="*/ 2147481288 w 159"/>
                <a:gd name="T47" fmla="*/ 2147481384 h 180"/>
                <a:gd name="T48" fmla="*/ 2147481288 w 159"/>
                <a:gd name="T49" fmla="*/ 2147481384 h 180"/>
                <a:gd name="T50" fmla="*/ 2147481288 w 159"/>
                <a:gd name="T51" fmla="*/ 2147481384 h 180"/>
                <a:gd name="T52" fmla="*/ 2147481288 w 159"/>
                <a:gd name="T53" fmla="*/ 2147481384 h 180"/>
                <a:gd name="T54" fmla="*/ 2147481288 w 159"/>
                <a:gd name="T55" fmla="*/ 2147481384 h 180"/>
                <a:gd name="T56" fmla="*/ 2147481288 w 159"/>
                <a:gd name="T57" fmla="*/ 2147481384 h 180"/>
                <a:gd name="T58" fmla="*/ 2147481288 w 159"/>
                <a:gd name="T59" fmla="*/ 2147481384 h 180"/>
                <a:gd name="T60" fmla="*/ 2147481288 w 159"/>
                <a:gd name="T61" fmla="*/ 2147481384 h 180"/>
                <a:gd name="T62" fmla="*/ 2147481288 w 159"/>
                <a:gd name="T63" fmla="*/ 2147481384 h 180"/>
                <a:gd name="T64" fmla="*/ 2147481288 w 159"/>
                <a:gd name="T65" fmla="*/ 2147481384 h 180"/>
                <a:gd name="T66" fmla="*/ 2147481288 w 159"/>
                <a:gd name="T67" fmla="*/ 2147481384 h 180"/>
                <a:gd name="T68" fmla="*/ 2147481288 w 159"/>
                <a:gd name="T69" fmla="*/ 2147481384 h 180"/>
                <a:gd name="T70" fmla="*/ 2147481288 w 159"/>
                <a:gd name="T71" fmla="*/ 2147481384 h 180"/>
                <a:gd name="T72" fmla="*/ 2147481288 w 159"/>
                <a:gd name="T73" fmla="*/ 2147481384 h 180"/>
                <a:gd name="T74" fmla="*/ 2147481288 w 159"/>
                <a:gd name="T75" fmla="*/ 2147481384 h 180"/>
                <a:gd name="T76" fmla="*/ 2147481288 w 159"/>
                <a:gd name="T77" fmla="*/ 2147481384 h 180"/>
                <a:gd name="T78" fmla="*/ 2147481288 w 159"/>
                <a:gd name="T79" fmla="*/ 2147481384 h 180"/>
                <a:gd name="T80" fmla="*/ 2147481288 w 159"/>
                <a:gd name="T81" fmla="*/ 2147481384 h 180"/>
                <a:gd name="T82" fmla="*/ 2147481288 w 159"/>
                <a:gd name="T83" fmla="*/ 2147481384 h 180"/>
                <a:gd name="T84" fmla="*/ 2147481288 w 159"/>
                <a:gd name="T85" fmla="*/ 2147481384 h 180"/>
                <a:gd name="T86" fmla="*/ 2147481288 w 159"/>
                <a:gd name="T87" fmla="*/ 2147481384 h 180"/>
                <a:gd name="T88" fmla="*/ 2147481288 w 159"/>
                <a:gd name="T89" fmla="*/ 2147481384 h 180"/>
                <a:gd name="T90" fmla="*/ 2147481288 w 159"/>
                <a:gd name="T91" fmla="*/ 2147481384 h 180"/>
                <a:gd name="T92" fmla="*/ 0 w 159"/>
                <a:gd name="T93" fmla="*/ 2147481384 h 180"/>
                <a:gd name="T94" fmla="*/ 0 w 159"/>
                <a:gd name="T95" fmla="*/ 2147481384 h 180"/>
                <a:gd name="T96" fmla="*/ 2147481288 w 159"/>
                <a:gd name="T97" fmla="*/ 2147481384 h 180"/>
                <a:gd name="T98" fmla="*/ 2147481288 w 159"/>
                <a:gd name="T99" fmla="*/ 2147481384 h 180"/>
                <a:gd name="T100" fmla="*/ 2147481288 w 159"/>
                <a:gd name="T101" fmla="*/ 2147481384 h 180"/>
                <a:gd name="T102" fmla="*/ 2147481288 w 159"/>
                <a:gd name="T103" fmla="*/ 2147481384 h 180"/>
                <a:gd name="T104" fmla="*/ 2147481288 w 159"/>
                <a:gd name="T105" fmla="*/ 2147481384 h 180"/>
                <a:gd name="T106" fmla="*/ 2147481288 w 159"/>
                <a:gd name="T107" fmla="*/ 2147481384 h 180"/>
                <a:gd name="T108" fmla="*/ 2147481288 w 159"/>
                <a:gd name="T109" fmla="*/ 2147481384 h 180"/>
                <a:gd name="T110" fmla="*/ 2147481288 w 159"/>
                <a:gd name="T111" fmla="*/ 0 h 180"/>
                <a:gd name="T112" fmla="*/ 2147481288 w 159"/>
                <a:gd name="T113" fmla="*/ 2147481384 h 180"/>
                <a:gd name="T114" fmla="*/ 2147481288 w 159"/>
                <a:gd name="T115" fmla="*/ 0 h 180"/>
                <a:gd name="T116" fmla="*/ 2147481288 w 159"/>
                <a:gd name="T117" fmla="*/ 2147481384 h 180"/>
                <a:gd name="T118" fmla="*/ 2147481288 w 159"/>
                <a:gd name="T119" fmla="*/ 2147481384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9"/>
                <a:gd name="T181" fmla="*/ 0 h 180"/>
                <a:gd name="T182" fmla="*/ 159 w 159"/>
                <a:gd name="T183" fmla="*/ 180 h 18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9" h="180">
                  <a:moveTo>
                    <a:pt x="101" y="6"/>
                  </a:moveTo>
                  <a:lnTo>
                    <a:pt x="101" y="10"/>
                  </a:lnTo>
                  <a:lnTo>
                    <a:pt x="105" y="16"/>
                  </a:lnTo>
                  <a:lnTo>
                    <a:pt x="107" y="20"/>
                  </a:lnTo>
                  <a:lnTo>
                    <a:pt x="109" y="22"/>
                  </a:lnTo>
                  <a:lnTo>
                    <a:pt x="107" y="24"/>
                  </a:lnTo>
                  <a:lnTo>
                    <a:pt x="109" y="28"/>
                  </a:lnTo>
                  <a:lnTo>
                    <a:pt x="113" y="34"/>
                  </a:lnTo>
                  <a:lnTo>
                    <a:pt x="121" y="40"/>
                  </a:lnTo>
                  <a:lnTo>
                    <a:pt x="129" y="46"/>
                  </a:lnTo>
                  <a:lnTo>
                    <a:pt x="133" y="50"/>
                  </a:lnTo>
                  <a:lnTo>
                    <a:pt x="135" y="56"/>
                  </a:lnTo>
                  <a:lnTo>
                    <a:pt x="137" y="68"/>
                  </a:lnTo>
                  <a:lnTo>
                    <a:pt x="137" y="74"/>
                  </a:lnTo>
                  <a:lnTo>
                    <a:pt x="141" y="76"/>
                  </a:lnTo>
                  <a:lnTo>
                    <a:pt x="147" y="78"/>
                  </a:lnTo>
                  <a:lnTo>
                    <a:pt x="151" y="80"/>
                  </a:lnTo>
                  <a:lnTo>
                    <a:pt x="155" y="80"/>
                  </a:lnTo>
                  <a:lnTo>
                    <a:pt x="159" y="86"/>
                  </a:lnTo>
                  <a:lnTo>
                    <a:pt x="151" y="90"/>
                  </a:lnTo>
                  <a:lnTo>
                    <a:pt x="145" y="94"/>
                  </a:lnTo>
                  <a:lnTo>
                    <a:pt x="135" y="108"/>
                  </a:lnTo>
                  <a:lnTo>
                    <a:pt x="125" y="120"/>
                  </a:lnTo>
                  <a:lnTo>
                    <a:pt x="115" y="132"/>
                  </a:lnTo>
                  <a:lnTo>
                    <a:pt x="111" y="134"/>
                  </a:lnTo>
                  <a:lnTo>
                    <a:pt x="107" y="136"/>
                  </a:lnTo>
                  <a:lnTo>
                    <a:pt x="105" y="138"/>
                  </a:lnTo>
                  <a:lnTo>
                    <a:pt x="101" y="142"/>
                  </a:lnTo>
                  <a:lnTo>
                    <a:pt x="99" y="148"/>
                  </a:lnTo>
                  <a:lnTo>
                    <a:pt x="95" y="154"/>
                  </a:lnTo>
                  <a:lnTo>
                    <a:pt x="91" y="158"/>
                  </a:lnTo>
                  <a:lnTo>
                    <a:pt x="83" y="160"/>
                  </a:lnTo>
                  <a:lnTo>
                    <a:pt x="77" y="158"/>
                  </a:lnTo>
                  <a:lnTo>
                    <a:pt x="73" y="154"/>
                  </a:lnTo>
                  <a:lnTo>
                    <a:pt x="67" y="150"/>
                  </a:lnTo>
                  <a:lnTo>
                    <a:pt x="61" y="148"/>
                  </a:lnTo>
                  <a:lnTo>
                    <a:pt x="55" y="152"/>
                  </a:lnTo>
                  <a:lnTo>
                    <a:pt x="47" y="162"/>
                  </a:lnTo>
                  <a:lnTo>
                    <a:pt x="39" y="174"/>
                  </a:lnTo>
                  <a:lnTo>
                    <a:pt x="31" y="180"/>
                  </a:lnTo>
                  <a:lnTo>
                    <a:pt x="12" y="180"/>
                  </a:lnTo>
                  <a:lnTo>
                    <a:pt x="14" y="172"/>
                  </a:lnTo>
                  <a:lnTo>
                    <a:pt x="16" y="164"/>
                  </a:lnTo>
                  <a:lnTo>
                    <a:pt x="16" y="158"/>
                  </a:lnTo>
                  <a:lnTo>
                    <a:pt x="14" y="154"/>
                  </a:lnTo>
                  <a:lnTo>
                    <a:pt x="6" y="144"/>
                  </a:lnTo>
                  <a:lnTo>
                    <a:pt x="0" y="142"/>
                  </a:lnTo>
                  <a:lnTo>
                    <a:pt x="0" y="84"/>
                  </a:lnTo>
                  <a:lnTo>
                    <a:pt x="21" y="84"/>
                  </a:lnTo>
                  <a:lnTo>
                    <a:pt x="21" y="12"/>
                  </a:lnTo>
                  <a:lnTo>
                    <a:pt x="45" y="10"/>
                  </a:lnTo>
                  <a:lnTo>
                    <a:pt x="65" y="6"/>
                  </a:lnTo>
                  <a:lnTo>
                    <a:pt x="69" y="14"/>
                  </a:lnTo>
                  <a:lnTo>
                    <a:pt x="83" y="6"/>
                  </a:lnTo>
                  <a:lnTo>
                    <a:pt x="89" y="2"/>
                  </a:lnTo>
                  <a:lnTo>
                    <a:pt x="95" y="0"/>
                  </a:lnTo>
                  <a:lnTo>
                    <a:pt x="99" y="2"/>
                  </a:lnTo>
                  <a:lnTo>
                    <a:pt x="101" y="0"/>
                  </a:lnTo>
                  <a:lnTo>
                    <a:pt x="101" y="4"/>
                  </a:lnTo>
                  <a:lnTo>
                    <a:pt x="101" y="6"/>
                  </a:lnTo>
                  <a:close/>
                </a:path>
              </a:pathLst>
            </a:custGeom>
            <a:solidFill>
              <a:srgbClr val="C0C0C0"/>
            </a:solidFill>
            <a:ln w="12700">
              <a:solidFill>
                <a:schemeClr val="bg1"/>
              </a:solidFill>
              <a:round/>
              <a:headEnd/>
              <a:tailEnd/>
            </a:ln>
          </p:spPr>
          <p:txBody>
            <a:bodyPr/>
            <a:lstStyle/>
            <a:p>
              <a:endParaRPr lang="en-GB"/>
            </a:p>
          </p:txBody>
        </p:sp>
        <p:sp>
          <p:nvSpPr>
            <p:cNvPr id="58809" name="Freeform 100"/>
            <p:cNvSpPr>
              <a:spLocks/>
            </p:cNvSpPr>
            <p:nvPr/>
          </p:nvSpPr>
          <p:spPr bwMode="auto">
            <a:xfrm>
              <a:off x="2277" y="2181"/>
              <a:ext cx="118" cy="104"/>
            </a:xfrm>
            <a:custGeom>
              <a:avLst/>
              <a:gdLst>
                <a:gd name="T0" fmla="*/ 2147481557 w 118"/>
                <a:gd name="T1" fmla="*/ 2147481482 h 104"/>
                <a:gd name="T2" fmla="*/ 2147481557 w 118"/>
                <a:gd name="T3" fmla="*/ 2147481482 h 104"/>
                <a:gd name="T4" fmla="*/ 2147481557 w 118"/>
                <a:gd name="T5" fmla="*/ 2147481482 h 104"/>
                <a:gd name="T6" fmla="*/ 2147481557 w 118"/>
                <a:gd name="T7" fmla="*/ 2147481482 h 104"/>
                <a:gd name="T8" fmla="*/ 2147481557 w 118"/>
                <a:gd name="T9" fmla="*/ 2147481482 h 104"/>
                <a:gd name="T10" fmla="*/ 2147481557 w 118"/>
                <a:gd name="T11" fmla="*/ 2147481482 h 104"/>
                <a:gd name="T12" fmla="*/ 2147481557 w 118"/>
                <a:gd name="T13" fmla="*/ 2147481482 h 104"/>
                <a:gd name="T14" fmla="*/ 2147481557 w 118"/>
                <a:gd name="T15" fmla="*/ 2147481482 h 104"/>
                <a:gd name="T16" fmla="*/ 2147481557 w 118"/>
                <a:gd name="T17" fmla="*/ 2147481482 h 104"/>
                <a:gd name="T18" fmla="*/ 2147481557 w 118"/>
                <a:gd name="T19" fmla="*/ 2147481482 h 104"/>
                <a:gd name="T20" fmla="*/ 2147481557 w 118"/>
                <a:gd name="T21" fmla="*/ 2147481482 h 104"/>
                <a:gd name="T22" fmla="*/ 2147481557 w 118"/>
                <a:gd name="T23" fmla="*/ 2147481482 h 104"/>
                <a:gd name="T24" fmla="*/ 2147481557 w 118"/>
                <a:gd name="T25" fmla="*/ 2147481482 h 104"/>
                <a:gd name="T26" fmla="*/ 2147481557 w 118"/>
                <a:gd name="T27" fmla="*/ 2147481482 h 104"/>
                <a:gd name="T28" fmla="*/ 2147481557 w 118"/>
                <a:gd name="T29" fmla="*/ 2147481482 h 104"/>
                <a:gd name="T30" fmla="*/ 2147481557 w 118"/>
                <a:gd name="T31" fmla="*/ 2147481482 h 104"/>
                <a:gd name="T32" fmla="*/ 2147481557 w 118"/>
                <a:gd name="T33" fmla="*/ 2147481482 h 104"/>
                <a:gd name="T34" fmla="*/ 2147481557 w 118"/>
                <a:gd name="T35" fmla="*/ 2147481482 h 104"/>
                <a:gd name="T36" fmla="*/ 2147481557 w 118"/>
                <a:gd name="T37" fmla="*/ 2147481482 h 104"/>
                <a:gd name="T38" fmla="*/ 2147481557 w 118"/>
                <a:gd name="T39" fmla="*/ 2147481482 h 104"/>
                <a:gd name="T40" fmla="*/ 2147481557 w 118"/>
                <a:gd name="T41" fmla="*/ 2147481482 h 104"/>
                <a:gd name="T42" fmla="*/ 2147481557 w 118"/>
                <a:gd name="T43" fmla="*/ 2147481482 h 104"/>
                <a:gd name="T44" fmla="*/ 2147481557 w 118"/>
                <a:gd name="T45" fmla="*/ 2147481482 h 104"/>
                <a:gd name="T46" fmla="*/ 2147481557 w 118"/>
                <a:gd name="T47" fmla="*/ 2147481482 h 104"/>
                <a:gd name="T48" fmla="*/ 2147481557 w 118"/>
                <a:gd name="T49" fmla="*/ 2147481482 h 104"/>
                <a:gd name="T50" fmla="*/ 2147481557 w 118"/>
                <a:gd name="T51" fmla="*/ 0 h 104"/>
                <a:gd name="T52" fmla="*/ 2147481557 w 118"/>
                <a:gd name="T53" fmla="*/ 2147481482 h 104"/>
                <a:gd name="T54" fmla="*/ 2147481557 w 118"/>
                <a:gd name="T55" fmla="*/ 2147481482 h 104"/>
                <a:gd name="T56" fmla="*/ 2147481557 w 118"/>
                <a:gd name="T57" fmla="*/ 2147481482 h 104"/>
                <a:gd name="T58" fmla="*/ 2147481557 w 118"/>
                <a:gd name="T59" fmla="*/ 2147481482 h 104"/>
                <a:gd name="T60" fmla="*/ 0 w 118"/>
                <a:gd name="T61" fmla="*/ 2147481482 h 104"/>
                <a:gd name="T62" fmla="*/ 2147481557 w 118"/>
                <a:gd name="T63" fmla="*/ 2147481482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8"/>
                <a:gd name="T97" fmla="*/ 0 h 104"/>
                <a:gd name="T98" fmla="*/ 118 w 118"/>
                <a:gd name="T99" fmla="*/ 104 h 10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8" h="104">
                  <a:moveTo>
                    <a:pt x="30" y="70"/>
                  </a:moveTo>
                  <a:lnTo>
                    <a:pt x="34" y="64"/>
                  </a:lnTo>
                  <a:lnTo>
                    <a:pt x="40" y="58"/>
                  </a:lnTo>
                  <a:lnTo>
                    <a:pt x="46" y="52"/>
                  </a:lnTo>
                  <a:lnTo>
                    <a:pt x="54" y="50"/>
                  </a:lnTo>
                  <a:lnTo>
                    <a:pt x="60" y="52"/>
                  </a:lnTo>
                  <a:lnTo>
                    <a:pt x="64" y="54"/>
                  </a:lnTo>
                  <a:lnTo>
                    <a:pt x="66" y="58"/>
                  </a:lnTo>
                  <a:lnTo>
                    <a:pt x="68" y="64"/>
                  </a:lnTo>
                  <a:lnTo>
                    <a:pt x="70" y="74"/>
                  </a:lnTo>
                  <a:lnTo>
                    <a:pt x="74" y="84"/>
                  </a:lnTo>
                  <a:lnTo>
                    <a:pt x="78" y="82"/>
                  </a:lnTo>
                  <a:lnTo>
                    <a:pt x="82" y="80"/>
                  </a:lnTo>
                  <a:lnTo>
                    <a:pt x="90" y="84"/>
                  </a:lnTo>
                  <a:lnTo>
                    <a:pt x="90" y="96"/>
                  </a:lnTo>
                  <a:lnTo>
                    <a:pt x="92" y="102"/>
                  </a:lnTo>
                  <a:lnTo>
                    <a:pt x="96" y="104"/>
                  </a:lnTo>
                  <a:lnTo>
                    <a:pt x="102" y="104"/>
                  </a:lnTo>
                  <a:lnTo>
                    <a:pt x="102" y="102"/>
                  </a:lnTo>
                  <a:lnTo>
                    <a:pt x="106" y="102"/>
                  </a:lnTo>
                  <a:lnTo>
                    <a:pt x="108" y="102"/>
                  </a:lnTo>
                  <a:lnTo>
                    <a:pt x="112" y="98"/>
                  </a:lnTo>
                  <a:lnTo>
                    <a:pt x="114" y="90"/>
                  </a:lnTo>
                  <a:lnTo>
                    <a:pt x="114" y="88"/>
                  </a:lnTo>
                  <a:lnTo>
                    <a:pt x="112" y="86"/>
                  </a:lnTo>
                  <a:lnTo>
                    <a:pt x="110" y="84"/>
                  </a:lnTo>
                  <a:lnTo>
                    <a:pt x="110" y="82"/>
                  </a:lnTo>
                  <a:lnTo>
                    <a:pt x="114" y="80"/>
                  </a:lnTo>
                  <a:lnTo>
                    <a:pt x="118" y="78"/>
                  </a:lnTo>
                  <a:lnTo>
                    <a:pt x="116" y="74"/>
                  </a:lnTo>
                  <a:lnTo>
                    <a:pt x="114" y="68"/>
                  </a:lnTo>
                  <a:lnTo>
                    <a:pt x="112" y="56"/>
                  </a:lnTo>
                  <a:lnTo>
                    <a:pt x="114" y="50"/>
                  </a:lnTo>
                  <a:lnTo>
                    <a:pt x="114" y="48"/>
                  </a:lnTo>
                  <a:lnTo>
                    <a:pt x="118" y="48"/>
                  </a:lnTo>
                  <a:lnTo>
                    <a:pt x="112" y="46"/>
                  </a:lnTo>
                  <a:lnTo>
                    <a:pt x="108" y="42"/>
                  </a:lnTo>
                  <a:lnTo>
                    <a:pt x="104" y="28"/>
                  </a:lnTo>
                  <a:lnTo>
                    <a:pt x="100" y="14"/>
                  </a:lnTo>
                  <a:lnTo>
                    <a:pt x="96" y="8"/>
                  </a:lnTo>
                  <a:lnTo>
                    <a:pt x="90" y="6"/>
                  </a:lnTo>
                  <a:lnTo>
                    <a:pt x="88" y="8"/>
                  </a:lnTo>
                  <a:lnTo>
                    <a:pt x="86" y="10"/>
                  </a:lnTo>
                  <a:lnTo>
                    <a:pt x="78" y="10"/>
                  </a:lnTo>
                  <a:lnTo>
                    <a:pt x="64" y="8"/>
                  </a:lnTo>
                  <a:lnTo>
                    <a:pt x="54" y="6"/>
                  </a:lnTo>
                  <a:lnTo>
                    <a:pt x="50" y="6"/>
                  </a:lnTo>
                  <a:lnTo>
                    <a:pt x="44" y="8"/>
                  </a:lnTo>
                  <a:lnTo>
                    <a:pt x="38" y="6"/>
                  </a:lnTo>
                  <a:lnTo>
                    <a:pt x="32" y="4"/>
                  </a:lnTo>
                  <a:lnTo>
                    <a:pt x="26" y="2"/>
                  </a:lnTo>
                  <a:lnTo>
                    <a:pt x="18" y="0"/>
                  </a:lnTo>
                  <a:lnTo>
                    <a:pt x="18" y="4"/>
                  </a:lnTo>
                  <a:lnTo>
                    <a:pt x="18" y="8"/>
                  </a:lnTo>
                  <a:lnTo>
                    <a:pt x="14" y="8"/>
                  </a:lnTo>
                  <a:lnTo>
                    <a:pt x="16" y="12"/>
                  </a:lnTo>
                  <a:lnTo>
                    <a:pt x="18" y="12"/>
                  </a:lnTo>
                  <a:lnTo>
                    <a:pt x="18" y="18"/>
                  </a:lnTo>
                  <a:lnTo>
                    <a:pt x="12" y="20"/>
                  </a:lnTo>
                  <a:lnTo>
                    <a:pt x="8" y="22"/>
                  </a:lnTo>
                  <a:lnTo>
                    <a:pt x="4" y="24"/>
                  </a:lnTo>
                  <a:lnTo>
                    <a:pt x="0" y="24"/>
                  </a:lnTo>
                  <a:lnTo>
                    <a:pt x="16" y="46"/>
                  </a:lnTo>
                  <a:lnTo>
                    <a:pt x="24" y="56"/>
                  </a:lnTo>
                  <a:lnTo>
                    <a:pt x="30" y="70"/>
                  </a:lnTo>
                  <a:close/>
                </a:path>
              </a:pathLst>
            </a:custGeom>
            <a:solidFill>
              <a:srgbClr val="C0C0C0"/>
            </a:solidFill>
            <a:ln w="12700">
              <a:solidFill>
                <a:schemeClr val="bg1"/>
              </a:solidFill>
              <a:round/>
              <a:headEnd/>
              <a:tailEnd/>
            </a:ln>
          </p:spPr>
          <p:txBody>
            <a:bodyPr/>
            <a:lstStyle/>
            <a:p>
              <a:endParaRPr lang="en-GB"/>
            </a:p>
          </p:txBody>
        </p:sp>
        <p:sp>
          <p:nvSpPr>
            <p:cNvPr id="58810" name="Freeform 101"/>
            <p:cNvSpPr>
              <a:spLocks/>
            </p:cNvSpPr>
            <p:nvPr/>
          </p:nvSpPr>
          <p:spPr bwMode="auto">
            <a:xfrm>
              <a:off x="2331" y="2261"/>
              <a:ext cx="70" cy="76"/>
            </a:xfrm>
            <a:custGeom>
              <a:avLst/>
              <a:gdLst>
                <a:gd name="T0" fmla="*/ 2147481176 w 70"/>
                <a:gd name="T1" fmla="*/ 2147481250 h 76"/>
                <a:gd name="T2" fmla="*/ 2147481176 w 70"/>
                <a:gd name="T3" fmla="*/ 2147481250 h 76"/>
                <a:gd name="T4" fmla="*/ 2147481176 w 70"/>
                <a:gd name="T5" fmla="*/ 2147481250 h 76"/>
                <a:gd name="T6" fmla="*/ 2147481176 w 70"/>
                <a:gd name="T7" fmla="*/ 2147481250 h 76"/>
                <a:gd name="T8" fmla="*/ 2147481176 w 70"/>
                <a:gd name="T9" fmla="*/ 2147481250 h 76"/>
                <a:gd name="T10" fmla="*/ 2147481176 w 70"/>
                <a:gd name="T11" fmla="*/ 2147481250 h 76"/>
                <a:gd name="T12" fmla="*/ 0 w 70"/>
                <a:gd name="T13" fmla="*/ 2147481250 h 76"/>
                <a:gd name="T14" fmla="*/ 2147481176 w 70"/>
                <a:gd name="T15" fmla="*/ 2147481250 h 76"/>
                <a:gd name="T16" fmla="*/ 2147481176 w 70"/>
                <a:gd name="T17" fmla="*/ 2147481250 h 76"/>
                <a:gd name="T18" fmla="*/ 2147481176 w 70"/>
                <a:gd name="T19" fmla="*/ 2147481250 h 76"/>
                <a:gd name="T20" fmla="*/ 2147481176 w 70"/>
                <a:gd name="T21" fmla="*/ 2147481250 h 76"/>
                <a:gd name="T22" fmla="*/ 2147481176 w 70"/>
                <a:gd name="T23" fmla="*/ 2147481250 h 76"/>
                <a:gd name="T24" fmla="*/ 2147481176 w 70"/>
                <a:gd name="T25" fmla="*/ 2147481250 h 76"/>
                <a:gd name="T26" fmla="*/ 2147481176 w 70"/>
                <a:gd name="T27" fmla="*/ 0 h 76"/>
                <a:gd name="T28" fmla="*/ 2147481176 w 70"/>
                <a:gd name="T29" fmla="*/ 2147481250 h 76"/>
                <a:gd name="T30" fmla="*/ 2147481176 w 70"/>
                <a:gd name="T31" fmla="*/ 2147481250 h 76"/>
                <a:gd name="T32" fmla="*/ 2147481176 w 70"/>
                <a:gd name="T33" fmla="*/ 2147481250 h 76"/>
                <a:gd name="T34" fmla="*/ 2147481176 w 70"/>
                <a:gd name="T35" fmla="*/ 2147481250 h 76"/>
                <a:gd name="T36" fmla="*/ 2147481176 w 70"/>
                <a:gd name="T37" fmla="*/ 2147481250 h 76"/>
                <a:gd name="T38" fmla="*/ 2147481176 w 70"/>
                <a:gd name="T39" fmla="*/ 2147481250 h 76"/>
                <a:gd name="T40" fmla="*/ 2147481176 w 70"/>
                <a:gd name="T41" fmla="*/ 2147481250 h 76"/>
                <a:gd name="T42" fmla="*/ 2147481176 w 70"/>
                <a:gd name="T43" fmla="*/ 2147481250 h 76"/>
                <a:gd name="T44" fmla="*/ 2147481176 w 70"/>
                <a:gd name="T45" fmla="*/ 2147481250 h 76"/>
                <a:gd name="T46" fmla="*/ 2147481176 w 70"/>
                <a:gd name="T47" fmla="*/ 2147481250 h 76"/>
                <a:gd name="T48" fmla="*/ 2147481176 w 70"/>
                <a:gd name="T49" fmla="*/ 2147481250 h 76"/>
                <a:gd name="T50" fmla="*/ 2147481176 w 70"/>
                <a:gd name="T51" fmla="*/ 2147481250 h 76"/>
                <a:gd name="T52" fmla="*/ 2147481176 w 70"/>
                <a:gd name="T53" fmla="*/ 2147481250 h 76"/>
                <a:gd name="T54" fmla="*/ 2147481176 w 70"/>
                <a:gd name="T55" fmla="*/ 2147481250 h 76"/>
                <a:gd name="T56" fmla="*/ 2147481176 w 70"/>
                <a:gd name="T57" fmla="*/ 2147481250 h 76"/>
                <a:gd name="T58" fmla="*/ 2147481176 w 70"/>
                <a:gd name="T59" fmla="*/ 2147481250 h 76"/>
                <a:gd name="T60" fmla="*/ 2147481176 w 70"/>
                <a:gd name="T61" fmla="*/ 2147481250 h 76"/>
                <a:gd name="T62" fmla="*/ 2147481176 w 70"/>
                <a:gd name="T63" fmla="*/ 2147481250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76"/>
                <a:gd name="T98" fmla="*/ 70 w 70"/>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76">
                  <a:moveTo>
                    <a:pt x="68" y="76"/>
                  </a:moveTo>
                  <a:lnTo>
                    <a:pt x="60" y="74"/>
                  </a:lnTo>
                  <a:lnTo>
                    <a:pt x="54" y="70"/>
                  </a:lnTo>
                  <a:lnTo>
                    <a:pt x="44" y="60"/>
                  </a:lnTo>
                  <a:lnTo>
                    <a:pt x="24" y="46"/>
                  </a:lnTo>
                  <a:lnTo>
                    <a:pt x="2" y="32"/>
                  </a:lnTo>
                  <a:lnTo>
                    <a:pt x="0" y="30"/>
                  </a:lnTo>
                  <a:lnTo>
                    <a:pt x="6" y="26"/>
                  </a:lnTo>
                  <a:lnTo>
                    <a:pt x="12" y="20"/>
                  </a:lnTo>
                  <a:lnTo>
                    <a:pt x="16" y="14"/>
                  </a:lnTo>
                  <a:lnTo>
                    <a:pt x="18" y="8"/>
                  </a:lnTo>
                  <a:lnTo>
                    <a:pt x="20" y="4"/>
                  </a:lnTo>
                  <a:lnTo>
                    <a:pt x="24" y="2"/>
                  </a:lnTo>
                  <a:lnTo>
                    <a:pt x="28" y="0"/>
                  </a:lnTo>
                  <a:lnTo>
                    <a:pt x="36" y="4"/>
                  </a:lnTo>
                  <a:lnTo>
                    <a:pt x="36" y="16"/>
                  </a:lnTo>
                  <a:lnTo>
                    <a:pt x="38" y="22"/>
                  </a:lnTo>
                  <a:lnTo>
                    <a:pt x="42" y="24"/>
                  </a:lnTo>
                  <a:lnTo>
                    <a:pt x="48" y="24"/>
                  </a:lnTo>
                  <a:lnTo>
                    <a:pt x="48" y="22"/>
                  </a:lnTo>
                  <a:lnTo>
                    <a:pt x="52" y="22"/>
                  </a:lnTo>
                  <a:lnTo>
                    <a:pt x="54" y="26"/>
                  </a:lnTo>
                  <a:lnTo>
                    <a:pt x="56" y="30"/>
                  </a:lnTo>
                  <a:lnTo>
                    <a:pt x="54" y="36"/>
                  </a:lnTo>
                  <a:lnTo>
                    <a:pt x="54" y="40"/>
                  </a:lnTo>
                  <a:lnTo>
                    <a:pt x="56" y="44"/>
                  </a:lnTo>
                  <a:lnTo>
                    <a:pt x="62" y="48"/>
                  </a:lnTo>
                  <a:lnTo>
                    <a:pt x="68" y="52"/>
                  </a:lnTo>
                  <a:lnTo>
                    <a:pt x="70" y="56"/>
                  </a:lnTo>
                  <a:lnTo>
                    <a:pt x="70" y="58"/>
                  </a:lnTo>
                  <a:lnTo>
                    <a:pt x="66" y="76"/>
                  </a:lnTo>
                  <a:lnTo>
                    <a:pt x="68" y="76"/>
                  </a:lnTo>
                  <a:close/>
                </a:path>
              </a:pathLst>
            </a:custGeom>
            <a:solidFill>
              <a:srgbClr val="C0C0C0"/>
            </a:solidFill>
            <a:ln w="12700">
              <a:solidFill>
                <a:schemeClr val="bg1"/>
              </a:solidFill>
              <a:round/>
              <a:headEnd/>
              <a:tailEnd/>
            </a:ln>
          </p:spPr>
          <p:txBody>
            <a:bodyPr/>
            <a:lstStyle/>
            <a:p>
              <a:endParaRPr lang="en-GB"/>
            </a:p>
          </p:txBody>
        </p:sp>
        <p:sp>
          <p:nvSpPr>
            <p:cNvPr id="58811" name="Freeform 102"/>
            <p:cNvSpPr>
              <a:spLocks/>
            </p:cNvSpPr>
            <p:nvPr/>
          </p:nvSpPr>
          <p:spPr bwMode="auto">
            <a:xfrm>
              <a:off x="2431" y="2133"/>
              <a:ext cx="132" cy="106"/>
            </a:xfrm>
            <a:custGeom>
              <a:avLst/>
              <a:gdLst>
                <a:gd name="T0" fmla="*/ 2147481119 w 132"/>
                <a:gd name="T1" fmla="*/ 2147481494 h 106"/>
                <a:gd name="T2" fmla="*/ 2147481119 w 132"/>
                <a:gd name="T3" fmla="*/ 2147481494 h 106"/>
                <a:gd name="T4" fmla="*/ 2147481119 w 132"/>
                <a:gd name="T5" fmla="*/ 2147481494 h 106"/>
                <a:gd name="T6" fmla="*/ 2147481119 w 132"/>
                <a:gd name="T7" fmla="*/ 2147481494 h 106"/>
                <a:gd name="T8" fmla="*/ 2147481119 w 132"/>
                <a:gd name="T9" fmla="*/ 2147481494 h 106"/>
                <a:gd name="T10" fmla="*/ 2147481119 w 132"/>
                <a:gd name="T11" fmla="*/ 2147481494 h 106"/>
                <a:gd name="T12" fmla="*/ 2147481119 w 132"/>
                <a:gd name="T13" fmla="*/ 2147481494 h 106"/>
                <a:gd name="T14" fmla="*/ 2147481119 w 132"/>
                <a:gd name="T15" fmla="*/ 2147481494 h 106"/>
                <a:gd name="T16" fmla="*/ 2147481119 w 132"/>
                <a:gd name="T17" fmla="*/ 2147481494 h 106"/>
                <a:gd name="T18" fmla="*/ 2147481119 w 132"/>
                <a:gd name="T19" fmla="*/ 2147481494 h 106"/>
                <a:gd name="T20" fmla="*/ 2147481119 w 132"/>
                <a:gd name="T21" fmla="*/ 2147481494 h 106"/>
                <a:gd name="T22" fmla="*/ 2147481119 w 132"/>
                <a:gd name="T23" fmla="*/ 2147481494 h 106"/>
                <a:gd name="T24" fmla="*/ 2147481119 w 132"/>
                <a:gd name="T25" fmla="*/ 0 h 106"/>
                <a:gd name="T26" fmla="*/ 2147481119 w 132"/>
                <a:gd name="T27" fmla="*/ 2147481494 h 106"/>
                <a:gd name="T28" fmla="*/ 2147481119 w 132"/>
                <a:gd name="T29" fmla="*/ 2147481494 h 106"/>
                <a:gd name="T30" fmla="*/ 2147481119 w 132"/>
                <a:gd name="T31" fmla="*/ 2147481494 h 106"/>
                <a:gd name="T32" fmla="*/ 2147481119 w 132"/>
                <a:gd name="T33" fmla="*/ 2147481494 h 106"/>
                <a:gd name="T34" fmla="*/ 2147481119 w 132"/>
                <a:gd name="T35" fmla="*/ 2147481494 h 106"/>
                <a:gd name="T36" fmla="*/ 2147481119 w 132"/>
                <a:gd name="T37" fmla="*/ 2147481494 h 106"/>
                <a:gd name="T38" fmla="*/ 2147481119 w 132"/>
                <a:gd name="T39" fmla="*/ 2147481494 h 106"/>
                <a:gd name="T40" fmla="*/ 2147481119 w 132"/>
                <a:gd name="T41" fmla="*/ 2147481494 h 106"/>
                <a:gd name="T42" fmla="*/ 2147481119 w 132"/>
                <a:gd name="T43" fmla="*/ 2147481494 h 106"/>
                <a:gd name="T44" fmla="*/ 2147481119 w 132"/>
                <a:gd name="T45" fmla="*/ 2147481494 h 106"/>
                <a:gd name="T46" fmla="*/ 2147481119 w 132"/>
                <a:gd name="T47" fmla="*/ 2147481494 h 106"/>
                <a:gd name="T48" fmla="*/ 2147481119 w 132"/>
                <a:gd name="T49" fmla="*/ 2147481494 h 106"/>
                <a:gd name="T50" fmla="*/ 2147481119 w 132"/>
                <a:gd name="T51" fmla="*/ 2147481494 h 106"/>
                <a:gd name="T52" fmla="*/ 2147481119 w 132"/>
                <a:gd name="T53" fmla="*/ 2147481494 h 106"/>
                <a:gd name="T54" fmla="*/ 2147481119 w 132"/>
                <a:gd name="T55" fmla="*/ 2147481494 h 106"/>
                <a:gd name="T56" fmla="*/ 2147481119 w 132"/>
                <a:gd name="T57" fmla="*/ 2147481494 h 106"/>
                <a:gd name="T58" fmla="*/ 2147481119 w 132"/>
                <a:gd name="T59" fmla="*/ 2147481494 h 106"/>
                <a:gd name="T60" fmla="*/ 0 w 132"/>
                <a:gd name="T61" fmla="*/ 2147481494 h 106"/>
                <a:gd name="T62" fmla="*/ 2147481119 w 132"/>
                <a:gd name="T63" fmla="*/ 2147481494 h 106"/>
                <a:gd name="T64" fmla="*/ 2147481119 w 132"/>
                <a:gd name="T65" fmla="*/ 2147481494 h 106"/>
                <a:gd name="T66" fmla="*/ 2147481119 w 132"/>
                <a:gd name="T67" fmla="*/ 2147481494 h 106"/>
                <a:gd name="T68" fmla="*/ 2147481119 w 132"/>
                <a:gd name="T69" fmla="*/ 2147481494 h 106"/>
                <a:gd name="T70" fmla="*/ 2147481119 w 132"/>
                <a:gd name="T71" fmla="*/ 2147481494 h 106"/>
                <a:gd name="T72" fmla="*/ 2147481119 w 132"/>
                <a:gd name="T73" fmla="*/ 2147481494 h 106"/>
                <a:gd name="T74" fmla="*/ 2147481119 w 132"/>
                <a:gd name="T75" fmla="*/ 2147481494 h 106"/>
                <a:gd name="T76" fmla="*/ 2147481119 w 132"/>
                <a:gd name="T77" fmla="*/ 2147481494 h 106"/>
                <a:gd name="T78" fmla="*/ 2147481119 w 132"/>
                <a:gd name="T79" fmla="*/ 2147481494 h 106"/>
                <a:gd name="T80" fmla="*/ 2147481119 w 132"/>
                <a:gd name="T81" fmla="*/ 2147481494 h 106"/>
                <a:gd name="T82" fmla="*/ 2147481119 w 132"/>
                <a:gd name="T83" fmla="*/ 2147481494 h 106"/>
                <a:gd name="T84" fmla="*/ 2147481119 w 132"/>
                <a:gd name="T85" fmla="*/ 2147481494 h 106"/>
                <a:gd name="T86" fmla="*/ 2147481119 w 132"/>
                <a:gd name="T87" fmla="*/ 2147481494 h 106"/>
                <a:gd name="T88" fmla="*/ 2147481119 w 132"/>
                <a:gd name="T89" fmla="*/ 2147481494 h 106"/>
                <a:gd name="T90" fmla="*/ 2147481119 w 132"/>
                <a:gd name="T91" fmla="*/ 2147481494 h 106"/>
                <a:gd name="T92" fmla="*/ 2147481119 w 132"/>
                <a:gd name="T93" fmla="*/ 2147481494 h 106"/>
                <a:gd name="T94" fmla="*/ 2147481119 w 132"/>
                <a:gd name="T95" fmla="*/ 2147481494 h 106"/>
                <a:gd name="T96" fmla="*/ 2147481119 w 132"/>
                <a:gd name="T97" fmla="*/ 2147481494 h 106"/>
                <a:gd name="T98" fmla="*/ 2147481119 w 132"/>
                <a:gd name="T99" fmla="*/ 2147481494 h 106"/>
                <a:gd name="T100" fmla="*/ 2147481119 w 132"/>
                <a:gd name="T101" fmla="*/ 2147481494 h 106"/>
                <a:gd name="T102" fmla="*/ 2147481119 w 132"/>
                <a:gd name="T103" fmla="*/ 2147481494 h 106"/>
                <a:gd name="T104" fmla="*/ 2147481119 w 132"/>
                <a:gd name="T105" fmla="*/ 2147481494 h 106"/>
                <a:gd name="T106" fmla="*/ 2147481119 w 132"/>
                <a:gd name="T107" fmla="*/ 2147481494 h 106"/>
                <a:gd name="T108" fmla="*/ 2147481119 w 132"/>
                <a:gd name="T109" fmla="*/ 2147481494 h 106"/>
                <a:gd name="T110" fmla="*/ 2147481119 w 132"/>
                <a:gd name="T111" fmla="*/ 2147481494 h 106"/>
                <a:gd name="T112" fmla="*/ 2147481119 w 132"/>
                <a:gd name="T113" fmla="*/ 214748149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2"/>
                <a:gd name="T172" fmla="*/ 0 h 106"/>
                <a:gd name="T173" fmla="*/ 132 w 132"/>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2" h="106">
                  <a:moveTo>
                    <a:pt x="132" y="52"/>
                  </a:moveTo>
                  <a:lnTo>
                    <a:pt x="128" y="48"/>
                  </a:lnTo>
                  <a:lnTo>
                    <a:pt x="122" y="46"/>
                  </a:lnTo>
                  <a:lnTo>
                    <a:pt x="116" y="46"/>
                  </a:lnTo>
                  <a:lnTo>
                    <a:pt x="112" y="42"/>
                  </a:lnTo>
                  <a:lnTo>
                    <a:pt x="112" y="38"/>
                  </a:lnTo>
                  <a:lnTo>
                    <a:pt x="112" y="34"/>
                  </a:lnTo>
                  <a:lnTo>
                    <a:pt x="112" y="28"/>
                  </a:lnTo>
                  <a:lnTo>
                    <a:pt x="110" y="24"/>
                  </a:lnTo>
                  <a:lnTo>
                    <a:pt x="106" y="20"/>
                  </a:lnTo>
                  <a:lnTo>
                    <a:pt x="100" y="18"/>
                  </a:lnTo>
                  <a:lnTo>
                    <a:pt x="96" y="12"/>
                  </a:lnTo>
                  <a:lnTo>
                    <a:pt x="96" y="0"/>
                  </a:lnTo>
                  <a:lnTo>
                    <a:pt x="72" y="8"/>
                  </a:lnTo>
                  <a:lnTo>
                    <a:pt x="50" y="16"/>
                  </a:lnTo>
                  <a:lnTo>
                    <a:pt x="46" y="18"/>
                  </a:lnTo>
                  <a:lnTo>
                    <a:pt x="44" y="20"/>
                  </a:lnTo>
                  <a:lnTo>
                    <a:pt x="40" y="26"/>
                  </a:lnTo>
                  <a:lnTo>
                    <a:pt x="36" y="32"/>
                  </a:lnTo>
                  <a:lnTo>
                    <a:pt x="34" y="34"/>
                  </a:lnTo>
                  <a:lnTo>
                    <a:pt x="30" y="34"/>
                  </a:lnTo>
                  <a:lnTo>
                    <a:pt x="22" y="32"/>
                  </a:lnTo>
                  <a:lnTo>
                    <a:pt x="22" y="44"/>
                  </a:lnTo>
                  <a:lnTo>
                    <a:pt x="22" y="50"/>
                  </a:lnTo>
                  <a:lnTo>
                    <a:pt x="20" y="54"/>
                  </a:lnTo>
                  <a:lnTo>
                    <a:pt x="12" y="58"/>
                  </a:lnTo>
                  <a:lnTo>
                    <a:pt x="6" y="64"/>
                  </a:lnTo>
                  <a:lnTo>
                    <a:pt x="4" y="68"/>
                  </a:lnTo>
                  <a:lnTo>
                    <a:pt x="4" y="72"/>
                  </a:lnTo>
                  <a:lnTo>
                    <a:pt x="2" y="80"/>
                  </a:lnTo>
                  <a:lnTo>
                    <a:pt x="0" y="86"/>
                  </a:lnTo>
                  <a:lnTo>
                    <a:pt x="4" y="92"/>
                  </a:lnTo>
                  <a:lnTo>
                    <a:pt x="8" y="98"/>
                  </a:lnTo>
                  <a:lnTo>
                    <a:pt x="14" y="102"/>
                  </a:lnTo>
                  <a:lnTo>
                    <a:pt x="20" y="104"/>
                  </a:lnTo>
                  <a:lnTo>
                    <a:pt x="24" y="104"/>
                  </a:lnTo>
                  <a:lnTo>
                    <a:pt x="26" y="102"/>
                  </a:lnTo>
                  <a:lnTo>
                    <a:pt x="30" y="100"/>
                  </a:lnTo>
                  <a:lnTo>
                    <a:pt x="34" y="100"/>
                  </a:lnTo>
                  <a:lnTo>
                    <a:pt x="38" y="100"/>
                  </a:lnTo>
                  <a:lnTo>
                    <a:pt x="40" y="102"/>
                  </a:lnTo>
                  <a:lnTo>
                    <a:pt x="42" y="106"/>
                  </a:lnTo>
                  <a:lnTo>
                    <a:pt x="46" y="106"/>
                  </a:lnTo>
                  <a:lnTo>
                    <a:pt x="46" y="94"/>
                  </a:lnTo>
                  <a:lnTo>
                    <a:pt x="46" y="78"/>
                  </a:lnTo>
                  <a:lnTo>
                    <a:pt x="54" y="78"/>
                  </a:lnTo>
                  <a:lnTo>
                    <a:pt x="62" y="78"/>
                  </a:lnTo>
                  <a:lnTo>
                    <a:pt x="82" y="78"/>
                  </a:lnTo>
                  <a:lnTo>
                    <a:pt x="114" y="78"/>
                  </a:lnTo>
                  <a:lnTo>
                    <a:pt x="114" y="74"/>
                  </a:lnTo>
                  <a:lnTo>
                    <a:pt x="116" y="72"/>
                  </a:lnTo>
                  <a:lnTo>
                    <a:pt x="122" y="70"/>
                  </a:lnTo>
                  <a:lnTo>
                    <a:pt x="130" y="66"/>
                  </a:lnTo>
                  <a:lnTo>
                    <a:pt x="132" y="64"/>
                  </a:lnTo>
                  <a:lnTo>
                    <a:pt x="132" y="60"/>
                  </a:lnTo>
                  <a:lnTo>
                    <a:pt x="132" y="54"/>
                  </a:lnTo>
                  <a:lnTo>
                    <a:pt x="132" y="52"/>
                  </a:lnTo>
                  <a:close/>
                </a:path>
              </a:pathLst>
            </a:custGeom>
            <a:solidFill>
              <a:srgbClr val="C0C0C0"/>
            </a:solidFill>
            <a:ln w="12700">
              <a:solidFill>
                <a:schemeClr val="bg1"/>
              </a:solidFill>
              <a:round/>
              <a:headEnd/>
              <a:tailEnd/>
            </a:ln>
          </p:spPr>
          <p:txBody>
            <a:bodyPr/>
            <a:lstStyle/>
            <a:p>
              <a:endParaRPr lang="en-GB"/>
            </a:p>
          </p:txBody>
        </p:sp>
        <p:sp>
          <p:nvSpPr>
            <p:cNvPr id="58812" name="Freeform 103"/>
            <p:cNvSpPr>
              <a:spLocks/>
            </p:cNvSpPr>
            <p:nvPr/>
          </p:nvSpPr>
          <p:spPr bwMode="auto">
            <a:xfrm>
              <a:off x="2379" y="2219"/>
              <a:ext cx="104" cy="118"/>
            </a:xfrm>
            <a:custGeom>
              <a:avLst/>
              <a:gdLst>
                <a:gd name="T0" fmla="*/ 2147481482 w 104"/>
                <a:gd name="T1" fmla="*/ 2147481557 h 118"/>
                <a:gd name="T2" fmla="*/ 2147481482 w 104"/>
                <a:gd name="T3" fmla="*/ 2147481557 h 118"/>
                <a:gd name="T4" fmla="*/ 2147481482 w 104"/>
                <a:gd name="T5" fmla="*/ 2147481557 h 118"/>
                <a:gd name="T6" fmla="*/ 2147481482 w 104"/>
                <a:gd name="T7" fmla="*/ 2147481557 h 118"/>
                <a:gd name="T8" fmla="*/ 2147481482 w 104"/>
                <a:gd name="T9" fmla="*/ 2147481557 h 118"/>
                <a:gd name="T10" fmla="*/ 2147481482 w 104"/>
                <a:gd name="T11" fmla="*/ 2147481557 h 118"/>
                <a:gd name="T12" fmla="*/ 2147481482 w 104"/>
                <a:gd name="T13" fmla="*/ 2147481557 h 118"/>
                <a:gd name="T14" fmla="*/ 2147481482 w 104"/>
                <a:gd name="T15" fmla="*/ 2147481557 h 118"/>
                <a:gd name="T16" fmla="*/ 2147481482 w 104"/>
                <a:gd name="T17" fmla="*/ 2147481557 h 118"/>
                <a:gd name="T18" fmla="*/ 2147481482 w 104"/>
                <a:gd name="T19" fmla="*/ 2147481557 h 118"/>
                <a:gd name="T20" fmla="*/ 2147481482 w 104"/>
                <a:gd name="T21" fmla="*/ 0 h 118"/>
                <a:gd name="T22" fmla="*/ 2147481482 w 104"/>
                <a:gd name="T23" fmla="*/ 2147481557 h 118"/>
                <a:gd name="T24" fmla="*/ 2147481482 w 104"/>
                <a:gd name="T25" fmla="*/ 2147481557 h 118"/>
                <a:gd name="T26" fmla="*/ 2147481482 w 104"/>
                <a:gd name="T27" fmla="*/ 2147481557 h 118"/>
                <a:gd name="T28" fmla="*/ 2147481482 w 104"/>
                <a:gd name="T29" fmla="*/ 2147481557 h 118"/>
                <a:gd name="T30" fmla="*/ 2147481482 w 104"/>
                <a:gd name="T31" fmla="*/ 2147481557 h 118"/>
                <a:gd name="T32" fmla="*/ 2147481482 w 104"/>
                <a:gd name="T33" fmla="*/ 2147481557 h 118"/>
                <a:gd name="T34" fmla="*/ 2147481482 w 104"/>
                <a:gd name="T35" fmla="*/ 2147481557 h 118"/>
                <a:gd name="T36" fmla="*/ 2147481482 w 104"/>
                <a:gd name="T37" fmla="*/ 2147481557 h 118"/>
                <a:gd name="T38" fmla="*/ 2147481482 w 104"/>
                <a:gd name="T39" fmla="*/ 2147481557 h 118"/>
                <a:gd name="T40" fmla="*/ 2147481482 w 104"/>
                <a:gd name="T41" fmla="*/ 2147481557 h 118"/>
                <a:gd name="T42" fmla="*/ 2147481482 w 104"/>
                <a:gd name="T43" fmla="*/ 2147481557 h 118"/>
                <a:gd name="T44" fmla="*/ 2147481482 w 104"/>
                <a:gd name="T45" fmla="*/ 2147481557 h 118"/>
                <a:gd name="T46" fmla="*/ 2147481482 w 104"/>
                <a:gd name="T47" fmla="*/ 2147481557 h 118"/>
                <a:gd name="T48" fmla="*/ 2147481482 w 104"/>
                <a:gd name="T49" fmla="*/ 2147481557 h 118"/>
                <a:gd name="T50" fmla="*/ 2147481482 w 104"/>
                <a:gd name="T51" fmla="*/ 2147481557 h 118"/>
                <a:gd name="T52" fmla="*/ 2147481482 w 104"/>
                <a:gd name="T53" fmla="*/ 2147481557 h 118"/>
                <a:gd name="T54" fmla="*/ 2147481482 w 104"/>
                <a:gd name="T55" fmla="*/ 2147481557 h 118"/>
                <a:gd name="T56" fmla="*/ 2147481482 w 104"/>
                <a:gd name="T57" fmla="*/ 2147481557 h 118"/>
                <a:gd name="T58" fmla="*/ 2147481482 w 104"/>
                <a:gd name="T59" fmla="*/ 2147481557 h 118"/>
                <a:gd name="T60" fmla="*/ 2147481482 w 104"/>
                <a:gd name="T61" fmla="*/ 2147481557 h 118"/>
                <a:gd name="T62" fmla="*/ 2147481482 w 104"/>
                <a:gd name="T63" fmla="*/ 2147481557 h 118"/>
                <a:gd name="T64" fmla="*/ 0 w 104"/>
                <a:gd name="T65" fmla="*/ 2147481557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18"/>
                <a:gd name="T101" fmla="*/ 104 w 104"/>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18">
                  <a:moveTo>
                    <a:pt x="4" y="64"/>
                  </a:moveTo>
                  <a:lnTo>
                    <a:pt x="6" y="64"/>
                  </a:lnTo>
                  <a:lnTo>
                    <a:pt x="10" y="60"/>
                  </a:lnTo>
                  <a:lnTo>
                    <a:pt x="12" y="52"/>
                  </a:lnTo>
                  <a:lnTo>
                    <a:pt x="12" y="50"/>
                  </a:lnTo>
                  <a:lnTo>
                    <a:pt x="10" y="48"/>
                  </a:lnTo>
                  <a:lnTo>
                    <a:pt x="8" y="46"/>
                  </a:lnTo>
                  <a:lnTo>
                    <a:pt x="8" y="44"/>
                  </a:lnTo>
                  <a:lnTo>
                    <a:pt x="12" y="42"/>
                  </a:lnTo>
                  <a:lnTo>
                    <a:pt x="16" y="40"/>
                  </a:lnTo>
                  <a:lnTo>
                    <a:pt x="14" y="36"/>
                  </a:lnTo>
                  <a:lnTo>
                    <a:pt x="12" y="30"/>
                  </a:lnTo>
                  <a:lnTo>
                    <a:pt x="10" y="18"/>
                  </a:lnTo>
                  <a:lnTo>
                    <a:pt x="12" y="12"/>
                  </a:lnTo>
                  <a:lnTo>
                    <a:pt x="12" y="10"/>
                  </a:lnTo>
                  <a:lnTo>
                    <a:pt x="16" y="10"/>
                  </a:lnTo>
                  <a:lnTo>
                    <a:pt x="22" y="8"/>
                  </a:lnTo>
                  <a:lnTo>
                    <a:pt x="28" y="6"/>
                  </a:lnTo>
                  <a:lnTo>
                    <a:pt x="38" y="2"/>
                  </a:lnTo>
                  <a:lnTo>
                    <a:pt x="42" y="10"/>
                  </a:lnTo>
                  <a:lnTo>
                    <a:pt x="48" y="6"/>
                  </a:lnTo>
                  <a:lnTo>
                    <a:pt x="52" y="0"/>
                  </a:lnTo>
                  <a:lnTo>
                    <a:pt x="56" y="6"/>
                  </a:lnTo>
                  <a:lnTo>
                    <a:pt x="60" y="12"/>
                  </a:lnTo>
                  <a:lnTo>
                    <a:pt x="66" y="16"/>
                  </a:lnTo>
                  <a:lnTo>
                    <a:pt x="72" y="18"/>
                  </a:lnTo>
                  <a:lnTo>
                    <a:pt x="76" y="18"/>
                  </a:lnTo>
                  <a:lnTo>
                    <a:pt x="78" y="16"/>
                  </a:lnTo>
                  <a:lnTo>
                    <a:pt x="82" y="14"/>
                  </a:lnTo>
                  <a:lnTo>
                    <a:pt x="86" y="14"/>
                  </a:lnTo>
                  <a:lnTo>
                    <a:pt x="90" y="14"/>
                  </a:lnTo>
                  <a:lnTo>
                    <a:pt x="92" y="16"/>
                  </a:lnTo>
                  <a:lnTo>
                    <a:pt x="94" y="20"/>
                  </a:lnTo>
                  <a:lnTo>
                    <a:pt x="98" y="20"/>
                  </a:lnTo>
                  <a:lnTo>
                    <a:pt x="102" y="30"/>
                  </a:lnTo>
                  <a:lnTo>
                    <a:pt x="104" y="34"/>
                  </a:lnTo>
                  <a:lnTo>
                    <a:pt x="104" y="40"/>
                  </a:lnTo>
                  <a:lnTo>
                    <a:pt x="102" y="50"/>
                  </a:lnTo>
                  <a:lnTo>
                    <a:pt x="98" y="58"/>
                  </a:lnTo>
                  <a:lnTo>
                    <a:pt x="94" y="66"/>
                  </a:lnTo>
                  <a:lnTo>
                    <a:pt x="92" y="76"/>
                  </a:lnTo>
                  <a:lnTo>
                    <a:pt x="96" y="92"/>
                  </a:lnTo>
                  <a:lnTo>
                    <a:pt x="98" y="100"/>
                  </a:lnTo>
                  <a:lnTo>
                    <a:pt x="102" y="106"/>
                  </a:lnTo>
                  <a:lnTo>
                    <a:pt x="102" y="112"/>
                  </a:lnTo>
                  <a:lnTo>
                    <a:pt x="90" y="106"/>
                  </a:lnTo>
                  <a:lnTo>
                    <a:pt x="82" y="104"/>
                  </a:lnTo>
                  <a:lnTo>
                    <a:pt x="74" y="104"/>
                  </a:lnTo>
                  <a:lnTo>
                    <a:pt x="64" y="104"/>
                  </a:lnTo>
                  <a:lnTo>
                    <a:pt x="58" y="106"/>
                  </a:lnTo>
                  <a:lnTo>
                    <a:pt x="46" y="110"/>
                  </a:lnTo>
                  <a:lnTo>
                    <a:pt x="34" y="116"/>
                  </a:lnTo>
                  <a:lnTo>
                    <a:pt x="28" y="118"/>
                  </a:lnTo>
                  <a:lnTo>
                    <a:pt x="20" y="118"/>
                  </a:lnTo>
                  <a:lnTo>
                    <a:pt x="22" y="100"/>
                  </a:lnTo>
                  <a:lnTo>
                    <a:pt x="22" y="98"/>
                  </a:lnTo>
                  <a:lnTo>
                    <a:pt x="20" y="94"/>
                  </a:lnTo>
                  <a:lnTo>
                    <a:pt x="14" y="90"/>
                  </a:lnTo>
                  <a:lnTo>
                    <a:pt x="8" y="86"/>
                  </a:lnTo>
                  <a:lnTo>
                    <a:pt x="6" y="82"/>
                  </a:lnTo>
                  <a:lnTo>
                    <a:pt x="6" y="78"/>
                  </a:lnTo>
                  <a:lnTo>
                    <a:pt x="8" y="72"/>
                  </a:lnTo>
                  <a:lnTo>
                    <a:pt x="6" y="68"/>
                  </a:lnTo>
                  <a:lnTo>
                    <a:pt x="4" y="64"/>
                  </a:lnTo>
                  <a:lnTo>
                    <a:pt x="0" y="64"/>
                  </a:lnTo>
                  <a:lnTo>
                    <a:pt x="0" y="66"/>
                  </a:lnTo>
                  <a:lnTo>
                    <a:pt x="4" y="64"/>
                  </a:lnTo>
                  <a:close/>
                </a:path>
              </a:pathLst>
            </a:custGeom>
            <a:solidFill>
              <a:srgbClr val="C0C0C0"/>
            </a:solidFill>
            <a:ln w="12700">
              <a:solidFill>
                <a:schemeClr val="bg1"/>
              </a:solidFill>
              <a:round/>
              <a:headEnd/>
              <a:tailEnd/>
            </a:ln>
          </p:spPr>
          <p:txBody>
            <a:bodyPr/>
            <a:lstStyle/>
            <a:p>
              <a:endParaRPr lang="en-GB"/>
            </a:p>
          </p:txBody>
        </p:sp>
        <p:sp>
          <p:nvSpPr>
            <p:cNvPr id="58813" name="Freeform 104"/>
            <p:cNvSpPr>
              <a:spLocks/>
            </p:cNvSpPr>
            <p:nvPr/>
          </p:nvSpPr>
          <p:spPr bwMode="auto">
            <a:xfrm>
              <a:off x="2471" y="2211"/>
              <a:ext cx="79" cy="120"/>
            </a:xfrm>
            <a:custGeom>
              <a:avLst/>
              <a:gdLst>
                <a:gd name="T0" fmla="*/ 2147483647 w 78"/>
                <a:gd name="T1" fmla="*/ 2147481566 h 120"/>
                <a:gd name="T2" fmla="*/ 2147483647 w 78"/>
                <a:gd name="T3" fmla="*/ 2147481566 h 120"/>
                <a:gd name="T4" fmla="*/ 2147483647 w 78"/>
                <a:gd name="T5" fmla="*/ 2147481566 h 120"/>
                <a:gd name="T6" fmla="*/ 2147483647 w 78"/>
                <a:gd name="T7" fmla="*/ 2147481566 h 120"/>
                <a:gd name="T8" fmla="*/ 2147483647 w 78"/>
                <a:gd name="T9" fmla="*/ 2147481566 h 120"/>
                <a:gd name="T10" fmla="*/ 2147483647 w 78"/>
                <a:gd name="T11" fmla="*/ 2147481566 h 120"/>
                <a:gd name="T12" fmla="*/ 2147483647 w 78"/>
                <a:gd name="T13" fmla="*/ 2147481566 h 120"/>
                <a:gd name="T14" fmla="*/ 2147483647 w 78"/>
                <a:gd name="T15" fmla="*/ 2147481566 h 120"/>
                <a:gd name="T16" fmla="*/ 0 w 78"/>
                <a:gd name="T17" fmla="*/ 2147481566 h 120"/>
                <a:gd name="T18" fmla="*/ 2147483647 w 78"/>
                <a:gd name="T19" fmla="*/ 2147481566 h 120"/>
                <a:gd name="T20" fmla="*/ 2147483647 w 78"/>
                <a:gd name="T21" fmla="*/ 2147481566 h 120"/>
                <a:gd name="T22" fmla="*/ 2147483647 w 78"/>
                <a:gd name="T23" fmla="*/ 2147481566 h 120"/>
                <a:gd name="T24" fmla="*/ 2147483647 w 78"/>
                <a:gd name="T25" fmla="*/ 2147481566 h 120"/>
                <a:gd name="T26" fmla="*/ 2147483647 w 78"/>
                <a:gd name="T27" fmla="*/ 2147481566 h 120"/>
                <a:gd name="T28" fmla="*/ 2147483647 w 78"/>
                <a:gd name="T29" fmla="*/ 2147481566 h 120"/>
                <a:gd name="T30" fmla="*/ 2147483647 w 78"/>
                <a:gd name="T31" fmla="*/ 2147481566 h 120"/>
                <a:gd name="T32" fmla="*/ 2147483647 w 78"/>
                <a:gd name="T33" fmla="*/ 2147481566 h 120"/>
                <a:gd name="T34" fmla="*/ 2147483647 w 78"/>
                <a:gd name="T35" fmla="*/ 0 h 120"/>
                <a:gd name="T36" fmla="*/ 2147483647 w 78"/>
                <a:gd name="T37" fmla="*/ 0 h 120"/>
                <a:gd name="T38" fmla="*/ 2147483647 w 78"/>
                <a:gd name="T39" fmla="*/ 0 h 120"/>
                <a:gd name="T40" fmla="*/ 2147483647 w 78"/>
                <a:gd name="T41" fmla="*/ 0 h 120"/>
                <a:gd name="T42" fmla="*/ 2147483647 w 78"/>
                <a:gd name="T43" fmla="*/ 0 h 120"/>
                <a:gd name="T44" fmla="*/ 2147483647 w 78"/>
                <a:gd name="T45" fmla="*/ 2147481566 h 120"/>
                <a:gd name="T46" fmla="*/ 2147483647 w 78"/>
                <a:gd name="T47" fmla="*/ 2147481566 h 120"/>
                <a:gd name="T48" fmla="*/ 2147483647 w 78"/>
                <a:gd name="T49" fmla="*/ 2147481566 h 120"/>
                <a:gd name="T50" fmla="*/ 2147483647 w 78"/>
                <a:gd name="T51" fmla="*/ 2147481566 h 120"/>
                <a:gd name="T52" fmla="*/ 2147483647 w 78"/>
                <a:gd name="T53" fmla="*/ 2147481566 h 120"/>
                <a:gd name="T54" fmla="*/ 2147483647 w 78"/>
                <a:gd name="T55" fmla="*/ 2147481566 h 120"/>
                <a:gd name="T56" fmla="*/ 2147483647 w 78"/>
                <a:gd name="T57" fmla="*/ 2147481566 h 120"/>
                <a:gd name="T58" fmla="*/ 2147483647 w 78"/>
                <a:gd name="T59" fmla="*/ 2147481566 h 120"/>
                <a:gd name="T60" fmla="*/ 2147483647 w 78"/>
                <a:gd name="T61" fmla="*/ 2147481566 h 120"/>
                <a:gd name="T62" fmla="*/ 2147483647 w 78"/>
                <a:gd name="T63" fmla="*/ 2147481566 h 120"/>
                <a:gd name="T64" fmla="*/ 2147483647 w 78"/>
                <a:gd name="T65" fmla="*/ 2147481566 h 120"/>
                <a:gd name="T66" fmla="*/ 2147483647 w 78"/>
                <a:gd name="T67" fmla="*/ 2147481566 h 120"/>
                <a:gd name="T68" fmla="*/ 2147483647 w 78"/>
                <a:gd name="T69" fmla="*/ 2147481566 h 120"/>
                <a:gd name="T70" fmla="*/ 2147483647 w 78"/>
                <a:gd name="T71" fmla="*/ 2147481566 h 120"/>
                <a:gd name="T72" fmla="*/ 2147483647 w 78"/>
                <a:gd name="T73" fmla="*/ 2147481566 h 120"/>
                <a:gd name="T74" fmla="*/ 2147483647 w 78"/>
                <a:gd name="T75" fmla="*/ 2147481566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
                <a:gd name="T115" fmla="*/ 0 h 120"/>
                <a:gd name="T116" fmla="*/ 78 w 78"/>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 h="120">
                  <a:moveTo>
                    <a:pt x="78" y="96"/>
                  </a:moveTo>
                  <a:lnTo>
                    <a:pt x="66" y="102"/>
                  </a:lnTo>
                  <a:lnTo>
                    <a:pt x="54" y="106"/>
                  </a:lnTo>
                  <a:lnTo>
                    <a:pt x="38" y="116"/>
                  </a:lnTo>
                  <a:lnTo>
                    <a:pt x="30" y="118"/>
                  </a:lnTo>
                  <a:lnTo>
                    <a:pt x="18" y="120"/>
                  </a:lnTo>
                  <a:lnTo>
                    <a:pt x="10" y="120"/>
                  </a:lnTo>
                  <a:lnTo>
                    <a:pt x="4" y="100"/>
                  </a:lnTo>
                  <a:lnTo>
                    <a:pt x="0" y="84"/>
                  </a:lnTo>
                  <a:lnTo>
                    <a:pt x="2" y="74"/>
                  </a:lnTo>
                  <a:lnTo>
                    <a:pt x="6" y="66"/>
                  </a:lnTo>
                  <a:lnTo>
                    <a:pt x="10" y="58"/>
                  </a:lnTo>
                  <a:lnTo>
                    <a:pt x="12" y="48"/>
                  </a:lnTo>
                  <a:lnTo>
                    <a:pt x="12" y="42"/>
                  </a:lnTo>
                  <a:lnTo>
                    <a:pt x="10" y="38"/>
                  </a:lnTo>
                  <a:lnTo>
                    <a:pt x="6" y="28"/>
                  </a:lnTo>
                  <a:lnTo>
                    <a:pt x="6" y="16"/>
                  </a:lnTo>
                  <a:lnTo>
                    <a:pt x="6" y="0"/>
                  </a:lnTo>
                  <a:lnTo>
                    <a:pt x="14" y="0"/>
                  </a:lnTo>
                  <a:lnTo>
                    <a:pt x="22" y="0"/>
                  </a:lnTo>
                  <a:lnTo>
                    <a:pt x="42" y="0"/>
                  </a:lnTo>
                  <a:lnTo>
                    <a:pt x="54" y="0"/>
                  </a:lnTo>
                  <a:lnTo>
                    <a:pt x="56" y="6"/>
                  </a:lnTo>
                  <a:lnTo>
                    <a:pt x="58" y="12"/>
                  </a:lnTo>
                  <a:lnTo>
                    <a:pt x="60" y="16"/>
                  </a:lnTo>
                  <a:lnTo>
                    <a:pt x="62" y="22"/>
                  </a:lnTo>
                  <a:lnTo>
                    <a:pt x="60" y="28"/>
                  </a:lnTo>
                  <a:lnTo>
                    <a:pt x="60" y="30"/>
                  </a:lnTo>
                  <a:lnTo>
                    <a:pt x="62" y="32"/>
                  </a:lnTo>
                  <a:lnTo>
                    <a:pt x="64" y="38"/>
                  </a:lnTo>
                  <a:lnTo>
                    <a:pt x="64" y="44"/>
                  </a:lnTo>
                  <a:lnTo>
                    <a:pt x="64" y="48"/>
                  </a:lnTo>
                  <a:lnTo>
                    <a:pt x="66" y="54"/>
                  </a:lnTo>
                  <a:lnTo>
                    <a:pt x="66" y="80"/>
                  </a:lnTo>
                  <a:lnTo>
                    <a:pt x="62" y="82"/>
                  </a:lnTo>
                  <a:lnTo>
                    <a:pt x="68" y="90"/>
                  </a:lnTo>
                  <a:lnTo>
                    <a:pt x="76" y="98"/>
                  </a:lnTo>
                  <a:lnTo>
                    <a:pt x="78" y="96"/>
                  </a:lnTo>
                  <a:close/>
                </a:path>
              </a:pathLst>
            </a:custGeom>
            <a:solidFill>
              <a:srgbClr val="C0C0C0"/>
            </a:solidFill>
            <a:ln w="12700">
              <a:solidFill>
                <a:schemeClr val="bg1"/>
              </a:solidFill>
              <a:round/>
              <a:headEnd/>
              <a:tailEnd/>
            </a:ln>
          </p:spPr>
          <p:txBody>
            <a:bodyPr/>
            <a:lstStyle/>
            <a:p>
              <a:endParaRPr lang="en-GB"/>
            </a:p>
          </p:txBody>
        </p:sp>
        <p:sp>
          <p:nvSpPr>
            <p:cNvPr id="58814" name="Freeform 105"/>
            <p:cNvSpPr>
              <a:spLocks/>
            </p:cNvSpPr>
            <p:nvPr/>
          </p:nvSpPr>
          <p:spPr bwMode="auto">
            <a:xfrm>
              <a:off x="2574" y="2155"/>
              <a:ext cx="201" cy="186"/>
            </a:xfrm>
            <a:custGeom>
              <a:avLst/>
              <a:gdLst>
                <a:gd name="T0" fmla="*/ 1906346916 w 202"/>
                <a:gd name="T1" fmla="*/ 2147481407 h 186"/>
                <a:gd name="T2" fmla="*/ 1906346916 w 202"/>
                <a:gd name="T3" fmla="*/ 2147481407 h 186"/>
                <a:gd name="T4" fmla="*/ 1906346916 w 202"/>
                <a:gd name="T5" fmla="*/ 2147481407 h 186"/>
                <a:gd name="T6" fmla="*/ 1906346916 w 202"/>
                <a:gd name="T7" fmla="*/ 2147481407 h 186"/>
                <a:gd name="T8" fmla="*/ 1906346916 w 202"/>
                <a:gd name="T9" fmla="*/ 2147481407 h 186"/>
                <a:gd name="T10" fmla="*/ 0 w 202"/>
                <a:gd name="T11" fmla="*/ 2147481407 h 186"/>
                <a:gd name="T12" fmla="*/ 1906346916 w 202"/>
                <a:gd name="T13" fmla="*/ 2147481407 h 186"/>
                <a:gd name="T14" fmla="*/ 1906346916 w 202"/>
                <a:gd name="T15" fmla="*/ 2147481407 h 186"/>
                <a:gd name="T16" fmla="*/ 1906346916 w 202"/>
                <a:gd name="T17" fmla="*/ 2147481407 h 186"/>
                <a:gd name="T18" fmla="*/ 1906346916 w 202"/>
                <a:gd name="T19" fmla="*/ 2147481407 h 186"/>
                <a:gd name="T20" fmla="*/ 1906346916 w 202"/>
                <a:gd name="T21" fmla="*/ 0 h 186"/>
                <a:gd name="T22" fmla="*/ 1906346916 w 202"/>
                <a:gd name="T23" fmla="*/ 0 h 186"/>
                <a:gd name="T24" fmla="*/ 1906346916 w 202"/>
                <a:gd name="T25" fmla="*/ 2147481407 h 186"/>
                <a:gd name="T26" fmla="*/ 1906346916 w 202"/>
                <a:gd name="T27" fmla="*/ 2147481407 h 186"/>
                <a:gd name="T28" fmla="*/ 1906346916 w 202"/>
                <a:gd name="T29" fmla="*/ 2147481407 h 186"/>
                <a:gd name="T30" fmla="*/ 1906346916 w 202"/>
                <a:gd name="T31" fmla="*/ 2147481407 h 186"/>
                <a:gd name="T32" fmla="*/ 1906346916 w 202"/>
                <a:gd name="T33" fmla="*/ 2147481407 h 186"/>
                <a:gd name="T34" fmla="*/ 1906346916 w 202"/>
                <a:gd name="T35" fmla="*/ 2147481407 h 186"/>
                <a:gd name="T36" fmla="*/ 1906346916 w 202"/>
                <a:gd name="T37" fmla="*/ 2147481407 h 186"/>
                <a:gd name="T38" fmla="*/ 1906346916 w 202"/>
                <a:gd name="T39" fmla="*/ 2147481407 h 186"/>
                <a:gd name="T40" fmla="*/ 1906346916 w 202"/>
                <a:gd name="T41" fmla="*/ 2147481407 h 186"/>
                <a:gd name="T42" fmla="*/ 1906346916 w 202"/>
                <a:gd name="T43" fmla="*/ 2147481407 h 186"/>
                <a:gd name="T44" fmla="*/ 1906346916 w 202"/>
                <a:gd name="T45" fmla="*/ 2147481407 h 186"/>
                <a:gd name="T46" fmla="*/ 1906346916 w 202"/>
                <a:gd name="T47" fmla="*/ 0 h 186"/>
                <a:gd name="T48" fmla="*/ 1906346916 w 202"/>
                <a:gd name="T49" fmla="*/ 2147481407 h 186"/>
                <a:gd name="T50" fmla="*/ 1906346916 w 202"/>
                <a:gd name="T51" fmla="*/ 2147481407 h 186"/>
                <a:gd name="T52" fmla="*/ 1906346916 w 202"/>
                <a:gd name="T53" fmla="*/ 2147481407 h 186"/>
                <a:gd name="T54" fmla="*/ 1906346916 w 202"/>
                <a:gd name="T55" fmla="*/ 2147481407 h 186"/>
                <a:gd name="T56" fmla="*/ 1906346916 w 202"/>
                <a:gd name="T57" fmla="*/ 2147481407 h 186"/>
                <a:gd name="T58" fmla="*/ 1906346916 w 202"/>
                <a:gd name="T59" fmla="*/ 2147481407 h 186"/>
                <a:gd name="T60" fmla="*/ 1906346916 w 202"/>
                <a:gd name="T61" fmla="*/ 2147481407 h 186"/>
                <a:gd name="T62" fmla="*/ 1906346916 w 202"/>
                <a:gd name="T63" fmla="*/ 2147481407 h 186"/>
                <a:gd name="T64" fmla="*/ 1906346916 w 202"/>
                <a:gd name="T65" fmla="*/ 2147481407 h 186"/>
                <a:gd name="T66" fmla="*/ 1906346916 w 202"/>
                <a:gd name="T67" fmla="*/ 2147481407 h 186"/>
                <a:gd name="T68" fmla="*/ 1906346916 w 202"/>
                <a:gd name="T69" fmla="*/ 2147481407 h 186"/>
                <a:gd name="T70" fmla="*/ 1906346916 w 202"/>
                <a:gd name="T71" fmla="*/ 2147481407 h 186"/>
                <a:gd name="T72" fmla="*/ 1906346916 w 202"/>
                <a:gd name="T73" fmla="*/ 2147481407 h 186"/>
                <a:gd name="T74" fmla="*/ 1906346916 w 202"/>
                <a:gd name="T75" fmla="*/ 2147481407 h 186"/>
                <a:gd name="T76" fmla="*/ 1906346916 w 202"/>
                <a:gd name="T77" fmla="*/ 2147481407 h 186"/>
                <a:gd name="T78" fmla="*/ 1906346916 w 202"/>
                <a:gd name="T79" fmla="*/ 2147481407 h 186"/>
                <a:gd name="T80" fmla="*/ 1906346916 w 202"/>
                <a:gd name="T81" fmla="*/ 214748140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2"/>
                <a:gd name="T124" fmla="*/ 0 h 186"/>
                <a:gd name="T125" fmla="*/ 202 w 202"/>
                <a:gd name="T126" fmla="*/ 186 h 1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2" h="186">
                  <a:moveTo>
                    <a:pt x="96" y="180"/>
                  </a:moveTo>
                  <a:lnTo>
                    <a:pt x="80" y="182"/>
                  </a:lnTo>
                  <a:lnTo>
                    <a:pt x="62" y="186"/>
                  </a:lnTo>
                  <a:lnTo>
                    <a:pt x="56" y="184"/>
                  </a:lnTo>
                  <a:lnTo>
                    <a:pt x="50" y="178"/>
                  </a:lnTo>
                  <a:lnTo>
                    <a:pt x="42" y="164"/>
                  </a:lnTo>
                  <a:lnTo>
                    <a:pt x="38" y="156"/>
                  </a:lnTo>
                  <a:lnTo>
                    <a:pt x="34" y="148"/>
                  </a:lnTo>
                  <a:lnTo>
                    <a:pt x="26" y="144"/>
                  </a:lnTo>
                  <a:lnTo>
                    <a:pt x="18" y="142"/>
                  </a:lnTo>
                  <a:lnTo>
                    <a:pt x="0" y="144"/>
                  </a:lnTo>
                  <a:lnTo>
                    <a:pt x="0" y="96"/>
                  </a:lnTo>
                  <a:lnTo>
                    <a:pt x="10" y="82"/>
                  </a:lnTo>
                  <a:lnTo>
                    <a:pt x="14" y="72"/>
                  </a:lnTo>
                  <a:lnTo>
                    <a:pt x="16" y="64"/>
                  </a:lnTo>
                  <a:lnTo>
                    <a:pt x="14" y="52"/>
                  </a:lnTo>
                  <a:lnTo>
                    <a:pt x="10" y="44"/>
                  </a:lnTo>
                  <a:lnTo>
                    <a:pt x="14" y="28"/>
                  </a:lnTo>
                  <a:lnTo>
                    <a:pt x="20" y="14"/>
                  </a:lnTo>
                  <a:lnTo>
                    <a:pt x="24" y="8"/>
                  </a:lnTo>
                  <a:lnTo>
                    <a:pt x="30" y="4"/>
                  </a:lnTo>
                  <a:lnTo>
                    <a:pt x="36" y="0"/>
                  </a:lnTo>
                  <a:lnTo>
                    <a:pt x="46" y="0"/>
                  </a:lnTo>
                  <a:lnTo>
                    <a:pt x="50" y="0"/>
                  </a:lnTo>
                  <a:lnTo>
                    <a:pt x="54" y="2"/>
                  </a:lnTo>
                  <a:lnTo>
                    <a:pt x="60" y="8"/>
                  </a:lnTo>
                  <a:lnTo>
                    <a:pt x="66" y="14"/>
                  </a:lnTo>
                  <a:lnTo>
                    <a:pt x="68" y="16"/>
                  </a:lnTo>
                  <a:lnTo>
                    <a:pt x="72" y="18"/>
                  </a:lnTo>
                  <a:lnTo>
                    <a:pt x="76" y="16"/>
                  </a:lnTo>
                  <a:lnTo>
                    <a:pt x="78" y="14"/>
                  </a:lnTo>
                  <a:lnTo>
                    <a:pt x="80" y="12"/>
                  </a:lnTo>
                  <a:lnTo>
                    <a:pt x="84" y="10"/>
                  </a:lnTo>
                  <a:lnTo>
                    <a:pt x="92" y="12"/>
                  </a:lnTo>
                  <a:lnTo>
                    <a:pt x="96" y="16"/>
                  </a:lnTo>
                  <a:lnTo>
                    <a:pt x="100" y="18"/>
                  </a:lnTo>
                  <a:lnTo>
                    <a:pt x="108" y="20"/>
                  </a:lnTo>
                  <a:lnTo>
                    <a:pt x="116" y="18"/>
                  </a:lnTo>
                  <a:lnTo>
                    <a:pt x="122" y="14"/>
                  </a:lnTo>
                  <a:lnTo>
                    <a:pt x="128" y="10"/>
                  </a:lnTo>
                  <a:lnTo>
                    <a:pt x="138" y="8"/>
                  </a:lnTo>
                  <a:lnTo>
                    <a:pt x="144" y="8"/>
                  </a:lnTo>
                  <a:lnTo>
                    <a:pt x="148" y="10"/>
                  </a:lnTo>
                  <a:lnTo>
                    <a:pt x="152" y="12"/>
                  </a:lnTo>
                  <a:lnTo>
                    <a:pt x="160" y="14"/>
                  </a:lnTo>
                  <a:lnTo>
                    <a:pt x="166" y="12"/>
                  </a:lnTo>
                  <a:lnTo>
                    <a:pt x="172" y="8"/>
                  </a:lnTo>
                  <a:lnTo>
                    <a:pt x="182" y="0"/>
                  </a:lnTo>
                  <a:lnTo>
                    <a:pt x="186" y="6"/>
                  </a:lnTo>
                  <a:lnTo>
                    <a:pt x="190" y="12"/>
                  </a:lnTo>
                  <a:lnTo>
                    <a:pt x="194" y="24"/>
                  </a:lnTo>
                  <a:lnTo>
                    <a:pt x="198" y="28"/>
                  </a:lnTo>
                  <a:lnTo>
                    <a:pt x="202" y="32"/>
                  </a:lnTo>
                  <a:lnTo>
                    <a:pt x="200" y="50"/>
                  </a:lnTo>
                  <a:lnTo>
                    <a:pt x="194" y="50"/>
                  </a:lnTo>
                  <a:lnTo>
                    <a:pt x="190" y="50"/>
                  </a:lnTo>
                  <a:lnTo>
                    <a:pt x="186" y="64"/>
                  </a:lnTo>
                  <a:lnTo>
                    <a:pt x="182" y="76"/>
                  </a:lnTo>
                  <a:lnTo>
                    <a:pt x="176" y="88"/>
                  </a:lnTo>
                  <a:lnTo>
                    <a:pt x="172" y="100"/>
                  </a:lnTo>
                  <a:lnTo>
                    <a:pt x="170" y="102"/>
                  </a:lnTo>
                  <a:lnTo>
                    <a:pt x="168" y="104"/>
                  </a:lnTo>
                  <a:lnTo>
                    <a:pt x="164" y="106"/>
                  </a:lnTo>
                  <a:lnTo>
                    <a:pt x="162" y="106"/>
                  </a:lnTo>
                  <a:lnTo>
                    <a:pt x="160" y="116"/>
                  </a:lnTo>
                  <a:lnTo>
                    <a:pt x="156" y="130"/>
                  </a:lnTo>
                  <a:lnTo>
                    <a:pt x="152" y="140"/>
                  </a:lnTo>
                  <a:lnTo>
                    <a:pt x="148" y="144"/>
                  </a:lnTo>
                  <a:lnTo>
                    <a:pt x="144" y="146"/>
                  </a:lnTo>
                  <a:lnTo>
                    <a:pt x="142" y="144"/>
                  </a:lnTo>
                  <a:lnTo>
                    <a:pt x="140" y="142"/>
                  </a:lnTo>
                  <a:lnTo>
                    <a:pt x="138" y="134"/>
                  </a:lnTo>
                  <a:lnTo>
                    <a:pt x="130" y="136"/>
                  </a:lnTo>
                  <a:lnTo>
                    <a:pt x="124" y="140"/>
                  </a:lnTo>
                  <a:lnTo>
                    <a:pt x="118" y="144"/>
                  </a:lnTo>
                  <a:lnTo>
                    <a:pt x="112" y="148"/>
                  </a:lnTo>
                  <a:lnTo>
                    <a:pt x="108" y="156"/>
                  </a:lnTo>
                  <a:lnTo>
                    <a:pt x="104" y="162"/>
                  </a:lnTo>
                  <a:lnTo>
                    <a:pt x="102" y="170"/>
                  </a:lnTo>
                  <a:lnTo>
                    <a:pt x="102" y="180"/>
                  </a:lnTo>
                  <a:lnTo>
                    <a:pt x="100" y="180"/>
                  </a:lnTo>
                  <a:lnTo>
                    <a:pt x="96" y="180"/>
                  </a:lnTo>
                  <a:close/>
                </a:path>
              </a:pathLst>
            </a:custGeom>
            <a:solidFill>
              <a:srgbClr val="C0C0C0"/>
            </a:solidFill>
            <a:ln w="12700">
              <a:solidFill>
                <a:schemeClr val="bg1"/>
              </a:solidFill>
              <a:round/>
              <a:headEnd/>
              <a:tailEnd/>
            </a:ln>
          </p:spPr>
          <p:txBody>
            <a:bodyPr/>
            <a:lstStyle/>
            <a:p>
              <a:endParaRPr lang="en-GB"/>
            </a:p>
          </p:txBody>
        </p:sp>
        <p:sp>
          <p:nvSpPr>
            <p:cNvPr id="58815" name="Freeform 106"/>
            <p:cNvSpPr>
              <a:spLocks/>
            </p:cNvSpPr>
            <p:nvPr/>
          </p:nvSpPr>
          <p:spPr bwMode="auto">
            <a:xfrm>
              <a:off x="2673" y="2167"/>
              <a:ext cx="132" cy="222"/>
            </a:xfrm>
            <a:custGeom>
              <a:avLst/>
              <a:gdLst>
                <a:gd name="T0" fmla="*/ 2147481119 w 132"/>
                <a:gd name="T1" fmla="*/ 2147481522 h 222"/>
                <a:gd name="T2" fmla="*/ 2147481119 w 132"/>
                <a:gd name="T3" fmla="*/ 2147481522 h 222"/>
                <a:gd name="T4" fmla="*/ 2147481119 w 132"/>
                <a:gd name="T5" fmla="*/ 2147481522 h 222"/>
                <a:gd name="T6" fmla="*/ 2147481119 w 132"/>
                <a:gd name="T7" fmla="*/ 2147481522 h 222"/>
                <a:gd name="T8" fmla="*/ 2147481119 w 132"/>
                <a:gd name="T9" fmla="*/ 2147481522 h 222"/>
                <a:gd name="T10" fmla="*/ 2147481119 w 132"/>
                <a:gd name="T11" fmla="*/ 2147481522 h 222"/>
                <a:gd name="T12" fmla="*/ 2147481119 w 132"/>
                <a:gd name="T13" fmla="*/ 2147481522 h 222"/>
                <a:gd name="T14" fmla="*/ 2147481119 w 132"/>
                <a:gd name="T15" fmla="*/ 2147481522 h 222"/>
                <a:gd name="T16" fmla="*/ 2147481119 w 132"/>
                <a:gd name="T17" fmla="*/ 2147481522 h 222"/>
                <a:gd name="T18" fmla="*/ 2147481119 w 132"/>
                <a:gd name="T19" fmla="*/ 2147481522 h 222"/>
                <a:gd name="T20" fmla="*/ 2147481119 w 132"/>
                <a:gd name="T21" fmla="*/ 2147481522 h 222"/>
                <a:gd name="T22" fmla="*/ 2147481119 w 132"/>
                <a:gd name="T23" fmla="*/ 2147481522 h 222"/>
                <a:gd name="T24" fmla="*/ 2147481119 w 132"/>
                <a:gd name="T25" fmla="*/ 2147481522 h 222"/>
                <a:gd name="T26" fmla="*/ 2147481119 w 132"/>
                <a:gd name="T27" fmla="*/ 2147481522 h 222"/>
                <a:gd name="T28" fmla="*/ 2147481119 w 132"/>
                <a:gd name="T29" fmla="*/ 2147481522 h 222"/>
                <a:gd name="T30" fmla="*/ 2147481119 w 132"/>
                <a:gd name="T31" fmla="*/ 2147481522 h 222"/>
                <a:gd name="T32" fmla="*/ 2147481119 w 132"/>
                <a:gd name="T33" fmla="*/ 2147481522 h 222"/>
                <a:gd name="T34" fmla="*/ 2147481119 w 132"/>
                <a:gd name="T35" fmla="*/ 2147481522 h 222"/>
                <a:gd name="T36" fmla="*/ 2147481119 w 132"/>
                <a:gd name="T37" fmla="*/ 2147481522 h 222"/>
                <a:gd name="T38" fmla="*/ 2147481119 w 132"/>
                <a:gd name="T39" fmla="*/ 2147481522 h 222"/>
                <a:gd name="T40" fmla="*/ 2147481119 w 132"/>
                <a:gd name="T41" fmla="*/ 2147481522 h 222"/>
                <a:gd name="T42" fmla="*/ 2147481119 w 132"/>
                <a:gd name="T43" fmla="*/ 2147481522 h 222"/>
                <a:gd name="T44" fmla="*/ 2147481119 w 132"/>
                <a:gd name="T45" fmla="*/ 2147481522 h 222"/>
                <a:gd name="T46" fmla="*/ 2147481119 w 132"/>
                <a:gd name="T47" fmla="*/ 2147481522 h 222"/>
                <a:gd name="T48" fmla="*/ 2147481119 w 132"/>
                <a:gd name="T49" fmla="*/ 2147481522 h 222"/>
                <a:gd name="T50" fmla="*/ 2147481119 w 132"/>
                <a:gd name="T51" fmla="*/ 2147481522 h 222"/>
                <a:gd name="T52" fmla="*/ 2147481119 w 132"/>
                <a:gd name="T53" fmla="*/ 2147481522 h 222"/>
                <a:gd name="T54" fmla="*/ 2147481119 w 132"/>
                <a:gd name="T55" fmla="*/ 2147481522 h 222"/>
                <a:gd name="T56" fmla="*/ 2147481119 w 132"/>
                <a:gd name="T57" fmla="*/ 2147481522 h 222"/>
                <a:gd name="T58" fmla="*/ 2147481119 w 132"/>
                <a:gd name="T59" fmla="*/ 2147481522 h 222"/>
                <a:gd name="T60" fmla="*/ 2147481119 w 132"/>
                <a:gd name="T61" fmla="*/ 2147481522 h 222"/>
                <a:gd name="T62" fmla="*/ 2147481119 w 132"/>
                <a:gd name="T63" fmla="*/ 2147481522 h 222"/>
                <a:gd name="T64" fmla="*/ 2147481119 w 132"/>
                <a:gd name="T65" fmla="*/ 2147481522 h 222"/>
                <a:gd name="T66" fmla="*/ 2147481119 w 132"/>
                <a:gd name="T67" fmla="*/ 2147481522 h 222"/>
                <a:gd name="T68" fmla="*/ 2147481119 w 132"/>
                <a:gd name="T69" fmla="*/ 2147481522 h 222"/>
                <a:gd name="T70" fmla="*/ 2147481119 w 132"/>
                <a:gd name="T71" fmla="*/ 2147481522 h 222"/>
                <a:gd name="T72" fmla="*/ 2147481119 w 132"/>
                <a:gd name="T73" fmla="*/ 2147481522 h 222"/>
                <a:gd name="T74" fmla="*/ 2147481119 w 132"/>
                <a:gd name="T75" fmla="*/ 2147481522 h 222"/>
                <a:gd name="T76" fmla="*/ 0 w 132"/>
                <a:gd name="T77" fmla="*/ 2147481522 h 2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2"/>
                <a:gd name="T118" fmla="*/ 0 h 222"/>
                <a:gd name="T119" fmla="*/ 132 w 132"/>
                <a:gd name="T120" fmla="*/ 222 h 2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2" h="222">
                  <a:moveTo>
                    <a:pt x="2" y="168"/>
                  </a:moveTo>
                  <a:lnTo>
                    <a:pt x="2" y="158"/>
                  </a:lnTo>
                  <a:lnTo>
                    <a:pt x="4" y="150"/>
                  </a:lnTo>
                  <a:lnTo>
                    <a:pt x="8" y="144"/>
                  </a:lnTo>
                  <a:lnTo>
                    <a:pt x="12" y="136"/>
                  </a:lnTo>
                  <a:lnTo>
                    <a:pt x="18" y="132"/>
                  </a:lnTo>
                  <a:lnTo>
                    <a:pt x="24" y="128"/>
                  </a:lnTo>
                  <a:lnTo>
                    <a:pt x="30" y="124"/>
                  </a:lnTo>
                  <a:lnTo>
                    <a:pt x="38" y="122"/>
                  </a:lnTo>
                  <a:lnTo>
                    <a:pt x="40" y="130"/>
                  </a:lnTo>
                  <a:lnTo>
                    <a:pt x="42" y="132"/>
                  </a:lnTo>
                  <a:lnTo>
                    <a:pt x="44" y="134"/>
                  </a:lnTo>
                  <a:lnTo>
                    <a:pt x="48" y="132"/>
                  </a:lnTo>
                  <a:lnTo>
                    <a:pt x="52" y="128"/>
                  </a:lnTo>
                  <a:lnTo>
                    <a:pt x="56" y="118"/>
                  </a:lnTo>
                  <a:lnTo>
                    <a:pt x="60" y="104"/>
                  </a:lnTo>
                  <a:lnTo>
                    <a:pt x="62" y="94"/>
                  </a:lnTo>
                  <a:lnTo>
                    <a:pt x="64" y="94"/>
                  </a:lnTo>
                  <a:lnTo>
                    <a:pt x="68" y="92"/>
                  </a:lnTo>
                  <a:lnTo>
                    <a:pt x="70" y="90"/>
                  </a:lnTo>
                  <a:lnTo>
                    <a:pt x="72" y="88"/>
                  </a:lnTo>
                  <a:lnTo>
                    <a:pt x="76" y="76"/>
                  </a:lnTo>
                  <a:lnTo>
                    <a:pt x="82" y="64"/>
                  </a:lnTo>
                  <a:lnTo>
                    <a:pt x="86" y="52"/>
                  </a:lnTo>
                  <a:lnTo>
                    <a:pt x="90" y="38"/>
                  </a:lnTo>
                  <a:lnTo>
                    <a:pt x="94" y="38"/>
                  </a:lnTo>
                  <a:lnTo>
                    <a:pt x="100" y="38"/>
                  </a:lnTo>
                  <a:lnTo>
                    <a:pt x="102" y="20"/>
                  </a:lnTo>
                  <a:lnTo>
                    <a:pt x="98" y="16"/>
                  </a:lnTo>
                  <a:lnTo>
                    <a:pt x="94" y="12"/>
                  </a:lnTo>
                  <a:lnTo>
                    <a:pt x="90" y="0"/>
                  </a:lnTo>
                  <a:lnTo>
                    <a:pt x="92" y="2"/>
                  </a:lnTo>
                  <a:lnTo>
                    <a:pt x="96" y="0"/>
                  </a:lnTo>
                  <a:lnTo>
                    <a:pt x="100" y="6"/>
                  </a:lnTo>
                  <a:lnTo>
                    <a:pt x="106" y="14"/>
                  </a:lnTo>
                  <a:lnTo>
                    <a:pt x="110" y="20"/>
                  </a:lnTo>
                  <a:lnTo>
                    <a:pt x="112" y="26"/>
                  </a:lnTo>
                  <a:lnTo>
                    <a:pt x="110" y="46"/>
                  </a:lnTo>
                  <a:lnTo>
                    <a:pt x="112" y="52"/>
                  </a:lnTo>
                  <a:lnTo>
                    <a:pt x="112" y="56"/>
                  </a:lnTo>
                  <a:lnTo>
                    <a:pt x="120" y="64"/>
                  </a:lnTo>
                  <a:lnTo>
                    <a:pt x="102" y="64"/>
                  </a:lnTo>
                  <a:lnTo>
                    <a:pt x="94" y="66"/>
                  </a:lnTo>
                  <a:lnTo>
                    <a:pt x="92" y="68"/>
                  </a:lnTo>
                  <a:lnTo>
                    <a:pt x="90" y="70"/>
                  </a:lnTo>
                  <a:lnTo>
                    <a:pt x="96" y="74"/>
                  </a:lnTo>
                  <a:lnTo>
                    <a:pt x="104" y="82"/>
                  </a:lnTo>
                  <a:lnTo>
                    <a:pt x="114" y="94"/>
                  </a:lnTo>
                  <a:lnTo>
                    <a:pt x="118" y="102"/>
                  </a:lnTo>
                  <a:lnTo>
                    <a:pt x="120" y="112"/>
                  </a:lnTo>
                  <a:lnTo>
                    <a:pt x="116" y="116"/>
                  </a:lnTo>
                  <a:lnTo>
                    <a:pt x="110" y="124"/>
                  </a:lnTo>
                  <a:lnTo>
                    <a:pt x="104" y="134"/>
                  </a:lnTo>
                  <a:lnTo>
                    <a:pt x="102" y="144"/>
                  </a:lnTo>
                  <a:lnTo>
                    <a:pt x="102" y="154"/>
                  </a:lnTo>
                  <a:lnTo>
                    <a:pt x="104" y="164"/>
                  </a:lnTo>
                  <a:lnTo>
                    <a:pt x="112" y="180"/>
                  </a:lnTo>
                  <a:lnTo>
                    <a:pt x="122" y="194"/>
                  </a:lnTo>
                  <a:lnTo>
                    <a:pt x="132" y="208"/>
                  </a:lnTo>
                  <a:lnTo>
                    <a:pt x="132" y="222"/>
                  </a:lnTo>
                  <a:lnTo>
                    <a:pt x="126" y="222"/>
                  </a:lnTo>
                  <a:lnTo>
                    <a:pt x="114" y="222"/>
                  </a:lnTo>
                  <a:lnTo>
                    <a:pt x="110" y="220"/>
                  </a:lnTo>
                  <a:lnTo>
                    <a:pt x="106" y="218"/>
                  </a:lnTo>
                  <a:lnTo>
                    <a:pt x="82" y="218"/>
                  </a:lnTo>
                  <a:lnTo>
                    <a:pt x="82" y="214"/>
                  </a:lnTo>
                  <a:lnTo>
                    <a:pt x="46" y="214"/>
                  </a:lnTo>
                  <a:lnTo>
                    <a:pt x="46" y="218"/>
                  </a:lnTo>
                  <a:lnTo>
                    <a:pt x="20" y="218"/>
                  </a:lnTo>
                  <a:lnTo>
                    <a:pt x="22" y="210"/>
                  </a:lnTo>
                  <a:lnTo>
                    <a:pt x="22" y="202"/>
                  </a:lnTo>
                  <a:lnTo>
                    <a:pt x="20" y="194"/>
                  </a:lnTo>
                  <a:lnTo>
                    <a:pt x="20" y="186"/>
                  </a:lnTo>
                  <a:lnTo>
                    <a:pt x="22" y="180"/>
                  </a:lnTo>
                  <a:lnTo>
                    <a:pt x="14" y="178"/>
                  </a:lnTo>
                  <a:lnTo>
                    <a:pt x="8" y="174"/>
                  </a:lnTo>
                  <a:lnTo>
                    <a:pt x="4" y="170"/>
                  </a:lnTo>
                  <a:lnTo>
                    <a:pt x="0" y="168"/>
                  </a:lnTo>
                  <a:lnTo>
                    <a:pt x="2" y="168"/>
                  </a:lnTo>
                  <a:close/>
                </a:path>
              </a:pathLst>
            </a:custGeom>
            <a:solidFill>
              <a:srgbClr val="C0C0C0"/>
            </a:solidFill>
            <a:ln w="12700">
              <a:solidFill>
                <a:schemeClr val="bg1"/>
              </a:solidFill>
              <a:round/>
              <a:headEnd/>
              <a:tailEnd/>
            </a:ln>
          </p:spPr>
          <p:txBody>
            <a:bodyPr/>
            <a:lstStyle/>
            <a:p>
              <a:endParaRPr lang="en-GB"/>
            </a:p>
          </p:txBody>
        </p:sp>
        <p:sp>
          <p:nvSpPr>
            <p:cNvPr id="58816" name="Freeform 107"/>
            <p:cNvSpPr>
              <a:spLocks/>
            </p:cNvSpPr>
            <p:nvPr/>
          </p:nvSpPr>
          <p:spPr bwMode="auto">
            <a:xfrm>
              <a:off x="2682" y="2381"/>
              <a:ext cx="93" cy="118"/>
            </a:xfrm>
            <a:custGeom>
              <a:avLst/>
              <a:gdLst>
                <a:gd name="T0" fmla="*/ 1661314102 w 94"/>
                <a:gd name="T1" fmla="*/ 2147481557 h 118"/>
                <a:gd name="T2" fmla="*/ 1661314102 w 94"/>
                <a:gd name="T3" fmla="*/ 2147481557 h 118"/>
                <a:gd name="T4" fmla="*/ 1661314102 w 94"/>
                <a:gd name="T5" fmla="*/ 2147481557 h 118"/>
                <a:gd name="T6" fmla="*/ 1661314102 w 94"/>
                <a:gd name="T7" fmla="*/ 0 h 118"/>
                <a:gd name="T8" fmla="*/ 1661314102 w 94"/>
                <a:gd name="T9" fmla="*/ 2147481557 h 118"/>
                <a:gd name="T10" fmla="*/ 1661314102 w 94"/>
                <a:gd name="T11" fmla="*/ 2147481557 h 118"/>
                <a:gd name="T12" fmla="*/ 1661314102 w 94"/>
                <a:gd name="T13" fmla="*/ 2147481557 h 118"/>
                <a:gd name="T14" fmla="*/ 1661314102 w 94"/>
                <a:gd name="T15" fmla="*/ 2147481557 h 118"/>
                <a:gd name="T16" fmla="*/ 1661314102 w 94"/>
                <a:gd name="T17" fmla="*/ 2147481557 h 118"/>
                <a:gd name="T18" fmla="*/ 0 w 94"/>
                <a:gd name="T19" fmla="*/ 2147481557 h 118"/>
                <a:gd name="T20" fmla="*/ 0 w 94"/>
                <a:gd name="T21" fmla="*/ 2147481557 h 118"/>
                <a:gd name="T22" fmla="*/ 0 w 94"/>
                <a:gd name="T23" fmla="*/ 2147481557 h 118"/>
                <a:gd name="T24" fmla="*/ 1661314102 w 94"/>
                <a:gd name="T25" fmla="*/ 2147481557 h 118"/>
                <a:gd name="T26" fmla="*/ 1661314102 w 94"/>
                <a:gd name="T27" fmla="*/ 2147481557 h 118"/>
                <a:gd name="T28" fmla="*/ 1661314102 w 94"/>
                <a:gd name="T29" fmla="*/ 2147481557 h 118"/>
                <a:gd name="T30" fmla="*/ 1661314102 w 94"/>
                <a:gd name="T31" fmla="*/ 2147481557 h 118"/>
                <a:gd name="T32" fmla="*/ 1661314102 w 94"/>
                <a:gd name="T33" fmla="*/ 2147481557 h 118"/>
                <a:gd name="T34" fmla="*/ 1661314102 w 94"/>
                <a:gd name="T35" fmla="*/ 2147481557 h 118"/>
                <a:gd name="T36" fmla="*/ 1661314102 w 94"/>
                <a:gd name="T37" fmla="*/ 2147481557 h 118"/>
                <a:gd name="T38" fmla="*/ 1661314102 w 94"/>
                <a:gd name="T39" fmla="*/ 2147481557 h 118"/>
                <a:gd name="T40" fmla="*/ 1661314102 w 94"/>
                <a:gd name="T41" fmla="*/ 2147481557 h 118"/>
                <a:gd name="T42" fmla="*/ 1661314102 w 94"/>
                <a:gd name="T43" fmla="*/ 2147481557 h 118"/>
                <a:gd name="T44" fmla="*/ 1661314102 w 94"/>
                <a:gd name="T45" fmla="*/ 2147481557 h 118"/>
                <a:gd name="T46" fmla="*/ 1661314102 w 94"/>
                <a:gd name="T47" fmla="*/ 2147481557 h 118"/>
                <a:gd name="T48" fmla="*/ 1661314102 w 94"/>
                <a:gd name="T49" fmla="*/ 2147481557 h 118"/>
                <a:gd name="T50" fmla="*/ 1661314102 w 94"/>
                <a:gd name="T51" fmla="*/ 2147481557 h 118"/>
                <a:gd name="T52" fmla="*/ 1661314102 w 94"/>
                <a:gd name="T53" fmla="*/ 2147481557 h 118"/>
                <a:gd name="T54" fmla="*/ 1661314102 w 94"/>
                <a:gd name="T55" fmla="*/ 2147481557 h 118"/>
                <a:gd name="T56" fmla="*/ 1661314102 w 94"/>
                <a:gd name="T57" fmla="*/ 2147481557 h 118"/>
                <a:gd name="T58" fmla="*/ 1661314102 w 94"/>
                <a:gd name="T59" fmla="*/ 2147481557 h 118"/>
                <a:gd name="T60" fmla="*/ 1661314102 w 94"/>
                <a:gd name="T61" fmla="*/ 2147481557 h 118"/>
                <a:gd name="T62" fmla="*/ 1661314102 w 94"/>
                <a:gd name="T63" fmla="*/ 2147481557 h 118"/>
                <a:gd name="T64" fmla="*/ 1661314102 w 94"/>
                <a:gd name="T65" fmla="*/ 2147481557 h 118"/>
                <a:gd name="T66" fmla="*/ 1661314102 w 94"/>
                <a:gd name="T67" fmla="*/ 2147481557 h 118"/>
                <a:gd name="T68" fmla="*/ 1661314102 w 94"/>
                <a:gd name="T69" fmla="*/ 2147481557 h 118"/>
                <a:gd name="T70" fmla="*/ 1661314102 w 94"/>
                <a:gd name="T71" fmla="*/ 2147481557 h 118"/>
                <a:gd name="T72" fmla="*/ 1661314102 w 94"/>
                <a:gd name="T73" fmla="*/ 2147481557 h 118"/>
                <a:gd name="T74" fmla="*/ 1661314102 w 94"/>
                <a:gd name="T75" fmla="*/ 2147481557 h 118"/>
                <a:gd name="T76" fmla="*/ 1661314102 w 94"/>
                <a:gd name="T77" fmla="*/ 2147481557 h 118"/>
                <a:gd name="T78" fmla="*/ 1661314102 w 94"/>
                <a:gd name="T79" fmla="*/ 2147481557 h 118"/>
                <a:gd name="T80" fmla="*/ 1661314102 w 94"/>
                <a:gd name="T81" fmla="*/ 2147481557 h 118"/>
                <a:gd name="T82" fmla="*/ 1661314102 w 94"/>
                <a:gd name="T83" fmla="*/ 2147481557 h 118"/>
                <a:gd name="T84" fmla="*/ 1661314102 w 94"/>
                <a:gd name="T85" fmla="*/ 2147481557 h 118"/>
                <a:gd name="T86" fmla="*/ 1661314102 w 94"/>
                <a:gd name="T87" fmla="*/ 2147481557 h 118"/>
                <a:gd name="T88" fmla="*/ 1661314102 w 94"/>
                <a:gd name="T89" fmla="*/ 2147481557 h 118"/>
                <a:gd name="T90" fmla="*/ 1661314102 w 94"/>
                <a:gd name="T91" fmla="*/ 2147481557 h 118"/>
                <a:gd name="T92" fmla="*/ 1661314102 w 94"/>
                <a:gd name="T93" fmla="*/ 2147481557 h 118"/>
                <a:gd name="T94" fmla="*/ 1661314102 w 94"/>
                <a:gd name="T95" fmla="*/ 2147481557 h 118"/>
                <a:gd name="T96" fmla="*/ 1661314102 w 94"/>
                <a:gd name="T97" fmla="*/ 2147481557 h 118"/>
                <a:gd name="T98" fmla="*/ 1661314102 w 94"/>
                <a:gd name="T99" fmla="*/ 2147481557 h 118"/>
                <a:gd name="T100" fmla="*/ 1661314102 w 94"/>
                <a:gd name="T101" fmla="*/ 2147481557 h 118"/>
                <a:gd name="T102" fmla="*/ 1661314102 w 94"/>
                <a:gd name="T103" fmla="*/ 2147481557 h 118"/>
                <a:gd name="T104" fmla="*/ 1661314102 w 94"/>
                <a:gd name="T105" fmla="*/ 2147481557 h 118"/>
                <a:gd name="T106" fmla="*/ 1661314102 w 94"/>
                <a:gd name="T107" fmla="*/ 2147481557 h 118"/>
                <a:gd name="T108" fmla="*/ 1661314102 w 94"/>
                <a:gd name="T109" fmla="*/ 2147481557 h 118"/>
                <a:gd name="T110" fmla="*/ 1661314102 w 94"/>
                <a:gd name="T111" fmla="*/ 0 h 118"/>
                <a:gd name="T112" fmla="*/ 1661314102 w 94"/>
                <a:gd name="T113" fmla="*/ 2147481557 h 11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
                <a:gd name="T172" fmla="*/ 0 h 118"/>
                <a:gd name="T173" fmla="*/ 94 w 94"/>
                <a:gd name="T174" fmla="*/ 118 h 11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 h="118">
                  <a:moveTo>
                    <a:pt x="38" y="28"/>
                  </a:moveTo>
                  <a:lnTo>
                    <a:pt x="40" y="28"/>
                  </a:lnTo>
                  <a:lnTo>
                    <a:pt x="38" y="20"/>
                  </a:lnTo>
                  <a:lnTo>
                    <a:pt x="38" y="0"/>
                  </a:lnTo>
                  <a:lnTo>
                    <a:pt x="38" y="26"/>
                  </a:lnTo>
                  <a:lnTo>
                    <a:pt x="28" y="26"/>
                  </a:lnTo>
                  <a:lnTo>
                    <a:pt x="20" y="26"/>
                  </a:lnTo>
                  <a:lnTo>
                    <a:pt x="8" y="24"/>
                  </a:lnTo>
                  <a:lnTo>
                    <a:pt x="2" y="46"/>
                  </a:lnTo>
                  <a:lnTo>
                    <a:pt x="0" y="54"/>
                  </a:lnTo>
                  <a:lnTo>
                    <a:pt x="0" y="62"/>
                  </a:lnTo>
                  <a:lnTo>
                    <a:pt x="0" y="74"/>
                  </a:lnTo>
                  <a:lnTo>
                    <a:pt x="4" y="82"/>
                  </a:lnTo>
                  <a:lnTo>
                    <a:pt x="8" y="88"/>
                  </a:lnTo>
                  <a:lnTo>
                    <a:pt x="14" y="94"/>
                  </a:lnTo>
                  <a:lnTo>
                    <a:pt x="28" y="106"/>
                  </a:lnTo>
                  <a:lnTo>
                    <a:pt x="34" y="112"/>
                  </a:lnTo>
                  <a:lnTo>
                    <a:pt x="40" y="118"/>
                  </a:lnTo>
                  <a:lnTo>
                    <a:pt x="44" y="116"/>
                  </a:lnTo>
                  <a:lnTo>
                    <a:pt x="46" y="114"/>
                  </a:lnTo>
                  <a:lnTo>
                    <a:pt x="48" y="112"/>
                  </a:lnTo>
                  <a:lnTo>
                    <a:pt x="46" y="108"/>
                  </a:lnTo>
                  <a:lnTo>
                    <a:pt x="46" y="106"/>
                  </a:lnTo>
                  <a:lnTo>
                    <a:pt x="44" y="104"/>
                  </a:lnTo>
                  <a:lnTo>
                    <a:pt x="44" y="102"/>
                  </a:lnTo>
                  <a:lnTo>
                    <a:pt x="46" y="96"/>
                  </a:lnTo>
                  <a:lnTo>
                    <a:pt x="48" y="94"/>
                  </a:lnTo>
                  <a:lnTo>
                    <a:pt x="58" y="90"/>
                  </a:lnTo>
                  <a:lnTo>
                    <a:pt x="58" y="86"/>
                  </a:lnTo>
                  <a:lnTo>
                    <a:pt x="62" y="82"/>
                  </a:lnTo>
                  <a:lnTo>
                    <a:pt x="66" y="84"/>
                  </a:lnTo>
                  <a:lnTo>
                    <a:pt x="68" y="88"/>
                  </a:lnTo>
                  <a:lnTo>
                    <a:pt x="70" y="92"/>
                  </a:lnTo>
                  <a:lnTo>
                    <a:pt x="74" y="94"/>
                  </a:lnTo>
                  <a:lnTo>
                    <a:pt x="78" y="92"/>
                  </a:lnTo>
                  <a:lnTo>
                    <a:pt x="82" y="90"/>
                  </a:lnTo>
                  <a:lnTo>
                    <a:pt x="84" y="92"/>
                  </a:lnTo>
                  <a:lnTo>
                    <a:pt x="86" y="92"/>
                  </a:lnTo>
                  <a:lnTo>
                    <a:pt x="90" y="90"/>
                  </a:lnTo>
                  <a:lnTo>
                    <a:pt x="90" y="86"/>
                  </a:lnTo>
                  <a:lnTo>
                    <a:pt x="92" y="78"/>
                  </a:lnTo>
                  <a:lnTo>
                    <a:pt x="92" y="56"/>
                  </a:lnTo>
                  <a:lnTo>
                    <a:pt x="88" y="54"/>
                  </a:lnTo>
                  <a:lnTo>
                    <a:pt x="86" y="50"/>
                  </a:lnTo>
                  <a:lnTo>
                    <a:pt x="84" y="46"/>
                  </a:lnTo>
                  <a:lnTo>
                    <a:pt x="84" y="42"/>
                  </a:lnTo>
                  <a:lnTo>
                    <a:pt x="86" y="38"/>
                  </a:lnTo>
                  <a:lnTo>
                    <a:pt x="88" y="34"/>
                  </a:lnTo>
                  <a:lnTo>
                    <a:pt x="92" y="32"/>
                  </a:lnTo>
                  <a:lnTo>
                    <a:pt x="94" y="28"/>
                  </a:lnTo>
                  <a:lnTo>
                    <a:pt x="92" y="22"/>
                  </a:lnTo>
                  <a:lnTo>
                    <a:pt x="86" y="20"/>
                  </a:lnTo>
                  <a:lnTo>
                    <a:pt x="80" y="18"/>
                  </a:lnTo>
                  <a:lnTo>
                    <a:pt x="72" y="18"/>
                  </a:lnTo>
                  <a:lnTo>
                    <a:pt x="74" y="2"/>
                  </a:lnTo>
                  <a:lnTo>
                    <a:pt x="38" y="0"/>
                  </a:lnTo>
                  <a:lnTo>
                    <a:pt x="38" y="28"/>
                  </a:lnTo>
                  <a:close/>
                </a:path>
              </a:pathLst>
            </a:custGeom>
            <a:solidFill>
              <a:srgbClr val="C0C0C0"/>
            </a:solidFill>
            <a:ln w="12700">
              <a:solidFill>
                <a:schemeClr val="bg1"/>
              </a:solidFill>
              <a:round/>
              <a:headEnd/>
              <a:tailEnd/>
            </a:ln>
          </p:spPr>
          <p:txBody>
            <a:bodyPr/>
            <a:lstStyle/>
            <a:p>
              <a:endParaRPr lang="en-GB"/>
            </a:p>
          </p:txBody>
        </p:sp>
        <p:sp>
          <p:nvSpPr>
            <p:cNvPr id="58817" name="Freeform 108"/>
            <p:cNvSpPr>
              <a:spLocks/>
            </p:cNvSpPr>
            <p:nvPr/>
          </p:nvSpPr>
          <p:spPr bwMode="auto">
            <a:xfrm>
              <a:off x="2721" y="2357"/>
              <a:ext cx="124" cy="166"/>
            </a:xfrm>
            <a:custGeom>
              <a:avLst/>
              <a:gdLst>
                <a:gd name="T0" fmla="*/ 2147481583 w 124"/>
                <a:gd name="T1" fmla="*/ 2147481322 h 166"/>
                <a:gd name="T2" fmla="*/ 2147481583 w 124"/>
                <a:gd name="T3" fmla="*/ 2147481322 h 166"/>
                <a:gd name="T4" fmla="*/ 2147481583 w 124"/>
                <a:gd name="T5" fmla="*/ 2147481322 h 166"/>
                <a:gd name="T6" fmla="*/ 0 w 124"/>
                <a:gd name="T7" fmla="*/ 2147481322 h 166"/>
                <a:gd name="T8" fmla="*/ 2147481583 w 124"/>
                <a:gd name="T9" fmla="*/ 2147481322 h 166"/>
                <a:gd name="T10" fmla="*/ 2147481583 w 124"/>
                <a:gd name="T11" fmla="*/ 2147481322 h 166"/>
                <a:gd name="T12" fmla="*/ 2147481583 w 124"/>
                <a:gd name="T13" fmla="*/ 2147481322 h 166"/>
                <a:gd name="T14" fmla="*/ 2147481583 w 124"/>
                <a:gd name="T15" fmla="*/ 2147481322 h 166"/>
                <a:gd name="T16" fmla="*/ 2147481583 w 124"/>
                <a:gd name="T17" fmla="*/ 2147481322 h 166"/>
                <a:gd name="T18" fmla="*/ 2147481583 w 124"/>
                <a:gd name="T19" fmla="*/ 2147481322 h 166"/>
                <a:gd name="T20" fmla="*/ 2147481583 w 124"/>
                <a:gd name="T21" fmla="*/ 2147481322 h 166"/>
                <a:gd name="T22" fmla="*/ 2147481583 w 124"/>
                <a:gd name="T23" fmla="*/ 2147481322 h 166"/>
                <a:gd name="T24" fmla="*/ 2147481583 w 124"/>
                <a:gd name="T25" fmla="*/ 2147481322 h 166"/>
                <a:gd name="T26" fmla="*/ 2147481583 w 124"/>
                <a:gd name="T27" fmla="*/ 2147481322 h 166"/>
                <a:gd name="T28" fmla="*/ 2147481583 w 124"/>
                <a:gd name="T29" fmla="*/ 2147481322 h 166"/>
                <a:gd name="T30" fmla="*/ 2147481583 w 124"/>
                <a:gd name="T31" fmla="*/ 2147481322 h 166"/>
                <a:gd name="T32" fmla="*/ 2147481583 w 124"/>
                <a:gd name="T33" fmla="*/ 2147481322 h 166"/>
                <a:gd name="T34" fmla="*/ 2147481583 w 124"/>
                <a:gd name="T35" fmla="*/ 2147481322 h 166"/>
                <a:gd name="T36" fmla="*/ 2147481583 w 124"/>
                <a:gd name="T37" fmla="*/ 2147481322 h 166"/>
                <a:gd name="T38" fmla="*/ 2147481583 w 124"/>
                <a:gd name="T39" fmla="*/ 2147481322 h 166"/>
                <a:gd name="T40" fmla="*/ 2147481583 w 124"/>
                <a:gd name="T41" fmla="*/ 2147481322 h 166"/>
                <a:gd name="T42" fmla="*/ 2147481583 w 124"/>
                <a:gd name="T43" fmla="*/ 2147481322 h 166"/>
                <a:gd name="T44" fmla="*/ 2147481583 w 124"/>
                <a:gd name="T45" fmla="*/ 2147481322 h 166"/>
                <a:gd name="T46" fmla="*/ 2147481583 w 124"/>
                <a:gd name="T47" fmla="*/ 2147481322 h 166"/>
                <a:gd name="T48" fmla="*/ 2147481583 w 124"/>
                <a:gd name="T49" fmla="*/ 2147481322 h 166"/>
                <a:gd name="T50" fmla="*/ 2147481583 w 124"/>
                <a:gd name="T51" fmla="*/ 2147481322 h 166"/>
                <a:gd name="T52" fmla="*/ 2147481583 w 124"/>
                <a:gd name="T53" fmla="*/ 0 h 166"/>
                <a:gd name="T54" fmla="*/ 2147481583 w 124"/>
                <a:gd name="T55" fmla="*/ 0 h 166"/>
                <a:gd name="T56" fmla="*/ 2147481583 w 124"/>
                <a:gd name="T57" fmla="*/ 2147481322 h 166"/>
                <a:gd name="T58" fmla="*/ 2147481583 w 124"/>
                <a:gd name="T59" fmla="*/ 2147481322 h 166"/>
                <a:gd name="T60" fmla="*/ 2147481583 w 124"/>
                <a:gd name="T61" fmla="*/ 2147481322 h 166"/>
                <a:gd name="T62" fmla="*/ 2147481583 w 124"/>
                <a:gd name="T63" fmla="*/ 2147481322 h 166"/>
                <a:gd name="T64" fmla="*/ 2147481583 w 124"/>
                <a:gd name="T65" fmla="*/ 2147481322 h 166"/>
                <a:gd name="T66" fmla="*/ 2147481583 w 124"/>
                <a:gd name="T67" fmla="*/ 2147481322 h 166"/>
                <a:gd name="T68" fmla="*/ 2147481583 w 124"/>
                <a:gd name="T69" fmla="*/ 2147481322 h 166"/>
                <a:gd name="T70" fmla="*/ 2147481583 w 124"/>
                <a:gd name="T71" fmla="*/ 2147481322 h 166"/>
                <a:gd name="T72" fmla="*/ 2147481583 w 124"/>
                <a:gd name="T73" fmla="*/ 2147481322 h 166"/>
                <a:gd name="T74" fmla="*/ 2147481583 w 124"/>
                <a:gd name="T75" fmla="*/ 2147481322 h 166"/>
                <a:gd name="T76" fmla="*/ 2147481583 w 124"/>
                <a:gd name="T77" fmla="*/ 2147481322 h 166"/>
                <a:gd name="T78" fmla="*/ 2147481583 w 124"/>
                <a:gd name="T79" fmla="*/ 2147481322 h 166"/>
                <a:gd name="T80" fmla="*/ 2147481583 w 124"/>
                <a:gd name="T81" fmla="*/ 2147481322 h 166"/>
                <a:gd name="T82" fmla="*/ 2147481583 w 124"/>
                <a:gd name="T83" fmla="*/ 2147481322 h 166"/>
                <a:gd name="T84" fmla="*/ 2147481583 w 124"/>
                <a:gd name="T85" fmla="*/ 2147481322 h 166"/>
                <a:gd name="T86" fmla="*/ 2147481583 w 124"/>
                <a:gd name="T87" fmla="*/ 2147481322 h 166"/>
                <a:gd name="T88" fmla="*/ 2147481583 w 124"/>
                <a:gd name="T89" fmla="*/ 2147481322 h 1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4"/>
                <a:gd name="T136" fmla="*/ 0 h 166"/>
                <a:gd name="T137" fmla="*/ 124 w 124"/>
                <a:gd name="T138" fmla="*/ 166 h 1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4" h="166">
                  <a:moveTo>
                    <a:pt x="28" y="162"/>
                  </a:moveTo>
                  <a:lnTo>
                    <a:pt x="28" y="158"/>
                  </a:lnTo>
                  <a:lnTo>
                    <a:pt x="26" y="156"/>
                  </a:lnTo>
                  <a:lnTo>
                    <a:pt x="22" y="158"/>
                  </a:lnTo>
                  <a:lnTo>
                    <a:pt x="18" y="160"/>
                  </a:lnTo>
                  <a:lnTo>
                    <a:pt x="12" y="166"/>
                  </a:lnTo>
                  <a:lnTo>
                    <a:pt x="4" y="146"/>
                  </a:lnTo>
                  <a:lnTo>
                    <a:pt x="0" y="142"/>
                  </a:lnTo>
                  <a:lnTo>
                    <a:pt x="4" y="140"/>
                  </a:lnTo>
                  <a:lnTo>
                    <a:pt x="6" y="138"/>
                  </a:lnTo>
                  <a:lnTo>
                    <a:pt x="8" y="136"/>
                  </a:lnTo>
                  <a:lnTo>
                    <a:pt x="6" y="132"/>
                  </a:lnTo>
                  <a:lnTo>
                    <a:pt x="6" y="130"/>
                  </a:lnTo>
                  <a:lnTo>
                    <a:pt x="4" y="128"/>
                  </a:lnTo>
                  <a:lnTo>
                    <a:pt x="4" y="126"/>
                  </a:lnTo>
                  <a:lnTo>
                    <a:pt x="6" y="120"/>
                  </a:lnTo>
                  <a:lnTo>
                    <a:pt x="8" y="118"/>
                  </a:lnTo>
                  <a:lnTo>
                    <a:pt x="18" y="114"/>
                  </a:lnTo>
                  <a:lnTo>
                    <a:pt x="18" y="110"/>
                  </a:lnTo>
                  <a:lnTo>
                    <a:pt x="22" y="106"/>
                  </a:lnTo>
                  <a:lnTo>
                    <a:pt x="26" y="108"/>
                  </a:lnTo>
                  <a:lnTo>
                    <a:pt x="28" y="112"/>
                  </a:lnTo>
                  <a:lnTo>
                    <a:pt x="30" y="116"/>
                  </a:lnTo>
                  <a:lnTo>
                    <a:pt x="34" y="118"/>
                  </a:lnTo>
                  <a:lnTo>
                    <a:pt x="38" y="116"/>
                  </a:lnTo>
                  <a:lnTo>
                    <a:pt x="42" y="114"/>
                  </a:lnTo>
                  <a:lnTo>
                    <a:pt x="44" y="116"/>
                  </a:lnTo>
                  <a:lnTo>
                    <a:pt x="46" y="116"/>
                  </a:lnTo>
                  <a:lnTo>
                    <a:pt x="50" y="114"/>
                  </a:lnTo>
                  <a:lnTo>
                    <a:pt x="50" y="110"/>
                  </a:lnTo>
                  <a:lnTo>
                    <a:pt x="52" y="102"/>
                  </a:lnTo>
                  <a:lnTo>
                    <a:pt x="52" y="80"/>
                  </a:lnTo>
                  <a:lnTo>
                    <a:pt x="48" y="78"/>
                  </a:lnTo>
                  <a:lnTo>
                    <a:pt x="46" y="74"/>
                  </a:lnTo>
                  <a:lnTo>
                    <a:pt x="44" y="70"/>
                  </a:lnTo>
                  <a:lnTo>
                    <a:pt x="44" y="66"/>
                  </a:lnTo>
                  <a:lnTo>
                    <a:pt x="46" y="62"/>
                  </a:lnTo>
                  <a:lnTo>
                    <a:pt x="48" y="58"/>
                  </a:lnTo>
                  <a:lnTo>
                    <a:pt x="52" y="56"/>
                  </a:lnTo>
                  <a:lnTo>
                    <a:pt x="54" y="52"/>
                  </a:lnTo>
                  <a:lnTo>
                    <a:pt x="52" y="46"/>
                  </a:lnTo>
                  <a:lnTo>
                    <a:pt x="46" y="44"/>
                  </a:lnTo>
                  <a:lnTo>
                    <a:pt x="40" y="42"/>
                  </a:lnTo>
                  <a:lnTo>
                    <a:pt x="32" y="42"/>
                  </a:lnTo>
                  <a:lnTo>
                    <a:pt x="34" y="28"/>
                  </a:lnTo>
                  <a:lnTo>
                    <a:pt x="58" y="28"/>
                  </a:lnTo>
                  <a:lnTo>
                    <a:pt x="62" y="30"/>
                  </a:lnTo>
                  <a:lnTo>
                    <a:pt x="66" y="32"/>
                  </a:lnTo>
                  <a:lnTo>
                    <a:pt x="78" y="32"/>
                  </a:lnTo>
                  <a:lnTo>
                    <a:pt x="84" y="32"/>
                  </a:lnTo>
                  <a:lnTo>
                    <a:pt x="84" y="18"/>
                  </a:lnTo>
                  <a:lnTo>
                    <a:pt x="88" y="10"/>
                  </a:lnTo>
                  <a:lnTo>
                    <a:pt x="92" y="4"/>
                  </a:lnTo>
                  <a:lnTo>
                    <a:pt x="98" y="0"/>
                  </a:lnTo>
                  <a:lnTo>
                    <a:pt x="110" y="0"/>
                  </a:lnTo>
                  <a:lnTo>
                    <a:pt x="120" y="0"/>
                  </a:lnTo>
                  <a:lnTo>
                    <a:pt x="120" y="2"/>
                  </a:lnTo>
                  <a:lnTo>
                    <a:pt x="122" y="4"/>
                  </a:lnTo>
                  <a:lnTo>
                    <a:pt x="122" y="6"/>
                  </a:lnTo>
                  <a:lnTo>
                    <a:pt x="124" y="10"/>
                  </a:lnTo>
                  <a:lnTo>
                    <a:pt x="122" y="22"/>
                  </a:lnTo>
                  <a:lnTo>
                    <a:pt x="118" y="36"/>
                  </a:lnTo>
                  <a:lnTo>
                    <a:pt x="106" y="68"/>
                  </a:lnTo>
                  <a:lnTo>
                    <a:pt x="106" y="72"/>
                  </a:lnTo>
                  <a:lnTo>
                    <a:pt x="106" y="76"/>
                  </a:lnTo>
                  <a:lnTo>
                    <a:pt x="108" y="80"/>
                  </a:lnTo>
                  <a:lnTo>
                    <a:pt x="106" y="84"/>
                  </a:lnTo>
                  <a:lnTo>
                    <a:pt x="102" y="88"/>
                  </a:lnTo>
                  <a:lnTo>
                    <a:pt x="98" y="90"/>
                  </a:lnTo>
                  <a:lnTo>
                    <a:pt x="94" y="94"/>
                  </a:lnTo>
                  <a:lnTo>
                    <a:pt x="90" y="98"/>
                  </a:lnTo>
                  <a:lnTo>
                    <a:pt x="88" y="110"/>
                  </a:lnTo>
                  <a:lnTo>
                    <a:pt x="84" y="114"/>
                  </a:lnTo>
                  <a:lnTo>
                    <a:pt x="80" y="116"/>
                  </a:lnTo>
                  <a:lnTo>
                    <a:pt x="80" y="130"/>
                  </a:lnTo>
                  <a:lnTo>
                    <a:pt x="76" y="144"/>
                  </a:lnTo>
                  <a:lnTo>
                    <a:pt x="72" y="152"/>
                  </a:lnTo>
                  <a:lnTo>
                    <a:pt x="68" y="158"/>
                  </a:lnTo>
                  <a:lnTo>
                    <a:pt x="64" y="162"/>
                  </a:lnTo>
                  <a:lnTo>
                    <a:pt x="58" y="162"/>
                  </a:lnTo>
                  <a:lnTo>
                    <a:pt x="54" y="162"/>
                  </a:lnTo>
                  <a:lnTo>
                    <a:pt x="52" y="160"/>
                  </a:lnTo>
                  <a:lnTo>
                    <a:pt x="52" y="156"/>
                  </a:lnTo>
                  <a:lnTo>
                    <a:pt x="48" y="156"/>
                  </a:lnTo>
                  <a:lnTo>
                    <a:pt x="44" y="156"/>
                  </a:lnTo>
                  <a:lnTo>
                    <a:pt x="42" y="158"/>
                  </a:lnTo>
                  <a:lnTo>
                    <a:pt x="40" y="160"/>
                  </a:lnTo>
                  <a:lnTo>
                    <a:pt x="36" y="162"/>
                  </a:lnTo>
                  <a:lnTo>
                    <a:pt x="34" y="162"/>
                  </a:lnTo>
                  <a:lnTo>
                    <a:pt x="28" y="162"/>
                  </a:lnTo>
                  <a:close/>
                </a:path>
              </a:pathLst>
            </a:custGeom>
            <a:solidFill>
              <a:srgbClr val="C0C0C0"/>
            </a:solidFill>
            <a:ln w="12700">
              <a:solidFill>
                <a:schemeClr val="bg1"/>
              </a:solidFill>
              <a:round/>
              <a:headEnd/>
              <a:tailEnd/>
            </a:ln>
          </p:spPr>
          <p:txBody>
            <a:bodyPr/>
            <a:lstStyle/>
            <a:p>
              <a:endParaRPr lang="en-GB"/>
            </a:p>
          </p:txBody>
        </p:sp>
        <p:sp>
          <p:nvSpPr>
            <p:cNvPr id="58818" name="Freeform 109"/>
            <p:cNvSpPr>
              <a:spLocks/>
            </p:cNvSpPr>
            <p:nvPr/>
          </p:nvSpPr>
          <p:spPr bwMode="auto">
            <a:xfrm>
              <a:off x="2727" y="2763"/>
              <a:ext cx="227" cy="232"/>
            </a:xfrm>
            <a:custGeom>
              <a:avLst/>
              <a:gdLst>
                <a:gd name="T0" fmla="*/ 2147481535 w 227"/>
                <a:gd name="T1" fmla="*/ 2147481547 h 232"/>
                <a:gd name="T2" fmla="*/ 2147481535 w 227"/>
                <a:gd name="T3" fmla="*/ 2147481547 h 232"/>
                <a:gd name="T4" fmla="*/ 2147481535 w 227"/>
                <a:gd name="T5" fmla="*/ 2147481547 h 232"/>
                <a:gd name="T6" fmla="*/ 2147481535 w 227"/>
                <a:gd name="T7" fmla="*/ 2147481547 h 232"/>
                <a:gd name="T8" fmla="*/ 2147481535 w 227"/>
                <a:gd name="T9" fmla="*/ 2147481547 h 232"/>
                <a:gd name="T10" fmla="*/ 2147481535 w 227"/>
                <a:gd name="T11" fmla="*/ 2147481547 h 232"/>
                <a:gd name="T12" fmla="*/ 2147481535 w 227"/>
                <a:gd name="T13" fmla="*/ 2147481547 h 232"/>
                <a:gd name="T14" fmla="*/ 2147481535 w 227"/>
                <a:gd name="T15" fmla="*/ 2147481547 h 232"/>
                <a:gd name="T16" fmla="*/ 2147481535 w 227"/>
                <a:gd name="T17" fmla="*/ 0 h 232"/>
                <a:gd name="T18" fmla="*/ 2147481535 w 227"/>
                <a:gd name="T19" fmla="*/ 0 h 232"/>
                <a:gd name="T20" fmla="*/ 2147481535 w 227"/>
                <a:gd name="T21" fmla="*/ 2147481547 h 232"/>
                <a:gd name="T22" fmla="*/ 2147481535 w 227"/>
                <a:gd name="T23" fmla="*/ 2147481547 h 232"/>
                <a:gd name="T24" fmla="*/ 0 w 227"/>
                <a:gd name="T25" fmla="*/ 0 h 232"/>
                <a:gd name="T26" fmla="*/ 2147481535 w 227"/>
                <a:gd name="T27" fmla="*/ 2147481547 h 232"/>
                <a:gd name="T28" fmla="*/ 2147481535 w 227"/>
                <a:gd name="T29" fmla="*/ 2147481547 h 232"/>
                <a:gd name="T30" fmla="*/ 2147481535 w 227"/>
                <a:gd name="T31" fmla="*/ 2147481547 h 232"/>
                <a:gd name="T32" fmla="*/ 2147481535 w 227"/>
                <a:gd name="T33" fmla="*/ 2147481547 h 232"/>
                <a:gd name="T34" fmla="*/ 2147481535 w 227"/>
                <a:gd name="T35" fmla="*/ 2147481547 h 232"/>
                <a:gd name="T36" fmla="*/ 2147481535 w 227"/>
                <a:gd name="T37" fmla="*/ 2147481547 h 232"/>
                <a:gd name="T38" fmla="*/ 2147481535 w 227"/>
                <a:gd name="T39" fmla="*/ 2147481547 h 232"/>
                <a:gd name="T40" fmla="*/ 2147481535 w 227"/>
                <a:gd name="T41" fmla="*/ 2147481547 h 232"/>
                <a:gd name="T42" fmla="*/ 2147481535 w 227"/>
                <a:gd name="T43" fmla="*/ 2147481547 h 232"/>
                <a:gd name="T44" fmla="*/ 2147481535 w 227"/>
                <a:gd name="T45" fmla="*/ 2147481547 h 232"/>
                <a:gd name="T46" fmla="*/ 2147481535 w 227"/>
                <a:gd name="T47" fmla="*/ 2147481547 h 232"/>
                <a:gd name="T48" fmla="*/ 2147481535 w 227"/>
                <a:gd name="T49" fmla="*/ 2147481547 h 232"/>
                <a:gd name="T50" fmla="*/ 2147481535 w 227"/>
                <a:gd name="T51" fmla="*/ 2147481547 h 232"/>
                <a:gd name="T52" fmla="*/ 2147481535 w 227"/>
                <a:gd name="T53" fmla="*/ 2147481547 h 232"/>
                <a:gd name="T54" fmla="*/ 2147481535 w 227"/>
                <a:gd name="T55" fmla="*/ 2147481547 h 232"/>
                <a:gd name="T56" fmla="*/ 2147481535 w 227"/>
                <a:gd name="T57" fmla="*/ 2147481547 h 232"/>
                <a:gd name="T58" fmla="*/ 2147481535 w 227"/>
                <a:gd name="T59" fmla="*/ 2147481547 h 232"/>
                <a:gd name="T60" fmla="*/ 2147481535 w 227"/>
                <a:gd name="T61" fmla="*/ 2147481547 h 232"/>
                <a:gd name="T62" fmla="*/ 2147481535 w 227"/>
                <a:gd name="T63" fmla="*/ 2147481547 h 232"/>
                <a:gd name="T64" fmla="*/ 2147481535 w 227"/>
                <a:gd name="T65" fmla="*/ 2147481547 h 232"/>
                <a:gd name="T66" fmla="*/ 2147481535 w 227"/>
                <a:gd name="T67" fmla="*/ 2147481547 h 232"/>
                <a:gd name="T68" fmla="*/ 2147481535 w 227"/>
                <a:gd name="T69" fmla="*/ 2147481547 h 232"/>
                <a:gd name="T70" fmla="*/ 2147481535 w 227"/>
                <a:gd name="T71" fmla="*/ 2147481547 h 232"/>
                <a:gd name="T72" fmla="*/ 2147481535 w 227"/>
                <a:gd name="T73" fmla="*/ 2147481547 h 232"/>
                <a:gd name="T74" fmla="*/ 2147481535 w 227"/>
                <a:gd name="T75" fmla="*/ 2147481547 h 232"/>
                <a:gd name="T76" fmla="*/ 2147481535 w 227"/>
                <a:gd name="T77" fmla="*/ 2147481547 h 232"/>
                <a:gd name="T78" fmla="*/ 2147481535 w 227"/>
                <a:gd name="T79" fmla="*/ 2147481547 h 232"/>
                <a:gd name="T80" fmla="*/ 2147481535 w 227"/>
                <a:gd name="T81" fmla="*/ 2147481547 h 232"/>
                <a:gd name="T82" fmla="*/ 2147481535 w 227"/>
                <a:gd name="T83" fmla="*/ 2147481547 h 232"/>
                <a:gd name="T84" fmla="*/ 2147481535 w 227"/>
                <a:gd name="T85" fmla="*/ 2147481547 h 232"/>
                <a:gd name="T86" fmla="*/ 2147481535 w 227"/>
                <a:gd name="T87" fmla="*/ 2147481547 h 232"/>
                <a:gd name="T88" fmla="*/ 2147481535 w 227"/>
                <a:gd name="T89" fmla="*/ 2147481547 h 232"/>
                <a:gd name="T90" fmla="*/ 2147481535 w 227"/>
                <a:gd name="T91" fmla="*/ 2147481547 h 232"/>
                <a:gd name="T92" fmla="*/ 2147481535 w 227"/>
                <a:gd name="T93" fmla="*/ 2147481547 h 232"/>
                <a:gd name="T94" fmla="*/ 2147481535 w 227"/>
                <a:gd name="T95" fmla="*/ 2147481547 h 232"/>
                <a:gd name="T96" fmla="*/ 2147481535 w 227"/>
                <a:gd name="T97" fmla="*/ 2147481547 h 232"/>
                <a:gd name="T98" fmla="*/ 2147481535 w 227"/>
                <a:gd name="T99" fmla="*/ 2147481547 h 232"/>
                <a:gd name="T100" fmla="*/ 2147481535 w 227"/>
                <a:gd name="T101" fmla="*/ 2147481547 h 232"/>
                <a:gd name="T102" fmla="*/ 2147481535 w 227"/>
                <a:gd name="T103" fmla="*/ 2147481547 h 232"/>
                <a:gd name="T104" fmla="*/ 2147481535 w 227"/>
                <a:gd name="T105" fmla="*/ 2147481547 h 232"/>
                <a:gd name="T106" fmla="*/ 2147481535 w 227"/>
                <a:gd name="T107" fmla="*/ 2147481547 h 232"/>
                <a:gd name="T108" fmla="*/ 2147481535 w 227"/>
                <a:gd name="T109" fmla="*/ 2147481547 h 232"/>
                <a:gd name="T110" fmla="*/ 2147481535 w 227"/>
                <a:gd name="T111" fmla="*/ 2147481547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7"/>
                <a:gd name="T169" fmla="*/ 0 h 232"/>
                <a:gd name="T170" fmla="*/ 227 w 227"/>
                <a:gd name="T171" fmla="*/ 232 h 23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7" h="232">
                  <a:moveTo>
                    <a:pt x="195" y="8"/>
                  </a:moveTo>
                  <a:lnTo>
                    <a:pt x="171" y="16"/>
                  </a:lnTo>
                  <a:lnTo>
                    <a:pt x="124" y="16"/>
                  </a:lnTo>
                  <a:lnTo>
                    <a:pt x="114" y="12"/>
                  </a:lnTo>
                  <a:lnTo>
                    <a:pt x="112" y="10"/>
                  </a:lnTo>
                  <a:lnTo>
                    <a:pt x="108" y="6"/>
                  </a:lnTo>
                  <a:lnTo>
                    <a:pt x="34" y="6"/>
                  </a:lnTo>
                  <a:lnTo>
                    <a:pt x="28" y="2"/>
                  </a:lnTo>
                  <a:lnTo>
                    <a:pt x="26" y="0"/>
                  </a:lnTo>
                  <a:lnTo>
                    <a:pt x="22" y="0"/>
                  </a:lnTo>
                  <a:lnTo>
                    <a:pt x="10" y="2"/>
                  </a:lnTo>
                  <a:lnTo>
                    <a:pt x="4" y="2"/>
                  </a:lnTo>
                  <a:lnTo>
                    <a:pt x="0" y="0"/>
                  </a:lnTo>
                  <a:lnTo>
                    <a:pt x="2" y="16"/>
                  </a:lnTo>
                  <a:lnTo>
                    <a:pt x="6" y="32"/>
                  </a:lnTo>
                  <a:lnTo>
                    <a:pt x="14" y="44"/>
                  </a:lnTo>
                  <a:lnTo>
                    <a:pt x="22" y="58"/>
                  </a:lnTo>
                  <a:lnTo>
                    <a:pt x="30" y="70"/>
                  </a:lnTo>
                  <a:lnTo>
                    <a:pt x="38" y="82"/>
                  </a:lnTo>
                  <a:lnTo>
                    <a:pt x="42" y="96"/>
                  </a:lnTo>
                  <a:lnTo>
                    <a:pt x="44" y="112"/>
                  </a:lnTo>
                  <a:lnTo>
                    <a:pt x="44" y="136"/>
                  </a:lnTo>
                  <a:lnTo>
                    <a:pt x="46" y="162"/>
                  </a:lnTo>
                  <a:lnTo>
                    <a:pt x="48" y="186"/>
                  </a:lnTo>
                  <a:lnTo>
                    <a:pt x="52" y="198"/>
                  </a:lnTo>
                  <a:lnTo>
                    <a:pt x="56" y="208"/>
                  </a:lnTo>
                  <a:lnTo>
                    <a:pt x="64" y="218"/>
                  </a:lnTo>
                  <a:lnTo>
                    <a:pt x="74" y="228"/>
                  </a:lnTo>
                  <a:lnTo>
                    <a:pt x="78" y="222"/>
                  </a:lnTo>
                  <a:lnTo>
                    <a:pt x="80" y="218"/>
                  </a:lnTo>
                  <a:lnTo>
                    <a:pt x="84" y="218"/>
                  </a:lnTo>
                  <a:lnTo>
                    <a:pt x="88" y="226"/>
                  </a:lnTo>
                  <a:lnTo>
                    <a:pt x="94" y="230"/>
                  </a:lnTo>
                  <a:lnTo>
                    <a:pt x="100" y="232"/>
                  </a:lnTo>
                  <a:lnTo>
                    <a:pt x="108" y="232"/>
                  </a:lnTo>
                  <a:lnTo>
                    <a:pt x="118" y="232"/>
                  </a:lnTo>
                  <a:lnTo>
                    <a:pt x="124" y="228"/>
                  </a:lnTo>
                  <a:lnTo>
                    <a:pt x="128" y="224"/>
                  </a:lnTo>
                  <a:lnTo>
                    <a:pt x="134" y="220"/>
                  </a:lnTo>
                  <a:lnTo>
                    <a:pt x="132" y="154"/>
                  </a:lnTo>
                  <a:lnTo>
                    <a:pt x="132" y="96"/>
                  </a:lnTo>
                  <a:lnTo>
                    <a:pt x="153" y="96"/>
                  </a:lnTo>
                  <a:lnTo>
                    <a:pt x="153" y="24"/>
                  </a:lnTo>
                  <a:lnTo>
                    <a:pt x="177" y="22"/>
                  </a:lnTo>
                  <a:lnTo>
                    <a:pt x="197" y="18"/>
                  </a:lnTo>
                  <a:lnTo>
                    <a:pt x="201" y="26"/>
                  </a:lnTo>
                  <a:lnTo>
                    <a:pt x="215" y="18"/>
                  </a:lnTo>
                  <a:lnTo>
                    <a:pt x="221" y="14"/>
                  </a:lnTo>
                  <a:lnTo>
                    <a:pt x="227" y="12"/>
                  </a:lnTo>
                  <a:lnTo>
                    <a:pt x="221" y="8"/>
                  </a:lnTo>
                  <a:lnTo>
                    <a:pt x="215" y="6"/>
                  </a:lnTo>
                  <a:lnTo>
                    <a:pt x="207" y="8"/>
                  </a:lnTo>
                  <a:lnTo>
                    <a:pt x="201" y="10"/>
                  </a:lnTo>
                  <a:lnTo>
                    <a:pt x="197" y="8"/>
                  </a:lnTo>
                  <a:lnTo>
                    <a:pt x="195" y="6"/>
                  </a:lnTo>
                  <a:lnTo>
                    <a:pt x="195" y="8"/>
                  </a:lnTo>
                  <a:close/>
                </a:path>
              </a:pathLst>
            </a:custGeom>
            <a:solidFill>
              <a:srgbClr val="C0C0C0"/>
            </a:solidFill>
            <a:ln w="12700">
              <a:solidFill>
                <a:schemeClr val="bg1"/>
              </a:solidFill>
              <a:round/>
              <a:headEnd/>
              <a:tailEnd/>
            </a:ln>
          </p:spPr>
          <p:txBody>
            <a:bodyPr/>
            <a:lstStyle/>
            <a:p>
              <a:endParaRPr lang="en-GB"/>
            </a:p>
          </p:txBody>
        </p:sp>
        <p:sp>
          <p:nvSpPr>
            <p:cNvPr id="58819" name="Freeform 110"/>
            <p:cNvSpPr>
              <a:spLocks/>
            </p:cNvSpPr>
            <p:nvPr/>
          </p:nvSpPr>
          <p:spPr bwMode="auto">
            <a:xfrm>
              <a:off x="3104" y="1795"/>
              <a:ext cx="356" cy="320"/>
            </a:xfrm>
            <a:custGeom>
              <a:avLst/>
              <a:gdLst>
                <a:gd name="T0" fmla="*/ 2147481376 w 356"/>
                <a:gd name="T1" fmla="*/ 2147481293 h 320"/>
                <a:gd name="T2" fmla="*/ 2147481376 w 356"/>
                <a:gd name="T3" fmla="*/ 2147481293 h 320"/>
                <a:gd name="T4" fmla="*/ 2147481376 w 356"/>
                <a:gd name="T5" fmla="*/ 2147481293 h 320"/>
                <a:gd name="T6" fmla="*/ 2147481376 w 356"/>
                <a:gd name="T7" fmla="*/ 2147481293 h 320"/>
                <a:gd name="T8" fmla="*/ 2147481376 w 356"/>
                <a:gd name="T9" fmla="*/ 2147481293 h 320"/>
                <a:gd name="T10" fmla="*/ 2147481376 w 356"/>
                <a:gd name="T11" fmla="*/ 2147481293 h 320"/>
                <a:gd name="T12" fmla="*/ 2147481376 w 356"/>
                <a:gd name="T13" fmla="*/ 2147481293 h 320"/>
                <a:gd name="T14" fmla="*/ 2147481376 w 356"/>
                <a:gd name="T15" fmla="*/ 2147481293 h 320"/>
                <a:gd name="T16" fmla="*/ 2147481376 w 356"/>
                <a:gd name="T17" fmla="*/ 2147481293 h 320"/>
                <a:gd name="T18" fmla="*/ 2147481376 w 356"/>
                <a:gd name="T19" fmla="*/ 2147481293 h 320"/>
                <a:gd name="T20" fmla="*/ 2147481376 w 356"/>
                <a:gd name="T21" fmla="*/ 2147481293 h 320"/>
                <a:gd name="T22" fmla="*/ 2147481376 w 356"/>
                <a:gd name="T23" fmla="*/ 2147481293 h 320"/>
                <a:gd name="T24" fmla="*/ 2147481376 w 356"/>
                <a:gd name="T25" fmla="*/ 2147481293 h 320"/>
                <a:gd name="T26" fmla="*/ 2147481376 w 356"/>
                <a:gd name="T27" fmla="*/ 2147481293 h 320"/>
                <a:gd name="T28" fmla="*/ 2147481376 w 356"/>
                <a:gd name="T29" fmla="*/ 2147481293 h 320"/>
                <a:gd name="T30" fmla="*/ 2147481376 w 356"/>
                <a:gd name="T31" fmla="*/ 2147481293 h 320"/>
                <a:gd name="T32" fmla="*/ 2147481376 w 356"/>
                <a:gd name="T33" fmla="*/ 2147481293 h 320"/>
                <a:gd name="T34" fmla="*/ 2147481376 w 356"/>
                <a:gd name="T35" fmla="*/ 2147481293 h 320"/>
                <a:gd name="T36" fmla="*/ 2147481376 w 356"/>
                <a:gd name="T37" fmla="*/ 2147481293 h 320"/>
                <a:gd name="T38" fmla="*/ 2147481376 w 356"/>
                <a:gd name="T39" fmla="*/ 2147481293 h 320"/>
                <a:gd name="T40" fmla="*/ 2147481376 w 356"/>
                <a:gd name="T41" fmla="*/ 2147481293 h 320"/>
                <a:gd name="T42" fmla="*/ 2147481376 w 356"/>
                <a:gd name="T43" fmla="*/ 2147481293 h 320"/>
                <a:gd name="T44" fmla="*/ 2147481376 w 356"/>
                <a:gd name="T45" fmla="*/ 2147481293 h 320"/>
                <a:gd name="T46" fmla="*/ 2147481376 w 356"/>
                <a:gd name="T47" fmla="*/ 2147481293 h 320"/>
                <a:gd name="T48" fmla="*/ 2147481376 w 356"/>
                <a:gd name="T49" fmla="*/ 2147481293 h 320"/>
                <a:gd name="T50" fmla="*/ 2147481376 w 356"/>
                <a:gd name="T51" fmla="*/ 2147481293 h 320"/>
                <a:gd name="T52" fmla="*/ 2147481376 w 356"/>
                <a:gd name="T53" fmla="*/ 2147481293 h 320"/>
                <a:gd name="T54" fmla="*/ 2147481376 w 356"/>
                <a:gd name="T55" fmla="*/ 2147481293 h 320"/>
                <a:gd name="T56" fmla="*/ 2147481376 w 356"/>
                <a:gd name="T57" fmla="*/ 2147481293 h 320"/>
                <a:gd name="T58" fmla="*/ 2147481376 w 356"/>
                <a:gd name="T59" fmla="*/ 2147481293 h 320"/>
                <a:gd name="T60" fmla="*/ 2147481376 w 356"/>
                <a:gd name="T61" fmla="*/ 2147481293 h 320"/>
                <a:gd name="T62" fmla="*/ 2147481376 w 356"/>
                <a:gd name="T63" fmla="*/ 0 h 320"/>
                <a:gd name="T64" fmla="*/ 2147481376 w 356"/>
                <a:gd name="T65" fmla="*/ 2147481293 h 320"/>
                <a:gd name="T66" fmla="*/ 2147481376 w 356"/>
                <a:gd name="T67" fmla="*/ 2147481293 h 320"/>
                <a:gd name="T68" fmla="*/ 2147481376 w 356"/>
                <a:gd name="T69" fmla="*/ 2147481293 h 320"/>
                <a:gd name="T70" fmla="*/ 2147481376 w 356"/>
                <a:gd name="T71" fmla="*/ 2147481293 h 320"/>
                <a:gd name="T72" fmla="*/ 2147481376 w 356"/>
                <a:gd name="T73" fmla="*/ 2147481293 h 320"/>
                <a:gd name="T74" fmla="*/ 2147481376 w 356"/>
                <a:gd name="T75" fmla="*/ 2147481293 h 3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6"/>
                <a:gd name="T115" fmla="*/ 0 h 320"/>
                <a:gd name="T116" fmla="*/ 356 w 356"/>
                <a:gd name="T117" fmla="*/ 320 h 3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6" h="320">
                  <a:moveTo>
                    <a:pt x="238" y="66"/>
                  </a:moveTo>
                  <a:lnTo>
                    <a:pt x="240" y="78"/>
                  </a:lnTo>
                  <a:lnTo>
                    <a:pt x="242" y="84"/>
                  </a:lnTo>
                  <a:lnTo>
                    <a:pt x="246" y="86"/>
                  </a:lnTo>
                  <a:lnTo>
                    <a:pt x="250" y="90"/>
                  </a:lnTo>
                  <a:lnTo>
                    <a:pt x="254" y="94"/>
                  </a:lnTo>
                  <a:lnTo>
                    <a:pt x="260" y="102"/>
                  </a:lnTo>
                  <a:lnTo>
                    <a:pt x="262" y="110"/>
                  </a:lnTo>
                  <a:lnTo>
                    <a:pt x="266" y="118"/>
                  </a:lnTo>
                  <a:lnTo>
                    <a:pt x="272" y="126"/>
                  </a:lnTo>
                  <a:lnTo>
                    <a:pt x="276" y="134"/>
                  </a:lnTo>
                  <a:lnTo>
                    <a:pt x="278" y="140"/>
                  </a:lnTo>
                  <a:lnTo>
                    <a:pt x="276" y="146"/>
                  </a:lnTo>
                  <a:lnTo>
                    <a:pt x="288" y="154"/>
                  </a:lnTo>
                  <a:lnTo>
                    <a:pt x="300" y="158"/>
                  </a:lnTo>
                  <a:lnTo>
                    <a:pt x="300" y="168"/>
                  </a:lnTo>
                  <a:lnTo>
                    <a:pt x="348" y="170"/>
                  </a:lnTo>
                  <a:lnTo>
                    <a:pt x="356" y="176"/>
                  </a:lnTo>
                  <a:lnTo>
                    <a:pt x="356" y="212"/>
                  </a:lnTo>
                  <a:lnTo>
                    <a:pt x="302" y="260"/>
                  </a:lnTo>
                  <a:lnTo>
                    <a:pt x="250" y="272"/>
                  </a:lnTo>
                  <a:lnTo>
                    <a:pt x="204" y="320"/>
                  </a:lnTo>
                  <a:lnTo>
                    <a:pt x="202" y="296"/>
                  </a:lnTo>
                  <a:lnTo>
                    <a:pt x="180" y="290"/>
                  </a:lnTo>
                  <a:lnTo>
                    <a:pt x="176" y="288"/>
                  </a:lnTo>
                  <a:lnTo>
                    <a:pt x="174" y="290"/>
                  </a:lnTo>
                  <a:lnTo>
                    <a:pt x="168" y="288"/>
                  </a:lnTo>
                  <a:lnTo>
                    <a:pt x="164" y="284"/>
                  </a:lnTo>
                  <a:lnTo>
                    <a:pt x="160" y="286"/>
                  </a:lnTo>
                  <a:lnTo>
                    <a:pt x="158" y="290"/>
                  </a:lnTo>
                  <a:lnTo>
                    <a:pt x="156" y="296"/>
                  </a:lnTo>
                  <a:lnTo>
                    <a:pt x="154" y="300"/>
                  </a:lnTo>
                  <a:lnTo>
                    <a:pt x="152" y="294"/>
                  </a:lnTo>
                  <a:lnTo>
                    <a:pt x="144" y="284"/>
                  </a:lnTo>
                  <a:lnTo>
                    <a:pt x="132" y="272"/>
                  </a:lnTo>
                  <a:lnTo>
                    <a:pt x="126" y="266"/>
                  </a:lnTo>
                  <a:lnTo>
                    <a:pt x="124" y="258"/>
                  </a:lnTo>
                  <a:lnTo>
                    <a:pt x="116" y="244"/>
                  </a:lnTo>
                  <a:lnTo>
                    <a:pt x="110" y="236"/>
                  </a:lnTo>
                  <a:lnTo>
                    <a:pt x="104" y="230"/>
                  </a:lnTo>
                  <a:lnTo>
                    <a:pt x="96" y="224"/>
                  </a:lnTo>
                  <a:lnTo>
                    <a:pt x="88" y="214"/>
                  </a:lnTo>
                  <a:lnTo>
                    <a:pt x="90" y="214"/>
                  </a:lnTo>
                  <a:lnTo>
                    <a:pt x="88" y="214"/>
                  </a:lnTo>
                  <a:lnTo>
                    <a:pt x="82" y="214"/>
                  </a:lnTo>
                  <a:lnTo>
                    <a:pt x="82" y="174"/>
                  </a:lnTo>
                  <a:lnTo>
                    <a:pt x="72" y="162"/>
                  </a:lnTo>
                  <a:lnTo>
                    <a:pt x="62" y="152"/>
                  </a:lnTo>
                  <a:lnTo>
                    <a:pt x="52" y="144"/>
                  </a:lnTo>
                  <a:lnTo>
                    <a:pt x="44" y="132"/>
                  </a:lnTo>
                  <a:lnTo>
                    <a:pt x="26" y="98"/>
                  </a:lnTo>
                  <a:lnTo>
                    <a:pt x="16" y="82"/>
                  </a:lnTo>
                  <a:lnTo>
                    <a:pt x="10" y="76"/>
                  </a:lnTo>
                  <a:lnTo>
                    <a:pt x="4" y="70"/>
                  </a:lnTo>
                  <a:lnTo>
                    <a:pt x="0" y="58"/>
                  </a:lnTo>
                  <a:lnTo>
                    <a:pt x="18" y="60"/>
                  </a:lnTo>
                  <a:lnTo>
                    <a:pt x="22" y="56"/>
                  </a:lnTo>
                  <a:lnTo>
                    <a:pt x="26" y="48"/>
                  </a:lnTo>
                  <a:lnTo>
                    <a:pt x="32" y="44"/>
                  </a:lnTo>
                  <a:lnTo>
                    <a:pt x="36" y="44"/>
                  </a:lnTo>
                  <a:lnTo>
                    <a:pt x="40" y="38"/>
                  </a:lnTo>
                  <a:lnTo>
                    <a:pt x="48" y="38"/>
                  </a:lnTo>
                  <a:lnTo>
                    <a:pt x="34" y="10"/>
                  </a:lnTo>
                  <a:lnTo>
                    <a:pt x="66" y="0"/>
                  </a:lnTo>
                  <a:lnTo>
                    <a:pt x="126" y="26"/>
                  </a:lnTo>
                  <a:lnTo>
                    <a:pt x="130" y="28"/>
                  </a:lnTo>
                  <a:lnTo>
                    <a:pt x="134" y="32"/>
                  </a:lnTo>
                  <a:lnTo>
                    <a:pt x="138" y="34"/>
                  </a:lnTo>
                  <a:lnTo>
                    <a:pt x="144" y="36"/>
                  </a:lnTo>
                  <a:lnTo>
                    <a:pt x="144" y="46"/>
                  </a:lnTo>
                  <a:lnTo>
                    <a:pt x="164" y="58"/>
                  </a:lnTo>
                  <a:lnTo>
                    <a:pt x="194" y="58"/>
                  </a:lnTo>
                  <a:lnTo>
                    <a:pt x="210" y="62"/>
                  </a:lnTo>
                  <a:lnTo>
                    <a:pt x="214" y="64"/>
                  </a:lnTo>
                  <a:lnTo>
                    <a:pt x="218" y="68"/>
                  </a:lnTo>
                  <a:lnTo>
                    <a:pt x="238" y="68"/>
                  </a:lnTo>
                  <a:lnTo>
                    <a:pt x="238" y="66"/>
                  </a:lnTo>
                  <a:close/>
                </a:path>
              </a:pathLst>
            </a:custGeom>
            <a:solidFill>
              <a:srgbClr val="C0C0C0"/>
            </a:solidFill>
            <a:ln w="12700">
              <a:solidFill>
                <a:schemeClr val="bg1"/>
              </a:solidFill>
              <a:round/>
              <a:headEnd/>
              <a:tailEnd/>
            </a:ln>
          </p:spPr>
          <p:txBody>
            <a:bodyPr/>
            <a:lstStyle/>
            <a:p>
              <a:endParaRPr lang="en-GB"/>
            </a:p>
          </p:txBody>
        </p:sp>
        <p:sp>
          <p:nvSpPr>
            <p:cNvPr id="58820" name="Freeform 111"/>
            <p:cNvSpPr>
              <a:spLocks/>
            </p:cNvSpPr>
            <p:nvPr/>
          </p:nvSpPr>
          <p:spPr bwMode="auto">
            <a:xfrm>
              <a:off x="2859" y="1393"/>
              <a:ext cx="279" cy="162"/>
            </a:xfrm>
            <a:custGeom>
              <a:avLst/>
              <a:gdLst>
                <a:gd name="T0" fmla="*/ 2147481172 w 279"/>
                <a:gd name="T1" fmla="*/ 2147481303 h 162"/>
                <a:gd name="T2" fmla="*/ 2147481172 w 279"/>
                <a:gd name="T3" fmla="*/ 2147481303 h 162"/>
                <a:gd name="T4" fmla="*/ 2147481172 w 279"/>
                <a:gd name="T5" fmla="*/ 2147481303 h 162"/>
                <a:gd name="T6" fmla="*/ 2147481172 w 279"/>
                <a:gd name="T7" fmla="*/ 2147481303 h 162"/>
                <a:gd name="T8" fmla="*/ 0 w 279"/>
                <a:gd name="T9" fmla="*/ 2147481303 h 162"/>
                <a:gd name="T10" fmla="*/ 2147481172 w 279"/>
                <a:gd name="T11" fmla="*/ 2147481303 h 162"/>
                <a:gd name="T12" fmla="*/ 2147481172 w 279"/>
                <a:gd name="T13" fmla="*/ 2147481303 h 162"/>
                <a:gd name="T14" fmla="*/ 2147481172 w 279"/>
                <a:gd name="T15" fmla="*/ 2147481303 h 162"/>
                <a:gd name="T16" fmla="*/ 2147481172 w 279"/>
                <a:gd name="T17" fmla="*/ 2147481303 h 162"/>
                <a:gd name="T18" fmla="*/ 2147481172 w 279"/>
                <a:gd name="T19" fmla="*/ 2147481303 h 162"/>
                <a:gd name="T20" fmla="*/ 2147481172 w 279"/>
                <a:gd name="T21" fmla="*/ 2147481303 h 162"/>
                <a:gd name="T22" fmla="*/ 2147481172 w 279"/>
                <a:gd name="T23" fmla="*/ 2147481303 h 162"/>
                <a:gd name="T24" fmla="*/ 2147481172 w 279"/>
                <a:gd name="T25" fmla="*/ 2147481303 h 162"/>
                <a:gd name="T26" fmla="*/ 2147481172 w 279"/>
                <a:gd name="T27" fmla="*/ 0 h 162"/>
                <a:gd name="T28" fmla="*/ 2147481172 w 279"/>
                <a:gd name="T29" fmla="*/ 2147481303 h 162"/>
                <a:gd name="T30" fmla="*/ 2147481172 w 279"/>
                <a:gd name="T31" fmla="*/ 2147481303 h 162"/>
                <a:gd name="T32" fmla="*/ 2147481172 w 279"/>
                <a:gd name="T33" fmla="*/ 2147481303 h 162"/>
                <a:gd name="T34" fmla="*/ 2147481172 w 279"/>
                <a:gd name="T35" fmla="*/ 2147481303 h 162"/>
                <a:gd name="T36" fmla="*/ 2147481172 w 279"/>
                <a:gd name="T37" fmla="*/ 2147481303 h 162"/>
                <a:gd name="T38" fmla="*/ 2147481172 w 279"/>
                <a:gd name="T39" fmla="*/ 2147481303 h 162"/>
                <a:gd name="T40" fmla="*/ 2147481172 w 279"/>
                <a:gd name="T41" fmla="*/ 2147481303 h 162"/>
                <a:gd name="T42" fmla="*/ 2147481172 w 279"/>
                <a:gd name="T43" fmla="*/ 2147481303 h 162"/>
                <a:gd name="T44" fmla="*/ 2147481172 w 279"/>
                <a:gd name="T45" fmla="*/ 2147481303 h 162"/>
                <a:gd name="T46" fmla="*/ 2147481172 w 279"/>
                <a:gd name="T47" fmla="*/ 2147481303 h 162"/>
                <a:gd name="T48" fmla="*/ 2147481172 w 279"/>
                <a:gd name="T49" fmla="*/ 2147481303 h 162"/>
                <a:gd name="T50" fmla="*/ 2147481172 w 279"/>
                <a:gd name="T51" fmla="*/ 2147481303 h 162"/>
                <a:gd name="T52" fmla="*/ 2147481172 w 279"/>
                <a:gd name="T53" fmla="*/ 2147481303 h 162"/>
                <a:gd name="T54" fmla="*/ 2147481172 w 279"/>
                <a:gd name="T55" fmla="*/ 2147481303 h 162"/>
                <a:gd name="T56" fmla="*/ 2147481172 w 279"/>
                <a:gd name="T57" fmla="*/ 2147481303 h 162"/>
                <a:gd name="T58" fmla="*/ 2147481172 w 279"/>
                <a:gd name="T59" fmla="*/ 2147481303 h 162"/>
                <a:gd name="T60" fmla="*/ 2147481172 w 279"/>
                <a:gd name="T61" fmla="*/ 2147481303 h 162"/>
                <a:gd name="T62" fmla="*/ 2147481172 w 279"/>
                <a:gd name="T63" fmla="*/ 2147481303 h 162"/>
                <a:gd name="T64" fmla="*/ 2147481172 w 279"/>
                <a:gd name="T65" fmla="*/ 2147481303 h 162"/>
                <a:gd name="T66" fmla="*/ 2147481172 w 279"/>
                <a:gd name="T67" fmla="*/ 2147481303 h 162"/>
                <a:gd name="T68" fmla="*/ 2147481172 w 279"/>
                <a:gd name="T69" fmla="*/ 2147481303 h 162"/>
                <a:gd name="T70" fmla="*/ 2147481172 w 279"/>
                <a:gd name="T71" fmla="*/ 2147481303 h 162"/>
                <a:gd name="T72" fmla="*/ 2147481172 w 279"/>
                <a:gd name="T73" fmla="*/ 2147481303 h 162"/>
                <a:gd name="T74" fmla="*/ 2147481172 w 279"/>
                <a:gd name="T75" fmla="*/ 2147481303 h 162"/>
                <a:gd name="T76" fmla="*/ 2147481172 w 279"/>
                <a:gd name="T77" fmla="*/ 2147481303 h 162"/>
                <a:gd name="T78" fmla="*/ 2147481172 w 279"/>
                <a:gd name="T79" fmla="*/ 2147481303 h 162"/>
                <a:gd name="T80" fmla="*/ 2147481172 w 279"/>
                <a:gd name="T81" fmla="*/ 2147481303 h 162"/>
                <a:gd name="T82" fmla="*/ 2147481172 w 279"/>
                <a:gd name="T83" fmla="*/ 2147481303 h 162"/>
                <a:gd name="T84" fmla="*/ 2147481172 w 279"/>
                <a:gd name="T85" fmla="*/ 2147481303 h 162"/>
                <a:gd name="T86" fmla="*/ 2147481172 w 279"/>
                <a:gd name="T87" fmla="*/ 2147481303 h 162"/>
                <a:gd name="T88" fmla="*/ 2147481172 w 279"/>
                <a:gd name="T89" fmla="*/ 2147481303 h 162"/>
                <a:gd name="T90" fmla="*/ 2147481172 w 279"/>
                <a:gd name="T91" fmla="*/ 2147481303 h 162"/>
                <a:gd name="T92" fmla="*/ 2147481172 w 279"/>
                <a:gd name="T93" fmla="*/ 2147481303 h 162"/>
                <a:gd name="T94" fmla="*/ 2147481172 w 279"/>
                <a:gd name="T95" fmla="*/ 2147481303 h 1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9"/>
                <a:gd name="T145" fmla="*/ 0 h 162"/>
                <a:gd name="T146" fmla="*/ 279 w 279"/>
                <a:gd name="T147" fmla="*/ 162 h 1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9" h="162">
                  <a:moveTo>
                    <a:pt x="71" y="88"/>
                  </a:moveTo>
                  <a:lnTo>
                    <a:pt x="63" y="88"/>
                  </a:lnTo>
                  <a:lnTo>
                    <a:pt x="59" y="92"/>
                  </a:lnTo>
                  <a:lnTo>
                    <a:pt x="49" y="96"/>
                  </a:lnTo>
                  <a:lnTo>
                    <a:pt x="41" y="96"/>
                  </a:lnTo>
                  <a:lnTo>
                    <a:pt x="29" y="94"/>
                  </a:lnTo>
                  <a:lnTo>
                    <a:pt x="18" y="92"/>
                  </a:lnTo>
                  <a:lnTo>
                    <a:pt x="12" y="90"/>
                  </a:lnTo>
                  <a:lnTo>
                    <a:pt x="6" y="86"/>
                  </a:lnTo>
                  <a:lnTo>
                    <a:pt x="0" y="82"/>
                  </a:lnTo>
                  <a:lnTo>
                    <a:pt x="2" y="70"/>
                  </a:lnTo>
                  <a:lnTo>
                    <a:pt x="6" y="64"/>
                  </a:lnTo>
                  <a:lnTo>
                    <a:pt x="12" y="56"/>
                  </a:lnTo>
                  <a:lnTo>
                    <a:pt x="16" y="48"/>
                  </a:lnTo>
                  <a:lnTo>
                    <a:pt x="23" y="42"/>
                  </a:lnTo>
                  <a:lnTo>
                    <a:pt x="16" y="32"/>
                  </a:lnTo>
                  <a:lnTo>
                    <a:pt x="12" y="22"/>
                  </a:lnTo>
                  <a:lnTo>
                    <a:pt x="6" y="16"/>
                  </a:lnTo>
                  <a:lnTo>
                    <a:pt x="25" y="12"/>
                  </a:lnTo>
                  <a:lnTo>
                    <a:pt x="49" y="10"/>
                  </a:lnTo>
                  <a:lnTo>
                    <a:pt x="69" y="12"/>
                  </a:lnTo>
                  <a:lnTo>
                    <a:pt x="85" y="18"/>
                  </a:lnTo>
                  <a:lnTo>
                    <a:pt x="103" y="16"/>
                  </a:lnTo>
                  <a:lnTo>
                    <a:pt x="121" y="18"/>
                  </a:lnTo>
                  <a:lnTo>
                    <a:pt x="125" y="8"/>
                  </a:lnTo>
                  <a:lnTo>
                    <a:pt x="137" y="6"/>
                  </a:lnTo>
                  <a:lnTo>
                    <a:pt x="149" y="6"/>
                  </a:lnTo>
                  <a:lnTo>
                    <a:pt x="167" y="0"/>
                  </a:lnTo>
                  <a:lnTo>
                    <a:pt x="179" y="8"/>
                  </a:lnTo>
                  <a:lnTo>
                    <a:pt x="179" y="16"/>
                  </a:lnTo>
                  <a:lnTo>
                    <a:pt x="181" y="24"/>
                  </a:lnTo>
                  <a:lnTo>
                    <a:pt x="197" y="26"/>
                  </a:lnTo>
                  <a:lnTo>
                    <a:pt x="199" y="32"/>
                  </a:lnTo>
                  <a:lnTo>
                    <a:pt x="201" y="38"/>
                  </a:lnTo>
                  <a:lnTo>
                    <a:pt x="213" y="40"/>
                  </a:lnTo>
                  <a:lnTo>
                    <a:pt x="217" y="44"/>
                  </a:lnTo>
                  <a:lnTo>
                    <a:pt x="233" y="40"/>
                  </a:lnTo>
                  <a:lnTo>
                    <a:pt x="239" y="48"/>
                  </a:lnTo>
                  <a:lnTo>
                    <a:pt x="251" y="52"/>
                  </a:lnTo>
                  <a:lnTo>
                    <a:pt x="267" y="54"/>
                  </a:lnTo>
                  <a:lnTo>
                    <a:pt x="279" y="60"/>
                  </a:lnTo>
                  <a:lnTo>
                    <a:pt x="279" y="64"/>
                  </a:lnTo>
                  <a:lnTo>
                    <a:pt x="271" y="70"/>
                  </a:lnTo>
                  <a:lnTo>
                    <a:pt x="277" y="76"/>
                  </a:lnTo>
                  <a:lnTo>
                    <a:pt x="279" y="84"/>
                  </a:lnTo>
                  <a:lnTo>
                    <a:pt x="279" y="90"/>
                  </a:lnTo>
                  <a:lnTo>
                    <a:pt x="261" y="90"/>
                  </a:lnTo>
                  <a:lnTo>
                    <a:pt x="257" y="94"/>
                  </a:lnTo>
                  <a:lnTo>
                    <a:pt x="251" y="98"/>
                  </a:lnTo>
                  <a:lnTo>
                    <a:pt x="251" y="106"/>
                  </a:lnTo>
                  <a:lnTo>
                    <a:pt x="243" y="108"/>
                  </a:lnTo>
                  <a:lnTo>
                    <a:pt x="233" y="108"/>
                  </a:lnTo>
                  <a:lnTo>
                    <a:pt x="223" y="114"/>
                  </a:lnTo>
                  <a:lnTo>
                    <a:pt x="211" y="118"/>
                  </a:lnTo>
                  <a:lnTo>
                    <a:pt x="203" y="124"/>
                  </a:lnTo>
                  <a:lnTo>
                    <a:pt x="195" y="124"/>
                  </a:lnTo>
                  <a:lnTo>
                    <a:pt x="197" y="128"/>
                  </a:lnTo>
                  <a:lnTo>
                    <a:pt x="203" y="132"/>
                  </a:lnTo>
                  <a:lnTo>
                    <a:pt x="209" y="138"/>
                  </a:lnTo>
                  <a:lnTo>
                    <a:pt x="219" y="142"/>
                  </a:lnTo>
                  <a:lnTo>
                    <a:pt x="227" y="146"/>
                  </a:lnTo>
                  <a:lnTo>
                    <a:pt x="223" y="148"/>
                  </a:lnTo>
                  <a:lnTo>
                    <a:pt x="215" y="152"/>
                  </a:lnTo>
                  <a:lnTo>
                    <a:pt x="207" y="154"/>
                  </a:lnTo>
                  <a:lnTo>
                    <a:pt x="199" y="158"/>
                  </a:lnTo>
                  <a:lnTo>
                    <a:pt x="189" y="162"/>
                  </a:lnTo>
                  <a:lnTo>
                    <a:pt x="189" y="148"/>
                  </a:lnTo>
                  <a:lnTo>
                    <a:pt x="183" y="142"/>
                  </a:lnTo>
                  <a:lnTo>
                    <a:pt x="169" y="136"/>
                  </a:lnTo>
                  <a:lnTo>
                    <a:pt x="179" y="130"/>
                  </a:lnTo>
                  <a:lnTo>
                    <a:pt x="185" y="124"/>
                  </a:lnTo>
                  <a:lnTo>
                    <a:pt x="177" y="124"/>
                  </a:lnTo>
                  <a:lnTo>
                    <a:pt x="171" y="126"/>
                  </a:lnTo>
                  <a:lnTo>
                    <a:pt x="161" y="124"/>
                  </a:lnTo>
                  <a:lnTo>
                    <a:pt x="157" y="118"/>
                  </a:lnTo>
                  <a:lnTo>
                    <a:pt x="151" y="116"/>
                  </a:lnTo>
                  <a:lnTo>
                    <a:pt x="141" y="116"/>
                  </a:lnTo>
                  <a:lnTo>
                    <a:pt x="139" y="120"/>
                  </a:lnTo>
                  <a:lnTo>
                    <a:pt x="137" y="126"/>
                  </a:lnTo>
                  <a:lnTo>
                    <a:pt x="133" y="130"/>
                  </a:lnTo>
                  <a:lnTo>
                    <a:pt x="127" y="136"/>
                  </a:lnTo>
                  <a:lnTo>
                    <a:pt x="123" y="138"/>
                  </a:lnTo>
                  <a:lnTo>
                    <a:pt x="119" y="136"/>
                  </a:lnTo>
                  <a:lnTo>
                    <a:pt x="111" y="136"/>
                  </a:lnTo>
                  <a:lnTo>
                    <a:pt x="101" y="142"/>
                  </a:lnTo>
                  <a:lnTo>
                    <a:pt x="97" y="134"/>
                  </a:lnTo>
                  <a:lnTo>
                    <a:pt x="107" y="128"/>
                  </a:lnTo>
                  <a:lnTo>
                    <a:pt x="107" y="116"/>
                  </a:lnTo>
                  <a:lnTo>
                    <a:pt x="115" y="118"/>
                  </a:lnTo>
                  <a:lnTo>
                    <a:pt x="125" y="118"/>
                  </a:lnTo>
                  <a:lnTo>
                    <a:pt x="119" y="106"/>
                  </a:lnTo>
                  <a:lnTo>
                    <a:pt x="115" y="98"/>
                  </a:lnTo>
                  <a:lnTo>
                    <a:pt x="105" y="86"/>
                  </a:lnTo>
                  <a:lnTo>
                    <a:pt x="97" y="82"/>
                  </a:lnTo>
                  <a:lnTo>
                    <a:pt x="89" y="80"/>
                  </a:lnTo>
                  <a:lnTo>
                    <a:pt x="81" y="84"/>
                  </a:lnTo>
                  <a:lnTo>
                    <a:pt x="71" y="88"/>
                  </a:lnTo>
                  <a:close/>
                </a:path>
              </a:pathLst>
            </a:custGeom>
            <a:solidFill>
              <a:srgbClr val="C0C0C0"/>
            </a:solidFill>
            <a:ln w="12700">
              <a:solidFill>
                <a:schemeClr val="bg1"/>
              </a:solidFill>
              <a:round/>
              <a:headEnd/>
              <a:tailEnd/>
            </a:ln>
          </p:spPr>
          <p:txBody>
            <a:bodyPr/>
            <a:lstStyle/>
            <a:p>
              <a:endParaRPr lang="en-GB"/>
            </a:p>
          </p:txBody>
        </p:sp>
        <p:sp>
          <p:nvSpPr>
            <p:cNvPr id="58821" name="Freeform 112"/>
            <p:cNvSpPr>
              <a:spLocks/>
            </p:cNvSpPr>
            <p:nvPr/>
          </p:nvSpPr>
          <p:spPr bwMode="auto">
            <a:xfrm>
              <a:off x="2865" y="1323"/>
              <a:ext cx="143" cy="88"/>
            </a:xfrm>
            <a:custGeom>
              <a:avLst/>
              <a:gdLst>
                <a:gd name="T0" fmla="*/ 2147481195 w 143"/>
                <a:gd name="T1" fmla="*/ 2147481367 h 88"/>
                <a:gd name="T2" fmla="*/ 2147481195 w 143"/>
                <a:gd name="T3" fmla="*/ 2147481367 h 88"/>
                <a:gd name="T4" fmla="*/ 2147481195 w 143"/>
                <a:gd name="T5" fmla="*/ 2147481367 h 88"/>
                <a:gd name="T6" fmla="*/ 2147481195 w 143"/>
                <a:gd name="T7" fmla="*/ 2147481367 h 88"/>
                <a:gd name="T8" fmla="*/ 2147481195 w 143"/>
                <a:gd name="T9" fmla="*/ 2147481367 h 88"/>
                <a:gd name="T10" fmla="*/ 2147481195 w 143"/>
                <a:gd name="T11" fmla="*/ 2147481367 h 88"/>
                <a:gd name="T12" fmla="*/ 2147481195 w 143"/>
                <a:gd name="T13" fmla="*/ 2147481367 h 88"/>
                <a:gd name="T14" fmla="*/ 2147481195 w 143"/>
                <a:gd name="T15" fmla="*/ 2147481367 h 88"/>
                <a:gd name="T16" fmla="*/ 2147481195 w 143"/>
                <a:gd name="T17" fmla="*/ 2147481367 h 88"/>
                <a:gd name="T18" fmla="*/ 2147481195 w 143"/>
                <a:gd name="T19" fmla="*/ 2147481367 h 88"/>
                <a:gd name="T20" fmla="*/ 2147481195 w 143"/>
                <a:gd name="T21" fmla="*/ 2147481367 h 88"/>
                <a:gd name="T22" fmla="*/ 2147481195 w 143"/>
                <a:gd name="T23" fmla="*/ 2147481367 h 88"/>
                <a:gd name="T24" fmla="*/ 2147481195 w 143"/>
                <a:gd name="T25" fmla="*/ 2147481367 h 88"/>
                <a:gd name="T26" fmla="*/ 0 w 143"/>
                <a:gd name="T27" fmla="*/ 2147481367 h 88"/>
                <a:gd name="T28" fmla="*/ 0 w 143"/>
                <a:gd name="T29" fmla="*/ 2147481367 h 88"/>
                <a:gd name="T30" fmla="*/ 2147481195 w 143"/>
                <a:gd name="T31" fmla="*/ 2147481367 h 88"/>
                <a:gd name="T32" fmla="*/ 2147481195 w 143"/>
                <a:gd name="T33" fmla="*/ 2147481367 h 88"/>
                <a:gd name="T34" fmla="*/ 2147481195 w 143"/>
                <a:gd name="T35" fmla="*/ 2147481367 h 88"/>
                <a:gd name="T36" fmla="*/ 2147481195 w 143"/>
                <a:gd name="T37" fmla="*/ 2147481367 h 88"/>
                <a:gd name="T38" fmla="*/ 2147481195 w 143"/>
                <a:gd name="T39" fmla="*/ 2147481367 h 88"/>
                <a:gd name="T40" fmla="*/ 2147481195 w 143"/>
                <a:gd name="T41" fmla="*/ 2147481367 h 88"/>
                <a:gd name="T42" fmla="*/ 2147481195 w 143"/>
                <a:gd name="T43" fmla="*/ 2147481367 h 88"/>
                <a:gd name="T44" fmla="*/ 2147481195 w 143"/>
                <a:gd name="T45" fmla="*/ 2147481367 h 88"/>
                <a:gd name="T46" fmla="*/ 2147481195 w 143"/>
                <a:gd name="T47" fmla="*/ 2147481367 h 88"/>
                <a:gd name="T48" fmla="*/ 2147481195 w 143"/>
                <a:gd name="T49" fmla="*/ 2147481367 h 88"/>
                <a:gd name="T50" fmla="*/ 2147481195 w 143"/>
                <a:gd name="T51" fmla="*/ 2147481367 h 88"/>
                <a:gd name="T52" fmla="*/ 2147481195 w 143"/>
                <a:gd name="T53" fmla="*/ 2147481367 h 88"/>
                <a:gd name="T54" fmla="*/ 2147481195 w 143"/>
                <a:gd name="T55" fmla="*/ 2147481367 h 88"/>
                <a:gd name="T56" fmla="*/ 2147481195 w 143"/>
                <a:gd name="T57" fmla="*/ 0 h 88"/>
                <a:gd name="T58" fmla="*/ 2147481195 w 143"/>
                <a:gd name="T59" fmla="*/ 2147481367 h 88"/>
                <a:gd name="T60" fmla="*/ 2147481195 w 143"/>
                <a:gd name="T61" fmla="*/ 2147481367 h 88"/>
                <a:gd name="T62" fmla="*/ 2147481195 w 143"/>
                <a:gd name="T63" fmla="*/ 2147481367 h 88"/>
                <a:gd name="T64" fmla="*/ 2147481195 w 143"/>
                <a:gd name="T65" fmla="*/ 2147481367 h 88"/>
                <a:gd name="T66" fmla="*/ 2147481195 w 143"/>
                <a:gd name="T67" fmla="*/ 2147481367 h 88"/>
                <a:gd name="T68" fmla="*/ 2147481195 w 143"/>
                <a:gd name="T69" fmla="*/ 2147481367 h 88"/>
                <a:gd name="T70" fmla="*/ 2147481195 w 143"/>
                <a:gd name="T71" fmla="*/ 2147481367 h 88"/>
                <a:gd name="T72" fmla="*/ 2147481195 w 143"/>
                <a:gd name="T73" fmla="*/ 2147481367 h 88"/>
                <a:gd name="T74" fmla="*/ 2147481195 w 143"/>
                <a:gd name="T75" fmla="*/ 2147481367 h 88"/>
                <a:gd name="T76" fmla="*/ 2147481195 w 143"/>
                <a:gd name="T77" fmla="*/ 2147481367 h 88"/>
                <a:gd name="T78" fmla="*/ 2147481195 w 143"/>
                <a:gd name="T79" fmla="*/ 2147481367 h 88"/>
                <a:gd name="T80" fmla="*/ 2147481195 w 143"/>
                <a:gd name="T81" fmla="*/ 2147481367 h 88"/>
                <a:gd name="T82" fmla="*/ 2147481195 w 143"/>
                <a:gd name="T83" fmla="*/ 2147481367 h 88"/>
                <a:gd name="T84" fmla="*/ 2147481195 w 143"/>
                <a:gd name="T85" fmla="*/ 214748136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88"/>
                <a:gd name="T131" fmla="*/ 143 w 143"/>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88">
                  <a:moveTo>
                    <a:pt x="131" y="76"/>
                  </a:moveTo>
                  <a:lnTo>
                    <a:pt x="119" y="78"/>
                  </a:lnTo>
                  <a:lnTo>
                    <a:pt x="115" y="88"/>
                  </a:lnTo>
                  <a:lnTo>
                    <a:pt x="107" y="86"/>
                  </a:lnTo>
                  <a:lnTo>
                    <a:pt x="97" y="86"/>
                  </a:lnTo>
                  <a:lnTo>
                    <a:pt x="87" y="86"/>
                  </a:lnTo>
                  <a:lnTo>
                    <a:pt x="79" y="88"/>
                  </a:lnTo>
                  <a:lnTo>
                    <a:pt x="67" y="84"/>
                  </a:lnTo>
                  <a:lnTo>
                    <a:pt x="57" y="80"/>
                  </a:lnTo>
                  <a:lnTo>
                    <a:pt x="43" y="80"/>
                  </a:lnTo>
                  <a:lnTo>
                    <a:pt x="35" y="78"/>
                  </a:lnTo>
                  <a:lnTo>
                    <a:pt x="25" y="80"/>
                  </a:lnTo>
                  <a:lnTo>
                    <a:pt x="17" y="82"/>
                  </a:lnTo>
                  <a:lnTo>
                    <a:pt x="0" y="86"/>
                  </a:lnTo>
                  <a:lnTo>
                    <a:pt x="0" y="78"/>
                  </a:lnTo>
                  <a:lnTo>
                    <a:pt x="10" y="74"/>
                  </a:lnTo>
                  <a:lnTo>
                    <a:pt x="8" y="66"/>
                  </a:lnTo>
                  <a:lnTo>
                    <a:pt x="4" y="56"/>
                  </a:lnTo>
                  <a:lnTo>
                    <a:pt x="4" y="50"/>
                  </a:lnTo>
                  <a:lnTo>
                    <a:pt x="12" y="48"/>
                  </a:lnTo>
                  <a:lnTo>
                    <a:pt x="19" y="36"/>
                  </a:lnTo>
                  <a:lnTo>
                    <a:pt x="29" y="26"/>
                  </a:lnTo>
                  <a:lnTo>
                    <a:pt x="29" y="18"/>
                  </a:lnTo>
                  <a:lnTo>
                    <a:pt x="33" y="18"/>
                  </a:lnTo>
                  <a:lnTo>
                    <a:pt x="43" y="18"/>
                  </a:lnTo>
                  <a:lnTo>
                    <a:pt x="49" y="14"/>
                  </a:lnTo>
                  <a:lnTo>
                    <a:pt x="53" y="6"/>
                  </a:lnTo>
                  <a:lnTo>
                    <a:pt x="63" y="4"/>
                  </a:lnTo>
                  <a:lnTo>
                    <a:pt x="75" y="0"/>
                  </a:lnTo>
                  <a:lnTo>
                    <a:pt x="87" y="4"/>
                  </a:lnTo>
                  <a:lnTo>
                    <a:pt x="105" y="4"/>
                  </a:lnTo>
                  <a:lnTo>
                    <a:pt x="113" y="16"/>
                  </a:lnTo>
                  <a:lnTo>
                    <a:pt x="117" y="26"/>
                  </a:lnTo>
                  <a:lnTo>
                    <a:pt x="119" y="30"/>
                  </a:lnTo>
                  <a:lnTo>
                    <a:pt x="125" y="36"/>
                  </a:lnTo>
                  <a:lnTo>
                    <a:pt x="129" y="42"/>
                  </a:lnTo>
                  <a:lnTo>
                    <a:pt x="131" y="44"/>
                  </a:lnTo>
                  <a:lnTo>
                    <a:pt x="141" y="46"/>
                  </a:lnTo>
                  <a:lnTo>
                    <a:pt x="143" y="54"/>
                  </a:lnTo>
                  <a:lnTo>
                    <a:pt x="135" y="56"/>
                  </a:lnTo>
                  <a:lnTo>
                    <a:pt x="123" y="56"/>
                  </a:lnTo>
                  <a:lnTo>
                    <a:pt x="127" y="66"/>
                  </a:lnTo>
                  <a:lnTo>
                    <a:pt x="131" y="76"/>
                  </a:lnTo>
                  <a:close/>
                </a:path>
              </a:pathLst>
            </a:custGeom>
            <a:solidFill>
              <a:srgbClr val="C0C0C0"/>
            </a:solidFill>
            <a:ln w="12700">
              <a:solidFill>
                <a:schemeClr val="bg1"/>
              </a:solidFill>
              <a:round/>
              <a:headEnd/>
              <a:tailEnd/>
            </a:ln>
          </p:spPr>
          <p:txBody>
            <a:bodyPr/>
            <a:lstStyle/>
            <a:p>
              <a:endParaRPr lang="en-GB"/>
            </a:p>
          </p:txBody>
        </p:sp>
        <p:sp>
          <p:nvSpPr>
            <p:cNvPr id="58822" name="Freeform 113"/>
            <p:cNvSpPr>
              <a:spLocks/>
            </p:cNvSpPr>
            <p:nvPr/>
          </p:nvSpPr>
          <p:spPr bwMode="auto">
            <a:xfrm>
              <a:off x="3360" y="1589"/>
              <a:ext cx="248" cy="140"/>
            </a:xfrm>
            <a:custGeom>
              <a:avLst/>
              <a:gdLst>
                <a:gd name="T0" fmla="*/ 2147481583 w 248"/>
                <a:gd name="T1" fmla="*/ 2147481176 h 140"/>
                <a:gd name="T2" fmla="*/ 2147481583 w 248"/>
                <a:gd name="T3" fmla="*/ 2147481176 h 140"/>
                <a:gd name="T4" fmla="*/ 2147481583 w 248"/>
                <a:gd name="T5" fmla="*/ 2147481176 h 140"/>
                <a:gd name="T6" fmla="*/ 2147481583 w 248"/>
                <a:gd name="T7" fmla="*/ 2147481176 h 140"/>
                <a:gd name="T8" fmla="*/ 2147481583 w 248"/>
                <a:gd name="T9" fmla="*/ 2147481176 h 140"/>
                <a:gd name="T10" fmla="*/ 2147481583 w 248"/>
                <a:gd name="T11" fmla="*/ 2147481176 h 140"/>
                <a:gd name="T12" fmla="*/ 2147481583 w 248"/>
                <a:gd name="T13" fmla="*/ 2147481176 h 140"/>
                <a:gd name="T14" fmla="*/ 2147481583 w 248"/>
                <a:gd name="T15" fmla="*/ 2147481176 h 140"/>
                <a:gd name="T16" fmla="*/ 2147481583 w 248"/>
                <a:gd name="T17" fmla="*/ 2147481176 h 140"/>
                <a:gd name="T18" fmla="*/ 2147481583 w 248"/>
                <a:gd name="T19" fmla="*/ 2147481176 h 140"/>
                <a:gd name="T20" fmla="*/ 2147481583 w 248"/>
                <a:gd name="T21" fmla="*/ 2147481176 h 140"/>
                <a:gd name="T22" fmla="*/ 2147481583 w 248"/>
                <a:gd name="T23" fmla="*/ 2147481176 h 140"/>
                <a:gd name="T24" fmla="*/ 2147481583 w 248"/>
                <a:gd name="T25" fmla="*/ 2147481176 h 140"/>
                <a:gd name="T26" fmla="*/ 2147481583 w 248"/>
                <a:gd name="T27" fmla="*/ 2147481176 h 140"/>
                <a:gd name="T28" fmla="*/ 2147481583 w 248"/>
                <a:gd name="T29" fmla="*/ 2147481176 h 140"/>
                <a:gd name="T30" fmla="*/ 2147481583 w 248"/>
                <a:gd name="T31" fmla="*/ 2147481176 h 140"/>
                <a:gd name="T32" fmla="*/ 2147481583 w 248"/>
                <a:gd name="T33" fmla="*/ 2147481176 h 140"/>
                <a:gd name="T34" fmla="*/ 2147481583 w 248"/>
                <a:gd name="T35" fmla="*/ 2147481176 h 140"/>
                <a:gd name="T36" fmla="*/ 2147481583 w 248"/>
                <a:gd name="T37" fmla="*/ 2147481176 h 140"/>
                <a:gd name="T38" fmla="*/ 2147481583 w 248"/>
                <a:gd name="T39" fmla="*/ 2147481176 h 140"/>
                <a:gd name="T40" fmla="*/ 2147481583 w 248"/>
                <a:gd name="T41" fmla="*/ 2147481176 h 140"/>
                <a:gd name="T42" fmla="*/ 2147481583 w 248"/>
                <a:gd name="T43" fmla="*/ 2147481176 h 140"/>
                <a:gd name="T44" fmla="*/ 2147481583 w 248"/>
                <a:gd name="T45" fmla="*/ 2147481176 h 140"/>
                <a:gd name="T46" fmla="*/ 2147481583 w 248"/>
                <a:gd name="T47" fmla="*/ 2147481176 h 140"/>
                <a:gd name="T48" fmla="*/ 2147481583 w 248"/>
                <a:gd name="T49" fmla="*/ 2147481176 h 140"/>
                <a:gd name="T50" fmla="*/ 2147481583 w 248"/>
                <a:gd name="T51" fmla="*/ 2147481176 h 140"/>
                <a:gd name="T52" fmla="*/ 2147481583 w 248"/>
                <a:gd name="T53" fmla="*/ 2147481176 h 140"/>
                <a:gd name="T54" fmla="*/ 0 w 248"/>
                <a:gd name="T55" fmla="*/ 2147481176 h 140"/>
                <a:gd name="T56" fmla="*/ 2147481583 w 248"/>
                <a:gd name="T57" fmla="*/ 2147481176 h 140"/>
                <a:gd name="T58" fmla="*/ 2147481583 w 248"/>
                <a:gd name="T59" fmla="*/ 2147481176 h 140"/>
                <a:gd name="T60" fmla="*/ 2147481583 w 248"/>
                <a:gd name="T61" fmla="*/ 2147481176 h 140"/>
                <a:gd name="T62" fmla="*/ 2147481583 w 248"/>
                <a:gd name="T63" fmla="*/ 2147481176 h 1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8"/>
                <a:gd name="T97" fmla="*/ 0 h 140"/>
                <a:gd name="T98" fmla="*/ 248 w 248"/>
                <a:gd name="T99" fmla="*/ 140 h 1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8" h="140">
                  <a:moveTo>
                    <a:pt x="8" y="6"/>
                  </a:moveTo>
                  <a:lnTo>
                    <a:pt x="20" y="6"/>
                  </a:lnTo>
                  <a:lnTo>
                    <a:pt x="32" y="10"/>
                  </a:lnTo>
                  <a:lnTo>
                    <a:pt x="46" y="24"/>
                  </a:lnTo>
                  <a:lnTo>
                    <a:pt x="56" y="24"/>
                  </a:lnTo>
                  <a:lnTo>
                    <a:pt x="72" y="26"/>
                  </a:lnTo>
                  <a:lnTo>
                    <a:pt x="72" y="14"/>
                  </a:lnTo>
                  <a:lnTo>
                    <a:pt x="86" y="4"/>
                  </a:lnTo>
                  <a:lnTo>
                    <a:pt x="96" y="0"/>
                  </a:lnTo>
                  <a:lnTo>
                    <a:pt x="114" y="6"/>
                  </a:lnTo>
                  <a:lnTo>
                    <a:pt x="120" y="12"/>
                  </a:lnTo>
                  <a:lnTo>
                    <a:pt x="122" y="20"/>
                  </a:lnTo>
                  <a:lnTo>
                    <a:pt x="122" y="24"/>
                  </a:lnTo>
                  <a:lnTo>
                    <a:pt x="124" y="28"/>
                  </a:lnTo>
                  <a:lnTo>
                    <a:pt x="130" y="30"/>
                  </a:lnTo>
                  <a:lnTo>
                    <a:pt x="140" y="30"/>
                  </a:lnTo>
                  <a:lnTo>
                    <a:pt x="152" y="30"/>
                  </a:lnTo>
                  <a:lnTo>
                    <a:pt x="158" y="40"/>
                  </a:lnTo>
                  <a:lnTo>
                    <a:pt x="172" y="56"/>
                  </a:lnTo>
                  <a:lnTo>
                    <a:pt x="184" y="64"/>
                  </a:lnTo>
                  <a:lnTo>
                    <a:pt x="194" y="72"/>
                  </a:lnTo>
                  <a:lnTo>
                    <a:pt x="208" y="74"/>
                  </a:lnTo>
                  <a:lnTo>
                    <a:pt x="220" y="86"/>
                  </a:lnTo>
                  <a:lnTo>
                    <a:pt x="234" y="90"/>
                  </a:lnTo>
                  <a:lnTo>
                    <a:pt x="240" y="92"/>
                  </a:lnTo>
                  <a:lnTo>
                    <a:pt x="244" y="92"/>
                  </a:lnTo>
                  <a:lnTo>
                    <a:pt x="246" y="94"/>
                  </a:lnTo>
                  <a:lnTo>
                    <a:pt x="248" y="102"/>
                  </a:lnTo>
                  <a:lnTo>
                    <a:pt x="248" y="106"/>
                  </a:lnTo>
                  <a:lnTo>
                    <a:pt x="238" y="106"/>
                  </a:lnTo>
                  <a:lnTo>
                    <a:pt x="230" y="102"/>
                  </a:lnTo>
                  <a:lnTo>
                    <a:pt x="222" y="98"/>
                  </a:lnTo>
                  <a:lnTo>
                    <a:pt x="210" y="114"/>
                  </a:lnTo>
                  <a:lnTo>
                    <a:pt x="200" y="130"/>
                  </a:lnTo>
                  <a:lnTo>
                    <a:pt x="192" y="136"/>
                  </a:lnTo>
                  <a:lnTo>
                    <a:pt x="184" y="140"/>
                  </a:lnTo>
                  <a:lnTo>
                    <a:pt x="174" y="138"/>
                  </a:lnTo>
                  <a:lnTo>
                    <a:pt x="162" y="138"/>
                  </a:lnTo>
                  <a:lnTo>
                    <a:pt x="160" y="128"/>
                  </a:lnTo>
                  <a:lnTo>
                    <a:pt x="160" y="120"/>
                  </a:lnTo>
                  <a:lnTo>
                    <a:pt x="152" y="116"/>
                  </a:lnTo>
                  <a:lnTo>
                    <a:pt x="144" y="112"/>
                  </a:lnTo>
                  <a:lnTo>
                    <a:pt x="134" y="106"/>
                  </a:lnTo>
                  <a:lnTo>
                    <a:pt x="118" y="98"/>
                  </a:lnTo>
                  <a:lnTo>
                    <a:pt x="100" y="86"/>
                  </a:lnTo>
                  <a:lnTo>
                    <a:pt x="86" y="80"/>
                  </a:lnTo>
                  <a:lnTo>
                    <a:pt x="70" y="78"/>
                  </a:lnTo>
                  <a:lnTo>
                    <a:pt x="60" y="82"/>
                  </a:lnTo>
                  <a:lnTo>
                    <a:pt x="50" y="88"/>
                  </a:lnTo>
                  <a:lnTo>
                    <a:pt x="34" y="98"/>
                  </a:lnTo>
                  <a:lnTo>
                    <a:pt x="32" y="86"/>
                  </a:lnTo>
                  <a:lnTo>
                    <a:pt x="28" y="74"/>
                  </a:lnTo>
                  <a:lnTo>
                    <a:pt x="20" y="64"/>
                  </a:lnTo>
                  <a:lnTo>
                    <a:pt x="12" y="56"/>
                  </a:lnTo>
                  <a:lnTo>
                    <a:pt x="4" y="46"/>
                  </a:lnTo>
                  <a:lnTo>
                    <a:pt x="0" y="38"/>
                  </a:lnTo>
                  <a:lnTo>
                    <a:pt x="2" y="28"/>
                  </a:lnTo>
                  <a:lnTo>
                    <a:pt x="10" y="32"/>
                  </a:lnTo>
                  <a:lnTo>
                    <a:pt x="14" y="34"/>
                  </a:lnTo>
                  <a:lnTo>
                    <a:pt x="20" y="38"/>
                  </a:lnTo>
                  <a:lnTo>
                    <a:pt x="28" y="32"/>
                  </a:lnTo>
                  <a:lnTo>
                    <a:pt x="28" y="22"/>
                  </a:lnTo>
                  <a:lnTo>
                    <a:pt x="22" y="16"/>
                  </a:lnTo>
                  <a:lnTo>
                    <a:pt x="12" y="10"/>
                  </a:lnTo>
                  <a:lnTo>
                    <a:pt x="8" y="6"/>
                  </a:lnTo>
                  <a:close/>
                </a:path>
              </a:pathLst>
            </a:custGeom>
            <a:solidFill>
              <a:srgbClr val="C0C0C0"/>
            </a:solidFill>
            <a:ln w="12700">
              <a:solidFill>
                <a:schemeClr val="bg1"/>
              </a:solidFill>
              <a:round/>
              <a:headEnd/>
              <a:tailEnd/>
            </a:ln>
          </p:spPr>
          <p:txBody>
            <a:bodyPr/>
            <a:lstStyle/>
            <a:p>
              <a:endParaRPr lang="en-GB"/>
            </a:p>
          </p:txBody>
        </p:sp>
        <p:sp>
          <p:nvSpPr>
            <p:cNvPr id="58823" name="Freeform 114"/>
            <p:cNvSpPr>
              <a:spLocks/>
            </p:cNvSpPr>
            <p:nvPr/>
          </p:nvSpPr>
          <p:spPr bwMode="auto">
            <a:xfrm>
              <a:off x="3404" y="1531"/>
              <a:ext cx="290" cy="164"/>
            </a:xfrm>
            <a:custGeom>
              <a:avLst/>
              <a:gdLst>
                <a:gd name="T0" fmla="*/ 0 w 290"/>
                <a:gd name="T1" fmla="*/ 2147481313 h 164"/>
                <a:gd name="T2" fmla="*/ 2147481208 w 290"/>
                <a:gd name="T3" fmla="*/ 2147481313 h 164"/>
                <a:gd name="T4" fmla="*/ 2147481208 w 290"/>
                <a:gd name="T5" fmla="*/ 2147481313 h 164"/>
                <a:gd name="T6" fmla="*/ 2147481208 w 290"/>
                <a:gd name="T7" fmla="*/ 2147481313 h 164"/>
                <a:gd name="T8" fmla="*/ 2147481208 w 290"/>
                <a:gd name="T9" fmla="*/ 2147481313 h 164"/>
                <a:gd name="T10" fmla="*/ 2147481208 w 290"/>
                <a:gd name="T11" fmla="*/ 2147481313 h 164"/>
                <a:gd name="T12" fmla="*/ 2147481208 w 290"/>
                <a:gd name="T13" fmla="*/ 2147481313 h 164"/>
                <a:gd name="T14" fmla="*/ 2147481208 w 290"/>
                <a:gd name="T15" fmla="*/ 2147481313 h 164"/>
                <a:gd name="T16" fmla="*/ 2147481208 w 290"/>
                <a:gd name="T17" fmla="*/ 2147481313 h 164"/>
                <a:gd name="T18" fmla="*/ 2147481208 w 290"/>
                <a:gd name="T19" fmla="*/ 2147481313 h 164"/>
                <a:gd name="T20" fmla="*/ 2147481208 w 290"/>
                <a:gd name="T21" fmla="*/ 2147481313 h 164"/>
                <a:gd name="T22" fmla="*/ 2147481208 w 290"/>
                <a:gd name="T23" fmla="*/ 2147481313 h 164"/>
                <a:gd name="T24" fmla="*/ 2147481208 w 290"/>
                <a:gd name="T25" fmla="*/ 2147481313 h 164"/>
                <a:gd name="T26" fmla="*/ 2147481208 w 290"/>
                <a:gd name="T27" fmla="*/ 2147481313 h 164"/>
                <a:gd name="T28" fmla="*/ 2147481208 w 290"/>
                <a:gd name="T29" fmla="*/ 2147481313 h 164"/>
                <a:gd name="T30" fmla="*/ 2147481208 w 290"/>
                <a:gd name="T31" fmla="*/ 2147481313 h 164"/>
                <a:gd name="T32" fmla="*/ 2147481208 w 290"/>
                <a:gd name="T33" fmla="*/ 2147481313 h 164"/>
                <a:gd name="T34" fmla="*/ 2147481208 w 290"/>
                <a:gd name="T35" fmla="*/ 2147481313 h 164"/>
                <a:gd name="T36" fmla="*/ 2147481208 w 290"/>
                <a:gd name="T37" fmla="*/ 2147481313 h 164"/>
                <a:gd name="T38" fmla="*/ 2147481208 w 290"/>
                <a:gd name="T39" fmla="*/ 2147481313 h 164"/>
                <a:gd name="T40" fmla="*/ 2147481208 w 290"/>
                <a:gd name="T41" fmla="*/ 2147481313 h 164"/>
                <a:gd name="T42" fmla="*/ 2147481208 w 290"/>
                <a:gd name="T43" fmla="*/ 2147481313 h 164"/>
                <a:gd name="T44" fmla="*/ 2147481208 w 290"/>
                <a:gd name="T45" fmla="*/ 2147481313 h 164"/>
                <a:gd name="T46" fmla="*/ 2147481208 w 290"/>
                <a:gd name="T47" fmla="*/ 2147481313 h 164"/>
                <a:gd name="T48" fmla="*/ 2147481208 w 290"/>
                <a:gd name="T49" fmla="*/ 2147481313 h 164"/>
                <a:gd name="T50" fmla="*/ 2147481208 w 290"/>
                <a:gd name="T51" fmla="*/ 2147481313 h 164"/>
                <a:gd name="T52" fmla="*/ 2147481208 w 290"/>
                <a:gd name="T53" fmla="*/ 2147481313 h 164"/>
                <a:gd name="T54" fmla="*/ 2147481208 w 290"/>
                <a:gd name="T55" fmla="*/ 2147481313 h 164"/>
                <a:gd name="T56" fmla="*/ 2147481208 w 290"/>
                <a:gd name="T57" fmla="*/ 2147481313 h 164"/>
                <a:gd name="T58" fmla="*/ 2147481208 w 290"/>
                <a:gd name="T59" fmla="*/ 2147481313 h 164"/>
                <a:gd name="T60" fmla="*/ 2147481208 w 290"/>
                <a:gd name="T61" fmla="*/ 2147481313 h 164"/>
                <a:gd name="T62" fmla="*/ 2147481208 w 290"/>
                <a:gd name="T63" fmla="*/ 2147481313 h 164"/>
                <a:gd name="T64" fmla="*/ 2147481208 w 290"/>
                <a:gd name="T65" fmla="*/ 2147481313 h 164"/>
                <a:gd name="T66" fmla="*/ 2147481208 w 290"/>
                <a:gd name="T67" fmla="*/ 2147481313 h 164"/>
                <a:gd name="T68" fmla="*/ 2147481208 w 290"/>
                <a:gd name="T69" fmla="*/ 2147481313 h 164"/>
                <a:gd name="T70" fmla="*/ 2147481208 w 290"/>
                <a:gd name="T71" fmla="*/ 2147481313 h 164"/>
                <a:gd name="T72" fmla="*/ 2147481208 w 290"/>
                <a:gd name="T73" fmla="*/ 2147481313 h 164"/>
                <a:gd name="T74" fmla="*/ 2147481208 w 290"/>
                <a:gd name="T75" fmla="*/ 2147481313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0"/>
                <a:gd name="T115" fmla="*/ 0 h 164"/>
                <a:gd name="T116" fmla="*/ 290 w 290"/>
                <a:gd name="T117" fmla="*/ 164 h 1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90" h="164">
                  <a:moveTo>
                    <a:pt x="12" y="82"/>
                  </a:moveTo>
                  <a:lnTo>
                    <a:pt x="0" y="10"/>
                  </a:lnTo>
                  <a:lnTo>
                    <a:pt x="36" y="0"/>
                  </a:lnTo>
                  <a:lnTo>
                    <a:pt x="80" y="20"/>
                  </a:lnTo>
                  <a:lnTo>
                    <a:pt x="100" y="42"/>
                  </a:lnTo>
                  <a:lnTo>
                    <a:pt x="118" y="42"/>
                  </a:lnTo>
                  <a:lnTo>
                    <a:pt x="134" y="40"/>
                  </a:lnTo>
                  <a:lnTo>
                    <a:pt x="146" y="38"/>
                  </a:lnTo>
                  <a:lnTo>
                    <a:pt x="160" y="46"/>
                  </a:lnTo>
                  <a:lnTo>
                    <a:pt x="164" y="50"/>
                  </a:lnTo>
                  <a:lnTo>
                    <a:pt x="170" y="58"/>
                  </a:lnTo>
                  <a:lnTo>
                    <a:pt x="172" y="66"/>
                  </a:lnTo>
                  <a:lnTo>
                    <a:pt x="174" y="70"/>
                  </a:lnTo>
                  <a:lnTo>
                    <a:pt x="182" y="72"/>
                  </a:lnTo>
                  <a:lnTo>
                    <a:pt x="188" y="88"/>
                  </a:lnTo>
                  <a:lnTo>
                    <a:pt x="208" y="88"/>
                  </a:lnTo>
                  <a:lnTo>
                    <a:pt x="210" y="96"/>
                  </a:lnTo>
                  <a:lnTo>
                    <a:pt x="218" y="98"/>
                  </a:lnTo>
                  <a:lnTo>
                    <a:pt x="222" y="88"/>
                  </a:lnTo>
                  <a:lnTo>
                    <a:pt x="230" y="80"/>
                  </a:lnTo>
                  <a:lnTo>
                    <a:pt x="234" y="76"/>
                  </a:lnTo>
                  <a:lnTo>
                    <a:pt x="244" y="68"/>
                  </a:lnTo>
                  <a:lnTo>
                    <a:pt x="252" y="68"/>
                  </a:lnTo>
                  <a:lnTo>
                    <a:pt x="248" y="76"/>
                  </a:lnTo>
                  <a:lnTo>
                    <a:pt x="244" y="82"/>
                  </a:lnTo>
                  <a:lnTo>
                    <a:pt x="250" y="82"/>
                  </a:lnTo>
                  <a:lnTo>
                    <a:pt x="252" y="84"/>
                  </a:lnTo>
                  <a:lnTo>
                    <a:pt x="262" y="86"/>
                  </a:lnTo>
                  <a:lnTo>
                    <a:pt x="266" y="82"/>
                  </a:lnTo>
                  <a:lnTo>
                    <a:pt x="280" y="90"/>
                  </a:lnTo>
                  <a:lnTo>
                    <a:pt x="290" y="94"/>
                  </a:lnTo>
                  <a:lnTo>
                    <a:pt x="284" y="102"/>
                  </a:lnTo>
                  <a:lnTo>
                    <a:pt x="272" y="108"/>
                  </a:lnTo>
                  <a:lnTo>
                    <a:pt x="258" y="112"/>
                  </a:lnTo>
                  <a:lnTo>
                    <a:pt x="248" y="106"/>
                  </a:lnTo>
                  <a:lnTo>
                    <a:pt x="242" y="110"/>
                  </a:lnTo>
                  <a:lnTo>
                    <a:pt x="256" y="102"/>
                  </a:lnTo>
                  <a:lnTo>
                    <a:pt x="256" y="98"/>
                  </a:lnTo>
                  <a:lnTo>
                    <a:pt x="248" y="92"/>
                  </a:lnTo>
                  <a:lnTo>
                    <a:pt x="242" y="98"/>
                  </a:lnTo>
                  <a:lnTo>
                    <a:pt x="232" y="96"/>
                  </a:lnTo>
                  <a:lnTo>
                    <a:pt x="232" y="108"/>
                  </a:lnTo>
                  <a:lnTo>
                    <a:pt x="226" y="110"/>
                  </a:lnTo>
                  <a:lnTo>
                    <a:pt x="224" y="120"/>
                  </a:lnTo>
                  <a:lnTo>
                    <a:pt x="208" y="120"/>
                  </a:lnTo>
                  <a:lnTo>
                    <a:pt x="208" y="126"/>
                  </a:lnTo>
                  <a:lnTo>
                    <a:pt x="210" y="128"/>
                  </a:lnTo>
                  <a:lnTo>
                    <a:pt x="216" y="132"/>
                  </a:lnTo>
                  <a:lnTo>
                    <a:pt x="222" y="136"/>
                  </a:lnTo>
                  <a:lnTo>
                    <a:pt x="226" y="142"/>
                  </a:lnTo>
                  <a:lnTo>
                    <a:pt x="226" y="152"/>
                  </a:lnTo>
                  <a:lnTo>
                    <a:pt x="222" y="162"/>
                  </a:lnTo>
                  <a:lnTo>
                    <a:pt x="216" y="164"/>
                  </a:lnTo>
                  <a:lnTo>
                    <a:pt x="204" y="162"/>
                  </a:lnTo>
                  <a:lnTo>
                    <a:pt x="202" y="152"/>
                  </a:lnTo>
                  <a:lnTo>
                    <a:pt x="196" y="148"/>
                  </a:lnTo>
                  <a:lnTo>
                    <a:pt x="190" y="148"/>
                  </a:lnTo>
                  <a:lnTo>
                    <a:pt x="176" y="144"/>
                  </a:lnTo>
                  <a:lnTo>
                    <a:pt x="164" y="132"/>
                  </a:lnTo>
                  <a:lnTo>
                    <a:pt x="150" y="130"/>
                  </a:lnTo>
                  <a:lnTo>
                    <a:pt x="140" y="122"/>
                  </a:lnTo>
                  <a:lnTo>
                    <a:pt x="128" y="114"/>
                  </a:lnTo>
                  <a:lnTo>
                    <a:pt x="118" y="102"/>
                  </a:lnTo>
                  <a:lnTo>
                    <a:pt x="112" y="96"/>
                  </a:lnTo>
                  <a:lnTo>
                    <a:pt x="108" y="88"/>
                  </a:lnTo>
                  <a:lnTo>
                    <a:pt x="86" y="88"/>
                  </a:lnTo>
                  <a:lnTo>
                    <a:pt x="80" y="86"/>
                  </a:lnTo>
                  <a:lnTo>
                    <a:pt x="78" y="76"/>
                  </a:lnTo>
                  <a:lnTo>
                    <a:pt x="76" y="70"/>
                  </a:lnTo>
                  <a:lnTo>
                    <a:pt x="70" y="64"/>
                  </a:lnTo>
                  <a:lnTo>
                    <a:pt x="52" y="58"/>
                  </a:lnTo>
                  <a:lnTo>
                    <a:pt x="42" y="62"/>
                  </a:lnTo>
                  <a:lnTo>
                    <a:pt x="28" y="72"/>
                  </a:lnTo>
                  <a:lnTo>
                    <a:pt x="28" y="80"/>
                  </a:lnTo>
                  <a:lnTo>
                    <a:pt x="28" y="84"/>
                  </a:lnTo>
                  <a:lnTo>
                    <a:pt x="12" y="82"/>
                  </a:lnTo>
                  <a:close/>
                </a:path>
              </a:pathLst>
            </a:custGeom>
            <a:solidFill>
              <a:srgbClr val="C0C0C0"/>
            </a:solidFill>
            <a:ln w="12700">
              <a:solidFill>
                <a:schemeClr val="bg1"/>
              </a:solidFill>
              <a:round/>
              <a:headEnd/>
              <a:tailEnd/>
            </a:ln>
          </p:spPr>
          <p:txBody>
            <a:bodyPr/>
            <a:lstStyle/>
            <a:p>
              <a:endParaRPr lang="en-GB"/>
            </a:p>
          </p:txBody>
        </p:sp>
        <p:sp>
          <p:nvSpPr>
            <p:cNvPr id="58824" name="Freeform 115"/>
            <p:cNvSpPr>
              <a:spLocks/>
            </p:cNvSpPr>
            <p:nvPr/>
          </p:nvSpPr>
          <p:spPr bwMode="auto">
            <a:xfrm>
              <a:off x="3242" y="1339"/>
              <a:ext cx="610" cy="290"/>
            </a:xfrm>
            <a:custGeom>
              <a:avLst/>
              <a:gdLst>
                <a:gd name="T0" fmla="*/ 2147481253 w 610"/>
                <a:gd name="T1" fmla="*/ 2147481208 h 290"/>
                <a:gd name="T2" fmla="*/ 2147481253 w 610"/>
                <a:gd name="T3" fmla="*/ 2147481208 h 290"/>
                <a:gd name="T4" fmla="*/ 2147481253 w 610"/>
                <a:gd name="T5" fmla="*/ 2147481208 h 290"/>
                <a:gd name="T6" fmla="*/ 2147481253 w 610"/>
                <a:gd name="T7" fmla="*/ 2147481208 h 290"/>
                <a:gd name="T8" fmla="*/ 2147481253 w 610"/>
                <a:gd name="T9" fmla="*/ 2147481208 h 290"/>
                <a:gd name="T10" fmla="*/ 2147481253 w 610"/>
                <a:gd name="T11" fmla="*/ 2147481208 h 290"/>
                <a:gd name="T12" fmla="*/ 2147481253 w 610"/>
                <a:gd name="T13" fmla="*/ 2147481208 h 290"/>
                <a:gd name="T14" fmla="*/ 2147481253 w 610"/>
                <a:gd name="T15" fmla="*/ 2147481208 h 290"/>
                <a:gd name="T16" fmla="*/ 2147481253 w 610"/>
                <a:gd name="T17" fmla="*/ 2147481208 h 290"/>
                <a:gd name="T18" fmla="*/ 2147481253 w 610"/>
                <a:gd name="T19" fmla="*/ 2147481208 h 290"/>
                <a:gd name="T20" fmla="*/ 2147481253 w 610"/>
                <a:gd name="T21" fmla="*/ 2147481208 h 290"/>
                <a:gd name="T22" fmla="*/ 2147481253 w 610"/>
                <a:gd name="T23" fmla="*/ 2147481208 h 290"/>
                <a:gd name="T24" fmla="*/ 2147481253 w 610"/>
                <a:gd name="T25" fmla="*/ 2147481208 h 290"/>
                <a:gd name="T26" fmla="*/ 2147481253 w 610"/>
                <a:gd name="T27" fmla="*/ 2147481208 h 290"/>
                <a:gd name="T28" fmla="*/ 2147481253 w 610"/>
                <a:gd name="T29" fmla="*/ 2147481208 h 290"/>
                <a:gd name="T30" fmla="*/ 0 w 610"/>
                <a:gd name="T31" fmla="*/ 2147481208 h 290"/>
                <a:gd name="T32" fmla="*/ 0 w 610"/>
                <a:gd name="T33" fmla="*/ 2147481208 h 290"/>
                <a:gd name="T34" fmla="*/ 2147481253 w 610"/>
                <a:gd name="T35" fmla="*/ 2147481208 h 290"/>
                <a:gd name="T36" fmla="*/ 2147481253 w 610"/>
                <a:gd name="T37" fmla="*/ 2147481208 h 290"/>
                <a:gd name="T38" fmla="*/ 2147481253 w 610"/>
                <a:gd name="T39" fmla="*/ 2147481208 h 290"/>
                <a:gd name="T40" fmla="*/ 2147481253 w 610"/>
                <a:gd name="T41" fmla="*/ 2147481208 h 290"/>
                <a:gd name="T42" fmla="*/ 2147481253 w 610"/>
                <a:gd name="T43" fmla="*/ 2147481208 h 290"/>
                <a:gd name="T44" fmla="*/ 2147481253 w 610"/>
                <a:gd name="T45" fmla="*/ 2147481208 h 290"/>
                <a:gd name="T46" fmla="*/ 2147481253 w 610"/>
                <a:gd name="T47" fmla="*/ 2147481208 h 290"/>
                <a:gd name="T48" fmla="*/ 2147481253 w 610"/>
                <a:gd name="T49" fmla="*/ 2147481208 h 290"/>
                <a:gd name="T50" fmla="*/ 2147481253 w 610"/>
                <a:gd name="T51" fmla="*/ 2147481208 h 290"/>
                <a:gd name="T52" fmla="*/ 2147481253 w 610"/>
                <a:gd name="T53" fmla="*/ 2147481208 h 290"/>
                <a:gd name="T54" fmla="*/ 2147481253 w 610"/>
                <a:gd name="T55" fmla="*/ 2147481208 h 290"/>
                <a:gd name="T56" fmla="*/ 2147481253 w 610"/>
                <a:gd name="T57" fmla="*/ 2147481208 h 290"/>
                <a:gd name="T58" fmla="*/ 2147481253 w 610"/>
                <a:gd name="T59" fmla="*/ 2147481208 h 290"/>
                <a:gd name="T60" fmla="*/ 2147481253 w 610"/>
                <a:gd name="T61" fmla="*/ 2147481208 h 290"/>
                <a:gd name="T62" fmla="*/ 2147481253 w 610"/>
                <a:gd name="T63" fmla="*/ 2147481208 h 290"/>
                <a:gd name="T64" fmla="*/ 2147481253 w 610"/>
                <a:gd name="T65" fmla="*/ 2147481208 h 290"/>
                <a:gd name="T66" fmla="*/ 2147481253 w 610"/>
                <a:gd name="T67" fmla="*/ 2147481208 h 290"/>
                <a:gd name="T68" fmla="*/ 2147481253 w 610"/>
                <a:gd name="T69" fmla="*/ 2147481208 h 290"/>
                <a:gd name="T70" fmla="*/ 2147481253 w 610"/>
                <a:gd name="T71" fmla="*/ 2147481208 h 290"/>
                <a:gd name="T72" fmla="*/ 2147481253 w 610"/>
                <a:gd name="T73" fmla="*/ 2147481208 h 290"/>
                <a:gd name="T74" fmla="*/ 2147481253 w 610"/>
                <a:gd name="T75" fmla="*/ 2147481208 h 290"/>
                <a:gd name="T76" fmla="*/ 2147481253 w 610"/>
                <a:gd name="T77" fmla="*/ 2147481208 h 290"/>
                <a:gd name="T78" fmla="*/ 2147481253 w 610"/>
                <a:gd name="T79" fmla="*/ 2147481208 h 290"/>
                <a:gd name="T80" fmla="*/ 2147481253 w 610"/>
                <a:gd name="T81" fmla="*/ 2147481208 h 290"/>
                <a:gd name="T82" fmla="*/ 2147481253 w 610"/>
                <a:gd name="T83" fmla="*/ 2147481208 h 290"/>
                <a:gd name="T84" fmla="*/ 2147481253 w 610"/>
                <a:gd name="T85" fmla="*/ 2147481208 h 290"/>
                <a:gd name="T86" fmla="*/ 2147481253 w 610"/>
                <a:gd name="T87" fmla="*/ 2147481208 h 290"/>
                <a:gd name="T88" fmla="*/ 2147481253 w 610"/>
                <a:gd name="T89" fmla="*/ 2147481208 h 290"/>
                <a:gd name="T90" fmla="*/ 2147481253 w 610"/>
                <a:gd name="T91" fmla="*/ 2147481208 h 290"/>
                <a:gd name="T92" fmla="*/ 2147481253 w 610"/>
                <a:gd name="T93" fmla="*/ 2147481208 h 290"/>
                <a:gd name="T94" fmla="*/ 2147481253 w 610"/>
                <a:gd name="T95" fmla="*/ 2147481208 h 290"/>
                <a:gd name="T96" fmla="*/ 2147481253 w 610"/>
                <a:gd name="T97" fmla="*/ 2147481208 h 290"/>
                <a:gd name="T98" fmla="*/ 2147481253 w 610"/>
                <a:gd name="T99" fmla="*/ 2147481208 h 290"/>
                <a:gd name="T100" fmla="*/ 2147481253 w 610"/>
                <a:gd name="T101" fmla="*/ 2147481208 h 290"/>
                <a:gd name="T102" fmla="*/ 2147481253 w 610"/>
                <a:gd name="T103" fmla="*/ 2147481208 h 290"/>
                <a:gd name="T104" fmla="*/ 2147481253 w 610"/>
                <a:gd name="T105" fmla="*/ 2147481208 h 290"/>
                <a:gd name="T106" fmla="*/ 2147481253 w 610"/>
                <a:gd name="T107" fmla="*/ 2147481208 h 290"/>
                <a:gd name="T108" fmla="*/ 2147481253 w 610"/>
                <a:gd name="T109" fmla="*/ 2147481208 h 290"/>
                <a:gd name="T110" fmla="*/ 2147481253 w 610"/>
                <a:gd name="T111" fmla="*/ 2147481208 h 290"/>
                <a:gd name="T112" fmla="*/ 2147481253 w 610"/>
                <a:gd name="T113" fmla="*/ 2147481208 h 290"/>
                <a:gd name="T114" fmla="*/ 2147481253 w 610"/>
                <a:gd name="T115" fmla="*/ 2147481208 h 290"/>
                <a:gd name="T116" fmla="*/ 2147481253 w 610"/>
                <a:gd name="T117" fmla="*/ 2147481208 h 290"/>
                <a:gd name="T118" fmla="*/ 2147481253 w 610"/>
                <a:gd name="T119" fmla="*/ 2147481208 h 290"/>
                <a:gd name="T120" fmla="*/ 2147481253 w 610"/>
                <a:gd name="T121" fmla="*/ 2147481208 h 290"/>
                <a:gd name="T122" fmla="*/ 2147481253 w 610"/>
                <a:gd name="T123" fmla="*/ 2147481208 h 290"/>
                <a:gd name="T124" fmla="*/ 2147481253 w 610"/>
                <a:gd name="T125" fmla="*/ 2147481208 h 2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10"/>
                <a:gd name="T190" fmla="*/ 0 h 290"/>
                <a:gd name="T191" fmla="*/ 610 w 610"/>
                <a:gd name="T192" fmla="*/ 290 h 29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10" h="290">
                  <a:moveTo>
                    <a:pt x="126" y="256"/>
                  </a:moveTo>
                  <a:lnTo>
                    <a:pt x="118" y="258"/>
                  </a:lnTo>
                  <a:lnTo>
                    <a:pt x="116" y="266"/>
                  </a:lnTo>
                  <a:lnTo>
                    <a:pt x="116" y="272"/>
                  </a:lnTo>
                  <a:lnTo>
                    <a:pt x="110" y="266"/>
                  </a:lnTo>
                  <a:lnTo>
                    <a:pt x="108" y="252"/>
                  </a:lnTo>
                  <a:lnTo>
                    <a:pt x="106" y="244"/>
                  </a:lnTo>
                  <a:lnTo>
                    <a:pt x="98" y="240"/>
                  </a:lnTo>
                  <a:lnTo>
                    <a:pt x="92" y="238"/>
                  </a:lnTo>
                  <a:lnTo>
                    <a:pt x="76" y="226"/>
                  </a:lnTo>
                  <a:lnTo>
                    <a:pt x="66" y="216"/>
                  </a:lnTo>
                  <a:lnTo>
                    <a:pt x="62" y="206"/>
                  </a:lnTo>
                  <a:lnTo>
                    <a:pt x="68" y="208"/>
                  </a:lnTo>
                  <a:lnTo>
                    <a:pt x="80" y="210"/>
                  </a:lnTo>
                  <a:lnTo>
                    <a:pt x="76" y="194"/>
                  </a:lnTo>
                  <a:lnTo>
                    <a:pt x="86" y="194"/>
                  </a:lnTo>
                  <a:lnTo>
                    <a:pt x="100" y="194"/>
                  </a:lnTo>
                  <a:lnTo>
                    <a:pt x="98" y="182"/>
                  </a:lnTo>
                  <a:lnTo>
                    <a:pt x="98" y="170"/>
                  </a:lnTo>
                  <a:lnTo>
                    <a:pt x="92" y="162"/>
                  </a:lnTo>
                  <a:lnTo>
                    <a:pt x="86" y="162"/>
                  </a:lnTo>
                  <a:lnTo>
                    <a:pt x="82" y="166"/>
                  </a:lnTo>
                  <a:lnTo>
                    <a:pt x="76" y="166"/>
                  </a:lnTo>
                  <a:lnTo>
                    <a:pt x="68" y="162"/>
                  </a:lnTo>
                  <a:lnTo>
                    <a:pt x="58" y="162"/>
                  </a:lnTo>
                  <a:lnTo>
                    <a:pt x="44" y="174"/>
                  </a:lnTo>
                  <a:lnTo>
                    <a:pt x="38" y="164"/>
                  </a:lnTo>
                  <a:lnTo>
                    <a:pt x="26" y="148"/>
                  </a:lnTo>
                  <a:lnTo>
                    <a:pt x="10" y="146"/>
                  </a:lnTo>
                  <a:lnTo>
                    <a:pt x="8" y="138"/>
                  </a:lnTo>
                  <a:lnTo>
                    <a:pt x="4" y="138"/>
                  </a:lnTo>
                  <a:lnTo>
                    <a:pt x="0" y="138"/>
                  </a:lnTo>
                  <a:lnTo>
                    <a:pt x="0" y="136"/>
                  </a:lnTo>
                  <a:lnTo>
                    <a:pt x="0" y="118"/>
                  </a:lnTo>
                  <a:lnTo>
                    <a:pt x="0" y="104"/>
                  </a:lnTo>
                  <a:lnTo>
                    <a:pt x="8" y="94"/>
                  </a:lnTo>
                  <a:lnTo>
                    <a:pt x="18" y="106"/>
                  </a:lnTo>
                  <a:lnTo>
                    <a:pt x="28" y="102"/>
                  </a:lnTo>
                  <a:lnTo>
                    <a:pt x="26" y="90"/>
                  </a:lnTo>
                  <a:lnTo>
                    <a:pt x="50" y="70"/>
                  </a:lnTo>
                  <a:lnTo>
                    <a:pt x="72" y="72"/>
                  </a:lnTo>
                  <a:lnTo>
                    <a:pt x="92" y="78"/>
                  </a:lnTo>
                  <a:lnTo>
                    <a:pt x="108" y="90"/>
                  </a:lnTo>
                  <a:lnTo>
                    <a:pt x="118" y="88"/>
                  </a:lnTo>
                  <a:lnTo>
                    <a:pt x="130" y="92"/>
                  </a:lnTo>
                  <a:lnTo>
                    <a:pt x="136" y="84"/>
                  </a:lnTo>
                  <a:lnTo>
                    <a:pt x="170" y="84"/>
                  </a:lnTo>
                  <a:lnTo>
                    <a:pt x="182" y="92"/>
                  </a:lnTo>
                  <a:lnTo>
                    <a:pt x="188" y="92"/>
                  </a:lnTo>
                  <a:lnTo>
                    <a:pt x="200" y="92"/>
                  </a:lnTo>
                  <a:lnTo>
                    <a:pt x="216" y="90"/>
                  </a:lnTo>
                  <a:lnTo>
                    <a:pt x="218" y="76"/>
                  </a:lnTo>
                  <a:lnTo>
                    <a:pt x="192" y="68"/>
                  </a:lnTo>
                  <a:lnTo>
                    <a:pt x="196" y="60"/>
                  </a:lnTo>
                  <a:lnTo>
                    <a:pt x="198" y="50"/>
                  </a:lnTo>
                  <a:lnTo>
                    <a:pt x="216" y="46"/>
                  </a:lnTo>
                  <a:lnTo>
                    <a:pt x="200" y="40"/>
                  </a:lnTo>
                  <a:lnTo>
                    <a:pt x="194" y="28"/>
                  </a:lnTo>
                  <a:lnTo>
                    <a:pt x="218" y="28"/>
                  </a:lnTo>
                  <a:lnTo>
                    <a:pt x="290" y="10"/>
                  </a:lnTo>
                  <a:lnTo>
                    <a:pt x="300" y="0"/>
                  </a:lnTo>
                  <a:lnTo>
                    <a:pt x="330" y="4"/>
                  </a:lnTo>
                  <a:lnTo>
                    <a:pt x="342" y="24"/>
                  </a:lnTo>
                  <a:lnTo>
                    <a:pt x="380" y="28"/>
                  </a:lnTo>
                  <a:lnTo>
                    <a:pt x="378" y="36"/>
                  </a:lnTo>
                  <a:lnTo>
                    <a:pt x="396" y="36"/>
                  </a:lnTo>
                  <a:lnTo>
                    <a:pt x="416" y="20"/>
                  </a:lnTo>
                  <a:lnTo>
                    <a:pt x="424" y="20"/>
                  </a:lnTo>
                  <a:lnTo>
                    <a:pt x="424" y="30"/>
                  </a:lnTo>
                  <a:lnTo>
                    <a:pt x="442" y="38"/>
                  </a:lnTo>
                  <a:lnTo>
                    <a:pt x="498" y="88"/>
                  </a:lnTo>
                  <a:lnTo>
                    <a:pt x="506" y="90"/>
                  </a:lnTo>
                  <a:lnTo>
                    <a:pt x="506" y="80"/>
                  </a:lnTo>
                  <a:lnTo>
                    <a:pt x="518" y="82"/>
                  </a:lnTo>
                  <a:lnTo>
                    <a:pt x="520" y="90"/>
                  </a:lnTo>
                  <a:lnTo>
                    <a:pt x="542" y="94"/>
                  </a:lnTo>
                  <a:lnTo>
                    <a:pt x="546" y="84"/>
                  </a:lnTo>
                  <a:lnTo>
                    <a:pt x="572" y="102"/>
                  </a:lnTo>
                  <a:lnTo>
                    <a:pt x="590" y="112"/>
                  </a:lnTo>
                  <a:lnTo>
                    <a:pt x="610" y="116"/>
                  </a:lnTo>
                  <a:lnTo>
                    <a:pt x="604" y="120"/>
                  </a:lnTo>
                  <a:lnTo>
                    <a:pt x="584" y="140"/>
                  </a:lnTo>
                  <a:lnTo>
                    <a:pt x="594" y="152"/>
                  </a:lnTo>
                  <a:lnTo>
                    <a:pt x="588" y="160"/>
                  </a:lnTo>
                  <a:lnTo>
                    <a:pt x="580" y="164"/>
                  </a:lnTo>
                  <a:lnTo>
                    <a:pt x="570" y="164"/>
                  </a:lnTo>
                  <a:lnTo>
                    <a:pt x="556" y="160"/>
                  </a:lnTo>
                  <a:lnTo>
                    <a:pt x="560" y="172"/>
                  </a:lnTo>
                  <a:lnTo>
                    <a:pt x="558" y="188"/>
                  </a:lnTo>
                  <a:lnTo>
                    <a:pt x="558" y="196"/>
                  </a:lnTo>
                  <a:lnTo>
                    <a:pt x="552" y="200"/>
                  </a:lnTo>
                  <a:lnTo>
                    <a:pt x="534" y="196"/>
                  </a:lnTo>
                  <a:lnTo>
                    <a:pt x="536" y="204"/>
                  </a:lnTo>
                  <a:lnTo>
                    <a:pt x="546" y="226"/>
                  </a:lnTo>
                  <a:lnTo>
                    <a:pt x="548" y="240"/>
                  </a:lnTo>
                  <a:lnTo>
                    <a:pt x="542" y="252"/>
                  </a:lnTo>
                  <a:lnTo>
                    <a:pt x="528" y="246"/>
                  </a:lnTo>
                  <a:lnTo>
                    <a:pt x="514" y="246"/>
                  </a:lnTo>
                  <a:lnTo>
                    <a:pt x="492" y="246"/>
                  </a:lnTo>
                  <a:lnTo>
                    <a:pt x="480" y="246"/>
                  </a:lnTo>
                  <a:lnTo>
                    <a:pt x="458" y="238"/>
                  </a:lnTo>
                  <a:lnTo>
                    <a:pt x="448" y="244"/>
                  </a:lnTo>
                  <a:lnTo>
                    <a:pt x="448" y="252"/>
                  </a:lnTo>
                  <a:lnTo>
                    <a:pt x="426" y="246"/>
                  </a:lnTo>
                  <a:lnTo>
                    <a:pt x="414" y="248"/>
                  </a:lnTo>
                  <a:lnTo>
                    <a:pt x="414" y="260"/>
                  </a:lnTo>
                  <a:lnTo>
                    <a:pt x="406" y="260"/>
                  </a:lnTo>
                  <a:lnTo>
                    <a:pt x="386" y="274"/>
                  </a:lnTo>
                  <a:lnTo>
                    <a:pt x="380" y="284"/>
                  </a:lnTo>
                  <a:lnTo>
                    <a:pt x="380" y="290"/>
                  </a:lnTo>
                  <a:lnTo>
                    <a:pt x="372" y="288"/>
                  </a:lnTo>
                  <a:lnTo>
                    <a:pt x="370" y="280"/>
                  </a:lnTo>
                  <a:lnTo>
                    <a:pt x="350" y="280"/>
                  </a:lnTo>
                  <a:lnTo>
                    <a:pt x="344" y="264"/>
                  </a:lnTo>
                  <a:lnTo>
                    <a:pt x="336" y="262"/>
                  </a:lnTo>
                  <a:lnTo>
                    <a:pt x="332" y="250"/>
                  </a:lnTo>
                  <a:lnTo>
                    <a:pt x="308" y="230"/>
                  </a:lnTo>
                  <a:lnTo>
                    <a:pt x="262" y="234"/>
                  </a:lnTo>
                  <a:lnTo>
                    <a:pt x="242" y="212"/>
                  </a:lnTo>
                  <a:lnTo>
                    <a:pt x="198" y="192"/>
                  </a:lnTo>
                  <a:lnTo>
                    <a:pt x="162" y="202"/>
                  </a:lnTo>
                  <a:lnTo>
                    <a:pt x="174" y="274"/>
                  </a:lnTo>
                  <a:lnTo>
                    <a:pt x="164" y="274"/>
                  </a:lnTo>
                  <a:lnTo>
                    <a:pt x="150" y="260"/>
                  </a:lnTo>
                  <a:lnTo>
                    <a:pt x="138" y="256"/>
                  </a:lnTo>
                  <a:lnTo>
                    <a:pt x="126" y="256"/>
                  </a:lnTo>
                  <a:close/>
                </a:path>
              </a:pathLst>
            </a:custGeom>
            <a:solidFill>
              <a:srgbClr val="C0C0C0"/>
            </a:solidFill>
            <a:ln w="12700">
              <a:solidFill>
                <a:schemeClr val="bg1"/>
              </a:solidFill>
              <a:round/>
              <a:headEnd/>
              <a:tailEnd/>
            </a:ln>
          </p:spPr>
          <p:txBody>
            <a:bodyPr/>
            <a:lstStyle/>
            <a:p>
              <a:endParaRPr lang="en-GB"/>
            </a:p>
          </p:txBody>
        </p:sp>
        <p:sp>
          <p:nvSpPr>
            <p:cNvPr id="58825" name="Freeform 116"/>
            <p:cNvSpPr>
              <a:spLocks/>
            </p:cNvSpPr>
            <p:nvPr/>
          </p:nvSpPr>
          <p:spPr bwMode="auto">
            <a:xfrm>
              <a:off x="2884" y="965"/>
              <a:ext cx="2114" cy="650"/>
            </a:xfrm>
            <a:custGeom>
              <a:avLst/>
              <a:gdLst>
                <a:gd name="T0" fmla="*/ 2147481120 w 2114"/>
                <a:gd name="T1" fmla="*/ 2147481305 h 650"/>
                <a:gd name="T2" fmla="*/ 2147481120 w 2114"/>
                <a:gd name="T3" fmla="*/ 2147481305 h 650"/>
                <a:gd name="T4" fmla="*/ 2147481120 w 2114"/>
                <a:gd name="T5" fmla="*/ 2147481305 h 650"/>
                <a:gd name="T6" fmla="*/ 2147481120 w 2114"/>
                <a:gd name="T7" fmla="*/ 2147481305 h 650"/>
                <a:gd name="T8" fmla="*/ 2147481120 w 2114"/>
                <a:gd name="T9" fmla="*/ 2147481305 h 650"/>
                <a:gd name="T10" fmla="*/ 2147481120 w 2114"/>
                <a:gd name="T11" fmla="*/ 2147481305 h 650"/>
                <a:gd name="T12" fmla="*/ 2147481120 w 2114"/>
                <a:gd name="T13" fmla="*/ 2147481305 h 650"/>
                <a:gd name="T14" fmla="*/ 2147481120 w 2114"/>
                <a:gd name="T15" fmla="*/ 2147481305 h 650"/>
                <a:gd name="T16" fmla="*/ 2147481120 w 2114"/>
                <a:gd name="T17" fmla="*/ 2147481305 h 650"/>
                <a:gd name="T18" fmla="*/ 2147481120 w 2114"/>
                <a:gd name="T19" fmla="*/ 2147481305 h 650"/>
                <a:gd name="T20" fmla="*/ 2147481120 w 2114"/>
                <a:gd name="T21" fmla="*/ 2147481305 h 650"/>
                <a:gd name="T22" fmla="*/ 2147481120 w 2114"/>
                <a:gd name="T23" fmla="*/ 2147481305 h 650"/>
                <a:gd name="T24" fmla="*/ 2147481120 w 2114"/>
                <a:gd name="T25" fmla="*/ 2147481305 h 650"/>
                <a:gd name="T26" fmla="*/ 2147481120 w 2114"/>
                <a:gd name="T27" fmla="*/ 2147481305 h 650"/>
                <a:gd name="T28" fmla="*/ 2147481120 w 2114"/>
                <a:gd name="T29" fmla="*/ 2147481305 h 650"/>
                <a:gd name="T30" fmla="*/ 2147481120 w 2114"/>
                <a:gd name="T31" fmla="*/ 2147481305 h 650"/>
                <a:gd name="T32" fmla="*/ 2147481120 w 2114"/>
                <a:gd name="T33" fmla="*/ 2147481305 h 650"/>
                <a:gd name="T34" fmla="*/ 2147481120 w 2114"/>
                <a:gd name="T35" fmla="*/ 2147481305 h 650"/>
                <a:gd name="T36" fmla="*/ 2147481120 w 2114"/>
                <a:gd name="T37" fmla="*/ 2147481305 h 650"/>
                <a:gd name="T38" fmla="*/ 2147481120 w 2114"/>
                <a:gd name="T39" fmla="*/ 2147481305 h 650"/>
                <a:gd name="T40" fmla="*/ 2147481120 w 2114"/>
                <a:gd name="T41" fmla="*/ 2147481305 h 650"/>
                <a:gd name="T42" fmla="*/ 2147481120 w 2114"/>
                <a:gd name="T43" fmla="*/ 2147481305 h 650"/>
                <a:gd name="T44" fmla="*/ 2147481120 w 2114"/>
                <a:gd name="T45" fmla="*/ 2147481305 h 650"/>
                <a:gd name="T46" fmla="*/ 2147481120 w 2114"/>
                <a:gd name="T47" fmla="*/ 2147481305 h 650"/>
                <a:gd name="T48" fmla="*/ 2147481120 w 2114"/>
                <a:gd name="T49" fmla="*/ 2147481305 h 650"/>
                <a:gd name="T50" fmla="*/ 2147481120 w 2114"/>
                <a:gd name="T51" fmla="*/ 2147481305 h 650"/>
                <a:gd name="T52" fmla="*/ 2147481120 w 2114"/>
                <a:gd name="T53" fmla="*/ 2147481305 h 650"/>
                <a:gd name="T54" fmla="*/ 2147481120 w 2114"/>
                <a:gd name="T55" fmla="*/ 2147481305 h 650"/>
                <a:gd name="T56" fmla="*/ 2147481120 w 2114"/>
                <a:gd name="T57" fmla="*/ 2147481305 h 650"/>
                <a:gd name="T58" fmla="*/ 2147481120 w 2114"/>
                <a:gd name="T59" fmla="*/ 2147481305 h 650"/>
                <a:gd name="T60" fmla="*/ 2147481120 w 2114"/>
                <a:gd name="T61" fmla="*/ 0 h 650"/>
                <a:gd name="T62" fmla="*/ 2147481120 w 2114"/>
                <a:gd name="T63" fmla="*/ 2147481305 h 650"/>
                <a:gd name="T64" fmla="*/ 2147481120 w 2114"/>
                <a:gd name="T65" fmla="*/ 2147481305 h 650"/>
                <a:gd name="T66" fmla="*/ 2147481120 w 2114"/>
                <a:gd name="T67" fmla="*/ 2147481305 h 650"/>
                <a:gd name="T68" fmla="*/ 2147481120 w 2114"/>
                <a:gd name="T69" fmla="*/ 2147481305 h 650"/>
                <a:gd name="T70" fmla="*/ 2147481120 w 2114"/>
                <a:gd name="T71" fmla="*/ 2147481305 h 650"/>
                <a:gd name="T72" fmla="*/ 2147481120 w 2114"/>
                <a:gd name="T73" fmla="*/ 2147481305 h 650"/>
                <a:gd name="T74" fmla="*/ 2147481120 w 2114"/>
                <a:gd name="T75" fmla="*/ 2147481305 h 650"/>
                <a:gd name="T76" fmla="*/ 2147481120 w 2114"/>
                <a:gd name="T77" fmla="*/ 2147481305 h 650"/>
                <a:gd name="T78" fmla="*/ 2147481120 w 2114"/>
                <a:gd name="T79" fmla="*/ 2147481305 h 650"/>
                <a:gd name="T80" fmla="*/ 2147481120 w 2114"/>
                <a:gd name="T81" fmla="*/ 2147481305 h 650"/>
                <a:gd name="T82" fmla="*/ 2147481120 w 2114"/>
                <a:gd name="T83" fmla="*/ 2147481305 h 650"/>
                <a:gd name="T84" fmla="*/ 2147481120 w 2114"/>
                <a:gd name="T85" fmla="*/ 2147481305 h 650"/>
                <a:gd name="T86" fmla="*/ 2147481120 w 2114"/>
                <a:gd name="T87" fmla="*/ 2147481305 h 650"/>
                <a:gd name="T88" fmla="*/ 2147481120 w 2114"/>
                <a:gd name="T89" fmla="*/ 2147481305 h 650"/>
                <a:gd name="T90" fmla="*/ 2147481120 w 2114"/>
                <a:gd name="T91" fmla="*/ 2147481305 h 650"/>
                <a:gd name="T92" fmla="*/ 2147481120 w 2114"/>
                <a:gd name="T93" fmla="*/ 2147481305 h 650"/>
                <a:gd name="T94" fmla="*/ 2147481120 w 2114"/>
                <a:gd name="T95" fmla="*/ 2147481305 h 650"/>
                <a:gd name="T96" fmla="*/ 2147481120 w 2114"/>
                <a:gd name="T97" fmla="*/ 2147481305 h 650"/>
                <a:gd name="T98" fmla="*/ 2147481120 w 2114"/>
                <a:gd name="T99" fmla="*/ 2147481305 h 650"/>
                <a:gd name="T100" fmla="*/ 2147481120 w 2114"/>
                <a:gd name="T101" fmla="*/ 2147481305 h 650"/>
                <a:gd name="T102" fmla="*/ 2147481120 w 2114"/>
                <a:gd name="T103" fmla="*/ 2147481305 h 650"/>
                <a:gd name="T104" fmla="*/ 2147481120 w 2114"/>
                <a:gd name="T105" fmla="*/ 2147481305 h 650"/>
                <a:gd name="T106" fmla="*/ 2147481120 w 2114"/>
                <a:gd name="T107" fmla="*/ 2147481305 h 650"/>
                <a:gd name="T108" fmla="*/ 2147481120 w 2114"/>
                <a:gd name="T109" fmla="*/ 2147481305 h 650"/>
                <a:gd name="T110" fmla="*/ 2147481120 w 2114"/>
                <a:gd name="T111" fmla="*/ 2147481305 h 650"/>
                <a:gd name="T112" fmla="*/ 2147481120 w 2114"/>
                <a:gd name="T113" fmla="*/ 2147481305 h 650"/>
                <a:gd name="T114" fmla="*/ 2147481120 w 2114"/>
                <a:gd name="T115" fmla="*/ 2147481305 h 650"/>
                <a:gd name="T116" fmla="*/ 2147481120 w 2114"/>
                <a:gd name="T117" fmla="*/ 2147481305 h 650"/>
                <a:gd name="T118" fmla="*/ 2147481120 w 2114"/>
                <a:gd name="T119" fmla="*/ 2147481305 h 6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14"/>
                <a:gd name="T181" fmla="*/ 0 h 650"/>
                <a:gd name="T182" fmla="*/ 2114 w 2114"/>
                <a:gd name="T183" fmla="*/ 650 h 6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14" h="650">
                  <a:moveTo>
                    <a:pt x="970" y="490"/>
                  </a:moveTo>
                  <a:lnTo>
                    <a:pt x="980" y="480"/>
                  </a:lnTo>
                  <a:lnTo>
                    <a:pt x="992" y="472"/>
                  </a:lnTo>
                  <a:lnTo>
                    <a:pt x="1006" y="466"/>
                  </a:lnTo>
                  <a:lnTo>
                    <a:pt x="1020" y="464"/>
                  </a:lnTo>
                  <a:lnTo>
                    <a:pt x="1028" y="466"/>
                  </a:lnTo>
                  <a:lnTo>
                    <a:pt x="1036" y="468"/>
                  </a:lnTo>
                  <a:lnTo>
                    <a:pt x="1054" y="474"/>
                  </a:lnTo>
                  <a:lnTo>
                    <a:pt x="1074" y="480"/>
                  </a:lnTo>
                  <a:lnTo>
                    <a:pt x="1084" y="482"/>
                  </a:lnTo>
                  <a:lnTo>
                    <a:pt x="1096" y="482"/>
                  </a:lnTo>
                  <a:lnTo>
                    <a:pt x="1102" y="482"/>
                  </a:lnTo>
                  <a:lnTo>
                    <a:pt x="1106" y="480"/>
                  </a:lnTo>
                  <a:lnTo>
                    <a:pt x="1110" y="478"/>
                  </a:lnTo>
                  <a:lnTo>
                    <a:pt x="1112" y="474"/>
                  </a:lnTo>
                  <a:lnTo>
                    <a:pt x="1112" y="470"/>
                  </a:lnTo>
                  <a:lnTo>
                    <a:pt x="1110" y="466"/>
                  </a:lnTo>
                  <a:lnTo>
                    <a:pt x="1104" y="460"/>
                  </a:lnTo>
                  <a:lnTo>
                    <a:pt x="1100" y="454"/>
                  </a:lnTo>
                  <a:lnTo>
                    <a:pt x="1098" y="450"/>
                  </a:lnTo>
                  <a:lnTo>
                    <a:pt x="1096" y="446"/>
                  </a:lnTo>
                  <a:lnTo>
                    <a:pt x="1098" y="444"/>
                  </a:lnTo>
                  <a:lnTo>
                    <a:pt x="1100" y="444"/>
                  </a:lnTo>
                  <a:lnTo>
                    <a:pt x="1106" y="442"/>
                  </a:lnTo>
                  <a:lnTo>
                    <a:pt x="1126" y="442"/>
                  </a:lnTo>
                  <a:lnTo>
                    <a:pt x="1146" y="446"/>
                  </a:lnTo>
                  <a:lnTo>
                    <a:pt x="1156" y="450"/>
                  </a:lnTo>
                  <a:lnTo>
                    <a:pt x="1162" y="456"/>
                  </a:lnTo>
                  <a:lnTo>
                    <a:pt x="1168" y="464"/>
                  </a:lnTo>
                  <a:lnTo>
                    <a:pt x="1172" y="468"/>
                  </a:lnTo>
                  <a:lnTo>
                    <a:pt x="1176" y="470"/>
                  </a:lnTo>
                  <a:lnTo>
                    <a:pt x="1182" y="472"/>
                  </a:lnTo>
                  <a:lnTo>
                    <a:pt x="1190" y="470"/>
                  </a:lnTo>
                  <a:lnTo>
                    <a:pt x="1206" y="468"/>
                  </a:lnTo>
                  <a:lnTo>
                    <a:pt x="1220" y="470"/>
                  </a:lnTo>
                  <a:lnTo>
                    <a:pt x="1234" y="472"/>
                  </a:lnTo>
                  <a:lnTo>
                    <a:pt x="1246" y="478"/>
                  </a:lnTo>
                  <a:lnTo>
                    <a:pt x="1274" y="490"/>
                  </a:lnTo>
                  <a:lnTo>
                    <a:pt x="1288" y="492"/>
                  </a:lnTo>
                  <a:lnTo>
                    <a:pt x="1304" y="494"/>
                  </a:lnTo>
                  <a:lnTo>
                    <a:pt x="1312" y="494"/>
                  </a:lnTo>
                  <a:lnTo>
                    <a:pt x="1320" y="492"/>
                  </a:lnTo>
                  <a:lnTo>
                    <a:pt x="1332" y="484"/>
                  </a:lnTo>
                  <a:lnTo>
                    <a:pt x="1344" y="476"/>
                  </a:lnTo>
                  <a:lnTo>
                    <a:pt x="1350" y="474"/>
                  </a:lnTo>
                  <a:lnTo>
                    <a:pt x="1358" y="474"/>
                  </a:lnTo>
                  <a:lnTo>
                    <a:pt x="1366" y="474"/>
                  </a:lnTo>
                  <a:lnTo>
                    <a:pt x="1378" y="478"/>
                  </a:lnTo>
                  <a:lnTo>
                    <a:pt x="1402" y="486"/>
                  </a:lnTo>
                  <a:lnTo>
                    <a:pt x="1412" y="486"/>
                  </a:lnTo>
                  <a:lnTo>
                    <a:pt x="1422" y="484"/>
                  </a:lnTo>
                  <a:lnTo>
                    <a:pt x="1424" y="482"/>
                  </a:lnTo>
                  <a:lnTo>
                    <a:pt x="1426" y="478"/>
                  </a:lnTo>
                  <a:lnTo>
                    <a:pt x="1426" y="474"/>
                  </a:lnTo>
                  <a:lnTo>
                    <a:pt x="1426" y="468"/>
                  </a:lnTo>
                  <a:lnTo>
                    <a:pt x="1424" y="456"/>
                  </a:lnTo>
                  <a:lnTo>
                    <a:pt x="1422" y="446"/>
                  </a:lnTo>
                  <a:lnTo>
                    <a:pt x="1416" y="438"/>
                  </a:lnTo>
                  <a:lnTo>
                    <a:pt x="1412" y="434"/>
                  </a:lnTo>
                  <a:lnTo>
                    <a:pt x="1408" y="432"/>
                  </a:lnTo>
                  <a:lnTo>
                    <a:pt x="1410" y="426"/>
                  </a:lnTo>
                  <a:lnTo>
                    <a:pt x="1412" y="422"/>
                  </a:lnTo>
                  <a:lnTo>
                    <a:pt x="1416" y="418"/>
                  </a:lnTo>
                  <a:lnTo>
                    <a:pt x="1422" y="416"/>
                  </a:lnTo>
                  <a:lnTo>
                    <a:pt x="1432" y="414"/>
                  </a:lnTo>
                  <a:lnTo>
                    <a:pt x="1446" y="414"/>
                  </a:lnTo>
                  <a:lnTo>
                    <a:pt x="1468" y="416"/>
                  </a:lnTo>
                  <a:lnTo>
                    <a:pt x="1486" y="422"/>
                  </a:lnTo>
                  <a:lnTo>
                    <a:pt x="1500" y="430"/>
                  </a:lnTo>
                  <a:lnTo>
                    <a:pt x="1512" y="440"/>
                  </a:lnTo>
                  <a:lnTo>
                    <a:pt x="1536" y="462"/>
                  </a:lnTo>
                  <a:lnTo>
                    <a:pt x="1548" y="472"/>
                  </a:lnTo>
                  <a:lnTo>
                    <a:pt x="1560" y="480"/>
                  </a:lnTo>
                  <a:lnTo>
                    <a:pt x="1574" y="486"/>
                  </a:lnTo>
                  <a:lnTo>
                    <a:pt x="1590" y="490"/>
                  </a:lnTo>
                  <a:lnTo>
                    <a:pt x="1604" y="494"/>
                  </a:lnTo>
                  <a:lnTo>
                    <a:pt x="1618" y="500"/>
                  </a:lnTo>
                  <a:lnTo>
                    <a:pt x="1624" y="508"/>
                  </a:lnTo>
                  <a:lnTo>
                    <a:pt x="1630" y="516"/>
                  </a:lnTo>
                  <a:lnTo>
                    <a:pt x="1638" y="522"/>
                  </a:lnTo>
                  <a:lnTo>
                    <a:pt x="1644" y="524"/>
                  </a:lnTo>
                  <a:lnTo>
                    <a:pt x="1650" y="524"/>
                  </a:lnTo>
                  <a:lnTo>
                    <a:pt x="1662" y="522"/>
                  </a:lnTo>
                  <a:lnTo>
                    <a:pt x="1668" y="518"/>
                  </a:lnTo>
                  <a:lnTo>
                    <a:pt x="1676" y="512"/>
                  </a:lnTo>
                  <a:lnTo>
                    <a:pt x="1684" y="506"/>
                  </a:lnTo>
                  <a:lnTo>
                    <a:pt x="1692" y="520"/>
                  </a:lnTo>
                  <a:lnTo>
                    <a:pt x="1696" y="532"/>
                  </a:lnTo>
                  <a:lnTo>
                    <a:pt x="1698" y="546"/>
                  </a:lnTo>
                  <a:lnTo>
                    <a:pt x="1698" y="560"/>
                  </a:lnTo>
                  <a:lnTo>
                    <a:pt x="1698" y="566"/>
                  </a:lnTo>
                  <a:lnTo>
                    <a:pt x="1698" y="576"/>
                  </a:lnTo>
                  <a:lnTo>
                    <a:pt x="1690" y="570"/>
                  </a:lnTo>
                  <a:lnTo>
                    <a:pt x="1678" y="566"/>
                  </a:lnTo>
                  <a:lnTo>
                    <a:pt x="1678" y="582"/>
                  </a:lnTo>
                  <a:lnTo>
                    <a:pt x="1686" y="590"/>
                  </a:lnTo>
                  <a:lnTo>
                    <a:pt x="1692" y="598"/>
                  </a:lnTo>
                  <a:lnTo>
                    <a:pt x="1700" y="622"/>
                  </a:lnTo>
                  <a:lnTo>
                    <a:pt x="1708" y="618"/>
                  </a:lnTo>
                  <a:lnTo>
                    <a:pt x="1718" y="616"/>
                  </a:lnTo>
                  <a:lnTo>
                    <a:pt x="1732" y="618"/>
                  </a:lnTo>
                  <a:lnTo>
                    <a:pt x="1738" y="618"/>
                  </a:lnTo>
                  <a:lnTo>
                    <a:pt x="1744" y="616"/>
                  </a:lnTo>
                  <a:lnTo>
                    <a:pt x="1750" y="614"/>
                  </a:lnTo>
                  <a:lnTo>
                    <a:pt x="1754" y="610"/>
                  </a:lnTo>
                  <a:lnTo>
                    <a:pt x="1760" y="598"/>
                  </a:lnTo>
                  <a:lnTo>
                    <a:pt x="1762" y="586"/>
                  </a:lnTo>
                  <a:lnTo>
                    <a:pt x="1764" y="570"/>
                  </a:lnTo>
                  <a:lnTo>
                    <a:pt x="1764" y="556"/>
                  </a:lnTo>
                  <a:lnTo>
                    <a:pt x="1764" y="530"/>
                  </a:lnTo>
                  <a:lnTo>
                    <a:pt x="1762" y="510"/>
                  </a:lnTo>
                  <a:lnTo>
                    <a:pt x="1756" y="490"/>
                  </a:lnTo>
                  <a:lnTo>
                    <a:pt x="1748" y="468"/>
                  </a:lnTo>
                  <a:lnTo>
                    <a:pt x="1736" y="448"/>
                  </a:lnTo>
                  <a:lnTo>
                    <a:pt x="1722" y="430"/>
                  </a:lnTo>
                  <a:lnTo>
                    <a:pt x="1706" y="414"/>
                  </a:lnTo>
                  <a:lnTo>
                    <a:pt x="1696" y="410"/>
                  </a:lnTo>
                  <a:lnTo>
                    <a:pt x="1688" y="406"/>
                  </a:lnTo>
                  <a:lnTo>
                    <a:pt x="1678" y="402"/>
                  </a:lnTo>
                  <a:lnTo>
                    <a:pt x="1668" y="402"/>
                  </a:lnTo>
                  <a:lnTo>
                    <a:pt x="1664" y="402"/>
                  </a:lnTo>
                  <a:lnTo>
                    <a:pt x="1662" y="402"/>
                  </a:lnTo>
                  <a:lnTo>
                    <a:pt x="1658" y="410"/>
                  </a:lnTo>
                  <a:lnTo>
                    <a:pt x="1648" y="404"/>
                  </a:lnTo>
                  <a:lnTo>
                    <a:pt x="1642" y="396"/>
                  </a:lnTo>
                  <a:lnTo>
                    <a:pt x="1636" y="388"/>
                  </a:lnTo>
                  <a:lnTo>
                    <a:pt x="1628" y="380"/>
                  </a:lnTo>
                  <a:lnTo>
                    <a:pt x="1622" y="384"/>
                  </a:lnTo>
                  <a:lnTo>
                    <a:pt x="1612" y="388"/>
                  </a:lnTo>
                  <a:lnTo>
                    <a:pt x="1602" y="392"/>
                  </a:lnTo>
                  <a:lnTo>
                    <a:pt x="1602" y="380"/>
                  </a:lnTo>
                  <a:lnTo>
                    <a:pt x="1604" y="378"/>
                  </a:lnTo>
                  <a:lnTo>
                    <a:pt x="1606" y="374"/>
                  </a:lnTo>
                  <a:lnTo>
                    <a:pt x="1612" y="368"/>
                  </a:lnTo>
                  <a:lnTo>
                    <a:pt x="1614" y="364"/>
                  </a:lnTo>
                  <a:lnTo>
                    <a:pt x="1616" y="358"/>
                  </a:lnTo>
                  <a:lnTo>
                    <a:pt x="1616" y="346"/>
                  </a:lnTo>
                  <a:lnTo>
                    <a:pt x="1618" y="334"/>
                  </a:lnTo>
                  <a:lnTo>
                    <a:pt x="1618" y="330"/>
                  </a:lnTo>
                  <a:lnTo>
                    <a:pt x="1620" y="324"/>
                  </a:lnTo>
                  <a:lnTo>
                    <a:pt x="1628" y="316"/>
                  </a:lnTo>
                  <a:lnTo>
                    <a:pt x="1636" y="310"/>
                  </a:lnTo>
                  <a:lnTo>
                    <a:pt x="1648" y="306"/>
                  </a:lnTo>
                  <a:lnTo>
                    <a:pt x="1660" y="304"/>
                  </a:lnTo>
                  <a:lnTo>
                    <a:pt x="1686" y="306"/>
                  </a:lnTo>
                  <a:lnTo>
                    <a:pt x="1710" y="306"/>
                  </a:lnTo>
                  <a:lnTo>
                    <a:pt x="1728" y="308"/>
                  </a:lnTo>
                  <a:lnTo>
                    <a:pt x="1744" y="312"/>
                  </a:lnTo>
                  <a:lnTo>
                    <a:pt x="1756" y="316"/>
                  </a:lnTo>
                  <a:lnTo>
                    <a:pt x="1770" y="318"/>
                  </a:lnTo>
                  <a:lnTo>
                    <a:pt x="1778" y="316"/>
                  </a:lnTo>
                  <a:lnTo>
                    <a:pt x="1784" y="314"/>
                  </a:lnTo>
                  <a:lnTo>
                    <a:pt x="1790" y="310"/>
                  </a:lnTo>
                  <a:lnTo>
                    <a:pt x="1794" y="306"/>
                  </a:lnTo>
                  <a:lnTo>
                    <a:pt x="1788" y="304"/>
                  </a:lnTo>
                  <a:lnTo>
                    <a:pt x="1782" y="298"/>
                  </a:lnTo>
                  <a:lnTo>
                    <a:pt x="1778" y="290"/>
                  </a:lnTo>
                  <a:lnTo>
                    <a:pt x="1776" y="280"/>
                  </a:lnTo>
                  <a:lnTo>
                    <a:pt x="1776" y="272"/>
                  </a:lnTo>
                  <a:lnTo>
                    <a:pt x="1778" y="270"/>
                  </a:lnTo>
                  <a:lnTo>
                    <a:pt x="1780" y="266"/>
                  </a:lnTo>
                  <a:lnTo>
                    <a:pt x="1784" y="264"/>
                  </a:lnTo>
                  <a:lnTo>
                    <a:pt x="1790" y="264"/>
                  </a:lnTo>
                  <a:lnTo>
                    <a:pt x="1806" y="264"/>
                  </a:lnTo>
                  <a:lnTo>
                    <a:pt x="1820" y="268"/>
                  </a:lnTo>
                  <a:lnTo>
                    <a:pt x="1830" y="274"/>
                  </a:lnTo>
                  <a:lnTo>
                    <a:pt x="1840" y="280"/>
                  </a:lnTo>
                  <a:lnTo>
                    <a:pt x="1850" y="282"/>
                  </a:lnTo>
                  <a:lnTo>
                    <a:pt x="1850" y="274"/>
                  </a:lnTo>
                  <a:lnTo>
                    <a:pt x="1850" y="268"/>
                  </a:lnTo>
                  <a:lnTo>
                    <a:pt x="1852" y="260"/>
                  </a:lnTo>
                  <a:lnTo>
                    <a:pt x="1850" y="246"/>
                  </a:lnTo>
                  <a:lnTo>
                    <a:pt x="1866" y="246"/>
                  </a:lnTo>
                  <a:lnTo>
                    <a:pt x="1868" y="256"/>
                  </a:lnTo>
                  <a:lnTo>
                    <a:pt x="1872" y="264"/>
                  </a:lnTo>
                  <a:lnTo>
                    <a:pt x="1878" y="272"/>
                  </a:lnTo>
                  <a:lnTo>
                    <a:pt x="1884" y="278"/>
                  </a:lnTo>
                  <a:lnTo>
                    <a:pt x="1876" y="288"/>
                  </a:lnTo>
                  <a:lnTo>
                    <a:pt x="1868" y="304"/>
                  </a:lnTo>
                  <a:lnTo>
                    <a:pt x="1862" y="320"/>
                  </a:lnTo>
                  <a:lnTo>
                    <a:pt x="1860" y="336"/>
                  </a:lnTo>
                  <a:lnTo>
                    <a:pt x="1860" y="344"/>
                  </a:lnTo>
                  <a:lnTo>
                    <a:pt x="1864" y="354"/>
                  </a:lnTo>
                  <a:lnTo>
                    <a:pt x="1868" y="362"/>
                  </a:lnTo>
                  <a:lnTo>
                    <a:pt x="1874" y="370"/>
                  </a:lnTo>
                  <a:lnTo>
                    <a:pt x="1890" y="388"/>
                  </a:lnTo>
                  <a:lnTo>
                    <a:pt x="1908" y="404"/>
                  </a:lnTo>
                  <a:lnTo>
                    <a:pt x="1948" y="434"/>
                  </a:lnTo>
                  <a:lnTo>
                    <a:pt x="1964" y="450"/>
                  </a:lnTo>
                  <a:lnTo>
                    <a:pt x="1976" y="464"/>
                  </a:lnTo>
                  <a:lnTo>
                    <a:pt x="1982" y="454"/>
                  </a:lnTo>
                  <a:lnTo>
                    <a:pt x="1984" y="446"/>
                  </a:lnTo>
                  <a:lnTo>
                    <a:pt x="1982" y="440"/>
                  </a:lnTo>
                  <a:lnTo>
                    <a:pt x="1976" y="432"/>
                  </a:lnTo>
                  <a:lnTo>
                    <a:pt x="1974" y="428"/>
                  </a:lnTo>
                  <a:lnTo>
                    <a:pt x="1976" y="426"/>
                  </a:lnTo>
                  <a:lnTo>
                    <a:pt x="1980" y="422"/>
                  </a:lnTo>
                  <a:lnTo>
                    <a:pt x="1986" y="418"/>
                  </a:lnTo>
                  <a:lnTo>
                    <a:pt x="1978" y="412"/>
                  </a:lnTo>
                  <a:lnTo>
                    <a:pt x="1974" y="408"/>
                  </a:lnTo>
                  <a:lnTo>
                    <a:pt x="1974" y="402"/>
                  </a:lnTo>
                  <a:lnTo>
                    <a:pt x="1974" y="398"/>
                  </a:lnTo>
                  <a:lnTo>
                    <a:pt x="1976" y="394"/>
                  </a:lnTo>
                  <a:lnTo>
                    <a:pt x="1986" y="392"/>
                  </a:lnTo>
                  <a:lnTo>
                    <a:pt x="1986" y="390"/>
                  </a:lnTo>
                  <a:lnTo>
                    <a:pt x="1988" y="388"/>
                  </a:lnTo>
                  <a:lnTo>
                    <a:pt x="1988" y="384"/>
                  </a:lnTo>
                  <a:lnTo>
                    <a:pt x="1986" y="382"/>
                  </a:lnTo>
                  <a:lnTo>
                    <a:pt x="1982" y="378"/>
                  </a:lnTo>
                  <a:lnTo>
                    <a:pt x="1974" y="378"/>
                  </a:lnTo>
                  <a:lnTo>
                    <a:pt x="1962" y="378"/>
                  </a:lnTo>
                  <a:lnTo>
                    <a:pt x="1976" y="362"/>
                  </a:lnTo>
                  <a:lnTo>
                    <a:pt x="1962" y="350"/>
                  </a:lnTo>
                  <a:lnTo>
                    <a:pt x="1940" y="338"/>
                  </a:lnTo>
                  <a:lnTo>
                    <a:pt x="1930" y="330"/>
                  </a:lnTo>
                  <a:lnTo>
                    <a:pt x="1922" y="324"/>
                  </a:lnTo>
                  <a:lnTo>
                    <a:pt x="1916" y="316"/>
                  </a:lnTo>
                  <a:lnTo>
                    <a:pt x="1914" y="310"/>
                  </a:lnTo>
                  <a:lnTo>
                    <a:pt x="1916" y="302"/>
                  </a:lnTo>
                  <a:lnTo>
                    <a:pt x="1918" y="294"/>
                  </a:lnTo>
                  <a:lnTo>
                    <a:pt x="1924" y="288"/>
                  </a:lnTo>
                  <a:lnTo>
                    <a:pt x="1928" y="286"/>
                  </a:lnTo>
                  <a:lnTo>
                    <a:pt x="1962" y="286"/>
                  </a:lnTo>
                  <a:lnTo>
                    <a:pt x="1974" y="284"/>
                  </a:lnTo>
                  <a:lnTo>
                    <a:pt x="1986" y="280"/>
                  </a:lnTo>
                  <a:lnTo>
                    <a:pt x="1996" y="276"/>
                  </a:lnTo>
                  <a:lnTo>
                    <a:pt x="2006" y="270"/>
                  </a:lnTo>
                  <a:lnTo>
                    <a:pt x="2028" y="256"/>
                  </a:lnTo>
                  <a:lnTo>
                    <a:pt x="2038" y="250"/>
                  </a:lnTo>
                  <a:lnTo>
                    <a:pt x="2052" y="244"/>
                  </a:lnTo>
                  <a:lnTo>
                    <a:pt x="2046" y="234"/>
                  </a:lnTo>
                  <a:lnTo>
                    <a:pt x="2040" y="228"/>
                  </a:lnTo>
                  <a:lnTo>
                    <a:pt x="2032" y="224"/>
                  </a:lnTo>
                  <a:lnTo>
                    <a:pt x="2022" y="222"/>
                  </a:lnTo>
                  <a:lnTo>
                    <a:pt x="2002" y="220"/>
                  </a:lnTo>
                  <a:lnTo>
                    <a:pt x="1992" y="218"/>
                  </a:lnTo>
                  <a:lnTo>
                    <a:pt x="1982" y="212"/>
                  </a:lnTo>
                  <a:lnTo>
                    <a:pt x="1996" y="208"/>
                  </a:lnTo>
                  <a:lnTo>
                    <a:pt x="2006" y="202"/>
                  </a:lnTo>
                  <a:lnTo>
                    <a:pt x="2000" y="196"/>
                  </a:lnTo>
                  <a:lnTo>
                    <a:pt x="1994" y="190"/>
                  </a:lnTo>
                  <a:lnTo>
                    <a:pt x="2006" y="188"/>
                  </a:lnTo>
                  <a:lnTo>
                    <a:pt x="2020" y="192"/>
                  </a:lnTo>
                  <a:lnTo>
                    <a:pt x="2052" y="200"/>
                  </a:lnTo>
                  <a:lnTo>
                    <a:pt x="2082" y="208"/>
                  </a:lnTo>
                  <a:lnTo>
                    <a:pt x="2094" y="212"/>
                  </a:lnTo>
                  <a:lnTo>
                    <a:pt x="2106" y="212"/>
                  </a:lnTo>
                  <a:lnTo>
                    <a:pt x="2110" y="212"/>
                  </a:lnTo>
                  <a:lnTo>
                    <a:pt x="2114" y="210"/>
                  </a:lnTo>
                  <a:lnTo>
                    <a:pt x="2114" y="208"/>
                  </a:lnTo>
                  <a:lnTo>
                    <a:pt x="2114" y="204"/>
                  </a:lnTo>
                  <a:lnTo>
                    <a:pt x="2112" y="200"/>
                  </a:lnTo>
                  <a:lnTo>
                    <a:pt x="2106" y="194"/>
                  </a:lnTo>
                  <a:lnTo>
                    <a:pt x="2104" y="190"/>
                  </a:lnTo>
                  <a:lnTo>
                    <a:pt x="2100" y="186"/>
                  </a:lnTo>
                  <a:lnTo>
                    <a:pt x="2084" y="178"/>
                  </a:lnTo>
                  <a:lnTo>
                    <a:pt x="2066" y="174"/>
                  </a:lnTo>
                  <a:lnTo>
                    <a:pt x="2046" y="172"/>
                  </a:lnTo>
                  <a:lnTo>
                    <a:pt x="2036" y="172"/>
                  </a:lnTo>
                  <a:lnTo>
                    <a:pt x="2032" y="172"/>
                  </a:lnTo>
                  <a:lnTo>
                    <a:pt x="2028" y="174"/>
                  </a:lnTo>
                  <a:lnTo>
                    <a:pt x="2006" y="162"/>
                  </a:lnTo>
                  <a:lnTo>
                    <a:pt x="1980" y="152"/>
                  </a:lnTo>
                  <a:lnTo>
                    <a:pt x="1952" y="142"/>
                  </a:lnTo>
                  <a:lnTo>
                    <a:pt x="1920" y="134"/>
                  </a:lnTo>
                  <a:lnTo>
                    <a:pt x="1890" y="130"/>
                  </a:lnTo>
                  <a:lnTo>
                    <a:pt x="1858" y="126"/>
                  </a:lnTo>
                  <a:lnTo>
                    <a:pt x="1826" y="122"/>
                  </a:lnTo>
                  <a:lnTo>
                    <a:pt x="1798" y="122"/>
                  </a:lnTo>
                  <a:lnTo>
                    <a:pt x="1790" y="120"/>
                  </a:lnTo>
                  <a:lnTo>
                    <a:pt x="1778" y="118"/>
                  </a:lnTo>
                  <a:lnTo>
                    <a:pt x="1774" y="118"/>
                  </a:lnTo>
                  <a:lnTo>
                    <a:pt x="1772" y="122"/>
                  </a:lnTo>
                  <a:lnTo>
                    <a:pt x="1774" y="128"/>
                  </a:lnTo>
                  <a:lnTo>
                    <a:pt x="1782" y="138"/>
                  </a:lnTo>
                  <a:lnTo>
                    <a:pt x="1766" y="138"/>
                  </a:lnTo>
                  <a:lnTo>
                    <a:pt x="1756" y="132"/>
                  </a:lnTo>
                  <a:lnTo>
                    <a:pt x="1742" y="128"/>
                  </a:lnTo>
                  <a:lnTo>
                    <a:pt x="1728" y="126"/>
                  </a:lnTo>
                  <a:lnTo>
                    <a:pt x="1712" y="126"/>
                  </a:lnTo>
                  <a:lnTo>
                    <a:pt x="1678" y="128"/>
                  </a:lnTo>
                  <a:lnTo>
                    <a:pt x="1662" y="128"/>
                  </a:lnTo>
                  <a:lnTo>
                    <a:pt x="1648" y="126"/>
                  </a:lnTo>
                  <a:lnTo>
                    <a:pt x="1638" y="124"/>
                  </a:lnTo>
                  <a:lnTo>
                    <a:pt x="1632" y="120"/>
                  </a:lnTo>
                  <a:lnTo>
                    <a:pt x="1626" y="114"/>
                  </a:lnTo>
                  <a:lnTo>
                    <a:pt x="1620" y="108"/>
                  </a:lnTo>
                  <a:lnTo>
                    <a:pt x="1610" y="104"/>
                  </a:lnTo>
                  <a:lnTo>
                    <a:pt x="1590" y="102"/>
                  </a:lnTo>
                  <a:lnTo>
                    <a:pt x="1562" y="102"/>
                  </a:lnTo>
                  <a:lnTo>
                    <a:pt x="1522" y="106"/>
                  </a:lnTo>
                  <a:lnTo>
                    <a:pt x="1510" y="106"/>
                  </a:lnTo>
                  <a:lnTo>
                    <a:pt x="1498" y="102"/>
                  </a:lnTo>
                  <a:lnTo>
                    <a:pt x="1490" y="96"/>
                  </a:lnTo>
                  <a:lnTo>
                    <a:pt x="1480" y="90"/>
                  </a:lnTo>
                  <a:lnTo>
                    <a:pt x="1464" y="76"/>
                  </a:lnTo>
                  <a:lnTo>
                    <a:pt x="1454" y="72"/>
                  </a:lnTo>
                  <a:lnTo>
                    <a:pt x="1444" y="70"/>
                  </a:lnTo>
                  <a:lnTo>
                    <a:pt x="1438" y="72"/>
                  </a:lnTo>
                  <a:lnTo>
                    <a:pt x="1434" y="74"/>
                  </a:lnTo>
                  <a:lnTo>
                    <a:pt x="1432" y="82"/>
                  </a:lnTo>
                  <a:lnTo>
                    <a:pt x="1426" y="82"/>
                  </a:lnTo>
                  <a:lnTo>
                    <a:pt x="1410" y="84"/>
                  </a:lnTo>
                  <a:lnTo>
                    <a:pt x="1400" y="82"/>
                  </a:lnTo>
                  <a:lnTo>
                    <a:pt x="1388" y="80"/>
                  </a:lnTo>
                  <a:lnTo>
                    <a:pt x="1374" y="76"/>
                  </a:lnTo>
                  <a:lnTo>
                    <a:pt x="1360" y="70"/>
                  </a:lnTo>
                  <a:lnTo>
                    <a:pt x="1354" y="68"/>
                  </a:lnTo>
                  <a:lnTo>
                    <a:pt x="1348" y="68"/>
                  </a:lnTo>
                  <a:lnTo>
                    <a:pt x="1342" y="72"/>
                  </a:lnTo>
                  <a:lnTo>
                    <a:pt x="1338" y="78"/>
                  </a:lnTo>
                  <a:lnTo>
                    <a:pt x="1332" y="88"/>
                  </a:lnTo>
                  <a:lnTo>
                    <a:pt x="1328" y="94"/>
                  </a:lnTo>
                  <a:lnTo>
                    <a:pt x="1324" y="96"/>
                  </a:lnTo>
                  <a:lnTo>
                    <a:pt x="1314" y="100"/>
                  </a:lnTo>
                  <a:lnTo>
                    <a:pt x="1302" y="102"/>
                  </a:lnTo>
                  <a:lnTo>
                    <a:pt x="1278" y="104"/>
                  </a:lnTo>
                  <a:lnTo>
                    <a:pt x="1234" y="102"/>
                  </a:lnTo>
                  <a:lnTo>
                    <a:pt x="1220" y="100"/>
                  </a:lnTo>
                  <a:lnTo>
                    <a:pt x="1208" y="96"/>
                  </a:lnTo>
                  <a:lnTo>
                    <a:pt x="1196" y="90"/>
                  </a:lnTo>
                  <a:lnTo>
                    <a:pt x="1186" y="84"/>
                  </a:lnTo>
                  <a:lnTo>
                    <a:pt x="1174" y="76"/>
                  </a:lnTo>
                  <a:lnTo>
                    <a:pt x="1162" y="70"/>
                  </a:lnTo>
                  <a:lnTo>
                    <a:pt x="1146" y="66"/>
                  </a:lnTo>
                  <a:lnTo>
                    <a:pt x="1126" y="64"/>
                  </a:lnTo>
                  <a:lnTo>
                    <a:pt x="1114" y="62"/>
                  </a:lnTo>
                  <a:lnTo>
                    <a:pt x="1094" y="60"/>
                  </a:lnTo>
                  <a:lnTo>
                    <a:pt x="1052" y="58"/>
                  </a:lnTo>
                  <a:lnTo>
                    <a:pt x="992" y="60"/>
                  </a:lnTo>
                  <a:lnTo>
                    <a:pt x="964" y="58"/>
                  </a:lnTo>
                  <a:lnTo>
                    <a:pt x="932" y="56"/>
                  </a:lnTo>
                  <a:lnTo>
                    <a:pt x="946" y="48"/>
                  </a:lnTo>
                  <a:lnTo>
                    <a:pt x="952" y="42"/>
                  </a:lnTo>
                  <a:lnTo>
                    <a:pt x="956" y="36"/>
                  </a:lnTo>
                  <a:lnTo>
                    <a:pt x="940" y="28"/>
                  </a:lnTo>
                  <a:lnTo>
                    <a:pt x="916" y="20"/>
                  </a:lnTo>
                  <a:lnTo>
                    <a:pt x="890" y="12"/>
                  </a:lnTo>
                  <a:lnTo>
                    <a:pt x="860" y="4"/>
                  </a:lnTo>
                  <a:lnTo>
                    <a:pt x="832" y="2"/>
                  </a:lnTo>
                  <a:lnTo>
                    <a:pt x="820" y="0"/>
                  </a:lnTo>
                  <a:lnTo>
                    <a:pt x="808" y="2"/>
                  </a:lnTo>
                  <a:lnTo>
                    <a:pt x="798" y="4"/>
                  </a:lnTo>
                  <a:lnTo>
                    <a:pt x="790" y="8"/>
                  </a:lnTo>
                  <a:lnTo>
                    <a:pt x="786" y="14"/>
                  </a:lnTo>
                  <a:lnTo>
                    <a:pt x="782" y="22"/>
                  </a:lnTo>
                  <a:lnTo>
                    <a:pt x="764" y="20"/>
                  </a:lnTo>
                  <a:lnTo>
                    <a:pt x="744" y="18"/>
                  </a:lnTo>
                  <a:lnTo>
                    <a:pt x="718" y="20"/>
                  </a:lnTo>
                  <a:lnTo>
                    <a:pt x="690" y="26"/>
                  </a:lnTo>
                  <a:lnTo>
                    <a:pt x="676" y="30"/>
                  </a:lnTo>
                  <a:lnTo>
                    <a:pt x="664" y="34"/>
                  </a:lnTo>
                  <a:lnTo>
                    <a:pt x="654" y="40"/>
                  </a:lnTo>
                  <a:lnTo>
                    <a:pt x="648" y="48"/>
                  </a:lnTo>
                  <a:lnTo>
                    <a:pt x="654" y="48"/>
                  </a:lnTo>
                  <a:lnTo>
                    <a:pt x="664" y="54"/>
                  </a:lnTo>
                  <a:lnTo>
                    <a:pt x="652" y="56"/>
                  </a:lnTo>
                  <a:lnTo>
                    <a:pt x="640" y="58"/>
                  </a:lnTo>
                  <a:lnTo>
                    <a:pt x="622" y="58"/>
                  </a:lnTo>
                  <a:lnTo>
                    <a:pt x="606" y="60"/>
                  </a:lnTo>
                  <a:lnTo>
                    <a:pt x="618" y="78"/>
                  </a:lnTo>
                  <a:lnTo>
                    <a:pt x="604" y="78"/>
                  </a:lnTo>
                  <a:lnTo>
                    <a:pt x="594" y="80"/>
                  </a:lnTo>
                  <a:lnTo>
                    <a:pt x="590" y="84"/>
                  </a:lnTo>
                  <a:lnTo>
                    <a:pt x="588" y="88"/>
                  </a:lnTo>
                  <a:lnTo>
                    <a:pt x="586" y="92"/>
                  </a:lnTo>
                  <a:lnTo>
                    <a:pt x="588" y="96"/>
                  </a:lnTo>
                  <a:lnTo>
                    <a:pt x="590" y="102"/>
                  </a:lnTo>
                  <a:lnTo>
                    <a:pt x="582" y="100"/>
                  </a:lnTo>
                  <a:lnTo>
                    <a:pt x="576" y="96"/>
                  </a:lnTo>
                  <a:lnTo>
                    <a:pt x="564" y="88"/>
                  </a:lnTo>
                  <a:lnTo>
                    <a:pt x="554" y="78"/>
                  </a:lnTo>
                  <a:lnTo>
                    <a:pt x="548" y="76"/>
                  </a:lnTo>
                  <a:lnTo>
                    <a:pt x="540" y="72"/>
                  </a:lnTo>
                  <a:lnTo>
                    <a:pt x="540" y="76"/>
                  </a:lnTo>
                  <a:lnTo>
                    <a:pt x="538" y="84"/>
                  </a:lnTo>
                  <a:lnTo>
                    <a:pt x="540" y="90"/>
                  </a:lnTo>
                  <a:lnTo>
                    <a:pt x="544" y="96"/>
                  </a:lnTo>
                  <a:lnTo>
                    <a:pt x="552" y="102"/>
                  </a:lnTo>
                  <a:lnTo>
                    <a:pt x="562" y="108"/>
                  </a:lnTo>
                  <a:lnTo>
                    <a:pt x="562" y="132"/>
                  </a:lnTo>
                  <a:lnTo>
                    <a:pt x="550" y="124"/>
                  </a:lnTo>
                  <a:lnTo>
                    <a:pt x="542" y="116"/>
                  </a:lnTo>
                  <a:lnTo>
                    <a:pt x="530" y="94"/>
                  </a:lnTo>
                  <a:lnTo>
                    <a:pt x="522" y="86"/>
                  </a:lnTo>
                  <a:lnTo>
                    <a:pt x="514" y="78"/>
                  </a:lnTo>
                  <a:lnTo>
                    <a:pt x="500" y="72"/>
                  </a:lnTo>
                  <a:lnTo>
                    <a:pt x="484" y="70"/>
                  </a:lnTo>
                  <a:lnTo>
                    <a:pt x="476" y="72"/>
                  </a:lnTo>
                  <a:lnTo>
                    <a:pt x="470" y="76"/>
                  </a:lnTo>
                  <a:lnTo>
                    <a:pt x="466" y="84"/>
                  </a:lnTo>
                  <a:lnTo>
                    <a:pt x="466" y="94"/>
                  </a:lnTo>
                  <a:lnTo>
                    <a:pt x="466" y="100"/>
                  </a:lnTo>
                  <a:lnTo>
                    <a:pt x="470" y="108"/>
                  </a:lnTo>
                  <a:lnTo>
                    <a:pt x="474" y="116"/>
                  </a:lnTo>
                  <a:lnTo>
                    <a:pt x="480" y="122"/>
                  </a:lnTo>
                  <a:lnTo>
                    <a:pt x="488" y="128"/>
                  </a:lnTo>
                  <a:lnTo>
                    <a:pt x="496" y="134"/>
                  </a:lnTo>
                  <a:lnTo>
                    <a:pt x="504" y="136"/>
                  </a:lnTo>
                  <a:lnTo>
                    <a:pt x="514" y="138"/>
                  </a:lnTo>
                  <a:lnTo>
                    <a:pt x="504" y="144"/>
                  </a:lnTo>
                  <a:lnTo>
                    <a:pt x="494" y="144"/>
                  </a:lnTo>
                  <a:lnTo>
                    <a:pt x="484" y="142"/>
                  </a:lnTo>
                  <a:lnTo>
                    <a:pt x="474" y="140"/>
                  </a:lnTo>
                  <a:lnTo>
                    <a:pt x="452" y="130"/>
                  </a:lnTo>
                  <a:lnTo>
                    <a:pt x="442" y="126"/>
                  </a:lnTo>
                  <a:lnTo>
                    <a:pt x="430" y="124"/>
                  </a:lnTo>
                  <a:lnTo>
                    <a:pt x="394" y="124"/>
                  </a:lnTo>
                  <a:lnTo>
                    <a:pt x="396" y="128"/>
                  </a:lnTo>
                  <a:lnTo>
                    <a:pt x="398" y="138"/>
                  </a:lnTo>
                  <a:lnTo>
                    <a:pt x="398" y="142"/>
                  </a:lnTo>
                  <a:lnTo>
                    <a:pt x="396" y="142"/>
                  </a:lnTo>
                  <a:lnTo>
                    <a:pt x="390" y="140"/>
                  </a:lnTo>
                  <a:lnTo>
                    <a:pt x="382" y="132"/>
                  </a:lnTo>
                  <a:lnTo>
                    <a:pt x="376" y="130"/>
                  </a:lnTo>
                  <a:lnTo>
                    <a:pt x="372" y="130"/>
                  </a:lnTo>
                  <a:lnTo>
                    <a:pt x="366" y="132"/>
                  </a:lnTo>
                  <a:lnTo>
                    <a:pt x="360" y="136"/>
                  </a:lnTo>
                  <a:lnTo>
                    <a:pt x="346" y="144"/>
                  </a:lnTo>
                  <a:lnTo>
                    <a:pt x="338" y="146"/>
                  </a:lnTo>
                  <a:lnTo>
                    <a:pt x="330" y="148"/>
                  </a:lnTo>
                  <a:lnTo>
                    <a:pt x="326" y="146"/>
                  </a:lnTo>
                  <a:lnTo>
                    <a:pt x="324" y="142"/>
                  </a:lnTo>
                  <a:lnTo>
                    <a:pt x="320" y="140"/>
                  </a:lnTo>
                  <a:lnTo>
                    <a:pt x="312" y="138"/>
                  </a:lnTo>
                  <a:lnTo>
                    <a:pt x="302" y="140"/>
                  </a:lnTo>
                  <a:lnTo>
                    <a:pt x="290" y="142"/>
                  </a:lnTo>
                  <a:lnTo>
                    <a:pt x="280" y="146"/>
                  </a:lnTo>
                  <a:lnTo>
                    <a:pt x="270" y="152"/>
                  </a:lnTo>
                  <a:lnTo>
                    <a:pt x="254" y="162"/>
                  </a:lnTo>
                  <a:lnTo>
                    <a:pt x="240" y="174"/>
                  </a:lnTo>
                  <a:lnTo>
                    <a:pt x="234" y="168"/>
                  </a:lnTo>
                  <a:lnTo>
                    <a:pt x="232" y="162"/>
                  </a:lnTo>
                  <a:lnTo>
                    <a:pt x="230" y="154"/>
                  </a:lnTo>
                  <a:lnTo>
                    <a:pt x="230" y="144"/>
                  </a:lnTo>
                  <a:lnTo>
                    <a:pt x="206" y="144"/>
                  </a:lnTo>
                  <a:lnTo>
                    <a:pt x="208" y="154"/>
                  </a:lnTo>
                  <a:lnTo>
                    <a:pt x="210" y="160"/>
                  </a:lnTo>
                  <a:lnTo>
                    <a:pt x="212" y="168"/>
                  </a:lnTo>
                  <a:lnTo>
                    <a:pt x="214" y="178"/>
                  </a:lnTo>
                  <a:lnTo>
                    <a:pt x="204" y="178"/>
                  </a:lnTo>
                  <a:lnTo>
                    <a:pt x="194" y="180"/>
                  </a:lnTo>
                  <a:lnTo>
                    <a:pt x="186" y="184"/>
                  </a:lnTo>
                  <a:lnTo>
                    <a:pt x="180" y="188"/>
                  </a:lnTo>
                  <a:lnTo>
                    <a:pt x="170" y="198"/>
                  </a:lnTo>
                  <a:lnTo>
                    <a:pt x="160" y="210"/>
                  </a:lnTo>
                  <a:lnTo>
                    <a:pt x="142" y="204"/>
                  </a:lnTo>
                  <a:lnTo>
                    <a:pt x="128" y="202"/>
                  </a:lnTo>
                  <a:lnTo>
                    <a:pt x="136" y="212"/>
                  </a:lnTo>
                  <a:lnTo>
                    <a:pt x="140" y="220"/>
                  </a:lnTo>
                  <a:lnTo>
                    <a:pt x="142" y="224"/>
                  </a:lnTo>
                  <a:lnTo>
                    <a:pt x="128" y="224"/>
                  </a:lnTo>
                  <a:lnTo>
                    <a:pt x="118" y="222"/>
                  </a:lnTo>
                  <a:lnTo>
                    <a:pt x="110" y="216"/>
                  </a:lnTo>
                  <a:lnTo>
                    <a:pt x="102" y="210"/>
                  </a:lnTo>
                  <a:lnTo>
                    <a:pt x="92" y="192"/>
                  </a:lnTo>
                  <a:lnTo>
                    <a:pt x="82" y="178"/>
                  </a:lnTo>
                  <a:lnTo>
                    <a:pt x="92" y="178"/>
                  </a:lnTo>
                  <a:lnTo>
                    <a:pt x="104" y="182"/>
                  </a:lnTo>
                  <a:lnTo>
                    <a:pt x="118" y="184"/>
                  </a:lnTo>
                  <a:lnTo>
                    <a:pt x="134" y="186"/>
                  </a:lnTo>
                  <a:lnTo>
                    <a:pt x="144" y="184"/>
                  </a:lnTo>
                  <a:lnTo>
                    <a:pt x="154" y="182"/>
                  </a:lnTo>
                  <a:lnTo>
                    <a:pt x="170" y="174"/>
                  </a:lnTo>
                  <a:lnTo>
                    <a:pt x="168" y="168"/>
                  </a:lnTo>
                  <a:lnTo>
                    <a:pt x="162" y="162"/>
                  </a:lnTo>
                  <a:lnTo>
                    <a:pt x="156" y="156"/>
                  </a:lnTo>
                  <a:lnTo>
                    <a:pt x="150" y="152"/>
                  </a:lnTo>
                  <a:lnTo>
                    <a:pt x="130" y="146"/>
                  </a:lnTo>
                  <a:lnTo>
                    <a:pt x="108" y="140"/>
                  </a:lnTo>
                  <a:lnTo>
                    <a:pt x="60" y="132"/>
                  </a:lnTo>
                  <a:lnTo>
                    <a:pt x="40" y="126"/>
                  </a:lnTo>
                  <a:lnTo>
                    <a:pt x="32" y="122"/>
                  </a:lnTo>
                  <a:lnTo>
                    <a:pt x="26" y="118"/>
                  </a:lnTo>
                  <a:lnTo>
                    <a:pt x="26" y="130"/>
                  </a:lnTo>
                  <a:lnTo>
                    <a:pt x="8" y="134"/>
                  </a:lnTo>
                  <a:lnTo>
                    <a:pt x="2" y="138"/>
                  </a:lnTo>
                  <a:lnTo>
                    <a:pt x="2" y="142"/>
                  </a:lnTo>
                  <a:lnTo>
                    <a:pt x="0" y="146"/>
                  </a:lnTo>
                  <a:lnTo>
                    <a:pt x="2" y="150"/>
                  </a:lnTo>
                  <a:lnTo>
                    <a:pt x="4" y="152"/>
                  </a:lnTo>
                  <a:lnTo>
                    <a:pt x="12" y="154"/>
                  </a:lnTo>
                  <a:lnTo>
                    <a:pt x="20" y="156"/>
                  </a:lnTo>
                  <a:lnTo>
                    <a:pt x="22" y="158"/>
                  </a:lnTo>
                  <a:lnTo>
                    <a:pt x="22" y="160"/>
                  </a:lnTo>
                  <a:lnTo>
                    <a:pt x="22" y="164"/>
                  </a:lnTo>
                  <a:lnTo>
                    <a:pt x="20" y="168"/>
                  </a:lnTo>
                  <a:lnTo>
                    <a:pt x="16" y="170"/>
                  </a:lnTo>
                  <a:lnTo>
                    <a:pt x="16" y="174"/>
                  </a:lnTo>
                  <a:lnTo>
                    <a:pt x="16" y="176"/>
                  </a:lnTo>
                  <a:lnTo>
                    <a:pt x="18" y="178"/>
                  </a:lnTo>
                  <a:lnTo>
                    <a:pt x="20" y="176"/>
                  </a:lnTo>
                  <a:lnTo>
                    <a:pt x="26" y="174"/>
                  </a:lnTo>
                  <a:lnTo>
                    <a:pt x="26" y="186"/>
                  </a:lnTo>
                  <a:lnTo>
                    <a:pt x="30" y="198"/>
                  </a:lnTo>
                  <a:lnTo>
                    <a:pt x="34" y="206"/>
                  </a:lnTo>
                  <a:lnTo>
                    <a:pt x="36" y="210"/>
                  </a:lnTo>
                  <a:lnTo>
                    <a:pt x="40" y="212"/>
                  </a:lnTo>
                  <a:lnTo>
                    <a:pt x="40" y="216"/>
                  </a:lnTo>
                  <a:lnTo>
                    <a:pt x="42" y="222"/>
                  </a:lnTo>
                  <a:lnTo>
                    <a:pt x="44" y="226"/>
                  </a:lnTo>
                  <a:lnTo>
                    <a:pt x="44" y="232"/>
                  </a:lnTo>
                  <a:lnTo>
                    <a:pt x="54" y="238"/>
                  </a:lnTo>
                  <a:lnTo>
                    <a:pt x="62" y="244"/>
                  </a:lnTo>
                  <a:lnTo>
                    <a:pt x="62" y="256"/>
                  </a:lnTo>
                  <a:lnTo>
                    <a:pt x="50" y="258"/>
                  </a:lnTo>
                  <a:lnTo>
                    <a:pt x="42" y="264"/>
                  </a:lnTo>
                  <a:lnTo>
                    <a:pt x="30" y="278"/>
                  </a:lnTo>
                  <a:lnTo>
                    <a:pt x="36" y="284"/>
                  </a:lnTo>
                  <a:lnTo>
                    <a:pt x="40" y="286"/>
                  </a:lnTo>
                  <a:lnTo>
                    <a:pt x="44" y="288"/>
                  </a:lnTo>
                  <a:lnTo>
                    <a:pt x="36" y="296"/>
                  </a:lnTo>
                  <a:lnTo>
                    <a:pt x="30" y="302"/>
                  </a:lnTo>
                  <a:lnTo>
                    <a:pt x="24" y="304"/>
                  </a:lnTo>
                  <a:lnTo>
                    <a:pt x="22" y="314"/>
                  </a:lnTo>
                  <a:lnTo>
                    <a:pt x="16" y="316"/>
                  </a:lnTo>
                  <a:lnTo>
                    <a:pt x="18" y="322"/>
                  </a:lnTo>
                  <a:lnTo>
                    <a:pt x="22" y="332"/>
                  </a:lnTo>
                  <a:lnTo>
                    <a:pt x="28" y="342"/>
                  </a:lnTo>
                  <a:lnTo>
                    <a:pt x="32" y="352"/>
                  </a:lnTo>
                  <a:lnTo>
                    <a:pt x="34" y="362"/>
                  </a:lnTo>
                  <a:lnTo>
                    <a:pt x="34" y="364"/>
                  </a:lnTo>
                  <a:lnTo>
                    <a:pt x="36" y="364"/>
                  </a:lnTo>
                  <a:lnTo>
                    <a:pt x="38" y="364"/>
                  </a:lnTo>
                  <a:lnTo>
                    <a:pt x="46" y="362"/>
                  </a:lnTo>
                  <a:lnTo>
                    <a:pt x="54" y="358"/>
                  </a:lnTo>
                  <a:lnTo>
                    <a:pt x="64" y="362"/>
                  </a:lnTo>
                  <a:lnTo>
                    <a:pt x="74" y="362"/>
                  </a:lnTo>
                  <a:lnTo>
                    <a:pt x="86" y="362"/>
                  </a:lnTo>
                  <a:lnTo>
                    <a:pt x="96" y="374"/>
                  </a:lnTo>
                  <a:lnTo>
                    <a:pt x="96" y="384"/>
                  </a:lnTo>
                  <a:lnTo>
                    <a:pt x="102" y="388"/>
                  </a:lnTo>
                  <a:lnTo>
                    <a:pt x="108" y="398"/>
                  </a:lnTo>
                  <a:lnTo>
                    <a:pt x="112" y="402"/>
                  </a:lnTo>
                  <a:lnTo>
                    <a:pt x="116" y="402"/>
                  </a:lnTo>
                  <a:lnTo>
                    <a:pt x="122" y="404"/>
                  </a:lnTo>
                  <a:lnTo>
                    <a:pt x="122" y="402"/>
                  </a:lnTo>
                  <a:lnTo>
                    <a:pt x="124" y="412"/>
                  </a:lnTo>
                  <a:lnTo>
                    <a:pt x="118" y="414"/>
                  </a:lnTo>
                  <a:lnTo>
                    <a:pt x="104" y="416"/>
                  </a:lnTo>
                  <a:lnTo>
                    <a:pt x="110" y="432"/>
                  </a:lnTo>
                  <a:lnTo>
                    <a:pt x="122" y="434"/>
                  </a:lnTo>
                  <a:lnTo>
                    <a:pt x="142" y="428"/>
                  </a:lnTo>
                  <a:lnTo>
                    <a:pt x="154" y="436"/>
                  </a:lnTo>
                  <a:lnTo>
                    <a:pt x="154" y="444"/>
                  </a:lnTo>
                  <a:lnTo>
                    <a:pt x="154" y="452"/>
                  </a:lnTo>
                  <a:lnTo>
                    <a:pt x="172" y="452"/>
                  </a:lnTo>
                  <a:lnTo>
                    <a:pt x="176" y="466"/>
                  </a:lnTo>
                  <a:lnTo>
                    <a:pt x="188" y="468"/>
                  </a:lnTo>
                  <a:lnTo>
                    <a:pt x="192" y="472"/>
                  </a:lnTo>
                  <a:lnTo>
                    <a:pt x="208" y="468"/>
                  </a:lnTo>
                  <a:lnTo>
                    <a:pt x="212" y="476"/>
                  </a:lnTo>
                  <a:lnTo>
                    <a:pt x="222" y="478"/>
                  </a:lnTo>
                  <a:lnTo>
                    <a:pt x="230" y="480"/>
                  </a:lnTo>
                  <a:lnTo>
                    <a:pt x="240" y="482"/>
                  </a:lnTo>
                  <a:lnTo>
                    <a:pt x="246" y="484"/>
                  </a:lnTo>
                  <a:lnTo>
                    <a:pt x="252" y="486"/>
                  </a:lnTo>
                  <a:lnTo>
                    <a:pt x="254" y="488"/>
                  </a:lnTo>
                  <a:lnTo>
                    <a:pt x="254" y="490"/>
                  </a:lnTo>
                  <a:lnTo>
                    <a:pt x="252" y="492"/>
                  </a:lnTo>
                  <a:lnTo>
                    <a:pt x="248" y="498"/>
                  </a:lnTo>
                  <a:lnTo>
                    <a:pt x="252" y="506"/>
                  </a:lnTo>
                  <a:lnTo>
                    <a:pt x="254" y="514"/>
                  </a:lnTo>
                  <a:lnTo>
                    <a:pt x="254" y="518"/>
                  </a:lnTo>
                  <a:lnTo>
                    <a:pt x="236" y="518"/>
                  </a:lnTo>
                  <a:lnTo>
                    <a:pt x="228" y="526"/>
                  </a:lnTo>
                  <a:lnTo>
                    <a:pt x="228" y="534"/>
                  </a:lnTo>
                  <a:lnTo>
                    <a:pt x="242" y="536"/>
                  </a:lnTo>
                  <a:lnTo>
                    <a:pt x="232" y="542"/>
                  </a:lnTo>
                  <a:lnTo>
                    <a:pt x="222" y="546"/>
                  </a:lnTo>
                  <a:lnTo>
                    <a:pt x="230" y="556"/>
                  </a:lnTo>
                  <a:lnTo>
                    <a:pt x="222" y="558"/>
                  </a:lnTo>
                  <a:lnTo>
                    <a:pt x="222" y="570"/>
                  </a:lnTo>
                  <a:lnTo>
                    <a:pt x="208" y="572"/>
                  </a:lnTo>
                  <a:lnTo>
                    <a:pt x="212" y="576"/>
                  </a:lnTo>
                  <a:lnTo>
                    <a:pt x="216" y="580"/>
                  </a:lnTo>
                  <a:lnTo>
                    <a:pt x="222" y="584"/>
                  </a:lnTo>
                  <a:lnTo>
                    <a:pt x="234" y="586"/>
                  </a:lnTo>
                  <a:lnTo>
                    <a:pt x="258" y="604"/>
                  </a:lnTo>
                  <a:lnTo>
                    <a:pt x="268" y="604"/>
                  </a:lnTo>
                  <a:lnTo>
                    <a:pt x="280" y="604"/>
                  </a:lnTo>
                  <a:lnTo>
                    <a:pt x="292" y="608"/>
                  </a:lnTo>
                  <a:lnTo>
                    <a:pt x="306" y="610"/>
                  </a:lnTo>
                  <a:lnTo>
                    <a:pt x="316" y="612"/>
                  </a:lnTo>
                  <a:lnTo>
                    <a:pt x="328" y="620"/>
                  </a:lnTo>
                  <a:lnTo>
                    <a:pt x="342" y="620"/>
                  </a:lnTo>
                  <a:lnTo>
                    <a:pt x="360" y="626"/>
                  </a:lnTo>
                  <a:lnTo>
                    <a:pt x="364" y="634"/>
                  </a:lnTo>
                  <a:lnTo>
                    <a:pt x="374" y="636"/>
                  </a:lnTo>
                  <a:lnTo>
                    <a:pt x="380" y="640"/>
                  </a:lnTo>
                  <a:lnTo>
                    <a:pt x="382" y="640"/>
                  </a:lnTo>
                  <a:lnTo>
                    <a:pt x="388" y="644"/>
                  </a:lnTo>
                  <a:lnTo>
                    <a:pt x="388" y="648"/>
                  </a:lnTo>
                  <a:lnTo>
                    <a:pt x="390" y="650"/>
                  </a:lnTo>
                  <a:lnTo>
                    <a:pt x="398" y="650"/>
                  </a:lnTo>
                  <a:lnTo>
                    <a:pt x="404" y="644"/>
                  </a:lnTo>
                  <a:lnTo>
                    <a:pt x="408" y="642"/>
                  </a:lnTo>
                  <a:lnTo>
                    <a:pt x="396" y="622"/>
                  </a:lnTo>
                  <a:lnTo>
                    <a:pt x="390" y="612"/>
                  </a:lnTo>
                  <a:lnTo>
                    <a:pt x="384" y="600"/>
                  </a:lnTo>
                  <a:lnTo>
                    <a:pt x="376" y="592"/>
                  </a:lnTo>
                  <a:lnTo>
                    <a:pt x="370" y="590"/>
                  </a:lnTo>
                  <a:lnTo>
                    <a:pt x="370" y="582"/>
                  </a:lnTo>
                  <a:lnTo>
                    <a:pt x="376" y="566"/>
                  </a:lnTo>
                  <a:lnTo>
                    <a:pt x="378" y="564"/>
                  </a:lnTo>
                  <a:lnTo>
                    <a:pt x="380" y="564"/>
                  </a:lnTo>
                  <a:lnTo>
                    <a:pt x="386" y="562"/>
                  </a:lnTo>
                  <a:lnTo>
                    <a:pt x="394" y="556"/>
                  </a:lnTo>
                  <a:lnTo>
                    <a:pt x="402" y="548"/>
                  </a:lnTo>
                  <a:lnTo>
                    <a:pt x="398" y="542"/>
                  </a:lnTo>
                  <a:lnTo>
                    <a:pt x="392" y="534"/>
                  </a:lnTo>
                  <a:lnTo>
                    <a:pt x="384" y="520"/>
                  </a:lnTo>
                  <a:lnTo>
                    <a:pt x="368" y="520"/>
                  </a:lnTo>
                  <a:lnTo>
                    <a:pt x="368" y="510"/>
                  </a:lnTo>
                  <a:lnTo>
                    <a:pt x="362" y="512"/>
                  </a:lnTo>
                  <a:lnTo>
                    <a:pt x="358" y="512"/>
                  </a:lnTo>
                  <a:lnTo>
                    <a:pt x="358" y="510"/>
                  </a:lnTo>
                  <a:lnTo>
                    <a:pt x="358" y="508"/>
                  </a:lnTo>
                  <a:lnTo>
                    <a:pt x="358" y="496"/>
                  </a:lnTo>
                  <a:lnTo>
                    <a:pt x="358" y="494"/>
                  </a:lnTo>
                  <a:lnTo>
                    <a:pt x="358" y="478"/>
                  </a:lnTo>
                  <a:lnTo>
                    <a:pt x="368" y="468"/>
                  </a:lnTo>
                  <a:lnTo>
                    <a:pt x="376" y="480"/>
                  </a:lnTo>
                  <a:lnTo>
                    <a:pt x="386" y="476"/>
                  </a:lnTo>
                  <a:lnTo>
                    <a:pt x="384" y="462"/>
                  </a:lnTo>
                  <a:lnTo>
                    <a:pt x="408" y="442"/>
                  </a:lnTo>
                  <a:lnTo>
                    <a:pt x="432" y="446"/>
                  </a:lnTo>
                  <a:lnTo>
                    <a:pt x="450" y="452"/>
                  </a:lnTo>
                  <a:lnTo>
                    <a:pt x="466" y="464"/>
                  </a:lnTo>
                  <a:lnTo>
                    <a:pt x="476" y="462"/>
                  </a:lnTo>
                  <a:lnTo>
                    <a:pt x="488" y="466"/>
                  </a:lnTo>
                  <a:lnTo>
                    <a:pt x="494" y="458"/>
                  </a:lnTo>
                  <a:lnTo>
                    <a:pt x="528" y="458"/>
                  </a:lnTo>
                  <a:lnTo>
                    <a:pt x="540" y="466"/>
                  </a:lnTo>
                  <a:lnTo>
                    <a:pt x="574" y="464"/>
                  </a:lnTo>
                  <a:lnTo>
                    <a:pt x="574" y="452"/>
                  </a:lnTo>
                  <a:lnTo>
                    <a:pt x="550" y="442"/>
                  </a:lnTo>
                  <a:lnTo>
                    <a:pt x="556" y="434"/>
                  </a:lnTo>
                  <a:lnTo>
                    <a:pt x="556" y="422"/>
                  </a:lnTo>
                  <a:lnTo>
                    <a:pt x="572" y="420"/>
                  </a:lnTo>
                  <a:lnTo>
                    <a:pt x="558" y="414"/>
                  </a:lnTo>
                  <a:lnTo>
                    <a:pt x="552" y="400"/>
                  </a:lnTo>
                  <a:lnTo>
                    <a:pt x="574" y="400"/>
                  </a:lnTo>
                  <a:lnTo>
                    <a:pt x="648" y="386"/>
                  </a:lnTo>
                  <a:lnTo>
                    <a:pt x="658" y="374"/>
                  </a:lnTo>
                  <a:lnTo>
                    <a:pt x="688" y="378"/>
                  </a:lnTo>
                  <a:lnTo>
                    <a:pt x="700" y="398"/>
                  </a:lnTo>
                  <a:lnTo>
                    <a:pt x="736" y="402"/>
                  </a:lnTo>
                  <a:lnTo>
                    <a:pt x="736" y="410"/>
                  </a:lnTo>
                  <a:lnTo>
                    <a:pt x="754" y="410"/>
                  </a:lnTo>
                  <a:lnTo>
                    <a:pt x="772" y="394"/>
                  </a:lnTo>
                  <a:lnTo>
                    <a:pt x="782" y="394"/>
                  </a:lnTo>
                  <a:lnTo>
                    <a:pt x="782" y="402"/>
                  </a:lnTo>
                  <a:lnTo>
                    <a:pt x="800" y="412"/>
                  </a:lnTo>
                  <a:lnTo>
                    <a:pt x="856" y="462"/>
                  </a:lnTo>
                  <a:lnTo>
                    <a:pt x="864" y="464"/>
                  </a:lnTo>
                  <a:lnTo>
                    <a:pt x="864" y="454"/>
                  </a:lnTo>
                  <a:lnTo>
                    <a:pt x="876" y="456"/>
                  </a:lnTo>
                  <a:lnTo>
                    <a:pt x="878" y="464"/>
                  </a:lnTo>
                  <a:lnTo>
                    <a:pt x="898" y="468"/>
                  </a:lnTo>
                  <a:lnTo>
                    <a:pt x="906" y="458"/>
                  </a:lnTo>
                  <a:lnTo>
                    <a:pt x="948" y="486"/>
                  </a:lnTo>
                  <a:lnTo>
                    <a:pt x="970" y="490"/>
                  </a:lnTo>
                  <a:close/>
                </a:path>
              </a:pathLst>
            </a:custGeom>
            <a:solidFill>
              <a:srgbClr val="C0C0C0"/>
            </a:solidFill>
            <a:ln w="12700">
              <a:solidFill>
                <a:schemeClr val="bg1"/>
              </a:solidFill>
              <a:round/>
              <a:headEnd/>
              <a:tailEnd/>
            </a:ln>
          </p:spPr>
          <p:txBody>
            <a:bodyPr/>
            <a:lstStyle/>
            <a:p>
              <a:endParaRPr lang="en-GB"/>
            </a:p>
          </p:txBody>
        </p:sp>
        <p:sp>
          <p:nvSpPr>
            <p:cNvPr id="58826" name="Freeform 117"/>
            <p:cNvSpPr>
              <a:spLocks/>
            </p:cNvSpPr>
            <p:nvPr/>
          </p:nvSpPr>
          <p:spPr bwMode="auto">
            <a:xfrm>
              <a:off x="3150" y="975"/>
              <a:ext cx="156" cy="100"/>
            </a:xfrm>
            <a:custGeom>
              <a:avLst/>
              <a:gdLst>
                <a:gd name="T0" fmla="*/ 2147481272 w 156"/>
                <a:gd name="T1" fmla="*/ 2147481457 h 100"/>
                <a:gd name="T2" fmla="*/ 2147481272 w 156"/>
                <a:gd name="T3" fmla="*/ 2147481457 h 100"/>
                <a:gd name="T4" fmla="*/ 2147481272 w 156"/>
                <a:gd name="T5" fmla="*/ 2147481457 h 100"/>
                <a:gd name="T6" fmla="*/ 2147481272 w 156"/>
                <a:gd name="T7" fmla="*/ 2147481457 h 100"/>
                <a:gd name="T8" fmla="*/ 2147481272 w 156"/>
                <a:gd name="T9" fmla="*/ 2147481457 h 100"/>
                <a:gd name="T10" fmla="*/ 2147481272 w 156"/>
                <a:gd name="T11" fmla="*/ 2147481457 h 100"/>
                <a:gd name="T12" fmla="*/ 2147481272 w 156"/>
                <a:gd name="T13" fmla="*/ 2147481457 h 100"/>
                <a:gd name="T14" fmla="*/ 0 w 156"/>
                <a:gd name="T15" fmla="*/ 2147481457 h 100"/>
                <a:gd name="T16" fmla="*/ 0 w 156"/>
                <a:gd name="T17" fmla="*/ 2147481457 h 100"/>
                <a:gd name="T18" fmla="*/ 2147481272 w 156"/>
                <a:gd name="T19" fmla="*/ 2147481457 h 100"/>
                <a:gd name="T20" fmla="*/ 2147481272 w 156"/>
                <a:gd name="T21" fmla="*/ 2147481457 h 100"/>
                <a:gd name="T22" fmla="*/ 2147481272 w 156"/>
                <a:gd name="T23" fmla="*/ 2147481457 h 100"/>
                <a:gd name="T24" fmla="*/ 2147481272 w 156"/>
                <a:gd name="T25" fmla="*/ 2147481457 h 100"/>
                <a:gd name="T26" fmla="*/ 2147481272 w 156"/>
                <a:gd name="T27" fmla="*/ 2147481457 h 100"/>
                <a:gd name="T28" fmla="*/ 2147481272 w 156"/>
                <a:gd name="T29" fmla="*/ 2147481457 h 100"/>
                <a:gd name="T30" fmla="*/ 2147481272 w 156"/>
                <a:gd name="T31" fmla="*/ 2147481457 h 100"/>
                <a:gd name="T32" fmla="*/ 2147481272 w 156"/>
                <a:gd name="T33" fmla="*/ 2147481457 h 100"/>
                <a:gd name="T34" fmla="*/ 2147481272 w 156"/>
                <a:gd name="T35" fmla="*/ 2147481457 h 100"/>
                <a:gd name="T36" fmla="*/ 2147481272 w 156"/>
                <a:gd name="T37" fmla="*/ 2147481457 h 100"/>
                <a:gd name="T38" fmla="*/ 2147481272 w 156"/>
                <a:gd name="T39" fmla="*/ 2147481457 h 100"/>
                <a:gd name="T40" fmla="*/ 2147481272 w 156"/>
                <a:gd name="T41" fmla="*/ 2147481457 h 100"/>
                <a:gd name="T42" fmla="*/ 2147481272 w 156"/>
                <a:gd name="T43" fmla="*/ 2147481457 h 100"/>
                <a:gd name="T44" fmla="*/ 2147481272 w 156"/>
                <a:gd name="T45" fmla="*/ 2147481457 h 100"/>
                <a:gd name="T46" fmla="*/ 2147481272 w 156"/>
                <a:gd name="T47" fmla="*/ 0 h 100"/>
                <a:gd name="T48" fmla="*/ 2147481272 w 156"/>
                <a:gd name="T49" fmla="*/ 0 h 100"/>
                <a:gd name="T50" fmla="*/ 2147481272 w 156"/>
                <a:gd name="T51" fmla="*/ 0 h 100"/>
                <a:gd name="T52" fmla="*/ 2147481272 w 156"/>
                <a:gd name="T53" fmla="*/ 2147481457 h 100"/>
                <a:gd name="T54" fmla="*/ 2147481272 w 156"/>
                <a:gd name="T55" fmla="*/ 2147481457 h 100"/>
                <a:gd name="T56" fmla="*/ 2147481272 w 156"/>
                <a:gd name="T57" fmla="*/ 2147481457 h 100"/>
                <a:gd name="T58" fmla="*/ 2147481272 w 156"/>
                <a:gd name="T59" fmla="*/ 2147481457 h 100"/>
                <a:gd name="T60" fmla="*/ 2147481272 w 156"/>
                <a:gd name="T61" fmla="*/ 2147481457 h 100"/>
                <a:gd name="T62" fmla="*/ 2147481272 w 156"/>
                <a:gd name="T63" fmla="*/ 2147481457 h 100"/>
                <a:gd name="T64" fmla="*/ 2147481272 w 156"/>
                <a:gd name="T65" fmla="*/ 2147481457 h 100"/>
                <a:gd name="T66" fmla="*/ 2147481272 w 156"/>
                <a:gd name="T67" fmla="*/ 2147481457 h 100"/>
                <a:gd name="T68" fmla="*/ 2147481272 w 156"/>
                <a:gd name="T69" fmla="*/ 2147481457 h 100"/>
                <a:gd name="T70" fmla="*/ 2147481272 w 156"/>
                <a:gd name="T71" fmla="*/ 2147481457 h 100"/>
                <a:gd name="T72" fmla="*/ 2147481272 w 156"/>
                <a:gd name="T73" fmla="*/ 2147481457 h 100"/>
                <a:gd name="T74" fmla="*/ 2147481272 w 156"/>
                <a:gd name="T75" fmla="*/ 2147481457 h 100"/>
                <a:gd name="T76" fmla="*/ 2147481272 w 156"/>
                <a:gd name="T77" fmla="*/ 2147481457 h 100"/>
                <a:gd name="T78" fmla="*/ 2147481272 w 156"/>
                <a:gd name="T79" fmla="*/ 2147481457 h 100"/>
                <a:gd name="T80" fmla="*/ 2147481272 w 156"/>
                <a:gd name="T81" fmla="*/ 2147481457 h 100"/>
                <a:gd name="T82" fmla="*/ 2147481272 w 156"/>
                <a:gd name="T83" fmla="*/ 2147481457 h 100"/>
                <a:gd name="T84" fmla="*/ 2147481272 w 156"/>
                <a:gd name="T85" fmla="*/ 2147481457 h 100"/>
                <a:gd name="T86" fmla="*/ 2147481272 w 156"/>
                <a:gd name="T87" fmla="*/ 2147481457 h 100"/>
                <a:gd name="T88" fmla="*/ 2147481272 w 156"/>
                <a:gd name="T89" fmla="*/ 2147481457 h 100"/>
                <a:gd name="T90" fmla="*/ 2147481272 w 156"/>
                <a:gd name="T91" fmla="*/ 2147481457 h 100"/>
                <a:gd name="T92" fmla="*/ 2147481272 w 156"/>
                <a:gd name="T93" fmla="*/ 2147481457 h 100"/>
                <a:gd name="T94" fmla="*/ 2147481272 w 156"/>
                <a:gd name="T95" fmla="*/ 2147481457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6"/>
                <a:gd name="T145" fmla="*/ 0 h 100"/>
                <a:gd name="T146" fmla="*/ 156 w 156"/>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6" h="100">
                  <a:moveTo>
                    <a:pt x="40" y="100"/>
                  </a:moveTo>
                  <a:lnTo>
                    <a:pt x="36" y="98"/>
                  </a:lnTo>
                  <a:lnTo>
                    <a:pt x="32" y="92"/>
                  </a:lnTo>
                  <a:lnTo>
                    <a:pt x="24" y="82"/>
                  </a:lnTo>
                  <a:lnTo>
                    <a:pt x="16" y="82"/>
                  </a:lnTo>
                  <a:lnTo>
                    <a:pt x="8" y="82"/>
                  </a:lnTo>
                  <a:lnTo>
                    <a:pt x="4" y="80"/>
                  </a:lnTo>
                  <a:lnTo>
                    <a:pt x="0" y="78"/>
                  </a:lnTo>
                  <a:lnTo>
                    <a:pt x="0" y="74"/>
                  </a:lnTo>
                  <a:lnTo>
                    <a:pt x="4" y="72"/>
                  </a:lnTo>
                  <a:lnTo>
                    <a:pt x="6" y="70"/>
                  </a:lnTo>
                  <a:lnTo>
                    <a:pt x="10" y="64"/>
                  </a:lnTo>
                  <a:lnTo>
                    <a:pt x="12" y="58"/>
                  </a:lnTo>
                  <a:lnTo>
                    <a:pt x="16" y="58"/>
                  </a:lnTo>
                  <a:lnTo>
                    <a:pt x="22" y="56"/>
                  </a:lnTo>
                  <a:lnTo>
                    <a:pt x="24" y="44"/>
                  </a:lnTo>
                  <a:lnTo>
                    <a:pt x="26" y="36"/>
                  </a:lnTo>
                  <a:lnTo>
                    <a:pt x="32" y="30"/>
                  </a:lnTo>
                  <a:lnTo>
                    <a:pt x="38" y="24"/>
                  </a:lnTo>
                  <a:lnTo>
                    <a:pt x="54" y="18"/>
                  </a:lnTo>
                  <a:lnTo>
                    <a:pt x="72" y="10"/>
                  </a:lnTo>
                  <a:lnTo>
                    <a:pt x="106" y="10"/>
                  </a:lnTo>
                  <a:lnTo>
                    <a:pt x="122" y="2"/>
                  </a:lnTo>
                  <a:lnTo>
                    <a:pt x="130" y="0"/>
                  </a:lnTo>
                  <a:lnTo>
                    <a:pt x="140" y="0"/>
                  </a:lnTo>
                  <a:lnTo>
                    <a:pt x="150" y="0"/>
                  </a:lnTo>
                  <a:lnTo>
                    <a:pt x="156" y="2"/>
                  </a:lnTo>
                  <a:lnTo>
                    <a:pt x="156" y="6"/>
                  </a:lnTo>
                  <a:lnTo>
                    <a:pt x="154" y="10"/>
                  </a:lnTo>
                  <a:lnTo>
                    <a:pt x="148" y="12"/>
                  </a:lnTo>
                  <a:lnTo>
                    <a:pt x="132" y="16"/>
                  </a:lnTo>
                  <a:lnTo>
                    <a:pt x="92" y="28"/>
                  </a:lnTo>
                  <a:lnTo>
                    <a:pt x="74" y="34"/>
                  </a:lnTo>
                  <a:lnTo>
                    <a:pt x="58" y="42"/>
                  </a:lnTo>
                  <a:lnTo>
                    <a:pt x="54" y="48"/>
                  </a:lnTo>
                  <a:lnTo>
                    <a:pt x="48" y="54"/>
                  </a:lnTo>
                  <a:lnTo>
                    <a:pt x="44" y="60"/>
                  </a:lnTo>
                  <a:lnTo>
                    <a:pt x="42" y="66"/>
                  </a:lnTo>
                  <a:lnTo>
                    <a:pt x="44" y="74"/>
                  </a:lnTo>
                  <a:lnTo>
                    <a:pt x="48" y="80"/>
                  </a:lnTo>
                  <a:lnTo>
                    <a:pt x="52" y="84"/>
                  </a:lnTo>
                  <a:lnTo>
                    <a:pt x="58" y="86"/>
                  </a:lnTo>
                  <a:lnTo>
                    <a:pt x="72" y="92"/>
                  </a:lnTo>
                  <a:lnTo>
                    <a:pt x="78" y="94"/>
                  </a:lnTo>
                  <a:lnTo>
                    <a:pt x="82" y="98"/>
                  </a:lnTo>
                  <a:lnTo>
                    <a:pt x="72" y="98"/>
                  </a:lnTo>
                  <a:lnTo>
                    <a:pt x="62" y="98"/>
                  </a:lnTo>
                  <a:lnTo>
                    <a:pt x="40" y="100"/>
                  </a:lnTo>
                  <a:close/>
                </a:path>
              </a:pathLst>
            </a:custGeom>
            <a:solidFill>
              <a:srgbClr val="C0C0C0"/>
            </a:solidFill>
            <a:ln w="12700">
              <a:solidFill>
                <a:schemeClr val="bg1"/>
              </a:solidFill>
              <a:round/>
              <a:headEnd/>
              <a:tailEnd/>
            </a:ln>
          </p:spPr>
          <p:txBody>
            <a:bodyPr/>
            <a:lstStyle/>
            <a:p>
              <a:endParaRPr lang="en-GB"/>
            </a:p>
          </p:txBody>
        </p:sp>
        <p:sp>
          <p:nvSpPr>
            <p:cNvPr id="58827" name="Freeform 118"/>
            <p:cNvSpPr>
              <a:spLocks/>
            </p:cNvSpPr>
            <p:nvPr/>
          </p:nvSpPr>
          <p:spPr bwMode="auto">
            <a:xfrm>
              <a:off x="3506" y="919"/>
              <a:ext cx="112" cy="32"/>
            </a:xfrm>
            <a:custGeom>
              <a:avLst/>
              <a:gdLst>
                <a:gd name="T0" fmla="*/ 2147481527 w 112"/>
                <a:gd name="T1" fmla="*/ 2147481088 h 32"/>
                <a:gd name="T2" fmla="*/ 2147481527 w 112"/>
                <a:gd name="T3" fmla="*/ 2147481088 h 32"/>
                <a:gd name="T4" fmla="*/ 2147481527 w 112"/>
                <a:gd name="T5" fmla="*/ 2147481088 h 32"/>
                <a:gd name="T6" fmla="*/ 2147481527 w 112"/>
                <a:gd name="T7" fmla="*/ 2147481088 h 32"/>
                <a:gd name="T8" fmla="*/ 2147481527 w 112"/>
                <a:gd name="T9" fmla="*/ 2147481088 h 32"/>
                <a:gd name="T10" fmla="*/ 2147481527 w 112"/>
                <a:gd name="T11" fmla="*/ 2147481088 h 32"/>
                <a:gd name="T12" fmla="*/ 2147481527 w 112"/>
                <a:gd name="T13" fmla="*/ 2147481088 h 32"/>
                <a:gd name="T14" fmla="*/ 2147481527 w 112"/>
                <a:gd name="T15" fmla="*/ 2147481088 h 32"/>
                <a:gd name="T16" fmla="*/ 2147481527 w 112"/>
                <a:gd name="T17" fmla="*/ 2147481088 h 32"/>
                <a:gd name="T18" fmla="*/ 2147481527 w 112"/>
                <a:gd name="T19" fmla="*/ 2147481088 h 32"/>
                <a:gd name="T20" fmla="*/ 2147481527 w 112"/>
                <a:gd name="T21" fmla="*/ 2147481088 h 32"/>
                <a:gd name="T22" fmla="*/ 2147481527 w 112"/>
                <a:gd name="T23" fmla="*/ 2147481088 h 32"/>
                <a:gd name="T24" fmla="*/ 2147481527 w 112"/>
                <a:gd name="T25" fmla="*/ 2147481088 h 32"/>
                <a:gd name="T26" fmla="*/ 2147481527 w 112"/>
                <a:gd name="T27" fmla="*/ 2147481088 h 32"/>
                <a:gd name="T28" fmla="*/ 2147481527 w 112"/>
                <a:gd name="T29" fmla="*/ 2147481088 h 32"/>
                <a:gd name="T30" fmla="*/ 2147481527 w 112"/>
                <a:gd name="T31" fmla="*/ 2147481088 h 32"/>
                <a:gd name="T32" fmla="*/ 2147481527 w 112"/>
                <a:gd name="T33" fmla="*/ 2147481088 h 32"/>
                <a:gd name="T34" fmla="*/ 0 w 112"/>
                <a:gd name="T35" fmla="*/ 2147481088 h 32"/>
                <a:gd name="T36" fmla="*/ 2147481527 w 112"/>
                <a:gd name="T37" fmla="*/ 2147481088 h 32"/>
                <a:gd name="T38" fmla="*/ 2147481527 w 112"/>
                <a:gd name="T39" fmla="*/ 2147481088 h 32"/>
                <a:gd name="T40" fmla="*/ 2147481527 w 112"/>
                <a:gd name="T41" fmla="*/ 0 h 32"/>
                <a:gd name="T42" fmla="*/ 2147481527 w 112"/>
                <a:gd name="T43" fmla="*/ 0 h 32"/>
                <a:gd name="T44" fmla="*/ 2147481527 w 112"/>
                <a:gd name="T45" fmla="*/ 0 h 32"/>
                <a:gd name="T46" fmla="*/ 2147481527 w 112"/>
                <a:gd name="T47" fmla="*/ 2147481088 h 32"/>
                <a:gd name="T48" fmla="*/ 2147481527 w 112"/>
                <a:gd name="T49" fmla="*/ 2147481088 h 32"/>
                <a:gd name="T50" fmla="*/ 2147481527 w 112"/>
                <a:gd name="T51" fmla="*/ 2147481088 h 32"/>
                <a:gd name="T52" fmla="*/ 2147481527 w 112"/>
                <a:gd name="T53" fmla="*/ 2147481088 h 32"/>
                <a:gd name="T54" fmla="*/ 2147481527 w 112"/>
                <a:gd name="T55" fmla="*/ 2147481088 h 32"/>
                <a:gd name="T56" fmla="*/ 2147481527 w 112"/>
                <a:gd name="T57" fmla="*/ 2147481088 h 32"/>
                <a:gd name="T58" fmla="*/ 2147481527 w 112"/>
                <a:gd name="T59" fmla="*/ 2147481088 h 32"/>
                <a:gd name="T60" fmla="*/ 2147481527 w 112"/>
                <a:gd name="T61" fmla="*/ 2147481088 h 32"/>
                <a:gd name="T62" fmla="*/ 2147481527 w 112"/>
                <a:gd name="T63" fmla="*/ 2147481088 h 32"/>
                <a:gd name="T64" fmla="*/ 2147481527 w 112"/>
                <a:gd name="T65" fmla="*/ 2147481088 h 32"/>
                <a:gd name="T66" fmla="*/ 2147481527 w 112"/>
                <a:gd name="T67" fmla="*/ 2147481088 h 32"/>
                <a:gd name="T68" fmla="*/ 2147481527 w 112"/>
                <a:gd name="T69" fmla="*/ 2147481088 h 32"/>
                <a:gd name="T70" fmla="*/ 2147481527 w 112"/>
                <a:gd name="T71" fmla="*/ 2147481088 h 32"/>
                <a:gd name="T72" fmla="*/ 2147481527 w 112"/>
                <a:gd name="T73" fmla="*/ 2147481088 h 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32"/>
                <a:gd name="T113" fmla="*/ 112 w 112"/>
                <a:gd name="T114" fmla="*/ 32 h 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32">
                  <a:moveTo>
                    <a:pt x="112" y="28"/>
                  </a:moveTo>
                  <a:lnTo>
                    <a:pt x="104" y="30"/>
                  </a:lnTo>
                  <a:lnTo>
                    <a:pt x="98" y="30"/>
                  </a:lnTo>
                  <a:lnTo>
                    <a:pt x="88" y="28"/>
                  </a:lnTo>
                  <a:lnTo>
                    <a:pt x="86" y="30"/>
                  </a:lnTo>
                  <a:lnTo>
                    <a:pt x="84" y="32"/>
                  </a:lnTo>
                  <a:lnTo>
                    <a:pt x="82" y="32"/>
                  </a:lnTo>
                  <a:lnTo>
                    <a:pt x="68" y="30"/>
                  </a:lnTo>
                  <a:lnTo>
                    <a:pt x="52" y="26"/>
                  </a:lnTo>
                  <a:lnTo>
                    <a:pt x="46" y="24"/>
                  </a:lnTo>
                  <a:lnTo>
                    <a:pt x="40" y="20"/>
                  </a:lnTo>
                  <a:lnTo>
                    <a:pt x="38" y="16"/>
                  </a:lnTo>
                  <a:lnTo>
                    <a:pt x="38" y="10"/>
                  </a:lnTo>
                  <a:lnTo>
                    <a:pt x="20" y="10"/>
                  </a:lnTo>
                  <a:lnTo>
                    <a:pt x="10" y="10"/>
                  </a:lnTo>
                  <a:lnTo>
                    <a:pt x="4" y="8"/>
                  </a:lnTo>
                  <a:lnTo>
                    <a:pt x="2" y="6"/>
                  </a:lnTo>
                  <a:lnTo>
                    <a:pt x="0" y="4"/>
                  </a:lnTo>
                  <a:lnTo>
                    <a:pt x="2" y="2"/>
                  </a:lnTo>
                  <a:lnTo>
                    <a:pt x="4" y="2"/>
                  </a:lnTo>
                  <a:lnTo>
                    <a:pt x="12" y="0"/>
                  </a:lnTo>
                  <a:lnTo>
                    <a:pt x="26" y="0"/>
                  </a:lnTo>
                  <a:lnTo>
                    <a:pt x="36" y="0"/>
                  </a:lnTo>
                  <a:lnTo>
                    <a:pt x="46" y="2"/>
                  </a:lnTo>
                  <a:lnTo>
                    <a:pt x="54" y="4"/>
                  </a:lnTo>
                  <a:lnTo>
                    <a:pt x="58" y="8"/>
                  </a:lnTo>
                  <a:lnTo>
                    <a:pt x="58" y="10"/>
                  </a:lnTo>
                  <a:lnTo>
                    <a:pt x="50" y="10"/>
                  </a:lnTo>
                  <a:lnTo>
                    <a:pt x="64" y="12"/>
                  </a:lnTo>
                  <a:lnTo>
                    <a:pt x="70" y="14"/>
                  </a:lnTo>
                  <a:lnTo>
                    <a:pt x="74" y="16"/>
                  </a:lnTo>
                  <a:lnTo>
                    <a:pt x="78" y="14"/>
                  </a:lnTo>
                  <a:lnTo>
                    <a:pt x="82" y="12"/>
                  </a:lnTo>
                  <a:lnTo>
                    <a:pt x="92" y="14"/>
                  </a:lnTo>
                  <a:lnTo>
                    <a:pt x="98" y="18"/>
                  </a:lnTo>
                  <a:lnTo>
                    <a:pt x="108" y="28"/>
                  </a:lnTo>
                  <a:lnTo>
                    <a:pt x="112" y="28"/>
                  </a:lnTo>
                  <a:close/>
                </a:path>
              </a:pathLst>
            </a:custGeom>
            <a:solidFill>
              <a:srgbClr val="C0C0C0"/>
            </a:solidFill>
            <a:ln w="12700">
              <a:solidFill>
                <a:schemeClr val="bg1"/>
              </a:solidFill>
              <a:round/>
              <a:headEnd/>
              <a:tailEnd/>
            </a:ln>
          </p:spPr>
          <p:txBody>
            <a:bodyPr/>
            <a:lstStyle/>
            <a:p>
              <a:endParaRPr lang="en-GB"/>
            </a:p>
          </p:txBody>
        </p:sp>
        <p:sp>
          <p:nvSpPr>
            <p:cNvPr id="58828" name="Freeform 119"/>
            <p:cNvSpPr>
              <a:spLocks/>
            </p:cNvSpPr>
            <p:nvPr/>
          </p:nvSpPr>
          <p:spPr bwMode="auto">
            <a:xfrm>
              <a:off x="3630" y="941"/>
              <a:ext cx="56" cy="24"/>
            </a:xfrm>
            <a:custGeom>
              <a:avLst/>
              <a:gdLst>
                <a:gd name="T0" fmla="*/ 2147481527 w 56"/>
                <a:gd name="T1" fmla="*/ 2147481429 h 24"/>
                <a:gd name="T2" fmla="*/ 2147481527 w 56"/>
                <a:gd name="T3" fmla="*/ 2147481429 h 24"/>
                <a:gd name="T4" fmla="*/ 2147481527 w 56"/>
                <a:gd name="T5" fmla="*/ 2147481429 h 24"/>
                <a:gd name="T6" fmla="*/ 0 w 56"/>
                <a:gd name="T7" fmla="*/ 2147481429 h 24"/>
                <a:gd name="T8" fmla="*/ 0 w 56"/>
                <a:gd name="T9" fmla="*/ 2147481429 h 24"/>
                <a:gd name="T10" fmla="*/ 2147481527 w 56"/>
                <a:gd name="T11" fmla="*/ 2147481429 h 24"/>
                <a:gd name="T12" fmla="*/ 2147481527 w 56"/>
                <a:gd name="T13" fmla="*/ 0 h 24"/>
                <a:gd name="T14" fmla="*/ 2147481527 w 56"/>
                <a:gd name="T15" fmla="*/ 0 h 24"/>
                <a:gd name="T16" fmla="*/ 2147481527 w 56"/>
                <a:gd name="T17" fmla="*/ 2147481429 h 24"/>
                <a:gd name="T18" fmla="*/ 2147481527 w 56"/>
                <a:gd name="T19" fmla="*/ 2147481429 h 24"/>
                <a:gd name="T20" fmla="*/ 2147481527 w 56"/>
                <a:gd name="T21" fmla="*/ 2147481429 h 24"/>
                <a:gd name="T22" fmla="*/ 2147481527 w 56"/>
                <a:gd name="T23" fmla="*/ 2147481429 h 24"/>
                <a:gd name="T24" fmla="*/ 2147481527 w 56"/>
                <a:gd name="T25" fmla="*/ 2147481429 h 24"/>
                <a:gd name="T26" fmla="*/ 2147481527 w 56"/>
                <a:gd name="T27" fmla="*/ 2147481429 h 24"/>
                <a:gd name="T28" fmla="*/ 2147481527 w 56"/>
                <a:gd name="T29" fmla="*/ 2147481429 h 24"/>
                <a:gd name="T30" fmla="*/ 2147481527 w 56"/>
                <a:gd name="T31" fmla="*/ 2147481429 h 24"/>
                <a:gd name="T32" fmla="*/ 2147481527 w 56"/>
                <a:gd name="T33" fmla="*/ 2147481429 h 24"/>
                <a:gd name="T34" fmla="*/ 2147481527 w 56"/>
                <a:gd name="T35" fmla="*/ 2147481429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24"/>
                <a:gd name="T56" fmla="*/ 56 w 56"/>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24">
                  <a:moveTo>
                    <a:pt x="6" y="24"/>
                  </a:moveTo>
                  <a:lnTo>
                    <a:pt x="4" y="22"/>
                  </a:lnTo>
                  <a:lnTo>
                    <a:pt x="2" y="20"/>
                  </a:lnTo>
                  <a:lnTo>
                    <a:pt x="0" y="18"/>
                  </a:lnTo>
                  <a:lnTo>
                    <a:pt x="0" y="6"/>
                  </a:lnTo>
                  <a:lnTo>
                    <a:pt x="4" y="2"/>
                  </a:lnTo>
                  <a:lnTo>
                    <a:pt x="6" y="0"/>
                  </a:lnTo>
                  <a:lnTo>
                    <a:pt x="14" y="0"/>
                  </a:lnTo>
                  <a:lnTo>
                    <a:pt x="22" y="4"/>
                  </a:lnTo>
                  <a:lnTo>
                    <a:pt x="34" y="6"/>
                  </a:lnTo>
                  <a:lnTo>
                    <a:pt x="56" y="10"/>
                  </a:lnTo>
                  <a:lnTo>
                    <a:pt x="54" y="14"/>
                  </a:lnTo>
                  <a:lnTo>
                    <a:pt x="50" y="16"/>
                  </a:lnTo>
                  <a:lnTo>
                    <a:pt x="42" y="18"/>
                  </a:lnTo>
                  <a:lnTo>
                    <a:pt x="30" y="18"/>
                  </a:lnTo>
                  <a:lnTo>
                    <a:pt x="22" y="20"/>
                  </a:lnTo>
                  <a:lnTo>
                    <a:pt x="14" y="22"/>
                  </a:lnTo>
                  <a:lnTo>
                    <a:pt x="6" y="24"/>
                  </a:lnTo>
                  <a:close/>
                </a:path>
              </a:pathLst>
            </a:custGeom>
            <a:solidFill>
              <a:srgbClr val="C0C0C0"/>
            </a:solidFill>
            <a:ln w="12700">
              <a:solidFill>
                <a:schemeClr val="bg1"/>
              </a:solidFill>
              <a:round/>
              <a:headEnd/>
              <a:tailEnd/>
            </a:ln>
          </p:spPr>
          <p:txBody>
            <a:bodyPr/>
            <a:lstStyle/>
            <a:p>
              <a:endParaRPr lang="en-GB"/>
            </a:p>
          </p:txBody>
        </p:sp>
        <p:sp>
          <p:nvSpPr>
            <p:cNvPr id="58829" name="Freeform 120"/>
            <p:cNvSpPr>
              <a:spLocks/>
            </p:cNvSpPr>
            <p:nvPr/>
          </p:nvSpPr>
          <p:spPr bwMode="auto">
            <a:xfrm>
              <a:off x="4106" y="985"/>
              <a:ext cx="100" cy="20"/>
            </a:xfrm>
            <a:custGeom>
              <a:avLst/>
              <a:gdLst>
                <a:gd name="T0" fmla="*/ 2147481457 w 100"/>
                <a:gd name="T1" fmla="*/ 2147481293 h 20"/>
                <a:gd name="T2" fmla="*/ 2147481457 w 100"/>
                <a:gd name="T3" fmla="*/ 2147481293 h 20"/>
                <a:gd name="T4" fmla="*/ 2147481457 w 100"/>
                <a:gd name="T5" fmla="*/ 2147481293 h 20"/>
                <a:gd name="T6" fmla="*/ 2147481457 w 100"/>
                <a:gd name="T7" fmla="*/ 2147481293 h 20"/>
                <a:gd name="T8" fmla="*/ 2147481457 w 100"/>
                <a:gd name="T9" fmla="*/ 2147481293 h 20"/>
                <a:gd name="T10" fmla="*/ 2147481457 w 100"/>
                <a:gd name="T11" fmla="*/ 2147481293 h 20"/>
                <a:gd name="T12" fmla="*/ 2147481457 w 100"/>
                <a:gd name="T13" fmla="*/ 2147481293 h 20"/>
                <a:gd name="T14" fmla="*/ 0 w 100"/>
                <a:gd name="T15" fmla="*/ 2147481293 h 20"/>
                <a:gd name="T16" fmla="*/ 0 w 100"/>
                <a:gd name="T17" fmla="*/ 2147481293 h 20"/>
                <a:gd name="T18" fmla="*/ 0 w 100"/>
                <a:gd name="T19" fmla="*/ 2147481293 h 20"/>
                <a:gd name="T20" fmla="*/ 2147481457 w 100"/>
                <a:gd name="T21" fmla="*/ 2147481293 h 20"/>
                <a:gd name="T22" fmla="*/ 2147481457 w 100"/>
                <a:gd name="T23" fmla="*/ 0 h 20"/>
                <a:gd name="T24" fmla="*/ 2147481457 w 100"/>
                <a:gd name="T25" fmla="*/ 0 h 20"/>
                <a:gd name="T26" fmla="*/ 2147481457 w 100"/>
                <a:gd name="T27" fmla="*/ 2147481293 h 20"/>
                <a:gd name="T28" fmla="*/ 2147481457 w 100"/>
                <a:gd name="T29" fmla="*/ 2147481293 h 20"/>
                <a:gd name="T30" fmla="*/ 2147481457 w 100"/>
                <a:gd name="T31" fmla="*/ 2147481293 h 20"/>
                <a:gd name="T32" fmla="*/ 2147481457 w 100"/>
                <a:gd name="T33" fmla="*/ 2147481293 h 20"/>
                <a:gd name="T34" fmla="*/ 2147481457 w 100"/>
                <a:gd name="T35" fmla="*/ 2147481293 h 20"/>
                <a:gd name="T36" fmla="*/ 2147481457 w 100"/>
                <a:gd name="T37" fmla="*/ 2147481293 h 20"/>
                <a:gd name="T38" fmla="*/ 2147481457 w 100"/>
                <a:gd name="T39" fmla="*/ 2147481293 h 20"/>
                <a:gd name="T40" fmla="*/ 2147481457 w 100"/>
                <a:gd name="T41" fmla="*/ 2147481293 h 20"/>
                <a:gd name="T42" fmla="*/ 2147481457 w 100"/>
                <a:gd name="T43" fmla="*/ 2147481293 h 20"/>
                <a:gd name="T44" fmla="*/ 2147481457 w 100"/>
                <a:gd name="T45" fmla="*/ 2147481293 h 20"/>
                <a:gd name="T46" fmla="*/ 2147481457 w 100"/>
                <a:gd name="T47" fmla="*/ 2147481293 h 20"/>
                <a:gd name="T48" fmla="*/ 2147481457 w 100"/>
                <a:gd name="T49" fmla="*/ 2147481293 h 20"/>
                <a:gd name="T50" fmla="*/ 2147481457 w 100"/>
                <a:gd name="T51" fmla="*/ 2147481293 h 20"/>
                <a:gd name="T52" fmla="*/ 2147481457 w 100"/>
                <a:gd name="T53" fmla="*/ 2147481293 h 20"/>
                <a:gd name="T54" fmla="*/ 2147481457 w 100"/>
                <a:gd name="T55" fmla="*/ 2147481293 h 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0"/>
                <a:gd name="T85" fmla="*/ 0 h 20"/>
                <a:gd name="T86" fmla="*/ 100 w 100"/>
                <a:gd name="T87" fmla="*/ 20 h 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0" h="20">
                  <a:moveTo>
                    <a:pt x="78" y="14"/>
                  </a:moveTo>
                  <a:lnTo>
                    <a:pt x="78" y="20"/>
                  </a:lnTo>
                  <a:lnTo>
                    <a:pt x="42" y="20"/>
                  </a:lnTo>
                  <a:lnTo>
                    <a:pt x="30" y="20"/>
                  </a:lnTo>
                  <a:lnTo>
                    <a:pt x="16" y="20"/>
                  </a:lnTo>
                  <a:lnTo>
                    <a:pt x="10" y="18"/>
                  </a:lnTo>
                  <a:lnTo>
                    <a:pt x="4" y="14"/>
                  </a:lnTo>
                  <a:lnTo>
                    <a:pt x="0" y="12"/>
                  </a:lnTo>
                  <a:lnTo>
                    <a:pt x="0" y="6"/>
                  </a:lnTo>
                  <a:lnTo>
                    <a:pt x="0" y="4"/>
                  </a:lnTo>
                  <a:lnTo>
                    <a:pt x="4" y="2"/>
                  </a:lnTo>
                  <a:lnTo>
                    <a:pt x="10" y="0"/>
                  </a:lnTo>
                  <a:lnTo>
                    <a:pt x="16" y="0"/>
                  </a:lnTo>
                  <a:lnTo>
                    <a:pt x="22" y="4"/>
                  </a:lnTo>
                  <a:lnTo>
                    <a:pt x="28" y="6"/>
                  </a:lnTo>
                  <a:lnTo>
                    <a:pt x="34" y="6"/>
                  </a:lnTo>
                  <a:lnTo>
                    <a:pt x="38" y="6"/>
                  </a:lnTo>
                  <a:lnTo>
                    <a:pt x="38" y="4"/>
                  </a:lnTo>
                  <a:lnTo>
                    <a:pt x="40" y="2"/>
                  </a:lnTo>
                  <a:lnTo>
                    <a:pt x="44" y="2"/>
                  </a:lnTo>
                  <a:lnTo>
                    <a:pt x="58" y="2"/>
                  </a:lnTo>
                  <a:lnTo>
                    <a:pt x="74" y="4"/>
                  </a:lnTo>
                  <a:lnTo>
                    <a:pt x="90" y="8"/>
                  </a:lnTo>
                  <a:lnTo>
                    <a:pt x="96" y="10"/>
                  </a:lnTo>
                  <a:lnTo>
                    <a:pt x="100" y="14"/>
                  </a:lnTo>
                  <a:lnTo>
                    <a:pt x="88" y="18"/>
                  </a:lnTo>
                  <a:lnTo>
                    <a:pt x="82" y="18"/>
                  </a:lnTo>
                  <a:lnTo>
                    <a:pt x="78" y="14"/>
                  </a:lnTo>
                  <a:close/>
                </a:path>
              </a:pathLst>
            </a:custGeom>
            <a:solidFill>
              <a:srgbClr val="C0C0C0"/>
            </a:solidFill>
            <a:ln w="12700">
              <a:solidFill>
                <a:schemeClr val="bg1"/>
              </a:solidFill>
              <a:round/>
              <a:headEnd/>
              <a:tailEnd/>
            </a:ln>
          </p:spPr>
          <p:txBody>
            <a:bodyPr/>
            <a:lstStyle/>
            <a:p>
              <a:endParaRPr lang="en-GB"/>
            </a:p>
          </p:txBody>
        </p:sp>
        <p:sp>
          <p:nvSpPr>
            <p:cNvPr id="58830" name="Freeform 121"/>
            <p:cNvSpPr>
              <a:spLocks/>
            </p:cNvSpPr>
            <p:nvPr/>
          </p:nvSpPr>
          <p:spPr bwMode="auto">
            <a:xfrm>
              <a:off x="4718" y="1533"/>
              <a:ext cx="88" cy="74"/>
            </a:xfrm>
            <a:custGeom>
              <a:avLst/>
              <a:gdLst>
                <a:gd name="T0" fmla="*/ 2147481367 w 88"/>
                <a:gd name="T1" fmla="*/ 2147481226 h 74"/>
                <a:gd name="T2" fmla="*/ 2147481367 w 88"/>
                <a:gd name="T3" fmla="*/ 2147481226 h 74"/>
                <a:gd name="T4" fmla="*/ 2147481367 w 88"/>
                <a:gd name="T5" fmla="*/ 2147481226 h 74"/>
                <a:gd name="T6" fmla="*/ 2147481367 w 88"/>
                <a:gd name="T7" fmla="*/ 2147481226 h 74"/>
                <a:gd name="T8" fmla="*/ 2147481367 w 88"/>
                <a:gd name="T9" fmla="*/ 2147481226 h 74"/>
                <a:gd name="T10" fmla="*/ 2147481367 w 88"/>
                <a:gd name="T11" fmla="*/ 2147481226 h 74"/>
                <a:gd name="T12" fmla="*/ 2147481367 w 88"/>
                <a:gd name="T13" fmla="*/ 2147481226 h 74"/>
                <a:gd name="T14" fmla="*/ 2147481367 w 88"/>
                <a:gd name="T15" fmla="*/ 2147481226 h 74"/>
                <a:gd name="T16" fmla="*/ 2147481367 w 88"/>
                <a:gd name="T17" fmla="*/ 2147481226 h 74"/>
                <a:gd name="T18" fmla="*/ 2147481367 w 88"/>
                <a:gd name="T19" fmla="*/ 2147481226 h 74"/>
                <a:gd name="T20" fmla="*/ 2147481367 w 88"/>
                <a:gd name="T21" fmla="*/ 2147481226 h 74"/>
                <a:gd name="T22" fmla="*/ 2147481367 w 88"/>
                <a:gd name="T23" fmla="*/ 2147481226 h 74"/>
                <a:gd name="T24" fmla="*/ 2147481367 w 88"/>
                <a:gd name="T25" fmla="*/ 2147481226 h 74"/>
                <a:gd name="T26" fmla="*/ 2147481367 w 88"/>
                <a:gd name="T27" fmla="*/ 2147481226 h 74"/>
                <a:gd name="T28" fmla="*/ 2147481367 w 88"/>
                <a:gd name="T29" fmla="*/ 2147481226 h 74"/>
                <a:gd name="T30" fmla="*/ 2147481367 w 88"/>
                <a:gd name="T31" fmla="*/ 2147481226 h 74"/>
                <a:gd name="T32" fmla="*/ 2147481367 w 88"/>
                <a:gd name="T33" fmla="*/ 2147481226 h 74"/>
                <a:gd name="T34" fmla="*/ 2147481367 w 88"/>
                <a:gd name="T35" fmla="*/ 2147481226 h 74"/>
                <a:gd name="T36" fmla="*/ 2147481367 w 88"/>
                <a:gd name="T37" fmla="*/ 2147481226 h 74"/>
                <a:gd name="T38" fmla="*/ 2147481367 w 88"/>
                <a:gd name="T39" fmla="*/ 2147481226 h 74"/>
                <a:gd name="T40" fmla="*/ 2147481367 w 88"/>
                <a:gd name="T41" fmla="*/ 2147481226 h 74"/>
                <a:gd name="T42" fmla="*/ 0 w 88"/>
                <a:gd name="T43" fmla="*/ 0 h 74"/>
                <a:gd name="T44" fmla="*/ 2147481367 w 88"/>
                <a:gd name="T45" fmla="*/ 0 h 74"/>
                <a:gd name="T46" fmla="*/ 2147481367 w 88"/>
                <a:gd name="T47" fmla="*/ 2147481226 h 74"/>
                <a:gd name="T48" fmla="*/ 2147481367 w 88"/>
                <a:gd name="T49" fmla="*/ 2147481226 h 74"/>
                <a:gd name="T50" fmla="*/ 2147481367 w 88"/>
                <a:gd name="T51" fmla="*/ 2147481226 h 74"/>
                <a:gd name="T52" fmla="*/ 2147481367 w 88"/>
                <a:gd name="T53" fmla="*/ 2147481226 h 74"/>
                <a:gd name="T54" fmla="*/ 2147481367 w 88"/>
                <a:gd name="T55" fmla="*/ 2147481226 h 74"/>
                <a:gd name="T56" fmla="*/ 2147481367 w 88"/>
                <a:gd name="T57" fmla="*/ 2147481226 h 74"/>
                <a:gd name="T58" fmla="*/ 2147481367 w 88"/>
                <a:gd name="T59" fmla="*/ 2147481226 h 74"/>
                <a:gd name="T60" fmla="*/ 2147481367 w 88"/>
                <a:gd name="T61" fmla="*/ 2147481226 h 74"/>
                <a:gd name="T62" fmla="*/ 2147481367 w 88"/>
                <a:gd name="T63" fmla="*/ 2147481226 h 74"/>
                <a:gd name="T64" fmla="*/ 2147481367 w 88"/>
                <a:gd name="T65" fmla="*/ 2147481226 h 74"/>
                <a:gd name="T66" fmla="*/ 2147481367 w 88"/>
                <a:gd name="T67" fmla="*/ 2147481226 h 74"/>
                <a:gd name="T68" fmla="*/ 2147481367 w 88"/>
                <a:gd name="T69" fmla="*/ 2147481226 h 74"/>
                <a:gd name="T70" fmla="*/ 2147481367 w 88"/>
                <a:gd name="T71" fmla="*/ 2147481226 h 74"/>
                <a:gd name="T72" fmla="*/ 2147481367 w 88"/>
                <a:gd name="T73" fmla="*/ 2147481226 h 74"/>
                <a:gd name="T74" fmla="*/ 2147481367 w 88"/>
                <a:gd name="T75" fmla="*/ 2147481226 h 74"/>
                <a:gd name="T76" fmla="*/ 2147481367 w 88"/>
                <a:gd name="T77" fmla="*/ 2147481226 h 74"/>
                <a:gd name="T78" fmla="*/ 2147481367 w 88"/>
                <a:gd name="T79" fmla="*/ 2147481226 h 74"/>
                <a:gd name="T80" fmla="*/ 2147481367 w 88"/>
                <a:gd name="T81" fmla="*/ 2147481226 h 74"/>
                <a:gd name="T82" fmla="*/ 2147481367 w 88"/>
                <a:gd name="T83" fmla="*/ 2147481226 h 74"/>
                <a:gd name="T84" fmla="*/ 2147481367 w 88"/>
                <a:gd name="T85" fmla="*/ 214748122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74"/>
                <a:gd name="T131" fmla="*/ 88 w 8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74">
                  <a:moveTo>
                    <a:pt x="30" y="56"/>
                  </a:moveTo>
                  <a:lnTo>
                    <a:pt x="22" y="58"/>
                  </a:lnTo>
                  <a:lnTo>
                    <a:pt x="16" y="60"/>
                  </a:lnTo>
                  <a:lnTo>
                    <a:pt x="28" y="66"/>
                  </a:lnTo>
                  <a:lnTo>
                    <a:pt x="32" y="68"/>
                  </a:lnTo>
                  <a:lnTo>
                    <a:pt x="38" y="74"/>
                  </a:lnTo>
                  <a:lnTo>
                    <a:pt x="22" y="74"/>
                  </a:lnTo>
                  <a:lnTo>
                    <a:pt x="16" y="66"/>
                  </a:lnTo>
                  <a:lnTo>
                    <a:pt x="12" y="62"/>
                  </a:lnTo>
                  <a:lnTo>
                    <a:pt x="8" y="60"/>
                  </a:lnTo>
                  <a:lnTo>
                    <a:pt x="10" y="54"/>
                  </a:lnTo>
                  <a:lnTo>
                    <a:pt x="16" y="50"/>
                  </a:lnTo>
                  <a:lnTo>
                    <a:pt x="12" y="46"/>
                  </a:lnTo>
                  <a:lnTo>
                    <a:pt x="10" y="42"/>
                  </a:lnTo>
                  <a:lnTo>
                    <a:pt x="20" y="42"/>
                  </a:lnTo>
                  <a:lnTo>
                    <a:pt x="18" y="36"/>
                  </a:lnTo>
                  <a:lnTo>
                    <a:pt x="16" y="30"/>
                  </a:lnTo>
                  <a:lnTo>
                    <a:pt x="14" y="16"/>
                  </a:lnTo>
                  <a:lnTo>
                    <a:pt x="10" y="12"/>
                  </a:lnTo>
                  <a:lnTo>
                    <a:pt x="6" y="8"/>
                  </a:lnTo>
                  <a:lnTo>
                    <a:pt x="2" y="4"/>
                  </a:lnTo>
                  <a:lnTo>
                    <a:pt x="0" y="0"/>
                  </a:lnTo>
                  <a:lnTo>
                    <a:pt x="4" y="0"/>
                  </a:lnTo>
                  <a:lnTo>
                    <a:pt x="12" y="4"/>
                  </a:lnTo>
                  <a:lnTo>
                    <a:pt x="26" y="14"/>
                  </a:lnTo>
                  <a:lnTo>
                    <a:pt x="42" y="24"/>
                  </a:lnTo>
                  <a:lnTo>
                    <a:pt x="50" y="26"/>
                  </a:lnTo>
                  <a:lnTo>
                    <a:pt x="58" y="28"/>
                  </a:lnTo>
                  <a:lnTo>
                    <a:pt x="64" y="28"/>
                  </a:lnTo>
                  <a:lnTo>
                    <a:pt x="70" y="26"/>
                  </a:lnTo>
                  <a:lnTo>
                    <a:pt x="80" y="22"/>
                  </a:lnTo>
                  <a:lnTo>
                    <a:pt x="80" y="32"/>
                  </a:lnTo>
                  <a:lnTo>
                    <a:pt x="80" y="36"/>
                  </a:lnTo>
                  <a:lnTo>
                    <a:pt x="82" y="38"/>
                  </a:lnTo>
                  <a:lnTo>
                    <a:pt x="88" y="44"/>
                  </a:lnTo>
                  <a:lnTo>
                    <a:pt x="84" y="46"/>
                  </a:lnTo>
                  <a:lnTo>
                    <a:pt x="78" y="48"/>
                  </a:lnTo>
                  <a:lnTo>
                    <a:pt x="64" y="50"/>
                  </a:lnTo>
                  <a:lnTo>
                    <a:pt x="64" y="66"/>
                  </a:lnTo>
                  <a:lnTo>
                    <a:pt x="56" y="64"/>
                  </a:lnTo>
                  <a:lnTo>
                    <a:pt x="48" y="60"/>
                  </a:lnTo>
                  <a:lnTo>
                    <a:pt x="40" y="58"/>
                  </a:lnTo>
                  <a:lnTo>
                    <a:pt x="30" y="56"/>
                  </a:lnTo>
                  <a:close/>
                </a:path>
              </a:pathLst>
            </a:custGeom>
            <a:solidFill>
              <a:srgbClr val="C0C0C0"/>
            </a:solidFill>
            <a:ln w="12700">
              <a:solidFill>
                <a:schemeClr val="bg1"/>
              </a:solidFill>
              <a:round/>
              <a:headEnd/>
              <a:tailEnd/>
            </a:ln>
          </p:spPr>
          <p:txBody>
            <a:bodyPr/>
            <a:lstStyle/>
            <a:p>
              <a:endParaRPr lang="en-GB"/>
            </a:p>
          </p:txBody>
        </p:sp>
        <p:sp>
          <p:nvSpPr>
            <p:cNvPr id="58831" name="Freeform 122"/>
            <p:cNvSpPr>
              <a:spLocks/>
            </p:cNvSpPr>
            <p:nvPr/>
          </p:nvSpPr>
          <p:spPr bwMode="auto">
            <a:xfrm>
              <a:off x="4666" y="1613"/>
              <a:ext cx="146" cy="158"/>
            </a:xfrm>
            <a:custGeom>
              <a:avLst/>
              <a:gdLst>
                <a:gd name="T0" fmla="*/ 2147481214 w 146"/>
                <a:gd name="T1" fmla="*/ 2147481282 h 158"/>
                <a:gd name="T2" fmla="*/ 2147481214 w 146"/>
                <a:gd name="T3" fmla="*/ 0 h 158"/>
                <a:gd name="T4" fmla="*/ 2147481214 w 146"/>
                <a:gd name="T5" fmla="*/ 2147481282 h 158"/>
                <a:gd name="T6" fmla="*/ 2147481214 w 146"/>
                <a:gd name="T7" fmla="*/ 2147481282 h 158"/>
                <a:gd name="T8" fmla="*/ 2147481214 w 146"/>
                <a:gd name="T9" fmla="*/ 2147481282 h 158"/>
                <a:gd name="T10" fmla="*/ 2147481214 w 146"/>
                <a:gd name="T11" fmla="*/ 2147481282 h 158"/>
                <a:gd name="T12" fmla="*/ 2147481214 w 146"/>
                <a:gd name="T13" fmla="*/ 2147481282 h 158"/>
                <a:gd name="T14" fmla="*/ 2147481214 w 146"/>
                <a:gd name="T15" fmla="*/ 2147481282 h 158"/>
                <a:gd name="T16" fmla="*/ 2147481214 w 146"/>
                <a:gd name="T17" fmla="*/ 2147481282 h 158"/>
                <a:gd name="T18" fmla="*/ 2147481214 w 146"/>
                <a:gd name="T19" fmla="*/ 2147481282 h 158"/>
                <a:gd name="T20" fmla="*/ 2147481214 w 146"/>
                <a:gd name="T21" fmla="*/ 2147481282 h 158"/>
                <a:gd name="T22" fmla="*/ 2147481214 w 146"/>
                <a:gd name="T23" fmla="*/ 2147481282 h 158"/>
                <a:gd name="T24" fmla="*/ 2147481214 w 146"/>
                <a:gd name="T25" fmla="*/ 2147481282 h 158"/>
                <a:gd name="T26" fmla="*/ 2147481214 w 146"/>
                <a:gd name="T27" fmla="*/ 2147481282 h 158"/>
                <a:gd name="T28" fmla="*/ 2147481214 w 146"/>
                <a:gd name="T29" fmla="*/ 2147481282 h 158"/>
                <a:gd name="T30" fmla="*/ 2147481214 w 146"/>
                <a:gd name="T31" fmla="*/ 2147481282 h 158"/>
                <a:gd name="T32" fmla="*/ 2147481214 w 146"/>
                <a:gd name="T33" fmla="*/ 2147481282 h 158"/>
                <a:gd name="T34" fmla="*/ 2147481214 w 146"/>
                <a:gd name="T35" fmla="*/ 2147481282 h 158"/>
                <a:gd name="T36" fmla="*/ 2147481214 w 146"/>
                <a:gd name="T37" fmla="*/ 2147481282 h 158"/>
                <a:gd name="T38" fmla="*/ 2147481214 w 146"/>
                <a:gd name="T39" fmla="*/ 2147481282 h 158"/>
                <a:gd name="T40" fmla="*/ 2147481214 w 146"/>
                <a:gd name="T41" fmla="*/ 2147481282 h 158"/>
                <a:gd name="T42" fmla="*/ 2147481214 w 146"/>
                <a:gd name="T43" fmla="*/ 2147481282 h 158"/>
                <a:gd name="T44" fmla="*/ 2147481214 w 146"/>
                <a:gd name="T45" fmla="*/ 2147481282 h 158"/>
                <a:gd name="T46" fmla="*/ 2147481214 w 146"/>
                <a:gd name="T47" fmla="*/ 2147481282 h 158"/>
                <a:gd name="T48" fmla="*/ 0 w 146"/>
                <a:gd name="T49" fmla="*/ 2147481282 h 158"/>
                <a:gd name="T50" fmla="*/ 2147481214 w 146"/>
                <a:gd name="T51" fmla="*/ 2147481282 h 158"/>
                <a:gd name="T52" fmla="*/ 2147481214 w 146"/>
                <a:gd name="T53" fmla="*/ 2147481282 h 158"/>
                <a:gd name="T54" fmla="*/ 2147481214 w 146"/>
                <a:gd name="T55" fmla="*/ 2147481282 h 158"/>
                <a:gd name="T56" fmla="*/ 2147481214 w 146"/>
                <a:gd name="T57" fmla="*/ 2147481282 h 158"/>
                <a:gd name="T58" fmla="*/ 2147481214 w 146"/>
                <a:gd name="T59" fmla="*/ 2147481282 h 158"/>
                <a:gd name="T60" fmla="*/ 2147481214 w 146"/>
                <a:gd name="T61" fmla="*/ 2147481282 h 158"/>
                <a:gd name="T62" fmla="*/ 2147481214 w 146"/>
                <a:gd name="T63" fmla="*/ 2147481282 h 158"/>
                <a:gd name="T64" fmla="*/ 2147481214 w 146"/>
                <a:gd name="T65" fmla="*/ 2147481282 h 158"/>
                <a:gd name="T66" fmla="*/ 2147481214 w 146"/>
                <a:gd name="T67" fmla="*/ 2147481282 h 158"/>
                <a:gd name="T68" fmla="*/ 2147481214 w 146"/>
                <a:gd name="T69" fmla="*/ 2147481282 h 158"/>
                <a:gd name="T70" fmla="*/ 2147481214 w 146"/>
                <a:gd name="T71" fmla="*/ 2147481282 h 158"/>
                <a:gd name="T72" fmla="*/ 2147481214 w 146"/>
                <a:gd name="T73" fmla="*/ 2147481282 h 158"/>
                <a:gd name="T74" fmla="*/ 2147481214 w 146"/>
                <a:gd name="T75" fmla="*/ 2147481282 h 158"/>
                <a:gd name="T76" fmla="*/ 2147481214 w 146"/>
                <a:gd name="T77" fmla="*/ 2147481282 h 158"/>
                <a:gd name="T78" fmla="*/ 2147481214 w 146"/>
                <a:gd name="T79" fmla="*/ 2147481282 h 158"/>
                <a:gd name="T80" fmla="*/ 2147481214 w 146"/>
                <a:gd name="T81" fmla="*/ 2147481282 h 158"/>
                <a:gd name="T82" fmla="*/ 2147481214 w 146"/>
                <a:gd name="T83" fmla="*/ 2147481282 h 158"/>
                <a:gd name="T84" fmla="*/ 2147481214 w 146"/>
                <a:gd name="T85" fmla="*/ 2147481282 h 158"/>
                <a:gd name="T86" fmla="*/ 2147481214 w 146"/>
                <a:gd name="T87" fmla="*/ 2147481282 h 158"/>
                <a:gd name="T88" fmla="*/ 2147481214 w 146"/>
                <a:gd name="T89" fmla="*/ 2147481282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6"/>
                <a:gd name="T136" fmla="*/ 0 h 158"/>
                <a:gd name="T137" fmla="*/ 146 w 146"/>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6" h="158">
                  <a:moveTo>
                    <a:pt x="82" y="12"/>
                  </a:moveTo>
                  <a:lnTo>
                    <a:pt x="84" y="6"/>
                  </a:lnTo>
                  <a:lnTo>
                    <a:pt x="86" y="4"/>
                  </a:lnTo>
                  <a:lnTo>
                    <a:pt x="92" y="0"/>
                  </a:lnTo>
                  <a:lnTo>
                    <a:pt x="106" y="10"/>
                  </a:lnTo>
                  <a:lnTo>
                    <a:pt x="118" y="24"/>
                  </a:lnTo>
                  <a:lnTo>
                    <a:pt x="124" y="32"/>
                  </a:lnTo>
                  <a:lnTo>
                    <a:pt x="128" y="40"/>
                  </a:lnTo>
                  <a:lnTo>
                    <a:pt x="132" y="48"/>
                  </a:lnTo>
                  <a:lnTo>
                    <a:pt x="132" y="56"/>
                  </a:lnTo>
                  <a:lnTo>
                    <a:pt x="130" y="60"/>
                  </a:lnTo>
                  <a:lnTo>
                    <a:pt x="128" y="64"/>
                  </a:lnTo>
                  <a:lnTo>
                    <a:pt x="136" y="84"/>
                  </a:lnTo>
                  <a:lnTo>
                    <a:pt x="146" y="108"/>
                  </a:lnTo>
                  <a:lnTo>
                    <a:pt x="144" y="118"/>
                  </a:lnTo>
                  <a:lnTo>
                    <a:pt x="142" y="122"/>
                  </a:lnTo>
                  <a:lnTo>
                    <a:pt x="140" y="122"/>
                  </a:lnTo>
                  <a:lnTo>
                    <a:pt x="136" y="122"/>
                  </a:lnTo>
                  <a:lnTo>
                    <a:pt x="136" y="118"/>
                  </a:lnTo>
                  <a:lnTo>
                    <a:pt x="140" y="114"/>
                  </a:lnTo>
                  <a:lnTo>
                    <a:pt x="132" y="116"/>
                  </a:lnTo>
                  <a:lnTo>
                    <a:pt x="128" y="118"/>
                  </a:lnTo>
                  <a:lnTo>
                    <a:pt x="126" y="128"/>
                  </a:lnTo>
                  <a:lnTo>
                    <a:pt x="124" y="124"/>
                  </a:lnTo>
                  <a:lnTo>
                    <a:pt x="122" y="122"/>
                  </a:lnTo>
                  <a:lnTo>
                    <a:pt x="116" y="128"/>
                  </a:lnTo>
                  <a:lnTo>
                    <a:pt x="112" y="130"/>
                  </a:lnTo>
                  <a:lnTo>
                    <a:pt x="108" y="130"/>
                  </a:lnTo>
                  <a:lnTo>
                    <a:pt x="100" y="130"/>
                  </a:lnTo>
                  <a:lnTo>
                    <a:pt x="94" y="128"/>
                  </a:lnTo>
                  <a:lnTo>
                    <a:pt x="90" y="128"/>
                  </a:lnTo>
                  <a:lnTo>
                    <a:pt x="88" y="128"/>
                  </a:lnTo>
                  <a:lnTo>
                    <a:pt x="88" y="130"/>
                  </a:lnTo>
                  <a:lnTo>
                    <a:pt x="92" y="136"/>
                  </a:lnTo>
                  <a:lnTo>
                    <a:pt x="98" y="140"/>
                  </a:lnTo>
                  <a:lnTo>
                    <a:pt x="92" y="148"/>
                  </a:lnTo>
                  <a:lnTo>
                    <a:pt x="88" y="158"/>
                  </a:lnTo>
                  <a:lnTo>
                    <a:pt x="80" y="154"/>
                  </a:lnTo>
                  <a:lnTo>
                    <a:pt x="76" y="148"/>
                  </a:lnTo>
                  <a:lnTo>
                    <a:pt x="72" y="140"/>
                  </a:lnTo>
                  <a:lnTo>
                    <a:pt x="70" y="130"/>
                  </a:lnTo>
                  <a:lnTo>
                    <a:pt x="58" y="130"/>
                  </a:lnTo>
                  <a:lnTo>
                    <a:pt x="50" y="132"/>
                  </a:lnTo>
                  <a:lnTo>
                    <a:pt x="42" y="134"/>
                  </a:lnTo>
                  <a:lnTo>
                    <a:pt x="32" y="138"/>
                  </a:lnTo>
                  <a:lnTo>
                    <a:pt x="22" y="138"/>
                  </a:lnTo>
                  <a:lnTo>
                    <a:pt x="22" y="146"/>
                  </a:lnTo>
                  <a:lnTo>
                    <a:pt x="8" y="144"/>
                  </a:lnTo>
                  <a:lnTo>
                    <a:pt x="2" y="142"/>
                  </a:lnTo>
                  <a:lnTo>
                    <a:pt x="0" y="140"/>
                  </a:lnTo>
                  <a:lnTo>
                    <a:pt x="0" y="136"/>
                  </a:lnTo>
                  <a:lnTo>
                    <a:pt x="6" y="134"/>
                  </a:lnTo>
                  <a:lnTo>
                    <a:pt x="10" y="132"/>
                  </a:lnTo>
                  <a:lnTo>
                    <a:pt x="16" y="124"/>
                  </a:lnTo>
                  <a:lnTo>
                    <a:pt x="22" y="116"/>
                  </a:lnTo>
                  <a:lnTo>
                    <a:pt x="26" y="114"/>
                  </a:lnTo>
                  <a:lnTo>
                    <a:pt x="30" y="112"/>
                  </a:lnTo>
                  <a:lnTo>
                    <a:pt x="36" y="112"/>
                  </a:lnTo>
                  <a:lnTo>
                    <a:pt x="40" y="110"/>
                  </a:lnTo>
                  <a:lnTo>
                    <a:pt x="46" y="108"/>
                  </a:lnTo>
                  <a:lnTo>
                    <a:pt x="50" y="108"/>
                  </a:lnTo>
                  <a:lnTo>
                    <a:pt x="56" y="108"/>
                  </a:lnTo>
                  <a:lnTo>
                    <a:pt x="58" y="110"/>
                  </a:lnTo>
                  <a:lnTo>
                    <a:pt x="64" y="116"/>
                  </a:lnTo>
                  <a:lnTo>
                    <a:pt x="68" y="112"/>
                  </a:lnTo>
                  <a:lnTo>
                    <a:pt x="68" y="108"/>
                  </a:lnTo>
                  <a:lnTo>
                    <a:pt x="66" y="102"/>
                  </a:lnTo>
                  <a:lnTo>
                    <a:pt x="64" y="100"/>
                  </a:lnTo>
                  <a:lnTo>
                    <a:pt x="66" y="96"/>
                  </a:lnTo>
                  <a:lnTo>
                    <a:pt x="70" y="92"/>
                  </a:lnTo>
                  <a:lnTo>
                    <a:pt x="74" y="90"/>
                  </a:lnTo>
                  <a:lnTo>
                    <a:pt x="74" y="86"/>
                  </a:lnTo>
                  <a:lnTo>
                    <a:pt x="74" y="82"/>
                  </a:lnTo>
                  <a:lnTo>
                    <a:pt x="74" y="78"/>
                  </a:lnTo>
                  <a:lnTo>
                    <a:pt x="76" y="82"/>
                  </a:lnTo>
                  <a:lnTo>
                    <a:pt x="74" y="88"/>
                  </a:lnTo>
                  <a:lnTo>
                    <a:pt x="82" y="86"/>
                  </a:lnTo>
                  <a:lnTo>
                    <a:pt x="88" y="84"/>
                  </a:lnTo>
                  <a:lnTo>
                    <a:pt x="92" y="80"/>
                  </a:lnTo>
                  <a:lnTo>
                    <a:pt x="96" y="76"/>
                  </a:lnTo>
                  <a:lnTo>
                    <a:pt x="100" y="64"/>
                  </a:lnTo>
                  <a:lnTo>
                    <a:pt x="102" y="52"/>
                  </a:lnTo>
                  <a:lnTo>
                    <a:pt x="102" y="46"/>
                  </a:lnTo>
                  <a:lnTo>
                    <a:pt x="100" y="42"/>
                  </a:lnTo>
                  <a:lnTo>
                    <a:pt x="94" y="34"/>
                  </a:lnTo>
                  <a:lnTo>
                    <a:pt x="90" y="28"/>
                  </a:lnTo>
                  <a:lnTo>
                    <a:pt x="88" y="24"/>
                  </a:lnTo>
                  <a:lnTo>
                    <a:pt x="86" y="20"/>
                  </a:lnTo>
                  <a:lnTo>
                    <a:pt x="84" y="16"/>
                  </a:lnTo>
                  <a:lnTo>
                    <a:pt x="82" y="12"/>
                  </a:lnTo>
                  <a:close/>
                </a:path>
              </a:pathLst>
            </a:custGeom>
            <a:solidFill>
              <a:srgbClr val="C0C0C0"/>
            </a:solidFill>
            <a:ln w="12700">
              <a:solidFill>
                <a:schemeClr val="bg1"/>
              </a:solidFill>
              <a:round/>
              <a:headEnd/>
              <a:tailEnd/>
            </a:ln>
          </p:spPr>
          <p:txBody>
            <a:bodyPr/>
            <a:lstStyle/>
            <a:p>
              <a:endParaRPr lang="en-GB"/>
            </a:p>
          </p:txBody>
        </p:sp>
        <p:sp>
          <p:nvSpPr>
            <p:cNvPr id="58832" name="Freeform 123"/>
            <p:cNvSpPr>
              <a:spLocks/>
            </p:cNvSpPr>
            <p:nvPr/>
          </p:nvSpPr>
          <p:spPr bwMode="auto">
            <a:xfrm>
              <a:off x="4184" y="1965"/>
              <a:ext cx="224" cy="438"/>
            </a:xfrm>
            <a:custGeom>
              <a:avLst/>
              <a:gdLst>
                <a:gd name="T0" fmla="*/ 2147481527 w 224"/>
                <a:gd name="T1" fmla="*/ 2147481513 h 438"/>
                <a:gd name="T2" fmla="*/ 2147481527 w 224"/>
                <a:gd name="T3" fmla="*/ 2147481513 h 438"/>
                <a:gd name="T4" fmla="*/ 2147481527 w 224"/>
                <a:gd name="T5" fmla="*/ 2147481513 h 438"/>
                <a:gd name="T6" fmla="*/ 2147481527 w 224"/>
                <a:gd name="T7" fmla="*/ 2147481513 h 438"/>
                <a:gd name="T8" fmla="*/ 2147481527 w 224"/>
                <a:gd name="T9" fmla="*/ 2147481513 h 438"/>
                <a:gd name="T10" fmla="*/ 2147481527 w 224"/>
                <a:gd name="T11" fmla="*/ 2147481513 h 438"/>
                <a:gd name="T12" fmla="*/ 2147481527 w 224"/>
                <a:gd name="T13" fmla="*/ 2147481513 h 438"/>
                <a:gd name="T14" fmla="*/ 2147481527 w 224"/>
                <a:gd name="T15" fmla="*/ 2147481513 h 438"/>
                <a:gd name="T16" fmla="*/ 2147481527 w 224"/>
                <a:gd name="T17" fmla="*/ 2147481513 h 438"/>
                <a:gd name="T18" fmla="*/ 2147481527 w 224"/>
                <a:gd name="T19" fmla="*/ 2147481513 h 438"/>
                <a:gd name="T20" fmla="*/ 2147481527 w 224"/>
                <a:gd name="T21" fmla="*/ 2147481513 h 438"/>
                <a:gd name="T22" fmla="*/ 2147481527 w 224"/>
                <a:gd name="T23" fmla="*/ 2147481513 h 438"/>
                <a:gd name="T24" fmla="*/ 2147481527 w 224"/>
                <a:gd name="T25" fmla="*/ 2147481513 h 438"/>
                <a:gd name="T26" fmla="*/ 2147481527 w 224"/>
                <a:gd name="T27" fmla="*/ 2147481513 h 438"/>
                <a:gd name="T28" fmla="*/ 2147481527 w 224"/>
                <a:gd name="T29" fmla="*/ 0 h 438"/>
                <a:gd name="T30" fmla="*/ 2147481527 w 224"/>
                <a:gd name="T31" fmla="*/ 2147481513 h 438"/>
                <a:gd name="T32" fmla="*/ 2147481527 w 224"/>
                <a:gd name="T33" fmla="*/ 2147481513 h 438"/>
                <a:gd name="T34" fmla="*/ 2147481527 w 224"/>
                <a:gd name="T35" fmla="*/ 2147481513 h 438"/>
                <a:gd name="T36" fmla="*/ 2147481527 w 224"/>
                <a:gd name="T37" fmla="*/ 2147481513 h 438"/>
                <a:gd name="T38" fmla="*/ 2147481527 w 224"/>
                <a:gd name="T39" fmla="*/ 2147481513 h 438"/>
                <a:gd name="T40" fmla="*/ 2147481527 w 224"/>
                <a:gd name="T41" fmla="*/ 2147481513 h 438"/>
                <a:gd name="T42" fmla="*/ 2147481527 w 224"/>
                <a:gd name="T43" fmla="*/ 2147481513 h 438"/>
                <a:gd name="T44" fmla="*/ 2147481527 w 224"/>
                <a:gd name="T45" fmla="*/ 2147481513 h 438"/>
                <a:gd name="T46" fmla="*/ 2147481527 w 224"/>
                <a:gd name="T47" fmla="*/ 2147481513 h 438"/>
                <a:gd name="T48" fmla="*/ 2147481527 w 224"/>
                <a:gd name="T49" fmla="*/ 2147481513 h 438"/>
                <a:gd name="T50" fmla="*/ 2147481527 w 224"/>
                <a:gd name="T51" fmla="*/ 2147481513 h 438"/>
                <a:gd name="T52" fmla="*/ 2147481527 w 224"/>
                <a:gd name="T53" fmla="*/ 2147481513 h 438"/>
                <a:gd name="T54" fmla="*/ 2147481527 w 224"/>
                <a:gd name="T55" fmla="*/ 2147481513 h 438"/>
                <a:gd name="T56" fmla="*/ 2147481527 w 224"/>
                <a:gd name="T57" fmla="*/ 2147481513 h 438"/>
                <a:gd name="T58" fmla="*/ 2147481527 w 224"/>
                <a:gd name="T59" fmla="*/ 2147481513 h 438"/>
                <a:gd name="T60" fmla="*/ 2147481527 w 224"/>
                <a:gd name="T61" fmla="*/ 2147481513 h 438"/>
                <a:gd name="T62" fmla="*/ 2147481527 w 224"/>
                <a:gd name="T63" fmla="*/ 2147481513 h 438"/>
                <a:gd name="T64" fmla="*/ 2147481527 w 224"/>
                <a:gd name="T65" fmla="*/ 2147481513 h 438"/>
                <a:gd name="T66" fmla="*/ 2147481527 w 224"/>
                <a:gd name="T67" fmla="*/ 2147481513 h 438"/>
                <a:gd name="T68" fmla="*/ 2147481527 w 224"/>
                <a:gd name="T69" fmla="*/ 2147481513 h 438"/>
                <a:gd name="T70" fmla="*/ 2147481527 w 224"/>
                <a:gd name="T71" fmla="*/ 2147481513 h 438"/>
                <a:gd name="T72" fmla="*/ 2147481527 w 224"/>
                <a:gd name="T73" fmla="*/ 2147481513 h 438"/>
                <a:gd name="T74" fmla="*/ 2147481527 w 224"/>
                <a:gd name="T75" fmla="*/ 2147481513 h 438"/>
                <a:gd name="T76" fmla="*/ 2147481527 w 224"/>
                <a:gd name="T77" fmla="*/ 2147481513 h 438"/>
                <a:gd name="T78" fmla="*/ 2147481527 w 224"/>
                <a:gd name="T79" fmla="*/ 2147481513 h 438"/>
                <a:gd name="T80" fmla="*/ 2147481527 w 224"/>
                <a:gd name="T81" fmla="*/ 2147481513 h 438"/>
                <a:gd name="T82" fmla="*/ 2147481527 w 224"/>
                <a:gd name="T83" fmla="*/ 2147481513 h 438"/>
                <a:gd name="T84" fmla="*/ 2147481527 w 224"/>
                <a:gd name="T85" fmla="*/ 2147481513 h 438"/>
                <a:gd name="T86" fmla="*/ 2147481527 w 224"/>
                <a:gd name="T87" fmla="*/ 2147481513 h 438"/>
                <a:gd name="T88" fmla="*/ 2147481527 w 224"/>
                <a:gd name="T89" fmla="*/ 2147481513 h 438"/>
                <a:gd name="T90" fmla="*/ 2147481527 w 224"/>
                <a:gd name="T91" fmla="*/ 2147481513 h 438"/>
                <a:gd name="T92" fmla="*/ 2147481527 w 224"/>
                <a:gd name="T93" fmla="*/ 2147481513 h 438"/>
                <a:gd name="T94" fmla="*/ 2147481527 w 224"/>
                <a:gd name="T95" fmla="*/ 2147481513 h 438"/>
                <a:gd name="T96" fmla="*/ 2147481527 w 224"/>
                <a:gd name="T97" fmla="*/ 2147481513 h 438"/>
                <a:gd name="T98" fmla="*/ 2147481527 w 224"/>
                <a:gd name="T99" fmla="*/ 2147481513 h 438"/>
                <a:gd name="T100" fmla="*/ 2147481527 w 224"/>
                <a:gd name="T101" fmla="*/ 2147481513 h 438"/>
                <a:gd name="T102" fmla="*/ 2147481527 w 224"/>
                <a:gd name="T103" fmla="*/ 2147481513 h 438"/>
                <a:gd name="T104" fmla="*/ 2147481527 w 224"/>
                <a:gd name="T105" fmla="*/ 2147481513 h 438"/>
                <a:gd name="T106" fmla="*/ 2147481527 w 224"/>
                <a:gd name="T107" fmla="*/ 2147481513 h 4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4"/>
                <a:gd name="T163" fmla="*/ 0 h 438"/>
                <a:gd name="T164" fmla="*/ 224 w 224"/>
                <a:gd name="T165" fmla="*/ 438 h 4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4" h="438">
                  <a:moveTo>
                    <a:pt x="34" y="240"/>
                  </a:moveTo>
                  <a:lnTo>
                    <a:pt x="40" y="240"/>
                  </a:lnTo>
                  <a:lnTo>
                    <a:pt x="44" y="234"/>
                  </a:lnTo>
                  <a:lnTo>
                    <a:pt x="46" y="228"/>
                  </a:lnTo>
                  <a:lnTo>
                    <a:pt x="46" y="222"/>
                  </a:lnTo>
                  <a:lnTo>
                    <a:pt x="46" y="212"/>
                  </a:lnTo>
                  <a:lnTo>
                    <a:pt x="42" y="198"/>
                  </a:lnTo>
                  <a:lnTo>
                    <a:pt x="36" y="188"/>
                  </a:lnTo>
                  <a:lnTo>
                    <a:pt x="32" y="180"/>
                  </a:lnTo>
                  <a:lnTo>
                    <a:pt x="18" y="168"/>
                  </a:lnTo>
                  <a:lnTo>
                    <a:pt x="20" y="162"/>
                  </a:lnTo>
                  <a:lnTo>
                    <a:pt x="22" y="156"/>
                  </a:lnTo>
                  <a:lnTo>
                    <a:pt x="24" y="150"/>
                  </a:lnTo>
                  <a:lnTo>
                    <a:pt x="24" y="142"/>
                  </a:lnTo>
                  <a:lnTo>
                    <a:pt x="24" y="134"/>
                  </a:lnTo>
                  <a:lnTo>
                    <a:pt x="20" y="128"/>
                  </a:lnTo>
                  <a:lnTo>
                    <a:pt x="12" y="118"/>
                  </a:lnTo>
                  <a:lnTo>
                    <a:pt x="4" y="108"/>
                  </a:lnTo>
                  <a:lnTo>
                    <a:pt x="2" y="102"/>
                  </a:lnTo>
                  <a:lnTo>
                    <a:pt x="0" y="92"/>
                  </a:lnTo>
                  <a:lnTo>
                    <a:pt x="2" y="84"/>
                  </a:lnTo>
                  <a:lnTo>
                    <a:pt x="6" y="76"/>
                  </a:lnTo>
                  <a:lnTo>
                    <a:pt x="10" y="70"/>
                  </a:lnTo>
                  <a:lnTo>
                    <a:pt x="18" y="66"/>
                  </a:lnTo>
                  <a:lnTo>
                    <a:pt x="32" y="58"/>
                  </a:lnTo>
                  <a:lnTo>
                    <a:pt x="38" y="52"/>
                  </a:lnTo>
                  <a:lnTo>
                    <a:pt x="42" y="48"/>
                  </a:lnTo>
                  <a:lnTo>
                    <a:pt x="44" y="44"/>
                  </a:lnTo>
                  <a:lnTo>
                    <a:pt x="44" y="40"/>
                  </a:lnTo>
                  <a:lnTo>
                    <a:pt x="46" y="36"/>
                  </a:lnTo>
                  <a:lnTo>
                    <a:pt x="50" y="34"/>
                  </a:lnTo>
                  <a:lnTo>
                    <a:pt x="56" y="38"/>
                  </a:lnTo>
                  <a:lnTo>
                    <a:pt x="58" y="38"/>
                  </a:lnTo>
                  <a:lnTo>
                    <a:pt x="62" y="36"/>
                  </a:lnTo>
                  <a:lnTo>
                    <a:pt x="58" y="30"/>
                  </a:lnTo>
                  <a:lnTo>
                    <a:pt x="56" y="22"/>
                  </a:lnTo>
                  <a:lnTo>
                    <a:pt x="56" y="20"/>
                  </a:lnTo>
                  <a:lnTo>
                    <a:pt x="58" y="18"/>
                  </a:lnTo>
                  <a:lnTo>
                    <a:pt x="62" y="14"/>
                  </a:lnTo>
                  <a:lnTo>
                    <a:pt x="74" y="14"/>
                  </a:lnTo>
                  <a:lnTo>
                    <a:pt x="82" y="14"/>
                  </a:lnTo>
                  <a:lnTo>
                    <a:pt x="92" y="12"/>
                  </a:lnTo>
                  <a:lnTo>
                    <a:pt x="100" y="6"/>
                  </a:lnTo>
                  <a:lnTo>
                    <a:pt x="110" y="2"/>
                  </a:lnTo>
                  <a:lnTo>
                    <a:pt x="118" y="0"/>
                  </a:lnTo>
                  <a:lnTo>
                    <a:pt x="124" y="2"/>
                  </a:lnTo>
                  <a:lnTo>
                    <a:pt x="128" y="4"/>
                  </a:lnTo>
                  <a:lnTo>
                    <a:pt x="134" y="6"/>
                  </a:lnTo>
                  <a:lnTo>
                    <a:pt x="140" y="6"/>
                  </a:lnTo>
                  <a:lnTo>
                    <a:pt x="142" y="12"/>
                  </a:lnTo>
                  <a:lnTo>
                    <a:pt x="144" y="16"/>
                  </a:lnTo>
                  <a:lnTo>
                    <a:pt x="152" y="24"/>
                  </a:lnTo>
                  <a:lnTo>
                    <a:pt x="160" y="30"/>
                  </a:lnTo>
                  <a:lnTo>
                    <a:pt x="168" y="32"/>
                  </a:lnTo>
                  <a:lnTo>
                    <a:pt x="166" y="38"/>
                  </a:lnTo>
                  <a:lnTo>
                    <a:pt x="164" y="44"/>
                  </a:lnTo>
                  <a:lnTo>
                    <a:pt x="160" y="44"/>
                  </a:lnTo>
                  <a:lnTo>
                    <a:pt x="154" y="44"/>
                  </a:lnTo>
                  <a:lnTo>
                    <a:pt x="152" y="44"/>
                  </a:lnTo>
                  <a:lnTo>
                    <a:pt x="152" y="50"/>
                  </a:lnTo>
                  <a:lnTo>
                    <a:pt x="150" y="56"/>
                  </a:lnTo>
                  <a:lnTo>
                    <a:pt x="146" y="60"/>
                  </a:lnTo>
                  <a:lnTo>
                    <a:pt x="142" y="68"/>
                  </a:lnTo>
                  <a:lnTo>
                    <a:pt x="140" y="74"/>
                  </a:lnTo>
                  <a:lnTo>
                    <a:pt x="142" y="90"/>
                  </a:lnTo>
                  <a:lnTo>
                    <a:pt x="146" y="94"/>
                  </a:lnTo>
                  <a:lnTo>
                    <a:pt x="148" y="98"/>
                  </a:lnTo>
                  <a:lnTo>
                    <a:pt x="156" y="102"/>
                  </a:lnTo>
                  <a:lnTo>
                    <a:pt x="170" y="118"/>
                  </a:lnTo>
                  <a:lnTo>
                    <a:pt x="182" y="132"/>
                  </a:lnTo>
                  <a:lnTo>
                    <a:pt x="194" y="146"/>
                  </a:lnTo>
                  <a:lnTo>
                    <a:pt x="212" y="158"/>
                  </a:lnTo>
                  <a:lnTo>
                    <a:pt x="212" y="166"/>
                  </a:lnTo>
                  <a:lnTo>
                    <a:pt x="216" y="182"/>
                  </a:lnTo>
                  <a:lnTo>
                    <a:pt x="224" y="206"/>
                  </a:lnTo>
                  <a:lnTo>
                    <a:pt x="220" y="212"/>
                  </a:lnTo>
                  <a:lnTo>
                    <a:pt x="220" y="218"/>
                  </a:lnTo>
                  <a:lnTo>
                    <a:pt x="220" y="224"/>
                  </a:lnTo>
                  <a:lnTo>
                    <a:pt x="218" y="228"/>
                  </a:lnTo>
                  <a:lnTo>
                    <a:pt x="212" y="236"/>
                  </a:lnTo>
                  <a:lnTo>
                    <a:pt x="202" y="244"/>
                  </a:lnTo>
                  <a:lnTo>
                    <a:pt x="192" y="248"/>
                  </a:lnTo>
                  <a:lnTo>
                    <a:pt x="184" y="250"/>
                  </a:lnTo>
                  <a:lnTo>
                    <a:pt x="176" y="258"/>
                  </a:lnTo>
                  <a:lnTo>
                    <a:pt x="168" y="272"/>
                  </a:lnTo>
                  <a:lnTo>
                    <a:pt x="158" y="284"/>
                  </a:lnTo>
                  <a:lnTo>
                    <a:pt x="154" y="288"/>
                  </a:lnTo>
                  <a:lnTo>
                    <a:pt x="148" y="288"/>
                  </a:lnTo>
                  <a:lnTo>
                    <a:pt x="146" y="288"/>
                  </a:lnTo>
                  <a:lnTo>
                    <a:pt x="144" y="286"/>
                  </a:lnTo>
                  <a:lnTo>
                    <a:pt x="144" y="278"/>
                  </a:lnTo>
                  <a:lnTo>
                    <a:pt x="144" y="270"/>
                  </a:lnTo>
                  <a:lnTo>
                    <a:pt x="146" y="264"/>
                  </a:lnTo>
                  <a:lnTo>
                    <a:pt x="146" y="258"/>
                  </a:lnTo>
                  <a:lnTo>
                    <a:pt x="144" y="252"/>
                  </a:lnTo>
                  <a:lnTo>
                    <a:pt x="136" y="252"/>
                  </a:lnTo>
                  <a:lnTo>
                    <a:pt x="132" y="250"/>
                  </a:lnTo>
                  <a:lnTo>
                    <a:pt x="128" y="250"/>
                  </a:lnTo>
                  <a:lnTo>
                    <a:pt x="122" y="252"/>
                  </a:lnTo>
                  <a:lnTo>
                    <a:pt x="122" y="242"/>
                  </a:lnTo>
                  <a:lnTo>
                    <a:pt x="116" y="242"/>
                  </a:lnTo>
                  <a:lnTo>
                    <a:pt x="112" y="238"/>
                  </a:lnTo>
                  <a:lnTo>
                    <a:pt x="110" y="234"/>
                  </a:lnTo>
                  <a:lnTo>
                    <a:pt x="106" y="228"/>
                  </a:lnTo>
                  <a:lnTo>
                    <a:pt x="106" y="226"/>
                  </a:lnTo>
                  <a:lnTo>
                    <a:pt x="104" y="220"/>
                  </a:lnTo>
                  <a:lnTo>
                    <a:pt x="98" y="218"/>
                  </a:lnTo>
                  <a:lnTo>
                    <a:pt x="92" y="216"/>
                  </a:lnTo>
                  <a:lnTo>
                    <a:pt x="82" y="210"/>
                  </a:lnTo>
                  <a:lnTo>
                    <a:pt x="72" y="200"/>
                  </a:lnTo>
                  <a:lnTo>
                    <a:pt x="64" y="192"/>
                  </a:lnTo>
                  <a:lnTo>
                    <a:pt x="56" y="192"/>
                  </a:lnTo>
                  <a:lnTo>
                    <a:pt x="56" y="216"/>
                  </a:lnTo>
                  <a:lnTo>
                    <a:pt x="54" y="224"/>
                  </a:lnTo>
                  <a:lnTo>
                    <a:pt x="52" y="234"/>
                  </a:lnTo>
                  <a:lnTo>
                    <a:pt x="50" y="244"/>
                  </a:lnTo>
                  <a:lnTo>
                    <a:pt x="48" y="256"/>
                  </a:lnTo>
                  <a:lnTo>
                    <a:pt x="50" y="262"/>
                  </a:lnTo>
                  <a:lnTo>
                    <a:pt x="52" y="270"/>
                  </a:lnTo>
                  <a:lnTo>
                    <a:pt x="56" y="274"/>
                  </a:lnTo>
                  <a:lnTo>
                    <a:pt x="64" y="276"/>
                  </a:lnTo>
                  <a:lnTo>
                    <a:pt x="64" y="286"/>
                  </a:lnTo>
                  <a:lnTo>
                    <a:pt x="66" y="292"/>
                  </a:lnTo>
                  <a:lnTo>
                    <a:pt x="70" y="296"/>
                  </a:lnTo>
                  <a:lnTo>
                    <a:pt x="70" y="306"/>
                  </a:lnTo>
                  <a:lnTo>
                    <a:pt x="72" y="310"/>
                  </a:lnTo>
                  <a:lnTo>
                    <a:pt x="74" y="312"/>
                  </a:lnTo>
                  <a:lnTo>
                    <a:pt x="78" y="316"/>
                  </a:lnTo>
                  <a:lnTo>
                    <a:pt x="90" y="322"/>
                  </a:lnTo>
                  <a:lnTo>
                    <a:pt x="100" y="330"/>
                  </a:lnTo>
                  <a:lnTo>
                    <a:pt x="114" y="342"/>
                  </a:lnTo>
                  <a:lnTo>
                    <a:pt x="124" y="356"/>
                  </a:lnTo>
                  <a:lnTo>
                    <a:pt x="128" y="362"/>
                  </a:lnTo>
                  <a:lnTo>
                    <a:pt x="128" y="370"/>
                  </a:lnTo>
                  <a:lnTo>
                    <a:pt x="128" y="392"/>
                  </a:lnTo>
                  <a:lnTo>
                    <a:pt x="130" y="396"/>
                  </a:lnTo>
                  <a:lnTo>
                    <a:pt x="132" y="400"/>
                  </a:lnTo>
                  <a:lnTo>
                    <a:pt x="136" y="408"/>
                  </a:lnTo>
                  <a:lnTo>
                    <a:pt x="142" y="418"/>
                  </a:lnTo>
                  <a:lnTo>
                    <a:pt x="144" y="424"/>
                  </a:lnTo>
                  <a:lnTo>
                    <a:pt x="144" y="430"/>
                  </a:lnTo>
                  <a:lnTo>
                    <a:pt x="142" y="434"/>
                  </a:lnTo>
                  <a:lnTo>
                    <a:pt x="140" y="436"/>
                  </a:lnTo>
                  <a:lnTo>
                    <a:pt x="136" y="438"/>
                  </a:lnTo>
                  <a:lnTo>
                    <a:pt x="128" y="430"/>
                  </a:lnTo>
                  <a:lnTo>
                    <a:pt x="120" y="420"/>
                  </a:lnTo>
                  <a:lnTo>
                    <a:pt x="102" y="404"/>
                  </a:lnTo>
                  <a:lnTo>
                    <a:pt x="86" y="386"/>
                  </a:lnTo>
                  <a:lnTo>
                    <a:pt x="80" y="376"/>
                  </a:lnTo>
                  <a:lnTo>
                    <a:pt x="76" y="366"/>
                  </a:lnTo>
                  <a:lnTo>
                    <a:pt x="72" y="354"/>
                  </a:lnTo>
                  <a:lnTo>
                    <a:pt x="70" y="342"/>
                  </a:lnTo>
                  <a:lnTo>
                    <a:pt x="68" y="330"/>
                  </a:lnTo>
                  <a:lnTo>
                    <a:pt x="60" y="316"/>
                  </a:lnTo>
                  <a:lnTo>
                    <a:pt x="50" y="304"/>
                  </a:lnTo>
                  <a:lnTo>
                    <a:pt x="44" y="300"/>
                  </a:lnTo>
                  <a:lnTo>
                    <a:pt x="40" y="298"/>
                  </a:lnTo>
                  <a:lnTo>
                    <a:pt x="36" y="304"/>
                  </a:lnTo>
                  <a:lnTo>
                    <a:pt x="34" y="300"/>
                  </a:lnTo>
                  <a:lnTo>
                    <a:pt x="32" y="292"/>
                  </a:lnTo>
                  <a:lnTo>
                    <a:pt x="32" y="276"/>
                  </a:lnTo>
                  <a:lnTo>
                    <a:pt x="34" y="240"/>
                  </a:lnTo>
                  <a:close/>
                </a:path>
              </a:pathLst>
            </a:custGeom>
            <a:solidFill>
              <a:srgbClr val="C0C0C0"/>
            </a:solidFill>
            <a:ln w="12700">
              <a:solidFill>
                <a:schemeClr val="bg1"/>
              </a:solidFill>
              <a:round/>
              <a:headEnd/>
              <a:tailEnd/>
            </a:ln>
          </p:spPr>
          <p:txBody>
            <a:bodyPr/>
            <a:lstStyle/>
            <a:p>
              <a:endParaRPr lang="en-GB"/>
            </a:p>
          </p:txBody>
        </p:sp>
        <p:sp>
          <p:nvSpPr>
            <p:cNvPr id="58833" name="Freeform 124"/>
            <p:cNvSpPr>
              <a:spLocks/>
            </p:cNvSpPr>
            <p:nvPr/>
          </p:nvSpPr>
          <p:spPr bwMode="auto">
            <a:xfrm>
              <a:off x="4342" y="2539"/>
              <a:ext cx="174" cy="54"/>
            </a:xfrm>
            <a:custGeom>
              <a:avLst/>
              <a:gdLst>
                <a:gd name="T0" fmla="*/ 2147481359 w 174"/>
                <a:gd name="T1" fmla="*/ 2147481505 h 54"/>
                <a:gd name="T2" fmla="*/ 0 w 174"/>
                <a:gd name="T3" fmla="*/ 2147481505 h 54"/>
                <a:gd name="T4" fmla="*/ 2147481359 w 174"/>
                <a:gd name="T5" fmla="*/ 2147481505 h 54"/>
                <a:gd name="T6" fmla="*/ 2147481359 w 174"/>
                <a:gd name="T7" fmla="*/ 2147481505 h 54"/>
                <a:gd name="T8" fmla="*/ 2147481359 w 174"/>
                <a:gd name="T9" fmla="*/ 2147481505 h 54"/>
                <a:gd name="T10" fmla="*/ 2147481359 w 174"/>
                <a:gd name="T11" fmla="*/ 0 h 54"/>
                <a:gd name="T12" fmla="*/ 2147481359 w 174"/>
                <a:gd name="T13" fmla="*/ 2147481505 h 54"/>
                <a:gd name="T14" fmla="*/ 2147481359 w 174"/>
                <a:gd name="T15" fmla="*/ 2147481505 h 54"/>
                <a:gd name="T16" fmla="*/ 2147481359 w 174"/>
                <a:gd name="T17" fmla="*/ 2147481505 h 54"/>
                <a:gd name="T18" fmla="*/ 2147481359 w 174"/>
                <a:gd name="T19" fmla="*/ 2147481505 h 54"/>
                <a:gd name="T20" fmla="*/ 2147481359 w 174"/>
                <a:gd name="T21" fmla="*/ 2147481505 h 54"/>
                <a:gd name="T22" fmla="*/ 2147481359 w 174"/>
                <a:gd name="T23" fmla="*/ 2147481505 h 54"/>
                <a:gd name="T24" fmla="*/ 2147481359 w 174"/>
                <a:gd name="T25" fmla="*/ 2147481505 h 54"/>
                <a:gd name="T26" fmla="*/ 2147481359 w 174"/>
                <a:gd name="T27" fmla="*/ 2147481505 h 54"/>
                <a:gd name="T28" fmla="*/ 2147481359 w 174"/>
                <a:gd name="T29" fmla="*/ 2147481505 h 54"/>
                <a:gd name="T30" fmla="*/ 2147481359 w 174"/>
                <a:gd name="T31" fmla="*/ 2147481505 h 54"/>
                <a:gd name="T32" fmla="*/ 2147481359 w 174"/>
                <a:gd name="T33" fmla="*/ 2147481505 h 54"/>
                <a:gd name="T34" fmla="*/ 2147481359 w 174"/>
                <a:gd name="T35" fmla="*/ 2147481505 h 54"/>
                <a:gd name="T36" fmla="*/ 2147481359 w 174"/>
                <a:gd name="T37" fmla="*/ 2147481505 h 54"/>
                <a:gd name="T38" fmla="*/ 2147481359 w 174"/>
                <a:gd name="T39" fmla="*/ 2147481505 h 54"/>
                <a:gd name="T40" fmla="*/ 2147481359 w 174"/>
                <a:gd name="T41" fmla="*/ 2147481505 h 54"/>
                <a:gd name="T42" fmla="*/ 2147481359 w 174"/>
                <a:gd name="T43" fmla="*/ 2147481505 h 54"/>
                <a:gd name="T44" fmla="*/ 2147481359 w 174"/>
                <a:gd name="T45" fmla="*/ 2147481505 h 54"/>
                <a:gd name="T46" fmla="*/ 2147481359 w 174"/>
                <a:gd name="T47" fmla="*/ 2147481505 h 54"/>
                <a:gd name="T48" fmla="*/ 2147481359 w 174"/>
                <a:gd name="T49" fmla="*/ 2147481505 h 54"/>
                <a:gd name="T50" fmla="*/ 2147481359 w 174"/>
                <a:gd name="T51" fmla="*/ 2147481505 h 54"/>
                <a:gd name="T52" fmla="*/ 2147481359 w 174"/>
                <a:gd name="T53" fmla="*/ 2147481505 h 54"/>
                <a:gd name="T54" fmla="*/ 2147481359 w 174"/>
                <a:gd name="T55" fmla="*/ 2147481505 h 54"/>
                <a:gd name="T56" fmla="*/ 2147481359 w 174"/>
                <a:gd name="T57" fmla="*/ 2147481505 h 54"/>
                <a:gd name="T58" fmla="*/ 2147481359 w 174"/>
                <a:gd name="T59" fmla="*/ 2147481505 h 54"/>
                <a:gd name="T60" fmla="*/ 2147481359 w 174"/>
                <a:gd name="T61" fmla="*/ 2147481505 h 54"/>
                <a:gd name="T62" fmla="*/ 2147481359 w 174"/>
                <a:gd name="T63" fmla="*/ 2147481505 h 54"/>
                <a:gd name="T64" fmla="*/ 2147481359 w 174"/>
                <a:gd name="T65" fmla="*/ 2147481505 h 54"/>
                <a:gd name="T66" fmla="*/ 2147481359 w 174"/>
                <a:gd name="T67" fmla="*/ 2147481505 h 54"/>
                <a:gd name="T68" fmla="*/ 2147481359 w 174"/>
                <a:gd name="T69" fmla="*/ 2147481505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4"/>
                <a:gd name="T106" fmla="*/ 0 h 54"/>
                <a:gd name="T107" fmla="*/ 174 w 17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4" h="54">
                  <a:moveTo>
                    <a:pt x="18" y="18"/>
                  </a:moveTo>
                  <a:lnTo>
                    <a:pt x="8" y="18"/>
                  </a:lnTo>
                  <a:lnTo>
                    <a:pt x="4" y="16"/>
                  </a:lnTo>
                  <a:lnTo>
                    <a:pt x="0" y="14"/>
                  </a:lnTo>
                  <a:lnTo>
                    <a:pt x="4" y="12"/>
                  </a:lnTo>
                  <a:lnTo>
                    <a:pt x="8" y="12"/>
                  </a:lnTo>
                  <a:lnTo>
                    <a:pt x="10" y="10"/>
                  </a:lnTo>
                  <a:lnTo>
                    <a:pt x="10" y="6"/>
                  </a:lnTo>
                  <a:lnTo>
                    <a:pt x="10" y="4"/>
                  </a:lnTo>
                  <a:lnTo>
                    <a:pt x="12" y="2"/>
                  </a:lnTo>
                  <a:lnTo>
                    <a:pt x="14" y="0"/>
                  </a:lnTo>
                  <a:lnTo>
                    <a:pt x="18" y="0"/>
                  </a:lnTo>
                  <a:lnTo>
                    <a:pt x="24" y="2"/>
                  </a:lnTo>
                  <a:lnTo>
                    <a:pt x="38" y="2"/>
                  </a:lnTo>
                  <a:lnTo>
                    <a:pt x="52" y="4"/>
                  </a:lnTo>
                  <a:lnTo>
                    <a:pt x="54" y="6"/>
                  </a:lnTo>
                  <a:lnTo>
                    <a:pt x="56" y="8"/>
                  </a:lnTo>
                  <a:lnTo>
                    <a:pt x="58" y="14"/>
                  </a:lnTo>
                  <a:lnTo>
                    <a:pt x="60" y="16"/>
                  </a:lnTo>
                  <a:lnTo>
                    <a:pt x="66" y="18"/>
                  </a:lnTo>
                  <a:lnTo>
                    <a:pt x="76" y="18"/>
                  </a:lnTo>
                  <a:lnTo>
                    <a:pt x="84" y="16"/>
                  </a:lnTo>
                  <a:lnTo>
                    <a:pt x="90" y="14"/>
                  </a:lnTo>
                  <a:lnTo>
                    <a:pt x="94" y="12"/>
                  </a:lnTo>
                  <a:lnTo>
                    <a:pt x="98" y="10"/>
                  </a:lnTo>
                  <a:lnTo>
                    <a:pt x="100" y="12"/>
                  </a:lnTo>
                  <a:lnTo>
                    <a:pt x="102" y="12"/>
                  </a:lnTo>
                  <a:lnTo>
                    <a:pt x="108" y="14"/>
                  </a:lnTo>
                  <a:lnTo>
                    <a:pt x="110" y="18"/>
                  </a:lnTo>
                  <a:lnTo>
                    <a:pt x="114" y="18"/>
                  </a:lnTo>
                  <a:lnTo>
                    <a:pt x="122" y="20"/>
                  </a:lnTo>
                  <a:lnTo>
                    <a:pt x="126" y="22"/>
                  </a:lnTo>
                  <a:lnTo>
                    <a:pt x="126" y="24"/>
                  </a:lnTo>
                  <a:lnTo>
                    <a:pt x="128" y="32"/>
                  </a:lnTo>
                  <a:lnTo>
                    <a:pt x="134" y="34"/>
                  </a:lnTo>
                  <a:lnTo>
                    <a:pt x="142" y="34"/>
                  </a:lnTo>
                  <a:lnTo>
                    <a:pt x="156" y="36"/>
                  </a:lnTo>
                  <a:lnTo>
                    <a:pt x="158" y="38"/>
                  </a:lnTo>
                  <a:lnTo>
                    <a:pt x="162" y="40"/>
                  </a:lnTo>
                  <a:lnTo>
                    <a:pt x="174" y="44"/>
                  </a:lnTo>
                  <a:lnTo>
                    <a:pt x="174" y="46"/>
                  </a:lnTo>
                  <a:lnTo>
                    <a:pt x="172" y="50"/>
                  </a:lnTo>
                  <a:lnTo>
                    <a:pt x="168" y="52"/>
                  </a:lnTo>
                  <a:lnTo>
                    <a:pt x="164" y="52"/>
                  </a:lnTo>
                  <a:lnTo>
                    <a:pt x="162" y="50"/>
                  </a:lnTo>
                  <a:lnTo>
                    <a:pt x="156" y="44"/>
                  </a:lnTo>
                  <a:lnTo>
                    <a:pt x="154" y="50"/>
                  </a:lnTo>
                  <a:lnTo>
                    <a:pt x="154" y="52"/>
                  </a:lnTo>
                  <a:lnTo>
                    <a:pt x="152" y="54"/>
                  </a:lnTo>
                  <a:lnTo>
                    <a:pt x="146" y="52"/>
                  </a:lnTo>
                  <a:lnTo>
                    <a:pt x="140" y="50"/>
                  </a:lnTo>
                  <a:lnTo>
                    <a:pt x="136" y="48"/>
                  </a:lnTo>
                  <a:lnTo>
                    <a:pt x="128" y="46"/>
                  </a:lnTo>
                  <a:lnTo>
                    <a:pt x="100" y="46"/>
                  </a:lnTo>
                  <a:lnTo>
                    <a:pt x="98" y="44"/>
                  </a:lnTo>
                  <a:lnTo>
                    <a:pt x="96" y="44"/>
                  </a:lnTo>
                  <a:lnTo>
                    <a:pt x="90" y="44"/>
                  </a:lnTo>
                  <a:lnTo>
                    <a:pt x="88" y="42"/>
                  </a:lnTo>
                  <a:lnTo>
                    <a:pt x="86" y="40"/>
                  </a:lnTo>
                  <a:lnTo>
                    <a:pt x="80" y="38"/>
                  </a:lnTo>
                  <a:lnTo>
                    <a:pt x="70" y="34"/>
                  </a:lnTo>
                  <a:lnTo>
                    <a:pt x="60" y="34"/>
                  </a:lnTo>
                  <a:lnTo>
                    <a:pt x="52" y="34"/>
                  </a:lnTo>
                  <a:lnTo>
                    <a:pt x="44" y="34"/>
                  </a:lnTo>
                  <a:lnTo>
                    <a:pt x="40" y="34"/>
                  </a:lnTo>
                  <a:lnTo>
                    <a:pt x="38" y="32"/>
                  </a:lnTo>
                  <a:lnTo>
                    <a:pt x="34" y="28"/>
                  </a:lnTo>
                  <a:lnTo>
                    <a:pt x="26" y="28"/>
                  </a:lnTo>
                  <a:lnTo>
                    <a:pt x="22" y="28"/>
                  </a:lnTo>
                  <a:lnTo>
                    <a:pt x="20" y="24"/>
                  </a:lnTo>
                  <a:lnTo>
                    <a:pt x="18" y="18"/>
                  </a:lnTo>
                  <a:close/>
                </a:path>
              </a:pathLst>
            </a:custGeom>
            <a:solidFill>
              <a:srgbClr val="C0C0C0"/>
            </a:solidFill>
            <a:ln w="12700">
              <a:solidFill>
                <a:schemeClr val="bg1"/>
              </a:solidFill>
              <a:round/>
              <a:headEnd/>
              <a:tailEnd/>
            </a:ln>
          </p:spPr>
          <p:txBody>
            <a:bodyPr/>
            <a:lstStyle/>
            <a:p>
              <a:endParaRPr lang="en-GB"/>
            </a:p>
          </p:txBody>
        </p:sp>
        <p:sp>
          <p:nvSpPr>
            <p:cNvPr id="58834" name="Freeform 125"/>
            <p:cNvSpPr>
              <a:spLocks/>
            </p:cNvSpPr>
            <p:nvPr/>
          </p:nvSpPr>
          <p:spPr bwMode="auto">
            <a:xfrm>
              <a:off x="4406" y="2635"/>
              <a:ext cx="684" cy="554"/>
            </a:xfrm>
            <a:custGeom>
              <a:avLst/>
              <a:gdLst>
                <a:gd name="T0" fmla="*/ 2147481345 w 684"/>
                <a:gd name="T1" fmla="*/ 2147481166 h 554"/>
                <a:gd name="T2" fmla="*/ 2147481345 w 684"/>
                <a:gd name="T3" fmla="*/ 2147481166 h 554"/>
                <a:gd name="T4" fmla="*/ 2147481345 w 684"/>
                <a:gd name="T5" fmla="*/ 2147481166 h 554"/>
                <a:gd name="T6" fmla="*/ 2147481345 w 684"/>
                <a:gd name="T7" fmla="*/ 2147481166 h 554"/>
                <a:gd name="T8" fmla="*/ 2147481345 w 684"/>
                <a:gd name="T9" fmla="*/ 2147481166 h 554"/>
                <a:gd name="T10" fmla="*/ 2147481345 w 684"/>
                <a:gd name="T11" fmla="*/ 2147481166 h 554"/>
                <a:gd name="T12" fmla="*/ 2147481345 w 684"/>
                <a:gd name="T13" fmla="*/ 2147481166 h 554"/>
                <a:gd name="T14" fmla="*/ 2147481345 w 684"/>
                <a:gd name="T15" fmla="*/ 2147481166 h 554"/>
                <a:gd name="T16" fmla="*/ 2147481345 w 684"/>
                <a:gd name="T17" fmla="*/ 2147481166 h 554"/>
                <a:gd name="T18" fmla="*/ 2147481345 w 684"/>
                <a:gd name="T19" fmla="*/ 2147481166 h 554"/>
                <a:gd name="T20" fmla="*/ 2147481345 w 684"/>
                <a:gd name="T21" fmla="*/ 2147481166 h 554"/>
                <a:gd name="T22" fmla="*/ 2147481345 w 684"/>
                <a:gd name="T23" fmla="*/ 2147481166 h 554"/>
                <a:gd name="T24" fmla="*/ 2147481345 w 684"/>
                <a:gd name="T25" fmla="*/ 2147481166 h 554"/>
                <a:gd name="T26" fmla="*/ 2147481345 w 684"/>
                <a:gd name="T27" fmla="*/ 2147481166 h 554"/>
                <a:gd name="T28" fmla="*/ 2147481345 w 684"/>
                <a:gd name="T29" fmla="*/ 2147481166 h 554"/>
                <a:gd name="T30" fmla="*/ 2147481345 w 684"/>
                <a:gd name="T31" fmla="*/ 2147481166 h 554"/>
                <a:gd name="T32" fmla="*/ 2147481345 w 684"/>
                <a:gd name="T33" fmla="*/ 2147481166 h 554"/>
                <a:gd name="T34" fmla="*/ 2147481345 w 684"/>
                <a:gd name="T35" fmla="*/ 2147481166 h 554"/>
                <a:gd name="T36" fmla="*/ 2147481345 w 684"/>
                <a:gd name="T37" fmla="*/ 2147481166 h 554"/>
                <a:gd name="T38" fmla="*/ 2147481345 w 684"/>
                <a:gd name="T39" fmla="*/ 2147481166 h 554"/>
                <a:gd name="T40" fmla="*/ 2147481345 w 684"/>
                <a:gd name="T41" fmla="*/ 2147481166 h 554"/>
                <a:gd name="T42" fmla="*/ 2147481345 w 684"/>
                <a:gd name="T43" fmla="*/ 2147481166 h 554"/>
                <a:gd name="T44" fmla="*/ 2147481345 w 684"/>
                <a:gd name="T45" fmla="*/ 2147481166 h 554"/>
                <a:gd name="T46" fmla="*/ 2147481345 w 684"/>
                <a:gd name="T47" fmla="*/ 2147481166 h 554"/>
                <a:gd name="T48" fmla="*/ 2147481345 w 684"/>
                <a:gd name="T49" fmla="*/ 2147481166 h 554"/>
                <a:gd name="T50" fmla="*/ 2147481345 w 684"/>
                <a:gd name="T51" fmla="*/ 2147481166 h 554"/>
                <a:gd name="T52" fmla="*/ 2147481345 w 684"/>
                <a:gd name="T53" fmla="*/ 2147481166 h 554"/>
                <a:gd name="T54" fmla="*/ 2147481345 w 684"/>
                <a:gd name="T55" fmla="*/ 2147481166 h 554"/>
                <a:gd name="T56" fmla="*/ 2147481345 w 684"/>
                <a:gd name="T57" fmla="*/ 2147481166 h 554"/>
                <a:gd name="T58" fmla="*/ 2147481345 w 684"/>
                <a:gd name="T59" fmla="*/ 2147481166 h 554"/>
                <a:gd name="T60" fmla="*/ 2147481345 w 684"/>
                <a:gd name="T61" fmla="*/ 2147481166 h 554"/>
                <a:gd name="T62" fmla="*/ 2147481345 w 684"/>
                <a:gd name="T63" fmla="*/ 2147481166 h 554"/>
                <a:gd name="T64" fmla="*/ 2147481345 w 684"/>
                <a:gd name="T65" fmla="*/ 2147481166 h 554"/>
                <a:gd name="T66" fmla="*/ 2147481345 w 684"/>
                <a:gd name="T67" fmla="*/ 2147481166 h 554"/>
                <a:gd name="T68" fmla="*/ 2147481345 w 684"/>
                <a:gd name="T69" fmla="*/ 2147481166 h 554"/>
                <a:gd name="T70" fmla="*/ 2147481345 w 684"/>
                <a:gd name="T71" fmla="*/ 2147481166 h 554"/>
                <a:gd name="T72" fmla="*/ 2147481345 w 684"/>
                <a:gd name="T73" fmla="*/ 2147481166 h 554"/>
                <a:gd name="T74" fmla="*/ 2147481345 w 684"/>
                <a:gd name="T75" fmla="*/ 2147481166 h 554"/>
                <a:gd name="T76" fmla="*/ 2147481345 w 684"/>
                <a:gd name="T77" fmla="*/ 2147481166 h 554"/>
                <a:gd name="T78" fmla="*/ 2147481345 w 684"/>
                <a:gd name="T79" fmla="*/ 2147481166 h 554"/>
                <a:gd name="T80" fmla="*/ 2147481345 w 684"/>
                <a:gd name="T81" fmla="*/ 2147481166 h 554"/>
                <a:gd name="T82" fmla="*/ 2147481345 w 684"/>
                <a:gd name="T83" fmla="*/ 2147481166 h 554"/>
                <a:gd name="T84" fmla="*/ 2147481345 w 684"/>
                <a:gd name="T85" fmla="*/ 2147481166 h 554"/>
                <a:gd name="T86" fmla="*/ 2147481345 w 684"/>
                <a:gd name="T87" fmla="*/ 2147481166 h 554"/>
                <a:gd name="T88" fmla="*/ 2147481345 w 684"/>
                <a:gd name="T89" fmla="*/ 2147481166 h 554"/>
                <a:gd name="T90" fmla="*/ 2147481345 w 684"/>
                <a:gd name="T91" fmla="*/ 2147481166 h 554"/>
                <a:gd name="T92" fmla="*/ 2147481345 w 684"/>
                <a:gd name="T93" fmla="*/ 2147481166 h 554"/>
                <a:gd name="T94" fmla="*/ 2147481345 w 684"/>
                <a:gd name="T95" fmla="*/ 2147481166 h 554"/>
                <a:gd name="T96" fmla="*/ 2147481345 w 684"/>
                <a:gd name="T97" fmla="*/ 2147481166 h 554"/>
                <a:gd name="T98" fmla="*/ 2147481345 w 684"/>
                <a:gd name="T99" fmla="*/ 2147481166 h 554"/>
                <a:gd name="T100" fmla="*/ 0 w 684"/>
                <a:gd name="T101" fmla="*/ 2147481166 h 554"/>
                <a:gd name="T102" fmla="*/ 2147481345 w 684"/>
                <a:gd name="T103" fmla="*/ 2147481166 h 554"/>
                <a:gd name="T104" fmla="*/ 2147481345 w 684"/>
                <a:gd name="T105" fmla="*/ 2147481166 h 554"/>
                <a:gd name="T106" fmla="*/ 2147481345 w 684"/>
                <a:gd name="T107" fmla="*/ 2147481166 h 554"/>
                <a:gd name="T108" fmla="*/ 2147481345 w 684"/>
                <a:gd name="T109" fmla="*/ 2147481166 h 554"/>
                <a:gd name="T110" fmla="*/ 2147481345 w 684"/>
                <a:gd name="T111" fmla="*/ 2147481166 h 554"/>
                <a:gd name="T112" fmla="*/ 2147481345 w 684"/>
                <a:gd name="T113" fmla="*/ 2147481166 h 554"/>
                <a:gd name="T114" fmla="*/ 2147481345 w 684"/>
                <a:gd name="T115" fmla="*/ 2147481166 h 554"/>
                <a:gd name="T116" fmla="*/ 2147481345 w 684"/>
                <a:gd name="T117" fmla="*/ 2147481166 h 554"/>
                <a:gd name="T118" fmla="*/ 2147481345 w 684"/>
                <a:gd name="T119" fmla="*/ 2147481166 h 5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4"/>
                <a:gd name="T181" fmla="*/ 0 h 554"/>
                <a:gd name="T182" fmla="*/ 684 w 684"/>
                <a:gd name="T183" fmla="*/ 554 h 5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4" h="554">
                  <a:moveTo>
                    <a:pt x="194" y="150"/>
                  </a:moveTo>
                  <a:lnTo>
                    <a:pt x="200" y="142"/>
                  </a:lnTo>
                  <a:lnTo>
                    <a:pt x="202" y="140"/>
                  </a:lnTo>
                  <a:lnTo>
                    <a:pt x="202" y="134"/>
                  </a:lnTo>
                  <a:lnTo>
                    <a:pt x="204" y="128"/>
                  </a:lnTo>
                  <a:lnTo>
                    <a:pt x="208" y="122"/>
                  </a:lnTo>
                  <a:lnTo>
                    <a:pt x="214" y="116"/>
                  </a:lnTo>
                  <a:lnTo>
                    <a:pt x="218" y="114"/>
                  </a:lnTo>
                  <a:lnTo>
                    <a:pt x="220" y="122"/>
                  </a:lnTo>
                  <a:lnTo>
                    <a:pt x="222" y="124"/>
                  </a:lnTo>
                  <a:lnTo>
                    <a:pt x="226" y="126"/>
                  </a:lnTo>
                  <a:lnTo>
                    <a:pt x="228" y="124"/>
                  </a:lnTo>
                  <a:lnTo>
                    <a:pt x="228" y="122"/>
                  </a:lnTo>
                  <a:lnTo>
                    <a:pt x="230" y="120"/>
                  </a:lnTo>
                  <a:lnTo>
                    <a:pt x="228" y="114"/>
                  </a:lnTo>
                  <a:lnTo>
                    <a:pt x="228" y="108"/>
                  </a:lnTo>
                  <a:lnTo>
                    <a:pt x="236" y="108"/>
                  </a:lnTo>
                  <a:lnTo>
                    <a:pt x="244" y="108"/>
                  </a:lnTo>
                  <a:lnTo>
                    <a:pt x="244" y="100"/>
                  </a:lnTo>
                  <a:lnTo>
                    <a:pt x="248" y="94"/>
                  </a:lnTo>
                  <a:lnTo>
                    <a:pt x="250" y="90"/>
                  </a:lnTo>
                  <a:lnTo>
                    <a:pt x="254" y="86"/>
                  </a:lnTo>
                  <a:lnTo>
                    <a:pt x="258" y="84"/>
                  </a:lnTo>
                  <a:lnTo>
                    <a:pt x="260" y="78"/>
                  </a:lnTo>
                  <a:lnTo>
                    <a:pt x="262" y="74"/>
                  </a:lnTo>
                  <a:lnTo>
                    <a:pt x="266" y="70"/>
                  </a:lnTo>
                  <a:lnTo>
                    <a:pt x="282" y="64"/>
                  </a:lnTo>
                  <a:lnTo>
                    <a:pt x="290" y="62"/>
                  </a:lnTo>
                  <a:lnTo>
                    <a:pt x="296" y="58"/>
                  </a:lnTo>
                  <a:lnTo>
                    <a:pt x="306" y="68"/>
                  </a:lnTo>
                  <a:lnTo>
                    <a:pt x="310" y="72"/>
                  </a:lnTo>
                  <a:lnTo>
                    <a:pt x="310" y="78"/>
                  </a:lnTo>
                  <a:lnTo>
                    <a:pt x="310" y="80"/>
                  </a:lnTo>
                  <a:lnTo>
                    <a:pt x="308" y="82"/>
                  </a:lnTo>
                  <a:lnTo>
                    <a:pt x="312" y="80"/>
                  </a:lnTo>
                  <a:lnTo>
                    <a:pt x="316" y="78"/>
                  </a:lnTo>
                  <a:lnTo>
                    <a:pt x="320" y="80"/>
                  </a:lnTo>
                  <a:lnTo>
                    <a:pt x="324" y="80"/>
                  </a:lnTo>
                  <a:lnTo>
                    <a:pt x="330" y="78"/>
                  </a:lnTo>
                  <a:lnTo>
                    <a:pt x="334" y="76"/>
                  </a:lnTo>
                  <a:lnTo>
                    <a:pt x="332" y="68"/>
                  </a:lnTo>
                  <a:lnTo>
                    <a:pt x="334" y="62"/>
                  </a:lnTo>
                  <a:lnTo>
                    <a:pt x="338" y="58"/>
                  </a:lnTo>
                  <a:lnTo>
                    <a:pt x="344" y="54"/>
                  </a:lnTo>
                  <a:lnTo>
                    <a:pt x="350" y="52"/>
                  </a:lnTo>
                  <a:lnTo>
                    <a:pt x="348" y="48"/>
                  </a:lnTo>
                  <a:lnTo>
                    <a:pt x="346" y="46"/>
                  </a:lnTo>
                  <a:lnTo>
                    <a:pt x="348" y="42"/>
                  </a:lnTo>
                  <a:lnTo>
                    <a:pt x="350" y="38"/>
                  </a:lnTo>
                  <a:lnTo>
                    <a:pt x="360" y="32"/>
                  </a:lnTo>
                  <a:lnTo>
                    <a:pt x="370" y="28"/>
                  </a:lnTo>
                  <a:lnTo>
                    <a:pt x="380" y="28"/>
                  </a:lnTo>
                  <a:lnTo>
                    <a:pt x="384" y="26"/>
                  </a:lnTo>
                  <a:lnTo>
                    <a:pt x="388" y="26"/>
                  </a:lnTo>
                  <a:lnTo>
                    <a:pt x="390" y="22"/>
                  </a:lnTo>
                  <a:lnTo>
                    <a:pt x="392" y="18"/>
                  </a:lnTo>
                  <a:lnTo>
                    <a:pt x="392" y="14"/>
                  </a:lnTo>
                  <a:lnTo>
                    <a:pt x="386" y="12"/>
                  </a:lnTo>
                  <a:lnTo>
                    <a:pt x="384" y="10"/>
                  </a:lnTo>
                  <a:lnTo>
                    <a:pt x="384" y="4"/>
                  </a:lnTo>
                  <a:lnTo>
                    <a:pt x="390" y="4"/>
                  </a:lnTo>
                  <a:lnTo>
                    <a:pt x="392" y="6"/>
                  </a:lnTo>
                  <a:lnTo>
                    <a:pt x="396" y="8"/>
                  </a:lnTo>
                  <a:lnTo>
                    <a:pt x="394" y="12"/>
                  </a:lnTo>
                  <a:lnTo>
                    <a:pt x="396" y="12"/>
                  </a:lnTo>
                  <a:lnTo>
                    <a:pt x="400" y="14"/>
                  </a:lnTo>
                  <a:lnTo>
                    <a:pt x="402" y="14"/>
                  </a:lnTo>
                  <a:lnTo>
                    <a:pt x="412" y="16"/>
                  </a:lnTo>
                  <a:lnTo>
                    <a:pt x="420" y="20"/>
                  </a:lnTo>
                  <a:lnTo>
                    <a:pt x="428" y="24"/>
                  </a:lnTo>
                  <a:lnTo>
                    <a:pt x="438" y="24"/>
                  </a:lnTo>
                  <a:lnTo>
                    <a:pt x="444" y="24"/>
                  </a:lnTo>
                  <a:lnTo>
                    <a:pt x="448" y="20"/>
                  </a:lnTo>
                  <a:lnTo>
                    <a:pt x="450" y="26"/>
                  </a:lnTo>
                  <a:lnTo>
                    <a:pt x="454" y="30"/>
                  </a:lnTo>
                  <a:lnTo>
                    <a:pt x="456" y="24"/>
                  </a:lnTo>
                  <a:lnTo>
                    <a:pt x="456" y="22"/>
                  </a:lnTo>
                  <a:lnTo>
                    <a:pt x="460" y="22"/>
                  </a:lnTo>
                  <a:lnTo>
                    <a:pt x="464" y="24"/>
                  </a:lnTo>
                  <a:lnTo>
                    <a:pt x="466" y="28"/>
                  </a:lnTo>
                  <a:lnTo>
                    <a:pt x="464" y="34"/>
                  </a:lnTo>
                  <a:lnTo>
                    <a:pt x="460" y="40"/>
                  </a:lnTo>
                  <a:lnTo>
                    <a:pt x="454" y="44"/>
                  </a:lnTo>
                  <a:lnTo>
                    <a:pt x="448" y="46"/>
                  </a:lnTo>
                  <a:lnTo>
                    <a:pt x="448" y="52"/>
                  </a:lnTo>
                  <a:lnTo>
                    <a:pt x="448" y="54"/>
                  </a:lnTo>
                  <a:lnTo>
                    <a:pt x="450" y="56"/>
                  </a:lnTo>
                  <a:lnTo>
                    <a:pt x="452" y="58"/>
                  </a:lnTo>
                  <a:lnTo>
                    <a:pt x="454" y="58"/>
                  </a:lnTo>
                  <a:lnTo>
                    <a:pt x="456" y="56"/>
                  </a:lnTo>
                  <a:lnTo>
                    <a:pt x="458" y="60"/>
                  </a:lnTo>
                  <a:lnTo>
                    <a:pt x="460" y="60"/>
                  </a:lnTo>
                  <a:lnTo>
                    <a:pt x="458" y="64"/>
                  </a:lnTo>
                  <a:lnTo>
                    <a:pt x="454" y="66"/>
                  </a:lnTo>
                  <a:lnTo>
                    <a:pt x="452" y="66"/>
                  </a:lnTo>
                  <a:lnTo>
                    <a:pt x="450" y="62"/>
                  </a:lnTo>
                  <a:lnTo>
                    <a:pt x="450" y="58"/>
                  </a:lnTo>
                  <a:lnTo>
                    <a:pt x="440" y="66"/>
                  </a:lnTo>
                  <a:lnTo>
                    <a:pt x="436" y="70"/>
                  </a:lnTo>
                  <a:lnTo>
                    <a:pt x="434" y="76"/>
                  </a:lnTo>
                  <a:lnTo>
                    <a:pt x="434" y="82"/>
                  </a:lnTo>
                  <a:lnTo>
                    <a:pt x="438" y="88"/>
                  </a:lnTo>
                  <a:lnTo>
                    <a:pt x="440" y="92"/>
                  </a:lnTo>
                  <a:lnTo>
                    <a:pt x="446" y="94"/>
                  </a:lnTo>
                  <a:lnTo>
                    <a:pt x="456" y="98"/>
                  </a:lnTo>
                  <a:lnTo>
                    <a:pt x="462" y="100"/>
                  </a:lnTo>
                  <a:lnTo>
                    <a:pt x="466" y="104"/>
                  </a:lnTo>
                  <a:lnTo>
                    <a:pt x="476" y="112"/>
                  </a:lnTo>
                  <a:lnTo>
                    <a:pt x="490" y="118"/>
                  </a:lnTo>
                  <a:lnTo>
                    <a:pt x="492" y="120"/>
                  </a:lnTo>
                  <a:lnTo>
                    <a:pt x="496" y="126"/>
                  </a:lnTo>
                  <a:lnTo>
                    <a:pt x="498" y="130"/>
                  </a:lnTo>
                  <a:lnTo>
                    <a:pt x="500" y="132"/>
                  </a:lnTo>
                  <a:lnTo>
                    <a:pt x="504" y="132"/>
                  </a:lnTo>
                  <a:lnTo>
                    <a:pt x="508" y="132"/>
                  </a:lnTo>
                  <a:lnTo>
                    <a:pt x="512" y="130"/>
                  </a:lnTo>
                  <a:lnTo>
                    <a:pt x="516" y="126"/>
                  </a:lnTo>
                  <a:lnTo>
                    <a:pt x="520" y="120"/>
                  </a:lnTo>
                  <a:lnTo>
                    <a:pt x="522" y="112"/>
                  </a:lnTo>
                  <a:lnTo>
                    <a:pt x="526" y="100"/>
                  </a:lnTo>
                  <a:lnTo>
                    <a:pt x="530" y="92"/>
                  </a:lnTo>
                  <a:lnTo>
                    <a:pt x="536" y="82"/>
                  </a:lnTo>
                  <a:lnTo>
                    <a:pt x="538" y="70"/>
                  </a:lnTo>
                  <a:lnTo>
                    <a:pt x="540" y="56"/>
                  </a:lnTo>
                  <a:lnTo>
                    <a:pt x="542" y="46"/>
                  </a:lnTo>
                  <a:lnTo>
                    <a:pt x="548" y="36"/>
                  </a:lnTo>
                  <a:lnTo>
                    <a:pt x="552" y="26"/>
                  </a:lnTo>
                  <a:lnTo>
                    <a:pt x="558" y="8"/>
                  </a:lnTo>
                  <a:lnTo>
                    <a:pt x="562" y="2"/>
                  </a:lnTo>
                  <a:lnTo>
                    <a:pt x="564" y="0"/>
                  </a:lnTo>
                  <a:lnTo>
                    <a:pt x="568" y="0"/>
                  </a:lnTo>
                  <a:lnTo>
                    <a:pt x="572" y="2"/>
                  </a:lnTo>
                  <a:lnTo>
                    <a:pt x="574" y="6"/>
                  </a:lnTo>
                  <a:lnTo>
                    <a:pt x="572" y="14"/>
                  </a:lnTo>
                  <a:lnTo>
                    <a:pt x="572" y="22"/>
                  </a:lnTo>
                  <a:lnTo>
                    <a:pt x="572" y="28"/>
                  </a:lnTo>
                  <a:lnTo>
                    <a:pt x="576" y="48"/>
                  </a:lnTo>
                  <a:lnTo>
                    <a:pt x="578" y="62"/>
                  </a:lnTo>
                  <a:lnTo>
                    <a:pt x="580" y="66"/>
                  </a:lnTo>
                  <a:lnTo>
                    <a:pt x="582" y="68"/>
                  </a:lnTo>
                  <a:lnTo>
                    <a:pt x="586" y="68"/>
                  </a:lnTo>
                  <a:lnTo>
                    <a:pt x="588" y="66"/>
                  </a:lnTo>
                  <a:lnTo>
                    <a:pt x="594" y="74"/>
                  </a:lnTo>
                  <a:lnTo>
                    <a:pt x="600" y="82"/>
                  </a:lnTo>
                  <a:lnTo>
                    <a:pt x="596" y="90"/>
                  </a:lnTo>
                  <a:lnTo>
                    <a:pt x="598" y="98"/>
                  </a:lnTo>
                  <a:lnTo>
                    <a:pt x="596" y="108"/>
                  </a:lnTo>
                  <a:lnTo>
                    <a:pt x="598" y="114"/>
                  </a:lnTo>
                  <a:lnTo>
                    <a:pt x="600" y="120"/>
                  </a:lnTo>
                  <a:lnTo>
                    <a:pt x="602" y="128"/>
                  </a:lnTo>
                  <a:lnTo>
                    <a:pt x="602" y="134"/>
                  </a:lnTo>
                  <a:lnTo>
                    <a:pt x="604" y="142"/>
                  </a:lnTo>
                  <a:lnTo>
                    <a:pt x="606" y="146"/>
                  </a:lnTo>
                  <a:lnTo>
                    <a:pt x="606" y="156"/>
                  </a:lnTo>
                  <a:lnTo>
                    <a:pt x="606" y="160"/>
                  </a:lnTo>
                  <a:lnTo>
                    <a:pt x="610" y="164"/>
                  </a:lnTo>
                  <a:lnTo>
                    <a:pt x="618" y="170"/>
                  </a:lnTo>
                  <a:lnTo>
                    <a:pt x="628" y="176"/>
                  </a:lnTo>
                  <a:lnTo>
                    <a:pt x="636" y="182"/>
                  </a:lnTo>
                  <a:lnTo>
                    <a:pt x="638" y="188"/>
                  </a:lnTo>
                  <a:lnTo>
                    <a:pt x="638" y="192"/>
                  </a:lnTo>
                  <a:lnTo>
                    <a:pt x="640" y="196"/>
                  </a:lnTo>
                  <a:lnTo>
                    <a:pt x="642" y="200"/>
                  </a:lnTo>
                  <a:lnTo>
                    <a:pt x="642" y="216"/>
                  </a:lnTo>
                  <a:lnTo>
                    <a:pt x="642" y="222"/>
                  </a:lnTo>
                  <a:lnTo>
                    <a:pt x="644" y="224"/>
                  </a:lnTo>
                  <a:lnTo>
                    <a:pt x="646" y="224"/>
                  </a:lnTo>
                  <a:lnTo>
                    <a:pt x="650" y="224"/>
                  </a:lnTo>
                  <a:lnTo>
                    <a:pt x="650" y="222"/>
                  </a:lnTo>
                  <a:lnTo>
                    <a:pt x="658" y="232"/>
                  </a:lnTo>
                  <a:lnTo>
                    <a:pt x="660" y="238"/>
                  </a:lnTo>
                  <a:lnTo>
                    <a:pt x="660" y="246"/>
                  </a:lnTo>
                  <a:lnTo>
                    <a:pt x="662" y="250"/>
                  </a:lnTo>
                  <a:lnTo>
                    <a:pt x="664" y="252"/>
                  </a:lnTo>
                  <a:lnTo>
                    <a:pt x="666" y="254"/>
                  </a:lnTo>
                  <a:lnTo>
                    <a:pt x="668" y="256"/>
                  </a:lnTo>
                  <a:lnTo>
                    <a:pt x="678" y="270"/>
                  </a:lnTo>
                  <a:lnTo>
                    <a:pt x="682" y="278"/>
                  </a:lnTo>
                  <a:lnTo>
                    <a:pt x="684" y="284"/>
                  </a:lnTo>
                  <a:lnTo>
                    <a:pt x="682" y="290"/>
                  </a:lnTo>
                  <a:lnTo>
                    <a:pt x="680" y="298"/>
                  </a:lnTo>
                  <a:lnTo>
                    <a:pt x="676" y="302"/>
                  </a:lnTo>
                  <a:lnTo>
                    <a:pt x="676" y="310"/>
                  </a:lnTo>
                  <a:lnTo>
                    <a:pt x="676" y="324"/>
                  </a:lnTo>
                  <a:lnTo>
                    <a:pt x="676" y="336"/>
                  </a:lnTo>
                  <a:lnTo>
                    <a:pt x="672" y="346"/>
                  </a:lnTo>
                  <a:lnTo>
                    <a:pt x="670" y="354"/>
                  </a:lnTo>
                  <a:lnTo>
                    <a:pt x="666" y="362"/>
                  </a:lnTo>
                  <a:lnTo>
                    <a:pt x="654" y="378"/>
                  </a:lnTo>
                  <a:lnTo>
                    <a:pt x="644" y="398"/>
                  </a:lnTo>
                  <a:lnTo>
                    <a:pt x="642" y="404"/>
                  </a:lnTo>
                  <a:lnTo>
                    <a:pt x="638" y="406"/>
                  </a:lnTo>
                  <a:lnTo>
                    <a:pt x="634" y="410"/>
                  </a:lnTo>
                  <a:lnTo>
                    <a:pt x="630" y="414"/>
                  </a:lnTo>
                  <a:lnTo>
                    <a:pt x="626" y="420"/>
                  </a:lnTo>
                  <a:lnTo>
                    <a:pt x="622" y="424"/>
                  </a:lnTo>
                  <a:lnTo>
                    <a:pt x="608" y="432"/>
                  </a:lnTo>
                  <a:lnTo>
                    <a:pt x="600" y="440"/>
                  </a:lnTo>
                  <a:lnTo>
                    <a:pt x="594" y="448"/>
                  </a:lnTo>
                  <a:lnTo>
                    <a:pt x="588" y="456"/>
                  </a:lnTo>
                  <a:lnTo>
                    <a:pt x="582" y="464"/>
                  </a:lnTo>
                  <a:lnTo>
                    <a:pt x="560" y="488"/>
                  </a:lnTo>
                  <a:lnTo>
                    <a:pt x="548" y="502"/>
                  </a:lnTo>
                  <a:lnTo>
                    <a:pt x="538" y="516"/>
                  </a:lnTo>
                  <a:lnTo>
                    <a:pt x="536" y="518"/>
                  </a:lnTo>
                  <a:lnTo>
                    <a:pt x="534" y="522"/>
                  </a:lnTo>
                  <a:lnTo>
                    <a:pt x="532" y="524"/>
                  </a:lnTo>
                  <a:lnTo>
                    <a:pt x="530" y="526"/>
                  </a:lnTo>
                  <a:lnTo>
                    <a:pt x="520" y="528"/>
                  </a:lnTo>
                  <a:lnTo>
                    <a:pt x="512" y="528"/>
                  </a:lnTo>
                  <a:lnTo>
                    <a:pt x="502" y="530"/>
                  </a:lnTo>
                  <a:lnTo>
                    <a:pt x="496" y="530"/>
                  </a:lnTo>
                  <a:lnTo>
                    <a:pt x="488" y="534"/>
                  </a:lnTo>
                  <a:lnTo>
                    <a:pt x="482" y="538"/>
                  </a:lnTo>
                  <a:lnTo>
                    <a:pt x="476" y="542"/>
                  </a:lnTo>
                  <a:lnTo>
                    <a:pt x="470" y="544"/>
                  </a:lnTo>
                  <a:lnTo>
                    <a:pt x="466" y="546"/>
                  </a:lnTo>
                  <a:lnTo>
                    <a:pt x="464" y="550"/>
                  </a:lnTo>
                  <a:lnTo>
                    <a:pt x="460" y="552"/>
                  </a:lnTo>
                  <a:lnTo>
                    <a:pt x="458" y="554"/>
                  </a:lnTo>
                  <a:lnTo>
                    <a:pt x="452" y="544"/>
                  </a:lnTo>
                  <a:lnTo>
                    <a:pt x="448" y="532"/>
                  </a:lnTo>
                  <a:lnTo>
                    <a:pt x="442" y="532"/>
                  </a:lnTo>
                  <a:lnTo>
                    <a:pt x="440" y="534"/>
                  </a:lnTo>
                  <a:lnTo>
                    <a:pt x="438" y="538"/>
                  </a:lnTo>
                  <a:lnTo>
                    <a:pt x="414" y="552"/>
                  </a:lnTo>
                  <a:lnTo>
                    <a:pt x="408" y="548"/>
                  </a:lnTo>
                  <a:lnTo>
                    <a:pt x="406" y="542"/>
                  </a:lnTo>
                  <a:lnTo>
                    <a:pt x="398" y="542"/>
                  </a:lnTo>
                  <a:lnTo>
                    <a:pt x="392" y="542"/>
                  </a:lnTo>
                  <a:lnTo>
                    <a:pt x="386" y="538"/>
                  </a:lnTo>
                  <a:lnTo>
                    <a:pt x="380" y="532"/>
                  </a:lnTo>
                  <a:lnTo>
                    <a:pt x="374" y="524"/>
                  </a:lnTo>
                  <a:lnTo>
                    <a:pt x="372" y="518"/>
                  </a:lnTo>
                  <a:lnTo>
                    <a:pt x="372" y="514"/>
                  </a:lnTo>
                  <a:lnTo>
                    <a:pt x="376" y="510"/>
                  </a:lnTo>
                  <a:lnTo>
                    <a:pt x="378" y="506"/>
                  </a:lnTo>
                  <a:lnTo>
                    <a:pt x="380" y="500"/>
                  </a:lnTo>
                  <a:lnTo>
                    <a:pt x="378" y="492"/>
                  </a:lnTo>
                  <a:lnTo>
                    <a:pt x="374" y="488"/>
                  </a:lnTo>
                  <a:lnTo>
                    <a:pt x="370" y="486"/>
                  </a:lnTo>
                  <a:lnTo>
                    <a:pt x="366" y="482"/>
                  </a:lnTo>
                  <a:lnTo>
                    <a:pt x="372" y="474"/>
                  </a:lnTo>
                  <a:lnTo>
                    <a:pt x="372" y="470"/>
                  </a:lnTo>
                  <a:lnTo>
                    <a:pt x="374" y="464"/>
                  </a:lnTo>
                  <a:lnTo>
                    <a:pt x="372" y="460"/>
                  </a:lnTo>
                  <a:lnTo>
                    <a:pt x="368" y="460"/>
                  </a:lnTo>
                  <a:lnTo>
                    <a:pt x="366" y="462"/>
                  </a:lnTo>
                  <a:lnTo>
                    <a:pt x="362" y="470"/>
                  </a:lnTo>
                  <a:lnTo>
                    <a:pt x="358" y="476"/>
                  </a:lnTo>
                  <a:lnTo>
                    <a:pt x="354" y="478"/>
                  </a:lnTo>
                  <a:lnTo>
                    <a:pt x="350" y="478"/>
                  </a:lnTo>
                  <a:lnTo>
                    <a:pt x="348" y="478"/>
                  </a:lnTo>
                  <a:lnTo>
                    <a:pt x="346" y="476"/>
                  </a:lnTo>
                  <a:lnTo>
                    <a:pt x="348" y="472"/>
                  </a:lnTo>
                  <a:lnTo>
                    <a:pt x="352" y="472"/>
                  </a:lnTo>
                  <a:lnTo>
                    <a:pt x="356" y="470"/>
                  </a:lnTo>
                  <a:lnTo>
                    <a:pt x="358" y="470"/>
                  </a:lnTo>
                  <a:lnTo>
                    <a:pt x="372" y="452"/>
                  </a:lnTo>
                  <a:lnTo>
                    <a:pt x="378" y="444"/>
                  </a:lnTo>
                  <a:lnTo>
                    <a:pt x="382" y="434"/>
                  </a:lnTo>
                  <a:lnTo>
                    <a:pt x="376" y="434"/>
                  </a:lnTo>
                  <a:lnTo>
                    <a:pt x="368" y="434"/>
                  </a:lnTo>
                  <a:lnTo>
                    <a:pt x="366" y="442"/>
                  </a:lnTo>
                  <a:lnTo>
                    <a:pt x="364" y="448"/>
                  </a:lnTo>
                  <a:lnTo>
                    <a:pt x="358" y="448"/>
                  </a:lnTo>
                  <a:lnTo>
                    <a:pt x="350" y="450"/>
                  </a:lnTo>
                  <a:lnTo>
                    <a:pt x="342" y="456"/>
                  </a:lnTo>
                  <a:lnTo>
                    <a:pt x="336" y="464"/>
                  </a:lnTo>
                  <a:lnTo>
                    <a:pt x="334" y="472"/>
                  </a:lnTo>
                  <a:lnTo>
                    <a:pt x="328" y="472"/>
                  </a:lnTo>
                  <a:lnTo>
                    <a:pt x="326" y="470"/>
                  </a:lnTo>
                  <a:lnTo>
                    <a:pt x="326" y="466"/>
                  </a:lnTo>
                  <a:lnTo>
                    <a:pt x="328" y="458"/>
                  </a:lnTo>
                  <a:lnTo>
                    <a:pt x="330" y="450"/>
                  </a:lnTo>
                  <a:lnTo>
                    <a:pt x="328" y="442"/>
                  </a:lnTo>
                  <a:lnTo>
                    <a:pt x="326" y="436"/>
                  </a:lnTo>
                  <a:lnTo>
                    <a:pt x="324" y="430"/>
                  </a:lnTo>
                  <a:lnTo>
                    <a:pt x="322" y="422"/>
                  </a:lnTo>
                  <a:lnTo>
                    <a:pt x="308" y="418"/>
                  </a:lnTo>
                  <a:lnTo>
                    <a:pt x="298" y="414"/>
                  </a:lnTo>
                  <a:lnTo>
                    <a:pt x="290" y="412"/>
                  </a:lnTo>
                  <a:lnTo>
                    <a:pt x="288" y="408"/>
                  </a:lnTo>
                  <a:lnTo>
                    <a:pt x="284" y="406"/>
                  </a:lnTo>
                  <a:lnTo>
                    <a:pt x="250" y="406"/>
                  </a:lnTo>
                  <a:lnTo>
                    <a:pt x="224" y="422"/>
                  </a:lnTo>
                  <a:lnTo>
                    <a:pt x="190" y="422"/>
                  </a:lnTo>
                  <a:lnTo>
                    <a:pt x="176" y="428"/>
                  </a:lnTo>
                  <a:lnTo>
                    <a:pt x="162" y="436"/>
                  </a:lnTo>
                  <a:lnTo>
                    <a:pt x="144" y="448"/>
                  </a:lnTo>
                  <a:lnTo>
                    <a:pt x="132" y="452"/>
                  </a:lnTo>
                  <a:lnTo>
                    <a:pt x="116" y="454"/>
                  </a:lnTo>
                  <a:lnTo>
                    <a:pt x="100" y="454"/>
                  </a:lnTo>
                  <a:lnTo>
                    <a:pt x="90" y="456"/>
                  </a:lnTo>
                  <a:lnTo>
                    <a:pt x="80" y="458"/>
                  </a:lnTo>
                  <a:lnTo>
                    <a:pt x="64" y="464"/>
                  </a:lnTo>
                  <a:lnTo>
                    <a:pt x="46" y="472"/>
                  </a:lnTo>
                  <a:lnTo>
                    <a:pt x="36" y="474"/>
                  </a:lnTo>
                  <a:lnTo>
                    <a:pt x="26" y="474"/>
                  </a:lnTo>
                  <a:lnTo>
                    <a:pt x="20" y="474"/>
                  </a:lnTo>
                  <a:lnTo>
                    <a:pt x="16" y="470"/>
                  </a:lnTo>
                  <a:lnTo>
                    <a:pt x="8" y="462"/>
                  </a:lnTo>
                  <a:lnTo>
                    <a:pt x="6" y="460"/>
                  </a:lnTo>
                  <a:lnTo>
                    <a:pt x="2" y="460"/>
                  </a:lnTo>
                  <a:lnTo>
                    <a:pt x="0" y="458"/>
                  </a:lnTo>
                  <a:lnTo>
                    <a:pt x="0" y="454"/>
                  </a:lnTo>
                  <a:lnTo>
                    <a:pt x="0" y="452"/>
                  </a:lnTo>
                  <a:lnTo>
                    <a:pt x="2" y="448"/>
                  </a:lnTo>
                  <a:lnTo>
                    <a:pt x="6" y="446"/>
                  </a:lnTo>
                  <a:lnTo>
                    <a:pt x="12" y="444"/>
                  </a:lnTo>
                  <a:lnTo>
                    <a:pt x="18" y="440"/>
                  </a:lnTo>
                  <a:lnTo>
                    <a:pt x="26" y="424"/>
                  </a:lnTo>
                  <a:lnTo>
                    <a:pt x="32" y="408"/>
                  </a:lnTo>
                  <a:lnTo>
                    <a:pt x="30" y="404"/>
                  </a:lnTo>
                  <a:lnTo>
                    <a:pt x="28" y="400"/>
                  </a:lnTo>
                  <a:lnTo>
                    <a:pt x="28" y="390"/>
                  </a:lnTo>
                  <a:lnTo>
                    <a:pt x="28" y="354"/>
                  </a:lnTo>
                  <a:lnTo>
                    <a:pt x="28" y="340"/>
                  </a:lnTo>
                  <a:lnTo>
                    <a:pt x="28" y="328"/>
                  </a:lnTo>
                  <a:lnTo>
                    <a:pt x="26" y="318"/>
                  </a:lnTo>
                  <a:lnTo>
                    <a:pt x="22" y="310"/>
                  </a:lnTo>
                  <a:lnTo>
                    <a:pt x="18" y="302"/>
                  </a:lnTo>
                  <a:lnTo>
                    <a:pt x="18" y="298"/>
                  </a:lnTo>
                  <a:lnTo>
                    <a:pt x="22" y="302"/>
                  </a:lnTo>
                  <a:lnTo>
                    <a:pt x="22" y="306"/>
                  </a:lnTo>
                  <a:lnTo>
                    <a:pt x="28" y="306"/>
                  </a:lnTo>
                  <a:lnTo>
                    <a:pt x="26" y="300"/>
                  </a:lnTo>
                  <a:lnTo>
                    <a:pt x="26" y="294"/>
                  </a:lnTo>
                  <a:lnTo>
                    <a:pt x="30" y="298"/>
                  </a:lnTo>
                  <a:lnTo>
                    <a:pt x="30" y="302"/>
                  </a:lnTo>
                  <a:lnTo>
                    <a:pt x="34" y="300"/>
                  </a:lnTo>
                  <a:lnTo>
                    <a:pt x="34" y="298"/>
                  </a:lnTo>
                  <a:lnTo>
                    <a:pt x="36" y="294"/>
                  </a:lnTo>
                  <a:lnTo>
                    <a:pt x="30" y="276"/>
                  </a:lnTo>
                  <a:lnTo>
                    <a:pt x="40" y="254"/>
                  </a:lnTo>
                  <a:lnTo>
                    <a:pt x="42" y="244"/>
                  </a:lnTo>
                  <a:lnTo>
                    <a:pt x="44" y="230"/>
                  </a:lnTo>
                  <a:lnTo>
                    <a:pt x="44" y="224"/>
                  </a:lnTo>
                  <a:lnTo>
                    <a:pt x="48" y="218"/>
                  </a:lnTo>
                  <a:lnTo>
                    <a:pt x="50" y="222"/>
                  </a:lnTo>
                  <a:lnTo>
                    <a:pt x="52" y="224"/>
                  </a:lnTo>
                  <a:lnTo>
                    <a:pt x="52" y="226"/>
                  </a:lnTo>
                  <a:lnTo>
                    <a:pt x="56" y="224"/>
                  </a:lnTo>
                  <a:lnTo>
                    <a:pt x="58" y="222"/>
                  </a:lnTo>
                  <a:lnTo>
                    <a:pt x="60" y="218"/>
                  </a:lnTo>
                  <a:lnTo>
                    <a:pt x="64" y="214"/>
                  </a:lnTo>
                  <a:lnTo>
                    <a:pt x="68" y="212"/>
                  </a:lnTo>
                  <a:lnTo>
                    <a:pt x="76" y="210"/>
                  </a:lnTo>
                  <a:lnTo>
                    <a:pt x="82" y="206"/>
                  </a:lnTo>
                  <a:lnTo>
                    <a:pt x="84" y="202"/>
                  </a:lnTo>
                  <a:lnTo>
                    <a:pt x="88" y="200"/>
                  </a:lnTo>
                  <a:lnTo>
                    <a:pt x="92" y="196"/>
                  </a:lnTo>
                  <a:lnTo>
                    <a:pt x="102" y="192"/>
                  </a:lnTo>
                  <a:lnTo>
                    <a:pt x="110" y="190"/>
                  </a:lnTo>
                  <a:lnTo>
                    <a:pt x="118" y="188"/>
                  </a:lnTo>
                  <a:lnTo>
                    <a:pt x="128" y="186"/>
                  </a:lnTo>
                  <a:lnTo>
                    <a:pt x="138" y="182"/>
                  </a:lnTo>
                  <a:lnTo>
                    <a:pt x="148" y="180"/>
                  </a:lnTo>
                  <a:lnTo>
                    <a:pt x="158" y="180"/>
                  </a:lnTo>
                  <a:lnTo>
                    <a:pt x="168" y="178"/>
                  </a:lnTo>
                  <a:lnTo>
                    <a:pt x="174" y="174"/>
                  </a:lnTo>
                  <a:lnTo>
                    <a:pt x="182" y="164"/>
                  </a:lnTo>
                  <a:lnTo>
                    <a:pt x="194" y="150"/>
                  </a:lnTo>
                  <a:close/>
                </a:path>
              </a:pathLst>
            </a:custGeom>
            <a:solidFill>
              <a:srgbClr val="C0C0C0"/>
            </a:solidFill>
            <a:ln w="12700">
              <a:solidFill>
                <a:schemeClr val="bg1"/>
              </a:solidFill>
              <a:round/>
              <a:headEnd/>
              <a:tailEnd/>
            </a:ln>
          </p:spPr>
          <p:txBody>
            <a:bodyPr/>
            <a:lstStyle/>
            <a:p>
              <a:endParaRPr lang="en-GB"/>
            </a:p>
          </p:txBody>
        </p:sp>
        <p:sp>
          <p:nvSpPr>
            <p:cNvPr id="58835" name="Freeform 126"/>
            <p:cNvSpPr>
              <a:spLocks/>
            </p:cNvSpPr>
            <p:nvPr/>
          </p:nvSpPr>
          <p:spPr bwMode="auto">
            <a:xfrm>
              <a:off x="5086" y="3219"/>
              <a:ext cx="196" cy="124"/>
            </a:xfrm>
            <a:custGeom>
              <a:avLst/>
              <a:gdLst>
                <a:gd name="T0" fmla="*/ 2147481443 w 196"/>
                <a:gd name="T1" fmla="*/ 2147481583 h 124"/>
                <a:gd name="T2" fmla="*/ 2147481443 w 196"/>
                <a:gd name="T3" fmla="*/ 2147481583 h 124"/>
                <a:gd name="T4" fmla="*/ 2147481443 w 196"/>
                <a:gd name="T5" fmla="*/ 2147481583 h 124"/>
                <a:gd name="T6" fmla="*/ 2147481443 w 196"/>
                <a:gd name="T7" fmla="*/ 2147481583 h 124"/>
                <a:gd name="T8" fmla="*/ 2147481443 w 196"/>
                <a:gd name="T9" fmla="*/ 2147481583 h 124"/>
                <a:gd name="T10" fmla="*/ 2147481443 w 196"/>
                <a:gd name="T11" fmla="*/ 2147481583 h 124"/>
                <a:gd name="T12" fmla="*/ 2147481443 w 196"/>
                <a:gd name="T13" fmla="*/ 2147481583 h 124"/>
                <a:gd name="T14" fmla="*/ 2147481443 w 196"/>
                <a:gd name="T15" fmla="*/ 0 h 124"/>
                <a:gd name="T16" fmla="*/ 2147481443 w 196"/>
                <a:gd name="T17" fmla="*/ 2147481583 h 124"/>
                <a:gd name="T18" fmla="*/ 2147481443 w 196"/>
                <a:gd name="T19" fmla="*/ 2147481583 h 124"/>
                <a:gd name="T20" fmla="*/ 2147481443 w 196"/>
                <a:gd name="T21" fmla="*/ 2147481583 h 124"/>
                <a:gd name="T22" fmla="*/ 2147481443 w 196"/>
                <a:gd name="T23" fmla="*/ 2147481583 h 124"/>
                <a:gd name="T24" fmla="*/ 2147481443 w 196"/>
                <a:gd name="T25" fmla="*/ 2147481583 h 124"/>
                <a:gd name="T26" fmla="*/ 2147481443 w 196"/>
                <a:gd name="T27" fmla="*/ 2147481583 h 124"/>
                <a:gd name="T28" fmla="*/ 2147481443 w 196"/>
                <a:gd name="T29" fmla="*/ 2147481583 h 124"/>
                <a:gd name="T30" fmla="*/ 2147481443 w 196"/>
                <a:gd name="T31" fmla="*/ 2147481583 h 124"/>
                <a:gd name="T32" fmla="*/ 2147481443 w 196"/>
                <a:gd name="T33" fmla="*/ 2147481583 h 124"/>
                <a:gd name="T34" fmla="*/ 2147481443 w 196"/>
                <a:gd name="T35" fmla="*/ 2147481583 h 124"/>
                <a:gd name="T36" fmla="*/ 2147481443 w 196"/>
                <a:gd name="T37" fmla="*/ 2147481583 h 124"/>
                <a:gd name="T38" fmla="*/ 2147481443 w 196"/>
                <a:gd name="T39" fmla="*/ 2147481583 h 124"/>
                <a:gd name="T40" fmla="*/ 2147481443 w 196"/>
                <a:gd name="T41" fmla="*/ 2147481583 h 124"/>
                <a:gd name="T42" fmla="*/ 2147481443 w 196"/>
                <a:gd name="T43" fmla="*/ 2147481583 h 124"/>
                <a:gd name="T44" fmla="*/ 2147481443 w 196"/>
                <a:gd name="T45" fmla="*/ 2147481583 h 124"/>
                <a:gd name="T46" fmla="*/ 2147481443 w 196"/>
                <a:gd name="T47" fmla="*/ 2147481583 h 124"/>
                <a:gd name="T48" fmla="*/ 2147481443 w 196"/>
                <a:gd name="T49" fmla="*/ 2147481583 h 124"/>
                <a:gd name="T50" fmla="*/ 2147481443 w 196"/>
                <a:gd name="T51" fmla="*/ 2147481583 h 124"/>
                <a:gd name="T52" fmla="*/ 2147481443 w 196"/>
                <a:gd name="T53" fmla="*/ 2147481583 h 124"/>
                <a:gd name="T54" fmla="*/ 2147481443 w 196"/>
                <a:gd name="T55" fmla="*/ 2147481583 h 124"/>
                <a:gd name="T56" fmla="*/ 2147481443 w 196"/>
                <a:gd name="T57" fmla="*/ 2147481583 h 124"/>
                <a:gd name="T58" fmla="*/ 2147481443 w 196"/>
                <a:gd name="T59" fmla="*/ 2147481583 h 124"/>
                <a:gd name="T60" fmla="*/ 2147481443 w 196"/>
                <a:gd name="T61" fmla="*/ 2147481583 h 124"/>
                <a:gd name="T62" fmla="*/ 2147481443 w 196"/>
                <a:gd name="T63" fmla="*/ 2147481583 h 124"/>
                <a:gd name="T64" fmla="*/ 2147481443 w 196"/>
                <a:gd name="T65" fmla="*/ 2147481583 h 124"/>
                <a:gd name="T66" fmla="*/ 2147481443 w 196"/>
                <a:gd name="T67" fmla="*/ 2147481583 h 124"/>
                <a:gd name="T68" fmla="*/ 2147481443 w 196"/>
                <a:gd name="T69" fmla="*/ 2147481583 h 124"/>
                <a:gd name="T70" fmla="*/ 2147481443 w 196"/>
                <a:gd name="T71" fmla="*/ 2147481583 h 124"/>
                <a:gd name="T72" fmla="*/ 2147481443 w 196"/>
                <a:gd name="T73" fmla="*/ 2147481583 h 124"/>
                <a:gd name="T74" fmla="*/ 2147481443 w 196"/>
                <a:gd name="T75" fmla="*/ 2147481583 h 124"/>
                <a:gd name="T76" fmla="*/ 2147481443 w 196"/>
                <a:gd name="T77" fmla="*/ 2147481583 h 124"/>
                <a:gd name="T78" fmla="*/ 2147481443 w 196"/>
                <a:gd name="T79" fmla="*/ 2147481583 h 124"/>
                <a:gd name="T80" fmla="*/ 2147481443 w 196"/>
                <a:gd name="T81" fmla="*/ 2147481583 h 124"/>
                <a:gd name="T82" fmla="*/ 2147481443 w 196"/>
                <a:gd name="T83" fmla="*/ 2147481583 h 124"/>
                <a:gd name="T84" fmla="*/ 0 w 196"/>
                <a:gd name="T85" fmla="*/ 2147481583 h 124"/>
                <a:gd name="T86" fmla="*/ 0 w 196"/>
                <a:gd name="T87" fmla="*/ 2147481583 h 124"/>
                <a:gd name="T88" fmla="*/ 2147481443 w 196"/>
                <a:gd name="T89" fmla="*/ 2147481583 h 124"/>
                <a:gd name="T90" fmla="*/ 2147481443 w 196"/>
                <a:gd name="T91" fmla="*/ 2147481583 h 124"/>
                <a:gd name="T92" fmla="*/ 2147481443 w 196"/>
                <a:gd name="T93" fmla="*/ 2147481583 h 124"/>
                <a:gd name="T94" fmla="*/ 2147481443 w 196"/>
                <a:gd name="T95" fmla="*/ 2147481583 h 124"/>
                <a:gd name="T96" fmla="*/ 2147481443 w 196"/>
                <a:gd name="T97" fmla="*/ 2147481583 h 124"/>
                <a:gd name="T98" fmla="*/ 2147481443 w 196"/>
                <a:gd name="T99" fmla="*/ 2147481583 h 124"/>
                <a:gd name="T100" fmla="*/ 2147481443 w 196"/>
                <a:gd name="T101" fmla="*/ 2147481583 h 124"/>
                <a:gd name="T102" fmla="*/ 2147481443 w 196"/>
                <a:gd name="T103" fmla="*/ 2147481583 h 124"/>
                <a:gd name="T104" fmla="*/ 2147481443 w 196"/>
                <a:gd name="T105" fmla="*/ 2147481583 h 124"/>
                <a:gd name="T106" fmla="*/ 2147481443 w 196"/>
                <a:gd name="T107" fmla="*/ 2147481583 h 124"/>
                <a:gd name="T108" fmla="*/ 2147481443 w 196"/>
                <a:gd name="T109" fmla="*/ 2147481583 h 1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6"/>
                <a:gd name="T166" fmla="*/ 0 h 124"/>
                <a:gd name="T167" fmla="*/ 196 w 196"/>
                <a:gd name="T168" fmla="*/ 124 h 1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6" h="124">
                  <a:moveTo>
                    <a:pt x="116" y="46"/>
                  </a:moveTo>
                  <a:lnTo>
                    <a:pt x="128" y="36"/>
                  </a:lnTo>
                  <a:lnTo>
                    <a:pt x="140" y="26"/>
                  </a:lnTo>
                  <a:lnTo>
                    <a:pt x="148" y="24"/>
                  </a:lnTo>
                  <a:lnTo>
                    <a:pt x="154" y="20"/>
                  </a:lnTo>
                  <a:lnTo>
                    <a:pt x="164" y="8"/>
                  </a:lnTo>
                  <a:lnTo>
                    <a:pt x="172" y="2"/>
                  </a:lnTo>
                  <a:lnTo>
                    <a:pt x="178" y="0"/>
                  </a:lnTo>
                  <a:lnTo>
                    <a:pt x="184" y="2"/>
                  </a:lnTo>
                  <a:lnTo>
                    <a:pt x="180" y="8"/>
                  </a:lnTo>
                  <a:lnTo>
                    <a:pt x="178" y="16"/>
                  </a:lnTo>
                  <a:lnTo>
                    <a:pt x="184" y="14"/>
                  </a:lnTo>
                  <a:lnTo>
                    <a:pt x="188" y="12"/>
                  </a:lnTo>
                  <a:lnTo>
                    <a:pt x="196" y="8"/>
                  </a:lnTo>
                  <a:lnTo>
                    <a:pt x="196" y="18"/>
                  </a:lnTo>
                  <a:lnTo>
                    <a:pt x="190" y="20"/>
                  </a:lnTo>
                  <a:lnTo>
                    <a:pt x="188" y="24"/>
                  </a:lnTo>
                  <a:lnTo>
                    <a:pt x="184" y="32"/>
                  </a:lnTo>
                  <a:lnTo>
                    <a:pt x="180" y="36"/>
                  </a:lnTo>
                  <a:lnTo>
                    <a:pt x="176" y="38"/>
                  </a:lnTo>
                  <a:lnTo>
                    <a:pt x="168" y="40"/>
                  </a:lnTo>
                  <a:lnTo>
                    <a:pt x="150" y="50"/>
                  </a:lnTo>
                  <a:lnTo>
                    <a:pt x="140" y="56"/>
                  </a:lnTo>
                  <a:lnTo>
                    <a:pt x="138" y="58"/>
                  </a:lnTo>
                  <a:lnTo>
                    <a:pt x="136" y="62"/>
                  </a:lnTo>
                  <a:lnTo>
                    <a:pt x="136" y="66"/>
                  </a:lnTo>
                  <a:lnTo>
                    <a:pt x="130" y="70"/>
                  </a:lnTo>
                  <a:lnTo>
                    <a:pt x="122" y="70"/>
                  </a:lnTo>
                  <a:lnTo>
                    <a:pt x="108" y="72"/>
                  </a:lnTo>
                  <a:lnTo>
                    <a:pt x="100" y="76"/>
                  </a:lnTo>
                  <a:lnTo>
                    <a:pt x="92" y="84"/>
                  </a:lnTo>
                  <a:lnTo>
                    <a:pt x="78" y="98"/>
                  </a:lnTo>
                  <a:lnTo>
                    <a:pt x="74" y="102"/>
                  </a:lnTo>
                  <a:lnTo>
                    <a:pt x="70" y="106"/>
                  </a:lnTo>
                  <a:lnTo>
                    <a:pt x="58" y="108"/>
                  </a:lnTo>
                  <a:lnTo>
                    <a:pt x="52" y="112"/>
                  </a:lnTo>
                  <a:lnTo>
                    <a:pt x="44" y="118"/>
                  </a:lnTo>
                  <a:lnTo>
                    <a:pt x="38" y="122"/>
                  </a:lnTo>
                  <a:lnTo>
                    <a:pt x="28" y="124"/>
                  </a:lnTo>
                  <a:lnTo>
                    <a:pt x="20" y="122"/>
                  </a:lnTo>
                  <a:lnTo>
                    <a:pt x="10" y="116"/>
                  </a:lnTo>
                  <a:lnTo>
                    <a:pt x="2" y="110"/>
                  </a:lnTo>
                  <a:lnTo>
                    <a:pt x="0" y="108"/>
                  </a:lnTo>
                  <a:lnTo>
                    <a:pt x="0" y="104"/>
                  </a:lnTo>
                  <a:lnTo>
                    <a:pt x="8" y="98"/>
                  </a:lnTo>
                  <a:lnTo>
                    <a:pt x="20" y="92"/>
                  </a:lnTo>
                  <a:lnTo>
                    <a:pt x="32" y="84"/>
                  </a:lnTo>
                  <a:lnTo>
                    <a:pt x="42" y="78"/>
                  </a:lnTo>
                  <a:lnTo>
                    <a:pt x="66" y="66"/>
                  </a:lnTo>
                  <a:lnTo>
                    <a:pt x="72" y="64"/>
                  </a:lnTo>
                  <a:lnTo>
                    <a:pt x="76" y="64"/>
                  </a:lnTo>
                  <a:lnTo>
                    <a:pt x="86" y="64"/>
                  </a:lnTo>
                  <a:lnTo>
                    <a:pt x="102" y="56"/>
                  </a:lnTo>
                  <a:lnTo>
                    <a:pt x="118" y="46"/>
                  </a:lnTo>
                  <a:lnTo>
                    <a:pt x="116" y="46"/>
                  </a:lnTo>
                  <a:close/>
                </a:path>
              </a:pathLst>
            </a:custGeom>
            <a:solidFill>
              <a:srgbClr val="C0C0C0"/>
            </a:solidFill>
            <a:ln w="12700">
              <a:solidFill>
                <a:schemeClr val="bg1"/>
              </a:solidFill>
              <a:round/>
              <a:headEnd/>
              <a:tailEnd/>
            </a:ln>
          </p:spPr>
          <p:txBody>
            <a:bodyPr/>
            <a:lstStyle/>
            <a:p>
              <a:endParaRPr lang="en-GB"/>
            </a:p>
          </p:txBody>
        </p:sp>
        <p:sp>
          <p:nvSpPr>
            <p:cNvPr id="58836" name="Freeform 127"/>
            <p:cNvSpPr>
              <a:spLocks/>
            </p:cNvSpPr>
            <p:nvPr/>
          </p:nvSpPr>
          <p:spPr bwMode="auto">
            <a:xfrm>
              <a:off x="5286" y="3101"/>
              <a:ext cx="114" cy="142"/>
            </a:xfrm>
            <a:custGeom>
              <a:avLst/>
              <a:gdLst>
                <a:gd name="T0" fmla="*/ 2147481537 w 114"/>
                <a:gd name="T1" fmla="*/ 2147481189 h 142"/>
                <a:gd name="T2" fmla="*/ 0 w 114"/>
                <a:gd name="T3" fmla="*/ 2147481189 h 142"/>
                <a:gd name="T4" fmla="*/ 2147481537 w 114"/>
                <a:gd name="T5" fmla="*/ 2147481189 h 142"/>
                <a:gd name="T6" fmla="*/ 2147481537 w 114"/>
                <a:gd name="T7" fmla="*/ 2147481189 h 142"/>
                <a:gd name="T8" fmla="*/ 2147481537 w 114"/>
                <a:gd name="T9" fmla="*/ 2147481189 h 142"/>
                <a:gd name="T10" fmla="*/ 2147481537 w 114"/>
                <a:gd name="T11" fmla="*/ 2147481189 h 142"/>
                <a:gd name="T12" fmla="*/ 2147481537 w 114"/>
                <a:gd name="T13" fmla="*/ 2147481189 h 142"/>
                <a:gd name="T14" fmla="*/ 2147481537 w 114"/>
                <a:gd name="T15" fmla="*/ 2147481189 h 142"/>
                <a:gd name="T16" fmla="*/ 2147481537 w 114"/>
                <a:gd name="T17" fmla="*/ 2147481189 h 142"/>
                <a:gd name="T18" fmla="*/ 2147481537 w 114"/>
                <a:gd name="T19" fmla="*/ 2147481189 h 142"/>
                <a:gd name="T20" fmla="*/ 2147481537 w 114"/>
                <a:gd name="T21" fmla="*/ 2147481189 h 142"/>
                <a:gd name="T22" fmla="*/ 2147481537 w 114"/>
                <a:gd name="T23" fmla="*/ 2147481189 h 142"/>
                <a:gd name="T24" fmla="*/ 2147481537 w 114"/>
                <a:gd name="T25" fmla="*/ 2147481189 h 142"/>
                <a:gd name="T26" fmla="*/ 2147481537 w 114"/>
                <a:gd name="T27" fmla="*/ 2147481189 h 142"/>
                <a:gd name="T28" fmla="*/ 2147481537 w 114"/>
                <a:gd name="T29" fmla="*/ 2147481189 h 142"/>
                <a:gd name="T30" fmla="*/ 2147481537 w 114"/>
                <a:gd name="T31" fmla="*/ 2147481189 h 142"/>
                <a:gd name="T32" fmla="*/ 2147481537 w 114"/>
                <a:gd name="T33" fmla="*/ 2147481189 h 142"/>
                <a:gd name="T34" fmla="*/ 2147481537 w 114"/>
                <a:gd name="T35" fmla="*/ 0 h 142"/>
                <a:gd name="T36" fmla="*/ 2147481537 w 114"/>
                <a:gd name="T37" fmla="*/ 2147481189 h 142"/>
                <a:gd name="T38" fmla="*/ 2147481537 w 114"/>
                <a:gd name="T39" fmla="*/ 2147481189 h 142"/>
                <a:gd name="T40" fmla="*/ 2147481537 w 114"/>
                <a:gd name="T41" fmla="*/ 2147481189 h 142"/>
                <a:gd name="T42" fmla="*/ 2147481537 w 114"/>
                <a:gd name="T43" fmla="*/ 2147481189 h 142"/>
                <a:gd name="T44" fmla="*/ 2147481537 w 114"/>
                <a:gd name="T45" fmla="*/ 2147481189 h 142"/>
                <a:gd name="T46" fmla="*/ 2147481537 w 114"/>
                <a:gd name="T47" fmla="*/ 2147481189 h 142"/>
                <a:gd name="T48" fmla="*/ 2147481537 w 114"/>
                <a:gd name="T49" fmla="*/ 2147481189 h 142"/>
                <a:gd name="T50" fmla="*/ 2147481537 w 114"/>
                <a:gd name="T51" fmla="*/ 2147481189 h 142"/>
                <a:gd name="T52" fmla="*/ 2147481537 w 114"/>
                <a:gd name="T53" fmla="*/ 2147481189 h 142"/>
                <a:gd name="T54" fmla="*/ 2147481537 w 114"/>
                <a:gd name="T55" fmla="*/ 2147481189 h 142"/>
                <a:gd name="T56" fmla="*/ 2147481537 w 114"/>
                <a:gd name="T57" fmla="*/ 2147481189 h 142"/>
                <a:gd name="T58" fmla="*/ 2147481537 w 114"/>
                <a:gd name="T59" fmla="*/ 2147481189 h 142"/>
                <a:gd name="T60" fmla="*/ 2147481537 w 114"/>
                <a:gd name="T61" fmla="*/ 2147481189 h 142"/>
                <a:gd name="T62" fmla="*/ 2147481537 w 114"/>
                <a:gd name="T63" fmla="*/ 2147481189 h 142"/>
                <a:gd name="T64" fmla="*/ 2147481537 w 114"/>
                <a:gd name="T65" fmla="*/ 2147481189 h 142"/>
                <a:gd name="T66" fmla="*/ 2147481537 w 114"/>
                <a:gd name="T67" fmla="*/ 2147481189 h 142"/>
                <a:gd name="T68" fmla="*/ 2147481537 w 114"/>
                <a:gd name="T69" fmla="*/ 2147481189 h 142"/>
                <a:gd name="T70" fmla="*/ 2147481537 w 114"/>
                <a:gd name="T71" fmla="*/ 2147481189 h 142"/>
                <a:gd name="T72" fmla="*/ 2147481537 w 114"/>
                <a:gd name="T73" fmla="*/ 2147481189 h 142"/>
                <a:gd name="T74" fmla="*/ 2147481537 w 114"/>
                <a:gd name="T75" fmla="*/ 2147481189 h 142"/>
                <a:gd name="T76" fmla="*/ 2147481537 w 114"/>
                <a:gd name="T77" fmla="*/ 2147481189 h 142"/>
                <a:gd name="T78" fmla="*/ 2147481537 w 114"/>
                <a:gd name="T79" fmla="*/ 2147481189 h 142"/>
                <a:gd name="T80" fmla="*/ 2147481537 w 114"/>
                <a:gd name="T81" fmla="*/ 2147481189 h 14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142"/>
                <a:gd name="T125" fmla="*/ 114 w 114"/>
                <a:gd name="T126" fmla="*/ 142 h 14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142">
                  <a:moveTo>
                    <a:pt x="8" y="142"/>
                  </a:moveTo>
                  <a:lnTo>
                    <a:pt x="2" y="140"/>
                  </a:lnTo>
                  <a:lnTo>
                    <a:pt x="0" y="136"/>
                  </a:lnTo>
                  <a:lnTo>
                    <a:pt x="0" y="132"/>
                  </a:lnTo>
                  <a:lnTo>
                    <a:pt x="2" y="130"/>
                  </a:lnTo>
                  <a:lnTo>
                    <a:pt x="8" y="130"/>
                  </a:lnTo>
                  <a:lnTo>
                    <a:pt x="14" y="126"/>
                  </a:lnTo>
                  <a:lnTo>
                    <a:pt x="20" y="124"/>
                  </a:lnTo>
                  <a:lnTo>
                    <a:pt x="24" y="118"/>
                  </a:lnTo>
                  <a:lnTo>
                    <a:pt x="26" y="112"/>
                  </a:lnTo>
                  <a:lnTo>
                    <a:pt x="18" y="106"/>
                  </a:lnTo>
                  <a:lnTo>
                    <a:pt x="14" y="102"/>
                  </a:lnTo>
                  <a:lnTo>
                    <a:pt x="14" y="98"/>
                  </a:lnTo>
                  <a:lnTo>
                    <a:pt x="16" y="94"/>
                  </a:lnTo>
                  <a:lnTo>
                    <a:pt x="18" y="92"/>
                  </a:lnTo>
                  <a:lnTo>
                    <a:pt x="20" y="90"/>
                  </a:lnTo>
                  <a:lnTo>
                    <a:pt x="22" y="90"/>
                  </a:lnTo>
                  <a:lnTo>
                    <a:pt x="28" y="90"/>
                  </a:lnTo>
                  <a:lnTo>
                    <a:pt x="34" y="88"/>
                  </a:lnTo>
                  <a:lnTo>
                    <a:pt x="38" y="84"/>
                  </a:lnTo>
                  <a:lnTo>
                    <a:pt x="44" y="76"/>
                  </a:lnTo>
                  <a:lnTo>
                    <a:pt x="48" y="74"/>
                  </a:lnTo>
                  <a:lnTo>
                    <a:pt x="52" y="68"/>
                  </a:lnTo>
                  <a:lnTo>
                    <a:pt x="56" y="58"/>
                  </a:lnTo>
                  <a:lnTo>
                    <a:pt x="58" y="48"/>
                  </a:lnTo>
                  <a:lnTo>
                    <a:pt x="62" y="38"/>
                  </a:lnTo>
                  <a:lnTo>
                    <a:pt x="58" y="36"/>
                  </a:lnTo>
                  <a:lnTo>
                    <a:pt x="56" y="32"/>
                  </a:lnTo>
                  <a:lnTo>
                    <a:pt x="56" y="26"/>
                  </a:lnTo>
                  <a:lnTo>
                    <a:pt x="56" y="24"/>
                  </a:lnTo>
                  <a:lnTo>
                    <a:pt x="58" y="22"/>
                  </a:lnTo>
                  <a:lnTo>
                    <a:pt x="56" y="18"/>
                  </a:lnTo>
                  <a:lnTo>
                    <a:pt x="56" y="16"/>
                  </a:lnTo>
                  <a:lnTo>
                    <a:pt x="58" y="6"/>
                  </a:lnTo>
                  <a:lnTo>
                    <a:pt x="60" y="2"/>
                  </a:lnTo>
                  <a:lnTo>
                    <a:pt x="62" y="0"/>
                  </a:lnTo>
                  <a:lnTo>
                    <a:pt x="66" y="6"/>
                  </a:lnTo>
                  <a:lnTo>
                    <a:pt x="70" y="10"/>
                  </a:lnTo>
                  <a:lnTo>
                    <a:pt x="74" y="16"/>
                  </a:lnTo>
                  <a:lnTo>
                    <a:pt x="76" y="22"/>
                  </a:lnTo>
                  <a:lnTo>
                    <a:pt x="76" y="26"/>
                  </a:lnTo>
                  <a:lnTo>
                    <a:pt x="74" y="28"/>
                  </a:lnTo>
                  <a:lnTo>
                    <a:pt x="70" y="30"/>
                  </a:lnTo>
                  <a:lnTo>
                    <a:pt x="68" y="34"/>
                  </a:lnTo>
                  <a:lnTo>
                    <a:pt x="68" y="38"/>
                  </a:lnTo>
                  <a:lnTo>
                    <a:pt x="66" y="42"/>
                  </a:lnTo>
                  <a:lnTo>
                    <a:pt x="64" y="48"/>
                  </a:lnTo>
                  <a:lnTo>
                    <a:pt x="66" y="50"/>
                  </a:lnTo>
                  <a:lnTo>
                    <a:pt x="68" y="52"/>
                  </a:lnTo>
                  <a:lnTo>
                    <a:pt x="72" y="50"/>
                  </a:lnTo>
                  <a:lnTo>
                    <a:pt x="74" y="48"/>
                  </a:lnTo>
                  <a:lnTo>
                    <a:pt x="80" y="42"/>
                  </a:lnTo>
                  <a:lnTo>
                    <a:pt x="80" y="44"/>
                  </a:lnTo>
                  <a:lnTo>
                    <a:pt x="80" y="48"/>
                  </a:lnTo>
                  <a:lnTo>
                    <a:pt x="78" y="52"/>
                  </a:lnTo>
                  <a:lnTo>
                    <a:pt x="76" y="56"/>
                  </a:lnTo>
                  <a:lnTo>
                    <a:pt x="76" y="60"/>
                  </a:lnTo>
                  <a:lnTo>
                    <a:pt x="78" y="66"/>
                  </a:lnTo>
                  <a:lnTo>
                    <a:pt x="82" y="68"/>
                  </a:lnTo>
                  <a:lnTo>
                    <a:pt x="84" y="70"/>
                  </a:lnTo>
                  <a:lnTo>
                    <a:pt x="90" y="68"/>
                  </a:lnTo>
                  <a:lnTo>
                    <a:pt x="96" y="66"/>
                  </a:lnTo>
                  <a:lnTo>
                    <a:pt x="100" y="64"/>
                  </a:lnTo>
                  <a:lnTo>
                    <a:pt x="104" y="62"/>
                  </a:lnTo>
                  <a:lnTo>
                    <a:pt x="110" y="64"/>
                  </a:lnTo>
                  <a:lnTo>
                    <a:pt x="112" y="66"/>
                  </a:lnTo>
                  <a:lnTo>
                    <a:pt x="114" y="68"/>
                  </a:lnTo>
                  <a:lnTo>
                    <a:pt x="112" y="70"/>
                  </a:lnTo>
                  <a:lnTo>
                    <a:pt x="110" y="74"/>
                  </a:lnTo>
                  <a:lnTo>
                    <a:pt x="104" y="76"/>
                  </a:lnTo>
                  <a:lnTo>
                    <a:pt x="86" y="94"/>
                  </a:lnTo>
                  <a:lnTo>
                    <a:pt x="82" y="96"/>
                  </a:lnTo>
                  <a:lnTo>
                    <a:pt x="78" y="94"/>
                  </a:lnTo>
                  <a:lnTo>
                    <a:pt x="74" y="94"/>
                  </a:lnTo>
                  <a:lnTo>
                    <a:pt x="70" y="94"/>
                  </a:lnTo>
                  <a:lnTo>
                    <a:pt x="62" y="100"/>
                  </a:lnTo>
                  <a:lnTo>
                    <a:pt x="58" y="106"/>
                  </a:lnTo>
                  <a:lnTo>
                    <a:pt x="48" y="116"/>
                  </a:lnTo>
                  <a:lnTo>
                    <a:pt x="34" y="128"/>
                  </a:lnTo>
                  <a:lnTo>
                    <a:pt x="20" y="138"/>
                  </a:lnTo>
                  <a:lnTo>
                    <a:pt x="14" y="140"/>
                  </a:lnTo>
                  <a:lnTo>
                    <a:pt x="8" y="142"/>
                  </a:lnTo>
                  <a:close/>
                </a:path>
              </a:pathLst>
            </a:custGeom>
            <a:solidFill>
              <a:srgbClr val="C0C0C0"/>
            </a:solidFill>
            <a:ln w="12700">
              <a:solidFill>
                <a:schemeClr val="bg1"/>
              </a:solidFill>
              <a:round/>
              <a:headEnd/>
              <a:tailEnd/>
            </a:ln>
          </p:spPr>
          <p:txBody>
            <a:bodyPr/>
            <a:lstStyle/>
            <a:p>
              <a:endParaRPr lang="en-GB"/>
            </a:p>
          </p:txBody>
        </p:sp>
        <p:sp>
          <p:nvSpPr>
            <p:cNvPr id="58837" name="Freeform 129"/>
            <p:cNvSpPr>
              <a:spLocks/>
            </p:cNvSpPr>
            <p:nvPr/>
          </p:nvSpPr>
          <p:spPr bwMode="auto">
            <a:xfrm>
              <a:off x="4408" y="2345"/>
              <a:ext cx="172" cy="156"/>
            </a:xfrm>
            <a:custGeom>
              <a:avLst/>
              <a:gdLst>
                <a:gd name="T0" fmla="*/ 2147481350 w 172"/>
                <a:gd name="T1" fmla="*/ 2147481272 h 156"/>
                <a:gd name="T2" fmla="*/ 2147481350 w 172"/>
                <a:gd name="T3" fmla="*/ 0 h 156"/>
                <a:gd name="T4" fmla="*/ 2147481350 w 172"/>
                <a:gd name="T5" fmla="*/ 2147481272 h 156"/>
                <a:gd name="T6" fmla="*/ 2147481350 w 172"/>
                <a:gd name="T7" fmla="*/ 2147481272 h 156"/>
                <a:gd name="T8" fmla="*/ 2147481350 w 172"/>
                <a:gd name="T9" fmla="*/ 2147481272 h 156"/>
                <a:gd name="T10" fmla="*/ 2147481350 w 172"/>
                <a:gd name="T11" fmla="*/ 2147481272 h 156"/>
                <a:gd name="T12" fmla="*/ 2147481350 w 172"/>
                <a:gd name="T13" fmla="*/ 2147481272 h 156"/>
                <a:gd name="T14" fmla="*/ 2147481350 w 172"/>
                <a:gd name="T15" fmla="*/ 2147481272 h 156"/>
                <a:gd name="T16" fmla="*/ 2147481350 w 172"/>
                <a:gd name="T17" fmla="*/ 2147481272 h 156"/>
                <a:gd name="T18" fmla="*/ 2147481350 w 172"/>
                <a:gd name="T19" fmla="*/ 2147481272 h 156"/>
                <a:gd name="T20" fmla="*/ 2147481350 w 172"/>
                <a:gd name="T21" fmla="*/ 2147481272 h 156"/>
                <a:gd name="T22" fmla="*/ 2147481350 w 172"/>
                <a:gd name="T23" fmla="*/ 2147481272 h 156"/>
                <a:gd name="T24" fmla="*/ 2147481350 w 172"/>
                <a:gd name="T25" fmla="*/ 2147481272 h 156"/>
                <a:gd name="T26" fmla="*/ 2147481350 w 172"/>
                <a:gd name="T27" fmla="*/ 2147481272 h 156"/>
                <a:gd name="T28" fmla="*/ 2147481350 w 172"/>
                <a:gd name="T29" fmla="*/ 2147481272 h 156"/>
                <a:gd name="T30" fmla="*/ 2147481350 w 172"/>
                <a:gd name="T31" fmla="*/ 2147481272 h 156"/>
                <a:gd name="T32" fmla="*/ 0 w 172"/>
                <a:gd name="T33" fmla="*/ 2147481272 h 156"/>
                <a:gd name="T34" fmla="*/ 2147481350 w 172"/>
                <a:gd name="T35" fmla="*/ 2147481272 h 156"/>
                <a:gd name="T36" fmla="*/ 2147481350 w 172"/>
                <a:gd name="T37" fmla="*/ 2147481272 h 156"/>
                <a:gd name="T38" fmla="*/ 2147481350 w 172"/>
                <a:gd name="T39" fmla="*/ 2147481272 h 156"/>
                <a:gd name="T40" fmla="*/ 2147481350 w 172"/>
                <a:gd name="T41" fmla="*/ 2147481272 h 156"/>
                <a:gd name="T42" fmla="*/ 2147481350 w 172"/>
                <a:gd name="T43" fmla="*/ 2147481272 h 156"/>
                <a:gd name="T44" fmla="*/ 2147481350 w 172"/>
                <a:gd name="T45" fmla="*/ 2147481272 h 156"/>
                <a:gd name="T46" fmla="*/ 2147481350 w 172"/>
                <a:gd name="T47" fmla="*/ 2147481272 h 156"/>
                <a:gd name="T48" fmla="*/ 2147481350 w 172"/>
                <a:gd name="T49" fmla="*/ 2147481272 h 156"/>
                <a:gd name="T50" fmla="*/ 2147481350 w 172"/>
                <a:gd name="T51" fmla="*/ 2147481272 h 156"/>
                <a:gd name="T52" fmla="*/ 2147481350 w 172"/>
                <a:gd name="T53" fmla="*/ 2147481272 h 156"/>
                <a:gd name="T54" fmla="*/ 2147481350 w 172"/>
                <a:gd name="T55" fmla="*/ 2147481272 h 156"/>
                <a:gd name="T56" fmla="*/ 2147481350 w 172"/>
                <a:gd name="T57" fmla="*/ 2147481272 h 156"/>
                <a:gd name="T58" fmla="*/ 2147481350 w 172"/>
                <a:gd name="T59" fmla="*/ 2147481272 h 156"/>
                <a:gd name="T60" fmla="*/ 2147481350 w 172"/>
                <a:gd name="T61" fmla="*/ 2147481272 h 156"/>
                <a:gd name="T62" fmla="*/ 2147481350 w 172"/>
                <a:gd name="T63" fmla="*/ 2147481272 h 156"/>
                <a:gd name="T64" fmla="*/ 2147481350 w 172"/>
                <a:gd name="T65" fmla="*/ 2147481272 h 156"/>
                <a:gd name="T66" fmla="*/ 2147481350 w 172"/>
                <a:gd name="T67" fmla="*/ 2147481272 h 156"/>
                <a:gd name="T68" fmla="*/ 2147481350 w 172"/>
                <a:gd name="T69" fmla="*/ 2147481272 h 156"/>
                <a:gd name="T70" fmla="*/ 2147481350 w 172"/>
                <a:gd name="T71" fmla="*/ 2147481272 h 156"/>
                <a:gd name="T72" fmla="*/ 2147481350 w 172"/>
                <a:gd name="T73" fmla="*/ 2147481272 h 156"/>
                <a:gd name="T74" fmla="*/ 2147481350 w 172"/>
                <a:gd name="T75" fmla="*/ 2147481272 h 156"/>
                <a:gd name="T76" fmla="*/ 2147481350 w 172"/>
                <a:gd name="T77" fmla="*/ 2147481272 h 156"/>
                <a:gd name="T78" fmla="*/ 2147481350 w 172"/>
                <a:gd name="T79" fmla="*/ 2147481272 h 156"/>
                <a:gd name="T80" fmla="*/ 2147481350 w 172"/>
                <a:gd name="T81" fmla="*/ 2147481272 h 156"/>
                <a:gd name="T82" fmla="*/ 2147481350 w 172"/>
                <a:gd name="T83" fmla="*/ 2147481272 h 156"/>
                <a:gd name="T84" fmla="*/ 2147481350 w 172"/>
                <a:gd name="T85" fmla="*/ 2147481272 h 156"/>
                <a:gd name="T86" fmla="*/ 2147481350 w 172"/>
                <a:gd name="T87" fmla="*/ 2147481272 h 156"/>
                <a:gd name="T88" fmla="*/ 2147481350 w 172"/>
                <a:gd name="T89" fmla="*/ 2147481272 h 156"/>
                <a:gd name="T90" fmla="*/ 2147481350 w 172"/>
                <a:gd name="T91" fmla="*/ 2147481272 h 156"/>
                <a:gd name="T92" fmla="*/ 2147481350 w 172"/>
                <a:gd name="T93" fmla="*/ 2147481272 h 156"/>
                <a:gd name="T94" fmla="*/ 2147481350 w 172"/>
                <a:gd name="T95" fmla="*/ 2147481272 h 156"/>
                <a:gd name="T96" fmla="*/ 2147481350 w 172"/>
                <a:gd name="T97" fmla="*/ 2147481272 h 156"/>
                <a:gd name="T98" fmla="*/ 2147481350 w 172"/>
                <a:gd name="T99" fmla="*/ 2147481272 h 156"/>
                <a:gd name="T100" fmla="*/ 2147481350 w 172"/>
                <a:gd name="T101" fmla="*/ 2147481272 h 156"/>
                <a:gd name="T102" fmla="*/ 2147481350 w 172"/>
                <a:gd name="T103" fmla="*/ 2147481272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2"/>
                <a:gd name="T157" fmla="*/ 0 h 156"/>
                <a:gd name="T158" fmla="*/ 172 w 172"/>
                <a:gd name="T159" fmla="*/ 156 h 1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2" h="156">
                  <a:moveTo>
                    <a:pt x="146" y="4"/>
                  </a:moveTo>
                  <a:lnTo>
                    <a:pt x="136" y="2"/>
                  </a:lnTo>
                  <a:lnTo>
                    <a:pt x="130" y="0"/>
                  </a:lnTo>
                  <a:lnTo>
                    <a:pt x="124" y="0"/>
                  </a:lnTo>
                  <a:lnTo>
                    <a:pt x="116" y="0"/>
                  </a:lnTo>
                  <a:lnTo>
                    <a:pt x="110" y="4"/>
                  </a:lnTo>
                  <a:lnTo>
                    <a:pt x="104" y="8"/>
                  </a:lnTo>
                  <a:lnTo>
                    <a:pt x="100" y="14"/>
                  </a:lnTo>
                  <a:lnTo>
                    <a:pt x="96" y="26"/>
                  </a:lnTo>
                  <a:lnTo>
                    <a:pt x="90" y="42"/>
                  </a:lnTo>
                  <a:lnTo>
                    <a:pt x="90" y="50"/>
                  </a:lnTo>
                  <a:lnTo>
                    <a:pt x="88" y="54"/>
                  </a:lnTo>
                  <a:lnTo>
                    <a:pt x="84" y="54"/>
                  </a:lnTo>
                  <a:lnTo>
                    <a:pt x="80" y="52"/>
                  </a:lnTo>
                  <a:lnTo>
                    <a:pt x="76" y="50"/>
                  </a:lnTo>
                  <a:lnTo>
                    <a:pt x="72" y="46"/>
                  </a:lnTo>
                  <a:lnTo>
                    <a:pt x="68" y="44"/>
                  </a:lnTo>
                  <a:lnTo>
                    <a:pt x="64" y="44"/>
                  </a:lnTo>
                  <a:lnTo>
                    <a:pt x="60" y="46"/>
                  </a:lnTo>
                  <a:lnTo>
                    <a:pt x="54" y="52"/>
                  </a:lnTo>
                  <a:lnTo>
                    <a:pt x="46" y="56"/>
                  </a:lnTo>
                  <a:lnTo>
                    <a:pt x="44" y="58"/>
                  </a:lnTo>
                  <a:lnTo>
                    <a:pt x="38" y="60"/>
                  </a:lnTo>
                  <a:lnTo>
                    <a:pt x="30" y="58"/>
                  </a:lnTo>
                  <a:lnTo>
                    <a:pt x="24" y="56"/>
                  </a:lnTo>
                  <a:lnTo>
                    <a:pt x="18" y="52"/>
                  </a:lnTo>
                  <a:lnTo>
                    <a:pt x="16" y="50"/>
                  </a:lnTo>
                  <a:lnTo>
                    <a:pt x="16" y="48"/>
                  </a:lnTo>
                  <a:lnTo>
                    <a:pt x="16" y="38"/>
                  </a:lnTo>
                  <a:lnTo>
                    <a:pt x="16" y="36"/>
                  </a:lnTo>
                  <a:lnTo>
                    <a:pt x="10" y="40"/>
                  </a:lnTo>
                  <a:lnTo>
                    <a:pt x="6" y="46"/>
                  </a:lnTo>
                  <a:lnTo>
                    <a:pt x="2" y="56"/>
                  </a:lnTo>
                  <a:lnTo>
                    <a:pt x="0" y="64"/>
                  </a:lnTo>
                  <a:lnTo>
                    <a:pt x="2" y="70"/>
                  </a:lnTo>
                  <a:lnTo>
                    <a:pt x="6" y="76"/>
                  </a:lnTo>
                  <a:lnTo>
                    <a:pt x="6" y="78"/>
                  </a:lnTo>
                  <a:lnTo>
                    <a:pt x="4" y="82"/>
                  </a:lnTo>
                  <a:lnTo>
                    <a:pt x="6" y="88"/>
                  </a:lnTo>
                  <a:lnTo>
                    <a:pt x="10" y="92"/>
                  </a:lnTo>
                  <a:lnTo>
                    <a:pt x="12" y="92"/>
                  </a:lnTo>
                  <a:lnTo>
                    <a:pt x="12" y="98"/>
                  </a:lnTo>
                  <a:lnTo>
                    <a:pt x="18" y="100"/>
                  </a:lnTo>
                  <a:lnTo>
                    <a:pt x="20" y="102"/>
                  </a:lnTo>
                  <a:lnTo>
                    <a:pt x="20" y="104"/>
                  </a:lnTo>
                  <a:lnTo>
                    <a:pt x="20" y="108"/>
                  </a:lnTo>
                  <a:lnTo>
                    <a:pt x="18" y="112"/>
                  </a:lnTo>
                  <a:lnTo>
                    <a:pt x="18" y="116"/>
                  </a:lnTo>
                  <a:lnTo>
                    <a:pt x="20" y="120"/>
                  </a:lnTo>
                  <a:lnTo>
                    <a:pt x="20" y="118"/>
                  </a:lnTo>
                  <a:lnTo>
                    <a:pt x="20" y="124"/>
                  </a:lnTo>
                  <a:lnTo>
                    <a:pt x="22" y="128"/>
                  </a:lnTo>
                  <a:lnTo>
                    <a:pt x="26" y="132"/>
                  </a:lnTo>
                  <a:lnTo>
                    <a:pt x="32" y="134"/>
                  </a:lnTo>
                  <a:lnTo>
                    <a:pt x="38" y="134"/>
                  </a:lnTo>
                  <a:lnTo>
                    <a:pt x="46" y="136"/>
                  </a:lnTo>
                  <a:lnTo>
                    <a:pt x="50" y="138"/>
                  </a:lnTo>
                  <a:lnTo>
                    <a:pt x="48" y="142"/>
                  </a:lnTo>
                  <a:lnTo>
                    <a:pt x="52" y="144"/>
                  </a:lnTo>
                  <a:lnTo>
                    <a:pt x="58" y="142"/>
                  </a:lnTo>
                  <a:lnTo>
                    <a:pt x="62" y="140"/>
                  </a:lnTo>
                  <a:lnTo>
                    <a:pt x="68" y="138"/>
                  </a:lnTo>
                  <a:lnTo>
                    <a:pt x="72" y="138"/>
                  </a:lnTo>
                  <a:lnTo>
                    <a:pt x="78" y="138"/>
                  </a:lnTo>
                  <a:lnTo>
                    <a:pt x="84" y="140"/>
                  </a:lnTo>
                  <a:lnTo>
                    <a:pt x="88" y="142"/>
                  </a:lnTo>
                  <a:lnTo>
                    <a:pt x="96" y="144"/>
                  </a:lnTo>
                  <a:lnTo>
                    <a:pt x="96" y="150"/>
                  </a:lnTo>
                  <a:lnTo>
                    <a:pt x="96" y="154"/>
                  </a:lnTo>
                  <a:lnTo>
                    <a:pt x="96" y="156"/>
                  </a:lnTo>
                  <a:lnTo>
                    <a:pt x="98" y="156"/>
                  </a:lnTo>
                  <a:lnTo>
                    <a:pt x="106" y="154"/>
                  </a:lnTo>
                  <a:lnTo>
                    <a:pt x="114" y="152"/>
                  </a:lnTo>
                  <a:lnTo>
                    <a:pt x="120" y="148"/>
                  </a:lnTo>
                  <a:lnTo>
                    <a:pt x="130" y="148"/>
                  </a:lnTo>
                  <a:lnTo>
                    <a:pt x="130" y="144"/>
                  </a:lnTo>
                  <a:lnTo>
                    <a:pt x="128" y="142"/>
                  </a:lnTo>
                  <a:lnTo>
                    <a:pt x="126" y="138"/>
                  </a:lnTo>
                  <a:lnTo>
                    <a:pt x="126" y="134"/>
                  </a:lnTo>
                  <a:lnTo>
                    <a:pt x="128" y="132"/>
                  </a:lnTo>
                  <a:lnTo>
                    <a:pt x="132" y="128"/>
                  </a:lnTo>
                  <a:lnTo>
                    <a:pt x="132" y="122"/>
                  </a:lnTo>
                  <a:lnTo>
                    <a:pt x="132" y="116"/>
                  </a:lnTo>
                  <a:lnTo>
                    <a:pt x="130" y="112"/>
                  </a:lnTo>
                  <a:lnTo>
                    <a:pt x="132" y="106"/>
                  </a:lnTo>
                  <a:lnTo>
                    <a:pt x="136" y="100"/>
                  </a:lnTo>
                  <a:lnTo>
                    <a:pt x="142" y="98"/>
                  </a:lnTo>
                  <a:lnTo>
                    <a:pt x="146" y="88"/>
                  </a:lnTo>
                  <a:lnTo>
                    <a:pt x="150" y="76"/>
                  </a:lnTo>
                  <a:lnTo>
                    <a:pt x="154" y="64"/>
                  </a:lnTo>
                  <a:lnTo>
                    <a:pt x="156" y="62"/>
                  </a:lnTo>
                  <a:lnTo>
                    <a:pt x="160" y="60"/>
                  </a:lnTo>
                  <a:lnTo>
                    <a:pt x="166" y="60"/>
                  </a:lnTo>
                  <a:lnTo>
                    <a:pt x="172" y="60"/>
                  </a:lnTo>
                  <a:lnTo>
                    <a:pt x="172" y="56"/>
                  </a:lnTo>
                  <a:lnTo>
                    <a:pt x="162" y="48"/>
                  </a:lnTo>
                  <a:lnTo>
                    <a:pt x="158" y="42"/>
                  </a:lnTo>
                  <a:lnTo>
                    <a:pt x="156" y="36"/>
                  </a:lnTo>
                  <a:lnTo>
                    <a:pt x="158" y="34"/>
                  </a:lnTo>
                  <a:lnTo>
                    <a:pt x="160" y="30"/>
                  </a:lnTo>
                  <a:lnTo>
                    <a:pt x="154" y="28"/>
                  </a:lnTo>
                  <a:lnTo>
                    <a:pt x="150" y="22"/>
                  </a:lnTo>
                  <a:lnTo>
                    <a:pt x="148" y="14"/>
                  </a:lnTo>
                  <a:lnTo>
                    <a:pt x="146" y="8"/>
                  </a:lnTo>
                  <a:lnTo>
                    <a:pt x="146" y="4"/>
                  </a:lnTo>
                  <a:close/>
                </a:path>
              </a:pathLst>
            </a:custGeom>
            <a:solidFill>
              <a:srgbClr val="C0C0C0"/>
            </a:solidFill>
            <a:ln w="12700">
              <a:solidFill>
                <a:schemeClr val="bg1"/>
              </a:solidFill>
              <a:round/>
              <a:headEnd/>
              <a:tailEnd/>
            </a:ln>
          </p:spPr>
          <p:txBody>
            <a:bodyPr/>
            <a:lstStyle/>
            <a:p>
              <a:endParaRPr lang="en-GB"/>
            </a:p>
          </p:txBody>
        </p:sp>
        <p:sp>
          <p:nvSpPr>
            <p:cNvPr id="58838" name="Freeform 130"/>
            <p:cNvSpPr>
              <a:spLocks/>
            </p:cNvSpPr>
            <p:nvPr/>
          </p:nvSpPr>
          <p:spPr bwMode="auto">
            <a:xfrm>
              <a:off x="4784" y="2429"/>
              <a:ext cx="172" cy="178"/>
            </a:xfrm>
            <a:custGeom>
              <a:avLst/>
              <a:gdLst>
                <a:gd name="T0" fmla="*/ 2147481350 w 172"/>
                <a:gd name="T1" fmla="*/ 2147481376 h 178"/>
                <a:gd name="T2" fmla="*/ 2147481350 w 172"/>
                <a:gd name="T3" fmla="*/ 2147481376 h 178"/>
                <a:gd name="T4" fmla="*/ 2147481350 w 172"/>
                <a:gd name="T5" fmla="*/ 2147481376 h 178"/>
                <a:gd name="T6" fmla="*/ 2147481350 w 172"/>
                <a:gd name="T7" fmla="*/ 2147481376 h 178"/>
                <a:gd name="T8" fmla="*/ 2147481350 w 172"/>
                <a:gd name="T9" fmla="*/ 2147481376 h 178"/>
                <a:gd name="T10" fmla="*/ 2147481350 w 172"/>
                <a:gd name="T11" fmla="*/ 2147481376 h 178"/>
                <a:gd name="T12" fmla="*/ 2147481350 w 172"/>
                <a:gd name="T13" fmla="*/ 2147481376 h 178"/>
                <a:gd name="T14" fmla="*/ 2147481350 w 172"/>
                <a:gd name="T15" fmla="*/ 2147481376 h 178"/>
                <a:gd name="T16" fmla="*/ 2147481350 w 172"/>
                <a:gd name="T17" fmla="*/ 2147481376 h 178"/>
                <a:gd name="T18" fmla="*/ 2147481350 w 172"/>
                <a:gd name="T19" fmla="*/ 2147481376 h 178"/>
                <a:gd name="T20" fmla="*/ 2147481350 w 172"/>
                <a:gd name="T21" fmla="*/ 2147481376 h 178"/>
                <a:gd name="T22" fmla="*/ 2147481350 w 172"/>
                <a:gd name="T23" fmla="*/ 2147481376 h 178"/>
                <a:gd name="T24" fmla="*/ 2147481350 w 172"/>
                <a:gd name="T25" fmla="*/ 2147481376 h 178"/>
                <a:gd name="T26" fmla="*/ 2147481350 w 172"/>
                <a:gd name="T27" fmla="*/ 2147481376 h 178"/>
                <a:gd name="T28" fmla="*/ 2147481350 w 172"/>
                <a:gd name="T29" fmla="*/ 2147481376 h 178"/>
                <a:gd name="T30" fmla="*/ 2147481350 w 172"/>
                <a:gd name="T31" fmla="*/ 2147481376 h 178"/>
                <a:gd name="T32" fmla="*/ 2147481350 w 172"/>
                <a:gd name="T33" fmla="*/ 2147481376 h 178"/>
                <a:gd name="T34" fmla="*/ 2147481350 w 172"/>
                <a:gd name="T35" fmla="*/ 2147481376 h 178"/>
                <a:gd name="T36" fmla="*/ 2147481350 w 172"/>
                <a:gd name="T37" fmla="*/ 2147481376 h 178"/>
                <a:gd name="T38" fmla="*/ 2147481350 w 172"/>
                <a:gd name="T39" fmla="*/ 2147481376 h 178"/>
                <a:gd name="T40" fmla="*/ 2147481350 w 172"/>
                <a:gd name="T41" fmla="*/ 2147481376 h 178"/>
                <a:gd name="T42" fmla="*/ 2147481350 w 172"/>
                <a:gd name="T43" fmla="*/ 2147481376 h 178"/>
                <a:gd name="T44" fmla="*/ 2147481350 w 172"/>
                <a:gd name="T45" fmla="*/ 2147481376 h 178"/>
                <a:gd name="T46" fmla="*/ 2147481350 w 172"/>
                <a:gd name="T47" fmla="*/ 2147481376 h 178"/>
                <a:gd name="T48" fmla="*/ 2147481350 w 172"/>
                <a:gd name="T49" fmla="*/ 2147481376 h 178"/>
                <a:gd name="T50" fmla="*/ 2147481350 w 172"/>
                <a:gd name="T51" fmla="*/ 2147481376 h 178"/>
                <a:gd name="T52" fmla="*/ 2147481350 w 172"/>
                <a:gd name="T53" fmla="*/ 2147481376 h 178"/>
                <a:gd name="T54" fmla="*/ 2147481350 w 172"/>
                <a:gd name="T55" fmla="*/ 2147481376 h 178"/>
                <a:gd name="T56" fmla="*/ 2147481350 w 172"/>
                <a:gd name="T57" fmla="*/ 2147481376 h 178"/>
                <a:gd name="T58" fmla="*/ 2147481350 w 172"/>
                <a:gd name="T59" fmla="*/ 2147481376 h 178"/>
                <a:gd name="T60" fmla="*/ 2147481350 w 172"/>
                <a:gd name="T61" fmla="*/ 2147481376 h 178"/>
                <a:gd name="T62" fmla="*/ 2147481350 w 172"/>
                <a:gd name="T63" fmla="*/ 2147481376 h 178"/>
                <a:gd name="T64" fmla="*/ 0 w 172"/>
                <a:gd name="T65" fmla="*/ 2147481376 h 178"/>
                <a:gd name="T66" fmla="*/ 2147481350 w 172"/>
                <a:gd name="T67" fmla="*/ 2147481376 h 178"/>
                <a:gd name="T68" fmla="*/ 2147481350 w 172"/>
                <a:gd name="T69" fmla="*/ 0 h 178"/>
                <a:gd name="T70" fmla="*/ 2147481350 w 172"/>
                <a:gd name="T71" fmla="*/ 2147481376 h 178"/>
                <a:gd name="T72" fmla="*/ 2147481350 w 172"/>
                <a:gd name="T73" fmla="*/ 2147481376 h 178"/>
                <a:gd name="T74" fmla="*/ 2147481350 w 172"/>
                <a:gd name="T75" fmla="*/ 2147481376 h 178"/>
                <a:gd name="T76" fmla="*/ 2147481350 w 172"/>
                <a:gd name="T77" fmla="*/ 2147481376 h 178"/>
                <a:gd name="T78" fmla="*/ 2147481350 w 172"/>
                <a:gd name="T79" fmla="*/ 2147481376 h 178"/>
                <a:gd name="T80" fmla="*/ 2147481350 w 172"/>
                <a:gd name="T81" fmla="*/ 2147481376 h 178"/>
                <a:gd name="T82" fmla="*/ 2147481350 w 172"/>
                <a:gd name="T83" fmla="*/ 2147481376 h 178"/>
                <a:gd name="T84" fmla="*/ 2147481350 w 172"/>
                <a:gd name="T85" fmla="*/ 2147481376 h 178"/>
                <a:gd name="T86" fmla="*/ 2147481350 w 172"/>
                <a:gd name="T87" fmla="*/ 2147481376 h 178"/>
                <a:gd name="T88" fmla="*/ 2147481350 w 172"/>
                <a:gd name="T89" fmla="*/ 2147481376 h 178"/>
                <a:gd name="T90" fmla="*/ 2147481350 w 172"/>
                <a:gd name="T91" fmla="*/ 2147481376 h 178"/>
                <a:gd name="T92" fmla="*/ 2147481350 w 172"/>
                <a:gd name="T93" fmla="*/ 2147481376 h 178"/>
                <a:gd name="T94" fmla="*/ 2147481350 w 172"/>
                <a:gd name="T95" fmla="*/ 2147481376 h 178"/>
                <a:gd name="T96" fmla="*/ 2147481350 w 172"/>
                <a:gd name="T97" fmla="*/ 2147481376 h 178"/>
                <a:gd name="T98" fmla="*/ 2147481350 w 172"/>
                <a:gd name="T99" fmla="*/ 2147481376 h 1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2"/>
                <a:gd name="T151" fmla="*/ 0 h 178"/>
                <a:gd name="T152" fmla="*/ 172 w 172"/>
                <a:gd name="T153" fmla="*/ 178 h 1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2" h="178">
                  <a:moveTo>
                    <a:pt x="172" y="42"/>
                  </a:moveTo>
                  <a:lnTo>
                    <a:pt x="172" y="124"/>
                  </a:lnTo>
                  <a:lnTo>
                    <a:pt x="168" y="128"/>
                  </a:lnTo>
                  <a:lnTo>
                    <a:pt x="168" y="132"/>
                  </a:lnTo>
                  <a:lnTo>
                    <a:pt x="172" y="136"/>
                  </a:lnTo>
                  <a:lnTo>
                    <a:pt x="172" y="178"/>
                  </a:lnTo>
                  <a:lnTo>
                    <a:pt x="166" y="176"/>
                  </a:lnTo>
                  <a:lnTo>
                    <a:pt x="160" y="170"/>
                  </a:lnTo>
                  <a:lnTo>
                    <a:pt x="156" y="164"/>
                  </a:lnTo>
                  <a:lnTo>
                    <a:pt x="154" y="156"/>
                  </a:lnTo>
                  <a:lnTo>
                    <a:pt x="136" y="156"/>
                  </a:lnTo>
                  <a:lnTo>
                    <a:pt x="130" y="160"/>
                  </a:lnTo>
                  <a:lnTo>
                    <a:pt x="120" y="160"/>
                  </a:lnTo>
                  <a:lnTo>
                    <a:pt x="112" y="160"/>
                  </a:lnTo>
                  <a:lnTo>
                    <a:pt x="110" y="158"/>
                  </a:lnTo>
                  <a:lnTo>
                    <a:pt x="110" y="156"/>
                  </a:lnTo>
                  <a:lnTo>
                    <a:pt x="112" y="150"/>
                  </a:lnTo>
                  <a:lnTo>
                    <a:pt x="118" y="144"/>
                  </a:lnTo>
                  <a:lnTo>
                    <a:pt x="126" y="138"/>
                  </a:lnTo>
                  <a:lnTo>
                    <a:pt x="130" y="136"/>
                  </a:lnTo>
                  <a:lnTo>
                    <a:pt x="128" y="128"/>
                  </a:lnTo>
                  <a:lnTo>
                    <a:pt x="128" y="122"/>
                  </a:lnTo>
                  <a:lnTo>
                    <a:pt x="126" y="114"/>
                  </a:lnTo>
                  <a:lnTo>
                    <a:pt x="124" y="108"/>
                  </a:lnTo>
                  <a:lnTo>
                    <a:pt x="120" y="102"/>
                  </a:lnTo>
                  <a:lnTo>
                    <a:pt x="112" y="98"/>
                  </a:lnTo>
                  <a:lnTo>
                    <a:pt x="98" y="92"/>
                  </a:lnTo>
                  <a:lnTo>
                    <a:pt x="80" y="86"/>
                  </a:lnTo>
                  <a:lnTo>
                    <a:pt x="74" y="80"/>
                  </a:lnTo>
                  <a:lnTo>
                    <a:pt x="66" y="76"/>
                  </a:lnTo>
                  <a:lnTo>
                    <a:pt x="62" y="74"/>
                  </a:lnTo>
                  <a:lnTo>
                    <a:pt x="58" y="72"/>
                  </a:lnTo>
                  <a:lnTo>
                    <a:pt x="48" y="72"/>
                  </a:lnTo>
                  <a:lnTo>
                    <a:pt x="50" y="66"/>
                  </a:lnTo>
                  <a:lnTo>
                    <a:pt x="52" y="64"/>
                  </a:lnTo>
                  <a:lnTo>
                    <a:pt x="46" y="72"/>
                  </a:lnTo>
                  <a:lnTo>
                    <a:pt x="42" y="76"/>
                  </a:lnTo>
                  <a:lnTo>
                    <a:pt x="36" y="78"/>
                  </a:lnTo>
                  <a:lnTo>
                    <a:pt x="34" y="78"/>
                  </a:lnTo>
                  <a:lnTo>
                    <a:pt x="34" y="72"/>
                  </a:lnTo>
                  <a:lnTo>
                    <a:pt x="34" y="70"/>
                  </a:lnTo>
                  <a:lnTo>
                    <a:pt x="28" y="58"/>
                  </a:lnTo>
                  <a:lnTo>
                    <a:pt x="26" y="54"/>
                  </a:lnTo>
                  <a:lnTo>
                    <a:pt x="22" y="52"/>
                  </a:lnTo>
                  <a:lnTo>
                    <a:pt x="22" y="48"/>
                  </a:lnTo>
                  <a:lnTo>
                    <a:pt x="22" y="46"/>
                  </a:lnTo>
                  <a:lnTo>
                    <a:pt x="26" y="46"/>
                  </a:lnTo>
                  <a:lnTo>
                    <a:pt x="30" y="46"/>
                  </a:lnTo>
                  <a:lnTo>
                    <a:pt x="34" y="48"/>
                  </a:lnTo>
                  <a:lnTo>
                    <a:pt x="38" y="46"/>
                  </a:lnTo>
                  <a:lnTo>
                    <a:pt x="42" y="42"/>
                  </a:lnTo>
                  <a:lnTo>
                    <a:pt x="50" y="44"/>
                  </a:lnTo>
                  <a:lnTo>
                    <a:pt x="54" y="42"/>
                  </a:lnTo>
                  <a:lnTo>
                    <a:pt x="58" y="40"/>
                  </a:lnTo>
                  <a:lnTo>
                    <a:pt x="54" y="40"/>
                  </a:lnTo>
                  <a:lnTo>
                    <a:pt x="44" y="40"/>
                  </a:lnTo>
                  <a:lnTo>
                    <a:pt x="34" y="42"/>
                  </a:lnTo>
                  <a:lnTo>
                    <a:pt x="28" y="42"/>
                  </a:lnTo>
                  <a:lnTo>
                    <a:pt x="24" y="40"/>
                  </a:lnTo>
                  <a:lnTo>
                    <a:pt x="20" y="36"/>
                  </a:lnTo>
                  <a:lnTo>
                    <a:pt x="20" y="30"/>
                  </a:lnTo>
                  <a:lnTo>
                    <a:pt x="18" y="30"/>
                  </a:lnTo>
                  <a:lnTo>
                    <a:pt x="16" y="28"/>
                  </a:lnTo>
                  <a:lnTo>
                    <a:pt x="6" y="24"/>
                  </a:lnTo>
                  <a:lnTo>
                    <a:pt x="0" y="18"/>
                  </a:lnTo>
                  <a:lnTo>
                    <a:pt x="0" y="14"/>
                  </a:lnTo>
                  <a:lnTo>
                    <a:pt x="8" y="10"/>
                  </a:lnTo>
                  <a:lnTo>
                    <a:pt x="16" y="6"/>
                  </a:lnTo>
                  <a:lnTo>
                    <a:pt x="24" y="2"/>
                  </a:lnTo>
                  <a:lnTo>
                    <a:pt x="32" y="0"/>
                  </a:lnTo>
                  <a:lnTo>
                    <a:pt x="36" y="2"/>
                  </a:lnTo>
                  <a:lnTo>
                    <a:pt x="40" y="4"/>
                  </a:lnTo>
                  <a:lnTo>
                    <a:pt x="48" y="6"/>
                  </a:lnTo>
                  <a:lnTo>
                    <a:pt x="54" y="6"/>
                  </a:lnTo>
                  <a:lnTo>
                    <a:pt x="58" y="12"/>
                  </a:lnTo>
                  <a:lnTo>
                    <a:pt x="60" y="18"/>
                  </a:lnTo>
                  <a:lnTo>
                    <a:pt x="60" y="36"/>
                  </a:lnTo>
                  <a:lnTo>
                    <a:pt x="62" y="42"/>
                  </a:lnTo>
                  <a:lnTo>
                    <a:pt x="64" y="44"/>
                  </a:lnTo>
                  <a:lnTo>
                    <a:pt x="66" y="44"/>
                  </a:lnTo>
                  <a:lnTo>
                    <a:pt x="70" y="52"/>
                  </a:lnTo>
                  <a:lnTo>
                    <a:pt x="72" y="58"/>
                  </a:lnTo>
                  <a:lnTo>
                    <a:pt x="76" y="60"/>
                  </a:lnTo>
                  <a:lnTo>
                    <a:pt x="78" y="58"/>
                  </a:lnTo>
                  <a:lnTo>
                    <a:pt x="82" y="56"/>
                  </a:lnTo>
                  <a:lnTo>
                    <a:pt x="84" y="52"/>
                  </a:lnTo>
                  <a:lnTo>
                    <a:pt x="90" y="46"/>
                  </a:lnTo>
                  <a:lnTo>
                    <a:pt x="96" y="42"/>
                  </a:lnTo>
                  <a:lnTo>
                    <a:pt x="102" y="38"/>
                  </a:lnTo>
                  <a:lnTo>
                    <a:pt x="108" y="32"/>
                  </a:lnTo>
                  <a:lnTo>
                    <a:pt x="114" y="24"/>
                  </a:lnTo>
                  <a:lnTo>
                    <a:pt x="116" y="22"/>
                  </a:lnTo>
                  <a:lnTo>
                    <a:pt x="120" y="20"/>
                  </a:lnTo>
                  <a:lnTo>
                    <a:pt x="126" y="22"/>
                  </a:lnTo>
                  <a:lnTo>
                    <a:pt x="130" y="24"/>
                  </a:lnTo>
                  <a:lnTo>
                    <a:pt x="138" y="28"/>
                  </a:lnTo>
                  <a:lnTo>
                    <a:pt x="146" y="34"/>
                  </a:lnTo>
                  <a:lnTo>
                    <a:pt x="152" y="38"/>
                  </a:lnTo>
                  <a:lnTo>
                    <a:pt x="162" y="40"/>
                  </a:lnTo>
                  <a:lnTo>
                    <a:pt x="172" y="42"/>
                  </a:lnTo>
                  <a:close/>
                </a:path>
              </a:pathLst>
            </a:custGeom>
            <a:solidFill>
              <a:srgbClr val="C0C0C0"/>
            </a:solidFill>
            <a:ln w="12700">
              <a:solidFill>
                <a:schemeClr val="bg1"/>
              </a:solidFill>
              <a:round/>
              <a:headEnd/>
              <a:tailEnd/>
            </a:ln>
          </p:spPr>
          <p:txBody>
            <a:bodyPr/>
            <a:lstStyle/>
            <a:p>
              <a:endParaRPr lang="en-GB"/>
            </a:p>
          </p:txBody>
        </p:sp>
        <p:sp>
          <p:nvSpPr>
            <p:cNvPr id="58839" name="Freeform 131"/>
            <p:cNvSpPr>
              <a:spLocks/>
            </p:cNvSpPr>
            <p:nvPr/>
          </p:nvSpPr>
          <p:spPr bwMode="auto">
            <a:xfrm>
              <a:off x="4952" y="2471"/>
              <a:ext cx="162" cy="166"/>
            </a:xfrm>
            <a:custGeom>
              <a:avLst/>
              <a:gdLst>
                <a:gd name="T0" fmla="*/ 2147481303 w 162"/>
                <a:gd name="T1" fmla="*/ 2147481322 h 166"/>
                <a:gd name="T2" fmla="*/ 0 w 162"/>
                <a:gd name="T3" fmla="*/ 2147481322 h 166"/>
                <a:gd name="T4" fmla="*/ 2147481303 w 162"/>
                <a:gd name="T5" fmla="*/ 2147481322 h 166"/>
                <a:gd name="T6" fmla="*/ 2147481303 w 162"/>
                <a:gd name="T7" fmla="*/ 2147481322 h 166"/>
                <a:gd name="T8" fmla="*/ 2147481303 w 162"/>
                <a:gd name="T9" fmla="*/ 2147481322 h 166"/>
                <a:gd name="T10" fmla="*/ 2147481303 w 162"/>
                <a:gd name="T11" fmla="*/ 2147481322 h 166"/>
                <a:gd name="T12" fmla="*/ 2147481303 w 162"/>
                <a:gd name="T13" fmla="*/ 2147481322 h 166"/>
                <a:gd name="T14" fmla="*/ 2147481303 w 162"/>
                <a:gd name="T15" fmla="*/ 2147481322 h 166"/>
                <a:gd name="T16" fmla="*/ 2147481303 w 162"/>
                <a:gd name="T17" fmla="*/ 2147481322 h 166"/>
                <a:gd name="T18" fmla="*/ 2147481303 w 162"/>
                <a:gd name="T19" fmla="*/ 2147481322 h 166"/>
                <a:gd name="T20" fmla="*/ 2147481303 w 162"/>
                <a:gd name="T21" fmla="*/ 2147481322 h 166"/>
                <a:gd name="T22" fmla="*/ 2147481303 w 162"/>
                <a:gd name="T23" fmla="*/ 2147481322 h 166"/>
                <a:gd name="T24" fmla="*/ 2147481303 w 162"/>
                <a:gd name="T25" fmla="*/ 2147481322 h 166"/>
                <a:gd name="T26" fmla="*/ 2147481303 w 162"/>
                <a:gd name="T27" fmla="*/ 2147481322 h 166"/>
                <a:gd name="T28" fmla="*/ 2147481303 w 162"/>
                <a:gd name="T29" fmla="*/ 2147481322 h 166"/>
                <a:gd name="T30" fmla="*/ 2147481303 w 162"/>
                <a:gd name="T31" fmla="*/ 2147481322 h 166"/>
                <a:gd name="T32" fmla="*/ 2147481303 w 162"/>
                <a:gd name="T33" fmla="*/ 2147481322 h 166"/>
                <a:gd name="T34" fmla="*/ 2147481303 w 162"/>
                <a:gd name="T35" fmla="*/ 2147481322 h 166"/>
                <a:gd name="T36" fmla="*/ 2147481303 w 162"/>
                <a:gd name="T37" fmla="*/ 2147481322 h 166"/>
                <a:gd name="T38" fmla="*/ 2147481303 w 162"/>
                <a:gd name="T39" fmla="*/ 2147481322 h 166"/>
                <a:gd name="T40" fmla="*/ 2147481303 w 162"/>
                <a:gd name="T41" fmla="*/ 2147481322 h 166"/>
                <a:gd name="T42" fmla="*/ 2147481303 w 162"/>
                <a:gd name="T43" fmla="*/ 2147481322 h 166"/>
                <a:gd name="T44" fmla="*/ 2147481303 w 162"/>
                <a:gd name="T45" fmla="*/ 2147481322 h 166"/>
                <a:gd name="T46" fmla="*/ 2147481303 w 162"/>
                <a:gd name="T47" fmla="*/ 2147481322 h 166"/>
                <a:gd name="T48" fmla="*/ 2147481303 w 162"/>
                <a:gd name="T49" fmla="*/ 2147481322 h 166"/>
                <a:gd name="T50" fmla="*/ 2147481303 w 162"/>
                <a:gd name="T51" fmla="*/ 2147481322 h 166"/>
                <a:gd name="T52" fmla="*/ 2147481303 w 162"/>
                <a:gd name="T53" fmla="*/ 2147481322 h 166"/>
                <a:gd name="T54" fmla="*/ 2147481303 w 162"/>
                <a:gd name="T55" fmla="*/ 2147481322 h 166"/>
                <a:gd name="T56" fmla="*/ 2147481303 w 162"/>
                <a:gd name="T57" fmla="*/ 2147481322 h 166"/>
                <a:gd name="T58" fmla="*/ 2147481303 w 162"/>
                <a:gd name="T59" fmla="*/ 2147481322 h 166"/>
                <a:gd name="T60" fmla="*/ 2147481303 w 162"/>
                <a:gd name="T61" fmla="*/ 2147481322 h 166"/>
                <a:gd name="T62" fmla="*/ 2147481303 w 162"/>
                <a:gd name="T63" fmla="*/ 2147481322 h 166"/>
                <a:gd name="T64" fmla="*/ 2147481303 w 162"/>
                <a:gd name="T65" fmla="*/ 2147481322 h 166"/>
                <a:gd name="T66" fmla="*/ 2147481303 w 162"/>
                <a:gd name="T67" fmla="*/ 2147481322 h 166"/>
                <a:gd name="T68" fmla="*/ 2147481303 w 162"/>
                <a:gd name="T69" fmla="*/ 2147481322 h 166"/>
                <a:gd name="T70" fmla="*/ 2147481303 w 162"/>
                <a:gd name="T71" fmla="*/ 2147481322 h 166"/>
                <a:gd name="T72" fmla="*/ 2147481303 w 162"/>
                <a:gd name="T73" fmla="*/ 2147481322 h 166"/>
                <a:gd name="T74" fmla="*/ 2147481303 w 162"/>
                <a:gd name="T75" fmla="*/ 0 h 1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2"/>
                <a:gd name="T115" fmla="*/ 0 h 166"/>
                <a:gd name="T116" fmla="*/ 162 w 162"/>
                <a:gd name="T117" fmla="*/ 166 h 1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2" h="166">
                  <a:moveTo>
                    <a:pt x="4" y="0"/>
                  </a:moveTo>
                  <a:lnTo>
                    <a:pt x="4" y="82"/>
                  </a:lnTo>
                  <a:lnTo>
                    <a:pt x="0" y="86"/>
                  </a:lnTo>
                  <a:lnTo>
                    <a:pt x="0" y="90"/>
                  </a:lnTo>
                  <a:lnTo>
                    <a:pt x="4" y="94"/>
                  </a:lnTo>
                  <a:lnTo>
                    <a:pt x="4" y="136"/>
                  </a:lnTo>
                  <a:lnTo>
                    <a:pt x="14" y="140"/>
                  </a:lnTo>
                  <a:lnTo>
                    <a:pt x="26" y="140"/>
                  </a:lnTo>
                  <a:lnTo>
                    <a:pt x="30" y="140"/>
                  </a:lnTo>
                  <a:lnTo>
                    <a:pt x="34" y="134"/>
                  </a:lnTo>
                  <a:lnTo>
                    <a:pt x="38" y="130"/>
                  </a:lnTo>
                  <a:lnTo>
                    <a:pt x="40" y="126"/>
                  </a:lnTo>
                  <a:lnTo>
                    <a:pt x="34" y="126"/>
                  </a:lnTo>
                  <a:lnTo>
                    <a:pt x="44" y="126"/>
                  </a:lnTo>
                  <a:lnTo>
                    <a:pt x="44" y="118"/>
                  </a:lnTo>
                  <a:lnTo>
                    <a:pt x="46" y="112"/>
                  </a:lnTo>
                  <a:lnTo>
                    <a:pt x="50" y="106"/>
                  </a:lnTo>
                  <a:lnTo>
                    <a:pt x="56" y="106"/>
                  </a:lnTo>
                  <a:lnTo>
                    <a:pt x="72" y="106"/>
                  </a:lnTo>
                  <a:lnTo>
                    <a:pt x="88" y="114"/>
                  </a:lnTo>
                  <a:lnTo>
                    <a:pt x="92" y="118"/>
                  </a:lnTo>
                  <a:lnTo>
                    <a:pt x="94" y="122"/>
                  </a:lnTo>
                  <a:lnTo>
                    <a:pt x="96" y="128"/>
                  </a:lnTo>
                  <a:lnTo>
                    <a:pt x="98" y="134"/>
                  </a:lnTo>
                  <a:lnTo>
                    <a:pt x="96" y="132"/>
                  </a:lnTo>
                  <a:lnTo>
                    <a:pt x="98" y="140"/>
                  </a:lnTo>
                  <a:lnTo>
                    <a:pt x="102" y="144"/>
                  </a:lnTo>
                  <a:lnTo>
                    <a:pt x="106" y="148"/>
                  </a:lnTo>
                  <a:lnTo>
                    <a:pt x="112" y="152"/>
                  </a:lnTo>
                  <a:lnTo>
                    <a:pt x="128" y="156"/>
                  </a:lnTo>
                  <a:lnTo>
                    <a:pt x="142" y="160"/>
                  </a:lnTo>
                  <a:lnTo>
                    <a:pt x="146" y="162"/>
                  </a:lnTo>
                  <a:lnTo>
                    <a:pt x="148" y="164"/>
                  </a:lnTo>
                  <a:lnTo>
                    <a:pt x="152" y="166"/>
                  </a:lnTo>
                  <a:lnTo>
                    <a:pt x="158" y="164"/>
                  </a:lnTo>
                  <a:lnTo>
                    <a:pt x="160" y="162"/>
                  </a:lnTo>
                  <a:lnTo>
                    <a:pt x="162" y="160"/>
                  </a:lnTo>
                  <a:lnTo>
                    <a:pt x="160" y="156"/>
                  </a:lnTo>
                  <a:lnTo>
                    <a:pt x="158" y="152"/>
                  </a:lnTo>
                  <a:lnTo>
                    <a:pt x="154" y="148"/>
                  </a:lnTo>
                  <a:lnTo>
                    <a:pt x="152" y="144"/>
                  </a:lnTo>
                  <a:lnTo>
                    <a:pt x="146" y="142"/>
                  </a:lnTo>
                  <a:lnTo>
                    <a:pt x="142" y="140"/>
                  </a:lnTo>
                  <a:lnTo>
                    <a:pt x="140" y="130"/>
                  </a:lnTo>
                  <a:lnTo>
                    <a:pt x="138" y="128"/>
                  </a:lnTo>
                  <a:lnTo>
                    <a:pt x="134" y="126"/>
                  </a:lnTo>
                  <a:lnTo>
                    <a:pt x="130" y="126"/>
                  </a:lnTo>
                  <a:lnTo>
                    <a:pt x="126" y="124"/>
                  </a:lnTo>
                  <a:lnTo>
                    <a:pt x="122" y="116"/>
                  </a:lnTo>
                  <a:lnTo>
                    <a:pt x="120" y="112"/>
                  </a:lnTo>
                  <a:lnTo>
                    <a:pt x="120" y="106"/>
                  </a:lnTo>
                  <a:lnTo>
                    <a:pt x="116" y="104"/>
                  </a:lnTo>
                  <a:lnTo>
                    <a:pt x="110" y="100"/>
                  </a:lnTo>
                  <a:lnTo>
                    <a:pt x="102" y="90"/>
                  </a:lnTo>
                  <a:lnTo>
                    <a:pt x="110" y="90"/>
                  </a:lnTo>
                  <a:lnTo>
                    <a:pt x="120" y="90"/>
                  </a:lnTo>
                  <a:lnTo>
                    <a:pt x="126" y="90"/>
                  </a:lnTo>
                  <a:lnTo>
                    <a:pt x="130" y="88"/>
                  </a:lnTo>
                  <a:lnTo>
                    <a:pt x="134" y="86"/>
                  </a:lnTo>
                  <a:lnTo>
                    <a:pt x="136" y="82"/>
                  </a:lnTo>
                  <a:lnTo>
                    <a:pt x="130" y="80"/>
                  </a:lnTo>
                  <a:lnTo>
                    <a:pt x="124" y="76"/>
                  </a:lnTo>
                  <a:lnTo>
                    <a:pt x="112" y="70"/>
                  </a:lnTo>
                  <a:lnTo>
                    <a:pt x="104" y="66"/>
                  </a:lnTo>
                  <a:lnTo>
                    <a:pt x="100" y="64"/>
                  </a:lnTo>
                  <a:lnTo>
                    <a:pt x="96" y="62"/>
                  </a:lnTo>
                  <a:lnTo>
                    <a:pt x="92" y="62"/>
                  </a:lnTo>
                  <a:lnTo>
                    <a:pt x="88" y="62"/>
                  </a:lnTo>
                  <a:lnTo>
                    <a:pt x="88" y="60"/>
                  </a:lnTo>
                  <a:lnTo>
                    <a:pt x="86" y="56"/>
                  </a:lnTo>
                  <a:lnTo>
                    <a:pt x="86" y="50"/>
                  </a:lnTo>
                  <a:lnTo>
                    <a:pt x="86" y="46"/>
                  </a:lnTo>
                  <a:lnTo>
                    <a:pt x="84" y="40"/>
                  </a:lnTo>
                  <a:lnTo>
                    <a:pt x="60" y="24"/>
                  </a:lnTo>
                  <a:lnTo>
                    <a:pt x="34" y="12"/>
                  </a:lnTo>
                  <a:lnTo>
                    <a:pt x="4" y="0"/>
                  </a:lnTo>
                  <a:close/>
                </a:path>
              </a:pathLst>
            </a:custGeom>
            <a:solidFill>
              <a:srgbClr val="C0C0C0"/>
            </a:solidFill>
            <a:ln w="12700">
              <a:solidFill>
                <a:schemeClr val="bg1"/>
              </a:solidFill>
              <a:round/>
              <a:headEnd/>
              <a:tailEnd/>
            </a:ln>
          </p:spPr>
          <p:txBody>
            <a:bodyPr/>
            <a:lstStyle/>
            <a:p>
              <a:endParaRPr lang="en-GB"/>
            </a:p>
          </p:txBody>
        </p:sp>
        <p:sp>
          <p:nvSpPr>
            <p:cNvPr id="58840" name="Freeform 132"/>
            <p:cNvSpPr>
              <a:spLocks/>
            </p:cNvSpPr>
            <p:nvPr/>
          </p:nvSpPr>
          <p:spPr bwMode="auto">
            <a:xfrm>
              <a:off x="3536" y="1699"/>
              <a:ext cx="256" cy="258"/>
            </a:xfrm>
            <a:custGeom>
              <a:avLst/>
              <a:gdLst>
                <a:gd name="T0" fmla="*/ 2147481088 w 256"/>
                <a:gd name="T1" fmla="*/ 2147481096 h 258"/>
                <a:gd name="T2" fmla="*/ 2147481088 w 256"/>
                <a:gd name="T3" fmla="*/ 2147481096 h 258"/>
                <a:gd name="T4" fmla="*/ 2147481088 w 256"/>
                <a:gd name="T5" fmla="*/ 2147481096 h 258"/>
                <a:gd name="T6" fmla="*/ 2147481088 w 256"/>
                <a:gd name="T7" fmla="*/ 2147481096 h 258"/>
                <a:gd name="T8" fmla="*/ 2147481088 w 256"/>
                <a:gd name="T9" fmla="*/ 2147481096 h 258"/>
                <a:gd name="T10" fmla="*/ 2147481088 w 256"/>
                <a:gd name="T11" fmla="*/ 2147481096 h 258"/>
                <a:gd name="T12" fmla="*/ 2147481088 w 256"/>
                <a:gd name="T13" fmla="*/ 2147481096 h 258"/>
                <a:gd name="T14" fmla="*/ 2147481088 w 256"/>
                <a:gd name="T15" fmla="*/ 2147481096 h 258"/>
                <a:gd name="T16" fmla="*/ 2147481088 w 256"/>
                <a:gd name="T17" fmla="*/ 2147481096 h 258"/>
                <a:gd name="T18" fmla="*/ 2147481088 w 256"/>
                <a:gd name="T19" fmla="*/ 2147481096 h 258"/>
                <a:gd name="T20" fmla="*/ 2147481088 w 256"/>
                <a:gd name="T21" fmla="*/ 2147481096 h 258"/>
                <a:gd name="T22" fmla="*/ 2147481088 w 256"/>
                <a:gd name="T23" fmla="*/ 2147481096 h 258"/>
                <a:gd name="T24" fmla="*/ 2147481088 w 256"/>
                <a:gd name="T25" fmla="*/ 2147481096 h 258"/>
                <a:gd name="T26" fmla="*/ 2147481088 w 256"/>
                <a:gd name="T27" fmla="*/ 2147481096 h 258"/>
                <a:gd name="T28" fmla="*/ 2147481088 w 256"/>
                <a:gd name="T29" fmla="*/ 2147481096 h 258"/>
                <a:gd name="T30" fmla="*/ 2147481088 w 256"/>
                <a:gd name="T31" fmla="*/ 2147481096 h 258"/>
                <a:gd name="T32" fmla="*/ 2147481088 w 256"/>
                <a:gd name="T33" fmla="*/ 2147481096 h 258"/>
                <a:gd name="T34" fmla="*/ 2147481088 w 256"/>
                <a:gd name="T35" fmla="*/ 2147481096 h 258"/>
                <a:gd name="T36" fmla="*/ 2147481088 w 256"/>
                <a:gd name="T37" fmla="*/ 2147481096 h 258"/>
                <a:gd name="T38" fmla="*/ 2147481088 w 256"/>
                <a:gd name="T39" fmla="*/ 2147481096 h 258"/>
                <a:gd name="T40" fmla="*/ 2147481088 w 256"/>
                <a:gd name="T41" fmla="*/ 2147481096 h 258"/>
                <a:gd name="T42" fmla="*/ 2147481088 w 256"/>
                <a:gd name="T43" fmla="*/ 2147481096 h 258"/>
                <a:gd name="T44" fmla="*/ 2147481088 w 256"/>
                <a:gd name="T45" fmla="*/ 2147481096 h 258"/>
                <a:gd name="T46" fmla="*/ 2147481088 w 256"/>
                <a:gd name="T47" fmla="*/ 2147481096 h 258"/>
                <a:gd name="T48" fmla="*/ 2147481088 w 256"/>
                <a:gd name="T49" fmla="*/ 2147481096 h 258"/>
                <a:gd name="T50" fmla="*/ 2147481088 w 256"/>
                <a:gd name="T51" fmla="*/ 2147481096 h 258"/>
                <a:gd name="T52" fmla="*/ 2147481088 w 256"/>
                <a:gd name="T53" fmla="*/ 2147481096 h 258"/>
                <a:gd name="T54" fmla="*/ 2147481088 w 256"/>
                <a:gd name="T55" fmla="*/ 2147481096 h 258"/>
                <a:gd name="T56" fmla="*/ 2147481088 w 256"/>
                <a:gd name="T57" fmla="*/ 2147481096 h 258"/>
                <a:gd name="T58" fmla="*/ 2147481088 w 256"/>
                <a:gd name="T59" fmla="*/ 2147481096 h 258"/>
                <a:gd name="T60" fmla="*/ 2147481088 w 256"/>
                <a:gd name="T61" fmla="*/ 2147481096 h 258"/>
                <a:gd name="T62" fmla="*/ 2147481088 w 256"/>
                <a:gd name="T63" fmla="*/ 2147481096 h 258"/>
                <a:gd name="T64" fmla="*/ 2147481088 w 256"/>
                <a:gd name="T65" fmla="*/ 2147481096 h 258"/>
                <a:gd name="T66" fmla="*/ 2147481088 w 256"/>
                <a:gd name="T67" fmla="*/ 2147481096 h 258"/>
                <a:gd name="T68" fmla="*/ 2147481088 w 256"/>
                <a:gd name="T69" fmla="*/ 2147481096 h 258"/>
                <a:gd name="T70" fmla="*/ 2147481088 w 256"/>
                <a:gd name="T71" fmla="*/ 2147481096 h 258"/>
                <a:gd name="T72" fmla="*/ 2147481088 w 256"/>
                <a:gd name="T73" fmla="*/ 2147481096 h 258"/>
                <a:gd name="T74" fmla="*/ 2147481088 w 256"/>
                <a:gd name="T75" fmla="*/ 2147481096 h 258"/>
                <a:gd name="T76" fmla="*/ 2147481088 w 256"/>
                <a:gd name="T77" fmla="*/ 2147481096 h 258"/>
                <a:gd name="T78" fmla="*/ 2147481088 w 256"/>
                <a:gd name="T79" fmla="*/ 2147481096 h 258"/>
                <a:gd name="T80" fmla="*/ 2147481088 w 256"/>
                <a:gd name="T81" fmla="*/ 2147481096 h 258"/>
                <a:gd name="T82" fmla="*/ 2147481088 w 256"/>
                <a:gd name="T83" fmla="*/ 2147481096 h 258"/>
                <a:gd name="T84" fmla="*/ 2147481088 w 256"/>
                <a:gd name="T85" fmla="*/ 2147481096 h 258"/>
                <a:gd name="T86" fmla="*/ 2147481088 w 256"/>
                <a:gd name="T87" fmla="*/ 2147481096 h 258"/>
                <a:gd name="T88" fmla="*/ 2147481088 w 256"/>
                <a:gd name="T89" fmla="*/ 2147481096 h 258"/>
                <a:gd name="T90" fmla="*/ 2147481088 w 256"/>
                <a:gd name="T91" fmla="*/ 2147481096 h 258"/>
                <a:gd name="T92" fmla="*/ 2147481088 w 256"/>
                <a:gd name="T93" fmla="*/ 2147481096 h 258"/>
                <a:gd name="T94" fmla="*/ 2147481088 w 256"/>
                <a:gd name="T95" fmla="*/ 2147481096 h 2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6"/>
                <a:gd name="T145" fmla="*/ 0 h 258"/>
                <a:gd name="T146" fmla="*/ 256 w 256"/>
                <a:gd name="T147" fmla="*/ 258 h 2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6" h="258">
                  <a:moveTo>
                    <a:pt x="254" y="30"/>
                  </a:moveTo>
                  <a:lnTo>
                    <a:pt x="250" y="28"/>
                  </a:lnTo>
                  <a:lnTo>
                    <a:pt x="246" y="26"/>
                  </a:lnTo>
                  <a:lnTo>
                    <a:pt x="240" y="24"/>
                  </a:lnTo>
                  <a:lnTo>
                    <a:pt x="234" y="24"/>
                  </a:lnTo>
                  <a:lnTo>
                    <a:pt x="228" y="22"/>
                  </a:lnTo>
                  <a:lnTo>
                    <a:pt x="224" y="18"/>
                  </a:lnTo>
                  <a:lnTo>
                    <a:pt x="220" y="10"/>
                  </a:lnTo>
                  <a:lnTo>
                    <a:pt x="214" y="4"/>
                  </a:lnTo>
                  <a:lnTo>
                    <a:pt x="206" y="0"/>
                  </a:lnTo>
                  <a:lnTo>
                    <a:pt x="196" y="0"/>
                  </a:lnTo>
                  <a:lnTo>
                    <a:pt x="186" y="2"/>
                  </a:lnTo>
                  <a:lnTo>
                    <a:pt x="176" y="2"/>
                  </a:lnTo>
                  <a:lnTo>
                    <a:pt x="164" y="4"/>
                  </a:lnTo>
                  <a:lnTo>
                    <a:pt x="158" y="6"/>
                  </a:lnTo>
                  <a:lnTo>
                    <a:pt x="152" y="8"/>
                  </a:lnTo>
                  <a:lnTo>
                    <a:pt x="150" y="12"/>
                  </a:lnTo>
                  <a:lnTo>
                    <a:pt x="148" y="16"/>
                  </a:lnTo>
                  <a:lnTo>
                    <a:pt x="150" y="20"/>
                  </a:lnTo>
                  <a:lnTo>
                    <a:pt x="152" y="24"/>
                  </a:lnTo>
                  <a:lnTo>
                    <a:pt x="156" y="30"/>
                  </a:lnTo>
                  <a:lnTo>
                    <a:pt x="158" y="36"/>
                  </a:lnTo>
                  <a:lnTo>
                    <a:pt x="156" y="42"/>
                  </a:lnTo>
                  <a:lnTo>
                    <a:pt x="150" y="50"/>
                  </a:lnTo>
                  <a:lnTo>
                    <a:pt x="146" y="56"/>
                  </a:lnTo>
                  <a:lnTo>
                    <a:pt x="142" y="64"/>
                  </a:lnTo>
                  <a:lnTo>
                    <a:pt x="142" y="68"/>
                  </a:lnTo>
                  <a:lnTo>
                    <a:pt x="142" y="72"/>
                  </a:lnTo>
                  <a:lnTo>
                    <a:pt x="142" y="74"/>
                  </a:lnTo>
                  <a:lnTo>
                    <a:pt x="134" y="80"/>
                  </a:lnTo>
                  <a:lnTo>
                    <a:pt x="132" y="86"/>
                  </a:lnTo>
                  <a:lnTo>
                    <a:pt x="130" y="90"/>
                  </a:lnTo>
                  <a:lnTo>
                    <a:pt x="130" y="94"/>
                  </a:lnTo>
                  <a:lnTo>
                    <a:pt x="134" y="96"/>
                  </a:lnTo>
                  <a:lnTo>
                    <a:pt x="132" y="100"/>
                  </a:lnTo>
                  <a:lnTo>
                    <a:pt x="128" y="102"/>
                  </a:lnTo>
                  <a:lnTo>
                    <a:pt x="122" y="102"/>
                  </a:lnTo>
                  <a:lnTo>
                    <a:pt x="114" y="102"/>
                  </a:lnTo>
                  <a:lnTo>
                    <a:pt x="112" y="102"/>
                  </a:lnTo>
                  <a:lnTo>
                    <a:pt x="110" y="106"/>
                  </a:lnTo>
                  <a:lnTo>
                    <a:pt x="106" y="110"/>
                  </a:lnTo>
                  <a:lnTo>
                    <a:pt x="104" y="112"/>
                  </a:lnTo>
                  <a:lnTo>
                    <a:pt x="102" y="114"/>
                  </a:lnTo>
                  <a:lnTo>
                    <a:pt x="96" y="114"/>
                  </a:lnTo>
                  <a:lnTo>
                    <a:pt x="92" y="116"/>
                  </a:lnTo>
                  <a:lnTo>
                    <a:pt x="88" y="120"/>
                  </a:lnTo>
                  <a:lnTo>
                    <a:pt x="86" y="124"/>
                  </a:lnTo>
                  <a:lnTo>
                    <a:pt x="88" y="128"/>
                  </a:lnTo>
                  <a:lnTo>
                    <a:pt x="90" y="134"/>
                  </a:lnTo>
                  <a:lnTo>
                    <a:pt x="90" y="136"/>
                  </a:lnTo>
                  <a:lnTo>
                    <a:pt x="86" y="140"/>
                  </a:lnTo>
                  <a:lnTo>
                    <a:pt x="72" y="144"/>
                  </a:lnTo>
                  <a:lnTo>
                    <a:pt x="58" y="148"/>
                  </a:lnTo>
                  <a:lnTo>
                    <a:pt x="46" y="148"/>
                  </a:lnTo>
                  <a:lnTo>
                    <a:pt x="36" y="148"/>
                  </a:lnTo>
                  <a:lnTo>
                    <a:pt x="24" y="146"/>
                  </a:lnTo>
                  <a:lnTo>
                    <a:pt x="12" y="144"/>
                  </a:lnTo>
                  <a:lnTo>
                    <a:pt x="0" y="142"/>
                  </a:lnTo>
                  <a:lnTo>
                    <a:pt x="6" y="144"/>
                  </a:lnTo>
                  <a:lnTo>
                    <a:pt x="12" y="150"/>
                  </a:lnTo>
                  <a:lnTo>
                    <a:pt x="18" y="158"/>
                  </a:lnTo>
                  <a:lnTo>
                    <a:pt x="24" y="164"/>
                  </a:lnTo>
                  <a:lnTo>
                    <a:pt x="30" y="164"/>
                  </a:lnTo>
                  <a:lnTo>
                    <a:pt x="34" y="166"/>
                  </a:lnTo>
                  <a:lnTo>
                    <a:pt x="36" y="174"/>
                  </a:lnTo>
                  <a:lnTo>
                    <a:pt x="38" y="182"/>
                  </a:lnTo>
                  <a:lnTo>
                    <a:pt x="44" y="186"/>
                  </a:lnTo>
                  <a:lnTo>
                    <a:pt x="48" y="190"/>
                  </a:lnTo>
                  <a:lnTo>
                    <a:pt x="46" y="194"/>
                  </a:lnTo>
                  <a:lnTo>
                    <a:pt x="42" y="196"/>
                  </a:lnTo>
                  <a:lnTo>
                    <a:pt x="32" y="202"/>
                  </a:lnTo>
                  <a:lnTo>
                    <a:pt x="28" y="206"/>
                  </a:lnTo>
                  <a:lnTo>
                    <a:pt x="24" y="212"/>
                  </a:lnTo>
                  <a:lnTo>
                    <a:pt x="22" y="216"/>
                  </a:lnTo>
                  <a:lnTo>
                    <a:pt x="22" y="224"/>
                  </a:lnTo>
                  <a:lnTo>
                    <a:pt x="32" y="230"/>
                  </a:lnTo>
                  <a:lnTo>
                    <a:pt x="36" y="230"/>
                  </a:lnTo>
                  <a:lnTo>
                    <a:pt x="44" y="232"/>
                  </a:lnTo>
                  <a:lnTo>
                    <a:pt x="76" y="232"/>
                  </a:lnTo>
                  <a:lnTo>
                    <a:pt x="86" y="230"/>
                  </a:lnTo>
                  <a:lnTo>
                    <a:pt x="94" y="228"/>
                  </a:lnTo>
                  <a:lnTo>
                    <a:pt x="110" y="222"/>
                  </a:lnTo>
                  <a:lnTo>
                    <a:pt x="116" y="236"/>
                  </a:lnTo>
                  <a:lnTo>
                    <a:pt x="122" y="246"/>
                  </a:lnTo>
                  <a:lnTo>
                    <a:pt x="126" y="250"/>
                  </a:lnTo>
                  <a:lnTo>
                    <a:pt x="130" y="254"/>
                  </a:lnTo>
                  <a:lnTo>
                    <a:pt x="136" y="256"/>
                  </a:lnTo>
                  <a:lnTo>
                    <a:pt x="146" y="258"/>
                  </a:lnTo>
                  <a:lnTo>
                    <a:pt x="146" y="252"/>
                  </a:lnTo>
                  <a:lnTo>
                    <a:pt x="148" y="250"/>
                  </a:lnTo>
                  <a:lnTo>
                    <a:pt x="150" y="248"/>
                  </a:lnTo>
                  <a:lnTo>
                    <a:pt x="154" y="248"/>
                  </a:lnTo>
                  <a:lnTo>
                    <a:pt x="158" y="248"/>
                  </a:lnTo>
                  <a:lnTo>
                    <a:pt x="162" y="250"/>
                  </a:lnTo>
                  <a:lnTo>
                    <a:pt x="166" y="252"/>
                  </a:lnTo>
                  <a:lnTo>
                    <a:pt x="178" y="250"/>
                  </a:lnTo>
                  <a:lnTo>
                    <a:pt x="184" y="246"/>
                  </a:lnTo>
                  <a:lnTo>
                    <a:pt x="186" y="242"/>
                  </a:lnTo>
                  <a:lnTo>
                    <a:pt x="184" y="234"/>
                  </a:lnTo>
                  <a:lnTo>
                    <a:pt x="180" y="228"/>
                  </a:lnTo>
                  <a:lnTo>
                    <a:pt x="170" y="220"/>
                  </a:lnTo>
                  <a:lnTo>
                    <a:pt x="168" y="218"/>
                  </a:lnTo>
                  <a:lnTo>
                    <a:pt x="166" y="214"/>
                  </a:lnTo>
                  <a:lnTo>
                    <a:pt x="166" y="206"/>
                  </a:lnTo>
                  <a:lnTo>
                    <a:pt x="164" y="204"/>
                  </a:lnTo>
                  <a:lnTo>
                    <a:pt x="160" y="202"/>
                  </a:lnTo>
                  <a:lnTo>
                    <a:pt x="156" y="198"/>
                  </a:lnTo>
                  <a:lnTo>
                    <a:pt x="154" y="194"/>
                  </a:lnTo>
                  <a:lnTo>
                    <a:pt x="156" y="190"/>
                  </a:lnTo>
                  <a:lnTo>
                    <a:pt x="160" y="184"/>
                  </a:lnTo>
                  <a:lnTo>
                    <a:pt x="164" y="178"/>
                  </a:lnTo>
                  <a:lnTo>
                    <a:pt x="168" y="176"/>
                  </a:lnTo>
                  <a:lnTo>
                    <a:pt x="174" y="178"/>
                  </a:lnTo>
                  <a:lnTo>
                    <a:pt x="178" y="180"/>
                  </a:lnTo>
                  <a:lnTo>
                    <a:pt x="182" y="180"/>
                  </a:lnTo>
                  <a:lnTo>
                    <a:pt x="186" y="176"/>
                  </a:lnTo>
                  <a:lnTo>
                    <a:pt x="192" y="168"/>
                  </a:lnTo>
                  <a:lnTo>
                    <a:pt x="202" y="156"/>
                  </a:lnTo>
                  <a:lnTo>
                    <a:pt x="206" y="150"/>
                  </a:lnTo>
                  <a:lnTo>
                    <a:pt x="208" y="140"/>
                  </a:lnTo>
                  <a:lnTo>
                    <a:pt x="212" y="134"/>
                  </a:lnTo>
                  <a:lnTo>
                    <a:pt x="216" y="128"/>
                  </a:lnTo>
                  <a:lnTo>
                    <a:pt x="218" y="122"/>
                  </a:lnTo>
                  <a:lnTo>
                    <a:pt x="222" y="118"/>
                  </a:lnTo>
                  <a:lnTo>
                    <a:pt x="222" y="102"/>
                  </a:lnTo>
                  <a:lnTo>
                    <a:pt x="224" y="98"/>
                  </a:lnTo>
                  <a:lnTo>
                    <a:pt x="228" y="96"/>
                  </a:lnTo>
                  <a:lnTo>
                    <a:pt x="230" y="94"/>
                  </a:lnTo>
                  <a:lnTo>
                    <a:pt x="232" y="90"/>
                  </a:lnTo>
                  <a:lnTo>
                    <a:pt x="222" y="86"/>
                  </a:lnTo>
                  <a:lnTo>
                    <a:pt x="212" y="76"/>
                  </a:lnTo>
                  <a:lnTo>
                    <a:pt x="204" y="64"/>
                  </a:lnTo>
                  <a:lnTo>
                    <a:pt x="202" y="60"/>
                  </a:lnTo>
                  <a:lnTo>
                    <a:pt x="202" y="54"/>
                  </a:lnTo>
                  <a:lnTo>
                    <a:pt x="200" y="54"/>
                  </a:lnTo>
                  <a:lnTo>
                    <a:pt x="198" y="52"/>
                  </a:lnTo>
                  <a:lnTo>
                    <a:pt x="204" y="46"/>
                  </a:lnTo>
                  <a:lnTo>
                    <a:pt x="208" y="42"/>
                  </a:lnTo>
                  <a:lnTo>
                    <a:pt x="212" y="44"/>
                  </a:lnTo>
                  <a:lnTo>
                    <a:pt x="216" y="46"/>
                  </a:lnTo>
                  <a:lnTo>
                    <a:pt x="218" y="46"/>
                  </a:lnTo>
                  <a:lnTo>
                    <a:pt x="222" y="48"/>
                  </a:lnTo>
                  <a:lnTo>
                    <a:pt x="232" y="46"/>
                  </a:lnTo>
                  <a:lnTo>
                    <a:pt x="240" y="42"/>
                  </a:lnTo>
                  <a:lnTo>
                    <a:pt x="256" y="30"/>
                  </a:lnTo>
                  <a:lnTo>
                    <a:pt x="254" y="30"/>
                  </a:lnTo>
                  <a:close/>
                </a:path>
              </a:pathLst>
            </a:custGeom>
            <a:solidFill>
              <a:srgbClr val="C0C0C0"/>
            </a:solidFill>
            <a:ln w="12700">
              <a:solidFill>
                <a:schemeClr val="bg1"/>
              </a:solidFill>
              <a:round/>
              <a:headEnd/>
              <a:tailEnd/>
            </a:ln>
          </p:spPr>
          <p:txBody>
            <a:bodyPr/>
            <a:lstStyle/>
            <a:p>
              <a:endParaRPr lang="en-GB"/>
            </a:p>
          </p:txBody>
        </p:sp>
        <p:sp>
          <p:nvSpPr>
            <p:cNvPr id="58841" name="Freeform 133"/>
            <p:cNvSpPr>
              <a:spLocks/>
            </p:cNvSpPr>
            <p:nvPr/>
          </p:nvSpPr>
          <p:spPr bwMode="auto">
            <a:xfrm>
              <a:off x="4566" y="1661"/>
              <a:ext cx="68" cy="84"/>
            </a:xfrm>
            <a:custGeom>
              <a:avLst/>
              <a:gdLst>
                <a:gd name="T0" fmla="*/ 2147481148 w 68"/>
                <a:gd name="T1" fmla="*/ 0 h 84"/>
                <a:gd name="T2" fmla="*/ 2147481148 w 68"/>
                <a:gd name="T3" fmla="*/ 2147481332 h 84"/>
                <a:gd name="T4" fmla="*/ 2147481148 w 68"/>
                <a:gd name="T5" fmla="*/ 2147481332 h 84"/>
                <a:gd name="T6" fmla="*/ 2147481148 w 68"/>
                <a:gd name="T7" fmla="*/ 2147481332 h 84"/>
                <a:gd name="T8" fmla="*/ 2147481148 w 68"/>
                <a:gd name="T9" fmla="*/ 2147481332 h 84"/>
                <a:gd name="T10" fmla="*/ 0 w 68"/>
                <a:gd name="T11" fmla="*/ 2147481332 h 84"/>
                <a:gd name="T12" fmla="*/ 0 w 68"/>
                <a:gd name="T13" fmla="*/ 2147481332 h 84"/>
                <a:gd name="T14" fmla="*/ 2147481148 w 68"/>
                <a:gd name="T15" fmla="*/ 2147481332 h 84"/>
                <a:gd name="T16" fmla="*/ 2147481148 w 68"/>
                <a:gd name="T17" fmla="*/ 2147481332 h 84"/>
                <a:gd name="T18" fmla="*/ 2147481148 w 68"/>
                <a:gd name="T19" fmla="*/ 2147481332 h 84"/>
                <a:gd name="T20" fmla="*/ 2147481148 w 68"/>
                <a:gd name="T21" fmla="*/ 2147481332 h 84"/>
                <a:gd name="T22" fmla="*/ 2147481148 w 68"/>
                <a:gd name="T23" fmla="*/ 2147481332 h 84"/>
                <a:gd name="T24" fmla="*/ 2147481148 w 68"/>
                <a:gd name="T25" fmla="*/ 2147481332 h 84"/>
                <a:gd name="T26" fmla="*/ 2147481148 w 68"/>
                <a:gd name="T27" fmla="*/ 2147481332 h 84"/>
                <a:gd name="T28" fmla="*/ 2147481148 w 68"/>
                <a:gd name="T29" fmla="*/ 2147481332 h 84"/>
                <a:gd name="T30" fmla="*/ 2147481148 w 68"/>
                <a:gd name="T31" fmla="*/ 2147481332 h 84"/>
                <a:gd name="T32" fmla="*/ 2147481148 w 68"/>
                <a:gd name="T33" fmla="*/ 2147481332 h 84"/>
                <a:gd name="T34" fmla="*/ 2147481148 w 68"/>
                <a:gd name="T35" fmla="*/ 2147481332 h 84"/>
                <a:gd name="T36" fmla="*/ 2147481148 w 68"/>
                <a:gd name="T37" fmla="*/ 2147481332 h 84"/>
                <a:gd name="T38" fmla="*/ 2147481148 w 68"/>
                <a:gd name="T39" fmla="*/ 2147481332 h 84"/>
                <a:gd name="T40" fmla="*/ 2147481148 w 68"/>
                <a:gd name="T41" fmla="*/ 2147481332 h 84"/>
                <a:gd name="T42" fmla="*/ 2147481148 w 68"/>
                <a:gd name="T43" fmla="*/ 2147481332 h 84"/>
                <a:gd name="T44" fmla="*/ 2147481148 w 68"/>
                <a:gd name="T45" fmla="*/ 2147481332 h 84"/>
                <a:gd name="T46" fmla="*/ 2147481148 w 68"/>
                <a:gd name="T47" fmla="*/ 2147481332 h 84"/>
                <a:gd name="T48" fmla="*/ 2147481148 w 68"/>
                <a:gd name="T49" fmla="*/ 0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84"/>
                <a:gd name="T77" fmla="*/ 68 w 68"/>
                <a:gd name="T78" fmla="*/ 84 h 8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84">
                  <a:moveTo>
                    <a:pt x="16" y="0"/>
                  </a:moveTo>
                  <a:lnTo>
                    <a:pt x="18" y="4"/>
                  </a:lnTo>
                  <a:lnTo>
                    <a:pt x="18" y="6"/>
                  </a:lnTo>
                  <a:lnTo>
                    <a:pt x="16" y="10"/>
                  </a:lnTo>
                  <a:lnTo>
                    <a:pt x="12" y="12"/>
                  </a:lnTo>
                  <a:lnTo>
                    <a:pt x="0" y="12"/>
                  </a:lnTo>
                  <a:lnTo>
                    <a:pt x="0" y="16"/>
                  </a:lnTo>
                  <a:lnTo>
                    <a:pt x="2" y="20"/>
                  </a:lnTo>
                  <a:lnTo>
                    <a:pt x="4" y="24"/>
                  </a:lnTo>
                  <a:lnTo>
                    <a:pt x="6" y="32"/>
                  </a:lnTo>
                  <a:lnTo>
                    <a:pt x="8" y="46"/>
                  </a:lnTo>
                  <a:lnTo>
                    <a:pt x="14" y="62"/>
                  </a:lnTo>
                  <a:lnTo>
                    <a:pt x="22" y="78"/>
                  </a:lnTo>
                  <a:lnTo>
                    <a:pt x="26" y="82"/>
                  </a:lnTo>
                  <a:lnTo>
                    <a:pt x="32" y="84"/>
                  </a:lnTo>
                  <a:lnTo>
                    <a:pt x="42" y="82"/>
                  </a:lnTo>
                  <a:lnTo>
                    <a:pt x="54" y="78"/>
                  </a:lnTo>
                  <a:lnTo>
                    <a:pt x="64" y="72"/>
                  </a:lnTo>
                  <a:lnTo>
                    <a:pt x="68" y="68"/>
                  </a:lnTo>
                  <a:lnTo>
                    <a:pt x="68" y="64"/>
                  </a:lnTo>
                  <a:lnTo>
                    <a:pt x="68" y="56"/>
                  </a:lnTo>
                  <a:lnTo>
                    <a:pt x="62" y="48"/>
                  </a:lnTo>
                  <a:lnTo>
                    <a:pt x="56" y="38"/>
                  </a:lnTo>
                  <a:lnTo>
                    <a:pt x="48" y="30"/>
                  </a:lnTo>
                  <a:lnTo>
                    <a:pt x="16" y="0"/>
                  </a:lnTo>
                  <a:close/>
                </a:path>
              </a:pathLst>
            </a:custGeom>
            <a:solidFill>
              <a:srgbClr val="C0C0C0"/>
            </a:solidFill>
            <a:ln w="12700">
              <a:solidFill>
                <a:schemeClr val="bg1"/>
              </a:solidFill>
              <a:round/>
              <a:headEnd/>
              <a:tailEnd/>
            </a:ln>
          </p:spPr>
          <p:txBody>
            <a:bodyPr/>
            <a:lstStyle/>
            <a:p>
              <a:endParaRPr lang="en-GB"/>
            </a:p>
          </p:txBody>
        </p:sp>
        <p:sp>
          <p:nvSpPr>
            <p:cNvPr id="58842" name="Freeform 134"/>
            <p:cNvSpPr>
              <a:spLocks/>
            </p:cNvSpPr>
            <p:nvPr/>
          </p:nvSpPr>
          <p:spPr bwMode="auto">
            <a:xfrm>
              <a:off x="4506" y="1577"/>
              <a:ext cx="80" cy="100"/>
            </a:xfrm>
            <a:custGeom>
              <a:avLst/>
              <a:gdLst>
                <a:gd name="T0" fmla="*/ 2147481293 w 80"/>
                <a:gd name="T1" fmla="*/ 2147481457 h 100"/>
                <a:gd name="T2" fmla="*/ 2147481293 w 80"/>
                <a:gd name="T3" fmla="*/ 2147481457 h 100"/>
                <a:gd name="T4" fmla="*/ 2147481293 w 80"/>
                <a:gd name="T5" fmla="*/ 2147481457 h 100"/>
                <a:gd name="T6" fmla="*/ 2147481293 w 80"/>
                <a:gd name="T7" fmla="*/ 2147481457 h 100"/>
                <a:gd name="T8" fmla="*/ 2147481293 w 80"/>
                <a:gd name="T9" fmla="*/ 2147481457 h 100"/>
                <a:gd name="T10" fmla="*/ 2147481293 w 80"/>
                <a:gd name="T11" fmla="*/ 2147481457 h 100"/>
                <a:gd name="T12" fmla="*/ 2147481293 w 80"/>
                <a:gd name="T13" fmla="*/ 2147481457 h 100"/>
                <a:gd name="T14" fmla="*/ 2147481293 w 80"/>
                <a:gd name="T15" fmla="*/ 2147481457 h 100"/>
                <a:gd name="T16" fmla="*/ 2147481293 w 80"/>
                <a:gd name="T17" fmla="*/ 2147481457 h 100"/>
                <a:gd name="T18" fmla="*/ 2147481293 w 80"/>
                <a:gd name="T19" fmla="*/ 2147481457 h 100"/>
                <a:gd name="T20" fmla="*/ 2147481293 w 80"/>
                <a:gd name="T21" fmla="*/ 2147481457 h 100"/>
                <a:gd name="T22" fmla="*/ 2147481293 w 80"/>
                <a:gd name="T23" fmla="*/ 2147481457 h 100"/>
                <a:gd name="T24" fmla="*/ 2147481293 w 80"/>
                <a:gd name="T25" fmla="*/ 2147481457 h 100"/>
                <a:gd name="T26" fmla="*/ 2147481293 w 80"/>
                <a:gd name="T27" fmla="*/ 2147481457 h 100"/>
                <a:gd name="T28" fmla="*/ 2147481293 w 80"/>
                <a:gd name="T29" fmla="*/ 2147481457 h 100"/>
                <a:gd name="T30" fmla="*/ 2147481293 w 80"/>
                <a:gd name="T31" fmla="*/ 0 h 100"/>
                <a:gd name="T32" fmla="*/ 2147481293 w 80"/>
                <a:gd name="T33" fmla="*/ 2147481457 h 100"/>
                <a:gd name="T34" fmla="*/ 2147481293 w 80"/>
                <a:gd name="T35" fmla="*/ 2147481457 h 100"/>
                <a:gd name="T36" fmla="*/ 2147481293 w 80"/>
                <a:gd name="T37" fmla="*/ 2147481457 h 100"/>
                <a:gd name="T38" fmla="*/ 2147481293 w 80"/>
                <a:gd name="T39" fmla="*/ 2147481457 h 100"/>
                <a:gd name="T40" fmla="*/ 2147481293 w 80"/>
                <a:gd name="T41" fmla="*/ 2147481457 h 100"/>
                <a:gd name="T42" fmla="*/ 2147481293 w 80"/>
                <a:gd name="T43" fmla="*/ 2147481457 h 100"/>
                <a:gd name="T44" fmla="*/ 2147481293 w 80"/>
                <a:gd name="T45" fmla="*/ 2147481457 h 100"/>
                <a:gd name="T46" fmla="*/ 2147481293 w 80"/>
                <a:gd name="T47" fmla="*/ 2147481457 h 100"/>
                <a:gd name="T48" fmla="*/ 2147481293 w 80"/>
                <a:gd name="T49" fmla="*/ 2147481457 h 100"/>
                <a:gd name="T50" fmla="*/ 2147481293 w 80"/>
                <a:gd name="T51" fmla="*/ 2147481457 h 100"/>
                <a:gd name="T52" fmla="*/ 2147481293 w 80"/>
                <a:gd name="T53" fmla="*/ 2147481457 h 100"/>
                <a:gd name="T54" fmla="*/ 2147481293 w 80"/>
                <a:gd name="T55" fmla="*/ 2147481457 h 100"/>
                <a:gd name="T56" fmla="*/ 2147481293 w 80"/>
                <a:gd name="T57" fmla="*/ 2147481457 h 100"/>
                <a:gd name="T58" fmla="*/ 2147481293 w 80"/>
                <a:gd name="T59" fmla="*/ 2147481457 h 100"/>
                <a:gd name="T60" fmla="*/ 0 w 80"/>
                <a:gd name="T61" fmla="*/ 2147481457 h 100"/>
                <a:gd name="T62" fmla="*/ 2147481293 w 80"/>
                <a:gd name="T63" fmla="*/ 2147481457 h 100"/>
                <a:gd name="T64" fmla="*/ 2147481293 w 80"/>
                <a:gd name="T65" fmla="*/ 2147481457 h 100"/>
                <a:gd name="T66" fmla="*/ 2147481293 w 80"/>
                <a:gd name="T67" fmla="*/ 2147481457 h 100"/>
                <a:gd name="T68" fmla="*/ 2147481293 w 80"/>
                <a:gd name="T69" fmla="*/ 2147481457 h 100"/>
                <a:gd name="T70" fmla="*/ 2147481293 w 80"/>
                <a:gd name="T71" fmla="*/ 2147481457 h 100"/>
                <a:gd name="T72" fmla="*/ 2147481293 w 80"/>
                <a:gd name="T73" fmla="*/ 2147481457 h 100"/>
                <a:gd name="T74" fmla="*/ 2147481293 w 80"/>
                <a:gd name="T75" fmla="*/ 2147481457 h 100"/>
                <a:gd name="T76" fmla="*/ 2147481293 w 80"/>
                <a:gd name="T77" fmla="*/ 2147481457 h 100"/>
                <a:gd name="T78" fmla="*/ 2147481293 w 80"/>
                <a:gd name="T79" fmla="*/ 2147481457 h 100"/>
                <a:gd name="T80" fmla="*/ 2147481293 w 80"/>
                <a:gd name="T81" fmla="*/ 2147481457 h 100"/>
                <a:gd name="T82" fmla="*/ 2147481293 w 80"/>
                <a:gd name="T83" fmla="*/ 2147481457 h 100"/>
                <a:gd name="T84" fmla="*/ 2147481293 w 80"/>
                <a:gd name="T85" fmla="*/ 2147481457 h 100"/>
                <a:gd name="T86" fmla="*/ 2147481293 w 80"/>
                <a:gd name="T87" fmla="*/ 2147481457 h 100"/>
                <a:gd name="T88" fmla="*/ 2147481293 w 80"/>
                <a:gd name="T89" fmla="*/ 2147481457 h 100"/>
                <a:gd name="T90" fmla="*/ 2147481293 w 80"/>
                <a:gd name="T91" fmla="*/ 2147481457 h 100"/>
                <a:gd name="T92" fmla="*/ 2147481293 w 80"/>
                <a:gd name="T93" fmla="*/ 2147481457 h 100"/>
                <a:gd name="T94" fmla="*/ 2147481293 w 80"/>
                <a:gd name="T95" fmla="*/ 2147481457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0"/>
                <a:gd name="T145" fmla="*/ 0 h 100"/>
                <a:gd name="T146" fmla="*/ 80 w 80"/>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0" h="100">
                  <a:moveTo>
                    <a:pt x="74" y="84"/>
                  </a:moveTo>
                  <a:lnTo>
                    <a:pt x="66" y="76"/>
                  </a:lnTo>
                  <a:lnTo>
                    <a:pt x="58" y="70"/>
                  </a:lnTo>
                  <a:lnTo>
                    <a:pt x="60" y="66"/>
                  </a:lnTo>
                  <a:lnTo>
                    <a:pt x="62" y="64"/>
                  </a:lnTo>
                  <a:lnTo>
                    <a:pt x="70" y="58"/>
                  </a:lnTo>
                  <a:lnTo>
                    <a:pt x="78" y="54"/>
                  </a:lnTo>
                  <a:lnTo>
                    <a:pt x="80" y="50"/>
                  </a:lnTo>
                  <a:lnTo>
                    <a:pt x="80" y="46"/>
                  </a:lnTo>
                  <a:lnTo>
                    <a:pt x="80" y="40"/>
                  </a:lnTo>
                  <a:lnTo>
                    <a:pt x="78" y="36"/>
                  </a:lnTo>
                  <a:lnTo>
                    <a:pt x="74" y="32"/>
                  </a:lnTo>
                  <a:lnTo>
                    <a:pt x="74" y="26"/>
                  </a:lnTo>
                  <a:lnTo>
                    <a:pt x="74" y="18"/>
                  </a:lnTo>
                  <a:lnTo>
                    <a:pt x="78" y="10"/>
                  </a:lnTo>
                  <a:lnTo>
                    <a:pt x="74" y="0"/>
                  </a:lnTo>
                  <a:lnTo>
                    <a:pt x="74" y="4"/>
                  </a:lnTo>
                  <a:lnTo>
                    <a:pt x="70" y="6"/>
                  </a:lnTo>
                  <a:lnTo>
                    <a:pt x="66" y="8"/>
                  </a:lnTo>
                  <a:lnTo>
                    <a:pt x="62" y="6"/>
                  </a:lnTo>
                  <a:lnTo>
                    <a:pt x="58" y="2"/>
                  </a:lnTo>
                  <a:lnTo>
                    <a:pt x="50" y="14"/>
                  </a:lnTo>
                  <a:lnTo>
                    <a:pt x="46" y="20"/>
                  </a:lnTo>
                  <a:lnTo>
                    <a:pt x="44" y="24"/>
                  </a:lnTo>
                  <a:lnTo>
                    <a:pt x="46" y="30"/>
                  </a:lnTo>
                  <a:lnTo>
                    <a:pt x="34" y="30"/>
                  </a:lnTo>
                  <a:lnTo>
                    <a:pt x="28" y="28"/>
                  </a:lnTo>
                  <a:lnTo>
                    <a:pt x="24" y="26"/>
                  </a:lnTo>
                  <a:lnTo>
                    <a:pt x="12" y="40"/>
                  </a:lnTo>
                  <a:lnTo>
                    <a:pt x="4" y="52"/>
                  </a:lnTo>
                  <a:lnTo>
                    <a:pt x="0" y="60"/>
                  </a:lnTo>
                  <a:lnTo>
                    <a:pt x="10" y="62"/>
                  </a:lnTo>
                  <a:lnTo>
                    <a:pt x="18" y="66"/>
                  </a:lnTo>
                  <a:lnTo>
                    <a:pt x="26" y="76"/>
                  </a:lnTo>
                  <a:lnTo>
                    <a:pt x="30" y="86"/>
                  </a:lnTo>
                  <a:lnTo>
                    <a:pt x="26" y="90"/>
                  </a:lnTo>
                  <a:lnTo>
                    <a:pt x="26" y="94"/>
                  </a:lnTo>
                  <a:lnTo>
                    <a:pt x="28" y="96"/>
                  </a:lnTo>
                  <a:lnTo>
                    <a:pt x="34" y="98"/>
                  </a:lnTo>
                  <a:lnTo>
                    <a:pt x="48" y="98"/>
                  </a:lnTo>
                  <a:lnTo>
                    <a:pt x="60" y="100"/>
                  </a:lnTo>
                  <a:lnTo>
                    <a:pt x="60" y="96"/>
                  </a:lnTo>
                  <a:lnTo>
                    <a:pt x="72" y="96"/>
                  </a:lnTo>
                  <a:lnTo>
                    <a:pt x="76" y="94"/>
                  </a:lnTo>
                  <a:lnTo>
                    <a:pt x="78" y="90"/>
                  </a:lnTo>
                  <a:lnTo>
                    <a:pt x="78" y="88"/>
                  </a:lnTo>
                  <a:lnTo>
                    <a:pt x="76" y="84"/>
                  </a:lnTo>
                  <a:lnTo>
                    <a:pt x="74" y="84"/>
                  </a:lnTo>
                  <a:close/>
                </a:path>
              </a:pathLst>
            </a:custGeom>
            <a:solidFill>
              <a:srgbClr val="C0C0C0"/>
            </a:solidFill>
            <a:ln w="12700">
              <a:solidFill>
                <a:schemeClr val="bg1"/>
              </a:solidFill>
              <a:round/>
              <a:headEnd/>
              <a:tailEnd/>
            </a:ln>
          </p:spPr>
          <p:txBody>
            <a:bodyPr/>
            <a:lstStyle/>
            <a:p>
              <a:endParaRPr lang="en-GB"/>
            </a:p>
          </p:txBody>
        </p:sp>
        <p:sp>
          <p:nvSpPr>
            <p:cNvPr id="58843" name="Freeform 135"/>
            <p:cNvSpPr>
              <a:spLocks/>
            </p:cNvSpPr>
            <p:nvPr/>
          </p:nvSpPr>
          <p:spPr bwMode="auto">
            <a:xfrm>
              <a:off x="3702" y="1379"/>
              <a:ext cx="880" cy="644"/>
            </a:xfrm>
            <a:custGeom>
              <a:avLst/>
              <a:gdLst>
                <a:gd name="T0" fmla="*/ 2147481516 w 880"/>
                <a:gd name="T1" fmla="*/ 2147481298 h 644"/>
                <a:gd name="T2" fmla="*/ 2147481516 w 880"/>
                <a:gd name="T3" fmla="*/ 2147481298 h 644"/>
                <a:gd name="T4" fmla="*/ 2147481516 w 880"/>
                <a:gd name="T5" fmla="*/ 2147481298 h 644"/>
                <a:gd name="T6" fmla="*/ 2147481516 w 880"/>
                <a:gd name="T7" fmla="*/ 2147481298 h 644"/>
                <a:gd name="T8" fmla="*/ 2147481516 w 880"/>
                <a:gd name="T9" fmla="*/ 2147481298 h 644"/>
                <a:gd name="T10" fmla="*/ 2147481516 w 880"/>
                <a:gd name="T11" fmla="*/ 2147481298 h 644"/>
                <a:gd name="T12" fmla="*/ 2147481516 w 880"/>
                <a:gd name="T13" fmla="*/ 2147481298 h 644"/>
                <a:gd name="T14" fmla="*/ 2147481516 w 880"/>
                <a:gd name="T15" fmla="*/ 2147481298 h 644"/>
                <a:gd name="T16" fmla="*/ 2147481516 w 880"/>
                <a:gd name="T17" fmla="*/ 2147481298 h 644"/>
                <a:gd name="T18" fmla="*/ 2147481516 w 880"/>
                <a:gd name="T19" fmla="*/ 2147481298 h 644"/>
                <a:gd name="T20" fmla="*/ 2147481516 w 880"/>
                <a:gd name="T21" fmla="*/ 2147481298 h 644"/>
                <a:gd name="T22" fmla="*/ 2147481516 w 880"/>
                <a:gd name="T23" fmla="*/ 2147481298 h 644"/>
                <a:gd name="T24" fmla="*/ 2147481516 w 880"/>
                <a:gd name="T25" fmla="*/ 2147481298 h 644"/>
                <a:gd name="T26" fmla="*/ 2147481516 w 880"/>
                <a:gd name="T27" fmla="*/ 2147481298 h 644"/>
                <a:gd name="T28" fmla="*/ 2147481516 w 880"/>
                <a:gd name="T29" fmla="*/ 2147481298 h 644"/>
                <a:gd name="T30" fmla="*/ 2147481516 w 880"/>
                <a:gd name="T31" fmla="*/ 2147481298 h 644"/>
                <a:gd name="T32" fmla="*/ 2147481516 w 880"/>
                <a:gd name="T33" fmla="*/ 2147481298 h 644"/>
                <a:gd name="T34" fmla="*/ 2147481516 w 880"/>
                <a:gd name="T35" fmla="*/ 2147481298 h 644"/>
                <a:gd name="T36" fmla="*/ 2147481516 w 880"/>
                <a:gd name="T37" fmla="*/ 2147481298 h 644"/>
                <a:gd name="T38" fmla="*/ 2147481516 w 880"/>
                <a:gd name="T39" fmla="*/ 2147481298 h 644"/>
                <a:gd name="T40" fmla="*/ 2147481516 w 880"/>
                <a:gd name="T41" fmla="*/ 2147481298 h 644"/>
                <a:gd name="T42" fmla="*/ 2147481516 w 880"/>
                <a:gd name="T43" fmla="*/ 2147481298 h 644"/>
                <a:gd name="T44" fmla="*/ 2147481516 w 880"/>
                <a:gd name="T45" fmla="*/ 2147481298 h 644"/>
                <a:gd name="T46" fmla="*/ 2147481516 w 880"/>
                <a:gd name="T47" fmla="*/ 2147481298 h 644"/>
                <a:gd name="T48" fmla="*/ 2147481516 w 880"/>
                <a:gd name="T49" fmla="*/ 2147481298 h 644"/>
                <a:gd name="T50" fmla="*/ 2147481516 w 880"/>
                <a:gd name="T51" fmla="*/ 2147481298 h 644"/>
                <a:gd name="T52" fmla="*/ 2147481516 w 880"/>
                <a:gd name="T53" fmla="*/ 2147481298 h 644"/>
                <a:gd name="T54" fmla="*/ 2147481516 w 880"/>
                <a:gd name="T55" fmla="*/ 2147481298 h 644"/>
                <a:gd name="T56" fmla="*/ 2147481516 w 880"/>
                <a:gd name="T57" fmla="*/ 2147481298 h 644"/>
                <a:gd name="T58" fmla="*/ 2147481516 w 880"/>
                <a:gd name="T59" fmla="*/ 2147481298 h 644"/>
                <a:gd name="T60" fmla="*/ 2147481516 w 880"/>
                <a:gd name="T61" fmla="*/ 2147481298 h 644"/>
                <a:gd name="T62" fmla="*/ 2147481516 w 880"/>
                <a:gd name="T63" fmla="*/ 2147481298 h 644"/>
                <a:gd name="T64" fmla="*/ 2147481516 w 880"/>
                <a:gd name="T65" fmla="*/ 2147481298 h 644"/>
                <a:gd name="T66" fmla="*/ 2147481516 w 880"/>
                <a:gd name="T67" fmla="*/ 2147481298 h 644"/>
                <a:gd name="T68" fmla="*/ 2147481516 w 880"/>
                <a:gd name="T69" fmla="*/ 2147481298 h 644"/>
                <a:gd name="T70" fmla="*/ 2147481516 w 880"/>
                <a:gd name="T71" fmla="*/ 2147481298 h 644"/>
                <a:gd name="T72" fmla="*/ 2147481516 w 880"/>
                <a:gd name="T73" fmla="*/ 2147481298 h 644"/>
                <a:gd name="T74" fmla="*/ 2147481516 w 880"/>
                <a:gd name="T75" fmla="*/ 2147481298 h 644"/>
                <a:gd name="T76" fmla="*/ 2147481516 w 880"/>
                <a:gd name="T77" fmla="*/ 2147481298 h 644"/>
                <a:gd name="T78" fmla="*/ 2147481516 w 880"/>
                <a:gd name="T79" fmla="*/ 2147481298 h 644"/>
                <a:gd name="T80" fmla="*/ 2147481516 w 880"/>
                <a:gd name="T81" fmla="*/ 2147481298 h 644"/>
                <a:gd name="T82" fmla="*/ 2147481516 w 880"/>
                <a:gd name="T83" fmla="*/ 2147481298 h 644"/>
                <a:gd name="T84" fmla="*/ 2147481516 w 880"/>
                <a:gd name="T85" fmla="*/ 2147481298 h 644"/>
                <a:gd name="T86" fmla="*/ 2147481516 w 880"/>
                <a:gd name="T87" fmla="*/ 2147481298 h 644"/>
                <a:gd name="T88" fmla="*/ 0 w 880"/>
                <a:gd name="T89" fmla="*/ 2147481298 h 644"/>
                <a:gd name="T90" fmla="*/ 2147481516 w 880"/>
                <a:gd name="T91" fmla="*/ 2147481298 h 644"/>
                <a:gd name="T92" fmla="*/ 2147481516 w 880"/>
                <a:gd name="T93" fmla="*/ 2147481298 h 644"/>
                <a:gd name="T94" fmla="*/ 2147481516 w 880"/>
                <a:gd name="T95" fmla="*/ 2147481298 h 644"/>
                <a:gd name="T96" fmla="*/ 2147481516 w 880"/>
                <a:gd name="T97" fmla="*/ 2147481298 h 644"/>
                <a:gd name="T98" fmla="*/ 2147481516 w 880"/>
                <a:gd name="T99" fmla="*/ 2147481298 h 644"/>
                <a:gd name="T100" fmla="*/ 2147481516 w 880"/>
                <a:gd name="T101" fmla="*/ 2147481298 h 644"/>
                <a:gd name="T102" fmla="*/ 2147481516 w 880"/>
                <a:gd name="T103" fmla="*/ 2147481298 h 644"/>
                <a:gd name="T104" fmla="*/ 2147481516 w 880"/>
                <a:gd name="T105" fmla="*/ 2147481298 h 644"/>
                <a:gd name="T106" fmla="*/ 2147481516 w 880"/>
                <a:gd name="T107" fmla="*/ 2147481298 h 644"/>
                <a:gd name="T108" fmla="*/ 2147481516 w 880"/>
                <a:gd name="T109" fmla="*/ 2147481298 h 644"/>
                <a:gd name="T110" fmla="*/ 2147481516 w 880"/>
                <a:gd name="T111" fmla="*/ 2147481298 h 644"/>
                <a:gd name="T112" fmla="*/ 2147481516 w 880"/>
                <a:gd name="T113" fmla="*/ 2147481298 h 644"/>
                <a:gd name="T114" fmla="*/ 2147481516 w 880"/>
                <a:gd name="T115" fmla="*/ 2147481298 h 644"/>
                <a:gd name="T116" fmla="*/ 2147481516 w 880"/>
                <a:gd name="T117" fmla="*/ 2147481298 h 644"/>
                <a:gd name="T118" fmla="*/ 2147481516 w 880"/>
                <a:gd name="T119" fmla="*/ 2147481298 h 6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80"/>
                <a:gd name="T181" fmla="*/ 0 h 644"/>
                <a:gd name="T182" fmla="*/ 880 w 880"/>
                <a:gd name="T183" fmla="*/ 644 h 64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80" h="644">
                  <a:moveTo>
                    <a:pt x="446" y="484"/>
                  </a:moveTo>
                  <a:lnTo>
                    <a:pt x="452" y="484"/>
                  </a:lnTo>
                  <a:lnTo>
                    <a:pt x="456" y="486"/>
                  </a:lnTo>
                  <a:lnTo>
                    <a:pt x="458" y="488"/>
                  </a:lnTo>
                  <a:lnTo>
                    <a:pt x="462" y="496"/>
                  </a:lnTo>
                  <a:lnTo>
                    <a:pt x="462" y="498"/>
                  </a:lnTo>
                  <a:lnTo>
                    <a:pt x="466" y="500"/>
                  </a:lnTo>
                  <a:lnTo>
                    <a:pt x="470" y="500"/>
                  </a:lnTo>
                  <a:lnTo>
                    <a:pt x="472" y="504"/>
                  </a:lnTo>
                  <a:lnTo>
                    <a:pt x="476" y="514"/>
                  </a:lnTo>
                  <a:lnTo>
                    <a:pt x="480" y="532"/>
                  </a:lnTo>
                  <a:lnTo>
                    <a:pt x="478" y="536"/>
                  </a:lnTo>
                  <a:lnTo>
                    <a:pt x="480" y="538"/>
                  </a:lnTo>
                  <a:lnTo>
                    <a:pt x="472" y="540"/>
                  </a:lnTo>
                  <a:lnTo>
                    <a:pt x="468" y="546"/>
                  </a:lnTo>
                  <a:lnTo>
                    <a:pt x="466" y="552"/>
                  </a:lnTo>
                  <a:lnTo>
                    <a:pt x="466" y="558"/>
                  </a:lnTo>
                  <a:lnTo>
                    <a:pt x="468" y="566"/>
                  </a:lnTo>
                  <a:lnTo>
                    <a:pt x="470" y="570"/>
                  </a:lnTo>
                  <a:lnTo>
                    <a:pt x="476" y="572"/>
                  </a:lnTo>
                  <a:lnTo>
                    <a:pt x="482" y="572"/>
                  </a:lnTo>
                  <a:lnTo>
                    <a:pt x="486" y="572"/>
                  </a:lnTo>
                  <a:lnTo>
                    <a:pt x="488" y="574"/>
                  </a:lnTo>
                  <a:lnTo>
                    <a:pt x="490" y="582"/>
                  </a:lnTo>
                  <a:lnTo>
                    <a:pt x="492" y="586"/>
                  </a:lnTo>
                  <a:lnTo>
                    <a:pt x="496" y="588"/>
                  </a:lnTo>
                  <a:lnTo>
                    <a:pt x="500" y="590"/>
                  </a:lnTo>
                  <a:lnTo>
                    <a:pt x="502" y="594"/>
                  </a:lnTo>
                  <a:lnTo>
                    <a:pt x="502" y="598"/>
                  </a:lnTo>
                  <a:lnTo>
                    <a:pt x="500" y="608"/>
                  </a:lnTo>
                  <a:lnTo>
                    <a:pt x="508" y="612"/>
                  </a:lnTo>
                  <a:lnTo>
                    <a:pt x="514" y="616"/>
                  </a:lnTo>
                  <a:lnTo>
                    <a:pt x="520" y="620"/>
                  </a:lnTo>
                  <a:lnTo>
                    <a:pt x="526" y="622"/>
                  </a:lnTo>
                  <a:lnTo>
                    <a:pt x="528" y="624"/>
                  </a:lnTo>
                  <a:lnTo>
                    <a:pt x="532" y="620"/>
                  </a:lnTo>
                  <a:lnTo>
                    <a:pt x="538" y="624"/>
                  </a:lnTo>
                  <a:lnTo>
                    <a:pt x="540" y="624"/>
                  </a:lnTo>
                  <a:lnTo>
                    <a:pt x="544" y="622"/>
                  </a:lnTo>
                  <a:lnTo>
                    <a:pt x="540" y="616"/>
                  </a:lnTo>
                  <a:lnTo>
                    <a:pt x="538" y="608"/>
                  </a:lnTo>
                  <a:lnTo>
                    <a:pt x="538" y="606"/>
                  </a:lnTo>
                  <a:lnTo>
                    <a:pt x="540" y="604"/>
                  </a:lnTo>
                  <a:lnTo>
                    <a:pt x="544" y="600"/>
                  </a:lnTo>
                  <a:lnTo>
                    <a:pt x="556" y="600"/>
                  </a:lnTo>
                  <a:lnTo>
                    <a:pt x="564" y="600"/>
                  </a:lnTo>
                  <a:lnTo>
                    <a:pt x="574" y="598"/>
                  </a:lnTo>
                  <a:lnTo>
                    <a:pt x="582" y="592"/>
                  </a:lnTo>
                  <a:lnTo>
                    <a:pt x="592" y="588"/>
                  </a:lnTo>
                  <a:lnTo>
                    <a:pt x="600" y="586"/>
                  </a:lnTo>
                  <a:lnTo>
                    <a:pt x="606" y="588"/>
                  </a:lnTo>
                  <a:lnTo>
                    <a:pt x="610" y="590"/>
                  </a:lnTo>
                  <a:lnTo>
                    <a:pt x="616" y="592"/>
                  </a:lnTo>
                  <a:lnTo>
                    <a:pt x="622" y="592"/>
                  </a:lnTo>
                  <a:lnTo>
                    <a:pt x="624" y="598"/>
                  </a:lnTo>
                  <a:lnTo>
                    <a:pt x="626" y="602"/>
                  </a:lnTo>
                  <a:lnTo>
                    <a:pt x="634" y="610"/>
                  </a:lnTo>
                  <a:lnTo>
                    <a:pt x="642" y="616"/>
                  </a:lnTo>
                  <a:lnTo>
                    <a:pt x="650" y="618"/>
                  </a:lnTo>
                  <a:lnTo>
                    <a:pt x="666" y="618"/>
                  </a:lnTo>
                  <a:lnTo>
                    <a:pt x="672" y="618"/>
                  </a:lnTo>
                  <a:lnTo>
                    <a:pt x="676" y="620"/>
                  </a:lnTo>
                  <a:lnTo>
                    <a:pt x="686" y="624"/>
                  </a:lnTo>
                  <a:lnTo>
                    <a:pt x="686" y="630"/>
                  </a:lnTo>
                  <a:lnTo>
                    <a:pt x="686" y="636"/>
                  </a:lnTo>
                  <a:lnTo>
                    <a:pt x="688" y="642"/>
                  </a:lnTo>
                  <a:lnTo>
                    <a:pt x="694" y="644"/>
                  </a:lnTo>
                  <a:lnTo>
                    <a:pt x="698" y="638"/>
                  </a:lnTo>
                  <a:lnTo>
                    <a:pt x="696" y="636"/>
                  </a:lnTo>
                  <a:lnTo>
                    <a:pt x="696" y="632"/>
                  </a:lnTo>
                  <a:lnTo>
                    <a:pt x="694" y="626"/>
                  </a:lnTo>
                  <a:lnTo>
                    <a:pt x="712" y="622"/>
                  </a:lnTo>
                  <a:lnTo>
                    <a:pt x="724" y="614"/>
                  </a:lnTo>
                  <a:lnTo>
                    <a:pt x="748" y="598"/>
                  </a:lnTo>
                  <a:lnTo>
                    <a:pt x="748" y="608"/>
                  </a:lnTo>
                  <a:lnTo>
                    <a:pt x="760" y="608"/>
                  </a:lnTo>
                  <a:lnTo>
                    <a:pt x="764" y="602"/>
                  </a:lnTo>
                  <a:lnTo>
                    <a:pt x="768" y="600"/>
                  </a:lnTo>
                  <a:lnTo>
                    <a:pt x="778" y="596"/>
                  </a:lnTo>
                  <a:lnTo>
                    <a:pt x="788" y="594"/>
                  </a:lnTo>
                  <a:lnTo>
                    <a:pt x="792" y="592"/>
                  </a:lnTo>
                  <a:lnTo>
                    <a:pt x="796" y="588"/>
                  </a:lnTo>
                  <a:lnTo>
                    <a:pt x="796" y="590"/>
                  </a:lnTo>
                  <a:lnTo>
                    <a:pt x="802" y="578"/>
                  </a:lnTo>
                  <a:lnTo>
                    <a:pt x="808" y="570"/>
                  </a:lnTo>
                  <a:lnTo>
                    <a:pt x="826" y="556"/>
                  </a:lnTo>
                  <a:lnTo>
                    <a:pt x="830" y="550"/>
                  </a:lnTo>
                  <a:lnTo>
                    <a:pt x="832" y="544"/>
                  </a:lnTo>
                  <a:lnTo>
                    <a:pt x="832" y="534"/>
                  </a:lnTo>
                  <a:lnTo>
                    <a:pt x="832" y="524"/>
                  </a:lnTo>
                  <a:lnTo>
                    <a:pt x="836" y="512"/>
                  </a:lnTo>
                  <a:lnTo>
                    <a:pt x="844" y="500"/>
                  </a:lnTo>
                  <a:lnTo>
                    <a:pt x="850" y="486"/>
                  </a:lnTo>
                  <a:lnTo>
                    <a:pt x="852" y="480"/>
                  </a:lnTo>
                  <a:lnTo>
                    <a:pt x="852" y="474"/>
                  </a:lnTo>
                  <a:lnTo>
                    <a:pt x="850" y="462"/>
                  </a:lnTo>
                  <a:lnTo>
                    <a:pt x="848" y="456"/>
                  </a:lnTo>
                  <a:lnTo>
                    <a:pt x="840" y="450"/>
                  </a:lnTo>
                  <a:lnTo>
                    <a:pt x="830" y="448"/>
                  </a:lnTo>
                  <a:lnTo>
                    <a:pt x="836" y="440"/>
                  </a:lnTo>
                  <a:lnTo>
                    <a:pt x="844" y="434"/>
                  </a:lnTo>
                  <a:lnTo>
                    <a:pt x="836" y="428"/>
                  </a:lnTo>
                  <a:lnTo>
                    <a:pt x="832" y="424"/>
                  </a:lnTo>
                  <a:lnTo>
                    <a:pt x="830" y="420"/>
                  </a:lnTo>
                  <a:lnTo>
                    <a:pt x="834" y="420"/>
                  </a:lnTo>
                  <a:lnTo>
                    <a:pt x="824" y="406"/>
                  </a:lnTo>
                  <a:lnTo>
                    <a:pt x="816" y="392"/>
                  </a:lnTo>
                  <a:lnTo>
                    <a:pt x="806" y="378"/>
                  </a:lnTo>
                  <a:lnTo>
                    <a:pt x="792" y="366"/>
                  </a:lnTo>
                  <a:lnTo>
                    <a:pt x="780" y="362"/>
                  </a:lnTo>
                  <a:lnTo>
                    <a:pt x="774" y="358"/>
                  </a:lnTo>
                  <a:lnTo>
                    <a:pt x="772" y="356"/>
                  </a:lnTo>
                  <a:lnTo>
                    <a:pt x="772" y="352"/>
                  </a:lnTo>
                  <a:lnTo>
                    <a:pt x="772" y="346"/>
                  </a:lnTo>
                  <a:lnTo>
                    <a:pt x="774" y="338"/>
                  </a:lnTo>
                  <a:lnTo>
                    <a:pt x="778" y="334"/>
                  </a:lnTo>
                  <a:lnTo>
                    <a:pt x="782" y="330"/>
                  </a:lnTo>
                  <a:lnTo>
                    <a:pt x="804" y="314"/>
                  </a:lnTo>
                  <a:lnTo>
                    <a:pt x="788" y="306"/>
                  </a:lnTo>
                  <a:lnTo>
                    <a:pt x="780" y="302"/>
                  </a:lnTo>
                  <a:lnTo>
                    <a:pt x="772" y="300"/>
                  </a:lnTo>
                  <a:lnTo>
                    <a:pt x="768" y="302"/>
                  </a:lnTo>
                  <a:lnTo>
                    <a:pt x="762" y="306"/>
                  </a:lnTo>
                  <a:lnTo>
                    <a:pt x="758" y="310"/>
                  </a:lnTo>
                  <a:lnTo>
                    <a:pt x="754" y="310"/>
                  </a:lnTo>
                  <a:lnTo>
                    <a:pt x="712" y="284"/>
                  </a:lnTo>
                  <a:lnTo>
                    <a:pt x="712" y="280"/>
                  </a:lnTo>
                  <a:lnTo>
                    <a:pt x="716" y="278"/>
                  </a:lnTo>
                  <a:lnTo>
                    <a:pt x="720" y="274"/>
                  </a:lnTo>
                  <a:lnTo>
                    <a:pt x="726" y="272"/>
                  </a:lnTo>
                  <a:lnTo>
                    <a:pt x="732" y="268"/>
                  </a:lnTo>
                  <a:lnTo>
                    <a:pt x="738" y="256"/>
                  </a:lnTo>
                  <a:lnTo>
                    <a:pt x="746" y="244"/>
                  </a:lnTo>
                  <a:lnTo>
                    <a:pt x="750" y="240"/>
                  </a:lnTo>
                  <a:lnTo>
                    <a:pt x="756" y="240"/>
                  </a:lnTo>
                  <a:lnTo>
                    <a:pt x="760" y="240"/>
                  </a:lnTo>
                  <a:lnTo>
                    <a:pt x="764" y="244"/>
                  </a:lnTo>
                  <a:lnTo>
                    <a:pt x="766" y="252"/>
                  </a:lnTo>
                  <a:lnTo>
                    <a:pt x="768" y="280"/>
                  </a:lnTo>
                  <a:lnTo>
                    <a:pt x="772" y="280"/>
                  </a:lnTo>
                  <a:lnTo>
                    <a:pt x="778" y="276"/>
                  </a:lnTo>
                  <a:lnTo>
                    <a:pt x="786" y="268"/>
                  </a:lnTo>
                  <a:lnTo>
                    <a:pt x="794" y="260"/>
                  </a:lnTo>
                  <a:lnTo>
                    <a:pt x="798" y="258"/>
                  </a:lnTo>
                  <a:lnTo>
                    <a:pt x="804" y="258"/>
                  </a:lnTo>
                  <a:lnTo>
                    <a:pt x="808" y="250"/>
                  </a:lnTo>
                  <a:lnTo>
                    <a:pt x="816" y="238"/>
                  </a:lnTo>
                  <a:lnTo>
                    <a:pt x="828" y="224"/>
                  </a:lnTo>
                  <a:lnTo>
                    <a:pt x="832" y="226"/>
                  </a:lnTo>
                  <a:lnTo>
                    <a:pt x="838" y="228"/>
                  </a:lnTo>
                  <a:lnTo>
                    <a:pt x="850" y="228"/>
                  </a:lnTo>
                  <a:lnTo>
                    <a:pt x="848" y="222"/>
                  </a:lnTo>
                  <a:lnTo>
                    <a:pt x="850" y="218"/>
                  </a:lnTo>
                  <a:lnTo>
                    <a:pt x="854" y="212"/>
                  </a:lnTo>
                  <a:lnTo>
                    <a:pt x="862" y="200"/>
                  </a:lnTo>
                  <a:lnTo>
                    <a:pt x="866" y="204"/>
                  </a:lnTo>
                  <a:lnTo>
                    <a:pt x="870" y="206"/>
                  </a:lnTo>
                  <a:lnTo>
                    <a:pt x="874" y="204"/>
                  </a:lnTo>
                  <a:lnTo>
                    <a:pt x="878" y="202"/>
                  </a:lnTo>
                  <a:lnTo>
                    <a:pt x="878" y="198"/>
                  </a:lnTo>
                  <a:lnTo>
                    <a:pt x="880" y="202"/>
                  </a:lnTo>
                  <a:lnTo>
                    <a:pt x="872" y="182"/>
                  </a:lnTo>
                  <a:lnTo>
                    <a:pt x="868" y="174"/>
                  </a:lnTo>
                  <a:lnTo>
                    <a:pt x="860" y="168"/>
                  </a:lnTo>
                  <a:lnTo>
                    <a:pt x="860" y="152"/>
                  </a:lnTo>
                  <a:lnTo>
                    <a:pt x="872" y="156"/>
                  </a:lnTo>
                  <a:lnTo>
                    <a:pt x="880" y="162"/>
                  </a:lnTo>
                  <a:lnTo>
                    <a:pt x="880" y="152"/>
                  </a:lnTo>
                  <a:lnTo>
                    <a:pt x="880" y="146"/>
                  </a:lnTo>
                  <a:lnTo>
                    <a:pt x="880" y="132"/>
                  </a:lnTo>
                  <a:lnTo>
                    <a:pt x="878" y="118"/>
                  </a:lnTo>
                  <a:lnTo>
                    <a:pt x="874" y="106"/>
                  </a:lnTo>
                  <a:lnTo>
                    <a:pt x="866" y="92"/>
                  </a:lnTo>
                  <a:lnTo>
                    <a:pt x="858" y="98"/>
                  </a:lnTo>
                  <a:lnTo>
                    <a:pt x="850" y="104"/>
                  </a:lnTo>
                  <a:lnTo>
                    <a:pt x="844" y="108"/>
                  </a:lnTo>
                  <a:lnTo>
                    <a:pt x="832" y="110"/>
                  </a:lnTo>
                  <a:lnTo>
                    <a:pt x="826" y="110"/>
                  </a:lnTo>
                  <a:lnTo>
                    <a:pt x="820" y="108"/>
                  </a:lnTo>
                  <a:lnTo>
                    <a:pt x="812" y="102"/>
                  </a:lnTo>
                  <a:lnTo>
                    <a:pt x="806" y="94"/>
                  </a:lnTo>
                  <a:lnTo>
                    <a:pt x="800" y="86"/>
                  </a:lnTo>
                  <a:lnTo>
                    <a:pt x="786" y="80"/>
                  </a:lnTo>
                  <a:lnTo>
                    <a:pt x="772" y="76"/>
                  </a:lnTo>
                  <a:lnTo>
                    <a:pt x="756" y="72"/>
                  </a:lnTo>
                  <a:lnTo>
                    <a:pt x="742" y="66"/>
                  </a:lnTo>
                  <a:lnTo>
                    <a:pt x="730" y="58"/>
                  </a:lnTo>
                  <a:lnTo>
                    <a:pt x="718" y="48"/>
                  </a:lnTo>
                  <a:lnTo>
                    <a:pt x="694" y="26"/>
                  </a:lnTo>
                  <a:lnTo>
                    <a:pt x="682" y="16"/>
                  </a:lnTo>
                  <a:lnTo>
                    <a:pt x="668" y="8"/>
                  </a:lnTo>
                  <a:lnTo>
                    <a:pt x="650" y="2"/>
                  </a:lnTo>
                  <a:lnTo>
                    <a:pt x="628" y="0"/>
                  </a:lnTo>
                  <a:lnTo>
                    <a:pt x="614" y="0"/>
                  </a:lnTo>
                  <a:lnTo>
                    <a:pt x="604" y="2"/>
                  </a:lnTo>
                  <a:lnTo>
                    <a:pt x="598" y="4"/>
                  </a:lnTo>
                  <a:lnTo>
                    <a:pt x="594" y="8"/>
                  </a:lnTo>
                  <a:lnTo>
                    <a:pt x="592" y="12"/>
                  </a:lnTo>
                  <a:lnTo>
                    <a:pt x="590" y="18"/>
                  </a:lnTo>
                  <a:lnTo>
                    <a:pt x="594" y="20"/>
                  </a:lnTo>
                  <a:lnTo>
                    <a:pt x="598" y="24"/>
                  </a:lnTo>
                  <a:lnTo>
                    <a:pt x="604" y="32"/>
                  </a:lnTo>
                  <a:lnTo>
                    <a:pt x="606" y="42"/>
                  </a:lnTo>
                  <a:lnTo>
                    <a:pt x="608" y="54"/>
                  </a:lnTo>
                  <a:lnTo>
                    <a:pt x="608" y="60"/>
                  </a:lnTo>
                  <a:lnTo>
                    <a:pt x="608" y="66"/>
                  </a:lnTo>
                  <a:lnTo>
                    <a:pt x="604" y="70"/>
                  </a:lnTo>
                  <a:lnTo>
                    <a:pt x="602" y="72"/>
                  </a:lnTo>
                  <a:lnTo>
                    <a:pt x="590" y="72"/>
                  </a:lnTo>
                  <a:lnTo>
                    <a:pt x="576" y="70"/>
                  </a:lnTo>
                  <a:lnTo>
                    <a:pt x="578" y="94"/>
                  </a:lnTo>
                  <a:lnTo>
                    <a:pt x="578" y="100"/>
                  </a:lnTo>
                  <a:lnTo>
                    <a:pt x="582" y="104"/>
                  </a:lnTo>
                  <a:lnTo>
                    <a:pt x="584" y="108"/>
                  </a:lnTo>
                  <a:lnTo>
                    <a:pt x="590" y="108"/>
                  </a:lnTo>
                  <a:lnTo>
                    <a:pt x="610" y="108"/>
                  </a:lnTo>
                  <a:lnTo>
                    <a:pt x="618" y="106"/>
                  </a:lnTo>
                  <a:lnTo>
                    <a:pt x="626" y="104"/>
                  </a:lnTo>
                  <a:lnTo>
                    <a:pt x="636" y="106"/>
                  </a:lnTo>
                  <a:lnTo>
                    <a:pt x="646" y="112"/>
                  </a:lnTo>
                  <a:lnTo>
                    <a:pt x="656" y="120"/>
                  </a:lnTo>
                  <a:lnTo>
                    <a:pt x="662" y="128"/>
                  </a:lnTo>
                  <a:lnTo>
                    <a:pt x="640" y="130"/>
                  </a:lnTo>
                  <a:lnTo>
                    <a:pt x="622" y="132"/>
                  </a:lnTo>
                  <a:lnTo>
                    <a:pt x="618" y="136"/>
                  </a:lnTo>
                  <a:lnTo>
                    <a:pt x="618" y="140"/>
                  </a:lnTo>
                  <a:lnTo>
                    <a:pt x="616" y="144"/>
                  </a:lnTo>
                  <a:lnTo>
                    <a:pt x="616" y="150"/>
                  </a:lnTo>
                  <a:lnTo>
                    <a:pt x="612" y="152"/>
                  </a:lnTo>
                  <a:lnTo>
                    <a:pt x="608" y="152"/>
                  </a:lnTo>
                  <a:lnTo>
                    <a:pt x="598" y="154"/>
                  </a:lnTo>
                  <a:lnTo>
                    <a:pt x="594" y="156"/>
                  </a:lnTo>
                  <a:lnTo>
                    <a:pt x="590" y="160"/>
                  </a:lnTo>
                  <a:lnTo>
                    <a:pt x="584" y="162"/>
                  </a:lnTo>
                  <a:lnTo>
                    <a:pt x="578" y="164"/>
                  </a:lnTo>
                  <a:lnTo>
                    <a:pt x="572" y="164"/>
                  </a:lnTo>
                  <a:lnTo>
                    <a:pt x="568" y="162"/>
                  </a:lnTo>
                  <a:lnTo>
                    <a:pt x="564" y="160"/>
                  </a:lnTo>
                  <a:lnTo>
                    <a:pt x="560" y="160"/>
                  </a:lnTo>
                  <a:lnTo>
                    <a:pt x="556" y="162"/>
                  </a:lnTo>
                  <a:lnTo>
                    <a:pt x="554" y="166"/>
                  </a:lnTo>
                  <a:lnTo>
                    <a:pt x="554" y="170"/>
                  </a:lnTo>
                  <a:lnTo>
                    <a:pt x="556" y="172"/>
                  </a:lnTo>
                  <a:lnTo>
                    <a:pt x="562" y="176"/>
                  </a:lnTo>
                  <a:lnTo>
                    <a:pt x="568" y="178"/>
                  </a:lnTo>
                  <a:lnTo>
                    <a:pt x="570" y="180"/>
                  </a:lnTo>
                  <a:lnTo>
                    <a:pt x="570" y="184"/>
                  </a:lnTo>
                  <a:lnTo>
                    <a:pt x="570" y="188"/>
                  </a:lnTo>
                  <a:lnTo>
                    <a:pt x="566" y="194"/>
                  </a:lnTo>
                  <a:lnTo>
                    <a:pt x="556" y="202"/>
                  </a:lnTo>
                  <a:lnTo>
                    <a:pt x="546" y="208"/>
                  </a:lnTo>
                  <a:lnTo>
                    <a:pt x="534" y="212"/>
                  </a:lnTo>
                  <a:lnTo>
                    <a:pt x="502" y="212"/>
                  </a:lnTo>
                  <a:lnTo>
                    <a:pt x="492" y="220"/>
                  </a:lnTo>
                  <a:lnTo>
                    <a:pt x="486" y="224"/>
                  </a:lnTo>
                  <a:lnTo>
                    <a:pt x="478" y="226"/>
                  </a:lnTo>
                  <a:lnTo>
                    <a:pt x="462" y="224"/>
                  </a:lnTo>
                  <a:lnTo>
                    <a:pt x="446" y="220"/>
                  </a:lnTo>
                  <a:lnTo>
                    <a:pt x="432" y="214"/>
                  </a:lnTo>
                  <a:lnTo>
                    <a:pt x="422" y="208"/>
                  </a:lnTo>
                  <a:lnTo>
                    <a:pt x="374" y="208"/>
                  </a:lnTo>
                  <a:lnTo>
                    <a:pt x="374" y="206"/>
                  </a:lnTo>
                  <a:lnTo>
                    <a:pt x="338" y="206"/>
                  </a:lnTo>
                  <a:lnTo>
                    <a:pt x="330" y="200"/>
                  </a:lnTo>
                  <a:lnTo>
                    <a:pt x="320" y="192"/>
                  </a:lnTo>
                  <a:lnTo>
                    <a:pt x="312" y="184"/>
                  </a:lnTo>
                  <a:lnTo>
                    <a:pt x="302" y="178"/>
                  </a:lnTo>
                  <a:lnTo>
                    <a:pt x="292" y="172"/>
                  </a:lnTo>
                  <a:lnTo>
                    <a:pt x="282" y="170"/>
                  </a:lnTo>
                  <a:lnTo>
                    <a:pt x="272" y="166"/>
                  </a:lnTo>
                  <a:lnTo>
                    <a:pt x="262" y="162"/>
                  </a:lnTo>
                  <a:lnTo>
                    <a:pt x="230" y="162"/>
                  </a:lnTo>
                  <a:lnTo>
                    <a:pt x="226" y="156"/>
                  </a:lnTo>
                  <a:lnTo>
                    <a:pt x="222" y="150"/>
                  </a:lnTo>
                  <a:lnTo>
                    <a:pt x="218" y="134"/>
                  </a:lnTo>
                  <a:lnTo>
                    <a:pt x="214" y="126"/>
                  </a:lnTo>
                  <a:lnTo>
                    <a:pt x="208" y="120"/>
                  </a:lnTo>
                  <a:lnTo>
                    <a:pt x="196" y="110"/>
                  </a:lnTo>
                  <a:lnTo>
                    <a:pt x="188" y="106"/>
                  </a:lnTo>
                  <a:lnTo>
                    <a:pt x="180" y="104"/>
                  </a:lnTo>
                  <a:lnTo>
                    <a:pt x="166" y="98"/>
                  </a:lnTo>
                  <a:lnTo>
                    <a:pt x="158" y="96"/>
                  </a:lnTo>
                  <a:lnTo>
                    <a:pt x="152" y="92"/>
                  </a:lnTo>
                  <a:lnTo>
                    <a:pt x="148" y="88"/>
                  </a:lnTo>
                  <a:lnTo>
                    <a:pt x="144" y="80"/>
                  </a:lnTo>
                  <a:lnTo>
                    <a:pt x="144" y="82"/>
                  </a:lnTo>
                  <a:lnTo>
                    <a:pt x="132" y="92"/>
                  </a:lnTo>
                  <a:lnTo>
                    <a:pt x="124" y="100"/>
                  </a:lnTo>
                  <a:lnTo>
                    <a:pt x="136" y="116"/>
                  </a:lnTo>
                  <a:lnTo>
                    <a:pt x="126" y="124"/>
                  </a:lnTo>
                  <a:lnTo>
                    <a:pt x="118" y="126"/>
                  </a:lnTo>
                  <a:lnTo>
                    <a:pt x="108" y="124"/>
                  </a:lnTo>
                  <a:lnTo>
                    <a:pt x="96" y="120"/>
                  </a:lnTo>
                  <a:lnTo>
                    <a:pt x="100" y="138"/>
                  </a:lnTo>
                  <a:lnTo>
                    <a:pt x="100" y="150"/>
                  </a:lnTo>
                  <a:lnTo>
                    <a:pt x="98" y="158"/>
                  </a:lnTo>
                  <a:lnTo>
                    <a:pt x="94" y="160"/>
                  </a:lnTo>
                  <a:lnTo>
                    <a:pt x="90" y="160"/>
                  </a:lnTo>
                  <a:lnTo>
                    <a:pt x="84" y="160"/>
                  </a:lnTo>
                  <a:lnTo>
                    <a:pt x="74" y="156"/>
                  </a:lnTo>
                  <a:lnTo>
                    <a:pt x="76" y="166"/>
                  </a:lnTo>
                  <a:lnTo>
                    <a:pt x="82" y="176"/>
                  </a:lnTo>
                  <a:lnTo>
                    <a:pt x="86" y="188"/>
                  </a:lnTo>
                  <a:lnTo>
                    <a:pt x="88" y="200"/>
                  </a:lnTo>
                  <a:lnTo>
                    <a:pt x="86" y="208"/>
                  </a:lnTo>
                  <a:lnTo>
                    <a:pt x="82" y="214"/>
                  </a:lnTo>
                  <a:lnTo>
                    <a:pt x="70" y="230"/>
                  </a:lnTo>
                  <a:lnTo>
                    <a:pt x="54" y="244"/>
                  </a:lnTo>
                  <a:lnTo>
                    <a:pt x="42" y="252"/>
                  </a:lnTo>
                  <a:lnTo>
                    <a:pt x="30" y="254"/>
                  </a:lnTo>
                  <a:lnTo>
                    <a:pt x="16" y="256"/>
                  </a:lnTo>
                  <a:lnTo>
                    <a:pt x="10" y="258"/>
                  </a:lnTo>
                  <a:lnTo>
                    <a:pt x="6" y="262"/>
                  </a:lnTo>
                  <a:lnTo>
                    <a:pt x="2" y="266"/>
                  </a:lnTo>
                  <a:lnTo>
                    <a:pt x="0" y="272"/>
                  </a:lnTo>
                  <a:lnTo>
                    <a:pt x="2" y="276"/>
                  </a:lnTo>
                  <a:lnTo>
                    <a:pt x="6" y="280"/>
                  </a:lnTo>
                  <a:lnTo>
                    <a:pt x="16" y="286"/>
                  </a:lnTo>
                  <a:lnTo>
                    <a:pt x="26" y="296"/>
                  </a:lnTo>
                  <a:lnTo>
                    <a:pt x="30" y="300"/>
                  </a:lnTo>
                  <a:lnTo>
                    <a:pt x="30" y="308"/>
                  </a:lnTo>
                  <a:lnTo>
                    <a:pt x="22" y="308"/>
                  </a:lnTo>
                  <a:lnTo>
                    <a:pt x="12" y="310"/>
                  </a:lnTo>
                  <a:lnTo>
                    <a:pt x="14" y="310"/>
                  </a:lnTo>
                  <a:lnTo>
                    <a:pt x="22" y="314"/>
                  </a:lnTo>
                  <a:lnTo>
                    <a:pt x="30" y="318"/>
                  </a:lnTo>
                  <a:lnTo>
                    <a:pt x="30" y="320"/>
                  </a:lnTo>
                  <a:lnTo>
                    <a:pt x="40" y="320"/>
                  </a:lnTo>
                  <a:lnTo>
                    <a:pt x="48" y="324"/>
                  </a:lnTo>
                  <a:lnTo>
                    <a:pt x="54" y="330"/>
                  </a:lnTo>
                  <a:lnTo>
                    <a:pt x="58" y="338"/>
                  </a:lnTo>
                  <a:lnTo>
                    <a:pt x="62" y="342"/>
                  </a:lnTo>
                  <a:lnTo>
                    <a:pt x="68" y="344"/>
                  </a:lnTo>
                  <a:lnTo>
                    <a:pt x="74" y="344"/>
                  </a:lnTo>
                  <a:lnTo>
                    <a:pt x="80" y="346"/>
                  </a:lnTo>
                  <a:lnTo>
                    <a:pt x="84" y="348"/>
                  </a:lnTo>
                  <a:lnTo>
                    <a:pt x="88" y="350"/>
                  </a:lnTo>
                  <a:lnTo>
                    <a:pt x="90" y="350"/>
                  </a:lnTo>
                  <a:lnTo>
                    <a:pt x="88" y="352"/>
                  </a:lnTo>
                  <a:lnTo>
                    <a:pt x="98" y="344"/>
                  </a:lnTo>
                  <a:lnTo>
                    <a:pt x="102" y="342"/>
                  </a:lnTo>
                  <a:lnTo>
                    <a:pt x="108" y="342"/>
                  </a:lnTo>
                  <a:lnTo>
                    <a:pt x="116" y="342"/>
                  </a:lnTo>
                  <a:lnTo>
                    <a:pt x="122" y="346"/>
                  </a:lnTo>
                  <a:lnTo>
                    <a:pt x="126" y="348"/>
                  </a:lnTo>
                  <a:lnTo>
                    <a:pt x="132" y="350"/>
                  </a:lnTo>
                  <a:lnTo>
                    <a:pt x="132" y="356"/>
                  </a:lnTo>
                  <a:lnTo>
                    <a:pt x="130" y="360"/>
                  </a:lnTo>
                  <a:lnTo>
                    <a:pt x="124" y="368"/>
                  </a:lnTo>
                  <a:lnTo>
                    <a:pt x="120" y="376"/>
                  </a:lnTo>
                  <a:lnTo>
                    <a:pt x="118" y="384"/>
                  </a:lnTo>
                  <a:lnTo>
                    <a:pt x="120" y="388"/>
                  </a:lnTo>
                  <a:lnTo>
                    <a:pt x="124" y="394"/>
                  </a:lnTo>
                  <a:lnTo>
                    <a:pt x="132" y="402"/>
                  </a:lnTo>
                  <a:lnTo>
                    <a:pt x="130" y="406"/>
                  </a:lnTo>
                  <a:lnTo>
                    <a:pt x="128" y="406"/>
                  </a:lnTo>
                  <a:lnTo>
                    <a:pt x="120" y="408"/>
                  </a:lnTo>
                  <a:lnTo>
                    <a:pt x="122" y="416"/>
                  </a:lnTo>
                  <a:lnTo>
                    <a:pt x="122" y="420"/>
                  </a:lnTo>
                  <a:lnTo>
                    <a:pt x="126" y="424"/>
                  </a:lnTo>
                  <a:lnTo>
                    <a:pt x="128" y="428"/>
                  </a:lnTo>
                  <a:lnTo>
                    <a:pt x="136" y="432"/>
                  </a:lnTo>
                  <a:lnTo>
                    <a:pt x="146" y="438"/>
                  </a:lnTo>
                  <a:lnTo>
                    <a:pt x="156" y="446"/>
                  </a:lnTo>
                  <a:lnTo>
                    <a:pt x="164" y="454"/>
                  </a:lnTo>
                  <a:lnTo>
                    <a:pt x="170" y="454"/>
                  </a:lnTo>
                  <a:lnTo>
                    <a:pt x="174" y="454"/>
                  </a:lnTo>
                  <a:lnTo>
                    <a:pt x="176" y="452"/>
                  </a:lnTo>
                  <a:lnTo>
                    <a:pt x="178" y="450"/>
                  </a:lnTo>
                  <a:lnTo>
                    <a:pt x="182" y="450"/>
                  </a:lnTo>
                  <a:lnTo>
                    <a:pt x="194" y="458"/>
                  </a:lnTo>
                  <a:lnTo>
                    <a:pt x="204" y="468"/>
                  </a:lnTo>
                  <a:lnTo>
                    <a:pt x="214" y="474"/>
                  </a:lnTo>
                  <a:lnTo>
                    <a:pt x="224" y="478"/>
                  </a:lnTo>
                  <a:lnTo>
                    <a:pt x="236" y="482"/>
                  </a:lnTo>
                  <a:lnTo>
                    <a:pt x="240" y="484"/>
                  </a:lnTo>
                  <a:lnTo>
                    <a:pt x="244" y="488"/>
                  </a:lnTo>
                  <a:lnTo>
                    <a:pt x="248" y="490"/>
                  </a:lnTo>
                  <a:lnTo>
                    <a:pt x="254" y="492"/>
                  </a:lnTo>
                  <a:lnTo>
                    <a:pt x="258" y="494"/>
                  </a:lnTo>
                  <a:lnTo>
                    <a:pt x="260" y="492"/>
                  </a:lnTo>
                  <a:lnTo>
                    <a:pt x="262" y="492"/>
                  </a:lnTo>
                  <a:lnTo>
                    <a:pt x="268" y="498"/>
                  </a:lnTo>
                  <a:lnTo>
                    <a:pt x="276" y="500"/>
                  </a:lnTo>
                  <a:lnTo>
                    <a:pt x="294" y="500"/>
                  </a:lnTo>
                  <a:lnTo>
                    <a:pt x="294" y="502"/>
                  </a:lnTo>
                  <a:lnTo>
                    <a:pt x="294" y="498"/>
                  </a:lnTo>
                  <a:lnTo>
                    <a:pt x="298" y="496"/>
                  </a:lnTo>
                  <a:lnTo>
                    <a:pt x="306" y="494"/>
                  </a:lnTo>
                  <a:lnTo>
                    <a:pt x="308" y="506"/>
                  </a:lnTo>
                  <a:lnTo>
                    <a:pt x="312" y="502"/>
                  </a:lnTo>
                  <a:lnTo>
                    <a:pt x="316" y="496"/>
                  </a:lnTo>
                  <a:lnTo>
                    <a:pt x="320" y="492"/>
                  </a:lnTo>
                  <a:lnTo>
                    <a:pt x="324" y="490"/>
                  </a:lnTo>
                  <a:lnTo>
                    <a:pt x="336" y="492"/>
                  </a:lnTo>
                  <a:lnTo>
                    <a:pt x="346" y="498"/>
                  </a:lnTo>
                  <a:lnTo>
                    <a:pt x="356" y="506"/>
                  </a:lnTo>
                  <a:lnTo>
                    <a:pt x="362" y="512"/>
                  </a:lnTo>
                  <a:lnTo>
                    <a:pt x="364" y="510"/>
                  </a:lnTo>
                  <a:lnTo>
                    <a:pt x="362" y="512"/>
                  </a:lnTo>
                  <a:lnTo>
                    <a:pt x="366" y="504"/>
                  </a:lnTo>
                  <a:lnTo>
                    <a:pt x="370" y="494"/>
                  </a:lnTo>
                  <a:lnTo>
                    <a:pt x="374" y="486"/>
                  </a:lnTo>
                  <a:lnTo>
                    <a:pt x="382" y="478"/>
                  </a:lnTo>
                  <a:lnTo>
                    <a:pt x="390" y="474"/>
                  </a:lnTo>
                  <a:lnTo>
                    <a:pt x="400" y="470"/>
                  </a:lnTo>
                  <a:lnTo>
                    <a:pt x="402" y="472"/>
                  </a:lnTo>
                  <a:lnTo>
                    <a:pt x="404" y="472"/>
                  </a:lnTo>
                  <a:lnTo>
                    <a:pt x="408" y="474"/>
                  </a:lnTo>
                  <a:lnTo>
                    <a:pt x="410" y="472"/>
                  </a:lnTo>
                  <a:lnTo>
                    <a:pt x="414" y="470"/>
                  </a:lnTo>
                  <a:lnTo>
                    <a:pt x="416" y="468"/>
                  </a:lnTo>
                  <a:lnTo>
                    <a:pt x="422" y="468"/>
                  </a:lnTo>
                  <a:lnTo>
                    <a:pt x="430" y="476"/>
                  </a:lnTo>
                  <a:lnTo>
                    <a:pt x="430" y="480"/>
                  </a:lnTo>
                  <a:lnTo>
                    <a:pt x="430" y="482"/>
                  </a:lnTo>
                  <a:lnTo>
                    <a:pt x="434" y="486"/>
                  </a:lnTo>
                  <a:lnTo>
                    <a:pt x="440" y="488"/>
                  </a:lnTo>
                  <a:lnTo>
                    <a:pt x="446" y="488"/>
                  </a:lnTo>
                  <a:lnTo>
                    <a:pt x="446" y="484"/>
                  </a:lnTo>
                  <a:close/>
                </a:path>
              </a:pathLst>
            </a:custGeom>
            <a:solidFill>
              <a:srgbClr val="C0C0C0"/>
            </a:solidFill>
            <a:ln w="12700">
              <a:solidFill>
                <a:schemeClr val="bg1"/>
              </a:solidFill>
              <a:round/>
              <a:headEnd/>
              <a:tailEnd/>
            </a:ln>
          </p:spPr>
          <p:txBody>
            <a:bodyPr/>
            <a:lstStyle/>
            <a:p>
              <a:endParaRPr lang="en-GB"/>
            </a:p>
          </p:txBody>
        </p:sp>
        <p:sp>
          <p:nvSpPr>
            <p:cNvPr id="58844" name="Freeform 136"/>
            <p:cNvSpPr>
              <a:spLocks/>
            </p:cNvSpPr>
            <p:nvPr/>
          </p:nvSpPr>
          <p:spPr bwMode="auto">
            <a:xfrm>
              <a:off x="3228" y="1637"/>
              <a:ext cx="356" cy="286"/>
            </a:xfrm>
            <a:custGeom>
              <a:avLst/>
              <a:gdLst>
                <a:gd name="T0" fmla="*/ 2147481376 w 356"/>
                <a:gd name="T1" fmla="*/ 2147481195 h 286"/>
                <a:gd name="T2" fmla="*/ 2147481376 w 356"/>
                <a:gd name="T3" fmla="*/ 2147481195 h 286"/>
                <a:gd name="T4" fmla="*/ 2147481376 w 356"/>
                <a:gd name="T5" fmla="*/ 2147481195 h 286"/>
                <a:gd name="T6" fmla="*/ 2147481376 w 356"/>
                <a:gd name="T7" fmla="*/ 2147481195 h 286"/>
                <a:gd name="T8" fmla="*/ 2147481376 w 356"/>
                <a:gd name="T9" fmla="*/ 2147481195 h 286"/>
                <a:gd name="T10" fmla="*/ 2147481376 w 356"/>
                <a:gd name="T11" fmla="*/ 2147481195 h 286"/>
                <a:gd name="T12" fmla="*/ 2147481376 w 356"/>
                <a:gd name="T13" fmla="*/ 2147481195 h 286"/>
                <a:gd name="T14" fmla="*/ 2147481376 w 356"/>
                <a:gd name="T15" fmla="*/ 2147481195 h 286"/>
                <a:gd name="T16" fmla="*/ 2147481376 w 356"/>
                <a:gd name="T17" fmla="*/ 2147481195 h 286"/>
                <a:gd name="T18" fmla="*/ 2147481376 w 356"/>
                <a:gd name="T19" fmla="*/ 2147481195 h 286"/>
                <a:gd name="T20" fmla="*/ 2147481376 w 356"/>
                <a:gd name="T21" fmla="*/ 2147481195 h 286"/>
                <a:gd name="T22" fmla="*/ 2147481376 w 356"/>
                <a:gd name="T23" fmla="*/ 2147481195 h 286"/>
                <a:gd name="T24" fmla="*/ 2147481376 w 356"/>
                <a:gd name="T25" fmla="*/ 2147481195 h 286"/>
                <a:gd name="T26" fmla="*/ 2147481376 w 356"/>
                <a:gd name="T27" fmla="*/ 2147481195 h 286"/>
                <a:gd name="T28" fmla="*/ 2147481376 w 356"/>
                <a:gd name="T29" fmla="*/ 2147481195 h 286"/>
                <a:gd name="T30" fmla="*/ 2147481376 w 356"/>
                <a:gd name="T31" fmla="*/ 2147481195 h 286"/>
                <a:gd name="T32" fmla="*/ 2147481376 w 356"/>
                <a:gd name="T33" fmla="*/ 2147481195 h 286"/>
                <a:gd name="T34" fmla="*/ 2147481376 w 356"/>
                <a:gd name="T35" fmla="*/ 2147481195 h 286"/>
                <a:gd name="T36" fmla="*/ 2147481376 w 356"/>
                <a:gd name="T37" fmla="*/ 2147481195 h 286"/>
                <a:gd name="T38" fmla="*/ 2147481376 w 356"/>
                <a:gd name="T39" fmla="*/ 2147481195 h 286"/>
                <a:gd name="T40" fmla="*/ 2147481376 w 356"/>
                <a:gd name="T41" fmla="*/ 2147481195 h 286"/>
                <a:gd name="T42" fmla="*/ 2147481376 w 356"/>
                <a:gd name="T43" fmla="*/ 2147481195 h 286"/>
                <a:gd name="T44" fmla="*/ 2147481376 w 356"/>
                <a:gd name="T45" fmla="*/ 2147481195 h 286"/>
                <a:gd name="T46" fmla="*/ 2147481376 w 356"/>
                <a:gd name="T47" fmla="*/ 2147481195 h 286"/>
                <a:gd name="T48" fmla="*/ 2147481376 w 356"/>
                <a:gd name="T49" fmla="*/ 2147481195 h 286"/>
                <a:gd name="T50" fmla="*/ 2147481376 w 356"/>
                <a:gd name="T51" fmla="*/ 2147481195 h 286"/>
                <a:gd name="T52" fmla="*/ 2147481376 w 356"/>
                <a:gd name="T53" fmla="*/ 2147481195 h 286"/>
                <a:gd name="T54" fmla="*/ 2147481376 w 356"/>
                <a:gd name="T55" fmla="*/ 2147481195 h 286"/>
                <a:gd name="T56" fmla="*/ 2147481376 w 356"/>
                <a:gd name="T57" fmla="*/ 2147481195 h 286"/>
                <a:gd name="T58" fmla="*/ 2147481376 w 356"/>
                <a:gd name="T59" fmla="*/ 2147481195 h 286"/>
                <a:gd name="T60" fmla="*/ 2147481376 w 356"/>
                <a:gd name="T61" fmla="*/ 2147481195 h 286"/>
                <a:gd name="T62" fmla="*/ 2147481376 w 356"/>
                <a:gd name="T63" fmla="*/ 2147481195 h 286"/>
                <a:gd name="T64" fmla="*/ 2147481376 w 356"/>
                <a:gd name="T65" fmla="*/ 0 h 286"/>
                <a:gd name="T66" fmla="*/ 0 w 356"/>
                <a:gd name="T67" fmla="*/ 2147481195 h 286"/>
                <a:gd name="T68" fmla="*/ 2147481376 w 356"/>
                <a:gd name="T69" fmla="*/ 2147481195 h 286"/>
                <a:gd name="T70" fmla="*/ 2147481376 w 356"/>
                <a:gd name="T71" fmla="*/ 2147481195 h 286"/>
                <a:gd name="T72" fmla="*/ 2147481376 w 356"/>
                <a:gd name="T73" fmla="*/ 2147481195 h 286"/>
                <a:gd name="T74" fmla="*/ 2147481376 w 356"/>
                <a:gd name="T75" fmla="*/ 2147481195 h 286"/>
                <a:gd name="T76" fmla="*/ 2147481376 w 356"/>
                <a:gd name="T77" fmla="*/ 2147481195 h 286"/>
                <a:gd name="T78" fmla="*/ 2147481376 w 356"/>
                <a:gd name="T79" fmla="*/ 2147481195 h 286"/>
                <a:gd name="T80" fmla="*/ 2147481376 w 356"/>
                <a:gd name="T81" fmla="*/ 2147481195 h 286"/>
                <a:gd name="T82" fmla="*/ 2147481376 w 356"/>
                <a:gd name="T83" fmla="*/ 2147481195 h 2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6"/>
                <a:gd name="T127" fmla="*/ 0 h 286"/>
                <a:gd name="T128" fmla="*/ 356 w 356"/>
                <a:gd name="T129" fmla="*/ 286 h 2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6" h="286">
                  <a:moveTo>
                    <a:pt x="102" y="198"/>
                  </a:moveTo>
                  <a:lnTo>
                    <a:pt x="106" y="194"/>
                  </a:lnTo>
                  <a:lnTo>
                    <a:pt x="108" y="186"/>
                  </a:lnTo>
                  <a:lnTo>
                    <a:pt x="120" y="194"/>
                  </a:lnTo>
                  <a:lnTo>
                    <a:pt x="132" y="204"/>
                  </a:lnTo>
                  <a:lnTo>
                    <a:pt x="154" y="228"/>
                  </a:lnTo>
                  <a:lnTo>
                    <a:pt x="166" y="240"/>
                  </a:lnTo>
                  <a:lnTo>
                    <a:pt x="178" y="248"/>
                  </a:lnTo>
                  <a:lnTo>
                    <a:pt x="194" y="256"/>
                  </a:lnTo>
                  <a:lnTo>
                    <a:pt x="202" y="256"/>
                  </a:lnTo>
                  <a:lnTo>
                    <a:pt x="212" y="258"/>
                  </a:lnTo>
                  <a:lnTo>
                    <a:pt x="222" y="256"/>
                  </a:lnTo>
                  <a:lnTo>
                    <a:pt x="230" y="252"/>
                  </a:lnTo>
                  <a:lnTo>
                    <a:pt x="238" y="248"/>
                  </a:lnTo>
                  <a:lnTo>
                    <a:pt x="246" y="246"/>
                  </a:lnTo>
                  <a:lnTo>
                    <a:pt x="252" y="246"/>
                  </a:lnTo>
                  <a:lnTo>
                    <a:pt x="254" y="248"/>
                  </a:lnTo>
                  <a:lnTo>
                    <a:pt x="254" y="252"/>
                  </a:lnTo>
                  <a:lnTo>
                    <a:pt x="256" y="258"/>
                  </a:lnTo>
                  <a:lnTo>
                    <a:pt x="254" y="266"/>
                  </a:lnTo>
                  <a:lnTo>
                    <a:pt x="258" y="268"/>
                  </a:lnTo>
                  <a:lnTo>
                    <a:pt x="264" y="272"/>
                  </a:lnTo>
                  <a:lnTo>
                    <a:pt x="282" y="278"/>
                  </a:lnTo>
                  <a:lnTo>
                    <a:pt x="302" y="284"/>
                  </a:lnTo>
                  <a:lnTo>
                    <a:pt x="316" y="286"/>
                  </a:lnTo>
                  <a:lnTo>
                    <a:pt x="324" y="286"/>
                  </a:lnTo>
                  <a:lnTo>
                    <a:pt x="330" y="286"/>
                  </a:lnTo>
                  <a:lnTo>
                    <a:pt x="330" y="278"/>
                  </a:lnTo>
                  <a:lnTo>
                    <a:pt x="332" y="274"/>
                  </a:lnTo>
                  <a:lnTo>
                    <a:pt x="336" y="268"/>
                  </a:lnTo>
                  <a:lnTo>
                    <a:pt x="340" y="264"/>
                  </a:lnTo>
                  <a:lnTo>
                    <a:pt x="350" y="258"/>
                  </a:lnTo>
                  <a:lnTo>
                    <a:pt x="354" y="256"/>
                  </a:lnTo>
                  <a:lnTo>
                    <a:pt x="356" y="252"/>
                  </a:lnTo>
                  <a:lnTo>
                    <a:pt x="352" y="248"/>
                  </a:lnTo>
                  <a:lnTo>
                    <a:pt x="346" y="244"/>
                  </a:lnTo>
                  <a:lnTo>
                    <a:pt x="344" y="236"/>
                  </a:lnTo>
                  <a:lnTo>
                    <a:pt x="342" y="228"/>
                  </a:lnTo>
                  <a:lnTo>
                    <a:pt x="338" y="226"/>
                  </a:lnTo>
                  <a:lnTo>
                    <a:pt x="332" y="226"/>
                  </a:lnTo>
                  <a:lnTo>
                    <a:pt x="326" y="220"/>
                  </a:lnTo>
                  <a:lnTo>
                    <a:pt x="320" y="212"/>
                  </a:lnTo>
                  <a:lnTo>
                    <a:pt x="314" y="206"/>
                  </a:lnTo>
                  <a:lnTo>
                    <a:pt x="308" y="204"/>
                  </a:lnTo>
                  <a:lnTo>
                    <a:pt x="302" y="200"/>
                  </a:lnTo>
                  <a:lnTo>
                    <a:pt x="304" y="196"/>
                  </a:lnTo>
                  <a:lnTo>
                    <a:pt x="306" y="192"/>
                  </a:lnTo>
                  <a:lnTo>
                    <a:pt x="310" y="186"/>
                  </a:lnTo>
                  <a:lnTo>
                    <a:pt x="316" y="178"/>
                  </a:lnTo>
                  <a:lnTo>
                    <a:pt x="318" y="174"/>
                  </a:lnTo>
                  <a:lnTo>
                    <a:pt x="318" y="170"/>
                  </a:lnTo>
                  <a:lnTo>
                    <a:pt x="310" y="168"/>
                  </a:lnTo>
                  <a:lnTo>
                    <a:pt x="304" y="164"/>
                  </a:lnTo>
                  <a:lnTo>
                    <a:pt x="300" y="160"/>
                  </a:lnTo>
                  <a:lnTo>
                    <a:pt x="298" y="154"/>
                  </a:lnTo>
                  <a:lnTo>
                    <a:pt x="294" y="140"/>
                  </a:lnTo>
                  <a:lnTo>
                    <a:pt x="290" y="128"/>
                  </a:lnTo>
                  <a:lnTo>
                    <a:pt x="290" y="120"/>
                  </a:lnTo>
                  <a:lnTo>
                    <a:pt x="290" y="112"/>
                  </a:lnTo>
                  <a:lnTo>
                    <a:pt x="292" y="102"/>
                  </a:lnTo>
                  <a:lnTo>
                    <a:pt x="294" y="92"/>
                  </a:lnTo>
                  <a:lnTo>
                    <a:pt x="294" y="82"/>
                  </a:lnTo>
                  <a:lnTo>
                    <a:pt x="294" y="78"/>
                  </a:lnTo>
                  <a:lnTo>
                    <a:pt x="292" y="74"/>
                  </a:lnTo>
                  <a:lnTo>
                    <a:pt x="288" y="70"/>
                  </a:lnTo>
                  <a:lnTo>
                    <a:pt x="284" y="68"/>
                  </a:lnTo>
                  <a:lnTo>
                    <a:pt x="276" y="66"/>
                  </a:lnTo>
                  <a:lnTo>
                    <a:pt x="268" y="62"/>
                  </a:lnTo>
                  <a:lnTo>
                    <a:pt x="242" y="44"/>
                  </a:lnTo>
                  <a:lnTo>
                    <a:pt x="226" y="36"/>
                  </a:lnTo>
                  <a:lnTo>
                    <a:pt x="216" y="32"/>
                  </a:lnTo>
                  <a:lnTo>
                    <a:pt x="208" y="32"/>
                  </a:lnTo>
                  <a:lnTo>
                    <a:pt x="198" y="34"/>
                  </a:lnTo>
                  <a:lnTo>
                    <a:pt x="188" y="36"/>
                  </a:lnTo>
                  <a:lnTo>
                    <a:pt x="174" y="46"/>
                  </a:lnTo>
                  <a:lnTo>
                    <a:pt x="168" y="50"/>
                  </a:lnTo>
                  <a:lnTo>
                    <a:pt x="160" y="54"/>
                  </a:lnTo>
                  <a:lnTo>
                    <a:pt x="150" y="58"/>
                  </a:lnTo>
                  <a:lnTo>
                    <a:pt x="136" y="58"/>
                  </a:lnTo>
                  <a:lnTo>
                    <a:pt x="120" y="56"/>
                  </a:lnTo>
                  <a:lnTo>
                    <a:pt x="102" y="50"/>
                  </a:lnTo>
                  <a:lnTo>
                    <a:pt x="94" y="44"/>
                  </a:lnTo>
                  <a:lnTo>
                    <a:pt x="88" y="38"/>
                  </a:lnTo>
                  <a:lnTo>
                    <a:pt x="84" y="34"/>
                  </a:lnTo>
                  <a:lnTo>
                    <a:pt x="82" y="28"/>
                  </a:lnTo>
                  <a:lnTo>
                    <a:pt x="74" y="24"/>
                  </a:lnTo>
                  <a:lnTo>
                    <a:pt x="70" y="20"/>
                  </a:lnTo>
                  <a:lnTo>
                    <a:pt x="68" y="14"/>
                  </a:lnTo>
                  <a:lnTo>
                    <a:pt x="66" y="6"/>
                  </a:lnTo>
                  <a:lnTo>
                    <a:pt x="58" y="6"/>
                  </a:lnTo>
                  <a:lnTo>
                    <a:pt x="46" y="16"/>
                  </a:lnTo>
                  <a:lnTo>
                    <a:pt x="40" y="22"/>
                  </a:lnTo>
                  <a:lnTo>
                    <a:pt x="36" y="24"/>
                  </a:lnTo>
                  <a:lnTo>
                    <a:pt x="30" y="24"/>
                  </a:lnTo>
                  <a:lnTo>
                    <a:pt x="26" y="24"/>
                  </a:lnTo>
                  <a:lnTo>
                    <a:pt x="22" y="22"/>
                  </a:lnTo>
                  <a:lnTo>
                    <a:pt x="16" y="14"/>
                  </a:lnTo>
                  <a:lnTo>
                    <a:pt x="10" y="6"/>
                  </a:lnTo>
                  <a:lnTo>
                    <a:pt x="4" y="0"/>
                  </a:lnTo>
                  <a:lnTo>
                    <a:pt x="4" y="6"/>
                  </a:lnTo>
                  <a:lnTo>
                    <a:pt x="2" y="14"/>
                  </a:lnTo>
                  <a:lnTo>
                    <a:pt x="0" y="14"/>
                  </a:lnTo>
                  <a:lnTo>
                    <a:pt x="2" y="24"/>
                  </a:lnTo>
                  <a:lnTo>
                    <a:pt x="4" y="34"/>
                  </a:lnTo>
                  <a:lnTo>
                    <a:pt x="6" y="44"/>
                  </a:lnTo>
                  <a:lnTo>
                    <a:pt x="10" y="56"/>
                  </a:lnTo>
                  <a:lnTo>
                    <a:pt x="16" y="56"/>
                  </a:lnTo>
                  <a:lnTo>
                    <a:pt x="20" y="68"/>
                  </a:lnTo>
                  <a:lnTo>
                    <a:pt x="28" y="76"/>
                  </a:lnTo>
                  <a:lnTo>
                    <a:pt x="38" y="80"/>
                  </a:lnTo>
                  <a:lnTo>
                    <a:pt x="50" y="84"/>
                  </a:lnTo>
                  <a:lnTo>
                    <a:pt x="44" y="98"/>
                  </a:lnTo>
                  <a:lnTo>
                    <a:pt x="42" y="106"/>
                  </a:lnTo>
                  <a:lnTo>
                    <a:pt x="40" y="114"/>
                  </a:lnTo>
                  <a:lnTo>
                    <a:pt x="42" y="122"/>
                  </a:lnTo>
                  <a:lnTo>
                    <a:pt x="44" y="128"/>
                  </a:lnTo>
                  <a:lnTo>
                    <a:pt x="50" y="134"/>
                  </a:lnTo>
                  <a:lnTo>
                    <a:pt x="54" y="138"/>
                  </a:lnTo>
                  <a:lnTo>
                    <a:pt x="66" y="146"/>
                  </a:lnTo>
                  <a:lnTo>
                    <a:pt x="76" y="154"/>
                  </a:lnTo>
                  <a:lnTo>
                    <a:pt x="80" y="158"/>
                  </a:lnTo>
                  <a:lnTo>
                    <a:pt x="80" y="164"/>
                  </a:lnTo>
                  <a:lnTo>
                    <a:pt x="82" y="174"/>
                  </a:lnTo>
                  <a:lnTo>
                    <a:pt x="86" y="180"/>
                  </a:lnTo>
                  <a:lnTo>
                    <a:pt x="92" y="186"/>
                  </a:lnTo>
                  <a:lnTo>
                    <a:pt x="96" y="190"/>
                  </a:lnTo>
                  <a:lnTo>
                    <a:pt x="100" y="196"/>
                  </a:lnTo>
                  <a:lnTo>
                    <a:pt x="102" y="198"/>
                  </a:lnTo>
                  <a:close/>
                </a:path>
              </a:pathLst>
            </a:custGeom>
            <a:solidFill>
              <a:srgbClr val="C0C0C0"/>
            </a:solidFill>
            <a:ln w="12700">
              <a:solidFill>
                <a:schemeClr val="bg1"/>
              </a:solidFill>
              <a:round/>
              <a:headEnd/>
              <a:tailEnd/>
            </a:ln>
          </p:spPr>
          <p:txBody>
            <a:bodyPr/>
            <a:lstStyle/>
            <a:p>
              <a:endParaRPr lang="en-GB"/>
            </a:p>
          </p:txBody>
        </p:sp>
        <p:sp>
          <p:nvSpPr>
            <p:cNvPr id="58845" name="Freeform 137"/>
            <p:cNvSpPr>
              <a:spLocks/>
            </p:cNvSpPr>
            <p:nvPr/>
          </p:nvSpPr>
          <p:spPr bwMode="auto">
            <a:xfrm>
              <a:off x="3406" y="1927"/>
              <a:ext cx="130" cy="162"/>
            </a:xfrm>
            <a:custGeom>
              <a:avLst/>
              <a:gdLst>
                <a:gd name="T0" fmla="*/ 2147481104 w 130"/>
                <a:gd name="T1" fmla="*/ 2147481303 h 162"/>
                <a:gd name="T2" fmla="*/ 2147481104 w 130"/>
                <a:gd name="T3" fmla="*/ 2147481303 h 162"/>
                <a:gd name="T4" fmla="*/ 2147481104 w 130"/>
                <a:gd name="T5" fmla="*/ 2147481303 h 162"/>
                <a:gd name="T6" fmla="*/ 2147481104 w 130"/>
                <a:gd name="T7" fmla="*/ 2147481303 h 162"/>
                <a:gd name="T8" fmla="*/ 2147481104 w 130"/>
                <a:gd name="T9" fmla="*/ 2147481303 h 162"/>
                <a:gd name="T10" fmla="*/ 2147481104 w 130"/>
                <a:gd name="T11" fmla="*/ 2147481303 h 162"/>
                <a:gd name="T12" fmla="*/ 2147481104 w 130"/>
                <a:gd name="T13" fmla="*/ 2147481303 h 162"/>
                <a:gd name="T14" fmla="*/ 2147481104 w 130"/>
                <a:gd name="T15" fmla="*/ 2147481303 h 162"/>
                <a:gd name="T16" fmla="*/ 2147481104 w 130"/>
                <a:gd name="T17" fmla="*/ 2147481303 h 162"/>
                <a:gd name="T18" fmla="*/ 2147481104 w 130"/>
                <a:gd name="T19" fmla="*/ 2147481303 h 162"/>
                <a:gd name="T20" fmla="*/ 2147481104 w 130"/>
                <a:gd name="T21" fmla="*/ 2147481303 h 162"/>
                <a:gd name="T22" fmla="*/ 2147481104 w 130"/>
                <a:gd name="T23" fmla="*/ 2147481303 h 162"/>
                <a:gd name="T24" fmla="*/ 2147481104 w 130"/>
                <a:gd name="T25" fmla="*/ 2147481303 h 162"/>
                <a:gd name="T26" fmla="*/ 2147481104 w 130"/>
                <a:gd name="T27" fmla="*/ 2147481303 h 162"/>
                <a:gd name="T28" fmla="*/ 2147481104 w 130"/>
                <a:gd name="T29" fmla="*/ 2147481303 h 162"/>
                <a:gd name="T30" fmla="*/ 2147481104 w 130"/>
                <a:gd name="T31" fmla="*/ 2147481303 h 162"/>
                <a:gd name="T32" fmla="*/ 2147481104 w 130"/>
                <a:gd name="T33" fmla="*/ 2147481303 h 162"/>
                <a:gd name="T34" fmla="*/ 2147481104 w 130"/>
                <a:gd name="T35" fmla="*/ 2147481303 h 162"/>
                <a:gd name="T36" fmla="*/ 2147481104 w 130"/>
                <a:gd name="T37" fmla="*/ 2147481303 h 162"/>
                <a:gd name="T38" fmla="*/ 2147481104 w 130"/>
                <a:gd name="T39" fmla="*/ 2147481303 h 162"/>
                <a:gd name="T40" fmla="*/ 2147481104 w 130"/>
                <a:gd name="T41" fmla="*/ 2147481303 h 162"/>
                <a:gd name="T42" fmla="*/ 2147481104 w 130"/>
                <a:gd name="T43" fmla="*/ 2147481303 h 162"/>
                <a:gd name="T44" fmla="*/ 2147481104 w 130"/>
                <a:gd name="T45" fmla="*/ 2147481303 h 162"/>
                <a:gd name="T46" fmla="*/ 2147481104 w 130"/>
                <a:gd name="T47" fmla="*/ 2147481303 h 162"/>
                <a:gd name="T48" fmla="*/ 2147481104 w 130"/>
                <a:gd name="T49" fmla="*/ 2147481303 h 162"/>
                <a:gd name="T50" fmla="*/ 2147481104 w 130"/>
                <a:gd name="T51" fmla="*/ 2147481303 h 162"/>
                <a:gd name="T52" fmla="*/ 2147481104 w 130"/>
                <a:gd name="T53" fmla="*/ 2147481303 h 162"/>
                <a:gd name="T54" fmla="*/ 2147481104 w 130"/>
                <a:gd name="T55" fmla="*/ 2147481303 h 162"/>
                <a:gd name="T56" fmla="*/ 2147481104 w 130"/>
                <a:gd name="T57" fmla="*/ 2147481303 h 162"/>
                <a:gd name="T58" fmla="*/ 2147481104 w 130"/>
                <a:gd name="T59" fmla="*/ 2147481303 h 162"/>
                <a:gd name="T60" fmla="*/ 2147481104 w 130"/>
                <a:gd name="T61" fmla="*/ 2147481303 h 162"/>
                <a:gd name="T62" fmla="*/ 2147481104 w 130"/>
                <a:gd name="T63" fmla="*/ 2147481303 h 162"/>
                <a:gd name="T64" fmla="*/ 2147481104 w 130"/>
                <a:gd name="T65" fmla="*/ 2147481303 h 162"/>
                <a:gd name="T66" fmla="*/ 0 w 130"/>
                <a:gd name="T67" fmla="*/ 2147481303 h 162"/>
                <a:gd name="T68" fmla="*/ 0 w 130"/>
                <a:gd name="T69" fmla="*/ 2147481303 h 162"/>
                <a:gd name="T70" fmla="*/ 2147481104 w 130"/>
                <a:gd name="T71" fmla="*/ 2147481303 h 162"/>
                <a:gd name="T72" fmla="*/ 2147481104 w 130"/>
                <a:gd name="T73" fmla="*/ 2147481303 h 162"/>
                <a:gd name="T74" fmla="*/ 2147481104 w 130"/>
                <a:gd name="T75" fmla="*/ 2147481303 h 162"/>
                <a:gd name="T76" fmla="*/ 2147481104 w 130"/>
                <a:gd name="T77" fmla="*/ 0 h 162"/>
                <a:gd name="T78" fmla="*/ 2147481104 w 130"/>
                <a:gd name="T79" fmla="*/ 2147481303 h 16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0"/>
                <a:gd name="T121" fmla="*/ 0 h 162"/>
                <a:gd name="T122" fmla="*/ 130 w 130"/>
                <a:gd name="T123" fmla="*/ 162 h 16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0" h="162">
                  <a:moveTo>
                    <a:pt x="72" y="4"/>
                  </a:moveTo>
                  <a:lnTo>
                    <a:pt x="78" y="14"/>
                  </a:lnTo>
                  <a:lnTo>
                    <a:pt x="82" y="24"/>
                  </a:lnTo>
                  <a:lnTo>
                    <a:pt x="88" y="28"/>
                  </a:lnTo>
                  <a:lnTo>
                    <a:pt x="96" y="30"/>
                  </a:lnTo>
                  <a:lnTo>
                    <a:pt x="110" y="34"/>
                  </a:lnTo>
                  <a:lnTo>
                    <a:pt x="118" y="38"/>
                  </a:lnTo>
                  <a:lnTo>
                    <a:pt x="124" y="42"/>
                  </a:lnTo>
                  <a:lnTo>
                    <a:pt x="128" y="46"/>
                  </a:lnTo>
                  <a:lnTo>
                    <a:pt x="130" y="54"/>
                  </a:lnTo>
                  <a:lnTo>
                    <a:pt x="128" y="62"/>
                  </a:lnTo>
                  <a:lnTo>
                    <a:pt x="124" y="70"/>
                  </a:lnTo>
                  <a:lnTo>
                    <a:pt x="112" y="82"/>
                  </a:lnTo>
                  <a:lnTo>
                    <a:pt x="106" y="88"/>
                  </a:lnTo>
                  <a:lnTo>
                    <a:pt x="102" y="92"/>
                  </a:lnTo>
                  <a:lnTo>
                    <a:pt x="100" y="98"/>
                  </a:lnTo>
                  <a:lnTo>
                    <a:pt x="100" y="106"/>
                  </a:lnTo>
                  <a:lnTo>
                    <a:pt x="100" y="118"/>
                  </a:lnTo>
                  <a:lnTo>
                    <a:pt x="90" y="120"/>
                  </a:lnTo>
                  <a:lnTo>
                    <a:pt x="84" y="118"/>
                  </a:lnTo>
                  <a:lnTo>
                    <a:pt x="84" y="130"/>
                  </a:lnTo>
                  <a:lnTo>
                    <a:pt x="84" y="132"/>
                  </a:lnTo>
                  <a:lnTo>
                    <a:pt x="84" y="136"/>
                  </a:lnTo>
                  <a:lnTo>
                    <a:pt x="78" y="138"/>
                  </a:lnTo>
                  <a:lnTo>
                    <a:pt x="72" y="140"/>
                  </a:lnTo>
                  <a:lnTo>
                    <a:pt x="70" y="142"/>
                  </a:lnTo>
                  <a:lnTo>
                    <a:pt x="66" y="146"/>
                  </a:lnTo>
                  <a:lnTo>
                    <a:pt x="62" y="152"/>
                  </a:lnTo>
                  <a:lnTo>
                    <a:pt x="60" y="156"/>
                  </a:lnTo>
                  <a:lnTo>
                    <a:pt x="48" y="158"/>
                  </a:lnTo>
                  <a:lnTo>
                    <a:pt x="40" y="160"/>
                  </a:lnTo>
                  <a:lnTo>
                    <a:pt x="32" y="160"/>
                  </a:lnTo>
                  <a:lnTo>
                    <a:pt x="22" y="162"/>
                  </a:lnTo>
                  <a:lnTo>
                    <a:pt x="0" y="136"/>
                  </a:lnTo>
                  <a:lnTo>
                    <a:pt x="0" y="128"/>
                  </a:lnTo>
                  <a:lnTo>
                    <a:pt x="54" y="80"/>
                  </a:lnTo>
                  <a:lnTo>
                    <a:pt x="54" y="44"/>
                  </a:lnTo>
                  <a:lnTo>
                    <a:pt x="46" y="38"/>
                  </a:lnTo>
                  <a:lnTo>
                    <a:pt x="72" y="0"/>
                  </a:lnTo>
                  <a:lnTo>
                    <a:pt x="72" y="4"/>
                  </a:lnTo>
                  <a:close/>
                </a:path>
              </a:pathLst>
            </a:custGeom>
            <a:solidFill>
              <a:srgbClr val="C0C0C0"/>
            </a:solidFill>
            <a:ln w="12700">
              <a:solidFill>
                <a:schemeClr val="bg1"/>
              </a:solidFill>
              <a:round/>
              <a:headEnd/>
              <a:tailEnd/>
            </a:ln>
          </p:spPr>
          <p:txBody>
            <a:bodyPr/>
            <a:lstStyle/>
            <a:p>
              <a:endParaRPr lang="en-GB"/>
            </a:p>
          </p:txBody>
        </p:sp>
        <p:sp>
          <p:nvSpPr>
            <p:cNvPr id="58846" name="Freeform 138"/>
            <p:cNvSpPr>
              <a:spLocks/>
            </p:cNvSpPr>
            <p:nvPr/>
          </p:nvSpPr>
          <p:spPr bwMode="auto">
            <a:xfrm>
              <a:off x="3252" y="2055"/>
              <a:ext cx="176" cy="114"/>
            </a:xfrm>
            <a:custGeom>
              <a:avLst/>
              <a:gdLst>
                <a:gd name="T0" fmla="*/ 2147481367 w 176"/>
                <a:gd name="T1" fmla="*/ 2147481537 h 114"/>
                <a:gd name="T2" fmla="*/ 2147481367 w 176"/>
                <a:gd name="T3" fmla="*/ 2147481537 h 114"/>
                <a:gd name="T4" fmla="*/ 2147481367 w 176"/>
                <a:gd name="T5" fmla="*/ 0 h 114"/>
                <a:gd name="T6" fmla="*/ 2147481367 w 176"/>
                <a:gd name="T7" fmla="*/ 2147481537 h 114"/>
                <a:gd name="T8" fmla="*/ 2147481367 w 176"/>
                <a:gd name="T9" fmla="*/ 2147481537 h 114"/>
                <a:gd name="T10" fmla="*/ 2147481367 w 176"/>
                <a:gd name="T11" fmla="*/ 2147481537 h 114"/>
                <a:gd name="T12" fmla="*/ 2147481367 w 176"/>
                <a:gd name="T13" fmla="*/ 2147481537 h 114"/>
                <a:gd name="T14" fmla="*/ 2147481367 w 176"/>
                <a:gd name="T15" fmla="*/ 2147481537 h 114"/>
                <a:gd name="T16" fmla="*/ 2147481367 w 176"/>
                <a:gd name="T17" fmla="*/ 2147481537 h 114"/>
                <a:gd name="T18" fmla="*/ 2147481367 w 176"/>
                <a:gd name="T19" fmla="*/ 2147481537 h 114"/>
                <a:gd name="T20" fmla="*/ 2147481367 w 176"/>
                <a:gd name="T21" fmla="*/ 2147481537 h 114"/>
                <a:gd name="T22" fmla="*/ 2147481367 w 176"/>
                <a:gd name="T23" fmla="*/ 2147481537 h 114"/>
                <a:gd name="T24" fmla="*/ 2147481367 w 176"/>
                <a:gd name="T25" fmla="*/ 2147481537 h 114"/>
                <a:gd name="T26" fmla="*/ 2147481367 w 176"/>
                <a:gd name="T27" fmla="*/ 2147481537 h 114"/>
                <a:gd name="T28" fmla="*/ 2147481367 w 176"/>
                <a:gd name="T29" fmla="*/ 2147481537 h 114"/>
                <a:gd name="T30" fmla="*/ 2147481367 w 176"/>
                <a:gd name="T31" fmla="*/ 2147481537 h 114"/>
                <a:gd name="T32" fmla="*/ 0 w 176"/>
                <a:gd name="T33" fmla="*/ 2147481537 h 114"/>
                <a:gd name="T34" fmla="*/ 2147481367 w 176"/>
                <a:gd name="T35" fmla="*/ 2147481537 h 114"/>
                <a:gd name="T36" fmla="*/ 2147481367 w 176"/>
                <a:gd name="T37" fmla="*/ 2147481537 h 114"/>
                <a:gd name="T38" fmla="*/ 2147481367 w 176"/>
                <a:gd name="T39" fmla="*/ 2147481537 h 114"/>
                <a:gd name="T40" fmla="*/ 2147481367 w 176"/>
                <a:gd name="T41" fmla="*/ 2147481537 h 114"/>
                <a:gd name="T42" fmla="*/ 2147481367 w 176"/>
                <a:gd name="T43" fmla="*/ 2147481537 h 114"/>
                <a:gd name="T44" fmla="*/ 2147481367 w 176"/>
                <a:gd name="T45" fmla="*/ 2147481537 h 114"/>
                <a:gd name="T46" fmla="*/ 2147481367 w 176"/>
                <a:gd name="T47" fmla="*/ 2147481537 h 114"/>
                <a:gd name="T48" fmla="*/ 2147481367 w 176"/>
                <a:gd name="T49" fmla="*/ 2147481537 h 114"/>
                <a:gd name="T50" fmla="*/ 2147481367 w 176"/>
                <a:gd name="T51" fmla="*/ 2147481537 h 114"/>
                <a:gd name="T52" fmla="*/ 2147481367 w 176"/>
                <a:gd name="T53" fmla="*/ 2147481537 h 114"/>
                <a:gd name="T54" fmla="*/ 2147481367 w 176"/>
                <a:gd name="T55" fmla="*/ 2147481537 h 114"/>
                <a:gd name="T56" fmla="*/ 2147481367 w 176"/>
                <a:gd name="T57" fmla="*/ 2147481537 h 114"/>
                <a:gd name="T58" fmla="*/ 2147481367 w 176"/>
                <a:gd name="T59" fmla="*/ 2147481537 h 114"/>
                <a:gd name="T60" fmla="*/ 2147481367 w 176"/>
                <a:gd name="T61" fmla="*/ 2147481537 h 114"/>
                <a:gd name="T62" fmla="*/ 2147481367 w 176"/>
                <a:gd name="T63" fmla="*/ 2147481537 h 114"/>
                <a:gd name="T64" fmla="*/ 2147481367 w 176"/>
                <a:gd name="T65" fmla="*/ 2147481537 h 114"/>
                <a:gd name="T66" fmla="*/ 2147481367 w 176"/>
                <a:gd name="T67" fmla="*/ 2147481537 h 114"/>
                <a:gd name="T68" fmla="*/ 2147481367 w 176"/>
                <a:gd name="T69" fmla="*/ 2147481537 h 114"/>
                <a:gd name="T70" fmla="*/ 2147481367 w 176"/>
                <a:gd name="T71" fmla="*/ 2147481537 h 114"/>
                <a:gd name="T72" fmla="*/ 2147481367 w 176"/>
                <a:gd name="T73" fmla="*/ 2147481537 h 114"/>
                <a:gd name="T74" fmla="*/ 2147481367 w 176"/>
                <a:gd name="T75" fmla="*/ 2147481537 h 114"/>
                <a:gd name="T76" fmla="*/ 2147481367 w 176"/>
                <a:gd name="T77" fmla="*/ 2147481537 h 114"/>
                <a:gd name="T78" fmla="*/ 2147481367 w 176"/>
                <a:gd name="T79" fmla="*/ 2147481537 h 114"/>
                <a:gd name="T80" fmla="*/ 2147481367 w 176"/>
                <a:gd name="T81" fmla="*/ 2147481537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6"/>
                <a:gd name="T124" fmla="*/ 0 h 114"/>
                <a:gd name="T125" fmla="*/ 176 w 176"/>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6" h="114">
                  <a:moveTo>
                    <a:pt x="176" y="34"/>
                  </a:moveTo>
                  <a:lnTo>
                    <a:pt x="154" y="8"/>
                  </a:lnTo>
                  <a:lnTo>
                    <a:pt x="154" y="0"/>
                  </a:lnTo>
                  <a:lnTo>
                    <a:pt x="102" y="12"/>
                  </a:lnTo>
                  <a:lnTo>
                    <a:pt x="56" y="60"/>
                  </a:lnTo>
                  <a:lnTo>
                    <a:pt x="54" y="36"/>
                  </a:lnTo>
                  <a:lnTo>
                    <a:pt x="32" y="30"/>
                  </a:lnTo>
                  <a:lnTo>
                    <a:pt x="28" y="28"/>
                  </a:lnTo>
                  <a:lnTo>
                    <a:pt x="26" y="30"/>
                  </a:lnTo>
                  <a:lnTo>
                    <a:pt x="20" y="28"/>
                  </a:lnTo>
                  <a:lnTo>
                    <a:pt x="16" y="24"/>
                  </a:lnTo>
                  <a:lnTo>
                    <a:pt x="12" y="26"/>
                  </a:lnTo>
                  <a:lnTo>
                    <a:pt x="10" y="30"/>
                  </a:lnTo>
                  <a:lnTo>
                    <a:pt x="8" y="36"/>
                  </a:lnTo>
                  <a:lnTo>
                    <a:pt x="6" y="40"/>
                  </a:lnTo>
                  <a:lnTo>
                    <a:pt x="4" y="48"/>
                  </a:lnTo>
                  <a:lnTo>
                    <a:pt x="0" y="58"/>
                  </a:lnTo>
                  <a:lnTo>
                    <a:pt x="10" y="84"/>
                  </a:lnTo>
                  <a:lnTo>
                    <a:pt x="14" y="98"/>
                  </a:lnTo>
                  <a:lnTo>
                    <a:pt x="16" y="114"/>
                  </a:lnTo>
                  <a:lnTo>
                    <a:pt x="22" y="114"/>
                  </a:lnTo>
                  <a:lnTo>
                    <a:pt x="32" y="114"/>
                  </a:lnTo>
                  <a:lnTo>
                    <a:pt x="42" y="108"/>
                  </a:lnTo>
                  <a:lnTo>
                    <a:pt x="48" y="104"/>
                  </a:lnTo>
                  <a:lnTo>
                    <a:pt x="56" y="100"/>
                  </a:lnTo>
                  <a:lnTo>
                    <a:pt x="70" y="96"/>
                  </a:lnTo>
                  <a:lnTo>
                    <a:pt x="82" y="94"/>
                  </a:lnTo>
                  <a:lnTo>
                    <a:pt x="92" y="90"/>
                  </a:lnTo>
                  <a:lnTo>
                    <a:pt x="102" y="88"/>
                  </a:lnTo>
                  <a:lnTo>
                    <a:pt x="108" y="84"/>
                  </a:lnTo>
                  <a:lnTo>
                    <a:pt x="112" y="80"/>
                  </a:lnTo>
                  <a:lnTo>
                    <a:pt x="114" y="74"/>
                  </a:lnTo>
                  <a:lnTo>
                    <a:pt x="120" y="72"/>
                  </a:lnTo>
                  <a:lnTo>
                    <a:pt x="140" y="68"/>
                  </a:lnTo>
                  <a:lnTo>
                    <a:pt x="150" y="64"/>
                  </a:lnTo>
                  <a:lnTo>
                    <a:pt x="160" y="58"/>
                  </a:lnTo>
                  <a:lnTo>
                    <a:pt x="164" y="52"/>
                  </a:lnTo>
                  <a:lnTo>
                    <a:pt x="166" y="46"/>
                  </a:lnTo>
                  <a:lnTo>
                    <a:pt x="170" y="38"/>
                  </a:lnTo>
                  <a:lnTo>
                    <a:pt x="172" y="36"/>
                  </a:lnTo>
                  <a:lnTo>
                    <a:pt x="176" y="34"/>
                  </a:lnTo>
                  <a:close/>
                </a:path>
              </a:pathLst>
            </a:custGeom>
            <a:solidFill>
              <a:srgbClr val="C0C0C0"/>
            </a:solidFill>
            <a:ln w="12700">
              <a:solidFill>
                <a:schemeClr val="bg1"/>
              </a:solidFill>
              <a:round/>
              <a:headEnd/>
              <a:tailEnd/>
            </a:ln>
          </p:spPr>
          <p:txBody>
            <a:bodyPr/>
            <a:lstStyle/>
            <a:p>
              <a:endParaRPr lang="en-GB"/>
            </a:p>
          </p:txBody>
        </p:sp>
        <p:sp>
          <p:nvSpPr>
            <p:cNvPr id="58847" name="Freeform 139"/>
            <p:cNvSpPr>
              <a:spLocks/>
            </p:cNvSpPr>
            <p:nvPr/>
          </p:nvSpPr>
          <p:spPr bwMode="auto">
            <a:xfrm>
              <a:off x="2833" y="1481"/>
              <a:ext cx="151" cy="86"/>
            </a:xfrm>
            <a:custGeom>
              <a:avLst/>
              <a:gdLst>
                <a:gd name="T0" fmla="*/ 2147481244 w 151"/>
                <a:gd name="T1" fmla="*/ 2147481350 h 86"/>
                <a:gd name="T2" fmla="*/ 2147481244 w 151"/>
                <a:gd name="T3" fmla="*/ 2147481350 h 86"/>
                <a:gd name="T4" fmla="*/ 2147481244 w 151"/>
                <a:gd name="T5" fmla="*/ 2147481350 h 86"/>
                <a:gd name="T6" fmla="*/ 2147481244 w 151"/>
                <a:gd name="T7" fmla="*/ 2147481350 h 86"/>
                <a:gd name="T8" fmla="*/ 2147481244 w 151"/>
                <a:gd name="T9" fmla="*/ 2147481350 h 86"/>
                <a:gd name="T10" fmla="*/ 2147481244 w 151"/>
                <a:gd name="T11" fmla="*/ 2147481350 h 86"/>
                <a:gd name="T12" fmla="*/ 2147481244 w 151"/>
                <a:gd name="T13" fmla="*/ 2147481350 h 86"/>
                <a:gd name="T14" fmla="*/ 2147481244 w 151"/>
                <a:gd name="T15" fmla="*/ 2147481350 h 86"/>
                <a:gd name="T16" fmla="*/ 2147481244 w 151"/>
                <a:gd name="T17" fmla="*/ 2147481350 h 86"/>
                <a:gd name="T18" fmla="*/ 2147481244 w 151"/>
                <a:gd name="T19" fmla="*/ 2147481350 h 86"/>
                <a:gd name="T20" fmla="*/ 2147481244 w 151"/>
                <a:gd name="T21" fmla="*/ 2147481350 h 86"/>
                <a:gd name="T22" fmla="*/ 0 w 151"/>
                <a:gd name="T23" fmla="*/ 2147481350 h 86"/>
                <a:gd name="T24" fmla="*/ 2147481244 w 151"/>
                <a:gd name="T25" fmla="*/ 2147481350 h 86"/>
                <a:gd name="T26" fmla="*/ 2147481244 w 151"/>
                <a:gd name="T27" fmla="*/ 2147481350 h 86"/>
                <a:gd name="T28" fmla="*/ 2147481244 w 151"/>
                <a:gd name="T29" fmla="*/ 2147481350 h 86"/>
                <a:gd name="T30" fmla="*/ 2147481244 w 151"/>
                <a:gd name="T31" fmla="*/ 2147481350 h 86"/>
                <a:gd name="T32" fmla="*/ 2147481244 w 151"/>
                <a:gd name="T33" fmla="*/ 2147481350 h 86"/>
                <a:gd name="T34" fmla="*/ 2147481244 w 151"/>
                <a:gd name="T35" fmla="*/ 2147481350 h 86"/>
                <a:gd name="T36" fmla="*/ 2147481244 w 151"/>
                <a:gd name="T37" fmla="*/ 2147481350 h 86"/>
                <a:gd name="T38" fmla="*/ 2147481244 w 151"/>
                <a:gd name="T39" fmla="*/ 2147481350 h 86"/>
                <a:gd name="T40" fmla="*/ 2147481244 w 151"/>
                <a:gd name="T41" fmla="*/ 2147481350 h 86"/>
                <a:gd name="T42" fmla="*/ 2147481244 w 151"/>
                <a:gd name="T43" fmla="*/ 2147481350 h 86"/>
                <a:gd name="T44" fmla="*/ 2147481244 w 151"/>
                <a:gd name="T45" fmla="*/ 2147481350 h 86"/>
                <a:gd name="T46" fmla="*/ 2147481244 w 151"/>
                <a:gd name="T47" fmla="*/ 2147481350 h 86"/>
                <a:gd name="T48" fmla="*/ 2147481244 w 151"/>
                <a:gd name="T49" fmla="*/ 2147481350 h 86"/>
                <a:gd name="T50" fmla="*/ 2147481244 w 151"/>
                <a:gd name="T51" fmla="*/ 2147481350 h 86"/>
                <a:gd name="T52" fmla="*/ 2147481244 w 151"/>
                <a:gd name="T53" fmla="*/ 2147481350 h 86"/>
                <a:gd name="T54" fmla="*/ 2147481244 w 151"/>
                <a:gd name="T55" fmla="*/ 2147481350 h 86"/>
                <a:gd name="T56" fmla="*/ 2147481244 w 151"/>
                <a:gd name="T57" fmla="*/ 0 h 86"/>
                <a:gd name="T58" fmla="*/ 2147481244 w 151"/>
                <a:gd name="T59" fmla="*/ 2147481350 h 86"/>
                <a:gd name="T60" fmla="*/ 2147481244 w 151"/>
                <a:gd name="T61" fmla="*/ 2147481350 h 86"/>
                <a:gd name="T62" fmla="*/ 2147481244 w 151"/>
                <a:gd name="T63" fmla="*/ 2147481350 h 86"/>
                <a:gd name="T64" fmla="*/ 2147481244 w 151"/>
                <a:gd name="T65" fmla="*/ 2147481350 h 86"/>
                <a:gd name="T66" fmla="*/ 2147481244 w 151"/>
                <a:gd name="T67" fmla="*/ 2147481350 h 86"/>
                <a:gd name="T68" fmla="*/ 2147481244 w 151"/>
                <a:gd name="T69" fmla="*/ 2147481350 h 86"/>
                <a:gd name="T70" fmla="*/ 2147481244 w 151"/>
                <a:gd name="T71" fmla="*/ 2147481350 h 86"/>
                <a:gd name="T72" fmla="*/ 2147481244 w 151"/>
                <a:gd name="T73" fmla="*/ 2147481350 h 86"/>
                <a:gd name="T74" fmla="*/ 2147481244 w 151"/>
                <a:gd name="T75" fmla="*/ 2147481350 h 86"/>
                <a:gd name="T76" fmla="*/ 2147481244 w 151"/>
                <a:gd name="T77" fmla="*/ 2147481350 h 86"/>
                <a:gd name="T78" fmla="*/ 2147481244 w 151"/>
                <a:gd name="T79" fmla="*/ 2147481350 h 86"/>
                <a:gd name="T80" fmla="*/ 2147481244 w 151"/>
                <a:gd name="T81" fmla="*/ 2147481350 h 86"/>
                <a:gd name="T82" fmla="*/ 2147481244 w 151"/>
                <a:gd name="T83" fmla="*/ 2147481350 h 86"/>
                <a:gd name="T84" fmla="*/ 2147481244 w 151"/>
                <a:gd name="T85" fmla="*/ 2147481350 h 86"/>
                <a:gd name="T86" fmla="*/ 2147481244 w 151"/>
                <a:gd name="T87" fmla="*/ 2147481350 h 86"/>
                <a:gd name="T88" fmla="*/ 2147481244 w 151"/>
                <a:gd name="T89" fmla="*/ 2147481350 h 86"/>
                <a:gd name="T90" fmla="*/ 2147481244 w 151"/>
                <a:gd name="T91" fmla="*/ 2147481350 h 86"/>
                <a:gd name="T92" fmla="*/ 2147481244 w 151"/>
                <a:gd name="T93" fmla="*/ 2147481350 h 86"/>
                <a:gd name="T94" fmla="*/ 2147481244 w 151"/>
                <a:gd name="T95" fmla="*/ 2147481350 h 86"/>
                <a:gd name="T96" fmla="*/ 2147481244 w 151"/>
                <a:gd name="T97" fmla="*/ 2147481350 h 86"/>
                <a:gd name="T98" fmla="*/ 2147481244 w 151"/>
                <a:gd name="T99" fmla="*/ 2147481350 h 86"/>
                <a:gd name="T100" fmla="*/ 2147481244 w 151"/>
                <a:gd name="T101" fmla="*/ 2147481350 h 86"/>
                <a:gd name="T102" fmla="*/ 2147481244 w 151"/>
                <a:gd name="T103" fmla="*/ 2147481350 h 86"/>
                <a:gd name="T104" fmla="*/ 2147481244 w 151"/>
                <a:gd name="T105" fmla="*/ 2147481350 h 86"/>
                <a:gd name="T106" fmla="*/ 2147481244 w 151"/>
                <a:gd name="T107" fmla="*/ 2147481350 h 86"/>
                <a:gd name="T108" fmla="*/ 2147481244 w 151"/>
                <a:gd name="T109" fmla="*/ 2147481350 h 86"/>
                <a:gd name="T110" fmla="*/ 2147481244 w 151"/>
                <a:gd name="T111" fmla="*/ 2147481350 h 86"/>
                <a:gd name="T112" fmla="*/ 2147481244 w 151"/>
                <a:gd name="T113" fmla="*/ 2147481350 h 86"/>
                <a:gd name="T114" fmla="*/ 2147481244 w 151"/>
                <a:gd name="T115" fmla="*/ 2147481350 h 86"/>
                <a:gd name="T116" fmla="*/ 2147481244 w 151"/>
                <a:gd name="T117" fmla="*/ 2147481350 h 86"/>
                <a:gd name="T118" fmla="*/ 2147481244 w 151"/>
                <a:gd name="T119" fmla="*/ 2147481350 h 86"/>
                <a:gd name="T120" fmla="*/ 2147481244 w 151"/>
                <a:gd name="T121" fmla="*/ 2147481350 h 86"/>
                <a:gd name="T122" fmla="*/ 2147481244 w 151"/>
                <a:gd name="T123" fmla="*/ 2147481350 h 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1"/>
                <a:gd name="T187" fmla="*/ 0 h 86"/>
                <a:gd name="T188" fmla="*/ 151 w 151"/>
                <a:gd name="T189" fmla="*/ 86 h 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1" h="86">
                  <a:moveTo>
                    <a:pt x="42" y="78"/>
                  </a:moveTo>
                  <a:lnTo>
                    <a:pt x="36" y="74"/>
                  </a:lnTo>
                  <a:lnTo>
                    <a:pt x="28" y="70"/>
                  </a:lnTo>
                  <a:lnTo>
                    <a:pt x="22" y="66"/>
                  </a:lnTo>
                  <a:lnTo>
                    <a:pt x="20" y="62"/>
                  </a:lnTo>
                  <a:lnTo>
                    <a:pt x="18" y="58"/>
                  </a:lnTo>
                  <a:lnTo>
                    <a:pt x="14" y="56"/>
                  </a:lnTo>
                  <a:lnTo>
                    <a:pt x="12" y="56"/>
                  </a:lnTo>
                  <a:lnTo>
                    <a:pt x="12" y="52"/>
                  </a:lnTo>
                  <a:lnTo>
                    <a:pt x="8" y="50"/>
                  </a:lnTo>
                  <a:lnTo>
                    <a:pt x="6" y="44"/>
                  </a:lnTo>
                  <a:lnTo>
                    <a:pt x="0" y="42"/>
                  </a:lnTo>
                  <a:lnTo>
                    <a:pt x="2" y="40"/>
                  </a:lnTo>
                  <a:lnTo>
                    <a:pt x="8" y="40"/>
                  </a:lnTo>
                  <a:lnTo>
                    <a:pt x="14" y="38"/>
                  </a:lnTo>
                  <a:lnTo>
                    <a:pt x="18" y="34"/>
                  </a:lnTo>
                  <a:lnTo>
                    <a:pt x="20" y="32"/>
                  </a:lnTo>
                  <a:lnTo>
                    <a:pt x="22" y="26"/>
                  </a:lnTo>
                  <a:lnTo>
                    <a:pt x="24" y="18"/>
                  </a:lnTo>
                  <a:lnTo>
                    <a:pt x="28" y="14"/>
                  </a:lnTo>
                  <a:lnTo>
                    <a:pt x="32" y="10"/>
                  </a:lnTo>
                  <a:lnTo>
                    <a:pt x="36" y="8"/>
                  </a:lnTo>
                  <a:lnTo>
                    <a:pt x="38" y="2"/>
                  </a:lnTo>
                  <a:lnTo>
                    <a:pt x="57" y="8"/>
                  </a:lnTo>
                  <a:lnTo>
                    <a:pt x="73" y="10"/>
                  </a:lnTo>
                  <a:lnTo>
                    <a:pt x="79" y="8"/>
                  </a:lnTo>
                  <a:lnTo>
                    <a:pt x="85" y="6"/>
                  </a:lnTo>
                  <a:lnTo>
                    <a:pt x="91" y="2"/>
                  </a:lnTo>
                  <a:lnTo>
                    <a:pt x="97" y="0"/>
                  </a:lnTo>
                  <a:lnTo>
                    <a:pt x="105" y="2"/>
                  </a:lnTo>
                  <a:lnTo>
                    <a:pt x="111" y="8"/>
                  </a:lnTo>
                  <a:lnTo>
                    <a:pt x="115" y="14"/>
                  </a:lnTo>
                  <a:lnTo>
                    <a:pt x="119" y="22"/>
                  </a:lnTo>
                  <a:lnTo>
                    <a:pt x="123" y="40"/>
                  </a:lnTo>
                  <a:lnTo>
                    <a:pt x="125" y="48"/>
                  </a:lnTo>
                  <a:lnTo>
                    <a:pt x="127" y="54"/>
                  </a:lnTo>
                  <a:lnTo>
                    <a:pt x="135" y="50"/>
                  </a:lnTo>
                  <a:lnTo>
                    <a:pt x="145" y="48"/>
                  </a:lnTo>
                  <a:lnTo>
                    <a:pt x="149" y="50"/>
                  </a:lnTo>
                  <a:lnTo>
                    <a:pt x="151" y="54"/>
                  </a:lnTo>
                  <a:lnTo>
                    <a:pt x="151" y="58"/>
                  </a:lnTo>
                  <a:lnTo>
                    <a:pt x="149" y="60"/>
                  </a:lnTo>
                  <a:lnTo>
                    <a:pt x="147" y="60"/>
                  </a:lnTo>
                  <a:lnTo>
                    <a:pt x="141" y="60"/>
                  </a:lnTo>
                  <a:lnTo>
                    <a:pt x="137" y="74"/>
                  </a:lnTo>
                  <a:lnTo>
                    <a:pt x="133" y="86"/>
                  </a:lnTo>
                  <a:lnTo>
                    <a:pt x="123" y="80"/>
                  </a:lnTo>
                  <a:lnTo>
                    <a:pt x="117" y="78"/>
                  </a:lnTo>
                  <a:lnTo>
                    <a:pt x="113" y="78"/>
                  </a:lnTo>
                  <a:lnTo>
                    <a:pt x="105" y="80"/>
                  </a:lnTo>
                  <a:lnTo>
                    <a:pt x="101" y="82"/>
                  </a:lnTo>
                  <a:lnTo>
                    <a:pt x="97" y="86"/>
                  </a:lnTo>
                  <a:lnTo>
                    <a:pt x="91" y="86"/>
                  </a:lnTo>
                  <a:lnTo>
                    <a:pt x="67" y="86"/>
                  </a:lnTo>
                  <a:lnTo>
                    <a:pt x="63" y="84"/>
                  </a:lnTo>
                  <a:lnTo>
                    <a:pt x="57" y="84"/>
                  </a:lnTo>
                  <a:lnTo>
                    <a:pt x="53" y="84"/>
                  </a:lnTo>
                  <a:lnTo>
                    <a:pt x="47" y="82"/>
                  </a:lnTo>
                  <a:lnTo>
                    <a:pt x="44" y="80"/>
                  </a:lnTo>
                  <a:lnTo>
                    <a:pt x="42" y="78"/>
                  </a:lnTo>
                  <a:lnTo>
                    <a:pt x="40" y="78"/>
                  </a:lnTo>
                  <a:lnTo>
                    <a:pt x="42" y="78"/>
                  </a:lnTo>
                  <a:close/>
                </a:path>
              </a:pathLst>
            </a:custGeom>
            <a:solidFill>
              <a:srgbClr val="C0C0C0"/>
            </a:solidFill>
            <a:ln w="12700">
              <a:solidFill>
                <a:schemeClr val="bg1"/>
              </a:solidFill>
              <a:round/>
              <a:headEnd/>
              <a:tailEnd/>
            </a:ln>
          </p:spPr>
          <p:txBody>
            <a:bodyPr/>
            <a:lstStyle/>
            <a:p>
              <a:endParaRPr lang="en-GB"/>
            </a:p>
          </p:txBody>
        </p:sp>
        <p:sp>
          <p:nvSpPr>
            <p:cNvPr id="58848" name="Freeform 140"/>
            <p:cNvSpPr>
              <a:spLocks/>
            </p:cNvSpPr>
            <p:nvPr/>
          </p:nvSpPr>
          <p:spPr bwMode="auto">
            <a:xfrm>
              <a:off x="2319" y="1939"/>
              <a:ext cx="276" cy="290"/>
            </a:xfrm>
            <a:custGeom>
              <a:avLst/>
              <a:gdLst>
                <a:gd name="T0" fmla="*/ 2147481162 w 276"/>
                <a:gd name="T1" fmla="*/ 2147481208 h 290"/>
                <a:gd name="T2" fmla="*/ 2147481162 w 276"/>
                <a:gd name="T3" fmla="*/ 2147481208 h 290"/>
                <a:gd name="T4" fmla="*/ 2147481162 w 276"/>
                <a:gd name="T5" fmla="*/ 2147481208 h 290"/>
                <a:gd name="T6" fmla="*/ 2147481162 w 276"/>
                <a:gd name="T7" fmla="*/ 2147481208 h 290"/>
                <a:gd name="T8" fmla="*/ 2147481162 w 276"/>
                <a:gd name="T9" fmla="*/ 2147481208 h 290"/>
                <a:gd name="T10" fmla="*/ 2147481162 w 276"/>
                <a:gd name="T11" fmla="*/ 2147481208 h 290"/>
                <a:gd name="T12" fmla="*/ 2147481162 w 276"/>
                <a:gd name="T13" fmla="*/ 2147481208 h 290"/>
                <a:gd name="T14" fmla="*/ 2147481162 w 276"/>
                <a:gd name="T15" fmla="*/ 2147481208 h 290"/>
                <a:gd name="T16" fmla="*/ 2147481162 w 276"/>
                <a:gd name="T17" fmla="*/ 2147481208 h 290"/>
                <a:gd name="T18" fmla="*/ 2147481162 w 276"/>
                <a:gd name="T19" fmla="*/ 2147481208 h 290"/>
                <a:gd name="T20" fmla="*/ 2147481162 w 276"/>
                <a:gd name="T21" fmla="*/ 0 h 290"/>
                <a:gd name="T22" fmla="*/ 2147481162 w 276"/>
                <a:gd name="T23" fmla="*/ 2147481208 h 290"/>
                <a:gd name="T24" fmla="*/ 2147481162 w 276"/>
                <a:gd name="T25" fmla="*/ 2147481208 h 290"/>
                <a:gd name="T26" fmla="*/ 2147481162 w 276"/>
                <a:gd name="T27" fmla="*/ 2147481208 h 290"/>
                <a:gd name="T28" fmla="*/ 2147481162 w 276"/>
                <a:gd name="T29" fmla="*/ 2147481208 h 290"/>
                <a:gd name="T30" fmla="*/ 2147481162 w 276"/>
                <a:gd name="T31" fmla="*/ 2147481208 h 290"/>
                <a:gd name="T32" fmla="*/ 2147481162 w 276"/>
                <a:gd name="T33" fmla="*/ 2147481208 h 290"/>
                <a:gd name="T34" fmla="*/ 2147481162 w 276"/>
                <a:gd name="T35" fmla="*/ 2147481208 h 290"/>
                <a:gd name="T36" fmla="*/ 2147481162 w 276"/>
                <a:gd name="T37" fmla="*/ 2147481208 h 290"/>
                <a:gd name="T38" fmla="*/ 2147481162 w 276"/>
                <a:gd name="T39" fmla="*/ 2147481208 h 290"/>
                <a:gd name="T40" fmla="*/ 2147481162 w 276"/>
                <a:gd name="T41" fmla="*/ 2147481208 h 290"/>
                <a:gd name="T42" fmla="*/ 2147481162 w 276"/>
                <a:gd name="T43" fmla="*/ 2147481208 h 290"/>
                <a:gd name="T44" fmla="*/ 2147481162 w 276"/>
                <a:gd name="T45" fmla="*/ 2147481208 h 290"/>
                <a:gd name="T46" fmla="*/ 2147481162 w 276"/>
                <a:gd name="T47" fmla="*/ 2147481208 h 290"/>
                <a:gd name="T48" fmla="*/ 2147481162 w 276"/>
                <a:gd name="T49" fmla="*/ 2147481208 h 290"/>
                <a:gd name="T50" fmla="*/ 2147481162 w 276"/>
                <a:gd name="T51" fmla="*/ 2147481208 h 290"/>
                <a:gd name="T52" fmla="*/ 2147481162 w 276"/>
                <a:gd name="T53" fmla="*/ 2147481208 h 290"/>
                <a:gd name="T54" fmla="*/ 2147481162 w 276"/>
                <a:gd name="T55" fmla="*/ 2147481208 h 290"/>
                <a:gd name="T56" fmla="*/ 2147481162 w 276"/>
                <a:gd name="T57" fmla="*/ 2147481208 h 290"/>
                <a:gd name="T58" fmla="*/ 2147481162 w 276"/>
                <a:gd name="T59" fmla="*/ 2147481208 h 290"/>
                <a:gd name="T60" fmla="*/ 2147481162 w 276"/>
                <a:gd name="T61" fmla="*/ 2147481208 h 290"/>
                <a:gd name="T62" fmla="*/ 2147481162 w 276"/>
                <a:gd name="T63" fmla="*/ 2147481208 h 290"/>
                <a:gd name="T64" fmla="*/ 2147481162 w 276"/>
                <a:gd name="T65" fmla="*/ 2147481208 h 290"/>
                <a:gd name="T66" fmla="*/ 2147481162 w 276"/>
                <a:gd name="T67" fmla="*/ 2147481208 h 290"/>
                <a:gd name="T68" fmla="*/ 2147481162 w 276"/>
                <a:gd name="T69" fmla="*/ 2147481208 h 290"/>
                <a:gd name="T70" fmla="*/ 2147481162 w 276"/>
                <a:gd name="T71" fmla="*/ 2147481208 h 290"/>
                <a:gd name="T72" fmla="*/ 2147481162 w 276"/>
                <a:gd name="T73" fmla="*/ 2147481208 h 290"/>
                <a:gd name="T74" fmla="*/ 2147481162 w 276"/>
                <a:gd name="T75" fmla="*/ 2147481208 h 290"/>
                <a:gd name="T76" fmla="*/ 0 w 276"/>
                <a:gd name="T77" fmla="*/ 2147481208 h 290"/>
                <a:gd name="T78" fmla="*/ 2147481162 w 276"/>
                <a:gd name="T79" fmla="*/ 2147481208 h 2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6"/>
                <a:gd name="T121" fmla="*/ 0 h 290"/>
                <a:gd name="T122" fmla="*/ 276 w 276"/>
                <a:gd name="T123" fmla="*/ 290 h 2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6" h="290">
                  <a:moveTo>
                    <a:pt x="2" y="202"/>
                  </a:moveTo>
                  <a:lnTo>
                    <a:pt x="8" y="190"/>
                  </a:lnTo>
                  <a:lnTo>
                    <a:pt x="12" y="184"/>
                  </a:lnTo>
                  <a:lnTo>
                    <a:pt x="16" y="184"/>
                  </a:lnTo>
                  <a:lnTo>
                    <a:pt x="22" y="182"/>
                  </a:lnTo>
                  <a:lnTo>
                    <a:pt x="20" y="188"/>
                  </a:lnTo>
                  <a:lnTo>
                    <a:pt x="22" y="192"/>
                  </a:lnTo>
                  <a:lnTo>
                    <a:pt x="26" y="186"/>
                  </a:lnTo>
                  <a:lnTo>
                    <a:pt x="28" y="186"/>
                  </a:lnTo>
                  <a:lnTo>
                    <a:pt x="30" y="184"/>
                  </a:lnTo>
                  <a:lnTo>
                    <a:pt x="32" y="186"/>
                  </a:lnTo>
                  <a:lnTo>
                    <a:pt x="34" y="188"/>
                  </a:lnTo>
                  <a:lnTo>
                    <a:pt x="36" y="190"/>
                  </a:lnTo>
                  <a:lnTo>
                    <a:pt x="38" y="190"/>
                  </a:lnTo>
                  <a:lnTo>
                    <a:pt x="42" y="188"/>
                  </a:lnTo>
                  <a:lnTo>
                    <a:pt x="46" y="186"/>
                  </a:lnTo>
                  <a:lnTo>
                    <a:pt x="112" y="186"/>
                  </a:lnTo>
                  <a:lnTo>
                    <a:pt x="114" y="178"/>
                  </a:lnTo>
                  <a:lnTo>
                    <a:pt x="116" y="170"/>
                  </a:lnTo>
                  <a:lnTo>
                    <a:pt x="112" y="170"/>
                  </a:lnTo>
                  <a:lnTo>
                    <a:pt x="110" y="166"/>
                  </a:lnTo>
                  <a:lnTo>
                    <a:pt x="96" y="0"/>
                  </a:lnTo>
                  <a:lnTo>
                    <a:pt x="126" y="0"/>
                  </a:lnTo>
                  <a:lnTo>
                    <a:pt x="224" y="72"/>
                  </a:lnTo>
                  <a:lnTo>
                    <a:pt x="224" y="76"/>
                  </a:lnTo>
                  <a:lnTo>
                    <a:pt x="228" y="82"/>
                  </a:lnTo>
                  <a:lnTo>
                    <a:pt x="236" y="90"/>
                  </a:lnTo>
                  <a:lnTo>
                    <a:pt x="248" y="94"/>
                  </a:lnTo>
                  <a:lnTo>
                    <a:pt x="260" y="98"/>
                  </a:lnTo>
                  <a:lnTo>
                    <a:pt x="260" y="114"/>
                  </a:lnTo>
                  <a:lnTo>
                    <a:pt x="276" y="112"/>
                  </a:lnTo>
                  <a:lnTo>
                    <a:pt x="276" y="164"/>
                  </a:lnTo>
                  <a:lnTo>
                    <a:pt x="270" y="174"/>
                  </a:lnTo>
                  <a:lnTo>
                    <a:pt x="266" y="182"/>
                  </a:lnTo>
                  <a:lnTo>
                    <a:pt x="258" y="186"/>
                  </a:lnTo>
                  <a:lnTo>
                    <a:pt x="248" y="188"/>
                  </a:lnTo>
                  <a:lnTo>
                    <a:pt x="234" y="188"/>
                  </a:lnTo>
                  <a:lnTo>
                    <a:pt x="222" y="190"/>
                  </a:lnTo>
                  <a:lnTo>
                    <a:pt x="200" y="196"/>
                  </a:lnTo>
                  <a:lnTo>
                    <a:pt x="162" y="210"/>
                  </a:lnTo>
                  <a:lnTo>
                    <a:pt x="158" y="212"/>
                  </a:lnTo>
                  <a:lnTo>
                    <a:pt x="156" y="214"/>
                  </a:lnTo>
                  <a:lnTo>
                    <a:pt x="152" y="220"/>
                  </a:lnTo>
                  <a:lnTo>
                    <a:pt x="148" y="226"/>
                  </a:lnTo>
                  <a:lnTo>
                    <a:pt x="146" y="228"/>
                  </a:lnTo>
                  <a:lnTo>
                    <a:pt x="142" y="228"/>
                  </a:lnTo>
                  <a:lnTo>
                    <a:pt x="134" y="226"/>
                  </a:lnTo>
                  <a:lnTo>
                    <a:pt x="134" y="238"/>
                  </a:lnTo>
                  <a:lnTo>
                    <a:pt x="134" y="244"/>
                  </a:lnTo>
                  <a:lnTo>
                    <a:pt x="132" y="248"/>
                  </a:lnTo>
                  <a:lnTo>
                    <a:pt x="124" y="252"/>
                  </a:lnTo>
                  <a:lnTo>
                    <a:pt x="118" y="258"/>
                  </a:lnTo>
                  <a:lnTo>
                    <a:pt x="116" y="262"/>
                  </a:lnTo>
                  <a:lnTo>
                    <a:pt x="116" y="266"/>
                  </a:lnTo>
                  <a:lnTo>
                    <a:pt x="114" y="274"/>
                  </a:lnTo>
                  <a:lnTo>
                    <a:pt x="112" y="282"/>
                  </a:lnTo>
                  <a:lnTo>
                    <a:pt x="108" y="286"/>
                  </a:lnTo>
                  <a:lnTo>
                    <a:pt x="102" y="290"/>
                  </a:lnTo>
                  <a:lnTo>
                    <a:pt x="98" y="282"/>
                  </a:lnTo>
                  <a:lnTo>
                    <a:pt x="88" y="286"/>
                  </a:lnTo>
                  <a:lnTo>
                    <a:pt x="82" y="288"/>
                  </a:lnTo>
                  <a:lnTo>
                    <a:pt x="76" y="290"/>
                  </a:lnTo>
                  <a:lnTo>
                    <a:pt x="70" y="288"/>
                  </a:lnTo>
                  <a:lnTo>
                    <a:pt x="66" y="284"/>
                  </a:lnTo>
                  <a:lnTo>
                    <a:pt x="62" y="270"/>
                  </a:lnTo>
                  <a:lnTo>
                    <a:pt x="58" y="256"/>
                  </a:lnTo>
                  <a:lnTo>
                    <a:pt x="54" y="250"/>
                  </a:lnTo>
                  <a:lnTo>
                    <a:pt x="48" y="248"/>
                  </a:lnTo>
                  <a:lnTo>
                    <a:pt x="46" y="250"/>
                  </a:lnTo>
                  <a:lnTo>
                    <a:pt x="44" y="252"/>
                  </a:lnTo>
                  <a:lnTo>
                    <a:pt x="36" y="252"/>
                  </a:lnTo>
                  <a:lnTo>
                    <a:pt x="22" y="250"/>
                  </a:lnTo>
                  <a:lnTo>
                    <a:pt x="12" y="248"/>
                  </a:lnTo>
                  <a:lnTo>
                    <a:pt x="12" y="240"/>
                  </a:lnTo>
                  <a:lnTo>
                    <a:pt x="12" y="234"/>
                  </a:lnTo>
                  <a:lnTo>
                    <a:pt x="8" y="224"/>
                  </a:lnTo>
                  <a:lnTo>
                    <a:pt x="4" y="214"/>
                  </a:lnTo>
                  <a:lnTo>
                    <a:pt x="0" y="200"/>
                  </a:lnTo>
                  <a:lnTo>
                    <a:pt x="2" y="200"/>
                  </a:lnTo>
                  <a:lnTo>
                    <a:pt x="2" y="202"/>
                  </a:lnTo>
                  <a:close/>
                </a:path>
              </a:pathLst>
            </a:custGeom>
            <a:solidFill>
              <a:srgbClr val="C0C0C0"/>
            </a:solidFill>
            <a:ln w="12700">
              <a:solidFill>
                <a:schemeClr val="bg1"/>
              </a:solidFill>
              <a:round/>
              <a:headEnd/>
              <a:tailEnd/>
            </a:ln>
          </p:spPr>
          <p:txBody>
            <a:bodyPr/>
            <a:lstStyle/>
            <a:p>
              <a:endParaRPr lang="en-GB"/>
            </a:p>
          </p:txBody>
        </p:sp>
        <p:sp>
          <p:nvSpPr>
            <p:cNvPr id="58849" name="Freeform 141"/>
            <p:cNvSpPr>
              <a:spLocks/>
            </p:cNvSpPr>
            <p:nvPr/>
          </p:nvSpPr>
          <p:spPr bwMode="auto">
            <a:xfrm>
              <a:off x="2527" y="1967"/>
              <a:ext cx="266" cy="232"/>
            </a:xfrm>
            <a:custGeom>
              <a:avLst/>
              <a:gdLst>
                <a:gd name="T0" fmla="*/ 2147481126 w 266"/>
                <a:gd name="T1" fmla="*/ 2147481547 h 232"/>
                <a:gd name="T2" fmla="*/ 2147481126 w 266"/>
                <a:gd name="T3" fmla="*/ 2147481547 h 232"/>
                <a:gd name="T4" fmla="*/ 2147481126 w 266"/>
                <a:gd name="T5" fmla="*/ 0 h 232"/>
                <a:gd name="T6" fmla="*/ 2147481126 w 266"/>
                <a:gd name="T7" fmla="*/ 0 h 232"/>
                <a:gd name="T8" fmla="*/ 2147481126 w 266"/>
                <a:gd name="T9" fmla="*/ 2147481547 h 232"/>
                <a:gd name="T10" fmla="*/ 2147481126 w 266"/>
                <a:gd name="T11" fmla="*/ 2147481547 h 232"/>
                <a:gd name="T12" fmla="*/ 2147481126 w 266"/>
                <a:gd name="T13" fmla="*/ 2147481547 h 232"/>
                <a:gd name="T14" fmla="*/ 2147481126 w 266"/>
                <a:gd name="T15" fmla="*/ 2147481547 h 232"/>
                <a:gd name="T16" fmla="*/ 2147481126 w 266"/>
                <a:gd name="T17" fmla="*/ 2147481547 h 232"/>
                <a:gd name="T18" fmla="*/ 0 w 266"/>
                <a:gd name="T19" fmla="*/ 2147481547 h 232"/>
                <a:gd name="T20" fmla="*/ 2147481126 w 266"/>
                <a:gd name="T21" fmla="*/ 2147481547 h 232"/>
                <a:gd name="T22" fmla="*/ 2147481126 w 266"/>
                <a:gd name="T23" fmla="*/ 2147481547 h 232"/>
                <a:gd name="T24" fmla="*/ 2147481126 w 266"/>
                <a:gd name="T25" fmla="*/ 2147481547 h 232"/>
                <a:gd name="T26" fmla="*/ 2147481126 w 266"/>
                <a:gd name="T27" fmla="*/ 2147481547 h 232"/>
                <a:gd name="T28" fmla="*/ 2147481126 w 266"/>
                <a:gd name="T29" fmla="*/ 2147481547 h 232"/>
                <a:gd name="T30" fmla="*/ 2147481126 w 266"/>
                <a:gd name="T31" fmla="*/ 2147481547 h 232"/>
                <a:gd name="T32" fmla="*/ 2147481126 w 266"/>
                <a:gd name="T33" fmla="*/ 2147481547 h 232"/>
                <a:gd name="T34" fmla="*/ 2147481126 w 266"/>
                <a:gd name="T35" fmla="*/ 2147481547 h 232"/>
                <a:gd name="T36" fmla="*/ 2147481126 w 266"/>
                <a:gd name="T37" fmla="*/ 2147481547 h 232"/>
                <a:gd name="T38" fmla="*/ 2147481126 w 266"/>
                <a:gd name="T39" fmla="*/ 2147481547 h 232"/>
                <a:gd name="T40" fmla="*/ 2147481126 w 266"/>
                <a:gd name="T41" fmla="*/ 2147481547 h 232"/>
                <a:gd name="T42" fmla="*/ 2147481126 w 266"/>
                <a:gd name="T43" fmla="*/ 2147481547 h 232"/>
                <a:gd name="T44" fmla="*/ 2147481126 w 266"/>
                <a:gd name="T45" fmla="*/ 2147481547 h 232"/>
                <a:gd name="T46" fmla="*/ 2147481126 w 266"/>
                <a:gd name="T47" fmla="*/ 2147481547 h 232"/>
                <a:gd name="T48" fmla="*/ 2147481126 w 266"/>
                <a:gd name="T49" fmla="*/ 2147481547 h 232"/>
                <a:gd name="T50" fmla="*/ 2147481126 w 266"/>
                <a:gd name="T51" fmla="*/ 2147481547 h 232"/>
                <a:gd name="T52" fmla="*/ 2147481126 w 266"/>
                <a:gd name="T53" fmla="*/ 2147481547 h 232"/>
                <a:gd name="T54" fmla="*/ 2147481126 w 266"/>
                <a:gd name="T55" fmla="*/ 2147481547 h 232"/>
                <a:gd name="T56" fmla="*/ 2147481126 w 266"/>
                <a:gd name="T57" fmla="*/ 2147481547 h 232"/>
                <a:gd name="T58" fmla="*/ 2147481126 w 266"/>
                <a:gd name="T59" fmla="*/ 2147481547 h 232"/>
                <a:gd name="T60" fmla="*/ 2147481126 w 266"/>
                <a:gd name="T61" fmla="*/ 2147481547 h 232"/>
                <a:gd name="T62" fmla="*/ 2147481126 w 266"/>
                <a:gd name="T63" fmla="*/ 2147481547 h 232"/>
                <a:gd name="T64" fmla="*/ 2147481126 w 266"/>
                <a:gd name="T65" fmla="*/ 2147481547 h 232"/>
                <a:gd name="T66" fmla="*/ 2147481126 w 266"/>
                <a:gd name="T67" fmla="*/ 2147481547 h 232"/>
                <a:gd name="T68" fmla="*/ 2147481126 w 266"/>
                <a:gd name="T69" fmla="*/ 2147481547 h 232"/>
                <a:gd name="T70" fmla="*/ 2147481126 w 266"/>
                <a:gd name="T71" fmla="*/ 2147481547 h 232"/>
                <a:gd name="T72" fmla="*/ 2147481126 w 266"/>
                <a:gd name="T73" fmla="*/ 2147481547 h 232"/>
                <a:gd name="T74" fmla="*/ 2147481126 w 266"/>
                <a:gd name="T75" fmla="*/ 2147481547 h 232"/>
                <a:gd name="T76" fmla="*/ 2147481126 w 266"/>
                <a:gd name="T77" fmla="*/ 2147481547 h 232"/>
                <a:gd name="T78" fmla="*/ 2147481126 w 266"/>
                <a:gd name="T79" fmla="*/ 2147481547 h 232"/>
                <a:gd name="T80" fmla="*/ 2147481126 w 266"/>
                <a:gd name="T81" fmla="*/ 2147481547 h 2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6"/>
                <a:gd name="T124" fmla="*/ 0 h 232"/>
                <a:gd name="T125" fmla="*/ 266 w 266"/>
                <a:gd name="T126" fmla="*/ 232 h 23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6" h="232">
                  <a:moveTo>
                    <a:pt x="250" y="6"/>
                  </a:moveTo>
                  <a:lnTo>
                    <a:pt x="234" y="14"/>
                  </a:lnTo>
                  <a:lnTo>
                    <a:pt x="230" y="8"/>
                  </a:lnTo>
                  <a:lnTo>
                    <a:pt x="226" y="4"/>
                  </a:lnTo>
                  <a:lnTo>
                    <a:pt x="220" y="2"/>
                  </a:lnTo>
                  <a:lnTo>
                    <a:pt x="214" y="0"/>
                  </a:lnTo>
                  <a:lnTo>
                    <a:pt x="204" y="0"/>
                  </a:lnTo>
                  <a:lnTo>
                    <a:pt x="200" y="0"/>
                  </a:lnTo>
                  <a:lnTo>
                    <a:pt x="198" y="0"/>
                  </a:lnTo>
                  <a:lnTo>
                    <a:pt x="122" y="50"/>
                  </a:lnTo>
                  <a:lnTo>
                    <a:pt x="94" y="80"/>
                  </a:lnTo>
                  <a:lnTo>
                    <a:pt x="68" y="84"/>
                  </a:lnTo>
                  <a:lnTo>
                    <a:pt x="68" y="136"/>
                  </a:lnTo>
                  <a:lnTo>
                    <a:pt x="62" y="146"/>
                  </a:lnTo>
                  <a:lnTo>
                    <a:pt x="58" y="154"/>
                  </a:lnTo>
                  <a:lnTo>
                    <a:pt x="50" y="158"/>
                  </a:lnTo>
                  <a:lnTo>
                    <a:pt x="40" y="160"/>
                  </a:lnTo>
                  <a:lnTo>
                    <a:pt x="18" y="162"/>
                  </a:lnTo>
                  <a:lnTo>
                    <a:pt x="0" y="166"/>
                  </a:lnTo>
                  <a:lnTo>
                    <a:pt x="0" y="178"/>
                  </a:lnTo>
                  <a:lnTo>
                    <a:pt x="4" y="184"/>
                  </a:lnTo>
                  <a:lnTo>
                    <a:pt x="10" y="186"/>
                  </a:lnTo>
                  <a:lnTo>
                    <a:pt x="14" y="190"/>
                  </a:lnTo>
                  <a:lnTo>
                    <a:pt x="16" y="194"/>
                  </a:lnTo>
                  <a:lnTo>
                    <a:pt x="16" y="200"/>
                  </a:lnTo>
                  <a:lnTo>
                    <a:pt x="16" y="204"/>
                  </a:lnTo>
                  <a:lnTo>
                    <a:pt x="16" y="208"/>
                  </a:lnTo>
                  <a:lnTo>
                    <a:pt x="20" y="212"/>
                  </a:lnTo>
                  <a:lnTo>
                    <a:pt x="26" y="212"/>
                  </a:lnTo>
                  <a:lnTo>
                    <a:pt x="32" y="214"/>
                  </a:lnTo>
                  <a:lnTo>
                    <a:pt x="36" y="218"/>
                  </a:lnTo>
                  <a:lnTo>
                    <a:pt x="36" y="220"/>
                  </a:lnTo>
                  <a:lnTo>
                    <a:pt x="46" y="220"/>
                  </a:lnTo>
                  <a:lnTo>
                    <a:pt x="50" y="226"/>
                  </a:lnTo>
                  <a:lnTo>
                    <a:pt x="56" y="232"/>
                  </a:lnTo>
                  <a:lnTo>
                    <a:pt x="60" y="216"/>
                  </a:lnTo>
                  <a:lnTo>
                    <a:pt x="66" y="202"/>
                  </a:lnTo>
                  <a:lnTo>
                    <a:pt x="70" y="196"/>
                  </a:lnTo>
                  <a:lnTo>
                    <a:pt x="76" y="192"/>
                  </a:lnTo>
                  <a:lnTo>
                    <a:pt x="82" y="188"/>
                  </a:lnTo>
                  <a:lnTo>
                    <a:pt x="92" y="188"/>
                  </a:lnTo>
                  <a:lnTo>
                    <a:pt x="96" y="188"/>
                  </a:lnTo>
                  <a:lnTo>
                    <a:pt x="100" y="190"/>
                  </a:lnTo>
                  <a:lnTo>
                    <a:pt x="106" y="196"/>
                  </a:lnTo>
                  <a:lnTo>
                    <a:pt x="112" y="202"/>
                  </a:lnTo>
                  <a:lnTo>
                    <a:pt x="114" y="204"/>
                  </a:lnTo>
                  <a:lnTo>
                    <a:pt x="118" y="206"/>
                  </a:lnTo>
                  <a:lnTo>
                    <a:pt x="122" y="204"/>
                  </a:lnTo>
                  <a:lnTo>
                    <a:pt x="124" y="202"/>
                  </a:lnTo>
                  <a:lnTo>
                    <a:pt x="126" y="200"/>
                  </a:lnTo>
                  <a:lnTo>
                    <a:pt x="130" y="198"/>
                  </a:lnTo>
                  <a:lnTo>
                    <a:pt x="138" y="200"/>
                  </a:lnTo>
                  <a:lnTo>
                    <a:pt x="142" y="204"/>
                  </a:lnTo>
                  <a:lnTo>
                    <a:pt x="146" y="206"/>
                  </a:lnTo>
                  <a:lnTo>
                    <a:pt x="154" y="208"/>
                  </a:lnTo>
                  <a:lnTo>
                    <a:pt x="162" y="206"/>
                  </a:lnTo>
                  <a:lnTo>
                    <a:pt x="168" y="202"/>
                  </a:lnTo>
                  <a:lnTo>
                    <a:pt x="174" y="198"/>
                  </a:lnTo>
                  <a:lnTo>
                    <a:pt x="184" y="196"/>
                  </a:lnTo>
                  <a:lnTo>
                    <a:pt x="190" y="196"/>
                  </a:lnTo>
                  <a:lnTo>
                    <a:pt x="194" y="198"/>
                  </a:lnTo>
                  <a:lnTo>
                    <a:pt x="198" y="200"/>
                  </a:lnTo>
                  <a:lnTo>
                    <a:pt x="206" y="202"/>
                  </a:lnTo>
                  <a:lnTo>
                    <a:pt x="212" y="200"/>
                  </a:lnTo>
                  <a:lnTo>
                    <a:pt x="218" y="196"/>
                  </a:lnTo>
                  <a:lnTo>
                    <a:pt x="228" y="188"/>
                  </a:lnTo>
                  <a:lnTo>
                    <a:pt x="230" y="178"/>
                  </a:lnTo>
                  <a:lnTo>
                    <a:pt x="232" y="168"/>
                  </a:lnTo>
                  <a:lnTo>
                    <a:pt x="236" y="160"/>
                  </a:lnTo>
                  <a:lnTo>
                    <a:pt x="242" y="154"/>
                  </a:lnTo>
                  <a:lnTo>
                    <a:pt x="252" y="140"/>
                  </a:lnTo>
                  <a:lnTo>
                    <a:pt x="256" y="134"/>
                  </a:lnTo>
                  <a:lnTo>
                    <a:pt x="260" y="126"/>
                  </a:lnTo>
                  <a:lnTo>
                    <a:pt x="260" y="82"/>
                  </a:lnTo>
                  <a:lnTo>
                    <a:pt x="260" y="76"/>
                  </a:lnTo>
                  <a:lnTo>
                    <a:pt x="262" y="72"/>
                  </a:lnTo>
                  <a:lnTo>
                    <a:pt x="264" y="68"/>
                  </a:lnTo>
                  <a:lnTo>
                    <a:pt x="266" y="62"/>
                  </a:lnTo>
                  <a:lnTo>
                    <a:pt x="264" y="50"/>
                  </a:lnTo>
                  <a:lnTo>
                    <a:pt x="258" y="36"/>
                  </a:lnTo>
                  <a:lnTo>
                    <a:pt x="252" y="22"/>
                  </a:lnTo>
                  <a:lnTo>
                    <a:pt x="248" y="8"/>
                  </a:lnTo>
                  <a:lnTo>
                    <a:pt x="250" y="6"/>
                  </a:lnTo>
                  <a:close/>
                </a:path>
              </a:pathLst>
            </a:custGeom>
            <a:solidFill>
              <a:srgbClr val="C0C0C0"/>
            </a:solidFill>
            <a:ln w="12700">
              <a:solidFill>
                <a:schemeClr val="bg1"/>
              </a:solidFill>
              <a:round/>
              <a:headEnd/>
              <a:tailEnd/>
            </a:ln>
          </p:spPr>
          <p:txBody>
            <a:bodyPr/>
            <a:lstStyle/>
            <a:p>
              <a:endParaRPr lang="en-GB"/>
            </a:p>
          </p:txBody>
        </p:sp>
        <p:sp>
          <p:nvSpPr>
            <p:cNvPr id="58850" name="Freeform 142"/>
            <p:cNvSpPr>
              <a:spLocks/>
            </p:cNvSpPr>
            <p:nvPr/>
          </p:nvSpPr>
          <p:spPr bwMode="auto">
            <a:xfrm>
              <a:off x="3648" y="1577"/>
              <a:ext cx="136" cy="78"/>
            </a:xfrm>
            <a:custGeom>
              <a:avLst/>
              <a:gdLst>
                <a:gd name="T0" fmla="*/ 2147481148 w 136"/>
                <a:gd name="T1" fmla="*/ 2147481272 h 78"/>
                <a:gd name="T2" fmla="*/ 2147481148 w 136"/>
                <a:gd name="T3" fmla="*/ 2147481272 h 78"/>
                <a:gd name="T4" fmla="*/ 2147481148 w 136"/>
                <a:gd name="T5" fmla="*/ 2147481272 h 78"/>
                <a:gd name="T6" fmla="*/ 2147481148 w 136"/>
                <a:gd name="T7" fmla="*/ 2147481272 h 78"/>
                <a:gd name="T8" fmla="*/ 2147481148 w 136"/>
                <a:gd name="T9" fmla="*/ 2147481272 h 78"/>
                <a:gd name="T10" fmla="*/ 2147481148 w 136"/>
                <a:gd name="T11" fmla="*/ 2147481272 h 78"/>
                <a:gd name="T12" fmla="*/ 2147481148 w 136"/>
                <a:gd name="T13" fmla="*/ 2147481272 h 78"/>
                <a:gd name="T14" fmla="*/ 2147481148 w 136"/>
                <a:gd name="T15" fmla="*/ 2147481272 h 78"/>
                <a:gd name="T16" fmla="*/ 2147481148 w 136"/>
                <a:gd name="T17" fmla="*/ 2147481272 h 78"/>
                <a:gd name="T18" fmla="*/ 0 w 136"/>
                <a:gd name="T19" fmla="*/ 2147481272 h 78"/>
                <a:gd name="T20" fmla="*/ 2147481148 w 136"/>
                <a:gd name="T21" fmla="*/ 2147481272 h 78"/>
                <a:gd name="T22" fmla="*/ 2147481148 w 136"/>
                <a:gd name="T23" fmla="*/ 2147481272 h 78"/>
                <a:gd name="T24" fmla="*/ 2147481148 w 136"/>
                <a:gd name="T25" fmla="*/ 2147481272 h 78"/>
                <a:gd name="T26" fmla="*/ 2147481148 w 136"/>
                <a:gd name="T27" fmla="*/ 2147481272 h 78"/>
                <a:gd name="T28" fmla="*/ 2147481148 w 136"/>
                <a:gd name="T29" fmla="*/ 2147481272 h 78"/>
                <a:gd name="T30" fmla="*/ 2147481148 w 136"/>
                <a:gd name="T31" fmla="*/ 2147481272 h 78"/>
                <a:gd name="T32" fmla="*/ 2147481148 w 136"/>
                <a:gd name="T33" fmla="*/ 2147481272 h 78"/>
                <a:gd name="T34" fmla="*/ 2147481148 w 136"/>
                <a:gd name="T35" fmla="*/ 2147481272 h 78"/>
                <a:gd name="T36" fmla="*/ 2147481148 w 136"/>
                <a:gd name="T37" fmla="*/ 0 h 78"/>
                <a:gd name="T38" fmla="*/ 2147481148 w 136"/>
                <a:gd name="T39" fmla="*/ 2147481272 h 78"/>
                <a:gd name="T40" fmla="*/ 2147481148 w 136"/>
                <a:gd name="T41" fmla="*/ 2147481272 h 78"/>
                <a:gd name="T42" fmla="*/ 2147481148 w 136"/>
                <a:gd name="T43" fmla="*/ 2147481272 h 78"/>
                <a:gd name="T44" fmla="*/ 2147481148 w 136"/>
                <a:gd name="T45" fmla="*/ 2147481272 h 78"/>
                <a:gd name="T46" fmla="*/ 2147481148 w 136"/>
                <a:gd name="T47" fmla="*/ 2147481272 h 78"/>
                <a:gd name="T48" fmla="*/ 2147481148 w 136"/>
                <a:gd name="T49" fmla="*/ 2147481272 h 78"/>
                <a:gd name="T50" fmla="*/ 2147481148 w 136"/>
                <a:gd name="T51" fmla="*/ 2147481272 h 78"/>
                <a:gd name="T52" fmla="*/ 2147481148 w 136"/>
                <a:gd name="T53" fmla="*/ 2147481272 h 78"/>
                <a:gd name="T54" fmla="*/ 2147481148 w 136"/>
                <a:gd name="T55" fmla="*/ 2147481272 h 78"/>
                <a:gd name="T56" fmla="*/ 2147481148 w 136"/>
                <a:gd name="T57" fmla="*/ 2147481272 h 78"/>
                <a:gd name="T58" fmla="*/ 2147481148 w 136"/>
                <a:gd name="T59" fmla="*/ 2147481272 h 78"/>
                <a:gd name="T60" fmla="*/ 2147481148 w 136"/>
                <a:gd name="T61" fmla="*/ 2147481272 h 78"/>
                <a:gd name="T62" fmla="*/ 2147481148 w 136"/>
                <a:gd name="T63" fmla="*/ 2147481272 h 78"/>
                <a:gd name="T64" fmla="*/ 2147481148 w 136"/>
                <a:gd name="T65" fmla="*/ 2147481272 h 78"/>
                <a:gd name="T66" fmla="*/ 2147481148 w 136"/>
                <a:gd name="T67" fmla="*/ 2147481272 h 78"/>
                <a:gd name="T68" fmla="*/ 2147481148 w 136"/>
                <a:gd name="T69" fmla="*/ 2147481272 h 78"/>
                <a:gd name="T70" fmla="*/ 2147481148 w 136"/>
                <a:gd name="T71" fmla="*/ 2147481272 h 78"/>
                <a:gd name="T72" fmla="*/ 2147481148 w 136"/>
                <a:gd name="T73" fmla="*/ 2147481272 h 78"/>
                <a:gd name="T74" fmla="*/ 2147481148 w 136"/>
                <a:gd name="T75" fmla="*/ 2147481272 h 78"/>
                <a:gd name="T76" fmla="*/ 2147481148 w 136"/>
                <a:gd name="T77" fmla="*/ 2147481272 h 78"/>
                <a:gd name="T78" fmla="*/ 2147481148 w 136"/>
                <a:gd name="T79" fmla="*/ 2147481272 h 78"/>
                <a:gd name="T80" fmla="*/ 2147481148 w 136"/>
                <a:gd name="T81" fmla="*/ 2147481272 h 78"/>
                <a:gd name="T82" fmla="*/ 2147481148 w 136"/>
                <a:gd name="T83" fmla="*/ 2147481272 h 78"/>
                <a:gd name="T84" fmla="*/ 2147481148 w 136"/>
                <a:gd name="T85" fmla="*/ 2147481272 h 78"/>
                <a:gd name="T86" fmla="*/ 2147481148 w 136"/>
                <a:gd name="T87" fmla="*/ 2147481272 h 78"/>
                <a:gd name="T88" fmla="*/ 2147481148 w 136"/>
                <a:gd name="T89" fmla="*/ 2147481272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
                <a:gd name="T136" fmla="*/ 0 h 78"/>
                <a:gd name="T137" fmla="*/ 136 w 136"/>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 h="78">
                  <a:moveTo>
                    <a:pt x="14" y="66"/>
                  </a:moveTo>
                  <a:lnTo>
                    <a:pt x="22" y="64"/>
                  </a:lnTo>
                  <a:lnTo>
                    <a:pt x="32" y="60"/>
                  </a:lnTo>
                  <a:lnTo>
                    <a:pt x="40" y="56"/>
                  </a:lnTo>
                  <a:lnTo>
                    <a:pt x="46" y="48"/>
                  </a:lnTo>
                  <a:lnTo>
                    <a:pt x="36" y="44"/>
                  </a:lnTo>
                  <a:lnTo>
                    <a:pt x="22" y="36"/>
                  </a:lnTo>
                  <a:lnTo>
                    <a:pt x="18" y="40"/>
                  </a:lnTo>
                  <a:lnTo>
                    <a:pt x="8" y="38"/>
                  </a:lnTo>
                  <a:lnTo>
                    <a:pt x="0" y="36"/>
                  </a:lnTo>
                  <a:lnTo>
                    <a:pt x="4" y="30"/>
                  </a:lnTo>
                  <a:lnTo>
                    <a:pt x="8" y="22"/>
                  </a:lnTo>
                  <a:lnTo>
                    <a:pt x="8" y="10"/>
                  </a:lnTo>
                  <a:lnTo>
                    <a:pt x="20" y="8"/>
                  </a:lnTo>
                  <a:lnTo>
                    <a:pt x="26" y="10"/>
                  </a:lnTo>
                  <a:lnTo>
                    <a:pt x="32" y="14"/>
                  </a:lnTo>
                  <a:lnTo>
                    <a:pt x="42" y="14"/>
                  </a:lnTo>
                  <a:lnTo>
                    <a:pt x="42" y="6"/>
                  </a:lnTo>
                  <a:lnTo>
                    <a:pt x="52" y="0"/>
                  </a:lnTo>
                  <a:lnTo>
                    <a:pt x="62" y="2"/>
                  </a:lnTo>
                  <a:lnTo>
                    <a:pt x="68" y="8"/>
                  </a:lnTo>
                  <a:lnTo>
                    <a:pt x="78" y="10"/>
                  </a:lnTo>
                  <a:lnTo>
                    <a:pt x="94" y="8"/>
                  </a:lnTo>
                  <a:lnTo>
                    <a:pt x="108" y="8"/>
                  </a:lnTo>
                  <a:lnTo>
                    <a:pt x="122" y="8"/>
                  </a:lnTo>
                  <a:lnTo>
                    <a:pt x="136" y="14"/>
                  </a:lnTo>
                  <a:lnTo>
                    <a:pt x="132" y="20"/>
                  </a:lnTo>
                  <a:lnTo>
                    <a:pt x="126" y="26"/>
                  </a:lnTo>
                  <a:lnTo>
                    <a:pt x="120" y="32"/>
                  </a:lnTo>
                  <a:lnTo>
                    <a:pt x="114" y="40"/>
                  </a:lnTo>
                  <a:lnTo>
                    <a:pt x="106" y="46"/>
                  </a:lnTo>
                  <a:lnTo>
                    <a:pt x="96" y="54"/>
                  </a:lnTo>
                  <a:lnTo>
                    <a:pt x="84" y="54"/>
                  </a:lnTo>
                  <a:lnTo>
                    <a:pt x="74" y="56"/>
                  </a:lnTo>
                  <a:lnTo>
                    <a:pt x="66" y="58"/>
                  </a:lnTo>
                  <a:lnTo>
                    <a:pt x="60" y="62"/>
                  </a:lnTo>
                  <a:lnTo>
                    <a:pt x="56" y="70"/>
                  </a:lnTo>
                  <a:lnTo>
                    <a:pt x="56" y="76"/>
                  </a:lnTo>
                  <a:lnTo>
                    <a:pt x="48" y="76"/>
                  </a:lnTo>
                  <a:lnTo>
                    <a:pt x="42" y="78"/>
                  </a:lnTo>
                  <a:lnTo>
                    <a:pt x="34" y="78"/>
                  </a:lnTo>
                  <a:lnTo>
                    <a:pt x="26" y="76"/>
                  </a:lnTo>
                  <a:lnTo>
                    <a:pt x="20" y="76"/>
                  </a:lnTo>
                  <a:lnTo>
                    <a:pt x="12" y="76"/>
                  </a:lnTo>
                  <a:lnTo>
                    <a:pt x="14" y="66"/>
                  </a:lnTo>
                  <a:close/>
                </a:path>
              </a:pathLst>
            </a:custGeom>
            <a:solidFill>
              <a:srgbClr val="C0C0C0"/>
            </a:solidFill>
            <a:ln w="12700">
              <a:solidFill>
                <a:schemeClr val="bg1"/>
              </a:solidFill>
              <a:round/>
              <a:headEnd/>
              <a:tailEnd/>
            </a:ln>
          </p:spPr>
          <p:txBody>
            <a:bodyPr/>
            <a:lstStyle/>
            <a:p>
              <a:endParaRPr lang="en-GB"/>
            </a:p>
          </p:txBody>
        </p:sp>
        <p:sp>
          <p:nvSpPr>
            <p:cNvPr id="58851" name="Freeform 143"/>
            <p:cNvSpPr>
              <a:spLocks/>
            </p:cNvSpPr>
            <p:nvPr/>
          </p:nvSpPr>
          <p:spPr bwMode="auto">
            <a:xfrm>
              <a:off x="2643" y="931"/>
              <a:ext cx="152" cy="54"/>
            </a:xfrm>
            <a:custGeom>
              <a:avLst/>
              <a:gdLst>
                <a:gd name="T0" fmla="*/ 2147481250 w 152"/>
                <a:gd name="T1" fmla="*/ 2147481505 h 54"/>
                <a:gd name="T2" fmla="*/ 2147481250 w 152"/>
                <a:gd name="T3" fmla="*/ 2147481505 h 54"/>
                <a:gd name="T4" fmla="*/ 2147481250 w 152"/>
                <a:gd name="T5" fmla="*/ 2147481505 h 54"/>
                <a:gd name="T6" fmla="*/ 0 w 152"/>
                <a:gd name="T7" fmla="*/ 2147481505 h 54"/>
                <a:gd name="T8" fmla="*/ 0 w 152"/>
                <a:gd name="T9" fmla="*/ 2147481505 h 54"/>
                <a:gd name="T10" fmla="*/ 2147481250 w 152"/>
                <a:gd name="T11" fmla="*/ 2147481505 h 54"/>
                <a:gd name="T12" fmla="*/ 2147481250 w 152"/>
                <a:gd name="T13" fmla="*/ 2147481505 h 54"/>
                <a:gd name="T14" fmla="*/ 2147481250 w 152"/>
                <a:gd name="T15" fmla="*/ 2147481505 h 54"/>
                <a:gd name="T16" fmla="*/ 2147481250 w 152"/>
                <a:gd name="T17" fmla="*/ 2147481505 h 54"/>
                <a:gd name="T18" fmla="*/ 2147481250 w 152"/>
                <a:gd name="T19" fmla="*/ 2147481505 h 54"/>
                <a:gd name="T20" fmla="*/ 2147481250 w 152"/>
                <a:gd name="T21" fmla="*/ 2147481505 h 54"/>
                <a:gd name="T22" fmla="*/ 2147481250 w 152"/>
                <a:gd name="T23" fmla="*/ 2147481505 h 54"/>
                <a:gd name="T24" fmla="*/ 2147481250 w 152"/>
                <a:gd name="T25" fmla="*/ 0 h 54"/>
                <a:gd name="T26" fmla="*/ 2147481250 w 152"/>
                <a:gd name="T27" fmla="*/ 0 h 54"/>
                <a:gd name="T28" fmla="*/ 2147481250 w 152"/>
                <a:gd name="T29" fmla="*/ 2147481505 h 54"/>
                <a:gd name="T30" fmla="*/ 2147481250 w 152"/>
                <a:gd name="T31" fmla="*/ 2147481505 h 54"/>
                <a:gd name="T32" fmla="*/ 2147481250 w 152"/>
                <a:gd name="T33" fmla="*/ 2147481505 h 54"/>
                <a:gd name="T34" fmla="*/ 2147481250 w 152"/>
                <a:gd name="T35" fmla="*/ 2147481505 h 54"/>
                <a:gd name="T36" fmla="*/ 2147481250 w 152"/>
                <a:gd name="T37" fmla="*/ 2147481505 h 54"/>
                <a:gd name="T38" fmla="*/ 2147481250 w 152"/>
                <a:gd name="T39" fmla="*/ 2147481505 h 54"/>
                <a:gd name="T40" fmla="*/ 2147481250 w 152"/>
                <a:gd name="T41" fmla="*/ 2147481505 h 54"/>
                <a:gd name="T42" fmla="*/ 2147481250 w 152"/>
                <a:gd name="T43" fmla="*/ 2147481505 h 54"/>
                <a:gd name="T44" fmla="*/ 2147481250 w 152"/>
                <a:gd name="T45" fmla="*/ 2147481505 h 54"/>
                <a:gd name="T46" fmla="*/ 2147481250 w 152"/>
                <a:gd name="T47" fmla="*/ 2147481505 h 54"/>
                <a:gd name="T48" fmla="*/ 2147481250 w 152"/>
                <a:gd name="T49" fmla="*/ 2147481505 h 54"/>
                <a:gd name="T50" fmla="*/ 2147481250 w 152"/>
                <a:gd name="T51" fmla="*/ 2147481505 h 54"/>
                <a:gd name="T52" fmla="*/ 2147481250 w 152"/>
                <a:gd name="T53" fmla="*/ 2147481505 h 54"/>
                <a:gd name="T54" fmla="*/ 2147481250 w 152"/>
                <a:gd name="T55" fmla="*/ 2147481505 h 54"/>
                <a:gd name="T56" fmla="*/ 2147481250 w 152"/>
                <a:gd name="T57" fmla="*/ 2147481505 h 54"/>
                <a:gd name="T58" fmla="*/ 2147481250 w 152"/>
                <a:gd name="T59" fmla="*/ 2147481505 h 54"/>
                <a:gd name="T60" fmla="*/ 2147481250 w 152"/>
                <a:gd name="T61" fmla="*/ 2147481505 h 54"/>
                <a:gd name="T62" fmla="*/ 2147481250 w 152"/>
                <a:gd name="T63" fmla="*/ 2147481505 h 54"/>
                <a:gd name="T64" fmla="*/ 2147481250 w 152"/>
                <a:gd name="T65" fmla="*/ 2147481505 h 54"/>
                <a:gd name="T66" fmla="*/ 2147481250 w 152"/>
                <a:gd name="T67" fmla="*/ 2147481505 h 54"/>
                <a:gd name="T68" fmla="*/ 2147481250 w 152"/>
                <a:gd name="T69" fmla="*/ 2147481505 h 54"/>
                <a:gd name="T70" fmla="*/ 2147481250 w 152"/>
                <a:gd name="T71" fmla="*/ 2147481505 h 54"/>
                <a:gd name="T72" fmla="*/ 2147481250 w 152"/>
                <a:gd name="T73" fmla="*/ 2147481505 h 54"/>
                <a:gd name="T74" fmla="*/ 2147481250 w 152"/>
                <a:gd name="T75" fmla="*/ 2147481505 h 54"/>
                <a:gd name="T76" fmla="*/ 2147481250 w 152"/>
                <a:gd name="T77" fmla="*/ 2147481505 h 54"/>
                <a:gd name="T78" fmla="*/ 2147481250 w 152"/>
                <a:gd name="T79" fmla="*/ 2147481505 h 54"/>
                <a:gd name="T80" fmla="*/ 2147481250 w 152"/>
                <a:gd name="T81" fmla="*/ 2147481505 h 54"/>
                <a:gd name="T82" fmla="*/ 2147481250 w 152"/>
                <a:gd name="T83" fmla="*/ 2147481505 h 54"/>
                <a:gd name="T84" fmla="*/ 2147481250 w 152"/>
                <a:gd name="T85" fmla="*/ 2147481505 h 54"/>
                <a:gd name="T86" fmla="*/ 2147481250 w 152"/>
                <a:gd name="T87" fmla="*/ 2147481505 h 54"/>
                <a:gd name="T88" fmla="*/ 2147481250 w 152"/>
                <a:gd name="T89" fmla="*/ 2147481505 h 54"/>
                <a:gd name="T90" fmla="*/ 2147481250 w 152"/>
                <a:gd name="T91" fmla="*/ 2147481505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2"/>
                <a:gd name="T139" fmla="*/ 0 h 54"/>
                <a:gd name="T140" fmla="*/ 152 w 152"/>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2" h="54">
                  <a:moveTo>
                    <a:pt x="10" y="22"/>
                  </a:moveTo>
                  <a:lnTo>
                    <a:pt x="6" y="22"/>
                  </a:lnTo>
                  <a:lnTo>
                    <a:pt x="2" y="18"/>
                  </a:lnTo>
                  <a:lnTo>
                    <a:pt x="0" y="10"/>
                  </a:lnTo>
                  <a:lnTo>
                    <a:pt x="0" y="4"/>
                  </a:lnTo>
                  <a:lnTo>
                    <a:pt x="4" y="2"/>
                  </a:lnTo>
                  <a:lnTo>
                    <a:pt x="14" y="2"/>
                  </a:lnTo>
                  <a:lnTo>
                    <a:pt x="28" y="4"/>
                  </a:lnTo>
                  <a:lnTo>
                    <a:pt x="40" y="6"/>
                  </a:lnTo>
                  <a:lnTo>
                    <a:pt x="58" y="12"/>
                  </a:lnTo>
                  <a:lnTo>
                    <a:pt x="54" y="6"/>
                  </a:lnTo>
                  <a:lnTo>
                    <a:pt x="58" y="2"/>
                  </a:lnTo>
                  <a:lnTo>
                    <a:pt x="64" y="0"/>
                  </a:lnTo>
                  <a:lnTo>
                    <a:pt x="68" y="0"/>
                  </a:lnTo>
                  <a:lnTo>
                    <a:pt x="72" y="2"/>
                  </a:lnTo>
                  <a:lnTo>
                    <a:pt x="76" y="4"/>
                  </a:lnTo>
                  <a:lnTo>
                    <a:pt x="80" y="4"/>
                  </a:lnTo>
                  <a:lnTo>
                    <a:pt x="84" y="12"/>
                  </a:lnTo>
                  <a:lnTo>
                    <a:pt x="88" y="14"/>
                  </a:lnTo>
                  <a:lnTo>
                    <a:pt x="100" y="14"/>
                  </a:lnTo>
                  <a:lnTo>
                    <a:pt x="128" y="22"/>
                  </a:lnTo>
                  <a:lnTo>
                    <a:pt x="142" y="28"/>
                  </a:lnTo>
                  <a:lnTo>
                    <a:pt x="152" y="34"/>
                  </a:lnTo>
                  <a:lnTo>
                    <a:pt x="144" y="40"/>
                  </a:lnTo>
                  <a:lnTo>
                    <a:pt x="136" y="42"/>
                  </a:lnTo>
                  <a:lnTo>
                    <a:pt x="128" y="42"/>
                  </a:lnTo>
                  <a:lnTo>
                    <a:pt x="122" y="38"/>
                  </a:lnTo>
                  <a:lnTo>
                    <a:pt x="114" y="30"/>
                  </a:lnTo>
                  <a:lnTo>
                    <a:pt x="104" y="22"/>
                  </a:lnTo>
                  <a:lnTo>
                    <a:pt x="100" y="20"/>
                  </a:lnTo>
                  <a:lnTo>
                    <a:pt x="94" y="18"/>
                  </a:lnTo>
                  <a:lnTo>
                    <a:pt x="88" y="20"/>
                  </a:lnTo>
                  <a:lnTo>
                    <a:pt x="86" y="24"/>
                  </a:lnTo>
                  <a:lnTo>
                    <a:pt x="86" y="38"/>
                  </a:lnTo>
                  <a:lnTo>
                    <a:pt x="82" y="38"/>
                  </a:lnTo>
                  <a:lnTo>
                    <a:pt x="80" y="40"/>
                  </a:lnTo>
                  <a:lnTo>
                    <a:pt x="76" y="46"/>
                  </a:lnTo>
                  <a:lnTo>
                    <a:pt x="74" y="52"/>
                  </a:lnTo>
                  <a:lnTo>
                    <a:pt x="72" y="54"/>
                  </a:lnTo>
                  <a:lnTo>
                    <a:pt x="68" y="54"/>
                  </a:lnTo>
                  <a:lnTo>
                    <a:pt x="60" y="52"/>
                  </a:lnTo>
                  <a:lnTo>
                    <a:pt x="52" y="50"/>
                  </a:lnTo>
                  <a:lnTo>
                    <a:pt x="38" y="38"/>
                  </a:lnTo>
                  <a:lnTo>
                    <a:pt x="26" y="28"/>
                  </a:lnTo>
                  <a:lnTo>
                    <a:pt x="18" y="24"/>
                  </a:lnTo>
                  <a:lnTo>
                    <a:pt x="10" y="22"/>
                  </a:lnTo>
                  <a:close/>
                </a:path>
              </a:pathLst>
            </a:custGeom>
            <a:solidFill>
              <a:srgbClr val="C0C0C0"/>
            </a:solidFill>
            <a:ln w="12700">
              <a:solidFill>
                <a:schemeClr val="bg1"/>
              </a:solidFill>
              <a:round/>
              <a:headEnd/>
              <a:tailEnd/>
            </a:ln>
          </p:spPr>
          <p:txBody>
            <a:bodyPr/>
            <a:lstStyle/>
            <a:p>
              <a:endParaRPr lang="en-GB"/>
            </a:p>
          </p:txBody>
        </p:sp>
        <p:sp>
          <p:nvSpPr>
            <p:cNvPr id="58852" name="Freeform 144"/>
            <p:cNvSpPr>
              <a:spLocks/>
            </p:cNvSpPr>
            <p:nvPr/>
          </p:nvSpPr>
          <p:spPr bwMode="auto">
            <a:xfrm>
              <a:off x="2725" y="923"/>
              <a:ext cx="90" cy="20"/>
            </a:xfrm>
            <a:custGeom>
              <a:avLst/>
              <a:gdLst>
                <a:gd name="T0" fmla="*/ 2147481384 w 90"/>
                <a:gd name="T1" fmla="*/ 2147481293 h 20"/>
                <a:gd name="T2" fmla="*/ 2147481384 w 90"/>
                <a:gd name="T3" fmla="*/ 2147481293 h 20"/>
                <a:gd name="T4" fmla="*/ 2147481384 w 90"/>
                <a:gd name="T5" fmla="*/ 2147481293 h 20"/>
                <a:gd name="T6" fmla="*/ 2147481384 w 90"/>
                <a:gd name="T7" fmla="*/ 2147481293 h 20"/>
                <a:gd name="T8" fmla="*/ 0 w 90"/>
                <a:gd name="T9" fmla="*/ 2147481293 h 20"/>
                <a:gd name="T10" fmla="*/ 2147481384 w 90"/>
                <a:gd name="T11" fmla="*/ 2147481293 h 20"/>
                <a:gd name="T12" fmla="*/ 2147481384 w 90"/>
                <a:gd name="T13" fmla="*/ 2147481293 h 20"/>
                <a:gd name="T14" fmla="*/ 2147481384 w 90"/>
                <a:gd name="T15" fmla="*/ 0 h 20"/>
                <a:gd name="T16" fmla="*/ 2147481384 w 90"/>
                <a:gd name="T17" fmla="*/ 2147481293 h 20"/>
                <a:gd name="T18" fmla="*/ 2147481384 w 90"/>
                <a:gd name="T19" fmla="*/ 2147481293 h 20"/>
                <a:gd name="T20" fmla="*/ 2147481384 w 90"/>
                <a:gd name="T21" fmla="*/ 2147481293 h 20"/>
                <a:gd name="T22" fmla="*/ 2147481384 w 90"/>
                <a:gd name="T23" fmla="*/ 2147481293 h 20"/>
                <a:gd name="T24" fmla="*/ 2147481384 w 90"/>
                <a:gd name="T25" fmla="*/ 2147481293 h 20"/>
                <a:gd name="T26" fmla="*/ 2147481384 w 90"/>
                <a:gd name="T27" fmla="*/ 2147481293 h 20"/>
                <a:gd name="T28" fmla="*/ 2147481384 w 90"/>
                <a:gd name="T29" fmla="*/ 2147481293 h 20"/>
                <a:gd name="T30" fmla="*/ 2147481384 w 90"/>
                <a:gd name="T31" fmla="*/ 2147481293 h 20"/>
                <a:gd name="T32" fmla="*/ 2147481384 w 90"/>
                <a:gd name="T33" fmla="*/ 2147481293 h 20"/>
                <a:gd name="T34" fmla="*/ 2147481384 w 90"/>
                <a:gd name="T35" fmla="*/ 2147481293 h 20"/>
                <a:gd name="T36" fmla="*/ 2147481384 w 90"/>
                <a:gd name="T37" fmla="*/ 2147481293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20"/>
                <a:gd name="T59" fmla="*/ 90 w 90"/>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20">
                  <a:moveTo>
                    <a:pt x="32" y="20"/>
                  </a:moveTo>
                  <a:lnTo>
                    <a:pt x="24" y="18"/>
                  </a:lnTo>
                  <a:lnTo>
                    <a:pt x="16" y="16"/>
                  </a:lnTo>
                  <a:lnTo>
                    <a:pt x="6" y="12"/>
                  </a:lnTo>
                  <a:lnTo>
                    <a:pt x="0" y="6"/>
                  </a:lnTo>
                  <a:lnTo>
                    <a:pt x="6" y="4"/>
                  </a:lnTo>
                  <a:lnTo>
                    <a:pt x="14" y="2"/>
                  </a:lnTo>
                  <a:lnTo>
                    <a:pt x="22" y="0"/>
                  </a:lnTo>
                  <a:lnTo>
                    <a:pt x="28" y="2"/>
                  </a:lnTo>
                  <a:lnTo>
                    <a:pt x="42" y="4"/>
                  </a:lnTo>
                  <a:lnTo>
                    <a:pt x="58" y="4"/>
                  </a:lnTo>
                  <a:lnTo>
                    <a:pt x="76" y="6"/>
                  </a:lnTo>
                  <a:lnTo>
                    <a:pt x="90" y="8"/>
                  </a:lnTo>
                  <a:lnTo>
                    <a:pt x="84" y="14"/>
                  </a:lnTo>
                  <a:lnTo>
                    <a:pt x="78" y="16"/>
                  </a:lnTo>
                  <a:lnTo>
                    <a:pt x="72" y="20"/>
                  </a:lnTo>
                  <a:lnTo>
                    <a:pt x="66" y="20"/>
                  </a:lnTo>
                  <a:lnTo>
                    <a:pt x="50" y="20"/>
                  </a:lnTo>
                  <a:lnTo>
                    <a:pt x="32" y="20"/>
                  </a:lnTo>
                  <a:close/>
                </a:path>
              </a:pathLst>
            </a:custGeom>
            <a:solidFill>
              <a:schemeClr val="bg2"/>
            </a:solidFill>
            <a:ln w="12700">
              <a:solidFill>
                <a:schemeClr val="bg1"/>
              </a:solidFill>
              <a:round/>
              <a:headEnd/>
              <a:tailEnd/>
            </a:ln>
          </p:spPr>
          <p:txBody>
            <a:bodyPr/>
            <a:lstStyle/>
            <a:p>
              <a:endParaRPr lang="en-GB"/>
            </a:p>
          </p:txBody>
        </p:sp>
        <p:sp>
          <p:nvSpPr>
            <p:cNvPr id="58853" name="Freeform 145"/>
            <p:cNvSpPr>
              <a:spLocks/>
            </p:cNvSpPr>
            <p:nvPr/>
          </p:nvSpPr>
          <p:spPr bwMode="auto">
            <a:xfrm>
              <a:off x="3104" y="1771"/>
              <a:ext cx="66" cy="84"/>
            </a:xfrm>
            <a:custGeom>
              <a:avLst/>
              <a:gdLst>
                <a:gd name="T0" fmla="*/ 0 w 66"/>
                <a:gd name="T1" fmla="*/ 2147481332 h 84"/>
                <a:gd name="T2" fmla="*/ 2147481119 w 66"/>
                <a:gd name="T3" fmla="*/ 2147481332 h 84"/>
                <a:gd name="T4" fmla="*/ 2147481119 w 66"/>
                <a:gd name="T5" fmla="*/ 2147481332 h 84"/>
                <a:gd name="T6" fmla="*/ 2147481119 w 66"/>
                <a:gd name="T7" fmla="*/ 2147481332 h 84"/>
                <a:gd name="T8" fmla="*/ 2147481119 w 66"/>
                <a:gd name="T9" fmla="*/ 2147481332 h 84"/>
                <a:gd name="T10" fmla="*/ 2147481119 w 66"/>
                <a:gd name="T11" fmla="*/ 2147481332 h 84"/>
                <a:gd name="T12" fmla="*/ 2147481119 w 66"/>
                <a:gd name="T13" fmla="*/ 2147481332 h 84"/>
                <a:gd name="T14" fmla="*/ 2147481119 w 66"/>
                <a:gd name="T15" fmla="*/ 2147481332 h 84"/>
                <a:gd name="T16" fmla="*/ 2147481119 w 66"/>
                <a:gd name="T17" fmla="*/ 2147481332 h 84"/>
                <a:gd name="T18" fmla="*/ 2147481119 w 66"/>
                <a:gd name="T19" fmla="*/ 2147481332 h 84"/>
                <a:gd name="T20" fmla="*/ 2147481119 w 66"/>
                <a:gd name="T21" fmla="*/ 0 h 84"/>
                <a:gd name="T22" fmla="*/ 2147481119 w 66"/>
                <a:gd name="T23" fmla="*/ 2147481332 h 84"/>
                <a:gd name="T24" fmla="*/ 2147481119 w 66"/>
                <a:gd name="T25" fmla="*/ 2147481332 h 84"/>
                <a:gd name="T26" fmla="*/ 2147481119 w 66"/>
                <a:gd name="T27" fmla="*/ 2147481332 h 84"/>
                <a:gd name="T28" fmla="*/ 2147481119 w 66"/>
                <a:gd name="T29" fmla="*/ 2147481332 h 84"/>
                <a:gd name="T30" fmla="*/ 2147481119 w 66"/>
                <a:gd name="T31" fmla="*/ 2147481332 h 84"/>
                <a:gd name="T32" fmla="*/ 2147481119 w 66"/>
                <a:gd name="T33" fmla="*/ 2147481332 h 84"/>
                <a:gd name="T34" fmla="*/ 2147481119 w 66"/>
                <a:gd name="T35" fmla="*/ 2147481332 h 84"/>
                <a:gd name="T36" fmla="*/ 2147481119 w 66"/>
                <a:gd name="T37" fmla="*/ 2147481332 h 84"/>
                <a:gd name="T38" fmla="*/ 0 w 66"/>
                <a:gd name="T39" fmla="*/ 2147481332 h 84"/>
                <a:gd name="T40" fmla="*/ 0 w 66"/>
                <a:gd name="T41" fmla="*/ 214748133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6"/>
                <a:gd name="T64" fmla="*/ 0 h 84"/>
                <a:gd name="T65" fmla="*/ 66 w 66"/>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6" h="84">
                  <a:moveTo>
                    <a:pt x="0" y="82"/>
                  </a:moveTo>
                  <a:lnTo>
                    <a:pt x="18" y="84"/>
                  </a:lnTo>
                  <a:lnTo>
                    <a:pt x="22" y="80"/>
                  </a:lnTo>
                  <a:lnTo>
                    <a:pt x="26" y="72"/>
                  </a:lnTo>
                  <a:lnTo>
                    <a:pt x="32" y="68"/>
                  </a:lnTo>
                  <a:lnTo>
                    <a:pt x="36" y="68"/>
                  </a:lnTo>
                  <a:lnTo>
                    <a:pt x="40" y="62"/>
                  </a:lnTo>
                  <a:lnTo>
                    <a:pt x="48" y="62"/>
                  </a:lnTo>
                  <a:lnTo>
                    <a:pt x="34" y="34"/>
                  </a:lnTo>
                  <a:lnTo>
                    <a:pt x="66" y="24"/>
                  </a:lnTo>
                  <a:lnTo>
                    <a:pt x="58" y="0"/>
                  </a:lnTo>
                  <a:lnTo>
                    <a:pt x="26" y="18"/>
                  </a:lnTo>
                  <a:lnTo>
                    <a:pt x="24" y="18"/>
                  </a:lnTo>
                  <a:lnTo>
                    <a:pt x="20" y="18"/>
                  </a:lnTo>
                  <a:lnTo>
                    <a:pt x="14" y="14"/>
                  </a:lnTo>
                  <a:lnTo>
                    <a:pt x="4" y="10"/>
                  </a:lnTo>
                  <a:lnTo>
                    <a:pt x="4" y="14"/>
                  </a:lnTo>
                  <a:lnTo>
                    <a:pt x="4" y="36"/>
                  </a:lnTo>
                  <a:lnTo>
                    <a:pt x="6" y="34"/>
                  </a:lnTo>
                  <a:lnTo>
                    <a:pt x="0" y="72"/>
                  </a:lnTo>
                  <a:lnTo>
                    <a:pt x="0" y="82"/>
                  </a:lnTo>
                  <a:close/>
                </a:path>
              </a:pathLst>
            </a:custGeom>
            <a:solidFill>
              <a:srgbClr val="C0C0C0"/>
            </a:solidFill>
            <a:ln w="12700">
              <a:solidFill>
                <a:schemeClr val="bg1"/>
              </a:solidFill>
              <a:round/>
              <a:headEnd/>
              <a:tailEnd/>
            </a:ln>
          </p:spPr>
          <p:txBody>
            <a:bodyPr/>
            <a:lstStyle/>
            <a:p>
              <a:endParaRPr lang="en-GB"/>
            </a:p>
          </p:txBody>
        </p:sp>
        <p:sp>
          <p:nvSpPr>
            <p:cNvPr id="58854" name="Freeform 146"/>
            <p:cNvSpPr>
              <a:spLocks/>
            </p:cNvSpPr>
            <p:nvPr/>
          </p:nvSpPr>
          <p:spPr bwMode="auto">
            <a:xfrm>
              <a:off x="3380" y="1909"/>
              <a:ext cx="98" cy="56"/>
            </a:xfrm>
            <a:custGeom>
              <a:avLst/>
              <a:gdLst>
                <a:gd name="T0" fmla="*/ 2147481443 w 98"/>
                <a:gd name="T1" fmla="*/ 2147481527 h 56"/>
                <a:gd name="T2" fmla="*/ 2147481443 w 98"/>
                <a:gd name="T3" fmla="*/ 2147481527 h 56"/>
                <a:gd name="T4" fmla="*/ 2147481443 w 98"/>
                <a:gd name="T5" fmla="*/ 2147481527 h 56"/>
                <a:gd name="T6" fmla="*/ 2147481443 w 98"/>
                <a:gd name="T7" fmla="*/ 2147481527 h 56"/>
                <a:gd name="T8" fmla="*/ 2147481443 w 98"/>
                <a:gd name="T9" fmla="*/ 2147481527 h 56"/>
                <a:gd name="T10" fmla="*/ 2147481443 w 98"/>
                <a:gd name="T11" fmla="*/ 2147481527 h 56"/>
                <a:gd name="T12" fmla="*/ 2147481443 w 98"/>
                <a:gd name="T13" fmla="*/ 0 h 56"/>
                <a:gd name="T14" fmla="*/ 2147481443 w 98"/>
                <a:gd name="T15" fmla="*/ 2147481527 h 56"/>
                <a:gd name="T16" fmla="*/ 2147481443 w 98"/>
                <a:gd name="T17" fmla="*/ 2147481527 h 56"/>
                <a:gd name="T18" fmla="*/ 2147481443 w 98"/>
                <a:gd name="T19" fmla="*/ 2147481527 h 56"/>
                <a:gd name="T20" fmla="*/ 2147481443 w 98"/>
                <a:gd name="T21" fmla="*/ 2147481527 h 56"/>
                <a:gd name="T22" fmla="*/ 2147481443 w 98"/>
                <a:gd name="T23" fmla="*/ 2147481527 h 56"/>
                <a:gd name="T24" fmla="*/ 2147481443 w 98"/>
                <a:gd name="T25" fmla="*/ 2147481527 h 56"/>
                <a:gd name="T26" fmla="*/ 2147481443 w 98"/>
                <a:gd name="T27" fmla="*/ 2147481527 h 56"/>
                <a:gd name="T28" fmla="*/ 2147481443 w 98"/>
                <a:gd name="T29" fmla="*/ 2147481527 h 56"/>
                <a:gd name="T30" fmla="*/ 2147481443 w 98"/>
                <a:gd name="T31" fmla="*/ 2147481527 h 56"/>
                <a:gd name="T32" fmla="*/ 2147481443 w 98"/>
                <a:gd name="T33" fmla="*/ 2147481527 h 56"/>
                <a:gd name="T34" fmla="*/ 0 w 98"/>
                <a:gd name="T35" fmla="*/ 2147481527 h 56"/>
                <a:gd name="T36" fmla="*/ 2147481443 w 98"/>
                <a:gd name="T37" fmla="*/ 2147481527 h 56"/>
                <a:gd name="T38" fmla="*/ 2147481443 w 98"/>
                <a:gd name="T39" fmla="*/ 2147481527 h 56"/>
                <a:gd name="T40" fmla="*/ 2147481443 w 98"/>
                <a:gd name="T41" fmla="*/ 2147481527 h 56"/>
                <a:gd name="T42" fmla="*/ 2147481443 w 98"/>
                <a:gd name="T43" fmla="*/ 2147481527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8"/>
                <a:gd name="T67" fmla="*/ 0 h 56"/>
                <a:gd name="T68" fmla="*/ 98 w 98"/>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8" h="56">
                  <a:moveTo>
                    <a:pt x="72" y="56"/>
                  </a:moveTo>
                  <a:lnTo>
                    <a:pt x="98" y="18"/>
                  </a:lnTo>
                  <a:lnTo>
                    <a:pt x="94" y="8"/>
                  </a:lnTo>
                  <a:lnTo>
                    <a:pt x="88" y="12"/>
                  </a:lnTo>
                  <a:lnTo>
                    <a:pt x="86" y="10"/>
                  </a:lnTo>
                  <a:lnTo>
                    <a:pt x="84" y="6"/>
                  </a:lnTo>
                  <a:lnTo>
                    <a:pt x="80" y="0"/>
                  </a:lnTo>
                  <a:lnTo>
                    <a:pt x="82" y="2"/>
                  </a:lnTo>
                  <a:lnTo>
                    <a:pt x="72" y="14"/>
                  </a:lnTo>
                  <a:lnTo>
                    <a:pt x="62" y="26"/>
                  </a:lnTo>
                  <a:lnTo>
                    <a:pt x="56" y="32"/>
                  </a:lnTo>
                  <a:lnTo>
                    <a:pt x="48" y="34"/>
                  </a:lnTo>
                  <a:lnTo>
                    <a:pt x="40" y="38"/>
                  </a:lnTo>
                  <a:lnTo>
                    <a:pt x="28" y="38"/>
                  </a:lnTo>
                  <a:lnTo>
                    <a:pt x="22" y="38"/>
                  </a:lnTo>
                  <a:lnTo>
                    <a:pt x="14" y="34"/>
                  </a:lnTo>
                  <a:lnTo>
                    <a:pt x="2" y="26"/>
                  </a:lnTo>
                  <a:lnTo>
                    <a:pt x="0" y="32"/>
                  </a:lnTo>
                  <a:lnTo>
                    <a:pt x="12" y="40"/>
                  </a:lnTo>
                  <a:lnTo>
                    <a:pt x="24" y="44"/>
                  </a:lnTo>
                  <a:lnTo>
                    <a:pt x="24" y="54"/>
                  </a:lnTo>
                  <a:lnTo>
                    <a:pt x="72" y="56"/>
                  </a:lnTo>
                  <a:close/>
                </a:path>
              </a:pathLst>
            </a:custGeom>
            <a:solidFill>
              <a:srgbClr val="C0C0C0"/>
            </a:solidFill>
            <a:ln w="12700">
              <a:solidFill>
                <a:schemeClr val="bg1"/>
              </a:solidFill>
              <a:round/>
              <a:headEnd/>
              <a:tailEnd/>
            </a:ln>
          </p:spPr>
          <p:txBody>
            <a:bodyPr/>
            <a:lstStyle/>
            <a:p>
              <a:endParaRPr lang="en-GB"/>
            </a:p>
          </p:txBody>
        </p:sp>
        <p:sp>
          <p:nvSpPr>
            <p:cNvPr id="58855" name="Freeform 147"/>
            <p:cNvSpPr>
              <a:spLocks/>
            </p:cNvSpPr>
            <p:nvPr/>
          </p:nvSpPr>
          <p:spPr bwMode="auto">
            <a:xfrm>
              <a:off x="2847" y="1265"/>
              <a:ext cx="63" cy="36"/>
            </a:xfrm>
            <a:custGeom>
              <a:avLst/>
              <a:gdLst>
                <a:gd name="T0" fmla="*/ 2147481592 w 63"/>
                <a:gd name="T1" fmla="*/ 2147481202 h 36"/>
                <a:gd name="T2" fmla="*/ 2147481592 w 63"/>
                <a:gd name="T3" fmla="*/ 2147481202 h 36"/>
                <a:gd name="T4" fmla="*/ 2147481592 w 63"/>
                <a:gd name="T5" fmla="*/ 2147481202 h 36"/>
                <a:gd name="T6" fmla="*/ 2147481592 w 63"/>
                <a:gd name="T7" fmla="*/ 2147481202 h 36"/>
                <a:gd name="T8" fmla="*/ 2147481592 w 63"/>
                <a:gd name="T9" fmla="*/ 2147481202 h 36"/>
                <a:gd name="T10" fmla="*/ 2147481592 w 63"/>
                <a:gd name="T11" fmla="*/ 2147481202 h 36"/>
                <a:gd name="T12" fmla="*/ 2147481592 w 63"/>
                <a:gd name="T13" fmla="*/ 2147481202 h 36"/>
                <a:gd name="T14" fmla="*/ 2147481592 w 63"/>
                <a:gd name="T15" fmla="*/ 2147481202 h 36"/>
                <a:gd name="T16" fmla="*/ 2147481592 w 63"/>
                <a:gd name="T17" fmla="*/ 2147481202 h 36"/>
                <a:gd name="T18" fmla="*/ 2147481592 w 63"/>
                <a:gd name="T19" fmla="*/ 0 h 36"/>
                <a:gd name="T20" fmla="*/ 2147481592 w 63"/>
                <a:gd name="T21" fmla="*/ 0 h 36"/>
                <a:gd name="T22" fmla="*/ 2147481592 w 63"/>
                <a:gd name="T23" fmla="*/ 2147481202 h 36"/>
                <a:gd name="T24" fmla="*/ 2147481592 w 63"/>
                <a:gd name="T25" fmla="*/ 2147481202 h 36"/>
                <a:gd name="T26" fmla="*/ 2147481592 w 63"/>
                <a:gd name="T27" fmla="*/ 2147481202 h 36"/>
                <a:gd name="T28" fmla="*/ 0 w 63"/>
                <a:gd name="T29" fmla="*/ 2147481202 h 36"/>
                <a:gd name="T30" fmla="*/ 2147481592 w 63"/>
                <a:gd name="T31" fmla="*/ 2147481202 h 36"/>
                <a:gd name="T32" fmla="*/ 2147481592 w 63"/>
                <a:gd name="T33" fmla="*/ 2147481202 h 36"/>
                <a:gd name="T34" fmla="*/ 2147481592 w 63"/>
                <a:gd name="T35" fmla="*/ 2147481202 h 36"/>
                <a:gd name="T36" fmla="*/ 2147481592 w 63"/>
                <a:gd name="T37" fmla="*/ 2147481202 h 36"/>
                <a:gd name="T38" fmla="*/ 2147481592 w 63"/>
                <a:gd name="T39" fmla="*/ 2147481202 h 36"/>
                <a:gd name="T40" fmla="*/ 2147481592 w 63"/>
                <a:gd name="T41" fmla="*/ 2147481202 h 36"/>
                <a:gd name="T42" fmla="*/ 2147481592 w 63"/>
                <a:gd name="T43" fmla="*/ 2147481202 h 36"/>
                <a:gd name="T44" fmla="*/ 2147481592 w 63"/>
                <a:gd name="T45" fmla="*/ 2147481202 h 36"/>
                <a:gd name="T46" fmla="*/ 2147481592 w 63"/>
                <a:gd name="T47" fmla="*/ 2147481202 h 36"/>
                <a:gd name="T48" fmla="*/ 2147481592 w 63"/>
                <a:gd name="T49" fmla="*/ 2147481202 h 36"/>
                <a:gd name="T50" fmla="*/ 2147481592 w 63"/>
                <a:gd name="T51" fmla="*/ 2147481202 h 36"/>
                <a:gd name="T52" fmla="*/ 2147481592 w 63"/>
                <a:gd name="T53" fmla="*/ 2147481202 h 36"/>
                <a:gd name="T54" fmla="*/ 2147481592 w 63"/>
                <a:gd name="T55" fmla="*/ 2147481202 h 36"/>
                <a:gd name="T56" fmla="*/ 2147481592 w 63"/>
                <a:gd name="T57" fmla="*/ 2147481202 h 36"/>
                <a:gd name="T58" fmla="*/ 2147481592 w 63"/>
                <a:gd name="T59" fmla="*/ 2147481202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3"/>
                <a:gd name="T91" fmla="*/ 0 h 36"/>
                <a:gd name="T92" fmla="*/ 63 w 63"/>
                <a:gd name="T93" fmla="*/ 36 h 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3" h="36">
                  <a:moveTo>
                    <a:pt x="63" y="36"/>
                  </a:moveTo>
                  <a:lnTo>
                    <a:pt x="57" y="26"/>
                  </a:lnTo>
                  <a:lnTo>
                    <a:pt x="53" y="16"/>
                  </a:lnTo>
                  <a:lnTo>
                    <a:pt x="57" y="16"/>
                  </a:lnTo>
                  <a:lnTo>
                    <a:pt x="59" y="14"/>
                  </a:lnTo>
                  <a:lnTo>
                    <a:pt x="59" y="4"/>
                  </a:lnTo>
                  <a:lnTo>
                    <a:pt x="55" y="6"/>
                  </a:lnTo>
                  <a:lnTo>
                    <a:pt x="49" y="6"/>
                  </a:lnTo>
                  <a:lnTo>
                    <a:pt x="41" y="4"/>
                  </a:lnTo>
                  <a:lnTo>
                    <a:pt x="35" y="0"/>
                  </a:lnTo>
                  <a:lnTo>
                    <a:pt x="26" y="0"/>
                  </a:lnTo>
                  <a:lnTo>
                    <a:pt x="16" y="2"/>
                  </a:lnTo>
                  <a:lnTo>
                    <a:pt x="6" y="6"/>
                  </a:lnTo>
                  <a:lnTo>
                    <a:pt x="2" y="8"/>
                  </a:lnTo>
                  <a:lnTo>
                    <a:pt x="0" y="10"/>
                  </a:lnTo>
                  <a:lnTo>
                    <a:pt x="2" y="16"/>
                  </a:lnTo>
                  <a:lnTo>
                    <a:pt x="6" y="20"/>
                  </a:lnTo>
                  <a:lnTo>
                    <a:pt x="12" y="24"/>
                  </a:lnTo>
                  <a:lnTo>
                    <a:pt x="20" y="26"/>
                  </a:lnTo>
                  <a:lnTo>
                    <a:pt x="28" y="24"/>
                  </a:lnTo>
                  <a:lnTo>
                    <a:pt x="33" y="24"/>
                  </a:lnTo>
                  <a:lnTo>
                    <a:pt x="37" y="26"/>
                  </a:lnTo>
                  <a:lnTo>
                    <a:pt x="41" y="30"/>
                  </a:lnTo>
                  <a:lnTo>
                    <a:pt x="43" y="34"/>
                  </a:lnTo>
                  <a:lnTo>
                    <a:pt x="47" y="36"/>
                  </a:lnTo>
                  <a:lnTo>
                    <a:pt x="49" y="36"/>
                  </a:lnTo>
                  <a:lnTo>
                    <a:pt x="51" y="32"/>
                  </a:lnTo>
                  <a:lnTo>
                    <a:pt x="55" y="32"/>
                  </a:lnTo>
                  <a:lnTo>
                    <a:pt x="59" y="34"/>
                  </a:lnTo>
                  <a:lnTo>
                    <a:pt x="63" y="36"/>
                  </a:lnTo>
                  <a:close/>
                </a:path>
              </a:pathLst>
            </a:custGeom>
            <a:solidFill>
              <a:srgbClr val="C0C0C0"/>
            </a:solidFill>
            <a:ln w="12700">
              <a:solidFill>
                <a:schemeClr val="bg1"/>
              </a:solidFill>
              <a:round/>
              <a:headEnd/>
              <a:tailEnd/>
            </a:ln>
          </p:spPr>
          <p:txBody>
            <a:bodyPr/>
            <a:lstStyle/>
            <a:p>
              <a:endParaRPr lang="en-GB"/>
            </a:p>
          </p:txBody>
        </p:sp>
        <p:sp>
          <p:nvSpPr>
            <p:cNvPr id="58856" name="Freeform 148"/>
            <p:cNvSpPr>
              <a:spLocks/>
            </p:cNvSpPr>
            <p:nvPr/>
          </p:nvSpPr>
          <p:spPr bwMode="auto">
            <a:xfrm>
              <a:off x="2811" y="1343"/>
              <a:ext cx="42" cy="18"/>
            </a:xfrm>
            <a:custGeom>
              <a:avLst/>
              <a:gdLst>
                <a:gd name="T0" fmla="*/ 2147481332 w 42"/>
                <a:gd name="T1" fmla="*/ 2147481202 h 18"/>
                <a:gd name="T2" fmla="*/ 2147481332 w 42"/>
                <a:gd name="T3" fmla="*/ 2147481202 h 18"/>
                <a:gd name="T4" fmla="*/ 2147481332 w 42"/>
                <a:gd name="T5" fmla="*/ 2147481202 h 18"/>
                <a:gd name="T6" fmla="*/ 2147481332 w 42"/>
                <a:gd name="T7" fmla="*/ 2147481202 h 18"/>
                <a:gd name="T8" fmla="*/ 2147481332 w 42"/>
                <a:gd name="T9" fmla="*/ 2147481202 h 18"/>
                <a:gd name="T10" fmla="*/ 2147481332 w 42"/>
                <a:gd name="T11" fmla="*/ 0 h 18"/>
                <a:gd name="T12" fmla="*/ 2147481332 w 42"/>
                <a:gd name="T13" fmla="*/ 2147481202 h 18"/>
                <a:gd name="T14" fmla="*/ 2147481332 w 42"/>
                <a:gd name="T15" fmla="*/ 2147481202 h 18"/>
                <a:gd name="T16" fmla="*/ 2147481332 w 42"/>
                <a:gd name="T17" fmla="*/ 2147481202 h 18"/>
                <a:gd name="T18" fmla="*/ 2147481332 w 42"/>
                <a:gd name="T19" fmla="*/ 2147481202 h 18"/>
                <a:gd name="T20" fmla="*/ 0 w 42"/>
                <a:gd name="T21" fmla="*/ 2147481202 h 18"/>
                <a:gd name="T22" fmla="*/ 2147481332 w 42"/>
                <a:gd name="T23" fmla="*/ 214748120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18"/>
                <a:gd name="T38" fmla="*/ 42 w 42"/>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18">
                  <a:moveTo>
                    <a:pt x="40" y="18"/>
                  </a:moveTo>
                  <a:lnTo>
                    <a:pt x="42" y="6"/>
                  </a:lnTo>
                  <a:lnTo>
                    <a:pt x="36" y="4"/>
                  </a:lnTo>
                  <a:lnTo>
                    <a:pt x="30" y="2"/>
                  </a:lnTo>
                  <a:lnTo>
                    <a:pt x="22" y="2"/>
                  </a:lnTo>
                  <a:lnTo>
                    <a:pt x="14" y="0"/>
                  </a:lnTo>
                  <a:lnTo>
                    <a:pt x="12" y="8"/>
                  </a:lnTo>
                  <a:lnTo>
                    <a:pt x="8" y="8"/>
                  </a:lnTo>
                  <a:lnTo>
                    <a:pt x="4" y="10"/>
                  </a:lnTo>
                  <a:lnTo>
                    <a:pt x="2" y="14"/>
                  </a:lnTo>
                  <a:lnTo>
                    <a:pt x="0" y="18"/>
                  </a:lnTo>
                  <a:lnTo>
                    <a:pt x="40" y="18"/>
                  </a:lnTo>
                  <a:close/>
                </a:path>
              </a:pathLst>
            </a:custGeom>
            <a:solidFill>
              <a:srgbClr val="C0C0C0"/>
            </a:solidFill>
            <a:ln w="12700">
              <a:solidFill>
                <a:schemeClr val="bg1"/>
              </a:solidFill>
              <a:round/>
              <a:headEnd/>
              <a:tailEnd/>
            </a:ln>
          </p:spPr>
          <p:txBody>
            <a:bodyPr/>
            <a:lstStyle/>
            <a:p>
              <a:endParaRPr lang="en-GB"/>
            </a:p>
          </p:txBody>
        </p:sp>
        <p:sp>
          <p:nvSpPr>
            <p:cNvPr id="58857" name="Freeform 149"/>
            <p:cNvSpPr>
              <a:spLocks/>
            </p:cNvSpPr>
            <p:nvPr/>
          </p:nvSpPr>
          <p:spPr bwMode="auto">
            <a:xfrm>
              <a:off x="2379" y="1601"/>
              <a:ext cx="44" cy="94"/>
            </a:xfrm>
            <a:custGeom>
              <a:avLst/>
              <a:gdLst>
                <a:gd name="T0" fmla="*/ 2147481367 w 44"/>
                <a:gd name="T1" fmla="*/ 2147481415 h 94"/>
                <a:gd name="T2" fmla="*/ 2147481367 w 44"/>
                <a:gd name="T3" fmla="*/ 2147481415 h 94"/>
                <a:gd name="T4" fmla="*/ 2147481367 w 44"/>
                <a:gd name="T5" fmla="*/ 2147481415 h 94"/>
                <a:gd name="T6" fmla="*/ 2147481367 w 44"/>
                <a:gd name="T7" fmla="*/ 2147481415 h 94"/>
                <a:gd name="T8" fmla="*/ 2147481367 w 44"/>
                <a:gd name="T9" fmla="*/ 2147481415 h 94"/>
                <a:gd name="T10" fmla="*/ 2147481367 w 44"/>
                <a:gd name="T11" fmla="*/ 2147481415 h 94"/>
                <a:gd name="T12" fmla="*/ 2147481367 w 44"/>
                <a:gd name="T13" fmla="*/ 2147481415 h 94"/>
                <a:gd name="T14" fmla="*/ 2147481367 w 44"/>
                <a:gd name="T15" fmla="*/ 2147481415 h 94"/>
                <a:gd name="T16" fmla="*/ 0 w 44"/>
                <a:gd name="T17" fmla="*/ 2147481415 h 94"/>
                <a:gd name="T18" fmla="*/ 0 w 44"/>
                <a:gd name="T19" fmla="*/ 2147481415 h 94"/>
                <a:gd name="T20" fmla="*/ 0 w 44"/>
                <a:gd name="T21" fmla="*/ 2147481415 h 94"/>
                <a:gd name="T22" fmla="*/ 2147481367 w 44"/>
                <a:gd name="T23" fmla="*/ 2147481415 h 94"/>
                <a:gd name="T24" fmla="*/ 2147481367 w 44"/>
                <a:gd name="T25" fmla="*/ 2147481415 h 94"/>
                <a:gd name="T26" fmla="*/ 2147481367 w 44"/>
                <a:gd name="T27" fmla="*/ 2147481415 h 94"/>
                <a:gd name="T28" fmla="*/ 2147481367 w 44"/>
                <a:gd name="T29" fmla="*/ 2147481415 h 94"/>
                <a:gd name="T30" fmla="*/ 2147481367 w 44"/>
                <a:gd name="T31" fmla="*/ 2147481415 h 94"/>
                <a:gd name="T32" fmla="*/ 2147481367 w 44"/>
                <a:gd name="T33" fmla="*/ 2147481415 h 94"/>
                <a:gd name="T34" fmla="*/ 2147481367 w 44"/>
                <a:gd name="T35" fmla="*/ 2147481415 h 94"/>
                <a:gd name="T36" fmla="*/ 2147481367 w 44"/>
                <a:gd name="T37" fmla="*/ 2147481415 h 94"/>
                <a:gd name="T38" fmla="*/ 2147481367 w 44"/>
                <a:gd name="T39" fmla="*/ 2147481415 h 94"/>
                <a:gd name="T40" fmla="*/ 2147481367 w 44"/>
                <a:gd name="T41" fmla="*/ 2147481415 h 94"/>
                <a:gd name="T42" fmla="*/ 2147481367 w 44"/>
                <a:gd name="T43" fmla="*/ 0 h 94"/>
                <a:gd name="T44" fmla="*/ 2147481367 w 44"/>
                <a:gd name="T45" fmla="*/ 2147481415 h 94"/>
                <a:gd name="T46" fmla="*/ 2147481367 w 44"/>
                <a:gd name="T47" fmla="*/ 2147481415 h 94"/>
                <a:gd name="T48" fmla="*/ 2147481367 w 44"/>
                <a:gd name="T49" fmla="*/ 2147481415 h 94"/>
                <a:gd name="T50" fmla="*/ 2147481367 w 44"/>
                <a:gd name="T51" fmla="*/ 2147481415 h 94"/>
                <a:gd name="T52" fmla="*/ 2147481367 w 44"/>
                <a:gd name="T53" fmla="*/ 2147481415 h 94"/>
                <a:gd name="T54" fmla="*/ 2147481367 w 44"/>
                <a:gd name="T55" fmla="*/ 2147481415 h 94"/>
                <a:gd name="T56" fmla="*/ 2147481367 w 44"/>
                <a:gd name="T57" fmla="*/ 2147481415 h 94"/>
                <a:gd name="T58" fmla="*/ 2147481367 w 44"/>
                <a:gd name="T59" fmla="*/ 2147481415 h 94"/>
                <a:gd name="T60" fmla="*/ 2147481367 w 44"/>
                <a:gd name="T61" fmla="*/ 2147481415 h 94"/>
                <a:gd name="T62" fmla="*/ 2147481367 w 44"/>
                <a:gd name="T63" fmla="*/ 2147481415 h 94"/>
                <a:gd name="T64" fmla="*/ 2147481367 w 44"/>
                <a:gd name="T65" fmla="*/ 2147481415 h 94"/>
                <a:gd name="T66" fmla="*/ 2147481367 w 44"/>
                <a:gd name="T67" fmla="*/ 2147481415 h 94"/>
                <a:gd name="T68" fmla="*/ 2147481367 w 44"/>
                <a:gd name="T69" fmla="*/ 2147481415 h 94"/>
                <a:gd name="T70" fmla="*/ 2147481367 w 44"/>
                <a:gd name="T71" fmla="*/ 2147481415 h 94"/>
                <a:gd name="T72" fmla="*/ 2147481367 w 44"/>
                <a:gd name="T73" fmla="*/ 2147481415 h 94"/>
                <a:gd name="T74" fmla="*/ 2147481367 w 44"/>
                <a:gd name="T75" fmla="*/ 2147481415 h 94"/>
                <a:gd name="T76" fmla="*/ 2147481367 w 44"/>
                <a:gd name="T77" fmla="*/ 2147481415 h 94"/>
                <a:gd name="T78" fmla="*/ 2147481367 w 44"/>
                <a:gd name="T79" fmla="*/ 2147481415 h 94"/>
                <a:gd name="T80" fmla="*/ 2147481367 w 44"/>
                <a:gd name="T81" fmla="*/ 2147481415 h 94"/>
                <a:gd name="T82" fmla="*/ 2147481367 w 44"/>
                <a:gd name="T83" fmla="*/ 2147481415 h 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94"/>
                <a:gd name="T128" fmla="*/ 44 w 44"/>
                <a:gd name="T129" fmla="*/ 94 h 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94">
                  <a:moveTo>
                    <a:pt x="26" y="94"/>
                  </a:moveTo>
                  <a:lnTo>
                    <a:pt x="18" y="94"/>
                  </a:lnTo>
                  <a:lnTo>
                    <a:pt x="14" y="94"/>
                  </a:lnTo>
                  <a:lnTo>
                    <a:pt x="10" y="94"/>
                  </a:lnTo>
                  <a:lnTo>
                    <a:pt x="8" y="80"/>
                  </a:lnTo>
                  <a:lnTo>
                    <a:pt x="10" y="70"/>
                  </a:lnTo>
                  <a:lnTo>
                    <a:pt x="8" y="68"/>
                  </a:lnTo>
                  <a:lnTo>
                    <a:pt x="4" y="66"/>
                  </a:lnTo>
                  <a:lnTo>
                    <a:pt x="0" y="64"/>
                  </a:lnTo>
                  <a:lnTo>
                    <a:pt x="0" y="60"/>
                  </a:lnTo>
                  <a:lnTo>
                    <a:pt x="0" y="54"/>
                  </a:lnTo>
                  <a:lnTo>
                    <a:pt x="2" y="50"/>
                  </a:lnTo>
                  <a:lnTo>
                    <a:pt x="6" y="40"/>
                  </a:lnTo>
                  <a:lnTo>
                    <a:pt x="12" y="32"/>
                  </a:lnTo>
                  <a:lnTo>
                    <a:pt x="14" y="26"/>
                  </a:lnTo>
                  <a:lnTo>
                    <a:pt x="14" y="22"/>
                  </a:lnTo>
                  <a:lnTo>
                    <a:pt x="14" y="18"/>
                  </a:lnTo>
                  <a:lnTo>
                    <a:pt x="12" y="16"/>
                  </a:lnTo>
                  <a:lnTo>
                    <a:pt x="10" y="14"/>
                  </a:lnTo>
                  <a:lnTo>
                    <a:pt x="10" y="12"/>
                  </a:lnTo>
                  <a:lnTo>
                    <a:pt x="10" y="4"/>
                  </a:lnTo>
                  <a:lnTo>
                    <a:pt x="12" y="0"/>
                  </a:lnTo>
                  <a:lnTo>
                    <a:pt x="18" y="2"/>
                  </a:lnTo>
                  <a:lnTo>
                    <a:pt x="24" y="4"/>
                  </a:lnTo>
                  <a:lnTo>
                    <a:pt x="40" y="4"/>
                  </a:lnTo>
                  <a:lnTo>
                    <a:pt x="42" y="8"/>
                  </a:lnTo>
                  <a:lnTo>
                    <a:pt x="44" y="12"/>
                  </a:lnTo>
                  <a:lnTo>
                    <a:pt x="42" y="24"/>
                  </a:lnTo>
                  <a:lnTo>
                    <a:pt x="36" y="34"/>
                  </a:lnTo>
                  <a:lnTo>
                    <a:pt x="32" y="42"/>
                  </a:lnTo>
                  <a:lnTo>
                    <a:pt x="30" y="52"/>
                  </a:lnTo>
                  <a:lnTo>
                    <a:pt x="32" y="56"/>
                  </a:lnTo>
                  <a:lnTo>
                    <a:pt x="32" y="62"/>
                  </a:lnTo>
                  <a:lnTo>
                    <a:pt x="32" y="68"/>
                  </a:lnTo>
                  <a:lnTo>
                    <a:pt x="30" y="72"/>
                  </a:lnTo>
                  <a:lnTo>
                    <a:pt x="32" y="74"/>
                  </a:lnTo>
                  <a:lnTo>
                    <a:pt x="34" y="78"/>
                  </a:lnTo>
                  <a:lnTo>
                    <a:pt x="32" y="82"/>
                  </a:lnTo>
                  <a:lnTo>
                    <a:pt x="30" y="84"/>
                  </a:lnTo>
                  <a:lnTo>
                    <a:pt x="28" y="88"/>
                  </a:lnTo>
                  <a:lnTo>
                    <a:pt x="28" y="92"/>
                  </a:lnTo>
                  <a:lnTo>
                    <a:pt x="26" y="94"/>
                  </a:lnTo>
                  <a:close/>
                </a:path>
              </a:pathLst>
            </a:custGeom>
            <a:solidFill>
              <a:srgbClr val="C0C0C0"/>
            </a:solidFill>
            <a:ln w="12700">
              <a:solidFill>
                <a:schemeClr val="bg1"/>
              </a:solidFill>
              <a:round/>
              <a:headEnd/>
              <a:tailEnd/>
            </a:ln>
          </p:spPr>
          <p:txBody>
            <a:bodyPr/>
            <a:lstStyle/>
            <a:p>
              <a:endParaRPr lang="en-GB"/>
            </a:p>
          </p:txBody>
        </p:sp>
        <p:sp>
          <p:nvSpPr>
            <p:cNvPr id="58858" name="Freeform 150"/>
            <p:cNvSpPr>
              <a:spLocks/>
            </p:cNvSpPr>
            <p:nvPr/>
          </p:nvSpPr>
          <p:spPr bwMode="auto">
            <a:xfrm>
              <a:off x="2559" y="1421"/>
              <a:ext cx="58" cy="36"/>
            </a:xfrm>
            <a:custGeom>
              <a:avLst/>
              <a:gdLst>
                <a:gd name="T0" fmla="*/ 2147481547 w 58"/>
                <a:gd name="T1" fmla="*/ 2147481202 h 36"/>
                <a:gd name="T2" fmla="*/ 2147481547 w 58"/>
                <a:gd name="T3" fmla="*/ 2147481202 h 36"/>
                <a:gd name="T4" fmla="*/ 2147481547 w 58"/>
                <a:gd name="T5" fmla="*/ 2147481202 h 36"/>
                <a:gd name="T6" fmla="*/ 2147481547 w 58"/>
                <a:gd name="T7" fmla="*/ 2147481202 h 36"/>
                <a:gd name="T8" fmla="*/ 2147481547 w 58"/>
                <a:gd name="T9" fmla="*/ 2147481202 h 36"/>
                <a:gd name="T10" fmla="*/ 2147481547 w 58"/>
                <a:gd name="T11" fmla="*/ 2147481202 h 36"/>
                <a:gd name="T12" fmla="*/ 2147481547 w 58"/>
                <a:gd name="T13" fmla="*/ 2147481202 h 36"/>
                <a:gd name="T14" fmla="*/ 2147481547 w 58"/>
                <a:gd name="T15" fmla="*/ 2147481202 h 36"/>
                <a:gd name="T16" fmla="*/ 2147481547 w 58"/>
                <a:gd name="T17" fmla="*/ 2147481202 h 36"/>
                <a:gd name="T18" fmla="*/ 2147481547 w 58"/>
                <a:gd name="T19" fmla="*/ 2147481202 h 36"/>
                <a:gd name="T20" fmla="*/ 2147481547 w 58"/>
                <a:gd name="T21" fmla="*/ 2147481202 h 36"/>
                <a:gd name="T22" fmla="*/ 2147481547 w 58"/>
                <a:gd name="T23" fmla="*/ 0 h 36"/>
                <a:gd name="T24" fmla="*/ 2147481547 w 58"/>
                <a:gd name="T25" fmla="*/ 2147481202 h 36"/>
                <a:gd name="T26" fmla="*/ 2147481547 w 58"/>
                <a:gd name="T27" fmla="*/ 2147481202 h 36"/>
                <a:gd name="T28" fmla="*/ 2147481547 w 58"/>
                <a:gd name="T29" fmla="*/ 0 h 36"/>
                <a:gd name="T30" fmla="*/ 0 w 58"/>
                <a:gd name="T31" fmla="*/ 2147481202 h 36"/>
                <a:gd name="T32" fmla="*/ 2147481547 w 58"/>
                <a:gd name="T33" fmla="*/ 2147481202 h 36"/>
                <a:gd name="T34" fmla="*/ 2147481547 w 58"/>
                <a:gd name="T35" fmla="*/ 2147481202 h 36"/>
                <a:gd name="T36" fmla="*/ 2147481547 w 58"/>
                <a:gd name="T37" fmla="*/ 2147481202 h 36"/>
                <a:gd name="T38" fmla="*/ 2147481547 w 58"/>
                <a:gd name="T39" fmla="*/ 2147481202 h 36"/>
                <a:gd name="T40" fmla="*/ 2147481547 w 58"/>
                <a:gd name="T41" fmla="*/ 2147481202 h 36"/>
                <a:gd name="T42" fmla="*/ 2147481547 w 58"/>
                <a:gd name="T43" fmla="*/ 2147481202 h 36"/>
                <a:gd name="T44" fmla="*/ 2147481547 w 58"/>
                <a:gd name="T45" fmla="*/ 2147481202 h 36"/>
                <a:gd name="T46" fmla="*/ 2147481547 w 58"/>
                <a:gd name="T47" fmla="*/ 2147481202 h 36"/>
                <a:gd name="T48" fmla="*/ 2147481547 w 58"/>
                <a:gd name="T49" fmla="*/ 2147481202 h 36"/>
                <a:gd name="T50" fmla="*/ 2147481547 w 58"/>
                <a:gd name="T51" fmla="*/ 2147481202 h 36"/>
                <a:gd name="T52" fmla="*/ 2147481547 w 58"/>
                <a:gd name="T53" fmla="*/ 2147481202 h 36"/>
                <a:gd name="T54" fmla="*/ 2147481547 w 58"/>
                <a:gd name="T55" fmla="*/ 2147481202 h 36"/>
                <a:gd name="T56" fmla="*/ 2147481547 w 58"/>
                <a:gd name="T57" fmla="*/ 2147481202 h 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36"/>
                <a:gd name="T89" fmla="*/ 58 w 58"/>
                <a:gd name="T90" fmla="*/ 36 h 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36">
                  <a:moveTo>
                    <a:pt x="50" y="36"/>
                  </a:moveTo>
                  <a:lnTo>
                    <a:pt x="48" y="36"/>
                  </a:lnTo>
                  <a:lnTo>
                    <a:pt x="48" y="34"/>
                  </a:lnTo>
                  <a:lnTo>
                    <a:pt x="48" y="30"/>
                  </a:lnTo>
                  <a:lnTo>
                    <a:pt x="50" y="26"/>
                  </a:lnTo>
                  <a:lnTo>
                    <a:pt x="52" y="24"/>
                  </a:lnTo>
                  <a:lnTo>
                    <a:pt x="56" y="22"/>
                  </a:lnTo>
                  <a:lnTo>
                    <a:pt x="58" y="18"/>
                  </a:lnTo>
                  <a:lnTo>
                    <a:pt x="56" y="14"/>
                  </a:lnTo>
                  <a:lnTo>
                    <a:pt x="54" y="12"/>
                  </a:lnTo>
                  <a:lnTo>
                    <a:pt x="48" y="6"/>
                  </a:lnTo>
                  <a:lnTo>
                    <a:pt x="32" y="0"/>
                  </a:lnTo>
                  <a:lnTo>
                    <a:pt x="18" y="4"/>
                  </a:lnTo>
                  <a:lnTo>
                    <a:pt x="14" y="2"/>
                  </a:lnTo>
                  <a:lnTo>
                    <a:pt x="12" y="0"/>
                  </a:lnTo>
                  <a:lnTo>
                    <a:pt x="0" y="6"/>
                  </a:lnTo>
                  <a:lnTo>
                    <a:pt x="4" y="10"/>
                  </a:lnTo>
                  <a:lnTo>
                    <a:pt x="10" y="16"/>
                  </a:lnTo>
                  <a:lnTo>
                    <a:pt x="16" y="18"/>
                  </a:lnTo>
                  <a:lnTo>
                    <a:pt x="24" y="20"/>
                  </a:lnTo>
                  <a:lnTo>
                    <a:pt x="24" y="24"/>
                  </a:lnTo>
                  <a:lnTo>
                    <a:pt x="26" y="26"/>
                  </a:lnTo>
                  <a:lnTo>
                    <a:pt x="30" y="28"/>
                  </a:lnTo>
                  <a:lnTo>
                    <a:pt x="36" y="28"/>
                  </a:lnTo>
                  <a:lnTo>
                    <a:pt x="36" y="30"/>
                  </a:lnTo>
                  <a:lnTo>
                    <a:pt x="38" y="30"/>
                  </a:lnTo>
                  <a:lnTo>
                    <a:pt x="40" y="34"/>
                  </a:lnTo>
                  <a:lnTo>
                    <a:pt x="42" y="36"/>
                  </a:lnTo>
                  <a:lnTo>
                    <a:pt x="50" y="36"/>
                  </a:lnTo>
                  <a:close/>
                </a:path>
              </a:pathLst>
            </a:custGeom>
            <a:solidFill>
              <a:srgbClr val="C0C0C0"/>
            </a:solidFill>
            <a:ln w="12700">
              <a:solidFill>
                <a:schemeClr val="bg1"/>
              </a:solidFill>
              <a:round/>
              <a:headEnd/>
              <a:tailEnd/>
            </a:ln>
          </p:spPr>
          <p:txBody>
            <a:bodyPr/>
            <a:lstStyle/>
            <a:p>
              <a:endParaRPr lang="en-GB"/>
            </a:p>
          </p:txBody>
        </p:sp>
        <p:sp>
          <p:nvSpPr>
            <p:cNvPr id="58859" name="Freeform 151"/>
            <p:cNvSpPr>
              <a:spLocks/>
            </p:cNvSpPr>
            <p:nvPr/>
          </p:nvSpPr>
          <p:spPr bwMode="auto">
            <a:xfrm>
              <a:off x="2571" y="1377"/>
              <a:ext cx="54" cy="52"/>
            </a:xfrm>
            <a:custGeom>
              <a:avLst/>
              <a:gdLst>
                <a:gd name="T0" fmla="*/ 2147481505 w 54"/>
                <a:gd name="T1" fmla="*/ 0 h 52"/>
                <a:gd name="T2" fmla="*/ 2147481505 w 54"/>
                <a:gd name="T3" fmla="*/ 2147481482 h 52"/>
                <a:gd name="T4" fmla="*/ 2147481505 w 54"/>
                <a:gd name="T5" fmla="*/ 2147481482 h 52"/>
                <a:gd name="T6" fmla="*/ 2147481505 w 54"/>
                <a:gd name="T7" fmla="*/ 2147481482 h 52"/>
                <a:gd name="T8" fmla="*/ 2147481505 w 54"/>
                <a:gd name="T9" fmla="*/ 2147481482 h 52"/>
                <a:gd name="T10" fmla="*/ 2147481505 w 54"/>
                <a:gd name="T11" fmla="*/ 2147481482 h 52"/>
                <a:gd name="T12" fmla="*/ 2147481505 w 54"/>
                <a:gd name="T13" fmla="*/ 2147481482 h 52"/>
                <a:gd name="T14" fmla="*/ 2147481505 w 54"/>
                <a:gd name="T15" fmla="*/ 2147481482 h 52"/>
                <a:gd name="T16" fmla="*/ 2147481505 w 54"/>
                <a:gd name="T17" fmla="*/ 2147481482 h 52"/>
                <a:gd name="T18" fmla="*/ 2147481505 w 54"/>
                <a:gd name="T19" fmla="*/ 2147481482 h 52"/>
                <a:gd name="T20" fmla="*/ 2147481505 w 54"/>
                <a:gd name="T21" fmla="*/ 2147481482 h 52"/>
                <a:gd name="T22" fmla="*/ 2147481505 w 54"/>
                <a:gd name="T23" fmla="*/ 2147481482 h 52"/>
                <a:gd name="T24" fmla="*/ 2147481505 w 54"/>
                <a:gd name="T25" fmla="*/ 2147481482 h 52"/>
                <a:gd name="T26" fmla="*/ 2147481505 w 54"/>
                <a:gd name="T27" fmla="*/ 2147481482 h 52"/>
                <a:gd name="T28" fmla="*/ 2147481505 w 54"/>
                <a:gd name="T29" fmla="*/ 2147481482 h 52"/>
                <a:gd name="T30" fmla="*/ 0 w 54"/>
                <a:gd name="T31" fmla="*/ 2147481482 h 52"/>
                <a:gd name="T32" fmla="*/ 2147481505 w 54"/>
                <a:gd name="T33" fmla="*/ 2147481482 h 52"/>
                <a:gd name="T34" fmla="*/ 2147481505 w 54"/>
                <a:gd name="T35" fmla="*/ 2147481482 h 52"/>
                <a:gd name="T36" fmla="*/ 2147481505 w 54"/>
                <a:gd name="T37" fmla="*/ 2147481482 h 52"/>
                <a:gd name="T38" fmla="*/ 2147481505 w 54"/>
                <a:gd name="T39" fmla="*/ 2147481482 h 52"/>
                <a:gd name="T40" fmla="*/ 2147481505 w 54"/>
                <a:gd name="T41" fmla="*/ 2147481482 h 52"/>
                <a:gd name="T42" fmla="*/ 2147481505 w 54"/>
                <a:gd name="T43" fmla="*/ 2147481482 h 52"/>
                <a:gd name="T44" fmla="*/ 2147481505 w 54"/>
                <a:gd name="T45" fmla="*/ 2147481482 h 52"/>
                <a:gd name="T46" fmla="*/ 2147481505 w 54"/>
                <a:gd name="T47" fmla="*/ 2147481482 h 52"/>
                <a:gd name="T48" fmla="*/ 2147481505 w 54"/>
                <a:gd name="T49" fmla="*/ 2147481482 h 52"/>
                <a:gd name="T50" fmla="*/ 2147481505 w 54"/>
                <a:gd name="T51" fmla="*/ 0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
                <a:gd name="T79" fmla="*/ 0 h 52"/>
                <a:gd name="T80" fmla="*/ 54 w 54"/>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 h="52">
                  <a:moveTo>
                    <a:pt x="54" y="0"/>
                  </a:moveTo>
                  <a:lnTo>
                    <a:pt x="54" y="10"/>
                  </a:lnTo>
                  <a:lnTo>
                    <a:pt x="52" y="18"/>
                  </a:lnTo>
                  <a:lnTo>
                    <a:pt x="52" y="24"/>
                  </a:lnTo>
                  <a:lnTo>
                    <a:pt x="54" y="24"/>
                  </a:lnTo>
                  <a:lnTo>
                    <a:pt x="50" y="32"/>
                  </a:lnTo>
                  <a:lnTo>
                    <a:pt x="46" y="36"/>
                  </a:lnTo>
                  <a:lnTo>
                    <a:pt x="44" y="40"/>
                  </a:lnTo>
                  <a:lnTo>
                    <a:pt x="42" y="46"/>
                  </a:lnTo>
                  <a:lnTo>
                    <a:pt x="40" y="50"/>
                  </a:lnTo>
                  <a:lnTo>
                    <a:pt x="38" y="52"/>
                  </a:lnTo>
                  <a:lnTo>
                    <a:pt x="30" y="46"/>
                  </a:lnTo>
                  <a:lnTo>
                    <a:pt x="20" y="44"/>
                  </a:lnTo>
                  <a:lnTo>
                    <a:pt x="6" y="48"/>
                  </a:lnTo>
                  <a:lnTo>
                    <a:pt x="2" y="46"/>
                  </a:lnTo>
                  <a:lnTo>
                    <a:pt x="0" y="44"/>
                  </a:lnTo>
                  <a:lnTo>
                    <a:pt x="10" y="38"/>
                  </a:lnTo>
                  <a:lnTo>
                    <a:pt x="14" y="32"/>
                  </a:lnTo>
                  <a:lnTo>
                    <a:pt x="18" y="24"/>
                  </a:lnTo>
                  <a:lnTo>
                    <a:pt x="22" y="18"/>
                  </a:lnTo>
                  <a:lnTo>
                    <a:pt x="24" y="14"/>
                  </a:lnTo>
                  <a:lnTo>
                    <a:pt x="30" y="14"/>
                  </a:lnTo>
                  <a:lnTo>
                    <a:pt x="32" y="8"/>
                  </a:lnTo>
                  <a:lnTo>
                    <a:pt x="40" y="4"/>
                  </a:lnTo>
                  <a:lnTo>
                    <a:pt x="46" y="2"/>
                  </a:lnTo>
                  <a:lnTo>
                    <a:pt x="54" y="0"/>
                  </a:lnTo>
                  <a:close/>
                </a:path>
              </a:pathLst>
            </a:custGeom>
            <a:solidFill>
              <a:srgbClr val="C0C0C0"/>
            </a:solidFill>
            <a:ln w="12700">
              <a:solidFill>
                <a:schemeClr val="bg1"/>
              </a:solidFill>
              <a:round/>
              <a:headEnd/>
              <a:tailEnd/>
            </a:ln>
          </p:spPr>
          <p:txBody>
            <a:bodyPr/>
            <a:lstStyle/>
            <a:p>
              <a:endParaRPr lang="en-GB"/>
            </a:p>
          </p:txBody>
        </p:sp>
        <p:sp>
          <p:nvSpPr>
            <p:cNvPr id="58860" name="Freeform 152"/>
            <p:cNvSpPr>
              <a:spLocks/>
            </p:cNvSpPr>
            <p:nvPr/>
          </p:nvSpPr>
          <p:spPr bwMode="auto">
            <a:xfrm>
              <a:off x="2641" y="1301"/>
              <a:ext cx="34" cy="56"/>
            </a:xfrm>
            <a:custGeom>
              <a:avLst/>
              <a:gdLst>
                <a:gd name="T0" fmla="*/ 2147481148 w 34"/>
                <a:gd name="T1" fmla="*/ 2147481527 h 56"/>
                <a:gd name="T2" fmla="*/ 2147481148 w 34"/>
                <a:gd name="T3" fmla="*/ 2147481527 h 56"/>
                <a:gd name="T4" fmla="*/ 2147481148 w 34"/>
                <a:gd name="T5" fmla="*/ 2147481527 h 56"/>
                <a:gd name="T6" fmla="*/ 2147481148 w 34"/>
                <a:gd name="T7" fmla="*/ 2147481527 h 56"/>
                <a:gd name="T8" fmla="*/ 2147481148 w 34"/>
                <a:gd name="T9" fmla="*/ 2147481527 h 56"/>
                <a:gd name="T10" fmla="*/ 2147481148 w 34"/>
                <a:gd name="T11" fmla="*/ 2147481527 h 56"/>
                <a:gd name="T12" fmla="*/ 2147481148 w 34"/>
                <a:gd name="T13" fmla="*/ 2147481527 h 56"/>
                <a:gd name="T14" fmla="*/ 2147481148 w 34"/>
                <a:gd name="T15" fmla="*/ 2147481527 h 56"/>
                <a:gd name="T16" fmla="*/ 0 w 34"/>
                <a:gd name="T17" fmla="*/ 2147481527 h 56"/>
                <a:gd name="T18" fmla="*/ 2147481148 w 34"/>
                <a:gd name="T19" fmla="*/ 2147481527 h 56"/>
                <a:gd name="T20" fmla="*/ 2147481148 w 34"/>
                <a:gd name="T21" fmla="*/ 2147481527 h 56"/>
                <a:gd name="T22" fmla="*/ 2147481148 w 34"/>
                <a:gd name="T23" fmla="*/ 2147481527 h 56"/>
                <a:gd name="T24" fmla="*/ 2147481148 w 34"/>
                <a:gd name="T25" fmla="*/ 0 h 56"/>
                <a:gd name="T26" fmla="*/ 2147481148 w 34"/>
                <a:gd name="T27" fmla="*/ 2147481527 h 56"/>
                <a:gd name="T28" fmla="*/ 2147481148 w 34"/>
                <a:gd name="T29" fmla="*/ 2147481527 h 56"/>
                <a:gd name="T30" fmla="*/ 2147481148 w 34"/>
                <a:gd name="T31" fmla="*/ 2147481527 h 56"/>
                <a:gd name="T32" fmla="*/ 2147481148 w 34"/>
                <a:gd name="T33" fmla="*/ 2147481527 h 56"/>
                <a:gd name="T34" fmla="*/ 2147481148 w 34"/>
                <a:gd name="T35" fmla="*/ 2147481527 h 56"/>
                <a:gd name="T36" fmla="*/ 2147481148 w 34"/>
                <a:gd name="T37" fmla="*/ 2147481527 h 56"/>
                <a:gd name="T38" fmla="*/ 2147481148 w 34"/>
                <a:gd name="T39" fmla="*/ 2147481527 h 56"/>
                <a:gd name="T40" fmla="*/ 2147481148 w 34"/>
                <a:gd name="T41" fmla="*/ 2147481527 h 56"/>
                <a:gd name="T42" fmla="*/ 2147481148 w 34"/>
                <a:gd name="T43" fmla="*/ 2147481527 h 56"/>
                <a:gd name="T44" fmla="*/ 2147481148 w 34"/>
                <a:gd name="T45" fmla="*/ 2147481527 h 56"/>
                <a:gd name="T46" fmla="*/ 2147481148 w 34"/>
                <a:gd name="T47" fmla="*/ 2147481527 h 56"/>
                <a:gd name="T48" fmla="*/ 2147481148 w 34"/>
                <a:gd name="T49" fmla="*/ 214748152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56"/>
                <a:gd name="T77" fmla="*/ 34 w 34"/>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56">
                  <a:moveTo>
                    <a:pt x="24" y="56"/>
                  </a:moveTo>
                  <a:lnTo>
                    <a:pt x="10" y="56"/>
                  </a:lnTo>
                  <a:lnTo>
                    <a:pt x="12" y="56"/>
                  </a:lnTo>
                  <a:lnTo>
                    <a:pt x="14" y="54"/>
                  </a:lnTo>
                  <a:lnTo>
                    <a:pt x="6" y="54"/>
                  </a:lnTo>
                  <a:lnTo>
                    <a:pt x="6" y="46"/>
                  </a:lnTo>
                  <a:lnTo>
                    <a:pt x="4" y="40"/>
                  </a:lnTo>
                  <a:lnTo>
                    <a:pt x="2" y="34"/>
                  </a:lnTo>
                  <a:lnTo>
                    <a:pt x="0" y="28"/>
                  </a:lnTo>
                  <a:lnTo>
                    <a:pt x="2" y="24"/>
                  </a:lnTo>
                  <a:lnTo>
                    <a:pt x="4" y="20"/>
                  </a:lnTo>
                  <a:lnTo>
                    <a:pt x="14" y="12"/>
                  </a:lnTo>
                  <a:lnTo>
                    <a:pt x="30" y="0"/>
                  </a:lnTo>
                  <a:lnTo>
                    <a:pt x="30" y="14"/>
                  </a:lnTo>
                  <a:lnTo>
                    <a:pt x="28" y="18"/>
                  </a:lnTo>
                  <a:lnTo>
                    <a:pt x="30" y="20"/>
                  </a:lnTo>
                  <a:lnTo>
                    <a:pt x="34" y="22"/>
                  </a:lnTo>
                  <a:lnTo>
                    <a:pt x="32" y="26"/>
                  </a:lnTo>
                  <a:lnTo>
                    <a:pt x="30" y="30"/>
                  </a:lnTo>
                  <a:lnTo>
                    <a:pt x="28" y="30"/>
                  </a:lnTo>
                  <a:lnTo>
                    <a:pt x="24" y="32"/>
                  </a:lnTo>
                  <a:lnTo>
                    <a:pt x="26" y="38"/>
                  </a:lnTo>
                  <a:lnTo>
                    <a:pt x="30" y="44"/>
                  </a:lnTo>
                  <a:lnTo>
                    <a:pt x="24" y="44"/>
                  </a:lnTo>
                  <a:lnTo>
                    <a:pt x="24" y="56"/>
                  </a:lnTo>
                  <a:close/>
                </a:path>
              </a:pathLst>
            </a:custGeom>
            <a:solidFill>
              <a:srgbClr val="C0C0C0"/>
            </a:solidFill>
            <a:ln w="12700">
              <a:solidFill>
                <a:schemeClr val="bg1"/>
              </a:solidFill>
              <a:round/>
              <a:headEnd/>
              <a:tailEnd/>
            </a:ln>
          </p:spPr>
          <p:txBody>
            <a:bodyPr/>
            <a:lstStyle/>
            <a:p>
              <a:endParaRPr lang="en-GB"/>
            </a:p>
          </p:txBody>
        </p:sp>
        <p:sp>
          <p:nvSpPr>
            <p:cNvPr id="58861" name="Freeform 154"/>
            <p:cNvSpPr>
              <a:spLocks/>
            </p:cNvSpPr>
            <p:nvPr/>
          </p:nvSpPr>
          <p:spPr bwMode="auto">
            <a:xfrm>
              <a:off x="2670" y="1467"/>
              <a:ext cx="113" cy="48"/>
            </a:xfrm>
            <a:custGeom>
              <a:avLst/>
              <a:gdLst>
                <a:gd name="T0" fmla="*/ 1738184090 w 114"/>
                <a:gd name="T1" fmla="*/ 2147481429 h 48"/>
                <a:gd name="T2" fmla="*/ 1738184090 w 114"/>
                <a:gd name="T3" fmla="*/ 2147481429 h 48"/>
                <a:gd name="T4" fmla="*/ 1738184090 w 114"/>
                <a:gd name="T5" fmla="*/ 2147481429 h 48"/>
                <a:gd name="T6" fmla="*/ 1738184090 w 114"/>
                <a:gd name="T7" fmla="*/ 2147481429 h 48"/>
                <a:gd name="T8" fmla="*/ 1738184090 w 114"/>
                <a:gd name="T9" fmla="*/ 2147481429 h 48"/>
                <a:gd name="T10" fmla="*/ 1738184090 w 114"/>
                <a:gd name="T11" fmla="*/ 0 h 48"/>
                <a:gd name="T12" fmla="*/ 1738184090 w 114"/>
                <a:gd name="T13" fmla="*/ 2147481429 h 48"/>
                <a:gd name="T14" fmla="*/ 1738184090 w 114"/>
                <a:gd name="T15" fmla="*/ 2147481429 h 48"/>
                <a:gd name="T16" fmla="*/ 1738184090 w 114"/>
                <a:gd name="T17" fmla="*/ 2147481429 h 48"/>
                <a:gd name="T18" fmla="*/ 1738184090 w 114"/>
                <a:gd name="T19" fmla="*/ 2147481429 h 48"/>
                <a:gd name="T20" fmla="*/ 1738184090 w 114"/>
                <a:gd name="T21" fmla="*/ 2147481429 h 48"/>
                <a:gd name="T22" fmla="*/ 1738184090 w 114"/>
                <a:gd name="T23" fmla="*/ 2147481429 h 48"/>
                <a:gd name="T24" fmla="*/ 1738184090 w 114"/>
                <a:gd name="T25" fmla="*/ 2147481429 h 48"/>
                <a:gd name="T26" fmla="*/ 1738184090 w 114"/>
                <a:gd name="T27" fmla="*/ 2147481429 h 48"/>
                <a:gd name="T28" fmla="*/ 1738184090 w 114"/>
                <a:gd name="T29" fmla="*/ 2147481429 h 48"/>
                <a:gd name="T30" fmla="*/ 1738184090 w 114"/>
                <a:gd name="T31" fmla="*/ 2147481429 h 48"/>
                <a:gd name="T32" fmla="*/ 1738184090 w 114"/>
                <a:gd name="T33" fmla="*/ 2147481429 h 48"/>
                <a:gd name="T34" fmla="*/ 1738184090 w 114"/>
                <a:gd name="T35" fmla="*/ 2147481429 h 48"/>
                <a:gd name="T36" fmla="*/ 1738184090 w 114"/>
                <a:gd name="T37" fmla="*/ 2147481429 h 48"/>
                <a:gd name="T38" fmla="*/ 1738184090 w 114"/>
                <a:gd name="T39" fmla="*/ 2147481429 h 48"/>
                <a:gd name="T40" fmla="*/ 1738184090 w 114"/>
                <a:gd name="T41" fmla="*/ 2147481429 h 48"/>
                <a:gd name="T42" fmla="*/ 1738184090 w 114"/>
                <a:gd name="T43" fmla="*/ 2147481429 h 48"/>
                <a:gd name="T44" fmla="*/ 1738184090 w 114"/>
                <a:gd name="T45" fmla="*/ 2147481429 h 48"/>
                <a:gd name="T46" fmla="*/ 1738184090 w 114"/>
                <a:gd name="T47" fmla="*/ 2147481429 h 48"/>
                <a:gd name="T48" fmla="*/ 1738184090 w 114"/>
                <a:gd name="T49" fmla="*/ 2147481429 h 48"/>
                <a:gd name="T50" fmla="*/ 1738184090 w 114"/>
                <a:gd name="T51" fmla="*/ 2147481429 h 48"/>
                <a:gd name="T52" fmla="*/ 1738184090 w 114"/>
                <a:gd name="T53" fmla="*/ 2147481429 h 48"/>
                <a:gd name="T54" fmla="*/ 1738184090 w 114"/>
                <a:gd name="T55" fmla="*/ 2147481429 h 48"/>
                <a:gd name="T56" fmla="*/ 1738184090 w 114"/>
                <a:gd name="T57" fmla="*/ 2147481429 h 48"/>
                <a:gd name="T58" fmla="*/ 0 w 114"/>
                <a:gd name="T59" fmla="*/ 2147481429 h 48"/>
                <a:gd name="T60" fmla="*/ 0 w 114"/>
                <a:gd name="T61" fmla="*/ 2147481429 h 48"/>
                <a:gd name="T62" fmla="*/ 1738184090 w 114"/>
                <a:gd name="T63" fmla="*/ 2147481429 h 48"/>
                <a:gd name="T64" fmla="*/ 1738184090 w 114"/>
                <a:gd name="T65" fmla="*/ 2147481429 h 48"/>
                <a:gd name="T66" fmla="*/ 1738184090 w 114"/>
                <a:gd name="T67" fmla="*/ 2147481429 h 48"/>
                <a:gd name="T68" fmla="*/ 1738184090 w 114"/>
                <a:gd name="T69" fmla="*/ 2147481429 h 48"/>
                <a:gd name="T70" fmla="*/ 1738184090 w 114"/>
                <a:gd name="T71" fmla="*/ 2147481429 h 48"/>
                <a:gd name="T72" fmla="*/ 1738184090 w 114"/>
                <a:gd name="T73" fmla="*/ 2147481429 h 48"/>
                <a:gd name="T74" fmla="*/ 1738184090 w 114"/>
                <a:gd name="T75" fmla="*/ 2147481429 h 48"/>
                <a:gd name="T76" fmla="*/ 1738184090 w 114"/>
                <a:gd name="T77" fmla="*/ 2147481429 h 48"/>
                <a:gd name="T78" fmla="*/ 1738184090 w 114"/>
                <a:gd name="T79" fmla="*/ 2147481429 h 48"/>
                <a:gd name="T80" fmla="*/ 1738184090 w 114"/>
                <a:gd name="T81" fmla="*/ 2147481429 h 48"/>
                <a:gd name="T82" fmla="*/ 1738184090 w 114"/>
                <a:gd name="T83" fmla="*/ 2147481429 h 48"/>
                <a:gd name="T84" fmla="*/ 1738184090 w 114"/>
                <a:gd name="T85" fmla="*/ 2147481429 h 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4"/>
                <a:gd name="T130" fmla="*/ 0 h 48"/>
                <a:gd name="T131" fmla="*/ 114 w 114"/>
                <a:gd name="T132" fmla="*/ 48 h 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4" h="48">
                  <a:moveTo>
                    <a:pt x="60" y="8"/>
                  </a:moveTo>
                  <a:lnTo>
                    <a:pt x="68" y="8"/>
                  </a:lnTo>
                  <a:lnTo>
                    <a:pt x="74" y="6"/>
                  </a:lnTo>
                  <a:lnTo>
                    <a:pt x="76" y="4"/>
                  </a:lnTo>
                  <a:lnTo>
                    <a:pt x="80" y="2"/>
                  </a:lnTo>
                  <a:lnTo>
                    <a:pt x="84" y="0"/>
                  </a:lnTo>
                  <a:lnTo>
                    <a:pt x="90" y="2"/>
                  </a:lnTo>
                  <a:lnTo>
                    <a:pt x="96" y="4"/>
                  </a:lnTo>
                  <a:lnTo>
                    <a:pt x="102" y="6"/>
                  </a:lnTo>
                  <a:lnTo>
                    <a:pt x="108" y="6"/>
                  </a:lnTo>
                  <a:lnTo>
                    <a:pt x="110" y="14"/>
                  </a:lnTo>
                  <a:lnTo>
                    <a:pt x="114" y="18"/>
                  </a:lnTo>
                  <a:lnTo>
                    <a:pt x="108" y="24"/>
                  </a:lnTo>
                  <a:lnTo>
                    <a:pt x="106" y="32"/>
                  </a:lnTo>
                  <a:lnTo>
                    <a:pt x="102" y="40"/>
                  </a:lnTo>
                  <a:lnTo>
                    <a:pt x="98" y="44"/>
                  </a:lnTo>
                  <a:lnTo>
                    <a:pt x="84" y="44"/>
                  </a:lnTo>
                  <a:lnTo>
                    <a:pt x="80" y="46"/>
                  </a:lnTo>
                  <a:lnTo>
                    <a:pt x="78" y="48"/>
                  </a:lnTo>
                  <a:lnTo>
                    <a:pt x="70" y="48"/>
                  </a:lnTo>
                  <a:lnTo>
                    <a:pt x="56" y="46"/>
                  </a:lnTo>
                  <a:lnTo>
                    <a:pt x="46" y="42"/>
                  </a:lnTo>
                  <a:lnTo>
                    <a:pt x="38" y="40"/>
                  </a:lnTo>
                  <a:lnTo>
                    <a:pt x="28" y="38"/>
                  </a:lnTo>
                  <a:lnTo>
                    <a:pt x="24" y="38"/>
                  </a:lnTo>
                  <a:lnTo>
                    <a:pt x="24" y="40"/>
                  </a:lnTo>
                  <a:lnTo>
                    <a:pt x="12" y="40"/>
                  </a:lnTo>
                  <a:lnTo>
                    <a:pt x="8" y="40"/>
                  </a:lnTo>
                  <a:lnTo>
                    <a:pt x="4" y="38"/>
                  </a:lnTo>
                  <a:lnTo>
                    <a:pt x="0" y="34"/>
                  </a:lnTo>
                  <a:lnTo>
                    <a:pt x="0" y="30"/>
                  </a:lnTo>
                  <a:lnTo>
                    <a:pt x="6" y="30"/>
                  </a:lnTo>
                  <a:lnTo>
                    <a:pt x="20" y="30"/>
                  </a:lnTo>
                  <a:lnTo>
                    <a:pt x="26" y="30"/>
                  </a:lnTo>
                  <a:lnTo>
                    <a:pt x="34" y="26"/>
                  </a:lnTo>
                  <a:lnTo>
                    <a:pt x="50" y="26"/>
                  </a:lnTo>
                  <a:lnTo>
                    <a:pt x="50" y="24"/>
                  </a:lnTo>
                  <a:lnTo>
                    <a:pt x="48" y="20"/>
                  </a:lnTo>
                  <a:lnTo>
                    <a:pt x="50" y="14"/>
                  </a:lnTo>
                  <a:lnTo>
                    <a:pt x="54" y="12"/>
                  </a:lnTo>
                  <a:lnTo>
                    <a:pt x="58" y="8"/>
                  </a:lnTo>
                  <a:lnTo>
                    <a:pt x="62" y="6"/>
                  </a:lnTo>
                  <a:lnTo>
                    <a:pt x="60" y="8"/>
                  </a:lnTo>
                  <a:close/>
                </a:path>
              </a:pathLst>
            </a:custGeom>
            <a:solidFill>
              <a:srgbClr val="C0C0C0"/>
            </a:solidFill>
            <a:ln w="12700">
              <a:solidFill>
                <a:schemeClr val="bg1"/>
              </a:solidFill>
              <a:round/>
              <a:headEnd/>
              <a:tailEnd/>
            </a:ln>
          </p:spPr>
          <p:txBody>
            <a:bodyPr/>
            <a:lstStyle/>
            <a:p>
              <a:endParaRPr lang="en-GB"/>
            </a:p>
          </p:txBody>
        </p:sp>
        <p:sp>
          <p:nvSpPr>
            <p:cNvPr id="58862" name="Freeform 155"/>
            <p:cNvSpPr>
              <a:spLocks/>
            </p:cNvSpPr>
            <p:nvPr/>
          </p:nvSpPr>
          <p:spPr bwMode="auto">
            <a:xfrm>
              <a:off x="2625" y="1505"/>
              <a:ext cx="196" cy="174"/>
            </a:xfrm>
            <a:custGeom>
              <a:avLst/>
              <a:gdLst>
                <a:gd name="T0" fmla="*/ 2147481443 w 196"/>
                <a:gd name="T1" fmla="*/ 2147481359 h 174"/>
                <a:gd name="T2" fmla="*/ 0 w 196"/>
                <a:gd name="T3" fmla="*/ 2147481359 h 174"/>
                <a:gd name="T4" fmla="*/ 2147481443 w 196"/>
                <a:gd name="T5" fmla="*/ 2147481359 h 174"/>
                <a:gd name="T6" fmla="*/ 2147481443 w 196"/>
                <a:gd name="T7" fmla="*/ 2147481359 h 174"/>
                <a:gd name="T8" fmla="*/ 2147481443 w 196"/>
                <a:gd name="T9" fmla="*/ 2147481359 h 174"/>
                <a:gd name="T10" fmla="*/ 2147481443 w 196"/>
                <a:gd name="T11" fmla="*/ 2147481359 h 174"/>
                <a:gd name="T12" fmla="*/ 2147481443 w 196"/>
                <a:gd name="T13" fmla="*/ 2147481359 h 174"/>
                <a:gd name="T14" fmla="*/ 2147481443 w 196"/>
                <a:gd name="T15" fmla="*/ 2147481359 h 174"/>
                <a:gd name="T16" fmla="*/ 2147481443 w 196"/>
                <a:gd name="T17" fmla="*/ 2147481359 h 174"/>
                <a:gd name="T18" fmla="*/ 2147481443 w 196"/>
                <a:gd name="T19" fmla="*/ 2147481359 h 174"/>
                <a:gd name="T20" fmla="*/ 2147481443 w 196"/>
                <a:gd name="T21" fmla="*/ 2147481359 h 174"/>
                <a:gd name="T22" fmla="*/ 2147481443 w 196"/>
                <a:gd name="T23" fmla="*/ 0 h 174"/>
                <a:gd name="T24" fmla="*/ 2147481443 w 196"/>
                <a:gd name="T25" fmla="*/ 0 h 174"/>
                <a:gd name="T26" fmla="*/ 2147481443 w 196"/>
                <a:gd name="T27" fmla="*/ 2147481359 h 174"/>
                <a:gd name="T28" fmla="*/ 2147481443 w 196"/>
                <a:gd name="T29" fmla="*/ 2147481359 h 174"/>
                <a:gd name="T30" fmla="*/ 2147481443 w 196"/>
                <a:gd name="T31" fmla="*/ 2147481359 h 174"/>
                <a:gd name="T32" fmla="*/ 2147481443 w 196"/>
                <a:gd name="T33" fmla="*/ 2147481359 h 174"/>
                <a:gd name="T34" fmla="*/ 2147481443 w 196"/>
                <a:gd name="T35" fmla="*/ 2147481359 h 174"/>
                <a:gd name="T36" fmla="*/ 2147481443 w 196"/>
                <a:gd name="T37" fmla="*/ 2147481359 h 174"/>
                <a:gd name="T38" fmla="*/ 2147481443 w 196"/>
                <a:gd name="T39" fmla="*/ 2147481359 h 174"/>
                <a:gd name="T40" fmla="*/ 2147481443 w 196"/>
                <a:gd name="T41" fmla="*/ 2147481359 h 174"/>
                <a:gd name="T42" fmla="*/ 2147481443 w 196"/>
                <a:gd name="T43" fmla="*/ 2147481359 h 174"/>
                <a:gd name="T44" fmla="*/ 2147481443 w 196"/>
                <a:gd name="T45" fmla="*/ 2147481359 h 174"/>
                <a:gd name="T46" fmla="*/ 2147481443 w 196"/>
                <a:gd name="T47" fmla="*/ 2147481359 h 174"/>
                <a:gd name="T48" fmla="*/ 2147481443 w 196"/>
                <a:gd name="T49" fmla="*/ 2147481359 h 174"/>
                <a:gd name="T50" fmla="*/ 2147481443 w 196"/>
                <a:gd name="T51" fmla="*/ 2147481359 h 174"/>
                <a:gd name="T52" fmla="*/ 2147481443 w 196"/>
                <a:gd name="T53" fmla="*/ 2147481359 h 174"/>
                <a:gd name="T54" fmla="*/ 2147481443 w 196"/>
                <a:gd name="T55" fmla="*/ 2147481359 h 174"/>
                <a:gd name="T56" fmla="*/ 2147481443 w 196"/>
                <a:gd name="T57" fmla="*/ 2147481359 h 174"/>
                <a:gd name="T58" fmla="*/ 2147481443 w 196"/>
                <a:gd name="T59" fmla="*/ 2147481359 h 174"/>
                <a:gd name="T60" fmla="*/ 2147481443 w 196"/>
                <a:gd name="T61" fmla="*/ 2147481359 h 174"/>
                <a:gd name="T62" fmla="*/ 2147481443 w 196"/>
                <a:gd name="T63" fmla="*/ 2147481359 h 174"/>
                <a:gd name="T64" fmla="*/ 2147481443 w 196"/>
                <a:gd name="T65" fmla="*/ 2147481359 h 174"/>
                <a:gd name="T66" fmla="*/ 2147481443 w 196"/>
                <a:gd name="T67" fmla="*/ 2147481359 h 174"/>
                <a:gd name="T68" fmla="*/ 2147481443 w 196"/>
                <a:gd name="T69" fmla="*/ 2147481359 h 174"/>
                <a:gd name="T70" fmla="*/ 2147481443 w 196"/>
                <a:gd name="T71" fmla="*/ 2147481359 h 174"/>
                <a:gd name="T72" fmla="*/ 2147481443 w 196"/>
                <a:gd name="T73" fmla="*/ 2147481359 h 174"/>
                <a:gd name="T74" fmla="*/ 2147481443 w 196"/>
                <a:gd name="T75" fmla="*/ 2147481359 h 174"/>
                <a:gd name="T76" fmla="*/ 2147481443 w 196"/>
                <a:gd name="T77" fmla="*/ 2147481359 h 174"/>
                <a:gd name="T78" fmla="*/ 2147481443 w 196"/>
                <a:gd name="T79" fmla="*/ 2147481359 h 174"/>
                <a:gd name="T80" fmla="*/ 2147481443 w 196"/>
                <a:gd name="T81" fmla="*/ 2147481359 h 174"/>
                <a:gd name="T82" fmla="*/ 2147481443 w 196"/>
                <a:gd name="T83" fmla="*/ 2147481359 h 174"/>
                <a:gd name="T84" fmla="*/ 2147481443 w 196"/>
                <a:gd name="T85" fmla="*/ 2147481359 h 174"/>
                <a:gd name="T86" fmla="*/ 2147481443 w 196"/>
                <a:gd name="T87" fmla="*/ 2147481359 h 174"/>
                <a:gd name="T88" fmla="*/ 2147481443 w 196"/>
                <a:gd name="T89" fmla="*/ 2147481359 h 174"/>
                <a:gd name="T90" fmla="*/ 2147481443 w 196"/>
                <a:gd name="T91" fmla="*/ 2147481359 h 174"/>
                <a:gd name="T92" fmla="*/ 2147481443 w 196"/>
                <a:gd name="T93" fmla="*/ 2147481359 h 174"/>
                <a:gd name="T94" fmla="*/ 2147481443 w 196"/>
                <a:gd name="T95" fmla="*/ 2147481359 h 174"/>
                <a:gd name="T96" fmla="*/ 2147481443 w 196"/>
                <a:gd name="T97" fmla="*/ 2147481359 h 1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
                <a:gd name="T148" fmla="*/ 0 h 174"/>
                <a:gd name="T149" fmla="*/ 196 w 196"/>
                <a:gd name="T150" fmla="*/ 174 h 17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 h="174">
                  <a:moveTo>
                    <a:pt x="18" y="60"/>
                  </a:moveTo>
                  <a:lnTo>
                    <a:pt x="12" y="56"/>
                  </a:lnTo>
                  <a:lnTo>
                    <a:pt x="8" y="50"/>
                  </a:lnTo>
                  <a:lnTo>
                    <a:pt x="0" y="38"/>
                  </a:lnTo>
                  <a:lnTo>
                    <a:pt x="8" y="32"/>
                  </a:lnTo>
                  <a:lnTo>
                    <a:pt x="8" y="30"/>
                  </a:lnTo>
                  <a:lnTo>
                    <a:pt x="6" y="28"/>
                  </a:lnTo>
                  <a:lnTo>
                    <a:pt x="4" y="26"/>
                  </a:lnTo>
                  <a:lnTo>
                    <a:pt x="4" y="24"/>
                  </a:lnTo>
                  <a:lnTo>
                    <a:pt x="2" y="20"/>
                  </a:lnTo>
                  <a:lnTo>
                    <a:pt x="18" y="20"/>
                  </a:lnTo>
                  <a:lnTo>
                    <a:pt x="20" y="18"/>
                  </a:lnTo>
                  <a:lnTo>
                    <a:pt x="22" y="16"/>
                  </a:lnTo>
                  <a:lnTo>
                    <a:pt x="24" y="14"/>
                  </a:lnTo>
                  <a:lnTo>
                    <a:pt x="30" y="18"/>
                  </a:lnTo>
                  <a:lnTo>
                    <a:pt x="34" y="20"/>
                  </a:lnTo>
                  <a:lnTo>
                    <a:pt x="38" y="20"/>
                  </a:lnTo>
                  <a:lnTo>
                    <a:pt x="38" y="14"/>
                  </a:lnTo>
                  <a:lnTo>
                    <a:pt x="42" y="12"/>
                  </a:lnTo>
                  <a:lnTo>
                    <a:pt x="48" y="10"/>
                  </a:lnTo>
                  <a:lnTo>
                    <a:pt x="56" y="8"/>
                  </a:lnTo>
                  <a:lnTo>
                    <a:pt x="56" y="2"/>
                  </a:lnTo>
                  <a:lnTo>
                    <a:pt x="68" y="2"/>
                  </a:lnTo>
                  <a:lnTo>
                    <a:pt x="68" y="0"/>
                  </a:lnTo>
                  <a:lnTo>
                    <a:pt x="72" y="0"/>
                  </a:lnTo>
                  <a:lnTo>
                    <a:pt x="80" y="0"/>
                  </a:lnTo>
                  <a:lnTo>
                    <a:pt x="86" y="4"/>
                  </a:lnTo>
                  <a:lnTo>
                    <a:pt x="102" y="8"/>
                  </a:lnTo>
                  <a:lnTo>
                    <a:pt x="102" y="18"/>
                  </a:lnTo>
                  <a:lnTo>
                    <a:pt x="94" y="26"/>
                  </a:lnTo>
                  <a:lnTo>
                    <a:pt x="92" y="30"/>
                  </a:lnTo>
                  <a:lnTo>
                    <a:pt x="92" y="34"/>
                  </a:lnTo>
                  <a:lnTo>
                    <a:pt x="90" y="40"/>
                  </a:lnTo>
                  <a:lnTo>
                    <a:pt x="90" y="48"/>
                  </a:lnTo>
                  <a:lnTo>
                    <a:pt x="90" y="52"/>
                  </a:lnTo>
                  <a:lnTo>
                    <a:pt x="94" y="56"/>
                  </a:lnTo>
                  <a:lnTo>
                    <a:pt x="102" y="62"/>
                  </a:lnTo>
                  <a:lnTo>
                    <a:pt x="112" y="66"/>
                  </a:lnTo>
                  <a:lnTo>
                    <a:pt x="116" y="68"/>
                  </a:lnTo>
                  <a:lnTo>
                    <a:pt x="122" y="72"/>
                  </a:lnTo>
                  <a:lnTo>
                    <a:pt x="126" y="78"/>
                  </a:lnTo>
                  <a:lnTo>
                    <a:pt x="128" y="86"/>
                  </a:lnTo>
                  <a:lnTo>
                    <a:pt x="132" y="92"/>
                  </a:lnTo>
                  <a:lnTo>
                    <a:pt x="138" y="96"/>
                  </a:lnTo>
                  <a:lnTo>
                    <a:pt x="144" y="98"/>
                  </a:lnTo>
                  <a:lnTo>
                    <a:pt x="146" y="98"/>
                  </a:lnTo>
                  <a:lnTo>
                    <a:pt x="148" y="96"/>
                  </a:lnTo>
                  <a:lnTo>
                    <a:pt x="150" y="100"/>
                  </a:lnTo>
                  <a:lnTo>
                    <a:pt x="154" y="106"/>
                  </a:lnTo>
                  <a:lnTo>
                    <a:pt x="158" y="110"/>
                  </a:lnTo>
                  <a:lnTo>
                    <a:pt x="170" y="116"/>
                  </a:lnTo>
                  <a:lnTo>
                    <a:pt x="184" y="122"/>
                  </a:lnTo>
                  <a:lnTo>
                    <a:pt x="190" y="128"/>
                  </a:lnTo>
                  <a:lnTo>
                    <a:pt x="196" y="132"/>
                  </a:lnTo>
                  <a:lnTo>
                    <a:pt x="190" y="134"/>
                  </a:lnTo>
                  <a:lnTo>
                    <a:pt x="184" y="132"/>
                  </a:lnTo>
                  <a:lnTo>
                    <a:pt x="180" y="130"/>
                  </a:lnTo>
                  <a:lnTo>
                    <a:pt x="174" y="126"/>
                  </a:lnTo>
                  <a:lnTo>
                    <a:pt x="168" y="126"/>
                  </a:lnTo>
                  <a:lnTo>
                    <a:pt x="162" y="128"/>
                  </a:lnTo>
                  <a:lnTo>
                    <a:pt x="162" y="132"/>
                  </a:lnTo>
                  <a:lnTo>
                    <a:pt x="162" y="136"/>
                  </a:lnTo>
                  <a:lnTo>
                    <a:pt x="164" y="138"/>
                  </a:lnTo>
                  <a:lnTo>
                    <a:pt x="168" y="142"/>
                  </a:lnTo>
                  <a:lnTo>
                    <a:pt x="172" y="146"/>
                  </a:lnTo>
                  <a:lnTo>
                    <a:pt x="174" y="148"/>
                  </a:lnTo>
                  <a:lnTo>
                    <a:pt x="174" y="150"/>
                  </a:lnTo>
                  <a:lnTo>
                    <a:pt x="174" y="154"/>
                  </a:lnTo>
                  <a:lnTo>
                    <a:pt x="172" y="156"/>
                  </a:lnTo>
                  <a:lnTo>
                    <a:pt x="164" y="154"/>
                  </a:lnTo>
                  <a:lnTo>
                    <a:pt x="164" y="162"/>
                  </a:lnTo>
                  <a:lnTo>
                    <a:pt x="164" y="166"/>
                  </a:lnTo>
                  <a:lnTo>
                    <a:pt x="160" y="170"/>
                  </a:lnTo>
                  <a:lnTo>
                    <a:pt x="156" y="174"/>
                  </a:lnTo>
                  <a:lnTo>
                    <a:pt x="150" y="174"/>
                  </a:lnTo>
                  <a:lnTo>
                    <a:pt x="150" y="168"/>
                  </a:lnTo>
                  <a:lnTo>
                    <a:pt x="154" y="162"/>
                  </a:lnTo>
                  <a:lnTo>
                    <a:pt x="156" y="158"/>
                  </a:lnTo>
                  <a:lnTo>
                    <a:pt x="156" y="152"/>
                  </a:lnTo>
                  <a:lnTo>
                    <a:pt x="156" y="146"/>
                  </a:lnTo>
                  <a:lnTo>
                    <a:pt x="154" y="142"/>
                  </a:lnTo>
                  <a:lnTo>
                    <a:pt x="150" y="136"/>
                  </a:lnTo>
                  <a:lnTo>
                    <a:pt x="144" y="132"/>
                  </a:lnTo>
                  <a:lnTo>
                    <a:pt x="136" y="128"/>
                  </a:lnTo>
                  <a:lnTo>
                    <a:pt x="126" y="120"/>
                  </a:lnTo>
                  <a:lnTo>
                    <a:pt x="114" y="112"/>
                  </a:lnTo>
                  <a:lnTo>
                    <a:pt x="90" y="98"/>
                  </a:lnTo>
                  <a:lnTo>
                    <a:pt x="78" y="90"/>
                  </a:lnTo>
                  <a:lnTo>
                    <a:pt x="68" y="80"/>
                  </a:lnTo>
                  <a:lnTo>
                    <a:pt x="60" y="68"/>
                  </a:lnTo>
                  <a:lnTo>
                    <a:pt x="56" y="54"/>
                  </a:lnTo>
                  <a:lnTo>
                    <a:pt x="44" y="52"/>
                  </a:lnTo>
                  <a:lnTo>
                    <a:pt x="38" y="48"/>
                  </a:lnTo>
                  <a:lnTo>
                    <a:pt x="34" y="50"/>
                  </a:lnTo>
                  <a:lnTo>
                    <a:pt x="30" y="54"/>
                  </a:lnTo>
                  <a:lnTo>
                    <a:pt x="26" y="58"/>
                  </a:lnTo>
                  <a:lnTo>
                    <a:pt x="20" y="60"/>
                  </a:lnTo>
                  <a:lnTo>
                    <a:pt x="18" y="60"/>
                  </a:lnTo>
                  <a:close/>
                </a:path>
              </a:pathLst>
            </a:custGeom>
            <a:solidFill>
              <a:srgbClr val="C0C0C0"/>
            </a:solidFill>
            <a:ln w="12700">
              <a:solidFill>
                <a:schemeClr val="bg1"/>
              </a:solidFill>
              <a:round/>
              <a:headEnd/>
              <a:tailEnd/>
            </a:ln>
          </p:spPr>
          <p:txBody>
            <a:bodyPr/>
            <a:lstStyle/>
            <a:p>
              <a:endParaRPr lang="en-GB"/>
            </a:p>
          </p:txBody>
        </p:sp>
        <p:sp>
          <p:nvSpPr>
            <p:cNvPr id="58863" name="Freeform 156"/>
            <p:cNvSpPr>
              <a:spLocks/>
            </p:cNvSpPr>
            <p:nvPr/>
          </p:nvSpPr>
          <p:spPr bwMode="auto">
            <a:xfrm>
              <a:off x="2725" y="1509"/>
              <a:ext cx="159" cy="114"/>
            </a:xfrm>
            <a:custGeom>
              <a:avLst/>
              <a:gdLst>
                <a:gd name="T0" fmla="*/ 2147481288 w 159"/>
                <a:gd name="T1" fmla="*/ 2147481537 h 114"/>
                <a:gd name="T2" fmla="*/ 2147481288 w 159"/>
                <a:gd name="T3" fmla="*/ 2147481537 h 114"/>
                <a:gd name="T4" fmla="*/ 2147481288 w 159"/>
                <a:gd name="T5" fmla="*/ 2147481537 h 114"/>
                <a:gd name="T6" fmla="*/ 0 w 159"/>
                <a:gd name="T7" fmla="*/ 2147481537 h 114"/>
                <a:gd name="T8" fmla="*/ 2147481288 w 159"/>
                <a:gd name="T9" fmla="*/ 2147481537 h 114"/>
                <a:gd name="T10" fmla="*/ 2147481288 w 159"/>
                <a:gd name="T11" fmla="*/ 2147481537 h 114"/>
                <a:gd name="T12" fmla="*/ 2147481288 w 159"/>
                <a:gd name="T13" fmla="*/ 2147481537 h 114"/>
                <a:gd name="T14" fmla="*/ 2147481288 w 159"/>
                <a:gd name="T15" fmla="*/ 2147481537 h 114"/>
                <a:gd name="T16" fmla="*/ 2147481288 w 159"/>
                <a:gd name="T17" fmla="*/ 2147481537 h 114"/>
                <a:gd name="T18" fmla="*/ 2147481288 w 159"/>
                <a:gd name="T19" fmla="*/ 2147481537 h 114"/>
                <a:gd name="T20" fmla="*/ 2147481288 w 159"/>
                <a:gd name="T21" fmla="*/ 2147481537 h 114"/>
                <a:gd name="T22" fmla="*/ 2147481288 w 159"/>
                <a:gd name="T23" fmla="*/ 2147481537 h 114"/>
                <a:gd name="T24" fmla="*/ 2147481288 w 159"/>
                <a:gd name="T25" fmla="*/ 2147481537 h 114"/>
                <a:gd name="T26" fmla="*/ 2147481288 w 159"/>
                <a:gd name="T27" fmla="*/ 2147481537 h 114"/>
                <a:gd name="T28" fmla="*/ 2147481288 w 159"/>
                <a:gd name="T29" fmla="*/ 2147481537 h 114"/>
                <a:gd name="T30" fmla="*/ 2147481288 w 159"/>
                <a:gd name="T31" fmla="*/ 2147481537 h 114"/>
                <a:gd name="T32" fmla="*/ 2147481288 w 159"/>
                <a:gd name="T33" fmla="*/ 2147481537 h 114"/>
                <a:gd name="T34" fmla="*/ 2147481288 w 159"/>
                <a:gd name="T35" fmla="*/ 2147481537 h 114"/>
                <a:gd name="T36" fmla="*/ 2147481288 w 159"/>
                <a:gd name="T37" fmla="*/ 2147481537 h 114"/>
                <a:gd name="T38" fmla="*/ 2147481288 w 159"/>
                <a:gd name="T39" fmla="*/ 2147481537 h 114"/>
                <a:gd name="T40" fmla="*/ 2147481288 w 159"/>
                <a:gd name="T41" fmla="*/ 2147481537 h 114"/>
                <a:gd name="T42" fmla="*/ 2147481288 w 159"/>
                <a:gd name="T43" fmla="*/ 2147481537 h 114"/>
                <a:gd name="T44" fmla="*/ 2147481288 w 159"/>
                <a:gd name="T45" fmla="*/ 2147481537 h 114"/>
                <a:gd name="T46" fmla="*/ 2147481288 w 159"/>
                <a:gd name="T47" fmla="*/ 2147481537 h 114"/>
                <a:gd name="T48" fmla="*/ 2147481288 w 159"/>
                <a:gd name="T49" fmla="*/ 2147481537 h 114"/>
                <a:gd name="T50" fmla="*/ 2147481288 w 159"/>
                <a:gd name="T51" fmla="*/ 2147481537 h 114"/>
                <a:gd name="T52" fmla="*/ 2147481288 w 159"/>
                <a:gd name="T53" fmla="*/ 2147481537 h 114"/>
                <a:gd name="T54" fmla="*/ 2147481288 w 159"/>
                <a:gd name="T55" fmla="*/ 2147481537 h 114"/>
                <a:gd name="T56" fmla="*/ 2147481288 w 159"/>
                <a:gd name="T57" fmla="*/ 2147481537 h 114"/>
                <a:gd name="T58" fmla="*/ 2147481288 w 159"/>
                <a:gd name="T59" fmla="*/ 2147481537 h 114"/>
                <a:gd name="T60" fmla="*/ 2147481288 w 159"/>
                <a:gd name="T61" fmla="*/ 2147481537 h 114"/>
                <a:gd name="T62" fmla="*/ 2147481288 w 159"/>
                <a:gd name="T63" fmla="*/ 2147481537 h 114"/>
                <a:gd name="T64" fmla="*/ 2147481288 w 159"/>
                <a:gd name="T65" fmla="*/ 2147481537 h 114"/>
                <a:gd name="T66" fmla="*/ 2147481288 w 159"/>
                <a:gd name="T67" fmla="*/ 2147481537 h 114"/>
                <a:gd name="T68" fmla="*/ 2147481288 w 159"/>
                <a:gd name="T69" fmla="*/ 2147481537 h 114"/>
                <a:gd name="T70" fmla="*/ 2147481288 w 159"/>
                <a:gd name="T71" fmla="*/ 2147481537 h 114"/>
                <a:gd name="T72" fmla="*/ 2147481288 w 159"/>
                <a:gd name="T73" fmla="*/ 2147481537 h 1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9"/>
                <a:gd name="T112" fmla="*/ 0 h 114"/>
                <a:gd name="T113" fmla="*/ 159 w 159"/>
                <a:gd name="T114" fmla="*/ 114 h 11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9" h="114">
                  <a:moveTo>
                    <a:pt x="44" y="0"/>
                  </a:moveTo>
                  <a:lnTo>
                    <a:pt x="42" y="2"/>
                  </a:lnTo>
                  <a:lnTo>
                    <a:pt x="28" y="2"/>
                  </a:lnTo>
                  <a:lnTo>
                    <a:pt x="24" y="4"/>
                  </a:lnTo>
                  <a:lnTo>
                    <a:pt x="22" y="6"/>
                  </a:lnTo>
                  <a:lnTo>
                    <a:pt x="14" y="6"/>
                  </a:lnTo>
                  <a:lnTo>
                    <a:pt x="2" y="4"/>
                  </a:lnTo>
                  <a:lnTo>
                    <a:pt x="0" y="4"/>
                  </a:lnTo>
                  <a:lnTo>
                    <a:pt x="2" y="14"/>
                  </a:lnTo>
                  <a:lnTo>
                    <a:pt x="6" y="20"/>
                  </a:lnTo>
                  <a:lnTo>
                    <a:pt x="8" y="28"/>
                  </a:lnTo>
                  <a:lnTo>
                    <a:pt x="12" y="34"/>
                  </a:lnTo>
                  <a:lnTo>
                    <a:pt x="18" y="38"/>
                  </a:lnTo>
                  <a:lnTo>
                    <a:pt x="20" y="32"/>
                  </a:lnTo>
                  <a:lnTo>
                    <a:pt x="24" y="26"/>
                  </a:lnTo>
                  <a:lnTo>
                    <a:pt x="32" y="46"/>
                  </a:lnTo>
                  <a:lnTo>
                    <a:pt x="38" y="54"/>
                  </a:lnTo>
                  <a:lnTo>
                    <a:pt x="44" y="62"/>
                  </a:lnTo>
                  <a:lnTo>
                    <a:pt x="48" y="62"/>
                  </a:lnTo>
                  <a:lnTo>
                    <a:pt x="52" y="62"/>
                  </a:lnTo>
                  <a:lnTo>
                    <a:pt x="58" y="62"/>
                  </a:lnTo>
                  <a:lnTo>
                    <a:pt x="62" y="62"/>
                  </a:lnTo>
                  <a:lnTo>
                    <a:pt x="72" y="66"/>
                  </a:lnTo>
                  <a:lnTo>
                    <a:pt x="84" y="74"/>
                  </a:lnTo>
                  <a:lnTo>
                    <a:pt x="94" y="80"/>
                  </a:lnTo>
                  <a:lnTo>
                    <a:pt x="102" y="90"/>
                  </a:lnTo>
                  <a:lnTo>
                    <a:pt x="102" y="88"/>
                  </a:lnTo>
                  <a:lnTo>
                    <a:pt x="104" y="84"/>
                  </a:lnTo>
                  <a:lnTo>
                    <a:pt x="104" y="82"/>
                  </a:lnTo>
                  <a:lnTo>
                    <a:pt x="108" y="82"/>
                  </a:lnTo>
                  <a:lnTo>
                    <a:pt x="112" y="82"/>
                  </a:lnTo>
                  <a:lnTo>
                    <a:pt x="114" y="84"/>
                  </a:lnTo>
                  <a:lnTo>
                    <a:pt x="120" y="90"/>
                  </a:lnTo>
                  <a:lnTo>
                    <a:pt x="120" y="98"/>
                  </a:lnTo>
                  <a:lnTo>
                    <a:pt x="120" y="106"/>
                  </a:lnTo>
                  <a:lnTo>
                    <a:pt x="124" y="112"/>
                  </a:lnTo>
                  <a:lnTo>
                    <a:pt x="128" y="112"/>
                  </a:lnTo>
                  <a:lnTo>
                    <a:pt x="132" y="114"/>
                  </a:lnTo>
                  <a:lnTo>
                    <a:pt x="140" y="112"/>
                  </a:lnTo>
                  <a:lnTo>
                    <a:pt x="150" y="110"/>
                  </a:lnTo>
                  <a:lnTo>
                    <a:pt x="157" y="108"/>
                  </a:lnTo>
                  <a:lnTo>
                    <a:pt x="159" y="106"/>
                  </a:lnTo>
                  <a:lnTo>
                    <a:pt x="159" y="102"/>
                  </a:lnTo>
                  <a:lnTo>
                    <a:pt x="159" y="92"/>
                  </a:lnTo>
                  <a:lnTo>
                    <a:pt x="155" y="90"/>
                  </a:lnTo>
                  <a:lnTo>
                    <a:pt x="152" y="88"/>
                  </a:lnTo>
                  <a:lnTo>
                    <a:pt x="150" y="84"/>
                  </a:lnTo>
                  <a:lnTo>
                    <a:pt x="152" y="76"/>
                  </a:lnTo>
                  <a:lnTo>
                    <a:pt x="157" y="68"/>
                  </a:lnTo>
                  <a:lnTo>
                    <a:pt x="152" y="62"/>
                  </a:lnTo>
                  <a:lnTo>
                    <a:pt x="150" y="56"/>
                  </a:lnTo>
                  <a:lnTo>
                    <a:pt x="150" y="54"/>
                  </a:lnTo>
                  <a:lnTo>
                    <a:pt x="150" y="50"/>
                  </a:lnTo>
                  <a:lnTo>
                    <a:pt x="144" y="46"/>
                  </a:lnTo>
                  <a:lnTo>
                    <a:pt x="136" y="42"/>
                  </a:lnTo>
                  <a:lnTo>
                    <a:pt x="130" y="38"/>
                  </a:lnTo>
                  <a:lnTo>
                    <a:pt x="128" y="34"/>
                  </a:lnTo>
                  <a:lnTo>
                    <a:pt x="126" y="30"/>
                  </a:lnTo>
                  <a:lnTo>
                    <a:pt x="122" y="28"/>
                  </a:lnTo>
                  <a:lnTo>
                    <a:pt x="120" y="28"/>
                  </a:lnTo>
                  <a:lnTo>
                    <a:pt x="120" y="24"/>
                  </a:lnTo>
                  <a:lnTo>
                    <a:pt x="116" y="22"/>
                  </a:lnTo>
                  <a:lnTo>
                    <a:pt x="114" y="16"/>
                  </a:lnTo>
                  <a:lnTo>
                    <a:pt x="106" y="16"/>
                  </a:lnTo>
                  <a:lnTo>
                    <a:pt x="104" y="14"/>
                  </a:lnTo>
                  <a:lnTo>
                    <a:pt x="100" y="10"/>
                  </a:lnTo>
                  <a:lnTo>
                    <a:pt x="90" y="16"/>
                  </a:lnTo>
                  <a:lnTo>
                    <a:pt x="84" y="18"/>
                  </a:lnTo>
                  <a:lnTo>
                    <a:pt x="76" y="20"/>
                  </a:lnTo>
                  <a:lnTo>
                    <a:pt x="72" y="20"/>
                  </a:lnTo>
                  <a:lnTo>
                    <a:pt x="66" y="18"/>
                  </a:lnTo>
                  <a:lnTo>
                    <a:pt x="60" y="12"/>
                  </a:lnTo>
                  <a:lnTo>
                    <a:pt x="52" y="6"/>
                  </a:lnTo>
                  <a:lnTo>
                    <a:pt x="44" y="2"/>
                  </a:lnTo>
                  <a:lnTo>
                    <a:pt x="44" y="0"/>
                  </a:lnTo>
                  <a:close/>
                </a:path>
              </a:pathLst>
            </a:custGeom>
            <a:solidFill>
              <a:srgbClr val="C0C0C0"/>
            </a:solidFill>
            <a:ln w="12700">
              <a:solidFill>
                <a:schemeClr val="bg1"/>
              </a:solidFill>
              <a:round/>
              <a:headEnd/>
              <a:tailEnd/>
            </a:ln>
          </p:spPr>
          <p:txBody>
            <a:bodyPr/>
            <a:lstStyle/>
            <a:p>
              <a:endParaRPr lang="en-GB"/>
            </a:p>
          </p:txBody>
        </p:sp>
        <p:sp>
          <p:nvSpPr>
            <p:cNvPr id="58864" name="Freeform 157"/>
            <p:cNvSpPr>
              <a:spLocks/>
            </p:cNvSpPr>
            <p:nvPr/>
          </p:nvSpPr>
          <p:spPr bwMode="auto">
            <a:xfrm>
              <a:off x="2769" y="1475"/>
              <a:ext cx="102" cy="54"/>
            </a:xfrm>
            <a:custGeom>
              <a:avLst/>
              <a:gdLst>
                <a:gd name="T0" fmla="*/ 2147481469 w 102"/>
                <a:gd name="T1" fmla="*/ 2147481505 h 54"/>
                <a:gd name="T2" fmla="*/ 2147481469 w 102"/>
                <a:gd name="T3" fmla="*/ 2147481505 h 54"/>
                <a:gd name="T4" fmla="*/ 2147481469 w 102"/>
                <a:gd name="T5" fmla="*/ 2147481505 h 54"/>
                <a:gd name="T6" fmla="*/ 2147481469 w 102"/>
                <a:gd name="T7" fmla="*/ 2147481505 h 54"/>
                <a:gd name="T8" fmla="*/ 2147481469 w 102"/>
                <a:gd name="T9" fmla="*/ 2147481505 h 54"/>
                <a:gd name="T10" fmla="*/ 2147481469 w 102"/>
                <a:gd name="T11" fmla="*/ 2147481505 h 54"/>
                <a:gd name="T12" fmla="*/ 2147481469 w 102"/>
                <a:gd name="T13" fmla="*/ 2147481505 h 54"/>
                <a:gd name="T14" fmla="*/ 2147481469 w 102"/>
                <a:gd name="T15" fmla="*/ 2147481505 h 54"/>
                <a:gd name="T16" fmla="*/ 2147481469 w 102"/>
                <a:gd name="T17" fmla="*/ 2147481505 h 54"/>
                <a:gd name="T18" fmla="*/ 2147481469 w 102"/>
                <a:gd name="T19" fmla="*/ 2147481505 h 54"/>
                <a:gd name="T20" fmla="*/ 0 w 102"/>
                <a:gd name="T21" fmla="*/ 2147481505 h 54"/>
                <a:gd name="T22" fmla="*/ 2147481469 w 102"/>
                <a:gd name="T23" fmla="*/ 2147481505 h 54"/>
                <a:gd name="T24" fmla="*/ 2147481469 w 102"/>
                <a:gd name="T25" fmla="*/ 2147481505 h 54"/>
                <a:gd name="T26" fmla="*/ 2147481469 w 102"/>
                <a:gd name="T27" fmla="*/ 2147481505 h 54"/>
                <a:gd name="T28" fmla="*/ 2147481469 w 102"/>
                <a:gd name="T29" fmla="*/ 2147481505 h 54"/>
                <a:gd name="T30" fmla="*/ 2147481469 w 102"/>
                <a:gd name="T31" fmla="*/ 2147481505 h 54"/>
                <a:gd name="T32" fmla="*/ 2147481469 w 102"/>
                <a:gd name="T33" fmla="*/ 2147481505 h 54"/>
                <a:gd name="T34" fmla="*/ 2147481469 w 102"/>
                <a:gd name="T35" fmla="*/ 2147481505 h 54"/>
                <a:gd name="T36" fmla="*/ 2147481469 w 102"/>
                <a:gd name="T37" fmla="*/ 2147481505 h 54"/>
                <a:gd name="T38" fmla="*/ 2147481469 w 102"/>
                <a:gd name="T39" fmla="*/ 2147481505 h 54"/>
                <a:gd name="T40" fmla="*/ 2147481469 w 102"/>
                <a:gd name="T41" fmla="*/ 0 h 54"/>
                <a:gd name="T42" fmla="*/ 2147481469 w 102"/>
                <a:gd name="T43" fmla="*/ 0 h 54"/>
                <a:gd name="T44" fmla="*/ 2147481469 w 102"/>
                <a:gd name="T45" fmla="*/ 0 h 54"/>
                <a:gd name="T46" fmla="*/ 2147481469 w 102"/>
                <a:gd name="T47" fmla="*/ 2147481505 h 54"/>
                <a:gd name="T48" fmla="*/ 2147481469 w 102"/>
                <a:gd name="T49" fmla="*/ 2147481505 h 54"/>
                <a:gd name="T50" fmla="*/ 2147481469 w 102"/>
                <a:gd name="T51" fmla="*/ 0 h 54"/>
                <a:gd name="T52" fmla="*/ 2147481469 w 102"/>
                <a:gd name="T53" fmla="*/ 2147481505 h 54"/>
                <a:gd name="T54" fmla="*/ 2147481469 w 102"/>
                <a:gd name="T55" fmla="*/ 2147481505 h 54"/>
                <a:gd name="T56" fmla="*/ 2147481469 w 102"/>
                <a:gd name="T57" fmla="*/ 2147481505 h 54"/>
                <a:gd name="T58" fmla="*/ 2147481469 w 102"/>
                <a:gd name="T59" fmla="*/ 2147481505 h 54"/>
                <a:gd name="T60" fmla="*/ 2147481469 w 102"/>
                <a:gd name="T61" fmla="*/ 2147481505 h 54"/>
                <a:gd name="T62" fmla="*/ 2147481469 w 102"/>
                <a:gd name="T63" fmla="*/ 2147481505 h 54"/>
                <a:gd name="T64" fmla="*/ 2147481469 w 102"/>
                <a:gd name="T65" fmla="*/ 2147481505 h 54"/>
                <a:gd name="T66" fmla="*/ 2147481469 w 102"/>
                <a:gd name="T67" fmla="*/ 2147481505 h 54"/>
                <a:gd name="T68" fmla="*/ 2147481469 w 102"/>
                <a:gd name="T69" fmla="*/ 2147481505 h 54"/>
                <a:gd name="T70" fmla="*/ 2147481469 w 102"/>
                <a:gd name="T71" fmla="*/ 2147481505 h 54"/>
                <a:gd name="T72" fmla="*/ 2147481469 w 102"/>
                <a:gd name="T73" fmla="*/ 2147481505 h 54"/>
                <a:gd name="T74" fmla="*/ 2147481469 w 102"/>
                <a:gd name="T75" fmla="*/ 2147481505 h 54"/>
                <a:gd name="T76" fmla="*/ 2147481469 w 102"/>
                <a:gd name="T77" fmla="*/ 2147481505 h 54"/>
                <a:gd name="T78" fmla="*/ 2147481469 w 102"/>
                <a:gd name="T79" fmla="*/ 2147481505 h 54"/>
                <a:gd name="T80" fmla="*/ 2147481469 w 102"/>
                <a:gd name="T81" fmla="*/ 2147481505 h 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54"/>
                <a:gd name="T125" fmla="*/ 102 w 102"/>
                <a:gd name="T126" fmla="*/ 54 h 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54">
                  <a:moveTo>
                    <a:pt x="62" y="50"/>
                  </a:moveTo>
                  <a:lnTo>
                    <a:pt x="60" y="48"/>
                  </a:lnTo>
                  <a:lnTo>
                    <a:pt x="56" y="44"/>
                  </a:lnTo>
                  <a:lnTo>
                    <a:pt x="46" y="50"/>
                  </a:lnTo>
                  <a:lnTo>
                    <a:pt x="40" y="52"/>
                  </a:lnTo>
                  <a:lnTo>
                    <a:pt x="32" y="54"/>
                  </a:lnTo>
                  <a:lnTo>
                    <a:pt x="28" y="54"/>
                  </a:lnTo>
                  <a:lnTo>
                    <a:pt x="22" y="52"/>
                  </a:lnTo>
                  <a:lnTo>
                    <a:pt x="16" y="46"/>
                  </a:lnTo>
                  <a:lnTo>
                    <a:pt x="8" y="40"/>
                  </a:lnTo>
                  <a:lnTo>
                    <a:pt x="0" y="36"/>
                  </a:lnTo>
                  <a:lnTo>
                    <a:pt x="4" y="32"/>
                  </a:lnTo>
                  <a:lnTo>
                    <a:pt x="6" y="24"/>
                  </a:lnTo>
                  <a:lnTo>
                    <a:pt x="10" y="16"/>
                  </a:lnTo>
                  <a:lnTo>
                    <a:pt x="14" y="10"/>
                  </a:lnTo>
                  <a:lnTo>
                    <a:pt x="20" y="14"/>
                  </a:lnTo>
                  <a:lnTo>
                    <a:pt x="30" y="16"/>
                  </a:lnTo>
                  <a:lnTo>
                    <a:pt x="46" y="10"/>
                  </a:lnTo>
                  <a:lnTo>
                    <a:pt x="56" y="6"/>
                  </a:lnTo>
                  <a:lnTo>
                    <a:pt x="62" y="2"/>
                  </a:lnTo>
                  <a:lnTo>
                    <a:pt x="64" y="0"/>
                  </a:lnTo>
                  <a:lnTo>
                    <a:pt x="68" y="0"/>
                  </a:lnTo>
                  <a:lnTo>
                    <a:pt x="76" y="0"/>
                  </a:lnTo>
                  <a:lnTo>
                    <a:pt x="84" y="2"/>
                  </a:lnTo>
                  <a:lnTo>
                    <a:pt x="90" y="2"/>
                  </a:lnTo>
                  <a:lnTo>
                    <a:pt x="90" y="0"/>
                  </a:lnTo>
                  <a:lnTo>
                    <a:pt x="92" y="2"/>
                  </a:lnTo>
                  <a:lnTo>
                    <a:pt x="94" y="4"/>
                  </a:lnTo>
                  <a:lnTo>
                    <a:pt x="102" y="8"/>
                  </a:lnTo>
                  <a:lnTo>
                    <a:pt x="100" y="14"/>
                  </a:lnTo>
                  <a:lnTo>
                    <a:pt x="96" y="16"/>
                  </a:lnTo>
                  <a:lnTo>
                    <a:pt x="92" y="20"/>
                  </a:lnTo>
                  <a:lnTo>
                    <a:pt x="88" y="24"/>
                  </a:lnTo>
                  <a:lnTo>
                    <a:pt x="86" y="32"/>
                  </a:lnTo>
                  <a:lnTo>
                    <a:pt x="84" y="38"/>
                  </a:lnTo>
                  <a:lnTo>
                    <a:pt x="82" y="40"/>
                  </a:lnTo>
                  <a:lnTo>
                    <a:pt x="78" y="44"/>
                  </a:lnTo>
                  <a:lnTo>
                    <a:pt x="72" y="46"/>
                  </a:lnTo>
                  <a:lnTo>
                    <a:pt x="66" y="46"/>
                  </a:lnTo>
                  <a:lnTo>
                    <a:pt x="64" y="48"/>
                  </a:lnTo>
                  <a:lnTo>
                    <a:pt x="62" y="50"/>
                  </a:lnTo>
                  <a:close/>
                </a:path>
              </a:pathLst>
            </a:custGeom>
            <a:solidFill>
              <a:srgbClr val="C0C0C0"/>
            </a:solidFill>
            <a:ln w="12700">
              <a:solidFill>
                <a:schemeClr val="bg1"/>
              </a:solidFill>
              <a:round/>
              <a:headEnd/>
              <a:tailEnd/>
            </a:ln>
          </p:spPr>
          <p:txBody>
            <a:bodyPr/>
            <a:lstStyle/>
            <a:p>
              <a:endParaRPr lang="en-GB"/>
            </a:p>
          </p:txBody>
        </p:sp>
        <p:sp>
          <p:nvSpPr>
            <p:cNvPr id="58865" name="Freeform 158"/>
            <p:cNvSpPr>
              <a:spLocks/>
            </p:cNvSpPr>
            <p:nvPr/>
          </p:nvSpPr>
          <p:spPr bwMode="auto">
            <a:xfrm>
              <a:off x="2874" y="1559"/>
              <a:ext cx="94" cy="56"/>
            </a:xfrm>
            <a:custGeom>
              <a:avLst/>
              <a:gdLst>
                <a:gd name="T0" fmla="*/ 1665833664 w 95"/>
                <a:gd name="T1" fmla="*/ 2147481527 h 56"/>
                <a:gd name="T2" fmla="*/ 1665833664 w 95"/>
                <a:gd name="T3" fmla="*/ 2147481527 h 56"/>
                <a:gd name="T4" fmla="*/ 1665833664 w 95"/>
                <a:gd name="T5" fmla="*/ 2147481527 h 56"/>
                <a:gd name="T6" fmla="*/ 1665833664 w 95"/>
                <a:gd name="T7" fmla="*/ 2147481527 h 56"/>
                <a:gd name="T8" fmla="*/ 1665833664 w 95"/>
                <a:gd name="T9" fmla="*/ 2147481527 h 56"/>
                <a:gd name="T10" fmla="*/ 1665833664 w 95"/>
                <a:gd name="T11" fmla="*/ 2147481527 h 56"/>
                <a:gd name="T12" fmla="*/ 1665833664 w 95"/>
                <a:gd name="T13" fmla="*/ 2147481527 h 56"/>
                <a:gd name="T14" fmla="*/ 1665833664 w 95"/>
                <a:gd name="T15" fmla="*/ 2147481527 h 56"/>
                <a:gd name="T16" fmla="*/ 1665833664 w 95"/>
                <a:gd name="T17" fmla="*/ 2147481527 h 56"/>
                <a:gd name="T18" fmla="*/ 0 w 95"/>
                <a:gd name="T19" fmla="*/ 2147481527 h 56"/>
                <a:gd name="T20" fmla="*/ 0 w 95"/>
                <a:gd name="T21" fmla="*/ 2147481527 h 56"/>
                <a:gd name="T22" fmla="*/ 0 w 95"/>
                <a:gd name="T23" fmla="*/ 0 h 56"/>
                <a:gd name="T24" fmla="*/ 1665833664 w 95"/>
                <a:gd name="T25" fmla="*/ 0 h 56"/>
                <a:gd name="T26" fmla="*/ 1665833664 w 95"/>
                <a:gd name="T27" fmla="*/ 2147481527 h 56"/>
                <a:gd name="T28" fmla="*/ 1665833664 w 95"/>
                <a:gd name="T29" fmla="*/ 2147481527 h 56"/>
                <a:gd name="T30" fmla="*/ 1665833664 w 95"/>
                <a:gd name="T31" fmla="*/ 2147481527 h 56"/>
                <a:gd name="T32" fmla="*/ 1665833664 w 95"/>
                <a:gd name="T33" fmla="*/ 2147481527 h 56"/>
                <a:gd name="T34" fmla="*/ 1665833664 w 95"/>
                <a:gd name="T35" fmla="*/ 2147481527 h 56"/>
                <a:gd name="T36" fmla="*/ 1665833664 w 95"/>
                <a:gd name="T37" fmla="*/ 2147481527 h 56"/>
                <a:gd name="T38" fmla="*/ 1665833664 w 95"/>
                <a:gd name="T39" fmla="*/ 2147481527 h 56"/>
                <a:gd name="T40" fmla="*/ 1665833664 w 95"/>
                <a:gd name="T41" fmla="*/ 2147481527 h 56"/>
                <a:gd name="T42" fmla="*/ 1665833664 w 95"/>
                <a:gd name="T43" fmla="*/ 2147481527 h 56"/>
                <a:gd name="T44" fmla="*/ 1665833664 w 95"/>
                <a:gd name="T45" fmla="*/ 2147481527 h 56"/>
                <a:gd name="T46" fmla="*/ 1665833664 w 95"/>
                <a:gd name="T47" fmla="*/ 0 h 56"/>
                <a:gd name="T48" fmla="*/ 1665833664 w 95"/>
                <a:gd name="T49" fmla="*/ 0 h 56"/>
                <a:gd name="T50" fmla="*/ 1665833664 w 95"/>
                <a:gd name="T51" fmla="*/ 2147481527 h 56"/>
                <a:gd name="T52" fmla="*/ 1665833664 w 95"/>
                <a:gd name="T53" fmla="*/ 2147481527 h 56"/>
                <a:gd name="T54" fmla="*/ 1665833664 w 95"/>
                <a:gd name="T55" fmla="*/ 2147481527 h 56"/>
                <a:gd name="T56" fmla="*/ 1665833664 w 95"/>
                <a:gd name="T57" fmla="*/ 2147481527 h 56"/>
                <a:gd name="T58" fmla="*/ 1665833664 w 95"/>
                <a:gd name="T59" fmla="*/ 2147481527 h 56"/>
                <a:gd name="T60" fmla="*/ 1665833664 w 95"/>
                <a:gd name="T61" fmla="*/ 2147481527 h 56"/>
                <a:gd name="T62" fmla="*/ 1665833664 w 95"/>
                <a:gd name="T63" fmla="*/ 2147481527 h 56"/>
                <a:gd name="T64" fmla="*/ 1665833664 w 95"/>
                <a:gd name="T65" fmla="*/ 2147481527 h 56"/>
                <a:gd name="T66" fmla="*/ 1665833664 w 95"/>
                <a:gd name="T67" fmla="*/ 2147481527 h 56"/>
                <a:gd name="T68" fmla="*/ 1665833664 w 95"/>
                <a:gd name="T69" fmla="*/ 2147481527 h 56"/>
                <a:gd name="T70" fmla="*/ 1665833664 w 95"/>
                <a:gd name="T71" fmla="*/ 2147481527 h 56"/>
                <a:gd name="T72" fmla="*/ 1665833664 w 95"/>
                <a:gd name="T73" fmla="*/ 2147481527 h 56"/>
                <a:gd name="T74" fmla="*/ 1665833664 w 95"/>
                <a:gd name="T75" fmla="*/ 2147481527 h 56"/>
                <a:gd name="T76" fmla="*/ 1665833664 w 95"/>
                <a:gd name="T77" fmla="*/ 2147481527 h 56"/>
                <a:gd name="T78" fmla="*/ 1665833664 w 95"/>
                <a:gd name="T79" fmla="*/ 2147481527 h 56"/>
                <a:gd name="T80" fmla="*/ 1665833664 w 95"/>
                <a:gd name="T81" fmla="*/ 2147481527 h 56"/>
                <a:gd name="T82" fmla="*/ 1665833664 w 95"/>
                <a:gd name="T83" fmla="*/ 2147481527 h 56"/>
                <a:gd name="T84" fmla="*/ 1665833664 w 95"/>
                <a:gd name="T85" fmla="*/ 2147481527 h 56"/>
                <a:gd name="T86" fmla="*/ 1665833664 w 95"/>
                <a:gd name="T87" fmla="*/ 2147481527 h 56"/>
                <a:gd name="T88" fmla="*/ 1665833664 w 95"/>
                <a:gd name="T89" fmla="*/ 2147481527 h 56"/>
                <a:gd name="T90" fmla="*/ 1665833664 w 95"/>
                <a:gd name="T91" fmla="*/ 2147481527 h 56"/>
                <a:gd name="T92" fmla="*/ 1665833664 w 95"/>
                <a:gd name="T93" fmla="*/ 2147481527 h 56"/>
                <a:gd name="T94" fmla="*/ 1665833664 w 95"/>
                <a:gd name="T95" fmla="*/ 2147481527 h 56"/>
                <a:gd name="T96" fmla="*/ 1665833664 w 95"/>
                <a:gd name="T97" fmla="*/ 2147481527 h 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5"/>
                <a:gd name="T148" fmla="*/ 0 h 56"/>
                <a:gd name="T149" fmla="*/ 95 w 95"/>
                <a:gd name="T150" fmla="*/ 56 h 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5" h="56">
                  <a:moveTo>
                    <a:pt x="11" y="52"/>
                  </a:moveTo>
                  <a:lnTo>
                    <a:pt x="11" y="42"/>
                  </a:lnTo>
                  <a:lnTo>
                    <a:pt x="7" y="40"/>
                  </a:lnTo>
                  <a:lnTo>
                    <a:pt x="4" y="38"/>
                  </a:lnTo>
                  <a:lnTo>
                    <a:pt x="2" y="34"/>
                  </a:lnTo>
                  <a:lnTo>
                    <a:pt x="4" y="26"/>
                  </a:lnTo>
                  <a:lnTo>
                    <a:pt x="9" y="18"/>
                  </a:lnTo>
                  <a:lnTo>
                    <a:pt x="4" y="12"/>
                  </a:lnTo>
                  <a:lnTo>
                    <a:pt x="2" y="6"/>
                  </a:lnTo>
                  <a:lnTo>
                    <a:pt x="0" y="4"/>
                  </a:lnTo>
                  <a:lnTo>
                    <a:pt x="0" y="2"/>
                  </a:lnTo>
                  <a:lnTo>
                    <a:pt x="0" y="0"/>
                  </a:lnTo>
                  <a:lnTo>
                    <a:pt x="2" y="0"/>
                  </a:lnTo>
                  <a:lnTo>
                    <a:pt x="4" y="2"/>
                  </a:lnTo>
                  <a:lnTo>
                    <a:pt x="7" y="4"/>
                  </a:lnTo>
                  <a:lnTo>
                    <a:pt x="13" y="6"/>
                  </a:lnTo>
                  <a:lnTo>
                    <a:pt x="17" y="6"/>
                  </a:lnTo>
                  <a:lnTo>
                    <a:pt x="23" y="6"/>
                  </a:lnTo>
                  <a:lnTo>
                    <a:pt x="27" y="8"/>
                  </a:lnTo>
                  <a:lnTo>
                    <a:pt x="51" y="8"/>
                  </a:lnTo>
                  <a:lnTo>
                    <a:pt x="57" y="8"/>
                  </a:lnTo>
                  <a:lnTo>
                    <a:pt x="61" y="4"/>
                  </a:lnTo>
                  <a:lnTo>
                    <a:pt x="65" y="2"/>
                  </a:lnTo>
                  <a:lnTo>
                    <a:pt x="73" y="0"/>
                  </a:lnTo>
                  <a:lnTo>
                    <a:pt x="77" y="0"/>
                  </a:lnTo>
                  <a:lnTo>
                    <a:pt x="83" y="2"/>
                  </a:lnTo>
                  <a:lnTo>
                    <a:pt x="93" y="8"/>
                  </a:lnTo>
                  <a:lnTo>
                    <a:pt x="91" y="14"/>
                  </a:lnTo>
                  <a:lnTo>
                    <a:pt x="91" y="24"/>
                  </a:lnTo>
                  <a:lnTo>
                    <a:pt x="91" y="32"/>
                  </a:lnTo>
                  <a:lnTo>
                    <a:pt x="95" y="40"/>
                  </a:lnTo>
                  <a:lnTo>
                    <a:pt x="77" y="42"/>
                  </a:lnTo>
                  <a:lnTo>
                    <a:pt x="69" y="44"/>
                  </a:lnTo>
                  <a:lnTo>
                    <a:pt x="67" y="46"/>
                  </a:lnTo>
                  <a:lnTo>
                    <a:pt x="65" y="48"/>
                  </a:lnTo>
                  <a:lnTo>
                    <a:pt x="63" y="50"/>
                  </a:lnTo>
                  <a:lnTo>
                    <a:pt x="61" y="54"/>
                  </a:lnTo>
                  <a:lnTo>
                    <a:pt x="57" y="54"/>
                  </a:lnTo>
                  <a:lnTo>
                    <a:pt x="55" y="56"/>
                  </a:lnTo>
                  <a:lnTo>
                    <a:pt x="53" y="56"/>
                  </a:lnTo>
                  <a:lnTo>
                    <a:pt x="47" y="56"/>
                  </a:lnTo>
                  <a:lnTo>
                    <a:pt x="43" y="54"/>
                  </a:lnTo>
                  <a:lnTo>
                    <a:pt x="39" y="52"/>
                  </a:lnTo>
                  <a:lnTo>
                    <a:pt x="35" y="50"/>
                  </a:lnTo>
                  <a:lnTo>
                    <a:pt x="29" y="52"/>
                  </a:lnTo>
                  <a:lnTo>
                    <a:pt x="23" y="54"/>
                  </a:lnTo>
                  <a:lnTo>
                    <a:pt x="17" y="54"/>
                  </a:lnTo>
                  <a:lnTo>
                    <a:pt x="11" y="54"/>
                  </a:lnTo>
                  <a:lnTo>
                    <a:pt x="11" y="52"/>
                  </a:lnTo>
                  <a:close/>
                </a:path>
              </a:pathLst>
            </a:custGeom>
            <a:solidFill>
              <a:srgbClr val="C0C0C0"/>
            </a:solidFill>
            <a:ln w="12700">
              <a:solidFill>
                <a:schemeClr val="bg1"/>
              </a:solidFill>
              <a:round/>
              <a:headEnd/>
              <a:tailEnd/>
            </a:ln>
          </p:spPr>
          <p:txBody>
            <a:bodyPr/>
            <a:lstStyle/>
            <a:p>
              <a:endParaRPr lang="en-GB"/>
            </a:p>
          </p:txBody>
        </p:sp>
        <p:sp>
          <p:nvSpPr>
            <p:cNvPr id="58866" name="Freeform 159"/>
            <p:cNvSpPr>
              <a:spLocks/>
            </p:cNvSpPr>
            <p:nvPr/>
          </p:nvSpPr>
          <p:spPr bwMode="auto">
            <a:xfrm>
              <a:off x="2843" y="1607"/>
              <a:ext cx="101" cy="106"/>
            </a:xfrm>
            <a:custGeom>
              <a:avLst/>
              <a:gdLst>
                <a:gd name="T0" fmla="*/ 2147481463 w 101"/>
                <a:gd name="T1" fmla="*/ 2147481494 h 106"/>
                <a:gd name="T2" fmla="*/ 2147481463 w 101"/>
                <a:gd name="T3" fmla="*/ 2147481494 h 106"/>
                <a:gd name="T4" fmla="*/ 2147481463 w 101"/>
                <a:gd name="T5" fmla="*/ 2147481494 h 106"/>
                <a:gd name="T6" fmla="*/ 2147481463 w 101"/>
                <a:gd name="T7" fmla="*/ 2147481494 h 106"/>
                <a:gd name="T8" fmla="*/ 2147481463 w 101"/>
                <a:gd name="T9" fmla="*/ 2147481494 h 106"/>
                <a:gd name="T10" fmla="*/ 2147481463 w 101"/>
                <a:gd name="T11" fmla="*/ 2147481494 h 106"/>
                <a:gd name="T12" fmla="*/ 2147481463 w 101"/>
                <a:gd name="T13" fmla="*/ 2147481494 h 106"/>
                <a:gd name="T14" fmla="*/ 2147481463 w 101"/>
                <a:gd name="T15" fmla="*/ 2147481494 h 106"/>
                <a:gd name="T16" fmla="*/ 2147481463 w 101"/>
                <a:gd name="T17" fmla="*/ 2147481494 h 106"/>
                <a:gd name="T18" fmla="*/ 2147481463 w 101"/>
                <a:gd name="T19" fmla="*/ 0 h 106"/>
                <a:gd name="T20" fmla="*/ 2147481463 w 101"/>
                <a:gd name="T21" fmla="*/ 2147481494 h 106"/>
                <a:gd name="T22" fmla="*/ 2147481463 w 101"/>
                <a:gd name="T23" fmla="*/ 2147481494 h 106"/>
                <a:gd name="T24" fmla="*/ 2147481463 w 101"/>
                <a:gd name="T25" fmla="*/ 2147481494 h 106"/>
                <a:gd name="T26" fmla="*/ 2147481463 w 101"/>
                <a:gd name="T27" fmla="*/ 2147481494 h 106"/>
                <a:gd name="T28" fmla="*/ 2147481463 w 101"/>
                <a:gd name="T29" fmla="*/ 2147481494 h 106"/>
                <a:gd name="T30" fmla="*/ 2147481463 w 101"/>
                <a:gd name="T31" fmla="*/ 2147481494 h 106"/>
                <a:gd name="T32" fmla="*/ 2147481463 w 101"/>
                <a:gd name="T33" fmla="*/ 2147481494 h 106"/>
                <a:gd name="T34" fmla="*/ 2147481463 w 101"/>
                <a:gd name="T35" fmla="*/ 2147481494 h 106"/>
                <a:gd name="T36" fmla="*/ 2147481463 w 101"/>
                <a:gd name="T37" fmla="*/ 2147481494 h 106"/>
                <a:gd name="T38" fmla="*/ 2147481463 w 101"/>
                <a:gd name="T39" fmla="*/ 2147481494 h 106"/>
                <a:gd name="T40" fmla="*/ 2147481463 w 101"/>
                <a:gd name="T41" fmla="*/ 2147481494 h 106"/>
                <a:gd name="T42" fmla="*/ 2147481463 w 101"/>
                <a:gd name="T43" fmla="*/ 2147481494 h 106"/>
                <a:gd name="T44" fmla="*/ 2147481463 w 101"/>
                <a:gd name="T45" fmla="*/ 2147481494 h 106"/>
                <a:gd name="T46" fmla="*/ 2147481463 w 101"/>
                <a:gd name="T47" fmla="*/ 2147481494 h 106"/>
                <a:gd name="T48" fmla="*/ 2147481463 w 101"/>
                <a:gd name="T49" fmla="*/ 2147481494 h 106"/>
                <a:gd name="T50" fmla="*/ 2147481463 w 101"/>
                <a:gd name="T51" fmla="*/ 2147481494 h 106"/>
                <a:gd name="T52" fmla="*/ 2147481463 w 101"/>
                <a:gd name="T53" fmla="*/ 2147481494 h 106"/>
                <a:gd name="T54" fmla="*/ 2147481463 w 101"/>
                <a:gd name="T55" fmla="*/ 2147481494 h 106"/>
                <a:gd name="T56" fmla="*/ 2147481463 w 101"/>
                <a:gd name="T57" fmla="*/ 2147481494 h 106"/>
                <a:gd name="T58" fmla="*/ 2147481463 w 101"/>
                <a:gd name="T59" fmla="*/ 2147481494 h 106"/>
                <a:gd name="T60" fmla="*/ 2147481463 w 101"/>
                <a:gd name="T61" fmla="*/ 2147481494 h 106"/>
                <a:gd name="T62" fmla="*/ 2147481463 w 101"/>
                <a:gd name="T63" fmla="*/ 2147481494 h 106"/>
                <a:gd name="T64" fmla="*/ 2147481463 w 101"/>
                <a:gd name="T65" fmla="*/ 2147481494 h 106"/>
                <a:gd name="T66" fmla="*/ 2147481463 w 101"/>
                <a:gd name="T67" fmla="*/ 2147481494 h 106"/>
                <a:gd name="T68" fmla="*/ 2147481463 w 101"/>
                <a:gd name="T69" fmla="*/ 2147481494 h 106"/>
                <a:gd name="T70" fmla="*/ 2147481463 w 101"/>
                <a:gd name="T71" fmla="*/ 2147481494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106"/>
                <a:gd name="T110" fmla="*/ 101 w 101"/>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106">
                  <a:moveTo>
                    <a:pt x="14" y="16"/>
                  </a:moveTo>
                  <a:lnTo>
                    <a:pt x="22" y="14"/>
                  </a:lnTo>
                  <a:lnTo>
                    <a:pt x="32" y="12"/>
                  </a:lnTo>
                  <a:lnTo>
                    <a:pt x="39" y="10"/>
                  </a:lnTo>
                  <a:lnTo>
                    <a:pt x="41" y="8"/>
                  </a:lnTo>
                  <a:lnTo>
                    <a:pt x="41" y="4"/>
                  </a:lnTo>
                  <a:lnTo>
                    <a:pt x="41" y="6"/>
                  </a:lnTo>
                  <a:lnTo>
                    <a:pt x="47" y="6"/>
                  </a:lnTo>
                  <a:lnTo>
                    <a:pt x="53" y="6"/>
                  </a:lnTo>
                  <a:lnTo>
                    <a:pt x="59" y="4"/>
                  </a:lnTo>
                  <a:lnTo>
                    <a:pt x="65" y="2"/>
                  </a:lnTo>
                  <a:lnTo>
                    <a:pt x="69" y="4"/>
                  </a:lnTo>
                  <a:lnTo>
                    <a:pt x="73" y="6"/>
                  </a:lnTo>
                  <a:lnTo>
                    <a:pt x="77" y="8"/>
                  </a:lnTo>
                  <a:lnTo>
                    <a:pt x="83" y="8"/>
                  </a:lnTo>
                  <a:lnTo>
                    <a:pt x="85" y="8"/>
                  </a:lnTo>
                  <a:lnTo>
                    <a:pt x="87" y="6"/>
                  </a:lnTo>
                  <a:lnTo>
                    <a:pt x="91" y="6"/>
                  </a:lnTo>
                  <a:lnTo>
                    <a:pt x="93" y="2"/>
                  </a:lnTo>
                  <a:lnTo>
                    <a:pt x="95" y="0"/>
                  </a:lnTo>
                  <a:lnTo>
                    <a:pt x="97" y="4"/>
                  </a:lnTo>
                  <a:lnTo>
                    <a:pt x="97" y="6"/>
                  </a:lnTo>
                  <a:lnTo>
                    <a:pt x="101" y="8"/>
                  </a:lnTo>
                  <a:lnTo>
                    <a:pt x="101" y="18"/>
                  </a:lnTo>
                  <a:lnTo>
                    <a:pt x="63" y="18"/>
                  </a:lnTo>
                  <a:lnTo>
                    <a:pt x="65" y="22"/>
                  </a:lnTo>
                  <a:lnTo>
                    <a:pt x="67" y="26"/>
                  </a:lnTo>
                  <a:lnTo>
                    <a:pt x="63" y="26"/>
                  </a:lnTo>
                  <a:lnTo>
                    <a:pt x="61" y="28"/>
                  </a:lnTo>
                  <a:lnTo>
                    <a:pt x="61" y="32"/>
                  </a:lnTo>
                  <a:lnTo>
                    <a:pt x="55" y="30"/>
                  </a:lnTo>
                  <a:lnTo>
                    <a:pt x="51" y="28"/>
                  </a:lnTo>
                  <a:lnTo>
                    <a:pt x="45" y="22"/>
                  </a:lnTo>
                  <a:lnTo>
                    <a:pt x="43" y="24"/>
                  </a:lnTo>
                  <a:lnTo>
                    <a:pt x="43" y="26"/>
                  </a:lnTo>
                  <a:lnTo>
                    <a:pt x="45" y="30"/>
                  </a:lnTo>
                  <a:lnTo>
                    <a:pt x="45" y="36"/>
                  </a:lnTo>
                  <a:lnTo>
                    <a:pt x="49" y="42"/>
                  </a:lnTo>
                  <a:lnTo>
                    <a:pt x="53" y="48"/>
                  </a:lnTo>
                  <a:lnTo>
                    <a:pt x="59" y="52"/>
                  </a:lnTo>
                  <a:lnTo>
                    <a:pt x="71" y="60"/>
                  </a:lnTo>
                  <a:lnTo>
                    <a:pt x="77" y="66"/>
                  </a:lnTo>
                  <a:lnTo>
                    <a:pt x="81" y="70"/>
                  </a:lnTo>
                  <a:lnTo>
                    <a:pt x="73" y="70"/>
                  </a:lnTo>
                  <a:lnTo>
                    <a:pt x="69" y="74"/>
                  </a:lnTo>
                  <a:lnTo>
                    <a:pt x="65" y="74"/>
                  </a:lnTo>
                  <a:lnTo>
                    <a:pt x="61" y="72"/>
                  </a:lnTo>
                  <a:lnTo>
                    <a:pt x="57" y="70"/>
                  </a:lnTo>
                  <a:lnTo>
                    <a:pt x="59" y="76"/>
                  </a:lnTo>
                  <a:lnTo>
                    <a:pt x="63" y="80"/>
                  </a:lnTo>
                  <a:lnTo>
                    <a:pt x="57" y="82"/>
                  </a:lnTo>
                  <a:lnTo>
                    <a:pt x="51" y="80"/>
                  </a:lnTo>
                  <a:lnTo>
                    <a:pt x="53" y="88"/>
                  </a:lnTo>
                  <a:lnTo>
                    <a:pt x="55" y="92"/>
                  </a:lnTo>
                  <a:lnTo>
                    <a:pt x="57" y="98"/>
                  </a:lnTo>
                  <a:lnTo>
                    <a:pt x="59" y="106"/>
                  </a:lnTo>
                  <a:lnTo>
                    <a:pt x="53" y="100"/>
                  </a:lnTo>
                  <a:lnTo>
                    <a:pt x="47" y="98"/>
                  </a:lnTo>
                  <a:lnTo>
                    <a:pt x="43" y="96"/>
                  </a:lnTo>
                  <a:lnTo>
                    <a:pt x="41" y="92"/>
                  </a:lnTo>
                  <a:lnTo>
                    <a:pt x="37" y="92"/>
                  </a:lnTo>
                  <a:lnTo>
                    <a:pt x="32" y="90"/>
                  </a:lnTo>
                  <a:lnTo>
                    <a:pt x="28" y="88"/>
                  </a:lnTo>
                  <a:lnTo>
                    <a:pt x="26" y="84"/>
                  </a:lnTo>
                  <a:lnTo>
                    <a:pt x="22" y="74"/>
                  </a:lnTo>
                  <a:lnTo>
                    <a:pt x="20" y="64"/>
                  </a:lnTo>
                  <a:lnTo>
                    <a:pt x="18" y="56"/>
                  </a:lnTo>
                  <a:lnTo>
                    <a:pt x="12" y="50"/>
                  </a:lnTo>
                  <a:lnTo>
                    <a:pt x="0" y="40"/>
                  </a:lnTo>
                  <a:lnTo>
                    <a:pt x="4" y="34"/>
                  </a:lnTo>
                  <a:lnTo>
                    <a:pt x="8" y="28"/>
                  </a:lnTo>
                  <a:lnTo>
                    <a:pt x="12" y="24"/>
                  </a:lnTo>
                  <a:lnTo>
                    <a:pt x="14" y="16"/>
                  </a:lnTo>
                  <a:close/>
                </a:path>
              </a:pathLst>
            </a:custGeom>
            <a:solidFill>
              <a:srgbClr val="C0C0C0"/>
            </a:solidFill>
            <a:ln w="12700">
              <a:solidFill>
                <a:schemeClr val="bg1"/>
              </a:solidFill>
              <a:round/>
              <a:headEnd/>
              <a:tailEnd/>
            </a:ln>
          </p:spPr>
          <p:txBody>
            <a:bodyPr/>
            <a:lstStyle/>
            <a:p>
              <a:endParaRPr lang="en-GB"/>
            </a:p>
          </p:txBody>
        </p:sp>
        <p:sp>
          <p:nvSpPr>
            <p:cNvPr id="58867" name="Freeform 160"/>
            <p:cNvSpPr>
              <a:spLocks/>
            </p:cNvSpPr>
            <p:nvPr/>
          </p:nvSpPr>
          <p:spPr bwMode="auto">
            <a:xfrm>
              <a:off x="2647" y="1693"/>
              <a:ext cx="68" cy="144"/>
            </a:xfrm>
            <a:custGeom>
              <a:avLst/>
              <a:gdLst>
                <a:gd name="T0" fmla="*/ 2147481148 w 68"/>
                <a:gd name="T1" fmla="*/ 2147481202 h 144"/>
                <a:gd name="T2" fmla="*/ 2147481148 w 68"/>
                <a:gd name="T3" fmla="*/ 2147481202 h 144"/>
                <a:gd name="T4" fmla="*/ 2147481148 w 68"/>
                <a:gd name="T5" fmla="*/ 2147481202 h 144"/>
                <a:gd name="T6" fmla="*/ 2147481148 w 68"/>
                <a:gd name="T7" fmla="*/ 2147481202 h 144"/>
                <a:gd name="T8" fmla="*/ 2147481148 w 68"/>
                <a:gd name="T9" fmla="*/ 2147481202 h 144"/>
                <a:gd name="T10" fmla="*/ 2147481148 w 68"/>
                <a:gd name="T11" fmla="*/ 2147481202 h 144"/>
                <a:gd name="T12" fmla="*/ 2147481148 w 68"/>
                <a:gd name="T13" fmla="*/ 2147481202 h 144"/>
                <a:gd name="T14" fmla="*/ 2147481148 w 68"/>
                <a:gd name="T15" fmla="*/ 2147481202 h 144"/>
                <a:gd name="T16" fmla="*/ 2147481148 w 68"/>
                <a:gd name="T17" fmla="*/ 2147481202 h 144"/>
                <a:gd name="T18" fmla="*/ 0 w 68"/>
                <a:gd name="T19" fmla="*/ 2147481202 h 144"/>
                <a:gd name="T20" fmla="*/ 0 w 68"/>
                <a:gd name="T21" fmla="*/ 2147481202 h 144"/>
                <a:gd name="T22" fmla="*/ 0 w 68"/>
                <a:gd name="T23" fmla="*/ 2147481202 h 144"/>
                <a:gd name="T24" fmla="*/ 2147481148 w 68"/>
                <a:gd name="T25" fmla="*/ 2147481202 h 144"/>
                <a:gd name="T26" fmla="*/ 2147481148 w 68"/>
                <a:gd name="T27" fmla="*/ 2147481202 h 144"/>
                <a:gd name="T28" fmla="*/ 2147481148 w 68"/>
                <a:gd name="T29" fmla="*/ 2147481202 h 144"/>
                <a:gd name="T30" fmla="*/ 2147481148 w 68"/>
                <a:gd name="T31" fmla="*/ 2147481202 h 144"/>
                <a:gd name="T32" fmla="*/ 2147481148 w 68"/>
                <a:gd name="T33" fmla="*/ 2147481202 h 144"/>
                <a:gd name="T34" fmla="*/ 2147481148 w 68"/>
                <a:gd name="T35" fmla="*/ 2147481202 h 144"/>
                <a:gd name="T36" fmla="*/ 2147481148 w 68"/>
                <a:gd name="T37" fmla="*/ 2147481202 h 144"/>
                <a:gd name="T38" fmla="*/ 2147481148 w 68"/>
                <a:gd name="T39" fmla="*/ 2147481202 h 144"/>
                <a:gd name="T40" fmla="*/ 2147481148 w 68"/>
                <a:gd name="T41" fmla="*/ 2147481202 h 144"/>
                <a:gd name="T42" fmla="*/ 2147481148 w 68"/>
                <a:gd name="T43" fmla="*/ 2147481202 h 144"/>
                <a:gd name="T44" fmla="*/ 2147481148 w 68"/>
                <a:gd name="T45" fmla="*/ 0 h 144"/>
                <a:gd name="T46" fmla="*/ 2147481148 w 68"/>
                <a:gd name="T47" fmla="*/ 0 h 144"/>
                <a:gd name="T48" fmla="*/ 2147481148 w 68"/>
                <a:gd name="T49" fmla="*/ 0 h 144"/>
                <a:gd name="T50" fmla="*/ 2147481148 w 68"/>
                <a:gd name="T51" fmla="*/ 2147481202 h 144"/>
                <a:gd name="T52" fmla="*/ 2147481148 w 68"/>
                <a:gd name="T53" fmla="*/ 2147481202 h 144"/>
                <a:gd name="T54" fmla="*/ 2147481148 w 68"/>
                <a:gd name="T55" fmla="*/ 2147481202 h 144"/>
                <a:gd name="T56" fmla="*/ 2147481148 w 68"/>
                <a:gd name="T57" fmla="*/ 2147481202 h 144"/>
                <a:gd name="T58" fmla="*/ 2147481148 w 68"/>
                <a:gd name="T59" fmla="*/ 2147481202 h 144"/>
                <a:gd name="T60" fmla="*/ 2147481148 w 68"/>
                <a:gd name="T61" fmla="*/ 2147481202 h 144"/>
                <a:gd name="T62" fmla="*/ 2147481148 w 68"/>
                <a:gd name="T63" fmla="*/ 2147481202 h 144"/>
                <a:gd name="T64" fmla="*/ 2147481148 w 68"/>
                <a:gd name="T65" fmla="*/ 2147481202 h 144"/>
                <a:gd name="T66" fmla="*/ 2147481148 w 68"/>
                <a:gd name="T67" fmla="*/ 2147481202 h 144"/>
                <a:gd name="T68" fmla="*/ 2147481148 w 68"/>
                <a:gd name="T69" fmla="*/ 2147481202 h 144"/>
                <a:gd name="T70" fmla="*/ 2147481148 w 68"/>
                <a:gd name="T71" fmla="*/ 2147481202 h 144"/>
                <a:gd name="T72" fmla="*/ 2147481148 w 68"/>
                <a:gd name="T73" fmla="*/ 2147481202 h 144"/>
                <a:gd name="T74" fmla="*/ 2147481148 w 68"/>
                <a:gd name="T75" fmla="*/ 2147481202 h 144"/>
                <a:gd name="T76" fmla="*/ 2147481148 w 68"/>
                <a:gd name="T77" fmla="*/ 2147481202 h 144"/>
                <a:gd name="T78" fmla="*/ 2147481148 w 68"/>
                <a:gd name="T79" fmla="*/ 2147481202 h 144"/>
                <a:gd name="T80" fmla="*/ 2147481148 w 68"/>
                <a:gd name="T81" fmla="*/ 2147481202 h 144"/>
                <a:gd name="T82" fmla="*/ 2147481148 w 68"/>
                <a:gd name="T83" fmla="*/ 2147481202 h 144"/>
                <a:gd name="T84" fmla="*/ 2147481148 w 68"/>
                <a:gd name="T85" fmla="*/ 2147481202 h 144"/>
                <a:gd name="T86" fmla="*/ 2147481148 w 68"/>
                <a:gd name="T87" fmla="*/ 2147481202 h 144"/>
                <a:gd name="T88" fmla="*/ 2147481148 w 68"/>
                <a:gd name="T89" fmla="*/ 2147481202 h 144"/>
                <a:gd name="T90" fmla="*/ 2147481148 w 68"/>
                <a:gd name="T91" fmla="*/ 2147481202 h 144"/>
                <a:gd name="T92" fmla="*/ 2147481148 w 68"/>
                <a:gd name="T93" fmla="*/ 2147481202 h 144"/>
                <a:gd name="T94" fmla="*/ 2147481148 w 68"/>
                <a:gd name="T95" fmla="*/ 2147481202 h 144"/>
                <a:gd name="T96" fmla="*/ 2147481148 w 68"/>
                <a:gd name="T97" fmla="*/ 2147481202 h 144"/>
                <a:gd name="T98" fmla="*/ 2147481148 w 68"/>
                <a:gd name="T99" fmla="*/ 2147481202 h 144"/>
                <a:gd name="T100" fmla="*/ 2147481148 w 68"/>
                <a:gd name="T101" fmla="*/ 2147481202 h 144"/>
                <a:gd name="T102" fmla="*/ 2147481148 w 68"/>
                <a:gd name="T103" fmla="*/ 2147481202 h 144"/>
                <a:gd name="T104" fmla="*/ 2147481148 w 68"/>
                <a:gd name="T105" fmla="*/ 2147481202 h 144"/>
                <a:gd name="T106" fmla="*/ 2147481148 w 68"/>
                <a:gd name="T107" fmla="*/ 2147481202 h 144"/>
                <a:gd name="T108" fmla="*/ 2147481148 w 68"/>
                <a:gd name="T109" fmla="*/ 2147481202 h 144"/>
                <a:gd name="T110" fmla="*/ 2147481148 w 68"/>
                <a:gd name="T111" fmla="*/ 2147481202 h 144"/>
                <a:gd name="T112" fmla="*/ 2147481148 w 68"/>
                <a:gd name="T113" fmla="*/ 2147481202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
                <a:gd name="T172" fmla="*/ 0 h 144"/>
                <a:gd name="T173" fmla="*/ 68 w 68"/>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 h="144">
                  <a:moveTo>
                    <a:pt x="34" y="138"/>
                  </a:moveTo>
                  <a:lnTo>
                    <a:pt x="34" y="140"/>
                  </a:lnTo>
                  <a:lnTo>
                    <a:pt x="28" y="112"/>
                  </a:lnTo>
                  <a:lnTo>
                    <a:pt x="24" y="106"/>
                  </a:lnTo>
                  <a:lnTo>
                    <a:pt x="20" y="100"/>
                  </a:lnTo>
                  <a:lnTo>
                    <a:pt x="16" y="94"/>
                  </a:lnTo>
                  <a:lnTo>
                    <a:pt x="12" y="88"/>
                  </a:lnTo>
                  <a:lnTo>
                    <a:pt x="10" y="84"/>
                  </a:lnTo>
                  <a:lnTo>
                    <a:pt x="6" y="80"/>
                  </a:lnTo>
                  <a:lnTo>
                    <a:pt x="0" y="74"/>
                  </a:lnTo>
                  <a:lnTo>
                    <a:pt x="0" y="68"/>
                  </a:lnTo>
                  <a:lnTo>
                    <a:pt x="0" y="64"/>
                  </a:lnTo>
                  <a:lnTo>
                    <a:pt x="4" y="60"/>
                  </a:lnTo>
                  <a:lnTo>
                    <a:pt x="8" y="58"/>
                  </a:lnTo>
                  <a:lnTo>
                    <a:pt x="10" y="54"/>
                  </a:lnTo>
                  <a:lnTo>
                    <a:pt x="12" y="46"/>
                  </a:lnTo>
                  <a:lnTo>
                    <a:pt x="12" y="40"/>
                  </a:lnTo>
                  <a:lnTo>
                    <a:pt x="12" y="26"/>
                  </a:lnTo>
                  <a:lnTo>
                    <a:pt x="12" y="16"/>
                  </a:lnTo>
                  <a:lnTo>
                    <a:pt x="14" y="6"/>
                  </a:lnTo>
                  <a:lnTo>
                    <a:pt x="14" y="4"/>
                  </a:lnTo>
                  <a:lnTo>
                    <a:pt x="16" y="2"/>
                  </a:lnTo>
                  <a:lnTo>
                    <a:pt x="22" y="0"/>
                  </a:lnTo>
                  <a:lnTo>
                    <a:pt x="32" y="0"/>
                  </a:lnTo>
                  <a:lnTo>
                    <a:pt x="38" y="0"/>
                  </a:lnTo>
                  <a:lnTo>
                    <a:pt x="42" y="2"/>
                  </a:lnTo>
                  <a:lnTo>
                    <a:pt x="46" y="4"/>
                  </a:lnTo>
                  <a:lnTo>
                    <a:pt x="52" y="6"/>
                  </a:lnTo>
                  <a:lnTo>
                    <a:pt x="50" y="10"/>
                  </a:lnTo>
                  <a:lnTo>
                    <a:pt x="48" y="14"/>
                  </a:lnTo>
                  <a:lnTo>
                    <a:pt x="48" y="18"/>
                  </a:lnTo>
                  <a:lnTo>
                    <a:pt x="46" y="22"/>
                  </a:lnTo>
                  <a:lnTo>
                    <a:pt x="48" y="26"/>
                  </a:lnTo>
                  <a:lnTo>
                    <a:pt x="50" y="30"/>
                  </a:lnTo>
                  <a:lnTo>
                    <a:pt x="54" y="32"/>
                  </a:lnTo>
                  <a:lnTo>
                    <a:pt x="56" y="36"/>
                  </a:lnTo>
                  <a:lnTo>
                    <a:pt x="54" y="46"/>
                  </a:lnTo>
                  <a:lnTo>
                    <a:pt x="50" y="50"/>
                  </a:lnTo>
                  <a:lnTo>
                    <a:pt x="46" y="56"/>
                  </a:lnTo>
                  <a:lnTo>
                    <a:pt x="44" y="62"/>
                  </a:lnTo>
                  <a:lnTo>
                    <a:pt x="46" y="66"/>
                  </a:lnTo>
                  <a:lnTo>
                    <a:pt x="50" y="70"/>
                  </a:lnTo>
                  <a:lnTo>
                    <a:pt x="58" y="72"/>
                  </a:lnTo>
                  <a:lnTo>
                    <a:pt x="68" y="78"/>
                  </a:lnTo>
                  <a:lnTo>
                    <a:pt x="64" y="82"/>
                  </a:lnTo>
                  <a:lnTo>
                    <a:pt x="64" y="88"/>
                  </a:lnTo>
                  <a:lnTo>
                    <a:pt x="64" y="92"/>
                  </a:lnTo>
                  <a:lnTo>
                    <a:pt x="64" y="98"/>
                  </a:lnTo>
                  <a:lnTo>
                    <a:pt x="54" y="104"/>
                  </a:lnTo>
                  <a:lnTo>
                    <a:pt x="48" y="110"/>
                  </a:lnTo>
                  <a:lnTo>
                    <a:pt x="44" y="116"/>
                  </a:lnTo>
                  <a:lnTo>
                    <a:pt x="44" y="120"/>
                  </a:lnTo>
                  <a:lnTo>
                    <a:pt x="46" y="122"/>
                  </a:lnTo>
                  <a:lnTo>
                    <a:pt x="40" y="134"/>
                  </a:lnTo>
                  <a:lnTo>
                    <a:pt x="36" y="138"/>
                  </a:lnTo>
                  <a:lnTo>
                    <a:pt x="36" y="144"/>
                  </a:lnTo>
                  <a:lnTo>
                    <a:pt x="34" y="138"/>
                  </a:lnTo>
                  <a:close/>
                </a:path>
              </a:pathLst>
            </a:custGeom>
            <a:solidFill>
              <a:srgbClr val="C0C0C0"/>
            </a:solidFill>
            <a:ln w="12700">
              <a:solidFill>
                <a:schemeClr val="bg1"/>
              </a:solidFill>
              <a:round/>
              <a:headEnd/>
              <a:tailEnd/>
            </a:ln>
          </p:spPr>
          <p:txBody>
            <a:bodyPr/>
            <a:lstStyle/>
            <a:p>
              <a:endParaRPr lang="en-GB"/>
            </a:p>
          </p:txBody>
        </p:sp>
        <p:sp>
          <p:nvSpPr>
            <p:cNvPr id="58868" name="Freeform 161"/>
            <p:cNvSpPr>
              <a:spLocks/>
            </p:cNvSpPr>
            <p:nvPr/>
          </p:nvSpPr>
          <p:spPr bwMode="auto">
            <a:xfrm>
              <a:off x="2247" y="1885"/>
              <a:ext cx="135" cy="124"/>
            </a:xfrm>
            <a:custGeom>
              <a:avLst/>
              <a:gdLst>
                <a:gd name="T0" fmla="*/ 2147483647 w 134"/>
                <a:gd name="T1" fmla="*/ 0 h 124"/>
                <a:gd name="T2" fmla="*/ 2147483647 w 134"/>
                <a:gd name="T3" fmla="*/ 2147481583 h 124"/>
                <a:gd name="T4" fmla="*/ 2147483647 w 134"/>
                <a:gd name="T5" fmla="*/ 2147481583 h 124"/>
                <a:gd name="T6" fmla="*/ 2147483647 w 134"/>
                <a:gd name="T7" fmla="*/ 2147481583 h 124"/>
                <a:gd name="T8" fmla="*/ 2147483647 w 134"/>
                <a:gd name="T9" fmla="*/ 2147481583 h 124"/>
                <a:gd name="T10" fmla="*/ 2147483647 w 134"/>
                <a:gd name="T11" fmla="*/ 2147481583 h 124"/>
                <a:gd name="T12" fmla="*/ 2147483647 w 134"/>
                <a:gd name="T13" fmla="*/ 2147481583 h 124"/>
                <a:gd name="T14" fmla="*/ 0 w 134"/>
                <a:gd name="T15" fmla="*/ 2147481583 h 124"/>
                <a:gd name="T16" fmla="*/ 0 w 134"/>
                <a:gd name="T17" fmla="*/ 2147481583 h 124"/>
                <a:gd name="T18" fmla="*/ 2147483647 w 134"/>
                <a:gd name="T19" fmla="*/ 2147481583 h 124"/>
                <a:gd name="T20" fmla="*/ 2147483647 w 134"/>
                <a:gd name="T21" fmla="*/ 2147481583 h 124"/>
                <a:gd name="T22" fmla="*/ 2147483647 w 134"/>
                <a:gd name="T23" fmla="*/ 2147481583 h 124"/>
                <a:gd name="T24" fmla="*/ 2147483647 w 134"/>
                <a:gd name="T25" fmla="*/ 2147481583 h 124"/>
                <a:gd name="T26" fmla="*/ 2147483647 w 134"/>
                <a:gd name="T27" fmla="*/ 2147481583 h 124"/>
                <a:gd name="T28" fmla="*/ 2147483647 w 134"/>
                <a:gd name="T29" fmla="*/ 2147481583 h 124"/>
                <a:gd name="T30" fmla="*/ 2147483647 w 134"/>
                <a:gd name="T31" fmla="*/ 2147481583 h 124"/>
                <a:gd name="T32" fmla="*/ 2147483647 w 134"/>
                <a:gd name="T33" fmla="*/ 2147481583 h 124"/>
                <a:gd name="T34" fmla="*/ 2147483647 w 134"/>
                <a:gd name="T35" fmla="*/ 0 h 1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4"/>
                <a:gd name="T55" fmla="*/ 0 h 124"/>
                <a:gd name="T56" fmla="*/ 134 w 134"/>
                <a:gd name="T57" fmla="*/ 124 h 1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4" h="124">
                  <a:moveTo>
                    <a:pt x="134" y="0"/>
                  </a:moveTo>
                  <a:lnTo>
                    <a:pt x="134" y="34"/>
                  </a:lnTo>
                  <a:lnTo>
                    <a:pt x="80" y="34"/>
                  </a:lnTo>
                  <a:lnTo>
                    <a:pt x="80" y="84"/>
                  </a:lnTo>
                  <a:lnTo>
                    <a:pt x="70" y="88"/>
                  </a:lnTo>
                  <a:lnTo>
                    <a:pt x="62" y="96"/>
                  </a:lnTo>
                  <a:lnTo>
                    <a:pt x="60" y="124"/>
                  </a:lnTo>
                  <a:lnTo>
                    <a:pt x="0" y="124"/>
                  </a:lnTo>
                  <a:lnTo>
                    <a:pt x="0" y="116"/>
                  </a:lnTo>
                  <a:lnTo>
                    <a:pt x="2" y="108"/>
                  </a:lnTo>
                  <a:lnTo>
                    <a:pt x="10" y="94"/>
                  </a:lnTo>
                  <a:lnTo>
                    <a:pt x="20" y="80"/>
                  </a:lnTo>
                  <a:lnTo>
                    <a:pt x="26" y="70"/>
                  </a:lnTo>
                  <a:lnTo>
                    <a:pt x="40" y="44"/>
                  </a:lnTo>
                  <a:lnTo>
                    <a:pt x="54" y="22"/>
                  </a:lnTo>
                  <a:lnTo>
                    <a:pt x="58" y="12"/>
                  </a:lnTo>
                  <a:lnTo>
                    <a:pt x="64" y="2"/>
                  </a:lnTo>
                  <a:lnTo>
                    <a:pt x="134" y="0"/>
                  </a:lnTo>
                  <a:close/>
                </a:path>
              </a:pathLst>
            </a:custGeom>
            <a:solidFill>
              <a:srgbClr val="C0C0C0"/>
            </a:solidFill>
            <a:ln w="12700">
              <a:solidFill>
                <a:schemeClr val="bg1"/>
              </a:solidFill>
              <a:round/>
              <a:headEnd/>
              <a:tailEnd/>
            </a:ln>
          </p:spPr>
          <p:txBody>
            <a:bodyPr/>
            <a:lstStyle/>
            <a:p>
              <a:endParaRPr lang="en-GB"/>
            </a:p>
          </p:txBody>
        </p:sp>
        <p:sp>
          <p:nvSpPr>
            <p:cNvPr id="58869" name="Freeform 162"/>
            <p:cNvSpPr>
              <a:spLocks/>
            </p:cNvSpPr>
            <p:nvPr/>
          </p:nvSpPr>
          <p:spPr bwMode="auto">
            <a:xfrm>
              <a:off x="2247" y="1885"/>
              <a:ext cx="198" cy="256"/>
            </a:xfrm>
            <a:custGeom>
              <a:avLst/>
              <a:gdLst>
                <a:gd name="T0" fmla="*/ 2147481450 w 198"/>
                <a:gd name="T1" fmla="*/ 0 h 256"/>
                <a:gd name="T2" fmla="*/ 2147481450 w 198"/>
                <a:gd name="T3" fmla="*/ 0 h 256"/>
                <a:gd name="T4" fmla="*/ 2147481450 w 198"/>
                <a:gd name="T5" fmla="*/ 2147481088 h 256"/>
                <a:gd name="T6" fmla="*/ 2147481450 w 198"/>
                <a:gd name="T7" fmla="*/ 2147481088 h 256"/>
                <a:gd name="T8" fmla="*/ 2147481450 w 198"/>
                <a:gd name="T9" fmla="*/ 2147481088 h 256"/>
                <a:gd name="T10" fmla="*/ 2147481450 w 198"/>
                <a:gd name="T11" fmla="*/ 2147481088 h 256"/>
                <a:gd name="T12" fmla="*/ 2147481450 w 198"/>
                <a:gd name="T13" fmla="*/ 2147481088 h 256"/>
                <a:gd name="T14" fmla="*/ 2147481450 w 198"/>
                <a:gd name="T15" fmla="*/ 2147481088 h 256"/>
                <a:gd name="T16" fmla="*/ 0 w 198"/>
                <a:gd name="T17" fmla="*/ 2147481088 h 256"/>
                <a:gd name="T18" fmla="*/ 2147481450 w 198"/>
                <a:gd name="T19" fmla="*/ 2147481088 h 256"/>
                <a:gd name="T20" fmla="*/ 2147481450 w 198"/>
                <a:gd name="T21" fmla="*/ 2147481088 h 256"/>
                <a:gd name="T22" fmla="*/ 2147481450 w 198"/>
                <a:gd name="T23" fmla="*/ 2147481088 h 256"/>
                <a:gd name="T24" fmla="*/ 2147481450 w 198"/>
                <a:gd name="T25" fmla="*/ 2147481088 h 256"/>
                <a:gd name="T26" fmla="*/ 2147481450 w 198"/>
                <a:gd name="T27" fmla="*/ 2147481088 h 256"/>
                <a:gd name="T28" fmla="*/ 2147481450 w 198"/>
                <a:gd name="T29" fmla="*/ 2147481088 h 256"/>
                <a:gd name="T30" fmla="*/ 2147481450 w 198"/>
                <a:gd name="T31" fmla="*/ 2147481088 h 256"/>
                <a:gd name="T32" fmla="*/ 2147481450 w 198"/>
                <a:gd name="T33" fmla="*/ 2147481088 h 256"/>
                <a:gd name="T34" fmla="*/ 2147481450 w 198"/>
                <a:gd name="T35" fmla="*/ 2147481088 h 256"/>
                <a:gd name="T36" fmla="*/ 2147481450 w 198"/>
                <a:gd name="T37" fmla="*/ 2147481088 h 256"/>
                <a:gd name="T38" fmla="*/ 2147481450 w 198"/>
                <a:gd name="T39" fmla="*/ 2147481088 h 256"/>
                <a:gd name="T40" fmla="*/ 2147481450 w 198"/>
                <a:gd name="T41" fmla="*/ 2147481088 h 256"/>
                <a:gd name="T42" fmla="*/ 2147481450 w 198"/>
                <a:gd name="T43" fmla="*/ 2147481088 h 256"/>
                <a:gd name="T44" fmla="*/ 2147481450 w 198"/>
                <a:gd name="T45" fmla="*/ 2147481088 h 256"/>
                <a:gd name="T46" fmla="*/ 2147481450 w 198"/>
                <a:gd name="T47" fmla="*/ 2147481088 h 256"/>
                <a:gd name="T48" fmla="*/ 2147481450 w 198"/>
                <a:gd name="T49" fmla="*/ 2147481088 h 256"/>
                <a:gd name="T50" fmla="*/ 2147481450 w 198"/>
                <a:gd name="T51" fmla="*/ 2147481088 h 256"/>
                <a:gd name="T52" fmla="*/ 2147481450 w 198"/>
                <a:gd name="T53" fmla="*/ 2147481088 h 256"/>
                <a:gd name="T54" fmla="*/ 2147481450 w 198"/>
                <a:gd name="T55" fmla="*/ 2147481088 h 256"/>
                <a:gd name="T56" fmla="*/ 2147481450 w 198"/>
                <a:gd name="T57" fmla="*/ 2147481088 h 256"/>
                <a:gd name="T58" fmla="*/ 2147481450 w 198"/>
                <a:gd name="T59" fmla="*/ 2147481088 h 256"/>
                <a:gd name="T60" fmla="*/ 2147481450 w 198"/>
                <a:gd name="T61" fmla="*/ 2147481088 h 256"/>
                <a:gd name="T62" fmla="*/ 2147481450 w 198"/>
                <a:gd name="T63" fmla="*/ 2147481088 h 256"/>
                <a:gd name="T64" fmla="*/ 2147481450 w 198"/>
                <a:gd name="T65" fmla="*/ 2147481088 h 256"/>
                <a:gd name="T66" fmla="*/ 2147481450 w 198"/>
                <a:gd name="T67" fmla="*/ 2147481088 h 256"/>
                <a:gd name="T68" fmla="*/ 2147481450 w 198"/>
                <a:gd name="T69" fmla="*/ 2147481088 h 256"/>
                <a:gd name="T70" fmla="*/ 2147481450 w 198"/>
                <a:gd name="T71" fmla="*/ 2147481088 h 256"/>
                <a:gd name="T72" fmla="*/ 2147481450 w 198"/>
                <a:gd name="T73" fmla="*/ 2147481088 h 256"/>
                <a:gd name="T74" fmla="*/ 2147481450 w 198"/>
                <a:gd name="T75" fmla="*/ 2147481088 h 256"/>
                <a:gd name="T76" fmla="*/ 2147481450 w 198"/>
                <a:gd name="T77" fmla="*/ 2147481088 h 256"/>
                <a:gd name="T78" fmla="*/ 2147481450 w 198"/>
                <a:gd name="T79" fmla="*/ 2147481088 h 256"/>
                <a:gd name="T80" fmla="*/ 2147481450 w 198"/>
                <a:gd name="T81" fmla="*/ 2147481088 h 256"/>
                <a:gd name="T82" fmla="*/ 2147481450 w 198"/>
                <a:gd name="T83" fmla="*/ 2147481088 h 256"/>
                <a:gd name="T84" fmla="*/ 2147481450 w 198"/>
                <a:gd name="T85" fmla="*/ 2147481088 h 256"/>
                <a:gd name="T86" fmla="*/ 2147481450 w 198"/>
                <a:gd name="T87" fmla="*/ 2147481088 h 256"/>
                <a:gd name="T88" fmla="*/ 2147481450 w 198"/>
                <a:gd name="T89" fmla="*/ 2147481088 h 256"/>
                <a:gd name="T90" fmla="*/ 2147481450 w 198"/>
                <a:gd name="T91" fmla="*/ 2147481088 h 256"/>
                <a:gd name="T92" fmla="*/ 2147481450 w 198"/>
                <a:gd name="T93" fmla="*/ 2147481088 h 256"/>
                <a:gd name="T94" fmla="*/ 2147481450 w 198"/>
                <a:gd name="T95" fmla="*/ 2147481088 h 256"/>
                <a:gd name="T96" fmla="*/ 2147481450 w 198"/>
                <a:gd name="T97" fmla="*/ 2147481088 h 256"/>
                <a:gd name="T98" fmla="*/ 2147481450 w 198"/>
                <a:gd name="T99" fmla="*/ 2147481088 h 256"/>
                <a:gd name="T100" fmla="*/ 2147481450 w 198"/>
                <a:gd name="T101" fmla="*/ 2147481088 h 256"/>
                <a:gd name="T102" fmla="*/ 2147481450 w 198"/>
                <a:gd name="T103" fmla="*/ 2147481088 h 256"/>
                <a:gd name="T104" fmla="*/ 2147481450 w 198"/>
                <a:gd name="T105" fmla="*/ 2147481088 h 256"/>
                <a:gd name="T106" fmla="*/ 2147481450 w 198"/>
                <a:gd name="T107" fmla="*/ 2147481088 h 256"/>
                <a:gd name="T108" fmla="*/ 2147481450 w 198"/>
                <a:gd name="T109" fmla="*/ 2147481088 h 256"/>
                <a:gd name="T110" fmla="*/ 2147481450 w 198"/>
                <a:gd name="T111" fmla="*/ 2147481088 h 256"/>
                <a:gd name="T112" fmla="*/ 2147481450 w 198"/>
                <a:gd name="T113" fmla="*/ 2147481088 h 256"/>
                <a:gd name="T114" fmla="*/ 2147481450 w 198"/>
                <a:gd name="T115" fmla="*/ 2147481088 h 256"/>
                <a:gd name="T116" fmla="*/ 2147481450 w 198"/>
                <a:gd name="T117" fmla="*/ 2147481088 h 256"/>
                <a:gd name="T118" fmla="*/ 2147481450 w 198"/>
                <a:gd name="T119" fmla="*/ 2147481088 h 256"/>
                <a:gd name="T120" fmla="*/ 2147481450 w 198"/>
                <a:gd name="T121" fmla="*/ 2147481088 h 256"/>
                <a:gd name="T122" fmla="*/ 2147481450 w 198"/>
                <a:gd name="T123" fmla="*/ 0 h 2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8"/>
                <a:gd name="T187" fmla="*/ 0 h 256"/>
                <a:gd name="T188" fmla="*/ 198 w 198"/>
                <a:gd name="T189" fmla="*/ 256 h 2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8" h="256">
                  <a:moveTo>
                    <a:pt x="132" y="0"/>
                  </a:moveTo>
                  <a:lnTo>
                    <a:pt x="134" y="0"/>
                  </a:lnTo>
                  <a:lnTo>
                    <a:pt x="134" y="34"/>
                  </a:lnTo>
                  <a:lnTo>
                    <a:pt x="80" y="34"/>
                  </a:lnTo>
                  <a:lnTo>
                    <a:pt x="80" y="84"/>
                  </a:lnTo>
                  <a:lnTo>
                    <a:pt x="70" y="88"/>
                  </a:lnTo>
                  <a:lnTo>
                    <a:pt x="62" y="96"/>
                  </a:lnTo>
                  <a:lnTo>
                    <a:pt x="60" y="124"/>
                  </a:lnTo>
                  <a:lnTo>
                    <a:pt x="0" y="124"/>
                  </a:lnTo>
                  <a:lnTo>
                    <a:pt x="2" y="132"/>
                  </a:lnTo>
                  <a:lnTo>
                    <a:pt x="6" y="138"/>
                  </a:lnTo>
                  <a:lnTo>
                    <a:pt x="10" y="144"/>
                  </a:lnTo>
                  <a:lnTo>
                    <a:pt x="12" y="148"/>
                  </a:lnTo>
                  <a:lnTo>
                    <a:pt x="10" y="152"/>
                  </a:lnTo>
                  <a:lnTo>
                    <a:pt x="8" y="156"/>
                  </a:lnTo>
                  <a:lnTo>
                    <a:pt x="6" y="160"/>
                  </a:lnTo>
                  <a:lnTo>
                    <a:pt x="6" y="164"/>
                  </a:lnTo>
                  <a:lnTo>
                    <a:pt x="6" y="168"/>
                  </a:lnTo>
                  <a:lnTo>
                    <a:pt x="10" y="170"/>
                  </a:lnTo>
                  <a:lnTo>
                    <a:pt x="14" y="178"/>
                  </a:lnTo>
                  <a:lnTo>
                    <a:pt x="12" y="178"/>
                  </a:lnTo>
                  <a:lnTo>
                    <a:pt x="14" y="188"/>
                  </a:lnTo>
                  <a:lnTo>
                    <a:pt x="12" y="200"/>
                  </a:lnTo>
                  <a:lnTo>
                    <a:pt x="10" y="210"/>
                  </a:lnTo>
                  <a:lnTo>
                    <a:pt x="6" y="220"/>
                  </a:lnTo>
                  <a:lnTo>
                    <a:pt x="10" y="220"/>
                  </a:lnTo>
                  <a:lnTo>
                    <a:pt x="12" y="220"/>
                  </a:lnTo>
                  <a:lnTo>
                    <a:pt x="16" y="220"/>
                  </a:lnTo>
                  <a:lnTo>
                    <a:pt x="18" y="218"/>
                  </a:lnTo>
                  <a:lnTo>
                    <a:pt x="22" y="216"/>
                  </a:lnTo>
                  <a:lnTo>
                    <a:pt x="28" y="216"/>
                  </a:lnTo>
                  <a:lnTo>
                    <a:pt x="36" y="218"/>
                  </a:lnTo>
                  <a:lnTo>
                    <a:pt x="44" y="222"/>
                  </a:lnTo>
                  <a:lnTo>
                    <a:pt x="50" y="226"/>
                  </a:lnTo>
                  <a:lnTo>
                    <a:pt x="54" y="232"/>
                  </a:lnTo>
                  <a:lnTo>
                    <a:pt x="64" y="246"/>
                  </a:lnTo>
                  <a:lnTo>
                    <a:pt x="68" y="252"/>
                  </a:lnTo>
                  <a:lnTo>
                    <a:pt x="74" y="256"/>
                  </a:lnTo>
                  <a:lnTo>
                    <a:pt x="80" y="244"/>
                  </a:lnTo>
                  <a:lnTo>
                    <a:pt x="84" y="238"/>
                  </a:lnTo>
                  <a:lnTo>
                    <a:pt x="88" y="238"/>
                  </a:lnTo>
                  <a:lnTo>
                    <a:pt x="94" y="236"/>
                  </a:lnTo>
                  <a:lnTo>
                    <a:pt x="92" y="242"/>
                  </a:lnTo>
                  <a:lnTo>
                    <a:pt x="94" y="246"/>
                  </a:lnTo>
                  <a:lnTo>
                    <a:pt x="98" y="240"/>
                  </a:lnTo>
                  <a:lnTo>
                    <a:pt x="100" y="240"/>
                  </a:lnTo>
                  <a:lnTo>
                    <a:pt x="102" y="238"/>
                  </a:lnTo>
                  <a:lnTo>
                    <a:pt x="104" y="240"/>
                  </a:lnTo>
                  <a:lnTo>
                    <a:pt x="106" y="242"/>
                  </a:lnTo>
                  <a:lnTo>
                    <a:pt x="108" y="244"/>
                  </a:lnTo>
                  <a:lnTo>
                    <a:pt x="110" y="244"/>
                  </a:lnTo>
                  <a:lnTo>
                    <a:pt x="114" y="242"/>
                  </a:lnTo>
                  <a:lnTo>
                    <a:pt x="118" y="240"/>
                  </a:lnTo>
                  <a:lnTo>
                    <a:pt x="184" y="240"/>
                  </a:lnTo>
                  <a:lnTo>
                    <a:pt x="186" y="232"/>
                  </a:lnTo>
                  <a:lnTo>
                    <a:pt x="188" y="224"/>
                  </a:lnTo>
                  <a:lnTo>
                    <a:pt x="184" y="224"/>
                  </a:lnTo>
                  <a:lnTo>
                    <a:pt x="182" y="220"/>
                  </a:lnTo>
                  <a:lnTo>
                    <a:pt x="168" y="54"/>
                  </a:lnTo>
                  <a:lnTo>
                    <a:pt x="198" y="54"/>
                  </a:lnTo>
                  <a:lnTo>
                    <a:pt x="136" y="6"/>
                  </a:lnTo>
                  <a:lnTo>
                    <a:pt x="132" y="0"/>
                  </a:lnTo>
                  <a:close/>
                </a:path>
              </a:pathLst>
            </a:custGeom>
            <a:solidFill>
              <a:srgbClr val="C0C0C0"/>
            </a:solidFill>
            <a:ln w="12700">
              <a:solidFill>
                <a:schemeClr val="bg1"/>
              </a:solidFill>
              <a:round/>
              <a:headEnd/>
              <a:tailEnd/>
            </a:ln>
          </p:spPr>
          <p:txBody>
            <a:bodyPr/>
            <a:lstStyle/>
            <a:p>
              <a:endParaRPr lang="en-GB"/>
            </a:p>
          </p:txBody>
        </p:sp>
        <p:sp>
          <p:nvSpPr>
            <p:cNvPr id="58870" name="Freeform 163"/>
            <p:cNvSpPr>
              <a:spLocks/>
            </p:cNvSpPr>
            <p:nvPr/>
          </p:nvSpPr>
          <p:spPr bwMode="auto">
            <a:xfrm>
              <a:off x="3242" y="2169"/>
              <a:ext cx="34" cy="42"/>
            </a:xfrm>
            <a:custGeom>
              <a:avLst/>
              <a:gdLst>
                <a:gd name="T0" fmla="*/ 2147481148 w 34"/>
                <a:gd name="T1" fmla="*/ 0 h 42"/>
                <a:gd name="T2" fmla="*/ 2147481148 w 34"/>
                <a:gd name="T3" fmla="*/ 2147481332 h 42"/>
                <a:gd name="T4" fmla="*/ 2147481148 w 34"/>
                <a:gd name="T5" fmla="*/ 2147481332 h 42"/>
                <a:gd name="T6" fmla="*/ 2147481148 w 34"/>
                <a:gd name="T7" fmla="*/ 2147481332 h 42"/>
                <a:gd name="T8" fmla="*/ 2147481148 w 34"/>
                <a:gd name="T9" fmla="*/ 2147481332 h 42"/>
                <a:gd name="T10" fmla="*/ 2147481148 w 34"/>
                <a:gd name="T11" fmla="*/ 2147481332 h 42"/>
                <a:gd name="T12" fmla="*/ 2147481148 w 34"/>
                <a:gd name="T13" fmla="*/ 2147481332 h 42"/>
                <a:gd name="T14" fmla="*/ 2147481148 w 34"/>
                <a:gd name="T15" fmla="*/ 2147481332 h 42"/>
                <a:gd name="T16" fmla="*/ 2147481148 w 34"/>
                <a:gd name="T17" fmla="*/ 2147481332 h 42"/>
                <a:gd name="T18" fmla="*/ 2147481148 w 34"/>
                <a:gd name="T19" fmla="*/ 2147481332 h 42"/>
                <a:gd name="T20" fmla="*/ 0 w 34"/>
                <a:gd name="T21" fmla="*/ 2147481332 h 42"/>
                <a:gd name="T22" fmla="*/ 2147481148 w 34"/>
                <a:gd name="T23" fmla="*/ 2147481332 h 42"/>
                <a:gd name="T24" fmla="*/ 2147481148 w 34"/>
                <a:gd name="T25" fmla="*/ 2147481332 h 42"/>
                <a:gd name="T26" fmla="*/ 2147481148 w 34"/>
                <a:gd name="T27" fmla="*/ 2147481332 h 42"/>
                <a:gd name="T28" fmla="*/ 2147481148 w 34"/>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
                <a:gd name="T46" fmla="*/ 0 h 42"/>
                <a:gd name="T47" fmla="*/ 34 w 34"/>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 h="42">
                  <a:moveTo>
                    <a:pt x="16" y="0"/>
                  </a:moveTo>
                  <a:lnTo>
                    <a:pt x="24" y="8"/>
                  </a:lnTo>
                  <a:lnTo>
                    <a:pt x="32" y="14"/>
                  </a:lnTo>
                  <a:lnTo>
                    <a:pt x="34" y="20"/>
                  </a:lnTo>
                  <a:lnTo>
                    <a:pt x="32" y="26"/>
                  </a:lnTo>
                  <a:lnTo>
                    <a:pt x="26" y="30"/>
                  </a:lnTo>
                  <a:lnTo>
                    <a:pt x="22" y="36"/>
                  </a:lnTo>
                  <a:lnTo>
                    <a:pt x="16" y="40"/>
                  </a:lnTo>
                  <a:lnTo>
                    <a:pt x="6" y="42"/>
                  </a:lnTo>
                  <a:lnTo>
                    <a:pt x="2" y="40"/>
                  </a:lnTo>
                  <a:lnTo>
                    <a:pt x="0" y="34"/>
                  </a:lnTo>
                  <a:lnTo>
                    <a:pt x="2" y="24"/>
                  </a:lnTo>
                  <a:lnTo>
                    <a:pt x="8" y="16"/>
                  </a:lnTo>
                  <a:lnTo>
                    <a:pt x="22" y="6"/>
                  </a:lnTo>
                  <a:lnTo>
                    <a:pt x="16" y="0"/>
                  </a:lnTo>
                  <a:close/>
                </a:path>
              </a:pathLst>
            </a:custGeom>
            <a:solidFill>
              <a:srgbClr val="C0C0C0"/>
            </a:solidFill>
            <a:ln w="12700">
              <a:solidFill>
                <a:schemeClr val="bg1"/>
              </a:solidFill>
              <a:round/>
              <a:headEnd/>
              <a:tailEnd/>
            </a:ln>
          </p:spPr>
          <p:txBody>
            <a:bodyPr/>
            <a:lstStyle/>
            <a:p>
              <a:endParaRPr lang="en-GB"/>
            </a:p>
          </p:txBody>
        </p:sp>
        <p:sp>
          <p:nvSpPr>
            <p:cNvPr id="58871" name="Freeform 164"/>
            <p:cNvSpPr>
              <a:spLocks/>
            </p:cNvSpPr>
            <p:nvPr/>
          </p:nvSpPr>
          <p:spPr bwMode="auto">
            <a:xfrm>
              <a:off x="2243" y="2101"/>
              <a:ext cx="88" cy="88"/>
            </a:xfrm>
            <a:custGeom>
              <a:avLst/>
              <a:gdLst>
                <a:gd name="T0" fmla="*/ 2147481367 w 88"/>
                <a:gd name="T1" fmla="*/ 2147481367 h 88"/>
                <a:gd name="T2" fmla="*/ 2147481367 w 88"/>
                <a:gd name="T3" fmla="*/ 2147481367 h 88"/>
                <a:gd name="T4" fmla="*/ 2147481367 w 88"/>
                <a:gd name="T5" fmla="*/ 2147481367 h 88"/>
                <a:gd name="T6" fmla="*/ 2147481367 w 88"/>
                <a:gd name="T7" fmla="*/ 2147481367 h 88"/>
                <a:gd name="T8" fmla="*/ 2147481367 w 88"/>
                <a:gd name="T9" fmla="*/ 2147481367 h 88"/>
                <a:gd name="T10" fmla="*/ 2147481367 w 88"/>
                <a:gd name="T11" fmla="*/ 2147481367 h 88"/>
                <a:gd name="T12" fmla="*/ 2147481367 w 88"/>
                <a:gd name="T13" fmla="*/ 2147481367 h 88"/>
                <a:gd name="T14" fmla="*/ 2147481367 w 88"/>
                <a:gd name="T15" fmla="*/ 2147481367 h 88"/>
                <a:gd name="T16" fmla="*/ 2147481367 w 88"/>
                <a:gd name="T17" fmla="*/ 2147481367 h 88"/>
                <a:gd name="T18" fmla="*/ 2147481367 w 88"/>
                <a:gd name="T19" fmla="*/ 2147481367 h 88"/>
                <a:gd name="T20" fmla="*/ 2147481367 w 88"/>
                <a:gd name="T21" fmla="*/ 2147481367 h 88"/>
                <a:gd name="T22" fmla="*/ 2147481367 w 88"/>
                <a:gd name="T23" fmla="*/ 2147481367 h 88"/>
                <a:gd name="T24" fmla="*/ 2147481367 w 88"/>
                <a:gd name="T25" fmla="*/ 2147481367 h 88"/>
                <a:gd name="T26" fmla="*/ 2147481367 w 88"/>
                <a:gd name="T27" fmla="*/ 2147481367 h 88"/>
                <a:gd name="T28" fmla="*/ 2147481367 w 88"/>
                <a:gd name="T29" fmla="*/ 2147481367 h 88"/>
                <a:gd name="T30" fmla="*/ 2147481367 w 88"/>
                <a:gd name="T31" fmla="*/ 2147481367 h 88"/>
                <a:gd name="T32" fmla="*/ 2147481367 w 88"/>
                <a:gd name="T33" fmla="*/ 2147481367 h 88"/>
                <a:gd name="T34" fmla="*/ 2147481367 w 88"/>
                <a:gd name="T35" fmla="*/ 2147481367 h 88"/>
                <a:gd name="T36" fmla="*/ 2147481367 w 88"/>
                <a:gd name="T37" fmla="*/ 2147481367 h 88"/>
                <a:gd name="T38" fmla="*/ 2147481367 w 88"/>
                <a:gd name="T39" fmla="*/ 2147481367 h 88"/>
                <a:gd name="T40" fmla="*/ 2147481367 w 88"/>
                <a:gd name="T41" fmla="*/ 2147481367 h 88"/>
                <a:gd name="T42" fmla="*/ 2147481367 w 88"/>
                <a:gd name="T43" fmla="*/ 2147481367 h 88"/>
                <a:gd name="T44" fmla="*/ 2147481367 w 88"/>
                <a:gd name="T45" fmla="*/ 2147481367 h 88"/>
                <a:gd name="T46" fmla="*/ 2147481367 w 88"/>
                <a:gd name="T47" fmla="*/ 2147481367 h 88"/>
                <a:gd name="T48" fmla="*/ 0 w 88"/>
                <a:gd name="T49" fmla="*/ 2147481367 h 88"/>
                <a:gd name="T50" fmla="*/ 2147481367 w 88"/>
                <a:gd name="T51" fmla="*/ 2147481367 h 88"/>
                <a:gd name="T52" fmla="*/ 2147481367 w 88"/>
                <a:gd name="T53" fmla="*/ 2147481367 h 88"/>
                <a:gd name="T54" fmla="*/ 2147481367 w 88"/>
                <a:gd name="T55" fmla="*/ 2147481367 h 88"/>
                <a:gd name="T56" fmla="*/ 2147481367 w 88"/>
                <a:gd name="T57" fmla="*/ 2147481367 h 88"/>
                <a:gd name="T58" fmla="*/ 2147481367 w 88"/>
                <a:gd name="T59" fmla="*/ 2147481367 h 88"/>
                <a:gd name="T60" fmla="*/ 2147481367 w 88"/>
                <a:gd name="T61" fmla="*/ 2147481367 h 88"/>
                <a:gd name="T62" fmla="*/ 2147481367 w 88"/>
                <a:gd name="T63" fmla="*/ 2147481367 h 88"/>
                <a:gd name="T64" fmla="*/ 2147481367 w 88"/>
                <a:gd name="T65" fmla="*/ 0 h 88"/>
                <a:gd name="T66" fmla="*/ 2147481367 w 88"/>
                <a:gd name="T67" fmla="*/ 0 h 88"/>
                <a:gd name="T68" fmla="*/ 2147481367 w 88"/>
                <a:gd name="T69" fmla="*/ 2147481367 h 88"/>
                <a:gd name="T70" fmla="*/ 2147481367 w 88"/>
                <a:gd name="T71" fmla="*/ 2147481367 h 88"/>
                <a:gd name="T72" fmla="*/ 2147481367 w 88"/>
                <a:gd name="T73" fmla="*/ 2147481367 h 88"/>
                <a:gd name="T74" fmla="*/ 2147481367 w 88"/>
                <a:gd name="T75" fmla="*/ 2147481367 h 88"/>
                <a:gd name="T76" fmla="*/ 2147481367 w 88"/>
                <a:gd name="T77" fmla="*/ 2147481367 h 88"/>
                <a:gd name="T78" fmla="*/ 2147481367 w 88"/>
                <a:gd name="T79" fmla="*/ 2147481367 h 88"/>
                <a:gd name="T80" fmla="*/ 2147481367 w 88"/>
                <a:gd name="T81" fmla="*/ 2147481367 h 88"/>
                <a:gd name="T82" fmla="*/ 2147481367 w 88"/>
                <a:gd name="T83" fmla="*/ 2147481367 h 88"/>
                <a:gd name="T84" fmla="*/ 2147481367 w 88"/>
                <a:gd name="T85" fmla="*/ 2147481367 h 88"/>
                <a:gd name="T86" fmla="*/ 2147481367 w 88"/>
                <a:gd name="T87" fmla="*/ 2147481367 h 88"/>
                <a:gd name="T88" fmla="*/ 2147481367 w 88"/>
                <a:gd name="T89" fmla="*/ 2147481367 h 88"/>
                <a:gd name="T90" fmla="*/ 2147481367 w 88"/>
                <a:gd name="T91" fmla="*/ 2147481367 h 88"/>
                <a:gd name="T92" fmla="*/ 2147481367 w 88"/>
                <a:gd name="T93" fmla="*/ 2147481367 h 88"/>
                <a:gd name="T94" fmla="*/ 2147481367 w 88"/>
                <a:gd name="T95" fmla="*/ 2147481367 h 88"/>
                <a:gd name="T96" fmla="*/ 2147481367 w 88"/>
                <a:gd name="T97" fmla="*/ 2147481367 h 88"/>
                <a:gd name="T98" fmla="*/ 2147481367 w 88"/>
                <a:gd name="T99" fmla="*/ 2147481367 h 88"/>
                <a:gd name="T100" fmla="*/ 2147481367 w 88"/>
                <a:gd name="T101" fmla="*/ 2147481367 h 88"/>
                <a:gd name="T102" fmla="*/ 2147481367 w 88"/>
                <a:gd name="T103" fmla="*/ 2147481367 h 88"/>
                <a:gd name="T104" fmla="*/ 2147481367 w 88"/>
                <a:gd name="T105" fmla="*/ 2147481367 h 88"/>
                <a:gd name="T106" fmla="*/ 2147481367 w 88"/>
                <a:gd name="T107" fmla="*/ 2147481367 h 88"/>
                <a:gd name="T108" fmla="*/ 2147481367 w 88"/>
                <a:gd name="T109" fmla="*/ 2147481367 h 88"/>
                <a:gd name="T110" fmla="*/ 2147481367 w 88"/>
                <a:gd name="T111" fmla="*/ 2147481367 h 88"/>
                <a:gd name="T112" fmla="*/ 2147481367 w 88"/>
                <a:gd name="T113" fmla="*/ 2147481367 h 88"/>
                <a:gd name="T114" fmla="*/ 2147481367 w 88"/>
                <a:gd name="T115" fmla="*/ 2147481367 h 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
                <a:gd name="T175" fmla="*/ 0 h 88"/>
                <a:gd name="T176" fmla="*/ 88 w 88"/>
                <a:gd name="T177" fmla="*/ 88 h 8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 h="88">
                  <a:moveTo>
                    <a:pt x="6" y="84"/>
                  </a:moveTo>
                  <a:lnTo>
                    <a:pt x="4" y="80"/>
                  </a:lnTo>
                  <a:lnTo>
                    <a:pt x="4" y="74"/>
                  </a:lnTo>
                  <a:lnTo>
                    <a:pt x="4" y="68"/>
                  </a:lnTo>
                  <a:lnTo>
                    <a:pt x="16" y="68"/>
                  </a:lnTo>
                  <a:lnTo>
                    <a:pt x="30" y="66"/>
                  </a:lnTo>
                  <a:lnTo>
                    <a:pt x="30" y="62"/>
                  </a:lnTo>
                  <a:lnTo>
                    <a:pt x="36" y="64"/>
                  </a:lnTo>
                  <a:lnTo>
                    <a:pt x="44" y="68"/>
                  </a:lnTo>
                  <a:lnTo>
                    <a:pt x="48" y="66"/>
                  </a:lnTo>
                  <a:lnTo>
                    <a:pt x="52" y="62"/>
                  </a:lnTo>
                  <a:lnTo>
                    <a:pt x="40" y="60"/>
                  </a:lnTo>
                  <a:lnTo>
                    <a:pt x="34" y="58"/>
                  </a:lnTo>
                  <a:lnTo>
                    <a:pt x="32" y="54"/>
                  </a:lnTo>
                  <a:lnTo>
                    <a:pt x="28" y="56"/>
                  </a:lnTo>
                  <a:lnTo>
                    <a:pt x="24" y="58"/>
                  </a:lnTo>
                  <a:lnTo>
                    <a:pt x="22" y="60"/>
                  </a:lnTo>
                  <a:lnTo>
                    <a:pt x="18" y="62"/>
                  </a:lnTo>
                  <a:lnTo>
                    <a:pt x="6" y="62"/>
                  </a:lnTo>
                  <a:lnTo>
                    <a:pt x="6" y="56"/>
                  </a:lnTo>
                  <a:lnTo>
                    <a:pt x="8" y="50"/>
                  </a:lnTo>
                  <a:lnTo>
                    <a:pt x="6" y="44"/>
                  </a:lnTo>
                  <a:lnTo>
                    <a:pt x="4" y="40"/>
                  </a:lnTo>
                  <a:lnTo>
                    <a:pt x="2" y="36"/>
                  </a:lnTo>
                  <a:lnTo>
                    <a:pt x="0" y="32"/>
                  </a:lnTo>
                  <a:lnTo>
                    <a:pt x="2" y="26"/>
                  </a:lnTo>
                  <a:lnTo>
                    <a:pt x="4" y="18"/>
                  </a:lnTo>
                  <a:lnTo>
                    <a:pt x="10" y="4"/>
                  </a:lnTo>
                  <a:lnTo>
                    <a:pt x="14" y="4"/>
                  </a:lnTo>
                  <a:lnTo>
                    <a:pt x="16" y="4"/>
                  </a:lnTo>
                  <a:lnTo>
                    <a:pt x="20" y="4"/>
                  </a:lnTo>
                  <a:lnTo>
                    <a:pt x="22" y="2"/>
                  </a:lnTo>
                  <a:lnTo>
                    <a:pt x="26" y="0"/>
                  </a:lnTo>
                  <a:lnTo>
                    <a:pt x="32" y="0"/>
                  </a:lnTo>
                  <a:lnTo>
                    <a:pt x="40" y="2"/>
                  </a:lnTo>
                  <a:lnTo>
                    <a:pt x="48" y="6"/>
                  </a:lnTo>
                  <a:lnTo>
                    <a:pt x="54" y="10"/>
                  </a:lnTo>
                  <a:lnTo>
                    <a:pt x="58" y="16"/>
                  </a:lnTo>
                  <a:lnTo>
                    <a:pt x="68" y="30"/>
                  </a:lnTo>
                  <a:lnTo>
                    <a:pt x="72" y="36"/>
                  </a:lnTo>
                  <a:lnTo>
                    <a:pt x="78" y="40"/>
                  </a:lnTo>
                  <a:lnTo>
                    <a:pt x="78" y="38"/>
                  </a:lnTo>
                  <a:lnTo>
                    <a:pt x="76" y="38"/>
                  </a:lnTo>
                  <a:lnTo>
                    <a:pt x="80" y="52"/>
                  </a:lnTo>
                  <a:lnTo>
                    <a:pt x="84" y="62"/>
                  </a:lnTo>
                  <a:lnTo>
                    <a:pt x="88" y="72"/>
                  </a:lnTo>
                  <a:lnTo>
                    <a:pt x="88" y="78"/>
                  </a:lnTo>
                  <a:lnTo>
                    <a:pt x="88" y="86"/>
                  </a:lnTo>
                  <a:lnTo>
                    <a:pt x="84" y="86"/>
                  </a:lnTo>
                  <a:lnTo>
                    <a:pt x="78" y="88"/>
                  </a:lnTo>
                  <a:lnTo>
                    <a:pt x="72" y="86"/>
                  </a:lnTo>
                  <a:lnTo>
                    <a:pt x="66" y="84"/>
                  </a:lnTo>
                  <a:lnTo>
                    <a:pt x="60" y="82"/>
                  </a:lnTo>
                  <a:lnTo>
                    <a:pt x="52" y="80"/>
                  </a:lnTo>
                  <a:lnTo>
                    <a:pt x="40" y="80"/>
                  </a:lnTo>
                  <a:lnTo>
                    <a:pt x="28" y="82"/>
                  </a:lnTo>
                  <a:lnTo>
                    <a:pt x="18" y="84"/>
                  </a:lnTo>
                  <a:lnTo>
                    <a:pt x="6" y="84"/>
                  </a:lnTo>
                  <a:close/>
                </a:path>
              </a:pathLst>
            </a:custGeom>
            <a:solidFill>
              <a:srgbClr val="C0C0C0"/>
            </a:solidFill>
            <a:ln w="12700">
              <a:solidFill>
                <a:schemeClr val="bg1"/>
              </a:solidFill>
              <a:round/>
              <a:headEnd/>
              <a:tailEnd/>
            </a:ln>
          </p:spPr>
          <p:txBody>
            <a:bodyPr/>
            <a:lstStyle/>
            <a:p>
              <a:endParaRPr lang="en-GB"/>
            </a:p>
          </p:txBody>
        </p:sp>
        <p:sp>
          <p:nvSpPr>
            <p:cNvPr id="58872" name="Freeform 165"/>
            <p:cNvSpPr>
              <a:spLocks/>
            </p:cNvSpPr>
            <p:nvPr/>
          </p:nvSpPr>
          <p:spPr bwMode="auto">
            <a:xfrm>
              <a:off x="2471" y="2211"/>
              <a:ext cx="79" cy="120"/>
            </a:xfrm>
            <a:custGeom>
              <a:avLst/>
              <a:gdLst>
                <a:gd name="T0" fmla="*/ 2147483647 w 78"/>
                <a:gd name="T1" fmla="*/ 2147481566 h 120"/>
                <a:gd name="T2" fmla="*/ 2147483647 w 78"/>
                <a:gd name="T3" fmla="*/ 2147481566 h 120"/>
                <a:gd name="T4" fmla="*/ 2147483647 w 78"/>
                <a:gd name="T5" fmla="*/ 2147481566 h 120"/>
                <a:gd name="T6" fmla="*/ 2147483647 w 78"/>
                <a:gd name="T7" fmla="*/ 2147481566 h 120"/>
                <a:gd name="T8" fmla="*/ 2147483647 w 78"/>
                <a:gd name="T9" fmla="*/ 2147481566 h 120"/>
                <a:gd name="T10" fmla="*/ 2147483647 w 78"/>
                <a:gd name="T11" fmla="*/ 2147481566 h 120"/>
                <a:gd name="T12" fmla="*/ 2147483647 w 78"/>
                <a:gd name="T13" fmla="*/ 2147481566 h 120"/>
                <a:gd name="T14" fmla="*/ 2147483647 w 78"/>
                <a:gd name="T15" fmla="*/ 2147481566 h 120"/>
                <a:gd name="T16" fmla="*/ 0 w 78"/>
                <a:gd name="T17" fmla="*/ 2147481566 h 120"/>
                <a:gd name="T18" fmla="*/ 2147483647 w 78"/>
                <a:gd name="T19" fmla="*/ 2147481566 h 120"/>
                <a:gd name="T20" fmla="*/ 2147483647 w 78"/>
                <a:gd name="T21" fmla="*/ 2147481566 h 120"/>
                <a:gd name="T22" fmla="*/ 2147483647 w 78"/>
                <a:gd name="T23" fmla="*/ 2147481566 h 120"/>
                <a:gd name="T24" fmla="*/ 2147483647 w 78"/>
                <a:gd name="T25" fmla="*/ 2147481566 h 120"/>
                <a:gd name="T26" fmla="*/ 2147483647 w 78"/>
                <a:gd name="T27" fmla="*/ 2147481566 h 120"/>
                <a:gd name="T28" fmla="*/ 2147483647 w 78"/>
                <a:gd name="T29" fmla="*/ 2147481566 h 120"/>
                <a:gd name="T30" fmla="*/ 2147483647 w 78"/>
                <a:gd name="T31" fmla="*/ 2147481566 h 120"/>
                <a:gd name="T32" fmla="*/ 2147483647 w 78"/>
                <a:gd name="T33" fmla="*/ 2147481566 h 120"/>
                <a:gd name="T34" fmla="*/ 2147483647 w 78"/>
                <a:gd name="T35" fmla="*/ 0 h 120"/>
                <a:gd name="T36" fmla="*/ 2147483647 w 78"/>
                <a:gd name="T37" fmla="*/ 0 h 120"/>
                <a:gd name="T38" fmla="*/ 2147483647 w 78"/>
                <a:gd name="T39" fmla="*/ 0 h 120"/>
                <a:gd name="T40" fmla="*/ 2147483647 w 78"/>
                <a:gd name="T41" fmla="*/ 0 h 120"/>
                <a:gd name="T42" fmla="*/ 2147483647 w 78"/>
                <a:gd name="T43" fmla="*/ 0 h 120"/>
                <a:gd name="T44" fmla="*/ 2147483647 w 78"/>
                <a:gd name="T45" fmla="*/ 2147481566 h 120"/>
                <a:gd name="T46" fmla="*/ 2147483647 w 78"/>
                <a:gd name="T47" fmla="*/ 2147481566 h 120"/>
                <a:gd name="T48" fmla="*/ 2147483647 w 78"/>
                <a:gd name="T49" fmla="*/ 2147481566 h 120"/>
                <a:gd name="T50" fmla="*/ 2147483647 w 78"/>
                <a:gd name="T51" fmla="*/ 2147481566 h 120"/>
                <a:gd name="T52" fmla="*/ 2147483647 w 78"/>
                <a:gd name="T53" fmla="*/ 2147481566 h 120"/>
                <a:gd name="T54" fmla="*/ 2147483647 w 78"/>
                <a:gd name="T55" fmla="*/ 2147481566 h 120"/>
                <a:gd name="T56" fmla="*/ 2147483647 w 78"/>
                <a:gd name="T57" fmla="*/ 2147481566 h 120"/>
                <a:gd name="T58" fmla="*/ 2147483647 w 78"/>
                <a:gd name="T59" fmla="*/ 2147481566 h 120"/>
                <a:gd name="T60" fmla="*/ 2147483647 w 78"/>
                <a:gd name="T61" fmla="*/ 2147481566 h 120"/>
                <a:gd name="T62" fmla="*/ 2147483647 w 78"/>
                <a:gd name="T63" fmla="*/ 2147481566 h 120"/>
                <a:gd name="T64" fmla="*/ 2147483647 w 78"/>
                <a:gd name="T65" fmla="*/ 2147481566 h 120"/>
                <a:gd name="T66" fmla="*/ 2147483647 w 78"/>
                <a:gd name="T67" fmla="*/ 2147481566 h 120"/>
                <a:gd name="T68" fmla="*/ 2147483647 w 78"/>
                <a:gd name="T69" fmla="*/ 2147481566 h 120"/>
                <a:gd name="T70" fmla="*/ 2147483647 w 78"/>
                <a:gd name="T71" fmla="*/ 2147481566 h 120"/>
                <a:gd name="T72" fmla="*/ 2147483647 w 78"/>
                <a:gd name="T73" fmla="*/ 2147481566 h 120"/>
                <a:gd name="T74" fmla="*/ 2147483647 w 78"/>
                <a:gd name="T75" fmla="*/ 2147481566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
                <a:gd name="T115" fmla="*/ 0 h 120"/>
                <a:gd name="T116" fmla="*/ 78 w 78"/>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 h="120">
                  <a:moveTo>
                    <a:pt x="78" y="96"/>
                  </a:moveTo>
                  <a:lnTo>
                    <a:pt x="66" y="102"/>
                  </a:lnTo>
                  <a:lnTo>
                    <a:pt x="54" y="106"/>
                  </a:lnTo>
                  <a:lnTo>
                    <a:pt x="38" y="116"/>
                  </a:lnTo>
                  <a:lnTo>
                    <a:pt x="30" y="118"/>
                  </a:lnTo>
                  <a:lnTo>
                    <a:pt x="18" y="120"/>
                  </a:lnTo>
                  <a:lnTo>
                    <a:pt x="10" y="120"/>
                  </a:lnTo>
                  <a:lnTo>
                    <a:pt x="4" y="100"/>
                  </a:lnTo>
                  <a:lnTo>
                    <a:pt x="0" y="84"/>
                  </a:lnTo>
                  <a:lnTo>
                    <a:pt x="2" y="74"/>
                  </a:lnTo>
                  <a:lnTo>
                    <a:pt x="6" y="66"/>
                  </a:lnTo>
                  <a:lnTo>
                    <a:pt x="10" y="58"/>
                  </a:lnTo>
                  <a:lnTo>
                    <a:pt x="12" y="48"/>
                  </a:lnTo>
                  <a:lnTo>
                    <a:pt x="12" y="42"/>
                  </a:lnTo>
                  <a:lnTo>
                    <a:pt x="10" y="38"/>
                  </a:lnTo>
                  <a:lnTo>
                    <a:pt x="6" y="28"/>
                  </a:lnTo>
                  <a:lnTo>
                    <a:pt x="6" y="16"/>
                  </a:lnTo>
                  <a:lnTo>
                    <a:pt x="6" y="0"/>
                  </a:lnTo>
                  <a:lnTo>
                    <a:pt x="14" y="0"/>
                  </a:lnTo>
                  <a:lnTo>
                    <a:pt x="22" y="0"/>
                  </a:lnTo>
                  <a:lnTo>
                    <a:pt x="42" y="0"/>
                  </a:lnTo>
                  <a:lnTo>
                    <a:pt x="54" y="0"/>
                  </a:lnTo>
                  <a:lnTo>
                    <a:pt x="56" y="6"/>
                  </a:lnTo>
                  <a:lnTo>
                    <a:pt x="58" y="12"/>
                  </a:lnTo>
                  <a:lnTo>
                    <a:pt x="60" y="16"/>
                  </a:lnTo>
                  <a:lnTo>
                    <a:pt x="62" y="22"/>
                  </a:lnTo>
                  <a:lnTo>
                    <a:pt x="60" y="28"/>
                  </a:lnTo>
                  <a:lnTo>
                    <a:pt x="60" y="30"/>
                  </a:lnTo>
                  <a:lnTo>
                    <a:pt x="62" y="32"/>
                  </a:lnTo>
                  <a:lnTo>
                    <a:pt x="64" y="38"/>
                  </a:lnTo>
                  <a:lnTo>
                    <a:pt x="64" y="44"/>
                  </a:lnTo>
                  <a:lnTo>
                    <a:pt x="64" y="48"/>
                  </a:lnTo>
                  <a:lnTo>
                    <a:pt x="66" y="54"/>
                  </a:lnTo>
                  <a:lnTo>
                    <a:pt x="66" y="80"/>
                  </a:lnTo>
                  <a:lnTo>
                    <a:pt x="62" y="82"/>
                  </a:lnTo>
                  <a:lnTo>
                    <a:pt x="68" y="90"/>
                  </a:lnTo>
                  <a:lnTo>
                    <a:pt x="76" y="98"/>
                  </a:lnTo>
                  <a:lnTo>
                    <a:pt x="78" y="96"/>
                  </a:lnTo>
                  <a:close/>
                </a:path>
              </a:pathLst>
            </a:custGeom>
            <a:solidFill>
              <a:srgbClr val="C0C0C0"/>
            </a:solidFill>
            <a:ln w="12700">
              <a:solidFill>
                <a:schemeClr val="bg1"/>
              </a:solidFill>
              <a:round/>
              <a:headEnd/>
              <a:tailEnd/>
            </a:ln>
          </p:spPr>
          <p:txBody>
            <a:bodyPr/>
            <a:lstStyle/>
            <a:p>
              <a:endParaRPr lang="en-GB"/>
            </a:p>
          </p:txBody>
        </p:sp>
        <p:sp>
          <p:nvSpPr>
            <p:cNvPr id="58873" name="Freeform 166"/>
            <p:cNvSpPr>
              <a:spLocks/>
            </p:cNvSpPr>
            <p:nvPr/>
          </p:nvSpPr>
          <p:spPr bwMode="auto">
            <a:xfrm>
              <a:off x="2541" y="2187"/>
              <a:ext cx="48" cy="118"/>
            </a:xfrm>
            <a:custGeom>
              <a:avLst/>
              <a:gdLst>
                <a:gd name="T0" fmla="*/ 2147481429 w 48"/>
                <a:gd name="T1" fmla="*/ 2147481557 h 118"/>
                <a:gd name="T2" fmla="*/ 2147481429 w 48"/>
                <a:gd name="T3" fmla="*/ 2147481557 h 118"/>
                <a:gd name="T4" fmla="*/ 2147481429 w 48"/>
                <a:gd name="T5" fmla="*/ 2147481557 h 118"/>
                <a:gd name="T6" fmla="*/ 2147481429 w 48"/>
                <a:gd name="T7" fmla="*/ 2147481557 h 118"/>
                <a:gd name="T8" fmla="*/ 2147481429 w 48"/>
                <a:gd name="T9" fmla="*/ 2147481557 h 118"/>
                <a:gd name="T10" fmla="*/ 2147481429 w 48"/>
                <a:gd name="T11" fmla="*/ 2147481557 h 118"/>
                <a:gd name="T12" fmla="*/ 2147481429 w 48"/>
                <a:gd name="T13" fmla="*/ 2147481557 h 118"/>
                <a:gd name="T14" fmla="*/ 2147481429 w 48"/>
                <a:gd name="T15" fmla="*/ 2147481557 h 118"/>
                <a:gd name="T16" fmla="*/ 2147481429 w 48"/>
                <a:gd name="T17" fmla="*/ 2147481557 h 118"/>
                <a:gd name="T18" fmla="*/ 2147481429 w 48"/>
                <a:gd name="T19" fmla="*/ 0 h 118"/>
                <a:gd name="T20" fmla="*/ 2147481429 w 48"/>
                <a:gd name="T21" fmla="*/ 2147481557 h 118"/>
                <a:gd name="T22" fmla="*/ 2147481429 w 48"/>
                <a:gd name="T23" fmla="*/ 0 h 118"/>
                <a:gd name="T24" fmla="*/ 2147481429 w 48"/>
                <a:gd name="T25" fmla="*/ 2147481557 h 118"/>
                <a:gd name="T26" fmla="*/ 2147481429 w 48"/>
                <a:gd name="T27" fmla="*/ 2147481557 h 118"/>
                <a:gd name="T28" fmla="*/ 2147481429 w 48"/>
                <a:gd name="T29" fmla="*/ 2147481557 h 118"/>
                <a:gd name="T30" fmla="*/ 2147481429 w 48"/>
                <a:gd name="T31" fmla="*/ 2147481557 h 118"/>
                <a:gd name="T32" fmla="*/ 2147481429 w 48"/>
                <a:gd name="T33" fmla="*/ 2147481557 h 118"/>
                <a:gd name="T34" fmla="*/ 2147481429 w 48"/>
                <a:gd name="T35" fmla="*/ 2147481557 h 118"/>
                <a:gd name="T36" fmla="*/ 2147481429 w 48"/>
                <a:gd name="T37" fmla="*/ 2147481557 h 118"/>
                <a:gd name="T38" fmla="*/ 0 w 48"/>
                <a:gd name="T39" fmla="*/ 2147481557 h 118"/>
                <a:gd name="T40" fmla="*/ 0 w 48"/>
                <a:gd name="T41" fmla="*/ 2147481557 h 118"/>
                <a:gd name="T42" fmla="*/ 0 w 48"/>
                <a:gd name="T43" fmla="*/ 2147481557 h 118"/>
                <a:gd name="T44" fmla="*/ 2147481429 w 48"/>
                <a:gd name="T45" fmla="*/ 2147481557 h 118"/>
                <a:gd name="T46" fmla="*/ 2147481429 w 48"/>
                <a:gd name="T47" fmla="*/ 2147481557 h 118"/>
                <a:gd name="T48" fmla="*/ 2147481429 w 48"/>
                <a:gd name="T49" fmla="*/ 2147481557 h 118"/>
                <a:gd name="T50" fmla="*/ 2147481429 w 48"/>
                <a:gd name="T51" fmla="*/ 2147481557 h 118"/>
                <a:gd name="T52" fmla="*/ 2147481429 w 48"/>
                <a:gd name="T53" fmla="*/ 2147481557 h 118"/>
                <a:gd name="T54" fmla="*/ 2147481429 w 48"/>
                <a:gd name="T55" fmla="*/ 2147481557 h 118"/>
                <a:gd name="T56" fmla="*/ 2147481429 w 48"/>
                <a:gd name="T57" fmla="*/ 2147481557 h 118"/>
                <a:gd name="T58" fmla="*/ 2147481429 w 48"/>
                <a:gd name="T59" fmla="*/ 2147481557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18"/>
                <a:gd name="T92" fmla="*/ 48 w 48"/>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18">
                  <a:moveTo>
                    <a:pt x="16" y="118"/>
                  </a:moveTo>
                  <a:lnTo>
                    <a:pt x="32" y="112"/>
                  </a:lnTo>
                  <a:lnTo>
                    <a:pt x="32" y="64"/>
                  </a:lnTo>
                  <a:lnTo>
                    <a:pt x="42" y="50"/>
                  </a:lnTo>
                  <a:lnTo>
                    <a:pt x="46" y="40"/>
                  </a:lnTo>
                  <a:lnTo>
                    <a:pt x="48" y="32"/>
                  </a:lnTo>
                  <a:lnTo>
                    <a:pt x="46" y="20"/>
                  </a:lnTo>
                  <a:lnTo>
                    <a:pt x="42" y="12"/>
                  </a:lnTo>
                  <a:lnTo>
                    <a:pt x="36" y="6"/>
                  </a:lnTo>
                  <a:lnTo>
                    <a:pt x="32" y="0"/>
                  </a:lnTo>
                  <a:lnTo>
                    <a:pt x="22" y="2"/>
                  </a:lnTo>
                  <a:lnTo>
                    <a:pt x="22" y="0"/>
                  </a:lnTo>
                  <a:lnTo>
                    <a:pt x="22" y="6"/>
                  </a:lnTo>
                  <a:lnTo>
                    <a:pt x="22" y="10"/>
                  </a:lnTo>
                  <a:lnTo>
                    <a:pt x="20" y="12"/>
                  </a:lnTo>
                  <a:lnTo>
                    <a:pt x="12" y="16"/>
                  </a:lnTo>
                  <a:lnTo>
                    <a:pt x="6" y="18"/>
                  </a:lnTo>
                  <a:lnTo>
                    <a:pt x="4" y="20"/>
                  </a:lnTo>
                  <a:lnTo>
                    <a:pt x="4" y="24"/>
                  </a:lnTo>
                  <a:lnTo>
                    <a:pt x="0" y="28"/>
                  </a:lnTo>
                  <a:lnTo>
                    <a:pt x="0" y="34"/>
                  </a:lnTo>
                  <a:lnTo>
                    <a:pt x="0" y="38"/>
                  </a:lnTo>
                  <a:lnTo>
                    <a:pt x="2" y="42"/>
                  </a:lnTo>
                  <a:lnTo>
                    <a:pt x="10" y="48"/>
                  </a:lnTo>
                  <a:lnTo>
                    <a:pt x="10" y="52"/>
                  </a:lnTo>
                  <a:lnTo>
                    <a:pt x="10" y="68"/>
                  </a:lnTo>
                  <a:lnTo>
                    <a:pt x="12" y="80"/>
                  </a:lnTo>
                  <a:lnTo>
                    <a:pt x="12" y="92"/>
                  </a:lnTo>
                  <a:lnTo>
                    <a:pt x="14" y="114"/>
                  </a:lnTo>
                  <a:lnTo>
                    <a:pt x="16" y="118"/>
                  </a:lnTo>
                  <a:close/>
                </a:path>
              </a:pathLst>
            </a:custGeom>
            <a:solidFill>
              <a:srgbClr val="C0C0C0"/>
            </a:solidFill>
            <a:ln w="12700">
              <a:solidFill>
                <a:schemeClr val="bg1"/>
              </a:solidFill>
              <a:round/>
              <a:headEnd/>
              <a:tailEnd/>
            </a:ln>
          </p:spPr>
          <p:txBody>
            <a:bodyPr/>
            <a:lstStyle/>
            <a:p>
              <a:endParaRPr lang="en-GB"/>
            </a:p>
          </p:txBody>
        </p:sp>
        <p:sp>
          <p:nvSpPr>
            <p:cNvPr id="58874" name="Freeform 167"/>
            <p:cNvSpPr>
              <a:spLocks/>
            </p:cNvSpPr>
            <p:nvPr/>
          </p:nvSpPr>
          <p:spPr bwMode="auto">
            <a:xfrm>
              <a:off x="3298" y="1833"/>
              <a:ext cx="44" cy="30"/>
            </a:xfrm>
            <a:custGeom>
              <a:avLst/>
              <a:gdLst>
                <a:gd name="T0" fmla="*/ 2147481367 w 44"/>
                <a:gd name="T1" fmla="*/ 2147481566 h 30"/>
                <a:gd name="T2" fmla="*/ 2147481367 w 44"/>
                <a:gd name="T3" fmla="*/ 2147481566 h 30"/>
                <a:gd name="T4" fmla="*/ 2147481367 w 44"/>
                <a:gd name="T5" fmla="*/ 2147481566 h 30"/>
                <a:gd name="T6" fmla="*/ 2147481367 w 44"/>
                <a:gd name="T7" fmla="*/ 2147481566 h 30"/>
                <a:gd name="T8" fmla="*/ 0 w 44"/>
                <a:gd name="T9" fmla="*/ 2147481566 h 30"/>
                <a:gd name="T10" fmla="*/ 2147481367 w 44"/>
                <a:gd name="T11" fmla="*/ 2147481566 h 30"/>
                <a:gd name="T12" fmla="*/ 2147481367 w 44"/>
                <a:gd name="T13" fmla="*/ 2147481566 h 30"/>
                <a:gd name="T14" fmla="*/ 2147481367 w 44"/>
                <a:gd name="T15" fmla="*/ 0 h 30"/>
                <a:gd name="T16" fmla="*/ 2147481367 w 44"/>
                <a:gd name="T17" fmla="*/ 0 h 30"/>
                <a:gd name="T18" fmla="*/ 2147481367 w 44"/>
                <a:gd name="T19" fmla="*/ 2147481566 h 30"/>
                <a:gd name="T20" fmla="*/ 2147481367 w 44"/>
                <a:gd name="T21" fmla="*/ 2147481566 h 30"/>
                <a:gd name="T22" fmla="*/ 2147481367 w 44"/>
                <a:gd name="T23" fmla="*/ 2147481566 h 30"/>
                <a:gd name="T24" fmla="*/ 2147481367 w 44"/>
                <a:gd name="T25" fmla="*/ 2147481566 h 30"/>
                <a:gd name="T26" fmla="*/ 2147481367 w 44"/>
                <a:gd name="T27" fmla="*/ 2147481566 h 30"/>
                <a:gd name="T28" fmla="*/ 2147481367 w 44"/>
                <a:gd name="T29" fmla="*/ 2147481566 h 30"/>
                <a:gd name="T30" fmla="*/ 2147481367 w 44"/>
                <a:gd name="T31" fmla="*/ 2147481566 h 30"/>
                <a:gd name="T32" fmla="*/ 2147481367 w 44"/>
                <a:gd name="T33" fmla="*/ 2147481566 h 30"/>
                <a:gd name="T34" fmla="*/ 2147481367 w 44"/>
                <a:gd name="T35" fmla="*/ 2147481566 h 30"/>
                <a:gd name="T36" fmla="*/ 2147481367 w 44"/>
                <a:gd name="T37" fmla="*/ 2147481566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
                <a:gd name="T58" fmla="*/ 0 h 30"/>
                <a:gd name="T59" fmla="*/ 44 w 44"/>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 h="30">
                  <a:moveTo>
                    <a:pt x="44" y="30"/>
                  </a:moveTo>
                  <a:lnTo>
                    <a:pt x="24" y="30"/>
                  </a:lnTo>
                  <a:lnTo>
                    <a:pt x="20" y="26"/>
                  </a:lnTo>
                  <a:lnTo>
                    <a:pt x="16" y="24"/>
                  </a:lnTo>
                  <a:lnTo>
                    <a:pt x="0" y="20"/>
                  </a:lnTo>
                  <a:lnTo>
                    <a:pt x="4" y="10"/>
                  </a:lnTo>
                  <a:lnTo>
                    <a:pt x="8" y="4"/>
                  </a:lnTo>
                  <a:lnTo>
                    <a:pt x="12" y="0"/>
                  </a:lnTo>
                  <a:lnTo>
                    <a:pt x="18" y="0"/>
                  </a:lnTo>
                  <a:lnTo>
                    <a:pt x="22" y="2"/>
                  </a:lnTo>
                  <a:lnTo>
                    <a:pt x="26" y="2"/>
                  </a:lnTo>
                  <a:lnTo>
                    <a:pt x="32" y="2"/>
                  </a:lnTo>
                  <a:lnTo>
                    <a:pt x="24" y="4"/>
                  </a:lnTo>
                  <a:lnTo>
                    <a:pt x="26" y="12"/>
                  </a:lnTo>
                  <a:lnTo>
                    <a:pt x="30" y="16"/>
                  </a:lnTo>
                  <a:lnTo>
                    <a:pt x="40" y="22"/>
                  </a:lnTo>
                  <a:lnTo>
                    <a:pt x="42" y="26"/>
                  </a:lnTo>
                  <a:lnTo>
                    <a:pt x="44" y="28"/>
                  </a:lnTo>
                  <a:lnTo>
                    <a:pt x="44" y="30"/>
                  </a:lnTo>
                  <a:close/>
                </a:path>
              </a:pathLst>
            </a:custGeom>
            <a:solidFill>
              <a:srgbClr val="C0C0C0"/>
            </a:solidFill>
            <a:ln w="12700">
              <a:solidFill>
                <a:schemeClr val="bg1"/>
              </a:solidFill>
              <a:round/>
              <a:headEnd/>
              <a:tailEnd/>
            </a:ln>
          </p:spPr>
          <p:txBody>
            <a:bodyPr/>
            <a:lstStyle/>
            <a:p>
              <a:endParaRPr lang="en-GB"/>
            </a:p>
          </p:txBody>
        </p:sp>
        <p:sp>
          <p:nvSpPr>
            <p:cNvPr id="58875" name="Freeform 168"/>
            <p:cNvSpPr>
              <a:spLocks/>
            </p:cNvSpPr>
            <p:nvPr/>
          </p:nvSpPr>
          <p:spPr bwMode="auto">
            <a:xfrm>
              <a:off x="2706" y="1431"/>
              <a:ext cx="96" cy="44"/>
            </a:xfrm>
            <a:custGeom>
              <a:avLst/>
              <a:gdLst>
                <a:gd name="T0" fmla="*/ 2147481429 w 96"/>
                <a:gd name="T1" fmla="*/ 2147481367 h 44"/>
                <a:gd name="T2" fmla="*/ 2147481429 w 96"/>
                <a:gd name="T3" fmla="*/ 2147481367 h 44"/>
                <a:gd name="T4" fmla="*/ 2147481429 w 96"/>
                <a:gd name="T5" fmla="*/ 2147481367 h 44"/>
                <a:gd name="T6" fmla="*/ 2147481429 w 96"/>
                <a:gd name="T7" fmla="*/ 2147481367 h 44"/>
                <a:gd name="T8" fmla="*/ 2147481429 w 96"/>
                <a:gd name="T9" fmla="*/ 2147481367 h 44"/>
                <a:gd name="T10" fmla="*/ 2147481429 w 96"/>
                <a:gd name="T11" fmla="*/ 2147481367 h 44"/>
                <a:gd name="T12" fmla="*/ 2147481429 w 96"/>
                <a:gd name="T13" fmla="*/ 2147481367 h 44"/>
                <a:gd name="T14" fmla="*/ 2147481429 w 96"/>
                <a:gd name="T15" fmla="*/ 2147481367 h 44"/>
                <a:gd name="T16" fmla="*/ 2147481429 w 96"/>
                <a:gd name="T17" fmla="*/ 2147481367 h 44"/>
                <a:gd name="T18" fmla="*/ 2147481429 w 96"/>
                <a:gd name="T19" fmla="*/ 0 h 44"/>
                <a:gd name="T20" fmla="*/ 2147481429 w 96"/>
                <a:gd name="T21" fmla="*/ 0 h 44"/>
                <a:gd name="T22" fmla="*/ 2147481429 w 96"/>
                <a:gd name="T23" fmla="*/ 0 h 44"/>
                <a:gd name="T24" fmla="*/ 0 w 96"/>
                <a:gd name="T25" fmla="*/ 2147481367 h 44"/>
                <a:gd name="T26" fmla="*/ 2147481429 w 96"/>
                <a:gd name="T27" fmla="*/ 2147481367 h 44"/>
                <a:gd name="T28" fmla="*/ 2147481429 w 96"/>
                <a:gd name="T29" fmla="*/ 2147481367 h 44"/>
                <a:gd name="T30" fmla="*/ 2147481429 w 96"/>
                <a:gd name="T31" fmla="*/ 2147481367 h 44"/>
                <a:gd name="T32" fmla="*/ 2147481429 w 96"/>
                <a:gd name="T33" fmla="*/ 2147481367 h 44"/>
                <a:gd name="T34" fmla="*/ 2147481429 w 96"/>
                <a:gd name="T35" fmla="*/ 2147481367 h 44"/>
                <a:gd name="T36" fmla="*/ 2147481429 w 96"/>
                <a:gd name="T37" fmla="*/ 2147481367 h 44"/>
                <a:gd name="T38" fmla="*/ 2147481429 w 96"/>
                <a:gd name="T39" fmla="*/ 2147481367 h 44"/>
                <a:gd name="T40" fmla="*/ 2147481429 w 96"/>
                <a:gd name="T41" fmla="*/ 2147481367 h 44"/>
                <a:gd name="T42" fmla="*/ 2147481429 w 96"/>
                <a:gd name="T43" fmla="*/ 2147481367 h 44"/>
                <a:gd name="T44" fmla="*/ 2147481429 w 96"/>
                <a:gd name="T45" fmla="*/ 2147481367 h 44"/>
                <a:gd name="T46" fmla="*/ 2147481429 w 96"/>
                <a:gd name="T47" fmla="*/ 2147481367 h 44"/>
                <a:gd name="T48" fmla="*/ 2147481429 w 96"/>
                <a:gd name="T49" fmla="*/ 2147481367 h 44"/>
                <a:gd name="T50" fmla="*/ 2147481429 w 96"/>
                <a:gd name="T51" fmla="*/ 2147481367 h 44"/>
                <a:gd name="T52" fmla="*/ 2147481429 w 96"/>
                <a:gd name="T53" fmla="*/ 2147481367 h 44"/>
                <a:gd name="T54" fmla="*/ 2147481429 w 96"/>
                <a:gd name="T55" fmla="*/ 2147481367 h 44"/>
                <a:gd name="T56" fmla="*/ 2147481429 w 96"/>
                <a:gd name="T57" fmla="*/ 2147481367 h 44"/>
                <a:gd name="T58" fmla="*/ 2147481429 w 96"/>
                <a:gd name="T59" fmla="*/ 2147481367 h 44"/>
                <a:gd name="T60" fmla="*/ 2147481429 w 96"/>
                <a:gd name="T61" fmla="*/ 2147481367 h 44"/>
                <a:gd name="T62" fmla="*/ 2147481429 w 96"/>
                <a:gd name="T63" fmla="*/ 2147481367 h 44"/>
                <a:gd name="T64" fmla="*/ 2147481429 w 96"/>
                <a:gd name="T65" fmla="*/ 2147481367 h 44"/>
                <a:gd name="T66" fmla="*/ 2147481429 w 96"/>
                <a:gd name="T67" fmla="*/ 2147481367 h 44"/>
                <a:gd name="T68" fmla="*/ 2147481429 w 96"/>
                <a:gd name="T69" fmla="*/ 2147481367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6"/>
                <a:gd name="T106" fmla="*/ 0 h 44"/>
                <a:gd name="T107" fmla="*/ 96 w 96"/>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6" h="44">
                  <a:moveTo>
                    <a:pt x="96" y="18"/>
                  </a:moveTo>
                  <a:lnTo>
                    <a:pt x="90" y="16"/>
                  </a:lnTo>
                  <a:lnTo>
                    <a:pt x="84" y="14"/>
                  </a:lnTo>
                  <a:lnTo>
                    <a:pt x="76" y="12"/>
                  </a:lnTo>
                  <a:lnTo>
                    <a:pt x="72" y="8"/>
                  </a:lnTo>
                  <a:lnTo>
                    <a:pt x="70" y="12"/>
                  </a:lnTo>
                  <a:lnTo>
                    <a:pt x="66" y="12"/>
                  </a:lnTo>
                  <a:lnTo>
                    <a:pt x="64" y="12"/>
                  </a:lnTo>
                  <a:lnTo>
                    <a:pt x="62" y="8"/>
                  </a:lnTo>
                  <a:lnTo>
                    <a:pt x="40" y="0"/>
                  </a:lnTo>
                  <a:lnTo>
                    <a:pt x="34" y="0"/>
                  </a:lnTo>
                  <a:lnTo>
                    <a:pt x="30" y="0"/>
                  </a:lnTo>
                  <a:lnTo>
                    <a:pt x="0" y="12"/>
                  </a:lnTo>
                  <a:lnTo>
                    <a:pt x="2" y="16"/>
                  </a:lnTo>
                  <a:lnTo>
                    <a:pt x="4" y="22"/>
                  </a:lnTo>
                  <a:lnTo>
                    <a:pt x="12" y="28"/>
                  </a:lnTo>
                  <a:lnTo>
                    <a:pt x="20" y="36"/>
                  </a:lnTo>
                  <a:lnTo>
                    <a:pt x="26" y="42"/>
                  </a:lnTo>
                  <a:lnTo>
                    <a:pt x="32" y="44"/>
                  </a:lnTo>
                  <a:lnTo>
                    <a:pt x="38" y="42"/>
                  </a:lnTo>
                  <a:lnTo>
                    <a:pt x="40" y="40"/>
                  </a:lnTo>
                  <a:lnTo>
                    <a:pt x="44" y="38"/>
                  </a:lnTo>
                  <a:lnTo>
                    <a:pt x="48" y="36"/>
                  </a:lnTo>
                  <a:lnTo>
                    <a:pt x="54" y="38"/>
                  </a:lnTo>
                  <a:lnTo>
                    <a:pt x="58" y="40"/>
                  </a:lnTo>
                  <a:lnTo>
                    <a:pt x="64" y="42"/>
                  </a:lnTo>
                  <a:lnTo>
                    <a:pt x="70" y="42"/>
                  </a:lnTo>
                  <a:lnTo>
                    <a:pt x="72" y="40"/>
                  </a:lnTo>
                  <a:lnTo>
                    <a:pt x="76" y="36"/>
                  </a:lnTo>
                  <a:lnTo>
                    <a:pt x="82" y="34"/>
                  </a:lnTo>
                  <a:lnTo>
                    <a:pt x="90" y="30"/>
                  </a:lnTo>
                  <a:lnTo>
                    <a:pt x="92" y="28"/>
                  </a:lnTo>
                  <a:lnTo>
                    <a:pt x="92" y="24"/>
                  </a:lnTo>
                  <a:lnTo>
                    <a:pt x="94" y="24"/>
                  </a:lnTo>
                  <a:lnTo>
                    <a:pt x="96" y="18"/>
                  </a:lnTo>
                  <a:close/>
                </a:path>
              </a:pathLst>
            </a:custGeom>
            <a:solidFill>
              <a:srgbClr val="C0C0C0"/>
            </a:solidFill>
            <a:ln w="12700">
              <a:solidFill>
                <a:schemeClr val="bg1"/>
              </a:solidFill>
              <a:round/>
              <a:headEnd/>
              <a:tailEnd/>
            </a:ln>
          </p:spPr>
          <p:txBody>
            <a:bodyPr/>
            <a:lstStyle/>
            <a:p>
              <a:endParaRPr lang="en-GB"/>
            </a:p>
          </p:txBody>
        </p:sp>
        <p:sp>
          <p:nvSpPr>
            <p:cNvPr id="58876" name="Freeform 169"/>
            <p:cNvSpPr>
              <a:spLocks/>
            </p:cNvSpPr>
            <p:nvPr/>
          </p:nvSpPr>
          <p:spPr bwMode="auto">
            <a:xfrm>
              <a:off x="2930" y="1473"/>
              <a:ext cx="54" cy="54"/>
            </a:xfrm>
            <a:custGeom>
              <a:avLst/>
              <a:gdLst>
                <a:gd name="T0" fmla="*/ 2147481505 w 54"/>
                <a:gd name="T1" fmla="*/ 2147481505 h 54"/>
                <a:gd name="T2" fmla="*/ 2147481505 w 54"/>
                <a:gd name="T3" fmla="*/ 2147481505 h 54"/>
                <a:gd name="T4" fmla="*/ 2147481505 w 54"/>
                <a:gd name="T5" fmla="*/ 2147481505 h 54"/>
                <a:gd name="T6" fmla="*/ 2147481505 w 54"/>
                <a:gd name="T7" fmla="*/ 2147481505 h 54"/>
                <a:gd name="T8" fmla="*/ 2147481505 w 54"/>
                <a:gd name="T9" fmla="*/ 2147481505 h 54"/>
                <a:gd name="T10" fmla="*/ 0 w 54"/>
                <a:gd name="T11" fmla="*/ 2147481505 h 54"/>
                <a:gd name="T12" fmla="*/ 2147481505 w 54"/>
                <a:gd name="T13" fmla="*/ 0 h 54"/>
                <a:gd name="T14" fmla="*/ 2147481505 w 54"/>
                <a:gd name="T15" fmla="*/ 2147481505 h 54"/>
                <a:gd name="T16" fmla="*/ 2147481505 w 54"/>
                <a:gd name="T17" fmla="*/ 2147481505 h 54"/>
                <a:gd name="T18" fmla="*/ 2147481505 w 54"/>
                <a:gd name="T19" fmla="*/ 2147481505 h 54"/>
                <a:gd name="T20" fmla="*/ 2147481505 w 54"/>
                <a:gd name="T21" fmla="*/ 2147481505 h 54"/>
                <a:gd name="T22" fmla="*/ 2147481505 w 54"/>
                <a:gd name="T23" fmla="*/ 2147481505 h 54"/>
                <a:gd name="T24" fmla="*/ 2147481505 w 54"/>
                <a:gd name="T25" fmla="*/ 2147481505 h 54"/>
                <a:gd name="T26" fmla="*/ 2147481505 w 54"/>
                <a:gd name="T27" fmla="*/ 2147481505 h 54"/>
                <a:gd name="T28" fmla="*/ 2147481505 w 54"/>
                <a:gd name="T29" fmla="*/ 2147481505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54"/>
                <a:gd name="T47" fmla="*/ 54 w 54"/>
                <a:gd name="T48" fmla="*/ 54 h 5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54">
                  <a:moveTo>
                    <a:pt x="26" y="54"/>
                  </a:moveTo>
                  <a:lnTo>
                    <a:pt x="22" y="40"/>
                  </a:lnTo>
                  <a:lnTo>
                    <a:pt x="20" y="26"/>
                  </a:lnTo>
                  <a:lnTo>
                    <a:pt x="16" y="16"/>
                  </a:lnTo>
                  <a:lnTo>
                    <a:pt x="10" y="10"/>
                  </a:lnTo>
                  <a:lnTo>
                    <a:pt x="0" y="8"/>
                  </a:lnTo>
                  <a:lnTo>
                    <a:pt x="18" y="0"/>
                  </a:lnTo>
                  <a:lnTo>
                    <a:pt x="26" y="2"/>
                  </a:lnTo>
                  <a:lnTo>
                    <a:pt x="34" y="6"/>
                  </a:lnTo>
                  <a:lnTo>
                    <a:pt x="44" y="18"/>
                  </a:lnTo>
                  <a:lnTo>
                    <a:pt x="48" y="26"/>
                  </a:lnTo>
                  <a:lnTo>
                    <a:pt x="54" y="38"/>
                  </a:lnTo>
                  <a:lnTo>
                    <a:pt x="36" y="36"/>
                  </a:lnTo>
                  <a:lnTo>
                    <a:pt x="36" y="48"/>
                  </a:lnTo>
                  <a:lnTo>
                    <a:pt x="26" y="54"/>
                  </a:lnTo>
                  <a:close/>
                </a:path>
              </a:pathLst>
            </a:custGeom>
            <a:solidFill>
              <a:srgbClr val="C0C0C0"/>
            </a:solidFill>
            <a:ln w="12700">
              <a:solidFill>
                <a:schemeClr val="bg1"/>
              </a:solidFill>
              <a:round/>
              <a:headEnd/>
              <a:tailEnd/>
            </a:ln>
          </p:spPr>
          <p:txBody>
            <a:bodyPr/>
            <a:lstStyle/>
            <a:p>
              <a:endParaRPr lang="en-GB"/>
            </a:p>
          </p:txBody>
        </p:sp>
        <p:sp>
          <p:nvSpPr>
            <p:cNvPr id="58877" name="Freeform 170"/>
            <p:cNvSpPr>
              <a:spLocks/>
            </p:cNvSpPr>
            <p:nvPr/>
          </p:nvSpPr>
          <p:spPr bwMode="auto">
            <a:xfrm>
              <a:off x="3612" y="1623"/>
              <a:ext cx="120" cy="72"/>
            </a:xfrm>
            <a:custGeom>
              <a:avLst/>
              <a:gdLst>
                <a:gd name="T0" fmla="*/ 0 w 120"/>
                <a:gd name="T1" fmla="*/ 2147481202 h 72"/>
                <a:gd name="T2" fmla="*/ 2147481566 w 120"/>
                <a:gd name="T3" fmla="*/ 2147481202 h 72"/>
                <a:gd name="T4" fmla="*/ 2147481566 w 120"/>
                <a:gd name="T5" fmla="*/ 2147481202 h 72"/>
                <a:gd name="T6" fmla="*/ 2147481566 w 120"/>
                <a:gd name="T7" fmla="*/ 2147481202 h 72"/>
                <a:gd name="T8" fmla="*/ 2147481566 w 120"/>
                <a:gd name="T9" fmla="*/ 2147481202 h 72"/>
                <a:gd name="T10" fmla="*/ 2147481566 w 120"/>
                <a:gd name="T11" fmla="*/ 2147481202 h 72"/>
                <a:gd name="T12" fmla="*/ 2147481566 w 120"/>
                <a:gd name="T13" fmla="*/ 0 h 72"/>
                <a:gd name="T14" fmla="*/ 2147481566 w 120"/>
                <a:gd name="T15" fmla="*/ 2147481202 h 72"/>
                <a:gd name="T16" fmla="*/ 2147481566 w 120"/>
                <a:gd name="T17" fmla="*/ 2147481202 h 72"/>
                <a:gd name="T18" fmla="*/ 2147481566 w 120"/>
                <a:gd name="T19" fmla="*/ 2147481202 h 72"/>
                <a:gd name="T20" fmla="*/ 2147481566 w 120"/>
                <a:gd name="T21" fmla="*/ 2147481202 h 72"/>
                <a:gd name="T22" fmla="*/ 2147481566 w 120"/>
                <a:gd name="T23" fmla="*/ 2147481202 h 72"/>
                <a:gd name="T24" fmla="*/ 2147481566 w 120"/>
                <a:gd name="T25" fmla="*/ 2147481202 h 72"/>
                <a:gd name="T26" fmla="*/ 2147481566 w 120"/>
                <a:gd name="T27" fmla="*/ 2147481202 h 72"/>
                <a:gd name="T28" fmla="*/ 2147481566 w 120"/>
                <a:gd name="T29" fmla="*/ 2147481202 h 72"/>
                <a:gd name="T30" fmla="*/ 2147481566 w 120"/>
                <a:gd name="T31" fmla="*/ 2147481202 h 72"/>
                <a:gd name="T32" fmla="*/ 2147481566 w 120"/>
                <a:gd name="T33" fmla="*/ 2147481202 h 72"/>
                <a:gd name="T34" fmla="*/ 2147481566 w 120"/>
                <a:gd name="T35" fmla="*/ 2147481202 h 72"/>
                <a:gd name="T36" fmla="*/ 2147481566 w 120"/>
                <a:gd name="T37" fmla="*/ 2147481202 h 72"/>
                <a:gd name="T38" fmla="*/ 2147481566 w 120"/>
                <a:gd name="T39" fmla="*/ 2147481202 h 72"/>
                <a:gd name="T40" fmla="*/ 2147481566 w 120"/>
                <a:gd name="T41" fmla="*/ 2147481202 h 72"/>
                <a:gd name="T42" fmla="*/ 2147481566 w 120"/>
                <a:gd name="T43" fmla="*/ 2147481202 h 72"/>
                <a:gd name="T44" fmla="*/ 2147481566 w 120"/>
                <a:gd name="T45" fmla="*/ 2147481202 h 72"/>
                <a:gd name="T46" fmla="*/ 2147481566 w 120"/>
                <a:gd name="T47" fmla="*/ 2147481202 h 72"/>
                <a:gd name="T48" fmla="*/ 2147481566 w 120"/>
                <a:gd name="T49" fmla="*/ 2147481202 h 72"/>
                <a:gd name="T50" fmla="*/ 2147481566 w 120"/>
                <a:gd name="T51" fmla="*/ 2147481202 h 72"/>
                <a:gd name="T52" fmla="*/ 2147481566 w 120"/>
                <a:gd name="T53" fmla="*/ 2147481202 h 72"/>
                <a:gd name="T54" fmla="*/ 2147481566 w 120"/>
                <a:gd name="T55" fmla="*/ 2147481202 h 72"/>
                <a:gd name="T56" fmla="*/ 2147481566 w 120"/>
                <a:gd name="T57" fmla="*/ 2147481202 h 72"/>
                <a:gd name="T58" fmla="*/ 2147481566 w 120"/>
                <a:gd name="T59" fmla="*/ 2147481202 h 72"/>
                <a:gd name="T60" fmla="*/ 2147481566 w 120"/>
                <a:gd name="T61" fmla="*/ 2147481202 h 72"/>
                <a:gd name="T62" fmla="*/ 2147481566 w 120"/>
                <a:gd name="T63" fmla="*/ 2147481202 h 72"/>
                <a:gd name="T64" fmla="*/ 2147481566 w 120"/>
                <a:gd name="T65" fmla="*/ 2147481202 h 72"/>
                <a:gd name="T66" fmla="*/ 2147481566 w 120"/>
                <a:gd name="T67" fmla="*/ 2147481202 h 72"/>
                <a:gd name="T68" fmla="*/ 2147481566 w 120"/>
                <a:gd name="T69" fmla="*/ 2147481202 h 72"/>
                <a:gd name="T70" fmla="*/ 2147481566 w 120"/>
                <a:gd name="T71" fmla="*/ 2147481202 h 72"/>
                <a:gd name="T72" fmla="*/ 2147481566 w 120"/>
                <a:gd name="T73" fmla="*/ 2147481202 h 72"/>
                <a:gd name="T74" fmla="*/ 2147481566 w 120"/>
                <a:gd name="T75" fmla="*/ 2147481202 h 72"/>
                <a:gd name="T76" fmla="*/ 2147481566 w 120"/>
                <a:gd name="T77" fmla="*/ 2147481202 h 72"/>
                <a:gd name="T78" fmla="*/ 2147481566 w 120"/>
                <a:gd name="T79" fmla="*/ 2147481202 h 72"/>
                <a:gd name="T80" fmla="*/ 2147481566 w 120"/>
                <a:gd name="T81" fmla="*/ 2147481202 h 72"/>
                <a:gd name="T82" fmla="*/ 2147481566 w 120"/>
                <a:gd name="T83" fmla="*/ 2147481202 h 72"/>
                <a:gd name="T84" fmla="*/ 2147481566 w 120"/>
                <a:gd name="T85" fmla="*/ 2147481202 h 72"/>
                <a:gd name="T86" fmla="*/ 2147481566 w 120"/>
                <a:gd name="T87" fmla="*/ 2147481202 h 72"/>
                <a:gd name="T88" fmla="*/ 2147481566 w 120"/>
                <a:gd name="T89" fmla="*/ 2147481202 h 72"/>
                <a:gd name="T90" fmla="*/ 0 w 120"/>
                <a:gd name="T91" fmla="*/ 2147481202 h 72"/>
                <a:gd name="T92" fmla="*/ 0 w 120"/>
                <a:gd name="T93" fmla="*/ 2147481202 h 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0"/>
                <a:gd name="T142" fmla="*/ 0 h 72"/>
                <a:gd name="T143" fmla="*/ 120 w 120"/>
                <a:gd name="T144" fmla="*/ 72 h 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0" h="72">
                  <a:moveTo>
                    <a:pt x="0" y="28"/>
                  </a:moveTo>
                  <a:lnTo>
                    <a:pt x="16" y="28"/>
                  </a:lnTo>
                  <a:lnTo>
                    <a:pt x="18" y="18"/>
                  </a:lnTo>
                  <a:lnTo>
                    <a:pt x="24" y="16"/>
                  </a:lnTo>
                  <a:lnTo>
                    <a:pt x="24" y="4"/>
                  </a:lnTo>
                  <a:lnTo>
                    <a:pt x="34" y="6"/>
                  </a:lnTo>
                  <a:lnTo>
                    <a:pt x="40" y="0"/>
                  </a:lnTo>
                  <a:lnTo>
                    <a:pt x="48" y="6"/>
                  </a:lnTo>
                  <a:lnTo>
                    <a:pt x="48" y="10"/>
                  </a:lnTo>
                  <a:lnTo>
                    <a:pt x="40" y="14"/>
                  </a:lnTo>
                  <a:lnTo>
                    <a:pt x="34" y="18"/>
                  </a:lnTo>
                  <a:lnTo>
                    <a:pt x="44" y="18"/>
                  </a:lnTo>
                  <a:lnTo>
                    <a:pt x="50" y="20"/>
                  </a:lnTo>
                  <a:lnTo>
                    <a:pt x="48" y="30"/>
                  </a:lnTo>
                  <a:lnTo>
                    <a:pt x="62" y="30"/>
                  </a:lnTo>
                  <a:lnTo>
                    <a:pt x="70" y="32"/>
                  </a:lnTo>
                  <a:lnTo>
                    <a:pt x="78" y="32"/>
                  </a:lnTo>
                  <a:lnTo>
                    <a:pt x="92" y="30"/>
                  </a:lnTo>
                  <a:lnTo>
                    <a:pt x="96" y="34"/>
                  </a:lnTo>
                  <a:lnTo>
                    <a:pt x="106" y="40"/>
                  </a:lnTo>
                  <a:lnTo>
                    <a:pt x="112" y="46"/>
                  </a:lnTo>
                  <a:lnTo>
                    <a:pt x="116" y="52"/>
                  </a:lnTo>
                  <a:lnTo>
                    <a:pt x="120" y="62"/>
                  </a:lnTo>
                  <a:lnTo>
                    <a:pt x="114" y="62"/>
                  </a:lnTo>
                  <a:lnTo>
                    <a:pt x="106" y="64"/>
                  </a:lnTo>
                  <a:lnTo>
                    <a:pt x="98" y="66"/>
                  </a:lnTo>
                  <a:lnTo>
                    <a:pt x="90" y="70"/>
                  </a:lnTo>
                  <a:lnTo>
                    <a:pt x="82" y="72"/>
                  </a:lnTo>
                  <a:lnTo>
                    <a:pt x="80" y="72"/>
                  </a:lnTo>
                  <a:lnTo>
                    <a:pt x="76" y="72"/>
                  </a:lnTo>
                  <a:lnTo>
                    <a:pt x="74" y="70"/>
                  </a:lnTo>
                  <a:lnTo>
                    <a:pt x="66" y="62"/>
                  </a:lnTo>
                  <a:lnTo>
                    <a:pt x="62" y="54"/>
                  </a:lnTo>
                  <a:lnTo>
                    <a:pt x="58" y="40"/>
                  </a:lnTo>
                  <a:lnTo>
                    <a:pt x="52" y="42"/>
                  </a:lnTo>
                  <a:lnTo>
                    <a:pt x="46" y="48"/>
                  </a:lnTo>
                  <a:lnTo>
                    <a:pt x="42" y="54"/>
                  </a:lnTo>
                  <a:lnTo>
                    <a:pt x="36" y="60"/>
                  </a:lnTo>
                  <a:lnTo>
                    <a:pt x="32" y="64"/>
                  </a:lnTo>
                  <a:lnTo>
                    <a:pt x="26" y="68"/>
                  </a:lnTo>
                  <a:lnTo>
                    <a:pt x="14" y="70"/>
                  </a:lnTo>
                  <a:lnTo>
                    <a:pt x="18" y="60"/>
                  </a:lnTo>
                  <a:lnTo>
                    <a:pt x="18" y="50"/>
                  </a:lnTo>
                  <a:lnTo>
                    <a:pt x="14" y="44"/>
                  </a:lnTo>
                  <a:lnTo>
                    <a:pt x="8" y="40"/>
                  </a:lnTo>
                  <a:lnTo>
                    <a:pt x="0" y="34"/>
                  </a:lnTo>
                  <a:lnTo>
                    <a:pt x="0" y="28"/>
                  </a:lnTo>
                  <a:close/>
                </a:path>
              </a:pathLst>
            </a:custGeom>
            <a:solidFill>
              <a:srgbClr val="C0C0C0"/>
            </a:solidFill>
            <a:ln w="12700">
              <a:solidFill>
                <a:schemeClr val="bg1"/>
              </a:solidFill>
              <a:round/>
              <a:headEnd/>
              <a:tailEnd/>
            </a:ln>
          </p:spPr>
          <p:txBody>
            <a:bodyPr/>
            <a:lstStyle/>
            <a:p>
              <a:endParaRPr lang="en-GB"/>
            </a:p>
          </p:txBody>
        </p:sp>
        <p:sp>
          <p:nvSpPr>
            <p:cNvPr id="58878" name="Freeform 171"/>
            <p:cNvSpPr>
              <a:spLocks/>
            </p:cNvSpPr>
            <p:nvPr/>
          </p:nvSpPr>
          <p:spPr bwMode="auto">
            <a:xfrm>
              <a:off x="3150" y="1569"/>
              <a:ext cx="112" cy="48"/>
            </a:xfrm>
            <a:custGeom>
              <a:avLst/>
              <a:gdLst>
                <a:gd name="T0" fmla="*/ 2147481527 w 112"/>
                <a:gd name="T1" fmla="*/ 2147481429 h 48"/>
                <a:gd name="T2" fmla="*/ 2147481527 w 112"/>
                <a:gd name="T3" fmla="*/ 2147481429 h 48"/>
                <a:gd name="T4" fmla="*/ 2147481527 w 112"/>
                <a:gd name="T5" fmla="*/ 2147481429 h 48"/>
                <a:gd name="T6" fmla="*/ 2147481527 w 112"/>
                <a:gd name="T7" fmla="*/ 2147481429 h 48"/>
                <a:gd name="T8" fmla="*/ 2147481527 w 112"/>
                <a:gd name="T9" fmla="*/ 2147481429 h 48"/>
                <a:gd name="T10" fmla="*/ 2147481527 w 112"/>
                <a:gd name="T11" fmla="*/ 2147481429 h 48"/>
                <a:gd name="T12" fmla="*/ 2147481527 w 112"/>
                <a:gd name="T13" fmla="*/ 2147481429 h 48"/>
                <a:gd name="T14" fmla="*/ 2147481527 w 112"/>
                <a:gd name="T15" fmla="*/ 2147481429 h 48"/>
                <a:gd name="T16" fmla="*/ 2147481527 w 112"/>
                <a:gd name="T17" fmla="*/ 2147481429 h 48"/>
                <a:gd name="T18" fmla="*/ 2147481527 w 112"/>
                <a:gd name="T19" fmla="*/ 2147481429 h 48"/>
                <a:gd name="T20" fmla="*/ 2147481527 w 112"/>
                <a:gd name="T21" fmla="*/ 2147481429 h 48"/>
                <a:gd name="T22" fmla="*/ 2147481527 w 112"/>
                <a:gd name="T23" fmla="*/ 2147481429 h 48"/>
                <a:gd name="T24" fmla="*/ 2147481527 w 112"/>
                <a:gd name="T25" fmla="*/ 2147481429 h 48"/>
                <a:gd name="T26" fmla="*/ 2147481527 w 112"/>
                <a:gd name="T27" fmla="*/ 2147481429 h 48"/>
                <a:gd name="T28" fmla="*/ 2147481527 w 112"/>
                <a:gd name="T29" fmla="*/ 2147481429 h 48"/>
                <a:gd name="T30" fmla="*/ 2147481527 w 112"/>
                <a:gd name="T31" fmla="*/ 2147481429 h 48"/>
                <a:gd name="T32" fmla="*/ 2147481527 w 112"/>
                <a:gd name="T33" fmla="*/ 2147481429 h 48"/>
                <a:gd name="T34" fmla="*/ 2147481527 w 112"/>
                <a:gd name="T35" fmla="*/ 2147481429 h 48"/>
                <a:gd name="T36" fmla="*/ 2147481527 w 112"/>
                <a:gd name="T37" fmla="*/ 2147481429 h 48"/>
                <a:gd name="T38" fmla="*/ 2147481527 w 112"/>
                <a:gd name="T39" fmla="*/ 2147481429 h 48"/>
                <a:gd name="T40" fmla="*/ 2147481527 w 112"/>
                <a:gd name="T41" fmla="*/ 2147481429 h 48"/>
                <a:gd name="T42" fmla="*/ 2147481527 w 112"/>
                <a:gd name="T43" fmla="*/ 2147481429 h 48"/>
                <a:gd name="T44" fmla="*/ 2147481527 w 112"/>
                <a:gd name="T45" fmla="*/ 2147481429 h 48"/>
                <a:gd name="T46" fmla="*/ 2147481527 w 112"/>
                <a:gd name="T47" fmla="*/ 0 h 48"/>
                <a:gd name="T48" fmla="*/ 0 w 112"/>
                <a:gd name="T49" fmla="*/ 0 h 48"/>
                <a:gd name="T50" fmla="*/ 2147481527 w 112"/>
                <a:gd name="T51" fmla="*/ 2147481429 h 48"/>
                <a:gd name="T52" fmla="*/ 2147481527 w 112"/>
                <a:gd name="T53" fmla="*/ 2147481429 h 48"/>
                <a:gd name="T54" fmla="*/ 2147481527 w 112"/>
                <a:gd name="T55" fmla="*/ 2147481429 h 48"/>
                <a:gd name="T56" fmla="*/ 2147481527 w 112"/>
                <a:gd name="T57" fmla="*/ 2147481429 h 48"/>
                <a:gd name="T58" fmla="*/ 2147481527 w 112"/>
                <a:gd name="T59" fmla="*/ 2147481429 h 48"/>
                <a:gd name="T60" fmla="*/ 2147481527 w 112"/>
                <a:gd name="T61" fmla="*/ 2147481429 h 48"/>
                <a:gd name="T62" fmla="*/ 2147481527 w 112"/>
                <a:gd name="T63" fmla="*/ 2147481429 h 48"/>
                <a:gd name="T64" fmla="*/ 2147481527 w 112"/>
                <a:gd name="T65" fmla="*/ 2147481429 h 48"/>
                <a:gd name="T66" fmla="*/ 2147481527 w 112"/>
                <a:gd name="T67" fmla="*/ 2147481429 h 48"/>
                <a:gd name="T68" fmla="*/ 2147481527 w 112"/>
                <a:gd name="T69" fmla="*/ 2147481429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2"/>
                <a:gd name="T106" fmla="*/ 0 h 48"/>
                <a:gd name="T107" fmla="*/ 112 w 112"/>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2" h="48">
                  <a:moveTo>
                    <a:pt x="34" y="34"/>
                  </a:moveTo>
                  <a:lnTo>
                    <a:pt x="42" y="34"/>
                  </a:lnTo>
                  <a:lnTo>
                    <a:pt x="50" y="34"/>
                  </a:lnTo>
                  <a:lnTo>
                    <a:pt x="58" y="36"/>
                  </a:lnTo>
                  <a:lnTo>
                    <a:pt x="64" y="42"/>
                  </a:lnTo>
                  <a:lnTo>
                    <a:pt x="66" y="44"/>
                  </a:lnTo>
                  <a:lnTo>
                    <a:pt x="66" y="46"/>
                  </a:lnTo>
                  <a:lnTo>
                    <a:pt x="78" y="46"/>
                  </a:lnTo>
                  <a:lnTo>
                    <a:pt x="88" y="46"/>
                  </a:lnTo>
                  <a:lnTo>
                    <a:pt x="90" y="40"/>
                  </a:lnTo>
                  <a:lnTo>
                    <a:pt x="98" y="44"/>
                  </a:lnTo>
                  <a:lnTo>
                    <a:pt x="102" y="48"/>
                  </a:lnTo>
                  <a:lnTo>
                    <a:pt x="112" y="48"/>
                  </a:lnTo>
                  <a:lnTo>
                    <a:pt x="108" y="42"/>
                  </a:lnTo>
                  <a:lnTo>
                    <a:pt x="106" y="36"/>
                  </a:lnTo>
                  <a:lnTo>
                    <a:pt x="110" y="32"/>
                  </a:lnTo>
                  <a:lnTo>
                    <a:pt x="100" y="30"/>
                  </a:lnTo>
                  <a:lnTo>
                    <a:pt x="94" y="22"/>
                  </a:lnTo>
                  <a:lnTo>
                    <a:pt x="80" y="16"/>
                  </a:lnTo>
                  <a:lnTo>
                    <a:pt x="62" y="16"/>
                  </a:lnTo>
                  <a:lnTo>
                    <a:pt x="48" y="8"/>
                  </a:lnTo>
                  <a:lnTo>
                    <a:pt x="38" y="6"/>
                  </a:lnTo>
                  <a:lnTo>
                    <a:pt x="26" y="4"/>
                  </a:lnTo>
                  <a:lnTo>
                    <a:pt x="14" y="0"/>
                  </a:lnTo>
                  <a:lnTo>
                    <a:pt x="0" y="0"/>
                  </a:lnTo>
                  <a:lnTo>
                    <a:pt x="4" y="2"/>
                  </a:lnTo>
                  <a:lnTo>
                    <a:pt x="8" y="6"/>
                  </a:lnTo>
                  <a:lnTo>
                    <a:pt x="16" y="10"/>
                  </a:lnTo>
                  <a:lnTo>
                    <a:pt x="20" y="14"/>
                  </a:lnTo>
                  <a:lnTo>
                    <a:pt x="28" y="16"/>
                  </a:lnTo>
                  <a:lnTo>
                    <a:pt x="30" y="22"/>
                  </a:lnTo>
                  <a:lnTo>
                    <a:pt x="30" y="24"/>
                  </a:lnTo>
                  <a:lnTo>
                    <a:pt x="32" y="26"/>
                  </a:lnTo>
                  <a:lnTo>
                    <a:pt x="34" y="30"/>
                  </a:lnTo>
                  <a:lnTo>
                    <a:pt x="34" y="34"/>
                  </a:lnTo>
                  <a:close/>
                </a:path>
              </a:pathLst>
            </a:custGeom>
            <a:solidFill>
              <a:srgbClr val="C0C0C0"/>
            </a:solidFill>
            <a:ln w="12700">
              <a:solidFill>
                <a:schemeClr val="bg1"/>
              </a:solidFill>
              <a:round/>
              <a:headEnd/>
              <a:tailEnd/>
            </a:ln>
          </p:spPr>
          <p:txBody>
            <a:bodyPr/>
            <a:lstStyle/>
            <a:p>
              <a:endParaRPr lang="en-GB"/>
            </a:p>
          </p:txBody>
        </p:sp>
        <p:sp>
          <p:nvSpPr>
            <p:cNvPr id="58879" name="Freeform 172"/>
            <p:cNvSpPr>
              <a:spLocks/>
            </p:cNvSpPr>
            <p:nvPr/>
          </p:nvSpPr>
          <p:spPr bwMode="auto">
            <a:xfrm>
              <a:off x="3238" y="1601"/>
              <a:ext cx="80" cy="64"/>
            </a:xfrm>
            <a:custGeom>
              <a:avLst/>
              <a:gdLst>
                <a:gd name="T0" fmla="*/ 2147481293 w 80"/>
                <a:gd name="T1" fmla="*/ 2147481088 h 64"/>
                <a:gd name="T2" fmla="*/ 2147481293 w 80"/>
                <a:gd name="T3" fmla="*/ 2147481088 h 64"/>
                <a:gd name="T4" fmla="*/ 2147481293 w 80"/>
                <a:gd name="T5" fmla="*/ 2147481088 h 64"/>
                <a:gd name="T6" fmla="*/ 2147481293 w 80"/>
                <a:gd name="T7" fmla="*/ 2147481088 h 64"/>
                <a:gd name="T8" fmla="*/ 2147481293 w 80"/>
                <a:gd name="T9" fmla="*/ 2147481088 h 64"/>
                <a:gd name="T10" fmla="*/ 2147481293 w 80"/>
                <a:gd name="T11" fmla="*/ 2147481088 h 64"/>
                <a:gd name="T12" fmla="*/ 2147481293 w 80"/>
                <a:gd name="T13" fmla="*/ 0 h 64"/>
                <a:gd name="T14" fmla="*/ 2147481293 w 80"/>
                <a:gd name="T15" fmla="*/ 2147481088 h 64"/>
                <a:gd name="T16" fmla="*/ 2147481293 w 80"/>
                <a:gd name="T17" fmla="*/ 2147481088 h 64"/>
                <a:gd name="T18" fmla="*/ 2147481293 w 80"/>
                <a:gd name="T19" fmla="*/ 2147481088 h 64"/>
                <a:gd name="T20" fmla="*/ 2147481293 w 80"/>
                <a:gd name="T21" fmla="*/ 2147481088 h 64"/>
                <a:gd name="T22" fmla="*/ 2147481293 w 80"/>
                <a:gd name="T23" fmla="*/ 2147481088 h 64"/>
                <a:gd name="T24" fmla="*/ 2147481293 w 80"/>
                <a:gd name="T25" fmla="*/ 2147481088 h 64"/>
                <a:gd name="T26" fmla="*/ 2147481293 w 80"/>
                <a:gd name="T27" fmla="*/ 2147481088 h 64"/>
                <a:gd name="T28" fmla="*/ 0 w 80"/>
                <a:gd name="T29" fmla="*/ 2147481088 h 64"/>
                <a:gd name="T30" fmla="*/ 2147481293 w 80"/>
                <a:gd name="T31" fmla="*/ 2147481088 h 64"/>
                <a:gd name="T32" fmla="*/ 2147481293 w 80"/>
                <a:gd name="T33" fmla="*/ 2147481088 h 64"/>
                <a:gd name="T34" fmla="*/ 2147481293 w 80"/>
                <a:gd name="T35" fmla="*/ 2147481088 h 64"/>
                <a:gd name="T36" fmla="*/ 2147481293 w 80"/>
                <a:gd name="T37" fmla="*/ 2147481088 h 64"/>
                <a:gd name="T38" fmla="*/ 2147481293 w 80"/>
                <a:gd name="T39" fmla="*/ 2147481088 h 64"/>
                <a:gd name="T40" fmla="*/ 2147481293 w 80"/>
                <a:gd name="T41" fmla="*/ 2147481088 h 64"/>
                <a:gd name="T42" fmla="*/ 2147481293 w 80"/>
                <a:gd name="T43" fmla="*/ 2147481088 h 64"/>
                <a:gd name="T44" fmla="*/ 2147481293 w 80"/>
                <a:gd name="T45" fmla="*/ 2147481088 h 64"/>
                <a:gd name="T46" fmla="*/ 2147481293 w 80"/>
                <a:gd name="T47" fmla="*/ 2147481088 h 64"/>
                <a:gd name="T48" fmla="*/ 2147481293 w 80"/>
                <a:gd name="T49" fmla="*/ 2147481088 h 64"/>
                <a:gd name="T50" fmla="*/ 2147481293 w 80"/>
                <a:gd name="T51" fmla="*/ 2147481088 h 64"/>
                <a:gd name="T52" fmla="*/ 2147481293 w 80"/>
                <a:gd name="T53" fmla="*/ 2147481088 h 64"/>
                <a:gd name="T54" fmla="*/ 2147481293 w 80"/>
                <a:gd name="T55" fmla="*/ 2147481088 h 64"/>
                <a:gd name="T56" fmla="*/ 2147481293 w 80"/>
                <a:gd name="T57" fmla="*/ 2147481088 h 64"/>
                <a:gd name="T58" fmla="*/ 2147481293 w 80"/>
                <a:gd name="T59" fmla="*/ 2147481088 h 64"/>
                <a:gd name="T60" fmla="*/ 2147481293 w 80"/>
                <a:gd name="T61" fmla="*/ 2147481088 h 64"/>
                <a:gd name="T62" fmla="*/ 2147481293 w 80"/>
                <a:gd name="T63" fmla="*/ 2147481088 h 64"/>
                <a:gd name="T64" fmla="*/ 2147481293 w 80"/>
                <a:gd name="T65" fmla="*/ 2147481088 h 64"/>
                <a:gd name="T66" fmla="*/ 2147481293 w 80"/>
                <a:gd name="T67" fmla="*/ 2147481088 h 64"/>
                <a:gd name="T68" fmla="*/ 2147481293 w 80"/>
                <a:gd name="T69" fmla="*/ 2147481088 h 64"/>
                <a:gd name="T70" fmla="*/ 2147481293 w 80"/>
                <a:gd name="T71" fmla="*/ 2147481088 h 64"/>
                <a:gd name="T72" fmla="*/ 2147481293 w 80"/>
                <a:gd name="T73" fmla="*/ 2147481088 h 64"/>
                <a:gd name="T74" fmla="*/ 2147481293 w 80"/>
                <a:gd name="T75" fmla="*/ 2147481088 h 64"/>
                <a:gd name="T76" fmla="*/ 2147481293 w 80"/>
                <a:gd name="T77" fmla="*/ 2147481088 h 64"/>
                <a:gd name="T78" fmla="*/ 2147481293 w 80"/>
                <a:gd name="T79" fmla="*/ 2147481088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
                <a:gd name="T121" fmla="*/ 0 h 64"/>
                <a:gd name="T122" fmla="*/ 80 w 80"/>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 h="64">
                  <a:moveTo>
                    <a:pt x="54" y="6"/>
                  </a:moveTo>
                  <a:lnTo>
                    <a:pt x="50" y="8"/>
                  </a:lnTo>
                  <a:lnTo>
                    <a:pt x="44" y="14"/>
                  </a:lnTo>
                  <a:lnTo>
                    <a:pt x="38" y="14"/>
                  </a:lnTo>
                  <a:lnTo>
                    <a:pt x="34" y="10"/>
                  </a:lnTo>
                  <a:lnTo>
                    <a:pt x="28" y="6"/>
                  </a:lnTo>
                  <a:lnTo>
                    <a:pt x="22" y="0"/>
                  </a:lnTo>
                  <a:lnTo>
                    <a:pt x="18" y="4"/>
                  </a:lnTo>
                  <a:lnTo>
                    <a:pt x="20" y="10"/>
                  </a:lnTo>
                  <a:lnTo>
                    <a:pt x="24" y="16"/>
                  </a:lnTo>
                  <a:lnTo>
                    <a:pt x="20" y="16"/>
                  </a:lnTo>
                  <a:lnTo>
                    <a:pt x="14" y="16"/>
                  </a:lnTo>
                  <a:lnTo>
                    <a:pt x="10" y="12"/>
                  </a:lnTo>
                  <a:lnTo>
                    <a:pt x="2" y="8"/>
                  </a:lnTo>
                  <a:lnTo>
                    <a:pt x="0" y="14"/>
                  </a:lnTo>
                  <a:lnTo>
                    <a:pt x="6" y="20"/>
                  </a:lnTo>
                  <a:lnTo>
                    <a:pt x="8" y="22"/>
                  </a:lnTo>
                  <a:lnTo>
                    <a:pt x="10" y="26"/>
                  </a:lnTo>
                  <a:lnTo>
                    <a:pt x="12" y="30"/>
                  </a:lnTo>
                  <a:lnTo>
                    <a:pt x="14" y="34"/>
                  </a:lnTo>
                  <a:lnTo>
                    <a:pt x="20" y="38"/>
                  </a:lnTo>
                  <a:lnTo>
                    <a:pt x="28" y="42"/>
                  </a:lnTo>
                  <a:lnTo>
                    <a:pt x="34" y="56"/>
                  </a:lnTo>
                  <a:lnTo>
                    <a:pt x="40" y="50"/>
                  </a:lnTo>
                  <a:lnTo>
                    <a:pt x="44" y="44"/>
                  </a:lnTo>
                  <a:lnTo>
                    <a:pt x="48" y="42"/>
                  </a:lnTo>
                  <a:lnTo>
                    <a:pt x="56" y="42"/>
                  </a:lnTo>
                  <a:lnTo>
                    <a:pt x="58" y="48"/>
                  </a:lnTo>
                  <a:lnTo>
                    <a:pt x="58" y="50"/>
                  </a:lnTo>
                  <a:lnTo>
                    <a:pt x="58" y="56"/>
                  </a:lnTo>
                  <a:lnTo>
                    <a:pt x="62" y="58"/>
                  </a:lnTo>
                  <a:lnTo>
                    <a:pt x="64" y="60"/>
                  </a:lnTo>
                  <a:lnTo>
                    <a:pt x="66" y="62"/>
                  </a:lnTo>
                  <a:lnTo>
                    <a:pt x="72" y="64"/>
                  </a:lnTo>
                  <a:lnTo>
                    <a:pt x="76" y="28"/>
                  </a:lnTo>
                  <a:lnTo>
                    <a:pt x="80" y="28"/>
                  </a:lnTo>
                  <a:lnTo>
                    <a:pt x="72" y="22"/>
                  </a:lnTo>
                  <a:lnTo>
                    <a:pt x="66" y="16"/>
                  </a:lnTo>
                  <a:lnTo>
                    <a:pt x="60" y="12"/>
                  </a:lnTo>
                  <a:lnTo>
                    <a:pt x="54" y="6"/>
                  </a:lnTo>
                  <a:close/>
                </a:path>
              </a:pathLst>
            </a:custGeom>
            <a:solidFill>
              <a:srgbClr val="C0C0C0"/>
            </a:solidFill>
            <a:ln w="12700">
              <a:solidFill>
                <a:schemeClr val="bg1"/>
              </a:solidFill>
              <a:round/>
              <a:headEnd/>
              <a:tailEnd/>
            </a:ln>
          </p:spPr>
          <p:txBody>
            <a:bodyPr/>
            <a:lstStyle/>
            <a:p>
              <a:endParaRPr lang="en-GB"/>
            </a:p>
          </p:txBody>
        </p:sp>
        <p:sp>
          <p:nvSpPr>
            <p:cNvPr id="58880" name="Freeform 173"/>
            <p:cNvSpPr>
              <a:spLocks/>
            </p:cNvSpPr>
            <p:nvPr/>
          </p:nvSpPr>
          <p:spPr bwMode="auto">
            <a:xfrm>
              <a:off x="3026" y="2443"/>
              <a:ext cx="32" cy="36"/>
            </a:xfrm>
            <a:custGeom>
              <a:avLst/>
              <a:gdLst>
                <a:gd name="T0" fmla="*/ 2147481088 w 32"/>
                <a:gd name="T1" fmla="*/ 2147481202 h 36"/>
                <a:gd name="T2" fmla="*/ 2147481088 w 32"/>
                <a:gd name="T3" fmla="*/ 2147481202 h 36"/>
                <a:gd name="T4" fmla="*/ 2147481088 w 32"/>
                <a:gd name="T5" fmla="*/ 2147481202 h 36"/>
                <a:gd name="T6" fmla="*/ 2147481088 w 32"/>
                <a:gd name="T7" fmla="*/ 2147481202 h 36"/>
                <a:gd name="T8" fmla="*/ 2147481088 w 32"/>
                <a:gd name="T9" fmla="*/ 2147481202 h 36"/>
                <a:gd name="T10" fmla="*/ 2147481088 w 32"/>
                <a:gd name="T11" fmla="*/ 2147481202 h 36"/>
                <a:gd name="T12" fmla="*/ 2147481088 w 32"/>
                <a:gd name="T13" fmla="*/ 2147481202 h 36"/>
                <a:gd name="T14" fmla="*/ 2147481088 w 32"/>
                <a:gd name="T15" fmla="*/ 0 h 36"/>
                <a:gd name="T16" fmla="*/ 2147481088 w 32"/>
                <a:gd name="T17" fmla="*/ 0 h 36"/>
                <a:gd name="T18" fmla="*/ 2147481088 w 32"/>
                <a:gd name="T19" fmla="*/ 2147481202 h 36"/>
                <a:gd name="T20" fmla="*/ 2147481088 w 32"/>
                <a:gd name="T21" fmla="*/ 2147481202 h 36"/>
                <a:gd name="T22" fmla="*/ 2147481088 w 32"/>
                <a:gd name="T23" fmla="*/ 2147481202 h 36"/>
                <a:gd name="T24" fmla="*/ 2147481088 w 32"/>
                <a:gd name="T25" fmla="*/ 2147481202 h 36"/>
                <a:gd name="T26" fmla="*/ 0 w 32"/>
                <a:gd name="T27" fmla="*/ 2147481202 h 36"/>
                <a:gd name="T28" fmla="*/ 0 w 32"/>
                <a:gd name="T29" fmla="*/ 2147481202 h 36"/>
                <a:gd name="T30" fmla="*/ 0 w 32"/>
                <a:gd name="T31" fmla="*/ 2147481202 h 36"/>
                <a:gd name="T32" fmla="*/ 0 w 32"/>
                <a:gd name="T33" fmla="*/ 2147481202 h 36"/>
                <a:gd name="T34" fmla="*/ 2147481088 w 32"/>
                <a:gd name="T35" fmla="*/ 2147481202 h 36"/>
                <a:gd name="T36" fmla="*/ 2147481088 w 32"/>
                <a:gd name="T37" fmla="*/ 2147481202 h 36"/>
                <a:gd name="T38" fmla="*/ 2147481088 w 32"/>
                <a:gd name="T39" fmla="*/ 2147481202 h 36"/>
                <a:gd name="T40" fmla="*/ 2147481088 w 32"/>
                <a:gd name="T41" fmla="*/ 2147481202 h 36"/>
                <a:gd name="T42" fmla="*/ 2147481088 w 32"/>
                <a:gd name="T43" fmla="*/ 2147481202 h 36"/>
                <a:gd name="T44" fmla="*/ 2147481088 w 32"/>
                <a:gd name="T45" fmla="*/ 2147481202 h 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36"/>
                <a:gd name="T71" fmla="*/ 32 w 32"/>
                <a:gd name="T72" fmla="*/ 36 h 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36">
                  <a:moveTo>
                    <a:pt x="28" y="30"/>
                  </a:moveTo>
                  <a:lnTo>
                    <a:pt x="30" y="28"/>
                  </a:lnTo>
                  <a:lnTo>
                    <a:pt x="30" y="24"/>
                  </a:lnTo>
                  <a:lnTo>
                    <a:pt x="32" y="24"/>
                  </a:lnTo>
                  <a:lnTo>
                    <a:pt x="32" y="18"/>
                  </a:lnTo>
                  <a:lnTo>
                    <a:pt x="30" y="12"/>
                  </a:lnTo>
                  <a:lnTo>
                    <a:pt x="28" y="6"/>
                  </a:lnTo>
                  <a:lnTo>
                    <a:pt x="28" y="0"/>
                  </a:lnTo>
                  <a:lnTo>
                    <a:pt x="30" y="0"/>
                  </a:lnTo>
                  <a:lnTo>
                    <a:pt x="24" y="4"/>
                  </a:lnTo>
                  <a:lnTo>
                    <a:pt x="20" y="10"/>
                  </a:lnTo>
                  <a:lnTo>
                    <a:pt x="10" y="10"/>
                  </a:lnTo>
                  <a:lnTo>
                    <a:pt x="2" y="20"/>
                  </a:lnTo>
                  <a:lnTo>
                    <a:pt x="0" y="26"/>
                  </a:lnTo>
                  <a:lnTo>
                    <a:pt x="0" y="32"/>
                  </a:lnTo>
                  <a:lnTo>
                    <a:pt x="0" y="34"/>
                  </a:lnTo>
                  <a:lnTo>
                    <a:pt x="0" y="36"/>
                  </a:lnTo>
                  <a:lnTo>
                    <a:pt x="14" y="36"/>
                  </a:lnTo>
                  <a:lnTo>
                    <a:pt x="16" y="32"/>
                  </a:lnTo>
                  <a:lnTo>
                    <a:pt x="16" y="30"/>
                  </a:lnTo>
                  <a:lnTo>
                    <a:pt x="18" y="28"/>
                  </a:lnTo>
                  <a:lnTo>
                    <a:pt x="28" y="28"/>
                  </a:lnTo>
                  <a:lnTo>
                    <a:pt x="28" y="30"/>
                  </a:lnTo>
                  <a:close/>
                </a:path>
              </a:pathLst>
            </a:custGeom>
            <a:solidFill>
              <a:srgbClr val="C0C0C0"/>
            </a:solidFill>
            <a:ln w="12700">
              <a:solidFill>
                <a:schemeClr val="bg1"/>
              </a:solidFill>
              <a:round/>
              <a:headEnd/>
              <a:tailEnd/>
            </a:ln>
          </p:spPr>
          <p:txBody>
            <a:bodyPr/>
            <a:lstStyle/>
            <a:p>
              <a:endParaRPr lang="en-GB"/>
            </a:p>
          </p:txBody>
        </p:sp>
        <p:sp>
          <p:nvSpPr>
            <p:cNvPr id="58881" name="Freeform 174"/>
            <p:cNvSpPr>
              <a:spLocks/>
            </p:cNvSpPr>
            <p:nvPr/>
          </p:nvSpPr>
          <p:spPr bwMode="auto">
            <a:xfrm>
              <a:off x="3026" y="2471"/>
              <a:ext cx="30" cy="44"/>
            </a:xfrm>
            <a:custGeom>
              <a:avLst/>
              <a:gdLst>
                <a:gd name="T0" fmla="*/ 0 w 30"/>
                <a:gd name="T1" fmla="*/ 2147481367 h 44"/>
                <a:gd name="T2" fmla="*/ 2147481566 w 30"/>
                <a:gd name="T3" fmla="*/ 2147481367 h 44"/>
                <a:gd name="T4" fmla="*/ 2147481566 w 30"/>
                <a:gd name="T5" fmla="*/ 2147481367 h 44"/>
                <a:gd name="T6" fmla="*/ 2147481566 w 30"/>
                <a:gd name="T7" fmla="*/ 2147481367 h 44"/>
                <a:gd name="T8" fmla="*/ 2147481566 w 30"/>
                <a:gd name="T9" fmla="*/ 2147481367 h 44"/>
                <a:gd name="T10" fmla="*/ 2147481566 w 30"/>
                <a:gd name="T11" fmla="*/ 2147481367 h 44"/>
                <a:gd name="T12" fmla="*/ 2147481566 w 30"/>
                <a:gd name="T13" fmla="*/ 2147481367 h 44"/>
                <a:gd name="T14" fmla="*/ 2147481566 w 30"/>
                <a:gd name="T15" fmla="*/ 2147481367 h 44"/>
                <a:gd name="T16" fmla="*/ 2147481566 w 30"/>
                <a:gd name="T17" fmla="*/ 2147481367 h 44"/>
                <a:gd name="T18" fmla="*/ 2147481566 w 30"/>
                <a:gd name="T19" fmla="*/ 2147481367 h 44"/>
                <a:gd name="T20" fmla="*/ 2147481566 w 30"/>
                <a:gd name="T21" fmla="*/ 2147481367 h 44"/>
                <a:gd name="T22" fmla="*/ 2147481566 w 30"/>
                <a:gd name="T23" fmla="*/ 2147481367 h 44"/>
                <a:gd name="T24" fmla="*/ 2147481566 w 30"/>
                <a:gd name="T25" fmla="*/ 2147481367 h 44"/>
                <a:gd name="T26" fmla="*/ 2147481566 w 30"/>
                <a:gd name="T27" fmla="*/ 2147481367 h 44"/>
                <a:gd name="T28" fmla="*/ 2147481566 w 30"/>
                <a:gd name="T29" fmla="*/ 2147481367 h 44"/>
                <a:gd name="T30" fmla="*/ 2147481566 w 30"/>
                <a:gd name="T31" fmla="*/ 2147481367 h 44"/>
                <a:gd name="T32" fmla="*/ 2147481566 w 30"/>
                <a:gd name="T33" fmla="*/ 2147481367 h 44"/>
                <a:gd name="T34" fmla="*/ 2147481566 w 30"/>
                <a:gd name="T35" fmla="*/ 2147481367 h 44"/>
                <a:gd name="T36" fmla="*/ 2147481566 w 30"/>
                <a:gd name="T37" fmla="*/ 2147481367 h 44"/>
                <a:gd name="T38" fmla="*/ 2147481566 w 30"/>
                <a:gd name="T39" fmla="*/ 2147481367 h 44"/>
                <a:gd name="T40" fmla="*/ 2147481566 w 30"/>
                <a:gd name="T41" fmla="*/ 0 h 44"/>
                <a:gd name="T42" fmla="*/ 2147481566 w 30"/>
                <a:gd name="T43" fmla="*/ 2147481367 h 44"/>
                <a:gd name="T44" fmla="*/ 2147481566 w 30"/>
                <a:gd name="T45" fmla="*/ 2147481367 h 44"/>
                <a:gd name="T46" fmla="*/ 2147481566 w 30"/>
                <a:gd name="T47" fmla="*/ 2147481367 h 44"/>
                <a:gd name="T48" fmla="*/ 0 w 30"/>
                <a:gd name="T49" fmla="*/ 2147481367 h 44"/>
                <a:gd name="T50" fmla="*/ 0 w 30"/>
                <a:gd name="T51" fmla="*/ 2147481367 h 44"/>
                <a:gd name="T52" fmla="*/ 0 w 30"/>
                <a:gd name="T53" fmla="*/ 2147481367 h 44"/>
                <a:gd name="T54" fmla="*/ 0 w 30"/>
                <a:gd name="T55" fmla="*/ 2147481367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
                <a:gd name="T85" fmla="*/ 0 h 44"/>
                <a:gd name="T86" fmla="*/ 30 w 30"/>
                <a:gd name="T87" fmla="*/ 44 h 4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 h="44">
                  <a:moveTo>
                    <a:pt x="0" y="8"/>
                  </a:moveTo>
                  <a:lnTo>
                    <a:pt x="2" y="12"/>
                  </a:lnTo>
                  <a:lnTo>
                    <a:pt x="6" y="14"/>
                  </a:lnTo>
                  <a:lnTo>
                    <a:pt x="6" y="18"/>
                  </a:lnTo>
                  <a:lnTo>
                    <a:pt x="4" y="22"/>
                  </a:lnTo>
                  <a:lnTo>
                    <a:pt x="4" y="26"/>
                  </a:lnTo>
                  <a:lnTo>
                    <a:pt x="4" y="30"/>
                  </a:lnTo>
                  <a:lnTo>
                    <a:pt x="6" y="36"/>
                  </a:lnTo>
                  <a:lnTo>
                    <a:pt x="10" y="44"/>
                  </a:lnTo>
                  <a:lnTo>
                    <a:pt x="16" y="36"/>
                  </a:lnTo>
                  <a:lnTo>
                    <a:pt x="24" y="30"/>
                  </a:lnTo>
                  <a:lnTo>
                    <a:pt x="28" y="24"/>
                  </a:lnTo>
                  <a:lnTo>
                    <a:pt x="30" y="20"/>
                  </a:lnTo>
                  <a:lnTo>
                    <a:pt x="30" y="16"/>
                  </a:lnTo>
                  <a:lnTo>
                    <a:pt x="30" y="14"/>
                  </a:lnTo>
                  <a:lnTo>
                    <a:pt x="28" y="12"/>
                  </a:lnTo>
                  <a:lnTo>
                    <a:pt x="26" y="10"/>
                  </a:lnTo>
                  <a:lnTo>
                    <a:pt x="24" y="8"/>
                  </a:lnTo>
                  <a:lnTo>
                    <a:pt x="26" y="4"/>
                  </a:lnTo>
                  <a:lnTo>
                    <a:pt x="28" y="2"/>
                  </a:lnTo>
                  <a:lnTo>
                    <a:pt x="18" y="0"/>
                  </a:lnTo>
                  <a:lnTo>
                    <a:pt x="16" y="2"/>
                  </a:lnTo>
                  <a:lnTo>
                    <a:pt x="16" y="4"/>
                  </a:lnTo>
                  <a:lnTo>
                    <a:pt x="14" y="8"/>
                  </a:lnTo>
                  <a:lnTo>
                    <a:pt x="0" y="8"/>
                  </a:lnTo>
                  <a:lnTo>
                    <a:pt x="0" y="6"/>
                  </a:lnTo>
                  <a:lnTo>
                    <a:pt x="0" y="4"/>
                  </a:lnTo>
                  <a:lnTo>
                    <a:pt x="0" y="8"/>
                  </a:lnTo>
                  <a:close/>
                </a:path>
              </a:pathLst>
            </a:custGeom>
            <a:solidFill>
              <a:srgbClr val="C0C0C0"/>
            </a:solidFill>
            <a:ln w="12700">
              <a:solidFill>
                <a:schemeClr val="bg1"/>
              </a:solidFill>
              <a:round/>
              <a:headEnd/>
              <a:tailEnd/>
            </a:ln>
          </p:spPr>
          <p:txBody>
            <a:bodyPr/>
            <a:lstStyle/>
            <a:p>
              <a:endParaRPr lang="en-GB"/>
            </a:p>
          </p:txBody>
        </p:sp>
        <p:sp>
          <p:nvSpPr>
            <p:cNvPr id="58882" name="Freeform 177"/>
            <p:cNvSpPr>
              <a:spLocks/>
            </p:cNvSpPr>
            <p:nvPr/>
          </p:nvSpPr>
          <p:spPr bwMode="auto">
            <a:xfrm>
              <a:off x="3088" y="2615"/>
              <a:ext cx="52" cy="146"/>
            </a:xfrm>
            <a:custGeom>
              <a:avLst/>
              <a:gdLst>
                <a:gd name="T0" fmla="*/ 0 w 52"/>
                <a:gd name="T1" fmla="*/ 2147481214 h 146"/>
                <a:gd name="T2" fmla="*/ 2147481482 w 52"/>
                <a:gd name="T3" fmla="*/ 2147481214 h 146"/>
                <a:gd name="T4" fmla="*/ 2147481482 w 52"/>
                <a:gd name="T5" fmla="*/ 2147481214 h 146"/>
                <a:gd name="T6" fmla="*/ 2147481482 w 52"/>
                <a:gd name="T7" fmla="*/ 2147481214 h 146"/>
                <a:gd name="T8" fmla="*/ 2147481482 w 52"/>
                <a:gd name="T9" fmla="*/ 2147481214 h 146"/>
                <a:gd name="T10" fmla="*/ 2147481482 w 52"/>
                <a:gd name="T11" fmla="*/ 2147481214 h 146"/>
                <a:gd name="T12" fmla="*/ 2147481482 w 52"/>
                <a:gd name="T13" fmla="*/ 2147481214 h 146"/>
                <a:gd name="T14" fmla="*/ 2147481482 w 52"/>
                <a:gd name="T15" fmla="*/ 2147481214 h 146"/>
                <a:gd name="T16" fmla="*/ 2147481482 w 52"/>
                <a:gd name="T17" fmla="*/ 2147481214 h 146"/>
                <a:gd name="T18" fmla="*/ 2147481482 w 52"/>
                <a:gd name="T19" fmla="*/ 2147481214 h 146"/>
                <a:gd name="T20" fmla="*/ 2147481482 w 52"/>
                <a:gd name="T21" fmla="*/ 2147481214 h 146"/>
                <a:gd name="T22" fmla="*/ 2147481482 w 52"/>
                <a:gd name="T23" fmla="*/ 2147481214 h 146"/>
                <a:gd name="T24" fmla="*/ 2147481482 w 52"/>
                <a:gd name="T25" fmla="*/ 2147481214 h 146"/>
                <a:gd name="T26" fmla="*/ 2147481482 w 52"/>
                <a:gd name="T27" fmla="*/ 2147481214 h 146"/>
                <a:gd name="T28" fmla="*/ 2147481482 w 52"/>
                <a:gd name="T29" fmla="*/ 2147481214 h 146"/>
                <a:gd name="T30" fmla="*/ 2147481482 w 52"/>
                <a:gd name="T31" fmla="*/ 2147481214 h 146"/>
                <a:gd name="T32" fmla="*/ 2147481482 w 52"/>
                <a:gd name="T33" fmla="*/ 2147481214 h 146"/>
                <a:gd name="T34" fmla="*/ 2147481482 w 52"/>
                <a:gd name="T35" fmla="*/ 2147481214 h 146"/>
                <a:gd name="T36" fmla="*/ 2147481482 w 52"/>
                <a:gd name="T37" fmla="*/ 2147481214 h 146"/>
                <a:gd name="T38" fmla="*/ 2147481482 w 52"/>
                <a:gd name="T39" fmla="*/ 2147481214 h 146"/>
                <a:gd name="T40" fmla="*/ 2147481482 w 52"/>
                <a:gd name="T41" fmla="*/ 2147481214 h 146"/>
                <a:gd name="T42" fmla="*/ 2147481482 w 52"/>
                <a:gd name="T43" fmla="*/ 2147481214 h 146"/>
                <a:gd name="T44" fmla="*/ 2147481482 w 52"/>
                <a:gd name="T45" fmla="*/ 2147481214 h 146"/>
                <a:gd name="T46" fmla="*/ 2147481482 w 52"/>
                <a:gd name="T47" fmla="*/ 2147481214 h 146"/>
                <a:gd name="T48" fmla="*/ 2147481482 w 52"/>
                <a:gd name="T49" fmla="*/ 2147481214 h 146"/>
                <a:gd name="T50" fmla="*/ 2147481482 w 52"/>
                <a:gd name="T51" fmla="*/ 2147481214 h 146"/>
                <a:gd name="T52" fmla="*/ 2147481482 w 52"/>
                <a:gd name="T53" fmla="*/ 2147481214 h 146"/>
                <a:gd name="T54" fmla="*/ 2147481482 w 52"/>
                <a:gd name="T55" fmla="*/ 2147481214 h 146"/>
                <a:gd name="T56" fmla="*/ 2147481482 w 52"/>
                <a:gd name="T57" fmla="*/ 2147481214 h 146"/>
                <a:gd name="T58" fmla="*/ 2147481482 w 52"/>
                <a:gd name="T59" fmla="*/ 2147481214 h 146"/>
                <a:gd name="T60" fmla="*/ 2147481482 w 52"/>
                <a:gd name="T61" fmla="*/ 2147481214 h 146"/>
                <a:gd name="T62" fmla="*/ 2147481482 w 52"/>
                <a:gd name="T63" fmla="*/ 2147481214 h 146"/>
                <a:gd name="T64" fmla="*/ 2147481482 w 52"/>
                <a:gd name="T65" fmla="*/ 0 h 146"/>
                <a:gd name="T66" fmla="*/ 2147481482 w 52"/>
                <a:gd name="T67" fmla="*/ 0 h 146"/>
                <a:gd name="T68" fmla="*/ 2147481482 w 52"/>
                <a:gd name="T69" fmla="*/ 2147481214 h 146"/>
                <a:gd name="T70" fmla="*/ 2147481482 w 52"/>
                <a:gd name="T71" fmla="*/ 2147481214 h 146"/>
                <a:gd name="T72" fmla="*/ 2147481482 w 52"/>
                <a:gd name="T73" fmla="*/ 2147481214 h 146"/>
                <a:gd name="T74" fmla="*/ 2147481482 w 52"/>
                <a:gd name="T75" fmla="*/ 2147481214 h 146"/>
                <a:gd name="T76" fmla="*/ 2147481482 w 52"/>
                <a:gd name="T77" fmla="*/ 2147481214 h 146"/>
                <a:gd name="T78" fmla="*/ 2147481482 w 52"/>
                <a:gd name="T79" fmla="*/ 2147481214 h 146"/>
                <a:gd name="T80" fmla="*/ 2147481482 w 52"/>
                <a:gd name="T81" fmla="*/ 2147481214 h 146"/>
                <a:gd name="T82" fmla="*/ 2147481482 w 52"/>
                <a:gd name="T83" fmla="*/ 2147481214 h 146"/>
                <a:gd name="T84" fmla="*/ 2147481482 w 52"/>
                <a:gd name="T85" fmla="*/ 2147481214 h 146"/>
                <a:gd name="T86" fmla="*/ 2147481482 w 52"/>
                <a:gd name="T87" fmla="*/ 2147481214 h 146"/>
                <a:gd name="T88" fmla="*/ 0 w 52"/>
                <a:gd name="T89" fmla="*/ 2147481214 h 146"/>
                <a:gd name="T90" fmla="*/ 0 w 52"/>
                <a:gd name="T91" fmla="*/ 2147481214 h 146"/>
                <a:gd name="T92" fmla="*/ 0 w 52"/>
                <a:gd name="T93" fmla="*/ 2147481214 h 146"/>
                <a:gd name="T94" fmla="*/ 0 w 52"/>
                <a:gd name="T95" fmla="*/ 2147481214 h 146"/>
                <a:gd name="T96" fmla="*/ 2147481482 w 52"/>
                <a:gd name="T97" fmla="*/ 2147481214 h 146"/>
                <a:gd name="T98" fmla="*/ 0 w 52"/>
                <a:gd name="T99" fmla="*/ 2147481214 h 1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
                <a:gd name="T151" fmla="*/ 0 h 146"/>
                <a:gd name="T152" fmla="*/ 52 w 52"/>
                <a:gd name="T153" fmla="*/ 146 h 1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 h="146">
                  <a:moveTo>
                    <a:pt x="0" y="88"/>
                  </a:moveTo>
                  <a:lnTo>
                    <a:pt x="8" y="88"/>
                  </a:lnTo>
                  <a:lnTo>
                    <a:pt x="10" y="94"/>
                  </a:lnTo>
                  <a:lnTo>
                    <a:pt x="14" y="96"/>
                  </a:lnTo>
                  <a:lnTo>
                    <a:pt x="20" y="96"/>
                  </a:lnTo>
                  <a:lnTo>
                    <a:pt x="28" y="96"/>
                  </a:lnTo>
                  <a:lnTo>
                    <a:pt x="28" y="108"/>
                  </a:lnTo>
                  <a:lnTo>
                    <a:pt x="26" y="116"/>
                  </a:lnTo>
                  <a:lnTo>
                    <a:pt x="24" y="126"/>
                  </a:lnTo>
                  <a:lnTo>
                    <a:pt x="26" y="134"/>
                  </a:lnTo>
                  <a:lnTo>
                    <a:pt x="30" y="138"/>
                  </a:lnTo>
                  <a:lnTo>
                    <a:pt x="36" y="142"/>
                  </a:lnTo>
                  <a:lnTo>
                    <a:pt x="38" y="146"/>
                  </a:lnTo>
                  <a:lnTo>
                    <a:pt x="38" y="136"/>
                  </a:lnTo>
                  <a:lnTo>
                    <a:pt x="40" y="134"/>
                  </a:lnTo>
                  <a:lnTo>
                    <a:pt x="42" y="132"/>
                  </a:lnTo>
                  <a:lnTo>
                    <a:pt x="46" y="128"/>
                  </a:lnTo>
                  <a:lnTo>
                    <a:pt x="48" y="126"/>
                  </a:lnTo>
                  <a:lnTo>
                    <a:pt x="50" y="120"/>
                  </a:lnTo>
                  <a:lnTo>
                    <a:pt x="52" y="114"/>
                  </a:lnTo>
                  <a:lnTo>
                    <a:pt x="52" y="104"/>
                  </a:lnTo>
                  <a:lnTo>
                    <a:pt x="52" y="98"/>
                  </a:lnTo>
                  <a:lnTo>
                    <a:pt x="48" y="92"/>
                  </a:lnTo>
                  <a:lnTo>
                    <a:pt x="40" y="80"/>
                  </a:lnTo>
                  <a:lnTo>
                    <a:pt x="32" y="70"/>
                  </a:lnTo>
                  <a:lnTo>
                    <a:pt x="30" y="64"/>
                  </a:lnTo>
                  <a:lnTo>
                    <a:pt x="28" y="58"/>
                  </a:lnTo>
                  <a:lnTo>
                    <a:pt x="30" y="48"/>
                  </a:lnTo>
                  <a:lnTo>
                    <a:pt x="34" y="40"/>
                  </a:lnTo>
                  <a:lnTo>
                    <a:pt x="32" y="12"/>
                  </a:lnTo>
                  <a:lnTo>
                    <a:pt x="30" y="10"/>
                  </a:lnTo>
                  <a:lnTo>
                    <a:pt x="28" y="6"/>
                  </a:lnTo>
                  <a:lnTo>
                    <a:pt x="26" y="0"/>
                  </a:lnTo>
                  <a:lnTo>
                    <a:pt x="10" y="0"/>
                  </a:lnTo>
                  <a:lnTo>
                    <a:pt x="12" y="8"/>
                  </a:lnTo>
                  <a:lnTo>
                    <a:pt x="16" y="18"/>
                  </a:lnTo>
                  <a:lnTo>
                    <a:pt x="14" y="22"/>
                  </a:lnTo>
                  <a:lnTo>
                    <a:pt x="12" y="26"/>
                  </a:lnTo>
                  <a:lnTo>
                    <a:pt x="8" y="30"/>
                  </a:lnTo>
                  <a:lnTo>
                    <a:pt x="8" y="36"/>
                  </a:lnTo>
                  <a:lnTo>
                    <a:pt x="8" y="46"/>
                  </a:lnTo>
                  <a:lnTo>
                    <a:pt x="10" y="54"/>
                  </a:lnTo>
                  <a:lnTo>
                    <a:pt x="6" y="60"/>
                  </a:lnTo>
                  <a:lnTo>
                    <a:pt x="2" y="66"/>
                  </a:lnTo>
                  <a:lnTo>
                    <a:pt x="0" y="72"/>
                  </a:lnTo>
                  <a:lnTo>
                    <a:pt x="0" y="78"/>
                  </a:lnTo>
                  <a:lnTo>
                    <a:pt x="0" y="82"/>
                  </a:lnTo>
                  <a:lnTo>
                    <a:pt x="0" y="86"/>
                  </a:lnTo>
                  <a:lnTo>
                    <a:pt x="4" y="86"/>
                  </a:lnTo>
                  <a:lnTo>
                    <a:pt x="0" y="88"/>
                  </a:lnTo>
                  <a:close/>
                </a:path>
              </a:pathLst>
            </a:custGeom>
            <a:solidFill>
              <a:srgbClr val="C0C0C0"/>
            </a:solidFill>
            <a:ln w="12700">
              <a:solidFill>
                <a:schemeClr val="bg1"/>
              </a:solidFill>
              <a:round/>
              <a:headEnd/>
              <a:tailEnd/>
            </a:ln>
          </p:spPr>
          <p:txBody>
            <a:bodyPr/>
            <a:lstStyle/>
            <a:p>
              <a:endParaRPr lang="en-GB"/>
            </a:p>
          </p:txBody>
        </p:sp>
        <p:sp>
          <p:nvSpPr>
            <p:cNvPr id="58883" name="Freeform 178"/>
            <p:cNvSpPr>
              <a:spLocks/>
            </p:cNvSpPr>
            <p:nvPr/>
          </p:nvSpPr>
          <p:spPr bwMode="auto">
            <a:xfrm>
              <a:off x="2247" y="2155"/>
              <a:ext cx="48" cy="14"/>
            </a:xfrm>
            <a:custGeom>
              <a:avLst/>
              <a:gdLst>
                <a:gd name="T0" fmla="*/ 0 w 48"/>
                <a:gd name="T1" fmla="*/ 2147481527 h 14"/>
                <a:gd name="T2" fmla="*/ 2147481429 w 48"/>
                <a:gd name="T3" fmla="*/ 2147481527 h 14"/>
                <a:gd name="T4" fmla="*/ 2147481429 w 48"/>
                <a:gd name="T5" fmla="*/ 2147481527 h 14"/>
                <a:gd name="T6" fmla="*/ 2147481429 w 48"/>
                <a:gd name="T7" fmla="*/ 2147481527 h 14"/>
                <a:gd name="T8" fmla="*/ 2147481429 w 48"/>
                <a:gd name="T9" fmla="*/ 2147481527 h 14"/>
                <a:gd name="T10" fmla="*/ 2147481429 w 48"/>
                <a:gd name="T11" fmla="*/ 0 h 14"/>
                <a:gd name="T12" fmla="*/ 2147481429 w 48"/>
                <a:gd name="T13" fmla="*/ 2147481527 h 14"/>
                <a:gd name="T14" fmla="*/ 2147481429 w 48"/>
                <a:gd name="T15" fmla="*/ 2147481527 h 14"/>
                <a:gd name="T16" fmla="*/ 2147481429 w 48"/>
                <a:gd name="T17" fmla="*/ 2147481527 h 14"/>
                <a:gd name="T18" fmla="*/ 2147481429 w 48"/>
                <a:gd name="T19" fmla="*/ 2147481527 h 14"/>
                <a:gd name="T20" fmla="*/ 2147481429 w 48"/>
                <a:gd name="T21" fmla="*/ 2147481527 h 14"/>
                <a:gd name="T22" fmla="*/ 2147481429 w 48"/>
                <a:gd name="T23" fmla="*/ 2147481527 h 14"/>
                <a:gd name="T24" fmla="*/ 2147481429 w 48"/>
                <a:gd name="T25" fmla="*/ 2147481527 h 14"/>
                <a:gd name="T26" fmla="*/ 2147481429 w 48"/>
                <a:gd name="T27" fmla="*/ 2147481527 h 14"/>
                <a:gd name="T28" fmla="*/ 2147481429 w 48"/>
                <a:gd name="T29" fmla="*/ 2147481527 h 14"/>
                <a:gd name="T30" fmla="*/ 0 w 48"/>
                <a:gd name="T31" fmla="*/ 2147481527 h 14"/>
                <a:gd name="T32" fmla="*/ 2147481429 w 48"/>
                <a:gd name="T33" fmla="*/ 2147481527 h 14"/>
                <a:gd name="T34" fmla="*/ 0 w 48"/>
                <a:gd name="T35" fmla="*/ 2147481527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4"/>
                <a:gd name="T56" fmla="*/ 48 w 48"/>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4">
                  <a:moveTo>
                    <a:pt x="0" y="8"/>
                  </a:moveTo>
                  <a:lnTo>
                    <a:pt x="14" y="8"/>
                  </a:lnTo>
                  <a:lnTo>
                    <a:pt x="18" y="6"/>
                  </a:lnTo>
                  <a:lnTo>
                    <a:pt x="20" y="4"/>
                  </a:lnTo>
                  <a:lnTo>
                    <a:pt x="24" y="2"/>
                  </a:lnTo>
                  <a:lnTo>
                    <a:pt x="28" y="0"/>
                  </a:lnTo>
                  <a:lnTo>
                    <a:pt x="30" y="4"/>
                  </a:lnTo>
                  <a:lnTo>
                    <a:pt x="36" y="6"/>
                  </a:lnTo>
                  <a:lnTo>
                    <a:pt x="48" y="8"/>
                  </a:lnTo>
                  <a:lnTo>
                    <a:pt x="44" y="12"/>
                  </a:lnTo>
                  <a:lnTo>
                    <a:pt x="40" y="14"/>
                  </a:lnTo>
                  <a:lnTo>
                    <a:pt x="32" y="10"/>
                  </a:lnTo>
                  <a:lnTo>
                    <a:pt x="26" y="8"/>
                  </a:lnTo>
                  <a:lnTo>
                    <a:pt x="26" y="12"/>
                  </a:lnTo>
                  <a:lnTo>
                    <a:pt x="12" y="14"/>
                  </a:lnTo>
                  <a:lnTo>
                    <a:pt x="0" y="14"/>
                  </a:lnTo>
                  <a:lnTo>
                    <a:pt x="2" y="8"/>
                  </a:lnTo>
                  <a:lnTo>
                    <a:pt x="0" y="8"/>
                  </a:lnTo>
                  <a:close/>
                </a:path>
              </a:pathLst>
            </a:custGeom>
            <a:solidFill>
              <a:srgbClr val="C0C0C0"/>
            </a:solidFill>
            <a:ln w="12700">
              <a:solidFill>
                <a:schemeClr val="bg1"/>
              </a:solidFill>
              <a:round/>
              <a:headEnd/>
              <a:tailEnd/>
            </a:ln>
          </p:spPr>
          <p:txBody>
            <a:bodyPr/>
            <a:lstStyle/>
            <a:p>
              <a:endParaRPr lang="en-GB"/>
            </a:p>
          </p:txBody>
        </p:sp>
        <p:sp>
          <p:nvSpPr>
            <p:cNvPr id="58884" name="Freeform 179"/>
            <p:cNvSpPr>
              <a:spLocks/>
            </p:cNvSpPr>
            <p:nvPr/>
          </p:nvSpPr>
          <p:spPr bwMode="auto">
            <a:xfrm>
              <a:off x="2250" y="2181"/>
              <a:ext cx="45" cy="26"/>
            </a:xfrm>
            <a:custGeom>
              <a:avLst/>
              <a:gdLst>
                <a:gd name="T0" fmla="*/ 0 w 46"/>
                <a:gd name="T1" fmla="*/ 2147481482 h 26"/>
                <a:gd name="T2" fmla="*/ 1267191065 w 46"/>
                <a:gd name="T3" fmla="*/ 2147481482 h 26"/>
                <a:gd name="T4" fmla="*/ 1267191065 w 46"/>
                <a:gd name="T5" fmla="*/ 2147481482 h 26"/>
                <a:gd name="T6" fmla="*/ 1267191065 w 46"/>
                <a:gd name="T7" fmla="*/ 0 h 26"/>
                <a:gd name="T8" fmla="*/ 1267191065 w 46"/>
                <a:gd name="T9" fmla="*/ 0 h 26"/>
                <a:gd name="T10" fmla="*/ 1267191065 w 46"/>
                <a:gd name="T11" fmla="*/ 2147481482 h 26"/>
                <a:gd name="T12" fmla="*/ 1267191065 w 46"/>
                <a:gd name="T13" fmla="*/ 2147481482 h 26"/>
                <a:gd name="T14" fmla="*/ 1267191065 w 46"/>
                <a:gd name="T15" fmla="*/ 2147481482 h 26"/>
                <a:gd name="T16" fmla="*/ 1267191065 w 46"/>
                <a:gd name="T17" fmla="*/ 2147481482 h 26"/>
                <a:gd name="T18" fmla="*/ 1267191065 w 46"/>
                <a:gd name="T19" fmla="*/ 2147481482 h 26"/>
                <a:gd name="T20" fmla="*/ 1267191065 w 46"/>
                <a:gd name="T21" fmla="*/ 2147481482 h 26"/>
                <a:gd name="T22" fmla="*/ 1267191065 w 46"/>
                <a:gd name="T23" fmla="*/ 2147481482 h 26"/>
                <a:gd name="T24" fmla="*/ 1267191065 w 46"/>
                <a:gd name="T25" fmla="*/ 2147481482 h 26"/>
                <a:gd name="T26" fmla="*/ 1267191065 w 46"/>
                <a:gd name="T27" fmla="*/ 2147481482 h 26"/>
                <a:gd name="T28" fmla="*/ 1267191065 w 46"/>
                <a:gd name="T29" fmla="*/ 2147481482 h 26"/>
                <a:gd name="T30" fmla="*/ 1267191065 w 46"/>
                <a:gd name="T31" fmla="*/ 2147481482 h 26"/>
                <a:gd name="T32" fmla="*/ 1267191065 w 46"/>
                <a:gd name="T33" fmla="*/ 2147481482 h 26"/>
                <a:gd name="T34" fmla="*/ 1267191065 w 46"/>
                <a:gd name="T35" fmla="*/ 2147481482 h 26"/>
                <a:gd name="T36" fmla="*/ 1267191065 w 46"/>
                <a:gd name="T37" fmla="*/ 2147481482 h 26"/>
                <a:gd name="T38" fmla="*/ 1267191065 w 46"/>
                <a:gd name="T39" fmla="*/ 2147481482 h 26"/>
                <a:gd name="T40" fmla="*/ 0 w 46"/>
                <a:gd name="T41" fmla="*/ 2147481482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6"/>
                <a:gd name="T64" fmla="*/ 0 h 26"/>
                <a:gd name="T65" fmla="*/ 46 w 46"/>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6" h="26">
                  <a:moveTo>
                    <a:pt x="0" y="4"/>
                  </a:moveTo>
                  <a:lnTo>
                    <a:pt x="12" y="4"/>
                  </a:lnTo>
                  <a:lnTo>
                    <a:pt x="22" y="2"/>
                  </a:lnTo>
                  <a:lnTo>
                    <a:pt x="34" y="0"/>
                  </a:lnTo>
                  <a:lnTo>
                    <a:pt x="46" y="0"/>
                  </a:lnTo>
                  <a:lnTo>
                    <a:pt x="46" y="4"/>
                  </a:lnTo>
                  <a:lnTo>
                    <a:pt x="46" y="8"/>
                  </a:lnTo>
                  <a:lnTo>
                    <a:pt x="42" y="8"/>
                  </a:lnTo>
                  <a:lnTo>
                    <a:pt x="44" y="12"/>
                  </a:lnTo>
                  <a:lnTo>
                    <a:pt x="46" y="12"/>
                  </a:lnTo>
                  <a:lnTo>
                    <a:pt x="46" y="18"/>
                  </a:lnTo>
                  <a:lnTo>
                    <a:pt x="40" y="20"/>
                  </a:lnTo>
                  <a:lnTo>
                    <a:pt x="36" y="22"/>
                  </a:lnTo>
                  <a:lnTo>
                    <a:pt x="32" y="24"/>
                  </a:lnTo>
                  <a:lnTo>
                    <a:pt x="28" y="24"/>
                  </a:lnTo>
                  <a:lnTo>
                    <a:pt x="28" y="26"/>
                  </a:lnTo>
                  <a:lnTo>
                    <a:pt x="22" y="18"/>
                  </a:lnTo>
                  <a:lnTo>
                    <a:pt x="18" y="14"/>
                  </a:lnTo>
                  <a:lnTo>
                    <a:pt x="12" y="12"/>
                  </a:lnTo>
                  <a:lnTo>
                    <a:pt x="6" y="10"/>
                  </a:lnTo>
                  <a:lnTo>
                    <a:pt x="0" y="4"/>
                  </a:lnTo>
                  <a:close/>
                </a:path>
              </a:pathLst>
            </a:custGeom>
            <a:solidFill>
              <a:srgbClr val="C0C0C0"/>
            </a:solidFill>
            <a:ln w="12700">
              <a:solidFill>
                <a:schemeClr val="bg1"/>
              </a:solidFill>
              <a:round/>
              <a:headEnd/>
              <a:tailEnd/>
            </a:ln>
          </p:spPr>
          <p:txBody>
            <a:bodyPr/>
            <a:lstStyle/>
            <a:p>
              <a:endParaRPr lang="en-GB"/>
            </a:p>
          </p:txBody>
        </p:sp>
        <p:sp>
          <p:nvSpPr>
            <p:cNvPr id="58885" name="Freeform 180"/>
            <p:cNvSpPr>
              <a:spLocks/>
            </p:cNvSpPr>
            <p:nvPr/>
          </p:nvSpPr>
          <p:spPr bwMode="auto">
            <a:xfrm>
              <a:off x="2307" y="2231"/>
              <a:ext cx="44" cy="62"/>
            </a:xfrm>
            <a:custGeom>
              <a:avLst/>
              <a:gdLst>
                <a:gd name="T0" fmla="*/ 2147481367 w 44"/>
                <a:gd name="T1" fmla="*/ 2147481583 h 62"/>
                <a:gd name="T2" fmla="*/ 2147481367 w 44"/>
                <a:gd name="T3" fmla="*/ 2147481583 h 62"/>
                <a:gd name="T4" fmla="*/ 2147481367 w 44"/>
                <a:gd name="T5" fmla="*/ 2147481583 h 62"/>
                <a:gd name="T6" fmla="*/ 2147481367 w 44"/>
                <a:gd name="T7" fmla="*/ 2147481583 h 62"/>
                <a:gd name="T8" fmla="*/ 2147481367 w 44"/>
                <a:gd name="T9" fmla="*/ 2147481583 h 62"/>
                <a:gd name="T10" fmla="*/ 0 w 44"/>
                <a:gd name="T11" fmla="*/ 2147481583 h 62"/>
                <a:gd name="T12" fmla="*/ 2147481367 w 44"/>
                <a:gd name="T13" fmla="*/ 2147481583 h 62"/>
                <a:gd name="T14" fmla="*/ 2147481367 w 44"/>
                <a:gd name="T15" fmla="*/ 2147481583 h 62"/>
                <a:gd name="T16" fmla="*/ 2147481367 w 44"/>
                <a:gd name="T17" fmla="*/ 2147481583 h 62"/>
                <a:gd name="T18" fmla="*/ 2147481367 w 44"/>
                <a:gd name="T19" fmla="*/ 0 h 62"/>
                <a:gd name="T20" fmla="*/ 2147481367 w 44"/>
                <a:gd name="T21" fmla="*/ 2147481583 h 62"/>
                <a:gd name="T22" fmla="*/ 2147481367 w 44"/>
                <a:gd name="T23" fmla="*/ 2147481583 h 62"/>
                <a:gd name="T24" fmla="*/ 2147481367 w 44"/>
                <a:gd name="T25" fmla="*/ 2147481583 h 62"/>
                <a:gd name="T26" fmla="*/ 2147481367 w 44"/>
                <a:gd name="T27" fmla="*/ 2147481583 h 62"/>
                <a:gd name="T28" fmla="*/ 2147481367 w 44"/>
                <a:gd name="T29" fmla="*/ 2147481583 h 62"/>
                <a:gd name="T30" fmla="*/ 2147481367 w 44"/>
                <a:gd name="T31" fmla="*/ 2147481583 h 62"/>
                <a:gd name="T32" fmla="*/ 2147481367 w 44"/>
                <a:gd name="T33" fmla="*/ 2147481583 h 62"/>
                <a:gd name="T34" fmla="*/ 2147481367 w 44"/>
                <a:gd name="T35" fmla="*/ 2147481583 h 62"/>
                <a:gd name="T36" fmla="*/ 2147481367 w 44"/>
                <a:gd name="T37" fmla="*/ 2147481583 h 62"/>
                <a:gd name="T38" fmla="*/ 2147481367 w 44"/>
                <a:gd name="T39" fmla="*/ 2147481583 h 62"/>
                <a:gd name="T40" fmla="*/ 2147481367 w 44"/>
                <a:gd name="T41" fmla="*/ 2147481583 h 62"/>
                <a:gd name="T42" fmla="*/ 2147481367 w 44"/>
                <a:gd name="T43" fmla="*/ 2147481583 h 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62"/>
                <a:gd name="T68" fmla="*/ 44 w 44"/>
                <a:gd name="T69" fmla="*/ 62 h 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62">
                  <a:moveTo>
                    <a:pt x="26" y="62"/>
                  </a:moveTo>
                  <a:lnTo>
                    <a:pt x="18" y="54"/>
                  </a:lnTo>
                  <a:lnTo>
                    <a:pt x="10" y="48"/>
                  </a:lnTo>
                  <a:lnTo>
                    <a:pt x="6" y="40"/>
                  </a:lnTo>
                  <a:lnTo>
                    <a:pt x="2" y="32"/>
                  </a:lnTo>
                  <a:lnTo>
                    <a:pt x="0" y="20"/>
                  </a:lnTo>
                  <a:lnTo>
                    <a:pt x="4" y="14"/>
                  </a:lnTo>
                  <a:lnTo>
                    <a:pt x="10" y="8"/>
                  </a:lnTo>
                  <a:lnTo>
                    <a:pt x="16" y="2"/>
                  </a:lnTo>
                  <a:lnTo>
                    <a:pt x="24" y="0"/>
                  </a:lnTo>
                  <a:lnTo>
                    <a:pt x="30" y="2"/>
                  </a:lnTo>
                  <a:lnTo>
                    <a:pt x="34" y="4"/>
                  </a:lnTo>
                  <a:lnTo>
                    <a:pt x="36" y="8"/>
                  </a:lnTo>
                  <a:lnTo>
                    <a:pt x="38" y="14"/>
                  </a:lnTo>
                  <a:lnTo>
                    <a:pt x="40" y="24"/>
                  </a:lnTo>
                  <a:lnTo>
                    <a:pt x="44" y="34"/>
                  </a:lnTo>
                  <a:lnTo>
                    <a:pt x="42" y="38"/>
                  </a:lnTo>
                  <a:lnTo>
                    <a:pt x="40" y="44"/>
                  </a:lnTo>
                  <a:lnTo>
                    <a:pt x="36" y="50"/>
                  </a:lnTo>
                  <a:lnTo>
                    <a:pt x="30" y="56"/>
                  </a:lnTo>
                  <a:lnTo>
                    <a:pt x="24" y="60"/>
                  </a:lnTo>
                  <a:lnTo>
                    <a:pt x="26" y="62"/>
                  </a:lnTo>
                  <a:close/>
                </a:path>
              </a:pathLst>
            </a:custGeom>
            <a:solidFill>
              <a:srgbClr val="C0C0C0"/>
            </a:solidFill>
            <a:ln w="12700">
              <a:solidFill>
                <a:schemeClr val="bg1"/>
              </a:solidFill>
              <a:round/>
              <a:headEnd/>
              <a:tailEnd/>
            </a:ln>
          </p:spPr>
          <p:txBody>
            <a:bodyPr/>
            <a:lstStyle/>
            <a:p>
              <a:endParaRPr lang="en-GB"/>
            </a:p>
          </p:txBody>
        </p:sp>
        <p:sp>
          <p:nvSpPr>
            <p:cNvPr id="58886" name="Freeform 181"/>
            <p:cNvSpPr>
              <a:spLocks/>
            </p:cNvSpPr>
            <p:nvPr/>
          </p:nvSpPr>
          <p:spPr bwMode="auto">
            <a:xfrm>
              <a:off x="2526" y="2211"/>
              <a:ext cx="31" cy="98"/>
            </a:xfrm>
            <a:custGeom>
              <a:avLst/>
              <a:gdLst>
                <a:gd name="T0" fmla="*/ 1002329962 w 32"/>
                <a:gd name="T1" fmla="*/ 2147481443 h 98"/>
                <a:gd name="T2" fmla="*/ 1002329962 w 32"/>
                <a:gd name="T3" fmla="*/ 2147481443 h 98"/>
                <a:gd name="T4" fmla="*/ 1002329962 w 32"/>
                <a:gd name="T5" fmla="*/ 2147481443 h 98"/>
                <a:gd name="T6" fmla="*/ 1002329962 w 32"/>
                <a:gd name="T7" fmla="*/ 2147481443 h 98"/>
                <a:gd name="T8" fmla="*/ 1002329962 w 32"/>
                <a:gd name="T9" fmla="*/ 2147481443 h 98"/>
                <a:gd name="T10" fmla="*/ 1002329962 w 32"/>
                <a:gd name="T11" fmla="*/ 2147481443 h 98"/>
                <a:gd name="T12" fmla="*/ 1002329962 w 32"/>
                <a:gd name="T13" fmla="*/ 2147481443 h 98"/>
                <a:gd name="T14" fmla="*/ 1002329962 w 32"/>
                <a:gd name="T15" fmla="*/ 2147481443 h 98"/>
                <a:gd name="T16" fmla="*/ 1002329962 w 32"/>
                <a:gd name="T17" fmla="*/ 2147481443 h 98"/>
                <a:gd name="T18" fmla="*/ 1002329962 w 32"/>
                <a:gd name="T19" fmla="*/ 2147481443 h 98"/>
                <a:gd name="T20" fmla="*/ 1002329962 w 32"/>
                <a:gd name="T21" fmla="*/ 2147481443 h 98"/>
                <a:gd name="T22" fmla="*/ 1002329962 w 32"/>
                <a:gd name="T23" fmla="*/ 2147481443 h 98"/>
                <a:gd name="T24" fmla="*/ 1002329962 w 32"/>
                <a:gd name="T25" fmla="*/ 2147481443 h 98"/>
                <a:gd name="T26" fmla="*/ 1002329962 w 32"/>
                <a:gd name="T27" fmla="*/ 2147481443 h 98"/>
                <a:gd name="T28" fmla="*/ 1002329962 w 32"/>
                <a:gd name="T29" fmla="*/ 2147481443 h 98"/>
                <a:gd name="T30" fmla="*/ 0 w 32"/>
                <a:gd name="T31" fmla="*/ 0 h 98"/>
                <a:gd name="T32" fmla="*/ 1002329962 w 32"/>
                <a:gd name="T33" fmla="*/ 0 h 98"/>
                <a:gd name="T34" fmla="*/ 1002329962 w 32"/>
                <a:gd name="T35" fmla="*/ 2147481443 h 98"/>
                <a:gd name="T36" fmla="*/ 1002329962 w 32"/>
                <a:gd name="T37" fmla="*/ 2147481443 h 98"/>
                <a:gd name="T38" fmla="*/ 1002329962 w 32"/>
                <a:gd name="T39" fmla="*/ 2147481443 h 98"/>
                <a:gd name="T40" fmla="*/ 1002329962 w 32"/>
                <a:gd name="T41" fmla="*/ 2147481443 h 98"/>
                <a:gd name="T42" fmla="*/ 1002329962 w 32"/>
                <a:gd name="T43" fmla="*/ 2147481443 h 98"/>
                <a:gd name="T44" fmla="*/ 1002329962 w 32"/>
                <a:gd name="T45" fmla="*/ 2147481443 h 98"/>
                <a:gd name="T46" fmla="*/ 1002329962 w 32"/>
                <a:gd name="T47" fmla="*/ 2147481443 h 98"/>
                <a:gd name="T48" fmla="*/ 1002329962 w 32"/>
                <a:gd name="T49" fmla="*/ 2147481443 h 98"/>
                <a:gd name="T50" fmla="*/ 1002329962 w 32"/>
                <a:gd name="T51" fmla="*/ 2147481443 h 98"/>
                <a:gd name="T52" fmla="*/ 1002329962 w 32"/>
                <a:gd name="T53" fmla="*/ 2147481443 h 98"/>
                <a:gd name="T54" fmla="*/ 1002329962 w 32"/>
                <a:gd name="T55" fmla="*/ 2147481443 h 98"/>
                <a:gd name="T56" fmla="*/ 1002329962 w 32"/>
                <a:gd name="T57" fmla="*/ 2147481443 h 98"/>
                <a:gd name="T58" fmla="*/ 1002329962 w 32"/>
                <a:gd name="T59" fmla="*/ 2147481443 h 9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98"/>
                <a:gd name="T92" fmla="*/ 32 w 32"/>
                <a:gd name="T93" fmla="*/ 98 h 9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98">
                  <a:moveTo>
                    <a:pt x="22" y="98"/>
                  </a:moveTo>
                  <a:lnTo>
                    <a:pt x="14" y="90"/>
                  </a:lnTo>
                  <a:lnTo>
                    <a:pt x="8" y="82"/>
                  </a:lnTo>
                  <a:lnTo>
                    <a:pt x="12" y="80"/>
                  </a:lnTo>
                  <a:lnTo>
                    <a:pt x="12" y="54"/>
                  </a:lnTo>
                  <a:lnTo>
                    <a:pt x="10" y="48"/>
                  </a:lnTo>
                  <a:lnTo>
                    <a:pt x="10" y="44"/>
                  </a:lnTo>
                  <a:lnTo>
                    <a:pt x="10" y="38"/>
                  </a:lnTo>
                  <a:lnTo>
                    <a:pt x="8" y="32"/>
                  </a:lnTo>
                  <a:lnTo>
                    <a:pt x="6" y="30"/>
                  </a:lnTo>
                  <a:lnTo>
                    <a:pt x="6" y="28"/>
                  </a:lnTo>
                  <a:lnTo>
                    <a:pt x="8" y="22"/>
                  </a:lnTo>
                  <a:lnTo>
                    <a:pt x="6" y="16"/>
                  </a:lnTo>
                  <a:lnTo>
                    <a:pt x="4" y="12"/>
                  </a:lnTo>
                  <a:lnTo>
                    <a:pt x="2" y="6"/>
                  </a:lnTo>
                  <a:lnTo>
                    <a:pt x="0" y="0"/>
                  </a:lnTo>
                  <a:lnTo>
                    <a:pt x="20" y="0"/>
                  </a:lnTo>
                  <a:lnTo>
                    <a:pt x="16" y="4"/>
                  </a:lnTo>
                  <a:lnTo>
                    <a:pt x="16" y="10"/>
                  </a:lnTo>
                  <a:lnTo>
                    <a:pt x="16" y="14"/>
                  </a:lnTo>
                  <a:lnTo>
                    <a:pt x="18" y="18"/>
                  </a:lnTo>
                  <a:lnTo>
                    <a:pt x="26" y="24"/>
                  </a:lnTo>
                  <a:lnTo>
                    <a:pt x="26" y="28"/>
                  </a:lnTo>
                  <a:lnTo>
                    <a:pt x="26" y="44"/>
                  </a:lnTo>
                  <a:lnTo>
                    <a:pt x="28" y="56"/>
                  </a:lnTo>
                  <a:lnTo>
                    <a:pt x="28" y="68"/>
                  </a:lnTo>
                  <a:lnTo>
                    <a:pt x="30" y="90"/>
                  </a:lnTo>
                  <a:lnTo>
                    <a:pt x="30" y="92"/>
                  </a:lnTo>
                  <a:lnTo>
                    <a:pt x="32" y="94"/>
                  </a:lnTo>
                  <a:lnTo>
                    <a:pt x="22" y="98"/>
                  </a:lnTo>
                  <a:close/>
                </a:path>
              </a:pathLst>
            </a:custGeom>
            <a:solidFill>
              <a:srgbClr val="C0C0C0"/>
            </a:solidFill>
            <a:ln w="12700">
              <a:solidFill>
                <a:schemeClr val="bg1"/>
              </a:solidFill>
              <a:round/>
              <a:headEnd/>
              <a:tailEnd/>
            </a:ln>
          </p:spPr>
          <p:txBody>
            <a:bodyPr/>
            <a:lstStyle/>
            <a:p>
              <a:endParaRPr lang="en-GB"/>
            </a:p>
          </p:txBody>
        </p:sp>
        <p:sp>
          <p:nvSpPr>
            <p:cNvPr id="58887" name="Freeform 182"/>
            <p:cNvSpPr>
              <a:spLocks/>
            </p:cNvSpPr>
            <p:nvPr/>
          </p:nvSpPr>
          <p:spPr bwMode="auto">
            <a:xfrm>
              <a:off x="2689" y="2381"/>
              <a:ext cx="30" cy="26"/>
            </a:xfrm>
            <a:custGeom>
              <a:avLst/>
              <a:gdLst>
                <a:gd name="T0" fmla="*/ 2147481566 w 30"/>
                <a:gd name="T1" fmla="*/ 2147481482 h 26"/>
                <a:gd name="T2" fmla="*/ 2147481566 w 30"/>
                <a:gd name="T3" fmla="*/ 2147481482 h 26"/>
                <a:gd name="T4" fmla="*/ 2147481566 w 30"/>
                <a:gd name="T5" fmla="*/ 2147481482 h 26"/>
                <a:gd name="T6" fmla="*/ 0 w 30"/>
                <a:gd name="T7" fmla="*/ 2147481482 h 26"/>
                <a:gd name="T8" fmla="*/ 2147481566 w 30"/>
                <a:gd name="T9" fmla="*/ 2147481482 h 26"/>
                <a:gd name="T10" fmla="*/ 2147481566 w 30"/>
                <a:gd name="T11" fmla="*/ 2147481482 h 26"/>
                <a:gd name="T12" fmla="*/ 2147481566 w 30"/>
                <a:gd name="T13" fmla="*/ 0 h 26"/>
                <a:gd name="T14" fmla="*/ 2147481566 w 30"/>
                <a:gd name="T15" fmla="*/ 2147481482 h 26"/>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6"/>
                <a:gd name="T26" fmla="*/ 30 w 30"/>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6">
                  <a:moveTo>
                    <a:pt x="30" y="26"/>
                  </a:moveTo>
                  <a:lnTo>
                    <a:pt x="20" y="26"/>
                  </a:lnTo>
                  <a:lnTo>
                    <a:pt x="12" y="26"/>
                  </a:lnTo>
                  <a:lnTo>
                    <a:pt x="0" y="24"/>
                  </a:lnTo>
                  <a:lnTo>
                    <a:pt x="6" y="2"/>
                  </a:lnTo>
                  <a:lnTo>
                    <a:pt x="30" y="4"/>
                  </a:lnTo>
                  <a:lnTo>
                    <a:pt x="30" y="0"/>
                  </a:lnTo>
                  <a:lnTo>
                    <a:pt x="30" y="26"/>
                  </a:lnTo>
                  <a:close/>
                </a:path>
              </a:pathLst>
            </a:custGeom>
            <a:solidFill>
              <a:srgbClr val="C0C0C0"/>
            </a:solidFill>
            <a:ln w="12700">
              <a:solidFill>
                <a:schemeClr val="bg1"/>
              </a:solidFill>
              <a:round/>
              <a:headEnd/>
              <a:tailEnd/>
            </a:ln>
          </p:spPr>
          <p:txBody>
            <a:bodyPr/>
            <a:lstStyle/>
            <a:p>
              <a:endParaRPr lang="en-GB"/>
            </a:p>
          </p:txBody>
        </p:sp>
        <p:sp>
          <p:nvSpPr>
            <p:cNvPr id="58888" name="Freeform 184"/>
            <p:cNvSpPr>
              <a:spLocks/>
            </p:cNvSpPr>
            <p:nvPr/>
          </p:nvSpPr>
          <p:spPr bwMode="auto">
            <a:xfrm>
              <a:off x="3056" y="1721"/>
              <a:ext cx="22" cy="14"/>
            </a:xfrm>
            <a:custGeom>
              <a:avLst/>
              <a:gdLst>
                <a:gd name="T0" fmla="*/ 2147481367 w 22"/>
                <a:gd name="T1" fmla="*/ 2147481527 h 14"/>
                <a:gd name="T2" fmla="*/ 0 w 22"/>
                <a:gd name="T3" fmla="*/ 2147481527 h 14"/>
                <a:gd name="T4" fmla="*/ 0 w 22"/>
                <a:gd name="T5" fmla="*/ 2147481527 h 14"/>
                <a:gd name="T6" fmla="*/ 2147481367 w 22"/>
                <a:gd name="T7" fmla="*/ 2147481527 h 14"/>
                <a:gd name="T8" fmla="*/ 2147481367 w 22"/>
                <a:gd name="T9" fmla="*/ 2147481527 h 14"/>
                <a:gd name="T10" fmla="*/ 2147481367 w 22"/>
                <a:gd name="T11" fmla="*/ 0 h 14"/>
                <a:gd name="T12" fmla="*/ 2147481367 w 22"/>
                <a:gd name="T13" fmla="*/ 2147481527 h 14"/>
                <a:gd name="T14" fmla="*/ 2147481367 w 22"/>
                <a:gd name="T15" fmla="*/ 2147481527 h 14"/>
                <a:gd name="T16" fmla="*/ 2147481367 w 22"/>
                <a:gd name="T17" fmla="*/ 0 h 14"/>
                <a:gd name="T18" fmla="*/ 2147481367 w 22"/>
                <a:gd name="T19" fmla="*/ 2147481527 h 14"/>
                <a:gd name="T20" fmla="*/ 2147481367 w 22"/>
                <a:gd name="T21" fmla="*/ 2147481527 h 14"/>
                <a:gd name="T22" fmla="*/ 2147481367 w 22"/>
                <a:gd name="T23" fmla="*/ 214748152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4"/>
                <a:gd name="T38" fmla="*/ 22 w 22"/>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4">
                  <a:moveTo>
                    <a:pt x="10" y="14"/>
                  </a:moveTo>
                  <a:lnTo>
                    <a:pt x="0" y="14"/>
                  </a:lnTo>
                  <a:lnTo>
                    <a:pt x="0" y="10"/>
                  </a:lnTo>
                  <a:lnTo>
                    <a:pt x="2" y="8"/>
                  </a:lnTo>
                  <a:lnTo>
                    <a:pt x="4" y="4"/>
                  </a:lnTo>
                  <a:lnTo>
                    <a:pt x="8" y="0"/>
                  </a:lnTo>
                  <a:lnTo>
                    <a:pt x="10" y="4"/>
                  </a:lnTo>
                  <a:lnTo>
                    <a:pt x="14" y="4"/>
                  </a:lnTo>
                  <a:lnTo>
                    <a:pt x="22" y="0"/>
                  </a:lnTo>
                  <a:lnTo>
                    <a:pt x="22" y="6"/>
                  </a:lnTo>
                  <a:lnTo>
                    <a:pt x="18" y="10"/>
                  </a:lnTo>
                  <a:lnTo>
                    <a:pt x="10" y="14"/>
                  </a:lnTo>
                  <a:close/>
                </a:path>
              </a:pathLst>
            </a:custGeom>
            <a:solidFill>
              <a:srgbClr val="C0C0C0"/>
            </a:solidFill>
            <a:ln w="12700">
              <a:solidFill>
                <a:schemeClr val="bg1"/>
              </a:solidFill>
              <a:round/>
              <a:headEnd/>
              <a:tailEnd/>
            </a:ln>
          </p:spPr>
          <p:txBody>
            <a:bodyPr/>
            <a:lstStyle/>
            <a:p>
              <a:endParaRPr lang="en-GB"/>
            </a:p>
          </p:txBody>
        </p:sp>
        <p:sp>
          <p:nvSpPr>
            <p:cNvPr id="58889" name="Freeform 185"/>
            <p:cNvSpPr>
              <a:spLocks/>
            </p:cNvSpPr>
            <p:nvPr/>
          </p:nvSpPr>
          <p:spPr bwMode="auto">
            <a:xfrm>
              <a:off x="3128" y="1091"/>
              <a:ext cx="28" cy="16"/>
            </a:xfrm>
            <a:custGeom>
              <a:avLst/>
              <a:gdLst>
                <a:gd name="T0" fmla="*/ 2147481527 w 28"/>
                <a:gd name="T1" fmla="*/ 2147481088 h 16"/>
                <a:gd name="T2" fmla="*/ 2147481527 w 28"/>
                <a:gd name="T3" fmla="*/ 2147481088 h 16"/>
                <a:gd name="T4" fmla="*/ 2147481527 w 28"/>
                <a:gd name="T5" fmla="*/ 2147481088 h 16"/>
                <a:gd name="T6" fmla="*/ 2147481527 w 28"/>
                <a:gd name="T7" fmla="*/ 2147481088 h 16"/>
                <a:gd name="T8" fmla="*/ 2147481527 w 28"/>
                <a:gd name="T9" fmla="*/ 2147481088 h 16"/>
                <a:gd name="T10" fmla="*/ 2147481527 w 28"/>
                <a:gd name="T11" fmla="*/ 2147481088 h 16"/>
                <a:gd name="T12" fmla="*/ 0 w 28"/>
                <a:gd name="T13" fmla="*/ 2147481088 h 16"/>
                <a:gd name="T14" fmla="*/ 2147481527 w 28"/>
                <a:gd name="T15" fmla="*/ 0 h 16"/>
                <a:gd name="T16" fmla="*/ 2147481527 w 28"/>
                <a:gd name="T17" fmla="*/ 2147481088 h 16"/>
                <a:gd name="T18" fmla="*/ 2147481527 w 28"/>
                <a:gd name="T19" fmla="*/ 2147481088 h 16"/>
                <a:gd name="T20" fmla="*/ 2147481527 w 28"/>
                <a:gd name="T21" fmla="*/ 2147481088 h 16"/>
                <a:gd name="T22" fmla="*/ 2147481527 w 28"/>
                <a:gd name="T23" fmla="*/ 2147481088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6"/>
                <a:gd name="T38" fmla="*/ 28 w 28"/>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6">
                  <a:moveTo>
                    <a:pt x="28" y="10"/>
                  </a:moveTo>
                  <a:lnTo>
                    <a:pt x="22" y="14"/>
                  </a:lnTo>
                  <a:lnTo>
                    <a:pt x="14" y="16"/>
                  </a:lnTo>
                  <a:lnTo>
                    <a:pt x="8" y="16"/>
                  </a:lnTo>
                  <a:lnTo>
                    <a:pt x="4" y="12"/>
                  </a:lnTo>
                  <a:lnTo>
                    <a:pt x="2" y="8"/>
                  </a:lnTo>
                  <a:lnTo>
                    <a:pt x="0" y="2"/>
                  </a:lnTo>
                  <a:lnTo>
                    <a:pt x="8" y="0"/>
                  </a:lnTo>
                  <a:lnTo>
                    <a:pt x="12" y="2"/>
                  </a:lnTo>
                  <a:lnTo>
                    <a:pt x="16" y="2"/>
                  </a:lnTo>
                  <a:lnTo>
                    <a:pt x="20" y="4"/>
                  </a:lnTo>
                  <a:lnTo>
                    <a:pt x="28" y="10"/>
                  </a:lnTo>
                  <a:close/>
                </a:path>
              </a:pathLst>
            </a:custGeom>
            <a:solidFill>
              <a:srgbClr val="C0C0C0"/>
            </a:solidFill>
            <a:ln w="12700">
              <a:solidFill>
                <a:schemeClr val="bg1"/>
              </a:solidFill>
              <a:round/>
              <a:headEnd/>
              <a:tailEnd/>
            </a:ln>
          </p:spPr>
          <p:txBody>
            <a:bodyPr/>
            <a:lstStyle/>
            <a:p>
              <a:endParaRPr lang="en-GB"/>
            </a:p>
          </p:txBody>
        </p:sp>
        <p:sp>
          <p:nvSpPr>
            <p:cNvPr id="58890" name="Freeform 186"/>
            <p:cNvSpPr>
              <a:spLocks/>
            </p:cNvSpPr>
            <p:nvPr/>
          </p:nvSpPr>
          <p:spPr bwMode="auto">
            <a:xfrm>
              <a:off x="2906" y="1729"/>
              <a:ext cx="46" cy="8"/>
            </a:xfrm>
            <a:custGeom>
              <a:avLst/>
              <a:gdLst>
                <a:gd name="T0" fmla="*/ 2147481400 w 46"/>
                <a:gd name="T1" fmla="*/ 2147481088 h 8"/>
                <a:gd name="T2" fmla="*/ 2147481400 w 46"/>
                <a:gd name="T3" fmla="*/ 2147481088 h 8"/>
                <a:gd name="T4" fmla="*/ 0 w 46"/>
                <a:gd name="T5" fmla="*/ 0 h 8"/>
                <a:gd name="T6" fmla="*/ 2147481400 w 46"/>
                <a:gd name="T7" fmla="*/ 2147481088 h 8"/>
                <a:gd name="T8" fmla="*/ 2147481400 w 46"/>
                <a:gd name="T9" fmla="*/ 2147481088 h 8"/>
                <a:gd name="T10" fmla="*/ 2147481400 w 46"/>
                <a:gd name="T11" fmla="*/ 2147481088 h 8"/>
                <a:gd name="T12" fmla="*/ 2147481400 w 46"/>
                <a:gd name="T13" fmla="*/ 2147481088 h 8"/>
                <a:gd name="T14" fmla="*/ 2147481400 w 46"/>
                <a:gd name="T15" fmla="*/ 2147481088 h 8"/>
                <a:gd name="T16" fmla="*/ 2147481400 w 46"/>
                <a:gd name="T17" fmla="*/ 2147481088 h 8"/>
                <a:gd name="T18" fmla="*/ 2147481400 w 46"/>
                <a:gd name="T19" fmla="*/ 0 h 8"/>
                <a:gd name="T20" fmla="*/ 2147481400 w 46"/>
                <a:gd name="T21" fmla="*/ 214748108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8"/>
                <a:gd name="T35" fmla="*/ 46 w 46"/>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8">
                  <a:moveTo>
                    <a:pt x="22" y="2"/>
                  </a:moveTo>
                  <a:lnTo>
                    <a:pt x="10" y="2"/>
                  </a:lnTo>
                  <a:lnTo>
                    <a:pt x="0" y="0"/>
                  </a:lnTo>
                  <a:lnTo>
                    <a:pt x="4" y="2"/>
                  </a:lnTo>
                  <a:lnTo>
                    <a:pt x="10" y="6"/>
                  </a:lnTo>
                  <a:lnTo>
                    <a:pt x="24" y="8"/>
                  </a:lnTo>
                  <a:lnTo>
                    <a:pt x="36" y="8"/>
                  </a:lnTo>
                  <a:lnTo>
                    <a:pt x="46" y="6"/>
                  </a:lnTo>
                  <a:lnTo>
                    <a:pt x="40" y="2"/>
                  </a:lnTo>
                  <a:lnTo>
                    <a:pt x="34" y="0"/>
                  </a:lnTo>
                  <a:lnTo>
                    <a:pt x="22" y="2"/>
                  </a:lnTo>
                  <a:close/>
                </a:path>
              </a:pathLst>
            </a:custGeom>
            <a:solidFill>
              <a:srgbClr val="C0C0C0"/>
            </a:solidFill>
            <a:ln w="12700">
              <a:solidFill>
                <a:schemeClr val="bg1"/>
              </a:solidFill>
              <a:round/>
              <a:headEnd/>
              <a:tailEnd/>
            </a:ln>
          </p:spPr>
          <p:txBody>
            <a:bodyPr/>
            <a:lstStyle/>
            <a:p>
              <a:endParaRPr lang="en-GB"/>
            </a:p>
          </p:txBody>
        </p:sp>
        <p:sp>
          <p:nvSpPr>
            <p:cNvPr id="58891" name="Freeform 187"/>
            <p:cNvSpPr>
              <a:spLocks/>
            </p:cNvSpPr>
            <p:nvPr/>
          </p:nvSpPr>
          <p:spPr bwMode="auto">
            <a:xfrm>
              <a:off x="2563" y="1641"/>
              <a:ext cx="16" cy="10"/>
            </a:xfrm>
            <a:custGeom>
              <a:avLst/>
              <a:gdLst>
                <a:gd name="T0" fmla="*/ 2147481088 w 16"/>
                <a:gd name="T1" fmla="*/ 2147481293 h 10"/>
                <a:gd name="T2" fmla="*/ 2147481088 w 16"/>
                <a:gd name="T3" fmla="*/ 0 h 10"/>
                <a:gd name="T4" fmla="*/ 2147481088 w 16"/>
                <a:gd name="T5" fmla="*/ 0 h 10"/>
                <a:gd name="T6" fmla="*/ 2147481088 w 16"/>
                <a:gd name="T7" fmla="*/ 0 h 10"/>
                <a:gd name="T8" fmla="*/ 2147481088 w 16"/>
                <a:gd name="T9" fmla="*/ 2147481293 h 10"/>
                <a:gd name="T10" fmla="*/ 0 w 16"/>
                <a:gd name="T11" fmla="*/ 2147481293 h 10"/>
                <a:gd name="T12" fmla="*/ 2147481088 w 16"/>
                <a:gd name="T13" fmla="*/ 2147481293 h 10"/>
                <a:gd name="T14" fmla="*/ 2147481088 w 16"/>
                <a:gd name="T15" fmla="*/ 2147481293 h 10"/>
                <a:gd name="T16" fmla="*/ 2147481088 w 16"/>
                <a:gd name="T17" fmla="*/ 2147481293 h 10"/>
                <a:gd name="T18" fmla="*/ 2147481088 w 16"/>
                <a:gd name="T19" fmla="*/ 2147481293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0"/>
                <a:gd name="T32" fmla="*/ 16 w 16"/>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0">
                  <a:moveTo>
                    <a:pt x="16" y="6"/>
                  </a:moveTo>
                  <a:lnTo>
                    <a:pt x="12" y="0"/>
                  </a:lnTo>
                  <a:lnTo>
                    <a:pt x="6" y="0"/>
                  </a:lnTo>
                  <a:lnTo>
                    <a:pt x="4" y="0"/>
                  </a:lnTo>
                  <a:lnTo>
                    <a:pt x="2" y="2"/>
                  </a:lnTo>
                  <a:lnTo>
                    <a:pt x="0" y="10"/>
                  </a:lnTo>
                  <a:lnTo>
                    <a:pt x="16" y="10"/>
                  </a:lnTo>
                  <a:lnTo>
                    <a:pt x="14" y="4"/>
                  </a:lnTo>
                  <a:lnTo>
                    <a:pt x="10" y="2"/>
                  </a:lnTo>
                  <a:lnTo>
                    <a:pt x="16" y="6"/>
                  </a:lnTo>
                  <a:close/>
                </a:path>
              </a:pathLst>
            </a:custGeom>
            <a:solidFill>
              <a:srgbClr val="C0C0C0"/>
            </a:solidFill>
            <a:ln w="12700">
              <a:solidFill>
                <a:schemeClr val="bg1"/>
              </a:solidFill>
              <a:round/>
              <a:headEnd/>
              <a:tailEnd/>
            </a:ln>
          </p:spPr>
          <p:txBody>
            <a:bodyPr/>
            <a:lstStyle/>
            <a:p>
              <a:endParaRPr lang="en-GB"/>
            </a:p>
          </p:txBody>
        </p:sp>
        <p:sp>
          <p:nvSpPr>
            <p:cNvPr id="58892" name="Freeform 189"/>
            <p:cNvSpPr>
              <a:spLocks/>
            </p:cNvSpPr>
            <p:nvPr/>
          </p:nvSpPr>
          <p:spPr bwMode="auto">
            <a:xfrm>
              <a:off x="2651" y="1617"/>
              <a:ext cx="28" cy="42"/>
            </a:xfrm>
            <a:custGeom>
              <a:avLst/>
              <a:gdLst>
                <a:gd name="T0" fmla="*/ 2147481527 w 28"/>
                <a:gd name="T1" fmla="*/ 2147481332 h 42"/>
                <a:gd name="T2" fmla="*/ 2147481527 w 28"/>
                <a:gd name="T3" fmla="*/ 2147481332 h 42"/>
                <a:gd name="T4" fmla="*/ 2147481527 w 28"/>
                <a:gd name="T5" fmla="*/ 0 h 42"/>
                <a:gd name="T6" fmla="*/ 2147481527 w 28"/>
                <a:gd name="T7" fmla="*/ 2147481332 h 42"/>
                <a:gd name="T8" fmla="*/ 2147481527 w 28"/>
                <a:gd name="T9" fmla="*/ 2147481332 h 42"/>
                <a:gd name="T10" fmla="*/ 2147481527 w 28"/>
                <a:gd name="T11" fmla="*/ 2147481332 h 42"/>
                <a:gd name="T12" fmla="*/ 2147481527 w 28"/>
                <a:gd name="T13" fmla="*/ 2147481332 h 42"/>
                <a:gd name="T14" fmla="*/ 2147481527 w 28"/>
                <a:gd name="T15" fmla="*/ 2147481332 h 42"/>
                <a:gd name="T16" fmla="*/ 2147481527 w 28"/>
                <a:gd name="T17" fmla="*/ 2147481332 h 42"/>
                <a:gd name="T18" fmla="*/ 2147481527 w 28"/>
                <a:gd name="T19" fmla="*/ 2147481332 h 42"/>
                <a:gd name="T20" fmla="*/ 2147481527 w 28"/>
                <a:gd name="T21" fmla="*/ 2147481332 h 42"/>
                <a:gd name="T22" fmla="*/ 2147481527 w 28"/>
                <a:gd name="T23" fmla="*/ 2147481332 h 42"/>
                <a:gd name="T24" fmla="*/ 2147481527 w 28"/>
                <a:gd name="T25" fmla="*/ 2147481332 h 42"/>
                <a:gd name="T26" fmla="*/ 2147481527 w 28"/>
                <a:gd name="T27" fmla="*/ 2147481332 h 42"/>
                <a:gd name="T28" fmla="*/ 0 w 28"/>
                <a:gd name="T29" fmla="*/ 2147481332 h 42"/>
                <a:gd name="T30" fmla="*/ 2147481527 w 28"/>
                <a:gd name="T31" fmla="*/ 2147481332 h 42"/>
                <a:gd name="T32" fmla="*/ 2147481527 w 28"/>
                <a:gd name="T33" fmla="*/ 2147481332 h 42"/>
                <a:gd name="T34" fmla="*/ 2147481527 w 28"/>
                <a:gd name="T35" fmla="*/ 2147481332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
                <a:gd name="T55" fmla="*/ 0 h 42"/>
                <a:gd name="T56" fmla="*/ 28 w 28"/>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 h="42">
                  <a:moveTo>
                    <a:pt x="12" y="8"/>
                  </a:moveTo>
                  <a:lnTo>
                    <a:pt x="16" y="4"/>
                  </a:lnTo>
                  <a:lnTo>
                    <a:pt x="20" y="0"/>
                  </a:lnTo>
                  <a:lnTo>
                    <a:pt x="24" y="4"/>
                  </a:lnTo>
                  <a:lnTo>
                    <a:pt x="28" y="8"/>
                  </a:lnTo>
                  <a:lnTo>
                    <a:pt x="28" y="36"/>
                  </a:lnTo>
                  <a:lnTo>
                    <a:pt x="24" y="38"/>
                  </a:lnTo>
                  <a:lnTo>
                    <a:pt x="20" y="40"/>
                  </a:lnTo>
                  <a:lnTo>
                    <a:pt x="14" y="42"/>
                  </a:lnTo>
                  <a:lnTo>
                    <a:pt x="10" y="38"/>
                  </a:lnTo>
                  <a:lnTo>
                    <a:pt x="10" y="36"/>
                  </a:lnTo>
                  <a:lnTo>
                    <a:pt x="10" y="32"/>
                  </a:lnTo>
                  <a:lnTo>
                    <a:pt x="10" y="14"/>
                  </a:lnTo>
                  <a:lnTo>
                    <a:pt x="4" y="12"/>
                  </a:lnTo>
                  <a:lnTo>
                    <a:pt x="0" y="8"/>
                  </a:lnTo>
                  <a:lnTo>
                    <a:pt x="4" y="6"/>
                  </a:lnTo>
                  <a:lnTo>
                    <a:pt x="8" y="6"/>
                  </a:lnTo>
                  <a:lnTo>
                    <a:pt x="12" y="8"/>
                  </a:lnTo>
                  <a:close/>
                </a:path>
              </a:pathLst>
            </a:custGeom>
            <a:solidFill>
              <a:srgbClr val="C0C0C0"/>
            </a:solidFill>
            <a:ln w="12700">
              <a:solidFill>
                <a:schemeClr val="bg1"/>
              </a:solidFill>
              <a:round/>
              <a:headEnd/>
              <a:tailEnd/>
            </a:ln>
          </p:spPr>
          <p:txBody>
            <a:bodyPr/>
            <a:lstStyle/>
            <a:p>
              <a:endParaRPr lang="en-GB"/>
            </a:p>
          </p:txBody>
        </p:sp>
        <p:sp>
          <p:nvSpPr>
            <p:cNvPr id="58893" name="Freeform 190"/>
            <p:cNvSpPr>
              <a:spLocks/>
            </p:cNvSpPr>
            <p:nvPr/>
          </p:nvSpPr>
          <p:spPr bwMode="auto">
            <a:xfrm>
              <a:off x="2727" y="1677"/>
              <a:ext cx="44" cy="26"/>
            </a:xfrm>
            <a:custGeom>
              <a:avLst/>
              <a:gdLst>
                <a:gd name="T0" fmla="*/ 2147481367 w 44"/>
                <a:gd name="T1" fmla="*/ 2147481482 h 26"/>
                <a:gd name="T2" fmla="*/ 2147481367 w 44"/>
                <a:gd name="T3" fmla="*/ 2147481482 h 26"/>
                <a:gd name="T4" fmla="*/ 2147481367 w 44"/>
                <a:gd name="T5" fmla="*/ 2147481482 h 26"/>
                <a:gd name="T6" fmla="*/ 2147481367 w 44"/>
                <a:gd name="T7" fmla="*/ 2147481482 h 26"/>
                <a:gd name="T8" fmla="*/ 2147481367 w 44"/>
                <a:gd name="T9" fmla="*/ 2147481482 h 26"/>
                <a:gd name="T10" fmla="*/ 2147481367 w 44"/>
                <a:gd name="T11" fmla="*/ 2147481482 h 26"/>
                <a:gd name="T12" fmla="*/ 2147481367 w 44"/>
                <a:gd name="T13" fmla="*/ 2147481482 h 26"/>
                <a:gd name="T14" fmla="*/ 2147481367 w 44"/>
                <a:gd name="T15" fmla="*/ 2147481482 h 26"/>
                <a:gd name="T16" fmla="*/ 0 w 44"/>
                <a:gd name="T17" fmla="*/ 2147481482 h 26"/>
                <a:gd name="T18" fmla="*/ 0 w 44"/>
                <a:gd name="T19" fmla="*/ 2147481482 h 26"/>
                <a:gd name="T20" fmla="*/ 2147481367 w 44"/>
                <a:gd name="T21" fmla="*/ 0 h 26"/>
                <a:gd name="T22" fmla="*/ 2147481367 w 44"/>
                <a:gd name="T23" fmla="*/ 0 h 26"/>
                <a:gd name="T24" fmla="*/ 2147481367 w 44"/>
                <a:gd name="T25" fmla="*/ 2147481482 h 26"/>
                <a:gd name="T26" fmla="*/ 2147481367 w 44"/>
                <a:gd name="T27" fmla="*/ 2147481482 h 26"/>
                <a:gd name="T28" fmla="*/ 2147481367 w 44"/>
                <a:gd name="T29" fmla="*/ 2147481482 h 26"/>
                <a:gd name="T30" fmla="*/ 2147481367 w 44"/>
                <a:gd name="T31" fmla="*/ 0 h 26"/>
                <a:gd name="T32" fmla="*/ 2147481367 w 44"/>
                <a:gd name="T33" fmla="*/ 2147481482 h 26"/>
                <a:gd name="T34" fmla="*/ 2147481367 w 44"/>
                <a:gd name="T35" fmla="*/ 2147481482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26"/>
                <a:gd name="T56" fmla="*/ 44 w 44"/>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26">
                  <a:moveTo>
                    <a:pt x="44" y="12"/>
                  </a:moveTo>
                  <a:lnTo>
                    <a:pt x="42" y="16"/>
                  </a:lnTo>
                  <a:lnTo>
                    <a:pt x="42" y="20"/>
                  </a:lnTo>
                  <a:lnTo>
                    <a:pt x="42" y="24"/>
                  </a:lnTo>
                  <a:lnTo>
                    <a:pt x="42" y="26"/>
                  </a:lnTo>
                  <a:lnTo>
                    <a:pt x="32" y="24"/>
                  </a:lnTo>
                  <a:lnTo>
                    <a:pt x="18" y="16"/>
                  </a:lnTo>
                  <a:lnTo>
                    <a:pt x="4" y="10"/>
                  </a:lnTo>
                  <a:lnTo>
                    <a:pt x="0" y="6"/>
                  </a:lnTo>
                  <a:lnTo>
                    <a:pt x="0" y="2"/>
                  </a:lnTo>
                  <a:lnTo>
                    <a:pt x="2" y="0"/>
                  </a:lnTo>
                  <a:lnTo>
                    <a:pt x="8" y="0"/>
                  </a:lnTo>
                  <a:lnTo>
                    <a:pt x="20" y="2"/>
                  </a:lnTo>
                  <a:lnTo>
                    <a:pt x="28" y="4"/>
                  </a:lnTo>
                  <a:lnTo>
                    <a:pt x="34" y="2"/>
                  </a:lnTo>
                  <a:lnTo>
                    <a:pt x="44" y="0"/>
                  </a:lnTo>
                  <a:lnTo>
                    <a:pt x="44" y="4"/>
                  </a:lnTo>
                  <a:lnTo>
                    <a:pt x="44" y="12"/>
                  </a:lnTo>
                  <a:close/>
                </a:path>
              </a:pathLst>
            </a:custGeom>
            <a:solidFill>
              <a:srgbClr val="C0C0C0"/>
            </a:solidFill>
            <a:ln w="12700">
              <a:solidFill>
                <a:schemeClr val="bg1"/>
              </a:solidFill>
              <a:round/>
              <a:headEnd/>
              <a:tailEnd/>
            </a:ln>
          </p:spPr>
          <p:txBody>
            <a:bodyPr/>
            <a:lstStyle/>
            <a:p>
              <a:endParaRPr lang="en-GB"/>
            </a:p>
          </p:txBody>
        </p:sp>
        <p:sp>
          <p:nvSpPr>
            <p:cNvPr id="58894" name="Freeform 191"/>
            <p:cNvSpPr>
              <a:spLocks/>
            </p:cNvSpPr>
            <p:nvPr/>
          </p:nvSpPr>
          <p:spPr bwMode="auto">
            <a:xfrm>
              <a:off x="2675" y="1327"/>
              <a:ext cx="26" cy="32"/>
            </a:xfrm>
            <a:custGeom>
              <a:avLst/>
              <a:gdLst>
                <a:gd name="T0" fmla="*/ 2147481482 w 26"/>
                <a:gd name="T1" fmla="*/ 2147481088 h 32"/>
                <a:gd name="T2" fmla="*/ 2147481482 w 26"/>
                <a:gd name="T3" fmla="*/ 2147481088 h 32"/>
                <a:gd name="T4" fmla="*/ 2147481482 w 26"/>
                <a:gd name="T5" fmla="*/ 2147481088 h 32"/>
                <a:gd name="T6" fmla="*/ 2147481482 w 26"/>
                <a:gd name="T7" fmla="*/ 2147481088 h 32"/>
                <a:gd name="T8" fmla="*/ 2147481482 w 26"/>
                <a:gd name="T9" fmla="*/ 2147481088 h 32"/>
                <a:gd name="T10" fmla="*/ 2147481482 w 26"/>
                <a:gd name="T11" fmla="*/ 2147481088 h 32"/>
                <a:gd name="T12" fmla="*/ 2147481482 w 26"/>
                <a:gd name="T13" fmla="*/ 2147481088 h 32"/>
                <a:gd name="T14" fmla="*/ 2147481482 w 26"/>
                <a:gd name="T15" fmla="*/ 2147481088 h 32"/>
                <a:gd name="T16" fmla="*/ 2147481482 w 26"/>
                <a:gd name="T17" fmla="*/ 2147481088 h 32"/>
                <a:gd name="T18" fmla="*/ 2147481482 w 26"/>
                <a:gd name="T19" fmla="*/ 2147481088 h 32"/>
                <a:gd name="T20" fmla="*/ 2147481482 w 26"/>
                <a:gd name="T21" fmla="*/ 2147481088 h 32"/>
                <a:gd name="T22" fmla="*/ 2147481482 w 26"/>
                <a:gd name="T23" fmla="*/ 2147481088 h 32"/>
                <a:gd name="T24" fmla="*/ 2147481482 w 26"/>
                <a:gd name="T25" fmla="*/ 2147481088 h 32"/>
                <a:gd name="T26" fmla="*/ 2147481482 w 26"/>
                <a:gd name="T27" fmla="*/ 2147481088 h 32"/>
                <a:gd name="T28" fmla="*/ 0 w 26"/>
                <a:gd name="T29" fmla="*/ 2147481088 h 32"/>
                <a:gd name="T30" fmla="*/ 0 w 26"/>
                <a:gd name="T31" fmla="*/ 2147481088 h 32"/>
                <a:gd name="T32" fmla="*/ 2147481482 w 26"/>
                <a:gd name="T33" fmla="*/ 2147481088 h 32"/>
                <a:gd name="T34" fmla="*/ 2147481482 w 26"/>
                <a:gd name="T35" fmla="*/ 0 h 32"/>
                <a:gd name="T36" fmla="*/ 2147481482 w 26"/>
                <a:gd name="T37" fmla="*/ 0 h 32"/>
                <a:gd name="T38" fmla="*/ 2147481482 w 26"/>
                <a:gd name="T39" fmla="*/ 0 h 32"/>
                <a:gd name="T40" fmla="*/ 2147481482 w 26"/>
                <a:gd name="T41" fmla="*/ 2147481088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
                <a:gd name="T64" fmla="*/ 0 h 32"/>
                <a:gd name="T65" fmla="*/ 26 w 26"/>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 h="32">
                  <a:moveTo>
                    <a:pt x="14" y="4"/>
                  </a:moveTo>
                  <a:lnTo>
                    <a:pt x="14" y="12"/>
                  </a:lnTo>
                  <a:lnTo>
                    <a:pt x="20" y="8"/>
                  </a:lnTo>
                  <a:lnTo>
                    <a:pt x="26" y="4"/>
                  </a:lnTo>
                  <a:lnTo>
                    <a:pt x="26" y="16"/>
                  </a:lnTo>
                  <a:lnTo>
                    <a:pt x="24" y="22"/>
                  </a:lnTo>
                  <a:lnTo>
                    <a:pt x="20" y="28"/>
                  </a:lnTo>
                  <a:lnTo>
                    <a:pt x="18" y="32"/>
                  </a:lnTo>
                  <a:lnTo>
                    <a:pt x="16" y="32"/>
                  </a:lnTo>
                  <a:lnTo>
                    <a:pt x="16" y="30"/>
                  </a:lnTo>
                  <a:lnTo>
                    <a:pt x="14" y="26"/>
                  </a:lnTo>
                  <a:lnTo>
                    <a:pt x="12" y="22"/>
                  </a:lnTo>
                  <a:lnTo>
                    <a:pt x="8" y="14"/>
                  </a:lnTo>
                  <a:lnTo>
                    <a:pt x="2" y="10"/>
                  </a:lnTo>
                  <a:lnTo>
                    <a:pt x="0" y="6"/>
                  </a:lnTo>
                  <a:lnTo>
                    <a:pt x="0" y="4"/>
                  </a:lnTo>
                  <a:lnTo>
                    <a:pt x="2" y="2"/>
                  </a:lnTo>
                  <a:lnTo>
                    <a:pt x="6" y="0"/>
                  </a:lnTo>
                  <a:lnTo>
                    <a:pt x="8" y="0"/>
                  </a:lnTo>
                  <a:lnTo>
                    <a:pt x="10" y="0"/>
                  </a:lnTo>
                  <a:lnTo>
                    <a:pt x="14" y="4"/>
                  </a:lnTo>
                  <a:close/>
                </a:path>
              </a:pathLst>
            </a:custGeom>
            <a:solidFill>
              <a:srgbClr val="C0C0C0"/>
            </a:solidFill>
            <a:ln w="12700">
              <a:solidFill>
                <a:schemeClr val="bg1"/>
              </a:solidFill>
              <a:round/>
              <a:headEnd/>
              <a:tailEnd/>
            </a:ln>
          </p:spPr>
          <p:txBody>
            <a:bodyPr/>
            <a:lstStyle/>
            <a:p>
              <a:endParaRPr lang="en-GB"/>
            </a:p>
          </p:txBody>
        </p:sp>
        <p:sp>
          <p:nvSpPr>
            <p:cNvPr id="58895" name="Freeform 192"/>
            <p:cNvSpPr>
              <a:spLocks/>
            </p:cNvSpPr>
            <p:nvPr/>
          </p:nvSpPr>
          <p:spPr bwMode="auto">
            <a:xfrm>
              <a:off x="2938" y="1599"/>
              <a:ext cx="36" cy="26"/>
            </a:xfrm>
            <a:custGeom>
              <a:avLst/>
              <a:gdLst>
                <a:gd name="T0" fmla="*/ 2147481202 w 36"/>
                <a:gd name="T1" fmla="*/ 0 h 26"/>
                <a:gd name="T2" fmla="*/ 2147481202 w 36"/>
                <a:gd name="T3" fmla="*/ 2147481482 h 26"/>
                <a:gd name="T4" fmla="*/ 2147481202 w 36"/>
                <a:gd name="T5" fmla="*/ 2147481482 h 26"/>
                <a:gd name="T6" fmla="*/ 2147481202 w 36"/>
                <a:gd name="T7" fmla="*/ 2147481482 h 26"/>
                <a:gd name="T8" fmla="*/ 0 w 36"/>
                <a:gd name="T9" fmla="*/ 2147481482 h 26"/>
                <a:gd name="T10" fmla="*/ 2147481202 w 36"/>
                <a:gd name="T11" fmla="*/ 2147481482 h 26"/>
                <a:gd name="T12" fmla="*/ 2147481202 w 36"/>
                <a:gd name="T13" fmla="*/ 2147481482 h 26"/>
                <a:gd name="T14" fmla="*/ 2147481202 w 36"/>
                <a:gd name="T15" fmla="*/ 2147481482 h 26"/>
                <a:gd name="T16" fmla="*/ 2147481202 w 36"/>
                <a:gd name="T17" fmla="*/ 2147481482 h 26"/>
                <a:gd name="T18" fmla="*/ 2147481202 w 36"/>
                <a:gd name="T19" fmla="*/ 2147481482 h 26"/>
                <a:gd name="T20" fmla="*/ 2147481202 w 36"/>
                <a:gd name="T21" fmla="*/ 2147481482 h 26"/>
                <a:gd name="T22" fmla="*/ 2147481202 w 36"/>
                <a:gd name="T23" fmla="*/ 2147481482 h 26"/>
                <a:gd name="T24" fmla="*/ 2147481202 w 36"/>
                <a:gd name="T25" fmla="*/ 2147481482 h 26"/>
                <a:gd name="T26" fmla="*/ 2147481202 w 36"/>
                <a:gd name="T27" fmla="*/ 0 h 26"/>
                <a:gd name="T28" fmla="*/ 2147481202 w 3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26"/>
                <a:gd name="T47" fmla="*/ 36 w 36"/>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26">
                  <a:moveTo>
                    <a:pt x="30" y="0"/>
                  </a:moveTo>
                  <a:lnTo>
                    <a:pt x="12" y="2"/>
                  </a:lnTo>
                  <a:lnTo>
                    <a:pt x="4" y="4"/>
                  </a:lnTo>
                  <a:lnTo>
                    <a:pt x="2" y="6"/>
                  </a:lnTo>
                  <a:lnTo>
                    <a:pt x="0" y="8"/>
                  </a:lnTo>
                  <a:lnTo>
                    <a:pt x="2" y="12"/>
                  </a:lnTo>
                  <a:lnTo>
                    <a:pt x="2" y="14"/>
                  </a:lnTo>
                  <a:lnTo>
                    <a:pt x="6" y="16"/>
                  </a:lnTo>
                  <a:lnTo>
                    <a:pt x="6" y="26"/>
                  </a:lnTo>
                  <a:lnTo>
                    <a:pt x="14" y="24"/>
                  </a:lnTo>
                  <a:lnTo>
                    <a:pt x="22" y="20"/>
                  </a:lnTo>
                  <a:lnTo>
                    <a:pt x="36" y="8"/>
                  </a:lnTo>
                  <a:lnTo>
                    <a:pt x="32" y="6"/>
                  </a:lnTo>
                  <a:lnTo>
                    <a:pt x="28" y="0"/>
                  </a:lnTo>
                  <a:lnTo>
                    <a:pt x="30" y="0"/>
                  </a:lnTo>
                  <a:close/>
                </a:path>
              </a:pathLst>
            </a:custGeom>
            <a:solidFill>
              <a:srgbClr val="C0C0C0"/>
            </a:solidFill>
            <a:ln w="12700">
              <a:solidFill>
                <a:schemeClr val="bg1"/>
              </a:solidFill>
              <a:round/>
              <a:headEnd/>
              <a:tailEnd/>
            </a:ln>
          </p:spPr>
          <p:txBody>
            <a:bodyPr/>
            <a:lstStyle/>
            <a:p>
              <a:endParaRPr lang="en-GB"/>
            </a:p>
          </p:txBody>
        </p:sp>
        <p:sp>
          <p:nvSpPr>
            <p:cNvPr id="58896" name="Freeform 193"/>
            <p:cNvSpPr>
              <a:spLocks/>
            </p:cNvSpPr>
            <p:nvPr/>
          </p:nvSpPr>
          <p:spPr bwMode="auto">
            <a:xfrm>
              <a:off x="3086" y="1775"/>
              <a:ext cx="24" cy="68"/>
            </a:xfrm>
            <a:custGeom>
              <a:avLst/>
              <a:gdLst>
                <a:gd name="T0" fmla="*/ 2147481429 w 24"/>
                <a:gd name="T1" fmla="*/ 0 h 68"/>
                <a:gd name="T2" fmla="*/ 2147481429 w 24"/>
                <a:gd name="T3" fmla="*/ 0 h 68"/>
                <a:gd name="T4" fmla="*/ 2147481429 w 24"/>
                <a:gd name="T5" fmla="*/ 2147481148 h 68"/>
                <a:gd name="T6" fmla="*/ 2147481429 w 24"/>
                <a:gd name="T7" fmla="*/ 2147481148 h 68"/>
                <a:gd name="T8" fmla="*/ 2147481429 w 24"/>
                <a:gd name="T9" fmla="*/ 2147481148 h 68"/>
                <a:gd name="T10" fmla="*/ 2147481429 w 24"/>
                <a:gd name="T11" fmla="*/ 2147481148 h 68"/>
                <a:gd name="T12" fmla="*/ 2147481429 w 24"/>
                <a:gd name="T13" fmla="*/ 2147481148 h 68"/>
                <a:gd name="T14" fmla="*/ 2147481429 w 24"/>
                <a:gd name="T15" fmla="*/ 2147481148 h 68"/>
                <a:gd name="T16" fmla="*/ 2147481429 w 24"/>
                <a:gd name="T17" fmla="*/ 2147481148 h 68"/>
                <a:gd name="T18" fmla="*/ 2147481429 w 24"/>
                <a:gd name="T19" fmla="*/ 2147481148 h 68"/>
                <a:gd name="T20" fmla="*/ 0 w 24"/>
                <a:gd name="T21" fmla="*/ 2147481148 h 68"/>
                <a:gd name="T22" fmla="*/ 2147481429 w 24"/>
                <a:gd name="T23" fmla="*/ 2147481148 h 68"/>
                <a:gd name="T24" fmla="*/ 2147481429 w 24"/>
                <a:gd name="T25" fmla="*/ 2147481148 h 68"/>
                <a:gd name="T26" fmla="*/ 2147481429 w 24"/>
                <a:gd name="T27" fmla="*/ 2147481148 h 68"/>
                <a:gd name="T28" fmla="*/ 2147481429 w 24"/>
                <a:gd name="T29" fmla="*/ 0 h 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68"/>
                <a:gd name="T47" fmla="*/ 24 w 24"/>
                <a:gd name="T48" fmla="*/ 68 h 6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68">
                  <a:moveTo>
                    <a:pt x="16" y="0"/>
                  </a:moveTo>
                  <a:lnTo>
                    <a:pt x="22" y="0"/>
                  </a:lnTo>
                  <a:lnTo>
                    <a:pt x="22" y="10"/>
                  </a:lnTo>
                  <a:lnTo>
                    <a:pt x="18" y="10"/>
                  </a:lnTo>
                  <a:lnTo>
                    <a:pt x="14" y="30"/>
                  </a:lnTo>
                  <a:lnTo>
                    <a:pt x="24" y="30"/>
                  </a:lnTo>
                  <a:lnTo>
                    <a:pt x="18" y="68"/>
                  </a:lnTo>
                  <a:lnTo>
                    <a:pt x="14" y="56"/>
                  </a:lnTo>
                  <a:lnTo>
                    <a:pt x="6" y="44"/>
                  </a:lnTo>
                  <a:lnTo>
                    <a:pt x="2" y="38"/>
                  </a:lnTo>
                  <a:lnTo>
                    <a:pt x="0" y="32"/>
                  </a:lnTo>
                  <a:lnTo>
                    <a:pt x="2" y="28"/>
                  </a:lnTo>
                  <a:lnTo>
                    <a:pt x="6" y="22"/>
                  </a:lnTo>
                  <a:lnTo>
                    <a:pt x="12" y="14"/>
                  </a:lnTo>
                  <a:lnTo>
                    <a:pt x="16" y="0"/>
                  </a:lnTo>
                  <a:close/>
                </a:path>
              </a:pathLst>
            </a:custGeom>
            <a:solidFill>
              <a:schemeClr val="bg2"/>
            </a:solidFill>
            <a:ln w="12700">
              <a:solidFill>
                <a:schemeClr val="bg1"/>
              </a:solidFill>
              <a:round/>
              <a:headEnd/>
              <a:tailEnd/>
            </a:ln>
          </p:spPr>
          <p:txBody>
            <a:bodyPr/>
            <a:lstStyle/>
            <a:p>
              <a:endParaRPr lang="en-GB"/>
            </a:p>
          </p:txBody>
        </p:sp>
        <p:sp>
          <p:nvSpPr>
            <p:cNvPr id="58897" name="Freeform 194"/>
            <p:cNvSpPr>
              <a:spLocks/>
            </p:cNvSpPr>
            <p:nvPr/>
          </p:nvSpPr>
          <p:spPr bwMode="auto">
            <a:xfrm>
              <a:off x="3376" y="1909"/>
              <a:ext cx="18" cy="26"/>
            </a:xfrm>
            <a:custGeom>
              <a:avLst/>
              <a:gdLst>
                <a:gd name="T0" fmla="*/ 0 w 18"/>
                <a:gd name="T1" fmla="*/ 2147481482 h 26"/>
                <a:gd name="T2" fmla="*/ 2147481202 w 18"/>
                <a:gd name="T3" fmla="*/ 2147481482 h 26"/>
                <a:gd name="T4" fmla="*/ 2147481202 w 18"/>
                <a:gd name="T5" fmla="*/ 2147481482 h 26"/>
                <a:gd name="T6" fmla="*/ 2147481202 w 18"/>
                <a:gd name="T7" fmla="*/ 0 h 26"/>
                <a:gd name="T8" fmla="*/ 2147481202 w 18"/>
                <a:gd name="T9" fmla="*/ 0 h 26"/>
                <a:gd name="T10" fmla="*/ 2147481202 w 18"/>
                <a:gd name="T11" fmla="*/ 2147481482 h 26"/>
                <a:gd name="T12" fmla="*/ 2147481202 w 18"/>
                <a:gd name="T13" fmla="*/ 2147481482 h 26"/>
                <a:gd name="T14" fmla="*/ 2147481202 w 18"/>
                <a:gd name="T15" fmla="*/ 2147481482 h 26"/>
                <a:gd name="T16" fmla="*/ 2147481202 w 18"/>
                <a:gd name="T17" fmla="*/ 2147481482 h 26"/>
                <a:gd name="T18" fmla="*/ 2147481202 w 18"/>
                <a:gd name="T19" fmla="*/ 2147481482 h 26"/>
                <a:gd name="T20" fmla="*/ 2147481202 w 18"/>
                <a:gd name="T21" fmla="*/ 2147481482 h 26"/>
                <a:gd name="T22" fmla="*/ 2147481202 w 18"/>
                <a:gd name="T23" fmla="*/ 2147481482 h 26"/>
                <a:gd name="T24" fmla="*/ 0 w 18"/>
                <a:gd name="T25" fmla="*/ 2147481482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6"/>
                <a:gd name="T41" fmla="*/ 18 w 18"/>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6">
                  <a:moveTo>
                    <a:pt x="0" y="12"/>
                  </a:moveTo>
                  <a:lnTo>
                    <a:pt x="2" y="10"/>
                  </a:lnTo>
                  <a:lnTo>
                    <a:pt x="4" y="8"/>
                  </a:lnTo>
                  <a:lnTo>
                    <a:pt x="2" y="0"/>
                  </a:lnTo>
                  <a:lnTo>
                    <a:pt x="12" y="0"/>
                  </a:lnTo>
                  <a:lnTo>
                    <a:pt x="14" y="6"/>
                  </a:lnTo>
                  <a:lnTo>
                    <a:pt x="16" y="10"/>
                  </a:lnTo>
                  <a:lnTo>
                    <a:pt x="18" y="12"/>
                  </a:lnTo>
                  <a:lnTo>
                    <a:pt x="16" y="16"/>
                  </a:lnTo>
                  <a:lnTo>
                    <a:pt x="12" y="20"/>
                  </a:lnTo>
                  <a:lnTo>
                    <a:pt x="6" y="26"/>
                  </a:lnTo>
                  <a:lnTo>
                    <a:pt x="4" y="20"/>
                  </a:lnTo>
                  <a:lnTo>
                    <a:pt x="0" y="12"/>
                  </a:lnTo>
                  <a:close/>
                </a:path>
              </a:pathLst>
            </a:custGeom>
            <a:solidFill>
              <a:srgbClr val="EB4347"/>
            </a:solidFill>
            <a:ln w="12700">
              <a:solidFill>
                <a:schemeClr val="bg1"/>
              </a:solidFill>
              <a:round/>
              <a:headEnd/>
              <a:tailEnd/>
            </a:ln>
          </p:spPr>
          <p:txBody>
            <a:bodyPr/>
            <a:lstStyle/>
            <a:p>
              <a:endParaRPr lang="en-GB"/>
            </a:p>
          </p:txBody>
        </p:sp>
        <p:sp>
          <p:nvSpPr>
            <p:cNvPr id="58898" name="Freeform 195"/>
            <p:cNvSpPr>
              <a:spLocks/>
            </p:cNvSpPr>
            <p:nvPr/>
          </p:nvSpPr>
          <p:spPr bwMode="auto">
            <a:xfrm>
              <a:off x="3460" y="1903"/>
              <a:ext cx="14" cy="18"/>
            </a:xfrm>
            <a:custGeom>
              <a:avLst/>
              <a:gdLst>
                <a:gd name="T0" fmla="*/ 2147481527 w 14"/>
                <a:gd name="T1" fmla="*/ 2147481202 h 18"/>
                <a:gd name="T2" fmla="*/ 2147481527 w 14"/>
                <a:gd name="T3" fmla="*/ 0 h 18"/>
                <a:gd name="T4" fmla="*/ 2147481527 w 14"/>
                <a:gd name="T5" fmla="*/ 2147481202 h 18"/>
                <a:gd name="T6" fmla="*/ 2147481527 w 14"/>
                <a:gd name="T7" fmla="*/ 2147481202 h 18"/>
                <a:gd name="T8" fmla="*/ 2147481527 w 14"/>
                <a:gd name="T9" fmla="*/ 2147481202 h 18"/>
                <a:gd name="T10" fmla="*/ 2147481527 w 14"/>
                <a:gd name="T11" fmla="*/ 2147481202 h 18"/>
                <a:gd name="T12" fmla="*/ 2147481527 w 14"/>
                <a:gd name="T13" fmla="*/ 2147481202 h 18"/>
                <a:gd name="T14" fmla="*/ 0 w 14"/>
                <a:gd name="T15" fmla="*/ 2147481202 h 18"/>
                <a:gd name="T16" fmla="*/ 2147481527 w 14"/>
                <a:gd name="T17" fmla="*/ 214748120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8"/>
                <a:gd name="T29" fmla="*/ 14 w 14"/>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8">
                  <a:moveTo>
                    <a:pt x="2" y="8"/>
                  </a:moveTo>
                  <a:lnTo>
                    <a:pt x="8" y="0"/>
                  </a:lnTo>
                  <a:lnTo>
                    <a:pt x="12" y="6"/>
                  </a:lnTo>
                  <a:lnTo>
                    <a:pt x="14" y="14"/>
                  </a:lnTo>
                  <a:lnTo>
                    <a:pt x="8" y="18"/>
                  </a:lnTo>
                  <a:lnTo>
                    <a:pt x="6" y="16"/>
                  </a:lnTo>
                  <a:lnTo>
                    <a:pt x="4" y="12"/>
                  </a:lnTo>
                  <a:lnTo>
                    <a:pt x="0" y="6"/>
                  </a:lnTo>
                  <a:lnTo>
                    <a:pt x="2" y="8"/>
                  </a:lnTo>
                  <a:close/>
                </a:path>
              </a:pathLst>
            </a:custGeom>
            <a:solidFill>
              <a:srgbClr val="C0C0C0"/>
            </a:solidFill>
            <a:ln w="12700">
              <a:solidFill>
                <a:schemeClr val="bg1"/>
              </a:solidFill>
              <a:round/>
              <a:headEnd/>
              <a:tailEnd/>
            </a:ln>
          </p:spPr>
          <p:txBody>
            <a:bodyPr/>
            <a:lstStyle/>
            <a:p>
              <a:endParaRPr lang="en-GB"/>
            </a:p>
          </p:txBody>
        </p:sp>
        <p:sp>
          <p:nvSpPr>
            <p:cNvPr id="58899" name="Freeform 198"/>
            <p:cNvSpPr>
              <a:spLocks/>
            </p:cNvSpPr>
            <p:nvPr/>
          </p:nvSpPr>
          <p:spPr bwMode="auto">
            <a:xfrm>
              <a:off x="2827" y="1591"/>
              <a:ext cx="30" cy="56"/>
            </a:xfrm>
            <a:custGeom>
              <a:avLst/>
              <a:gdLst>
                <a:gd name="T0" fmla="*/ 2147481566 w 30"/>
                <a:gd name="T1" fmla="*/ 2147481527 h 56"/>
                <a:gd name="T2" fmla="*/ 2147481566 w 30"/>
                <a:gd name="T3" fmla="*/ 2147481527 h 56"/>
                <a:gd name="T4" fmla="*/ 2147481566 w 30"/>
                <a:gd name="T5" fmla="*/ 2147481527 h 56"/>
                <a:gd name="T6" fmla="*/ 2147481566 w 30"/>
                <a:gd name="T7" fmla="*/ 2147481527 h 56"/>
                <a:gd name="T8" fmla="*/ 2147481566 w 30"/>
                <a:gd name="T9" fmla="*/ 2147481527 h 56"/>
                <a:gd name="T10" fmla="*/ 2147481566 w 30"/>
                <a:gd name="T11" fmla="*/ 2147481527 h 56"/>
                <a:gd name="T12" fmla="*/ 2147481566 w 30"/>
                <a:gd name="T13" fmla="*/ 2147481527 h 56"/>
                <a:gd name="T14" fmla="*/ 2147481566 w 30"/>
                <a:gd name="T15" fmla="*/ 2147481527 h 56"/>
                <a:gd name="T16" fmla="*/ 2147481566 w 30"/>
                <a:gd name="T17" fmla="*/ 2147481527 h 56"/>
                <a:gd name="T18" fmla="*/ 0 w 30"/>
                <a:gd name="T19" fmla="*/ 2147481527 h 56"/>
                <a:gd name="T20" fmla="*/ 0 w 30"/>
                <a:gd name="T21" fmla="*/ 2147481527 h 56"/>
                <a:gd name="T22" fmla="*/ 2147481566 w 30"/>
                <a:gd name="T23" fmla="*/ 2147481527 h 56"/>
                <a:gd name="T24" fmla="*/ 2147481566 w 30"/>
                <a:gd name="T25" fmla="*/ 0 h 56"/>
                <a:gd name="T26" fmla="*/ 2147481566 w 30"/>
                <a:gd name="T27" fmla="*/ 0 h 56"/>
                <a:gd name="T28" fmla="*/ 2147481566 w 30"/>
                <a:gd name="T29" fmla="*/ 0 h 56"/>
                <a:gd name="T30" fmla="*/ 2147481566 w 30"/>
                <a:gd name="T31" fmla="*/ 2147481527 h 56"/>
                <a:gd name="T32" fmla="*/ 2147481566 w 30"/>
                <a:gd name="T33" fmla="*/ 2147481527 h 56"/>
                <a:gd name="T34" fmla="*/ 2147481566 w 30"/>
                <a:gd name="T35" fmla="*/ 2147481527 h 56"/>
                <a:gd name="T36" fmla="*/ 2147481566 w 30"/>
                <a:gd name="T37" fmla="*/ 2147481527 h 56"/>
                <a:gd name="T38" fmla="*/ 2147481566 w 30"/>
                <a:gd name="T39" fmla="*/ 2147481527 h 56"/>
                <a:gd name="T40" fmla="*/ 2147481566 w 30"/>
                <a:gd name="T41" fmla="*/ 2147481527 h 56"/>
                <a:gd name="T42" fmla="*/ 2147481566 w 30"/>
                <a:gd name="T43" fmla="*/ 2147481527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56"/>
                <a:gd name="T68" fmla="*/ 30 w 30"/>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56">
                  <a:moveTo>
                    <a:pt x="30" y="32"/>
                  </a:moveTo>
                  <a:lnTo>
                    <a:pt x="28" y="40"/>
                  </a:lnTo>
                  <a:lnTo>
                    <a:pt x="24" y="44"/>
                  </a:lnTo>
                  <a:lnTo>
                    <a:pt x="20" y="50"/>
                  </a:lnTo>
                  <a:lnTo>
                    <a:pt x="16" y="56"/>
                  </a:lnTo>
                  <a:lnTo>
                    <a:pt x="12" y="50"/>
                  </a:lnTo>
                  <a:lnTo>
                    <a:pt x="8" y="44"/>
                  </a:lnTo>
                  <a:lnTo>
                    <a:pt x="6" y="28"/>
                  </a:lnTo>
                  <a:lnTo>
                    <a:pt x="4" y="16"/>
                  </a:lnTo>
                  <a:lnTo>
                    <a:pt x="0" y="8"/>
                  </a:lnTo>
                  <a:lnTo>
                    <a:pt x="0" y="6"/>
                  </a:lnTo>
                  <a:lnTo>
                    <a:pt x="2" y="2"/>
                  </a:lnTo>
                  <a:lnTo>
                    <a:pt x="2" y="0"/>
                  </a:lnTo>
                  <a:lnTo>
                    <a:pt x="6" y="0"/>
                  </a:lnTo>
                  <a:lnTo>
                    <a:pt x="10" y="0"/>
                  </a:lnTo>
                  <a:lnTo>
                    <a:pt x="12" y="2"/>
                  </a:lnTo>
                  <a:lnTo>
                    <a:pt x="18" y="8"/>
                  </a:lnTo>
                  <a:lnTo>
                    <a:pt x="18" y="16"/>
                  </a:lnTo>
                  <a:lnTo>
                    <a:pt x="18" y="24"/>
                  </a:lnTo>
                  <a:lnTo>
                    <a:pt x="22" y="30"/>
                  </a:lnTo>
                  <a:lnTo>
                    <a:pt x="26" y="30"/>
                  </a:lnTo>
                  <a:lnTo>
                    <a:pt x="30" y="32"/>
                  </a:lnTo>
                  <a:close/>
                </a:path>
              </a:pathLst>
            </a:custGeom>
            <a:solidFill>
              <a:srgbClr val="C0C0C0"/>
            </a:solidFill>
            <a:ln w="12700">
              <a:solidFill>
                <a:schemeClr val="bg1"/>
              </a:solidFill>
              <a:round/>
              <a:headEnd/>
              <a:tailEnd/>
            </a:ln>
          </p:spPr>
          <p:txBody>
            <a:bodyPr/>
            <a:lstStyle/>
            <a:p>
              <a:endParaRPr lang="en-GB"/>
            </a:p>
          </p:txBody>
        </p:sp>
        <p:sp>
          <p:nvSpPr>
            <p:cNvPr id="58900" name="Freeform 199"/>
            <p:cNvSpPr>
              <a:spLocks/>
            </p:cNvSpPr>
            <p:nvPr/>
          </p:nvSpPr>
          <p:spPr bwMode="auto">
            <a:xfrm>
              <a:off x="2778" y="1449"/>
              <a:ext cx="85" cy="42"/>
            </a:xfrm>
            <a:custGeom>
              <a:avLst/>
              <a:gdLst>
                <a:gd name="T0" fmla="*/ 1621888109 w 86"/>
                <a:gd name="T1" fmla="*/ 0 h 42"/>
                <a:gd name="T2" fmla="*/ 1621888109 w 86"/>
                <a:gd name="T3" fmla="*/ 2147481332 h 42"/>
                <a:gd name="T4" fmla="*/ 1621888109 w 86"/>
                <a:gd name="T5" fmla="*/ 2147481332 h 42"/>
                <a:gd name="T6" fmla="*/ 1621888109 w 86"/>
                <a:gd name="T7" fmla="*/ 2147481332 h 42"/>
                <a:gd name="T8" fmla="*/ 1621888109 w 86"/>
                <a:gd name="T9" fmla="*/ 2147481332 h 42"/>
                <a:gd name="T10" fmla="*/ 1621888109 w 86"/>
                <a:gd name="T11" fmla="*/ 2147481332 h 42"/>
                <a:gd name="T12" fmla="*/ 1621888109 w 86"/>
                <a:gd name="T13" fmla="*/ 2147481332 h 42"/>
                <a:gd name="T14" fmla="*/ 1621888109 w 86"/>
                <a:gd name="T15" fmla="*/ 2147481332 h 42"/>
                <a:gd name="T16" fmla="*/ 1621888109 w 86"/>
                <a:gd name="T17" fmla="*/ 2147481332 h 42"/>
                <a:gd name="T18" fmla="*/ 1621888109 w 86"/>
                <a:gd name="T19" fmla="*/ 2147481332 h 42"/>
                <a:gd name="T20" fmla="*/ 1621888109 w 86"/>
                <a:gd name="T21" fmla="*/ 2147481332 h 42"/>
                <a:gd name="T22" fmla="*/ 1621888109 w 86"/>
                <a:gd name="T23" fmla="*/ 2147481332 h 42"/>
                <a:gd name="T24" fmla="*/ 1621888109 w 86"/>
                <a:gd name="T25" fmla="*/ 2147481332 h 42"/>
                <a:gd name="T26" fmla="*/ 1621888109 w 86"/>
                <a:gd name="T27" fmla="*/ 2147481332 h 42"/>
                <a:gd name="T28" fmla="*/ 1621888109 w 86"/>
                <a:gd name="T29" fmla="*/ 2147481332 h 42"/>
                <a:gd name="T30" fmla="*/ 1621888109 w 86"/>
                <a:gd name="T31" fmla="*/ 2147481332 h 42"/>
                <a:gd name="T32" fmla="*/ 1621888109 w 86"/>
                <a:gd name="T33" fmla="*/ 2147481332 h 42"/>
                <a:gd name="T34" fmla="*/ 1621888109 w 86"/>
                <a:gd name="T35" fmla="*/ 2147481332 h 42"/>
                <a:gd name="T36" fmla="*/ 1621888109 w 86"/>
                <a:gd name="T37" fmla="*/ 2147481332 h 42"/>
                <a:gd name="T38" fmla="*/ 1621888109 w 86"/>
                <a:gd name="T39" fmla="*/ 2147481332 h 42"/>
                <a:gd name="T40" fmla="*/ 1621888109 w 86"/>
                <a:gd name="T41" fmla="*/ 2147481332 h 42"/>
                <a:gd name="T42" fmla="*/ 1621888109 w 86"/>
                <a:gd name="T43" fmla="*/ 2147481332 h 42"/>
                <a:gd name="T44" fmla="*/ 1621888109 w 86"/>
                <a:gd name="T45" fmla="*/ 2147481332 h 42"/>
                <a:gd name="T46" fmla="*/ 1621888109 w 86"/>
                <a:gd name="T47" fmla="*/ 2147481332 h 42"/>
                <a:gd name="T48" fmla="*/ 1621888109 w 86"/>
                <a:gd name="T49" fmla="*/ 2147481332 h 42"/>
                <a:gd name="T50" fmla="*/ 1621888109 w 86"/>
                <a:gd name="T51" fmla="*/ 2147481332 h 42"/>
                <a:gd name="T52" fmla="*/ 1621888109 w 86"/>
                <a:gd name="T53" fmla="*/ 2147481332 h 42"/>
                <a:gd name="T54" fmla="*/ 1621888109 w 86"/>
                <a:gd name="T55" fmla="*/ 2147481332 h 42"/>
                <a:gd name="T56" fmla="*/ 0 w 86"/>
                <a:gd name="T57" fmla="*/ 2147481332 h 42"/>
                <a:gd name="T58" fmla="*/ 1621888109 w 86"/>
                <a:gd name="T59" fmla="*/ 2147481332 h 42"/>
                <a:gd name="T60" fmla="*/ 1621888109 w 86"/>
                <a:gd name="T61" fmla="*/ 2147481332 h 42"/>
                <a:gd name="T62" fmla="*/ 1621888109 w 86"/>
                <a:gd name="T63" fmla="*/ 2147481332 h 42"/>
                <a:gd name="T64" fmla="*/ 1621888109 w 86"/>
                <a:gd name="T65" fmla="*/ 2147481332 h 42"/>
                <a:gd name="T66" fmla="*/ 1621888109 w 86"/>
                <a:gd name="T67" fmla="*/ 2147481332 h 42"/>
                <a:gd name="T68" fmla="*/ 1621888109 w 86"/>
                <a:gd name="T69" fmla="*/ 2147481332 h 42"/>
                <a:gd name="T70" fmla="*/ 1621888109 w 86"/>
                <a:gd name="T71" fmla="*/ 0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2"/>
                <a:gd name="T110" fmla="*/ 86 w 86"/>
                <a:gd name="T111" fmla="*/ 42 h 4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2">
                  <a:moveTo>
                    <a:pt x="24" y="0"/>
                  </a:moveTo>
                  <a:lnTo>
                    <a:pt x="26" y="6"/>
                  </a:lnTo>
                  <a:lnTo>
                    <a:pt x="28" y="8"/>
                  </a:lnTo>
                  <a:lnTo>
                    <a:pt x="30" y="8"/>
                  </a:lnTo>
                  <a:lnTo>
                    <a:pt x="34" y="8"/>
                  </a:lnTo>
                  <a:lnTo>
                    <a:pt x="40" y="8"/>
                  </a:lnTo>
                  <a:lnTo>
                    <a:pt x="42" y="12"/>
                  </a:lnTo>
                  <a:lnTo>
                    <a:pt x="42" y="14"/>
                  </a:lnTo>
                  <a:lnTo>
                    <a:pt x="44" y="14"/>
                  </a:lnTo>
                  <a:lnTo>
                    <a:pt x="52" y="12"/>
                  </a:lnTo>
                  <a:lnTo>
                    <a:pt x="62" y="10"/>
                  </a:lnTo>
                  <a:lnTo>
                    <a:pt x="72" y="12"/>
                  </a:lnTo>
                  <a:lnTo>
                    <a:pt x="80" y="14"/>
                  </a:lnTo>
                  <a:lnTo>
                    <a:pt x="84" y="14"/>
                  </a:lnTo>
                  <a:lnTo>
                    <a:pt x="86" y="16"/>
                  </a:lnTo>
                  <a:lnTo>
                    <a:pt x="82" y="26"/>
                  </a:lnTo>
                  <a:lnTo>
                    <a:pt x="82" y="28"/>
                  </a:lnTo>
                  <a:lnTo>
                    <a:pt x="76" y="28"/>
                  </a:lnTo>
                  <a:lnTo>
                    <a:pt x="68" y="26"/>
                  </a:lnTo>
                  <a:lnTo>
                    <a:pt x="60" y="26"/>
                  </a:lnTo>
                  <a:lnTo>
                    <a:pt x="56" y="26"/>
                  </a:lnTo>
                  <a:lnTo>
                    <a:pt x="54" y="28"/>
                  </a:lnTo>
                  <a:lnTo>
                    <a:pt x="48" y="32"/>
                  </a:lnTo>
                  <a:lnTo>
                    <a:pt x="38" y="36"/>
                  </a:lnTo>
                  <a:lnTo>
                    <a:pt x="22" y="42"/>
                  </a:lnTo>
                  <a:lnTo>
                    <a:pt x="12" y="40"/>
                  </a:lnTo>
                  <a:lnTo>
                    <a:pt x="6" y="36"/>
                  </a:lnTo>
                  <a:lnTo>
                    <a:pt x="2" y="32"/>
                  </a:lnTo>
                  <a:lnTo>
                    <a:pt x="0" y="24"/>
                  </a:lnTo>
                  <a:lnTo>
                    <a:pt x="6" y="18"/>
                  </a:lnTo>
                  <a:lnTo>
                    <a:pt x="12" y="16"/>
                  </a:lnTo>
                  <a:lnTo>
                    <a:pt x="18" y="12"/>
                  </a:lnTo>
                  <a:lnTo>
                    <a:pt x="20" y="10"/>
                  </a:lnTo>
                  <a:lnTo>
                    <a:pt x="20" y="6"/>
                  </a:lnTo>
                  <a:lnTo>
                    <a:pt x="22" y="6"/>
                  </a:lnTo>
                  <a:lnTo>
                    <a:pt x="24" y="0"/>
                  </a:lnTo>
                  <a:close/>
                </a:path>
              </a:pathLst>
            </a:custGeom>
            <a:solidFill>
              <a:srgbClr val="C0C0C0"/>
            </a:solidFill>
            <a:ln w="12700">
              <a:solidFill>
                <a:schemeClr val="bg1"/>
              </a:solidFill>
              <a:round/>
              <a:headEnd/>
              <a:tailEnd/>
            </a:ln>
          </p:spPr>
          <p:txBody>
            <a:bodyPr/>
            <a:lstStyle/>
            <a:p>
              <a:endParaRPr lang="en-GB"/>
            </a:p>
          </p:txBody>
        </p:sp>
        <p:sp>
          <p:nvSpPr>
            <p:cNvPr id="58901" name="Freeform 200"/>
            <p:cNvSpPr>
              <a:spLocks/>
            </p:cNvSpPr>
            <p:nvPr/>
          </p:nvSpPr>
          <p:spPr bwMode="auto">
            <a:xfrm>
              <a:off x="3216" y="1615"/>
              <a:ext cx="56" cy="44"/>
            </a:xfrm>
            <a:custGeom>
              <a:avLst/>
              <a:gdLst>
                <a:gd name="T0" fmla="*/ 0 w 56"/>
                <a:gd name="T1" fmla="*/ 0 h 44"/>
                <a:gd name="T2" fmla="*/ 2147481527 w 56"/>
                <a:gd name="T3" fmla="*/ 0 h 44"/>
                <a:gd name="T4" fmla="*/ 2147481527 w 56"/>
                <a:gd name="T5" fmla="*/ 2147481367 h 44"/>
                <a:gd name="T6" fmla="*/ 2147481527 w 56"/>
                <a:gd name="T7" fmla="*/ 2147481367 h 44"/>
                <a:gd name="T8" fmla="*/ 2147481527 w 56"/>
                <a:gd name="T9" fmla="*/ 2147481367 h 44"/>
                <a:gd name="T10" fmla="*/ 2147481527 w 56"/>
                <a:gd name="T11" fmla="*/ 2147481367 h 44"/>
                <a:gd name="T12" fmla="*/ 2147481527 w 56"/>
                <a:gd name="T13" fmla="*/ 2147481367 h 44"/>
                <a:gd name="T14" fmla="*/ 2147481527 w 56"/>
                <a:gd name="T15" fmla="*/ 2147481367 h 44"/>
                <a:gd name="T16" fmla="*/ 2147481527 w 56"/>
                <a:gd name="T17" fmla="*/ 2147481367 h 44"/>
                <a:gd name="T18" fmla="*/ 2147481527 w 56"/>
                <a:gd name="T19" fmla="*/ 2147481367 h 44"/>
                <a:gd name="T20" fmla="*/ 2147481527 w 56"/>
                <a:gd name="T21" fmla="*/ 2147481367 h 44"/>
                <a:gd name="T22" fmla="*/ 2147481527 w 56"/>
                <a:gd name="T23" fmla="*/ 2147481367 h 44"/>
                <a:gd name="T24" fmla="*/ 2147481527 w 56"/>
                <a:gd name="T25" fmla="*/ 2147481367 h 44"/>
                <a:gd name="T26" fmla="*/ 2147481527 w 56"/>
                <a:gd name="T27" fmla="*/ 2147481367 h 44"/>
                <a:gd name="T28" fmla="*/ 2147481527 w 56"/>
                <a:gd name="T29" fmla="*/ 2147481367 h 44"/>
                <a:gd name="T30" fmla="*/ 2147481527 w 56"/>
                <a:gd name="T31" fmla="*/ 2147481367 h 44"/>
                <a:gd name="T32" fmla="*/ 2147481527 w 56"/>
                <a:gd name="T33" fmla="*/ 2147481367 h 44"/>
                <a:gd name="T34" fmla="*/ 2147481527 w 56"/>
                <a:gd name="T35" fmla="*/ 2147481367 h 44"/>
                <a:gd name="T36" fmla="*/ 2147481527 w 56"/>
                <a:gd name="T37" fmla="*/ 2147481367 h 44"/>
                <a:gd name="T38" fmla="*/ 2147481527 w 56"/>
                <a:gd name="T39" fmla="*/ 2147481367 h 44"/>
                <a:gd name="T40" fmla="*/ 0 w 56"/>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44"/>
                <a:gd name="T65" fmla="*/ 56 w 56"/>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44">
                  <a:moveTo>
                    <a:pt x="0" y="0"/>
                  </a:moveTo>
                  <a:lnTo>
                    <a:pt x="22" y="0"/>
                  </a:lnTo>
                  <a:lnTo>
                    <a:pt x="28" y="6"/>
                  </a:lnTo>
                  <a:lnTo>
                    <a:pt x="30" y="6"/>
                  </a:lnTo>
                  <a:lnTo>
                    <a:pt x="32" y="10"/>
                  </a:lnTo>
                  <a:lnTo>
                    <a:pt x="34" y="16"/>
                  </a:lnTo>
                  <a:lnTo>
                    <a:pt x="40" y="22"/>
                  </a:lnTo>
                  <a:lnTo>
                    <a:pt x="42" y="24"/>
                  </a:lnTo>
                  <a:lnTo>
                    <a:pt x="50" y="28"/>
                  </a:lnTo>
                  <a:lnTo>
                    <a:pt x="56" y="42"/>
                  </a:lnTo>
                  <a:lnTo>
                    <a:pt x="50" y="44"/>
                  </a:lnTo>
                  <a:lnTo>
                    <a:pt x="44" y="40"/>
                  </a:lnTo>
                  <a:lnTo>
                    <a:pt x="40" y="36"/>
                  </a:lnTo>
                  <a:lnTo>
                    <a:pt x="34" y="32"/>
                  </a:lnTo>
                  <a:lnTo>
                    <a:pt x="26" y="34"/>
                  </a:lnTo>
                  <a:lnTo>
                    <a:pt x="22" y="28"/>
                  </a:lnTo>
                  <a:lnTo>
                    <a:pt x="18" y="24"/>
                  </a:lnTo>
                  <a:lnTo>
                    <a:pt x="12" y="20"/>
                  </a:lnTo>
                  <a:lnTo>
                    <a:pt x="2" y="18"/>
                  </a:lnTo>
                  <a:lnTo>
                    <a:pt x="2" y="10"/>
                  </a:lnTo>
                  <a:lnTo>
                    <a:pt x="0" y="0"/>
                  </a:lnTo>
                  <a:close/>
                </a:path>
              </a:pathLst>
            </a:custGeom>
            <a:solidFill>
              <a:srgbClr val="C0C0C0"/>
            </a:solidFill>
            <a:ln w="12700">
              <a:solidFill>
                <a:schemeClr val="bg1"/>
              </a:solidFill>
              <a:round/>
              <a:headEnd/>
              <a:tailEnd/>
            </a:ln>
          </p:spPr>
          <p:txBody>
            <a:bodyPr/>
            <a:lstStyle/>
            <a:p>
              <a:endParaRPr lang="en-GB"/>
            </a:p>
          </p:txBody>
        </p:sp>
        <p:sp>
          <p:nvSpPr>
            <p:cNvPr id="58902" name="Freeform 201"/>
            <p:cNvSpPr>
              <a:spLocks/>
            </p:cNvSpPr>
            <p:nvPr/>
          </p:nvSpPr>
          <p:spPr bwMode="auto">
            <a:xfrm>
              <a:off x="1638" y="3433"/>
              <a:ext cx="41" cy="16"/>
            </a:xfrm>
            <a:custGeom>
              <a:avLst/>
              <a:gdLst>
                <a:gd name="T0" fmla="*/ 1204368081 w 42"/>
                <a:gd name="T1" fmla="*/ 2147481088 h 16"/>
                <a:gd name="T2" fmla="*/ 1204368081 w 42"/>
                <a:gd name="T3" fmla="*/ 2147481088 h 16"/>
                <a:gd name="T4" fmla="*/ 1204368081 w 42"/>
                <a:gd name="T5" fmla="*/ 2147481088 h 16"/>
                <a:gd name="T6" fmla="*/ 1204368081 w 42"/>
                <a:gd name="T7" fmla="*/ 2147481088 h 16"/>
                <a:gd name="T8" fmla="*/ 1204368081 w 42"/>
                <a:gd name="T9" fmla="*/ 2147481088 h 16"/>
                <a:gd name="T10" fmla="*/ 1204368081 w 42"/>
                <a:gd name="T11" fmla="*/ 2147481088 h 16"/>
                <a:gd name="T12" fmla="*/ 1204368081 w 42"/>
                <a:gd name="T13" fmla="*/ 2147481088 h 16"/>
                <a:gd name="T14" fmla="*/ 1204368081 w 42"/>
                <a:gd name="T15" fmla="*/ 2147481088 h 16"/>
                <a:gd name="T16" fmla="*/ 1204368081 w 42"/>
                <a:gd name="T17" fmla="*/ 2147481088 h 16"/>
                <a:gd name="T18" fmla="*/ 1204368081 w 42"/>
                <a:gd name="T19" fmla="*/ 2147481088 h 16"/>
                <a:gd name="T20" fmla="*/ 1204368081 w 42"/>
                <a:gd name="T21" fmla="*/ 2147481088 h 16"/>
                <a:gd name="T22" fmla="*/ 1204368081 w 42"/>
                <a:gd name="T23" fmla="*/ 0 h 16"/>
                <a:gd name="T24" fmla="*/ 1204368081 w 42"/>
                <a:gd name="T25" fmla="*/ 0 h 16"/>
                <a:gd name="T26" fmla="*/ 1204368081 w 42"/>
                <a:gd name="T27" fmla="*/ 0 h 16"/>
                <a:gd name="T28" fmla="*/ 1204368081 w 42"/>
                <a:gd name="T29" fmla="*/ 2147481088 h 16"/>
                <a:gd name="T30" fmla="*/ 1204368081 w 42"/>
                <a:gd name="T31" fmla="*/ 2147481088 h 16"/>
                <a:gd name="T32" fmla="*/ 1204368081 w 42"/>
                <a:gd name="T33" fmla="*/ 2147481088 h 16"/>
                <a:gd name="T34" fmla="*/ 0 w 42"/>
                <a:gd name="T35" fmla="*/ 2147481088 h 16"/>
                <a:gd name="T36" fmla="*/ 1204368081 w 42"/>
                <a:gd name="T37" fmla="*/ 2147481088 h 16"/>
                <a:gd name="T38" fmla="*/ 1204368081 w 42"/>
                <a:gd name="T39" fmla="*/ 2147481088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16"/>
                <a:gd name="T62" fmla="*/ 42 w 42"/>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16">
                  <a:moveTo>
                    <a:pt x="12" y="14"/>
                  </a:moveTo>
                  <a:lnTo>
                    <a:pt x="14" y="14"/>
                  </a:lnTo>
                  <a:lnTo>
                    <a:pt x="14" y="12"/>
                  </a:lnTo>
                  <a:lnTo>
                    <a:pt x="18" y="8"/>
                  </a:lnTo>
                  <a:lnTo>
                    <a:pt x="18" y="14"/>
                  </a:lnTo>
                  <a:lnTo>
                    <a:pt x="20" y="16"/>
                  </a:lnTo>
                  <a:lnTo>
                    <a:pt x="22" y="16"/>
                  </a:lnTo>
                  <a:lnTo>
                    <a:pt x="24" y="14"/>
                  </a:lnTo>
                  <a:lnTo>
                    <a:pt x="30" y="14"/>
                  </a:lnTo>
                  <a:lnTo>
                    <a:pt x="34" y="10"/>
                  </a:lnTo>
                  <a:lnTo>
                    <a:pt x="40" y="6"/>
                  </a:lnTo>
                  <a:lnTo>
                    <a:pt x="42" y="0"/>
                  </a:lnTo>
                  <a:lnTo>
                    <a:pt x="30" y="0"/>
                  </a:lnTo>
                  <a:lnTo>
                    <a:pt x="26" y="0"/>
                  </a:lnTo>
                  <a:lnTo>
                    <a:pt x="22" y="2"/>
                  </a:lnTo>
                  <a:lnTo>
                    <a:pt x="20" y="2"/>
                  </a:lnTo>
                  <a:lnTo>
                    <a:pt x="8" y="2"/>
                  </a:lnTo>
                  <a:lnTo>
                    <a:pt x="0" y="12"/>
                  </a:lnTo>
                  <a:lnTo>
                    <a:pt x="4" y="14"/>
                  </a:lnTo>
                  <a:lnTo>
                    <a:pt x="12" y="14"/>
                  </a:lnTo>
                  <a:close/>
                </a:path>
              </a:pathLst>
            </a:custGeom>
            <a:solidFill>
              <a:srgbClr val="C0C0C0"/>
            </a:solidFill>
            <a:ln w="12700">
              <a:solidFill>
                <a:schemeClr val="bg1"/>
              </a:solidFill>
              <a:round/>
              <a:headEnd/>
              <a:tailEnd/>
            </a:ln>
          </p:spPr>
          <p:txBody>
            <a:bodyPr/>
            <a:lstStyle/>
            <a:p>
              <a:endParaRPr lang="en-GB"/>
            </a:p>
          </p:txBody>
        </p:sp>
        <p:sp>
          <p:nvSpPr>
            <p:cNvPr id="58903" name="Freeform 202"/>
            <p:cNvSpPr>
              <a:spLocks/>
            </p:cNvSpPr>
            <p:nvPr/>
          </p:nvSpPr>
          <p:spPr bwMode="auto">
            <a:xfrm>
              <a:off x="1475" y="2215"/>
              <a:ext cx="14" cy="14"/>
            </a:xfrm>
            <a:custGeom>
              <a:avLst/>
              <a:gdLst>
                <a:gd name="T0" fmla="*/ 2147481527 w 14"/>
                <a:gd name="T1" fmla="*/ 2147481527 h 14"/>
                <a:gd name="T2" fmla="*/ 2147481527 w 14"/>
                <a:gd name="T3" fmla="*/ 2147481527 h 14"/>
                <a:gd name="T4" fmla="*/ 2147481527 w 14"/>
                <a:gd name="T5" fmla="*/ 2147481527 h 14"/>
                <a:gd name="T6" fmla="*/ 2147481527 w 14"/>
                <a:gd name="T7" fmla="*/ 2147481527 h 14"/>
                <a:gd name="T8" fmla="*/ 2147481527 w 14"/>
                <a:gd name="T9" fmla="*/ 2147481527 h 14"/>
                <a:gd name="T10" fmla="*/ 2147481527 w 14"/>
                <a:gd name="T11" fmla="*/ 0 h 14"/>
                <a:gd name="T12" fmla="*/ 0 w 14"/>
                <a:gd name="T13" fmla="*/ 2147481527 h 14"/>
                <a:gd name="T14" fmla="*/ 2147481527 w 14"/>
                <a:gd name="T15" fmla="*/ 2147481527 h 14"/>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4"/>
                <a:gd name="T26" fmla="*/ 14 w 1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4">
                  <a:moveTo>
                    <a:pt x="10" y="14"/>
                  </a:moveTo>
                  <a:lnTo>
                    <a:pt x="12" y="10"/>
                  </a:lnTo>
                  <a:lnTo>
                    <a:pt x="14" y="8"/>
                  </a:lnTo>
                  <a:lnTo>
                    <a:pt x="14" y="4"/>
                  </a:lnTo>
                  <a:lnTo>
                    <a:pt x="12" y="2"/>
                  </a:lnTo>
                  <a:lnTo>
                    <a:pt x="8" y="0"/>
                  </a:lnTo>
                  <a:lnTo>
                    <a:pt x="0" y="12"/>
                  </a:lnTo>
                  <a:lnTo>
                    <a:pt x="10" y="14"/>
                  </a:lnTo>
                  <a:close/>
                </a:path>
              </a:pathLst>
            </a:custGeom>
            <a:solidFill>
              <a:srgbClr val="C0C0C0"/>
            </a:solidFill>
            <a:ln w="12700">
              <a:solidFill>
                <a:schemeClr val="bg1"/>
              </a:solidFill>
              <a:round/>
              <a:headEnd/>
              <a:tailEnd/>
            </a:ln>
          </p:spPr>
          <p:txBody>
            <a:bodyPr/>
            <a:lstStyle/>
            <a:p>
              <a:endParaRPr lang="en-GB"/>
            </a:p>
          </p:txBody>
        </p:sp>
        <p:sp>
          <p:nvSpPr>
            <p:cNvPr id="58904" name="Freeform 203"/>
            <p:cNvSpPr>
              <a:spLocks/>
            </p:cNvSpPr>
            <p:nvPr/>
          </p:nvSpPr>
          <p:spPr bwMode="auto">
            <a:xfrm>
              <a:off x="1223" y="1939"/>
              <a:ext cx="10" cy="14"/>
            </a:xfrm>
            <a:custGeom>
              <a:avLst/>
              <a:gdLst>
                <a:gd name="T0" fmla="*/ 2147481293 w 10"/>
                <a:gd name="T1" fmla="*/ 2147481527 h 14"/>
                <a:gd name="T2" fmla="*/ 2147481293 w 10"/>
                <a:gd name="T3" fmla="*/ 2147481527 h 14"/>
                <a:gd name="T4" fmla="*/ 2147481293 w 10"/>
                <a:gd name="T5" fmla="*/ 2147481527 h 14"/>
                <a:gd name="T6" fmla="*/ 2147481293 w 10"/>
                <a:gd name="T7" fmla="*/ 2147481527 h 14"/>
                <a:gd name="T8" fmla="*/ 0 w 10"/>
                <a:gd name="T9" fmla="*/ 2147481527 h 14"/>
                <a:gd name="T10" fmla="*/ 2147481293 w 10"/>
                <a:gd name="T11" fmla="*/ 2147481527 h 14"/>
                <a:gd name="T12" fmla="*/ 2147481293 w 10"/>
                <a:gd name="T13" fmla="*/ 0 h 14"/>
                <a:gd name="T14" fmla="*/ 2147481293 w 10"/>
                <a:gd name="T15" fmla="*/ 2147481527 h 14"/>
                <a:gd name="T16" fmla="*/ 2147481293 w 10"/>
                <a:gd name="T17" fmla="*/ 214748152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10" y="8"/>
                  </a:moveTo>
                  <a:lnTo>
                    <a:pt x="8" y="12"/>
                  </a:lnTo>
                  <a:lnTo>
                    <a:pt x="4" y="14"/>
                  </a:lnTo>
                  <a:lnTo>
                    <a:pt x="2" y="12"/>
                  </a:lnTo>
                  <a:lnTo>
                    <a:pt x="0" y="8"/>
                  </a:lnTo>
                  <a:lnTo>
                    <a:pt x="2" y="4"/>
                  </a:lnTo>
                  <a:lnTo>
                    <a:pt x="4" y="0"/>
                  </a:lnTo>
                  <a:lnTo>
                    <a:pt x="8" y="2"/>
                  </a:lnTo>
                  <a:lnTo>
                    <a:pt x="10" y="8"/>
                  </a:lnTo>
                  <a:close/>
                </a:path>
              </a:pathLst>
            </a:custGeom>
            <a:solidFill>
              <a:srgbClr val="C0C0C0"/>
            </a:solidFill>
            <a:ln w="12700">
              <a:solidFill>
                <a:schemeClr val="bg1"/>
              </a:solidFill>
              <a:round/>
              <a:headEnd/>
              <a:tailEnd/>
            </a:ln>
          </p:spPr>
          <p:txBody>
            <a:bodyPr/>
            <a:lstStyle/>
            <a:p>
              <a:endParaRPr lang="en-GB"/>
            </a:p>
          </p:txBody>
        </p:sp>
        <p:sp>
          <p:nvSpPr>
            <p:cNvPr id="58905" name="Freeform 204"/>
            <p:cNvSpPr>
              <a:spLocks/>
            </p:cNvSpPr>
            <p:nvPr/>
          </p:nvSpPr>
          <p:spPr bwMode="auto">
            <a:xfrm>
              <a:off x="4552" y="1927"/>
              <a:ext cx="26" cy="60"/>
            </a:xfrm>
            <a:custGeom>
              <a:avLst/>
              <a:gdLst>
                <a:gd name="T0" fmla="*/ 2147481482 w 26"/>
                <a:gd name="T1" fmla="*/ 0 h 60"/>
                <a:gd name="T2" fmla="*/ 2147481482 w 26"/>
                <a:gd name="T3" fmla="*/ 2147481566 h 60"/>
                <a:gd name="T4" fmla="*/ 2147481482 w 26"/>
                <a:gd name="T5" fmla="*/ 2147481566 h 60"/>
                <a:gd name="T6" fmla="*/ 2147481482 w 26"/>
                <a:gd name="T7" fmla="*/ 2147481566 h 60"/>
                <a:gd name="T8" fmla="*/ 2147481482 w 26"/>
                <a:gd name="T9" fmla="*/ 2147481566 h 60"/>
                <a:gd name="T10" fmla="*/ 2147481482 w 26"/>
                <a:gd name="T11" fmla="*/ 2147481566 h 60"/>
                <a:gd name="T12" fmla="*/ 0 w 26"/>
                <a:gd name="T13" fmla="*/ 2147481566 h 60"/>
                <a:gd name="T14" fmla="*/ 0 w 26"/>
                <a:gd name="T15" fmla="*/ 2147481566 h 60"/>
                <a:gd name="T16" fmla="*/ 2147481482 w 26"/>
                <a:gd name="T17" fmla="*/ 2147481566 h 60"/>
                <a:gd name="T18" fmla="*/ 2147481482 w 26"/>
                <a:gd name="T19" fmla="*/ 2147481566 h 60"/>
                <a:gd name="T20" fmla="*/ 2147481482 w 26"/>
                <a:gd name="T21" fmla="*/ 2147481566 h 60"/>
                <a:gd name="T22" fmla="*/ 2147481482 w 26"/>
                <a:gd name="T23" fmla="*/ 2147481566 h 60"/>
                <a:gd name="T24" fmla="*/ 2147481482 w 2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60"/>
                <a:gd name="T41" fmla="*/ 26 w 26"/>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60">
                  <a:moveTo>
                    <a:pt x="26" y="0"/>
                  </a:moveTo>
                  <a:lnTo>
                    <a:pt x="26" y="14"/>
                  </a:lnTo>
                  <a:lnTo>
                    <a:pt x="24" y="36"/>
                  </a:lnTo>
                  <a:lnTo>
                    <a:pt x="18" y="60"/>
                  </a:lnTo>
                  <a:lnTo>
                    <a:pt x="6" y="48"/>
                  </a:lnTo>
                  <a:lnTo>
                    <a:pt x="2" y="42"/>
                  </a:lnTo>
                  <a:lnTo>
                    <a:pt x="0" y="36"/>
                  </a:lnTo>
                  <a:lnTo>
                    <a:pt x="0" y="22"/>
                  </a:lnTo>
                  <a:lnTo>
                    <a:pt x="6" y="12"/>
                  </a:lnTo>
                  <a:lnTo>
                    <a:pt x="10" y="6"/>
                  </a:lnTo>
                  <a:lnTo>
                    <a:pt x="14" y="4"/>
                  </a:lnTo>
                  <a:lnTo>
                    <a:pt x="20" y="2"/>
                  </a:lnTo>
                  <a:lnTo>
                    <a:pt x="26" y="0"/>
                  </a:lnTo>
                  <a:close/>
                </a:path>
              </a:pathLst>
            </a:custGeom>
            <a:solidFill>
              <a:srgbClr val="C0C0C0"/>
            </a:solidFill>
            <a:ln w="12700">
              <a:solidFill>
                <a:schemeClr val="bg1"/>
              </a:solidFill>
              <a:round/>
              <a:headEnd/>
              <a:tailEnd/>
            </a:ln>
          </p:spPr>
          <p:txBody>
            <a:bodyPr/>
            <a:lstStyle/>
            <a:p>
              <a:endParaRPr lang="en-GB"/>
            </a:p>
          </p:txBody>
        </p:sp>
        <p:sp>
          <p:nvSpPr>
            <p:cNvPr id="58906" name="Freeform 205"/>
            <p:cNvSpPr>
              <a:spLocks/>
            </p:cNvSpPr>
            <p:nvPr/>
          </p:nvSpPr>
          <p:spPr bwMode="auto">
            <a:xfrm>
              <a:off x="4374" y="2027"/>
              <a:ext cx="38" cy="38"/>
            </a:xfrm>
            <a:custGeom>
              <a:avLst/>
              <a:gdLst>
                <a:gd name="T0" fmla="*/ 2147481250 w 38"/>
                <a:gd name="T1" fmla="*/ 2147481250 h 38"/>
                <a:gd name="T2" fmla="*/ 2147481250 w 38"/>
                <a:gd name="T3" fmla="*/ 2147481250 h 38"/>
                <a:gd name="T4" fmla="*/ 2147481250 w 38"/>
                <a:gd name="T5" fmla="*/ 2147481250 h 38"/>
                <a:gd name="T6" fmla="*/ 2147481250 w 38"/>
                <a:gd name="T7" fmla="*/ 2147481250 h 38"/>
                <a:gd name="T8" fmla="*/ 0 w 38"/>
                <a:gd name="T9" fmla="*/ 2147481250 h 38"/>
                <a:gd name="T10" fmla="*/ 2147481250 w 38"/>
                <a:gd name="T11" fmla="*/ 2147481250 h 38"/>
                <a:gd name="T12" fmla="*/ 2147481250 w 38"/>
                <a:gd name="T13" fmla="*/ 2147481250 h 38"/>
                <a:gd name="T14" fmla="*/ 2147481250 w 38"/>
                <a:gd name="T15" fmla="*/ 2147481250 h 38"/>
                <a:gd name="T16" fmla="*/ 2147481250 w 38"/>
                <a:gd name="T17" fmla="*/ 2147481250 h 38"/>
                <a:gd name="T18" fmla="*/ 2147481250 w 38"/>
                <a:gd name="T19" fmla="*/ 0 h 38"/>
                <a:gd name="T20" fmla="*/ 2147481250 w 38"/>
                <a:gd name="T21" fmla="*/ 2147481250 h 38"/>
                <a:gd name="T22" fmla="*/ 2147481250 w 38"/>
                <a:gd name="T23" fmla="*/ 2147481250 h 38"/>
                <a:gd name="T24" fmla="*/ 2147481250 w 38"/>
                <a:gd name="T25" fmla="*/ 2147481250 h 38"/>
                <a:gd name="T26" fmla="*/ 2147481250 w 38"/>
                <a:gd name="T27" fmla="*/ 2147481250 h 38"/>
                <a:gd name="T28" fmla="*/ 2147481250 w 38"/>
                <a:gd name="T29" fmla="*/ 2147481250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38"/>
                <a:gd name="T47" fmla="*/ 38 w 38"/>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38">
                  <a:moveTo>
                    <a:pt x="20" y="38"/>
                  </a:moveTo>
                  <a:lnTo>
                    <a:pt x="14" y="36"/>
                  </a:lnTo>
                  <a:lnTo>
                    <a:pt x="6" y="32"/>
                  </a:lnTo>
                  <a:lnTo>
                    <a:pt x="2" y="26"/>
                  </a:lnTo>
                  <a:lnTo>
                    <a:pt x="0" y="20"/>
                  </a:lnTo>
                  <a:lnTo>
                    <a:pt x="2" y="16"/>
                  </a:lnTo>
                  <a:lnTo>
                    <a:pt x="4" y="12"/>
                  </a:lnTo>
                  <a:lnTo>
                    <a:pt x="14" y="6"/>
                  </a:lnTo>
                  <a:lnTo>
                    <a:pt x="28" y="2"/>
                  </a:lnTo>
                  <a:lnTo>
                    <a:pt x="38" y="0"/>
                  </a:lnTo>
                  <a:lnTo>
                    <a:pt x="36" y="10"/>
                  </a:lnTo>
                  <a:lnTo>
                    <a:pt x="32" y="22"/>
                  </a:lnTo>
                  <a:lnTo>
                    <a:pt x="26" y="34"/>
                  </a:lnTo>
                  <a:lnTo>
                    <a:pt x="24" y="36"/>
                  </a:lnTo>
                  <a:lnTo>
                    <a:pt x="20" y="38"/>
                  </a:lnTo>
                  <a:close/>
                </a:path>
              </a:pathLst>
            </a:custGeom>
            <a:solidFill>
              <a:srgbClr val="C0C0C0"/>
            </a:solidFill>
            <a:ln w="12700">
              <a:solidFill>
                <a:schemeClr val="bg1"/>
              </a:solidFill>
              <a:round/>
              <a:headEnd/>
              <a:tailEnd/>
            </a:ln>
          </p:spPr>
          <p:txBody>
            <a:bodyPr/>
            <a:lstStyle/>
            <a:p>
              <a:endParaRPr lang="en-GB"/>
            </a:p>
          </p:txBody>
        </p:sp>
        <p:sp>
          <p:nvSpPr>
            <p:cNvPr id="58907" name="Freeform 206"/>
            <p:cNvSpPr>
              <a:spLocks/>
            </p:cNvSpPr>
            <p:nvPr/>
          </p:nvSpPr>
          <p:spPr bwMode="auto">
            <a:xfrm>
              <a:off x="4408" y="2283"/>
              <a:ext cx="178" cy="218"/>
            </a:xfrm>
            <a:custGeom>
              <a:avLst/>
              <a:gdLst>
                <a:gd name="T0" fmla="*/ 2147481376 w 178"/>
                <a:gd name="T1" fmla="*/ 2147481511 h 218"/>
                <a:gd name="T2" fmla="*/ 2147481376 w 178"/>
                <a:gd name="T3" fmla="*/ 2147481511 h 218"/>
                <a:gd name="T4" fmla="*/ 2147481376 w 178"/>
                <a:gd name="T5" fmla="*/ 2147481511 h 218"/>
                <a:gd name="T6" fmla="*/ 2147481376 w 178"/>
                <a:gd name="T7" fmla="*/ 2147481511 h 218"/>
                <a:gd name="T8" fmla="*/ 2147481376 w 178"/>
                <a:gd name="T9" fmla="*/ 2147481511 h 218"/>
                <a:gd name="T10" fmla="*/ 2147481376 w 178"/>
                <a:gd name="T11" fmla="*/ 2147481511 h 218"/>
                <a:gd name="T12" fmla="*/ 2147481376 w 178"/>
                <a:gd name="T13" fmla="*/ 2147481511 h 218"/>
                <a:gd name="T14" fmla="*/ 0 w 178"/>
                <a:gd name="T15" fmla="*/ 2147481511 h 218"/>
                <a:gd name="T16" fmla="*/ 2147481376 w 178"/>
                <a:gd name="T17" fmla="*/ 2147481511 h 218"/>
                <a:gd name="T18" fmla="*/ 2147481376 w 178"/>
                <a:gd name="T19" fmla="*/ 2147481511 h 218"/>
                <a:gd name="T20" fmla="*/ 2147481376 w 178"/>
                <a:gd name="T21" fmla="*/ 2147481511 h 218"/>
                <a:gd name="T22" fmla="*/ 2147481376 w 178"/>
                <a:gd name="T23" fmla="*/ 2147481511 h 218"/>
                <a:gd name="T24" fmla="*/ 2147481376 w 178"/>
                <a:gd name="T25" fmla="*/ 2147481511 h 218"/>
                <a:gd name="T26" fmla="*/ 2147481376 w 178"/>
                <a:gd name="T27" fmla="*/ 2147481511 h 218"/>
                <a:gd name="T28" fmla="*/ 2147481376 w 178"/>
                <a:gd name="T29" fmla="*/ 2147481511 h 218"/>
                <a:gd name="T30" fmla="*/ 2147481376 w 178"/>
                <a:gd name="T31" fmla="*/ 2147481511 h 218"/>
                <a:gd name="T32" fmla="*/ 2147481376 w 178"/>
                <a:gd name="T33" fmla="*/ 2147481511 h 218"/>
                <a:gd name="T34" fmla="*/ 2147481376 w 178"/>
                <a:gd name="T35" fmla="*/ 2147481511 h 218"/>
                <a:gd name="T36" fmla="*/ 2147481376 w 178"/>
                <a:gd name="T37" fmla="*/ 2147481511 h 218"/>
                <a:gd name="T38" fmla="*/ 2147481376 w 178"/>
                <a:gd name="T39" fmla="*/ 2147481511 h 218"/>
                <a:gd name="T40" fmla="*/ 2147481376 w 178"/>
                <a:gd name="T41" fmla="*/ 0 h 218"/>
                <a:gd name="T42" fmla="*/ 2147481376 w 178"/>
                <a:gd name="T43" fmla="*/ 2147481511 h 218"/>
                <a:gd name="T44" fmla="*/ 2147481376 w 178"/>
                <a:gd name="T45" fmla="*/ 2147481511 h 218"/>
                <a:gd name="T46" fmla="*/ 2147481376 w 178"/>
                <a:gd name="T47" fmla="*/ 2147481511 h 218"/>
                <a:gd name="T48" fmla="*/ 2147481376 w 178"/>
                <a:gd name="T49" fmla="*/ 2147481511 h 218"/>
                <a:gd name="T50" fmla="*/ 2147481376 w 178"/>
                <a:gd name="T51" fmla="*/ 2147481511 h 218"/>
                <a:gd name="T52" fmla="*/ 2147481376 w 178"/>
                <a:gd name="T53" fmla="*/ 2147481511 h 218"/>
                <a:gd name="T54" fmla="*/ 2147481376 w 178"/>
                <a:gd name="T55" fmla="*/ 2147481511 h 218"/>
                <a:gd name="T56" fmla="*/ 2147481376 w 178"/>
                <a:gd name="T57" fmla="*/ 2147481511 h 218"/>
                <a:gd name="T58" fmla="*/ 2147481376 w 178"/>
                <a:gd name="T59" fmla="*/ 2147481511 h 218"/>
                <a:gd name="T60" fmla="*/ 2147481376 w 178"/>
                <a:gd name="T61" fmla="*/ 2147481511 h 218"/>
                <a:gd name="T62" fmla="*/ 2147481376 w 178"/>
                <a:gd name="T63" fmla="*/ 2147481511 h 218"/>
                <a:gd name="T64" fmla="*/ 2147481376 w 178"/>
                <a:gd name="T65" fmla="*/ 2147481511 h 218"/>
                <a:gd name="T66" fmla="*/ 2147481376 w 178"/>
                <a:gd name="T67" fmla="*/ 2147481511 h 218"/>
                <a:gd name="T68" fmla="*/ 2147481376 w 178"/>
                <a:gd name="T69" fmla="*/ 2147481511 h 218"/>
                <a:gd name="T70" fmla="*/ 2147481376 w 178"/>
                <a:gd name="T71" fmla="*/ 2147481511 h 218"/>
                <a:gd name="T72" fmla="*/ 2147481376 w 178"/>
                <a:gd name="T73" fmla="*/ 2147481511 h 218"/>
                <a:gd name="T74" fmla="*/ 2147481376 w 178"/>
                <a:gd name="T75" fmla="*/ 2147481511 h 218"/>
                <a:gd name="T76" fmla="*/ 2147481376 w 178"/>
                <a:gd name="T77" fmla="*/ 2147481511 h 218"/>
                <a:gd name="T78" fmla="*/ 2147481376 w 178"/>
                <a:gd name="T79" fmla="*/ 2147481511 h 218"/>
                <a:gd name="T80" fmla="*/ 2147481376 w 178"/>
                <a:gd name="T81" fmla="*/ 2147481511 h 218"/>
                <a:gd name="T82" fmla="*/ 2147481376 w 178"/>
                <a:gd name="T83" fmla="*/ 2147481511 h 218"/>
                <a:gd name="T84" fmla="*/ 2147481376 w 178"/>
                <a:gd name="T85" fmla="*/ 2147481511 h 218"/>
                <a:gd name="T86" fmla="*/ 2147481376 w 178"/>
                <a:gd name="T87" fmla="*/ 2147481511 h 218"/>
                <a:gd name="T88" fmla="*/ 2147481376 w 178"/>
                <a:gd name="T89" fmla="*/ 2147481511 h 218"/>
                <a:gd name="T90" fmla="*/ 2147481376 w 178"/>
                <a:gd name="T91" fmla="*/ 2147481511 h 218"/>
                <a:gd name="T92" fmla="*/ 2147481376 w 178"/>
                <a:gd name="T93" fmla="*/ 2147481511 h 218"/>
                <a:gd name="T94" fmla="*/ 2147481376 w 178"/>
                <a:gd name="T95" fmla="*/ 2147481511 h 218"/>
                <a:gd name="T96" fmla="*/ 2147481376 w 178"/>
                <a:gd name="T97" fmla="*/ 2147481511 h 218"/>
                <a:gd name="T98" fmla="*/ 2147481376 w 178"/>
                <a:gd name="T99" fmla="*/ 2147481511 h 218"/>
                <a:gd name="T100" fmla="*/ 2147481376 w 178"/>
                <a:gd name="T101" fmla="*/ 2147481511 h 218"/>
                <a:gd name="T102" fmla="*/ 2147481376 w 178"/>
                <a:gd name="T103" fmla="*/ 2147481511 h 218"/>
                <a:gd name="T104" fmla="*/ 2147481376 w 178"/>
                <a:gd name="T105" fmla="*/ 2147481511 h 218"/>
                <a:gd name="T106" fmla="*/ 2147481376 w 178"/>
                <a:gd name="T107" fmla="*/ 2147481511 h 218"/>
                <a:gd name="T108" fmla="*/ 2147481376 w 178"/>
                <a:gd name="T109" fmla="*/ 2147481511 h 218"/>
                <a:gd name="T110" fmla="*/ 2147481376 w 178"/>
                <a:gd name="T111" fmla="*/ 2147481511 h 218"/>
                <a:gd name="T112" fmla="*/ 2147481376 w 178"/>
                <a:gd name="T113" fmla="*/ 2147481511 h 218"/>
                <a:gd name="T114" fmla="*/ 2147481376 w 178"/>
                <a:gd name="T115" fmla="*/ 2147481511 h 218"/>
                <a:gd name="T116" fmla="*/ 2147481376 w 178"/>
                <a:gd name="T117" fmla="*/ 2147481511 h 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8"/>
                <a:gd name="T178" fmla="*/ 0 h 218"/>
                <a:gd name="T179" fmla="*/ 178 w 178"/>
                <a:gd name="T180" fmla="*/ 218 h 2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8" h="218">
                  <a:moveTo>
                    <a:pt x="20" y="182"/>
                  </a:moveTo>
                  <a:lnTo>
                    <a:pt x="18" y="178"/>
                  </a:lnTo>
                  <a:lnTo>
                    <a:pt x="18" y="174"/>
                  </a:lnTo>
                  <a:lnTo>
                    <a:pt x="20" y="170"/>
                  </a:lnTo>
                  <a:lnTo>
                    <a:pt x="20" y="166"/>
                  </a:lnTo>
                  <a:lnTo>
                    <a:pt x="20" y="164"/>
                  </a:lnTo>
                  <a:lnTo>
                    <a:pt x="18" y="162"/>
                  </a:lnTo>
                  <a:lnTo>
                    <a:pt x="12" y="160"/>
                  </a:lnTo>
                  <a:lnTo>
                    <a:pt x="12" y="154"/>
                  </a:lnTo>
                  <a:lnTo>
                    <a:pt x="10" y="154"/>
                  </a:lnTo>
                  <a:lnTo>
                    <a:pt x="6" y="150"/>
                  </a:lnTo>
                  <a:lnTo>
                    <a:pt x="4" y="144"/>
                  </a:lnTo>
                  <a:lnTo>
                    <a:pt x="6" y="140"/>
                  </a:lnTo>
                  <a:lnTo>
                    <a:pt x="6" y="138"/>
                  </a:lnTo>
                  <a:lnTo>
                    <a:pt x="2" y="132"/>
                  </a:lnTo>
                  <a:lnTo>
                    <a:pt x="0" y="126"/>
                  </a:lnTo>
                  <a:lnTo>
                    <a:pt x="2" y="118"/>
                  </a:lnTo>
                  <a:lnTo>
                    <a:pt x="6" y="108"/>
                  </a:lnTo>
                  <a:lnTo>
                    <a:pt x="10" y="102"/>
                  </a:lnTo>
                  <a:lnTo>
                    <a:pt x="16" y="98"/>
                  </a:lnTo>
                  <a:lnTo>
                    <a:pt x="16" y="102"/>
                  </a:lnTo>
                  <a:lnTo>
                    <a:pt x="18" y="104"/>
                  </a:lnTo>
                  <a:lnTo>
                    <a:pt x="24" y="108"/>
                  </a:lnTo>
                  <a:lnTo>
                    <a:pt x="38" y="108"/>
                  </a:lnTo>
                  <a:lnTo>
                    <a:pt x="38" y="98"/>
                  </a:lnTo>
                  <a:lnTo>
                    <a:pt x="44" y="88"/>
                  </a:lnTo>
                  <a:lnTo>
                    <a:pt x="48" y="84"/>
                  </a:lnTo>
                  <a:lnTo>
                    <a:pt x="52" y="82"/>
                  </a:lnTo>
                  <a:lnTo>
                    <a:pt x="66" y="78"/>
                  </a:lnTo>
                  <a:lnTo>
                    <a:pt x="70" y="76"/>
                  </a:lnTo>
                  <a:lnTo>
                    <a:pt x="74" y="72"/>
                  </a:lnTo>
                  <a:lnTo>
                    <a:pt x="80" y="62"/>
                  </a:lnTo>
                  <a:lnTo>
                    <a:pt x="86" y="52"/>
                  </a:lnTo>
                  <a:lnTo>
                    <a:pt x="96" y="46"/>
                  </a:lnTo>
                  <a:lnTo>
                    <a:pt x="102" y="44"/>
                  </a:lnTo>
                  <a:lnTo>
                    <a:pt x="108" y="44"/>
                  </a:lnTo>
                  <a:lnTo>
                    <a:pt x="110" y="40"/>
                  </a:lnTo>
                  <a:lnTo>
                    <a:pt x="114" y="30"/>
                  </a:lnTo>
                  <a:lnTo>
                    <a:pt x="120" y="18"/>
                  </a:lnTo>
                  <a:lnTo>
                    <a:pt x="130" y="6"/>
                  </a:lnTo>
                  <a:lnTo>
                    <a:pt x="134" y="2"/>
                  </a:lnTo>
                  <a:lnTo>
                    <a:pt x="138" y="0"/>
                  </a:lnTo>
                  <a:lnTo>
                    <a:pt x="142" y="4"/>
                  </a:lnTo>
                  <a:lnTo>
                    <a:pt x="146" y="10"/>
                  </a:lnTo>
                  <a:lnTo>
                    <a:pt x="148" y="16"/>
                  </a:lnTo>
                  <a:lnTo>
                    <a:pt x="150" y="22"/>
                  </a:lnTo>
                  <a:lnTo>
                    <a:pt x="158" y="24"/>
                  </a:lnTo>
                  <a:lnTo>
                    <a:pt x="164" y="28"/>
                  </a:lnTo>
                  <a:lnTo>
                    <a:pt x="170" y="30"/>
                  </a:lnTo>
                  <a:lnTo>
                    <a:pt x="178" y="32"/>
                  </a:lnTo>
                  <a:lnTo>
                    <a:pt x="178" y="36"/>
                  </a:lnTo>
                  <a:lnTo>
                    <a:pt x="176" y="38"/>
                  </a:lnTo>
                  <a:lnTo>
                    <a:pt x="174" y="40"/>
                  </a:lnTo>
                  <a:lnTo>
                    <a:pt x="166" y="40"/>
                  </a:lnTo>
                  <a:lnTo>
                    <a:pt x="160" y="40"/>
                  </a:lnTo>
                  <a:lnTo>
                    <a:pt x="158" y="42"/>
                  </a:lnTo>
                  <a:lnTo>
                    <a:pt x="156" y="44"/>
                  </a:lnTo>
                  <a:lnTo>
                    <a:pt x="164" y="48"/>
                  </a:lnTo>
                  <a:lnTo>
                    <a:pt x="164" y="50"/>
                  </a:lnTo>
                  <a:lnTo>
                    <a:pt x="158" y="52"/>
                  </a:lnTo>
                  <a:lnTo>
                    <a:pt x="150" y="60"/>
                  </a:lnTo>
                  <a:lnTo>
                    <a:pt x="146" y="64"/>
                  </a:lnTo>
                  <a:lnTo>
                    <a:pt x="146" y="70"/>
                  </a:lnTo>
                  <a:lnTo>
                    <a:pt x="148" y="76"/>
                  </a:lnTo>
                  <a:lnTo>
                    <a:pt x="150" y="84"/>
                  </a:lnTo>
                  <a:lnTo>
                    <a:pt x="154" y="90"/>
                  </a:lnTo>
                  <a:lnTo>
                    <a:pt x="160" y="92"/>
                  </a:lnTo>
                  <a:lnTo>
                    <a:pt x="158" y="96"/>
                  </a:lnTo>
                  <a:lnTo>
                    <a:pt x="156" y="98"/>
                  </a:lnTo>
                  <a:lnTo>
                    <a:pt x="158" y="104"/>
                  </a:lnTo>
                  <a:lnTo>
                    <a:pt x="162" y="110"/>
                  </a:lnTo>
                  <a:lnTo>
                    <a:pt x="172" y="118"/>
                  </a:lnTo>
                  <a:lnTo>
                    <a:pt x="172" y="122"/>
                  </a:lnTo>
                  <a:lnTo>
                    <a:pt x="166" y="122"/>
                  </a:lnTo>
                  <a:lnTo>
                    <a:pt x="160" y="122"/>
                  </a:lnTo>
                  <a:lnTo>
                    <a:pt x="156" y="124"/>
                  </a:lnTo>
                  <a:lnTo>
                    <a:pt x="154" y="126"/>
                  </a:lnTo>
                  <a:lnTo>
                    <a:pt x="150" y="138"/>
                  </a:lnTo>
                  <a:lnTo>
                    <a:pt x="146" y="150"/>
                  </a:lnTo>
                  <a:lnTo>
                    <a:pt x="142" y="160"/>
                  </a:lnTo>
                  <a:lnTo>
                    <a:pt x="136" y="162"/>
                  </a:lnTo>
                  <a:lnTo>
                    <a:pt x="132" y="168"/>
                  </a:lnTo>
                  <a:lnTo>
                    <a:pt x="130" y="174"/>
                  </a:lnTo>
                  <a:lnTo>
                    <a:pt x="132" y="178"/>
                  </a:lnTo>
                  <a:lnTo>
                    <a:pt x="132" y="184"/>
                  </a:lnTo>
                  <a:lnTo>
                    <a:pt x="132" y="190"/>
                  </a:lnTo>
                  <a:lnTo>
                    <a:pt x="128" y="194"/>
                  </a:lnTo>
                  <a:lnTo>
                    <a:pt x="126" y="196"/>
                  </a:lnTo>
                  <a:lnTo>
                    <a:pt x="126" y="200"/>
                  </a:lnTo>
                  <a:lnTo>
                    <a:pt x="128" y="204"/>
                  </a:lnTo>
                  <a:lnTo>
                    <a:pt x="130" y="206"/>
                  </a:lnTo>
                  <a:lnTo>
                    <a:pt x="130" y="210"/>
                  </a:lnTo>
                  <a:lnTo>
                    <a:pt x="120" y="210"/>
                  </a:lnTo>
                  <a:lnTo>
                    <a:pt x="114" y="214"/>
                  </a:lnTo>
                  <a:lnTo>
                    <a:pt x="106" y="216"/>
                  </a:lnTo>
                  <a:lnTo>
                    <a:pt x="98" y="218"/>
                  </a:lnTo>
                  <a:lnTo>
                    <a:pt x="96" y="218"/>
                  </a:lnTo>
                  <a:lnTo>
                    <a:pt x="96" y="216"/>
                  </a:lnTo>
                  <a:lnTo>
                    <a:pt x="96" y="212"/>
                  </a:lnTo>
                  <a:lnTo>
                    <a:pt x="96" y="206"/>
                  </a:lnTo>
                  <a:lnTo>
                    <a:pt x="88" y="204"/>
                  </a:lnTo>
                  <a:lnTo>
                    <a:pt x="84" y="202"/>
                  </a:lnTo>
                  <a:lnTo>
                    <a:pt x="78" y="200"/>
                  </a:lnTo>
                  <a:lnTo>
                    <a:pt x="72" y="200"/>
                  </a:lnTo>
                  <a:lnTo>
                    <a:pt x="68" y="200"/>
                  </a:lnTo>
                  <a:lnTo>
                    <a:pt x="62" y="202"/>
                  </a:lnTo>
                  <a:lnTo>
                    <a:pt x="58" y="204"/>
                  </a:lnTo>
                  <a:lnTo>
                    <a:pt x="52" y="206"/>
                  </a:lnTo>
                  <a:lnTo>
                    <a:pt x="48" y="204"/>
                  </a:lnTo>
                  <a:lnTo>
                    <a:pt x="50" y="200"/>
                  </a:lnTo>
                  <a:lnTo>
                    <a:pt x="46" y="198"/>
                  </a:lnTo>
                  <a:lnTo>
                    <a:pt x="38" y="196"/>
                  </a:lnTo>
                  <a:lnTo>
                    <a:pt x="32" y="196"/>
                  </a:lnTo>
                  <a:lnTo>
                    <a:pt x="26" y="194"/>
                  </a:lnTo>
                  <a:lnTo>
                    <a:pt x="22" y="190"/>
                  </a:lnTo>
                  <a:lnTo>
                    <a:pt x="20" y="186"/>
                  </a:lnTo>
                  <a:lnTo>
                    <a:pt x="20" y="180"/>
                  </a:lnTo>
                  <a:lnTo>
                    <a:pt x="20" y="182"/>
                  </a:lnTo>
                  <a:close/>
                </a:path>
              </a:pathLst>
            </a:custGeom>
            <a:solidFill>
              <a:srgbClr val="C0C0C0"/>
            </a:solidFill>
            <a:ln w="12700">
              <a:solidFill>
                <a:schemeClr val="bg1"/>
              </a:solidFill>
              <a:round/>
              <a:headEnd/>
              <a:tailEnd/>
            </a:ln>
          </p:spPr>
          <p:txBody>
            <a:bodyPr/>
            <a:lstStyle/>
            <a:p>
              <a:endParaRPr lang="en-GB"/>
            </a:p>
          </p:txBody>
        </p:sp>
        <p:sp>
          <p:nvSpPr>
            <p:cNvPr id="58908" name="Freeform 207"/>
            <p:cNvSpPr>
              <a:spLocks/>
            </p:cNvSpPr>
            <p:nvPr/>
          </p:nvSpPr>
          <p:spPr bwMode="auto">
            <a:xfrm>
              <a:off x="4646" y="2587"/>
              <a:ext cx="68" cy="40"/>
            </a:xfrm>
            <a:custGeom>
              <a:avLst/>
              <a:gdLst>
                <a:gd name="T0" fmla="*/ 2147481148 w 68"/>
                <a:gd name="T1" fmla="*/ 0 h 40"/>
                <a:gd name="T2" fmla="*/ 2147481148 w 68"/>
                <a:gd name="T3" fmla="*/ 2147481293 h 40"/>
                <a:gd name="T4" fmla="*/ 2147481148 w 68"/>
                <a:gd name="T5" fmla="*/ 2147481293 h 40"/>
                <a:gd name="T6" fmla="*/ 2147481148 w 68"/>
                <a:gd name="T7" fmla="*/ 2147481293 h 40"/>
                <a:gd name="T8" fmla="*/ 2147481148 w 68"/>
                <a:gd name="T9" fmla="*/ 2147481293 h 40"/>
                <a:gd name="T10" fmla="*/ 2147481148 w 68"/>
                <a:gd name="T11" fmla="*/ 2147481293 h 40"/>
                <a:gd name="T12" fmla="*/ 2147481148 w 68"/>
                <a:gd name="T13" fmla="*/ 2147481293 h 40"/>
                <a:gd name="T14" fmla="*/ 2147481148 w 68"/>
                <a:gd name="T15" fmla="*/ 2147481293 h 40"/>
                <a:gd name="T16" fmla="*/ 2147481148 w 68"/>
                <a:gd name="T17" fmla="*/ 2147481293 h 40"/>
                <a:gd name="T18" fmla="*/ 0 w 68"/>
                <a:gd name="T19" fmla="*/ 2147481293 h 40"/>
                <a:gd name="T20" fmla="*/ 0 w 68"/>
                <a:gd name="T21" fmla="*/ 2147481293 h 40"/>
                <a:gd name="T22" fmla="*/ 0 w 68"/>
                <a:gd name="T23" fmla="*/ 2147481293 h 40"/>
                <a:gd name="T24" fmla="*/ 2147481148 w 68"/>
                <a:gd name="T25" fmla="*/ 2147481293 h 40"/>
                <a:gd name="T26" fmla="*/ 2147481148 w 68"/>
                <a:gd name="T27" fmla="*/ 2147481293 h 40"/>
                <a:gd name="T28" fmla="*/ 2147481148 w 68"/>
                <a:gd name="T29" fmla="*/ 2147481293 h 40"/>
                <a:gd name="T30" fmla="*/ 2147481148 w 68"/>
                <a:gd name="T31" fmla="*/ 2147481293 h 40"/>
                <a:gd name="T32" fmla="*/ 2147481148 w 68"/>
                <a:gd name="T33" fmla="*/ 2147481293 h 40"/>
                <a:gd name="T34" fmla="*/ 2147481148 w 68"/>
                <a:gd name="T35" fmla="*/ 2147481293 h 40"/>
                <a:gd name="T36" fmla="*/ 2147481148 w 68"/>
                <a:gd name="T37" fmla="*/ 2147481293 h 40"/>
                <a:gd name="T38" fmla="*/ 2147481148 w 68"/>
                <a:gd name="T39" fmla="*/ 2147481293 h 40"/>
                <a:gd name="T40" fmla="*/ 2147481148 w 68"/>
                <a:gd name="T41" fmla="*/ 0 h 40"/>
                <a:gd name="T42" fmla="*/ 2147481148 w 68"/>
                <a:gd name="T43" fmla="*/ 0 h 40"/>
                <a:gd name="T44" fmla="*/ 2147481148 w 68"/>
                <a:gd name="T45" fmla="*/ 2147481293 h 40"/>
                <a:gd name="T46" fmla="*/ 2147481148 w 68"/>
                <a:gd name="T47" fmla="*/ 0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8"/>
                <a:gd name="T73" fmla="*/ 0 h 40"/>
                <a:gd name="T74" fmla="*/ 68 w 68"/>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8" h="40">
                  <a:moveTo>
                    <a:pt x="68" y="0"/>
                  </a:moveTo>
                  <a:lnTo>
                    <a:pt x="54" y="10"/>
                  </a:lnTo>
                  <a:lnTo>
                    <a:pt x="38" y="16"/>
                  </a:lnTo>
                  <a:lnTo>
                    <a:pt x="34" y="18"/>
                  </a:lnTo>
                  <a:lnTo>
                    <a:pt x="30" y="22"/>
                  </a:lnTo>
                  <a:lnTo>
                    <a:pt x="22" y="30"/>
                  </a:lnTo>
                  <a:lnTo>
                    <a:pt x="14" y="38"/>
                  </a:lnTo>
                  <a:lnTo>
                    <a:pt x="8" y="40"/>
                  </a:lnTo>
                  <a:lnTo>
                    <a:pt x="2" y="40"/>
                  </a:lnTo>
                  <a:lnTo>
                    <a:pt x="0" y="40"/>
                  </a:lnTo>
                  <a:lnTo>
                    <a:pt x="0" y="36"/>
                  </a:lnTo>
                  <a:lnTo>
                    <a:pt x="0" y="32"/>
                  </a:lnTo>
                  <a:lnTo>
                    <a:pt x="2" y="28"/>
                  </a:lnTo>
                  <a:lnTo>
                    <a:pt x="10" y="22"/>
                  </a:lnTo>
                  <a:lnTo>
                    <a:pt x="26" y="14"/>
                  </a:lnTo>
                  <a:lnTo>
                    <a:pt x="30" y="12"/>
                  </a:lnTo>
                  <a:lnTo>
                    <a:pt x="32" y="8"/>
                  </a:lnTo>
                  <a:lnTo>
                    <a:pt x="34" y="6"/>
                  </a:lnTo>
                  <a:lnTo>
                    <a:pt x="38" y="4"/>
                  </a:lnTo>
                  <a:lnTo>
                    <a:pt x="48" y="2"/>
                  </a:lnTo>
                  <a:lnTo>
                    <a:pt x="56" y="0"/>
                  </a:lnTo>
                  <a:lnTo>
                    <a:pt x="68" y="0"/>
                  </a:lnTo>
                  <a:lnTo>
                    <a:pt x="68" y="2"/>
                  </a:lnTo>
                  <a:lnTo>
                    <a:pt x="68" y="0"/>
                  </a:lnTo>
                  <a:close/>
                </a:path>
              </a:pathLst>
            </a:custGeom>
            <a:solidFill>
              <a:srgbClr val="C0C0C0"/>
            </a:solidFill>
            <a:ln w="12700">
              <a:solidFill>
                <a:schemeClr val="bg1"/>
              </a:solidFill>
              <a:round/>
              <a:headEnd/>
              <a:tailEnd/>
            </a:ln>
          </p:spPr>
          <p:txBody>
            <a:bodyPr/>
            <a:lstStyle/>
            <a:p>
              <a:endParaRPr lang="en-GB"/>
            </a:p>
          </p:txBody>
        </p:sp>
        <p:sp>
          <p:nvSpPr>
            <p:cNvPr id="58909" name="Freeform 208"/>
            <p:cNvSpPr>
              <a:spLocks/>
            </p:cNvSpPr>
            <p:nvPr/>
          </p:nvSpPr>
          <p:spPr bwMode="auto">
            <a:xfrm>
              <a:off x="4574" y="2605"/>
              <a:ext cx="26" cy="16"/>
            </a:xfrm>
            <a:custGeom>
              <a:avLst/>
              <a:gdLst>
                <a:gd name="T0" fmla="*/ 2147481482 w 26"/>
                <a:gd name="T1" fmla="*/ 2147481088 h 16"/>
                <a:gd name="T2" fmla="*/ 2147481482 w 26"/>
                <a:gd name="T3" fmla="*/ 2147481088 h 16"/>
                <a:gd name="T4" fmla="*/ 0 w 26"/>
                <a:gd name="T5" fmla="*/ 2147481088 h 16"/>
                <a:gd name="T6" fmla="*/ 2147481482 w 26"/>
                <a:gd name="T7" fmla="*/ 0 h 16"/>
                <a:gd name="T8" fmla="*/ 2147481482 w 26"/>
                <a:gd name="T9" fmla="*/ 0 h 16"/>
                <a:gd name="T10" fmla="*/ 2147481482 w 26"/>
                <a:gd name="T11" fmla="*/ 0 h 16"/>
                <a:gd name="T12" fmla="*/ 2147481482 w 26"/>
                <a:gd name="T13" fmla="*/ 2147481088 h 16"/>
                <a:gd name="T14" fmla="*/ 2147481482 w 26"/>
                <a:gd name="T15" fmla="*/ 2147481088 h 16"/>
                <a:gd name="T16" fmla="*/ 2147481482 w 26"/>
                <a:gd name="T17" fmla="*/ 2147481088 h 16"/>
                <a:gd name="T18" fmla="*/ 2147481482 w 26"/>
                <a:gd name="T19" fmla="*/ 2147481088 h 16"/>
                <a:gd name="T20" fmla="*/ 2147481482 w 26"/>
                <a:gd name="T21" fmla="*/ 2147481088 h 16"/>
                <a:gd name="T22" fmla="*/ 2147481482 w 26"/>
                <a:gd name="T23" fmla="*/ 2147481088 h 16"/>
                <a:gd name="T24" fmla="*/ 2147481482 w 26"/>
                <a:gd name="T25" fmla="*/ 2147481088 h 16"/>
                <a:gd name="T26" fmla="*/ 2147481482 w 26"/>
                <a:gd name="T27" fmla="*/ 2147481088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16"/>
                <a:gd name="T44" fmla="*/ 26 w 2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16">
                  <a:moveTo>
                    <a:pt x="18" y="14"/>
                  </a:moveTo>
                  <a:lnTo>
                    <a:pt x="8" y="10"/>
                  </a:lnTo>
                  <a:lnTo>
                    <a:pt x="0" y="4"/>
                  </a:lnTo>
                  <a:lnTo>
                    <a:pt x="4" y="0"/>
                  </a:lnTo>
                  <a:lnTo>
                    <a:pt x="10" y="0"/>
                  </a:lnTo>
                  <a:lnTo>
                    <a:pt x="14" y="0"/>
                  </a:lnTo>
                  <a:lnTo>
                    <a:pt x="18" y="2"/>
                  </a:lnTo>
                  <a:lnTo>
                    <a:pt x="20" y="6"/>
                  </a:lnTo>
                  <a:lnTo>
                    <a:pt x="24" y="6"/>
                  </a:lnTo>
                  <a:lnTo>
                    <a:pt x="26" y="12"/>
                  </a:lnTo>
                  <a:lnTo>
                    <a:pt x="24" y="14"/>
                  </a:lnTo>
                  <a:lnTo>
                    <a:pt x="22" y="16"/>
                  </a:lnTo>
                  <a:lnTo>
                    <a:pt x="20" y="16"/>
                  </a:lnTo>
                  <a:lnTo>
                    <a:pt x="18" y="14"/>
                  </a:lnTo>
                  <a:close/>
                </a:path>
              </a:pathLst>
            </a:custGeom>
            <a:solidFill>
              <a:srgbClr val="C0C0C0"/>
            </a:solidFill>
            <a:ln w="12700">
              <a:solidFill>
                <a:schemeClr val="bg1"/>
              </a:solidFill>
              <a:round/>
              <a:headEnd/>
              <a:tailEnd/>
            </a:ln>
          </p:spPr>
          <p:txBody>
            <a:bodyPr/>
            <a:lstStyle/>
            <a:p>
              <a:endParaRPr lang="en-GB"/>
            </a:p>
          </p:txBody>
        </p:sp>
        <p:sp>
          <p:nvSpPr>
            <p:cNvPr id="58910" name="Freeform 209"/>
            <p:cNvSpPr>
              <a:spLocks/>
            </p:cNvSpPr>
            <p:nvPr/>
          </p:nvSpPr>
          <p:spPr bwMode="auto">
            <a:xfrm>
              <a:off x="4342" y="2453"/>
              <a:ext cx="26" cy="28"/>
            </a:xfrm>
            <a:custGeom>
              <a:avLst/>
              <a:gdLst>
                <a:gd name="T0" fmla="*/ 0 w 26"/>
                <a:gd name="T1" fmla="*/ 2147481527 h 28"/>
                <a:gd name="T2" fmla="*/ 2147481482 w 26"/>
                <a:gd name="T3" fmla="*/ 2147481527 h 28"/>
                <a:gd name="T4" fmla="*/ 2147481482 w 26"/>
                <a:gd name="T5" fmla="*/ 2147481527 h 28"/>
                <a:gd name="T6" fmla="*/ 2147481482 w 26"/>
                <a:gd name="T7" fmla="*/ 0 h 28"/>
                <a:gd name="T8" fmla="*/ 2147481482 w 26"/>
                <a:gd name="T9" fmla="*/ 0 h 28"/>
                <a:gd name="T10" fmla="*/ 2147481482 w 26"/>
                <a:gd name="T11" fmla="*/ 0 h 28"/>
                <a:gd name="T12" fmla="*/ 2147481482 w 26"/>
                <a:gd name="T13" fmla="*/ 2147481527 h 28"/>
                <a:gd name="T14" fmla="*/ 2147481482 w 26"/>
                <a:gd name="T15" fmla="*/ 2147481527 h 28"/>
                <a:gd name="T16" fmla="*/ 2147481482 w 26"/>
                <a:gd name="T17" fmla="*/ 2147481527 h 28"/>
                <a:gd name="T18" fmla="*/ 2147481482 w 26"/>
                <a:gd name="T19" fmla="*/ 2147481527 h 28"/>
                <a:gd name="T20" fmla="*/ 2147481482 w 26"/>
                <a:gd name="T21" fmla="*/ 2147481527 h 28"/>
                <a:gd name="T22" fmla="*/ 2147481482 w 26"/>
                <a:gd name="T23" fmla="*/ 2147481527 h 28"/>
                <a:gd name="T24" fmla="*/ 2147481482 w 26"/>
                <a:gd name="T25" fmla="*/ 2147481527 h 28"/>
                <a:gd name="T26" fmla="*/ 2147481482 w 26"/>
                <a:gd name="T27" fmla="*/ 2147481527 h 28"/>
                <a:gd name="T28" fmla="*/ 2147481482 w 26"/>
                <a:gd name="T29" fmla="*/ 2147481527 h 28"/>
                <a:gd name="T30" fmla="*/ 2147481482 w 26"/>
                <a:gd name="T31" fmla="*/ 2147481527 h 28"/>
                <a:gd name="T32" fmla="*/ 2147481482 w 26"/>
                <a:gd name="T33" fmla="*/ 2147481527 h 28"/>
                <a:gd name="T34" fmla="*/ 2147481482 w 26"/>
                <a:gd name="T35" fmla="*/ 2147481527 h 28"/>
                <a:gd name="T36" fmla="*/ 2147481482 w 26"/>
                <a:gd name="T37" fmla="*/ 2147481527 h 28"/>
                <a:gd name="T38" fmla="*/ 0 w 26"/>
                <a:gd name="T39" fmla="*/ 2147481527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28"/>
                <a:gd name="T62" fmla="*/ 26 w 26"/>
                <a:gd name="T63" fmla="*/ 28 h 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28">
                  <a:moveTo>
                    <a:pt x="0" y="6"/>
                  </a:moveTo>
                  <a:lnTo>
                    <a:pt x="4" y="4"/>
                  </a:lnTo>
                  <a:lnTo>
                    <a:pt x="6" y="2"/>
                  </a:lnTo>
                  <a:lnTo>
                    <a:pt x="10" y="0"/>
                  </a:lnTo>
                  <a:lnTo>
                    <a:pt x="12" y="0"/>
                  </a:lnTo>
                  <a:lnTo>
                    <a:pt x="14" y="0"/>
                  </a:lnTo>
                  <a:lnTo>
                    <a:pt x="16" y="2"/>
                  </a:lnTo>
                  <a:lnTo>
                    <a:pt x="16" y="8"/>
                  </a:lnTo>
                  <a:lnTo>
                    <a:pt x="20" y="14"/>
                  </a:lnTo>
                  <a:lnTo>
                    <a:pt x="26" y="20"/>
                  </a:lnTo>
                  <a:lnTo>
                    <a:pt x="26" y="26"/>
                  </a:lnTo>
                  <a:lnTo>
                    <a:pt x="24" y="28"/>
                  </a:lnTo>
                  <a:lnTo>
                    <a:pt x="16" y="24"/>
                  </a:lnTo>
                  <a:lnTo>
                    <a:pt x="14" y="20"/>
                  </a:lnTo>
                  <a:lnTo>
                    <a:pt x="12" y="18"/>
                  </a:lnTo>
                  <a:lnTo>
                    <a:pt x="14" y="14"/>
                  </a:lnTo>
                  <a:lnTo>
                    <a:pt x="14" y="12"/>
                  </a:lnTo>
                  <a:lnTo>
                    <a:pt x="6" y="10"/>
                  </a:lnTo>
                  <a:lnTo>
                    <a:pt x="2" y="8"/>
                  </a:lnTo>
                  <a:lnTo>
                    <a:pt x="0" y="6"/>
                  </a:lnTo>
                  <a:close/>
                </a:path>
              </a:pathLst>
            </a:custGeom>
            <a:solidFill>
              <a:srgbClr val="C0C0C0"/>
            </a:solidFill>
            <a:ln w="12700">
              <a:solidFill>
                <a:schemeClr val="bg1"/>
              </a:solidFill>
              <a:round/>
              <a:headEnd/>
              <a:tailEnd/>
            </a:ln>
          </p:spPr>
          <p:txBody>
            <a:bodyPr/>
            <a:lstStyle/>
            <a:p>
              <a:endParaRPr lang="en-GB"/>
            </a:p>
          </p:txBody>
        </p:sp>
        <p:sp>
          <p:nvSpPr>
            <p:cNvPr id="58911" name="Freeform 210"/>
            <p:cNvSpPr>
              <a:spLocks/>
            </p:cNvSpPr>
            <p:nvPr/>
          </p:nvSpPr>
          <p:spPr bwMode="auto">
            <a:xfrm>
              <a:off x="4228" y="2441"/>
              <a:ext cx="12" cy="12"/>
            </a:xfrm>
            <a:custGeom>
              <a:avLst/>
              <a:gdLst>
                <a:gd name="T0" fmla="*/ 2147481429 w 12"/>
                <a:gd name="T1" fmla="*/ 0 h 12"/>
                <a:gd name="T2" fmla="*/ 2147481429 w 12"/>
                <a:gd name="T3" fmla="*/ 2147481429 h 12"/>
                <a:gd name="T4" fmla="*/ 2147481429 w 12"/>
                <a:gd name="T5" fmla="*/ 2147481429 h 12"/>
                <a:gd name="T6" fmla="*/ 2147481429 w 12"/>
                <a:gd name="T7" fmla="*/ 2147481429 h 12"/>
                <a:gd name="T8" fmla="*/ 2147481429 w 12"/>
                <a:gd name="T9" fmla="*/ 2147481429 h 12"/>
                <a:gd name="T10" fmla="*/ 2147481429 w 12"/>
                <a:gd name="T11" fmla="*/ 2147481429 h 12"/>
                <a:gd name="T12" fmla="*/ 2147481429 w 12"/>
                <a:gd name="T13" fmla="*/ 2147481429 h 12"/>
                <a:gd name="T14" fmla="*/ 0 w 12"/>
                <a:gd name="T15" fmla="*/ 2147481429 h 12"/>
                <a:gd name="T16" fmla="*/ 2147481429 w 12"/>
                <a:gd name="T17" fmla="*/ 0 h 12"/>
                <a:gd name="T18" fmla="*/ 2147481429 w 12"/>
                <a:gd name="T19" fmla="*/ 0 h 12"/>
                <a:gd name="T20" fmla="*/ 2147481429 w 12"/>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8" y="0"/>
                  </a:moveTo>
                  <a:lnTo>
                    <a:pt x="8" y="6"/>
                  </a:lnTo>
                  <a:lnTo>
                    <a:pt x="12" y="8"/>
                  </a:lnTo>
                  <a:lnTo>
                    <a:pt x="12" y="12"/>
                  </a:lnTo>
                  <a:lnTo>
                    <a:pt x="8" y="12"/>
                  </a:lnTo>
                  <a:lnTo>
                    <a:pt x="4" y="10"/>
                  </a:lnTo>
                  <a:lnTo>
                    <a:pt x="2" y="8"/>
                  </a:lnTo>
                  <a:lnTo>
                    <a:pt x="0" y="4"/>
                  </a:lnTo>
                  <a:lnTo>
                    <a:pt x="2" y="0"/>
                  </a:lnTo>
                  <a:lnTo>
                    <a:pt x="4" y="0"/>
                  </a:lnTo>
                  <a:lnTo>
                    <a:pt x="8" y="0"/>
                  </a:lnTo>
                  <a:close/>
                </a:path>
              </a:pathLst>
            </a:custGeom>
            <a:solidFill>
              <a:srgbClr val="C0C0C0"/>
            </a:solidFill>
            <a:ln w="12700">
              <a:solidFill>
                <a:schemeClr val="bg1"/>
              </a:solidFill>
              <a:round/>
              <a:headEnd/>
              <a:tailEnd/>
            </a:ln>
          </p:spPr>
          <p:txBody>
            <a:bodyPr/>
            <a:lstStyle/>
            <a:p>
              <a:endParaRPr lang="en-GB"/>
            </a:p>
          </p:txBody>
        </p:sp>
        <p:sp>
          <p:nvSpPr>
            <p:cNvPr id="58912" name="Freeform 211"/>
            <p:cNvSpPr>
              <a:spLocks/>
            </p:cNvSpPr>
            <p:nvPr/>
          </p:nvSpPr>
          <p:spPr bwMode="auto">
            <a:xfrm>
              <a:off x="4204" y="2393"/>
              <a:ext cx="14" cy="16"/>
            </a:xfrm>
            <a:custGeom>
              <a:avLst/>
              <a:gdLst>
                <a:gd name="T0" fmla="*/ 2147481527 w 14"/>
                <a:gd name="T1" fmla="*/ 2147481088 h 16"/>
                <a:gd name="T2" fmla="*/ 2147481527 w 14"/>
                <a:gd name="T3" fmla="*/ 2147481088 h 16"/>
                <a:gd name="T4" fmla="*/ 2147481527 w 14"/>
                <a:gd name="T5" fmla="*/ 2147481088 h 16"/>
                <a:gd name="T6" fmla="*/ 2147481527 w 14"/>
                <a:gd name="T7" fmla="*/ 2147481088 h 16"/>
                <a:gd name="T8" fmla="*/ 2147481527 w 14"/>
                <a:gd name="T9" fmla="*/ 2147481088 h 16"/>
                <a:gd name="T10" fmla="*/ 2147481527 w 14"/>
                <a:gd name="T11" fmla="*/ 2147481088 h 16"/>
                <a:gd name="T12" fmla="*/ 0 w 14"/>
                <a:gd name="T13" fmla="*/ 0 h 16"/>
                <a:gd name="T14" fmla="*/ 2147481527 w 14"/>
                <a:gd name="T15" fmla="*/ 2147481088 h 16"/>
                <a:gd name="T16" fmla="*/ 2147481527 w 14"/>
                <a:gd name="T17" fmla="*/ 2147481088 h 16"/>
                <a:gd name="T18" fmla="*/ 2147481527 w 14"/>
                <a:gd name="T19" fmla="*/ 214748108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6"/>
                <a:gd name="T32" fmla="*/ 14 w 1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6">
                  <a:moveTo>
                    <a:pt x="14" y="10"/>
                  </a:moveTo>
                  <a:lnTo>
                    <a:pt x="12" y="14"/>
                  </a:lnTo>
                  <a:lnTo>
                    <a:pt x="10" y="16"/>
                  </a:lnTo>
                  <a:lnTo>
                    <a:pt x="6" y="14"/>
                  </a:lnTo>
                  <a:lnTo>
                    <a:pt x="2" y="10"/>
                  </a:lnTo>
                  <a:lnTo>
                    <a:pt x="2" y="6"/>
                  </a:lnTo>
                  <a:lnTo>
                    <a:pt x="0" y="0"/>
                  </a:lnTo>
                  <a:lnTo>
                    <a:pt x="8" y="4"/>
                  </a:lnTo>
                  <a:lnTo>
                    <a:pt x="12" y="6"/>
                  </a:lnTo>
                  <a:lnTo>
                    <a:pt x="14" y="10"/>
                  </a:lnTo>
                  <a:close/>
                </a:path>
              </a:pathLst>
            </a:custGeom>
            <a:solidFill>
              <a:srgbClr val="C0C0C0"/>
            </a:solidFill>
            <a:ln w="12700">
              <a:solidFill>
                <a:schemeClr val="bg1"/>
              </a:solidFill>
              <a:round/>
              <a:headEnd/>
              <a:tailEnd/>
            </a:ln>
          </p:spPr>
          <p:txBody>
            <a:bodyPr/>
            <a:lstStyle/>
            <a:p>
              <a:endParaRPr lang="en-GB"/>
            </a:p>
          </p:txBody>
        </p:sp>
        <p:sp>
          <p:nvSpPr>
            <p:cNvPr id="58913" name="Freeform 212"/>
            <p:cNvSpPr>
              <a:spLocks/>
            </p:cNvSpPr>
            <p:nvPr/>
          </p:nvSpPr>
          <p:spPr bwMode="auto">
            <a:xfrm>
              <a:off x="4802" y="3215"/>
              <a:ext cx="70" cy="62"/>
            </a:xfrm>
            <a:custGeom>
              <a:avLst/>
              <a:gdLst>
                <a:gd name="T0" fmla="*/ 2147481176 w 70"/>
                <a:gd name="T1" fmla="*/ 2147481583 h 62"/>
                <a:gd name="T2" fmla="*/ 2147481176 w 70"/>
                <a:gd name="T3" fmla="*/ 2147481583 h 62"/>
                <a:gd name="T4" fmla="*/ 2147481176 w 70"/>
                <a:gd name="T5" fmla="*/ 2147481583 h 62"/>
                <a:gd name="T6" fmla="*/ 2147481176 w 70"/>
                <a:gd name="T7" fmla="*/ 2147481583 h 62"/>
                <a:gd name="T8" fmla="*/ 2147481176 w 70"/>
                <a:gd name="T9" fmla="*/ 2147481583 h 62"/>
                <a:gd name="T10" fmla="*/ 2147481176 w 70"/>
                <a:gd name="T11" fmla="*/ 2147481583 h 62"/>
                <a:gd name="T12" fmla="*/ 2147481176 w 70"/>
                <a:gd name="T13" fmla="*/ 2147481583 h 62"/>
                <a:gd name="T14" fmla="*/ 2147481176 w 70"/>
                <a:gd name="T15" fmla="*/ 2147481583 h 62"/>
                <a:gd name="T16" fmla="*/ 2147481176 w 70"/>
                <a:gd name="T17" fmla="*/ 2147481583 h 62"/>
                <a:gd name="T18" fmla="*/ 2147481176 w 70"/>
                <a:gd name="T19" fmla="*/ 2147481583 h 62"/>
                <a:gd name="T20" fmla="*/ 2147481176 w 70"/>
                <a:gd name="T21" fmla="*/ 2147481583 h 62"/>
                <a:gd name="T22" fmla="*/ 2147481176 w 70"/>
                <a:gd name="T23" fmla="*/ 2147481583 h 62"/>
                <a:gd name="T24" fmla="*/ 2147481176 w 70"/>
                <a:gd name="T25" fmla="*/ 2147481583 h 62"/>
                <a:gd name="T26" fmla="*/ 2147481176 w 70"/>
                <a:gd name="T27" fmla="*/ 2147481583 h 62"/>
                <a:gd name="T28" fmla="*/ 2147481176 w 70"/>
                <a:gd name="T29" fmla="*/ 2147481583 h 62"/>
                <a:gd name="T30" fmla="*/ 2147481176 w 70"/>
                <a:gd name="T31" fmla="*/ 2147481583 h 62"/>
                <a:gd name="T32" fmla="*/ 2147481176 w 70"/>
                <a:gd name="T33" fmla="*/ 2147481583 h 62"/>
                <a:gd name="T34" fmla="*/ 2147481176 w 70"/>
                <a:gd name="T35" fmla="*/ 2147481583 h 62"/>
                <a:gd name="T36" fmla="*/ 2147481176 w 70"/>
                <a:gd name="T37" fmla="*/ 2147481583 h 62"/>
                <a:gd name="T38" fmla="*/ 2147481176 w 70"/>
                <a:gd name="T39" fmla="*/ 2147481583 h 62"/>
                <a:gd name="T40" fmla="*/ 2147481176 w 70"/>
                <a:gd name="T41" fmla="*/ 2147481583 h 62"/>
                <a:gd name="T42" fmla="*/ 2147481176 w 70"/>
                <a:gd name="T43" fmla="*/ 2147481583 h 62"/>
                <a:gd name="T44" fmla="*/ 2147481176 w 70"/>
                <a:gd name="T45" fmla="*/ 2147481583 h 62"/>
                <a:gd name="T46" fmla="*/ 2147481176 w 70"/>
                <a:gd name="T47" fmla="*/ 2147481583 h 62"/>
                <a:gd name="T48" fmla="*/ 2147481176 w 70"/>
                <a:gd name="T49" fmla="*/ 2147481583 h 62"/>
                <a:gd name="T50" fmla="*/ 0 w 70"/>
                <a:gd name="T51" fmla="*/ 2147481583 h 62"/>
                <a:gd name="T52" fmla="*/ 0 w 70"/>
                <a:gd name="T53" fmla="*/ 2147481583 h 62"/>
                <a:gd name="T54" fmla="*/ 0 w 70"/>
                <a:gd name="T55" fmla="*/ 2147481583 h 62"/>
                <a:gd name="T56" fmla="*/ 0 w 70"/>
                <a:gd name="T57" fmla="*/ 2147481583 h 62"/>
                <a:gd name="T58" fmla="*/ 2147481176 w 70"/>
                <a:gd name="T59" fmla="*/ 2147481583 h 62"/>
                <a:gd name="T60" fmla="*/ 2147481176 w 70"/>
                <a:gd name="T61" fmla="*/ 2147481583 h 62"/>
                <a:gd name="T62" fmla="*/ 2147481176 w 70"/>
                <a:gd name="T63" fmla="*/ 2147481583 h 62"/>
                <a:gd name="T64" fmla="*/ 2147481176 w 70"/>
                <a:gd name="T65" fmla="*/ 2147481583 h 62"/>
                <a:gd name="T66" fmla="*/ 2147481176 w 70"/>
                <a:gd name="T67" fmla="*/ 2147481583 h 62"/>
                <a:gd name="T68" fmla="*/ 2147481176 w 70"/>
                <a:gd name="T69" fmla="*/ 2147481583 h 62"/>
                <a:gd name="T70" fmla="*/ 2147481176 w 70"/>
                <a:gd name="T71" fmla="*/ 2147481583 h 62"/>
                <a:gd name="T72" fmla="*/ 2147481176 w 70"/>
                <a:gd name="T73" fmla="*/ 0 h 62"/>
                <a:gd name="T74" fmla="*/ 2147481176 w 70"/>
                <a:gd name="T75" fmla="*/ 2147481583 h 62"/>
                <a:gd name="T76" fmla="*/ 2147481176 w 70"/>
                <a:gd name="T77" fmla="*/ 2147481583 h 6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62"/>
                <a:gd name="T119" fmla="*/ 70 w 70"/>
                <a:gd name="T120" fmla="*/ 62 h 6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62">
                  <a:moveTo>
                    <a:pt x="18" y="2"/>
                  </a:moveTo>
                  <a:lnTo>
                    <a:pt x="26" y="10"/>
                  </a:lnTo>
                  <a:lnTo>
                    <a:pt x="30" y="12"/>
                  </a:lnTo>
                  <a:lnTo>
                    <a:pt x="34" y="14"/>
                  </a:lnTo>
                  <a:lnTo>
                    <a:pt x="42" y="14"/>
                  </a:lnTo>
                  <a:lnTo>
                    <a:pt x="50" y="12"/>
                  </a:lnTo>
                  <a:lnTo>
                    <a:pt x="62" y="8"/>
                  </a:lnTo>
                  <a:lnTo>
                    <a:pt x="70" y="8"/>
                  </a:lnTo>
                  <a:lnTo>
                    <a:pt x="70" y="10"/>
                  </a:lnTo>
                  <a:lnTo>
                    <a:pt x="68" y="14"/>
                  </a:lnTo>
                  <a:lnTo>
                    <a:pt x="64" y="18"/>
                  </a:lnTo>
                  <a:lnTo>
                    <a:pt x="60" y="26"/>
                  </a:lnTo>
                  <a:lnTo>
                    <a:pt x="58" y="34"/>
                  </a:lnTo>
                  <a:lnTo>
                    <a:pt x="54" y="38"/>
                  </a:lnTo>
                  <a:lnTo>
                    <a:pt x="50" y="40"/>
                  </a:lnTo>
                  <a:lnTo>
                    <a:pt x="44" y="46"/>
                  </a:lnTo>
                  <a:lnTo>
                    <a:pt x="40" y="52"/>
                  </a:lnTo>
                  <a:lnTo>
                    <a:pt x="36" y="54"/>
                  </a:lnTo>
                  <a:lnTo>
                    <a:pt x="34" y="56"/>
                  </a:lnTo>
                  <a:lnTo>
                    <a:pt x="32" y="54"/>
                  </a:lnTo>
                  <a:lnTo>
                    <a:pt x="30" y="50"/>
                  </a:lnTo>
                  <a:lnTo>
                    <a:pt x="20" y="58"/>
                  </a:lnTo>
                  <a:lnTo>
                    <a:pt x="16" y="60"/>
                  </a:lnTo>
                  <a:lnTo>
                    <a:pt x="10" y="62"/>
                  </a:lnTo>
                  <a:lnTo>
                    <a:pt x="4" y="60"/>
                  </a:lnTo>
                  <a:lnTo>
                    <a:pt x="0" y="56"/>
                  </a:lnTo>
                  <a:lnTo>
                    <a:pt x="0" y="52"/>
                  </a:lnTo>
                  <a:lnTo>
                    <a:pt x="0" y="46"/>
                  </a:lnTo>
                  <a:lnTo>
                    <a:pt x="0" y="42"/>
                  </a:lnTo>
                  <a:lnTo>
                    <a:pt x="2" y="40"/>
                  </a:lnTo>
                  <a:lnTo>
                    <a:pt x="6" y="36"/>
                  </a:lnTo>
                  <a:lnTo>
                    <a:pt x="8" y="34"/>
                  </a:lnTo>
                  <a:lnTo>
                    <a:pt x="8" y="30"/>
                  </a:lnTo>
                  <a:lnTo>
                    <a:pt x="6" y="22"/>
                  </a:lnTo>
                  <a:lnTo>
                    <a:pt x="8" y="18"/>
                  </a:lnTo>
                  <a:lnTo>
                    <a:pt x="12" y="10"/>
                  </a:lnTo>
                  <a:lnTo>
                    <a:pt x="18" y="0"/>
                  </a:lnTo>
                  <a:lnTo>
                    <a:pt x="18" y="4"/>
                  </a:lnTo>
                  <a:lnTo>
                    <a:pt x="18" y="2"/>
                  </a:lnTo>
                  <a:close/>
                </a:path>
              </a:pathLst>
            </a:custGeom>
            <a:solidFill>
              <a:srgbClr val="C0C0C0"/>
            </a:solidFill>
            <a:ln w="12700">
              <a:solidFill>
                <a:schemeClr val="bg1"/>
              </a:solidFill>
              <a:round/>
              <a:headEnd/>
              <a:tailEnd/>
            </a:ln>
          </p:spPr>
          <p:txBody>
            <a:bodyPr/>
            <a:lstStyle/>
            <a:p>
              <a:endParaRPr lang="en-GB"/>
            </a:p>
          </p:txBody>
        </p:sp>
        <p:sp>
          <p:nvSpPr>
            <p:cNvPr id="58914" name="Freeform 213"/>
            <p:cNvSpPr>
              <a:spLocks/>
            </p:cNvSpPr>
            <p:nvPr/>
          </p:nvSpPr>
          <p:spPr bwMode="auto">
            <a:xfrm>
              <a:off x="5308" y="2821"/>
              <a:ext cx="42" cy="46"/>
            </a:xfrm>
            <a:custGeom>
              <a:avLst/>
              <a:gdLst>
                <a:gd name="T0" fmla="*/ 2147481332 w 42"/>
                <a:gd name="T1" fmla="*/ 2147481400 h 46"/>
                <a:gd name="T2" fmla="*/ 2147481332 w 42"/>
                <a:gd name="T3" fmla="*/ 2147481400 h 46"/>
                <a:gd name="T4" fmla="*/ 2147481332 w 42"/>
                <a:gd name="T5" fmla="*/ 2147481400 h 46"/>
                <a:gd name="T6" fmla="*/ 2147481332 w 42"/>
                <a:gd name="T7" fmla="*/ 2147481400 h 46"/>
                <a:gd name="T8" fmla="*/ 2147481332 w 42"/>
                <a:gd name="T9" fmla="*/ 2147481400 h 46"/>
                <a:gd name="T10" fmla="*/ 2147481332 w 42"/>
                <a:gd name="T11" fmla="*/ 2147481400 h 46"/>
                <a:gd name="T12" fmla="*/ 0 w 42"/>
                <a:gd name="T13" fmla="*/ 2147481400 h 46"/>
                <a:gd name="T14" fmla="*/ 0 w 42"/>
                <a:gd name="T15" fmla="*/ 0 h 46"/>
                <a:gd name="T16" fmla="*/ 2147481332 w 42"/>
                <a:gd name="T17" fmla="*/ 2147481400 h 46"/>
                <a:gd name="T18" fmla="*/ 2147481332 w 42"/>
                <a:gd name="T19" fmla="*/ 2147481400 h 46"/>
                <a:gd name="T20" fmla="*/ 2147481332 w 42"/>
                <a:gd name="T21" fmla="*/ 2147481400 h 46"/>
                <a:gd name="T22" fmla="*/ 2147481332 w 42"/>
                <a:gd name="T23" fmla="*/ 2147481400 h 46"/>
                <a:gd name="T24" fmla="*/ 2147481332 w 42"/>
                <a:gd name="T25" fmla="*/ 2147481400 h 46"/>
                <a:gd name="T26" fmla="*/ 2147481332 w 42"/>
                <a:gd name="T27" fmla="*/ 2147481400 h 46"/>
                <a:gd name="T28" fmla="*/ 2147481332 w 42"/>
                <a:gd name="T29" fmla="*/ 2147481400 h 46"/>
                <a:gd name="T30" fmla="*/ 2147481332 w 42"/>
                <a:gd name="T31" fmla="*/ 2147481400 h 46"/>
                <a:gd name="T32" fmla="*/ 2147481332 w 42"/>
                <a:gd name="T33" fmla="*/ 214748140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46"/>
                <a:gd name="T53" fmla="*/ 42 w 4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46">
                  <a:moveTo>
                    <a:pt x="42" y="44"/>
                  </a:moveTo>
                  <a:lnTo>
                    <a:pt x="38" y="46"/>
                  </a:lnTo>
                  <a:lnTo>
                    <a:pt x="34" y="44"/>
                  </a:lnTo>
                  <a:lnTo>
                    <a:pt x="28" y="42"/>
                  </a:lnTo>
                  <a:lnTo>
                    <a:pt x="16" y="34"/>
                  </a:lnTo>
                  <a:lnTo>
                    <a:pt x="6" y="22"/>
                  </a:lnTo>
                  <a:lnTo>
                    <a:pt x="0" y="12"/>
                  </a:lnTo>
                  <a:lnTo>
                    <a:pt x="0" y="0"/>
                  </a:lnTo>
                  <a:lnTo>
                    <a:pt x="8" y="4"/>
                  </a:lnTo>
                  <a:lnTo>
                    <a:pt x="14" y="10"/>
                  </a:lnTo>
                  <a:lnTo>
                    <a:pt x="18" y="16"/>
                  </a:lnTo>
                  <a:lnTo>
                    <a:pt x="22" y="24"/>
                  </a:lnTo>
                  <a:lnTo>
                    <a:pt x="26" y="26"/>
                  </a:lnTo>
                  <a:lnTo>
                    <a:pt x="30" y="28"/>
                  </a:lnTo>
                  <a:lnTo>
                    <a:pt x="34" y="30"/>
                  </a:lnTo>
                  <a:lnTo>
                    <a:pt x="36" y="34"/>
                  </a:lnTo>
                  <a:lnTo>
                    <a:pt x="42" y="44"/>
                  </a:lnTo>
                  <a:close/>
                </a:path>
              </a:pathLst>
            </a:custGeom>
            <a:solidFill>
              <a:srgbClr val="C0C0C0"/>
            </a:solidFill>
            <a:ln w="12700">
              <a:solidFill>
                <a:schemeClr val="bg1"/>
              </a:solidFill>
              <a:round/>
              <a:headEnd/>
              <a:tailEnd/>
            </a:ln>
          </p:spPr>
          <p:txBody>
            <a:bodyPr/>
            <a:lstStyle/>
            <a:p>
              <a:endParaRPr lang="en-GB"/>
            </a:p>
          </p:txBody>
        </p:sp>
        <p:sp>
          <p:nvSpPr>
            <p:cNvPr id="58915" name="Freeform 214"/>
            <p:cNvSpPr>
              <a:spLocks/>
            </p:cNvSpPr>
            <p:nvPr/>
          </p:nvSpPr>
          <p:spPr bwMode="auto">
            <a:xfrm>
              <a:off x="4784" y="2429"/>
              <a:ext cx="330" cy="208"/>
            </a:xfrm>
            <a:custGeom>
              <a:avLst/>
              <a:gdLst>
                <a:gd name="T0" fmla="*/ 2147481318 w 330"/>
                <a:gd name="T1" fmla="*/ 2147481482 h 208"/>
                <a:gd name="T2" fmla="*/ 2147481318 w 330"/>
                <a:gd name="T3" fmla="*/ 2147481482 h 208"/>
                <a:gd name="T4" fmla="*/ 2147481318 w 330"/>
                <a:gd name="T5" fmla="*/ 2147481482 h 208"/>
                <a:gd name="T6" fmla="*/ 2147481318 w 330"/>
                <a:gd name="T7" fmla="*/ 2147481482 h 208"/>
                <a:gd name="T8" fmla="*/ 2147481318 w 330"/>
                <a:gd name="T9" fmla="*/ 2147481482 h 208"/>
                <a:gd name="T10" fmla="*/ 2147481318 w 330"/>
                <a:gd name="T11" fmla="*/ 2147481482 h 208"/>
                <a:gd name="T12" fmla="*/ 2147481318 w 330"/>
                <a:gd name="T13" fmla="*/ 2147481482 h 208"/>
                <a:gd name="T14" fmla="*/ 2147481318 w 330"/>
                <a:gd name="T15" fmla="*/ 2147481482 h 208"/>
                <a:gd name="T16" fmla="*/ 2147481318 w 330"/>
                <a:gd name="T17" fmla="*/ 2147481482 h 208"/>
                <a:gd name="T18" fmla="*/ 2147481318 w 330"/>
                <a:gd name="T19" fmla="*/ 2147481482 h 208"/>
                <a:gd name="T20" fmla="*/ 2147481318 w 330"/>
                <a:gd name="T21" fmla="*/ 2147481482 h 208"/>
                <a:gd name="T22" fmla="*/ 2147481318 w 330"/>
                <a:gd name="T23" fmla="*/ 2147481482 h 208"/>
                <a:gd name="T24" fmla="*/ 2147481318 w 330"/>
                <a:gd name="T25" fmla="*/ 2147481482 h 208"/>
                <a:gd name="T26" fmla="*/ 2147481318 w 330"/>
                <a:gd name="T27" fmla="*/ 2147481482 h 208"/>
                <a:gd name="T28" fmla="*/ 2147481318 w 330"/>
                <a:gd name="T29" fmla="*/ 2147481482 h 208"/>
                <a:gd name="T30" fmla="*/ 2147481318 w 330"/>
                <a:gd name="T31" fmla="*/ 2147481482 h 208"/>
                <a:gd name="T32" fmla="*/ 2147481318 w 330"/>
                <a:gd name="T33" fmla="*/ 2147481482 h 208"/>
                <a:gd name="T34" fmla="*/ 2147481318 w 330"/>
                <a:gd name="T35" fmla="*/ 2147481482 h 208"/>
                <a:gd name="T36" fmla="*/ 2147481318 w 330"/>
                <a:gd name="T37" fmla="*/ 2147481482 h 208"/>
                <a:gd name="T38" fmla="*/ 2147481318 w 330"/>
                <a:gd name="T39" fmla="*/ 2147481482 h 208"/>
                <a:gd name="T40" fmla="*/ 2147481318 w 330"/>
                <a:gd name="T41" fmla="*/ 2147481482 h 208"/>
                <a:gd name="T42" fmla="*/ 2147481318 w 330"/>
                <a:gd name="T43" fmla="*/ 2147481482 h 208"/>
                <a:gd name="T44" fmla="*/ 2147481318 w 330"/>
                <a:gd name="T45" fmla="*/ 2147481482 h 208"/>
                <a:gd name="T46" fmla="*/ 2147481318 w 330"/>
                <a:gd name="T47" fmla="*/ 2147481482 h 208"/>
                <a:gd name="T48" fmla="*/ 2147481318 w 330"/>
                <a:gd name="T49" fmla="*/ 2147481482 h 208"/>
                <a:gd name="T50" fmla="*/ 0 w 330"/>
                <a:gd name="T51" fmla="*/ 2147481482 h 208"/>
                <a:gd name="T52" fmla="*/ 2147481318 w 330"/>
                <a:gd name="T53" fmla="*/ 2147481482 h 208"/>
                <a:gd name="T54" fmla="*/ 2147481318 w 330"/>
                <a:gd name="T55" fmla="*/ 2147481482 h 208"/>
                <a:gd name="T56" fmla="*/ 2147481318 w 330"/>
                <a:gd name="T57" fmla="*/ 2147481482 h 208"/>
                <a:gd name="T58" fmla="*/ 2147481318 w 330"/>
                <a:gd name="T59" fmla="*/ 2147481482 h 208"/>
                <a:gd name="T60" fmla="*/ 2147481318 w 330"/>
                <a:gd name="T61" fmla="*/ 2147481482 h 208"/>
                <a:gd name="T62" fmla="*/ 2147481318 w 330"/>
                <a:gd name="T63" fmla="*/ 2147481482 h 208"/>
                <a:gd name="T64" fmla="*/ 2147481318 w 330"/>
                <a:gd name="T65" fmla="*/ 2147481482 h 208"/>
                <a:gd name="T66" fmla="*/ 2147481318 w 330"/>
                <a:gd name="T67" fmla="*/ 2147481482 h 208"/>
                <a:gd name="T68" fmla="*/ 2147481318 w 330"/>
                <a:gd name="T69" fmla="*/ 2147481482 h 208"/>
                <a:gd name="T70" fmla="*/ 2147481318 w 330"/>
                <a:gd name="T71" fmla="*/ 2147481482 h 208"/>
                <a:gd name="T72" fmla="*/ 2147481318 w 330"/>
                <a:gd name="T73" fmla="*/ 2147481482 h 208"/>
                <a:gd name="T74" fmla="*/ 2147481318 w 330"/>
                <a:gd name="T75" fmla="*/ 2147481482 h 208"/>
                <a:gd name="T76" fmla="*/ 2147481318 w 330"/>
                <a:gd name="T77" fmla="*/ 2147481482 h 208"/>
                <a:gd name="T78" fmla="*/ 2147481318 w 330"/>
                <a:gd name="T79" fmla="*/ 2147481482 h 208"/>
                <a:gd name="T80" fmla="*/ 2147481318 w 330"/>
                <a:gd name="T81" fmla="*/ 2147481482 h 208"/>
                <a:gd name="T82" fmla="*/ 2147481318 w 330"/>
                <a:gd name="T83" fmla="*/ 2147481482 h 208"/>
                <a:gd name="T84" fmla="*/ 2147481318 w 330"/>
                <a:gd name="T85" fmla="*/ 2147481482 h 208"/>
                <a:gd name="T86" fmla="*/ 2147481318 w 330"/>
                <a:gd name="T87" fmla="*/ 2147481482 h 208"/>
                <a:gd name="T88" fmla="*/ 2147481318 w 330"/>
                <a:gd name="T89" fmla="*/ 2147481482 h 208"/>
                <a:gd name="T90" fmla="*/ 2147481318 w 330"/>
                <a:gd name="T91" fmla="*/ 2147481482 h 208"/>
                <a:gd name="T92" fmla="*/ 2147481318 w 330"/>
                <a:gd name="T93" fmla="*/ 2147481482 h 208"/>
                <a:gd name="T94" fmla="*/ 2147481318 w 330"/>
                <a:gd name="T95" fmla="*/ 2147481482 h 208"/>
                <a:gd name="T96" fmla="*/ 2147481318 w 330"/>
                <a:gd name="T97" fmla="*/ 2147481482 h 208"/>
                <a:gd name="T98" fmla="*/ 2147481318 w 330"/>
                <a:gd name="T99" fmla="*/ 2147481482 h 208"/>
                <a:gd name="T100" fmla="*/ 2147481318 w 330"/>
                <a:gd name="T101" fmla="*/ 2147481482 h 208"/>
                <a:gd name="T102" fmla="*/ 2147481318 w 330"/>
                <a:gd name="T103" fmla="*/ 2147481482 h 208"/>
                <a:gd name="T104" fmla="*/ 2147481318 w 330"/>
                <a:gd name="T105" fmla="*/ 2147481482 h 208"/>
                <a:gd name="T106" fmla="*/ 2147481318 w 330"/>
                <a:gd name="T107" fmla="*/ 2147481482 h 208"/>
                <a:gd name="T108" fmla="*/ 2147481318 w 330"/>
                <a:gd name="T109" fmla="*/ 2147481482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30"/>
                <a:gd name="T166" fmla="*/ 0 h 208"/>
                <a:gd name="T167" fmla="*/ 330 w 330"/>
                <a:gd name="T168" fmla="*/ 208 h 20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30" h="208">
                  <a:moveTo>
                    <a:pt x="266" y="176"/>
                  </a:moveTo>
                  <a:lnTo>
                    <a:pt x="264" y="170"/>
                  </a:lnTo>
                  <a:lnTo>
                    <a:pt x="262" y="164"/>
                  </a:lnTo>
                  <a:lnTo>
                    <a:pt x="260" y="160"/>
                  </a:lnTo>
                  <a:lnTo>
                    <a:pt x="256" y="156"/>
                  </a:lnTo>
                  <a:lnTo>
                    <a:pt x="240" y="148"/>
                  </a:lnTo>
                  <a:lnTo>
                    <a:pt x="224" y="148"/>
                  </a:lnTo>
                  <a:lnTo>
                    <a:pt x="218" y="148"/>
                  </a:lnTo>
                  <a:lnTo>
                    <a:pt x="214" y="154"/>
                  </a:lnTo>
                  <a:lnTo>
                    <a:pt x="212" y="160"/>
                  </a:lnTo>
                  <a:lnTo>
                    <a:pt x="212" y="168"/>
                  </a:lnTo>
                  <a:lnTo>
                    <a:pt x="202" y="168"/>
                  </a:lnTo>
                  <a:lnTo>
                    <a:pt x="208" y="168"/>
                  </a:lnTo>
                  <a:lnTo>
                    <a:pt x="206" y="172"/>
                  </a:lnTo>
                  <a:lnTo>
                    <a:pt x="202" y="176"/>
                  </a:lnTo>
                  <a:lnTo>
                    <a:pt x="198" y="182"/>
                  </a:lnTo>
                  <a:lnTo>
                    <a:pt x="194" y="182"/>
                  </a:lnTo>
                  <a:lnTo>
                    <a:pt x="180" y="182"/>
                  </a:lnTo>
                  <a:lnTo>
                    <a:pt x="166" y="176"/>
                  </a:lnTo>
                  <a:lnTo>
                    <a:pt x="162" y="172"/>
                  </a:lnTo>
                  <a:lnTo>
                    <a:pt x="158" y="168"/>
                  </a:lnTo>
                  <a:lnTo>
                    <a:pt x="156" y="162"/>
                  </a:lnTo>
                  <a:lnTo>
                    <a:pt x="154" y="156"/>
                  </a:lnTo>
                  <a:lnTo>
                    <a:pt x="136" y="156"/>
                  </a:lnTo>
                  <a:lnTo>
                    <a:pt x="130" y="160"/>
                  </a:lnTo>
                  <a:lnTo>
                    <a:pt x="120" y="160"/>
                  </a:lnTo>
                  <a:lnTo>
                    <a:pt x="112" y="160"/>
                  </a:lnTo>
                  <a:lnTo>
                    <a:pt x="110" y="158"/>
                  </a:lnTo>
                  <a:lnTo>
                    <a:pt x="110" y="156"/>
                  </a:lnTo>
                  <a:lnTo>
                    <a:pt x="112" y="150"/>
                  </a:lnTo>
                  <a:lnTo>
                    <a:pt x="118" y="144"/>
                  </a:lnTo>
                  <a:lnTo>
                    <a:pt x="126" y="138"/>
                  </a:lnTo>
                  <a:lnTo>
                    <a:pt x="130" y="136"/>
                  </a:lnTo>
                  <a:lnTo>
                    <a:pt x="128" y="128"/>
                  </a:lnTo>
                  <a:lnTo>
                    <a:pt x="128" y="122"/>
                  </a:lnTo>
                  <a:lnTo>
                    <a:pt x="126" y="114"/>
                  </a:lnTo>
                  <a:lnTo>
                    <a:pt x="124" y="108"/>
                  </a:lnTo>
                  <a:lnTo>
                    <a:pt x="120" y="102"/>
                  </a:lnTo>
                  <a:lnTo>
                    <a:pt x="112" y="98"/>
                  </a:lnTo>
                  <a:lnTo>
                    <a:pt x="98" y="92"/>
                  </a:lnTo>
                  <a:lnTo>
                    <a:pt x="80" y="86"/>
                  </a:lnTo>
                  <a:lnTo>
                    <a:pt x="74" y="80"/>
                  </a:lnTo>
                  <a:lnTo>
                    <a:pt x="66" y="76"/>
                  </a:lnTo>
                  <a:lnTo>
                    <a:pt x="62" y="74"/>
                  </a:lnTo>
                  <a:lnTo>
                    <a:pt x="58" y="72"/>
                  </a:lnTo>
                  <a:lnTo>
                    <a:pt x="48" y="72"/>
                  </a:lnTo>
                  <a:lnTo>
                    <a:pt x="50" y="66"/>
                  </a:lnTo>
                  <a:lnTo>
                    <a:pt x="52" y="64"/>
                  </a:lnTo>
                  <a:lnTo>
                    <a:pt x="46" y="72"/>
                  </a:lnTo>
                  <a:lnTo>
                    <a:pt x="42" y="76"/>
                  </a:lnTo>
                  <a:lnTo>
                    <a:pt x="36" y="78"/>
                  </a:lnTo>
                  <a:lnTo>
                    <a:pt x="34" y="78"/>
                  </a:lnTo>
                  <a:lnTo>
                    <a:pt x="34" y="72"/>
                  </a:lnTo>
                  <a:lnTo>
                    <a:pt x="34" y="70"/>
                  </a:lnTo>
                  <a:lnTo>
                    <a:pt x="28" y="58"/>
                  </a:lnTo>
                  <a:lnTo>
                    <a:pt x="26" y="54"/>
                  </a:lnTo>
                  <a:lnTo>
                    <a:pt x="22" y="52"/>
                  </a:lnTo>
                  <a:lnTo>
                    <a:pt x="22" y="48"/>
                  </a:lnTo>
                  <a:lnTo>
                    <a:pt x="22" y="46"/>
                  </a:lnTo>
                  <a:lnTo>
                    <a:pt x="26" y="46"/>
                  </a:lnTo>
                  <a:lnTo>
                    <a:pt x="30" y="46"/>
                  </a:lnTo>
                  <a:lnTo>
                    <a:pt x="34" y="48"/>
                  </a:lnTo>
                  <a:lnTo>
                    <a:pt x="38" y="46"/>
                  </a:lnTo>
                  <a:lnTo>
                    <a:pt x="42" y="42"/>
                  </a:lnTo>
                  <a:lnTo>
                    <a:pt x="50" y="44"/>
                  </a:lnTo>
                  <a:lnTo>
                    <a:pt x="54" y="42"/>
                  </a:lnTo>
                  <a:lnTo>
                    <a:pt x="58" y="40"/>
                  </a:lnTo>
                  <a:lnTo>
                    <a:pt x="54" y="40"/>
                  </a:lnTo>
                  <a:lnTo>
                    <a:pt x="44" y="40"/>
                  </a:lnTo>
                  <a:lnTo>
                    <a:pt x="34" y="42"/>
                  </a:lnTo>
                  <a:lnTo>
                    <a:pt x="28" y="42"/>
                  </a:lnTo>
                  <a:lnTo>
                    <a:pt x="24" y="40"/>
                  </a:lnTo>
                  <a:lnTo>
                    <a:pt x="20" y="36"/>
                  </a:lnTo>
                  <a:lnTo>
                    <a:pt x="20" y="30"/>
                  </a:lnTo>
                  <a:lnTo>
                    <a:pt x="18" y="30"/>
                  </a:lnTo>
                  <a:lnTo>
                    <a:pt x="16" y="28"/>
                  </a:lnTo>
                  <a:lnTo>
                    <a:pt x="6" y="24"/>
                  </a:lnTo>
                  <a:lnTo>
                    <a:pt x="0" y="18"/>
                  </a:lnTo>
                  <a:lnTo>
                    <a:pt x="0" y="14"/>
                  </a:lnTo>
                  <a:lnTo>
                    <a:pt x="8" y="10"/>
                  </a:lnTo>
                  <a:lnTo>
                    <a:pt x="16" y="6"/>
                  </a:lnTo>
                  <a:lnTo>
                    <a:pt x="24" y="2"/>
                  </a:lnTo>
                  <a:lnTo>
                    <a:pt x="32" y="0"/>
                  </a:lnTo>
                  <a:lnTo>
                    <a:pt x="36" y="2"/>
                  </a:lnTo>
                  <a:lnTo>
                    <a:pt x="40" y="4"/>
                  </a:lnTo>
                  <a:lnTo>
                    <a:pt x="48" y="6"/>
                  </a:lnTo>
                  <a:lnTo>
                    <a:pt x="54" y="6"/>
                  </a:lnTo>
                  <a:lnTo>
                    <a:pt x="58" y="12"/>
                  </a:lnTo>
                  <a:lnTo>
                    <a:pt x="60" y="18"/>
                  </a:lnTo>
                  <a:lnTo>
                    <a:pt x="60" y="36"/>
                  </a:lnTo>
                  <a:lnTo>
                    <a:pt x="62" y="42"/>
                  </a:lnTo>
                  <a:lnTo>
                    <a:pt x="64" y="44"/>
                  </a:lnTo>
                  <a:lnTo>
                    <a:pt x="66" y="44"/>
                  </a:lnTo>
                  <a:lnTo>
                    <a:pt x="70" y="52"/>
                  </a:lnTo>
                  <a:lnTo>
                    <a:pt x="72" y="58"/>
                  </a:lnTo>
                  <a:lnTo>
                    <a:pt x="76" y="60"/>
                  </a:lnTo>
                  <a:lnTo>
                    <a:pt x="78" y="58"/>
                  </a:lnTo>
                  <a:lnTo>
                    <a:pt x="82" y="56"/>
                  </a:lnTo>
                  <a:lnTo>
                    <a:pt x="84" y="52"/>
                  </a:lnTo>
                  <a:lnTo>
                    <a:pt x="90" y="46"/>
                  </a:lnTo>
                  <a:lnTo>
                    <a:pt x="96" y="42"/>
                  </a:lnTo>
                  <a:lnTo>
                    <a:pt x="102" y="38"/>
                  </a:lnTo>
                  <a:lnTo>
                    <a:pt x="108" y="32"/>
                  </a:lnTo>
                  <a:lnTo>
                    <a:pt x="114" y="24"/>
                  </a:lnTo>
                  <a:lnTo>
                    <a:pt x="116" y="22"/>
                  </a:lnTo>
                  <a:lnTo>
                    <a:pt x="120" y="20"/>
                  </a:lnTo>
                  <a:lnTo>
                    <a:pt x="126" y="22"/>
                  </a:lnTo>
                  <a:lnTo>
                    <a:pt x="130" y="24"/>
                  </a:lnTo>
                  <a:lnTo>
                    <a:pt x="138" y="28"/>
                  </a:lnTo>
                  <a:lnTo>
                    <a:pt x="146" y="34"/>
                  </a:lnTo>
                  <a:lnTo>
                    <a:pt x="152" y="38"/>
                  </a:lnTo>
                  <a:lnTo>
                    <a:pt x="162" y="40"/>
                  </a:lnTo>
                  <a:lnTo>
                    <a:pt x="172" y="42"/>
                  </a:lnTo>
                  <a:lnTo>
                    <a:pt x="202" y="54"/>
                  </a:lnTo>
                  <a:lnTo>
                    <a:pt x="228" y="66"/>
                  </a:lnTo>
                  <a:lnTo>
                    <a:pt x="252" y="82"/>
                  </a:lnTo>
                  <a:lnTo>
                    <a:pt x="254" y="88"/>
                  </a:lnTo>
                  <a:lnTo>
                    <a:pt x="254" y="92"/>
                  </a:lnTo>
                  <a:lnTo>
                    <a:pt x="254" y="98"/>
                  </a:lnTo>
                  <a:lnTo>
                    <a:pt x="256" y="102"/>
                  </a:lnTo>
                  <a:lnTo>
                    <a:pt x="256" y="104"/>
                  </a:lnTo>
                  <a:lnTo>
                    <a:pt x="260" y="104"/>
                  </a:lnTo>
                  <a:lnTo>
                    <a:pt x="264" y="104"/>
                  </a:lnTo>
                  <a:lnTo>
                    <a:pt x="268" y="106"/>
                  </a:lnTo>
                  <a:lnTo>
                    <a:pt x="272" y="108"/>
                  </a:lnTo>
                  <a:lnTo>
                    <a:pt x="280" y="112"/>
                  </a:lnTo>
                  <a:lnTo>
                    <a:pt x="292" y="118"/>
                  </a:lnTo>
                  <a:lnTo>
                    <a:pt x="298" y="122"/>
                  </a:lnTo>
                  <a:lnTo>
                    <a:pt x="304" y="124"/>
                  </a:lnTo>
                  <a:lnTo>
                    <a:pt x="302" y="128"/>
                  </a:lnTo>
                  <a:lnTo>
                    <a:pt x="298" y="130"/>
                  </a:lnTo>
                  <a:lnTo>
                    <a:pt x="294" y="132"/>
                  </a:lnTo>
                  <a:lnTo>
                    <a:pt x="288" y="132"/>
                  </a:lnTo>
                  <a:lnTo>
                    <a:pt x="278" y="132"/>
                  </a:lnTo>
                  <a:lnTo>
                    <a:pt x="270" y="132"/>
                  </a:lnTo>
                  <a:lnTo>
                    <a:pt x="278" y="142"/>
                  </a:lnTo>
                  <a:lnTo>
                    <a:pt x="284" y="146"/>
                  </a:lnTo>
                  <a:lnTo>
                    <a:pt x="288" y="148"/>
                  </a:lnTo>
                  <a:lnTo>
                    <a:pt x="288" y="154"/>
                  </a:lnTo>
                  <a:lnTo>
                    <a:pt x="290" y="158"/>
                  </a:lnTo>
                  <a:lnTo>
                    <a:pt x="294" y="166"/>
                  </a:lnTo>
                  <a:lnTo>
                    <a:pt x="298" y="168"/>
                  </a:lnTo>
                  <a:lnTo>
                    <a:pt x="302" y="168"/>
                  </a:lnTo>
                  <a:lnTo>
                    <a:pt x="306" y="170"/>
                  </a:lnTo>
                  <a:lnTo>
                    <a:pt x="308" y="172"/>
                  </a:lnTo>
                  <a:lnTo>
                    <a:pt x="310" y="182"/>
                  </a:lnTo>
                  <a:lnTo>
                    <a:pt x="314" y="184"/>
                  </a:lnTo>
                  <a:lnTo>
                    <a:pt x="320" y="186"/>
                  </a:lnTo>
                  <a:lnTo>
                    <a:pt x="322" y="190"/>
                  </a:lnTo>
                  <a:lnTo>
                    <a:pt x="326" y="194"/>
                  </a:lnTo>
                  <a:lnTo>
                    <a:pt x="328" y="198"/>
                  </a:lnTo>
                  <a:lnTo>
                    <a:pt x="330" y="202"/>
                  </a:lnTo>
                  <a:lnTo>
                    <a:pt x="328" y="204"/>
                  </a:lnTo>
                  <a:lnTo>
                    <a:pt x="326" y="206"/>
                  </a:lnTo>
                  <a:lnTo>
                    <a:pt x="320" y="208"/>
                  </a:lnTo>
                  <a:lnTo>
                    <a:pt x="316" y="206"/>
                  </a:lnTo>
                  <a:lnTo>
                    <a:pt x="314" y="204"/>
                  </a:lnTo>
                  <a:lnTo>
                    <a:pt x="310" y="202"/>
                  </a:lnTo>
                  <a:lnTo>
                    <a:pt x="296" y="198"/>
                  </a:lnTo>
                  <a:lnTo>
                    <a:pt x="280" y="194"/>
                  </a:lnTo>
                  <a:lnTo>
                    <a:pt x="274" y="190"/>
                  </a:lnTo>
                  <a:lnTo>
                    <a:pt x="270" y="186"/>
                  </a:lnTo>
                  <a:lnTo>
                    <a:pt x="266" y="182"/>
                  </a:lnTo>
                  <a:lnTo>
                    <a:pt x="264" y="174"/>
                  </a:lnTo>
                  <a:lnTo>
                    <a:pt x="266" y="176"/>
                  </a:lnTo>
                  <a:close/>
                </a:path>
              </a:pathLst>
            </a:custGeom>
            <a:solidFill>
              <a:srgbClr val="C0C0C0"/>
            </a:solidFill>
            <a:ln w="12700">
              <a:solidFill>
                <a:schemeClr val="bg1"/>
              </a:solidFill>
              <a:round/>
              <a:headEnd/>
              <a:tailEnd/>
            </a:ln>
          </p:spPr>
          <p:txBody>
            <a:bodyPr/>
            <a:lstStyle/>
            <a:p>
              <a:endParaRPr lang="en-GB"/>
            </a:p>
          </p:txBody>
        </p:sp>
        <p:sp>
          <p:nvSpPr>
            <p:cNvPr id="58916" name="Freeform 215"/>
            <p:cNvSpPr>
              <a:spLocks/>
            </p:cNvSpPr>
            <p:nvPr/>
          </p:nvSpPr>
          <p:spPr bwMode="auto">
            <a:xfrm>
              <a:off x="4838" y="2531"/>
              <a:ext cx="12" cy="18"/>
            </a:xfrm>
            <a:custGeom>
              <a:avLst/>
              <a:gdLst>
                <a:gd name="T0" fmla="*/ 2147481429 w 12"/>
                <a:gd name="T1" fmla="*/ 2147481202 h 18"/>
                <a:gd name="T2" fmla="*/ 2147481429 w 12"/>
                <a:gd name="T3" fmla="*/ 2147481202 h 18"/>
                <a:gd name="T4" fmla="*/ 2147481429 w 12"/>
                <a:gd name="T5" fmla="*/ 2147481202 h 18"/>
                <a:gd name="T6" fmla="*/ 2147481429 w 12"/>
                <a:gd name="T7" fmla="*/ 2147481202 h 18"/>
                <a:gd name="T8" fmla="*/ 2147481429 w 12"/>
                <a:gd name="T9" fmla="*/ 2147481202 h 18"/>
                <a:gd name="T10" fmla="*/ 0 w 12"/>
                <a:gd name="T11" fmla="*/ 2147481202 h 18"/>
                <a:gd name="T12" fmla="*/ 2147481429 w 12"/>
                <a:gd name="T13" fmla="*/ 2147481202 h 18"/>
                <a:gd name="T14" fmla="*/ 2147481429 w 12"/>
                <a:gd name="T15" fmla="*/ 0 h 18"/>
                <a:gd name="T16" fmla="*/ 2147481429 w 12"/>
                <a:gd name="T17" fmla="*/ 2147481202 h 18"/>
                <a:gd name="T18" fmla="*/ 2147481429 w 12"/>
                <a:gd name="T19" fmla="*/ 2147481202 h 18"/>
                <a:gd name="T20" fmla="*/ 2147481429 w 12"/>
                <a:gd name="T21" fmla="*/ 214748120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8"/>
                <a:gd name="T35" fmla="*/ 12 w 12"/>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8">
                  <a:moveTo>
                    <a:pt x="12" y="10"/>
                  </a:moveTo>
                  <a:lnTo>
                    <a:pt x="12" y="14"/>
                  </a:lnTo>
                  <a:lnTo>
                    <a:pt x="12" y="18"/>
                  </a:lnTo>
                  <a:lnTo>
                    <a:pt x="6" y="18"/>
                  </a:lnTo>
                  <a:lnTo>
                    <a:pt x="2" y="14"/>
                  </a:lnTo>
                  <a:lnTo>
                    <a:pt x="0" y="10"/>
                  </a:lnTo>
                  <a:lnTo>
                    <a:pt x="2" y="4"/>
                  </a:lnTo>
                  <a:lnTo>
                    <a:pt x="8" y="0"/>
                  </a:lnTo>
                  <a:lnTo>
                    <a:pt x="10" y="6"/>
                  </a:lnTo>
                  <a:lnTo>
                    <a:pt x="10" y="8"/>
                  </a:lnTo>
                  <a:lnTo>
                    <a:pt x="12" y="10"/>
                  </a:lnTo>
                  <a:close/>
                </a:path>
              </a:pathLst>
            </a:custGeom>
            <a:solidFill>
              <a:srgbClr val="C0C0C0"/>
            </a:solidFill>
            <a:ln w="12700">
              <a:solidFill>
                <a:schemeClr val="bg1"/>
              </a:solidFill>
              <a:round/>
              <a:headEnd/>
              <a:tailEnd/>
            </a:ln>
          </p:spPr>
          <p:txBody>
            <a:bodyPr/>
            <a:lstStyle/>
            <a:p>
              <a:endParaRPr lang="en-GB"/>
            </a:p>
          </p:txBody>
        </p:sp>
        <p:sp>
          <p:nvSpPr>
            <p:cNvPr id="58917" name="Freeform 216"/>
            <p:cNvSpPr>
              <a:spLocks/>
            </p:cNvSpPr>
            <p:nvPr/>
          </p:nvSpPr>
          <p:spPr bwMode="auto">
            <a:xfrm>
              <a:off x="4782" y="2563"/>
              <a:ext cx="14" cy="22"/>
            </a:xfrm>
            <a:custGeom>
              <a:avLst/>
              <a:gdLst>
                <a:gd name="T0" fmla="*/ 2147481527 w 14"/>
                <a:gd name="T1" fmla="*/ 2147481367 h 22"/>
                <a:gd name="T2" fmla="*/ 2147481527 w 14"/>
                <a:gd name="T3" fmla="*/ 2147481367 h 22"/>
                <a:gd name="T4" fmla="*/ 2147481527 w 14"/>
                <a:gd name="T5" fmla="*/ 0 h 22"/>
                <a:gd name="T6" fmla="*/ 2147481527 w 14"/>
                <a:gd name="T7" fmla="*/ 2147481367 h 22"/>
                <a:gd name="T8" fmla="*/ 2147481527 w 14"/>
                <a:gd name="T9" fmla="*/ 2147481367 h 22"/>
                <a:gd name="T10" fmla="*/ 2147481527 w 14"/>
                <a:gd name="T11" fmla="*/ 2147481367 h 22"/>
                <a:gd name="T12" fmla="*/ 2147481527 w 14"/>
                <a:gd name="T13" fmla="*/ 2147481367 h 22"/>
                <a:gd name="T14" fmla="*/ 0 w 14"/>
                <a:gd name="T15" fmla="*/ 2147481367 h 22"/>
                <a:gd name="T16" fmla="*/ 0 w 14"/>
                <a:gd name="T17" fmla="*/ 2147481367 h 22"/>
                <a:gd name="T18" fmla="*/ 2147481527 w 14"/>
                <a:gd name="T19" fmla="*/ 2147481367 h 22"/>
                <a:gd name="T20" fmla="*/ 2147481527 w 14"/>
                <a:gd name="T21" fmla="*/ 2147481367 h 22"/>
                <a:gd name="T22" fmla="*/ 2147481527 w 14"/>
                <a:gd name="T23" fmla="*/ 214748136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2"/>
                <a:gd name="T38" fmla="*/ 14 w 14"/>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2">
                  <a:moveTo>
                    <a:pt x="6" y="2"/>
                  </a:moveTo>
                  <a:lnTo>
                    <a:pt x="8" y="2"/>
                  </a:lnTo>
                  <a:lnTo>
                    <a:pt x="10" y="0"/>
                  </a:lnTo>
                  <a:lnTo>
                    <a:pt x="12" y="2"/>
                  </a:lnTo>
                  <a:lnTo>
                    <a:pt x="14" y="4"/>
                  </a:lnTo>
                  <a:lnTo>
                    <a:pt x="12" y="6"/>
                  </a:lnTo>
                  <a:lnTo>
                    <a:pt x="8" y="12"/>
                  </a:lnTo>
                  <a:lnTo>
                    <a:pt x="0" y="22"/>
                  </a:lnTo>
                  <a:lnTo>
                    <a:pt x="0" y="10"/>
                  </a:lnTo>
                  <a:lnTo>
                    <a:pt x="2" y="6"/>
                  </a:lnTo>
                  <a:lnTo>
                    <a:pt x="4" y="4"/>
                  </a:lnTo>
                  <a:lnTo>
                    <a:pt x="6" y="2"/>
                  </a:lnTo>
                  <a:close/>
                </a:path>
              </a:pathLst>
            </a:custGeom>
            <a:solidFill>
              <a:srgbClr val="C0C0C0"/>
            </a:solidFill>
            <a:ln w="12700">
              <a:solidFill>
                <a:schemeClr val="bg1"/>
              </a:solidFill>
              <a:round/>
              <a:headEnd/>
              <a:tailEnd/>
            </a:ln>
          </p:spPr>
          <p:txBody>
            <a:bodyPr/>
            <a:lstStyle/>
            <a:p>
              <a:endParaRPr lang="en-GB"/>
            </a:p>
          </p:txBody>
        </p:sp>
        <p:sp>
          <p:nvSpPr>
            <p:cNvPr id="58918" name="Freeform 217"/>
            <p:cNvSpPr>
              <a:spLocks/>
            </p:cNvSpPr>
            <p:nvPr/>
          </p:nvSpPr>
          <p:spPr bwMode="auto">
            <a:xfrm>
              <a:off x="4732" y="2477"/>
              <a:ext cx="54" cy="24"/>
            </a:xfrm>
            <a:custGeom>
              <a:avLst/>
              <a:gdLst>
                <a:gd name="T0" fmla="*/ 2147481505 w 54"/>
                <a:gd name="T1" fmla="*/ 2147481429 h 24"/>
                <a:gd name="T2" fmla="*/ 2147481505 w 54"/>
                <a:gd name="T3" fmla="*/ 2147481429 h 24"/>
                <a:gd name="T4" fmla="*/ 2147481505 w 54"/>
                <a:gd name="T5" fmla="*/ 2147481429 h 24"/>
                <a:gd name="T6" fmla="*/ 2147481505 w 54"/>
                <a:gd name="T7" fmla="*/ 2147481429 h 24"/>
                <a:gd name="T8" fmla="*/ 2147481505 w 54"/>
                <a:gd name="T9" fmla="*/ 2147481429 h 24"/>
                <a:gd name="T10" fmla="*/ 2147481505 w 54"/>
                <a:gd name="T11" fmla="*/ 2147481429 h 24"/>
                <a:gd name="T12" fmla="*/ 2147481505 w 54"/>
                <a:gd name="T13" fmla="*/ 2147481429 h 24"/>
                <a:gd name="T14" fmla="*/ 2147481505 w 54"/>
                <a:gd name="T15" fmla="*/ 2147481429 h 24"/>
                <a:gd name="T16" fmla="*/ 2147481505 w 54"/>
                <a:gd name="T17" fmla="*/ 2147481429 h 24"/>
                <a:gd name="T18" fmla="*/ 0 w 54"/>
                <a:gd name="T19" fmla="*/ 2147481429 h 24"/>
                <a:gd name="T20" fmla="*/ 2147481505 w 54"/>
                <a:gd name="T21" fmla="*/ 2147481429 h 24"/>
                <a:gd name="T22" fmla="*/ 2147481505 w 54"/>
                <a:gd name="T23" fmla="*/ 2147481429 h 24"/>
                <a:gd name="T24" fmla="*/ 2147481505 w 54"/>
                <a:gd name="T25" fmla="*/ 2147481429 h 24"/>
                <a:gd name="T26" fmla="*/ 2147481505 w 54"/>
                <a:gd name="T27" fmla="*/ 2147481429 h 24"/>
                <a:gd name="T28" fmla="*/ 2147481505 w 54"/>
                <a:gd name="T29" fmla="*/ 0 h 24"/>
                <a:gd name="T30" fmla="*/ 2147481505 w 54"/>
                <a:gd name="T31" fmla="*/ 2147481429 h 24"/>
                <a:gd name="T32" fmla="*/ 2147481505 w 54"/>
                <a:gd name="T33" fmla="*/ 2147481429 h 24"/>
                <a:gd name="T34" fmla="*/ 2147481505 w 54"/>
                <a:gd name="T35" fmla="*/ 0 h 24"/>
                <a:gd name="T36" fmla="*/ 2147481505 w 54"/>
                <a:gd name="T37" fmla="*/ 2147481429 h 24"/>
                <a:gd name="T38" fmla="*/ 2147481505 w 54"/>
                <a:gd name="T39" fmla="*/ 2147481429 h 24"/>
                <a:gd name="T40" fmla="*/ 2147481505 w 54"/>
                <a:gd name="T41" fmla="*/ 2147481429 h 24"/>
                <a:gd name="T42" fmla="*/ 2147481505 w 54"/>
                <a:gd name="T43" fmla="*/ 2147481429 h 24"/>
                <a:gd name="T44" fmla="*/ 2147481505 w 54"/>
                <a:gd name="T45" fmla="*/ 2147481429 h 24"/>
                <a:gd name="T46" fmla="*/ 2147481505 w 54"/>
                <a:gd name="T47" fmla="*/ 2147481429 h 24"/>
                <a:gd name="T48" fmla="*/ 2147481505 w 54"/>
                <a:gd name="T49" fmla="*/ 2147481429 h 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24"/>
                <a:gd name="T77" fmla="*/ 54 w 54"/>
                <a:gd name="T78" fmla="*/ 24 h 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24">
                  <a:moveTo>
                    <a:pt x="46" y="24"/>
                  </a:moveTo>
                  <a:lnTo>
                    <a:pt x="44" y="22"/>
                  </a:lnTo>
                  <a:lnTo>
                    <a:pt x="42" y="18"/>
                  </a:lnTo>
                  <a:lnTo>
                    <a:pt x="38" y="16"/>
                  </a:lnTo>
                  <a:lnTo>
                    <a:pt x="34" y="16"/>
                  </a:lnTo>
                  <a:lnTo>
                    <a:pt x="26" y="14"/>
                  </a:lnTo>
                  <a:lnTo>
                    <a:pt x="18" y="14"/>
                  </a:lnTo>
                  <a:lnTo>
                    <a:pt x="12" y="14"/>
                  </a:lnTo>
                  <a:lnTo>
                    <a:pt x="4" y="14"/>
                  </a:lnTo>
                  <a:lnTo>
                    <a:pt x="0" y="10"/>
                  </a:lnTo>
                  <a:lnTo>
                    <a:pt x="10" y="4"/>
                  </a:lnTo>
                  <a:lnTo>
                    <a:pt x="16" y="4"/>
                  </a:lnTo>
                  <a:lnTo>
                    <a:pt x="20" y="2"/>
                  </a:lnTo>
                  <a:lnTo>
                    <a:pt x="26" y="2"/>
                  </a:lnTo>
                  <a:lnTo>
                    <a:pt x="30" y="0"/>
                  </a:lnTo>
                  <a:lnTo>
                    <a:pt x="32" y="2"/>
                  </a:lnTo>
                  <a:lnTo>
                    <a:pt x="34" y="2"/>
                  </a:lnTo>
                  <a:lnTo>
                    <a:pt x="38" y="0"/>
                  </a:lnTo>
                  <a:lnTo>
                    <a:pt x="42" y="2"/>
                  </a:lnTo>
                  <a:lnTo>
                    <a:pt x="48" y="6"/>
                  </a:lnTo>
                  <a:lnTo>
                    <a:pt x="52" y="12"/>
                  </a:lnTo>
                  <a:lnTo>
                    <a:pt x="54" y="18"/>
                  </a:lnTo>
                  <a:lnTo>
                    <a:pt x="52" y="20"/>
                  </a:lnTo>
                  <a:lnTo>
                    <a:pt x="50" y="22"/>
                  </a:lnTo>
                  <a:lnTo>
                    <a:pt x="46" y="24"/>
                  </a:lnTo>
                  <a:close/>
                </a:path>
              </a:pathLst>
            </a:custGeom>
            <a:solidFill>
              <a:srgbClr val="C0C0C0"/>
            </a:solidFill>
            <a:ln w="12700">
              <a:solidFill>
                <a:schemeClr val="bg1"/>
              </a:solidFill>
              <a:round/>
              <a:headEnd/>
              <a:tailEnd/>
            </a:ln>
          </p:spPr>
          <p:txBody>
            <a:bodyPr/>
            <a:lstStyle/>
            <a:p>
              <a:endParaRPr lang="en-GB"/>
            </a:p>
          </p:txBody>
        </p:sp>
        <p:sp>
          <p:nvSpPr>
            <p:cNvPr id="58919" name="Freeform 218"/>
            <p:cNvSpPr>
              <a:spLocks/>
            </p:cNvSpPr>
            <p:nvPr/>
          </p:nvSpPr>
          <p:spPr bwMode="auto">
            <a:xfrm>
              <a:off x="4628" y="2229"/>
              <a:ext cx="82" cy="84"/>
            </a:xfrm>
            <a:custGeom>
              <a:avLst/>
              <a:gdLst>
                <a:gd name="T0" fmla="*/ 2147481313 w 82"/>
                <a:gd name="T1" fmla="*/ 2147481332 h 84"/>
                <a:gd name="T2" fmla="*/ 2147481313 w 82"/>
                <a:gd name="T3" fmla="*/ 2147481332 h 84"/>
                <a:gd name="T4" fmla="*/ 2147481313 w 82"/>
                <a:gd name="T5" fmla="*/ 2147481332 h 84"/>
                <a:gd name="T6" fmla="*/ 2147481313 w 82"/>
                <a:gd name="T7" fmla="*/ 2147481332 h 84"/>
                <a:gd name="T8" fmla="*/ 2147481313 w 82"/>
                <a:gd name="T9" fmla="*/ 2147481332 h 84"/>
                <a:gd name="T10" fmla="*/ 2147481313 w 82"/>
                <a:gd name="T11" fmla="*/ 2147481332 h 84"/>
                <a:gd name="T12" fmla="*/ 2147481313 w 82"/>
                <a:gd name="T13" fmla="*/ 2147481332 h 84"/>
                <a:gd name="T14" fmla="*/ 2147481313 w 82"/>
                <a:gd name="T15" fmla="*/ 2147481332 h 84"/>
                <a:gd name="T16" fmla="*/ 2147481313 w 82"/>
                <a:gd name="T17" fmla="*/ 2147481332 h 84"/>
                <a:gd name="T18" fmla="*/ 2147481313 w 82"/>
                <a:gd name="T19" fmla="*/ 2147481332 h 84"/>
                <a:gd name="T20" fmla="*/ 2147481313 w 82"/>
                <a:gd name="T21" fmla="*/ 2147481332 h 84"/>
                <a:gd name="T22" fmla="*/ 2147481313 w 82"/>
                <a:gd name="T23" fmla="*/ 2147481332 h 84"/>
                <a:gd name="T24" fmla="*/ 2147481313 w 82"/>
                <a:gd name="T25" fmla="*/ 2147481332 h 84"/>
                <a:gd name="T26" fmla="*/ 2147481313 w 82"/>
                <a:gd name="T27" fmla="*/ 2147481332 h 84"/>
                <a:gd name="T28" fmla="*/ 2147481313 w 82"/>
                <a:gd name="T29" fmla="*/ 2147481332 h 84"/>
                <a:gd name="T30" fmla="*/ 2147481313 w 82"/>
                <a:gd name="T31" fmla="*/ 2147481332 h 84"/>
                <a:gd name="T32" fmla="*/ 0 w 82"/>
                <a:gd name="T33" fmla="*/ 2147481332 h 84"/>
                <a:gd name="T34" fmla="*/ 2147481313 w 82"/>
                <a:gd name="T35" fmla="*/ 2147481332 h 84"/>
                <a:gd name="T36" fmla="*/ 0 w 82"/>
                <a:gd name="T37" fmla="*/ 2147481332 h 84"/>
                <a:gd name="T38" fmla="*/ 2147481313 w 82"/>
                <a:gd name="T39" fmla="*/ 2147481332 h 84"/>
                <a:gd name="T40" fmla="*/ 2147481313 w 82"/>
                <a:gd name="T41" fmla="*/ 2147481332 h 84"/>
                <a:gd name="T42" fmla="*/ 2147481313 w 82"/>
                <a:gd name="T43" fmla="*/ 2147481332 h 84"/>
                <a:gd name="T44" fmla="*/ 2147481313 w 82"/>
                <a:gd name="T45" fmla="*/ 2147481332 h 84"/>
                <a:gd name="T46" fmla="*/ 2147481313 w 82"/>
                <a:gd name="T47" fmla="*/ 2147481332 h 84"/>
                <a:gd name="T48" fmla="*/ 2147481313 w 82"/>
                <a:gd name="T49" fmla="*/ 2147481332 h 84"/>
                <a:gd name="T50" fmla="*/ 2147481313 w 82"/>
                <a:gd name="T51" fmla="*/ 2147481332 h 84"/>
                <a:gd name="T52" fmla="*/ 2147481313 w 82"/>
                <a:gd name="T53" fmla="*/ 2147481332 h 84"/>
                <a:gd name="T54" fmla="*/ 2147481313 w 82"/>
                <a:gd name="T55" fmla="*/ 2147481332 h 84"/>
                <a:gd name="T56" fmla="*/ 2147481313 w 82"/>
                <a:gd name="T57" fmla="*/ 0 h 84"/>
                <a:gd name="T58" fmla="*/ 2147481313 w 82"/>
                <a:gd name="T59" fmla="*/ 2147481332 h 84"/>
                <a:gd name="T60" fmla="*/ 2147481313 w 82"/>
                <a:gd name="T61" fmla="*/ 2147481332 h 84"/>
                <a:gd name="T62" fmla="*/ 2147481313 w 82"/>
                <a:gd name="T63" fmla="*/ 2147481332 h 84"/>
                <a:gd name="T64" fmla="*/ 2147481313 w 82"/>
                <a:gd name="T65" fmla="*/ 2147481332 h 84"/>
                <a:gd name="T66" fmla="*/ 2147481313 w 82"/>
                <a:gd name="T67" fmla="*/ 2147481332 h 84"/>
                <a:gd name="T68" fmla="*/ 2147481313 w 82"/>
                <a:gd name="T69" fmla="*/ 2147481332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2"/>
                <a:gd name="T106" fmla="*/ 0 h 84"/>
                <a:gd name="T107" fmla="*/ 82 w 82"/>
                <a:gd name="T108" fmla="*/ 84 h 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2" h="84">
                  <a:moveTo>
                    <a:pt x="68" y="60"/>
                  </a:moveTo>
                  <a:lnTo>
                    <a:pt x="64" y="54"/>
                  </a:lnTo>
                  <a:lnTo>
                    <a:pt x="60" y="58"/>
                  </a:lnTo>
                  <a:lnTo>
                    <a:pt x="58" y="62"/>
                  </a:lnTo>
                  <a:lnTo>
                    <a:pt x="60" y="66"/>
                  </a:lnTo>
                  <a:lnTo>
                    <a:pt x="62" y="68"/>
                  </a:lnTo>
                  <a:lnTo>
                    <a:pt x="64" y="72"/>
                  </a:lnTo>
                  <a:lnTo>
                    <a:pt x="66" y="76"/>
                  </a:lnTo>
                  <a:lnTo>
                    <a:pt x="64" y="82"/>
                  </a:lnTo>
                  <a:lnTo>
                    <a:pt x="62" y="84"/>
                  </a:lnTo>
                  <a:lnTo>
                    <a:pt x="58" y="84"/>
                  </a:lnTo>
                  <a:lnTo>
                    <a:pt x="56" y="82"/>
                  </a:lnTo>
                  <a:lnTo>
                    <a:pt x="56" y="78"/>
                  </a:lnTo>
                  <a:lnTo>
                    <a:pt x="52" y="80"/>
                  </a:lnTo>
                  <a:lnTo>
                    <a:pt x="50" y="80"/>
                  </a:lnTo>
                  <a:lnTo>
                    <a:pt x="44" y="78"/>
                  </a:lnTo>
                  <a:lnTo>
                    <a:pt x="38" y="74"/>
                  </a:lnTo>
                  <a:lnTo>
                    <a:pt x="36" y="66"/>
                  </a:lnTo>
                  <a:lnTo>
                    <a:pt x="34" y="58"/>
                  </a:lnTo>
                  <a:lnTo>
                    <a:pt x="36" y="54"/>
                  </a:lnTo>
                  <a:lnTo>
                    <a:pt x="38" y="52"/>
                  </a:lnTo>
                  <a:lnTo>
                    <a:pt x="34" y="46"/>
                  </a:lnTo>
                  <a:lnTo>
                    <a:pt x="26" y="46"/>
                  </a:lnTo>
                  <a:lnTo>
                    <a:pt x="26" y="50"/>
                  </a:lnTo>
                  <a:lnTo>
                    <a:pt x="22" y="50"/>
                  </a:lnTo>
                  <a:lnTo>
                    <a:pt x="20" y="48"/>
                  </a:lnTo>
                  <a:lnTo>
                    <a:pt x="18" y="50"/>
                  </a:lnTo>
                  <a:lnTo>
                    <a:pt x="12" y="46"/>
                  </a:lnTo>
                  <a:lnTo>
                    <a:pt x="10" y="52"/>
                  </a:lnTo>
                  <a:lnTo>
                    <a:pt x="8" y="60"/>
                  </a:lnTo>
                  <a:lnTo>
                    <a:pt x="6" y="68"/>
                  </a:lnTo>
                  <a:lnTo>
                    <a:pt x="4" y="70"/>
                  </a:lnTo>
                  <a:lnTo>
                    <a:pt x="2" y="72"/>
                  </a:lnTo>
                  <a:lnTo>
                    <a:pt x="0" y="70"/>
                  </a:lnTo>
                  <a:lnTo>
                    <a:pt x="0" y="66"/>
                  </a:lnTo>
                  <a:lnTo>
                    <a:pt x="2" y="58"/>
                  </a:lnTo>
                  <a:lnTo>
                    <a:pt x="0" y="52"/>
                  </a:lnTo>
                  <a:lnTo>
                    <a:pt x="0" y="44"/>
                  </a:lnTo>
                  <a:lnTo>
                    <a:pt x="2" y="36"/>
                  </a:lnTo>
                  <a:lnTo>
                    <a:pt x="6" y="36"/>
                  </a:lnTo>
                  <a:lnTo>
                    <a:pt x="10" y="34"/>
                  </a:lnTo>
                  <a:lnTo>
                    <a:pt x="14" y="30"/>
                  </a:lnTo>
                  <a:lnTo>
                    <a:pt x="18" y="24"/>
                  </a:lnTo>
                  <a:lnTo>
                    <a:pt x="20" y="24"/>
                  </a:lnTo>
                  <a:lnTo>
                    <a:pt x="22" y="22"/>
                  </a:lnTo>
                  <a:lnTo>
                    <a:pt x="28" y="24"/>
                  </a:lnTo>
                  <a:lnTo>
                    <a:pt x="30" y="28"/>
                  </a:lnTo>
                  <a:lnTo>
                    <a:pt x="32" y="30"/>
                  </a:lnTo>
                  <a:lnTo>
                    <a:pt x="34" y="32"/>
                  </a:lnTo>
                  <a:lnTo>
                    <a:pt x="38" y="32"/>
                  </a:lnTo>
                  <a:lnTo>
                    <a:pt x="38" y="28"/>
                  </a:lnTo>
                  <a:lnTo>
                    <a:pt x="42" y="24"/>
                  </a:lnTo>
                  <a:lnTo>
                    <a:pt x="44" y="20"/>
                  </a:lnTo>
                  <a:lnTo>
                    <a:pt x="48" y="18"/>
                  </a:lnTo>
                  <a:lnTo>
                    <a:pt x="52" y="16"/>
                  </a:lnTo>
                  <a:lnTo>
                    <a:pt x="56" y="14"/>
                  </a:lnTo>
                  <a:lnTo>
                    <a:pt x="56" y="6"/>
                  </a:lnTo>
                  <a:lnTo>
                    <a:pt x="58" y="0"/>
                  </a:lnTo>
                  <a:lnTo>
                    <a:pt x="62" y="2"/>
                  </a:lnTo>
                  <a:lnTo>
                    <a:pt x="66" y="6"/>
                  </a:lnTo>
                  <a:lnTo>
                    <a:pt x="72" y="14"/>
                  </a:lnTo>
                  <a:lnTo>
                    <a:pt x="76" y="28"/>
                  </a:lnTo>
                  <a:lnTo>
                    <a:pt x="82" y="52"/>
                  </a:lnTo>
                  <a:lnTo>
                    <a:pt x="80" y="56"/>
                  </a:lnTo>
                  <a:lnTo>
                    <a:pt x="78" y="60"/>
                  </a:lnTo>
                  <a:lnTo>
                    <a:pt x="76" y="66"/>
                  </a:lnTo>
                  <a:lnTo>
                    <a:pt x="74" y="72"/>
                  </a:lnTo>
                  <a:lnTo>
                    <a:pt x="72" y="70"/>
                  </a:lnTo>
                  <a:lnTo>
                    <a:pt x="70" y="64"/>
                  </a:lnTo>
                  <a:lnTo>
                    <a:pt x="66" y="56"/>
                  </a:lnTo>
                  <a:lnTo>
                    <a:pt x="68" y="60"/>
                  </a:lnTo>
                  <a:close/>
                </a:path>
              </a:pathLst>
            </a:custGeom>
            <a:solidFill>
              <a:srgbClr val="C0C0C0"/>
            </a:solidFill>
            <a:ln w="12700">
              <a:solidFill>
                <a:schemeClr val="bg1"/>
              </a:solidFill>
              <a:round/>
              <a:headEnd/>
              <a:tailEnd/>
            </a:ln>
          </p:spPr>
          <p:txBody>
            <a:bodyPr/>
            <a:lstStyle/>
            <a:p>
              <a:endParaRPr lang="en-GB"/>
            </a:p>
          </p:txBody>
        </p:sp>
        <p:sp>
          <p:nvSpPr>
            <p:cNvPr id="58920" name="Freeform 219"/>
            <p:cNvSpPr>
              <a:spLocks/>
            </p:cNvSpPr>
            <p:nvPr/>
          </p:nvSpPr>
          <p:spPr bwMode="auto">
            <a:xfrm>
              <a:off x="4546" y="2209"/>
              <a:ext cx="40" cy="46"/>
            </a:xfrm>
            <a:custGeom>
              <a:avLst/>
              <a:gdLst>
                <a:gd name="T0" fmla="*/ 2147481293 w 40"/>
                <a:gd name="T1" fmla="*/ 2147481400 h 46"/>
                <a:gd name="T2" fmla="*/ 0 w 40"/>
                <a:gd name="T3" fmla="*/ 2147481400 h 46"/>
                <a:gd name="T4" fmla="*/ 2147481293 w 40"/>
                <a:gd name="T5" fmla="*/ 2147481400 h 46"/>
                <a:gd name="T6" fmla="*/ 2147481293 w 40"/>
                <a:gd name="T7" fmla="*/ 2147481400 h 46"/>
                <a:gd name="T8" fmla="*/ 2147481293 w 40"/>
                <a:gd name="T9" fmla="*/ 2147481400 h 46"/>
                <a:gd name="T10" fmla="*/ 2147481293 w 40"/>
                <a:gd name="T11" fmla="*/ 2147481400 h 46"/>
                <a:gd name="T12" fmla="*/ 2147481293 w 40"/>
                <a:gd name="T13" fmla="*/ 2147481400 h 46"/>
                <a:gd name="T14" fmla="*/ 2147481293 w 40"/>
                <a:gd name="T15" fmla="*/ 2147481400 h 46"/>
                <a:gd name="T16" fmla="*/ 2147481293 w 40"/>
                <a:gd name="T17" fmla="*/ 0 h 46"/>
                <a:gd name="T18" fmla="*/ 2147481293 w 40"/>
                <a:gd name="T19" fmla="*/ 2147481400 h 46"/>
                <a:gd name="T20" fmla="*/ 2147481293 w 40"/>
                <a:gd name="T21" fmla="*/ 2147481400 h 46"/>
                <a:gd name="T22" fmla="*/ 2147481293 w 40"/>
                <a:gd name="T23" fmla="*/ 2147481400 h 46"/>
                <a:gd name="T24" fmla="*/ 2147481293 w 40"/>
                <a:gd name="T25" fmla="*/ 2147481400 h 46"/>
                <a:gd name="T26" fmla="*/ 2147481293 w 40"/>
                <a:gd name="T27" fmla="*/ 2147481400 h 46"/>
                <a:gd name="T28" fmla="*/ 2147481293 w 40"/>
                <a:gd name="T29" fmla="*/ 2147481400 h 46"/>
                <a:gd name="T30" fmla="*/ 2147481293 w 40"/>
                <a:gd name="T31" fmla="*/ 2147481400 h 46"/>
                <a:gd name="T32" fmla="*/ 2147481293 w 40"/>
                <a:gd name="T33" fmla="*/ 2147481400 h 46"/>
                <a:gd name="T34" fmla="*/ 2147481293 w 40"/>
                <a:gd name="T35" fmla="*/ 2147481400 h 46"/>
                <a:gd name="T36" fmla="*/ 2147481293 w 40"/>
                <a:gd name="T37" fmla="*/ 2147481400 h 46"/>
                <a:gd name="T38" fmla="*/ 2147481293 w 40"/>
                <a:gd name="T39" fmla="*/ 2147481400 h 46"/>
                <a:gd name="T40" fmla="*/ 2147481293 w 40"/>
                <a:gd name="T41" fmla="*/ 2147481400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46"/>
                <a:gd name="T65" fmla="*/ 40 w 40"/>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46">
                  <a:moveTo>
                    <a:pt x="4" y="46"/>
                  </a:moveTo>
                  <a:lnTo>
                    <a:pt x="0" y="46"/>
                  </a:lnTo>
                  <a:lnTo>
                    <a:pt x="2" y="40"/>
                  </a:lnTo>
                  <a:lnTo>
                    <a:pt x="6" y="36"/>
                  </a:lnTo>
                  <a:lnTo>
                    <a:pt x="16" y="26"/>
                  </a:lnTo>
                  <a:lnTo>
                    <a:pt x="26" y="18"/>
                  </a:lnTo>
                  <a:lnTo>
                    <a:pt x="32" y="8"/>
                  </a:lnTo>
                  <a:lnTo>
                    <a:pt x="34" y="4"/>
                  </a:lnTo>
                  <a:lnTo>
                    <a:pt x="36" y="0"/>
                  </a:lnTo>
                  <a:lnTo>
                    <a:pt x="36" y="4"/>
                  </a:lnTo>
                  <a:lnTo>
                    <a:pt x="38" y="6"/>
                  </a:lnTo>
                  <a:lnTo>
                    <a:pt x="40" y="10"/>
                  </a:lnTo>
                  <a:lnTo>
                    <a:pt x="38" y="12"/>
                  </a:lnTo>
                  <a:lnTo>
                    <a:pt x="34" y="14"/>
                  </a:lnTo>
                  <a:lnTo>
                    <a:pt x="34" y="18"/>
                  </a:lnTo>
                  <a:lnTo>
                    <a:pt x="32" y="20"/>
                  </a:lnTo>
                  <a:lnTo>
                    <a:pt x="24" y="20"/>
                  </a:lnTo>
                  <a:lnTo>
                    <a:pt x="22" y="30"/>
                  </a:lnTo>
                  <a:lnTo>
                    <a:pt x="16" y="38"/>
                  </a:lnTo>
                  <a:lnTo>
                    <a:pt x="10" y="42"/>
                  </a:lnTo>
                  <a:lnTo>
                    <a:pt x="4" y="46"/>
                  </a:lnTo>
                  <a:close/>
                </a:path>
              </a:pathLst>
            </a:custGeom>
            <a:solidFill>
              <a:srgbClr val="C0C0C0"/>
            </a:solidFill>
            <a:ln w="12700">
              <a:solidFill>
                <a:schemeClr val="bg1"/>
              </a:solidFill>
              <a:round/>
              <a:headEnd/>
              <a:tailEnd/>
            </a:ln>
          </p:spPr>
          <p:txBody>
            <a:bodyPr/>
            <a:lstStyle/>
            <a:p>
              <a:endParaRPr lang="en-GB"/>
            </a:p>
          </p:txBody>
        </p:sp>
        <p:sp>
          <p:nvSpPr>
            <p:cNvPr id="58921" name="Freeform 220"/>
            <p:cNvSpPr>
              <a:spLocks/>
            </p:cNvSpPr>
            <p:nvPr/>
          </p:nvSpPr>
          <p:spPr bwMode="auto">
            <a:xfrm>
              <a:off x="4576" y="2059"/>
              <a:ext cx="80" cy="118"/>
            </a:xfrm>
            <a:custGeom>
              <a:avLst/>
              <a:gdLst>
                <a:gd name="T0" fmla="*/ 2147481293 w 80"/>
                <a:gd name="T1" fmla="*/ 2147481557 h 118"/>
                <a:gd name="T2" fmla="*/ 2147481293 w 80"/>
                <a:gd name="T3" fmla="*/ 2147481557 h 118"/>
                <a:gd name="T4" fmla="*/ 2147481293 w 80"/>
                <a:gd name="T5" fmla="*/ 2147481557 h 118"/>
                <a:gd name="T6" fmla="*/ 2147481293 w 80"/>
                <a:gd name="T7" fmla="*/ 0 h 118"/>
                <a:gd name="T8" fmla="*/ 2147481293 w 80"/>
                <a:gd name="T9" fmla="*/ 2147481557 h 118"/>
                <a:gd name="T10" fmla="*/ 2147481293 w 80"/>
                <a:gd name="T11" fmla="*/ 2147481557 h 118"/>
                <a:gd name="T12" fmla="*/ 2147481293 w 80"/>
                <a:gd name="T13" fmla="*/ 2147481557 h 118"/>
                <a:gd name="T14" fmla="*/ 2147481293 w 80"/>
                <a:gd name="T15" fmla="*/ 2147481557 h 118"/>
                <a:gd name="T16" fmla="*/ 2147481293 w 80"/>
                <a:gd name="T17" fmla="*/ 2147481557 h 118"/>
                <a:gd name="T18" fmla="*/ 2147481293 w 80"/>
                <a:gd name="T19" fmla="*/ 2147481557 h 118"/>
                <a:gd name="T20" fmla="*/ 2147481293 w 80"/>
                <a:gd name="T21" fmla="*/ 2147481557 h 118"/>
                <a:gd name="T22" fmla="*/ 2147481293 w 80"/>
                <a:gd name="T23" fmla="*/ 2147481557 h 118"/>
                <a:gd name="T24" fmla="*/ 2147481293 w 80"/>
                <a:gd name="T25" fmla="*/ 2147481557 h 118"/>
                <a:gd name="T26" fmla="*/ 2147481293 w 80"/>
                <a:gd name="T27" fmla="*/ 2147481557 h 118"/>
                <a:gd name="T28" fmla="*/ 2147481293 w 80"/>
                <a:gd name="T29" fmla="*/ 2147481557 h 118"/>
                <a:gd name="T30" fmla="*/ 2147481293 w 80"/>
                <a:gd name="T31" fmla="*/ 2147481557 h 118"/>
                <a:gd name="T32" fmla="*/ 2147481293 w 80"/>
                <a:gd name="T33" fmla="*/ 2147481557 h 118"/>
                <a:gd name="T34" fmla="*/ 2147481293 w 80"/>
                <a:gd name="T35" fmla="*/ 2147481557 h 118"/>
                <a:gd name="T36" fmla="*/ 2147481293 w 80"/>
                <a:gd name="T37" fmla="*/ 2147481557 h 118"/>
                <a:gd name="T38" fmla="*/ 2147481293 w 80"/>
                <a:gd name="T39" fmla="*/ 2147481557 h 118"/>
                <a:gd name="T40" fmla="*/ 2147481293 w 80"/>
                <a:gd name="T41" fmla="*/ 2147481557 h 118"/>
                <a:gd name="T42" fmla="*/ 2147481293 w 80"/>
                <a:gd name="T43" fmla="*/ 2147481557 h 118"/>
                <a:gd name="T44" fmla="*/ 2147481293 w 80"/>
                <a:gd name="T45" fmla="*/ 2147481557 h 118"/>
                <a:gd name="T46" fmla="*/ 2147481293 w 80"/>
                <a:gd name="T47" fmla="*/ 2147481557 h 118"/>
                <a:gd name="T48" fmla="*/ 2147481293 w 80"/>
                <a:gd name="T49" fmla="*/ 2147481557 h 118"/>
                <a:gd name="T50" fmla="*/ 2147481293 w 80"/>
                <a:gd name="T51" fmla="*/ 2147481557 h 118"/>
                <a:gd name="T52" fmla="*/ 2147481293 w 80"/>
                <a:gd name="T53" fmla="*/ 2147481557 h 118"/>
                <a:gd name="T54" fmla="*/ 2147481293 w 80"/>
                <a:gd name="T55" fmla="*/ 2147481557 h 118"/>
                <a:gd name="T56" fmla="*/ 2147481293 w 80"/>
                <a:gd name="T57" fmla="*/ 2147481557 h 118"/>
                <a:gd name="T58" fmla="*/ 2147481293 w 80"/>
                <a:gd name="T59" fmla="*/ 2147481557 h 118"/>
                <a:gd name="T60" fmla="*/ 2147481293 w 80"/>
                <a:gd name="T61" fmla="*/ 2147481557 h 118"/>
                <a:gd name="T62" fmla="*/ 2147481293 w 80"/>
                <a:gd name="T63" fmla="*/ 2147481557 h 118"/>
                <a:gd name="T64" fmla="*/ 2147481293 w 80"/>
                <a:gd name="T65" fmla="*/ 2147481557 h 118"/>
                <a:gd name="T66" fmla="*/ 2147481293 w 80"/>
                <a:gd name="T67" fmla="*/ 2147481557 h 118"/>
                <a:gd name="T68" fmla="*/ 2147481293 w 80"/>
                <a:gd name="T69" fmla="*/ 2147481557 h 118"/>
                <a:gd name="T70" fmla="*/ 2147481293 w 80"/>
                <a:gd name="T71" fmla="*/ 2147481557 h 118"/>
                <a:gd name="T72" fmla="*/ 2147481293 w 80"/>
                <a:gd name="T73" fmla="*/ 2147481557 h 118"/>
                <a:gd name="T74" fmla="*/ 0 w 80"/>
                <a:gd name="T75" fmla="*/ 2147481557 h 118"/>
                <a:gd name="T76" fmla="*/ 2147481293 w 80"/>
                <a:gd name="T77" fmla="*/ 2147481557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118"/>
                <a:gd name="T119" fmla="*/ 80 w 80"/>
                <a:gd name="T120" fmla="*/ 118 h 1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118">
                  <a:moveTo>
                    <a:pt x="4" y="50"/>
                  </a:moveTo>
                  <a:lnTo>
                    <a:pt x="8" y="40"/>
                  </a:lnTo>
                  <a:lnTo>
                    <a:pt x="8" y="32"/>
                  </a:lnTo>
                  <a:lnTo>
                    <a:pt x="6" y="22"/>
                  </a:lnTo>
                  <a:lnTo>
                    <a:pt x="4" y="12"/>
                  </a:lnTo>
                  <a:lnTo>
                    <a:pt x="6" y="4"/>
                  </a:lnTo>
                  <a:lnTo>
                    <a:pt x="8" y="2"/>
                  </a:lnTo>
                  <a:lnTo>
                    <a:pt x="10" y="0"/>
                  </a:lnTo>
                  <a:lnTo>
                    <a:pt x="14" y="2"/>
                  </a:lnTo>
                  <a:lnTo>
                    <a:pt x="16" y="6"/>
                  </a:lnTo>
                  <a:lnTo>
                    <a:pt x="18" y="10"/>
                  </a:lnTo>
                  <a:lnTo>
                    <a:pt x="22" y="10"/>
                  </a:lnTo>
                  <a:lnTo>
                    <a:pt x="24" y="10"/>
                  </a:lnTo>
                  <a:lnTo>
                    <a:pt x="26" y="8"/>
                  </a:lnTo>
                  <a:lnTo>
                    <a:pt x="30" y="4"/>
                  </a:lnTo>
                  <a:lnTo>
                    <a:pt x="30" y="8"/>
                  </a:lnTo>
                  <a:lnTo>
                    <a:pt x="32" y="12"/>
                  </a:lnTo>
                  <a:lnTo>
                    <a:pt x="34" y="18"/>
                  </a:lnTo>
                  <a:lnTo>
                    <a:pt x="36" y="24"/>
                  </a:lnTo>
                  <a:lnTo>
                    <a:pt x="38" y="32"/>
                  </a:lnTo>
                  <a:lnTo>
                    <a:pt x="40" y="38"/>
                  </a:lnTo>
                  <a:lnTo>
                    <a:pt x="38" y="46"/>
                  </a:lnTo>
                  <a:lnTo>
                    <a:pt x="34" y="52"/>
                  </a:lnTo>
                  <a:lnTo>
                    <a:pt x="30" y="58"/>
                  </a:lnTo>
                  <a:lnTo>
                    <a:pt x="28" y="66"/>
                  </a:lnTo>
                  <a:lnTo>
                    <a:pt x="30" y="74"/>
                  </a:lnTo>
                  <a:lnTo>
                    <a:pt x="34" y="82"/>
                  </a:lnTo>
                  <a:lnTo>
                    <a:pt x="38" y="88"/>
                  </a:lnTo>
                  <a:lnTo>
                    <a:pt x="44" y="92"/>
                  </a:lnTo>
                  <a:lnTo>
                    <a:pt x="44" y="90"/>
                  </a:lnTo>
                  <a:lnTo>
                    <a:pt x="46" y="86"/>
                  </a:lnTo>
                  <a:lnTo>
                    <a:pt x="50" y="86"/>
                  </a:lnTo>
                  <a:lnTo>
                    <a:pt x="54" y="88"/>
                  </a:lnTo>
                  <a:lnTo>
                    <a:pt x="58" y="92"/>
                  </a:lnTo>
                  <a:lnTo>
                    <a:pt x="60" y="96"/>
                  </a:lnTo>
                  <a:lnTo>
                    <a:pt x="64" y="98"/>
                  </a:lnTo>
                  <a:lnTo>
                    <a:pt x="66" y="96"/>
                  </a:lnTo>
                  <a:lnTo>
                    <a:pt x="68" y="94"/>
                  </a:lnTo>
                  <a:lnTo>
                    <a:pt x="72" y="96"/>
                  </a:lnTo>
                  <a:lnTo>
                    <a:pt x="70" y="100"/>
                  </a:lnTo>
                  <a:lnTo>
                    <a:pt x="68" y="102"/>
                  </a:lnTo>
                  <a:lnTo>
                    <a:pt x="70" y="104"/>
                  </a:lnTo>
                  <a:lnTo>
                    <a:pt x="72" y="102"/>
                  </a:lnTo>
                  <a:lnTo>
                    <a:pt x="74" y="106"/>
                  </a:lnTo>
                  <a:lnTo>
                    <a:pt x="74" y="108"/>
                  </a:lnTo>
                  <a:lnTo>
                    <a:pt x="80" y="110"/>
                  </a:lnTo>
                  <a:lnTo>
                    <a:pt x="80" y="114"/>
                  </a:lnTo>
                  <a:lnTo>
                    <a:pt x="80" y="118"/>
                  </a:lnTo>
                  <a:lnTo>
                    <a:pt x="78" y="118"/>
                  </a:lnTo>
                  <a:lnTo>
                    <a:pt x="76" y="116"/>
                  </a:lnTo>
                  <a:lnTo>
                    <a:pt x="74" y="114"/>
                  </a:lnTo>
                  <a:lnTo>
                    <a:pt x="70" y="108"/>
                  </a:lnTo>
                  <a:lnTo>
                    <a:pt x="64" y="104"/>
                  </a:lnTo>
                  <a:lnTo>
                    <a:pt x="58" y="100"/>
                  </a:lnTo>
                  <a:lnTo>
                    <a:pt x="54" y="96"/>
                  </a:lnTo>
                  <a:lnTo>
                    <a:pt x="52" y="98"/>
                  </a:lnTo>
                  <a:lnTo>
                    <a:pt x="52" y="102"/>
                  </a:lnTo>
                  <a:lnTo>
                    <a:pt x="54" y="108"/>
                  </a:lnTo>
                  <a:lnTo>
                    <a:pt x="48" y="106"/>
                  </a:lnTo>
                  <a:lnTo>
                    <a:pt x="46" y="100"/>
                  </a:lnTo>
                  <a:lnTo>
                    <a:pt x="42" y="96"/>
                  </a:lnTo>
                  <a:lnTo>
                    <a:pt x="36" y="94"/>
                  </a:lnTo>
                  <a:lnTo>
                    <a:pt x="32" y="96"/>
                  </a:lnTo>
                  <a:lnTo>
                    <a:pt x="28" y="98"/>
                  </a:lnTo>
                  <a:lnTo>
                    <a:pt x="24" y="96"/>
                  </a:lnTo>
                  <a:lnTo>
                    <a:pt x="22" y="94"/>
                  </a:lnTo>
                  <a:lnTo>
                    <a:pt x="18" y="90"/>
                  </a:lnTo>
                  <a:lnTo>
                    <a:pt x="20" y="86"/>
                  </a:lnTo>
                  <a:lnTo>
                    <a:pt x="22" y="82"/>
                  </a:lnTo>
                  <a:lnTo>
                    <a:pt x="22" y="76"/>
                  </a:lnTo>
                  <a:lnTo>
                    <a:pt x="18" y="76"/>
                  </a:lnTo>
                  <a:lnTo>
                    <a:pt x="16" y="80"/>
                  </a:lnTo>
                  <a:lnTo>
                    <a:pt x="14" y="80"/>
                  </a:lnTo>
                  <a:lnTo>
                    <a:pt x="6" y="76"/>
                  </a:lnTo>
                  <a:lnTo>
                    <a:pt x="2" y="74"/>
                  </a:lnTo>
                  <a:lnTo>
                    <a:pt x="0" y="70"/>
                  </a:lnTo>
                  <a:lnTo>
                    <a:pt x="0" y="56"/>
                  </a:lnTo>
                  <a:lnTo>
                    <a:pt x="2" y="50"/>
                  </a:lnTo>
                  <a:lnTo>
                    <a:pt x="4" y="50"/>
                  </a:lnTo>
                  <a:close/>
                </a:path>
              </a:pathLst>
            </a:custGeom>
            <a:solidFill>
              <a:srgbClr val="C0C0C0"/>
            </a:solidFill>
            <a:ln w="12700">
              <a:solidFill>
                <a:schemeClr val="bg1"/>
              </a:solidFill>
              <a:round/>
              <a:headEnd/>
              <a:tailEnd/>
            </a:ln>
          </p:spPr>
          <p:txBody>
            <a:bodyPr/>
            <a:lstStyle/>
            <a:p>
              <a:endParaRPr lang="en-GB"/>
            </a:p>
          </p:txBody>
        </p:sp>
        <p:sp>
          <p:nvSpPr>
            <p:cNvPr id="58922" name="Freeform 221"/>
            <p:cNvSpPr>
              <a:spLocks/>
            </p:cNvSpPr>
            <p:nvPr/>
          </p:nvSpPr>
          <p:spPr bwMode="auto">
            <a:xfrm>
              <a:off x="5194" y="2529"/>
              <a:ext cx="18" cy="32"/>
            </a:xfrm>
            <a:custGeom>
              <a:avLst/>
              <a:gdLst>
                <a:gd name="T0" fmla="*/ 2147481202 w 18"/>
                <a:gd name="T1" fmla="*/ 2147481088 h 32"/>
                <a:gd name="T2" fmla="*/ 2147481202 w 18"/>
                <a:gd name="T3" fmla="*/ 2147481088 h 32"/>
                <a:gd name="T4" fmla="*/ 2147481202 w 18"/>
                <a:gd name="T5" fmla="*/ 2147481088 h 32"/>
                <a:gd name="T6" fmla="*/ 2147481202 w 18"/>
                <a:gd name="T7" fmla="*/ 2147481088 h 32"/>
                <a:gd name="T8" fmla="*/ 2147481202 w 18"/>
                <a:gd name="T9" fmla="*/ 2147481088 h 32"/>
                <a:gd name="T10" fmla="*/ 2147481202 w 18"/>
                <a:gd name="T11" fmla="*/ 2147481088 h 32"/>
                <a:gd name="T12" fmla="*/ 2147481202 w 18"/>
                <a:gd name="T13" fmla="*/ 2147481088 h 32"/>
                <a:gd name="T14" fmla="*/ 2147481202 w 18"/>
                <a:gd name="T15" fmla="*/ 2147481088 h 32"/>
                <a:gd name="T16" fmla="*/ 2147481202 w 18"/>
                <a:gd name="T17" fmla="*/ 2147481088 h 32"/>
                <a:gd name="T18" fmla="*/ 0 w 18"/>
                <a:gd name="T19" fmla="*/ 2147481088 h 32"/>
                <a:gd name="T20" fmla="*/ 0 w 18"/>
                <a:gd name="T21" fmla="*/ 0 h 32"/>
                <a:gd name="T22" fmla="*/ 2147481202 w 18"/>
                <a:gd name="T23" fmla="*/ 2147481088 h 32"/>
                <a:gd name="T24" fmla="*/ 2147481202 w 18"/>
                <a:gd name="T25" fmla="*/ 2147481088 h 32"/>
                <a:gd name="T26" fmla="*/ 2147481202 w 18"/>
                <a:gd name="T27" fmla="*/ 2147481088 h 32"/>
                <a:gd name="T28" fmla="*/ 2147481202 w 18"/>
                <a:gd name="T29" fmla="*/ 2147481088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
                <a:gd name="T46" fmla="*/ 0 h 32"/>
                <a:gd name="T47" fmla="*/ 18 w 18"/>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 h="32">
                  <a:moveTo>
                    <a:pt x="18" y="20"/>
                  </a:moveTo>
                  <a:lnTo>
                    <a:pt x="18" y="26"/>
                  </a:lnTo>
                  <a:lnTo>
                    <a:pt x="16" y="30"/>
                  </a:lnTo>
                  <a:lnTo>
                    <a:pt x="14" y="32"/>
                  </a:lnTo>
                  <a:lnTo>
                    <a:pt x="12" y="32"/>
                  </a:lnTo>
                  <a:lnTo>
                    <a:pt x="8" y="32"/>
                  </a:lnTo>
                  <a:lnTo>
                    <a:pt x="6" y="28"/>
                  </a:lnTo>
                  <a:lnTo>
                    <a:pt x="4" y="20"/>
                  </a:lnTo>
                  <a:lnTo>
                    <a:pt x="2" y="12"/>
                  </a:lnTo>
                  <a:lnTo>
                    <a:pt x="0" y="6"/>
                  </a:lnTo>
                  <a:lnTo>
                    <a:pt x="0" y="0"/>
                  </a:lnTo>
                  <a:lnTo>
                    <a:pt x="8" y="12"/>
                  </a:lnTo>
                  <a:lnTo>
                    <a:pt x="12" y="18"/>
                  </a:lnTo>
                  <a:lnTo>
                    <a:pt x="16" y="20"/>
                  </a:lnTo>
                  <a:lnTo>
                    <a:pt x="18" y="20"/>
                  </a:lnTo>
                  <a:close/>
                </a:path>
              </a:pathLst>
            </a:custGeom>
            <a:solidFill>
              <a:srgbClr val="C0C0C0"/>
            </a:solidFill>
            <a:ln w="12700">
              <a:solidFill>
                <a:schemeClr val="bg1"/>
              </a:solidFill>
              <a:round/>
              <a:headEnd/>
              <a:tailEnd/>
            </a:ln>
          </p:spPr>
          <p:txBody>
            <a:bodyPr/>
            <a:lstStyle/>
            <a:p>
              <a:endParaRPr lang="en-GB"/>
            </a:p>
          </p:txBody>
        </p:sp>
        <p:sp>
          <p:nvSpPr>
            <p:cNvPr id="58923" name="Freeform 222"/>
            <p:cNvSpPr>
              <a:spLocks/>
            </p:cNvSpPr>
            <p:nvPr/>
          </p:nvSpPr>
          <p:spPr bwMode="auto">
            <a:xfrm>
              <a:off x="5254" y="2573"/>
              <a:ext cx="24" cy="18"/>
            </a:xfrm>
            <a:custGeom>
              <a:avLst/>
              <a:gdLst>
                <a:gd name="T0" fmla="*/ 2147481429 w 24"/>
                <a:gd name="T1" fmla="*/ 2147481202 h 18"/>
                <a:gd name="T2" fmla="*/ 2147481429 w 24"/>
                <a:gd name="T3" fmla="*/ 2147481202 h 18"/>
                <a:gd name="T4" fmla="*/ 2147481429 w 24"/>
                <a:gd name="T5" fmla="*/ 2147481202 h 18"/>
                <a:gd name="T6" fmla="*/ 2147481429 w 24"/>
                <a:gd name="T7" fmla="*/ 2147481202 h 18"/>
                <a:gd name="T8" fmla="*/ 2147481429 w 24"/>
                <a:gd name="T9" fmla="*/ 2147481202 h 18"/>
                <a:gd name="T10" fmla="*/ 0 w 24"/>
                <a:gd name="T11" fmla="*/ 2147481202 h 18"/>
                <a:gd name="T12" fmla="*/ 0 w 24"/>
                <a:gd name="T13" fmla="*/ 0 h 18"/>
                <a:gd name="T14" fmla="*/ 2147481429 w 24"/>
                <a:gd name="T15" fmla="*/ 2147481202 h 18"/>
                <a:gd name="T16" fmla="*/ 2147481429 w 24"/>
                <a:gd name="T17" fmla="*/ 2147481202 h 18"/>
                <a:gd name="T18" fmla="*/ 2147481429 w 24"/>
                <a:gd name="T19" fmla="*/ 2147481202 h 18"/>
                <a:gd name="T20" fmla="*/ 2147481429 w 24"/>
                <a:gd name="T21" fmla="*/ 214748120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8"/>
                <a:gd name="T35" fmla="*/ 24 w 24"/>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8">
                  <a:moveTo>
                    <a:pt x="24" y="16"/>
                  </a:moveTo>
                  <a:lnTo>
                    <a:pt x="22" y="18"/>
                  </a:lnTo>
                  <a:lnTo>
                    <a:pt x="20" y="18"/>
                  </a:lnTo>
                  <a:lnTo>
                    <a:pt x="14" y="16"/>
                  </a:lnTo>
                  <a:lnTo>
                    <a:pt x="8" y="12"/>
                  </a:lnTo>
                  <a:lnTo>
                    <a:pt x="0" y="4"/>
                  </a:lnTo>
                  <a:lnTo>
                    <a:pt x="0" y="0"/>
                  </a:lnTo>
                  <a:lnTo>
                    <a:pt x="8" y="2"/>
                  </a:lnTo>
                  <a:lnTo>
                    <a:pt x="14" y="6"/>
                  </a:lnTo>
                  <a:lnTo>
                    <a:pt x="22" y="10"/>
                  </a:lnTo>
                  <a:lnTo>
                    <a:pt x="24" y="16"/>
                  </a:lnTo>
                  <a:close/>
                </a:path>
              </a:pathLst>
            </a:custGeom>
            <a:solidFill>
              <a:srgbClr val="C0C0C0"/>
            </a:solidFill>
            <a:ln w="12700">
              <a:solidFill>
                <a:schemeClr val="bg1"/>
              </a:solidFill>
              <a:round/>
              <a:headEnd/>
              <a:tailEnd/>
            </a:ln>
          </p:spPr>
          <p:txBody>
            <a:bodyPr/>
            <a:lstStyle/>
            <a:p>
              <a:endParaRPr lang="en-GB"/>
            </a:p>
          </p:txBody>
        </p:sp>
        <p:sp>
          <p:nvSpPr>
            <p:cNvPr id="58924" name="Freeform 223"/>
            <p:cNvSpPr>
              <a:spLocks/>
            </p:cNvSpPr>
            <p:nvPr/>
          </p:nvSpPr>
          <p:spPr bwMode="auto">
            <a:xfrm>
              <a:off x="5292" y="2589"/>
              <a:ext cx="14" cy="26"/>
            </a:xfrm>
            <a:custGeom>
              <a:avLst/>
              <a:gdLst>
                <a:gd name="T0" fmla="*/ 2147481527 w 14"/>
                <a:gd name="T1" fmla="*/ 0 h 26"/>
                <a:gd name="T2" fmla="*/ 2147481527 w 14"/>
                <a:gd name="T3" fmla="*/ 2147481482 h 26"/>
                <a:gd name="T4" fmla="*/ 2147481527 w 14"/>
                <a:gd name="T5" fmla="*/ 2147481482 h 26"/>
                <a:gd name="T6" fmla="*/ 2147481527 w 14"/>
                <a:gd name="T7" fmla="*/ 2147481482 h 26"/>
                <a:gd name="T8" fmla="*/ 2147481527 w 14"/>
                <a:gd name="T9" fmla="*/ 2147481482 h 26"/>
                <a:gd name="T10" fmla="*/ 2147481527 w 14"/>
                <a:gd name="T11" fmla="*/ 2147481482 h 26"/>
                <a:gd name="T12" fmla="*/ 2147481527 w 14"/>
                <a:gd name="T13" fmla="*/ 2147481482 h 26"/>
                <a:gd name="T14" fmla="*/ 2147481527 w 14"/>
                <a:gd name="T15" fmla="*/ 2147481482 h 26"/>
                <a:gd name="T16" fmla="*/ 0 w 14"/>
                <a:gd name="T17" fmla="*/ 2147481482 h 26"/>
                <a:gd name="T18" fmla="*/ 0 w 14"/>
                <a:gd name="T19" fmla="*/ 2147481482 h 26"/>
                <a:gd name="T20" fmla="*/ 0 w 14"/>
                <a:gd name="T21" fmla="*/ 2147481482 h 26"/>
                <a:gd name="T22" fmla="*/ 2147481527 w 14"/>
                <a:gd name="T23" fmla="*/ 2147481482 h 26"/>
                <a:gd name="T24" fmla="*/ 2147481527 w 14"/>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26"/>
                <a:gd name="T41" fmla="*/ 14 w 14"/>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26">
                  <a:moveTo>
                    <a:pt x="2" y="0"/>
                  </a:moveTo>
                  <a:lnTo>
                    <a:pt x="6" y="6"/>
                  </a:lnTo>
                  <a:lnTo>
                    <a:pt x="10" y="12"/>
                  </a:lnTo>
                  <a:lnTo>
                    <a:pt x="12" y="20"/>
                  </a:lnTo>
                  <a:lnTo>
                    <a:pt x="14" y="26"/>
                  </a:lnTo>
                  <a:lnTo>
                    <a:pt x="12" y="26"/>
                  </a:lnTo>
                  <a:lnTo>
                    <a:pt x="8" y="24"/>
                  </a:lnTo>
                  <a:lnTo>
                    <a:pt x="2" y="18"/>
                  </a:lnTo>
                  <a:lnTo>
                    <a:pt x="0" y="12"/>
                  </a:lnTo>
                  <a:lnTo>
                    <a:pt x="0" y="8"/>
                  </a:lnTo>
                  <a:lnTo>
                    <a:pt x="0" y="2"/>
                  </a:lnTo>
                  <a:lnTo>
                    <a:pt x="4" y="2"/>
                  </a:lnTo>
                  <a:lnTo>
                    <a:pt x="2" y="0"/>
                  </a:lnTo>
                  <a:close/>
                </a:path>
              </a:pathLst>
            </a:custGeom>
            <a:solidFill>
              <a:srgbClr val="C0C0C0"/>
            </a:solidFill>
            <a:ln w="12700">
              <a:solidFill>
                <a:schemeClr val="bg1"/>
              </a:solidFill>
              <a:round/>
              <a:headEnd/>
              <a:tailEnd/>
            </a:ln>
          </p:spPr>
          <p:txBody>
            <a:bodyPr/>
            <a:lstStyle/>
            <a:p>
              <a:endParaRPr lang="en-GB"/>
            </a:p>
          </p:txBody>
        </p:sp>
        <p:sp>
          <p:nvSpPr>
            <p:cNvPr id="58925" name="Freeform 224"/>
            <p:cNvSpPr>
              <a:spLocks/>
            </p:cNvSpPr>
            <p:nvPr/>
          </p:nvSpPr>
          <p:spPr bwMode="auto">
            <a:xfrm>
              <a:off x="5374" y="2715"/>
              <a:ext cx="10" cy="16"/>
            </a:xfrm>
            <a:custGeom>
              <a:avLst/>
              <a:gdLst>
                <a:gd name="T0" fmla="*/ 2147481293 w 10"/>
                <a:gd name="T1" fmla="*/ 0 h 16"/>
                <a:gd name="T2" fmla="*/ 2147481293 w 10"/>
                <a:gd name="T3" fmla="*/ 2147481088 h 16"/>
                <a:gd name="T4" fmla="*/ 2147481293 w 10"/>
                <a:gd name="T5" fmla="*/ 2147481088 h 16"/>
                <a:gd name="T6" fmla="*/ 2147481293 w 10"/>
                <a:gd name="T7" fmla="*/ 2147481088 h 16"/>
                <a:gd name="T8" fmla="*/ 2147481293 w 10"/>
                <a:gd name="T9" fmla="*/ 2147481088 h 16"/>
                <a:gd name="T10" fmla="*/ 2147481293 w 10"/>
                <a:gd name="T11" fmla="*/ 2147481088 h 16"/>
                <a:gd name="T12" fmla="*/ 2147481293 w 10"/>
                <a:gd name="T13" fmla="*/ 2147481088 h 16"/>
                <a:gd name="T14" fmla="*/ 2147481293 w 10"/>
                <a:gd name="T15" fmla="*/ 2147481088 h 16"/>
                <a:gd name="T16" fmla="*/ 0 w 10"/>
                <a:gd name="T17" fmla="*/ 2147481088 h 16"/>
                <a:gd name="T18" fmla="*/ 0 w 10"/>
                <a:gd name="T19" fmla="*/ 2147481088 h 16"/>
                <a:gd name="T20" fmla="*/ 0 w 10"/>
                <a:gd name="T21" fmla="*/ 0 h 16"/>
                <a:gd name="T22" fmla="*/ 2147481293 w 10"/>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16"/>
                <a:gd name="T38" fmla="*/ 10 w 10"/>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16">
                  <a:moveTo>
                    <a:pt x="6" y="0"/>
                  </a:moveTo>
                  <a:lnTo>
                    <a:pt x="6" y="4"/>
                  </a:lnTo>
                  <a:lnTo>
                    <a:pt x="8" y="6"/>
                  </a:lnTo>
                  <a:lnTo>
                    <a:pt x="10" y="8"/>
                  </a:lnTo>
                  <a:lnTo>
                    <a:pt x="10" y="10"/>
                  </a:lnTo>
                  <a:lnTo>
                    <a:pt x="8" y="14"/>
                  </a:lnTo>
                  <a:lnTo>
                    <a:pt x="4" y="16"/>
                  </a:lnTo>
                  <a:lnTo>
                    <a:pt x="2" y="16"/>
                  </a:lnTo>
                  <a:lnTo>
                    <a:pt x="0" y="12"/>
                  </a:lnTo>
                  <a:lnTo>
                    <a:pt x="0" y="6"/>
                  </a:lnTo>
                  <a:lnTo>
                    <a:pt x="0" y="0"/>
                  </a:lnTo>
                  <a:lnTo>
                    <a:pt x="6" y="0"/>
                  </a:lnTo>
                  <a:close/>
                </a:path>
              </a:pathLst>
            </a:custGeom>
            <a:solidFill>
              <a:srgbClr val="C0C0C0"/>
            </a:solidFill>
            <a:ln w="12700">
              <a:solidFill>
                <a:schemeClr val="bg1"/>
              </a:solidFill>
              <a:round/>
              <a:headEnd/>
              <a:tailEnd/>
            </a:ln>
          </p:spPr>
          <p:txBody>
            <a:bodyPr/>
            <a:lstStyle/>
            <a:p>
              <a:endParaRPr lang="en-GB"/>
            </a:p>
          </p:txBody>
        </p:sp>
        <p:sp>
          <p:nvSpPr>
            <p:cNvPr id="58926" name="Freeform 225"/>
            <p:cNvSpPr>
              <a:spLocks/>
            </p:cNvSpPr>
            <p:nvPr/>
          </p:nvSpPr>
          <p:spPr bwMode="auto">
            <a:xfrm>
              <a:off x="5380" y="2739"/>
              <a:ext cx="12" cy="12"/>
            </a:xfrm>
            <a:custGeom>
              <a:avLst/>
              <a:gdLst>
                <a:gd name="T0" fmla="*/ 2147481429 w 12"/>
                <a:gd name="T1" fmla="*/ 2147481429 h 12"/>
                <a:gd name="T2" fmla="*/ 2147481429 w 12"/>
                <a:gd name="T3" fmla="*/ 2147481429 h 12"/>
                <a:gd name="T4" fmla="*/ 2147481429 w 12"/>
                <a:gd name="T5" fmla="*/ 2147481429 h 12"/>
                <a:gd name="T6" fmla="*/ 2147481429 w 12"/>
                <a:gd name="T7" fmla="*/ 2147481429 h 12"/>
                <a:gd name="T8" fmla="*/ 2147481429 w 12"/>
                <a:gd name="T9" fmla="*/ 2147481429 h 12"/>
                <a:gd name="T10" fmla="*/ 0 w 12"/>
                <a:gd name="T11" fmla="*/ 0 h 12"/>
                <a:gd name="T12" fmla="*/ 2147481429 w 12"/>
                <a:gd name="T13" fmla="*/ 0 h 12"/>
                <a:gd name="T14" fmla="*/ 2147481429 w 12"/>
                <a:gd name="T15" fmla="*/ 2147481429 h 12"/>
                <a:gd name="T16" fmla="*/ 2147481429 w 12"/>
                <a:gd name="T17" fmla="*/ 2147481429 h 12"/>
                <a:gd name="T18" fmla="*/ 2147481429 w 12"/>
                <a:gd name="T19" fmla="*/ 2147481429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2"/>
                <a:gd name="T32" fmla="*/ 12 w 1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2">
                  <a:moveTo>
                    <a:pt x="12" y="8"/>
                  </a:moveTo>
                  <a:lnTo>
                    <a:pt x="10" y="10"/>
                  </a:lnTo>
                  <a:lnTo>
                    <a:pt x="8" y="12"/>
                  </a:lnTo>
                  <a:lnTo>
                    <a:pt x="4" y="12"/>
                  </a:lnTo>
                  <a:lnTo>
                    <a:pt x="2" y="8"/>
                  </a:lnTo>
                  <a:lnTo>
                    <a:pt x="0" y="0"/>
                  </a:lnTo>
                  <a:lnTo>
                    <a:pt x="2" y="0"/>
                  </a:lnTo>
                  <a:lnTo>
                    <a:pt x="6" y="2"/>
                  </a:lnTo>
                  <a:lnTo>
                    <a:pt x="10" y="6"/>
                  </a:lnTo>
                  <a:lnTo>
                    <a:pt x="12" y="8"/>
                  </a:lnTo>
                  <a:close/>
                </a:path>
              </a:pathLst>
            </a:custGeom>
            <a:solidFill>
              <a:srgbClr val="C0C0C0"/>
            </a:solidFill>
            <a:ln w="12700">
              <a:solidFill>
                <a:schemeClr val="bg1"/>
              </a:solidFill>
              <a:round/>
              <a:headEnd/>
              <a:tailEnd/>
            </a:ln>
          </p:spPr>
          <p:txBody>
            <a:bodyPr/>
            <a:lstStyle/>
            <a:p>
              <a:endParaRPr lang="en-GB"/>
            </a:p>
          </p:txBody>
        </p:sp>
        <p:sp>
          <p:nvSpPr>
            <p:cNvPr id="58927" name="Freeform 226"/>
            <p:cNvSpPr>
              <a:spLocks/>
            </p:cNvSpPr>
            <p:nvPr/>
          </p:nvSpPr>
          <p:spPr bwMode="auto">
            <a:xfrm>
              <a:off x="5544" y="2767"/>
              <a:ext cx="26" cy="18"/>
            </a:xfrm>
            <a:custGeom>
              <a:avLst/>
              <a:gdLst>
                <a:gd name="T0" fmla="*/ 2147481482 w 26"/>
                <a:gd name="T1" fmla="*/ 2147481202 h 18"/>
                <a:gd name="T2" fmla="*/ 2147481482 w 26"/>
                <a:gd name="T3" fmla="*/ 2147481202 h 18"/>
                <a:gd name="T4" fmla="*/ 2147481482 w 26"/>
                <a:gd name="T5" fmla="*/ 2147481202 h 18"/>
                <a:gd name="T6" fmla="*/ 2147481482 w 26"/>
                <a:gd name="T7" fmla="*/ 2147481202 h 18"/>
                <a:gd name="T8" fmla="*/ 2147481482 w 26"/>
                <a:gd name="T9" fmla="*/ 2147481202 h 18"/>
                <a:gd name="T10" fmla="*/ 2147481482 w 26"/>
                <a:gd name="T11" fmla="*/ 2147481202 h 18"/>
                <a:gd name="T12" fmla="*/ 2147481482 w 26"/>
                <a:gd name="T13" fmla="*/ 2147481202 h 18"/>
                <a:gd name="T14" fmla="*/ 0 w 26"/>
                <a:gd name="T15" fmla="*/ 2147481202 h 18"/>
                <a:gd name="T16" fmla="*/ 2147481482 w 26"/>
                <a:gd name="T17" fmla="*/ 2147481202 h 18"/>
                <a:gd name="T18" fmla="*/ 2147481482 w 26"/>
                <a:gd name="T19" fmla="*/ 2147481202 h 18"/>
                <a:gd name="T20" fmla="*/ 2147481482 w 26"/>
                <a:gd name="T21" fmla="*/ 2147481202 h 18"/>
                <a:gd name="T22" fmla="*/ 2147481482 w 26"/>
                <a:gd name="T23" fmla="*/ 0 h 18"/>
                <a:gd name="T24" fmla="*/ 2147481482 w 26"/>
                <a:gd name="T25" fmla="*/ 0 h 18"/>
                <a:gd name="T26" fmla="*/ 2147481482 w 26"/>
                <a:gd name="T27" fmla="*/ 2147481202 h 18"/>
                <a:gd name="T28" fmla="*/ 2147481482 w 26"/>
                <a:gd name="T29" fmla="*/ 2147481202 h 18"/>
                <a:gd name="T30" fmla="*/ 2147481482 w 26"/>
                <a:gd name="T31" fmla="*/ 2147481202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
                <a:gd name="T49" fmla="*/ 0 h 18"/>
                <a:gd name="T50" fmla="*/ 26 w 26"/>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 h="18">
                  <a:moveTo>
                    <a:pt x="26" y="8"/>
                  </a:moveTo>
                  <a:lnTo>
                    <a:pt x="24" y="12"/>
                  </a:lnTo>
                  <a:lnTo>
                    <a:pt x="22" y="16"/>
                  </a:lnTo>
                  <a:lnTo>
                    <a:pt x="18" y="18"/>
                  </a:lnTo>
                  <a:lnTo>
                    <a:pt x="14" y="18"/>
                  </a:lnTo>
                  <a:lnTo>
                    <a:pt x="6" y="16"/>
                  </a:lnTo>
                  <a:lnTo>
                    <a:pt x="2" y="14"/>
                  </a:lnTo>
                  <a:lnTo>
                    <a:pt x="0" y="12"/>
                  </a:lnTo>
                  <a:lnTo>
                    <a:pt x="2" y="8"/>
                  </a:lnTo>
                  <a:lnTo>
                    <a:pt x="4" y="4"/>
                  </a:lnTo>
                  <a:lnTo>
                    <a:pt x="8" y="2"/>
                  </a:lnTo>
                  <a:lnTo>
                    <a:pt x="14" y="0"/>
                  </a:lnTo>
                  <a:lnTo>
                    <a:pt x="18" y="0"/>
                  </a:lnTo>
                  <a:lnTo>
                    <a:pt x="22" y="2"/>
                  </a:lnTo>
                  <a:lnTo>
                    <a:pt x="24" y="4"/>
                  </a:lnTo>
                  <a:lnTo>
                    <a:pt x="26" y="8"/>
                  </a:lnTo>
                  <a:close/>
                </a:path>
              </a:pathLst>
            </a:custGeom>
            <a:solidFill>
              <a:srgbClr val="C0C0C0"/>
            </a:solidFill>
            <a:ln w="12700">
              <a:solidFill>
                <a:schemeClr val="bg1"/>
              </a:solidFill>
              <a:round/>
              <a:headEnd/>
              <a:tailEnd/>
            </a:ln>
          </p:spPr>
          <p:txBody>
            <a:bodyPr/>
            <a:lstStyle/>
            <a:p>
              <a:endParaRPr lang="en-GB"/>
            </a:p>
          </p:txBody>
        </p:sp>
        <p:sp>
          <p:nvSpPr>
            <p:cNvPr id="58928" name="Freeform 227"/>
            <p:cNvSpPr>
              <a:spLocks/>
            </p:cNvSpPr>
            <p:nvPr/>
          </p:nvSpPr>
          <p:spPr bwMode="auto">
            <a:xfrm>
              <a:off x="5572" y="2745"/>
              <a:ext cx="30" cy="16"/>
            </a:xfrm>
            <a:custGeom>
              <a:avLst/>
              <a:gdLst>
                <a:gd name="T0" fmla="*/ 2147481566 w 30"/>
                <a:gd name="T1" fmla="*/ 2147481088 h 16"/>
                <a:gd name="T2" fmla="*/ 2147481566 w 30"/>
                <a:gd name="T3" fmla="*/ 2147481088 h 16"/>
                <a:gd name="T4" fmla="*/ 2147481566 w 30"/>
                <a:gd name="T5" fmla="*/ 2147481088 h 16"/>
                <a:gd name="T6" fmla="*/ 2147481566 w 30"/>
                <a:gd name="T7" fmla="*/ 2147481088 h 16"/>
                <a:gd name="T8" fmla="*/ 2147481566 w 30"/>
                <a:gd name="T9" fmla="*/ 2147481088 h 16"/>
                <a:gd name="T10" fmla="*/ 2147481566 w 30"/>
                <a:gd name="T11" fmla="*/ 2147481088 h 16"/>
                <a:gd name="T12" fmla="*/ 0 w 30"/>
                <a:gd name="T13" fmla="*/ 2147481088 h 16"/>
                <a:gd name="T14" fmla="*/ 0 w 30"/>
                <a:gd name="T15" fmla="*/ 2147481088 h 16"/>
                <a:gd name="T16" fmla="*/ 2147481566 w 30"/>
                <a:gd name="T17" fmla="*/ 2147481088 h 16"/>
                <a:gd name="T18" fmla="*/ 2147481566 w 30"/>
                <a:gd name="T19" fmla="*/ 2147481088 h 16"/>
                <a:gd name="T20" fmla="*/ 2147481566 w 30"/>
                <a:gd name="T21" fmla="*/ 0 h 16"/>
                <a:gd name="T22" fmla="*/ 2147481566 w 30"/>
                <a:gd name="T23" fmla="*/ 0 h 16"/>
                <a:gd name="T24" fmla="*/ 2147481566 w 30"/>
                <a:gd name="T25" fmla="*/ 0 h 16"/>
                <a:gd name="T26" fmla="*/ 2147481566 w 30"/>
                <a:gd name="T27" fmla="*/ 2147481088 h 16"/>
                <a:gd name="T28" fmla="*/ 2147481566 w 30"/>
                <a:gd name="T29" fmla="*/ 2147481088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16"/>
                <a:gd name="T47" fmla="*/ 30 w 30"/>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16">
                  <a:moveTo>
                    <a:pt x="28" y="4"/>
                  </a:moveTo>
                  <a:lnTo>
                    <a:pt x="24" y="8"/>
                  </a:lnTo>
                  <a:lnTo>
                    <a:pt x="20" y="12"/>
                  </a:lnTo>
                  <a:lnTo>
                    <a:pt x="12" y="14"/>
                  </a:lnTo>
                  <a:lnTo>
                    <a:pt x="6" y="16"/>
                  </a:lnTo>
                  <a:lnTo>
                    <a:pt x="2" y="14"/>
                  </a:lnTo>
                  <a:lnTo>
                    <a:pt x="0" y="12"/>
                  </a:lnTo>
                  <a:lnTo>
                    <a:pt x="0" y="8"/>
                  </a:lnTo>
                  <a:lnTo>
                    <a:pt x="2" y="6"/>
                  </a:lnTo>
                  <a:lnTo>
                    <a:pt x="8" y="2"/>
                  </a:lnTo>
                  <a:lnTo>
                    <a:pt x="16" y="0"/>
                  </a:lnTo>
                  <a:lnTo>
                    <a:pt x="24" y="0"/>
                  </a:lnTo>
                  <a:lnTo>
                    <a:pt x="28" y="0"/>
                  </a:lnTo>
                  <a:lnTo>
                    <a:pt x="30" y="2"/>
                  </a:lnTo>
                  <a:lnTo>
                    <a:pt x="28" y="4"/>
                  </a:lnTo>
                  <a:close/>
                </a:path>
              </a:pathLst>
            </a:custGeom>
            <a:solidFill>
              <a:srgbClr val="C0C0C0"/>
            </a:solidFill>
            <a:ln w="12700">
              <a:solidFill>
                <a:schemeClr val="bg1"/>
              </a:solidFill>
              <a:round/>
              <a:headEnd/>
              <a:tailEnd/>
            </a:ln>
          </p:spPr>
          <p:txBody>
            <a:bodyPr/>
            <a:lstStyle/>
            <a:p>
              <a:endParaRPr lang="en-GB"/>
            </a:p>
          </p:txBody>
        </p:sp>
        <p:sp>
          <p:nvSpPr>
            <p:cNvPr id="58929" name="Freeform 228"/>
            <p:cNvSpPr>
              <a:spLocks/>
            </p:cNvSpPr>
            <p:nvPr/>
          </p:nvSpPr>
          <p:spPr bwMode="auto">
            <a:xfrm>
              <a:off x="4250" y="2293"/>
              <a:ext cx="78" cy="110"/>
            </a:xfrm>
            <a:custGeom>
              <a:avLst/>
              <a:gdLst>
                <a:gd name="T0" fmla="*/ 2147481272 w 78"/>
                <a:gd name="T1" fmla="*/ 2147481516 h 110"/>
                <a:gd name="T2" fmla="*/ 2147481272 w 78"/>
                <a:gd name="T3" fmla="*/ 2147481516 h 110"/>
                <a:gd name="T4" fmla="*/ 2147481272 w 78"/>
                <a:gd name="T5" fmla="*/ 2147481516 h 110"/>
                <a:gd name="T6" fmla="*/ 2147481272 w 78"/>
                <a:gd name="T7" fmla="*/ 2147481516 h 110"/>
                <a:gd name="T8" fmla="*/ 2147481272 w 78"/>
                <a:gd name="T9" fmla="*/ 2147481516 h 110"/>
                <a:gd name="T10" fmla="*/ 2147481272 w 78"/>
                <a:gd name="T11" fmla="*/ 2147481516 h 110"/>
                <a:gd name="T12" fmla="*/ 2147481272 w 78"/>
                <a:gd name="T13" fmla="*/ 2147481516 h 110"/>
                <a:gd name="T14" fmla="*/ 2147481272 w 78"/>
                <a:gd name="T15" fmla="*/ 2147481516 h 110"/>
                <a:gd name="T16" fmla="*/ 2147481272 w 78"/>
                <a:gd name="T17" fmla="*/ 2147481516 h 110"/>
                <a:gd name="T18" fmla="*/ 2147481272 w 78"/>
                <a:gd name="T19" fmla="*/ 0 h 110"/>
                <a:gd name="T20" fmla="*/ 0 w 78"/>
                <a:gd name="T21" fmla="*/ 0 h 110"/>
                <a:gd name="T22" fmla="*/ 2147481272 w 78"/>
                <a:gd name="T23" fmla="*/ 2147481516 h 110"/>
                <a:gd name="T24" fmla="*/ 2147481272 w 78"/>
                <a:gd name="T25" fmla="*/ 2147481516 h 110"/>
                <a:gd name="T26" fmla="*/ 2147481272 w 78"/>
                <a:gd name="T27" fmla="*/ 2147481516 h 110"/>
                <a:gd name="T28" fmla="*/ 2147481272 w 78"/>
                <a:gd name="T29" fmla="*/ 2147481516 h 110"/>
                <a:gd name="T30" fmla="*/ 2147481272 w 78"/>
                <a:gd name="T31" fmla="*/ 2147481516 h 110"/>
                <a:gd name="T32" fmla="*/ 2147481272 w 78"/>
                <a:gd name="T33" fmla="*/ 2147481516 h 110"/>
                <a:gd name="T34" fmla="*/ 2147481272 w 78"/>
                <a:gd name="T35" fmla="*/ 2147481516 h 110"/>
                <a:gd name="T36" fmla="*/ 2147481272 w 78"/>
                <a:gd name="T37" fmla="*/ 2147481516 h 110"/>
                <a:gd name="T38" fmla="*/ 2147481272 w 78"/>
                <a:gd name="T39" fmla="*/ 2147481516 h 110"/>
                <a:gd name="T40" fmla="*/ 2147481272 w 78"/>
                <a:gd name="T41" fmla="*/ 2147481516 h 110"/>
                <a:gd name="T42" fmla="*/ 2147481272 w 78"/>
                <a:gd name="T43" fmla="*/ 2147481516 h 110"/>
                <a:gd name="T44" fmla="*/ 2147481272 w 78"/>
                <a:gd name="T45" fmla="*/ 2147481516 h 110"/>
                <a:gd name="T46" fmla="*/ 2147481272 w 78"/>
                <a:gd name="T47" fmla="*/ 2147481516 h 110"/>
                <a:gd name="T48" fmla="*/ 2147481272 w 78"/>
                <a:gd name="T49" fmla="*/ 2147481516 h 110"/>
                <a:gd name="T50" fmla="*/ 2147481272 w 78"/>
                <a:gd name="T51" fmla="*/ 2147481516 h 110"/>
                <a:gd name="T52" fmla="*/ 2147481272 w 78"/>
                <a:gd name="T53" fmla="*/ 2147481516 h 110"/>
                <a:gd name="T54" fmla="*/ 2147481272 w 78"/>
                <a:gd name="T55" fmla="*/ 2147481516 h 110"/>
                <a:gd name="T56" fmla="*/ 2147481272 w 78"/>
                <a:gd name="T57" fmla="*/ 2147481516 h 110"/>
                <a:gd name="T58" fmla="*/ 2147481272 w 78"/>
                <a:gd name="T59" fmla="*/ 2147481516 h 110"/>
                <a:gd name="T60" fmla="*/ 2147481272 w 78"/>
                <a:gd name="T61" fmla="*/ 2147481516 h 110"/>
                <a:gd name="T62" fmla="*/ 2147481272 w 78"/>
                <a:gd name="T63" fmla="*/ 2147481516 h 110"/>
                <a:gd name="T64" fmla="*/ 2147481272 w 78"/>
                <a:gd name="T65" fmla="*/ 2147481516 h 110"/>
                <a:gd name="T66" fmla="*/ 2147481272 w 78"/>
                <a:gd name="T67" fmla="*/ 2147481516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110"/>
                <a:gd name="T104" fmla="*/ 78 w 78"/>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110">
                  <a:moveTo>
                    <a:pt x="46" y="12"/>
                  </a:moveTo>
                  <a:lnTo>
                    <a:pt x="36" y="12"/>
                  </a:lnTo>
                  <a:lnTo>
                    <a:pt x="34" y="18"/>
                  </a:lnTo>
                  <a:lnTo>
                    <a:pt x="32" y="20"/>
                  </a:lnTo>
                  <a:lnTo>
                    <a:pt x="28" y="20"/>
                  </a:lnTo>
                  <a:lnTo>
                    <a:pt x="24" y="20"/>
                  </a:lnTo>
                  <a:lnTo>
                    <a:pt x="22" y="18"/>
                  </a:lnTo>
                  <a:lnTo>
                    <a:pt x="16" y="10"/>
                  </a:lnTo>
                  <a:lnTo>
                    <a:pt x="10" y="4"/>
                  </a:lnTo>
                  <a:lnTo>
                    <a:pt x="6" y="0"/>
                  </a:lnTo>
                  <a:lnTo>
                    <a:pt x="0" y="0"/>
                  </a:lnTo>
                  <a:lnTo>
                    <a:pt x="4" y="8"/>
                  </a:lnTo>
                  <a:lnTo>
                    <a:pt x="4" y="14"/>
                  </a:lnTo>
                  <a:lnTo>
                    <a:pt x="6" y="26"/>
                  </a:lnTo>
                  <a:lnTo>
                    <a:pt x="10" y="38"/>
                  </a:lnTo>
                  <a:lnTo>
                    <a:pt x="14" y="48"/>
                  </a:lnTo>
                  <a:lnTo>
                    <a:pt x="20" y="58"/>
                  </a:lnTo>
                  <a:lnTo>
                    <a:pt x="36" y="76"/>
                  </a:lnTo>
                  <a:lnTo>
                    <a:pt x="54" y="92"/>
                  </a:lnTo>
                  <a:lnTo>
                    <a:pt x="62" y="102"/>
                  </a:lnTo>
                  <a:lnTo>
                    <a:pt x="70" y="110"/>
                  </a:lnTo>
                  <a:lnTo>
                    <a:pt x="74" y="108"/>
                  </a:lnTo>
                  <a:lnTo>
                    <a:pt x="76" y="106"/>
                  </a:lnTo>
                  <a:lnTo>
                    <a:pt x="78" y="102"/>
                  </a:lnTo>
                  <a:lnTo>
                    <a:pt x="78" y="96"/>
                  </a:lnTo>
                  <a:lnTo>
                    <a:pt x="76" y="90"/>
                  </a:lnTo>
                  <a:lnTo>
                    <a:pt x="70" y="80"/>
                  </a:lnTo>
                  <a:lnTo>
                    <a:pt x="66" y="72"/>
                  </a:lnTo>
                  <a:lnTo>
                    <a:pt x="64" y="68"/>
                  </a:lnTo>
                  <a:lnTo>
                    <a:pt x="62" y="64"/>
                  </a:lnTo>
                  <a:lnTo>
                    <a:pt x="62" y="42"/>
                  </a:lnTo>
                  <a:lnTo>
                    <a:pt x="62" y="34"/>
                  </a:lnTo>
                  <a:lnTo>
                    <a:pt x="58" y="26"/>
                  </a:lnTo>
                  <a:lnTo>
                    <a:pt x="46" y="12"/>
                  </a:lnTo>
                  <a:close/>
                </a:path>
              </a:pathLst>
            </a:custGeom>
            <a:solidFill>
              <a:srgbClr val="C0C0C0"/>
            </a:solidFill>
            <a:ln w="12700">
              <a:solidFill>
                <a:schemeClr val="bg1"/>
              </a:solidFill>
              <a:round/>
              <a:headEnd/>
              <a:tailEnd/>
            </a:ln>
          </p:spPr>
          <p:txBody>
            <a:bodyPr/>
            <a:lstStyle/>
            <a:p>
              <a:endParaRPr lang="en-GB"/>
            </a:p>
          </p:txBody>
        </p:sp>
        <p:sp>
          <p:nvSpPr>
            <p:cNvPr id="58930" name="Freeform 229"/>
            <p:cNvSpPr>
              <a:spLocks/>
            </p:cNvSpPr>
            <p:nvPr/>
          </p:nvSpPr>
          <p:spPr bwMode="auto">
            <a:xfrm>
              <a:off x="4424" y="2283"/>
              <a:ext cx="162" cy="122"/>
            </a:xfrm>
            <a:custGeom>
              <a:avLst/>
              <a:gdLst>
                <a:gd name="T0" fmla="*/ 2147481303 w 162"/>
                <a:gd name="T1" fmla="*/ 2147481575 h 122"/>
                <a:gd name="T2" fmla="*/ 2147481303 w 162"/>
                <a:gd name="T3" fmla="*/ 2147481575 h 122"/>
                <a:gd name="T4" fmla="*/ 2147481303 w 162"/>
                <a:gd name="T5" fmla="*/ 2147481575 h 122"/>
                <a:gd name="T6" fmla="*/ 2147481303 w 162"/>
                <a:gd name="T7" fmla="*/ 2147481575 h 122"/>
                <a:gd name="T8" fmla="*/ 2147481303 w 162"/>
                <a:gd name="T9" fmla="*/ 2147481575 h 122"/>
                <a:gd name="T10" fmla="*/ 2147481303 w 162"/>
                <a:gd name="T11" fmla="*/ 2147481575 h 122"/>
                <a:gd name="T12" fmla="*/ 2147481303 w 162"/>
                <a:gd name="T13" fmla="*/ 2147481575 h 122"/>
                <a:gd name="T14" fmla="*/ 2147481303 w 162"/>
                <a:gd name="T15" fmla="*/ 2147481575 h 122"/>
                <a:gd name="T16" fmla="*/ 2147481303 w 162"/>
                <a:gd name="T17" fmla="*/ 2147481575 h 122"/>
                <a:gd name="T18" fmla="*/ 2147481303 w 162"/>
                <a:gd name="T19" fmla="*/ 0 h 122"/>
                <a:gd name="T20" fmla="*/ 2147481303 w 162"/>
                <a:gd name="T21" fmla="*/ 2147481575 h 122"/>
                <a:gd name="T22" fmla="*/ 2147481303 w 162"/>
                <a:gd name="T23" fmla="*/ 2147481575 h 122"/>
                <a:gd name="T24" fmla="*/ 2147481303 w 162"/>
                <a:gd name="T25" fmla="*/ 2147481575 h 122"/>
                <a:gd name="T26" fmla="*/ 2147481303 w 162"/>
                <a:gd name="T27" fmla="*/ 2147481575 h 122"/>
                <a:gd name="T28" fmla="*/ 2147481303 w 162"/>
                <a:gd name="T29" fmla="*/ 2147481575 h 122"/>
                <a:gd name="T30" fmla="*/ 2147481303 w 162"/>
                <a:gd name="T31" fmla="*/ 2147481575 h 122"/>
                <a:gd name="T32" fmla="*/ 2147481303 w 162"/>
                <a:gd name="T33" fmla="*/ 2147481575 h 122"/>
                <a:gd name="T34" fmla="*/ 2147481303 w 162"/>
                <a:gd name="T35" fmla="*/ 2147481575 h 122"/>
                <a:gd name="T36" fmla="*/ 2147481303 w 162"/>
                <a:gd name="T37" fmla="*/ 2147481575 h 122"/>
                <a:gd name="T38" fmla="*/ 2147481303 w 162"/>
                <a:gd name="T39" fmla="*/ 2147481575 h 122"/>
                <a:gd name="T40" fmla="*/ 2147481303 w 162"/>
                <a:gd name="T41" fmla="*/ 2147481575 h 122"/>
                <a:gd name="T42" fmla="*/ 2147481303 w 162"/>
                <a:gd name="T43" fmla="*/ 2147481575 h 122"/>
                <a:gd name="T44" fmla="*/ 2147481303 w 162"/>
                <a:gd name="T45" fmla="*/ 2147481575 h 122"/>
                <a:gd name="T46" fmla="*/ 2147481303 w 162"/>
                <a:gd name="T47" fmla="*/ 2147481575 h 122"/>
                <a:gd name="T48" fmla="*/ 2147481303 w 162"/>
                <a:gd name="T49" fmla="*/ 2147481575 h 122"/>
                <a:gd name="T50" fmla="*/ 2147481303 w 162"/>
                <a:gd name="T51" fmla="*/ 2147481575 h 122"/>
                <a:gd name="T52" fmla="*/ 2147481303 w 162"/>
                <a:gd name="T53" fmla="*/ 2147481575 h 122"/>
                <a:gd name="T54" fmla="*/ 2147481303 w 162"/>
                <a:gd name="T55" fmla="*/ 2147481575 h 122"/>
                <a:gd name="T56" fmla="*/ 2147481303 w 162"/>
                <a:gd name="T57" fmla="*/ 2147481575 h 122"/>
                <a:gd name="T58" fmla="*/ 2147481303 w 162"/>
                <a:gd name="T59" fmla="*/ 2147481575 h 122"/>
                <a:gd name="T60" fmla="*/ 2147481303 w 162"/>
                <a:gd name="T61" fmla="*/ 2147481575 h 122"/>
                <a:gd name="T62" fmla="*/ 2147481303 w 162"/>
                <a:gd name="T63" fmla="*/ 2147481575 h 122"/>
                <a:gd name="T64" fmla="*/ 0 w 162"/>
                <a:gd name="T65" fmla="*/ 2147481575 h 122"/>
                <a:gd name="T66" fmla="*/ 0 w 162"/>
                <a:gd name="T67" fmla="*/ 2147481575 h 122"/>
                <a:gd name="T68" fmla="*/ 0 w 162"/>
                <a:gd name="T69" fmla="*/ 2147481575 h 122"/>
                <a:gd name="T70" fmla="*/ 2147481303 w 162"/>
                <a:gd name="T71" fmla="*/ 2147481575 h 122"/>
                <a:gd name="T72" fmla="*/ 2147481303 w 162"/>
                <a:gd name="T73" fmla="*/ 2147481575 h 122"/>
                <a:gd name="T74" fmla="*/ 2147481303 w 162"/>
                <a:gd name="T75" fmla="*/ 2147481575 h 122"/>
                <a:gd name="T76" fmla="*/ 2147481303 w 162"/>
                <a:gd name="T77" fmla="*/ 2147481575 h 122"/>
                <a:gd name="T78" fmla="*/ 2147481303 w 162"/>
                <a:gd name="T79" fmla="*/ 2147481575 h 122"/>
                <a:gd name="T80" fmla="*/ 2147481303 w 162"/>
                <a:gd name="T81" fmla="*/ 2147481575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2"/>
                <a:gd name="T124" fmla="*/ 0 h 122"/>
                <a:gd name="T125" fmla="*/ 162 w 162"/>
                <a:gd name="T126" fmla="*/ 122 h 12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2" h="122">
                  <a:moveTo>
                    <a:pt x="62" y="64"/>
                  </a:moveTo>
                  <a:lnTo>
                    <a:pt x="72" y="68"/>
                  </a:lnTo>
                  <a:lnTo>
                    <a:pt x="74" y="66"/>
                  </a:lnTo>
                  <a:lnTo>
                    <a:pt x="72" y="64"/>
                  </a:lnTo>
                  <a:lnTo>
                    <a:pt x="72" y="60"/>
                  </a:lnTo>
                  <a:lnTo>
                    <a:pt x="76" y="62"/>
                  </a:lnTo>
                  <a:lnTo>
                    <a:pt x="80" y="64"/>
                  </a:lnTo>
                  <a:lnTo>
                    <a:pt x="80" y="60"/>
                  </a:lnTo>
                  <a:lnTo>
                    <a:pt x="76" y="56"/>
                  </a:lnTo>
                  <a:lnTo>
                    <a:pt x="74" y="52"/>
                  </a:lnTo>
                  <a:lnTo>
                    <a:pt x="72" y="52"/>
                  </a:lnTo>
                  <a:lnTo>
                    <a:pt x="82" y="46"/>
                  </a:lnTo>
                  <a:lnTo>
                    <a:pt x="86" y="44"/>
                  </a:lnTo>
                  <a:lnTo>
                    <a:pt x="92" y="44"/>
                  </a:lnTo>
                  <a:lnTo>
                    <a:pt x="94" y="40"/>
                  </a:lnTo>
                  <a:lnTo>
                    <a:pt x="98" y="30"/>
                  </a:lnTo>
                  <a:lnTo>
                    <a:pt x="104" y="18"/>
                  </a:lnTo>
                  <a:lnTo>
                    <a:pt x="114" y="6"/>
                  </a:lnTo>
                  <a:lnTo>
                    <a:pt x="118" y="2"/>
                  </a:lnTo>
                  <a:lnTo>
                    <a:pt x="122" y="0"/>
                  </a:lnTo>
                  <a:lnTo>
                    <a:pt x="126" y="4"/>
                  </a:lnTo>
                  <a:lnTo>
                    <a:pt x="130" y="10"/>
                  </a:lnTo>
                  <a:lnTo>
                    <a:pt x="132" y="16"/>
                  </a:lnTo>
                  <a:lnTo>
                    <a:pt x="134" y="22"/>
                  </a:lnTo>
                  <a:lnTo>
                    <a:pt x="142" y="24"/>
                  </a:lnTo>
                  <a:lnTo>
                    <a:pt x="148" y="28"/>
                  </a:lnTo>
                  <a:lnTo>
                    <a:pt x="154" y="30"/>
                  </a:lnTo>
                  <a:lnTo>
                    <a:pt x="162" y="32"/>
                  </a:lnTo>
                  <a:lnTo>
                    <a:pt x="162" y="36"/>
                  </a:lnTo>
                  <a:lnTo>
                    <a:pt x="160" y="38"/>
                  </a:lnTo>
                  <a:lnTo>
                    <a:pt x="158" y="40"/>
                  </a:lnTo>
                  <a:lnTo>
                    <a:pt x="150" y="40"/>
                  </a:lnTo>
                  <a:lnTo>
                    <a:pt x="144" y="40"/>
                  </a:lnTo>
                  <a:lnTo>
                    <a:pt x="142" y="42"/>
                  </a:lnTo>
                  <a:lnTo>
                    <a:pt x="140" y="44"/>
                  </a:lnTo>
                  <a:lnTo>
                    <a:pt x="148" y="48"/>
                  </a:lnTo>
                  <a:lnTo>
                    <a:pt x="148" y="50"/>
                  </a:lnTo>
                  <a:lnTo>
                    <a:pt x="142" y="52"/>
                  </a:lnTo>
                  <a:lnTo>
                    <a:pt x="134" y="58"/>
                  </a:lnTo>
                  <a:lnTo>
                    <a:pt x="130" y="66"/>
                  </a:lnTo>
                  <a:lnTo>
                    <a:pt x="120" y="64"/>
                  </a:lnTo>
                  <a:lnTo>
                    <a:pt x="114" y="62"/>
                  </a:lnTo>
                  <a:lnTo>
                    <a:pt x="108" y="62"/>
                  </a:lnTo>
                  <a:lnTo>
                    <a:pt x="100" y="62"/>
                  </a:lnTo>
                  <a:lnTo>
                    <a:pt x="94" y="66"/>
                  </a:lnTo>
                  <a:lnTo>
                    <a:pt x="88" y="70"/>
                  </a:lnTo>
                  <a:lnTo>
                    <a:pt x="84" y="76"/>
                  </a:lnTo>
                  <a:lnTo>
                    <a:pt x="80" y="88"/>
                  </a:lnTo>
                  <a:lnTo>
                    <a:pt x="74" y="104"/>
                  </a:lnTo>
                  <a:lnTo>
                    <a:pt x="74" y="112"/>
                  </a:lnTo>
                  <a:lnTo>
                    <a:pt x="72" y="116"/>
                  </a:lnTo>
                  <a:lnTo>
                    <a:pt x="68" y="116"/>
                  </a:lnTo>
                  <a:lnTo>
                    <a:pt x="64" y="114"/>
                  </a:lnTo>
                  <a:lnTo>
                    <a:pt x="60" y="112"/>
                  </a:lnTo>
                  <a:lnTo>
                    <a:pt x="56" y="108"/>
                  </a:lnTo>
                  <a:lnTo>
                    <a:pt x="52" y="106"/>
                  </a:lnTo>
                  <a:lnTo>
                    <a:pt x="48" y="106"/>
                  </a:lnTo>
                  <a:lnTo>
                    <a:pt x="44" y="108"/>
                  </a:lnTo>
                  <a:lnTo>
                    <a:pt x="38" y="114"/>
                  </a:lnTo>
                  <a:lnTo>
                    <a:pt x="30" y="118"/>
                  </a:lnTo>
                  <a:lnTo>
                    <a:pt x="28" y="120"/>
                  </a:lnTo>
                  <a:lnTo>
                    <a:pt x="22" y="122"/>
                  </a:lnTo>
                  <a:lnTo>
                    <a:pt x="14" y="120"/>
                  </a:lnTo>
                  <a:lnTo>
                    <a:pt x="8" y="118"/>
                  </a:lnTo>
                  <a:lnTo>
                    <a:pt x="2" y="114"/>
                  </a:lnTo>
                  <a:lnTo>
                    <a:pt x="0" y="112"/>
                  </a:lnTo>
                  <a:lnTo>
                    <a:pt x="0" y="110"/>
                  </a:lnTo>
                  <a:lnTo>
                    <a:pt x="0" y="100"/>
                  </a:lnTo>
                  <a:lnTo>
                    <a:pt x="0" y="98"/>
                  </a:lnTo>
                  <a:lnTo>
                    <a:pt x="0" y="102"/>
                  </a:lnTo>
                  <a:lnTo>
                    <a:pt x="2" y="104"/>
                  </a:lnTo>
                  <a:lnTo>
                    <a:pt x="8" y="108"/>
                  </a:lnTo>
                  <a:lnTo>
                    <a:pt x="22" y="108"/>
                  </a:lnTo>
                  <a:lnTo>
                    <a:pt x="22" y="98"/>
                  </a:lnTo>
                  <a:lnTo>
                    <a:pt x="28" y="88"/>
                  </a:lnTo>
                  <a:lnTo>
                    <a:pt x="32" y="84"/>
                  </a:lnTo>
                  <a:lnTo>
                    <a:pt x="36" y="82"/>
                  </a:lnTo>
                  <a:lnTo>
                    <a:pt x="50" y="78"/>
                  </a:lnTo>
                  <a:lnTo>
                    <a:pt x="54" y="76"/>
                  </a:lnTo>
                  <a:lnTo>
                    <a:pt x="58" y="72"/>
                  </a:lnTo>
                  <a:lnTo>
                    <a:pt x="64" y="62"/>
                  </a:lnTo>
                  <a:lnTo>
                    <a:pt x="62" y="64"/>
                  </a:lnTo>
                  <a:close/>
                </a:path>
              </a:pathLst>
            </a:custGeom>
            <a:solidFill>
              <a:srgbClr val="C0C0C0"/>
            </a:solidFill>
            <a:ln w="12700">
              <a:solidFill>
                <a:schemeClr val="bg1"/>
              </a:solidFill>
              <a:round/>
              <a:headEnd/>
              <a:tailEnd/>
            </a:ln>
          </p:spPr>
          <p:txBody>
            <a:bodyPr/>
            <a:lstStyle/>
            <a:p>
              <a:endParaRPr lang="en-GB"/>
            </a:p>
          </p:txBody>
        </p:sp>
        <p:sp>
          <p:nvSpPr>
            <p:cNvPr id="58931" name="Freeform 230"/>
            <p:cNvSpPr>
              <a:spLocks/>
            </p:cNvSpPr>
            <p:nvPr/>
          </p:nvSpPr>
          <p:spPr bwMode="auto">
            <a:xfrm>
              <a:off x="4086" y="1863"/>
              <a:ext cx="144" cy="342"/>
            </a:xfrm>
            <a:custGeom>
              <a:avLst/>
              <a:gdLst>
                <a:gd name="T0" fmla="*/ 2147481202 w 144"/>
                <a:gd name="T1" fmla="*/ 2147481345 h 342"/>
                <a:gd name="T2" fmla="*/ 2147481202 w 144"/>
                <a:gd name="T3" fmla="*/ 2147481345 h 342"/>
                <a:gd name="T4" fmla="*/ 2147481202 w 144"/>
                <a:gd name="T5" fmla="*/ 2147481345 h 342"/>
                <a:gd name="T6" fmla="*/ 2147481202 w 144"/>
                <a:gd name="T7" fmla="*/ 2147481345 h 342"/>
                <a:gd name="T8" fmla="*/ 2147481202 w 144"/>
                <a:gd name="T9" fmla="*/ 2147481345 h 342"/>
                <a:gd name="T10" fmla="*/ 2147481202 w 144"/>
                <a:gd name="T11" fmla="*/ 2147481345 h 342"/>
                <a:gd name="T12" fmla="*/ 2147481202 w 144"/>
                <a:gd name="T13" fmla="*/ 2147481345 h 342"/>
                <a:gd name="T14" fmla="*/ 2147481202 w 144"/>
                <a:gd name="T15" fmla="*/ 2147481345 h 342"/>
                <a:gd name="T16" fmla="*/ 2147481202 w 144"/>
                <a:gd name="T17" fmla="*/ 2147481345 h 342"/>
                <a:gd name="T18" fmla="*/ 2147481202 w 144"/>
                <a:gd name="T19" fmla="*/ 2147481345 h 342"/>
                <a:gd name="T20" fmla="*/ 2147481202 w 144"/>
                <a:gd name="T21" fmla="*/ 2147481345 h 342"/>
                <a:gd name="T22" fmla="*/ 2147481202 w 144"/>
                <a:gd name="T23" fmla="*/ 2147481345 h 342"/>
                <a:gd name="T24" fmla="*/ 2147481202 w 144"/>
                <a:gd name="T25" fmla="*/ 2147481345 h 342"/>
                <a:gd name="T26" fmla="*/ 2147481202 w 144"/>
                <a:gd name="T27" fmla="*/ 2147481345 h 342"/>
                <a:gd name="T28" fmla="*/ 2147481202 w 144"/>
                <a:gd name="T29" fmla="*/ 2147481345 h 342"/>
                <a:gd name="T30" fmla="*/ 2147481202 w 144"/>
                <a:gd name="T31" fmla="*/ 2147481345 h 342"/>
                <a:gd name="T32" fmla="*/ 2147481202 w 144"/>
                <a:gd name="T33" fmla="*/ 2147481345 h 342"/>
                <a:gd name="T34" fmla="*/ 2147481202 w 144"/>
                <a:gd name="T35" fmla="*/ 2147481345 h 342"/>
                <a:gd name="T36" fmla="*/ 2147481202 w 144"/>
                <a:gd name="T37" fmla="*/ 2147481345 h 342"/>
                <a:gd name="T38" fmla="*/ 2147481202 w 144"/>
                <a:gd name="T39" fmla="*/ 2147481345 h 342"/>
                <a:gd name="T40" fmla="*/ 2147481202 w 144"/>
                <a:gd name="T41" fmla="*/ 2147481345 h 342"/>
                <a:gd name="T42" fmla="*/ 2147481202 w 144"/>
                <a:gd name="T43" fmla="*/ 2147481345 h 342"/>
                <a:gd name="T44" fmla="*/ 2147481202 w 144"/>
                <a:gd name="T45" fmla="*/ 2147481345 h 342"/>
                <a:gd name="T46" fmla="*/ 2147481202 w 144"/>
                <a:gd name="T47" fmla="*/ 2147481345 h 342"/>
                <a:gd name="T48" fmla="*/ 2147481202 w 144"/>
                <a:gd name="T49" fmla="*/ 2147481345 h 342"/>
                <a:gd name="T50" fmla="*/ 2147481202 w 144"/>
                <a:gd name="T51" fmla="*/ 2147481345 h 342"/>
                <a:gd name="T52" fmla="*/ 2147481202 w 144"/>
                <a:gd name="T53" fmla="*/ 2147481345 h 342"/>
                <a:gd name="T54" fmla="*/ 2147481202 w 144"/>
                <a:gd name="T55" fmla="*/ 2147481345 h 342"/>
                <a:gd name="T56" fmla="*/ 2147481202 w 144"/>
                <a:gd name="T57" fmla="*/ 2147481345 h 342"/>
                <a:gd name="T58" fmla="*/ 2147481202 w 144"/>
                <a:gd name="T59" fmla="*/ 2147481345 h 342"/>
                <a:gd name="T60" fmla="*/ 2147481202 w 144"/>
                <a:gd name="T61" fmla="*/ 2147481345 h 342"/>
                <a:gd name="T62" fmla="*/ 2147481202 w 144"/>
                <a:gd name="T63" fmla="*/ 2147481345 h 342"/>
                <a:gd name="T64" fmla="*/ 2147481202 w 144"/>
                <a:gd name="T65" fmla="*/ 2147481345 h 342"/>
                <a:gd name="T66" fmla="*/ 2147481202 w 144"/>
                <a:gd name="T67" fmla="*/ 2147481345 h 342"/>
                <a:gd name="T68" fmla="*/ 2147481202 w 144"/>
                <a:gd name="T69" fmla="*/ 2147481345 h 342"/>
                <a:gd name="T70" fmla="*/ 2147481202 w 144"/>
                <a:gd name="T71" fmla="*/ 2147481345 h 342"/>
                <a:gd name="T72" fmla="*/ 2147481202 w 144"/>
                <a:gd name="T73" fmla="*/ 2147481345 h 342"/>
                <a:gd name="T74" fmla="*/ 2147481202 w 144"/>
                <a:gd name="T75" fmla="*/ 2147481345 h 342"/>
                <a:gd name="T76" fmla="*/ 2147481202 w 144"/>
                <a:gd name="T77" fmla="*/ 2147481345 h 342"/>
                <a:gd name="T78" fmla="*/ 2147481202 w 144"/>
                <a:gd name="T79" fmla="*/ 2147481345 h 342"/>
                <a:gd name="T80" fmla="*/ 2147481202 w 144"/>
                <a:gd name="T81" fmla="*/ 2147481345 h 342"/>
                <a:gd name="T82" fmla="*/ 2147481202 w 144"/>
                <a:gd name="T83" fmla="*/ 2147481345 h 342"/>
                <a:gd name="T84" fmla="*/ 2147481202 w 144"/>
                <a:gd name="T85" fmla="*/ 2147481345 h 342"/>
                <a:gd name="T86" fmla="*/ 2147481202 w 144"/>
                <a:gd name="T87" fmla="*/ 2147481345 h 342"/>
                <a:gd name="T88" fmla="*/ 2147481202 w 144"/>
                <a:gd name="T89" fmla="*/ 2147481345 h 342"/>
                <a:gd name="T90" fmla="*/ 2147481202 w 144"/>
                <a:gd name="T91" fmla="*/ 2147481345 h 342"/>
                <a:gd name="T92" fmla="*/ 2147481202 w 144"/>
                <a:gd name="T93" fmla="*/ 0 h 342"/>
                <a:gd name="T94" fmla="*/ 2147481202 w 144"/>
                <a:gd name="T95" fmla="*/ 2147481345 h 342"/>
                <a:gd name="T96" fmla="*/ 2147481202 w 144"/>
                <a:gd name="T97" fmla="*/ 2147481345 h 342"/>
                <a:gd name="T98" fmla="*/ 2147481202 w 144"/>
                <a:gd name="T99" fmla="*/ 2147481345 h 342"/>
                <a:gd name="T100" fmla="*/ 2147481202 w 144"/>
                <a:gd name="T101" fmla="*/ 2147481345 h 342"/>
                <a:gd name="T102" fmla="*/ 2147481202 w 144"/>
                <a:gd name="T103" fmla="*/ 2147481345 h 342"/>
                <a:gd name="T104" fmla="*/ 2147481202 w 144"/>
                <a:gd name="T105" fmla="*/ 2147481345 h 342"/>
                <a:gd name="T106" fmla="*/ 2147481202 w 144"/>
                <a:gd name="T107" fmla="*/ 2147481345 h 342"/>
                <a:gd name="T108" fmla="*/ 2147481202 w 144"/>
                <a:gd name="T109" fmla="*/ 2147481345 h 342"/>
                <a:gd name="T110" fmla="*/ 2147481202 w 144"/>
                <a:gd name="T111" fmla="*/ 2147481345 h 342"/>
                <a:gd name="T112" fmla="*/ 2147481202 w 144"/>
                <a:gd name="T113" fmla="*/ 2147481345 h 342"/>
                <a:gd name="T114" fmla="*/ 2147481202 w 144"/>
                <a:gd name="T115" fmla="*/ 2147481345 h 342"/>
                <a:gd name="T116" fmla="*/ 2147481202 w 144"/>
                <a:gd name="T117" fmla="*/ 2147481345 h 342"/>
                <a:gd name="T118" fmla="*/ 2147481202 w 144"/>
                <a:gd name="T119" fmla="*/ 2147481345 h 342"/>
                <a:gd name="T120" fmla="*/ 2147481202 w 144"/>
                <a:gd name="T121" fmla="*/ 2147481345 h 342"/>
                <a:gd name="T122" fmla="*/ 2147481202 w 144"/>
                <a:gd name="T123" fmla="*/ 2147481345 h 3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4"/>
                <a:gd name="T187" fmla="*/ 0 h 342"/>
                <a:gd name="T188" fmla="*/ 144 w 144"/>
                <a:gd name="T189" fmla="*/ 342 h 3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4" h="342">
                  <a:moveTo>
                    <a:pt x="0" y="146"/>
                  </a:moveTo>
                  <a:lnTo>
                    <a:pt x="2" y="150"/>
                  </a:lnTo>
                  <a:lnTo>
                    <a:pt x="16" y="164"/>
                  </a:lnTo>
                  <a:lnTo>
                    <a:pt x="32" y="178"/>
                  </a:lnTo>
                  <a:lnTo>
                    <a:pt x="40" y="186"/>
                  </a:lnTo>
                  <a:lnTo>
                    <a:pt x="46" y="194"/>
                  </a:lnTo>
                  <a:lnTo>
                    <a:pt x="50" y="204"/>
                  </a:lnTo>
                  <a:lnTo>
                    <a:pt x="52" y="212"/>
                  </a:lnTo>
                  <a:lnTo>
                    <a:pt x="52" y="220"/>
                  </a:lnTo>
                  <a:lnTo>
                    <a:pt x="50" y="228"/>
                  </a:lnTo>
                  <a:lnTo>
                    <a:pt x="48" y="234"/>
                  </a:lnTo>
                  <a:lnTo>
                    <a:pt x="48" y="240"/>
                  </a:lnTo>
                  <a:lnTo>
                    <a:pt x="48" y="242"/>
                  </a:lnTo>
                  <a:lnTo>
                    <a:pt x="52" y="242"/>
                  </a:lnTo>
                  <a:lnTo>
                    <a:pt x="62" y="240"/>
                  </a:lnTo>
                  <a:lnTo>
                    <a:pt x="64" y="246"/>
                  </a:lnTo>
                  <a:lnTo>
                    <a:pt x="68" y="246"/>
                  </a:lnTo>
                  <a:lnTo>
                    <a:pt x="72" y="246"/>
                  </a:lnTo>
                  <a:lnTo>
                    <a:pt x="78" y="244"/>
                  </a:lnTo>
                  <a:lnTo>
                    <a:pt x="86" y="240"/>
                  </a:lnTo>
                  <a:lnTo>
                    <a:pt x="90" y="232"/>
                  </a:lnTo>
                  <a:lnTo>
                    <a:pt x="92" y="222"/>
                  </a:lnTo>
                  <a:lnTo>
                    <a:pt x="98" y="228"/>
                  </a:lnTo>
                  <a:lnTo>
                    <a:pt x="104" y="236"/>
                  </a:lnTo>
                  <a:lnTo>
                    <a:pt x="110" y="252"/>
                  </a:lnTo>
                  <a:lnTo>
                    <a:pt x="114" y="270"/>
                  </a:lnTo>
                  <a:lnTo>
                    <a:pt x="120" y="288"/>
                  </a:lnTo>
                  <a:lnTo>
                    <a:pt x="128" y="296"/>
                  </a:lnTo>
                  <a:lnTo>
                    <a:pt x="132" y="302"/>
                  </a:lnTo>
                  <a:lnTo>
                    <a:pt x="132" y="308"/>
                  </a:lnTo>
                  <a:lnTo>
                    <a:pt x="134" y="326"/>
                  </a:lnTo>
                  <a:lnTo>
                    <a:pt x="134" y="334"/>
                  </a:lnTo>
                  <a:lnTo>
                    <a:pt x="132" y="342"/>
                  </a:lnTo>
                  <a:lnTo>
                    <a:pt x="138" y="342"/>
                  </a:lnTo>
                  <a:lnTo>
                    <a:pt x="142" y="336"/>
                  </a:lnTo>
                  <a:lnTo>
                    <a:pt x="144" y="330"/>
                  </a:lnTo>
                  <a:lnTo>
                    <a:pt x="144" y="324"/>
                  </a:lnTo>
                  <a:lnTo>
                    <a:pt x="144" y="314"/>
                  </a:lnTo>
                  <a:lnTo>
                    <a:pt x="140" y="300"/>
                  </a:lnTo>
                  <a:lnTo>
                    <a:pt x="134" y="290"/>
                  </a:lnTo>
                  <a:lnTo>
                    <a:pt x="130" y="282"/>
                  </a:lnTo>
                  <a:lnTo>
                    <a:pt x="116" y="270"/>
                  </a:lnTo>
                  <a:lnTo>
                    <a:pt x="118" y="264"/>
                  </a:lnTo>
                  <a:lnTo>
                    <a:pt x="120" y="258"/>
                  </a:lnTo>
                  <a:lnTo>
                    <a:pt x="122" y="252"/>
                  </a:lnTo>
                  <a:lnTo>
                    <a:pt x="122" y="244"/>
                  </a:lnTo>
                  <a:lnTo>
                    <a:pt x="122" y="236"/>
                  </a:lnTo>
                  <a:lnTo>
                    <a:pt x="118" y="230"/>
                  </a:lnTo>
                  <a:lnTo>
                    <a:pt x="110" y="220"/>
                  </a:lnTo>
                  <a:lnTo>
                    <a:pt x="102" y="210"/>
                  </a:lnTo>
                  <a:lnTo>
                    <a:pt x="100" y="204"/>
                  </a:lnTo>
                  <a:lnTo>
                    <a:pt x="98" y="194"/>
                  </a:lnTo>
                  <a:lnTo>
                    <a:pt x="100" y="186"/>
                  </a:lnTo>
                  <a:lnTo>
                    <a:pt x="104" y="178"/>
                  </a:lnTo>
                  <a:lnTo>
                    <a:pt x="108" y="172"/>
                  </a:lnTo>
                  <a:lnTo>
                    <a:pt x="116" y="168"/>
                  </a:lnTo>
                  <a:lnTo>
                    <a:pt x="130" y="160"/>
                  </a:lnTo>
                  <a:lnTo>
                    <a:pt x="136" y="154"/>
                  </a:lnTo>
                  <a:lnTo>
                    <a:pt x="140" y="150"/>
                  </a:lnTo>
                  <a:lnTo>
                    <a:pt x="142" y="144"/>
                  </a:lnTo>
                  <a:lnTo>
                    <a:pt x="144" y="140"/>
                  </a:lnTo>
                  <a:lnTo>
                    <a:pt x="142" y="138"/>
                  </a:lnTo>
                  <a:lnTo>
                    <a:pt x="136" y="136"/>
                  </a:lnTo>
                  <a:lnTo>
                    <a:pt x="130" y="132"/>
                  </a:lnTo>
                  <a:lnTo>
                    <a:pt x="124" y="128"/>
                  </a:lnTo>
                  <a:lnTo>
                    <a:pt x="116" y="124"/>
                  </a:lnTo>
                  <a:lnTo>
                    <a:pt x="118" y="114"/>
                  </a:lnTo>
                  <a:lnTo>
                    <a:pt x="118" y="110"/>
                  </a:lnTo>
                  <a:lnTo>
                    <a:pt x="116" y="106"/>
                  </a:lnTo>
                  <a:lnTo>
                    <a:pt x="112" y="104"/>
                  </a:lnTo>
                  <a:lnTo>
                    <a:pt x="108" y="102"/>
                  </a:lnTo>
                  <a:lnTo>
                    <a:pt x="106" y="98"/>
                  </a:lnTo>
                  <a:lnTo>
                    <a:pt x="104" y="90"/>
                  </a:lnTo>
                  <a:lnTo>
                    <a:pt x="102" y="88"/>
                  </a:lnTo>
                  <a:lnTo>
                    <a:pt x="98" y="88"/>
                  </a:lnTo>
                  <a:lnTo>
                    <a:pt x="92" y="88"/>
                  </a:lnTo>
                  <a:lnTo>
                    <a:pt x="86" y="86"/>
                  </a:lnTo>
                  <a:lnTo>
                    <a:pt x="84" y="82"/>
                  </a:lnTo>
                  <a:lnTo>
                    <a:pt x="82" y="74"/>
                  </a:lnTo>
                  <a:lnTo>
                    <a:pt x="82" y="68"/>
                  </a:lnTo>
                  <a:lnTo>
                    <a:pt x="84" y="62"/>
                  </a:lnTo>
                  <a:lnTo>
                    <a:pt x="88" y="56"/>
                  </a:lnTo>
                  <a:lnTo>
                    <a:pt x="96" y="54"/>
                  </a:lnTo>
                  <a:lnTo>
                    <a:pt x="94" y="52"/>
                  </a:lnTo>
                  <a:lnTo>
                    <a:pt x="96" y="48"/>
                  </a:lnTo>
                  <a:lnTo>
                    <a:pt x="92" y="30"/>
                  </a:lnTo>
                  <a:lnTo>
                    <a:pt x="88" y="20"/>
                  </a:lnTo>
                  <a:lnTo>
                    <a:pt x="86" y="16"/>
                  </a:lnTo>
                  <a:lnTo>
                    <a:pt x="82" y="16"/>
                  </a:lnTo>
                  <a:lnTo>
                    <a:pt x="78" y="14"/>
                  </a:lnTo>
                  <a:lnTo>
                    <a:pt x="78" y="12"/>
                  </a:lnTo>
                  <a:lnTo>
                    <a:pt x="74" y="4"/>
                  </a:lnTo>
                  <a:lnTo>
                    <a:pt x="72" y="2"/>
                  </a:lnTo>
                  <a:lnTo>
                    <a:pt x="68" y="0"/>
                  </a:lnTo>
                  <a:lnTo>
                    <a:pt x="62" y="0"/>
                  </a:lnTo>
                  <a:lnTo>
                    <a:pt x="60" y="8"/>
                  </a:lnTo>
                  <a:lnTo>
                    <a:pt x="58" y="16"/>
                  </a:lnTo>
                  <a:lnTo>
                    <a:pt x="62" y="22"/>
                  </a:lnTo>
                  <a:lnTo>
                    <a:pt x="54" y="22"/>
                  </a:lnTo>
                  <a:lnTo>
                    <a:pt x="48" y="24"/>
                  </a:lnTo>
                  <a:lnTo>
                    <a:pt x="40" y="30"/>
                  </a:lnTo>
                  <a:lnTo>
                    <a:pt x="34" y="36"/>
                  </a:lnTo>
                  <a:lnTo>
                    <a:pt x="32" y="40"/>
                  </a:lnTo>
                  <a:lnTo>
                    <a:pt x="34" y="44"/>
                  </a:lnTo>
                  <a:lnTo>
                    <a:pt x="36" y="46"/>
                  </a:lnTo>
                  <a:lnTo>
                    <a:pt x="28" y="64"/>
                  </a:lnTo>
                  <a:lnTo>
                    <a:pt x="28" y="66"/>
                  </a:lnTo>
                  <a:lnTo>
                    <a:pt x="30" y="68"/>
                  </a:lnTo>
                  <a:lnTo>
                    <a:pt x="32" y="68"/>
                  </a:lnTo>
                  <a:lnTo>
                    <a:pt x="34" y="70"/>
                  </a:lnTo>
                  <a:lnTo>
                    <a:pt x="32" y="76"/>
                  </a:lnTo>
                  <a:lnTo>
                    <a:pt x="28" y="80"/>
                  </a:lnTo>
                  <a:lnTo>
                    <a:pt x="22" y="90"/>
                  </a:lnTo>
                  <a:lnTo>
                    <a:pt x="20" y="90"/>
                  </a:lnTo>
                  <a:lnTo>
                    <a:pt x="18" y="88"/>
                  </a:lnTo>
                  <a:lnTo>
                    <a:pt x="14" y="92"/>
                  </a:lnTo>
                  <a:lnTo>
                    <a:pt x="12" y="92"/>
                  </a:lnTo>
                  <a:lnTo>
                    <a:pt x="14" y="100"/>
                  </a:lnTo>
                  <a:lnTo>
                    <a:pt x="14" y="108"/>
                  </a:lnTo>
                  <a:lnTo>
                    <a:pt x="12" y="118"/>
                  </a:lnTo>
                  <a:lnTo>
                    <a:pt x="12" y="126"/>
                  </a:lnTo>
                  <a:lnTo>
                    <a:pt x="6" y="128"/>
                  </a:lnTo>
                  <a:lnTo>
                    <a:pt x="4" y="134"/>
                  </a:lnTo>
                  <a:lnTo>
                    <a:pt x="2" y="140"/>
                  </a:lnTo>
                  <a:lnTo>
                    <a:pt x="0" y="146"/>
                  </a:lnTo>
                  <a:close/>
                </a:path>
              </a:pathLst>
            </a:custGeom>
            <a:solidFill>
              <a:srgbClr val="C0C0C0"/>
            </a:solidFill>
            <a:ln w="12700">
              <a:solidFill>
                <a:schemeClr val="bg1"/>
              </a:solidFill>
              <a:round/>
              <a:headEnd/>
              <a:tailEnd/>
            </a:ln>
          </p:spPr>
          <p:txBody>
            <a:bodyPr/>
            <a:lstStyle/>
            <a:p>
              <a:endParaRPr lang="en-GB"/>
            </a:p>
          </p:txBody>
        </p:sp>
        <p:sp>
          <p:nvSpPr>
            <p:cNvPr id="2" name="Freeform 231"/>
            <p:cNvSpPr>
              <a:spLocks/>
            </p:cNvSpPr>
            <p:nvPr/>
          </p:nvSpPr>
          <p:spPr bwMode="auto">
            <a:xfrm>
              <a:off x="4698" y="1751"/>
              <a:ext cx="36" cy="28"/>
            </a:xfrm>
            <a:custGeom>
              <a:avLst/>
              <a:gdLst>
                <a:gd name="T0" fmla="*/ 2147483647 w 36"/>
                <a:gd name="T1" fmla="*/ 2147483647 h 28"/>
                <a:gd name="T2" fmla="*/ 2147483647 w 36"/>
                <a:gd name="T3" fmla="*/ 2147483647 h 28"/>
                <a:gd name="T4" fmla="*/ 2147483647 w 36"/>
                <a:gd name="T5" fmla="*/ 0 h 28"/>
                <a:gd name="T6" fmla="*/ 2147483647 w 36"/>
                <a:gd name="T7" fmla="*/ 0 h 28"/>
                <a:gd name="T8" fmla="*/ 2147483647 w 36"/>
                <a:gd name="T9" fmla="*/ 2147483647 h 28"/>
                <a:gd name="T10" fmla="*/ 2147483647 w 36"/>
                <a:gd name="T11" fmla="*/ 2147483647 h 28"/>
                <a:gd name="T12" fmla="*/ 2147483647 w 36"/>
                <a:gd name="T13" fmla="*/ 2147483647 h 28"/>
                <a:gd name="T14" fmla="*/ 2147483647 w 36"/>
                <a:gd name="T15" fmla="*/ 2147483647 h 28"/>
                <a:gd name="T16" fmla="*/ 2147483647 w 36"/>
                <a:gd name="T17" fmla="*/ 2147483647 h 28"/>
                <a:gd name="T18" fmla="*/ 2147483647 w 36"/>
                <a:gd name="T19" fmla="*/ 2147483647 h 28"/>
                <a:gd name="T20" fmla="*/ 2147483647 w 36"/>
                <a:gd name="T21" fmla="*/ 2147483647 h 28"/>
                <a:gd name="T22" fmla="*/ 2147483647 w 36"/>
                <a:gd name="T23" fmla="*/ 2147483647 h 28"/>
                <a:gd name="T24" fmla="*/ 2147483647 w 36"/>
                <a:gd name="T25" fmla="*/ 2147483647 h 28"/>
                <a:gd name="T26" fmla="*/ 2147483647 w 36"/>
                <a:gd name="T27" fmla="*/ 2147483647 h 28"/>
                <a:gd name="T28" fmla="*/ 0 w 36"/>
                <a:gd name="T29" fmla="*/ 2147483647 h 28"/>
                <a:gd name="T30" fmla="*/ 0 w 36"/>
                <a:gd name="T31" fmla="*/ 2147483647 h 28"/>
                <a:gd name="T32" fmla="*/ 2147483647 w 36"/>
                <a:gd name="T33" fmla="*/ 2147483647 h 28"/>
                <a:gd name="T34" fmla="*/ 2147483647 w 36"/>
                <a:gd name="T35" fmla="*/ 2147483647 h 28"/>
                <a:gd name="T36" fmla="*/ 2147483647 w 36"/>
                <a:gd name="T37" fmla="*/ 2147483647 h 28"/>
                <a:gd name="T38" fmla="*/ 2147483647 w 36"/>
                <a:gd name="T39" fmla="*/ 2147483647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28">
                  <a:moveTo>
                    <a:pt x="16" y="6"/>
                  </a:moveTo>
                  <a:lnTo>
                    <a:pt x="18" y="4"/>
                  </a:lnTo>
                  <a:lnTo>
                    <a:pt x="16" y="0"/>
                  </a:lnTo>
                  <a:lnTo>
                    <a:pt x="24" y="0"/>
                  </a:lnTo>
                  <a:lnTo>
                    <a:pt x="28" y="2"/>
                  </a:lnTo>
                  <a:lnTo>
                    <a:pt x="36" y="10"/>
                  </a:lnTo>
                  <a:lnTo>
                    <a:pt x="32" y="14"/>
                  </a:lnTo>
                  <a:lnTo>
                    <a:pt x="26" y="16"/>
                  </a:lnTo>
                  <a:lnTo>
                    <a:pt x="16" y="18"/>
                  </a:lnTo>
                  <a:lnTo>
                    <a:pt x="16" y="26"/>
                  </a:lnTo>
                  <a:lnTo>
                    <a:pt x="14" y="28"/>
                  </a:lnTo>
                  <a:lnTo>
                    <a:pt x="12" y="28"/>
                  </a:lnTo>
                  <a:lnTo>
                    <a:pt x="8" y="26"/>
                  </a:lnTo>
                  <a:lnTo>
                    <a:pt x="4" y="22"/>
                  </a:lnTo>
                  <a:lnTo>
                    <a:pt x="0" y="16"/>
                  </a:lnTo>
                  <a:lnTo>
                    <a:pt x="0" y="10"/>
                  </a:lnTo>
                  <a:lnTo>
                    <a:pt x="2" y="8"/>
                  </a:lnTo>
                  <a:lnTo>
                    <a:pt x="4" y="6"/>
                  </a:lnTo>
                  <a:lnTo>
                    <a:pt x="10" y="6"/>
                  </a:lnTo>
                  <a:lnTo>
                    <a:pt x="16" y="6"/>
                  </a:lnTo>
                  <a:close/>
                </a:path>
              </a:pathLst>
            </a:custGeom>
            <a:solidFill>
              <a:schemeClr val="bg1">
                <a:lumMod val="75000"/>
              </a:schemeClr>
            </a:solidFill>
            <a:ln w="12700" cap="flat" cmpd="sng">
              <a:solidFill>
                <a:schemeClr val="bg1"/>
              </a:solidFill>
              <a:prstDash val="solid"/>
              <a:round/>
              <a:headEnd type="none" w="med" len="med"/>
              <a:tailEnd type="none" w="med" len="med"/>
            </a:ln>
            <a:effectLst/>
            <a:extLst/>
          </p:spPr>
          <p:txBody>
            <a:bodyPr/>
            <a:lstStyle/>
            <a:p>
              <a:pPr>
                <a:defRPr/>
              </a:pPr>
              <a:endParaRPr lang="en-GB"/>
            </a:p>
          </p:txBody>
        </p:sp>
        <p:sp>
          <p:nvSpPr>
            <p:cNvPr id="6653" name="Freeform 232"/>
            <p:cNvSpPr>
              <a:spLocks/>
            </p:cNvSpPr>
            <p:nvPr/>
          </p:nvSpPr>
          <p:spPr bwMode="auto">
            <a:xfrm>
              <a:off x="4656" y="1759"/>
              <a:ext cx="42" cy="54"/>
            </a:xfrm>
            <a:custGeom>
              <a:avLst/>
              <a:gdLst>
                <a:gd name="T0" fmla="*/ 2147483647 w 42"/>
                <a:gd name="T1" fmla="*/ 2147483647 h 54"/>
                <a:gd name="T2" fmla="*/ 2147483647 w 42"/>
                <a:gd name="T3" fmla="*/ 2147483647 h 54"/>
                <a:gd name="T4" fmla="*/ 2147483647 w 42"/>
                <a:gd name="T5" fmla="*/ 2147483647 h 54"/>
                <a:gd name="T6" fmla="*/ 0 w 42"/>
                <a:gd name="T7" fmla="*/ 2147483647 h 54"/>
                <a:gd name="T8" fmla="*/ 2147483647 w 42"/>
                <a:gd name="T9" fmla="*/ 2147483647 h 54"/>
                <a:gd name="T10" fmla="*/ 2147483647 w 42"/>
                <a:gd name="T11" fmla="*/ 2147483647 h 54"/>
                <a:gd name="T12" fmla="*/ 2147483647 w 42"/>
                <a:gd name="T13" fmla="*/ 0 h 54"/>
                <a:gd name="T14" fmla="*/ 2147483647 w 42"/>
                <a:gd name="T15" fmla="*/ 2147483647 h 54"/>
                <a:gd name="T16" fmla="*/ 2147483647 w 42"/>
                <a:gd name="T17" fmla="*/ 2147483647 h 54"/>
                <a:gd name="T18" fmla="*/ 2147483647 w 42"/>
                <a:gd name="T19" fmla="*/ 2147483647 h 54"/>
                <a:gd name="T20" fmla="*/ 2147483647 w 42"/>
                <a:gd name="T21" fmla="*/ 2147483647 h 54"/>
                <a:gd name="T22" fmla="*/ 2147483647 w 42"/>
                <a:gd name="T23" fmla="*/ 2147483647 h 54"/>
                <a:gd name="T24" fmla="*/ 2147483647 w 42"/>
                <a:gd name="T25" fmla="*/ 2147483647 h 54"/>
                <a:gd name="T26" fmla="*/ 2147483647 w 42"/>
                <a:gd name="T27" fmla="*/ 2147483647 h 54"/>
                <a:gd name="T28" fmla="*/ 2147483647 w 42"/>
                <a:gd name="T29" fmla="*/ 2147483647 h 54"/>
                <a:gd name="T30" fmla="*/ 2147483647 w 42"/>
                <a:gd name="T31" fmla="*/ 2147483647 h 54"/>
                <a:gd name="T32" fmla="*/ 2147483647 w 42"/>
                <a:gd name="T33" fmla="*/ 2147483647 h 54"/>
                <a:gd name="T34" fmla="*/ 2147483647 w 42"/>
                <a:gd name="T35" fmla="*/ 2147483647 h 54"/>
                <a:gd name="T36" fmla="*/ 2147483647 w 42"/>
                <a:gd name="T37" fmla="*/ 2147483647 h 54"/>
                <a:gd name="T38" fmla="*/ 2147483647 w 42"/>
                <a:gd name="T39" fmla="*/ 2147483647 h 54"/>
                <a:gd name="T40" fmla="*/ 2147483647 w 42"/>
                <a:gd name="T41" fmla="*/ 2147483647 h 54"/>
                <a:gd name="T42" fmla="*/ 2147483647 w 42"/>
                <a:gd name="T43" fmla="*/ 2147483647 h 54"/>
                <a:gd name="T44" fmla="*/ 2147483647 w 42"/>
                <a:gd name="T45" fmla="*/ 2147483647 h 54"/>
                <a:gd name="T46" fmla="*/ 2147483647 w 42"/>
                <a:gd name="T47" fmla="*/ 2147483647 h 54"/>
                <a:gd name="T48" fmla="*/ 2147483647 w 42"/>
                <a:gd name="T49" fmla="*/ 2147483647 h 54"/>
                <a:gd name="T50" fmla="*/ 2147483647 w 42"/>
                <a:gd name="T51" fmla="*/ 2147483647 h 54"/>
                <a:gd name="T52" fmla="*/ 2147483647 w 42"/>
                <a:gd name="T53" fmla="*/ 2147483647 h 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2" h="54">
                  <a:moveTo>
                    <a:pt x="12" y="24"/>
                  </a:moveTo>
                  <a:lnTo>
                    <a:pt x="4" y="20"/>
                  </a:lnTo>
                  <a:lnTo>
                    <a:pt x="2" y="16"/>
                  </a:lnTo>
                  <a:lnTo>
                    <a:pt x="0" y="12"/>
                  </a:lnTo>
                  <a:lnTo>
                    <a:pt x="2" y="8"/>
                  </a:lnTo>
                  <a:lnTo>
                    <a:pt x="6" y="4"/>
                  </a:lnTo>
                  <a:lnTo>
                    <a:pt x="14" y="0"/>
                  </a:lnTo>
                  <a:lnTo>
                    <a:pt x="18" y="4"/>
                  </a:lnTo>
                  <a:lnTo>
                    <a:pt x="20" y="6"/>
                  </a:lnTo>
                  <a:lnTo>
                    <a:pt x="30" y="6"/>
                  </a:lnTo>
                  <a:lnTo>
                    <a:pt x="32" y="12"/>
                  </a:lnTo>
                  <a:lnTo>
                    <a:pt x="34" y="16"/>
                  </a:lnTo>
                  <a:lnTo>
                    <a:pt x="42" y="22"/>
                  </a:lnTo>
                  <a:lnTo>
                    <a:pt x="38" y="26"/>
                  </a:lnTo>
                  <a:lnTo>
                    <a:pt x="36" y="30"/>
                  </a:lnTo>
                  <a:lnTo>
                    <a:pt x="38" y="34"/>
                  </a:lnTo>
                  <a:lnTo>
                    <a:pt x="40" y="38"/>
                  </a:lnTo>
                  <a:lnTo>
                    <a:pt x="40" y="42"/>
                  </a:lnTo>
                  <a:lnTo>
                    <a:pt x="42" y="44"/>
                  </a:lnTo>
                  <a:lnTo>
                    <a:pt x="40" y="50"/>
                  </a:lnTo>
                  <a:lnTo>
                    <a:pt x="40" y="54"/>
                  </a:lnTo>
                  <a:lnTo>
                    <a:pt x="34" y="52"/>
                  </a:lnTo>
                  <a:lnTo>
                    <a:pt x="26" y="48"/>
                  </a:lnTo>
                  <a:lnTo>
                    <a:pt x="20" y="44"/>
                  </a:lnTo>
                  <a:lnTo>
                    <a:pt x="18" y="38"/>
                  </a:lnTo>
                  <a:lnTo>
                    <a:pt x="18" y="32"/>
                  </a:lnTo>
                  <a:lnTo>
                    <a:pt x="12" y="24"/>
                  </a:lnTo>
                  <a:close/>
                </a:path>
              </a:pathLst>
            </a:custGeom>
            <a:solidFill>
              <a:schemeClr val="bg1">
                <a:lumMod val="75000"/>
              </a:schemeClr>
            </a:solidFill>
            <a:ln w="12700" cap="flat" cmpd="sng">
              <a:solidFill>
                <a:schemeClr val="bg1"/>
              </a:solidFill>
              <a:prstDash val="solid"/>
              <a:round/>
              <a:headEnd type="none" w="med" len="med"/>
              <a:tailEnd type="none" w="med" len="med"/>
            </a:ln>
            <a:effectLst/>
            <a:extLst/>
          </p:spPr>
          <p:txBody>
            <a:bodyPr/>
            <a:lstStyle/>
            <a:p>
              <a:pPr>
                <a:defRPr/>
              </a:pPr>
              <a:endParaRPr lang="en-GB"/>
            </a:p>
          </p:txBody>
        </p:sp>
        <p:sp>
          <p:nvSpPr>
            <p:cNvPr id="58934" name="Freeform 233"/>
            <p:cNvSpPr>
              <a:spLocks/>
            </p:cNvSpPr>
            <p:nvPr/>
          </p:nvSpPr>
          <p:spPr bwMode="auto">
            <a:xfrm>
              <a:off x="4588" y="2583"/>
              <a:ext cx="52" cy="10"/>
            </a:xfrm>
            <a:custGeom>
              <a:avLst/>
              <a:gdLst>
                <a:gd name="T0" fmla="*/ 2147481482 w 52"/>
                <a:gd name="T1" fmla="*/ 2147481293 h 10"/>
                <a:gd name="T2" fmla="*/ 2147481482 w 52"/>
                <a:gd name="T3" fmla="*/ 2147481293 h 10"/>
                <a:gd name="T4" fmla="*/ 2147481482 w 52"/>
                <a:gd name="T5" fmla="*/ 2147481293 h 10"/>
                <a:gd name="T6" fmla="*/ 2147481482 w 52"/>
                <a:gd name="T7" fmla="*/ 2147481293 h 10"/>
                <a:gd name="T8" fmla="*/ 2147481482 w 52"/>
                <a:gd name="T9" fmla="*/ 2147481293 h 10"/>
                <a:gd name="T10" fmla="*/ 2147481482 w 52"/>
                <a:gd name="T11" fmla="*/ 2147481293 h 10"/>
                <a:gd name="T12" fmla="*/ 2147481482 w 52"/>
                <a:gd name="T13" fmla="*/ 2147481293 h 10"/>
                <a:gd name="T14" fmla="*/ 0 w 52"/>
                <a:gd name="T15" fmla="*/ 2147481293 h 10"/>
                <a:gd name="T16" fmla="*/ 2147481482 w 52"/>
                <a:gd name="T17" fmla="*/ 2147481293 h 10"/>
                <a:gd name="T18" fmla="*/ 2147481482 w 52"/>
                <a:gd name="T19" fmla="*/ 0 h 10"/>
                <a:gd name="T20" fmla="*/ 2147481482 w 52"/>
                <a:gd name="T21" fmla="*/ 2147481293 h 10"/>
                <a:gd name="T22" fmla="*/ 2147481482 w 52"/>
                <a:gd name="T23" fmla="*/ 2147481293 h 10"/>
                <a:gd name="T24" fmla="*/ 2147481482 w 52"/>
                <a:gd name="T25" fmla="*/ 2147481293 h 10"/>
                <a:gd name="T26" fmla="*/ 2147481482 w 52"/>
                <a:gd name="T27" fmla="*/ 2147481293 h 10"/>
                <a:gd name="T28" fmla="*/ 2147481482 w 52"/>
                <a:gd name="T29" fmla="*/ 2147481293 h 10"/>
                <a:gd name="T30" fmla="*/ 2147481482 w 52"/>
                <a:gd name="T31" fmla="*/ 2147481293 h 10"/>
                <a:gd name="T32" fmla="*/ 2147481482 w 52"/>
                <a:gd name="T33" fmla="*/ 2147481293 h 10"/>
                <a:gd name="T34" fmla="*/ 2147481482 w 52"/>
                <a:gd name="T35" fmla="*/ 2147481293 h 10"/>
                <a:gd name="T36" fmla="*/ 2147481482 w 52"/>
                <a:gd name="T37" fmla="*/ 2147481293 h 10"/>
                <a:gd name="T38" fmla="*/ 2147481482 w 52"/>
                <a:gd name="T39" fmla="*/ 2147481293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
                <a:gd name="T61" fmla="*/ 0 h 10"/>
                <a:gd name="T62" fmla="*/ 52 w 52"/>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 h="10">
                  <a:moveTo>
                    <a:pt x="42" y="8"/>
                  </a:moveTo>
                  <a:lnTo>
                    <a:pt x="36" y="10"/>
                  </a:lnTo>
                  <a:lnTo>
                    <a:pt x="30" y="10"/>
                  </a:lnTo>
                  <a:lnTo>
                    <a:pt x="22" y="8"/>
                  </a:lnTo>
                  <a:lnTo>
                    <a:pt x="10" y="10"/>
                  </a:lnTo>
                  <a:lnTo>
                    <a:pt x="4" y="10"/>
                  </a:lnTo>
                  <a:lnTo>
                    <a:pt x="2" y="8"/>
                  </a:lnTo>
                  <a:lnTo>
                    <a:pt x="0" y="4"/>
                  </a:lnTo>
                  <a:lnTo>
                    <a:pt x="6" y="2"/>
                  </a:lnTo>
                  <a:lnTo>
                    <a:pt x="12" y="0"/>
                  </a:lnTo>
                  <a:lnTo>
                    <a:pt x="18" y="2"/>
                  </a:lnTo>
                  <a:lnTo>
                    <a:pt x="24" y="4"/>
                  </a:lnTo>
                  <a:lnTo>
                    <a:pt x="30" y="6"/>
                  </a:lnTo>
                  <a:lnTo>
                    <a:pt x="36" y="8"/>
                  </a:lnTo>
                  <a:lnTo>
                    <a:pt x="44" y="6"/>
                  </a:lnTo>
                  <a:lnTo>
                    <a:pt x="52" y="4"/>
                  </a:lnTo>
                  <a:lnTo>
                    <a:pt x="48" y="8"/>
                  </a:lnTo>
                  <a:lnTo>
                    <a:pt x="46" y="10"/>
                  </a:lnTo>
                  <a:lnTo>
                    <a:pt x="40" y="10"/>
                  </a:lnTo>
                  <a:lnTo>
                    <a:pt x="42" y="8"/>
                  </a:lnTo>
                  <a:close/>
                </a:path>
              </a:pathLst>
            </a:custGeom>
            <a:solidFill>
              <a:srgbClr val="C0C0C0"/>
            </a:solidFill>
            <a:ln w="12700">
              <a:solidFill>
                <a:schemeClr val="bg1"/>
              </a:solidFill>
              <a:round/>
              <a:headEnd/>
              <a:tailEnd/>
            </a:ln>
          </p:spPr>
          <p:txBody>
            <a:bodyPr/>
            <a:lstStyle/>
            <a:p>
              <a:endParaRPr lang="en-GB"/>
            </a:p>
          </p:txBody>
        </p:sp>
        <p:sp>
          <p:nvSpPr>
            <p:cNvPr id="58935" name="Freeform 234"/>
            <p:cNvSpPr>
              <a:spLocks/>
            </p:cNvSpPr>
            <p:nvPr/>
          </p:nvSpPr>
          <p:spPr bwMode="auto">
            <a:xfrm>
              <a:off x="4384" y="2473"/>
              <a:ext cx="12" cy="10"/>
            </a:xfrm>
            <a:custGeom>
              <a:avLst/>
              <a:gdLst>
                <a:gd name="T0" fmla="*/ 2147481429 w 12"/>
                <a:gd name="T1" fmla="*/ 2147481293 h 10"/>
                <a:gd name="T2" fmla="*/ 2147481429 w 12"/>
                <a:gd name="T3" fmla="*/ 2147481293 h 10"/>
                <a:gd name="T4" fmla="*/ 2147481429 w 12"/>
                <a:gd name="T5" fmla="*/ 2147481293 h 10"/>
                <a:gd name="T6" fmla="*/ 2147481429 w 12"/>
                <a:gd name="T7" fmla="*/ 2147481293 h 10"/>
                <a:gd name="T8" fmla="*/ 2147481429 w 12"/>
                <a:gd name="T9" fmla="*/ 2147481293 h 10"/>
                <a:gd name="T10" fmla="*/ 0 w 12"/>
                <a:gd name="T11" fmla="*/ 2147481293 h 10"/>
                <a:gd name="T12" fmla="*/ 2147481429 w 12"/>
                <a:gd name="T13" fmla="*/ 2147481293 h 10"/>
                <a:gd name="T14" fmla="*/ 2147481429 w 12"/>
                <a:gd name="T15" fmla="*/ 0 h 10"/>
                <a:gd name="T16" fmla="*/ 2147481429 w 12"/>
                <a:gd name="T17" fmla="*/ 2147481293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0"/>
                <a:gd name="T29" fmla="*/ 12 w 12"/>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0">
                  <a:moveTo>
                    <a:pt x="12" y="2"/>
                  </a:moveTo>
                  <a:lnTo>
                    <a:pt x="10" y="6"/>
                  </a:lnTo>
                  <a:lnTo>
                    <a:pt x="10" y="10"/>
                  </a:lnTo>
                  <a:lnTo>
                    <a:pt x="4" y="10"/>
                  </a:lnTo>
                  <a:lnTo>
                    <a:pt x="2" y="8"/>
                  </a:lnTo>
                  <a:lnTo>
                    <a:pt x="0" y="4"/>
                  </a:lnTo>
                  <a:lnTo>
                    <a:pt x="2" y="2"/>
                  </a:lnTo>
                  <a:lnTo>
                    <a:pt x="4" y="0"/>
                  </a:lnTo>
                  <a:lnTo>
                    <a:pt x="12" y="2"/>
                  </a:lnTo>
                  <a:close/>
                </a:path>
              </a:pathLst>
            </a:custGeom>
            <a:solidFill>
              <a:srgbClr val="C0C0C0"/>
            </a:solidFill>
            <a:ln w="12700">
              <a:solidFill>
                <a:schemeClr val="bg1"/>
              </a:solidFill>
              <a:round/>
              <a:headEnd/>
              <a:tailEnd/>
            </a:ln>
          </p:spPr>
          <p:txBody>
            <a:bodyPr/>
            <a:lstStyle/>
            <a:p>
              <a:endParaRPr lang="en-GB"/>
            </a:p>
          </p:txBody>
        </p:sp>
        <p:sp>
          <p:nvSpPr>
            <p:cNvPr id="58936" name="Freeform 235"/>
            <p:cNvSpPr>
              <a:spLocks/>
            </p:cNvSpPr>
            <p:nvPr/>
          </p:nvSpPr>
          <p:spPr bwMode="auto">
            <a:xfrm>
              <a:off x="4760" y="2643"/>
              <a:ext cx="22" cy="10"/>
            </a:xfrm>
            <a:custGeom>
              <a:avLst/>
              <a:gdLst>
                <a:gd name="T0" fmla="*/ 0 w 22"/>
                <a:gd name="T1" fmla="*/ 0 h 10"/>
                <a:gd name="T2" fmla="*/ 0 w 22"/>
                <a:gd name="T3" fmla="*/ 2147481293 h 10"/>
                <a:gd name="T4" fmla="*/ 2147481367 w 22"/>
                <a:gd name="T5" fmla="*/ 2147481293 h 10"/>
                <a:gd name="T6" fmla="*/ 2147481367 w 22"/>
                <a:gd name="T7" fmla="*/ 2147481293 h 10"/>
                <a:gd name="T8" fmla="*/ 2147481367 w 22"/>
                <a:gd name="T9" fmla="*/ 2147481293 h 10"/>
                <a:gd name="T10" fmla="*/ 2147481367 w 22"/>
                <a:gd name="T11" fmla="*/ 2147481293 h 10"/>
                <a:gd name="T12" fmla="*/ 2147481367 w 22"/>
                <a:gd name="T13" fmla="*/ 2147481293 h 10"/>
                <a:gd name="T14" fmla="*/ 2147481367 w 22"/>
                <a:gd name="T15" fmla="*/ 0 h 10"/>
                <a:gd name="T16" fmla="*/ 2147481367 w 22"/>
                <a:gd name="T17" fmla="*/ 0 h 10"/>
                <a:gd name="T18" fmla="*/ 0 w 22"/>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10"/>
                <a:gd name="T32" fmla="*/ 22 w 22"/>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10">
                  <a:moveTo>
                    <a:pt x="0" y="0"/>
                  </a:moveTo>
                  <a:lnTo>
                    <a:pt x="0" y="8"/>
                  </a:lnTo>
                  <a:lnTo>
                    <a:pt x="6" y="10"/>
                  </a:lnTo>
                  <a:lnTo>
                    <a:pt x="12" y="10"/>
                  </a:lnTo>
                  <a:lnTo>
                    <a:pt x="16" y="10"/>
                  </a:lnTo>
                  <a:lnTo>
                    <a:pt x="18" y="6"/>
                  </a:lnTo>
                  <a:lnTo>
                    <a:pt x="22" y="2"/>
                  </a:lnTo>
                  <a:lnTo>
                    <a:pt x="18" y="0"/>
                  </a:lnTo>
                  <a:lnTo>
                    <a:pt x="12" y="0"/>
                  </a:lnTo>
                  <a:lnTo>
                    <a:pt x="0" y="0"/>
                  </a:lnTo>
                  <a:close/>
                </a:path>
              </a:pathLst>
            </a:custGeom>
            <a:solidFill>
              <a:srgbClr val="C0C0C0"/>
            </a:solidFill>
            <a:ln w="12700">
              <a:solidFill>
                <a:schemeClr val="bg1"/>
              </a:solidFill>
              <a:round/>
              <a:headEnd/>
              <a:tailEnd/>
            </a:ln>
          </p:spPr>
          <p:txBody>
            <a:bodyPr/>
            <a:lstStyle/>
            <a:p>
              <a:endParaRPr lang="en-GB"/>
            </a:p>
          </p:txBody>
        </p:sp>
        <p:sp>
          <p:nvSpPr>
            <p:cNvPr id="58937" name="Freeform 236"/>
            <p:cNvSpPr>
              <a:spLocks/>
            </p:cNvSpPr>
            <p:nvPr/>
          </p:nvSpPr>
          <p:spPr bwMode="auto">
            <a:xfrm>
              <a:off x="5084" y="2507"/>
              <a:ext cx="70" cy="42"/>
            </a:xfrm>
            <a:custGeom>
              <a:avLst/>
              <a:gdLst>
                <a:gd name="T0" fmla="*/ 2147481176 w 70"/>
                <a:gd name="T1" fmla="*/ 2147481332 h 42"/>
                <a:gd name="T2" fmla="*/ 2147481176 w 70"/>
                <a:gd name="T3" fmla="*/ 2147481332 h 42"/>
                <a:gd name="T4" fmla="*/ 2147481176 w 70"/>
                <a:gd name="T5" fmla="*/ 2147481332 h 42"/>
                <a:gd name="T6" fmla="*/ 2147481176 w 70"/>
                <a:gd name="T7" fmla="*/ 2147481332 h 42"/>
                <a:gd name="T8" fmla="*/ 2147481176 w 70"/>
                <a:gd name="T9" fmla="*/ 2147481332 h 42"/>
                <a:gd name="T10" fmla="*/ 2147481176 w 70"/>
                <a:gd name="T11" fmla="*/ 2147481332 h 42"/>
                <a:gd name="T12" fmla="*/ 2147481176 w 70"/>
                <a:gd name="T13" fmla="*/ 2147481332 h 42"/>
                <a:gd name="T14" fmla="*/ 0 w 70"/>
                <a:gd name="T15" fmla="*/ 2147481332 h 42"/>
                <a:gd name="T16" fmla="*/ 2147481176 w 70"/>
                <a:gd name="T17" fmla="*/ 2147481332 h 42"/>
                <a:gd name="T18" fmla="*/ 2147481176 w 70"/>
                <a:gd name="T19" fmla="*/ 2147481332 h 42"/>
                <a:gd name="T20" fmla="*/ 2147481176 w 70"/>
                <a:gd name="T21" fmla="*/ 2147481332 h 42"/>
                <a:gd name="T22" fmla="*/ 2147481176 w 70"/>
                <a:gd name="T23" fmla="*/ 2147481332 h 42"/>
                <a:gd name="T24" fmla="*/ 2147481176 w 70"/>
                <a:gd name="T25" fmla="*/ 2147481332 h 42"/>
                <a:gd name="T26" fmla="*/ 2147481176 w 70"/>
                <a:gd name="T27" fmla="*/ 2147481332 h 42"/>
                <a:gd name="T28" fmla="*/ 2147481176 w 70"/>
                <a:gd name="T29" fmla="*/ 2147481332 h 42"/>
                <a:gd name="T30" fmla="*/ 2147481176 w 70"/>
                <a:gd name="T31" fmla="*/ 2147481332 h 42"/>
                <a:gd name="T32" fmla="*/ 2147481176 w 70"/>
                <a:gd name="T33" fmla="*/ 2147481332 h 42"/>
                <a:gd name="T34" fmla="*/ 2147481176 w 70"/>
                <a:gd name="T35" fmla="*/ 2147481332 h 42"/>
                <a:gd name="T36" fmla="*/ 2147481176 w 70"/>
                <a:gd name="T37" fmla="*/ 0 h 42"/>
                <a:gd name="T38" fmla="*/ 2147481176 w 70"/>
                <a:gd name="T39" fmla="*/ 0 h 42"/>
                <a:gd name="T40" fmla="*/ 2147481176 w 70"/>
                <a:gd name="T41" fmla="*/ 2147481332 h 42"/>
                <a:gd name="T42" fmla="*/ 2147481176 w 70"/>
                <a:gd name="T43" fmla="*/ 2147481332 h 42"/>
                <a:gd name="T44" fmla="*/ 2147481176 w 70"/>
                <a:gd name="T45" fmla="*/ 2147481332 h 42"/>
                <a:gd name="T46" fmla="*/ 2147481176 w 70"/>
                <a:gd name="T47" fmla="*/ 2147481332 h 42"/>
                <a:gd name="T48" fmla="*/ 2147481176 w 70"/>
                <a:gd name="T49" fmla="*/ 2147481332 h 42"/>
                <a:gd name="T50" fmla="*/ 2147481176 w 70"/>
                <a:gd name="T51" fmla="*/ 2147481332 h 42"/>
                <a:gd name="T52" fmla="*/ 2147481176 w 70"/>
                <a:gd name="T53" fmla="*/ 2147481332 h 42"/>
                <a:gd name="T54" fmla="*/ 2147481176 w 70"/>
                <a:gd name="T55" fmla="*/ 2147481332 h 42"/>
                <a:gd name="T56" fmla="*/ 2147481176 w 70"/>
                <a:gd name="T57" fmla="*/ 2147481332 h 42"/>
                <a:gd name="T58" fmla="*/ 2147481176 w 70"/>
                <a:gd name="T59" fmla="*/ 2147481332 h 42"/>
                <a:gd name="T60" fmla="*/ 2147481176 w 70"/>
                <a:gd name="T61" fmla="*/ 2147481332 h 42"/>
                <a:gd name="T62" fmla="*/ 2147481176 w 70"/>
                <a:gd name="T63" fmla="*/ 2147481332 h 42"/>
                <a:gd name="T64" fmla="*/ 2147481176 w 70"/>
                <a:gd name="T65" fmla="*/ 2147481332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42"/>
                <a:gd name="T101" fmla="*/ 70 w 70"/>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42">
                  <a:moveTo>
                    <a:pt x="40" y="40"/>
                  </a:moveTo>
                  <a:lnTo>
                    <a:pt x="38" y="42"/>
                  </a:lnTo>
                  <a:lnTo>
                    <a:pt x="34" y="42"/>
                  </a:lnTo>
                  <a:lnTo>
                    <a:pt x="24" y="42"/>
                  </a:lnTo>
                  <a:lnTo>
                    <a:pt x="12" y="38"/>
                  </a:lnTo>
                  <a:lnTo>
                    <a:pt x="4" y="34"/>
                  </a:lnTo>
                  <a:lnTo>
                    <a:pt x="2" y="30"/>
                  </a:lnTo>
                  <a:lnTo>
                    <a:pt x="0" y="28"/>
                  </a:lnTo>
                  <a:lnTo>
                    <a:pt x="2" y="26"/>
                  </a:lnTo>
                  <a:lnTo>
                    <a:pt x="4" y="24"/>
                  </a:lnTo>
                  <a:lnTo>
                    <a:pt x="26" y="24"/>
                  </a:lnTo>
                  <a:lnTo>
                    <a:pt x="30" y="26"/>
                  </a:lnTo>
                  <a:lnTo>
                    <a:pt x="34" y="26"/>
                  </a:lnTo>
                  <a:lnTo>
                    <a:pt x="42" y="24"/>
                  </a:lnTo>
                  <a:lnTo>
                    <a:pt x="46" y="20"/>
                  </a:lnTo>
                  <a:lnTo>
                    <a:pt x="50" y="16"/>
                  </a:lnTo>
                  <a:lnTo>
                    <a:pt x="56" y="12"/>
                  </a:lnTo>
                  <a:lnTo>
                    <a:pt x="56" y="4"/>
                  </a:lnTo>
                  <a:lnTo>
                    <a:pt x="56" y="0"/>
                  </a:lnTo>
                  <a:lnTo>
                    <a:pt x="60" y="0"/>
                  </a:lnTo>
                  <a:lnTo>
                    <a:pt x="62" y="2"/>
                  </a:lnTo>
                  <a:lnTo>
                    <a:pt x="66" y="4"/>
                  </a:lnTo>
                  <a:lnTo>
                    <a:pt x="68" y="8"/>
                  </a:lnTo>
                  <a:lnTo>
                    <a:pt x="70" y="10"/>
                  </a:lnTo>
                  <a:lnTo>
                    <a:pt x="68" y="14"/>
                  </a:lnTo>
                  <a:lnTo>
                    <a:pt x="66" y="18"/>
                  </a:lnTo>
                  <a:lnTo>
                    <a:pt x="64" y="20"/>
                  </a:lnTo>
                  <a:lnTo>
                    <a:pt x="64" y="22"/>
                  </a:lnTo>
                  <a:lnTo>
                    <a:pt x="58" y="28"/>
                  </a:lnTo>
                  <a:lnTo>
                    <a:pt x="50" y="34"/>
                  </a:lnTo>
                  <a:lnTo>
                    <a:pt x="44" y="38"/>
                  </a:lnTo>
                  <a:lnTo>
                    <a:pt x="38" y="42"/>
                  </a:lnTo>
                  <a:lnTo>
                    <a:pt x="40" y="40"/>
                  </a:lnTo>
                  <a:close/>
                </a:path>
              </a:pathLst>
            </a:custGeom>
            <a:solidFill>
              <a:srgbClr val="C0C0C0"/>
            </a:solidFill>
            <a:ln w="12700">
              <a:solidFill>
                <a:schemeClr val="bg1"/>
              </a:solidFill>
              <a:round/>
              <a:headEnd/>
              <a:tailEnd/>
            </a:ln>
          </p:spPr>
          <p:txBody>
            <a:bodyPr/>
            <a:lstStyle/>
            <a:p>
              <a:endParaRPr lang="en-GB"/>
            </a:p>
          </p:txBody>
        </p:sp>
        <p:sp>
          <p:nvSpPr>
            <p:cNvPr id="58938" name="Freeform 237"/>
            <p:cNvSpPr>
              <a:spLocks/>
            </p:cNvSpPr>
            <p:nvPr/>
          </p:nvSpPr>
          <p:spPr bwMode="auto">
            <a:xfrm>
              <a:off x="4866" y="2435"/>
              <a:ext cx="12" cy="12"/>
            </a:xfrm>
            <a:custGeom>
              <a:avLst/>
              <a:gdLst>
                <a:gd name="T0" fmla="*/ 2147481429 w 12"/>
                <a:gd name="T1" fmla="*/ 2147481429 h 12"/>
                <a:gd name="T2" fmla="*/ 2147481429 w 12"/>
                <a:gd name="T3" fmla="*/ 2147481429 h 12"/>
                <a:gd name="T4" fmla="*/ 2147481429 w 12"/>
                <a:gd name="T5" fmla="*/ 2147481429 h 12"/>
                <a:gd name="T6" fmla="*/ 2147481429 w 12"/>
                <a:gd name="T7" fmla="*/ 2147481429 h 12"/>
                <a:gd name="T8" fmla="*/ 0 w 12"/>
                <a:gd name="T9" fmla="*/ 2147481429 h 12"/>
                <a:gd name="T10" fmla="*/ 0 w 12"/>
                <a:gd name="T11" fmla="*/ 0 h 12"/>
                <a:gd name="T12" fmla="*/ 2147481429 w 12"/>
                <a:gd name="T13" fmla="*/ 2147481429 h 12"/>
                <a:gd name="T14" fmla="*/ 2147481429 w 12"/>
                <a:gd name="T15" fmla="*/ 2147481429 h 12"/>
                <a:gd name="T16" fmla="*/ 2147481429 w 12"/>
                <a:gd name="T17" fmla="*/ 2147481429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12" y="12"/>
                  </a:moveTo>
                  <a:lnTo>
                    <a:pt x="10" y="12"/>
                  </a:lnTo>
                  <a:lnTo>
                    <a:pt x="6" y="12"/>
                  </a:lnTo>
                  <a:lnTo>
                    <a:pt x="4" y="8"/>
                  </a:lnTo>
                  <a:lnTo>
                    <a:pt x="0" y="4"/>
                  </a:lnTo>
                  <a:lnTo>
                    <a:pt x="0" y="0"/>
                  </a:lnTo>
                  <a:lnTo>
                    <a:pt x="4" y="2"/>
                  </a:lnTo>
                  <a:lnTo>
                    <a:pt x="8" y="4"/>
                  </a:lnTo>
                  <a:lnTo>
                    <a:pt x="12" y="12"/>
                  </a:lnTo>
                  <a:close/>
                </a:path>
              </a:pathLst>
            </a:custGeom>
            <a:solidFill>
              <a:srgbClr val="C0C0C0"/>
            </a:solidFill>
            <a:ln w="12700">
              <a:solidFill>
                <a:schemeClr val="bg1"/>
              </a:solidFill>
              <a:round/>
              <a:headEnd/>
              <a:tailEnd/>
            </a:ln>
          </p:spPr>
          <p:txBody>
            <a:bodyPr/>
            <a:lstStyle/>
            <a:p>
              <a:endParaRPr lang="en-GB"/>
            </a:p>
          </p:txBody>
        </p:sp>
        <p:sp>
          <p:nvSpPr>
            <p:cNvPr id="58939" name="Freeform 238"/>
            <p:cNvSpPr>
              <a:spLocks/>
            </p:cNvSpPr>
            <p:nvPr/>
          </p:nvSpPr>
          <p:spPr bwMode="auto">
            <a:xfrm>
              <a:off x="4868" y="2457"/>
              <a:ext cx="16" cy="6"/>
            </a:xfrm>
            <a:custGeom>
              <a:avLst/>
              <a:gdLst>
                <a:gd name="T0" fmla="*/ 2147481088 w 16"/>
                <a:gd name="T1" fmla="*/ 0 h 6"/>
                <a:gd name="T2" fmla="*/ 2147481088 w 16"/>
                <a:gd name="T3" fmla="*/ 2147481429 h 6"/>
                <a:gd name="T4" fmla="*/ 0 w 16"/>
                <a:gd name="T5" fmla="*/ 2147481429 h 6"/>
                <a:gd name="T6" fmla="*/ 0 w 16"/>
                <a:gd name="T7" fmla="*/ 0 h 6"/>
                <a:gd name="T8" fmla="*/ 2147481088 w 16"/>
                <a:gd name="T9" fmla="*/ 0 h 6"/>
                <a:gd name="T10" fmla="*/ 0 60000 65536"/>
                <a:gd name="T11" fmla="*/ 0 60000 65536"/>
                <a:gd name="T12" fmla="*/ 0 60000 65536"/>
                <a:gd name="T13" fmla="*/ 0 60000 65536"/>
                <a:gd name="T14" fmla="*/ 0 60000 65536"/>
                <a:gd name="T15" fmla="*/ 0 w 16"/>
                <a:gd name="T16" fmla="*/ 0 h 6"/>
                <a:gd name="T17" fmla="*/ 16 w 16"/>
                <a:gd name="T18" fmla="*/ 6 h 6"/>
              </a:gdLst>
              <a:ahLst/>
              <a:cxnLst>
                <a:cxn ang="T10">
                  <a:pos x="T0" y="T1"/>
                </a:cxn>
                <a:cxn ang="T11">
                  <a:pos x="T2" y="T3"/>
                </a:cxn>
                <a:cxn ang="T12">
                  <a:pos x="T4" y="T5"/>
                </a:cxn>
                <a:cxn ang="T13">
                  <a:pos x="T6" y="T7"/>
                </a:cxn>
                <a:cxn ang="T14">
                  <a:pos x="T8" y="T9"/>
                </a:cxn>
              </a:cxnLst>
              <a:rect l="T15" t="T16" r="T17" b="T18"/>
              <a:pathLst>
                <a:path w="16" h="6">
                  <a:moveTo>
                    <a:pt x="16" y="0"/>
                  </a:moveTo>
                  <a:lnTo>
                    <a:pt x="16" y="6"/>
                  </a:lnTo>
                  <a:lnTo>
                    <a:pt x="0" y="2"/>
                  </a:lnTo>
                  <a:lnTo>
                    <a:pt x="0" y="0"/>
                  </a:lnTo>
                  <a:lnTo>
                    <a:pt x="16" y="0"/>
                  </a:lnTo>
                  <a:close/>
                </a:path>
              </a:pathLst>
            </a:custGeom>
            <a:solidFill>
              <a:srgbClr val="C0C0C0"/>
            </a:solidFill>
            <a:ln w="12700">
              <a:solidFill>
                <a:schemeClr val="bg1"/>
              </a:solidFill>
              <a:round/>
              <a:headEnd/>
              <a:tailEnd/>
            </a:ln>
          </p:spPr>
          <p:txBody>
            <a:bodyPr/>
            <a:lstStyle/>
            <a:p>
              <a:endParaRPr lang="en-GB"/>
            </a:p>
          </p:txBody>
        </p:sp>
        <p:sp>
          <p:nvSpPr>
            <p:cNvPr id="58940" name="Freeform 239"/>
            <p:cNvSpPr>
              <a:spLocks/>
            </p:cNvSpPr>
            <p:nvPr/>
          </p:nvSpPr>
          <p:spPr bwMode="auto">
            <a:xfrm>
              <a:off x="4834" y="2549"/>
              <a:ext cx="10" cy="12"/>
            </a:xfrm>
            <a:custGeom>
              <a:avLst/>
              <a:gdLst>
                <a:gd name="T0" fmla="*/ 2147481293 w 10"/>
                <a:gd name="T1" fmla="*/ 2147481429 h 12"/>
                <a:gd name="T2" fmla="*/ 2147481293 w 10"/>
                <a:gd name="T3" fmla="*/ 2147481429 h 12"/>
                <a:gd name="T4" fmla="*/ 2147481293 w 10"/>
                <a:gd name="T5" fmla="*/ 2147481429 h 12"/>
                <a:gd name="T6" fmla="*/ 2147481293 w 10"/>
                <a:gd name="T7" fmla="*/ 2147481429 h 12"/>
                <a:gd name="T8" fmla="*/ 0 w 10"/>
                <a:gd name="T9" fmla="*/ 2147481429 h 12"/>
                <a:gd name="T10" fmla="*/ 0 w 10"/>
                <a:gd name="T11" fmla="*/ 2147481429 h 12"/>
                <a:gd name="T12" fmla="*/ 2147481293 w 10"/>
                <a:gd name="T13" fmla="*/ 0 h 12"/>
                <a:gd name="T14" fmla="*/ 2147481293 w 10"/>
                <a:gd name="T15" fmla="*/ 2147481429 h 12"/>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2"/>
                <a:gd name="T26" fmla="*/ 10 w 1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2">
                  <a:moveTo>
                    <a:pt x="10" y="6"/>
                  </a:moveTo>
                  <a:lnTo>
                    <a:pt x="8" y="10"/>
                  </a:lnTo>
                  <a:lnTo>
                    <a:pt x="4" y="12"/>
                  </a:lnTo>
                  <a:lnTo>
                    <a:pt x="2" y="12"/>
                  </a:lnTo>
                  <a:lnTo>
                    <a:pt x="0" y="10"/>
                  </a:lnTo>
                  <a:lnTo>
                    <a:pt x="0" y="6"/>
                  </a:lnTo>
                  <a:lnTo>
                    <a:pt x="2" y="0"/>
                  </a:lnTo>
                  <a:lnTo>
                    <a:pt x="10" y="6"/>
                  </a:lnTo>
                  <a:close/>
                </a:path>
              </a:pathLst>
            </a:custGeom>
            <a:solidFill>
              <a:srgbClr val="C0C0C0"/>
            </a:solidFill>
            <a:ln w="12700">
              <a:solidFill>
                <a:schemeClr val="bg1"/>
              </a:solidFill>
              <a:round/>
              <a:headEnd/>
              <a:tailEnd/>
            </a:ln>
          </p:spPr>
          <p:txBody>
            <a:bodyPr/>
            <a:lstStyle/>
            <a:p>
              <a:endParaRPr lang="en-GB"/>
            </a:p>
          </p:txBody>
        </p:sp>
        <p:sp>
          <p:nvSpPr>
            <p:cNvPr id="58941" name="Freeform 240"/>
            <p:cNvSpPr>
              <a:spLocks/>
            </p:cNvSpPr>
            <p:nvPr/>
          </p:nvSpPr>
          <p:spPr bwMode="auto">
            <a:xfrm>
              <a:off x="4776" y="2423"/>
              <a:ext cx="18" cy="8"/>
            </a:xfrm>
            <a:custGeom>
              <a:avLst/>
              <a:gdLst>
                <a:gd name="T0" fmla="*/ 2147481202 w 18"/>
                <a:gd name="T1" fmla="*/ 2147481088 h 8"/>
                <a:gd name="T2" fmla="*/ 2147481202 w 18"/>
                <a:gd name="T3" fmla="*/ 2147481088 h 8"/>
                <a:gd name="T4" fmla="*/ 2147481202 w 18"/>
                <a:gd name="T5" fmla="*/ 2147481088 h 8"/>
                <a:gd name="T6" fmla="*/ 0 w 18"/>
                <a:gd name="T7" fmla="*/ 2147481088 h 8"/>
                <a:gd name="T8" fmla="*/ 2147481202 w 18"/>
                <a:gd name="T9" fmla="*/ 2147481088 h 8"/>
                <a:gd name="T10" fmla="*/ 2147481202 w 18"/>
                <a:gd name="T11" fmla="*/ 0 h 8"/>
                <a:gd name="T12" fmla="*/ 2147481202 w 18"/>
                <a:gd name="T13" fmla="*/ 0 h 8"/>
                <a:gd name="T14" fmla="*/ 2147481202 w 18"/>
                <a:gd name="T15" fmla="*/ 2147481088 h 8"/>
                <a:gd name="T16" fmla="*/ 2147481202 w 18"/>
                <a:gd name="T17" fmla="*/ 214748108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8"/>
                <a:gd name="T29" fmla="*/ 18 w 1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8">
                  <a:moveTo>
                    <a:pt x="18" y="6"/>
                  </a:moveTo>
                  <a:lnTo>
                    <a:pt x="8" y="8"/>
                  </a:lnTo>
                  <a:lnTo>
                    <a:pt x="4" y="8"/>
                  </a:lnTo>
                  <a:lnTo>
                    <a:pt x="0" y="6"/>
                  </a:lnTo>
                  <a:lnTo>
                    <a:pt x="4" y="2"/>
                  </a:lnTo>
                  <a:lnTo>
                    <a:pt x="8" y="0"/>
                  </a:lnTo>
                  <a:lnTo>
                    <a:pt x="12" y="0"/>
                  </a:lnTo>
                  <a:lnTo>
                    <a:pt x="14" y="2"/>
                  </a:lnTo>
                  <a:lnTo>
                    <a:pt x="18" y="6"/>
                  </a:lnTo>
                  <a:close/>
                </a:path>
              </a:pathLst>
            </a:custGeom>
            <a:solidFill>
              <a:srgbClr val="C0C0C0"/>
            </a:solidFill>
            <a:ln w="12700">
              <a:solidFill>
                <a:schemeClr val="bg1"/>
              </a:solidFill>
              <a:round/>
              <a:headEnd/>
              <a:tailEnd/>
            </a:ln>
          </p:spPr>
          <p:txBody>
            <a:bodyPr/>
            <a:lstStyle/>
            <a:p>
              <a:endParaRPr lang="en-GB"/>
            </a:p>
          </p:txBody>
        </p:sp>
        <p:sp>
          <p:nvSpPr>
            <p:cNvPr id="58942" name="Freeform 241"/>
            <p:cNvSpPr>
              <a:spLocks/>
            </p:cNvSpPr>
            <p:nvPr/>
          </p:nvSpPr>
          <p:spPr bwMode="auto">
            <a:xfrm>
              <a:off x="4730" y="2385"/>
              <a:ext cx="22" cy="46"/>
            </a:xfrm>
            <a:custGeom>
              <a:avLst/>
              <a:gdLst>
                <a:gd name="T0" fmla="*/ 2147481367 w 22"/>
                <a:gd name="T1" fmla="*/ 2147481400 h 46"/>
                <a:gd name="T2" fmla="*/ 2147481367 w 22"/>
                <a:gd name="T3" fmla="*/ 2147481400 h 46"/>
                <a:gd name="T4" fmla="*/ 2147481367 w 22"/>
                <a:gd name="T5" fmla="*/ 2147481400 h 46"/>
                <a:gd name="T6" fmla="*/ 2147481367 w 22"/>
                <a:gd name="T7" fmla="*/ 2147481400 h 46"/>
                <a:gd name="T8" fmla="*/ 0 w 22"/>
                <a:gd name="T9" fmla="*/ 2147481400 h 46"/>
                <a:gd name="T10" fmla="*/ 2147481367 w 22"/>
                <a:gd name="T11" fmla="*/ 2147481400 h 46"/>
                <a:gd name="T12" fmla="*/ 0 w 22"/>
                <a:gd name="T13" fmla="*/ 0 h 46"/>
                <a:gd name="T14" fmla="*/ 2147481367 w 22"/>
                <a:gd name="T15" fmla="*/ 0 h 46"/>
                <a:gd name="T16" fmla="*/ 2147481367 w 22"/>
                <a:gd name="T17" fmla="*/ 2147481400 h 46"/>
                <a:gd name="T18" fmla="*/ 2147481367 w 22"/>
                <a:gd name="T19" fmla="*/ 2147481400 h 46"/>
                <a:gd name="T20" fmla="*/ 2147481367 w 22"/>
                <a:gd name="T21" fmla="*/ 2147481400 h 46"/>
                <a:gd name="T22" fmla="*/ 2147481367 w 22"/>
                <a:gd name="T23" fmla="*/ 2147481400 h 46"/>
                <a:gd name="T24" fmla="*/ 2147481367 w 22"/>
                <a:gd name="T25" fmla="*/ 2147481400 h 46"/>
                <a:gd name="T26" fmla="*/ 2147481367 w 22"/>
                <a:gd name="T27" fmla="*/ 2147481400 h 46"/>
                <a:gd name="T28" fmla="*/ 2147481367 w 22"/>
                <a:gd name="T29" fmla="*/ 2147481400 h 46"/>
                <a:gd name="T30" fmla="*/ 2147481367 w 22"/>
                <a:gd name="T31" fmla="*/ 2147481400 h 46"/>
                <a:gd name="T32" fmla="*/ 2147481367 w 22"/>
                <a:gd name="T33" fmla="*/ 2147481400 h 46"/>
                <a:gd name="T34" fmla="*/ 2147481367 w 22"/>
                <a:gd name="T35" fmla="*/ 2147481400 h 46"/>
                <a:gd name="T36" fmla="*/ 2147481367 w 22"/>
                <a:gd name="T37" fmla="*/ 2147481400 h 46"/>
                <a:gd name="T38" fmla="*/ 2147481367 w 22"/>
                <a:gd name="T39" fmla="*/ 2147481400 h 46"/>
                <a:gd name="T40" fmla="*/ 2147481367 w 22"/>
                <a:gd name="T41" fmla="*/ 2147481400 h 46"/>
                <a:gd name="T42" fmla="*/ 2147481367 w 22"/>
                <a:gd name="T43" fmla="*/ 2147481400 h 46"/>
                <a:gd name="T44" fmla="*/ 2147481367 w 22"/>
                <a:gd name="T45" fmla="*/ 2147481400 h 46"/>
                <a:gd name="T46" fmla="*/ 2147481367 w 22"/>
                <a:gd name="T47" fmla="*/ 2147481400 h 46"/>
                <a:gd name="T48" fmla="*/ 2147481367 w 22"/>
                <a:gd name="T49" fmla="*/ 2147481400 h 46"/>
                <a:gd name="T50" fmla="*/ 2147481367 w 22"/>
                <a:gd name="T51" fmla="*/ 2147481400 h 46"/>
                <a:gd name="T52" fmla="*/ 2147481367 w 22"/>
                <a:gd name="T53" fmla="*/ 2147481400 h 46"/>
                <a:gd name="T54" fmla="*/ 2147481367 w 22"/>
                <a:gd name="T55" fmla="*/ 2147481400 h 46"/>
                <a:gd name="T56" fmla="*/ 2147481367 w 22"/>
                <a:gd name="T57" fmla="*/ 2147481400 h 46"/>
                <a:gd name="T58" fmla="*/ 2147481367 w 22"/>
                <a:gd name="T59" fmla="*/ 2147481400 h 46"/>
                <a:gd name="T60" fmla="*/ 2147481367 w 22"/>
                <a:gd name="T61" fmla="*/ 2147481400 h 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
                <a:gd name="T94" fmla="*/ 0 h 46"/>
                <a:gd name="T95" fmla="*/ 22 w 22"/>
                <a:gd name="T96" fmla="*/ 46 h 4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 h="46">
                  <a:moveTo>
                    <a:pt x="4" y="24"/>
                  </a:moveTo>
                  <a:lnTo>
                    <a:pt x="4" y="20"/>
                  </a:lnTo>
                  <a:lnTo>
                    <a:pt x="2" y="16"/>
                  </a:lnTo>
                  <a:lnTo>
                    <a:pt x="2" y="14"/>
                  </a:lnTo>
                  <a:lnTo>
                    <a:pt x="0" y="10"/>
                  </a:lnTo>
                  <a:lnTo>
                    <a:pt x="2" y="4"/>
                  </a:lnTo>
                  <a:lnTo>
                    <a:pt x="0" y="0"/>
                  </a:lnTo>
                  <a:lnTo>
                    <a:pt x="6" y="0"/>
                  </a:lnTo>
                  <a:lnTo>
                    <a:pt x="8" y="8"/>
                  </a:lnTo>
                  <a:lnTo>
                    <a:pt x="6" y="18"/>
                  </a:lnTo>
                  <a:lnTo>
                    <a:pt x="10" y="18"/>
                  </a:lnTo>
                  <a:lnTo>
                    <a:pt x="10" y="8"/>
                  </a:lnTo>
                  <a:lnTo>
                    <a:pt x="18" y="8"/>
                  </a:lnTo>
                  <a:lnTo>
                    <a:pt x="18" y="12"/>
                  </a:lnTo>
                  <a:lnTo>
                    <a:pt x="18" y="16"/>
                  </a:lnTo>
                  <a:lnTo>
                    <a:pt x="16" y="18"/>
                  </a:lnTo>
                  <a:lnTo>
                    <a:pt x="14" y="20"/>
                  </a:lnTo>
                  <a:lnTo>
                    <a:pt x="14" y="24"/>
                  </a:lnTo>
                  <a:lnTo>
                    <a:pt x="22" y="34"/>
                  </a:lnTo>
                  <a:lnTo>
                    <a:pt x="18" y="34"/>
                  </a:lnTo>
                  <a:lnTo>
                    <a:pt x="16" y="32"/>
                  </a:lnTo>
                  <a:lnTo>
                    <a:pt x="14" y="30"/>
                  </a:lnTo>
                  <a:lnTo>
                    <a:pt x="10" y="30"/>
                  </a:lnTo>
                  <a:lnTo>
                    <a:pt x="8" y="30"/>
                  </a:lnTo>
                  <a:lnTo>
                    <a:pt x="6" y="32"/>
                  </a:lnTo>
                  <a:lnTo>
                    <a:pt x="6" y="36"/>
                  </a:lnTo>
                  <a:lnTo>
                    <a:pt x="6" y="40"/>
                  </a:lnTo>
                  <a:lnTo>
                    <a:pt x="8" y="46"/>
                  </a:lnTo>
                  <a:lnTo>
                    <a:pt x="4" y="42"/>
                  </a:lnTo>
                  <a:lnTo>
                    <a:pt x="4" y="36"/>
                  </a:lnTo>
                  <a:lnTo>
                    <a:pt x="4" y="24"/>
                  </a:lnTo>
                  <a:close/>
                </a:path>
              </a:pathLst>
            </a:custGeom>
            <a:solidFill>
              <a:srgbClr val="C0C0C0"/>
            </a:solidFill>
            <a:ln w="12700">
              <a:solidFill>
                <a:schemeClr val="bg1"/>
              </a:solidFill>
              <a:round/>
              <a:headEnd/>
              <a:tailEnd/>
            </a:ln>
          </p:spPr>
          <p:txBody>
            <a:bodyPr/>
            <a:lstStyle/>
            <a:p>
              <a:endParaRPr lang="en-GB"/>
            </a:p>
          </p:txBody>
        </p:sp>
        <p:sp>
          <p:nvSpPr>
            <p:cNvPr id="58943" name="Freeform 242"/>
            <p:cNvSpPr>
              <a:spLocks/>
            </p:cNvSpPr>
            <p:nvPr/>
          </p:nvSpPr>
          <p:spPr bwMode="auto">
            <a:xfrm>
              <a:off x="4522" y="2581"/>
              <a:ext cx="54" cy="16"/>
            </a:xfrm>
            <a:custGeom>
              <a:avLst/>
              <a:gdLst>
                <a:gd name="T0" fmla="*/ 2147481505 w 54"/>
                <a:gd name="T1" fmla="*/ 2147481088 h 16"/>
                <a:gd name="T2" fmla="*/ 2147481505 w 54"/>
                <a:gd name="T3" fmla="*/ 2147481088 h 16"/>
                <a:gd name="T4" fmla="*/ 2147481505 w 54"/>
                <a:gd name="T5" fmla="*/ 2147481088 h 16"/>
                <a:gd name="T6" fmla="*/ 2147481505 w 54"/>
                <a:gd name="T7" fmla="*/ 2147481088 h 16"/>
                <a:gd name="T8" fmla="*/ 2147481505 w 54"/>
                <a:gd name="T9" fmla="*/ 2147481088 h 16"/>
                <a:gd name="T10" fmla="*/ 2147481505 w 54"/>
                <a:gd name="T11" fmla="*/ 2147481088 h 16"/>
                <a:gd name="T12" fmla="*/ 2147481505 w 54"/>
                <a:gd name="T13" fmla="*/ 2147481088 h 16"/>
                <a:gd name="T14" fmla="*/ 2147481505 w 54"/>
                <a:gd name="T15" fmla="*/ 2147481088 h 16"/>
                <a:gd name="T16" fmla="*/ 2147481505 w 54"/>
                <a:gd name="T17" fmla="*/ 2147481088 h 16"/>
                <a:gd name="T18" fmla="*/ 2147481505 w 54"/>
                <a:gd name="T19" fmla="*/ 2147481088 h 16"/>
                <a:gd name="T20" fmla="*/ 2147481505 w 54"/>
                <a:gd name="T21" fmla="*/ 2147481088 h 16"/>
                <a:gd name="T22" fmla="*/ 2147481505 w 54"/>
                <a:gd name="T23" fmla="*/ 2147481088 h 16"/>
                <a:gd name="T24" fmla="*/ 2147481505 w 54"/>
                <a:gd name="T25" fmla="*/ 2147481088 h 16"/>
                <a:gd name="T26" fmla="*/ 0 w 54"/>
                <a:gd name="T27" fmla="*/ 2147481088 h 16"/>
                <a:gd name="T28" fmla="*/ 2147481505 w 54"/>
                <a:gd name="T29" fmla="*/ 2147481088 h 16"/>
                <a:gd name="T30" fmla="*/ 2147481505 w 54"/>
                <a:gd name="T31" fmla="*/ 2147481088 h 16"/>
                <a:gd name="T32" fmla="*/ 2147481505 w 54"/>
                <a:gd name="T33" fmla="*/ 2147481088 h 16"/>
                <a:gd name="T34" fmla="*/ 2147481505 w 54"/>
                <a:gd name="T35" fmla="*/ 2147481088 h 16"/>
                <a:gd name="T36" fmla="*/ 2147481505 w 54"/>
                <a:gd name="T37" fmla="*/ 2147481088 h 16"/>
                <a:gd name="T38" fmla="*/ 2147481505 w 54"/>
                <a:gd name="T39" fmla="*/ 2147481088 h 16"/>
                <a:gd name="T40" fmla="*/ 2147481505 w 54"/>
                <a:gd name="T41" fmla="*/ 2147481088 h 16"/>
                <a:gd name="T42" fmla="*/ 2147481505 w 54"/>
                <a:gd name="T43" fmla="*/ 2147481088 h 16"/>
                <a:gd name="T44" fmla="*/ 2147481505 w 54"/>
                <a:gd name="T45" fmla="*/ 2147481088 h 16"/>
                <a:gd name="T46" fmla="*/ 2147481505 w 54"/>
                <a:gd name="T47" fmla="*/ 2147481088 h 16"/>
                <a:gd name="T48" fmla="*/ 2147481505 w 54"/>
                <a:gd name="T49" fmla="*/ 0 h 16"/>
                <a:gd name="T50" fmla="*/ 2147481505 w 54"/>
                <a:gd name="T51" fmla="*/ 2147481088 h 16"/>
                <a:gd name="T52" fmla="*/ 2147481505 w 54"/>
                <a:gd name="T53" fmla="*/ 2147481088 h 16"/>
                <a:gd name="T54" fmla="*/ 2147481505 w 54"/>
                <a:gd name="T55" fmla="*/ 2147481088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4"/>
                <a:gd name="T85" fmla="*/ 0 h 16"/>
                <a:gd name="T86" fmla="*/ 54 w 54"/>
                <a:gd name="T87" fmla="*/ 16 h 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4" h="16">
                  <a:moveTo>
                    <a:pt x="54" y="12"/>
                  </a:moveTo>
                  <a:lnTo>
                    <a:pt x="52" y="12"/>
                  </a:lnTo>
                  <a:lnTo>
                    <a:pt x="46" y="12"/>
                  </a:lnTo>
                  <a:lnTo>
                    <a:pt x="42" y="10"/>
                  </a:lnTo>
                  <a:lnTo>
                    <a:pt x="38" y="14"/>
                  </a:lnTo>
                  <a:lnTo>
                    <a:pt x="32" y="16"/>
                  </a:lnTo>
                  <a:lnTo>
                    <a:pt x="22" y="16"/>
                  </a:lnTo>
                  <a:lnTo>
                    <a:pt x="18" y="16"/>
                  </a:lnTo>
                  <a:lnTo>
                    <a:pt x="16" y="14"/>
                  </a:lnTo>
                  <a:lnTo>
                    <a:pt x="14" y="10"/>
                  </a:lnTo>
                  <a:lnTo>
                    <a:pt x="10" y="12"/>
                  </a:lnTo>
                  <a:lnTo>
                    <a:pt x="6" y="14"/>
                  </a:lnTo>
                  <a:lnTo>
                    <a:pt x="2" y="12"/>
                  </a:lnTo>
                  <a:lnTo>
                    <a:pt x="0" y="10"/>
                  </a:lnTo>
                  <a:lnTo>
                    <a:pt x="2" y="6"/>
                  </a:lnTo>
                  <a:lnTo>
                    <a:pt x="6" y="4"/>
                  </a:lnTo>
                  <a:lnTo>
                    <a:pt x="12" y="2"/>
                  </a:lnTo>
                  <a:lnTo>
                    <a:pt x="16" y="2"/>
                  </a:lnTo>
                  <a:lnTo>
                    <a:pt x="16" y="6"/>
                  </a:lnTo>
                  <a:lnTo>
                    <a:pt x="36" y="10"/>
                  </a:lnTo>
                  <a:lnTo>
                    <a:pt x="42" y="10"/>
                  </a:lnTo>
                  <a:lnTo>
                    <a:pt x="38" y="6"/>
                  </a:lnTo>
                  <a:lnTo>
                    <a:pt x="36" y="4"/>
                  </a:lnTo>
                  <a:lnTo>
                    <a:pt x="38" y="2"/>
                  </a:lnTo>
                  <a:lnTo>
                    <a:pt x="42" y="0"/>
                  </a:lnTo>
                  <a:lnTo>
                    <a:pt x="46" y="4"/>
                  </a:lnTo>
                  <a:lnTo>
                    <a:pt x="54" y="8"/>
                  </a:lnTo>
                  <a:lnTo>
                    <a:pt x="54" y="12"/>
                  </a:lnTo>
                  <a:close/>
                </a:path>
              </a:pathLst>
            </a:custGeom>
            <a:solidFill>
              <a:schemeClr val="hlink"/>
            </a:solidFill>
            <a:ln w="12700">
              <a:solidFill>
                <a:schemeClr val="bg1"/>
              </a:solidFill>
              <a:round/>
              <a:headEnd/>
              <a:tailEnd/>
            </a:ln>
          </p:spPr>
          <p:txBody>
            <a:bodyPr/>
            <a:lstStyle/>
            <a:p>
              <a:endParaRPr lang="en-GB"/>
            </a:p>
          </p:txBody>
        </p:sp>
        <p:sp>
          <p:nvSpPr>
            <p:cNvPr id="58944" name="Freeform 243"/>
            <p:cNvSpPr>
              <a:spLocks/>
            </p:cNvSpPr>
            <p:nvPr/>
          </p:nvSpPr>
          <p:spPr bwMode="auto">
            <a:xfrm>
              <a:off x="4660" y="2179"/>
              <a:ext cx="26" cy="46"/>
            </a:xfrm>
            <a:custGeom>
              <a:avLst/>
              <a:gdLst>
                <a:gd name="T0" fmla="*/ 2147481482 w 26"/>
                <a:gd name="T1" fmla="*/ 2147481400 h 46"/>
                <a:gd name="T2" fmla="*/ 2147481482 w 26"/>
                <a:gd name="T3" fmla="*/ 2147481400 h 46"/>
                <a:gd name="T4" fmla="*/ 2147481482 w 26"/>
                <a:gd name="T5" fmla="*/ 2147481400 h 46"/>
                <a:gd name="T6" fmla="*/ 2147481482 w 26"/>
                <a:gd name="T7" fmla="*/ 2147481400 h 46"/>
                <a:gd name="T8" fmla="*/ 2147481482 w 26"/>
                <a:gd name="T9" fmla="*/ 2147481400 h 46"/>
                <a:gd name="T10" fmla="*/ 2147481482 w 26"/>
                <a:gd name="T11" fmla="*/ 2147481400 h 46"/>
                <a:gd name="T12" fmla="*/ 2147481482 w 26"/>
                <a:gd name="T13" fmla="*/ 2147481400 h 46"/>
                <a:gd name="T14" fmla="*/ 2147481482 w 26"/>
                <a:gd name="T15" fmla="*/ 2147481400 h 46"/>
                <a:gd name="T16" fmla="*/ 2147481482 w 26"/>
                <a:gd name="T17" fmla="*/ 2147481400 h 46"/>
                <a:gd name="T18" fmla="*/ 2147481482 w 26"/>
                <a:gd name="T19" fmla="*/ 2147481400 h 46"/>
                <a:gd name="T20" fmla="*/ 2147481482 w 26"/>
                <a:gd name="T21" fmla="*/ 2147481400 h 46"/>
                <a:gd name="T22" fmla="*/ 2147481482 w 26"/>
                <a:gd name="T23" fmla="*/ 2147481400 h 46"/>
                <a:gd name="T24" fmla="*/ 2147481482 w 26"/>
                <a:gd name="T25" fmla="*/ 2147481400 h 46"/>
                <a:gd name="T26" fmla="*/ 2147481482 w 26"/>
                <a:gd name="T27" fmla="*/ 2147481400 h 46"/>
                <a:gd name="T28" fmla="*/ 2147481482 w 26"/>
                <a:gd name="T29" fmla="*/ 2147481400 h 46"/>
                <a:gd name="T30" fmla="*/ 2147481482 w 26"/>
                <a:gd name="T31" fmla="*/ 2147481400 h 46"/>
                <a:gd name="T32" fmla="*/ 2147481482 w 26"/>
                <a:gd name="T33" fmla="*/ 2147481400 h 46"/>
                <a:gd name="T34" fmla="*/ 2147481482 w 26"/>
                <a:gd name="T35" fmla="*/ 2147481400 h 46"/>
                <a:gd name="T36" fmla="*/ 2147481482 w 26"/>
                <a:gd name="T37" fmla="*/ 2147481400 h 46"/>
                <a:gd name="T38" fmla="*/ 2147481482 w 26"/>
                <a:gd name="T39" fmla="*/ 2147481400 h 46"/>
                <a:gd name="T40" fmla="*/ 2147481482 w 26"/>
                <a:gd name="T41" fmla="*/ 2147481400 h 46"/>
                <a:gd name="T42" fmla="*/ 0 w 26"/>
                <a:gd name="T43" fmla="*/ 2147481400 h 46"/>
                <a:gd name="T44" fmla="*/ 2147481482 w 26"/>
                <a:gd name="T45" fmla="*/ 0 h 46"/>
                <a:gd name="T46" fmla="*/ 2147481482 w 26"/>
                <a:gd name="T47" fmla="*/ 0 h 46"/>
                <a:gd name="T48" fmla="*/ 2147481482 w 26"/>
                <a:gd name="T49" fmla="*/ 2147481400 h 46"/>
                <a:gd name="T50" fmla="*/ 2147481482 w 26"/>
                <a:gd name="T51" fmla="*/ 2147481400 h 46"/>
                <a:gd name="T52" fmla="*/ 2147481482 w 26"/>
                <a:gd name="T53" fmla="*/ 2147481400 h 46"/>
                <a:gd name="T54" fmla="*/ 2147481482 w 26"/>
                <a:gd name="T55" fmla="*/ 2147481400 h 46"/>
                <a:gd name="T56" fmla="*/ 2147481482 w 26"/>
                <a:gd name="T57" fmla="*/ 2147481400 h 46"/>
                <a:gd name="T58" fmla="*/ 2147481482 w 26"/>
                <a:gd name="T59" fmla="*/ 2147481400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46"/>
                <a:gd name="T92" fmla="*/ 26 w 26"/>
                <a:gd name="T93" fmla="*/ 46 h 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46">
                  <a:moveTo>
                    <a:pt x="24" y="30"/>
                  </a:moveTo>
                  <a:lnTo>
                    <a:pt x="14" y="30"/>
                  </a:lnTo>
                  <a:lnTo>
                    <a:pt x="16" y="38"/>
                  </a:lnTo>
                  <a:lnTo>
                    <a:pt x="20" y="42"/>
                  </a:lnTo>
                  <a:lnTo>
                    <a:pt x="20" y="46"/>
                  </a:lnTo>
                  <a:lnTo>
                    <a:pt x="14" y="46"/>
                  </a:lnTo>
                  <a:lnTo>
                    <a:pt x="12" y="46"/>
                  </a:lnTo>
                  <a:lnTo>
                    <a:pt x="10" y="44"/>
                  </a:lnTo>
                  <a:lnTo>
                    <a:pt x="10" y="40"/>
                  </a:lnTo>
                  <a:lnTo>
                    <a:pt x="12" y="38"/>
                  </a:lnTo>
                  <a:lnTo>
                    <a:pt x="12" y="34"/>
                  </a:lnTo>
                  <a:lnTo>
                    <a:pt x="8" y="34"/>
                  </a:lnTo>
                  <a:lnTo>
                    <a:pt x="6" y="32"/>
                  </a:lnTo>
                  <a:lnTo>
                    <a:pt x="2" y="26"/>
                  </a:lnTo>
                  <a:lnTo>
                    <a:pt x="2" y="24"/>
                  </a:lnTo>
                  <a:lnTo>
                    <a:pt x="10" y="24"/>
                  </a:lnTo>
                  <a:lnTo>
                    <a:pt x="12" y="22"/>
                  </a:lnTo>
                  <a:lnTo>
                    <a:pt x="14" y="20"/>
                  </a:lnTo>
                  <a:lnTo>
                    <a:pt x="12" y="14"/>
                  </a:lnTo>
                  <a:lnTo>
                    <a:pt x="6" y="10"/>
                  </a:lnTo>
                  <a:lnTo>
                    <a:pt x="2" y="6"/>
                  </a:lnTo>
                  <a:lnTo>
                    <a:pt x="0" y="2"/>
                  </a:lnTo>
                  <a:lnTo>
                    <a:pt x="4" y="0"/>
                  </a:lnTo>
                  <a:lnTo>
                    <a:pt x="12" y="0"/>
                  </a:lnTo>
                  <a:lnTo>
                    <a:pt x="18" y="2"/>
                  </a:lnTo>
                  <a:lnTo>
                    <a:pt x="18" y="8"/>
                  </a:lnTo>
                  <a:lnTo>
                    <a:pt x="22" y="8"/>
                  </a:lnTo>
                  <a:lnTo>
                    <a:pt x="22" y="18"/>
                  </a:lnTo>
                  <a:lnTo>
                    <a:pt x="26" y="24"/>
                  </a:lnTo>
                  <a:lnTo>
                    <a:pt x="24" y="30"/>
                  </a:lnTo>
                  <a:close/>
                </a:path>
              </a:pathLst>
            </a:custGeom>
            <a:solidFill>
              <a:schemeClr val="hlink"/>
            </a:solidFill>
            <a:ln w="12700">
              <a:solidFill>
                <a:schemeClr val="bg1"/>
              </a:solidFill>
              <a:round/>
              <a:headEnd/>
              <a:tailEnd/>
            </a:ln>
          </p:spPr>
          <p:txBody>
            <a:bodyPr/>
            <a:lstStyle/>
            <a:p>
              <a:endParaRPr lang="en-GB"/>
            </a:p>
          </p:txBody>
        </p:sp>
        <p:sp>
          <p:nvSpPr>
            <p:cNvPr id="58945" name="Freeform 244"/>
            <p:cNvSpPr>
              <a:spLocks/>
            </p:cNvSpPr>
            <p:nvPr/>
          </p:nvSpPr>
          <p:spPr bwMode="auto">
            <a:xfrm>
              <a:off x="4620" y="2191"/>
              <a:ext cx="22" cy="30"/>
            </a:xfrm>
            <a:custGeom>
              <a:avLst/>
              <a:gdLst>
                <a:gd name="T0" fmla="*/ 2147481367 w 22"/>
                <a:gd name="T1" fmla="*/ 2147481566 h 30"/>
                <a:gd name="T2" fmla="*/ 2147481367 w 22"/>
                <a:gd name="T3" fmla="*/ 2147481566 h 30"/>
                <a:gd name="T4" fmla="*/ 2147481367 w 22"/>
                <a:gd name="T5" fmla="*/ 2147481566 h 30"/>
                <a:gd name="T6" fmla="*/ 2147481367 w 22"/>
                <a:gd name="T7" fmla="*/ 2147481566 h 30"/>
                <a:gd name="T8" fmla="*/ 2147481367 w 22"/>
                <a:gd name="T9" fmla="*/ 2147481566 h 30"/>
                <a:gd name="T10" fmla="*/ 2147481367 w 22"/>
                <a:gd name="T11" fmla="*/ 2147481566 h 30"/>
                <a:gd name="T12" fmla="*/ 2147481367 w 22"/>
                <a:gd name="T13" fmla="*/ 2147481566 h 30"/>
                <a:gd name="T14" fmla="*/ 2147481367 w 22"/>
                <a:gd name="T15" fmla="*/ 2147481566 h 30"/>
                <a:gd name="T16" fmla="*/ 2147481367 w 22"/>
                <a:gd name="T17" fmla="*/ 2147481566 h 30"/>
                <a:gd name="T18" fmla="*/ 0 w 22"/>
                <a:gd name="T19" fmla="*/ 2147481566 h 30"/>
                <a:gd name="T20" fmla="*/ 2147481367 w 22"/>
                <a:gd name="T21" fmla="*/ 2147481566 h 30"/>
                <a:gd name="T22" fmla="*/ 2147481367 w 22"/>
                <a:gd name="T23" fmla="*/ 0 h 30"/>
                <a:gd name="T24" fmla="*/ 2147481367 w 22"/>
                <a:gd name="T25" fmla="*/ 2147481566 h 30"/>
                <a:gd name="T26" fmla="*/ 2147481367 w 22"/>
                <a:gd name="T27" fmla="*/ 2147481566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30"/>
                <a:gd name="T44" fmla="*/ 22 w 22"/>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30">
                  <a:moveTo>
                    <a:pt x="4" y="2"/>
                  </a:moveTo>
                  <a:lnTo>
                    <a:pt x="8" y="4"/>
                  </a:lnTo>
                  <a:lnTo>
                    <a:pt x="14" y="6"/>
                  </a:lnTo>
                  <a:lnTo>
                    <a:pt x="20" y="8"/>
                  </a:lnTo>
                  <a:lnTo>
                    <a:pt x="22" y="12"/>
                  </a:lnTo>
                  <a:lnTo>
                    <a:pt x="20" y="18"/>
                  </a:lnTo>
                  <a:lnTo>
                    <a:pt x="14" y="24"/>
                  </a:lnTo>
                  <a:lnTo>
                    <a:pt x="2" y="30"/>
                  </a:lnTo>
                  <a:lnTo>
                    <a:pt x="2" y="16"/>
                  </a:lnTo>
                  <a:lnTo>
                    <a:pt x="0" y="4"/>
                  </a:lnTo>
                  <a:lnTo>
                    <a:pt x="2" y="2"/>
                  </a:lnTo>
                  <a:lnTo>
                    <a:pt x="4" y="0"/>
                  </a:lnTo>
                  <a:lnTo>
                    <a:pt x="8" y="4"/>
                  </a:lnTo>
                  <a:lnTo>
                    <a:pt x="4" y="2"/>
                  </a:lnTo>
                  <a:close/>
                </a:path>
              </a:pathLst>
            </a:custGeom>
            <a:solidFill>
              <a:srgbClr val="C0C0C0"/>
            </a:solidFill>
            <a:ln w="12700">
              <a:solidFill>
                <a:schemeClr val="bg1"/>
              </a:solidFill>
              <a:round/>
              <a:headEnd/>
              <a:tailEnd/>
            </a:ln>
          </p:spPr>
          <p:txBody>
            <a:bodyPr/>
            <a:lstStyle/>
            <a:p>
              <a:endParaRPr lang="en-GB"/>
            </a:p>
          </p:txBody>
        </p:sp>
        <p:sp>
          <p:nvSpPr>
            <p:cNvPr id="58946" name="Freeform 245"/>
            <p:cNvSpPr>
              <a:spLocks/>
            </p:cNvSpPr>
            <p:nvPr/>
          </p:nvSpPr>
          <p:spPr bwMode="auto">
            <a:xfrm>
              <a:off x="4634" y="2211"/>
              <a:ext cx="20" cy="36"/>
            </a:xfrm>
            <a:custGeom>
              <a:avLst/>
              <a:gdLst>
                <a:gd name="T0" fmla="*/ 2147481293 w 20"/>
                <a:gd name="T1" fmla="*/ 2147481202 h 36"/>
                <a:gd name="T2" fmla="*/ 2147481293 w 20"/>
                <a:gd name="T3" fmla="*/ 2147481202 h 36"/>
                <a:gd name="T4" fmla="*/ 2147481293 w 20"/>
                <a:gd name="T5" fmla="*/ 2147481202 h 36"/>
                <a:gd name="T6" fmla="*/ 2147481293 w 20"/>
                <a:gd name="T7" fmla="*/ 2147481202 h 36"/>
                <a:gd name="T8" fmla="*/ 2147481293 w 20"/>
                <a:gd name="T9" fmla="*/ 2147481202 h 36"/>
                <a:gd name="T10" fmla="*/ 2147481293 w 20"/>
                <a:gd name="T11" fmla="*/ 2147481202 h 36"/>
                <a:gd name="T12" fmla="*/ 2147481293 w 20"/>
                <a:gd name="T13" fmla="*/ 2147481202 h 36"/>
                <a:gd name="T14" fmla="*/ 2147481293 w 20"/>
                <a:gd name="T15" fmla="*/ 2147481202 h 36"/>
                <a:gd name="T16" fmla="*/ 2147481293 w 20"/>
                <a:gd name="T17" fmla="*/ 2147481202 h 36"/>
                <a:gd name="T18" fmla="*/ 2147481293 w 20"/>
                <a:gd name="T19" fmla="*/ 2147481202 h 36"/>
                <a:gd name="T20" fmla="*/ 2147481293 w 20"/>
                <a:gd name="T21" fmla="*/ 2147481202 h 36"/>
                <a:gd name="T22" fmla="*/ 2147481293 w 20"/>
                <a:gd name="T23" fmla="*/ 2147481202 h 36"/>
                <a:gd name="T24" fmla="*/ 0 w 20"/>
                <a:gd name="T25" fmla="*/ 2147481202 h 36"/>
                <a:gd name="T26" fmla="*/ 2147481293 w 20"/>
                <a:gd name="T27" fmla="*/ 2147481202 h 36"/>
                <a:gd name="T28" fmla="*/ 2147481293 w 20"/>
                <a:gd name="T29" fmla="*/ 2147481202 h 36"/>
                <a:gd name="T30" fmla="*/ 2147481293 w 20"/>
                <a:gd name="T31" fmla="*/ 2147481202 h 36"/>
                <a:gd name="T32" fmla="*/ 2147481293 w 20"/>
                <a:gd name="T33" fmla="*/ 2147481202 h 36"/>
                <a:gd name="T34" fmla="*/ 2147481293 w 20"/>
                <a:gd name="T35" fmla="*/ 0 h 36"/>
                <a:gd name="T36" fmla="*/ 2147481293 w 20"/>
                <a:gd name="T37" fmla="*/ 0 h 36"/>
                <a:gd name="T38" fmla="*/ 2147481293 w 20"/>
                <a:gd name="T39" fmla="*/ 2147481202 h 36"/>
                <a:gd name="T40" fmla="*/ 2147481293 w 20"/>
                <a:gd name="T41" fmla="*/ 2147481202 h 36"/>
                <a:gd name="T42" fmla="*/ 2147481293 w 20"/>
                <a:gd name="T43" fmla="*/ 2147481202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36"/>
                <a:gd name="T68" fmla="*/ 20 w 20"/>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36">
                  <a:moveTo>
                    <a:pt x="20" y="6"/>
                  </a:moveTo>
                  <a:lnTo>
                    <a:pt x="18" y="12"/>
                  </a:lnTo>
                  <a:lnTo>
                    <a:pt x="16" y="16"/>
                  </a:lnTo>
                  <a:lnTo>
                    <a:pt x="14" y="20"/>
                  </a:lnTo>
                  <a:lnTo>
                    <a:pt x="14" y="26"/>
                  </a:lnTo>
                  <a:lnTo>
                    <a:pt x="14" y="28"/>
                  </a:lnTo>
                  <a:lnTo>
                    <a:pt x="14" y="30"/>
                  </a:lnTo>
                  <a:lnTo>
                    <a:pt x="16" y="34"/>
                  </a:lnTo>
                  <a:lnTo>
                    <a:pt x="16" y="36"/>
                  </a:lnTo>
                  <a:lnTo>
                    <a:pt x="12" y="36"/>
                  </a:lnTo>
                  <a:lnTo>
                    <a:pt x="6" y="30"/>
                  </a:lnTo>
                  <a:lnTo>
                    <a:pt x="2" y="26"/>
                  </a:lnTo>
                  <a:lnTo>
                    <a:pt x="0" y="20"/>
                  </a:lnTo>
                  <a:lnTo>
                    <a:pt x="2" y="18"/>
                  </a:lnTo>
                  <a:lnTo>
                    <a:pt x="6" y="18"/>
                  </a:lnTo>
                  <a:lnTo>
                    <a:pt x="6" y="8"/>
                  </a:lnTo>
                  <a:lnTo>
                    <a:pt x="8" y="2"/>
                  </a:lnTo>
                  <a:lnTo>
                    <a:pt x="10" y="0"/>
                  </a:lnTo>
                  <a:lnTo>
                    <a:pt x="14" y="0"/>
                  </a:lnTo>
                  <a:lnTo>
                    <a:pt x="18" y="2"/>
                  </a:lnTo>
                  <a:lnTo>
                    <a:pt x="20" y="4"/>
                  </a:lnTo>
                  <a:lnTo>
                    <a:pt x="20" y="6"/>
                  </a:lnTo>
                  <a:close/>
                </a:path>
              </a:pathLst>
            </a:custGeom>
            <a:solidFill>
              <a:srgbClr val="C0C0C0"/>
            </a:solidFill>
            <a:ln w="12700">
              <a:solidFill>
                <a:schemeClr val="bg1"/>
              </a:solidFill>
              <a:round/>
              <a:headEnd/>
              <a:tailEnd/>
            </a:ln>
          </p:spPr>
          <p:txBody>
            <a:bodyPr/>
            <a:lstStyle/>
            <a:p>
              <a:endParaRPr lang="en-GB"/>
            </a:p>
          </p:txBody>
        </p:sp>
        <p:sp>
          <p:nvSpPr>
            <p:cNvPr id="58947" name="Freeform 246"/>
            <p:cNvSpPr>
              <a:spLocks/>
            </p:cNvSpPr>
            <p:nvPr/>
          </p:nvSpPr>
          <p:spPr bwMode="auto">
            <a:xfrm>
              <a:off x="4650" y="2211"/>
              <a:ext cx="12" cy="24"/>
            </a:xfrm>
            <a:custGeom>
              <a:avLst/>
              <a:gdLst>
                <a:gd name="T0" fmla="*/ 2147481429 w 12"/>
                <a:gd name="T1" fmla="*/ 0 h 24"/>
                <a:gd name="T2" fmla="*/ 2147481429 w 12"/>
                <a:gd name="T3" fmla="*/ 2147481429 h 24"/>
                <a:gd name="T4" fmla="*/ 2147481429 w 12"/>
                <a:gd name="T5" fmla="*/ 2147481429 h 24"/>
                <a:gd name="T6" fmla="*/ 2147481429 w 12"/>
                <a:gd name="T7" fmla="*/ 2147481429 h 24"/>
                <a:gd name="T8" fmla="*/ 2147481429 w 12"/>
                <a:gd name="T9" fmla="*/ 2147481429 h 24"/>
                <a:gd name="T10" fmla="*/ 0 w 12"/>
                <a:gd name="T11" fmla="*/ 2147481429 h 24"/>
                <a:gd name="T12" fmla="*/ 2147481429 w 12"/>
                <a:gd name="T13" fmla="*/ 2147481429 h 24"/>
                <a:gd name="T14" fmla="*/ 2147481429 w 12"/>
                <a:gd name="T15" fmla="*/ 2147481429 h 24"/>
                <a:gd name="T16" fmla="*/ 2147481429 w 12"/>
                <a:gd name="T17" fmla="*/ 0 h 24"/>
                <a:gd name="T18" fmla="*/ 2147481429 w 12"/>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24"/>
                <a:gd name="T32" fmla="*/ 12 w 12"/>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24">
                  <a:moveTo>
                    <a:pt x="12" y="0"/>
                  </a:moveTo>
                  <a:lnTo>
                    <a:pt x="10" y="8"/>
                  </a:lnTo>
                  <a:lnTo>
                    <a:pt x="8" y="12"/>
                  </a:lnTo>
                  <a:lnTo>
                    <a:pt x="6" y="18"/>
                  </a:lnTo>
                  <a:lnTo>
                    <a:pt x="4" y="24"/>
                  </a:lnTo>
                  <a:lnTo>
                    <a:pt x="0" y="24"/>
                  </a:lnTo>
                  <a:lnTo>
                    <a:pt x="4" y="14"/>
                  </a:lnTo>
                  <a:lnTo>
                    <a:pt x="6" y="8"/>
                  </a:lnTo>
                  <a:lnTo>
                    <a:pt x="6" y="0"/>
                  </a:lnTo>
                  <a:lnTo>
                    <a:pt x="12" y="0"/>
                  </a:lnTo>
                  <a:close/>
                </a:path>
              </a:pathLst>
            </a:custGeom>
            <a:solidFill>
              <a:srgbClr val="C0C0C0"/>
            </a:solidFill>
            <a:ln w="12700">
              <a:solidFill>
                <a:schemeClr val="bg1"/>
              </a:solidFill>
              <a:round/>
              <a:headEnd/>
              <a:tailEnd/>
            </a:ln>
          </p:spPr>
          <p:txBody>
            <a:bodyPr/>
            <a:lstStyle/>
            <a:p>
              <a:endParaRPr lang="en-GB"/>
            </a:p>
          </p:txBody>
        </p:sp>
        <p:sp>
          <p:nvSpPr>
            <p:cNvPr id="58948" name="Freeform 247"/>
            <p:cNvSpPr>
              <a:spLocks/>
            </p:cNvSpPr>
            <p:nvPr/>
          </p:nvSpPr>
          <p:spPr bwMode="auto">
            <a:xfrm>
              <a:off x="4656" y="2227"/>
              <a:ext cx="14" cy="12"/>
            </a:xfrm>
            <a:custGeom>
              <a:avLst/>
              <a:gdLst>
                <a:gd name="T0" fmla="*/ 2147481527 w 14"/>
                <a:gd name="T1" fmla="*/ 0 h 12"/>
                <a:gd name="T2" fmla="*/ 2147481527 w 14"/>
                <a:gd name="T3" fmla="*/ 2147481429 h 12"/>
                <a:gd name="T4" fmla="*/ 2147481527 w 14"/>
                <a:gd name="T5" fmla="*/ 2147481429 h 12"/>
                <a:gd name="T6" fmla="*/ 2147481527 w 14"/>
                <a:gd name="T7" fmla="*/ 2147481429 h 12"/>
                <a:gd name="T8" fmla="*/ 2147481527 w 14"/>
                <a:gd name="T9" fmla="*/ 2147481429 h 12"/>
                <a:gd name="T10" fmla="*/ 2147481527 w 14"/>
                <a:gd name="T11" fmla="*/ 2147481429 h 12"/>
                <a:gd name="T12" fmla="*/ 0 w 14"/>
                <a:gd name="T13" fmla="*/ 2147481429 h 12"/>
                <a:gd name="T14" fmla="*/ 2147481527 w 14"/>
                <a:gd name="T15" fmla="*/ 2147481429 h 12"/>
                <a:gd name="T16" fmla="*/ 2147481527 w 14"/>
                <a:gd name="T17" fmla="*/ 0 h 12"/>
                <a:gd name="T18" fmla="*/ 2147481527 w 14"/>
                <a:gd name="T19" fmla="*/ 0 h 12"/>
                <a:gd name="T20" fmla="*/ 2147481527 w 14"/>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2"/>
                <a:gd name="T35" fmla="*/ 14 w 14"/>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2">
                  <a:moveTo>
                    <a:pt x="14" y="0"/>
                  </a:moveTo>
                  <a:lnTo>
                    <a:pt x="12" y="4"/>
                  </a:lnTo>
                  <a:lnTo>
                    <a:pt x="10" y="8"/>
                  </a:lnTo>
                  <a:lnTo>
                    <a:pt x="8" y="10"/>
                  </a:lnTo>
                  <a:lnTo>
                    <a:pt x="4" y="12"/>
                  </a:lnTo>
                  <a:lnTo>
                    <a:pt x="2" y="10"/>
                  </a:lnTo>
                  <a:lnTo>
                    <a:pt x="0" y="8"/>
                  </a:lnTo>
                  <a:lnTo>
                    <a:pt x="2" y="4"/>
                  </a:lnTo>
                  <a:lnTo>
                    <a:pt x="6" y="0"/>
                  </a:lnTo>
                  <a:lnTo>
                    <a:pt x="10" y="0"/>
                  </a:lnTo>
                  <a:lnTo>
                    <a:pt x="14" y="0"/>
                  </a:lnTo>
                  <a:close/>
                </a:path>
              </a:pathLst>
            </a:custGeom>
            <a:solidFill>
              <a:srgbClr val="C0C0C0"/>
            </a:solidFill>
            <a:ln w="12700">
              <a:solidFill>
                <a:schemeClr val="bg1"/>
              </a:solidFill>
              <a:round/>
              <a:headEnd/>
              <a:tailEnd/>
            </a:ln>
          </p:spPr>
          <p:txBody>
            <a:bodyPr/>
            <a:lstStyle/>
            <a:p>
              <a:endParaRPr lang="en-GB"/>
            </a:p>
          </p:txBody>
        </p:sp>
        <p:sp>
          <p:nvSpPr>
            <p:cNvPr id="58949" name="Freeform 248"/>
            <p:cNvSpPr>
              <a:spLocks/>
            </p:cNvSpPr>
            <p:nvPr/>
          </p:nvSpPr>
          <p:spPr bwMode="auto">
            <a:xfrm>
              <a:off x="4642" y="2179"/>
              <a:ext cx="14" cy="16"/>
            </a:xfrm>
            <a:custGeom>
              <a:avLst/>
              <a:gdLst>
                <a:gd name="T0" fmla="*/ 0 w 14"/>
                <a:gd name="T1" fmla="*/ 2147481088 h 16"/>
                <a:gd name="T2" fmla="*/ 0 w 14"/>
                <a:gd name="T3" fmla="*/ 0 h 16"/>
                <a:gd name="T4" fmla="*/ 2147481527 w 14"/>
                <a:gd name="T5" fmla="*/ 0 h 16"/>
                <a:gd name="T6" fmla="*/ 2147481527 w 14"/>
                <a:gd name="T7" fmla="*/ 2147481088 h 16"/>
                <a:gd name="T8" fmla="*/ 2147481527 w 14"/>
                <a:gd name="T9" fmla="*/ 2147481088 h 16"/>
                <a:gd name="T10" fmla="*/ 2147481527 w 14"/>
                <a:gd name="T11" fmla="*/ 2147481088 h 16"/>
                <a:gd name="T12" fmla="*/ 2147481527 w 14"/>
                <a:gd name="T13" fmla="*/ 2147481088 h 16"/>
                <a:gd name="T14" fmla="*/ 2147481527 w 14"/>
                <a:gd name="T15" fmla="*/ 2147481088 h 16"/>
                <a:gd name="T16" fmla="*/ 2147481527 w 14"/>
                <a:gd name="T17" fmla="*/ 2147481088 h 16"/>
                <a:gd name="T18" fmla="*/ 2147481527 w 14"/>
                <a:gd name="T19" fmla="*/ 2147481088 h 16"/>
                <a:gd name="T20" fmla="*/ 0 w 14"/>
                <a:gd name="T21" fmla="*/ 2147481088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6"/>
                <a:gd name="T35" fmla="*/ 14 w 14"/>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6">
                  <a:moveTo>
                    <a:pt x="0" y="8"/>
                  </a:moveTo>
                  <a:lnTo>
                    <a:pt x="0" y="0"/>
                  </a:lnTo>
                  <a:lnTo>
                    <a:pt x="4" y="0"/>
                  </a:lnTo>
                  <a:lnTo>
                    <a:pt x="8" y="4"/>
                  </a:lnTo>
                  <a:lnTo>
                    <a:pt x="10" y="6"/>
                  </a:lnTo>
                  <a:lnTo>
                    <a:pt x="14" y="10"/>
                  </a:lnTo>
                  <a:lnTo>
                    <a:pt x="14" y="14"/>
                  </a:lnTo>
                  <a:lnTo>
                    <a:pt x="14" y="16"/>
                  </a:lnTo>
                  <a:lnTo>
                    <a:pt x="12" y="14"/>
                  </a:lnTo>
                  <a:lnTo>
                    <a:pt x="8" y="8"/>
                  </a:lnTo>
                  <a:lnTo>
                    <a:pt x="0" y="8"/>
                  </a:lnTo>
                  <a:close/>
                </a:path>
              </a:pathLst>
            </a:custGeom>
            <a:solidFill>
              <a:srgbClr val="C0C0C0"/>
            </a:solidFill>
            <a:ln w="12700">
              <a:solidFill>
                <a:schemeClr val="bg1"/>
              </a:solidFill>
              <a:round/>
              <a:headEnd/>
              <a:tailEnd/>
            </a:ln>
          </p:spPr>
          <p:txBody>
            <a:bodyPr/>
            <a:lstStyle/>
            <a:p>
              <a:endParaRPr lang="en-GB"/>
            </a:p>
          </p:txBody>
        </p:sp>
        <p:sp>
          <p:nvSpPr>
            <p:cNvPr id="58950" name="Freeform 249"/>
            <p:cNvSpPr>
              <a:spLocks/>
            </p:cNvSpPr>
            <p:nvPr/>
          </p:nvSpPr>
          <p:spPr bwMode="auto">
            <a:xfrm>
              <a:off x="4592" y="2161"/>
              <a:ext cx="20" cy="22"/>
            </a:xfrm>
            <a:custGeom>
              <a:avLst/>
              <a:gdLst>
                <a:gd name="T0" fmla="*/ 2147481293 w 20"/>
                <a:gd name="T1" fmla="*/ 2147481367 h 22"/>
                <a:gd name="T2" fmla="*/ 2147481293 w 20"/>
                <a:gd name="T3" fmla="*/ 2147481367 h 22"/>
                <a:gd name="T4" fmla="*/ 2147481293 w 20"/>
                <a:gd name="T5" fmla="*/ 2147481367 h 22"/>
                <a:gd name="T6" fmla="*/ 0 w 20"/>
                <a:gd name="T7" fmla="*/ 0 h 22"/>
                <a:gd name="T8" fmla="*/ 2147481293 w 20"/>
                <a:gd name="T9" fmla="*/ 0 h 22"/>
                <a:gd name="T10" fmla="*/ 2147481293 w 20"/>
                <a:gd name="T11" fmla="*/ 2147481367 h 22"/>
                <a:gd name="T12" fmla="*/ 2147481293 w 20"/>
                <a:gd name="T13" fmla="*/ 2147481367 h 22"/>
                <a:gd name="T14" fmla="*/ 2147481293 w 20"/>
                <a:gd name="T15" fmla="*/ 2147481367 h 22"/>
                <a:gd name="T16" fmla="*/ 2147481293 w 20"/>
                <a:gd name="T17" fmla="*/ 2147481367 h 22"/>
                <a:gd name="T18" fmla="*/ 2147481293 w 20"/>
                <a:gd name="T19" fmla="*/ 2147481367 h 22"/>
                <a:gd name="T20" fmla="*/ 2147481293 w 20"/>
                <a:gd name="T21" fmla="*/ 2147481367 h 22"/>
                <a:gd name="T22" fmla="*/ 2147481293 w 20"/>
                <a:gd name="T23" fmla="*/ 214748136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2"/>
                <a:gd name="T38" fmla="*/ 20 w 20"/>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2">
                  <a:moveTo>
                    <a:pt x="16" y="22"/>
                  </a:moveTo>
                  <a:lnTo>
                    <a:pt x="12" y="18"/>
                  </a:lnTo>
                  <a:lnTo>
                    <a:pt x="6" y="12"/>
                  </a:lnTo>
                  <a:lnTo>
                    <a:pt x="0" y="0"/>
                  </a:lnTo>
                  <a:lnTo>
                    <a:pt x="6" y="0"/>
                  </a:lnTo>
                  <a:lnTo>
                    <a:pt x="14" y="4"/>
                  </a:lnTo>
                  <a:lnTo>
                    <a:pt x="18" y="6"/>
                  </a:lnTo>
                  <a:lnTo>
                    <a:pt x="20" y="10"/>
                  </a:lnTo>
                  <a:lnTo>
                    <a:pt x="20" y="14"/>
                  </a:lnTo>
                  <a:lnTo>
                    <a:pt x="20" y="18"/>
                  </a:lnTo>
                  <a:lnTo>
                    <a:pt x="18" y="22"/>
                  </a:lnTo>
                  <a:lnTo>
                    <a:pt x="16" y="22"/>
                  </a:lnTo>
                  <a:close/>
                </a:path>
              </a:pathLst>
            </a:custGeom>
            <a:solidFill>
              <a:srgbClr val="C0C0C0"/>
            </a:solidFill>
            <a:ln w="12700">
              <a:solidFill>
                <a:schemeClr val="bg1"/>
              </a:solidFill>
              <a:round/>
              <a:headEnd/>
              <a:tailEnd/>
            </a:ln>
          </p:spPr>
          <p:txBody>
            <a:bodyPr/>
            <a:lstStyle/>
            <a:p>
              <a:endParaRPr lang="en-GB"/>
            </a:p>
          </p:txBody>
        </p:sp>
        <p:sp>
          <p:nvSpPr>
            <p:cNvPr id="58951" name="Freeform 250"/>
            <p:cNvSpPr>
              <a:spLocks/>
            </p:cNvSpPr>
            <p:nvPr/>
          </p:nvSpPr>
          <p:spPr bwMode="auto">
            <a:xfrm>
              <a:off x="4614" y="2163"/>
              <a:ext cx="6" cy="2"/>
            </a:xfrm>
            <a:custGeom>
              <a:avLst/>
              <a:gdLst>
                <a:gd name="T0" fmla="*/ 0 w 6"/>
                <a:gd name="T1" fmla="*/ 2147481088 h 2"/>
                <a:gd name="T2" fmla="*/ 2147481429 w 6"/>
                <a:gd name="T3" fmla="*/ 2147481088 h 2"/>
                <a:gd name="T4" fmla="*/ 2147481429 w 6"/>
                <a:gd name="T5" fmla="*/ 2147481088 h 2"/>
                <a:gd name="T6" fmla="*/ 2147481429 w 6"/>
                <a:gd name="T7" fmla="*/ 0 h 2"/>
                <a:gd name="T8" fmla="*/ 0 w 6"/>
                <a:gd name="T9" fmla="*/ 2147481088 h 2"/>
                <a:gd name="T10" fmla="*/ 0 60000 65536"/>
                <a:gd name="T11" fmla="*/ 0 60000 65536"/>
                <a:gd name="T12" fmla="*/ 0 60000 65536"/>
                <a:gd name="T13" fmla="*/ 0 60000 65536"/>
                <a:gd name="T14" fmla="*/ 0 60000 65536"/>
                <a:gd name="T15" fmla="*/ 0 w 6"/>
                <a:gd name="T16" fmla="*/ 0 h 2"/>
                <a:gd name="T17" fmla="*/ 6 w 6"/>
                <a:gd name="T18" fmla="*/ 2 h 2"/>
              </a:gdLst>
              <a:ahLst/>
              <a:cxnLst>
                <a:cxn ang="T10">
                  <a:pos x="T0" y="T1"/>
                </a:cxn>
                <a:cxn ang="T11">
                  <a:pos x="T2" y="T3"/>
                </a:cxn>
                <a:cxn ang="T12">
                  <a:pos x="T4" y="T5"/>
                </a:cxn>
                <a:cxn ang="T13">
                  <a:pos x="T6" y="T7"/>
                </a:cxn>
                <a:cxn ang="T14">
                  <a:pos x="T8" y="T9"/>
                </a:cxn>
              </a:cxnLst>
              <a:rect l="T15" t="T16" r="T17" b="T18"/>
              <a:pathLst>
                <a:path w="6" h="2">
                  <a:moveTo>
                    <a:pt x="0" y="2"/>
                  </a:moveTo>
                  <a:lnTo>
                    <a:pt x="4" y="2"/>
                  </a:lnTo>
                  <a:lnTo>
                    <a:pt x="6" y="2"/>
                  </a:lnTo>
                  <a:lnTo>
                    <a:pt x="4" y="0"/>
                  </a:lnTo>
                  <a:lnTo>
                    <a:pt x="0" y="2"/>
                  </a:lnTo>
                  <a:close/>
                </a:path>
              </a:pathLst>
            </a:custGeom>
            <a:solidFill>
              <a:srgbClr val="C0C0C0"/>
            </a:solidFill>
            <a:ln w="12700">
              <a:solidFill>
                <a:schemeClr val="bg1"/>
              </a:solidFill>
              <a:round/>
              <a:headEnd/>
              <a:tailEnd/>
            </a:ln>
          </p:spPr>
          <p:txBody>
            <a:bodyPr/>
            <a:lstStyle/>
            <a:p>
              <a:endParaRPr lang="en-GB"/>
            </a:p>
          </p:txBody>
        </p:sp>
        <p:sp>
          <p:nvSpPr>
            <p:cNvPr id="58952" name="Freeform 251"/>
            <p:cNvSpPr>
              <a:spLocks/>
            </p:cNvSpPr>
            <p:nvPr/>
          </p:nvSpPr>
          <p:spPr bwMode="auto">
            <a:xfrm>
              <a:off x="5222" y="2555"/>
              <a:ext cx="16" cy="16"/>
            </a:xfrm>
            <a:custGeom>
              <a:avLst/>
              <a:gdLst>
                <a:gd name="T0" fmla="*/ 2147481088 w 16"/>
                <a:gd name="T1" fmla="*/ 2147481088 h 16"/>
                <a:gd name="T2" fmla="*/ 2147481088 w 16"/>
                <a:gd name="T3" fmla="*/ 2147481088 h 16"/>
                <a:gd name="T4" fmla="*/ 2147481088 w 16"/>
                <a:gd name="T5" fmla="*/ 2147481088 h 16"/>
                <a:gd name="T6" fmla="*/ 2147481088 w 16"/>
                <a:gd name="T7" fmla="*/ 2147481088 h 16"/>
                <a:gd name="T8" fmla="*/ 2147481088 w 16"/>
                <a:gd name="T9" fmla="*/ 2147481088 h 16"/>
                <a:gd name="T10" fmla="*/ 0 w 16"/>
                <a:gd name="T11" fmla="*/ 2147481088 h 16"/>
                <a:gd name="T12" fmla="*/ 0 w 16"/>
                <a:gd name="T13" fmla="*/ 0 h 16"/>
                <a:gd name="T14" fmla="*/ 2147481088 w 16"/>
                <a:gd name="T15" fmla="*/ 2147481088 h 16"/>
                <a:gd name="T16" fmla="*/ 2147481088 w 16"/>
                <a:gd name="T17" fmla="*/ 2147481088 h 16"/>
                <a:gd name="T18" fmla="*/ 2147481088 w 16"/>
                <a:gd name="T19" fmla="*/ 214748108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2"/>
                  </a:moveTo>
                  <a:lnTo>
                    <a:pt x="14" y="14"/>
                  </a:lnTo>
                  <a:lnTo>
                    <a:pt x="12" y="16"/>
                  </a:lnTo>
                  <a:lnTo>
                    <a:pt x="8" y="14"/>
                  </a:lnTo>
                  <a:lnTo>
                    <a:pt x="4" y="12"/>
                  </a:lnTo>
                  <a:lnTo>
                    <a:pt x="0" y="4"/>
                  </a:lnTo>
                  <a:lnTo>
                    <a:pt x="0" y="0"/>
                  </a:lnTo>
                  <a:lnTo>
                    <a:pt x="8" y="4"/>
                  </a:lnTo>
                  <a:lnTo>
                    <a:pt x="14" y="8"/>
                  </a:lnTo>
                  <a:lnTo>
                    <a:pt x="16" y="12"/>
                  </a:lnTo>
                  <a:close/>
                </a:path>
              </a:pathLst>
            </a:custGeom>
            <a:solidFill>
              <a:srgbClr val="C0C0C0"/>
            </a:solidFill>
            <a:ln w="12700">
              <a:solidFill>
                <a:schemeClr val="bg1"/>
              </a:solidFill>
              <a:round/>
              <a:headEnd/>
              <a:tailEnd/>
            </a:ln>
          </p:spPr>
          <p:txBody>
            <a:bodyPr/>
            <a:lstStyle/>
            <a:p>
              <a:endParaRPr lang="en-GB"/>
            </a:p>
          </p:txBody>
        </p:sp>
        <p:sp>
          <p:nvSpPr>
            <p:cNvPr id="58953" name="Freeform 252"/>
            <p:cNvSpPr>
              <a:spLocks/>
            </p:cNvSpPr>
            <p:nvPr/>
          </p:nvSpPr>
          <p:spPr bwMode="auto">
            <a:xfrm>
              <a:off x="5300" y="2627"/>
              <a:ext cx="18" cy="12"/>
            </a:xfrm>
            <a:custGeom>
              <a:avLst/>
              <a:gdLst>
                <a:gd name="T0" fmla="*/ 2147481202 w 18"/>
                <a:gd name="T1" fmla="*/ 2147481429 h 12"/>
                <a:gd name="T2" fmla="*/ 2147481202 w 18"/>
                <a:gd name="T3" fmla="*/ 2147481429 h 12"/>
                <a:gd name="T4" fmla="*/ 2147481202 w 18"/>
                <a:gd name="T5" fmla="*/ 2147481429 h 12"/>
                <a:gd name="T6" fmla="*/ 0 w 18"/>
                <a:gd name="T7" fmla="*/ 2147481429 h 12"/>
                <a:gd name="T8" fmla="*/ 0 w 18"/>
                <a:gd name="T9" fmla="*/ 0 h 12"/>
                <a:gd name="T10" fmla="*/ 2147481202 w 18"/>
                <a:gd name="T11" fmla="*/ 0 h 12"/>
                <a:gd name="T12" fmla="*/ 2147481202 w 18"/>
                <a:gd name="T13" fmla="*/ 2147481429 h 12"/>
                <a:gd name="T14" fmla="*/ 2147481202 w 18"/>
                <a:gd name="T15" fmla="*/ 2147481429 h 12"/>
                <a:gd name="T16" fmla="*/ 2147481202 w 18"/>
                <a:gd name="T17" fmla="*/ 2147481429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2"/>
                <a:gd name="T29" fmla="*/ 18 w 18"/>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2">
                  <a:moveTo>
                    <a:pt x="18" y="12"/>
                  </a:moveTo>
                  <a:lnTo>
                    <a:pt x="10" y="12"/>
                  </a:lnTo>
                  <a:lnTo>
                    <a:pt x="4" y="8"/>
                  </a:lnTo>
                  <a:lnTo>
                    <a:pt x="0" y="2"/>
                  </a:lnTo>
                  <a:lnTo>
                    <a:pt x="0" y="0"/>
                  </a:lnTo>
                  <a:lnTo>
                    <a:pt x="6" y="0"/>
                  </a:lnTo>
                  <a:lnTo>
                    <a:pt x="12" y="4"/>
                  </a:lnTo>
                  <a:lnTo>
                    <a:pt x="16" y="6"/>
                  </a:lnTo>
                  <a:lnTo>
                    <a:pt x="18" y="12"/>
                  </a:lnTo>
                  <a:close/>
                </a:path>
              </a:pathLst>
            </a:custGeom>
            <a:solidFill>
              <a:srgbClr val="C0C0C0"/>
            </a:solidFill>
            <a:ln w="12700">
              <a:solidFill>
                <a:schemeClr val="bg1"/>
              </a:solidFill>
              <a:round/>
              <a:headEnd/>
              <a:tailEnd/>
            </a:ln>
          </p:spPr>
          <p:txBody>
            <a:bodyPr/>
            <a:lstStyle/>
            <a:p>
              <a:endParaRPr lang="en-GB"/>
            </a:p>
          </p:txBody>
        </p:sp>
        <p:sp>
          <p:nvSpPr>
            <p:cNvPr id="58954" name="Freeform 253"/>
            <p:cNvSpPr>
              <a:spLocks/>
            </p:cNvSpPr>
            <p:nvPr/>
          </p:nvSpPr>
          <p:spPr bwMode="auto">
            <a:xfrm>
              <a:off x="5270" y="2609"/>
              <a:ext cx="22" cy="12"/>
            </a:xfrm>
            <a:custGeom>
              <a:avLst/>
              <a:gdLst>
                <a:gd name="T0" fmla="*/ 2147481367 w 22"/>
                <a:gd name="T1" fmla="*/ 2147481429 h 12"/>
                <a:gd name="T2" fmla="*/ 2147481367 w 22"/>
                <a:gd name="T3" fmla="*/ 2147481429 h 12"/>
                <a:gd name="T4" fmla="*/ 2147481367 w 22"/>
                <a:gd name="T5" fmla="*/ 2147481429 h 12"/>
                <a:gd name="T6" fmla="*/ 2147481367 w 22"/>
                <a:gd name="T7" fmla="*/ 2147481429 h 12"/>
                <a:gd name="T8" fmla="*/ 2147481367 w 22"/>
                <a:gd name="T9" fmla="*/ 2147481429 h 12"/>
                <a:gd name="T10" fmla="*/ 0 w 22"/>
                <a:gd name="T11" fmla="*/ 2147481429 h 12"/>
                <a:gd name="T12" fmla="*/ 0 w 22"/>
                <a:gd name="T13" fmla="*/ 0 h 12"/>
                <a:gd name="T14" fmla="*/ 2147481367 w 22"/>
                <a:gd name="T15" fmla="*/ 0 h 12"/>
                <a:gd name="T16" fmla="*/ 2147481367 w 22"/>
                <a:gd name="T17" fmla="*/ 2147481429 h 12"/>
                <a:gd name="T18" fmla="*/ 2147481367 w 22"/>
                <a:gd name="T19" fmla="*/ 2147481429 h 12"/>
                <a:gd name="T20" fmla="*/ 2147481367 w 22"/>
                <a:gd name="T21" fmla="*/ 2147481429 h 12"/>
                <a:gd name="T22" fmla="*/ 2147481367 w 22"/>
                <a:gd name="T23" fmla="*/ 2147481429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2"/>
                <a:gd name="T38" fmla="*/ 22 w 22"/>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2">
                  <a:moveTo>
                    <a:pt x="22" y="8"/>
                  </a:moveTo>
                  <a:lnTo>
                    <a:pt x="20" y="12"/>
                  </a:lnTo>
                  <a:lnTo>
                    <a:pt x="16" y="12"/>
                  </a:lnTo>
                  <a:lnTo>
                    <a:pt x="6" y="10"/>
                  </a:lnTo>
                  <a:lnTo>
                    <a:pt x="2" y="6"/>
                  </a:lnTo>
                  <a:lnTo>
                    <a:pt x="0" y="2"/>
                  </a:lnTo>
                  <a:lnTo>
                    <a:pt x="0" y="0"/>
                  </a:lnTo>
                  <a:lnTo>
                    <a:pt x="2" y="0"/>
                  </a:lnTo>
                  <a:lnTo>
                    <a:pt x="10" y="2"/>
                  </a:lnTo>
                  <a:lnTo>
                    <a:pt x="18" y="4"/>
                  </a:lnTo>
                  <a:lnTo>
                    <a:pt x="20" y="6"/>
                  </a:lnTo>
                  <a:lnTo>
                    <a:pt x="22" y="8"/>
                  </a:lnTo>
                  <a:close/>
                </a:path>
              </a:pathLst>
            </a:custGeom>
            <a:solidFill>
              <a:srgbClr val="C0C0C0"/>
            </a:solidFill>
            <a:ln w="12700">
              <a:solidFill>
                <a:schemeClr val="bg1"/>
              </a:solidFill>
              <a:round/>
              <a:headEnd/>
              <a:tailEnd/>
            </a:ln>
          </p:spPr>
          <p:txBody>
            <a:bodyPr/>
            <a:lstStyle/>
            <a:p>
              <a:endParaRPr lang="en-GB"/>
            </a:p>
          </p:txBody>
        </p:sp>
        <p:sp>
          <p:nvSpPr>
            <p:cNvPr id="58955" name="Freeform 254"/>
            <p:cNvSpPr>
              <a:spLocks/>
            </p:cNvSpPr>
            <p:nvPr/>
          </p:nvSpPr>
          <p:spPr bwMode="auto">
            <a:xfrm>
              <a:off x="5222" y="2575"/>
              <a:ext cx="26" cy="22"/>
            </a:xfrm>
            <a:custGeom>
              <a:avLst/>
              <a:gdLst>
                <a:gd name="T0" fmla="*/ 2147481482 w 26"/>
                <a:gd name="T1" fmla="*/ 0 h 22"/>
                <a:gd name="T2" fmla="*/ 2147481482 w 26"/>
                <a:gd name="T3" fmla="*/ 2147481367 h 22"/>
                <a:gd name="T4" fmla="*/ 2147481482 w 26"/>
                <a:gd name="T5" fmla="*/ 2147481367 h 22"/>
                <a:gd name="T6" fmla="*/ 2147481482 w 26"/>
                <a:gd name="T7" fmla="*/ 2147481367 h 22"/>
                <a:gd name="T8" fmla="*/ 2147481482 w 26"/>
                <a:gd name="T9" fmla="*/ 2147481367 h 22"/>
                <a:gd name="T10" fmla="*/ 2147481482 w 26"/>
                <a:gd name="T11" fmla="*/ 2147481367 h 22"/>
                <a:gd name="T12" fmla="*/ 2147481482 w 26"/>
                <a:gd name="T13" fmla="*/ 2147481367 h 22"/>
                <a:gd name="T14" fmla="*/ 2147481482 w 26"/>
                <a:gd name="T15" fmla="*/ 2147481367 h 22"/>
                <a:gd name="T16" fmla="*/ 2147481482 w 26"/>
                <a:gd name="T17" fmla="*/ 2147481367 h 22"/>
                <a:gd name="T18" fmla="*/ 2147481482 w 26"/>
                <a:gd name="T19" fmla="*/ 2147481367 h 22"/>
                <a:gd name="T20" fmla="*/ 2147481482 w 26"/>
                <a:gd name="T21" fmla="*/ 2147481367 h 22"/>
                <a:gd name="T22" fmla="*/ 2147481482 w 26"/>
                <a:gd name="T23" fmla="*/ 2147481367 h 22"/>
                <a:gd name="T24" fmla="*/ 2147481482 w 26"/>
                <a:gd name="T25" fmla="*/ 2147481367 h 22"/>
                <a:gd name="T26" fmla="*/ 2147481482 w 26"/>
                <a:gd name="T27" fmla="*/ 2147481367 h 22"/>
                <a:gd name="T28" fmla="*/ 2147481482 w 26"/>
                <a:gd name="T29" fmla="*/ 2147481367 h 22"/>
                <a:gd name="T30" fmla="*/ 2147481482 w 26"/>
                <a:gd name="T31" fmla="*/ 2147481367 h 22"/>
                <a:gd name="T32" fmla="*/ 0 w 26"/>
                <a:gd name="T33" fmla="*/ 2147481367 h 22"/>
                <a:gd name="T34" fmla="*/ 0 w 26"/>
                <a:gd name="T35" fmla="*/ 2147481367 h 22"/>
                <a:gd name="T36" fmla="*/ 0 w 26"/>
                <a:gd name="T37" fmla="*/ 0 h 22"/>
                <a:gd name="T38" fmla="*/ 2147481482 w 26"/>
                <a:gd name="T39" fmla="*/ 0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22"/>
                <a:gd name="T62" fmla="*/ 26 w 26"/>
                <a:gd name="T63" fmla="*/ 22 h 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22">
                  <a:moveTo>
                    <a:pt x="6" y="0"/>
                  </a:moveTo>
                  <a:lnTo>
                    <a:pt x="6" y="4"/>
                  </a:lnTo>
                  <a:lnTo>
                    <a:pt x="8" y="6"/>
                  </a:lnTo>
                  <a:lnTo>
                    <a:pt x="16" y="10"/>
                  </a:lnTo>
                  <a:lnTo>
                    <a:pt x="22" y="14"/>
                  </a:lnTo>
                  <a:lnTo>
                    <a:pt x="26" y="16"/>
                  </a:lnTo>
                  <a:lnTo>
                    <a:pt x="26" y="18"/>
                  </a:lnTo>
                  <a:lnTo>
                    <a:pt x="24" y="22"/>
                  </a:lnTo>
                  <a:lnTo>
                    <a:pt x="22" y="22"/>
                  </a:lnTo>
                  <a:lnTo>
                    <a:pt x="18" y="20"/>
                  </a:lnTo>
                  <a:lnTo>
                    <a:pt x="16" y="16"/>
                  </a:lnTo>
                  <a:lnTo>
                    <a:pt x="12" y="16"/>
                  </a:lnTo>
                  <a:lnTo>
                    <a:pt x="12" y="14"/>
                  </a:lnTo>
                  <a:lnTo>
                    <a:pt x="10" y="10"/>
                  </a:lnTo>
                  <a:lnTo>
                    <a:pt x="6" y="10"/>
                  </a:lnTo>
                  <a:lnTo>
                    <a:pt x="6" y="6"/>
                  </a:lnTo>
                  <a:lnTo>
                    <a:pt x="0" y="6"/>
                  </a:lnTo>
                  <a:lnTo>
                    <a:pt x="0" y="2"/>
                  </a:lnTo>
                  <a:lnTo>
                    <a:pt x="0" y="0"/>
                  </a:lnTo>
                  <a:lnTo>
                    <a:pt x="6" y="0"/>
                  </a:lnTo>
                  <a:close/>
                </a:path>
              </a:pathLst>
            </a:custGeom>
            <a:solidFill>
              <a:srgbClr val="C0C0C0"/>
            </a:solidFill>
            <a:ln w="12700">
              <a:solidFill>
                <a:schemeClr val="bg1"/>
              </a:solidFill>
              <a:round/>
              <a:headEnd/>
              <a:tailEnd/>
            </a:ln>
          </p:spPr>
          <p:txBody>
            <a:bodyPr/>
            <a:lstStyle/>
            <a:p>
              <a:endParaRPr lang="en-GB"/>
            </a:p>
          </p:txBody>
        </p:sp>
        <p:sp>
          <p:nvSpPr>
            <p:cNvPr id="58956" name="Freeform 255"/>
            <p:cNvSpPr>
              <a:spLocks/>
            </p:cNvSpPr>
            <p:nvPr/>
          </p:nvSpPr>
          <p:spPr bwMode="auto">
            <a:xfrm>
              <a:off x="4580" y="2389"/>
              <a:ext cx="108" cy="146"/>
            </a:xfrm>
            <a:custGeom>
              <a:avLst/>
              <a:gdLst>
                <a:gd name="T0" fmla="*/ 2147481505 w 108"/>
                <a:gd name="T1" fmla="*/ 2147481214 h 146"/>
                <a:gd name="T2" fmla="*/ 2147481505 w 108"/>
                <a:gd name="T3" fmla="*/ 2147481214 h 146"/>
                <a:gd name="T4" fmla="*/ 2147481505 w 108"/>
                <a:gd name="T5" fmla="*/ 2147481214 h 146"/>
                <a:gd name="T6" fmla="*/ 2147481505 w 108"/>
                <a:gd name="T7" fmla="*/ 2147481214 h 146"/>
                <a:gd name="T8" fmla="*/ 2147481505 w 108"/>
                <a:gd name="T9" fmla="*/ 2147481214 h 146"/>
                <a:gd name="T10" fmla="*/ 2147481505 w 108"/>
                <a:gd name="T11" fmla="*/ 2147481214 h 146"/>
                <a:gd name="T12" fmla="*/ 2147481505 w 108"/>
                <a:gd name="T13" fmla="*/ 2147481214 h 146"/>
                <a:gd name="T14" fmla="*/ 2147481505 w 108"/>
                <a:gd name="T15" fmla="*/ 2147481214 h 146"/>
                <a:gd name="T16" fmla="*/ 2147481505 w 108"/>
                <a:gd name="T17" fmla="*/ 0 h 146"/>
                <a:gd name="T18" fmla="*/ 2147481505 w 108"/>
                <a:gd name="T19" fmla="*/ 2147481214 h 146"/>
                <a:gd name="T20" fmla="*/ 2147481505 w 108"/>
                <a:gd name="T21" fmla="*/ 2147481214 h 146"/>
                <a:gd name="T22" fmla="*/ 2147481505 w 108"/>
                <a:gd name="T23" fmla="*/ 2147481214 h 146"/>
                <a:gd name="T24" fmla="*/ 2147481505 w 108"/>
                <a:gd name="T25" fmla="*/ 2147481214 h 146"/>
                <a:gd name="T26" fmla="*/ 2147481505 w 108"/>
                <a:gd name="T27" fmla="*/ 2147481214 h 146"/>
                <a:gd name="T28" fmla="*/ 2147481505 w 108"/>
                <a:gd name="T29" fmla="*/ 2147481214 h 146"/>
                <a:gd name="T30" fmla="*/ 2147481505 w 108"/>
                <a:gd name="T31" fmla="*/ 2147481214 h 146"/>
                <a:gd name="T32" fmla="*/ 2147481505 w 108"/>
                <a:gd name="T33" fmla="*/ 2147481214 h 146"/>
                <a:gd name="T34" fmla="*/ 2147481505 w 108"/>
                <a:gd name="T35" fmla="*/ 2147481214 h 146"/>
                <a:gd name="T36" fmla="*/ 2147481505 w 108"/>
                <a:gd name="T37" fmla="*/ 2147481214 h 146"/>
                <a:gd name="T38" fmla="*/ 2147481505 w 108"/>
                <a:gd name="T39" fmla="*/ 2147481214 h 146"/>
                <a:gd name="T40" fmla="*/ 2147481505 w 108"/>
                <a:gd name="T41" fmla="*/ 2147481214 h 146"/>
                <a:gd name="T42" fmla="*/ 2147481505 w 108"/>
                <a:gd name="T43" fmla="*/ 2147481214 h 146"/>
                <a:gd name="T44" fmla="*/ 2147481505 w 108"/>
                <a:gd name="T45" fmla="*/ 2147481214 h 146"/>
                <a:gd name="T46" fmla="*/ 2147481505 w 108"/>
                <a:gd name="T47" fmla="*/ 2147481214 h 146"/>
                <a:gd name="T48" fmla="*/ 2147481505 w 108"/>
                <a:gd name="T49" fmla="*/ 2147481214 h 146"/>
                <a:gd name="T50" fmla="*/ 2147481505 w 108"/>
                <a:gd name="T51" fmla="*/ 2147481214 h 146"/>
                <a:gd name="T52" fmla="*/ 2147481505 w 108"/>
                <a:gd name="T53" fmla="*/ 2147481214 h 146"/>
                <a:gd name="T54" fmla="*/ 2147481505 w 108"/>
                <a:gd name="T55" fmla="*/ 2147481214 h 146"/>
                <a:gd name="T56" fmla="*/ 2147481505 w 108"/>
                <a:gd name="T57" fmla="*/ 2147481214 h 146"/>
                <a:gd name="T58" fmla="*/ 2147481505 w 108"/>
                <a:gd name="T59" fmla="*/ 2147481214 h 146"/>
                <a:gd name="T60" fmla="*/ 2147481505 w 108"/>
                <a:gd name="T61" fmla="*/ 2147481214 h 146"/>
                <a:gd name="T62" fmla="*/ 2147481505 w 108"/>
                <a:gd name="T63" fmla="*/ 2147481214 h 146"/>
                <a:gd name="T64" fmla="*/ 2147481505 w 108"/>
                <a:gd name="T65" fmla="*/ 2147481214 h 146"/>
                <a:gd name="T66" fmla="*/ 2147481505 w 108"/>
                <a:gd name="T67" fmla="*/ 2147481214 h 146"/>
                <a:gd name="T68" fmla="*/ 2147481505 w 108"/>
                <a:gd name="T69" fmla="*/ 2147481214 h 146"/>
                <a:gd name="T70" fmla="*/ 2147481505 w 108"/>
                <a:gd name="T71" fmla="*/ 2147481214 h 146"/>
                <a:gd name="T72" fmla="*/ 2147481505 w 108"/>
                <a:gd name="T73" fmla="*/ 2147481214 h 146"/>
                <a:gd name="T74" fmla="*/ 2147481505 w 108"/>
                <a:gd name="T75" fmla="*/ 2147481214 h 146"/>
                <a:gd name="T76" fmla="*/ 2147481505 w 108"/>
                <a:gd name="T77" fmla="*/ 2147481214 h 146"/>
                <a:gd name="T78" fmla="*/ 2147481505 w 108"/>
                <a:gd name="T79" fmla="*/ 2147481214 h 146"/>
                <a:gd name="T80" fmla="*/ 0 w 108"/>
                <a:gd name="T81" fmla="*/ 2147481214 h 146"/>
                <a:gd name="T82" fmla="*/ 0 w 108"/>
                <a:gd name="T83" fmla="*/ 2147481214 h 146"/>
                <a:gd name="T84" fmla="*/ 2147481505 w 108"/>
                <a:gd name="T85" fmla="*/ 2147481214 h 146"/>
                <a:gd name="T86" fmla="*/ 2147481505 w 108"/>
                <a:gd name="T87" fmla="*/ 2147481214 h 1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8"/>
                <a:gd name="T133" fmla="*/ 0 h 146"/>
                <a:gd name="T134" fmla="*/ 108 w 108"/>
                <a:gd name="T135" fmla="*/ 146 h 1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8" h="146">
                  <a:moveTo>
                    <a:pt x="14" y="50"/>
                  </a:moveTo>
                  <a:lnTo>
                    <a:pt x="14" y="30"/>
                  </a:lnTo>
                  <a:lnTo>
                    <a:pt x="18" y="28"/>
                  </a:lnTo>
                  <a:lnTo>
                    <a:pt x="20" y="24"/>
                  </a:lnTo>
                  <a:lnTo>
                    <a:pt x="26" y="16"/>
                  </a:lnTo>
                  <a:lnTo>
                    <a:pt x="30" y="10"/>
                  </a:lnTo>
                  <a:lnTo>
                    <a:pt x="34" y="8"/>
                  </a:lnTo>
                  <a:lnTo>
                    <a:pt x="38" y="6"/>
                  </a:lnTo>
                  <a:lnTo>
                    <a:pt x="40" y="6"/>
                  </a:lnTo>
                  <a:lnTo>
                    <a:pt x="42" y="8"/>
                  </a:lnTo>
                  <a:lnTo>
                    <a:pt x="46" y="10"/>
                  </a:lnTo>
                  <a:lnTo>
                    <a:pt x="66" y="14"/>
                  </a:lnTo>
                  <a:lnTo>
                    <a:pt x="86" y="16"/>
                  </a:lnTo>
                  <a:lnTo>
                    <a:pt x="90" y="14"/>
                  </a:lnTo>
                  <a:lnTo>
                    <a:pt x="94" y="14"/>
                  </a:lnTo>
                  <a:lnTo>
                    <a:pt x="98" y="8"/>
                  </a:lnTo>
                  <a:lnTo>
                    <a:pt x="102" y="2"/>
                  </a:lnTo>
                  <a:lnTo>
                    <a:pt x="108" y="0"/>
                  </a:lnTo>
                  <a:lnTo>
                    <a:pt x="108" y="6"/>
                  </a:lnTo>
                  <a:lnTo>
                    <a:pt x="98" y="18"/>
                  </a:lnTo>
                  <a:lnTo>
                    <a:pt x="92" y="24"/>
                  </a:lnTo>
                  <a:lnTo>
                    <a:pt x="88" y="26"/>
                  </a:lnTo>
                  <a:lnTo>
                    <a:pt x="82" y="26"/>
                  </a:lnTo>
                  <a:lnTo>
                    <a:pt x="76" y="26"/>
                  </a:lnTo>
                  <a:lnTo>
                    <a:pt x="70" y="24"/>
                  </a:lnTo>
                  <a:lnTo>
                    <a:pt x="28" y="24"/>
                  </a:lnTo>
                  <a:lnTo>
                    <a:pt x="24" y="26"/>
                  </a:lnTo>
                  <a:lnTo>
                    <a:pt x="24" y="28"/>
                  </a:lnTo>
                  <a:lnTo>
                    <a:pt x="22" y="36"/>
                  </a:lnTo>
                  <a:lnTo>
                    <a:pt x="24" y="42"/>
                  </a:lnTo>
                  <a:lnTo>
                    <a:pt x="26" y="50"/>
                  </a:lnTo>
                  <a:lnTo>
                    <a:pt x="30" y="56"/>
                  </a:lnTo>
                  <a:lnTo>
                    <a:pt x="36" y="58"/>
                  </a:lnTo>
                  <a:lnTo>
                    <a:pt x="38" y="58"/>
                  </a:lnTo>
                  <a:lnTo>
                    <a:pt x="40" y="56"/>
                  </a:lnTo>
                  <a:lnTo>
                    <a:pt x="44" y="54"/>
                  </a:lnTo>
                  <a:lnTo>
                    <a:pt x="50" y="50"/>
                  </a:lnTo>
                  <a:lnTo>
                    <a:pt x="58" y="48"/>
                  </a:lnTo>
                  <a:lnTo>
                    <a:pt x="68" y="46"/>
                  </a:lnTo>
                  <a:lnTo>
                    <a:pt x="74" y="44"/>
                  </a:lnTo>
                  <a:lnTo>
                    <a:pt x="80" y="44"/>
                  </a:lnTo>
                  <a:lnTo>
                    <a:pt x="78" y="46"/>
                  </a:lnTo>
                  <a:lnTo>
                    <a:pt x="74" y="48"/>
                  </a:lnTo>
                  <a:lnTo>
                    <a:pt x="68" y="52"/>
                  </a:lnTo>
                  <a:lnTo>
                    <a:pt x="60" y="54"/>
                  </a:lnTo>
                  <a:lnTo>
                    <a:pt x="54" y="60"/>
                  </a:lnTo>
                  <a:lnTo>
                    <a:pt x="46" y="70"/>
                  </a:lnTo>
                  <a:lnTo>
                    <a:pt x="48" y="70"/>
                  </a:lnTo>
                  <a:lnTo>
                    <a:pt x="50" y="76"/>
                  </a:lnTo>
                  <a:lnTo>
                    <a:pt x="52" y="82"/>
                  </a:lnTo>
                  <a:lnTo>
                    <a:pt x="58" y="90"/>
                  </a:lnTo>
                  <a:lnTo>
                    <a:pt x="58" y="106"/>
                  </a:lnTo>
                  <a:lnTo>
                    <a:pt x="60" y="110"/>
                  </a:lnTo>
                  <a:lnTo>
                    <a:pt x="64" y="112"/>
                  </a:lnTo>
                  <a:lnTo>
                    <a:pt x="70" y="112"/>
                  </a:lnTo>
                  <a:lnTo>
                    <a:pt x="70" y="114"/>
                  </a:lnTo>
                  <a:lnTo>
                    <a:pt x="64" y="118"/>
                  </a:lnTo>
                  <a:lnTo>
                    <a:pt x="58" y="122"/>
                  </a:lnTo>
                  <a:lnTo>
                    <a:pt x="54" y="126"/>
                  </a:lnTo>
                  <a:lnTo>
                    <a:pt x="48" y="126"/>
                  </a:lnTo>
                  <a:lnTo>
                    <a:pt x="34" y="98"/>
                  </a:lnTo>
                  <a:lnTo>
                    <a:pt x="36" y="94"/>
                  </a:lnTo>
                  <a:lnTo>
                    <a:pt x="38" y="90"/>
                  </a:lnTo>
                  <a:lnTo>
                    <a:pt x="36" y="84"/>
                  </a:lnTo>
                  <a:lnTo>
                    <a:pt x="30" y="86"/>
                  </a:lnTo>
                  <a:lnTo>
                    <a:pt x="26" y="84"/>
                  </a:lnTo>
                  <a:lnTo>
                    <a:pt x="24" y="114"/>
                  </a:lnTo>
                  <a:lnTo>
                    <a:pt x="24" y="128"/>
                  </a:lnTo>
                  <a:lnTo>
                    <a:pt x="22" y="136"/>
                  </a:lnTo>
                  <a:lnTo>
                    <a:pt x="20" y="142"/>
                  </a:lnTo>
                  <a:lnTo>
                    <a:pt x="16" y="144"/>
                  </a:lnTo>
                  <a:lnTo>
                    <a:pt x="10" y="146"/>
                  </a:lnTo>
                  <a:lnTo>
                    <a:pt x="8" y="144"/>
                  </a:lnTo>
                  <a:lnTo>
                    <a:pt x="6" y="144"/>
                  </a:lnTo>
                  <a:lnTo>
                    <a:pt x="6" y="140"/>
                  </a:lnTo>
                  <a:lnTo>
                    <a:pt x="6" y="130"/>
                  </a:lnTo>
                  <a:lnTo>
                    <a:pt x="8" y="124"/>
                  </a:lnTo>
                  <a:lnTo>
                    <a:pt x="10" y="118"/>
                  </a:lnTo>
                  <a:lnTo>
                    <a:pt x="12" y="110"/>
                  </a:lnTo>
                  <a:lnTo>
                    <a:pt x="12" y="102"/>
                  </a:lnTo>
                  <a:lnTo>
                    <a:pt x="4" y="102"/>
                  </a:lnTo>
                  <a:lnTo>
                    <a:pt x="0" y="100"/>
                  </a:lnTo>
                  <a:lnTo>
                    <a:pt x="0" y="96"/>
                  </a:lnTo>
                  <a:lnTo>
                    <a:pt x="0" y="84"/>
                  </a:lnTo>
                  <a:lnTo>
                    <a:pt x="4" y="70"/>
                  </a:lnTo>
                  <a:lnTo>
                    <a:pt x="10" y="58"/>
                  </a:lnTo>
                  <a:lnTo>
                    <a:pt x="14" y="48"/>
                  </a:lnTo>
                  <a:lnTo>
                    <a:pt x="14" y="50"/>
                  </a:lnTo>
                  <a:close/>
                </a:path>
              </a:pathLst>
            </a:custGeom>
            <a:solidFill>
              <a:srgbClr val="C0C0C0"/>
            </a:solidFill>
            <a:ln w="12700">
              <a:solidFill>
                <a:schemeClr val="bg1"/>
              </a:solidFill>
              <a:round/>
              <a:headEnd/>
              <a:tailEnd/>
            </a:ln>
          </p:spPr>
          <p:txBody>
            <a:bodyPr/>
            <a:lstStyle/>
            <a:p>
              <a:endParaRPr lang="en-GB"/>
            </a:p>
          </p:txBody>
        </p:sp>
        <p:sp>
          <p:nvSpPr>
            <p:cNvPr id="58957" name="Freeform 256"/>
            <p:cNvSpPr>
              <a:spLocks/>
            </p:cNvSpPr>
            <p:nvPr/>
          </p:nvSpPr>
          <p:spPr bwMode="auto">
            <a:xfrm>
              <a:off x="4488" y="2335"/>
              <a:ext cx="16" cy="16"/>
            </a:xfrm>
            <a:custGeom>
              <a:avLst/>
              <a:gdLst>
                <a:gd name="T0" fmla="*/ 2147481088 w 16"/>
                <a:gd name="T1" fmla="*/ 0 h 16"/>
                <a:gd name="T2" fmla="*/ 2147481088 w 16"/>
                <a:gd name="T3" fmla="*/ 2147481088 h 16"/>
                <a:gd name="T4" fmla="*/ 2147481088 w 16"/>
                <a:gd name="T5" fmla="*/ 2147481088 h 16"/>
                <a:gd name="T6" fmla="*/ 2147481088 w 16"/>
                <a:gd name="T7" fmla="*/ 2147481088 h 16"/>
                <a:gd name="T8" fmla="*/ 2147481088 w 16"/>
                <a:gd name="T9" fmla="*/ 2147481088 h 16"/>
                <a:gd name="T10" fmla="*/ 2147481088 w 16"/>
                <a:gd name="T11" fmla="*/ 2147481088 h 16"/>
                <a:gd name="T12" fmla="*/ 2147481088 w 16"/>
                <a:gd name="T13" fmla="*/ 2147481088 h 16"/>
                <a:gd name="T14" fmla="*/ 2147481088 w 16"/>
                <a:gd name="T15" fmla="*/ 2147481088 h 16"/>
                <a:gd name="T16" fmla="*/ 2147481088 w 16"/>
                <a:gd name="T17" fmla="*/ 2147481088 h 16"/>
                <a:gd name="T18" fmla="*/ 0 w 16"/>
                <a:gd name="T19" fmla="*/ 2147481088 h 16"/>
                <a:gd name="T20" fmla="*/ 2147481088 w 16"/>
                <a:gd name="T21" fmla="*/ 0 h 16"/>
                <a:gd name="T22" fmla="*/ 2147481088 w 1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6"/>
                <a:gd name="T38" fmla="*/ 16 w 1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6">
                  <a:moveTo>
                    <a:pt x="10" y="0"/>
                  </a:moveTo>
                  <a:lnTo>
                    <a:pt x="12" y="4"/>
                  </a:lnTo>
                  <a:lnTo>
                    <a:pt x="16" y="8"/>
                  </a:lnTo>
                  <a:lnTo>
                    <a:pt x="16" y="12"/>
                  </a:lnTo>
                  <a:lnTo>
                    <a:pt x="12" y="10"/>
                  </a:lnTo>
                  <a:lnTo>
                    <a:pt x="8" y="8"/>
                  </a:lnTo>
                  <a:lnTo>
                    <a:pt x="8" y="12"/>
                  </a:lnTo>
                  <a:lnTo>
                    <a:pt x="10" y="14"/>
                  </a:lnTo>
                  <a:lnTo>
                    <a:pt x="8" y="16"/>
                  </a:lnTo>
                  <a:lnTo>
                    <a:pt x="0" y="10"/>
                  </a:lnTo>
                  <a:lnTo>
                    <a:pt x="8" y="0"/>
                  </a:lnTo>
                  <a:lnTo>
                    <a:pt x="10" y="0"/>
                  </a:lnTo>
                  <a:close/>
                </a:path>
              </a:pathLst>
            </a:custGeom>
            <a:solidFill>
              <a:srgbClr val="C0C0C0"/>
            </a:solidFill>
            <a:ln w="12700">
              <a:solidFill>
                <a:schemeClr val="bg1"/>
              </a:solidFill>
              <a:round/>
              <a:headEnd/>
              <a:tailEnd/>
            </a:ln>
          </p:spPr>
          <p:txBody>
            <a:bodyPr/>
            <a:lstStyle/>
            <a:p>
              <a:endParaRPr lang="en-GB"/>
            </a:p>
          </p:txBody>
        </p:sp>
        <p:sp>
          <p:nvSpPr>
            <p:cNvPr id="58958" name="Freeform 257"/>
            <p:cNvSpPr>
              <a:spLocks/>
            </p:cNvSpPr>
            <p:nvPr/>
          </p:nvSpPr>
          <p:spPr bwMode="auto">
            <a:xfrm>
              <a:off x="5136" y="2479"/>
              <a:ext cx="32" cy="38"/>
            </a:xfrm>
            <a:custGeom>
              <a:avLst/>
              <a:gdLst>
                <a:gd name="T0" fmla="*/ 2147481088 w 32"/>
                <a:gd name="T1" fmla="*/ 2147481250 h 38"/>
                <a:gd name="T2" fmla="*/ 2147481088 w 32"/>
                <a:gd name="T3" fmla="*/ 2147481250 h 38"/>
                <a:gd name="T4" fmla="*/ 2147481088 w 32"/>
                <a:gd name="T5" fmla="*/ 2147481250 h 38"/>
                <a:gd name="T6" fmla="*/ 2147481088 w 32"/>
                <a:gd name="T7" fmla="*/ 2147481250 h 38"/>
                <a:gd name="T8" fmla="*/ 2147481088 w 32"/>
                <a:gd name="T9" fmla="*/ 2147481250 h 38"/>
                <a:gd name="T10" fmla="*/ 2147481088 w 32"/>
                <a:gd name="T11" fmla="*/ 2147481250 h 38"/>
                <a:gd name="T12" fmla="*/ 2147481088 w 32"/>
                <a:gd name="T13" fmla="*/ 2147481250 h 38"/>
                <a:gd name="T14" fmla="*/ 2147481088 w 32"/>
                <a:gd name="T15" fmla="*/ 2147481250 h 38"/>
                <a:gd name="T16" fmla="*/ 0 w 32"/>
                <a:gd name="T17" fmla="*/ 2147481250 h 38"/>
                <a:gd name="T18" fmla="*/ 0 w 32"/>
                <a:gd name="T19" fmla="*/ 0 h 38"/>
                <a:gd name="T20" fmla="*/ 2147481088 w 32"/>
                <a:gd name="T21" fmla="*/ 2147481250 h 38"/>
                <a:gd name="T22" fmla="*/ 2147481088 w 32"/>
                <a:gd name="T23" fmla="*/ 2147481250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38"/>
                <a:gd name="T38" fmla="*/ 32 w 32"/>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38">
                  <a:moveTo>
                    <a:pt x="32" y="28"/>
                  </a:moveTo>
                  <a:lnTo>
                    <a:pt x="32" y="38"/>
                  </a:lnTo>
                  <a:lnTo>
                    <a:pt x="28" y="38"/>
                  </a:lnTo>
                  <a:lnTo>
                    <a:pt x="24" y="34"/>
                  </a:lnTo>
                  <a:lnTo>
                    <a:pt x="22" y="28"/>
                  </a:lnTo>
                  <a:lnTo>
                    <a:pt x="20" y="20"/>
                  </a:lnTo>
                  <a:lnTo>
                    <a:pt x="16" y="16"/>
                  </a:lnTo>
                  <a:lnTo>
                    <a:pt x="6" y="10"/>
                  </a:lnTo>
                  <a:lnTo>
                    <a:pt x="0" y="6"/>
                  </a:lnTo>
                  <a:lnTo>
                    <a:pt x="0" y="0"/>
                  </a:lnTo>
                  <a:lnTo>
                    <a:pt x="16" y="14"/>
                  </a:lnTo>
                  <a:lnTo>
                    <a:pt x="32" y="28"/>
                  </a:lnTo>
                  <a:close/>
                </a:path>
              </a:pathLst>
            </a:custGeom>
            <a:solidFill>
              <a:srgbClr val="C0C0C0"/>
            </a:solidFill>
            <a:ln w="12700">
              <a:solidFill>
                <a:schemeClr val="bg1"/>
              </a:solidFill>
              <a:round/>
              <a:headEnd/>
              <a:tailEnd/>
            </a:ln>
          </p:spPr>
          <p:txBody>
            <a:bodyPr/>
            <a:lstStyle/>
            <a:p>
              <a:endParaRPr lang="en-GB"/>
            </a:p>
          </p:txBody>
        </p:sp>
        <p:sp>
          <p:nvSpPr>
            <p:cNvPr id="58959" name="Freeform 258"/>
            <p:cNvSpPr>
              <a:spLocks/>
            </p:cNvSpPr>
            <p:nvPr/>
          </p:nvSpPr>
          <p:spPr bwMode="auto">
            <a:xfrm>
              <a:off x="4702" y="2483"/>
              <a:ext cx="20" cy="18"/>
            </a:xfrm>
            <a:custGeom>
              <a:avLst/>
              <a:gdLst>
                <a:gd name="T0" fmla="*/ 2147481293 w 20"/>
                <a:gd name="T1" fmla="*/ 2147481202 h 18"/>
                <a:gd name="T2" fmla="*/ 2147481293 w 20"/>
                <a:gd name="T3" fmla="*/ 2147481202 h 18"/>
                <a:gd name="T4" fmla="*/ 2147481293 w 20"/>
                <a:gd name="T5" fmla="*/ 2147481202 h 18"/>
                <a:gd name="T6" fmla="*/ 2147481293 w 20"/>
                <a:gd name="T7" fmla="*/ 2147481202 h 18"/>
                <a:gd name="T8" fmla="*/ 2147481293 w 20"/>
                <a:gd name="T9" fmla="*/ 2147481202 h 18"/>
                <a:gd name="T10" fmla="*/ 2147481293 w 20"/>
                <a:gd name="T11" fmla="*/ 2147481202 h 18"/>
                <a:gd name="T12" fmla="*/ 2147481293 w 20"/>
                <a:gd name="T13" fmla="*/ 2147481202 h 18"/>
                <a:gd name="T14" fmla="*/ 0 w 20"/>
                <a:gd name="T15" fmla="*/ 2147481202 h 18"/>
                <a:gd name="T16" fmla="*/ 0 w 20"/>
                <a:gd name="T17" fmla="*/ 2147481202 h 18"/>
                <a:gd name="T18" fmla="*/ 2147481293 w 20"/>
                <a:gd name="T19" fmla="*/ 0 h 18"/>
                <a:gd name="T20" fmla="*/ 2147481293 w 20"/>
                <a:gd name="T21" fmla="*/ 2147481202 h 18"/>
                <a:gd name="T22" fmla="*/ 2147481293 w 20"/>
                <a:gd name="T23" fmla="*/ 214748120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8"/>
                <a:gd name="T38" fmla="*/ 20 w 20"/>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8">
                  <a:moveTo>
                    <a:pt x="18" y="4"/>
                  </a:moveTo>
                  <a:lnTo>
                    <a:pt x="20" y="8"/>
                  </a:lnTo>
                  <a:lnTo>
                    <a:pt x="20" y="12"/>
                  </a:lnTo>
                  <a:lnTo>
                    <a:pt x="20" y="14"/>
                  </a:lnTo>
                  <a:lnTo>
                    <a:pt x="18" y="16"/>
                  </a:lnTo>
                  <a:lnTo>
                    <a:pt x="12" y="18"/>
                  </a:lnTo>
                  <a:lnTo>
                    <a:pt x="4" y="14"/>
                  </a:lnTo>
                  <a:lnTo>
                    <a:pt x="0" y="10"/>
                  </a:lnTo>
                  <a:lnTo>
                    <a:pt x="0" y="6"/>
                  </a:lnTo>
                  <a:lnTo>
                    <a:pt x="12" y="0"/>
                  </a:lnTo>
                  <a:lnTo>
                    <a:pt x="20" y="6"/>
                  </a:lnTo>
                  <a:lnTo>
                    <a:pt x="18" y="4"/>
                  </a:lnTo>
                  <a:close/>
                </a:path>
              </a:pathLst>
            </a:custGeom>
            <a:solidFill>
              <a:srgbClr val="C0C0C0"/>
            </a:solidFill>
            <a:ln w="12700">
              <a:solidFill>
                <a:schemeClr val="bg1"/>
              </a:solidFill>
              <a:round/>
              <a:headEnd/>
              <a:tailEnd/>
            </a:ln>
          </p:spPr>
          <p:txBody>
            <a:bodyPr/>
            <a:lstStyle/>
            <a:p>
              <a:endParaRPr lang="en-GB"/>
            </a:p>
          </p:txBody>
        </p:sp>
        <p:sp>
          <p:nvSpPr>
            <p:cNvPr id="58960" name="Freeform 259"/>
            <p:cNvSpPr>
              <a:spLocks/>
            </p:cNvSpPr>
            <p:nvPr/>
          </p:nvSpPr>
          <p:spPr bwMode="auto">
            <a:xfrm>
              <a:off x="4676" y="2459"/>
              <a:ext cx="10" cy="6"/>
            </a:xfrm>
            <a:custGeom>
              <a:avLst/>
              <a:gdLst>
                <a:gd name="T0" fmla="*/ 2147481293 w 10"/>
                <a:gd name="T1" fmla="*/ 0 h 6"/>
                <a:gd name="T2" fmla="*/ 2147481293 w 10"/>
                <a:gd name="T3" fmla="*/ 2147481429 h 6"/>
                <a:gd name="T4" fmla="*/ 2147481293 w 10"/>
                <a:gd name="T5" fmla="*/ 2147481429 h 6"/>
                <a:gd name="T6" fmla="*/ 2147481293 w 10"/>
                <a:gd name="T7" fmla="*/ 2147481429 h 6"/>
                <a:gd name="T8" fmla="*/ 0 w 10"/>
                <a:gd name="T9" fmla="*/ 2147481429 h 6"/>
                <a:gd name="T10" fmla="*/ 2147481293 w 10"/>
                <a:gd name="T11" fmla="*/ 0 h 6"/>
                <a:gd name="T12" fmla="*/ 2147481293 w 10"/>
                <a:gd name="T13" fmla="*/ 0 h 6"/>
                <a:gd name="T14" fmla="*/ 0 60000 65536"/>
                <a:gd name="T15" fmla="*/ 0 60000 65536"/>
                <a:gd name="T16" fmla="*/ 0 60000 65536"/>
                <a:gd name="T17" fmla="*/ 0 60000 65536"/>
                <a:gd name="T18" fmla="*/ 0 60000 65536"/>
                <a:gd name="T19" fmla="*/ 0 60000 65536"/>
                <a:gd name="T20" fmla="*/ 0 60000 65536"/>
                <a:gd name="T21" fmla="*/ 0 w 10"/>
                <a:gd name="T22" fmla="*/ 0 h 6"/>
                <a:gd name="T23" fmla="*/ 10 w 1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6">
                  <a:moveTo>
                    <a:pt x="10" y="0"/>
                  </a:moveTo>
                  <a:lnTo>
                    <a:pt x="8" y="4"/>
                  </a:lnTo>
                  <a:lnTo>
                    <a:pt x="4" y="6"/>
                  </a:lnTo>
                  <a:lnTo>
                    <a:pt x="2" y="4"/>
                  </a:lnTo>
                  <a:lnTo>
                    <a:pt x="0" y="2"/>
                  </a:lnTo>
                  <a:lnTo>
                    <a:pt x="6" y="0"/>
                  </a:lnTo>
                  <a:lnTo>
                    <a:pt x="10" y="0"/>
                  </a:lnTo>
                  <a:close/>
                </a:path>
              </a:pathLst>
            </a:custGeom>
            <a:solidFill>
              <a:srgbClr val="C0C0C0"/>
            </a:solidFill>
            <a:ln w="12700">
              <a:solidFill>
                <a:schemeClr val="bg1"/>
              </a:solidFill>
              <a:round/>
              <a:headEnd/>
              <a:tailEnd/>
            </a:ln>
          </p:spPr>
          <p:txBody>
            <a:bodyPr/>
            <a:lstStyle/>
            <a:p>
              <a:endParaRPr lang="en-GB"/>
            </a:p>
          </p:txBody>
        </p:sp>
        <p:sp>
          <p:nvSpPr>
            <p:cNvPr id="58961" name="Freeform 260"/>
            <p:cNvSpPr>
              <a:spLocks/>
            </p:cNvSpPr>
            <p:nvPr/>
          </p:nvSpPr>
          <p:spPr bwMode="auto">
            <a:xfrm>
              <a:off x="4220" y="993"/>
              <a:ext cx="56" cy="16"/>
            </a:xfrm>
            <a:custGeom>
              <a:avLst/>
              <a:gdLst>
                <a:gd name="T0" fmla="*/ 2147481527 w 56"/>
                <a:gd name="T1" fmla="*/ 2147481088 h 16"/>
                <a:gd name="T2" fmla="*/ 2147481527 w 56"/>
                <a:gd name="T3" fmla="*/ 2147481088 h 16"/>
                <a:gd name="T4" fmla="*/ 2147481527 w 56"/>
                <a:gd name="T5" fmla="*/ 2147481088 h 16"/>
                <a:gd name="T6" fmla="*/ 2147481527 w 56"/>
                <a:gd name="T7" fmla="*/ 2147481088 h 16"/>
                <a:gd name="T8" fmla="*/ 2147481527 w 56"/>
                <a:gd name="T9" fmla="*/ 2147481088 h 16"/>
                <a:gd name="T10" fmla="*/ 0 w 56"/>
                <a:gd name="T11" fmla="*/ 0 h 16"/>
                <a:gd name="T12" fmla="*/ 2147481527 w 56"/>
                <a:gd name="T13" fmla="*/ 0 h 16"/>
                <a:gd name="T14" fmla="*/ 2147481527 w 56"/>
                <a:gd name="T15" fmla="*/ 2147481088 h 16"/>
                <a:gd name="T16" fmla="*/ 2147481527 w 56"/>
                <a:gd name="T17" fmla="*/ 2147481088 h 16"/>
                <a:gd name="T18" fmla="*/ 2147481527 w 56"/>
                <a:gd name="T19" fmla="*/ 2147481088 h 16"/>
                <a:gd name="T20" fmla="*/ 2147481527 w 56"/>
                <a:gd name="T21" fmla="*/ 2147481088 h 16"/>
                <a:gd name="T22" fmla="*/ 2147481527 w 56"/>
                <a:gd name="T23" fmla="*/ 2147481088 h 16"/>
                <a:gd name="T24" fmla="*/ 2147481527 w 56"/>
                <a:gd name="T25" fmla="*/ 2147481088 h 16"/>
                <a:gd name="T26" fmla="*/ 2147481527 w 56"/>
                <a:gd name="T27" fmla="*/ 2147481088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
                <a:gd name="T43" fmla="*/ 0 h 16"/>
                <a:gd name="T44" fmla="*/ 56 w 5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 h="16">
                  <a:moveTo>
                    <a:pt x="46" y="16"/>
                  </a:moveTo>
                  <a:lnTo>
                    <a:pt x="34" y="16"/>
                  </a:lnTo>
                  <a:lnTo>
                    <a:pt x="20" y="12"/>
                  </a:lnTo>
                  <a:lnTo>
                    <a:pt x="6" y="8"/>
                  </a:lnTo>
                  <a:lnTo>
                    <a:pt x="2" y="4"/>
                  </a:lnTo>
                  <a:lnTo>
                    <a:pt x="0" y="0"/>
                  </a:lnTo>
                  <a:lnTo>
                    <a:pt x="8" y="0"/>
                  </a:lnTo>
                  <a:lnTo>
                    <a:pt x="20" y="4"/>
                  </a:lnTo>
                  <a:lnTo>
                    <a:pt x="32" y="4"/>
                  </a:lnTo>
                  <a:lnTo>
                    <a:pt x="44" y="6"/>
                  </a:lnTo>
                  <a:lnTo>
                    <a:pt x="50" y="6"/>
                  </a:lnTo>
                  <a:lnTo>
                    <a:pt x="56" y="8"/>
                  </a:lnTo>
                  <a:lnTo>
                    <a:pt x="52" y="14"/>
                  </a:lnTo>
                  <a:lnTo>
                    <a:pt x="46" y="16"/>
                  </a:lnTo>
                  <a:close/>
                </a:path>
              </a:pathLst>
            </a:custGeom>
            <a:solidFill>
              <a:schemeClr val="hlink"/>
            </a:solidFill>
            <a:ln w="12700">
              <a:solidFill>
                <a:schemeClr val="bg1"/>
              </a:solidFill>
              <a:round/>
              <a:headEnd/>
              <a:tailEnd/>
            </a:ln>
          </p:spPr>
          <p:txBody>
            <a:bodyPr/>
            <a:lstStyle/>
            <a:p>
              <a:endParaRPr lang="en-GB"/>
            </a:p>
          </p:txBody>
        </p:sp>
        <p:sp>
          <p:nvSpPr>
            <p:cNvPr id="58962" name="Freeform 261"/>
            <p:cNvSpPr>
              <a:spLocks/>
            </p:cNvSpPr>
            <p:nvPr/>
          </p:nvSpPr>
          <p:spPr bwMode="auto">
            <a:xfrm>
              <a:off x="4718" y="1057"/>
              <a:ext cx="40" cy="14"/>
            </a:xfrm>
            <a:custGeom>
              <a:avLst/>
              <a:gdLst>
                <a:gd name="T0" fmla="*/ 2147481293 w 40"/>
                <a:gd name="T1" fmla="*/ 2147481527 h 14"/>
                <a:gd name="T2" fmla="*/ 2147481293 w 40"/>
                <a:gd name="T3" fmla="*/ 2147481527 h 14"/>
                <a:gd name="T4" fmla="*/ 2147481293 w 40"/>
                <a:gd name="T5" fmla="*/ 2147481527 h 14"/>
                <a:gd name="T6" fmla="*/ 2147481293 w 40"/>
                <a:gd name="T7" fmla="*/ 2147481527 h 14"/>
                <a:gd name="T8" fmla="*/ 2147481293 w 40"/>
                <a:gd name="T9" fmla="*/ 2147481527 h 14"/>
                <a:gd name="T10" fmla="*/ 0 w 40"/>
                <a:gd name="T11" fmla="*/ 2147481527 h 14"/>
                <a:gd name="T12" fmla="*/ 2147481293 w 40"/>
                <a:gd name="T13" fmla="*/ 2147481527 h 14"/>
                <a:gd name="T14" fmla="*/ 2147481293 w 40"/>
                <a:gd name="T15" fmla="*/ 2147481527 h 14"/>
                <a:gd name="T16" fmla="*/ 2147481293 w 40"/>
                <a:gd name="T17" fmla="*/ 0 h 14"/>
                <a:gd name="T18" fmla="*/ 2147481293 w 40"/>
                <a:gd name="T19" fmla="*/ 0 h 14"/>
                <a:gd name="T20" fmla="*/ 2147481293 w 40"/>
                <a:gd name="T21" fmla="*/ 2147481527 h 14"/>
                <a:gd name="T22" fmla="*/ 2147481293 w 40"/>
                <a:gd name="T23" fmla="*/ 2147481527 h 14"/>
                <a:gd name="T24" fmla="*/ 2147481293 w 40"/>
                <a:gd name="T25" fmla="*/ 2147481527 h 14"/>
                <a:gd name="T26" fmla="*/ 2147481293 w 40"/>
                <a:gd name="T27" fmla="*/ 214748152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4"/>
                <a:gd name="T44" fmla="*/ 40 w 40"/>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4">
                  <a:moveTo>
                    <a:pt x="20" y="10"/>
                  </a:moveTo>
                  <a:lnTo>
                    <a:pt x="14" y="12"/>
                  </a:lnTo>
                  <a:lnTo>
                    <a:pt x="10" y="14"/>
                  </a:lnTo>
                  <a:lnTo>
                    <a:pt x="6" y="14"/>
                  </a:lnTo>
                  <a:lnTo>
                    <a:pt x="2" y="12"/>
                  </a:lnTo>
                  <a:lnTo>
                    <a:pt x="0" y="8"/>
                  </a:lnTo>
                  <a:lnTo>
                    <a:pt x="2" y="6"/>
                  </a:lnTo>
                  <a:lnTo>
                    <a:pt x="8" y="2"/>
                  </a:lnTo>
                  <a:lnTo>
                    <a:pt x="16" y="0"/>
                  </a:lnTo>
                  <a:lnTo>
                    <a:pt x="24" y="0"/>
                  </a:lnTo>
                  <a:lnTo>
                    <a:pt x="30" y="4"/>
                  </a:lnTo>
                  <a:lnTo>
                    <a:pt x="40" y="10"/>
                  </a:lnTo>
                  <a:lnTo>
                    <a:pt x="30" y="12"/>
                  </a:lnTo>
                  <a:lnTo>
                    <a:pt x="20" y="10"/>
                  </a:lnTo>
                  <a:close/>
                </a:path>
              </a:pathLst>
            </a:custGeom>
            <a:solidFill>
              <a:schemeClr val="hlink"/>
            </a:solidFill>
            <a:ln w="12700">
              <a:solidFill>
                <a:schemeClr val="bg1"/>
              </a:solidFill>
              <a:round/>
              <a:headEnd/>
              <a:tailEnd/>
            </a:ln>
          </p:spPr>
          <p:txBody>
            <a:bodyPr/>
            <a:lstStyle/>
            <a:p>
              <a:endParaRPr lang="en-GB"/>
            </a:p>
          </p:txBody>
        </p:sp>
        <p:sp>
          <p:nvSpPr>
            <p:cNvPr id="58963" name="Freeform 262"/>
            <p:cNvSpPr>
              <a:spLocks/>
            </p:cNvSpPr>
            <p:nvPr/>
          </p:nvSpPr>
          <p:spPr bwMode="auto">
            <a:xfrm>
              <a:off x="4604" y="1365"/>
              <a:ext cx="128" cy="158"/>
            </a:xfrm>
            <a:custGeom>
              <a:avLst/>
              <a:gdLst>
                <a:gd name="T0" fmla="*/ 0 w 128"/>
                <a:gd name="T1" fmla="*/ 0 h 158"/>
                <a:gd name="T2" fmla="*/ 2147481088 w 128"/>
                <a:gd name="T3" fmla="*/ 2147481282 h 158"/>
                <a:gd name="T4" fmla="*/ 2147481088 w 128"/>
                <a:gd name="T5" fmla="*/ 2147481282 h 158"/>
                <a:gd name="T6" fmla="*/ 2147481088 w 128"/>
                <a:gd name="T7" fmla="*/ 2147481282 h 158"/>
                <a:gd name="T8" fmla="*/ 2147481088 w 128"/>
                <a:gd name="T9" fmla="*/ 2147481282 h 158"/>
                <a:gd name="T10" fmla="*/ 2147481088 w 128"/>
                <a:gd name="T11" fmla="*/ 2147481282 h 158"/>
                <a:gd name="T12" fmla="*/ 2147481088 w 128"/>
                <a:gd name="T13" fmla="*/ 2147481282 h 158"/>
                <a:gd name="T14" fmla="*/ 2147481088 w 128"/>
                <a:gd name="T15" fmla="*/ 2147481282 h 158"/>
                <a:gd name="T16" fmla="*/ 2147481088 w 128"/>
                <a:gd name="T17" fmla="*/ 2147481282 h 158"/>
                <a:gd name="T18" fmla="*/ 2147481088 w 128"/>
                <a:gd name="T19" fmla="*/ 2147481282 h 158"/>
                <a:gd name="T20" fmla="*/ 2147481088 w 128"/>
                <a:gd name="T21" fmla="*/ 2147481282 h 158"/>
                <a:gd name="T22" fmla="*/ 2147481088 w 128"/>
                <a:gd name="T23" fmla="*/ 2147481282 h 158"/>
                <a:gd name="T24" fmla="*/ 2147481088 w 128"/>
                <a:gd name="T25" fmla="*/ 2147481282 h 158"/>
                <a:gd name="T26" fmla="*/ 2147481088 w 128"/>
                <a:gd name="T27" fmla="*/ 2147481282 h 158"/>
                <a:gd name="T28" fmla="*/ 2147481088 w 128"/>
                <a:gd name="T29" fmla="*/ 2147481282 h 158"/>
                <a:gd name="T30" fmla="*/ 2147481088 w 128"/>
                <a:gd name="T31" fmla="*/ 2147481282 h 158"/>
                <a:gd name="T32" fmla="*/ 2147481088 w 128"/>
                <a:gd name="T33" fmla="*/ 2147481282 h 158"/>
                <a:gd name="T34" fmla="*/ 2147481088 w 128"/>
                <a:gd name="T35" fmla="*/ 2147481282 h 158"/>
                <a:gd name="T36" fmla="*/ 2147481088 w 128"/>
                <a:gd name="T37" fmla="*/ 2147481282 h 158"/>
                <a:gd name="T38" fmla="*/ 2147481088 w 128"/>
                <a:gd name="T39" fmla="*/ 2147481282 h 158"/>
                <a:gd name="T40" fmla="*/ 2147481088 w 128"/>
                <a:gd name="T41" fmla="*/ 2147481282 h 158"/>
                <a:gd name="T42" fmla="*/ 2147481088 w 128"/>
                <a:gd name="T43" fmla="*/ 2147481282 h 158"/>
                <a:gd name="T44" fmla="*/ 2147481088 w 128"/>
                <a:gd name="T45" fmla="*/ 2147481282 h 158"/>
                <a:gd name="T46" fmla="*/ 2147481088 w 128"/>
                <a:gd name="T47" fmla="*/ 2147481282 h 158"/>
                <a:gd name="T48" fmla="*/ 2147481088 w 128"/>
                <a:gd name="T49" fmla="*/ 2147481282 h 158"/>
                <a:gd name="T50" fmla="*/ 2147481088 w 128"/>
                <a:gd name="T51" fmla="*/ 2147481282 h 158"/>
                <a:gd name="T52" fmla="*/ 2147481088 w 128"/>
                <a:gd name="T53" fmla="*/ 2147481282 h 158"/>
                <a:gd name="T54" fmla="*/ 2147481088 w 128"/>
                <a:gd name="T55" fmla="*/ 2147481282 h 158"/>
                <a:gd name="T56" fmla="*/ 2147481088 w 128"/>
                <a:gd name="T57" fmla="*/ 2147481282 h 158"/>
                <a:gd name="T58" fmla="*/ 2147481088 w 128"/>
                <a:gd name="T59" fmla="*/ 2147481282 h 158"/>
                <a:gd name="T60" fmla="*/ 2147481088 w 128"/>
                <a:gd name="T61" fmla="*/ 2147481282 h 158"/>
                <a:gd name="T62" fmla="*/ 0 w 128"/>
                <a:gd name="T63" fmla="*/ 0 h 1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
                <a:gd name="T97" fmla="*/ 0 h 158"/>
                <a:gd name="T98" fmla="*/ 128 w 128"/>
                <a:gd name="T99" fmla="*/ 158 h 1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 h="158">
                  <a:moveTo>
                    <a:pt x="0" y="0"/>
                  </a:moveTo>
                  <a:lnTo>
                    <a:pt x="106" y="98"/>
                  </a:lnTo>
                  <a:lnTo>
                    <a:pt x="102" y="96"/>
                  </a:lnTo>
                  <a:lnTo>
                    <a:pt x="98" y="96"/>
                  </a:lnTo>
                  <a:lnTo>
                    <a:pt x="94" y="94"/>
                  </a:lnTo>
                  <a:lnTo>
                    <a:pt x="88" y="92"/>
                  </a:lnTo>
                  <a:lnTo>
                    <a:pt x="84" y="94"/>
                  </a:lnTo>
                  <a:lnTo>
                    <a:pt x="82" y="98"/>
                  </a:lnTo>
                  <a:lnTo>
                    <a:pt x="84" y="106"/>
                  </a:lnTo>
                  <a:lnTo>
                    <a:pt x="88" y="114"/>
                  </a:lnTo>
                  <a:lnTo>
                    <a:pt x="94" y="122"/>
                  </a:lnTo>
                  <a:lnTo>
                    <a:pt x="100" y="128"/>
                  </a:lnTo>
                  <a:lnTo>
                    <a:pt x="116" y="140"/>
                  </a:lnTo>
                  <a:lnTo>
                    <a:pt x="128" y="148"/>
                  </a:lnTo>
                  <a:lnTo>
                    <a:pt x="120" y="148"/>
                  </a:lnTo>
                  <a:lnTo>
                    <a:pt x="116" y="146"/>
                  </a:lnTo>
                  <a:lnTo>
                    <a:pt x="110" y="144"/>
                  </a:lnTo>
                  <a:lnTo>
                    <a:pt x="110" y="158"/>
                  </a:lnTo>
                  <a:lnTo>
                    <a:pt x="102" y="150"/>
                  </a:lnTo>
                  <a:lnTo>
                    <a:pt x="94" y="140"/>
                  </a:lnTo>
                  <a:lnTo>
                    <a:pt x="82" y="122"/>
                  </a:lnTo>
                  <a:lnTo>
                    <a:pt x="70" y="102"/>
                  </a:lnTo>
                  <a:lnTo>
                    <a:pt x="58" y="82"/>
                  </a:lnTo>
                  <a:lnTo>
                    <a:pt x="48" y="68"/>
                  </a:lnTo>
                  <a:lnTo>
                    <a:pt x="36" y="54"/>
                  </a:lnTo>
                  <a:lnTo>
                    <a:pt x="26" y="46"/>
                  </a:lnTo>
                  <a:lnTo>
                    <a:pt x="14" y="38"/>
                  </a:lnTo>
                  <a:lnTo>
                    <a:pt x="10" y="34"/>
                  </a:lnTo>
                  <a:lnTo>
                    <a:pt x="6" y="30"/>
                  </a:lnTo>
                  <a:lnTo>
                    <a:pt x="4" y="24"/>
                  </a:lnTo>
                  <a:lnTo>
                    <a:pt x="2" y="18"/>
                  </a:lnTo>
                  <a:lnTo>
                    <a:pt x="0" y="0"/>
                  </a:lnTo>
                  <a:close/>
                </a:path>
              </a:pathLst>
            </a:custGeom>
            <a:solidFill>
              <a:srgbClr val="C0C0C0"/>
            </a:solidFill>
            <a:ln w="12700">
              <a:solidFill>
                <a:schemeClr val="bg1"/>
              </a:solidFill>
              <a:round/>
              <a:headEnd/>
              <a:tailEnd/>
            </a:ln>
          </p:spPr>
          <p:txBody>
            <a:bodyPr/>
            <a:lstStyle/>
            <a:p>
              <a:endParaRPr lang="en-GB"/>
            </a:p>
          </p:txBody>
        </p:sp>
        <p:sp>
          <p:nvSpPr>
            <p:cNvPr id="58964" name="Freeform 263"/>
            <p:cNvSpPr>
              <a:spLocks/>
            </p:cNvSpPr>
            <p:nvPr/>
          </p:nvSpPr>
          <p:spPr bwMode="auto">
            <a:xfrm>
              <a:off x="2938" y="1599"/>
              <a:ext cx="36" cy="26"/>
            </a:xfrm>
            <a:custGeom>
              <a:avLst/>
              <a:gdLst>
                <a:gd name="T0" fmla="*/ 2147481202 w 36"/>
                <a:gd name="T1" fmla="*/ 0 h 26"/>
                <a:gd name="T2" fmla="*/ 2147481202 w 36"/>
                <a:gd name="T3" fmla="*/ 2147481482 h 26"/>
                <a:gd name="T4" fmla="*/ 2147481202 w 36"/>
                <a:gd name="T5" fmla="*/ 2147481482 h 26"/>
                <a:gd name="T6" fmla="*/ 2147481202 w 36"/>
                <a:gd name="T7" fmla="*/ 2147481482 h 26"/>
                <a:gd name="T8" fmla="*/ 0 w 36"/>
                <a:gd name="T9" fmla="*/ 2147481482 h 26"/>
                <a:gd name="T10" fmla="*/ 2147481202 w 36"/>
                <a:gd name="T11" fmla="*/ 2147481482 h 26"/>
                <a:gd name="T12" fmla="*/ 2147481202 w 36"/>
                <a:gd name="T13" fmla="*/ 2147481482 h 26"/>
                <a:gd name="T14" fmla="*/ 2147481202 w 36"/>
                <a:gd name="T15" fmla="*/ 2147481482 h 26"/>
                <a:gd name="T16" fmla="*/ 2147481202 w 36"/>
                <a:gd name="T17" fmla="*/ 2147481482 h 26"/>
                <a:gd name="T18" fmla="*/ 2147481202 w 36"/>
                <a:gd name="T19" fmla="*/ 2147481482 h 26"/>
                <a:gd name="T20" fmla="*/ 2147481202 w 36"/>
                <a:gd name="T21" fmla="*/ 2147481482 h 26"/>
                <a:gd name="T22" fmla="*/ 2147481202 w 36"/>
                <a:gd name="T23" fmla="*/ 2147481482 h 26"/>
                <a:gd name="T24" fmla="*/ 2147481202 w 36"/>
                <a:gd name="T25" fmla="*/ 2147481482 h 26"/>
                <a:gd name="T26" fmla="*/ 2147481202 w 36"/>
                <a:gd name="T27" fmla="*/ 0 h 26"/>
                <a:gd name="T28" fmla="*/ 2147481202 w 3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26"/>
                <a:gd name="T47" fmla="*/ 36 w 36"/>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26">
                  <a:moveTo>
                    <a:pt x="30" y="0"/>
                  </a:moveTo>
                  <a:lnTo>
                    <a:pt x="12" y="2"/>
                  </a:lnTo>
                  <a:lnTo>
                    <a:pt x="4" y="4"/>
                  </a:lnTo>
                  <a:lnTo>
                    <a:pt x="2" y="6"/>
                  </a:lnTo>
                  <a:lnTo>
                    <a:pt x="0" y="8"/>
                  </a:lnTo>
                  <a:lnTo>
                    <a:pt x="2" y="12"/>
                  </a:lnTo>
                  <a:lnTo>
                    <a:pt x="2" y="14"/>
                  </a:lnTo>
                  <a:lnTo>
                    <a:pt x="6" y="16"/>
                  </a:lnTo>
                  <a:lnTo>
                    <a:pt x="6" y="26"/>
                  </a:lnTo>
                  <a:lnTo>
                    <a:pt x="14" y="24"/>
                  </a:lnTo>
                  <a:lnTo>
                    <a:pt x="22" y="20"/>
                  </a:lnTo>
                  <a:lnTo>
                    <a:pt x="36" y="8"/>
                  </a:lnTo>
                  <a:lnTo>
                    <a:pt x="32" y="6"/>
                  </a:lnTo>
                  <a:lnTo>
                    <a:pt x="28" y="0"/>
                  </a:lnTo>
                  <a:lnTo>
                    <a:pt x="30" y="0"/>
                  </a:lnTo>
                  <a:close/>
                </a:path>
              </a:pathLst>
            </a:custGeom>
            <a:solidFill>
              <a:srgbClr val="C0C0C0"/>
            </a:solidFill>
            <a:ln w="12700">
              <a:solidFill>
                <a:schemeClr val="bg1"/>
              </a:solidFill>
              <a:round/>
              <a:headEnd/>
              <a:tailEnd/>
            </a:ln>
          </p:spPr>
          <p:txBody>
            <a:bodyPr/>
            <a:lstStyle/>
            <a:p>
              <a:endParaRPr lang="en-GB"/>
            </a:p>
          </p:txBody>
        </p:sp>
        <p:sp>
          <p:nvSpPr>
            <p:cNvPr id="58965" name="Freeform 264"/>
            <p:cNvSpPr>
              <a:spLocks/>
            </p:cNvSpPr>
            <p:nvPr/>
          </p:nvSpPr>
          <p:spPr bwMode="auto">
            <a:xfrm>
              <a:off x="4010" y="1869"/>
              <a:ext cx="56" cy="30"/>
            </a:xfrm>
            <a:custGeom>
              <a:avLst/>
              <a:gdLst>
                <a:gd name="T0" fmla="*/ 2147481527 w 56"/>
                <a:gd name="T1" fmla="*/ 2147481566 h 30"/>
                <a:gd name="T2" fmla="*/ 2147481527 w 56"/>
                <a:gd name="T3" fmla="*/ 2147481566 h 30"/>
                <a:gd name="T4" fmla="*/ 2147481527 w 56"/>
                <a:gd name="T5" fmla="*/ 2147481566 h 30"/>
                <a:gd name="T6" fmla="*/ 2147481527 w 56"/>
                <a:gd name="T7" fmla="*/ 2147481566 h 30"/>
                <a:gd name="T8" fmla="*/ 2147481527 w 56"/>
                <a:gd name="T9" fmla="*/ 0 h 30"/>
                <a:gd name="T10" fmla="*/ 2147481527 w 56"/>
                <a:gd name="T11" fmla="*/ 2147481566 h 30"/>
                <a:gd name="T12" fmla="*/ 2147481527 w 56"/>
                <a:gd name="T13" fmla="*/ 2147481566 h 30"/>
                <a:gd name="T14" fmla="*/ 2147481527 w 56"/>
                <a:gd name="T15" fmla="*/ 2147481566 h 30"/>
                <a:gd name="T16" fmla="*/ 0 w 56"/>
                <a:gd name="T17" fmla="*/ 2147481566 h 30"/>
                <a:gd name="T18" fmla="*/ 2147481527 w 56"/>
                <a:gd name="T19" fmla="*/ 2147481566 h 30"/>
                <a:gd name="T20" fmla="*/ 2147481527 w 56"/>
                <a:gd name="T21" fmla="*/ 2147481566 h 30"/>
                <a:gd name="T22" fmla="*/ 2147481527 w 56"/>
                <a:gd name="T23" fmla="*/ 2147481566 h 30"/>
                <a:gd name="T24" fmla="*/ 2147481527 w 56"/>
                <a:gd name="T25" fmla="*/ 2147481566 h 30"/>
                <a:gd name="T26" fmla="*/ 2147481527 w 56"/>
                <a:gd name="T27" fmla="*/ 2147481566 h 30"/>
                <a:gd name="T28" fmla="*/ 2147481527 w 56"/>
                <a:gd name="T29" fmla="*/ 2147481566 h 30"/>
                <a:gd name="T30" fmla="*/ 2147481527 w 56"/>
                <a:gd name="T31" fmla="*/ 2147481566 h 30"/>
                <a:gd name="T32" fmla="*/ 2147481527 w 56"/>
                <a:gd name="T33" fmla="*/ 2147481566 h 30"/>
                <a:gd name="T34" fmla="*/ 2147481527 w 56"/>
                <a:gd name="T35" fmla="*/ 2147481566 h 30"/>
                <a:gd name="T36" fmla="*/ 2147481527 w 56"/>
                <a:gd name="T37" fmla="*/ 2147481566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30"/>
                <a:gd name="T59" fmla="*/ 56 w 56"/>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30">
                  <a:moveTo>
                    <a:pt x="54" y="22"/>
                  </a:moveTo>
                  <a:lnTo>
                    <a:pt x="48" y="16"/>
                  </a:lnTo>
                  <a:lnTo>
                    <a:pt x="38" y="8"/>
                  </a:lnTo>
                  <a:lnTo>
                    <a:pt x="28" y="2"/>
                  </a:lnTo>
                  <a:lnTo>
                    <a:pt x="16" y="0"/>
                  </a:lnTo>
                  <a:lnTo>
                    <a:pt x="12" y="2"/>
                  </a:lnTo>
                  <a:lnTo>
                    <a:pt x="8" y="6"/>
                  </a:lnTo>
                  <a:lnTo>
                    <a:pt x="4" y="12"/>
                  </a:lnTo>
                  <a:lnTo>
                    <a:pt x="0" y="16"/>
                  </a:lnTo>
                  <a:lnTo>
                    <a:pt x="2" y="20"/>
                  </a:lnTo>
                  <a:lnTo>
                    <a:pt x="6" y="26"/>
                  </a:lnTo>
                  <a:lnTo>
                    <a:pt x="10" y="30"/>
                  </a:lnTo>
                  <a:lnTo>
                    <a:pt x="16" y="30"/>
                  </a:lnTo>
                  <a:lnTo>
                    <a:pt x="38" y="30"/>
                  </a:lnTo>
                  <a:lnTo>
                    <a:pt x="44" y="30"/>
                  </a:lnTo>
                  <a:lnTo>
                    <a:pt x="50" y="28"/>
                  </a:lnTo>
                  <a:lnTo>
                    <a:pt x="54" y="24"/>
                  </a:lnTo>
                  <a:lnTo>
                    <a:pt x="56" y="20"/>
                  </a:lnTo>
                  <a:lnTo>
                    <a:pt x="54" y="22"/>
                  </a:lnTo>
                  <a:close/>
                </a:path>
              </a:pathLst>
            </a:custGeom>
            <a:solidFill>
              <a:srgbClr val="C0C0C0"/>
            </a:solidFill>
            <a:ln w="12700">
              <a:solidFill>
                <a:schemeClr val="bg1"/>
              </a:solidFill>
              <a:round/>
              <a:headEnd/>
              <a:tailEnd/>
            </a:ln>
          </p:spPr>
          <p:txBody>
            <a:bodyPr/>
            <a:lstStyle/>
            <a:p>
              <a:endParaRPr lang="en-GB"/>
            </a:p>
          </p:txBody>
        </p:sp>
        <p:sp>
          <p:nvSpPr>
            <p:cNvPr id="58966" name="Freeform 265"/>
            <p:cNvSpPr>
              <a:spLocks/>
            </p:cNvSpPr>
            <p:nvPr/>
          </p:nvSpPr>
          <p:spPr bwMode="auto">
            <a:xfrm>
              <a:off x="3102" y="1743"/>
              <a:ext cx="20" cy="32"/>
            </a:xfrm>
            <a:custGeom>
              <a:avLst/>
              <a:gdLst>
                <a:gd name="T0" fmla="*/ 0 w 20"/>
                <a:gd name="T1" fmla="*/ 2147481088 h 32"/>
                <a:gd name="T2" fmla="*/ 2147481293 w 20"/>
                <a:gd name="T3" fmla="*/ 0 h 32"/>
                <a:gd name="T4" fmla="*/ 2147481293 w 20"/>
                <a:gd name="T5" fmla="*/ 2147481088 h 32"/>
                <a:gd name="T6" fmla="*/ 2147481293 w 20"/>
                <a:gd name="T7" fmla="*/ 2147481088 h 32"/>
                <a:gd name="T8" fmla="*/ 2147481293 w 20"/>
                <a:gd name="T9" fmla="*/ 2147481088 h 32"/>
                <a:gd name="T10" fmla="*/ 2147481293 w 20"/>
                <a:gd name="T11" fmla="*/ 2147481088 h 32"/>
                <a:gd name="T12" fmla="*/ 2147481293 w 20"/>
                <a:gd name="T13" fmla="*/ 2147481088 h 32"/>
                <a:gd name="T14" fmla="*/ 2147481293 w 20"/>
                <a:gd name="T15" fmla="*/ 2147481088 h 32"/>
                <a:gd name="T16" fmla="*/ 2147481293 w 20"/>
                <a:gd name="T17" fmla="*/ 2147481088 h 32"/>
                <a:gd name="T18" fmla="*/ 2147481293 w 20"/>
                <a:gd name="T19" fmla="*/ 2147481088 h 32"/>
                <a:gd name="T20" fmla="*/ 0 w 20"/>
                <a:gd name="T21" fmla="*/ 2147481088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32"/>
                <a:gd name="T35" fmla="*/ 20 w 20"/>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32">
                  <a:moveTo>
                    <a:pt x="0" y="32"/>
                  </a:moveTo>
                  <a:lnTo>
                    <a:pt x="8" y="0"/>
                  </a:lnTo>
                  <a:lnTo>
                    <a:pt x="20" y="4"/>
                  </a:lnTo>
                  <a:lnTo>
                    <a:pt x="16" y="14"/>
                  </a:lnTo>
                  <a:lnTo>
                    <a:pt x="12" y="16"/>
                  </a:lnTo>
                  <a:lnTo>
                    <a:pt x="8" y="16"/>
                  </a:lnTo>
                  <a:lnTo>
                    <a:pt x="10" y="20"/>
                  </a:lnTo>
                  <a:lnTo>
                    <a:pt x="12" y="22"/>
                  </a:lnTo>
                  <a:lnTo>
                    <a:pt x="10" y="28"/>
                  </a:lnTo>
                  <a:lnTo>
                    <a:pt x="6" y="32"/>
                  </a:lnTo>
                  <a:lnTo>
                    <a:pt x="0" y="32"/>
                  </a:lnTo>
                  <a:close/>
                </a:path>
              </a:pathLst>
            </a:custGeom>
            <a:solidFill>
              <a:srgbClr val="EB4347"/>
            </a:solidFill>
            <a:ln w="12700">
              <a:solidFill>
                <a:schemeClr val="bg1"/>
              </a:solidFill>
              <a:round/>
              <a:headEnd/>
              <a:tailEnd/>
            </a:ln>
          </p:spPr>
          <p:txBody>
            <a:bodyPr/>
            <a:lstStyle/>
            <a:p>
              <a:endParaRPr lang="en-GB"/>
            </a:p>
          </p:txBody>
        </p:sp>
        <p:sp>
          <p:nvSpPr>
            <p:cNvPr id="58967" name="Freeform 266"/>
            <p:cNvSpPr>
              <a:spLocks/>
            </p:cNvSpPr>
            <p:nvPr/>
          </p:nvSpPr>
          <p:spPr bwMode="auto">
            <a:xfrm>
              <a:off x="3100" y="1785"/>
              <a:ext cx="10" cy="22"/>
            </a:xfrm>
            <a:custGeom>
              <a:avLst/>
              <a:gdLst>
                <a:gd name="T0" fmla="*/ 2147481293 w 10"/>
                <a:gd name="T1" fmla="*/ 2147481367 h 22"/>
                <a:gd name="T2" fmla="*/ 2147481293 w 10"/>
                <a:gd name="T3" fmla="*/ 0 h 22"/>
                <a:gd name="T4" fmla="*/ 2147481293 w 10"/>
                <a:gd name="T5" fmla="*/ 0 h 22"/>
                <a:gd name="T6" fmla="*/ 0 w 10"/>
                <a:gd name="T7" fmla="*/ 2147481367 h 22"/>
                <a:gd name="T8" fmla="*/ 2147481293 w 10"/>
                <a:gd name="T9" fmla="*/ 2147481367 h 22"/>
                <a:gd name="T10" fmla="*/ 2147481293 w 10"/>
                <a:gd name="T11" fmla="*/ 2147481367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8" y="22"/>
                  </a:moveTo>
                  <a:lnTo>
                    <a:pt x="8" y="0"/>
                  </a:lnTo>
                  <a:lnTo>
                    <a:pt x="4" y="0"/>
                  </a:lnTo>
                  <a:lnTo>
                    <a:pt x="0" y="20"/>
                  </a:lnTo>
                  <a:lnTo>
                    <a:pt x="10" y="20"/>
                  </a:lnTo>
                  <a:lnTo>
                    <a:pt x="8" y="22"/>
                  </a:lnTo>
                  <a:close/>
                </a:path>
              </a:pathLst>
            </a:custGeom>
            <a:solidFill>
              <a:schemeClr val="hlink"/>
            </a:solidFill>
            <a:ln w="12700">
              <a:solidFill>
                <a:schemeClr val="bg1"/>
              </a:solidFill>
              <a:round/>
              <a:headEnd/>
              <a:tailEnd/>
            </a:ln>
          </p:spPr>
          <p:txBody>
            <a:bodyPr/>
            <a:lstStyle/>
            <a:p>
              <a:endParaRPr lang="en-GB"/>
            </a:p>
          </p:txBody>
        </p:sp>
        <p:sp>
          <p:nvSpPr>
            <p:cNvPr id="58968" name="Freeform 267"/>
            <p:cNvSpPr>
              <a:spLocks/>
            </p:cNvSpPr>
            <p:nvPr/>
          </p:nvSpPr>
          <p:spPr bwMode="auto">
            <a:xfrm>
              <a:off x="3242" y="1647"/>
              <a:ext cx="24" cy="14"/>
            </a:xfrm>
            <a:custGeom>
              <a:avLst/>
              <a:gdLst>
                <a:gd name="T0" fmla="*/ 0 w 24"/>
                <a:gd name="T1" fmla="*/ 2147481527 h 14"/>
                <a:gd name="T2" fmla="*/ 2147481429 w 24"/>
                <a:gd name="T3" fmla="*/ 0 h 14"/>
                <a:gd name="T4" fmla="*/ 2147481429 w 24"/>
                <a:gd name="T5" fmla="*/ 2147481527 h 14"/>
                <a:gd name="T6" fmla="*/ 2147481429 w 24"/>
                <a:gd name="T7" fmla="*/ 2147481527 h 14"/>
                <a:gd name="T8" fmla="*/ 2147481429 w 24"/>
                <a:gd name="T9" fmla="*/ 2147481527 h 14"/>
                <a:gd name="T10" fmla="*/ 2147481429 w 24"/>
                <a:gd name="T11" fmla="*/ 2147481527 h 14"/>
                <a:gd name="T12" fmla="*/ 2147481429 w 24"/>
                <a:gd name="T13" fmla="*/ 2147481527 h 14"/>
                <a:gd name="T14" fmla="*/ 0 w 24"/>
                <a:gd name="T15" fmla="*/ 2147481527 h 14"/>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14"/>
                <a:gd name="T26" fmla="*/ 24 w 2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14">
                  <a:moveTo>
                    <a:pt x="0" y="2"/>
                  </a:moveTo>
                  <a:lnTo>
                    <a:pt x="8" y="0"/>
                  </a:lnTo>
                  <a:lnTo>
                    <a:pt x="14" y="4"/>
                  </a:lnTo>
                  <a:lnTo>
                    <a:pt x="24" y="12"/>
                  </a:lnTo>
                  <a:lnTo>
                    <a:pt x="16" y="14"/>
                  </a:lnTo>
                  <a:lnTo>
                    <a:pt x="12" y="12"/>
                  </a:lnTo>
                  <a:lnTo>
                    <a:pt x="6" y="10"/>
                  </a:lnTo>
                  <a:lnTo>
                    <a:pt x="0" y="2"/>
                  </a:lnTo>
                  <a:close/>
                </a:path>
              </a:pathLst>
            </a:custGeom>
            <a:solidFill>
              <a:srgbClr val="C0C0C0"/>
            </a:solidFill>
            <a:ln w="12700">
              <a:solidFill>
                <a:schemeClr val="bg1"/>
              </a:solidFill>
              <a:round/>
              <a:headEnd/>
              <a:tailEnd/>
            </a:ln>
          </p:spPr>
          <p:txBody>
            <a:bodyPr/>
            <a:lstStyle/>
            <a:p>
              <a:endParaRPr lang="en-GB"/>
            </a:p>
          </p:txBody>
        </p:sp>
        <p:sp>
          <p:nvSpPr>
            <p:cNvPr id="58969" name="Freeform 268"/>
            <p:cNvSpPr>
              <a:spLocks/>
            </p:cNvSpPr>
            <p:nvPr/>
          </p:nvSpPr>
          <p:spPr bwMode="auto">
            <a:xfrm>
              <a:off x="4268" y="1964"/>
              <a:ext cx="145" cy="288"/>
            </a:xfrm>
            <a:custGeom>
              <a:avLst/>
              <a:gdLst>
                <a:gd name="T0" fmla="*/ 0 w 145"/>
                <a:gd name="T1" fmla="*/ 2147481202 h 288"/>
                <a:gd name="T2" fmla="*/ 2147481208 w 145"/>
                <a:gd name="T3" fmla="*/ 2147481202 h 288"/>
                <a:gd name="T4" fmla="*/ 2147481208 w 145"/>
                <a:gd name="T5" fmla="*/ 2147481202 h 288"/>
                <a:gd name="T6" fmla="*/ 2147481208 w 145"/>
                <a:gd name="T7" fmla="*/ 2147481202 h 288"/>
                <a:gd name="T8" fmla="*/ 2147481208 w 145"/>
                <a:gd name="T9" fmla="*/ 2147481202 h 288"/>
                <a:gd name="T10" fmla="*/ 2147481208 w 145"/>
                <a:gd name="T11" fmla="*/ 2147481202 h 288"/>
                <a:gd name="T12" fmla="*/ 2147481208 w 145"/>
                <a:gd name="T13" fmla="*/ 0 h 288"/>
                <a:gd name="T14" fmla="*/ 2147481208 w 145"/>
                <a:gd name="T15" fmla="*/ 2147481202 h 288"/>
                <a:gd name="T16" fmla="*/ 2147481208 w 145"/>
                <a:gd name="T17" fmla="*/ 2147481202 h 288"/>
                <a:gd name="T18" fmla="*/ 2147481208 w 145"/>
                <a:gd name="T19" fmla="*/ 2147481202 h 288"/>
                <a:gd name="T20" fmla="*/ 2147481208 w 145"/>
                <a:gd name="T21" fmla="*/ 2147481202 h 288"/>
                <a:gd name="T22" fmla="*/ 2147481208 w 145"/>
                <a:gd name="T23" fmla="*/ 2147481202 h 288"/>
                <a:gd name="T24" fmla="*/ 2147481208 w 145"/>
                <a:gd name="T25" fmla="*/ 2147481202 h 288"/>
                <a:gd name="T26" fmla="*/ 2147481208 w 145"/>
                <a:gd name="T27" fmla="*/ 2147481202 h 288"/>
                <a:gd name="T28" fmla="*/ 2147481208 w 145"/>
                <a:gd name="T29" fmla="*/ 2147481202 h 288"/>
                <a:gd name="T30" fmla="*/ 2147481208 w 145"/>
                <a:gd name="T31" fmla="*/ 2147481202 h 288"/>
                <a:gd name="T32" fmla="*/ 2147481208 w 145"/>
                <a:gd name="T33" fmla="*/ 2147481202 h 288"/>
                <a:gd name="T34" fmla="*/ 2147481208 w 145"/>
                <a:gd name="T35" fmla="*/ 2147481202 h 288"/>
                <a:gd name="T36" fmla="*/ 2147481208 w 145"/>
                <a:gd name="T37" fmla="*/ 2147481202 h 288"/>
                <a:gd name="T38" fmla="*/ 2147481208 w 145"/>
                <a:gd name="T39" fmla="*/ 2147481202 h 288"/>
                <a:gd name="T40" fmla="*/ 2147481208 w 145"/>
                <a:gd name="T41" fmla="*/ 2147481202 h 288"/>
                <a:gd name="T42" fmla="*/ 2147481208 w 145"/>
                <a:gd name="T43" fmla="*/ 2147481202 h 288"/>
                <a:gd name="T44" fmla="*/ 2147481208 w 145"/>
                <a:gd name="T45" fmla="*/ 2147481202 h 288"/>
                <a:gd name="T46" fmla="*/ 2147481208 w 145"/>
                <a:gd name="T47" fmla="*/ 2147481202 h 288"/>
                <a:gd name="T48" fmla="*/ 2147481208 w 145"/>
                <a:gd name="T49" fmla="*/ 2147481202 h 288"/>
                <a:gd name="T50" fmla="*/ 2147481208 w 145"/>
                <a:gd name="T51" fmla="*/ 2147481202 h 288"/>
                <a:gd name="T52" fmla="*/ 2147481208 w 145"/>
                <a:gd name="T53" fmla="*/ 2147481202 h 288"/>
                <a:gd name="T54" fmla="*/ 2147481208 w 145"/>
                <a:gd name="T55" fmla="*/ 2147481202 h 288"/>
                <a:gd name="T56" fmla="*/ 2147481208 w 145"/>
                <a:gd name="T57" fmla="*/ 2147481202 h 288"/>
                <a:gd name="T58" fmla="*/ 2147481208 w 145"/>
                <a:gd name="T59" fmla="*/ 2147481202 h 288"/>
                <a:gd name="T60" fmla="*/ 2147481208 w 145"/>
                <a:gd name="T61" fmla="*/ 2147481202 h 288"/>
                <a:gd name="T62" fmla="*/ 2147481208 w 145"/>
                <a:gd name="T63" fmla="*/ 2147481202 h 288"/>
                <a:gd name="T64" fmla="*/ 2147481208 w 145"/>
                <a:gd name="T65" fmla="*/ 2147481202 h 288"/>
                <a:gd name="T66" fmla="*/ 2147481208 w 145"/>
                <a:gd name="T67" fmla="*/ 2147481202 h 288"/>
                <a:gd name="T68" fmla="*/ 2147481208 w 145"/>
                <a:gd name="T69" fmla="*/ 2147481202 h 288"/>
                <a:gd name="T70" fmla="*/ 2147481208 w 145"/>
                <a:gd name="T71" fmla="*/ 2147481202 h 288"/>
                <a:gd name="T72" fmla="*/ 2147481208 w 145"/>
                <a:gd name="T73" fmla="*/ 2147481202 h 288"/>
                <a:gd name="T74" fmla="*/ 2147481208 w 145"/>
                <a:gd name="T75" fmla="*/ 2147481202 h 288"/>
                <a:gd name="T76" fmla="*/ 2147481208 w 145"/>
                <a:gd name="T77" fmla="*/ 2147481202 h 288"/>
                <a:gd name="T78" fmla="*/ 2147481208 w 145"/>
                <a:gd name="T79" fmla="*/ 2147481202 h 288"/>
                <a:gd name="T80" fmla="*/ 2147481208 w 145"/>
                <a:gd name="T81" fmla="*/ 2147481202 h 288"/>
                <a:gd name="T82" fmla="*/ 2147481208 w 145"/>
                <a:gd name="T83" fmla="*/ 2147481202 h 288"/>
                <a:gd name="T84" fmla="*/ 2147481208 w 145"/>
                <a:gd name="T85" fmla="*/ 2147481202 h 288"/>
                <a:gd name="T86" fmla="*/ 2147481208 w 145"/>
                <a:gd name="T87" fmla="*/ 2147481202 h 288"/>
                <a:gd name="T88" fmla="*/ 2147481208 w 145"/>
                <a:gd name="T89" fmla="*/ 2147481202 h 288"/>
                <a:gd name="T90" fmla="*/ 2147481208 w 145"/>
                <a:gd name="T91" fmla="*/ 2147481202 h 288"/>
                <a:gd name="T92" fmla="*/ 2147481208 w 145"/>
                <a:gd name="T93" fmla="*/ 2147481202 h 288"/>
                <a:gd name="T94" fmla="*/ 2147481208 w 145"/>
                <a:gd name="T95" fmla="*/ 2147481202 h 288"/>
                <a:gd name="T96" fmla="*/ 2147481208 w 145"/>
                <a:gd name="T97" fmla="*/ 2147481202 h 288"/>
                <a:gd name="T98" fmla="*/ 2147481208 w 145"/>
                <a:gd name="T99" fmla="*/ 2147481202 h 288"/>
                <a:gd name="T100" fmla="*/ 2147481208 w 145"/>
                <a:gd name="T101" fmla="*/ 2147481202 h 288"/>
                <a:gd name="T102" fmla="*/ 2147481208 w 145"/>
                <a:gd name="T103" fmla="*/ 2147481202 h 288"/>
                <a:gd name="T104" fmla="*/ 2147481208 w 145"/>
                <a:gd name="T105" fmla="*/ 2147481202 h 288"/>
                <a:gd name="T106" fmla="*/ 2147481208 w 145"/>
                <a:gd name="T107" fmla="*/ 2147481202 h 288"/>
                <a:gd name="T108" fmla="*/ 2147481208 w 145"/>
                <a:gd name="T109" fmla="*/ 2147481202 h 288"/>
                <a:gd name="T110" fmla="*/ 2147481208 w 145"/>
                <a:gd name="T111" fmla="*/ 2147481202 h 288"/>
                <a:gd name="T112" fmla="*/ 2147481208 w 145"/>
                <a:gd name="T113" fmla="*/ 2147481202 h 288"/>
                <a:gd name="T114" fmla="*/ 2147481208 w 145"/>
                <a:gd name="T115" fmla="*/ 2147481202 h 288"/>
                <a:gd name="T116" fmla="*/ 0 w 145"/>
                <a:gd name="T117" fmla="*/ 2147481202 h 2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5"/>
                <a:gd name="T178" fmla="*/ 0 h 288"/>
                <a:gd name="T179" fmla="*/ 145 w 145"/>
                <a:gd name="T180" fmla="*/ 288 h 2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5" h="288">
                  <a:moveTo>
                    <a:pt x="0" y="30"/>
                  </a:moveTo>
                  <a:lnTo>
                    <a:pt x="10" y="22"/>
                  </a:lnTo>
                  <a:lnTo>
                    <a:pt x="3" y="14"/>
                  </a:lnTo>
                  <a:lnTo>
                    <a:pt x="13" y="12"/>
                  </a:lnTo>
                  <a:lnTo>
                    <a:pt x="21" y="6"/>
                  </a:lnTo>
                  <a:lnTo>
                    <a:pt x="31" y="2"/>
                  </a:lnTo>
                  <a:lnTo>
                    <a:pt x="39" y="0"/>
                  </a:lnTo>
                  <a:lnTo>
                    <a:pt x="45" y="2"/>
                  </a:lnTo>
                  <a:lnTo>
                    <a:pt x="49" y="4"/>
                  </a:lnTo>
                  <a:lnTo>
                    <a:pt x="55" y="6"/>
                  </a:lnTo>
                  <a:lnTo>
                    <a:pt x="61" y="6"/>
                  </a:lnTo>
                  <a:lnTo>
                    <a:pt x="63" y="12"/>
                  </a:lnTo>
                  <a:lnTo>
                    <a:pt x="65" y="16"/>
                  </a:lnTo>
                  <a:lnTo>
                    <a:pt x="73" y="24"/>
                  </a:lnTo>
                  <a:lnTo>
                    <a:pt x="81" y="30"/>
                  </a:lnTo>
                  <a:lnTo>
                    <a:pt x="89" y="32"/>
                  </a:lnTo>
                  <a:lnTo>
                    <a:pt x="87" y="38"/>
                  </a:lnTo>
                  <a:lnTo>
                    <a:pt x="85" y="44"/>
                  </a:lnTo>
                  <a:lnTo>
                    <a:pt x="81" y="44"/>
                  </a:lnTo>
                  <a:lnTo>
                    <a:pt x="75" y="44"/>
                  </a:lnTo>
                  <a:lnTo>
                    <a:pt x="73" y="44"/>
                  </a:lnTo>
                  <a:lnTo>
                    <a:pt x="73" y="50"/>
                  </a:lnTo>
                  <a:lnTo>
                    <a:pt x="71" y="56"/>
                  </a:lnTo>
                  <a:lnTo>
                    <a:pt x="67" y="60"/>
                  </a:lnTo>
                  <a:lnTo>
                    <a:pt x="63" y="68"/>
                  </a:lnTo>
                  <a:lnTo>
                    <a:pt x="61" y="74"/>
                  </a:lnTo>
                  <a:lnTo>
                    <a:pt x="63" y="90"/>
                  </a:lnTo>
                  <a:lnTo>
                    <a:pt x="67" y="94"/>
                  </a:lnTo>
                  <a:lnTo>
                    <a:pt x="69" y="98"/>
                  </a:lnTo>
                  <a:lnTo>
                    <a:pt x="77" y="102"/>
                  </a:lnTo>
                  <a:lnTo>
                    <a:pt x="91" y="118"/>
                  </a:lnTo>
                  <a:lnTo>
                    <a:pt x="103" y="132"/>
                  </a:lnTo>
                  <a:lnTo>
                    <a:pt x="115" y="146"/>
                  </a:lnTo>
                  <a:lnTo>
                    <a:pt x="133" y="158"/>
                  </a:lnTo>
                  <a:lnTo>
                    <a:pt x="133" y="166"/>
                  </a:lnTo>
                  <a:lnTo>
                    <a:pt x="137" y="182"/>
                  </a:lnTo>
                  <a:lnTo>
                    <a:pt x="145" y="206"/>
                  </a:lnTo>
                  <a:lnTo>
                    <a:pt x="141" y="212"/>
                  </a:lnTo>
                  <a:lnTo>
                    <a:pt x="141" y="218"/>
                  </a:lnTo>
                  <a:lnTo>
                    <a:pt x="141" y="224"/>
                  </a:lnTo>
                  <a:lnTo>
                    <a:pt x="139" y="228"/>
                  </a:lnTo>
                  <a:lnTo>
                    <a:pt x="133" y="236"/>
                  </a:lnTo>
                  <a:lnTo>
                    <a:pt x="123" y="244"/>
                  </a:lnTo>
                  <a:lnTo>
                    <a:pt x="113" y="248"/>
                  </a:lnTo>
                  <a:lnTo>
                    <a:pt x="105" y="250"/>
                  </a:lnTo>
                  <a:lnTo>
                    <a:pt x="97" y="258"/>
                  </a:lnTo>
                  <a:lnTo>
                    <a:pt x="89" y="272"/>
                  </a:lnTo>
                  <a:lnTo>
                    <a:pt x="67" y="288"/>
                  </a:lnTo>
                  <a:lnTo>
                    <a:pt x="65" y="277"/>
                  </a:lnTo>
                  <a:lnTo>
                    <a:pt x="65" y="270"/>
                  </a:lnTo>
                  <a:lnTo>
                    <a:pt x="67" y="264"/>
                  </a:lnTo>
                  <a:lnTo>
                    <a:pt x="55" y="250"/>
                  </a:lnTo>
                  <a:lnTo>
                    <a:pt x="100" y="213"/>
                  </a:lnTo>
                  <a:lnTo>
                    <a:pt x="111" y="177"/>
                  </a:lnTo>
                  <a:lnTo>
                    <a:pt x="88" y="141"/>
                  </a:lnTo>
                  <a:lnTo>
                    <a:pt x="40" y="99"/>
                  </a:lnTo>
                  <a:lnTo>
                    <a:pt x="36" y="72"/>
                  </a:lnTo>
                  <a:lnTo>
                    <a:pt x="21" y="51"/>
                  </a:lnTo>
                  <a:lnTo>
                    <a:pt x="0" y="30"/>
                  </a:lnTo>
                  <a:close/>
                </a:path>
              </a:pathLst>
            </a:custGeom>
            <a:solidFill>
              <a:srgbClr val="C0C0C0"/>
            </a:solidFill>
            <a:ln w="12700">
              <a:solidFill>
                <a:schemeClr val="bg1"/>
              </a:solidFill>
              <a:round/>
              <a:headEnd/>
              <a:tailEnd/>
            </a:ln>
          </p:spPr>
          <p:txBody>
            <a:bodyPr/>
            <a:lstStyle/>
            <a:p>
              <a:endParaRPr lang="en-GB"/>
            </a:p>
          </p:txBody>
        </p:sp>
        <p:sp>
          <p:nvSpPr>
            <p:cNvPr id="58970" name="Freeform 269"/>
            <p:cNvSpPr>
              <a:spLocks/>
            </p:cNvSpPr>
            <p:nvPr/>
          </p:nvSpPr>
          <p:spPr bwMode="auto">
            <a:xfrm>
              <a:off x="4295" y="2136"/>
              <a:ext cx="80" cy="85"/>
            </a:xfrm>
            <a:custGeom>
              <a:avLst/>
              <a:gdLst>
                <a:gd name="T0" fmla="*/ 2147481293 w 80"/>
                <a:gd name="T1" fmla="*/ 2147481341 h 85"/>
                <a:gd name="T2" fmla="*/ 2147481293 w 80"/>
                <a:gd name="T3" fmla="*/ 2147481341 h 85"/>
                <a:gd name="T4" fmla="*/ 0 w 80"/>
                <a:gd name="T5" fmla="*/ 2147481341 h 85"/>
                <a:gd name="T6" fmla="*/ 0 w 80"/>
                <a:gd name="T7" fmla="*/ 2147481341 h 85"/>
                <a:gd name="T8" fmla="*/ 2147481293 w 80"/>
                <a:gd name="T9" fmla="*/ 2147481341 h 85"/>
                <a:gd name="T10" fmla="*/ 2147481293 w 80"/>
                <a:gd name="T11" fmla="*/ 2147481341 h 85"/>
                <a:gd name="T12" fmla="*/ 2147481293 w 80"/>
                <a:gd name="T13" fmla="*/ 2147481341 h 85"/>
                <a:gd name="T14" fmla="*/ 2147481293 w 80"/>
                <a:gd name="T15" fmla="*/ 0 h 85"/>
                <a:gd name="T16" fmla="*/ 2147481293 w 80"/>
                <a:gd name="T17" fmla="*/ 2147481341 h 85"/>
                <a:gd name="T18" fmla="*/ 2147481293 w 80"/>
                <a:gd name="T19" fmla="*/ 2147481341 h 85"/>
                <a:gd name="T20" fmla="*/ 2147481293 w 80"/>
                <a:gd name="T21" fmla="*/ 2147481341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85"/>
                <a:gd name="T35" fmla="*/ 80 w 80"/>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85">
                  <a:moveTo>
                    <a:pt x="22" y="85"/>
                  </a:moveTo>
                  <a:lnTo>
                    <a:pt x="4" y="77"/>
                  </a:lnTo>
                  <a:lnTo>
                    <a:pt x="0" y="59"/>
                  </a:lnTo>
                  <a:lnTo>
                    <a:pt x="0" y="39"/>
                  </a:lnTo>
                  <a:lnTo>
                    <a:pt x="4" y="23"/>
                  </a:lnTo>
                  <a:lnTo>
                    <a:pt x="16" y="21"/>
                  </a:lnTo>
                  <a:lnTo>
                    <a:pt x="48" y="5"/>
                  </a:lnTo>
                  <a:lnTo>
                    <a:pt x="78" y="0"/>
                  </a:lnTo>
                  <a:lnTo>
                    <a:pt x="80" y="30"/>
                  </a:lnTo>
                  <a:lnTo>
                    <a:pt x="49" y="64"/>
                  </a:lnTo>
                  <a:lnTo>
                    <a:pt x="22" y="85"/>
                  </a:lnTo>
                  <a:close/>
                </a:path>
              </a:pathLst>
            </a:custGeom>
            <a:solidFill>
              <a:srgbClr val="C0C0C0"/>
            </a:solidFill>
            <a:ln w="12700">
              <a:solidFill>
                <a:schemeClr val="bg1"/>
              </a:solidFill>
              <a:round/>
              <a:headEnd/>
              <a:tailEnd/>
            </a:ln>
          </p:spPr>
          <p:txBody>
            <a:bodyPr/>
            <a:lstStyle/>
            <a:p>
              <a:endParaRPr lang="en-GB"/>
            </a:p>
          </p:txBody>
        </p:sp>
        <p:sp>
          <p:nvSpPr>
            <p:cNvPr id="58971" name="Freeform 270"/>
            <p:cNvSpPr>
              <a:spLocks/>
            </p:cNvSpPr>
            <p:nvPr/>
          </p:nvSpPr>
          <p:spPr bwMode="auto">
            <a:xfrm>
              <a:off x="4219" y="1972"/>
              <a:ext cx="154" cy="172"/>
            </a:xfrm>
            <a:custGeom>
              <a:avLst/>
              <a:gdLst>
                <a:gd name="T0" fmla="*/ 2147481261 w 154"/>
                <a:gd name="T1" fmla="*/ 2147481350 h 172"/>
                <a:gd name="T2" fmla="*/ 2147481261 w 154"/>
                <a:gd name="T3" fmla="*/ 2147481350 h 172"/>
                <a:gd name="T4" fmla="*/ 2147481261 w 154"/>
                <a:gd name="T5" fmla="*/ 2147481350 h 172"/>
                <a:gd name="T6" fmla="*/ 0 w 154"/>
                <a:gd name="T7" fmla="*/ 2147481350 h 172"/>
                <a:gd name="T8" fmla="*/ 2147481261 w 154"/>
                <a:gd name="T9" fmla="*/ 2147481350 h 172"/>
                <a:gd name="T10" fmla="*/ 2147481261 w 154"/>
                <a:gd name="T11" fmla="*/ 2147481350 h 172"/>
                <a:gd name="T12" fmla="*/ 2147481261 w 154"/>
                <a:gd name="T13" fmla="*/ 0 h 172"/>
                <a:gd name="T14" fmla="*/ 2147481261 w 154"/>
                <a:gd name="T15" fmla="*/ 2147481350 h 172"/>
                <a:gd name="T16" fmla="*/ 2147481261 w 154"/>
                <a:gd name="T17" fmla="*/ 2147481350 h 172"/>
                <a:gd name="T18" fmla="*/ 2147481261 w 154"/>
                <a:gd name="T19" fmla="*/ 2147481350 h 172"/>
                <a:gd name="T20" fmla="*/ 2147481261 w 154"/>
                <a:gd name="T21" fmla="*/ 2147481350 h 172"/>
                <a:gd name="T22" fmla="*/ 2147481261 w 154"/>
                <a:gd name="T23" fmla="*/ 2147481350 h 1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4"/>
                <a:gd name="T37" fmla="*/ 0 h 172"/>
                <a:gd name="T38" fmla="*/ 154 w 154"/>
                <a:gd name="T39" fmla="*/ 172 h 1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4" h="172">
                  <a:moveTo>
                    <a:pt x="56" y="79"/>
                  </a:moveTo>
                  <a:lnTo>
                    <a:pt x="35" y="76"/>
                  </a:lnTo>
                  <a:lnTo>
                    <a:pt x="25" y="72"/>
                  </a:lnTo>
                  <a:lnTo>
                    <a:pt x="0" y="49"/>
                  </a:lnTo>
                  <a:lnTo>
                    <a:pt x="4" y="33"/>
                  </a:lnTo>
                  <a:lnTo>
                    <a:pt x="26" y="24"/>
                  </a:lnTo>
                  <a:lnTo>
                    <a:pt x="28" y="0"/>
                  </a:lnTo>
                  <a:lnTo>
                    <a:pt x="55" y="6"/>
                  </a:lnTo>
                  <a:lnTo>
                    <a:pt x="98" y="100"/>
                  </a:lnTo>
                  <a:lnTo>
                    <a:pt x="154" y="163"/>
                  </a:lnTo>
                  <a:lnTo>
                    <a:pt x="104" y="172"/>
                  </a:lnTo>
                  <a:lnTo>
                    <a:pt x="56" y="79"/>
                  </a:lnTo>
                  <a:close/>
                </a:path>
              </a:pathLst>
            </a:custGeom>
            <a:solidFill>
              <a:srgbClr val="C0C0C0"/>
            </a:solidFill>
            <a:ln w="12700">
              <a:solidFill>
                <a:schemeClr val="bg1"/>
              </a:solidFill>
              <a:round/>
              <a:headEnd/>
              <a:tailEnd/>
            </a:ln>
          </p:spPr>
          <p:txBody>
            <a:bodyPr/>
            <a:lstStyle/>
            <a:p>
              <a:endParaRPr lang="en-GB"/>
            </a:p>
          </p:txBody>
        </p:sp>
        <p:sp>
          <p:nvSpPr>
            <p:cNvPr id="58972" name="Freeform 271"/>
            <p:cNvSpPr>
              <a:spLocks/>
            </p:cNvSpPr>
            <p:nvPr/>
          </p:nvSpPr>
          <p:spPr bwMode="auto">
            <a:xfrm>
              <a:off x="4966" y="2468"/>
              <a:ext cx="150" cy="168"/>
            </a:xfrm>
            <a:custGeom>
              <a:avLst/>
              <a:gdLst>
                <a:gd name="T0" fmla="*/ 2147481238 w 150"/>
                <a:gd name="T1" fmla="*/ 2147481332 h 168"/>
                <a:gd name="T2" fmla="*/ 2147481238 w 150"/>
                <a:gd name="T3" fmla="*/ 2147481332 h 168"/>
                <a:gd name="T4" fmla="*/ 2147481238 w 150"/>
                <a:gd name="T5" fmla="*/ 2147481332 h 168"/>
                <a:gd name="T6" fmla="*/ 2147481238 w 150"/>
                <a:gd name="T7" fmla="*/ 2147481332 h 168"/>
                <a:gd name="T8" fmla="*/ 2147481238 w 150"/>
                <a:gd name="T9" fmla="*/ 2147481332 h 168"/>
                <a:gd name="T10" fmla="*/ 2147481238 w 150"/>
                <a:gd name="T11" fmla="*/ 2147481332 h 168"/>
                <a:gd name="T12" fmla="*/ 2147481238 w 150"/>
                <a:gd name="T13" fmla="*/ 2147481332 h 168"/>
                <a:gd name="T14" fmla="*/ 2147481238 w 150"/>
                <a:gd name="T15" fmla="*/ 2147481332 h 168"/>
                <a:gd name="T16" fmla="*/ 2147481238 w 150"/>
                <a:gd name="T17" fmla="*/ 2147481332 h 168"/>
                <a:gd name="T18" fmla="*/ 2147481238 w 150"/>
                <a:gd name="T19" fmla="*/ 2147481332 h 168"/>
                <a:gd name="T20" fmla="*/ 2147481238 w 150"/>
                <a:gd name="T21" fmla="*/ 2147481332 h 168"/>
                <a:gd name="T22" fmla="*/ 2147481238 w 150"/>
                <a:gd name="T23" fmla="*/ 2147481332 h 168"/>
                <a:gd name="T24" fmla="*/ 2147481238 w 150"/>
                <a:gd name="T25" fmla="*/ 2147481332 h 168"/>
                <a:gd name="T26" fmla="*/ 2147481238 w 150"/>
                <a:gd name="T27" fmla="*/ 2147481332 h 168"/>
                <a:gd name="T28" fmla="*/ 2147481238 w 150"/>
                <a:gd name="T29" fmla="*/ 2147481332 h 168"/>
                <a:gd name="T30" fmla="*/ 2147481238 w 150"/>
                <a:gd name="T31" fmla="*/ 2147481332 h 168"/>
                <a:gd name="T32" fmla="*/ 2147481238 w 150"/>
                <a:gd name="T33" fmla="*/ 2147481332 h 168"/>
                <a:gd name="T34" fmla="*/ 2147481238 w 150"/>
                <a:gd name="T35" fmla="*/ 2147481332 h 168"/>
                <a:gd name="T36" fmla="*/ 2147481238 w 150"/>
                <a:gd name="T37" fmla="*/ 2147481332 h 168"/>
                <a:gd name="T38" fmla="*/ 2147481238 w 150"/>
                <a:gd name="T39" fmla="*/ 2147481332 h 168"/>
                <a:gd name="T40" fmla="*/ 2147481238 w 150"/>
                <a:gd name="T41" fmla="*/ 2147481332 h 168"/>
                <a:gd name="T42" fmla="*/ 2147481238 w 150"/>
                <a:gd name="T43" fmla="*/ 2147481332 h 168"/>
                <a:gd name="T44" fmla="*/ 2147481238 w 150"/>
                <a:gd name="T45" fmla="*/ 2147481332 h 168"/>
                <a:gd name="T46" fmla="*/ 2147481238 w 150"/>
                <a:gd name="T47" fmla="*/ 2147481332 h 168"/>
                <a:gd name="T48" fmla="*/ 2147481238 w 150"/>
                <a:gd name="T49" fmla="*/ 2147481332 h 168"/>
                <a:gd name="T50" fmla="*/ 2147481238 w 150"/>
                <a:gd name="T51" fmla="*/ 2147481332 h 168"/>
                <a:gd name="T52" fmla="*/ 2147481238 w 150"/>
                <a:gd name="T53" fmla="*/ 2147481332 h 168"/>
                <a:gd name="T54" fmla="*/ 2147481238 w 150"/>
                <a:gd name="T55" fmla="*/ 2147481332 h 168"/>
                <a:gd name="T56" fmla="*/ 2147481238 w 150"/>
                <a:gd name="T57" fmla="*/ 2147481332 h 168"/>
                <a:gd name="T58" fmla="*/ 2147481238 w 150"/>
                <a:gd name="T59" fmla="*/ 2147481332 h 168"/>
                <a:gd name="T60" fmla="*/ 2147481238 w 150"/>
                <a:gd name="T61" fmla="*/ 2147481332 h 168"/>
                <a:gd name="T62" fmla="*/ 2147481238 w 150"/>
                <a:gd name="T63" fmla="*/ 2147481332 h 168"/>
                <a:gd name="T64" fmla="*/ 2147481238 w 150"/>
                <a:gd name="T65" fmla="*/ 2147481332 h 168"/>
                <a:gd name="T66" fmla="*/ 2147481238 w 150"/>
                <a:gd name="T67" fmla="*/ 2147481332 h 168"/>
                <a:gd name="T68" fmla="*/ 2147481238 w 150"/>
                <a:gd name="T69" fmla="*/ 0 h 1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0"/>
                <a:gd name="T106" fmla="*/ 0 h 168"/>
                <a:gd name="T107" fmla="*/ 150 w 150"/>
                <a:gd name="T108" fmla="*/ 168 h 16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0" h="168">
                  <a:moveTo>
                    <a:pt x="22" y="14"/>
                  </a:moveTo>
                  <a:lnTo>
                    <a:pt x="48" y="26"/>
                  </a:lnTo>
                  <a:lnTo>
                    <a:pt x="72" y="42"/>
                  </a:lnTo>
                  <a:lnTo>
                    <a:pt x="74" y="48"/>
                  </a:lnTo>
                  <a:lnTo>
                    <a:pt x="74" y="52"/>
                  </a:lnTo>
                  <a:lnTo>
                    <a:pt x="74" y="58"/>
                  </a:lnTo>
                  <a:lnTo>
                    <a:pt x="76" y="62"/>
                  </a:lnTo>
                  <a:lnTo>
                    <a:pt x="76" y="64"/>
                  </a:lnTo>
                  <a:lnTo>
                    <a:pt x="80" y="64"/>
                  </a:lnTo>
                  <a:lnTo>
                    <a:pt x="84" y="64"/>
                  </a:lnTo>
                  <a:lnTo>
                    <a:pt x="88" y="66"/>
                  </a:lnTo>
                  <a:lnTo>
                    <a:pt x="92" y="68"/>
                  </a:lnTo>
                  <a:lnTo>
                    <a:pt x="100" y="72"/>
                  </a:lnTo>
                  <a:lnTo>
                    <a:pt x="112" y="78"/>
                  </a:lnTo>
                  <a:lnTo>
                    <a:pt x="118" y="82"/>
                  </a:lnTo>
                  <a:lnTo>
                    <a:pt x="124" y="84"/>
                  </a:lnTo>
                  <a:lnTo>
                    <a:pt x="122" y="88"/>
                  </a:lnTo>
                  <a:lnTo>
                    <a:pt x="118" y="90"/>
                  </a:lnTo>
                  <a:lnTo>
                    <a:pt x="114" y="92"/>
                  </a:lnTo>
                  <a:lnTo>
                    <a:pt x="108" y="92"/>
                  </a:lnTo>
                  <a:lnTo>
                    <a:pt x="98" y="92"/>
                  </a:lnTo>
                  <a:lnTo>
                    <a:pt x="90" y="92"/>
                  </a:lnTo>
                  <a:lnTo>
                    <a:pt x="98" y="102"/>
                  </a:lnTo>
                  <a:lnTo>
                    <a:pt x="104" y="106"/>
                  </a:lnTo>
                  <a:lnTo>
                    <a:pt x="108" y="108"/>
                  </a:lnTo>
                  <a:lnTo>
                    <a:pt x="108" y="114"/>
                  </a:lnTo>
                  <a:lnTo>
                    <a:pt x="110" y="118"/>
                  </a:lnTo>
                  <a:lnTo>
                    <a:pt x="114" y="126"/>
                  </a:lnTo>
                  <a:lnTo>
                    <a:pt x="118" y="128"/>
                  </a:lnTo>
                  <a:lnTo>
                    <a:pt x="122" y="128"/>
                  </a:lnTo>
                  <a:lnTo>
                    <a:pt x="126" y="130"/>
                  </a:lnTo>
                  <a:lnTo>
                    <a:pt x="128" y="132"/>
                  </a:lnTo>
                  <a:lnTo>
                    <a:pt x="130" y="142"/>
                  </a:lnTo>
                  <a:lnTo>
                    <a:pt x="134" y="144"/>
                  </a:lnTo>
                  <a:lnTo>
                    <a:pt x="140" y="146"/>
                  </a:lnTo>
                  <a:lnTo>
                    <a:pt x="142" y="150"/>
                  </a:lnTo>
                  <a:lnTo>
                    <a:pt x="146" y="154"/>
                  </a:lnTo>
                  <a:lnTo>
                    <a:pt x="148" y="158"/>
                  </a:lnTo>
                  <a:lnTo>
                    <a:pt x="150" y="162"/>
                  </a:lnTo>
                  <a:lnTo>
                    <a:pt x="148" y="164"/>
                  </a:lnTo>
                  <a:lnTo>
                    <a:pt x="146" y="166"/>
                  </a:lnTo>
                  <a:lnTo>
                    <a:pt x="140" y="168"/>
                  </a:lnTo>
                  <a:lnTo>
                    <a:pt x="136" y="166"/>
                  </a:lnTo>
                  <a:lnTo>
                    <a:pt x="134" y="164"/>
                  </a:lnTo>
                  <a:lnTo>
                    <a:pt x="130" y="162"/>
                  </a:lnTo>
                  <a:lnTo>
                    <a:pt x="116" y="158"/>
                  </a:lnTo>
                  <a:lnTo>
                    <a:pt x="100" y="154"/>
                  </a:lnTo>
                  <a:lnTo>
                    <a:pt x="94" y="150"/>
                  </a:lnTo>
                  <a:lnTo>
                    <a:pt x="90" y="146"/>
                  </a:lnTo>
                  <a:lnTo>
                    <a:pt x="86" y="142"/>
                  </a:lnTo>
                  <a:lnTo>
                    <a:pt x="84" y="134"/>
                  </a:lnTo>
                  <a:lnTo>
                    <a:pt x="86" y="136"/>
                  </a:lnTo>
                  <a:lnTo>
                    <a:pt x="84" y="130"/>
                  </a:lnTo>
                  <a:lnTo>
                    <a:pt x="82" y="124"/>
                  </a:lnTo>
                  <a:lnTo>
                    <a:pt x="80" y="120"/>
                  </a:lnTo>
                  <a:lnTo>
                    <a:pt x="76" y="116"/>
                  </a:lnTo>
                  <a:lnTo>
                    <a:pt x="60" y="108"/>
                  </a:lnTo>
                  <a:lnTo>
                    <a:pt x="44" y="108"/>
                  </a:lnTo>
                  <a:lnTo>
                    <a:pt x="38" y="108"/>
                  </a:lnTo>
                  <a:lnTo>
                    <a:pt x="34" y="114"/>
                  </a:lnTo>
                  <a:lnTo>
                    <a:pt x="32" y="120"/>
                  </a:lnTo>
                  <a:lnTo>
                    <a:pt x="32" y="128"/>
                  </a:lnTo>
                  <a:lnTo>
                    <a:pt x="22" y="128"/>
                  </a:lnTo>
                  <a:lnTo>
                    <a:pt x="28" y="128"/>
                  </a:lnTo>
                  <a:lnTo>
                    <a:pt x="26" y="132"/>
                  </a:lnTo>
                  <a:lnTo>
                    <a:pt x="22" y="136"/>
                  </a:lnTo>
                  <a:lnTo>
                    <a:pt x="18" y="142"/>
                  </a:lnTo>
                  <a:lnTo>
                    <a:pt x="14" y="142"/>
                  </a:lnTo>
                  <a:lnTo>
                    <a:pt x="0" y="142"/>
                  </a:lnTo>
                  <a:lnTo>
                    <a:pt x="5" y="0"/>
                  </a:lnTo>
                </a:path>
              </a:pathLst>
            </a:custGeom>
            <a:solidFill>
              <a:srgbClr val="C0C0C0"/>
            </a:solidFill>
            <a:ln w="12700">
              <a:solidFill>
                <a:schemeClr val="bg1"/>
              </a:solidFill>
              <a:round/>
              <a:headEnd/>
              <a:tailEnd/>
            </a:ln>
          </p:spPr>
          <p:txBody>
            <a:bodyPr/>
            <a:lstStyle/>
            <a:p>
              <a:endParaRPr lang="en-GB"/>
            </a:p>
          </p:txBody>
        </p:sp>
        <p:sp>
          <p:nvSpPr>
            <p:cNvPr id="58973" name="Freeform 272"/>
            <p:cNvSpPr>
              <a:spLocks/>
            </p:cNvSpPr>
            <p:nvPr/>
          </p:nvSpPr>
          <p:spPr bwMode="auto">
            <a:xfrm>
              <a:off x="2728" y="1508"/>
              <a:ext cx="32" cy="27"/>
            </a:xfrm>
            <a:custGeom>
              <a:avLst/>
              <a:gdLst>
                <a:gd name="T0" fmla="*/ 0 w 21"/>
                <a:gd name="T1" fmla="*/ 2147483647 h 24"/>
                <a:gd name="T2" fmla="*/ 0 w 21"/>
                <a:gd name="T3" fmla="*/ 2147483647 h 24"/>
                <a:gd name="T4" fmla="*/ 2147483647 w 21"/>
                <a:gd name="T5" fmla="*/ 0 h 24"/>
                <a:gd name="T6" fmla="*/ 2147483647 w 21"/>
                <a:gd name="T7" fmla="*/ 0 h 24"/>
                <a:gd name="T8" fmla="*/ 2147483647 w 21"/>
                <a:gd name="T9" fmla="*/ 2147483647 h 24"/>
                <a:gd name="T10" fmla="*/ 2147483647 w 21"/>
                <a:gd name="T11" fmla="*/ 2147483647 h 24"/>
                <a:gd name="T12" fmla="*/ 2147483647 w 21"/>
                <a:gd name="T13" fmla="*/ 2147483647 h 24"/>
                <a:gd name="T14" fmla="*/ 0 w 21"/>
                <a:gd name="T15" fmla="*/ 2147483647 h 24"/>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24"/>
                <a:gd name="T26" fmla="*/ 21 w 21"/>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24">
                  <a:moveTo>
                    <a:pt x="0" y="24"/>
                  </a:moveTo>
                  <a:lnTo>
                    <a:pt x="0" y="6"/>
                  </a:lnTo>
                  <a:lnTo>
                    <a:pt x="2" y="0"/>
                  </a:lnTo>
                  <a:lnTo>
                    <a:pt x="11" y="0"/>
                  </a:lnTo>
                  <a:lnTo>
                    <a:pt x="21" y="9"/>
                  </a:lnTo>
                  <a:lnTo>
                    <a:pt x="20" y="7"/>
                  </a:lnTo>
                  <a:lnTo>
                    <a:pt x="10"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8974" name="Freeform 273"/>
            <p:cNvSpPr>
              <a:spLocks/>
            </p:cNvSpPr>
            <p:nvPr/>
          </p:nvSpPr>
          <p:spPr bwMode="auto">
            <a:xfrm>
              <a:off x="2749" y="1516"/>
              <a:ext cx="71" cy="78"/>
            </a:xfrm>
            <a:custGeom>
              <a:avLst/>
              <a:gdLst>
                <a:gd name="T0" fmla="*/ 2147481189 w 71"/>
                <a:gd name="T1" fmla="*/ 0 h 78"/>
                <a:gd name="T2" fmla="*/ 2147481189 w 71"/>
                <a:gd name="T3" fmla="*/ 2147481272 h 78"/>
                <a:gd name="T4" fmla="*/ 0 w 71"/>
                <a:gd name="T5" fmla="*/ 2147481272 h 78"/>
                <a:gd name="T6" fmla="*/ 2147481189 w 71"/>
                <a:gd name="T7" fmla="*/ 2147481272 h 78"/>
                <a:gd name="T8" fmla="*/ 2147481189 w 71"/>
                <a:gd name="T9" fmla="*/ 2147481272 h 78"/>
                <a:gd name="T10" fmla="*/ 2147481189 w 71"/>
                <a:gd name="T11" fmla="*/ 2147481272 h 78"/>
                <a:gd name="T12" fmla="*/ 2147481189 w 71"/>
                <a:gd name="T13" fmla="*/ 2147481272 h 78"/>
                <a:gd name="T14" fmla="*/ 2147481189 w 71"/>
                <a:gd name="T15" fmla="*/ 2147481272 h 78"/>
                <a:gd name="T16" fmla="*/ 2147481189 w 71"/>
                <a:gd name="T17" fmla="*/ 2147481272 h 78"/>
                <a:gd name="T18" fmla="*/ 2147481189 w 71"/>
                <a:gd name="T19" fmla="*/ 2147481272 h 78"/>
                <a:gd name="T20" fmla="*/ 2147481189 w 71"/>
                <a:gd name="T21" fmla="*/ 2147481272 h 78"/>
                <a:gd name="T22" fmla="*/ 2147481189 w 71"/>
                <a:gd name="T23" fmla="*/ 2147481272 h 78"/>
                <a:gd name="T24" fmla="*/ 2147481189 w 71"/>
                <a:gd name="T25" fmla="*/ 2147481272 h 78"/>
                <a:gd name="T26" fmla="*/ 2147481189 w 71"/>
                <a:gd name="T27" fmla="*/ 2147481272 h 78"/>
                <a:gd name="T28" fmla="*/ 2147481189 w 71"/>
                <a:gd name="T29" fmla="*/ 2147481272 h 78"/>
                <a:gd name="T30" fmla="*/ 2147481189 w 71"/>
                <a:gd name="T31" fmla="*/ 2147481272 h 78"/>
                <a:gd name="T32" fmla="*/ 2147481189 w 71"/>
                <a:gd name="T33" fmla="*/ 2147481272 h 78"/>
                <a:gd name="T34" fmla="*/ 2147481189 w 71"/>
                <a:gd name="T35" fmla="*/ 2147481272 h 78"/>
                <a:gd name="T36" fmla="*/ 2147481189 w 71"/>
                <a:gd name="T37" fmla="*/ 2147481272 h 78"/>
                <a:gd name="T38" fmla="*/ 2147481189 w 71"/>
                <a:gd name="T39" fmla="*/ 2147481272 h 78"/>
                <a:gd name="T40" fmla="*/ 2147481189 w 71"/>
                <a:gd name="T41" fmla="*/ 2147481272 h 78"/>
                <a:gd name="T42" fmla="*/ 2147481189 w 71"/>
                <a:gd name="T43" fmla="*/ 2147481272 h 78"/>
                <a:gd name="T44" fmla="*/ 2147481189 w 71"/>
                <a:gd name="T45" fmla="*/ 2147481272 h 78"/>
                <a:gd name="T46" fmla="*/ 2147481189 w 71"/>
                <a:gd name="T47" fmla="*/ 2147481272 h 78"/>
                <a:gd name="T48" fmla="*/ 2147481189 w 71"/>
                <a:gd name="T49" fmla="*/ 0 h 78"/>
                <a:gd name="T50" fmla="*/ 2147481189 w 71"/>
                <a:gd name="T51" fmla="*/ 0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78"/>
                <a:gd name="T80" fmla="*/ 71 w 71"/>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78">
                  <a:moveTo>
                    <a:pt x="18" y="0"/>
                  </a:moveTo>
                  <a:lnTo>
                    <a:pt x="17" y="8"/>
                  </a:lnTo>
                  <a:lnTo>
                    <a:pt x="0" y="24"/>
                  </a:lnTo>
                  <a:lnTo>
                    <a:pt x="8" y="44"/>
                  </a:lnTo>
                  <a:lnTo>
                    <a:pt x="14" y="52"/>
                  </a:lnTo>
                  <a:lnTo>
                    <a:pt x="20" y="60"/>
                  </a:lnTo>
                  <a:lnTo>
                    <a:pt x="24" y="60"/>
                  </a:lnTo>
                  <a:lnTo>
                    <a:pt x="28" y="60"/>
                  </a:lnTo>
                  <a:lnTo>
                    <a:pt x="34" y="60"/>
                  </a:lnTo>
                  <a:lnTo>
                    <a:pt x="38" y="60"/>
                  </a:lnTo>
                  <a:lnTo>
                    <a:pt x="48" y="64"/>
                  </a:lnTo>
                  <a:lnTo>
                    <a:pt x="60" y="72"/>
                  </a:lnTo>
                  <a:lnTo>
                    <a:pt x="70" y="78"/>
                  </a:lnTo>
                  <a:lnTo>
                    <a:pt x="71" y="74"/>
                  </a:lnTo>
                  <a:lnTo>
                    <a:pt x="68" y="73"/>
                  </a:lnTo>
                  <a:lnTo>
                    <a:pt x="65" y="65"/>
                  </a:lnTo>
                  <a:lnTo>
                    <a:pt x="56" y="59"/>
                  </a:lnTo>
                  <a:lnTo>
                    <a:pt x="23" y="35"/>
                  </a:lnTo>
                  <a:lnTo>
                    <a:pt x="29" y="25"/>
                  </a:lnTo>
                  <a:lnTo>
                    <a:pt x="35" y="16"/>
                  </a:lnTo>
                  <a:lnTo>
                    <a:pt x="42" y="16"/>
                  </a:lnTo>
                  <a:lnTo>
                    <a:pt x="36" y="10"/>
                  </a:lnTo>
                  <a:lnTo>
                    <a:pt x="28" y="4"/>
                  </a:lnTo>
                  <a:lnTo>
                    <a:pt x="20" y="0"/>
                  </a:lnTo>
                  <a:lnTo>
                    <a:pt x="18" y="0"/>
                  </a:lnTo>
                  <a:close/>
                </a:path>
              </a:pathLst>
            </a:custGeom>
            <a:solidFill>
              <a:srgbClr val="C0C0C0"/>
            </a:solidFill>
            <a:ln w="12700">
              <a:solidFill>
                <a:schemeClr val="bg1"/>
              </a:solidFill>
              <a:round/>
              <a:headEnd/>
              <a:tailEnd/>
            </a:ln>
          </p:spPr>
          <p:txBody>
            <a:bodyPr/>
            <a:lstStyle/>
            <a:p>
              <a:endParaRPr lang="en-GB"/>
            </a:p>
          </p:txBody>
        </p:sp>
      </p:grpSp>
      <p:sp>
        <p:nvSpPr>
          <p:cNvPr id="58370" name="Rectangle 275"/>
          <p:cNvSpPr>
            <a:spLocks noChangeArrowheads="1"/>
          </p:cNvSpPr>
          <p:nvPr/>
        </p:nvSpPr>
        <p:spPr bwMode="auto">
          <a:xfrm>
            <a:off x="611188" y="358775"/>
            <a:ext cx="7921625" cy="457200"/>
          </a:xfrm>
          <a:prstGeom prst="rect">
            <a:avLst/>
          </a:prstGeom>
          <a:noFill/>
          <a:ln w="9525">
            <a:noFill/>
            <a:miter lim="800000"/>
            <a:headEnd/>
            <a:tailEnd/>
          </a:ln>
        </p:spPr>
        <p:txBody>
          <a:bodyPr lIns="0" tIns="0" rIns="0" bIns="0"/>
          <a:lstStyle/>
          <a:p>
            <a:pPr eaLnBrk="0" hangingPunct="0"/>
            <a:endParaRPr lang="en-GB" sz="2800">
              <a:latin typeface="Times New Roman" pitchFamily="18" charset="0"/>
            </a:endParaRPr>
          </a:p>
        </p:txBody>
      </p:sp>
      <p:sp>
        <p:nvSpPr>
          <p:cNvPr id="58676" name="Rectangle 30"/>
          <p:cNvSpPr>
            <a:spLocks noChangeArrowheads="1"/>
          </p:cNvSpPr>
          <p:nvPr/>
        </p:nvSpPr>
        <p:spPr bwMode="auto">
          <a:xfrm>
            <a:off x="2843808" y="5805264"/>
            <a:ext cx="6332537" cy="228600"/>
          </a:xfrm>
          <a:prstGeom prst="rect">
            <a:avLst/>
          </a:prstGeom>
          <a:noFill/>
          <a:ln w="9525">
            <a:noFill/>
            <a:miter lim="800000"/>
            <a:headEnd/>
            <a:tailEnd/>
          </a:ln>
        </p:spPr>
        <p:txBody>
          <a:bodyPr lIns="0" tIns="0" rIns="0" bIns="0" anchor="b"/>
          <a:lstStyle/>
          <a:p>
            <a:pPr eaLnBrk="0" hangingPunct="0"/>
            <a:r>
              <a:rPr lang="en-GB" sz="2000" i="1" dirty="0">
                <a:solidFill>
                  <a:schemeClr val="accent1"/>
                </a:solidFill>
              </a:rPr>
              <a:t>6 of the world's 30 fastest growing cites and pockets of dynamism</a:t>
            </a:r>
          </a:p>
        </p:txBody>
      </p:sp>
      <p:sp>
        <p:nvSpPr>
          <p:cNvPr id="606" name="5-Point Star 605"/>
          <p:cNvSpPr>
            <a:spLocks noChangeAspect="1"/>
          </p:cNvSpPr>
          <p:nvPr/>
        </p:nvSpPr>
        <p:spPr>
          <a:xfrm>
            <a:off x="250825" y="5270500"/>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58707" name="Rectangle 30"/>
          <p:cNvSpPr>
            <a:spLocks noChangeArrowheads="1"/>
          </p:cNvSpPr>
          <p:nvPr/>
        </p:nvSpPr>
        <p:spPr bwMode="auto">
          <a:xfrm>
            <a:off x="423863" y="5105400"/>
            <a:ext cx="1454150" cy="446088"/>
          </a:xfrm>
          <a:prstGeom prst="rect">
            <a:avLst/>
          </a:prstGeom>
          <a:noFill/>
          <a:ln w="9525">
            <a:noFill/>
            <a:miter lim="800000"/>
            <a:headEnd/>
            <a:tailEnd/>
          </a:ln>
        </p:spPr>
        <p:txBody>
          <a:bodyPr lIns="0" tIns="0" rIns="0" bIns="0" anchor="b"/>
          <a:lstStyle/>
          <a:p>
            <a:pPr eaLnBrk="0" hangingPunct="0"/>
            <a:r>
              <a:rPr lang="en-GB" sz="1000" dirty="0"/>
              <a:t>Alpha cities: 30 cities with the largest GDP 2020</a:t>
            </a:r>
          </a:p>
        </p:txBody>
      </p:sp>
      <p:sp>
        <p:nvSpPr>
          <p:cNvPr id="58708" name="Oval 426"/>
          <p:cNvSpPr>
            <a:spLocks noChangeArrowheads="1"/>
          </p:cNvSpPr>
          <p:nvPr/>
        </p:nvSpPr>
        <p:spPr bwMode="auto">
          <a:xfrm>
            <a:off x="266700" y="56419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8709" name="Rectangle 30"/>
          <p:cNvSpPr>
            <a:spLocks noChangeArrowheads="1"/>
          </p:cNvSpPr>
          <p:nvPr/>
        </p:nvSpPr>
        <p:spPr bwMode="auto">
          <a:xfrm>
            <a:off x="412750" y="5518150"/>
            <a:ext cx="1651000" cy="234950"/>
          </a:xfrm>
          <a:prstGeom prst="rect">
            <a:avLst/>
          </a:prstGeom>
          <a:noFill/>
          <a:ln w="9525">
            <a:noFill/>
            <a:miter lim="800000"/>
            <a:headEnd/>
            <a:tailEnd/>
          </a:ln>
        </p:spPr>
        <p:txBody>
          <a:bodyPr lIns="0" tIns="0" rIns="0" bIns="0" anchor="b"/>
          <a:lstStyle/>
          <a:p>
            <a:pPr eaLnBrk="0" hangingPunct="0"/>
            <a:r>
              <a:rPr lang="en-GB" sz="1000" dirty="0" smtClean="0"/>
              <a:t>31-300 Cities in 2020 (GDP)</a:t>
            </a:r>
            <a:endParaRPr lang="en-GB" sz="1000" dirty="0"/>
          </a:p>
        </p:txBody>
      </p:sp>
      <p:sp>
        <p:nvSpPr>
          <p:cNvPr id="58716" name="TextBox 614"/>
          <p:cNvSpPr txBox="1">
            <a:spLocks noChangeArrowheads="1"/>
          </p:cNvSpPr>
          <p:nvPr/>
        </p:nvSpPr>
        <p:spPr bwMode="auto">
          <a:xfrm>
            <a:off x="3878263" y="5124450"/>
            <a:ext cx="1814512" cy="554038"/>
          </a:xfrm>
          <a:prstGeom prst="rect">
            <a:avLst/>
          </a:prstGeom>
          <a:noFill/>
          <a:ln w="9525">
            <a:noFill/>
            <a:miter lim="800000"/>
            <a:headEnd/>
            <a:tailEnd/>
          </a:ln>
        </p:spPr>
        <p:txBody>
          <a:bodyPr lIns="0" tIns="0" rIns="0" bIns="0">
            <a:spAutoFit/>
          </a:bodyPr>
          <a:lstStyle/>
          <a:p>
            <a:r>
              <a:rPr lang="en-GB" dirty="0">
                <a:solidFill>
                  <a:srgbClr val="FFFFFF"/>
                </a:solidFill>
              </a:rPr>
              <a:t>Africa</a:t>
            </a:r>
          </a:p>
          <a:p>
            <a:r>
              <a:rPr lang="en-GB" sz="1200" dirty="0">
                <a:solidFill>
                  <a:srgbClr val="FFFFFF"/>
                </a:solidFill>
              </a:rPr>
              <a:t>5</a:t>
            </a:r>
            <a:r>
              <a:rPr lang="en-GB" sz="1200" dirty="0" smtClean="0">
                <a:solidFill>
                  <a:srgbClr val="FFFFFF"/>
                </a:solidFill>
              </a:rPr>
              <a:t> </a:t>
            </a:r>
            <a:r>
              <a:rPr lang="en-GB" sz="1200" dirty="0">
                <a:solidFill>
                  <a:srgbClr val="FFFFFF"/>
                </a:solidFill>
              </a:rPr>
              <a:t>Gamma/Beta $</a:t>
            </a:r>
            <a:r>
              <a:rPr lang="en-GB" sz="1200" dirty="0" smtClean="0">
                <a:solidFill>
                  <a:srgbClr val="FFFFFF"/>
                </a:solidFill>
              </a:rPr>
              <a:t>0.5 </a:t>
            </a:r>
            <a:r>
              <a:rPr lang="en-GB" sz="1200" dirty="0" err="1">
                <a:solidFill>
                  <a:srgbClr val="FFFFFF"/>
                </a:solidFill>
              </a:rPr>
              <a:t>trn</a:t>
            </a:r>
            <a:endParaRPr lang="en-GB" sz="1200" dirty="0">
              <a:solidFill>
                <a:srgbClr val="FFFFFF"/>
              </a:solidFill>
            </a:endParaRPr>
          </a:p>
        </p:txBody>
      </p:sp>
      <p:sp>
        <p:nvSpPr>
          <p:cNvPr id="617" name="Rounded Rectangle 616"/>
          <p:cNvSpPr/>
          <p:nvPr/>
        </p:nvSpPr>
        <p:spPr>
          <a:xfrm>
            <a:off x="106363" y="4106863"/>
            <a:ext cx="1647825" cy="860425"/>
          </a:xfrm>
          <a:prstGeom prst="roundRect">
            <a:avLst/>
          </a:prstGeom>
          <a:solidFill>
            <a:schemeClr val="accent5">
              <a:lumMod val="20000"/>
              <a:lumOff val="80000"/>
              <a:alpha val="6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chemeClr val="tx1"/>
              </a:solidFill>
            </a:endParaRPr>
          </a:p>
        </p:txBody>
      </p:sp>
      <p:sp>
        <p:nvSpPr>
          <p:cNvPr id="618" name="Rounded Rectangle 617"/>
          <p:cNvSpPr/>
          <p:nvPr/>
        </p:nvSpPr>
        <p:spPr>
          <a:xfrm>
            <a:off x="695226" y="1519634"/>
            <a:ext cx="1860550" cy="757238"/>
          </a:xfrm>
          <a:prstGeom prst="roundRect">
            <a:avLst/>
          </a:prstGeom>
          <a:solidFill>
            <a:schemeClr val="accent5">
              <a:lumMod val="20000"/>
              <a:lumOff val="80000"/>
              <a:alpha val="6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chemeClr val="bg1"/>
              </a:solidFill>
            </a:endParaRPr>
          </a:p>
        </p:txBody>
      </p:sp>
      <p:sp>
        <p:nvSpPr>
          <p:cNvPr id="58721" name="TextBox 3"/>
          <p:cNvSpPr txBox="1">
            <a:spLocks noChangeArrowheads="1"/>
          </p:cNvSpPr>
          <p:nvPr/>
        </p:nvSpPr>
        <p:spPr bwMode="auto">
          <a:xfrm>
            <a:off x="782911" y="1496963"/>
            <a:ext cx="2420937" cy="923925"/>
          </a:xfrm>
          <a:prstGeom prst="rect">
            <a:avLst/>
          </a:prstGeom>
          <a:noFill/>
          <a:ln w="9525">
            <a:noFill/>
            <a:miter lim="800000"/>
            <a:headEnd/>
            <a:tailEnd/>
          </a:ln>
        </p:spPr>
        <p:txBody>
          <a:bodyPr lIns="0" tIns="0" rIns="0" bIns="0">
            <a:spAutoFit/>
          </a:bodyPr>
          <a:lstStyle/>
          <a:p>
            <a:r>
              <a:rPr lang="en-GB" dirty="0"/>
              <a:t>North America</a:t>
            </a:r>
          </a:p>
          <a:p>
            <a:r>
              <a:rPr lang="en-GB" sz="1200" dirty="0" smtClean="0"/>
              <a:t>11 </a:t>
            </a:r>
            <a:r>
              <a:rPr lang="en-GB" sz="1200" dirty="0"/>
              <a:t>Alpha Giants $</a:t>
            </a:r>
            <a:r>
              <a:rPr lang="en-GB" sz="1200" dirty="0" smtClean="0"/>
              <a:t>6.3btrn</a:t>
            </a:r>
            <a:endParaRPr lang="en-GB" sz="1200" dirty="0"/>
          </a:p>
          <a:p>
            <a:r>
              <a:rPr lang="en-GB" sz="1200" dirty="0" smtClean="0"/>
              <a:t>54 </a:t>
            </a:r>
            <a:r>
              <a:rPr lang="en-GB" sz="1200" dirty="0"/>
              <a:t>Beta/Gamma </a:t>
            </a:r>
            <a:r>
              <a:rPr lang="en-GB" sz="1200" dirty="0" smtClean="0"/>
              <a:t>$6.4 </a:t>
            </a:r>
            <a:r>
              <a:rPr lang="en-GB" sz="1200" dirty="0" err="1"/>
              <a:t>trn</a:t>
            </a:r>
            <a:endParaRPr lang="en-GB" sz="1200" dirty="0"/>
          </a:p>
          <a:p>
            <a:endParaRPr lang="en-GB" sz="1200" dirty="0">
              <a:solidFill>
                <a:srgbClr val="FFFFFF"/>
              </a:solidFill>
            </a:endParaRPr>
          </a:p>
        </p:txBody>
      </p:sp>
      <p:sp>
        <p:nvSpPr>
          <p:cNvPr id="58722" name="TextBox 611"/>
          <p:cNvSpPr txBox="1">
            <a:spLocks noChangeArrowheads="1"/>
          </p:cNvSpPr>
          <p:nvPr/>
        </p:nvSpPr>
        <p:spPr bwMode="auto">
          <a:xfrm>
            <a:off x="193675" y="4143375"/>
            <a:ext cx="1779588" cy="738188"/>
          </a:xfrm>
          <a:prstGeom prst="rect">
            <a:avLst/>
          </a:prstGeom>
          <a:noFill/>
          <a:ln w="9525">
            <a:noFill/>
            <a:miter lim="800000"/>
            <a:headEnd/>
            <a:tailEnd/>
          </a:ln>
        </p:spPr>
        <p:txBody>
          <a:bodyPr lIns="0" tIns="0" rIns="0" bIns="0">
            <a:spAutoFit/>
          </a:bodyPr>
          <a:lstStyle/>
          <a:p>
            <a:r>
              <a:rPr lang="en-GB" dirty="0"/>
              <a:t>Latin America</a:t>
            </a:r>
          </a:p>
          <a:p>
            <a:r>
              <a:rPr lang="en-GB" sz="1200" dirty="0"/>
              <a:t>3 Alpha Giants $1.6 </a:t>
            </a:r>
            <a:r>
              <a:rPr lang="en-GB" sz="1200" dirty="0" err="1"/>
              <a:t>trn</a:t>
            </a:r>
            <a:endParaRPr lang="en-GB" sz="1200" dirty="0"/>
          </a:p>
          <a:p>
            <a:r>
              <a:rPr lang="en-GB" sz="1200" dirty="0" smtClean="0"/>
              <a:t>30Beta/Gamma </a:t>
            </a:r>
            <a:r>
              <a:rPr lang="en-GB" sz="1200" dirty="0"/>
              <a:t>$2.3 </a:t>
            </a:r>
            <a:r>
              <a:rPr lang="en-GB" sz="1200" dirty="0" err="1"/>
              <a:t>trn</a:t>
            </a:r>
            <a:endParaRPr lang="en-GB" sz="1200" dirty="0"/>
          </a:p>
        </p:txBody>
      </p:sp>
      <p:sp>
        <p:nvSpPr>
          <p:cNvPr id="58727" name="Title 5"/>
          <p:cNvSpPr>
            <a:spLocks noGrp="1"/>
          </p:cNvSpPr>
          <p:nvPr>
            <p:ph type="title"/>
          </p:nvPr>
        </p:nvSpPr>
        <p:spPr>
          <a:xfrm>
            <a:off x="611188" y="185738"/>
            <a:ext cx="7921625" cy="457200"/>
          </a:xfrm>
        </p:spPr>
        <p:txBody>
          <a:bodyPr/>
          <a:lstStyle/>
          <a:p>
            <a:r>
              <a:rPr lang="en-US" dirty="0" smtClean="0"/>
              <a:t>The Americas in 2020</a:t>
            </a:r>
            <a:r>
              <a:rPr lang="en-GB" dirty="0" smtClean="0"/>
              <a:t/>
            </a:r>
            <a:br>
              <a:rPr lang="en-GB" dirty="0" smtClean="0"/>
            </a:br>
            <a:endParaRPr lang="en-US" dirty="0" smtClean="0"/>
          </a:p>
        </p:txBody>
      </p:sp>
      <p:sp>
        <p:nvSpPr>
          <p:cNvPr id="626" name="Rectangle 1"/>
          <p:cNvSpPr>
            <a:spLocks noChangeArrowheads="1"/>
          </p:cNvSpPr>
          <p:nvPr/>
        </p:nvSpPr>
        <p:spPr bwMode="auto">
          <a:xfrm>
            <a:off x="608013" y="592138"/>
            <a:ext cx="8229600" cy="646331"/>
          </a:xfrm>
          <a:prstGeom prst="rect">
            <a:avLst/>
          </a:prstGeom>
        </p:spPr>
        <p:txBody>
          <a:bodyPr lIns="0" tIns="0" rIns="0" bIns="0">
            <a:spAutoFit/>
          </a:bodyPr>
          <a:lstStyle/>
          <a:p>
            <a:pPr>
              <a:defRPr/>
            </a:pPr>
            <a:r>
              <a:rPr lang="en-US" sz="2000" i="1" dirty="0" smtClean="0">
                <a:solidFill>
                  <a:schemeClr val="accent1"/>
                </a:solidFill>
                <a:ea typeface="ＭＳ Ｐゴシック" charset="0"/>
              </a:rPr>
              <a:t>USA - 500m </a:t>
            </a:r>
            <a:r>
              <a:rPr lang="en-US" sz="2000" i="1" dirty="0" err="1">
                <a:solidFill>
                  <a:schemeClr val="accent1"/>
                </a:solidFill>
                <a:ea typeface="ＭＳ Ｐゴシック" charset="0"/>
              </a:rPr>
              <a:t>sq</a:t>
            </a:r>
            <a:r>
              <a:rPr lang="en-US" sz="2000" i="1" dirty="0">
                <a:solidFill>
                  <a:schemeClr val="accent1"/>
                </a:solidFill>
                <a:ea typeface="ＭＳ Ｐゴシック" charset="0"/>
              </a:rPr>
              <a:t> m offices: 50% space, 33% Invest</a:t>
            </a:r>
          </a:p>
          <a:p>
            <a:pPr>
              <a:defRPr/>
            </a:pPr>
            <a:endParaRPr lang="en-US" sz="2200" dirty="0">
              <a:solidFill>
                <a:schemeClr val="accent2"/>
              </a:solidFill>
              <a:latin typeface="+mj-lt"/>
              <a:ea typeface="ＭＳ Ｐゴシック" charset="0"/>
            </a:endParaRPr>
          </a:p>
        </p:txBody>
      </p:sp>
      <p:grpSp>
        <p:nvGrpSpPr>
          <p:cNvPr id="625" name="Group 624"/>
          <p:cNvGrpSpPr/>
          <p:nvPr/>
        </p:nvGrpSpPr>
        <p:grpSpPr>
          <a:xfrm>
            <a:off x="1036450" y="2359050"/>
            <a:ext cx="809812" cy="779438"/>
            <a:chOff x="3942119" y="3407742"/>
            <a:chExt cx="809812" cy="779438"/>
          </a:xfrm>
        </p:grpSpPr>
        <p:sp>
          <p:nvSpPr>
            <p:cNvPr id="627" name="Oval 404"/>
            <p:cNvSpPr>
              <a:spLocks noChangeArrowheads="1"/>
            </p:cNvSpPr>
            <p:nvPr/>
          </p:nvSpPr>
          <p:spPr bwMode="auto">
            <a:xfrm>
              <a:off x="4115695" y="362367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28" name="Oval 404"/>
            <p:cNvSpPr>
              <a:spLocks noChangeArrowheads="1"/>
            </p:cNvSpPr>
            <p:nvPr/>
          </p:nvSpPr>
          <p:spPr bwMode="auto">
            <a:xfrm>
              <a:off x="4191486" y="362367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29" name="Oval 404"/>
            <p:cNvSpPr>
              <a:spLocks noChangeArrowheads="1"/>
            </p:cNvSpPr>
            <p:nvPr/>
          </p:nvSpPr>
          <p:spPr bwMode="auto">
            <a:xfrm>
              <a:off x="4269592" y="361931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31" name="Oval 404"/>
            <p:cNvSpPr>
              <a:spLocks noChangeArrowheads="1"/>
            </p:cNvSpPr>
            <p:nvPr/>
          </p:nvSpPr>
          <p:spPr bwMode="auto">
            <a:xfrm>
              <a:off x="4350692" y="361931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32" name="Oval 404"/>
            <p:cNvSpPr>
              <a:spLocks noChangeArrowheads="1"/>
            </p:cNvSpPr>
            <p:nvPr/>
          </p:nvSpPr>
          <p:spPr bwMode="auto">
            <a:xfrm>
              <a:off x="4427984" y="361931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33" name="Oval 404"/>
            <p:cNvSpPr>
              <a:spLocks noChangeArrowheads="1"/>
            </p:cNvSpPr>
            <p:nvPr/>
          </p:nvSpPr>
          <p:spPr bwMode="auto">
            <a:xfrm>
              <a:off x="4507456" y="361931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34" name="Oval 404"/>
            <p:cNvSpPr>
              <a:spLocks noChangeArrowheads="1"/>
            </p:cNvSpPr>
            <p:nvPr/>
          </p:nvSpPr>
          <p:spPr bwMode="auto">
            <a:xfrm>
              <a:off x="4583656" y="361931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35" name="Oval 404"/>
            <p:cNvSpPr>
              <a:spLocks noChangeArrowheads="1"/>
            </p:cNvSpPr>
            <p:nvPr/>
          </p:nvSpPr>
          <p:spPr bwMode="auto">
            <a:xfrm>
              <a:off x="4659856" y="361931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36" name="Oval 404"/>
            <p:cNvSpPr>
              <a:spLocks noChangeArrowheads="1"/>
            </p:cNvSpPr>
            <p:nvPr/>
          </p:nvSpPr>
          <p:spPr bwMode="auto">
            <a:xfrm>
              <a:off x="4039495" y="362367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37" name="Oval 404"/>
            <p:cNvSpPr>
              <a:spLocks noChangeArrowheads="1"/>
            </p:cNvSpPr>
            <p:nvPr/>
          </p:nvSpPr>
          <p:spPr bwMode="auto">
            <a:xfrm>
              <a:off x="3963295" y="362458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38" name="Oval 404"/>
            <p:cNvSpPr>
              <a:spLocks noChangeArrowheads="1"/>
            </p:cNvSpPr>
            <p:nvPr/>
          </p:nvSpPr>
          <p:spPr bwMode="auto">
            <a:xfrm>
              <a:off x="4115695" y="370513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39" name="Oval 404"/>
            <p:cNvSpPr>
              <a:spLocks noChangeArrowheads="1"/>
            </p:cNvSpPr>
            <p:nvPr/>
          </p:nvSpPr>
          <p:spPr bwMode="auto">
            <a:xfrm>
              <a:off x="4191486" y="370513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40" name="Oval 404"/>
            <p:cNvSpPr>
              <a:spLocks noChangeArrowheads="1"/>
            </p:cNvSpPr>
            <p:nvPr/>
          </p:nvSpPr>
          <p:spPr bwMode="auto">
            <a:xfrm>
              <a:off x="4269592" y="370078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41" name="Oval 404"/>
            <p:cNvSpPr>
              <a:spLocks noChangeArrowheads="1"/>
            </p:cNvSpPr>
            <p:nvPr/>
          </p:nvSpPr>
          <p:spPr bwMode="auto">
            <a:xfrm>
              <a:off x="4350692" y="370078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42" name="Oval 404"/>
            <p:cNvSpPr>
              <a:spLocks noChangeArrowheads="1"/>
            </p:cNvSpPr>
            <p:nvPr/>
          </p:nvSpPr>
          <p:spPr bwMode="auto">
            <a:xfrm>
              <a:off x="4427984" y="370078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43" name="Oval 404"/>
            <p:cNvSpPr>
              <a:spLocks noChangeArrowheads="1"/>
            </p:cNvSpPr>
            <p:nvPr/>
          </p:nvSpPr>
          <p:spPr bwMode="auto">
            <a:xfrm>
              <a:off x="4507456" y="370078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44" name="Oval 404"/>
            <p:cNvSpPr>
              <a:spLocks noChangeArrowheads="1"/>
            </p:cNvSpPr>
            <p:nvPr/>
          </p:nvSpPr>
          <p:spPr bwMode="auto">
            <a:xfrm>
              <a:off x="4583656" y="370078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45" name="Oval 404"/>
            <p:cNvSpPr>
              <a:spLocks noChangeArrowheads="1"/>
            </p:cNvSpPr>
            <p:nvPr/>
          </p:nvSpPr>
          <p:spPr bwMode="auto">
            <a:xfrm>
              <a:off x="4659856" y="370078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46" name="Oval 404"/>
            <p:cNvSpPr>
              <a:spLocks noChangeArrowheads="1"/>
            </p:cNvSpPr>
            <p:nvPr/>
          </p:nvSpPr>
          <p:spPr bwMode="auto">
            <a:xfrm>
              <a:off x="4039495" y="370513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47" name="Oval 404"/>
            <p:cNvSpPr>
              <a:spLocks noChangeArrowheads="1"/>
            </p:cNvSpPr>
            <p:nvPr/>
          </p:nvSpPr>
          <p:spPr bwMode="auto">
            <a:xfrm>
              <a:off x="3963295" y="370604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48" name="Oval 404"/>
            <p:cNvSpPr>
              <a:spLocks noChangeArrowheads="1"/>
            </p:cNvSpPr>
            <p:nvPr/>
          </p:nvSpPr>
          <p:spPr bwMode="auto">
            <a:xfrm>
              <a:off x="4115708" y="378514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49" name="Oval 404"/>
            <p:cNvSpPr>
              <a:spLocks noChangeArrowheads="1"/>
            </p:cNvSpPr>
            <p:nvPr/>
          </p:nvSpPr>
          <p:spPr bwMode="auto">
            <a:xfrm>
              <a:off x="4191499" y="378514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50" name="Oval 404"/>
            <p:cNvSpPr>
              <a:spLocks noChangeArrowheads="1"/>
            </p:cNvSpPr>
            <p:nvPr/>
          </p:nvSpPr>
          <p:spPr bwMode="auto">
            <a:xfrm>
              <a:off x="4269605" y="378079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51" name="Oval 404"/>
            <p:cNvSpPr>
              <a:spLocks noChangeArrowheads="1"/>
            </p:cNvSpPr>
            <p:nvPr/>
          </p:nvSpPr>
          <p:spPr bwMode="auto">
            <a:xfrm>
              <a:off x="4350705" y="378079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52" name="Oval 404"/>
            <p:cNvSpPr>
              <a:spLocks noChangeArrowheads="1"/>
            </p:cNvSpPr>
            <p:nvPr/>
          </p:nvSpPr>
          <p:spPr bwMode="auto">
            <a:xfrm>
              <a:off x="4427997" y="378079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53" name="Oval 404"/>
            <p:cNvSpPr>
              <a:spLocks noChangeArrowheads="1"/>
            </p:cNvSpPr>
            <p:nvPr/>
          </p:nvSpPr>
          <p:spPr bwMode="auto">
            <a:xfrm>
              <a:off x="4507469" y="378079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54" name="Oval 404"/>
            <p:cNvSpPr>
              <a:spLocks noChangeArrowheads="1"/>
            </p:cNvSpPr>
            <p:nvPr/>
          </p:nvSpPr>
          <p:spPr bwMode="auto">
            <a:xfrm>
              <a:off x="4583669" y="378079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55" name="Oval 404"/>
            <p:cNvSpPr>
              <a:spLocks noChangeArrowheads="1"/>
            </p:cNvSpPr>
            <p:nvPr/>
          </p:nvSpPr>
          <p:spPr bwMode="auto">
            <a:xfrm>
              <a:off x="4659869" y="378079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56" name="Oval 404"/>
            <p:cNvSpPr>
              <a:spLocks noChangeArrowheads="1"/>
            </p:cNvSpPr>
            <p:nvPr/>
          </p:nvSpPr>
          <p:spPr bwMode="auto">
            <a:xfrm>
              <a:off x="4039508" y="378514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57" name="Oval 404"/>
            <p:cNvSpPr>
              <a:spLocks noChangeArrowheads="1"/>
            </p:cNvSpPr>
            <p:nvPr/>
          </p:nvSpPr>
          <p:spPr bwMode="auto">
            <a:xfrm>
              <a:off x="3963308" y="378605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58" name="Oval 404"/>
            <p:cNvSpPr>
              <a:spLocks noChangeArrowheads="1"/>
            </p:cNvSpPr>
            <p:nvPr/>
          </p:nvSpPr>
          <p:spPr bwMode="auto">
            <a:xfrm>
              <a:off x="4115695" y="386896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59" name="Oval 404"/>
            <p:cNvSpPr>
              <a:spLocks noChangeArrowheads="1"/>
            </p:cNvSpPr>
            <p:nvPr/>
          </p:nvSpPr>
          <p:spPr bwMode="auto">
            <a:xfrm>
              <a:off x="4191486" y="386896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60" name="Oval 404"/>
            <p:cNvSpPr>
              <a:spLocks noChangeArrowheads="1"/>
            </p:cNvSpPr>
            <p:nvPr/>
          </p:nvSpPr>
          <p:spPr bwMode="auto">
            <a:xfrm>
              <a:off x="4269592" y="386461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61" name="Oval 404"/>
            <p:cNvSpPr>
              <a:spLocks noChangeArrowheads="1"/>
            </p:cNvSpPr>
            <p:nvPr/>
          </p:nvSpPr>
          <p:spPr bwMode="auto">
            <a:xfrm>
              <a:off x="4350692" y="386461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62" name="Oval 404"/>
            <p:cNvSpPr>
              <a:spLocks noChangeArrowheads="1"/>
            </p:cNvSpPr>
            <p:nvPr/>
          </p:nvSpPr>
          <p:spPr bwMode="auto">
            <a:xfrm>
              <a:off x="4427984" y="386461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63" name="Oval 404"/>
            <p:cNvSpPr>
              <a:spLocks noChangeArrowheads="1"/>
            </p:cNvSpPr>
            <p:nvPr/>
          </p:nvSpPr>
          <p:spPr bwMode="auto">
            <a:xfrm>
              <a:off x="4507456" y="386461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64" name="Oval 404"/>
            <p:cNvSpPr>
              <a:spLocks noChangeArrowheads="1"/>
            </p:cNvSpPr>
            <p:nvPr/>
          </p:nvSpPr>
          <p:spPr bwMode="auto">
            <a:xfrm>
              <a:off x="4583656" y="386461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65" name="Oval 404"/>
            <p:cNvSpPr>
              <a:spLocks noChangeArrowheads="1"/>
            </p:cNvSpPr>
            <p:nvPr/>
          </p:nvSpPr>
          <p:spPr bwMode="auto">
            <a:xfrm>
              <a:off x="4659856" y="386461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66" name="Oval 404"/>
            <p:cNvSpPr>
              <a:spLocks noChangeArrowheads="1"/>
            </p:cNvSpPr>
            <p:nvPr/>
          </p:nvSpPr>
          <p:spPr bwMode="auto">
            <a:xfrm>
              <a:off x="4039495" y="386896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67" name="Oval 404"/>
            <p:cNvSpPr>
              <a:spLocks noChangeArrowheads="1"/>
            </p:cNvSpPr>
            <p:nvPr/>
          </p:nvSpPr>
          <p:spPr bwMode="auto">
            <a:xfrm>
              <a:off x="3963295" y="386987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68" name="Oval 404"/>
            <p:cNvSpPr>
              <a:spLocks noChangeArrowheads="1"/>
            </p:cNvSpPr>
            <p:nvPr/>
          </p:nvSpPr>
          <p:spPr bwMode="auto">
            <a:xfrm>
              <a:off x="4115708" y="395043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69" name="Oval 404"/>
            <p:cNvSpPr>
              <a:spLocks noChangeArrowheads="1"/>
            </p:cNvSpPr>
            <p:nvPr/>
          </p:nvSpPr>
          <p:spPr bwMode="auto">
            <a:xfrm>
              <a:off x="4191499" y="395043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70" name="Oval 404"/>
            <p:cNvSpPr>
              <a:spLocks noChangeArrowheads="1"/>
            </p:cNvSpPr>
            <p:nvPr/>
          </p:nvSpPr>
          <p:spPr bwMode="auto">
            <a:xfrm>
              <a:off x="4269605" y="394607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71" name="Oval 404"/>
            <p:cNvSpPr>
              <a:spLocks noChangeArrowheads="1"/>
            </p:cNvSpPr>
            <p:nvPr/>
          </p:nvSpPr>
          <p:spPr bwMode="auto">
            <a:xfrm>
              <a:off x="4350705" y="394607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72" name="Oval 404"/>
            <p:cNvSpPr>
              <a:spLocks noChangeArrowheads="1"/>
            </p:cNvSpPr>
            <p:nvPr/>
          </p:nvSpPr>
          <p:spPr bwMode="auto">
            <a:xfrm>
              <a:off x="4427997" y="394607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73" name="Oval 404"/>
            <p:cNvSpPr>
              <a:spLocks noChangeArrowheads="1"/>
            </p:cNvSpPr>
            <p:nvPr/>
          </p:nvSpPr>
          <p:spPr bwMode="auto">
            <a:xfrm>
              <a:off x="4507469" y="394607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74" name="Oval 404"/>
            <p:cNvSpPr>
              <a:spLocks noChangeArrowheads="1"/>
            </p:cNvSpPr>
            <p:nvPr/>
          </p:nvSpPr>
          <p:spPr bwMode="auto">
            <a:xfrm>
              <a:off x="4583669" y="394607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75" name="Oval 404"/>
            <p:cNvSpPr>
              <a:spLocks noChangeArrowheads="1"/>
            </p:cNvSpPr>
            <p:nvPr/>
          </p:nvSpPr>
          <p:spPr bwMode="auto">
            <a:xfrm>
              <a:off x="4659869" y="394607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76" name="Oval 404"/>
            <p:cNvSpPr>
              <a:spLocks noChangeArrowheads="1"/>
            </p:cNvSpPr>
            <p:nvPr/>
          </p:nvSpPr>
          <p:spPr bwMode="auto">
            <a:xfrm>
              <a:off x="4039508" y="395043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77" name="Oval 404"/>
            <p:cNvSpPr>
              <a:spLocks noChangeArrowheads="1"/>
            </p:cNvSpPr>
            <p:nvPr/>
          </p:nvSpPr>
          <p:spPr bwMode="auto">
            <a:xfrm>
              <a:off x="3963308" y="395133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78" name="5-Point Star 677"/>
            <p:cNvSpPr>
              <a:spLocks noChangeAspect="1"/>
            </p:cNvSpPr>
            <p:nvPr/>
          </p:nvSpPr>
          <p:spPr>
            <a:xfrm>
              <a:off x="3942119" y="351569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9" name="5-Point Star 678"/>
            <p:cNvSpPr>
              <a:spLocks noChangeAspect="1"/>
            </p:cNvSpPr>
            <p:nvPr/>
          </p:nvSpPr>
          <p:spPr>
            <a:xfrm>
              <a:off x="4023620" y="3511926"/>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0" name="5-Point Star 679"/>
            <p:cNvSpPr>
              <a:spLocks noChangeAspect="1"/>
            </p:cNvSpPr>
            <p:nvPr/>
          </p:nvSpPr>
          <p:spPr>
            <a:xfrm>
              <a:off x="4099833" y="3511926"/>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1" name="5-Point Star 680"/>
            <p:cNvSpPr>
              <a:spLocks noChangeAspect="1"/>
            </p:cNvSpPr>
            <p:nvPr/>
          </p:nvSpPr>
          <p:spPr>
            <a:xfrm>
              <a:off x="4175611" y="3511926"/>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2" name="5-Point Star 681"/>
            <p:cNvSpPr>
              <a:spLocks noChangeAspect="1"/>
            </p:cNvSpPr>
            <p:nvPr/>
          </p:nvSpPr>
          <p:spPr>
            <a:xfrm>
              <a:off x="4253717" y="3511926"/>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3" name="5-Point Star 682"/>
            <p:cNvSpPr>
              <a:spLocks noChangeAspect="1"/>
            </p:cNvSpPr>
            <p:nvPr/>
          </p:nvSpPr>
          <p:spPr>
            <a:xfrm>
              <a:off x="4334830" y="3511926"/>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4" name="5-Point Star 683"/>
            <p:cNvSpPr>
              <a:spLocks noChangeAspect="1"/>
            </p:cNvSpPr>
            <p:nvPr/>
          </p:nvSpPr>
          <p:spPr>
            <a:xfrm>
              <a:off x="4412109" y="3511926"/>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5" name="5-Point Star 684"/>
            <p:cNvSpPr>
              <a:spLocks noChangeAspect="1"/>
            </p:cNvSpPr>
            <p:nvPr/>
          </p:nvSpPr>
          <p:spPr>
            <a:xfrm>
              <a:off x="4491594" y="3511926"/>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6" name="5-Point Star 685"/>
            <p:cNvSpPr>
              <a:spLocks noChangeAspect="1"/>
            </p:cNvSpPr>
            <p:nvPr/>
          </p:nvSpPr>
          <p:spPr>
            <a:xfrm>
              <a:off x="4567794" y="3511926"/>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7" name="5-Point Star 686"/>
            <p:cNvSpPr>
              <a:spLocks noChangeAspect="1"/>
            </p:cNvSpPr>
            <p:nvPr/>
          </p:nvSpPr>
          <p:spPr>
            <a:xfrm>
              <a:off x="4643981" y="351569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8" name="5-Point Star 687"/>
            <p:cNvSpPr>
              <a:spLocks noChangeAspect="1"/>
            </p:cNvSpPr>
            <p:nvPr/>
          </p:nvSpPr>
          <p:spPr>
            <a:xfrm>
              <a:off x="3942119" y="340774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9" name="Oval 404"/>
            <p:cNvSpPr>
              <a:spLocks noChangeArrowheads="1"/>
            </p:cNvSpPr>
            <p:nvPr/>
          </p:nvSpPr>
          <p:spPr bwMode="auto">
            <a:xfrm>
              <a:off x="4116534" y="402861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90" name="Oval 404"/>
            <p:cNvSpPr>
              <a:spLocks noChangeArrowheads="1"/>
            </p:cNvSpPr>
            <p:nvPr/>
          </p:nvSpPr>
          <p:spPr bwMode="auto">
            <a:xfrm>
              <a:off x="4192325" y="402861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91" name="Oval 404"/>
            <p:cNvSpPr>
              <a:spLocks noChangeArrowheads="1"/>
            </p:cNvSpPr>
            <p:nvPr/>
          </p:nvSpPr>
          <p:spPr bwMode="auto">
            <a:xfrm>
              <a:off x="4270431" y="402425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92" name="Oval 404"/>
            <p:cNvSpPr>
              <a:spLocks noChangeArrowheads="1"/>
            </p:cNvSpPr>
            <p:nvPr/>
          </p:nvSpPr>
          <p:spPr bwMode="auto">
            <a:xfrm>
              <a:off x="4351531" y="402425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93" name="Oval 404"/>
            <p:cNvSpPr>
              <a:spLocks noChangeArrowheads="1"/>
            </p:cNvSpPr>
            <p:nvPr/>
          </p:nvSpPr>
          <p:spPr bwMode="auto">
            <a:xfrm>
              <a:off x="4428823" y="402425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94" name="Oval 404"/>
            <p:cNvSpPr>
              <a:spLocks noChangeArrowheads="1"/>
            </p:cNvSpPr>
            <p:nvPr/>
          </p:nvSpPr>
          <p:spPr bwMode="auto">
            <a:xfrm>
              <a:off x="4508295" y="402425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95" name="Oval 404"/>
            <p:cNvSpPr>
              <a:spLocks noChangeArrowheads="1"/>
            </p:cNvSpPr>
            <p:nvPr/>
          </p:nvSpPr>
          <p:spPr bwMode="auto">
            <a:xfrm>
              <a:off x="4584495" y="402425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96" name="Oval 404"/>
            <p:cNvSpPr>
              <a:spLocks noChangeArrowheads="1"/>
            </p:cNvSpPr>
            <p:nvPr/>
          </p:nvSpPr>
          <p:spPr bwMode="auto">
            <a:xfrm>
              <a:off x="4660695" y="402425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97" name="Oval 404"/>
            <p:cNvSpPr>
              <a:spLocks noChangeArrowheads="1"/>
            </p:cNvSpPr>
            <p:nvPr/>
          </p:nvSpPr>
          <p:spPr bwMode="auto">
            <a:xfrm>
              <a:off x="4040334" y="402861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98" name="Oval 404"/>
            <p:cNvSpPr>
              <a:spLocks noChangeArrowheads="1"/>
            </p:cNvSpPr>
            <p:nvPr/>
          </p:nvSpPr>
          <p:spPr bwMode="auto">
            <a:xfrm>
              <a:off x="3964134" y="402951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99" name="Oval 404"/>
            <p:cNvSpPr>
              <a:spLocks noChangeArrowheads="1"/>
            </p:cNvSpPr>
            <p:nvPr/>
          </p:nvSpPr>
          <p:spPr bwMode="auto">
            <a:xfrm>
              <a:off x="4116547" y="411007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00" name="Oval 404"/>
            <p:cNvSpPr>
              <a:spLocks noChangeArrowheads="1"/>
            </p:cNvSpPr>
            <p:nvPr/>
          </p:nvSpPr>
          <p:spPr bwMode="auto">
            <a:xfrm>
              <a:off x="4192338" y="411007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01" name="Oval 404"/>
            <p:cNvSpPr>
              <a:spLocks noChangeArrowheads="1"/>
            </p:cNvSpPr>
            <p:nvPr/>
          </p:nvSpPr>
          <p:spPr bwMode="auto">
            <a:xfrm>
              <a:off x="4270444" y="410571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02" name="Oval 404"/>
            <p:cNvSpPr>
              <a:spLocks noChangeArrowheads="1"/>
            </p:cNvSpPr>
            <p:nvPr/>
          </p:nvSpPr>
          <p:spPr bwMode="auto">
            <a:xfrm>
              <a:off x="4351544" y="410571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03" name="Oval 404"/>
            <p:cNvSpPr>
              <a:spLocks noChangeArrowheads="1"/>
            </p:cNvSpPr>
            <p:nvPr/>
          </p:nvSpPr>
          <p:spPr bwMode="auto">
            <a:xfrm>
              <a:off x="4428836" y="410571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04" name="Oval 404"/>
            <p:cNvSpPr>
              <a:spLocks noChangeArrowheads="1"/>
            </p:cNvSpPr>
            <p:nvPr/>
          </p:nvSpPr>
          <p:spPr bwMode="auto">
            <a:xfrm>
              <a:off x="4508308" y="410571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05" name="Oval 404"/>
            <p:cNvSpPr>
              <a:spLocks noChangeArrowheads="1"/>
            </p:cNvSpPr>
            <p:nvPr/>
          </p:nvSpPr>
          <p:spPr bwMode="auto">
            <a:xfrm>
              <a:off x="4584508" y="410571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06" name="Oval 404"/>
            <p:cNvSpPr>
              <a:spLocks noChangeArrowheads="1"/>
            </p:cNvSpPr>
            <p:nvPr/>
          </p:nvSpPr>
          <p:spPr bwMode="auto">
            <a:xfrm>
              <a:off x="4660708" y="410571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07" name="Oval 404"/>
            <p:cNvSpPr>
              <a:spLocks noChangeArrowheads="1"/>
            </p:cNvSpPr>
            <p:nvPr/>
          </p:nvSpPr>
          <p:spPr bwMode="auto">
            <a:xfrm>
              <a:off x="4040347" y="411007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08" name="Oval 404"/>
            <p:cNvSpPr>
              <a:spLocks noChangeArrowheads="1"/>
            </p:cNvSpPr>
            <p:nvPr/>
          </p:nvSpPr>
          <p:spPr bwMode="auto">
            <a:xfrm>
              <a:off x="3964147" y="411098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grpSp>
      <p:grpSp>
        <p:nvGrpSpPr>
          <p:cNvPr id="709" name="Group 708"/>
          <p:cNvGrpSpPr/>
          <p:nvPr/>
        </p:nvGrpSpPr>
        <p:grpSpPr>
          <a:xfrm>
            <a:off x="1996981" y="4203701"/>
            <a:ext cx="793937" cy="350328"/>
            <a:chOff x="4826792" y="2947759"/>
            <a:chExt cx="793937" cy="350328"/>
          </a:xfrm>
        </p:grpSpPr>
        <p:sp>
          <p:nvSpPr>
            <p:cNvPr id="710" name="Oval 404"/>
            <p:cNvSpPr>
              <a:spLocks noChangeArrowheads="1"/>
            </p:cNvSpPr>
            <p:nvPr/>
          </p:nvSpPr>
          <p:spPr bwMode="auto">
            <a:xfrm>
              <a:off x="5000368" y="305950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11" name="Oval 404"/>
            <p:cNvSpPr>
              <a:spLocks noChangeArrowheads="1"/>
            </p:cNvSpPr>
            <p:nvPr/>
          </p:nvSpPr>
          <p:spPr bwMode="auto">
            <a:xfrm>
              <a:off x="5076159" y="305950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12" name="Oval 404"/>
            <p:cNvSpPr>
              <a:spLocks noChangeArrowheads="1"/>
            </p:cNvSpPr>
            <p:nvPr/>
          </p:nvSpPr>
          <p:spPr bwMode="auto">
            <a:xfrm>
              <a:off x="5154265" y="305515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13" name="Oval 404"/>
            <p:cNvSpPr>
              <a:spLocks noChangeArrowheads="1"/>
            </p:cNvSpPr>
            <p:nvPr/>
          </p:nvSpPr>
          <p:spPr bwMode="auto">
            <a:xfrm>
              <a:off x="5235365" y="305515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14" name="Oval 404"/>
            <p:cNvSpPr>
              <a:spLocks noChangeArrowheads="1"/>
            </p:cNvSpPr>
            <p:nvPr/>
          </p:nvSpPr>
          <p:spPr bwMode="auto">
            <a:xfrm>
              <a:off x="5312657" y="305515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15" name="Oval 404"/>
            <p:cNvSpPr>
              <a:spLocks noChangeArrowheads="1"/>
            </p:cNvSpPr>
            <p:nvPr/>
          </p:nvSpPr>
          <p:spPr bwMode="auto">
            <a:xfrm>
              <a:off x="5392129" y="305515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16" name="Oval 404"/>
            <p:cNvSpPr>
              <a:spLocks noChangeArrowheads="1"/>
            </p:cNvSpPr>
            <p:nvPr/>
          </p:nvSpPr>
          <p:spPr bwMode="auto">
            <a:xfrm>
              <a:off x="5468329" y="305515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17" name="Oval 404"/>
            <p:cNvSpPr>
              <a:spLocks noChangeArrowheads="1"/>
            </p:cNvSpPr>
            <p:nvPr/>
          </p:nvSpPr>
          <p:spPr bwMode="auto">
            <a:xfrm>
              <a:off x="5544529" y="305515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18" name="Oval 404"/>
            <p:cNvSpPr>
              <a:spLocks noChangeArrowheads="1"/>
            </p:cNvSpPr>
            <p:nvPr/>
          </p:nvSpPr>
          <p:spPr bwMode="auto">
            <a:xfrm>
              <a:off x="4924168" y="305950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19" name="Oval 404"/>
            <p:cNvSpPr>
              <a:spLocks noChangeArrowheads="1"/>
            </p:cNvSpPr>
            <p:nvPr/>
          </p:nvSpPr>
          <p:spPr bwMode="auto">
            <a:xfrm>
              <a:off x="4847968" y="306041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20" name="Oval 404"/>
            <p:cNvSpPr>
              <a:spLocks noChangeArrowheads="1"/>
            </p:cNvSpPr>
            <p:nvPr/>
          </p:nvSpPr>
          <p:spPr bwMode="auto">
            <a:xfrm>
              <a:off x="5000368" y="314096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21" name="Oval 404"/>
            <p:cNvSpPr>
              <a:spLocks noChangeArrowheads="1"/>
            </p:cNvSpPr>
            <p:nvPr/>
          </p:nvSpPr>
          <p:spPr bwMode="auto">
            <a:xfrm>
              <a:off x="5076159" y="314096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22" name="Oval 404"/>
            <p:cNvSpPr>
              <a:spLocks noChangeArrowheads="1"/>
            </p:cNvSpPr>
            <p:nvPr/>
          </p:nvSpPr>
          <p:spPr bwMode="auto">
            <a:xfrm>
              <a:off x="5154265" y="313661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23" name="Oval 404"/>
            <p:cNvSpPr>
              <a:spLocks noChangeArrowheads="1"/>
            </p:cNvSpPr>
            <p:nvPr/>
          </p:nvSpPr>
          <p:spPr bwMode="auto">
            <a:xfrm>
              <a:off x="5235365" y="313661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24" name="Oval 404"/>
            <p:cNvSpPr>
              <a:spLocks noChangeArrowheads="1"/>
            </p:cNvSpPr>
            <p:nvPr/>
          </p:nvSpPr>
          <p:spPr bwMode="auto">
            <a:xfrm>
              <a:off x="5312657" y="313661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25" name="Oval 404"/>
            <p:cNvSpPr>
              <a:spLocks noChangeArrowheads="1"/>
            </p:cNvSpPr>
            <p:nvPr/>
          </p:nvSpPr>
          <p:spPr bwMode="auto">
            <a:xfrm>
              <a:off x="5392129" y="313661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26" name="Oval 404"/>
            <p:cNvSpPr>
              <a:spLocks noChangeArrowheads="1"/>
            </p:cNvSpPr>
            <p:nvPr/>
          </p:nvSpPr>
          <p:spPr bwMode="auto">
            <a:xfrm>
              <a:off x="5468329" y="313661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27" name="Oval 404"/>
            <p:cNvSpPr>
              <a:spLocks noChangeArrowheads="1"/>
            </p:cNvSpPr>
            <p:nvPr/>
          </p:nvSpPr>
          <p:spPr bwMode="auto">
            <a:xfrm>
              <a:off x="5544529" y="313661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28" name="Oval 404"/>
            <p:cNvSpPr>
              <a:spLocks noChangeArrowheads="1"/>
            </p:cNvSpPr>
            <p:nvPr/>
          </p:nvSpPr>
          <p:spPr bwMode="auto">
            <a:xfrm>
              <a:off x="4924168" y="314096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29" name="Oval 404"/>
            <p:cNvSpPr>
              <a:spLocks noChangeArrowheads="1"/>
            </p:cNvSpPr>
            <p:nvPr/>
          </p:nvSpPr>
          <p:spPr bwMode="auto">
            <a:xfrm>
              <a:off x="4847968" y="314187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30" name="Oval 404"/>
            <p:cNvSpPr>
              <a:spLocks noChangeArrowheads="1"/>
            </p:cNvSpPr>
            <p:nvPr/>
          </p:nvSpPr>
          <p:spPr bwMode="auto">
            <a:xfrm>
              <a:off x="5000381" y="322097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31" name="Oval 404"/>
            <p:cNvSpPr>
              <a:spLocks noChangeArrowheads="1"/>
            </p:cNvSpPr>
            <p:nvPr/>
          </p:nvSpPr>
          <p:spPr bwMode="auto">
            <a:xfrm>
              <a:off x="5076172" y="322097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32" name="Oval 404"/>
            <p:cNvSpPr>
              <a:spLocks noChangeArrowheads="1"/>
            </p:cNvSpPr>
            <p:nvPr/>
          </p:nvSpPr>
          <p:spPr bwMode="auto">
            <a:xfrm>
              <a:off x="5154278" y="32166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33" name="Oval 404"/>
            <p:cNvSpPr>
              <a:spLocks noChangeArrowheads="1"/>
            </p:cNvSpPr>
            <p:nvPr/>
          </p:nvSpPr>
          <p:spPr bwMode="auto">
            <a:xfrm>
              <a:off x="5235378" y="32166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34" name="Oval 404"/>
            <p:cNvSpPr>
              <a:spLocks noChangeArrowheads="1"/>
            </p:cNvSpPr>
            <p:nvPr/>
          </p:nvSpPr>
          <p:spPr bwMode="auto">
            <a:xfrm>
              <a:off x="4924181" y="322097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35" name="Oval 404"/>
            <p:cNvSpPr>
              <a:spLocks noChangeArrowheads="1"/>
            </p:cNvSpPr>
            <p:nvPr/>
          </p:nvSpPr>
          <p:spPr bwMode="auto">
            <a:xfrm>
              <a:off x="4847981" y="322188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36" name="5-Point Star 735"/>
            <p:cNvSpPr>
              <a:spLocks noChangeAspect="1"/>
            </p:cNvSpPr>
            <p:nvPr/>
          </p:nvSpPr>
          <p:spPr>
            <a:xfrm>
              <a:off x="4826792" y="2951525"/>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7" name="5-Point Star 736"/>
            <p:cNvSpPr>
              <a:spLocks noChangeAspect="1"/>
            </p:cNvSpPr>
            <p:nvPr/>
          </p:nvSpPr>
          <p:spPr>
            <a:xfrm>
              <a:off x="4908293" y="2947759"/>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8" name="5-Point Star 737"/>
            <p:cNvSpPr>
              <a:spLocks noChangeAspect="1"/>
            </p:cNvSpPr>
            <p:nvPr/>
          </p:nvSpPr>
          <p:spPr>
            <a:xfrm>
              <a:off x="4984506" y="2947759"/>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grpSp>
      <p:sp>
        <p:nvSpPr>
          <p:cNvPr id="3" name="TextBox 2"/>
          <p:cNvSpPr txBox="1"/>
          <p:nvPr/>
        </p:nvSpPr>
        <p:spPr>
          <a:xfrm>
            <a:off x="5737736" y="1124744"/>
            <a:ext cx="2275964" cy="4401205"/>
          </a:xfrm>
          <a:prstGeom prst="rect">
            <a:avLst/>
          </a:prstGeom>
          <a:solidFill>
            <a:schemeClr val="accent5">
              <a:lumMod val="20000"/>
              <a:lumOff val="80000"/>
              <a:alpha val="76000"/>
            </a:schemeClr>
          </a:solidFill>
          <a:effectLst>
            <a:glow rad="63500">
              <a:schemeClr val="bg2">
                <a:alpha val="40000"/>
              </a:schemeClr>
            </a:glow>
          </a:effectLst>
          <a:scene3d>
            <a:camera prst="orthographicFront"/>
            <a:lightRig rig="threePt" dir="t"/>
          </a:scene3d>
          <a:sp3d>
            <a:bevelT/>
          </a:sp3d>
        </p:spPr>
        <p:txBody>
          <a:bodyPr wrap="square" rtlCol="0">
            <a:spAutoFit/>
          </a:bodyPr>
          <a:lstStyle/>
          <a:p>
            <a:r>
              <a:rPr lang="en-GB" sz="2000" dirty="0" smtClean="0"/>
              <a:t>City Ranking : Canada</a:t>
            </a:r>
          </a:p>
          <a:p>
            <a:endParaRPr lang="en-GB" sz="2000" dirty="0" smtClean="0"/>
          </a:p>
          <a:p>
            <a:r>
              <a:rPr lang="en-GB" sz="2000" dirty="0" smtClean="0"/>
              <a:t>Toronto           34</a:t>
            </a:r>
            <a:endParaRPr lang="en-GB" sz="2000" dirty="0"/>
          </a:p>
          <a:p>
            <a:r>
              <a:rPr lang="en-GB" sz="2000" dirty="0" smtClean="0"/>
              <a:t>Montreal         67</a:t>
            </a:r>
          </a:p>
          <a:p>
            <a:r>
              <a:rPr lang="en-GB" sz="2000" b="1" dirty="0" smtClean="0">
                <a:solidFill>
                  <a:srgbClr val="FF0000"/>
                </a:solidFill>
              </a:rPr>
              <a:t>Vancouver    104   </a:t>
            </a:r>
          </a:p>
          <a:p>
            <a:r>
              <a:rPr lang="en-GB" sz="2000" dirty="0" smtClean="0"/>
              <a:t>Calgary         108</a:t>
            </a:r>
          </a:p>
          <a:p>
            <a:r>
              <a:rPr lang="en-GB" sz="2000" dirty="0" smtClean="0"/>
              <a:t>Edmonton     120   </a:t>
            </a:r>
          </a:p>
          <a:p>
            <a:r>
              <a:rPr lang="en-GB" sz="2000" dirty="0" smtClean="0"/>
              <a:t> Ottawa         190</a:t>
            </a:r>
          </a:p>
          <a:p>
            <a:r>
              <a:rPr lang="en-GB" sz="2000" dirty="0" smtClean="0"/>
              <a:t>Winnipeg       227</a:t>
            </a:r>
          </a:p>
          <a:p>
            <a:r>
              <a:rPr lang="en-GB" sz="2000" dirty="0" smtClean="0"/>
              <a:t>Halifax           290</a:t>
            </a:r>
          </a:p>
          <a:p>
            <a:endParaRPr lang="en-GB" sz="2000" dirty="0"/>
          </a:p>
          <a:p>
            <a:endParaRPr lang="en-GB" sz="2000" dirty="0" smtClean="0"/>
          </a:p>
          <a:p>
            <a:endParaRPr lang="en-GB" sz="2000" dirty="0"/>
          </a:p>
          <a:p>
            <a:r>
              <a:rPr lang="en-GB" sz="2000" dirty="0" smtClean="0"/>
              <a:t> </a:t>
            </a:r>
            <a:endParaRPr lang="en-GB" sz="2000" dirty="0"/>
          </a:p>
        </p:txBody>
      </p:sp>
      <p:sp>
        <p:nvSpPr>
          <p:cNvPr id="596" name="TextBox 595"/>
          <p:cNvSpPr txBox="1"/>
          <p:nvPr/>
        </p:nvSpPr>
        <p:spPr>
          <a:xfrm>
            <a:off x="3474131" y="1121752"/>
            <a:ext cx="2105981" cy="4524315"/>
          </a:xfrm>
          <a:prstGeom prst="rect">
            <a:avLst/>
          </a:prstGeom>
          <a:solidFill>
            <a:schemeClr val="accent5">
              <a:lumMod val="20000"/>
              <a:lumOff val="80000"/>
              <a:alpha val="76000"/>
            </a:schemeClr>
          </a:solidFill>
          <a:effectLst>
            <a:glow rad="63500">
              <a:schemeClr val="bg2">
                <a:alpha val="40000"/>
              </a:schemeClr>
            </a:glow>
          </a:effectLst>
          <a:scene3d>
            <a:camera prst="orthographicFront"/>
            <a:lightRig rig="threePt" dir="t"/>
          </a:scene3d>
          <a:sp3d>
            <a:bevelT/>
          </a:sp3d>
        </p:spPr>
        <p:txBody>
          <a:bodyPr wrap="square" rtlCol="0">
            <a:spAutoFit/>
          </a:bodyPr>
          <a:lstStyle/>
          <a:p>
            <a:r>
              <a:rPr lang="en-GB" sz="2000" dirty="0" smtClean="0"/>
              <a:t>City Ranking : USA</a:t>
            </a:r>
          </a:p>
          <a:p>
            <a:endParaRPr lang="en-GB" sz="2000" dirty="0" smtClean="0"/>
          </a:p>
          <a:p>
            <a:r>
              <a:rPr lang="en-GB" sz="2000" dirty="0" smtClean="0"/>
              <a:t>New York              2</a:t>
            </a:r>
          </a:p>
          <a:p>
            <a:r>
              <a:rPr lang="en-GB" sz="2000" dirty="0" smtClean="0"/>
              <a:t>Los Angeles         4</a:t>
            </a:r>
          </a:p>
          <a:p>
            <a:r>
              <a:rPr lang="en-GB" sz="2000" dirty="0" smtClean="0"/>
              <a:t>Chicago                9</a:t>
            </a:r>
          </a:p>
          <a:p>
            <a:r>
              <a:rPr lang="en-GB" sz="2000" dirty="0" smtClean="0"/>
              <a:t>Washington        13</a:t>
            </a:r>
          </a:p>
          <a:p>
            <a:r>
              <a:rPr lang="en-GB" sz="2000" dirty="0" smtClean="0"/>
              <a:t>Houston              14</a:t>
            </a:r>
          </a:p>
          <a:p>
            <a:r>
              <a:rPr lang="en-GB" sz="2000" dirty="0" smtClean="0"/>
              <a:t>Dallas                 16</a:t>
            </a:r>
          </a:p>
          <a:p>
            <a:r>
              <a:rPr lang="en-GB" sz="2000" dirty="0" smtClean="0"/>
              <a:t>Philadelphia       24     </a:t>
            </a:r>
          </a:p>
          <a:p>
            <a:r>
              <a:rPr lang="en-GB" sz="2000" dirty="0" smtClean="0"/>
              <a:t>Boston                26 </a:t>
            </a:r>
          </a:p>
          <a:p>
            <a:r>
              <a:rPr lang="en-GB" sz="2000" dirty="0" smtClean="0"/>
              <a:t>San Francisco    27 Atlanta                29</a:t>
            </a:r>
          </a:p>
          <a:p>
            <a:r>
              <a:rPr lang="en-GB" sz="2000" dirty="0" smtClean="0"/>
              <a:t>Miami                  30</a:t>
            </a:r>
          </a:p>
          <a:p>
            <a:r>
              <a:rPr lang="en-GB" sz="2800" dirty="0" smtClean="0"/>
              <a:t> </a:t>
            </a:r>
          </a:p>
        </p:txBody>
      </p:sp>
    </p:spTree>
    <p:extLst>
      <p:ext uri="{BB962C8B-B14F-4D97-AF65-F5344CB8AC3E}">
        <p14:creationId xmlns:p14="http://schemas.microsoft.com/office/powerpoint/2010/main" val="10843265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9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6134100"/>
          </a:xfrm>
          <a:prstGeom prst="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81922" name="Title 5"/>
          <p:cNvSpPr txBox="1">
            <a:spLocks/>
          </p:cNvSpPr>
          <p:nvPr/>
        </p:nvSpPr>
        <p:spPr bwMode="auto">
          <a:xfrm>
            <a:off x="623888" y="1916832"/>
            <a:ext cx="7980560" cy="1073150"/>
          </a:xfrm>
          <a:prstGeom prst="rect">
            <a:avLst/>
          </a:prstGeom>
          <a:noFill/>
          <a:ln w="9525">
            <a:noFill/>
            <a:miter lim="800000"/>
            <a:headEnd/>
            <a:tailEnd/>
          </a:ln>
        </p:spPr>
        <p:txBody>
          <a:bodyPr lIns="0" tIns="0" rIns="0" bIns="0"/>
          <a:lstStyle/>
          <a:p>
            <a:r>
              <a:rPr lang="en-US" sz="4800" dirty="0" smtClean="0">
                <a:solidFill>
                  <a:srgbClr val="FFFFFF"/>
                </a:solidFill>
                <a:latin typeface="Times New Roman" pitchFamily="18" charset="0"/>
                <a:ea typeface="ＭＳ Ｐゴシック" charset="-128"/>
              </a:rPr>
              <a:t>The Heritage Statistic</a:t>
            </a:r>
          </a:p>
        </p:txBody>
      </p:sp>
      <p:sp>
        <p:nvSpPr>
          <p:cNvPr id="5" name="Title 5"/>
          <p:cNvSpPr txBox="1">
            <a:spLocks/>
          </p:cNvSpPr>
          <p:nvPr/>
        </p:nvSpPr>
        <p:spPr bwMode="auto">
          <a:xfrm>
            <a:off x="404607" y="3505508"/>
            <a:ext cx="3591329" cy="1073150"/>
          </a:xfrm>
          <a:prstGeom prst="rect">
            <a:avLst/>
          </a:prstGeom>
          <a:noFill/>
          <a:ln w="9525">
            <a:noFill/>
            <a:miter lim="800000"/>
            <a:headEnd/>
            <a:tailEnd/>
          </a:ln>
        </p:spPr>
        <p:txBody>
          <a:bodyPr lIns="0" tIns="0" rIns="0" bIns="0"/>
          <a:lstStyle/>
          <a:p>
            <a:r>
              <a:rPr lang="en-US" sz="3000" dirty="0">
                <a:solidFill>
                  <a:srgbClr val="FFFFFF"/>
                </a:solidFill>
                <a:latin typeface="+mn-lt"/>
                <a:ea typeface="ＭＳ Ｐゴシック" charset="-128"/>
              </a:rPr>
              <a:t>The New Investment </a:t>
            </a:r>
            <a:r>
              <a:rPr lang="en-US" sz="3000" dirty="0" smtClean="0">
                <a:solidFill>
                  <a:srgbClr val="FFFFFF"/>
                </a:solidFill>
                <a:latin typeface="+mn-lt"/>
                <a:ea typeface="ＭＳ Ｐゴシック" charset="-128"/>
              </a:rPr>
              <a:t>Map</a:t>
            </a:r>
          </a:p>
          <a:p>
            <a:r>
              <a:rPr lang="en-US" sz="3000" dirty="0" smtClean="0">
                <a:solidFill>
                  <a:srgbClr val="FFFFFF"/>
                </a:solidFill>
                <a:latin typeface="+mn-lt"/>
                <a:ea typeface="ＭＳ Ｐゴシック" charset="-128"/>
              </a:rPr>
              <a:t>Hierarchies, Hotspots  and Hazards </a:t>
            </a:r>
            <a:endParaRPr lang="en-US" sz="3000" dirty="0">
              <a:solidFill>
                <a:srgbClr val="FFFFFF"/>
              </a:solidFill>
              <a:latin typeface="+mn-lt"/>
              <a:ea typeface="ＭＳ Ｐゴシック" charset="-128"/>
            </a:endParaRPr>
          </a:p>
        </p:txBody>
      </p:sp>
      <p:grpSp>
        <p:nvGrpSpPr>
          <p:cNvPr id="7" name="Group 497"/>
          <p:cNvGrpSpPr>
            <a:grpSpLocks/>
          </p:cNvGrpSpPr>
          <p:nvPr/>
        </p:nvGrpSpPr>
        <p:grpSpPr bwMode="auto">
          <a:xfrm>
            <a:off x="4788024" y="3284984"/>
            <a:ext cx="4303619" cy="2156122"/>
            <a:chOff x="385" y="1126"/>
            <a:chExt cx="4990" cy="2500"/>
          </a:xfrm>
          <a:solidFill>
            <a:schemeClr val="bg1"/>
          </a:solidFill>
        </p:grpSpPr>
        <p:grpSp>
          <p:nvGrpSpPr>
            <p:cNvPr id="8" name="Group 4"/>
            <p:cNvGrpSpPr>
              <a:grpSpLocks noChangeAspect="1"/>
            </p:cNvGrpSpPr>
            <p:nvPr/>
          </p:nvGrpSpPr>
          <p:grpSpPr bwMode="auto">
            <a:xfrm>
              <a:off x="3583" y="1594"/>
              <a:ext cx="1232" cy="974"/>
              <a:chOff x="3610" y="1162"/>
              <a:chExt cx="1206" cy="954"/>
            </a:xfrm>
            <a:grpFill/>
          </p:grpSpPr>
          <p:sp>
            <p:nvSpPr>
              <p:cNvPr id="255" name="Freeform 5"/>
              <p:cNvSpPr>
                <a:spLocks noChangeAspect="1"/>
              </p:cNvSpPr>
              <p:nvPr/>
            </p:nvSpPr>
            <p:spPr bwMode="gray">
              <a:xfrm>
                <a:off x="3782" y="1162"/>
                <a:ext cx="820" cy="600"/>
              </a:xfrm>
              <a:custGeom>
                <a:avLst/>
                <a:gdLst>
                  <a:gd name="T0" fmla="*/ 434 w 820"/>
                  <a:gd name="T1" fmla="*/ 466 h 600"/>
                  <a:gd name="T2" fmla="*/ 440 w 820"/>
                  <a:gd name="T3" fmla="*/ 504 h 600"/>
                  <a:gd name="T4" fmla="*/ 448 w 820"/>
                  <a:gd name="T5" fmla="*/ 534 h 600"/>
                  <a:gd name="T6" fmla="*/ 468 w 820"/>
                  <a:gd name="T7" fmla="*/ 554 h 600"/>
                  <a:gd name="T8" fmla="*/ 492 w 820"/>
                  <a:gd name="T9" fmla="*/ 582 h 600"/>
                  <a:gd name="T10" fmla="*/ 500 w 820"/>
                  <a:gd name="T11" fmla="*/ 566 h 600"/>
                  <a:gd name="T12" fmla="*/ 550 w 820"/>
                  <a:gd name="T13" fmla="*/ 548 h 600"/>
                  <a:gd name="T14" fmla="*/ 582 w 820"/>
                  <a:gd name="T15" fmla="*/ 562 h 600"/>
                  <a:gd name="T16" fmla="*/ 638 w 820"/>
                  <a:gd name="T17" fmla="*/ 582 h 600"/>
                  <a:gd name="T18" fmla="*/ 648 w 820"/>
                  <a:gd name="T19" fmla="*/ 590 h 600"/>
                  <a:gd name="T20" fmla="*/ 712 w 820"/>
                  <a:gd name="T21" fmla="*/ 562 h 600"/>
                  <a:gd name="T22" fmla="*/ 746 w 820"/>
                  <a:gd name="T23" fmla="*/ 540 h 600"/>
                  <a:gd name="T24" fmla="*/ 778 w 820"/>
                  <a:gd name="T25" fmla="*/ 478 h 600"/>
                  <a:gd name="T26" fmla="*/ 782 w 820"/>
                  <a:gd name="T27" fmla="*/ 420 h 600"/>
                  <a:gd name="T28" fmla="*/ 776 w 820"/>
                  <a:gd name="T29" fmla="*/ 392 h 600"/>
                  <a:gd name="T30" fmla="*/ 718 w 820"/>
                  <a:gd name="T31" fmla="*/ 332 h 600"/>
                  <a:gd name="T32" fmla="*/ 734 w 820"/>
                  <a:gd name="T33" fmla="*/ 286 h 600"/>
                  <a:gd name="T34" fmla="*/ 662 w 820"/>
                  <a:gd name="T35" fmla="*/ 266 h 600"/>
                  <a:gd name="T36" fmla="*/ 694 w 820"/>
                  <a:gd name="T37" fmla="*/ 228 h 600"/>
                  <a:gd name="T38" fmla="*/ 718 w 820"/>
                  <a:gd name="T39" fmla="*/ 262 h 600"/>
                  <a:gd name="T40" fmla="*/ 760 w 820"/>
                  <a:gd name="T41" fmla="*/ 222 h 600"/>
                  <a:gd name="T42" fmla="*/ 796 w 820"/>
                  <a:gd name="T43" fmla="*/ 198 h 600"/>
                  <a:gd name="T44" fmla="*/ 820 w 820"/>
                  <a:gd name="T45" fmla="*/ 188 h 600"/>
                  <a:gd name="T46" fmla="*/ 820 w 820"/>
                  <a:gd name="T47" fmla="*/ 142 h 600"/>
                  <a:gd name="T48" fmla="*/ 792 w 820"/>
                  <a:gd name="T49" fmla="*/ 98 h 600"/>
                  <a:gd name="T50" fmla="*/ 744 w 820"/>
                  <a:gd name="T51" fmla="*/ 80 h 600"/>
                  <a:gd name="T52" fmla="*/ 646 w 820"/>
                  <a:gd name="T53" fmla="*/ 24 h 600"/>
                  <a:gd name="T54" fmla="*/ 556 w 820"/>
                  <a:gd name="T55" fmla="*/ 4 h 600"/>
                  <a:gd name="T56" fmla="*/ 564 w 820"/>
                  <a:gd name="T57" fmla="*/ 40 h 600"/>
                  <a:gd name="T58" fmla="*/ 536 w 820"/>
                  <a:gd name="T59" fmla="*/ 66 h 600"/>
                  <a:gd name="T60" fmla="*/ 576 w 820"/>
                  <a:gd name="T61" fmla="*/ 100 h 600"/>
                  <a:gd name="T62" fmla="*/ 578 w 820"/>
                  <a:gd name="T63" fmla="*/ 124 h 600"/>
                  <a:gd name="T64" fmla="*/ 556 w 820"/>
                  <a:gd name="T65" fmla="*/ 144 h 600"/>
                  <a:gd name="T66" fmla="*/ 524 w 820"/>
                  <a:gd name="T67" fmla="*/ 150 h 600"/>
                  <a:gd name="T68" fmla="*/ 528 w 820"/>
                  <a:gd name="T69" fmla="*/ 166 h 600"/>
                  <a:gd name="T70" fmla="*/ 496 w 820"/>
                  <a:gd name="T71" fmla="*/ 198 h 600"/>
                  <a:gd name="T72" fmla="*/ 402 w 820"/>
                  <a:gd name="T73" fmla="*/ 200 h 600"/>
                  <a:gd name="T74" fmla="*/ 290 w 820"/>
                  <a:gd name="T75" fmla="*/ 172 h 600"/>
                  <a:gd name="T76" fmla="*/ 210 w 820"/>
                  <a:gd name="T77" fmla="*/ 146 h 600"/>
                  <a:gd name="T78" fmla="*/ 168 w 820"/>
                  <a:gd name="T79" fmla="*/ 98 h 600"/>
                  <a:gd name="T80" fmla="*/ 122 w 820"/>
                  <a:gd name="T81" fmla="*/ 86 h 600"/>
                  <a:gd name="T82" fmla="*/ 92 w 820"/>
                  <a:gd name="T83" fmla="*/ 130 h 600"/>
                  <a:gd name="T84" fmla="*/ 70 w 820"/>
                  <a:gd name="T85" fmla="*/ 156 h 600"/>
                  <a:gd name="T86" fmla="*/ 50 w 820"/>
                  <a:gd name="T87" fmla="*/ 228 h 600"/>
                  <a:gd name="T88" fmla="*/ 0 w 820"/>
                  <a:gd name="T89" fmla="*/ 254 h 600"/>
                  <a:gd name="T90" fmla="*/ 20 w 820"/>
                  <a:gd name="T91" fmla="*/ 288 h 600"/>
                  <a:gd name="T92" fmla="*/ 44 w 820"/>
                  <a:gd name="T93" fmla="*/ 302 h 600"/>
                  <a:gd name="T94" fmla="*/ 78 w 820"/>
                  <a:gd name="T95" fmla="*/ 324 h 600"/>
                  <a:gd name="T96" fmla="*/ 108 w 820"/>
                  <a:gd name="T97" fmla="*/ 320 h 600"/>
                  <a:gd name="T98" fmla="*/ 112 w 820"/>
                  <a:gd name="T99" fmla="*/ 352 h 600"/>
                  <a:gd name="T100" fmla="*/ 112 w 820"/>
                  <a:gd name="T101" fmla="*/ 380 h 600"/>
                  <a:gd name="T102" fmla="*/ 144 w 820"/>
                  <a:gd name="T103" fmla="*/ 416 h 600"/>
                  <a:gd name="T104" fmla="*/ 180 w 820"/>
                  <a:gd name="T105" fmla="*/ 428 h 600"/>
                  <a:gd name="T106" fmla="*/ 230 w 820"/>
                  <a:gd name="T107" fmla="*/ 458 h 600"/>
                  <a:gd name="T108" fmla="*/ 274 w 820"/>
                  <a:gd name="T109" fmla="*/ 466 h 600"/>
                  <a:gd name="T110" fmla="*/ 294 w 820"/>
                  <a:gd name="T111" fmla="*/ 462 h 600"/>
                  <a:gd name="T112" fmla="*/ 336 w 820"/>
                  <a:gd name="T113" fmla="*/ 480 h 600"/>
                  <a:gd name="T114" fmla="*/ 372 w 820"/>
                  <a:gd name="T115" fmla="*/ 438 h 600"/>
                  <a:gd name="T116" fmla="*/ 392 w 820"/>
                  <a:gd name="T117" fmla="*/ 436 h 600"/>
                  <a:gd name="T118" fmla="*/ 414 w 820"/>
                  <a:gd name="T119" fmla="*/ 452 h 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20" h="600">
                    <a:moveTo>
                      <a:pt x="414" y="452"/>
                    </a:moveTo>
                    <a:lnTo>
                      <a:pt x="420" y="452"/>
                    </a:lnTo>
                    <a:lnTo>
                      <a:pt x="424" y="454"/>
                    </a:lnTo>
                    <a:lnTo>
                      <a:pt x="426" y="456"/>
                    </a:lnTo>
                    <a:lnTo>
                      <a:pt x="430" y="462"/>
                    </a:lnTo>
                    <a:lnTo>
                      <a:pt x="430" y="464"/>
                    </a:lnTo>
                    <a:lnTo>
                      <a:pt x="434" y="466"/>
                    </a:lnTo>
                    <a:lnTo>
                      <a:pt x="438" y="466"/>
                    </a:lnTo>
                    <a:lnTo>
                      <a:pt x="440" y="470"/>
                    </a:lnTo>
                    <a:lnTo>
                      <a:pt x="442" y="480"/>
                    </a:lnTo>
                    <a:lnTo>
                      <a:pt x="446" y="496"/>
                    </a:lnTo>
                    <a:lnTo>
                      <a:pt x="444" y="500"/>
                    </a:lnTo>
                    <a:lnTo>
                      <a:pt x="446" y="502"/>
                    </a:lnTo>
                    <a:lnTo>
                      <a:pt x="440" y="504"/>
                    </a:lnTo>
                    <a:lnTo>
                      <a:pt x="436" y="510"/>
                    </a:lnTo>
                    <a:lnTo>
                      <a:pt x="434" y="516"/>
                    </a:lnTo>
                    <a:lnTo>
                      <a:pt x="434" y="520"/>
                    </a:lnTo>
                    <a:lnTo>
                      <a:pt x="436" y="528"/>
                    </a:lnTo>
                    <a:lnTo>
                      <a:pt x="438" y="532"/>
                    </a:lnTo>
                    <a:lnTo>
                      <a:pt x="442" y="534"/>
                    </a:lnTo>
                    <a:lnTo>
                      <a:pt x="448" y="534"/>
                    </a:lnTo>
                    <a:lnTo>
                      <a:pt x="452" y="534"/>
                    </a:lnTo>
                    <a:lnTo>
                      <a:pt x="454" y="536"/>
                    </a:lnTo>
                    <a:lnTo>
                      <a:pt x="456" y="542"/>
                    </a:lnTo>
                    <a:lnTo>
                      <a:pt x="458" y="546"/>
                    </a:lnTo>
                    <a:lnTo>
                      <a:pt x="462" y="548"/>
                    </a:lnTo>
                    <a:lnTo>
                      <a:pt x="466" y="550"/>
                    </a:lnTo>
                    <a:lnTo>
                      <a:pt x="468" y="554"/>
                    </a:lnTo>
                    <a:lnTo>
                      <a:pt x="468" y="558"/>
                    </a:lnTo>
                    <a:lnTo>
                      <a:pt x="466" y="568"/>
                    </a:lnTo>
                    <a:lnTo>
                      <a:pt x="472" y="570"/>
                    </a:lnTo>
                    <a:lnTo>
                      <a:pt x="478" y="574"/>
                    </a:lnTo>
                    <a:lnTo>
                      <a:pt x="484" y="578"/>
                    </a:lnTo>
                    <a:lnTo>
                      <a:pt x="490" y="580"/>
                    </a:lnTo>
                    <a:lnTo>
                      <a:pt x="492" y="582"/>
                    </a:lnTo>
                    <a:lnTo>
                      <a:pt x="496" y="578"/>
                    </a:lnTo>
                    <a:lnTo>
                      <a:pt x="500" y="582"/>
                    </a:lnTo>
                    <a:lnTo>
                      <a:pt x="502" y="582"/>
                    </a:lnTo>
                    <a:lnTo>
                      <a:pt x="506" y="580"/>
                    </a:lnTo>
                    <a:lnTo>
                      <a:pt x="502" y="574"/>
                    </a:lnTo>
                    <a:lnTo>
                      <a:pt x="500" y="568"/>
                    </a:lnTo>
                    <a:lnTo>
                      <a:pt x="500" y="566"/>
                    </a:lnTo>
                    <a:lnTo>
                      <a:pt x="502" y="562"/>
                    </a:lnTo>
                    <a:lnTo>
                      <a:pt x="506" y="560"/>
                    </a:lnTo>
                    <a:lnTo>
                      <a:pt x="518" y="560"/>
                    </a:lnTo>
                    <a:lnTo>
                      <a:pt x="524" y="560"/>
                    </a:lnTo>
                    <a:lnTo>
                      <a:pt x="534" y="558"/>
                    </a:lnTo>
                    <a:lnTo>
                      <a:pt x="542" y="552"/>
                    </a:lnTo>
                    <a:lnTo>
                      <a:pt x="550" y="548"/>
                    </a:lnTo>
                    <a:lnTo>
                      <a:pt x="558" y="546"/>
                    </a:lnTo>
                    <a:lnTo>
                      <a:pt x="564" y="548"/>
                    </a:lnTo>
                    <a:lnTo>
                      <a:pt x="568" y="550"/>
                    </a:lnTo>
                    <a:lnTo>
                      <a:pt x="574" y="552"/>
                    </a:lnTo>
                    <a:lnTo>
                      <a:pt x="578" y="552"/>
                    </a:lnTo>
                    <a:lnTo>
                      <a:pt x="580" y="558"/>
                    </a:lnTo>
                    <a:lnTo>
                      <a:pt x="582" y="562"/>
                    </a:lnTo>
                    <a:lnTo>
                      <a:pt x="590" y="570"/>
                    </a:lnTo>
                    <a:lnTo>
                      <a:pt x="598" y="574"/>
                    </a:lnTo>
                    <a:lnTo>
                      <a:pt x="606" y="576"/>
                    </a:lnTo>
                    <a:lnTo>
                      <a:pt x="620" y="576"/>
                    </a:lnTo>
                    <a:lnTo>
                      <a:pt x="626" y="576"/>
                    </a:lnTo>
                    <a:lnTo>
                      <a:pt x="630" y="578"/>
                    </a:lnTo>
                    <a:lnTo>
                      <a:pt x="638" y="582"/>
                    </a:lnTo>
                    <a:lnTo>
                      <a:pt x="638" y="588"/>
                    </a:lnTo>
                    <a:lnTo>
                      <a:pt x="638" y="594"/>
                    </a:lnTo>
                    <a:lnTo>
                      <a:pt x="640" y="598"/>
                    </a:lnTo>
                    <a:lnTo>
                      <a:pt x="646" y="600"/>
                    </a:lnTo>
                    <a:lnTo>
                      <a:pt x="650" y="596"/>
                    </a:lnTo>
                    <a:lnTo>
                      <a:pt x="648" y="594"/>
                    </a:lnTo>
                    <a:lnTo>
                      <a:pt x="648" y="590"/>
                    </a:lnTo>
                    <a:lnTo>
                      <a:pt x="646" y="584"/>
                    </a:lnTo>
                    <a:lnTo>
                      <a:pt x="662" y="580"/>
                    </a:lnTo>
                    <a:lnTo>
                      <a:pt x="674" y="572"/>
                    </a:lnTo>
                    <a:lnTo>
                      <a:pt x="696" y="558"/>
                    </a:lnTo>
                    <a:lnTo>
                      <a:pt x="696" y="568"/>
                    </a:lnTo>
                    <a:lnTo>
                      <a:pt x="708" y="568"/>
                    </a:lnTo>
                    <a:lnTo>
                      <a:pt x="712" y="562"/>
                    </a:lnTo>
                    <a:lnTo>
                      <a:pt x="714" y="560"/>
                    </a:lnTo>
                    <a:lnTo>
                      <a:pt x="724" y="556"/>
                    </a:lnTo>
                    <a:lnTo>
                      <a:pt x="734" y="554"/>
                    </a:lnTo>
                    <a:lnTo>
                      <a:pt x="738" y="552"/>
                    </a:lnTo>
                    <a:lnTo>
                      <a:pt x="742" y="548"/>
                    </a:lnTo>
                    <a:lnTo>
                      <a:pt x="742" y="550"/>
                    </a:lnTo>
                    <a:lnTo>
                      <a:pt x="746" y="540"/>
                    </a:lnTo>
                    <a:lnTo>
                      <a:pt x="752" y="532"/>
                    </a:lnTo>
                    <a:lnTo>
                      <a:pt x="770" y="518"/>
                    </a:lnTo>
                    <a:lnTo>
                      <a:pt x="772" y="514"/>
                    </a:lnTo>
                    <a:lnTo>
                      <a:pt x="774" y="508"/>
                    </a:lnTo>
                    <a:lnTo>
                      <a:pt x="774" y="498"/>
                    </a:lnTo>
                    <a:lnTo>
                      <a:pt x="774" y="488"/>
                    </a:lnTo>
                    <a:lnTo>
                      <a:pt x="778" y="478"/>
                    </a:lnTo>
                    <a:lnTo>
                      <a:pt x="786" y="466"/>
                    </a:lnTo>
                    <a:lnTo>
                      <a:pt x="792" y="454"/>
                    </a:lnTo>
                    <a:lnTo>
                      <a:pt x="794" y="448"/>
                    </a:lnTo>
                    <a:lnTo>
                      <a:pt x="794" y="442"/>
                    </a:lnTo>
                    <a:lnTo>
                      <a:pt x="792" y="432"/>
                    </a:lnTo>
                    <a:lnTo>
                      <a:pt x="790" y="426"/>
                    </a:lnTo>
                    <a:lnTo>
                      <a:pt x="782" y="420"/>
                    </a:lnTo>
                    <a:lnTo>
                      <a:pt x="772" y="418"/>
                    </a:lnTo>
                    <a:lnTo>
                      <a:pt x="778" y="410"/>
                    </a:lnTo>
                    <a:lnTo>
                      <a:pt x="786" y="406"/>
                    </a:lnTo>
                    <a:lnTo>
                      <a:pt x="778" y="400"/>
                    </a:lnTo>
                    <a:lnTo>
                      <a:pt x="774" y="396"/>
                    </a:lnTo>
                    <a:lnTo>
                      <a:pt x="772" y="392"/>
                    </a:lnTo>
                    <a:lnTo>
                      <a:pt x="776" y="392"/>
                    </a:lnTo>
                    <a:lnTo>
                      <a:pt x="768" y="378"/>
                    </a:lnTo>
                    <a:lnTo>
                      <a:pt x="760" y="366"/>
                    </a:lnTo>
                    <a:lnTo>
                      <a:pt x="750" y="352"/>
                    </a:lnTo>
                    <a:lnTo>
                      <a:pt x="738" y="342"/>
                    </a:lnTo>
                    <a:lnTo>
                      <a:pt x="726" y="338"/>
                    </a:lnTo>
                    <a:lnTo>
                      <a:pt x="720" y="334"/>
                    </a:lnTo>
                    <a:lnTo>
                      <a:pt x="718" y="332"/>
                    </a:lnTo>
                    <a:lnTo>
                      <a:pt x="718" y="328"/>
                    </a:lnTo>
                    <a:lnTo>
                      <a:pt x="718" y="324"/>
                    </a:lnTo>
                    <a:lnTo>
                      <a:pt x="720" y="316"/>
                    </a:lnTo>
                    <a:lnTo>
                      <a:pt x="724" y="312"/>
                    </a:lnTo>
                    <a:lnTo>
                      <a:pt x="728" y="308"/>
                    </a:lnTo>
                    <a:lnTo>
                      <a:pt x="748" y="294"/>
                    </a:lnTo>
                    <a:lnTo>
                      <a:pt x="734" y="286"/>
                    </a:lnTo>
                    <a:lnTo>
                      <a:pt x="726" y="282"/>
                    </a:lnTo>
                    <a:lnTo>
                      <a:pt x="718" y="280"/>
                    </a:lnTo>
                    <a:lnTo>
                      <a:pt x="714" y="282"/>
                    </a:lnTo>
                    <a:lnTo>
                      <a:pt x="710" y="286"/>
                    </a:lnTo>
                    <a:lnTo>
                      <a:pt x="706" y="290"/>
                    </a:lnTo>
                    <a:lnTo>
                      <a:pt x="702" y="290"/>
                    </a:lnTo>
                    <a:lnTo>
                      <a:pt x="662" y="266"/>
                    </a:lnTo>
                    <a:lnTo>
                      <a:pt x="662" y="262"/>
                    </a:lnTo>
                    <a:lnTo>
                      <a:pt x="666" y="260"/>
                    </a:lnTo>
                    <a:lnTo>
                      <a:pt x="670" y="256"/>
                    </a:lnTo>
                    <a:lnTo>
                      <a:pt x="676" y="254"/>
                    </a:lnTo>
                    <a:lnTo>
                      <a:pt x="682" y="250"/>
                    </a:lnTo>
                    <a:lnTo>
                      <a:pt x="686" y="240"/>
                    </a:lnTo>
                    <a:lnTo>
                      <a:pt x="694" y="228"/>
                    </a:lnTo>
                    <a:lnTo>
                      <a:pt x="698" y="224"/>
                    </a:lnTo>
                    <a:lnTo>
                      <a:pt x="704" y="224"/>
                    </a:lnTo>
                    <a:lnTo>
                      <a:pt x="708" y="224"/>
                    </a:lnTo>
                    <a:lnTo>
                      <a:pt x="712" y="228"/>
                    </a:lnTo>
                    <a:lnTo>
                      <a:pt x="714" y="236"/>
                    </a:lnTo>
                    <a:lnTo>
                      <a:pt x="714" y="262"/>
                    </a:lnTo>
                    <a:lnTo>
                      <a:pt x="718" y="262"/>
                    </a:lnTo>
                    <a:lnTo>
                      <a:pt x="724" y="258"/>
                    </a:lnTo>
                    <a:lnTo>
                      <a:pt x="732" y="250"/>
                    </a:lnTo>
                    <a:lnTo>
                      <a:pt x="740" y="242"/>
                    </a:lnTo>
                    <a:lnTo>
                      <a:pt x="742" y="242"/>
                    </a:lnTo>
                    <a:lnTo>
                      <a:pt x="748" y="242"/>
                    </a:lnTo>
                    <a:lnTo>
                      <a:pt x="752" y="234"/>
                    </a:lnTo>
                    <a:lnTo>
                      <a:pt x="760" y="222"/>
                    </a:lnTo>
                    <a:lnTo>
                      <a:pt x="770" y="210"/>
                    </a:lnTo>
                    <a:lnTo>
                      <a:pt x="774" y="212"/>
                    </a:lnTo>
                    <a:lnTo>
                      <a:pt x="780" y="214"/>
                    </a:lnTo>
                    <a:lnTo>
                      <a:pt x="792" y="214"/>
                    </a:lnTo>
                    <a:lnTo>
                      <a:pt x="790" y="208"/>
                    </a:lnTo>
                    <a:lnTo>
                      <a:pt x="792" y="204"/>
                    </a:lnTo>
                    <a:lnTo>
                      <a:pt x="796" y="198"/>
                    </a:lnTo>
                    <a:lnTo>
                      <a:pt x="802" y="188"/>
                    </a:lnTo>
                    <a:lnTo>
                      <a:pt x="806" y="190"/>
                    </a:lnTo>
                    <a:lnTo>
                      <a:pt x="810" y="192"/>
                    </a:lnTo>
                    <a:lnTo>
                      <a:pt x="814" y="190"/>
                    </a:lnTo>
                    <a:lnTo>
                      <a:pt x="818" y="188"/>
                    </a:lnTo>
                    <a:lnTo>
                      <a:pt x="818" y="186"/>
                    </a:lnTo>
                    <a:lnTo>
                      <a:pt x="820" y="188"/>
                    </a:lnTo>
                    <a:lnTo>
                      <a:pt x="814" y="172"/>
                    </a:lnTo>
                    <a:lnTo>
                      <a:pt x="808" y="164"/>
                    </a:lnTo>
                    <a:lnTo>
                      <a:pt x="800" y="158"/>
                    </a:lnTo>
                    <a:lnTo>
                      <a:pt x="800" y="142"/>
                    </a:lnTo>
                    <a:lnTo>
                      <a:pt x="812" y="146"/>
                    </a:lnTo>
                    <a:lnTo>
                      <a:pt x="820" y="152"/>
                    </a:lnTo>
                    <a:lnTo>
                      <a:pt x="820" y="142"/>
                    </a:lnTo>
                    <a:lnTo>
                      <a:pt x="820" y="136"/>
                    </a:lnTo>
                    <a:lnTo>
                      <a:pt x="820" y="124"/>
                    </a:lnTo>
                    <a:lnTo>
                      <a:pt x="818" y="110"/>
                    </a:lnTo>
                    <a:lnTo>
                      <a:pt x="814" y="100"/>
                    </a:lnTo>
                    <a:lnTo>
                      <a:pt x="806" y="86"/>
                    </a:lnTo>
                    <a:lnTo>
                      <a:pt x="798" y="92"/>
                    </a:lnTo>
                    <a:lnTo>
                      <a:pt x="792" y="98"/>
                    </a:lnTo>
                    <a:lnTo>
                      <a:pt x="786" y="102"/>
                    </a:lnTo>
                    <a:lnTo>
                      <a:pt x="774" y="104"/>
                    </a:lnTo>
                    <a:lnTo>
                      <a:pt x="770" y="104"/>
                    </a:lnTo>
                    <a:lnTo>
                      <a:pt x="764" y="102"/>
                    </a:lnTo>
                    <a:lnTo>
                      <a:pt x="756" y="96"/>
                    </a:lnTo>
                    <a:lnTo>
                      <a:pt x="750" y="88"/>
                    </a:lnTo>
                    <a:lnTo>
                      <a:pt x="744" y="80"/>
                    </a:lnTo>
                    <a:lnTo>
                      <a:pt x="732" y="76"/>
                    </a:lnTo>
                    <a:lnTo>
                      <a:pt x="718" y="72"/>
                    </a:lnTo>
                    <a:lnTo>
                      <a:pt x="704" y="68"/>
                    </a:lnTo>
                    <a:lnTo>
                      <a:pt x="690" y="62"/>
                    </a:lnTo>
                    <a:lnTo>
                      <a:pt x="680" y="54"/>
                    </a:lnTo>
                    <a:lnTo>
                      <a:pt x="668" y="46"/>
                    </a:lnTo>
                    <a:lnTo>
                      <a:pt x="646" y="24"/>
                    </a:lnTo>
                    <a:lnTo>
                      <a:pt x="634" y="16"/>
                    </a:lnTo>
                    <a:lnTo>
                      <a:pt x="622" y="8"/>
                    </a:lnTo>
                    <a:lnTo>
                      <a:pt x="606" y="2"/>
                    </a:lnTo>
                    <a:lnTo>
                      <a:pt x="584" y="0"/>
                    </a:lnTo>
                    <a:lnTo>
                      <a:pt x="572" y="0"/>
                    </a:lnTo>
                    <a:lnTo>
                      <a:pt x="562" y="2"/>
                    </a:lnTo>
                    <a:lnTo>
                      <a:pt x="556" y="4"/>
                    </a:lnTo>
                    <a:lnTo>
                      <a:pt x="552" y="8"/>
                    </a:lnTo>
                    <a:lnTo>
                      <a:pt x="550" y="12"/>
                    </a:lnTo>
                    <a:lnTo>
                      <a:pt x="550" y="18"/>
                    </a:lnTo>
                    <a:lnTo>
                      <a:pt x="552" y="20"/>
                    </a:lnTo>
                    <a:lnTo>
                      <a:pt x="556" y="24"/>
                    </a:lnTo>
                    <a:lnTo>
                      <a:pt x="562" y="30"/>
                    </a:lnTo>
                    <a:lnTo>
                      <a:pt x="564" y="40"/>
                    </a:lnTo>
                    <a:lnTo>
                      <a:pt x="566" y="50"/>
                    </a:lnTo>
                    <a:lnTo>
                      <a:pt x="566" y="56"/>
                    </a:lnTo>
                    <a:lnTo>
                      <a:pt x="566" y="62"/>
                    </a:lnTo>
                    <a:lnTo>
                      <a:pt x="562" y="66"/>
                    </a:lnTo>
                    <a:lnTo>
                      <a:pt x="560" y="68"/>
                    </a:lnTo>
                    <a:lnTo>
                      <a:pt x="550" y="68"/>
                    </a:lnTo>
                    <a:lnTo>
                      <a:pt x="536" y="66"/>
                    </a:lnTo>
                    <a:lnTo>
                      <a:pt x="538" y="88"/>
                    </a:lnTo>
                    <a:lnTo>
                      <a:pt x="538" y="94"/>
                    </a:lnTo>
                    <a:lnTo>
                      <a:pt x="542" y="98"/>
                    </a:lnTo>
                    <a:lnTo>
                      <a:pt x="544" y="102"/>
                    </a:lnTo>
                    <a:lnTo>
                      <a:pt x="550" y="102"/>
                    </a:lnTo>
                    <a:lnTo>
                      <a:pt x="568" y="102"/>
                    </a:lnTo>
                    <a:lnTo>
                      <a:pt x="576" y="100"/>
                    </a:lnTo>
                    <a:lnTo>
                      <a:pt x="582" y="98"/>
                    </a:lnTo>
                    <a:lnTo>
                      <a:pt x="592" y="100"/>
                    </a:lnTo>
                    <a:lnTo>
                      <a:pt x="602" y="106"/>
                    </a:lnTo>
                    <a:lnTo>
                      <a:pt x="610" y="112"/>
                    </a:lnTo>
                    <a:lnTo>
                      <a:pt x="616" y="120"/>
                    </a:lnTo>
                    <a:lnTo>
                      <a:pt x="596" y="122"/>
                    </a:lnTo>
                    <a:lnTo>
                      <a:pt x="578" y="124"/>
                    </a:lnTo>
                    <a:lnTo>
                      <a:pt x="576" y="128"/>
                    </a:lnTo>
                    <a:lnTo>
                      <a:pt x="576" y="132"/>
                    </a:lnTo>
                    <a:lnTo>
                      <a:pt x="574" y="134"/>
                    </a:lnTo>
                    <a:lnTo>
                      <a:pt x="574" y="140"/>
                    </a:lnTo>
                    <a:lnTo>
                      <a:pt x="570" y="142"/>
                    </a:lnTo>
                    <a:lnTo>
                      <a:pt x="566" y="142"/>
                    </a:lnTo>
                    <a:lnTo>
                      <a:pt x="556" y="144"/>
                    </a:lnTo>
                    <a:lnTo>
                      <a:pt x="552" y="146"/>
                    </a:lnTo>
                    <a:lnTo>
                      <a:pt x="550" y="150"/>
                    </a:lnTo>
                    <a:lnTo>
                      <a:pt x="544" y="152"/>
                    </a:lnTo>
                    <a:lnTo>
                      <a:pt x="538" y="154"/>
                    </a:lnTo>
                    <a:lnTo>
                      <a:pt x="532" y="154"/>
                    </a:lnTo>
                    <a:lnTo>
                      <a:pt x="528" y="152"/>
                    </a:lnTo>
                    <a:lnTo>
                      <a:pt x="524" y="150"/>
                    </a:lnTo>
                    <a:lnTo>
                      <a:pt x="522" y="150"/>
                    </a:lnTo>
                    <a:lnTo>
                      <a:pt x="518" y="152"/>
                    </a:lnTo>
                    <a:lnTo>
                      <a:pt x="516" y="156"/>
                    </a:lnTo>
                    <a:lnTo>
                      <a:pt x="516" y="160"/>
                    </a:lnTo>
                    <a:lnTo>
                      <a:pt x="518" y="160"/>
                    </a:lnTo>
                    <a:lnTo>
                      <a:pt x="524" y="164"/>
                    </a:lnTo>
                    <a:lnTo>
                      <a:pt x="528" y="166"/>
                    </a:lnTo>
                    <a:lnTo>
                      <a:pt x="530" y="168"/>
                    </a:lnTo>
                    <a:lnTo>
                      <a:pt x="530" y="172"/>
                    </a:lnTo>
                    <a:lnTo>
                      <a:pt x="530" y="176"/>
                    </a:lnTo>
                    <a:lnTo>
                      <a:pt x="526" y="182"/>
                    </a:lnTo>
                    <a:lnTo>
                      <a:pt x="518" y="188"/>
                    </a:lnTo>
                    <a:lnTo>
                      <a:pt x="508" y="194"/>
                    </a:lnTo>
                    <a:lnTo>
                      <a:pt x="496" y="198"/>
                    </a:lnTo>
                    <a:lnTo>
                      <a:pt x="468" y="198"/>
                    </a:lnTo>
                    <a:lnTo>
                      <a:pt x="458" y="206"/>
                    </a:lnTo>
                    <a:lnTo>
                      <a:pt x="452" y="210"/>
                    </a:lnTo>
                    <a:lnTo>
                      <a:pt x="444" y="212"/>
                    </a:lnTo>
                    <a:lnTo>
                      <a:pt x="430" y="210"/>
                    </a:lnTo>
                    <a:lnTo>
                      <a:pt x="414" y="206"/>
                    </a:lnTo>
                    <a:lnTo>
                      <a:pt x="402" y="200"/>
                    </a:lnTo>
                    <a:lnTo>
                      <a:pt x="392" y="194"/>
                    </a:lnTo>
                    <a:lnTo>
                      <a:pt x="348" y="194"/>
                    </a:lnTo>
                    <a:lnTo>
                      <a:pt x="348" y="192"/>
                    </a:lnTo>
                    <a:lnTo>
                      <a:pt x="314" y="192"/>
                    </a:lnTo>
                    <a:lnTo>
                      <a:pt x="306" y="188"/>
                    </a:lnTo>
                    <a:lnTo>
                      <a:pt x="298" y="180"/>
                    </a:lnTo>
                    <a:lnTo>
                      <a:pt x="290" y="172"/>
                    </a:lnTo>
                    <a:lnTo>
                      <a:pt x="280" y="166"/>
                    </a:lnTo>
                    <a:lnTo>
                      <a:pt x="272" y="160"/>
                    </a:lnTo>
                    <a:lnTo>
                      <a:pt x="262" y="160"/>
                    </a:lnTo>
                    <a:lnTo>
                      <a:pt x="252" y="156"/>
                    </a:lnTo>
                    <a:lnTo>
                      <a:pt x="244" y="152"/>
                    </a:lnTo>
                    <a:lnTo>
                      <a:pt x="214" y="152"/>
                    </a:lnTo>
                    <a:lnTo>
                      <a:pt x="210" y="146"/>
                    </a:lnTo>
                    <a:lnTo>
                      <a:pt x="206" y="140"/>
                    </a:lnTo>
                    <a:lnTo>
                      <a:pt x="202" y="126"/>
                    </a:lnTo>
                    <a:lnTo>
                      <a:pt x="198" y="118"/>
                    </a:lnTo>
                    <a:lnTo>
                      <a:pt x="194" y="112"/>
                    </a:lnTo>
                    <a:lnTo>
                      <a:pt x="182" y="104"/>
                    </a:lnTo>
                    <a:lnTo>
                      <a:pt x="174" y="100"/>
                    </a:lnTo>
                    <a:lnTo>
                      <a:pt x="168" y="98"/>
                    </a:lnTo>
                    <a:lnTo>
                      <a:pt x="154" y="92"/>
                    </a:lnTo>
                    <a:lnTo>
                      <a:pt x="146" y="90"/>
                    </a:lnTo>
                    <a:lnTo>
                      <a:pt x="140" y="86"/>
                    </a:lnTo>
                    <a:lnTo>
                      <a:pt x="138" y="82"/>
                    </a:lnTo>
                    <a:lnTo>
                      <a:pt x="134" y="76"/>
                    </a:lnTo>
                    <a:lnTo>
                      <a:pt x="134" y="78"/>
                    </a:lnTo>
                    <a:lnTo>
                      <a:pt x="122" y="86"/>
                    </a:lnTo>
                    <a:lnTo>
                      <a:pt x="114" y="94"/>
                    </a:lnTo>
                    <a:lnTo>
                      <a:pt x="126" y="108"/>
                    </a:lnTo>
                    <a:lnTo>
                      <a:pt x="116" y="116"/>
                    </a:lnTo>
                    <a:lnTo>
                      <a:pt x="110" y="118"/>
                    </a:lnTo>
                    <a:lnTo>
                      <a:pt x="100" y="116"/>
                    </a:lnTo>
                    <a:lnTo>
                      <a:pt x="88" y="112"/>
                    </a:lnTo>
                    <a:lnTo>
                      <a:pt x="92" y="130"/>
                    </a:lnTo>
                    <a:lnTo>
                      <a:pt x="92" y="140"/>
                    </a:lnTo>
                    <a:lnTo>
                      <a:pt x="90" y="148"/>
                    </a:lnTo>
                    <a:lnTo>
                      <a:pt x="86" y="150"/>
                    </a:lnTo>
                    <a:lnTo>
                      <a:pt x="84" y="150"/>
                    </a:lnTo>
                    <a:lnTo>
                      <a:pt x="78" y="150"/>
                    </a:lnTo>
                    <a:lnTo>
                      <a:pt x="68" y="146"/>
                    </a:lnTo>
                    <a:lnTo>
                      <a:pt x="70" y="156"/>
                    </a:lnTo>
                    <a:lnTo>
                      <a:pt x="76" y="164"/>
                    </a:lnTo>
                    <a:lnTo>
                      <a:pt x="80" y="176"/>
                    </a:lnTo>
                    <a:lnTo>
                      <a:pt x="82" y="188"/>
                    </a:lnTo>
                    <a:lnTo>
                      <a:pt x="78" y="194"/>
                    </a:lnTo>
                    <a:lnTo>
                      <a:pt x="74" y="200"/>
                    </a:lnTo>
                    <a:lnTo>
                      <a:pt x="64" y="214"/>
                    </a:lnTo>
                    <a:lnTo>
                      <a:pt x="50" y="228"/>
                    </a:lnTo>
                    <a:lnTo>
                      <a:pt x="38" y="236"/>
                    </a:lnTo>
                    <a:lnTo>
                      <a:pt x="28" y="238"/>
                    </a:lnTo>
                    <a:lnTo>
                      <a:pt x="14" y="240"/>
                    </a:lnTo>
                    <a:lnTo>
                      <a:pt x="8" y="242"/>
                    </a:lnTo>
                    <a:lnTo>
                      <a:pt x="4" y="244"/>
                    </a:lnTo>
                    <a:lnTo>
                      <a:pt x="2" y="248"/>
                    </a:lnTo>
                    <a:lnTo>
                      <a:pt x="0" y="254"/>
                    </a:lnTo>
                    <a:lnTo>
                      <a:pt x="2" y="258"/>
                    </a:lnTo>
                    <a:lnTo>
                      <a:pt x="4" y="262"/>
                    </a:lnTo>
                    <a:lnTo>
                      <a:pt x="14" y="268"/>
                    </a:lnTo>
                    <a:lnTo>
                      <a:pt x="24" y="276"/>
                    </a:lnTo>
                    <a:lnTo>
                      <a:pt x="26" y="280"/>
                    </a:lnTo>
                    <a:lnTo>
                      <a:pt x="26" y="286"/>
                    </a:lnTo>
                    <a:lnTo>
                      <a:pt x="20" y="288"/>
                    </a:lnTo>
                    <a:lnTo>
                      <a:pt x="14" y="290"/>
                    </a:lnTo>
                    <a:lnTo>
                      <a:pt x="18" y="292"/>
                    </a:lnTo>
                    <a:lnTo>
                      <a:pt x="20" y="294"/>
                    </a:lnTo>
                    <a:lnTo>
                      <a:pt x="28" y="296"/>
                    </a:lnTo>
                    <a:lnTo>
                      <a:pt x="28" y="298"/>
                    </a:lnTo>
                    <a:lnTo>
                      <a:pt x="36" y="298"/>
                    </a:lnTo>
                    <a:lnTo>
                      <a:pt x="44" y="302"/>
                    </a:lnTo>
                    <a:lnTo>
                      <a:pt x="50" y="308"/>
                    </a:lnTo>
                    <a:lnTo>
                      <a:pt x="54" y="316"/>
                    </a:lnTo>
                    <a:lnTo>
                      <a:pt x="58" y="320"/>
                    </a:lnTo>
                    <a:lnTo>
                      <a:pt x="62" y="322"/>
                    </a:lnTo>
                    <a:lnTo>
                      <a:pt x="68" y="322"/>
                    </a:lnTo>
                    <a:lnTo>
                      <a:pt x="74" y="324"/>
                    </a:lnTo>
                    <a:lnTo>
                      <a:pt x="78" y="324"/>
                    </a:lnTo>
                    <a:lnTo>
                      <a:pt x="82" y="326"/>
                    </a:lnTo>
                    <a:lnTo>
                      <a:pt x="84" y="326"/>
                    </a:lnTo>
                    <a:lnTo>
                      <a:pt x="86" y="324"/>
                    </a:lnTo>
                    <a:lnTo>
                      <a:pt x="90" y="322"/>
                    </a:lnTo>
                    <a:lnTo>
                      <a:pt x="94" y="320"/>
                    </a:lnTo>
                    <a:lnTo>
                      <a:pt x="100" y="320"/>
                    </a:lnTo>
                    <a:lnTo>
                      <a:pt x="108" y="320"/>
                    </a:lnTo>
                    <a:lnTo>
                      <a:pt x="114" y="324"/>
                    </a:lnTo>
                    <a:lnTo>
                      <a:pt x="116" y="324"/>
                    </a:lnTo>
                    <a:lnTo>
                      <a:pt x="122" y="326"/>
                    </a:lnTo>
                    <a:lnTo>
                      <a:pt x="122" y="332"/>
                    </a:lnTo>
                    <a:lnTo>
                      <a:pt x="120" y="336"/>
                    </a:lnTo>
                    <a:lnTo>
                      <a:pt x="114" y="344"/>
                    </a:lnTo>
                    <a:lnTo>
                      <a:pt x="112" y="352"/>
                    </a:lnTo>
                    <a:lnTo>
                      <a:pt x="110" y="358"/>
                    </a:lnTo>
                    <a:lnTo>
                      <a:pt x="112" y="362"/>
                    </a:lnTo>
                    <a:lnTo>
                      <a:pt x="114" y="368"/>
                    </a:lnTo>
                    <a:lnTo>
                      <a:pt x="122" y="376"/>
                    </a:lnTo>
                    <a:lnTo>
                      <a:pt x="120" y="378"/>
                    </a:lnTo>
                    <a:lnTo>
                      <a:pt x="118" y="378"/>
                    </a:lnTo>
                    <a:lnTo>
                      <a:pt x="112" y="380"/>
                    </a:lnTo>
                    <a:lnTo>
                      <a:pt x="114" y="388"/>
                    </a:lnTo>
                    <a:lnTo>
                      <a:pt x="114" y="392"/>
                    </a:lnTo>
                    <a:lnTo>
                      <a:pt x="116" y="396"/>
                    </a:lnTo>
                    <a:lnTo>
                      <a:pt x="118" y="400"/>
                    </a:lnTo>
                    <a:lnTo>
                      <a:pt x="126" y="404"/>
                    </a:lnTo>
                    <a:lnTo>
                      <a:pt x="136" y="408"/>
                    </a:lnTo>
                    <a:lnTo>
                      <a:pt x="144" y="416"/>
                    </a:lnTo>
                    <a:lnTo>
                      <a:pt x="152" y="424"/>
                    </a:lnTo>
                    <a:lnTo>
                      <a:pt x="158" y="424"/>
                    </a:lnTo>
                    <a:lnTo>
                      <a:pt x="162" y="424"/>
                    </a:lnTo>
                    <a:lnTo>
                      <a:pt x="164" y="422"/>
                    </a:lnTo>
                    <a:lnTo>
                      <a:pt x="166" y="420"/>
                    </a:lnTo>
                    <a:lnTo>
                      <a:pt x="168" y="420"/>
                    </a:lnTo>
                    <a:lnTo>
                      <a:pt x="180" y="428"/>
                    </a:lnTo>
                    <a:lnTo>
                      <a:pt x="190" y="436"/>
                    </a:lnTo>
                    <a:lnTo>
                      <a:pt x="198" y="442"/>
                    </a:lnTo>
                    <a:lnTo>
                      <a:pt x="208" y="446"/>
                    </a:lnTo>
                    <a:lnTo>
                      <a:pt x="220" y="450"/>
                    </a:lnTo>
                    <a:lnTo>
                      <a:pt x="222" y="452"/>
                    </a:lnTo>
                    <a:lnTo>
                      <a:pt x="226" y="456"/>
                    </a:lnTo>
                    <a:lnTo>
                      <a:pt x="230" y="458"/>
                    </a:lnTo>
                    <a:lnTo>
                      <a:pt x="236" y="460"/>
                    </a:lnTo>
                    <a:lnTo>
                      <a:pt x="240" y="460"/>
                    </a:lnTo>
                    <a:lnTo>
                      <a:pt x="242" y="460"/>
                    </a:lnTo>
                    <a:lnTo>
                      <a:pt x="244" y="460"/>
                    </a:lnTo>
                    <a:lnTo>
                      <a:pt x="250" y="464"/>
                    </a:lnTo>
                    <a:lnTo>
                      <a:pt x="256" y="466"/>
                    </a:lnTo>
                    <a:lnTo>
                      <a:pt x="274" y="466"/>
                    </a:lnTo>
                    <a:lnTo>
                      <a:pt x="274" y="468"/>
                    </a:lnTo>
                    <a:lnTo>
                      <a:pt x="274" y="464"/>
                    </a:lnTo>
                    <a:lnTo>
                      <a:pt x="278" y="462"/>
                    </a:lnTo>
                    <a:lnTo>
                      <a:pt x="284" y="460"/>
                    </a:lnTo>
                    <a:lnTo>
                      <a:pt x="288" y="472"/>
                    </a:lnTo>
                    <a:lnTo>
                      <a:pt x="290" y="468"/>
                    </a:lnTo>
                    <a:lnTo>
                      <a:pt x="294" y="462"/>
                    </a:lnTo>
                    <a:lnTo>
                      <a:pt x="298" y="460"/>
                    </a:lnTo>
                    <a:lnTo>
                      <a:pt x="302" y="458"/>
                    </a:lnTo>
                    <a:lnTo>
                      <a:pt x="312" y="460"/>
                    </a:lnTo>
                    <a:lnTo>
                      <a:pt x="322" y="464"/>
                    </a:lnTo>
                    <a:lnTo>
                      <a:pt x="332" y="472"/>
                    </a:lnTo>
                    <a:lnTo>
                      <a:pt x="336" y="478"/>
                    </a:lnTo>
                    <a:lnTo>
                      <a:pt x="336" y="480"/>
                    </a:lnTo>
                    <a:lnTo>
                      <a:pt x="338" y="478"/>
                    </a:lnTo>
                    <a:lnTo>
                      <a:pt x="340" y="470"/>
                    </a:lnTo>
                    <a:lnTo>
                      <a:pt x="344" y="460"/>
                    </a:lnTo>
                    <a:lnTo>
                      <a:pt x="348" y="454"/>
                    </a:lnTo>
                    <a:lnTo>
                      <a:pt x="356" y="446"/>
                    </a:lnTo>
                    <a:lnTo>
                      <a:pt x="362" y="442"/>
                    </a:lnTo>
                    <a:lnTo>
                      <a:pt x="372" y="438"/>
                    </a:lnTo>
                    <a:lnTo>
                      <a:pt x="374" y="440"/>
                    </a:lnTo>
                    <a:lnTo>
                      <a:pt x="376" y="440"/>
                    </a:lnTo>
                    <a:lnTo>
                      <a:pt x="380" y="442"/>
                    </a:lnTo>
                    <a:lnTo>
                      <a:pt x="382" y="440"/>
                    </a:lnTo>
                    <a:lnTo>
                      <a:pt x="386" y="438"/>
                    </a:lnTo>
                    <a:lnTo>
                      <a:pt x="386" y="436"/>
                    </a:lnTo>
                    <a:lnTo>
                      <a:pt x="392" y="436"/>
                    </a:lnTo>
                    <a:lnTo>
                      <a:pt x="400" y="444"/>
                    </a:lnTo>
                    <a:lnTo>
                      <a:pt x="400" y="448"/>
                    </a:lnTo>
                    <a:lnTo>
                      <a:pt x="400" y="450"/>
                    </a:lnTo>
                    <a:lnTo>
                      <a:pt x="404" y="454"/>
                    </a:lnTo>
                    <a:lnTo>
                      <a:pt x="410" y="456"/>
                    </a:lnTo>
                    <a:lnTo>
                      <a:pt x="414" y="456"/>
                    </a:lnTo>
                    <a:lnTo>
                      <a:pt x="414" y="4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6" name="Freeform 6"/>
              <p:cNvSpPr>
                <a:spLocks noChangeAspect="1"/>
              </p:cNvSpPr>
              <p:nvPr/>
            </p:nvSpPr>
            <p:spPr bwMode="gray">
              <a:xfrm>
                <a:off x="4728" y="1306"/>
                <a:ext cx="82" cy="70"/>
              </a:xfrm>
              <a:custGeom>
                <a:avLst/>
                <a:gdLst>
                  <a:gd name="T0" fmla="*/ 28 w 82"/>
                  <a:gd name="T1" fmla="*/ 52 h 70"/>
                  <a:gd name="T2" fmla="*/ 20 w 82"/>
                  <a:gd name="T3" fmla="*/ 54 h 70"/>
                  <a:gd name="T4" fmla="*/ 14 w 82"/>
                  <a:gd name="T5" fmla="*/ 56 h 70"/>
                  <a:gd name="T6" fmla="*/ 26 w 82"/>
                  <a:gd name="T7" fmla="*/ 62 h 70"/>
                  <a:gd name="T8" fmla="*/ 30 w 82"/>
                  <a:gd name="T9" fmla="*/ 64 h 70"/>
                  <a:gd name="T10" fmla="*/ 36 w 82"/>
                  <a:gd name="T11" fmla="*/ 70 h 70"/>
                  <a:gd name="T12" fmla="*/ 20 w 82"/>
                  <a:gd name="T13" fmla="*/ 70 h 70"/>
                  <a:gd name="T14" fmla="*/ 14 w 82"/>
                  <a:gd name="T15" fmla="*/ 62 h 70"/>
                  <a:gd name="T16" fmla="*/ 12 w 82"/>
                  <a:gd name="T17" fmla="*/ 58 h 70"/>
                  <a:gd name="T18" fmla="*/ 8 w 82"/>
                  <a:gd name="T19" fmla="*/ 56 h 70"/>
                  <a:gd name="T20" fmla="*/ 10 w 82"/>
                  <a:gd name="T21" fmla="*/ 50 h 70"/>
                  <a:gd name="T22" fmla="*/ 14 w 82"/>
                  <a:gd name="T23" fmla="*/ 46 h 70"/>
                  <a:gd name="T24" fmla="*/ 12 w 82"/>
                  <a:gd name="T25" fmla="*/ 44 h 70"/>
                  <a:gd name="T26" fmla="*/ 10 w 82"/>
                  <a:gd name="T27" fmla="*/ 40 h 70"/>
                  <a:gd name="T28" fmla="*/ 18 w 82"/>
                  <a:gd name="T29" fmla="*/ 40 h 70"/>
                  <a:gd name="T30" fmla="*/ 16 w 82"/>
                  <a:gd name="T31" fmla="*/ 34 h 70"/>
                  <a:gd name="T32" fmla="*/ 14 w 82"/>
                  <a:gd name="T33" fmla="*/ 28 h 70"/>
                  <a:gd name="T34" fmla="*/ 14 w 82"/>
                  <a:gd name="T35" fmla="*/ 16 h 70"/>
                  <a:gd name="T36" fmla="*/ 10 w 82"/>
                  <a:gd name="T37" fmla="*/ 12 h 70"/>
                  <a:gd name="T38" fmla="*/ 6 w 82"/>
                  <a:gd name="T39" fmla="*/ 8 h 70"/>
                  <a:gd name="T40" fmla="*/ 2 w 82"/>
                  <a:gd name="T41" fmla="*/ 4 h 70"/>
                  <a:gd name="T42" fmla="*/ 0 w 82"/>
                  <a:gd name="T43" fmla="*/ 0 h 70"/>
                  <a:gd name="T44" fmla="*/ 4 w 82"/>
                  <a:gd name="T45" fmla="*/ 0 h 70"/>
                  <a:gd name="T46" fmla="*/ 12 w 82"/>
                  <a:gd name="T47" fmla="*/ 4 h 70"/>
                  <a:gd name="T48" fmla="*/ 24 w 82"/>
                  <a:gd name="T49" fmla="*/ 14 h 70"/>
                  <a:gd name="T50" fmla="*/ 40 w 82"/>
                  <a:gd name="T51" fmla="*/ 22 h 70"/>
                  <a:gd name="T52" fmla="*/ 46 w 82"/>
                  <a:gd name="T53" fmla="*/ 24 h 70"/>
                  <a:gd name="T54" fmla="*/ 54 w 82"/>
                  <a:gd name="T55" fmla="*/ 26 h 70"/>
                  <a:gd name="T56" fmla="*/ 60 w 82"/>
                  <a:gd name="T57" fmla="*/ 26 h 70"/>
                  <a:gd name="T58" fmla="*/ 66 w 82"/>
                  <a:gd name="T59" fmla="*/ 24 h 70"/>
                  <a:gd name="T60" fmla="*/ 74 w 82"/>
                  <a:gd name="T61" fmla="*/ 20 h 70"/>
                  <a:gd name="T62" fmla="*/ 74 w 82"/>
                  <a:gd name="T63" fmla="*/ 30 h 70"/>
                  <a:gd name="T64" fmla="*/ 74 w 82"/>
                  <a:gd name="T65" fmla="*/ 34 h 70"/>
                  <a:gd name="T66" fmla="*/ 76 w 82"/>
                  <a:gd name="T67" fmla="*/ 36 h 70"/>
                  <a:gd name="T68" fmla="*/ 82 w 82"/>
                  <a:gd name="T69" fmla="*/ 42 h 70"/>
                  <a:gd name="T70" fmla="*/ 78 w 82"/>
                  <a:gd name="T71" fmla="*/ 44 h 70"/>
                  <a:gd name="T72" fmla="*/ 72 w 82"/>
                  <a:gd name="T73" fmla="*/ 44 h 70"/>
                  <a:gd name="T74" fmla="*/ 60 w 82"/>
                  <a:gd name="T75" fmla="*/ 46 h 70"/>
                  <a:gd name="T76" fmla="*/ 60 w 82"/>
                  <a:gd name="T77" fmla="*/ 62 h 70"/>
                  <a:gd name="T78" fmla="*/ 52 w 82"/>
                  <a:gd name="T79" fmla="*/ 60 h 70"/>
                  <a:gd name="T80" fmla="*/ 44 w 82"/>
                  <a:gd name="T81" fmla="*/ 56 h 70"/>
                  <a:gd name="T82" fmla="*/ 38 w 82"/>
                  <a:gd name="T83" fmla="*/ 54 h 70"/>
                  <a:gd name="T84" fmla="*/ 28 w 82"/>
                  <a:gd name="T85" fmla="*/ 52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 h="70">
                    <a:moveTo>
                      <a:pt x="28" y="52"/>
                    </a:moveTo>
                    <a:lnTo>
                      <a:pt x="20" y="54"/>
                    </a:lnTo>
                    <a:lnTo>
                      <a:pt x="14" y="56"/>
                    </a:lnTo>
                    <a:lnTo>
                      <a:pt x="26" y="62"/>
                    </a:lnTo>
                    <a:lnTo>
                      <a:pt x="30" y="64"/>
                    </a:lnTo>
                    <a:lnTo>
                      <a:pt x="36" y="70"/>
                    </a:lnTo>
                    <a:lnTo>
                      <a:pt x="20" y="70"/>
                    </a:lnTo>
                    <a:lnTo>
                      <a:pt x="14" y="62"/>
                    </a:lnTo>
                    <a:lnTo>
                      <a:pt x="12" y="58"/>
                    </a:lnTo>
                    <a:lnTo>
                      <a:pt x="8" y="56"/>
                    </a:lnTo>
                    <a:lnTo>
                      <a:pt x="10" y="50"/>
                    </a:lnTo>
                    <a:lnTo>
                      <a:pt x="14" y="46"/>
                    </a:lnTo>
                    <a:lnTo>
                      <a:pt x="12" y="44"/>
                    </a:lnTo>
                    <a:lnTo>
                      <a:pt x="10" y="40"/>
                    </a:lnTo>
                    <a:lnTo>
                      <a:pt x="18" y="40"/>
                    </a:lnTo>
                    <a:lnTo>
                      <a:pt x="16" y="34"/>
                    </a:lnTo>
                    <a:lnTo>
                      <a:pt x="14" y="28"/>
                    </a:lnTo>
                    <a:lnTo>
                      <a:pt x="14" y="16"/>
                    </a:lnTo>
                    <a:lnTo>
                      <a:pt x="10" y="12"/>
                    </a:lnTo>
                    <a:lnTo>
                      <a:pt x="6" y="8"/>
                    </a:lnTo>
                    <a:lnTo>
                      <a:pt x="2" y="4"/>
                    </a:lnTo>
                    <a:lnTo>
                      <a:pt x="0" y="0"/>
                    </a:lnTo>
                    <a:lnTo>
                      <a:pt x="4" y="0"/>
                    </a:lnTo>
                    <a:lnTo>
                      <a:pt x="12" y="4"/>
                    </a:lnTo>
                    <a:lnTo>
                      <a:pt x="24" y="14"/>
                    </a:lnTo>
                    <a:lnTo>
                      <a:pt x="40" y="22"/>
                    </a:lnTo>
                    <a:lnTo>
                      <a:pt x="46" y="24"/>
                    </a:lnTo>
                    <a:lnTo>
                      <a:pt x="54" y="26"/>
                    </a:lnTo>
                    <a:lnTo>
                      <a:pt x="60" y="26"/>
                    </a:lnTo>
                    <a:lnTo>
                      <a:pt x="66" y="24"/>
                    </a:lnTo>
                    <a:lnTo>
                      <a:pt x="74" y="20"/>
                    </a:lnTo>
                    <a:lnTo>
                      <a:pt x="74" y="30"/>
                    </a:lnTo>
                    <a:lnTo>
                      <a:pt x="74" y="34"/>
                    </a:lnTo>
                    <a:lnTo>
                      <a:pt x="76" y="36"/>
                    </a:lnTo>
                    <a:lnTo>
                      <a:pt x="82" y="42"/>
                    </a:lnTo>
                    <a:lnTo>
                      <a:pt x="78" y="44"/>
                    </a:lnTo>
                    <a:lnTo>
                      <a:pt x="72" y="44"/>
                    </a:lnTo>
                    <a:lnTo>
                      <a:pt x="60" y="46"/>
                    </a:lnTo>
                    <a:lnTo>
                      <a:pt x="60" y="62"/>
                    </a:lnTo>
                    <a:lnTo>
                      <a:pt x="52" y="60"/>
                    </a:lnTo>
                    <a:lnTo>
                      <a:pt x="44" y="56"/>
                    </a:lnTo>
                    <a:lnTo>
                      <a:pt x="38" y="54"/>
                    </a:lnTo>
                    <a:lnTo>
                      <a:pt x="28"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7" name="Freeform 7"/>
              <p:cNvSpPr>
                <a:spLocks noChangeAspect="1"/>
              </p:cNvSpPr>
              <p:nvPr/>
            </p:nvSpPr>
            <p:spPr bwMode="gray">
              <a:xfrm>
                <a:off x="4680" y="1380"/>
                <a:ext cx="136" cy="148"/>
              </a:xfrm>
              <a:custGeom>
                <a:avLst/>
                <a:gdLst>
                  <a:gd name="T0" fmla="*/ 78 w 136"/>
                  <a:gd name="T1" fmla="*/ 6 h 148"/>
                  <a:gd name="T2" fmla="*/ 86 w 136"/>
                  <a:gd name="T3" fmla="*/ 0 h 148"/>
                  <a:gd name="T4" fmla="*/ 110 w 136"/>
                  <a:gd name="T5" fmla="*/ 24 h 148"/>
                  <a:gd name="T6" fmla="*/ 118 w 136"/>
                  <a:gd name="T7" fmla="*/ 38 h 148"/>
                  <a:gd name="T8" fmla="*/ 122 w 136"/>
                  <a:gd name="T9" fmla="*/ 52 h 148"/>
                  <a:gd name="T10" fmla="*/ 118 w 136"/>
                  <a:gd name="T11" fmla="*/ 60 h 148"/>
                  <a:gd name="T12" fmla="*/ 136 w 136"/>
                  <a:gd name="T13" fmla="*/ 102 h 148"/>
                  <a:gd name="T14" fmla="*/ 132 w 136"/>
                  <a:gd name="T15" fmla="*/ 114 h 148"/>
                  <a:gd name="T16" fmla="*/ 126 w 136"/>
                  <a:gd name="T17" fmla="*/ 114 h 148"/>
                  <a:gd name="T18" fmla="*/ 130 w 136"/>
                  <a:gd name="T19" fmla="*/ 106 h 148"/>
                  <a:gd name="T20" fmla="*/ 118 w 136"/>
                  <a:gd name="T21" fmla="*/ 110 h 148"/>
                  <a:gd name="T22" fmla="*/ 116 w 136"/>
                  <a:gd name="T23" fmla="*/ 116 h 148"/>
                  <a:gd name="T24" fmla="*/ 108 w 136"/>
                  <a:gd name="T25" fmla="*/ 120 h 148"/>
                  <a:gd name="T26" fmla="*/ 100 w 136"/>
                  <a:gd name="T27" fmla="*/ 122 h 148"/>
                  <a:gd name="T28" fmla="*/ 88 w 136"/>
                  <a:gd name="T29" fmla="*/ 120 h 148"/>
                  <a:gd name="T30" fmla="*/ 82 w 136"/>
                  <a:gd name="T31" fmla="*/ 120 h 148"/>
                  <a:gd name="T32" fmla="*/ 86 w 136"/>
                  <a:gd name="T33" fmla="*/ 128 h 148"/>
                  <a:gd name="T34" fmla="*/ 86 w 136"/>
                  <a:gd name="T35" fmla="*/ 138 h 148"/>
                  <a:gd name="T36" fmla="*/ 74 w 136"/>
                  <a:gd name="T37" fmla="*/ 144 h 148"/>
                  <a:gd name="T38" fmla="*/ 66 w 136"/>
                  <a:gd name="T39" fmla="*/ 132 h 148"/>
                  <a:gd name="T40" fmla="*/ 54 w 136"/>
                  <a:gd name="T41" fmla="*/ 122 h 148"/>
                  <a:gd name="T42" fmla="*/ 38 w 136"/>
                  <a:gd name="T43" fmla="*/ 126 h 148"/>
                  <a:gd name="T44" fmla="*/ 20 w 136"/>
                  <a:gd name="T45" fmla="*/ 130 h 148"/>
                  <a:gd name="T46" fmla="*/ 8 w 136"/>
                  <a:gd name="T47" fmla="*/ 134 h 148"/>
                  <a:gd name="T48" fmla="*/ 0 w 136"/>
                  <a:gd name="T49" fmla="*/ 132 h 148"/>
                  <a:gd name="T50" fmla="*/ 6 w 136"/>
                  <a:gd name="T51" fmla="*/ 126 h 148"/>
                  <a:gd name="T52" fmla="*/ 14 w 136"/>
                  <a:gd name="T53" fmla="*/ 116 h 148"/>
                  <a:gd name="T54" fmla="*/ 24 w 136"/>
                  <a:gd name="T55" fmla="*/ 106 h 148"/>
                  <a:gd name="T56" fmla="*/ 34 w 136"/>
                  <a:gd name="T57" fmla="*/ 106 h 148"/>
                  <a:gd name="T58" fmla="*/ 42 w 136"/>
                  <a:gd name="T59" fmla="*/ 102 h 148"/>
                  <a:gd name="T60" fmla="*/ 52 w 136"/>
                  <a:gd name="T61" fmla="*/ 102 h 148"/>
                  <a:gd name="T62" fmla="*/ 60 w 136"/>
                  <a:gd name="T63" fmla="*/ 108 h 148"/>
                  <a:gd name="T64" fmla="*/ 62 w 136"/>
                  <a:gd name="T65" fmla="*/ 102 h 148"/>
                  <a:gd name="T66" fmla="*/ 60 w 136"/>
                  <a:gd name="T67" fmla="*/ 94 h 148"/>
                  <a:gd name="T68" fmla="*/ 64 w 136"/>
                  <a:gd name="T69" fmla="*/ 86 h 148"/>
                  <a:gd name="T70" fmla="*/ 68 w 136"/>
                  <a:gd name="T71" fmla="*/ 80 h 148"/>
                  <a:gd name="T72" fmla="*/ 68 w 136"/>
                  <a:gd name="T73" fmla="*/ 74 h 148"/>
                  <a:gd name="T74" fmla="*/ 68 w 136"/>
                  <a:gd name="T75" fmla="*/ 82 h 148"/>
                  <a:gd name="T76" fmla="*/ 82 w 136"/>
                  <a:gd name="T77" fmla="*/ 78 h 148"/>
                  <a:gd name="T78" fmla="*/ 90 w 136"/>
                  <a:gd name="T79" fmla="*/ 72 h 148"/>
                  <a:gd name="T80" fmla="*/ 94 w 136"/>
                  <a:gd name="T81" fmla="*/ 50 h 148"/>
                  <a:gd name="T82" fmla="*/ 92 w 136"/>
                  <a:gd name="T83" fmla="*/ 40 h 148"/>
                  <a:gd name="T84" fmla="*/ 84 w 136"/>
                  <a:gd name="T85" fmla="*/ 26 h 148"/>
                  <a:gd name="T86" fmla="*/ 80 w 136"/>
                  <a:gd name="T87" fmla="*/ 20 h 148"/>
                  <a:gd name="T88" fmla="*/ 76 w 136"/>
                  <a:gd name="T89" fmla="*/ 12 h 1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6" h="148">
                    <a:moveTo>
                      <a:pt x="76" y="12"/>
                    </a:moveTo>
                    <a:lnTo>
                      <a:pt x="78" y="6"/>
                    </a:lnTo>
                    <a:lnTo>
                      <a:pt x="80" y="4"/>
                    </a:lnTo>
                    <a:lnTo>
                      <a:pt x="86" y="0"/>
                    </a:lnTo>
                    <a:lnTo>
                      <a:pt x="98" y="10"/>
                    </a:lnTo>
                    <a:lnTo>
                      <a:pt x="110" y="24"/>
                    </a:lnTo>
                    <a:lnTo>
                      <a:pt x="116" y="30"/>
                    </a:lnTo>
                    <a:lnTo>
                      <a:pt x="118" y="38"/>
                    </a:lnTo>
                    <a:lnTo>
                      <a:pt x="122" y="46"/>
                    </a:lnTo>
                    <a:lnTo>
                      <a:pt x="122" y="52"/>
                    </a:lnTo>
                    <a:lnTo>
                      <a:pt x="120" y="56"/>
                    </a:lnTo>
                    <a:lnTo>
                      <a:pt x="118" y="60"/>
                    </a:lnTo>
                    <a:lnTo>
                      <a:pt x="126" y="78"/>
                    </a:lnTo>
                    <a:lnTo>
                      <a:pt x="136" y="102"/>
                    </a:lnTo>
                    <a:lnTo>
                      <a:pt x="134" y="110"/>
                    </a:lnTo>
                    <a:lnTo>
                      <a:pt x="132" y="114"/>
                    </a:lnTo>
                    <a:lnTo>
                      <a:pt x="130" y="114"/>
                    </a:lnTo>
                    <a:lnTo>
                      <a:pt x="126" y="114"/>
                    </a:lnTo>
                    <a:lnTo>
                      <a:pt x="126" y="110"/>
                    </a:lnTo>
                    <a:lnTo>
                      <a:pt x="130" y="106"/>
                    </a:lnTo>
                    <a:lnTo>
                      <a:pt x="122" y="108"/>
                    </a:lnTo>
                    <a:lnTo>
                      <a:pt x="118" y="110"/>
                    </a:lnTo>
                    <a:lnTo>
                      <a:pt x="116" y="120"/>
                    </a:lnTo>
                    <a:lnTo>
                      <a:pt x="116" y="116"/>
                    </a:lnTo>
                    <a:lnTo>
                      <a:pt x="114" y="114"/>
                    </a:lnTo>
                    <a:lnTo>
                      <a:pt x="108" y="120"/>
                    </a:lnTo>
                    <a:lnTo>
                      <a:pt x="104" y="122"/>
                    </a:lnTo>
                    <a:lnTo>
                      <a:pt x="100" y="122"/>
                    </a:lnTo>
                    <a:lnTo>
                      <a:pt x="92" y="122"/>
                    </a:lnTo>
                    <a:lnTo>
                      <a:pt x="88" y="120"/>
                    </a:lnTo>
                    <a:lnTo>
                      <a:pt x="84" y="120"/>
                    </a:lnTo>
                    <a:lnTo>
                      <a:pt x="82" y="120"/>
                    </a:lnTo>
                    <a:lnTo>
                      <a:pt x="82" y="122"/>
                    </a:lnTo>
                    <a:lnTo>
                      <a:pt x="86" y="128"/>
                    </a:lnTo>
                    <a:lnTo>
                      <a:pt x="90" y="132"/>
                    </a:lnTo>
                    <a:lnTo>
                      <a:pt x="86" y="138"/>
                    </a:lnTo>
                    <a:lnTo>
                      <a:pt x="82" y="148"/>
                    </a:lnTo>
                    <a:lnTo>
                      <a:pt x="74" y="144"/>
                    </a:lnTo>
                    <a:lnTo>
                      <a:pt x="70" y="138"/>
                    </a:lnTo>
                    <a:lnTo>
                      <a:pt x="66" y="132"/>
                    </a:lnTo>
                    <a:lnTo>
                      <a:pt x="64" y="122"/>
                    </a:lnTo>
                    <a:lnTo>
                      <a:pt x="54" y="122"/>
                    </a:lnTo>
                    <a:lnTo>
                      <a:pt x="46" y="124"/>
                    </a:lnTo>
                    <a:lnTo>
                      <a:pt x="38" y="126"/>
                    </a:lnTo>
                    <a:lnTo>
                      <a:pt x="30" y="130"/>
                    </a:lnTo>
                    <a:lnTo>
                      <a:pt x="20" y="130"/>
                    </a:lnTo>
                    <a:lnTo>
                      <a:pt x="20" y="136"/>
                    </a:lnTo>
                    <a:lnTo>
                      <a:pt x="8" y="134"/>
                    </a:lnTo>
                    <a:lnTo>
                      <a:pt x="2" y="134"/>
                    </a:lnTo>
                    <a:lnTo>
                      <a:pt x="0" y="132"/>
                    </a:lnTo>
                    <a:lnTo>
                      <a:pt x="0" y="128"/>
                    </a:lnTo>
                    <a:lnTo>
                      <a:pt x="6" y="126"/>
                    </a:lnTo>
                    <a:lnTo>
                      <a:pt x="8" y="124"/>
                    </a:lnTo>
                    <a:lnTo>
                      <a:pt x="14" y="116"/>
                    </a:lnTo>
                    <a:lnTo>
                      <a:pt x="20" y="108"/>
                    </a:lnTo>
                    <a:lnTo>
                      <a:pt x="24" y="106"/>
                    </a:lnTo>
                    <a:lnTo>
                      <a:pt x="28" y="106"/>
                    </a:lnTo>
                    <a:lnTo>
                      <a:pt x="34" y="106"/>
                    </a:lnTo>
                    <a:lnTo>
                      <a:pt x="36" y="104"/>
                    </a:lnTo>
                    <a:lnTo>
                      <a:pt x="42" y="102"/>
                    </a:lnTo>
                    <a:lnTo>
                      <a:pt x="46" y="102"/>
                    </a:lnTo>
                    <a:lnTo>
                      <a:pt x="52" y="102"/>
                    </a:lnTo>
                    <a:lnTo>
                      <a:pt x="54" y="104"/>
                    </a:lnTo>
                    <a:lnTo>
                      <a:pt x="60" y="108"/>
                    </a:lnTo>
                    <a:lnTo>
                      <a:pt x="62" y="106"/>
                    </a:lnTo>
                    <a:lnTo>
                      <a:pt x="62" y="102"/>
                    </a:lnTo>
                    <a:lnTo>
                      <a:pt x="62" y="96"/>
                    </a:lnTo>
                    <a:lnTo>
                      <a:pt x="60" y="94"/>
                    </a:lnTo>
                    <a:lnTo>
                      <a:pt x="62" y="90"/>
                    </a:lnTo>
                    <a:lnTo>
                      <a:pt x="64" y="86"/>
                    </a:lnTo>
                    <a:lnTo>
                      <a:pt x="68" y="84"/>
                    </a:lnTo>
                    <a:lnTo>
                      <a:pt x="68" y="80"/>
                    </a:lnTo>
                    <a:lnTo>
                      <a:pt x="68" y="78"/>
                    </a:lnTo>
                    <a:lnTo>
                      <a:pt x="68" y="74"/>
                    </a:lnTo>
                    <a:lnTo>
                      <a:pt x="70" y="78"/>
                    </a:lnTo>
                    <a:lnTo>
                      <a:pt x="68" y="82"/>
                    </a:lnTo>
                    <a:lnTo>
                      <a:pt x="76" y="80"/>
                    </a:lnTo>
                    <a:lnTo>
                      <a:pt x="82" y="78"/>
                    </a:lnTo>
                    <a:lnTo>
                      <a:pt x="86" y="76"/>
                    </a:lnTo>
                    <a:lnTo>
                      <a:pt x="90" y="72"/>
                    </a:lnTo>
                    <a:lnTo>
                      <a:pt x="92" y="60"/>
                    </a:lnTo>
                    <a:lnTo>
                      <a:pt x="94" y="50"/>
                    </a:lnTo>
                    <a:lnTo>
                      <a:pt x="94" y="44"/>
                    </a:lnTo>
                    <a:lnTo>
                      <a:pt x="92" y="40"/>
                    </a:lnTo>
                    <a:lnTo>
                      <a:pt x="88" y="32"/>
                    </a:lnTo>
                    <a:lnTo>
                      <a:pt x="84" y="26"/>
                    </a:lnTo>
                    <a:lnTo>
                      <a:pt x="82" y="24"/>
                    </a:lnTo>
                    <a:lnTo>
                      <a:pt x="80" y="20"/>
                    </a:lnTo>
                    <a:lnTo>
                      <a:pt x="78" y="16"/>
                    </a:lnTo>
                    <a:lnTo>
                      <a:pt x="76"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8" name="Freeform 8"/>
              <p:cNvSpPr>
                <a:spLocks noChangeAspect="1"/>
              </p:cNvSpPr>
              <p:nvPr/>
            </p:nvSpPr>
            <p:spPr bwMode="gray">
              <a:xfrm>
                <a:off x="4710" y="1510"/>
                <a:ext cx="32" cy="26"/>
              </a:xfrm>
              <a:custGeom>
                <a:avLst/>
                <a:gdLst>
                  <a:gd name="T0" fmla="*/ 14 w 32"/>
                  <a:gd name="T1" fmla="*/ 4 h 26"/>
                  <a:gd name="T2" fmla="*/ 16 w 32"/>
                  <a:gd name="T3" fmla="*/ 4 h 26"/>
                  <a:gd name="T4" fmla="*/ 14 w 32"/>
                  <a:gd name="T5" fmla="*/ 0 h 26"/>
                  <a:gd name="T6" fmla="*/ 22 w 32"/>
                  <a:gd name="T7" fmla="*/ 0 h 26"/>
                  <a:gd name="T8" fmla="*/ 26 w 32"/>
                  <a:gd name="T9" fmla="*/ 2 h 26"/>
                  <a:gd name="T10" fmla="*/ 32 w 32"/>
                  <a:gd name="T11" fmla="*/ 8 h 26"/>
                  <a:gd name="T12" fmla="*/ 30 w 32"/>
                  <a:gd name="T13" fmla="*/ 12 h 26"/>
                  <a:gd name="T14" fmla="*/ 24 w 32"/>
                  <a:gd name="T15" fmla="*/ 14 h 26"/>
                  <a:gd name="T16" fmla="*/ 14 w 32"/>
                  <a:gd name="T17" fmla="*/ 16 h 26"/>
                  <a:gd name="T18" fmla="*/ 14 w 32"/>
                  <a:gd name="T19" fmla="*/ 24 h 26"/>
                  <a:gd name="T20" fmla="*/ 12 w 32"/>
                  <a:gd name="T21" fmla="*/ 26 h 26"/>
                  <a:gd name="T22" fmla="*/ 10 w 32"/>
                  <a:gd name="T23" fmla="*/ 26 h 26"/>
                  <a:gd name="T24" fmla="*/ 6 w 32"/>
                  <a:gd name="T25" fmla="*/ 24 h 26"/>
                  <a:gd name="T26" fmla="*/ 4 w 32"/>
                  <a:gd name="T27" fmla="*/ 20 h 26"/>
                  <a:gd name="T28" fmla="*/ 0 w 32"/>
                  <a:gd name="T29" fmla="*/ 14 h 26"/>
                  <a:gd name="T30" fmla="*/ 0 w 32"/>
                  <a:gd name="T31" fmla="*/ 8 h 26"/>
                  <a:gd name="T32" fmla="*/ 2 w 32"/>
                  <a:gd name="T33" fmla="*/ 6 h 26"/>
                  <a:gd name="T34" fmla="*/ 4 w 32"/>
                  <a:gd name="T35" fmla="*/ 4 h 26"/>
                  <a:gd name="T36" fmla="*/ 8 w 32"/>
                  <a:gd name="T37" fmla="*/ 4 h 26"/>
                  <a:gd name="T38" fmla="*/ 14 w 32"/>
                  <a:gd name="T39" fmla="*/ 4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 h="26">
                    <a:moveTo>
                      <a:pt x="14" y="4"/>
                    </a:moveTo>
                    <a:lnTo>
                      <a:pt x="16" y="4"/>
                    </a:lnTo>
                    <a:lnTo>
                      <a:pt x="14" y="0"/>
                    </a:lnTo>
                    <a:lnTo>
                      <a:pt x="22" y="0"/>
                    </a:lnTo>
                    <a:lnTo>
                      <a:pt x="26" y="2"/>
                    </a:lnTo>
                    <a:lnTo>
                      <a:pt x="32" y="8"/>
                    </a:lnTo>
                    <a:lnTo>
                      <a:pt x="30" y="12"/>
                    </a:lnTo>
                    <a:lnTo>
                      <a:pt x="24" y="14"/>
                    </a:lnTo>
                    <a:lnTo>
                      <a:pt x="14" y="16"/>
                    </a:lnTo>
                    <a:lnTo>
                      <a:pt x="14" y="24"/>
                    </a:lnTo>
                    <a:lnTo>
                      <a:pt x="12" y="26"/>
                    </a:lnTo>
                    <a:lnTo>
                      <a:pt x="10" y="26"/>
                    </a:lnTo>
                    <a:lnTo>
                      <a:pt x="6" y="24"/>
                    </a:lnTo>
                    <a:lnTo>
                      <a:pt x="4" y="20"/>
                    </a:lnTo>
                    <a:lnTo>
                      <a:pt x="0" y="14"/>
                    </a:lnTo>
                    <a:lnTo>
                      <a:pt x="0" y="8"/>
                    </a:lnTo>
                    <a:lnTo>
                      <a:pt x="2" y="6"/>
                    </a:lnTo>
                    <a:lnTo>
                      <a:pt x="4" y="4"/>
                    </a:lnTo>
                    <a:lnTo>
                      <a:pt x="8" y="4"/>
                    </a:lnTo>
                    <a:lnTo>
                      <a:pt x="1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9" name="Freeform 9"/>
              <p:cNvSpPr>
                <a:spLocks noChangeAspect="1"/>
              </p:cNvSpPr>
              <p:nvPr/>
            </p:nvSpPr>
            <p:spPr bwMode="gray">
              <a:xfrm>
                <a:off x="4670" y="1516"/>
                <a:ext cx="40" cy="52"/>
              </a:xfrm>
              <a:custGeom>
                <a:avLst/>
                <a:gdLst>
                  <a:gd name="T0" fmla="*/ 12 w 40"/>
                  <a:gd name="T1" fmla="*/ 24 h 52"/>
                  <a:gd name="T2" fmla="*/ 4 w 40"/>
                  <a:gd name="T3" fmla="*/ 20 h 52"/>
                  <a:gd name="T4" fmla="*/ 2 w 40"/>
                  <a:gd name="T5" fmla="*/ 16 h 52"/>
                  <a:gd name="T6" fmla="*/ 0 w 40"/>
                  <a:gd name="T7" fmla="*/ 12 h 52"/>
                  <a:gd name="T8" fmla="*/ 2 w 40"/>
                  <a:gd name="T9" fmla="*/ 8 h 52"/>
                  <a:gd name="T10" fmla="*/ 6 w 40"/>
                  <a:gd name="T11" fmla="*/ 4 h 52"/>
                  <a:gd name="T12" fmla="*/ 14 w 40"/>
                  <a:gd name="T13" fmla="*/ 0 h 52"/>
                  <a:gd name="T14" fmla="*/ 18 w 40"/>
                  <a:gd name="T15" fmla="*/ 4 h 52"/>
                  <a:gd name="T16" fmla="*/ 18 w 40"/>
                  <a:gd name="T17" fmla="*/ 6 h 52"/>
                  <a:gd name="T18" fmla="*/ 28 w 40"/>
                  <a:gd name="T19" fmla="*/ 6 h 52"/>
                  <a:gd name="T20" fmla="*/ 30 w 40"/>
                  <a:gd name="T21" fmla="*/ 12 h 52"/>
                  <a:gd name="T22" fmla="*/ 32 w 40"/>
                  <a:gd name="T23" fmla="*/ 16 h 52"/>
                  <a:gd name="T24" fmla="*/ 40 w 40"/>
                  <a:gd name="T25" fmla="*/ 22 h 52"/>
                  <a:gd name="T26" fmla="*/ 36 w 40"/>
                  <a:gd name="T27" fmla="*/ 24 h 52"/>
                  <a:gd name="T28" fmla="*/ 34 w 40"/>
                  <a:gd name="T29" fmla="*/ 28 h 52"/>
                  <a:gd name="T30" fmla="*/ 36 w 40"/>
                  <a:gd name="T31" fmla="*/ 32 h 52"/>
                  <a:gd name="T32" fmla="*/ 38 w 40"/>
                  <a:gd name="T33" fmla="*/ 36 h 52"/>
                  <a:gd name="T34" fmla="*/ 38 w 40"/>
                  <a:gd name="T35" fmla="*/ 40 h 52"/>
                  <a:gd name="T36" fmla="*/ 40 w 40"/>
                  <a:gd name="T37" fmla="*/ 42 h 52"/>
                  <a:gd name="T38" fmla="*/ 38 w 40"/>
                  <a:gd name="T39" fmla="*/ 48 h 52"/>
                  <a:gd name="T40" fmla="*/ 38 w 40"/>
                  <a:gd name="T41" fmla="*/ 52 h 52"/>
                  <a:gd name="T42" fmla="*/ 32 w 40"/>
                  <a:gd name="T43" fmla="*/ 50 h 52"/>
                  <a:gd name="T44" fmla="*/ 24 w 40"/>
                  <a:gd name="T45" fmla="*/ 46 h 52"/>
                  <a:gd name="T46" fmla="*/ 18 w 40"/>
                  <a:gd name="T47" fmla="*/ 42 h 52"/>
                  <a:gd name="T48" fmla="*/ 18 w 40"/>
                  <a:gd name="T49" fmla="*/ 36 h 52"/>
                  <a:gd name="T50" fmla="*/ 18 w 40"/>
                  <a:gd name="T51" fmla="*/ 30 h 52"/>
                  <a:gd name="T52" fmla="*/ 12 w 40"/>
                  <a:gd name="T53" fmla="*/ 24 h 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0" h="52">
                    <a:moveTo>
                      <a:pt x="12" y="24"/>
                    </a:moveTo>
                    <a:lnTo>
                      <a:pt x="4" y="20"/>
                    </a:lnTo>
                    <a:lnTo>
                      <a:pt x="2" y="16"/>
                    </a:lnTo>
                    <a:lnTo>
                      <a:pt x="0" y="12"/>
                    </a:lnTo>
                    <a:lnTo>
                      <a:pt x="2" y="8"/>
                    </a:lnTo>
                    <a:lnTo>
                      <a:pt x="6" y="4"/>
                    </a:lnTo>
                    <a:lnTo>
                      <a:pt x="14" y="0"/>
                    </a:lnTo>
                    <a:lnTo>
                      <a:pt x="18" y="4"/>
                    </a:lnTo>
                    <a:lnTo>
                      <a:pt x="18" y="6"/>
                    </a:lnTo>
                    <a:lnTo>
                      <a:pt x="28" y="6"/>
                    </a:lnTo>
                    <a:lnTo>
                      <a:pt x="30" y="12"/>
                    </a:lnTo>
                    <a:lnTo>
                      <a:pt x="32" y="16"/>
                    </a:lnTo>
                    <a:lnTo>
                      <a:pt x="40" y="22"/>
                    </a:lnTo>
                    <a:lnTo>
                      <a:pt x="36" y="24"/>
                    </a:lnTo>
                    <a:lnTo>
                      <a:pt x="34" y="28"/>
                    </a:lnTo>
                    <a:lnTo>
                      <a:pt x="36" y="32"/>
                    </a:lnTo>
                    <a:lnTo>
                      <a:pt x="38" y="36"/>
                    </a:lnTo>
                    <a:lnTo>
                      <a:pt x="38" y="40"/>
                    </a:lnTo>
                    <a:lnTo>
                      <a:pt x="40" y="42"/>
                    </a:lnTo>
                    <a:lnTo>
                      <a:pt x="38" y="48"/>
                    </a:lnTo>
                    <a:lnTo>
                      <a:pt x="38" y="52"/>
                    </a:lnTo>
                    <a:lnTo>
                      <a:pt x="32" y="50"/>
                    </a:lnTo>
                    <a:lnTo>
                      <a:pt x="24" y="46"/>
                    </a:lnTo>
                    <a:lnTo>
                      <a:pt x="18" y="42"/>
                    </a:lnTo>
                    <a:lnTo>
                      <a:pt x="18" y="36"/>
                    </a:lnTo>
                    <a:lnTo>
                      <a:pt x="18" y="30"/>
                    </a:lnTo>
                    <a:lnTo>
                      <a:pt x="12"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0" name="Freeform 10"/>
              <p:cNvSpPr>
                <a:spLocks noChangeAspect="1"/>
              </p:cNvSpPr>
              <p:nvPr/>
            </p:nvSpPr>
            <p:spPr bwMode="gray">
              <a:xfrm>
                <a:off x="4574" y="1674"/>
                <a:ext cx="24" cy="56"/>
              </a:xfrm>
              <a:custGeom>
                <a:avLst/>
                <a:gdLst>
                  <a:gd name="T0" fmla="*/ 24 w 24"/>
                  <a:gd name="T1" fmla="*/ 0 h 56"/>
                  <a:gd name="T2" fmla="*/ 24 w 24"/>
                  <a:gd name="T3" fmla="*/ 12 h 56"/>
                  <a:gd name="T4" fmla="*/ 22 w 24"/>
                  <a:gd name="T5" fmla="*/ 32 h 56"/>
                  <a:gd name="T6" fmla="*/ 16 w 24"/>
                  <a:gd name="T7" fmla="*/ 56 h 56"/>
                  <a:gd name="T8" fmla="*/ 4 w 24"/>
                  <a:gd name="T9" fmla="*/ 44 h 56"/>
                  <a:gd name="T10" fmla="*/ 2 w 24"/>
                  <a:gd name="T11" fmla="*/ 38 h 56"/>
                  <a:gd name="T12" fmla="*/ 0 w 24"/>
                  <a:gd name="T13" fmla="*/ 32 h 56"/>
                  <a:gd name="T14" fmla="*/ 0 w 24"/>
                  <a:gd name="T15" fmla="*/ 20 h 56"/>
                  <a:gd name="T16" fmla="*/ 4 w 24"/>
                  <a:gd name="T17" fmla="*/ 10 h 56"/>
                  <a:gd name="T18" fmla="*/ 8 w 24"/>
                  <a:gd name="T19" fmla="*/ 4 h 56"/>
                  <a:gd name="T20" fmla="*/ 12 w 24"/>
                  <a:gd name="T21" fmla="*/ 4 h 56"/>
                  <a:gd name="T22" fmla="*/ 18 w 24"/>
                  <a:gd name="T23" fmla="*/ 2 h 56"/>
                  <a:gd name="T24" fmla="*/ 24 w 24"/>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4" h="56">
                    <a:moveTo>
                      <a:pt x="24" y="0"/>
                    </a:moveTo>
                    <a:lnTo>
                      <a:pt x="24" y="12"/>
                    </a:lnTo>
                    <a:lnTo>
                      <a:pt x="22" y="32"/>
                    </a:lnTo>
                    <a:lnTo>
                      <a:pt x="16" y="56"/>
                    </a:lnTo>
                    <a:lnTo>
                      <a:pt x="4" y="44"/>
                    </a:lnTo>
                    <a:lnTo>
                      <a:pt x="2" y="38"/>
                    </a:lnTo>
                    <a:lnTo>
                      <a:pt x="0" y="32"/>
                    </a:lnTo>
                    <a:lnTo>
                      <a:pt x="0" y="20"/>
                    </a:lnTo>
                    <a:lnTo>
                      <a:pt x="4" y="10"/>
                    </a:lnTo>
                    <a:lnTo>
                      <a:pt x="8" y="4"/>
                    </a:lnTo>
                    <a:lnTo>
                      <a:pt x="12" y="4"/>
                    </a:lnTo>
                    <a:lnTo>
                      <a:pt x="18" y="2"/>
                    </a:lnTo>
                    <a:lnTo>
                      <a:pt x="2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1" name="Freeform 11"/>
              <p:cNvSpPr>
                <a:spLocks noChangeAspect="1"/>
              </p:cNvSpPr>
              <p:nvPr/>
            </p:nvSpPr>
            <p:spPr bwMode="gray">
              <a:xfrm>
                <a:off x="4408" y="1766"/>
                <a:ext cx="34" cy="36"/>
              </a:xfrm>
              <a:custGeom>
                <a:avLst/>
                <a:gdLst>
                  <a:gd name="T0" fmla="*/ 18 w 34"/>
                  <a:gd name="T1" fmla="*/ 36 h 36"/>
                  <a:gd name="T2" fmla="*/ 12 w 34"/>
                  <a:gd name="T3" fmla="*/ 34 h 36"/>
                  <a:gd name="T4" fmla="*/ 6 w 34"/>
                  <a:gd name="T5" fmla="*/ 30 h 36"/>
                  <a:gd name="T6" fmla="*/ 2 w 34"/>
                  <a:gd name="T7" fmla="*/ 24 h 36"/>
                  <a:gd name="T8" fmla="*/ 0 w 34"/>
                  <a:gd name="T9" fmla="*/ 20 h 36"/>
                  <a:gd name="T10" fmla="*/ 2 w 34"/>
                  <a:gd name="T11" fmla="*/ 16 h 36"/>
                  <a:gd name="T12" fmla="*/ 4 w 34"/>
                  <a:gd name="T13" fmla="*/ 12 h 36"/>
                  <a:gd name="T14" fmla="*/ 12 w 34"/>
                  <a:gd name="T15" fmla="*/ 6 h 36"/>
                  <a:gd name="T16" fmla="*/ 26 w 34"/>
                  <a:gd name="T17" fmla="*/ 2 h 36"/>
                  <a:gd name="T18" fmla="*/ 34 w 34"/>
                  <a:gd name="T19" fmla="*/ 0 h 36"/>
                  <a:gd name="T20" fmla="*/ 34 w 34"/>
                  <a:gd name="T21" fmla="*/ 10 h 36"/>
                  <a:gd name="T22" fmla="*/ 30 w 34"/>
                  <a:gd name="T23" fmla="*/ 20 h 36"/>
                  <a:gd name="T24" fmla="*/ 24 w 34"/>
                  <a:gd name="T25" fmla="*/ 32 h 36"/>
                  <a:gd name="T26" fmla="*/ 22 w 34"/>
                  <a:gd name="T27" fmla="*/ 34 h 36"/>
                  <a:gd name="T28" fmla="*/ 18 w 34"/>
                  <a:gd name="T29" fmla="*/ 36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36">
                    <a:moveTo>
                      <a:pt x="18" y="36"/>
                    </a:moveTo>
                    <a:lnTo>
                      <a:pt x="12" y="34"/>
                    </a:lnTo>
                    <a:lnTo>
                      <a:pt x="6" y="30"/>
                    </a:lnTo>
                    <a:lnTo>
                      <a:pt x="2" y="24"/>
                    </a:lnTo>
                    <a:lnTo>
                      <a:pt x="0" y="20"/>
                    </a:lnTo>
                    <a:lnTo>
                      <a:pt x="2" y="16"/>
                    </a:lnTo>
                    <a:lnTo>
                      <a:pt x="4" y="12"/>
                    </a:lnTo>
                    <a:lnTo>
                      <a:pt x="12" y="6"/>
                    </a:lnTo>
                    <a:lnTo>
                      <a:pt x="26" y="2"/>
                    </a:lnTo>
                    <a:lnTo>
                      <a:pt x="34" y="0"/>
                    </a:lnTo>
                    <a:lnTo>
                      <a:pt x="34" y="10"/>
                    </a:lnTo>
                    <a:lnTo>
                      <a:pt x="30" y="20"/>
                    </a:lnTo>
                    <a:lnTo>
                      <a:pt x="24" y="32"/>
                    </a:lnTo>
                    <a:lnTo>
                      <a:pt x="22" y="34"/>
                    </a:lnTo>
                    <a:lnTo>
                      <a:pt x="18"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2" name="Freeform 12"/>
              <p:cNvSpPr>
                <a:spLocks noChangeAspect="1"/>
              </p:cNvSpPr>
              <p:nvPr/>
            </p:nvSpPr>
            <p:spPr bwMode="gray">
              <a:xfrm>
                <a:off x="3964" y="1958"/>
                <a:ext cx="36" cy="70"/>
              </a:xfrm>
              <a:custGeom>
                <a:avLst/>
                <a:gdLst>
                  <a:gd name="T0" fmla="*/ 36 w 36"/>
                  <a:gd name="T1" fmla="*/ 52 h 70"/>
                  <a:gd name="T2" fmla="*/ 34 w 36"/>
                  <a:gd name="T3" fmla="*/ 58 h 70"/>
                  <a:gd name="T4" fmla="*/ 30 w 36"/>
                  <a:gd name="T5" fmla="*/ 64 h 70"/>
                  <a:gd name="T6" fmla="*/ 22 w 36"/>
                  <a:gd name="T7" fmla="*/ 68 h 70"/>
                  <a:gd name="T8" fmla="*/ 16 w 36"/>
                  <a:gd name="T9" fmla="*/ 70 h 70"/>
                  <a:gd name="T10" fmla="*/ 12 w 36"/>
                  <a:gd name="T11" fmla="*/ 68 h 70"/>
                  <a:gd name="T12" fmla="*/ 8 w 36"/>
                  <a:gd name="T13" fmla="*/ 64 h 70"/>
                  <a:gd name="T14" fmla="*/ 6 w 36"/>
                  <a:gd name="T15" fmla="*/ 60 h 70"/>
                  <a:gd name="T16" fmla="*/ 4 w 36"/>
                  <a:gd name="T17" fmla="*/ 54 h 70"/>
                  <a:gd name="T18" fmla="*/ 2 w 36"/>
                  <a:gd name="T19" fmla="*/ 44 h 70"/>
                  <a:gd name="T20" fmla="*/ 0 w 36"/>
                  <a:gd name="T21" fmla="*/ 34 h 70"/>
                  <a:gd name="T22" fmla="*/ 2 w 36"/>
                  <a:gd name="T23" fmla="*/ 24 h 70"/>
                  <a:gd name="T24" fmla="*/ 4 w 36"/>
                  <a:gd name="T25" fmla="*/ 18 h 70"/>
                  <a:gd name="T26" fmla="*/ 6 w 36"/>
                  <a:gd name="T27" fmla="*/ 10 h 70"/>
                  <a:gd name="T28" fmla="*/ 8 w 36"/>
                  <a:gd name="T29" fmla="*/ 0 h 70"/>
                  <a:gd name="T30" fmla="*/ 14 w 36"/>
                  <a:gd name="T31" fmla="*/ 2 h 70"/>
                  <a:gd name="T32" fmla="*/ 16 w 36"/>
                  <a:gd name="T33" fmla="*/ 8 h 70"/>
                  <a:gd name="T34" fmla="*/ 26 w 36"/>
                  <a:gd name="T35" fmla="*/ 20 h 70"/>
                  <a:gd name="T36" fmla="*/ 34 w 36"/>
                  <a:gd name="T37" fmla="*/ 36 h 70"/>
                  <a:gd name="T38" fmla="*/ 36 w 36"/>
                  <a:gd name="T39" fmla="*/ 44 h 70"/>
                  <a:gd name="T40" fmla="*/ 36 w 36"/>
                  <a:gd name="T41" fmla="*/ 52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0">
                    <a:moveTo>
                      <a:pt x="36" y="52"/>
                    </a:moveTo>
                    <a:lnTo>
                      <a:pt x="34" y="58"/>
                    </a:lnTo>
                    <a:lnTo>
                      <a:pt x="30" y="64"/>
                    </a:lnTo>
                    <a:lnTo>
                      <a:pt x="22" y="68"/>
                    </a:lnTo>
                    <a:lnTo>
                      <a:pt x="16" y="70"/>
                    </a:lnTo>
                    <a:lnTo>
                      <a:pt x="12" y="68"/>
                    </a:lnTo>
                    <a:lnTo>
                      <a:pt x="8" y="64"/>
                    </a:lnTo>
                    <a:lnTo>
                      <a:pt x="6" y="60"/>
                    </a:lnTo>
                    <a:lnTo>
                      <a:pt x="4" y="54"/>
                    </a:lnTo>
                    <a:lnTo>
                      <a:pt x="2" y="44"/>
                    </a:lnTo>
                    <a:lnTo>
                      <a:pt x="0" y="34"/>
                    </a:lnTo>
                    <a:lnTo>
                      <a:pt x="2" y="24"/>
                    </a:lnTo>
                    <a:lnTo>
                      <a:pt x="4" y="18"/>
                    </a:lnTo>
                    <a:lnTo>
                      <a:pt x="6" y="10"/>
                    </a:lnTo>
                    <a:lnTo>
                      <a:pt x="8" y="0"/>
                    </a:lnTo>
                    <a:lnTo>
                      <a:pt x="14" y="2"/>
                    </a:lnTo>
                    <a:lnTo>
                      <a:pt x="16" y="8"/>
                    </a:lnTo>
                    <a:lnTo>
                      <a:pt x="26" y="20"/>
                    </a:lnTo>
                    <a:lnTo>
                      <a:pt x="34" y="36"/>
                    </a:lnTo>
                    <a:lnTo>
                      <a:pt x="36" y="44"/>
                    </a:lnTo>
                    <a:lnTo>
                      <a:pt x="36"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3" name="Freeform 13"/>
              <p:cNvSpPr>
                <a:spLocks noChangeAspect="1"/>
              </p:cNvSpPr>
              <p:nvPr/>
            </p:nvSpPr>
            <p:spPr bwMode="gray">
              <a:xfrm>
                <a:off x="4290" y="1708"/>
                <a:ext cx="150" cy="270"/>
              </a:xfrm>
              <a:custGeom>
                <a:avLst/>
                <a:gdLst>
                  <a:gd name="T0" fmla="*/ 70 w 150"/>
                  <a:gd name="T1" fmla="*/ 228 h 270"/>
                  <a:gd name="T2" fmla="*/ 96 w 150"/>
                  <a:gd name="T3" fmla="*/ 220 h 270"/>
                  <a:gd name="T4" fmla="*/ 90 w 150"/>
                  <a:gd name="T5" fmla="*/ 216 h 270"/>
                  <a:gd name="T6" fmla="*/ 112 w 150"/>
                  <a:gd name="T7" fmla="*/ 200 h 270"/>
                  <a:gd name="T8" fmla="*/ 116 w 150"/>
                  <a:gd name="T9" fmla="*/ 194 h 270"/>
                  <a:gd name="T10" fmla="*/ 114 w 150"/>
                  <a:gd name="T11" fmla="*/ 186 h 270"/>
                  <a:gd name="T12" fmla="*/ 112 w 150"/>
                  <a:gd name="T13" fmla="*/ 176 h 270"/>
                  <a:gd name="T14" fmla="*/ 106 w 150"/>
                  <a:gd name="T15" fmla="*/ 146 h 270"/>
                  <a:gd name="T16" fmla="*/ 86 w 150"/>
                  <a:gd name="T17" fmla="*/ 118 h 270"/>
                  <a:gd name="T18" fmla="*/ 76 w 150"/>
                  <a:gd name="T19" fmla="*/ 106 h 270"/>
                  <a:gd name="T20" fmla="*/ 68 w 150"/>
                  <a:gd name="T21" fmla="*/ 102 h 270"/>
                  <a:gd name="T22" fmla="*/ 60 w 150"/>
                  <a:gd name="T23" fmla="*/ 92 h 270"/>
                  <a:gd name="T24" fmla="*/ 42 w 150"/>
                  <a:gd name="T25" fmla="*/ 78 h 270"/>
                  <a:gd name="T26" fmla="*/ 32 w 150"/>
                  <a:gd name="T27" fmla="*/ 64 h 270"/>
                  <a:gd name="T28" fmla="*/ 38 w 150"/>
                  <a:gd name="T29" fmla="*/ 58 h 270"/>
                  <a:gd name="T30" fmla="*/ 42 w 150"/>
                  <a:gd name="T31" fmla="*/ 48 h 270"/>
                  <a:gd name="T32" fmla="*/ 14 w 150"/>
                  <a:gd name="T33" fmla="*/ 38 h 270"/>
                  <a:gd name="T34" fmla="*/ 4 w 150"/>
                  <a:gd name="T35" fmla="*/ 30 h 270"/>
                  <a:gd name="T36" fmla="*/ 0 w 150"/>
                  <a:gd name="T37" fmla="*/ 18 h 270"/>
                  <a:gd name="T38" fmla="*/ 10 w 150"/>
                  <a:gd name="T39" fmla="*/ 14 h 270"/>
                  <a:gd name="T40" fmla="*/ 26 w 150"/>
                  <a:gd name="T41" fmla="*/ 12 h 270"/>
                  <a:gd name="T42" fmla="*/ 42 w 150"/>
                  <a:gd name="T43" fmla="*/ 2 h 270"/>
                  <a:gd name="T44" fmla="*/ 56 w 150"/>
                  <a:gd name="T45" fmla="*/ 2 h 270"/>
                  <a:gd name="T46" fmla="*/ 66 w 150"/>
                  <a:gd name="T47" fmla="*/ 6 h 270"/>
                  <a:gd name="T48" fmla="*/ 72 w 150"/>
                  <a:gd name="T49" fmla="*/ 12 h 270"/>
                  <a:gd name="T50" fmla="*/ 82 w 150"/>
                  <a:gd name="T51" fmla="*/ 24 h 270"/>
                  <a:gd name="T52" fmla="*/ 98 w 150"/>
                  <a:gd name="T53" fmla="*/ 30 h 270"/>
                  <a:gd name="T54" fmla="*/ 94 w 150"/>
                  <a:gd name="T55" fmla="*/ 42 h 270"/>
                  <a:gd name="T56" fmla="*/ 84 w 150"/>
                  <a:gd name="T57" fmla="*/ 42 h 270"/>
                  <a:gd name="T58" fmla="*/ 82 w 150"/>
                  <a:gd name="T59" fmla="*/ 48 h 270"/>
                  <a:gd name="T60" fmla="*/ 76 w 150"/>
                  <a:gd name="T61" fmla="*/ 56 h 270"/>
                  <a:gd name="T62" fmla="*/ 70 w 150"/>
                  <a:gd name="T63" fmla="*/ 70 h 270"/>
                  <a:gd name="T64" fmla="*/ 76 w 150"/>
                  <a:gd name="T65" fmla="*/ 88 h 270"/>
                  <a:gd name="T66" fmla="*/ 86 w 150"/>
                  <a:gd name="T67" fmla="*/ 96 h 270"/>
                  <a:gd name="T68" fmla="*/ 110 w 150"/>
                  <a:gd name="T69" fmla="*/ 124 h 270"/>
                  <a:gd name="T70" fmla="*/ 138 w 150"/>
                  <a:gd name="T71" fmla="*/ 148 h 270"/>
                  <a:gd name="T72" fmla="*/ 142 w 150"/>
                  <a:gd name="T73" fmla="*/ 170 h 270"/>
                  <a:gd name="T74" fmla="*/ 146 w 150"/>
                  <a:gd name="T75" fmla="*/ 198 h 270"/>
                  <a:gd name="T76" fmla="*/ 146 w 150"/>
                  <a:gd name="T77" fmla="*/ 210 h 270"/>
                  <a:gd name="T78" fmla="*/ 138 w 150"/>
                  <a:gd name="T79" fmla="*/ 220 h 270"/>
                  <a:gd name="T80" fmla="*/ 120 w 150"/>
                  <a:gd name="T81" fmla="*/ 232 h 270"/>
                  <a:gd name="T82" fmla="*/ 104 w 150"/>
                  <a:gd name="T83" fmla="*/ 242 h 270"/>
                  <a:gd name="T84" fmla="*/ 88 w 150"/>
                  <a:gd name="T85" fmla="*/ 266 h 270"/>
                  <a:gd name="T86" fmla="*/ 78 w 150"/>
                  <a:gd name="T87" fmla="*/ 270 h 270"/>
                  <a:gd name="T88" fmla="*/ 74 w 150"/>
                  <a:gd name="T89" fmla="*/ 268 h 270"/>
                  <a:gd name="T90" fmla="*/ 74 w 150"/>
                  <a:gd name="T91" fmla="*/ 252 h 270"/>
                  <a:gd name="T92" fmla="*/ 76 w 150"/>
                  <a:gd name="T93" fmla="*/ 242 h 270"/>
                  <a:gd name="T94" fmla="*/ 70 w 150"/>
                  <a:gd name="T95" fmla="*/ 236 h 270"/>
                  <a:gd name="T96" fmla="*/ 62 w 150"/>
                  <a:gd name="T97" fmla="*/ 234 h 270"/>
                  <a:gd name="T98" fmla="*/ 64 w 150"/>
                  <a:gd name="T99" fmla="*/ 232 h 2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0" h="270">
                    <a:moveTo>
                      <a:pt x="64" y="232"/>
                    </a:moveTo>
                    <a:lnTo>
                      <a:pt x="70" y="228"/>
                    </a:lnTo>
                    <a:lnTo>
                      <a:pt x="78" y="226"/>
                    </a:lnTo>
                    <a:lnTo>
                      <a:pt x="96" y="220"/>
                    </a:lnTo>
                    <a:lnTo>
                      <a:pt x="92" y="216"/>
                    </a:lnTo>
                    <a:lnTo>
                      <a:pt x="90" y="216"/>
                    </a:lnTo>
                    <a:lnTo>
                      <a:pt x="88" y="214"/>
                    </a:lnTo>
                    <a:lnTo>
                      <a:pt x="112" y="200"/>
                    </a:lnTo>
                    <a:lnTo>
                      <a:pt x="114" y="198"/>
                    </a:lnTo>
                    <a:lnTo>
                      <a:pt x="116" y="194"/>
                    </a:lnTo>
                    <a:lnTo>
                      <a:pt x="114" y="190"/>
                    </a:lnTo>
                    <a:lnTo>
                      <a:pt x="114" y="186"/>
                    </a:lnTo>
                    <a:lnTo>
                      <a:pt x="114" y="182"/>
                    </a:lnTo>
                    <a:lnTo>
                      <a:pt x="112" y="176"/>
                    </a:lnTo>
                    <a:lnTo>
                      <a:pt x="112" y="160"/>
                    </a:lnTo>
                    <a:lnTo>
                      <a:pt x="106" y="146"/>
                    </a:lnTo>
                    <a:lnTo>
                      <a:pt x="100" y="136"/>
                    </a:lnTo>
                    <a:lnTo>
                      <a:pt x="86" y="118"/>
                    </a:lnTo>
                    <a:lnTo>
                      <a:pt x="82" y="112"/>
                    </a:lnTo>
                    <a:lnTo>
                      <a:pt x="76" y="106"/>
                    </a:lnTo>
                    <a:lnTo>
                      <a:pt x="70" y="106"/>
                    </a:lnTo>
                    <a:lnTo>
                      <a:pt x="68" y="102"/>
                    </a:lnTo>
                    <a:lnTo>
                      <a:pt x="66" y="96"/>
                    </a:lnTo>
                    <a:lnTo>
                      <a:pt x="60" y="92"/>
                    </a:lnTo>
                    <a:lnTo>
                      <a:pt x="52" y="86"/>
                    </a:lnTo>
                    <a:lnTo>
                      <a:pt x="42" y="78"/>
                    </a:lnTo>
                    <a:lnTo>
                      <a:pt x="34" y="70"/>
                    </a:lnTo>
                    <a:lnTo>
                      <a:pt x="32" y="64"/>
                    </a:lnTo>
                    <a:lnTo>
                      <a:pt x="30" y="60"/>
                    </a:lnTo>
                    <a:lnTo>
                      <a:pt x="38" y="58"/>
                    </a:lnTo>
                    <a:lnTo>
                      <a:pt x="42" y="54"/>
                    </a:lnTo>
                    <a:lnTo>
                      <a:pt x="42" y="48"/>
                    </a:lnTo>
                    <a:lnTo>
                      <a:pt x="26" y="44"/>
                    </a:lnTo>
                    <a:lnTo>
                      <a:pt x="14" y="38"/>
                    </a:lnTo>
                    <a:lnTo>
                      <a:pt x="8" y="34"/>
                    </a:lnTo>
                    <a:lnTo>
                      <a:pt x="4" y="30"/>
                    </a:lnTo>
                    <a:lnTo>
                      <a:pt x="0" y="24"/>
                    </a:lnTo>
                    <a:lnTo>
                      <a:pt x="0" y="18"/>
                    </a:lnTo>
                    <a:lnTo>
                      <a:pt x="0" y="14"/>
                    </a:lnTo>
                    <a:lnTo>
                      <a:pt x="10" y="14"/>
                    </a:lnTo>
                    <a:lnTo>
                      <a:pt x="16" y="14"/>
                    </a:lnTo>
                    <a:lnTo>
                      <a:pt x="26" y="12"/>
                    </a:lnTo>
                    <a:lnTo>
                      <a:pt x="34" y="6"/>
                    </a:lnTo>
                    <a:lnTo>
                      <a:pt x="42" y="2"/>
                    </a:lnTo>
                    <a:lnTo>
                      <a:pt x="50" y="0"/>
                    </a:lnTo>
                    <a:lnTo>
                      <a:pt x="56" y="2"/>
                    </a:lnTo>
                    <a:lnTo>
                      <a:pt x="60" y="4"/>
                    </a:lnTo>
                    <a:lnTo>
                      <a:pt x="66" y="6"/>
                    </a:lnTo>
                    <a:lnTo>
                      <a:pt x="70" y="6"/>
                    </a:lnTo>
                    <a:lnTo>
                      <a:pt x="72" y="12"/>
                    </a:lnTo>
                    <a:lnTo>
                      <a:pt x="74" y="16"/>
                    </a:lnTo>
                    <a:lnTo>
                      <a:pt x="82" y="24"/>
                    </a:lnTo>
                    <a:lnTo>
                      <a:pt x="90" y="28"/>
                    </a:lnTo>
                    <a:lnTo>
                      <a:pt x="98" y="30"/>
                    </a:lnTo>
                    <a:lnTo>
                      <a:pt x="96" y="36"/>
                    </a:lnTo>
                    <a:lnTo>
                      <a:pt x="94" y="42"/>
                    </a:lnTo>
                    <a:lnTo>
                      <a:pt x="90" y="42"/>
                    </a:lnTo>
                    <a:lnTo>
                      <a:pt x="84" y="42"/>
                    </a:lnTo>
                    <a:lnTo>
                      <a:pt x="82" y="42"/>
                    </a:lnTo>
                    <a:lnTo>
                      <a:pt x="82" y="48"/>
                    </a:lnTo>
                    <a:lnTo>
                      <a:pt x="80" y="52"/>
                    </a:lnTo>
                    <a:lnTo>
                      <a:pt x="76" y="56"/>
                    </a:lnTo>
                    <a:lnTo>
                      <a:pt x="72" y="64"/>
                    </a:lnTo>
                    <a:lnTo>
                      <a:pt x="70" y="70"/>
                    </a:lnTo>
                    <a:lnTo>
                      <a:pt x="72" y="84"/>
                    </a:lnTo>
                    <a:lnTo>
                      <a:pt x="76" y="88"/>
                    </a:lnTo>
                    <a:lnTo>
                      <a:pt x="78" y="92"/>
                    </a:lnTo>
                    <a:lnTo>
                      <a:pt x="86" y="96"/>
                    </a:lnTo>
                    <a:lnTo>
                      <a:pt x="98" y="110"/>
                    </a:lnTo>
                    <a:lnTo>
                      <a:pt x="110" y="124"/>
                    </a:lnTo>
                    <a:lnTo>
                      <a:pt x="122" y="136"/>
                    </a:lnTo>
                    <a:lnTo>
                      <a:pt x="138" y="148"/>
                    </a:lnTo>
                    <a:lnTo>
                      <a:pt x="138" y="156"/>
                    </a:lnTo>
                    <a:lnTo>
                      <a:pt x="142" y="170"/>
                    </a:lnTo>
                    <a:lnTo>
                      <a:pt x="150" y="192"/>
                    </a:lnTo>
                    <a:lnTo>
                      <a:pt x="146" y="198"/>
                    </a:lnTo>
                    <a:lnTo>
                      <a:pt x="146" y="204"/>
                    </a:lnTo>
                    <a:lnTo>
                      <a:pt x="146" y="210"/>
                    </a:lnTo>
                    <a:lnTo>
                      <a:pt x="144" y="214"/>
                    </a:lnTo>
                    <a:lnTo>
                      <a:pt x="138" y="220"/>
                    </a:lnTo>
                    <a:lnTo>
                      <a:pt x="128" y="228"/>
                    </a:lnTo>
                    <a:lnTo>
                      <a:pt x="120" y="232"/>
                    </a:lnTo>
                    <a:lnTo>
                      <a:pt x="112" y="234"/>
                    </a:lnTo>
                    <a:lnTo>
                      <a:pt x="104" y="242"/>
                    </a:lnTo>
                    <a:lnTo>
                      <a:pt x="98" y="254"/>
                    </a:lnTo>
                    <a:lnTo>
                      <a:pt x="88" y="266"/>
                    </a:lnTo>
                    <a:lnTo>
                      <a:pt x="84" y="270"/>
                    </a:lnTo>
                    <a:lnTo>
                      <a:pt x="78" y="270"/>
                    </a:lnTo>
                    <a:lnTo>
                      <a:pt x="76" y="270"/>
                    </a:lnTo>
                    <a:lnTo>
                      <a:pt x="74" y="268"/>
                    </a:lnTo>
                    <a:lnTo>
                      <a:pt x="74" y="260"/>
                    </a:lnTo>
                    <a:lnTo>
                      <a:pt x="74" y="252"/>
                    </a:lnTo>
                    <a:lnTo>
                      <a:pt x="76" y="246"/>
                    </a:lnTo>
                    <a:lnTo>
                      <a:pt x="76" y="242"/>
                    </a:lnTo>
                    <a:lnTo>
                      <a:pt x="74" y="236"/>
                    </a:lnTo>
                    <a:lnTo>
                      <a:pt x="70" y="236"/>
                    </a:lnTo>
                    <a:lnTo>
                      <a:pt x="66" y="234"/>
                    </a:lnTo>
                    <a:lnTo>
                      <a:pt x="62" y="234"/>
                    </a:lnTo>
                    <a:lnTo>
                      <a:pt x="60" y="234"/>
                    </a:lnTo>
                    <a:lnTo>
                      <a:pt x="64" y="2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4" name="Freeform 14"/>
              <p:cNvSpPr>
                <a:spLocks noChangeAspect="1"/>
              </p:cNvSpPr>
              <p:nvPr/>
            </p:nvSpPr>
            <p:spPr bwMode="gray">
              <a:xfrm>
                <a:off x="4320" y="1868"/>
                <a:ext cx="86" cy="76"/>
              </a:xfrm>
              <a:custGeom>
                <a:avLst/>
                <a:gdLst>
                  <a:gd name="T0" fmla="*/ 80 w 86"/>
                  <a:gd name="T1" fmla="*/ 0 h 76"/>
                  <a:gd name="T2" fmla="*/ 78 w 86"/>
                  <a:gd name="T3" fmla="*/ 0 h 76"/>
                  <a:gd name="T4" fmla="*/ 74 w 86"/>
                  <a:gd name="T5" fmla="*/ 2 h 76"/>
                  <a:gd name="T6" fmla="*/ 70 w 86"/>
                  <a:gd name="T7" fmla="*/ 0 h 76"/>
                  <a:gd name="T8" fmla="*/ 66 w 86"/>
                  <a:gd name="T9" fmla="*/ 0 h 76"/>
                  <a:gd name="T10" fmla="*/ 62 w 86"/>
                  <a:gd name="T11" fmla="*/ 0 h 76"/>
                  <a:gd name="T12" fmla="*/ 60 w 86"/>
                  <a:gd name="T13" fmla="*/ 4 h 76"/>
                  <a:gd name="T14" fmla="*/ 58 w 86"/>
                  <a:gd name="T15" fmla="*/ 10 h 76"/>
                  <a:gd name="T16" fmla="*/ 52 w 86"/>
                  <a:gd name="T17" fmla="*/ 8 h 76"/>
                  <a:gd name="T18" fmla="*/ 46 w 86"/>
                  <a:gd name="T19" fmla="*/ 4 h 76"/>
                  <a:gd name="T20" fmla="*/ 40 w 86"/>
                  <a:gd name="T21" fmla="*/ 2 h 76"/>
                  <a:gd name="T22" fmla="*/ 30 w 86"/>
                  <a:gd name="T23" fmla="*/ 2 h 76"/>
                  <a:gd name="T24" fmla="*/ 18 w 86"/>
                  <a:gd name="T25" fmla="*/ 2 h 76"/>
                  <a:gd name="T26" fmla="*/ 10 w 86"/>
                  <a:gd name="T27" fmla="*/ 6 h 76"/>
                  <a:gd name="T28" fmla="*/ 6 w 86"/>
                  <a:gd name="T29" fmla="*/ 10 h 76"/>
                  <a:gd name="T30" fmla="*/ 2 w 86"/>
                  <a:gd name="T31" fmla="*/ 14 h 76"/>
                  <a:gd name="T32" fmla="*/ 2 w 86"/>
                  <a:gd name="T33" fmla="*/ 20 h 76"/>
                  <a:gd name="T34" fmla="*/ 0 w 86"/>
                  <a:gd name="T35" fmla="*/ 26 h 76"/>
                  <a:gd name="T36" fmla="*/ 2 w 86"/>
                  <a:gd name="T37" fmla="*/ 30 h 76"/>
                  <a:gd name="T38" fmla="*/ 4 w 86"/>
                  <a:gd name="T39" fmla="*/ 36 h 76"/>
                  <a:gd name="T40" fmla="*/ 6 w 86"/>
                  <a:gd name="T41" fmla="*/ 40 h 76"/>
                  <a:gd name="T42" fmla="*/ 8 w 86"/>
                  <a:gd name="T43" fmla="*/ 46 h 76"/>
                  <a:gd name="T44" fmla="*/ 10 w 86"/>
                  <a:gd name="T45" fmla="*/ 52 h 76"/>
                  <a:gd name="T46" fmla="*/ 10 w 86"/>
                  <a:gd name="T47" fmla="*/ 54 h 76"/>
                  <a:gd name="T48" fmla="*/ 12 w 86"/>
                  <a:gd name="T49" fmla="*/ 58 h 76"/>
                  <a:gd name="T50" fmla="*/ 14 w 86"/>
                  <a:gd name="T51" fmla="*/ 62 h 76"/>
                  <a:gd name="T52" fmla="*/ 18 w 86"/>
                  <a:gd name="T53" fmla="*/ 66 h 76"/>
                  <a:gd name="T54" fmla="*/ 24 w 86"/>
                  <a:gd name="T55" fmla="*/ 66 h 76"/>
                  <a:gd name="T56" fmla="*/ 24 w 86"/>
                  <a:gd name="T57" fmla="*/ 76 h 76"/>
                  <a:gd name="T58" fmla="*/ 30 w 86"/>
                  <a:gd name="T59" fmla="*/ 74 h 76"/>
                  <a:gd name="T60" fmla="*/ 34 w 86"/>
                  <a:gd name="T61" fmla="*/ 72 h 76"/>
                  <a:gd name="T62" fmla="*/ 40 w 86"/>
                  <a:gd name="T63" fmla="*/ 68 h 76"/>
                  <a:gd name="T64" fmla="*/ 48 w 86"/>
                  <a:gd name="T65" fmla="*/ 66 h 76"/>
                  <a:gd name="T66" fmla="*/ 66 w 86"/>
                  <a:gd name="T67" fmla="*/ 60 h 76"/>
                  <a:gd name="T68" fmla="*/ 62 w 86"/>
                  <a:gd name="T69" fmla="*/ 56 h 76"/>
                  <a:gd name="T70" fmla="*/ 60 w 86"/>
                  <a:gd name="T71" fmla="*/ 56 h 76"/>
                  <a:gd name="T72" fmla="*/ 58 w 86"/>
                  <a:gd name="T73" fmla="*/ 54 h 76"/>
                  <a:gd name="T74" fmla="*/ 82 w 86"/>
                  <a:gd name="T75" fmla="*/ 40 h 76"/>
                  <a:gd name="T76" fmla="*/ 84 w 86"/>
                  <a:gd name="T77" fmla="*/ 38 h 76"/>
                  <a:gd name="T78" fmla="*/ 86 w 86"/>
                  <a:gd name="T79" fmla="*/ 34 h 76"/>
                  <a:gd name="T80" fmla="*/ 84 w 86"/>
                  <a:gd name="T81" fmla="*/ 30 h 76"/>
                  <a:gd name="T82" fmla="*/ 84 w 86"/>
                  <a:gd name="T83" fmla="*/ 26 h 76"/>
                  <a:gd name="T84" fmla="*/ 84 w 86"/>
                  <a:gd name="T85" fmla="*/ 22 h 76"/>
                  <a:gd name="T86" fmla="*/ 82 w 86"/>
                  <a:gd name="T87" fmla="*/ 16 h 76"/>
                  <a:gd name="T88" fmla="*/ 82 w 86"/>
                  <a:gd name="T89" fmla="*/ 0 h 76"/>
                  <a:gd name="T90" fmla="*/ 80 w 86"/>
                  <a:gd name="T91" fmla="*/ 0 h 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6" h="76">
                    <a:moveTo>
                      <a:pt x="80" y="0"/>
                    </a:moveTo>
                    <a:lnTo>
                      <a:pt x="78" y="0"/>
                    </a:lnTo>
                    <a:lnTo>
                      <a:pt x="74" y="2"/>
                    </a:lnTo>
                    <a:lnTo>
                      <a:pt x="70" y="0"/>
                    </a:lnTo>
                    <a:lnTo>
                      <a:pt x="66" y="0"/>
                    </a:lnTo>
                    <a:lnTo>
                      <a:pt x="62" y="0"/>
                    </a:lnTo>
                    <a:lnTo>
                      <a:pt x="60" y="4"/>
                    </a:lnTo>
                    <a:lnTo>
                      <a:pt x="58" y="10"/>
                    </a:lnTo>
                    <a:lnTo>
                      <a:pt x="52" y="8"/>
                    </a:lnTo>
                    <a:lnTo>
                      <a:pt x="46" y="4"/>
                    </a:lnTo>
                    <a:lnTo>
                      <a:pt x="40" y="2"/>
                    </a:lnTo>
                    <a:lnTo>
                      <a:pt x="30" y="2"/>
                    </a:lnTo>
                    <a:lnTo>
                      <a:pt x="18" y="2"/>
                    </a:lnTo>
                    <a:lnTo>
                      <a:pt x="10" y="6"/>
                    </a:lnTo>
                    <a:lnTo>
                      <a:pt x="6" y="10"/>
                    </a:lnTo>
                    <a:lnTo>
                      <a:pt x="2" y="14"/>
                    </a:lnTo>
                    <a:lnTo>
                      <a:pt x="2" y="20"/>
                    </a:lnTo>
                    <a:lnTo>
                      <a:pt x="0" y="26"/>
                    </a:lnTo>
                    <a:lnTo>
                      <a:pt x="2" y="30"/>
                    </a:lnTo>
                    <a:lnTo>
                      <a:pt x="4" y="36"/>
                    </a:lnTo>
                    <a:lnTo>
                      <a:pt x="6" y="40"/>
                    </a:lnTo>
                    <a:lnTo>
                      <a:pt x="8" y="46"/>
                    </a:lnTo>
                    <a:lnTo>
                      <a:pt x="10" y="52"/>
                    </a:lnTo>
                    <a:lnTo>
                      <a:pt x="10" y="54"/>
                    </a:lnTo>
                    <a:lnTo>
                      <a:pt x="12" y="58"/>
                    </a:lnTo>
                    <a:lnTo>
                      <a:pt x="14" y="62"/>
                    </a:lnTo>
                    <a:lnTo>
                      <a:pt x="18" y="66"/>
                    </a:lnTo>
                    <a:lnTo>
                      <a:pt x="24" y="66"/>
                    </a:lnTo>
                    <a:lnTo>
                      <a:pt x="24" y="76"/>
                    </a:lnTo>
                    <a:lnTo>
                      <a:pt x="30" y="74"/>
                    </a:lnTo>
                    <a:lnTo>
                      <a:pt x="34" y="72"/>
                    </a:lnTo>
                    <a:lnTo>
                      <a:pt x="40" y="68"/>
                    </a:lnTo>
                    <a:lnTo>
                      <a:pt x="48" y="66"/>
                    </a:lnTo>
                    <a:lnTo>
                      <a:pt x="66" y="60"/>
                    </a:lnTo>
                    <a:lnTo>
                      <a:pt x="62" y="56"/>
                    </a:lnTo>
                    <a:lnTo>
                      <a:pt x="60" y="56"/>
                    </a:lnTo>
                    <a:lnTo>
                      <a:pt x="58" y="54"/>
                    </a:lnTo>
                    <a:lnTo>
                      <a:pt x="82" y="40"/>
                    </a:lnTo>
                    <a:lnTo>
                      <a:pt x="84" y="38"/>
                    </a:lnTo>
                    <a:lnTo>
                      <a:pt x="86" y="34"/>
                    </a:lnTo>
                    <a:lnTo>
                      <a:pt x="84" y="30"/>
                    </a:lnTo>
                    <a:lnTo>
                      <a:pt x="84" y="26"/>
                    </a:lnTo>
                    <a:lnTo>
                      <a:pt x="84" y="22"/>
                    </a:lnTo>
                    <a:lnTo>
                      <a:pt x="82" y="16"/>
                    </a:lnTo>
                    <a:lnTo>
                      <a:pt x="82" y="0"/>
                    </a:lnTo>
                    <a:lnTo>
                      <a:pt x="8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5" name="Freeform 15"/>
              <p:cNvSpPr>
                <a:spLocks noChangeAspect="1"/>
              </p:cNvSpPr>
              <p:nvPr/>
            </p:nvSpPr>
            <p:spPr bwMode="gray">
              <a:xfrm>
                <a:off x="4262" y="1722"/>
                <a:ext cx="140" cy="156"/>
              </a:xfrm>
              <a:custGeom>
                <a:avLst/>
                <a:gdLst>
                  <a:gd name="T0" fmla="*/ 102 w 140"/>
                  <a:gd name="T1" fmla="*/ 124 h 156"/>
                  <a:gd name="T2" fmla="*/ 94 w 140"/>
                  <a:gd name="T3" fmla="*/ 116 h 156"/>
                  <a:gd name="T4" fmla="*/ 88 w 140"/>
                  <a:gd name="T5" fmla="*/ 102 h 156"/>
                  <a:gd name="T6" fmla="*/ 86 w 140"/>
                  <a:gd name="T7" fmla="*/ 94 h 156"/>
                  <a:gd name="T8" fmla="*/ 74 w 140"/>
                  <a:gd name="T9" fmla="*/ 84 h 156"/>
                  <a:gd name="T10" fmla="*/ 66 w 140"/>
                  <a:gd name="T11" fmla="*/ 76 h 156"/>
                  <a:gd name="T12" fmla="*/ 58 w 140"/>
                  <a:gd name="T13" fmla="*/ 82 h 156"/>
                  <a:gd name="T14" fmla="*/ 52 w 140"/>
                  <a:gd name="T15" fmla="*/ 88 h 156"/>
                  <a:gd name="T16" fmla="*/ 48 w 140"/>
                  <a:gd name="T17" fmla="*/ 84 h 156"/>
                  <a:gd name="T18" fmla="*/ 44 w 140"/>
                  <a:gd name="T19" fmla="*/ 80 h 156"/>
                  <a:gd name="T20" fmla="*/ 36 w 140"/>
                  <a:gd name="T21" fmla="*/ 84 h 156"/>
                  <a:gd name="T22" fmla="*/ 26 w 140"/>
                  <a:gd name="T23" fmla="*/ 70 h 156"/>
                  <a:gd name="T24" fmla="*/ 26 w 140"/>
                  <a:gd name="T25" fmla="*/ 58 h 156"/>
                  <a:gd name="T26" fmla="*/ 18 w 140"/>
                  <a:gd name="T27" fmla="*/ 56 h 156"/>
                  <a:gd name="T28" fmla="*/ 12 w 140"/>
                  <a:gd name="T29" fmla="*/ 56 h 156"/>
                  <a:gd name="T30" fmla="*/ 6 w 140"/>
                  <a:gd name="T31" fmla="*/ 44 h 156"/>
                  <a:gd name="T32" fmla="*/ 0 w 140"/>
                  <a:gd name="T33" fmla="*/ 38 h 156"/>
                  <a:gd name="T34" fmla="*/ 10 w 140"/>
                  <a:gd name="T35" fmla="*/ 28 h 156"/>
                  <a:gd name="T36" fmla="*/ 12 w 140"/>
                  <a:gd name="T37" fmla="*/ 22 h 156"/>
                  <a:gd name="T38" fmla="*/ 20 w 140"/>
                  <a:gd name="T39" fmla="*/ 22 h 156"/>
                  <a:gd name="T40" fmla="*/ 26 w 140"/>
                  <a:gd name="T41" fmla="*/ 20 h 156"/>
                  <a:gd name="T42" fmla="*/ 20 w 140"/>
                  <a:gd name="T43" fmla="*/ 8 h 156"/>
                  <a:gd name="T44" fmla="*/ 22 w 140"/>
                  <a:gd name="T45" fmla="*/ 2 h 156"/>
                  <a:gd name="T46" fmla="*/ 28 w 140"/>
                  <a:gd name="T47" fmla="*/ 4 h 156"/>
                  <a:gd name="T48" fmla="*/ 32 w 140"/>
                  <a:gd name="T49" fmla="*/ 16 h 156"/>
                  <a:gd name="T50" fmla="*/ 42 w 140"/>
                  <a:gd name="T51" fmla="*/ 24 h 156"/>
                  <a:gd name="T52" fmla="*/ 70 w 140"/>
                  <a:gd name="T53" fmla="*/ 34 h 156"/>
                  <a:gd name="T54" fmla="*/ 66 w 140"/>
                  <a:gd name="T55" fmla="*/ 44 h 156"/>
                  <a:gd name="T56" fmla="*/ 60 w 140"/>
                  <a:gd name="T57" fmla="*/ 50 h 156"/>
                  <a:gd name="T58" fmla="*/ 70 w 140"/>
                  <a:gd name="T59" fmla="*/ 64 h 156"/>
                  <a:gd name="T60" fmla="*/ 88 w 140"/>
                  <a:gd name="T61" fmla="*/ 78 h 156"/>
                  <a:gd name="T62" fmla="*/ 96 w 140"/>
                  <a:gd name="T63" fmla="*/ 88 h 156"/>
                  <a:gd name="T64" fmla="*/ 104 w 140"/>
                  <a:gd name="T65" fmla="*/ 92 h 156"/>
                  <a:gd name="T66" fmla="*/ 114 w 140"/>
                  <a:gd name="T67" fmla="*/ 104 h 156"/>
                  <a:gd name="T68" fmla="*/ 134 w 140"/>
                  <a:gd name="T69" fmla="*/ 132 h 156"/>
                  <a:gd name="T70" fmla="*/ 138 w 140"/>
                  <a:gd name="T71" fmla="*/ 146 h 156"/>
                  <a:gd name="T72" fmla="*/ 132 w 140"/>
                  <a:gd name="T73" fmla="*/ 148 h 156"/>
                  <a:gd name="T74" fmla="*/ 124 w 140"/>
                  <a:gd name="T75" fmla="*/ 146 h 156"/>
                  <a:gd name="T76" fmla="*/ 118 w 140"/>
                  <a:gd name="T77" fmla="*/ 150 h 156"/>
                  <a:gd name="T78" fmla="*/ 110 w 140"/>
                  <a:gd name="T79" fmla="*/ 154 h 1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0" h="156">
                    <a:moveTo>
                      <a:pt x="104" y="150"/>
                    </a:moveTo>
                    <a:lnTo>
                      <a:pt x="102" y="124"/>
                    </a:lnTo>
                    <a:lnTo>
                      <a:pt x="98" y="120"/>
                    </a:lnTo>
                    <a:lnTo>
                      <a:pt x="94" y="116"/>
                    </a:lnTo>
                    <a:lnTo>
                      <a:pt x="90" y="108"/>
                    </a:lnTo>
                    <a:lnTo>
                      <a:pt x="88" y="102"/>
                    </a:lnTo>
                    <a:lnTo>
                      <a:pt x="88" y="98"/>
                    </a:lnTo>
                    <a:lnTo>
                      <a:pt x="86" y="94"/>
                    </a:lnTo>
                    <a:lnTo>
                      <a:pt x="80" y="90"/>
                    </a:lnTo>
                    <a:lnTo>
                      <a:pt x="74" y="84"/>
                    </a:lnTo>
                    <a:lnTo>
                      <a:pt x="70" y="76"/>
                    </a:lnTo>
                    <a:lnTo>
                      <a:pt x="66" y="76"/>
                    </a:lnTo>
                    <a:lnTo>
                      <a:pt x="62" y="78"/>
                    </a:lnTo>
                    <a:lnTo>
                      <a:pt x="58" y="82"/>
                    </a:lnTo>
                    <a:lnTo>
                      <a:pt x="56" y="86"/>
                    </a:lnTo>
                    <a:lnTo>
                      <a:pt x="52" y="88"/>
                    </a:lnTo>
                    <a:lnTo>
                      <a:pt x="50" y="86"/>
                    </a:lnTo>
                    <a:lnTo>
                      <a:pt x="48" y="84"/>
                    </a:lnTo>
                    <a:lnTo>
                      <a:pt x="46" y="82"/>
                    </a:lnTo>
                    <a:lnTo>
                      <a:pt x="44" y="80"/>
                    </a:lnTo>
                    <a:lnTo>
                      <a:pt x="40" y="80"/>
                    </a:lnTo>
                    <a:lnTo>
                      <a:pt x="36" y="84"/>
                    </a:lnTo>
                    <a:lnTo>
                      <a:pt x="28" y="90"/>
                    </a:lnTo>
                    <a:lnTo>
                      <a:pt x="26" y="70"/>
                    </a:lnTo>
                    <a:lnTo>
                      <a:pt x="26" y="64"/>
                    </a:lnTo>
                    <a:lnTo>
                      <a:pt x="26" y="58"/>
                    </a:lnTo>
                    <a:lnTo>
                      <a:pt x="22" y="56"/>
                    </a:lnTo>
                    <a:lnTo>
                      <a:pt x="18" y="56"/>
                    </a:lnTo>
                    <a:lnTo>
                      <a:pt x="16" y="56"/>
                    </a:lnTo>
                    <a:lnTo>
                      <a:pt x="12" y="56"/>
                    </a:lnTo>
                    <a:lnTo>
                      <a:pt x="8" y="52"/>
                    </a:lnTo>
                    <a:lnTo>
                      <a:pt x="6" y="44"/>
                    </a:lnTo>
                    <a:lnTo>
                      <a:pt x="4" y="40"/>
                    </a:lnTo>
                    <a:lnTo>
                      <a:pt x="0" y="38"/>
                    </a:lnTo>
                    <a:lnTo>
                      <a:pt x="8" y="32"/>
                    </a:lnTo>
                    <a:lnTo>
                      <a:pt x="10" y="28"/>
                    </a:lnTo>
                    <a:lnTo>
                      <a:pt x="10" y="24"/>
                    </a:lnTo>
                    <a:lnTo>
                      <a:pt x="12" y="22"/>
                    </a:lnTo>
                    <a:lnTo>
                      <a:pt x="16" y="18"/>
                    </a:lnTo>
                    <a:lnTo>
                      <a:pt x="20" y="22"/>
                    </a:lnTo>
                    <a:lnTo>
                      <a:pt x="22" y="22"/>
                    </a:lnTo>
                    <a:lnTo>
                      <a:pt x="26" y="20"/>
                    </a:lnTo>
                    <a:lnTo>
                      <a:pt x="22" y="14"/>
                    </a:lnTo>
                    <a:lnTo>
                      <a:pt x="20" y="8"/>
                    </a:lnTo>
                    <a:lnTo>
                      <a:pt x="20" y="4"/>
                    </a:lnTo>
                    <a:lnTo>
                      <a:pt x="22" y="2"/>
                    </a:lnTo>
                    <a:lnTo>
                      <a:pt x="28" y="0"/>
                    </a:lnTo>
                    <a:lnTo>
                      <a:pt x="28" y="4"/>
                    </a:lnTo>
                    <a:lnTo>
                      <a:pt x="28" y="10"/>
                    </a:lnTo>
                    <a:lnTo>
                      <a:pt x="32" y="16"/>
                    </a:lnTo>
                    <a:lnTo>
                      <a:pt x="36" y="20"/>
                    </a:lnTo>
                    <a:lnTo>
                      <a:pt x="42" y="24"/>
                    </a:lnTo>
                    <a:lnTo>
                      <a:pt x="54" y="30"/>
                    </a:lnTo>
                    <a:lnTo>
                      <a:pt x="70" y="34"/>
                    </a:lnTo>
                    <a:lnTo>
                      <a:pt x="70" y="40"/>
                    </a:lnTo>
                    <a:lnTo>
                      <a:pt x="66" y="44"/>
                    </a:lnTo>
                    <a:lnTo>
                      <a:pt x="58" y="46"/>
                    </a:lnTo>
                    <a:lnTo>
                      <a:pt x="60" y="50"/>
                    </a:lnTo>
                    <a:lnTo>
                      <a:pt x="62" y="56"/>
                    </a:lnTo>
                    <a:lnTo>
                      <a:pt x="70" y="64"/>
                    </a:lnTo>
                    <a:lnTo>
                      <a:pt x="80" y="72"/>
                    </a:lnTo>
                    <a:lnTo>
                      <a:pt x="88" y="78"/>
                    </a:lnTo>
                    <a:lnTo>
                      <a:pt x="94" y="82"/>
                    </a:lnTo>
                    <a:lnTo>
                      <a:pt x="96" y="88"/>
                    </a:lnTo>
                    <a:lnTo>
                      <a:pt x="98" y="92"/>
                    </a:lnTo>
                    <a:lnTo>
                      <a:pt x="104" y="92"/>
                    </a:lnTo>
                    <a:lnTo>
                      <a:pt x="110" y="98"/>
                    </a:lnTo>
                    <a:lnTo>
                      <a:pt x="114" y="104"/>
                    </a:lnTo>
                    <a:lnTo>
                      <a:pt x="128" y="122"/>
                    </a:lnTo>
                    <a:lnTo>
                      <a:pt x="134" y="132"/>
                    </a:lnTo>
                    <a:lnTo>
                      <a:pt x="140" y="146"/>
                    </a:lnTo>
                    <a:lnTo>
                      <a:pt x="138" y="146"/>
                    </a:lnTo>
                    <a:lnTo>
                      <a:pt x="136" y="146"/>
                    </a:lnTo>
                    <a:lnTo>
                      <a:pt x="132" y="148"/>
                    </a:lnTo>
                    <a:lnTo>
                      <a:pt x="128" y="146"/>
                    </a:lnTo>
                    <a:lnTo>
                      <a:pt x="124" y="146"/>
                    </a:lnTo>
                    <a:lnTo>
                      <a:pt x="120" y="146"/>
                    </a:lnTo>
                    <a:lnTo>
                      <a:pt x="118" y="150"/>
                    </a:lnTo>
                    <a:lnTo>
                      <a:pt x="116" y="156"/>
                    </a:lnTo>
                    <a:lnTo>
                      <a:pt x="110" y="154"/>
                    </a:lnTo>
                    <a:lnTo>
                      <a:pt x="104" y="1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6" name="Freeform 16"/>
              <p:cNvSpPr>
                <a:spLocks noChangeAspect="1"/>
              </p:cNvSpPr>
              <p:nvPr/>
            </p:nvSpPr>
            <p:spPr bwMode="gray">
              <a:xfrm>
                <a:off x="4230" y="1760"/>
                <a:ext cx="136" cy="272"/>
              </a:xfrm>
              <a:custGeom>
                <a:avLst/>
                <a:gdLst>
                  <a:gd name="T0" fmla="*/ 96 w 136"/>
                  <a:gd name="T1" fmla="*/ 266 h 272"/>
                  <a:gd name="T2" fmla="*/ 92 w 136"/>
                  <a:gd name="T3" fmla="*/ 272 h 272"/>
                  <a:gd name="T4" fmla="*/ 84 w 136"/>
                  <a:gd name="T5" fmla="*/ 272 h 272"/>
                  <a:gd name="T6" fmla="*/ 76 w 136"/>
                  <a:gd name="T7" fmla="*/ 264 h 272"/>
                  <a:gd name="T8" fmla="*/ 68 w 136"/>
                  <a:gd name="T9" fmla="*/ 254 h 272"/>
                  <a:gd name="T10" fmla="*/ 56 w 136"/>
                  <a:gd name="T11" fmla="*/ 242 h 272"/>
                  <a:gd name="T12" fmla="*/ 44 w 136"/>
                  <a:gd name="T13" fmla="*/ 230 h 272"/>
                  <a:gd name="T14" fmla="*/ 34 w 136"/>
                  <a:gd name="T15" fmla="*/ 232 h 272"/>
                  <a:gd name="T16" fmla="*/ 30 w 136"/>
                  <a:gd name="T17" fmla="*/ 220 h 272"/>
                  <a:gd name="T18" fmla="*/ 32 w 136"/>
                  <a:gd name="T19" fmla="*/ 172 h 272"/>
                  <a:gd name="T20" fmla="*/ 42 w 136"/>
                  <a:gd name="T21" fmla="*/ 166 h 272"/>
                  <a:gd name="T22" fmla="*/ 44 w 136"/>
                  <a:gd name="T23" fmla="*/ 156 h 272"/>
                  <a:gd name="T24" fmla="*/ 40 w 136"/>
                  <a:gd name="T25" fmla="*/ 134 h 272"/>
                  <a:gd name="T26" fmla="*/ 30 w 136"/>
                  <a:gd name="T27" fmla="*/ 116 h 272"/>
                  <a:gd name="T28" fmla="*/ 20 w 136"/>
                  <a:gd name="T29" fmla="*/ 100 h 272"/>
                  <a:gd name="T30" fmla="*/ 22 w 136"/>
                  <a:gd name="T31" fmla="*/ 88 h 272"/>
                  <a:gd name="T32" fmla="*/ 22 w 136"/>
                  <a:gd name="T33" fmla="*/ 74 h 272"/>
                  <a:gd name="T34" fmla="*/ 12 w 136"/>
                  <a:gd name="T35" fmla="*/ 58 h 272"/>
                  <a:gd name="T36" fmla="*/ 2 w 136"/>
                  <a:gd name="T37" fmla="*/ 44 h 272"/>
                  <a:gd name="T38" fmla="*/ 2 w 136"/>
                  <a:gd name="T39" fmla="*/ 26 h 272"/>
                  <a:gd name="T40" fmla="*/ 8 w 136"/>
                  <a:gd name="T41" fmla="*/ 16 h 272"/>
                  <a:gd name="T42" fmla="*/ 22 w 136"/>
                  <a:gd name="T43" fmla="*/ 6 h 272"/>
                  <a:gd name="T44" fmla="*/ 36 w 136"/>
                  <a:gd name="T45" fmla="*/ 2 h 272"/>
                  <a:gd name="T46" fmla="*/ 40 w 136"/>
                  <a:gd name="T47" fmla="*/ 14 h 272"/>
                  <a:gd name="T48" fmla="*/ 48 w 136"/>
                  <a:gd name="T49" fmla="*/ 18 h 272"/>
                  <a:gd name="T50" fmla="*/ 54 w 136"/>
                  <a:gd name="T51" fmla="*/ 18 h 272"/>
                  <a:gd name="T52" fmla="*/ 58 w 136"/>
                  <a:gd name="T53" fmla="*/ 26 h 272"/>
                  <a:gd name="T54" fmla="*/ 60 w 136"/>
                  <a:gd name="T55" fmla="*/ 52 h 272"/>
                  <a:gd name="T56" fmla="*/ 72 w 136"/>
                  <a:gd name="T57" fmla="*/ 42 h 272"/>
                  <a:gd name="T58" fmla="*/ 78 w 136"/>
                  <a:gd name="T59" fmla="*/ 44 h 272"/>
                  <a:gd name="T60" fmla="*/ 82 w 136"/>
                  <a:gd name="T61" fmla="*/ 48 h 272"/>
                  <a:gd name="T62" fmla="*/ 88 w 136"/>
                  <a:gd name="T63" fmla="*/ 48 h 272"/>
                  <a:gd name="T64" fmla="*/ 94 w 136"/>
                  <a:gd name="T65" fmla="*/ 40 h 272"/>
                  <a:gd name="T66" fmla="*/ 102 w 136"/>
                  <a:gd name="T67" fmla="*/ 38 h 272"/>
                  <a:gd name="T68" fmla="*/ 112 w 136"/>
                  <a:gd name="T69" fmla="*/ 52 h 272"/>
                  <a:gd name="T70" fmla="*/ 120 w 136"/>
                  <a:gd name="T71" fmla="*/ 60 h 272"/>
                  <a:gd name="T72" fmla="*/ 122 w 136"/>
                  <a:gd name="T73" fmla="*/ 70 h 272"/>
                  <a:gd name="T74" fmla="*/ 130 w 136"/>
                  <a:gd name="T75" fmla="*/ 82 h 272"/>
                  <a:gd name="T76" fmla="*/ 136 w 136"/>
                  <a:gd name="T77" fmla="*/ 112 h 272"/>
                  <a:gd name="T78" fmla="*/ 120 w 136"/>
                  <a:gd name="T79" fmla="*/ 110 h 272"/>
                  <a:gd name="T80" fmla="*/ 100 w 136"/>
                  <a:gd name="T81" fmla="*/ 114 h 272"/>
                  <a:gd name="T82" fmla="*/ 92 w 136"/>
                  <a:gd name="T83" fmla="*/ 122 h 272"/>
                  <a:gd name="T84" fmla="*/ 90 w 136"/>
                  <a:gd name="T85" fmla="*/ 134 h 272"/>
                  <a:gd name="T86" fmla="*/ 94 w 136"/>
                  <a:gd name="T87" fmla="*/ 144 h 272"/>
                  <a:gd name="T88" fmla="*/ 98 w 136"/>
                  <a:gd name="T89" fmla="*/ 154 h 272"/>
                  <a:gd name="T90" fmla="*/ 86 w 136"/>
                  <a:gd name="T91" fmla="*/ 150 h 272"/>
                  <a:gd name="T92" fmla="*/ 68 w 136"/>
                  <a:gd name="T93" fmla="*/ 136 h 272"/>
                  <a:gd name="T94" fmla="*/ 52 w 136"/>
                  <a:gd name="T95" fmla="*/ 128 h 272"/>
                  <a:gd name="T96" fmla="*/ 50 w 136"/>
                  <a:gd name="T97" fmla="*/ 158 h 272"/>
                  <a:gd name="T98" fmla="*/ 48 w 136"/>
                  <a:gd name="T99" fmla="*/ 176 h 272"/>
                  <a:gd name="T100" fmla="*/ 48 w 136"/>
                  <a:gd name="T101" fmla="*/ 192 h 272"/>
                  <a:gd name="T102" fmla="*/ 52 w 136"/>
                  <a:gd name="T103" fmla="*/ 204 h 272"/>
                  <a:gd name="T104" fmla="*/ 60 w 136"/>
                  <a:gd name="T105" fmla="*/ 216 h 272"/>
                  <a:gd name="T106" fmla="*/ 66 w 136"/>
                  <a:gd name="T107" fmla="*/ 224 h 272"/>
                  <a:gd name="T108" fmla="*/ 68 w 136"/>
                  <a:gd name="T109" fmla="*/ 238 h 272"/>
                  <a:gd name="T110" fmla="*/ 74 w 136"/>
                  <a:gd name="T111" fmla="*/ 244 h 272"/>
                  <a:gd name="T112" fmla="*/ 104 w 136"/>
                  <a:gd name="T113" fmla="*/ 266 h 2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6" h="272">
                    <a:moveTo>
                      <a:pt x="104" y="266"/>
                    </a:moveTo>
                    <a:lnTo>
                      <a:pt x="96" y="266"/>
                    </a:lnTo>
                    <a:lnTo>
                      <a:pt x="94" y="272"/>
                    </a:lnTo>
                    <a:lnTo>
                      <a:pt x="92" y="272"/>
                    </a:lnTo>
                    <a:lnTo>
                      <a:pt x="88" y="272"/>
                    </a:lnTo>
                    <a:lnTo>
                      <a:pt x="84" y="272"/>
                    </a:lnTo>
                    <a:lnTo>
                      <a:pt x="82" y="272"/>
                    </a:lnTo>
                    <a:lnTo>
                      <a:pt x="76" y="264"/>
                    </a:lnTo>
                    <a:lnTo>
                      <a:pt x="72" y="258"/>
                    </a:lnTo>
                    <a:lnTo>
                      <a:pt x="68" y="254"/>
                    </a:lnTo>
                    <a:lnTo>
                      <a:pt x="62" y="254"/>
                    </a:lnTo>
                    <a:lnTo>
                      <a:pt x="56" y="242"/>
                    </a:lnTo>
                    <a:lnTo>
                      <a:pt x="50" y="236"/>
                    </a:lnTo>
                    <a:lnTo>
                      <a:pt x="44" y="230"/>
                    </a:lnTo>
                    <a:lnTo>
                      <a:pt x="38" y="226"/>
                    </a:lnTo>
                    <a:lnTo>
                      <a:pt x="34" y="232"/>
                    </a:lnTo>
                    <a:lnTo>
                      <a:pt x="32" y="228"/>
                    </a:lnTo>
                    <a:lnTo>
                      <a:pt x="30" y="220"/>
                    </a:lnTo>
                    <a:lnTo>
                      <a:pt x="30" y="206"/>
                    </a:lnTo>
                    <a:lnTo>
                      <a:pt x="32" y="172"/>
                    </a:lnTo>
                    <a:lnTo>
                      <a:pt x="38" y="172"/>
                    </a:lnTo>
                    <a:lnTo>
                      <a:pt x="42" y="166"/>
                    </a:lnTo>
                    <a:lnTo>
                      <a:pt x="44" y="162"/>
                    </a:lnTo>
                    <a:lnTo>
                      <a:pt x="44" y="156"/>
                    </a:lnTo>
                    <a:lnTo>
                      <a:pt x="44" y="146"/>
                    </a:lnTo>
                    <a:lnTo>
                      <a:pt x="40" y="134"/>
                    </a:lnTo>
                    <a:lnTo>
                      <a:pt x="34" y="124"/>
                    </a:lnTo>
                    <a:lnTo>
                      <a:pt x="30" y="116"/>
                    </a:lnTo>
                    <a:lnTo>
                      <a:pt x="18" y="106"/>
                    </a:lnTo>
                    <a:lnTo>
                      <a:pt x="20" y="100"/>
                    </a:lnTo>
                    <a:lnTo>
                      <a:pt x="20" y="94"/>
                    </a:lnTo>
                    <a:lnTo>
                      <a:pt x="22" y="88"/>
                    </a:lnTo>
                    <a:lnTo>
                      <a:pt x="22" y="82"/>
                    </a:lnTo>
                    <a:lnTo>
                      <a:pt x="22" y="74"/>
                    </a:lnTo>
                    <a:lnTo>
                      <a:pt x="20" y="68"/>
                    </a:lnTo>
                    <a:lnTo>
                      <a:pt x="12" y="58"/>
                    </a:lnTo>
                    <a:lnTo>
                      <a:pt x="4" y="50"/>
                    </a:lnTo>
                    <a:lnTo>
                      <a:pt x="2" y="44"/>
                    </a:lnTo>
                    <a:lnTo>
                      <a:pt x="0" y="34"/>
                    </a:lnTo>
                    <a:lnTo>
                      <a:pt x="2" y="26"/>
                    </a:lnTo>
                    <a:lnTo>
                      <a:pt x="4" y="22"/>
                    </a:lnTo>
                    <a:lnTo>
                      <a:pt x="8" y="16"/>
                    </a:lnTo>
                    <a:lnTo>
                      <a:pt x="10" y="14"/>
                    </a:lnTo>
                    <a:lnTo>
                      <a:pt x="22" y="6"/>
                    </a:lnTo>
                    <a:lnTo>
                      <a:pt x="32" y="0"/>
                    </a:lnTo>
                    <a:lnTo>
                      <a:pt x="36" y="2"/>
                    </a:lnTo>
                    <a:lnTo>
                      <a:pt x="38" y="6"/>
                    </a:lnTo>
                    <a:lnTo>
                      <a:pt x="40" y="14"/>
                    </a:lnTo>
                    <a:lnTo>
                      <a:pt x="44" y="18"/>
                    </a:lnTo>
                    <a:lnTo>
                      <a:pt x="48" y="18"/>
                    </a:lnTo>
                    <a:lnTo>
                      <a:pt x="50" y="18"/>
                    </a:lnTo>
                    <a:lnTo>
                      <a:pt x="54" y="18"/>
                    </a:lnTo>
                    <a:lnTo>
                      <a:pt x="58" y="20"/>
                    </a:lnTo>
                    <a:lnTo>
                      <a:pt x="58" y="26"/>
                    </a:lnTo>
                    <a:lnTo>
                      <a:pt x="58" y="32"/>
                    </a:lnTo>
                    <a:lnTo>
                      <a:pt x="60" y="52"/>
                    </a:lnTo>
                    <a:lnTo>
                      <a:pt x="68" y="46"/>
                    </a:lnTo>
                    <a:lnTo>
                      <a:pt x="72" y="42"/>
                    </a:lnTo>
                    <a:lnTo>
                      <a:pt x="76" y="42"/>
                    </a:lnTo>
                    <a:lnTo>
                      <a:pt x="78" y="44"/>
                    </a:lnTo>
                    <a:lnTo>
                      <a:pt x="80" y="46"/>
                    </a:lnTo>
                    <a:lnTo>
                      <a:pt x="82" y="48"/>
                    </a:lnTo>
                    <a:lnTo>
                      <a:pt x="84" y="50"/>
                    </a:lnTo>
                    <a:lnTo>
                      <a:pt x="88" y="48"/>
                    </a:lnTo>
                    <a:lnTo>
                      <a:pt x="90" y="44"/>
                    </a:lnTo>
                    <a:lnTo>
                      <a:pt x="94" y="40"/>
                    </a:lnTo>
                    <a:lnTo>
                      <a:pt x="98" y="38"/>
                    </a:lnTo>
                    <a:lnTo>
                      <a:pt x="102" y="38"/>
                    </a:lnTo>
                    <a:lnTo>
                      <a:pt x="106" y="46"/>
                    </a:lnTo>
                    <a:lnTo>
                      <a:pt x="112" y="52"/>
                    </a:lnTo>
                    <a:lnTo>
                      <a:pt x="118" y="56"/>
                    </a:lnTo>
                    <a:lnTo>
                      <a:pt x="120" y="60"/>
                    </a:lnTo>
                    <a:lnTo>
                      <a:pt x="120" y="64"/>
                    </a:lnTo>
                    <a:lnTo>
                      <a:pt x="122" y="70"/>
                    </a:lnTo>
                    <a:lnTo>
                      <a:pt x="126" y="78"/>
                    </a:lnTo>
                    <a:lnTo>
                      <a:pt x="130" y="82"/>
                    </a:lnTo>
                    <a:lnTo>
                      <a:pt x="134" y="86"/>
                    </a:lnTo>
                    <a:lnTo>
                      <a:pt x="136" y="112"/>
                    </a:lnTo>
                    <a:lnTo>
                      <a:pt x="130" y="110"/>
                    </a:lnTo>
                    <a:lnTo>
                      <a:pt x="120" y="110"/>
                    </a:lnTo>
                    <a:lnTo>
                      <a:pt x="108" y="110"/>
                    </a:lnTo>
                    <a:lnTo>
                      <a:pt x="100" y="114"/>
                    </a:lnTo>
                    <a:lnTo>
                      <a:pt x="96" y="118"/>
                    </a:lnTo>
                    <a:lnTo>
                      <a:pt x="92" y="122"/>
                    </a:lnTo>
                    <a:lnTo>
                      <a:pt x="92" y="128"/>
                    </a:lnTo>
                    <a:lnTo>
                      <a:pt x="90" y="134"/>
                    </a:lnTo>
                    <a:lnTo>
                      <a:pt x="92" y="138"/>
                    </a:lnTo>
                    <a:lnTo>
                      <a:pt x="94" y="144"/>
                    </a:lnTo>
                    <a:lnTo>
                      <a:pt x="96" y="148"/>
                    </a:lnTo>
                    <a:lnTo>
                      <a:pt x="98" y="154"/>
                    </a:lnTo>
                    <a:lnTo>
                      <a:pt x="92" y="152"/>
                    </a:lnTo>
                    <a:lnTo>
                      <a:pt x="86" y="150"/>
                    </a:lnTo>
                    <a:lnTo>
                      <a:pt x="76" y="144"/>
                    </a:lnTo>
                    <a:lnTo>
                      <a:pt x="68" y="136"/>
                    </a:lnTo>
                    <a:lnTo>
                      <a:pt x="60" y="128"/>
                    </a:lnTo>
                    <a:lnTo>
                      <a:pt x="52" y="128"/>
                    </a:lnTo>
                    <a:lnTo>
                      <a:pt x="52" y="150"/>
                    </a:lnTo>
                    <a:lnTo>
                      <a:pt x="50" y="158"/>
                    </a:lnTo>
                    <a:lnTo>
                      <a:pt x="48" y="166"/>
                    </a:lnTo>
                    <a:lnTo>
                      <a:pt x="48" y="176"/>
                    </a:lnTo>
                    <a:lnTo>
                      <a:pt x="46" y="188"/>
                    </a:lnTo>
                    <a:lnTo>
                      <a:pt x="48" y="192"/>
                    </a:lnTo>
                    <a:lnTo>
                      <a:pt x="48" y="200"/>
                    </a:lnTo>
                    <a:lnTo>
                      <a:pt x="52" y="204"/>
                    </a:lnTo>
                    <a:lnTo>
                      <a:pt x="60" y="206"/>
                    </a:lnTo>
                    <a:lnTo>
                      <a:pt x="60" y="216"/>
                    </a:lnTo>
                    <a:lnTo>
                      <a:pt x="62" y="220"/>
                    </a:lnTo>
                    <a:lnTo>
                      <a:pt x="66" y="224"/>
                    </a:lnTo>
                    <a:lnTo>
                      <a:pt x="66" y="234"/>
                    </a:lnTo>
                    <a:lnTo>
                      <a:pt x="68" y="238"/>
                    </a:lnTo>
                    <a:lnTo>
                      <a:pt x="70" y="240"/>
                    </a:lnTo>
                    <a:lnTo>
                      <a:pt x="74" y="244"/>
                    </a:lnTo>
                    <a:lnTo>
                      <a:pt x="84" y="248"/>
                    </a:lnTo>
                    <a:lnTo>
                      <a:pt x="104" y="26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7" name="Freeform 17"/>
              <p:cNvSpPr>
                <a:spLocks noChangeAspect="1"/>
              </p:cNvSpPr>
              <p:nvPr/>
            </p:nvSpPr>
            <p:spPr bwMode="gray">
              <a:xfrm>
                <a:off x="4292" y="2014"/>
                <a:ext cx="72" cy="102"/>
              </a:xfrm>
              <a:custGeom>
                <a:avLst/>
                <a:gdLst>
                  <a:gd name="T0" fmla="*/ 42 w 72"/>
                  <a:gd name="T1" fmla="*/ 12 h 102"/>
                  <a:gd name="T2" fmla="*/ 34 w 72"/>
                  <a:gd name="T3" fmla="*/ 12 h 102"/>
                  <a:gd name="T4" fmla="*/ 32 w 72"/>
                  <a:gd name="T5" fmla="*/ 18 h 102"/>
                  <a:gd name="T6" fmla="*/ 30 w 72"/>
                  <a:gd name="T7" fmla="*/ 18 h 102"/>
                  <a:gd name="T8" fmla="*/ 26 w 72"/>
                  <a:gd name="T9" fmla="*/ 18 h 102"/>
                  <a:gd name="T10" fmla="*/ 22 w 72"/>
                  <a:gd name="T11" fmla="*/ 18 h 102"/>
                  <a:gd name="T12" fmla="*/ 20 w 72"/>
                  <a:gd name="T13" fmla="*/ 18 h 102"/>
                  <a:gd name="T14" fmla="*/ 14 w 72"/>
                  <a:gd name="T15" fmla="*/ 10 h 102"/>
                  <a:gd name="T16" fmla="*/ 10 w 72"/>
                  <a:gd name="T17" fmla="*/ 4 h 102"/>
                  <a:gd name="T18" fmla="*/ 6 w 72"/>
                  <a:gd name="T19" fmla="*/ 0 h 102"/>
                  <a:gd name="T20" fmla="*/ 0 w 72"/>
                  <a:gd name="T21" fmla="*/ 0 h 102"/>
                  <a:gd name="T22" fmla="*/ 2 w 72"/>
                  <a:gd name="T23" fmla="*/ 8 h 102"/>
                  <a:gd name="T24" fmla="*/ 4 w 72"/>
                  <a:gd name="T25" fmla="*/ 14 h 102"/>
                  <a:gd name="T26" fmla="*/ 6 w 72"/>
                  <a:gd name="T27" fmla="*/ 24 h 102"/>
                  <a:gd name="T28" fmla="*/ 10 w 72"/>
                  <a:gd name="T29" fmla="*/ 36 h 102"/>
                  <a:gd name="T30" fmla="*/ 14 w 72"/>
                  <a:gd name="T31" fmla="*/ 46 h 102"/>
                  <a:gd name="T32" fmla="*/ 18 w 72"/>
                  <a:gd name="T33" fmla="*/ 54 h 102"/>
                  <a:gd name="T34" fmla="*/ 34 w 72"/>
                  <a:gd name="T35" fmla="*/ 72 h 102"/>
                  <a:gd name="T36" fmla="*/ 50 w 72"/>
                  <a:gd name="T37" fmla="*/ 86 h 102"/>
                  <a:gd name="T38" fmla="*/ 58 w 72"/>
                  <a:gd name="T39" fmla="*/ 96 h 102"/>
                  <a:gd name="T40" fmla="*/ 66 w 72"/>
                  <a:gd name="T41" fmla="*/ 102 h 102"/>
                  <a:gd name="T42" fmla="*/ 68 w 72"/>
                  <a:gd name="T43" fmla="*/ 100 h 102"/>
                  <a:gd name="T44" fmla="*/ 70 w 72"/>
                  <a:gd name="T45" fmla="*/ 100 h 102"/>
                  <a:gd name="T46" fmla="*/ 72 w 72"/>
                  <a:gd name="T47" fmla="*/ 96 h 102"/>
                  <a:gd name="T48" fmla="*/ 72 w 72"/>
                  <a:gd name="T49" fmla="*/ 90 h 102"/>
                  <a:gd name="T50" fmla="*/ 70 w 72"/>
                  <a:gd name="T51" fmla="*/ 84 h 102"/>
                  <a:gd name="T52" fmla="*/ 66 w 72"/>
                  <a:gd name="T53" fmla="*/ 74 h 102"/>
                  <a:gd name="T54" fmla="*/ 62 w 72"/>
                  <a:gd name="T55" fmla="*/ 68 h 102"/>
                  <a:gd name="T56" fmla="*/ 60 w 72"/>
                  <a:gd name="T57" fmla="*/ 64 h 102"/>
                  <a:gd name="T58" fmla="*/ 58 w 72"/>
                  <a:gd name="T59" fmla="*/ 60 h 102"/>
                  <a:gd name="T60" fmla="*/ 58 w 72"/>
                  <a:gd name="T61" fmla="*/ 40 h 102"/>
                  <a:gd name="T62" fmla="*/ 58 w 72"/>
                  <a:gd name="T63" fmla="*/ 32 h 102"/>
                  <a:gd name="T64" fmla="*/ 52 w 72"/>
                  <a:gd name="T65" fmla="*/ 24 h 102"/>
                  <a:gd name="T66" fmla="*/ 42 w 72"/>
                  <a:gd name="T67" fmla="*/ 12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 h="102">
                    <a:moveTo>
                      <a:pt x="42" y="12"/>
                    </a:moveTo>
                    <a:lnTo>
                      <a:pt x="34" y="12"/>
                    </a:lnTo>
                    <a:lnTo>
                      <a:pt x="32" y="18"/>
                    </a:lnTo>
                    <a:lnTo>
                      <a:pt x="30" y="18"/>
                    </a:lnTo>
                    <a:lnTo>
                      <a:pt x="26" y="18"/>
                    </a:lnTo>
                    <a:lnTo>
                      <a:pt x="22" y="18"/>
                    </a:lnTo>
                    <a:lnTo>
                      <a:pt x="20" y="18"/>
                    </a:lnTo>
                    <a:lnTo>
                      <a:pt x="14" y="10"/>
                    </a:lnTo>
                    <a:lnTo>
                      <a:pt x="10" y="4"/>
                    </a:lnTo>
                    <a:lnTo>
                      <a:pt x="6" y="0"/>
                    </a:lnTo>
                    <a:lnTo>
                      <a:pt x="0" y="0"/>
                    </a:lnTo>
                    <a:lnTo>
                      <a:pt x="2" y="8"/>
                    </a:lnTo>
                    <a:lnTo>
                      <a:pt x="4" y="14"/>
                    </a:lnTo>
                    <a:lnTo>
                      <a:pt x="6" y="24"/>
                    </a:lnTo>
                    <a:lnTo>
                      <a:pt x="10" y="36"/>
                    </a:lnTo>
                    <a:lnTo>
                      <a:pt x="14" y="46"/>
                    </a:lnTo>
                    <a:lnTo>
                      <a:pt x="18" y="54"/>
                    </a:lnTo>
                    <a:lnTo>
                      <a:pt x="34" y="72"/>
                    </a:lnTo>
                    <a:lnTo>
                      <a:pt x="50" y="86"/>
                    </a:lnTo>
                    <a:lnTo>
                      <a:pt x="58" y="96"/>
                    </a:lnTo>
                    <a:lnTo>
                      <a:pt x="66" y="102"/>
                    </a:lnTo>
                    <a:lnTo>
                      <a:pt x="68" y="100"/>
                    </a:lnTo>
                    <a:lnTo>
                      <a:pt x="70" y="100"/>
                    </a:lnTo>
                    <a:lnTo>
                      <a:pt x="72" y="96"/>
                    </a:lnTo>
                    <a:lnTo>
                      <a:pt x="72" y="90"/>
                    </a:lnTo>
                    <a:lnTo>
                      <a:pt x="70" y="84"/>
                    </a:lnTo>
                    <a:lnTo>
                      <a:pt x="66" y="74"/>
                    </a:lnTo>
                    <a:lnTo>
                      <a:pt x="62" y="68"/>
                    </a:lnTo>
                    <a:lnTo>
                      <a:pt x="60" y="64"/>
                    </a:lnTo>
                    <a:lnTo>
                      <a:pt x="58" y="60"/>
                    </a:lnTo>
                    <a:lnTo>
                      <a:pt x="58" y="40"/>
                    </a:lnTo>
                    <a:lnTo>
                      <a:pt x="58" y="32"/>
                    </a:lnTo>
                    <a:lnTo>
                      <a:pt x="52" y="24"/>
                    </a:lnTo>
                    <a:lnTo>
                      <a:pt x="4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8" name="Freeform 18"/>
              <p:cNvSpPr>
                <a:spLocks noChangeAspect="1"/>
              </p:cNvSpPr>
              <p:nvPr/>
            </p:nvSpPr>
            <p:spPr bwMode="gray">
              <a:xfrm>
                <a:off x="4140" y="1614"/>
                <a:ext cx="134" cy="318"/>
              </a:xfrm>
              <a:custGeom>
                <a:avLst/>
                <a:gdLst>
                  <a:gd name="T0" fmla="*/ 0 w 134"/>
                  <a:gd name="T1" fmla="*/ 140 h 318"/>
                  <a:gd name="T2" fmla="*/ 28 w 134"/>
                  <a:gd name="T3" fmla="*/ 166 h 318"/>
                  <a:gd name="T4" fmla="*/ 42 w 134"/>
                  <a:gd name="T5" fmla="*/ 180 h 318"/>
                  <a:gd name="T6" fmla="*/ 48 w 134"/>
                  <a:gd name="T7" fmla="*/ 198 h 318"/>
                  <a:gd name="T8" fmla="*/ 46 w 134"/>
                  <a:gd name="T9" fmla="*/ 212 h 318"/>
                  <a:gd name="T10" fmla="*/ 44 w 134"/>
                  <a:gd name="T11" fmla="*/ 224 h 318"/>
                  <a:gd name="T12" fmla="*/ 48 w 134"/>
                  <a:gd name="T13" fmla="*/ 226 h 318"/>
                  <a:gd name="T14" fmla="*/ 58 w 134"/>
                  <a:gd name="T15" fmla="*/ 228 h 318"/>
                  <a:gd name="T16" fmla="*/ 66 w 134"/>
                  <a:gd name="T17" fmla="*/ 228 h 318"/>
                  <a:gd name="T18" fmla="*/ 80 w 134"/>
                  <a:gd name="T19" fmla="*/ 224 h 318"/>
                  <a:gd name="T20" fmla="*/ 84 w 134"/>
                  <a:gd name="T21" fmla="*/ 206 h 318"/>
                  <a:gd name="T22" fmla="*/ 96 w 134"/>
                  <a:gd name="T23" fmla="*/ 220 h 318"/>
                  <a:gd name="T24" fmla="*/ 106 w 134"/>
                  <a:gd name="T25" fmla="*/ 252 h 318"/>
                  <a:gd name="T26" fmla="*/ 118 w 134"/>
                  <a:gd name="T27" fmla="*/ 276 h 318"/>
                  <a:gd name="T28" fmla="*/ 122 w 134"/>
                  <a:gd name="T29" fmla="*/ 286 h 318"/>
                  <a:gd name="T30" fmla="*/ 124 w 134"/>
                  <a:gd name="T31" fmla="*/ 310 h 318"/>
                  <a:gd name="T32" fmla="*/ 128 w 134"/>
                  <a:gd name="T33" fmla="*/ 318 h 318"/>
                  <a:gd name="T34" fmla="*/ 134 w 134"/>
                  <a:gd name="T35" fmla="*/ 308 h 318"/>
                  <a:gd name="T36" fmla="*/ 134 w 134"/>
                  <a:gd name="T37" fmla="*/ 292 h 318"/>
                  <a:gd name="T38" fmla="*/ 124 w 134"/>
                  <a:gd name="T39" fmla="*/ 270 h 318"/>
                  <a:gd name="T40" fmla="*/ 108 w 134"/>
                  <a:gd name="T41" fmla="*/ 252 h 318"/>
                  <a:gd name="T42" fmla="*/ 110 w 134"/>
                  <a:gd name="T43" fmla="*/ 240 h 318"/>
                  <a:gd name="T44" fmla="*/ 112 w 134"/>
                  <a:gd name="T45" fmla="*/ 228 h 318"/>
                  <a:gd name="T46" fmla="*/ 110 w 134"/>
                  <a:gd name="T47" fmla="*/ 214 h 318"/>
                  <a:gd name="T48" fmla="*/ 94 w 134"/>
                  <a:gd name="T49" fmla="*/ 196 h 318"/>
                  <a:gd name="T50" fmla="*/ 90 w 134"/>
                  <a:gd name="T51" fmla="*/ 180 h 318"/>
                  <a:gd name="T52" fmla="*/ 94 w 134"/>
                  <a:gd name="T53" fmla="*/ 168 h 318"/>
                  <a:gd name="T54" fmla="*/ 106 w 134"/>
                  <a:gd name="T55" fmla="*/ 156 h 318"/>
                  <a:gd name="T56" fmla="*/ 124 w 134"/>
                  <a:gd name="T57" fmla="*/ 144 h 318"/>
                  <a:gd name="T58" fmla="*/ 132 w 134"/>
                  <a:gd name="T59" fmla="*/ 134 h 318"/>
                  <a:gd name="T60" fmla="*/ 132 w 134"/>
                  <a:gd name="T61" fmla="*/ 128 h 318"/>
                  <a:gd name="T62" fmla="*/ 120 w 134"/>
                  <a:gd name="T63" fmla="*/ 122 h 318"/>
                  <a:gd name="T64" fmla="*/ 108 w 134"/>
                  <a:gd name="T65" fmla="*/ 116 h 318"/>
                  <a:gd name="T66" fmla="*/ 110 w 134"/>
                  <a:gd name="T67" fmla="*/ 102 h 318"/>
                  <a:gd name="T68" fmla="*/ 104 w 134"/>
                  <a:gd name="T69" fmla="*/ 96 h 318"/>
                  <a:gd name="T70" fmla="*/ 98 w 134"/>
                  <a:gd name="T71" fmla="*/ 90 h 318"/>
                  <a:gd name="T72" fmla="*/ 94 w 134"/>
                  <a:gd name="T73" fmla="*/ 82 h 318"/>
                  <a:gd name="T74" fmla="*/ 84 w 134"/>
                  <a:gd name="T75" fmla="*/ 82 h 318"/>
                  <a:gd name="T76" fmla="*/ 78 w 134"/>
                  <a:gd name="T77" fmla="*/ 76 h 318"/>
                  <a:gd name="T78" fmla="*/ 76 w 134"/>
                  <a:gd name="T79" fmla="*/ 64 h 318"/>
                  <a:gd name="T80" fmla="*/ 82 w 134"/>
                  <a:gd name="T81" fmla="*/ 52 h 318"/>
                  <a:gd name="T82" fmla="*/ 86 w 134"/>
                  <a:gd name="T83" fmla="*/ 48 h 318"/>
                  <a:gd name="T84" fmla="*/ 84 w 134"/>
                  <a:gd name="T85" fmla="*/ 28 h 318"/>
                  <a:gd name="T86" fmla="*/ 80 w 134"/>
                  <a:gd name="T87" fmla="*/ 14 h 318"/>
                  <a:gd name="T88" fmla="*/ 72 w 134"/>
                  <a:gd name="T89" fmla="*/ 12 h 318"/>
                  <a:gd name="T90" fmla="*/ 68 w 134"/>
                  <a:gd name="T91" fmla="*/ 4 h 318"/>
                  <a:gd name="T92" fmla="*/ 62 w 134"/>
                  <a:gd name="T93" fmla="*/ 0 h 318"/>
                  <a:gd name="T94" fmla="*/ 56 w 134"/>
                  <a:gd name="T95" fmla="*/ 8 h 318"/>
                  <a:gd name="T96" fmla="*/ 56 w 134"/>
                  <a:gd name="T97" fmla="*/ 20 h 318"/>
                  <a:gd name="T98" fmla="*/ 44 w 134"/>
                  <a:gd name="T99" fmla="*/ 22 h 318"/>
                  <a:gd name="T100" fmla="*/ 30 w 134"/>
                  <a:gd name="T101" fmla="*/ 34 h 318"/>
                  <a:gd name="T102" fmla="*/ 30 w 134"/>
                  <a:gd name="T103" fmla="*/ 40 h 318"/>
                  <a:gd name="T104" fmla="*/ 26 w 134"/>
                  <a:gd name="T105" fmla="*/ 60 h 318"/>
                  <a:gd name="T106" fmla="*/ 28 w 134"/>
                  <a:gd name="T107" fmla="*/ 64 h 318"/>
                  <a:gd name="T108" fmla="*/ 28 w 134"/>
                  <a:gd name="T109" fmla="*/ 70 h 318"/>
                  <a:gd name="T110" fmla="*/ 20 w 134"/>
                  <a:gd name="T111" fmla="*/ 84 h 318"/>
                  <a:gd name="T112" fmla="*/ 16 w 134"/>
                  <a:gd name="T113" fmla="*/ 82 h 318"/>
                  <a:gd name="T114" fmla="*/ 10 w 134"/>
                  <a:gd name="T115" fmla="*/ 86 h 318"/>
                  <a:gd name="T116" fmla="*/ 12 w 134"/>
                  <a:gd name="T117" fmla="*/ 100 h 318"/>
                  <a:gd name="T118" fmla="*/ 10 w 134"/>
                  <a:gd name="T119" fmla="*/ 118 h 318"/>
                  <a:gd name="T120" fmla="*/ 2 w 134"/>
                  <a:gd name="T121" fmla="*/ 124 h 318"/>
                  <a:gd name="T122" fmla="*/ 0 w 134"/>
                  <a:gd name="T123" fmla="*/ 136 h 3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4" h="318">
                    <a:moveTo>
                      <a:pt x="0" y="136"/>
                    </a:moveTo>
                    <a:lnTo>
                      <a:pt x="0" y="140"/>
                    </a:lnTo>
                    <a:lnTo>
                      <a:pt x="14" y="152"/>
                    </a:lnTo>
                    <a:lnTo>
                      <a:pt x="28" y="166"/>
                    </a:lnTo>
                    <a:lnTo>
                      <a:pt x="36" y="172"/>
                    </a:lnTo>
                    <a:lnTo>
                      <a:pt x="42" y="180"/>
                    </a:lnTo>
                    <a:lnTo>
                      <a:pt x="46" y="190"/>
                    </a:lnTo>
                    <a:lnTo>
                      <a:pt x="48" y="198"/>
                    </a:lnTo>
                    <a:lnTo>
                      <a:pt x="48" y="204"/>
                    </a:lnTo>
                    <a:lnTo>
                      <a:pt x="46" y="212"/>
                    </a:lnTo>
                    <a:lnTo>
                      <a:pt x="44" y="218"/>
                    </a:lnTo>
                    <a:lnTo>
                      <a:pt x="44" y="224"/>
                    </a:lnTo>
                    <a:lnTo>
                      <a:pt x="44" y="226"/>
                    </a:lnTo>
                    <a:lnTo>
                      <a:pt x="48" y="226"/>
                    </a:lnTo>
                    <a:lnTo>
                      <a:pt x="56" y="224"/>
                    </a:lnTo>
                    <a:lnTo>
                      <a:pt x="58" y="228"/>
                    </a:lnTo>
                    <a:lnTo>
                      <a:pt x="62" y="228"/>
                    </a:lnTo>
                    <a:lnTo>
                      <a:pt x="66" y="228"/>
                    </a:lnTo>
                    <a:lnTo>
                      <a:pt x="72" y="228"/>
                    </a:lnTo>
                    <a:lnTo>
                      <a:pt x="80" y="224"/>
                    </a:lnTo>
                    <a:lnTo>
                      <a:pt x="84" y="216"/>
                    </a:lnTo>
                    <a:lnTo>
                      <a:pt x="84" y="206"/>
                    </a:lnTo>
                    <a:lnTo>
                      <a:pt x="90" y="212"/>
                    </a:lnTo>
                    <a:lnTo>
                      <a:pt x="96" y="220"/>
                    </a:lnTo>
                    <a:lnTo>
                      <a:pt x="102" y="234"/>
                    </a:lnTo>
                    <a:lnTo>
                      <a:pt x="106" y="252"/>
                    </a:lnTo>
                    <a:lnTo>
                      <a:pt x="110" y="268"/>
                    </a:lnTo>
                    <a:lnTo>
                      <a:pt x="118" y="276"/>
                    </a:lnTo>
                    <a:lnTo>
                      <a:pt x="122" y="282"/>
                    </a:lnTo>
                    <a:lnTo>
                      <a:pt x="122" y="286"/>
                    </a:lnTo>
                    <a:lnTo>
                      <a:pt x="124" y="304"/>
                    </a:lnTo>
                    <a:lnTo>
                      <a:pt x="124" y="310"/>
                    </a:lnTo>
                    <a:lnTo>
                      <a:pt x="122" y="318"/>
                    </a:lnTo>
                    <a:lnTo>
                      <a:pt x="128" y="318"/>
                    </a:lnTo>
                    <a:lnTo>
                      <a:pt x="132" y="312"/>
                    </a:lnTo>
                    <a:lnTo>
                      <a:pt x="134" y="308"/>
                    </a:lnTo>
                    <a:lnTo>
                      <a:pt x="134" y="302"/>
                    </a:lnTo>
                    <a:lnTo>
                      <a:pt x="134" y="292"/>
                    </a:lnTo>
                    <a:lnTo>
                      <a:pt x="130" y="280"/>
                    </a:lnTo>
                    <a:lnTo>
                      <a:pt x="124" y="270"/>
                    </a:lnTo>
                    <a:lnTo>
                      <a:pt x="120" y="262"/>
                    </a:lnTo>
                    <a:lnTo>
                      <a:pt x="108" y="252"/>
                    </a:lnTo>
                    <a:lnTo>
                      <a:pt x="110" y="246"/>
                    </a:lnTo>
                    <a:lnTo>
                      <a:pt x="110" y="240"/>
                    </a:lnTo>
                    <a:lnTo>
                      <a:pt x="112" y="234"/>
                    </a:lnTo>
                    <a:lnTo>
                      <a:pt x="112" y="228"/>
                    </a:lnTo>
                    <a:lnTo>
                      <a:pt x="112" y="220"/>
                    </a:lnTo>
                    <a:lnTo>
                      <a:pt x="110" y="214"/>
                    </a:lnTo>
                    <a:lnTo>
                      <a:pt x="102" y="204"/>
                    </a:lnTo>
                    <a:lnTo>
                      <a:pt x="94" y="196"/>
                    </a:lnTo>
                    <a:lnTo>
                      <a:pt x="92" y="190"/>
                    </a:lnTo>
                    <a:lnTo>
                      <a:pt x="90" y="180"/>
                    </a:lnTo>
                    <a:lnTo>
                      <a:pt x="92" y="172"/>
                    </a:lnTo>
                    <a:lnTo>
                      <a:pt x="94" y="168"/>
                    </a:lnTo>
                    <a:lnTo>
                      <a:pt x="98" y="162"/>
                    </a:lnTo>
                    <a:lnTo>
                      <a:pt x="106" y="156"/>
                    </a:lnTo>
                    <a:lnTo>
                      <a:pt x="118" y="148"/>
                    </a:lnTo>
                    <a:lnTo>
                      <a:pt x="124" y="144"/>
                    </a:lnTo>
                    <a:lnTo>
                      <a:pt x="130" y="140"/>
                    </a:lnTo>
                    <a:lnTo>
                      <a:pt x="132" y="134"/>
                    </a:lnTo>
                    <a:lnTo>
                      <a:pt x="134" y="130"/>
                    </a:lnTo>
                    <a:lnTo>
                      <a:pt x="132" y="128"/>
                    </a:lnTo>
                    <a:lnTo>
                      <a:pt x="126" y="126"/>
                    </a:lnTo>
                    <a:lnTo>
                      <a:pt x="120" y="122"/>
                    </a:lnTo>
                    <a:lnTo>
                      <a:pt x="114" y="118"/>
                    </a:lnTo>
                    <a:lnTo>
                      <a:pt x="108" y="116"/>
                    </a:lnTo>
                    <a:lnTo>
                      <a:pt x="110" y="106"/>
                    </a:lnTo>
                    <a:lnTo>
                      <a:pt x="110" y="102"/>
                    </a:lnTo>
                    <a:lnTo>
                      <a:pt x="108" y="98"/>
                    </a:lnTo>
                    <a:lnTo>
                      <a:pt x="104" y="96"/>
                    </a:lnTo>
                    <a:lnTo>
                      <a:pt x="100" y="94"/>
                    </a:lnTo>
                    <a:lnTo>
                      <a:pt x="98" y="90"/>
                    </a:lnTo>
                    <a:lnTo>
                      <a:pt x="96" y="84"/>
                    </a:lnTo>
                    <a:lnTo>
                      <a:pt x="94" y="82"/>
                    </a:lnTo>
                    <a:lnTo>
                      <a:pt x="90" y="82"/>
                    </a:lnTo>
                    <a:lnTo>
                      <a:pt x="84" y="82"/>
                    </a:lnTo>
                    <a:lnTo>
                      <a:pt x="80" y="80"/>
                    </a:lnTo>
                    <a:lnTo>
                      <a:pt x="78" y="76"/>
                    </a:lnTo>
                    <a:lnTo>
                      <a:pt x="76" y="68"/>
                    </a:lnTo>
                    <a:lnTo>
                      <a:pt x="76" y="64"/>
                    </a:lnTo>
                    <a:lnTo>
                      <a:pt x="78" y="58"/>
                    </a:lnTo>
                    <a:lnTo>
                      <a:pt x="82" y="52"/>
                    </a:lnTo>
                    <a:lnTo>
                      <a:pt x="88" y="50"/>
                    </a:lnTo>
                    <a:lnTo>
                      <a:pt x="86" y="48"/>
                    </a:lnTo>
                    <a:lnTo>
                      <a:pt x="88" y="44"/>
                    </a:lnTo>
                    <a:lnTo>
                      <a:pt x="84" y="28"/>
                    </a:lnTo>
                    <a:lnTo>
                      <a:pt x="82" y="18"/>
                    </a:lnTo>
                    <a:lnTo>
                      <a:pt x="80" y="14"/>
                    </a:lnTo>
                    <a:lnTo>
                      <a:pt x="76" y="14"/>
                    </a:lnTo>
                    <a:lnTo>
                      <a:pt x="72" y="12"/>
                    </a:lnTo>
                    <a:lnTo>
                      <a:pt x="72" y="10"/>
                    </a:lnTo>
                    <a:lnTo>
                      <a:pt x="68" y="4"/>
                    </a:lnTo>
                    <a:lnTo>
                      <a:pt x="66" y="2"/>
                    </a:lnTo>
                    <a:lnTo>
                      <a:pt x="62" y="0"/>
                    </a:lnTo>
                    <a:lnTo>
                      <a:pt x="56" y="0"/>
                    </a:lnTo>
                    <a:lnTo>
                      <a:pt x="56" y="8"/>
                    </a:lnTo>
                    <a:lnTo>
                      <a:pt x="54" y="14"/>
                    </a:lnTo>
                    <a:lnTo>
                      <a:pt x="56" y="20"/>
                    </a:lnTo>
                    <a:lnTo>
                      <a:pt x="50" y="20"/>
                    </a:lnTo>
                    <a:lnTo>
                      <a:pt x="44" y="22"/>
                    </a:lnTo>
                    <a:lnTo>
                      <a:pt x="36" y="28"/>
                    </a:lnTo>
                    <a:lnTo>
                      <a:pt x="30" y="34"/>
                    </a:lnTo>
                    <a:lnTo>
                      <a:pt x="28" y="36"/>
                    </a:lnTo>
                    <a:lnTo>
                      <a:pt x="30" y="40"/>
                    </a:lnTo>
                    <a:lnTo>
                      <a:pt x="32" y="42"/>
                    </a:lnTo>
                    <a:lnTo>
                      <a:pt x="26" y="60"/>
                    </a:lnTo>
                    <a:lnTo>
                      <a:pt x="26" y="62"/>
                    </a:lnTo>
                    <a:lnTo>
                      <a:pt x="28" y="64"/>
                    </a:lnTo>
                    <a:lnTo>
                      <a:pt x="30" y="64"/>
                    </a:lnTo>
                    <a:lnTo>
                      <a:pt x="28" y="70"/>
                    </a:lnTo>
                    <a:lnTo>
                      <a:pt x="26" y="74"/>
                    </a:lnTo>
                    <a:lnTo>
                      <a:pt x="20" y="84"/>
                    </a:lnTo>
                    <a:lnTo>
                      <a:pt x="18" y="84"/>
                    </a:lnTo>
                    <a:lnTo>
                      <a:pt x="16" y="82"/>
                    </a:lnTo>
                    <a:lnTo>
                      <a:pt x="12" y="86"/>
                    </a:lnTo>
                    <a:lnTo>
                      <a:pt x="10" y="86"/>
                    </a:lnTo>
                    <a:lnTo>
                      <a:pt x="12" y="92"/>
                    </a:lnTo>
                    <a:lnTo>
                      <a:pt x="12" y="100"/>
                    </a:lnTo>
                    <a:lnTo>
                      <a:pt x="10" y="110"/>
                    </a:lnTo>
                    <a:lnTo>
                      <a:pt x="10" y="118"/>
                    </a:lnTo>
                    <a:lnTo>
                      <a:pt x="4" y="118"/>
                    </a:lnTo>
                    <a:lnTo>
                      <a:pt x="2" y="124"/>
                    </a:lnTo>
                    <a:lnTo>
                      <a:pt x="0" y="130"/>
                    </a:lnTo>
                    <a:lnTo>
                      <a:pt x="0" y="1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9" name="Freeform 19"/>
              <p:cNvSpPr>
                <a:spLocks noChangeAspect="1"/>
              </p:cNvSpPr>
              <p:nvPr/>
            </p:nvSpPr>
            <p:spPr bwMode="gray">
              <a:xfrm>
                <a:off x="4062" y="1652"/>
                <a:ext cx="84" cy="96"/>
              </a:xfrm>
              <a:custGeom>
                <a:avLst/>
                <a:gdLst>
                  <a:gd name="T0" fmla="*/ 80 w 84"/>
                  <a:gd name="T1" fmla="*/ 86 h 96"/>
                  <a:gd name="T2" fmla="*/ 74 w 84"/>
                  <a:gd name="T3" fmla="*/ 88 h 96"/>
                  <a:gd name="T4" fmla="*/ 70 w 84"/>
                  <a:gd name="T5" fmla="*/ 76 h 96"/>
                  <a:gd name="T6" fmla="*/ 58 w 84"/>
                  <a:gd name="T7" fmla="*/ 72 h 96"/>
                  <a:gd name="T8" fmla="*/ 50 w 84"/>
                  <a:gd name="T9" fmla="*/ 70 h 96"/>
                  <a:gd name="T10" fmla="*/ 46 w 84"/>
                  <a:gd name="T11" fmla="*/ 66 h 96"/>
                  <a:gd name="T12" fmla="*/ 40 w 84"/>
                  <a:gd name="T13" fmla="*/ 80 h 96"/>
                  <a:gd name="T14" fmla="*/ 26 w 84"/>
                  <a:gd name="T15" fmla="*/ 86 h 96"/>
                  <a:gd name="T16" fmla="*/ 22 w 84"/>
                  <a:gd name="T17" fmla="*/ 70 h 96"/>
                  <a:gd name="T18" fmla="*/ 20 w 84"/>
                  <a:gd name="T19" fmla="*/ 58 h 96"/>
                  <a:gd name="T20" fmla="*/ 14 w 84"/>
                  <a:gd name="T21" fmla="*/ 52 h 96"/>
                  <a:gd name="T22" fmla="*/ 16 w 84"/>
                  <a:gd name="T23" fmla="*/ 40 h 96"/>
                  <a:gd name="T24" fmla="*/ 8 w 84"/>
                  <a:gd name="T25" fmla="*/ 34 h 96"/>
                  <a:gd name="T26" fmla="*/ 6 w 84"/>
                  <a:gd name="T27" fmla="*/ 28 h 96"/>
                  <a:gd name="T28" fmla="*/ 10 w 84"/>
                  <a:gd name="T29" fmla="*/ 26 h 96"/>
                  <a:gd name="T30" fmla="*/ 10 w 84"/>
                  <a:gd name="T31" fmla="*/ 18 h 96"/>
                  <a:gd name="T32" fmla="*/ 2 w 84"/>
                  <a:gd name="T33" fmla="*/ 10 h 96"/>
                  <a:gd name="T34" fmla="*/ 0 w 84"/>
                  <a:gd name="T35" fmla="*/ 4 h 96"/>
                  <a:gd name="T36" fmla="*/ 6 w 84"/>
                  <a:gd name="T37" fmla="*/ 0 h 96"/>
                  <a:gd name="T38" fmla="*/ 24 w 84"/>
                  <a:gd name="T39" fmla="*/ 10 h 96"/>
                  <a:gd name="T40" fmla="*/ 28 w 84"/>
                  <a:gd name="T41" fmla="*/ 16 h 96"/>
                  <a:gd name="T42" fmla="*/ 28 w 84"/>
                  <a:gd name="T43" fmla="*/ 22 h 96"/>
                  <a:gd name="T44" fmla="*/ 34 w 84"/>
                  <a:gd name="T45" fmla="*/ 26 h 96"/>
                  <a:gd name="T46" fmla="*/ 46 w 84"/>
                  <a:gd name="T47" fmla="*/ 26 h 96"/>
                  <a:gd name="T48" fmla="*/ 70 w 84"/>
                  <a:gd name="T49" fmla="*/ 30 h 96"/>
                  <a:gd name="T50" fmla="*/ 56 w 84"/>
                  <a:gd name="T51" fmla="*/ 56 h 96"/>
                  <a:gd name="T52" fmla="*/ 62 w 84"/>
                  <a:gd name="T53" fmla="*/ 62 h 96"/>
                  <a:gd name="T54" fmla="*/ 68 w 84"/>
                  <a:gd name="T55" fmla="*/ 56 h 96"/>
                  <a:gd name="T56" fmla="*/ 70 w 84"/>
                  <a:gd name="T57" fmla="*/ 50 h 96"/>
                  <a:gd name="T58" fmla="*/ 78 w 84"/>
                  <a:gd name="T59" fmla="*/ 66 h 96"/>
                  <a:gd name="T60" fmla="*/ 82 w 84"/>
                  <a:gd name="T61" fmla="*/ 78 h 96"/>
                  <a:gd name="T62" fmla="*/ 82 w 84"/>
                  <a:gd name="T63" fmla="*/ 82 h 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 h="96">
                    <a:moveTo>
                      <a:pt x="82" y="82"/>
                    </a:moveTo>
                    <a:lnTo>
                      <a:pt x="80" y="86"/>
                    </a:lnTo>
                    <a:lnTo>
                      <a:pt x="78" y="96"/>
                    </a:lnTo>
                    <a:lnTo>
                      <a:pt x="74" y="88"/>
                    </a:lnTo>
                    <a:lnTo>
                      <a:pt x="72" y="84"/>
                    </a:lnTo>
                    <a:lnTo>
                      <a:pt x="70" y="76"/>
                    </a:lnTo>
                    <a:lnTo>
                      <a:pt x="64" y="70"/>
                    </a:lnTo>
                    <a:lnTo>
                      <a:pt x="58" y="72"/>
                    </a:lnTo>
                    <a:lnTo>
                      <a:pt x="52" y="72"/>
                    </a:lnTo>
                    <a:lnTo>
                      <a:pt x="50" y="70"/>
                    </a:lnTo>
                    <a:lnTo>
                      <a:pt x="48" y="68"/>
                    </a:lnTo>
                    <a:lnTo>
                      <a:pt x="46" y="66"/>
                    </a:lnTo>
                    <a:lnTo>
                      <a:pt x="46" y="72"/>
                    </a:lnTo>
                    <a:lnTo>
                      <a:pt x="40" y="80"/>
                    </a:lnTo>
                    <a:lnTo>
                      <a:pt x="32" y="84"/>
                    </a:lnTo>
                    <a:lnTo>
                      <a:pt x="26" y="86"/>
                    </a:lnTo>
                    <a:lnTo>
                      <a:pt x="24" y="76"/>
                    </a:lnTo>
                    <a:lnTo>
                      <a:pt x="22" y="70"/>
                    </a:lnTo>
                    <a:lnTo>
                      <a:pt x="22" y="62"/>
                    </a:lnTo>
                    <a:lnTo>
                      <a:pt x="20" y="58"/>
                    </a:lnTo>
                    <a:lnTo>
                      <a:pt x="18" y="54"/>
                    </a:lnTo>
                    <a:lnTo>
                      <a:pt x="14" y="52"/>
                    </a:lnTo>
                    <a:lnTo>
                      <a:pt x="14" y="50"/>
                    </a:lnTo>
                    <a:lnTo>
                      <a:pt x="16" y="40"/>
                    </a:lnTo>
                    <a:lnTo>
                      <a:pt x="10" y="36"/>
                    </a:lnTo>
                    <a:lnTo>
                      <a:pt x="8" y="34"/>
                    </a:lnTo>
                    <a:lnTo>
                      <a:pt x="6" y="30"/>
                    </a:lnTo>
                    <a:lnTo>
                      <a:pt x="6" y="28"/>
                    </a:lnTo>
                    <a:lnTo>
                      <a:pt x="8" y="26"/>
                    </a:lnTo>
                    <a:lnTo>
                      <a:pt x="10" y="26"/>
                    </a:lnTo>
                    <a:lnTo>
                      <a:pt x="12" y="22"/>
                    </a:lnTo>
                    <a:lnTo>
                      <a:pt x="10" y="18"/>
                    </a:lnTo>
                    <a:lnTo>
                      <a:pt x="6" y="14"/>
                    </a:lnTo>
                    <a:lnTo>
                      <a:pt x="2" y="10"/>
                    </a:lnTo>
                    <a:lnTo>
                      <a:pt x="0" y="6"/>
                    </a:lnTo>
                    <a:lnTo>
                      <a:pt x="0" y="4"/>
                    </a:lnTo>
                    <a:lnTo>
                      <a:pt x="2" y="2"/>
                    </a:lnTo>
                    <a:lnTo>
                      <a:pt x="6" y="0"/>
                    </a:lnTo>
                    <a:lnTo>
                      <a:pt x="20" y="6"/>
                    </a:lnTo>
                    <a:lnTo>
                      <a:pt x="24" y="10"/>
                    </a:lnTo>
                    <a:lnTo>
                      <a:pt x="28" y="12"/>
                    </a:lnTo>
                    <a:lnTo>
                      <a:pt x="28" y="16"/>
                    </a:lnTo>
                    <a:lnTo>
                      <a:pt x="28" y="20"/>
                    </a:lnTo>
                    <a:lnTo>
                      <a:pt x="28" y="22"/>
                    </a:lnTo>
                    <a:lnTo>
                      <a:pt x="30" y="24"/>
                    </a:lnTo>
                    <a:lnTo>
                      <a:pt x="34" y="26"/>
                    </a:lnTo>
                    <a:lnTo>
                      <a:pt x="38" y="26"/>
                    </a:lnTo>
                    <a:lnTo>
                      <a:pt x="46" y="26"/>
                    </a:lnTo>
                    <a:lnTo>
                      <a:pt x="70" y="26"/>
                    </a:lnTo>
                    <a:lnTo>
                      <a:pt x="70" y="30"/>
                    </a:lnTo>
                    <a:lnTo>
                      <a:pt x="52" y="50"/>
                    </a:lnTo>
                    <a:lnTo>
                      <a:pt x="56" y="56"/>
                    </a:lnTo>
                    <a:lnTo>
                      <a:pt x="60" y="60"/>
                    </a:lnTo>
                    <a:lnTo>
                      <a:pt x="62" y="62"/>
                    </a:lnTo>
                    <a:lnTo>
                      <a:pt x="66" y="60"/>
                    </a:lnTo>
                    <a:lnTo>
                      <a:pt x="68" y="56"/>
                    </a:lnTo>
                    <a:lnTo>
                      <a:pt x="68" y="52"/>
                    </a:lnTo>
                    <a:lnTo>
                      <a:pt x="70" y="50"/>
                    </a:lnTo>
                    <a:lnTo>
                      <a:pt x="74" y="56"/>
                    </a:lnTo>
                    <a:lnTo>
                      <a:pt x="78" y="66"/>
                    </a:lnTo>
                    <a:lnTo>
                      <a:pt x="78" y="76"/>
                    </a:lnTo>
                    <a:lnTo>
                      <a:pt x="82" y="78"/>
                    </a:lnTo>
                    <a:lnTo>
                      <a:pt x="84" y="80"/>
                    </a:lnTo>
                    <a:lnTo>
                      <a:pt x="82"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0" name="Freeform 20"/>
              <p:cNvSpPr>
                <a:spLocks noChangeAspect="1"/>
              </p:cNvSpPr>
              <p:nvPr/>
            </p:nvSpPr>
            <p:spPr bwMode="gray">
              <a:xfrm>
                <a:off x="3762" y="1482"/>
                <a:ext cx="434" cy="502"/>
              </a:xfrm>
              <a:custGeom>
                <a:avLst/>
                <a:gdLst>
                  <a:gd name="T0" fmla="*/ 428 w 434"/>
                  <a:gd name="T1" fmla="*/ 152 h 502"/>
                  <a:gd name="T2" fmla="*/ 408 w 434"/>
                  <a:gd name="T3" fmla="*/ 172 h 502"/>
                  <a:gd name="T4" fmla="*/ 408 w 434"/>
                  <a:gd name="T5" fmla="*/ 196 h 502"/>
                  <a:gd name="T6" fmla="*/ 394 w 434"/>
                  <a:gd name="T7" fmla="*/ 214 h 502"/>
                  <a:gd name="T8" fmla="*/ 388 w 434"/>
                  <a:gd name="T9" fmla="*/ 250 h 502"/>
                  <a:gd name="T10" fmla="*/ 374 w 434"/>
                  <a:gd name="T11" fmla="*/ 226 h 502"/>
                  <a:gd name="T12" fmla="*/ 362 w 434"/>
                  <a:gd name="T13" fmla="*/ 232 h 502"/>
                  <a:gd name="T14" fmla="*/ 370 w 434"/>
                  <a:gd name="T15" fmla="*/ 196 h 502"/>
                  <a:gd name="T16" fmla="*/ 328 w 434"/>
                  <a:gd name="T17" fmla="*/ 192 h 502"/>
                  <a:gd name="T18" fmla="*/ 320 w 434"/>
                  <a:gd name="T19" fmla="*/ 176 h 502"/>
                  <a:gd name="T20" fmla="*/ 302 w 434"/>
                  <a:gd name="T21" fmla="*/ 180 h 502"/>
                  <a:gd name="T22" fmla="*/ 308 w 434"/>
                  <a:gd name="T23" fmla="*/ 196 h 502"/>
                  <a:gd name="T24" fmla="*/ 316 w 434"/>
                  <a:gd name="T25" fmla="*/ 210 h 502"/>
                  <a:gd name="T26" fmla="*/ 322 w 434"/>
                  <a:gd name="T27" fmla="*/ 232 h 502"/>
                  <a:gd name="T28" fmla="*/ 310 w 434"/>
                  <a:gd name="T29" fmla="*/ 256 h 502"/>
                  <a:gd name="T30" fmla="*/ 292 w 434"/>
                  <a:gd name="T31" fmla="*/ 288 h 502"/>
                  <a:gd name="T32" fmla="*/ 266 w 434"/>
                  <a:gd name="T33" fmla="*/ 306 h 502"/>
                  <a:gd name="T34" fmla="*/ 222 w 434"/>
                  <a:gd name="T35" fmla="*/ 360 h 502"/>
                  <a:gd name="T36" fmla="*/ 198 w 434"/>
                  <a:gd name="T37" fmla="*/ 382 h 502"/>
                  <a:gd name="T38" fmla="*/ 206 w 434"/>
                  <a:gd name="T39" fmla="*/ 426 h 502"/>
                  <a:gd name="T40" fmla="*/ 204 w 434"/>
                  <a:gd name="T41" fmla="*/ 450 h 502"/>
                  <a:gd name="T42" fmla="*/ 194 w 434"/>
                  <a:gd name="T43" fmla="*/ 472 h 502"/>
                  <a:gd name="T44" fmla="*/ 186 w 434"/>
                  <a:gd name="T45" fmla="*/ 490 h 502"/>
                  <a:gd name="T46" fmla="*/ 170 w 434"/>
                  <a:gd name="T47" fmla="*/ 502 h 502"/>
                  <a:gd name="T48" fmla="*/ 142 w 434"/>
                  <a:gd name="T49" fmla="*/ 466 h 502"/>
                  <a:gd name="T50" fmla="*/ 110 w 434"/>
                  <a:gd name="T51" fmla="*/ 388 h 502"/>
                  <a:gd name="T52" fmla="*/ 76 w 434"/>
                  <a:gd name="T53" fmla="*/ 284 h 502"/>
                  <a:gd name="T54" fmla="*/ 66 w 434"/>
                  <a:gd name="T55" fmla="*/ 258 h 502"/>
                  <a:gd name="T56" fmla="*/ 44 w 434"/>
                  <a:gd name="T57" fmla="*/ 276 h 502"/>
                  <a:gd name="T58" fmla="*/ 20 w 434"/>
                  <a:gd name="T59" fmla="*/ 246 h 502"/>
                  <a:gd name="T60" fmla="*/ 24 w 434"/>
                  <a:gd name="T61" fmla="*/ 240 h 502"/>
                  <a:gd name="T62" fmla="*/ 0 w 434"/>
                  <a:gd name="T63" fmla="*/ 220 h 502"/>
                  <a:gd name="T64" fmla="*/ 12 w 434"/>
                  <a:gd name="T65" fmla="*/ 210 h 502"/>
                  <a:gd name="T66" fmla="*/ 38 w 434"/>
                  <a:gd name="T67" fmla="*/ 204 h 502"/>
                  <a:gd name="T68" fmla="*/ 20 w 434"/>
                  <a:gd name="T69" fmla="*/ 178 h 502"/>
                  <a:gd name="T70" fmla="*/ 8 w 434"/>
                  <a:gd name="T71" fmla="*/ 160 h 502"/>
                  <a:gd name="T72" fmla="*/ 26 w 434"/>
                  <a:gd name="T73" fmla="*/ 144 h 502"/>
                  <a:gd name="T74" fmla="*/ 52 w 434"/>
                  <a:gd name="T75" fmla="*/ 124 h 502"/>
                  <a:gd name="T76" fmla="*/ 68 w 434"/>
                  <a:gd name="T77" fmla="*/ 92 h 502"/>
                  <a:gd name="T78" fmla="*/ 78 w 434"/>
                  <a:gd name="T79" fmla="*/ 66 h 502"/>
                  <a:gd name="T80" fmla="*/ 52 w 434"/>
                  <a:gd name="T81" fmla="*/ 34 h 502"/>
                  <a:gd name="T82" fmla="*/ 62 w 434"/>
                  <a:gd name="T83" fmla="*/ 20 h 502"/>
                  <a:gd name="T84" fmla="*/ 88 w 434"/>
                  <a:gd name="T85" fmla="*/ 18 h 502"/>
                  <a:gd name="T86" fmla="*/ 128 w 434"/>
                  <a:gd name="T87" fmla="*/ 0 h 502"/>
                  <a:gd name="T88" fmla="*/ 140 w 434"/>
                  <a:gd name="T89" fmla="*/ 16 h 502"/>
                  <a:gd name="T90" fmla="*/ 134 w 434"/>
                  <a:gd name="T91" fmla="*/ 48 h 502"/>
                  <a:gd name="T92" fmla="*/ 134 w 434"/>
                  <a:gd name="T93" fmla="*/ 68 h 502"/>
                  <a:gd name="T94" fmla="*/ 156 w 434"/>
                  <a:gd name="T95" fmla="*/ 88 h 502"/>
                  <a:gd name="T96" fmla="*/ 168 w 434"/>
                  <a:gd name="T97" fmla="*/ 126 h 502"/>
                  <a:gd name="T98" fmla="*/ 220 w 434"/>
                  <a:gd name="T99" fmla="*/ 154 h 502"/>
                  <a:gd name="T100" fmla="*/ 248 w 434"/>
                  <a:gd name="T101" fmla="*/ 164 h 502"/>
                  <a:gd name="T102" fmla="*/ 298 w 434"/>
                  <a:gd name="T103" fmla="*/ 168 h 502"/>
                  <a:gd name="T104" fmla="*/ 294 w 434"/>
                  <a:gd name="T105" fmla="*/ 148 h 502"/>
                  <a:gd name="T106" fmla="*/ 308 w 434"/>
                  <a:gd name="T107" fmla="*/ 158 h 502"/>
                  <a:gd name="T108" fmla="*/ 348 w 434"/>
                  <a:gd name="T109" fmla="*/ 166 h 502"/>
                  <a:gd name="T110" fmla="*/ 364 w 434"/>
                  <a:gd name="T111" fmla="*/ 140 h 502"/>
                  <a:gd name="T112" fmla="*/ 394 w 434"/>
                  <a:gd name="T113" fmla="*/ 120 h 502"/>
                  <a:gd name="T114" fmla="*/ 406 w 434"/>
                  <a:gd name="T115" fmla="*/ 116 h 502"/>
                  <a:gd name="T116" fmla="*/ 424 w 434"/>
                  <a:gd name="T117" fmla="*/ 134 h 5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34" h="502">
                    <a:moveTo>
                      <a:pt x="434" y="132"/>
                    </a:moveTo>
                    <a:lnTo>
                      <a:pt x="434" y="140"/>
                    </a:lnTo>
                    <a:lnTo>
                      <a:pt x="432" y="146"/>
                    </a:lnTo>
                    <a:lnTo>
                      <a:pt x="434" y="152"/>
                    </a:lnTo>
                    <a:lnTo>
                      <a:pt x="428" y="152"/>
                    </a:lnTo>
                    <a:lnTo>
                      <a:pt x="422" y="154"/>
                    </a:lnTo>
                    <a:lnTo>
                      <a:pt x="414" y="160"/>
                    </a:lnTo>
                    <a:lnTo>
                      <a:pt x="408" y="166"/>
                    </a:lnTo>
                    <a:lnTo>
                      <a:pt x="406" y="168"/>
                    </a:lnTo>
                    <a:lnTo>
                      <a:pt x="408" y="172"/>
                    </a:lnTo>
                    <a:lnTo>
                      <a:pt x="410" y="174"/>
                    </a:lnTo>
                    <a:lnTo>
                      <a:pt x="404" y="192"/>
                    </a:lnTo>
                    <a:lnTo>
                      <a:pt x="404" y="194"/>
                    </a:lnTo>
                    <a:lnTo>
                      <a:pt x="406" y="196"/>
                    </a:lnTo>
                    <a:lnTo>
                      <a:pt x="408" y="196"/>
                    </a:lnTo>
                    <a:lnTo>
                      <a:pt x="406" y="202"/>
                    </a:lnTo>
                    <a:lnTo>
                      <a:pt x="404" y="206"/>
                    </a:lnTo>
                    <a:lnTo>
                      <a:pt x="398" y="216"/>
                    </a:lnTo>
                    <a:lnTo>
                      <a:pt x="396" y="216"/>
                    </a:lnTo>
                    <a:lnTo>
                      <a:pt x="394" y="214"/>
                    </a:lnTo>
                    <a:lnTo>
                      <a:pt x="390" y="218"/>
                    </a:lnTo>
                    <a:lnTo>
                      <a:pt x="388" y="218"/>
                    </a:lnTo>
                    <a:lnTo>
                      <a:pt x="390" y="222"/>
                    </a:lnTo>
                    <a:lnTo>
                      <a:pt x="390" y="226"/>
                    </a:lnTo>
                    <a:lnTo>
                      <a:pt x="388" y="250"/>
                    </a:lnTo>
                    <a:lnTo>
                      <a:pt x="384" y="250"/>
                    </a:lnTo>
                    <a:lnTo>
                      <a:pt x="382" y="248"/>
                    </a:lnTo>
                    <a:lnTo>
                      <a:pt x="380" y="246"/>
                    </a:lnTo>
                    <a:lnTo>
                      <a:pt x="378" y="236"/>
                    </a:lnTo>
                    <a:lnTo>
                      <a:pt x="374" y="226"/>
                    </a:lnTo>
                    <a:lnTo>
                      <a:pt x="370" y="220"/>
                    </a:lnTo>
                    <a:lnTo>
                      <a:pt x="368" y="222"/>
                    </a:lnTo>
                    <a:lnTo>
                      <a:pt x="368" y="226"/>
                    </a:lnTo>
                    <a:lnTo>
                      <a:pt x="366" y="230"/>
                    </a:lnTo>
                    <a:lnTo>
                      <a:pt x="362" y="232"/>
                    </a:lnTo>
                    <a:lnTo>
                      <a:pt x="360" y="230"/>
                    </a:lnTo>
                    <a:lnTo>
                      <a:pt x="356" y="226"/>
                    </a:lnTo>
                    <a:lnTo>
                      <a:pt x="352" y="220"/>
                    </a:lnTo>
                    <a:lnTo>
                      <a:pt x="370" y="200"/>
                    </a:lnTo>
                    <a:lnTo>
                      <a:pt x="370" y="196"/>
                    </a:lnTo>
                    <a:lnTo>
                      <a:pt x="346" y="196"/>
                    </a:lnTo>
                    <a:lnTo>
                      <a:pt x="338" y="196"/>
                    </a:lnTo>
                    <a:lnTo>
                      <a:pt x="334" y="196"/>
                    </a:lnTo>
                    <a:lnTo>
                      <a:pt x="330" y="194"/>
                    </a:lnTo>
                    <a:lnTo>
                      <a:pt x="328" y="192"/>
                    </a:lnTo>
                    <a:lnTo>
                      <a:pt x="328" y="190"/>
                    </a:lnTo>
                    <a:lnTo>
                      <a:pt x="328" y="186"/>
                    </a:lnTo>
                    <a:lnTo>
                      <a:pt x="328" y="182"/>
                    </a:lnTo>
                    <a:lnTo>
                      <a:pt x="324" y="180"/>
                    </a:lnTo>
                    <a:lnTo>
                      <a:pt x="320" y="176"/>
                    </a:lnTo>
                    <a:lnTo>
                      <a:pt x="306" y="170"/>
                    </a:lnTo>
                    <a:lnTo>
                      <a:pt x="302" y="172"/>
                    </a:lnTo>
                    <a:lnTo>
                      <a:pt x="300" y="174"/>
                    </a:lnTo>
                    <a:lnTo>
                      <a:pt x="300" y="176"/>
                    </a:lnTo>
                    <a:lnTo>
                      <a:pt x="302" y="180"/>
                    </a:lnTo>
                    <a:lnTo>
                      <a:pt x="306" y="184"/>
                    </a:lnTo>
                    <a:lnTo>
                      <a:pt x="310" y="188"/>
                    </a:lnTo>
                    <a:lnTo>
                      <a:pt x="312" y="192"/>
                    </a:lnTo>
                    <a:lnTo>
                      <a:pt x="310" y="196"/>
                    </a:lnTo>
                    <a:lnTo>
                      <a:pt x="308" y="196"/>
                    </a:lnTo>
                    <a:lnTo>
                      <a:pt x="306" y="198"/>
                    </a:lnTo>
                    <a:lnTo>
                      <a:pt x="306" y="200"/>
                    </a:lnTo>
                    <a:lnTo>
                      <a:pt x="308" y="204"/>
                    </a:lnTo>
                    <a:lnTo>
                      <a:pt x="310" y="206"/>
                    </a:lnTo>
                    <a:lnTo>
                      <a:pt x="316" y="210"/>
                    </a:lnTo>
                    <a:lnTo>
                      <a:pt x="314" y="220"/>
                    </a:lnTo>
                    <a:lnTo>
                      <a:pt x="314" y="222"/>
                    </a:lnTo>
                    <a:lnTo>
                      <a:pt x="318" y="224"/>
                    </a:lnTo>
                    <a:lnTo>
                      <a:pt x="320" y="228"/>
                    </a:lnTo>
                    <a:lnTo>
                      <a:pt x="322" y="232"/>
                    </a:lnTo>
                    <a:lnTo>
                      <a:pt x="322" y="240"/>
                    </a:lnTo>
                    <a:lnTo>
                      <a:pt x="324" y="246"/>
                    </a:lnTo>
                    <a:lnTo>
                      <a:pt x="326" y="256"/>
                    </a:lnTo>
                    <a:lnTo>
                      <a:pt x="318" y="256"/>
                    </a:lnTo>
                    <a:lnTo>
                      <a:pt x="310" y="256"/>
                    </a:lnTo>
                    <a:lnTo>
                      <a:pt x="312" y="256"/>
                    </a:lnTo>
                    <a:lnTo>
                      <a:pt x="302" y="260"/>
                    </a:lnTo>
                    <a:lnTo>
                      <a:pt x="298" y="266"/>
                    </a:lnTo>
                    <a:lnTo>
                      <a:pt x="296" y="282"/>
                    </a:lnTo>
                    <a:lnTo>
                      <a:pt x="292" y="288"/>
                    </a:lnTo>
                    <a:lnTo>
                      <a:pt x="286" y="290"/>
                    </a:lnTo>
                    <a:lnTo>
                      <a:pt x="280" y="292"/>
                    </a:lnTo>
                    <a:lnTo>
                      <a:pt x="272" y="296"/>
                    </a:lnTo>
                    <a:lnTo>
                      <a:pt x="270" y="300"/>
                    </a:lnTo>
                    <a:lnTo>
                      <a:pt x="266" y="306"/>
                    </a:lnTo>
                    <a:lnTo>
                      <a:pt x="260" y="318"/>
                    </a:lnTo>
                    <a:lnTo>
                      <a:pt x="246" y="334"/>
                    </a:lnTo>
                    <a:lnTo>
                      <a:pt x="232" y="352"/>
                    </a:lnTo>
                    <a:lnTo>
                      <a:pt x="226" y="358"/>
                    </a:lnTo>
                    <a:lnTo>
                      <a:pt x="222" y="360"/>
                    </a:lnTo>
                    <a:lnTo>
                      <a:pt x="212" y="364"/>
                    </a:lnTo>
                    <a:lnTo>
                      <a:pt x="206" y="366"/>
                    </a:lnTo>
                    <a:lnTo>
                      <a:pt x="202" y="370"/>
                    </a:lnTo>
                    <a:lnTo>
                      <a:pt x="200" y="376"/>
                    </a:lnTo>
                    <a:lnTo>
                      <a:pt x="198" y="382"/>
                    </a:lnTo>
                    <a:lnTo>
                      <a:pt x="200" y="388"/>
                    </a:lnTo>
                    <a:lnTo>
                      <a:pt x="202" y="398"/>
                    </a:lnTo>
                    <a:lnTo>
                      <a:pt x="206" y="406"/>
                    </a:lnTo>
                    <a:lnTo>
                      <a:pt x="208" y="416"/>
                    </a:lnTo>
                    <a:lnTo>
                      <a:pt x="206" y="426"/>
                    </a:lnTo>
                    <a:lnTo>
                      <a:pt x="204" y="432"/>
                    </a:lnTo>
                    <a:lnTo>
                      <a:pt x="202" y="436"/>
                    </a:lnTo>
                    <a:lnTo>
                      <a:pt x="202" y="442"/>
                    </a:lnTo>
                    <a:lnTo>
                      <a:pt x="202" y="446"/>
                    </a:lnTo>
                    <a:lnTo>
                      <a:pt x="204" y="450"/>
                    </a:lnTo>
                    <a:lnTo>
                      <a:pt x="206" y="452"/>
                    </a:lnTo>
                    <a:lnTo>
                      <a:pt x="206" y="456"/>
                    </a:lnTo>
                    <a:lnTo>
                      <a:pt x="204" y="464"/>
                    </a:lnTo>
                    <a:lnTo>
                      <a:pt x="198" y="468"/>
                    </a:lnTo>
                    <a:lnTo>
                      <a:pt x="194" y="472"/>
                    </a:lnTo>
                    <a:lnTo>
                      <a:pt x="192" y="478"/>
                    </a:lnTo>
                    <a:lnTo>
                      <a:pt x="194" y="484"/>
                    </a:lnTo>
                    <a:lnTo>
                      <a:pt x="196" y="486"/>
                    </a:lnTo>
                    <a:lnTo>
                      <a:pt x="188" y="488"/>
                    </a:lnTo>
                    <a:lnTo>
                      <a:pt x="186" y="490"/>
                    </a:lnTo>
                    <a:lnTo>
                      <a:pt x="184" y="492"/>
                    </a:lnTo>
                    <a:lnTo>
                      <a:pt x="182" y="496"/>
                    </a:lnTo>
                    <a:lnTo>
                      <a:pt x="178" y="500"/>
                    </a:lnTo>
                    <a:lnTo>
                      <a:pt x="174" y="502"/>
                    </a:lnTo>
                    <a:lnTo>
                      <a:pt x="170" y="502"/>
                    </a:lnTo>
                    <a:lnTo>
                      <a:pt x="164" y="500"/>
                    </a:lnTo>
                    <a:lnTo>
                      <a:pt x="160" y="496"/>
                    </a:lnTo>
                    <a:lnTo>
                      <a:pt x="154" y="490"/>
                    </a:lnTo>
                    <a:lnTo>
                      <a:pt x="150" y="482"/>
                    </a:lnTo>
                    <a:lnTo>
                      <a:pt x="142" y="466"/>
                    </a:lnTo>
                    <a:lnTo>
                      <a:pt x="138" y="450"/>
                    </a:lnTo>
                    <a:lnTo>
                      <a:pt x="134" y="438"/>
                    </a:lnTo>
                    <a:lnTo>
                      <a:pt x="126" y="420"/>
                    </a:lnTo>
                    <a:lnTo>
                      <a:pt x="118" y="404"/>
                    </a:lnTo>
                    <a:lnTo>
                      <a:pt x="110" y="388"/>
                    </a:lnTo>
                    <a:lnTo>
                      <a:pt x="100" y="360"/>
                    </a:lnTo>
                    <a:lnTo>
                      <a:pt x="86" y="332"/>
                    </a:lnTo>
                    <a:lnTo>
                      <a:pt x="82" y="316"/>
                    </a:lnTo>
                    <a:lnTo>
                      <a:pt x="78" y="302"/>
                    </a:lnTo>
                    <a:lnTo>
                      <a:pt x="76" y="284"/>
                    </a:lnTo>
                    <a:lnTo>
                      <a:pt x="76" y="268"/>
                    </a:lnTo>
                    <a:lnTo>
                      <a:pt x="74" y="260"/>
                    </a:lnTo>
                    <a:lnTo>
                      <a:pt x="72" y="256"/>
                    </a:lnTo>
                    <a:lnTo>
                      <a:pt x="68" y="248"/>
                    </a:lnTo>
                    <a:lnTo>
                      <a:pt x="66" y="258"/>
                    </a:lnTo>
                    <a:lnTo>
                      <a:pt x="62" y="268"/>
                    </a:lnTo>
                    <a:lnTo>
                      <a:pt x="58" y="276"/>
                    </a:lnTo>
                    <a:lnTo>
                      <a:pt x="54" y="278"/>
                    </a:lnTo>
                    <a:lnTo>
                      <a:pt x="50" y="278"/>
                    </a:lnTo>
                    <a:lnTo>
                      <a:pt x="44" y="276"/>
                    </a:lnTo>
                    <a:lnTo>
                      <a:pt x="38" y="274"/>
                    </a:lnTo>
                    <a:lnTo>
                      <a:pt x="28" y="266"/>
                    </a:lnTo>
                    <a:lnTo>
                      <a:pt x="20" y="256"/>
                    </a:lnTo>
                    <a:lnTo>
                      <a:pt x="14" y="248"/>
                    </a:lnTo>
                    <a:lnTo>
                      <a:pt x="20" y="246"/>
                    </a:lnTo>
                    <a:lnTo>
                      <a:pt x="24" y="244"/>
                    </a:lnTo>
                    <a:lnTo>
                      <a:pt x="30" y="240"/>
                    </a:lnTo>
                    <a:lnTo>
                      <a:pt x="32" y="234"/>
                    </a:lnTo>
                    <a:lnTo>
                      <a:pt x="24" y="238"/>
                    </a:lnTo>
                    <a:lnTo>
                      <a:pt x="24" y="240"/>
                    </a:lnTo>
                    <a:lnTo>
                      <a:pt x="20" y="242"/>
                    </a:lnTo>
                    <a:lnTo>
                      <a:pt x="14" y="238"/>
                    </a:lnTo>
                    <a:lnTo>
                      <a:pt x="8" y="232"/>
                    </a:lnTo>
                    <a:lnTo>
                      <a:pt x="2" y="224"/>
                    </a:lnTo>
                    <a:lnTo>
                      <a:pt x="0" y="220"/>
                    </a:lnTo>
                    <a:lnTo>
                      <a:pt x="0" y="214"/>
                    </a:lnTo>
                    <a:lnTo>
                      <a:pt x="2" y="212"/>
                    </a:lnTo>
                    <a:lnTo>
                      <a:pt x="4" y="210"/>
                    </a:lnTo>
                    <a:lnTo>
                      <a:pt x="8" y="210"/>
                    </a:lnTo>
                    <a:lnTo>
                      <a:pt x="12" y="210"/>
                    </a:lnTo>
                    <a:lnTo>
                      <a:pt x="16" y="212"/>
                    </a:lnTo>
                    <a:lnTo>
                      <a:pt x="20" y="214"/>
                    </a:lnTo>
                    <a:lnTo>
                      <a:pt x="30" y="212"/>
                    </a:lnTo>
                    <a:lnTo>
                      <a:pt x="36" y="208"/>
                    </a:lnTo>
                    <a:lnTo>
                      <a:pt x="38" y="204"/>
                    </a:lnTo>
                    <a:lnTo>
                      <a:pt x="36" y="196"/>
                    </a:lnTo>
                    <a:lnTo>
                      <a:pt x="32" y="192"/>
                    </a:lnTo>
                    <a:lnTo>
                      <a:pt x="24" y="184"/>
                    </a:lnTo>
                    <a:lnTo>
                      <a:pt x="22" y="182"/>
                    </a:lnTo>
                    <a:lnTo>
                      <a:pt x="20" y="178"/>
                    </a:lnTo>
                    <a:lnTo>
                      <a:pt x="20" y="170"/>
                    </a:lnTo>
                    <a:lnTo>
                      <a:pt x="18" y="168"/>
                    </a:lnTo>
                    <a:lnTo>
                      <a:pt x="14" y="168"/>
                    </a:lnTo>
                    <a:lnTo>
                      <a:pt x="10" y="164"/>
                    </a:lnTo>
                    <a:lnTo>
                      <a:pt x="8" y="160"/>
                    </a:lnTo>
                    <a:lnTo>
                      <a:pt x="10" y="156"/>
                    </a:lnTo>
                    <a:lnTo>
                      <a:pt x="14" y="150"/>
                    </a:lnTo>
                    <a:lnTo>
                      <a:pt x="18" y="144"/>
                    </a:lnTo>
                    <a:lnTo>
                      <a:pt x="22" y="142"/>
                    </a:lnTo>
                    <a:lnTo>
                      <a:pt x="26" y="144"/>
                    </a:lnTo>
                    <a:lnTo>
                      <a:pt x="30" y="146"/>
                    </a:lnTo>
                    <a:lnTo>
                      <a:pt x="34" y="146"/>
                    </a:lnTo>
                    <a:lnTo>
                      <a:pt x="38" y="142"/>
                    </a:lnTo>
                    <a:lnTo>
                      <a:pt x="44" y="136"/>
                    </a:lnTo>
                    <a:lnTo>
                      <a:pt x="52" y="124"/>
                    </a:lnTo>
                    <a:lnTo>
                      <a:pt x="56" y="118"/>
                    </a:lnTo>
                    <a:lnTo>
                      <a:pt x="58" y="110"/>
                    </a:lnTo>
                    <a:lnTo>
                      <a:pt x="62" y="104"/>
                    </a:lnTo>
                    <a:lnTo>
                      <a:pt x="66" y="98"/>
                    </a:lnTo>
                    <a:lnTo>
                      <a:pt x="68" y="92"/>
                    </a:lnTo>
                    <a:lnTo>
                      <a:pt x="72" y="88"/>
                    </a:lnTo>
                    <a:lnTo>
                      <a:pt x="72" y="74"/>
                    </a:lnTo>
                    <a:lnTo>
                      <a:pt x="74" y="70"/>
                    </a:lnTo>
                    <a:lnTo>
                      <a:pt x="78" y="68"/>
                    </a:lnTo>
                    <a:lnTo>
                      <a:pt x="78" y="66"/>
                    </a:lnTo>
                    <a:lnTo>
                      <a:pt x="80" y="62"/>
                    </a:lnTo>
                    <a:lnTo>
                      <a:pt x="72" y="58"/>
                    </a:lnTo>
                    <a:lnTo>
                      <a:pt x="62" y="50"/>
                    </a:lnTo>
                    <a:lnTo>
                      <a:pt x="54" y="38"/>
                    </a:lnTo>
                    <a:lnTo>
                      <a:pt x="52" y="34"/>
                    </a:lnTo>
                    <a:lnTo>
                      <a:pt x="52" y="30"/>
                    </a:lnTo>
                    <a:lnTo>
                      <a:pt x="50" y="28"/>
                    </a:lnTo>
                    <a:lnTo>
                      <a:pt x="54" y="22"/>
                    </a:lnTo>
                    <a:lnTo>
                      <a:pt x="58" y="18"/>
                    </a:lnTo>
                    <a:lnTo>
                      <a:pt x="62" y="20"/>
                    </a:lnTo>
                    <a:lnTo>
                      <a:pt x="66" y="22"/>
                    </a:lnTo>
                    <a:lnTo>
                      <a:pt x="68" y="22"/>
                    </a:lnTo>
                    <a:lnTo>
                      <a:pt x="72" y="24"/>
                    </a:lnTo>
                    <a:lnTo>
                      <a:pt x="80" y="22"/>
                    </a:lnTo>
                    <a:lnTo>
                      <a:pt x="88" y="18"/>
                    </a:lnTo>
                    <a:lnTo>
                      <a:pt x="98" y="10"/>
                    </a:lnTo>
                    <a:lnTo>
                      <a:pt x="108" y="4"/>
                    </a:lnTo>
                    <a:lnTo>
                      <a:pt x="114" y="0"/>
                    </a:lnTo>
                    <a:lnTo>
                      <a:pt x="120" y="0"/>
                    </a:lnTo>
                    <a:lnTo>
                      <a:pt x="128" y="0"/>
                    </a:lnTo>
                    <a:lnTo>
                      <a:pt x="134" y="4"/>
                    </a:lnTo>
                    <a:lnTo>
                      <a:pt x="136" y="4"/>
                    </a:lnTo>
                    <a:lnTo>
                      <a:pt x="142" y="6"/>
                    </a:lnTo>
                    <a:lnTo>
                      <a:pt x="142" y="12"/>
                    </a:lnTo>
                    <a:lnTo>
                      <a:pt x="140" y="16"/>
                    </a:lnTo>
                    <a:lnTo>
                      <a:pt x="134" y="24"/>
                    </a:lnTo>
                    <a:lnTo>
                      <a:pt x="132" y="32"/>
                    </a:lnTo>
                    <a:lnTo>
                      <a:pt x="130" y="38"/>
                    </a:lnTo>
                    <a:lnTo>
                      <a:pt x="132" y="42"/>
                    </a:lnTo>
                    <a:lnTo>
                      <a:pt x="134" y="48"/>
                    </a:lnTo>
                    <a:lnTo>
                      <a:pt x="142" y="56"/>
                    </a:lnTo>
                    <a:lnTo>
                      <a:pt x="140" y="58"/>
                    </a:lnTo>
                    <a:lnTo>
                      <a:pt x="138" y="58"/>
                    </a:lnTo>
                    <a:lnTo>
                      <a:pt x="132" y="60"/>
                    </a:lnTo>
                    <a:lnTo>
                      <a:pt x="134" y="68"/>
                    </a:lnTo>
                    <a:lnTo>
                      <a:pt x="134" y="72"/>
                    </a:lnTo>
                    <a:lnTo>
                      <a:pt x="136" y="76"/>
                    </a:lnTo>
                    <a:lnTo>
                      <a:pt x="138" y="80"/>
                    </a:lnTo>
                    <a:lnTo>
                      <a:pt x="146" y="84"/>
                    </a:lnTo>
                    <a:lnTo>
                      <a:pt x="156" y="88"/>
                    </a:lnTo>
                    <a:lnTo>
                      <a:pt x="164" y="96"/>
                    </a:lnTo>
                    <a:lnTo>
                      <a:pt x="172" y="104"/>
                    </a:lnTo>
                    <a:lnTo>
                      <a:pt x="168" y="112"/>
                    </a:lnTo>
                    <a:lnTo>
                      <a:pt x="166" y="122"/>
                    </a:lnTo>
                    <a:lnTo>
                      <a:pt x="168" y="126"/>
                    </a:lnTo>
                    <a:lnTo>
                      <a:pt x="170" y="128"/>
                    </a:lnTo>
                    <a:lnTo>
                      <a:pt x="176" y="132"/>
                    </a:lnTo>
                    <a:lnTo>
                      <a:pt x="198" y="142"/>
                    </a:lnTo>
                    <a:lnTo>
                      <a:pt x="210" y="150"/>
                    </a:lnTo>
                    <a:lnTo>
                      <a:pt x="220" y="154"/>
                    </a:lnTo>
                    <a:lnTo>
                      <a:pt x="230" y="150"/>
                    </a:lnTo>
                    <a:lnTo>
                      <a:pt x="234" y="152"/>
                    </a:lnTo>
                    <a:lnTo>
                      <a:pt x="238" y="152"/>
                    </a:lnTo>
                    <a:lnTo>
                      <a:pt x="244" y="158"/>
                    </a:lnTo>
                    <a:lnTo>
                      <a:pt x="248" y="164"/>
                    </a:lnTo>
                    <a:lnTo>
                      <a:pt x="264" y="168"/>
                    </a:lnTo>
                    <a:lnTo>
                      <a:pt x="278" y="170"/>
                    </a:lnTo>
                    <a:lnTo>
                      <a:pt x="288" y="170"/>
                    </a:lnTo>
                    <a:lnTo>
                      <a:pt x="296" y="170"/>
                    </a:lnTo>
                    <a:lnTo>
                      <a:pt x="298" y="168"/>
                    </a:lnTo>
                    <a:lnTo>
                      <a:pt x="298" y="166"/>
                    </a:lnTo>
                    <a:lnTo>
                      <a:pt x="298" y="162"/>
                    </a:lnTo>
                    <a:lnTo>
                      <a:pt x="296" y="158"/>
                    </a:lnTo>
                    <a:lnTo>
                      <a:pt x="294" y="154"/>
                    </a:lnTo>
                    <a:lnTo>
                      <a:pt x="294" y="148"/>
                    </a:lnTo>
                    <a:lnTo>
                      <a:pt x="294" y="144"/>
                    </a:lnTo>
                    <a:lnTo>
                      <a:pt x="298" y="142"/>
                    </a:lnTo>
                    <a:lnTo>
                      <a:pt x="304" y="140"/>
                    </a:lnTo>
                    <a:lnTo>
                      <a:pt x="306" y="148"/>
                    </a:lnTo>
                    <a:lnTo>
                      <a:pt x="308" y="158"/>
                    </a:lnTo>
                    <a:lnTo>
                      <a:pt x="314" y="164"/>
                    </a:lnTo>
                    <a:lnTo>
                      <a:pt x="318" y="166"/>
                    </a:lnTo>
                    <a:lnTo>
                      <a:pt x="322" y="166"/>
                    </a:lnTo>
                    <a:lnTo>
                      <a:pt x="342" y="166"/>
                    </a:lnTo>
                    <a:lnTo>
                      <a:pt x="348" y="166"/>
                    </a:lnTo>
                    <a:lnTo>
                      <a:pt x="352" y="164"/>
                    </a:lnTo>
                    <a:lnTo>
                      <a:pt x="354" y="162"/>
                    </a:lnTo>
                    <a:lnTo>
                      <a:pt x="358" y="158"/>
                    </a:lnTo>
                    <a:lnTo>
                      <a:pt x="360" y="150"/>
                    </a:lnTo>
                    <a:lnTo>
                      <a:pt x="364" y="140"/>
                    </a:lnTo>
                    <a:lnTo>
                      <a:pt x="368" y="134"/>
                    </a:lnTo>
                    <a:lnTo>
                      <a:pt x="376" y="126"/>
                    </a:lnTo>
                    <a:lnTo>
                      <a:pt x="382" y="122"/>
                    </a:lnTo>
                    <a:lnTo>
                      <a:pt x="392" y="118"/>
                    </a:lnTo>
                    <a:lnTo>
                      <a:pt x="394" y="120"/>
                    </a:lnTo>
                    <a:lnTo>
                      <a:pt x="396" y="120"/>
                    </a:lnTo>
                    <a:lnTo>
                      <a:pt x="400" y="122"/>
                    </a:lnTo>
                    <a:lnTo>
                      <a:pt x="402" y="120"/>
                    </a:lnTo>
                    <a:lnTo>
                      <a:pt x="406" y="118"/>
                    </a:lnTo>
                    <a:lnTo>
                      <a:pt x="406" y="116"/>
                    </a:lnTo>
                    <a:lnTo>
                      <a:pt x="412" y="116"/>
                    </a:lnTo>
                    <a:lnTo>
                      <a:pt x="420" y="124"/>
                    </a:lnTo>
                    <a:lnTo>
                      <a:pt x="420" y="128"/>
                    </a:lnTo>
                    <a:lnTo>
                      <a:pt x="420" y="130"/>
                    </a:lnTo>
                    <a:lnTo>
                      <a:pt x="424" y="134"/>
                    </a:lnTo>
                    <a:lnTo>
                      <a:pt x="430" y="136"/>
                    </a:lnTo>
                    <a:lnTo>
                      <a:pt x="434" y="136"/>
                    </a:lnTo>
                    <a:lnTo>
                      <a:pt x="434" y="1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1" name="Freeform 21"/>
              <p:cNvSpPr>
                <a:spLocks noChangeAspect="1"/>
              </p:cNvSpPr>
              <p:nvPr/>
            </p:nvSpPr>
            <p:spPr bwMode="gray">
              <a:xfrm>
                <a:off x="4068" y="1620"/>
                <a:ext cx="50" cy="28"/>
              </a:xfrm>
              <a:custGeom>
                <a:avLst/>
                <a:gdLst>
                  <a:gd name="T0" fmla="*/ 50 w 50"/>
                  <a:gd name="T1" fmla="*/ 20 h 28"/>
                  <a:gd name="T2" fmla="*/ 46 w 50"/>
                  <a:gd name="T3" fmla="*/ 14 h 28"/>
                  <a:gd name="T4" fmla="*/ 36 w 50"/>
                  <a:gd name="T5" fmla="*/ 6 h 28"/>
                  <a:gd name="T6" fmla="*/ 26 w 50"/>
                  <a:gd name="T7" fmla="*/ 2 h 28"/>
                  <a:gd name="T8" fmla="*/ 16 w 50"/>
                  <a:gd name="T9" fmla="*/ 0 h 28"/>
                  <a:gd name="T10" fmla="*/ 12 w 50"/>
                  <a:gd name="T11" fmla="*/ 2 h 28"/>
                  <a:gd name="T12" fmla="*/ 8 w 50"/>
                  <a:gd name="T13" fmla="*/ 4 h 28"/>
                  <a:gd name="T14" fmla="*/ 4 w 50"/>
                  <a:gd name="T15" fmla="*/ 10 h 28"/>
                  <a:gd name="T16" fmla="*/ 0 w 50"/>
                  <a:gd name="T17" fmla="*/ 14 h 28"/>
                  <a:gd name="T18" fmla="*/ 2 w 50"/>
                  <a:gd name="T19" fmla="*/ 18 h 28"/>
                  <a:gd name="T20" fmla="*/ 2 w 50"/>
                  <a:gd name="T21" fmla="*/ 20 h 28"/>
                  <a:gd name="T22" fmla="*/ 10 w 50"/>
                  <a:gd name="T23" fmla="*/ 28 h 28"/>
                  <a:gd name="T24" fmla="*/ 16 w 50"/>
                  <a:gd name="T25" fmla="*/ 28 h 28"/>
                  <a:gd name="T26" fmla="*/ 36 w 50"/>
                  <a:gd name="T27" fmla="*/ 28 h 28"/>
                  <a:gd name="T28" fmla="*/ 42 w 50"/>
                  <a:gd name="T29" fmla="*/ 28 h 28"/>
                  <a:gd name="T30" fmla="*/ 46 w 50"/>
                  <a:gd name="T31" fmla="*/ 26 h 28"/>
                  <a:gd name="T32" fmla="*/ 50 w 50"/>
                  <a:gd name="T33" fmla="*/ 22 h 28"/>
                  <a:gd name="T34" fmla="*/ 50 w 50"/>
                  <a:gd name="T35" fmla="*/ 2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 h="28">
                    <a:moveTo>
                      <a:pt x="50" y="20"/>
                    </a:moveTo>
                    <a:lnTo>
                      <a:pt x="46" y="14"/>
                    </a:lnTo>
                    <a:lnTo>
                      <a:pt x="36" y="6"/>
                    </a:lnTo>
                    <a:lnTo>
                      <a:pt x="26" y="2"/>
                    </a:lnTo>
                    <a:lnTo>
                      <a:pt x="16" y="0"/>
                    </a:lnTo>
                    <a:lnTo>
                      <a:pt x="12" y="2"/>
                    </a:lnTo>
                    <a:lnTo>
                      <a:pt x="8" y="4"/>
                    </a:lnTo>
                    <a:lnTo>
                      <a:pt x="4" y="10"/>
                    </a:lnTo>
                    <a:lnTo>
                      <a:pt x="0" y="14"/>
                    </a:lnTo>
                    <a:lnTo>
                      <a:pt x="2" y="18"/>
                    </a:lnTo>
                    <a:lnTo>
                      <a:pt x="2" y="20"/>
                    </a:lnTo>
                    <a:lnTo>
                      <a:pt x="10" y="28"/>
                    </a:lnTo>
                    <a:lnTo>
                      <a:pt x="16" y="28"/>
                    </a:lnTo>
                    <a:lnTo>
                      <a:pt x="36" y="28"/>
                    </a:lnTo>
                    <a:lnTo>
                      <a:pt x="42" y="28"/>
                    </a:lnTo>
                    <a:lnTo>
                      <a:pt x="46" y="26"/>
                    </a:lnTo>
                    <a:lnTo>
                      <a:pt x="50" y="22"/>
                    </a:lnTo>
                    <a:lnTo>
                      <a:pt x="50"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2" name="Freeform 22"/>
              <p:cNvSpPr>
                <a:spLocks noChangeAspect="1"/>
              </p:cNvSpPr>
              <p:nvPr/>
            </p:nvSpPr>
            <p:spPr bwMode="gray">
              <a:xfrm>
                <a:off x="3928" y="1582"/>
                <a:ext cx="132" cy="70"/>
              </a:xfrm>
              <a:custGeom>
                <a:avLst/>
                <a:gdLst>
                  <a:gd name="T0" fmla="*/ 128 w 132"/>
                  <a:gd name="T1" fmla="*/ 46 h 70"/>
                  <a:gd name="T2" fmla="*/ 110 w 132"/>
                  <a:gd name="T3" fmla="*/ 46 h 70"/>
                  <a:gd name="T4" fmla="*/ 104 w 132"/>
                  <a:gd name="T5" fmla="*/ 44 h 70"/>
                  <a:gd name="T6" fmla="*/ 98 w 132"/>
                  <a:gd name="T7" fmla="*/ 40 h 70"/>
                  <a:gd name="T8" fmla="*/ 96 w 132"/>
                  <a:gd name="T9" fmla="*/ 40 h 70"/>
                  <a:gd name="T10" fmla="*/ 94 w 132"/>
                  <a:gd name="T11" fmla="*/ 40 h 70"/>
                  <a:gd name="T12" fmla="*/ 90 w 132"/>
                  <a:gd name="T13" fmla="*/ 40 h 70"/>
                  <a:gd name="T14" fmla="*/ 84 w 132"/>
                  <a:gd name="T15" fmla="*/ 38 h 70"/>
                  <a:gd name="T16" fmla="*/ 80 w 132"/>
                  <a:gd name="T17" fmla="*/ 36 h 70"/>
                  <a:gd name="T18" fmla="*/ 76 w 132"/>
                  <a:gd name="T19" fmla="*/ 32 h 70"/>
                  <a:gd name="T20" fmla="*/ 74 w 132"/>
                  <a:gd name="T21" fmla="*/ 30 h 70"/>
                  <a:gd name="T22" fmla="*/ 62 w 132"/>
                  <a:gd name="T23" fmla="*/ 26 h 70"/>
                  <a:gd name="T24" fmla="*/ 52 w 132"/>
                  <a:gd name="T25" fmla="*/ 22 h 70"/>
                  <a:gd name="T26" fmla="*/ 44 w 132"/>
                  <a:gd name="T27" fmla="*/ 16 h 70"/>
                  <a:gd name="T28" fmla="*/ 34 w 132"/>
                  <a:gd name="T29" fmla="*/ 8 h 70"/>
                  <a:gd name="T30" fmla="*/ 22 w 132"/>
                  <a:gd name="T31" fmla="*/ 0 h 70"/>
                  <a:gd name="T32" fmla="*/ 20 w 132"/>
                  <a:gd name="T33" fmla="*/ 0 h 70"/>
                  <a:gd name="T34" fmla="*/ 18 w 132"/>
                  <a:gd name="T35" fmla="*/ 2 h 70"/>
                  <a:gd name="T36" fmla="*/ 16 w 132"/>
                  <a:gd name="T37" fmla="*/ 4 h 70"/>
                  <a:gd name="T38" fmla="*/ 12 w 132"/>
                  <a:gd name="T39" fmla="*/ 4 h 70"/>
                  <a:gd name="T40" fmla="*/ 6 w 132"/>
                  <a:gd name="T41" fmla="*/ 4 h 70"/>
                  <a:gd name="T42" fmla="*/ 2 w 132"/>
                  <a:gd name="T43" fmla="*/ 12 h 70"/>
                  <a:gd name="T44" fmla="*/ 0 w 132"/>
                  <a:gd name="T45" fmla="*/ 22 h 70"/>
                  <a:gd name="T46" fmla="*/ 2 w 132"/>
                  <a:gd name="T47" fmla="*/ 26 h 70"/>
                  <a:gd name="T48" fmla="*/ 4 w 132"/>
                  <a:gd name="T49" fmla="*/ 28 h 70"/>
                  <a:gd name="T50" fmla="*/ 10 w 132"/>
                  <a:gd name="T51" fmla="*/ 32 h 70"/>
                  <a:gd name="T52" fmla="*/ 32 w 132"/>
                  <a:gd name="T53" fmla="*/ 42 h 70"/>
                  <a:gd name="T54" fmla="*/ 44 w 132"/>
                  <a:gd name="T55" fmla="*/ 50 h 70"/>
                  <a:gd name="T56" fmla="*/ 54 w 132"/>
                  <a:gd name="T57" fmla="*/ 54 h 70"/>
                  <a:gd name="T58" fmla="*/ 64 w 132"/>
                  <a:gd name="T59" fmla="*/ 50 h 70"/>
                  <a:gd name="T60" fmla="*/ 68 w 132"/>
                  <a:gd name="T61" fmla="*/ 52 h 70"/>
                  <a:gd name="T62" fmla="*/ 72 w 132"/>
                  <a:gd name="T63" fmla="*/ 52 h 70"/>
                  <a:gd name="T64" fmla="*/ 78 w 132"/>
                  <a:gd name="T65" fmla="*/ 58 h 70"/>
                  <a:gd name="T66" fmla="*/ 82 w 132"/>
                  <a:gd name="T67" fmla="*/ 64 h 70"/>
                  <a:gd name="T68" fmla="*/ 98 w 132"/>
                  <a:gd name="T69" fmla="*/ 68 h 70"/>
                  <a:gd name="T70" fmla="*/ 112 w 132"/>
                  <a:gd name="T71" fmla="*/ 70 h 70"/>
                  <a:gd name="T72" fmla="*/ 122 w 132"/>
                  <a:gd name="T73" fmla="*/ 70 h 70"/>
                  <a:gd name="T74" fmla="*/ 130 w 132"/>
                  <a:gd name="T75" fmla="*/ 70 h 70"/>
                  <a:gd name="T76" fmla="*/ 132 w 132"/>
                  <a:gd name="T77" fmla="*/ 68 h 70"/>
                  <a:gd name="T78" fmla="*/ 132 w 132"/>
                  <a:gd name="T79" fmla="*/ 66 h 70"/>
                  <a:gd name="T80" fmla="*/ 132 w 132"/>
                  <a:gd name="T81" fmla="*/ 62 h 70"/>
                  <a:gd name="T82" fmla="*/ 130 w 132"/>
                  <a:gd name="T83" fmla="*/ 58 h 70"/>
                  <a:gd name="T84" fmla="*/ 128 w 132"/>
                  <a:gd name="T85" fmla="*/ 54 h 70"/>
                  <a:gd name="T86" fmla="*/ 128 w 132"/>
                  <a:gd name="T87" fmla="*/ 48 h 70"/>
                  <a:gd name="T88" fmla="*/ 128 w 132"/>
                  <a:gd name="T89" fmla="*/ 46 h 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70">
                    <a:moveTo>
                      <a:pt x="128" y="46"/>
                    </a:moveTo>
                    <a:lnTo>
                      <a:pt x="110" y="46"/>
                    </a:lnTo>
                    <a:lnTo>
                      <a:pt x="104" y="44"/>
                    </a:lnTo>
                    <a:lnTo>
                      <a:pt x="98" y="40"/>
                    </a:lnTo>
                    <a:lnTo>
                      <a:pt x="96" y="40"/>
                    </a:lnTo>
                    <a:lnTo>
                      <a:pt x="94" y="40"/>
                    </a:lnTo>
                    <a:lnTo>
                      <a:pt x="90" y="40"/>
                    </a:lnTo>
                    <a:lnTo>
                      <a:pt x="84" y="38"/>
                    </a:lnTo>
                    <a:lnTo>
                      <a:pt x="80" y="36"/>
                    </a:lnTo>
                    <a:lnTo>
                      <a:pt x="76" y="32"/>
                    </a:lnTo>
                    <a:lnTo>
                      <a:pt x="74" y="30"/>
                    </a:lnTo>
                    <a:lnTo>
                      <a:pt x="62" y="26"/>
                    </a:lnTo>
                    <a:lnTo>
                      <a:pt x="52" y="22"/>
                    </a:lnTo>
                    <a:lnTo>
                      <a:pt x="44" y="16"/>
                    </a:lnTo>
                    <a:lnTo>
                      <a:pt x="34" y="8"/>
                    </a:lnTo>
                    <a:lnTo>
                      <a:pt x="22" y="0"/>
                    </a:lnTo>
                    <a:lnTo>
                      <a:pt x="20" y="0"/>
                    </a:lnTo>
                    <a:lnTo>
                      <a:pt x="18" y="2"/>
                    </a:lnTo>
                    <a:lnTo>
                      <a:pt x="16" y="4"/>
                    </a:lnTo>
                    <a:lnTo>
                      <a:pt x="12" y="4"/>
                    </a:lnTo>
                    <a:lnTo>
                      <a:pt x="6" y="4"/>
                    </a:lnTo>
                    <a:lnTo>
                      <a:pt x="2" y="12"/>
                    </a:lnTo>
                    <a:lnTo>
                      <a:pt x="0" y="22"/>
                    </a:lnTo>
                    <a:lnTo>
                      <a:pt x="2" y="26"/>
                    </a:lnTo>
                    <a:lnTo>
                      <a:pt x="4" y="28"/>
                    </a:lnTo>
                    <a:lnTo>
                      <a:pt x="10" y="32"/>
                    </a:lnTo>
                    <a:lnTo>
                      <a:pt x="32" y="42"/>
                    </a:lnTo>
                    <a:lnTo>
                      <a:pt x="44" y="50"/>
                    </a:lnTo>
                    <a:lnTo>
                      <a:pt x="54" y="54"/>
                    </a:lnTo>
                    <a:lnTo>
                      <a:pt x="64" y="50"/>
                    </a:lnTo>
                    <a:lnTo>
                      <a:pt x="68" y="52"/>
                    </a:lnTo>
                    <a:lnTo>
                      <a:pt x="72" y="52"/>
                    </a:lnTo>
                    <a:lnTo>
                      <a:pt x="78" y="58"/>
                    </a:lnTo>
                    <a:lnTo>
                      <a:pt x="82" y="64"/>
                    </a:lnTo>
                    <a:lnTo>
                      <a:pt x="98" y="68"/>
                    </a:lnTo>
                    <a:lnTo>
                      <a:pt x="112" y="70"/>
                    </a:lnTo>
                    <a:lnTo>
                      <a:pt x="122" y="70"/>
                    </a:lnTo>
                    <a:lnTo>
                      <a:pt x="130" y="70"/>
                    </a:lnTo>
                    <a:lnTo>
                      <a:pt x="132" y="68"/>
                    </a:lnTo>
                    <a:lnTo>
                      <a:pt x="132" y="66"/>
                    </a:lnTo>
                    <a:lnTo>
                      <a:pt x="132" y="62"/>
                    </a:lnTo>
                    <a:lnTo>
                      <a:pt x="130" y="58"/>
                    </a:lnTo>
                    <a:lnTo>
                      <a:pt x="128" y="54"/>
                    </a:lnTo>
                    <a:lnTo>
                      <a:pt x="128" y="48"/>
                    </a:lnTo>
                    <a:lnTo>
                      <a:pt x="128"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3" name="Freeform 23"/>
              <p:cNvSpPr>
                <a:spLocks noChangeAspect="1"/>
              </p:cNvSpPr>
              <p:nvPr/>
            </p:nvSpPr>
            <p:spPr bwMode="gray">
              <a:xfrm>
                <a:off x="3626" y="1460"/>
                <a:ext cx="240" cy="242"/>
              </a:xfrm>
              <a:custGeom>
                <a:avLst/>
                <a:gdLst>
                  <a:gd name="T0" fmla="*/ 230 w 240"/>
                  <a:gd name="T1" fmla="*/ 26 h 242"/>
                  <a:gd name="T2" fmla="*/ 214 w 240"/>
                  <a:gd name="T3" fmla="*/ 22 h 242"/>
                  <a:gd name="T4" fmla="*/ 200 w 240"/>
                  <a:gd name="T5" fmla="*/ 4 h 242"/>
                  <a:gd name="T6" fmla="*/ 174 w 240"/>
                  <a:gd name="T7" fmla="*/ 2 h 242"/>
                  <a:gd name="T8" fmla="*/ 148 w 240"/>
                  <a:gd name="T9" fmla="*/ 6 h 242"/>
                  <a:gd name="T10" fmla="*/ 138 w 240"/>
                  <a:gd name="T11" fmla="*/ 16 h 242"/>
                  <a:gd name="T12" fmla="*/ 146 w 240"/>
                  <a:gd name="T13" fmla="*/ 28 h 242"/>
                  <a:gd name="T14" fmla="*/ 140 w 240"/>
                  <a:gd name="T15" fmla="*/ 48 h 242"/>
                  <a:gd name="T16" fmla="*/ 132 w 240"/>
                  <a:gd name="T17" fmla="*/ 64 h 242"/>
                  <a:gd name="T18" fmla="*/ 126 w 240"/>
                  <a:gd name="T19" fmla="*/ 76 h 242"/>
                  <a:gd name="T20" fmla="*/ 122 w 240"/>
                  <a:gd name="T21" fmla="*/ 88 h 242"/>
                  <a:gd name="T22" fmla="*/ 120 w 240"/>
                  <a:gd name="T23" fmla="*/ 96 h 242"/>
                  <a:gd name="T24" fmla="*/ 104 w 240"/>
                  <a:gd name="T25" fmla="*/ 100 h 242"/>
                  <a:gd name="T26" fmla="*/ 96 w 240"/>
                  <a:gd name="T27" fmla="*/ 108 h 242"/>
                  <a:gd name="T28" fmla="*/ 82 w 240"/>
                  <a:gd name="T29" fmla="*/ 112 h 242"/>
                  <a:gd name="T30" fmla="*/ 84 w 240"/>
                  <a:gd name="T31" fmla="*/ 126 h 242"/>
                  <a:gd name="T32" fmla="*/ 68 w 240"/>
                  <a:gd name="T33" fmla="*/ 136 h 242"/>
                  <a:gd name="T34" fmla="*/ 34 w 240"/>
                  <a:gd name="T35" fmla="*/ 138 h 242"/>
                  <a:gd name="T36" fmla="*/ 0 w 240"/>
                  <a:gd name="T37" fmla="*/ 134 h 242"/>
                  <a:gd name="T38" fmla="*/ 18 w 240"/>
                  <a:gd name="T39" fmla="*/ 148 h 242"/>
                  <a:gd name="T40" fmla="*/ 32 w 240"/>
                  <a:gd name="T41" fmla="*/ 156 h 242"/>
                  <a:gd name="T42" fmla="*/ 42 w 240"/>
                  <a:gd name="T43" fmla="*/ 174 h 242"/>
                  <a:gd name="T44" fmla="*/ 40 w 240"/>
                  <a:gd name="T45" fmla="*/ 184 h 242"/>
                  <a:gd name="T46" fmla="*/ 24 w 240"/>
                  <a:gd name="T47" fmla="*/ 198 h 242"/>
                  <a:gd name="T48" fmla="*/ 30 w 240"/>
                  <a:gd name="T49" fmla="*/ 216 h 242"/>
                  <a:gd name="T50" fmla="*/ 72 w 240"/>
                  <a:gd name="T51" fmla="*/ 218 h 242"/>
                  <a:gd name="T52" fmla="*/ 104 w 240"/>
                  <a:gd name="T53" fmla="*/ 208 h 242"/>
                  <a:gd name="T54" fmla="*/ 118 w 240"/>
                  <a:gd name="T55" fmla="*/ 234 h 242"/>
                  <a:gd name="T56" fmla="*/ 136 w 240"/>
                  <a:gd name="T57" fmla="*/ 242 h 242"/>
                  <a:gd name="T58" fmla="*/ 140 w 240"/>
                  <a:gd name="T59" fmla="*/ 232 h 242"/>
                  <a:gd name="T60" fmla="*/ 152 w 240"/>
                  <a:gd name="T61" fmla="*/ 234 h 242"/>
                  <a:gd name="T62" fmla="*/ 172 w 240"/>
                  <a:gd name="T63" fmla="*/ 230 h 242"/>
                  <a:gd name="T64" fmla="*/ 168 w 240"/>
                  <a:gd name="T65" fmla="*/ 214 h 242"/>
                  <a:gd name="T66" fmla="*/ 156 w 240"/>
                  <a:gd name="T67" fmla="*/ 200 h 242"/>
                  <a:gd name="T68" fmla="*/ 150 w 240"/>
                  <a:gd name="T69" fmla="*/ 190 h 242"/>
                  <a:gd name="T70" fmla="*/ 146 w 240"/>
                  <a:gd name="T71" fmla="*/ 178 h 242"/>
                  <a:gd name="T72" fmla="*/ 158 w 240"/>
                  <a:gd name="T73" fmla="*/ 164 h 242"/>
                  <a:gd name="T74" fmla="*/ 170 w 240"/>
                  <a:gd name="T75" fmla="*/ 168 h 242"/>
                  <a:gd name="T76" fmla="*/ 188 w 240"/>
                  <a:gd name="T77" fmla="*/ 146 h 242"/>
                  <a:gd name="T78" fmla="*/ 198 w 240"/>
                  <a:gd name="T79" fmla="*/ 126 h 242"/>
                  <a:gd name="T80" fmla="*/ 208 w 240"/>
                  <a:gd name="T81" fmla="*/ 110 h 242"/>
                  <a:gd name="T82" fmla="*/ 214 w 240"/>
                  <a:gd name="T83" fmla="*/ 90 h 242"/>
                  <a:gd name="T84" fmla="*/ 208 w 240"/>
                  <a:gd name="T85" fmla="*/ 80 h 242"/>
                  <a:gd name="T86" fmla="*/ 188 w 240"/>
                  <a:gd name="T87" fmla="*/ 56 h 242"/>
                  <a:gd name="T88" fmla="*/ 190 w 240"/>
                  <a:gd name="T89" fmla="*/ 44 h 242"/>
                  <a:gd name="T90" fmla="*/ 202 w 240"/>
                  <a:gd name="T91" fmla="*/ 44 h 242"/>
                  <a:gd name="T92" fmla="*/ 216 w 240"/>
                  <a:gd name="T93" fmla="*/ 44 h 242"/>
                  <a:gd name="T94" fmla="*/ 238 w 240"/>
                  <a:gd name="T95" fmla="*/ 28 h 2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0" h="242">
                    <a:moveTo>
                      <a:pt x="238" y="28"/>
                    </a:moveTo>
                    <a:lnTo>
                      <a:pt x="234" y="26"/>
                    </a:lnTo>
                    <a:lnTo>
                      <a:pt x="230" y="26"/>
                    </a:lnTo>
                    <a:lnTo>
                      <a:pt x="224" y="24"/>
                    </a:lnTo>
                    <a:lnTo>
                      <a:pt x="218" y="24"/>
                    </a:lnTo>
                    <a:lnTo>
                      <a:pt x="214" y="22"/>
                    </a:lnTo>
                    <a:lnTo>
                      <a:pt x="210" y="18"/>
                    </a:lnTo>
                    <a:lnTo>
                      <a:pt x="206" y="10"/>
                    </a:lnTo>
                    <a:lnTo>
                      <a:pt x="200" y="4"/>
                    </a:lnTo>
                    <a:lnTo>
                      <a:pt x="192" y="0"/>
                    </a:lnTo>
                    <a:lnTo>
                      <a:pt x="184" y="0"/>
                    </a:lnTo>
                    <a:lnTo>
                      <a:pt x="174" y="2"/>
                    </a:lnTo>
                    <a:lnTo>
                      <a:pt x="164" y="2"/>
                    </a:lnTo>
                    <a:lnTo>
                      <a:pt x="154" y="4"/>
                    </a:lnTo>
                    <a:lnTo>
                      <a:pt x="148" y="6"/>
                    </a:lnTo>
                    <a:lnTo>
                      <a:pt x="142" y="8"/>
                    </a:lnTo>
                    <a:lnTo>
                      <a:pt x="140" y="12"/>
                    </a:lnTo>
                    <a:lnTo>
                      <a:pt x="138" y="16"/>
                    </a:lnTo>
                    <a:lnTo>
                      <a:pt x="140" y="20"/>
                    </a:lnTo>
                    <a:lnTo>
                      <a:pt x="142" y="24"/>
                    </a:lnTo>
                    <a:lnTo>
                      <a:pt x="146" y="28"/>
                    </a:lnTo>
                    <a:lnTo>
                      <a:pt x="148" y="34"/>
                    </a:lnTo>
                    <a:lnTo>
                      <a:pt x="146" y="40"/>
                    </a:lnTo>
                    <a:lnTo>
                      <a:pt x="140" y="48"/>
                    </a:lnTo>
                    <a:lnTo>
                      <a:pt x="136" y="54"/>
                    </a:lnTo>
                    <a:lnTo>
                      <a:pt x="132" y="60"/>
                    </a:lnTo>
                    <a:lnTo>
                      <a:pt x="132" y="64"/>
                    </a:lnTo>
                    <a:lnTo>
                      <a:pt x="132" y="68"/>
                    </a:lnTo>
                    <a:lnTo>
                      <a:pt x="132" y="70"/>
                    </a:lnTo>
                    <a:lnTo>
                      <a:pt x="126" y="76"/>
                    </a:lnTo>
                    <a:lnTo>
                      <a:pt x="124" y="80"/>
                    </a:lnTo>
                    <a:lnTo>
                      <a:pt x="122" y="84"/>
                    </a:lnTo>
                    <a:lnTo>
                      <a:pt x="122" y="88"/>
                    </a:lnTo>
                    <a:lnTo>
                      <a:pt x="126" y="90"/>
                    </a:lnTo>
                    <a:lnTo>
                      <a:pt x="124" y="94"/>
                    </a:lnTo>
                    <a:lnTo>
                      <a:pt x="120" y="96"/>
                    </a:lnTo>
                    <a:lnTo>
                      <a:pt x="114" y="96"/>
                    </a:lnTo>
                    <a:lnTo>
                      <a:pt x="106" y="96"/>
                    </a:lnTo>
                    <a:lnTo>
                      <a:pt x="104" y="100"/>
                    </a:lnTo>
                    <a:lnTo>
                      <a:pt x="100" y="104"/>
                    </a:lnTo>
                    <a:lnTo>
                      <a:pt x="98" y="106"/>
                    </a:lnTo>
                    <a:lnTo>
                      <a:pt x="96" y="108"/>
                    </a:lnTo>
                    <a:lnTo>
                      <a:pt x="90" y="108"/>
                    </a:lnTo>
                    <a:lnTo>
                      <a:pt x="86" y="108"/>
                    </a:lnTo>
                    <a:lnTo>
                      <a:pt x="82" y="112"/>
                    </a:lnTo>
                    <a:lnTo>
                      <a:pt x="80" y="116"/>
                    </a:lnTo>
                    <a:lnTo>
                      <a:pt x="82" y="120"/>
                    </a:lnTo>
                    <a:lnTo>
                      <a:pt x="84" y="126"/>
                    </a:lnTo>
                    <a:lnTo>
                      <a:pt x="84" y="128"/>
                    </a:lnTo>
                    <a:lnTo>
                      <a:pt x="80" y="132"/>
                    </a:lnTo>
                    <a:lnTo>
                      <a:pt x="68" y="136"/>
                    </a:lnTo>
                    <a:lnTo>
                      <a:pt x="54" y="138"/>
                    </a:lnTo>
                    <a:lnTo>
                      <a:pt x="44" y="138"/>
                    </a:lnTo>
                    <a:lnTo>
                      <a:pt x="34" y="138"/>
                    </a:lnTo>
                    <a:lnTo>
                      <a:pt x="24" y="136"/>
                    </a:lnTo>
                    <a:lnTo>
                      <a:pt x="12" y="136"/>
                    </a:lnTo>
                    <a:lnTo>
                      <a:pt x="0" y="134"/>
                    </a:lnTo>
                    <a:lnTo>
                      <a:pt x="6" y="136"/>
                    </a:lnTo>
                    <a:lnTo>
                      <a:pt x="12" y="140"/>
                    </a:lnTo>
                    <a:lnTo>
                      <a:pt x="18" y="148"/>
                    </a:lnTo>
                    <a:lnTo>
                      <a:pt x="24" y="154"/>
                    </a:lnTo>
                    <a:lnTo>
                      <a:pt x="28" y="154"/>
                    </a:lnTo>
                    <a:lnTo>
                      <a:pt x="32" y="156"/>
                    </a:lnTo>
                    <a:lnTo>
                      <a:pt x="34" y="162"/>
                    </a:lnTo>
                    <a:lnTo>
                      <a:pt x="36" y="170"/>
                    </a:lnTo>
                    <a:lnTo>
                      <a:pt x="42" y="174"/>
                    </a:lnTo>
                    <a:lnTo>
                      <a:pt x="46" y="178"/>
                    </a:lnTo>
                    <a:lnTo>
                      <a:pt x="44" y="182"/>
                    </a:lnTo>
                    <a:lnTo>
                      <a:pt x="40" y="184"/>
                    </a:lnTo>
                    <a:lnTo>
                      <a:pt x="30" y="190"/>
                    </a:lnTo>
                    <a:lnTo>
                      <a:pt x="26" y="192"/>
                    </a:lnTo>
                    <a:lnTo>
                      <a:pt x="24" y="198"/>
                    </a:lnTo>
                    <a:lnTo>
                      <a:pt x="22" y="202"/>
                    </a:lnTo>
                    <a:lnTo>
                      <a:pt x="22" y="210"/>
                    </a:lnTo>
                    <a:lnTo>
                      <a:pt x="30" y="216"/>
                    </a:lnTo>
                    <a:lnTo>
                      <a:pt x="34" y="216"/>
                    </a:lnTo>
                    <a:lnTo>
                      <a:pt x="42" y="218"/>
                    </a:lnTo>
                    <a:lnTo>
                      <a:pt x="72" y="218"/>
                    </a:lnTo>
                    <a:lnTo>
                      <a:pt x="80" y="216"/>
                    </a:lnTo>
                    <a:lnTo>
                      <a:pt x="88" y="214"/>
                    </a:lnTo>
                    <a:lnTo>
                      <a:pt x="104" y="208"/>
                    </a:lnTo>
                    <a:lnTo>
                      <a:pt x="108" y="220"/>
                    </a:lnTo>
                    <a:lnTo>
                      <a:pt x="114" y="230"/>
                    </a:lnTo>
                    <a:lnTo>
                      <a:pt x="118" y="234"/>
                    </a:lnTo>
                    <a:lnTo>
                      <a:pt x="122" y="238"/>
                    </a:lnTo>
                    <a:lnTo>
                      <a:pt x="128" y="240"/>
                    </a:lnTo>
                    <a:lnTo>
                      <a:pt x="136" y="242"/>
                    </a:lnTo>
                    <a:lnTo>
                      <a:pt x="136" y="236"/>
                    </a:lnTo>
                    <a:lnTo>
                      <a:pt x="138" y="234"/>
                    </a:lnTo>
                    <a:lnTo>
                      <a:pt x="140" y="232"/>
                    </a:lnTo>
                    <a:lnTo>
                      <a:pt x="144" y="232"/>
                    </a:lnTo>
                    <a:lnTo>
                      <a:pt x="148" y="232"/>
                    </a:lnTo>
                    <a:lnTo>
                      <a:pt x="152" y="234"/>
                    </a:lnTo>
                    <a:lnTo>
                      <a:pt x="156" y="236"/>
                    </a:lnTo>
                    <a:lnTo>
                      <a:pt x="166" y="234"/>
                    </a:lnTo>
                    <a:lnTo>
                      <a:pt x="172" y="230"/>
                    </a:lnTo>
                    <a:lnTo>
                      <a:pt x="174" y="226"/>
                    </a:lnTo>
                    <a:lnTo>
                      <a:pt x="172" y="218"/>
                    </a:lnTo>
                    <a:lnTo>
                      <a:pt x="168" y="214"/>
                    </a:lnTo>
                    <a:lnTo>
                      <a:pt x="160" y="206"/>
                    </a:lnTo>
                    <a:lnTo>
                      <a:pt x="158" y="204"/>
                    </a:lnTo>
                    <a:lnTo>
                      <a:pt x="156" y="200"/>
                    </a:lnTo>
                    <a:lnTo>
                      <a:pt x="156" y="192"/>
                    </a:lnTo>
                    <a:lnTo>
                      <a:pt x="154" y="190"/>
                    </a:lnTo>
                    <a:lnTo>
                      <a:pt x="150" y="190"/>
                    </a:lnTo>
                    <a:lnTo>
                      <a:pt x="146" y="186"/>
                    </a:lnTo>
                    <a:lnTo>
                      <a:pt x="144" y="182"/>
                    </a:lnTo>
                    <a:lnTo>
                      <a:pt x="146" y="178"/>
                    </a:lnTo>
                    <a:lnTo>
                      <a:pt x="150" y="172"/>
                    </a:lnTo>
                    <a:lnTo>
                      <a:pt x="154" y="166"/>
                    </a:lnTo>
                    <a:lnTo>
                      <a:pt x="158" y="164"/>
                    </a:lnTo>
                    <a:lnTo>
                      <a:pt x="162" y="166"/>
                    </a:lnTo>
                    <a:lnTo>
                      <a:pt x="166" y="168"/>
                    </a:lnTo>
                    <a:lnTo>
                      <a:pt x="170" y="168"/>
                    </a:lnTo>
                    <a:lnTo>
                      <a:pt x="174" y="164"/>
                    </a:lnTo>
                    <a:lnTo>
                      <a:pt x="180" y="158"/>
                    </a:lnTo>
                    <a:lnTo>
                      <a:pt x="188" y="146"/>
                    </a:lnTo>
                    <a:lnTo>
                      <a:pt x="192" y="140"/>
                    </a:lnTo>
                    <a:lnTo>
                      <a:pt x="194" y="132"/>
                    </a:lnTo>
                    <a:lnTo>
                      <a:pt x="198" y="126"/>
                    </a:lnTo>
                    <a:lnTo>
                      <a:pt x="202" y="120"/>
                    </a:lnTo>
                    <a:lnTo>
                      <a:pt x="204" y="114"/>
                    </a:lnTo>
                    <a:lnTo>
                      <a:pt x="208" y="110"/>
                    </a:lnTo>
                    <a:lnTo>
                      <a:pt x="208" y="96"/>
                    </a:lnTo>
                    <a:lnTo>
                      <a:pt x="210" y="92"/>
                    </a:lnTo>
                    <a:lnTo>
                      <a:pt x="214" y="90"/>
                    </a:lnTo>
                    <a:lnTo>
                      <a:pt x="214" y="88"/>
                    </a:lnTo>
                    <a:lnTo>
                      <a:pt x="216" y="84"/>
                    </a:lnTo>
                    <a:lnTo>
                      <a:pt x="208" y="80"/>
                    </a:lnTo>
                    <a:lnTo>
                      <a:pt x="198" y="72"/>
                    </a:lnTo>
                    <a:lnTo>
                      <a:pt x="190" y="60"/>
                    </a:lnTo>
                    <a:lnTo>
                      <a:pt x="188" y="56"/>
                    </a:lnTo>
                    <a:lnTo>
                      <a:pt x="188" y="52"/>
                    </a:lnTo>
                    <a:lnTo>
                      <a:pt x="186" y="50"/>
                    </a:lnTo>
                    <a:lnTo>
                      <a:pt x="190" y="44"/>
                    </a:lnTo>
                    <a:lnTo>
                      <a:pt x="194" y="40"/>
                    </a:lnTo>
                    <a:lnTo>
                      <a:pt x="198" y="42"/>
                    </a:lnTo>
                    <a:lnTo>
                      <a:pt x="202" y="44"/>
                    </a:lnTo>
                    <a:lnTo>
                      <a:pt x="204" y="44"/>
                    </a:lnTo>
                    <a:lnTo>
                      <a:pt x="208" y="46"/>
                    </a:lnTo>
                    <a:lnTo>
                      <a:pt x="216" y="44"/>
                    </a:lnTo>
                    <a:lnTo>
                      <a:pt x="224" y="40"/>
                    </a:lnTo>
                    <a:lnTo>
                      <a:pt x="240" y="28"/>
                    </a:lnTo>
                    <a:lnTo>
                      <a:pt x="238"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4" name="Freeform 24"/>
              <p:cNvSpPr>
                <a:spLocks noChangeAspect="1"/>
              </p:cNvSpPr>
              <p:nvPr/>
            </p:nvSpPr>
            <p:spPr bwMode="gray">
              <a:xfrm>
                <a:off x="3610" y="1430"/>
                <a:ext cx="200" cy="168"/>
              </a:xfrm>
              <a:custGeom>
                <a:avLst/>
                <a:gdLst>
                  <a:gd name="T0" fmla="*/ 174 w 200"/>
                  <a:gd name="T1" fmla="*/ 26 h 168"/>
                  <a:gd name="T2" fmla="*/ 160 w 200"/>
                  <a:gd name="T3" fmla="*/ 28 h 168"/>
                  <a:gd name="T4" fmla="*/ 152 w 200"/>
                  <a:gd name="T5" fmla="*/ 24 h 168"/>
                  <a:gd name="T6" fmla="*/ 144 w 200"/>
                  <a:gd name="T7" fmla="*/ 8 h 168"/>
                  <a:gd name="T8" fmla="*/ 136 w 200"/>
                  <a:gd name="T9" fmla="*/ 0 h 168"/>
                  <a:gd name="T10" fmla="*/ 122 w 200"/>
                  <a:gd name="T11" fmla="*/ 16 h 168"/>
                  <a:gd name="T12" fmla="*/ 108 w 200"/>
                  <a:gd name="T13" fmla="*/ 26 h 168"/>
                  <a:gd name="T14" fmla="*/ 74 w 200"/>
                  <a:gd name="T15" fmla="*/ 28 h 168"/>
                  <a:gd name="T16" fmla="*/ 46 w 200"/>
                  <a:gd name="T17" fmla="*/ 42 h 168"/>
                  <a:gd name="T18" fmla="*/ 36 w 200"/>
                  <a:gd name="T19" fmla="*/ 54 h 168"/>
                  <a:gd name="T20" fmla="*/ 24 w 200"/>
                  <a:gd name="T21" fmla="*/ 58 h 168"/>
                  <a:gd name="T22" fmla="*/ 12 w 200"/>
                  <a:gd name="T23" fmla="*/ 56 h 168"/>
                  <a:gd name="T24" fmla="*/ 4 w 200"/>
                  <a:gd name="T25" fmla="*/ 58 h 168"/>
                  <a:gd name="T26" fmla="*/ 4 w 200"/>
                  <a:gd name="T27" fmla="*/ 56 h 168"/>
                  <a:gd name="T28" fmla="*/ 0 w 200"/>
                  <a:gd name="T29" fmla="*/ 84 h 168"/>
                  <a:gd name="T30" fmla="*/ 4 w 200"/>
                  <a:gd name="T31" fmla="*/ 104 h 168"/>
                  <a:gd name="T32" fmla="*/ 10 w 200"/>
                  <a:gd name="T33" fmla="*/ 122 h 168"/>
                  <a:gd name="T34" fmla="*/ 18 w 200"/>
                  <a:gd name="T35" fmla="*/ 130 h 168"/>
                  <a:gd name="T36" fmla="*/ 26 w 200"/>
                  <a:gd name="T37" fmla="*/ 136 h 168"/>
                  <a:gd name="T38" fmla="*/ 18 w 200"/>
                  <a:gd name="T39" fmla="*/ 146 h 168"/>
                  <a:gd name="T40" fmla="*/ 12 w 200"/>
                  <a:gd name="T41" fmla="*/ 156 h 168"/>
                  <a:gd name="T42" fmla="*/ 12 w 200"/>
                  <a:gd name="T43" fmla="*/ 162 h 168"/>
                  <a:gd name="T44" fmla="*/ 28 w 200"/>
                  <a:gd name="T45" fmla="*/ 166 h 168"/>
                  <a:gd name="T46" fmla="*/ 50 w 200"/>
                  <a:gd name="T47" fmla="*/ 168 h 168"/>
                  <a:gd name="T48" fmla="*/ 70 w 200"/>
                  <a:gd name="T49" fmla="*/ 168 h 168"/>
                  <a:gd name="T50" fmla="*/ 96 w 200"/>
                  <a:gd name="T51" fmla="*/ 162 h 168"/>
                  <a:gd name="T52" fmla="*/ 100 w 200"/>
                  <a:gd name="T53" fmla="*/ 156 h 168"/>
                  <a:gd name="T54" fmla="*/ 96 w 200"/>
                  <a:gd name="T55" fmla="*/ 146 h 168"/>
                  <a:gd name="T56" fmla="*/ 102 w 200"/>
                  <a:gd name="T57" fmla="*/ 138 h 168"/>
                  <a:gd name="T58" fmla="*/ 112 w 200"/>
                  <a:gd name="T59" fmla="*/ 138 h 168"/>
                  <a:gd name="T60" fmla="*/ 116 w 200"/>
                  <a:gd name="T61" fmla="*/ 134 h 168"/>
                  <a:gd name="T62" fmla="*/ 122 w 200"/>
                  <a:gd name="T63" fmla="*/ 126 h 168"/>
                  <a:gd name="T64" fmla="*/ 136 w 200"/>
                  <a:gd name="T65" fmla="*/ 126 h 168"/>
                  <a:gd name="T66" fmla="*/ 142 w 200"/>
                  <a:gd name="T67" fmla="*/ 120 h 168"/>
                  <a:gd name="T68" fmla="*/ 138 w 200"/>
                  <a:gd name="T69" fmla="*/ 114 h 168"/>
                  <a:gd name="T70" fmla="*/ 142 w 200"/>
                  <a:gd name="T71" fmla="*/ 106 h 168"/>
                  <a:gd name="T72" fmla="*/ 148 w 200"/>
                  <a:gd name="T73" fmla="*/ 98 h 168"/>
                  <a:gd name="T74" fmla="*/ 148 w 200"/>
                  <a:gd name="T75" fmla="*/ 90 h 168"/>
                  <a:gd name="T76" fmla="*/ 156 w 200"/>
                  <a:gd name="T77" fmla="*/ 78 h 168"/>
                  <a:gd name="T78" fmla="*/ 164 w 200"/>
                  <a:gd name="T79" fmla="*/ 64 h 168"/>
                  <a:gd name="T80" fmla="*/ 158 w 200"/>
                  <a:gd name="T81" fmla="*/ 54 h 168"/>
                  <a:gd name="T82" fmla="*/ 154 w 200"/>
                  <a:gd name="T83" fmla="*/ 46 h 168"/>
                  <a:gd name="T84" fmla="*/ 158 w 200"/>
                  <a:gd name="T85" fmla="*/ 38 h 168"/>
                  <a:gd name="T86" fmla="*/ 170 w 200"/>
                  <a:gd name="T87" fmla="*/ 34 h 168"/>
                  <a:gd name="T88" fmla="*/ 190 w 200"/>
                  <a:gd name="T89" fmla="*/ 32 h 168"/>
                  <a:gd name="T90" fmla="*/ 200 w 200"/>
                  <a:gd name="T91" fmla="*/ 28 h 168"/>
                  <a:gd name="T92" fmla="*/ 184 w 200"/>
                  <a:gd name="T93" fmla="*/ 22 h 16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0" h="168">
                    <a:moveTo>
                      <a:pt x="184" y="22"/>
                    </a:moveTo>
                    <a:lnTo>
                      <a:pt x="174" y="26"/>
                    </a:lnTo>
                    <a:lnTo>
                      <a:pt x="168" y="26"/>
                    </a:lnTo>
                    <a:lnTo>
                      <a:pt x="160" y="28"/>
                    </a:lnTo>
                    <a:lnTo>
                      <a:pt x="156" y="26"/>
                    </a:lnTo>
                    <a:lnTo>
                      <a:pt x="152" y="24"/>
                    </a:lnTo>
                    <a:lnTo>
                      <a:pt x="148" y="18"/>
                    </a:lnTo>
                    <a:lnTo>
                      <a:pt x="144" y="8"/>
                    </a:lnTo>
                    <a:lnTo>
                      <a:pt x="142" y="0"/>
                    </a:lnTo>
                    <a:lnTo>
                      <a:pt x="136" y="0"/>
                    </a:lnTo>
                    <a:lnTo>
                      <a:pt x="130" y="6"/>
                    </a:lnTo>
                    <a:lnTo>
                      <a:pt x="122" y="16"/>
                    </a:lnTo>
                    <a:lnTo>
                      <a:pt x="114" y="24"/>
                    </a:lnTo>
                    <a:lnTo>
                      <a:pt x="108" y="26"/>
                    </a:lnTo>
                    <a:lnTo>
                      <a:pt x="102" y="28"/>
                    </a:lnTo>
                    <a:lnTo>
                      <a:pt x="74" y="28"/>
                    </a:lnTo>
                    <a:lnTo>
                      <a:pt x="60" y="20"/>
                    </a:lnTo>
                    <a:lnTo>
                      <a:pt x="46" y="42"/>
                    </a:lnTo>
                    <a:lnTo>
                      <a:pt x="40" y="50"/>
                    </a:lnTo>
                    <a:lnTo>
                      <a:pt x="36" y="54"/>
                    </a:lnTo>
                    <a:lnTo>
                      <a:pt x="30" y="56"/>
                    </a:lnTo>
                    <a:lnTo>
                      <a:pt x="24" y="58"/>
                    </a:lnTo>
                    <a:lnTo>
                      <a:pt x="16" y="56"/>
                    </a:lnTo>
                    <a:lnTo>
                      <a:pt x="12" y="56"/>
                    </a:lnTo>
                    <a:lnTo>
                      <a:pt x="10" y="56"/>
                    </a:lnTo>
                    <a:lnTo>
                      <a:pt x="4" y="58"/>
                    </a:lnTo>
                    <a:lnTo>
                      <a:pt x="4" y="50"/>
                    </a:lnTo>
                    <a:lnTo>
                      <a:pt x="4" y="56"/>
                    </a:lnTo>
                    <a:lnTo>
                      <a:pt x="0" y="72"/>
                    </a:lnTo>
                    <a:lnTo>
                      <a:pt x="0" y="84"/>
                    </a:lnTo>
                    <a:lnTo>
                      <a:pt x="0" y="92"/>
                    </a:lnTo>
                    <a:lnTo>
                      <a:pt x="4" y="104"/>
                    </a:lnTo>
                    <a:lnTo>
                      <a:pt x="8" y="116"/>
                    </a:lnTo>
                    <a:lnTo>
                      <a:pt x="10" y="122"/>
                    </a:lnTo>
                    <a:lnTo>
                      <a:pt x="12" y="126"/>
                    </a:lnTo>
                    <a:lnTo>
                      <a:pt x="18" y="130"/>
                    </a:lnTo>
                    <a:lnTo>
                      <a:pt x="26" y="132"/>
                    </a:lnTo>
                    <a:lnTo>
                      <a:pt x="26" y="136"/>
                    </a:lnTo>
                    <a:lnTo>
                      <a:pt x="24" y="138"/>
                    </a:lnTo>
                    <a:lnTo>
                      <a:pt x="18" y="146"/>
                    </a:lnTo>
                    <a:lnTo>
                      <a:pt x="14" y="152"/>
                    </a:lnTo>
                    <a:lnTo>
                      <a:pt x="12" y="156"/>
                    </a:lnTo>
                    <a:lnTo>
                      <a:pt x="12" y="160"/>
                    </a:lnTo>
                    <a:lnTo>
                      <a:pt x="12" y="162"/>
                    </a:lnTo>
                    <a:lnTo>
                      <a:pt x="16" y="164"/>
                    </a:lnTo>
                    <a:lnTo>
                      <a:pt x="28" y="166"/>
                    </a:lnTo>
                    <a:lnTo>
                      <a:pt x="40" y="166"/>
                    </a:lnTo>
                    <a:lnTo>
                      <a:pt x="50" y="168"/>
                    </a:lnTo>
                    <a:lnTo>
                      <a:pt x="60" y="168"/>
                    </a:lnTo>
                    <a:lnTo>
                      <a:pt x="70" y="168"/>
                    </a:lnTo>
                    <a:lnTo>
                      <a:pt x="84" y="166"/>
                    </a:lnTo>
                    <a:lnTo>
                      <a:pt x="96" y="162"/>
                    </a:lnTo>
                    <a:lnTo>
                      <a:pt x="100" y="158"/>
                    </a:lnTo>
                    <a:lnTo>
                      <a:pt x="100" y="156"/>
                    </a:lnTo>
                    <a:lnTo>
                      <a:pt x="98" y="150"/>
                    </a:lnTo>
                    <a:lnTo>
                      <a:pt x="96" y="146"/>
                    </a:lnTo>
                    <a:lnTo>
                      <a:pt x="98" y="142"/>
                    </a:lnTo>
                    <a:lnTo>
                      <a:pt x="102" y="138"/>
                    </a:lnTo>
                    <a:lnTo>
                      <a:pt x="106" y="138"/>
                    </a:lnTo>
                    <a:lnTo>
                      <a:pt x="112" y="138"/>
                    </a:lnTo>
                    <a:lnTo>
                      <a:pt x="114" y="136"/>
                    </a:lnTo>
                    <a:lnTo>
                      <a:pt x="116" y="134"/>
                    </a:lnTo>
                    <a:lnTo>
                      <a:pt x="120" y="130"/>
                    </a:lnTo>
                    <a:lnTo>
                      <a:pt x="122" y="126"/>
                    </a:lnTo>
                    <a:lnTo>
                      <a:pt x="130" y="126"/>
                    </a:lnTo>
                    <a:lnTo>
                      <a:pt x="136" y="126"/>
                    </a:lnTo>
                    <a:lnTo>
                      <a:pt x="140" y="124"/>
                    </a:lnTo>
                    <a:lnTo>
                      <a:pt x="142" y="120"/>
                    </a:lnTo>
                    <a:lnTo>
                      <a:pt x="138" y="118"/>
                    </a:lnTo>
                    <a:lnTo>
                      <a:pt x="138" y="114"/>
                    </a:lnTo>
                    <a:lnTo>
                      <a:pt x="140" y="110"/>
                    </a:lnTo>
                    <a:lnTo>
                      <a:pt x="142" y="106"/>
                    </a:lnTo>
                    <a:lnTo>
                      <a:pt x="148" y="100"/>
                    </a:lnTo>
                    <a:lnTo>
                      <a:pt x="148" y="98"/>
                    </a:lnTo>
                    <a:lnTo>
                      <a:pt x="148" y="94"/>
                    </a:lnTo>
                    <a:lnTo>
                      <a:pt x="148" y="90"/>
                    </a:lnTo>
                    <a:lnTo>
                      <a:pt x="152" y="84"/>
                    </a:lnTo>
                    <a:lnTo>
                      <a:pt x="156" y="78"/>
                    </a:lnTo>
                    <a:lnTo>
                      <a:pt x="162" y="70"/>
                    </a:lnTo>
                    <a:lnTo>
                      <a:pt x="164" y="64"/>
                    </a:lnTo>
                    <a:lnTo>
                      <a:pt x="162" y="58"/>
                    </a:lnTo>
                    <a:lnTo>
                      <a:pt x="158" y="54"/>
                    </a:lnTo>
                    <a:lnTo>
                      <a:pt x="156" y="50"/>
                    </a:lnTo>
                    <a:lnTo>
                      <a:pt x="154" y="46"/>
                    </a:lnTo>
                    <a:lnTo>
                      <a:pt x="156" y="42"/>
                    </a:lnTo>
                    <a:lnTo>
                      <a:pt x="158" y="38"/>
                    </a:lnTo>
                    <a:lnTo>
                      <a:pt x="164" y="36"/>
                    </a:lnTo>
                    <a:lnTo>
                      <a:pt x="170" y="34"/>
                    </a:lnTo>
                    <a:lnTo>
                      <a:pt x="180" y="32"/>
                    </a:lnTo>
                    <a:lnTo>
                      <a:pt x="190" y="32"/>
                    </a:lnTo>
                    <a:lnTo>
                      <a:pt x="200" y="30"/>
                    </a:lnTo>
                    <a:lnTo>
                      <a:pt x="200" y="28"/>
                    </a:lnTo>
                    <a:lnTo>
                      <a:pt x="192" y="26"/>
                    </a:lnTo>
                    <a:lnTo>
                      <a:pt x="184"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5" name="Freeform 25"/>
              <p:cNvSpPr>
                <a:spLocks noChangeAspect="1"/>
              </p:cNvSpPr>
              <p:nvPr/>
            </p:nvSpPr>
            <p:spPr bwMode="gray">
              <a:xfrm>
                <a:off x="3916" y="1188"/>
                <a:ext cx="482" cy="186"/>
              </a:xfrm>
              <a:custGeom>
                <a:avLst/>
                <a:gdLst>
                  <a:gd name="T0" fmla="*/ 4 w 482"/>
                  <a:gd name="T1" fmla="*/ 56 h 186"/>
                  <a:gd name="T2" fmla="*/ 12 w 482"/>
                  <a:gd name="T3" fmla="*/ 64 h 186"/>
                  <a:gd name="T4" fmla="*/ 34 w 482"/>
                  <a:gd name="T5" fmla="*/ 72 h 186"/>
                  <a:gd name="T6" fmla="*/ 48 w 482"/>
                  <a:gd name="T7" fmla="*/ 78 h 186"/>
                  <a:gd name="T8" fmla="*/ 64 w 482"/>
                  <a:gd name="T9" fmla="*/ 92 h 186"/>
                  <a:gd name="T10" fmla="*/ 72 w 482"/>
                  <a:gd name="T11" fmla="*/ 114 h 186"/>
                  <a:gd name="T12" fmla="*/ 80 w 482"/>
                  <a:gd name="T13" fmla="*/ 126 h 186"/>
                  <a:gd name="T14" fmla="*/ 118 w 482"/>
                  <a:gd name="T15" fmla="*/ 130 h 186"/>
                  <a:gd name="T16" fmla="*/ 138 w 482"/>
                  <a:gd name="T17" fmla="*/ 134 h 186"/>
                  <a:gd name="T18" fmla="*/ 156 w 482"/>
                  <a:gd name="T19" fmla="*/ 146 h 186"/>
                  <a:gd name="T20" fmla="*/ 172 w 482"/>
                  <a:gd name="T21" fmla="*/ 162 h 186"/>
                  <a:gd name="T22" fmla="*/ 214 w 482"/>
                  <a:gd name="T23" fmla="*/ 166 h 186"/>
                  <a:gd name="T24" fmla="*/ 258 w 482"/>
                  <a:gd name="T25" fmla="*/ 168 h 186"/>
                  <a:gd name="T26" fmla="*/ 280 w 482"/>
                  <a:gd name="T27" fmla="*/ 180 h 186"/>
                  <a:gd name="T28" fmla="*/ 310 w 482"/>
                  <a:gd name="T29" fmla="*/ 186 h 186"/>
                  <a:gd name="T30" fmla="*/ 324 w 482"/>
                  <a:gd name="T31" fmla="*/ 180 h 186"/>
                  <a:gd name="T32" fmla="*/ 362 w 482"/>
                  <a:gd name="T33" fmla="*/ 172 h 186"/>
                  <a:gd name="T34" fmla="*/ 384 w 482"/>
                  <a:gd name="T35" fmla="*/ 162 h 186"/>
                  <a:gd name="T36" fmla="*/ 396 w 482"/>
                  <a:gd name="T37" fmla="*/ 150 h 186"/>
                  <a:gd name="T38" fmla="*/ 396 w 482"/>
                  <a:gd name="T39" fmla="*/ 142 h 186"/>
                  <a:gd name="T40" fmla="*/ 390 w 482"/>
                  <a:gd name="T41" fmla="*/ 138 h 186"/>
                  <a:gd name="T42" fmla="*/ 382 w 482"/>
                  <a:gd name="T43" fmla="*/ 134 h 186"/>
                  <a:gd name="T44" fmla="*/ 384 w 482"/>
                  <a:gd name="T45" fmla="*/ 126 h 186"/>
                  <a:gd name="T46" fmla="*/ 390 w 482"/>
                  <a:gd name="T47" fmla="*/ 124 h 186"/>
                  <a:gd name="T48" fmla="*/ 398 w 482"/>
                  <a:gd name="T49" fmla="*/ 128 h 186"/>
                  <a:gd name="T50" fmla="*/ 410 w 482"/>
                  <a:gd name="T51" fmla="*/ 126 h 186"/>
                  <a:gd name="T52" fmla="*/ 418 w 482"/>
                  <a:gd name="T53" fmla="*/ 120 h 186"/>
                  <a:gd name="T54" fmla="*/ 432 w 482"/>
                  <a:gd name="T55" fmla="*/ 116 h 186"/>
                  <a:gd name="T56" fmla="*/ 440 w 482"/>
                  <a:gd name="T57" fmla="*/ 114 h 186"/>
                  <a:gd name="T58" fmla="*/ 442 w 482"/>
                  <a:gd name="T59" fmla="*/ 106 h 186"/>
                  <a:gd name="T60" fmla="*/ 444 w 482"/>
                  <a:gd name="T61" fmla="*/ 98 h 186"/>
                  <a:gd name="T62" fmla="*/ 482 w 482"/>
                  <a:gd name="T63" fmla="*/ 94 h 186"/>
                  <a:gd name="T64" fmla="*/ 468 w 482"/>
                  <a:gd name="T65" fmla="*/ 80 h 186"/>
                  <a:gd name="T66" fmla="*/ 448 w 482"/>
                  <a:gd name="T67" fmla="*/ 72 h 186"/>
                  <a:gd name="T68" fmla="*/ 434 w 482"/>
                  <a:gd name="T69" fmla="*/ 76 h 186"/>
                  <a:gd name="T70" fmla="*/ 410 w 482"/>
                  <a:gd name="T71" fmla="*/ 76 h 186"/>
                  <a:gd name="T72" fmla="*/ 404 w 482"/>
                  <a:gd name="T73" fmla="*/ 68 h 186"/>
                  <a:gd name="T74" fmla="*/ 402 w 482"/>
                  <a:gd name="T75" fmla="*/ 40 h 186"/>
                  <a:gd name="T76" fmla="*/ 374 w 482"/>
                  <a:gd name="T77" fmla="*/ 30 h 186"/>
                  <a:gd name="T78" fmla="*/ 362 w 482"/>
                  <a:gd name="T79" fmla="*/ 30 h 186"/>
                  <a:gd name="T80" fmla="*/ 344 w 482"/>
                  <a:gd name="T81" fmla="*/ 40 h 186"/>
                  <a:gd name="T82" fmla="*/ 326 w 482"/>
                  <a:gd name="T83" fmla="*/ 50 h 186"/>
                  <a:gd name="T84" fmla="*/ 304 w 482"/>
                  <a:gd name="T85" fmla="*/ 48 h 186"/>
                  <a:gd name="T86" fmla="*/ 264 w 482"/>
                  <a:gd name="T87" fmla="*/ 34 h 186"/>
                  <a:gd name="T88" fmla="*/ 240 w 482"/>
                  <a:gd name="T89" fmla="*/ 26 h 186"/>
                  <a:gd name="T90" fmla="*/ 212 w 482"/>
                  <a:gd name="T91" fmla="*/ 26 h 186"/>
                  <a:gd name="T92" fmla="*/ 198 w 482"/>
                  <a:gd name="T93" fmla="*/ 26 h 186"/>
                  <a:gd name="T94" fmla="*/ 192 w 482"/>
                  <a:gd name="T95" fmla="*/ 22 h 186"/>
                  <a:gd name="T96" fmla="*/ 180 w 482"/>
                  <a:gd name="T97" fmla="*/ 8 h 186"/>
                  <a:gd name="T98" fmla="*/ 152 w 482"/>
                  <a:gd name="T99" fmla="*/ 0 h 186"/>
                  <a:gd name="T100" fmla="*/ 128 w 482"/>
                  <a:gd name="T101" fmla="*/ 2 h 186"/>
                  <a:gd name="T102" fmla="*/ 124 w 482"/>
                  <a:gd name="T103" fmla="*/ 4 h 186"/>
                  <a:gd name="T104" fmla="*/ 128 w 482"/>
                  <a:gd name="T105" fmla="*/ 12 h 186"/>
                  <a:gd name="T106" fmla="*/ 138 w 482"/>
                  <a:gd name="T107" fmla="*/ 24 h 186"/>
                  <a:gd name="T108" fmla="*/ 140 w 482"/>
                  <a:gd name="T109" fmla="*/ 30 h 186"/>
                  <a:gd name="T110" fmla="*/ 134 w 482"/>
                  <a:gd name="T111" fmla="*/ 36 h 186"/>
                  <a:gd name="T112" fmla="*/ 124 w 482"/>
                  <a:gd name="T113" fmla="*/ 38 h 186"/>
                  <a:gd name="T114" fmla="*/ 104 w 482"/>
                  <a:gd name="T115" fmla="*/ 36 h 186"/>
                  <a:gd name="T116" fmla="*/ 68 w 482"/>
                  <a:gd name="T117" fmla="*/ 24 h 186"/>
                  <a:gd name="T118" fmla="*/ 54 w 482"/>
                  <a:gd name="T119" fmla="*/ 22 h 186"/>
                  <a:gd name="T120" fmla="*/ 38 w 482"/>
                  <a:gd name="T121" fmla="*/ 24 h 186"/>
                  <a:gd name="T122" fmla="*/ 10 w 482"/>
                  <a:gd name="T123" fmla="*/ 42 h 186"/>
                  <a:gd name="T124" fmla="*/ 0 w 482"/>
                  <a:gd name="T125" fmla="*/ 5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2" h="186">
                    <a:moveTo>
                      <a:pt x="0" y="50"/>
                    </a:moveTo>
                    <a:lnTo>
                      <a:pt x="4" y="56"/>
                    </a:lnTo>
                    <a:lnTo>
                      <a:pt x="6" y="60"/>
                    </a:lnTo>
                    <a:lnTo>
                      <a:pt x="12" y="64"/>
                    </a:lnTo>
                    <a:lnTo>
                      <a:pt x="20" y="66"/>
                    </a:lnTo>
                    <a:lnTo>
                      <a:pt x="34" y="72"/>
                    </a:lnTo>
                    <a:lnTo>
                      <a:pt x="40" y="74"/>
                    </a:lnTo>
                    <a:lnTo>
                      <a:pt x="48" y="78"/>
                    </a:lnTo>
                    <a:lnTo>
                      <a:pt x="60" y="86"/>
                    </a:lnTo>
                    <a:lnTo>
                      <a:pt x="64" y="92"/>
                    </a:lnTo>
                    <a:lnTo>
                      <a:pt x="68" y="100"/>
                    </a:lnTo>
                    <a:lnTo>
                      <a:pt x="72" y="114"/>
                    </a:lnTo>
                    <a:lnTo>
                      <a:pt x="76" y="120"/>
                    </a:lnTo>
                    <a:lnTo>
                      <a:pt x="80" y="126"/>
                    </a:lnTo>
                    <a:lnTo>
                      <a:pt x="110" y="126"/>
                    </a:lnTo>
                    <a:lnTo>
                      <a:pt x="118" y="130"/>
                    </a:lnTo>
                    <a:lnTo>
                      <a:pt x="128" y="134"/>
                    </a:lnTo>
                    <a:lnTo>
                      <a:pt x="138" y="134"/>
                    </a:lnTo>
                    <a:lnTo>
                      <a:pt x="146" y="140"/>
                    </a:lnTo>
                    <a:lnTo>
                      <a:pt x="156" y="146"/>
                    </a:lnTo>
                    <a:lnTo>
                      <a:pt x="164" y="154"/>
                    </a:lnTo>
                    <a:lnTo>
                      <a:pt x="172" y="162"/>
                    </a:lnTo>
                    <a:lnTo>
                      <a:pt x="180" y="166"/>
                    </a:lnTo>
                    <a:lnTo>
                      <a:pt x="214" y="166"/>
                    </a:lnTo>
                    <a:lnTo>
                      <a:pt x="214" y="168"/>
                    </a:lnTo>
                    <a:lnTo>
                      <a:pt x="258" y="168"/>
                    </a:lnTo>
                    <a:lnTo>
                      <a:pt x="268" y="174"/>
                    </a:lnTo>
                    <a:lnTo>
                      <a:pt x="280" y="180"/>
                    </a:lnTo>
                    <a:lnTo>
                      <a:pt x="296" y="184"/>
                    </a:lnTo>
                    <a:lnTo>
                      <a:pt x="310" y="186"/>
                    </a:lnTo>
                    <a:lnTo>
                      <a:pt x="318" y="184"/>
                    </a:lnTo>
                    <a:lnTo>
                      <a:pt x="324" y="180"/>
                    </a:lnTo>
                    <a:lnTo>
                      <a:pt x="334" y="172"/>
                    </a:lnTo>
                    <a:lnTo>
                      <a:pt x="362" y="172"/>
                    </a:lnTo>
                    <a:lnTo>
                      <a:pt x="374" y="168"/>
                    </a:lnTo>
                    <a:lnTo>
                      <a:pt x="384" y="162"/>
                    </a:lnTo>
                    <a:lnTo>
                      <a:pt x="392" y="156"/>
                    </a:lnTo>
                    <a:lnTo>
                      <a:pt x="396" y="150"/>
                    </a:lnTo>
                    <a:lnTo>
                      <a:pt x="396" y="146"/>
                    </a:lnTo>
                    <a:lnTo>
                      <a:pt x="396" y="142"/>
                    </a:lnTo>
                    <a:lnTo>
                      <a:pt x="394" y="140"/>
                    </a:lnTo>
                    <a:lnTo>
                      <a:pt x="390" y="138"/>
                    </a:lnTo>
                    <a:lnTo>
                      <a:pt x="384" y="134"/>
                    </a:lnTo>
                    <a:lnTo>
                      <a:pt x="382" y="134"/>
                    </a:lnTo>
                    <a:lnTo>
                      <a:pt x="382" y="130"/>
                    </a:lnTo>
                    <a:lnTo>
                      <a:pt x="384" y="126"/>
                    </a:lnTo>
                    <a:lnTo>
                      <a:pt x="388" y="124"/>
                    </a:lnTo>
                    <a:lnTo>
                      <a:pt x="390" y="124"/>
                    </a:lnTo>
                    <a:lnTo>
                      <a:pt x="394" y="126"/>
                    </a:lnTo>
                    <a:lnTo>
                      <a:pt x="398" y="128"/>
                    </a:lnTo>
                    <a:lnTo>
                      <a:pt x="404" y="128"/>
                    </a:lnTo>
                    <a:lnTo>
                      <a:pt x="410" y="126"/>
                    </a:lnTo>
                    <a:lnTo>
                      <a:pt x="416" y="124"/>
                    </a:lnTo>
                    <a:lnTo>
                      <a:pt x="418" y="120"/>
                    </a:lnTo>
                    <a:lnTo>
                      <a:pt x="422" y="118"/>
                    </a:lnTo>
                    <a:lnTo>
                      <a:pt x="432" y="116"/>
                    </a:lnTo>
                    <a:lnTo>
                      <a:pt x="436" y="116"/>
                    </a:lnTo>
                    <a:lnTo>
                      <a:pt x="440" y="114"/>
                    </a:lnTo>
                    <a:lnTo>
                      <a:pt x="440" y="108"/>
                    </a:lnTo>
                    <a:lnTo>
                      <a:pt x="442" y="106"/>
                    </a:lnTo>
                    <a:lnTo>
                      <a:pt x="442" y="102"/>
                    </a:lnTo>
                    <a:lnTo>
                      <a:pt x="444" y="98"/>
                    </a:lnTo>
                    <a:lnTo>
                      <a:pt x="462" y="96"/>
                    </a:lnTo>
                    <a:lnTo>
                      <a:pt x="482" y="94"/>
                    </a:lnTo>
                    <a:lnTo>
                      <a:pt x="476" y="86"/>
                    </a:lnTo>
                    <a:lnTo>
                      <a:pt x="468" y="80"/>
                    </a:lnTo>
                    <a:lnTo>
                      <a:pt x="458" y="74"/>
                    </a:lnTo>
                    <a:lnTo>
                      <a:pt x="448" y="72"/>
                    </a:lnTo>
                    <a:lnTo>
                      <a:pt x="442" y="74"/>
                    </a:lnTo>
                    <a:lnTo>
                      <a:pt x="434" y="76"/>
                    </a:lnTo>
                    <a:lnTo>
                      <a:pt x="416" y="76"/>
                    </a:lnTo>
                    <a:lnTo>
                      <a:pt x="410" y="76"/>
                    </a:lnTo>
                    <a:lnTo>
                      <a:pt x="408" y="72"/>
                    </a:lnTo>
                    <a:lnTo>
                      <a:pt x="404" y="68"/>
                    </a:lnTo>
                    <a:lnTo>
                      <a:pt x="404" y="62"/>
                    </a:lnTo>
                    <a:lnTo>
                      <a:pt x="402" y="40"/>
                    </a:lnTo>
                    <a:lnTo>
                      <a:pt x="384" y="32"/>
                    </a:lnTo>
                    <a:lnTo>
                      <a:pt x="374" y="30"/>
                    </a:lnTo>
                    <a:lnTo>
                      <a:pt x="368" y="30"/>
                    </a:lnTo>
                    <a:lnTo>
                      <a:pt x="362" y="30"/>
                    </a:lnTo>
                    <a:lnTo>
                      <a:pt x="356" y="32"/>
                    </a:lnTo>
                    <a:lnTo>
                      <a:pt x="344" y="40"/>
                    </a:lnTo>
                    <a:lnTo>
                      <a:pt x="334" y="48"/>
                    </a:lnTo>
                    <a:lnTo>
                      <a:pt x="326" y="50"/>
                    </a:lnTo>
                    <a:lnTo>
                      <a:pt x="318" y="50"/>
                    </a:lnTo>
                    <a:lnTo>
                      <a:pt x="304" y="48"/>
                    </a:lnTo>
                    <a:lnTo>
                      <a:pt x="290" y="46"/>
                    </a:lnTo>
                    <a:lnTo>
                      <a:pt x="264" y="34"/>
                    </a:lnTo>
                    <a:lnTo>
                      <a:pt x="252" y="28"/>
                    </a:lnTo>
                    <a:lnTo>
                      <a:pt x="240" y="26"/>
                    </a:lnTo>
                    <a:lnTo>
                      <a:pt x="226" y="24"/>
                    </a:lnTo>
                    <a:lnTo>
                      <a:pt x="212" y="26"/>
                    </a:lnTo>
                    <a:lnTo>
                      <a:pt x="204" y="28"/>
                    </a:lnTo>
                    <a:lnTo>
                      <a:pt x="198" y="26"/>
                    </a:lnTo>
                    <a:lnTo>
                      <a:pt x="196" y="24"/>
                    </a:lnTo>
                    <a:lnTo>
                      <a:pt x="192" y="22"/>
                    </a:lnTo>
                    <a:lnTo>
                      <a:pt x="186" y="14"/>
                    </a:lnTo>
                    <a:lnTo>
                      <a:pt x="180" y="8"/>
                    </a:lnTo>
                    <a:lnTo>
                      <a:pt x="170" y="4"/>
                    </a:lnTo>
                    <a:lnTo>
                      <a:pt x="152" y="0"/>
                    </a:lnTo>
                    <a:lnTo>
                      <a:pt x="134" y="0"/>
                    </a:lnTo>
                    <a:lnTo>
                      <a:pt x="128" y="2"/>
                    </a:lnTo>
                    <a:lnTo>
                      <a:pt x="126" y="2"/>
                    </a:lnTo>
                    <a:lnTo>
                      <a:pt x="124" y="4"/>
                    </a:lnTo>
                    <a:lnTo>
                      <a:pt x="126" y="8"/>
                    </a:lnTo>
                    <a:lnTo>
                      <a:pt x="128" y="12"/>
                    </a:lnTo>
                    <a:lnTo>
                      <a:pt x="132" y="18"/>
                    </a:lnTo>
                    <a:lnTo>
                      <a:pt x="138" y="24"/>
                    </a:lnTo>
                    <a:lnTo>
                      <a:pt x="140" y="26"/>
                    </a:lnTo>
                    <a:lnTo>
                      <a:pt x="140" y="30"/>
                    </a:lnTo>
                    <a:lnTo>
                      <a:pt x="138" y="34"/>
                    </a:lnTo>
                    <a:lnTo>
                      <a:pt x="134" y="36"/>
                    </a:lnTo>
                    <a:lnTo>
                      <a:pt x="130" y="38"/>
                    </a:lnTo>
                    <a:lnTo>
                      <a:pt x="124" y="38"/>
                    </a:lnTo>
                    <a:lnTo>
                      <a:pt x="114" y="38"/>
                    </a:lnTo>
                    <a:lnTo>
                      <a:pt x="104" y="36"/>
                    </a:lnTo>
                    <a:lnTo>
                      <a:pt x="86" y="30"/>
                    </a:lnTo>
                    <a:lnTo>
                      <a:pt x="68" y="24"/>
                    </a:lnTo>
                    <a:lnTo>
                      <a:pt x="62" y="24"/>
                    </a:lnTo>
                    <a:lnTo>
                      <a:pt x="54" y="22"/>
                    </a:lnTo>
                    <a:lnTo>
                      <a:pt x="46" y="24"/>
                    </a:lnTo>
                    <a:lnTo>
                      <a:pt x="38" y="24"/>
                    </a:lnTo>
                    <a:lnTo>
                      <a:pt x="24" y="30"/>
                    </a:lnTo>
                    <a:lnTo>
                      <a:pt x="10" y="42"/>
                    </a:lnTo>
                    <a:lnTo>
                      <a:pt x="0" y="52"/>
                    </a:lnTo>
                    <a:lnTo>
                      <a:pt x="0"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6" name="Freeform 26"/>
              <p:cNvSpPr>
                <a:spLocks noChangeAspect="1"/>
              </p:cNvSpPr>
              <p:nvPr/>
            </p:nvSpPr>
            <p:spPr bwMode="gray">
              <a:xfrm>
                <a:off x="4530" y="1348"/>
                <a:ext cx="76" cy="92"/>
              </a:xfrm>
              <a:custGeom>
                <a:avLst/>
                <a:gdLst>
                  <a:gd name="T0" fmla="*/ 70 w 76"/>
                  <a:gd name="T1" fmla="*/ 78 h 92"/>
                  <a:gd name="T2" fmla="*/ 62 w 76"/>
                  <a:gd name="T3" fmla="*/ 70 h 92"/>
                  <a:gd name="T4" fmla="*/ 54 w 76"/>
                  <a:gd name="T5" fmla="*/ 64 h 92"/>
                  <a:gd name="T6" fmla="*/ 56 w 76"/>
                  <a:gd name="T7" fmla="*/ 60 h 92"/>
                  <a:gd name="T8" fmla="*/ 58 w 76"/>
                  <a:gd name="T9" fmla="*/ 58 h 92"/>
                  <a:gd name="T10" fmla="*/ 66 w 76"/>
                  <a:gd name="T11" fmla="*/ 54 h 92"/>
                  <a:gd name="T12" fmla="*/ 74 w 76"/>
                  <a:gd name="T13" fmla="*/ 50 h 92"/>
                  <a:gd name="T14" fmla="*/ 76 w 76"/>
                  <a:gd name="T15" fmla="*/ 46 h 92"/>
                  <a:gd name="T16" fmla="*/ 76 w 76"/>
                  <a:gd name="T17" fmla="*/ 42 h 92"/>
                  <a:gd name="T18" fmla="*/ 76 w 76"/>
                  <a:gd name="T19" fmla="*/ 36 h 92"/>
                  <a:gd name="T20" fmla="*/ 74 w 76"/>
                  <a:gd name="T21" fmla="*/ 32 h 92"/>
                  <a:gd name="T22" fmla="*/ 70 w 76"/>
                  <a:gd name="T23" fmla="*/ 28 h 92"/>
                  <a:gd name="T24" fmla="*/ 70 w 76"/>
                  <a:gd name="T25" fmla="*/ 24 h 92"/>
                  <a:gd name="T26" fmla="*/ 70 w 76"/>
                  <a:gd name="T27" fmla="*/ 16 h 92"/>
                  <a:gd name="T28" fmla="*/ 74 w 76"/>
                  <a:gd name="T29" fmla="*/ 8 h 92"/>
                  <a:gd name="T30" fmla="*/ 70 w 76"/>
                  <a:gd name="T31" fmla="*/ 0 h 92"/>
                  <a:gd name="T32" fmla="*/ 70 w 76"/>
                  <a:gd name="T33" fmla="*/ 2 h 92"/>
                  <a:gd name="T34" fmla="*/ 66 w 76"/>
                  <a:gd name="T35" fmla="*/ 4 h 92"/>
                  <a:gd name="T36" fmla="*/ 62 w 76"/>
                  <a:gd name="T37" fmla="*/ 6 h 92"/>
                  <a:gd name="T38" fmla="*/ 58 w 76"/>
                  <a:gd name="T39" fmla="*/ 4 h 92"/>
                  <a:gd name="T40" fmla="*/ 54 w 76"/>
                  <a:gd name="T41" fmla="*/ 2 h 92"/>
                  <a:gd name="T42" fmla="*/ 48 w 76"/>
                  <a:gd name="T43" fmla="*/ 12 h 92"/>
                  <a:gd name="T44" fmla="*/ 44 w 76"/>
                  <a:gd name="T45" fmla="*/ 18 h 92"/>
                  <a:gd name="T46" fmla="*/ 42 w 76"/>
                  <a:gd name="T47" fmla="*/ 22 h 92"/>
                  <a:gd name="T48" fmla="*/ 44 w 76"/>
                  <a:gd name="T49" fmla="*/ 28 h 92"/>
                  <a:gd name="T50" fmla="*/ 32 w 76"/>
                  <a:gd name="T51" fmla="*/ 28 h 92"/>
                  <a:gd name="T52" fmla="*/ 26 w 76"/>
                  <a:gd name="T53" fmla="*/ 26 h 92"/>
                  <a:gd name="T54" fmla="*/ 22 w 76"/>
                  <a:gd name="T55" fmla="*/ 24 h 92"/>
                  <a:gd name="T56" fmla="*/ 12 w 76"/>
                  <a:gd name="T57" fmla="*/ 36 h 92"/>
                  <a:gd name="T58" fmla="*/ 4 w 76"/>
                  <a:gd name="T59" fmla="*/ 48 h 92"/>
                  <a:gd name="T60" fmla="*/ 0 w 76"/>
                  <a:gd name="T61" fmla="*/ 56 h 92"/>
                  <a:gd name="T62" fmla="*/ 10 w 76"/>
                  <a:gd name="T63" fmla="*/ 56 h 92"/>
                  <a:gd name="T64" fmla="*/ 18 w 76"/>
                  <a:gd name="T65" fmla="*/ 60 h 92"/>
                  <a:gd name="T66" fmla="*/ 24 w 76"/>
                  <a:gd name="T67" fmla="*/ 70 h 92"/>
                  <a:gd name="T68" fmla="*/ 28 w 76"/>
                  <a:gd name="T69" fmla="*/ 80 h 92"/>
                  <a:gd name="T70" fmla="*/ 24 w 76"/>
                  <a:gd name="T71" fmla="*/ 84 h 92"/>
                  <a:gd name="T72" fmla="*/ 24 w 76"/>
                  <a:gd name="T73" fmla="*/ 86 h 92"/>
                  <a:gd name="T74" fmla="*/ 26 w 76"/>
                  <a:gd name="T75" fmla="*/ 88 h 92"/>
                  <a:gd name="T76" fmla="*/ 32 w 76"/>
                  <a:gd name="T77" fmla="*/ 90 h 92"/>
                  <a:gd name="T78" fmla="*/ 46 w 76"/>
                  <a:gd name="T79" fmla="*/ 90 h 92"/>
                  <a:gd name="T80" fmla="*/ 56 w 76"/>
                  <a:gd name="T81" fmla="*/ 92 h 92"/>
                  <a:gd name="T82" fmla="*/ 56 w 76"/>
                  <a:gd name="T83" fmla="*/ 88 h 92"/>
                  <a:gd name="T84" fmla="*/ 68 w 76"/>
                  <a:gd name="T85" fmla="*/ 88 h 92"/>
                  <a:gd name="T86" fmla="*/ 72 w 76"/>
                  <a:gd name="T87" fmla="*/ 86 h 92"/>
                  <a:gd name="T88" fmla="*/ 74 w 76"/>
                  <a:gd name="T89" fmla="*/ 84 h 92"/>
                  <a:gd name="T90" fmla="*/ 74 w 76"/>
                  <a:gd name="T91" fmla="*/ 80 h 92"/>
                  <a:gd name="T92" fmla="*/ 70 w 76"/>
                  <a:gd name="T93" fmla="*/ 78 h 9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6" h="92">
                    <a:moveTo>
                      <a:pt x="70" y="78"/>
                    </a:moveTo>
                    <a:lnTo>
                      <a:pt x="62" y="70"/>
                    </a:lnTo>
                    <a:lnTo>
                      <a:pt x="54" y="64"/>
                    </a:lnTo>
                    <a:lnTo>
                      <a:pt x="56" y="60"/>
                    </a:lnTo>
                    <a:lnTo>
                      <a:pt x="58" y="58"/>
                    </a:lnTo>
                    <a:lnTo>
                      <a:pt x="66" y="54"/>
                    </a:lnTo>
                    <a:lnTo>
                      <a:pt x="74" y="50"/>
                    </a:lnTo>
                    <a:lnTo>
                      <a:pt x="76" y="46"/>
                    </a:lnTo>
                    <a:lnTo>
                      <a:pt x="76" y="42"/>
                    </a:lnTo>
                    <a:lnTo>
                      <a:pt x="76" y="36"/>
                    </a:lnTo>
                    <a:lnTo>
                      <a:pt x="74" y="32"/>
                    </a:lnTo>
                    <a:lnTo>
                      <a:pt x="70" y="28"/>
                    </a:lnTo>
                    <a:lnTo>
                      <a:pt x="70" y="24"/>
                    </a:lnTo>
                    <a:lnTo>
                      <a:pt x="70" y="16"/>
                    </a:lnTo>
                    <a:lnTo>
                      <a:pt x="74" y="8"/>
                    </a:lnTo>
                    <a:lnTo>
                      <a:pt x="70" y="0"/>
                    </a:lnTo>
                    <a:lnTo>
                      <a:pt x="70" y="2"/>
                    </a:lnTo>
                    <a:lnTo>
                      <a:pt x="66" y="4"/>
                    </a:lnTo>
                    <a:lnTo>
                      <a:pt x="62" y="6"/>
                    </a:lnTo>
                    <a:lnTo>
                      <a:pt x="58" y="4"/>
                    </a:lnTo>
                    <a:lnTo>
                      <a:pt x="54" y="2"/>
                    </a:lnTo>
                    <a:lnTo>
                      <a:pt x="48" y="12"/>
                    </a:lnTo>
                    <a:lnTo>
                      <a:pt x="44" y="18"/>
                    </a:lnTo>
                    <a:lnTo>
                      <a:pt x="42" y="22"/>
                    </a:lnTo>
                    <a:lnTo>
                      <a:pt x="44" y="28"/>
                    </a:lnTo>
                    <a:lnTo>
                      <a:pt x="32" y="28"/>
                    </a:lnTo>
                    <a:lnTo>
                      <a:pt x="26" y="26"/>
                    </a:lnTo>
                    <a:lnTo>
                      <a:pt x="22" y="24"/>
                    </a:lnTo>
                    <a:lnTo>
                      <a:pt x="12" y="36"/>
                    </a:lnTo>
                    <a:lnTo>
                      <a:pt x="4" y="48"/>
                    </a:lnTo>
                    <a:lnTo>
                      <a:pt x="0" y="56"/>
                    </a:lnTo>
                    <a:lnTo>
                      <a:pt x="10" y="56"/>
                    </a:lnTo>
                    <a:lnTo>
                      <a:pt x="18" y="60"/>
                    </a:lnTo>
                    <a:lnTo>
                      <a:pt x="24" y="70"/>
                    </a:lnTo>
                    <a:lnTo>
                      <a:pt x="28" y="80"/>
                    </a:lnTo>
                    <a:lnTo>
                      <a:pt x="24" y="84"/>
                    </a:lnTo>
                    <a:lnTo>
                      <a:pt x="24" y="86"/>
                    </a:lnTo>
                    <a:lnTo>
                      <a:pt x="26" y="88"/>
                    </a:lnTo>
                    <a:lnTo>
                      <a:pt x="32" y="90"/>
                    </a:lnTo>
                    <a:lnTo>
                      <a:pt x="46" y="90"/>
                    </a:lnTo>
                    <a:lnTo>
                      <a:pt x="56" y="92"/>
                    </a:lnTo>
                    <a:lnTo>
                      <a:pt x="56" y="88"/>
                    </a:lnTo>
                    <a:lnTo>
                      <a:pt x="68" y="88"/>
                    </a:lnTo>
                    <a:lnTo>
                      <a:pt x="72" y="86"/>
                    </a:lnTo>
                    <a:lnTo>
                      <a:pt x="74" y="84"/>
                    </a:lnTo>
                    <a:lnTo>
                      <a:pt x="74" y="80"/>
                    </a:lnTo>
                    <a:lnTo>
                      <a:pt x="70" y="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7" name="Freeform 27"/>
              <p:cNvSpPr>
                <a:spLocks noChangeAspect="1"/>
              </p:cNvSpPr>
              <p:nvPr/>
            </p:nvSpPr>
            <p:spPr bwMode="gray">
              <a:xfrm>
                <a:off x="4586" y="1428"/>
                <a:ext cx="64" cy="76"/>
              </a:xfrm>
              <a:custGeom>
                <a:avLst/>
                <a:gdLst>
                  <a:gd name="T0" fmla="*/ 18 w 64"/>
                  <a:gd name="T1" fmla="*/ 0 h 76"/>
                  <a:gd name="T2" fmla="*/ 18 w 64"/>
                  <a:gd name="T3" fmla="*/ 2 h 76"/>
                  <a:gd name="T4" fmla="*/ 18 w 64"/>
                  <a:gd name="T5" fmla="*/ 4 h 76"/>
                  <a:gd name="T6" fmla="*/ 16 w 64"/>
                  <a:gd name="T7" fmla="*/ 6 h 76"/>
                  <a:gd name="T8" fmla="*/ 12 w 64"/>
                  <a:gd name="T9" fmla="*/ 8 h 76"/>
                  <a:gd name="T10" fmla="*/ 0 w 64"/>
                  <a:gd name="T11" fmla="*/ 8 h 76"/>
                  <a:gd name="T12" fmla="*/ 0 w 64"/>
                  <a:gd name="T13" fmla="*/ 12 h 76"/>
                  <a:gd name="T14" fmla="*/ 2 w 64"/>
                  <a:gd name="T15" fmla="*/ 16 h 76"/>
                  <a:gd name="T16" fmla="*/ 4 w 64"/>
                  <a:gd name="T17" fmla="*/ 20 h 76"/>
                  <a:gd name="T18" fmla="*/ 6 w 64"/>
                  <a:gd name="T19" fmla="*/ 28 h 76"/>
                  <a:gd name="T20" fmla="*/ 8 w 64"/>
                  <a:gd name="T21" fmla="*/ 40 h 76"/>
                  <a:gd name="T22" fmla="*/ 14 w 64"/>
                  <a:gd name="T23" fmla="*/ 56 h 76"/>
                  <a:gd name="T24" fmla="*/ 20 w 64"/>
                  <a:gd name="T25" fmla="*/ 70 h 76"/>
                  <a:gd name="T26" fmla="*/ 24 w 64"/>
                  <a:gd name="T27" fmla="*/ 74 h 76"/>
                  <a:gd name="T28" fmla="*/ 30 w 64"/>
                  <a:gd name="T29" fmla="*/ 76 h 76"/>
                  <a:gd name="T30" fmla="*/ 40 w 64"/>
                  <a:gd name="T31" fmla="*/ 74 h 76"/>
                  <a:gd name="T32" fmla="*/ 50 w 64"/>
                  <a:gd name="T33" fmla="*/ 70 h 76"/>
                  <a:gd name="T34" fmla="*/ 60 w 64"/>
                  <a:gd name="T35" fmla="*/ 64 h 76"/>
                  <a:gd name="T36" fmla="*/ 64 w 64"/>
                  <a:gd name="T37" fmla="*/ 60 h 76"/>
                  <a:gd name="T38" fmla="*/ 64 w 64"/>
                  <a:gd name="T39" fmla="*/ 58 h 76"/>
                  <a:gd name="T40" fmla="*/ 64 w 64"/>
                  <a:gd name="T41" fmla="*/ 50 h 76"/>
                  <a:gd name="T42" fmla="*/ 58 w 64"/>
                  <a:gd name="T43" fmla="*/ 42 h 76"/>
                  <a:gd name="T44" fmla="*/ 52 w 64"/>
                  <a:gd name="T45" fmla="*/ 32 h 76"/>
                  <a:gd name="T46" fmla="*/ 46 w 64"/>
                  <a:gd name="T47" fmla="*/ 26 h 76"/>
                  <a:gd name="T48" fmla="*/ 18 w 64"/>
                  <a:gd name="T49" fmla="*/ 0 h 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4" h="76">
                    <a:moveTo>
                      <a:pt x="18" y="0"/>
                    </a:moveTo>
                    <a:lnTo>
                      <a:pt x="18" y="2"/>
                    </a:lnTo>
                    <a:lnTo>
                      <a:pt x="18" y="4"/>
                    </a:lnTo>
                    <a:lnTo>
                      <a:pt x="16" y="6"/>
                    </a:lnTo>
                    <a:lnTo>
                      <a:pt x="12" y="8"/>
                    </a:lnTo>
                    <a:lnTo>
                      <a:pt x="0" y="8"/>
                    </a:lnTo>
                    <a:lnTo>
                      <a:pt x="0" y="12"/>
                    </a:lnTo>
                    <a:lnTo>
                      <a:pt x="2" y="16"/>
                    </a:lnTo>
                    <a:lnTo>
                      <a:pt x="4" y="20"/>
                    </a:lnTo>
                    <a:lnTo>
                      <a:pt x="6" y="28"/>
                    </a:lnTo>
                    <a:lnTo>
                      <a:pt x="8" y="40"/>
                    </a:lnTo>
                    <a:lnTo>
                      <a:pt x="14" y="56"/>
                    </a:lnTo>
                    <a:lnTo>
                      <a:pt x="20" y="70"/>
                    </a:lnTo>
                    <a:lnTo>
                      <a:pt x="24" y="74"/>
                    </a:lnTo>
                    <a:lnTo>
                      <a:pt x="30" y="76"/>
                    </a:lnTo>
                    <a:lnTo>
                      <a:pt x="40" y="74"/>
                    </a:lnTo>
                    <a:lnTo>
                      <a:pt x="50" y="70"/>
                    </a:lnTo>
                    <a:lnTo>
                      <a:pt x="60" y="64"/>
                    </a:lnTo>
                    <a:lnTo>
                      <a:pt x="64" y="60"/>
                    </a:lnTo>
                    <a:lnTo>
                      <a:pt x="64" y="58"/>
                    </a:lnTo>
                    <a:lnTo>
                      <a:pt x="64" y="50"/>
                    </a:lnTo>
                    <a:lnTo>
                      <a:pt x="58" y="42"/>
                    </a:lnTo>
                    <a:lnTo>
                      <a:pt x="52" y="32"/>
                    </a:lnTo>
                    <a:lnTo>
                      <a:pt x="46" y="26"/>
                    </a:lnTo>
                    <a:lnTo>
                      <a:pt x="1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9" name="Group 29"/>
            <p:cNvGrpSpPr>
              <a:grpSpLocks noChangeAspect="1"/>
            </p:cNvGrpSpPr>
            <p:nvPr/>
          </p:nvGrpSpPr>
          <p:grpSpPr bwMode="auto">
            <a:xfrm>
              <a:off x="796" y="1134"/>
              <a:ext cx="1258" cy="668"/>
              <a:chOff x="881" y="712"/>
              <a:chExt cx="1232" cy="654"/>
            </a:xfrm>
            <a:grpFill/>
          </p:grpSpPr>
          <p:sp>
            <p:nvSpPr>
              <p:cNvPr id="236" name="Freeform 30"/>
              <p:cNvSpPr>
                <a:spLocks noChangeAspect="1"/>
              </p:cNvSpPr>
              <p:nvPr/>
            </p:nvSpPr>
            <p:spPr bwMode="gray">
              <a:xfrm>
                <a:off x="881" y="826"/>
                <a:ext cx="1056" cy="540"/>
              </a:xfrm>
              <a:custGeom>
                <a:avLst/>
                <a:gdLst>
                  <a:gd name="T0" fmla="*/ 840 w 1056"/>
                  <a:gd name="T1" fmla="*/ 184 h 540"/>
                  <a:gd name="T2" fmla="*/ 898 w 1056"/>
                  <a:gd name="T3" fmla="*/ 186 h 540"/>
                  <a:gd name="T4" fmla="*/ 932 w 1056"/>
                  <a:gd name="T5" fmla="*/ 218 h 540"/>
                  <a:gd name="T6" fmla="*/ 936 w 1056"/>
                  <a:gd name="T7" fmla="*/ 254 h 540"/>
                  <a:gd name="T8" fmla="*/ 984 w 1056"/>
                  <a:gd name="T9" fmla="*/ 220 h 540"/>
                  <a:gd name="T10" fmla="*/ 1006 w 1056"/>
                  <a:gd name="T11" fmla="*/ 266 h 540"/>
                  <a:gd name="T12" fmla="*/ 1010 w 1056"/>
                  <a:gd name="T13" fmla="*/ 300 h 540"/>
                  <a:gd name="T14" fmla="*/ 1040 w 1056"/>
                  <a:gd name="T15" fmla="*/ 324 h 540"/>
                  <a:gd name="T16" fmla="*/ 1044 w 1056"/>
                  <a:gd name="T17" fmla="*/ 368 h 540"/>
                  <a:gd name="T18" fmla="*/ 934 w 1056"/>
                  <a:gd name="T19" fmla="*/ 390 h 540"/>
                  <a:gd name="T20" fmla="*/ 856 w 1056"/>
                  <a:gd name="T21" fmla="*/ 422 h 540"/>
                  <a:gd name="T22" fmla="*/ 910 w 1056"/>
                  <a:gd name="T23" fmla="*/ 430 h 540"/>
                  <a:gd name="T24" fmla="*/ 894 w 1056"/>
                  <a:gd name="T25" fmla="*/ 468 h 540"/>
                  <a:gd name="T26" fmla="*/ 954 w 1056"/>
                  <a:gd name="T27" fmla="*/ 454 h 540"/>
                  <a:gd name="T28" fmla="*/ 946 w 1056"/>
                  <a:gd name="T29" fmla="*/ 478 h 540"/>
                  <a:gd name="T30" fmla="*/ 870 w 1056"/>
                  <a:gd name="T31" fmla="*/ 514 h 540"/>
                  <a:gd name="T32" fmla="*/ 880 w 1056"/>
                  <a:gd name="T33" fmla="*/ 488 h 540"/>
                  <a:gd name="T34" fmla="*/ 806 w 1056"/>
                  <a:gd name="T35" fmla="*/ 468 h 540"/>
                  <a:gd name="T36" fmla="*/ 718 w 1056"/>
                  <a:gd name="T37" fmla="*/ 502 h 540"/>
                  <a:gd name="T38" fmla="*/ 646 w 1056"/>
                  <a:gd name="T39" fmla="*/ 530 h 540"/>
                  <a:gd name="T40" fmla="*/ 600 w 1056"/>
                  <a:gd name="T41" fmla="*/ 540 h 540"/>
                  <a:gd name="T42" fmla="*/ 644 w 1056"/>
                  <a:gd name="T43" fmla="*/ 486 h 540"/>
                  <a:gd name="T44" fmla="*/ 650 w 1056"/>
                  <a:gd name="T45" fmla="*/ 466 h 540"/>
                  <a:gd name="T46" fmla="*/ 612 w 1056"/>
                  <a:gd name="T47" fmla="*/ 442 h 540"/>
                  <a:gd name="T48" fmla="*/ 588 w 1056"/>
                  <a:gd name="T49" fmla="*/ 414 h 540"/>
                  <a:gd name="T50" fmla="*/ 498 w 1056"/>
                  <a:gd name="T51" fmla="*/ 430 h 540"/>
                  <a:gd name="T52" fmla="*/ 80 w 1056"/>
                  <a:gd name="T53" fmla="*/ 402 h 540"/>
                  <a:gd name="T54" fmla="*/ 54 w 1056"/>
                  <a:gd name="T55" fmla="*/ 354 h 540"/>
                  <a:gd name="T56" fmla="*/ 48 w 1056"/>
                  <a:gd name="T57" fmla="*/ 326 h 540"/>
                  <a:gd name="T58" fmla="*/ 36 w 1056"/>
                  <a:gd name="T59" fmla="*/ 290 h 540"/>
                  <a:gd name="T60" fmla="*/ 28 w 1056"/>
                  <a:gd name="T61" fmla="*/ 236 h 540"/>
                  <a:gd name="T62" fmla="*/ 186 w 1056"/>
                  <a:gd name="T63" fmla="*/ 68 h 540"/>
                  <a:gd name="T64" fmla="*/ 252 w 1056"/>
                  <a:gd name="T65" fmla="*/ 70 h 540"/>
                  <a:gd name="T66" fmla="*/ 352 w 1056"/>
                  <a:gd name="T67" fmla="*/ 64 h 540"/>
                  <a:gd name="T68" fmla="*/ 382 w 1056"/>
                  <a:gd name="T69" fmla="*/ 72 h 540"/>
                  <a:gd name="T70" fmla="*/ 458 w 1056"/>
                  <a:gd name="T71" fmla="*/ 80 h 540"/>
                  <a:gd name="T72" fmla="*/ 460 w 1056"/>
                  <a:gd name="T73" fmla="*/ 98 h 540"/>
                  <a:gd name="T74" fmla="*/ 526 w 1056"/>
                  <a:gd name="T75" fmla="*/ 102 h 540"/>
                  <a:gd name="T76" fmla="*/ 582 w 1056"/>
                  <a:gd name="T77" fmla="*/ 84 h 540"/>
                  <a:gd name="T78" fmla="*/ 662 w 1056"/>
                  <a:gd name="T79" fmla="*/ 86 h 540"/>
                  <a:gd name="T80" fmla="*/ 694 w 1056"/>
                  <a:gd name="T81" fmla="*/ 88 h 540"/>
                  <a:gd name="T82" fmla="*/ 706 w 1056"/>
                  <a:gd name="T83" fmla="*/ 62 h 540"/>
                  <a:gd name="T84" fmla="*/ 760 w 1056"/>
                  <a:gd name="T85" fmla="*/ 8 h 540"/>
                  <a:gd name="T86" fmla="*/ 790 w 1056"/>
                  <a:gd name="T87" fmla="*/ 20 h 540"/>
                  <a:gd name="T88" fmla="*/ 750 w 1056"/>
                  <a:gd name="T89" fmla="*/ 66 h 540"/>
                  <a:gd name="T90" fmla="*/ 776 w 1056"/>
                  <a:gd name="T91" fmla="*/ 76 h 540"/>
                  <a:gd name="T92" fmla="*/ 780 w 1056"/>
                  <a:gd name="T93" fmla="*/ 104 h 540"/>
                  <a:gd name="T94" fmla="*/ 828 w 1056"/>
                  <a:gd name="T95" fmla="*/ 66 h 540"/>
                  <a:gd name="T96" fmla="*/ 846 w 1056"/>
                  <a:gd name="T97" fmla="*/ 90 h 540"/>
                  <a:gd name="T98" fmla="*/ 790 w 1056"/>
                  <a:gd name="T99" fmla="*/ 122 h 540"/>
                  <a:gd name="T100" fmla="*/ 704 w 1056"/>
                  <a:gd name="T101" fmla="*/ 168 h 540"/>
                  <a:gd name="T102" fmla="*/ 612 w 1056"/>
                  <a:gd name="T103" fmla="*/ 214 h 540"/>
                  <a:gd name="T104" fmla="*/ 604 w 1056"/>
                  <a:gd name="T105" fmla="*/ 274 h 540"/>
                  <a:gd name="T106" fmla="*/ 656 w 1056"/>
                  <a:gd name="T107" fmla="*/ 294 h 540"/>
                  <a:gd name="T108" fmla="*/ 712 w 1056"/>
                  <a:gd name="T109" fmla="*/ 314 h 540"/>
                  <a:gd name="T110" fmla="*/ 718 w 1056"/>
                  <a:gd name="T111" fmla="*/ 370 h 540"/>
                  <a:gd name="T112" fmla="*/ 772 w 1056"/>
                  <a:gd name="T113" fmla="*/ 304 h 540"/>
                  <a:gd name="T114" fmla="*/ 794 w 1056"/>
                  <a:gd name="T115" fmla="*/ 254 h 5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56" h="540">
                    <a:moveTo>
                      <a:pt x="806" y="236"/>
                    </a:moveTo>
                    <a:lnTo>
                      <a:pt x="812" y="232"/>
                    </a:lnTo>
                    <a:lnTo>
                      <a:pt x="818" y="226"/>
                    </a:lnTo>
                    <a:lnTo>
                      <a:pt x="824" y="220"/>
                    </a:lnTo>
                    <a:lnTo>
                      <a:pt x="826" y="212"/>
                    </a:lnTo>
                    <a:lnTo>
                      <a:pt x="826" y="202"/>
                    </a:lnTo>
                    <a:lnTo>
                      <a:pt x="828" y="194"/>
                    </a:lnTo>
                    <a:lnTo>
                      <a:pt x="830" y="190"/>
                    </a:lnTo>
                    <a:lnTo>
                      <a:pt x="834" y="186"/>
                    </a:lnTo>
                    <a:lnTo>
                      <a:pt x="840" y="184"/>
                    </a:lnTo>
                    <a:lnTo>
                      <a:pt x="848" y="184"/>
                    </a:lnTo>
                    <a:lnTo>
                      <a:pt x="856" y="186"/>
                    </a:lnTo>
                    <a:lnTo>
                      <a:pt x="864" y="186"/>
                    </a:lnTo>
                    <a:lnTo>
                      <a:pt x="880" y="186"/>
                    </a:lnTo>
                    <a:lnTo>
                      <a:pt x="882" y="186"/>
                    </a:lnTo>
                    <a:lnTo>
                      <a:pt x="882" y="184"/>
                    </a:lnTo>
                    <a:lnTo>
                      <a:pt x="884" y="184"/>
                    </a:lnTo>
                    <a:lnTo>
                      <a:pt x="888" y="182"/>
                    </a:lnTo>
                    <a:lnTo>
                      <a:pt x="892" y="184"/>
                    </a:lnTo>
                    <a:lnTo>
                      <a:pt x="898" y="186"/>
                    </a:lnTo>
                    <a:lnTo>
                      <a:pt x="902" y="190"/>
                    </a:lnTo>
                    <a:lnTo>
                      <a:pt x="904" y="196"/>
                    </a:lnTo>
                    <a:lnTo>
                      <a:pt x="906" y="200"/>
                    </a:lnTo>
                    <a:lnTo>
                      <a:pt x="908" y="202"/>
                    </a:lnTo>
                    <a:lnTo>
                      <a:pt x="910" y="204"/>
                    </a:lnTo>
                    <a:lnTo>
                      <a:pt x="914" y="204"/>
                    </a:lnTo>
                    <a:lnTo>
                      <a:pt x="922" y="206"/>
                    </a:lnTo>
                    <a:lnTo>
                      <a:pt x="928" y="210"/>
                    </a:lnTo>
                    <a:lnTo>
                      <a:pt x="930" y="214"/>
                    </a:lnTo>
                    <a:lnTo>
                      <a:pt x="932" y="218"/>
                    </a:lnTo>
                    <a:lnTo>
                      <a:pt x="930" y="222"/>
                    </a:lnTo>
                    <a:lnTo>
                      <a:pt x="926" y="228"/>
                    </a:lnTo>
                    <a:lnTo>
                      <a:pt x="922" y="236"/>
                    </a:lnTo>
                    <a:lnTo>
                      <a:pt x="920" y="244"/>
                    </a:lnTo>
                    <a:lnTo>
                      <a:pt x="920" y="246"/>
                    </a:lnTo>
                    <a:lnTo>
                      <a:pt x="922" y="248"/>
                    </a:lnTo>
                    <a:lnTo>
                      <a:pt x="926" y="250"/>
                    </a:lnTo>
                    <a:lnTo>
                      <a:pt x="932" y="250"/>
                    </a:lnTo>
                    <a:lnTo>
                      <a:pt x="934" y="250"/>
                    </a:lnTo>
                    <a:lnTo>
                      <a:pt x="936" y="254"/>
                    </a:lnTo>
                    <a:lnTo>
                      <a:pt x="936" y="256"/>
                    </a:lnTo>
                    <a:lnTo>
                      <a:pt x="936" y="258"/>
                    </a:lnTo>
                    <a:lnTo>
                      <a:pt x="942" y="256"/>
                    </a:lnTo>
                    <a:lnTo>
                      <a:pt x="948" y="252"/>
                    </a:lnTo>
                    <a:lnTo>
                      <a:pt x="954" y="246"/>
                    </a:lnTo>
                    <a:lnTo>
                      <a:pt x="960" y="244"/>
                    </a:lnTo>
                    <a:lnTo>
                      <a:pt x="964" y="242"/>
                    </a:lnTo>
                    <a:lnTo>
                      <a:pt x="972" y="234"/>
                    </a:lnTo>
                    <a:lnTo>
                      <a:pt x="978" y="226"/>
                    </a:lnTo>
                    <a:lnTo>
                      <a:pt x="984" y="220"/>
                    </a:lnTo>
                    <a:lnTo>
                      <a:pt x="988" y="218"/>
                    </a:lnTo>
                    <a:lnTo>
                      <a:pt x="992" y="218"/>
                    </a:lnTo>
                    <a:lnTo>
                      <a:pt x="992" y="224"/>
                    </a:lnTo>
                    <a:lnTo>
                      <a:pt x="994" y="230"/>
                    </a:lnTo>
                    <a:lnTo>
                      <a:pt x="1000" y="246"/>
                    </a:lnTo>
                    <a:lnTo>
                      <a:pt x="1002" y="250"/>
                    </a:lnTo>
                    <a:lnTo>
                      <a:pt x="1000" y="252"/>
                    </a:lnTo>
                    <a:lnTo>
                      <a:pt x="1000" y="256"/>
                    </a:lnTo>
                    <a:lnTo>
                      <a:pt x="1002" y="260"/>
                    </a:lnTo>
                    <a:lnTo>
                      <a:pt x="1006" y="266"/>
                    </a:lnTo>
                    <a:lnTo>
                      <a:pt x="1008" y="272"/>
                    </a:lnTo>
                    <a:lnTo>
                      <a:pt x="1006" y="278"/>
                    </a:lnTo>
                    <a:lnTo>
                      <a:pt x="1004" y="280"/>
                    </a:lnTo>
                    <a:lnTo>
                      <a:pt x="1002" y="284"/>
                    </a:lnTo>
                    <a:lnTo>
                      <a:pt x="1000" y="286"/>
                    </a:lnTo>
                    <a:lnTo>
                      <a:pt x="998" y="288"/>
                    </a:lnTo>
                    <a:lnTo>
                      <a:pt x="1000" y="292"/>
                    </a:lnTo>
                    <a:lnTo>
                      <a:pt x="1004" y="294"/>
                    </a:lnTo>
                    <a:lnTo>
                      <a:pt x="1008" y="296"/>
                    </a:lnTo>
                    <a:lnTo>
                      <a:pt x="1010" y="300"/>
                    </a:lnTo>
                    <a:lnTo>
                      <a:pt x="1010" y="302"/>
                    </a:lnTo>
                    <a:lnTo>
                      <a:pt x="1010" y="304"/>
                    </a:lnTo>
                    <a:lnTo>
                      <a:pt x="1016" y="308"/>
                    </a:lnTo>
                    <a:lnTo>
                      <a:pt x="1020" y="308"/>
                    </a:lnTo>
                    <a:lnTo>
                      <a:pt x="1028" y="310"/>
                    </a:lnTo>
                    <a:lnTo>
                      <a:pt x="1036" y="314"/>
                    </a:lnTo>
                    <a:lnTo>
                      <a:pt x="1040" y="316"/>
                    </a:lnTo>
                    <a:lnTo>
                      <a:pt x="1042" y="318"/>
                    </a:lnTo>
                    <a:lnTo>
                      <a:pt x="1042" y="320"/>
                    </a:lnTo>
                    <a:lnTo>
                      <a:pt x="1040" y="324"/>
                    </a:lnTo>
                    <a:lnTo>
                      <a:pt x="1038" y="328"/>
                    </a:lnTo>
                    <a:lnTo>
                      <a:pt x="1040" y="332"/>
                    </a:lnTo>
                    <a:lnTo>
                      <a:pt x="1044" y="332"/>
                    </a:lnTo>
                    <a:lnTo>
                      <a:pt x="1044" y="336"/>
                    </a:lnTo>
                    <a:lnTo>
                      <a:pt x="1056" y="336"/>
                    </a:lnTo>
                    <a:lnTo>
                      <a:pt x="1056" y="342"/>
                    </a:lnTo>
                    <a:lnTo>
                      <a:pt x="1054" y="352"/>
                    </a:lnTo>
                    <a:lnTo>
                      <a:pt x="1050" y="360"/>
                    </a:lnTo>
                    <a:lnTo>
                      <a:pt x="1048" y="366"/>
                    </a:lnTo>
                    <a:lnTo>
                      <a:pt x="1044" y="368"/>
                    </a:lnTo>
                    <a:lnTo>
                      <a:pt x="1032" y="370"/>
                    </a:lnTo>
                    <a:lnTo>
                      <a:pt x="1024" y="370"/>
                    </a:lnTo>
                    <a:lnTo>
                      <a:pt x="1016" y="372"/>
                    </a:lnTo>
                    <a:lnTo>
                      <a:pt x="1008" y="376"/>
                    </a:lnTo>
                    <a:lnTo>
                      <a:pt x="994" y="386"/>
                    </a:lnTo>
                    <a:lnTo>
                      <a:pt x="988" y="388"/>
                    </a:lnTo>
                    <a:lnTo>
                      <a:pt x="980" y="394"/>
                    </a:lnTo>
                    <a:lnTo>
                      <a:pt x="970" y="396"/>
                    </a:lnTo>
                    <a:lnTo>
                      <a:pt x="960" y="398"/>
                    </a:lnTo>
                    <a:lnTo>
                      <a:pt x="934" y="390"/>
                    </a:lnTo>
                    <a:lnTo>
                      <a:pt x="908" y="388"/>
                    </a:lnTo>
                    <a:lnTo>
                      <a:pt x="894" y="390"/>
                    </a:lnTo>
                    <a:lnTo>
                      <a:pt x="886" y="396"/>
                    </a:lnTo>
                    <a:lnTo>
                      <a:pt x="876" y="402"/>
                    </a:lnTo>
                    <a:lnTo>
                      <a:pt x="862" y="410"/>
                    </a:lnTo>
                    <a:lnTo>
                      <a:pt x="852" y="418"/>
                    </a:lnTo>
                    <a:lnTo>
                      <a:pt x="842" y="430"/>
                    </a:lnTo>
                    <a:lnTo>
                      <a:pt x="828" y="440"/>
                    </a:lnTo>
                    <a:lnTo>
                      <a:pt x="840" y="432"/>
                    </a:lnTo>
                    <a:lnTo>
                      <a:pt x="856" y="422"/>
                    </a:lnTo>
                    <a:lnTo>
                      <a:pt x="876" y="414"/>
                    </a:lnTo>
                    <a:lnTo>
                      <a:pt x="884" y="414"/>
                    </a:lnTo>
                    <a:lnTo>
                      <a:pt x="892" y="414"/>
                    </a:lnTo>
                    <a:lnTo>
                      <a:pt x="898" y="414"/>
                    </a:lnTo>
                    <a:lnTo>
                      <a:pt x="906" y="414"/>
                    </a:lnTo>
                    <a:lnTo>
                      <a:pt x="910" y="418"/>
                    </a:lnTo>
                    <a:lnTo>
                      <a:pt x="910" y="420"/>
                    </a:lnTo>
                    <a:lnTo>
                      <a:pt x="912" y="422"/>
                    </a:lnTo>
                    <a:lnTo>
                      <a:pt x="910" y="426"/>
                    </a:lnTo>
                    <a:lnTo>
                      <a:pt x="910" y="430"/>
                    </a:lnTo>
                    <a:lnTo>
                      <a:pt x="904" y="432"/>
                    </a:lnTo>
                    <a:lnTo>
                      <a:pt x="896" y="436"/>
                    </a:lnTo>
                    <a:lnTo>
                      <a:pt x="892" y="438"/>
                    </a:lnTo>
                    <a:lnTo>
                      <a:pt x="890" y="442"/>
                    </a:lnTo>
                    <a:lnTo>
                      <a:pt x="904" y="442"/>
                    </a:lnTo>
                    <a:lnTo>
                      <a:pt x="898" y="448"/>
                    </a:lnTo>
                    <a:lnTo>
                      <a:pt x="894" y="454"/>
                    </a:lnTo>
                    <a:lnTo>
                      <a:pt x="892" y="460"/>
                    </a:lnTo>
                    <a:lnTo>
                      <a:pt x="892" y="464"/>
                    </a:lnTo>
                    <a:lnTo>
                      <a:pt x="894" y="468"/>
                    </a:lnTo>
                    <a:lnTo>
                      <a:pt x="902" y="472"/>
                    </a:lnTo>
                    <a:lnTo>
                      <a:pt x="910" y="476"/>
                    </a:lnTo>
                    <a:lnTo>
                      <a:pt x="920" y="476"/>
                    </a:lnTo>
                    <a:lnTo>
                      <a:pt x="928" y="476"/>
                    </a:lnTo>
                    <a:lnTo>
                      <a:pt x="936" y="472"/>
                    </a:lnTo>
                    <a:lnTo>
                      <a:pt x="940" y="468"/>
                    </a:lnTo>
                    <a:lnTo>
                      <a:pt x="944" y="462"/>
                    </a:lnTo>
                    <a:lnTo>
                      <a:pt x="948" y="458"/>
                    </a:lnTo>
                    <a:lnTo>
                      <a:pt x="950" y="454"/>
                    </a:lnTo>
                    <a:lnTo>
                      <a:pt x="954" y="454"/>
                    </a:lnTo>
                    <a:lnTo>
                      <a:pt x="958" y="454"/>
                    </a:lnTo>
                    <a:lnTo>
                      <a:pt x="958" y="456"/>
                    </a:lnTo>
                    <a:lnTo>
                      <a:pt x="956" y="460"/>
                    </a:lnTo>
                    <a:lnTo>
                      <a:pt x="954" y="464"/>
                    </a:lnTo>
                    <a:lnTo>
                      <a:pt x="958" y="464"/>
                    </a:lnTo>
                    <a:lnTo>
                      <a:pt x="960" y="466"/>
                    </a:lnTo>
                    <a:lnTo>
                      <a:pt x="960" y="468"/>
                    </a:lnTo>
                    <a:lnTo>
                      <a:pt x="958" y="470"/>
                    </a:lnTo>
                    <a:lnTo>
                      <a:pt x="954" y="474"/>
                    </a:lnTo>
                    <a:lnTo>
                      <a:pt x="946" y="478"/>
                    </a:lnTo>
                    <a:lnTo>
                      <a:pt x="938" y="486"/>
                    </a:lnTo>
                    <a:lnTo>
                      <a:pt x="930" y="490"/>
                    </a:lnTo>
                    <a:lnTo>
                      <a:pt x="910" y="496"/>
                    </a:lnTo>
                    <a:lnTo>
                      <a:pt x="904" y="496"/>
                    </a:lnTo>
                    <a:lnTo>
                      <a:pt x="898" y="496"/>
                    </a:lnTo>
                    <a:lnTo>
                      <a:pt x="890" y="496"/>
                    </a:lnTo>
                    <a:lnTo>
                      <a:pt x="884" y="498"/>
                    </a:lnTo>
                    <a:lnTo>
                      <a:pt x="880" y="504"/>
                    </a:lnTo>
                    <a:lnTo>
                      <a:pt x="876" y="510"/>
                    </a:lnTo>
                    <a:lnTo>
                      <a:pt x="870" y="514"/>
                    </a:lnTo>
                    <a:lnTo>
                      <a:pt x="866" y="516"/>
                    </a:lnTo>
                    <a:lnTo>
                      <a:pt x="862" y="516"/>
                    </a:lnTo>
                    <a:lnTo>
                      <a:pt x="856" y="516"/>
                    </a:lnTo>
                    <a:lnTo>
                      <a:pt x="854" y="512"/>
                    </a:lnTo>
                    <a:lnTo>
                      <a:pt x="854" y="510"/>
                    </a:lnTo>
                    <a:lnTo>
                      <a:pt x="854" y="504"/>
                    </a:lnTo>
                    <a:lnTo>
                      <a:pt x="858" y="500"/>
                    </a:lnTo>
                    <a:lnTo>
                      <a:pt x="866" y="496"/>
                    </a:lnTo>
                    <a:lnTo>
                      <a:pt x="876" y="492"/>
                    </a:lnTo>
                    <a:lnTo>
                      <a:pt x="880" y="488"/>
                    </a:lnTo>
                    <a:lnTo>
                      <a:pt x="882" y="484"/>
                    </a:lnTo>
                    <a:lnTo>
                      <a:pt x="846" y="490"/>
                    </a:lnTo>
                    <a:lnTo>
                      <a:pt x="840" y="470"/>
                    </a:lnTo>
                    <a:lnTo>
                      <a:pt x="840" y="466"/>
                    </a:lnTo>
                    <a:lnTo>
                      <a:pt x="842" y="462"/>
                    </a:lnTo>
                    <a:lnTo>
                      <a:pt x="848" y="454"/>
                    </a:lnTo>
                    <a:lnTo>
                      <a:pt x="828" y="448"/>
                    </a:lnTo>
                    <a:lnTo>
                      <a:pt x="822" y="450"/>
                    </a:lnTo>
                    <a:lnTo>
                      <a:pt x="816" y="454"/>
                    </a:lnTo>
                    <a:lnTo>
                      <a:pt x="806" y="468"/>
                    </a:lnTo>
                    <a:lnTo>
                      <a:pt x="800" y="474"/>
                    </a:lnTo>
                    <a:lnTo>
                      <a:pt x="796" y="482"/>
                    </a:lnTo>
                    <a:lnTo>
                      <a:pt x="790" y="486"/>
                    </a:lnTo>
                    <a:lnTo>
                      <a:pt x="780" y="488"/>
                    </a:lnTo>
                    <a:lnTo>
                      <a:pt x="774" y="490"/>
                    </a:lnTo>
                    <a:lnTo>
                      <a:pt x="742" y="490"/>
                    </a:lnTo>
                    <a:lnTo>
                      <a:pt x="734" y="494"/>
                    </a:lnTo>
                    <a:lnTo>
                      <a:pt x="726" y="496"/>
                    </a:lnTo>
                    <a:lnTo>
                      <a:pt x="722" y="500"/>
                    </a:lnTo>
                    <a:lnTo>
                      <a:pt x="718" y="502"/>
                    </a:lnTo>
                    <a:lnTo>
                      <a:pt x="706" y="504"/>
                    </a:lnTo>
                    <a:lnTo>
                      <a:pt x="690" y="504"/>
                    </a:lnTo>
                    <a:lnTo>
                      <a:pt x="682" y="504"/>
                    </a:lnTo>
                    <a:lnTo>
                      <a:pt x="672" y="506"/>
                    </a:lnTo>
                    <a:lnTo>
                      <a:pt x="664" y="512"/>
                    </a:lnTo>
                    <a:lnTo>
                      <a:pt x="664" y="514"/>
                    </a:lnTo>
                    <a:lnTo>
                      <a:pt x="664" y="520"/>
                    </a:lnTo>
                    <a:lnTo>
                      <a:pt x="654" y="524"/>
                    </a:lnTo>
                    <a:lnTo>
                      <a:pt x="648" y="526"/>
                    </a:lnTo>
                    <a:lnTo>
                      <a:pt x="646" y="530"/>
                    </a:lnTo>
                    <a:lnTo>
                      <a:pt x="642" y="530"/>
                    </a:lnTo>
                    <a:lnTo>
                      <a:pt x="642" y="526"/>
                    </a:lnTo>
                    <a:lnTo>
                      <a:pt x="636" y="528"/>
                    </a:lnTo>
                    <a:lnTo>
                      <a:pt x="634" y="526"/>
                    </a:lnTo>
                    <a:lnTo>
                      <a:pt x="630" y="526"/>
                    </a:lnTo>
                    <a:lnTo>
                      <a:pt x="624" y="528"/>
                    </a:lnTo>
                    <a:lnTo>
                      <a:pt x="616" y="534"/>
                    </a:lnTo>
                    <a:lnTo>
                      <a:pt x="608" y="538"/>
                    </a:lnTo>
                    <a:lnTo>
                      <a:pt x="606" y="540"/>
                    </a:lnTo>
                    <a:lnTo>
                      <a:pt x="600" y="540"/>
                    </a:lnTo>
                    <a:lnTo>
                      <a:pt x="596" y="540"/>
                    </a:lnTo>
                    <a:lnTo>
                      <a:pt x="602" y="536"/>
                    </a:lnTo>
                    <a:lnTo>
                      <a:pt x="608" y="532"/>
                    </a:lnTo>
                    <a:lnTo>
                      <a:pt x="614" y="528"/>
                    </a:lnTo>
                    <a:lnTo>
                      <a:pt x="616" y="524"/>
                    </a:lnTo>
                    <a:lnTo>
                      <a:pt x="616" y="522"/>
                    </a:lnTo>
                    <a:lnTo>
                      <a:pt x="616" y="524"/>
                    </a:lnTo>
                    <a:lnTo>
                      <a:pt x="626" y="518"/>
                    </a:lnTo>
                    <a:lnTo>
                      <a:pt x="632" y="508"/>
                    </a:lnTo>
                    <a:lnTo>
                      <a:pt x="644" y="486"/>
                    </a:lnTo>
                    <a:lnTo>
                      <a:pt x="644" y="492"/>
                    </a:lnTo>
                    <a:lnTo>
                      <a:pt x="648" y="496"/>
                    </a:lnTo>
                    <a:lnTo>
                      <a:pt x="652" y="496"/>
                    </a:lnTo>
                    <a:lnTo>
                      <a:pt x="658" y="496"/>
                    </a:lnTo>
                    <a:lnTo>
                      <a:pt x="664" y="496"/>
                    </a:lnTo>
                    <a:lnTo>
                      <a:pt x="664" y="494"/>
                    </a:lnTo>
                    <a:lnTo>
                      <a:pt x="664" y="490"/>
                    </a:lnTo>
                    <a:lnTo>
                      <a:pt x="664" y="482"/>
                    </a:lnTo>
                    <a:lnTo>
                      <a:pt x="658" y="472"/>
                    </a:lnTo>
                    <a:lnTo>
                      <a:pt x="650" y="466"/>
                    </a:lnTo>
                    <a:lnTo>
                      <a:pt x="648" y="464"/>
                    </a:lnTo>
                    <a:lnTo>
                      <a:pt x="644" y="464"/>
                    </a:lnTo>
                    <a:lnTo>
                      <a:pt x="630" y="464"/>
                    </a:lnTo>
                    <a:lnTo>
                      <a:pt x="612" y="462"/>
                    </a:lnTo>
                    <a:lnTo>
                      <a:pt x="616" y="458"/>
                    </a:lnTo>
                    <a:lnTo>
                      <a:pt x="618" y="452"/>
                    </a:lnTo>
                    <a:lnTo>
                      <a:pt x="618" y="450"/>
                    </a:lnTo>
                    <a:lnTo>
                      <a:pt x="616" y="448"/>
                    </a:lnTo>
                    <a:lnTo>
                      <a:pt x="614" y="446"/>
                    </a:lnTo>
                    <a:lnTo>
                      <a:pt x="612" y="442"/>
                    </a:lnTo>
                    <a:lnTo>
                      <a:pt x="614" y="438"/>
                    </a:lnTo>
                    <a:lnTo>
                      <a:pt x="610" y="436"/>
                    </a:lnTo>
                    <a:lnTo>
                      <a:pt x="608" y="432"/>
                    </a:lnTo>
                    <a:lnTo>
                      <a:pt x="606" y="428"/>
                    </a:lnTo>
                    <a:lnTo>
                      <a:pt x="606" y="424"/>
                    </a:lnTo>
                    <a:lnTo>
                      <a:pt x="604" y="422"/>
                    </a:lnTo>
                    <a:lnTo>
                      <a:pt x="606" y="418"/>
                    </a:lnTo>
                    <a:lnTo>
                      <a:pt x="602" y="416"/>
                    </a:lnTo>
                    <a:lnTo>
                      <a:pt x="598" y="414"/>
                    </a:lnTo>
                    <a:lnTo>
                      <a:pt x="588" y="414"/>
                    </a:lnTo>
                    <a:lnTo>
                      <a:pt x="580" y="416"/>
                    </a:lnTo>
                    <a:lnTo>
                      <a:pt x="566" y="422"/>
                    </a:lnTo>
                    <a:lnTo>
                      <a:pt x="554" y="430"/>
                    </a:lnTo>
                    <a:lnTo>
                      <a:pt x="538" y="438"/>
                    </a:lnTo>
                    <a:lnTo>
                      <a:pt x="526" y="436"/>
                    </a:lnTo>
                    <a:lnTo>
                      <a:pt x="516" y="432"/>
                    </a:lnTo>
                    <a:lnTo>
                      <a:pt x="516" y="434"/>
                    </a:lnTo>
                    <a:lnTo>
                      <a:pt x="510" y="432"/>
                    </a:lnTo>
                    <a:lnTo>
                      <a:pt x="504" y="430"/>
                    </a:lnTo>
                    <a:lnTo>
                      <a:pt x="498" y="430"/>
                    </a:lnTo>
                    <a:lnTo>
                      <a:pt x="492" y="428"/>
                    </a:lnTo>
                    <a:lnTo>
                      <a:pt x="486" y="426"/>
                    </a:lnTo>
                    <a:lnTo>
                      <a:pt x="482" y="422"/>
                    </a:lnTo>
                    <a:lnTo>
                      <a:pt x="482" y="416"/>
                    </a:lnTo>
                    <a:lnTo>
                      <a:pt x="88" y="416"/>
                    </a:lnTo>
                    <a:lnTo>
                      <a:pt x="88" y="414"/>
                    </a:lnTo>
                    <a:lnTo>
                      <a:pt x="86" y="414"/>
                    </a:lnTo>
                    <a:lnTo>
                      <a:pt x="88" y="412"/>
                    </a:lnTo>
                    <a:lnTo>
                      <a:pt x="90" y="410"/>
                    </a:lnTo>
                    <a:lnTo>
                      <a:pt x="80" y="402"/>
                    </a:lnTo>
                    <a:lnTo>
                      <a:pt x="72" y="394"/>
                    </a:lnTo>
                    <a:lnTo>
                      <a:pt x="62" y="386"/>
                    </a:lnTo>
                    <a:lnTo>
                      <a:pt x="58" y="386"/>
                    </a:lnTo>
                    <a:lnTo>
                      <a:pt x="54" y="384"/>
                    </a:lnTo>
                    <a:lnTo>
                      <a:pt x="52" y="378"/>
                    </a:lnTo>
                    <a:lnTo>
                      <a:pt x="50" y="372"/>
                    </a:lnTo>
                    <a:lnTo>
                      <a:pt x="52" y="366"/>
                    </a:lnTo>
                    <a:lnTo>
                      <a:pt x="56" y="360"/>
                    </a:lnTo>
                    <a:lnTo>
                      <a:pt x="56" y="358"/>
                    </a:lnTo>
                    <a:lnTo>
                      <a:pt x="54" y="354"/>
                    </a:lnTo>
                    <a:lnTo>
                      <a:pt x="48" y="352"/>
                    </a:lnTo>
                    <a:lnTo>
                      <a:pt x="48" y="350"/>
                    </a:lnTo>
                    <a:lnTo>
                      <a:pt x="50" y="348"/>
                    </a:lnTo>
                    <a:lnTo>
                      <a:pt x="52" y="346"/>
                    </a:lnTo>
                    <a:lnTo>
                      <a:pt x="50" y="342"/>
                    </a:lnTo>
                    <a:lnTo>
                      <a:pt x="48" y="340"/>
                    </a:lnTo>
                    <a:lnTo>
                      <a:pt x="42" y="336"/>
                    </a:lnTo>
                    <a:lnTo>
                      <a:pt x="42" y="334"/>
                    </a:lnTo>
                    <a:lnTo>
                      <a:pt x="44" y="330"/>
                    </a:lnTo>
                    <a:lnTo>
                      <a:pt x="48" y="326"/>
                    </a:lnTo>
                    <a:lnTo>
                      <a:pt x="52" y="320"/>
                    </a:lnTo>
                    <a:lnTo>
                      <a:pt x="50" y="316"/>
                    </a:lnTo>
                    <a:lnTo>
                      <a:pt x="44" y="316"/>
                    </a:lnTo>
                    <a:lnTo>
                      <a:pt x="34" y="314"/>
                    </a:lnTo>
                    <a:lnTo>
                      <a:pt x="34" y="310"/>
                    </a:lnTo>
                    <a:lnTo>
                      <a:pt x="38" y="308"/>
                    </a:lnTo>
                    <a:lnTo>
                      <a:pt x="40" y="308"/>
                    </a:lnTo>
                    <a:lnTo>
                      <a:pt x="38" y="304"/>
                    </a:lnTo>
                    <a:lnTo>
                      <a:pt x="38" y="300"/>
                    </a:lnTo>
                    <a:lnTo>
                      <a:pt x="36" y="290"/>
                    </a:lnTo>
                    <a:lnTo>
                      <a:pt x="34" y="284"/>
                    </a:lnTo>
                    <a:lnTo>
                      <a:pt x="26" y="276"/>
                    </a:lnTo>
                    <a:lnTo>
                      <a:pt x="24" y="272"/>
                    </a:lnTo>
                    <a:lnTo>
                      <a:pt x="24" y="268"/>
                    </a:lnTo>
                    <a:lnTo>
                      <a:pt x="26" y="262"/>
                    </a:lnTo>
                    <a:lnTo>
                      <a:pt x="30" y="254"/>
                    </a:lnTo>
                    <a:lnTo>
                      <a:pt x="34" y="248"/>
                    </a:lnTo>
                    <a:lnTo>
                      <a:pt x="30" y="246"/>
                    </a:lnTo>
                    <a:lnTo>
                      <a:pt x="30" y="242"/>
                    </a:lnTo>
                    <a:lnTo>
                      <a:pt x="28" y="236"/>
                    </a:lnTo>
                    <a:lnTo>
                      <a:pt x="26" y="232"/>
                    </a:lnTo>
                    <a:lnTo>
                      <a:pt x="20" y="230"/>
                    </a:lnTo>
                    <a:lnTo>
                      <a:pt x="14" y="230"/>
                    </a:lnTo>
                    <a:lnTo>
                      <a:pt x="8" y="230"/>
                    </a:lnTo>
                    <a:lnTo>
                      <a:pt x="8" y="228"/>
                    </a:lnTo>
                    <a:lnTo>
                      <a:pt x="2" y="226"/>
                    </a:lnTo>
                    <a:lnTo>
                      <a:pt x="0" y="222"/>
                    </a:lnTo>
                    <a:lnTo>
                      <a:pt x="172" y="64"/>
                    </a:lnTo>
                    <a:lnTo>
                      <a:pt x="178" y="68"/>
                    </a:lnTo>
                    <a:lnTo>
                      <a:pt x="186" y="68"/>
                    </a:lnTo>
                    <a:lnTo>
                      <a:pt x="196" y="70"/>
                    </a:lnTo>
                    <a:lnTo>
                      <a:pt x="204" y="72"/>
                    </a:lnTo>
                    <a:lnTo>
                      <a:pt x="206" y="74"/>
                    </a:lnTo>
                    <a:lnTo>
                      <a:pt x="210" y="76"/>
                    </a:lnTo>
                    <a:lnTo>
                      <a:pt x="212" y="78"/>
                    </a:lnTo>
                    <a:lnTo>
                      <a:pt x="216" y="78"/>
                    </a:lnTo>
                    <a:lnTo>
                      <a:pt x="226" y="78"/>
                    </a:lnTo>
                    <a:lnTo>
                      <a:pt x="234" y="74"/>
                    </a:lnTo>
                    <a:lnTo>
                      <a:pt x="242" y="72"/>
                    </a:lnTo>
                    <a:lnTo>
                      <a:pt x="252" y="70"/>
                    </a:lnTo>
                    <a:lnTo>
                      <a:pt x="258" y="70"/>
                    </a:lnTo>
                    <a:lnTo>
                      <a:pt x="268" y="70"/>
                    </a:lnTo>
                    <a:lnTo>
                      <a:pt x="280" y="66"/>
                    </a:lnTo>
                    <a:lnTo>
                      <a:pt x="288" y="62"/>
                    </a:lnTo>
                    <a:lnTo>
                      <a:pt x="296" y="60"/>
                    </a:lnTo>
                    <a:lnTo>
                      <a:pt x="316" y="60"/>
                    </a:lnTo>
                    <a:lnTo>
                      <a:pt x="334" y="58"/>
                    </a:lnTo>
                    <a:lnTo>
                      <a:pt x="346" y="58"/>
                    </a:lnTo>
                    <a:lnTo>
                      <a:pt x="352" y="58"/>
                    </a:lnTo>
                    <a:lnTo>
                      <a:pt x="352" y="64"/>
                    </a:lnTo>
                    <a:lnTo>
                      <a:pt x="354" y="68"/>
                    </a:lnTo>
                    <a:lnTo>
                      <a:pt x="358" y="68"/>
                    </a:lnTo>
                    <a:lnTo>
                      <a:pt x="362" y="68"/>
                    </a:lnTo>
                    <a:lnTo>
                      <a:pt x="366" y="64"/>
                    </a:lnTo>
                    <a:lnTo>
                      <a:pt x="374" y="58"/>
                    </a:lnTo>
                    <a:lnTo>
                      <a:pt x="378" y="60"/>
                    </a:lnTo>
                    <a:lnTo>
                      <a:pt x="380" y="64"/>
                    </a:lnTo>
                    <a:lnTo>
                      <a:pt x="380" y="70"/>
                    </a:lnTo>
                    <a:lnTo>
                      <a:pt x="380" y="72"/>
                    </a:lnTo>
                    <a:lnTo>
                      <a:pt x="382" y="72"/>
                    </a:lnTo>
                    <a:lnTo>
                      <a:pt x="386" y="70"/>
                    </a:lnTo>
                    <a:lnTo>
                      <a:pt x="392" y="66"/>
                    </a:lnTo>
                    <a:lnTo>
                      <a:pt x="398" y="64"/>
                    </a:lnTo>
                    <a:lnTo>
                      <a:pt x="410" y="66"/>
                    </a:lnTo>
                    <a:lnTo>
                      <a:pt x="418" y="68"/>
                    </a:lnTo>
                    <a:lnTo>
                      <a:pt x="426" y="72"/>
                    </a:lnTo>
                    <a:lnTo>
                      <a:pt x="436" y="74"/>
                    </a:lnTo>
                    <a:lnTo>
                      <a:pt x="444" y="78"/>
                    </a:lnTo>
                    <a:lnTo>
                      <a:pt x="454" y="82"/>
                    </a:lnTo>
                    <a:lnTo>
                      <a:pt x="458" y="80"/>
                    </a:lnTo>
                    <a:lnTo>
                      <a:pt x="466" y="78"/>
                    </a:lnTo>
                    <a:lnTo>
                      <a:pt x="470" y="80"/>
                    </a:lnTo>
                    <a:lnTo>
                      <a:pt x="472" y="80"/>
                    </a:lnTo>
                    <a:lnTo>
                      <a:pt x="474" y="82"/>
                    </a:lnTo>
                    <a:lnTo>
                      <a:pt x="474" y="86"/>
                    </a:lnTo>
                    <a:lnTo>
                      <a:pt x="472" y="88"/>
                    </a:lnTo>
                    <a:lnTo>
                      <a:pt x="466" y="90"/>
                    </a:lnTo>
                    <a:lnTo>
                      <a:pt x="462" y="94"/>
                    </a:lnTo>
                    <a:lnTo>
                      <a:pt x="460" y="94"/>
                    </a:lnTo>
                    <a:lnTo>
                      <a:pt x="460" y="98"/>
                    </a:lnTo>
                    <a:lnTo>
                      <a:pt x="460" y="100"/>
                    </a:lnTo>
                    <a:lnTo>
                      <a:pt x="462" y="100"/>
                    </a:lnTo>
                    <a:lnTo>
                      <a:pt x="470" y="102"/>
                    </a:lnTo>
                    <a:lnTo>
                      <a:pt x="482" y="100"/>
                    </a:lnTo>
                    <a:lnTo>
                      <a:pt x="492" y="98"/>
                    </a:lnTo>
                    <a:lnTo>
                      <a:pt x="502" y="96"/>
                    </a:lnTo>
                    <a:lnTo>
                      <a:pt x="514" y="94"/>
                    </a:lnTo>
                    <a:lnTo>
                      <a:pt x="518" y="96"/>
                    </a:lnTo>
                    <a:lnTo>
                      <a:pt x="522" y="98"/>
                    </a:lnTo>
                    <a:lnTo>
                      <a:pt x="526" y="102"/>
                    </a:lnTo>
                    <a:lnTo>
                      <a:pt x="528" y="104"/>
                    </a:lnTo>
                    <a:lnTo>
                      <a:pt x="532" y="102"/>
                    </a:lnTo>
                    <a:lnTo>
                      <a:pt x="536" y="100"/>
                    </a:lnTo>
                    <a:lnTo>
                      <a:pt x="538" y="92"/>
                    </a:lnTo>
                    <a:lnTo>
                      <a:pt x="538" y="88"/>
                    </a:lnTo>
                    <a:lnTo>
                      <a:pt x="554" y="84"/>
                    </a:lnTo>
                    <a:lnTo>
                      <a:pt x="562" y="82"/>
                    </a:lnTo>
                    <a:lnTo>
                      <a:pt x="572" y="80"/>
                    </a:lnTo>
                    <a:lnTo>
                      <a:pt x="578" y="82"/>
                    </a:lnTo>
                    <a:lnTo>
                      <a:pt x="582" y="84"/>
                    </a:lnTo>
                    <a:lnTo>
                      <a:pt x="582" y="86"/>
                    </a:lnTo>
                    <a:lnTo>
                      <a:pt x="586" y="88"/>
                    </a:lnTo>
                    <a:lnTo>
                      <a:pt x="594" y="92"/>
                    </a:lnTo>
                    <a:lnTo>
                      <a:pt x="606" y="96"/>
                    </a:lnTo>
                    <a:lnTo>
                      <a:pt x="638" y="96"/>
                    </a:lnTo>
                    <a:lnTo>
                      <a:pt x="642" y="96"/>
                    </a:lnTo>
                    <a:lnTo>
                      <a:pt x="646" y="96"/>
                    </a:lnTo>
                    <a:lnTo>
                      <a:pt x="652" y="92"/>
                    </a:lnTo>
                    <a:lnTo>
                      <a:pt x="656" y="88"/>
                    </a:lnTo>
                    <a:lnTo>
                      <a:pt x="662" y="86"/>
                    </a:lnTo>
                    <a:lnTo>
                      <a:pt x="670" y="88"/>
                    </a:lnTo>
                    <a:lnTo>
                      <a:pt x="682" y="88"/>
                    </a:lnTo>
                    <a:lnTo>
                      <a:pt x="678" y="94"/>
                    </a:lnTo>
                    <a:lnTo>
                      <a:pt x="676" y="98"/>
                    </a:lnTo>
                    <a:lnTo>
                      <a:pt x="674" y="102"/>
                    </a:lnTo>
                    <a:lnTo>
                      <a:pt x="674" y="104"/>
                    </a:lnTo>
                    <a:lnTo>
                      <a:pt x="676" y="106"/>
                    </a:lnTo>
                    <a:lnTo>
                      <a:pt x="680" y="104"/>
                    </a:lnTo>
                    <a:lnTo>
                      <a:pt x="690" y="92"/>
                    </a:lnTo>
                    <a:lnTo>
                      <a:pt x="694" y="88"/>
                    </a:lnTo>
                    <a:lnTo>
                      <a:pt x="702" y="86"/>
                    </a:lnTo>
                    <a:lnTo>
                      <a:pt x="708" y="82"/>
                    </a:lnTo>
                    <a:lnTo>
                      <a:pt x="714" y="78"/>
                    </a:lnTo>
                    <a:lnTo>
                      <a:pt x="716" y="72"/>
                    </a:lnTo>
                    <a:lnTo>
                      <a:pt x="716" y="70"/>
                    </a:lnTo>
                    <a:lnTo>
                      <a:pt x="716" y="68"/>
                    </a:lnTo>
                    <a:lnTo>
                      <a:pt x="714" y="66"/>
                    </a:lnTo>
                    <a:lnTo>
                      <a:pt x="708" y="64"/>
                    </a:lnTo>
                    <a:lnTo>
                      <a:pt x="706" y="64"/>
                    </a:lnTo>
                    <a:lnTo>
                      <a:pt x="706" y="62"/>
                    </a:lnTo>
                    <a:lnTo>
                      <a:pt x="706" y="58"/>
                    </a:lnTo>
                    <a:lnTo>
                      <a:pt x="710" y="54"/>
                    </a:lnTo>
                    <a:lnTo>
                      <a:pt x="718" y="44"/>
                    </a:lnTo>
                    <a:lnTo>
                      <a:pt x="732" y="36"/>
                    </a:lnTo>
                    <a:lnTo>
                      <a:pt x="742" y="32"/>
                    </a:lnTo>
                    <a:lnTo>
                      <a:pt x="746" y="30"/>
                    </a:lnTo>
                    <a:lnTo>
                      <a:pt x="746" y="26"/>
                    </a:lnTo>
                    <a:lnTo>
                      <a:pt x="748" y="20"/>
                    </a:lnTo>
                    <a:lnTo>
                      <a:pt x="752" y="14"/>
                    </a:lnTo>
                    <a:lnTo>
                      <a:pt x="760" y="8"/>
                    </a:lnTo>
                    <a:lnTo>
                      <a:pt x="768" y="4"/>
                    </a:lnTo>
                    <a:lnTo>
                      <a:pt x="776" y="2"/>
                    </a:lnTo>
                    <a:lnTo>
                      <a:pt x="790" y="0"/>
                    </a:lnTo>
                    <a:lnTo>
                      <a:pt x="806" y="0"/>
                    </a:lnTo>
                    <a:lnTo>
                      <a:pt x="816" y="2"/>
                    </a:lnTo>
                    <a:lnTo>
                      <a:pt x="820" y="4"/>
                    </a:lnTo>
                    <a:lnTo>
                      <a:pt x="820" y="6"/>
                    </a:lnTo>
                    <a:lnTo>
                      <a:pt x="810" y="10"/>
                    </a:lnTo>
                    <a:lnTo>
                      <a:pt x="800" y="16"/>
                    </a:lnTo>
                    <a:lnTo>
                      <a:pt x="790" y="20"/>
                    </a:lnTo>
                    <a:lnTo>
                      <a:pt x="778" y="22"/>
                    </a:lnTo>
                    <a:lnTo>
                      <a:pt x="772" y="22"/>
                    </a:lnTo>
                    <a:lnTo>
                      <a:pt x="764" y="26"/>
                    </a:lnTo>
                    <a:lnTo>
                      <a:pt x="758" y="30"/>
                    </a:lnTo>
                    <a:lnTo>
                      <a:pt x="756" y="34"/>
                    </a:lnTo>
                    <a:lnTo>
                      <a:pt x="756" y="52"/>
                    </a:lnTo>
                    <a:lnTo>
                      <a:pt x="754" y="58"/>
                    </a:lnTo>
                    <a:lnTo>
                      <a:pt x="752" y="60"/>
                    </a:lnTo>
                    <a:lnTo>
                      <a:pt x="748" y="64"/>
                    </a:lnTo>
                    <a:lnTo>
                      <a:pt x="750" y="66"/>
                    </a:lnTo>
                    <a:lnTo>
                      <a:pt x="752" y="68"/>
                    </a:lnTo>
                    <a:lnTo>
                      <a:pt x="756" y="70"/>
                    </a:lnTo>
                    <a:lnTo>
                      <a:pt x="758" y="72"/>
                    </a:lnTo>
                    <a:lnTo>
                      <a:pt x="758" y="78"/>
                    </a:lnTo>
                    <a:lnTo>
                      <a:pt x="758" y="80"/>
                    </a:lnTo>
                    <a:lnTo>
                      <a:pt x="762" y="82"/>
                    </a:lnTo>
                    <a:lnTo>
                      <a:pt x="766" y="80"/>
                    </a:lnTo>
                    <a:lnTo>
                      <a:pt x="770" y="78"/>
                    </a:lnTo>
                    <a:lnTo>
                      <a:pt x="772" y="76"/>
                    </a:lnTo>
                    <a:lnTo>
                      <a:pt x="776" y="76"/>
                    </a:lnTo>
                    <a:lnTo>
                      <a:pt x="782" y="76"/>
                    </a:lnTo>
                    <a:lnTo>
                      <a:pt x="784" y="78"/>
                    </a:lnTo>
                    <a:lnTo>
                      <a:pt x="784" y="82"/>
                    </a:lnTo>
                    <a:lnTo>
                      <a:pt x="780" y="86"/>
                    </a:lnTo>
                    <a:lnTo>
                      <a:pt x="774" y="88"/>
                    </a:lnTo>
                    <a:lnTo>
                      <a:pt x="772" y="92"/>
                    </a:lnTo>
                    <a:lnTo>
                      <a:pt x="770" y="98"/>
                    </a:lnTo>
                    <a:lnTo>
                      <a:pt x="772" y="102"/>
                    </a:lnTo>
                    <a:lnTo>
                      <a:pt x="774" y="106"/>
                    </a:lnTo>
                    <a:lnTo>
                      <a:pt x="780" y="104"/>
                    </a:lnTo>
                    <a:lnTo>
                      <a:pt x="786" y="100"/>
                    </a:lnTo>
                    <a:lnTo>
                      <a:pt x="794" y="88"/>
                    </a:lnTo>
                    <a:lnTo>
                      <a:pt x="798" y="92"/>
                    </a:lnTo>
                    <a:lnTo>
                      <a:pt x="808" y="86"/>
                    </a:lnTo>
                    <a:lnTo>
                      <a:pt x="816" y="82"/>
                    </a:lnTo>
                    <a:lnTo>
                      <a:pt x="822" y="80"/>
                    </a:lnTo>
                    <a:lnTo>
                      <a:pt x="822" y="74"/>
                    </a:lnTo>
                    <a:lnTo>
                      <a:pt x="822" y="70"/>
                    </a:lnTo>
                    <a:lnTo>
                      <a:pt x="824" y="68"/>
                    </a:lnTo>
                    <a:lnTo>
                      <a:pt x="828" y="66"/>
                    </a:lnTo>
                    <a:lnTo>
                      <a:pt x="850" y="66"/>
                    </a:lnTo>
                    <a:lnTo>
                      <a:pt x="858" y="70"/>
                    </a:lnTo>
                    <a:lnTo>
                      <a:pt x="862" y="72"/>
                    </a:lnTo>
                    <a:lnTo>
                      <a:pt x="864" y="78"/>
                    </a:lnTo>
                    <a:lnTo>
                      <a:pt x="862" y="80"/>
                    </a:lnTo>
                    <a:lnTo>
                      <a:pt x="860" y="82"/>
                    </a:lnTo>
                    <a:lnTo>
                      <a:pt x="854" y="84"/>
                    </a:lnTo>
                    <a:lnTo>
                      <a:pt x="848" y="86"/>
                    </a:lnTo>
                    <a:lnTo>
                      <a:pt x="846" y="86"/>
                    </a:lnTo>
                    <a:lnTo>
                      <a:pt x="846" y="90"/>
                    </a:lnTo>
                    <a:lnTo>
                      <a:pt x="846" y="94"/>
                    </a:lnTo>
                    <a:lnTo>
                      <a:pt x="848" y="100"/>
                    </a:lnTo>
                    <a:lnTo>
                      <a:pt x="846" y="104"/>
                    </a:lnTo>
                    <a:lnTo>
                      <a:pt x="842" y="108"/>
                    </a:lnTo>
                    <a:lnTo>
                      <a:pt x="830" y="112"/>
                    </a:lnTo>
                    <a:lnTo>
                      <a:pt x="816" y="116"/>
                    </a:lnTo>
                    <a:lnTo>
                      <a:pt x="808" y="122"/>
                    </a:lnTo>
                    <a:lnTo>
                      <a:pt x="802" y="126"/>
                    </a:lnTo>
                    <a:lnTo>
                      <a:pt x="798" y="124"/>
                    </a:lnTo>
                    <a:lnTo>
                      <a:pt x="790" y="122"/>
                    </a:lnTo>
                    <a:lnTo>
                      <a:pt x="780" y="122"/>
                    </a:lnTo>
                    <a:lnTo>
                      <a:pt x="772" y="132"/>
                    </a:lnTo>
                    <a:lnTo>
                      <a:pt x="758" y="140"/>
                    </a:lnTo>
                    <a:lnTo>
                      <a:pt x="732" y="156"/>
                    </a:lnTo>
                    <a:lnTo>
                      <a:pt x="726" y="160"/>
                    </a:lnTo>
                    <a:lnTo>
                      <a:pt x="722" y="164"/>
                    </a:lnTo>
                    <a:lnTo>
                      <a:pt x="718" y="164"/>
                    </a:lnTo>
                    <a:lnTo>
                      <a:pt x="712" y="164"/>
                    </a:lnTo>
                    <a:lnTo>
                      <a:pt x="708" y="166"/>
                    </a:lnTo>
                    <a:lnTo>
                      <a:pt x="704" y="168"/>
                    </a:lnTo>
                    <a:lnTo>
                      <a:pt x="698" y="172"/>
                    </a:lnTo>
                    <a:lnTo>
                      <a:pt x="690" y="176"/>
                    </a:lnTo>
                    <a:lnTo>
                      <a:pt x="684" y="178"/>
                    </a:lnTo>
                    <a:lnTo>
                      <a:pt x="674" y="180"/>
                    </a:lnTo>
                    <a:lnTo>
                      <a:pt x="656" y="184"/>
                    </a:lnTo>
                    <a:lnTo>
                      <a:pt x="648" y="188"/>
                    </a:lnTo>
                    <a:lnTo>
                      <a:pt x="640" y="192"/>
                    </a:lnTo>
                    <a:lnTo>
                      <a:pt x="632" y="198"/>
                    </a:lnTo>
                    <a:lnTo>
                      <a:pt x="622" y="206"/>
                    </a:lnTo>
                    <a:lnTo>
                      <a:pt x="612" y="214"/>
                    </a:lnTo>
                    <a:lnTo>
                      <a:pt x="606" y="222"/>
                    </a:lnTo>
                    <a:lnTo>
                      <a:pt x="600" y="234"/>
                    </a:lnTo>
                    <a:lnTo>
                      <a:pt x="594" y="244"/>
                    </a:lnTo>
                    <a:lnTo>
                      <a:pt x="602" y="244"/>
                    </a:lnTo>
                    <a:lnTo>
                      <a:pt x="606" y="246"/>
                    </a:lnTo>
                    <a:lnTo>
                      <a:pt x="606" y="248"/>
                    </a:lnTo>
                    <a:lnTo>
                      <a:pt x="604" y="260"/>
                    </a:lnTo>
                    <a:lnTo>
                      <a:pt x="602" y="266"/>
                    </a:lnTo>
                    <a:lnTo>
                      <a:pt x="602" y="274"/>
                    </a:lnTo>
                    <a:lnTo>
                      <a:pt x="604" y="274"/>
                    </a:lnTo>
                    <a:lnTo>
                      <a:pt x="606" y="276"/>
                    </a:lnTo>
                    <a:lnTo>
                      <a:pt x="608" y="276"/>
                    </a:lnTo>
                    <a:lnTo>
                      <a:pt x="614" y="272"/>
                    </a:lnTo>
                    <a:lnTo>
                      <a:pt x="622" y="272"/>
                    </a:lnTo>
                    <a:lnTo>
                      <a:pt x="630" y="274"/>
                    </a:lnTo>
                    <a:lnTo>
                      <a:pt x="636" y="276"/>
                    </a:lnTo>
                    <a:lnTo>
                      <a:pt x="642" y="280"/>
                    </a:lnTo>
                    <a:lnTo>
                      <a:pt x="648" y="288"/>
                    </a:lnTo>
                    <a:lnTo>
                      <a:pt x="652" y="292"/>
                    </a:lnTo>
                    <a:lnTo>
                      <a:pt x="656" y="294"/>
                    </a:lnTo>
                    <a:lnTo>
                      <a:pt x="662" y="294"/>
                    </a:lnTo>
                    <a:lnTo>
                      <a:pt x="666" y="296"/>
                    </a:lnTo>
                    <a:lnTo>
                      <a:pt x="670" y="300"/>
                    </a:lnTo>
                    <a:lnTo>
                      <a:pt x="674" y="304"/>
                    </a:lnTo>
                    <a:lnTo>
                      <a:pt x="680" y="306"/>
                    </a:lnTo>
                    <a:lnTo>
                      <a:pt x="688" y="308"/>
                    </a:lnTo>
                    <a:lnTo>
                      <a:pt x="698" y="306"/>
                    </a:lnTo>
                    <a:lnTo>
                      <a:pt x="712" y="308"/>
                    </a:lnTo>
                    <a:lnTo>
                      <a:pt x="712" y="310"/>
                    </a:lnTo>
                    <a:lnTo>
                      <a:pt x="712" y="314"/>
                    </a:lnTo>
                    <a:lnTo>
                      <a:pt x="710" y="322"/>
                    </a:lnTo>
                    <a:lnTo>
                      <a:pt x="704" y="332"/>
                    </a:lnTo>
                    <a:lnTo>
                      <a:pt x="700" y="344"/>
                    </a:lnTo>
                    <a:lnTo>
                      <a:pt x="698" y="350"/>
                    </a:lnTo>
                    <a:lnTo>
                      <a:pt x="698" y="356"/>
                    </a:lnTo>
                    <a:lnTo>
                      <a:pt x="700" y="360"/>
                    </a:lnTo>
                    <a:lnTo>
                      <a:pt x="704" y="366"/>
                    </a:lnTo>
                    <a:lnTo>
                      <a:pt x="712" y="376"/>
                    </a:lnTo>
                    <a:lnTo>
                      <a:pt x="714" y="374"/>
                    </a:lnTo>
                    <a:lnTo>
                      <a:pt x="718" y="370"/>
                    </a:lnTo>
                    <a:lnTo>
                      <a:pt x="724" y="366"/>
                    </a:lnTo>
                    <a:lnTo>
                      <a:pt x="730" y="362"/>
                    </a:lnTo>
                    <a:lnTo>
                      <a:pt x="734" y="356"/>
                    </a:lnTo>
                    <a:lnTo>
                      <a:pt x="738" y="350"/>
                    </a:lnTo>
                    <a:lnTo>
                      <a:pt x="742" y="332"/>
                    </a:lnTo>
                    <a:lnTo>
                      <a:pt x="746" y="314"/>
                    </a:lnTo>
                    <a:lnTo>
                      <a:pt x="748" y="312"/>
                    </a:lnTo>
                    <a:lnTo>
                      <a:pt x="754" y="308"/>
                    </a:lnTo>
                    <a:lnTo>
                      <a:pt x="766" y="306"/>
                    </a:lnTo>
                    <a:lnTo>
                      <a:pt x="772" y="304"/>
                    </a:lnTo>
                    <a:lnTo>
                      <a:pt x="788" y="296"/>
                    </a:lnTo>
                    <a:lnTo>
                      <a:pt x="796" y="290"/>
                    </a:lnTo>
                    <a:lnTo>
                      <a:pt x="800" y="284"/>
                    </a:lnTo>
                    <a:lnTo>
                      <a:pt x="804" y="276"/>
                    </a:lnTo>
                    <a:lnTo>
                      <a:pt x="806" y="266"/>
                    </a:lnTo>
                    <a:lnTo>
                      <a:pt x="804" y="264"/>
                    </a:lnTo>
                    <a:lnTo>
                      <a:pt x="802" y="262"/>
                    </a:lnTo>
                    <a:lnTo>
                      <a:pt x="800" y="258"/>
                    </a:lnTo>
                    <a:lnTo>
                      <a:pt x="794" y="256"/>
                    </a:lnTo>
                    <a:lnTo>
                      <a:pt x="794" y="254"/>
                    </a:lnTo>
                    <a:lnTo>
                      <a:pt x="792" y="250"/>
                    </a:lnTo>
                    <a:lnTo>
                      <a:pt x="794" y="246"/>
                    </a:lnTo>
                    <a:lnTo>
                      <a:pt x="798" y="244"/>
                    </a:lnTo>
                    <a:lnTo>
                      <a:pt x="804" y="238"/>
                    </a:lnTo>
                    <a:lnTo>
                      <a:pt x="806" y="2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7" name="Freeform 31"/>
              <p:cNvSpPr>
                <a:spLocks noChangeAspect="1"/>
              </p:cNvSpPr>
              <p:nvPr/>
            </p:nvSpPr>
            <p:spPr bwMode="gray">
              <a:xfrm>
                <a:off x="1795" y="1226"/>
                <a:ext cx="38" cy="18"/>
              </a:xfrm>
              <a:custGeom>
                <a:avLst/>
                <a:gdLst>
                  <a:gd name="T0" fmla="*/ 38 w 38"/>
                  <a:gd name="T1" fmla="*/ 18 h 18"/>
                  <a:gd name="T2" fmla="*/ 24 w 38"/>
                  <a:gd name="T3" fmla="*/ 16 h 18"/>
                  <a:gd name="T4" fmla="*/ 18 w 38"/>
                  <a:gd name="T5" fmla="*/ 16 h 18"/>
                  <a:gd name="T6" fmla="*/ 10 w 38"/>
                  <a:gd name="T7" fmla="*/ 14 h 18"/>
                  <a:gd name="T8" fmla="*/ 2 w 38"/>
                  <a:gd name="T9" fmla="*/ 8 h 18"/>
                  <a:gd name="T10" fmla="*/ 0 w 38"/>
                  <a:gd name="T11" fmla="*/ 4 h 18"/>
                  <a:gd name="T12" fmla="*/ 2 w 38"/>
                  <a:gd name="T13" fmla="*/ 0 h 18"/>
                  <a:gd name="T14" fmla="*/ 4 w 38"/>
                  <a:gd name="T15" fmla="*/ 0 h 18"/>
                  <a:gd name="T16" fmla="*/ 12 w 38"/>
                  <a:gd name="T17" fmla="*/ 0 h 18"/>
                  <a:gd name="T18" fmla="*/ 22 w 38"/>
                  <a:gd name="T19" fmla="*/ 2 h 18"/>
                  <a:gd name="T20" fmla="*/ 28 w 38"/>
                  <a:gd name="T21" fmla="*/ 6 h 18"/>
                  <a:gd name="T22" fmla="*/ 34 w 38"/>
                  <a:gd name="T23" fmla="*/ 12 h 18"/>
                  <a:gd name="T24" fmla="*/ 36 w 38"/>
                  <a:gd name="T25" fmla="*/ 14 h 18"/>
                  <a:gd name="T26" fmla="*/ 38 w 38"/>
                  <a:gd name="T27" fmla="*/ 1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18">
                    <a:moveTo>
                      <a:pt x="38" y="18"/>
                    </a:moveTo>
                    <a:lnTo>
                      <a:pt x="24" y="16"/>
                    </a:lnTo>
                    <a:lnTo>
                      <a:pt x="18" y="16"/>
                    </a:lnTo>
                    <a:lnTo>
                      <a:pt x="10" y="14"/>
                    </a:lnTo>
                    <a:lnTo>
                      <a:pt x="2" y="8"/>
                    </a:lnTo>
                    <a:lnTo>
                      <a:pt x="0" y="4"/>
                    </a:lnTo>
                    <a:lnTo>
                      <a:pt x="2" y="0"/>
                    </a:lnTo>
                    <a:lnTo>
                      <a:pt x="4" y="0"/>
                    </a:lnTo>
                    <a:lnTo>
                      <a:pt x="12" y="0"/>
                    </a:lnTo>
                    <a:lnTo>
                      <a:pt x="22" y="2"/>
                    </a:lnTo>
                    <a:lnTo>
                      <a:pt x="28" y="6"/>
                    </a:lnTo>
                    <a:lnTo>
                      <a:pt x="34" y="12"/>
                    </a:lnTo>
                    <a:lnTo>
                      <a:pt x="36" y="14"/>
                    </a:lnTo>
                    <a:lnTo>
                      <a:pt x="38"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8" name="Freeform 32"/>
              <p:cNvSpPr>
                <a:spLocks noChangeAspect="1"/>
              </p:cNvSpPr>
              <p:nvPr/>
            </p:nvSpPr>
            <p:spPr bwMode="gray">
              <a:xfrm>
                <a:off x="1857" y="1198"/>
                <a:ext cx="96" cy="90"/>
              </a:xfrm>
              <a:custGeom>
                <a:avLst/>
                <a:gdLst>
                  <a:gd name="T0" fmla="*/ 70 w 96"/>
                  <a:gd name="T1" fmla="*/ 74 h 90"/>
                  <a:gd name="T2" fmla="*/ 58 w 96"/>
                  <a:gd name="T3" fmla="*/ 80 h 90"/>
                  <a:gd name="T4" fmla="*/ 48 w 96"/>
                  <a:gd name="T5" fmla="*/ 84 h 90"/>
                  <a:gd name="T6" fmla="*/ 50 w 96"/>
                  <a:gd name="T7" fmla="*/ 76 h 90"/>
                  <a:gd name="T8" fmla="*/ 42 w 96"/>
                  <a:gd name="T9" fmla="*/ 70 h 90"/>
                  <a:gd name="T10" fmla="*/ 6 w 96"/>
                  <a:gd name="T11" fmla="*/ 70 h 90"/>
                  <a:gd name="T12" fmla="*/ 0 w 96"/>
                  <a:gd name="T13" fmla="*/ 68 h 90"/>
                  <a:gd name="T14" fmla="*/ 4 w 96"/>
                  <a:gd name="T15" fmla="*/ 64 h 90"/>
                  <a:gd name="T16" fmla="*/ 10 w 96"/>
                  <a:gd name="T17" fmla="*/ 54 h 90"/>
                  <a:gd name="T18" fmla="*/ 22 w 96"/>
                  <a:gd name="T19" fmla="*/ 48 h 90"/>
                  <a:gd name="T20" fmla="*/ 24 w 96"/>
                  <a:gd name="T21" fmla="*/ 42 h 90"/>
                  <a:gd name="T22" fmla="*/ 34 w 96"/>
                  <a:gd name="T23" fmla="*/ 30 h 90"/>
                  <a:gd name="T24" fmla="*/ 44 w 96"/>
                  <a:gd name="T25" fmla="*/ 20 h 90"/>
                  <a:gd name="T26" fmla="*/ 62 w 96"/>
                  <a:gd name="T27" fmla="*/ 6 h 90"/>
                  <a:gd name="T28" fmla="*/ 70 w 96"/>
                  <a:gd name="T29" fmla="*/ 0 h 90"/>
                  <a:gd name="T30" fmla="*/ 74 w 96"/>
                  <a:gd name="T31" fmla="*/ 4 h 90"/>
                  <a:gd name="T32" fmla="*/ 72 w 96"/>
                  <a:gd name="T33" fmla="*/ 8 h 90"/>
                  <a:gd name="T34" fmla="*/ 56 w 96"/>
                  <a:gd name="T35" fmla="*/ 24 h 90"/>
                  <a:gd name="T36" fmla="*/ 56 w 96"/>
                  <a:gd name="T37" fmla="*/ 30 h 90"/>
                  <a:gd name="T38" fmla="*/ 64 w 96"/>
                  <a:gd name="T39" fmla="*/ 24 h 90"/>
                  <a:gd name="T40" fmla="*/ 66 w 96"/>
                  <a:gd name="T41" fmla="*/ 32 h 90"/>
                  <a:gd name="T42" fmla="*/ 70 w 96"/>
                  <a:gd name="T43" fmla="*/ 40 h 90"/>
                  <a:gd name="T44" fmla="*/ 72 w 96"/>
                  <a:gd name="T45" fmla="*/ 42 h 90"/>
                  <a:gd name="T46" fmla="*/ 78 w 96"/>
                  <a:gd name="T47" fmla="*/ 38 h 90"/>
                  <a:gd name="T48" fmla="*/ 88 w 96"/>
                  <a:gd name="T49" fmla="*/ 40 h 90"/>
                  <a:gd name="T50" fmla="*/ 94 w 96"/>
                  <a:gd name="T51" fmla="*/ 42 h 90"/>
                  <a:gd name="T52" fmla="*/ 88 w 96"/>
                  <a:gd name="T53" fmla="*/ 48 h 90"/>
                  <a:gd name="T54" fmla="*/ 84 w 96"/>
                  <a:gd name="T55" fmla="*/ 52 h 90"/>
                  <a:gd name="T56" fmla="*/ 92 w 96"/>
                  <a:gd name="T57" fmla="*/ 50 h 90"/>
                  <a:gd name="T58" fmla="*/ 90 w 96"/>
                  <a:gd name="T59" fmla="*/ 56 h 90"/>
                  <a:gd name="T60" fmla="*/ 96 w 96"/>
                  <a:gd name="T61" fmla="*/ 58 h 90"/>
                  <a:gd name="T62" fmla="*/ 88 w 96"/>
                  <a:gd name="T63" fmla="*/ 68 h 90"/>
                  <a:gd name="T64" fmla="*/ 88 w 96"/>
                  <a:gd name="T65" fmla="*/ 70 h 90"/>
                  <a:gd name="T66" fmla="*/ 96 w 96"/>
                  <a:gd name="T67" fmla="*/ 70 h 90"/>
                  <a:gd name="T68" fmla="*/ 90 w 96"/>
                  <a:gd name="T69" fmla="*/ 82 h 90"/>
                  <a:gd name="T70" fmla="*/ 80 w 96"/>
                  <a:gd name="T71" fmla="*/ 90 h 90"/>
                  <a:gd name="T72" fmla="*/ 76 w 96"/>
                  <a:gd name="T73" fmla="*/ 86 h 90"/>
                  <a:gd name="T74" fmla="*/ 80 w 96"/>
                  <a:gd name="T75" fmla="*/ 80 h 90"/>
                  <a:gd name="T76" fmla="*/ 70 w 96"/>
                  <a:gd name="T77" fmla="*/ 82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6" h="90">
                    <a:moveTo>
                      <a:pt x="76" y="74"/>
                    </a:moveTo>
                    <a:lnTo>
                      <a:pt x="70" y="74"/>
                    </a:lnTo>
                    <a:lnTo>
                      <a:pt x="66" y="76"/>
                    </a:lnTo>
                    <a:lnTo>
                      <a:pt x="58" y="80"/>
                    </a:lnTo>
                    <a:lnTo>
                      <a:pt x="52" y="84"/>
                    </a:lnTo>
                    <a:lnTo>
                      <a:pt x="48" y="84"/>
                    </a:lnTo>
                    <a:lnTo>
                      <a:pt x="44" y="84"/>
                    </a:lnTo>
                    <a:lnTo>
                      <a:pt x="50" y="76"/>
                    </a:lnTo>
                    <a:lnTo>
                      <a:pt x="46" y="72"/>
                    </a:lnTo>
                    <a:lnTo>
                      <a:pt x="42" y="70"/>
                    </a:lnTo>
                    <a:lnTo>
                      <a:pt x="14" y="70"/>
                    </a:lnTo>
                    <a:lnTo>
                      <a:pt x="6" y="70"/>
                    </a:lnTo>
                    <a:lnTo>
                      <a:pt x="2" y="70"/>
                    </a:lnTo>
                    <a:lnTo>
                      <a:pt x="0" y="68"/>
                    </a:lnTo>
                    <a:lnTo>
                      <a:pt x="2" y="66"/>
                    </a:lnTo>
                    <a:lnTo>
                      <a:pt x="4" y="64"/>
                    </a:lnTo>
                    <a:lnTo>
                      <a:pt x="8" y="64"/>
                    </a:lnTo>
                    <a:lnTo>
                      <a:pt x="10" y="54"/>
                    </a:lnTo>
                    <a:lnTo>
                      <a:pt x="16" y="50"/>
                    </a:lnTo>
                    <a:lnTo>
                      <a:pt x="22" y="48"/>
                    </a:lnTo>
                    <a:lnTo>
                      <a:pt x="22" y="46"/>
                    </a:lnTo>
                    <a:lnTo>
                      <a:pt x="24" y="42"/>
                    </a:lnTo>
                    <a:lnTo>
                      <a:pt x="28" y="32"/>
                    </a:lnTo>
                    <a:lnTo>
                      <a:pt x="34" y="30"/>
                    </a:lnTo>
                    <a:lnTo>
                      <a:pt x="38" y="28"/>
                    </a:lnTo>
                    <a:lnTo>
                      <a:pt x="44" y="20"/>
                    </a:lnTo>
                    <a:lnTo>
                      <a:pt x="52" y="14"/>
                    </a:lnTo>
                    <a:lnTo>
                      <a:pt x="62" y="6"/>
                    </a:lnTo>
                    <a:lnTo>
                      <a:pt x="66" y="2"/>
                    </a:lnTo>
                    <a:lnTo>
                      <a:pt x="70" y="0"/>
                    </a:lnTo>
                    <a:lnTo>
                      <a:pt x="74" y="0"/>
                    </a:lnTo>
                    <a:lnTo>
                      <a:pt x="74" y="4"/>
                    </a:lnTo>
                    <a:lnTo>
                      <a:pt x="70" y="4"/>
                    </a:lnTo>
                    <a:lnTo>
                      <a:pt x="72" y="8"/>
                    </a:lnTo>
                    <a:lnTo>
                      <a:pt x="62" y="16"/>
                    </a:lnTo>
                    <a:lnTo>
                      <a:pt x="56" y="24"/>
                    </a:lnTo>
                    <a:lnTo>
                      <a:pt x="54" y="30"/>
                    </a:lnTo>
                    <a:lnTo>
                      <a:pt x="56" y="30"/>
                    </a:lnTo>
                    <a:lnTo>
                      <a:pt x="60" y="24"/>
                    </a:lnTo>
                    <a:lnTo>
                      <a:pt x="64" y="24"/>
                    </a:lnTo>
                    <a:lnTo>
                      <a:pt x="64" y="30"/>
                    </a:lnTo>
                    <a:lnTo>
                      <a:pt x="66" y="32"/>
                    </a:lnTo>
                    <a:lnTo>
                      <a:pt x="68" y="34"/>
                    </a:lnTo>
                    <a:lnTo>
                      <a:pt x="70" y="40"/>
                    </a:lnTo>
                    <a:lnTo>
                      <a:pt x="70" y="42"/>
                    </a:lnTo>
                    <a:lnTo>
                      <a:pt x="72" y="42"/>
                    </a:lnTo>
                    <a:lnTo>
                      <a:pt x="74" y="40"/>
                    </a:lnTo>
                    <a:lnTo>
                      <a:pt x="78" y="38"/>
                    </a:lnTo>
                    <a:lnTo>
                      <a:pt x="80" y="38"/>
                    </a:lnTo>
                    <a:lnTo>
                      <a:pt x="88" y="40"/>
                    </a:lnTo>
                    <a:lnTo>
                      <a:pt x="92" y="42"/>
                    </a:lnTo>
                    <a:lnTo>
                      <a:pt x="94" y="42"/>
                    </a:lnTo>
                    <a:lnTo>
                      <a:pt x="92" y="46"/>
                    </a:lnTo>
                    <a:lnTo>
                      <a:pt x="88" y="48"/>
                    </a:lnTo>
                    <a:lnTo>
                      <a:pt x="82" y="50"/>
                    </a:lnTo>
                    <a:lnTo>
                      <a:pt x="84" y="52"/>
                    </a:lnTo>
                    <a:lnTo>
                      <a:pt x="86" y="52"/>
                    </a:lnTo>
                    <a:lnTo>
                      <a:pt x="92" y="50"/>
                    </a:lnTo>
                    <a:lnTo>
                      <a:pt x="94" y="54"/>
                    </a:lnTo>
                    <a:lnTo>
                      <a:pt x="90" y="56"/>
                    </a:lnTo>
                    <a:lnTo>
                      <a:pt x="90" y="58"/>
                    </a:lnTo>
                    <a:lnTo>
                      <a:pt x="96" y="58"/>
                    </a:lnTo>
                    <a:lnTo>
                      <a:pt x="92" y="64"/>
                    </a:lnTo>
                    <a:lnTo>
                      <a:pt x="88" y="68"/>
                    </a:lnTo>
                    <a:lnTo>
                      <a:pt x="84" y="70"/>
                    </a:lnTo>
                    <a:lnTo>
                      <a:pt x="88" y="70"/>
                    </a:lnTo>
                    <a:lnTo>
                      <a:pt x="92" y="70"/>
                    </a:lnTo>
                    <a:lnTo>
                      <a:pt x="96" y="70"/>
                    </a:lnTo>
                    <a:lnTo>
                      <a:pt x="94" y="74"/>
                    </a:lnTo>
                    <a:lnTo>
                      <a:pt x="90" y="82"/>
                    </a:lnTo>
                    <a:lnTo>
                      <a:pt x="84" y="88"/>
                    </a:lnTo>
                    <a:lnTo>
                      <a:pt x="80" y="90"/>
                    </a:lnTo>
                    <a:lnTo>
                      <a:pt x="76" y="88"/>
                    </a:lnTo>
                    <a:lnTo>
                      <a:pt x="76" y="86"/>
                    </a:lnTo>
                    <a:lnTo>
                      <a:pt x="78" y="82"/>
                    </a:lnTo>
                    <a:lnTo>
                      <a:pt x="80" y="80"/>
                    </a:lnTo>
                    <a:lnTo>
                      <a:pt x="74" y="82"/>
                    </a:lnTo>
                    <a:lnTo>
                      <a:pt x="70" y="82"/>
                    </a:lnTo>
                    <a:lnTo>
                      <a:pt x="76" y="7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9" name="Freeform 33"/>
              <p:cNvSpPr>
                <a:spLocks noChangeAspect="1"/>
              </p:cNvSpPr>
              <p:nvPr/>
            </p:nvSpPr>
            <p:spPr bwMode="gray">
              <a:xfrm>
                <a:off x="1279" y="822"/>
                <a:ext cx="142" cy="58"/>
              </a:xfrm>
              <a:custGeom>
                <a:avLst/>
                <a:gdLst>
                  <a:gd name="T0" fmla="*/ 0 w 142"/>
                  <a:gd name="T1" fmla="*/ 40 h 58"/>
                  <a:gd name="T2" fmla="*/ 4 w 142"/>
                  <a:gd name="T3" fmla="*/ 40 h 58"/>
                  <a:gd name="T4" fmla="*/ 10 w 142"/>
                  <a:gd name="T5" fmla="*/ 40 h 58"/>
                  <a:gd name="T6" fmla="*/ 14 w 142"/>
                  <a:gd name="T7" fmla="*/ 40 h 58"/>
                  <a:gd name="T8" fmla="*/ 18 w 142"/>
                  <a:gd name="T9" fmla="*/ 44 h 58"/>
                  <a:gd name="T10" fmla="*/ 20 w 142"/>
                  <a:gd name="T11" fmla="*/ 48 h 58"/>
                  <a:gd name="T12" fmla="*/ 18 w 142"/>
                  <a:gd name="T13" fmla="*/ 56 h 58"/>
                  <a:gd name="T14" fmla="*/ 20 w 142"/>
                  <a:gd name="T15" fmla="*/ 58 h 58"/>
                  <a:gd name="T16" fmla="*/ 24 w 142"/>
                  <a:gd name="T17" fmla="*/ 54 h 58"/>
                  <a:gd name="T18" fmla="*/ 32 w 142"/>
                  <a:gd name="T19" fmla="*/ 48 h 58"/>
                  <a:gd name="T20" fmla="*/ 38 w 142"/>
                  <a:gd name="T21" fmla="*/ 44 h 58"/>
                  <a:gd name="T22" fmla="*/ 48 w 142"/>
                  <a:gd name="T23" fmla="*/ 44 h 58"/>
                  <a:gd name="T24" fmla="*/ 54 w 142"/>
                  <a:gd name="T25" fmla="*/ 44 h 58"/>
                  <a:gd name="T26" fmla="*/ 60 w 142"/>
                  <a:gd name="T27" fmla="*/ 42 h 58"/>
                  <a:gd name="T28" fmla="*/ 70 w 142"/>
                  <a:gd name="T29" fmla="*/ 36 h 58"/>
                  <a:gd name="T30" fmla="*/ 78 w 142"/>
                  <a:gd name="T31" fmla="*/ 34 h 58"/>
                  <a:gd name="T32" fmla="*/ 100 w 142"/>
                  <a:gd name="T33" fmla="*/ 30 h 58"/>
                  <a:gd name="T34" fmla="*/ 122 w 142"/>
                  <a:gd name="T35" fmla="*/ 24 h 58"/>
                  <a:gd name="T36" fmla="*/ 132 w 142"/>
                  <a:gd name="T37" fmla="*/ 20 h 58"/>
                  <a:gd name="T38" fmla="*/ 142 w 142"/>
                  <a:gd name="T39" fmla="*/ 14 h 58"/>
                  <a:gd name="T40" fmla="*/ 134 w 142"/>
                  <a:gd name="T41" fmla="*/ 8 h 58"/>
                  <a:gd name="T42" fmla="*/ 128 w 142"/>
                  <a:gd name="T43" fmla="*/ 4 h 58"/>
                  <a:gd name="T44" fmla="*/ 124 w 142"/>
                  <a:gd name="T45" fmla="*/ 4 h 58"/>
                  <a:gd name="T46" fmla="*/ 118 w 142"/>
                  <a:gd name="T47" fmla="*/ 4 h 58"/>
                  <a:gd name="T48" fmla="*/ 118 w 142"/>
                  <a:gd name="T49" fmla="*/ 8 h 58"/>
                  <a:gd name="T50" fmla="*/ 112 w 142"/>
                  <a:gd name="T51" fmla="*/ 8 h 58"/>
                  <a:gd name="T52" fmla="*/ 106 w 142"/>
                  <a:gd name="T53" fmla="*/ 6 h 58"/>
                  <a:gd name="T54" fmla="*/ 102 w 142"/>
                  <a:gd name="T55" fmla="*/ 2 h 58"/>
                  <a:gd name="T56" fmla="*/ 96 w 142"/>
                  <a:gd name="T57" fmla="*/ 0 h 58"/>
                  <a:gd name="T58" fmla="*/ 76 w 142"/>
                  <a:gd name="T59" fmla="*/ 2 h 58"/>
                  <a:gd name="T60" fmla="*/ 60 w 142"/>
                  <a:gd name="T61" fmla="*/ 4 h 58"/>
                  <a:gd name="T62" fmla="*/ 48 w 142"/>
                  <a:gd name="T63" fmla="*/ 14 h 58"/>
                  <a:gd name="T64" fmla="*/ 44 w 142"/>
                  <a:gd name="T65" fmla="*/ 18 h 58"/>
                  <a:gd name="T66" fmla="*/ 38 w 142"/>
                  <a:gd name="T67" fmla="*/ 22 h 58"/>
                  <a:gd name="T68" fmla="*/ 24 w 142"/>
                  <a:gd name="T69" fmla="*/ 28 h 58"/>
                  <a:gd name="T70" fmla="*/ 12 w 142"/>
                  <a:gd name="T71" fmla="*/ 34 h 58"/>
                  <a:gd name="T72" fmla="*/ 6 w 142"/>
                  <a:gd name="T73" fmla="*/ 36 h 58"/>
                  <a:gd name="T74" fmla="*/ 0 w 142"/>
                  <a:gd name="T75" fmla="*/ 40 h 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2" h="58">
                    <a:moveTo>
                      <a:pt x="0" y="40"/>
                    </a:moveTo>
                    <a:lnTo>
                      <a:pt x="4" y="40"/>
                    </a:lnTo>
                    <a:lnTo>
                      <a:pt x="10" y="40"/>
                    </a:lnTo>
                    <a:lnTo>
                      <a:pt x="14" y="40"/>
                    </a:lnTo>
                    <a:lnTo>
                      <a:pt x="18" y="44"/>
                    </a:lnTo>
                    <a:lnTo>
                      <a:pt x="20" y="48"/>
                    </a:lnTo>
                    <a:lnTo>
                      <a:pt x="18" y="56"/>
                    </a:lnTo>
                    <a:lnTo>
                      <a:pt x="20" y="58"/>
                    </a:lnTo>
                    <a:lnTo>
                      <a:pt x="24" y="54"/>
                    </a:lnTo>
                    <a:lnTo>
                      <a:pt x="32" y="48"/>
                    </a:lnTo>
                    <a:lnTo>
                      <a:pt x="38" y="44"/>
                    </a:lnTo>
                    <a:lnTo>
                      <a:pt x="48" y="44"/>
                    </a:lnTo>
                    <a:lnTo>
                      <a:pt x="54" y="44"/>
                    </a:lnTo>
                    <a:lnTo>
                      <a:pt x="60" y="42"/>
                    </a:lnTo>
                    <a:lnTo>
                      <a:pt x="70" y="36"/>
                    </a:lnTo>
                    <a:lnTo>
                      <a:pt x="78" y="34"/>
                    </a:lnTo>
                    <a:lnTo>
                      <a:pt x="100" y="30"/>
                    </a:lnTo>
                    <a:lnTo>
                      <a:pt x="122" y="24"/>
                    </a:lnTo>
                    <a:lnTo>
                      <a:pt x="132" y="20"/>
                    </a:lnTo>
                    <a:lnTo>
                      <a:pt x="142" y="14"/>
                    </a:lnTo>
                    <a:lnTo>
                      <a:pt x="134" y="8"/>
                    </a:lnTo>
                    <a:lnTo>
                      <a:pt x="128" y="4"/>
                    </a:lnTo>
                    <a:lnTo>
                      <a:pt x="124" y="4"/>
                    </a:lnTo>
                    <a:lnTo>
                      <a:pt x="118" y="4"/>
                    </a:lnTo>
                    <a:lnTo>
                      <a:pt x="118" y="8"/>
                    </a:lnTo>
                    <a:lnTo>
                      <a:pt x="112" y="8"/>
                    </a:lnTo>
                    <a:lnTo>
                      <a:pt x="106" y="6"/>
                    </a:lnTo>
                    <a:lnTo>
                      <a:pt x="102" y="2"/>
                    </a:lnTo>
                    <a:lnTo>
                      <a:pt x="96" y="0"/>
                    </a:lnTo>
                    <a:lnTo>
                      <a:pt x="76" y="2"/>
                    </a:lnTo>
                    <a:lnTo>
                      <a:pt x="60" y="4"/>
                    </a:lnTo>
                    <a:lnTo>
                      <a:pt x="48" y="14"/>
                    </a:lnTo>
                    <a:lnTo>
                      <a:pt x="44" y="18"/>
                    </a:lnTo>
                    <a:lnTo>
                      <a:pt x="38" y="22"/>
                    </a:lnTo>
                    <a:lnTo>
                      <a:pt x="24" y="28"/>
                    </a:lnTo>
                    <a:lnTo>
                      <a:pt x="12" y="34"/>
                    </a:lnTo>
                    <a:lnTo>
                      <a:pt x="6" y="36"/>
                    </a:lnTo>
                    <a:lnTo>
                      <a:pt x="0" y="4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0" name="Freeform 34"/>
              <p:cNvSpPr>
                <a:spLocks noChangeAspect="1"/>
              </p:cNvSpPr>
              <p:nvPr/>
            </p:nvSpPr>
            <p:spPr bwMode="gray">
              <a:xfrm>
                <a:off x="1621" y="754"/>
                <a:ext cx="52" cy="26"/>
              </a:xfrm>
              <a:custGeom>
                <a:avLst/>
                <a:gdLst>
                  <a:gd name="T0" fmla="*/ 34 w 52"/>
                  <a:gd name="T1" fmla="*/ 26 h 26"/>
                  <a:gd name="T2" fmla="*/ 32 w 52"/>
                  <a:gd name="T3" fmla="*/ 24 h 26"/>
                  <a:gd name="T4" fmla="*/ 30 w 52"/>
                  <a:gd name="T5" fmla="*/ 22 h 26"/>
                  <a:gd name="T6" fmla="*/ 26 w 52"/>
                  <a:gd name="T7" fmla="*/ 18 h 26"/>
                  <a:gd name="T8" fmla="*/ 20 w 52"/>
                  <a:gd name="T9" fmla="*/ 18 h 26"/>
                  <a:gd name="T10" fmla="*/ 12 w 52"/>
                  <a:gd name="T11" fmla="*/ 18 h 26"/>
                  <a:gd name="T12" fmla="*/ 6 w 52"/>
                  <a:gd name="T13" fmla="*/ 18 h 26"/>
                  <a:gd name="T14" fmla="*/ 0 w 52"/>
                  <a:gd name="T15" fmla="*/ 16 h 26"/>
                  <a:gd name="T16" fmla="*/ 8 w 52"/>
                  <a:gd name="T17" fmla="*/ 6 h 26"/>
                  <a:gd name="T18" fmla="*/ 14 w 52"/>
                  <a:gd name="T19" fmla="*/ 2 h 26"/>
                  <a:gd name="T20" fmla="*/ 24 w 52"/>
                  <a:gd name="T21" fmla="*/ 0 h 26"/>
                  <a:gd name="T22" fmla="*/ 28 w 52"/>
                  <a:gd name="T23" fmla="*/ 2 h 26"/>
                  <a:gd name="T24" fmla="*/ 30 w 52"/>
                  <a:gd name="T25" fmla="*/ 4 h 26"/>
                  <a:gd name="T26" fmla="*/ 32 w 52"/>
                  <a:gd name="T27" fmla="*/ 6 h 26"/>
                  <a:gd name="T28" fmla="*/ 34 w 52"/>
                  <a:gd name="T29" fmla="*/ 8 h 26"/>
                  <a:gd name="T30" fmla="*/ 40 w 52"/>
                  <a:gd name="T31" fmla="*/ 8 h 26"/>
                  <a:gd name="T32" fmla="*/ 48 w 52"/>
                  <a:gd name="T33" fmla="*/ 10 h 26"/>
                  <a:gd name="T34" fmla="*/ 52 w 52"/>
                  <a:gd name="T35" fmla="*/ 12 h 26"/>
                  <a:gd name="T36" fmla="*/ 52 w 52"/>
                  <a:gd name="T37" fmla="*/ 16 h 26"/>
                  <a:gd name="T38" fmla="*/ 52 w 52"/>
                  <a:gd name="T39" fmla="*/ 22 h 26"/>
                  <a:gd name="T40" fmla="*/ 48 w 52"/>
                  <a:gd name="T41" fmla="*/ 24 h 26"/>
                  <a:gd name="T42" fmla="*/ 42 w 52"/>
                  <a:gd name="T43" fmla="*/ 26 h 26"/>
                  <a:gd name="T44" fmla="*/ 34 w 52"/>
                  <a:gd name="T45" fmla="*/ 26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2" h="26">
                    <a:moveTo>
                      <a:pt x="34" y="26"/>
                    </a:moveTo>
                    <a:lnTo>
                      <a:pt x="32" y="24"/>
                    </a:lnTo>
                    <a:lnTo>
                      <a:pt x="30" y="22"/>
                    </a:lnTo>
                    <a:lnTo>
                      <a:pt x="26" y="18"/>
                    </a:lnTo>
                    <a:lnTo>
                      <a:pt x="20" y="18"/>
                    </a:lnTo>
                    <a:lnTo>
                      <a:pt x="12" y="18"/>
                    </a:lnTo>
                    <a:lnTo>
                      <a:pt x="6" y="18"/>
                    </a:lnTo>
                    <a:lnTo>
                      <a:pt x="0" y="16"/>
                    </a:lnTo>
                    <a:lnTo>
                      <a:pt x="8" y="6"/>
                    </a:lnTo>
                    <a:lnTo>
                      <a:pt x="14" y="2"/>
                    </a:lnTo>
                    <a:lnTo>
                      <a:pt x="24" y="0"/>
                    </a:lnTo>
                    <a:lnTo>
                      <a:pt x="28" y="2"/>
                    </a:lnTo>
                    <a:lnTo>
                      <a:pt x="30" y="4"/>
                    </a:lnTo>
                    <a:lnTo>
                      <a:pt x="32" y="6"/>
                    </a:lnTo>
                    <a:lnTo>
                      <a:pt x="34" y="8"/>
                    </a:lnTo>
                    <a:lnTo>
                      <a:pt x="40" y="8"/>
                    </a:lnTo>
                    <a:lnTo>
                      <a:pt x="48" y="10"/>
                    </a:lnTo>
                    <a:lnTo>
                      <a:pt x="52" y="12"/>
                    </a:lnTo>
                    <a:lnTo>
                      <a:pt x="52" y="16"/>
                    </a:lnTo>
                    <a:lnTo>
                      <a:pt x="52" y="22"/>
                    </a:lnTo>
                    <a:lnTo>
                      <a:pt x="48" y="24"/>
                    </a:lnTo>
                    <a:lnTo>
                      <a:pt x="42" y="26"/>
                    </a:lnTo>
                    <a:lnTo>
                      <a:pt x="34"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1" name="Freeform 35"/>
              <p:cNvSpPr>
                <a:spLocks noChangeAspect="1"/>
              </p:cNvSpPr>
              <p:nvPr/>
            </p:nvSpPr>
            <p:spPr bwMode="gray">
              <a:xfrm>
                <a:off x="1339" y="830"/>
                <a:ext cx="204" cy="82"/>
              </a:xfrm>
              <a:custGeom>
                <a:avLst/>
                <a:gdLst>
                  <a:gd name="T0" fmla="*/ 172 w 204"/>
                  <a:gd name="T1" fmla="*/ 62 h 82"/>
                  <a:gd name="T2" fmla="*/ 166 w 204"/>
                  <a:gd name="T3" fmla="*/ 70 h 82"/>
                  <a:gd name="T4" fmla="*/ 158 w 204"/>
                  <a:gd name="T5" fmla="*/ 78 h 82"/>
                  <a:gd name="T6" fmla="*/ 146 w 204"/>
                  <a:gd name="T7" fmla="*/ 78 h 82"/>
                  <a:gd name="T8" fmla="*/ 124 w 204"/>
                  <a:gd name="T9" fmla="*/ 70 h 82"/>
                  <a:gd name="T10" fmla="*/ 120 w 204"/>
                  <a:gd name="T11" fmla="*/ 64 h 82"/>
                  <a:gd name="T12" fmla="*/ 94 w 204"/>
                  <a:gd name="T13" fmla="*/ 66 h 82"/>
                  <a:gd name="T14" fmla="*/ 78 w 204"/>
                  <a:gd name="T15" fmla="*/ 74 h 82"/>
                  <a:gd name="T16" fmla="*/ 60 w 204"/>
                  <a:gd name="T17" fmla="*/ 82 h 82"/>
                  <a:gd name="T18" fmla="*/ 40 w 204"/>
                  <a:gd name="T19" fmla="*/ 80 h 82"/>
                  <a:gd name="T20" fmla="*/ 28 w 204"/>
                  <a:gd name="T21" fmla="*/ 82 h 82"/>
                  <a:gd name="T22" fmla="*/ 32 w 204"/>
                  <a:gd name="T23" fmla="*/ 72 h 82"/>
                  <a:gd name="T24" fmla="*/ 22 w 204"/>
                  <a:gd name="T25" fmla="*/ 70 h 82"/>
                  <a:gd name="T26" fmla="*/ 6 w 204"/>
                  <a:gd name="T27" fmla="*/ 64 h 82"/>
                  <a:gd name="T28" fmla="*/ 14 w 204"/>
                  <a:gd name="T29" fmla="*/ 56 h 82"/>
                  <a:gd name="T30" fmla="*/ 70 w 204"/>
                  <a:gd name="T31" fmla="*/ 54 h 82"/>
                  <a:gd name="T32" fmla="*/ 72 w 204"/>
                  <a:gd name="T33" fmla="*/ 50 h 82"/>
                  <a:gd name="T34" fmla="*/ 12 w 204"/>
                  <a:gd name="T35" fmla="*/ 44 h 82"/>
                  <a:gd name="T36" fmla="*/ 18 w 204"/>
                  <a:gd name="T37" fmla="*/ 36 h 82"/>
                  <a:gd name="T38" fmla="*/ 20 w 204"/>
                  <a:gd name="T39" fmla="*/ 30 h 82"/>
                  <a:gd name="T40" fmla="*/ 42 w 204"/>
                  <a:gd name="T41" fmla="*/ 26 h 82"/>
                  <a:gd name="T42" fmla="*/ 68 w 204"/>
                  <a:gd name="T43" fmla="*/ 20 h 82"/>
                  <a:gd name="T44" fmla="*/ 90 w 204"/>
                  <a:gd name="T45" fmla="*/ 6 h 82"/>
                  <a:gd name="T46" fmla="*/ 94 w 204"/>
                  <a:gd name="T47" fmla="*/ 18 h 82"/>
                  <a:gd name="T48" fmla="*/ 102 w 204"/>
                  <a:gd name="T49" fmla="*/ 16 h 82"/>
                  <a:gd name="T50" fmla="*/ 120 w 204"/>
                  <a:gd name="T51" fmla="*/ 20 h 82"/>
                  <a:gd name="T52" fmla="*/ 124 w 204"/>
                  <a:gd name="T53" fmla="*/ 16 h 82"/>
                  <a:gd name="T54" fmla="*/ 130 w 204"/>
                  <a:gd name="T55" fmla="*/ 12 h 82"/>
                  <a:gd name="T56" fmla="*/ 142 w 204"/>
                  <a:gd name="T57" fmla="*/ 16 h 82"/>
                  <a:gd name="T58" fmla="*/ 138 w 204"/>
                  <a:gd name="T59" fmla="*/ 28 h 82"/>
                  <a:gd name="T60" fmla="*/ 144 w 204"/>
                  <a:gd name="T61" fmla="*/ 28 h 82"/>
                  <a:gd name="T62" fmla="*/ 150 w 204"/>
                  <a:gd name="T63" fmla="*/ 24 h 82"/>
                  <a:gd name="T64" fmla="*/ 152 w 204"/>
                  <a:gd name="T65" fmla="*/ 12 h 82"/>
                  <a:gd name="T66" fmla="*/ 174 w 204"/>
                  <a:gd name="T67" fmla="*/ 4 h 82"/>
                  <a:gd name="T68" fmla="*/ 204 w 204"/>
                  <a:gd name="T69" fmla="*/ 0 h 82"/>
                  <a:gd name="T70" fmla="*/ 196 w 204"/>
                  <a:gd name="T71" fmla="*/ 10 h 82"/>
                  <a:gd name="T72" fmla="*/ 172 w 204"/>
                  <a:gd name="T73" fmla="*/ 30 h 82"/>
                  <a:gd name="T74" fmla="*/ 166 w 204"/>
                  <a:gd name="T75" fmla="*/ 44 h 82"/>
                  <a:gd name="T76" fmla="*/ 170 w 204"/>
                  <a:gd name="T77" fmla="*/ 50 h 82"/>
                  <a:gd name="T78" fmla="*/ 186 w 204"/>
                  <a:gd name="T79" fmla="*/ 54 h 82"/>
                  <a:gd name="T80" fmla="*/ 190 w 204"/>
                  <a:gd name="T81" fmla="*/ 58 h 82"/>
                  <a:gd name="T82" fmla="*/ 182 w 204"/>
                  <a:gd name="T83" fmla="*/ 64 h 8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4" h="82">
                    <a:moveTo>
                      <a:pt x="176" y="62"/>
                    </a:moveTo>
                    <a:lnTo>
                      <a:pt x="172" y="62"/>
                    </a:lnTo>
                    <a:lnTo>
                      <a:pt x="170" y="64"/>
                    </a:lnTo>
                    <a:lnTo>
                      <a:pt x="166" y="70"/>
                    </a:lnTo>
                    <a:lnTo>
                      <a:pt x="160" y="76"/>
                    </a:lnTo>
                    <a:lnTo>
                      <a:pt x="158" y="78"/>
                    </a:lnTo>
                    <a:lnTo>
                      <a:pt x="154" y="80"/>
                    </a:lnTo>
                    <a:lnTo>
                      <a:pt x="146" y="78"/>
                    </a:lnTo>
                    <a:lnTo>
                      <a:pt x="132" y="76"/>
                    </a:lnTo>
                    <a:lnTo>
                      <a:pt x="124" y="70"/>
                    </a:lnTo>
                    <a:lnTo>
                      <a:pt x="120" y="68"/>
                    </a:lnTo>
                    <a:lnTo>
                      <a:pt x="120" y="64"/>
                    </a:lnTo>
                    <a:lnTo>
                      <a:pt x="98" y="64"/>
                    </a:lnTo>
                    <a:lnTo>
                      <a:pt x="94" y="66"/>
                    </a:lnTo>
                    <a:lnTo>
                      <a:pt x="90" y="68"/>
                    </a:lnTo>
                    <a:lnTo>
                      <a:pt x="78" y="74"/>
                    </a:lnTo>
                    <a:lnTo>
                      <a:pt x="68" y="80"/>
                    </a:lnTo>
                    <a:lnTo>
                      <a:pt x="60" y="82"/>
                    </a:lnTo>
                    <a:lnTo>
                      <a:pt x="52" y="82"/>
                    </a:lnTo>
                    <a:lnTo>
                      <a:pt x="40" y="80"/>
                    </a:lnTo>
                    <a:lnTo>
                      <a:pt x="34" y="80"/>
                    </a:lnTo>
                    <a:lnTo>
                      <a:pt x="28" y="82"/>
                    </a:lnTo>
                    <a:lnTo>
                      <a:pt x="28" y="74"/>
                    </a:lnTo>
                    <a:lnTo>
                      <a:pt x="32" y="72"/>
                    </a:lnTo>
                    <a:lnTo>
                      <a:pt x="34" y="68"/>
                    </a:lnTo>
                    <a:lnTo>
                      <a:pt x="22" y="70"/>
                    </a:lnTo>
                    <a:lnTo>
                      <a:pt x="14" y="68"/>
                    </a:lnTo>
                    <a:lnTo>
                      <a:pt x="6" y="64"/>
                    </a:lnTo>
                    <a:lnTo>
                      <a:pt x="0" y="60"/>
                    </a:lnTo>
                    <a:lnTo>
                      <a:pt x="14" y="56"/>
                    </a:lnTo>
                    <a:lnTo>
                      <a:pt x="26" y="54"/>
                    </a:lnTo>
                    <a:lnTo>
                      <a:pt x="70" y="54"/>
                    </a:lnTo>
                    <a:lnTo>
                      <a:pt x="70" y="52"/>
                    </a:lnTo>
                    <a:lnTo>
                      <a:pt x="72" y="50"/>
                    </a:lnTo>
                    <a:lnTo>
                      <a:pt x="12" y="50"/>
                    </a:lnTo>
                    <a:lnTo>
                      <a:pt x="12" y="44"/>
                    </a:lnTo>
                    <a:lnTo>
                      <a:pt x="14" y="42"/>
                    </a:lnTo>
                    <a:lnTo>
                      <a:pt x="18" y="36"/>
                    </a:lnTo>
                    <a:lnTo>
                      <a:pt x="18" y="34"/>
                    </a:lnTo>
                    <a:lnTo>
                      <a:pt x="20" y="30"/>
                    </a:lnTo>
                    <a:lnTo>
                      <a:pt x="26" y="28"/>
                    </a:lnTo>
                    <a:lnTo>
                      <a:pt x="42" y="26"/>
                    </a:lnTo>
                    <a:lnTo>
                      <a:pt x="54" y="24"/>
                    </a:lnTo>
                    <a:lnTo>
                      <a:pt x="68" y="20"/>
                    </a:lnTo>
                    <a:lnTo>
                      <a:pt x="78" y="14"/>
                    </a:lnTo>
                    <a:lnTo>
                      <a:pt x="90" y="6"/>
                    </a:lnTo>
                    <a:lnTo>
                      <a:pt x="90" y="16"/>
                    </a:lnTo>
                    <a:lnTo>
                      <a:pt x="94" y="18"/>
                    </a:lnTo>
                    <a:lnTo>
                      <a:pt x="96" y="18"/>
                    </a:lnTo>
                    <a:lnTo>
                      <a:pt x="102" y="16"/>
                    </a:lnTo>
                    <a:lnTo>
                      <a:pt x="110" y="18"/>
                    </a:lnTo>
                    <a:lnTo>
                      <a:pt x="120" y="20"/>
                    </a:lnTo>
                    <a:lnTo>
                      <a:pt x="124" y="20"/>
                    </a:lnTo>
                    <a:lnTo>
                      <a:pt x="124" y="16"/>
                    </a:lnTo>
                    <a:lnTo>
                      <a:pt x="128" y="14"/>
                    </a:lnTo>
                    <a:lnTo>
                      <a:pt x="130" y="12"/>
                    </a:lnTo>
                    <a:lnTo>
                      <a:pt x="136" y="14"/>
                    </a:lnTo>
                    <a:lnTo>
                      <a:pt x="142" y="16"/>
                    </a:lnTo>
                    <a:lnTo>
                      <a:pt x="138" y="26"/>
                    </a:lnTo>
                    <a:lnTo>
                      <a:pt x="138" y="28"/>
                    </a:lnTo>
                    <a:lnTo>
                      <a:pt x="142" y="28"/>
                    </a:lnTo>
                    <a:lnTo>
                      <a:pt x="144" y="28"/>
                    </a:lnTo>
                    <a:lnTo>
                      <a:pt x="146" y="28"/>
                    </a:lnTo>
                    <a:lnTo>
                      <a:pt x="150" y="24"/>
                    </a:lnTo>
                    <a:lnTo>
                      <a:pt x="150" y="18"/>
                    </a:lnTo>
                    <a:lnTo>
                      <a:pt x="152" y="12"/>
                    </a:lnTo>
                    <a:lnTo>
                      <a:pt x="160" y="8"/>
                    </a:lnTo>
                    <a:lnTo>
                      <a:pt x="174" y="4"/>
                    </a:lnTo>
                    <a:lnTo>
                      <a:pt x="194" y="0"/>
                    </a:lnTo>
                    <a:lnTo>
                      <a:pt x="204" y="0"/>
                    </a:lnTo>
                    <a:lnTo>
                      <a:pt x="200" y="4"/>
                    </a:lnTo>
                    <a:lnTo>
                      <a:pt x="196" y="10"/>
                    </a:lnTo>
                    <a:lnTo>
                      <a:pt x="182" y="20"/>
                    </a:lnTo>
                    <a:lnTo>
                      <a:pt x="172" y="30"/>
                    </a:lnTo>
                    <a:lnTo>
                      <a:pt x="168" y="38"/>
                    </a:lnTo>
                    <a:lnTo>
                      <a:pt x="166" y="44"/>
                    </a:lnTo>
                    <a:lnTo>
                      <a:pt x="168" y="46"/>
                    </a:lnTo>
                    <a:lnTo>
                      <a:pt x="170" y="50"/>
                    </a:lnTo>
                    <a:lnTo>
                      <a:pt x="178" y="52"/>
                    </a:lnTo>
                    <a:lnTo>
                      <a:pt x="186" y="54"/>
                    </a:lnTo>
                    <a:lnTo>
                      <a:pt x="188" y="56"/>
                    </a:lnTo>
                    <a:lnTo>
                      <a:pt x="190" y="58"/>
                    </a:lnTo>
                    <a:lnTo>
                      <a:pt x="188" y="62"/>
                    </a:lnTo>
                    <a:lnTo>
                      <a:pt x="182" y="64"/>
                    </a:lnTo>
                    <a:lnTo>
                      <a:pt x="176" y="6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2" name="Freeform 36"/>
              <p:cNvSpPr>
                <a:spLocks noChangeAspect="1"/>
              </p:cNvSpPr>
              <p:nvPr/>
            </p:nvSpPr>
            <p:spPr bwMode="gray">
              <a:xfrm>
                <a:off x="1391" y="776"/>
                <a:ext cx="96" cy="26"/>
              </a:xfrm>
              <a:custGeom>
                <a:avLst/>
                <a:gdLst>
                  <a:gd name="T0" fmla="*/ 0 w 96"/>
                  <a:gd name="T1" fmla="*/ 24 h 26"/>
                  <a:gd name="T2" fmla="*/ 6 w 96"/>
                  <a:gd name="T3" fmla="*/ 24 h 26"/>
                  <a:gd name="T4" fmla="*/ 12 w 96"/>
                  <a:gd name="T5" fmla="*/ 24 h 26"/>
                  <a:gd name="T6" fmla="*/ 16 w 96"/>
                  <a:gd name="T7" fmla="*/ 24 h 26"/>
                  <a:gd name="T8" fmla="*/ 18 w 96"/>
                  <a:gd name="T9" fmla="*/ 26 h 26"/>
                  <a:gd name="T10" fmla="*/ 26 w 96"/>
                  <a:gd name="T11" fmla="*/ 26 h 26"/>
                  <a:gd name="T12" fmla="*/ 42 w 96"/>
                  <a:gd name="T13" fmla="*/ 20 h 26"/>
                  <a:gd name="T14" fmla="*/ 52 w 96"/>
                  <a:gd name="T15" fmla="*/ 16 h 26"/>
                  <a:gd name="T16" fmla="*/ 58 w 96"/>
                  <a:gd name="T17" fmla="*/ 22 h 26"/>
                  <a:gd name="T18" fmla="*/ 68 w 96"/>
                  <a:gd name="T19" fmla="*/ 16 h 26"/>
                  <a:gd name="T20" fmla="*/ 76 w 96"/>
                  <a:gd name="T21" fmla="*/ 12 h 26"/>
                  <a:gd name="T22" fmla="*/ 86 w 96"/>
                  <a:gd name="T23" fmla="*/ 8 h 26"/>
                  <a:gd name="T24" fmla="*/ 96 w 96"/>
                  <a:gd name="T25" fmla="*/ 4 h 26"/>
                  <a:gd name="T26" fmla="*/ 90 w 96"/>
                  <a:gd name="T27" fmla="*/ 0 h 26"/>
                  <a:gd name="T28" fmla="*/ 78 w 96"/>
                  <a:gd name="T29" fmla="*/ 2 h 26"/>
                  <a:gd name="T30" fmla="*/ 70 w 96"/>
                  <a:gd name="T31" fmla="*/ 4 h 26"/>
                  <a:gd name="T32" fmla="*/ 46 w 96"/>
                  <a:gd name="T33" fmla="*/ 10 h 26"/>
                  <a:gd name="T34" fmla="*/ 24 w 96"/>
                  <a:gd name="T35" fmla="*/ 16 h 26"/>
                  <a:gd name="T36" fmla="*/ 16 w 96"/>
                  <a:gd name="T37" fmla="*/ 18 h 26"/>
                  <a:gd name="T38" fmla="*/ 4 w 96"/>
                  <a:gd name="T39" fmla="*/ 18 h 26"/>
                  <a:gd name="T40" fmla="*/ 4 w 96"/>
                  <a:gd name="T41" fmla="*/ 24 h 26"/>
                  <a:gd name="T42" fmla="*/ 0 w 96"/>
                  <a:gd name="T43" fmla="*/ 24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6" h="26">
                    <a:moveTo>
                      <a:pt x="0" y="24"/>
                    </a:moveTo>
                    <a:lnTo>
                      <a:pt x="6" y="24"/>
                    </a:lnTo>
                    <a:lnTo>
                      <a:pt x="12" y="24"/>
                    </a:lnTo>
                    <a:lnTo>
                      <a:pt x="16" y="24"/>
                    </a:lnTo>
                    <a:lnTo>
                      <a:pt x="18" y="26"/>
                    </a:lnTo>
                    <a:lnTo>
                      <a:pt x="26" y="26"/>
                    </a:lnTo>
                    <a:lnTo>
                      <a:pt x="42" y="20"/>
                    </a:lnTo>
                    <a:lnTo>
                      <a:pt x="52" y="16"/>
                    </a:lnTo>
                    <a:lnTo>
                      <a:pt x="58" y="22"/>
                    </a:lnTo>
                    <a:lnTo>
                      <a:pt x="68" y="16"/>
                    </a:lnTo>
                    <a:lnTo>
                      <a:pt x="76" y="12"/>
                    </a:lnTo>
                    <a:lnTo>
                      <a:pt x="86" y="8"/>
                    </a:lnTo>
                    <a:lnTo>
                      <a:pt x="96" y="4"/>
                    </a:lnTo>
                    <a:lnTo>
                      <a:pt x="90" y="0"/>
                    </a:lnTo>
                    <a:lnTo>
                      <a:pt x="78" y="2"/>
                    </a:lnTo>
                    <a:lnTo>
                      <a:pt x="70" y="4"/>
                    </a:lnTo>
                    <a:lnTo>
                      <a:pt x="46" y="10"/>
                    </a:lnTo>
                    <a:lnTo>
                      <a:pt x="24" y="16"/>
                    </a:lnTo>
                    <a:lnTo>
                      <a:pt x="16" y="18"/>
                    </a:lnTo>
                    <a:lnTo>
                      <a:pt x="4" y="18"/>
                    </a:lnTo>
                    <a:lnTo>
                      <a:pt x="4" y="24"/>
                    </a:lnTo>
                    <a:lnTo>
                      <a:pt x="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3" name="Freeform 37"/>
              <p:cNvSpPr>
                <a:spLocks noChangeAspect="1"/>
              </p:cNvSpPr>
              <p:nvPr/>
            </p:nvSpPr>
            <p:spPr bwMode="gray">
              <a:xfrm>
                <a:off x="1435" y="788"/>
                <a:ext cx="132" cy="32"/>
              </a:xfrm>
              <a:custGeom>
                <a:avLst/>
                <a:gdLst>
                  <a:gd name="T0" fmla="*/ 34 w 132"/>
                  <a:gd name="T1" fmla="*/ 32 h 32"/>
                  <a:gd name="T2" fmla="*/ 30 w 132"/>
                  <a:gd name="T3" fmla="*/ 30 h 32"/>
                  <a:gd name="T4" fmla="*/ 28 w 132"/>
                  <a:gd name="T5" fmla="*/ 30 h 32"/>
                  <a:gd name="T6" fmla="*/ 30 w 132"/>
                  <a:gd name="T7" fmla="*/ 26 h 32"/>
                  <a:gd name="T8" fmla="*/ 36 w 132"/>
                  <a:gd name="T9" fmla="*/ 24 h 32"/>
                  <a:gd name="T10" fmla="*/ 18 w 132"/>
                  <a:gd name="T11" fmla="*/ 22 h 32"/>
                  <a:gd name="T12" fmla="*/ 0 w 132"/>
                  <a:gd name="T13" fmla="*/ 20 h 32"/>
                  <a:gd name="T14" fmla="*/ 0 w 132"/>
                  <a:gd name="T15" fmla="*/ 18 h 32"/>
                  <a:gd name="T16" fmla="*/ 6 w 132"/>
                  <a:gd name="T17" fmla="*/ 16 h 32"/>
                  <a:gd name="T18" fmla="*/ 24 w 132"/>
                  <a:gd name="T19" fmla="*/ 10 h 32"/>
                  <a:gd name="T20" fmla="*/ 40 w 132"/>
                  <a:gd name="T21" fmla="*/ 4 h 32"/>
                  <a:gd name="T22" fmla="*/ 54 w 132"/>
                  <a:gd name="T23" fmla="*/ 0 h 32"/>
                  <a:gd name="T24" fmla="*/ 54 w 132"/>
                  <a:gd name="T25" fmla="*/ 6 h 32"/>
                  <a:gd name="T26" fmla="*/ 56 w 132"/>
                  <a:gd name="T27" fmla="*/ 6 h 32"/>
                  <a:gd name="T28" fmla="*/ 64 w 132"/>
                  <a:gd name="T29" fmla="*/ 6 h 32"/>
                  <a:gd name="T30" fmla="*/ 64 w 132"/>
                  <a:gd name="T31" fmla="*/ 14 h 32"/>
                  <a:gd name="T32" fmla="*/ 66 w 132"/>
                  <a:gd name="T33" fmla="*/ 16 h 32"/>
                  <a:gd name="T34" fmla="*/ 68 w 132"/>
                  <a:gd name="T35" fmla="*/ 18 h 32"/>
                  <a:gd name="T36" fmla="*/ 74 w 132"/>
                  <a:gd name="T37" fmla="*/ 18 h 32"/>
                  <a:gd name="T38" fmla="*/ 84 w 132"/>
                  <a:gd name="T39" fmla="*/ 16 h 32"/>
                  <a:gd name="T40" fmla="*/ 92 w 132"/>
                  <a:gd name="T41" fmla="*/ 14 h 32"/>
                  <a:gd name="T42" fmla="*/ 100 w 132"/>
                  <a:gd name="T43" fmla="*/ 6 h 32"/>
                  <a:gd name="T44" fmla="*/ 108 w 132"/>
                  <a:gd name="T45" fmla="*/ 0 h 32"/>
                  <a:gd name="T46" fmla="*/ 114 w 132"/>
                  <a:gd name="T47" fmla="*/ 0 h 32"/>
                  <a:gd name="T48" fmla="*/ 114 w 132"/>
                  <a:gd name="T49" fmla="*/ 8 h 32"/>
                  <a:gd name="T50" fmla="*/ 110 w 132"/>
                  <a:gd name="T51" fmla="*/ 12 h 32"/>
                  <a:gd name="T52" fmla="*/ 120 w 132"/>
                  <a:gd name="T53" fmla="*/ 14 h 32"/>
                  <a:gd name="T54" fmla="*/ 132 w 132"/>
                  <a:gd name="T55" fmla="*/ 14 h 32"/>
                  <a:gd name="T56" fmla="*/ 118 w 132"/>
                  <a:gd name="T57" fmla="*/ 22 h 32"/>
                  <a:gd name="T58" fmla="*/ 110 w 132"/>
                  <a:gd name="T59" fmla="*/ 28 h 32"/>
                  <a:gd name="T60" fmla="*/ 104 w 132"/>
                  <a:gd name="T61" fmla="*/ 28 h 32"/>
                  <a:gd name="T62" fmla="*/ 98 w 132"/>
                  <a:gd name="T63" fmla="*/ 28 h 32"/>
                  <a:gd name="T64" fmla="*/ 94 w 132"/>
                  <a:gd name="T65" fmla="*/ 26 h 32"/>
                  <a:gd name="T66" fmla="*/ 90 w 132"/>
                  <a:gd name="T67" fmla="*/ 24 h 32"/>
                  <a:gd name="T68" fmla="*/ 84 w 132"/>
                  <a:gd name="T69" fmla="*/ 22 h 32"/>
                  <a:gd name="T70" fmla="*/ 72 w 132"/>
                  <a:gd name="T71" fmla="*/ 24 h 32"/>
                  <a:gd name="T72" fmla="*/ 60 w 132"/>
                  <a:gd name="T73" fmla="*/ 28 h 32"/>
                  <a:gd name="T74" fmla="*/ 48 w 132"/>
                  <a:gd name="T75" fmla="*/ 30 h 32"/>
                  <a:gd name="T76" fmla="*/ 34 w 132"/>
                  <a:gd name="T77" fmla="*/ 32 h 3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2" h="32">
                    <a:moveTo>
                      <a:pt x="34" y="32"/>
                    </a:moveTo>
                    <a:lnTo>
                      <a:pt x="30" y="30"/>
                    </a:lnTo>
                    <a:lnTo>
                      <a:pt x="28" y="30"/>
                    </a:lnTo>
                    <a:lnTo>
                      <a:pt x="30" y="26"/>
                    </a:lnTo>
                    <a:lnTo>
                      <a:pt x="36" y="24"/>
                    </a:lnTo>
                    <a:lnTo>
                      <a:pt x="18" y="22"/>
                    </a:lnTo>
                    <a:lnTo>
                      <a:pt x="0" y="20"/>
                    </a:lnTo>
                    <a:lnTo>
                      <a:pt x="0" y="18"/>
                    </a:lnTo>
                    <a:lnTo>
                      <a:pt x="6" y="16"/>
                    </a:lnTo>
                    <a:lnTo>
                      <a:pt x="24" y="10"/>
                    </a:lnTo>
                    <a:lnTo>
                      <a:pt x="40" y="4"/>
                    </a:lnTo>
                    <a:lnTo>
                      <a:pt x="54" y="0"/>
                    </a:lnTo>
                    <a:lnTo>
                      <a:pt x="54" y="6"/>
                    </a:lnTo>
                    <a:lnTo>
                      <a:pt x="56" y="6"/>
                    </a:lnTo>
                    <a:lnTo>
                      <a:pt x="64" y="6"/>
                    </a:lnTo>
                    <a:lnTo>
                      <a:pt x="64" y="14"/>
                    </a:lnTo>
                    <a:lnTo>
                      <a:pt x="66" y="16"/>
                    </a:lnTo>
                    <a:lnTo>
                      <a:pt x="68" y="18"/>
                    </a:lnTo>
                    <a:lnTo>
                      <a:pt x="74" y="18"/>
                    </a:lnTo>
                    <a:lnTo>
                      <a:pt x="84" y="16"/>
                    </a:lnTo>
                    <a:lnTo>
                      <a:pt x="92" y="14"/>
                    </a:lnTo>
                    <a:lnTo>
                      <a:pt x="100" y="6"/>
                    </a:lnTo>
                    <a:lnTo>
                      <a:pt x="108" y="0"/>
                    </a:lnTo>
                    <a:lnTo>
                      <a:pt x="114" y="0"/>
                    </a:lnTo>
                    <a:lnTo>
                      <a:pt x="114" y="8"/>
                    </a:lnTo>
                    <a:lnTo>
                      <a:pt x="110" y="12"/>
                    </a:lnTo>
                    <a:lnTo>
                      <a:pt x="120" y="14"/>
                    </a:lnTo>
                    <a:lnTo>
                      <a:pt x="132" y="14"/>
                    </a:lnTo>
                    <a:lnTo>
                      <a:pt x="118" y="22"/>
                    </a:lnTo>
                    <a:lnTo>
                      <a:pt x="110" y="28"/>
                    </a:lnTo>
                    <a:lnTo>
                      <a:pt x="104" y="28"/>
                    </a:lnTo>
                    <a:lnTo>
                      <a:pt x="98" y="28"/>
                    </a:lnTo>
                    <a:lnTo>
                      <a:pt x="94" y="26"/>
                    </a:lnTo>
                    <a:lnTo>
                      <a:pt x="90" y="24"/>
                    </a:lnTo>
                    <a:lnTo>
                      <a:pt x="84" y="22"/>
                    </a:lnTo>
                    <a:lnTo>
                      <a:pt x="72" y="24"/>
                    </a:lnTo>
                    <a:lnTo>
                      <a:pt x="60" y="28"/>
                    </a:lnTo>
                    <a:lnTo>
                      <a:pt x="48" y="30"/>
                    </a:lnTo>
                    <a:lnTo>
                      <a:pt x="3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4" name="Freeform 38"/>
              <p:cNvSpPr>
                <a:spLocks noChangeAspect="1"/>
              </p:cNvSpPr>
              <p:nvPr/>
            </p:nvSpPr>
            <p:spPr bwMode="gray">
              <a:xfrm>
                <a:off x="1509" y="760"/>
                <a:ext cx="64" cy="18"/>
              </a:xfrm>
              <a:custGeom>
                <a:avLst/>
                <a:gdLst>
                  <a:gd name="T0" fmla="*/ 12 w 64"/>
                  <a:gd name="T1" fmla="*/ 18 h 18"/>
                  <a:gd name="T2" fmla="*/ 6 w 64"/>
                  <a:gd name="T3" fmla="*/ 16 h 18"/>
                  <a:gd name="T4" fmla="*/ 0 w 64"/>
                  <a:gd name="T5" fmla="*/ 14 h 18"/>
                  <a:gd name="T6" fmla="*/ 8 w 64"/>
                  <a:gd name="T7" fmla="*/ 12 h 18"/>
                  <a:gd name="T8" fmla="*/ 18 w 64"/>
                  <a:gd name="T9" fmla="*/ 12 h 18"/>
                  <a:gd name="T10" fmla="*/ 26 w 64"/>
                  <a:gd name="T11" fmla="*/ 10 h 18"/>
                  <a:gd name="T12" fmla="*/ 28 w 64"/>
                  <a:gd name="T13" fmla="*/ 10 h 18"/>
                  <a:gd name="T14" fmla="*/ 30 w 64"/>
                  <a:gd name="T15" fmla="*/ 8 h 18"/>
                  <a:gd name="T16" fmla="*/ 48 w 64"/>
                  <a:gd name="T17" fmla="*/ 0 h 18"/>
                  <a:gd name="T18" fmla="*/ 58 w 64"/>
                  <a:gd name="T19" fmla="*/ 2 h 18"/>
                  <a:gd name="T20" fmla="*/ 64 w 64"/>
                  <a:gd name="T21" fmla="*/ 4 h 18"/>
                  <a:gd name="T22" fmla="*/ 58 w 64"/>
                  <a:gd name="T23" fmla="*/ 10 h 18"/>
                  <a:gd name="T24" fmla="*/ 48 w 64"/>
                  <a:gd name="T25" fmla="*/ 16 h 18"/>
                  <a:gd name="T26" fmla="*/ 30 w 64"/>
                  <a:gd name="T27" fmla="*/ 18 h 18"/>
                  <a:gd name="T28" fmla="*/ 30 w 64"/>
                  <a:gd name="T29" fmla="*/ 16 h 18"/>
                  <a:gd name="T30" fmla="*/ 28 w 64"/>
                  <a:gd name="T31" fmla="*/ 16 h 18"/>
                  <a:gd name="T32" fmla="*/ 22 w 64"/>
                  <a:gd name="T33" fmla="*/ 16 h 18"/>
                  <a:gd name="T34" fmla="*/ 12 w 64"/>
                  <a:gd name="T35" fmla="*/ 18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4" h="18">
                    <a:moveTo>
                      <a:pt x="12" y="18"/>
                    </a:moveTo>
                    <a:lnTo>
                      <a:pt x="6" y="16"/>
                    </a:lnTo>
                    <a:lnTo>
                      <a:pt x="0" y="14"/>
                    </a:lnTo>
                    <a:lnTo>
                      <a:pt x="8" y="12"/>
                    </a:lnTo>
                    <a:lnTo>
                      <a:pt x="18" y="12"/>
                    </a:lnTo>
                    <a:lnTo>
                      <a:pt x="26" y="10"/>
                    </a:lnTo>
                    <a:lnTo>
                      <a:pt x="28" y="10"/>
                    </a:lnTo>
                    <a:lnTo>
                      <a:pt x="30" y="8"/>
                    </a:lnTo>
                    <a:lnTo>
                      <a:pt x="48" y="0"/>
                    </a:lnTo>
                    <a:lnTo>
                      <a:pt x="58" y="2"/>
                    </a:lnTo>
                    <a:lnTo>
                      <a:pt x="64" y="4"/>
                    </a:lnTo>
                    <a:lnTo>
                      <a:pt x="58" y="10"/>
                    </a:lnTo>
                    <a:lnTo>
                      <a:pt x="48" y="16"/>
                    </a:lnTo>
                    <a:lnTo>
                      <a:pt x="30" y="18"/>
                    </a:lnTo>
                    <a:lnTo>
                      <a:pt x="30" y="16"/>
                    </a:lnTo>
                    <a:lnTo>
                      <a:pt x="28" y="16"/>
                    </a:lnTo>
                    <a:lnTo>
                      <a:pt x="22" y="16"/>
                    </a:lnTo>
                    <a:lnTo>
                      <a:pt x="12"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5" name="Freeform 39"/>
              <p:cNvSpPr>
                <a:spLocks noChangeAspect="1"/>
              </p:cNvSpPr>
              <p:nvPr/>
            </p:nvSpPr>
            <p:spPr bwMode="gray">
              <a:xfrm>
                <a:off x="1551" y="826"/>
                <a:ext cx="74" cy="42"/>
              </a:xfrm>
              <a:custGeom>
                <a:avLst/>
                <a:gdLst>
                  <a:gd name="T0" fmla="*/ 74 w 74"/>
                  <a:gd name="T1" fmla="*/ 4 h 42"/>
                  <a:gd name="T2" fmla="*/ 70 w 74"/>
                  <a:gd name="T3" fmla="*/ 6 h 42"/>
                  <a:gd name="T4" fmla="*/ 66 w 74"/>
                  <a:gd name="T5" fmla="*/ 8 h 42"/>
                  <a:gd name="T6" fmla="*/ 58 w 74"/>
                  <a:gd name="T7" fmla="*/ 14 h 42"/>
                  <a:gd name="T8" fmla="*/ 66 w 74"/>
                  <a:gd name="T9" fmla="*/ 22 h 42"/>
                  <a:gd name="T10" fmla="*/ 56 w 74"/>
                  <a:gd name="T11" fmla="*/ 28 h 42"/>
                  <a:gd name="T12" fmla="*/ 52 w 74"/>
                  <a:gd name="T13" fmla="*/ 30 h 42"/>
                  <a:gd name="T14" fmla="*/ 48 w 74"/>
                  <a:gd name="T15" fmla="*/ 28 h 42"/>
                  <a:gd name="T16" fmla="*/ 48 w 74"/>
                  <a:gd name="T17" fmla="*/ 32 h 42"/>
                  <a:gd name="T18" fmla="*/ 44 w 74"/>
                  <a:gd name="T19" fmla="*/ 34 h 42"/>
                  <a:gd name="T20" fmla="*/ 38 w 74"/>
                  <a:gd name="T21" fmla="*/ 36 h 42"/>
                  <a:gd name="T22" fmla="*/ 32 w 74"/>
                  <a:gd name="T23" fmla="*/ 38 h 42"/>
                  <a:gd name="T24" fmla="*/ 26 w 74"/>
                  <a:gd name="T25" fmla="*/ 42 h 42"/>
                  <a:gd name="T26" fmla="*/ 18 w 74"/>
                  <a:gd name="T27" fmla="*/ 42 h 42"/>
                  <a:gd name="T28" fmla="*/ 18 w 74"/>
                  <a:gd name="T29" fmla="*/ 36 h 42"/>
                  <a:gd name="T30" fmla="*/ 16 w 74"/>
                  <a:gd name="T31" fmla="*/ 34 h 42"/>
                  <a:gd name="T32" fmla="*/ 10 w 74"/>
                  <a:gd name="T33" fmla="*/ 32 h 42"/>
                  <a:gd name="T34" fmla="*/ 4 w 74"/>
                  <a:gd name="T35" fmla="*/ 28 h 42"/>
                  <a:gd name="T36" fmla="*/ 2 w 74"/>
                  <a:gd name="T37" fmla="*/ 26 h 42"/>
                  <a:gd name="T38" fmla="*/ 0 w 74"/>
                  <a:gd name="T39" fmla="*/ 22 h 42"/>
                  <a:gd name="T40" fmla="*/ 2 w 74"/>
                  <a:gd name="T41" fmla="*/ 20 h 42"/>
                  <a:gd name="T42" fmla="*/ 4 w 74"/>
                  <a:gd name="T43" fmla="*/ 18 h 42"/>
                  <a:gd name="T44" fmla="*/ 8 w 74"/>
                  <a:gd name="T45" fmla="*/ 16 h 42"/>
                  <a:gd name="T46" fmla="*/ 14 w 74"/>
                  <a:gd name="T47" fmla="*/ 16 h 42"/>
                  <a:gd name="T48" fmla="*/ 16 w 74"/>
                  <a:gd name="T49" fmla="*/ 18 h 42"/>
                  <a:gd name="T50" fmla="*/ 20 w 74"/>
                  <a:gd name="T51" fmla="*/ 20 h 42"/>
                  <a:gd name="T52" fmla="*/ 22 w 74"/>
                  <a:gd name="T53" fmla="*/ 20 h 42"/>
                  <a:gd name="T54" fmla="*/ 30 w 74"/>
                  <a:gd name="T55" fmla="*/ 18 h 42"/>
                  <a:gd name="T56" fmla="*/ 32 w 74"/>
                  <a:gd name="T57" fmla="*/ 16 h 42"/>
                  <a:gd name="T58" fmla="*/ 32 w 74"/>
                  <a:gd name="T59" fmla="*/ 14 h 42"/>
                  <a:gd name="T60" fmla="*/ 32 w 74"/>
                  <a:gd name="T61" fmla="*/ 8 h 42"/>
                  <a:gd name="T62" fmla="*/ 38 w 74"/>
                  <a:gd name="T63" fmla="*/ 4 h 42"/>
                  <a:gd name="T64" fmla="*/ 50 w 74"/>
                  <a:gd name="T65" fmla="*/ 4 h 42"/>
                  <a:gd name="T66" fmla="*/ 74 w 74"/>
                  <a:gd name="T67" fmla="*/ 0 h 42"/>
                  <a:gd name="T68" fmla="*/ 74 w 74"/>
                  <a:gd name="T69" fmla="*/ 4 h 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 h="42">
                    <a:moveTo>
                      <a:pt x="74" y="4"/>
                    </a:moveTo>
                    <a:lnTo>
                      <a:pt x="70" y="6"/>
                    </a:lnTo>
                    <a:lnTo>
                      <a:pt x="66" y="8"/>
                    </a:lnTo>
                    <a:lnTo>
                      <a:pt x="58" y="14"/>
                    </a:lnTo>
                    <a:lnTo>
                      <a:pt x="66" y="22"/>
                    </a:lnTo>
                    <a:lnTo>
                      <a:pt x="56" y="28"/>
                    </a:lnTo>
                    <a:lnTo>
                      <a:pt x="52" y="30"/>
                    </a:lnTo>
                    <a:lnTo>
                      <a:pt x="48" y="28"/>
                    </a:lnTo>
                    <a:lnTo>
                      <a:pt x="48" y="32"/>
                    </a:lnTo>
                    <a:lnTo>
                      <a:pt x="44" y="34"/>
                    </a:lnTo>
                    <a:lnTo>
                      <a:pt x="38" y="36"/>
                    </a:lnTo>
                    <a:lnTo>
                      <a:pt x="32" y="38"/>
                    </a:lnTo>
                    <a:lnTo>
                      <a:pt x="26" y="42"/>
                    </a:lnTo>
                    <a:lnTo>
                      <a:pt x="18" y="42"/>
                    </a:lnTo>
                    <a:lnTo>
                      <a:pt x="18" y="36"/>
                    </a:lnTo>
                    <a:lnTo>
                      <a:pt x="16" y="34"/>
                    </a:lnTo>
                    <a:lnTo>
                      <a:pt x="10" y="32"/>
                    </a:lnTo>
                    <a:lnTo>
                      <a:pt x="4" y="28"/>
                    </a:lnTo>
                    <a:lnTo>
                      <a:pt x="2" y="26"/>
                    </a:lnTo>
                    <a:lnTo>
                      <a:pt x="0" y="22"/>
                    </a:lnTo>
                    <a:lnTo>
                      <a:pt x="2" y="20"/>
                    </a:lnTo>
                    <a:lnTo>
                      <a:pt x="4" y="18"/>
                    </a:lnTo>
                    <a:lnTo>
                      <a:pt x="8" y="16"/>
                    </a:lnTo>
                    <a:lnTo>
                      <a:pt x="14" y="16"/>
                    </a:lnTo>
                    <a:lnTo>
                      <a:pt x="16" y="18"/>
                    </a:lnTo>
                    <a:lnTo>
                      <a:pt x="20" y="20"/>
                    </a:lnTo>
                    <a:lnTo>
                      <a:pt x="22" y="20"/>
                    </a:lnTo>
                    <a:lnTo>
                      <a:pt x="30" y="18"/>
                    </a:lnTo>
                    <a:lnTo>
                      <a:pt x="32" y="16"/>
                    </a:lnTo>
                    <a:lnTo>
                      <a:pt x="32" y="14"/>
                    </a:lnTo>
                    <a:lnTo>
                      <a:pt x="32" y="8"/>
                    </a:lnTo>
                    <a:lnTo>
                      <a:pt x="38" y="4"/>
                    </a:lnTo>
                    <a:lnTo>
                      <a:pt x="50" y="4"/>
                    </a:lnTo>
                    <a:lnTo>
                      <a:pt x="74" y="0"/>
                    </a:lnTo>
                    <a:lnTo>
                      <a:pt x="7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6" name="Freeform 40"/>
              <p:cNvSpPr>
                <a:spLocks noChangeAspect="1"/>
              </p:cNvSpPr>
              <p:nvPr/>
            </p:nvSpPr>
            <p:spPr bwMode="gray">
              <a:xfrm>
                <a:off x="1537" y="888"/>
                <a:ext cx="40" cy="22"/>
              </a:xfrm>
              <a:custGeom>
                <a:avLst/>
                <a:gdLst>
                  <a:gd name="T0" fmla="*/ 22 w 40"/>
                  <a:gd name="T1" fmla="*/ 22 h 22"/>
                  <a:gd name="T2" fmla="*/ 16 w 40"/>
                  <a:gd name="T3" fmla="*/ 22 h 22"/>
                  <a:gd name="T4" fmla="*/ 8 w 40"/>
                  <a:gd name="T5" fmla="*/ 20 h 22"/>
                  <a:gd name="T6" fmla="*/ 0 w 40"/>
                  <a:gd name="T7" fmla="*/ 14 h 22"/>
                  <a:gd name="T8" fmla="*/ 6 w 40"/>
                  <a:gd name="T9" fmla="*/ 10 h 22"/>
                  <a:gd name="T10" fmla="*/ 12 w 40"/>
                  <a:gd name="T11" fmla="*/ 6 h 22"/>
                  <a:gd name="T12" fmla="*/ 30 w 40"/>
                  <a:gd name="T13" fmla="*/ 0 h 22"/>
                  <a:gd name="T14" fmla="*/ 32 w 40"/>
                  <a:gd name="T15" fmla="*/ 4 h 22"/>
                  <a:gd name="T16" fmla="*/ 34 w 40"/>
                  <a:gd name="T17" fmla="*/ 6 h 22"/>
                  <a:gd name="T18" fmla="*/ 40 w 40"/>
                  <a:gd name="T19" fmla="*/ 6 h 22"/>
                  <a:gd name="T20" fmla="*/ 40 w 40"/>
                  <a:gd name="T21" fmla="*/ 18 h 22"/>
                  <a:gd name="T22" fmla="*/ 32 w 40"/>
                  <a:gd name="T23" fmla="*/ 22 h 22"/>
                  <a:gd name="T24" fmla="*/ 22 w 40"/>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22">
                    <a:moveTo>
                      <a:pt x="22" y="22"/>
                    </a:moveTo>
                    <a:lnTo>
                      <a:pt x="16" y="22"/>
                    </a:lnTo>
                    <a:lnTo>
                      <a:pt x="8" y="20"/>
                    </a:lnTo>
                    <a:lnTo>
                      <a:pt x="0" y="14"/>
                    </a:lnTo>
                    <a:lnTo>
                      <a:pt x="6" y="10"/>
                    </a:lnTo>
                    <a:lnTo>
                      <a:pt x="12" y="6"/>
                    </a:lnTo>
                    <a:lnTo>
                      <a:pt x="30" y="0"/>
                    </a:lnTo>
                    <a:lnTo>
                      <a:pt x="32" y="4"/>
                    </a:lnTo>
                    <a:lnTo>
                      <a:pt x="34" y="6"/>
                    </a:lnTo>
                    <a:lnTo>
                      <a:pt x="40" y="6"/>
                    </a:lnTo>
                    <a:lnTo>
                      <a:pt x="40" y="18"/>
                    </a:lnTo>
                    <a:lnTo>
                      <a:pt x="32" y="22"/>
                    </a:lnTo>
                    <a:lnTo>
                      <a:pt x="2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7" name="Freeform 41"/>
              <p:cNvSpPr>
                <a:spLocks noChangeAspect="1"/>
              </p:cNvSpPr>
              <p:nvPr/>
            </p:nvSpPr>
            <p:spPr bwMode="gray">
              <a:xfrm>
                <a:off x="1621" y="954"/>
                <a:ext cx="80" cy="42"/>
              </a:xfrm>
              <a:custGeom>
                <a:avLst/>
                <a:gdLst>
                  <a:gd name="T0" fmla="*/ 58 w 80"/>
                  <a:gd name="T1" fmla="*/ 40 h 42"/>
                  <a:gd name="T2" fmla="*/ 56 w 80"/>
                  <a:gd name="T3" fmla="*/ 30 h 42"/>
                  <a:gd name="T4" fmla="*/ 52 w 80"/>
                  <a:gd name="T5" fmla="*/ 26 h 42"/>
                  <a:gd name="T6" fmla="*/ 48 w 80"/>
                  <a:gd name="T7" fmla="*/ 26 h 42"/>
                  <a:gd name="T8" fmla="*/ 42 w 80"/>
                  <a:gd name="T9" fmla="*/ 26 h 42"/>
                  <a:gd name="T10" fmla="*/ 38 w 80"/>
                  <a:gd name="T11" fmla="*/ 30 h 42"/>
                  <a:gd name="T12" fmla="*/ 30 w 80"/>
                  <a:gd name="T13" fmla="*/ 36 h 42"/>
                  <a:gd name="T14" fmla="*/ 22 w 80"/>
                  <a:gd name="T15" fmla="*/ 40 h 42"/>
                  <a:gd name="T16" fmla="*/ 16 w 80"/>
                  <a:gd name="T17" fmla="*/ 42 h 42"/>
                  <a:gd name="T18" fmla="*/ 10 w 80"/>
                  <a:gd name="T19" fmla="*/ 40 h 42"/>
                  <a:gd name="T20" fmla="*/ 14 w 80"/>
                  <a:gd name="T21" fmla="*/ 38 h 42"/>
                  <a:gd name="T22" fmla="*/ 10 w 80"/>
                  <a:gd name="T23" fmla="*/ 36 h 42"/>
                  <a:gd name="T24" fmla="*/ 6 w 80"/>
                  <a:gd name="T25" fmla="*/ 36 h 42"/>
                  <a:gd name="T26" fmla="*/ 4 w 80"/>
                  <a:gd name="T27" fmla="*/ 36 h 42"/>
                  <a:gd name="T28" fmla="*/ 0 w 80"/>
                  <a:gd name="T29" fmla="*/ 34 h 42"/>
                  <a:gd name="T30" fmla="*/ 8 w 80"/>
                  <a:gd name="T31" fmla="*/ 24 h 42"/>
                  <a:gd name="T32" fmla="*/ 22 w 80"/>
                  <a:gd name="T33" fmla="*/ 14 h 42"/>
                  <a:gd name="T34" fmla="*/ 46 w 80"/>
                  <a:gd name="T35" fmla="*/ 0 h 42"/>
                  <a:gd name="T36" fmla="*/ 52 w 80"/>
                  <a:gd name="T37" fmla="*/ 6 h 42"/>
                  <a:gd name="T38" fmla="*/ 58 w 80"/>
                  <a:gd name="T39" fmla="*/ 12 h 42"/>
                  <a:gd name="T40" fmla="*/ 70 w 80"/>
                  <a:gd name="T41" fmla="*/ 22 h 42"/>
                  <a:gd name="T42" fmla="*/ 68 w 80"/>
                  <a:gd name="T43" fmla="*/ 28 h 42"/>
                  <a:gd name="T44" fmla="*/ 74 w 80"/>
                  <a:gd name="T45" fmla="*/ 28 h 42"/>
                  <a:gd name="T46" fmla="*/ 80 w 80"/>
                  <a:gd name="T47" fmla="*/ 30 h 42"/>
                  <a:gd name="T48" fmla="*/ 74 w 80"/>
                  <a:gd name="T49" fmla="*/ 36 h 42"/>
                  <a:gd name="T50" fmla="*/ 70 w 80"/>
                  <a:gd name="T51" fmla="*/ 38 h 42"/>
                  <a:gd name="T52" fmla="*/ 64 w 80"/>
                  <a:gd name="T53" fmla="*/ 40 h 42"/>
                  <a:gd name="T54" fmla="*/ 60 w 80"/>
                  <a:gd name="T55" fmla="*/ 38 h 42"/>
                  <a:gd name="T56" fmla="*/ 60 w 80"/>
                  <a:gd name="T57" fmla="*/ 36 h 42"/>
                  <a:gd name="T58" fmla="*/ 58 w 80"/>
                  <a:gd name="T59" fmla="*/ 4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42">
                    <a:moveTo>
                      <a:pt x="58" y="40"/>
                    </a:moveTo>
                    <a:lnTo>
                      <a:pt x="56" y="30"/>
                    </a:lnTo>
                    <a:lnTo>
                      <a:pt x="52" y="26"/>
                    </a:lnTo>
                    <a:lnTo>
                      <a:pt x="48" y="26"/>
                    </a:lnTo>
                    <a:lnTo>
                      <a:pt x="42" y="26"/>
                    </a:lnTo>
                    <a:lnTo>
                      <a:pt x="38" y="30"/>
                    </a:lnTo>
                    <a:lnTo>
                      <a:pt x="30" y="36"/>
                    </a:lnTo>
                    <a:lnTo>
                      <a:pt x="22" y="40"/>
                    </a:lnTo>
                    <a:lnTo>
                      <a:pt x="16" y="42"/>
                    </a:lnTo>
                    <a:lnTo>
                      <a:pt x="10" y="40"/>
                    </a:lnTo>
                    <a:lnTo>
                      <a:pt x="14" y="38"/>
                    </a:lnTo>
                    <a:lnTo>
                      <a:pt x="10" y="36"/>
                    </a:lnTo>
                    <a:lnTo>
                      <a:pt x="6" y="36"/>
                    </a:lnTo>
                    <a:lnTo>
                      <a:pt x="4" y="36"/>
                    </a:lnTo>
                    <a:lnTo>
                      <a:pt x="0" y="34"/>
                    </a:lnTo>
                    <a:lnTo>
                      <a:pt x="8" y="24"/>
                    </a:lnTo>
                    <a:lnTo>
                      <a:pt x="22" y="14"/>
                    </a:lnTo>
                    <a:lnTo>
                      <a:pt x="46" y="0"/>
                    </a:lnTo>
                    <a:lnTo>
                      <a:pt x="52" y="6"/>
                    </a:lnTo>
                    <a:lnTo>
                      <a:pt x="58" y="12"/>
                    </a:lnTo>
                    <a:lnTo>
                      <a:pt x="70" y="22"/>
                    </a:lnTo>
                    <a:lnTo>
                      <a:pt x="68" y="28"/>
                    </a:lnTo>
                    <a:lnTo>
                      <a:pt x="74" y="28"/>
                    </a:lnTo>
                    <a:lnTo>
                      <a:pt x="80" y="30"/>
                    </a:lnTo>
                    <a:lnTo>
                      <a:pt x="74" y="36"/>
                    </a:lnTo>
                    <a:lnTo>
                      <a:pt x="70" y="38"/>
                    </a:lnTo>
                    <a:lnTo>
                      <a:pt x="64" y="40"/>
                    </a:lnTo>
                    <a:lnTo>
                      <a:pt x="60" y="38"/>
                    </a:lnTo>
                    <a:lnTo>
                      <a:pt x="60" y="36"/>
                    </a:lnTo>
                    <a:lnTo>
                      <a:pt x="58" y="4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8" name="Freeform 42"/>
              <p:cNvSpPr>
                <a:spLocks noChangeAspect="1"/>
              </p:cNvSpPr>
              <p:nvPr/>
            </p:nvSpPr>
            <p:spPr bwMode="gray">
              <a:xfrm>
                <a:off x="1591" y="788"/>
                <a:ext cx="66" cy="24"/>
              </a:xfrm>
              <a:custGeom>
                <a:avLst/>
                <a:gdLst>
                  <a:gd name="T0" fmla="*/ 10 w 66"/>
                  <a:gd name="T1" fmla="*/ 6 h 24"/>
                  <a:gd name="T2" fmla="*/ 16 w 66"/>
                  <a:gd name="T3" fmla="*/ 10 h 24"/>
                  <a:gd name="T4" fmla="*/ 22 w 66"/>
                  <a:gd name="T5" fmla="*/ 12 h 24"/>
                  <a:gd name="T6" fmla="*/ 24 w 66"/>
                  <a:gd name="T7" fmla="*/ 8 h 24"/>
                  <a:gd name="T8" fmla="*/ 24 w 66"/>
                  <a:gd name="T9" fmla="*/ 6 h 24"/>
                  <a:gd name="T10" fmla="*/ 26 w 66"/>
                  <a:gd name="T11" fmla="*/ 6 h 24"/>
                  <a:gd name="T12" fmla="*/ 30 w 66"/>
                  <a:gd name="T13" fmla="*/ 6 h 24"/>
                  <a:gd name="T14" fmla="*/ 34 w 66"/>
                  <a:gd name="T15" fmla="*/ 8 h 24"/>
                  <a:gd name="T16" fmla="*/ 38 w 66"/>
                  <a:gd name="T17" fmla="*/ 12 h 24"/>
                  <a:gd name="T18" fmla="*/ 40 w 66"/>
                  <a:gd name="T19" fmla="*/ 4 h 24"/>
                  <a:gd name="T20" fmla="*/ 42 w 66"/>
                  <a:gd name="T21" fmla="*/ 0 h 24"/>
                  <a:gd name="T22" fmla="*/ 46 w 66"/>
                  <a:gd name="T23" fmla="*/ 0 h 24"/>
                  <a:gd name="T24" fmla="*/ 56 w 66"/>
                  <a:gd name="T25" fmla="*/ 2 h 24"/>
                  <a:gd name="T26" fmla="*/ 62 w 66"/>
                  <a:gd name="T27" fmla="*/ 2 h 24"/>
                  <a:gd name="T28" fmla="*/ 64 w 66"/>
                  <a:gd name="T29" fmla="*/ 0 h 24"/>
                  <a:gd name="T30" fmla="*/ 66 w 66"/>
                  <a:gd name="T31" fmla="*/ 6 h 24"/>
                  <a:gd name="T32" fmla="*/ 62 w 66"/>
                  <a:gd name="T33" fmla="*/ 12 h 24"/>
                  <a:gd name="T34" fmla="*/ 56 w 66"/>
                  <a:gd name="T35" fmla="*/ 16 h 24"/>
                  <a:gd name="T36" fmla="*/ 46 w 66"/>
                  <a:gd name="T37" fmla="*/ 20 h 24"/>
                  <a:gd name="T38" fmla="*/ 42 w 66"/>
                  <a:gd name="T39" fmla="*/ 20 h 24"/>
                  <a:gd name="T40" fmla="*/ 36 w 66"/>
                  <a:gd name="T41" fmla="*/ 20 h 24"/>
                  <a:gd name="T42" fmla="*/ 34 w 66"/>
                  <a:gd name="T43" fmla="*/ 24 h 24"/>
                  <a:gd name="T44" fmla="*/ 28 w 66"/>
                  <a:gd name="T45" fmla="*/ 24 h 24"/>
                  <a:gd name="T46" fmla="*/ 24 w 66"/>
                  <a:gd name="T47" fmla="*/ 24 h 24"/>
                  <a:gd name="T48" fmla="*/ 20 w 66"/>
                  <a:gd name="T49" fmla="*/ 22 h 24"/>
                  <a:gd name="T50" fmla="*/ 18 w 66"/>
                  <a:gd name="T51" fmla="*/ 20 h 24"/>
                  <a:gd name="T52" fmla="*/ 18 w 66"/>
                  <a:gd name="T53" fmla="*/ 14 h 24"/>
                  <a:gd name="T54" fmla="*/ 6 w 66"/>
                  <a:gd name="T55" fmla="*/ 14 h 24"/>
                  <a:gd name="T56" fmla="*/ 2 w 66"/>
                  <a:gd name="T57" fmla="*/ 14 h 24"/>
                  <a:gd name="T58" fmla="*/ 0 w 66"/>
                  <a:gd name="T59" fmla="*/ 10 h 24"/>
                  <a:gd name="T60" fmla="*/ 0 w 66"/>
                  <a:gd name="T61" fmla="*/ 6 h 24"/>
                  <a:gd name="T62" fmla="*/ 0 w 66"/>
                  <a:gd name="T63" fmla="*/ 4 h 24"/>
                  <a:gd name="T64" fmla="*/ 2 w 66"/>
                  <a:gd name="T65" fmla="*/ 2 h 24"/>
                  <a:gd name="T66" fmla="*/ 8 w 66"/>
                  <a:gd name="T67" fmla="*/ 0 h 24"/>
                  <a:gd name="T68" fmla="*/ 10 w 66"/>
                  <a:gd name="T69" fmla="*/ 2 h 24"/>
                  <a:gd name="T70" fmla="*/ 12 w 66"/>
                  <a:gd name="T71" fmla="*/ 4 h 24"/>
                  <a:gd name="T72" fmla="*/ 16 w 66"/>
                  <a:gd name="T73" fmla="*/ 10 h 24"/>
                  <a:gd name="T74" fmla="*/ 16 w 66"/>
                  <a:gd name="T75" fmla="*/ 8 h 24"/>
                  <a:gd name="T76" fmla="*/ 10 w 66"/>
                  <a:gd name="T77" fmla="*/ 6 h 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 h="24">
                    <a:moveTo>
                      <a:pt x="10" y="6"/>
                    </a:moveTo>
                    <a:lnTo>
                      <a:pt x="16" y="10"/>
                    </a:lnTo>
                    <a:lnTo>
                      <a:pt x="22" y="12"/>
                    </a:lnTo>
                    <a:lnTo>
                      <a:pt x="24" y="8"/>
                    </a:lnTo>
                    <a:lnTo>
                      <a:pt x="24" y="6"/>
                    </a:lnTo>
                    <a:lnTo>
                      <a:pt x="26" y="6"/>
                    </a:lnTo>
                    <a:lnTo>
                      <a:pt x="30" y="6"/>
                    </a:lnTo>
                    <a:lnTo>
                      <a:pt x="34" y="8"/>
                    </a:lnTo>
                    <a:lnTo>
                      <a:pt x="38" y="12"/>
                    </a:lnTo>
                    <a:lnTo>
                      <a:pt x="40" y="4"/>
                    </a:lnTo>
                    <a:lnTo>
                      <a:pt x="42" y="0"/>
                    </a:lnTo>
                    <a:lnTo>
                      <a:pt x="46" y="0"/>
                    </a:lnTo>
                    <a:lnTo>
                      <a:pt x="56" y="2"/>
                    </a:lnTo>
                    <a:lnTo>
                      <a:pt x="62" y="2"/>
                    </a:lnTo>
                    <a:lnTo>
                      <a:pt x="64" y="0"/>
                    </a:lnTo>
                    <a:lnTo>
                      <a:pt x="66" y="6"/>
                    </a:lnTo>
                    <a:lnTo>
                      <a:pt x="62" y="12"/>
                    </a:lnTo>
                    <a:lnTo>
                      <a:pt x="56" y="16"/>
                    </a:lnTo>
                    <a:lnTo>
                      <a:pt x="46" y="20"/>
                    </a:lnTo>
                    <a:lnTo>
                      <a:pt x="42" y="20"/>
                    </a:lnTo>
                    <a:lnTo>
                      <a:pt x="36" y="20"/>
                    </a:lnTo>
                    <a:lnTo>
                      <a:pt x="34" y="24"/>
                    </a:lnTo>
                    <a:lnTo>
                      <a:pt x="28" y="24"/>
                    </a:lnTo>
                    <a:lnTo>
                      <a:pt x="24" y="24"/>
                    </a:lnTo>
                    <a:lnTo>
                      <a:pt x="20" y="22"/>
                    </a:lnTo>
                    <a:lnTo>
                      <a:pt x="18" y="20"/>
                    </a:lnTo>
                    <a:lnTo>
                      <a:pt x="18" y="14"/>
                    </a:lnTo>
                    <a:lnTo>
                      <a:pt x="6" y="14"/>
                    </a:lnTo>
                    <a:lnTo>
                      <a:pt x="2" y="14"/>
                    </a:lnTo>
                    <a:lnTo>
                      <a:pt x="0" y="10"/>
                    </a:lnTo>
                    <a:lnTo>
                      <a:pt x="0" y="6"/>
                    </a:lnTo>
                    <a:lnTo>
                      <a:pt x="0" y="4"/>
                    </a:lnTo>
                    <a:lnTo>
                      <a:pt x="2" y="2"/>
                    </a:lnTo>
                    <a:lnTo>
                      <a:pt x="8" y="0"/>
                    </a:lnTo>
                    <a:lnTo>
                      <a:pt x="10" y="2"/>
                    </a:lnTo>
                    <a:lnTo>
                      <a:pt x="12" y="4"/>
                    </a:lnTo>
                    <a:lnTo>
                      <a:pt x="16" y="10"/>
                    </a:lnTo>
                    <a:lnTo>
                      <a:pt x="16" y="8"/>
                    </a:lnTo>
                    <a:lnTo>
                      <a:pt x="1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9" name="Freeform 43"/>
              <p:cNvSpPr>
                <a:spLocks noChangeAspect="1"/>
              </p:cNvSpPr>
              <p:nvPr/>
            </p:nvSpPr>
            <p:spPr bwMode="gray">
              <a:xfrm>
                <a:off x="1677" y="782"/>
                <a:ext cx="164" cy="38"/>
              </a:xfrm>
              <a:custGeom>
                <a:avLst/>
                <a:gdLst>
                  <a:gd name="T0" fmla="*/ 30 w 164"/>
                  <a:gd name="T1" fmla="*/ 22 h 38"/>
                  <a:gd name="T2" fmla="*/ 36 w 164"/>
                  <a:gd name="T3" fmla="*/ 18 h 38"/>
                  <a:gd name="T4" fmla="*/ 32 w 164"/>
                  <a:gd name="T5" fmla="*/ 16 h 38"/>
                  <a:gd name="T6" fmla="*/ 28 w 164"/>
                  <a:gd name="T7" fmla="*/ 16 h 38"/>
                  <a:gd name="T8" fmla="*/ 22 w 164"/>
                  <a:gd name="T9" fmla="*/ 16 h 38"/>
                  <a:gd name="T10" fmla="*/ 12 w 164"/>
                  <a:gd name="T11" fmla="*/ 18 h 38"/>
                  <a:gd name="T12" fmla="*/ 8 w 164"/>
                  <a:gd name="T13" fmla="*/ 16 h 38"/>
                  <a:gd name="T14" fmla="*/ 4 w 164"/>
                  <a:gd name="T15" fmla="*/ 14 h 38"/>
                  <a:gd name="T16" fmla="*/ 0 w 164"/>
                  <a:gd name="T17" fmla="*/ 6 h 38"/>
                  <a:gd name="T18" fmla="*/ 8 w 164"/>
                  <a:gd name="T19" fmla="*/ 2 h 38"/>
                  <a:gd name="T20" fmla="*/ 20 w 164"/>
                  <a:gd name="T21" fmla="*/ 0 h 38"/>
                  <a:gd name="T22" fmla="*/ 28 w 164"/>
                  <a:gd name="T23" fmla="*/ 2 h 38"/>
                  <a:gd name="T24" fmla="*/ 32 w 164"/>
                  <a:gd name="T25" fmla="*/ 6 h 38"/>
                  <a:gd name="T26" fmla="*/ 38 w 164"/>
                  <a:gd name="T27" fmla="*/ 8 h 38"/>
                  <a:gd name="T28" fmla="*/ 44 w 164"/>
                  <a:gd name="T29" fmla="*/ 10 h 38"/>
                  <a:gd name="T30" fmla="*/ 58 w 164"/>
                  <a:gd name="T31" fmla="*/ 10 h 38"/>
                  <a:gd name="T32" fmla="*/ 60 w 164"/>
                  <a:gd name="T33" fmla="*/ 8 h 38"/>
                  <a:gd name="T34" fmla="*/ 64 w 164"/>
                  <a:gd name="T35" fmla="*/ 6 h 38"/>
                  <a:gd name="T36" fmla="*/ 68 w 164"/>
                  <a:gd name="T37" fmla="*/ 6 h 38"/>
                  <a:gd name="T38" fmla="*/ 62 w 164"/>
                  <a:gd name="T39" fmla="*/ 10 h 38"/>
                  <a:gd name="T40" fmla="*/ 60 w 164"/>
                  <a:gd name="T41" fmla="*/ 12 h 38"/>
                  <a:gd name="T42" fmla="*/ 58 w 164"/>
                  <a:gd name="T43" fmla="*/ 16 h 38"/>
                  <a:gd name="T44" fmla="*/ 60 w 164"/>
                  <a:gd name="T45" fmla="*/ 18 h 38"/>
                  <a:gd name="T46" fmla="*/ 60 w 164"/>
                  <a:gd name="T47" fmla="*/ 20 h 38"/>
                  <a:gd name="T48" fmla="*/ 66 w 164"/>
                  <a:gd name="T49" fmla="*/ 20 h 38"/>
                  <a:gd name="T50" fmla="*/ 80 w 164"/>
                  <a:gd name="T51" fmla="*/ 20 h 38"/>
                  <a:gd name="T52" fmla="*/ 94 w 164"/>
                  <a:gd name="T53" fmla="*/ 20 h 38"/>
                  <a:gd name="T54" fmla="*/ 108 w 164"/>
                  <a:gd name="T55" fmla="*/ 20 h 38"/>
                  <a:gd name="T56" fmla="*/ 120 w 164"/>
                  <a:gd name="T57" fmla="*/ 18 h 38"/>
                  <a:gd name="T58" fmla="*/ 136 w 164"/>
                  <a:gd name="T59" fmla="*/ 18 h 38"/>
                  <a:gd name="T60" fmla="*/ 144 w 164"/>
                  <a:gd name="T61" fmla="*/ 18 h 38"/>
                  <a:gd name="T62" fmla="*/ 152 w 164"/>
                  <a:gd name="T63" fmla="*/ 20 h 38"/>
                  <a:gd name="T64" fmla="*/ 164 w 164"/>
                  <a:gd name="T65" fmla="*/ 22 h 38"/>
                  <a:gd name="T66" fmla="*/ 160 w 164"/>
                  <a:gd name="T67" fmla="*/ 30 h 38"/>
                  <a:gd name="T68" fmla="*/ 156 w 164"/>
                  <a:gd name="T69" fmla="*/ 36 h 38"/>
                  <a:gd name="T70" fmla="*/ 148 w 164"/>
                  <a:gd name="T71" fmla="*/ 38 h 38"/>
                  <a:gd name="T72" fmla="*/ 140 w 164"/>
                  <a:gd name="T73" fmla="*/ 38 h 38"/>
                  <a:gd name="T74" fmla="*/ 132 w 164"/>
                  <a:gd name="T75" fmla="*/ 38 h 38"/>
                  <a:gd name="T76" fmla="*/ 124 w 164"/>
                  <a:gd name="T77" fmla="*/ 36 h 38"/>
                  <a:gd name="T78" fmla="*/ 118 w 164"/>
                  <a:gd name="T79" fmla="*/ 36 h 38"/>
                  <a:gd name="T80" fmla="*/ 110 w 164"/>
                  <a:gd name="T81" fmla="*/ 34 h 38"/>
                  <a:gd name="T82" fmla="*/ 104 w 164"/>
                  <a:gd name="T83" fmla="*/ 34 h 38"/>
                  <a:gd name="T84" fmla="*/ 96 w 164"/>
                  <a:gd name="T85" fmla="*/ 32 h 38"/>
                  <a:gd name="T86" fmla="*/ 90 w 164"/>
                  <a:gd name="T87" fmla="*/ 30 h 38"/>
                  <a:gd name="T88" fmla="*/ 86 w 164"/>
                  <a:gd name="T89" fmla="*/ 30 h 38"/>
                  <a:gd name="T90" fmla="*/ 78 w 164"/>
                  <a:gd name="T91" fmla="*/ 32 h 38"/>
                  <a:gd name="T92" fmla="*/ 72 w 164"/>
                  <a:gd name="T93" fmla="*/ 34 h 38"/>
                  <a:gd name="T94" fmla="*/ 68 w 164"/>
                  <a:gd name="T95" fmla="*/ 38 h 38"/>
                  <a:gd name="T96" fmla="*/ 62 w 164"/>
                  <a:gd name="T97" fmla="*/ 38 h 38"/>
                  <a:gd name="T98" fmla="*/ 42 w 164"/>
                  <a:gd name="T99" fmla="*/ 36 h 38"/>
                  <a:gd name="T100" fmla="*/ 32 w 164"/>
                  <a:gd name="T101" fmla="*/ 36 h 38"/>
                  <a:gd name="T102" fmla="*/ 28 w 164"/>
                  <a:gd name="T103" fmla="*/ 36 h 38"/>
                  <a:gd name="T104" fmla="*/ 24 w 164"/>
                  <a:gd name="T105" fmla="*/ 38 h 38"/>
                  <a:gd name="T106" fmla="*/ 24 w 164"/>
                  <a:gd name="T107" fmla="*/ 30 h 38"/>
                  <a:gd name="T108" fmla="*/ 28 w 164"/>
                  <a:gd name="T109" fmla="*/ 24 h 38"/>
                  <a:gd name="T110" fmla="*/ 32 w 164"/>
                  <a:gd name="T111" fmla="*/ 20 h 38"/>
                  <a:gd name="T112" fmla="*/ 36 w 164"/>
                  <a:gd name="T113" fmla="*/ 20 h 38"/>
                  <a:gd name="T114" fmla="*/ 30 w 164"/>
                  <a:gd name="T115" fmla="*/ 22 h 3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4" h="38">
                    <a:moveTo>
                      <a:pt x="30" y="22"/>
                    </a:moveTo>
                    <a:lnTo>
                      <a:pt x="36" y="18"/>
                    </a:lnTo>
                    <a:lnTo>
                      <a:pt x="32" y="16"/>
                    </a:lnTo>
                    <a:lnTo>
                      <a:pt x="28" y="16"/>
                    </a:lnTo>
                    <a:lnTo>
                      <a:pt x="22" y="16"/>
                    </a:lnTo>
                    <a:lnTo>
                      <a:pt x="12" y="18"/>
                    </a:lnTo>
                    <a:lnTo>
                      <a:pt x="8" y="16"/>
                    </a:lnTo>
                    <a:lnTo>
                      <a:pt x="4" y="14"/>
                    </a:lnTo>
                    <a:lnTo>
                      <a:pt x="0" y="6"/>
                    </a:lnTo>
                    <a:lnTo>
                      <a:pt x="8" y="2"/>
                    </a:lnTo>
                    <a:lnTo>
                      <a:pt x="20" y="0"/>
                    </a:lnTo>
                    <a:lnTo>
                      <a:pt x="28" y="2"/>
                    </a:lnTo>
                    <a:lnTo>
                      <a:pt x="32" y="6"/>
                    </a:lnTo>
                    <a:lnTo>
                      <a:pt x="38" y="8"/>
                    </a:lnTo>
                    <a:lnTo>
                      <a:pt x="44" y="10"/>
                    </a:lnTo>
                    <a:lnTo>
                      <a:pt x="58" y="10"/>
                    </a:lnTo>
                    <a:lnTo>
                      <a:pt x="60" y="8"/>
                    </a:lnTo>
                    <a:lnTo>
                      <a:pt x="64" y="6"/>
                    </a:lnTo>
                    <a:lnTo>
                      <a:pt x="68" y="6"/>
                    </a:lnTo>
                    <a:lnTo>
                      <a:pt x="62" y="10"/>
                    </a:lnTo>
                    <a:lnTo>
                      <a:pt x="60" y="12"/>
                    </a:lnTo>
                    <a:lnTo>
                      <a:pt x="58" y="16"/>
                    </a:lnTo>
                    <a:lnTo>
                      <a:pt x="60" y="18"/>
                    </a:lnTo>
                    <a:lnTo>
                      <a:pt x="60" y="20"/>
                    </a:lnTo>
                    <a:lnTo>
                      <a:pt x="66" y="20"/>
                    </a:lnTo>
                    <a:lnTo>
                      <a:pt x="80" y="20"/>
                    </a:lnTo>
                    <a:lnTo>
                      <a:pt x="94" y="20"/>
                    </a:lnTo>
                    <a:lnTo>
                      <a:pt x="108" y="20"/>
                    </a:lnTo>
                    <a:lnTo>
                      <a:pt x="120" y="18"/>
                    </a:lnTo>
                    <a:lnTo>
                      <a:pt x="136" y="18"/>
                    </a:lnTo>
                    <a:lnTo>
                      <a:pt x="144" y="18"/>
                    </a:lnTo>
                    <a:lnTo>
                      <a:pt x="152" y="20"/>
                    </a:lnTo>
                    <a:lnTo>
                      <a:pt x="164" y="22"/>
                    </a:lnTo>
                    <a:lnTo>
                      <a:pt x="160" y="30"/>
                    </a:lnTo>
                    <a:lnTo>
                      <a:pt x="156" y="36"/>
                    </a:lnTo>
                    <a:lnTo>
                      <a:pt x="148" y="38"/>
                    </a:lnTo>
                    <a:lnTo>
                      <a:pt x="140" y="38"/>
                    </a:lnTo>
                    <a:lnTo>
                      <a:pt x="132" y="38"/>
                    </a:lnTo>
                    <a:lnTo>
                      <a:pt x="124" y="36"/>
                    </a:lnTo>
                    <a:lnTo>
                      <a:pt x="118" y="36"/>
                    </a:lnTo>
                    <a:lnTo>
                      <a:pt x="110" y="34"/>
                    </a:lnTo>
                    <a:lnTo>
                      <a:pt x="104" y="34"/>
                    </a:lnTo>
                    <a:lnTo>
                      <a:pt x="96" y="32"/>
                    </a:lnTo>
                    <a:lnTo>
                      <a:pt x="90" y="30"/>
                    </a:lnTo>
                    <a:lnTo>
                      <a:pt x="86" y="30"/>
                    </a:lnTo>
                    <a:lnTo>
                      <a:pt x="78" y="32"/>
                    </a:lnTo>
                    <a:lnTo>
                      <a:pt x="72" y="34"/>
                    </a:lnTo>
                    <a:lnTo>
                      <a:pt x="68" y="38"/>
                    </a:lnTo>
                    <a:lnTo>
                      <a:pt x="62" y="38"/>
                    </a:lnTo>
                    <a:lnTo>
                      <a:pt x="42" y="36"/>
                    </a:lnTo>
                    <a:lnTo>
                      <a:pt x="32" y="36"/>
                    </a:lnTo>
                    <a:lnTo>
                      <a:pt x="28" y="36"/>
                    </a:lnTo>
                    <a:lnTo>
                      <a:pt x="24" y="38"/>
                    </a:lnTo>
                    <a:lnTo>
                      <a:pt x="24" y="30"/>
                    </a:lnTo>
                    <a:lnTo>
                      <a:pt x="28" y="24"/>
                    </a:lnTo>
                    <a:lnTo>
                      <a:pt x="32" y="20"/>
                    </a:lnTo>
                    <a:lnTo>
                      <a:pt x="36" y="20"/>
                    </a:lnTo>
                    <a:lnTo>
                      <a:pt x="3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0" name="Freeform 44"/>
              <p:cNvSpPr>
                <a:spLocks noChangeAspect="1"/>
              </p:cNvSpPr>
              <p:nvPr/>
            </p:nvSpPr>
            <p:spPr bwMode="gray">
              <a:xfrm>
                <a:off x="1653" y="804"/>
                <a:ext cx="30" cy="14"/>
              </a:xfrm>
              <a:custGeom>
                <a:avLst/>
                <a:gdLst>
                  <a:gd name="T0" fmla="*/ 30 w 30"/>
                  <a:gd name="T1" fmla="*/ 8 h 14"/>
                  <a:gd name="T2" fmla="*/ 28 w 30"/>
                  <a:gd name="T3" fmla="*/ 12 h 14"/>
                  <a:gd name="T4" fmla="*/ 24 w 30"/>
                  <a:gd name="T5" fmla="*/ 14 h 14"/>
                  <a:gd name="T6" fmla="*/ 20 w 30"/>
                  <a:gd name="T7" fmla="*/ 14 h 14"/>
                  <a:gd name="T8" fmla="*/ 10 w 30"/>
                  <a:gd name="T9" fmla="*/ 12 h 14"/>
                  <a:gd name="T10" fmla="*/ 0 w 30"/>
                  <a:gd name="T11" fmla="*/ 10 h 14"/>
                  <a:gd name="T12" fmla="*/ 6 w 30"/>
                  <a:gd name="T13" fmla="*/ 4 h 14"/>
                  <a:gd name="T14" fmla="*/ 16 w 30"/>
                  <a:gd name="T15" fmla="*/ 0 h 14"/>
                  <a:gd name="T16" fmla="*/ 22 w 30"/>
                  <a:gd name="T17" fmla="*/ 0 h 14"/>
                  <a:gd name="T18" fmla="*/ 26 w 30"/>
                  <a:gd name="T19" fmla="*/ 2 h 14"/>
                  <a:gd name="T20" fmla="*/ 28 w 30"/>
                  <a:gd name="T21" fmla="*/ 4 h 14"/>
                  <a:gd name="T22" fmla="*/ 30 w 30"/>
                  <a:gd name="T23" fmla="*/ 8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14">
                    <a:moveTo>
                      <a:pt x="30" y="8"/>
                    </a:moveTo>
                    <a:lnTo>
                      <a:pt x="28" y="12"/>
                    </a:lnTo>
                    <a:lnTo>
                      <a:pt x="24" y="14"/>
                    </a:lnTo>
                    <a:lnTo>
                      <a:pt x="20" y="14"/>
                    </a:lnTo>
                    <a:lnTo>
                      <a:pt x="10" y="12"/>
                    </a:lnTo>
                    <a:lnTo>
                      <a:pt x="0" y="10"/>
                    </a:lnTo>
                    <a:lnTo>
                      <a:pt x="6" y="4"/>
                    </a:lnTo>
                    <a:lnTo>
                      <a:pt x="16" y="0"/>
                    </a:lnTo>
                    <a:lnTo>
                      <a:pt x="22" y="0"/>
                    </a:lnTo>
                    <a:lnTo>
                      <a:pt x="26" y="2"/>
                    </a:lnTo>
                    <a:lnTo>
                      <a:pt x="28" y="4"/>
                    </a:lnTo>
                    <a:lnTo>
                      <a:pt x="3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1" name="Freeform 45"/>
              <p:cNvSpPr>
                <a:spLocks noChangeAspect="1"/>
              </p:cNvSpPr>
              <p:nvPr/>
            </p:nvSpPr>
            <p:spPr bwMode="gray">
              <a:xfrm>
                <a:off x="1685" y="760"/>
                <a:ext cx="36" cy="18"/>
              </a:xfrm>
              <a:custGeom>
                <a:avLst/>
                <a:gdLst>
                  <a:gd name="T0" fmla="*/ 32 w 36"/>
                  <a:gd name="T1" fmla="*/ 6 h 18"/>
                  <a:gd name="T2" fmla="*/ 26 w 36"/>
                  <a:gd name="T3" fmla="*/ 10 h 18"/>
                  <a:gd name="T4" fmla="*/ 30 w 36"/>
                  <a:gd name="T5" fmla="*/ 12 h 18"/>
                  <a:gd name="T6" fmla="*/ 36 w 36"/>
                  <a:gd name="T7" fmla="*/ 12 h 18"/>
                  <a:gd name="T8" fmla="*/ 34 w 36"/>
                  <a:gd name="T9" fmla="*/ 16 h 18"/>
                  <a:gd name="T10" fmla="*/ 36 w 36"/>
                  <a:gd name="T11" fmla="*/ 18 h 18"/>
                  <a:gd name="T12" fmla="*/ 16 w 36"/>
                  <a:gd name="T13" fmla="*/ 18 h 18"/>
                  <a:gd name="T14" fmla="*/ 8 w 36"/>
                  <a:gd name="T15" fmla="*/ 14 h 18"/>
                  <a:gd name="T16" fmla="*/ 2 w 36"/>
                  <a:gd name="T17" fmla="*/ 12 h 18"/>
                  <a:gd name="T18" fmla="*/ 0 w 36"/>
                  <a:gd name="T19" fmla="*/ 6 h 18"/>
                  <a:gd name="T20" fmla="*/ 2 w 36"/>
                  <a:gd name="T21" fmla="*/ 2 h 18"/>
                  <a:gd name="T22" fmla="*/ 4 w 36"/>
                  <a:gd name="T23" fmla="*/ 0 h 18"/>
                  <a:gd name="T24" fmla="*/ 8 w 36"/>
                  <a:gd name="T25" fmla="*/ 0 h 18"/>
                  <a:gd name="T26" fmla="*/ 14 w 36"/>
                  <a:gd name="T27" fmla="*/ 0 h 18"/>
                  <a:gd name="T28" fmla="*/ 24 w 36"/>
                  <a:gd name="T29" fmla="*/ 4 h 18"/>
                  <a:gd name="T30" fmla="*/ 32 w 36"/>
                  <a:gd name="T31" fmla="*/ 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8">
                    <a:moveTo>
                      <a:pt x="32" y="6"/>
                    </a:moveTo>
                    <a:lnTo>
                      <a:pt x="26" y="10"/>
                    </a:lnTo>
                    <a:lnTo>
                      <a:pt x="30" y="12"/>
                    </a:lnTo>
                    <a:lnTo>
                      <a:pt x="36" y="12"/>
                    </a:lnTo>
                    <a:lnTo>
                      <a:pt x="34" y="16"/>
                    </a:lnTo>
                    <a:lnTo>
                      <a:pt x="36" y="18"/>
                    </a:lnTo>
                    <a:lnTo>
                      <a:pt x="16" y="18"/>
                    </a:lnTo>
                    <a:lnTo>
                      <a:pt x="8" y="14"/>
                    </a:lnTo>
                    <a:lnTo>
                      <a:pt x="2" y="12"/>
                    </a:lnTo>
                    <a:lnTo>
                      <a:pt x="0" y="6"/>
                    </a:lnTo>
                    <a:lnTo>
                      <a:pt x="2" y="2"/>
                    </a:lnTo>
                    <a:lnTo>
                      <a:pt x="4" y="0"/>
                    </a:lnTo>
                    <a:lnTo>
                      <a:pt x="8" y="0"/>
                    </a:lnTo>
                    <a:lnTo>
                      <a:pt x="14" y="0"/>
                    </a:lnTo>
                    <a:lnTo>
                      <a:pt x="24" y="4"/>
                    </a:lnTo>
                    <a:lnTo>
                      <a:pt x="32"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2" name="Freeform 46"/>
              <p:cNvSpPr>
                <a:spLocks noChangeAspect="1"/>
              </p:cNvSpPr>
              <p:nvPr/>
            </p:nvSpPr>
            <p:spPr bwMode="gray">
              <a:xfrm>
                <a:off x="1731" y="712"/>
                <a:ext cx="382" cy="86"/>
              </a:xfrm>
              <a:custGeom>
                <a:avLst/>
                <a:gdLst>
                  <a:gd name="T0" fmla="*/ 168 w 382"/>
                  <a:gd name="T1" fmla="*/ 58 h 86"/>
                  <a:gd name="T2" fmla="*/ 158 w 382"/>
                  <a:gd name="T3" fmla="*/ 50 h 86"/>
                  <a:gd name="T4" fmla="*/ 154 w 382"/>
                  <a:gd name="T5" fmla="*/ 64 h 86"/>
                  <a:gd name="T6" fmla="*/ 146 w 382"/>
                  <a:gd name="T7" fmla="*/ 72 h 86"/>
                  <a:gd name="T8" fmla="*/ 140 w 382"/>
                  <a:gd name="T9" fmla="*/ 72 h 86"/>
                  <a:gd name="T10" fmla="*/ 132 w 382"/>
                  <a:gd name="T11" fmla="*/ 66 h 86"/>
                  <a:gd name="T12" fmla="*/ 136 w 382"/>
                  <a:gd name="T13" fmla="*/ 70 h 86"/>
                  <a:gd name="T14" fmla="*/ 132 w 382"/>
                  <a:gd name="T15" fmla="*/ 82 h 86"/>
                  <a:gd name="T16" fmla="*/ 114 w 382"/>
                  <a:gd name="T17" fmla="*/ 86 h 86"/>
                  <a:gd name="T18" fmla="*/ 106 w 382"/>
                  <a:gd name="T19" fmla="*/ 82 h 86"/>
                  <a:gd name="T20" fmla="*/ 46 w 382"/>
                  <a:gd name="T21" fmla="*/ 80 h 86"/>
                  <a:gd name="T22" fmla="*/ 28 w 382"/>
                  <a:gd name="T23" fmla="*/ 82 h 86"/>
                  <a:gd name="T24" fmla="*/ 24 w 382"/>
                  <a:gd name="T25" fmla="*/ 80 h 86"/>
                  <a:gd name="T26" fmla="*/ 24 w 382"/>
                  <a:gd name="T27" fmla="*/ 72 h 86"/>
                  <a:gd name="T28" fmla="*/ 34 w 382"/>
                  <a:gd name="T29" fmla="*/ 72 h 86"/>
                  <a:gd name="T30" fmla="*/ 52 w 382"/>
                  <a:gd name="T31" fmla="*/ 68 h 86"/>
                  <a:gd name="T32" fmla="*/ 58 w 382"/>
                  <a:gd name="T33" fmla="*/ 62 h 86"/>
                  <a:gd name="T34" fmla="*/ 68 w 382"/>
                  <a:gd name="T35" fmla="*/ 64 h 86"/>
                  <a:gd name="T36" fmla="*/ 76 w 382"/>
                  <a:gd name="T37" fmla="*/ 66 h 86"/>
                  <a:gd name="T38" fmla="*/ 76 w 382"/>
                  <a:gd name="T39" fmla="*/ 60 h 86"/>
                  <a:gd name="T40" fmla="*/ 72 w 382"/>
                  <a:gd name="T41" fmla="*/ 50 h 86"/>
                  <a:gd name="T42" fmla="*/ 64 w 382"/>
                  <a:gd name="T43" fmla="*/ 50 h 86"/>
                  <a:gd name="T44" fmla="*/ 50 w 382"/>
                  <a:gd name="T45" fmla="*/ 52 h 86"/>
                  <a:gd name="T46" fmla="*/ 34 w 382"/>
                  <a:gd name="T47" fmla="*/ 54 h 86"/>
                  <a:gd name="T48" fmla="*/ 10 w 382"/>
                  <a:gd name="T49" fmla="*/ 52 h 86"/>
                  <a:gd name="T50" fmla="*/ 4 w 382"/>
                  <a:gd name="T51" fmla="*/ 46 h 86"/>
                  <a:gd name="T52" fmla="*/ 0 w 382"/>
                  <a:gd name="T53" fmla="*/ 38 h 86"/>
                  <a:gd name="T54" fmla="*/ 6 w 382"/>
                  <a:gd name="T55" fmla="*/ 32 h 86"/>
                  <a:gd name="T56" fmla="*/ 42 w 382"/>
                  <a:gd name="T57" fmla="*/ 24 h 86"/>
                  <a:gd name="T58" fmla="*/ 78 w 382"/>
                  <a:gd name="T59" fmla="*/ 26 h 86"/>
                  <a:gd name="T60" fmla="*/ 96 w 382"/>
                  <a:gd name="T61" fmla="*/ 36 h 86"/>
                  <a:gd name="T62" fmla="*/ 104 w 382"/>
                  <a:gd name="T63" fmla="*/ 36 h 86"/>
                  <a:gd name="T64" fmla="*/ 108 w 382"/>
                  <a:gd name="T65" fmla="*/ 30 h 86"/>
                  <a:gd name="T66" fmla="*/ 116 w 382"/>
                  <a:gd name="T67" fmla="*/ 26 h 86"/>
                  <a:gd name="T68" fmla="*/ 132 w 382"/>
                  <a:gd name="T69" fmla="*/ 32 h 86"/>
                  <a:gd name="T70" fmla="*/ 142 w 382"/>
                  <a:gd name="T71" fmla="*/ 36 h 86"/>
                  <a:gd name="T72" fmla="*/ 140 w 382"/>
                  <a:gd name="T73" fmla="*/ 30 h 86"/>
                  <a:gd name="T74" fmla="*/ 120 w 382"/>
                  <a:gd name="T75" fmla="*/ 24 h 86"/>
                  <a:gd name="T76" fmla="*/ 98 w 382"/>
                  <a:gd name="T77" fmla="*/ 24 h 86"/>
                  <a:gd name="T78" fmla="*/ 82 w 382"/>
                  <a:gd name="T79" fmla="*/ 24 h 86"/>
                  <a:gd name="T80" fmla="*/ 78 w 382"/>
                  <a:gd name="T81" fmla="*/ 20 h 86"/>
                  <a:gd name="T82" fmla="*/ 84 w 382"/>
                  <a:gd name="T83" fmla="*/ 12 h 86"/>
                  <a:gd name="T84" fmla="*/ 126 w 382"/>
                  <a:gd name="T85" fmla="*/ 12 h 86"/>
                  <a:gd name="T86" fmla="*/ 142 w 382"/>
                  <a:gd name="T87" fmla="*/ 8 h 86"/>
                  <a:gd name="T88" fmla="*/ 158 w 382"/>
                  <a:gd name="T89" fmla="*/ 8 h 86"/>
                  <a:gd name="T90" fmla="*/ 168 w 382"/>
                  <a:gd name="T91" fmla="*/ 8 h 86"/>
                  <a:gd name="T92" fmla="*/ 172 w 382"/>
                  <a:gd name="T93" fmla="*/ 10 h 86"/>
                  <a:gd name="T94" fmla="*/ 202 w 382"/>
                  <a:gd name="T95" fmla="*/ 4 h 86"/>
                  <a:gd name="T96" fmla="*/ 252 w 382"/>
                  <a:gd name="T97" fmla="*/ 0 h 86"/>
                  <a:gd name="T98" fmla="*/ 328 w 382"/>
                  <a:gd name="T99" fmla="*/ 2 h 86"/>
                  <a:gd name="T100" fmla="*/ 364 w 382"/>
                  <a:gd name="T101" fmla="*/ 6 h 86"/>
                  <a:gd name="T102" fmla="*/ 368 w 382"/>
                  <a:gd name="T103" fmla="*/ 16 h 86"/>
                  <a:gd name="T104" fmla="*/ 332 w 382"/>
                  <a:gd name="T105" fmla="*/ 24 h 86"/>
                  <a:gd name="T106" fmla="*/ 316 w 382"/>
                  <a:gd name="T107" fmla="*/ 24 h 86"/>
                  <a:gd name="T108" fmla="*/ 310 w 382"/>
                  <a:gd name="T109" fmla="*/ 24 h 86"/>
                  <a:gd name="T110" fmla="*/ 310 w 382"/>
                  <a:gd name="T111" fmla="*/ 26 h 86"/>
                  <a:gd name="T112" fmla="*/ 282 w 382"/>
                  <a:gd name="T113" fmla="*/ 26 h 86"/>
                  <a:gd name="T114" fmla="*/ 262 w 382"/>
                  <a:gd name="T115" fmla="*/ 32 h 86"/>
                  <a:gd name="T116" fmla="*/ 240 w 382"/>
                  <a:gd name="T117" fmla="*/ 36 h 86"/>
                  <a:gd name="T118" fmla="*/ 216 w 382"/>
                  <a:gd name="T119" fmla="*/ 36 h 86"/>
                  <a:gd name="T120" fmla="*/ 208 w 382"/>
                  <a:gd name="T121" fmla="*/ 40 h 86"/>
                  <a:gd name="T122" fmla="*/ 196 w 382"/>
                  <a:gd name="T123" fmla="*/ 52 h 86"/>
                  <a:gd name="T124" fmla="*/ 174 w 382"/>
                  <a:gd name="T125" fmla="*/ 60 h 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82" h="86">
                    <a:moveTo>
                      <a:pt x="174" y="60"/>
                    </a:moveTo>
                    <a:lnTo>
                      <a:pt x="168" y="58"/>
                    </a:lnTo>
                    <a:lnTo>
                      <a:pt x="164" y="50"/>
                    </a:lnTo>
                    <a:lnTo>
                      <a:pt x="158" y="50"/>
                    </a:lnTo>
                    <a:lnTo>
                      <a:pt x="156" y="58"/>
                    </a:lnTo>
                    <a:lnTo>
                      <a:pt x="154" y="64"/>
                    </a:lnTo>
                    <a:lnTo>
                      <a:pt x="150" y="70"/>
                    </a:lnTo>
                    <a:lnTo>
                      <a:pt x="146" y="72"/>
                    </a:lnTo>
                    <a:lnTo>
                      <a:pt x="142" y="72"/>
                    </a:lnTo>
                    <a:lnTo>
                      <a:pt x="140" y="72"/>
                    </a:lnTo>
                    <a:lnTo>
                      <a:pt x="136" y="68"/>
                    </a:lnTo>
                    <a:lnTo>
                      <a:pt x="132" y="66"/>
                    </a:lnTo>
                    <a:lnTo>
                      <a:pt x="126" y="66"/>
                    </a:lnTo>
                    <a:lnTo>
                      <a:pt x="136" y="70"/>
                    </a:lnTo>
                    <a:lnTo>
                      <a:pt x="142" y="74"/>
                    </a:lnTo>
                    <a:lnTo>
                      <a:pt x="132" y="82"/>
                    </a:lnTo>
                    <a:lnTo>
                      <a:pt x="120" y="86"/>
                    </a:lnTo>
                    <a:lnTo>
                      <a:pt x="114" y="86"/>
                    </a:lnTo>
                    <a:lnTo>
                      <a:pt x="112" y="84"/>
                    </a:lnTo>
                    <a:lnTo>
                      <a:pt x="106" y="82"/>
                    </a:lnTo>
                    <a:lnTo>
                      <a:pt x="102" y="80"/>
                    </a:lnTo>
                    <a:lnTo>
                      <a:pt x="46" y="80"/>
                    </a:lnTo>
                    <a:lnTo>
                      <a:pt x="32" y="82"/>
                    </a:lnTo>
                    <a:lnTo>
                      <a:pt x="28" y="82"/>
                    </a:lnTo>
                    <a:lnTo>
                      <a:pt x="26" y="82"/>
                    </a:lnTo>
                    <a:lnTo>
                      <a:pt x="24" y="80"/>
                    </a:lnTo>
                    <a:lnTo>
                      <a:pt x="22" y="76"/>
                    </a:lnTo>
                    <a:lnTo>
                      <a:pt x="24" y="72"/>
                    </a:lnTo>
                    <a:lnTo>
                      <a:pt x="26" y="70"/>
                    </a:lnTo>
                    <a:lnTo>
                      <a:pt x="34" y="72"/>
                    </a:lnTo>
                    <a:lnTo>
                      <a:pt x="50" y="76"/>
                    </a:lnTo>
                    <a:lnTo>
                      <a:pt x="52" y="68"/>
                    </a:lnTo>
                    <a:lnTo>
                      <a:pt x="54" y="64"/>
                    </a:lnTo>
                    <a:lnTo>
                      <a:pt x="58" y="62"/>
                    </a:lnTo>
                    <a:lnTo>
                      <a:pt x="64" y="62"/>
                    </a:lnTo>
                    <a:lnTo>
                      <a:pt x="68" y="64"/>
                    </a:lnTo>
                    <a:lnTo>
                      <a:pt x="72" y="64"/>
                    </a:lnTo>
                    <a:lnTo>
                      <a:pt x="76" y="66"/>
                    </a:lnTo>
                    <a:lnTo>
                      <a:pt x="80" y="66"/>
                    </a:lnTo>
                    <a:lnTo>
                      <a:pt x="76" y="60"/>
                    </a:lnTo>
                    <a:lnTo>
                      <a:pt x="74" y="54"/>
                    </a:lnTo>
                    <a:lnTo>
                      <a:pt x="72" y="50"/>
                    </a:lnTo>
                    <a:lnTo>
                      <a:pt x="64" y="52"/>
                    </a:lnTo>
                    <a:lnTo>
                      <a:pt x="64" y="50"/>
                    </a:lnTo>
                    <a:lnTo>
                      <a:pt x="62" y="48"/>
                    </a:lnTo>
                    <a:lnTo>
                      <a:pt x="50" y="52"/>
                    </a:lnTo>
                    <a:lnTo>
                      <a:pt x="42" y="54"/>
                    </a:lnTo>
                    <a:lnTo>
                      <a:pt x="34" y="54"/>
                    </a:lnTo>
                    <a:lnTo>
                      <a:pt x="22" y="54"/>
                    </a:lnTo>
                    <a:lnTo>
                      <a:pt x="10" y="52"/>
                    </a:lnTo>
                    <a:lnTo>
                      <a:pt x="6" y="50"/>
                    </a:lnTo>
                    <a:lnTo>
                      <a:pt x="4" y="46"/>
                    </a:lnTo>
                    <a:lnTo>
                      <a:pt x="2" y="42"/>
                    </a:lnTo>
                    <a:lnTo>
                      <a:pt x="0" y="38"/>
                    </a:lnTo>
                    <a:lnTo>
                      <a:pt x="2" y="36"/>
                    </a:lnTo>
                    <a:lnTo>
                      <a:pt x="6" y="32"/>
                    </a:lnTo>
                    <a:lnTo>
                      <a:pt x="24" y="26"/>
                    </a:lnTo>
                    <a:lnTo>
                      <a:pt x="42" y="24"/>
                    </a:lnTo>
                    <a:lnTo>
                      <a:pt x="58" y="22"/>
                    </a:lnTo>
                    <a:lnTo>
                      <a:pt x="78" y="26"/>
                    </a:lnTo>
                    <a:lnTo>
                      <a:pt x="88" y="32"/>
                    </a:lnTo>
                    <a:lnTo>
                      <a:pt x="96" y="36"/>
                    </a:lnTo>
                    <a:lnTo>
                      <a:pt x="98" y="36"/>
                    </a:lnTo>
                    <a:lnTo>
                      <a:pt x="104" y="36"/>
                    </a:lnTo>
                    <a:lnTo>
                      <a:pt x="104" y="34"/>
                    </a:lnTo>
                    <a:lnTo>
                      <a:pt x="108" y="30"/>
                    </a:lnTo>
                    <a:lnTo>
                      <a:pt x="112" y="28"/>
                    </a:lnTo>
                    <a:lnTo>
                      <a:pt x="116" y="26"/>
                    </a:lnTo>
                    <a:lnTo>
                      <a:pt x="126" y="28"/>
                    </a:lnTo>
                    <a:lnTo>
                      <a:pt x="132" y="32"/>
                    </a:lnTo>
                    <a:lnTo>
                      <a:pt x="136" y="36"/>
                    </a:lnTo>
                    <a:lnTo>
                      <a:pt x="142" y="36"/>
                    </a:lnTo>
                    <a:lnTo>
                      <a:pt x="142" y="32"/>
                    </a:lnTo>
                    <a:lnTo>
                      <a:pt x="140" y="30"/>
                    </a:lnTo>
                    <a:lnTo>
                      <a:pt x="130" y="24"/>
                    </a:lnTo>
                    <a:lnTo>
                      <a:pt x="120" y="24"/>
                    </a:lnTo>
                    <a:lnTo>
                      <a:pt x="114" y="24"/>
                    </a:lnTo>
                    <a:lnTo>
                      <a:pt x="98" y="24"/>
                    </a:lnTo>
                    <a:lnTo>
                      <a:pt x="86" y="24"/>
                    </a:lnTo>
                    <a:lnTo>
                      <a:pt x="82" y="24"/>
                    </a:lnTo>
                    <a:lnTo>
                      <a:pt x="80" y="22"/>
                    </a:lnTo>
                    <a:lnTo>
                      <a:pt x="78" y="20"/>
                    </a:lnTo>
                    <a:lnTo>
                      <a:pt x="80" y="14"/>
                    </a:lnTo>
                    <a:lnTo>
                      <a:pt x="84" y="12"/>
                    </a:lnTo>
                    <a:lnTo>
                      <a:pt x="92" y="12"/>
                    </a:lnTo>
                    <a:lnTo>
                      <a:pt x="126" y="12"/>
                    </a:lnTo>
                    <a:lnTo>
                      <a:pt x="134" y="10"/>
                    </a:lnTo>
                    <a:lnTo>
                      <a:pt x="142" y="8"/>
                    </a:lnTo>
                    <a:lnTo>
                      <a:pt x="148" y="8"/>
                    </a:lnTo>
                    <a:lnTo>
                      <a:pt x="158" y="8"/>
                    </a:lnTo>
                    <a:lnTo>
                      <a:pt x="164" y="8"/>
                    </a:lnTo>
                    <a:lnTo>
                      <a:pt x="168" y="8"/>
                    </a:lnTo>
                    <a:lnTo>
                      <a:pt x="168" y="10"/>
                    </a:lnTo>
                    <a:lnTo>
                      <a:pt x="172" y="10"/>
                    </a:lnTo>
                    <a:lnTo>
                      <a:pt x="188" y="8"/>
                    </a:lnTo>
                    <a:lnTo>
                      <a:pt x="202" y="4"/>
                    </a:lnTo>
                    <a:lnTo>
                      <a:pt x="226" y="2"/>
                    </a:lnTo>
                    <a:lnTo>
                      <a:pt x="252" y="0"/>
                    </a:lnTo>
                    <a:lnTo>
                      <a:pt x="306" y="2"/>
                    </a:lnTo>
                    <a:lnTo>
                      <a:pt x="328" y="2"/>
                    </a:lnTo>
                    <a:lnTo>
                      <a:pt x="346" y="2"/>
                    </a:lnTo>
                    <a:lnTo>
                      <a:pt x="364" y="6"/>
                    </a:lnTo>
                    <a:lnTo>
                      <a:pt x="382" y="10"/>
                    </a:lnTo>
                    <a:lnTo>
                      <a:pt x="368" y="16"/>
                    </a:lnTo>
                    <a:lnTo>
                      <a:pt x="352" y="22"/>
                    </a:lnTo>
                    <a:lnTo>
                      <a:pt x="332" y="24"/>
                    </a:lnTo>
                    <a:lnTo>
                      <a:pt x="324" y="24"/>
                    </a:lnTo>
                    <a:lnTo>
                      <a:pt x="316" y="24"/>
                    </a:lnTo>
                    <a:lnTo>
                      <a:pt x="304" y="24"/>
                    </a:lnTo>
                    <a:lnTo>
                      <a:pt x="310" y="24"/>
                    </a:lnTo>
                    <a:lnTo>
                      <a:pt x="318" y="24"/>
                    </a:lnTo>
                    <a:lnTo>
                      <a:pt x="310" y="26"/>
                    </a:lnTo>
                    <a:lnTo>
                      <a:pt x="302" y="26"/>
                    </a:lnTo>
                    <a:lnTo>
                      <a:pt x="282" y="26"/>
                    </a:lnTo>
                    <a:lnTo>
                      <a:pt x="272" y="28"/>
                    </a:lnTo>
                    <a:lnTo>
                      <a:pt x="262" y="32"/>
                    </a:lnTo>
                    <a:lnTo>
                      <a:pt x="250" y="36"/>
                    </a:lnTo>
                    <a:lnTo>
                      <a:pt x="240" y="36"/>
                    </a:lnTo>
                    <a:lnTo>
                      <a:pt x="222" y="36"/>
                    </a:lnTo>
                    <a:lnTo>
                      <a:pt x="216" y="36"/>
                    </a:lnTo>
                    <a:lnTo>
                      <a:pt x="210" y="36"/>
                    </a:lnTo>
                    <a:lnTo>
                      <a:pt x="208" y="40"/>
                    </a:lnTo>
                    <a:lnTo>
                      <a:pt x="206" y="44"/>
                    </a:lnTo>
                    <a:lnTo>
                      <a:pt x="196" y="52"/>
                    </a:lnTo>
                    <a:lnTo>
                      <a:pt x="184" y="58"/>
                    </a:lnTo>
                    <a:lnTo>
                      <a:pt x="174" y="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3" name="Freeform 47"/>
              <p:cNvSpPr>
                <a:spLocks noChangeAspect="1"/>
              </p:cNvSpPr>
              <p:nvPr/>
            </p:nvSpPr>
            <p:spPr bwMode="gray">
              <a:xfrm>
                <a:off x="1675" y="830"/>
                <a:ext cx="284" cy="190"/>
              </a:xfrm>
              <a:custGeom>
                <a:avLst/>
                <a:gdLst>
                  <a:gd name="T0" fmla="*/ 122 w 284"/>
                  <a:gd name="T1" fmla="*/ 10 h 190"/>
                  <a:gd name="T2" fmla="*/ 132 w 284"/>
                  <a:gd name="T3" fmla="*/ 2 h 190"/>
                  <a:gd name="T4" fmla="*/ 158 w 284"/>
                  <a:gd name="T5" fmla="*/ 4 h 190"/>
                  <a:gd name="T6" fmla="*/ 172 w 284"/>
                  <a:gd name="T7" fmla="*/ 14 h 190"/>
                  <a:gd name="T8" fmla="*/ 172 w 284"/>
                  <a:gd name="T9" fmla="*/ 20 h 190"/>
                  <a:gd name="T10" fmla="*/ 184 w 284"/>
                  <a:gd name="T11" fmla="*/ 28 h 190"/>
                  <a:gd name="T12" fmla="*/ 196 w 284"/>
                  <a:gd name="T13" fmla="*/ 34 h 190"/>
                  <a:gd name="T14" fmla="*/ 212 w 284"/>
                  <a:gd name="T15" fmla="*/ 36 h 190"/>
                  <a:gd name="T16" fmla="*/ 236 w 284"/>
                  <a:gd name="T17" fmla="*/ 64 h 190"/>
                  <a:gd name="T18" fmla="*/ 218 w 284"/>
                  <a:gd name="T19" fmla="*/ 74 h 190"/>
                  <a:gd name="T20" fmla="*/ 234 w 284"/>
                  <a:gd name="T21" fmla="*/ 82 h 190"/>
                  <a:gd name="T22" fmla="*/ 258 w 284"/>
                  <a:gd name="T23" fmla="*/ 98 h 190"/>
                  <a:gd name="T24" fmla="*/ 268 w 284"/>
                  <a:gd name="T25" fmla="*/ 106 h 190"/>
                  <a:gd name="T26" fmla="*/ 280 w 284"/>
                  <a:gd name="T27" fmla="*/ 108 h 190"/>
                  <a:gd name="T28" fmla="*/ 276 w 284"/>
                  <a:gd name="T29" fmla="*/ 114 h 190"/>
                  <a:gd name="T30" fmla="*/ 262 w 284"/>
                  <a:gd name="T31" fmla="*/ 124 h 190"/>
                  <a:gd name="T32" fmla="*/ 246 w 284"/>
                  <a:gd name="T33" fmla="*/ 134 h 190"/>
                  <a:gd name="T34" fmla="*/ 232 w 284"/>
                  <a:gd name="T35" fmla="*/ 134 h 190"/>
                  <a:gd name="T36" fmla="*/ 228 w 284"/>
                  <a:gd name="T37" fmla="*/ 120 h 190"/>
                  <a:gd name="T38" fmla="*/ 212 w 284"/>
                  <a:gd name="T39" fmla="*/ 118 h 190"/>
                  <a:gd name="T40" fmla="*/ 198 w 284"/>
                  <a:gd name="T41" fmla="*/ 122 h 190"/>
                  <a:gd name="T42" fmla="*/ 206 w 284"/>
                  <a:gd name="T43" fmla="*/ 130 h 190"/>
                  <a:gd name="T44" fmla="*/ 220 w 284"/>
                  <a:gd name="T45" fmla="*/ 144 h 190"/>
                  <a:gd name="T46" fmla="*/ 218 w 284"/>
                  <a:gd name="T47" fmla="*/ 164 h 190"/>
                  <a:gd name="T48" fmla="*/ 220 w 284"/>
                  <a:gd name="T49" fmla="*/ 178 h 190"/>
                  <a:gd name="T50" fmla="*/ 196 w 284"/>
                  <a:gd name="T51" fmla="*/ 166 h 190"/>
                  <a:gd name="T52" fmla="*/ 188 w 284"/>
                  <a:gd name="T53" fmla="*/ 160 h 190"/>
                  <a:gd name="T54" fmla="*/ 172 w 284"/>
                  <a:gd name="T55" fmla="*/ 160 h 190"/>
                  <a:gd name="T56" fmla="*/ 194 w 284"/>
                  <a:gd name="T57" fmla="*/ 188 h 190"/>
                  <a:gd name="T58" fmla="*/ 174 w 284"/>
                  <a:gd name="T59" fmla="*/ 184 h 190"/>
                  <a:gd name="T60" fmla="*/ 132 w 284"/>
                  <a:gd name="T61" fmla="*/ 172 h 190"/>
                  <a:gd name="T62" fmla="*/ 134 w 284"/>
                  <a:gd name="T63" fmla="*/ 164 h 190"/>
                  <a:gd name="T64" fmla="*/ 132 w 284"/>
                  <a:gd name="T65" fmla="*/ 158 h 190"/>
                  <a:gd name="T66" fmla="*/ 120 w 284"/>
                  <a:gd name="T67" fmla="*/ 144 h 190"/>
                  <a:gd name="T68" fmla="*/ 88 w 284"/>
                  <a:gd name="T69" fmla="*/ 146 h 190"/>
                  <a:gd name="T70" fmla="*/ 62 w 284"/>
                  <a:gd name="T71" fmla="*/ 148 h 190"/>
                  <a:gd name="T72" fmla="*/ 60 w 284"/>
                  <a:gd name="T73" fmla="*/ 142 h 190"/>
                  <a:gd name="T74" fmla="*/ 86 w 284"/>
                  <a:gd name="T75" fmla="*/ 128 h 190"/>
                  <a:gd name="T76" fmla="*/ 104 w 284"/>
                  <a:gd name="T77" fmla="*/ 134 h 190"/>
                  <a:gd name="T78" fmla="*/ 120 w 284"/>
                  <a:gd name="T79" fmla="*/ 128 h 190"/>
                  <a:gd name="T80" fmla="*/ 134 w 284"/>
                  <a:gd name="T81" fmla="*/ 116 h 190"/>
                  <a:gd name="T82" fmla="*/ 152 w 284"/>
                  <a:gd name="T83" fmla="*/ 84 h 190"/>
                  <a:gd name="T84" fmla="*/ 142 w 284"/>
                  <a:gd name="T85" fmla="*/ 76 h 190"/>
                  <a:gd name="T86" fmla="*/ 134 w 284"/>
                  <a:gd name="T87" fmla="*/ 74 h 190"/>
                  <a:gd name="T88" fmla="*/ 126 w 284"/>
                  <a:gd name="T89" fmla="*/ 62 h 190"/>
                  <a:gd name="T90" fmla="*/ 112 w 284"/>
                  <a:gd name="T91" fmla="*/ 54 h 190"/>
                  <a:gd name="T92" fmla="*/ 100 w 284"/>
                  <a:gd name="T93" fmla="*/ 62 h 190"/>
                  <a:gd name="T94" fmla="*/ 88 w 284"/>
                  <a:gd name="T95" fmla="*/ 66 h 190"/>
                  <a:gd name="T96" fmla="*/ 76 w 284"/>
                  <a:gd name="T97" fmla="*/ 58 h 190"/>
                  <a:gd name="T98" fmla="*/ 32 w 284"/>
                  <a:gd name="T99" fmla="*/ 56 h 190"/>
                  <a:gd name="T100" fmla="*/ 22 w 284"/>
                  <a:gd name="T101" fmla="*/ 46 h 190"/>
                  <a:gd name="T102" fmla="*/ 10 w 284"/>
                  <a:gd name="T103" fmla="*/ 52 h 190"/>
                  <a:gd name="T104" fmla="*/ 2 w 284"/>
                  <a:gd name="T105" fmla="*/ 48 h 190"/>
                  <a:gd name="T106" fmla="*/ 14 w 284"/>
                  <a:gd name="T107" fmla="*/ 40 h 190"/>
                  <a:gd name="T108" fmla="*/ 4 w 284"/>
                  <a:gd name="T109" fmla="*/ 30 h 190"/>
                  <a:gd name="T110" fmla="*/ 12 w 284"/>
                  <a:gd name="T111" fmla="*/ 18 h 190"/>
                  <a:gd name="T112" fmla="*/ 56 w 284"/>
                  <a:gd name="T113" fmla="*/ 6 h 190"/>
                  <a:gd name="T114" fmla="*/ 82 w 284"/>
                  <a:gd name="T115" fmla="*/ 0 h 190"/>
                  <a:gd name="T116" fmla="*/ 62 w 284"/>
                  <a:gd name="T117" fmla="*/ 12 h 190"/>
                  <a:gd name="T118" fmla="*/ 50 w 284"/>
                  <a:gd name="T119" fmla="*/ 22 h 190"/>
                  <a:gd name="T120" fmla="*/ 60 w 284"/>
                  <a:gd name="T121" fmla="*/ 24 h 190"/>
                  <a:gd name="T122" fmla="*/ 76 w 284"/>
                  <a:gd name="T123" fmla="*/ 12 h 1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4" h="190">
                    <a:moveTo>
                      <a:pt x="114" y="0"/>
                    </a:moveTo>
                    <a:lnTo>
                      <a:pt x="124" y="0"/>
                    </a:lnTo>
                    <a:lnTo>
                      <a:pt x="122" y="10"/>
                    </a:lnTo>
                    <a:lnTo>
                      <a:pt x="126" y="8"/>
                    </a:lnTo>
                    <a:lnTo>
                      <a:pt x="130" y="4"/>
                    </a:lnTo>
                    <a:lnTo>
                      <a:pt x="132" y="2"/>
                    </a:lnTo>
                    <a:lnTo>
                      <a:pt x="138" y="0"/>
                    </a:lnTo>
                    <a:lnTo>
                      <a:pt x="146" y="0"/>
                    </a:lnTo>
                    <a:lnTo>
                      <a:pt x="158" y="4"/>
                    </a:lnTo>
                    <a:lnTo>
                      <a:pt x="168" y="8"/>
                    </a:lnTo>
                    <a:lnTo>
                      <a:pt x="170" y="12"/>
                    </a:lnTo>
                    <a:lnTo>
                      <a:pt x="172" y="14"/>
                    </a:lnTo>
                    <a:lnTo>
                      <a:pt x="142" y="20"/>
                    </a:lnTo>
                    <a:lnTo>
                      <a:pt x="158" y="22"/>
                    </a:lnTo>
                    <a:lnTo>
                      <a:pt x="172" y="20"/>
                    </a:lnTo>
                    <a:lnTo>
                      <a:pt x="176" y="22"/>
                    </a:lnTo>
                    <a:lnTo>
                      <a:pt x="180" y="24"/>
                    </a:lnTo>
                    <a:lnTo>
                      <a:pt x="184" y="28"/>
                    </a:lnTo>
                    <a:lnTo>
                      <a:pt x="186" y="34"/>
                    </a:lnTo>
                    <a:lnTo>
                      <a:pt x="190" y="40"/>
                    </a:lnTo>
                    <a:lnTo>
                      <a:pt x="196" y="34"/>
                    </a:lnTo>
                    <a:lnTo>
                      <a:pt x="198" y="32"/>
                    </a:lnTo>
                    <a:lnTo>
                      <a:pt x="202" y="32"/>
                    </a:lnTo>
                    <a:lnTo>
                      <a:pt x="212" y="36"/>
                    </a:lnTo>
                    <a:lnTo>
                      <a:pt x="224" y="44"/>
                    </a:lnTo>
                    <a:lnTo>
                      <a:pt x="246" y="58"/>
                    </a:lnTo>
                    <a:lnTo>
                      <a:pt x="236" y="64"/>
                    </a:lnTo>
                    <a:lnTo>
                      <a:pt x="230" y="68"/>
                    </a:lnTo>
                    <a:lnTo>
                      <a:pt x="228" y="74"/>
                    </a:lnTo>
                    <a:lnTo>
                      <a:pt x="218" y="74"/>
                    </a:lnTo>
                    <a:lnTo>
                      <a:pt x="218" y="80"/>
                    </a:lnTo>
                    <a:lnTo>
                      <a:pt x="224" y="80"/>
                    </a:lnTo>
                    <a:lnTo>
                      <a:pt x="234" y="82"/>
                    </a:lnTo>
                    <a:lnTo>
                      <a:pt x="246" y="86"/>
                    </a:lnTo>
                    <a:lnTo>
                      <a:pt x="256" y="94"/>
                    </a:lnTo>
                    <a:lnTo>
                      <a:pt x="258" y="98"/>
                    </a:lnTo>
                    <a:lnTo>
                      <a:pt x="258" y="102"/>
                    </a:lnTo>
                    <a:lnTo>
                      <a:pt x="264" y="104"/>
                    </a:lnTo>
                    <a:lnTo>
                      <a:pt x="268" y="106"/>
                    </a:lnTo>
                    <a:lnTo>
                      <a:pt x="272" y="108"/>
                    </a:lnTo>
                    <a:lnTo>
                      <a:pt x="276" y="108"/>
                    </a:lnTo>
                    <a:lnTo>
                      <a:pt x="280" y="108"/>
                    </a:lnTo>
                    <a:lnTo>
                      <a:pt x="284" y="106"/>
                    </a:lnTo>
                    <a:lnTo>
                      <a:pt x="284" y="112"/>
                    </a:lnTo>
                    <a:lnTo>
                      <a:pt x="276" y="114"/>
                    </a:lnTo>
                    <a:lnTo>
                      <a:pt x="268" y="116"/>
                    </a:lnTo>
                    <a:lnTo>
                      <a:pt x="268" y="126"/>
                    </a:lnTo>
                    <a:lnTo>
                      <a:pt x="262" y="124"/>
                    </a:lnTo>
                    <a:lnTo>
                      <a:pt x="258" y="122"/>
                    </a:lnTo>
                    <a:lnTo>
                      <a:pt x="252" y="130"/>
                    </a:lnTo>
                    <a:lnTo>
                      <a:pt x="246" y="134"/>
                    </a:lnTo>
                    <a:lnTo>
                      <a:pt x="242" y="136"/>
                    </a:lnTo>
                    <a:lnTo>
                      <a:pt x="236" y="136"/>
                    </a:lnTo>
                    <a:lnTo>
                      <a:pt x="232" y="134"/>
                    </a:lnTo>
                    <a:lnTo>
                      <a:pt x="230" y="130"/>
                    </a:lnTo>
                    <a:lnTo>
                      <a:pt x="228" y="128"/>
                    </a:lnTo>
                    <a:lnTo>
                      <a:pt x="228" y="120"/>
                    </a:lnTo>
                    <a:lnTo>
                      <a:pt x="224" y="112"/>
                    </a:lnTo>
                    <a:lnTo>
                      <a:pt x="210" y="112"/>
                    </a:lnTo>
                    <a:lnTo>
                      <a:pt x="212" y="118"/>
                    </a:lnTo>
                    <a:lnTo>
                      <a:pt x="208" y="120"/>
                    </a:lnTo>
                    <a:lnTo>
                      <a:pt x="204" y="120"/>
                    </a:lnTo>
                    <a:lnTo>
                      <a:pt x="198" y="122"/>
                    </a:lnTo>
                    <a:lnTo>
                      <a:pt x="198" y="124"/>
                    </a:lnTo>
                    <a:lnTo>
                      <a:pt x="200" y="128"/>
                    </a:lnTo>
                    <a:lnTo>
                      <a:pt x="206" y="130"/>
                    </a:lnTo>
                    <a:lnTo>
                      <a:pt x="206" y="138"/>
                    </a:lnTo>
                    <a:lnTo>
                      <a:pt x="214" y="140"/>
                    </a:lnTo>
                    <a:lnTo>
                      <a:pt x="220" y="144"/>
                    </a:lnTo>
                    <a:lnTo>
                      <a:pt x="222" y="152"/>
                    </a:lnTo>
                    <a:lnTo>
                      <a:pt x="220" y="158"/>
                    </a:lnTo>
                    <a:lnTo>
                      <a:pt x="218" y="164"/>
                    </a:lnTo>
                    <a:lnTo>
                      <a:pt x="218" y="168"/>
                    </a:lnTo>
                    <a:lnTo>
                      <a:pt x="216" y="172"/>
                    </a:lnTo>
                    <a:lnTo>
                      <a:pt x="220" y="178"/>
                    </a:lnTo>
                    <a:lnTo>
                      <a:pt x="212" y="176"/>
                    </a:lnTo>
                    <a:lnTo>
                      <a:pt x="202" y="172"/>
                    </a:lnTo>
                    <a:lnTo>
                      <a:pt x="196" y="166"/>
                    </a:lnTo>
                    <a:lnTo>
                      <a:pt x="192" y="164"/>
                    </a:lnTo>
                    <a:lnTo>
                      <a:pt x="192" y="162"/>
                    </a:lnTo>
                    <a:lnTo>
                      <a:pt x="188" y="160"/>
                    </a:lnTo>
                    <a:lnTo>
                      <a:pt x="182" y="158"/>
                    </a:lnTo>
                    <a:lnTo>
                      <a:pt x="170" y="158"/>
                    </a:lnTo>
                    <a:lnTo>
                      <a:pt x="172" y="160"/>
                    </a:lnTo>
                    <a:lnTo>
                      <a:pt x="180" y="168"/>
                    </a:lnTo>
                    <a:lnTo>
                      <a:pt x="196" y="182"/>
                    </a:lnTo>
                    <a:lnTo>
                      <a:pt x="194" y="188"/>
                    </a:lnTo>
                    <a:lnTo>
                      <a:pt x="190" y="190"/>
                    </a:lnTo>
                    <a:lnTo>
                      <a:pt x="184" y="188"/>
                    </a:lnTo>
                    <a:lnTo>
                      <a:pt x="174" y="184"/>
                    </a:lnTo>
                    <a:lnTo>
                      <a:pt x="160" y="176"/>
                    </a:lnTo>
                    <a:lnTo>
                      <a:pt x="134" y="176"/>
                    </a:lnTo>
                    <a:lnTo>
                      <a:pt x="132" y="172"/>
                    </a:lnTo>
                    <a:lnTo>
                      <a:pt x="134" y="170"/>
                    </a:lnTo>
                    <a:lnTo>
                      <a:pt x="134" y="168"/>
                    </a:lnTo>
                    <a:lnTo>
                      <a:pt x="134" y="164"/>
                    </a:lnTo>
                    <a:lnTo>
                      <a:pt x="134" y="160"/>
                    </a:lnTo>
                    <a:lnTo>
                      <a:pt x="134" y="158"/>
                    </a:lnTo>
                    <a:lnTo>
                      <a:pt x="132" y="158"/>
                    </a:lnTo>
                    <a:lnTo>
                      <a:pt x="124" y="152"/>
                    </a:lnTo>
                    <a:lnTo>
                      <a:pt x="120" y="148"/>
                    </a:lnTo>
                    <a:lnTo>
                      <a:pt x="120" y="144"/>
                    </a:lnTo>
                    <a:lnTo>
                      <a:pt x="102" y="144"/>
                    </a:lnTo>
                    <a:lnTo>
                      <a:pt x="94" y="144"/>
                    </a:lnTo>
                    <a:lnTo>
                      <a:pt x="88" y="146"/>
                    </a:lnTo>
                    <a:lnTo>
                      <a:pt x="78" y="148"/>
                    </a:lnTo>
                    <a:lnTo>
                      <a:pt x="70" y="150"/>
                    </a:lnTo>
                    <a:lnTo>
                      <a:pt x="62" y="148"/>
                    </a:lnTo>
                    <a:lnTo>
                      <a:pt x="60" y="146"/>
                    </a:lnTo>
                    <a:lnTo>
                      <a:pt x="60" y="144"/>
                    </a:lnTo>
                    <a:lnTo>
                      <a:pt x="60" y="142"/>
                    </a:lnTo>
                    <a:lnTo>
                      <a:pt x="62" y="138"/>
                    </a:lnTo>
                    <a:lnTo>
                      <a:pt x="70" y="136"/>
                    </a:lnTo>
                    <a:lnTo>
                      <a:pt x="86" y="128"/>
                    </a:lnTo>
                    <a:lnTo>
                      <a:pt x="88" y="132"/>
                    </a:lnTo>
                    <a:lnTo>
                      <a:pt x="92" y="134"/>
                    </a:lnTo>
                    <a:lnTo>
                      <a:pt x="104" y="134"/>
                    </a:lnTo>
                    <a:lnTo>
                      <a:pt x="114" y="132"/>
                    </a:lnTo>
                    <a:lnTo>
                      <a:pt x="116" y="130"/>
                    </a:lnTo>
                    <a:lnTo>
                      <a:pt x="120" y="128"/>
                    </a:lnTo>
                    <a:lnTo>
                      <a:pt x="122" y="126"/>
                    </a:lnTo>
                    <a:lnTo>
                      <a:pt x="122" y="120"/>
                    </a:lnTo>
                    <a:lnTo>
                      <a:pt x="134" y="116"/>
                    </a:lnTo>
                    <a:lnTo>
                      <a:pt x="142" y="112"/>
                    </a:lnTo>
                    <a:lnTo>
                      <a:pt x="162" y="98"/>
                    </a:lnTo>
                    <a:lnTo>
                      <a:pt x="152" y="84"/>
                    </a:lnTo>
                    <a:lnTo>
                      <a:pt x="148" y="82"/>
                    </a:lnTo>
                    <a:lnTo>
                      <a:pt x="142" y="80"/>
                    </a:lnTo>
                    <a:lnTo>
                      <a:pt x="142" y="76"/>
                    </a:lnTo>
                    <a:lnTo>
                      <a:pt x="128" y="76"/>
                    </a:lnTo>
                    <a:lnTo>
                      <a:pt x="130" y="74"/>
                    </a:lnTo>
                    <a:lnTo>
                      <a:pt x="134" y="74"/>
                    </a:lnTo>
                    <a:lnTo>
                      <a:pt x="134" y="66"/>
                    </a:lnTo>
                    <a:lnTo>
                      <a:pt x="130" y="64"/>
                    </a:lnTo>
                    <a:lnTo>
                      <a:pt x="126" y="62"/>
                    </a:lnTo>
                    <a:lnTo>
                      <a:pt x="118" y="56"/>
                    </a:lnTo>
                    <a:lnTo>
                      <a:pt x="114" y="54"/>
                    </a:lnTo>
                    <a:lnTo>
                      <a:pt x="112" y="54"/>
                    </a:lnTo>
                    <a:lnTo>
                      <a:pt x="110" y="56"/>
                    </a:lnTo>
                    <a:lnTo>
                      <a:pt x="104" y="58"/>
                    </a:lnTo>
                    <a:lnTo>
                      <a:pt x="100" y="62"/>
                    </a:lnTo>
                    <a:lnTo>
                      <a:pt x="96" y="64"/>
                    </a:lnTo>
                    <a:lnTo>
                      <a:pt x="92" y="66"/>
                    </a:lnTo>
                    <a:lnTo>
                      <a:pt x="88" y="66"/>
                    </a:lnTo>
                    <a:lnTo>
                      <a:pt x="88" y="64"/>
                    </a:lnTo>
                    <a:lnTo>
                      <a:pt x="88" y="56"/>
                    </a:lnTo>
                    <a:lnTo>
                      <a:pt x="76" y="58"/>
                    </a:lnTo>
                    <a:lnTo>
                      <a:pt x="64" y="58"/>
                    </a:lnTo>
                    <a:lnTo>
                      <a:pt x="36" y="56"/>
                    </a:lnTo>
                    <a:lnTo>
                      <a:pt x="32" y="56"/>
                    </a:lnTo>
                    <a:lnTo>
                      <a:pt x="26" y="54"/>
                    </a:lnTo>
                    <a:lnTo>
                      <a:pt x="24" y="52"/>
                    </a:lnTo>
                    <a:lnTo>
                      <a:pt x="22" y="46"/>
                    </a:lnTo>
                    <a:lnTo>
                      <a:pt x="18" y="48"/>
                    </a:lnTo>
                    <a:lnTo>
                      <a:pt x="14" y="50"/>
                    </a:lnTo>
                    <a:lnTo>
                      <a:pt x="10" y="52"/>
                    </a:lnTo>
                    <a:lnTo>
                      <a:pt x="6" y="52"/>
                    </a:lnTo>
                    <a:lnTo>
                      <a:pt x="4" y="52"/>
                    </a:lnTo>
                    <a:lnTo>
                      <a:pt x="2" y="48"/>
                    </a:lnTo>
                    <a:lnTo>
                      <a:pt x="0" y="44"/>
                    </a:lnTo>
                    <a:lnTo>
                      <a:pt x="6" y="40"/>
                    </a:lnTo>
                    <a:lnTo>
                      <a:pt x="14" y="40"/>
                    </a:lnTo>
                    <a:lnTo>
                      <a:pt x="6" y="36"/>
                    </a:lnTo>
                    <a:lnTo>
                      <a:pt x="4" y="34"/>
                    </a:lnTo>
                    <a:lnTo>
                      <a:pt x="4" y="30"/>
                    </a:lnTo>
                    <a:lnTo>
                      <a:pt x="4" y="28"/>
                    </a:lnTo>
                    <a:lnTo>
                      <a:pt x="6" y="24"/>
                    </a:lnTo>
                    <a:lnTo>
                      <a:pt x="12" y="18"/>
                    </a:lnTo>
                    <a:lnTo>
                      <a:pt x="22" y="14"/>
                    </a:lnTo>
                    <a:lnTo>
                      <a:pt x="32" y="10"/>
                    </a:lnTo>
                    <a:lnTo>
                      <a:pt x="56" y="6"/>
                    </a:lnTo>
                    <a:lnTo>
                      <a:pt x="64" y="4"/>
                    </a:lnTo>
                    <a:lnTo>
                      <a:pt x="72" y="0"/>
                    </a:lnTo>
                    <a:lnTo>
                      <a:pt x="82" y="0"/>
                    </a:lnTo>
                    <a:lnTo>
                      <a:pt x="78" y="6"/>
                    </a:lnTo>
                    <a:lnTo>
                      <a:pt x="72" y="8"/>
                    </a:lnTo>
                    <a:lnTo>
                      <a:pt x="62" y="12"/>
                    </a:lnTo>
                    <a:lnTo>
                      <a:pt x="58" y="16"/>
                    </a:lnTo>
                    <a:lnTo>
                      <a:pt x="54" y="18"/>
                    </a:lnTo>
                    <a:lnTo>
                      <a:pt x="50" y="22"/>
                    </a:lnTo>
                    <a:lnTo>
                      <a:pt x="48" y="28"/>
                    </a:lnTo>
                    <a:lnTo>
                      <a:pt x="56" y="28"/>
                    </a:lnTo>
                    <a:lnTo>
                      <a:pt x="60" y="24"/>
                    </a:lnTo>
                    <a:lnTo>
                      <a:pt x="64" y="18"/>
                    </a:lnTo>
                    <a:lnTo>
                      <a:pt x="70" y="14"/>
                    </a:lnTo>
                    <a:lnTo>
                      <a:pt x="76" y="12"/>
                    </a:lnTo>
                    <a:lnTo>
                      <a:pt x="94" y="6"/>
                    </a:lnTo>
                    <a:lnTo>
                      <a:pt x="1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4" name="Freeform 48"/>
              <p:cNvSpPr>
                <a:spLocks noChangeAspect="1"/>
              </p:cNvSpPr>
              <p:nvPr/>
            </p:nvSpPr>
            <p:spPr bwMode="gray">
              <a:xfrm>
                <a:off x="1779" y="912"/>
                <a:ext cx="32" cy="18"/>
              </a:xfrm>
              <a:custGeom>
                <a:avLst/>
                <a:gdLst>
                  <a:gd name="T0" fmla="*/ 16 w 32"/>
                  <a:gd name="T1" fmla="*/ 2 h 18"/>
                  <a:gd name="T2" fmla="*/ 28 w 32"/>
                  <a:gd name="T3" fmla="*/ 0 h 18"/>
                  <a:gd name="T4" fmla="*/ 30 w 32"/>
                  <a:gd name="T5" fmla="*/ 0 h 18"/>
                  <a:gd name="T6" fmla="*/ 32 w 32"/>
                  <a:gd name="T7" fmla="*/ 2 h 18"/>
                  <a:gd name="T8" fmla="*/ 30 w 32"/>
                  <a:gd name="T9" fmla="*/ 6 h 18"/>
                  <a:gd name="T10" fmla="*/ 28 w 32"/>
                  <a:gd name="T11" fmla="*/ 10 h 18"/>
                  <a:gd name="T12" fmla="*/ 22 w 32"/>
                  <a:gd name="T13" fmla="*/ 14 h 18"/>
                  <a:gd name="T14" fmla="*/ 14 w 32"/>
                  <a:gd name="T15" fmla="*/ 18 h 18"/>
                  <a:gd name="T16" fmla="*/ 6 w 32"/>
                  <a:gd name="T17" fmla="*/ 18 h 18"/>
                  <a:gd name="T18" fmla="*/ 2 w 32"/>
                  <a:gd name="T19" fmla="*/ 16 h 18"/>
                  <a:gd name="T20" fmla="*/ 0 w 32"/>
                  <a:gd name="T21" fmla="*/ 14 h 18"/>
                  <a:gd name="T22" fmla="*/ 2 w 32"/>
                  <a:gd name="T23" fmla="*/ 10 h 18"/>
                  <a:gd name="T24" fmla="*/ 8 w 32"/>
                  <a:gd name="T25" fmla="*/ 6 h 18"/>
                  <a:gd name="T26" fmla="*/ 12 w 32"/>
                  <a:gd name="T27" fmla="*/ 2 h 18"/>
                  <a:gd name="T28" fmla="*/ 18 w 32"/>
                  <a:gd name="T29" fmla="*/ 2 h 18"/>
                  <a:gd name="T30" fmla="*/ 18 w 32"/>
                  <a:gd name="T31" fmla="*/ 0 h 18"/>
                  <a:gd name="T32" fmla="*/ 16 w 32"/>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16" y="2"/>
                    </a:moveTo>
                    <a:lnTo>
                      <a:pt x="28" y="0"/>
                    </a:lnTo>
                    <a:lnTo>
                      <a:pt x="30" y="0"/>
                    </a:lnTo>
                    <a:lnTo>
                      <a:pt x="32" y="2"/>
                    </a:lnTo>
                    <a:lnTo>
                      <a:pt x="30" y="6"/>
                    </a:lnTo>
                    <a:lnTo>
                      <a:pt x="28" y="10"/>
                    </a:lnTo>
                    <a:lnTo>
                      <a:pt x="22" y="14"/>
                    </a:lnTo>
                    <a:lnTo>
                      <a:pt x="14" y="18"/>
                    </a:lnTo>
                    <a:lnTo>
                      <a:pt x="6" y="18"/>
                    </a:lnTo>
                    <a:lnTo>
                      <a:pt x="2" y="16"/>
                    </a:lnTo>
                    <a:lnTo>
                      <a:pt x="0" y="14"/>
                    </a:lnTo>
                    <a:lnTo>
                      <a:pt x="2" y="10"/>
                    </a:lnTo>
                    <a:lnTo>
                      <a:pt x="8" y="6"/>
                    </a:lnTo>
                    <a:lnTo>
                      <a:pt x="12" y="2"/>
                    </a:lnTo>
                    <a:lnTo>
                      <a:pt x="18" y="2"/>
                    </a:lnTo>
                    <a:lnTo>
                      <a:pt x="18" y="0"/>
                    </a:lnTo>
                    <a:lnTo>
                      <a:pt x="16"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sp>
          <p:nvSpPr>
            <p:cNvPr id="10" name="Freeform 49"/>
            <p:cNvSpPr>
              <a:spLocks noChangeAspect="1"/>
            </p:cNvSpPr>
            <p:nvPr/>
          </p:nvSpPr>
          <p:spPr bwMode="gray">
            <a:xfrm>
              <a:off x="771" y="1675"/>
              <a:ext cx="891" cy="444"/>
            </a:xfrm>
            <a:custGeom>
              <a:avLst/>
              <a:gdLst>
                <a:gd name="T0" fmla="*/ 14 w 872"/>
                <a:gd name="T1" fmla="*/ 260 h 434"/>
                <a:gd name="T2" fmla="*/ 66 w 872"/>
                <a:gd name="T3" fmla="*/ 298 h 434"/>
                <a:gd name="T4" fmla="*/ 198 w 872"/>
                <a:gd name="T5" fmla="*/ 318 h 434"/>
                <a:gd name="T6" fmla="*/ 226 w 872"/>
                <a:gd name="T7" fmla="*/ 360 h 434"/>
                <a:gd name="T8" fmla="*/ 256 w 872"/>
                <a:gd name="T9" fmla="*/ 354 h 434"/>
                <a:gd name="T10" fmla="*/ 288 w 872"/>
                <a:gd name="T11" fmla="*/ 408 h 434"/>
                <a:gd name="T12" fmla="*/ 322 w 872"/>
                <a:gd name="T13" fmla="*/ 402 h 434"/>
                <a:gd name="T14" fmla="*/ 350 w 872"/>
                <a:gd name="T15" fmla="*/ 370 h 434"/>
                <a:gd name="T16" fmla="*/ 384 w 872"/>
                <a:gd name="T17" fmla="*/ 354 h 434"/>
                <a:gd name="T18" fmla="*/ 408 w 872"/>
                <a:gd name="T19" fmla="*/ 352 h 434"/>
                <a:gd name="T20" fmla="*/ 444 w 872"/>
                <a:gd name="T21" fmla="*/ 358 h 434"/>
                <a:gd name="T22" fmla="*/ 462 w 872"/>
                <a:gd name="T23" fmla="*/ 358 h 434"/>
                <a:gd name="T24" fmla="*/ 490 w 872"/>
                <a:gd name="T25" fmla="*/ 338 h 434"/>
                <a:gd name="T26" fmla="*/ 524 w 872"/>
                <a:gd name="T27" fmla="*/ 348 h 434"/>
                <a:gd name="T28" fmla="*/ 552 w 872"/>
                <a:gd name="T29" fmla="*/ 354 h 434"/>
                <a:gd name="T30" fmla="*/ 556 w 872"/>
                <a:gd name="T31" fmla="*/ 376 h 434"/>
                <a:gd name="T32" fmla="*/ 564 w 872"/>
                <a:gd name="T33" fmla="*/ 408 h 434"/>
                <a:gd name="T34" fmla="*/ 584 w 872"/>
                <a:gd name="T35" fmla="*/ 428 h 434"/>
                <a:gd name="T36" fmla="*/ 588 w 872"/>
                <a:gd name="T37" fmla="*/ 370 h 434"/>
                <a:gd name="T38" fmla="*/ 608 w 872"/>
                <a:gd name="T39" fmla="*/ 300 h 434"/>
                <a:gd name="T40" fmla="*/ 634 w 872"/>
                <a:gd name="T41" fmla="*/ 276 h 434"/>
                <a:gd name="T42" fmla="*/ 658 w 872"/>
                <a:gd name="T43" fmla="*/ 264 h 434"/>
                <a:gd name="T44" fmla="*/ 688 w 872"/>
                <a:gd name="T45" fmla="*/ 244 h 434"/>
                <a:gd name="T46" fmla="*/ 694 w 872"/>
                <a:gd name="T47" fmla="*/ 222 h 434"/>
                <a:gd name="T48" fmla="*/ 694 w 872"/>
                <a:gd name="T49" fmla="*/ 208 h 434"/>
                <a:gd name="T50" fmla="*/ 706 w 872"/>
                <a:gd name="T51" fmla="*/ 192 h 434"/>
                <a:gd name="T52" fmla="*/ 718 w 872"/>
                <a:gd name="T53" fmla="*/ 174 h 434"/>
                <a:gd name="T54" fmla="*/ 740 w 872"/>
                <a:gd name="T55" fmla="*/ 164 h 434"/>
                <a:gd name="T56" fmla="*/ 770 w 872"/>
                <a:gd name="T57" fmla="*/ 142 h 434"/>
                <a:gd name="T58" fmla="*/ 792 w 872"/>
                <a:gd name="T59" fmla="*/ 130 h 434"/>
                <a:gd name="T60" fmla="*/ 800 w 872"/>
                <a:gd name="T61" fmla="*/ 128 h 434"/>
                <a:gd name="T62" fmla="*/ 808 w 872"/>
                <a:gd name="T63" fmla="*/ 98 h 434"/>
                <a:gd name="T64" fmla="*/ 864 w 872"/>
                <a:gd name="T65" fmla="*/ 50 h 434"/>
                <a:gd name="T66" fmla="*/ 824 w 872"/>
                <a:gd name="T67" fmla="*/ 58 h 434"/>
                <a:gd name="T68" fmla="*/ 750 w 872"/>
                <a:gd name="T69" fmla="*/ 80 h 434"/>
                <a:gd name="T70" fmla="*/ 694 w 872"/>
                <a:gd name="T71" fmla="*/ 100 h 434"/>
                <a:gd name="T72" fmla="*/ 642 w 872"/>
                <a:gd name="T73" fmla="*/ 134 h 434"/>
                <a:gd name="T74" fmla="*/ 630 w 872"/>
                <a:gd name="T75" fmla="*/ 118 h 434"/>
                <a:gd name="T76" fmla="*/ 636 w 872"/>
                <a:gd name="T77" fmla="*/ 94 h 434"/>
                <a:gd name="T78" fmla="*/ 634 w 872"/>
                <a:gd name="T79" fmla="*/ 80 h 434"/>
                <a:gd name="T80" fmla="*/ 610 w 872"/>
                <a:gd name="T81" fmla="*/ 72 h 434"/>
                <a:gd name="T82" fmla="*/ 576 w 872"/>
                <a:gd name="T83" fmla="*/ 122 h 434"/>
                <a:gd name="T84" fmla="*/ 552 w 872"/>
                <a:gd name="T85" fmla="*/ 122 h 434"/>
                <a:gd name="T86" fmla="*/ 584 w 872"/>
                <a:gd name="T87" fmla="*/ 66 h 434"/>
                <a:gd name="T88" fmla="*/ 626 w 872"/>
                <a:gd name="T89" fmla="*/ 50 h 434"/>
                <a:gd name="T90" fmla="*/ 590 w 872"/>
                <a:gd name="T91" fmla="*/ 36 h 434"/>
                <a:gd name="T92" fmla="*/ 540 w 872"/>
                <a:gd name="T93" fmla="*/ 42 h 434"/>
                <a:gd name="T94" fmla="*/ 562 w 872"/>
                <a:gd name="T95" fmla="*/ 22 h 434"/>
                <a:gd name="T96" fmla="*/ 516 w 872"/>
                <a:gd name="T97" fmla="*/ 12 h 434"/>
                <a:gd name="T98" fmla="*/ 104 w 872"/>
                <a:gd name="T99" fmla="*/ 22 h 434"/>
                <a:gd name="T100" fmla="*/ 64 w 872"/>
                <a:gd name="T101" fmla="*/ 52 h 434"/>
                <a:gd name="T102" fmla="*/ 12 w 872"/>
                <a:gd name="T103" fmla="*/ 136 h 434"/>
                <a:gd name="T104" fmla="*/ 0 w 872"/>
                <a:gd name="T105" fmla="*/ 174 h 434"/>
                <a:gd name="T106" fmla="*/ 10 w 872"/>
                <a:gd name="T107" fmla="*/ 196 h 434"/>
                <a:gd name="T108" fmla="*/ 4 w 872"/>
                <a:gd name="T109" fmla="*/ 216 h 4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72" h="434">
                  <a:moveTo>
                    <a:pt x="4" y="226"/>
                  </a:moveTo>
                  <a:lnTo>
                    <a:pt x="4" y="228"/>
                  </a:lnTo>
                  <a:lnTo>
                    <a:pt x="4" y="230"/>
                  </a:lnTo>
                  <a:lnTo>
                    <a:pt x="2" y="236"/>
                  </a:lnTo>
                  <a:lnTo>
                    <a:pt x="4" y="244"/>
                  </a:lnTo>
                  <a:lnTo>
                    <a:pt x="6" y="254"/>
                  </a:lnTo>
                  <a:lnTo>
                    <a:pt x="14" y="260"/>
                  </a:lnTo>
                  <a:lnTo>
                    <a:pt x="26" y="264"/>
                  </a:lnTo>
                  <a:lnTo>
                    <a:pt x="30" y="266"/>
                  </a:lnTo>
                  <a:lnTo>
                    <a:pt x="32" y="268"/>
                  </a:lnTo>
                  <a:lnTo>
                    <a:pt x="40" y="278"/>
                  </a:lnTo>
                  <a:lnTo>
                    <a:pt x="44" y="290"/>
                  </a:lnTo>
                  <a:lnTo>
                    <a:pt x="46" y="300"/>
                  </a:lnTo>
                  <a:lnTo>
                    <a:pt x="66" y="298"/>
                  </a:lnTo>
                  <a:lnTo>
                    <a:pt x="74" y="298"/>
                  </a:lnTo>
                  <a:lnTo>
                    <a:pt x="80" y="300"/>
                  </a:lnTo>
                  <a:lnTo>
                    <a:pt x="124" y="326"/>
                  </a:lnTo>
                  <a:lnTo>
                    <a:pt x="174" y="326"/>
                  </a:lnTo>
                  <a:lnTo>
                    <a:pt x="178" y="316"/>
                  </a:lnTo>
                  <a:lnTo>
                    <a:pt x="194" y="318"/>
                  </a:lnTo>
                  <a:lnTo>
                    <a:pt x="198" y="318"/>
                  </a:lnTo>
                  <a:lnTo>
                    <a:pt x="204" y="316"/>
                  </a:lnTo>
                  <a:lnTo>
                    <a:pt x="206" y="324"/>
                  </a:lnTo>
                  <a:lnTo>
                    <a:pt x="212" y="328"/>
                  </a:lnTo>
                  <a:lnTo>
                    <a:pt x="216" y="332"/>
                  </a:lnTo>
                  <a:lnTo>
                    <a:pt x="220" y="336"/>
                  </a:lnTo>
                  <a:lnTo>
                    <a:pt x="224" y="356"/>
                  </a:lnTo>
                  <a:lnTo>
                    <a:pt x="226" y="360"/>
                  </a:lnTo>
                  <a:lnTo>
                    <a:pt x="230" y="364"/>
                  </a:lnTo>
                  <a:lnTo>
                    <a:pt x="234" y="366"/>
                  </a:lnTo>
                  <a:lnTo>
                    <a:pt x="238" y="366"/>
                  </a:lnTo>
                  <a:lnTo>
                    <a:pt x="244" y="364"/>
                  </a:lnTo>
                  <a:lnTo>
                    <a:pt x="250" y="360"/>
                  </a:lnTo>
                  <a:lnTo>
                    <a:pt x="254" y="354"/>
                  </a:lnTo>
                  <a:lnTo>
                    <a:pt x="256" y="354"/>
                  </a:lnTo>
                  <a:lnTo>
                    <a:pt x="262" y="354"/>
                  </a:lnTo>
                  <a:lnTo>
                    <a:pt x="270" y="354"/>
                  </a:lnTo>
                  <a:lnTo>
                    <a:pt x="276" y="358"/>
                  </a:lnTo>
                  <a:lnTo>
                    <a:pt x="278" y="366"/>
                  </a:lnTo>
                  <a:lnTo>
                    <a:pt x="282" y="374"/>
                  </a:lnTo>
                  <a:lnTo>
                    <a:pt x="286" y="392"/>
                  </a:lnTo>
                  <a:lnTo>
                    <a:pt x="288" y="408"/>
                  </a:lnTo>
                  <a:lnTo>
                    <a:pt x="290" y="412"/>
                  </a:lnTo>
                  <a:lnTo>
                    <a:pt x="294" y="414"/>
                  </a:lnTo>
                  <a:lnTo>
                    <a:pt x="302" y="420"/>
                  </a:lnTo>
                  <a:lnTo>
                    <a:pt x="320" y="426"/>
                  </a:lnTo>
                  <a:lnTo>
                    <a:pt x="322" y="426"/>
                  </a:lnTo>
                  <a:lnTo>
                    <a:pt x="322" y="408"/>
                  </a:lnTo>
                  <a:lnTo>
                    <a:pt x="322" y="402"/>
                  </a:lnTo>
                  <a:lnTo>
                    <a:pt x="324" y="394"/>
                  </a:lnTo>
                  <a:lnTo>
                    <a:pt x="328" y="388"/>
                  </a:lnTo>
                  <a:lnTo>
                    <a:pt x="332" y="382"/>
                  </a:lnTo>
                  <a:lnTo>
                    <a:pt x="338" y="378"/>
                  </a:lnTo>
                  <a:lnTo>
                    <a:pt x="340" y="374"/>
                  </a:lnTo>
                  <a:lnTo>
                    <a:pt x="342" y="370"/>
                  </a:lnTo>
                  <a:lnTo>
                    <a:pt x="350" y="370"/>
                  </a:lnTo>
                  <a:lnTo>
                    <a:pt x="358" y="368"/>
                  </a:lnTo>
                  <a:lnTo>
                    <a:pt x="370" y="360"/>
                  </a:lnTo>
                  <a:lnTo>
                    <a:pt x="372" y="358"/>
                  </a:lnTo>
                  <a:lnTo>
                    <a:pt x="374" y="356"/>
                  </a:lnTo>
                  <a:lnTo>
                    <a:pt x="374" y="354"/>
                  </a:lnTo>
                  <a:lnTo>
                    <a:pt x="378" y="352"/>
                  </a:lnTo>
                  <a:lnTo>
                    <a:pt x="384" y="354"/>
                  </a:lnTo>
                  <a:lnTo>
                    <a:pt x="386" y="352"/>
                  </a:lnTo>
                  <a:lnTo>
                    <a:pt x="386" y="350"/>
                  </a:lnTo>
                  <a:lnTo>
                    <a:pt x="388" y="348"/>
                  </a:lnTo>
                  <a:lnTo>
                    <a:pt x="392" y="348"/>
                  </a:lnTo>
                  <a:lnTo>
                    <a:pt x="398" y="348"/>
                  </a:lnTo>
                  <a:lnTo>
                    <a:pt x="404" y="350"/>
                  </a:lnTo>
                  <a:lnTo>
                    <a:pt x="408" y="352"/>
                  </a:lnTo>
                  <a:lnTo>
                    <a:pt x="414" y="354"/>
                  </a:lnTo>
                  <a:lnTo>
                    <a:pt x="418" y="352"/>
                  </a:lnTo>
                  <a:lnTo>
                    <a:pt x="424" y="352"/>
                  </a:lnTo>
                  <a:lnTo>
                    <a:pt x="430" y="356"/>
                  </a:lnTo>
                  <a:lnTo>
                    <a:pt x="434" y="358"/>
                  </a:lnTo>
                  <a:lnTo>
                    <a:pt x="440" y="360"/>
                  </a:lnTo>
                  <a:lnTo>
                    <a:pt x="444" y="358"/>
                  </a:lnTo>
                  <a:lnTo>
                    <a:pt x="450" y="356"/>
                  </a:lnTo>
                  <a:lnTo>
                    <a:pt x="452" y="358"/>
                  </a:lnTo>
                  <a:lnTo>
                    <a:pt x="454" y="360"/>
                  </a:lnTo>
                  <a:lnTo>
                    <a:pt x="456" y="362"/>
                  </a:lnTo>
                  <a:lnTo>
                    <a:pt x="460" y="362"/>
                  </a:lnTo>
                  <a:lnTo>
                    <a:pt x="462" y="362"/>
                  </a:lnTo>
                  <a:lnTo>
                    <a:pt x="462" y="358"/>
                  </a:lnTo>
                  <a:lnTo>
                    <a:pt x="458" y="356"/>
                  </a:lnTo>
                  <a:lnTo>
                    <a:pt x="456" y="354"/>
                  </a:lnTo>
                  <a:lnTo>
                    <a:pt x="456" y="340"/>
                  </a:lnTo>
                  <a:lnTo>
                    <a:pt x="466" y="338"/>
                  </a:lnTo>
                  <a:lnTo>
                    <a:pt x="474" y="336"/>
                  </a:lnTo>
                  <a:lnTo>
                    <a:pt x="486" y="340"/>
                  </a:lnTo>
                  <a:lnTo>
                    <a:pt x="490" y="338"/>
                  </a:lnTo>
                  <a:lnTo>
                    <a:pt x="494" y="336"/>
                  </a:lnTo>
                  <a:lnTo>
                    <a:pt x="510" y="336"/>
                  </a:lnTo>
                  <a:lnTo>
                    <a:pt x="512" y="338"/>
                  </a:lnTo>
                  <a:lnTo>
                    <a:pt x="516" y="340"/>
                  </a:lnTo>
                  <a:lnTo>
                    <a:pt x="522" y="342"/>
                  </a:lnTo>
                  <a:lnTo>
                    <a:pt x="524" y="346"/>
                  </a:lnTo>
                  <a:lnTo>
                    <a:pt x="524" y="348"/>
                  </a:lnTo>
                  <a:lnTo>
                    <a:pt x="524" y="352"/>
                  </a:lnTo>
                  <a:lnTo>
                    <a:pt x="530" y="350"/>
                  </a:lnTo>
                  <a:lnTo>
                    <a:pt x="532" y="348"/>
                  </a:lnTo>
                  <a:lnTo>
                    <a:pt x="542" y="344"/>
                  </a:lnTo>
                  <a:lnTo>
                    <a:pt x="550" y="346"/>
                  </a:lnTo>
                  <a:lnTo>
                    <a:pt x="552" y="350"/>
                  </a:lnTo>
                  <a:lnTo>
                    <a:pt x="552" y="354"/>
                  </a:lnTo>
                  <a:lnTo>
                    <a:pt x="554" y="356"/>
                  </a:lnTo>
                  <a:lnTo>
                    <a:pt x="556" y="360"/>
                  </a:lnTo>
                  <a:lnTo>
                    <a:pt x="558" y="362"/>
                  </a:lnTo>
                  <a:lnTo>
                    <a:pt x="562" y="364"/>
                  </a:lnTo>
                  <a:lnTo>
                    <a:pt x="560" y="370"/>
                  </a:lnTo>
                  <a:lnTo>
                    <a:pt x="558" y="372"/>
                  </a:lnTo>
                  <a:lnTo>
                    <a:pt x="556" y="376"/>
                  </a:lnTo>
                  <a:lnTo>
                    <a:pt x="556" y="380"/>
                  </a:lnTo>
                  <a:lnTo>
                    <a:pt x="558" y="382"/>
                  </a:lnTo>
                  <a:lnTo>
                    <a:pt x="560" y="386"/>
                  </a:lnTo>
                  <a:lnTo>
                    <a:pt x="558" y="388"/>
                  </a:lnTo>
                  <a:lnTo>
                    <a:pt x="558" y="390"/>
                  </a:lnTo>
                  <a:lnTo>
                    <a:pt x="558" y="400"/>
                  </a:lnTo>
                  <a:lnTo>
                    <a:pt x="564" y="408"/>
                  </a:lnTo>
                  <a:lnTo>
                    <a:pt x="564" y="416"/>
                  </a:lnTo>
                  <a:lnTo>
                    <a:pt x="566" y="422"/>
                  </a:lnTo>
                  <a:lnTo>
                    <a:pt x="570" y="428"/>
                  </a:lnTo>
                  <a:lnTo>
                    <a:pt x="574" y="432"/>
                  </a:lnTo>
                  <a:lnTo>
                    <a:pt x="578" y="434"/>
                  </a:lnTo>
                  <a:lnTo>
                    <a:pt x="584" y="434"/>
                  </a:lnTo>
                  <a:lnTo>
                    <a:pt x="584" y="428"/>
                  </a:lnTo>
                  <a:lnTo>
                    <a:pt x="588" y="420"/>
                  </a:lnTo>
                  <a:lnTo>
                    <a:pt x="590" y="414"/>
                  </a:lnTo>
                  <a:lnTo>
                    <a:pt x="592" y="408"/>
                  </a:lnTo>
                  <a:lnTo>
                    <a:pt x="592" y="398"/>
                  </a:lnTo>
                  <a:lnTo>
                    <a:pt x="594" y="388"/>
                  </a:lnTo>
                  <a:lnTo>
                    <a:pt x="592" y="380"/>
                  </a:lnTo>
                  <a:lnTo>
                    <a:pt x="588" y="370"/>
                  </a:lnTo>
                  <a:lnTo>
                    <a:pt x="586" y="358"/>
                  </a:lnTo>
                  <a:lnTo>
                    <a:pt x="584" y="348"/>
                  </a:lnTo>
                  <a:lnTo>
                    <a:pt x="586" y="332"/>
                  </a:lnTo>
                  <a:lnTo>
                    <a:pt x="590" y="322"/>
                  </a:lnTo>
                  <a:lnTo>
                    <a:pt x="598" y="310"/>
                  </a:lnTo>
                  <a:lnTo>
                    <a:pt x="606" y="300"/>
                  </a:lnTo>
                  <a:lnTo>
                    <a:pt x="608" y="300"/>
                  </a:lnTo>
                  <a:lnTo>
                    <a:pt x="612" y="298"/>
                  </a:lnTo>
                  <a:lnTo>
                    <a:pt x="616" y="296"/>
                  </a:lnTo>
                  <a:lnTo>
                    <a:pt x="618" y="294"/>
                  </a:lnTo>
                  <a:lnTo>
                    <a:pt x="624" y="292"/>
                  </a:lnTo>
                  <a:lnTo>
                    <a:pt x="626" y="290"/>
                  </a:lnTo>
                  <a:lnTo>
                    <a:pt x="632" y="282"/>
                  </a:lnTo>
                  <a:lnTo>
                    <a:pt x="634" y="276"/>
                  </a:lnTo>
                  <a:lnTo>
                    <a:pt x="638" y="274"/>
                  </a:lnTo>
                  <a:lnTo>
                    <a:pt x="644" y="274"/>
                  </a:lnTo>
                  <a:lnTo>
                    <a:pt x="644" y="272"/>
                  </a:lnTo>
                  <a:lnTo>
                    <a:pt x="646" y="272"/>
                  </a:lnTo>
                  <a:lnTo>
                    <a:pt x="650" y="272"/>
                  </a:lnTo>
                  <a:lnTo>
                    <a:pt x="654" y="268"/>
                  </a:lnTo>
                  <a:lnTo>
                    <a:pt x="658" y="264"/>
                  </a:lnTo>
                  <a:lnTo>
                    <a:pt x="660" y="260"/>
                  </a:lnTo>
                  <a:lnTo>
                    <a:pt x="668" y="258"/>
                  </a:lnTo>
                  <a:lnTo>
                    <a:pt x="672" y="258"/>
                  </a:lnTo>
                  <a:lnTo>
                    <a:pt x="678" y="254"/>
                  </a:lnTo>
                  <a:lnTo>
                    <a:pt x="676" y="250"/>
                  </a:lnTo>
                  <a:lnTo>
                    <a:pt x="678" y="246"/>
                  </a:lnTo>
                  <a:lnTo>
                    <a:pt x="688" y="244"/>
                  </a:lnTo>
                  <a:lnTo>
                    <a:pt x="690" y="242"/>
                  </a:lnTo>
                  <a:lnTo>
                    <a:pt x="692" y="240"/>
                  </a:lnTo>
                  <a:lnTo>
                    <a:pt x="696" y="238"/>
                  </a:lnTo>
                  <a:lnTo>
                    <a:pt x="698" y="234"/>
                  </a:lnTo>
                  <a:lnTo>
                    <a:pt x="696" y="230"/>
                  </a:lnTo>
                  <a:lnTo>
                    <a:pt x="696" y="226"/>
                  </a:lnTo>
                  <a:lnTo>
                    <a:pt x="694" y="222"/>
                  </a:lnTo>
                  <a:lnTo>
                    <a:pt x="692" y="218"/>
                  </a:lnTo>
                  <a:lnTo>
                    <a:pt x="690" y="216"/>
                  </a:lnTo>
                  <a:lnTo>
                    <a:pt x="688" y="214"/>
                  </a:lnTo>
                  <a:lnTo>
                    <a:pt x="694" y="214"/>
                  </a:lnTo>
                  <a:lnTo>
                    <a:pt x="692" y="214"/>
                  </a:lnTo>
                  <a:lnTo>
                    <a:pt x="692" y="212"/>
                  </a:lnTo>
                  <a:lnTo>
                    <a:pt x="694" y="208"/>
                  </a:lnTo>
                  <a:lnTo>
                    <a:pt x="700" y="210"/>
                  </a:lnTo>
                  <a:lnTo>
                    <a:pt x="704" y="208"/>
                  </a:lnTo>
                  <a:lnTo>
                    <a:pt x="706" y="206"/>
                  </a:lnTo>
                  <a:lnTo>
                    <a:pt x="706" y="198"/>
                  </a:lnTo>
                  <a:lnTo>
                    <a:pt x="702" y="190"/>
                  </a:lnTo>
                  <a:lnTo>
                    <a:pt x="702" y="188"/>
                  </a:lnTo>
                  <a:lnTo>
                    <a:pt x="706" y="192"/>
                  </a:lnTo>
                  <a:lnTo>
                    <a:pt x="708" y="196"/>
                  </a:lnTo>
                  <a:lnTo>
                    <a:pt x="714" y="196"/>
                  </a:lnTo>
                  <a:lnTo>
                    <a:pt x="716" y="194"/>
                  </a:lnTo>
                  <a:lnTo>
                    <a:pt x="718" y="188"/>
                  </a:lnTo>
                  <a:lnTo>
                    <a:pt x="718" y="168"/>
                  </a:lnTo>
                  <a:lnTo>
                    <a:pt x="718" y="172"/>
                  </a:lnTo>
                  <a:lnTo>
                    <a:pt x="718" y="174"/>
                  </a:lnTo>
                  <a:lnTo>
                    <a:pt x="720" y="174"/>
                  </a:lnTo>
                  <a:lnTo>
                    <a:pt x="720" y="178"/>
                  </a:lnTo>
                  <a:lnTo>
                    <a:pt x="722" y="182"/>
                  </a:lnTo>
                  <a:lnTo>
                    <a:pt x="726" y="176"/>
                  </a:lnTo>
                  <a:lnTo>
                    <a:pt x="732" y="172"/>
                  </a:lnTo>
                  <a:lnTo>
                    <a:pt x="734" y="172"/>
                  </a:lnTo>
                  <a:lnTo>
                    <a:pt x="740" y="164"/>
                  </a:lnTo>
                  <a:lnTo>
                    <a:pt x="744" y="158"/>
                  </a:lnTo>
                  <a:lnTo>
                    <a:pt x="742" y="150"/>
                  </a:lnTo>
                  <a:lnTo>
                    <a:pt x="744" y="148"/>
                  </a:lnTo>
                  <a:lnTo>
                    <a:pt x="746" y="146"/>
                  </a:lnTo>
                  <a:lnTo>
                    <a:pt x="756" y="146"/>
                  </a:lnTo>
                  <a:lnTo>
                    <a:pt x="766" y="146"/>
                  </a:lnTo>
                  <a:lnTo>
                    <a:pt x="770" y="142"/>
                  </a:lnTo>
                  <a:lnTo>
                    <a:pt x="752" y="142"/>
                  </a:lnTo>
                  <a:lnTo>
                    <a:pt x="760" y="140"/>
                  </a:lnTo>
                  <a:lnTo>
                    <a:pt x="770" y="140"/>
                  </a:lnTo>
                  <a:lnTo>
                    <a:pt x="776" y="138"/>
                  </a:lnTo>
                  <a:lnTo>
                    <a:pt x="786" y="134"/>
                  </a:lnTo>
                  <a:lnTo>
                    <a:pt x="790" y="132"/>
                  </a:lnTo>
                  <a:lnTo>
                    <a:pt x="792" y="130"/>
                  </a:lnTo>
                  <a:lnTo>
                    <a:pt x="802" y="132"/>
                  </a:lnTo>
                  <a:lnTo>
                    <a:pt x="808" y="130"/>
                  </a:lnTo>
                  <a:lnTo>
                    <a:pt x="812" y="128"/>
                  </a:lnTo>
                  <a:lnTo>
                    <a:pt x="810" y="124"/>
                  </a:lnTo>
                  <a:lnTo>
                    <a:pt x="808" y="126"/>
                  </a:lnTo>
                  <a:lnTo>
                    <a:pt x="806" y="128"/>
                  </a:lnTo>
                  <a:lnTo>
                    <a:pt x="800" y="128"/>
                  </a:lnTo>
                  <a:lnTo>
                    <a:pt x="802" y="126"/>
                  </a:lnTo>
                  <a:lnTo>
                    <a:pt x="802" y="122"/>
                  </a:lnTo>
                  <a:lnTo>
                    <a:pt x="800" y="118"/>
                  </a:lnTo>
                  <a:lnTo>
                    <a:pt x="802" y="112"/>
                  </a:lnTo>
                  <a:lnTo>
                    <a:pt x="804" y="108"/>
                  </a:lnTo>
                  <a:lnTo>
                    <a:pt x="806" y="104"/>
                  </a:lnTo>
                  <a:lnTo>
                    <a:pt x="808" y="98"/>
                  </a:lnTo>
                  <a:lnTo>
                    <a:pt x="814" y="94"/>
                  </a:lnTo>
                  <a:lnTo>
                    <a:pt x="822" y="90"/>
                  </a:lnTo>
                  <a:lnTo>
                    <a:pt x="838" y="84"/>
                  </a:lnTo>
                  <a:lnTo>
                    <a:pt x="854" y="80"/>
                  </a:lnTo>
                  <a:lnTo>
                    <a:pt x="870" y="74"/>
                  </a:lnTo>
                  <a:lnTo>
                    <a:pt x="864" y="54"/>
                  </a:lnTo>
                  <a:lnTo>
                    <a:pt x="864" y="50"/>
                  </a:lnTo>
                  <a:lnTo>
                    <a:pt x="866" y="46"/>
                  </a:lnTo>
                  <a:lnTo>
                    <a:pt x="872" y="38"/>
                  </a:lnTo>
                  <a:lnTo>
                    <a:pt x="852" y="32"/>
                  </a:lnTo>
                  <a:lnTo>
                    <a:pt x="846" y="34"/>
                  </a:lnTo>
                  <a:lnTo>
                    <a:pt x="840" y="38"/>
                  </a:lnTo>
                  <a:lnTo>
                    <a:pt x="830" y="52"/>
                  </a:lnTo>
                  <a:lnTo>
                    <a:pt x="824" y="58"/>
                  </a:lnTo>
                  <a:lnTo>
                    <a:pt x="820" y="66"/>
                  </a:lnTo>
                  <a:lnTo>
                    <a:pt x="814" y="70"/>
                  </a:lnTo>
                  <a:lnTo>
                    <a:pt x="804" y="72"/>
                  </a:lnTo>
                  <a:lnTo>
                    <a:pt x="798" y="74"/>
                  </a:lnTo>
                  <a:lnTo>
                    <a:pt x="766" y="74"/>
                  </a:lnTo>
                  <a:lnTo>
                    <a:pt x="758" y="78"/>
                  </a:lnTo>
                  <a:lnTo>
                    <a:pt x="750" y="80"/>
                  </a:lnTo>
                  <a:lnTo>
                    <a:pt x="738" y="90"/>
                  </a:lnTo>
                  <a:lnTo>
                    <a:pt x="724" y="100"/>
                  </a:lnTo>
                  <a:lnTo>
                    <a:pt x="718" y="102"/>
                  </a:lnTo>
                  <a:lnTo>
                    <a:pt x="712" y="104"/>
                  </a:lnTo>
                  <a:lnTo>
                    <a:pt x="706" y="102"/>
                  </a:lnTo>
                  <a:lnTo>
                    <a:pt x="700" y="100"/>
                  </a:lnTo>
                  <a:lnTo>
                    <a:pt x="694" y="100"/>
                  </a:lnTo>
                  <a:lnTo>
                    <a:pt x="692" y="102"/>
                  </a:lnTo>
                  <a:lnTo>
                    <a:pt x="688" y="106"/>
                  </a:lnTo>
                  <a:lnTo>
                    <a:pt x="686" y="110"/>
                  </a:lnTo>
                  <a:lnTo>
                    <a:pt x="684" y="116"/>
                  </a:lnTo>
                  <a:lnTo>
                    <a:pt x="672" y="122"/>
                  </a:lnTo>
                  <a:lnTo>
                    <a:pt x="658" y="128"/>
                  </a:lnTo>
                  <a:lnTo>
                    <a:pt x="642" y="134"/>
                  </a:lnTo>
                  <a:lnTo>
                    <a:pt x="632" y="136"/>
                  </a:lnTo>
                  <a:lnTo>
                    <a:pt x="622" y="134"/>
                  </a:lnTo>
                  <a:lnTo>
                    <a:pt x="618" y="134"/>
                  </a:lnTo>
                  <a:lnTo>
                    <a:pt x="618" y="132"/>
                  </a:lnTo>
                  <a:lnTo>
                    <a:pt x="618" y="126"/>
                  </a:lnTo>
                  <a:lnTo>
                    <a:pt x="622" y="122"/>
                  </a:lnTo>
                  <a:lnTo>
                    <a:pt x="630" y="118"/>
                  </a:lnTo>
                  <a:lnTo>
                    <a:pt x="636" y="112"/>
                  </a:lnTo>
                  <a:lnTo>
                    <a:pt x="640" y="108"/>
                  </a:lnTo>
                  <a:lnTo>
                    <a:pt x="640" y="106"/>
                  </a:lnTo>
                  <a:lnTo>
                    <a:pt x="638" y="104"/>
                  </a:lnTo>
                  <a:lnTo>
                    <a:pt x="636" y="102"/>
                  </a:lnTo>
                  <a:lnTo>
                    <a:pt x="638" y="96"/>
                  </a:lnTo>
                  <a:lnTo>
                    <a:pt x="636" y="94"/>
                  </a:lnTo>
                  <a:lnTo>
                    <a:pt x="634" y="88"/>
                  </a:lnTo>
                  <a:lnTo>
                    <a:pt x="632" y="92"/>
                  </a:lnTo>
                  <a:lnTo>
                    <a:pt x="630" y="96"/>
                  </a:lnTo>
                  <a:lnTo>
                    <a:pt x="622" y="96"/>
                  </a:lnTo>
                  <a:lnTo>
                    <a:pt x="626" y="90"/>
                  </a:lnTo>
                  <a:lnTo>
                    <a:pt x="632" y="86"/>
                  </a:lnTo>
                  <a:lnTo>
                    <a:pt x="634" y="80"/>
                  </a:lnTo>
                  <a:lnTo>
                    <a:pt x="636" y="72"/>
                  </a:lnTo>
                  <a:lnTo>
                    <a:pt x="636" y="68"/>
                  </a:lnTo>
                  <a:lnTo>
                    <a:pt x="632" y="66"/>
                  </a:lnTo>
                  <a:lnTo>
                    <a:pt x="630" y="64"/>
                  </a:lnTo>
                  <a:lnTo>
                    <a:pt x="622" y="64"/>
                  </a:lnTo>
                  <a:lnTo>
                    <a:pt x="618" y="64"/>
                  </a:lnTo>
                  <a:lnTo>
                    <a:pt x="610" y="72"/>
                  </a:lnTo>
                  <a:lnTo>
                    <a:pt x="602" y="78"/>
                  </a:lnTo>
                  <a:lnTo>
                    <a:pt x="592" y="82"/>
                  </a:lnTo>
                  <a:lnTo>
                    <a:pt x="584" y="92"/>
                  </a:lnTo>
                  <a:lnTo>
                    <a:pt x="582" y="96"/>
                  </a:lnTo>
                  <a:lnTo>
                    <a:pt x="580" y="104"/>
                  </a:lnTo>
                  <a:lnTo>
                    <a:pt x="578" y="116"/>
                  </a:lnTo>
                  <a:lnTo>
                    <a:pt x="576" y="122"/>
                  </a:lnTo>
                  <a:lnTo>
                    <a:pt x="572" y="128"/>
                  </a:lnTo>
                  <a:lnTo>
                    <a:pt x="566" y="132"/>
                  </a:lnTo>
                  <a:lnTo>
                    <a:pt x="558" y="134"/>
                  </a:lnTo>
                  <a:lnTo>
                    <a:pt x="554" y="132"/>
                  </a:lnTo>
                  <a:lnTo>
                    <a:pt x="552" y="130"/>
                  </a:lnTo>
                  <a:lnTo>
                    <a:pt x="550" y="128"/>
                  </a:lnTo>
                  <a:lnTo>
                    <a:pt x="552" y="122"/>
                  </a:lnTo>
                  <a:lnTo>
                    <a:pt x="554" y="114"/>
                  </a:lnTo>
                  <a:lnTo>
                    <a:pt x="560" y="102"/>
                  </a:lnTo>
                  <a:lnTo>
                    <a:pt x="568" y="90"/>
                  </a:lnTo>
                  <a:lnTo>
                    <a:pt x="576" y="80"/>
                  </a:lnTo>
                  <a:lnTo>
                    <a:pt x="576" y="78"/>
                  </a:lnTo>
                  <a:lnTo>
                    <a:pt x="578" y="74"/>
                  </a:lnTo>
                  <a:lnTo>
                    <a:pt x="584" y="66"/>
                  </a:lnTo>
                  <a:lnTo>
                    <a:pt x="594" y="60"/>
                  </a:lnTo>
                  <a:lnTo>
                    <a:pt x="602" y="58"/>
                  </a:lnTo>
                  <a:lnTo>
                    <a:pt x="620" y="58"/>
                  </a:lnTo>
                  <a:lnTo>
                    <a:pt x="624" y="56"/>
                  </a:lnTo>
                  <a:lnTo>
                    <a:pt x="628" y="56"/>
                  </a:lnTo>
                  <a:lnTo>
                    <a:pt x="634" y="52"/>
                  </a:lnTo>
                  <a:lnTo>
                    <a:pt x="626" y="50"/>
                  </a:lnTo>
                  <a:lnTo>
                    <a:pt x="618" y="50"/>
                  </a:lnTo>
                  <a:lnTo>
                    <a:pt x="612" y="50"/>
                  </a:lnTo>
                  <a:lnTo>
                    <a:pt x="606" y="48"/>
                  </a:lnTo>
                  <a:lnTo>
                    <a:pt x="596" y="46"/>
                  </a:lnTo>
                  <a:lnTo>
                    <a:pt x="592" y="44"/>
                  </a:lnTo>
                  <a:lnTo>
                    <a:pt x="590" y="40"/>
                  </a:lnTo>
                  <a:lnTo>
                    <a:pt x="590" y="36"/>
                  </a:lnTo>
                  <a:lnTo>
                    <a:pt x="584" y="36"/>
                  </a:lnTo>
                  <a:lnTo>
                    <a:pt x="582" y="36"/>
                  </a:lnTo>
                  <a:lnTo>
                    <a:pt x="580" y="34"/>
                  </a:lnTo>
                  <a:lnTo>
                    <a:pt x="586" y="30"/>
                  </a:lnTo>
                  <a:lnTo>
                    <a:pt x="564" y="38"/>
                  </a:lnTo>
                  <a:lnTo>
                    <a:pt x="550" y="40"/>
                  </a:lnTo>
                  <a:lnTo>
                    <a:pt x="540" y="42"/>
                  </a:lnTo>
                  <a:lnTo>
                    <a:pt x="536" y="42"/>
                  </a:lnTo>
                  <a:lnTo>
                    <a:pt x="532" y="42"/>
                  </a:lnTo>
                  <a:lnTo>
                    <a:pt x="528" y="40"/>
                  </a:lnTo>
                  <a:lnTo>
                    <a:pt x="536" y="34"/>
                  </a:lnTo>
                  <a:lnTo>
                    <a:pt x="544" y="30"/>
                  </a:lnTo>
                  <a:lnTo>
                    <a:pt x="552" y="26"/>
                  </a:lnTo>
                  <a:lnTo>
                    <a:pt x="562" y="22"/>
                  </a:lnTo>
                  <a:lnTo>
                    <a:pt x="550" y="20"/>
                  </a:lnTo>
                  <a:lnTo>
                    <a:pt x="540" y="16"/>
                  </a:lnTo>
                  <a:lnTo>
                    <a:pt x="540" y="18"/>
                  </a:lnTo>
                  <a:lnTo>
                    <a:pt x="534" y="16"/>
                  </a:lnTo>
                  <a:lnTo>
                    <a:pt x="528" y="14"/>
                  </a:lnTo>
                  <a:lnTo>
                    <a:pt x="522" y="14"/>
                  </a:lnTo>
                  <a:lnTo>
                    <a:pt x="516" y="12"/>
                  </a:lnTo>
                  <a:lnTo>
                    <a:pt x="510" y="10"/>
                  </a:lnTo>
                  <a:lnTo>
                    <a:pt x="506" y="6"/>
                  </a:lnTo>
                  <a:lnTo>
                    <a:pt x="506" y="0"/>
                  </a:lnTo>
                  <a:lnTo>
                    <a:pt x="112" y="0"/>
                  </a:lnTo>
                  <a:lnTo>
                    <a:pt x="110" y="6"/>
                  </a:lnTo>
                  <a:lnTo>
                    <a:pt x="106" y="14"/>
                  </a:lnTo>
                  <a:lnTo>
                    <a:pt x="104" y="22"/>
                  </a:lnTo>
                  <a:lnTo>
                    <a:pt x="100" y="24"/>
                  </a:lnTo>
                  <a:lnTo>
                    <a:pt x="96" y="26"/>
                  </a:lnTo>
                  <a:lnTo>
                    <a:pt x="94" y="22"/>
                  </a:lnTo>
                  <a:lnTo>
                    <a:pt x="92" y="20"/>
                  </a:lnTo>
                  <a:lnTo>
                    <a:pt x="82" y="16"/>
                  </a:lnTo>
                  <a:lnTo>
                    <a:pt x="78" y="26"/>
                  </a:lnTo>
                  <a:lnTo>
                    <a:pt x="64" y="52"/>
                  </a:lnTo>
                  <a:lnTo>
                    <a:pt x="48" y="80"/>
                  </a:lnTo>
                  <a:lnTo>
                    <a:pt x="40" y="90"/>
                  </a:lnTo>
                  <a:lnTo>
                    <a:pt x="32" y="98"/>
                  </a:lnTo>
                  <a:lnTo>
                    <a:pt x="26" y="106"/>
                  </a:lnTo>
                  <a:lnTo>
                    <a:pt x="20" y="114"/>
                  </a:lnTo>
                  <a:lnTo>
                    <a:pt x="14" y="126"/>
                  </a:lnTo>
                  <a:lnTo>
                    <a:pt x="12" y="136"/>
                  </a:lnTo>
                  <a:lnTo>
                    <a:pt x="8" y="146"/>
                  </a:lnTo>
                  <a:lnTo>
                    <a:pt x="2" y="158"/>
                  </a:lnTo>
                  <a:lnTo>
                    <a:pt x="2" y="162"/>
                  </a:lnTo>
                  <a:lnTo>
                    <a:pt x="2" y="166"/>
                  </a:lnTo>
                  <a:lnTo>
                    <a:pt x="2" y="170"/>
                  </a:lnTo>
                  <a:lnTo>
                    <a:pt x="0" y="172"/>
                  </a:lnTo>
                  <a:lnTo>
                    <a:pt x="0" y="174"/>
                  </a:lnTo>
                  <a:lnTo>
                    <a:pt x="0" y="178"/>
                  </a:lnTo>
                  <a:lnTo>
                    <a:pt x="2" y="190"/>
                  </a:lnTo>
                  <a:lnTo>
                    <a:pt x="4" y="198"/>
                  </a:lnTo>
                  <a:lnTo>
                    <a:pt x="6" y="196"/>
                  </a:lnTo>
                  <a:lnTo>
                    <a:pt x="10" y="194"/>
                  </a:lnTo>
                  <a:lnTo>
                    <a:pt x="18" y="196"/>
                  </a:lnTo>
                  <a:lnTo>
                    <a:pt x="10" y="196"/>
                  </a:lnTo>
                  <a:lnTo>
                    <a:pt x="8" y="198"/>
                  </a:lnTo>
                  <a:lnTo>
                    <a:pt x="6" y="200"/>
                  </a:lnTo>
                  <a:lnTo>
                    <a:pt x="8" y="204"/>
                  </a:lnTo>
                  <a:lnTo>
                    <a:pt x="4" y="202"/>
                  </a:lnTo>
                  <a:lnTo>
                    <a:pt x="2" y="206"/>
                  </a:lnTo>
                  <a:lnTo>
                    <a:pt x="4" y="214"/>
                  </a:lnTo>
                  <a:lnTo>
                    <a:pt x="4" y="216"/>
                  </a:lnTo>
                  <a:lnTo>
                    <a:pt x="6" y="216"/>
                  </a:lnTo>
                  <a:lnTo>
                    <a:pt x="6" y="220"/>
                  </a:lnTo>
                  <a:lnTo>
                    <a:pt x="6" y="222"/>
                  </a:lnTo>
                  <a:lnTo>
                    <a:pt x="4" y="2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 name="Freeform 50"/>
            <p:cNvSpPr>
              <a:spLocks noChangeAspect="1"/>
            </p:cNvSpPr>
            <p:nvPr/>
          </p:nvSpPr>
          <p:spPr bwMode="gray">
            <a:xfrm>
              <a:off x="385" y="1295"/>
              <a:ext cx="586" cy="284"/>
            </a:xfrm>
            <a:custGeom>
              <a:avLst/>
              <a:gdLst>
                <a:gd name="T0" fmla="*/ 376 w 574"/>
                <a:gd name="T1" fmla="*/ 184 h 278"/>
                <a:gd name="T2" fmla="*/ 350 w 574"/>
                <a:gd name="T3" fmla="*/ 176 h 278"/>
                <a:gd name="T4" fmla="*/ 338 w 574"/>
                <a:gd name="T5" fmla="*/ 168 h 278"/>
                <a:gd name="T6" fmla="*/ 308 w 574"/>
                <a:gd name="T7" fmla="*/ 184 h 278"/>
                <a:gd name="T8" fmla="*/ 282 w 574"/>
                <a:gd name="T9" fmla="*/ 192 h 278"/>
                <a:gd name="T10" fmla="*/ 262 w 574"/>
                <a:gd name="T11" fmla="*/ 194 h 278"/>
                <a:gd name="T12" fmla="*/ 286 w 574"/>
                <a:gd name="T13" fmla="*/ 178 h 278"/>
                <a:gd name="T14" fmla="*/ 282 w 574"/>
                <a:gd name="T15" fmla="*/ 174 h 278"/>
                <a:gd name="T16" fmla="*/ 246 w 574"/>
                <a:gd name="T17" fmla="*/ 192 h 278"/>
                <a:gd name="T18" fmla="*/ 230 w 574"/>
                <a:gd name="T19" fmla="*/ 202 h 278"/>
                <a:gd name="T20" fmla="*/ 206 w 574"/>
                <a:gd name="T21" fmla="*/ 214 h 278"/>
                <a:gd name="T22" fmla="*/ 172 w 574"/>
                <a:gd name="T23" fmla="*/ 224 h 278"/>
                <a:gd name="T24" fmla="*/ 154 w 574"/>
                <a:gd name="T25" fmla="*/ 234 h 278"/>
                <a:gd name="T26" fmla="*/ 86 w 574"/>
                <a:gd name="T27" fmla="*/ 258 h 278"/>
                <a:gd name="T28" fmla="*/ 62 w 574"/>
                <a:gd name="T29" fmla="*/ 262 h 278"/>
                <a:gd name="T30" fmla="*/ 48 w 574"/>
                <a:gd name="T31" fmla="*/ 264 h 278"/>
                <a:gd name="T32" fmla="*/ 14 w 574"/>
                <a:gd name="T33" fmla="*/ 278 h 278"/>
                <a:gd name="T34" fmla="*/ 14 w 574"/>
                <a:gd name="T35" fmla="*/ 270 h 278"/>
                <a:gd name="T36" fmla="*/ 76 w 574"/>
                <a:gd name="T37" fmla="*/ 256 h 278"/>
                <a:gd name="T38" fmla="*/ 90 w 574"/>
                <a:gd name="T39" fmla="*/ 248 h 278"/>
                <a:gd name="T40" fmla="*/ 120 w 574"/>
                <a:gd name="T41" fmla="*/ 236 h 278"/>
                <a:gd name="T42" fmla="*/ 164 w 574"/>
                <a:gd name="T43" fmla="*/ 206 h 278"/>
                <a:gd name="T44" fmla="*/ 146 w 574"/>
                <a:gd name="T45" fmla="*/ 210 h 278"/>
                <a:gd name="T46" fmla="*/ 140 w 574"/>
                <a:gd name="T47" fmla="*/ 202 h 278"/>
                <a:gd name="T48" fmla="*/ 124 w 574"/>
                <a:gd name="T49" fmla="*/ 208 h 278"/>
                <a:gd name="T50" fmla="*/ 126 w 574"/>
                <a:gd name="T51" fmla="*/ 198 h 278"/>
                <a:gd name="T52" fmla="*/ 132 w 574"/>
                <a:gd name="T53" fmla="*/ 186 h 278"/>
                <a:gd name="T54" fmla="*/ 116 w 574"/>
                <a:gd name="T55" fmla="*/ 186 h 278"/>
                <a:gd name="T56" fmla="*/ 110 w 574"/>
                <a:gd name="T57" fmla="*/ 160 h 278"/>
                <a:gd name="T58" fmla="*/ 166 w 574"/>
                <a:gd name="T59" fmla="*/ 132 h 278"/>
                <a:gd name="T60" fmla="*/ 224 w 574"/>
                <a:gd name="T61" fmla="*/ 122 h 278"/>
                <a:gd name="T62" fmla="*/ 246 w 574"/>
                <a:gd name="T63" fmla="*/ 104 h 278"/>
                <a:gd name="T64" fmla="*/ 220 w 574"/>
                <a:gd name="T65" fmla="*/ 112 h 278"/>
                <a:gd name="T66" fmla="*/ 186 w 574"/>
                <a:gd name="T67" fmla="*/ 102 h 278"/>
                <a:gd name="T68" fmla="*/ 252 w 574"/>
                <a:gd name="T69" fmla="*/ 72 h 278"/>
                <a:gd name="T70" fmla="*/ 258 w 574"/>
                <a:gd name="T71" fmla="*/ 82 h 278"/>
                <a:gd name="T72" fmla="*/ 272 w 574"/>
                <a:gd name="T73" fmla="*/ 80 h 278"/>
                <a:gd name="T74" fmla="*/ 270 w 574"/>
                <a:gd name="T75" fmla="*/ 70 h 278"/>
                <a:gd name="T76" fmla="*/ 268 w 574"/>
                <a:gd name="T77" fmla="*/ 60 h 278"/>
                <a:gd name="T78" fmla="*/ 266 w 574"/>
                <a:gd name="T79" fmla="*/ 46 h 278"/>
                <a:gd name="T80" fmla="*/ 296 w 574"/>
                <a:gd name="T81" fmla="*/ 40 h 278"/>
                <a:gd name="T82" fmla="*/ 324 w 574"/>
                <a:gd name="T83" fmla="*/ 28 h 278"/>
                <a:gd name="T84" fmla="*/ 384 w 574"/>
                <a:gd name="T85" fmla="*/ 10 h 278"/>
                <a:gd name="T86" fmla="*/ 444 w 574"/>
                <a:gd name="T87" fmla="*/ 2 h 278"/>
                <a:gd name="T88" fmla="*/ 472 w 574"/>
                <a:gd name="T89" fmla="*/ 6 h 278"/>
                <a:gd name="T90" fmla="*/ 510 w 574"/>
                <a:gd name="T91" fmla="*/ 12 h 278"/>
                <a:gd name="T92" fmla="*/ 534 w 574"/>
                <a:gd name="T93" fmla="*/ 16 h 278"/>
                <a:gd name="T94" fmla="*/ 562 w 574"/>
                <a:gd name="T95" fmla="*/ 20 h 278"/>
                <a:gd name="T96" fmla="*/ 400 w 574"/>
                <a:gd name="T97" fmla="*/ 178 h 2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4" h="278">
                  <a:moveTo>
                    <a:pt x="400" y="178"/>
                  </a:moveTo>
                  <a:lnTo>
                    <a:pt x="388" y="182"/>
                  </a:lnTo>
                  <a:lnTo>
                    <a:pt x="376" y="184"/>
                  </a:lnTo>
                  <a:lnTo>
                    <a:pt x="366" y="182"/>
                  </a:lnTo>
                  <a:lnTo>
                    <a:pt x="356" y="180"/>
                  </a:lnTo>
                  <a:lnTo>
                    <a:pt x="350" y="176"/>
                  </a:lnTo>
                  <a:lnTo>
                    <a:pt x="348" y="172"/>
                  </a:lnTo>
                  <a:lnTo>
                    <a:pt x="346" y="168"/>
                  </a:lnTo>
                  <a:lnTo>
                    <a:pt x="338" y="168"/>
                  </a:lnTo>
                  <a:lnTo>
                    <a:pt x="324" y="178"/>
                  </a:lnTo>
                  <a:lnTo>
                    <a:pt x="318" y="182"/>
                  </a:lnTo>
                  <a:lnTo>
                    <a:pt x="308" y="184"/>
                  </a:lnTo>
                  <a:lnTo>
                    <a:pt x="300" y="184"/>
                  </a:lnTo>
                  <a:lnTo>
                    <a:pt x="290" y="188"/>
                  </a:lnTo>
                  <a:lnTo>
                    <a:pt x="282" y="192"/>
                  </a:lnTo>
                  <a:lnTo>
                    <a:pt x="272" y="200"/>
                  </a:lnTo>
                  <a:lnTo>
                    <a:pt x="258" y="200"/>
                  </a:lnTo>
                  <a:lnTo>
                    <a:pt x="262" y="194"/>
                  </a:lnTo>
                  <a:lnTo>
                    <a:pt x="266" y="190"/>
                  </a:lnTo>
                  <a:lnTo>
                    <a:pt x="276" y="182"/>
                  </a:lnTo>
                  <a:lnTo>
                    <a:pt x="286" y="178"/>
                  </a:lnTo>
                  <a:lnTo>
                    <a:pt x="298" y="170"/>
                  </a:lnTo>
                  <a:lnTo>
                    <a:pt x="290" y="170"/>
                  </a:lnTo>
                  <a:lnTo>
                    <a:pt x="282" y="174"/>
                  </a:lnTo>
                  <a:lnTo>
                    <a:pt x="268" y="180"/>
                  </a:lnTo>
                  <a:lnTo>
                    <a:pt x="252" y="190"/>
                  </a:lnTo>
                  <a:lnTo>
                    <a:pt x="246" y="192"/>
                  </a:lnTo>
                  <a:lnTo>
                    <a:pt x="240" y="194"/>
                  </a:lnTo>
                  <a:lnTo>
                    <a:pt x="234" y="196"/>
                  </a:lnTo>
                  <a:lnTo>
                    <a:pt x="230" y="202"/>
                  </a:lnTo>
                  <a:lnTo>
                    <a:pt x="224" y="206"/>
                  </a:lnTo>
                  <a:lnTo>
                    <a:pt x="218" y="210"/>
                  </a:lnTo>
                  <a:lnTo>
                    <a:pt x="206" y="214"/>
                  </a:lnTo>
                  <a:lnTo>
                    <a:pt x="194" y="218"/>
                  </a:lnTo>
                  <a:lnTo>
                    <a:pt x="184" y="220"/>
                  </a:lnTo>
                  <a:lnTo>
                    <a:pt x="172" y="224"/>
                  </a:lnTo>
                  <a:lnTo>
                    <a:pt x="164" y="230"/>
                  </a:lnTo>
                  <a:lnTo>
                    <a:pt x="160" y="234"/>
                  </a:lnTo>
                  <a:lnTo>
                    <a:pt x="154" y="234"/>
                  </a:lnTo>
                  <a:lnTo>
                    <a:pt x="132" y="240"/>
                  </a:lnTo>
                  <a:lnTo>
                    <a:pt x="110" y="248"/>
                  </a:lnTo>
                  <a:lnTo>
                    <a:pt x="86" y="258"/>
                  </a:lnTo>
                  <a:lnTo>
                    <a:pt x="64" y="266"/>
                  </a:lnTo>
                  <a:lnTo>
                    <a:pt x="64" y="264"/>
                  </a:lnTo>
                  <a:lnTo>
                    <a:pt x="62" y="262"/>
                  </a:lnTo>
                  <a:lnTo>
                    <a:pt x="60" y="262"/>
                  </a:lnTo>
                  <a:lnTo>
                    <a:pt x="54" y="262"/>
                  </a:lnTo>
                  <a:lnTo>
                    <a:pt x="48" y="264"/>
                  </a:lnTo>
                  <a:lnTo>
                    <a:pt x="34" y="270"/>
                  </a:lnTo>
                  <a:lnTo>
                    <a:pt x="22" y="276"/>
                  </a:lnTo>
                  <a:lnTo>
                    <a:pt x="14" y="278"/>
                  </a:lnTo>
                  <a:lnTo>
                    <a:pt x="8" y="278"/>
                  </a:lnTo>
                  <a:lnTo>
                    <a:pt x="0" y="278"/>
                  </a:lnTo>
                  <a:lnTo>
                    <a:pt x="14" y="270"/>
                  </a:lnTo>
                  <a:lnTo>
                    <a:pt x="36" y="262"/>
                  </a:lnTo>
                  <a:lnTo>
                    <a:pt x="58" y="258"/>
                  </a:lnTo>
                  <a:lnTo>
                    <a:pt x="76" y="256"/>
                  </a:lnTo>
                  <a:lnTo>
                    <a:pt x="82" y="256"/>
                  </a:lnTo>
                  <a:lnTo>
                    <a:pt x="84" y="254"/>
                  </a:lnTo>
                  <a:lnTo>
                    <a:pt x="90" y="248"/>
                  </a:lnTo>
                  <a:lnTo>
                    <a:pt x="96" y="244"/>
                  </a:lnTo>
                  <a:lnTo>
                    <a:pt x="102" y="242"/>
                  </a:lnTo>
                  <a:lnTo>
                    <a:pt x="120" y="236"/>
                  </a:lnTo>
                  <a:lnTo>
                    <a:pt x="136" y="232"/>
                  </a:lnTo>
                  <a:lnTo>
                    <a:pt x="166" y="210"/>
                  </a:lnTo>
                  <a:lnTo>
                    <a:pt x="164" y="206"/>
                  </a:lnTo>
                  <a:lnTo>
                    <a:pt x="162" y="204"/>
                  </a:lnTo>
                  <a:lnTo>
                    <a:pt x="154" y="210"/>
                  </a:lnTo>
                  <a:lnTo>
                    <a:pt x="146" y="210"/>
                  </a:lnTo>
                  <a:lnTo>
                    <a:pt x="146" y="204"/>
                  </a:lnTo>
                  <a:lnTo>
                    <a:pt x="144" y="202"/>
                  </a:lnTo>
                  <a:lnTo>
                    <a:pt x="140" y="202"/>
                  </a:lnTo>
                  <a:lnTo>
                    <a:pt x="136" y="202"/>
                  </a:lnTo>
                  <a:lnTo>
                    <a:pt x="132" y="204"/>
                  </a:lnTo>
                  <a:lnTo>
                    <a:pt x="124" y="208"/>
                  </a:lnTo>
                  <a:lnTo>
                    <a:pt x="112" y="208"/>
                  </a:lnTo>
                  <a:lnTo>
                    <a:pt x="118" y="204"/>
                  </a:lnTo>
                  <a:lnTo>
                    <a:pt x="126" y="198"/>
                  </a:lnTo>
                  <a:lnTo>
                    <a:pt x="132" y="192"/>
                  </a:lnTo>
                  <a:lnTo>
                    <a:pt x="136" y="186"/>
                  </a:lnTo>
                  <a:lnTo>
                    <a:pt x="132" y="186"/>
                  </a:lnTo>
                  <a:lnTo>
                    <a:pt x="128" y="186"/>
                  </a:lnTo>
                  <a:lnTo>
                    <a:pt x="120" y="186"/>
                  </a:lnTo>
                  <a:lnTo>
                    <a:pt x="116" y="186"/>
                  </a:lnTo>
                  <a:lnTo>
                    <a:pt x="112" y="184"/>
                  </a:lnTo>
                  <a:lnTo>
                    <a:pt x="110" y="178"/>
                  </a:lnTo>
                  <a:lnTo>
                    <a:pt x="110" y="160"/>
                  </a:lnTo>
                  <a:lnTo>
                    <a:pt x="152" y="128"/>
                  </a:lnTo>
                  <a:lnTo>
                    <a:pt x="158" y="130"/>
                  </a:lnTo>
                  <a:lnTo>
                    <a:pt x="166" y="132"/>
                  </a:lnTo>
                  <a:lnTo>
                    <a:pt x="190" y="130"/>
                  </a:lnTo>
                  <a:lnTo>
                    <a:pt x="214" y="124"/>
                  </a:lnTo>
                  <a:lnTo>
                    <a:pt x="224" y="122"/>
                  </a:lnTo>
                  <a:lnTo>
                    <a:pt x="236" y="116"/>
                  </a:lnTo>
                  <a:lnTo>
                    <a:pt x="244" y="110"/>
                  </a:lnTo>
                  <a:lnTo>
                    <a:pt x="246" y="104"/>
                  </a:lnTo>
                  <a:lnTo>
                    <a:pt x="234" y="108"/>
                  </a:lnTo>
                  <a:lnTo>
                    <a:pt x="228" y="110"/>
                  </a:lnTo>
                  <a:lnTo>
                    <a:pt x="220" y="112"/>
                  </a:lnTo>
                  <a:lnTo>
                    <a:pt x="212" y="110"/>
                  </a:lnTo>
                  <a:lnTo>
                    <a:pt x="202" y="108"/>
                  </a:lnTo>
                  <a:lnTo>
                    <a:pt x="186" y="102"/>
                  </a:lnTo>
                  <a:lnTo>
                    <a:pt x="234" y="70"/>
                  </a:lnTo>
                  <a:lnTo>
                    <a:pt x="242" y="70"/>
                  </a:lnTo>
                  <a:lnTo>
                    <a:pt x="252" y="72"/>
                  </a:lnTo>
                  <a:lnTo>
                    <a:pt x="252" y="78"/>
                  </a:lnTo>
                  <a:lnTo>
                    <a:pt x="254" y="80"/>
                  </a:lnTo>
                  <a:lnTo>
                    <a:pt x="258" y="82"/>
                  </a:lnTo>
                  <a:lnTo>
                    <a:pt x="264" y="82"/>
                  </a:lnTo>
                  <a:lnTo>
                    <a:pt x="268" y="82"/>
                  </a:lnTo>
                  <a:lnTo>
                    <a:pt x="272" y="80"/>
                  </a:lnTo>
                  <a:lnTo>
                    <a:pt x="272" y="76"/>
                  </a:lnTo>
                  <a:lnTo>
                    <a:pt x="274" y="70"/>
                  </a:lnTo>
                  <a:lnTo>
                    <a:pt x="270" y="70"/>
                  </a:lnTo>
                  <a:lnTo>
                    <a:pt x="268" y="68"/>
                  </a:lnTo>
                  <a:lnTo>
                    <a:pt x="268" y="66"/>
                  </a:lnTo>
                  <a:lnTo>
                    <a:pt x="268" y="60"/>
                  </a:lnTo>
                  <a:lnTo>
                    <a:pt x="266" y="58"/>
                  </a:lnTo>
                  <a:lnTo>
                    <a:pt x="266" y="54"/>
                  </a:lnTo>
                  <a:lnTo>
                    <a:pt x="266" y="46"/>
                  </a:lnTo>
                  <a:lnTo>
                    <a:pt x="280" y="36"/>
                  </a:lnTo>
                  <a:lnTo>
                    <a:pt x="288" y="38"/>
                  </a:lnTo>
                  <a:lnTo>
                    <a:pt x="296" y="40"/>
                  </a:lnTo>
                  <a:lnTo>
                    <a:pt x="306" y="38"/>
                  </a:lnTo>
                  <a:lnTo>
                    <a:pt x="318" y="32"/>
                  </a:lnTo>
                  <a:lnTo>
                    <a:pt x="324" y="28"/>
                  </a:lnTo>
                  <a:lnTo>
                    <a:pt x="332" y="22"/>
                  </a:lnTo>
                  <a:lnTo>
                    <a:pt x="356" y="14"/>
                  </a:lnTo>
                  <a:lnTo>
                    <a:pt x="384" y="10"/>
                  </a:lnTo>
                  <a:lnTo>
                    <a:pt x="410" y="4"/>
                  </a:lnTo>
                  <a:lnTo>
                    <a:pt x="436" y="0"/>
                  </a:lnTo>
                  <a:lnTo>
                    <a:pt x="444" y="2"/>
                  </a:lnTo>
                  <a:lnTo>
                    <a:pt x="452" y="4"/>
                  </a:lnTo>
                  <a:lnTo>
                    <a:pt x="462" y="6"/>
                  </a:lnTo>
                  <a:lnTo>
                    <a:pt x="472" y="6"/>
                  </a:lnTo>
                  <a:lnTo>
                    <a:pt x="474" y="12"/>
                  </a:lnTo>
                  <a:lnTo>
                    <a:pt x="476" y="12"/>
                  </a:lnTo>
                  <a:lnTo>
                    <a:pt x="510" y="12"/>
                  </a:lnTo>
                  <a:lnTo>
                    <a:pt x="516" y="14"/>
                  </a:lnTo>
                  <a:lnTo>
                    <a:pt x="520" y="16"/>
                  </a:lnTo>
                  <a:lnTo>
                    <a:pt x="534" y="16"/>
                  </a:lnTo>
                  <a:lnTo>
                    <a:pt x="548" y="16"/>
                  </a:lnTo>
                  <a:lnTo>
                    <a:pt x="554" y="18"/>
                  </a:lnTo>
                  <a:lnTo>
                    <a:pt x="562" y="20"/>
                  </a:lnTo>
                  <a:lnTo>
                    <a:pt x="574" y="20"/>
                  </a:lnTo>
                  <a:lnTo>
                    <a:pt x="402" y="178"/>
                  </a:lnTo>
                  <a:lnTo>
                    <a:pt x="400" y="1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nvGrpSpPr>
            <p:cNvPr id="12" name="Group 51"/>
            <p:cNvGrpSpPr>
              <a:grpSpLocks noChangeAspect="1"/>
            </p:cNvGrpSpPr>
            <p:nvPr/>
          </p:nvGrpSpPr>
          <p:grpSpPr bwMode="auto">
            <a:xfrm>
              <a:off x="818" y="1980"/>
              <a:ext cx="768" cy="476"/>
              <a:chOff x="903" y="1540"/>
              <a:chExt cx="752" cy="466"/>
            </a:xfrm>
            <a:grpFill/>
          </p:grpSpPr>
          <p:sp>
            <p:nvSpPr>
              <p:cNvPr id="222" name="Freeform 52"/>
              <p:cNvSpPr>
                <a:spLocks noChangeAspect="1"/>
              </p:cNvSpPr>
              <p:nvPr/>
            </p:nvSpPr>
            <p:spPr bwMode="gray">
              <a:xfrm>
                <a:off x="903" y="1540"/>
                <a:ext cx="428" cy="336"/>
              </a:xfrm>
              <a:custGeom>
                <a:avLst/>
                <a:gdLst>
                  <a:gd name="T0" fmla="*/ 410 w 428"/>
                  <a:gd name="T1" fmla="*/ 250 h 336"/>
                  <a:gd name="T2" fmla="*/ 428 w 428"/>
                  <a:gd name="T3" fmla="*/ 210 h 336"/>
                  <a:gd name="T4" fmla="*/ 410 w 428"/>
                  <a:gd name="T5" fmla="*/ 202 h 336"/>
                  <a:gd name="T6" fmla="*/ 368 w 428"/>
                  <a:gd name="T7" fmla="*/ 216 h 336"/>
                  <a:gd name="T8" fmla="*/ 346 w 428"/>
                  <a:gd name="T9" fmla="*/ 254 h 336"/>
                  <a:gd name="T10" fmla="*/ 298 w 428"/>
                  <a:gd name="T11" fmla="*/ 264 h 336"/>
                  <a:gd name="T12" fmla="*/ 266 w 428"/>
                  <a:gd name="T13" fmla="*/ 238 h 336"/>
                  <a:gd name="T14" fmla="*/ 256 w 428"/>
                  <a:gd name="T15" fmla="*/ 194 h 336"/>
                  <a:gd name="T16" fmla="*/ 276 w 428"/>
                  <a:gd name="T17" fmla="*/ 128 h 336"/>
                  <a:gd name="T18" fmla="*/ 242 w 428"/>
                  <a:gd name="T19" fmla="*/ 110 h 336"/>
                  <a:gd name="T20" fmla="*/ 230 w 428"/>
                  <a:gd name="T21" fmla="*/ 60 h 336"/>
                  <a:gd name="T22" fmla="*/ 208 w 428"/>
                  <a:gd name="T23" fmla="*/ 56 h 336"/>
                  <a:gd name="T24" fmla="*/ 188 w 428"/>
                  <a:gd name="T25" fmla="*/ 68 h 336"/>
                  <a:gd name="T26" fmla="*/ 174 w 428"/>
                  <a:gd name="T27" fmla="*/ 38 h 336"/>
                  <a:gd name="T28" fmla="*/ 158 w 428"/>
                  <a:gd name="T29" fmla="*/ 18 h 336"/>
                  <a:gd name="T30" fmla="*/ 128 w 428"/>
                  <a:gd name="T31" fmla="*/ 28 h 336"/>
                  <a:gd name="T32" fmla="*/ 20 w 428"/>
                  <a:gd name="T33" fmla="*/ 0 h 336"/>
                  <a:gd name="T34" fmla="*/ 2 w 428"/>
                  <a:gd name="T35" fmla="*/ 14 h 336"/>
                  <a:gd name="T36" fmla="*/ 4 w 428"/>
                  <a:gd name="T37" fmla="*/ 48 h 336"/>
                  <a:gd name="T38" fmla="*/ 20 w 428"/>
                  <a:gd name="T39" fmla="*/ 70 h 336"/>
                  <a:gd name="T40" fmla="*/ 14 w 428"/>
                  <a:gd name="T41" fmla="*/ 84 h 336"/>
                  <a:gd name="T42" fmla="*/ 12 w 428"/>
                  <a:gd name="T43" fmla="*/ 102 h 336"/>
                  <a:gd name="T44" fmla="*/ 34 w 428"/>
                  <a:gd name="T45" fmla="*/ 118 h 336"/>
                  <a:gd name="T46" fmla="*/ 40 w 428"/>
                  <a:gd name="T47" fmla="*/ 134 h 336"/>
                  <a:gd name="T48" fmla="*/ 38 w 428"/>
                  <a:gd name="T49" fmla="*/ 148 h 336"/>
                  <a:gd name="T50" fmla="*/ 54 w 428"/>
                  <a:gd name="T51" fmla="*/ 164 h 336"/>
                  <a:gd name="T52" fmla="*/ 74 w 428"/>
                  <a:gd name="T53" fmla="*/ 176 h 336"/>
                  <a:gd name="T54" fmla="*/ 66 w 428"/>
                  <a:gd name="T55" fmla="*/ 152 h 336"/>
                  <a:gd name="T56" fmla="*/ 56 w 428"/>
                  <a:gd name="T57" fmla="*/ 128 h 336"/>
                  <a:gd name="T58" fmla="*/ 46 w 428"/>
                  <a:gd name="T59" fmla="*/ 104 h 336"/>
                  <a:gd name="T60" fmla="*/ 36 w 428"/>
                  <a:gd name="T61" fmla="*/ 62 h 336"/>
                  <a:gd name="T62" fmla="*/ 30 w 428"/>
                  <a:gd name="T63" fmla="*/ 56 h 336"/>
                  <a:gd name="T64" fmla="*/ 30 w 428"/>
                  <a:gd name="T65" fmla="*/ 24 h 336"/>
                  <a:gd name="T66" fmla="*/ 42 w 428"/>
                  <a:gd name="T67" fmla="*/ 24 h 336"/>
                  <a:gd name="T68" fmla="*/ 54 w 428"/>
                  <a:gd name="T69" fmla="*/ 56 h 336"/>
                  <a:gd name="T70" fmla="*/ 50 w 428"/>
                  <a:gd name="T71" fmla="*/ 72 h 336"/>
                  <a:gd name="T72" fmla="*/ 62 w 428"/>
                  <a:gd name="T73" fmla="*/ 84 h 336"/>
                  <a:gd name="T74" fmla="*/ 76 w 428"/>
                  <a:gd name="T75" fmla="*/ 106 h 336"/>
                  <a:gd name="T76" fmla="*/ 88 w 428"/>
                  <a:gd name="T77" fmla="*/ 116 h 336"/>
                  <a:gd name="T78" fmla="*/ 92 w 428"/>
                  <a:gd name="T79" fmla="*/ 140 h 336"/>
                  <a:gd name="T80" fmla="*/ 122 w 428"/>
                  <a:gd name="T81" fmla="*/ 178 h 336"/>
                  <a:gd name="T82" fmla="*/ 132 w 428"/>
                  <a:gd name="T83" fmla="*/ 210 h 336"/>
                  <a:gd name="T84" fmla="*/ 128 w 428"/>
                  <a:gd name="T85" fmla="*/ 226 h 336"/>
                  <a:gd name="T86" fmla="*/ 130 w 428"/>
                  <a:gd name="T87" fmla="*/ 244 h 336"/>
                  <a:gd name="T88" fmla="*/ 154 w 428"/>
                  <a:gd name="T89" fmla="*/ 266 h 336"/>
                  <a:gd name="T90" fmla="*/ 178 w 428"/>
                  <a:gd name="T91" fmla="*/ 274 h 336"/>
                  <a:gd name="T92" fmla="*/ 218 w 428"/>
                  <a:gd name="T93" fmla="*/ 300 h 336"/>
                  <a:gd name="T94" fmla="*/ 260 w 428"/>
                  <a:gd name="T95" fmla="*/ 314 h 336"/>
                  <a:gd name="T96" fmla="*/ 286 w 428"/>
                  <a:gd name="T97" fmla="*/ 302 h 336"/>
                  <a:gd name="T98" fmla="*/ 314 w 428"/>
                  <a:gd name="T99" fmla="*/ 320 h 336"/>
                  <a:gd name="T100" fmla="*/ 330 w 428"/>
                  <a:gd name="T101" fmla="*/ 318 h 336"/>
                  <a:gd name="T102" fmla="*/ 352 w 428"/>
                  <a:gd name="T103" fmla="*/ 302 h 336"/>
                  <a:gd name="T104" fmla="*/ 348 w 428"/>
                  <a:gd name="T105" fmla="*/ 284 h 336"/>
                  <a:gd name="T106" fmla="*/ 384 w 428"/>
                  <a:gd name="T107" fmla="*/ 278 h 336"/>
                  <a:gd name="T108" fmla="*/ 392 w 428"/>
                  <a:gd name="T109" fmla="*/ 268 h 336"/>
                  <a:gd name="T110" fmla="*/ 400 w 428"/>
                  <a:gd name="T111" fmla="*/ 274 h 3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28" h="336">
                    <a:moveTo>
                      <a:pt x="400" y="274"/>
                    </a:moveTo>
                    <a:lnTo>
                      <a:pt x="402" y="270"/>
                    </a:lnTo>
                    <a:lnTo>
                      <a:pt x="408" y="260"/>
                    </a:lnTo>
                    <a:lnTo>
                      <a:pt x="410" y="250"/>
                    </a:lnTo>
                    <a:lnTo>
                      <a:pt x="416" y="234"/>
                    </a:lnTo>
                    <a:lnTo>
                      <a:pt x="418" y="228"/>
                    </a:lnTo>
                    <a:lnTo>
                      <a:pt x="422" y="222"/>
                    </a:lnTo>
                    <a:lnTo>
                      <a:pt x="428" y="210"/>
                    </a:lnTo>
                    <a:lnTo>
                      <a:pt x="426" y="206"/>
                    </a:lnTo>
                    <a:lnTo>
                      <a:pt x="426" y="202"/>
                    </a:lnTo>
                    <a:lnTo>
                      <a:pt x="422" y="202"/>
                    </a:lnTo>
                    <a:lnTo>
                      <a:pt x="410" y="202"/>
                    </a:lnTo>
                    <a:lnTo>
                      <a:pt x="394" y="204"/>
                    </a:lnTo>
                    <a:lnTo>
                      <a:pt x="378" y="208"/>
                    </a:lnTo>
                    <a:lnTo>
                      <a:pt x="372" y="212"/>
                    </a:lnTo>
                    <a:lnTo>
                      <a:pt x="368" y="216"/>
                    </a:lnTo>
                    <a:lnTo>
                      <a:pt x="364" y="224"/>
                    </a:lnTo>
                    <a:lnTo>
                      <a:pt x="358" y="234"/>
                    </a:lnTo>
                    <a:lnTo>
                      <a:pt x="352" y="246"/>
                    </a:lnTo>
                    <a:lnTo>
                      <a:pt x="346" y="254"/>
                    </a:lnTo>
                    <a:lnTo>
                      <a:pt x="334" y="256"/>
                    </a:lnTo>
                    <a:lnTo>
                      <a:pt x="320" y="260"/>
                    </a:lnTo>
                    <a:lnTo>
                      <a:pt x="310" y="262"/>
                    </a:lnTo>
                    <a:lnTo>
                      <a:pt x="298" y="264"/>
                    </a:lnTo>
                    <a:lnTo>
                      <a:pt x="288" y="262"/>
                    </a:lnTo>
                    <a:lnTo>
                      <a:pt x="280" y="256"/>
                    </a:lnTo>
                    <a:lnTo>
                      <a:pt x="272" y="248"/>
                    </a:lnTo>
                    <a:lnTo>
                      <a:pt x="266" y="238"/>
                    </a:lnTo>
                    <a:lnTo>
                      <a:pt x="260" y="226"/>
                    </a:lnTo>
                    <a:lnTo>
                      <a:pt x="258" y="216"/>
                    </a:lnTo>
                    <a:lnTo>
                      <a:pt x="256" y="204"/>
                    </a:lnTo>
                    <a:lnTo>
                      <a:pt x="256" y="194"/>
                    </a:lnTo>
                    <a:lnTo>
                      <a:pt x="258" y="178"/>
                    </a:lnTo>
                    <a:lnTo>
                      <a:pt x="260" y="160"/>
                    </a:lnTo>
                    <a:lnTo>
                      <a:pt x="268" y="142"/>
                    </a:lnTo>
                    <a:lnTo>
                      <a:pt x="276" y="128"/>
                    </a:lnTo>
                    <a:lnTo>
                      <a:pt x="256" y="122"/>
                    </a:lnTo>
                    <a:lnTo>
                      <a:pt x="248" y="116"/>
                    </a:lnTo>
                    <a:lnTo>
                      <a:pt x="244" y="114"/>
                    </a:lnTo>
                    <a:lnTo>
                      <a:pt x="242" y="110"/>
                    </a:lnTo>
                    <a:lnTo>
                      <a:pt x="240" y="94"/>
                    </a:lnTo>
                    <a:lnTo>
                      <a:pt x="236" y="76"/>
                    </a:lnTo>
                    <a:lnTo>
                      <a:pt x="232" y="68"/>
                    </a:lnTo>
                    <a:lnTo>
                      <a:pt x="230" y="60"/>
                    </a:lnTo>
                    <a:lnTo>
                      <a:pt x="224" y="56"/>
                    </a:lnTo>
                    <a:lnTo>
                      <a:pt x="216" y="56"/>
                    </a:lnTo>
                    <a:lnTo>
                      <a:pt x="210" y="56"/>
                    </a:lnTo>
                    <a:lnTo>
                      <a:pt x="208" y="56"/>
                    </a:lnTo>
                    <a:lnTo>
                      <a:pt x="204" y="62"/>
                    </a:lnTo>
                    <a:lnTo>
                      <a:pt x="198" y="66"/>
                    </a:lnTo>
                    <a:lnTo>
                      <a:pt x="192" y="68"/>
                    </a:lnTo>
                    <a:lnTo>
                      <a:pt x="188" y="68"/>
                    </a:lnTo>
                    <a:lnTo>
                      <a:pt x="184" y="66"/>
                    </a:lnTo>
                    <a:lnTo>
                      <a:pt x="180" y="62"/>
                    </a:lnTo>
                    <a:lnTo>
                      <a:pt x="178" y="58"/>
                    </a:lnTo>
                    <a:lnTo>
                      <a:pt x="174" y="38"/>
                    </a:lnTo>
                    <a:lnTo>
                      <a:pt x="170" y="34"/>
                    </a:lnTo>
                    <a:lnTo>
                      <a:pt x="166" y="30"/>
                    </a:lnTo>
                    <a:lnTo>
                      <a:pt x="160" y="26"/>
                    </a:lnTo>
                    <a:lnTo>
                      <a:pt x="158" y="18"/>
                    </a:lnTo>
                    <a:lnTo>
                      <a:pt x="152" y="20"/>
                    </a:lnTo>
                    <a:lnTo>
                      <a:pt x="148" y="20"/>
                    </a:lnTo>
                    <a:lnTo>
                      <a:pt x="132" y="18"/>
                    </a:lnTo>
                    <a:lnTo>
                      <a:pt x="128" y="28"/>
                    </a:lnTo>
                    <a:lnTo>
                      <a:pt x="78" y="28"/>
                    </a:lnTo>
                    <a:lnTo>
                      <a:pt x="34" y="2"/>
                    </a:lnTo>
                    <a:lnTo>
                      <a:pt x="28" y="0"/>
                    </a:lnTo>
                    <a:lnTo>
                      <a:pt x="20" y="0"/>
                    </a:lnTo>
                    <a:lnTo>
                      <a:pt x="0" y="2"/>
                    </a:lnTo>
                    <a:lnTo>
                      <a:pt x="0" y="8"/>
                    </a:lnTo>
                    <a:lnTo>
                      <a:pt x="0" y="12"/>
                    </a:lnTo>
                    <a:lnTo>
                      <a:pt x="2" y="14"/>
                    </a:lnTo>
                    <a:lnTo>
                      <a:pt x="2" y="36"/>
                    </a:lnTo>
                    <a:lnTo>
                      <a:pt x="2" y="38"/>
                    </a:lnTo>
                    <a:lnTo>
                      <a:pt x="2" y="42"/>
                    </a:lnTo>
                    <a:lnTo>
                      <a:pt x="4" y="48"/>
                    </a:lnTo>
                    <a:lnTo>
                      <a:pt x="4" y="54"/>
                    </a:lnTo>
                    <a:lnTo>
                      <a:pt x="8" y="56"/>
                    </a:lnTo>
                    <a:lnTo>
                      <a:pt x="12" y="62"/>
                    </a:lnTo>
                    <a:lnTo>
                      <a:pt x="20" y="70"/>
                    </a:lnTo>
                    <a:lnTo>
                      <a:pt x="22" y="74"/>
                    </a:lnTo>
                    <a:lnTo>
                      <a:pt x="22" y="78"/>
                    </a:lnTo>
                    <a:lnTo>
                      <a:pt x="20" y="82"/>
                    </a:lnTo>
                    <a:lnTo>
                      <a:pt x="14" y="84"/>
                    </a:lnTo>
                    <a:lnTo>
                      <a:pt x="12" y="88"/>
                    </a:lnTo>
                    <a:lnTo>
                      <a:pt x="8" y="92"/>
                    </a:lnTo>
                    <a:lnTo>
                      <a:pt x="8" y="96"/>
                    </a:lnTo>
                    <a:lnTo>
                      <a:pt x="12" y="102"/>
                    </a:lnTo>
                    <a:lnTo>
                      <a:pt x="16" y="108"/>
                    </a:lnTo>
                    <a:lnTo>
                      <a:pt x="24" y="110"/>
                    </a:lnTo>
                    <a:lnTo>
                      <a:pt x="32" y="112"/>
                    </a:lnTo>
                    <a:lnTo>
                      <a:pt x="34" y="118"/>
                    </a:lnTo>
                    <a:lnTo>
                      <a:pt x="38" y="120"/>
                    </a:lnTo>
                    <a:lnTo>
                      <a:pt x="40" y="124"/>
                    </a:lnTo>
                    <a:lnTo>
                      <a:pt x="40" y="130"/>
                    </a:lnTo>
                    <a:lnTo>
                      <a:pt x="40" y="134"/>
                    </a:lnTo>
                    <a:lnTo>
                      <a:pt x="40" y="138"/>
                    </a:lnTo>
                    <a:lnTo>
                      <a:pt x="38" y="140"/>
                    </a:lnTo>
                    <a:lnTo>
                      <a:pt x="38" y="144"/>
                    </a:lnTo>
                    <a:lnTo>
                      <a:pt x="38" y="148"/>
                    </a:lnTo>
                    <a:lnTo>
                      <a:pt x="40" y="150"/>
                    </a:lnTo>
                    <a:lnTo>
                      <a:pt x="42" y="154"/>
                    </a:lnTo>
                    <a:lnTo>
                      <a:pt x="48" y="158"/>
                    </a:lnTo>
                    <a:lnTo>
                      <a:pt x="54" y="164"/>
                    </a:lnTo>
                    <a:lnTo>
                      <a:pt x="66" y="182"/>
                    </a:lnTo>
                    <a:lnTo>
                      <a:pt x="68" y="180"/>
                    </a:lnTo>
                    <a:lnTo>
                      <a:pt x="72" y="178"/>
                    </a:lnTo>
                    <a:lnTo>
                      <a:pt x="74" y="176"/>
                    </a:lnTo>
                    <a:lnTo>
                      <a:pt x="76" y="172"/>
                    </a:lnTo>
                    <a:lnTo>
                      <a:pt x="74" y="164"/>
                    </a:lnTo>
                    <a:lnTo>
                      <a:pt x="68" y="158"/>
                    </a:lnTo>
                    <a:lnTo>
                      <a:pt x="66" y="152"/>
                    </a:lnTo>
                    <a:lnTo>
                      <a:pt x="60" y="146"/>
                    </a:lnTo>
                    <a:lnTo>
                      <a:pt x="62" y="142"/>
                    </a:lnTo>
                    <a:lnTo>
                      <a:pt x="60" y="138"/>
                    </a:lnTo>
                    <a:lnTo>
                      <a:pt x="56" y="128"/>
                    </a:lnTo>
                    <a:lnTo>
                      <a:pt x="54" y="116"/>
                    </a:lnTo>
                    <a:lnTo>
                      <a:pt x="50" y="108"/>
                    </a:lnTo>
                    <a:lnTo>
                      <a:pt x="48" y="106"/>
                    </a:lnTo>
                    <a:lnTo>
                      <a:pt x="46" y="104"/>
                    </a:lnTo>
                    <a:lnTo>
                      <a:pt x="46" y="102"/>
                    </a:lnTo>
                    <a:lnTo>
                      <a:pt x="44" y="90"/>
                    </a:lnTo>
                    <a:lnTo>
                      <a:pt x="42" y="82"/>
                    </a:lnTo>
                    <a:lnTo>
                      <a:pt x="36" y="62"/>
                    </a:lnTo>
                    <a:lnTo>
                      <a:pt x="34" y="60"/>
                    </a:lnTo>
                    <a:lnTo>
                      <a:pt x="34" y="58"/>
                    </a:lnTo>
                    <a:lnTo>
                      <a:pt x="32" y="56"/>
                    </a:lnTo>
                    <a:lnTo>
                      <a:pt x="30" y="56"/>
                    </a:lnTo>
                    <a:lnTo>
                      <a:pt x="28" y="56"/>
                    </a:lnTo>
                    <a:lnTo>
                      <a:pt x="26" y="48"/>
                    </a:lnTo>
                    <a:lnTo>
                      <a:pt x="28" y="30"/>
                    </a:lnTo>
                    <a:lnTo>
                      <a:pt x="30" y="24"/>
                    </a:lnTo>
                    <a:lnTo>
                      <a:pt x="30" y="22"/>
                    </a:lnTo>
                    <a:lnTo>
                      <a:pt x="32" y="20"/>
                    </a:lnTo>
                    <a:lnTo>
                      <a:pt x="38" y="22"/>
                    </a:lnTo>
                    <a:lnTo>
                      <a:pt x="42" y="24"/>
                    </a:lnTo>
                    <a:lnTo>
                      <a:pt x="46" y="28"/>
                    </a:lnTo>
                    <a:lnTo>
                      <a:pt x="48" y="32"/>
                    </a:lnTo>
                    <a:lnTo>
                      <a:pt x="52" y="44"/>
                    </a:lnTo>
                    <a:lnTo>
                      <a:pt x="54" y="56"/>
                    </a:lnTo>
                    <a:lnTo>
                      <a:pt x="54" y="58"/>
                    </a:lnTo>
                    <a:lnTo>
                      <a:pt x="52" y="64"/>
                    </a:lnTo>
                    <a:lnTo>
                      <a:pt x="50" y="70"/>
                    </a:lnTo>
                    <a:lnTo>
                      <a:pt x="50" y="72"/>
                    </a:lnTo>
                    <a:lnTo>
                      <a:pt x="52" y="74"/>
                    </a:lnTo>
                    <a:lnTo>
                      <a:pt x="58" y="74"/>
                    </a:lnTo>
                    <a:lnTo>
                      <a:pt x="58" y="80"/>
                    </a:lnTo>
                    <a:lnTo>
                      <a:pt x="62" y="84"/>
                    </a:lnTo>
                    <a:lnTo>
                      <a:pt x="66" y="88"/>
                    </a:lnTo>
                    <a:lnTo>
                      <a:pt x="68" y="88"/>
                    </a:lnTo>
                    <a:lnTo>
                      <a:pt x="72" y="100"/>
                    </a:lnTo>
                    <a:lnTo>
                      <a:pt x="76" y="106"/>
                    </a:lnTo>
                    <a:lnTo>
                      <a:pt x="80" y="110"/>
                    </a:lnTo>
                    <a:lnTo>
                      <a:pt x="84" y="112"/>
                    </a:lnTo>
                    <a:lnTo>
                      <a:pt x="86" y="114"/>
                    </a:lnTo>
                    <a:lnTo>
                      <a:pt x="88" y="116"/>
                    </a:lnTo>
                    <a:lnTo>
                      <a:pt x="86" y="120"/>
                    </a:lnTo>
                    <a:lnTo>
                      <a:pt x="84" y="126"/>
                    </a:lnTo>
                    <a:lnTo>
                      <a:pt x="86" y="132"/>
                    </a:lnTo>
                    <a:lnTo>
                      <a:pt x="92" y="140"/>
                    </a:lnTo>
                    <a:lnTo>
                      <a:pt x="104" y="154"/>
                    </a:lnTo>
                    <a:lnTo>
                      <a:pt x="112" y="162"/>
                    </a:lnTo>
                    <a:lnTo>
                      <a:pt x="118" y="168"/>
                    </a:lnTo>
                    <a:lnTo>
                      <a:pt x="122" y="178"/>
                    </a:lnTo>
                    <a:lnTo>
                      <a:pt x="130" y="188"/>
                    </a:lnTo>
                    <a:lnTo>
                      <a:pt x="130" y="202"/>
                    </a:lnTo>
                    <a:lnTo>
                      <a:pt x="132" y="206"/>
                    </a:lnTo>
                    <a:lnTo>
                      <a:pt x="132" y="210"/>
                    </a:lnTo>
                    <a:lnTo>
                      <a:pt x="132" y="216"/>
                    </a:lnTo>
                    <a:lnTo>
                      <a:pt x="130" y="220"/>
                    </a:lnTo>
                    <a:lnTo>
                      <a:pt x="128" y="220"/>
                    </a:lnTo>
                    <a:lnTo>
                      <a:pt x="128" y="226"/>
                    </a:lnTo>
                    <a:lnTo>
                      <a:pt x="124" y="226"/>
                    </a:lnTo>
                    <a:lnTo>
                      <a:pt x="124" y="232"/>
                    </a:lnTo>
                    <a:lnTo>
                      <a:pt x="126" y="238"/>
                    </a:lnTo>
                    <a:lnTo>
                      <a:pt x="130" y="244"/>
                    </a:lnTo>
                    <a:lnTo>
                      <a:pt x="138" y="250"/>
                    </a:lnTo>
                    <a:lnTo>
                      <a:pt x="148" y="256"/>
                    </a:lnTo>
                    <a:lnTo>
                      <a:pt x="150" y="262"/>
                    </a:lnTo>
                    <a:lnTo>
                      <a:pt x="154" y="266"/>
                    </a:lnTo>
                    <a:lnTo>
                      <a:pt x="158" y="270"/>
                    </a:lnTo>
                    <a:lnTo>
                      <a:pt x="166" y="270"/>
                    </a:lnTo>
                    <a:lnTo>
                      <a:pt x="174" y="272"/>
                    </a:lnTo>
                    <a:lnTo>
                      <a:pt x="178" y="274"/>
                    </a:lnTo>
                    <a:lnTo>
                      <a:pt x="190" y="284"/>
                    </a:lnTo>
                    <a:lnTo>
                      <a:pt x="198" y="290"/>
                    </a:lnTo>
                    <a:lnTo>
                      <a:pt x="204" y="294"/>
                    </a:lnTo>
                    <a:lnTo>
                      <a:pt x="218" y="300"/>
                    </a:lnTo>
                    <a:lnTo>
                      <a:pt x="232" y="306"/>
                    </a:lnTo>
                    <a:lnTo>
                      <a:pt x="246" y="312"/>
                    </a:lnTo>
                    <a:lnTo>
                      <a:pt x="254" y="314"/>
                    </a:lnTo>
                    <a:lnTo>
                      <a:pt x="260" y="314"/>
                    </a:lnTo>
                    <a:lnTo>
                      <a:pt x="266" y="314"/>
                    </a:lnTo>
                    <a:lnTo>
                      <a:pt x="274" y="308"/>
                    </a:lnTo>
                    <a:lnTo>
                      <a:pt x="280" y="304"/>
                    </a:lnTo>
                    <a:lnTo>
                      <a:pt x="286" y="302"/>
                    </a:lnTo>
                    <a:lnTo>
                      <a:pt x="290" y="304"/>
                    </a:lnTo>
                    <a:lnTo>
                      <a:pt x="296" y="306"/>
                    </a:lnTo>
                    <a:lnTo>
                      <a:pt x="306" y="312"/>
                    </a:lnTo>
                    <a:lnTo>
                      <a:pt x="314" y="320"/>
                    </a:lnTo>
                    <a:lnTo>
                      <a:pt x="318" y="328"/>
                    </a:lnTo>
                    <a:lnTo>
                      <a:pt x="324" y="336"/>
                    </a:lnTo>
                    <a:lnTo>
                      <a:pt x="328" y="324"/>
                    </a:lnTo>
                    <a:lnTo>
                      <a:pt x="330" y="318"/>
                    </a:lnTo>
                    <a:lnTo>
                      <a:pt x="334" y="312"/>
                    </a:lnTo>
                    <a:lnTo>
                      <a:pt x="354" y="312"/>
                    </a:lnTo>
                    <a:lnTo>
                      <a:pt x="354" y="306"/>
                    </a:lnTo>
                    <a:lnTo>
                      <a:pt x="352" y="302"/>
                    </a:lnTo>
                    <a:lnTo>
                      <a:pt x="348" y="300"/>
                    </a:lnTo>
                    <a:lnTo>
                      <a:pt x="346" y="296"/>
                    </a:lnTo>
                    <a:lnTo>
                      <a:pt x="344" y="292"/>
                    </a:lnTo>
                    <a:lnTo>
                      <a:pt x="348" y="284"/>
                    </a:lnTo>
                    <a:lnTo>
                      <a:pt x="352" y="280"/>
                    </a:lnTo>
                    <a:lnTo>
                      <a:pt x="356" y="278"/>
                    </a:lnTo>
                    <a:lnTo>
                      <a:pt x="380" y="278"/>
                    </a:lnTo>
                    <a:lnTo>
                      <a:pt x="384" y="278"/>
                    </a:lnTo>
                    <a:lnTo>
                      <a:pt x="386" y="276"/>
                    </a:lnTo>
                    <a:lnTo>
                      <a:pt x="388" y="274"/>
                    </a:lnTo>
                    <a:lnTo>
                      <a:pt x="390" y="270"/>
                    </a:lnTo>
                    <a:lnTo>
                      <a:pt x="392" y="268"/>
                    </a:lnTo>
                    <a:lnTo>
                      <a:pt x="396" y="268"/>
                    </a:lnTo>
                    <a:lnTo>
                      <a:pt x="398" y="270"/>
                    </a:lnTo>
                    <a:lnTo>
                      <a:pt x="398" y="274"/>
                    </a:lnTo>
                    <a:lnTo>
                      <a:pt x="400" y="27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3" name="Freeform 53"/>
              <p:cNvSpPr>
                <a:spLocks noChangeAspect="1"/>
              </p:cNvSpPr>
              <p:nvPr/>
            </p:nvSpPr>
            <p:spPr bwMode="gray">
              <a:xfrm>
                <a:off x="1363" y="1716"/>
                <a:ext cx="162" cy="64"/>
              </a:xfrm>
              <a:custGeom>
                <a:avLst/>
                <a:gdLst>
                  <a:gd name="T0" fmla="*/ 44 w 162"/>
                  <a:gd name="T1" fmla="*/ 18 h 64"/>
                  <a:gd name="T2" fmla="*/ 44 w 162"/>
                  <a:gd name="T3" fmla="*/ 16 h 64"/>
                  <a:gd name="T4" fmla="*/ 48 w 162"/>
                  <a:gd name="T5" fmla="*/ 16 h 64"/>
                  <a:gd name="T6" fmla="*/ 48 w 162"/>
                  <a:gd name="T7" fmla="*/ 12 h 64"/>
                  <a:gd name="T8" fmla="*/ 44 w 162"/>
                  <a:gd name="T9" fmla="*/ 10 h 64"/>
                  <a:gd name="T10" fmla="*/ 44 w 162"/>
                  <a:gd name="T11" fmla="*/ 12 h 64"/>
                  <a:gd name="T12" fmla="*/ 36 w 162"/>
                  <a:gd name="T13" fmla="*/ 12 h 64"/>
                  <a:gd name="T14" fmla="*/ 30 w 162"/>
                  <a:gd name="T15" fmla="*/ 16 h 64"/>
                  <a:gd name="T16" fmla="*/ 22 w 162"/>
                  <a:gd name="T17" fmla="*/ 18 h 64"/>
                  <a:gd name="T18" fmla="*/ 16 w 162"/>
                  <a:gd name="T19" fmla="*/ 20 h 64"/>
                  <a:gd name="T20" fmla="*/ 14 w 162"/>
                  <a:gd name="T21" fmla="*/ 22 h 64"/>
                  <a:gd name="T22" fmla="*/ 12 w 162"/>
                  <a:gd name="T23" fmla="*/ 24 h 64"/>
                  <a:gd name="T24" fmla="*/ 6 w 162"/>
                  <a:gd name="T25" fmla="*/ 26 h 64"/>
                  <a:gd name="T26" fmla="*/ 0 w 162"/>
                  <a:gd name="T27" fmla="*/ 26 h 64"/>
                  <a:gd name="T28" fmla="*/ 4 w 162"/>
                  <a:gd name="T29" fmla="*/ 24 h 64"/>
                  <a:gd name="T30" fmla="*/ 6 w 162"/>
                  <a:gd name="T31" fmla="*/ 24 h 64"/>
                  <a:gd name="T32" fmla="*/ 8 w 162"/>
                  <a:gd name="T33" fmla="*/ 18 h 64"/>
                  <a:gd name="T34" fmla="*/ 12 w 162"/>
                  <a:gd name="T35" fmla="*/ 14 h 64"/>
                  <a:gd name="T36" fmla="*/ 18 w 162"/>
                  <a:gd name="T37" fmla="*/ 10 h 64"/>
                  <a:gd name="T38" fmla="*/ 24 w 162"/>
                  <a:gd name="T39" fmla="*/ 6 h 64"/>
                  <a:gd name="T40" fmla="*/ 42 w 162"/>
                  <a:gd name="T41" fmla="*/ 0 h 64"/>
                  <a:gd name="T42" fmla="*/ 56 w 162"/>
                  <a:gd name="T43" fmla="*/ 0 h 64"/>
                  <a:gd name="T44" fmla="*/ 60 w 162"/>
                  <a:gd name="T45" fmla="*/ 0 h 64"/>
                  <a:gd name="T46" fmla="*/ 62 w 162"/>
                  <a:gd name="T47" fmla="*/ 2 h 64"/>
                  <a:gd name="T48" fmla="*/ 66 w 162"/>
                  <a:gd name="T49" fmla="*/ 4 h 64"/>
                  <a:gd name="T50" fmla="*/ 78 w 162"/>
                  <a:gd name="T51" fmla="*/ 8 h 64"/>
                  <a:gd name="T52" fmla="*/ 86 w 162"/>
                  <a:gd name="T53" fmla="*/ 16 h 64"/>
                  <a:gd name="T54" fmla="*/ 90 w 162"/>
                  <a:gd name="T55" fmla="*/ 16 h 64"/>
                  <a:gd name="T56" fmla="*/ 96 w 162"/>
                  <a:gd name="T57" fmla="*/ 16 h 64"/>
                  <a:gd name="T58" fmla="*/ 102 w 162"/>
                  <a:gd name="T59" fmla="*/ 18 h 64"/>
                  <a:gd name="T60" fmla="*/ 114 w 162"/>
                  <a:gd name="T61" fmla="*/ 24 h 64"/>
                  <a:gd name="T62" fmla="*/ 122 w 162"/>
                  <a:gd name="T63" fmla="*/ 32 h 64"/>
                  <a:gd name="T64" fmla="*/ 130 w 162"/>
                  <a:gd name="T65" fmla="*/ 38 h 64"/>
                  <a:gd name="T66" fmla="*/ 142 w 162"/>
                  <a:gd name="T67" fmla="*/ 42 h 64"/>
                  <a:gd name="T68" fmla="*/ 140 w 162"/>
                  <a:gd name="T69" fmla="*/ 44 h 64"/>
                  <a:gd name="T70" fmla="*/ 154 w 162"/>
                  <a:gd name="T71" fmla="*/ 48 h 64"/>
                  <a:gd name="T72" fmla="*/ 160 w 162"/>
                  <a:gd name="T73" fmla="*/ 52 h 64"/>
                  <a:gd name="T74" fmla="*/ 162 w 162"/>
                  <a:gd name="T75" fmla="*/ 58 h 64"/>
                  <a:gd name="T76" fmla="*/ 154 w 162"/>
                  <a:gd name="T77" fmla="*/ 60 h 64"/>
                  <a:gd name="T78" fmla="*/ 152 w 162"/>
                  <a:gd name="T79" fmla="*/ 60 h 64"/>
                  <a:gd name="T80" fmla="*/ 152 w 162"/>
                  <a:gd name="T81" fmla="*/ 62 h 64"/>
                  <a:gd name="T82" fmla="*/ 142 w 162"/>
                  <a:gd name="T83" fmla="*/ 64 h 64"/>
                  <a:gd name="T84" fmla="*/ 130 w 162"/>
                  <a:gd name="T85" fmla="*/ 64 h 64"/>
                  <a:gd name="T86" fmla="*/ 108 w 162"/>
                  <a:gd name="T87" fmla="*/ 62 h 64"/>
                  <a:gd name="T88" fmla="*/ 112 w 162"/>
                  <a:gd name="T89" fmla="*/ 58 h 64"/>
                  <a:gd name="T90" fmla="*/ 118 w 162"/>
                  <a:gd name="T91" fmla="*/ 52 h 64"/>
                  <a:gd name="T92" fmla="*/ 118 w 162"/>
                  <a:gd name="T93" fmla="*/ 48 h 64"/>
                  <a:gd name="T94" fmla="*/ 110 w 162"/>
                  <a:gd name="T95" fmla="*/ 48 h 64"/>
                  <a:gd name="T96" fmla="*/ 102 w 162"/>
                  <a:gd name="T97" fmla="*/ 46 h 64"/>
                  <a:gd name="T98" fmla="*/ 100 w 162"/>
                  <a:gd name="T99" fmla="*/ 44 h 64"/>
                  <a:gd name="T100" fmla="*/ 98 w 162"/>
                  <a:gd name="T101" fmla="*/ 38 h 64"/>
                  <a:gd name="T102" fmla="*/ 98 w 162"/>
                  <a:gd name="T103" fmla="*/ 34 h 64"/>
                  <a:gd name="T104" fmla="*/ 96 w 162"/>
                  <a:gd name="T105" fmla="*/ 32 h 64"/>
                  <a:gd name="T106" fmla="*/ 92 w 162"/>
                  <a:gd name="T107" fmla="*/ 30 h 64"/>
                  <a:gd name="T108" fmla="*/ 78 w 162"/>
                  <a:gd name="T109" fmla="*/ 30 h 64"/>
                  <a:gd name="T110" fmla="*/ 76 w 162"/>
                  <a:gd name="T111" fmla="*/ 28 h 64"/>
                  <a:gd name="T112" fmla="*/ 72 w 162"/>
                  <a:gd name="T113" fmla="*/ 26 h 64"/>
                  <a:gd name="T114" fmla="*/ 60 w 162"/>
                  <a:gd name="T115" fmla="*/ 22 h 64"/>
                  <a:gd name="T116" fmla="*/ 50 w 162"/>
                  <a:gd name="T117" fmla="*/ 18 h 64"/>
                  <a:gd name="T118" fmla="*/ 44 w 162"/>
                  <a:gd name="T119" fmla="*/ 16 h 64"/>
                  <a:gd name="T120" fmla="*/ 44 w 162"/>
                  <a:gd name="T121" fmla="*/ 18 h 6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2" h="64">
                    <a:moveTo>
                      <a:pt x="44" y="18"/>
                    </a:moveTo>
                    <a:lnTo>
                      <a:pt x="44" y="16"/>
                    </a:lnTo>
                    <a:lnTo>
                      <a:pt x="48" y="16"/>
                    </a:lnTo>
                    <a:lnTo>
                      <a:pt x="48" y="12"/>
                    </a:lnTo>
                    <a:lnTo>
                      <a:pt x="44" y="10"/>
                    </a:lnTo>
                    <a:lnTo>
                      <a:pt x="44" y="12"/>
                    </a:lnTo>
                    <a:lnTo>
                      <a:pt x="36" y="12"/>
                    </a:lnTo>
                    <a:lnTo>
                      <a:pt x="30" y="16"/>
                    </a:lnTo>
                    <a:lnTo>
                      <a:pt x="22" y="18"/>
                    </a:lnTo>
                    <a:lnTo>
                      <a:pt x="16" y="20"/>
                    </a:lnTo>
                    <a:lnTo>
                      <a:pt x="14" y="22"/>
                    </a:lnTo>
                    <a:lnTo>
                      <a:pt x="12" y="24"/>
                    </a:lnTo>
                    <a:lnTo>
                      <a:pt x="6" y="26"/>
                    </a:lnTo>
                    <a:lnTo>
                      <a:pt x="0" y="26"/>
                    </a:lnTo>
                    <a:lnTo>
                      <a:pt x="4" y="24"/>
                    </a:lnTo>
                    <a:lnTo>
                      <a:pt x="6" y="24"/>
                    </a:lnTo>
                    <a:lnTo>
                      <a:pt x="8" y="18"/>
                    </a:lnTo>
                    <a:lnTo>
                      <a:pt x="12" y="14"/>
                    </a:lnTo>
                    <a:lnTo>
                      <a:pt x="18" y="10"/>
                    </a:lnTo>
                    <a:lnTo>
                      <a:pt x="24" y="6"/>
                    </a:lnTo>
                    <a:lnTo>
                      <a:pt x="42" y="0"/>
                    </a:lnTo>
                    <a:lnTo>
                      <a:pt x="56" y="0"/>
                    </a:lnTo>
                    <a:lnTo>
                      <a:pt x="60" y="0"/>
                    </a:lnTo>
                    <a:lnTo>
                      <a:pt x="62" y="2"/>
                    </a:lnTo>
                    <a:lnTo>
                      <a:pt x="66" y="4"/>
                    </a:lnTo>
                    <a:lnTo>
                      <a:pt x="78" y="8"/>
                    </a:lnTo>
                    <a:lnTo>
                      <a:pt x="86" y="16"/>
                    </a:lnTo>
                    <a:lnTo>
                      <a:pt x="90" y="16"/>
                    </a:lnTo>
                    <a:lnTo>
                      <a:pt x="96" y="16"/>
                    </a:lnTo>
                    <a:lnTo>
                      <a:pt x="102" y="18"/>
                    </a:lnTo>
                    <a:lnTo>
                      <a:pt x="114" y="24"/>
                    </a:lnTo>
                    <a:lnTo>
                      <a:pt x="122" y="32"/>
                    </a:lnTo>
                    <a:lnTo>
                      <a:pt x="130" y="38"/>
                    </a:lnTo>
                    <a:lnTo>
                      <a:pt x="142" y="42"/>
                    </a:lnTo>
                    <a:lnTo>
                      <a:pt x="140" y="44"/>
                    </a:lnTo>
                    <a:lnTo>
                      <a:pt x="154" y="48"/>
                    </a:lnTo>
                    <a:lnTo>
                      <a:pt x="160" y="52"/>
                    </a:lnTo>
                    <a:lnTo>
                      <a:pt x="162" y="58"/>
                    </a:lnTo>
                    <a:lnTo>
                      <a:pt x="154" y="60"/>
                    </a:lnTo>
                    <a:lnTo>
                      <a:pt x="152" y="60"/>
                    </a:lnTo>
                    <a:lnTo>
                      <a:pt x="152" y="62"/>
                    </a:lnTo>
                    <a:lnTo>
                      <a:pt x="142" y="64"/>
                    </a:lnTo>
                    <a:lnTo>
                      <a:pt x="130" y="64"/>
                    </a:lnTo>
                    <a:lnTo>
                      <a:pt x="108" y="62"/>
                    </a:lnTo>
                    <a:lnTo>
                      <a:pt x="112" y="58"/>
                    </a:lnTo>
                    <a:lnTo>
                      <a:pt x="118" y="52"/>
                    </a:lnTo>
                    <a:lnTo>
                      <a:pt x="118" y="48"/>
                    </a:lnTo>
                    <a:lnTo>
                      <a:pt x="110" y="48"/>
                    </a:lnTo>
                    <a:lnTo>
                      <a:pt x="102" y="46"/>
                    </a:lnTo>
                    <a:lnTo>
                      <a:pt x="100" y="44"/>
                    </a:lnTo>
                    <a:lnTo>
                      <a:pt x="98" y="38"/>
                    </a:lnTo>
                    <a:lnTo>
                      <a:pt x="98" y="34"/>
                    </a:lnTo>
                    <a:lnTo>
                      <a:pt x="96" y="32"/>
                    </a:lnTo>
                    <a:lnTo>
                      <a:pt x="92" y="30"/>
                    </a:lnTo>
                    <a:lnTo>
                      <a:pt x="78" y="30"/>
                    </a:lnTo>
                    <a:lnTo>
                      <a:pt x="76" y="28"/>
                    </a:lnTo>
                    <a:lnTo>
                      <a:pt x="72" y="26"/>
                    </a:lnTo>
                    <a:lnTo>
                      <a:pt x="60" y="22"/>
                    </a:lnTo>
                    <a:lnTo>
                      <a:pt x="50" y="18"/>
                    </a:lnTo>
                    <a:lnTo>
                      <a:pt x="44" y="16"/>
                    </a:lnTo>
                    <a:lnTo>
                      <a:pt x="44"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4" name="Freeform 54"/>
              <p:cNvSpPr>
                <a:spLocks noChangeAspect="1"/>
              </p:cNvSpPr>
              <p:nvPr/>
            </p:nvSpPr>
            <p:spPr bwMode="gray">
              <a:xfrm>
                <a:off x="1459" y="1802"/>
                <a:ext cx="30" cy="14"/>
              </a:xfrm>
              <a:custGeom>
                <a:avLst/>
                <a:gdLst>
                  <a:gd name="T0" fmla="*/ 0 w 30"/>
                  <a:gd name="T1" fmla="*/ 8 h 14"/>
                  <a:gd name="T2" fmla="*/ 0 w 30"/>
                  <a:gd name="T3" fmla="*/ 4 h 14"/>
                  <a:gd name="T4" fmla="*/ 2 w 30"/>
                  <a:gd name="T5" fmla="*/ 2 h 14"/>
                  <a:gd name="T6" fmla="*/ 6 w 30"/>
                  <a:gd name="T7" fmla="*/ 0 h 14"/>
                  <a:gd name="T8" fmla="*/ 12 w 30"/>
                  <a:gd name="T9" fmla="*/ 0 h 14"/>
                  <a:gd name="T10" fmla="*/ 20 w 30"/>
                  <a:gd name="T11" fmla="*/ 4 h 14"/>
                  <a:gd name="T12" fmla="*/ 30 w 30"/>
                  <a:gd name="T13" fmla="*/ 12 h 14"/>
                  <a:gd name="T14" fmla="*/ 26 w 30"/>
                  <a:gd name="T15" fmla="*/ 12 h 14"/>
                  <a:gd name="T16" fmla="*/ 20 w 30"/>
                  <a:gd name="T17" fmla="*/ 14 h 14"/>
                  <a:gd name="T18" fmla="*/ 8 w 30"/>
                  <a:gd name="T19" fmla="*/ 12 h 14"/>
                  <a:gd name="T20" fmla="*/ 4 w 30"/>
                  <a:gd name="T21" fmla="*/ 10 h 14"/>
                  <a:gd name="T22" fmla="*/ 0 w 30"/>
                  <a:gd name="T23" fmla="*/ 6 h 14"/>
                  <a:gd name="T24" fmla="*/ 0 w 30"/>
                  <a:gd name="T25" fmla="*/ 8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4">
                    <a:moveTo>
                      <a:pt x="0" y="8"/>
                    </a:moveTo>
                    <a:lnTo>
                      <a:pt x="0" y="4"/>
                    </a:lnTo>
                    <a:lnTo>
                      <a:pt x="2" y="2"/>
                    </a:lnTo>
                    <a:lnTo>
                      <a:pt x="6" y="0"/>
                    </a:lnTo>
                    <a:lnTo>
                      <a:pt x="12" y="0"/>
                    </a:lnTo>
                    <a:lnTo>
                      <a:pt x="20" y="4"/>
                    </a:lnTo>
                    <a:lnTo>
                      <a:pt x="30" y="12"/>
                    </a:lnTo>
                    <a:lnTo>
                      <a:pt x="26" y="12"/>
                    </a:lnTo>
                    <a:lnTo>
                      <a:pt x="20" y="14"/>
                    </a:lnTo>
                    <a:lnTo>
                      <a:pt x="8" y="12"/>
                    </a:lnTo>
                    <a:lnTo>
                      <a:pt x="4" y="10"/>
                    </a:lnTo>
                    <a:lnTo>
                      <a:pt x="0" y="6"/>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5" name="Freeform 55"/>
              <p:cNvSpPr>
                <a:spLocks noChangeAspect="1"/>
              </p:cNvSpPr>
              <p:nvPr/>
            </p:nvSpPr>
            <p:spPr bwMode="gray">
              <a:xfrm>
                <a:off x="1629" y="1802"/>
                <a:ext cx="26" cy="12"/>
              </a:xfrm>
              <a:custGeom>
                <a:avLst/>
                <a:gdLst>
                  <a:gd name="T0" fmla="*/ 10 w 26"/>
                  <a:gd name="T1" fmla="*/ 2 h 12"/>
                  <a:gd name="T2" fmla="*/ 24 w 26"/>
                  <a:gd name="T3" fmla="*/ 0 h 12"/>
                  <a:gd name="T4" fmla="*/ 24 w 26"/>
                  <a:gd name="T5" fmla="*/ 2 h 12"/>
                  <a:gd name="T6" fmla="*/ 26 w 26"/>
                  <a:gd name="T7" fmla="*/ 6 h 12"/>
                  <a:gd name="T8" fmla="*/ 24 w 26"/>
                  <a:gd name="T9" fmla="*/ 8 h 12"/>
                  <a:gd name="T10" fmla="*/ 22 w 26"/>
                  <a:gd name="T11" fmla="*/ 10 h 12"/>
                  <a:gd name="T12" fmla="*/ 12 w 26"/>
                  <a:gd name="T13" fmla="*/ 12 h 12"/>
                  <a:gd name="T14" fmla="*/ 4 w 26"/>
                  <a:gd name="T15" fmla="*/ 10 h 12"/>
                  <a:gd name="T16" fmla="*/ 0 w 26"/>
                  <a:gd name="T17" fmla="*/ 8 h 12"/>
                  <a:gd name="T18" fmla="*/ 0 w 26"/>
                  <a:gd name="T19" fmla="*/ 2 h 12"/>
                  <a:gd name="T20" fmla="*/ 10 w 26"/>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12">
                    <a:moveTo>
                      <a:pt x="10" y="2"/>
                    </a:moveTo>
                    <a:lnTo>
                      <a:pt x="24" y="0"/>
                    </a:lnTo>
                    <a:lnTo>
                      <a:pt x="24" y="2"/>
                    </a:lnTo>
                    <a:lnTo>
                      <a:pt x="26" y="6"/>
                    </a:lnTo>
                    <a:lnTo>
                      <a:pt x="24" y="8"/>
                    </a:lnTo>
                    <a:lnTo>
                      <a:pt x="22" y="10"/>
                    </a:lnTo>
                    <a:lnTo>
                      <a:pt x="12" y="12"/>
                    </a:lnTo>
                    <a:lnTo>
                      <a:pt x="4" y="10"/>
                    </a:lnTo>
                    <a:lnTo>
                      <a:pt x="0" y="8"/>
                    </a:lnTo>
                    <a:lnTo>
                      <a:pt x="0" y="2"/>
                    </a:lnTo>
                    <a:lnTo>
                      <a:pt x="1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6" name="Freeform 56"/>
              <p:cNvSpPr>
                <a:spLocks noChangeAspect="1"/>
              </p:cNvSpPr>
              <p:nvPr/>
            </p:nvSpPr>
            <p:spPr bwMode="gray">
              <a:xfrm>
                <a:off x="1471" y="1684"/>
                <a:ext cx="10" cy="14"/>
              </a:xfrm>
              <a:custGeom>
                <a:avLst/>
                <a:gdLst>
                  <a:gd name="T0" fmla="*/ 10 w 10"/>
                  <a:gd name="T1" fmla="*/ 8 h 14"/>
                  <a:gd name="T2" fmla="*/ 8 w 10"/>
                  <a:gd name="T3" fmla="*/ 12 h 14"/>
                  <a:gd name="T4" fmla="*/ 4 w 10"/>
                  <a:gd name="T5" fmla="*/ 14 h 14"/>
                  <a:gd name="T6" fmla="*/ 2 w 10"/>
                  <a:gd name="T7" fmla="*/ 12 h 14"/>
                  <a:gd name="T8" fmla="*/ 0 w 10"/>
                  <a:gd name="T9" fmla="*/ 8 h 14"/>
                  <a:gd name="T10" fmla="*/ 2 w 10"/>
                  <a:gd name="T11" fmla="*/ 4 h 14"/>
                  <a:gd name="T12" fmla="*/ 4 w 10"/>
                  <a:gd name="T13" fmla="*/ 0 h 14"/>
                  <a:gd name="T14" fmla="*/ 8 w 10"/>
                  <a:gd name="T15" fmla="*/ 2 h 14"/>
                  <a:gd name="T16" fmla="*/ 10 w 10"/>
                  <a:gd name="T17" fmla="*/ 8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4">
                    <a:moveTo>
                      <a:pt x="10" y="8"/>
                    </a:moveTo>
                    <a:lnTo>
                      <a:pt x="8" y="12"/>
                    </a:lnTo>
                    <a:lnTo>
                      <a:pt x="4" y="14"/>
                    </a:lnTo>
                    <a:lnTo>
                      <a:pt x="2" y="12"/>
                    </a:lnTo>
                    <a:lnTo>
                      <a:pt x="0" y="8"/>
                    </a:lnTo>
                    <a:lnTo>
                      <a:pt x="2" y="4"/>
                    </a:lnTo>
                    <a:lnTo>
                      <a:pt x="4" y="0"/>
                    </a:lnTo>
                    <a:lnTo>
                      <a:pt x="8" y="2"/>
                    </a:lnTo>
                    <a:lnTo>
                      <a:pt x="1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7" name="Freeform 57"/>
              <p:cNvSpPr>
                <a:spLocks noChangeAspect="1"/>
              </p:cNvSpPr>
              <p:nvPr/>
            </p:nvSpPr>
            <p:spPr bwMode="gray">
              <a:xfrm>
                <a:off x="1369" y="1964"/>
                <a:ext cx="88" cy="42"/>
              </a:xfrm>
              <a:custGeom>
                <a:avLst/>
                <a:gdLst>
                  <a:gd name="T0" fmla="*/ 0 w 88"/>
                  <a:gd name="T1" fmla="*/ 22 h 42"/>
                  <a:gd name="T2" fmla="*/ 0 w 88"/>
                  <a:gd name="T3" fmla="*/ 18 h 42"/>
                  <a:gd name="T4" fmla="*/ 0 w 88"/>
                  <a:gd name="T5" fmla="*/ 14 h 42"/>
                  <a:gd name="T6" fmla="*/ 0 w 88"/>
                  <a:gd name="T7" fmla="*/ 6 h 42"/>
                  <a:gd name="T8" fmla="*/ 2 w 88"/>
                  <a:gd name="T9" fmla="*/ 6 h 42"/>
                  <a:gd name="T10" fmla="*/ 8 w 88"/>
                  <a:gd name="T11" fmla="*/ 6 h 42"/>
                  <a:gd name="T12" fmla="*/ 12 w 88"/>
                  <a:gd name="T13" fmla="*/ 10 h 42"/>
                  <a:gd name="T14" fmla="*/ 16 w 88"/>
                  <a:gd name="T15" fmla="*/ 10 h 42"/>
                  <a:gd name="T16" fmla="*/ 20 w 88"/>
                  <a:gd name="T17" fmla="*/ 14 h 42"/>
                  <a:gd name="T18" fmla="*/ 26 w 88"/>
                  <a:gd name="T19" fmla="*/ 14 h 42"/>
                  <a:gd name="T20" fmla="*/ 30 w 88"/>
                  <a:gd name="T21" fmla="*/ 14 h 42"/>
                  <a:gd name="T22" fmla="*/ 36 w 88"/>
                  <a:gd name="T23" fmla="*/ 12 h 42"/>
                  <a:gd name="T24" fmla="*/ 38 w 88"/>
                  <a:gd name="T25" fmla="*/ 8 h 42"/>
                  <a:gd name="T26" fmla="*/ 44 w 88"/>
                  <a:gd name="T27" fmla="*/ 2 h 42"/>
                  <a:gd name="T28" fmla="*/ 48 w 88"/>
                  <a:gd name="T29" fmla="*/ 0 h 42"/>
                  <a:gd name="T30" fmla="*/ 52 w 88"/>
                  <a:gd name="T31" fmla="*/ 0 h 42"/>
                  <a:gd name="T32" fmla="*/ 62 w 88"/>
                  <a:gd name="T33" fmla="*/ 2 h 42"/>
                  <a:gd name="T34" fmla="*/ 70 w 88"/>
                  <a:gd name="T35" fmla="*/ 8 h 42"/>
                  <a:gd name="T36" fmla="*/ 80 w 88"/>
                  <a:gd name="T37" fmla="*/ 14 h 42"/>
                  <a:gd name="T38" fmla="*/ 86 w 88"/>
                  <a:gd name="T39" fmla="*/ 18 h 42"/>
                  <a:gd name="T40" fmla="*/ 88 w 88"/>
                  <a:gd name="T41" fmla="*/ 18 h 42"/>
                  <a:gd name="T42" fmla="*/ 86 w 88"/>
                  <a:gd name="T43" fmla="*/ 20 h 42"/>
                  <a:gd name="T44" fmla="*/ 86 w 88"/>
                  <a:gd name="T45" fmla="*/ 26 h 42"/>
                  <a:gd name="T46" fmla="*/ 88 w 88"/>
                  <a:gd name="T47" fmla="*/ 32 h 42"/>
                  <a:gd name="T48" fmla="*/ 86 w 88"/>
                  <a:gd name="T49" fmla="*/ 34 h 42"/>
                  <a:gd name="T50" fmla="*/ 82 w 88"/>
                  <a:gd name="T51" fmla="*/ 38 h 42"/>
                  <a:gd name="T52" fmla="*/ 76 w 88"/>
                  <a:gd name="T53" fmla="*/ 42 h 42"/>
                  <a:gd name="T54" fmla="*/ 70 w 88"/>
                  <a:gd name="T55" fmla="*/ 30 h 42"/>
                  <a:gd name="T56" fmla="*/ 70 w 88"/>
                  <a:gd name="T57" fmla="*/ 26 h 42"/>
                  <a:gd name="T58" fmla="*/ 76 w 88"/>
                  <a:gd name="T59" fmla="*/ 26 h 42"/>
                  <a:gd name="T60" fmla="*/ 68 w 88"/>
                  <a:gd name="T61" fmla="*/ 16 h 42"/>
                  <a:gd name="T62" fmla="*/ 64 w 88"/>
                  <a:gd name="T63" fmla="*/ 14 h 42"/>
                  <a:gd name="T64" fmla="*/ 56 w 88"/>
                  <a:gd name="T65" fmla="*/ 14 h 42"/>
                  <a:gd name="T66" fmla="*/ 52 w 88"/>
                  <a:gd name="T67" fmla="*/ 14 h 42"/>
                  <a:gd name="T68" fmla="*/ 46 w 88"/>
                  <a:gd name="T69" fmla="*/ 20 h 42"/>
                  <a:gd name="T70" fmla="*/ 38 w 88"/>
                  <a:gd name="T71" fmla="*/ 30 h 42"/>
                  <a:gd name="T72" fmla="*/ 40 w 88"/>
                  <a:gd name="T73" fmla="*/ 32 h 42"/>
                  <a:gd name="T74" fmla="*/ 44 w 88"/>
                  <a:gd name="T75" fmla="*/ 32 h 42"/>
                  <a:gd name="T76" fmla="*/ 44 w 88"/>
                  <a:gd name="T77" fmla="*/ 38 h 42"/>
                  <a:gd name="T78" fmla="*/ 42 w 88"/>
                  <a:gd name="T79" fmla="*/ 42 h 42"/>
                  <a:gd name="T80" fmla="*/ 38 w 88"/>
                  <a:gd name="T81" fmla="*/ 42 h 42"/>
                  <a:gd name="T82" fmla="*/ 36 w 88"/>
                  <a:gd name="T83" fmla="*/ 42 h 42"/>
                  <a:gd name="T84" fmla="*/ 32 w 88"/>
                  <a:gd name="T85" fmla="*/ 42 h 42"/>
                  <a:gd name="T86" fmla="*/ 30 w 88"/>
                  <a:gd name="T87" fmla="*/ 42 h 42"/>
                  <a:gd name="T88" fmla="*/ 30 w 88"/>
                  <a:gd name="T89" fmla="*/ 36 h 42"/>
                  <a:gd name="T90" fmla="*/ 24 w 88"/>
                  <a:gd name="T91" fmla="*/ 34 h 42"/>
                  <a:gd name="T92" fmla="*/ 20 w 88"/>
                  <a:gd name="T93" fmla="*/ 32 h 42"/>
                  <a:gd name="T94" fmla="*/ 16 w 88"/>
                  <a:gd name="T95" fmla="*/ 30 h 42"/>
                  <a:gd name="T96" fmla="*/ 12 w 88"/>
                  <a:gd name="T97" fmla="*/ 26 h 42"/>
                  <a:gd name="T98" fmla="*/ 0 w 88"/>
                  <a:gd name="T99" fmla="*/ 22 h 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8" h="42">
                    <a:moveTo>
                      <a:pt x="0" y="22"/>
                    </a:moveTo>
                    <a:lnTo>
                      <a:pt x="0" y="18"/>
                    </a:lnTo>
                    <a:lnTo>
                      <a:pt x="0" y="14"/>
                    </a:lnTo>
                    <a:lnTo>
                      <a:pt x="0" y="6"/>
                    </a:lnTo>
                    <a:lnTo>
                      <a:pt x="2" y="6"/>
                    </a:lnTo>
                    <a:lnTo>
                      <a:pt x="8" y="6"/>
                    </a:lnTo>
                    <a:lnTo>
                      <a:pt x="12" y="10"/>
                    </a:lnTo>
                    <a:lnTo>
                      <a:pt x="16" y="10"/>
                    </a:lnTo>
                    <a:lnTo>
                      <a:pt x="20" y="14"/>
                    </a:lnTo>
                    <a:lnTo>
                      <a:pt x="26" y="14"/>
                    </a:lnTo>
                    <a:lnTo>
                      <a:pt x="30" y="14"/>
                    </a:lnTo>
                    <a:lnTo>
                      <a:pt x="36" y="12"/>
                    </a:lnTo>
                    <a:lnTo>
                      <a:pt x="38" y="8"/>
                    </a:lnTo>
                    <a:lnTo>
                      <a:pt x="44" y="2"/>
                    </a:lnTo>
                    <a:lnTo>
                      <a:pt x="48" y="0"/>
                    </a:lnTo>
                    <a:lnTo>
                      <a:pt x="52" y="0"/>
                    </a:lnTo>
                    <a:lnTo>
                      <a:pt x="62" y="2"/>
                    </a:lnTo>
                    <a:lnTo>
                      <a:pt x="70" y="8"/>
                    </a:lnTo>
                    <a:lnTo>
                      <a:pt x="80" y="14"/>
                    </a:lnTo>
                    <a:lnTo>
                      <a:pt x="86" y="18"/>
                    </a:lnTo>
                    <a:lnTo>
                      <a:pt x="88" y="18"/>
                    </a:lnTo>
                    <a:lnTo>
                      <a:pt x="86" y="20"/>
                    </a:lnTo>
                    <a:lnTo>
                      <a:pt x="86" y="26"/>
                    </a:lnTo>
                    <a:lnTo>
                      <a:pt x="88" y="32"/>
                    </a:lnTo>
                    <a:lnTo>
                      <a:pt x="86" y="34"/>
                    </a:lnTo>
                    <a:lnTo>
                      <a:pt x="82" y="38"/>
                    </a:lnTo>
                    <a:lnTo>
                      <a:pt x="76" y="42"/>
                    </a:lnTo>
                    <a:lnTo>
                      <a:pt x="70" y="30"/>
                    </a:lnTo>
                    <a:lnTo>
                      <a:pt x="70" y="26"/>
                    </a:lnTo>
                    <a:lnTo>
                      <a:pt x="76" y="26"/>
                    </a:lnTo>
                    <a:lnTo>
                      <a:pt x="68" y="16"/>
                    </a:lnTo>
                    <a:lnTo>
                      <a:pt x="64" y="14"/>
                    </a:lnTo>
                    <a:lnTo>
                      <a:pt x="56" y="14"/>
                    </a:lnTo>
                    <a:lnTo>
                      <a:pt x="52" y="14"/>
                    </a:lnTo>
                    <a:lnTo>
                      <a:pt x="46" y="20"/>
                    </a:lnTo>
                    <a:lnTo>
                      <a:pt x="38" y="30"/>
                    </a:lnTo>
                    <a:lnTo>
                      <a:pt x="40" y="32"/>
                    </a:lnTo>
                    <a:lnTo>
                      <a:pt x="44" y="32"/>
                    </a:lnTo>
                    <a:lnTo>
                      <a:pt x="44" y="38"/>
                    </a:lnTo>
                    <a:lnTo>
                      <a:pt x="42" y="42"/>
                    </a:lnTo>
                    <a:lnTo>
                      <a:pt x="38" y="42"/>
                    </a:lnTo>
                    <a:lnTo>
                      <a:pt x="36" y="42"/>
                    </a:lnTo>
                    <a:lnTo>
                      <a:pt x="32" y="42"/>
                    </a:lnTo>
                    <a:lnTo>
                      <a:pt x="30" y="42"/>
                    </a:lnTo>
                    <a:lnTo>
                      <a:pt x="30" y="36"/>
                    </a:lnTo>
                    <a:lnTo>
                      <a:pt x="24" y="34"/>
                    </a:lnTo>
                    <a:lnTo>
                      <a:pt x="20" y="32"/>
                    </a:lnTo>
                    <a:lnTo>
                      <a:pt x="16" y="30"/>
                    </a:lnTo>
                    <a:lnTo>
                      <a:pt x="12" y="26"/>
                    </a:lnTo>
                    <a:lnTo>
                      <a:pt x="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8" name="Freeform 58"/>
              <p:cNvSpPr>
                <a:spLocks noChangeAspect="1"/>
              </p:cNvSpPr>
              <p:nvPr/>
            </p:nvSpPr>
            <p:spPr bwMode="gray">
              <a:xfrm>
                <a:off x="1323" y="1942"/>
                <a:ext cx="54" cy="44"/>
              </a:xfrm>
              <a:custGeom>
                <a:avLst/>
                <a:gdLst>
                  <a:gd name="T0" fmla="*/ 38 w 54"/>
                  <a:gd name="T1" fmla="*/ 6 h 44"/>
                  <a:gd name="T2" fmla="*/ 46 w 54"/>
                  <a:gd name="T3" fmla="*/ 18 h 44"/>
                  <a:gd name="T4" fmla="*/ 54 w 54"/>
                  <a:gd name="T5" fmla="*/ 28 h 44"/>
                  <a:gd name="T6" fmla="*/ 46 w 54"/>
                  <a:gd name="T7" fmla="*/ 28 h 44"/>
                  <a:gd name="T8" fmla="*/ 46 w 54"/>
                  <a:gd name="T9" fmla="*/ 44 h 44"/>
                  <a:gd name="T10" fmla="*/ 32 w 54"/>
                  <a:gd name="T11" fmla="*/ 40 h 44"/>
                  <a:gd name="T12" fmla="*/ 34 w 54"/>
                  <a:gd name="T13" fmla="*/ 36 h 44"/>
                  <a:gd name="T14" fmla="*/ 34 w 54"/>
                  <a:gd name="T15" fmla="*/ 34 h 44"/>
                  <a:gd name="T16" fmla="*/ 24 w 54"/>
                  <a:gd name="T17" fmla="*/ 22 h 44"/>
                  <a:gd name="T18" fmla="*/ 18 w 54"/>
                  <a:gd name="T19" fmla="*/ 16 h 44"/>
                  <a:gd name="T20" fmla="*/ 12 w 54"/>
                  <a:gd name="T21" fmla="*/ 14 h 44"/>
                  <a:gd name="T22" fmla="*/ 16 w 54"/>
                  <a:gd name="T23" fmla="*/ 22 h 44"/>
                  <a:gd name="T24" fmla="*/ 12 w 54"/>
                  <a:gd name="T25" fmla="*/ 22 h 44"/>
                  <a:gd name="T26" fmla="*/ 8 w 54"/>
                  <a:gd name="T27" fmla="*/ 22 h 44"/>
                  <a:gd name="T28" fmla="*/ 4 w 54"/>
                  <a:gd name="T29" fmla="*/ 20 h 44"/>
                  <a:gd name="T30" fmla="*/ 2 w 54"/>
                  <a:gd name="T31" fmla="*/ 16 h 44"/>
                  <a:gd name="T32" fmla="*/ 0 w 54"/>
                  <a:gd name="T33" fmla="*/ 12 h 44"/>
                  <a:gd name="T34" fmla="*/ 2 w 54"/>
                  <a:gd name="T35" fmla="*/ 8 h 44"/>
                  <a:gd name="T36" fmla="*/ 2 w 54"/>
                  <a:gd name="T37" fmla="*/ 6 h 44"/>
                  <a:gd name="T38" fmla="*/ 2 w 54"/>
                  <a:gd name="T39" fmla="*/ 4 h 44"/>
                  <a:gd name="T40" fmla="*/ 4 w 54"/>
                  <a:gd name="T41" fmla="*/ 0 h 44"/>
                  <a:gd name="T42" fmla="*/ 20 w 54"/>
                  <a:gd name="T43" fmla="*/ 4 h 44"/>
                  <a:gd name="T44" fmla="*/ 38 w 54"/>
                  <a:gd name="T45" fmla="*/ 6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 h="44">
                    <a:moveTo>
                      <a:pt x="38" y="6"/>
                    </a:moveTo>
                    <a:lnTo>
                      <a:pt x="46" y="18"/>
                    </a:lnTo>
                    <a:lnTo>
                      <a:pt x="54" y="28"/>
                    </a:lnTo>
                    <a:lnTo>
                      <a:pt x="46" y="28"/>
                    </a:lnTo>
                    <a:lnTo>
                      <a:pt x="46" y="44"/>
                    </a:lnTo>
                    <a:lnTo>
                      <a:pt x="32" y="40"/>
                    </a:lnTo>
                    <a:lnTo>
                      <a:pt x="34" y="36"/>
                    </a:lnTo>
                    <a:lnTo>
                      <a:pt x="34" y="34"/>
                    </a:lnTo>
                    <a:lnTo>
                      <a:pt x="24" y="22"/>
                    </a:lnTo>
                    <a:lnTo>
                      <a:pt x="18" y="16"/>
                    </a:lnTo>
                    <a:lnTo>
                      <a:pt x="12" y="14"/>
                    </a:lnTo>
                    <a:lnTo>
                      <a:pt x="16" y="22"/>
                    </a:lnTo>
                    <a:lnTo>
                      <a:pt x="12" y="22"/>
                    </a:lnTo>
                    <a:lnTo>
                      <a:pt x="8" y="22"/>
                    </a:lnTo>
                    <a:lnTo>
                      <a:pt x="4" y="20"/>
                    </a:lnTo>
                    <a:lnTo>
                      <a:pt x="2" y="16"/>
                    </a:lnTo>
                    <a:lnTo>
                      <a:pt x="0" y="12"/>
                    </a:lnTo>
                    <a:lnTo>
                      <a:pt x="2" y="8"/>
                    </a:lnTo>
                    <a:lnTo>
                      <a:pt x="2" y="6"/>
                    </a:lnTo>
                    <a:lnTo>
                      <a:pt x="2" y="4"/>
                    </a:lnTo>
                    <a:lnTo>
                      <a:pt x="4" y="0"/>
                    </a:lnTo>
                    <a:lnTo>
                      <a:pt x="20" y="4"/>
                    </a:lnTo>
                    <a:lnTo>
                      <a:pt x="38"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9" name="Freeform 59"/>
              <p:cNvSpPr>
                <a:spLocks noChangeAspect="1"/>
              </p:cNvSpPr>
              <p:nvPr/>
            </p:nvSpPr>
            <p:spPr bwMode="gray">
              <a:xfrm>
                <a:off x="1301" y="1870"/>
                <a:ext cx="72" cy="78"/>
              </a:xfrm>
              <a:custGeom>
                <a:avLst/>
                <a:gdLst>
                  <a:gd name="T0" fmla="*/ 72 w 72"/>
                  <a:gd name="T1" fmla="*/ 0 h 78"/>
                  <a:gd name="T2" fmla="*/ 72 w 72"/>
                  <a:gd name="T3" fmla="*/ 2 h 78"/>
                  <a:gd name="T4" fmla="*/ 70 w 72"/>
                  <a:gd name="T5" fmla="*/ 10 h 78"/>
                  <a:gd name="T6" fmla="*/ 68 w 72"/>
                  <a:gd name="T7" fmla="*/ 20 h 78"/>
                  <a:gd name="T8" fmla="*/ 66 w 72"/>
                  <a:gd name="T9" fmla="*/ 26 h 78"/>
                  <a:gd name="T10" fmla="*/ 64 w 72"/>
                  <a:gd name="T11" fmla="*/ 36 h 78"/>
                  <a:gd name="T12" fmla="*/ 64 w 72"/>
                  <a:gd name="T13" fmla="*/ 44 h 78"/>
                  <a:gd name="T14" fmla="*/ 60 w 72"/>
                  <a:gd name="T15" fmla="*/ 50 h 78"/>
                  <a:gd name="T16" fmla="*/ 56 w 72"/>
                  <a:gd name="T17" fmla="*/ 54 h 78"/>
                  <a:gd name="T18" fmla="*/ 56 w 72"/>
                  <a:gd name="T19" fmla="*/ 60 h 78"/>
                  <a:gd name="T20" fmla="*/ 56 w 72"/>
                  <a:gd name="T21" fmla="*/ 66 h 78"/>
                  <a:gd name="T22" fmla="*/ 58 w 72"/>
                  <a:gd name="T23" fmla="*/ 74 h 78"/>
                  <a:gd name="T24" fmla="*/ 60 w 72"/>
                  <a:gd name="T25" fmla="*/ 78 h 78"/>
                  <a:gd name="T26" fmla="*/ 42 w 72"/>
                  <a:gd name="T27" fmla="*/ 76 h 78"/>
                  <a:gd name="T28" fmla="*/ 26 w 72"/>
                  <a:gd name="T29" fmla="*/ 72 h 78"/>
                  <a:gd name="T30" fmla="*/ 24 w 72"/>
                  <a:gd name="T31" fmla="*/ 66 h 78"/>
                  <a:gd name="T32" fmla="*/ 24 w 72"/>
                  <a:gd name="T33" fmla="*/ 62 h 78"/>
                  <a:gd name="T34" fmla="*/ 16 w 72"/>
                  <a:gd name="T35" fmla="*/ 58 h 78"/>
                  <a:gd name="T36" fmla="*/ 8 w 72"/>
                  <a:gd name="T37" fmla="*/ 50 h 78"/>
                  <a:gd name="T38" fmla="*/ 4 w 72"/>
                  <a:gd name="T39" fmla="*/ 44 h 78"/>
                  <a:gd name="T40" fmla="*/ 0 w 72"/>
                  <a:gd name="T41" fmla="*/ 36 h 78"/>
                  <a:gd name="T42" fmla="*/ 6 w 72"/>
                  <a:gd name="T43" fmla="*/ 36 h 78"/>
                  <a:gd name="T44" fmla="*/ 10 w 72"/>
                  <a:gd name="T45" fmla="*/ 30 h 78"/>
                  <a:gd name="T46" fmla="*/ 12 w 72"/>
                  <a:gd name="T47" fmla="*/ 26 h 78"/>
                  <a:gd name="T48" fmla="*/ 14 w 72"/>
                  <a:gd name="T49" fmla="*/ 24 h 78"/>
                  <a:gd name="T50" fmla="*/ 16 w 72"/>
                  <a:gd name="T51" fmla="*/ 22 h 78"/>
                  <a:gd name="T52" fmla="*/ 22 w 72"/>
                  <a:gd name="T53" fmla="*/ 20 h 78"/>
                  <a:gd name="T54" fmla="*/ 26 w 72"/>
                  <a:gd name="T55" fmla="*/ 20 h 78"/>
                  <a:gd name="T56" fmla="*/ 32 w 72"/>
                  <a:gd name="T57" fmla="*/ 18 h 78"/>
                  <a:gd name="T58" fmla="*/ 40 w 72"/>
                  <a:gd name="T59" fmla="*/ 8 h 78"/>
                  <a:gd name="T60" fmla="*/ 44 w 72"/>
                  <a:gd name="T61" fmla="*/ 4 h 78"/>
                  <a:gd name="T62" fmla="*/ 48 w 72"/>
                  <a:gd name="T63" fmla="*/ 4 h 78"/>
                  <a:gd name="T64" fmla="*/ 50 w 72"/>
                  <a:gd name="T65" fmla="*/ 4 h 78"/>
                  <a:gd name="T66" fmla="*/ 52 w 72"/>
                  <a:gd name="T67" fmla="*/ 4 h 78"/>
                  <a:gd name="T68" fmla="*/ 52 w 72"/>
                  <a:gd name="T69" fmla="*/ 6 h 78"/>
                  <a:gd name="T70" fmla="*/ 58 w 72"/>
                  <a:gd name="T71" fmla="*/ 4 h 78"/>
                  <a:gd name="T72" fmla="*/ 62 w 72"/>
                  <a:gd name="T73" fmla="*/ 2 h 78"/>
                  <a:gd name="T74" fmla="*/ 66 w 72"/>
                  <a:gd name="T75" fmla="*/ 2 h 78"/>
                  <a:gd name="T76" fmla="*/ 72 w 72"/>
                  <a:gd name="T77" fmla="*/ 0 h 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2" h="78">
                    <a:moveTo>
                      <a:pt x="72" y="0"/>
                    </a:moveTo>
                    <a:lnTo>
                      <a:pt x="72" y="2"/>
                    </a:lnTo>
                    <a:lnTo>
                      <a:pt x="70" y="10"/>
                    </a:lnTo>
                    <a:lnTo>
                      <a:pt x="68" y="20"/>
                    </a:lnTo>
                    <a:lnTo>
                      <a:pt x="66" y="26"/>
                    </a:lnTo>
                    <a:lnTo>
                      <a:pt x="64" y="36"/>
                    </a:lnTo>
                    <a:lnTo>
                      <a:pt x="64" y="44"/>
                    </a:lnTo>
                    <a:lnTo>
                      <a:pt x="60" y="50"/>
                    </a:lnTo>
                    <a:lnTo>
                      <a:pt x="56" y="54"/>
                    </a:lnTo>
                    <a:lnTo>
                      <a:pt x="56" y="60"/>
                    </a:lnTo>
                    <a:lnTo>
                      <a:pt x="56" y="66"/>
                    </a:lnTo>
                    <a:lnTo>
                      <a:pt x="58" y="74"/>
                    </a:lnTo>
                    <a:lnTo>
                      <a:pt x="60" y="78"/>
                    </a:lnTo>
                    <a:lnTo>
                      <a:pt x="42" y="76"/>
                    </a:lnTo>
                    <a:lnTo>
                      <a:pt x="26" y="72"/>
                    </a:lnTo>
                    <a:lnTo>
                      <a:pt x="24" y="66"/>
                    </a:lnTo>
                    <a:lnTo>
                      <a:pt x="24" y="62"/>
                    </a:lnTo>
                    <a:lnTo>
                      <a:pt x="16" y="58"/>
                    </a:lnTo>
                    <a:lnTo>
                      <a:pt x="8" y="50"/>
                    </a:lnTo>
                    <a:lnTo>
                      <a:pt x="4" y="44"/>
                    </a:lnTo>
                    <a:lnTo>
                      <a:pt x="0" y="36"/>
                    </a:lnTo>
                    <a:lnTo>
                      <a:pt x="6" y="36"/>
                    </a:lnTo>
                    <a:lnTo>
                      <a:pt x="10" y="30"/>
                    </a:lnTo>
                    <a:lnTo>
                      <a:pt x="12" y="26"/>
                    </a:lnTo>
                    <a:lnTo>
                      <a:pt x="14" y="24"/>
                    </a:lnTo>
                    <a:lnTo>
                      <a:pt x="16" y="22"/>
                    </a:lnTo>
                    <a:lnTo>
                      <a:pt x="22" y="20"/>
                    </a:lnTo>
                    <a:lnTo>
                      <a:pt x="26" y="20"/>
                    </a:lnTo>
                    <a:lnTo>
                      <a:pt x="32" y="18"/>
                    </a:lnTo>
                    <a:lnTo>
                      <a:pt x="40" y="8"/>
                    </a:lnTo>
                    <a:lnTo>
                      <a:pt x="44" y="4"/>
                    </a:lnTo>
                    <a:lnTo>
                      <a:pt x="48" y="4"/>
                    </a:lnTo>
                    <a:lnTo>
                      <a:pt x="50" y="4"/>
                    </a:lnTo>
                    <a:lnTo>
                      <a:pt x="52" y="4"/>
                    </a:lnTo>
                    <a:lnTo>
                      <a:pt x="52" y="6"/>
                    </a:lnTo>
                    <a:lnTo>
                      <a:pt x="58" y="4"/>
                    </a:lnTo>
                    <a:lnTo>
                      <a:pt x="62" y="2"/>
                    </a:lnTo>
                    <a:lnTo>
                      <a:pt x="66" y="2"/>
                    </a:lnTo>
                    <a:lnTo>
                      <a:pt x="7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0" name="Freeform 60"/>
              <p:cNvSpPr>
                <a:spLocks noChangeAspect="1"/>
              </p:cNvSpPr>
              <p:nvPr/>
            </p:nvSpPr>
            <p:spPr bwMode="gray">
              <a:xfrm>
                <a:off x="1261" y="1882"/>
                <a:ext cx="38" cy="16"/>
              </a:xfrm>
              <a:custGeom>
                <a:avLst/>
                <a:gdLst>
                  <a:gd name="T0" fmla="*/ 36 w 38"/>
                  <a:gd name="T1" fmla="*/ 16 h 16"/>
                  <a:gd name="T2" fmla="*/ 30 w 38"/>
                  <a:gd name="T3" fmla="*/ 16 h 16"/>
                  <a:gd name="T4" fmla="*/ 24 w 38"/>
                  <a:gd name="T5" fmla="*/ 16 h 16"/>
                  <a:gd name="T6" fmla="*/ 10 w 38"/>
                  <a:gd name="T7" fmla="*/ 14 h 16"/>
                  <a:gd name="T8" fmla="*/ 4 w 38"/>
                  <a:gd name="T9" fmla="*/ 12 h 16"/>
                  <a:gd name="T10" fmla="*/ 0 w 38"/>
                  <a:gd name="T11" fmla="*/ 8 h 16"/>
                  <a:gd name="T12" fmla="*/ 6 w 38"/>
                  <a:gd name="T13" fmla="*/ 6 h 16"/>
                  <a:gd name="T14" fmla="*/ 8 w 38"/>
                  <a:gd name="T15" fmla="*/ 0 h 16"/>
                  <a:gd name="T16" fmla="*/ 12 w 38"/>
                  <a:gd name="T17" fmla="*/ 0 h 16"/>
                  <a:gd name="T18" fmla="*/ 16 w 38"/>
                  <a:gd name="T19" fmla="*/ 2 h 16"/>
                  <a:gd name="T20" fmla="*/ 20 w 38"/>
                  <a:gd name="T21" fmla="*/ 4 h 16"/>
                  <a:gd name="T22" fmla="*/ 24 w 38"/>
                  <a:gd name="T23" fmla="*/ 8 h 16"/>
                  <a:gd name="T24" fmla="*/ 30 w 38"/>
                  <a:gd name="T25" fmla="*/ 10 h 16"/>
                  <a:gd name="T26" fmla="*/ 34 w 38"/>
                  <a:gd name="T27" fmla="*/ 10 h 16"/>
                  <a:gd name="T28" fmla="*/ 36 w 38"/>
                  <a:gd name="T29" fmla="*/ 12 h 16"/>
                  <a:gd name="T30" fmla="*/ 38 w 38"/>
                  <a:gd name="T31" fmla="*/ 14 h 16"/>
                  <a:gd name="T32" fmla="*/ 38 w 38"/>
                  <a:gd name="T33" fmla="*/ 16 h 16"/>
                  <a:gd name="T34" fmla="*/ 36 w 38"/>
                  <a:gd name="T35" fmla="*/ 1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16">
                    <a:moveTo>
                      <a:pt x="36" y="16"/>
                    </a:moveTo>
                    <a:lnTo>
                      <a:pt x="30" y="16"/>
                    </a:lnTo>
                    <a:lnTo>
                      <a:pt x="24" y="16"/>
                    </a:lnTo>
                    <a:lnTo>
                      <a:pt x="10" y="14"/>
                    </a:lnTo>
                    <a:lnTo>
                      <a:pt x="4" y="12"/>
                    </a:lnTo>
                    <a:lnTo>
                      <a:pt x="0" y="8"/>
                    </a:lnTo>
                    <a:lnTo>
                      <a:pt x="6" y="6"/>
                    </a:lnTo>
                    <a:lnTo>
                      <a:pt x="8" y="0"/>
                    </a:lnTo>
                    <a:lnTo>
                      <a:pt x="12" y="0"/>
                    </a:lnTo>
                    <a:lnTo>
                      <a:pt x="16" y="2"/>
                    </a:lnTo>
                    <a:lnTo>
                      <a:pt x="20" y="4"/>
                    </a:lnTo>
                    <a:lnTo>
                      <a:pt x="24" y="8"/>
                    </a:lnTo>
                    <a:lnTo>
                      <a:pt x="30" y="10"/>
                    </a:lnTo>
                    <a:lnTo>
                      <a:pt x="34" y="10"/>
                    </a:lnTo>
                    <a:lnTo>
                      <a:pt x="36" y="12"/>
                    </a:lnTo>
                    <a:lnTo>
                      <a:pt x="38" y="14"/>
                    </a:lnTo>
                    <a:lnTo>
                      <a:pt x="38" y="16"/>
                    </a:lnTo>
                    <a:lnTo>
                      <a:pt x="36"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1" name="Freeform 61"/>
              <p:cNvSpPr>
                <a:spLocks noChangeAspect="1"/>
              </p:cNvSpPr>
              <p:nvPr/>
            </p:nvSpPr>
            <p:spPr bwMode="gray">
              <a:xfrm>
                <a:off x="1273" y="1846"/>
                <a:ext cx="100" cy="60"/>
              </a:xfrm>
              <a:custGeom>
                <a:avLst/>
                <a:gdLst>
                  <a:gd name="T0" fmla="*/ 100 w 100"/>
                  <a:gd name="T1" fmla="*/ 24 h 60"/>
                  <a:gd name="T2" fmla="*/ 94 w 100"/>
                  <a:gd name="T3" fmla="*/ 26 h 60"/>
                  <a:gd name="T4" fmla="*/ 90 w 100"/>
                  <a:gd name="T5" fmla="*/ 26 h 60"/>
                  <a:gd name="T6" fmla="*/ 86 w 100"/>
                  <a:gd name="T7" fmla="*/ 28 h 60"/>
                  <a:gd name="T8" fmla="*/ 80 w 100"/>
                  <a:gd name="T9" fmla="*/ 30 h 60"/>
                  <a:gd name="T10" fmla="*/ 80 w 100"/>
                  <a:gd name="T11" fmla="*/ 28 h 60"/>
                  <a:gd name="T12" fmla="*/ 78 w 100"/>
                  <a:gd name="T13" fmla="*/ 28 h 60"/>
                  <a:gd name="T14" fmla="*/ 76 w 100"/>
                  <a:gd name="T15" fmla="*/ 28 h 60"/>
                  <a:gd name="T16" fmla="*/ 72 w 100"/>
                  <a:gd name="T17" fmla="*/ 28 h 60"/>
                  <a:gd name="T18" fmla="*/ 68 w 100"/>
                  <a:gd name="T19" fmla="*/ 32 h 60"/>
                  <a:gd name="T20" fmla="*/ 60 w 100"/>
                  <a:gd name="T21" fmla="*/ 42 h 60"/>
                  <a:gd name="T22" fmla="*/ 54 w 100"/>
                  <a:gd name="T23" fmla="*/ 44 h 60"/>
                  <a:gd name="T24" fmla="*/ 50 w 100"/>
                  <a:gd name="T25" fmla="*/ 44 h 60"/>
                  <a:gd name="T26" fmla="*/ 44 w 100"/>
                  <a:gd name="T27" fmla="*/ 46 h 60"/>
                  <a:gd name="T28" fmla="*/ 42 w 100"/>
                  <a:gd name="T29" fmla="*/ 48 h 60"/>
                  <a:gd name="T30" fmla="*/ 40 w 100"/>
                  <a:gd name="T31" fmla="*/ 50 h 60"/>
                  <a:gd name="T32" fmla="*/ 38 w 100"/>
                  <a:gd name="T33" fmla="*/ 54 h 60"/>
                  <a:gd name="T34" fmla="*/ 34 w 100"/>
                  <a:gd name="T35" fmla="*/ 60 h 60"/>
                  <a:gd name="T36" fmla="*/ 28 w 100"/>
                  <a:gd name="T37" fmla="*/ 60 h 60"/>
                  <a:gd name="T38" fmla="*/ 26 w 100"/>
                  <a:gd name="T39" fmla="*/ 52 h 60"/>
                  <a:gd name="T40" fmla="*/ 26 w 100"/>
                  <a:gd name="T41" fmla="*/ 50 h 60"/>
                  <a:gd name="T42" fmla="*/ 24 w 100"/>
                  <a:gd name="T43" fmla="*/ 48 h 60"/>
                  <a:gd name="T44" fmla="*/ 22 w 100"/>
                  <a:gd name="T45" fmla="*/ 46 h 60"/>
                  <a:gd name="T46" fmla="*/ 18 w 100"/>
                  <a:gd name="T47" fmla="*/ 46 h 60"/>
                  <a:gd name="T48" fmla="*/ 12 w 100"/>
                  <a:gd name="T49" fmla="*/ 44 h 60"/>
                  <a:gd name="T50" fmla="*/ 8 w 100"/>
                  <a:gd name="T51" fmla="*/ 40 h 60"/>
                  <a:gd name="T52" fmla="*/ 4 w 100"/>
                  <a:gd name="T53" fmla="*/ 38 h 60"/>
                  <a:gd name="T54" fmla="*/ 0 w 100"/>
                  <a:gd name="T55" fmla="*/ 36 h 60"/>
                  <a:gd name="T56" fmla="*/ 4 w 100"/>
                  <a:gd name="T57" fmla="*/ 28 h 60"/>
                  <a:gd name="T58" fmla="*/ 8 w 100"/>
                  <a:gd name="T59" fmla="*/ 22 h 60"/>
                  <a:gd name="T60" fmla="*/ 18 w 100"/>
                  <a:gd name="T61" fmla="*/ 16 h 60"/>
                  <a:gd name="T62" fmla="*/ 22 w 100"/>
                  <a:gd name="T63" fmla="*/ 8 h 60"/>
                  <a:gd name="T64" fmla="*/ 26 w 100"/>
                  <a:gd name="T65" fmla="*/ 2 h 60"/>
                  <a:gd name="T66" fmla="*/ 34 w 100"/>
                  <a:gd name="T67" fmla="*/ 0 h 60"/>
                  <a:gd name="T68" fmla="*/ 80 w 100"/>
                  <a:gd name="T69" fmla="*/ 0 h 60"/>
                  <a:gd name="T70" fmla="*/ 84 w 100"/>
                  <a:gd name="T71" fmla="*/ 6 h 60"/>
                  <a:gd name="T72" fmla="*/ 90 w 100"/>
                  <a:gd name="T73" fmla="*/ 12 h 60"/>
                  <a:gd name="T74" fmla="*/ 96 w 100"/>
                  <a:gd name="T75" fmla="*/ 18 h 60"/>
                  <a:gd name="T76" fmla="*/ 100 w 100"/>
                  <a:gd name="T77" fmla="*/ 24 h 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0" h="60">
                    <a:moveTo>
                      <a:pt x="100" y="24"/>
                    </a:moveTo>
                    <a:lnTo>
                      <a:pt x="94" y="26"/>
                    </a:lnTo>
                    <a:lnTo>
                      <a:pt x="90" y="26"/>
                    </a:lnTo>
                    <a:lnTo>
                      <a:pt x="86" y="28"/>
                    </a:lnTo>
                    <a:lnTo>
                      <a:pt x="80" y="30"/>
                    </a:lnTo>
                    <a:lnTo>
                      <a:pt x="80" y="28"/>
                    </a:lnTo>
                    <a:lnTo>
                      <a:pt x="78" y="28"/>
                    </a:lnTo>
                    <a:lnTo>
                      <a:pt x="76" y="28"/>
                    </a:lnTo>
                    <a:lnTo>
                      <a:pt x="72" y="28"/>
                    </a:lnTo>
                    <a:lnTo>
                      <a:pt x="68" y="32"/>
                    </a:lnTo>
                    <a:lnTo>
                      <a:pt x="60" y="42"/>
                    </a:lnTo>
                    <a:lnTo>
                      <a:pt x="54" y="44"/>
                    </a:lnTo>
                    <a:lnTo>
                      <a:pt x="50" y="44"/>
                    </a:lnTo>
                    <a:lnTo>
                      <a:pt x="44" y="46"/>
                    </a:lnTo>
                    <a:lnTo>
                      <a:pt x="42" y="48"/>
                    </a:lnTo>
                    <a:lnTo>
                      <a:pt x="40" y="50"/>
                    </a:lnTo>
                    <a:lnTo>
                      <a:pt x="38" y="54"/>
                    </a:lnTo>
                    <a:lnTo>
                      <a:pt x="34" y="60"/>
                    </a:lnTo>
                    <a:lnTo>
                      <a:pt x="28" y="60"/>
                    </a:lnTo>
                    <a:lnTo>
                      <a:pt x="26" y="52"/>
                    </a:lnTo>
                    <a:lnTo>
                      <a:pt x="26" y="50"/>
                    </a:lnTo>
                    <a:lnTo>
                      <a:pt x="24" y="48"/>
                    </a:lnTo>
                    <a:lnTo>
                      <a:pt x="22" y="46"/>
                    </a:lnTo>
                    <a:lnTo>
                      <a:pt x="18" y="46"/>
                    </a:lnTo>
                    <a:lnTo>
                      <a:pt x="12" y="44"/>
                    </a:lnTo>
                    <a:lnTo>
                      <a:pt x="8" y="40"/>
                    </a:lnTo>
                    <a:lnTo>
                      <a:pt x="4" y="38"/>
                    </a:lnTo>
                    <a:lnTo>
                      <a:pt x="0" y="36"/>
                    </a:lnTo>
                    <a:lnTo>
                      <a:pt x="4" y="28"/>
                    </a:lnTo>
                    <a:lnTo>
                      <a:pt x="8" y="22"/>
                    </a:lnTo>
                    <a:lnTo>
                      <a:pt x="18" y="16"/>
                    </a:lnTo>
                    <a:lnTo>
                      <a:pt x="22" y="8"/>
                    </a:lnTo>
                    <a:lnTo>
                      <a:pt x="26" y="2"/>
                    </a:lnTo>
                    <a:lnTo>
                      <a:pt x="34" y="0"/>
                    </a:lnTo>
                    <a:lnTo>
                      <a:pt x="80" y="0"/>
                    </a:lnTo>
                    <a:lnTo>
                      <a:pt x="84" y="6"/>
                    </a:lnTo>
                    <a:lnTo>
                      <a:pt x="90" y="12"/>
                    </a:lnTo>
                    <a:lnTo>
                      <a:pt x="96" y="18"/>
                    </a:lnTo>
                    <a:lnTo>
                      <a:pt x="10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2" name="Freeform 62"/>
              <p:cNvSpPr>
                <a:spLocks noChangeAspect="1"/>
              </p:cNvSpPr>
              <p:nvPr/>
            </p:nvSpPr>
            <p:spPr bwMode="gray">
              <a:xfrm>
                <a:off x="1279" y="1808"/>
                <a:ext cx="24" cy="42"/>
              </a:xfrm>
              <a:custGeom>
                <a:avLst/>
                <a:gdLst>
                  <a:gd name="T0" fmla="*/ 24 w 24"/>
                  <a:gd name="T1" fmla="*/ 6 h 42"/>
                  <a:gd name="T2" fmla="*/ 18 w 24"/>
                  <a:gd name="T3" fmla="*/ 10 h 42"/>
                  <a:gd name="T4" fmla="*/ 18 w 24"/>
                  <a:gd name="T5" fmla="*/ 18 h 42"/>
                  <a:gd name="T6" fmla="*/ 16 w 24"/>
                  <a:gd name="T7" fmla="*/ 26 h 42"/>
                  <a:gd name="T8" fmla="*/ 14 w 24"/>
                  <a:gd name="T9" fmla="*/ 32 h 42"/>
                  <a:gd name="T10" fmla="*/ 10 w 24"/>
                  <a:gd name="T11" fmla="*/ 36 h 42"/>
                  <a:gd name="T12" fmla="*/ 10 w 24"/>
                  <a:gd name="T13" fmla="*/ 42 h 42"/>
                  <a:gd name="T14" fmla="*/ 0 w 24"/>
                  <a:gd name="T15" fmla="*/ 42 h 42"/>
                  <a:gd name="T16" fmla="*/ 4 w 24"/>
                  <a:gd name="T17" fmla="*/ 10 h 42"/>
                  <a:gd name="T18" fmla="*/ 8 w 24"/>
                  <a:gd name="T19" fmla="*/ 10 h 42"/>
                  <a:gd name="T20" fmla="*/ 10 w 24"/>
                  <a:gd name="T21" fmla="*/ 8 h 42"/>
                  <a:gd name="T22" fmla="*/ 12 w 24"/>
                  <a:gd name="T23" fmla="*/ 6 h 42"/>
                  <a:gd name="T24" fmla="*/ 14 w 24"/>
                  <a:gd name="T25" fmla="*/ 2 h 42"/>
                  <a:gd name="T26" fmla="*/ 16 w 24"/>
                  <a:gd name="T27" fmla="*/ 0 h 42"/>
                  <a:gd name="T28" fmla="*/ 20 w 24"/>
                  <a:gd name="T29" fmla="*/ 0 h 42"/>
                  <a:gd name="T30" fmla="*/ 22 w 24"/>
                  <a:gd name="T31" fmla="*/ 2 h 42"/>
                  <a:gd name="T32" fmla="*/ 22 w 24"/>
                  <a:gd name="T33" fmla="*/ 6 h 42"/>
                  <a:gd name="T34" fmla="*/ 24 w 24"/>
                  <a:gd name="T35" fmla="*/ 6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 h="42">
                    <a:moveTo>
                      <a:pt x="24" y="6"/>
                    </a:moveTo>
                    <a:lnTo>
                      <a:pt x="18" y="10"/>
                    </a:lnTo>
                    <a:lnTo>
                      <a:pt x="18" y="18"/>
                    </a:lnTo>
                    <a:lnTo>
                      <a:pt x="16" y="26"/>
                    </a:lnTo>
                    <a:lnTo>
                      <a:pt x="14" y="32"/>
                    </a:lnTo>
                    <a:lnTo>
                      <a:pt x="10" y="36"/>
                    </a:lnTo>
                    <a:lnTo>
                      <a:pt x="10" y="42"/>
                    </a:lnTo>
                    <a:lnTo>
                      <a:pt x="0" y="42"/>
                    </a:lnTo>
                    <a:lnTo>
                      <a:pt x="4" y="10"/>
                    </a:lnTo>
                    <a:lnTo>
                      <a:pt x="8" y="10"/>
                    </a:lnTo>
                    <a:lnTo>
                      <a:pt x="10" y="8"/>
                    </a:lnTo>
                    <a:lnTo>
                      <a:pt x="12" y="6"/>
                    </a:lnTo>
                    <a:lnTo>
                      <a:pt x="14" y="2"/>
                    </a:lnTo>
                    <a:lnTo>
                      <a:pt x="16" y="0"/>
                    </a:lnTo>
                    <a:lnTo>
                      <a:pt x="20" y="0"/>
                    </a:lnTo>
                    <a:lnTo>
                      <a:pt x="22" y="2"/>
                    </a:lnTo>
                    <a:lnTo>
                      <a:pt x="22" y="6"/>
                    </a:lnTo>
                    <a:lnTo>
                      <a:pt x="24"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3" name="Freeform 63"/>
              <p:cNvSpPr>
                <a:spLocks noChangeAspect="1"/>
              </p:cNvSpPr>
              <p:nvPr/>
            </p:nvSpPr>
            <p:spPr bwMode="gray">
              <a:xfrm>
                <a:off x="1227" y="1818"/>
                <a:ext cx="72" cy="72"/>
              </a:xfrm>
              <a:custGeom>
                <a:avLst/>
                <a:gdLst>
                  <a:gd name="T0" fmla="*/ 72 w 72"/>
                  <a:gd name="T1" fmla="*/ 30 h 72"/>
                  <a:gd name="T2" fmla="*/ 68 w 72"/>
                  <a:gd name="T3" fmla="*/ 32 h 72"/>
                  <a:gd name="T4" fmla="*/ 62 w 72"/>
                  <a:gd name="T5" fmla="*/ 32 h 72"/>
                  <a:gd name="T6" fmla="*/ 52 w 72"/>
                  <a:gd name="T7" fmla="*/ 32 h 72"/>
                  <a:gd name="T8" fmla="*/ 56 w 72"/>
                  <a:gd name="T9" fmla="*/ 0 h 72"/>
                  <a:gd name="T10" fmla="*/ 32 w 72"/>
                  <a:gd name="T11" fmla="*/ 0 h 72"/>
                  <a:gd name="T12" fmla="*/ 28 w 72"/>
                  <a:gd name="T13" fmla="*/ 2 h 72"/>
                  <a:gd name="T14" fmla="*/ 24 w 72"/>
                  <a:gd name="T15" fmla="*/ 6 h 72"/>
                  <a:gd name="T16" fmla="*/ 20 w 72"/>
                  <a:gd name="T17" fmla="*/ 14 h 72"/>
                  <a:gd name="T18" fmla="*/ 22 w 72"/>
                  <a:gd name="T19" fmla="*/ 18 h 72"/>
                  <a:gd name="T20" fmla="*/ 24 w 72"/>
                  <a:gd name="T21" fmla="*/ 22 h 72"/>
                  <a:gd name="T22" fmla="*/ 28 w 72"/>
                  <a:gd name="T23" fmla="*/ 24 h 72"/>
                  <a:gd name="T24" fmla="*/ 30 w 72"/>
                  <a:gd name="T25" fmla="*/ 28 h 72"/>
                  <a:gd name="T26" fmla="*/ 30 w 72"/>
                  <a:gd name="T27" fmla="*/ 34 h 72"/>
                  <a:gd name="T28" fmla="*/ 10 w 72"/>
                  <a:gd name="T29" fmla="*/ 34 h 72"/>
                  <a:gd name="T30" fmla="*/ 6 w 72"/>
                  <a:gd name="T31" fmla="*/ 40 h 72"/>
                  <a:gd name="T32" fmla="*/ 4 w 72"/>
                  <a:gd name="T33" fmla="*/ 46 h 72"/>
                  <a:gd name="T34" fmla="*/ 0 w 72"/>
                  <a:gd name="T35" fmla="*/ 58 h 72"/>
                  <a:gd name="T36" fmla="*/ 8 w 72"/>
                  <a:gd name="T37" fmla="*/ 66 h 72"/>
                  <a:gd name="T38" fmla="*/ 14 w 72"/>
                  <a:gd name="T39" fmla="*/ 68 h 72"/>
                  <a:gd name="T40" fmla="*/ 16 w 72"/>
                  <a:gd name="T41" fmla="*/ 70 h 72"/>
                  <a:gd name="T42" fmla="*/ 26 w 72"/>
                  <a:gd name="T43" fmla="*/ 70 h 72"/>
                  <a:gd name="T44" fmla="*/ 30 w 72"/>
                  <a:gd name="T45" fmla="*/ 70 h 72"/>
                  <a:gd name="T46" fmla="*/ 34 w 72"/>
                  <a:gd name="T47" fmla="*/ 72 h 72"/>
                  <a:gd name="T48" fmla="*/ 40 w 72"/>
                  <a:gd name="T49" fmla="*/ 70 h 72"/>
                  <a:gd name="T50" fmla="*/ 42 w 72"/>
                  <a:gd name="T51" fmla="*/ 64 h 72"/>
                  <a:gd name="T52" fmla="*/ 46 w 72"/>
                  <a:gd name="T53" fmla="*/ 64 h 72"/>
                  <a:gd name="T54" fmla="*/ 50 w 72"/>
                  <a:gd name="T55" fmla="*/ 56 h 72"/>
                  <a:gd name="T56" fmla="*/ 54 w 72"/>
                  <a:gd name="T57" fmla="*/ 50 h 72"/>
                  <a:gd name="T58" fmla="*/ 64 w 72"/>
                  <a:gd name="T59" fmla="*/ 44 h 72"/>
                  <a:gd name="T60" fmla="*/ 68 w 72"/>
                  <a:gd name="T61" fmla="*/ 36 h 72"/>
                  <a:gd name="T62" fmla="*/ 72 w 72"/>
                  <a:gd name="T63" fmla="*/ 30 h 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2" h="72">
                    <a:moveTo>
                      <a:pt x="72" y="30"/>
                    </a:moveTo>
                    <a:lnTo>
                      <a:pt x="68" y="32"/>
                    </a:lnTo>
                    <a:lnTo>
                      <a:pt x="62" y="32"/>
                    </a:lnTo>
                    <a:lnTo>
                      <a:pt x="52" y="32"/>
                    </a:lnTo>
                    <a:lnTo>
                      <a:pt x="56" y="0"/>
                    </a:lnTo>
                    <a:lnTo>
                      <a:pt x="32" y="0"/>
                    </a:lnTo>
                    <a:lnTo>
                      <a:pt x="28" y="2"/>
                    </a:lnTo>
                    <a:lnTo>
                      <a:pt x="24" y="6"/>
                    </a:lnTo>
                    <a:lnTo>
                      <a:pt x="20" y="14"/>
                    </a:lnTo>
                    <a:lnTo>
                      <a:pt x="22" y="18"/>
                    </a:lnTo>
                    <a:lnTo>
                      <a:pt x="24" y="22"/>
                    </a:lnTo>
                    <a:lnTo>
                      <a:pt x="28" y="24"/>
                    </a:lnTo>
                    <a:lnTo>
                      <a:pt x="30" y="28"/>
                    </a:lnTo>
                    <a:lnTo>
                      <a:pt x="30" y="34"/>
                    </a:lnTo>
                    <a:lnTo>
                      <a:pt x="10" y="34"/>
                    </a:lnTo>
                    <a:lnTo>
                      <a:pt x="6" y="40"/>
                    </a:lnTo>
                    <a:lnTo>
                      <a:pt x="4" y="46"/>
                    </a:lnTo>
                    <a:lnTo>
                      <a:pt x="0" y="58"/>
                    </a:lnTo>
                    <a:lnTo>
                      <a:pt x="8" y="66"/>
                    </a:lnTo>
                    <a:lnTo>
                      <a:pt x="14" y="68"/>
                    </a:lnTo>
                    <a:lnTo>
                      <a:pt x="16" y="70"/>
                    </a:lnTo>
                    <a:lnTo>
                      <a:pt x="26" y="70"/>
                    </a:lnTo>
                    <a:lnTo>
                      <a:pt x="30" y="70"/>
                    </a:lnTo>
                    <a:lnTo>
                      <a:pt x="34" y="72"/>
                    </a:lnTo>
                    <a:lnTo>
                      <a:pt x="40" y="70"/>
                    </a:lnTo>
                    <a:lnTo>
                      <a:pt x="42" y="64"/>
                    </a:lnTo>
                    <a:lnTo>
                      <a:pt x="46" y="64"/>
                    </a:lnTo>
                    <a:lnTo>
                      <a:pt x="50" y="56"/>
                    </a:lnTo>
                    <a:lnTo>
                      <a:pt x="54" y="50"/>
                    </a:lnTo>
                    <a:lnTo>
                      <a:pt x="64" y="44"/>
                    </a:lnTo>
                    <a:lnTo>
                      <a:pt x="68" y="36"/>
                    </a:lnTo>
                    <a:lnTo>
                      <a:pt x="72"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4" name="Freeform 64"/>
              <p:cNvSpPr>
                <a:spLocks noChangeAspect="1"/>
              </p:cNvSpPr>
              <p:nvPr/>
            </p:nvSpPr>
            <p:spPr bwMode="gray">
              <a:xfrm>
                <a:off x="1517" y="1776"/>
                <a:ext cx="44" cy="36"/>
              </a:xfrm>
              <a:custGeom>
                <a:avLst/>
                <a:gdLst>
                  <a:gd name="T0" fmla="*/ 42 w 44"/>
                  <a:gd name="T1" fmla="*/ 36 h 36"/>
                  <a:gd name="T2" fmla="*/ 42 w 44"/>
                  <a:gd name="T3" fmla="*/ 34 h 36"/>
                  <a:gd name="T4" fmla="*/ 14 w 44"/>
                  <a:gd name="T5" fmla="*/ 34 h 36"/>
                  <a:gd name="T6" fmla="*/ 4 w 44"/>
                  <a:gd name="T7" fmla="*/ 32 h 36"/>
                  <a:gd name="T8" fmla="*/ 2 w 44"/>
                  <a:gd name="T9" fmla="*/ 30 h 36"/>
                  <a:gd name="T10" fmla="*/ 0 w 44"/>
                  <a:gd name="T11" fmla="*/ 26 h 36"/>
                  <a:gd name="T12" fmla="*/ 14 w 44"/>
                  <a:gd name="T13" fmla="*/ 22 h 36"/>
                  <a:gd name="T14" fmla="*/ 20 w 44"/>
                  <a:gd name="T15" fmla="*/ 24 h 36"/>
                  <a:gd name="T16" fmla="*/ 26 w 44"/>
                  <a:gd name="T17" fmla="*/ 26 h 36"/>
                  <a:gd name="T18" fmla="*/ 28 w 44"/>
                  <a:gd name="T19" fmla="*/ 24 h 36"/>
                  <a:gd name="T20" fmla="*/ 30 w 44"/>
                  <a:gd name="T21" fmla="*/ 20 h 36"/>
                  <a:gd name="T22" fmla="*/ 28 w 44"/>
                  <a:gd name="T23" fmla="*/ 18 h 36"/>
                  <a:gd name="T24" fmla="*/ 28 w 44"/>
                  <a:gd name="T25" fmla="*/ 14 h 36"/>
                  <a:gd name="T26" fmla="*/ 28 w 44"/>
                  <a:gd name="T27" fmla="*/ 10 h 36"/>
                  <a:gd name="T28" fmla="*/ 24 w 44"/>
                  <a:gd name="T29" fmla="*/ 8 h 36"/>
                  <a:gd name="T30" fmla="*/ 22 w 44"/>
                  <a:gd name="T31" fmla="*/ 6 h 36"/>
                  <a:gd name="T32" fmla="*/ 22 w 44"/>
                  <a:gd name="T33" fmla="*/ 2 h 36"/>
                  <a:gd name="T34" fmla="*/ 26 w 44"/>
                  <a:gd name="T35" fmla="*/ 2 h 36"/>
                  <a:gd name="T36" fmla="*/ 28 w 44"/>
                  <a:gd name="T37" fmla="*/ 0 h 36"/>
                  <a:gd name="T38" fmla="*/ 44 w 44"/>
                  <a:gd name="T39" fmla="*/ 2 h 36"/>
                  <a:gd name="T40" fmla="*/ 44 w 44"/>
                  <a:gd name="T41" fmla="*/ 6 h 36"/>
                  <a:gd name="T42" fmla="*/ 42 w 44"/>
                  <a:gd name="T43" fmla="*/ 8 h 36"/>
                  <a:gd name="T44" fmla="*/ 42 w 44"/>
                  <a:gd name="T45" fmla="*/ 18 h 36"/>
                  <a:gd name="T46" fmla="*/ 40 w 44"/>
                  <a:gd name="T47" fmla="*/ 28 h 36"/>
                  <a:gd name="T48" fmla="*/ 40 w 44"/>
                  <a:gd name="T49" fmla="*/ 34 h 36"/>
                  <a:gd name="T50" fmla="*/ 42 w 44"/>
                  <a:gd name="T51" fmla="*/ 36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4" h="36">
                    <a:moveTo>
                      <a:pt x="42" y="36"/>
                    </a:moveTo>
                    <a:lnTo>
                      <a:pt x="42" y="34"/>
                    </a:lnTo>
                    <a:lnTo>
                      <a:pt x="14" y="34"/>
                    </a:lnTo>
                    <a:lnTo>
                      <a:pt x="4" y="32"/>
                    </a:lnTo>
                    <a:lnTo>
                      <a:pt x="2" y="30"/>
                    </a:lnTo>
                    <a:lnTo>
                      <a:pt x="0" y="26"/>
                    </a:lnTo>
                    <a:lnTo>
                      <a:pt x="14" y="22"/>
                    </a:lnTo>
                    <a:lnTo>
                      <a:pt x="20" y="24"/>
                    </a:lnTo>
                    <a:lnTo>
                      <a:pt x="26" y="26"/>
                    </a:lnTo>
                    <a:lnTo>
                      <a:pt x="28" y="24"/>
                    </a:lnTo>
                    <a:lnTo>
                      <a:pt x="30" y="20"/>
                    </a:lnTo>
                    <a:lnTo>
                      <a:pt x="28" y="18"/>
                    </a:lnTo>
                    <a:lnTo>
                      <a:pt x="28" y="14"/>
                    </a:lnTo>
                    <a:lnTo>
                      <a:pt x="28" y="10"/>
                    </a:lnTo>
                    <a:lnTo>
                      <a:pt x="24" y="8"/>
                    </a:lnTo>
                    <a:lnTo>
                      <a:pt x="22" y="6"/>
                    </a:lnTo>
                    <a:lnTo>
                      <a:pt x="22" y="2"/>
                    </a:lnTo>
                    <a:lnTo>
                      <a:pt x="26" y="2"/>
                    </a:lnTo>
                    <a:lnTo>
                      <a:pt x="28" y="0"/>
                    </a:lnTo>
                    <a:lnTo>
                      <a:pt x="44" y="2"/>
                    </a:lnTo>
                    <a:lnTo>
                      <a:pt x="44" y="6"/>
                    </a:lnTo>
                    <a:lnTo>
                      <a:pt x="42" y="8"/>
                    </a:lnTo>
                    <a:lnTo>
                      <a:pt x="42" y="18"/>
                    </a:lnTo>
                    <a:lnTo>
                      <a:pt x="40" y="28"/>
                    </a:lnTo>
                    <a:lnTo>
                      <a:pt x="40" y="34"/>
                    </a:lnTo>
                    <a:lnTo>
                      <a:pt x="42"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5" name="Freeform 65"/>
              <p:cNvSpPr>
                <a:spLocks noChangeAspect="1"/>
              </p:cNvSpPr>
              <p:nvPr/>
            </p:nvSpPr>
            <p:spPr bwMode="gray">
              <a:xfrm>
                <a:off x="1557" y="1778"/>
                <a:ext cx="58" cy="36"/>
              </a:xfrm>
              <a:custGeom>
                <a:avLst/>
                <a:gdLst>
                  <a:gd name="T0" fmla="*/ 0 w 58"/>
                  <a:gd name="T1" fmla="*/ 32 h 36"/>
                  <a:gd name="T2" fmla="*/ 0 w 58"/>
                  <a:gd name="T3" fmla="*/ 26 h 36"/>
                  <a:gd name="T4" fmla="*/ 2 w 58"/>
                  <a:gd name="T5" fmla="*/ 16 h 36"/>
                  <a:gd name="T6" fmla="*/ 2 w 58"/>
                  <a:gd name="T7" fmla="*/ 6 h 36"/>
                  <a:gd name="T8" fmla="*/ 4 w 58"/>
                  <a:gd name="T9" fmla="*/ 4 h 36"/>
                  <a:gd name="T10" fmla="*/ 4 w 58"/>
                  <a:gd name="T11" fmla="*/ 0 h 36"/>
                  <a:gd name="T12" fmla="*/ 14 w 58"/>
                  <a:gd name="T13" fmla="*/ 2 h 36"/>
                  <a:gd name="T14" fmla="*/ 26 w 58"/>
                  <a:gd name="T15" fmla="*/ 2 h 36"/>
                  <a:gd name="T16" fmla="*/ 26 w 58"/>
                  <a:gd name="T17" fmla="*/ 4 h 36"/>
                  <a:gd name="T18" fmla="*/ 28 w 58"/>
                  <a:gd name="T19" fmla="*/ 4 h 36"/>
                  <a:gd name="T20" fmla="*/ 34 w 58"/>
                  <a:gd name="T21" fmla="*/ 4 h 36"/>
                  <a:gd name="T22" fmla="*/ 36 w 58"/>
                  <a:gd name="T23" fmla="*/ 4 h 36"/>
                  <a:gd name="T24" fmla="*/ 38 w 58"/>
                  <a:gd name="T25" fmla="*/ 6 h 36"/>
                  <a:gd name="T26" fmla="*/ 40 w 58"/>
                  <a:gd name="T27" fmla="*/ 8 h 36"/>
                  <a:gd name="T28" fmla="*/ 42 w 58"/>
                  <a:gd name="T29" fmla="*/ 8 h 36"/>
                  <a:gd name="T30" fmla="*/ 42 w 58"/>
                  <a:gd name="T31" fmla="*/ 10 h 36"/>
                  <a:gd name="T32" fmla="*/ 42 w 58"/>
                  <a:gd name="T33" fmla="*/ 12 h 36"/>
                  <a:gd name="T34" fmla="*/ 48 w 58"/>
                  <a:gd name="T35" fmla="*/ 14 h 36"/>
                  <a:gd name="T36" fmla="*/ 52 w 58"/>
                  <a:gd name="T37" fmla="*/ 16 h 36"/>
                  <a:gd name="T38" fmla="*/ 54 w 58"/>
                  <a:gd name="T39" fmla="*/ 18 h 36"/>
                  <a:gd name="T40" fmla="*/ 58 w 58"/>
                  <a:gd name="T41" fmla="*/ 26 h 36"/>
                  <a:gd name="T42" fmla="*/ 52 w 58"/>
                  <a:gd name="T43" fmla="*/ 28 h 36"/>
                  <a:gd name="T44" fmla="*/ 50 w 58"/>
                  <a:gd name="T45" fmla="*/ 32 h 36"/>
                  <a:gd name="T46" fmla="*/ 48 w 58"/>
                  <a:gd name="T47" fmla="*/ 30 h 36"/>
                  <a:gd name="T48" fmla="*/ 46 w 58"/>
                  <a:gd name="T49" fmla="*/ 28 h 36"/>
                  <a:gd name="T50" fmla="*/ 30 w 58"/>
                  <a:gd name="T51" fmla="*/ 28 h 36"/>
                  <a:gd name="T52" fmla="*/ 28 w 58"/>
                  <a:gd name="T53" fmla="*/ 30 h 36"/>
                  <a:gd name="T54" fmla="*/ 26 w 58"/>
                  <a:gd name="T55" fmla="*/ 30 h 36"/>
                  <a:gd name="T56" fmla="*/ 18 w 58"/>
                  <a:gd name="T57" fmla="*/ 30 h 36"/>
                  <a:gd name="T58" fmla="*/ 14 w 58"/>
                  <a:gd name="T59" fmla="*/ 30 h 36"/>
                  <a:gd name="T60" fmla="*/ 12 w 58"/>
                  <a:gd name="T61" fmla="*/ 34 h 36"/>
                  <a:gd name="T62" fmla="*/ 8 w 58"/>
                  <a:gd name="T63" fmla="*/ 36 h 36"/>
                  <a:gd name="T64" fmla="*/ 2 w 58"/>
                  <a:gd name="T65" fmla="*/ 36 h 36"/>
                  <a:gd name="T66" fmla="*/ 2 w 58"/>
                  <a:gd name="T67" fmla="*/ 34 h 36"/>
                  <a:gd name="T68" fmla="*/ 0 w 58"/>
                  <a:gd name="T69" fmla="*/ 32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8" h="36">
                    <a:moveTo>
                      <a:pt x="0" y="32"/>
                    </a:moveTo>
                    <a:lnTo>
                      <a:pt x="0" y="26"/>
                    </a:lnTo>
                    <a:lnTo>
                      <a:pt x="2" y="16"/>
                    </a:lnTo>
                    <a:lnTo>
                      <a:pt x="2" y="6"/>
                    </a:lnTo>
                    <a:lnTo>
                      <a:pt x="4" y="4"/>
                    </a:lnTo>
                    <a:lnTo>
                      <a:pt x="4" y="0"/>
                    </a:lnTo>
                    <a:lnTo>
                      <a:pt x="14" y="2"/>
                    </a:lnTo>
                    <a:lnTo>
                      <a:pt x="26" y="2"/>
                    </a:lnTo>
                    <a:lnTo>
                      <a:pt x="26" y="4"/>
                    </a:lnTo>
                    <a:lnTo>
                      <a:pt x="28" y="4"/>
                    </a:lnTo>
                    <a:lnTo>
                      <a:pt x="34" y="4"/>
                    </a:lnTo>
                    <a:lnTo>
                      <a:pt x="36" y="4"/>
                    </a:lnTo>
                    <a:lnTo>
                      <a:pt x="38" y="6"/>
                    </a:lnTo>
                    <a:lnTo>
                      <a:pt x="40" y="8"/>
                    </a:lnTo>
                    <a:lnTo>
                      <a:pt x="42" y="8"/>
                    </a:lnTo>
                    <a:lnTo>
                      <a:pt x="42" y="10"/>
                    </a:lnTo>
                    <a:lnTo>
                      <a:pt x="42" y="12"/>
                    </a:lnTo>
                    <a:lnTo>
                      <a:pt x="48" y="14"/>
                    </a:lnTo>
                    <a:lnTo>
                      <a:pt x="52" y="16"/>
                    </a:lnTo>
                    <a:lnTo>
                      <a:pt x="54" y="18"/>
                    </a:lnTo>
                    <a:lnTo>
                      <a:pt x="58" y="26"/>
                    </a:lnTo>
                    <a:lnTo>
                      <a:pt x="52" y="28"/>
                    </a:lnTo>
                    <a:lnTo>
                      <a:pt x="50" y="32"/>
                    </a:lnTo>
                    <a:lnTo>
                      <a:pt x="48" y="30"/>
                    </a:lnTo>
                    <a:lnTo>
                      <a:pt x="46" y="28"/>
                    </a:lnTo>
                    <a:lnTo>
                      <a:pt x="30" y="28"/>
                    </a:lnTo>
                    <a:lnTo>
                      <a:pt x="28" y="30"/>
                    </a:lnTo>
                    <a:lnTo>
                      <a:pt x="26" y="30"/>
                    </a:lnTo>
                    <a:lnTo>
                      <a:pt x="18" y="30"/>
                    </a:lnTo>
                    <a:lnTo>
                      <a:pt x="14" y="30"/>
                    </a:lnTo>
                    <a:lnTo>
                      <a:pt x="12" y="34"/>
                    </a:lnTo>
                    <a:lnTo>
                      <a:pt x="8" y="36"/>
                    </a:lnTo>
                    <a:lnTo>
                      <a:pt x="2" y="36"/>
                    </a:lnTo>
                    <a:lnTo>
                      <a:pt x="2" y="34"/>
                    </a:lnTo>
                    <a:lnTo>
                      <a:pt x="0"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13" name="Group 66"/>
            <p:cNvGrpSpPr>
              <a:grpSpLocks noChangeAspect="1"/>
            </p:cNvGrpSpPr>
            <p:nvPr/>
          </p:nvGrpSpPr>
          <p:grpSpPr bwMode="auto">
            <a:xfrm>
              <a:off x="1317" y="2362"/>
              <a:ext cx="766" cy="1264"/>
              <a:chOff x="1391" y="1914"/>
              <a:chExt cx="750" cy="1238"/>
            </a:xfrm>
            <a:grpFill/>
          </p:grpSpPr>
          <p:sp>
            <p:nvSpPr>
              <p:cNvPr id="205" name="Freeform 67"/>
              <p:cNvSpPr>
                <a:spLocks noChangeAspect="1"/>
              </p:cNvSpPr>
              <p:nvPr/>
            </p:nvSpPr>
            <p:spPr bwMode="gray">
              <a:xfrm>
                <a:off x="1707" y="1942"/>
                <a:ext cx="12" cy="12"/>
              </a:xfrm>
              <a:custGeom>
                <a:avLst/>
                <a:gdLst>
                  <a:gd name="T0" fmla="*/ 8 w 12"/>
                  <a:gd name="T1" fmla="*/ 12 h 12"/>
                  <a:gd name="T2" fmla="*/ 10 w 12"/>
                  <a:gd name="T3" fmla="*/ 8 h 12"/>
                  <a:gd name="T4" fmla="*/ 12 w 12"/>
                  <a:gd name="T5" fmla="*/ 8 h 12"/>
                  <a:gd name="T6" fmla="*/ 12 w 12"/>
                  <a:gd name="T7" fmla="*/ 4 h 12"/>
                  <a:gd name="T8" fmla="*/ 10 w 12"/>
                  <a:gd name="T9" fmla="*/ 2 h 12"/>
                  <a:gd name="T10" fmla="*/ 6 w 12"/>
                  <a:gd name="T11" fmla="*/ 0 h 12"/>
                  <a:gd name="T12" fmla="*/ 0 w 12"/>
                  <a:gd name="T13" fmla="*/ 10 h 12"/>
                  <a:gd name="T14" fmla="*/ 8 w 12"/>
                  <a:gd name="T15" fmla="*/ 12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12">
                    <a:moveTo>
                      <a:pt x="8" y="12"/>
                    </a:moveTo>
                    <a:lnTo>
                      <a:pt x="10" y="8"/>
                    </a:lnTo>
                    <a:lnTo>
                      <a:pt x="12" y="8"/>
                    </a:lnTo>
                    <a:lnTo>
                      <a:pt x="12" y="4"/>
                    </a:lnTo>
                    <a:lnTo>
                      <a:pt x="10" y="2"/>
                    </a:lnTo>
                    <a:lnTo>
                      <a:pt x="6" y="0"/>
                    </a:lnTo>
                    <a:lnTo>
                      <a:pt x="0" y="10"/>
                    </a:lnTo>
                    <a:lnTo>
                      <a:pt x="8"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6" name="Freeform 68"/>
              <p:cNvSpPr>
                <a:spLocks noChangeAspect="1"/>
              </p:cNvSpPr>
              <p:nvPr/>
            </p:nvSpPr>
            <p:spPr bwMode="gray">
              <a:xfrm>
                <a:off x="1879" y="2138"/>
                <a:ext cx="40" cy="34"/>
              </a:xfrm>
              <a:custGeom>
                <a:avLst/>
                <a:gdLst>
                  <a:gd name="T0" fmla="*/ 0 w 40"/>
                  <a:gd name="T1" fmla="*/ 22 h 34"/>
                  <a:gd name="T2" fmla="*/ 4 w 40"/>
                  <a:gd name="T3" fmla="*/ 30 h 34"/>
                  <a:gd name="T4" fmla="*/ 18 w 40"/>
                  <a:gd name="T5" fmla="*/ 32 h 34"/>
                  <a:gd name="T6" fmla="*/ 26 w 40"/>
                  <a:gd name="T7" fmla="*/ 34 h 34"/>
                  <a:gd name="T8" fmla="*/ 28 w 40"/>
                  <a:gd name="T9" fmla="*/ 32 h 34"/>
                  <a:gd name="T10" fmla="*/ 32 w 40"/>
                  <a:gd name="T11" fmla="*/ 32 h 34"/>
                  <a:gd name="T12" fmla="*/ 36 w 40"/>
                  <a:gd name="T13" fmla="*/ 22 h 34"/>
                  <a:gd name="T14" fmla="*/ 38 w 40"/>
                  <a:gd name="T15" fmla="*/ 12 h 34"/>
                  <a:gd name="T16" fmla="*/ 40 w 40"/>
                  <a:gd name="T17" fmla="*/ 6 h 34"/>
                  <a:gd name="T18" fmla="*/ 30 w 40"/>
                  <a:gd name="T19" fmla="*/ 4 h 34"/>
                  <a:gd name="T20" fmla="*/ 22 w 40"/>
                  <a:gd name="T21" fmla="*/ 4 h 34"/>
                  <a:gd name="T22" fmla="*/ 16 w 40"/>
                  <a:gd name="T23" fmla="*/ 0 h 34"/>
                  <a:gd name="T24" fmla="*/ 10 w 40"/>
                  <a:gd name="T25" fmla="*/ 0 h 34"/>
                  <a:gd name="T26" fmla="*/ 8 w 40"/>
                  <a:gd name="T27" fmla="*/ 0 h 34"/>
                  <a:gd name="T28" fmla="*/ 6 w 40"/>
                  <a:gd name="T29" fmla="*/ 2 h 34"/>
                  <a:gd name="T30" fmla="*/ 4 w 40"/>
                  <a:gd name="T31" fmla="*/ 4 h 34"/>
                  <a:gd name="T32" fmla="*/ 2 w 40"/>
                  <a:gd name="T33" fmla="*/ 14 h 34"/>
                  <a:gd name="T34" fmla="*/ 0 w 40"/>
                  <a:gd name="T35" fmla="*/ 22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34">
                    <a:moveTo>
                      <a:pt x="0" y="22"/>
                    </a:moveTo>
                    <a:lnTo>
                      <a:pt x="4" y="30"/>
                    </a:lnTo>
                    <a:lnTo>
                      <a:pt x="18" y="32"/>
                    </a:lnTo>
                    <a:lnTo>
                      <a:pt x="26" y="34"/>
                    </a:lnTo>
                    <a:lnTo>
                      <a:pt x="28" y="32"/>
                    </a:lnTo>
                    <a:lnTo>
                      <a:pt x="32" y="32"/>
                    </a:lnTo>
                    <a:lnTo>
                      <a:pt x="36" y="22"/>
                    </a:lnTo>
                    <a:lnTo>
                      <a:pt x="38" y="12"/>
                    </a:lnTo>
                    <a:lnTo>
                      <a:pt x="40" y="6"/>
                    </a:lnTo>
                    <a:lnTo>
                      <a:pt x="30" y="4"/>
                    </a:lnTo>
                    <a:lnTo>
                      <a:pt x="22" y="4"/>
                    </a:lnTo>
                    <a:lnTo>
                      <a:pt x="16" y="0"/>
                    </a:lnTo>
                    <a:lnTo>
                      <a:pt x="10" y="0"/>
                    </a:lnTo>
                    <a:lnTo>
                      <a:pt x="8" y="0"/>
                    </a:lnTo>
                    <a:lnTo>
                      <a:pt x="6" y="2"/>
                    </a:lnTo>
                    <a:lnTo>
                      <a:pt x="4" y="4"/>
                    </a:lnTo>
                    <a:lnTo>
                      <a:pt x="2" y="14"/>
                    </a:lnTo>
                    <a:lnTo>
                      <a:pt x="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7" name="Freeform 69"/>
              <p:cNvSpPr>
                <a:spLocks noChangeAspect="1"/>
              </p:cNvSpPr>
              <p:nvPr/>
            </p:nvSpPr>
            <p:spPr bwMode="gray">
              <a:xfrm>
                <a:off x="1857" y="3076"/>
                <a:ext cx="40" cy="16"/>
              </a:xfrm>
              <a:custGeom>
                <a:avLst/>
                <a:gdLst>
                  <a:gd name="T0" fmla="*/ 12 w 40"/>
                  <a:gd name="T1" fmla="*/ 14 h 16"/>
                  <a:gd name="T2" fmla="*/ 14 w 40"/>
                  <a:gd name="T3" fmla="*/ 14 h 16"/>
                  <a:gd name="T4" fmla="*/ 14 w 40"/>
                  <a:gd name="T5" fmla="*/ 12 h 16"/>
                  <a:gd name="T6" fmla="*/ 16 w 40"/>
                  <a:gd name="T7" fmla="*/ 8 h 16"/>
                  <a:gd name="T8" fmla="*/ 16 w 40"/>
                  <a:gd name="T9" fmla="*/ 14 h 16"/>
                  <a:gd name="T10" fmla="*/ 18 w 40"/>
                  <a:gd name="T11" fmla="*/ 16 h 16"/>
                  <a:gd name="T12" fmla="*/ 20 w 40"/>
                  <a:gd name="T13" fmla="*/ 16 h 16"/>
                  <a:gd name="T14" fmla="*/ 22 w 40"/>
                  <a:gd name="T15" fmla="*/ 14 h 16"/>
                  <a:gd name="T16" fmla="*/ 28 w 40"/>
                  <a:gd name="T17" fmla="*/ 14 h 16"/>
                  <a:gd name="T18" fmla="*/ 32 w 40"/>
                  <a:gd name="T19" fmla="*/ 10 h 16"/>
                  <a:gd name="T20" fmla="*/ 38 w 40"/>
                  <a:gd name="T21" fmla="*/ 6 h 16"/>
                  <a:gd name="T22" fmla="*/ 40 w 40"/>
                  <a:gd name="T23" fmla="*/ 0 h 16"/>
                  <a:gd name="T24" fmla="*/ 28 w 40"/>
                  <a:gd name="T25" fmla="*/ 0 h 16"/>
                  <a:gd name="T26" fmla="*/ 24 w 40"/>
                  <a:gd name="T27" fmla="*/ 0 h 16"/>
                  <a:gd name="T28" fmla="*/ 20 w 40"/>
                  <a:gd name="T29" fmla="*/ 2 h 16"/>
                  <a:gd name="T30" fmla="*/ 18 w 40"/>
                  <a:gd name="T31" fmla="*/ 2 h 16"/>
                  <a:gd name="T32" fmla="*/ 8 w 40"/>
                  <a:gd name="T33" fmla="*/ 2 h 16"/>
                  <a:gd name="T34" fmla="*/ 0 w 40"/>
                  <a:gd name="T35" fmla="*/ 12 h 16"/>
                  <a:gd name="T36" fmla="*/ 4 w 40"/>
                  <a:gd name="T37" fmla="*/ 14 h 16"/>
                  <a:gd name="T38" fmla="*/ 12 w 40"/>
                  <a:gd name="T39" fmla="*/ 1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 h="16">
                    <a:moveTo>
                      <a:pt x="12" y="14"/>
                    </a:moveTo>
                    <a:lnTo>
                      <a:pt x="14" y="14"/>
                    </a:lnTo>
                    <a:lnTo>
                      <a:pt x="14" y="12"/>
                    </a:lnTo>
                    <a:lnTo>
                      <a:pt x="16" y="8"/>
                    </a:lnTo>
                    <a:lnTo>
                      <a:pt x="16" y="14"/>
                    </a:lnTo>
                    <a:lnTo>
                      <a:pt x="18" y="16"/>
                    </a:lnTo>
                    <a:lnTo>
                      <a:pt x="20" y="16"/>
                    </a:lnTo>
                    <a:lnTo>
                      <a:pt x="22" y="14"/>
                    </a:lnTo>
                    <a:lnTo>
                      <a:pt x="28" y="14"/>
                    </a:lnTo>
                    <a:lnTo>
                      <a:pt x="32" y="10"/>
                    </a:lnTo>
                    <a:lnTo>
                      <a:pt x="38" y="6"/>
                    </a:lnTo>
                    <a:lnTo>
                      <a:pt x="40" y="0"/>
                    </a:lnTo>
                    <a:lnTo>
                      <a:pt x="28" y="0"/>
                    </a:lnTo>
                    <a:lnTo>
                      <a:pt x="24" y="0"/>
                    </a:lnTo>
                    <a:lnTo>
                      <a:pt x="20" y="2"/>
                    </a:lnTo>
                    <a:lnTo>
                      <a:pt x="18" y="2"/>
                    </a:lnTo>
                    <a:lnTo>
                      <a:pt x="8" y="2"/>
                    </a:lnTo>
                    <a:lnTo>
                      <a:pt x="0" y="12"/>
                    </a:lnTo>
                    <a:lnTo>
                      <a:pt x="4" y="14"/>
                    </a:lnTo>
                    <a:lnTo>
                      <a:pt x="1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8" name="Freeform 70"/>
              <p:cNvSpPr>
                <a:spLocks noChangeAspect="1"/>
              </p:cNvSpPr>
              <p:nvPr/>
            </p:nvSpPr>
            <p:spPr bwMode="gray">
              <a:xfrm>
                <a:off x="1709" y="1982"/>
                <a:ext cx="70" cy="138"/>
              </a:xfrm>
              <a:custGeom>
                <a:avLst/>
                <a:gdLst>
                  <a:gd name="T0" fmla="*/ 26 w 70"/>
                  <a:gd name="T1" fmla="*/ 0 h 138"/>
                  <a:gd name="T2" fmla="*/ 22 w 70"/>
                  <a:gd name="T3" fmla="*/ 8 h 138"/>
                  <a:gd name="T4" fmla="*/ 18 w 70"/>
                  <a:gd name="T5" fmla="*/ 14 h 138"/>
                  <a:gd name="T6" fmla="*/ 12 w 70"/>
                  <a:gd name="T7" fmla="*/ 18 h 138"/>
                  <a:gd name="T8" fmla="*/ 10 w 70"/>
                  <a:gd name="T9" fmla="*/ 24 h 138"/>
                  <a:gd name="T10" fmla="*/ 12 w 70"/>
                  <a:gd name="T11" fmla="*/ 28 h 138"/>
                  <a:gd name="T12" fmla="*/ 18 w 70"/>
                  <a:gd name="T13" fmla="*/ 32 h 138"/>
                  <a:gd name="T14" fmla="*/ 0 w 70"/>
                  <a:gd name="T15" fmla="*/ 42 h 138"/>
                  <a:gd name="T16" fmla="*/ 0 w 70"/>
                  <a:gd name="T17" fmla="*/ 54 h 138"/>
                  <a:gd name="T18" fmla="*/ 2 w 70"/>
                  <a:gd name="T19" fmla="*/ 58 h 138"/>
                  <a:gd name="T20" fmla="*/ 4 w 70"/>
                  <a:gd name="T21" fmla="*/ 60 h 138"/>
                  <a:gd name="T22" fmla="*/ 8 w 70"/>
                  <a:gd name="T23" fmla="*/ 64 h 138"/>
                  <a:gd name="T24" fmla="*/ 8 w 70"/>
                  <a:gd name="T25" fmla="*/ 68 h 138"/>
                  <a:gd name="T26" fmla="*/ 20 w 70"/>
                  <a:gd name="T27" fmla="*/ 68 h 138"/>
                  <a:gd name="T28" fmla="*/ 20 w 70"/>
                  <a:gd name="T29" fmla="*/ 76 h 138"/>
                  <a:gd name="T30" fmla="*/ 20 w 70"/>
                  <a:gd name="T31" fmla="*/ 78 h 138"/>
                  <a:gd name="T32" fmla="*/ 24 w 70"/>
                  <a:gd name="T33" fmla="*/ 82 h 138"/>
                  <a:gd name="T34" fmla="*/ 26 w 70"/>
                  <a:gd name="T35" fmla="*/ 88 h 138"/>
                  <a:gd name="T36" fmla="*/ 26 w 70"/>
                  <a:gd name="T37" fmla="*/ 94 h 138"/>
                  <a:gd name="T38" fmla="*/ 26 w 70"/>
                  <a:gd name="T39" fmla="*/ 98 h 138"/>
                  <a:gd name="T40" fmla="*/ 26 w 70"/>
                  <a:gd name="T41" fmla="*/ 102 h 138"/>
                  <a:gd name="T42" fmla="*/ 24 w 70"/>
                  <a:gd name="T43" fmla="*/ 106 h 138"/>
                  <a:gd name="T44" fmla="*/ 22 w 70"/>
                  <a:gd name="T45" fmla="*/ 112 h 138"/>
                  <a:gd name="T46" fmla="*/ 24 w 70"/>
                  <a:gd name="T47" fmla="*/ 122 h 138"/>
                  <a:gd name="T48" fmla="*/ 26 w 70"/>
                  <a:gd name="T49" fmla="*/ 130 h 138"/>
                  <a:gd name="T50" fmla="*/ 32 w 70"/>
                  <a:gd name="T51" fmla="*/ 136 h 138"/>
                  <a:gd name="T52" fmla="*/ 34 w 70"/>
                  <a:gd name="T53" fmla="*/ 138 h 138"/>
                  <a:gd name="T54" fmla="*/ 38 w 70"/>
                  <a:gd name="T55" fmla="*/ 138 h 138"/>
                  <a:gd name="T56" fmla="*/ 44 w 70"/>
                  <a:gd name="T57" fmla="*/ 138 h 138"/>
                  <a:gd name="T58" fmla="*/ 48 w 70"/>
                  <a:gd name="T59" fmla="*/ 136 h 138"/>
                  <a:gd name="T60" fmla="*/ 54 w 70"/>
                  <a:gd name="T61" fmla="*/ 132 h 138"/>
                  <a:gd name="T62" fmla="*/ 60 w 70"/>
                  <a:gd name="T63" fmla="*/ 126 h 138"/>
                  <a:gd name="T64" fmla="*/ 64 w 70"/>
                  <a:gd name="T65" fmla="*/ 124 h 138"/>
                  <a:gd name="T66" fmla="*/ 70 w 70"/>
                  <a:gd name="T67" fmla="*/ 124 h 138"/>
                  <a:gd name="T68" fmla="*/ 68 w 70"/>
                  <a:gd name="T69" fmla="*/ 118 h 138"/>
                  <a:gd name="T70" fmla="*/ 66 w 70"/>
                  <a:gd name="T71" fmla="*/ 112 h 138"/>
                  <a:gd name="T72" fmla="*/ 60 w 70"/>
                  <a:gd name="T73" fmla="*/ 104 h 138"/>
                  <a:gd name="T74" fmla="*/ 54 w 70"/>
                  <a:gd name="T75" fmla="*/ 96 h 138"/>
                  <a:gd name="T76" fmla="*/ 54 w 70"/>
                  <a:gd name="T77" fmla="*/ 92 h 138"/>
                  <a:gd name="T78" fmla="*/ 54 w 70"/>
                  <a:gd name="T79" fmla="*/ 86 h 138"/>
                  <a:gd name="T80" fmla="*/ 54 w 70"/>
                  <a:gd name="T81" fmla="*/ 82 h 138"/>
                  <a:gd name="T82" fmla="*/ 54 w 70"/>
                  <a:gd name="T83" fmla="*/ 78 h 138"/>
                  <a:gd name="T84" fmla="*/ 58 w 70"/>
                  <a:gd name="T85" fmla="*/ 74 h 138"/>
                  <a:gd name="T86" fmla="*/ 64 w 70"/>
                  <a:gd name="T87" fmla="*/ 70 h 138"/>
                  <a:gd name="T88" fmla="*/ 68 w 70"/>
                  <a:gd name="T89" fmla="*/ 64 h 138"/>
                  <a:gd name="T90" fmla="*/ 70 w 70"/>
                  <a:gd name="T91" fmla="*/ 44 h 138"/>
                  <a:gd name="T92" fmla="*/ 60 w 70"/>
                  <a:gd name="T93" fmla="*/ 36 h 138"/>
                  <a:gd name="T94" fmla="*/ 56 w 70"/>
                  <a:gd name="T95" fmla="*/ 32 h 138"/>
                  <a:gd name="T96" fmla="*/ 52 w 70"/>
                  <a:gd name="T97" fmla="*/ 32 h 138"/>
                  <a:gd name="T98" fmla="*/ 46 w 70"/>
                  <a:gd name="T99" fmla="*/ 32 h 138"/>
                  <a:gd name="T100" fmla="*/ 46 w 70"/>
                  <a:gd name="T101" fmla="*/ 24 h 138"/>
                  <a:gd name="T102" fmla="*/ 44 w 70"/>
                  <a:gd name="T103" fmla="*/ 20 h 138"/>
                  <a:gd name="T104" fmla="*/ 40 w 70"/>
                  <a:gd name="T105" fmla="*/ 12 h 138"/>
                  <a:gd name="T106" fmla="*/ 32 w 70"/>
                  <a:gd name="T107" fmla="*/ 4 h 138"/>
                  <a:gd name="T108" fmla="*/ 26 w 70"/>
                  <a:gd name="T109" fmla="*/ 0 h 1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0" h="138">
                    <a:moveTo>
                      <a:pt x="26" y="0"/>
                    </a:moveTo>
                    <a:lnTo>
                      <a:pt x="22" y="8"/>
                    </a:lnTo>
                    <a:lnTo>
                      <a:pt x="18" y="14"/>
                    </a:lnTo>
                    <a:lnTo>
                      <a:pt x="12" y="18"/>
                    </a:lnTo>
                    <a:lnTo>
                      <a:pt x="10" y="24"/>
                    </a:lnTo>
                    <a:lnTo>
                      <a:pt x="12" y="28"/>
                    </a:lnTo>
                    <a:lnTo>
                      <a:pt x="18" y="32"/>
                    </a:lnTo>
                    <a:lnTo>
                      <a:pt x="0" y="42"/>
                    </a:lnTo>
                    <a:lnTo>
                      <a:pt x="0" y="54"/>
                    </a:lnTo>
                    <a:lnTo>
                      <a:pt x="2" y="58"/>
                    </a:lnTo>
                    <a:lnTo>
                      <a:pt x="4" y="60"/>
                    </a:lnTo>
                    <a:lnTo>
                      <a:pt x="8" y="64"/>
                    </a:lnTo>
                    <a:lnTo>
                      <a:pt x="8" y="68"/>
                    </a:lnTo>
                    <a:lnTo>
                      <a:pt x="20" y="68"/>
                    </a:lnTo>
                    <a:lnTo>
                      <a:pt x="20" y="76"/>
                    </a:lnTo>
                    <a:lnTo>
                      <a:pt x="20" y="78"/>
                    </a:lnTo>
                    <a:lnTo>
                      <a:pt x="24" y="82"/>
                    </a:lnTo>
                    <a:lnTo>
                      <a:pt x="26" y="88"/>
                    </a:lnTo>
                    <a:lnTo>
                      <a:pt x="26" y="94"/>
                    </a:lnTo>
                    <a:lnTo>
                      <a:pt x="26" y="98"/>
                    </a:lnTo>
                    <a:lnTo>
                      <a:pt x="26" y="102"/>
                    </a:lnTo>
                    <a:lnTo>
                      <a:pt x="24" y="106"/>
                    </a:lnTo>
                    <a:lnTo>
                      <a:pt x="22" y="112"/>
                    </a:lnTo>
                    <a:lnTo>
                      <a:pt x="24" y="122"/>
                    </a:lnTo>
                    <a:lnTo>
                      <a:pt x="26" y="130"/>
                    </a:lnTo>
                    <a:lnTo>
                      <a:pt x="32" y="136"/>
                    </a:lnTo>
                    <a:lnTo>
                      <a:pt x="34" y="138"/>
                    </a:lnTo>
                    <a:lnTo>
                      <a:pt x="38" y="138"/>
                    </a:lnTo>
                    <a:lnTo>
                      <a:pt x="44" y="138"/>
                    </a:lnTo>
                    <a:lnTo>
                      <a:pt x="48" y="136"/>
                    </a:lnTo>
                    <a:lnTo>
                      <a:pt x="54" y="132"/>
                    </a:lnTo>
                    <a:lnTo>
                      <a:pt x="60" y="126"/>
                    </a:lnTo>
                    <a:lnTo>
                      <a:pt x="64" y="124"/>
                    </a:lnTo>
                    <a:lnTo>
                      <a:pt x="70" y="124"/>
                    </a:lnTo>
                    <a:lnTo>
                      <a:pt x="68" y="118"/>
                    </a:lnTo>
                    <a:lnTo>
                      <a:pt x="66" y="112"/>
                    </a:lnTo>
                    <a:lnTo>
                      <a:pt x="60" y="104"/>
                    </a:lnTo>
                    <a:lnTo>
                      <a:pt x="54" y="96"/>
                    </a:lnTo>
                    <a:lnTo>
                      <a:pt x="54" y="92"/>
                    </a:lnTo>
                    <a:lnTo>
                      <a:pt x="54" y="86"/>
                    </a:lnTo>
                    <a:lnTo>
                      <a:pt x="54" y="82"/>
                    </a:lnTo>
                    <a:lnTo>
                      <a:pt x="54" y="78"/>
                    </a:lnTo>
                    <a:lnTo>
                      <a:pt x="58" y="74"/>
                    </a:lnTo>
                    <a:lnTo>
                      <a:pt x="64" y="70"/>
                    </a:lnTo>
                    <a:lnTo>
                      <a:pt x="68" y="64"/>
                    </a:lnTo>
                    <a:lnTo>
                      <a:pt x="70" y="44"/>
                    </a:lnTo>
                    <a:lnTo>
                      <a:pt x="60" y="36"/>
                    </a:lnTo>
                    <a:lnTo>
                      <a:pt x="56" y="32"/>
                    </a:lnTo>
                    <a:lnTo>
                      <a:pt x="52" y="32"/>
                    </a:lnTo>
                    <a:lnTo>
                      <a:pt x="46" y="32"/>
                    </a:lnTo>
                    <a:lnTo>
                      <a:pt x="46" y="24"/>
                    </a:lnTo>
                    <a:lnTo>
                      <a:pt x="44" y="20"/>
                    </a:lnTo>
                    <a:lnTo>
                      <a:pt x="40" y="12"/>
                    </a:lnTo>
                    <a:lnTo>
                      <a:pt x="32" y="4"/>
                    </a:lnTo>
                    <a:lnTo>
                      <a:pt x="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9" name="Freeform 71"/>
              <p:cNvSpPr>
                <a:spLocks noChangeAspect="1"/>
              </p:cNvSpPr>
              <p:nvPr/>
            </p:nvSpPr>
            <p:spPr bwMode="gray">
              <a:xfrm>
                <a:off x="1763" y="2026"/>
                <a:ext cx="66" cy="86"/>
              </a:xfrm>
              <a:custGeom>
                <a:avLst/>
                <a:gdLst>
                  <a:gd name="T0" fmla="*/ 66 w 66"/>
                  <a:gd name="T1" fmla="*/ 10 h 86"/>
                  <a:gd name="T2" fmla="*/ 64 w 66"/>
                  <a:gd name="T3" fmla="*/ 18 h 86"/>
                  <a:gd name="T4" fmla="*/ 60 w 66"/>
                  <a:gd name="T5" fmla="*/ 24 h 86"/>
                  <a:gd name="T6" fmla="*/ 58 w 66"/>
                  <a:gd name="T7" fmla="*/ 30 h 86"/>
                  <a:gd name="T8" fmla="*/ 56 w 66"/>
                  <a:gd name="T9" fmla="*/ 36 h 86"/>
                  <a:gd name="T10" fmla="*/ 58 w 66"/>
                  <a:gd name="T11" fmla="*/ 42 h 86"/>
                  <a:gd name="T12" fmla="*/ 60 w 66"/>
                  <a:gd name="T13" fmla="*/ 46 h 86"/>
                  <a:gd name="T14" fmla="*/ 62 w 66"/>
                  <a:gd name="T15" fmla="*/ 52 h 86"/>
                  <a:gd name="T16" fmla="*/ 64 w 66"/>
                  <a:gd name="T17" fmla="*/ 58 h 86"/>
                  <a:gd name="T18" fmla="*/ 62 w 66"/>
                  <a:gd name="T19" fmla="*/ 62 h 86"/>
                  <a:gd name="T20" fmla="*/ 58 w 66"/>
                  <a:gd name="T21" fmla="*/ 66 h 86"/>
                  <a:gd name="T22" fmla="*/ 54 w 66"/>
                  <a:gd name="T23" fmla="*/ 76 h 86"/>
                  <a:gd name="T24" fmla="*/ 52 w 66"/>
                  <a:gd name="T25" fmla="*/ 74 h 86"/>
                  <a:gd name="T26" fmla="*/ 50 w 66"/>
                  <a:gd name="T27" fmla="*/ 68 h 86"/>
                  <a:gd name="T28" fmla="*/ 40 w 66"/>
                  <a:gd name="T29" fmla="*/ 72 h 86"/>
                  <a:gd name="T30" fmla="*/ 28 w 66"/>
                  <a:gd name="T31" fmla="*/ 76 h 86"/>
                  <a:gd name="T32" fmla="*/ 28 w 66"/>
                  <a:gd name="T33" fmla="*/ 86 h 86"/>
                  <a:gd name="T34" fmla="*/ 26 w 66"/>
                  <a:gd name="T35" fmla="*/ 84 h 86"/>
                  <a:gd name="T36" fmla="*/ 22 w 66"/>
                  <a:gd name="T37" fmla="*/ 82 h 86"/>
                  <a:gd name="T38" fmla="*/ 20 w 66"/>
                  <a:gd name="T39" fmla="*/ 80 h 86"/>
                  <a:gd name="T40" fmla="*/ 16 w 66"/>
                  <a:gd name="T41" fmla="*/ 80 h 86"/>
                  <a:gd name="T42" fmla="*/ 14 w 66"/>
                  <a:gd name="T43" fmla="*/ 74 h 86"/>
                  <a:gd name="T44" fmla="*/ 12 w 66"/>
                  <a:gd name="T45" fmla="*/ 68 h 86"/>
                  <a:gd name="T46" fmla="*/ 6 w 66"/>
                  <a:gd name="T47" fmla="*/ 60 h 86"/>
                  <a:gd name="T48" fmla="*/ 0 w 66"/>
                  <a:gd name="T49" fmla="*/ 52 h 86"/>
                  <a:gd name="T50" fmla="*/ 0 w 66"/>
                  <a:gd name="T51" fmla="*/ 48 h 86"/>
                  <a:gd name="T52" fmla="*/ 0 w 66"/>
                  <a:gd name="T53" fmla="*/ 42 h 86"/>
                  <a:gd name="T54" fmla="*/ 0 w 66"/>
                  <a:gd name="T55" fmla="*/ 38 h 86"/>
                  <a:gd name="T56" fmla="*/ 0 w 66"/>
                  <a:gd name="T57" fmla="*/ 34 h 86"/>
                  <a:gd name="T58" fmla="*/ 4 w 66"/>
                  <a:gd name="T59" fmla="*/ 30 h 86"/>
                  <a:gd name="T60" fmla="*/ 10 w 66"/>
                  <a:gd name="T61" fmla="*/ 26 h 86"/>
                  <a:gd name="T62" fmla="*/ 14 w 66"/>
                  <a:gd name="T63" fmla="*/ 20 h 86"/>
                  <a:gd name="T64" fmla="*/ 16 w 66"/>
                  <a:gd name="T65" fmla="*/ 0 h 86"/>
                  <a:gd name="T66" fmla="*/ 24 w 66"/>
                  <a:gd name="T67" fmla="*/ 6 h 86"/>
                  <a:gd name="T68" fmla="*/ 28 w 66"/>
                  <a:gd name="T69" fmla="*/ 6 h 86"/>
                  <a:gd name="T70" fmla="*/ 44 w 66"/>
                  <a:gd name="T71" fmla="*/ 6 h 86"/>
                  <a:gd name="T72" fmla="*/ 48 w 66"/>
                  <a:gd name="T73" fmla="*/ 8 h 86"/>
                  <a:gd name="T74" fmla="*/ 66 w 66"/>
                  <a:gd name="T75" fmla="*/ 10 h 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6" h="86">
                    <a:moveTo>
                      <a:pt x="66" y="10"/>
                    </a:moveTo>
                    <a:lnTo>
                      <a:pt x="64" y="18"/>
                    </a:lnTo>
                    <a:lnTo>
                      <a:pt x="60" y="24"/>
                    </a:lnTo>
                    <a:lnTo>
                      <a:pt x="58" y="30"/>
                    </a:lnTo>
                    <a:lnTo>
                      <a:pt x="56" y="36"/>
                    </a:lnTo>
                    <a:lnTo>
                      <a:pt x="58" y="42"/>
                    </a:lnTo>
                    <a:lnTo>
                      <a:pt x="60" y="46"/>
                    </a:lnTo>
                    <a:lnTo>
                      <a:pt x="62" y="52"/>
                    </a:lnTo>
                    <a:lnTo>
                      <a:pt x="64" y="58"/>
                    </a:lnTo>
                    <a:lnTo>
                      <a:pt x="62" y="62"/>
                    </a:lnTo>
                    <a:lnTo>
                      <a:pt x="58" y="66"/>
                    </a:lnTo>
                    <a:lnTo>
                      <a:pt x="54" y="76"/>
                    </a:lnTo>
                    <a:lnTo>
                      <a:pt x="52" y="74"/>
                    </a:lnTo>
                    <a:lnTo>
                      <a:pt x="50" y="68"/>
                    </a:lnTo>
                    <a:lnTo>
                      <a:pt x="40" y="72"/>
                    </a:lnTo>
                    <a:lnTo>
                      <a:pt x="28" y="76"/>
                    </a:lnTo>
                    <a:lnTo>
                      <a:pt x="28" y="86"/>
                    </a:lnTo>
                    <a:lnTo>
                      <a:pt x="26" y="84"/>
                    </a:lnTo>
                    <a:lnTo>
                      <a:pt x="22" y="82"/>
                    </a:lnTo>
                    <a:lnTo>
                      <a:pt x="20" y="80"/>
                    </a:lnTo>
                    <a:lnTo>
                      <a:pt x="16" y="80"/>
                    </a:lnTo>
                    <a:lnTo>
                      <a:pt x="14" y="74"/>
                    </a:lnTo>
                    <a:lnTo>
                      <a:pt x="12" y="68"/>
                    </a:lnTo>
                    <a:lnTo>
                      <a:pt x="6" y="60"/>
                    </a:lnTo>
                    <a:lnTo>
                      <a:pt x="0" y="52"/>
                    </a:lnTo>
                    <a:lnTo>
                      <a:pt x="0" y="48"/>
                    </a:lnTo>
                    <a:lnTo>
                      <a:pt x="0" y="42"/>
                    </a:lnTo>
                    <a:lnTo>
                      <a:pt x="0" y="38"/>
                    </a:lnTo>
                    <a:lnTo>
                      <a:pt x="0" y="34"/>
                    </a:lnTo>
                    <a:lnTo>
                      <a:pt x="4" y="30"/>
                    </a:lnTo>
                    <a:lnTo>
                      <a:pt x="10" y="26"/>
                    </a:lnTo>
                    <a:lnTo>
                      <a:pt x="14" y="20"/>
                    </a:lnTo>
                    <a:lnTo>
                      <a:pt x="16" y="0"/>
                    </a:lnTo>
                    <a:lnTo>
                      <a:pt x="24" y="6"/>
                    </a:lnTo>
                    <a:lnTo>
                      <a:pt x="28" y="6"/>
                    </a:lnTo>
                    <a:lnTo>
                      <a:pt x="44" y="6"/>
                    </a:lnTo>
                    <a:lnTo>
                      <a:pt x="48" y="8"/>
                    </a:lnTo>
                    <a:lnTo>
                      <a:pt x="66"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0" name="Freeform 72"/>
              <p:cNvSpPr>
                <a:spLocks noChangeAspect="1"/>
              </p:cNvSpPr>
              <p:nvPr/>
            </p:nvSpPr>
            <p:spPr bwMode="gray">
              <a:xfrm>
                <a:off x="1817" y="2036"/>
                <a:ext cx="56" cy="68"/>
              </a:xfrm>
              <a:custGeom>
                <a:avLst/>
                <a:gdLst>
                  <a:gd name="T0" fmla="*/ 56 w 56"/>
                  <a:gd name="T1" fmla="*/ 28 h 68"/>
                  <a:gd name="T2" fmla="*/ 54 w 56"/>
                  <a:gd name="T3" fmla="*/ 26 h 68"/>
                  <a:gd name="T4" fmla="*/ 48 w 56"/>
                  <a:gd name="T5" fmla="*/ 40 h 68"/>
                  <a:gd name="T6" fmla="*/ 40 w 56"/>
                  <a:gd name="T7" fmla="*/ 52 h 68"/>
                  <a:gd name="T8" fmla="*/ 34 w 56"/>
                  <a:gd name="T9" fmla="*/ 58 h 68"/>
                  <a:gd name="T10" fmla="*/ 28 w 56"/>
                  <a:gd name="T11" fmla="*/ 64 h 68"/>
                  <a:gd name="T12" fmla="*/ 22 w 56"/>
                  <a:gd name="T13" fmla="*/ 68 h 68"/>
                  <a:gd name="T14" fmla="*/ 12 w 56"/>
                  <a:gd name="T15" fmla="*/ 68 h 68"/>
                  <a:gd name="T16" fmla="*/ 6 w 56"/>
                  <a:gd name="T17" fmla="*/ 68 h 68"/>
                  <a:gd name="T18" fmla="*/ 0 w 56"/>
                  <a:gd name="T19" fmla="*/ 66 h 68"/>
                  <a:gd name="T20" fmla="*/ 4 w 56"/>
                  <a:gd name="T21" fmla="*/ 56 h 68"/>
                  <a:gd name="T22" fmla="*/ 8 w 56"/>
                  <a:gd name="T23" fmla="*/ 52 h 68"/>
                  <a:gd name="T24" fmla="*/ 10 w 56"/>
                  <a:gd name="T25" fmla="*/ 48 h 68"/>
                  <a:gd name="T26" fmla="*/ 8 w 56"/>
                  <a:gd name="T27" fmla="*/ 42 h 68"/>
                  <a:gd name="T28" fmla="*/ 6 w 56"/>
                  <a:gd name="T29" fmla="*/ 36 h 68"/>
                  <a:gd name="T30" fmla="*/ 4 w 56"/>
                  <a:gd name="T31" fmla="*/ 32 h 68"/>
                  <a:gd name="T32" fmla="*/ 2 w 56"/>
                  <a:gd name="T33" fmla="*/ 26 h 68"/>
                  <a:gd name="T34" fmla="*/ 4 w 56"/>
                  <a:gd name="T35" fmla="*/ 20 h 68"/>
                  <a:gd name="T36" fmla="*/ 6 w 56"/>
                  <a:gd name="T37" fmla="*/ 14 h 68"/>
                  <a:gd name="T38" fmla="*/ 10 w 56"/>
                  <a:gd name="T39" fmla="*/ 8 h 68"/>
                  <a:gd name="T40" fmla="*/ 12 w 56"/>
                  <a:gd name="T41" fmla="*/ 0 h 68"/>
                  <a:gd name="T42" fmla="*/ 26 w 56"/>
                  <a:gd name="T43" fmla="*/ 4 h 68"/>
                  <a:gd name="T44" fmla="*/ 34 w 56"/>
                  <a:gd name="T45" fmla="*/ 10 h 68"/>
                  <a:gd name="T46" fmla="*/ 44 w 56"/>
                  <a:gd name="T47" fmla="*/ 18 h 68"/>
                  <a:gd name="T48" fmla="*/ 54 w 56"/>
                  <a:gd name="T49" fmla="*/ 26 h 68"/>
                  <a:gd name="T50" fmla="*/ 56 w 56"/>
                  <a:gd name="T51" fmla="*/ 28 h 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 h="68">
                    <a:moveTo>
                      <a:pt x="56" y="28"/>
                    </a:moveTo>
                    <a:lnTo>
                      <a:pt x="54" y="26"/>
                    </a:lnTo>
                    <a:lnTo>
                      <a:pt x="48" y="40"/>
                    </a:lnTo>
                    <a:lnTo>
                      <a:pt x="40" y="52"/>
                    </a:lnTo>
                    <a:lnTo>
                      <a:pt x="34" y="58"/>
                    </a:lnTo>
                    <a:lnTo>
                      <a:pt x="28" y="64"/>
                    </a:lnTo>
                    <a:lnTo>
                      <a:pt x="22" y="68"/>
                    </a:lnTo>
                    <a:lnTo>
                      <a:pt x="12" y="68"/>
                    </a:lnTo>
                    <a:lnTo>
                      <a:pt x="6" y="68"/>
                    </a:lnTo>
                    <a:lnTo>
                      <a:pt x="0" y="66"/>
                    </a:lnTo>
                    <a:lnTo>
                      <a:pt x="4" y="56"/>
                    </a:lnTo>
                    <a:lnTo>
                      <a:pt x="8" y="52"/>
                    </a:lnTo>
                    <a:lnTo>
                      <a:pt x="10" y="48"/>
                    </a:lnTo>
                    <a:lnTo>
                      <a:pt x="8" y="42"/>
                    </a:lnTo>
                    <a:lnTo>
                      <a:pt x="6" y="36"/>
                    </a:lnTo>
                    <a:lnTo>
                      <a:pt x="4" y="32"/>
                    </a:lnTo>
                    <a:lnTo>
                      <a:pt x="2" y="26"/>
                    </a:lnTo>
                    <a:lnTo>
                      <a:pt x="4" y="20"/>
                    </a:lnTo>
                    <a:lnTo>
                      <a:pt x="6" y="14"/>
                    </a:lnTo>
                    <a:lnTo>
                      <a:pt x="10" y="8"/>
                    </a:lnTo>
                    <a:lnTo>
                      <a:pt x="12" y="0"/>
                    </a:lnTo>
                    <a:lnTo>
                      <a:pt x="26" y="4"/>
                    </a:lnTo>
                    <a:lnTo>
                      <a:pt x="34" y="10"/>
                    </a:lnTo>
                    <a:lnTo>
                      <a:pt x="44" y="18"/>
                    </a:lnTo>
                    <a:lnTo>
                      <a:pt x="54" y="26"/>
                    </a:lnTo>
                    <a:lnTo>
                      <a:pt x="56"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1" name="Freeform 73"/>
              <p:cNvSpPr>
                <a:spLocks noChangeAspect="1"/>
              </p:cNvSpPr>
              <p:nvPr/>
            </p:nvSpPr>
            <p:spPr bwMode="gray">
              <a:xfrm>
                <a:off x="1521" y="1926"/>
                <a:ext cx="214" cy="204"/>
              </a:xfrm>
              <a:custGeom>
                <a:avLst/>
                <a:gdLst>
                  <a:gd name="T0" fmla="*/ 206 w 214"/>
                  <a:gd name="T1" fmla="*/ 70 h 204"/>
                  <a:gd name="T2" fmla="*/ 200 w 214"/>
                  <a:gd name="T3" fmla="*/ 84 h 204"/>
                  <a:gd name="T4" fmla="*/ 188 w 214"/>
                  <a:gd name="T5" fmla="*/ 110 h 204"/>
                  <a:gd name="T6" fmla="*/ 196 w 214"/>
                  <a:gd name="T7" fmla="*/ 120 h 204"/>
                  <a:gd name="T8" fmla="*/ 192 w 214"/>
                  <a:gd name="T9" fmla="*/ 134 h 204"/>
                  <a:gd name="T10" fmla="*/ 170 w 214"/>
                  <a:gd name="T11" fmla="*/ 146 h 204"/>
                  <a:gd name="T12" fmla="*/ 150 w 214"/>
                  <a:gd name="T13" fmla="*/ 148 h 204"/>
                  <a:gd name="T14" fmla="*/ 142 w 214"/>
                  <a:gd name="T15" fmla="*/ 162 h 204"/>
                  <a:gd name="T16" fmla="*/ 152 w 214"/>
                  <a:gd name="T17" fmla="*/ 176 h 204"/>
                  <a:gd name="T18" fmla="*/ 124 w 214"/>
                  <a:gd name="T19" fmla="*/ 200 h 204"/>
                  <a:gd name="T20" fmla="*/ 102 w 214"/>
                  <a:gd name="T21" fmla="*/ 204 h 204"/>
                  <a:gd name="T22" fmla="*/ 96 w 214"/>
                  <a:gd name="T23" fmla="*/ 188 h 204"/>
                  <a:gd name="T24" fmla="*/ 86 w 214"/>
                  <a:gd name="T25" fmla="*/ 166 h 204"/>
                  <a:gd name="T26" fmla="*/ 90 w 214"/>
                  <a:gd name="T27" fmla="*/ 158 h 204"/>
                  <a:gd name="T28" fmla="*/ 86 w 214"/>
                  <a:gd name="T29" fmla="*/ 146 h 204"/>
                  <a:gd name="T30" fmla="*/ 82 w 214"/>
                  <a:gd name="T31" fmla="*/ 130 h 204"/>
                  <a:gd name="T32" fmla="*/ 84 w 214"/>
                  <a:gd name="T33" fmla="*/ 104 h 204"/>
                  <a:gd name="T34" fmla="*/ 66 w 214"/>
                  <a:gd name="T35" fmla="*/ 106 h 204"/>
                  <a:gd name="T36" fmla="*/ 50 w 214"/>
                  <a:gd name="T37" fmla="*/ 100 h 204"/>
                  <a:gd name="T38" fmla="*/ 24 w 214"/>
                  <a:gd name="T39" fmla="*/ 90 h 204"/>
                  <a:gd name="T40" fmla="*/ 12 w 214"/>
                  <a:gd name="T41" fmla="*/ 82 h 204"/>
                  <a:gd name="T42" fmla="*/ 16 w 214"/>
                  <a:gd name="T43" fmla="*/ 70 h 204"/>
                  <a:gd name="T44" fmla="*/ 8 w 214"/>
                  <a:gd name="T45" fmla="*/ 56 h 204"/>
                  <a:gd name="T46" fmla="*/ 0 w 214"/>
                  <a:gd name="T47" fmla="*/ 44 h 204"/>
                  <a:gd name="T48" fmla="*/ 18 w 214"/>
                  <a:gd name="T49" fmla="*/ 16 h 204"/>
                  <a:gd name="T50" fmla="*/ 30 w 214"/>
                  <a:gd name="T51" fmla="*/ 16 h 204"/>
                  <a:gd name="T52" fmla="*/ 24 w 214"/>
                  <a:gd name="T53" fmla="*/ 28 h 204"/>
                  <a:gd name="T54" fmla="*/ 28 w 214"/>
                  <a:gd name="T55" fmla="*/ 48 h 204"/>
                  <a:gd name="T56" fmla="*/ 38 w 214"/>
                  <a:gd name="T57" fmla="*/ 44 h 204"/>
                  <a:gd name="T58" fmla="*/ 36 w 214"/>
                  <a:gd name="T59" fmla="*/ 30 h 204"/>
                  <a:gd name="T60" fmla="*/ 32 w 214"/>
                  <a:gd name="T61" fmla="*/ 20 h 204"/>
                  <a:gd name="T62" fmla="*/ 50 w 214"/>
                  <a:gd name="T63" fmla="*/ 4 h 204"/>
                  <a:gd name="T64" fmla="*/ 66 w 214"/>
                  <a:gd name="T65" fmla="*/ 4 h 204"/>
                  <a:gd name="T66" fmla="*/ 82 w 214"/>
                  <a:gd name="T67" fmla="*/ 12 h 204"/>
                  <a:gd name="T68" fmla="*/ 106 w 214"/>
                  <a:gd name="T69" fmla="*/ 22 h 204"/>
                  <a:gd name="T70" fmla="*/ 126 w 214"/>
                  <a:gd name="T71" fmla="*/ 26 h 204"/>
                  <a:gd name="T72" fmla="*/ 162 w 214"/>
                  <a:gd name="T73" fmla="*/ 20 h 204"/>
                  <a:gd name="T74" fmla="*/ 174 w 214"/>
                  <a:gd name="T75" fmla="*/ 18 h 204"/>
                  <a:gd name="T76" fmla="*/ 174 w 214"/>
                  <a:gd name="T77" fmla="*/ 34 h 204"/>
                  <a:gd name="T78" fmla="*/ 190 w 214"/>
                  <a:gd name="T79" fmla="*/ 38 h 204"/>
                  <a:gd name="T80" fmla="*/ 196 w 214"/>
                  <a:gd name="T81" fmla="*/ 52 h 204"/>
                  <a:gd name="T82" fmla="*/ 204 w 214"/>
                  <a:gd name="T83" fmla="*/ 54 h 2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4" h="204">
                    <a:moveTo>
                      <a:pt x="214" y="56"/>
                    </a:moveTo>
                    <a:lnTo>
                      <a:pt x="210" y="64"/>
                    </a:lnTo>
                    <a:lnTo>
                      <a:pt x="206" y="70"/>
                    </a:lnTo>
                    <a:lnTo>
                      <a:pt x="200" y="74"/>
                    </a:lnTo>
                    <a:lnTo>
                      <a:pt x="198" y="80"/>
                    </a:lnTo>
                    <a:lnTo>
                      <a:pt x="200" y="84"/>
                    </a:lnTo>
                    <a:lnTo>
                      <a:pt x="206" y="88"/>
                    </a:lnTo>
                    <a:lnTo>
                      <a:pt x="188" y="98"/>
                    </a:lnTo>
                    <a:lnTo>
                      <a:pt x="188" y="110"/>
                    </a:lnTo>
                    <a:lnTo>
                      <a:pt x="190" y="114"/>
                    </a:lnTo>
                    <a:lnTo>
                      <a:pt x="192" y="116"/>
                    </a:lnTo>
                    <a:lnTo>
                      <a:pt x="196" y="120"/>
                    </a:lnTo>
                    <a:lnTo>
                      <a:pt x="196" y="124"/>
                    </a:lnTo>
                    <a:lnTo>
                      <a:pt x="196" y="130"/>
                    </a:lnTo>
                    <a:lnTo>
                      <a:pt x="192" y="134"/>
                    </a:lnTo>
                    <a:lnTo>
                      <a:pt x="188" y="136"/>
                    </a:lnTo>
                    <a:lnTo>
                      <a:pt x="184" y="140"/>
                    </a:lnTo>
                    <a:lnTo>
                      <a:pt x="170" y="146"/>
                    </a:lnTo>
                    <a:lnTo>
                      <a:pt x="166" y="150"/>
                    </a:lnTo>
                    <a:lnTo>
                      <a:pt x="162" y="154"/>
                    </a:lnTo>
                    <a:lnTo>
                      <a:pt x="150" y="148"/>
                    </a:lnTo>
                    <a:lnTo>
                      <a:pt x="144" y="144"/>
                    </a:lnTo>
                    <a:lnTo>
                      <a:pt x="134" y="142"/>
                    </a:lnTo>
                    <a:lnTo>
                      <a:pt x="142" y="162"/>
                    </a:lnTo>
                    <a:lnTo>
                      <a:pt x="146" y="170"/>
                    </a:lnTo>
                    <a:lnTo>
                      <a:pt x="148" y="172"/>
                    </a:lnTo>
                    <a:lnTo>
                      <a:pt x="152" y="176"/>
                    </a:lnTo>
                    <a:lnTo>
                      <a:pt x="146" y="186"/>
                    </a:lnTo>
                    <a:lnTo>
                      <a:pt x="134" y="194"/>
                    </a:lnTo>
                    <a:lnTo>
                      <a:pt x="124" y="200"/>
                    </a:lnTo>
                    <a:lnTo>
                      <a:pt x="116" y="204"/>
                    </a:lnTo>
                    <a:lnTo>
                      <a:pt x="108" y="204"/>
                    </a:lnTo>
                    <a:lnTo>
                      <a:pt x="102" y="204"/>
                    </a:lnTo>
                    <a:lnTo>
                      <a:pt x="98" y="202"/>
                    </a:lnTo>
                    <a:lnTo>
                      <a:pt x="96" y="198"/>
                    </a:lnTo>
                    <a:lnTo>
                      <a:pt x="96" y="188"/>
                    </a:lnTo>
                    <a:lnTo>
                      <a:pt x="92" y="178"/>
                    </a:lnTo>
                    <a:lnTo>
                      <a:pt x="88" y="170"/>
                    </a:lnTo>
                    <a:lnTo>
                      <a:pt x="86" y="166"/>
                    </a:lnTo>
                    <a:lnTo>
                      <a:pt x="86" y="162"/>
                    </a:lnTo>
                    <a:lnTo>
                      <a:pt x="88" y="162"/>
                    </a:lnTo>
                    <a:lnTo>
                      <a:pt x="90" y="158"/>
                    </a:lnTo>
                    <a:lnTo>
                      <a:pt x="90" y="156"/>
                    </a:lnTo>
                    <a:lnTo>
                      <a:pt x="88" y="150"/>
                    </a:lnTo>
                    <a:lnTo>
                      <a:pt x="86" y="146"/>
                    </a:lnTo>
                    <a:lnTo>
                      <a:pt x="82" y="142"/>
                    </a:lnTo>
                    <a:lnTo>
                      <a:pt x="80" y="136"/>
                    </a:lnTo>
                    <a:lnTo>
                      <a:pt x="82" y="130"/>
                    </a:lnTo>
                    <a:lnTo>
                      <a:pt x="84" y="120"/>
                    </a:lnTo>
                    <a:lnTo>
                      <a:pt x="92" y="104"/>
                    </a:lnTo>
                    <a:lnTo>
                      <a:pt x="84" y="104"/>
                    </a:lnTo>
                    <a:lnTo>
                      <a:pt x="78" y="106"/>
                    </a:lnTo>
                    <a:lnTo>
                      <a:pt x="74" y="106"/>
                    </a:lnTo>
                    <a:lnTo>
                      <a:pt x="66" y="106"/>
                    </a:lnTo>
                    <a:lnTo>
                      <a:pt x="60" y="106"/>
                    </a:lnTo>
                    <a:lnTo>
                      <a:pt x="54" y="104"/>
                    </a:lnTo>
                    <a:lnTo>
                      <a:pt x="50" y="100"/>
                    </a:lnTo>
                    <a:lnTo>
                      <a:pt x="50" y="94"/>
                    </a:lnTo>
                    <a:lnTo>
                      <a:pt x="38" y="92"/>
                    </a:lnTo>
                    <a:lnTo>
                      <a:pt x="24" y="90"/>
                    </a:lnTo>
                    <a:lnTo>
                      <a:pt x="20" y="88"/>
                    </a:lnTo>
                    <a:lnTo>
                      <a:pt x="16" y="86"/>
                    </a:lnTo>
                    <a:lnTo>
                      <a:pt x="12" y="82"/>
                    </a:lnTo>
                    <a:lnTo>
                      <a:pt x="10" y="80"/>
                    </a:lnTo>
                    <a:lnTo>
                      <a:pt x="12" y="76"/>
                    </a:lnTo>
                    <a:lnTo>
                      <a:pt x="16" y="70"/>
                    </a:lnTo>
                    <a:lnTo>
                      <a:pt x="14" y="64"/>
                    </a:lnTo>
                    <a:lnTo>
                      <a:pt x="10" y="60"/>
                    </a:lnTo>
                    <a:lnTo>
                      <a:pt x="8" y="56"/>
                    </a:lnTo>
                    <a:lnTo>
                      <a:pt x="6" y="52"/>
                    </a:lnTo>
                    <a:lnTo>
                      <a:pt x="2" y="50"/>
                    </a:lnTo>
                    <a:lnTo>
                      <a:pt x="0" y="44"/>
                    </a:lnTo>
                    <a:lnTo>
                      <a:pt x="2" y="36"/>
                    </a:lnTo>
                    <a:lnTo>
                      <a:pt x="6" y="28"/>
                    </a:lnTo>
                    <a:lnTo>
                      <a:pt x="18" y="16"/>
                    </a:lnTo>
                    <a:lnTo>
                      <a:pt x="26" y="6"/>
                    </a:lnTo>
                    <a:lnTo>
                      <a:pt x="28" y="12"/>
                    </a:lnTo>
                    <a:lnTo>
                      <a:pt x="30" y="16"/>
                    </a:lnTo>
                    <a:lnTo>
                      <a:pt x="30" y="20"/>
                    </a:lnTo>
                    <a:lnTo>
                      <a:pt x="28" y="24"/>
                    </a:lnTo>
                    <a:lnTo>
                      <a:pt x="24" y="28"/>
                    </a:lnTo>
                    <a:lnTo>
                      <a:pt x="24" y="34"/>
                    </a:lnTo>
                    <a:lnTo>
                      <a:pt x="24" y="44"/>
                    </a:lnTo>
                    <a:lnTo>
                      <a:pt x="28" y="48"/>
                    </a:lnTo>
                    <a:lnTo>
                      <a:pt x="30" y="48"/>
                    </a:lnTo>
                    <a:lnTo>
                      <a:pt x="34" y="46"/>
                    </a:lnTo>
                    <a:lnTo>
                      <a:pt x="38" y="44"/>
                    </a:lnTo>
                    <a:lnTo>
                      <a:pt x="40" y="38"/>
                    </a:lnTo>
                    <a:lnTo>
                      <a:pt x="38" y="34"/>
                    </a:lnTo>
                    <a:lnTo>
                      <a:pt x="36" y="30"/>
                    </a:lnTo>
                    <a:lnTo>
                      <a:pt x="32" y="26"/>
                    </a:lnTo>
                    <a:lnTo>
                      <a:pt x="30" y="24"/>
                    </a:lnTo>
                    <a:lnTo>
                      <a:pt x="32" y="20"/>
                    </a:lnTo>
                    <a:lnTo>
                      <a:pt x="34" y="16"/>
                    </a:lnTo>
                    <a:lnTo>
                      <a:pt x="44" y="10"/>
                    </a:lnTo>
                    <a:lnTo>
                      <a:pt x="50" y="4"/>
                    </a:lnTo>
                    <a:lnTo>
                      <a:pt x="58" y="0"/>
                    </a:lnTo>
                    <a:lnTo>
                      <a:pt x="62" y="4"/>
                    </a:lnTo>
                    <a:lnTo>
                      <a:pt x="66" y="4"/>
                    </a:lnTo>
                    <a:lnTo>
                      <a:pt x="70" y="6"/>
                    </a:lnTo>
                    <a:lnTo>
                      <a:pt x="76" y="6"/>
                    </a:lnTo>
                    <a:lnTo>
                      <a:pt x="82" y="12"/>
                    </a:lnTo>
                    <a:lnTo>
                      <a:pt x="88" y="18"/>
                    </a:lnTo>
                    <a:lnTo>
                      <a:pt x="94" y="20"/>
                    </a:lnTo>
                    <a:lnTo>
                      <a:pt x="106" y="22"/>
                    </a:lnTo>
                    <a:lnTo>
                      <a:pt x="114" y="22"/>
                    </a:lnTo>
                    <a:lnTo>
                      <a:pt x="120" y="24"/>
                    </a:lnTo>
                    <a:lnTo>
                      <a:pt x="126" y="26"/>
                    </a:lnTo>
                    <a:lnTo>
                      <a:pt x="132" y="28"/>
                    </a:lnTo>
                    <a:lnTo>
                      <a:pt x="146" y="24"/>
                    </a:lnTo>
                    <a:lnTo>
                      <a:pt x="162" y="20"/>
                    </a:lnTo>
                    <a:lnTo>
                      <a:pt x="174" y="16"/>
                    </a:lnTo>
                    <a:lnTo>
                      <a:pt x="176" y="16"/>
                    </a:lnTo>
                    <a:lnTo>
                      <a:pt x="174" y="18"/>
                    </a:lnTo>
                    <a:lnTo>
                      <a:pt x="170" y="24"/>
                    </a:lnTo>
                    <a:lnTo>
                      <a:pt x="170" y="26"/>
                    </a:lnTo>
                    <a:lnTo>
                      <a:pt x="174" y="34"/>
                    </a:lnTo>
                    <a:lnTo>
                      <a:pt x="180" y="32"/>
                    </a:lnTo>
                    <a:lnTo>
                      <a:pt x="184" y="34"/>
                    </a:lnTo>
                    <a:lnTo>
                      <a:pt x="190" y="38"/>
                    </a:lnTo>
                    <a:lnTo>
                      <a:pt x="194" y="40"/>
                    </a:lnTo>
                    <a:lnTo>
                      <a:pt x="196" y="46"/>
                    </a:lnTo>
                    <a:lnTo>
                      <a:pt x="196" y="52"/>
                    </a:lnTo>
                    <a:lnTo>
                      <a:pt x="192" y="56"/>
                    </a:lnTo>
                    <a:lnTo>
                      <a:pt x="200" y="54"/>
                    </a:lnTo>
                    <a:lnTo>
                      <a:pt x="204" y="54"/>
                    </a:lnTo>
                    <a:lnTo>
                      <a:pt x="208" y="56"/>
                    </a:lnTo>
                    <a:lnTo>
                      <a:pt x="21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2" name="Freeform 74"/>
              <p:cNvSpPr>
                <a:spLocks noChangeAspect="1"/>
              </p:cNvSpPr>
              <p:nvPr/>
            </p:nvSpPr>
            <p:spPr bwMode="gray">
              <a:xfrm>
                <a:off x="1509" y="2050"/>
                <a:ext cx="632" cy="698"/>
              </a:xfrm>
              <a:custGeom>
                <a:avLst/>
                <a:gdLst>
                  <a:gd name="T0" fmla="*/ 330 w 632"/>
                  <a:gd name="T1" fmla="*/ 54 h 698"/>
                  <a:gd name="T2" fmla="*/ 294 w 632"/>
                  <a:gd name="T3" fmla="*/ 48 h 698"/>
                  <a:gd name="T4" fmla="*/ 270 w 632"/>
                  <a:gd name="T5" fmla="*/ 56 h 698"/>
                  <a:gd name="T6" fmla="*/ 238 w 632"/>
                  <a:gd name="T7" fmla="*/ 70 h 698"/>
                  <a:gd name="T8" fmla="*/ 224 w 632"/>
                  <a:gd name="T9" fmla="*/ 38 h 698"/>
                  <a:gd name="T10" fmla="*/ 220 w 632"/>
                  <a:gd name="T11" fmla="*/ 10 h 698"/>
                  <a:gd name="T12" fmla="*/ 200 w 632"/>
                  <a:gd name="T13" fmla="*/ 12 h 698"/>
                  <a:gd name="T14" fmla="*/ 156 w 632"/>
                  <a:gd name="T15" fmla="*/ 20 h 698"/>
                  <a:gd name="T16" fmla="*/ 158 w 632"/>
                  <a:gd name="T17" fmla="*/ 62 h 698"/>
                  <a:gd name="T18" fmla="*/ 110 w 632"/>
                  <a:gd name="T19" fmla="*/ 78 h 698"/>
                  <a:gd name="T20" fmla="*/ 68 w 632"/>
                  <a:gd name="T21" fmla="*/ 64 h 698"/>
                  <a:gd name="T22" fmla="*/ 72 w 632"/>
                  <a:gd name="T23" fmla="*/ 84 h 698"/>
                  <a:gd name="T24" fmla="*/ 62 w 632"/>
                  <a:gd name="T25" fmla="*/ 104 h 698"/>
                  <a:gd name="T26" fmla="*/ 58 w 632"/>
                  <a:gd name="T27" fmla="*/ 174 h 698"/>
                  <a:gd name="T28" fmla="*/ 16 w 632"/>
                  <a:gd name="T29" fmla="*/ 196 h 698"/>
                  <a:gd name="T30" fmla="*/ 0 w 632"/>
                  <a:gd name="T31" fmla="*/ 230 h 698"/>
                  <a:gd name="T32" fmla="*/ 16 w 632"/>
                  <a:gd name="T33" fmla="*/ 266 h 698"/>
                  <a:gd name="T34" fmla="*/ 46 w 632"/>
                  <a:gd name="T35" fmla="*/ 278 h 698"/>
                  <a:gd name="T36" fmla="*/ 62 w 632"/>
                  <a:gd name="T37" fmla="*/ 296 h 698"/>
                  <a:gd name="T38" fmla="*/ 102 w 632"/>
                  <a:gd name="T39" fmla="*/ 290 h 698"/>
                  <a:gd name="T40" fmla="*/ 140 w 632"/>
                  <a:gd name="T41" fmla="*/ 280 h 698"/>
                  <a:gd name="T42" fmla="*/ 158 w 632"/>
                  <a:gd name="T43" fmla="*/ 324 h 698"/>
                  <a:gd name="T44" fmla="*/ 188 w 632"/>
                  <a:gd name="T45" fmla="*/ 336 h 698"/>
                  <a:gd name="T46" fmla="*/ 212 w 632"/>
                  <a:gd name="T47" fmla="*/ 342 h 698"/>
                  <a:gd name="T48" fmla="*/ 226 w 632"/>
                  <a:gd name="T49" fmla="*/ 376 h 698"/>
                  <a:gd name="T50" fmla="*/ 254 w 632"/>
                  <a:gd name="T51" fmla="*/ 400 h 698"/>
                  <a:gd name="T52" fmla="*/ 270 w 632"/>
                  <a:gd name="T53" fmla="*/ 430 h 698"/>
                  <a:gd name="T54" fmla="*/ 270 w 632"/>
                  <a:gd name="T55" fmla="*/ 480 h 698"/>
                  <a:gd name="T56" fmla="*/ 306 w 632"/>
                  <a:gd name="T57" fmla="*/ 508 h 698"/>
                  <a:gd name="T58" fmla="*/ 328 w 632"/>
                  <a:gd name="T59" fmla="*/ 528 h 698"/>
                  <a:gd name="T60" fmla="*/ 338 w 632"/>
                  <a:gd name="T61" fmla="*/ 564 h 698"/>
                  <a:gd name="T62" fmla="*/ 340 w 632"/>
                  <a:gd name="T63" fmla="*/ 596 h 698"/>
                  <a:gd name="T64" fmla="*/ 298 w 632"/>
                  <a:gd name="T65" fmla="*/ 648 h 698"/>
                  <a:gd name="T66" fmla="*/ 380 w 632"/>
                  <a:gd name="T67" fmla="*/ 698 h 698"/>
                  <a:gd name="T68" fmla="*/ 406 w 632"/>
                  <a:gd name="T69" fmla="*/ 656 h 698"/>
                  <a:gd name="T70" fmla="*/ 430 w 632"/>
                  <a:gd name="T71" fmla="*/ 614 h 698"/>
                  <a:gd name="T72" fmla="*/ 432 w 632"/>
                  <a:gd name="T73" fmla="*/ 554 h 698"/>
                  <a:gd name="T74" fmla="*/ 510 w 632"/>
                  <a:gd name="T75" fmla="*/ 514 h 698"/>
                  <a:gd name="T76" fmla="*/ 558 w 632"/>
                  <a:gd name="T77" fmla="*/ 448 h 698"/>
                  <a:gd name="T78" fmla="*/ 562 w 632"/>
                  <a:gd name="T79" fmla="*/ 412 h 698"/>
                  <a:gd name="T80" fmla="*/ 564 w 632"/>
                  <a:gd name="T81" fmla="*/ 338 h 698"/>
                  <a:gd name="T82" fmla="*/ 590 w 632"/>
                  <a:gd name="T83" fmla="*/ 306 h 698"/>
                  <a:gd name="T84" fmla="*/ 628 w 632"/>
                  <a:gd name="T85" fmla="*/ 250 h 698"/>
                  <a:gd name="T86" fmla="*/ 622 w 632"/>
                  <a:gd name="T87" fmla="*/ 186 h 698"/>
                  <a:gd name="T88" fmla="*/ 580 w 632"/>
                  <a:gd name="T89" fmla="*/ 166 h 698"/>
                  <a:gd name="T90" fmla="*/ 522 w 632"/>
                  <a:gd name="T91" fmla="*/ 144 h 698"/>
                  <a:gd name="T92" fmla="*/ 486 w 632"/>
                  <a:gd name="T93" fmla="*/ 134 h 698"/>
                  <a:gd name="T94" fmla="*/ 460 w 632"/>
                  <a:gd name="T95" fmla="*/ 120 h 698"/>
                  <a:gd name="T96" fmla="*/ 414 w 632"/>
                  <a:gd name="T97" fmla="*/ 102 h 698"/>
                  <a:gd name="T98" fmla="*/ 380 w 632"/>
                  <a:gd name="T99" fmla="*/ 122 h 698"/>
                  <a:gd name="T100" fmla="*/ 368 w 632"/>
                  <a:gd name="T101" fmla="*/ 104 h 698"/>
                  <a:gd name="T102" fmla="*/ 382 w 632"/>
                  <a:gd name="T103" fmla="*/ 70 h 698"/>
                  <a:gd name="T104" fmla="*/ 368 w 632"/>
                  <a:gd name="T105" fmla="*/ 28 h 6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32" h="698">
                    <a:moveTo>
                      <a:pt x="362" y="12"/>
                    </a:moveTo>
                    <a:lnTo>
                      <a:pt x="356" y="26"/>
                    </a:lnTo>
                    <a:lnTo>
                      <a:pt x="348" y="38"/>
                    </a:lnTo>
                    <a:lnTo>
                      <a:pt x="342" y="44"/>
                    </a:lnTo>
                    <a:lnTo>
                      <a:pt x="336" y="50"/>
                    </a:lnTo>
                    <a:lnTo>
                      <a:pt x="330" y="54"/>
                    </a:lnTo>
                    <a:lnTo>
                      <a:pt x="320" y="54"/>
                    </a:lnTo>
                    <a:lnTo>
                      <a:pt x="314" y="54"/>
                    </a:lnTo>
                    <a:lnTo>
                      <a:pt x="308" y="52"/>
                    </a:lnTo>
                    <a:lnTo>
                      <a:pt x="306" y="50"/>
                    </a:lnTo>
                    <a:lnTo>
                      <a:pt x="304" y="44"/>
                    </a:lnTo>
                    <a:lnTo>
                      <a:pt x="294" y="48"/>
                    </a:lnTo>
                    <a:lnTo>
                      <a:pt x="282" y="52"/>
                    </a:lnTo>
                    <a:lnTo>
                      <a:pt x="282" y="62"/>
                    </a:lnTo>
                    <a:lnTo>
                      <a:pt x="280" y="60"/>
                    </a:lnTo>
                    <a:lnTo>
                      <a:pt x="276" y="58"/>
                    </a:lnTo>
                    <a:lnTo>
                      <a:pt x="274" y="56"/>
                    </a:lnTo>
                    <a:lnTo>
                      <a:pt x="270" y="56"/>
                    </a:lnTo>
                    <a:lnTo>
                      <a:pt x="264" y="56"/>
                    </a:lnTo>
                    <a:lnTo>
                      <a:pt x="260" y="58"/>
                    </a:lnTo>
                    <a:lnTo>
                      <a:pt x="254" y="64"/>
                    </a:lnTo>
                    <a:lnTo>
                      <a:pt x="248" y="68"/>
                    </a:lnTo>
                    <a:lnTo>
                      <a:pt x="244" y="70"/>
                    </a:lnTo>
                    <a:lnTo>
                      <a:pt x="238" y="70"/>
                    </a:lnTo>
                    <a:lnTo>
                      <a:pt x="234" y="70"/>
                    </a:lnTo>
                    <a:lnTo>
                      <a:pt x="232" y="68"/>
                    </a:lnTo>
                    <a:lnTo>
                      <a:pt x="226" y="62"/>
                    </a:lnTo>
                    <a:lnTo>
                      <a:pt x="224" y="54"/>
                    </a:lnTo>
                    <a:lnTo>
                      <a:pt x="222" y="44"/>
                    </a:lnTo>
                    <a:lnTo>
                      <a:pt x="224" y="38"/>
                    </a:lnTo>
                    <a:lnTo>
                      <a:pt x="226" y="34"/>
                    </a:lnTo>
                    <a:lnTo>
                      <a:pt x="226" y="30"/>
                    </a:lnTo>
                    <a:lnTo>
                      <a:pt x="226" y="26"/>
                    </a:lnTo>
                    <a:lnTo>
                      <a:pt x="226" y="20"/>
                    </a:lnTo>
                    <a:lnTo>
                      <a:pt x="224" y="14"/>
                    </a:lnTo>
                    <a:lnTo>
                      <a:pt x="220" y="10"/>
                    </a:lnTo>
                    <a:lnTo>
                      <a:pt x="220" y="8"/>
                    </a:lnTo>
                    <a:lnTo>
                      <a:pt x="220" y="0"/>
                    </a:lnTo>
                    <a:lnTo>
                      <a:pt x="208" y="0"/>
                    </a:lnTo>
                    <a:lnTo>
                      <a:pt x="208" y="6"/>
                    </a:lnTo>
                    <a:lnTo>
                      <a:pt x="204" y="10"/>
                    </a:lnTo>
                    <a:lnTo>
                      <a:pt x="200" y="12"/>
                    </a:lnTo>
                    <a:lnTo>
                      <a:pt x="196" y="16"/>
                    </a:lnTo>
                    <a:lnTo>
                      <a:pt x="182" y="22"/>
                    </a:lnTo>
                    <a:lnTo>
                      <a:pt x="178" y="26"/>
                    </a:lnTo>
                    <a:lnTo>
                      <a:pt x="174" y="30"/>
                    </a:lnTo>
                    <a:lnTo>
                      <a:pt x="162" y="24"/>
                    </a:lnTo>
                    <a:lnTo>
                      <a:pt x="156" y="20"/>
                    </a:lnTo>
                    <a:lnTo>
                      <a:pt x="146" y="18"/>
                    </a:lnTo>
                    <a:lnTo>
                      <a:pt x="154" y="38"/>
                    </a:lnTo>
                    <a:lnTo>
                      <a:pt x="158" y="46"/>
                    </a:lnTo>
                    <a:lnTo>
                      <a:pt x="160" y="48"/>
                    </a:lnTo>
                    <a:lnTo>
                      <a:pt x="164" y="52"/>
                    </a:lnTo>
                    <a:lnTo>
                      <a:pt x="158" y="62"/>
                    </a:lnTo>
                    <a:lnTo>
                      <a:pt x="146" y="70"/>
                    </a:lnTo>
                    <a:lnTo>
                      <a:pt x="136" y="76"/>
                    </a:lnTo>
                    <a:lnTo>
                      <a:pt x="128" y="80"/>
                    </a:lnTo>
                    <a:lnTo>
                      <a:pt x="120" y="80"/>
                    </a:lnTo>
                    <a:lnTo>
                      <a:pt x="114" y="80"/>
                    </a:lnTo>
                    <a:lnTo>
                      <a:pt x="110" y="78"/>
                    </a:lnTo>
                    <a:lnTo>
                      <a:pt x="108" y="74"/>
                    </a:lnTo>
                    <a:lnTo>
                      <a:pt x="108" y="64"/>
                    </a:lnTo>
                    <a:lnTo>
                      <a:pt x="104" y="54"/>
                    </a:lnTo>
                    <a:lnTo>
                      <a:pt x="90" y="62"/>
                    </a:lnTo>
                    <a:lnTo>
                      <a:pt x="80" y="64"/>
                    </a:lnTo>
                    <a:lnTo>
                      <a:pt x="68" y="64"/>
                    </a:lnTo>
                    <a:lnTo>
                      <a:pt x="62" y="68"/>
                    </a:lnTo>
                    <a:lnTo>
                      <a:pt x="64" y="68"/>
                    </a:lnTo>
                    <a:lnTo>
                      <a:pt x="66" y="70"/>
                    </a:lnTo>
                    <a:lnTo>
                      <a:pt x="68" y="74"/>
                    </a:lnTo>
                    <a:lnTo>
                      <a:pt x="72" y="76"/>
                    </a:lnTo>
                    <a:lnTo>
                      <a:pt x="72" y="84"/>
                    </a:lnTo>
                    <a:lnTo>
                      <a:pt x="66" y="84"/>
                    </a:lnTo>
                    <a:lnTo>
                      <a:pt x="62" y="86"/>
                    </a:lnTo>
                    <a:lnTo>
                      <a:pt x="60" y="90"/>
                    </a:lnTo>
                    <a:lnTo>
                      <a:pt x="58" y="92"/>
                    </a:lnTo>
                    <a:lnTo>
                      <a:pt x="60" y="98"/>
                    </a:lnTo>
                    <a:lnTo>
                      <a:pt x="62" y="104"/>
                    </a:lnTo>
                    <a:lnTo>
                      <a:pt x="66" y="110"/>
                    </a:lnTo>
                    <a:lnTo>
                      <a:pt x="68" y="116"/>
                    </a:lnTo>
                    <a:lnTo>
                      <a:pt x="66" y="140"/>
                    </a:lnTo>
                    <a:lnTo>
                      <a:pt x="62" y="168"/>
                    </a:lnTo>
                    <a:lnTo>
                      <a:pt x="62" y="172"/>
                    </a:lnTo>
                    <a:lnTo>
                      <a:pt x="58" y="174"/>
                    </a:lnTo>
                    <a:lnTo>
                      <a:pt x="46" y="176"/>
                    </a:lnTo>
                    <a:lnTo>
                      <a:pt x="36" y="178"/>
                    </a:lnTo>
                    <a:lnTo>
                      <a:pt x="26" y="180"/>
                    </a:lnTo>
                    <a:lnTo>
                      <a:pt x="20" y="184"/>
                    </a:lnTo>
                    <a:lnTo>
                      <a:pt x="18" y="188"/>
                    </a:lnTo>
                    <a:lnTo>
                      <a:pt x="16" y="196"/>
                    </a:lnTo>
                    <a:lnTo>
                      <a:pt x="14" y="204"/>
                    </a:lnTo>
                    <a:lnTo>
                      <a:pt x="10" y="216"/>
                    </a:lnTo>
                    <a:lnTo>
                      <a:pt x="8" y="220"/>
                    </a:lnTo>
                    <a:lnTo>
                      <a:pt x="6" y="222"/>
                    </a:lnTo>
                    <a:lnTo>
                      <a:pt x="2" y="226"/>
                    </a:lnTo>
                    <a:lnTo>
                      <a:pt x="0" y="230"/>
                    </a:lnTo>
                    <a:lnTo>
                      <a:pt x="2" y="236"/>
                    </a:lnTo>
                    <a:lnTo>
                      <a:pt x="4" y="240"/>
                    </a:lnTo>
                    <a:lnTo>
                      <a:pt x="8" y="248"/>
                    </a:lnTo>
                    <a:lnTo>
                      <a:pt x="14" y="256"/>
                    </a:lnTo>
                    <a:lnTo>
                      <a:pt x="16" y="260"/>
                    </a:lnTo>
                    <a:lnTo>
                      <a:pt x="16" y="266"/>
                    </a:lnTo>
                    <a:lnTo>
                      <a:pt x="24" y="268"/>
                    </a:lnTo>
                    <a:lnTo>
                      <a:pt x="30" y="272"/>
                    </a:lnTo>
                    <a:lnTo>
                      <a:pt x="36" y="278"/>
                    </a:lnTo>
                    <a:lnTo>
                      <a:pt x="40" y="280"/>
                    </a:lnTo>
                    <a:lnTo>
                      <a:pt x="44" y="278"/>
                    </a:lnTo>
                    <a:lnTo>
                      <a:pt x="46" y="278"/>
                    </a:lnTo>
                    <a:lnTo>
                      <a:pt x="48" y="270"/>
                    </a:lnTo>
                    <a:lnTo>
                      <a:pt x="58" y="270"/>
                    </a:lnTo>
                    <a:lnTo>
                      <a:pt x="58" y="286"/>
                    </a:lnTo>
                    <a:lnTo>
                      <a:pt x="58" y="292"/>
                    </a:lnTo>
                    <a:lnTo>
                      <a:pt x="60" y="294"/>
                    </a:lnTo>
                    <a:lnTo>
                      <a:pt x="62" y="296"/>
                    </a:lnTo>
                    <a:lnTo>
                      <a:pt x="64" y="296"/>
                    </a:lnTo>
                    <a:lnTo>
                      <a:pt x="66" y="296"/>
                    </a:lnTo>
                    <a:lnTo>
                      <a:pt x="74" y="298"/>
                    </a:lnTo>
                    <a:lnTo>
                      <a:pt x="86" y="300"/>
                    </a:lnTo>
                    <a:lnTo>
                      <a:pt x="94" y="296"/>
                    </a:lnTo>
                    <a:lnTo>
                      <a:pt x="102" y="290"/>
                    </a:lnTo>
                    <a:lnTo>
                      <a:pt x="116" y="280"/>
                    </a:lnTo>
                    <a:lnTo>
                      <a:pt x="122" y="276"/>
                    </a:lnTo>
                    <a:lnTo>
                      <a:pt x="130" y="274"/>
                    </a:lnTo>
                    <a:lnTo>
                      <a:pt x="136" y="274"/>
                    </a:lnTo>
                    <a:lnTo>
                      <a:pt x="138" y="276"/>
                    </a:lnTo>
                    <a:lnTo>
                      <a:pt x="140" y="280"/>
                    </a:lnTo>
                    <a:lnTo>
                      <a:pt x="140" y="284"/>
                    </a:lnTo>
                    <a:lnTo>
                      <a:pt x="138" y="294"/>
                    </a:lnTo>
                    <a:lnTo>
                      <a:pt x="140" y="304"/>
                    </a:lnTo>
                    <a:lnTo>
                      <a:pt x="144" y="310"/>
                    </a:lnTo>
                    <a:lnTo>
                      <a:pt x="148" y="318"/>
                    </a:lnTo>
                    <a:lnTo>
                      <a:pt x="158" y="324"/>
                    </a:lnTo>
                    <a:lnTo>
                      <a:pt x="168" y="328"/>
                    </a:lnTo>
                    <a:lnTo>
                      <a:pt x="172" y="326"/>
                    </a:lnTo>
                    <a:lnTo>
                      <a:pt x="174" y="328"/>
                    </a:lnTo>
                    <a:lnTo>
                      <a:pt x="178" y="332"/>
                    </a:lnTo>
                    <a:lnTo>
                      <a:pt x="182" y="334"/>
                    </a:lnTo>
                    <a:lnTo>
                      <a:pt x="188" y="336"/>
                    </a:lnTo>
                    <a:lnTo>
                      <a:pt x="188" y="340"/>
                    </a:lnTo>
                    <a:lnTo>
                      <a:pt x="190" y="342"/>
                    </a:lnTo>
                    <a:lnTo>
                      <a:pt x="194" y="342"/>
                    </a:lnTo>
                    <a:lnTo>
                      <a:pt x="198" y="342"/>
                    </a:lnTo>
                    <a:lnTo>
                      <a:pt x="208" y="340"/>
                    </a:lnTo>
                    <a:lnTo>
                      <a:pt x="212" y="342"/>
                    </a:lnTo>
                    <a:lnTo>
                      <a:pt x="216" y="344"/>
                    </a:lnTo>
                    <a:lnTo>
                      <a:pt x="220" y="354"/>
                    </a:lnTo>
                    <a:lnTo>
                      <a:pt x="222" y="364"/>
                    </a:lnTo>
                    <a:lnTo>
                      <a:pt x="224" y="366"/>
                    </a:lnTo>
                    <a:lnTo>
                      <a:pt x="226" y="368"/>
                    </a:lnTo>
                    <a:lnTo>
                      <a:pt x="226" y="376"/>
                    </a:lnTo>
                    <a:lnTo>
                      <a:pt x="226" y="382"/>
                    </a:lnTo>
                    <a:lnTo>
                      <a:pt x="228" y="386"/>
                    </a:lnTo>
                    <a:lnTo>
                      <a:pt x="232" y="390"/>
                    </a:lnTo>
                    <a:lnTo>
                      <a:pt x="242" y="392"/>
                    </a:lnTo>
                    <a:lnTo>
                      <a:pt x="254" y="394"/>
                    </a:lnTo>
                    <a:lnTo>
                      <a:pt x="254" y="400"/>
                    </a:lnTo>
                    <a:lnTo>
                      <a:pt x="254" y="404"/>
                    </a:lnTo>
                    <a:lnTo>
                      <a:pt x="258" y="408"/>
                    </a:lnTo>
                    <a:lnTo>
                      <a:pt x="260" y="412"/>
                    </a:lnTo>
                    <a:lnTo>
                      <a:pt x="268" y="420"/>
                    </a:lnTo>
                    <a:lnTo>
                      <a:pt x="270" y="422"/>
                    </a:lnTo>
                    <a:lnTo>
                      <a:pt x="270" y="430"/>
                    </a:lnTo>
                    <a:lnTo>
                      <a:pt x="270" y="436"/>
                    </a:lnTo>
                    <a:lnTo>
                      <a:pt x="266" y="444"/>
                    </a:lnTo>
                    <a:lnTo>
                      <a:pt x="264" y="448"/>
                    </a:lnTo>
                    <a:lnTo>
                      <a:pt x="264" y="454"/>
                    </a:lnTo>
                    <a:lnTo>
                      <a:pt x="264" y="464"/>
                    </a:lnTo>
                    <a:lnTo>
                      <a:pt x="270" y="480"/>
                    </a:lnTo>
                    <a:lnTo>
                      <a:pt x="276" y="496"/>
                    </a:lnTo>
                    <a:lnTo>
                      <a:pt x="278" y="500"/>
                    </a:lnTo>
                    <a:lnTo>
                      <a:pt x="282" y="502"/>
                    </a:lnTo>
                    <a:lnTo>
                      <a:pt x="292" y="502"/>
                    </a:lnTo>
                    <a:lnTo>
                      <a:pt x="300" y="504"/>
                    </a:lnTo>
                    <a:lnTo>
                      <a:pt x="306" y="508"/>
                    </a:lnTo>
                    <a:lnTo>
                      <a:pt x="308" y="514"/>
                    </a:lnTo>
                    <a:lnTo>
                      <a:pt x="314" y="526"/>
                    </a:lnTo>
                    <a:lnTo>
                      <a:pt x="320" y="536"/>
                    </a:lnTo>
                    <a:lnTo>
                      <a:pt x="322" y="532"/>
                    </a:lnTo>
                    <a:lnTo>
                      <a:pt x="326" y="530"/>
                    </a:lnTo>
                    <a:lnTo>
                      <a:pt x="328" y="528"/>
                    </a:lnTo>
                    <a:lnTo>
                      <a:pt x="332" y="530"/>
                    </a:lnTo>
                    <a:lnTo>
                      <a:pt x="332" y="534"/>
                    </a:lnTo>
                    <a:lnTo>
                      <a:pt x="332" y="540"/>
                    </a:lnTo>
                    <a:lnTo>
                      <a:pt x="332" y="554"/>
                    </a:lnTo>
                    <a:lnTo>
                      <a:pt x="332" y="564"/>
                    </a:lnTo>
                    <a:lnTo>
                      <a:pt x="338" y="564"/>
                    </a:lnTo>
                    <a:lnTo>
                      <a:pt x="344" y="562"/>
                    </a:lnTo>
                    <a:lnTo>
                      <a:pt x="346" y="572"/>
                    </a:lnTo>
                    <a:lnTo>
                      <a:pt x="348" y="582"/>
                    </a:lnTo>
                    <a:lnTo>
                      <a:pt x="348" y="586"/>
                    </a:lnTo>
                    <a:lnTo>
                      <a:pt x="346" y="590"/>
                    </a:lnTo>
                    <a:lnTo>
                      <a:pt x="340" y="596"/>
                    </a:lnTo>
                    <a:lnTo>
                      <a:pt x="326" y="602"/>
                    </a:lnTo>
                    <a:lnTo>
                      <a:pt x="318" y="610"/>
                    </a:lnTo>
                    <a:lnTo>
                      <a:pt x="308" y="622"/>
                    </a:lnTo>
                    <a:lnTo>
                      <a:pt x="302" y="636"/>
                    </a:lnTo>
                    <a:lnTo>
                      <a:pt x="298" y="642"/>
                    </a:lnTo>
                    <a:lnTo>
                      <a:pt x="298" y="648"/>
                    </a:lnTo>
                    <a:lnTo>
                      <a:pt x="308" y="648"/>
                    </a:lnTo>
                    <a:lnTo>
                      <a:pt x="318" y="652"/>
                    </a:lnTo>
                    <a:lnTo>
                      <a:pt x="330" y="660"/>
                    </a:lnTo>
                    <a:lnTo>
                      <a:pt x="340" y="666"/>
                    </a:lnTo>
                    <a:lnTo>
                      <a:pt x="362" y="684"/>
                    </a:lnTo>
                    <a:lnTo>
                      <a:pt x="380" y="698"/>
                    </a:lnTo>
                    <a:lnTo>
                      <a:pt x="382" y="686"/>
                    </a:lnTo>
                    <a:lnTo>
                      <a:pt x="384" y="674"/>
                    </a:lnTo>
                    <a:lnTo>
                      <a:pt x="390" y="672"/>
                    </a:lnTo>
                    <a:lnTo>
                      <a:pt x="396" y="668"/>
                    </a:lnTo>
                    <a:lnTo>
                      <a:pt x="402" y="664"/>
                    </a:lnTo>
                    <a:lnTo>
                      <a:pt x="406" y="656"/>
                    </a:lnTo>
                    <a:lnTo>
                      <a:pt x="414" y="638"/>
                    </a:lnTo>
                    <a:lnTo>
                      <a:pt x="418" y="624"/>
                    </a:lnTo>
                    <a:lnTo>
                      <a:pt x="422" y="620"/>
                    </a:lnTo>
                    <a:lnTo>
                      <a:pt x="424" y="620"/>
                    </a:lnTo>
                    <a:lnTo>
                      <a:pt x="426" y="618"/>
                    </a:lnTo>
                    <a:lnTo>
                      <a:pt x="430" y="614"/>
                    </a:lnTo>
                    <a:lnTo>
                      <a:pt x="436" y="596"/>
                    </a:lnTo>
                    <a:lnTo>
                      <a:pt x="434" y="594"/>
                    </a:lnTo>
                    <a:lnTo>
                      <a:pt x="432" y="592"/>
                    </a:lnTo>
                    <a:lnTo>
                      <a:pt x="428" y="588"/>
                    </a:lnTo>
                    <a:lnTo>
                      <a:pt x="428" y="560"/>
                    </a:lnTo>
                    <a:lnTo>
                      <a:pt x="432" y="554"/>
                    </a:lnTo>
                    <a:lnTo>
                      <a:pt x="438" y="546"/>
                    </a:lnTo>
                    <a:lnTo>
                      <a:pt x="454" y="534"/>
                    </a:lnTo>
                    <a:lnTo>
                      <a:pt x="472" y="524"/>
                    </a:lnTo>
                    <a:lnTo>
                      <a:pt x="488" y="516"/>
                    </a:lnTo>
                    <a:lnTo>
                      <a:pt x="498" y="514"/>
                    </a:lnTo>
                    <a:lnTo>
                      <a:pt x="510" y="514"/>
                    </a:lnTo>
                    <a:lnTo>
                      <a:pt x="522" y="512"/>
                    </a:lnTo>
                    <a:lnTo>
                      <a:pt x="528" y="510"/>
                    </a:lnTo>
                    <a:lnTo>
                      <a:pt x="528" y="506"/>
                    </a:lnTo>
                    <a:lnTo>
                      <a:pt x="538" y="494"/>
                    </a:lnTo>
                    <a:lnTo>
                      <a:pt x="546" y="478"/>
                    </a:lnTo>
                    <a:lnTo>
                      <a:pt x="558" y="448"/>
                    </a:lnTo>
                    <a:lnTo>
                      <a:pt x="560" y="438"/>
                    </a:lnTo>
                    <a:lnTo>
                      <a:pt x="562" y="428"/>
                    </a:lnTo>
                    <a:lnTo>
                      <a:pt x="562" y="420"/>
                    </a:lnTo>
                    <a:lnTo>
                      <a:pt x="564" y="418"/>
                    </a:lnTo>
                    <a:lnTo>
                      <a:pt x="568" y="414"/>
                    </a:lnTo>
                    <a:lnTo>
                      <a:pt x="562" y="412"/>
                    </a:lnTo>
                    <a:lnTo>
                      <a:pt x="572" y="380"/>
                    </a:lnTo>
                    <a:lnTo>
                      <a:pt x="570" y="366"/>
                    </a:lnTo>
                    <a:lnTo>
                      <a:pt x="568" y="360"/>
                    </a:lnTo>
                    <a:lnTo>
                      <a:pt x="568" y="350"/>
                    </a:lnTo>
                    <a:lnTo>
                      <a:pt x="566" y="340"/>
                    </a:lnTo>
                    <a:lnTo>
                      <a:pt x="564" y="338"/>
                    </a:lnTo>
                    <a:lnTo>
                      <a:pt x="566" y="332"/>
                    </a:lnTo>
                    <a:lnTo>
                      <a:pt x="568" y="328"/>
                    </a:lnTo>
                    <a:lnTo>
                      <a:pt x="572" y="326"/>
                    </a:lnTo>
                    <a:lnTo>
                      <a:pt x="580" y="326"/>
                    </a:lnTo>
                    <a:lnTo>
                      <a:pt x="584" y="316"/>
                    </a:lnTo>
                    <a:lnTo>
                      <a:pt x="590" y="306"/>
                    </a:lnTo>
                    <a:lnTo>
                      <a:pt x="590" y="304"/>
                    </a:lnTo>
                    <a:lnTo>
                      <a:pt x="596" y="294"/>
                    </a:lnTo>
                    <a:lnTo>
                      <a:pt x="602" y="284"/>
                    </a:lnTo>
                    <a:lnTo>
                      <a:pt x="614" y="268"/>
                    </a:lnTo>
                    <a:lnTo>
                      <a:pt x="622" y="258"/>
                    </a:lnTo>
                    <a:lnTo>
                      <a:pt x="628" y="250"/>
                    </a:lnTo>
                    <a:lnTo>
                      <a:pt x="630" y="236"/>
                    </a:lnTo>
                    <a:lnTo>
                      <a:pt x="632" y="224"/>
                    </a:lnTo>
                    <a:lnTo>
                      <a:pt x="632" y="208"/>
                    </a:lnTo>
                    <a:lnTo>
                      <a:pt x="628" y="196"/>
                    </a:lnTo>
                    <a:lnTo>
                      <a:pt x="626" y="192"/>
                    </a:lnTo>
                    <a:lnTo>
                      <a:pt x="622" y="186"/>
                    </a:lnTo>
                    <a:lnTo>
                      <a:pt x="618" y="184"/>
                    </a:lnTo>
                    <a:lnTo>
                      <a:pt x="614" y="182"/>
                    </a:lnTo>
                    <a:lnTo>
                      <a:pt x="604" y="182"/>
                    </a:lnTo>
                    <a:lnTo>
                      <a:pt x="594" y="176"/>
                    </a:lnTo>
                    <a:lnTo>
                      <a:pt x="586" y="172"/>
                    </a:lnTo>
                    <a:lnTo>
                      <a:pt x="580" y="166"/>
                    </a:lnTo>
                    <a:lnTo>
                      <a:pt x="566" y="152"/>
                    </a:lnTo>
                    <a:lnTo>
                      <a:pt x="556" y="146"/>
                    </a:lnTo>
                    <a:lnTo>
                      <a:pt x="548" y="142"/>
                    </a:lnTo>
                    <a:lnTo>
                      <a:pt x="538" y="142"/>
                    </a:lnTo>
                    <a:lnTo>
                      <a:pt x="530" y="142"/>
                    </a:lnTo>
                    <a:lnTo>
                      <a:pt x="522" y="144"/>
                    </a:lnTo>
                    <a:lnTo>
                      <a:pt x="512" y="142"/>
                    </a:lnTo>
                    <a:lnTo>
                      <a:pt x="508" y="140"/>
                    </a:lnTo>
                    <a:lnTo>
                      <a:pt x="504" y="136"/>
                    </a:lnTo>
                    <a:lnTo>
                      <a:pt x="500" y="134"/>
                    </a:lnTo>
                    <a:lnTo>
                      <a:pt x="494" y="132"/>
                    </a:lnTo>
                    <a:lnTo>
                      <a:pt x="486" y="134"/>
                    </a:lnTo>
                    <a:lnTo>
                      <a:pt x="480" y="136"/>
                    </a:lnTo>
                    <a:lnTo>
                      <a:pt x="476" y="140"/>
                    </a:lnTo>
                    <a:lnTo>
                      <a:pt x="472" y="142"/>
                    </a:lnTo>
                    <a:lnTo>
                      <a:pt x="470" y="132"/>
                    </a:lnTo>
                    <a:lnTo>
                      <a:pt x="466" y="124"/>
                    </a:lnTo>
                    <a:lnTo>
                      <a:pt x="460" y="120"/>
                    </a:lnTo>
                    <a:lnTo>
                      <a:pt x="454" y="114"/>
                    </a:lnTo>
                    <a:lnTo>
                      <a:pt x="446" y="110"/>
                    </a:lnTo>
                    <a:lnTo>
                      <a:pt x="440" y="106"/>
                    </a:lnTo>
                    <a:lnTo>
                      <a:pt x="430" y="104"/>
                    </a:lnTo>
                    <a:lnTo>
                      <a:pt x="422" y="104"/>
                    </a:lnTo>
                    <a:lnTo>
                      <a:pt x="414" y="102"/>
                    </a:lnTo>
                    <a:lnTo>
                      <a:pt x="412" y="114"/>
                    </a:lnTo>
                    <a:lnTo>
                      <a:pt x="406" y="120"/>
                    </a:lnTo>
                    <a:lnTo>
                      <a:pt x="400" y="126"/>
                    </a:lnTo>
                    <a:lnTo>
                      <a:pt x="394" y="134"/>
                    </a:lnTo>
                    <a:lnTo>
                      <a:pt x="392" y="122"/>
                    </a:lnTo>
                    <a:lnTo>
                      <a:pt x="380" y="122"/>
                    </a:lnTo>
                    <a:lnTo>
                      <a:pt x="370" y="120"/>
                    </a:lnTo>
                    <a:lnTo>
                      <a:pt x="360" y="120"/>
                    </a:lnTo>
                    <a:lnTo>
                      <a:pt x="348" y="120"/>
                    </a:lnTo>
                    <a:lnTo>
                      <a:pt x="358" y="116"/>
                    </a:lnTo>
                    <a:lnTo>
                      <a:pt x="366" y="112"/>
                    </a:lnTo>
                    <a:lnTo>
                      <a:pt x="368" y="104"/>
                    </a:lnTo>
                    <a:lnTo>
                      <a:pt x="358" y="106"/>
                    </a:lnTo>
                    <a:lnTo>
                      <a:pt x="364" y="96"/>
                    </a:lnTo>
                    <a:lnTo>
                      <a:pt x="370" y="86"/>
                    </a:lnTo>
                    <a:lnTo>
                      <a:pt x="374" y="82"/>
                    </a:lnTo>
                    <a:lnTo>
                      <a:pt x="380" y="76"/>
                    </a:lnTo>
                    <a:lnTo>
                      <a:pt x="382" y="70"/>
                    </a:lnTo>
                    <a:lnTo>
                      <a:pt x="386" y="64"/>
                    </a:lnTo>
                    <a:lnTo>
                      <a:pt x="376" y="56"/>
                    </a:lnTo>
                    <a:lnTo>
                      <a:pt x="370" y="50"/>
                    </a:lnTo>
                    <a:lnTo>
                      <a:pt x="368" y="42"/>
                    </a:lnTo>
                    <a:lnTo>
                      <a:pt x="368" y="36"/>
                    </a:lnTo>
                    <a:lnTo>
                      <a:pt x="368" y="28"/>
                    </a:lnTo>
                    <a:lnTo>
                      <a:pt x="368" y="20"/>
                    </a:lnTo>
                    <a:lnTo>
                      <a:pt x="364" y="14"/>
                    </a:lnTo>
                    <a:lnTo>
                      <a:pt x="36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3" name="Freeform 75"/>
              <p:cNvSpPr>
                <a:spLocks noChangeAspect="1"/>
              </p:cNvSpPr>
              <p:nvPr/>
            </p:nvSpPr>
            <p:spPr bwMode="gray">
              <a:xfrm>
                <a:off x="1395" y="2116"/>
                <a:ext cx="88" cy="118"/>
              </a:xfrm>
              <a:custGeom>
                <a:avLst/>
                <a:gdLst>
                  <a:gd name="T0" fmla="*/ 12 w 88"/>
                  <a:gd name="T1" fmla="*/ 86 h 118"/>
                  <a:gd name="T2" fmla="*/ 10 w 88"/>
                  <a:gd name="T3" fmla="*/ 90 h 118"/>
                  <a:gd name="T4" fmla="*/ 12 w 88"/>
                  <a:gd name="T5" fmla="*/ 92 h 118"/>
                  <a:gd name="T6" fmla="*/ 12 w 88"/>
                  <a:gd name="T7" fmla="*/ 98 h 118"/>
                  <a:gd name="T8" fmla="*/ 10 w 88"/>
                  <a:gd name="T9" fmla="*/ 102 h 118"/>
                  <a:gd name="T10" fmla="*/ 8 w 88"/>
                  <a:gd name="T11" fmla="*/ 106 h 118"/>
                  <a:gd name="T12" fmla="*/ 18 w 88"/>
                  <a:gd name="T13" fmla="*/ 112 h 118"/>
                  <a:gd name="T14" fmla="*/ 30 w 88"/>
                  <a:gd name="T15" fmla="*/ 118 h 118"/>
                  <a:gd name="T16" fmla="*/ 34 w 88"/>
                  <a:gd name="T17" fmla="*/ 116 h 118"/>
                  <a:gd name="T18" fmla="*/ 36 w 88"/>
                  <a:gd name="T19" fmla="*/ 112 h 118"/>
                  <a:gd name="T20" fmla="*/ 40 w 88"/>
                  <a:gd name="T21" fmla="*/ 102 h 118"/>
                  <a:gd name="T22" fmla="*/ 46 w 88"/>
                  <a:gd name="T23" fmla="*/ 88 h 118"/>
                  <a:gd name="T24" fmla="*/ 50 w 88"/>
                  <a:gd name="T25" fmla="*/ 84 h 118"/>
                  <a:gd name="T26" fmla="*/ 56 w 88"/>
                  <a:gd name="T27" fmla="*/ 80 h 118"/>
                  <a:gd name="T28" fmla="*/ 68 w 88"/>
                  <a:gd name="T29" fmla="*/ 74 h 118"/>
                  <a:gd name="T30" fmla="*/ 78 w 88"/>
                  <a:gd name="T31" fmla="*/ 66 h 118"/>
                  <a:gd name="T32" fmla="*/ 84 w 88"/>
                  <a:gd name="T33" fmla="*/ 54 h 118"/>
                  <a:gd name="T34" fmla="*/ 86 w 88"/>
                  <a:gd name="T35" fmla="*/ 50 h 118"/>
                  <a:gd name="T36" fmla="*/ 86 w 88"/>
                  <a:gd name="T37" fmla="*/ 42 h 118"/>
                  <a:gd name="T38" fmla="*/ 88 w 88"/>
                  <a:gd name="T39" fmla="*/ 40 h 118"/>
                  <a:gd name="T40" fmla="*/ 86 w 88"/>
                  <a:gd name="T41" fmla="*/ 32 h 118"/>
                  <a:gd name="T42" fmla="*/ 84 w 88"/>
                  <a:gd name="T43" fmla="*/ 28 h 118"/>
                  <a:gd name="T44" fmla="*/ 86 w 88"/>
                  <a:gd name="T45" fmla="*/ 26 h 118"/>
                  <a:gd name="T46" fmla="*/ 70 w 88"/>
                  <a:gd name="T47" fmla="*/ 24 h 118"/>
                  <a:gd name="T48" fmla="*/ 56 w 88"/>
                  <a:gd name="T49" fmla="*/ 18 h 118"/>
                  <a:gd name="T50" fmla="*/ 42 w 88"/>
                  <a:gd name="T51" fmla="*/ 10 h 118"/>
                  <a:gd name="T52" fmla="*/ 34 w 88"/>
                  <a:gd name="T53" fmla="*/ 2 h 118"/>
                  <a:gd name="T54" fmla="*/ 28 w 88"/>
                  <a:gd name="T55" fmla="*/ 0 h 118"/>
                  <a:gd name="T56" fmla="*/ 20 w 88"/>
                  <a:gd name="T57" fmla="*/ 2 h 118"/>
                  <a:gd name="T58" fmla="*/ 14 w 88"/>
                  <a:gd name="T59" fmla="*/ 6 h 118"/>
                  <a:gd name="T60" fmla="*/ 12 w 88"/>
                  <a:gd name="T61" fmla="*/ 10 h 118"/>
                  <a:gd name="T62" fmla="*/ 12 w 88"/>
                  <a:gd name="T63" fmla="*/ 14 h 118"/>
                  <a:gd name="T64" fmla="*/ 12 w 88"/>
                  <a:gd name="T65" fmla="*/ 26 h 118"/>
                  <a:gd name="T66" fmla="*/ 6 w 88"/>
                  <a:gd name="T67" fmla="*/ 40 h 118"/>
                  <a:gd name="T68" fmla="*/ 2 w 88"/>
                  <a:gd name="T69" fmla="*/ 54 h 118"/>
                  <a:gd name="T70" fmla="*/ 0 w 88"/>
                  <a:gd name="T71" fmla="*/ 64 h 118"/>
                  <a:gd name="T72" fmla="*/ 4 w 88"/>
                  <a:gd name="T73" fmla="*/ 70 h 118"/>
                  <a:gd name="T74" fmla="*/ 6 w 88"/>
                  <a:gd name="T75" fmla="*/ 72 h 118"/>
                  <a:gd name="T76" fmla="*/ 10 w 88"/>
                  <a:gd name="T77" fmla="*/ 72 h 118"/>
                  <a:gd name="T78" fmla="*/ 14 w 88"/>
                  <a:gd name="T79" fmla="*/ 70 h 118"/>
                  <a:gd name="T80" fmla="*/ 18 w 88"/>
                  <a:gd name="T81" fmla="*/ 66 h 118"/>
                  <a:gd name="T82" fmla="*/ 18 w 88"/>
                  <a:gd name="T83" fmla="*/ 74 h 118"/>
                  <a:gd name="T84" fmla="*/ 18 w 88"/>
                  <a:gd name="T85" fmla="*/ 80 h 118"/>
                  <a:gd name="T86" fmla="*/ 12 w 88"/>
                  <a:gd name="T87" fmla="*/ 84 h 118"/>
                  <a:gd name="T88" fmla="*/ 8 w 88"/>
                  <a:gd name="T89" fmla="*/ 86 h 118"/>
                  <a:gd name="T90" fmla="*/ 10 w 88"/>
                  <a:gd name="T91" fmla="*/ 86 h 118"/>
                  <a:gd name="T92" fmla="*/ 12 w 88"/>
                  <a:gd name="T93" fmla="*/ 86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118">
                    <a:moveTo>
                      <a:pt x="12" y="86"/>
                    </a:moveTo>
                    <a:lnTo>
                      <a:pt x="10" y="90"/>
                    </a:lnTo>
                    <a:lnTo>
                      <a:pt x="12" y="92"/>
                    </a:lnTo>
                    <a:lnTo>
                      <a:pt x="12" y="98"/>
                    </a:lnTo>
                    <a:lnTo>
                      <a:pt x="10" y="102"/>
                    </a:lnTo>
                    <a:lnTo>
                      <a:pt x="8" y="106"/>
                    </a:lnTo>
                    <a:lnTo>
                      <a:pt x="18" y="112"/>
                    </a:lnTo>
                    <a:lnTo>
                      <a:pt x="30" y="118"/>
                    </a:lnTo>
                    <a:lnTo>
                      <a:pt x="34" y="116"/>
                    </a:lnTo>
                    <a:lnTo>
                      <a:pt x="36" y="112"/>
                    </a:lnTo>
                    <a:lnTo>
                      <a:pt x="40" y="102"/>
                    </a:lnTo>
                    <a:lnTo>
                      <a:pt x="46" y="88"/>
                    </a:lnTo>
                    <a:lnTo>
                      <a:pt x="50" y="84"/>
                    </a:lnTo>
                    <a:lnTo>
                      <a:pt x="56" y="80"/>
                    </a:lnTo>
                    <a:lnTo>
                      <a:pt x="68" y="74"/>
                    </a:lnTo>
                    <a:lnTo>
                      <a:pt x="78" y="66"/>
                    </a:lnTo>
                    <a:lnTo>
                      <a:pt x="84" y="54"/>
                    </a:lnTo>
                    <a:lnTo>
                      <a:pt x="86" y="50"/>
                    </a:lnTo>
                    <a:lnTo>
                      <a:pt x="86" y="42"/>
                    </a:lnTo>
                    <a:lnTo>
                      <a:pt x="88" y="40"/>
                    </a:lnTo>
                    <a:lnTo>
                      <a:pt x="86" y="32"/>
                    </a:lnTo>
                    <a:lnTo>
                      <a:pt x="84" y="28"/>
                    </a:lnTo>
                    <a:lnTo>
                      <a:pt x="86" y="26"/>
                    </a:lnTo>
                    <a:lnTo>
                      <a:pt x="70" y="24"/>
                    </a:lnTo>
                    <a:lnTo>
                      <a:pt x="56" y="18"/>
                    </a:lnTo>
                    <a:lnTo>
                      <a:pt x="42" y="10"/>
                    </a:lnTo>
                    <a:lnTo>
                      <a:pt x="34" y="2"/>
                    </a:lnTo>
                    <a:lnTo>
                      <a:pt x="28" y="0"/>
                    </a:lnTo>
                    <a:lnTo>
                      <a:pt x="20" y="2"/>
                    </a:lnTo>
                    <a:lnTo>
                      <a:pt x="14" y="6"/>
                    </a:lnTo>
                    <a:lnTo>
                      <a:pt x="12" y="10"/>
                    </a:lnTo>
                    <a:lnTo>
                      <a:pt x="12" y="14"/>
                    </a:lnTo>
                    <a:lnTo>
                      <a:pt x="12" y="26"/>
                    </a:lnTo>
                    <a:lnTo>
                      <a:pt x="6" y="40"/>
                    </a:lnTo>
                    <a:lnTo>
                      <a:pt x="2" y="54"/>
                    </a:lnTo>
                    <a:lnTo>
                      <a:pt x="0" y="64"/>
                    </a:lnTo>
                    <a:lnTo>
                      <a:pt x="4" y="70"/>
                    </a:lnTo>
                    <a:lnTo>
                      <a:pt x="6" y="72"/>
                    </a:lnTo>
                    <a:lnTo>
                      <a:pt x="10" y="72"/>
                    </a:lnTo>
                    <a:lnTo>
                      <a:pt x="14" y="70"/>
                    </a:lnTo>
                    <a:lnTo>
                      <a:pt x="18" y="66"/>
                    </a:lnTo>
                    <a:lnTo>
                      <a:pt x="18" y="74"/>
                    </a:lnTo>
                    <a:lnTo>
                      <a:pt x="18" y="80"/>
                    </a:lnTo>
                    <a:lnTo>
                      <a:pt x="12" y="84"/>
                    </a:lnTo>
                    <a:lnTo>
                      <a:pt x="8" y="86"/>
                    </a:lnTo>
                    <a:lnTo>
                      <a:pt x="10" y="86"/>
                    </a:lnTo>
                    <a:lnTo>
                      <a:pt x="12" y="8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4" name="Freeform 76"/>
              <p:cNvSpPr>
                <a:spLocks noChangeAspect="1"/>
              </p:cNvSpPr>
              <p:nvPr/>
            </p:nvSpPr>
            <p:spPr bwMode="gray">
              <a:xfrm>
                <a:off x="1391" y="2148"/>
                <a:ext cx="208" cy="332"/>
              </a:xfrm>
              <a:custGeom>
                <a:avLst/>
                <a:gdLst>
                  <a:gd name="T0" fmla="*/ 174 w 208"/>
                  <a:gd name="T1" fmla="*/ 318 h 332"/>
                  <a:gd name="T2" fmla="*/ 136 w 208"/>
                  <a:gd name="T3" fmla="*/ 292 h 332"/>
                  <a:gd name="T4" fmla="*/ 98 w 208"/>
                  <a:gd name="T5" fmla="*/ 268 h 332"/>
                  <a:gd name="T6" fmla="*/ 80 w 208"/>
                  <a:gd name="T7" fmla="*/ 232 h 332"/>
                  <a:gd name="T8" fmla="*/ 52 w 208"/>
                  <a:gd name="T9" fmla="*/ 174 h 332"/>
                  <a:gd name="T10" fmla="*/ 32 w 208"/>
                  <a:gd name="T11" fmla="*/ 132 h 332"/>
                  <a:gd name="T12" fmla="*/ 18 w 208"/>
                  <a:gd name="T13" fmla="*/ 112 h 332"/>
                  <a:gd name="T14" fmla="*/ 2 w 208"/>
                  <a:gd name="T15" fmla="*/ 104 h 332"/>
                  <a:gd name="T16" fmla="*/ 0 w 208"/>
                  <a:gd name="T17" fmla="*/ 66 h 332"/>
                  <a:gd name="T18" fmla="*/ 12 w 208"/>
                  <a:gd name="T19" fmla="*/ 54 h 332"/>
                  <a:gd name="T20" fmla="*/ 16 w 208"/>
                  <a:gd name="T21" fmla="*/ 60 h 332"/>
                  <a:gd name="T22" fmla="*/ 12 w 208"/>
                  <a:gd name="T23" fmla="*/ 74 h 332"/>
                  <a:gd name="T24" fmla="*/ 38 w 208"/>
                  <a:gd name="T25" fmla="*/ 84 h 332"/>
                  <a:gd name="T26" fmla="*/ 50 w 208"/>
                  <a:gd name="T27" fmla="*/ 56 h 332"/>
                  <a:gd name="T28" fmla="*/ 72 w 208"/>
                  <a:gd name="T29" fmla="*/ 42 h 332"/>
                  <a:gd name="T30" fmla="*/ 90 w 208"/>
                  <a:gd name="T31" fmla="*/ 18 h 332"/>
                  <a:gd name="T32" fmla="*/ 90 w 208"/>
                  <a:gd name="T33" fmla="*/ 0 h 332"/>
                  <a:gd name="T34" fmla="*/ 106 w 208"/>
                  <a:gd name="T35" fmla="*/ 8 h 332"/>
                  <a:gd name="T36" fmla="*/ 124 w 208"/>
                  <a:gd name="T37" fmla="*/ 26 h 332"/>
                  <a:gd name="T38" fmla="*/ 144 w 208"/>
                  <a:gd name="T39" fmla="*/ 42 h 332"/>
                  <a:gd name="T40" fmla="*/ 152 w 208"/>
                  <a:gd name="T41" fmla="*/ 38 h 332"/>
                  <a:gd name="T42" fmla="*/ 160 w 208"/>
                  <a:gd name="T43" fmla="*/ 44 h 332"/>
                  <a:gd name="T44" fmla="*/ 172 w 208"/>
                  <a:gd name="T45" fmla="*/ 40 h 332"/>
                  <a:gd name="T46" fmla="*/ 174 w 208"/>
                  <a:gd name="T47" fmla="*/ 52 h 332"/>
                  <a:gd name="T48" fmla="*/ 170 w 208"/>
                  <a:gd name="T49" fmla="*/ 64 h 332"/>
                  <a:gd name="T50" fmla="*/ 180 w 208"/>
                  <a:gd name="T51" fmla="*/ 74 h 332"/>
                  <a:gd name="T52" fmla="*/ 154 w 208"/>
                  <a:gd name="T53" fmla="*/ 80 h 332"/>
                  <a:gd name="T54" fmla="*/ 136 w 208"/>
                  <a:gd name="T55" fmla="*/ 90 h 332"/>
                  <a:gd name="T56" fmla="*/ 128 w 208"/>
                  <a:gd name="T57" fmla="*/ 118 h 332"/>
                  <a:gd name="T58" fmla="*/ 120 w 208"/>
                  <a:gd name="T59" fmla="*/ 128 h 332"/>
                  <a:gd name="T60" fmla="*/ 122 w 208"/>
                  <a:gd name="T61" fmla="*/ 142 h 332"/>
                  <a:gd name="T62" fmla="*/ 134 w 208"/>
                  <a:gd name="T63" fmla="*/ 162 h 332"/>
                  <a:gd name="T64" fmla="*/ 148 w 208"/>
                  <a:gd name="T65" fmla="*/ 174 h 332"/>
                  <a:gd name="T66" fmla="*/ 162 w 208"/>
                  <a:gd name="T67" fmla="*/ 180 h 332"/>
                  <a:gd name="T68" fmla="*/ 176 w 208"/>
                  <a:gd name="T69" fmla="*/ 172 h 332"/>
                  <a:gd name="T70" fmla="*/ 178 w 208"/>
                  <a:gd name="T71" fmla="*/ 196 h 332"/>
                  <a:gd name="T72" fmla="*/ 184 w 208"/>
                  <a:gd name="T73" fmla="*/ 198 h 332"/>
                  <a:gd name="T74" fmla="*/ 206 w 208"/>
                  <a:gd name="T75" fmla="*/ 218 h 332"/>
                  <a:gd name="T76" fmla="*/ 204 w 208"/>
                  <a:gd name="T77" fmla="*/ 264 h 332"/>
                  <a:gd name="T78" fmla="*/ 200 w 208"/>
                  <a:gd name="T79" fmla="*/ 276 h 332"/>
                  <a:gd name="T80" fmla="*/ 208 w 208"/>
                  <a:gd name="T81" fmla="*/ 296 h 332"/>
                  <a:gd name="T82" fmla="*/ 200 w 208"/>
                  <a:gd name="T83" fmla="*/ 322 h 332"/>
                  <a:gd name="T84" fmla="*/ 186 w 208"/>
                  <a:gd name="T85" fmla="*/ 332 h 3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8" h="332">
                    <a:moveTo>
                      <a:pt x="186" y="332"/>
                    </a:moveTo>
                    <a:lnTo>
                      <a:pt x="180" y="324"/>
                    </a:lnTo>
                    <a:lnTo>
                      <a:pt x="174" y="318"/>
                    </a:lnTo>
                    <a:lnTo>
                      <a:pt x="154" y="300"/>
                    </a:lnTo>
                    <a:lnTo>
                      <a:pt x="146" y="294"/>
                    </a:lnTo>
                    <a:lnTo>
                      <a:pt x="136" y="292"/>
                    </a:lnTo>
                    <a:lnTo>
                      <a:pt x="118" y="282"/>
                    </a:lnTo>
                    <a:lnTo>
                      <a:pt x="108" y="276"/>
                    </a:lnTo>
                    <a:lnTo>
                      <a:pt x="98" y="268"/>
                    </a:lnTo>
                    <a:lnTo>
                      <a:pt x="94" y="262"/>
                    </a:lnTo>
                    <a:lnTo>
                      <a:pt x="90" y="254"/>
                    </a:lnTo>
                    <a:lnTo>
                      <a:pt x="80" y="232"/>
                    </a:lnTo>
                    <a:lnTo>
                      <a:pt x="72" y="212"/>
                    </a:lnTo>
                    <a:lnTo>
                      <a:pt x="62" y="194"/>
                    </a:lnTo>
                    <a:lnTo>
                      <a:pt x="52" y="174"/>
                    </a:lnTo>
                    <a:lnTo>
                      <a:pt x="46" y="158"/>
                    </a:lnTo>
                    <a:lnTo>
                      <a:pt x="40" y="146"/>
                    </a:lnTo>
                    <a:lnTo>
                      <a:pt x="32" y="132"/>
                    </a:lnTo>
                    <a:lnTo>
                      <a:pt x="24" y="118"/>
                    </a:lnTo>
                    <a:lnTo>
                      <a:pt x="22" y="114"/>
                    </a:lnTo>
                    <a:lnTo>
                      <a:pt x="18" y="112"/>
                    </a:lnTo>
                    <a:lnTo>
                      <a:pt x="12" y="108"/>
                    </a:lnTo>
                    <a:lnTo>
                      <a:pt x="4" y="106"/>
                    </a:lnTo>
                    <a:lnTo>
                      <a:pt x="2" y="104"/>
                    </a:lnTo>
                    <a:lnTo>
                      <a:pt x="0" y="100"/>
                    </a:lnTo>
                    <a:lnTo>
                      <a:pt x="0" y="82"/>
                    </a:lnTo>
                    <a:lnTo>
                      <a:pt x="0" y="66"/>
                    </a:lnTo>
                    <a:lnTo>
                      <a:pt x="2" y="64"/>
                    </a:lnTo>
                    <a:lnTo>
                      <a:pt x="4" y="60"/>
                    </a:lnTo>
                    <a:lnTo>
                      <a:pt x="12" y="54"/>
                    </a:lnTo>
                    <a:lnTo>
                      <a:pt x="16" y="54"/>
                    </a:lnTo>
                    <a:lnTo>
                      <a:pt x="14" y="58"/>
                    </a:lnTo>
                    <a:lnTo>
                      <a:pt x="16" y="60"/>
                    </a:lnTo>
                    <a:lnTo>
                      <a:pt x="16" y="66"/>
                    </a:lnTo>
                    <a:lnTo>
                      <a:pt x="14" y="70"/>
                    </a:lnTo>
                    <a:lnTo>
                      <a:pt x="12" y="74"/>
                    </a:lnTo>
                    <a:lnTo>
                      <a:pt x="22" y="80"/>
                    </a:lnTo>
                    <a:lnTo>
                      <a:pt x="34" y="86"/>
                    </a:lnTo>
                    <a:lnTo>
                      <a:pt x="38" y="84"/>
                    </a:lnTo>
                    <a:lnTo>
                      <a:pt x="40" y="80"/>
                    </a:lnTo>
                    <a:lnTo>
                      <a:pt x="44" y="70"/>
                    </a:lnTo>
                    <a:lnTo>
                      <a:pt x="50" y="56"/>
                    </a:lnTo>
                    <a:lnTo>
                      <a:pt x="54" y="52"/>
                    </a:lnTo>
                    <a:lnTo>
                      <a:pt x="60" y="48"/>
                    </a:lnTo>
                    <a:lnTo>
                      <a:pt x="72" y="42"/>
                    </a:lnTo>
                    <a:lnTo>
                      <a:pt x="82" y="34"/>
                    </a:lnTo>
                    <a:lnTo>
                      <a:pt x="88" y="22"/>
                    </a:lnTo>
                    <a:lnTo>
                      <a:pt x="90" y="18"/>
                    </a:lnTo>
                    <a:lnTo>
                      <a:pt x="90" y="10"/>
                    </a:lnTo>
                    <a:lnTo>
                      <a:pt x="92" y="8"/>
                    </a:lnTo>
                    <a:lnTo>
                      <a:pt x="90" y="0"/>
                    </a:lnTo>
                    <a:lnTo>
                      <a:pt x="96" y="0"/>
                    </a:lnTo>
                    <a:lnTo>
                      <a:pt x="100" y="4"/>
                    </a:lnTo>
                    <a:lnTo>
                      <a:pt x="106" y="8"/>
                    </a:lnTo>
                    <a:lnTo>
                      <a:pt x="114" y="14"/>
                    </a:lnTo>
                    <a:lnTo>
                      <a:pt x="120" y="22"/>
                    </a:lnTo>
                    <a:lnTo>
                      <a:pt x="124" y="26"/>
                    </a:lnTo>
                    <a:lnTo>
                      <a:pt x="126" y="34"/>
                    </a:lnTo>
                    <a:lnTo>
                      <a:pt x="128" y="42"/>
                    </a:lnTo>
                    <a:lnTo>
                      <a:pt x="144" y="42"/>
                    </a:lnTo>
                    <a:lnTo>
                      <a:pt x="146" y="42"/>
                    </a:lnTo>
                    <a:lnTo>
                      <a:pt x="148" y="40"/>
                    </a:lnTo>
                    <a:lnTo>
                      <a:pt x="152" y="38"/>
                    </a:lnTo>
                    <a:lnTo>
                      <a:pt x="154" y="38"/>
                    </a:lnTo>
                    <a:lnTo>
                      <a:pt x="156" y="40"/>
                    </a:lnTo>
                    <a:lnTo>
                      <a:pt x="160" y="44"/>
                    </a:lnTo>
                    <a:lnTo>
                      <a:pt x="160" y="40"/>
                    </a:lnTo>
                    <a:lnTo>
                      <a:pt x="164" y="38"/>
                    </a:lnTo>
                    <a:lnTo>
                      <a:pt x="172" y="40"/>
                    </a:lnTo>
                    <a:lnTo>
                      <a:pt x="178" y="44"/>
                    </a:lnTo>
                    <a:lnTo>
                      <a:pt x="176" y="48"/>
                    </a:lnTo>
                    <a:lnTo>
                      <a:pt x="174" y="52"/>
                    </a:lnTo>
                    <a:lnTo>
                      <a:pt x="170" y="56"/>
                    </a:lnTo>
                    <a:lnTo>
                      <a:pt x="168" y="60"/>
                    </a:lnTo>
                    <a:lnTo>
                      <a:pt x="170" y="64"/>
                    </a:lnTo>
                    <a:lnTo>
                      <a:pt x="174" y="66"/>
                    </a:lnTo>
                    <a:lnTo>
                      <a:pt x="180" y="70"/>
                    </a:lnTo>
                    <a:lnTo>
                      <a:pt x="180" y="74"/>
                    </a:lnTo>
                    <a:lnTo>
                      <a:pt x="176" y="76"/>
                    </a:lnTo>
                    <a:lnTo>
                      <a:pt x="164" y="78"/>
                    </a:lnTo>
                    <a:lnTo>
                      <a:pt x="154" y="80"/>
                    </a:lnTo>
                    <a:lnTo>
                      <a:pt x="144" y="82"/>
                    </a:lnTo>
                    <a:lnTo>
                      <a:pt x="138" y="86"/>
                    </a:lnTo>
                    <a:lnTo>
                      <a:pt x="136" y="90"/>
                    </a:lnTo>
                    <a:lnTo>
                      <a:pt x="134" y="98"/>
                    </a:lnTo>
                    <a:lnTo>
                      <a:pt x="132" y="106"/>
                    </a:lnTo>
                    <a:lnTo>
                      <a:pt x="128" y="118"/>
                    </a:lnTo>
                    <a:lnTo>
                      <a:pt x="126" y="122"/>
                    </a:lnTo>
                    <a:lnTo>
                      <a:pt x="124" y="124"/>
                    </a:lnTo>
                    <a:lnTo>
                      <a:pt x="120" y="128"/>
                    </a:lnTo>
                    <a:lnTo>
                      <a:pt x="118" y="132"/>
                    </a:lnTo>
                    <a:lnTo>
                      <a:pt x="120" y="138"/>
                    </a:lnTo>
                    <a:lnTo>
                      <a:pt x="122" y="142"/>
                    </a:lnTo>
                    <a:lnTo>
                      <a:pt x="126" y="150"/>
                    </a:lnTo>
                    <a:lnTo>
                      <a:pt x="132" y="158"/>
                    </a:lnTo>
                    <a:lnTo>
                      <a:pt x="134" y="162"/>
                    </a:lnTo>
                    <a:lnTo>
                      <a:pt x="134" y="168"/>
                    </a:lnTo>
                    <a:lnTo>
                      <a:pt x="142" y="170"/>
                    </a:lnTo>
                    <a:lnTo>
                      <a:pt x="148" y="174"/>
                    </a:lnTo>
                    <a:lnTo>
                      <a:pt x="154" y="180"/>
                    </a:lnTo>
                    <a:lnTo>
                      <a:pt x="158" y="182"/>
                    </a:lnTo>
                    <a:lnTo>
                      <a:pt x="162" y="180"/>
                    </a:lnTo>
                    <a:lnTo>
                      <a:pt x="164" y="180"/>
                    </a:lnTo>
                    <a:lnTo>
                      <a:pt x="166" y="172"/>
                    </a:lnTo>
                    <a:lnTo>
                      <a:pt x="176" y="172"/>
                    </a:lnTo>
                    <a:lnTo>
                      <a:pt x="176" y="188"/>
                    </a:lnTo>
                    <a:lnTo>
                      <a:pt x="176" y="194"/>
                    </a:lnTo>
                    <a:lnTo>
                      <a:pt x="178" y="196"/>
                    </a:lnTo>
                    <a:lnTo>
                      <a:pt x="180" y="198"/>
                    </a:lnTo>
                    <a:lnTo>
                      <a:pt x="182" y="198"/>
                    </a:lnTo>
                    <a:lnTo>
                      <a:pt x="184" y="198"/>
                    </a:lnTo>
                    <a:lnTo>
                      <a:pt x="192" y="200"/>
                    </a:lnTo>
                    <a:lnTo>
                      <a:pt x="202" y="212"/>
                    </a:lnTo>
                    <a:lnTo>
                      <a:pt x="206" y="218"/>
                    </a:lnTo>
                    <a:lnTo>
                      <a:pt x="208" y="226"/>
                    </a:lnTo>
                    <a:lnTo>
                      <a:pt x="206" y="258"/>
                    </a:lnTo>
                    <a:lnTo>
                      <a:pt x="204" y="264"/>
                    </a:lnTo>
                    <a:lnTo>
                      <a:pt x="204" y="266"/>
                    </a:lnTo>
                    <a:lnTo>
                      <a:pt x="202" y="270"/>
                    </a:lnTo>
                    <a:lnTo>
                      <a:pt x="200" y="276"/>
                    </a:lnTo>
                    <a:lnTo>
                      <a:pt x="202" y="290"/>
                    </a:lnTo>
                    <a:lnTo>
                      <a:pt x="204" y="294"/>
                    </a:lnTo>
                    <a:lnTo>
                      <a:pt x="208" y="296"/>
                    </a:lnTo>
                    <a:lnTo>
                      <a:pt x="204" y="306"/>
                    </a:lnTo>
                    <a:lnTo>
                      <a:pt x="202" y="316"/>
                    </a:lnTo>
                    <a:lnTo>
                      <a:pt x="200" y="322"/>
                    </a:lnTo>
                    <a:lnTo>
                      <a:pt x="196" y="326"/>
                    </a:lnTo>
                    <a:lnTo>
                      <a:pt x="190" y="330"/>
                    </a:lnTo>
                    <a:lnTo>
                      <a:pt x="186" y="3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5" name="Freeform 77"/>
              <p:cNvSpPr>
                <a:spLocks noChangeAspect="1"/>
              </p:cNvSpPr>
              <p:nvPr/>
            </p:nvSpPr>
            <p:spPr bwMode="gray">
              <a:xfrm>
                <a:off x="1583" y="2324"/>
                <a:ext cx="196" cy="238"/>
              </a:xfrm>
              <a:custGeom>
                <a:avLst/>
                <a:gdLst>
                  <a:gd name="T0" fmla="*/ 10 w 196"/>
                  <a:gd name="T1" fmla="*/ 34 h 238"/>
                  <a:gd name="T2" fmla="*/ 16 w 196"/>
                  <a:gd name="T3" fmla="*/ 50 h 238"/>
                  <a:gd name="T4" fmla="*/ 12 w 196"/>
                  <a:gd name="T5" fmla="*/ 88 h 238"/>
                  <a:gd name="T6" fmla="*/ 10 w 196"/>
                  <a:gd name="T7" fmla="*/ 94 h 238"/>
                  <a:gd name="T8" fmla="*/ 10 w 196"/>
                  <a:gd name="T9" fmla="*/ 114 h 238"/>
                  <a:gd name="T10" fmla="*/ 16 w 196"/>
                  <a:gd name="T11" fmla="*/ 120 h 238"/>
                  <a:gd name="T12" fmla="*/ 12 w 196"/>
                  <a:gd name="T13" fmla="*/ 132 h 238"/>
                  <a:gd name="T14" fmla="*/ 18 w 196"/>
                  <a:gd name="T15" fmla="*/ 156 h 238"/>
                  <a:gd name="T16" fmla="*/ 26 w 196"/>
                  <a:gd name="T17" fmla="*/ 198 h 238"/>
                  <a:gd name="T18" fmla="*/ 30 w 196"/>
                  <a:gd name="T19" fmla="*/ 202 h 238"/>
                  <a:gd name="T20" fmla="*/ 36 w 196"/>
                  <a:gd name="T21" fmla="*/ 208 h 238"/>
                  <a:gd name="T22" fmla="*/ 44 w 196"/>
                  <a:gd name="T23" fmla="*/ 234 h 238"/>
                  <a:gd name="T24" fmla="*/ 50 w 196"/>
                  <a:gd name="T25" fmla="*/ 238 h 238"/>
                  <a:gd name="T26" fmla="*/ 60 w 196"/>
                  <a:gd name="T27" fmla="*/ 232 h 238"/>
                  <a:gd name="T28" fmla="*/ 76 w 196"/>
                  <a:gd name="T29" fmla="*/ 226 h 238"/>
                  <a:gd name="T30" fmla="*/ 92 w 196"/>
                  <a:gd name="T31" fmla="*/ 230 h 238"/>
                  <a:gd name="T32" fmla="*/ 100 w 196"/>
                  <a:gd name="T33" fmla="*/ 232 h 238"/>
                  <a:gd name="T34" fmla="*/ 112 w 196"/>
                  <a:gd name="T35" fmla="*/ 228 h 238"/>
                  <a:gd name="T36" fmla="*/ 126 w 196"/>
                  <a:gd name="T37" fmla="*/ 204 h 238"/>
                  <a:gd name="T38" fmla="*/ 132 w 196"/>
                  <a:gd name="T39" fmla="*/ 188 h 238"/>
                  <a:gd name="T40" fmla="*/ 144 w 196"/>
                  <a:gd name="T41" fmla="*/ 176 h 238"/>
                  <a:gd name="T42" fmla="*/ 162 w 196"/>
                  <a:gd name="T43" fmla="*/ 172 h 238"/>
                  <a:gd name="T44" fmla="*/ 178 w 196"/>
                  <a:gd name="T45" fmla="*/ 174 h 238"/>
                  <a:gd name="T46" fmla="*/ 190 w 196"/>
                  <a:gd name="T47" fmla="*/ 174 h 238"/>
                  <a:gd name="T48" fmla="*/ 196 w 196"/>
                  <a:gd name="T49" fmla="*/ 162 h 238"/>
                  <a:gd name="T50" fmla="*/ 196 w 196"/>
                  <a:gd name="T51" fmla="*/ 148 h 238"/>
                  <a:gd name="T52" fmla="*/ 186 w 196"/>
                  <a:gd name="T53" fmla="*/ 138 h 238"/>
                  <a:gd name="T54" fmla="*/ 180 w 196"/>
                  <a:gd name="T55" fmla="*/ 130 h 238"/>
                  <a:gd name="T56" fmla="*/ 180 w 196"/>
                  <a:gd name="T57" fmla="*/ 120 h 238"/>
                  <a:gd name="T58" fmla="*/ 158 w 196"/>
                  <a:gd name="T59" fmla="*/ 116 h 238"/>
                  <a:gd name="T60" fmla="*/ 152 w 196"/>
                  <a:gd name="T61" fmla="*/ 108 h 238"/>
                  <a:gd name="T62" fmla="*/ 152 w 196"/>
                  <a:gd name="T63" fmla="*/ 94 h 238"/>
                  <a:gd name="T64" fmla="*/ 148 w 196"/>
                  <a:gd name="T65" fmla="*/ 90 h 238"/>
                  <a:gd name="T66" fmla="*/ 142 w 196"/>
                  <a:gd name="T67" fmla="*/ 70 h 238"/>
                  <a:gd name="T68" fmla="*/ 134 w 196"/>
                  <a:gd name="T69" fmla="*/ 66 h 238"/>
                  <a:gd name="T70" fmla="*/ 120 w 196"/>
                  <a:gd name="T71" fmla="*/ 68 h 238"/>
                  <a:gd name="T72" fmla="*/ 114 w 196"/>
                  <a:gd name="T73" fmla="*/ 66 h 238"/>
                  <a:gd name="T74" fmla="*/ 108 w 196"/>
                  <a:gd name="T75" fmla="*/ 60 h 238"/>
                  <a:gd name="T76" fmla="*/ 100 w 196"/>
                  <a:gd name="T77" fmla="*/ 54 h 238"/>
                  <a:gd name="T78" fmla="*/ 94 w 196"/>
                  <a:gd name="T79" fmla="*/ 54 h 238"/>
                  <a:gd name="T80" fmla="*/ 74 w 196"/>
                  <a:gd name="T81" fmla="*/ 44 h 238"/>
                  <a:gd name="T82" fmla="*/ 66 w 196"/>
                  <a:gd name="T83" fmla="*/ 30 h 238"/>
                  <a:gd name="T84" fmla="*/ 66 w 196"/>
                  <a:gd name="T85" fmla="*/ 10 h 238"/>
                  <a:gd name="T86" fmla="*/ 64 w 196"/>
                  <a:gd name="T87" fmla="*/ 2 h 238"/>
                  <a:gd name="T88" fmla="*/ 56 w 196"/>
                  <a:gd name="T89" fmla="*/ 0 h 238"/>
                  <a:gd name="T90" fmla="*/ 42 w 196"/>
                  <a:gd name="T91" fmla="*/ 6 h 238"/>
                  <a:gd name="T92" fmla="*/ 20 w 196"/>
                  <a:gd name="T93" fmla="*/ 22 h 238"/>
                  <a:gd name="T94" fmla="*/ 8 w 196"/>
                  <a:gd name="T95" fmla="*/ 26 h 238"/>
                  <a:gd name="T96" fmla="*/ 0 w 196"/>
                  <a:gd name="T97" fmla="*/ 24 h 2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6" h="238">
                    <a:moveTo>
                      <a:pt x="0" y="24"/>
                    </a:moveTo>
                    <a:lnTo>
                      <a:pt x="10" y="34"/>
                    </a:lnTo>
                    <a:lnTo>
                      <a:pt x="14" y="42"/>
                    </a:lnTo>
                    <a:lnTo>
                      <a:pt x="16" y="50"/>
                    </a:lnTo>
                    <a:lnTo>
                      <a:pt x="14" y="82"/>
                    </a:lnTo>
                    <a:lnTo>
                      <a:pt x="12" y="88"/>
                    </a:lnTo>
                    <a:lnTo>
                      <a:pt x="12" y="90"/>
                    </a:lnTo>
                    <a:lnTo>
                      <a:pt x="10" y="94"/>
                    </a:lnTo>
                    <a:lnTo>
                      <a:pt x="8" y="100"/>
                    </a:lnTo>
                    <a:lnTo>
                      <a:pt x="10" y="114"/>
                    </a:lnTo>
                    <a:lnTo>
                      <a:pt x="12" y="118"/>
                    </a:lnTo>
                    <a:lnTo>
                      <a:pt x="16" y="120"/>
                    </a:lnTo>
                    <a:lnTo>
                      <a:pt x="14" y="126"/>
                    </a:lnTo>
                    <a:lnTo>
                      <a:pt x="12" y="132"/>
                    </a:lnTo>
                    <a:lnTo>
                      <a:pt x="8" y="146"/>
                    </a:lnTo>
                    <a:lnTo>
                      <a:pt x="18" y="156"/>
                    </a:lnTo>
                    <a:lnTo>
                      <a:pt x="22" y="168"/>
                    </a:lnTo>
                    <a:lnTo>
                      <a:pt x="26" y="198"/>
                    </a:lnTo>
                    <a:lnTo>
                      <a:pt x="28" y="200"/>
                    </a:lnTo>
                    <a:lnTo>
                      <a:pt x="30" y="202"/>
                    </a:lnTo>
                    <a:lnTo>
                      <a:pt x="34" y="204"/>
                    </a:lnTo>
                    <a:lnTo>
                      <a:pt x="36" y="208"/>
                    </a:lnTo>
                    <a:lnTo>
                      <a:pt x="42" y="228"/>
                    </a:lnTo>
                    <a:lnTo>
                      <a:pt x="44" y="234"/>
                    </a:lnTo>
                    <a:lnTo>
                      <a:pt x="46" y="238"/>
                    </a:lnTo>
                    <a:lnTo>
                      <a:pt x="50" y="238"/>
                    </a:lnTo>
                    <a:lnTo>
                      <a:pt x="56" y="236"/>
                    </a:lnTo>
                    <a:lnTo>
                      <a:pt x="60" y="232"/>
                    </a:lnTo>
                    <a:lnTo>
                      <a:pt x="70" y="220"/>
                    </a:lnTo>
                    <a:lnTo>
                      <a:pt x="76" y="226"/>
                    </a:lnTo>
                    <a:lnTo>
                      <a:pt x="84" y="228"/>
                    </a:lnTo>
                    <a:lnTo>
                      <a:pt x="92" y="230"/>
                    </a:lnTo>
                    <a:lnTo>
                      <a:pt x="98" y="238"/>
                    </a:lnTo>
                    <a:lnTo>
                      <a:pt x="100" y="232"/>
                    </a:lnTo>
                    <a:lnTo>
                      <a:pt x="104" y="230"/>
                    </a:lnTo>
                    <a:lnTo>
                      <a:pt x="112" y="228"/>
                    </a:lnTo>
                    <a:lnTo>
                      <a:pt x="126" y="228"/>
                    </a:lnTo>
                    <a:lnTo>
                      <a:pt x="126" y="204"/>
                    </a:lnTo>
                    <a:lnTo>
                      <a:pt x="128" y="196"/>
                    </a:lnTo>
                    <a:lnTo>
                      <a:pt x="132" y="188"/>
                    </a:lnTo>
                    <a:lnTo>
                      <a:pt x="136" y="180"/>
                    </a:lnTo>
                    <a:lnTo>
                      <a:pt x="144" y="176"/>
                    </a:lnTo>
                    <a:lnTo>
                      <a:pt x="152" y="172"/>
                    </a:lnTo>
                    <a:lnTo>
                      <a:pt x="162" y="172"/>
                    </a:lnTo>
                    <a:lnTo>
                      <a:pt x="170" y="172"/>
                    </a:lnTo>
                    <a:lnTo>
                      <a:pt x="178" y="174"/>
                    </a:lnTo>
                    <a:lnTo>
                      <a:pt x="190" y="180"/>
                    </a:lnTo>
                    <a:lnTo>
                      <a:pt x="190" y="174"/>
                    </a:lnTo>
                    <a:lnTo>
                      <a:pt x="192" y="170"/>
                    </a:lnTo>
                    <a:lnTo>
                      <a:pt x="196" y="162"/>
                    </a:lnTo>
                    <a:lnTo>
                      <a:pt x="196" y="156"/>
                    </a:lnTo>
                    <a:lnTo>
                      <a:pt x="196" y="148"/>
                    </a:lnTo>
                    <a:lnTo>
                      <a:pt x="194" y="146"/>
                    </a:lnTo>
                    <a:lnTo>
                      <a:pt x="186" y="138"/>
                    </a:lnTo>
                    <a:lnTo>
                      <a:pt x="184" y="134"/>
                    </a:lnTo>
                    <a:lnTo>
                      <a:pt x="180" y="130"/>
                    </a:lnTo>
                    <a:lnTo>
                      <a:pt x="180" y="126"/>
                    </a:lnTo>
                    <a:lnTo>
                      <a:pt x="180" y="120"/>
                    </a:lnTo>
                    <a:lnTo>
                      <a:pt x="168" y="118"/>
                    </a:lnTo>
                    <a:lnTo>
                      <a:pt x="158" y="116"/>
                    </a:lnTo>
                    <a:lnTo>
                      <a:pt x="154" y="112"/>
                    </a:lnTo>
                    <a:lnTo>
                      <a:pt x="152" y="108"/>
                    </a:lnTo>
                    <a:lnTo>
                      <a:pt x="152" y="102"/>
                    </a:lnTo>
                    <a:lnTo>
                      <a:pt x="152" y="94"/>
                    </a:lnTo>
                    <a:lnTo>
                      <a:pt x="150" y="92"/>
                    </a:lnTo>
                    <a:lnTo>
                      <a:pt x="148" y="90"/>
                    </a:lnTo>
                    <a:lnTo>
                      <a:pt x="146" y="80"/>
                    </a:lnTo>
                    <a:lnTo>
                      <a:pt x="142" y="70"/>
                    </a:lnTo>
                    <a:lnTo>
                      <a:pt x="138" y="68"/>
                    </a:lnTo>
                    <a:lnTo>
                      <a:pt x="134" y="66"/>
                    </a:lnTo>
                    <a:lnTo>
                      <a:pt x="124" y="68"/>
                    </a:lnTo>
                    <a:lnTo>
                      <a:pt x="120" y="68"/>
                    </a:lnTo>
                    <a:lnTo>
                      <a:pt x="116" y="68"/>
                    </a:lnTo>
                    <a:lnTo>
                      <a:pt x="114" y="66"/>
                    </a:lnTo>
                    <a:lnTo>
                      <a:pt x="114" y="62"/>
                    </a:lnTo>
                    <a:lnTo>
                      <a:pt x="108" y="60"/>
                    </a:lnTo>
                    <a:lnTo>
                      <a:pt x="104" y="58"/>
                    </a:lnTo>
                    <a:lnTo>
                      <a:pt x="100" y="54"/>
                    </a:lnTo>
                    <a:lnTo>
                      <a:pt x="98" y="52"/>
                    </a:lnTo>
                    <a:lnTo>
                      <a:pt x="94" y="54"/>
                    </a:lnTo>
                    <a:lnTo>
                      <a:pt x="84" y="50"/>
                    </a:lnTo>
                    <a:lnTo>
                      <a:pt x="74" y="44"/>
                    </a:lnTo>
                    <a:lnTo>
                      <a:pt x="70" y="36"/>
                    </a:lnTo>
                    <a:lnTo>
                      <a:pt x="66" y="30"/>
                    </a:lnTo>
                    <a:lnTo>
                      <a:pt x="64" y="20"/>
                    </a:lnTo>
                    <a:lnTo>
                      <a:pt x="66" y="10"/>
                    </a:lnTo>
                    <a:lnTo>
                      <a:pt x="66" y="6"/>
                    </a:lnTo>
                    <a:lnTo>
                      <a:pt x="64" y="2"/>
                    </a:lnTo>
                    <a:lnTo>
                      <a:pt x="62" y="0"/>
                    </a:lnTo>
                    <a:lnTo>
                      <a:pt x="56" y="0"/>
                    </a:lnTo>
                    <a:lnTo>
                      <a:pt x="48" y="2"/>
                    </a:lnTo>
                    <a:lnTo>
                      <a:pt x="42" y="6"/>
                    </a:lnTo>
                    <a:lnTo>
                      <a:pt x="30" y="14"/>
                    </a:lnTo>
                    <a:lnTo>
                      <a:pt x="20" y="22"/>
                    </a:lnTo>
                    <a:lnTo>
                      <a:pt x="12" y="26"/>
                    </a:lnTo>
                    <a:lnTo>
                      <a:pt x="8" y="26"/>
                    </a:lnTo>
                    <a:lnTo>
                      <a:pt x="4" y="24"/>
                    </a:lnTo>
                    <a:lnTo>
                      <a:pt x="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6" name="Freeform 78"/>
              <p:cNvSpPr>
                <a:spLocks noChangeAspect="1"/>
              </p:cNvSpPr>
              <p:nvPr/>
            </p:nvSpPr>
            <p:spPr bwMode="gray">
              <a:xfrm>
                <a:off x="1709" y="2496"/>
                <a:ext cx="134" cy="152"/>
              </a:xfrm>
              <a:custGeom>
                <a:avLst/>
                <a:gdLst>
                  <a:gd name="T0" fmla="*/ 132 w 134"/>
                  <a:gd name="T1" fmla="*/ 118 h 152"/>
                  <a:gd name="T2" fmla="*/ 134 w 134"/>
                  <a:gd name="T3" fmla="*/ 122 h 152"/>
                  <a:gd name="T4" fmla="*/ 134 w 134"/>
                  <a:gd name="T5" fmla="*/ 130 h 152"/>
                  <a:gd name="T6" fmla="*/ 134 w 134"/>
                  <a:gd name="T7" fmla="*/ 136 h 152"/>
                  <a:gd name="T8" fmla="*/ 130 w 134"/>
                  <a:gd name="T9" fmla="*/ 138 h 152"/>
                  <a:gd name="T10" fmla="*/ 122 w 134"/>
                  <a:gd name="T11" fmla="*/ 146 h 152"/>
                  <a:gd name="T12" fmla="*/ 112 w 134"/>
                  <a:gd name="T13" fmla="*/ 150 h 152"/>
                  <a:gd name="T14" fmla="*/ 102 w 134"/>
                  <a:gd name="T15" fmla="*/ 152 h 152"/>
                  <a:gd name="T16" fmla="*/ 94 w 134"/>
                  <a:gd name="T17" fmla="*/ 152 h 152"/>
                  <a:gd name="T18" fmla="*/ 86 w 134"/>
                  <a:gd name="T19" fmla="*/ 150 h 152"/>
                  <a:gd name="T20" fmla="*/ 82 w 134"/>
                  <a:gd name="T21" fmla="*/ 148 h 152"/>
                  <a:gd name="T22" fmla="*/ 74 w 134"/>
                  <a:gd name="T23" fmla="*/ 148 h 152"/>
                  <a:gd name="T24" fmla="*/ 76 w 134"/>
                  <a:gd name="T25" fmla="*/ 138 h 152"/>
                  <a:gd name="T26" fmla="*/ 80 w 134"/>
                  <a:gd name="T27" fmla="*/ 132 h 152"/>
                  <a:gd name="T28" fmla="*/ 82 w 134"/>
                  <a:gd name="T29" fmla="*/ 124 h 152"/>
                  <a:gd name="T30" fmla="*/ 84 w 134"/>
                  <a:gd name="T31" fmla="*/ 116 h 152"/>
                  <a:gd name="T32" fmla="*/ 82 w 134"/>
                  <a:gd name="T33" fmla="*/ 110 h 152"/>
                  <a:gd name="T34" fmla="*/ 78 w 134"/>
                  <a:gd name="T35" fmla="*/ 106 h 152"/>
                  <a:gd name="T36" fmla="*/ 72 w 134"/>
                  <a:gd name="T37" fmla="*/ 106 h 152"/>
                  <a:gd name="T38" fmla="*/ 64 w 134"/>
                  <a:gd name="T39" fmla="*/ 104 h 152"/>
                  <a:gd name="T40" fmla="*/ 62 w 134"/>
                  <a:gd name="T41" fmla="*/ 102 h 152"/>
                  <a:gd name="T42" fmla="*/ 60 w 134"/>
                  <a:gd name="T43" fmla="*/ 98 h 152"/>
                  <a:gd name="T44" fmla="*/ 58 w 134"/>
                  <a:gd name="T45" fmla="*/ 94 h 152"/>
                  <a:gd name="T46" fmla="*/ 54 w 134"/>
                  <a:gd name="T47" fmla="*/ 92 h 152"/>
                  <a:gd name="T48" fmla="*/ 46 w 134"/>
                  <a:gd name="T49" fmla="*/ 90 h 152"/>
                  <a:gd name="T50" fmla="*/ 40 w 134"/>
                  <a:gd name="T51" fmla="*/ 88 h 152"/>
                  <a:gd name="T52" fmla="*/ 34 w 134"/>
                  <a:gd name="T53" fmla="*/ 88 h 152"/>
                  <a:gd name="T54" fmla="*/ 30 w 134"/>
                  <a:gd name="T55" fmla="*/ 86 h 152"/>
                  <a:gd name="T56" fmla="*/ 24 w 134"/>
                  <a:gd name="T57" fmla="*/ 82 h 152"/>
                  <a:gd name="T58" fmla="*/ 12 w 134"/>
                  <a:gd name="T59" fmla="*/ 66 h 152"/>
                  <a:gd name="T60" fmla="*/ 4 w 134"/>
                  <a:gd name="T61" fmla="*/ 62 h 152"/>
                  <a:gd name="T62" fmla="*/ 2 w 134"/>
                  <a:gd name="T63" fmla="*/ 60 h 152"/>
                  <a:gd name="T64" fmla="*/ 0 w 134"/>
                  <a:gd name="T65" fmla="*/ 58 h 152"/>
                  <a:gd name="T66" fmla="*/ 0 w 134"/>
                  <a:gd name="T67" fmla="*/ 56 h 152"/>
                  <a:gd name="T68" fmla="*/ 0 w 134"/>
                  <a:gd name="T69" fmla="*/ 32 h 152"/>
                  <a:gd name="T70" fmla="*/ 2 w 134"/>
                  <a:gd name="T71" fmla="*/ 24 h 152"/>
                  <a:gd name="T72" fmla="*/ 6 w 134"/>
                  <a:gd name="T73" fmla="*/ 16 h 152"/>
                  <a:gd name="T74" fmla="*/ 10 w 134"/>
                  <a:gd name="T75" fmla="*/ 8 h 152"/>
                  <a:gd name="T76" fmla="*/ 18 w 134"/>
                  <a:gd name="T77" fmla="*/ 4 h 152"/>
                  <a:gd name="T78" fmla="*/ 26 w 134"/>
                  <a:gd name="T79" fmla="*/ 0 h 152"/>
                  <a:gd name="T80" fmla="*/ 36 w 134"/>
                  <a:gd name="T81" fmla="*/ 0 h 152"/>
                  <a:gd name="T82" fmla="*/ 44 w 134"/>
                  <a:gd name="T83" fmla="*/ 0 h 152"/>
                  <a:gd name="T84" fmla="*/ 52 w 134"/>
                  <a:gd name="T85" fmla="*/ 2 h 152"/>
                  <a:gd name="T86" fmla="*/ 64 w 134"/>
                  <a:gd name="T87" fmla="*/ 8 h 152"/>
                  <a:gd name="T88" fmla="*/ 64 w 134"/>
                  <a:gd name="T89" fmla="*/ 18 h 152"/>
                  <a:gd name="T90" fmla="*/ 70 w 134"/>
                  <a:gd name="T91" fmla="*/ 34 h 152"/>
                  <a:gd name="T92" fmla="*/ 76 w 134"/>
                  <a:gd name="T93" fmla="*/ 50 h 152"/>
                  <a:gd name="T94" fmla="*/ 78 w 134"/>
                  <a:gd name="T95" fmla="*/ 54 h 152"/>
                  <a:gd name="T96" fmla="*/ 82 w 134"/>
                  <a:gd name="T97" fmla="*/ 56 h 152"/>
                  <a:gd name="T98" fmla="*/ 92 w 134"/>
                  <a:gd name="T99" fmla="*/ 56 h 152"/>
                  <a:gd name="T100" fmla="*/ 100 w 134"/>
                  <a:gd name="T101" fmla="*/ 58 h 152"/>
                  <a:gd name="T102" fmla="*/ 106 w 134"/>
                  <a:gd name="T103" fmla="*/ 62 h 152"/>
                  <a:gd name="T104" fmla="*/ 108 w 134"/>
                  <a:gd name="T105" fmla="*/ 68 h 152"/>
                  <a:gd name="T106" fmla="*/ 114 w 134"/>
                  <a:gd name="T107" fmla="*/ 80 h 152"/>
                  <a:gd name="T108" fmla="*/ 120 w 134"/>
                  <a:gd name="T109" fmla="*/ 90 h 152"/>
                  <a:gd name="T110" fmla="*/ 122 w 134"/>
                  <a:gd name="T111" fmla="*/ 86 h 152"/>
                  <a:gd name="T112" fmla="*/ 126 w 134"/>
                  <a:gd name="T113" fmla="*/ 84 h 152"/>
                  <a:gd name="T114" fmla="*/ 128 w 134"/>
                  <a:gd name="T115" fmla="*/ 82 h 152"/>
                  <a:gd name="T116" fmla="*/ 132 w 134"/>
                  <a:gd name="T117" fmla="*/ 84 h 152"/>
                  <a:gd name="T118" fmla="*/ 132 w 134"/>
                  <a:gd name="T119" fmla="*/ 88 h 152"/>
                  <a:gd name="T120" fmla="*/ 132 w 134"/>
                  <a:gd name="T121" fmla="*/ 94 h 152"/>
                  <a:gd name="T122" fmla="*/ 132 w 134"/>
                  <a:gd name="T123" fmla="*/ 106 h 152"/>
                  <a:gd name="T124" fmla="*/ 132 w 134"/>
                  <a:gd name="T125" fmla="*/ 118 h 1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4" h="152">
                    <a:moveTo>
                      <a:pt x="132" y="118"/>
                    </a:moveTo>
                    <a:lnTo>
                      <a:pt x="134" y="122"/>
                    </a:lnTo>
                    <a:lnTo>
                      <a:pt x="134" y="130"/>
                    </a:lnTo>
                    <a:lnTo>
                      <a:pt x="134" y="136"/>
                    </a:lnTo>
                    <a:lnTo>
                      <a:pt x="130" y="138"/>
                    </a:lnTo>
                    <a:lnTo>
                      <a:pt x="122" y="146"/>
                    </a:lnTo>
                    <a:lnTo>
                      <a:pt x="112" y="150"/>
                    </a:lnTo>
                    <a:lnTo>
                      <a:pt x="102" y="152"/>
                    </a:lnTo>
                    <a:lnTo>
                      <a:pt x="94" y="152"/>
                    </a:lnTo>
                    <a:lnTo>
                      <a:pt x="86" y="150"/>
                    </a:lnTo>
                    <a:lnTo>
                      <a:pt x="82" y="148"/>
                    </a:lnTo>
                    <a:lnTo>
                      <a:pt x="74" y="148"/>
                    </a:lnTo>
                    <a:lnTo>
                      <a:pt x="76" y="138"/>
                    </a:lnTo>
                    <a:lnTo>
                      <a:pt x="80" y="132"/>
                    </a:lnTo>
                    <a:lnTo>
                      <a:pt x="82" y="124"/>
                    </a:lnTo>
                    <a:lnTo>
                      <a:pt x="84" y="116"/>
                    </a:lnTo>
                    <a:lnTo>
                      <a:pt x="82" y="110"/>
                    </a:lnTo>
                    <a:lnTo>
                      <a:pt x="78" y="106"/>
                    </a:lnTo>
                    <a:lnTo>
                      <a:pt x="72" y="106"/>
                    </a:lnTo>
                    <a:lnTo>
                      <a:pt x="64" y="104"/>
                    </a:lnTo>
                    <a:lnTo>
                      <a:pt x="62" y="102"/>
                    </a:lnTo>
                    <a:lnTo>
                      <a:pt x="60" y="98"/>
                    </a:lnTo>
                    <a:lnTo>
                      <a:pt x="58" y="94"/>
                    </a:lnTo>
                    <a:lnTo>
                      <a:pt x="54" y="92"/>
                    </a:lnTo>
                    <a:lnTo>
                      <a:pt x="46" y="90"/>
                    </a:lnTo>
                    <a:lnTo>
                      <a:pt x="40" y="88"/>
                    </a:lnTo>
                    <a:lnTo>
                      <a:pt x="34" y="88"/>
                    </a:lnTo>
                    <a:lnTo>
                      <a:pt x="30" y="86"/>
                    </a:lnTo>
                    <a:lnTo>
                      <a:pt x="24" y="82"/>
                    </a:lnTo>
                    <a:lnTo>
                      <a:pt x="12" y="66"/>
                    </a:lnTo>
                    <a:lnTo>
                      <a:pt x="4" y="62"/>
                    </a:lnTo>
                    <a:lnTo>
                      <a:pt x="2" y="60"/>
                    </a:lnTo>
                    <a:lnTo>
                      <a:pt x="0" y="58"/>
                    </a:lnTo>
                    <a:lnTo>
                      <a:pt x="0" y="56"/>
                    </a:lnTo>
                    <a:lnTo>
                      <a:pt x="0" y="32"/>
                    </a:lnTo>
                    <a:lnTo>
                      <a:pt x="2" y="24"/>
                    </a:lnTo>
                    <a:lnTo>
                      <a:pt x="6" y="16"/>
                    </a:lnTo>
                    <a:lnTo>
                      <a:pt x="10" y="8"/>
                    </a:lnTo>
                    <a:lnTo>
                      <a:pt x="18" y="4"/>
                    </a:lnTo>
                    <a:lnTo>
                      <a:pt x="26" y="0"/>
                    </a:lnTo>
                    <a:lnTo>
                      <a:pt x="36" y="0"/>
                    </a:lnTo>
                    <a:lnTo>
                      <a:pt x="44" y="0"/>
                    </a:lnTo>
                    <a:lnTo>
                      <a:pt x="52" y="2"/>
                    </a:lnTo>
                    <a:lnTo>
                      <a:pt x="64" y="8"/>
                    </a:lnTo>
                    <a:lnTo>
                      <a:pt x="64" y="18"/>
                    </a:lnTo>
                    <a:lnTo>
                      <a:pt x="70" y="34"/>
                    </a:lnTo>
                    <a:lnTo>
                      <a:pt x="76" y="50"/>
                    </a:lnTo>
                    <a:lnTo>
                      <a:pt x="78" y="54"/>
                    </a:lnTo>
                    <a:lnTo>
                      <a:pt x="82" y="56"/>
                    </a:lnTo>
                    <a:lnTo>
                      <a:pt x="92" y="56"/>
                    </a:lnTo>
                    <a:lnTo>
                      <a:pt x="100" y="58"/>
                    </a:lnTo>
                    <a:lnTo>
                      <a:pt x="106" y="62"/>
                    </a:lnTo>
                    <a:lnTo>
                      <a:pt x="108" y="68"/>
                    </a:lnTo>
                    <a:lnTo>
                      <a:pt x="114" y="80"/>
                    </a:lnTo>
                    <a:lnTo>
                      <a:pt x="120" y="90"/>
                    </a:lnTo>
                    <a:lnTo>
                      <a:pt x="122" y="86"/>
                    </a:lnTo>
                    <a:lnTo>
                      <a:pt x="126" y="84"/>
                    </a:lnTo>
                    <a:lnTo>
                      <a:pt x="128" y="82"/>
                    </a:lnTo>
                    <a:lnTo>
                      <a:pt x="132" y="84"/>
                    </a:lnTo>
                    <a:lnTo>
                      <a:pt x="132" y="88"/>
                    </a:lnTo>
                    <a:lnTo>
                      <a:pt x="132" y="94"/>
                    </a:lnTo>
                    <a:lnTo>
                      <a:pt x="132" y="106"/>
                    </a:lnTo>
                    <a:lnTo>
                      <a:pt x="132" y="1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7" name="Freeform 79"/>
              <p:cNvSpPr>
                <a:spLocks noChangeAspect="1"/>
              </p:cNvSpPr>
              <p:nvPr/>
            </p:nvSpPr>
            <p:spPr bwMode="gray">
              <a:xfrm>
                <a:off x="1805" y="2698"/>
                <a:ext cx="84" cy="82"/>
              </a:xfrm>
              <a:custGeom>
                <a:avLst/>
                <a:gdLst>
                  <a:gd name="T0" fmla="*/ 2 w 84"/>
                  <a:gd name="T1" fmla="*/ 0 h 82"/>
                  <a:gd name="T2" fmla="*/ 12 w 84"/>
                  <a:gd name="T3" fmla="*/ 0 h 82"/>
                  <a:gd name="T4" fmla="*/ 22 w 84"/>
                  <a:gd name="T5" fmla="*/ 4 h 82"/>
                  <a:gd name="T6" fmla="*/ 34 w 84"/>
                  <a:gd name="T7" fmla="*/ 12 h 82"/>
                  <a:gd name="T8" fmla="*/ 44 w 84"/>
                  <a:gd name="T9" fmla="*/ 18 h 82"/>
                  <a:gd name="T10" fmla="*/ 66 w 84"/>
                  <a:gd name="T11" fmla="*/ 36 h 82"/>
                  <a:gd name="T12" fmla="*/ 84 w 84"/>
                  <a:gd name="T13" fmla="*/ 50 h 82"/>
                  <a:gd name="T14" fmla="*/ 78 w 84"/>
                  <a:gd name="T15" fmla="*/ 62 h 82"/>
                  <a:gd name="T16" fmla="*/ 72 w 84"/>
                  <a:gd name="T17" fmla="*/ 72 h 82"/>
                  <a:gd name="T18" fmla="*/ 66 w 84"/>
                  <a:gd name="T19" fmla="*/ 78 h 82"/>
                  <a:gd name="T20" fmla="*/ 60 w 84"/>
                  <a:gd name="T21" fmla="*/ 82 h 82"/>
                  <a:gd name="T22" fmla="*/ 58 w 84"/>
                  <a:gd name="T23" fmla="*/ 82 h 82"/>
                  <a:gd name="T24" fmla="*/ 40 w 84"/>
                  <a:gd name="T25" fmla="*/ 80 h 82"/>
                  <a:gd name="T26" fmla="*/ 24 w 84"/>
                  <a:gd name="T27" fmla="*/ 76 h 82"/>
                  <a:gd name="T28" fmla="*/ 12 w 84"/>
                  <a:gd name="T29" fmla="*/ 72 h 82"/>
                  <a:gd name="T30" fmla="*/ 0 w 84"/>
                  <a:gd name="T31" fmla="*/ 66 h 82"/>
                  <a:gd name="T32" fmla="*/ 2 w 84"/>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82">
                    <a:moveTo>
                      <a:pt x="2" y="0"/>
                    </a:moveTo>
                    <a:lnTo>
                      <a:pt x="12" y="0"/>
                    </a:lnTo>
                    <a:lnTo>
                      <a:pt x="22" y="4"/>
                    </a:lnTo>
                    <a:lnTo>
                      <a:pt x="34" y="12"/>
                    </a:lnTo>
                    <a:lnTo>
                      <a:pt x="44" y="18"/>
                    </a:lnTo>
                    <a:lnTo>
                      <a:pt x="66" y="36"/>
                    </a:lnTo>
                    <a:lnTo>
                      <a:pt x="84" y="50"/>
                    </a:lnTo>
                    <a:lnTo>
                      <a:pt x="78" y="62"/>
                    </a:lnTo>
                    <a:lnTo>
                      <a:pt x="72" y="72"/>
                    </a:lnTo>
                    <a:lnTo>
                      <a:pt x="66" y="78"/>
                    </a:lnTo>
                    <a:lnTo>
                      <a:pt x="60" y="82"/>
                    </a:lnTo>
                    <a:lnTo>
                      <a:pt x="58" y="82"/>
                    </a:lnTo>
                    <a:lnTo>
                      <a:pt x="40" y="80"/>
                    </a:lnTo>
                    <a:lnTo>
                      <a:pt x="24" y="76"/>
                    </a:lnTo>
                    <a:lnTo>
                      <a:pt x="12" y="72"/>
                    </a:lnTo>
                    <a:lnTo>
                      <a:pt x="0" y="66"/>
                    </a:lnTo>
                    <a:lnTo>
                      <a:pt x="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8" name="Freeform 80"/>
              <p:cNvSpPr>
                <a:spLocks noChangeAspect="1"/>
              </p:cNvSpPr>
              <p:nvPr/>
            </p:nvSpPr>
            <p:spPr bwMode="gray">
              <a:xfrm>
                <a:off x="1611" y="2544"/>
                <a:ext cx="246" cy="552"/>
              </a:xfrm>
              <a:custGeom>
                <a:avLst/>
                <a:gdLst>
                  <a:gd name="T0" fmla="*/ 206 w 246"/>
                  <a:gd name="T1" fmla="*/ 128 h 552"/>
                  <a:gd name="T2" fmla="*/ 244 w 246"/>
                  <a:gd name="T3" fmla="*/ 96 h 552"/>
                  <a:gd name="T4" fmla="*/ 242 w 246"/>
                  <a:gd name="T5" fmla="*/ 68 h 552"/>
                  <a:gd name="T6" fmla="*/ 232 w 246"/>
                  <a:gd name="T7" fmla="*/ 82 h 552"/>
                  <a:gd name="T8" fmla="*/ 210 w 246"/>
                  <a:gd name="T9" fmla="*/ 102 h 552"/>
                  <a:gd name="T10" fmla="*/ 180 w 246"/>
                  <a:gd name="T11" fmla="*/ 100 h 552"/>
                  <a:gd name="T12" fmla="*/ 180 w 246"/>
                  <a:gd name="T13" fmla="*/ 76 h 552"/>
                  <a:gd name="T14" fmla="*/ 170 w 246"/>
                  <a:gd name="T15" fmla="*/ 58 h 552"/>
                  <a:gd name="T16" fmla="*/ 156 w 246"/>
                  <a:gd name="T17" fmla="*/ 46 h 552"/>
                  <a:gd name="T18" fmla="*/ 132 w 246"/>
                  <a:gd name="T19" fmla="*/ 40 h 552"/>
                  <a:gd name="T20" fmla="*/ 102 w 246"/>
                  <a:gd name="T21" fmla="*/ 14 h 552"/>
                  <a:gd name="T22" fmla="*/ 76 w 246"/>
                  <a:gd name="T23" fmla="*/ 10 h 552"/>
                  <a:gd name="T24" fmla="*/ 56 w 246"/>
                  <a:gd name="T25" fmla="*/ 8 h 552"/>
                  <a:gd name="T26" fmla="*/ 28 w 246"/>
                  <a:gd name="T27" fmla="*/ 16 h 552"/>
                  <a:gd name="T28" fmla="*/ 22 w 246"/>
                  <a:gd name="T29" fmla="*/ 46 h 552"/>
                  <a:gd name="T30" fmla="*/ 14 w 246"/>
                  <a:gd name="T31" fmla="*/ 80 h 552"/>
                  <a:gd name="T32" fmla="*/ 8 w 246"/>
                  <a:gd name="T33" fmla="*/ 112 h 552"/>
                  <a:gd name="T34" fmla="*/ 4 w 246"/>
                  <a:gd name="T35" fmla="*/ 144 h 552"/>
                  <a:gd name="T36" fmla="*/ 2 w 246"/>
                  <a:gd name="T37" fmla="*/ 170 h 552"/>
                  <a:gd name="T38" fmla="*/ 8 w 246"/>
                  <a:gd name="T39" fmla="*/ 192 h 552"/>
                  <a:gd name="T40" fmla="*/ 18 w 246"/>
                  <a:gd name="T41" fmla="*/ 218 h 552"/>
                  <a:gd name="T42" fmla="*/ 16 w 246"/>
                  <a:gd name="T43" fmla="*/ 266 h 552"/>
                  <a:gd name="T44" fmla="*/ 18 w 246"/>
                  <a:gd name="T45" fmla="*/ 292 h 552"/>
                  <a:gd name="T46" fmla="*/ 22 w 246"/>
                  <a:gd name="T47" fmla="*/ 312 h 552"/>
                  <a:gd name="T48" fmla="*/ 26 w 246"/>
                  <a:gd name="T49" fmla="*/ 348 h 552"/>
                  <a:gd name="T50" fmla="*/ 26 w 246"/>
                  <a:gd name="T51" fmla="*/ 374 h 552"/>
                  <a:gd name="T52" fmla="*/ 54 w 246"/>
                  <a:gd name="T53" fmla="*/ 414 h 552"/>
                  <a:gd name="T54" fmla="*/ 54 w 246"/>
                  <a:gd name="T55" fmla="*/ 438 h 552"/>
                  <a:gd name="T56" fmla="*/ 56 w 246"/>
                  <a:gd name="T57" fmla="*/ 464 h 552"/>
                  <a:gd name="T58" fmla="*/ 54 w 246"/>
                  <a:gd name="T59" fmla="*/ 476 h 552"/>
                  <a:gd name="T60" fmla="*/ 52 w 246"/>
                  <a:gd name="T61" fmla="*/ 504 h 552"/>
                  <a:gd name="T62" fmla="*/ 70 w 246"/>
                  <a:gd name="T63" fmla="*/ 524 h 552"/>
                  <a:gd name="T64" fmla="*/ 88 w 246"/>
                  <a:gd name="T65" fmla="*/ 546 h 552"/>
                  <a:gd name="T66" fmla="*/ 124 w 246"/>
                  <a:gd name="T67" fmla="*/ 526 h 552"/>
                  <a:gd name="T68" fmla="*/ 124 w 246"/>
                  <a:gd name="T69" fmla="*/ 514 h 552"/>
                  <a:gd name="T70" fmla="*/ 134 w 246"/>
                  <a:gd name="T71" fmla="*/ 502 h 552"/>
                  <a:gd name="T72" fmla="*/ 142 w 246"/>
                  <a:gd name="T73" fmla="*/ 484 h 552"/>
                  <a:gd name="T74" fmla="*/ 152 w 246"/>
                  <a:gd name="T75" fmla="*/ 464 h 552"/>
                  <a:gd name="T76" fmla="*/ 128 w 246"/>
                  <a:gd name="T77" fmla="*/ 450 h 552"/>
                  <a:gd name="T78" fmla="*/ 116 w 246"/>
                  <a:gd name="T79" fmla="*/ 436 h 552"/>
                  <a:gd name="T80" fmla="*/ 140 w 246"/>
                  <a:gd name="T81" fmla="*/ 410 h 552"/>
                  <a:gd name="T82" fmla="*/ 140 w 246"/>
                  <a:gd name="T83" fmla="*/ 388 h 552"/>
                  <a:gd name="T84" fmla="*/ 142 w 246"/>
                  <a:gd name="T85" fmla="*/ 378 h 552"/>
                  <a:gd name="T86" fmla="*/ 152 w 246"/>
                  <a:gd name="T87" fmla="*/ 374 h 552"/>
                  <a:gd name="T88" fmla="*/ 134 w 246"/>
                  <a:gd name="T89" fmla="*/ 370 h 552"/>
                  <a:gd name="T90" fmla="*/ 136 w 246"/>
                  <a:gd name="T91" fmla="*/ 346 h 552"/>
                  <a:gd name="T92" fmla="*/ 164 w 246"/>
                  <a:gd name="T93" fmla="*/ 344 h 552"/>
                  <a:gd name="T94" fmla="*/ 156 w 246"/>
                  <a:gd name="T95" fmla="*/ 326 h 552"/>
                  <a:gd name="T96" fmla="*/ 192 w 246"/>
                  <a:gd name="T97" fmla="*/ 308 h 552"/>
                  <a:gd name="T98" fmla="*/ 224 w 246"/>
                  <a:gd name="T99" fmla="*/ 290 h 552"/>
                  <a:gd name="T100" fmla="*/ 226 w 246"/>
                  <a:gd name="T101" fmla="*/ 258 h 552"/>
                  <a:gd name="T102" fmla="*/ 220 w 246"/>
                  <a:gd name="T103" fmla="*/ 242 h 552"/>
                  <a:gd name="T104" fmla="*/ 196 w 246"/>
                  <a:gd name="T105" fmla="*/ 154 h 552"/>
                  <a:gd name="T106" fmla="*/ 216 w 246"/>
                  <a:gd name="T107" fmla="*/ 116 h 552"/>
                  <a:gd name="T108" fmla="*/ 246 w 246"/>
                  <a:gd name="T109" fmla="*/ 92 h 552"/>
                  <a:gd name="T110" fmla="*/ 244 w 246"/>
                  <a:gd name="T111" fmla="*/ 78 h 552"/>
                  <a:gd name="T112" fmla="*/ 238 w 246"/>
                  <a:gd name="T113" fmla="*/ 102 h 552"/>
                  <a:gd name="T114" fmla="*/ 200 w 246"/>
                  <a:gd name="T115" fmla="*/ 142 h 552"/>
                  <a:gd name="T116" fmla="*/ 196 w 246"/>
                  <a:gd name="T117" fmla="*/ 154 h 5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552">
                    <a:moveTo>
                      <a:pt x="196" y="154"/>
                    </a:moveTo>
                    <a:lnTo>
                      <a:pt x="196" y="148"/>
                    </a:lnTo>
                    <a:lnTo>
                      <a:pt x="200" y="142"/>
                    </a:lnTo>
                    <a:lnTo>
                      <a:pt x="206" y="128"/>
                    </a:lnTo>
                    <a:lnTo>
                      <a:pt x="216" y="116"/>
                    </a:lnTo>
                    <a:lnTo>
                      <a:pt x="224" y="108"/>
                    </a:lnTo>
                    <a:lnTo>
                      <a:pt x="238" y="102"/>
                    </a:lnTo>
                    <a:lnTo>
                      <a:pt x="244" y="96"/>
                    </a:lnTo>
                    <a:lnTo>
                      <a:pt x="246" y="92"/>
                    </a:lnTo>
                    <a:lnTo>
                      <a:pt x="246" y="88"/>
                    </a:lnTo>
                    <a:lnTo>
                      <a:pt x="244" y="78"/>
                    </a:lnTo>
                    <a:lnTo>
                      <a:pt x="242" y="68"/>
                    </a:lnTo>
                    <a:lnTo>
                      <a:pt x="236" y="70"/>
                    </a:lnTo>
                    <a:lnTo>
                      <a:pt x="230" y="70"/>
                    </a:lnTo>
                    <a:lnTo>
                      <a:pt x="232" y="74"/>
                    </a:lnTo>
                    <a:lnTo>
                      <a:pt x="232" y="82"/>
                    </a:lnTo>
                    <a:lnTo>
                      <a:pt x="232" y="88"/>
                    </a:lnTo>
                    <a:lnTo>
                      <a:pt x="228" y="90"/>
                    </a:lnTo>
                    <a:lnTo>
                      <a:pt x="220" y="98"/>
                    </a:lnTo>
                    <a:lnTo>
                      <a:pt x="210" y="102"/>
                    </a:lnTo>
                    <a:lnTo>
                      <a:pt x="200" y="104"/>
                    </a:lnTo>
                    <a:lnTo>
                      <a:pt x="192" y="104"/>
                    </a:lnTo>
                    <a:lnTo>
                      <a:pt x="184" y="102"/>
                    </a:lnTo>
                    <a:lnTo>
                      <a:pt x="180" y="100"/>
                    </a:lnTo>
                    <a:lnTo>
                      <a:pt x="172" y="100"/>
                    </a:lnTo>
                    <a:lnTo>
                      <a:pt x="174" y="90"/>
                    </a:lnTo>
                    <a:lnTo>
                      <a:pt x="178" y="84"/>
                    </a:lnTo>
                    <a:lnTo>
                      <a:pt x="180" y="76"/>
                    </a:lnTo>
                    <a:lnTo>
                      <a:pt x="182" y="68"/>
                    </a:lnTo>
                    <a:lnTo>
                      <a:pt x="180" y="62"/>
                    </a:lnTo>
                    <a:lnTo>
                      <a:pt x="176" y="58"/>
                    </a:lnTo>
                    <a:lnTo>
                      <a:pt x="170" y="58"/>
                    </a:lnTo>
                    <a:lnTo>
                      <a:pt x="162" y="56"/>
                    </a:lnTo>
                    <a:lnTo>
                      <a:pt x="160" y="54"/>
                    </a:lnTo>
                    <a:lnTo>
                      <a:pt x="158" y="50"/>
                    </a:lnTo>
                    <a:lnTo>
                      <a:pt x="156" y="46"/>
                    </a:lnTo>
                    <a:lnTo>
                      <a:pt x="152" y="44"/>
                    </a:lnTo>
                    <a:lnTo>
                      <a:pt x="144" y="42"/>
                    </a:lnTo>
                    <a:lnTo>
                      <a:pt x="138" y="40"/>
                    </a:lnTo>
                    <a:lnTo>
                      <a:pt x="132" y="40"/>
                    </a:lnTo>
                    <a:lnTo>
                      <a:pt x="128" y="38"/>
                    </a:lnTo>
                    <a:lnTo>
                      <a:pt x="122" y="34"/>
                    </a:lnTo>
                    <a:lnTo>
                      <a:pt x="110" y="18"/>
                    </a:lnTo>
                    <a:lnTo>
                      <a:pt x="102" y="14"/>
                    </a:lnTo>
                    <a:lnTo>
                      <a:pt x="98" y="10"/>
                    </a:lnTo>
                    <a:lnTo>
                      <a:pt x="98" y="8"/>
                    </a:lnTo>
                    <a:lnTo>
                      <a:pt x="84" y="8"/>
                    </a:lnTo>
                    <a:lnTo>
                      <a:pt x="76" y="10"/>
                    </a:lnTo>
                    <a:lnTo>
                      <a:pt x="72" y="12"/>
                    </a:lnTo>
                    <a:lnTo>
                      <a:pt x="70" y="18"/>
                    </a:lnTo>
                    <a:lnTo>
                      <a:pt x="64" y="10"/>
                    </a:lnTo>
                    <a:lnTo>
                      <a:pt x="56" y="8"/>
                    </a:lnTo>
                    <a:lnTo>
                      <a:pt x="48" y="6"/>
                    </a:lnTo>
                    <a:lnTo>
                      <a:pt x="42" y="0"/>
                    </a:lnTo>
                    <a:lnTo>
                      <a:pt x="34" y="8"/>
                    </a:lnTo>
                    <a:lnTo>
                      <a:pt x="28" y="16"/>
                    </a:lnTo>
                    <a:lnTo>
                      <a:pt x="30" y="30"/>
                    </a:lnTo>
                    <a:lnTo>
                      <a:pt x="30" y="34"/>
                    </a:lnTo>
                    <a:lnTo>
                      <a:pt x="28" y="40"/>
                    </a:lnTo>
                    <a:lnTo>
                      <a:pt x="22" y="46"/>
                    </a:lnTo>
                    <a:lnTo>
                      <a:pt x="16" y="50"/>
                    </a:lnTo>
                    <a:lnTo>
                      <a:pt x="14" y="54"/>
                    </a:lnTo>
                    <a:lnTo>
                      <a:pt x="12" y="62"/>
                    </a:lnTo>
                    <a:lnTo>
                      <a:pt x="14" y="80"/>
                    </a:lnTo>
                    <a:lnTo>
                      <a:pt x="16" y="86"/>
                    </a:lnTo>
                    <a:lnTo>
                      <a:pt x="20" y="92"/>
                    </a:lnTo>
                    <a:lnTo>
                      <a:pt x="16" y="100"/>
                    </a:lnTo>
                    <a:lnTo>
                      <a:pt x="8" y="112"/>
                    </a:lnTo>
                    <a:lnTo>
                      <a:pt x="2" y="122"/>
                    </a:lnTo>
                    <a:lnTo>
                      <a:pt x="0" y="136"/>
                    </a:lnTo>
                    <a:lnTo>
                      <a:pt x="2" y="140"/>
                    </a:lnTo>
                    <a:lnTo>
                      <a:pt x="4" y="144"/>
                    </a:lnTo>
                    <a:lnTo>
                      <a:pt x="8" y="146"/>
                    </a:lnTo>
                    <a:lnTo>
                      <a:pt x="8" y="152"/>
                    </a:lnTo>
                    <a:lnTo>
                      <a:pt x="4" y="162"/>
                    </a:lnTo>
                    <a:lnTo>
                      <a:pt x="2" y="170"/>
                    </a:lnTo>
                    <a:lnTo>
                      <a:pt x="0" y="174"/>
                    </a:lnTo>
                    <a:lnTo>
                      <a:pt x="2" y="180"/>
                    </a:lnTo>
                    <a:lnTo>
                      <a:pt x="4" y="186"/>
                    </a:lnTo>
                    <a:lnTo>
                      <a:pt x="8" y="192"/>
                    </a:lnTo>
                    <a:lnTo>
                      <a:pt x="10" y="198"/>
                    </a:lnTo>
                    <a:lnTo>
                      <a:pt x="12" y="204"/>
                    </a:lnTo>
                    <a:lnTo>
                      <a:pt x="16" y="210"/>
                    </a:lnTo>
                    <a:lnTo>
                      <a:pt x="18" y="218"/>
                    </a:lnTo>
                    <a:lnTo>
                      <a:pt x="20" y="226"/>
                    </a:lnTo>
                    <a:lnTo>
                      <a:pt x="20" y="256"/>
                    </a:lnTo>
                    <a:lnTo>
                      <a:pt x="18" y="260"/>
                    </a:lnTo>
                    <a:lnTo>
                      <a:pt x="16" y="266"/>
                    </a:lnTo>
                    <a:lnTo>
                      <a:pt x="14" y="270"/>
                    </a:lnTo>
                    <a:lnTo>
                      <a:pt x="12" y="274"/>
                    </a:lnTo>
                    <a:lnTo>
                      <a:pt x="16" y="280"/>
                    </a:lnTo>
                    <a:lnTo>
                      <a:pt x="18" y="292"/>
                    </a:lnTo>
                    <a:lnTo>
                      <a:pt x="24" y="300"/>
                    </a:lnTo>
                    <a:lnTo>
                      <a:pt x="26" y="308"/>
                    </a:lnTo>
                    <a:lnTo>
                      <a:pt x="24" y="310"/>
                    </a:lnTo>
                    <a:lnTo>
                      <a:pt x="22" y="312"/>
                    </a:lnTo>
                    <a:lnTo>
                      <a:pt x="20" y="316"/>
                    </a:lnTo>
                    <a:lnTo>
                      <a:pt x="18" y="322"/>
                    </a:lnTo>
                    <a:lnTo>
                      <a:pt x="20" y="336"/>
                    </a:lnTo>
                    <a:lnTo>
                      <a:pt x="26" y="348"/>
                    </a:lnTo>
                    <a:lnTo>
                      <a:pt x="30" y="362"/>
                    </a:lnTo>
                    <a:lnTo>
                      <a:pt x="32" y="370"/>
                    </a:lnTo>
                    <a:lnTo>
                      <a:pt x="30" y="374"/>
                    </a:lnTo>
                    <a:lnTo>
                      <a:pt x="26" y="374"/>
                    </a:lnTo>
                    <a:lnTo>
                      <a:pt x="38" y="394"/>
                    </a:lnTo>
                    <a:lnTo>
                      <a:pt x="46" y="408"/>
                    </a:lnTo>
                    <a:lnTo>
                      <a:pt x="50" y="412"/>
                    </a:lnTo>
                    <a:lnTo>
                      <a:pt x="54" y="414"/>
                    </a:lnTo>
                    <a:lnTo>
                      <a:pt x="52" y="418"/>
                    </a:lnTo>
                    <a:lnTo>
                      <a:pt x="50" y="422"/>
                    </a:lnTo>
                    <a:lnTo>
                      <a:pt x="52" y="432"/>
                    </a:lnTo>
                    <a:lnTo>
                      <a:pt x="54" y="438"/>
                    </a:lnTo>
                    <a:lnTo>
                      <a:pt x="58" y="446"/>
                    </a:lnTo>
                    <a:lnTo>
                      <a:pt x="58" y="456"/>
                    </a:lnTo>
                    <a:lnTo>
                      <a:pt x="58" y="462"/>
                    </a:lnTo>
                    <a:lnTo>
                      <a:pt x="56" y="464"/>
                    </a:lnTo>
                    <a:lnTo>
                      <a:pt x="54" y="468"/>
                    </a:lnTo>
                    <a:lnTo>
                      <a:pt x="52" y="472"/>
                    </a:lnTo>
                    <a:lnTo>
                      <a:pt x="54" y="474"/>
                    </a:lnTo>
                    <a:lnTo>
                      <a:pt x="54" y="476"/>
                    </a:lnTo>
                    <a:lnTo>
                      <a:pt x="56" y="480"/>
                    </a:lnTo>
                    <a:lnTo>
                      <a:pt x="56" y="484"/>
                    </a:lnTo>
                    <a:lnTo>
                      <a:pt x="54" y="494"/>
                    </a:lnTo>
                    <a:lnTo>
                      <a:pt x="52" y="504"/>
                    </a:lnTo>
                    <a:lnTo>
                      <a:pt x="54" y="510"/>
                    </a:lnTo>
                    <a:lnTo>
                      <a:pt x="56" y="514"/>
                    </a:lnTo>
                    <a:lnTo>
                      <a:pt x="64" y="520"/>
                    </a:lnTo>
                    <a:lnTo>
                      <a:pt x="70" y="524"/>
                    </a:lnTo>
                    <a:lnTo>
                      <a:pt x="78" y="528"/>
                    </a:lnTo>
                    <a:lnTo>
                      <a:pt x="84" y="534"/>
                    </a:lnTo>
                    <a:lnTo>
                      <a:pt x="86" y="540"/>
                    </a:lnTo>
                    <a:lnTo>
                      <a:pt x="88" y="546"/>
                    </a:lnTo>
                    <a:lnTo>
                      <a:pt x="92" y="552"/>
                    </a:lnTo>
                    <a:lnTo>
                      <a:pt x="140" y="552"/>
                    </a:lnTo>
                    <a:lnTo>
                      <a:pt x="128" y="532"/>
                    </a:lnTo>
                    <a:lnTo>
                      <a:pt x="124" y="526"/>
                    </a:lnTo>
                    <a:lnTo>
                      <a:pt x="124" y="522"/>
                    </a:lnTo>
                    <a:lnTo>
                      <a:pt x="124" y="518"/>
                    </a:lnTo>
                    <a:lnTo>
                      <a:pt x="124" y="516"/>
                    </a:lnTo>
                    <a:lnTo>
                      <a:pt x="124" y="514"/>
                    </a:lnTo>
                    <a:lnTo>
                      <a:pt x="128" y="512"/>
                    </a:lnTo>
                    <a:lnTo>
                      <a:pt x="134" y="508"/>
                    </a:lnTo>
                    <a:lnTo>
                      <a:pt x="138" y="504"/>
                    </a:lnTo>
                    <a:lnTo>
                      <a:pt x="134" y="502"/>
                    </a:lnTo>
                    <a:lnTo>
                      <a:pt x="134" y="500"/>
                    </a:lnTo>
                    <a:lnTo>
                      <a:pt x="134" y="494"/>
                    </a:lnTo>
                    <a:lnTo>
                      <a:pt x="136" y="490"/>
                    </a:lnTo>
                    <a:lnTo>
                      <a:pt x="142" y="484"/>
                    </a:lnTo>
                    <a:lnTo>
                      <a:pt x="150" y="478"/>
                    </a:lnTo>
                    <a:lnTo>
                      <a:pt x="152" y="474"/>
                    </a:lnTo>
                    <a:lnTo>
                      <a:pt x="152" y="470"/>
                    </a:lnTo>
                    <a:lnTo>
                      <a:pt x="152" y="464"/>
                    </a:lnTo>
                    <a:lnTo>
                      <a:pt x="148" y="460"/>
                    </a:lnTo>
                    <a:lnTo>
                      <a:pt x="148" y="458"/>
                    </a:lnTo>
                    <a:lnTo>
                      <a:pt x="140" y="456"/>
                    </a:lnTo>
                    <a:lnTo>
                      <a:pt x="128" y="450"/>
                    </a:lnTo>
                    <a:lnTo>
                      <a:pt x="118" y="444"/>
                    </a:lnTo>
                    <a:lnTo>
                      <a:pt x="116" y="442"/>
                    </a:lnTo>
                    <a:lnTo>
                      <a:pt x="114" y="440"/>
                    </a:lnTo>
                    <a:lnTo>
                      <a:pt x="116" y="436"/>
                    </a:lnTo>
                    <a:lnTo>
                      <a:pt x="118" y="432"/>
                    </a:lnTo>
                    <a:lnTo>
                      <a:pt x="124" y="424"/>
                    </a:lnTo>
                    <a:lnTo>
                      <a:pt x="134" y="418"/>
                    </a:lnTo>
                    <a:lnTo>
                      <a:pt x="140" y="410"/>
                    </a:lnTo>
                    <a:lnTo>
                      <a:pt x="138" y="404"/>
                    </a:lnTo>
                    <a:lnTo>
                      <a:pt x="136" y="396"/>
                    </a:lnTo>
                    <a:lnTo>
                      <a:pt x="138" y="390"/>
                    </a:lnTo>
                    <a:lnTo>
                      <a:pt x="140" y="388"/>
                    </a:lnTo>
                    <a:lnTo>
                      <a:pt x="144" y="386"/>
                    </a:lnTo>
                    <a:lnTo>
                      <a:pt x="140" y="380"/>
                    </a:lnTo>
                    <a:lnTo>
                      <a:pt x="136" y="374"/>
                    </a:lnTo>
                    <a:lnTo>
                      <a:pt x="142" y="378"/>
                    </a:lnTo>
                    <a:lnTo>
                      <a:pt x="144" y="380"/>
                    </a:lnTo>
                    <a:lnTo>
                      <a:pt x="148" y="382"/>
                    </a:lnTo>
                    <a:lnTo>
                      <a:pt x="152" y="380"/>
                    </a:lnTo>
                    <a:lnTo>
                      <a:pt x="152" y="374"/>
                    </a:lnTo>
                    <a:lnTo>
                      <a:pt x="152" y="368"/>
                    </a:lnTo>
                    <a:lnTo>
                      <a:pt x="146" y="366"/>
                    </a:lnTo>
                    <a:lnTo>
                      <a:pt x="140" y="368"/>
                    </a:lnTo>
                    <a:lnTo>
                      <a:pt x="134" y="370"/>
                    </a:lnTo>
                    <a:lnTo>
                      <a:pt x="126" y="360"/>
                    </a:lnTo>
                    <a:lnTo>
                      <a:pt x="122" y="346"/>
                    </a:lnTo>
                    <a:lnTo>
                      <a:pt x="128" y="346"/>
                    </a:lnTo>
                    <a:lnTo>
                      <a:pt x="136" y="346"/>
                    </a:lnTo>
                    <a:lnTo>
                      <a:pt x="144" y="350"/>
                    </a:lnTo>
                    <a:lnTo>
                      <a:pt x="152" y="350"/>
                    </a:lnTo>
                    <a:lnTo>
                      <a:pt x="158" y="348"/>
                    </a:lnTo>
                    <a:lnTo>
                      <a:pt x="164" y="344"/>
                    </a:lnTo>
                    <a:lnTo>
                      <a:pt x="160" y="340"/>
                    </a:lnTo>
                    <a:lnTo>
                      <a:pt x="156" y="336"/>
                    </a:lnTo>
                    <a:lnTo>
                      <a:pt x="156" y="334"/>
                    </a:lnTo>
                    <a:lnTo>
                      <a:pt x="156" y="326"/>
                    </a:lnTo>
                    <a:lnTo>
                      <a:pt x="162" y="320"/>
                    </a:lnTo>
                    <a:lnTo>
                      <a:pt x="168" y="314"/>
                    </a:lnTo>
                    <a:lnTo>
                      <a:pt x="176" y="312"/>
                    </a:lnTo>
                    <a:lnTo>
                      <a:pt x="192" y="308"/>
                    </a:lnTo>
                    <a:lnTo>
                      <a:pt x="206" y="306"/>
                    </a:lnTo>
                    <a:lnTo>
                      <a:pt x="210" y="304"/>
                    </a:lnTo>
                    <a:lnTo>
                      <a:pt x="216" y="300"/>
                    </a:lnTo>
                    <a:lnTo>
                      <a:pt x="224" y="290"/>
                    </a:lnTo>
                    <a:lnTo>
                      <a:pt x="230" y="280"/>
                    </a:lnTo>
                    <a:lnTo>
                      <a:pt x="232" y="268"/>
                    </a:lnTo>
                    <a:lnTo>
                      <a:pt x="230" y="262"/>
                    </a:lnTo>
                    <a:lnTo>
                      <a:pt x="226" y="258"/>
                    </a:lnTo>
                    <a:lnTo>
                      <a:pt x="222" y="254"/>
                    </a:lnTo>
                    <a:lnTo>
                      <a:pt x="220" y="250"/>
                    </a:lnTo>
                    <a:lnTo>
                      <a:pt x="220" y="248"/>
                    </a:lnTo>
                    <a:lnTo>
                      <a:pt x="220" y="242"/>
                    </a:lnTo>
                    <a:lnTo>
                      <a:pt x="206" y="232"/>
                    </a:lnTo>
                    <a:lnTo>
                      <a:pt x="198" y="226"/>
                    </a:lnTo>
                    <a:lnTo>
                      <a:pt x="194" y="220"/>
                    </a:lnTo>
                    <a:lnTo>
                      <a:pt x="196" y="154"/>
                    </a:lnTo>
                    <a:lnTo>
                      <a:pt x="196" y="148"/>
                    </a:lnTo>
                    <a:lnTo>
                      <a:pt x="200" y="142"/>
                    </a:lnTo>
                    <a:lnTo>
                      <a:pt x="206" y="128"/>
                    </a:lnTo>
                    <a:lnTo>
                      <a:pt x="216" y="116"/>
                    </a:lnTo>
                    <a:lnTo>
                      <a:pt x="224" y="108"/>
                    </a:lnTo>
                    <a:lnTo>
                      <a:pt x="238" y="102"/>
                    </a:lnTo>
                    <a:lnTo>
                      <a:pt x="244" y="96"/>
                    </a:lnTo>
                    <a:lnTo>
                      <a:pt x="246" y="92"/>
                    </a:lnTo>
                    <a:lnTo>
                      <a:pt x="246" y="88"/>
                    </a:lnTo>
                    <a:lnTo>
                      <a:pt x="244" y="78"/>
                    </a:lnTo>
                    <a:lnTo>
                      <a:pt x="242" y="68"/>
                    </a:lnTo>
                    <a:lnTo>
                      <a:pt x="244" y="78"/>
                    </a:lnTo>
                    <a:lnTo>
                      <a:pt x="246" y="88"/>
                    </a:lnTo>
                    <a:lnTo>
                      <a:pt x="246" y="92"/>
                    </a:lnTo>
                    <a:lnTo>
                      <a:pt x="244" y="96"/>
                    </a:lnTo>
                    <a:lnTo>
                      <a:pt x="238" y="102"/>
                    </a:lnTo>
                    <a:lnTo>
                      <a:pt x="224" y="108"/>
                    </a:lnTo>
                    <a:lnTo>
                      <a:pt x="216" y="116"/>
                    </a:lnTo>
                    <a:lnTo>
                      <a:pt x="206" y="128"/>
                    </a:lnTo>
                    <a:lnTo>
                      <a:pt x="200" y="142"/>
                    </a:lnTo>
                    <a:lnTo>
                      <a:pt x="196" y="148"/>
                    </a:lnTo>
                    <a:lnTo>
                      <a:pt x="196" y="154"/>
                    </a:lnTo>
                    <a:lnTo>
                      <a:pt x="194" y="220"/>
                    </a:lnTo>
                    <a:lnTo>
                      <a:pt x="196" y="15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9" name="Freeform 81"/>
              <p:cNvSpPr>
                <a:spLocks noChangeAspect="1"/>
              </p:cNvSpPr>
              <p:nvPr/>
            </p:nvSpPr>
            <p:spPr bwMode="gray">
              <a:xfrm>
                <a:off x="1577" y="2472"/>
                <a:ext cx="192" cy="678"/>
              </a:xfrm>
              <a:custGeom>
                <a:avLst/>
                <a:gdLst>
                  <a:gd name="T0" fmla="*/ 120 w 192"/>
                  <a:gd name="T1" fmla="*/ 612 h 678"/>
                  <a:gd name="T2" fmla="*/ 98 w 192"/>
                  <a:gd name="T3" fmla="*/ 592 h 678"/>
                  <a:gd name="T4" fmla="*/ 88 w 192"/>
                  <a:gd name="T5" fmla="*/ 566 h 678"/>
                  <a:gd name="T6" fmla="*/ 88 w 192"/>
                  <a:gd name="T7" fmla="*/ 546 h 678"/>
                  <a:gd name="T8" fmla="*/ 92 w 192"/>
                  <a:gd name="T9" fmla="*/ 534 h 678"/>
                  <a:gd name="T10" fmla="*/ 86 w 192"/>
                  <a:gd name="T11" fmla="*/ 504 h 678"/>
                  <a:gd name="T12" fmla="*/ 84 w 192"/>
                  <a:gd name="T13" fmla="*/ 484 h 678"/>
                  <a:gd name="T14" fmla="*/ 64 w 192"/>
                  <a:gd name="T15" fmla="*/ 446 h 678"/>
                  <a:gd name="T16" fmla="*/ 54 w 192"/>
                  <a:gd name="T17" fmla="*/ 408 h 678"/>
                  <a:gd name="T18" fmla="*/ 58 w 192"/>
                  <a:gd name="T19" fmla="*/ 382 h 678"/>
                  <a:gd name="T20" fmla="*/ 50 w 192"/>
                  <a:gd name="T21" fmla="*/ 352 h 678"/>
                  <a:gd name="T22" fmla="*/ 52 w 192"/>
                  <a:gd name="T23" fmla="*/ 332 h 678"/>
                  <a:gd name="T24" fmla="*/ 50 w 192"/>
                  <a:gd name="T25" fmla="*/ 282 h 678"/>
                  <a:gd name="T26" fmla="*/ 38 w 192"/>
                  <a:gd name="T27" fmla="*/ 258 h 678"/>
                  <a:gd name="T28" fmla="*/ 38 w 192"/>
                  <a:gd name="T29" fmla="*/ 234 h 678"/>
                  <a:gd name="T30" fmla="*/ 36 w 192"/>
                  <a:gd name="T31" fmla="*/ 212 h 678"/>
                  <a:gd name="T32" fmla="*/ 50 w 192"/>
                  <a:gd name="T33" fmla="*/ 172 h 678"/>
                  <a:gd name="T34" fmla="*/ 46 w 192"/>
                  <a:gd name="T35" fmla="*/ 134 h 678"/>
                  <a:gd name="T36" fmla="*/ 62 w 192"/>
                  <a:gd name="T37" fmla="*/ 112 h 678"/>
                  <a:gd name="T38" fmla="*/ 60 w 192"/>
                  <a:gd name="T39" fmla="*/ 90 h 678"/>
                  <a:gd name="T40" fmla="*/ 48 w 192"/>
                  <a:gd name="T41" fmla="*/ 80 h 678"/>
                  <a:gd name="T42" fmla="*/ 34 w 192"/>
                  <a:gd name="T43" fmla="*/ 52 h 678"/>
                  <a:gd name="T44" fmla="*/ 14 w 192"/>
                  <a:gd name="T45" fmla="*/ 0 h 678"/>
                  <a:gd name="T46" fmla="*/ 0 w 192"/>
                  <a:gd name="T47" fmla="*/ 8 h 678"/>
                  <a:gd name="T48" fmla="*/ 14 w 192"/>
                  <a:gd name="T49" fmla="*/ 66 h 678"/>
                  <a:gd name="T50" fmla="*/ 16 w 192"/>
                  <a:gd name="T51" fmla="*/ 106 h 678"/>
                  <a:gd name="T52" fmla="*/ 10 w 192"/>
                  <a:gd name="T53" fmla="*/ 192 h 678"/>
                  <a:gd name="T54" fmla="*/ 18 w 192"/>
                  <a:gd name="T55" fmla="*/ 210 h 678"/>
                  <a:gd name="T56" fmla="*/ 14 w 192"/>
                  <a:gd name="T57" fmla="*/ 218 h 678"/>
                  <a:gd name="T58" fmla="*/ 24 w 192"/>
                  <a:gd name="T59" fmla="*/ 286 h 678"/>
                  <a:gd name="T60" fmla="*/ 22 w 192"/>
                  <a:gd name="T61" fmla="*/ 326 h 678"/>
                  <a:gd name="T62" fmla="*/ 12 w 192"/>
                  <a:gd name="T63" fmla="*/ 350 h 678"/>
                  <a:gd name="T64" fmla="*/ 18 w 192"/>
                  <a:gd name="T65" fmla="*/ 372 h 678"/>
                  <a:gd name="T66" fmla="*/ 26 w 192"/>
                  <a:gd name="T67" fmla="*/ 418 h 678"/>
                  <a:gd name="T68" fmla="*/ 40 w 192"/>
                  <a:gd name="T69" fmla="*/ 462 h 678"/>
                  <a:gd name="T70" fmla="*/ 44 w 192"/>
                  <a:gd name="T71" fmla="*/ 448 h 678"/>
                  <a:gd name="T72" fmla="*/ 52 w 192"/>
                  <a:gd name="T73" fmla="*/ 442 h 678"/>
                  <a:gd name="T74" fmla="*/ 56 w 192"/>
                  <a:gd name="T75" fmla="*/ 480 h 678"/>
                  <a:gd name="T76" fmla="*/ 48 w 192"/>
                  <a:gd name="T77" fmla="*/ 490 h 678"/>
                  <a:gd name="T78" fmla="*/ 46 w 192"/>
                  <a:gd name="T79" fmla="*/ 506 h 678"/>
                  <a:gd name="T80" fmla="*/ 46 w 192"/>
                  <a:gd name="T81" fmla="*/ 524 h 678"/>
                  <a:gd name="T82" fmla="*/ 58 w 192"/>
                  <a:gd name="T83" fmla="*/ 540 h 678"/>
                  <a:gd name="T84" fmla="*/ 54 w 192"/>
                  <a:gd name="T85" fmla="*/ 560 h 678"/>
                  <a:gd name="T86" fmla="*/ 66 w 192"/>
                  <a:gd name="T87" fmla="*/ 582 h 678"/>
                  <a:gd name="T88" fmla="*/ 96 w 192"/>
                  <a:gd name="T89" fmla="*/ 606 h 678"/>
                  <a:gd name="T90" fmla="*/ 96 w 192"/>
                  <a:gd name="T91" fmla="*/ 630 h 678"/>
                  <a:gd name="T92" fmla="*/ 156 w 192"/>
                  <a:gd name="T93" fmla="*/ 664 h 678"/>
                  <a:gd name="T94" fmla="*/ 172 w 192"/>
                  <a:gd name="T95" fmla="*/ 672 h 6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92" h="678">
                    <a:moveTo>
                      <a:pt x="174" y="624"/>
                    </a:moveTo>
                    <a:lnTo>
                      <a:pt x="126" y="624"/>
                    </a:lnTo>
                    <a:lnTo>
                      <a:pt x="122" y="618"/>
                    </a:lnTo>
                    <a:lnTo>
                      <a:pt x="120" y="612"/>
                    </a:lnTo>
                    <a:lnTo>
                      <a:pt x="118" y="606"/>
                    </a:lnTo>
                    <a:lnTo>
                      <a:pt x="112" y="600"/>
                    </a:lnTo>
                    <a:lnTo>
                      <a:pt x="104" y="596"/>
                    </a:lnTo>
                    <a:lnTo>
                      <a:pt x="98" y="592"/>
                    </a:lnTo>
                    <a:lnTo>
                      <a:pt x="90" y="586"/>
                    </a:lnTo>
                    <a:lnTo>
                      <a:pt x="88" y="582"/>
                    </a:lnTo>
                    <a:lnTo>
                      <a:pt x="86" y="576"/>
                    </a:lnTo>
                    <a:lnTo>
                      <a:pt x="88" y="566"/>
                    </a:lnTo>
                    <a:lnTo>
                      <a:pt x="90" y="556"/>
                    </a:lnTo>
                    <a:lnTo>
                      <a:pt x="90" y="552"/>
                    </a:lnTo>
                    <a:lnTo>
                      <a:pt x="88" y="548"/>
                    </a:lnTo>
                    <a:lnTo>
                      <a:pt x="88" y="546"/>
                    </a:lnTo>
                    <a:lnTo>
                      <a:pt x="86" y="544"/>
                    </a:lnTo>
                    <a:lnTo>
                      <a:pt x="88" y="540"/>
                    </a:lnTo>
                    <a:lnTo>
                      <a:pt x="90" y="536"/>
                    </a:lnTo>
                    <a:lnTo>
                      <a:pt x="92" y="534"/>
                    </a:lnTo>
                    <a:lnTo>
                      <a:pt x="92" y="528"/>
                    </a:lnTo>
                    <a:lnTo>
                      <a:pt x="92" y="518"/>
                    </a:lnTo>
                    <a:lnTo>
                      <a:pt x="88" y="510"/>
                    </a:lnTo>
                    <a:lnTo>
                      <a:pt x="86" y="504"/>
                    </a:lnTo>
                    <a:lnTo>
                      <a:pt x="84" y="494"/>
                    </a:lnTo>
                    <a:lnTo>
                      <a:pt x="86" y="490"/>
                    </a:lnTo>
                    <a:lnTo>
                      <a:pt x="88" y="486"/>
                    </a:lnTo>
                    <a:lnTo>
                      <a:pt x="84" y="484"/>
                    </a:lnTo>
                    <a:lnTo>
                      <a:pt x="80" y="480"/>
                    </a:lnTo>
                    <a:lnTo>
                      <a:pt x="72" y="466"/>
                    </a:lnTo>
                    <a:lnTo>
                      <a:pt x="60" y="446"/>
                    </a:lnTo>
                    <a:lnTo>
                      <a:pt x="64" y="446"/>
                    </a:lnTo>
                    <a:lnTo>
                      <a:pt x="66" y="442"/>
                    </a:lnTo>
                    <a:lnTo>
                      <a:pt x="64" y="434"/>
                    </a:lnTo>
                    <a:lnTo>
                      <a:pt x="60" y="420"/>
                    </a:lnTo>
                    <a:lnTo>
                      <a:pt x="54" y="408"/>
                    </a:lnTo>
                    <a:lnTo>
                      <a:pt x="52" y="394"/>
                    </a:lnTo>
                    <a:lnTo>
                      <a:pt x="54" y="388"/>
                    </a:lnTo>
                    <a:lnTo>
                      <a:pt x="56" y="384"/>
                    </a:lnTo>
                    <a:lnTo>
                      <a:pt x="58" y="382"/>
                    </a:lnTo>
                    <a:lnTo>
                      <a:pt x="60" y="380"/>
                    </a:lnTo>
                    <a:lnTo>
                      <a:pt x="58" y="372"/>
                    </a:lnTo>
                    <a:lnTo>
                      <a:pt x="52" y="364"/>
                    </a:lnTo>
                    <a:lnTo>
                      <a:pt x="50" y="352"/>
                    </a:lnTo>
                    <a:lnTo>
                      <a:pt x="46" y="346"/>
                    </a:lnTo>
                    <a:lnTo>
                      <a:pt x="48" y="342"/>
                    </a:lnTo>
                    <a:lnTo>
                      <a:pt x="50" y="338"/>
                    </a:lnTo>
                    <a:lnTo>
                      <a:pt x="52" y="332"/>
                    </a:lnTo>
                    <a:lnTo>
                      <a:pt x="54" y="328"/>
                    </a:lnTo>
                    <a:lnTo>
                      <a:pt x="54" y="298"/>
                    </a:lnTo>
                    <a:lnTo>
                      <a:pt x="52" y="290"/>
                    </a:lnTo>
                    <a:lnTo>
                      <a:pt x="50" y="282"/>
                    </a:lnTo>
                    <a:lnTo>
                      <a:pt x="46" y="276"/>
                    </a:lnTo>
                    <a:lnTo>
                      <a:pt x="44" y="270"/>
                    </a:lnTo>
                    <a:lnTo>
                      <a:pt x="42" y="264"/>
                    </a:lnTo>
                    <a:lnTo>
                      <a:pt x="38" y="258"/>
                    </a:lnTo>
                    <a:lnTo>
                      <a:pt x="36" y="252"/>
                    </a:lnTo>
                    <a:lnTo>
                      <a:pt x="34" y="246"/>
                    </a:lnTo>
                    <a:lnTo>
                      <a:pt x="36" y="242"/>
                    </a:lnTo>
                    <a:lnTo>
                      <a:pt x="38" y="234"/>
                    </a:lnTo>
                    <a:lnTo>
                      <a:pt x="42" y="224"/>
                    </a:lnTo>
                    <a:lnTo>
                      <a:pt x="42" y="218"/>
                    </a:lnTo>
                    <a:lnTo>
                      <a:pt x="38" y="216"/>
                    </a:lnTo>
                    <a:lnTo>
                      <a:pt x="36" y="212"/>
                    </a:lnTo>
                    <a:lnTo>
                      <a:pt x="34" y="208"/>
                    </a:lnTo>
                    <a:lnTo>
                      <a:pt x="36" y="194"/>
                    </a:lnTo>
                    <a:lnTo>
                      <a:pt x="42" y="184"/>
                    </a:lnTo>
                    <a:lnTo>
                      <a:pt x="50" y="172"/>
                    </a:lnTo>
                    <a:lnTo>
                      <a:pt x="54" y="164"/>
                    </a:lnTo>
                    <a:lnTo>
                      <a:pt x="50" y="158"/>
                    </a:lnTo>
                    <a:lnTo>
                      <a:pt x="48" y="152"/>
                    </a:lnTo>
                    <a:lnTo>
                      <a:pt x="46" y="134"/>
                    </a:lnTo>
                    <a:lnTo>
                      <a:pt x="48" y="126"/>
                    </a:lnTo>
                    <a:lnTo>
                      <a:pt x="50" y="122"/>
                    </a:lnTo>
                    <a:lnTo>
                      <a:pt x="56" y="118"/>
                    </a:lnTo>
                    <a:lnTo>
                      <a:pt x="62" y="112"/>
                    </a:lnTo>
                    <a:lnTo>
                      <a:pt x="64" y="106"/>
                    </a:lnTo>
                    <a:lnTo>
                      <a:pt x="64" y="102"/>
                    </a:lnTo>
                    <a:lnTo>
                      <a:pt x="62" y="88"/>
                    </a:lnTo>
                    <a:lnTo>
                      <a:pt x="60" y="90"/>
                    </a:lnTo>
                    <a:lnTo>
                      <a:pt x="56" y="90"/>
                    </a:lnTo>
                    <a:lnTo>
                      <a:pt x="52" y="90"/>
                    </a:lnTo>
                    <a:lnTo>
                      <a:pt x="50" y="86"/>
                    </a:lnTo>
                    <a:lnTo>
                      <a:pt x="48" y="80"/>
                    </a:lnTo>
                    <a:lnTo>
                      <a:pt x="42" y="60"/>
                    </a:lnTo>
                    <a:lnTo>
                      <a:pt x="40" y="56"/>
                    </a:lnTo>
                    <a:lnTo>
                      <a:pt x="36" y="54"/>
                    </a:lnTo>
                    <a:lnTo>
                      <a:pt x="34" y="52"/>
                    </a:lnTo>
                    <a:lnTo>
                      <a:pt x="32" y="50"/>
                    </a:lnTo>
                    <a:lnTo>
                      <a:pt x="28" y="20"/>
                    </a:lnTo>
                    <a:lnTo>
                      <a:pt x="22" y="8"/>
                    </a:lnTo>
                    <a:lnTo>
                      <a:pt x="14" y="0"/>
                    </a:lnTo>
                    <a:lnTo>
                      <a:pt x="12" y="0"/>
                    </a:lnTo>
                    <a:lnTo>
                      <a:pt x="8" y="4"/>
                    </a:lnTo>
                    <a:lnTo>
                      <a:pt x="4" y="6"/>
                    </a:lnTo>
                    <a:lnTo>
                      <a:pt x="0" y="8"/>
                    </a:lnTo>
                    <a:lnTo>
                      <a:pt x="4" y="18"/>
                    </a:lnTo>
                    <a:lnTo>
                      <a:pt x="8" y="32"/>
                    </a:lnTo>
                    <a:lnTo>
                      <a:pt x="12" y="48"/>
                    </a:lnTo>
                    <a:lnTo>
                      <a:pt x="14" y="66"/>
                    </a:lnTo>
                    <a:lnTo>
                      <a:pt x="10" y="80"/>
                    </a:lnTo>
                    <a:lnTo>
                      <a:pt x="8" y="96"/>
                    </a:lnTo>
                    <a:lnTo>
                      <a:pt x="12" y="102"/>
                    </a:lnTo>
                    <a:lnTo>
                      <a:pt x="16" y="106"/>
                    </a:lnTo>
                    <a:lnTo>
                      <a:pt x="18" y="118"/>
                    </a:lnTo>
                    <a:lnTo>
                      <a:pt x="18" y="134"/>
                    </a:lnTo>
                    <a:lnTo>
                      <a:pt x="16" y="162"/>
                    </a:lnTo>
                    <a:lnTo>
                      <a:pt x="10" y="192"/>
                    </a:lnTo>
                    <a:lnTo>
                      <a:pt x="12" y="198"/>
                    </a:lnTo>
                    <a:lnTo>
                      <a:pt x="14" y="202"/>
                    </a:lnTo>
                    <a:lnTo>
                      <a:pt x="16" y="206"/>
                    </a:lnTo>
                    <a:lnTo>
                      <a:pt x="18" y="210"/>
                    </a:lnTo>
                    <a:lnTo>
                      <a:pt x="18" y="214"/>
                    </a:lnTo>
                    <a:lnTo>
                      <a:pt x="16" y="214"/>
                    </a:lnTo>
                    <a:lnTo>
                      <a:pt x="14" y="216"/>
                    </a:lnTo>
                    <a:lnTo>
                      <a:pt x="14" y="218"/>
                    </a:lnTo>
                    <a:lnTo>
                      <a:pt x="14" y="236"/>
                    </a:lnTo>
                    <a:lnTo>
                      <a:pt x="20" y="252"/>
                    </a:lnTo>
                    <a:lnTo>
                      <a:pt x="22" y="268"/>
                    </a:lnTo>
                    <a:lnTo>
                      <a:pt x="24" y="286"/>
                    </a:lnTo>
                    <a:lnTo>
                      <a:pt x="22" y="302"/>
                    </a:lnTo>
                    <a:lnTo>
                      <a:pt x="22" y="310"/>
                    </a:lnTo>
                    <a:lnTo>
                      <a:pt x="20" y="318"/>
                    </a:lnTo>
                    <a:lnTo>
                      <a:pt x="22" y="326"/>
                    </a:lnTo>
                    <a:lnTo>
                      <a:pt x="22" y="332"/>
                    </a:lnTo>
                    <a:lnTo>
                      <a:pt x="20" y="340"/>
                    </a:lnTo>
                    <a:lnTo>
                      <a:pt x="16" y="346"/>
                    </a:lnTo>
                    <a:lnTo>
                      <a:pt x="12" y="350"/>
                    </a:lnTo>
                    <a:lnTo>
                      <a:pt x="10" y="352"/>
                    </a:lnTo>
                    <a:lnTo>
                      <a:pt x="10" y="358"/>
                    </a:lnTo>
                    <a:lnTo>
                      <a:pt x="12" y="362"/>
                    </a:lnTo>
                    <a:lnTo>
                      <a:pt x="18" y="372"/>
                    </a:lnTo>
                    <a:lnTo>
                      <a:pt x="22" y="380"/>
                    </a:lnTo>
                    <a:lnTo>
                      <a:pt x="24" y="388"/>
                    </a:lnTo>
                    <a:lnTo>
                      <a:pt x="24" y="404"/>
                    </a:lnTo>
                    <a:lnTo>
                      <a:pt x="26" y="418"/>
                    </a:lnTo>
                    <a:lnTo>
                      <a:pt x="28" y="436"/>
                    </a:lnTo>
                    <a:lnTo>
                      <a:pt x="34" y="456"/>
                    </a:lnTo>
                    <a:lnTo>
                      <a:pt x="36" y="462"/>
                    </a:lnTo>
                    <a:lnTo>
                      <a:pt x="40" y="462"/>
                    </a:lnTo>
                    <a:lnTo>
                      <a:pt x="44" y="462"/>
                    </a:lnTo>
                    <a:lnTo>
                      <a:pt x="46" y="462"/>
                    </a:lnTo>
                    <a:lnTo>
                      <a:pt x="46" y="460"/>
                    </a:lnTo>
                    <a:lnTo>
                      <a:pt x="44" y="448"/>
                    </a:lnTo>
                    <a:lnTo>
                      <a:pt x="40" y="436"/>
                    </a:lnTo>
                    <a:lnTo>
                      <a:pt x="44" y="434"/>
                    </a:lnTo>
                    <a:lnTo>
                      <a:pt x="50" y="434"/>
                    </a:lnTo>
                    <a:lnTo>
                      <a:pt x="52" y="442"/>
                    </a:lnTo>
                    <a:lnTo>
                      <a:pt x="52" y="456"/>
                    </a:lnTo>
                    <a:lnTo>
                      <a:pt x="54" y="462"/>
                    </a:lnTo>
                    <a:lnTo>
                      <a:pt x="56" y="466"/>
                    </a:lnTo>
                    <a:lnTo>
                      <a:pt x="56" y="480"/>
                    </a:lnTo>
                    <a:lnTo>
                      <a:pt x="50" y="482"/>
                    </a:lnTo>
                    <a:lnTo>
                      <a:pt x="44" y="482"/>
                    </a:lnTo>
                    <a:lnTo>
                      <a:pt x="46" y="486"/>
                    </a:lnTo>
                    <a:lnTo>
                      <a:pt x="48" y="490"/>
                    </a:lnTo>
                    <a:lnTo>
                      <a:pt x="50" y="492"/>
                    </a:lnTo>
                    <a:lnTo>
                      <a:pt x="50" y="496"/>
                    </a:lnTo>
                    <a:lnTo>
                      <a:pt x="50" y="502"/>
                    </a:lnTo>
                    <a:lnTo>
                      <a:pt x="46" y="506"/>
                    </a:lnTo>
                    <a:lnTo>
                      <a:pt x="42" y="512"/>
                    </a:lnTo>
                    <a:lnTo>
                      <a:pt x="40" y="518"/>
                    </a:lnTo>
                    <a:lnTo>
                      <a:pt x="42" y="522"/>
                    </a:lnTo>
                    <a:lnTo>
                      <a:pt x="46" y="524"/>
                    </a:lnTo>
                    <a:lnTo>
                      <a:pt x="56" y="526"/>
                    </a:lnTo>
                    <a:lnTo>
                      <a:pt x="54" y="530"/>
                    </a:lnTo>
                    <a:lnTo>
                      <a:pt x="56" y="534"/>
                    </a:lnTo>
                    <a:lnTo>
                      <a:pt x="58" y="540"/>
                    </a:lnTo>
                    <a:lnTo>
                      <a:pt x="58" y="544"/>
                    </a:lnTo>
                    <a:lnTo>
                      <a:pt x="50" y="544"/>
                    </a:lnTo>
                    <a:lnTo>
                      <a:pt x="50" y="554"/>
                    </a:lnTo>
                    <a:lnTo>
                      <a:pt x="54" y="560"/>
                    </a:lnTo>
                    <a:lnTo>
                      <a:pt x="62" y="568"/>
                    </a:lnTo>
                    <a:lnTo>
                      <a:pt x="62" y="572"/>
                    </a:lnTo>
                    <a:lnTo>
                      <a:pt x="62" y="576"/>
                    </a:lnTo>
                    <a:lnTo>
                      <a:pt x="66" y="582"/>
                    </a:lnTo>
                    <a:lnTo>
                      <a:pt x="74" y="594"/>
                    </a:lnTo>
                    <a:lnTo>
                      <a:pt x="80" y="602"/>
                    </a:lnTo>
                    <a:lnTo>
                      <a:pt x="86" y="606"/>
                    </a:lnTo>
                    <a:lnTo>
                      <a:pt x="96" y="606"/>
                    </a:lnTo>
                    <a:lnTo>
                      <a:pt x="94" y="618"/>
                    </a:lnTo>
                    <a:lnTo>
                      <a:pt x="96" y="622"/>
                    </a:lnTo>
                    <a:lnTo>
                      <a:pt x="100" y="626"/>
                    </a:lnTo>
                    <a:lnTo>
                      <a:pt x="96" y="630"/>
                    </a:lnTo>
                    <a:lnTo>
                      <a:pt x="106" y="640"/>
                    </a:lnTo>
                    <a:lnTo>
                      <a:pt x="122" y="648"/>
                    </a:lnTo>
                    <a:lnTo>
                      <a:pt x="154" y="660"/>
                    </a:lnTo>
                    <a:lnTo>
                      <a:pt x="156" y="664"/>
                    </a:lnTo>
                    <a:lnTo>
                      <a:pt x="158" y="666"/>
                    </a:lnTo>
                    <a:lnTo>
                      <a:pt x="160" y="668"/>
                    </a:lnTo>
                    <a:lnTo>
                      <a:pt x="164" y="670"/>
                    </a:lnTo>
                    <a:lnTo>
                      <a:pt x="172" y="672"/>
                    </a:lnTo>
                    <a:lnTo>
                      <a:pt x="178" y="674"/>
                    </a:lnTo>
                    <a:lnTo>
                      <a:pt x="192" y="678"/>
                    </a:lnTo>
                    <a:lnTo>
                      <a:pt x="174" y="6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0" name="Freeform 82"/>
              <p:cNvSpPr>
                <a:spLocks noChangeAspect="1"/>
              </p:cNvSpPr>
              <p:nvPr/>
            </p:nvSpPr>
            <p:spPr bwMode="gray">
              <a:xfrm>
                <a:off x="1751" y="3096"/>
                <a:ext cx="68" cy="56"/>
              </a:xfrm>
              <a:custGeom>
                <a:avLst/>
                <a:gdLst>
                  <a:gd name="T0" fmla="*/ 0 w 68"/>
                  <a:gd name="T1" fmla="*/ 0 h 56"/>
                  <a:gd name="T2" fmla="*/ 6 w 68"/>
                  <a:gd name="T3" fmla="*/ 6 h 56"/>
                  <a:gd name="T4" fmla="*/ 12 w 68"/>
                  <a:gd name="T5" fmla="*/ 14 h 56"/>
                  <a:gd name="T6" fmla="*/ 28 w 68"/>
                  <a:gd name="T7" fmla="*/ 26 h 56"/>
                  <a:gd name="T8" fmla="*/ 40 w 68"/>
                  <a:gd name="T9" fmla="*/ 30 h 56"/>
                  <a:gd name="T10" fmla="*/ 50 w 68"/>
                  <a:gd name="T11" fmla="*/ 32 h 56"/>
                  <a:gd name="T12" fmla="*/ 62 w 68"/>
                  <a:gd name="T13" fmla="*/ 36 h 56"/>
                  <a:gd name="T14" fmla="*/ 66 w 68"/>
                  <a:gd name="T15" fmla="*/ 38 h 56"/>
                  <a:gd name="T16" fmla="*/ 68 w 68"/>
                  <a:gd name="T17" fmla="*/ 42 h 56"/>
                  <a:gd name="T18" fmla="*/ 48 w 68"/>
                  <a:gd name="T19" fmla="*/ 52 h 56"/>
                  <a:gd name="T20" fmla="*/ 40 w 68"/>
                  <a:gd name="T21" fmla="*/ 54 h 56"/>
                  <a:gd name="T22" fmla="*/ 28 w 68"/>
                  <a:gd name="T23" fmla="*/ 56 h 56"/>
                  <a:gd name="T24" fmla="*/ 18 w 68"/>
                  <a:gd name="T25" fmla="*/ 54 h 56"/>
                  <a:gd name="T26" fmla="*/ 0 w 68"/>
                  <a:gd name="T27" fmla="*/ 0 h 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8" h="56">
                    <a:moveTo>
                      <a:pt x="0" y="0"/>
                    </a:moveTo>
                    <a:lnTo>
                      <a:pt x="6" y="6"/>
                    </a:lnTo>
                    <a:lnTo>
                      <a:pt x="12" y="14"/>
                    </a:lnTo>
                    <a:lnTo>
                      <a:pt x="28" y="26"/>
                    </a:lnTo>
                    <a:lnTo>
                      <a:pt x="40" y="30"/>
                    </a:lnTo>
                    <a:lnTo>
                      <a:pt x="50" y="32"/>
                    </a:lnTo>
                    <a:lnTo>
                      <a:pt x="62" y="36"/>
                    </a:lnTo>
                    <a:lnTo>
                      <a:pt x="66" y="38"/>
                    </a:lnTo>
                    <a:lnTo>
                      <a:pt x="68" y="42"/>
                    </a:lnTo>
                    <a:lnTo>
                      <a:pt x="48" y="52"/>
                    </a:lnTo>
                    <a:lnTo>
                      <a:pt x="40" y="54"/>
                    </a:lnTo>
                    <a:lnTo>
                      <a:pt x="28" y="56"/>
                    </a:lnTo>
                    <a:lnTo>
                      <a:pt x="18" y="54"/>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1" name="Freeform 83"/>
              <p:cNvSpPr>
                <a:spLocks noChangeAspect="1"/>
              </p:cNvSpPr>
              <p:nvPr/>
            </p:nvSpPr>
            <p:spPr bwMode="gray">
              <a:xfrm>
                <a:off x="1429" y="1914"/>
                <a:ext cx="184" cy="304"/>
              </a:xfrm>
              <a:custGeom>
                <a:avLst/>
                <a:gdLst>
                  <a:gd name="T0" fmla="*/ 6 w 184"/>
                  <a:gd name="T1" fmla="*/ 184 h 304"/>
                  <a:gd name="T2" fmla="*/ 18 w 184"/>
                  <a:gd name="T3" fmla="*/ 172 h 304"/>
                  <a:gd name="T4" fmla="*/ 28 w 184"/>
                  <a:gd name="T5" fmla="*/ 158 h 304"/>
                  <a:gd name="T6" fmla="*/ 26 w 184"/>
                  <a:gd name="T7" fmla="*/ 118 h 304"/>
                  <a:gd name="T8" fmla="*/ 22 w 184"/>
                  <a:gd name="T9" fmla="*/ 100 h 304"/>
                  <a:gd name="T10" fmla="*/ 16 w 184"/>
                  <a:gd name="T11" fmla="*/ 90 h 304"/>
                  <a:gd name="T12" fmla="*/ 26 w 184"/>
                  <a:gd name="T13" fmla="*/ 76 h 304"/>
                  <a:gd name="T14" fmla="*/ 32 w 184"/>
                  <a:gd name="T15" fmla="*/ 72 h 304"/>
                  <a:gd name="T16" fmla="*/ 46 w 184"/>
                  <a:gd name="T17" fmla="*/ 62 h 304"/>
                  <a:gd name="T18" fmla="*/ 56 w 184"/>
                  <a:gd name="T19" fmla="*/ 54 h 304"/>
                  <a:gd name="T20" fmla="*/ 60 w 184"/>
                  <a:gd name="T21" fmla="*/ 34 h 304"/>
                  <a:gd name="T22" fmla="*/ 72 w 184"/>
                  <a:gd name="T23" fmla="*/ 24 h 304"/>
                  <a:gd name="T24" fmla="*/ 86 w 184"/>
                  <a:gd name="T25" fmla="*/ 18 h 304"/>
                  <a:gd name="T26" fmla="*/ 118 w 184"/>
                  <a:gd name="T27" fmla="*/ 4 h 304"/>
                  <a:gd name="T28" fmla="*/ 128 w 184"/>
                  <a:gd name="T29" fmla="*/ 8 h 304"/>
                  <a:gd name="T30" fmla="*/ 118 w 184"/>
                  <a:gd name="T31" fmla="*/ 18 h 304"/>
                  <a:gd name="T32" fmla="*/ 94 w 184"/>
                  <a:gd name="T33" fmla="*/ 48 h 304"/>
                  <a:gd name="T34" fmla="*/ 98 w 184"/>
                  <a:gd name="T35" fmla="*/ 64 h 304"/>
                  <a:gd name="T36" fmla="*/ 106 w 184"/>
                  <a:gd name="T37" fmla="*/ 76 h 304"/>
                  <a:gd name="T38" fmla="*/ 102 w 184"/>
                  <a:gd name="T39" fmla="*/ 92 h 304"/>
                  <a:gd name="T40" fmla="*/ 112 w 184"/>
                  <a:gd name="T41" fmla="*/ 100 h 304"/>
                  <a:gd name="T42" fmla="*/ 142 w 184"/>
                  <a:gd name="T43" fmla="*/ 106 h 304"/>
                  <a:gd name="T44" fmla="*/ 152 w 184"/>
                  <a:gd name="T45" fmla="*/ 118 h 304"/>
                  <a:gd name="T46" fmla="*/ 170 w 184"/>
                  <a:gd name="T47" fmla="*/ 118 h 304"/>
                  <a:gd name="T48" fmla="*/ 176 w 184"/>
                  <a:gd name="T49" fmla="*/ 132 h 304"/>
                  <a:gd name="T50" fmla="*/ 174 w 184"/>
                  <a:gd name="T51" fmla="*/ 154 h 304"/>
                  <a:gd name="T52" fmla="*/ 182 w 184"/>
                  <a:gd name="T53" fmla="*/ 168 h 304"/>
                  <a:gd name="T54" fmla="*/ 178 w 184"/>
                  <a:gd name="T55" fmla="*/ 174 h 304"/>
                  <a:gd name="T56" fmla="*/ 184 w 184"/>
                  <a:gd name="T57" fmla="*/ 190 h 304"/>
                  <a:gd name="T58" fmla="*/ 148 w 184"/>
                  <a:gd name="T59" fmla="*/ 200 h 304"/>
                  <a:gd name="T60" fmla="*/ 146 w 184"/>
                  <a:gd name="T61" fmla="*/ 206 h 304"/>
                  <a:gd name="T62" fmla="*/ 152 w 184"/>
                  <a:gd name="T63" fmla="*/ 220 h 304"/>
                  <a:gd name="T64" fmla="*/ 140 w 184"/>
                  <a:gd name="T65" fmla="*/ 226 h 304"/>
                  <a:gd name="T66" fmla="*/ 142 w 184"/>
                  <a:gd name="T67" fmla="*/ 240 h 304"/>
                  <a:gd name="T68" fmla="*/ 146 w 184"/>
                  <a:gd name="T69" fmla="*/ 276 h 304"/>
                  <a:gd name="T70" fmla="*/ 132 w 184"/>
                  <a:gd name="T71" fmla="*/ 298 h 304"/>
                  <a:gd name="T72" fmla="*/ 136 w 184"/>
                  <a:gd name="T73" fmla="*/ 286 h 304"/>
                  <a:gd name="T74" fmla="*/ 134 w 184"/>
                  <a:gd name="T75" fmla="*/ 274 h 304"/>
                  <a:gd name="T76" fmla="*/ 122 w 184"/>
                  <a:gd name="T77" fmla="*/ 278 h 304"/>
                  <a:gd name="T78" fmla="*/ 114 w 184"/>
                  <a:gd name="T79" fmla="*/ 272 h 304"/>
                  <a:gd name="T80" fmla="*/ 106 w 184"/>
                  <a:gd name="T81" fmla="*/ 276 h 304"/>
                  <a:gd name="T82" fmla="*/ 86 w 184"/>
                  <a:gd name="T83" fmla="*/ 260 h 304"/>
                  <a:gd name="T84" fmla="*/ 68 w 184"/>
                  <a:gd name="T85" fmla="*/ 242 h 304"/>
                  <a:gd name="T86" fmla="*/ 52 w 184"/>
                  <a:gd name="T87" fmla="*/ 234 h 304"/>
                  <a:gd name="T88" fmla="*/ 36 w 184"/>
                  <a:gd name="T89" fmla="*/ 226 h 304"/>
                  <a:gd name="T90" fmla="*/ 0 w 184"/>
                  <a:gd name="T91" fmla="*/ 204 h 3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4" h="304">
                    <a:moveTo>
                      <a:pt x="2" y="204"/>
                    </a:moveTo>
                    <a:lnTo>
                      <a:pt x="2" y="194"/>
                    </a:lnTo>
                    <a:lnTo>
                      <a:pt x="6" y="184"/>
                    </a:lnTo>
                    <a:lnTo>
                      <a:pt x="8" y="178"/>
                    </a:lnTo>
                    <a:lnTo>
                      <a:pt x="18" y="176"/>
                    </a:lnTo>
                    <a:lnTo>
                      <a:pt x="18" y="172"/>
                    </a:lnTo>
                    <a:lnTo>
                      <a:pt x="22" y="166"/>
                    </a:lnTo>
                    <a:lnTo>
                      <a:pt x="26" y="162"/>
                    </a:lnTo>
                    <a:lnTo>
                      <a:pt x="28" y="158"/>
                    </a:lnTo>
                    <a:lnTo>
                      <a:pt x="26" y="142"/>
                    </a:lnTo>
                    <a:lnTo>
                      <a:pt x="24" y="124"/>
                    </a:lnTo>
                    <a:lnTo>
                      <a:pt x="26" y="118"/>
                    </a:lnTo>
                    <a:lnTo>
                      <a:pt x="28" y="114"/>
                    </a:lnTo>
                    <a:lnTo>
                      <a:pt x="26" y="106"/>
                    </a:lnTo>
                    <a:lnTo>
                      <a:pt x="22" y="100"/>
                    </a:lnTo>
                    <a:lnTo>
                      <a:pt x="18" y="96"/>
                    </a:lnTo>
                    <a:lnTo>
                      <a:pt x="18" y="90"/>
                    </a:lnTo>
                    <a:lnTo>
                      <a:pt x="16" y="90"/>
                    </a:lnTo>
                    <a:lnTo>
                      <a:pt x="22" y="86"/>
                    </a:lnTo>
                    <a:lnTo>
                      <a:pt x="28" y="82"/>
                    </a:lnTo>
                    <a:lnTo>
                      <a:pt x="26" y="76"/>
                    </a:lnTo>
                    <a:lnTo>
                      <a:pt x="26" y="70"/>
                    </a:lnTo>
                    <a:lnTo>
                      <a:pt x="28" y="68"/>
                    </a:lnTo>
                    <a:lnTo>
                      <a:pt x="32" y="72"/>
                    </a:lnTo>
                    <a:lnTo>
                      <a:pt x="40" y="74"/>
                    </a:lnTo>
                    <a:lnTo>
                      <a:pt x="42" y="64"/>
                    </a:lnTo>
                    <a:lnTo>
                      <a:pt x="46" y="62"/>
                    </a:lnTo>
                    <a:lnTo>
                      <a:pt x="48" y="58"/>
                    </a:lnTo>
                    <a:lnTo>
                      <a:pt x="52" y="58"/>
                    </a:lnTo>
                    <a:lnTo>
                      <a:pt x="56" y="54"/>
                    </a:lnTo>
                    <a:lnTo>
                      <a:pt x="58" y="48"/>
                    </a:lnTo>
                    <a:lnTo>
                      <a:pt x="60" y="42"/>
                    </a:lnTo>
                    <a:lnTo>
                      <a:pt x="60" y="34"/>
                    </a:lnTo>
                    <a:lnTo>
                      <a:pt x="62" y="30"/>
                    </a:lnTo>
                    <a:lnTo>
                      <a:pt x="66" y="26"/>
                    </a:lnTo>
                    <a:lnTo>
                      <a:pt x="72" y="24"/>
                    </a:lnTo>
                    <a:lnTo>
                      <a:pt x="80" y="24"/>
                    </a:lnTo>
                    <a:lnTo>
                      <a:pt x="82" y="20"/>
                    </a:lnTo>
                    <a:lnTo>
                      <a:pt x="86" y="18"/>
                    </a:lnTo>
                    <a:lnTo>
                      <a:pt x="98" y="14"/>
                    </a:lnTo>
                    <a:lnTo>
                      <a:pt x="110" y="10"/>
                    </a:lnTo>
                    <a:lnTo>
                      <a:pt x="118" y="4"/>
                    </a:lnTo>
                    <a:lnTo>
                      <a:pt x="124" y="2"/>
                    </a:lnTo>
                    <a:lnTo>
                      <a:pt x="128" y="0"/>
                    </a:lnTo>
                    <a:lnTo>
                      <a:pt x="128" y="8"/>
                    </a:lnTo>
                    <a:lnTo>
                      <a:pt x="124" y="10"/>
                    </a:lnTo>
                    <a:lnTo>
                      <a:pt x="120" y="14"/>
                    </a:lnTo>
                    <a:lnTo>
                      <a:pt x="118" y="18"/>
                    </a:lnTo>
                    <a:lnTo>
                      <a:pt x="110" y="28"/>
                    </a:lnTo>
                    <a:lnTo>
                      <a:pt x="98" y="40"/>
                    </a:lnTo>
                    <a:lnTo>
                      <a:pt x="94" y="48"/>
                    </a:lnTo>
                    <a:lnTo>
                      <a:pt x="92" y="56"/>
                    </a:lnTo>
                    <a:lnTo>
                      <a:pt x="94" y="62"/>
                    </a:lnTo>
                    <a:lnTo>
                      <a:pt x="98" y="64"/>
                    </a:lnTo>
                    <a:lnTo>
                      <a:pt x="100" y="68"/>
                    </a:lnTo>
                    <a:lnTo>
                      <a:pt x="102" y="72"/>
                    </a:lnTo>
                    <a:lnTo>
                      <a:pt x="106" y="76"/>
                    </a:lnTo>
                    <a:lnTo>
                      <a:pt x="108" y="82"/>
                    </a:lnTo>
                    <a:lnTo>
                      <a:pt x="104" y="88"/>
                    </a:lnTo>
                    <a:lnTo>
                      <a:pt x="102" y="92"/>
                    </a:lnTo>
                    <a:lnTo>
                      <a:pt x="104" y="94"/>
                    </a:lnTo>
                    <a:lnTo>
                      <a:pt x="108" y="98"/>
                    </a:lnTo>
                    <a:lnTo>
                      <a:pt x="112" y="100"/>
                    </a:lnTo>
                    <a:lnTo>
                      <a:pt x="116" y="102"/>
                    </a:lnTo>
                    <a:lnTo>
                      <a:pt x="130" y="104"/>
                    </a:lnTo>
                    <a:lnTo>
                      <a:pt x="142" y="106"/>
                    </a:lnTo>
                    <a:lnTo>
                      <a:pt x="142" y="112"/>
                    </a:lnTo>
                    <a:lnTo>
                      <a:pt x="146" y="116"/>
                    </a:lnTo>
                    <a:lnTo>
                      <a:pt x="152" y="118"/>
                    </a:lnTo>
                    <a:lnTo>
                      <a:pt x="158" y="118"/>
                    </a:lnTo>
                    <a:lnTo>
                      <a:pt x="166" y="118"/>
                    </a:lnTo>
                    <a:lnTo>
                      <a:pt x="170" y="118"/>
                    </a:lnTo>
                    <a:lnTo>
                      <a:pt x="176" y="116"/>
                    </a:lnTo>
                    <a:lnTo>
                      <a:pt x="184" y="116"/>
                    </a:lnTo>
                    <a:lnTo>
                      <a:pt x="176" y="132"/>
                    </a:lnTo>
                    <a:lnTo>
                      <a:pt x="174" y="142"/>
                    </a:lnTo>
                    <a:lnTo>
                      <a:pt x="172" y="148"/>
                    </a:lnTo>
                    <a:lnTo>
                      <a:pt x="174" y="154"/>
                    </a:lnTo>
                    <a:lnTo>
                      <a:pt x="178" y="158"/>
                    </a:lnTo>
                    <a:lnTo>
                      <a:pt x="180" y="162"/>
                    </a:lnTo>
                    <a:lnTo>
                      <a:pt x="182" y="168"/>
                    </a:lnTo>
                    <a:lnTo>
                      <a:pt x="182" y="170"/>
                    </a:lnTo>
                    <a:lnTo>
                      <a:pt x="180" y="174"/>
                    </a:lnTo>
                    <a:lnTo>
                      <a:pt x="178" y="174"/>
                    </a:lnTo>
                    <a:lnTo>
                      <a:pt x="178" y="178"/>
                    </a:lnTo>
                    <a:lnTo>
                      <a:pt x="180" y="182"/>
                    </a:lnTo>
                    <a:lnTo>
                      <a:pt x="184" y="190"/>
                    </a:lnTo>
                    <a:lnTo>
                      <a:pt x="170" y="198"/>
                    </a:lnTo>
                    <a:lnTo>
                      <a:pt x="160" y="200"/>
                    </a:lnTo>
                    <a:lnTo>
                      <a:pt x="148" y="200"/>
                    </a:lnTo>
                    <a:lnTo>
                      <a:pt x="142" y="204"/>
                    </a:lnTo>
                    <a:lnTo>
                      <a:pt x="144" y="204"/>
                    </a:lnTo>
                    <a:lnTo>
                      <a:pt x="146" y="206"/>
                    </a:lnTo>
                    <a:lnTo>
                      <a:pt x="148" y="210"/>
                    </a:lnTo>
                    <a:lnTo>
                      <a:pt x="152" y="212"/>
                    </a:lnTo>
                    <a:lnTo>
                      <a:pt x="152" y="220"/>
                    </a:lnTo>
                    <a:lnTo>
                      <a:pt x="146" y="220"/>
                    </a:lnTo>
                    <a:lnTo>
                      <a:pt x="142" y="222"/>
                    </a:lnTo>
                    <a:lnTo>
                      <a:pt x="140" y="226"/>
                    </a:lnTo>
                    <a:lnTo>
                      <a:pt x="138" y="228"/>
                    </a:lnTo>
                    <a:lnTo>
                      <a:pt x="140" y="234"/>
                    </a:lnTo>
                    <a:lnTo>
                      <a:pt x="142" y="240"/>
                    </a:lnTo>
                    <a:lnTo>
                      <a:pt x="146" y="246"/>
                    </a:lnTo>
                    <a:lnTo>
                      <a:pt x="148" y="252"/>
                    </a:lnTo>
                    <a:lnTo>
                      <a:pt x="146" y="276"/>
                    </a:lnTo>
                    <a:lnTo>
                      <a:pt x="142" y="304"/>
                    </a:lnTo>
                    <a:lnTo>
                      <a:pt x="136" y="300"/>
                    </a:lnTo>
                    <a:lnTo>
                      <a:pt x="132" y="298"/>
                    </a:lnTo>
                    <a:lnTo>
                      <a:pt x="130" y="294"/>
                    </a:lnTo>
                    <a:lnTo>
                      <a:pt x="132" y="290"/>
                    </a:lnTo>
                    <a:lnTo>
                      <a:pt x="136" y="286"/>
                    </a:lnTo>
                    <a:lnTo>
                      <a:pt x="138" y="282"/>
                    </a:lnTo>
                    <a:lnTo>
                      <a:pt x="140" y="278"/>
                    </a:lnTo>
                    <a:lnTo>
                      <a:pt x="134" y="274"/>
                    </a:lnTo>
                    <a:lnTo>
                      <a:pt x="126" y="272"/>
                    </a:lnTo>
                    <a:lnTo>
                      <a:pt x="122" y="274"/>
                    </a:lnTo>
                    <a:lnTo>
                      <a:pt x="122" y="278"/>
                    </a:lnTo>
                    <a:lnTo>
                      <a:pt x="118" y="274"/>
                    </a:lnTo>
                    <a:lnTo>
                      <a:pt x="116" y="272"/>
                    </a:lnTo>
                    <a:lnTo>
                      <a:pt x="114" y="272"/>
                    </a:lnTo>
                    <a:lnTo>
                      <a:pt x="110" y="274"/>
                    </a:lnTo>
                    <a:lnTo>
                      <a:pt x="108" y="276"/>
                    </a:lnTo>
                    <a:lnTo>
                      <a:pt x="106" y="276"/>
                    </a:lnTo>
                    <a:lnTo>
                      <a:pt x="90" y="276"/>
                    </a:lnTo>
                    <a:lnTo>
                      <a:pt x="88" y="268"/>
                    </a:lnTo>
                    <a:lnTo>
                      <a:pt x="86" y="260"/>
                    </a:lnTo>
                    <a:lnTo>
                      <a:pt x="82" y="256"/>
                    </a:lnTo>
                    <a:lnTo>
                      <a:pt x="76" y="248"/>
                    </a:lnTo>
                    <a:lnTo>
                      <a:pt x="68" y="242"/>
                    </a:lnTo>
                    <a:lnTo>
                      <a:pt x="62" y="238"/>
                    </a:lnTo>
                    <a:lnTo>
                      <a:pt x="58" y="234"/>
                    </a:lnTo>
                    <a:lnTo>
                      <a:pt x="52" y="234"/>
                    </a:lnTo>
                    <a:lnTo>
                      <a:pt x="50" y="230"/>
                    </a:lnTo>
                    <a:lnTo>
                      <a:pt x="52" y="228"/>
                    </a:lnTo>
                    <a:lnTo>
                      <a:pt x="36" y="226"/>
                    </a:lnTo>
                    <a:lnTo>
                      <a:pt x="22" y="220"/>
                    </a:lnTo>
                    <a:lnTo>
                      <a:pt x="10" y="212"/>
                    </a:lnTo>
                    <a:lnTo>
                      <a:pt x="0" y="204"/>
                    </a:lnTo>
                    <a:lnTo>
                      <a:pt x="2" y="20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14" name="Group 84"/>
            <p:cNvGrpSpPr>
              <a:grpSpLocks noChangeAspect="1"/>
            </p:cNvGrpSpPr>
            <p:nvPr/>
          </p:nvGrpSpPr>
          <p:grpSpPr bwMode="auto">
            <a:xfrm>
              <a:off x="2369" y="1894"/>
              <a:ext cx="1114" cy="1348"/>
              <a:chOff x="2421" y="1456"/>
              <a:chExt cx="1091" cy="1320"/>
            </a:xfrm>
            <a:grpFill/>
          </p:grpSpPr>
          <p:sp>
            <p:nvSpPr>
              <p:cNvPr id="155" name="Freeform 85"/>
              <p:cNvSpPr>
                <a:spLocks noChangeAspect="1"/>
              </p:cNvSpPr>
              <p:nvPr/>
            </p:nvSpPr>
            <p:spPr bwMode="gray">
              <a:xfrm>
                <a:off x="3034" y="1718"/>
                <a:ext cx="264" cy="354"/>
              </a:xfrm>
              <a:custGeom>
                <a:avLst/>
                <a:gdLst>
                  <a:gd name="T0" fmla="*/ 20 w 264"/>
                  <a:gd name="T1" fmla="*/ 220 h 354"/>
                  <a:gd name="T2" fmla="*/ 24 w 264"/>
                  <a:gd name="T3" fmla="*/ 232 h 354"/>
                  <a:gd name="T4" fmla="*/ 28 w 264"/>
                  <a:gd name="T5" fmla="*/ 248 h 354"/>
                  <a:gd name="T6" fmla="*/ 40 w 264"/>
                  <a:gd name="T7" fmla="*/ 260 h 354"/>
                  <a:gd name="T8" fmla="*/ 42 w 264"/>
                  <a:gd name="T9" fmla="*/ 266 h 354"/>
                  <a:gd name="T10" fmla="*/ 52 w 264"/>
                  <a:gd name="T11" fmla="*/ 274 h 354"/>
                  <a:gd name="T12" fmla="*/ 54 w 264"/>
                  <a:gd name="T13" fmla="*/ 282 h 354"/>
                  <a:gd name="T14" fmla="*/ 62 w 264"/>
                  <a:gd name="T15" fmla="*/ 290 h 354"/>
                  <a:gd name="T16" fmla="*/ 80 w 264"/>
                  <a:gd name="T17" fmla="*/ 308 h 354"/>
                  <a:gd name="T18" fmla="*/ 88 w 264"/>
                  <a:gd name="T19" fmla="*/ 316 h 354"/>
                  <a:gd name="T20" fmla="*/ 88 w 264"/>
                  <a:gd name="T21" fmla="*/ 326 h 354"/>
                  <a:gd name="T22" fmla="*/ 98 w 264"/>
                  <a:gd name="T23" fmla="*/ 336 h 354"/>
                  <a:gd name="T24" fmla="*/ 112 w 264"/>
                  <a:gd name="T25" fmla="*/ 342 h 354"/>
                  <a:gd name="T26" fmla="*/ 116 w 264"/>
                  <a:gd name="T27" fmla="*/ 338 h 354"/>
                  <a:gd name="T28" fmla="*/ 124 w 264"/>
                  <a:gd name="T29" fmla="*/ 338 h 354"/>
                  <a:gd name="T30" fmla="*/ 134 w 264"/>
                  <a:gd name="T31" fmla="*/ 342 h 354"/>
                  <a:gd name="T32" fmla="*/ 146 w 264"/>
                  <a:gd name="T33" fmla="*/ 354 h 354"/>
                  <a:gd name="T34" fmla="*/ 156 w 264"/>
                  <a:gd name="T35" fmla="*/ 350 h 354"/>
                  <a:gd name="T36" fmla="*/ 186 w 264"/>
                  <a:gd name="T37" fmla="*/ 350 h 354"/>
                  <a:gd name="T38" fmla="*/ 198 w 264"/>
                  <a:gd name="T39" fmla="*/ 342 h 354"/>
                  <a:gd name="T40" fmla="*/ 228 w 264"/>
                  <a:gd name="T41" fmla="*/ 338 h 354"/>
                  <a:gd name="T42" fmla="*/ 220 w 264"/>
                  <a:gd name="T43" fmla="*/ 324 h 354"/>
                  <a:gd name="T44" fmla="*/ 212 w 264"/>
                  <a:gd name="T45" fmla="*/ 314 h 354"/>
                  <a:gd name="T46" fmla="*/ 206 w 264"/>
                  <a:gd name="T47" fmla="*/ 296 h 354"/>
                  <a:gd name="T48" fmla="*/ 190 w 264"/>
                  <a:gd name="T49" fmla="*/ 284 h 354"/>
                  <a:gd name="T50" fmla="*/ 180 w 264"/>
                  <a:gd name="T51" fmla="*/ 274 h 354"/>
                  <a:gd name="T52" fmla="*/ 182 w 264"/>
                  <a:gd name="T53" fmla="*/ 270 h 354"/>
                  <a:gd name="T54" fmla="*/ 192 w 264"/>
                  <a:gd name="T55" fmla="*/ 266 h 354"/>
                  <a:gd name="T56" fmla="*/ 198 w 264"/>
                  <a:gd name="T57" fmla="*/ 252 h 354"/>
                  <a:gd name="T58" fmla="*/ 198 w 264"/>
                  <a:gd name="T59" fmla="*/ 234 h 354"/>
                  <a:gd name="T60" fmla="*/ 204 w 264"/>
                  <a:gd name="T61" fmla="*/ 224 h 354"/>
                  <a:gd name="T62" fmla="*/ 212 w 264"/>
                  <a:gd name="T63" fmla="*/ 212 h 354"/>
                  <a:gd name="T64" fmla="*/ 222 w 264"/>
                  <a:gd name="T65" fmla="*/ 190 h 354"/>
                  <a:gd name="T66" fmla="*/ 232 w 264"/>
                  <a:gd name="T67" fmla="*/ 170 h 354"/>
                  <a:gd name="T68" fmla="*/ 232 w 264"/>
                  <a:gd name="T69" fmla="*/ 138 h 354"/>
                  <a:gd name="T70" fmla="*/ 236 w 264"/>
                  <a:gd name="T71" fmla="*/ 126 h 354"/>
                  <a:gd name="T72" fmla="*/ 238 w 264"/>
                  <a:gd name="T73" fmla="*/ 108 h 354"/>
                  <a:gd name="T74" fmla="*/ 254 w 264"/>
                  <a:gd name="T75" fmla="*/ 102 h 354"/>
                  <a:gd name="T76" fmla="*/ 264 w 264"/>
                  <a:gd name="T77" fmla="*/ 92 h 354"/>
                  <a:gd name="T78" fmla="*/ 258 w 264"/>
                  <a:gd name="T79" fmla="*/ 84 h 354"/>
                  <a:gd name="T80" fmla="*/ 250 w 264"/>
                  <a:gd name="T81" fmla="*/ 76 h 354"/>
                  <a:gd name="T82" fmla="*/ 242 w 264"/>
                  <a:gd name="T83" fmla="*/ 58 h 354"/>
                  <a:gd name="T84" fmla="*/ 236 w 264"/>
                  <a:gd name="T85" fmla="*/ 28 h 354"/>
                  <a:gd name="T86" fmla="*/ 230 w 264"/>
                  <a:gd name="T87" fmla="*/ 12 h 354"/>
                  <a:gd name="T88" fmla="*/ 216 w 264"/>
                  <a:gd name="T89" fmla="*/ 4 h 354"/>
                  <a:gd name="T90" fmla="*/ 206 w 264"/>
                  <a:gd name="T91" fmla="*/ 0 h 354"/>
                  <a:gd name="T92" fmla="*/ 194 w 264"/>
                  <a:gd name="T93" fmla="*/ 10 h 354"/>
                  <a:gd name="T94" fmla="*/ 178 w 264"/>
                  <a:gd name="T95" fmla="*/ 22 h 354"/>
                  <a:gd name="T96" fmla="*/ 44 w 264"/>
                  <a:gd name="T97" fmla="*/ 16 h 354"/>
                  <a:gd name="T98" fmla="*/ 32 w 264"/>
                  <a:gd name="T99" fmla="*/ 54 h 354"/>
                  <a:gd name="T100" fmla="*/ 34 w 264"/>
                  <a:gd name="T101" fmla="*/ 130 h 354"/>
                  <a:gd name="T102" fmla="*/ 18 w 264"/>
                  <a:gd name="T103" fmla="*/ 136 h 354"/>
                  <a:gd name="T104" fmla="*/ 12 w 264"/>
                  <a:gd name="T105" fmla="*/ 150 h 354"/>
                  <a:gd name="T106" fmla="*/ 6 w 264"/>
                  <a:gd name="T107" fmla="*/ 164 h 354"/>
                  <a:gd name="T108" fmla="*/ 4 w 264"/>
                  <a:gd name="T109" fmla="*/ 186 h 354"/>
                  <a:gd name="T110" fmla="*/ 0 w 264"/>
                  <a:gd name="T111" fmla="*/ 194 h 354"/>
                  <a:gd name="T112" fmla="*/ 10 w 264"/>
                  <a:gd name="T113" fmla="*/ 198 h 354"/>
                  <a:gd name="T114" fmla="*/ 14 w 264"/>
                  <a:gd name="T115" fmla="*/ 208 h 354"/>
                  <a:gd name="T116" fmla="*/ 18 w 264"/>
                  <a:gd name="T117" fmla="*/ 218 h 3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4" h="354">
                    <a:moveTo>
                      <a:pt x="18" y="220"/>
                    </a:moveTo>
                    <a:lnTo>
                      <a:pt x="20" y="220"/>
                    </a:lnTo>
                    <a:lnTo>
                      <a:pt x="20" y="226"/>
                    </a:lnTo>
                    <a:lnTo>
                      <a:pt x="24" y="232"/>
                    </a:lnTo>
                    <a:lnTo>
                      <a:pt x="26" y="240"/>
                    </a:lnTo>
                    <a:lnTo>
                      <a:pt x="28" y="248"/>
                    </a:lnTo>
                    <a:lnTo>
                      <a:pt x="28" y="260"/>
                    </a:lnTo>
                    <a:lnTo>
                      <a:pt x="40" y="260"/>
                    </a:lnTo>
                    <a:lnTo>
                      <a:pt x="40" y="264"/>
                    </a:lnTo>
                    <a:lnTo>
                      <a:pt x="42" y="266"/>
                    </a:lnTo>
                    <a:lnTo>
                      <a:pt x="46" y="270"/>
                    </a:lnTo>
                    <a:lnTo>
                      <a:pt x="52" y="274"/>
                    </a:lnTo>
                    <a:lnTo>
                      <a:pt x="54" y="276"/>
                    </a:lnTo>
                    <a:lnTo>
                      <a:pt x="54" y="282"/>
                    </a:lnTo>
                    <a:lnTo>
                      <a:pt x="58" y="288"/>
                    </a:lnTo>
                    <a:lnTo>
                      <a:pt x="62" y="290"/>
                    </a:lnTo>
                    <a:lnTo>
                      <a:pt x="70" y="300"/>
                    </a:lnTo>
                    <a:lnTo>
                      <a:pt x="80" y="308"/>
                    </a:lnTo>
                    <a:lnTo>
                      <a:pt x="84" y="312"/>
                    </a:lnTo>
                    <a:lnTo>
                      <a:pt x="88" y="316"/>
                    </a:lnTo>
                    <a:lnTo>
                      <a:pt x="88" y="322"/>
                    </a:lnTo>
                    <a:lnTo>
                      <a:pt x="88" y="326"/>
                    </a:lnTo>
                    <a:lnTo>
                      <a:pt x="90" y="328"/>
                    </a:lnTo>
                    <a:lnTo>
                      <a:pt x="98" y="336"/>
                    </a:lnTo>
                    <a:lnTo>
                      <a:pt x="104" y="338"/>
                    </a:lnTo>
                    <a:lnTo>
                      <a:pt x="112" y="342"/>
                    </a:lnTo>
                    <a:lnTo>
                      <a:pt x="112" y="338"/>
                    </a:lnTo>
                    <a:lnTo>
                      <a:pt x="116" y="338"/>
                    </a:lnTo>
                    <a:lnTo>
                      <a:pt x="120" y="342"/>
                    </a:lnTo>
                    <a:lnTo>
                      <a:pt x="124" y="338"/>
                    </a:lnTo>
                    <a:lnTo>
                      <a:pt x="132" y="338"/>
                    </a:lnTo>
                    <a:lnTo>
                      <a:pt x="134" y="342"/>
                    </a:lnTo>
                    <a:lnTo>
                      <a:pt x="136" y="346"/>
                    </a:lnTo>
                    <a:lnTo>
                      <a:pt x="146" y="354"/>
                    </a:lnTo>
                    <a:lnTo>
                      <a:pt x="150" y="352"/>
                    </a:lnTo>
                    <a:lnTo>
                      <a:pt x="156" y="350"/>
                    </a:lnTo>
                    <a:lnTo>
                      <a:pt x="178" y="350"/>
                    </a:lnTo>
                    <a:lnTo>
                      <a:pt x="186" y="350"/>
                    </a:lnTo>
                    <a:lnTo>
                      <a:pt x="192" y="346"/>
                    </a:lnTo>
                    <a:lnTo>
                      <a:pt x="198" y="342"/>
                    </a:lnTo>
                    <a:lnTo>
                      <a:pt x="202" y="338"/>
                    </a:lnTo>
                    <a:lnTo>
                      <a:pt x="228" y="338"/>
                    </a:lnTo>
                    <a:lnTo>
                      <a:pt x="224" y="330"/>
                    </a:lnTo>
                    <a:lnTo>
                      <a:pt x="220" y="324"/>
                    </a:lnTo>
                    <a:lnTo>
                      <a:pt x="216" y="318"/>
                    </a:lnTo>
                    <a:lnTo>
                      <a:pt x="212" y="314"/>
                    </a:lnTo>
                    <a:lnTo>
                      <a:pt x="210" y="300"/>
                    </a:lnTo>
                    <a:lnTo>
                      <a:pt x="206" y="296"/>
                    </a:lnTo>
                    <a:lnTo>
                      <a:pt x="204" y="292"/>
                    </a:lnTo>
                    <a:lnTo>
                      <a:pt x="190" y="284"/>
                    </a:lnTo>
                    <a:lnTo>
                      <a:pt x="184" y="278"/>
                    </a:lnTo>
                    <a:lnTo>
                      <a:pt x="180" y="274"/>
                    </a:lnTo>
                    <a:lnTo>
                      <a:pt x="180" y="272"/>
                    </a:lnTo>
                    <a:lnTo>
                      <a:pt x="182" y="270"/>
                    </a:lnTo>
                    <a:lnTo>
                      <a:pt x="186" y="268"/>
                    </a:lnTo>
                    <a:lnTo>
                      <a:pt x="192" y="266"/>
                    </a:lnTo>
                    <a:lnTo>
                      <a:pt x="196" y="262"/>
                    </a:lnTo>
                    <a:lnTo>
                      <a:pt x="198" y="252"/>
                    </a:lnTo>
                    <a:lnTo>
                      <a:pt x="198" y="244"/>
                    </a:lnTo>
                    <a:lnTo>
                      <a:pt x="198" y="234"/>
                    </a:lnTo>
                    <a:lnTo>
                      <a:pt x="200" y="226"/>
                    </a:lnTo>
                    <a:lnTo>
                      <a:pt x="204" y="224"/>
                    </a:lnTo>
                    <a:lnTo>
                      <a:pt x="210" y="222"/>
                    </a:lnTo>
                    <a:lnTo>
                      <a:pt x="212" y="212"/>
                    </a:lnTo>
                    <a:lnTo>
                      <a:pt x="214" y="204"/>
                    </a:lnTo>
                    <a:lnTo>
                      <a:pt x="222" y="190"/>
                    </a:lnTo>
                    <a:lnTo>
                      <a:pt x="232" y="178"/>
                    </a:lnTo>
                    <a:lnTo>
                      <a:pt x="232" y="170"/>
                    </a:lnTo>
                    <a:lnTo>
                      <a:pt x="232" y="162"/>
                    </a:lnTo>
                    <a:lnTo>
                      <a:pt x="232" y="138"/>
                    </a:lnTo>
                    <a:lnTo>
                      <a:pt x="234" y="134"/>
                    </a:lnTo>
                    <a:lnTo>
                      <a:pt x="236" y="126"/>
                    </a:lnTo>
                    <a:lnTo>
                      <a:pt x="238" y="120"/>
                    </a:lnTo>
                    <a:lnTo>
                      <a:pt x="238" y="108"/>
                    </a:lnTo>
                    <a:lnTo>
                      <a:pt x="246" y="106"/>
                    </a:lnTo>
                    <a:lnTo>
                      <a:pt x="254" y="102"/>
                    </a:lnTo>
                    <a:lnTo>
                      <a:pt x="260" y="96"/>
                    </a:lnTo>
                    <a:lnTo>
                      <a:pt x="264" y="92"/>
                    </a:lnTo>
                    <a:lnTo>
                      <a:pt x="260" y="88"/>
                    </a:lnTo>
                    <a:lnTo>
                      <a:pt x="258" y="84"/>
                    </a:lnTo>
                    <a:lnTo>
                      <a:pt x="254" y="80"/>
                    </a:lnTo>
                    <a:lnTo>
                      <a:pt x="250" y="76"/>
                    </a:lnTo>
                    <a:lnTo>
                      <a:pt x="246" y="68"/>
                    </a:lnTo>
                    <a:lnTo>
                      <a:pt x="242" y="58"/>
                    </a:lnTo>
                    <a:lnTo>
                      <a:pt x="238" y="38"/>
                    </a:lnTo>
                    <a:lnTo>
                      <a:pt x="236" y="28"/>
                    </a:lnTo>
                    <a:lnTo>
                      <a:pt x="232" y="18"/>
                    </a:lnTo>
                    <a:lnTo>
                      <a:pt x="230" y="12"/>
                    </a:lnTo>
                    <a:lnTo>
                      <a:pt x="222" y="8"/>
                    </a:lnTo>
                    <a:lnTo>
                      <a:pt x="216" y="4"/>
                    </a:lnTo>
                    <a:lnTo>
                      <a:pt x="212" y="0"/>
                    </a:lnTo>
                    <a:lnTo>
                      <a:pt x="206" y="0"/>
                    </a:lnTo>
                    <a:lnTo>
                      <a:pt x="204" y="4"/>
                    </a:lnTo>
                    <a:lnTo>
                      <a:pt x="194" y="10"/>
                    </a:lnTo>
                    <a:lnTo>
                      <a:pt x="188" y="16"/>
                    </a:lnTo>
                    <a:lnTo>
                      <a:pt x="178" y="22"/>
                    </a:lnTo>
                    <a:lnTo>
                      <a:pt x="174" y="16"/>
                    </a:lnTo>
                    <a:lnTo>
                      <a:pt x="44" y="16"/>
                    </a:lnTo>
                    <a:lnTo>
                      <a:pt x="44" y="54"/>
                    </a:lnTo>
                    <a:lnTo>
                      <a:pt x="32" y="54"/>
                    </a:lnTo>
                    <a:lnTo>
                      <a:pt x="28" y="62"/>
                    </a:lnTo>
                    <a:lnTo>
                      <a:pt x="34" y="130"/>
                    </a:lnTo>
                    <a:lnTo>
                      <a:pt x="24" y="132"/>
                    </a:lnTo>
                    <a:lnTo>
                      <a:pt x="18" y="136"/>
                    </a:lnTo>
                    <a:lnTo>
                      <a:pt x="14" y="142"/>
                    </a:lnTo>
                    <a:lnTo>
                      <a:pt x="12" y="150"/>
                    </a:lnTo>
                    <a:lnTo>
                      <a:pt x="8" y="156"/>
                    </a:lnTo>
                    <a:lnTo>
                      <a:pt x="6" y="164"/>
                    </a:lnTo>
                    <a:lnTo>
                      <a:pt x="6" y="182"/>
                    </a:lnTo>
                    <a:lnTo>
                      <a:pt x="4" y="186"/>
                    </a:lnTo>
                    <a:lnTo>
                      <a:pt x="0" y="192"/>
                    </a:lnTo>
                    <a:lnTo>
                      <a:pt x="0" y="194"/>
                    </a:lnTo>
                    <a:lnTo>
                      <a:pt x="2" y="194"/>
                    </a:lnTo>
                    <a:lnTo>
                      <a:pt x="10" y="198"/>
                    </a:lnTo>
                    <a:lnTo>
                      <a:pt x="12" y="206"/>
                    </a:lnTo>
                    <a:lnTo>
                      <a:pt x="14" y="208"/>
                    </a:lnTo>
                    <a:lnTo>
                      <a:pt x="16" y="212"/>
                    </a:lnTo>
                    <a:lnTo>
                      <a:pt x="18" y="218"/>
                    </a:lnTo>
                    <a:lnTo>
                      <a:pt x="18" y="2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6" name="Freeform 86"/>
              <p:cNvSpPr>
                <a:spLocks noChangeAspect="1"/>
              </p:cNvSpPr>
              <p:nvPr/>
            </p:nvSpPr>
            <p:spPr bwMode="gray">
              <a:xfrm>
                <a:off x="3344" y="1918"/>
                <a:ext cx="168" cy="244"/>
              </a:xfrm>
              <a:custGeom>
                <a:avLst/>
                <a:gdLst>
                  <a:gd name="T0" fmla="*/ 24 w 168"/>
                  <a:gd name="T1" fmla="*/ 142 h 244"/>
                  <a:gd name="T2" fmla="*/ 38 w 168"/>
                  <a:gd name="T3" fmla="*/ 134 h 244"/>
                  <a:gd name="T4" fmla="*/ 50 w 168"/>
                  <a:gd name="T5" fmla="*/ 128 h 244"/>
                  <a:gd name="T6" fmla="*/ 60 w 168"/>
                  <a:gd name="T7" fmla="*/ 130 h 244"/>
                  <a:gd name="T8" fmla="*/ 66 w 168"/>
                  <a:gd name="T9" fmla="*/ 126 h 244"/>
                  <a:gd name="T10" fmla="*/ 74 w 168"/>
                  <a:gd name="T11" fmla="*/ 114 h 244"/>
                  <a:gd name="T12" fmla="*/ 100 w 168"/>
                  <a:gd name="T13" fmla="*/ 86 h 244"/>
                  <a:gd name="T14" fmla="*/ 92 w 168"/>
                  <a:gd name="T15" fmla="*/ 72 h 244"/>
                  <a:gd name="T16" fmla="*/ 66 w 168"/>
                  <a:gd name="T17" fmla="*/ 64 h 244"/>
                  <a:gd name="T18" fmla="*/ 44 w 168"/>
                  <a:gd name="T19" fmla="*/ 52 h 244"/>
                  <a:gd name="T20" fmla="*/ 30 w 168"/>
                  <a:gd name="T21" fmla="*/ 32 h 244"/>
                  <a:gd name="T22" fmla="*/ 28 w 168"/>
                  <a:gd name="T23" fmla="*/ 16 h 244"/>
                  <a:gd name="T24" fmla="*/ 38 w 168"/>
                  <a:gd name="T25" fmla="*/ 10 h 244"/>
                  <a:gd name="T26" fmla="*/ 38 w 168"/>
                  <a:gd name="T27" fmla="*/ 16 h 244"/>
                  <a:gd name="T28" fmla="*/ 48 w 168"/>
                  <a:gd name="T29" fmla="*/ 24 h 244"/>
                  <a:gd name="T30" fmla="*/ 58 w 168"/>
                  <a:gd name="T31" fmla="*/ 28 h 244"/>
                  <a:gd name="T32" fmla="*/ 66 w 168"/>
                  <a:gd name="T33" fmla="*/ 24 h 244"/>
                  <a:gd name="T34" fmla="*/ 74 w 168"/>
                  <a:gd name="T35" fmla="*/ 20 h 244"/>
                  <a:gd name="T36" fmla="*/ 96 w 168"/>
                  <a:gd name="T37" fmla="*/ 18 h 244"/>
                  <a:gd name="T38" fmla="*/ 118 w 168"/>
                  <a:gd name="T39" fmla="*/ 12 h 244"/>
                  <a:gd name="T40" fmla="*/ 136 w 168"/>
                  <a:gd name="T41" fmla="*/ 12 h 244"/>
                  <a:gd name="T42" fmla="*/ 144 w 168"/>
                  <a:gd name="T43" fmla="*/ 6 h 244"/>
                  <a:gd name="T44" fmla="*/ 152 w 168"/>
                  <a:gd name="T45" fmla="*/ 2 h 244"/>
                  <a:gd name="T46" fmla="*/ 162 w 168"/>
                  <a:gd name="T47" fmla="*/ 2 h 244"/>
                  <a:gd name="T48" fmla="*/ 164 w 168"/>
                  <a:gd name="T49" fmla="*/ 6 h 244"/>
                  <a:gd name="T50" fmla="*/ 162 w 168"/>
                  <a:gd name="T51" fmla="*/ 26 h 244"/>
                  <a:gd name="T52" fmla="*/ 154 w 168"/>
                  <a:gd name="T53" fmla="*/ 50 h 244"/>
                  <a:gd name="T54" fmla="*/ 126 w 168"/>
                  <a:gd name="T55" fmla="*/ 112 h 244"/>
                  <a:gd name="T56" fmla="*/ 96 w 168"/>
                  <a:gd name="T57" fmla="*/ 156 h 244"/>
                  <a:gd name="T58" fmla="*/ 70 w 168"/>
                  <a:gd name="T59" fmla="*/ 182 h 244"/>
                  <a:gd name="T60" fmla="*/ 40 w 168"/>
                  <a:gd name="T61" fmla="*/ 208 h 244"/>
                  <a:gd name="T62" fmla="*/ 10 w 168"/>
                  <a:gd name="T63" fmla="*/ 244 h 244"/>
                  <a:gd name="T64" fmla="*/ 0 w 168"/>
                  <a:gd name="T65" fmla="*/ 236 h 244"/>
                  <a:gd name="T66" fmla="*/ 8 w 168"/>
                  <a:gd name="T67" fmla="*/ 152 h 244"/>
                  <a:gd name="T68" fmla="*/ 18 w 168"/>
                  <a:gd name="T69" fmla="*/ 146 h 2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 h="244">
                    <a:moveTo>
                      <a:pt x="18" y="146"/>
                    </a:moveTo>
                    <a:lnTo>
                      <a:pt x="24" y="142"/>
                    </a:lnTo>
                    <a:lnTo>
                      <a:pt x="32" y="138"/>
                    </a:lnTo>
                    <a:lnTo>
                      <a:pt x="38" y="134"/>
                    </a:lnTo>
                    <a:lnTo>
                      <a:pt x="44" y="130"/>
                    </a:lnTo>
                    <a:lnTo>
                      <a:pt x="50" y="128"/>
                    </a:lnTo>
                    <a:lnTo>
                      <a:pt x="56" y="128"/>
                    </a:lnTo>
                    <a:lnTo>
                      <a:pt x="60" y="130"/>
                    </a:lnTo>
                    <a:lnTo>
                      <a:pt x="64" y="128"/>
                    </a:lnTo>
                    <a:lnTo>
                      <a:pt x="66" y="126"/>
                    </a:lnTo>
                    <a:lnTo>
                      <a:pt x="70" y="122"/>
                    </a:lnTo>
                    <a:lnTo>
                      <a:pt x="74" y="114"/>
                    </a:lnTo>
                    <a:lnTo>
                      <a:pt x="90" y="94"/>
                    </a:lnTo>
                    <a:lnTo>
                      <a:pt x="100" y="86"/>
                    </a:lnTo>
                    <a:lnTo>
                      <a:pt x="106" y="74"/>
                    </a:lnTo>
                    <a:lnTo>
                      <a:pt x="92" y="72"/>
                    </a:lnTo>
                    <a:lnTo>
                      <a:pt x="80" y="70"/>
                    </a:lnTo>
                    <a:lnTo>
                      <a:pt x="66" y="64"/>
                    </a:lnTo>
                    <a:lnTo>
                      <a:pt x="54" y="60"/>
                    </a:lnTo>
                    <a:lnTo>
                      <a:pt x="44" y="52"/>
                    </a:lnTo>
                    <a:lnTo>
                      <a:pt x="34" y="44"/>
                    </a:lnTo>
                    <a:lnTo>
                      <a:pt x="30" y="32"/>
                    </a:lnTo>
                    <a:lnTo>
                      <a:pt x="28" y="24"/>
                    </a:lnTo>
                    <a:lnTo>
                      <a:pt x="28" y="16"/>
                    </a:lnTo>
                    <a:lnTo>
                      <a:pt x="38" y="6"/>
                    </a:lnTo>
                    <a:lnTo>
                      <a:pt x="38" y="10"/>
                    </a:lnTo>
                    <a:lnTo>
                      <a:pt x="38" y="12"/>
                    </a:lnTo>
                    <a:lnTo>
                      <a:pt x="38" y="16"/>
                    </a:lnTo>
                    <a:lnTo>
                      <a:pt x="42" y="20"/>
                    </a:lnTo>
                    <a:lnTo>
                      <a:pt x="48" y="24"/>
                    </a:lnTo>
                    <a:lnTo>
                      <a:pt x="52" y="28"/>
                    </a:lnTo>
                    <a:lnTo>
                      <a:pt x="58" y="28"/>
                    </a:lnTo>
                    <a:lnTo>
                      <a:pt x="62" y="28"/>
                    </a:lnTo>
                    <a:lnTo>
                      <a:pt x="66" y="24"/>
                    </a:lnTo>
                    <a:lnTo>
                      <a:pt x="70" y="20"/>
                    </a:lnTo>
                    <a:lnTo>
                      <a:pt x="74" y="20"/>
                    </a:lnTo>
                    <a:lnTo>
                      <a:pt x="86" y="20"/>
                    </a:lnTo>
                    <a:lnTo>
                      <a:pt x="96" y="18"/>
                    </a:lnTo>
                    <a:lnTo>
                      <a:pt x="106" y="16"/>
                    </a:lnTo>
                    <a:lnTo>
                      <a:pt x="118" y="12"/>
                    </a:lnTo>
                    <a:lnTo>
                      <a:pt x="132" y="12"/>
                    </a:lnTo>
                    <a:lnTo>
                      <a:pt x="136" y="12"/>
                    </a:lnTo>
                    <a:lnTo>
                      <a:pt x="140" y="10"/>
                    </a:lnTo>
                    <a:lnTo>
                      <a:pt x="144" y="6"/>
                    </a:lnTo>
                    <a:lnTo>
                      <a:pt x="148" y="2"/>
                    </a:lnTo>
                    <a:lnTo>
                      <a:pt x="152" y="2"/>
                    </a:lnTo>
                    <a:lnTo>
                      <a:pt x="156" y="0"/>
                    </a:lnTo>
                    <a:lnTo>
                      <a:pt x="162" y="2"/>
                    </a:lnTo>
                    <a:lnTo>
                      <a:pt x="168" y="2"/>
                    </a:lnTo>
                    <a:lnTo>
                      <a:pt x="164" y="6"/>
                    </a:lnTo>
                    <a:lnTo>
                      <a:pt x="162" y="14"/>
                    </a:lnTo>
                    <a:lnTo>
                      <a:pt x="162" y="26"/>
                    </a:lnTo>
                    <a:lnTo>
                      <a:pt x="160" y="36"/>
                    </a:lnTo>
                    <a:lnTo>
                      <a:pt x="154" y="50"/>
                    </a:lnTo>
                    <a:lnTo>
                      <a:pt x="144" y="76"/>
                    </a:lnTo>
                    <a:lnTo>
                      <a:pt x="126" y="112"/>
                    </a:lnTo>
                    <a:lnTo>
                      <a:pt x="106" y="142"/>
                    </a:lnTo>
                    <a:lnTo>
                      <a:pt x="96" y="156"/>
                    </a:lnTo>
                    <a:lnTo>
                      <a:pt x="84" y="170"/>
                    </a:lnTo>
                    <a:lnTo>
                      <a:pt x="70" y="182"/>
                    </a:lnTo>
                    <a:lnTo>
                      <a:pt x="56" y="196"/>
                    </a:lnTo>
                    <a:lnTo>
                      <a:pt x="40" y="208"/>
                    </a:lnTo>
                    <a:lnTo>
                      <a:pt x="32" y="218"/>
                    </a:lnTo>
                    <a:lnTo>
                      <a:pt x="10" y="244"/>
                    </a:lnTo>
                    <a:lnTo>
                      <a:pt x="4" y="240"/>
                    </a:lnTo>
                    <a:lnTo>
                      <a:pt x="0" y="236"/>
                    </a:lnTo>
                    <a:lnTo>
                      <a:pt x="0" y="170"/>
                    </a:lnTo>
                    <a:lnTo>
                      <a:pt x="8" y="152"/>
                    </a:lnTo>
                    <a:lnTo>
                      <a:pt x="14" y="148"/>
                    </a:lnTo>
                    <a:lnTo>
                      <a:pt x="18" y="1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7" name="Freeform 87"/>
              <p:cNvSpPr>
                <a:spLocks noChangeAspect="1"/>
              </p:cNvSpPr>
              <p:nvPr/>
            </p:nvSpPr>
            <p:spPr bwMode="gray">
              <a:xfrm>
                <a:off x="2837" y="2096"/>
                <a:ext cx="28" cy="24"/>
              </a:xfrm>
              <a:custGeom>
                <a:avLst/>
                <a:gdLst>
                  <a:gd name="T0" fmla="*/ 28 w 28"/>
                  <a:gd name="T1" fmla="*/ 24 h 24"/>
                  <a:gd name="T2" fmla="*/ 18 w 28"/>
                  <a:gd name="T3" fmla="*/ 24 h 24"/>
                  <a:gd name="T4" fmla="*/ 12 w 28"/>
                  <a:gd name="T5" fmla="*/ 24 h 24"/>
                  <a:gd name="T6" fmla="*/ 0 w 28"/>
                  <a:gd name="T7" fmla="*/ 22 h 24"/>
                  <a:gd name="T8" fmla="*/ 6 w 28"/>
                  <a:gd name="T9" fmla="*/ 2 h 24"/>
                  <a:gd name="T10" fmla="*/ 28 w 28"/>
                  <a:gd name="T11" fmla="*/ 4 h 24"/>
                  <a:gd name="T12" fmla="*/ 28 w 28"/>
                  <a:gd name="T13" fmla="*/ 0 h 24"/>
                  <a:gd name="T14" fmla="*/ 28 w 28"/>
                  <a:gd name="T15" fmla="*/ 24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 h="24">
                    <a:moveTo>
                      <a:pt x="28" y="24"/>
                    </a:moveTo>
                    <a:lnTo>
                      <a:pt x="18" y="24"/>
                    </a:lnTo>
                    <a:lnTo>
                      <a:pt x="12" y="24"/>
                    </a:lnTo>
                    <a:lnTo>
                      <a:pt x="0" y="22"/>
                    </a:lnTo>
                    <a:lnTo>
                      <a:pt x="6" y="2"/>
                    </a:lnTo>
                    <a:lnTo>
                      <a:pt x="28" y="4"/>
                    </a:lnTo>
                    <a:lnTo>
                      <a:pt x="28" y="0"/>
                    </a:lnTo>
                    <a:lnTo>
                      <a:pt x="28"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8" name="Freeform 88"/>
              <p:cNvSpPr>
                <a:spLocks noChangeAspect="1"/>
              </p:cNvSpPr>
              <p:nvPr/>
            </p:nvSpPr>
            <p:spPr bwMode="gray">
              <a:xfrm>
                <a:off x="3366" y="2356"/>
                <a:ext cx="124" cy="250"/>
              </a:xfrm>
              <a:custGeom>
                <a:avLst/>
                <a:gdLst>
                  <a:gd name="T0" fmla="*/ 30 w 124"/>
                  <a:gd name="T1" fmla="*/ 84 h 250"/>
                  <a:gd name="T2" fmla="*/ 38 w 124"/>
                  <a:gd name="T3" fmla="*/ 76 h 250"/>
                  <a:gd name="T4" fmla="*/ 44 w 124"/>
                  <a:gd name="T5" fmla="*/ 68 h 250"/>
                  <a:gd name="T6" fmla="*/ 56 w 124"/>
                  <a:gd name="T7" fmla="*/ 68 h 250"/>
                  <a:gd name="T8" fmla="*/ 64 w 124"/>
                  <a:gd name="T9" fmla="*/ 64 h 250"/>
                  <a:gd name="T10" fmla="*/ 88 w 124"/>
                  <a:gd name="T11" fmla="*/ 32 h 250"/>
                  <a:gd name="T12" fmla="*/ 92 w 124"/>
                  <a:gd name="T13" fmla="*/ 28 h 250"/>
                  <a:gd name="T14" fmla="*/ 100 w 124"/>
                  <a:gd name="T15" fmla="*/ 26 h 250"/>
                  <a:gd name="T16" fmla="*/ 104 w 124"/>
                  <a:gd name="T17" fmla="*/ 12 h 250"/>
                  <a:gd name="T18" fmla="*/ 110 w 124"/>
                  <a:gd name="T19" fmla="*/ 0 h 250"/>
                  <a:gd name="T20" fmla="*/ 112 w 124"/>
                  <a:gd name="T21" fmla="*/ 16 h 250"/>
                  <a:gd name="T22" fmla="*/ 122 w 124"/>
                  <a:gd name="T23" fmla="*/ 52 h 250"/>
                  <a:gd name="T24" fmla="*/ 124 w 124"/>
                  <a:gd name="T25" fmla="*/ 68 h 250"/>
                  <a:gd name="T26" fmla="*/ 120 w 124"/>
                  <a:gd name="T27" fmla="*/ 74 h 250"/>
                  <a:gd name="T28" fmla="*/ 118 w 124"/>
                  <a:gd name="T29" fmla="*/ 70 h 250"/>
                  <a:gd name="T30" fmla="*/ 112 w 124"/>
                  <a:gd name="T31" fmla="*/ 68 h 250"/>
                  <a:gd name="T32" fmla="*/ 110 w 124"/>
                  <a:gd name="T33" fmla="*/ 78 h 250"/>
                  <a:gd name="T34" fmla="*/ 112 w 124"/>
                  <a:gd name="T35" fmla="*/ 86 h 250"/>
                  <a:gd name="T36" fmla="*/ 114 w 124"/>
                  <a:gd name="T37" fmla="*/ 90 h 250"/>
                  <a:gd name="T38" fmla="*/ 106 w 124"/>
                  <a:gd name="T39" fmla="*/ 106 h 250"/>
                  <a:gd name="T40" fmla="*/ 82 w 124"/>
                  <a:gd name="T41" fmla="*/ 162 h 250"/>
                  <a:gd name="T42" fmla="*/ 70 w 124"/>
                  <a:gd name="T43" fmla="*/ 206 h 250"/>
                  <a:gd name="T44" fmla="*/ 64 w 124"/>
                  <a:gd name="T45" fmla="*/ 222 h 250"/>
                  <a:gd name="T46" fmla="*/ 58 w 124"/>
                  <a:gd name="T47" fmla="*/ 240 h 250"/>
                  <a:gd name="T48" fmla="*/ 42 w 124"/>
                  <a:gd name="T49" fmla="*/ 246 h 250"/>
                  <a:gd name="T50" fmla="*/ 28 w 124"/>
                  <a:gd name="T51" fmla="*/ 250 h 250"/>
                  <a:gd name="T52" fmla="*/ 14 w 124"/>
                  <a:gd name="T53" fmla="*/ 244 h 250"/>
                  <a:gd name="T54" fmla="*/ 8 w 124"/>
                  <a:gd name="T55" fmla="*/ 228 h 250"/>
                  <a:gd name="T56" fmla="*/ 0 w 124"/>
                  <a:gd name="T57" fmla="*/ 192 h 250"/>
                  <a:gd name="T58" fmla="*/ 6 w 124"/>
                  <a:gd name="T59" fmla="*/ 174 h 250"/>
                  <a:gd name="T60" fmla="*/ 12 w 124"/>
                  <a:gd name="T61" fmla="*/ 164 h 250"/>
                  <a:gd name="T62" fmla="*/ 24 w 124"/>
                  <a:gd name="T63" fmla="*/ 144 h 250"/>
                  <a:gd name="T64" fmla="*/ 24 w 124"/>
                  <a:gd name="T65" fmla="*/ 128 h 250"/>
                  <a:gd name="T66" fmla="*/ 18 w 124"/>
                  <a:gd name="T67" fmla="*/ 114 h 250"/>
                  <a:gd name="T68" fmla="*/ 26 w 124"/>
                  <a:gd name="T69" fmla="*/ 84 h 2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4" h="250">
                    <a:moveTo>
                      <a:pt x="26" y="84"/>
                    </a:moveTo>
                    <a:lnTo>
                      <a:pt x="30" y="84"/>
                    </a:lnTo>
                    <a:lnTo>
                      <a:pt x="32" y="82"/>
                    </a:lnTo>
                    <a:lnTo>
                      <a:pt x="38" y="76"/>
                    </a:lnTo>
                    <a:lnTo>
                      <a:pt x="40" y="70"/>
                    </a:lnTo>
                    <a:lnTo>
                      <a:pt x="44" y="68"/>
                    </a:lnTo>
                    <a:lnTo>
                      <a:pt x="48" y="68"/>
                    </a:lnTo>
                    <a:lnTo>
                      <a:pt x="56" y="68"/>
                    </a:lnTo>
                    <a:lnTo>
                      <a:pt x="62" y="66"/>
                    </a:lnTo>
                    <a:lnTo>
                      <a:pt x="64" y="64"/>
                    </a:lnTo>
                    <a:lnTo>
                      <a:pt x="74" y="56"/>
                    </a:lnTo>
                    <a:lnTo>
                      <a:pt x="88" y="32"/>
                    </a:lnTo>
                    <a:lnTo>
                      <a:pt x="90" y="30"/>
                    </a:lnTo>
                    <a:lnTo>
                      <a:pt x="92" y="28"/>
                    </a:lnTo>
                    <a:lnTo>
                      <a:pt x="96" y="26"/>
                    </a:lnTo>
                    <a:lnTo>
                      <a:pt x="100" y="26"/>
                    </a:lnTo>
                    <a:lnTo>
                      <a:pt x="104" y="18"/>
                    </a:lnTo>
                    <a:lnTo>
                      <a:pt x="104" y="12"/>
                    </a:lnTo>
                    <a:lnTo>
                      <a:pt x="106" y="6"/>
                    </a:lnTo>
                    <a:lnTo>
                      <a:pt x="110" y="0"/>
                    </a:lnTo>
                    <a:lnTo>
                      <a:pt x="110" y="8"/>
                    </a:lnTo>
                    <a:lnTo>
                      <a:pt x="112" y="16"/>
                    </a:lnTo>
                    <a:lnTo>
                      <a:pt x="118" y="32"/>
                    </a:lnTo>
                    <a:lnTo>
                      <a:pt x="122" y="52"/>
                    </a:lnTo>
                    <a:lnTo>
                      <a:pt x="124" y="58"/>
                    </a:lnTo>
                    <a:lnTo>
                      <a:pt x="124" y="68"/>
                    </a:lnTo>
                    <a:lnTo>
                      <a:pt x="122" y="72"/>
                    </a:lnTo>
                    <a:lnTo>
                      <a:pt x="120" y="74"/>
                    </a:lnTo>
                    <a:lnTo>
                      <a:pt x="118" y="72"/>
                    </a:lnTo>
                    <a:lnTo>
                      <a:pt x="118" y="70"/>
                    </a:lnTo>
                    <a:lnTo>
                      <a:pt x="116" y="64"/>
                    </a:lnTo>
                    <a:lnTo>
                      <a:pt x="112" y="68"/>
                    </a:lnTo>
                    <a:lnTo>
                      <a:pt x="110" y="70"/>
                    </a:lnTo>
                    <a:lnTo>
                      <a:pt x="110" y="78"/>
                    </a:lnTo>
                    <a:lnTo>
                      <a:pt x="110" y="82"/>
                    </a:lnTo>
                    <a:lnTo>
                      <a:pt x="112" y="86"/>
                    </a:lnTo>
                    <a:lnTo>
                      <a:pt x="114" y="86"/>
                    </a:lnTo>
                    <a:lnTo>
                      <a:pt x="114" y="90"/>
                    </a:lnTo>
                    <a:lnTo>
                      <a:pt x="112" y="96"/>
                    </a:lnTo>
                    <a:lnTo>
                      <a:pt x="106" y="106"/>
                    </a:lnTo>
                    <a:lnTo>
                      <a:pt x="98" y="118"/>
                    </a:lnTo>
                    <a:lnTo>
                      <a:pt x="82" y="162"/>
                    </a:lnTo>
                    <a:lnTo>
                      <a:pt x="74" y="182"/>
                    </a:lnTo>
                    <a:lnTo>
                      <a:pt x="70" y="206"/>
                    </a:lnTo>
                    <a:lnTo>
                      <a:pt x="66" y="216"/>
                    </a:lnTo>
                    <a:lnTo>
                      <a:pt x="64" y="222"/>
                    </a:lnTo>
                    <a:lnTo>
                      <a:pt x="60" y="230"/>
                    </a:lnTo>
                    <a:lnTo>
                      <a:pt x="58" y="240"/>
                    </a:lnTo>
                    <a:lnTo>
                      <a:pt x="48" y="242"/>
                    </a:lnTo>
                    <a:lnTo>
                      <a:pt x="42" y="246"/>
                    </a:lnTo>
                    <a:lnTo>
                      <a:pt x="38" y="250"/>
                    </a:lnTo>
                    <a:lnTo>
                      <a:pt x="28" y="250"/>
                    </a:lnTo>
                    <a:lnTo>
                      <a:pt x="20" y="250"/>
                    </a:lnTo>
                    <a:lnTo>
                      <a:pt x="14" y="244"/>
                    </a:lnTo>
                    <a:lnTo>
                      <a:pt x="10" y="238"/>
                    </a:lnTo>
                    <a:lnTo>
                      <a:pt x="8" y="228"/>
                    </a:lnTo>
                    <a:lnTo>
                      <a:pt x="2" y="210"/>
                    </a:lnTo>
                    <a:lnTo>
                      <a:pt x="0" y="192"/>
                    </a:lnTo>
                    <a:lnTo>
                      <a:pt x="2" y="182"/>
                    </a:lnTo>
                    <a:lnTo>
                      <a:pt x="6" y="174"/>
                    </a:lnTo>
                    <a:lnTo>
                      <a:pt x="10" y="168"/>
                    </a:lnTo>
                    <a:lnTo>
                      <a:pt x="12" y="164"/>
                    </a:lnTo>
                    <a:lnTo>
                      <a:pt x="22" y="152"/>
                    </a:lnTo>
                    <a:lnTo>
                      <a:pt x="24" y="144"/>
                    </a:lnTo>
                    <a:lnTo>
                      <a:pt x="26" y="136"/>
                    </a:lnTo>
                    <a:lnTo>
                      <a:pt x="24" y="128"/>
                    </a:lnTo>
                    <a:lnTo>
                      <a:pt x="20" y="120"/>
                    </a:lnTo>
                    <a:lnTo>
                      <a:pt x="18" y="114"/>
                    </a:lnTo>
                    <a:lnTo>
                      <a:pt x="16" y="108"/>
                    </a:lnTo>
                    <a:lnTo>
                      <a:pt x="26" y="8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9" name="Freeform 89"/>
              <p:cNvSpPr>
                <a:spLocks noChangeAspect="1"/>
              </p:cNvSpPr>
              <p:nvPr/>
            </p:nvSpPr>
            <p:spPr bwMode="gray">
              <a:xfrm>
                <a:off x="3066" y="1558"/>
                <a:ext cx="182" cy="182"/>
              </a:xfrm>
              <a:custGeom>
                <a:avLst/>
                <a:gdLst>
                  <a:gd name="T0" fmla="*/ 174 w 182"/>
                  <a:gd name="T1" fmla="*/ 160 h 182"/>
                  <a:gd name="T2" fmla="*/ 162 w 182"/>
                  <a:gd name="T3" fmla="*/ 170 h 182"/>
                  <a:gd name="T4" fmla="*/ 146 w 182"/>
                  <a:gd name="T5" fmla="*/ 182 h 182"/>
                  <a:gd name="T6" fmla="*/ 12 w 182"/>
                  <a:gd name="T7" fmla="*/ 176 h 182"/>
                  <a:gd name="T8" fmla="*/ 8 w 182"/>
                  <a:gd name="T9" fmla="*/ 44 h 182"/>
                  <a:gd name="T10" fmla="*/ 2 w 182"/>
                  <a:gd name="T11" fmla="*/ 38 h 182"/>
                  <a:gd name="T12" fmla="*/ 0 w 182"/>
                  <a:gd name="T13" fmla="*/ 26 h 182"/>
                  <a:gd name="T14" fmla="*/ 4 w 182"/>
                  <a:gd name="T15" fmla="*/ 18 h 182"/>
                  <a:gd name="T16" fmla="*/ 2 w 182"/>
                  <a:gd name="T17" fmla="*/ 12 h 182"/>
                  <a:gd name="T18" fmla="*/ 0 w 182"/>
                  <a:gd name="T19" fmla="*/ 8 h 182"/>
                  <a:gd name="T20" fmla="*/ 6 w 182"/>
                  <a:gd name="T21" fmla="*/ 0 h 182"/>
                  <a:gd name="T22" fmla="*/ 54 w 182"/>
                  <a:gd name="T23" fmla="*/ 12 h 182"/>
                  <a:gd name="T24" fmla="*/ 76 w 182"/>
                  <a:gd name="T25" fmla="*/ 12 h 182"/>
                  <a:gd name="T26" fmla="*/ 92 w 182"/>
                  <a:gd name="T27" fmla="*/ 4 h 182"/>
                  <a:gd name="T28" fmla="*/ 104 w 182"/>
                  <a:gd name="T29" fmla="*/ 2 h 182"/>
                  <a:gd name="T30" fmla="*/ 112 w 182"/>
                  <a:gd name="T31" fmla="*/ 8 h 182"/>
                  <a:gd name="T32" fmla="*/ 124 w 182"/>
                  <a:gd name="T33" fmla="*/ 10 h 182"/>
                  <a:gd name="T34" fmla="*/ 138 w 182"/>
                  <a:gd name="T35" fmla="*/ 8 h 182"/>
                  <a:gd name="T36" fmla="*/ 142 w 182"/>
                  <a:gd name="T37" fmla="*/ 10 h 182"/>
                  <a:gd name="T38" fmla="*/ 152 w 182"/>
                  <a:gd name="T39" fmla="*/ 22 h 182"/>
                  <a:gd name="T40" fmla="*/ 158 w 182"/>
                  <a:gd name="T41" fmla="*/ 42 h 182"/>
                  <a:gd name="T42" fmla="*/ 154 w 182"/>
                  <a:gd name="T43" fmla="*/ 64 h 182"/>
                  <a:gd name="T44" fmla="*/ 152 w 182"/>
                  <a:gd name="T45" fmla="*/ 68 h 182"/>
                  <a:gd name="T46" fmla="*/ 150 w 182"/>
                  <a:gd name="T47" fmla="*/ 66 h 182"/>
                  <a:gd name="T48" fmla="*/ 142 w 182"/>
                  <a:gd name="T49" fmla="*/ 64 h 182"/>
                  <a:gd name="T50" fmla="*/ 128 w 182"/>
                  <a:gd name="T51" fmla="*/ 40 h 182"/>
                  <a:gd name="T52" fmla="*/ 122 w 182"/>
                  <a:gd name="T53" fmla="*/ 38 h 182"/>
                  <a:gd name="T54" fmla="*/ 136 w 182"/>
                  <a:gd name="T55" fmla="*/ 66 h 182"/>
                  <a:gd name="T56" fmla="*/ 162 w 182"/>
                  <a:gd name="T57" fmla="*/ 112 h 182"/>
                  <a:gd name="T58" fmla="*/ 174 w 182"/>
                  <a:gd name="T59" fmla="*/ 126 h 182"/>
                  <a:gd name="T60" fmla="*/ 178 w 182"/>
                  <a:gd name="T61" fmla="*/ 150 h 182"/>
                  <a:gd name="T62" fmla="*/ 180 w 182"/>
                  <a:gd name="T63" fmla="*/ 160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2" h="182">
                    <a:moveTo>
                      <a:pt x="180" y="160"/>
                    </a:moveTo>
                    <a:lnTo>
                      <a:pt x="174" y="160"/>
                    </a:lnTo>
                    <a:lnTo>
                      <a:pt x="172" y="164"/>
                    </a:lnTo>
                    <a:lnTo>
                      <a:pt x="162" y="170"/>
                    </a:lnTo>
                    <a:lnTo>
                      <a:pt x="156" y="176"/>
                    </a:lnTo>
                    <a:lnTo>
                      <a:pt x="146" y="182"/>
                    </a:lnTo>
                    <a:lnTo>
                      <a:pt x="142" y="176"/>
                    </a:lnTo>
                    <a:lnTo>
                      <a:pt x="12" y="176"/>
                    </a:lnTo>
                    <a:lnTo>
                      <a:pt x="8" y="50"/>
                    </a:lnTo>
                    <a:lnTo>
                      <a:pt x="8" y="44"/>
                    </a:lnTo>
                    <a:lnTo>
                      <a:pt x="4" y="40"/>
                    </a:lnTo>
                    <a:lnTo>
                      <a:pt x="2" y="38"/>
                    </a:lnTo>
                    <a:lnTo>
                      <a:pt x="0" y="30"/>
                    </a:lnTo>
                    <a:lnTo>
                      <a:pt x="0" y="26"/>
                    </a:lnTo>
                    <a:lnTo>
                      <a:pt x="2" y="22"/>
                    </a:lnTo>
                    <a:lnTo>
                      <a:pt x="4" y="18"/>
                    </a:lnTo>
                    <a:lnTo>
                      <a:pt x="6" y="14"/>
                    </a:lnTo>
                    <a:lnTo>
                      <a:pt x="2" y="12"/>
                    </a:lnTo>
                    <a:lnTo>
                      <a:pt x="0" y="10"/>
                    </a:lnTo>
                    <a:lnTo>
                      <a:pt x="0" y="8"/>
                    </a:lnTo>
                    <a:lnTo>
                      <a:pt x="2" y="4"/>
                    </a:lnTo>
                    <a:lnTo>
                      <a:pt x="6" y="0"/>
                    </a:lnTo>
                    <a:lnTo>
                      <a:pt x="36" y="8"/>
                    </a:lnTo>
                    <a:lnTo>
                      <a:pt x="54" y="12"/>
                    </a:lnTo>
                    <a:lnTo>
                      <a:pt x="68" y="14"/>
                    </a:lnTo>
                    <a:lnTo>
                      <a:pt x="76" y="12"/>
                    </a:lnTo>
                    <a:lnTo>
                      <a:pt x="84" y="8"/>
                    </a:lnTo>
                    <a:lnTo>
                      <a:pt x="92" y="4"/>
                    </a:lnTo>
                    <a:lnTo>
                      <a:pt x="100" y="2"/>
                    </a:lnTo>
                    <a:lnTo>
                      <a:pt x="104" y="2"/>
                    </a:lnTo>
                    <a:lnTo>
                      <a:pt x="108" y="6"/>
                    </a:lnTo>
                    <a:lnTo>
                      <a:pt x="112" y="8"/>
                    </a:lnTo>
                    <a:lnTo>
                      <a:pt x="118" y="10"/>
                    </a:lnTo>
                    <a:lnTo>
                      <a:pt x="124" y="10"/>
                    </a:lnTo>
                    <a:lnTo>
                      <a:pt x="132" y="8"/>
                    </a:lnTo>
                    <a:lnTo>
                      <a:pt x="138" y="8"/>
                    </a:lnTo>
                    <a:lnTo>
                      <a:pt x="140" y="8"/>
                    </a:lnTo>
                    <a:lnTo>
                      <a:pt x="142" y="10"/>
                    </a:lnTo>
                    <a:lnTo>
                      <a:pt x="146" y="14"/>
                    </a:lnTo>
                    <a:lnTo>
                      <a:pt x="152" y="22"/>
                    </a:lnTo>
                    <a:lnTo>
                      <a:pt x="156" y="32"/>
                    </a:lnTo>
                    <a:lnTo>
                      <a:pt x="158" y="42"/>
                    </a:lnTo>
                    <a:lnTo>
                      <a:pt x="154" y="56"/>
                    </a:lnTo>
                    <a:lnTo>
                      <a:pt x="154" y="64"/>
                    </a:lnTo>
                    <a:lnTo>
                      <a:pt x="158" y="66"/>
                    </a:lnTo>
                    <a:lnTo>
                      <a:pt x="152" y="68"/>
                    </a:lnTo>
                    <a:lnTo>
                      <a:pt x="152" y="66"/>
                    </a:lnTo>
                    <a:lnTo>
                      <a:pt x="150" y="66"/>
                    </a:lnTo>
                    <a:lnTo>
                      <a:pt x="146" y="66"/>
                    </a:lnTo>
                    <a:lnTo>
                      <a:pt x="142" y="64"/>
                    </a:lnTo>
                    <a:lnTo>
                      <a:pt x="134" y="52"/>
                    </a:lnTo>
                    <a:lnTo>
                      <a:pt x="128" y="40"/>
                    </a:lnTo>
                    <a:lnTo>
                      <a:pt x="120" y="32"/>
                    </a:lnTo>
                    <a:lnTo>
                      <a:pt x="122" y="38"/>
                    </a:lnTo>
                    <a:lnTo>
                      <a:pt x="124" y="46"/>
                    </a:lnTo>
                    <a:lnTo>
                      <a:pt x="136" y="66"/>
                    </a:lnTo>
                    <a:lnTo>
                      <a:pt x="156" y="102"/>
                    </a:lnTo>
                    <a:lnTo>
                      <a:pt x="162" y="112"/>
                    </a:lnTo>
                    <a:lnTo>
                      <a:pt x="168" y="120"/>
                    </a:lnTo>
                    <a:lnTo>
                      <a:pt x="174" y="126"/>
                    </a:lnTo>
                    <a:lnTo>
                      <a:pt x="176" y="138"/>
                    </a:lnTo>
                    <a:lnTo>
                      <a:pt x="178" y="150"/>
                    </a:lnTo>
                    <a:lnTo>
                      <a:pt x="182" y="160"/>
                    </a:lnTo>
                    <a:lnTo>
                      <a:pt x="180" y="1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0" name="Freeform 90"/>
              <p:cNvSpPr>
                <a:spLocks noChangeAspect="1"/>
              </p:cNvSpPr>
              <p:nvPr/>
            </p:nvSpPr>
            <p:spPr bwMode="gray">
              <a:xfrm>
                <a:off x="2831" y="1528"/>
                <a:ext cx="247" cy="252"/>
              </a:xfrm>
              <a:custGeom>
                <a:avLst/>
                <a:gdLst>
                  <a:gd name="T0" fmla="*/ 243 w 247"/>
                  <a:gd name="T1" fmla="*/ 80 h 252"/>
                  <a:gd name="T2" fmla="*/ 239 w 247"/>
                  <a:gd name="T3" fmla="*/ 70 h 252"/>
                  <a:gd name="T4" fmla="*/ 235 w 247"/>
                  <a:gd name="T5" fmla="*/ 60 h 252"/>
                  <a:gd name="T6" fmla="*/ 237 w 247"/>
                  <a:gd name="T7" fmla="*/ 52 h 252"/>
                  <a:gd name="T8" fmla="*/ 241 w 247"/>
                  <a:gd name="T9" fmla="*/ 44 h 252"/>
                  <a:gd name="T10" fmla="*/ 235 w 247"/>
                  <a:gd name="T11" fmla="*/ 40 h 252"/>
                  <a:gd name="T12" fmla="*/ 237 w 247"/>
                  <a:gd name="T13" fmla="*/ 34 h 252"/>
                  <a:gd name="T14" fmla="*/ 215 w 247"/>
                  <a:gd name="T15" fmla="*/ 20 h 252"/>
                  <a:gd name="T16" fmla="*/ 203 w 247"/>
                  <a:gd name="T17" fmla="*/ 12 h 252"/>
                  <a:gd name="T18" fmla="*/ 193 w 247"/>
                  <a:gd name="T19" fmla="*/ 4 h 252"/>
                  <a:gd name="T20" fmla="*/ 181 w 247"/>
                  <a:gd name="T21" fmla="*/ 6 h 252"/>
                  <a:gd name="T22" fmla="*/ 163 w 247"/>
                  <a:gd name="T23" fmla="*/ 20 h 252"/>
                  <a:gd name="T24" fmla="*/ 161 w 247"/>
                  <a:gd name="T25" fmla="*/ 28 h 252"/>
                  <a:gd name="T26" fmla="*/ 163 w 247"/>
                  <a:gd name="T27" fmla="*/ 38 h 252"/>
                  <a:gd name="T28" fmla="*/ 163 w 247"/>
                  <a:gd name="T29" fmla="*/ 44 h 252"/>
                  <a:gd name="T30" fmla="*/ 157 w 247"/>
                  <a:gd name="T31" fmla="*/ 52 h 252"/>
                  <a:gd name="T32" fmla="*/ 145 w 247"/>
                  <a:gd name="T33" fmla="*/ 54 h 252"/>
                  <a:gd name="T34" fmla="*/ 133 w 247"/>
                  <a:gd name="T35" fmla="*/ 46 h 252"/>
                  <a:gd name="T36" fmla="*/ 115 w 247"/>
                  <a:gd name="T37" fmla="*/ 38 h 252"/>
                  <a:gd name="T38" fmla="*/ 107 w 247"/>
                  <a:gd name="T39" fmla="*/ 36 h 252"/>
                  <a:gd name="T40" fmla="*/ 99 w 247"/>
                  <a:gd name="T41" fmla="*/ 34 h 252"/>
                  <a:gd name="T42" fmla="*/ 89 w 247"/>
                  <a:gd name="T43" fmla="*/ 24 h 252"/>
                  <a:gd name="T44" fmla="*/ 81 w 247"/>
                  <a:gd name="T45" fmla="*/ 16 h 252"/>
                  <a:gd name="T46" fmla="*/ 53 w 247"/>
                  <a:gd name="T47" fmla="*/ 10 h 252"/>
                  <a:gd name="T48" fmla="*/ 30 w 247"/>
                  <a:gd name="T49" fmla="*/ 0 h 252"/>
                  <a:gd name="T50" fmla="*/ 26 w 247"/>
                  <a:gd name="T51" fmla="*/ 10 h 252"/>
                  <a:gd name="T52" fmla="*/ 26 w 247"/>
                  <a:gd name="T53" fmla="*/ 18 h 252"/>
                  <a:gd name="T54" fmla="*/ 12 w 247"/>
                  <a:gd name="T55" fmla="*/ 30 h 252"/>
                  <a:gd name="T56" fmla="*/ 8 w 247"/>
                  <a:gd name="T57" fmla="*/ 40 h 252"/>
                  <a:gd name="T58" fmla="*/ 4 w 247"/>
                  <a:gd name="T59" fmla="*/ 52 h 252"/>
                  <a:gd name="T60" fmla="*/ 0 w 247"/>
                  <a:gd name="T61" fmla="*/ 62 h 252"/>
                  <a:gd name="T62" fmla="*/ 2 w 247"/>
                  <a:gd name="T63" fmla="*/ 74 h 252"/>
                  <a:gd name="T64" fmla="*/ 4 w 247"/>
                  <a:gd name="T65" fmla="*/ 88 h 252"/>
                  <a:gd name="T66" fmla="*/ 2 w 247"/>
                  <a:gd name="T67" fmla="*/ 124 h 252"/>
                  <a:gd name="T68" fmla="*/ 2 w 247"/>
                  <a:gd name="T69" fmla="*/ 136 h 252"/>
                  <a:gd name="T70" fmla="*/ 10 w 247"/>
                  <a:gd name="T71" fmla="*/ 152 h 252"/>
                  <a:gd name="T72" fmla="*/ 18 w 247"/>
                  <a:gd name="T73" fmla="*/ 162 h 252"/>
                  <a:gd name="T74" fmla="*/ 32 w 247"/>
                  <a:gd name="T75" fmla="*/ 168 h 252"/>
                  <a:gd name="T76" fmla="*/ 40 w 247"/>
                  <a:gd name="T77" fmla="*/ 182 h 252"/>
                  <a:gd name="T78" fmla="*/ 46 w 247"/>
                  <a:gd name="T79" fmla="*/ 182 h 252"/>
                  <a:gd name="T80" fmla="*/ 61 w 247"/>
                  <a:gd name="T81" fmla="*/ 184 h 252"/>
                  <a:gd name="T82" fmla="*/ 71 w 247"/>
                  <a:gd name="T83" fmla="*/ 190 h 252"/>
                  <a:gd name="T84" fmla="*/ 105 w 247"/>
                  <a:gd name="T85" fmla="*/ 182 h 252"/>
                  <a:gd name="T86" fmla="*/ 235 w 247"/>
                  <a:gd name="T87" fmla="*/ 244 h 252"/>
                  <a:gd name="T88" fmla="*/ 247 w 247"/>
                  <a:gd name="T89" fmla="*/ 206 h 25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47" h="252">
                    <a:moveTo>
                      <a:pt x="247" y="206"/>
                    </a:moveTo>
                    <a:lnTo>
                      <a:pt x="243" y="80"/>
                    </a:lnTo>
                    <a:lnTo>
                      <a:pt x="243" y="74"/>
                    </a:lnTo>
                    <a:lnTo>
                      <a:pt x="239" y="70"/>
                    </a:lnTo>
                    <a:lnTo>
                      <a:pt x="237" y="68"/>
                    </a:lnTo>
                    <a:lnTo>
                      <a:pt x="235" y="60"/>
                    </a:lnTo>
                    <a:lnTo>
                      <a:pt x="235" y="56"/>
                    </a:lnTo>
                    <a:lnTo>
                      <a:pt x="237" y="52"/>
                    </a:lnTo>
                    <a:lnTo>
                      <a:pt x="239" y="48"/>
                    </a:lnTo>
                    <a:lnTo>
                      <a:pt x="241" y="44"/>
                    </a:lnTo>
                    <a:lnTo>
                      <a:pt x="237" y="42"/>
                    </a:lnTo>
                    <a:lnTo>
                      <a:pt x="235" y="40"/>
                    </a:lnTo>
                    <a:lnTo>
                      <a:pt x="235" y="38"/>
                    </a:lnTo>
                    <a:lnTo>
                      <a:pt x="237" y="34"/>
                    </a:lnTo>
                    <a:lnTo>
                      <a:pt x="241" y="30"/>
                    </a:lnTo>
                    <a:lnTo>
                      <a:pt x="215" y="20"/>
                    </a:lnTo>
                    <a:lnTo>
                      <a:pt x="209" y="16"/>
                    </a:lnTo>
                    <a:lnTo>
                      <a:pt x="203" y="12"/>
                    </a:lnTo>
                    <a:lnTo>
                      <a:pt x="197" y="6"/>
                    </a:lnTo>
                    <a:lnTo>
                      <a:pt x="193" y="4"/>
                    </a:lnTo>
                    <a:lnTo>
                      <a:pt x="189" y="4"/>
                    </a:lnTo>
                    <a:lnTo>
                      <a:pt x="181" y="6"/>
                    </a:lnTo>
                    <a:lnTo>
                      <a:pt x="171" y="12"/>
                    </a:lnTo>
                    <a:lnTo>
                      <a:pt x="163" y="20"/>
                    </a:lnTo>
                    <a:lnTo>
                      <a:pt x="163" y="24"/>
                    </a:lnTo>
                    <a:lnTo>
                      <a:pt x="161" y="28"/>
                    </a:lnTo>
                    <a:lnTo>
                      <a:pt x="163" y="36"/>
                    </a:lnTo>
                    <a:lnTo>
                      <a:pt x="163" y="38"/>
                    </a:lnTo>
                    <a:lnTo>
                      <a:pt x="165" y="40"/>
                    </a:lnTo>
                    <a:lnTo>
                      <a:pt x="163" y="44"/>
                    </a:lnTo>
                    <a:lnTo>
                      <a:pt x="161" y="48"/>
                    </a:lnTo>
                    <a:lnTo>
                      <a:pt x="157" y="52"/>
                    </a:lnTo>
                    <a:lnTo>
                      <a:pt x="149" y="54"/>
                    </a:lnTo>
                    <a:lnTo>
                      <a:pt x="145" y="54"/>
                    </a:lnTo>
                    <a:lnTo>
                      <a:pt x="139" y="52"/>
                    </a:lnTo>
                    <a:lnTo>
                      <a:pt x="133" y="46"/>
                    </a:lnTo>
                    <a:lnTo>
                      <a:pt x="125" y="40"/>
                    </a:lnTo>
                    <a:lnTo>
                      <a:pt x="115" y="38"/>
                    </a:lnTo>
                    <a:lnTo>
                      <a:pt x="111" y="36"/>
                    </a:lnTo>
                    <a:lnTo>
                      <a:pt x="107" y="36"/>
                    </a:lnTo>
                    <a:lnTo>
                      <a:pt x="103" y="36"/>
                    </a:lnTo>
                    <a:lnTo>
                      <a:pt x="99" y="34"/>
                    </a:lnTo>
                    <a:lnTo>
                      <a:pt x="93" y="30"/>
                    </a:lnTo>
                    <a:lnTo>
                      <a:pt x="89" y="24"/>
                    </a:lnTo>
                    <a:lnTo>
                      <a:pt x="85" y="18"/>
                    </a:lnTo>
                    <a:lnTo>
                      <a:pt x="81" y="16"/>
                    </a:lnTo>
                    <a:lnTo>
                      <a:pt x="77" y="14"/>
                    </a:lnTo>
                    <a:lnTo>
                      <a:pt x="53" y="10"/>
                    </a:lnTo>
                    <a:lnTo>
                      <a:pt x="42" y="6"/>
                    </a:lnTo>
                    <a:lnTo>
                      <a:pt x="30" y="0"/>
                    </a:lnTo>
                    <a:lnTo>
                      <a:pt x="26" y="4"/>
                    </a:lnTo>
                    <a:lnTo>
                      <a:pt x="26" y="10"/>
                    </a:lnTo>
                    <a:lnTo>
                      <a:pt x="26" y="12"/>
                    </a:lnTo>
                    <a:lnTo>
                      <a:pt x="26" y="18"/>
                    </a:lnTo>
                    <a:lnTo>
                      <a:pt x="18" y="24"/>
                    </a:lnTo>
                    <a:lnTo>
                      <a:pt x="12" y="30"/>
                    </a:lnTo>
                    <a:lnTo>
                      <a:pt x="8" y="36"/>
                    </a:lnTo>
                    <a:lnTo>
                      <a:pt x="8" y="40"/>
                    </a:lnTo>
                    <a:lnTo>
                      <a:pt x="10" y="40"/>
                    </a:lnTo>
                    <a:lnTo>
                      <a:pt x="4" y="52"/>
                    </a:lnTo>
                    <a:lnTo>
                      <a:pt x="0" y="56"/>
                    </a:lnTo>
                    <a:lnTo>
                      <a:pt x="0" y="62"/>
                    </a:lnTo>
                    <a:lnTo>
                      <a:pt x="0" y="68"/>
                    </a:lnTo>
                    <a:lnTo>
                      <a:pt x="2" y="74"/>
                    </a:lnTo>
                    <a:lnTo>
                      <a:pt x="4" y="80"/>
                    </a:lnTo>
                    <a:lnTo>
                      <a:pt x="4" y="88"/>
                    </a:lnTo>
                    <a:lnTo>
                      <a:pt x="6" y="120"/>
                    </a:lnTo>
                    <a:lnTo>
                      <a:pt x="2" y="124"/>
                    </a:lnTo>
                    <a:lnTo>
                      <a:pt x="0" y="132"/>
                    </a:lnTo>
                    <a:lnTo>
                      <a:pt x="2" y="136"/>
                    </a:lnTo>
                    <a:lnTo>
                      <a:pt x="4" y="140"/>
                    </a:lnTo>
                    <a:lnTo>
                      <a:pt x="10" y="152"/>
                    </a:lnTo>
                    <a:lnTo>
                      <a:pt x="12" y="158"/>
                    </a:lnTo>
                    <a:lnTo>
                      <a:pt x="18" y="162"/>
                    </a:lnTo>
                    <a:lnTo>
                      <a:pt x="28" y="166"/>
                    </a:lnTo>
                    <a:lnTo>
                      <a:pt x="32" y="168"/>
                    </a:lnTo>
                    <a:lnTo>
                      <a:pt x="36" y="174"/>
                    </a:lnTo>
                    <a:lnTo>
                      <a:pt x="40" y="182"/>
                    </a:lnTo>
                    <a:lnTo>
                      <a:pt x="42" y="182"/>
                    </a:lnTo>
                    <a:lnTo>
                      <a:pt x="46" y="182"/>
                    </a:lnTo>
                    <a:lnTo>
                      <a:pt x="55" y="182"/>
                    </a:lnTo>
                    <a:lnTo>
                      <a:pt x="61" y="184"/>
                    </a:lnTo>
                    <a:lnTo>
                      <a:pt x="67" y="186"/>
                    </a:lnTo>
                    <a:lnTo>
                      <a:pt x="71" y="190"/>
                    </a:lnTo>
                    <a:lnTo>
                      <a:pt x="75" y="196"/>
                    </a:lnTo>
                    <a:lnTo>
                      <a:pt x="105" y="182"/>
                    </a:lnTo>
                    <a:lnTo>
                      <a:pt x="231" y="252"/>
                    </a:lnTo>
                    <a:lnTo>
                      <a:pt x="235" y="244"/>
                    </a:lnTo>
                    <a:lnTo>
                      <a:pt x="247" y="244"/>
                    </a:lnTo>
                    <a:lnTo>
                      <a:pt x="247" y="20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1" name="Freeform 91"/>
              <p:cNvSpPr>
                <a:spLocks noChangeAspect="1"/>
              </p:cNvSpPr>
              <p:nvPr/>
            </p:nvSpPr>
            <p:spPr bwMode="gray">
              <a:xfrm>
                <a:off x="2799" y="1456"/>
                <a:ext cx="62" cy="134"/>
              </a:xfrm>
              <a:custGeom>
                <a:avLst/>
                <a:gdLst>
                  <a:gd name="T0" fmla="*/ 30 w 62"/>
                  <a:gd name="T1" fmla="*/ 128 h 134"/>
                  <a:gd name="T2" fmla="*/ 30 w 62"/>
                  <a:gd name="T3" fmla="*/ 130 h 134"/>
                  <a:gd name="T4" fmla="*/ 26 w 62"/>
                  <a:gd name="T5" fmla="*/ 104 h 134"/>
                  <a:gd name="T6" fmla="*/ 22 w 62"/>
                  <a:gd name="T7" fmla="*/ 98 h 134"/>
                  <a:gd name="T8" fmla="*/ 18 w 62"/>
                  <a:gd name="T9" fmla="*/ 92 h 134"/>
                  <a:gd name="T10" fmla="*/ 14 w 62"/>
                  <a:gd name="T11" fmla="*/ 86 h 134"/>
                  <a:gd name="T12" fmla="*/ 10 w 62"/>
                  <a:gd name="T13" fmla="*/ 82 h 134"/>
                  <a:gd name="T14" fmla="*/ 8 w 62"/>
                  <a:gd name="T15" fmla="*/ 78 h 134"/>
                  <a:gd name="T16" fmla="*/ 4 w 62"/>
                  <a:gd name="T17" fmla="*/ 74 h 134"/>
                  <a:gd name="T18" fmla="*/ 0 w 62"/>
                  <a:gd name="T19" fmla="*/ 68 h 134"/>
                  <a:gd name="T20" fmla="*/ 0 w 62"/>
                  <a:gd name="T21" fmla="*/ 62 h 134"/>
                  <a:gd name="T22" fmla="*/ 0 w 62"/>
                  <a:gd name="T23" fmla="*/ 58 h 134"/>
                  <a:gd name="T24" fmla="*/ 2 w 62"/>
                  <a:gd name="T25" fmla="*/ 56 h 134"/>
                  <a:gd name="T26" fmla="*/ 6 w 62"/>
                  <a:gd name="T27" fmla="*/ 54 h 134"/>
                  <a:gd name="T28" fmla="*/ 8 w 62"/>
                  <a:gd name="T29" fmla="*/ 50 h 134"/>
                  <a:gd name="T30" fmla="*/ 10 w 62"/>
                  <a:gd name="T31" fmla="*/ 42 h 134"/>
                  <a:gd name="T32" fmla="*/ 10 w 62"/>
                  <a:gd name="T33" fmla="*/ 36 h 134"/>
                  <a:gd name="T34" fmla="*/ 10 w 62"/>
                  <a:gd name="T35" fmla="*/ 24 h 134"/>
                  <a:gd name="T36" fmla="*/ 12 w 62"/>
                  <a:gd name="T37" fmla="*/ 14 h 134"/>
                  <a:gd name="T38" fmla="*/ 14 w 62"/>
                  <a:gd name="T39" fmla="*/ 4 h 134"/>
                  <a:gd name="T40" fmla="*/ 14 w 62"/>
                  <a:gd name="T41" fmla="*/ 2 h 134"/>
                  <a:gd name="T42" fmla="*/ 20 w 62"/>
                  <a:gd name="T43" fmla="*/ 0 h 134"/>
                  <a:gd name="T44" fmla="*/ 30 w 62"/>
                  <a:gd name="T45" fmla="*/ 0 h 134"/>
                  <a:gd name="T46" fmla="*/ 34 w 62"/>
                  <a:gd name="T47" fmla="*/ 0 h 134"/>
                  <a:gd name="T48" fmla="*/ 38 w 62"/>
                  <a:gd name="T49" fmla="*/ 2 h 134"/>
                  <a:gd name="T50" fmla="*/ 42 w 62"/>
                  <a:gd name="T51" fmla="*/ 2 h 134"/>
                  <a:gd name="T52" fmla="*/ 48 w 62"/>
                  <a:gd name="T53" fmla="*/ 4 h 134"/>
                  <a:gd name="T54" fmla="*/ 46 w 62"/>
                  <a:gd name="T55" fmla="*/ 8 h 134"/>
                  <a:gd name="T56" fmla="*/ 44 w 62"/>
                  <a:gd name="T57" fmla="*/ 12 h 134"/>
                  <a:gd name="T58" fmla="*/ 44 w 62"/>
                  <a:gd name="T59" fmla="*/ 16 h 134"/>
                  <a:gd name="T60" fmla="*/ 42 w 62"/>
                  <a:gd name="T61" fmla="*/ 20 h 134"/>
                  <a:gd name="T62" fmla="*/ 44 w 62"/>
                  <a:gd name="T63" fmla="*/ 24 h 134"/>
                  <a:gd name="T64" fmla="*/ 46 w 62"/>
                  <a:gd name="T65" fmla="*/ 28 h 134"/>
                  <a:gd name="T66" fmla="*/ 50 w 62"/>
                  <a:gd name="T67" fmla="*/ 30 h 134"/>
                  <a:gd name="T68" fmla="*/ 52 w 62"/>
                  <a:gd name="T69" fmla="*/ 32 h 134"/>
                  <a:gd name="T70" fmla="*/ 50 w 62"/>
                  <a:gd name="T71" fmla="*/ 42 h 134"/>
                  <a:gd name="T72" fmla="*/ 46 w 62"/>
                  <a:gd name="T73" fmla="*/ 46 h 134"/>
                  <a:gd name="T74" fmla="*/ 42 w 62"/>
                  <a:gd name="T75" fmla="*/ 52 h 134"/>
                  <a:gd name="T76" fmla="*/ 40 w 62"/>
                  <a:gd name="T77" fmla="*/ 58 h 134"/>
                  <a:gd name="T78" fmla="*/ 42 w 62"/>
                  <a:gd name="T79" fmla="*/ 60 h 134"/>
                  <a:gd name="T80" fmla="*/ 46 w 62"/>
                  <a:gd name="T81" fmla="*/ 64 h 134"/>
                  <a:gd name="T82" fmla="*/ 54 w 62"/>
                  <a:gd name="T83" fmla="*/ 66 h 134"/>
                  <a:gd name="T84" fmla="*/ 62 w 62"/>
                  <a:gd name="T85" fmla="*/ 72 h 134"/>
                  <a:gd name="T86" fmla="*/ 58 w 62"/>
                  <a:gd name="T87" fmla="*/ 76 h 134"/>
                  <a:gd name="T88" fmla="*/ 58 w 62"/>
                  <a:gd name="T89" fmla="*/ 82 h 134"/>
                  <a:gd name="T90" fmla="*/ 58 w 62"/>
                  <a:gd name="T91" fmla="*/ 84 h 134"/>
                  <a:gd name="T92" fmla="*/ 58 w 62"/>
                  <a:gd name="T93" fmla="*/ 90 h 134"/>
                  <a:gd name="T94" fmla="*/ 50 w 62"/>
                  <a:gd name="T95" fmla="*/ 96 h 134"/>
                  <a:gd name="T96" fmla="*/ 44 w 62"/>
                  <a:gd name="T97" fmla="*/ 102 h 134"/>
                  <a:gd name="T98" fmla="*/ 40 w 62"/>
                  <a:gd name="T99" fmla="*/ 108 h 134"/>
                  <a:gd name="T100" fmla="*/ 40 w 62"/>
                  <a:gd name="T101" fmla="*/ 112 h 134"/>
                  <a:gd name="T102" fmla="*/ 42 w 62"/>
                  <a:gd name="T103" fmla="*/ 112 h 134"/>
                  <a:gd name="T104" fmla="*/ 36 w 62"/>
                  <a:gd name="T105" fmla="*/ 124 h 134"/>
                  <a:gd name="T106" fmla="*/ 32 w 62"/>
                  <a:gd name="T107" fmla="*/ 128 h 134"/>
                  <a:gd name="T108" fmla="*/ 32 w 62"/>
                  <a:gd name="T109" fmla="*/ 134 h 134"/>
                  <a:gd name="T110" fmla="*/ 30 w 62"/>
                  <a:gd name="T111" fmla="*/ 128 h 1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2" h="134">
                    <a:moveTo>
                      <a:pt x="30" y="128"/>
                    </a:moveTo>
                    <a:lnTo>
                      <a:pt x="30" y="130"/>
                    </a:lnTo>
                    <a:lnTo>
                      <a:pt x="26" y="104"/>
                    </a:lnTo>
                    <a:lnTo>
                      <a:pt x="22" y="98"/>
                    </a:lnTo>
                    <a:lnTo>
                      <a:pt x="18" y="92"/>
                    </a:lnTo>
                    <a:lnTo>
                      <a:pt x="14" y="86"/>
                    </a:lnTo>
                    <a:lnTo>
                      <a:pt x="10" y="82"/>
                    </a:lnTo>
                    <a:lnTo>
                      <a:pt x="8" y="78"/>
                    </a:lnTo>
                    <a:lnTo>
                      <a:pt x="4" y="74"/>
                    </a:lnTo>
                    <a:lnTo>
                      <a:pt x="0" y="68"/>
                    </a:lnTo>
                    <a:lnTo>
                      <a:pt x="0" y="62"/>
                    </a:lnTo>
                    <a:lnTo>
                      <a:pt x="0" y="58"/>
                    </a:lnTo>
                    <a:lnTo>
                      <a:pt x="2" y="56"/>
                    </a:lnTo>
                    <a:lnTo>
                      <a:pt x="6" y="54"/>
                    </a:lnTo>
                    <a:lnTo>
                      <a:pt x="8" y="50"/>
                    </a:lnTo>
                    <a:lnTo>
                      <a:pt x="10" y="42"/>
                    </a:lnTo>
                    <a:lnTo>
                      <a:pt x="10" y="36"/>
                    </a:lnTo>
                    <a:lnTo>
                      <a:pt x="10" y="24"/>
                    </a:lnTo>
                    <a:lnTo>
                      <a:pt x="12" y="14"/>
                    </a:lnTo>
                    <a:lnTo>
                      <a:pt x="14" y="4"/>
                    </a:lnTo>
                    <a:lnTo>
                      <a:pt x="14" y="2"/>
                    </a:lnTo>
                    <a:lnTo>
                      <a:pt x="20" y="0"/>
                    </a:lnTo>
                    <a:lnTo>
                      <a:pt x="30" y="0"/>
                    </a:lnTo>
                    <a:lnTo>
                      <a:pt x="34" y="0"/>
                    </a:lnTo>
                    <a:lnTo>
                      <a:pt x="38" y="2"/>
                    </a:lnTo>
                    <a:lnTo>
                      <a:pt x="42" y="2"/>
                    </a:lnTo>
                    <a:lnTo>
                      <a:pt x="48" y="4"/>
                    </a:lnTo>
                    <a:lnTo>
                      <a:pt x="46" y="8"/>
                    </a:lnTo>
                    <a:lnTo>
                      <a:pt x="44" y="12"/>
                    </a:lnTo>
                    <a:lnTo>
                      <a:pt x="44" y="16"/>
                    </a:lnTo>
                    <a:lnTo>
                      <a:pt x="42" y="20"/>
                    </a:lnTo>
                    <a:lnTo>
                      <a:pt x="44" y="24"/>
                    </a:lnTo>
                    <a:lnTo>
                      <a:pt x="46" y="28"/>
                    </a:lnTo>
                    <a:lnTo>
                      <a:pt x="50" y="30"/>
                    </a:lnTo>
                    <a:lnTo>
                      <a:pt x="52" y="32"/>
                    </a:lnTo>
                    <a:lnTo>
                      <a:pt x="50" y="42"/>
                    </a:lnTo>
                    <a:lnTo>
                      <a:pt x="46" y="46"/>
                    </a:lnTo>
                    <a:lnTo>
                      <a:pt x="42" y="52"/>
                    </a:lnTo>
                    <a:lnTo>
                      <a:pt x="40" y="58"/>
                    </a:lnTo>
                    <a:lnTo>
                      <a:pt x="42" y="60"/>
                    </a:lnTo>
                    <a:lnTo>
                      <a:pt x="46" y="64"/>
                    </a:lnTo>
                    <a:lnTo>
                      <a:pt x="54" y="66"/>
                    </a:lnTo>
                    <a:lnTo>
                      <a:pt x="62" y="72"/>
                    </a:lnTo>
                    <a:lnTo>
                      <a:pt x="58" y="76"/>
                    </a:lnTo>
                    <a:lnTo>
                      <a:pt x="58" y="82"/>
                    </a:lnTo>
                    <a:lnTo>
                      <a:pt x="58" y="84"/>
                    </a:lnTo>
                    <a:lnTo>
                      <a:pt x="58" y="90"/>
                    </a:lnTo>
                    <a:lnTo>
                      <a:pt x="50" y="96"/>
                    </a:lnTo>
                    <a:lnTo>
                      <a:pt x="44" y="102"/>
                    </a:lnTo>
                    <a:lnTo>
                      <a:pt x="40" y="108"/>
                    </a:lnTo>
                    <a:lnTo>
                      <a:pt x="40" y="112"/>
                    </a:lnTo>
                    <a:lnTo>
                      <a:pt x="42" y="112"/>
                    </a:lnTo>
                    <a:lnTo>
                      <a:pt x="36" y="124"/>
                    </a:lnTo>
                    <a:lnTo>
                      <a:pt x="32" y="128"/>
                    </a:lnTo>
                    <a:lnTo>
                      <a:pt x="32" y="134"/>
                    </a:lnTo>
                    <a:lnTo>
                      <a:pt x="30"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2" name="Freeform 92"/>
              <p:cNvSpPr>
                <a:spLocks noChangeAspect="1"/>
              </p:cNvSpPr>
              <p:nvPr/>
            </p:nvSpPr>
            <p:spPr bwMode="gray">
              <a:xfrm>
                <a:off x="2553" y="1458"/>
                <a:ext cx="318" cy="332"/>
              </a:xfrm>
              <a:custGeom>
                <a:avLst/>
                <a:gdLst>
                  <a:gd name="T0" fmla="*/ 110 w 318"/>
                  <a:gd name="T1" fmla="*/ 34 h 332"/>
                  <a:gd name="T2" fmla="*/ 124 w 318"/>
                  <a:gd name="T3" fmla="*/ 26 h 332"/>
                  <a:gd name="T4" fmla="*/ 146 w 318"/>
                  <a:gd name="T5" fmla="*/ 14 h 332"/>
                  <a:gd name="T6" fmla="*/ 186 w 318"/>
                  <a:gd name="T7" fmla="*/ 4 h 332"/>
                  <a:gd name="T8" fmla="*/ 202 w 318"/>
                  <a:gd name="T9" fmla="*/ 4 h 332"/>
                  <a:gd name="T10" fmla="*/ 210 w 318"/>
                  <a:gd name="T11" fmla="*/ 8 h 332"/>
                  <a:gd name="T12" fmla="*/ 220 w 318"/>
                  <a:gd name="T13" fmla="*/ 6 h 332"/>
                  <a:gd name="T14" fmla="*/ 224 w 318"/>
                  <a:gd name="T15" fmla="*/ 2 h 332"/>
                  <a:gd name="T16" fmla="*/ 248 w 318"/>
                  <a:gd name="T17" fmla="*/ 0 h 332"/>
                  <a:gd name="T18" fmla="*/ 258 w 318"/>
                  <a:gd name="T19" fmla="*/ 10 h 332"/>
                  <a:gd name="T20" fmla="*/ 256 w 318"/>
                  <a:gd name="T21" fmla="*/ 34 h 332"/>
                  <a:gd name="T22" fmla="*/ 254 w 318"/>
                  <a:gd name="T23" fmla="*/ 48 h 332"/>
                  <a:gd name="T24" fmla="*/ 248 w 318"/>
                  <a:gd name="T25" fmla="*/ 54 h 332"/>
                  <a:gd name="T26" fmla="*/ 246 w 318"/>
                  <a:gd name="T27" fmla="*/ 60 h 332"/>
                  <a:gd name="T28" fmla="*/ 250 w 318"/>
                  <a:gd name="T29" fmla="*/ 72 h 332"/>
                  <a:gd name="T30" fmla="*/ 256 w 318"/>
                  <a:gd name="T31" fmla="*/ 80 h 332"/>
                  <a:gd name="T32" fmla="*/ 264 w 318"/>
                  <a:gd name="T33" fmla="*/ 90 h 332"/>
                  <a:gd name="T34" fmla="*/ 272 w 318"/>
                  <a:gd name="T35" fmla="*/ 102 h 332"/>
                  <a:gd name="T36" fmla="*/ 276 w 318"/>
                  <a:gd name="T37" fmla="*/ 126 h 332"/>
                  <a:gd name="T38" fmla="*/ 278 w 318"/>
                  <a:gd name="T39" fmla="*/ 138 h 332"/>
                  <a:gd name="T40" fmla="*/ 282 w 318"/>
                  <a:gd name="T41" fmla="*/ 150 h 332"/>
                  <a:gd name="T42" fmla="*/ 284 w 318"/>
                  <a:gd name="T43" fmla="*/ 190 h 332"/>
                  <a:gd name="T44" fmla="*/ 278 w 318"/>
                  <a:gd name="T45" fmla="*/ 202 h 332"/>
                  <a:gd name="T46" fmla="*/ 282 w 318"/>
                  <a:gd name="T47" fmla="*/ 210 h 332"/>
                  <a:gd name="T48" fmla="*/ 290 w 318"/>
                  <a:gd name="T49" fmla="*/ 228 h 332"/>
                  <a:gd name="T50" fmla="*/ 306 w 318"/>
                  <a:gd name="T51" fmla="*/ 236 h 332"/>
                  <a:gd name="T52" fmla="*/ 314 w 318"/>
                  <a:gd name="T53" fmla="*/ 244 h 332"/>
                  <a:gd name="T54" fmla="*/ 248 w 318"/>
                  <a:gd name="T55" fmla="*/ 300 h 332"/>
                  <a:gd name="T56" fmla="*/ 182 w 318"/>
                  <a:gd name="T57" fmla="*/ 332 h 332"/>
                  <a:gd name="T58" fmla="*/ 170 w 318"/>
                  <a:gd name="T59" fmla="*/ 314 h 332"/>
                  <a:gd name="T60" fmla="*/ 152 w 318"/>
                  <a:gd name="T61" fmla="*/ 302 h 332"/>
                  <a:gd name="T62" fmla="*/ 148 w 318"/>
                  <a:gd name="T63" fmla="*/ 294 h 332"/>
                  <a:gd name="T64" fmla="*/ 0 w 318"/>
                  <a:gd name="T65" fmla="*/ 160 h 332"/>
                  <a:gd name="T66" fmla="*/ 18 w 318"/>
                  <a:gd name="T67" fmla="*/ 144 h 332"/>
                  <a:gd name="T68" fmla="*/ 48 w 318"/>
                  <a:gd name="T69" fmla="*/ 132 h 332"/>
                  <a:gd name="T70" fmla="*/ 56 w 318"/>
                  <a:gd name="T71" fmla="*/ 124 h 332"/>
                  <a:gd name="T72" fmla="*/ 66 w 318"/>
                  <a:gd name="T73" fmla="*/ 116 h 332"/>
                  <a:gd name="T74" fmla="*/ 72 w 318"/>
                  <a:gd name="T75" fmla="*/ 112 h 332"/>
                  <a:gd name="T76" fmla="*/ 72 w 318"/>
                  <a:gd name="T77" fmla="*/ 102 h 332"/>
                  <a:gd name="T78" fmla="*/ 84 w 318"/>
                  <a:gd name="T79" fmla="*/ 96 h 332"/>
                  <a:gd name="T80" fmla="*/ 96 w 318"/>
                  <a:gd name="T81" fmla="*/ 92 h 332"/>
                  <a:gd name="T82" fmla="*/ 110 w 318"/>
                  <a:gd name="T83" fmla="*/ 92 h 332"/>
                  <a:gd name="T84" fmla="*/ 112 w 318"/>
                  <a:gd name="T85" fmla="*/ 86 h 332"/>
                  <a:gd name="T86" fmla="*/ 96 w 318"/>
                  <a:gd name="T87" fmla="*/ 36 h 3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8" h="332">
                    <a:moveTo>
                      <a:pt x="98" y="36"/>
                    </a:moveTo>
                    <a:lnTo>
                      <a:pt x="110" y="34"/>
                    </a:lnTo>
                    <a:lnTo>
                      <a:pt x="116" y="30"/>
                    </a:lnTo>
                    <a:lnTo>
                      <a:pt x="124" y="26"/>
                    </a:lnTo>
                    <a:lnTo>
                      <a:pt x="132" y="20"/>
                    </a:lnTo>
                    <a:lnTo>
                      <a:pt x="146" y="14"/>
                    </a:lnTo>
                    <a:lnTo>
                      <a:pt x="166" y="8"/>
                    </a:lnTo>
                    <a:lnTo>
                      <a:pt x="186" y="4"/>
                    </a:lnTo>
                    <a:lnTo>
                      <a:pt x="198" y="4"/>
                    </a:lnTo>
                    <a:lnTo>
                      <a:pt x="202" y="4"/>
                    </a:lnTo>
                    <a:lnTo>
                      <a:pt x="206" y="6"/>
                    </a:lnTo>
                    <a:lnTo>
                      <a:pt x="210" y="8"/>
                    </a:lnTo>
                    <a:lnTo>
                      <a:pt x="214" y="8"/>
                    </a:lnTo>
                    <a:lnTo>
                      <a:pt x="220" y="6"/>
                    </a:lnTo>
                    <a:lnTo>
                      <a:pt x="222" y="4"/>
                    </a:lnTo>
                    <a:lnTo>
                      <a:pt x="224" y="2"/>
                    </a:lnTo>
                    <a:lnTo>
                      <a:pt x="230" y="0"/>
                    </a:lnTo>
                    <a:lnTo>
                      <a:pt x="248" y="0"/>
                    </a:lnTo>
                    <a:lnTo>
                      <a:pt x="260" y="0"/>
                    </a:lnTo>
                    <a:lnTo>
                      <a:pt x="258" y="10"/>
                    </a:lnTo>
                    <a:lnTo>
                      <a:pt x="256" y="22"/>
                    </a:lnTo>
                    <a:lnTo>
                      <a:pt x="256" y="34"/>
                    </a:lnTo>
                    <a:lnTo>
                      <a:pt x="256" y="40"/>
                    </a:lnTo>
                    <a:lnTo>
                      <a:pt x="254" y="48"/>
                    </a:lnTo>
                    <a:lnTo>
                      <a:pt x="252" y="52"/>
                    </a:lnTo>
                    <a:lnTo>
                      <a:pt x="248" y="54"/>
                    </a:lnTo>
                    <a:lnTo>
                      <a:pt x="246" y="56"/>
                    </a:lnTo>
                    <a:lnTo>
                      <a:pt x="246" y="60"/>
                    </a:lnTo>
                    <a:lnTo>
                      <a:pt x="246" y="66"/>
                    </a:lnTo>
                    <a:lnTo>
                      <a:pt x="250" y="72"/>
                    </a:lnTo>
                    <a:lnTo>
                      <a:pt x="254" y="76"/>
                    </a:lnTo>
                    <a:lnTo>
                      <a:pt x="256" y="80"/>
                    </a:lnTo>
                    <a:lnTo>
                      <a:pt x="260" y="84"/>
                    </a:lnTo>
                    <a:lnTo>
                      <a:pt x="264" y="90"/>
                    </a:lnTo>
                    <a:lnTo>
                      <a:pt x="268" y="96"/>
                    </a:lnTo>
                    <a:lnTo>
                      <a:pt x="272" y="102"/>
                    </a:lnTo>
                    <a:lnTo>
                      <a:pt x="276" y="128"/>
                    </a:lnTo>
                    <a:lnTo>
                      <a:pt x="276" y="126"/>
                    </a:lnTo>
                    <a:lnTo>
                      <a:pt x="278" y="132"/>
                    </a:lnTo>
                    <a:lnTo>
                      <a:pt x="278" y="138"/>
                    </a:lnTo>
                    <a:lnTo>
                      <a:pt x="280" y="144"/>
                    </a:lnTo>
                    <a:lnTo>
                      <a:pt x="282" y="150"/>
                    </a:lnTo>
                    <a:lnTo>
                      <a:pt x="282" y="158"/>
                    </a:lnTo>
                    <a:lnTo>
                      <a:pt x="284" y="190"/>
                    </a:lnTo>
                    <a:lnTo>
                      <a:pt x="280" y="194"/>
                    </a:lnTo>
                    <a:lnTo>
                      <a:pt x="278" y="202"/>
                    </a:lnTo>
                    <a:lnTo>
                      <a:pt x="280" y="206"/>
                    </a:lnTo>
                    <a:lnTo>
                      <a:pt x="282" y="210"/>
                    </a:lnTo>
                    <a:lnTo>
                      <a:pt x="288" y="222"/>
                    </a:lnTo>
                    <a:lnTo>
                      <a:pt x="290" y="228"/>
                    </a:lnTo>
                    <a:lnTo>
                      <a:pt x="296" y="232"/>
                    </a:lnTo>
                    <a:lnTo>
                      <a:pt x="306" y="236"/>
                    </a:lnTo>
                    <a:lnTo>
                      <a:pt x="310" y="238"/>
                    </a:lnTo>
                    <a:lnTo>
                      <a:pt x="314" y="244"/>
                    </a:lnTo>
                    <a:lnTo>
                      <a:pt x="318" y="252"/>
                    </a:lnTo>
                    <a:lnTo>
                      <a:pt x="248" y="300"/>
                    </a:lnTo>
                    <a:lnTo>
                      <a:pt x="220" y="328"/>
                    </a:lnTo>
                    <a:lnTo>
                      <a:pt x="182" y="332"/>
                    </a:lnTo>
                    <a:lnTo>
                      <a:pt x="182" y="318"/>
                    </a:lnTo>
                    <a:lnTo>
                      <a:pt x="170" y="314"/>
                    </a:lnTo>
                    <a:lnTo>
                      <a:pt x="160" y="310"/>
                    </a:lnTo>
                    <a:lnTo>
                      <a:pt x="152" y="302"/>
                    </a:lnTo>
                    <a:lnTo>
                      <a:pt x="148" y="298"/>
                    </a:lnTo>
                    <a:lnTo>
                      <a:pt x="148" y="294"/>
                    </a:lnTo>
                    <a:lnTo>
                      <a:pt x="0" y="182"/>
                    </a:lnTo>
                    <a:lnTo>
                      <a:pt x="0" y="160"/>
                    </a:lnTo>
                    <a:lnTo>
                      <a:pt x="8" y="148"/>
                    </a:lnTo>
                    <a:lnTo>
                      <a:pt x="18" y="144"/>
                    </a:lnTo>
                    <a:lnTo>
                      <a:pt x="32" y="138"/>
                    </a:lnTo>
                    <a:lnTo>
                      <a:pt x="48" y="132"/>
                    </a:lnTo>
                    <a:lnTo>
                      <a:pt x="54" y="128"/>
                    </a:lnTo>
                    <a:lnTo>
                      <a:pt x="56" y="124"/>
                    </a:lnTo>
                    <a:lnTo>
                      <a:pt x="60" y="118"/>
                    </a:lnTo>
                    <a:lnTo>
                      <a:pt x="66" y="116"/>
                    </a:lnTo>
                    <a:lnTo>
                      <a:pt x="70" y="114"/>
                    </a:lnTo>
                    <a:lnTo>
                      <a:pt x="72" y="112"/>
                    </a:lnTo>
                    <a:lnTo>
                      <a:pt x="72" y="110"/>
                    </a:lnTo>
                    <a:lnTo>
                      <a:pt x="72" y="102"/>
                    </a:lnTo>
                    <a:lnTo>
                      <a:pt x="80" y="100"/>
                    </a:lnTo>
                    <a:lnTo>
                      <a:pt x="84" y="96"/>
                    </a:lnTo>
                    <a:lnTo>
                      <a:pt x="90" y="92"/>
                    </a:lnTo>
                    <a:lnTo>
                      <a:pt x="96" y="92"/>
                    </a:lnTo>
                    <a:lnTo>
                      <a:pt x="106" y="92"/>
                    </a:lnTo>
                    <a:lnTo>
                      <a:pt x="110" y="92"/>
                    </a:lnTo>
                    <a:lnTo>
                      <a:pt x="112" y="90"/>
                    </a:lnTo>
                    <a:lnTo>
                      <a:pt x="112" y="86"/>
                    </a:lnTo>
                    <a:lnTo>
                      <a:pt x="104" y="60"/>
                    </a:lnTo>
                    <a:lnTo>
                      <a:pt x="96" y="36"/>
                    </a:lnTo>
                    <a:lnTo>
                      <a:pt x="98"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3" name="Freeform 93"/>
              <p:cNvSpPr>
                <a:spLocks noChangeAspect="1"/>
              </p:cNvSpPr>
              <p:nvPr/>
            </p:nvSpPr>
            <p:spPr bwMode="gray">
              <a:xfrm>
                <a:off x="2485" y="1482"/>
                <a:ext cx="180" cy="154"/>
              </a:xfrm>
              <a:custGeom>
                <a:avLst/>
                <a:gdLst>
                  <a:gd name="T0" fmla="*/ 68 w 180"/>
                  <a:gd name="T1" fmla="*/ 152 h 154"/>
                  <a:gd name="T2" fmla="*/ 68 w 180"/>
                  <a:gd name="T3" fmla="*/ 136 h 154"/>
                  <a:gd name="T4" fmla="*/ 76 w 180"/>
                  <a:gd name="T5" fmla="*/ 124 h 154"/>
                  <a:gd name="T6" fmla="*/ 86 w 180"/>
                  <a:gd name="T7" fmla="*/ 120 h 154"/>
                  <a:gd name="T8" fmla="*/ 100 w 180"/>
                  <a:gd name="T9" fmla="*/ 114 h 154"/>
                  <a:gd name="T10" fmla="*/ 116 w 180"/>
                  <a:gd name="T11" fmla="*/ 108 h 154"/>
                  <a:gd name="T12" fmla="*/ 122 w 180"/>
                  <a:gd name="T13" fmla="*/ 104 h 154"/>
                  <a:gd name="T14" fmla="*/ 124 w 180"/>
                  <a:gd name="T15" fmla="*/ 100 h 154"/>
                  <a:gd name="T16" fmla="*/ 128 w 180"/>
                  <a:gd name="T17" fmla="*/ 94 h 154"/>
                  <a:gd name="T18" fmla="*/ 134 w 180"/>
                  <a:gd name="T19" fmla="*/ 92 h 154"/>
                  <a:gd name="T20" fmla="*/ 138 w 180"/>
                  <a:gd name="T21" fmla="*/ 90 h 154"/>
                  <a:gd name="T22" fmla="*/ 140 w 180"/>
                  <a:gd name="T23" fmla="*/ 88 h 154"/>
                  <a:gd name="T24" fmla="*/ 140 w 180"/>
                  <a:gd name="T25" fmla="*/ 86 h 154"/>
                  <a:gd name="T26" fmla="*/ 140 w 180"/>
                  <a:gd name="T27" fmla="*/ 78 h 154"/>
                  <a:gd name="T28" fmla="*/ 148 w 180"/>
                  <a:gd name="T29" fmla="*/ 76 h 154"/>
                  <a:gd name="T30" fmla="*/ 152 w 180"/>
                  <a:gd name="T31" fmla="*/ 72 h 154"/>
                  <a:gd name="T32" fmla="*/ 158 w 180"/>
                  <a:gd name="T33" fmla="*/ 68 h 154"/>
                  <a:gd name="T34" fmla="*/ 164 w 180"/>
                  <a:gd name="T35" fmla="*/ 68 h 154"/>
                  <a:gd name="T36" fmla="*/ 174 w 180"/>
                  <a:gd name="T37" fmla="*/ 68 h 154"/>
                  <a:gd name="T38" fmla="*/ 178 w 180"/>
                  <a:gd name="T39" fmla="*/ 68 h 154"/>
                  <a:gd name="T40" fmla="*/ 180 w 180"/>
                  <a:gd name="T41" fmla="*/ 66 h 154"/>
                  <a:gd name="T42" fmla="*/ 180 w 180"/>
                  <a:gd name="T43" fmla="*/ 62 h 154"/>
                  <a:gd name="T44" fmla="*/ 172 w 180"/>
                  <a:gd name="T45" fmla="*/ 36 h 154"/>
                  <a:gd name="T46" fmla="*/ 164 w 180"/>
                  <a:gd name="T47" fmla="*/ 12 h 154"/>
                  <a:gd name="T48" fmla="*/ 166 w 180"/>
                  <a:gd name="T49" fmla="*/ 12 h 154"/>
                  <a:gd name="T50" fmla="*/ 148 w 180"/>
                  <a:gd name="T51" fmla="*/ 14 h 154"/>
                  <a:gd name="T52" fmla="*/ 136 w 180"/>
                  <a:gd name="T53" fmla="*/ 12 h 154"/>
                  <a:gd name="T54" fmla="*/ 126 w 180"/>
                  <a:gd name="T55" fmla="*/ 10 h 154"/>
                  <a:gd name="T56" fmla="*/ 124 w 180"/>
                  <a:gd name="T57" fmla="*/ 8 h 154"/>
                  <a:gd name="T58" fmla="*/ 124 w 180"/>
                  <a:gd name="T59" fmla="*/ 4 h 154"/>
                  <a:gd name="T60" fmla="*/ 122 w 180"/>
                  <a:gd name="T61" fmla="*/ 2 h 154"/>
                  <a:gd name="T62" fmla="*/ 118 w 180"/>
                  <a:gd name="T63" fmla="*/ 0 h 154"/>
                  <a:gd name="T64" fmla="*/ 114 w 180"/>
                  <a:gd name="T65" fmla="*/ 2 h 154"/>
                  <a:gd name="T66" fmla="*/ 110 w 180"/>
                  <a:gd name="T67" fmla="*/ 4 h 154"/>
                  <a:gd name="T68" fmla="*/ 106 w 180"/>
                  <a:gd name="T69" fmla="*/ 14 h 154"/>
                  <a:gd name="T70" fmla="*/ 102 w 180"/>
                  <a:gd name="T71" fmla="*/ 26 h 154"/>
                  <a:gd name="T72" fmla="*/ 98 w 180"/>
                  <a:gd name="T73" fmla="*/ 32 h 154"/>
                  <a:gd name="T74" fmla="*/ 92 w 180"/>
                  <a:gd name="T75" fmla="*/ 40 h 154"/>
                  <a:gd name="T76" fmla="*/ 82 w 180"/>
                  <a:gd name="T77" fmla="*/ 44 h 154"/>
                  <a:gd name="T78" fmla="*/ 74 w 180"/>
                  <a:gd name="T79" fmla="*/ 52 h 154"/>
                  <a:gd name="T80" fmla="*/ 66 w 180"/>
                  <a:gd name="T81" fmla="*/ 58 h 154"/>
                  <a:gd name="T82" fmla="*/ 62 w 180"/>
                  <a:gd name="T83" fmla="*/ 64 h 154"/>
                  <a:gd name="T84" fmla="*/ 60 w 180"/>
                  <a:gd name="T85" fmla="*/ 70 h 154"/>
                  <a:gd name="T86" fmla="*/ 60 w 180"/>
                  <a:gd name="T87" fmla="*/ 82 h 154"/>
                  <a:gd name="T88" fmla="*/ 58 w 180"/>
                  <a:gd name="T89" fmla="*/ 94 h 154"/>
                  <a:gd name="T90" fmla="*/ 54 w 180"/>
                  <a:gd name="T91" fmla="*/ 108 h 154"/>
                  <a:gd name="T92" fmla="*/ 50 w 180"/>
                  <a:gd name="T93" fmla="*/ 114 h 154"/>
                  <a:gd name="T94" fmla="*/ 44 w 180"/>
                  <a:gd name="T95" fmla="*/ 118 h 154"/>
                  <a:gd name="T96" fmla="*/ 32 w 180"/>
                  <a:gd name="T97" fmla="*/ 130 h 154"/>
                  <a:gd name="T98" fmla="*/ 24 w 180"/>
                  <a:gd name="T99" fmla="*/ 136 h 154"/>
                  <a:gd name="T100" fmla="*/ 18 w 180"/>
                  <a:gd name="T101" fmla="*/ 140 h 154"/>
                  <a:gd name="T102" fmla="*/ 12 w 180"/>
                  <a:gd name="T103" fmla="*/ 142 h 154"/>
                  <a:gd name="T104" fmla="*/ 4 w 180"/>
                  <a:gd name="T105" fmla="*/ 146 h 154"/>
                  <a:gd name="T106" fmla="*/ 0 w 180"/>
                  <a:gd name="T107" fmla="*/ 154 h 154"/>
                  <a:gd name="T108" fmla="*/ 68 w 180"/>
                  <a:gd name="T109" fmla="*/ 152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80" h="154">
                    <a:moveTo>
                      <a:pt x="68" y="152"/>
                    </a:moveTo>
                    <a:lnTo>
                      <a:pt x="68" y="136"/>
                    </a:lnTo>
                    <a:lnTo>
                      <a:pt x="76" y="124"/>
                    </a:lnTo>
                    <a:lnTo>
                      <a:pt x="86" y="120"/>
                    </a:lnTo>
                    <a:lnTo>
                      <a:pt x="100" y="114"/>
                    </a:lnTo>
                    <a:lnTo>
                      <a:pt x="116" y="108"/>
                    </a:lnTo>
                    <a:lnTo>
                      <a:pt x="122" y="104"/>
                    </a:lnTo>
                    <a:lnTo>
                      <a:pt x="124" y="100"/>
                    </a:lnTo>
                    <a:lnTo>
                      <a:pt x="128" y="94"/>
                    </a:lnTo>
                    <a:lnTo>
                      <a:pt x="134" y="92"/>
                    </a:lnTo>
                    <a:lnTo>
                      <a:pt x="138" y="90"/>
                    </a:lnTo>
                    <a:lnTo>
                      <a:pt x="140" y="88"/>
                    </a:lnTo>
                    <a:lnTo>
                      <a:pt x="140" y="86"/>
                    </a:lnTo>
                    <a:lnTo>
                      <a:pt x="140" y="78"/>
                    </a:lnTo>
                    <a:lnTo>
                      <a:pt x="148" y="76"/>
                    </a:lnTo>
                    <a:lnTo>
                      <a:pt x="152" y="72"/>
                    </a:lnTo>
                    <a:lnTo>
                      <a:pt x="158" y="68"/>
                    </a:lnTo>
                    <a:lnTo>
                      <a:pt x="164" y="68"/>
                    </a:lnTo>
                    <a:lnTo>
                      <a:pt x="174" y="68"/>
                    </a:lnTo>
                    <a:lnTo>
                      <a:pt x="178" y="68"/>
                    </a:lnTo>
                    <a:lnTo>
                      <a:pt x="180" y="66"/>
                    </a:lnTo>
                    <a:lnTo>
                      <a:pt x="180" y="62"/>
                    </a:lnTo>
                    <a:lnTo>
                      <a:pt x="172" y="36"/>
                    </a:lnTo>
                    <a:lnTo>
                      <a:pt x="164" y="12"/>
                    </a:lnTo>
                    <a:lnTo>
                      <a:pt x="166" y="12"/>
                    </a:lnTo>
                    <a:lnTo>
                      <a:pt x="148" y="14"/>
                    </a:lnTo>
                    <a:lnTo>
                      <a:pt x="136" y="12"/>
                    </a:lnTo>
                    <a:lnTo>
                      <a:pt x="126" y="10"/>
                    </a:lnTo>
                    <a:lnTo>
                      <a:pt x="124" y="8"/>
                    </a:lnTo>
                    <a:lnTo>
                      <a:pt x="124" y="4"/>
                    </a:lnTo>
                    <a:lnTo>
                      <a:pt x="122" y="2"/>
                    </a:lnTo>
                    <a:lnTo>
                      <a:pt x="118" y="0"/>
                    </a:lnTo>
                    <a:lnTo>
                      <a:pt x="114" y="2"/>
                    </a:lnTo>
                    <a:lnTo>
                      <a:pt x="110" y="4"/>
                    </a:lnTo>
                    <a:lnTo>
                      <a:pt x="106" y="14"/>
                    </a:lnTo>
                    <a:lnTo>
                      <a:pt x="102" y="26"/>
                    </a:lnTo>
                    <a:lnTo>
                      <a:pt x="98" y="32"/>
                    </a:lnTo>
                    <a:lnTo>
                      <a:pt x="92" y="40"/>
                    </a:lnTo>
                    <a:lnTo>
                      <a:pt x="82" y="44"/>
                    </a:lnTo>
                    <a:lnTo>
                      <a:pt x="74" y="52"/>
                    </a:lnTo>
                    <a:lnTo>
                      <a:pt x="66" y="58"/>
                    </a:lnTo>
                    <a:lnTo>
                      <a:pt x="62" y="64"/>
                    </a:lnTo>
                    <a:lnTo>
                      <a:pt x="60" y="70"/>
                    </a:lnTo>
                    <a:lnTo>
                      <a:pt x="60" y="82"/>
                    </a:lnTo>
                    <a:lnTo>
                      <a:pt x="58" y="94"/>
                    </a:lnTo>
                    <a:lnTo>
                      <a:pt x="54" y="108"/>
                    </a:lnTo>
                    <a:lnTo>
                      <a:pt x="50" y="114"/>
                    </a:lnTo>
                    <a:lnTo>
                      <a:pt x="44" y="118"/>
                    </a:lnTo>
                    <a:lnTo>
                      <a:pt x="32" y="130"/>
                    </a:lnTo>
                    <a:lnTo>
                      <a:pt x="24" y="136"/>
                    </a:lnTo>
                    <a:lnTo>
                      <a:pt x="18" y="140"/>
                    </a:lnTo>
                    <a:lnTo>
                      <a:pt x="12" y="142"/>
                    </a:lnTo>
                    <a:lnTo>
                      <a:pt x="4" y="146"/>
                    </a:lnTo>
                    <a:lnTo>
                      <a:pt x="0" y="154"/>
                    </a:lnTo>
                    <a:lnTo>
                      <a:pt x="68" y="1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4" name="Freeform 94"/>
              <p:cNvSpPr>
                <a:spLocks noChangeAspect="1"/>
              </p:cNvSpPr>
              <p:nvPr/>
            </p:nvSpPr>
            <p:spPr bwMode="gray">
              <a:xfrm>
                <a:off x="2425" y="1634"/>
                <a:ext cx="126" cy="116"/>
              </a:xfrm>
              <a:custGeom>
                <a:avLst/>
                <a:gdLst>
                  <a:gd name="T0" fmla="*/ 126 w 126"/>
                  <a:gd name="T1" fmla="*/ 0 h 116"/>
                  <a:gd name="T2" fmla="*/ 126 w 126"/>
                  <a:gd name="T3" fmla="*/ 32 h 116"/>
                  <a:gd name="T4" fmla="*/ 76 w 126"/>
                  <a:gd name="T5" fmla="*/ 32 h 116"/>
                  <a:gd name="T6" fmla="*/ 76 w 126"/>
                  <a:gd name="T7" fmla="*/ 78 h 116"/>
                  <a:gd name="T8" fmla="*/ 66 w 126"/>
                  <a:gd name="T9" fmla="*/ 82 h 116"/>
                  <a:gd name="T10" fmla="*/ 58 w 126"/>
                  <a:gd name="T11" fmla="*/ 90 h 116"/>
                  <a:gd name="T12" fmla="*/ 56 w 126"/>
                  <a:gd name="T13" fmla="*/ 116 h 116"/>
                  <a:gd name="T14" fmla="*/ 0 w 126"/>
                  <a:gd name="T15" fmla="*/ 116 h 116"/>
                  <a:gd name="T16" fmla="*/ 0 w 126"/>
                  <a:gd name="T17" fmla="*/ 108 h 116"/>
                  <a:gd name="T18" fmla="*/ 2 w 126"/>
                  <a:gd name="T19" fmla="*/ 100 h 116"/>
                  <a:gd name="T20" fmla="*/ 10 w 126"/>
                  <a:gd name="T21" fmla="*/ 88 h 116"/>
                  <a:gd name="T22" fmla="*/ 20 w 126"/>
                  <a:gd name="T23" fmla="*/ 74 h 116"/>
                  <a:gd name="T24" fmla="*/ 24 w 126"/>
                  <a:gd name="T25" fmla="*/ 66 h 116"/>
                  <a:gd name="T26" fmla="*/ 38 w 126"/>
                  <a:gd name="T27" fmla="*/ 42 h 116"/>
                  <a:gd name="T28" fmla="*/ 50 w 126"/>
                  <a:gd name="T29" fmla="*/ 20 h 116"/>
                  <a:gd name="T30" fmla="*/ 56 w 126"/>
                  <a:gd name="T31" fmla="*/ 12 h 116"/>
                  <a:gd name="T32" fmla="*/ 60 w 126"/>
                  <a:gd name="T33" fmla="*/ 2 h 116"/>
                  <a:gd name="T34" fmla="*/ 126 w 126"/>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6" h="116">
                    <a:moveTo>
                      <a:pt x="126" y="0"/>
                    </a:moveTo>
                    <a:lnTo>
                      <a:pt x="126" y="32"/>
                    </a:lnTo>
                    <a:lnTo>
                      <a:pt x="76" y="32"/>
                    </a:lnTo>
                    <a:lnTo>
                      <a:pt x="76" y="78"/>
                    </a:lnTo>
                    <a:lnTo>
                      <a:pt x="66" y="82"/>
                    </a:lnTo>
                    <a:lnTo>
                      <a:pt x="58" y="90"/>
                    </a:lnTo>
                    <a:lnTo>
                      <a:pt x="56" y="116"/>
                    </a:lnTo>
                    <a:lnTo>
                      <a:pt x="0" y="116"/>
                    </a:lnTo>
                    <a:lnTo>
                      <a:pt x="0" y="108"/>
                    </a:lnTo>
                    <a:lnTo>
                      <a:pt x="2" y="100"/>
                    </a:lnTo>
                    <a:lnTo>
                      <a:pt x="10" y="88"/>
                    </a:lnTo>
                    <a:lnTo>
                      <a:pt x="20" y="74"/>
                    </a:lnTo>
                    <a:lnTo>
                      <a:pt x="24" y="66"/>
                    </a:lnTo>
                    <a:lnTo>
                      <a:pt x="38" y="42"/>
                    </a:lnTo>
                    <a:lnTo>
                      <a:pt x="50" y="20"/>
                    </a:lnTo>
                    <a:lnTo>
                      <a:pt x="56" y="12"/>
                    </a:lnTo>
                    <a:lnTo>
                      <a:pt x="60" y="2"/>
                    </a:lnTo>
                    <a:lnTo>
                      <a:pt x="1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5" name="Freeform 95"/>
              <p:cNvSpPr>
                <a:spLocks noChangeAspect="1"/>
              </p:cNvSpPr>
              <p:nvPr/>
            </p:nvSpPr>
            <p:spPr bwMode="gray">
              <a:xfrm>
                <a:off x="2425" y="1634"/>
                <a:ext cx="186" cy="238"/>
              </a:xfrm>
              <a:custGeom>
                <a:avLst/>
                <a:gdLst>
                  <a:gd name="T0" fmla="*/ 128 w 186"/>
                  <a:gd name="T1" fmla="*/ 0 h 238"/>
                  <a:gd name="T2" fmla="*/ 126 w 186"/>
                  <a:gd name="T3" fmla="*/ 0 h 238"/>
                  <a:gd name="T4" fmla="*/ 126 w 186"/>
                  <a:gd name="T5" fmla="*/ 32 h 238"/>
                  <a:gd name="T6" fmla="*/ 76 w 186"/>
                  <a:gd name="T7" fmla="*/ 32 h 238"/>
                  <a:gd name="T8" fmla="*/ 76 w 186"/>
                  <a:gd name="T9" fmla="*/ 78 h 238"/>
                  <a:gd name="T10" fmla="*/ 66 w 186"/>
                  <a:gd name="T11" fmla="*/ 82 h 238"/>
                  <a:gd name="T12" fmla="*/ 58 w 186"/>
                  <a:gd name="T13" fmla="*/ 90 h 238"/>
                  <a:gd name="T14" fmla="*/ 56 w 186"/>
                  <a:gd name="T15" fmla="*/ 116 h 238"/>
                  <a:gd name="T16" fmla="*/ 0 w 186"/>
                  <a:gd name="T17" fmla="*/ 116 h 238"/>
                  <a:gd name="T18" fmla="*/ 2 w 186"/>
                  <a:gd name="T19" fmla="*/ 124 h 238"/>
                  <a:gd name="T20" fmla="*/ 6 w 186"/>
                  <a:gd name="T21" fmla="*/ 128 h 238"/>
                  <a:gd name="T22" fmla="*/ 10 w 186"/>
                  <a:gd name="T23" fmla="*/ 134 h 238"/>
                  <a:gd name="T24" fmla="*/ 12 w 186"/>
                  <a:gd name="T25" fmla="*/ 138 h 238"/>
                  <a:gd name="T26" fmla="*/ 10 w 186"/>
                  <a:gd name="T27" fmla="*/ 142 h 238"/>
                  <a:gd name="T28" fmla="*/ 8 w 186"/>
                  <a:gd name="T29" fmla="*/ 146 h 238"/>
                  <a:gd name="T30" fmla="*/ 6 w 186"/>
                  <a:gd name="T31" fmla="*/ 150 h 238"/>
                  <a:gd name="T32" fmla="*/ 6 w 186"/>
                  <a:gd name="T33" fmla="*/ 152 h 238"/>
                  <a:gd name="T34" fmla="*/ 6 w 186"/>
                  <a:gd name="T35" fmla="*/ 156 h 238"/>
                  <a:gd name="T36" fmla="*/ 10 w 186"/>
                  <a:gd name="T37" fmla="*/ 158 h 238"/>
                  <a:gd name="T38" fmla="*/ 14 w 186"/>
                  <a:gd name="T39" fmla="*/ 166 h 238"/>
                  <a:gd name="T40" fmla="*/ 12 w 186"/>
                  <a:gd name="T41" fmla="*/ 166 h 238"/>
                  <a:gd name="T42" fmla="*/ 14 w 186"/>
                  <a:gd name="T43" fmla="*/ 176 h 238"/>
                  <a:gd name="T44" fmla="*/ 12 w 186"/>
                  <a:gd name="T45" fmla="*/ 186 h 238"/>
                  <a:gd name="T46" fmla="*/ 10 w 186"/>
                  <a:gd name="T47" fmla="*/ 196 h 238"/>
                  <a:gd name="T48" fmla="*/ 6 w 186"/>
                  <a:gd name="T49" fmla="*/ 206 h 238"/>
                  <a:gd name="T50" fmla="*/ 10 w 186"/>
                  <a:gd name="T51" fmla="*/ 206 h 238"/>
                  <a:gd name="T52" fmla="*/ 12 w 186"/>
                  <a:gd name="T53" fmla="*/ 206 h 238"/>
                  <a:gd name="T54" fmla="*/ 16 w 186"/>
                  <a:gd name="T55" fmla="*/ 206 h 238"/>
                  <a:gd name="T56" fmla="*/ 18 w 186"/>
                  <a:gd name="T57" fmla="*/ 204 h 238"/>
                  <a:gd name="T58" fmla="*/ 22 w 186"/>
                  <a:gd name="T59" fmla="*/ 202 h 238"/>
                  <a:gd name="T60" fmla="*/ 26 w 186"/>
                  <a:gd name="T61" fmla="*/ 202 h 238"/>
                  <a:gd name="T62" fmla="*/ 34 w 186"/>
                  <a:gd name="T63" fmla="*/ 204 h 238"/>
                  <a:gd name="T64" fmla="*/ 42 w 186"/>
                  <a:gd name="T65" fmla="*/ 208 h 238"/>
                  <a:gd name="T66" fmla="*/ 48 w 186"/>
                  <a:gd name="T67" fmla="*/ 210 h 238"/>
                  <a:gd name="T68" fmla="*/ 50 w 186"/>
                  <a:gd name="T69" fmla="*/ 216 h 238"/>
                  <a:gd name="T70" fmla="*/ 60 w 186"/>
                  <a:gd name="T71" fmla="*/ 230 h 238"/>
                  <a:gd name="T72" fmla="*/ 64 w 186"/>
                  <a:gd name="T73" fmla="*/ 234 h 238"/>
                  <a:gd name="T74" fmla="*/ 70 w 186"/>
                  <a:gd name="T75" fmla="*/ 238 h 238"/>
                  <a:gd name="T76" fmla="*/ 76 w 186"/>
                  <a:gd name="T77" fmla="*/ 228 h 238"/>
                  <a:gd name="T78" fmla="*/ 78 w 186"/>
                  <a:gd name="T79" fmla="*/ 222 h 238"/>
                  <a:gd name="T80" fmla="*/ 82 w 186"/>
                  <a:gd name="T81" fmla="*/ 222 h 238"/>
                  <a:gd name="T82" fmla="*/ 88 w 186"/>
                  <a:gd name="T83" fmla="*/ 220 h 238"/>
                  <a:gd name="T84" fmla="*/ 86 w 186"/>
                  <a:gd name="T85" fmla="*/ 226 h 238"/>
                  <a:gd name="T86" fmla="*/ 88 w 186"/>
                  <a:gd name="T87" fmla="*/ 230 h 238"/>
                  <a:gd name="T88" fmla="*/ 92 w 186"/>
                  <a:gd name="T89" fmla="*/ 224 h 238"/>
                  <a:gd name="T90" fmla="*/ 94 w 186"/>
                  <a:gd name="T91" fmla="*/ 224 h 238"/>
                  <a:gd name="T92" fmla="*/ 96 w 186"/>
                  <a:gd name="T93" fmla="*/ 222 h 238"/>
                  <a:gd name="T94" fmla="*/ 98 w 186"/>
                  <a:gd name="T95" fmla="*/ 224 h 238"/>
                  <a:gd name="T96" fmla="*/ 100 w 186"/>
                  <a:gd name="T97" fmla="*/ 226 h 238"/>
                  <a:gd name="T98" fmla="*/ 102 w 186"/>
                  <a:gd name="T99" fmla="*/ 228 h 238"/>
                  <a:gd name="T100" fmla="*/ 106 w 186"/>
                  <a:gd name="T101" fmla="*/ 226 h 238"/>
                  <a:gd name="T102" fmla="*/ 110 w 186"/>
                  <a:gd name="T103" fmla="*/ 224 h 238"/>
                  <a:gd name="T104" fmla="*/ 172 w 186"/>
                  <a:gd name="T105" fmla="*/ 224 h 238"/>
                  <a:gd name="T106" fmla="*/ 174 w 186"/>
                  <a:gd name="T107" fmla="*/ 216 h 238"/>
                  <a:gd name="T108" fmla="*/ 176 w 186"/>
                  <a:gd name="T109" fmla="*/ 208 h 238"/>
                  <a:gd name="T110" fmla="*/ 172 w 186"/>
                  <a:gd name="T111" fmla="*/ 208 h 238"/>
                  <a:gd name="T112" fmla="*/ 170 w 186"/>
                  <a:gd name="T113" fmla="*/ 206 h 238"/>
                  <a:gd name="T114" fmla="*/ 158 w 186"/>
                  <a:gd name="T115" fmla="*/ 50 h 238"/>
                  <a:gd name="T116" fmla="*/ 186 w 186"/>
                  <a:gd name="T117" fmla="*/ 50 h 238"/>
                  <a:gd name="T118" fmla="*/ 128 w 186"/>
                  <a:gd name="T119" fmla="*/ 6 h 238"/>
                  <a:gd name="T120" fmla="*/ 128 w 186"/>
                  <a:gd name="T121" fmla="*/ 0 h 2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6" h="238">
                    <a:moveTo>
                      <a:pt x="128" y="0"/>
                    </a:moveTo>
                    <a:lnTo>
                      <a:pt x="126" y="0"/>
                    </a:lnTo>
                    <a:lnTo>
                      <a:pt x="126" y="32"/>
                    </a:lnTo>
                    <a:lnTo>
                      <a:pt x="76" y="32"/>
                    </a:lnTo>
                    <a:lnTo>
                      <a:pt x="76" y="78"/>
                    </a:lnTo>
                    <a:lnTo>
                      <a:pt x="66" y="82"/>
                    </a:lnTo>
                    <a:lnTo>
                      <a:pt x="58" y="90"/>
                    </a:lnTo>
                    <a:lnTo>
                      <a:pt x="56" y="116"/>
                    </a:lnTo>
                    <a:lnTo>
                      <a:pt x="0" y="116"/>
                    </a:lnTo>
                    <a:lnTo>
                      <a:pt x="2" y="124"/>
                    </a:lnTo>
                    <a:lnTo>
                      <a:pt x="6" y="128"/>
                    </a:lnTo>
                    <a:lnTo>
                      <a:pt x="10" y="134"/>
                    </a:lnTo>
                    <a:lnTo>
                      <a:pt x="12" y="138"/>
                    </a:lnTo>
                    <a:lnTo>
                      <a:pt x="10" y="142"/>
                    </a:lnTo>
                    <a:lnTo>
                      <a:pt x="8" y="146"/>
                    </a:lnTo>
                    <a:lnTo>
                      <a:pt x="6" y="150"/>
                    </a:lnTo>
                    <a:lnTo>
                      <a:pt x="6" y="152"/>
                    </a:lnTo>
                    <a:lnTo>
                      <a:pt x="6" y="156"/>
                    </a:lnTo>
                    <a:lnTo>
                      <a:pt x="10" y="158"/>
                    </a:lnTo>
                    <a:lnTo>
                      <a:pt x="14" y="166"/>
                    </a:lnTo>
                    <a:lnTo>
                      <a:pt x="12" y="166"/>
                    </a:lnTo>
                    <a:lnTo>
                      <a:pt x="14" y="176"/>
                    </a:lnTo>
                    <a:lnTo>
                      <a:pt x="12" y="186"/>
                    </a:lnTo>
                    <a:lnTo>
                      <a:pt x="10" y="196"/>
                    </a:lnTo>
                    <a:lnTo>
                      <a:pt x="6" y="206"/>
                    </a:lnTo>
                    <a:lnTo>
                      <a:pt x="10" y="206"/>
                    </a:lnTo>
                    <a:lnTo>
                      <a:pt x="12" y="206"/>
                    </a:lnTo>
                    <a:lnTo>
                      <a:pt x="16" y="206"/>
                    </a:lnTo>
                    <a:lnTo>
                      <a:pt x="18" y="204"/>
                    </a:lnTo>
                    <a:lnTo>
                      <a:pt x="22" y="202"/>
                    </a:lnTo>
                    <a:lnTo>
                      <a:pt x="26" y="202"/>
                    </a:lnTo>
                    <a:lnTo>
                      <a:pt x="34" y="204"/>
                    </a:lnTo>
                    <a:lnTo>
                      <a:pt x="42" y="208"/>
                    </a:lnTo>
                    <a:lnTo>
                      <a:pt x="48" y="210"/>
                    </a:lnTo>
                    <a:lnTo>
                      <a:pt x="50" y="216"/>
                    </a:lnTo>
                    <a:lnTo>
                      <a:pt x="60" y="230"/>
                    </a:lnTo>
                    <a:lnTo>
                      <a:pt x="64" y="234"/>
                    </a:lnTo>
                    <a:lnTo>
                      <a:pt x="70" y="238"/>
                    </a:lnTo>
                    <a:lnTo>
                      <a:pt x="76" y="228"/>
                    </a:lnTo>
                    <a:lnTo>
                      <a:pt x="78" y="222"/>
                    </a:lnTo>
                    <a:lnTo>
                      <a:pt x="82" y="222"/>
                    </a:lnTo>
                    <a:lnTo>
                      <a:pt x="88" y="220"/>
                    </a:lnTo>
                    <a:lnTo>
                      <a:pt x="86" y="226"/>
                    </a:lnTo>
                    <a:lnTo>
                      <a:pt x="88" y="230"/>
                    </a:lnTo>
                    <a:lnTo>
                      <a:pt x="92" y="224"/>
                    </a:lnTo>
                    <a:lnTo>
                      <a:pt x="94" y="224"/>
                    </a:lnTo>
                    <a:lnTo>
                      <a:pt x="96" y="222"/>
                    </a:lnTo>
                    <a:lnTo>
                      <a:pt x="98" y="224"/>
                    </a:lnTo>
                    <a:lnTo>
                      <a:pt x="100" y="226"/>
                    </a:lnTo>
                    <a:lnTo>
                      <a:pt x="102" y="228"/>
                    </a:lnTo>
                    <a:lnTo>
                      <a:pt x="106" y="226"/>
                    </a:lnTo>
                    <a:lnTo>
                      <a:pt x="110" y="224"/>
                    </a:lnTo>
                    <a:lnTo>
                      <a:pt x="172" y="224"/>
                    </a:lnTo>
                    <a:lnTo>
                      <a:pt x="174" y="216"/>
                    </a:lnTo>
                    <a:lnTo>
                      <a:pt x="176" y="208"/>
                    </a:lnTo>
                    <a:lnTo>
                      <a:pt x="172" y="208"/>
                    </a:lnTo>
                    <a:lnTo>
                      <a:pt x="170" y="206"/>
                    </a:lnTo>
                    <a:lnTo>
                      <a:pt x="158" y="50"/>
                    </a:lnTo>
                    <a:lnTo>
                      <a:pt x="186" y="50"/>
                    </a:lnTo>
                    <a:lnTo>
                      <a:pt x="128" y="6"/>
                    </a:lnTo>
                    <a:lnTo>
                      <a:pt x="1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6" name="Freeform 96"/>
              <p:cNvSpPr>
                <a:spLocks noChangeAspect="1"/>
              </p:cNvSpPr>
              <p:nvPr/>
            </p:nvSpPr>
            <p:spPr bwMode="gray">
              <a:xfrm>
                <a:off x="2493" y="1684"/>
                <a:ext cx="256" cy="270"/>
              </a:xfrm>
              <a:custGeom>
                <a:avLst/>
                <a:gdLst>
                  <a:gd name="T0" fmla="*/ 8 w 256"/>
                  <a:gd name="T1" fmla="*/ 178 h 270"/>
                  <a:gd name="T2" fmla="*/ 14 w 256"/>
                  <a:gd name="T3" fmla="*/ 172 h 270"/>
                  <a:gd name="T4" fmla="*/ 18 w 256"/>
                  <a:gd name="T5" fmla="*/ 176 h 270"/>
                  <a:gd name="T6" fmla="*/ 24 w 256"/>
                  <a:gd name="T7" fmla="*/ 174 h 270"/>
                  <a:gd name="T8" fmla="*/ 28 w 256"/>
                  <a:gd name="T9" fmla="*/ 172 h 270"/>
                  <a:gd name="T10" fmla="*/ 32 w 256"/>
                  <a:gd name="T11" fmla="*/ 176 h 270"/>
                  <a:gd name="T12" fmla="*/ 38 w 256"/>
                  <a:gd name="T13" fmla="*/ 176 h 270"/>
                  <a:gd name="T14" fmla="*/ 104 w 256"/>
                  <a:gd name="T15" fmla="*/ 174 h 270"/>
                  <a:gd name="T16" fmla="*/ 108 w 256"/>
                  <a:gd name="T17" fmla="*/ 158 h 270"/>
                  <a:gd name="T18" fmla="*/ 102 w 256"/>
                  <a:gd name="T19" fmla="*/ 156 h 270"/>
                  <a:gd name="T20" fmla="*/ 118 w 256"/>
                  <a:gd name="T21" fmla="*/ 0 h 270"/>
                  <a:gd name="T22" fmla="*/ 208 w 256"/>
                  <a:gd name="T23" fmla="*/ 72 h 270"/>
                  <a:gd name="T24" fmla="*/ 220 w 256"/>
                  <a:gd name="T25" fmla="*/ 84 h 270"/>
                  <a:gd name="T26" fmla="*/ 242 w 256"/>
                  <a:gd name="T27" fmla="*/ 92 h 270"/>
                  <a:gd name="T28" fmla="*/ 256 w 256"/>
                  <a:gd name="T29" fmla="*/ 104 h 270"/>
                  <a:gd name="T30" fmla="*/ 252 w 256"/>
                  <a:gd name="T31" fmla="*/ 162 h 270"/>
                  <a:gd name="T32" fmla="*/ 240 w 256"/>
                  <a:gd name="T33" fmla="*/ 174 h 270"/>
                  <a:gd name="T34" fmla="*/ 218 w 256"/>
                  <a:gd name="T35" fmla="*/ 176 h 270"/>
                  <a:gd name="T36" fmla="*/ 186 w 256"/>
                  <a:gd name="T37" fmla="*/ 184 h 270"/>
                  <a:gd name="T38" fmla="*/ 146 w 256"/>
                  <a:gd name="T39" fmla="*/ 198 h 270"/>
                  <a:gd name="T40" fmla="*/ 142 w 256"/>
                  <a:gd name="T41" fmla="*/ 206 h 270"/>
                  <a:gd name="T42" fmla="*/ 136 w 256"/>
                  <a:gd name="T43" fmla="*/ 212 h 270"/>
                  <a:gd name="T44" fmla="*/ 124 w 256"/>
                  <a:gd name="T45" fmla="*/ 212 h 270"/>
                  <a:gd name="T46" fmla="*/ 124 w 256"/>
                  <a:gd name="T47" fmla="*/ 228 h 270"/>
                  <a:gd name="T48" fmla="*/ 116 w 256"/>
                  <a:gd name="T49" fmla="*/ 236 h 270"/>
                  <a:gd name="T50" fmla="*/ 108 w 256"/>
                  <a:gd name="T51" fmla="*/ 244 h 270"/>
                  <a:gd name="T52" fmla="*/ 106 w 256"/>
                  <a:gd name="T53" fmla="*/ 256 h 270"/>
                  <a:gd name="T54" fmla="*/ 100 w 256"/>
                  <a:gd name="T55" fmla="*/ 266 h 270"/>
                  <a:gd name="T56" fmla="*/ 90 w 256"/>
                  <a:gd name="T57" fmla="*/ 264 h 270"/>
                  <a:gd name="T58" fmla="*/ 76 w 256"/>
                  <a:gd name="T59" fmla="*/ 268 h 270"/>
                  <a:gd name="T60" fmla="*/ 64 w 256"/>
                  <a:gd name="T61" fmla="*/ 268 h 270"/>
                  <a:gd name="T62" fmla="*/ 58 w 256"/>
                  <a:gd name="T63" fmla="*/ 252 h 270"/>
                  <a:gd name="T64" fmla="*/ 50 w 256"/>
                  <a:gd name="T65" fmla="*/ 234 h 270"/>
                  <a:gd name="T66" fmla="*/ 42 w 256"/>
                  <a:gd name="T67" fmla="*/ 234 h 270"/>
                  <a:gd name="T68" fmla="*/ 34 w 256"/>
                  <a:gd name="T69" fmla="*/ 236 h 270"/>
                  <a:gd name="T70" fmla="*/ 10 w 256"/>
                  <a:gd name="T71" fmla="*/ 232 h 270"/>
                  <a:gd name="T72" fmla="*/ 10 w 256"/>
                  <a:gd name="T73" fmla="*/ 218 h 270"/>
                  <a:gd name="T74" fmla="*/ 4 w 256"/>
                  <a:gd name="T75" fmla="*/ 200 h 270"/>
                  <a:gd name="T76" fmla="*/ 2 w 256"/>
                  <a:gd name="T77" fmla="*/ 186 h 2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56" h="270">
                    <a:moveTo>
                      <a:pt x="2" y="188"/>
                    </a:moveTo>
                    <a:lnTo>
                      <a:pt x="8" y="178"/>
                    </a:lnTo>
                    <a:lnTo>
                      <a:pt x="10" y="172"/>
                    </a:lnTo>
                    <a:lnTo>
                      <a:pt x="14" y="172"/>
                    </a:lnTo>
                    <a:lnTo>
                      <a:pt x="20" y="170"/>
                    </a:lnTo>
                    <a:lnTo>
                      <a:pt x="18" y="176"/>
                    </a:lnTo>
                    <a:lnTo>
                      <a:pt x="20" y="180"/>
                    </a:lnTo>
                    <a:lnTo>
                      <a:pt x="24" y="174"/>
                    </a:lnTo>
                    <a:lnTo>
                      <a:pt x="26" y="174"/>
                    </a:lnTo>
                    <a:lnTo>
                      <a:pt x="28" y="172"/>
                    </a:lnTo>
                    <a:lnTo>
                      <a:pt x="30" y="174"/>
                    </a:lnTo>
                    <a:lnTo>
                      <a:pt x="32" y="176"/>
                    </a:lnTo>
                    <a:lnTo>
                      <a:pt x="34" y="178"/>
                    </a:lnTo>
                    <a:lnTo>
                      <a:pt x="38" y="176"/>
                    </a:lnTo>
                    <a:lnTo>
                      <a:pt x="42" y="174"/>
                    </a:lnTo>
                    <a:lnTo>
                      <a:pt x="104" y="174"/>
                    </a:lnTo>
                    <a:lnTo>
                      <a:pt x="106" y="166"/>
                    </a:lnTo>
                    <a:lnTo>
                      <a:pt x="108" y="158"/>
                    </a:lnTo>
                    <a:lnTo>
                      <a:pt x="104" y="158"/>
                    </a:lnTo>
                    <a:lnTo>
                      <a:pt x="102" y="156"/>
                    </a:lnTo>
                    <a:lnTo>
                      <a:pt x="90" y="0"/>
                    </a:lnTo>
                    <a:lnTo>
                      <a:pt x="118" y="0"/>
                    </a:lnTo>
                    <a:lnTo>
                      <a:pt x="208" y="68"/>
                    </a:lnTo>
                    <a:lnTo>
                      <a:pt x="208" y="72"/>
                    </a:lnTo>
                    <a:lnTo>
                      <a:pt x="212" y="76"/>
                    </a:lnTo>
                    <a:lnTo>
                      <a:pt x="220" y="84"/>
                    </a:lnTo>
                    <a:lnTo>
                      <a:pt x="230" y="88"/>
                    </a:lnTo>
                    <a:lnTo>
                      <a:pt x="242" y="92"/>
                    </a:lnTo>
                    <a:lnTo>
                      <a:pt x="242" y="106"/>
                    </a:lnTo>
                    <a:lnTo>
                      <a:pt x="256" y="104"/>
                    </a:lnTo>
                    <a:lnTo>
                      <a:pt x="256" y="154"/>
                    </a:lnTo>
                    <a:lnTo>
                      <a:pt x="252" y="162"/>
                    </a:lnTo>
                    <a:lnTo>
                      <a:pt x="248" y="170"/>
                    </a:lnTo>
                    <a:lnTo>
                      <a:pt x="240" y="174"/>
                    </a:lnTo>
                    <a:lnTo>
                      <a:pt x="230" y="176"/>
                    </a:lnTo>
                    <a:lnTo>
                      <a:pt x="218" y="176"/>
                    </a:lnTo>
                    <a:lnTo>
                      <a:pt x="206" y="178"/>
                    </a:lnTo>
                    <a:lnTo>
                      <a:pt x="186" y="184"/>
                    </a:lnTo>
                    <a:lnTo>
                      <a:pt x="150" y="196"/>
                    </a:lnTo>
                    <a:lnTo>
                      <a:pt x="146" y="198"/>
                    </a:lnTo>
                    <a:lnTo>
                      <a:pt x="144" y="200"/>
                    </a:lnTo>
                    <a:lnTo>
                      <a:pt x="142" y="206"/>
                    </a:lnTo>
                    <a:lnTo>
                      <a:pt x="138" y="212"/>
                    </a:lnTo>
                    <a:lnTo>
                      <a:pt x="136" y="212"/>
                    </a:lnTo>
                    <a:lnTo>
                      <a:pt x="132" y="212"/>
                    </a:lnTo>
                    <a:lnTo>
                      <a:pt x="124" y="212"/>
                    </a:lnTo>
                    <a:lnTo>
                      <a:pt x="124" y="222"/>
                    </a:lnTo>
                    <a:lnTo>
                      <a:pt x="124" y="228"/>
                    </a:lnTo>
                    <a:lnTo>
                      <a:pt x="122" y="232"/>
                    </a:lnTo>
                    <a:lnTo>
                      <a:pt x="116" y="236"/>
                    </a:lnTo>
                    <a:lnTo>
                      <a:pt x="110" y="240"/>
                    </a:lnTo>
                    <a:lnTo>
                      <a:pt x="108" y="244"/>
                    </a:lnTo>
                    <a:lnTo>
                      <a:pt x="108" y="248"/>
                    </a:lnTo>
                    <a:lnTo>
                      <a:pt x="106" y="256"/>
                    </a:lnTo>
                    <a:lnTo>
                      <a:pt x="104" y="264"/>
                    </a:lnTo>
                    <a:lnTo>
                      <a:pt x="100" y="266"/>
                    </a:lnTo>
                    <a:lnTo>
                      <a:pt x="94" y="270"/>
                    </a:lnTo>
                    <a:lnTo>
                      <a:pt x="90" y="264"/>
                    </a:lnTo>
                    <a:lnTo>
                      <a:pt x="82" y="266"/>
                    </a:lnTo>
                    <a:lnTo>
                      <a:pt x="76" y="268"/>
                    </a:lnTo>
                    <a:lnTo>
                      <a:pt x="70" y="270"/>
                    </a:lnTo>
                    <a:lnTo>
                      <a:pt x="64" y="268"/>
                    </a:lnTo>
                    <a:lnTo>
                      <a:pt x="62" y="266"/>
                    </a:lnTo>
                    <a:lnTo>
                      <a:pt x="58" y="252"/>
                    </a:lnTo>
                    <a:lnTo>
                      <a:pt x="54" y="240"/>
                    </a:lnTo>
                    <a:lnTo>
                      <a:pt x="50" y="234"/>
                    </a:lnTo>
                    <a:lnTo>
                      <a:pt x="44" y="232"/>
                    </a:lnTo>
                    <a:lnTo>
                      <a:pt x="42" y="234"/>
                    </a:lnTo>
                    <a:lnTo>
                      <a:pt x="40" y="236"/>
                    </a:lnTo>
                    <a:lnTo>
                      <a:pt x="34" y="236"/>
                    </a:lnTo>
                    <a:lnTo>
                      <a:pt x="20" y="234"/>
                    </a:lnTo>
                    <a:lnTo>
                      <a:pt x="10" y="232"/>
                    </a:lnTo>
                    <a:lnTo>
                      <a:pt x="10" y="224"/>
                    </a:lnTo>
                    <a:lnTo>
                      <a:pt x="10" y="218"/>
                    </a:lnTo>
                    <a:lnTo>
                      <a:pt x="8" y="210"/>
                    </a:lnTo>
                    <a:lnTo>
                      <a:pt x="4" y="200"/>
                    </a:lnTo>
                    <a:lnTo>
                      <a:pt x="0" y="186"/>
                    </a:lnTo>
                    <a:lnTo>
                      <a:pt x="2" y="186"/>
                    </a:lnTo>
                    <a:lnTo>
                      <a:pt x="2" y="18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7" name="Freeform 97"/>
              <p:cNvSpPr>
                <a:spLocks noChangeAspect="1"/>
              </p:cNvSpPr>
              <p:nvPr/>
            </p:nvSpPr>
            <p:spPr bwMode="gray">
              <a:xfrm>
                <a:off x="2687" y="1710"/>
                <a:ext cx="249" cy="216"/>
              </a:xfrm>
              <a:custGeom>
                <a:avLst/>
                <a:gdLst>
                  <a:gd name="T0" fmla="*/ 215 w 249"/>
                  <a:gd name="T1" fmla="*/ 8 h 216"/>
                  <a:gd name="T2" fmla="*/ 205 w 249"/>
                  <a:gd name="T3" fmla="*/ 2 h 216"/>
                  <a:gd name="T4" fmla="*/ 190 w 249"/>
                  <a:gd name="T5" fmla="*/ 0 h 216"/>
                  <a:gd name="T6" fmla="*/ 184 w 249"/>
                  <a:gd name="T7" fmla="*/ 0 h 216"/>
                  <a:gd name="T8" fmla="*/ 86 w 249"/>
                  <a:gd name="T9" fmla="*/ 76 h 216"/>
                  <a:gd name="T10" fmla="*/ 62 w 249"/>
                  <a:gd name="T11" fmla="*/ 128 h 216"/>
                  <a:gd name="T12" fmla="*/ 54 w 249"/>
                  <a:gd name="T13" fmla="*/ 144 h 216"/>
                  <a:gd name="T14" fmla="*/ 36 w 249"/>
                  <a:gd name="T15" fmla="*/ 150 h 216"/>
                  <a:gd name="T16" fmla="*/ 0 w 249"/>
                  <a:gd name="T17" fmla="*/ 156 h 216"/>
                  <a:gd name="T18" fmla="*/ 4 w 249"/>
                  <a:gd name="T19" fmla="*/ 172 h 216"/>
                  <a:gd name="T20" fmla="*/ 12 w 249"/>
                  <a:gd name="T21" fmla="*/ 178 h 216"/>
                  <a:gd name="T22" fmla="*/ 14 w 249"/>
                  <a:gd name="T23" fmla="*/ 186 h 216"/>
                  <a:gd name="T24" fmla="*/ 14 w 249"/>
                  <a:gd name="T25" fmla="*/ 194 h 216"/>
                  <a:gd name="T26" fmla="*/ 24 w 249"/>
                  <a:gd name="T27" fmla="*/ 198 h 216"/>
                  <a:gd name="T28" fmla="*/ 32 w 249"/>
                  <a:gd name="T29" fmla="*/ 204 h 216"/>
                  <a:gd name="T30" fmla="*/ 42 w 249"/>
                  <a:gd name="T31" fmla="*/ 206 h 216"/>
                  <a:gd name="T32" fmla="*/ 52 w 249"/>
                  <a:gd name="T33" fmla="*/ 216 h 216"/>
                  <a:gd name="T34" fmla="*/ 60 w 249"/>
                  <a:gd name="T35" fmla="*/ 188 h 216"/>
                  <a:gd name="T36" fmla="*/ 70 w 249"/>
                  <a:gd name="T37" fmla="*/ 180 h 216"/>
                  <a:gd name="T38" fmla="*/ 86 w 249"/>
                  <a:gd name="T39" fmla="*/ 176 h 216"/>
                  <a:gd name="T40" fmla="*/ 92 w 249"/>
                  <a:gd name="T41" fmla="*/ 178 h 216"/>
                  <a:gd name="T42" fmla="*/ 104 w 249"/>
                  <a:gd name="T43" fmla="*/ 188 h 216"/>
                  <a:gd name="T44" fmla="*/ 110 w 249"/>
                  <a:gd name="T45" fmla="*/ 192 h 216"/>
                  <a:gd name="T46" fmla="*/ 114 w 249"/>
                  <a:gd name="T47" fmla="*/ 188 h 216"/>
                  <a:gd name="T48" fmla="*/ 120 w 249"/>
                  <a:gd name="T49" fmla="*/ 186 h 216"/>
                  <a:gd name="T50" fmla="*/ 132 w 249"/>
                  <a:gd name="T51" fmla="*/ 190 h 216"/>
                  <a:gd name="T52" fmla="*/ 142 w 249"/>
                  <a:gd name="T53" fmla="*/ 194 h 216"/>
                  <a:gd name="T54" fmla="*/ 156 w 249"/>
                  <a:gd name="T55" fmla="*/ 188 h 216"/>
                  <a:gd name="T56" fmla="*/ 170 w 249"/>
                  <a:gd name="T57" fmla="*/ 184 h 216"/>
                  <a:gd name="T58" fmla="*/ 180 w 249"/>
                  <a:gd name="T59" fmla="*/ 186 h 216"/>
                  <a:gd name="T60" fmla="*/ 193 w 249"/>
                  <a:gd name="T61" fmla="*/ 188 h 216"/>
                  <a:gd name="T62" fmla="*/ 203 w 249"/>
                  <a:gd name="T63" fmla="*/ 184 h 216"/>
                  <a:gd name="T64" fmla="*/ 215 w 249"/>
                  <a:gd name="T65" fmla="*/ 166 h 216"/>
                  <a:gd name="T66" fmla="*/ 221 w 249"/>
                  <a:gd name="T67" fmla="*/ 150 h 216"/>
                  <a:gd name="T68" fmla="*/ 235 w 249"/>
                  <a:gd name="T69" fmla="*/ 132 h 216"/>
                  <a:gd name="T70" fmla="*/ 243 w 249"/>
                  <a:gd name="T71" fmla="*/ 118 h 216"/>
                  <a:gd name="T72" fmla="*/ 243 w 249"/>
                  <a:gd name="T73" fmla="*/ 72 h 216"/>
                  <a:gd name="T74" fmla="*/ 247 w 249"/>
                  <a:gd name="T75" fmla="*/ 64 h 216"/>
                  <a:gd name="T76" fmla="*/ 247 w 249"/>
                  <a:gd name="T77" fmla="*/ 48 h 216"/>
                  <a:gd name="T78" fmla="*/ 235 w 249"/>
                  <a:gd name="T79" fmla="*/ 22 h 216"/>
                  <a:gd name="T80" fmla="*/ 229 w 249"/>
                  <a:gd name="T81" fmla="*/ 8 h 2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9" h="216">
                    <a:moveTo>
                      <a:pt x="219" y="14"/>
                    </a:moveTo>
                    <a:lnTo>
                      <a:pt x="215" y="8"/>
                    </a:lnTo>
                    <a:lnTo>
                      <a:pt x="211" y="4"/>
                    </a:lnTo>
                    <a:lnTo>
                      <a:pt x="205" y="2"/>
                    </a:lnTo>
                    <a:lnTo>
                      <a:pt x="199" y="0"/>
                    </a:lnTo>
                    <a:lnTo>
                      <a:pt x="190" y="0"/>
                    </a:lnTo>
                    <a:lnTo>
                      <a:pt x="186" y="0"/>
                    </a:lnTo>
                    <a:lnTo>
                      <a:pt x="184" y="0"/>
                    </a:lnTo>
                    <a:lnTo>
                      <a:pt x="114" y="48"/>
                    </a:lnTo>
                    <a:lnTo>
                      <a:pt x="86" y="76"/>
                    </a:lnTo>
                    <a:lnTo>
                      <a:pt x="62" y="78"/>
                    </a:lnTo>
                    <a:lnTo>
                      <a:pt x="62" y="128"/>
                    </a:lnTo>
                    <a:lnTo>
                      <a:pt x="58" y="136"/>
                    </a:lnTo>
                    <a:lnTo>
                      <a:pt x="54" y="144"/>
                    </a:lnTo>
                    <a:lnTo>
                      <a:pt x="46" y="148"/>
                    </a:lnTo>
                    <a:lnTo>
                      <a:pt x="36" y="150"/>
                    </a:lnTo>
                    <a:lnTo>
                      <a:pt x="16" y="152"/>
                    </a:lnTo>
                    <a:lnTo>
                      <a:pt x="0" y="156"/>
                    </a:lnTo>
                    <a:lnTo>
                      <a:pt x="0" y="166"/>
                    </a:lnTo>
                    <a:lnTo>
                      <a:pt x="4" y="172"/>
                    </a:lnTo>
                    <a:lnTo>
                      <a:pt x="8" y="174"/>
                    </a:lnTo>
                    <a:lnTo>
                      <a:pt x="12" y="178"/>
                    </a:lnTo>
                    <a:lnTo>
                      <a:pt x="14" y="182"/>
                    </a:lnTo>
                    <a:lnTo>
                      <a:pt x="14" y="186"/>
                    </a:lnTo>
                    <a:lnTo>
                      <a:pt x="14" y="190"/>
                    </a:lnTo>
                    <a:lnTo>
                      <a:pt x="14" y="194"/>
                    </a:lnTo>
                    <a:lnTo>
                      <a:pt x="18" y="198"/>
                    </a:lnTo>
                    <a:lnTo>
                      <a:pt x="24" y="198"/>
                    </a:lnTo>
                    <a:lnTo>
                      <a:pt x="30" y="200"/>
                    </a:lnTo>
                    <a:lnTo>
                      <a:pt x="32" y="204"/>
                    </a:lnTo>
                    <a:lnTo>
                      <a:pt x="32" y="206"/>
                    </a:lnTo>
                    <a:lnTo>
                      <a:pt x="42" y="206"/>
                    </a:lnTo>
                    <a:lnTo>
                      <a:pt x="46" y="212"/>
                    </a:lnTo>
                    <a:lnTo>
                      <a:pt x="52" y="216"/>
                    </a:lnTo>
                    <a:lnTo>
                      <a:pt x="56" y="202"/>
                    </a:lnTo>
                    <a:lnTo>
                      <a:pt x="60" y="188"/>
                    </a:lnTo>
                    <a:lnTo>
                      <a:pt x="64" y="184"/>
                    </a:lnTo>
                    <a:lnTo>
                      <a:pt x="70" y="180"/>
                    </a:lnTo>
                    <a:lnTo>
                      <a:pt x="76" y="176"/>
                    </a:lnTo>
                    <a:lnTo>
                      <a:pt x="86" y="176"/>
                    </a:lnTo>
                    <a:lnTo>
                      <a:pt x="88" y="176"/>
                    </a:lnTo>
                    <a:lnTo>
                      <a:pt x="92" y="178"/>
                    </a:lnTo>
                    <a:lnTo>
                      <a:pt x="98" y="184"/>
                    </a:lnTo>
                    <a:lnTo>
                      <a:pt x="104" y="188"/>
                    </a:lnTo>
                    <a:lnTo>
                      <a:pt x="106" y="190"/>
                    </a:lnTo>
                    <a:lnTo>
                      <a:pt x="110" y="192"/>
                    </a:lnTo>
                    <a:lnTo>
                      <a:pt x="114" y="190"/>
                    </a:lnTo>
                    <a:lnTo>
                      <a:pt x="114" y="188"/>
                    </a:lnTo>
                    <a:lnTo>
                      <a:pt x="116" y="186"/>
                    </a:lnTo>
                    <a:lnTo>
                      <a:pt x="120" y="186"/>
                    </a:lnTo>
                    <a:lnTo>
                      <a:pt x="128" y="186"/>
                    </a:lnTo>
                    <a:lnTo>
                      <a:pt x="132" y="190"/>
                    </a:lnTo>
                    <a:lnTo>
                      <a:pt x="136" y="192"/>
                    </a:lnTo>
                    <a:lnTo>
                      <a:pt x="142" y="194"/>
                    </a:lnTo>
                    <a:lnTo>
                      <a:pt x="150" y="192"/>
                    </a:lnTo>
                    <a:lnTo>
                      <a:pt x="156" y="188"/>
                    </a:lnTo>
                    <a:lnTo>
                      <a:pt x="162" y="186"/>
                    </a:lnTo>
                    <a:lnTo>
                      <a:pt x="170" y="184"/>
                    </a:lnTo>
                    <a:lnTo>
                      <a:pt x="176" y="184"/>
                    </a:lnTo>
                    <a:lnTo>
                      <a:pt x="180" y="186"/>
                    </a:lnTo>
                    <a:lnTo>
                      <a:pt x="184" y="186"/>
                    </a:lnTo>
                    <a:lnTo>
                      <a:pt x="193" y="188"/>
                    </a:lnTo>
                    <a:lnTo>
                      <a:pt x="197" y="186"/>
                    </a:lnTo>
                    <a:lnTo>
                      <a:pt x="203" y="184"/>
                    </a:lnTo>
                    <a:lnTo>
                      <a:pt x="213" y="176"/>
                    </a:lnTo>
                    <a:lnTo>
                      <a:pt x="215" y="166"/>
                    </a:lnTo>
                    <a:lnTo>
                      <a:pt x="217" y="158"/>
                    </a:lnTo>
                    <a:lnTo>
                      <a:pt x="221" y="150"/>
                    </a:lnTo>
                    <a:lnTo>
                      <a:pt x="225" y="144"/>
                    </a:lnTo>
                    <a:lnTo>
                      <a:pt x="235" y="132"/>
                    </a:lnTo>
                    <a:lnTo>
                      <a:pt x="239" y="126"/>
                    </a:lnTo>
                    <a:lnTo>
                      <a:pt x="243" y="118"/>
                    </a:lnTo>
                    <a:lnTo>
                      <a:pt x="243" y="76"/>
                    </a:lnTo>
                    <a:lnTo>
                      <a:pt x="243" y="72"/>
                    </a:lnTo>
                    <a:lnTo>
                      <a:pt x="245" y="68"/>
                    </a:lnTo>
                    <a:lnTo>
                      <a:pt x="247" y="64"/>
                    </a:lnTo>
                    <a:lnTo>
                      <a:pt x="249" y="58"/>
                    </a:lnTo>
                    <a:lnTo>
                      <a:pt x="247" y="48"/>
                    </a:lnTo>
                    <a:lnTo>
                      <a:pt x="241" y="34"/>
                    </a:lnTo>
                    <a:lnTo>
                      <a:pt x="235" y="22"/>
                    </a:lnTo>
                    <a:lnTo>
                      <a:pt x="231" y="8"/>
                    </a:lnTo>
                    <a:lnTo>
                      <a:pt x="229" y="8"/>
                    </a:lnTo>
                    <a:lnTo>
                      <a:pt x="219"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8" name="Freeform 98"/>
              <p:cNvSpPr>
                <a:spLocks noChangeAspect="1"/>
              </p:cNvSpPr>
              <p:nvPr/>
            </p:nvSpPr>
            <p:spPr bwMode="gray">
              <a:xfrm>
                <a:off x="2900" y="1710"/>
                <a:ext cx="168" cy="294"/>
              </a:xfrm>
              <a:custGeom>
                <a:avLst/>
                <a:gdLst>
                  <a:gd name="T0" fmla="*/ 168 w 168"/>
                  <a:gd name="T1" fmla="*/ 138 h 294"/>
                  <a:gd name="T2" fmla="*/ 152 w 168"/>
                  <a:gd name="T3" fmla="*/ 144 h 294"/>
                  <a:gd name="T4" fmla="*/ 146 w 168"/>
                  <a:gd name="T5" fmla="*/ 158 h 294"/>
                  <a:gd name="T6" fmla="*/ 140 w 168"/>
                  <a:gd name="T7" fmla="*/ 172 h 294"/>
                  <a:gd name="T8" fmla="*/ 138 w 168"/>
                  <a:gd name="T9" fmla="*/ 194 h 294"/>
                  <a:gd name="T10" fmla="*/ 134 w 168"/>
                  <a:gd name="T11" fmla="*/ 202 h 294"/>
                  <a:gd name="T12" fmla="*/ 144 w 168"/>
                  <a:gd name="T13" fmla="*/ 206 h 294"/>
                  <a:gd name="T14" fmla="*/ 148 w 168"/>
                  <a:gd name="T15" fmla="*/ 216 h 294"/>
                  <a:gd name="T16" fmla="*/ 152 w 168"/>
                  <a:gd name="T17" fmla="*/ 228 h 294"/>
                  <a:gd name="T18" fmla="*/ 142 w 168"/>
                  <a:gd name="T19" fmla="*/ 228 h 294"/>
                  <a:gd name="T20" fmla="*/ 130 w 168"/>
                  <a:gd name="T21" fmla="*/ 238 h 294"/>
                  <a:gd name="T22" fmla="*/ 122 w 168"/>
                  <a:gd name="T23" fmla="*/ 256 h 294"/>
                  <a:gd name="T24" fmla="*/ 118 w 168"/>
                  <a:gd name="T25" fmla="*/ 260 h 294"/>
                  <a:gd name="T26" fmla="*/ 90 w 168"/>
                  <a:gd name="T27" fmla="*/ 264 h 294"/>
                  <a:gd name="T28" fmla="*/ 86 w 168"/>
                  <a:gd name="T29" fmla="*/ 276 h 294"/>
                  <a:gd name="T30" fmla="*/ 76 w 168"/>
                  <a:gd name="T31" fmla="*/ 284 h 294"/>
                  <a:gd name="T32" fmla="*/ 52 w 168"/>
                  <a:gd name="T33" fmla="*/ 290 h 294"/>
                  <a:gd name="T34" fmla="*/ 46 w 168"/>
                  <a:gd name="T35" fmla="*/ 286 h 294"/>
                  <a:gd name="T36" fmla="*/ 38 w 168"/>
                  <a:gd name="T37" fmla="*/ 292 h 294"/>
                  <a:gd name="T38" fmla="*/ 36 w 168"/>
                  <a:gd name="T39" fmla="*/ 292 h 294"/>
                  <a:gd name="T40" fmla="*/ 30 w 168"/>
                  <a:gd name="T41" fmla="*/ 274 h 294"/>
                  <a:gd name="T42" fmla="*/ 12 w 168"/>
                  <a:gd name="T43" fmla="*/ 256 h 294"/>
                  <a:gd name="T44" fmla="*/ 10 w 168"/>
                  <a:gd name="T45" fmla="*/ 250 h 294"/>
                  <a:gd name="T46" fmla="*/ 18 w 168"/>
                  <a:gd name="T47" fmla="*/ 246 h 294"/>
                  <a:gd name="T48" fmla="*/ 28 w 168"/>
                  <a:gd name="T49" fmla="*/ 240 h 294"/>
                  <a:gd name="T50" fmla="*/ 26 w 168"/>
                  <a:gd name="T51" fmla="*/ 230 h 294"/>
                  <a:gd name="T52" fmla="*/ 26 w 168"/>
                  <a:gd name="T53" fmla="*/ 206 h 294"/>
                  <a:gd name="T54" fmla="*/ 16 w 168"/>
                  <a:gd name="T55" fmla="*/ 192 h 294"/>
                  <a:gd name="T56" fmla="*/ 10 w 168"/>
                  <a:gd name="T57" fmla="*/ 188 h 294"/>
                  <a:gd name="T58" fmla="*/ 4 w 168"/>
                  <a:gd name="T59" fmla="*/ 182 h 294"/>
                  <a:gd name="T60" fmla="*/ 2 w 168"/>
                  <a:gd name="T61" fmla="*/ 166 h 294"/>
                  <a:gd name="T62" fmla="*/ 8 w 168"/>
                  <a:gd name="T63" fmla="*/ 150 h 294"/>
                  <a:gd name="T64" fmla="*/ 22 w 168"/>
                  <a:gd name="T65" fmla="*/ 132 h 294"/>
                  <a:gd name="T66" fmla="*/ 30 w 168"/>
                  <a:gd name="T67" fmla="*/ 118 h 294"/>
                  <a:gd name="T68" fmla="*/ 30 w 168"/>
                  <a:gd name="T69" fmla="*/ 72 h 294"/>
                  <a:gd name="T70" fmla="*/ 34 w 168"/>
                  <a:gd name="T71" fmla="*/ 64 h 294"/>
                  <a:gd name="T72" fmla="*/ 34 w 168"/>
                  <a:gd name="T73" fmla="*/ 48 h 294"/>
                  <a:gd name="T74" fmla="*/ 22 w 168"/>
                  <a:gd name="T75" fmla="*/ 22 h 294"/>
                  <a:gd name="T76" fmla="*/ 20 w 168"/>
                  <a:gd name="T77" fmla="*/ 8 h 294"/>
                  <a:gd name="T78" fmla="*/ 162 w 168"/>
                  <a:gd name="T79" fmla="*/ 70 h 29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8" h="294">
                    <a:moveTo>
                      <a:pt x="162" y="68"/>
                    </a:moveTo>
                    <a:lnTo>
                      <a:pt x="168" y="138"/>
                    </a:lnTo>
                    <a:lnTo>
                      <a:pt x="158" y="140"/>
                    </a:lnTo>
                    <a:lnTo>
                      <a:pt x="152" y="144"/>
                    </a:lnTo>
                    <a:lnTo>
                      <a:pt x="148" y="150"/>
                    </a:lnTo>
                    <a:lnTo>
                      <a:pt x="146" y="158"/>
                    </a:lnTo>
                    <a:lnTo>
                      <a:pt x="142" y="164"/>
                    </a:lnTo>
                    <a:lnTo>
                      <a:pt x="140" y="172"/>
                    </a:lnTo>
                    <a:lnTo>
                      <a:pt x="140" y="190"/>
                    </a:lnTo>
                    <a:lnTo>
                      <a:pt x="138" y="194"/>
                    </a:lnTo>
                    <a:lnTo>
                      <a:pt x="134" y="200"/>
                    </a:lnTo>
                    <a:lnTo>
                      <a:pt x="134" y="202"/>
                    </a:lnTo>
                    <a:lnTo>
                      <a:pt x="136" y="202"/>
                    </a:lnTo>
                    <a:lnTo>
                      <a:pt x="144" y="206"/>
                    </a:lnTo>
                    <a:lnTo>
                      <a:pt x="146" y="214"/>
                    </a:lnTo>
                    <a:lnTo>
                      <a:pt x="148" y="216"/>
                    </a:lnTo>
                    <a:lnTo>
                      <a:pt x="150" y="220"/>
                    </a:lnTo>
                    <a:lnTo>
                      <a:pt x="152" y="228"/>
                    </a:lnTo>
                    <a:lnTo>
                      <a:pt x="146" y="228"/>
                    </a:lnTo>
                    <a:lnTo>
                      <a:pt x="142" y="228"/>
                    </a:lnTo>
                    <a:lnTo>
                      <a:pt x="138" y="230"/>
                    </a:lnTo>
                    <a:lnTo>
                      <a:pt x="130" y="238"/>
                    </a:lnTo>
                    <a:lnTo>
                      <a:pt x="126" y="246"/>
                    </a:lnTo>
                    <a:lnTo>
                      <a:pt x="122" y="256"/>
                    </a:lnTo>
                    <a:lnTo>
                      <a:pt x="120" y="258"/>
                    </a:lnTo>
                    <a:lnTo>
                      <a:pt x="118" y="260"/>
                    </a:lnTo>
                    <a:lnTo>
                      <a:pt x="108" y="262"/>
                    </a:lnTo>
                    <a:lnTo>
                      <a:pt x="90" y="264"/>
                    </a:lnTo>
                    <a:lnTo>
                      <a:pt x="88" y="270"/>
                    </a:lnTo>
                    <a:lnTo>
                      <a:pt x="86" y="276"/>
                    </a:lnTo>
                    <a:lnTo>
                      <a:pt x="82" y="280"/>
                    </a:lnTo>
                    <a:lnTo>
                      <a:pt x="76" y="284"/>
                    </a:lnTo>
                    <a:lnTo>
                      <a:pt x="64" y="288"/>
                    </a:lnTo>
                    <a:lnTo>
                      <a:pt x="52" y="290"/>
                    </a:lnTo>
                    <a:lnTo>
                      <a:pt x="48" y="288"/>
                    </a:lnTo>
                    <a:lnTo>
                      <a:pt x="46" y="286"/>
                    </a:lnTo>
                    <a:lnTo>
                      <a:pt x="42" y="288"/>
                    </a:lnTo>
                    <a:lnTo>
                      <a:pt x="38" y="292"/>
                    </a:lnTo>
                    <a:lnTo>
                      <a:pt x="38" y="294"/>
                    </a:lnTo>
                    <a:lnTo>
                      <a:pt x="36" y="292"/>
                    </a:lnTo>
                    <a:lnTo>
                      <a:pt x="34" y="282"/>
                    </a:lnTo>
                    <a:lnTo>
                      <a:pt x="30" y="274"/>
                    </a:lnTo>
                    <a:lnTo>
                      <a:pt x="20" y="264"/>
                    </a:lnTo>
                    <a:lnTo>
                      <a:pt x="12" y="256"/>
                    </a:lnTo>
                    <a:lnTo>
                      <a:pt x="8" y="252"/>
                    </a:lnTo>
                    <a:lnTo>
                      <a:pt x="10" y="250"/>
                    </a:lnTo>
                    <a:lnTo>
                      <a:pt x="12" y="248"/>
                    </a:lnTo>
                    <a:lnTo>
                      <a:pt x="18" y="246"/>
                    </a:lnTo>
                    <a:lnTo>
                      <a:pt x="36" y="246"/>
                    </a:lnTo>
                    <a:lnTo>
                      <a:pt x="28" y="240"/>
                    </a:lnTo>
                    <a:lnTo>
                      <a:pt x="28" y="236"/>
                    </a:lnTo>
                    <a:lnTo>
                      <a:pt x="26" y="230"/>
                    </a:lnTo>
                    <a:lnTo>
                      <a:pt x="28" y="212"/>
                    </a:lnTo>
                    <a:lnTo>
                      <a:pt x="26" y="206"/>
                    </a:lnTo>
                    <a:lnTo>
                      <a:pt x="22" y="200"/>
                    </a:lnTo>
                    <a:lnTo>
                      <a:pt x="16" y="192"/>
                    </a:lnTo>
                    <a:lnTo>
                      <a:pt x="12" y="186"/>
                    </a:lnTo>
                    <a:lnTo>
                      <a:pt x="10" y="188"/>
                    </a:lnTo>
                    <a:lnTo>
                      <a:pt x="8" y="186"/>
                    </a:lnTo>
                    <a:lnTo>
                      <a:pt x="4" y="182"/>
                    </a:lnTo>
                    <a:lnTo>
                      <a:pt x="0" y="176"/>
                    </a:lnTo>
                    <a:lnTo>
                      <a:pt x="2" y="166"/>
                    </a:lnTo>
                    <a:lnTo>
                      <a:pt x="4" y="158"/>
                    </a:lnTo>
                    <a:lnTo>
                      <a:pt x="8" y="150"/>
                    </a:lnTo>
                    <a:lnTo>
                      <a:pt x="12" y="144"/>
                    </a:lnTo>
                    <a:lnTo>
                      <a:pt x="22" y="132"/>
                    </a:lnTo>
                    <a:lnTo>
                      <a:pt x="26" y="126"/>
                    </a:lnTo>
                    <a:lnTo>
                      <a:pt x="30" y="118"/>
                    </a:lnTo>
                    <a:lnTo>
                      <a:pt x="30" y="76"/>
                    </a:lnTo>
                    <a:lnTo>
                      <a:pt x="30" y="72"/>
                    </a:lnTo>
                    <a:lnTo>
                      <a:pt x="32" y="68"/>
                    </a:lnTo>
                    <a:lnTo>
                      <a:pt x="34" y="64"/>
                    </a:lnTo>
                    <a:lnTo>
                      <a:pt x="36" y="58"/>
                    </a:lnTo>
                    <a:lnTo>
                      <a:pt x="34" y="48"/>
                    </a:lnTo>
                    <a:lnTo>
                      <a:pt x="28" y="34"/>
                    </a:lnTo>
                    <a:lnTo>
                      <a:pt x="22" y="22"/>
                    </a:lnTo>
                    <a:lnTo>
                      <a:pt x="18" y="8"/>
                    </a:lnTo>
                    <a:lnTo>
                      <a:pt x="20" y="8"/>
                    </a:lnTo>
                    <a:lnTo>
                      <a:pt x="36" y="0"/>
                    </a:lnTo>
                    <a:lnTo>
                      <a:pt x="162" y="70"/>
                    </a:lnTo>
                    <a:lnTo>
                      <a:pt x="162" y="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9" name="Freeform 99"/>
              <p:cNvSpPr>
                <a:spLocks noChangeAspect="1"/>
              </p:cNvSpPr>
              <p:nvPr/>
            </p:nvSpPr>
            <p:spPr bwMode="gray">
              <a:xfrm>
                <a:off x="3352" y="1898"/>
                <a:ext cx="32" cy="40"/>
              </a:xfrm>
              <a:custGeom>
                <a:avLst/>
                <a:gdLst>
                  <a:gd name="T0" fmla="*/ 16 w 32"/>
                  <a:gd name="T1" fmla="*/ 0 h 40"/>
                  <a:gd name="T2" fmla="*/ 24 w 32"/>
                  <a:gd name="T3" fmla="*/ 8 h 40"/>
                  <a:gd name="T4" fmla="*/ 30 w 32"/>
                  <a:gd name="T5" fmla="*/ 14 h 40"/>
                  <a:gd name="T6" fmla="*/ 32 w 32"/>
                  <a:gd name="T7" fmla="*/ 20 h 40"/>
                  <a:gd name="T8" fmla="*/ 30 w 32"/>
                  <a:gd name="T9" fmla="*/ 26 h 40"/>
                  <a:gd name="T10" fmla="*/ 26 w 32"/>
                  <a:gd name="T11" fmla="*/ 30 h 40"/>
                  <a:gd name="T12" fmla="*/ 22 w 32"/>
                  <a:gd name="T13" fmla="*/ 34 h 40"/>
                  <a:gd name="T14" fmla="*/ 16 w 32"/>
                  <a:gd name="T15" fmla="*/ 38 h 40"/>
                  <a:gd name="T16" fmla="*/ 6 w 32"/>
                  <a:gd name="T17" fmla="*/ 40 h 40"/>
                  <a:gd name="T18" fmla="*/ 2 w 32"/>
                  <a:gd name="T19" fmla="*/ 38 h 40"/>
                  <a:gd name="T20" fmla="*/ 0 w 32"/>
                  <a:gd name="T21" fmla="*/ 32 h 40"/>
                  <a:gd name="T22" fmla="*/ 2 w 32"/>
                  <a:gd name="T23" fmla="*/ 24 h 40"/>
                  <a:gd name="T24" fmla="*/ 8 w 32"/>
                  <a:gd name="T25" fmla="*/ 16 h 40"/>
                  <a:gd name="T26" fmla="*/ 22 w 32"/>
                  <a:gd name="T27" fmla="*/ 6 h 40"/>
                  <a:gd name="T28" fmla="*/ 16 w 32"/>
                  <a:gd name="T29" fmla="*/ 0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 h="40">
                    <a:moveTo>
                      <a:pt x="16" y="0"/>
                    </a:moveTo>
                    <a:lnTo>
                      <a:pt x="24" y="8"/>
                    </a:lnTo>
                    <a:lnTo>
                      <a:pt x="30" y="14"/>
                    </a:lnTo>
                    <a:lnTo>
                      <a:pt x="32" y="20"/>
                    </a:lnTo>
                    <a:lnTo>
                      <a:pt x="30" y="26"/>
                    </a:lnTo>
                    <a:lnTo>
                      <a:pt x="26" y="30"/>
                    </a:lnTo>
                    <a:lnTo>
                      <a:pt x="22" y="34"/>
                    </a:lnTo>
                    <a:lnTo>
                      <a:pt x="16" y="38"/>
                    </a:lnTo>
                    <a:lnTo>
                      <a:pt x="6" y="40"/>
                    </a:lnTo>
                    <a:lnTo>
                      <a:pt x="2" y="38"/>
                    </a:lnTo>
                    <a:lnTo>
                      <a:pt x="0" y="32"/>
                    </a:lnTo>
                    <a:lnTo>
                      <a:pt x="2" y="24"/>
                    </a:lnTo>
                    <a:lnTo>
                      <a:pt x="8" y="16"/>
                    </a:lnTo>
                    <a:lnTo>
                      <a:pt x="22" y="6"/>
                    </a:lnTo>
                    <a:lnTo>
                      <a:pt x="1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0" name="Freeform 100"/>
              <p:cNvSpPr>
                <a:spLocks noChangeAspect="1"/>
              </p:cNvSpPr>
              <p:nvPr/>
            </p:nvSpPr>
            <p:spPr bwMode="gray">
              <a:xfrm>
                <a:off x="3214" y="1810"/>
                <a:ext cx="236" cy="264"/>
              </a:xfrm>
              <a:custGeom>
                <a:avLst/>
                <a:gdLst>
                  <a:gd name="T0" fmla="*/ 154 w 236"/>
                  <a:gd name="T1" fmla="*/ 88 h 264"/>
                  <a:gd name="T2" fmla="*/ 146 w 236"/>
                  <a:gd name="T3" fmla="*/ 104 h 264"/>
                  <a:gd name="T4" fmla="*/ 138 w 236"/>
                  <a:gd name="T5" fmla="*/ 120 h 264"/>
                  <a:gd name="T6" fmla="*/ 144 w 236"/>
                  <a:gd name="T7" fmla="*/ 128 h 264"/>
                  <a:gd name="T8" fmla="*/ 158 w 236"/>
                  <a:gd name="T9" fmla="*/ 124 h 264"/>
                  <a:gd name="T10" fmla="*/ 160 w 236"/>
                  <a:gd name="T11" fmla="*/ 140 h 264"/>
                  <a:gd name="T12" fmla="*/ 174 w 236"/>
                  <a:gd name="T13" fmla="*/ 160 h 264"/>
                  <a:gd name="T14" fmla="*/ 196 w 236"/>
                  <a:gd name="T15" fmla="*/ 172 h 264"/>
                  <a:gd name="T16" fmla="*/ 222 w 236"/>
                  <a:gd name="T17" fmla="*/ 180 h 264"/>
                  <a:gd name="T18" fmla="*/ 230 w 236"/>
                  <a:gd name="T19" fmla="*/ 194 h 264"/>
                  <a:gd name="T20" fmla="*/ 204 w 236"/>
                  <a:gd name="T21" fmla="*/ 222 h 264"/>
                  <a:gd name="T22" fmla="*/ 196 w 236"/>
                  <a:gd name="T23" fmla="*/ 234 h 264"/>
                  <a:gd name="T24" fmla="*/ 190 w 236"/>
                  <a:gd name="T25" fmla="*/ 238 h 264"/>
                  <a:gd name="T26" fmla="*/ 180 w 236"/>
                  <a:gd name="T27" fmla="*/ 236 h 264"/>
                  <a:gd name="T28" fmla="*/ 168 w 236"/>
                  <a:gd name="T29" fmla="*/ 242 h 264"/>
                  <a:gd name="T30" fmla="*/ 150 w 236"/>
                  <a:gd name="T31" fmla="*/ 254 h 264"/>
                  <a:gd name="T32" fmla="*/ 138 w 236"/>
                  <a:gd name="T33" fmla="*/ 256 h 264"/>
                  <a:gd name="T34" fmla="*/ 130 w 236"/>
                  <a:gd name="T35" fmla="*/ 252 h 264"/>
                  <a:gd name="T36" fmla="*/ 124 w 236"/>
                  <a:gd name="T37" fmla="*/ 250 h 264"/>
                  <a:gd name="T38" fmla="*/ 118 w 236"/>
                  <a:gd name="T39" fmla="*/ 252 h 264"/>
                  <a:gd name="T40" fmla="*/ 108 w 236"/>
                  <a:gd name="T41" fmla="*/ 262 h 264"/>
                  <a:gd name="T42" fmla="*/ 104 w 236"/>
                  <a:gd name="T43" fmla="*/ 264 h 264"/>
                  <a:gd name="T44" fmla="*/ 88 w 236"/>
                  <a:gd name="T45" fmla="*/ 260 h 264"/>
                  <a:gd name="T46" fmla="*/ 62 w 236"/>
                  <a:gd name="T47" fmla="*/ 250 h 264"/>
                  <a:gd name="T48" fmla="*/ 46 w 236"/>
                  <a:gd name="T49" fmla="*/ 246 h 264"/>
                  <a:gd name="T50" fmla="*/ 44 w 236"/>
                  <a:gd name="T51" fmla="*/ 238 h 264"/>
                  <a:gd name="T52" fmla="*/ 36 w 236"/>
                  <a:gd name="T53" fmla="*/ 226 h 264"/>
                  <a:gd name="T54" fmla="*/ 30 w 236"/>
                  <a:gd name="T55" fmla="*/ 208 h 264"/>
                  <a:gd name="T56" fmla="*/ 24 w 236"/>
                  <a:gd name="T57" fmla="*/ 200 h 264"/>
                  <a:gd name="T58" fmla="*/ 4 w 236"/>
                  <a:gd name="T59" fmla="*/ 186 h 264"/>
                  <a:gd name="T60" fmla="*/ 0 w 236"/>
                  <a:gd name="T61" fmla="*/ 180 h 264"/>
                  <a:gd name="T62" fmla="*/ 6 w 236"/>
                  <a:gd name="T63" fmla="*/ 176 h 264"/>
                  <a:gd name="T64" fmla="*/ 16 w 236"/>
                  <a:gd name="T65" fmla="*/ 170 h 264"/>
                  <a:gd name="T66" fmla="*/ 18 w 236"/>
                  <a:gd name="T67" fmla="*/ 152 h 264"/>
                  <a:gd name="T68" fmla="*/ 20 w 236"/>
                  <a:gd name="T69" fmla="*/ 134 h 264"/>
                  <a:gd name="T70" fmla="*/ 30 w 236"/>
                  <a:gd name="T71" fmla="*/ 130 h 264"/>
                  <a:gd name="T72" fmla="*/ 34 w 236"/>
                  <a:gd name="T73" fmla="*/ 112 h 264"/>
                  <a:gd name="T74" fmla="*/ 52 w 236"/>
                  <a:gd name="T75" fmla="*/ 86 h 264"/>
                  <a:gd name="T76" fmla="*/ 52 w 236"/>
                  <a:gd name="T77" fmla="*/ 70 h 264"/>
                  <a:gd name="T78" fmla="*/ 54 w 236"/>
                  <a:gd name="T79" fmla="*/ 42 h 264"/>
                  <a:gd name="T80" fmla="*/ 58 w 236"/>
                  <a:gd name="T81" fmla="*/ 28 h 264"/>
                  <a:gd name="T82" fmla="*/ 66 w 236"/>
                  <a:gd name="T83" fmla="*/ 14 h 264"/>
                  <a:gd name="T84" fmla="*/ 80 w 236"/>
                  <a:gd name="T85" fmla="*/ 4 h 264"/>
                  <a:gd name="T86" fmla="*/ 90 w 236"/>
                  <a:gd name="T87" fmla="*/ 10 h 264"/>
                  <a:gd name="T88" fmla="*/ 102 w 236"/>
                  <a:gd name="T89" fmla="*/ 40 h 264"/>
                  <a:gd name="T90" fmla="*/ 110 w 236"/>
                  <a:gd name="T91" fmla="*/ 46 h 264"/>
                  <a:gd name="T92" fmla="*/ 138 w 236"/>
                  <a:gd name="T93" fmla="*/ 68 h 264"/>
                  <a:gd name="T94" fmla="*/ 160 w 236"/>
                  <a:gd name="T95" fmla="*/ 94 h 2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6" h="264">
                    <a:moveTo>
                      <a:pt x="160" y="94"/>
                    </a:moveTo>
                    <a:lnTo>
                      <a:pt x="154" y="88"/>
                    </a:lnTo>
                    <a:lnTo>
                      <a:pt x="160" y="94"/>
                    </a:lnTo>
                    <a:lnTo>
                      <a:pt x="146" y="104"/>
                    </a:lnTo>
                    <a:lnTo>
                      <a:pt x="140" y="112"/>
                    </a:lnTo>
                    <a:lnTo>
                      <a:pt x="138" y="120"/>
                    </a:lnTo>
                    <a:lnTo>
                      <a:pt x="140" y="126"/>
                    </a:lnTo>
                    <a:lnTo>
                      <a:pt x="144" y="128"/>
                    </a:lnTo>
                    <a:lnTo>
                      <a:pt x="152" y="126"/>
                    </a:lnTo>
                    <a:lnTo>
                      <a:pt x="158" y="124"/>
                    </a:lnTo>
                    <a:lnTo>
                      <a:pt x="158" y="132"/>
                    </a:lnTo>
                    <a:lnTo>
                      <a:pt x="160" y="140"/>
                    </a:lnTo>
                    <a:lnTo>
                      <a:pt x="164" y="152"/>
                    </a:lnTo>
                    <a:lnTo>
                      <a:pt x="174" y="160"/>
                    </a:lnTo>
                    <a:lnTo>
                      <a:pt x="184" y="168"/>
                    </a:lnTo>
                    <a:lnTo>
                      <a:pt x="196" y="172"/>
                    </a:lnTo>
                    <a:lnTo>
                      <a:pt x="210" y="178"/>
                    </a:lnTo>
                    <a:lnTo>
                      <a:pt x="222" y="180"/>
                    </a:lnTo>
                    <a:lnTo>
                      <a:pt x="236" y="182"/>
                    </a:lnTo>
                    <a:lnTo>
                      <a:pt x="230" y="194"/>
                    </a:lnTo>
                    <a:lnTo>
                      <a:pt x="220" y="202"/>
                    </a:lnTo>
                    <a:lnTo>
                      <a:pt x="204" y="222"/>
                    </a:lnTo>
                    <a:lnTo>
                      <a:pt x="200" y="230"/>
                    </a:lnTo>
                    <a:lnTo>
                      <a:pt x="196" y="234"/>
                    </a:lnTo>
                    <a:lnTo>
                      <a:pt x="194" y="236"/>
                    </a:lnTo>
                    <a:lnTo>
                      <a:pt x="190" y="238"/>
                    </a:lnTo>
                    <a:lnTo>
                      <a:pt x="186" y="236"/>
                    </a:lnTo>
                    <a:lnTo>
                      <a:pt x="180" y="236"/>
                    </a:lnTo>
                    <a:lnTo>
                      <a:pt x="174" y="238"/>
                    </a:lnTo>
                    <a:lnTo>
                      <a:pt x="168" y="242"/>
                    </a:lnTo>
                    <a:lnTo>
                      <a:pt x="160" y="246"/>
                    </a:lnTo>
                    <a:lnTo>
                      <a:pt x="150" y="254"/>
                    </a:lnTo>
                    <a:lnTo>
                      <a:pt x="144" y="256"/>
                    </a:lnTo>
                    <a:lnTo>
                      <a:pt x="138" y="256"/>
                    </a:lnTo>
                    <a:lnTo>
                      <a:pt x="134" y="256"/>
                    </a:lnTo>
                    <a:lnTo>
                      <a:pt x="130" y="252"/>
                    </a:lnTo>
                    <a:lnTo>
                      <a:pt x="128" y="250"/>
                    </a:lnTo>
                    <a:lnTo>
                      <a:pt x="124" y="250"/>
                    </a:lnTo>
                    <a:lnTo>
                      <a:pt x="120" y="250"/>
                    </a:lnTo>
                    <a:lnTo>
                      <a:pt x="118" y="252"/>
                    </a:lnTo>
                    <a:lnTo>
                      <a:pt x="114" y="256"/>
                    </a:lnTo>
                    <a:lnTo>
                      <a:pt x="108" y="262"/>
                    </a:lnTo>
                    <a:lnTo>
                      <a:pt x="108" y="264"/>
                    </a:lnTo>
                    <a:lnTo>
                      <a:pt x="104" y="264"/>
                    </a:lnTo>
                    <a:lnTo>
                      <a:pt x="96" y="264"/>
                    </a:lnTo>
                    <a:lnTo>
                      <a:pt x="88" y="260"/>
                    </a:lnTo>
                    <a:lnTo>
                      <a:pt x="76" y="254"/>
                    </a:lnTo>
                    <a:lnTo>
                      <a:pt x="62" y="250"/>
                    </a:lnTo>
                    <a:lnTo>
                      <a:pt x="54" y="248"/>
                    </a:lnTo>
                    <a:lnTo>
                      <a:pt x="46" y="246"/>
                    </a:lnTo>
                    <a:lnTo>
                      <a:pt x="48" y="246"/>
                    </a:lnTo>
                    <a:lnTo>
                      <a:pt x="44" y="238"/>
                    </a:lnTo>
                    <a:lnTo>
                      <a:pt x="40" y="232"/>
                    </a:lnTo>
                    <a:lnTo>
                      <a:pt x="36" y="226"/>
                    </a:lnTo>
                    <a:lnTo>
                      <a:pt x="32" y="222"/>
                    </a:lnTo>
                    <a:lnTo>
                      <a:pt x="30" y="208"/>
                    </a:lnTo>
                    <a:lnTo>
                      <a:pt x="26" y="204"/>
                    </a:lnTo>
                    <a:lnTo>
                      <a:pt x="24" y="200"/>
                    </a:lnTo>
                    <a:lnTo>
                      <a:pt x="10" y="192"/>
                    </a:lnTo>
                    <a:lnTo>
                      <a:pt x="4" y="186"/>
                    </a:lnTo>
                    <a:lnTo>
                      <a:pt x="0" y="182"/>
                    </a:lnTo>
                    <a:lnTo>
                      <a:pt x="0" y="180"/>
                    </a:lnTo>
                    <a:lnTo>
                      <a:pt x="2" y="178"/>
                    </a:lnTo>
                    <a:lnTo>
                      <a:pt x="6" y="176"/>
                    </a:lnTo>
                    <a:lnTo>
                      <a:pt x="12" y="174"/>
                    </a:lnTo>
                    <a:lnTo>
                      <a:pt x="16" y="170"/>
                    </a:lnTo>
                    <a:lnTo>
                      <a:pt x="18" y="160"/>
                    </a:lnTo>
                    <a:lnTo>
                      <a:pt x="18" y="152"/>
                    </a:lnTo>
                    <a:lnTo>
                      <a:pt x="18" y="142"/>
                    </a:lnTo>
                    <a:lnTo>
                      <a:pt x="20" y="134"/>
                    </a:lnTo>
                    <a:lnTo>
                      <a:pt x="24" y="132"/>
                    </a:lnTo>
                    <a:lnTo>
                      <a:pt x="30" y="130"/>
                    </a:lnTo>
                    <a:lnTo>
                      <a:pt x="32" y="120"/>
                    </a:lnTo>
                    <a:lnTo>
                      <a:pt x="34" y="112"/>
                    </a:lnTo>
                    <a:lnTo>
                      <a:pt x="42" y="98"/>
                    </a:lnTo>
                    <a:lnTo>
                      <a:pt x="52" y="86"/>
                    </a:lnTo>
                    <a:lnTo>
                      <a:pt x="52" y="78"/>
                    </a:lnTo>
                    <a:lnTo>
                      <a:pt x="52" y="70"/>
                    </a:lnTo>
                    <a:lnTo>
                      <a:pt x="52" y="46"/>
                    </a:lnTo>
                    <a:lnTo>
                      <a:pt x="54" y="42"/>
                    </a:lnTo>
                    <a:lnTo>
                      <a:pt x="56" y="34"/>
                    </a:lnTo>
                    <a:lnTo>
                      <a:pt x="58" y="28"/>
                    </a:lnTo>
                    <a:lnTo>
                      <a:pt x="58" y="16"/>
                    </a:lnTo>
                    <a:lnTo>
                      <a:pt x="66" y="14"/>
                    </a:lnTo>
                    <a:lnTo>
                      <a:pt x="74" y="10"/>
                    </a:lnTo>
                    <a:lnTo>
                      <a:pt x="80" y="4"/>
                    </a:lnTo>
                    <a:lnTo>
                      <a:pt x="84" y="0"/>
                    </a:lnTo>
                    <a:lnTo>
                      <a:pt x="90" y="10"/>
                    </a:lnTo>
                    <a:lnTo>
                      <a:pt x="96" y="28"/>
                    </a:lnTo>
                    <a:lnTo>
                      <a:pt x="102" y="40"/>
                    </a:lnTo>
                    <a:lnTo>
                      <a:pt x="104" y="44"/>
                    </a:lnTo>
                    <a:lnTo>
                      <a:pt x="110" y="46"/>
                    </a:lnTo>
                    <a:lnTo>
                      <a:pt x="126" y="56"/>
                    </a:lnTo>
                    <a:lnTo>
                      <a:pt x="138" y="68"/>
                    </a:lnTo>
                    <a:lnTo>
                      <a:pt x="154" y="88"/>
                    </a:lnTo>
                    <a:lnTo>
                      <a:pt x="160" y="9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1" name="Freeform 101"/>
              <p:cNvSpPr>
                <a:spLocks noChangeAspect="1"/>
              </p:cNvSpPr>
              <p:nvPr/>
            </p:nvSpPr>
            <p:spPr bwMode="gray">
              <a:xfrm>
                <a:off x="2918" y="1938"/>
                <a:ext cx="206" cy="152"/>
              </a:xfrm>
              <a:custGeom>
                <a:avLst/>
                <a:gdLst>
                  <a:gd name="T0" fmla="*/ 204 w 206"/>
                  <a:gd name="T1" fmla="*/ 106 h 152"/>
                  <a:gd name="T2" fmla="*/ 204 w 206"/>
                  <a:gd name="T3" fmla="*/ 96 h 152"/>
                  <a:gd name="T4" fmla="*/ 196 w 206"/>
                  <a:gd name="T5" fmla="*/ 88 h 152"/>
                  <a:gd name="T6" fmla="*/ 178 w 206"/>
                  <a:gd name="T7" fmla="*/ 70 h 152"/>
                  <a:gd name="T8" fmla="*/ 170 w 206"/>
                  <a:gd name="T9" fmla="*/ 62 h 152"/>
                  <a:gd name="T10" fmla="*/ 168 w 206"/>
                  <a:gd name="T11" fmla="*/ 54 h 152"/>
                  <a:gd name="T12" fmla="*/ 158 w 206"/>
                  <a:gd name="T13" fmla="*/ 46 h 152"/>
                  <a:gd name="T14" fmla="*/ 156 w 206"/>
                  <a:gd name="T15" fmla="*/ 40 h 152"/>
                  <a:gd name="T16" fmla="*/ 144 w 206"/>
                  <a:gd name="T17" fmla="*/ 28 h 152"/>
                  <a:gd name="T18" fmla="*/ 140 w 206"/>
                  <a:gd name="T19" fmla="*/ 12 h 152"/>
                  <a:gd name="T20" fmla="*/ 136 w 206"/>
                  <a:gd name="T21" fmla="*/ 0 h 152"/>
                  <a:gd name="T22" fmla="*/ 132 w 206"/>
                  <a:gd name="T23" fmla="*/ 0 h 152"/>
                  <a:gd name="T24" fmla="*/ 124 w 206"/>
                  <a:gd name="T25" fmla="*/ 0 h 152"/>
                  <a:gd name="T26" fmla="*/ 112 w 206"/>
                  <a:gd name="T27" fmla="*/ 10 h 152"/>
                  <a:gd name="T28" fmla="*/ 104 w 206"/>
                  <a:gd name="T29" fmla="*/ 28 h 152"/>
                  <a:gd name="T30" fmla="*/ 100 w 206"/>
                  <a:gd name="T31" fmla="*/ 32 h 152"/>
                  <a:gd name="T32" fmla="*/ 72 w 206"/>
                  <a:gd name="T33" fmla="*/ 36 h 152"/>
                  <a:gd name="T34" fmla="*/ 68 w 206"/>
                  <a:gd name="T35" fmla="*/ 48 h 152"/>
                  <a:gd name="T36" fmla="*/ 58 w 206"/>
                  <a:gd name="T37" fmla="*/ 56 h 152"/>
                  <a:gd name="T38" fmla="*/ 34 w 206"/>
                  <a:gd name="T39" fmla="*/ 62 h 152"/>
                  <a:gd name="T40" fmla="*/ 28 w 206"/>
                  <a:gd name="T41" fmla="*/ 58 h 152"/>
                  <a:gd name="T42" fmla="*/ 20 w 206"/>
                  <a:gd name="T43" fmla="*/ 64 h 152"/>
                  <a:gd name="T44" fmla="*/ 18 w 206"/>
                  <a:gd name="T45" fmla="*/ 64 h 152"/>
                  <a:gd name="T46" fmla="*/ 8 w 206"/>
                  <a:gd name="T47" fmla="*/ 74 h 152"/>
                  <a:gd name="T48" fmla="*/ 0 w 206"/>
                  <a:gd name="T49" fmla="*/ 94 h 152"/>
                  <a:gd name="T50" fmla="*/ 2 w 206"/>
                  <a:gd name="T51" fmla="*/ 112 h 152"/>
                  <a:gd name="T52" fmla="*/ 20 w 206"/>
                  <a:gd name="T53" fmla="*/ 140 h 152"/>
                  <a:gd name="T54" fmla="*/ 32 w 206"/>
                  <a:gd name="T55" fmla="*/ 146 h 152"/>
                  <a:gd name="T56" fmla="*/ 42 w 206"/>
                  <a:gd name="T57" fmla="*/ 136 h 152"/>
                  <a:gd name="T58" fmla="*/ 62 w 206"/>
                  <a:gd name="T59" fmla="*/ 136 h 152"/>
                  <a:gd name="T60" fmla="*/ 66 w 206"/>
                  <a:gd name="T61" fmla="*/ 118 h 152"/>
                  <a:gd name="T62" fmla="*/ 72 w 206"/>
                  <a:gd name="T63" fmla="*/ 112 h 152"/>
                  <a:gd name="T64" fmla="*/ 78 w 206"/>
                  <a:gd name="T65" fmla="*/ 108 h 152"/>
                  <a:gd name="T66" fmla="*/ 90 w 206"/>
                  <a:gd name="T67" fmla="*/ 110 h 152"/>
                  <a:gd name="T68" fmla="*/ 112 w 206"/>
                  <a:gd name="T69" fmla="*/ 122 h 152"/>
                  <a:gd name="T70" fmla="*/ 128 w 206"/>
                  <a:gd name="T71" fmla="*/ 122 h 152"/>
                  <a:gd name="T72" fmla="*/ 130 w 206"/>
                  <a:gd name="T73" fmla="*/ 120 h 152"/>
                  <a:gd name="T74" fmla="*/ 134 w 206"/>
                  <a:gd name="T75" fmla="*/ 114 h 152"/>
                  <a:gd name="T76" fmla="*/ 140 w 206"/>
                  <a:gd name="T77" fmla="*/ 116 h 152"/>
                  <a:gd name="T78" fmla="*/ 150 w 206"/>
                  <a:gd name="T79" fmla="*/ 112 h 152"/>
                  <a:gd name="T80" fmla="*/ 160 w 206"/>
                  <a:gd name="T81" fmla="*/ 110 h 152"/>
                  <a:gd name="T82" fmla="*/ 174 w 206"/>
                  <a:gd name="T83" fmla="*/ 104 h 152"/>
                  <a:gd name="T84" fmla="*/ 184 w 206"/>
                  <a:gd name="T85" fmla="*/ 104 h 152"/>
                  <a:gd name="T86" fmla="*/ 204 w 206"/>
                  <a:gd name="T87" fmla="*/ 106 h 1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6" h="152">
                    <a:moveTo>
                      <a:pt x="206" y="108"/>
                    </a:moveTo>
                    <a:lnTo>
                      <a:pt x="204" y="106"/>
                    </a:lnTo>
                    <a:lnTo>
                      <a:pt x="204" y="102"/>
                    </a:lnTo>
                    <a:lnTo>
                      <a:pt x="204" y="96"/>
                    </a:lnTo>
                    <a:lnTo>
                      <a:pt x="200" y="92"/>
                    </a:lnTo>
                    <a:lnTo>
                      <a:pt x="196" y="88"/>
                    </a:lnTo>
                    <a:lnTo>
                      <a:pt x="186" y="80"/>
                    </a:lnTo>
                    <a:lnTo>
                      <a:pt x="178" y="70"/>
                    </a:lnTo>
                    <a:lnTo>
                      <a:pt x="174" y="68"/>
                    </a:lnTo>
                    <a:lnTo>
                      <a:pt x="170" y="62"/>
                    </a:lnTo>
                    <a:lnTo>
                      <a:pt x="170" y="56"/>
                    </a:lnTo>
                    <a:lnTo>
                      <a:pt x="168" y="54"/>
                    </a:lnTo>
                    <a:lnTo>
                      <a:pt x="162" y="50"/>
                    </a:lnTo>
                    <a:lnTo>
                      <a:pt x="158" y="46"/>
                    </a:lnTo>
                    <a:lnTo>
                      <a:pt x="156" y="44"/>
                    </a:lnTo>
                    <a:lnTo>
                      <a:pt x="156" y="40"/>
                    </a:lnTo>
                    <a:lnTo>
                      <a:pt x="144" y="40"/>
                    </a:lnTo>
                    <a:lnTo>
                      <a:pt x="144" y="28"/>
                    </a:lnTo>
                    <a:lnTo>
                      <a:pt x="142" y="20"/>
                    </a:lnTo>
                    <a:lnTo>
                      <a:pt x="140" y="12"/>
                    </a:lnTo>
                    <a:lnTo>
                      <a:pt x="136" y="6"/>
                    </a:lnTo>
                    <a:lnTo>
                      <a:pt x="136" y="0"/>
                    </a:lnTo>
                    <a:lnTo>
                      <a:pt x="134" y="0"/>
                    </a:lnTo>
                    <a:lnTo>
                      <a:pt x="132" y="0"/>
                    </a:lnTo>
                    <a:lnTo>
                      <a:pt x="128" y="0"/>
                    </a:lnTo>
                    <a:lnTo>
                      <a:pt x="124" y="0"/>
                    </a:lnTo>
                    <a:lnTo>
                      <a:pt x="120" y="2"/>
                    </a:lnTo>
                    <a:lnTo>
                      <a:pt x="112" y="10"/>
                    </a:lnTo>
                    <a:lnTo>
                      <a:pt x="108" y="18"/>
                    </a:lnTo>
                    <a:lnTo>
                      <a:pt x="104" y="28"/>
                    </a:lnTo>
                    <a:lnTo>
                      <a:pt x="102" y="30"/>
                    </a:lnTo>
                    <a:lnTo>
                      <a:pt x="100" y="32"/>
                    </a:lnTo>
                    <a:lnTo>
                      <a:pt x="90" y="34"/>
                    </a:lnTo>
                    <a:lnTo>
                      <a:pt x="72" y="36"/>
                    </a:lnTo>
                    <a:lnTo>
                      <a:pt x="70" y="42"/>
                    </a:lnTo>
                    <a:lnTo>
                      <a:pt x="68" y="48"/>
                    </a:lnTo>
                    <a:lnTo>
                      <a:pt x="64" y="52"/>
                    </a:lnTo>
                    <a:lnTo>
                      <a:pt x="58" y="56"/>
                    </a:lnTo>
                    <a:lnTo>
                      <a:pt x="46" y="60"/>
                    </a:lnTo>
                    <a:lnTo>
                      <a:pt x="34" y="62"/>
                    </a:lnTo>
                    <a:lnTo>
                      <a:pt x="30" y="60"/>
                    </a:lnTo>
                    <a:lnTo>
                      <a:pt x="28" y="58"/>
                    </a:lnTo>
                    <a:lnTo>
                      <a:pt x="24" y="60"/>
                    </a:lnTo>
                    <a:lnTo>
                      <a:pt x="20" y="64"/>
                    </a:lnTo>
                    <a:lnTo>
                      <a:pt x="20" y="66"/>
                    </a:lnTo>
                    <a:lnTo>
                      <a:pt x="18" y="64"/>
                    </a:lnTo>
                    <a:lnTo>
                      <a:pt x="14" y="68"/>
                    </a:lnTo>
                    <a:lnTo>
                      <a:pt x="8" y="74"/>
                    </a:lnTo>
                    <a:lnTo>
                      <a:pt x="2" y="84"/>
                    </a:lnTo>
                    <a:lnTo>
                      <a:pt x="0" y="94"/>
                    </a:lnTo>
                    <a:lnTo>
                      <a:pt x="0" y="102"/>
                    </a:lnTo>
                    <a:lnTo>
                      <a:pt x="2" y="112"/>
                    </a:lnTo>
                    <a:lnTo>
                      <a:pt x="10" y="126"/>
                    </a:lnTo>
                    <a:lnTo>
                      <a:pt x="20" y="140"/>
                    </a:lnTo>
                    <a:lnTo>
                      <a:pt x="28" y="152"/>
                    </a:lnTo>
                    <a:lnTo>
                      <a:pt x="32" y="146"/>
                    </a:lnTo>
                    <a:lnTo>
                      <a:pt x="36" y="140"/>
                    </a:lnTo>
                    <a:lnTo>
                      <a:pt x="42" y="136"/>
                    </a:lnTo>
                    <a:lnTo>
                      <a:pt x="52" y="136"/>
                    </a:lnTo>
                    <a:lnTo>
                      <a:pt x="62" y="136"/>
                    </a:lnTo>
                    <a:lnTo>
                      <a:pt x="64" y="126"/>
                    </a:lnTo>
                    <a:lnTo>
                      <a:pt x="66" y="118"/>
                    </a:lnTo>
                    <a:lnTo>
                      <a:pt x="68" y="114"/>
                    </a:lnTo>
                    <a:lnTo>
                      <a:pt x="72" y="112"/>
                    </a:lnTo>
                    <a:lnTo>
                      <a:pt x="76" y="108"/>
                    </a:lnTo>
                    <a:lnTo>
                      <a:pt x="78" y="108"/>
                    </a:lnTo>
                    <a:lnTo>
                      <a:pt x="84" y="108"/>
                    </a:lnTo>
                    <a:lnTo>
                      <a:pt x="90" y="110"/>
                    </a:lnTo>
                    <a:lnTo>
                      <a:pt x="102" y="116"/>
                    </a:lnTo>
                    <a:lnTo>
                      <a:pt x="112" y="122"/>
                    </a:lnTo>
                    <a:lnTo>
                      <a:pt x="120" y="122"/>
                    </a:lnTo>
                    <a:lnTo>
                      <a:pt x="128" y="122"/>
                    </a:lnTo>
                    <a:lnTo>
                      <a:pt x="130" y="122"/>
                    </a:lnTo>
                    <a:lnTo>
                      <a:pt x="130" y="120"/>
                    </a:lnTo>
                    <a:lnTo>
                      <a:pt x="132" y="116"/>
                    </a:lnTo>
                    <a:lnTo>
                      <a:pt x="134" y="114"/>
                    </a:lnTo>
                    <a:lnTo>
                      <a:pt x="138" y="116"/>
                    </a:lnTo>
                    <a:lnTo>
                      <a:pt x="140" y="116"/>
                    </a:lnTo>
                    <a:lnTo>
                      <a:pt x="146" y="114"/>
                    </a:lnTo>
                    <a:lnTo>
                      <a:pt x="150" y="112"/>
                    </a:lnTo>
                    <a:lnTo>
                      <a:pt x="156" y="110"/>
                    </a:lnTo>
                    <a:lnTo>
                      <a:pt x="160" y="110"/>
                    </a:lnTo>
                    <a:lnTo>
                      <a:pt x="172" y="110"/>
                    </a:lnTo>
                    <a:lnTo>
                      <a:pt x="174" y="104"/>
                    </a:lnTo>
                    <a:lnTo>
                      <a:pt x="178" y="102"/>
                    </a:lnTo>
                    <a:lnTo>
                      <a:pt x="184" y="104"/>
                    </a:lnTo>
                    <a:lnTo>
                      <a:pt x="192" y="106"/>
                    </a:lnTo>
                    <a:lnTo>
                      <a:pt x="204" y="106"/>
                    </a:lnTo>
                    <a:lnTo>
                      <a:pt x="206" y="10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2" name="Freeform 102"/>
              <p:cNvSpPr>
                <a:spLocks noChangeAspect="1"/>
              </p:cNvSpPr>
              <p:nvPr/>
            </p:nvSpPr>
            <p:spPr bwMode="gray">
              <a:xfrm>
                <a:off x="3232" y="2056"/>
                <a:ext cx="126" cy="168"/>
              </a:xfrm>
              <a:custGeom>
                <a:avLst/>
                <a:gdLst>
                  <a:gd name="T0" fmla="*/ 120 w 126"/>
                  <a:gd name="T1" fmla="*/ 10 h 168"/>
                  <a:gd name="T2" fmla="*/ 116 w 126"/>
                  <a:gd name="T3" fmla="*/ 10 h 168"/>
                  <a:gd name="T4" fmla="*/ 112 w 126"/>
                  <a:gd name="T5" fmla="*/ 6 h 168"/>
                  <a:gd name="T6" fmla="*/ 110 w 126"/>
                  <a:gd name="T7" fmla="*/ 4 h 168"/>
                  <a:gd name="T8" fmla="*/ 106 w 126"/>
                  <a:gd name="T9" fmla="*/ 4 h 168"/>
                  <a:gd name="T10" fmla="*/ 102 w 126"/>
                  <a:gd name="T11" fmla="*/ 4 h 168"/>
                  <a:gd name="T12" fmla="*/ 100 w 126"/>
                  <a:gd name="T13" fmla="*/ 6 h 168"/>
                  <a:gd name="T14" fmla="*/ 96 w 126"/>
                  <a:gd name="T15" fmla="*/ 10 h 168"/>
                  <a:gd name="T16" fmla="*/ 90 w 126"/>
                  <a:gd name="T17" fmla="*/ 16 h 168"/>
                  <a:gd name="T18" fmla="*/ 90 w 126"/>
                  <a:gd name="T19" fmla="*/ 18 h 168"/>
                  <a:gd name="T20" fmla="*/ 86 w 126"/>
                  <a:gd name="T21" fmla="*/ 18 h 168"/>
                  <a:gd name="T22" fmla="*/ 78 w 126"/>
                  <a:gd name="T23" fmla="*/ 18 h 168"/>
                  <a:gd name="T24" fmla="*/ 70 w 126"/>
                  <a:gd name="T25" fmla="*/ 14 h 168"/>
                  <a:gd name="T26" fmla="*/ 58 w 126"/>
                  <a:gd name="T27" fmla="*/ 8 h 168"/>
                  <a:gd name="T28" fmla="*/ 46 w 126"/>
                  <a:gd name="T29" fmla="*/ 4 h 168"/>
                  <a:gd name="T30" fmla="*/ 38 w 126"/>
                  <a:gd name="T31" fmla="*/ 2 h 168"/>
                  <a:gd name="T32" fmla="*/ 30 w 126"/>
                  <a:gd name="T33" fmla="*/ 0 h 168"/>
                  <a:gd name="T34" fmla="*/ 4 w 126"/>
                  <a:gd name="T35" fmla="*/ 0 h 168"/>
                  <a:gd name="T36" fmla="*/ 0 w 126"/>
                  <a:gd name="T37" fmla="*/ 4 h 168"/>
                  <a:gd name="T38" fmla="*/ 4 w 126"/>
                  <a:gd name="T39" fmla="*/ 12 h 168"/>
                  <a:gd name="T40" fmla="*/ 8 w 126"/>
                  <a:gd name="T41" fmla="*/ 20 h 168"/>
                  <a:gd name="T42" fmla="*/ 14 w 126"/>
                  <a:gd name="T43" fmla="*/ 32 h 168"/>
                  <a:gd name="T44" fmla="*/ 16 w 126"/>
                  <a:gd name="T45" fmla="*/ 38 h 168"/>
                  <a:gd name="T46" fmla="*/ 16 w 126"/>
                  <a:gd name="T47" fmla="*/ 42 h 168"/>
                  <a:gd name="T48" fmla="*/ 16 w 126"/>
                  <a:gd name="T49" fmla="*/ 48 h 168"/>
                  <a:gd name="T50" fmla="*/ 16 w 126"/>
                  <a:gd name="T51" fmla="*/ 52 h 168"/>
                  <a:gd name="T52" fmla="*/ 0 w 126"/>
                  <a:gd name="T53" fmla="*/ 76 h 168"/>
                  <a:gd name="T54" fmla="*/ 0 w 126"/>
                  <a:gd name="T55" fmla="*/ 100 h 168"/>
                  <a:gd name="T56" fmla="*/ 62 w 126"/>
                  <a:gd name="T57" fmla="*/ 138 h 168"/>
                  <a:gd name="T58" fmla="*/ 62 w 126"/>
                  <a:gd name="T59" fmla="*/ 146 h 168"/>
                  <a:gd name="T60" fmla="*/ 88 w 126"/>
                  <a:gd name="T61" fmla="*/ 168 h 168"/>
                  <a:gd name="T62" fmla="*/ 90 w 126"/>
                  <a:gd name="T63" fmla="*/ 164 h 168"/>
                  <a:gd name="T64" fmla="*/ 94 w 126"/>
                  <a:gd name="T65" fmla="*/ 158 h 168"/>
                  <a:gd name="T66" fmla="*/ 108 w 126"/>
                  <a:gd name="T67" fmla="*/ 130 h 168"/>
                  <a:gd name="T68" fmla="*/ 122 w 126"/>
                  <a:gd name="T69" fmla="*/ 106 h 168"/>
                  <a:gd name="T70" fmla="*/ 116 w 126"/>
                  <a:gd name="T71" fmla="*/ 102 h 168"/>
                  <a:gd name="T72" fmla="*/ 112 w 126"/>
                  <a:gd name="T73" fmla="*/ 98 h 168"/>
                  <a:gd name="T74" fmla="*/ 112 w 126"/>
                  <a:gd name="T75" fmla="*/ 32 h 168"/>
                  <a:gd name="T76" fmla="*/ 120 w 126"/>
                  <a:gd name="T77" fmla="*/ 14 h 168"/>
                  <a:gd name="T78" fmla="*/ 126 w 126"/>
                  <a:gd name="T79" fmla="*/ 10 h 168"/>
                  <a:gd name="T80" fmla="*/ 120 w 126"/>
                  <a:gd name="T81" fmla="*/ 10 h 1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68">
                    <a:moveTo>
                      <a:pt x="120" y="10"/>
                    </a:moveTo>
                    <a:lnTo>
                      <a:pt x="116" y="10"/>
                    </a:lnTo>
                    <a:lnTo>
                      <a:pt x="112" y="6"/>
                    </a:lnTo>
                    <a:lnTo>
                      <a:pt x="110" y="4"/>
                    </a:lnTo>
                    <a:lnTo>
                      <a:pt x="106" y="4"/>
                    </a:lnTo>
                    <a:lnTo>
                      <a:pt x="102" y="4"/>
                    </a:lnTo>
                    <a:lnTo>
                      <a:pt x="100" y="6"/>
                    </a:lnTo>
                    <a:lnTo>
                      <a:pt x="96" y="10"/>
                    </a:lnTo>
                    <a:lnTo>
                      <a:pt x="90" y="16"/>
                    </a:lnTo>
                    <a:lnTo>
                      <a:pt x="90" y="18"/>
                    </a:lnTo>
                    <a:lnTo>
                      <a:pt x="86" y="18"/>
                    </a:lnTo>
                    <a:lnTo>
                      <a:pt x="78" y="18"/>
                    </a:lnTo>
                    <a:lnTo>
                      <a:pt x="70" y="14"/>
                    </a:lnTo>
                    <a:lnTo>
                      <a:pt x="58" y="8"/>
                    </a:lnTo>
                    <a:lnTo>
                      <a:pt x="46" y="4"/>
                    </a:lnTo>
                    <a:lnTo>
                      <a:pt x="38" y="2"/>
                    </a:lnTo>
                    <a:lnTo>
                      <a:pt x="30" y="0"/>
                    </a:lnTo>
                    <a:lnTo>
                      <a:pt x="4" y="0"/>
                    </a:lnTo>
                    <a:lnTo>
                      <a:pt x="0" y="4"/>
                    </a:lnTo>
                    <a:lnTo>
                      <a:pt x="4" y="12"/>
                    </a:lnTo>
                    <a:lnTo>
                      <a:pt x="8" y="20"/>
                    </a:lnTo>
                    <a:lnTo>
                      <a:pt x="14" y="32"/>
                    </a:lnTo>
                    <a:lnTo>
                      <a:pt x="16" y="38"/>
                    </a:lnTo>
                    <a:lnTo>
                      <a:pt x="16" y="42"/>
                    </a:lnTo>
                    <a:lnTo>
                      <a:pt x="16" y="48"/>
                    </a:lnTo>
                    <a:lnTo>
                      <a:pt x="16" y="52"/>
                    </a:lnTo>
                    <a:lnTo>
                      <a:pt x="0" y="76"/>
                    </a:lnTo>
                    <a:lnTo>
                      <a:pt x="0" y="100"/>
                    </a:lnTo>
                    <a:lnTo>
                      <a:pt x="62" y="138"/>
                    </a:lnTo>
                    <a:lnTo>
                      <a:pt x="62" y="146"/>
                    </a:lnTo>
                    <a:lnTo>
                      <a:pt x="88" y="168"/>
                    </a:lnTo>
                    <a:lnTo>
                      <a:pt x="90" y="164"/>
                    </a:lnTo>
                    <a:lnTo>
                      <a:pt x="94" y="158"/>
                    </a:lnTo>
                    <a:lnTo>
                      <a:pt x="108" y="130"/>
                    </a:lnTo>
                    <a:lnTo>
                      <a:pt x="122" y="106"/>
                    </a:lnTo>
                    <a:lnTo>
                      <a:pt x="116" y="102"/>
                    </a:lnTo>
                    <a:lnTo>
                      <a:pt x="112" y="98"/>
                    </a:lnTo>
                    <a:lnTo>
                      <a:pt x="112" y="32"/>
                    </a:lnTo>
                    <a:lnTo>
                      <a:pt x="120" y="14"/>
                    </a:lnTo>
                    <a:lnTo>
                      <a:pt x="126" y="10"/>
                    </a:lnTo>
                    <a:lnTo>
                      <a:pt x="120"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3" name="Freeform 103"/>
              <p:cNvSpPr>
                <a:spLocks noChangeAspect="1"/>
              </p:cNvSpPr>
              <p:nvPr/>
            </p:nvSpPr>
            <p:spPr bwMode="gray">
              <a:xfrm>
                <a:off x="3160" y="2056"/>
                <a:ext cx="88" cy="108"/>
              </a:xfrm>
              <a:custGeom>
                <a:avLst/>
                <a:gdLst>
                  <a:gd name="T0" fmla="*/ 76 w 88"/>
                  <a:gd name="T1" fmla="*/ 0 h 108"/>
                  <a:gd name="T2" fmla="*/ 72 w 88"/>
                  <a:gd name="T3" fmla="*/ 4 h 108"/>
                  <a:gd name="T4" fmla="*/ 76 w 88"/>
                  <a:gd name="T5" fmla="*/ 12 h 108"/>
                  <a:gd name="T6" fmla="*/ 80 w 88"/>
                  <a:gd name="T7" fmla="*/ 20 h 108"/>
                  <a:gd name="T8" fmla="*/ 86 w 88"/>
                  <a:gd name="T9" fmla="*/ 32 h 108"/>
                  <a:gd name="T10" fmla="*/ 88 w 88"/>
                  <a:gd name="T11" fmla="*/ 38 h 108"/>
                  <a:gd name="T12" fmla="*/ 88 w 88"/>
                  <a:gd name="T13" fmla="*/ 42 h 108"/>
                  <a:gd name="T14" fmla="*/ 88 w 88"/>
                  <a:gd name="T15" fmla="*/ 48 h 108"/>
                  <a:gd name="T16" fmla="*/ 88 w 88"/>
                  <a:gd name="T17" fmla="*/ 52 h 108"/>
                  <a:gd name="T18" fmla="*/ 72 w 88"/>
                  <a:gd name="T19" fmla="*/ 76 h 108"/>
                  <a:gd name="T20" fmla="*/ 72 w 88"/>
                  <a:gd name="T21" fmla="*/ 100 h 108"/>
                  <a:gd name="T22" fmla="*/ 20 w 88"/>
                  <a:gd name="T23" fmla="*/ 98 h 108"/>
                  <a:gd name="T24" fmla="*/ 14 w 88"/>
                  <a:gd name="T25" fmla="*/ 102 h 108"/>
                  <a:gd name="T26" fmla="*/ 10 w 88"/>
                  <a:gd name="T27" fmla="*/ 108 h 108"/>
                  <a:gd name="T28" fmla="*/ 0 w 88"/>
                  <a:gd name="T29" fmla="*/ 108 h 108"/>
                  <a:gd name="T30" fmla="*/ 0 w 88"/>
                  <a:gd name="T31" fmla="*/ 86 h 108"/>
                  <a:gd name="T32" fmla="*/ 6 w 88"/>
                  <a:gd name="T33" fmla="*/ 76 h 108"/>
                  <a:gd name="T34" fmla="*/ 12 w 88"/>
                  <a:gd name="T35" fmla="*/ 64 h 108"/>
                  <a:gd name="T36" fmla="*/ 18 w 88"/>
                  <a:gd name="T37" fmla="*/ 56 h 108"/>
                  <a:gd name="T38" fmla="*/ 24 w 88"/>
                  <a:gd name="T39" fmla="*/ 48 h 108"/>
                  <a:gd name="T40" fmla="*/ 24 w 88"/>
                  <a:gd name="T41" fmla="*/ 38 h 108"/>
                  <a:gd name="T42" fmla="*/ 22 w 88"/>
                  <a:gd name="T43" fmla="*/ 34 h 108"/>
                  <a:gd name="T44" fmla="*/ 22 w 88"/>
                  <a:gd name="T45" fmla="*/ 28 h 108"/>
                  <a:gd name="T46" fmla="*/ 20 w 88"/>
                  <a:gd name="T47" fmla="*/ 16 h 108"/>
                  <a:gd name="T48" fmla="*/ 24 w 88"/>
                  <a:gd name="T49" fmla="*/ 14 h 108"/>
                  <a:gd name="T50" fmla="*/ 30 w 88"/>
                  <a:gd name="T51" fmla="*/ 12 h 108"/>
                  <a:gd name="T52" fmla="*/ 52 w 88"/>
                  <a:gd name="T53" fmla="*/ 12 h 108"/>
                  <a:gd name="T54" fmla="*/ 62 w 88"/>
                  <a:gd name="T55" fmla="*/ 10 h 108"/>
                  <a:gd name="T56" fmla="*/ 72 w 88"/>
                  <a:gd name="T57" fmla="*/ 4 h 108"/>
                  <a:gd name="T58" fmla="*/ 76 w 88"/>
                  <a:gd name="T59" fmla="*/ 0 h 1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8" h="108">
                    <a:moveTo>
                      <a:pt x="76" y="0"/>
                    </a:moveTo>
                    <a:lnTo>
                      <a:pt x="72" y="4"/>
                    </a:lnTo>
                    <a:lnTo>
                      <a:pt x="76" y="12"/>
                    </a:lnTo>
                    <a:lnTo>
                      <a:pt x="80" y="20"/>
                    </a:lnTo>
                    <a:lnTo>
                      <a:pt x="86" y="32"/>
                    </a:lnTo>
                    <a:lnTo>
                      <a:pt x="88" y="38"/>
                    </a:lnTo>
                    <a:lnTo>
                      <a:pt x="88" y="42"/>
                    </a:lnTo>
                    <a:lnTo>
                      <a:pt x="88" y="48"/>
                    </a:lnTo>
                    <a:lnTo>
                      <a:pt x="88" y="52"/>
                    </a:lnTo>
                    <a:lnTo>
                      <a:pt x="72" y="76"/>
                    </a:lnTo>
                    <a:lnTo>
                      <a:pt x="72" y="100"/>
                    </a:lnTo>
                    <a:lnTo>
                      <a:pt x="20" y="98"/>
                    </a:lnTo>
                    <a:lnTo>
                      <a:pt x="14" y="102"/>
                    </a:lnTo>
                    <a:lnTo>
                      <a:pt x="10" y="108"/>
                    </a:lnTo>
                    <a:lnTo>
                      <a:pt x="0" y="108"/>
                    </a:lnTo>
                    <a:lnTo>
                      <a:pt x="0" y="86"/>
                    </a:lnTo>
                    <a:lnTo>
                      <a:pt x="6" y="76"/>
                    </a:lnTo>
                    <a:lnTo>
                      <a:pt x="12" y="64"/>
                    </a:lnTo>
                    <a:lnTo>
                      <a:pt x="18" y="56"/>
                    </a:lnTo>
                    <a:lnTo>
                      <a:pt x="24" y="48"/>
                    </a:lnTo>
                    <a:lnTo>
                      <a:pt x="24" y="38"/>
                    </a:lnTo>
                    <a:lnTo>
                      <a:pt x="22" y="34"/>
                    </a:lnTo>
                    <a:lnTo>
                      <a:pt x="22" y="28"/>
                    </a:lnTo>
                    <a:lnTo>
                      <a:pt x="20" y="16"/>
                    </a:lnTo>
                    <a:lnTo>
                      <a:pt x="24" y="14"/>
                    </a:lnTo>
                    <a:lnTo>
                      <a:pt x="30" y="12"/>
                    </a:lnTo>
                    <a:lnTo>
                      <a:pt x="52" y="12"/>
                    </a:lnTo>
                    <a:lnTo>
                      <a:pt x="62" y="10"/>
                    </a:lnTo>
                    <a:lnTo>
                      <a:pt x="72" y="4"/>
                    </a:lnTo>
                    <a:lnTo>
                      <a:pt x="7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4" name="Freeform 104"/>
              <p:cNvSpPr>
                <a:spLocks noChangeAspect="1"/>
              </p:cNvSpPr>
              <p:nvPr/>
            </p:nvSpPr>
            <p:spPr bwMode="gray">
              <a:xfrm>
                <a:off x="3158" y="2154"/>
                <a:ext cx="182" cy="200"/>
              </a:xfrm>
              <a:custGeom>
                <a:avLst/>
                <a:gdLst>
                  <a:gd name="T0" fmla="*/ 74 w 182"/>
                  <a:gd name="T1" fmla="*/ 2 h 200"/>
                  <a:gd name="T2" fmla="*/ 136 w 182"/>
                  <a:gd name="T3" fmla="*/ 48 h 200"/>
                  <a:gd name="T4" fmla="*/ 160 w 182"/>
                  <a:gd name="T5" fmla="*/ 74 h 200"/>
                  <a:gd name="T6" fmla="*/ 156 w 182"/>
                  <a:gd name="T7" fmla="*/ 84 h 200"/>
                  <a:gd name="T8" fmla="*/ 152 w 182"/>
                  <a:gd name="T9" fmla="*/ 92 h 200"/>
                  <a:gd name="T10" fmla="*/ 154 w 182"/>
                  <a:gd name="T11" fmla="*/ 102 h 200"/>
                  <a:gd name="T12" fmla="*/ 162 w 182"/>
                  <a:gd name="T13" fmla="*/ 110 h 200"/>
                  <a:gd name="T14" fmla="*/ 164 w 182"/>
                  <a:gd name="T15" fmla="*/ 126 h 200"/>
                  <a:gd name="T16" fmla="*/ 164 w 182"/>
                  <a:gd name="T17" fmla="*/ 156 h 200"/>
                  <a:gd name="T18" fmla="*/ 172 w 182"/>
                  <a:gd name="T19" fmla="*/ 168 h 200"/>
                  <a:gd name="T20" fmla="*/ 182 w 182"/>
                  <a:gd name="T21" fmla="*/ 178 h 200"/>
                  <a:gd name="T22" fmla="*/ 166 w 182"/>
                  <a:gd name="T23" fmla="*/ 180 h 200"/>
                  <a:gd name="T24" fmla="*/ 152 w 182"/>
                  <a:gd name="T25" fmla="*/ 188 h 200"/>
                  <a:gd name="T26" fmla="*/ 134 w 182"/>
                  <a:gd name="T27" fmla="*/ 194 h 200"/>
                  <a:gd name="T28" fmla="*/ 130 w 182"/>
                  <a:gd name="T29" fmla="*/ 198 h 200"/>
                  <a:gd name="T30" fmla="*/ 122 w 182"/>
                  <a:gd name="T31" fmla="*/ 198 h 200"/>
                  <a:gd name="T32" fmla="*/ 116 w 182"/>
                  <a:gd name="T33" fmla="*/ 196 h 200"/>
                  <a:gd name="T34" fmla="*/ 112 w 182"/>
                  <a:gd name="T35" fmla="*/ 200 h 200"/>
                  <a:gd name="T36" fmla="*/ 82 w 182"/>
                  <a:gd name="T37" fmla="*/ 198 h 200"/>
                  <a:gd name="T38" fmla="*/ 80 w 182"/>
                  <a:gd name="T39" fmla="*/ 170 h 200"/>
                  <a:gd name="T40" fmla="*/ 76 w 182"/>
                  <a:gd name="T41" fmla="*/ 160 h 200"/>
                  <a:gd name="T42" fmla="*/ 46 w 182"/>
                  <a:gd name="T43" fmla="*/ 150 h 200"/>
                  <a:gd name="T44" fmla="*/ 30 w 182"/>
                  <a:gd name="T45" fmla="*/ 142 h 200"/>
                  <a:gd name="T46" fmla="*/ 24 w 182"/>
                  <a:gd name="T47" fmla="*/ 138 h 200"/>
                  <a:gd name="T48" fmla="*/ 20 w 182"/>
                  <a:gd name="T49" fmla="*/ 134 h 200"/>
                  <a:gd name="T50" fmla="*/ 16 w 182"/>
                  <a:gd name="T51" fmla="*/ 120 h 200"/>
                  <a:gd name="T52" fmla="*/ 10 w 182"/>
                  <a:gd name="T53" fmla="*/ 110 h 200"/>
                  <a:gd name="T54" fmla="*/ 0 w 182"/>
                  <a:gd name="T55" fmla="*/ 100 h 200"/>
                  <a:gd name="T56" fmla="*/ 0 w 182"/>
                  <a:gd name="T57" fmla="*/ 92 h 200"/>
                  <a:gd name="T58" fmla="*/ 0 w 182"/>
                  <a:gd name="T59" fmla="*/ 84 h 200"/>
                  <a:gd name="T60" fmla="*/ 0 w 182"/>
                  <a:gd name="T61" fmla="*/ 78 h 200"/>
                  <a:gd name="T62" fmla="*/ 2 w 182"/>
                  <a:gd name="T63" fmla="*/ 68 h 200"/>
                  <a:gd name="T64" fmla="*/ 20 w 182"/>
                  <a:gd name="T65" fmla="*/ 50 h 200"/>
                  <a:gd name="T66" fmla="*/ 22 w 182"/>
                  <a:gd name="T67" fmla="*/ 42 h 200"/>
                  <a:gd name="T68" fmla="*/ 20 w 182"/>
                  <a:gd name="T69" fmla="*/ 38 h 200"/>
                  <a:gd name="T70" fmla="*/ 16 w 182"/>
                  <a:gd name="T71" fmla="*/ 34 h 200"/>
                  <a:gd name="T72" fmla="*/ 20 w 182"/>
                  <a:gd name="T73" fmla="*/ 28 h 200"/>
                  <a:gd name="T74" fmla="*/ 22 w 182"/>
                  <a:gd name="T75" fmla="*/ 22 h 200"/>
                  <a:gd name="T76" fmla="*/ 24 w 182"/>
                  <a:gd name="T77" fmla="*/ 16 h 200"/>
                  <a:gd name="T78" fmla="*/ 20 w 182"/>
                  <a:gd name="T79" fmla="*/ 6 h 200"/>
                  <a:gd name="T80" fmla="*/ 24 w 182"/>
                  <a:gd name="T81" fmla="*/ 0 h 2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2" h="200">
                    <a:moveTo>
                      <a:pt x="30" y="0"/>
                    </a:moveTo>
                    <a:lnTo>
                      <a:pt x="74" y="2"/>
                    </a:lnTo>
                    <a:lnTo>
                      <a:pt x="136" y="40"/>
                    </a:lnTo>
                    <a:lnTo>
                      <a:pt x="136" y="48"/>
                    </a:lnTo>
                    <a:lnTo>
                      <a:pt x="162" y="70"/>
                    </a:lnTo>
                    <a:lnTo>
                      <a:pt x="160" y="74"/>
                    </a:lnTo>
                    <a:lnTo>
                      <a:pt x="158" y="80"/>
                    </a:lnTo>
                    <a:lnTo>
                      <a:pt x="156" y="84"/>
                    </a:lnTo>
                    <a:lnTo>
                      <a:pt x="154" y="88"/>
                    </a:lnTo>
                    <a:lnTo>
                      <a:pt x="152" y="92"/>
                    </a:lnTo>
                    <a:lnTo>
                      <a:pt x="152" y="98"/>
                    </a:lnTo>
                    <a:lnTo>
                      <a:pt x="154" y="102"/>
                    </a:lnTo>
                    <a:lnTo>
                      <a:pt x="158" y="106"/>
                    </a:lnTo>
                    <a:lnTo>
                      <a:pt x="162" y="110"/>
                    </a:lnTo>
                    <a:lnTo>
                      <a:pt x="164" y="116"/>
                    </a:lnTo>
                    <a:lnTo>
                      <a:pt x="164" y="126"/>
                    </a:lnTo>
                    <a:lnTo>
                      <a:pt x="164" y="142"/>
                    </a:lnTo>
                    <a:lnTo>
                      <a:pt x="164" y="156"/>
                    </a:lnTo>
                    <a:lnTo>
                      <a:pt x="168" y="162"/>
                    </a:lnTo>
                    <a:lnTo>
                      <a:pt x="172" y="168"/>
                    </a:lnTo>
                    <a:lnTo>
                      <a:pt x="176" y="174"/>
                    </a:lnTo>
                    <a:lnTo>
                      <a:pt x="182" y="178"/>
                    </a:lnTo>
                    <a:lnTo>
                      <a:pt x="174" y="180"/>
                    </a:lnTo>
                    <a:lnTo>
                      <a:pt x="166" y="180"/>
                    </a:lnTo>
                    <a:lnTo>
                      <a:pt x="162" y="184"/>
                    </a:lnTo>
                    <a:lnTo>
                      <a:pt x="152" y="188"/>
                    </a:lnTo>
                    <a:lnTo>
                      <a:pt x="138" y="192"/>
                    </a:lnTo>
                    <a:lnTo>
                      <a:pt x="134" y="194"/>
                    </a:lnTo>
                    <a:lnTo>
                      <a:pt x="132" y="196"/>
                    </a:lnTo>
                    <a:lnTo>
                      <a:pt x="130" y="198"/>
                    </a:lnTo>
                    <a:lnTo>
                      <a:pt x="126" y="198"/>
                    </a:lnTo>
                    <a:lnTo>
                      <a:pt x="122" y="198"/>
                    </a:lnTo>
                    <a:lnTo>
                      <a:pt x="120" y="196"/>
                    </a:lnTo>
                    <a:lnTo>
                      <a:pt x="116" y="196"/>
                    </a:lnTo>
                    <a:lnTo>
                      <a:pt x="114" y="198"/>
                    </a:lnTo>
                    <a:lnTo>
                      <a:pt x="112" y="200"/>
                    </a:lnTo>
                    <a:lnTo>
                      <a:pt x="108" y="200"/>
                    </a:lnTo>
                    <a:lnTo>
                      <a:pt x="82" y="198"/>
                    </a:lnTo>
                    <a:lnTo>
                      <a:pt x="82" y="172"/>
                    </a:lnTo>
                    <a:lnTo>
                      <a:pt x="80" y="170"/>
                    </a:lnTo>
                    <a:lnTo>
                      <a:pt x="78" y="166"/>
                    </a:lnTo>
                    <a:lnTo>
                      <a:pt x="76" y="160"/>
                    </a:lnTo>
                    <a:lnTo>
                      <a:pt x="60" y="160"/>
                    </a:lnTo>
                    <a:lnTo>
                      <a:pt x="46" y="150"/>
                    </a:lnTo>
                    <a:lnTo>
                      <a:pt x="40" y="146"/>
                    </a:lnTo>
                    <a:lnTo>
                      <a:pt x="30" y="142"/>
                    </a:lnTo>
                    <a:lnTo>
                      <a:pt x="26" y="140"/>
                    </a:lnTo>
                    <a:lnTo>
                      <a:pt x="24" y="138"/>
                    </a:lnTo>
                    <a:lnTo>
                      <a:pt x="22" y="136"/>
                    </a:lnTo>
                    <a:lnTo>
                      <a:pt x="20" y="134"/>
                    </a:lnTo>
                    <a:lnTo>
                      <a:pt x="18" y="126"/>
                    </a:lnTo>
                    <a:lnTo>
                      <a:pt x="16" y="120"/>
                    </a:lnTo>
                    <a:lnTo>
                      <a:pt x="16" y="114"/>
                    </a:lnTo>
                    <a:lnTo>
                      <a:pt x="10" y="110"/>
                    </a:lnTo>
                    <a:lnTo>
                      <a:pt x="6" y="104"/>
                    </a:lnTo>
                    <a:lnTo>
                      <a:pt x="0" y="100"/>
                    </a:lnTo>
                    <a:lnTo>
                      <a:pt x="0" y="94"/>
                    </a:lnTo>
                    <a:lnTo>
                      <a:pt x="0" y="92"/>
                    </a:lnTo>
                    <a:lnTo>
                      <a:pt x="2" y="88"/>
                    </a:lnTo>
                    <a:lnTo>
                      <a:pt x="0" y="84"/>
                    </a:lnTo>
                    <a:lnTo>
                      <a:pt x="0" y="82"/>
                    </a:lnTo>
                    <a:lnTo>
                      <a:pt x="0" y="78"/>
                    </a:lnTo>
                    <a:lnTo>
                      <a:pt x="0" y="72"/>
                    </a:lnTo>
                    <a:lnTo>
                      <a:pt x="2" y="68"/>
                    </a:lnTo>
                    <a:lnTo>
                      <a:pt x="8" y="60"/>
                    </a:lnTo>
                    <a:lnTo>
                      <a:pt x="20" y="50"/>
                    </a:lnTo>
                    <a:lnTo>
                      <a:pt x="22" y="46"/>
                    </a:lnTo>
                    <a:lnTo>
                      <a:pt x="22" y="42"/>
                    </a:lnTo>
                    <a:lnTo>
                      <a:pt x="22" y="40"/>
                    </a:lnTo>
                    <a:lnTo>
                      <a:pt x="20" y="38"/>
                    </a:lnTo>
                    <a:lnTo>
                      <a:pt x="18" y="36"/>
                    </a:lnTo>
                    <a:lnTo>
                      <a:pt x="16" y="34"/>
                    </a:lnTo>
                    <a:lnTo>
                      <a:pt x="18" y="30"/>
                    </a:lnTo>
                    <a:lnTo>
                      <a:pt x="20" y="28"/>
                    </a:lnTo>
                    <a:lnTo>
                      <a:pt x="22" y="26"/>
                    </a:lnTo>
                    <a:lnTo>
                      <a:pt x="22" y="22"/>
                    </a:lnTo>
                    <a:lnTo>
                      <a:pt x="24" y="22"/>
                    </a:lnTo>
                    <a:lnTo>
                      <a:pt x="24" y="16"/>
                    </a:lnTo>
                    <a:lnTo>
                      <a:pt x="22" y="12"/>
                    </a:lnTo>
                    <a:lnTo>
                      <a:pt x="20" y="6"/>
                    </a:lnTo>
                    <a:lnTo>
                      <a:pt x="22" y="0"/>
                    </a:lnTo>
                    <a:lnTo>
                      <a:pt x="24" y="0"/>
                    </a:lnTo>
                    <a:lnTo>
                      <a:pt x="3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5" name="Freeform 105"/>
              <p:cNvSpPr>
                <a:spLocks noChangeAspect="1"/>
              </p:cNvSpPr>
              <p:nvPr/>
            </p:nvSpPr>
            <p:spPr bwMode="gray">
              <a:xfrm>
                <a:off x="3152" y="2154"/>
                <a:ext cx="30" cy="34"/>
              </a:xfrm>
              <a:custGeom>
                <a:avLst/>
                <a:gdLst>
                  <a:gd name="T0" fmla="*/ 26 w 30"/>
                  <a:gd name="T1" fmla="*/ 28 h 34"/>
                  <a:gd name="T2" fmla="*/ 28 w 30"/>
                  <a:gd name="T3" fmla="*/ 26 h 34"/>
                  <a:gd name="T4" fmla="*/ 28 w 30"/>
                  <a:gd name="T5" fmla="*/ 22 h 34"/>
                  <a:gd name="T6" fmla="*/ 30 w 30"/>
                  <a:gd name="T7" fmla="*/ 22 h 34"/>
                  <a:gd name="T8" fmla="*/ 30 w 30"/>
                  <a:gd name="T9" fmla="*/ 16 h 34"/>
                  <a:gd name="T10" fmla="*/ 28 w 30"/>
                  <a:gd name="T11" fmla="*/ 12 h 34"/>
                  <a:gd name="T12" fmla="*/ 26 w 30"/>
                  <a:gd name="T13" fmla="*/ 6 h 34"/>
                  <a:gd name="T14" fmla="*/ 28 w 30"/>
                  <a:gd name="T15" fmla="*/ 0 h 34"/>
                  <a:gd name="T16" fmla="*/ 24 w 30"/>
                  <a:gd name="T17" fmla="*/ 2 h 34"/>
                  <a:gd name="T18" fmla="*/ 22 w 30"/>
                  <a:gd name="T19" fmla="*/ 4 h 34"/>
                  <a:gd name="T20" fmla="*/ 18 w 30"/>
                  <a:gd name="T21" fmla="*/ 10 h 34"/>
                  <a:gd name="T22" fmla="*/ 8 w 30"/>
                  <a:gd name="T23" fmla="*/ 10 h 34"/>
                  <a:gd name="T24" fmla="*/ 2 w 30"/>
                  <a:gd name="T25" fmla="*/ 18 h 34"/>
                  <a:gd name="T26" fmla="*/ 0 w 30"/>
                  <a:gd name="T27" fmla="*/ 24 h 34"/>
                  <a:gd name="T28" fmla="*/ 0 w 30"/>
                  <a:gd name="T29" fmla="*/ 30 h 34"/>
                  <a:gd name="T30" fmla="*/ 0 w 30"/>
                  <a:gd name="T31" fmla="*/ 32 h 34"/>
                  <a:gd name="T32" fmla="*/ 0 w 30"/>
                  <a:gd name="T33" fmla="*/ 34 h 34"/>
                  <a:gd name="T34" fmla="*/ 12 w 30"/>
                  <a:gd name="T35" fmla="*/ 34 h 34"/>
                  <a:gd name="T36" fmla="*/ 14 w 30"/>
                  <a:gd name="T37" fmla="*/ 30 h 34"/>
                  <a:gd name="T38" fmla="*/ 14 w 30"/>
                  <a:gd name="T39" fmla="*/ 28 h 34"/>
                  <a:gd name="T40" fmla="*/ 16 w 30"/>
                  <a:gd name="T41" fmla="*/ 26 h 34"/>
                  <a:gd name="T42" fmla="*/ 26 w 30"/>
                  <a:gd name="T43" fmla="*/ 26 h 34"/>
                  <a:gd name="T44" fmla="*/ 26 w 30"/>
                  <a:gd name="T45" fmla="*/ 28 h 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0" h="34">
                    <a:moveTo>
                      <a:pt x="26" y="28"/>
                    </a:moveTo>
                    <a:lnTo>
                      <a:pt x="28" y="26"/>
                    </a:lnTo>
                    <a:lnTo>
                      <a:pt x="28" y="22"/>
                    </a:lnTo>
                    <a:lnTo>
                      <a:pt x="30" y="22"/>
                    </a:lnTo>
                    <a:lnTo>
                      <a:pt x="30" y="16"/>
                    </a:lnTo>
                    <a:lnTo>
                      <a:pt x="28" y="12"/>
                    </a:lnTo>
                    <a:lnTo>
                      <a:pt x="26" y="6"/>
                    </a:lnTo>
                    <a:lnTo>
                      <a:pt x="28" y="0"/>
                    </a:lnTo>
                    <a:lnTo>
                      <a:pt x="24" y="2"/>
                    </a:lnTo>
                    <a:lnTo>
                      <a:pt x="22" y="4"/>
                    </a:lnTo>
                    <a:lnTo>
                      <a:pt x="18" y="10"/>
                    </a:lnTo>
                    <a:lnTo>
                      <a:pt x="8" y="10"/>
                    </a:lnTo>
                    <a:lnTo>
                      <a:pt x="2" y="18"/>
                    </a:lnTo>
                    <a:lnTo>
                      <a:pt x="0" y="24"/>
                    </a:lnTo>
                    <a:lnTo>
                      <a:pt x="0" y="30"/>
                    </a:lnTo>
                    <a:lnTo>
                      <a:pt x="0" y="32"/>
                    </a:lnTo>
                    <a:lnTo>
                      <a:pt x="0" y="34"/>
                    </a:lnTo>
                    <a:lnTo>
                      <a:pt x="12" y="34"/>
                    </a:lnTo>
                    <a:lnTo>
                      <a:pt x="14" y="30"/>
                    </a:lnTo>
                    <a:lnTo>
                      <a:pt x="14" y="28"/>
                    </a:lnTo>
                    <a:lnTo>
                      <a:pt x="16" y="26"/>
                    </a:lnTo>
                    <a:lnTo>
                      <a:pt x="26" y="26"/>
                    </a:lnTo>
                    <a:lnTo>
                      <a:pt x="26"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6" name="Freeform 106"/>
              <p:cNvSpPr>
                <a:spLocks noChangeAspect="1"/>
              </p:cNvSpPr>
              <p:nvPr/>
            </p:nvSpPr>
            <p:spPr bwMode="gray">
              <a:xfrm>
                <a:off x="3152" y="2180"/>
                <a:ext cx="28" cy="42"/>
              </a:xfrm>
              <a:custGeom>
                <a:avLst/>
                <a:gdLst>
                  <a:gd name="T0" fmla="*/ 0 w 28"/>
                  <a:gd name="T1" fmla="*/ 8 h 42"/>
                  <a:gd name="T2" fmla="*/ 2 w 28"/>
                  <a:gd name="T3" fmla="*/ 12 h 42"/>
                  <a:gd name="T4" fmla="*/ 6 w 28"/>
                  <a:gd name="T5" fmla="*/ 14 h 42"/>
                  <a:gd name="T6" fmla="*/ 6 w 28"/>
                  <a:gd name="T7" fmla="*/ 16 h 42"/>
                  <a:gd name="T8" fmla="*/ 4 w 28"/>
                  <a:gd name="T9" fmla="*/ 20 h 42"/>
                  <a:gd name="T10" fmla="*/ 4 w 28"/>
                  <a:gd name="T11" fmla="*/ 24 h 42"/>
                  <a:gd name="T12" fmla="*/ 4 w 28"/>
                  <a:gd name="T13" fmla="*/ 28 h 42"/>
                  <a:gd name="T14" fmla="*/ 6 w 28"/>
                  <a:gd name="T15" fmla="*/ 34 h 42"/>
                  <a:gd name="T16" fmla="*/ 8 w 28"/>
                  <a:gd name="T17" fmla="*/ 42 h 42"/>
                  <a:gd name="T18" fmla="*/ 14 w 28"/>
                  <a:gd name="T19" fmla="*/ 34 h 42"/>
                  <a:gd name="T20" fmla="*/ 22 w 28"/>
                  <a:gd name="T21" fmla="*/ 28 h 42"/>
                  <a:gd name="T22" fmla="*/ 26 w 28"/>
                  <a:gd name="T23" fmla="*/ 24 h 42"/>
                  <a:gd name="T24" fmla="*/ 28 w 28"/>
                  <a:gd name="T25" fmla="*/ 20 h 42"/>
                  <a:gd name="T26" fmla="*/ 28 w 28"/>
                  <a:gd name="T27" fmla="*/ 16 h 42"/>
                  <a:gd name="T28" fmla="*/ 28 w 28"/>
                  <a:gd name="T29" fmla="*/ 14 h 42"/>
                  <a:gd name="T30" fmla="*/ 26 w 28"/>
                  <a:gd name="T31" fmla="*/ 12 h 42"/>
                  <a:gd name="T32" fmla="*/ 24 w 28"/>
                  <a:gd name="T33" fmla="*/ 10 h 42"/>
                  <a:gd name="T34" fmla="*/ 22 w 28"/>
                  <a:gd name="T35" fmla="*/ 8 h 42"/>
                  <a:gd name="T36" fmla="*/ 24 w 28"/>
                  <a:gd name="T37" fmla="*/ 2 h 42"/>
                  <a:gd name="T38" fmla="*/ 26 w 28"/>
                  <a:gd name="T39" fmla="*/ 0 h 42"/>
                  <a:gd name="T40" fmla="*/ 16 w 28"/>
                  <a:gd name="T41" fmla="*/ 0 h 42"/>
                  <a:gd name="T42" fmla="*/ 14 w 28"/>
                  <a:gd name="T43" fmla="*/ 2 h 42"/>
                  <a:gd name="T44" fmla="*/ 14 w 28"/>
                  <a:gd name="T45" fmla="*/ 4 h 42"/>
                  <a:gd name="T46" fmla="*/ 12 w 28"/>
                  <a:gd name="T47" fmla="*/ 8 h 42"/>
                  <a:gd name="T48" fmla="*/ 0 w 28"/>
                  <a:gd name="T49" fmla="*/ 8 h 42"/>
                  <a:gd name="T50" fmla="*/ 0 w 28"/>
                  <a:gd name="T51" fmla="*/ 6 h 42"/>
                  <a:gd name="T52" fmla="*/ 0 w 28"/>
                  <a:gd name="T53" fmla="*/ 4 h 42"/>
                  <a:gd name="T54" fmla="*/ 0 w 28"/>
                  <a:gd name="T55" fmla="*/ 8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8" h="42">
                    <a:moveTo>
                      <a:pt x="0" y="8"/>
                    </a:moveTo>
                    <a:lnTo>
                      <a:pt x="2" y="12"/>
                    </a:lnTo>
                    <a:lnTo>
                      <a:pt x="6" y="14"/>
                    </a:lnTo>
                    <a:lnTo>
                      <a:pt x="6" y="16"/>
                    </a:lnTo>
                    <a:lnTo>
                      <a:pt x="4" y="20"/>
                    </a:lnTo>
                    <a:lnTo>
                      <a:pt x="4" y="24"/>
                    </a:lnTo>
                    <a:lnTo>
                      <a:pt x="4" y="28"/>
                    </a:lnTo>
                    <a:lnTo>
                      <a:pt x="6" y="34"/>
                    </a:lnTo>
                    <a:lnTo>
                      <a:pt x="8" y="42"/>
                    </a:lnTo>
                    <a:lnTo>
                      <a:pt x="14" y="34"/>
                    </a:lnTo>
                    <a:lnTo>
                      <a:pt x="22" y="28"/>
                    </a:lnTo>
                    <a:lnTo>
                      <a:pt x="26" y="24"/>
                    </a:lnTo>
                    <a:lnTo>
                      <a:pt x="28" y="20"/>
                    </a:lnTo>
                    <a:lnTo>
                      <a:pt x="28" y="16"/>
                    </a:lnTo>
                    <a:lnTo>
                      <a:pt x="28" y="14"/>
                    </a:lnTo>
                    <a:lnTo>
                      <a:pt x="26" y="12"/>
                    </a:lnTo>
                    <a:lnTo>
                      <a:pt x="24" y="10"/>
                    </a:lnTo>
                    <a:lnTo>
                      <a:pt x="22" y="8"/>
                    </a:lnTo>
                    <a:lnTo>
                      <a:pt x="24" y="2"/>
                    </a:lnTo>
                    <a:lnTo>
                      <a:pt x="26" y="0"/>
                    </a:lnTo>
                    <a:lnTo>
                      <a:pt x="16" y="0"/>
                    </a:lnTo>
                    <a:lnTo>
                      <a:pt x="14" y="2"/>
                    </a:lnTo>
                    <a:lnTo>
                      <a:pt x="14" y="4"/>
                    </a:lnTo>
                    <a:lnTo>
                      <a:pt x="12" y="8"/>
                    </a:lnTo>
                    <a:lnTo>
                      <a:pt x="0" y="8"/>
                    </a:lnTo>
                    <a:lnTo>
                      <a:pt x="0" y="6"/>
                    </a:lnTo>
                    <a:lnTo>
                      <a:pt x="0" y="4"/>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7" name="Freeform 107"/>
              <p:cNvSpPr>
                <a:spLocks noChangeAspect="1"/>
              </p:cNvSpPr>
              <p:nvPr/>
            </p:nvSpPr>
            <p:spPr bwMode="gray">
              <a:xfrm>
                <a:off x="2886" y="2040"/>
                <a:ext cx="298" cy="346"/>
              </a:xfrm>
              <a:custGeom>
                <a:avLst/>
                <a:gdLst>
                  <a:gd name="T0" fmla="*/ 270 w 298"/>
                  <a:gd name="T1" fmla="*/ 256 h 346"/>
                  <a:gd name="T2" fmla="*/ 258 w 298"/>
                  <a:gd name="T3" fmla="*/ 266 h 346"/>
                  <a:gd name="T4" fmla="*/ 258 w 298"/>
                  <a:gd name="T5" fmla="*/ 318 h 346"/>
                  <a:gd name="T6" fmla="*/ 276 w 298"/>
                  <a:gd name="T7" fmla="*/ 324 h 346"/>
                  <a:gd name="T8" fmla="*/ 272 w 298"/>
                  <a:gd name="T9" fmla="*/ 344 h 346"/>
                  <a:gd name="T10" fmla="*/ 262 w 298"/>
                  <a:gd name="T11" fmla="*/ 338 h 346"/>
                  <a:gd name="T12" fmla="*/ 242 w 298"/>
                  <a:gd name="T13" fmla="*/ 320 h 346"/>
                  <a:gd name="T14" fmla="*/ 232 w 298"/>
                  <a:gd name="T15" fmla="*/ 316 h 346"/>
                  <a:gd name="T16" fmla="*/ 224 w 298"/>
                  <a:gd name="T17" fmla="*/ 320 h 346"/>
                  <a:gd name="T18" fmla="*/ 208 w 298"/>
                  <a:gd name="T19" fmla="*/ 312 h 346"/>
                  <a:gd name="T20" fmla="*/ 186 w 298"/>
                  <a:gd name="T21" fmla="*/ 300 h 346"/>
                  <a:gd name="T22" fmla="*/ 166 w 298"/>
                  <a:gd name="T23" fmla="*/ 302 h 346"/>
                  <a:gd name="T24" fmla="*/ 158 w 298"/>
                  <a:gd name="T25" fmla="*/ 294 h 346"/>
                  <a:gd name="T26" fmla="*/ 152 w 298"/>
                  <a:gd name="T27" fmla="*/ 280 h 346"/>
                  <a:gd name="T28" fmla="*/ 152 w 298"/>
                  <a:gd name="T29" fmla="*/ 232 h 346"/>
                  <a:gd name="T30" fmla="*/ 134 w 298"/>
                  <a:gd name="T31" fmla="*/ 232 h 346"/>
                  <a:gd name="T32" fmla="*/ 110 w 298"/>
                  <a:gd name="T33" fmla="*/ 228 h 346"/>
                  <a:gd name="T34" fmla="*/ 106 w 298"/>
                  <a:gd name="T35" fmla="*/ 242 h 346"/>
                  <a:gd name="T36" fmla="*/ 82 w 298"/>
                  <a:gd name="T37" fmla="*/ 242 h 346"/>
                  <a:gd name="T38" fmla="*/ 66 w 298"/>
                  <a:gd name="T39" fmla="*/ 220 h 346"/>
                  <a:gd name="T40" fmla="*/ 0 w 298"/>
                  <a:gd name="T41" fmla="*/ 202 h 346"/>
                  <a:gd name="T42" fmla="*/ 8 w 298"/>
                  <a:gd name="T43" fmla="*/ 184 h 346"/>
                  <a:gd name="T44" fmla="*/ 20 w 298"/>
                  <a:gd name="T45" fmla="*/ 184 h 346"/>
                  <a:gd name="T46" fmla="*/ 26 w 298"/>
                  <a:gd name="T47" fmla="*/ 180 h 346"/>
                  <a:gd name="T48" fmla="*/ 32 w 298"/>
                  <a:gd name="T49" fmla="*/ 184 h 346"/>
                  <a:gd name="T50" fmla="*/ 46 w 298"/>
                  <a:gd name="T51" fmla="*/ 182 h 346"/>
                  <a:gd name="T52" fmla="*/ 56 w 298"/>
                  <a:gd name="T53" fmla="*/ 156 h 346"/>
                  <a:gd name="T54" fmla="*/ 64 w 298"/>
                  <a:gd name="T55" fmla="*/ 136 h 346"/>
                  <a:gd name="T56" fmla="*/ 74 w 298"/>
                  <a:gd name="T57" fmla="*/ 118 h 346"/>
                  <a:gd name="T58" fmla="*/ 82 w 298"/>
                  <a:gd name="T59" fmla="*/ 108 h 346"/>
                  <a:gd name="T60" fmla="*/ 80 w 298"/>
                  <a:gd name="T61" fmla="*/ 98 h 346"/>
                  <a:gd name="T62" fmla="*/ 98 w 298"/>
                  <a:gd name="T63" fmla="*/ 44 h 346"/>
                  <a:gd name="T64" fmla="*/ 94 w 298"/>
                  <a:gd name="T65" fmla="*/ 36 h 346"/>
                  <a:gd name="T66" fmla="*/ 98 w 298"/>
                  <a:gd name="T67" fmla="*/ 16 h 346"/>
                  <a:gd name="T68" fmla="*/ 108 w 298"/>
                  <a:gd name="T69" fmla="*/ 6 h 346"/>
                  <a:gd name="T70" fmla="*/ 122 w 298"/>
                  <a:gd name="T71" fmla="*/ 8 h 346"/>
                  <a:gd name="T72" fmla="*/ 152 w 298"/>
                  <a:gd name="T73" fmla="*/ 20 h 346"/>
                  <a:gd name="T74" fmla="*/ 162 w 298"/>
                  <a:gd name="T75" fmla="*/ 18 h 346"/>
                  <a:gd name="T76" fmla="*/ 170 w 298"/>
                  <a:gd name="T77" fmla="*/ 14 h 346"/>
                  <a:gd name="T78" fmla="*/ 182 w 298"/>
                  <a:gd name="T79" fmla="*/ 10 h 346"/>
                  <a:gd name="T80" fmla="*/ 204 w 298"/>
                  <a:gd name="T81" fmla="*/ 8 h 346"/>
                  <a:gd name="T82" fmla="*/ 216 w 298"/>
                  <a:gd name="T83" fmla="*/ 2 h 346"/>
                  <a:gd name="T84" fmla="*/ 246 w 298"/>
                  <a:gd name="T85" fmla="*/ 14 h 346"/>
                  <a:gd name="T86" fmla="*/ 260 w 298"/>
                  <a:gd name="T87" fmla="*/ 16 h 346"/>
                  <a:gd name="T88" fmla="*/ 272 w 298"/>
                  <a:gd name="T89" fmla="*/ 16 h 346"/>
                  <a:gd name="T90" fmla="*/ 284 w 298"/>
                  <a:gd name="T91" fmla="*/ 24 h 346"/>
                  <a:gd name="T92" fmla="*/ 296 w 298"/>
                  <a:gd name="T93" fmla="*/ 50 h 346"/>
                  <a:gd name="T94" fmla="*/ 292 w 298"/>
                  <a:gd name="T95" fmla="*/ 72 h 346"/>
                  <a:gd name="T96" fmla="*/ 274 w 298"/>
                  <a:gd name="T97" fmla="*/ 102 h 346"/>
                  <a:gd name="T98" fmla="*/ 268 w 298"/>
                  <a:gd name="T99" fmla="*/ 132 h 346"/>
                  <a:gd name="T100" fmla="*/ 268 w 298"/>
                  <a:gd name="T101" fmla="*/ 152 h 346"/>
                  <a:gd name="T102" fmla="*/ 270 w 298"/>
                  <a:gd name="T103" fmla="*/ 160 h 346"/>
                  <a:gd name="T104" fmla="*/ 272 w 298"/>
                  <a:gd name="T105" fmla="*/ 174 h 346"/>
                  <a:gd name="T106" fmla="*/ 272 w 298"/>
                  <a:gd name="T107" fmla="*/ 192 h 346"/>
                  <a:gd name="T108" fmla="*/ 274 w 298"/>
                  <a:gd name="T109" fmla="*/ 202 h 346"/>
                  <a:gd name="T110" fmla="*/ 272 w 298"/>
                  <a:gd name="T111" fmla="*/ 214 h 346"/>
                  <a:gd name="T112" fmla="*/ 288 w 298"/>
                  <a:gd name="T113" fmla="*/ 228 h 346"/>
                  <a:gd name="T114" fmla="*/ 292 w 298"/>
                  <a:gd name="T115" fmla="*/ 248 h 34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98" h="346">
                    <a:moveTo>
                      <a:pt x="290" y="248"/>
                    </a:moveTo>
                    <a:lnTo>
                      <a:pt x="280" y="250"/>
                    </a:lnTo>
                    <a:lnTo>
                      <a:pt x="270" y="256"/>
                    </a:lnTo>
                    <a:lnTo>
                      <a:pt x="264" y="258"/>
                    </a:lnTo>
                    <a:lnTo>
                      <a:pt x="260" y="262"/>
                    </a:lnTo>
                    <a:lnTo>
                      <a:pt x="258" y="266"/>
                    </a:lnTo>
                    <a:lnTo>
                      <a:pt x="256" y="272"/>
                    </a:lnTo>
                    <a:lnTo>
                      <a:pt x="256" y="310"/>
                    </a:lnTo>
                    <a:lnTo>
                      <a:pt x="258" y="318"/>
                    </a:lnTo>
                    <a:lnTo>
                      <a:pt x="260" y="320"/>
                    </a:lnTo>
                    <a:lnTo>
                      <a:pt x="266" y="324"/>
                    </a:lnTo>
                    <a:lnTo>
                      <a:pt x="276" y="324"/>
                    </a:lnTo>
                    <a:lnTo>
                      <a:pt x="276" y="336"/>
                    </a:lnTo>
                    <a:lnTo>
                      <a:pt x="274" y="340"/>
                    </a:lnTo>
                    <a:lnTo>
                      <a:pt x="272" y="344"/>
                    </a:lnTo>
                    <a:lnTo>
                      <a:pt x="268" y="346"/>
                    </a:lnTo>
                    <a:lnTo>
                      <a:pt x="266" y="346"/>
                    </a:lnTo>
                    <a:lnTo>
                      <a:pt x="262" y="338"/>
                    </a:lnTo>
                    <a:lnTo>
                      <a:pt x="258" y="334"/>
                    </a:lnTo>
                    <a:lnTo>
                      <a:pt x="248" y="326"/>
                    </a:lnTo>
                    <a:lnTo>
                      <a:pt x="242" y="320"/>
                    </a:lnTo>
                    <a:lnTo>
                      <a:pt x="238" y="318"/>
                    </a:lnTo>
                    <a:lnTo>
                      <a:pt x="238" y="314"/>
                    </a:lnTo>
                    <a:lnTo>
                      <a:pt x="232" y="316"/>
                    </a:lnTo>
                    <a:lnTo>
                      <a:pt x="230" y="318"/>
                    </a:lnTo>
                    <a:lnTo>
                      <a:pt x="228" y="318"/>
                    </a:lnTo>
                    <a:lnTo>
                      <a:pt x="224" y="320"/>
                    </a:lnTo>
                    <a:lnTo>
                      <a:pt x="218" y="318"/>
                    </a:lnTo>
                    <a:lnTo>
                      <a:pt x="212" y="316"/>
                    </a:lnTo>
                    <a:lnTo>
                      <a:pt x="208" y="312"/>
                    </a:lnTo>
                    <a:lnTo>
                      <a:pt x="206" y="308"/>
                    </a:lnTo>
                    <a:lnTo>
                      <a:pt x="190" y="302"/>
                    </a:lnTo>
                    <a:lnTo>
                      <a:pt x="186" y="300"/>
                    </a:lnTo>
                    <a:lnTo>
                      <a:pt x="178" y="300"/>
                    </a:lnTo>
                    <a:lnTo>
                      <a:pt x="170" y="300"/>
                    </a:lnTo>
                    <a:lnTo>
                      <a:pt x="166" y="302"/>
                    </a:lnTo>
                    <a:lnTo>
                      <a:pt x="162" y="302"/>
                    </a:lnTo>
                    <a:lnTo>
                      <a:pt x="156" y="300"/>
                    </a:lnTo>
                    <a:lnTo>
                      <a:pt x="158" y="294"/>
                    </a:lnTo>
                    <a:lnTo>
                      <a:pt x="158" y="290"/>
                    </a:lnTo>
                    <a:lnTo>
                      <a:pt x="156" y="282"/>
                    </a:lnTo>
                    <a:lnTo>
                      <a:pt x="152" y="280"/>
                    </a:lnTo>
                    <a:lnTo>
                      <a:pt x="152" y="276"/>
                    </a:lnTo>
                    <a:lnTo>
                      <a:pt x="154" y="254"/>
                    </a:lnTo>
                    <a:lnTo>
                      <a:pt x="152" y="232"/>
                    </a:lnTo>
                    <a:lnTo>
                      <a:pt x="146" y="234"/>
                    </a:lnTo>
                    <a:lnTo>
                      <a:pt x="138" y="234"/>
                    </a:lnTo>
                    <a:lnTo>
                      <a:pt x="134" y="232"/>
                    </a:lnTo>
                    <a:lnTo>
                      <a:pt x="132" y="230"/>
                    </a:lnTo>
                    <a:lnTo>
                      <a:pt x="130" y="228"/>
                    </a:lnTo>
                    <a:lnTo>
                      <a:pt x="110" y="228"/>
                    </a:lnTo>
                    <a:lnTo>
                      <a:pt x="110" y="236"/>
                    </a:lnTo>
                    <a:lnTo>
                      <a:pt x="108" y="240"/>
                    </a:lnTo>
                    <a:lnTo>
                      <a:pt x="106" y="242"/>
                    </a:lnTo>
                    <a:lnTo>
                      <a:pt x="98" y="242"/>
                    </a:lnTo>
                    <a:lnTo>
                      <a:pt x="86" y="242"/>
                    </a:lnTo>
                    <a:lnTo>
                      <a:pt x="82" y="242"/>
                    </a:lnTo>
                    <a:lnTo>
                      <a:pt x="80" y="240"/>
                    </a:lnTo>
                    <a:lnTo>
                      <a:pt x="72" y="232"/>
                    </a:lnTo>
                    <a:lnTo>
                      <a:pt x="66" y="220"/>
                    </a:lnTo>
                    <a:lnTo>
                      <a:pt x="66" y="208"/>
                    </a:lnTo>
                    <a:lnTo>
                      <a:pt x="2" y="208"/>
                    </a:lnTo>
                    <a:lnTo>
                      <a:pt x="0" y="202"/>
                    </a:lnTo>
                    <a:lnTo>
                      <a:pt x="2" y="190"/>
                    </a:lnTo>
                    <a:lnTo>
                      <a:pt x="4" y="186"/>
                    </a:lnTo>
                    <a:lnTo>
                      <a:pt x="8" y="184"/>
                    </a:lnTo>
                    <a:lnTo>
                      <a:pt x="14" y="184"/>
                    </a:lnTo>
                    <a:lnTo>
                      <a:pt x="16" y="184"/>
                    </a:lnTo>
                    <a:lnTo>
                      <a:pt x="20" y="184"/>
                    </a:lnTo>
                    <a:lnTo>
                      <a:pt x="22" y="182"/>
                    </a:lnTo>
                    <a:lnTo>
                      <a:pt x="24" y="180"/>
                    </a:lnTo>
                    <a:lnTo>
                      <a:pt x="26" y="180"/>
                    </a:lnTo>
                    <a:lnTo>
                      <a:pt x="30" y="180"/>
                    </a:lnTo>
                    <a:lnTo>
                      <a:pt x="30" y="184"/>
                    </a:lnTo>
                    <a:lnTo>
                      <a:pt x="32" y="184"/>
                    </a:lnTo>
                    <a:lnTo>
                      <a:pt x="36" y="184"/>
                    </a:lnTo>
                    <a:lnTo>
                      <a:pt x="42" y="184"/>
                    </a:lnTo>
                    <a:lnTo>
                      <a:pt x="46" y="182"/>
                    </a:lnTo>
                    <a:lnTo>
                      <a:pt x="50" y="176"/>
                    </a:lnTo>
                    <a:lnTo>
                      <a:pt x="52" y="168"/>
                    </a:lnTo>
                    <a:lnTo>
                      <a:pt x="56" y="156"/>
                    </a:lnTo>
                    <a:lnTo>
                      <a:pt x="56" y="142"/>
                    </a:lnTo>
                    <a:lnTo>
                      <a:pt x="60" y="140"/>
                    </a:lnTo>
                    <a:lnTo>
                      <a:pt x="64" y="136"/>
                    </a:lnTo>
                    <a:lnTo>
                      <a:pt x="66" y="126"/>
                    </a:lnTo>
                    <a:lnTo>
                      <a:pt x="70" y="122"/>
                    </a:lnTo>
                    <a:lnTo>
                      <a:pt x="74" y="118"/>
                    </a:lnTo>
                    <a:lnTo>
                      <a:pt x="78" y="116"/>
                    </a:lnTo>
                    <a:lnTo>
                      <a:pt x="80" y="112"/>
                    </a:lnTo>
                    <a:lnTo>
                      <a:pt x="82" y="108"/>
                    </a:lnTo>
                    <a:lnTo>
                      <a:pt x="80" y="104"/>
                    </a:lnTo>
                    <a:lnTo>
                      <a:pt x="80" y="102"/>
                    </a:lnTo>
                    <a:lnTo>
                      <a:pt x="80" y="98"/>
                    </a:lnTo>
                    <a:lnTo>
                      <a:pt x="92" y="68"/>
                    </a:lnTo>
                    <a:lnTo>
                      <a:pt x="96" y="54"/>
                    </a:lnTo>
                    <a:lnTo>
                      <a:pt x="98" y="44"/>
                    </a:lnTo>
                    <a:lnTo>
                      <a:pt x="96" y="40"/>
                    </a:lnTo>
                    <a:lnTo>
                      <a:pt x="96" y="38"/>
                    </a:lnTo>
                    <a:lnTo>
                      <a:pt x="94" y="36"/>
                    </a:lnTo>
                    <a:lnTo>
                      <a:pt x="94" y="34"/>
                    </a:lnTo>
                    <a:lnTo>
                      <a:pt x="96" y="24"/>
                    </a:lnTo>
                    <a:lnTo>
                      <a:pt x="98" y="16"/>
                    </a:lnTo>
                    <a:lnTo>
                      <a:pt x="100" y="12"/>
                    </a:lnTo>
                    <a:lnTo>
                      <a:pt x="104" y="10"/>
                    </a:lnTo>
                    <a:lnTo>
                      <a:pt x="108" y="6"/>
                    </a:lnTo>
                    <a:lnTo>
                      <a:pt x="110" y="6"/>
                    </a:lnTo>
                    <a:lnTo>
                      <a:pt x="116" y="6"/>
                    </a:lnTo>
                    <a:lnTo>
                      <a:pt x="122" y="8"/>
                    </a:lnTo>
                    <a:lnTo>
                      <a:pt x="134" y="14"/>
                    </a:lnTo>
                    <a:lnTo>
                      <a:pt x="144" y="20"/>
                    </a:lnTo>
                    <a:lnTo>
                      <a:pt x="152" y="20"/>
                    </a:lnTo>
                    <a:lnTo>
                      <a:pt x="160" y="20"/>
                    </a:lnTo>
                    <a:lnTo>
                      <a:pt x="162" y="20"/>
                    </a:lnTo>
                    <a:lnTo>
                      <a:pt x="162" y="18"/>
                    </a:lnTo>
                    <a:lnTo>
                      <a:pt x="164" y="14"/>
                    </a:lnTo>
                    <a:lnTo>
                      <a:pt x="166" y="12"/>
                    </a:lnTo>
                    <a:lnTo>
                      <a:pt x="170" y="14"/>
                    </a:lnTo>
                    <a:lnTo>
                      <a:pt x="172" y="14"/>
                    </a:lnTo>
                    <a:lnTo>
                      <a:pt x="178" y="12"/>
                    </a:lnTo>
                    <a:lnTo>
                      <a:pt x="182" y="10"/>
                    </a:lnTo>
                    <a:lnTo>
                      <a:pt x="188" y="8"/>
                    </a:lnTo>
                    <a:lnTo>
                      <a:pt x="192" y="8"/>
                    </a:lnTo>
                    <a:lnTo>
                      <a:pt x="204" y="8"/>
                    </a:lnTo>
                    <a:lnTo>
                      <a:pt x="206" y="2"/>
                    </a:lnTo>
                    <a:lnTo>
                      <a:pt x="210" y="0"/>
                    </a:lnTo>
                    <a:lnTo>
                      <a:pt x="216" y="2"/>
                    </a:lnTo>
                    <a:lnTo>
                      <a:pt x="224" y="4"/>
                    </a:lnTo>
                    <a:lnTo>
                      <a:pt x="236" y="4"/>
                    </a:lnTo>
                    <a:lnTo>
                      <a:pt x="246" y="14"/>
                    </a:lnTo>
                    <a:lnTo>
                      <a:pt x="252" y="16"/>
                    </a:lnTo>
                    <a:lnTo>
                      <a:pt x="260" y="20"/>
                    </a:lnTo>
                    <a:lnTo>
                      <a:pt x="260" y="16"/>
                    </a:lnTo>
                    <a:lnTo>
                      <a:pt x="264" y="16"/>
                    </a:lnTo>
                    <a:lnTo>
                      <a:pt x="268" y="20"/>
                    </a:lnTo>
                    <a:lnTo>
                      <a:pt x="272" y="16"/>
                    </a:lnTo>
                    <a:lnTo>
                      <a:pt x="280" y="16"/>
                    </a:lnTo>
                    <a:lnTo>
                      <a:pt x="282" y="20"/>
                    </a:lnTo>
                    <a:lnTo>
                      <a:pt x="284" y="24"/>
                    </a:lnTo>
                    <a:lnTo>
                      <a:pt x="294" y="32"/>
                    </a:lnTo>
                    <a:lnTo>
                      <a:pt x="296" y="44"/>
                    </a:lnTo>
                    <a:lnTo>
                      <a:pt x="296" y="50"/>
                    </a:lnTo>
                    <a:lnTo>
                      <a:pt x="298" y="54"/>
                    </a:lnTo>
                    <a:lnTo>
                      <a:pt x="298" y="64"/>
                    </a:lnTo>
                    <a:lnTo>
                      <a:pt x="292" y="72"/>
                    </a:lnTo>
                    <a:lnTo>
                      <a:pt x="286" y="80"/>
                    </a:lnTo>
                    <a:lnTo>
                      <a:pt x="280" y="92"/>
                    </a:lnTo>
                    <a:lnTo>
                      <a:pt x="274" y="102"/>
                    </a:lnTo>
                    <a:lnTo>
                      <a:pt x="274" y="124"/>
                    </a:lnTo>
                    <a:lnTo>
                      <a:pt x="272" y="128"/>
                    </a:lnTo>
                    <a:lnTo>
                      <a:pt x="268" y="132"/>
                    </a:lnTo>
                    <a:lnTo>
                      <a:pt x="266" y="138"/>
                    </a:lnTo>
                    <a:lnTo>
                      <a:pt x="266" y="148"/>
                    </a:lnTo>
                    <a:lnTo>
                      <a:pt x="268" y="152"/>
                    </a:lnTo>
                    <a:lnTo>
                      <a:pt x="272" y="154"/>
                    </a:lnTo>
                    <a:lnTo>
                      <a:pt x="272" y="156"/>
                    </a:lnTo>
                    <a:lnTo>
                      <a:pt x="270" y="160"/>
                    </a:lnTo>
                    <a:lnTo>
                      <a:pt x="270" y="164"/>
                    </a:lnTo>
                    <a:lnTo>
                      <a:pt x="270" y="168"/>
                    </a:lnTo>
                    <a:lnTo>
                      <a:pt x="272" y="174"/>
                    </a:lnTo>
                    <a:lnTo>
                      <a:pt x="274" y="182"/>
                    </a:lnTo>
                    <a:lnTo>
                      <a:pt x="272" y="186"/>
                    </a:lnTo>
                    <a:lnTo>
                      <a:pt x="272" y="192"/>
                    </a:lnTo>
                    <a:lnTo>
                      <a:pt x="272" y="196"/>
                    </a:lnTo>
                    <a:lnTo>
                      <a:pt x="272" y="198"/>
                    </a:lnTo>
                    <a:lnTo>
                      <a:pt x="274" y="202"/>
                    </a:lnTo>
                    <a:lnTo>
                      <a:pt x="272" y="206"/>
                    </a:lnTo>
                    <a:lnTo>
                      <a:pt x="272" y="208"/>
                    </a:lnTo>
                    <a:lnTo>
                      <a:pt x="272" y="214"/>
                    </a:lnTo>
                    <a:lnTo>
                      <a:pt x="278" y="218"/>
                    </a:lnTo>
                    <a:lnTo>
                      <a:pt x="282" y="224"/>
                    </a:lnTo>
                    <a:lnTo>
                      <a:pt x="288" y="228"/>
                    </a:lnTo>
                    <a:lnTo>
                      <a:pt x="288" y="234"/>
                    </a:lnTo>
                    <a:lnTo>
                      <a:pt x="290" y="240"/>
                    </a:lnTo>
                    <a:lnTo>
                      <a:pt x="292" y="248"/>
                    </a:lnTo>
                    <a:lnTo>
                      <a:pt x="290" y="2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8" name="Freeform 108"/>
              <p:cNvSpPr>
                <a:spLocks noChangeAspect="1"/>
              </p:cNvSpPr>
              <p:nvPr/>
            </p:nvSpPr>
            <p:spPr bwMode="gray">
              <a:xfrm>
                <a:off x="3166" y="2332"/>
                <a:ext cx="174" cy="298"/>
              </a:xfrm>
              <a:custGeom>
                <a:avLst/>
                <a:gdLst>
                  <a:gd name="T0" fmla="*/ 32 w 174"/>
                  <a:gd name="T1" fmla="*/ 288 h 298"/>
                  <a:gd name="T2" fmla="*/ 34 w 174"/>
                  <a:gd name="T3" fmla="*/ 274 h 298"/>
                  <a:gd name="T4" fmla="*/ 44 w 174"/>
                  <a:gd name="T5" fmla="*/ 268 h 298"/>
                  <a:gd name="T6" fmla="*/ 66 w 174"/>
                  <a:gd name="T7" fmla="*/ 258 h 298"/>
                  <a:gd name="T8" fmla="*/ 74 w 174"/>
                  <a:gd name="T9" fmla="*/ 248 h 298"/>
                  <a:gd name="T10" fmla="*/ 78 w 174"/>
                  <a:gd name="T11" fmla="*/ 218 h 298"/>
                  <a:gd name="T12" fmla="*/ 76 w 174"/>
                  <a:gd name="T13" fmla="*/ 204 h 298"/>
                  <a:gd name="T14" fmla="*/ 74 w 174"/>
                  <a:gd name="T15" fmla="*/ 192 h 298"/>
                  <a:gd name="T16" fmla="*/ 70 w 174"/>
                  <a:gd name="T17" fmla="*/ 182 h 298"/>
                  <a:gd name="T18" fmla="*/ 70 w 174"/>
                  <a:gd name="T19" fmla="*/ 172 h 298"/>
                  <a:gd name="T20" fmla="*/ 76 w 174"/>
                  <a:gd name="T21" fmla="*/ 162 h 298"/>
                  <a:gd name="T22" fmla="*/ 94 w 174"/>
                  <a:gd name="T23" fmla="*/ 152 h 298"/>
                  <a:gd name="T24" fmla="*/ 102 w 174"/>
                  <a:gd name="T25" fmla="*/ 140 h 298"/>
                  <a:gd name="T26" fmla="*/ 112 w 174"/>
                  <a:gd name="T27" fmla="*/ 128 h 298"/>
                  <a:gd name="T28" fmla="*/ 150 w 174"/>
                  <a:gd name="T29" fmla="*/ 108 h 298"/>
                  <a:gd name="T30" fmla="*/ 162 w 174"/>
                  <a:gd name="T31" fmla="*/ 94 h 298"/>
                  <a:gd name="T32" fmla="*/ 168 w 174"/>
                  <a:gd name="T33" fmla="*/ 76 h 298"/>
                  <a:gd name="T34" fmla="*/ 170 w 174"/>
                  <a:gd name="T35" fmla="*/ 56 h 298"/>
                  <a:gd name="T36" fmla="*/ 174 w 174"/>
                  <a:gd name="T37" fmla="*/ 48 h 298"/>
                  <a:gd name="T38" fmla="*/ 172 w 174"/>
                  <a:gd name="T39" fmla="*/ 10 h 298"/>
                  <a:gd name="T40" fmla="*/ 166 w 174"/>
                  <a:gd name="T41" fmla="*/ 2 h 298"/>
                  <a:gd name="T42" fmla="*/ 154 w 174"/>
                  <a:gd name="T43" fmla="*/ 6 h 298"/>
                  <a:gd name="T44" fmla="*/ 130 w 174"/>
                  <a:gd name="T45" fmla="*/ 14 h 298"/>
                  <a:gd name="T46" fmla="*/ 124 w 174"/>
                  <a:gd name="T47" fmla="*/ 18 h 298"/>
                  <a:gd name="T48" fmla="*/ 118 w 174"/>
                  <a:gd name="T49" fmla="*/ 20 h 298"/>
                  <a:gd name="T50" fmla="*/ 112 w 174"/>
                  <a:gd name="T51" fmla="*/ 18 h 298"/>
                  <a:gd name="T52" fmla="*/ 106 w 174"/>
                  <a:gd name="T53" fmla="*/ 20 h 298"/>
                  <a:gd name="T54" fmla="*/ 100 w 174"/>
                  <a:gd name="T55" fmla="*/ 22 h 298"/>
                  <a:gd name="T56" fmla="*/ 72 w 174"/>
                  <a:gd name="T57" fmla="*/ 28 h 298"/>
                  <a:gd name="T58" fmla="*/ 72 w 174"/>
                  <a:gd name="T59" fmla="*/ 42 h 298"/>
                  <a:gd name="T60" fmla="*/ 80 w 174"/>
                  <a:gd name="T61" fmla="*/ 56 h 298"/>
                  <a:gd name="T62" fmla="*/ 92 w 174"/>
                  <a:gd name="T63" fmla="*/ 74 h 298"/>
                  <a:gd name="T64" fmla="*/ 92 w 174"/>
                  <a:gd name="T65" fmla="*/ 88 h 298"/>
                  <a:gd name="T66" fmla="*/ 88 w 174"/>
                  <a:gd name="T67" fmla="*/ 100 h 298"/>
                  <a:gd name="T68" fmla="*/ 82 w 174"/>
                  <a:gd name="T69" fmla="*/ 106 h 298"/>
                  <a:gd name="T70" fmla="*/ 78 w 174"/>
                  <a:gd name="T71" fmla="*/ 110 h 298"/>
                  <a:gd name="T72" fmla="*/ 76 w 174"/>
                  <a:gd name="T73" fmla="*/ 114 h 298"/>
                  <a:gd name="T74" fmla="*/ 68 w 174"/>
                  <a:gd name="T75" fmla="*/ 108 h 298"/>
                  <a:gd name="T76" fmla="*/ 68 w 174"/>
                  <a:gd name="T77" fmla="*/ 90 h 298"/>
                  <a:gd name="T78" fmla="*/ 70 w 174"/>
                  <a:gd name="T79" fmla="*/ 72 h 298"/>
                  <a:gd name="T80" fmla="*/ 56 w 174"/>
                  <a:gd name="T81" fmla="*/ 72 h 298"/>
                  <a:gd name="T82" fmla="*/ 50 w 174"/>
                  <a:gd name="T83" fmla="*/ 64 h 298"/>
                  <a:gd name="T84" fmla="*/ 34 w 174"/>
                  <a:gd name="T85" fmla="*/ 70 h 298"/>
                  <a:gd name="T86" fmla="*/ 12 w 174"/>
                  <a:gd name="T87" fmla="*/ 76 h 298"/>
                  <a:gd name="T88" fmla="*/ 0 w 174"/>
                  <a:gd name="T89" fmla="*/ 82 h 298"/>
                  <a:gd name="T90" fmla="*/ 18 w 174"/>
                  <a:gd name="T91" fmla="*/ 102 h 298"/>
                  <a:gd name="T92" fmla="*/ 36 w 174"/>
                  <a:gd name="T93" fmla="*/ 110 h 298"/>
                  <a:gd name="T94" fmla="*/ 44 w 174"/>
                  <a:gd name="T95" fmla="*/ 120 h 298"/>
                  <a:gd name="T96" fmla="*/ 44 w 174"/>
                  <a:gd name="T97" fmla="*/ 136 h 298"/>
                  <a:gd name="T98" fmla="*/ 40 w 174"/>
                  <a:gd name="T99" fmla="*/ 148 h 298"/>
                  <a:gd name="T100" fmla="*/ 40 w 174"/>
                  <a:gd name="T101" fmla="*/ 168 h 298"/>
                  <a:gd name="T102" fmla="*/ 36 w 174"/>
                  <a:gd name="T103" fmla="*/ 188 h 298"/>
                  <a:gd name="T104" fmla="*/ 18 w 174"/>
                  <a:gd name="T105" fmla="*/ 208 h 298"/>
                  <a:gd name="T106" fmla="*/ 14 w 174"/>
                  <a:gd name="T107" fmla="*/ 226 h 298"/>
                  <a:gd name="T108" fmla="*/ 20 w 174"/>
                  <a:gd name="T109" fmla="*/ 242 h 298"/>
                  <a:gd name="T110" fmla="*/ 20 w 174"/>
                  <a:gd name="T111" fmla="*/ 258 h 298"/>
                  <a:gd name="T112" fmla="*/ 18 w 174"/>
                  <a:gd name="T113" fmla="*/ 298 h 298"/>
                  <a:gd name="T114" fmla="*/ 30 w 174"/>
                  <a:gd name="T115" fmla="*/ 298 h 2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4" h="298">
                    <a:moveTo>
                      <a:pt x="30" y="298"/>
                    </a:moveTo>
                    <a:lnTo>
                      <a:pt x="32" y="288"/>
                    </a:lnTo>
                    <a:lnTo>
                      <a:pt x="32" y="282"/>
                    </a:lnTo>
                    <a:lnTo>
                      <a:pt x="34" y="274"/>
                    </a:lnTo>
                    <a:lnTo>
                      <a:pt x="38" y="270"/>
                    </a:lnTo>
                    <a:lnTo>
                      <a:pt x="44" y="268"/>
                    </a:lnTo>
                    <a:lnTo>
                      <a:pt x="50" y="264"/>
                    </a:lnTo>
                    <a:lnTo>
                      <a:pt x="66" y="258"/>
                    </a:lnTo>
                    <a:lnTo>
                      <a:pt x="72" y="254"/>
                    </a:lnTo>
                    <a:lnTo>
                      <a:pt x="74" y="248"/>
                    </a:lnTo>
                    <a:lnTo>
                      <a:pt x="78" y="232"/>
                    </a:lnTo>
                    <a:lnTo>
                      <a:pt x="78" y="218"/>
                    </a:lnTo>
                    <a:lnTo>
                      <a:pt x="78" y="210"/>
                    </a:lnTo>
                    <a:lnTo>
                      <a:pt x="76" y="204"/>
                    </a:lnTo>
                    <a:lnTo>
                      <a:pt x="74" y="196"/>
                    </a:lnTo>
                    <a:lnTo>
                      <a:pt x="74" y="192"/>
                    </a:lnTo>
                    <a:lnTo>
                      <a:pt x="74" y="186"/>
                    </a:lnTo>
                    <a:lnTo>
                      <a:pt x="70" y="182"/>
                    </a:lnTo>
                    <a:lnTo>
                      <a:pt x="70" y="178"/>
                    </a:lnTo>
                    <a:lnTo>
                      <a:pt x="70" y="172"/>
                    </a:lnTo>
                    <a:lnTo>
                      <a:pt x="72" y="168"/>
                    </a:lnTo>
                    <a:lnTo>
                      <a:pt x="76" y="162"/>
                    </a:lnTo>
                    <a:lnTo>
                      <a:pt x="86" y="156"/>
                    </a:lnTo>
                    <a:lnTo>
                      <a:pt x="94" y="152"/>
                    </a:lnTo>
                    <a:lnTo>
                      <a:pt x="100" y="148"/>
                    </a:lnTo>
                    <a:lnTo>
                      <a:pt x="102" y="140"/>
                    </a:lnTo>
                    <a:lnTo>
                      <a:pt x="108" y="134"/>
                    </a:lnTo>
                    <a:lnTo>
                      <a:pt x="112" y="128"/>
                    </a:lnTo>
                    <a:lnTo>
                      <a:pt x="130" y="116"/>
                    </a:lnTo>
                    <a:lnTo>
                      <a:pt x="150" y="108"/>
                    </a:lnTo>
                    <a:lnTo>
                      <a:pt x="156" y="100"/>
                    </a:lnTo>
                    <a:lnTo>
                      <a:pt x="162" y="94"/>
                    </a:lnTo>
                    <a:lnTo>
                      <a:pt x="168" y="84"/>
                    </a:lnTo>
                    <a:lnTo>
                      <a:pt x="168" y="76"/>
                    </a:lnTo>
                    <a:lnTo>
                      <a:pt x="168" y="66"/>
                    </a:lnTo>
                    <a:lnTo>
                      <a:pt x="170" y="56"/>
                    </a:lnTo>
                    <a:lnTo>
                      <a:pt x="170" y="50"/>
                    </a:lnTo>
                    <a:lnTo>
                      <a:pt x="174" y="48"/>
                    </a:lnTo>
                    <a:lnTo>
                      <a:pt x="172" y="22"/>
                    </a:lnTo>
                    <a:lnTo>
                      <a:pt x="172" y="10"/>
                    </a:lnTo>
                    <a:lnTo>
                      <a:pt x="174" y="0"/>
                    </a:lnTo>
                    <a:lnTo>
                      <a:pt x="166" y="2"/>
                    </a:lnTo>
                    <a:lnTo>
                      <a:pt x="158" y="2"/>
                    </a:lnTo>
                    <a:lnTo>
                      <a:pt x="154" y="6"/>
                    </a:lnTo>
                    <a:lnTo>
                      <a:pt x="144" y="10"/>
                    </a:lnTo>
                    <a:lnTo>
                      <a:pt x="130" y="14"/>
                    </a:lnTo>
                    <a:lnTo>
                      <a:pt x="126" y="16"/>
                    </a:lnTo>
                    <a:lnTo>
                      <a:pt x="124" y="18"/>
                    </a:lnTo>
                    <a:lnTo>
                      <a:pt x="122" y="20"/>
                    </a:lnTo>
                    <a:lnTo>
                      <a:pt x="118" y="20"/>
                    </a:lnTo>
                    <a:lnTo>
                      <a:pt x="114" y="20"/>
                    </a:lnTo>
                    <a:lnTo>
                      <a:pt x="112" y="18"/>
                    </a:lnTo>
                    <a:lnTo>
                      <a:pt x="108" y="18"/>
                    </a:lnTo>
                    <a:lnTo>
                      <a:pt x="106" y="20"/>
                    </a:lnTo>
                    <a:lnTo>
                      <a:pt x="104" y="22"/>
                    </a:lnTo>
                    <a:lnTo>
                      <a:pt x="100" y="22"/>
                    </a:lnTo>
                    <a:lnTo>
                      <a:pt x="74" y="20"/>
                    </a:lnTo>
                    <a:lnTo>
                      <a:pt x="72" y="28"/>
                    </a:lnTo>
                    <a:lnTo>
                      <a:pt x="70" y="36"/>
                    </a:lnTo>
                    <a:lnTo>
                      <a:pt x="72" y="42"/>
                    </a:lnTo>
                    <a:lnTo>
                      <a:pt x="74" y="48"/>
                    </a:lnTo>
                    <a:lnTo>
                      <a:pt x="80" y="56"/>
                    </a:lnTo>
                    <a:lnTo>
                      <a:pt x="88" y="68"/>
                    </a:lnTo>
                    <a:lnTo>
                      <a:pt x="92" y="74"/>
                    </a:lnTo>
                    <a:lnTo>
                      <a:pt x="92" y="80"/>
                    </a:lnTo>
                    <a:lnTo>
                      <a:pt x="92" y="88"/>
                    </a:lnTo>
                    <a:lnTo>
                      <a:pt x="90" y="94"/>
                    </a:lnTo>
                    <a:lnTo>
                      <a:pt x="88" y="100"/>
                    </a:lnTo>
                    <a:lnTo>
                      <a:pt x="86" y="102"/>
                    </a:lnTo>
                    <a:lnTo>
                      <a:pt x="82" y="106"/>
                    </a:lnTo>
                    <a:lnTo>
                      <a:pt x="80" y="108"/>
                    </a:lnTo>
                    <a:lnTo>
                      <a:pt x="78" y="110"/>
                    </a:lnTo>
                    <a:lnTo>
                      <a:pt x="78" y="118"/>
                    </a:lnTo>
                    <a:lnTo>
                      <a:pt x="76" y="114"/>
                    </a:lnTo>
                    <a:lnTo>
                      <a:pt x="72" y="110"/>
                    </a:lnTo>
                    <a:lnTo>
                      <a:pt x="68" y="108"/>
                    </a:lnTo>
                    <a:lnTo>
                      <a:pt x="66" y="100"/>
                    </a:lnTo>
                    <a:lnTo>
                      <a:pt x="68" y="90"/>
                    </a:lnTo>
                    <a:lnTo>
                      <a:pt x="70" y="82"/>
                    </a:lnTo>
                    <a:lnTo>
                      <a:pt x="70" y="72"/>
                    </a:lnTo>
                    <a:lnTo>
                      <a:pt x="62" y="72"/>
                    </a:lnTo>
                    <a:lnTo>
                      <a:pt x="56" y="72"/>
                    </a:lnTo>
                    <a:lnTo>
                      <a:pt x="52" y="70"/>
                    </a:lnTo>
                    <a:lnTo>
                      <a:pt x="50" y="64"/>
                    </a:lnTo>
                    <a:lnTo>
                      <a:pt x="44" y="64"/>
                    </a:lnTo>
                    <a:lnTo>
                      <a:pt x="34" y="70"/>
                    </a:lnTo>
                    <a:lnTo>
                      <a:pt x="22" y="72"/>
                    </a:lnTo>
                    <a:lnTo>
                      <a:pt x="12" y="76"/>
                    </a:lnTo>
                    <a:lnTo>
                      <a:pt x="6" y="80"/>
                    </a:lnTo>
                    <a:lnTo>
                      <a:pt x="0" y="82"/>
                    </a:lnTo>
                    <a:lnTo>
                      <a:pt x="2" y="98"/>
                    </a:lnTo>
                    <a:lnTo>
                      <a:pt x="18" y="102"/>
                    </a:lnTo>
                    <a:lnTo>
                      <a:pt x="30" y="106"/>
                    </a:lnTo>
                    <a:lnTo>
                      <a:pt x="36" y="110"/>
                    </a:lnTo>
                    <a:lnTo>
                      <a:pt x="40" y="114"/>
                    </a:lnTo>
                    <a:lnTo>
                      <a:pt x="44" y="120"/>
                    </a:lnTo>
                    <a:lnTo>
                      <a:pt x="44" y="128"/>
                    </a:lnTo>
                    <a:lnTo>
                      <a:pt x="44" y="136"/>
                    </a:lnTo>
                    <a:lnTo>
                      <a:pt x="42" y="142"/>
                    </a:lnTo>
                    <a:lnTo>
                      <a:pt x="40" y="148"/>
                    </a:lnTo>
                    <a:lnTo>
                      <a:pt x="40" y="158"/>
                    </a:lnTo>
                    <a:lnTo>
                      <a:pt x="40" y="168"/>
                    </a:lnTo>
                    <a:lnTo>
                      <a:pt x="38" y="178"/>
                    </a:lnTo>
                    <a:lnTo>
                      <a:pt x="36" y="188"/>
                    </a:lnTo>
                    <a:lnTo>
                      <a:pt x="30" y="196"/>
                    </a:lnTo>
                    <a:lnTo>
                      <a:pt x="18" y="208"/>
                    </a:lnTo>
                    <a:lnTo>
                      <a:pt x="14" y="218"/>
                    </a:lnTo>
                    <a:lnTo>
                      <a:pt x="14" y="226"/>
                    </a:lnTo>
                    <a:lnTo>
                      <a:pt x="18" y="234"/>
                    </a:lnTo>
                    <a:lnTo>
                      <a:pt x="20" y="242"/>
                    </a:lnTo>
                    <a:lnTo>
                      <a:pt x="22" y="250"/>
                    </a:lnTo>
                    <a:lnTo>
                      <a:pt x="20" y="258"/>
                    </a:lnTo>
                    <a:lnTo>
                      <a:pt x="18" y="264"/>
                    </a:lnTo>
                    <a:lnTo>
                      <a:pt x="18" y="298"/>
                    </a:lnTo>
                    <a:lnTo>
                      <a:pt x="28" y="298"/>
                    </a:lnTo>
                    <a:lnTo>
                      <a:pt x="30" y="29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9" name="Freeform 109"/>
              <p:cNvSpPr>
                <a:spLocks noChangeAspect="1"/>
              </p:cNvSpPr>
              <p:nvPr/>
            </p:nvSpPr>
            <p:spPr bwMode="gray">
              <a:xfrm>
                <a:off x="2942" y="2542"/>
                <a:ext cx="256" cy="234"/>
              </a:xfrm>
              <a:custGeom>
                <a:avLst/>
                <a:gdLst>
                  <a:gd name="T0" fmla="*/ 252 w 256"/>
                  <a:gd name="T1" fmla="*/ 92 h 234"/>
                  <a:gd name="T2" fmla="*/ 256 w 256"/>
                  <a:gd name="T3" fmla="*/ 100 h 234"/>
                  <a:gd name="T4" fmla="*/ 256 w 256"/>
                  <a:gd name="T5" fmla="*/ 108 h 234"/>
                  <a:gd name="T6" fmla="*/ 248 w 256"/>
                  <a:gd name="T7" fmla="*/ 118 h 234"/>
                  <a:gd name="T8" fmla="*/ 226 w 256"/>
                  <a:gd name="T9" fmla="*/ 136 h 234"/>
                  <a:gd name="T10" fmla="*/ 206 w 256"/>
                  <a:gd name="T11" fmla="*/ 170 h 234"/>
                  <a:gd name="T12" fmla="*/ 182 w 256"/>
                  <a:gd name="T13" fmla="*/ 198 h 234"/>
                  <a:gd name="T14" fmla="*/ 162 w 256"/>
                  <a:gd name="T15" fmla="*/ 206 h 234"/>
                  <a:gd name="T16" fmla="*/ 146 w 256"/>
                  <a:gd name="T17" fmla="*/ 212 h 234"/>
                  <a:gd name="T18" fmla="*/ 132 w 256"/>
                  <a:gd name="T19" fmla="*/ 220 h 234"/>
                  <a:gd name="T20" fmla="*/ 112 w 256"/>
                  <a:gd name="T21" fmla="*/ 222 h 234"/>
                  <a:gd name="T22" fmla="*/ 82 w 256"/>
                  <a:gd name="T23" fmla="*/ 220 h 234"/>
                  <a:gd name="T24" fmla="*/ 78 w 256"/>
                  <a:gd name="T25" fmla="*/ 228 h 234"/>
                  <a:gd name="T26" fmla="*/ 58 w 256"/>
                  <a:gd name="T27" fmla="*/ 228 h 234"/>
                  <a:gd name="T28" fmla="*/ 46 w 256"/>
                  <a:gd name="T29" fmla="*/ 234 h 234"/>
                  <a:gd name="T30" fmla="*/ 22 w 256"/>
                  <a:gd name="T31" fmla="*/ 210 h 234"/>
                  <a:gd name="T32" fmla="*/ 22 w 256"/>
                  <a:gd name="T33" fmla="*/ 200 h 234"/>
                  <a:gd name="T34" fmla="*/ 24 w 256"/>
                  <a:gd name="T35" fmla="*/ 184 h 234"/>
                  <a:gd name="T36" fmla="*/ 20 w 256"/>
                  <a:gd name="T37" fmla="*/ 174 h 234"/>
                  <a:gd name="T38" fmla="*/ 16 w 256"/>
                  <a:gd name="T39" fmla="*/ 166 h 234"/>
                  <a:gd name="T40" fmla="*/ 10 w 256"/>
                  <a:gd name="T41" fmla="*/ 140 h 234"/>
                  <a:gd name="T42" fmla="*/ 0 w 256"/>
                  <a:gd name="T43" fmla="*/ 122 h 234"/>
                  <a:gd name="T44" fmla="*/ 6 w 256"/>
                  <a:gd name="T45" fmla="*/ 114 h 234"/>
                  <a:gd name="T46" fmla="*/ 14 w 256"/>
                  <a:gd name="T47" fmla="*/ 120 h 234"/>
                  <a:gd name="T48" fmla="*/ 24 w 256"/>
                  <a:gd name="T49" fmla="*/ 126 h 234"/>
                  <a:gd name="T50" fmla="*/ 42 w 256"/>
                  <a:gd name="T51" fmla="*/ 126 h 234"/>
                  <a:gd name="T52" fmla="*/ 52 w 256"/>
                  <a:gd name="T53" fmla="*/ 118 h 234"/>
                  <a:gd name="T54" fmla="*/ 54 w 256"/>
                  <a:gd name="T55" fmla="*/ 54 h 234"/>
                  <a:gd name="T56" fmla="*/ 68 w 256"/>
                  <a:gd name="T57" fmla="*/ 64 h 234"/>
                  <a:gd name="T58" fmla="*/ 70 w 256"/>
                  <a:gd name="T59" fmla="*/ 74 h 234"/>
                  <a:gd name="T60" fmla="*/ 66 w 256"/>
                  <a:gd name="T61" fmla="*/ 90 h 234"/>
                  <a:gd name="T62" fmla="*/ 90 w 256"/>
                  <a:gd name="T63" fmla="*/ 84 h 234"/>
                  <a:gd name="T64" fmla="*/ 106 w 256"/>
                  <a:gd name="T65" fmla="*/ 64 h 234"/>
                  <a:gd name="T66" fmla="*/ 116 w 256"/>
                  <a:gd name="T67" fmla="*/ 62 h 234"/>
                  <a:gd name="T68" fmla="*/ 126 w 256"/>
                  <a:gd name="T69" fmla="*/ 68 h 234"/>
                  <a:gd name="T70" fmla="*/ 138 w 256"/>
                  <a:gd name="T71" fmla="*/ 68 h 234"/>
                  <a:gd name="T72" fmla="*/ 146 w 256"/>
                  <a:gd name="T73" fmla="*/ 60 h 234"/>
                  <a:gd name="T74" fmla="*/ 152 w 256"/>
                  <a:gd name="T75" fmla="*/ 50 h 234"/>
                  <a:gd name="T76" fmla="*/ 158 w 256"/>
                  <a:gd name="T77" fmla="*/ 46 h 234"/>
                  <a:gd name="T78" fmla="*/ 172 w 256"/>
                  <a:gd name="T79" fmla="*/ 32 h 234"/>
                  <a:gd name="T80" fmla="*/ 188 w 256"/>
                  <a:gd name="T81" fmla="*/ 10 h 234"/>
                  <a:gd name="T82" fmla="*/ 202 w 256"/>
                  <a:gd name="T83" fmla="*/ 2 h 234"/>
                  <a:gd name="T84" fmla="*/ 216 w 256"/>
                  <a:gd name="T85" fmla="*/ 2 h 234"/>
                  <a:gd name="T86" fmla="*/ 228 w 256"/>
                  <a:gd name="T87" fmla="*/ 6 h 234"/>
                  <a:gd name="T88" fmla="*/ 238 w 256"/>
                  <a:gd name="T89" fmla="*/ 16 h 234"/>
                  <a:gd name="T90" fmla="*/ 244 w 256"/>
                  <a:gd name="T91" fmla="*/ 32 h 234"/>
                  <a:gd name="T92" fmla="*/ 244 w 256"/>
                  <a:gd name="T93" fmla="*/ 48 h 234"/>
                  <a:gd name="T94" fmla="*/ 242 w 256"/>
                  <a:gd name="T95" fmla="*/ 88 h 2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34">
                    <a:moveTo>
                      <a:pt x="254" y="88"/>
                    </a:moveTo>
                    <a:lnTo>
                      <a:pt x="252" y="92"/>
                    </a:lnTo>
                    <a:lnTo>
                      <a:pt x="254" y="98"/>
                    </a:lnTo>
                    <a:lnTo>
                      <a:pt x="256" y="100"/>
                    </a:lnTo>
                    <a:lnTo>
                      <a:pt x="256" y="104"/>
                    </a:lnTo>
                    <a:lnTo>
                      <a:pt x="256" y="108"/>
                    </a:lnTo>
                    <a:lnTo>
                      <a:pt x="254" y="114"/>
                    </a:lnTo>
                    <a:lnTo>
                      <a:pt x="248" y="118"/>
                    </a:lnTo>
                    <a:lnTo>
                      <a:pt x="236" y="126"/>
                    </a:lnTo>
                    <a:lnTo>
                      <a:pt x="226" y="136"/>
                    </a:lnTo>
                    <a:lnTo>
                      <a:pt x="218" y="146"/>
                    </a:lnTo>
                    <a:lnTo>
                      <a:pt x="206" y="170"/>
                    </a:lnTo>
                    <a:lnTo>
                      <a:pt x="190" y="188"/>
                    </a:lnTo>
                    <a:lnTo>
                      <a:pt x="182" y="198"/>
                    </a:lnTo>
                    <a:lnTo>
                      <a:pt x="172" y="204"/>
                    </a:lnTo>
                    <a:lnTo>
                      <a:pt x="162" y="206"/>
                    </a:lnTo>
                    <a:lnTo>
                      <a:pt x="156" y="208"/>
                    </a:lnTo>
                    <a:lnTo>
                      <a:pt x="146" y="212"/>
                    </a:lnTo>
                    <a:lnTo>
                      <a:pt x="136" y="216"/>
                    </a:lnTo>
                    <a:lnTo>
                      <a:pt x="132" y="220"/>
                    </a:lnTo>
                    <a:lnTo>
                      <a:pt x="126" y="222"/>
                    </a:lnTo>
                    <a:lnTo>
                      <a:pt x="112" y="222"/>
                    </a:lnTo>
                    <a:lnTo>
                      <a:pt x="98" y="220"/>
                    </a:lnTo>
                    <a:lnTo>
                      <a:pt x="82" y="220"/>
                    </a:lnTo>
                    <a:lnTo>
                      <a:pt x="80" y="224"/>
                    </a:lnTo>
                    <a:lnTo>
                      <a:pt x="78" y="228"/>
                    </a:lnTo>
                    <a:lnTo>
                      <a:pt x="68" y="228"/>
                    </a:lnTo>
                    <a:lnTo>
                      <a:pt x="58" y="228"/>
                    </a:lnTo>
                    <a:lnTo>
                      <a:pt x="52" y="230"/>
                    </a:lnTo>
                    <a:lnTo>
                      <a:pt x="46" y="234"/>
                    </a:lnTo>
                    <a:lnTo>
                      <a:pt x="28" y="220"/>
                    </a:lnTo>
                    <a:lnTo>
                      <a:pt x="22" y="210"/>
                    </a:lnTo>
                    <a:lnTo>
                      <a:pt x="20" y="204"/>
                    </a:lnTo>
                    <a:lnTo>
                      <a:pt x="22" y="200"/>
                    </a:lnTo>
                    <a:lnTo>
                      <a:pt x="24" y="194"/>
                    </a:lnTo>
                    <a:lnTo>
                      <a:pt x="24" y="184"/>
                    </a:lnTo>
                    <a:lnTo>
                      <a:pt x="24" y="178"/>
                    </a:lnTo>
                    <a:lnTo>
                      <a:pt x="20" y="174"/>
                    </a:lnTo>
                    <a:lnTo>
                      <a:pt x="16" y="170"/>
                    </a:lnTo>
                    <a:lnTo>
                      <a:pt x="16" y="166"/>
                    </a:lnTo>
                    <a:lnTo>
                      <a:pt x="14" y="150"/>
                    </a:lnTo>
                    <a:lnTo>
                      <a:pt x="10" y="140"/>
                    </a:lnTo>
                    <a:lnTo>
                      <a:pt x="6" y="132"/>
                    </a:lnTo>
                    <a:lnTo>
                      <a:pt x="0" y="122"/>
                    </a:lnTo>
                    <a:lnTo>
                      <a:pt x="4" y="118"/>
                    </a:lnTo>
                    <a:lnTo>
                      <a:pt x="6" y="114"/>
                    </a:lnTo>
                    <a:lnTo>
                      <a:pt x="10" y="114"/>
                    </a:lnTo>
                    <a:lnTo>
                      <a:pt x="14" y="120"/>
                    </a:lnTo>
                    <a:lnTo>
                      <a:pt x="20" y="124"/>
                    </a:lnTo>
                    <a:lnTo>
                      <a:pt x="24" y="126"/>
                    </a:lnTo>
                    <a:lnTo>
                      <a:pt x="32" y="126"/>
                    </a:lnTo>
                    <a:lnTo>
                      <a:pt x="42" y="126"/>
                    </a:lnTo>
                    <a:lnTo>
                      <a:pt x="48" y="122"/>
                    </a:lnTo>
                    <a:lnTo>
                      <a:pt x="52" y="118"/>
                    </a:lnTo>
                    <a:lnTo>
                      <a:pt x="56" y="116"/>
                    </a:lnTo>
                    <a:lnTo>
                      <a:pt x="54" y="54"/>
                    </a:lnTo>
                    <a:lnTo>
                      <a:pt x="60" y="56"/>
                    </a:lnTo>
                    <a:lnTo>
                      <a:pt x="68" y="64"/>
                    </a:lnTo>
                    <a:lnTo>
                      <a:pt x="70" y="68"/>
                    </a:lnTo>
                    <a:lnTo>
                      <a:pt x="70" y="74"/>
                    </a:lnTo>
                    <a:lnTo>
                      <a:pt x="68" y="82"/>
                    </a:lnTo>
                    <a:lnTo>
                      <a:pt x="66" y="90"/>
                    </a:lnTo>
                    <a:lnTo>
                      <a:pt x="82" y="90"/>
                    </a:lnTo>
                    <a:lnTo>
                      <a:pt x="90" y="84"/>
                    </a:lnTo>
                    <a:lnTo>
                      <a:pt x="98" y="72"/>
                    </a:lnTo>
                    <a:lnTo>
                      <a:pt x="106" y="64"/>
                    </a:lnTo>
                    <a:lnTo>
                      <a:pt x="110" y="60"/>
                    </a:lnTo>
                    <a:lnTo>
                      <a:pt x="116" y="62"/>
                    </a:lnTo>
                    <a:lnTo>
                      <a:pt x="122" y="64"/>
                    </a:lnTo>
                    <a:lnTo>
                      <a:pt x="126" y="68"/>
                    </a:lnTo>
                    <a:lnTo>
                      <a:pt x="132" y="70"/>
                    </a:lnTo>
                    <a:lnTo>
                      <a:pt x="138" y="68"/>
                    </a:lnTo>
                    <a:lnTo>
                      <a:pt x="142" y="64"/>
                    </a:lnTo>
                    <a:lnTo>
                      <a:pt x="146" y="60"/>
                    </a:lnTo>
                    <a:lnTo>
                      <a:pt x="148" y="54"/>
                    </a:lnTo>
                    <a:lnTo>
                      <a:pt x="152" y="50"/>
                    </a:lnTo>
                    <a:lnTo>
                      <a:pt x="154" y="48"/>
                    </a:lnTo>
                    <a:lnTo>
                      <a:pt x="158" y="46"/>
                    </a:lnTo>
                    <a:lnTo>
                      <a:pt x="160" y="44"/>
                    </a:lnTo>
                    <a:lnTo>
                      <a:pt x="172" y="32"/>
                    </a:lnTo>
                    <a:lnTo>
                      <a:pt x="182" y="20"/>
                    </a:lnTo>
                    <a:lnTo>
                      <a:pt x="188" y="10"/>
                    </a:lnTo>
                    <a:lnTo>
                      <a:pt x="194" y="6"/>
                    </a:lnTo>
                    <a:lnTo>
                      <a:pt x="202" y="2"/>
                    </a:lnTo>
                    <a:lnTo>
                      <a:pt x="210" y="0"/>
                    </a:lnTo>
                    <a:lnTo>
                      <a:pt x="216" y="2"/>
                    </a:lnTo>
                    <a:lnTo>
                      <a:pt x="222" y="4"/>
                    </a:lnTo>
                    <a:lnTo>
                      <a:pt x="228" y="6"/>
                    </a:lnTo>
                    <a:lnTo>
                      <a:pt x="238" y="8"/>
                    </a:lnTo>
                    <a:lnTo>
                      <a:pt x="238" y="16"/>
                    </a:lnTo>
                    <a:lnTo>
                      <a:pt x="242" y="24"/>
                    </a:lnTo>
                    <a:lnTo>
                      <a:pt x="244" y="32"/>
                    </a:lnTo>
                    <a:lnTo>
                      <a:pt x="246" y="40"/>
                    </a:lnTo>
                    <a:lnTo>
                      <a:pt x="244" y="48"/>
                    </a:lnTo>
                    <a:lnTo>
                      <a:pt x="242" y="54"/>
                    </a:lnTo>
                    <a:lnTo>
                      <a:pt x="242" y="88"/>
                    </a:lnTo>
                    <a:lnTo>
                      <a:pt x="254" y="8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0" name="Freeform 110"/>
              <p:cNvSpPr>
                <a:spLocks noChangeAspect="1"/>
              </p:cNvSpPr>
              <p:nvPr/>
            </p:nvSpPr>
            <p:spPr bwMode="gray">
              <a:xfrm>
                <a:off x="3106" y="2662"/>
                <a:ext cx="34" cy="36"/>
              </a:xfrm>
              <a:custGeom>
                <a:avLst/>
                <a:gdLst>
                  <a:gd name="T0" fmla="*/ 28 w 34"/>
                  <a:gd name="T1" fmla="*/ 0 h 36"/>
                  <a:gd name="T2" fmla="*/ 22 w 34"/>
                  <a:gd name="T3" fmla="*/ 0 h 36"/>
                  <a:gd name="T4" fmla="*/ 8 w 34"/>
                  <a:gd name="T5" fmla="*/ 10 h 36"/>
                  <a:gd name="T6" fmla="*/ 2 w 34"/>
                  <a:gd name="T7" fmla="*/ 18 h 36"/>
                  <a:gd name="T8" fmla="*/ 0 w 34"/>
                  <a:gd name="T9" fmla="*/ 22 h 36"/>
                  <a:gd name="T10" fmla="*/ 0 w 34"/>
                  <a:gd name="T11" fmla="*/ 26 h 36"/>
                  <a:gd name="T12" fmla="*/ 2 w 34"/>
                  <a:gd name="T13" fmla="*/ 32 h 36"/>
                  <a:gd name="T14" fmla="*/ 6 w 34"/>
                  <a:gd name="T15" fmla="*/ 34 h 36"/>
                  <a:gd name="T16" fmla="*/ 10 w 34"/>
                  <a:gd name="T17" fmla="*/ 36 h 36"/>
                  <a:gd name="T18" fmla="*/ 14 w 34"/>
                  <a:gd name="T19" fmla="*/ 36 h 36"/>
                  <a:gd name="T20" fmla="*/ 18 w 34"/>
                  <a:gd name="T21" fmla="*/ 32 h 36"/>
                  <a:gd name="T22" fmla="*/ 24 w 34"/>
                  <a:gd name="T23" fmla="*/ 26 h 36"/>
                  <a:gd name="T24" fmla="*/ 32 w 34"/>
                  <a:gd name="T25" fmla="*/ 18 h 36"/>
                  <a:gd name="T26" fmla="*/ 34 w 34"/>
                  <a:gd name="T27" fmla="*/ 10 h 36"/>
                  <a:gd name="T28" fmla="*/ 30 w 34"/>
                  <a:gd name="T29" fmla="*/ 6 h 36"/>
                  <a:gd name="T30" fmla="*/ 28 w 34"/>
                  <a:gd name="T31" fmla="*/ 4 h 36"/>
                  <a:gd name="T32" fmla="*/ 28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6">
                    <a:moveTo>
                      <a:pt x="28" y="0"/>
                    </a:moveTo>
                    <a:lnTo>
                      <a:pt x="22" y="0"/>
                    </a:lnTo>
                    <a:lnTo>
                      <a:pt x="8" y="10"/>
                    </a:lnTo>
                    <a:lnTo>
                      <a:pt x="2" y="18"/>
                    </a:lnTo>
                    <a:lnTo>
                      <a:pt x="0" y="22"/>
                    </a:lnTo>
                    <a:lnTo>
                      <a:pt x="0" y="26"/>
                    </a:lnTo>
                    <a:lnTo>
                      <a:pt x="2" y="32"/>
                    </a:lnTo>
                    <a:lnTo>
                      <a:pt x="6" y="34"/>
                    </a:lnTo>
                    <a:lnTo>
                      <a:pt x="10" y="36"/>
                    </a:lnTo>
                    <a:lnTo>
                      <a:pt x="14" y="36"/>
                    </a:lnTo>
                    <a:lnTo>
                      <a:pt x="18" y="32"/>
                    </a:lnTo>
                    <a:lnTo>
                      <a:pt x="24" y="26"/>
                    </a:lnTo>
                    <a:lnTo>
                      <a:pt x="32" y="18"/>
                    </a:lnTo>
                    <a:lnTo>
                      <a:pt x="34" y="10"/>
                    </a:lnTo>
                    <a:lnTo>
                      <a:pt x="30" y="6"/>
                    </a:lnTo>
                    <a:lnTo>
                      <a:pt x="28" y="4"/>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1" name="Freeform 111"/>
              <p:cNvSpPr>
                <a:spLocks noChangeAspect="1"/>
              </p:cNvSpPr>
              <p:nvPr/>
            </p:nvSpPr>
            <p:spPr bwMode="gray">
              <a:xfrm>
                <a:off x="3164" y="2612"/>
                <a:ext cx="20" cy="24"/>
              </a:xfrm>
              <a:custGeom>
                <a:avLst/>
                <a:gdLst>
                  <a:gd name="T0" fmla="*/ 20 w 20"/>
                  <a:gd name="T1" fmla="*/ 18 h 24"/>
                  <a:gd name="T2" fmla="*/ 18 w 20"/>
                  <a:gd name="T3" fmla="*/ 22 h 24"/>
                  <a:gd name="T4" fmla="*/ 16 w 20"/>
                  <a:gd name="T5" fmla="*/ 24 h 24"/>
                  <a:gd name="T6" fmla="*/ 14 w 20"/>
                  <a:gd name="T7" fmla="*/ 24 h 24"/>
                  <a:gd name="T8" fmla="*/ 6 w 20"/>
                  <a:gd name="T9" fmla="*/ 24 h 24"/>
                  <a:gd name="T10" fmla="*/ 2 w 20"/>
                  <a:gd name="T11" fmla="*/ 22 h 24"/>
                  <a:gd name="T12" fmla="*/ 0 w 20"/>
                  <a:gd name="T13" fmla="*/ 18 h 24"/>
                  <a:gd name="T14" fmla="*/ 0 w 20"/>
                  <a:gd name="T15" fmla="*/ 12 h 24"/>
                  <a:gd name="T16" fmla="*/ 0 w 20"/>
                  <a:gd name="T17" fmla="*/ 8 h 24"/>
                  <a:gd name="T18" fmla="*/ 2 w 20"/>
                  <a:gd name="T19" fmla="*/ 6 h 24"/>
                  <a:gd name="T20" fmla="*/ 8 w 20"/>
                  <a:gd name="T21" fmla="*/ 2 h 24"/>
                  <a:gd name="T22" fmla="*/ 14 w 20"/>
                  <a:gd name="T23" fmla="*/ 0 h 24"/>
                  <a:gd name="T24" fmla="*/ 20 w 20"/>
                  <a:gd name="T25" fmla="*/ 0 h 24"/>
                  <a:gd name="T26" fmla="*/ 20 w 20"/>
                  <a:gd name="T27" fmla="*/ 18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24">
                    <a:moveTo>
                      <a:pt x="20" y="18"/>
                    </a:moveTo>
                    <a:lnTo>
                      <a:pt x="18" y="22"/>
                    </a:lnTo>
                    <a:lnTo>
                      <a:pt x="16" y="24"/>
                    </a:lnTo>
                    <a:lnTo>
                      <a:pt x="14" y="24"/>
                    </a:lnTo>
                    <a:lnTo>
                      <a:pt x="6" y="24"/>
                    </a:lnTo>
                    <a:lnTo>
                      <a:pt x="2" y="22"/>
                    </a:lnTo>
                    <a:lnTo>
                      <a:pt x="0" y="18"/>
                    </a:lnTo>
                    <a:lnTo>
                      <a:pt x="0" y="12"/>
                    </a:lnTo>
                    <a:lnTo>
                      <a:pt x="0" y="8"/>
                    </a:lnTo>
                    <a:lnTo>
                      <a:pt x="2" y="6"/>
                    </a:lnTo>
                    <a:lnTo>
                      <a:pt x="8" y="2"/>
                    </a:lnTo>
                    <a:lnTo>
                      <a:pt x="14" y="0"/>
                    </a:lnTo>
                    <a:lnTo>
                      <a:pt x="20" y="0"/>
                    </a:lnTo>
                    <a:lnTo>
                      <a:pt x="20"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2" name="Freeform 112"/>
              <p:cNvSpPr>
                <a:spLocks noChangeAspect="1"/>
              </p:cNvSpPr>
              <p:nvPr/>
            </p:nvSpPr>
            <p:spPr bwMode="gray">
              <a:xfrm>
                <a:off x="3090" y="2424"/>
                <a:ext cx="120" cy="126"/>
              </a:xfrm>
              <a:custGeom>
                <a:avLst/>
                <a:gdLst>
                  <a:gd name="T0" fmla="*/ 78 w 120"/>
                  <a:gd name="T1" fmla="*/ 0 h 126"/>
                  <a:gd name="T2" fmla="*/ 78 w 120"/>
                  <a:gd name="T3" fmla="*/ 6 h 126"/>
                  <a:gd name="T4" fmla="*/ 94 w 120"/>
                  <a:gd name="T5" fmla="*/ 10 h 126"/>
                  <a:gd name="T6" fmla="*/ 106 w 120"/>
                  <a:gd name="T7" fmla="*/ 14 h 126"/>
                  <a:gd name="T8" fmla="*/ 112 w 120"/>
                  <a:gd name="T9" fmla="*/ 18 h 126"/>
                  <a:gd name="T10" fmla="*/ 116 w 120"/>
                  <a:gd name="T11" fmla="*/ 22 h 126"/>
                  <a:gd name="T12" fmla="*/ 120 w 120"/>
                  <a:gd name="T13" fmla="*/ 28 h 126"/>
                  <a:gd name="T14" fmla="*/ 120 w 120"/>
                  <a:gd name="T15" fmla="*/ 36 h 126"/>
                  <a:gd name="T16" fmla="*/ 120 w 120"/>
                  <a:gd name="T17" fmla="*/ 44 h 126"/>
                  <a:gd name="T18" fmla="*/ 118 w 120"/>
                  <a:gd name="T19" fmla="*/ 50 h 126"/>
                  <a:gd name="T20" fmla="*/ 116 w 120"/>
                  <a:gd name="T21" fmla="*/ 56 h 126"/>
                  <a:gd name="T22" fmla="*/ 116 w 120"/>
                  <a:gd name="T23" fmla="*/ 66 h 126"/>
                  <a:gd name="T24" fmla="*/ 116 w 120"/>
                  <a:gd name="T25" fmla="*/ 76 h 126"/>
                  <a:gd name="T26" fmla="*/ 114 w 120"/>
                  <a:gd name="T27" fmla="*/ 86 h 126"/>
                  <a:gd name="T28" fmla="*/ 112 w 120"/>
                  <a:gd name="T29" fmla="*/ 96 h 126"/>
                  <a:gd name="T30" fmla="*/ 106 w 120"/>
                  <a:gd name="T31" fmla="*/ 104 h 126"/>
                  <a:gd name="T32" fmla="*/ 94 w 120"/>
                  <a:gd name="T33" fmla="*/ 116 h 126"/>
                  <a:gd name="T34" fmla="*/ 90 w 120"/>
                  <a:gd name="T35" fmla="*/ 126 h 126"/>
                  <a:gd name="T36" fmla="*/ 80 w 120"/>
                  <a:gd name="T37" fmla="*/ 124 h 126"/>
                  <a:gd name="T38" fmla="*/ 74 w 120"/>
                  <a:gd name="T39" fmla="*/ 122 h 126"/>
                  <a:gd name="T40" fmla="*/ 68 w 120"/>
                  <a:gd name="T41" fmla="*/ 120 h 126"/>
                  <a:gd name="T42" fmla="*/ 62 w 120"/>
                  <a:gd name="T43" fmla="*/ 118 h 126"/>
                  <a:gd name="T44" fmla="*/ 54 w 120"/>
                  <a:gd name="T45" fmla="*/ 120 h 126"/>
                  <a:gd name="T46" fmla="*/ 50 w 120"/>
                  <a:gd name="T47" fmla="*/ 114 h 126"/>
                  <a:gd name="T48" fmla="*/ 46 w 120"/>
                  <a:gd name="T49" fmla="*/ 114 h 126"/>
                  <a:gd name="T50" fmla="*/ 42 w 120"/>
                  <a:gd name="T51" fmla="*/ 112 h 126"/>
                  <a:gd name="T52" fmla="*/ 38 w 120"/>
                  <a:gd name="T53" fmla="*/ 110 h 126"/>
                  <a:gd name="T54" fmla="*/ 34 w 120"/>
                  <a:gd name="T55" fmla="*/ 108 h 126"/>
                  <a:gd name="T56" fmla="*/ 34 w 120"/>
                  <a:gd name="T57" fmla="*/ 102 h 126"/>
                  <a:gd name="T58" fmla="*/ 32 w 120"/>
                  <a:gd name="T59" fmla="*/ 92 h 126"/>
                  <a:gd name="T60" fmla="*/ 30 w 120"/>
                  <a:gd name="T61" fmla="*/ 86 h 126"/>
                  <a:gd name="T62" fmla="*/ 26 w 120"/>
                  <a:gd name="T63" fmla="*/ 82 h 126"/>
                  <a:gd name="T64" fmla="*/ 18 w 120"/>
                  <a:gd name="T65" fmla="*/ 76 h 126"/>
                  <a:gd name="T66" fmla="*/ 12 w 120"/>
                  <a:gd name="T67" fmla="*/ 72 h 126"/>
                  <a:gd name="T68" fmla="*/ 8 w 120"/>
                  <a:gd name="T69" fmla="*/ 66 h 126"/>
                  <a:gd name="T70" fmla="*/ 6 w 120"/>
                  <a:gd name="T71" fmla="*/ 62 h 126"/>
                  <a:gd name="T72" fmla="*/ 8 w 120"/>
                  <a:gd name="T73" fmla="*/ 60 h 126"/>
                  <a:gd name="T74" fmla="*/ 6 w 120"/>
                  <a:gd name="T75" fmla="*/ 58 h 126"/>
                  <a:gd name="T76" fmla="*/ 4 w 120"/>
                  <a:gd name="T77" fmla="*/ 54 h 126"/>
                  <a:gd name="T78" fmla="*/ 0 w 120"/>
                  <a:gd name="T79" fmla="*/ 48 h 126"/>
                  <a:gd name="T80" fmla="*/ 0 w 120"/>
                  <a:gd name="T81" fmla="*/ 42 h 126"/>
                  <a:gd name="T82" fmla="*/ 6 w 120"/>
                  <a:gd name="T83" fmla="*/ 46 h 126"/>
                  <a:gd name="T84" fmla="*/ 12 w 120"/>
                  <a:gd name="T85" fmla="*/ 46 h 126"/>
                  <a:gd name="T86" fmla="*/ 16 w 120"/>
                  <a:gd name="T87" fmla="*/ 46 h 126"/>
                  <a:gd name="T88" fmla="*/ 20 w 120"/>
                  <a:gd name="T89" fmla="*/ 46 h 126"/>
                  <a:gd name="T90" fmla="*/ 30 w 120"/>
                  <a:gd name="T91" fmla="*/ 36 h 126"/>
                  <a:gd name="T92" fmla="*/ 42 w 120"/>
                  <a:gd name="T93" fmla="*/ 24 h 126"/>
                  <a:gd name="T94" fmla="*/ 54 w 120"/>
                  <a:gd name="T95" fmla="*/ 16 h 126"/>
                  <a:gd name="T96" fmla="*/ 58 w 120"/>
                  <a:gd name="T97" fmla="*/ 12 h 126"/>
                  <a:gd name="T98" fmla="*/ 56 w 120"/>
                  <a:gd name="T99" fmla="*/ 8 h 126"/>
                  <a:gd name="T100" fmla="*/ 56 w 120"/>
                  <a:gd name="T101" fmla="*/ 6 h 126"/>
                  <a:gd name="T102" fmla="*/ 58 w 120"/>
                  <a:gd name="T103" fmla="*/ 4 h 126"/>
                  <a:gd name="T104" fmla="*/ 62 w 120"/>
                  <a:gd name="T105" fmla="*/ 2 h 126"/>
                  <a:gd name="T106" fmla="*/ 68 w 120"/>
                  <a:gd name="T107" fmla="*/ 0 h 126"/>
                  <a:gd name="T108" fmla="*/ 76 w 120"/>
                  <a:gd name="T109" fmla="*/ 0 h 126"/>
                  <a:gd name="T110" fmla="*/ 78 w 120"/>
                  <a:gd name="T111" fmla="*/ 0 h 1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0" h="126">
                    <a:moveTo>
                      <a:pt x="78" y="0"/>
                    </a:moveTo>
                    <a:lnTo>
                      <a:pt x="78" y="6"/>
                    </a:lnTo>
                    <a:lnTo>
                      <a:pt x="94" y="10"/>
                    </a:lnTo>
                    <a:lnTo>
                      <a:pt x="106" y="14"/>
                    </a:lnTo>
                    <a:lnTo>
                      <a:pt x="112" y="18"/>
                    </a:lnTo>
                    <a:lnTo>
                      <a:pt x="116" y="22"/>
                    </a:lnTo>
                    <a:lnTo>
                      <a:pt x="120" y="28"/>
                    </a:lnTo>
                    <a:lnTo>
                      <a:pt x="120" y="36"/>
                    </a:lnTo>
                    <a:lnTo>
                      <a:pt x="120" y="44"/>
                    </a:lnTo>
                    <a:lnTo>
                      <a:pt x="118" y="50"/>
                    </a:lnTo>
                    <a:lnTo>
                      <a:pt x="116" y="56"/>
                    </a:lnTo>
                    <a:lnTo>
                      <a:pt x="116" y="66"/>
                    </a:lnTo>
                    <a:lnTo>
                      <a:pt x="116" y="76"/>
                    </a:lnTo>
                    <a:lnTo>
                      <a:pt x="114" y="86"/>
                    </a:lnTo>
                    <a:lnTo>
                      <a:pt x="112" y="96"/>
                    </a:lnTo>
                    <a:lnTo>
                      <a:pt x="106" y="104"/>
                    </a:lnTo>
                    <a:lnTo>
                      <a:pt x="94" y="116"/>
                    </a:lnTo>
                    <a:lnTo>
                      <a:pt x="90" y="126"/>
                    </a:lnTo>
                    <a:lnTo>
                      <a:pt x="80" y="124"/>
                    </a:lnTo>
                    <a:lnTo>
                      <a:pt x="74" y="122"/>
                    </a:lnTo>
                    <a:lnTo>
                      <a:pt x="68" y="120"/>
                    </a:lnTo>
                    <a:lnTo>
                      <a:pt x="62" y="118"/>
                    </a:lnTo>
                    <a:lnTo>
                      <a:pt x="54" y="120"/>
                    </a:lnTo>
                    <a:lnTo>
                      <a:pt x="50" y="114"/>
                    </a:lnTo>
                    <a:lnTo>
                      <a:pt x="46" y="114"/>
                    </a:lnTo>
                    <a:lnTo>
                      <a:pt x="42" y="112"/>
                    </a:lnTo>
                    <a:lnTo>
                      <a:pt x="38" y="110"/>
                    </a:lnTo>
                    <a:lnTo>
                      <a:pt x="34" y="108"/>
                    </a:lnTo>
                    <a:lnTo>
                      <a:pt x="34" y="102"/>
                    </a:lnTo>
                    <a:lnTo>
                      <a:pt x="32" y="92"/>
                    </a:lnTo>
                    <a:lnTo>
                      <a:pt x="30" y="86"/>
                    </a:lnTo>
                    <a:lnTo>
                      <a:pt x="26" y="82"/>
                    </a:lnTo>
                    <a:lnTo>
                      <a:pt x="18" y="76"/>
                    </a:lnTo>
                    <a:lnTo>
                      <a:pt x="12" y="72"/>
                    </a:lnTo>
                    <a:lnTo>
                      <a:pt x="8" y="66"/>
                    </a:lnTo>
                    <a:lnTo>
                      <a:pt x="6" y="62"/>
                    </a:lnTo>
                    <a:lnTo>
                      <a:pt x="8" y="60"/>
                    </a:lnTo>
                    <a:lnTo>
                      <a:pt x="6" y="58"/>
                    </a:lnTo>
                    <a:lnTo>
                      <a:pt x="4" y="54"/>
                    </a:lnTo>
                    <a:lnTo>
                      <a:pt x="0" y="48"/>
                    </a:lnTo>
                    <a:lnTo>
                      <a:pt x="0" y="42"/>
                    </a:lnTo>
                    <a:lnTo>
                      <a:pt x="6" y="46"/>
                    </a:lnTo>
                    <a:lnTo>
                      <a:pt x="12" y="46"/>
                    </a:lnTo>
                    <a:lnTo>
                      <a:pt x="16" y="46"/>
                    </a:lnTo>
                    <a:lnTo>
                      <a:pt x="20" y="46"/>
                    </a:lnTo>
                    <a:lnTo>
                      <a:pt x="30" y="36"/>
                    </a:lnTo>
                    <a:lnTo>
                      <a:pt x="42" y="24"/>
                    </a:lnTo>
                    <a:lnTo>
                      <a:pt x="54" y="16"/>
                    </a:lnTo>
                    <a:lnTo>
                      <a:pt x="58" y="12"/>
                    </a:lnTo>
                    <a:lnTo>
                      <a:pt x="56" y="8"/>
                    </a:lnTo>
                    <a:lnTo>
                      <a:pt x="56" y="6"/>
                    </a:lnTo>
                    <a:lnTo>
                      <a:pt x="58" y="4"/>
                    </a:lnTo>
                    <a:lnTo>
                      <a:pt x="62" y="2"/>
                    </a:lnTo>
                    <a:lnTo>
                      <a:pt x="68" y="0"/>
                    </a:lnTo>
                    <a:lnTo>
                      <a:pt x="76" y="0"/>
                    </a:lnTo>
                    <a:lnTo>
                      <a:pt x="7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3" name="Freeform 113"/>
              <p:cNvSpPr>
                <a:spLocks noChangeAspect="1"/>
              </p:cNvSpPr>
              <p:nvPr/>
            </p:nvSpPr>
            <p:spPr bwMode="gray">
              <a:xfrm>
                <a:off x="3210" y="2314"/>
                <a:ext cx="48" cy="136"/>
              </a:xfrm>
              <a:custGeom>
                <a:avLst/>
                <a:gdLst>
                  <a:gd name="T0" fmla="*/ 0 w 48"/>
                  <a:gd name="T1" fmla="*/ 82 h 136"/>
                  <a:gd name="T2" fmla="*/ 6 w 48"/>
                  <a:gd name="T3" fmla="*/ 82 h 136"/>
                  <a:gd name="T4" fmla="*/ 8 w 48"/>
                  <a:gd name="T5" fmla="*/ 88 h 136"/>
                  <a:gd name="T6" fmla="*/ 12 w 48"/>
                  <a:gd name="T7" fmla="*/ 90 h 136"/>
                  <a:gd name="T8" fmla="*/ 18 w 48"/>
                  <a:gd name="T9" fmla="*/ 90 h 136"/>
                  <a:gd name="T10" fmla="*/ 26 w 48"/>
                  <a:gd name="T11" fmla="*/ 90 h 136"/>
                  <a:gd name="T12" fmla="*/ 26 w 48"/>
                  <a:gd name="T13" fmla="*/ 100 h 136"/>
                  <a:gd name="T14" fmla="*/ 24 w 48"/>
                  <a:gd name="T15" fmla="*/ 108 h 136"/>
                  <a:gd name="T16" fmla="*/ 22 w 48"/>
                  <a:gd name="T17" fmla="*/ 118 h 136"/>
                  <a:gd name="T18" fmla="*/ 24 w 48"/>
                  <a:gd name="T19" fmla="*/ 126 h 136"/>
                  <a:gd name="T20" fmla="*/ 28 w 48"/>
                  <a:gd name="T21" fmla="*/ 128 h 136"/>
                  <a:gd name="T22" fmla="*/ 32 w 48"/>
                  <a:gd name="T23" fmla="*/ 132 h 136"/>
                  <a:gd name="T24" fmla="*/ 34 w 48"/>
                  <a:gd name="T25" fmla="*/ 136 h 136"/>
                  <a:gd name="T26" fmla="*/ 34 w 48"/>
                  <a:gd name="T27" fmla="*/ 128 h 136"/>
                  <a:gd name="T28" fmla="*/ 36 w 48"/>
                  <a:gd name="T29" fmla="*/ 126 h 136"/>
                  <a:gd name="T30" fmla="*/ 38 w 48"/>
                  <a:gd name="T31" fmla="*/ 124 h 136"/>
                  <a:gd name="T32" fmla="*/ 42 w 48"/>
                  <a:gd name="T33" fmla="*/ 120 h 136"/>
                  <a:gd name="T34" fmla="*/ 44 w 48"/>
                  <a:gd name="T35" fmla="*/ 118 h 136"/>
                  <a:gd name="T36" fmla="*/ 46 w 48"/>
                  <a:gd name="T37" fmla="*/ 112 h 136"/>
                  <a:gd name="T38" fmla="*/ 48 w 48"/>
                  <a:gd name="T39" fmla="*/ 106 h 136"/>
                  <a:gd name="T40" fmla="*/ 48 w 48"/>
                  <a:gd name="T41" fmla="*/ 98 h 136"/>
                  <a:gd name="T42" fmla="*/ 48 w 48"/>
                  <a:gd name="T43" fmla="*/ 92 h 136"/>
                  <a:gd name="T44" fmla="*/ 44 w 48"/>
                  <a:gd name="T45" fmla="*/ 86 h 136"/>
                  <a:gd name="T46" fmla="*/ 36 w 48"/>
                  <a:gd name="T47" fmla="*/ 74 h 136"/>
                  <a:gd name="T48" fmla="*/ 30 w 48"/>
                  <a:gd name="T49" fmla="*/ 66 h 136"/>
                  <a:gd name="T50" fmla="*/ 28 w 48"/>
                  <a:gd name="T51" fmla="*/ 60 h 136"/>
                  <a:gd name="T52" fmla="*/ 26 w 48"/>
                  <a:gd name="T53" fmla="*/ 54 h 136"/>
                  <a:gd name="T54" fmla="*/ 28 w 48"/>
                  <a:gd name="T55" fmla="*/ 46 h 136"/>
                  <a:gd name="T56" fmla="*/ 30 w 48"/>
                  <a:gd name="T57" fmla="*/ 38 h 136"/>
                  <a:gd name="T58" fmla="*/ 30 w 48"/>
                  <a:gd name="T59" fmla="*/ 12 h 136"/>
                  <a:gd name="T60" fmla="*/ 28 w 48"/>
                  <a:gd name="T61" fmla="*/ 10 h 136"/>
                  <a:gd name="T62" fmla="*/ 26 w 48"/>
                  <a:gd name="T63" fmla="*/ 6 h 136"/>
                  <a:gd name="T64" fmla="*/ 24 w 48"/>
                  <a:gd name="T65" fmla="*/ 0 h 136"/>
                  <a:gd name="T66" fmla="*/ 8 w 48"/>
                  <a:gd name="T67" fmla="*/ 0 h 136"/>
                  <a:gd name="T68" fmla="*/ 10 w 48"/>
                  <a:gd name="T69" fmla="*/ 8 h 136"/>
                  <a:gd name="T70" fmla="*/ 14 w 48"/>
                  <a:gd name="T71" fmla="*/ 18 h 136"/>
                  <a:gd name="T72" fmla="*/ 12 w 48"/>
                  <a:gd name="T73" fmla="*/ 20 h 136"/>
                  <a:gd name="T74" fmla="*/ 10 w 48"/>
                  <a:gd name="T75" fmla="*/ 24 h 136"/>
                  <a:gd name="T76" fmla="*/ 6 w 48"/>
                  <a:gd name="T77" fmla="*/ 28 h 136"/>
                  <a:gd name="T78" fmla="*/ 6 w 48"/>
                  <a:gd name="T79" fmla="*/ 34 h 136"/>
                  <a:gd name="T80" fmla="*/ 6 w 48"/>
                  <a:gd name="T81" fmla="*/ 44 h 136"/>
                  <a:gd name="T82" fmla="*/ 8 w 48"/>
                  <a:gd name="T83" fmla="*/ 50 h 136"/>
                  <a:gd name="T84" fmla="*/ 4 w 48"/>
                  <a:gd name="T85" fmla="*/ 56 h 136"/>
                  <a:gd name="T86" fmla="*/ 2 w 48"/>
                  <a:gd name="T87" fmla="*/ 62 h 136"/>
                  <a:gd name="T88" fmla="*/ 0 w 48"/>
                  <a:gd name="T89" fmla="*/ 68 h 136"/>
                  <a:gd name="T90" fmla="*/ 0 w 48"/>
                  <a:gd name="T91" fmla="*/ 74 h 136"/>
                  <a:gd name="T92" fmla="*/ 0 w 48"/>
                  <a:gd name="T93" fmla="*/ 76 h 136"/>
                  <a:gd name="T94" fmla="*/ 0 w 48"/>
                  <a:gd name="T95" fmla="*/ 80 h 136"/>
                  <a:gd name="T96" fmla="*/ 0 w 48"/>
                  <a:gd name="T97" fmla="*/ 82 h 1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8" h="136">
                    <a:moveTo>
                      <a:pt x="0" y="82"/>
                    </a:moveTo>
                    <a:lnTo>
                      <a:pt x="6" y="82"/>
                    </a:lnTo>
                    <a:lnTo>
                      <a:pt x="8" y="88"/>
                    </a:lnTo>
                    <a:lnTo>
                      <a:pt x="12" y="90"/>
                    </a:lnTo>
                    <a:lnTo>
                      <a:pt x="18" y="90"/>
                    </a:lnTo>
                    <a:lnTo>
                      <a:pt x="26" y="90"/>
                    </a:lnTo>
                    <a:lnTo>
                      <a:pt x="26" y="100"/>
                    </a:lnTo>
                    <a:lnTo>
                      <a:pt x="24" y="108"/>
                    </a:lnTo>
                    <a:lnTo>
                      <a:pt x="22" y="118"/>
                    </a:lnTo>
                    <a:lnTo>
                      <a:pt x="24" y="126"/>
                    </a:lnTo>
                    <a:lnTo>
                      <a:pt x="28" y="128"/>
                    </a:lnTo>
                    <a:lnTo>
                      <a:pt x="32" y="132"/>
                    </a:lnTo>
                    <a:lnTo>
                      <a:pt x="34" y="136"/>
                    </a:lnTo>
                    <a:lnTo>
                      <a:pt x="34" y="128"/>
                    </a:lnTo>
                    <a:lnTo>
                      <a:pt x="36" y="126"/>
                    </a:lnTo>
                    <a:lnTo>
                      <a:pt x="38" y="124"/>
                    </a:lnTo>
                    <a:lnTo>
                      <a:pt x="42" y="120"/>
                    </a:lnTo>
                    <a:lnTo>
                      <a:pt x="44" y="118"/>
                    </a:lnTo>
                    <a:lnTo>
                      <a:pt x="46" y="112"/>
                    </a:lnTo>
                    <a:lnTo>
                      <a:pt x="48" y="106"/>
                    </a:lnTo>
                    <a:lnTo>
                      <a:pt x="48" y="98"/>
                    </a:lnTo>
                    <a:lnTo>
                      <a:pt x="48" y="92"/>
                    </a:lnTo>
                    <a:lnTo>
                      <a:pt x="44" y="86"/>
                    </a:lnTo>
                    <a:lnTo>
                      <a:pt x="36" y="74"/>
                    </a:lnTo>
                    <a:lnTo>
                      <a:pt x="30" y="66"/>
                    </a:lnTo>
                    <a:lnTo>
                      <a:pt x="28" y="60"/>
                    </a:lnTo>
                    <a:lnTo>
                      <a:pt x="26" y="54"/>
                    </a:lnTo>
                    <a:lnTo>
                      <a:pt x="28" y="46"/>
                    </a:lnTo>
                    <a:lnTo>
                      <a:pt x="30" y="38"/>
                    </a:lnTo>
                    <a:lnTo>
                      <a:pt x="30" y="12"/>
                    </a:lnTo>
                    <a:lnTo>
                      <a:pt x="28" y="10"/>
                    </a:lnTo>
                    <a:lnTo>
                      <a:pt x="26" y="6"/>
                    </a:lnTo>
                    <a:lnTo>
                      <a:pt x="24" y="0"/>
                    </a:lnTo>
                    <a:lnTo>
                      <a:pt x="8" y="0"/>
                    </a:lnTo>
                    <a:lnTo>
                      <a:pt x="10" y="8"/>
                    </a:lnTo>
                    <a:lnTo>
                      <a:pt x="14" y="18"/>
                    </a:lnTo>
                    <a:lnTo>
                      <a:pt x="12" y="20"/>
                    </a:lnTo>
                    <a:lnTo>
                      <a:pt x="10" y="24"/>
                    </a:lnTo>
                    <a:lnTo>
                      <a:pt x="6" y="28"/>
                    </a:lnTo>
                    <a:lnTo>
                      <a:pt x="6" y="34"/>
                    </a:lnTo>
                    <a:lnTo>
                      <a:pt x="6" y="44"/>
                    </a:lnTo>
                    <a:lnTo>
                      <a:pt x="8" y="50"/>
                    </a:lnTo>
                    <a:lnTo>
                      <a:pt x="4" y="56"/>
                    </a:lnTo>
                    <a:lnTo>
                      <a:pt x="2" y="62"/>
                    </a:lnTo>
                    <a:lnTo>
                      <a:pt x="0" y="68"/>
                    </a:lnTo>
                    <a:lnTo>
                      <a:pt x="0" y="74"/>
                    </a:lnTo>
                    <a:lnTo>
                      <a:pt x="0" y="76"/>
                    </a:lnTo>
                    <a:lnTo>
                      <a:pt x="0" y="80"/>
                    </a:lnTo>
                    <a:lnTo>
                      <a:pt x="0"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4" name="Freeform 114"/>
              <p:cNvSpPr>
                <a:spLocks noChangeAspect="1"/>
              </p:cNvSpPr>
              <p:nvPr/>
            </p:nvSpPr>
            <p:spPr bwMode="gray">
              <a:xfrm>
                <a:off x="3038" y="2288"/>
                <a:ext cx="186" cy="182"/>
              </a:xfrm>
              <a:custGeom>
                <a:avLst/>
                <a:gdLst>
                  <a:gd name="T0" fmla="*/ 82 w 186"/>
                  <a:gd name="T1" fmla="*/ 172 h 182"/>
                  <a:gd name="T2" fmla="*/ 106 w 186"/>
                  <a:gd name="T3" fmla="*/ 152 h 182"/>
                  <a:gd name="T4" fmla="*/ 108 w 186"/>
                  <a:gd name="T5" fmla="*/ 144 h 182"/>
                  <a:gd name="T6" fmla="*/ 110 w 186"/>
                  <a:gd name="T7" fmla="*/ 140 h 182"/>
                  <a:gd name="T8" fmla="*/ 120 w 186"/>
                  <a:gd name="T9" fmla="*/ 136 h 182"/>
                  <a:gd name="T10" fmla="*/ 128 w 186"/>
                  <a:gd name="T11" fmla="*/ 132 h 182"/>
                  <a:gd name="T12" fmla="*/ 128 w 186"/>
                  <a:gd name="T13" fmla="*/ 126 h 182"/>
                  <a:gd name="T14" fmla="*/ 140 w 186"/>
                  <a:gd name="T15" fmla="*/ 120 h 182"/>
                  <a:gd name="T16" fmla="*/ 162 w 186"/>
                  <a:gd name="T17" fmla="*/ 114 h 182"/>
                  <a:gd name="T18" fmla="*/ 172 w 186"/>
                  <a:gd name="T19" fmla="*/ 98 h 182"/>
                  <a:gd name="T20" fmla="*/ 174 w 186"/>
                  <a:gd name="T21" fmla="*/ 86 h 182"/>
                  <a:gd name="T22" fmla="*/ 178 w 186"/>
                  <a:gd name="T23" fmla="*/ 70 h 182"/>
                  <a:gd name="T24" fmla="*/ 178 w 186"/>
                  <a:gd name="T25" fmla="*/ 54 h 182"/>
                  <a:gd name="T26" fmla="*/ 184 w 186"/>
                  <a:gd name="T27" fmla="*/ 46 h 182"/>
                  <a:gd name="T28" fmla="*/ 182 w 186"/>
                  <a:gd name="T29" fmla="*/ 34 h 182"/>
                  <a:gd name="T30" fmla="*/ 166 w 186"/>
                  <a:gd name="T31" fmla="*/ 16 h 182"/>
                  <a:gd name="T32" fmla="*/ 150 w 186"/>
                  <a:gd name="T33" fmla="*/ 8 h 182"/>
                  <a:gd name="T34" fmla="*/ 140 w 186"/>
                  <a:gd name="T35" fmla="*/ 0 h 182"/>
                  <a:gd name="T36" fmla="*/ 128 w 186"/>
                  <a:gd name="T37" fmla="*/ 2 h 182"/>
                  <a:gd name="T38" fmla="*/ 112 w 186"/>
                  <a:gd name="T39" fmla="*/ 10 h 182"/>
                  <a:gd name="T40" fmla="*/ 106 w 186"/>
                  <a:gd name="T41" fmla="*/ 18 h 182"/>
                  <a:gd name="T42" fmla="*/ 104 w 186"/>
                  <a:gd name="T43" fmla="*/ 62 h 182"/>
                  <a:gd name="T44" fmla="*/ 108 w 186"/>
                  <a:gd name="T45" fmla="*/ 72 h 182"/>
                  <a:gd name="T46" fmla="*/ 124 w 186"/>
                  <a:gd name="T47" fmla="*/ 76 h 182"/>
                  <a:gd name="T48" fmla="*/ 122 w 186"/>
                  <a:gd name="T49" fmla="*/ 92 h 182"/>
                  <a:gd name="T50" fmla="*/ 116 w 186"/>
                  <a:gd name="T51" fmla="*/ 98 h 182"/>
                  <a:gd name="T52" fmla="*/ 110 w 186"/>
                  <a:gd name="T53" fmla="*/ 90 h 182"/>
                  <a:gd name="T54" fmla="*/ 96 w 186"/>
                  <a:gd name="T55" fmla="*/ 78 h 182"/>
                  <a:gd name="T56" fmla="*/ 86 w 186"/>
                  <a:gd name="T57" fmla="*/ 70 h 182"/>
                  <a:gd name="T58" fmla="*/ 80 w 186"/>
                  <a:gd name="T59" fmla="*/ 68 h 182"/>
                  <a:gd name="T60" fmla="*/ 76 w 186"/>
                  <a:gd name="T61" fmla="*/ 70 h 182"/>
                  <a:gd name="T62" fmla="*/ 66 w 186"/>
                  <a:gd name="T63" fmla="*/ 70 h 182"/>
                  <a:gd name="T64" fmla="*/ 56 w 186"/>
                  <a:gd name="T65" fmla="*/ 64 h 182"/>
                  <a:gd name="T66" fmla="*/ 32 w 186"/>
                  <a:gd name="T67" fmla="*/ 52 h 182"/>
                  <a:gd name="T68" fmla="*/ 30 w 186"/>
                  <a:gd name="T69" fmla="*/ 86 h 182"/>
                  <a:gd name="T70" fmla="*/ 24 w 186"/>
                  <a:gd name="T71" fmla="*/ 88 h 182"/>
                  <a:gd name="T72" fmla="*/ 0 w 186"/>
                  <a:gd name="T73" fmla="*/ 152 h 182"/>
                  <a:gd name="T74" fmla="*/ 18 w 186"/>
                  <a:gd name="T75" fmla="*/ 172 h 182"/>
                  <a:gd name="T76" fmla="*/ 28 w 186"/>
                  <a:gd name="T77" fmla="*/ 172 h 182"/>
                  <a:gd name="T78" fmla="*/ 40 w 186"/>
                  <a:gd name="T79" fmla="*/ 172 h 182"/>
                  <a:gd name="T80" fmla="*/ 52 w 186"/>
                  <a:gd name="T81" fmla="*/ 178 h 182"/>
                  <a:gd name="T82" fmla="*/ 72 w 186"/>
                  <a:gd name="T83" fmla="*/ 182 h 18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82">
                    <a:moveTo>
                      <a:pt x="72" y="182"/>
                    </a:moveTo>
                    <a:lnTo>
                      <a:pt x="82" y="172"/>
                    </a:lnTo>
                    <a:lnTo>
                      <a:pt x="94" y="160"/>
                    </a:lnTo>
                    <a:lnTo>
                      <a:pt x="106" y="152"/>
                    </a:lnTo>
                    <a:lnTo>
                      <a:pt x="110" y="148"/>
                    </a:lnTo>
                    <a:lnTo>
                      <a:pt x="108" y="144"/>
                    </a:lnTo>
                    <a:lnTo>
                      <a:pt x="108" y="142"/>
                    </a:lnTo>
                    <a:lnTo>
                      <a:pt x="110" y="140"/>
                    </a:lnTo>
                    <a:lnTo>
                      <a:pt x="114" y="138"/>
                    </a:lnTo>
                    <a:lnTo>
                      <a:pt x="120" y="136"/>
                    </a:lnTo>
                    <a:lnTo>
                      <a:pt x="130" y="136"/>
                    </a:lnTo>
                    <a:lnTo>
                      <a:pt x="128" y="132"/>
                    </a:lnTo>
                    <a:lnTo>
                      <a:pt x="128" y="128"/>
                    </a:lnTo>
                    <a:lnTo>
                      <a:pt x="128" y="126"/>
                    </a:lnTo>
                    <a:lnTo>
                      <a:pt x="134" y="124"/>
                    </a:lnTo>
                    <a:lnTo>
                      <a:pt x="140" y="120"/>
                    </a:lnTo>
                    <a:lnTo>
                      <a:pt x="150" y="116"/>
                    </a:lnTo>
                    <a:lnTo>
                      <a:pt x="162" y="114"/>
                    </a:lnTo>
                    <a:lnTo>
                      <a:pt x="172" y="108"/>
                    </a:lnTo>
                    <a:lnTo>
                      <a:pt x="172" y="98"/>
                    </a:lnTo>
                    <a:lnTo>
                      <a:pt x="172" y="92"/>
                    </a:lnTo>
                    <a:lnTo>
                      <a:pt x="174" y="86"/>
                    </a:lnTo>
                    <a:lnTo>
                      <a:pt x="180" y="76"/>
                    </a:lnTo>
                    <a:lnTo>
                      <a:pt x="178" y="70"/>
                    </a:lnTo>
                    <a:lnTo>
                      <a:pt x="178" y="60"/>
                    </a:lnTo>
                    <a:lnTo>
                      <a:pt x="178" y="54"/>
                    </a:lnTo>
                    <a:lnTo>
                      <a:pt x="182" y="50"/>
                    </a:lnTo>
                    <a:lnTo>
                      <a:pt x="184" y="46"/>
                    </a:lnTo>
                    <a:lnTo>
                      <a:pt x="186" y="44"/>
                    </a:lnTo>
                    <a:lnTo>
                      <a:pt x="182" y="34"/>
                    </a:lnTo>
                    <a:lnTo>
                      <a:pt x="180" y="26"/>
                    </a:lnTo>
                    <a:lnTo>
                      <a:pt x="166" y="16"/>
                    </a:lnTo>
                    <a:lnTo>
                      <a:pt x="160" y="12"/>
                    </a:lnTo>
                    <a:lnTo>
                      <a:pt x="150" y="8"/>
                    </a:lnTo>
                    <a:lnTo>
                      <a:pt x="146" y="6"/>
                    </a:lnTo>
                    <a:lnTo>
                      <a:pt x="140" y="0"/>
                    </a:lnTo>
                    <a:lnTo>
                      <a:pt x="136" y="0"/>
                    </a:lnTo>
                    <a:lnTo>
                      <a:pt x="128" y="2"/>
                    </a:lnTo>
                    <a:lnTo>
                      <a:pt x="118" y="8"/>
                    </a:lnTo>
                    <a:lnTo>
                      <a:pt x="112" y="10"/>
                    </a:lnTo>
                    <a:lnTo>
                      <a:pt x="108" y="14"/>
                    </a:lnTo>
                    <a:lnTo>
                      <a:pt x="106" y="18"/>
                    </a:lnTo>
                    <a:lnTo>
                      <a:pt x="104" y="24"/>
                    </a:lnTo>
                    <a:lnTo>
                      <a:pt x="104" y="62"/>
                    </a:lnTo>
                    <a:lnTo>
                      <a:pt x="106" y="70"/>
                    </a:lnTo>
                    <a:lnTo>
                      <a:pt x="108" y="72"/>
                    </a:lnTo>
                    <a:lnTo>
                      <a:pt x="114" y="76"/>
                    </a:lnTo>
                    <a:lnTo>
                      <a:pt x="124" y="76"/>
                    </a:lnTo>
                    <a:lnTo>
                      <a:pt x="124" y="88"/>
                    </a:lnTo>
                    <a:lnTo>
                      <a:pt x="122" y="92"/>
                    </a:lnTo>
                    <a:lnTo>
                      <a:pt x="120" y="96"/>
                    </a:lnTo>
                    <a:lnTo>
                      <a:pt x="116" y="98"/>
                    </a:lnTo>
                    <a:lnTo>
                      <a:pt x="114" y="98"/>
                    </a:lnTo>
                    <a:lnTo>
                      <a:pt x="110" y="90"/>
                    </a:lnTo>
                    <a:lnTo>
                      <a:pt x="106" y="86"/>
                    </a:lnTo>
                    <a:lnTo>
                      <a:pt x="96" y="78"/>
                    </a:lnTo>
                    <a:lnTo>
                      <a:pt x="90" y="72"/>
                    </a:lnTo>
                    <a:lnTo>
                      <a:pt x="86" y="70"/>
                    </a:lnTo>
                    <a:lnTo>
                      <a:pt x="86" y="66"/>
                    </a:lnTo>
                    <a:lnTo>
                      <a:pt x="80" y="68"/>
                    </a:lnTo>
                    <a:lnTo>
                      <a:pt x="78" y="70"/>
                    </a:lnTo>
                    <a:lnTo>
                      <a:pt x="76" y="70"/>
                    </a:lnTo>
                    <a:lnTo>
                      <a:pt x="72" y="72"/>
                    </a:lnTo>
                    <a:lnTo>
                      <a:pt x="66" y="70"/>
                    </a:lnTo>
                    <a:lnTo>
                      <a:pt x="60" y="68"/>
                    </a:lnTo>
                    <a:lnTo>
                      <a:pt x="56" y="64"/>
                    </a:lnTo>
                    <a:lnTo>
                      <a:pt x="54" y="60"/>
                    </a:lnTo>
                    <a:lnTo>
                      <a:pt x="32" y="52"/>
                    </a:lnTo>
                    <a:lnTo>
                      <a:pt x="32" y="82"/>
                    </a:lnTo>
                    <a:lnTo>
                      <a:pt x="30" y="86"/>
                    </a:lnTo>
                    <a:lnTo>
                      <a:pt x="26" y="88"/>
                    </a:lnTo>
                    <a:lnTo>
                      <a:pt x="24" y="88"/>
                    </a:lnTo>
                    <a:lnTo>
                      <a:pt x="0" y="88"/>
                    </a:lnTo>
                    <a:lnTo>
                      <a:pt x="0" y="152"/>
                    </a:lnTo>
                    <a:lnTo>
                      <a:pt x="16" y="170"/>
                    </a:lnTo>
                    <a:lnTo>
                      <a:pt x="18" y="172"/>
                    </a:lnTo>
                    <a:lnTo>
                      <a:pt x="22" y="174"/>
                    </a:lnTo>
                    <a:lnTo>
                      <a:pt x="28" y="172"/>
                    </a:lnTo>
                    <a:lnTo>
                      <a:pt x="36" y="170"/>
                    </a:lnTo>
                    <a:lnTo>
                      <a:pt x="40" y="172"/>
                    </a:lnTo>
                    <a:lnTo>
                      <a:pt x="46" y="176"/>
                    </a:lnTo>
                    <a:lnTo>
                      <a:pt x="52" y="178"/>
                    </a:lnTo>
                    <a:lnTo>
                      <a:pt x="58" y="182"/>
                    </a:lnTo>
                    <a:lnTo>
                      <a:pt x="72" y="1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5" name="Freeform 115"/>
              <p:cNvSpPr>
                <a:spLocks noChangeAspect="1"/>
              </p:cNvSpPr>
              <p:nvPr/>
            </p:nvSpPr>
            <p:spPr bwMode="gray">
              <a:xfrm>
                <a:off x="2873" y="2248"/>
                <a:ext cx="197" cy="220"/>
              </a:xfrm>
              <a:custGeom>
                <a:avLst/>
                <a:gdLst>
                  <a:gd name="T0" fmla="*/ 159 w 197"/>
                  <a:gd name="T1" fmla="*/ 220 h 220"/>
                  <a:gd name="T2" fmla="*/ 107 w 197"/>
                  <a:gd name="T3" fmla="*/ 216 h 220"/>
                  <a:gd name="T4" fmla="*/ 101 w 197"/>
                  <a:gd name="T5" fmla="*/ 210 h 220"/>
                  <a:gd name="T6" fmla="*/ 27 w 197"/>
                  <a:gd name="T7" fmla="*/ 206 h 220"/>
                  <a:gd name="T8" fmla="*/ 21 w 197"/>
                  <a:gd name="T9" fmla="*/ 204 h 220"/>
                  <a:gd name="T10" fmla="*/ 4 w 197"/>
                  <a:gd name="T11" fmla="*/ 206 h 220"/>
                  <a:gd name="T12" fmla="*/ 0 w 197"/>
                  <a:gd name="T13" fmla="*/ 194 h 220"/>
                  <a:gd name="T14" fmla="*/ 4 w 197"/>
                  <a:gd name="T15" fmla="*/ 180 h 220"/>
                  <a:gd name="T16" fmla="*/ 7 w 197"/>
                  <a:gd name="T17" fmla="*/ 162 h 220"/>
                  <a:gd name="T18" fmla="*/ 13 w 197"/>
                  <a:gd name="T19" fmla="*/ 140 h 220"/>
                  <a:gd name="T20" fmla="*/ 25 w 197"/>
                  <a:gd name="T21" fmla="*/ 122 h 220"/>
                  <a:gd name="T22" fmla="*/ 35 w 197"/>
                  <a:gd name="T23" fmla="*/ 104 h 220"/>
                  <a:gd name="T24" fmla="*/ 33 w 197"/>
                  <a:gd name="T25" fmla="*/ 84 h 220"/>
                  <a:gd name="T26" fmla="*/ 25 w 197"/>
                  <a:gd name="T27" fmla="*/ 66 h 220"/>
                  <a:gd name="T28" fmla="*/ 23 w 197"/>
                  <a:gd name="T29" fmla="*/ 52 h 220"/>
                  <a:gd name="T30" fmla="*/ 27 w 197"/>
                  <a:gd name="T31" fmla="*/ 44 h 220"/>
                  <a:gd name="T32" fmla="*/ 27 w 197"/>
                  <a:gd name="T33" fmla="*/ 32 h 220"/>
                  <a:gd name="T34" fmla="*/ 15 w 197"/>
                  <a:gd name="T35" fmla="*/ 0 h 220"/>
                  <a:gd name="T36" fmla="*/ 79 w 197"/>
                  <a:gd name="T37" fmla="*/ 12 h 220"/>
                  <a:gd name="T38" fmla="*/ 93 w 197"/>
                  <a:gd name="T39" fmla="*/ 32 h 220"/>
                  <a:gd name="T40" fmla="*/ 99 w 197"/>
                  <a:gd name="T41" fmla="*/ 34 h 220"/>
                  <a:gd name="T42" fmla="*/ 119 w 197"/>
                  <a:gd name="T43" fmla="*/ 34 h 220"/>
                  <a:gd name="T44" fmla="*/ 123 w 197"/>
                  <a:gd name="T45" fmla="*/ 28 h 220"/>
                  <a:gd name="T46" fmla="*/ 143 w 197"/>
                  <a:gd name="T47" fmla="*/ 20 h 220"/>
                  <a:gd name="T48" fmla="*/ 147 w 197"/>
                  <a:gd name="T49" fmla="*/ 24 h 220"/>
                  <a:gd name="T50" fmla="*/ 159 w 197"/>
                  <a:gd name="T51" fmla="*/ 26 h 220"/>
                  <a:gd name="T52" fmla="*/ 167 w 197"/>
                  <a:gd name="T53" fmla="*/ 46 h 220"/>
                  <a:gd name="T54" fmla="*/ 165 w 197"/>
                  <a:gd name="T55" fmla="*/ 72 h 220"/>
                  <a:gd name="T56" fmla="*/ 171 w 197"/>
                  <a:gd name="T57" fmla="*/ 82 h 220"/>
                  <a:gd name="T58" fmla="*/ 169 w 197"/>
                  <a:gd name="T59" fmla="*/ 92 h 220"/>
                  <a:gd name="T60" fmla="*/ 179 w 197"/>
                  <a:gd name="T61" fmla="*/ 94 h 220"/>
                  <a:gd name="T62" fmla="*/ 191 w 197"/>
                  <a:gd name="T63" fmla="*/ 92 h 220"/>
                  <a:gd name="T64" fmla="*/ 197 w 197"/>
                  <a:gd name="T65" fmla="*/ 122 h 220"/>
                  <a:gd name="T66" fmla="*/ 191 w 197"/>
                  <a:gd name="T67" fmla="*/ 128 h 220"/>
                  <a:gd name="T68" fmla="*/ 165 w 197"/>
                  <a:gd name="T69" fmla="*/ 128 h 220"/>
                  <a:gd name="T70" fmla="*/ 181 w 197"/>
                  <a:gd name="T71" fmla="*/ 210 h 2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7" h="220">
                    <a:moveTo>
                      <a:pt x="181" y="212"/>
                    </a:moveTo>
                    <a:lnTo>
                      <a:pt x="159" y="220"/>
                    </a:lnTo>
                    <a:lnTo>
                      <a:pt x="117" y="220"/>
                    </a:lnTo>
                    <a:lnTo>
                      <a:pt x="107" y="216"/>
                    </a:lnTo>
                    <a:lnTo>
                      <a:pt x="105" y="214"/>
                    </a:lnTo>
                    <a:lnTo>
                      <a:pt x="101" y="210"/>
                    </a:lnTo>
                    <a:lnTo>
                      <a:pt x="33" y="210"/>
                    </a:lnTo>
                    <a:lnTo>
                      <a:pt x="27" y="206"/>
                    </a:lnTo>
                    <a:lnTo>
                      <a:pt x="25" y="204"/>
                    </a:lnTo>
                    <a:lnTo>
                      <a:pt x="21" y="204"/>
                    </a:lnTo>
                    <a:lnTo>
                      <a:pt x="11" y="206"/>
                    </a:lnTo>
                    <a:lnTo>
                      <a:pt x="4" y="206"/>
                    </a:lnTo>
                    <a:lnTo>
                      <a:pt x="0" y="204"/>
                    </a:lnTo>
                    <a:lnTo>
                      <a:pt x="0" y="194"/>
                    </a:lnTo>
                    <a:lnTo>
                      <a:pt x="4" y="188"/>
                    </a:lnTo>
                    <a:lnTo>
                      <a:pt x="4" y="180"/>
                    </a:lnTo>
                    <a:lnTo>
                      <a:pt x="4" y="174"/>
                    </a:lnTo>
                    <a:lnTo>
                      <a:pt x="7" y="162"/>
                    </a:lnTo>
                    <a:lnTo>
                      <a:pt x="11" y="150"/>
                    </a:lnTo>
                    <a:lnTo>
                      <a:pt x="13" y="140"/>
                    </a:lnTo>
                    <a:lnTo>
                      <a:pt x="19" y="132"/>
                    </a:lnTo>
                    <a:lnTo>
                      <a:pt x="25" y="122"/>
                    </a:lnTo>
                    <a:lnTo>
                      <a:pt x="31" y="112"/>
                    </a:lnTo>
                    <a:lnTo>
                      <a:pt x="35" y="104"/>
                    </a:lnTo>
                    <a:lnTo>
                      <a:pt x="35" y="92"/>
                    </a:lnTo>
                    <a:lnTo>
                      <a:pt x="33" y="84"/>
                    </a:lnTo>
                    <a:lnTo>
                      <a:pt x="29" y="74"/>
                    </a:lnTo>
                    <a:lnTo>
                      <a:pt x="25" y="66"/>
                    </a:lnTo>
                    <a:lnTo>
                      <a:pt x="23" y="56"/>
                    </a:lnTo>
                    <a:lnTo>
                      <a:pt x="23" y="52"/>
                    </a:lnTo>
                    <a:lnTo>
                      <a:pt x="25" y="48"/>
                    </a:lnTo>
                    <a:lnTo>
                      <a:pt x="27" y="44"/>
                    </a:lnTo>
                    <a:lnTo>
                      <a:pt x="27" y="40"/>
                    </a:lnTo>
                    <a:lnTo>
                      <a:pt x="27" y="32"/>
                    </a:lnTo>
                    <a:lnTo>
                      <a:pt x="23" y="24"/>
                    </a:lnTo>
                    <a:lnTo>
                      <a:pt x="15" y="0"/>
                    </a:lnTo>
                    <a:lnTo>
                      <a:pt x="79" y="0"/>
                    </a:lnTo>
                    <a:lnTo>
                      <a:pt x="79" y="12"/>
                    </a:lnTo>
                    <a:lnTo>
                      <a:pt x="85" y="24"/>
                    </a:lnTo>
                    <a:lnTo>
                      <a:pt x="93" y="32"/>
                    </a:lnTo>
                    <a:lnTo>
                      <a:pt x="95" y="34"/>
                    </a:lnTo>
                    <a:lnTo>
                      <a:pt x="99" y="34"/>
                    </a:lnTo>
                    <a:lnTo>
                      <a:pt x="111" y="34"/>
                    </a:lnTo>
                    <a:lnTo>
                      <a:pt x="119" y="34"/>
                    </a:lnTo>
                    <a:lnTo>
                      <a:pt x="121" y="32"/>
                    </a:lnTo>
                    <a:lnTo>
                      <a:pt x="123" y="28"/>
                    </a:lnTo>
                    <a:lnTo>
                      <a:pt x="123" y="20"/>
                    </a:lnTo>
                    <a:lnTo>
                      <a:pt x="143" y="20"/>
                    </a:lnTo>
                    <a:lnTo>
                      <a:pt x="145" y="22"/>
                    </a:lnTo>
                    <a:lnTo>
                      <a:pt x="147" y="24"/>
                    </a:lnTo>
                    <a:lnTo>
                      <a:pt x="151" y="26"/>
                    </a:lnTo>
                    <a:lnTo>
                      <a:pt x="159" y="26"/>
                    </a:lnTo>
                    <a:lnTo>
                      <a:pt x="165" y="24"/>
                    </a:lnTo>
                    <a:lnTo>
                      <a:pt x="167" y="46"/>
                    </a:lnTo>
                    <a:lnTo>
                      <a:pt x="165" y="68"/>
                    </a:lnTo>
                    <a:lnTo>
                      <a:pt x="165" y="72"/>
                    </a:lnTo>
                    <a:lnTo>
                      <a:pt x="169" y="74"/>
                    </a:lnTo>
                    <a:lnTo>
                      <a:pt x="171" y="82"/>
                    </a:lnTo>
                    <a:lnTo>
                      <a:pt x="171" y="86"/>
                    </a:lnTo>
                    <a:lnTo>
                      <a:pt x="169" y="92"/>
                    </a:lnTo>
                    <a:lnTo>
                      <a:pt x="175" y="94"/>
                    </a:lnTo>
                    <a:lnTo>
                      <a:pt x="179" y="94"/>
                    </a:lnTo>
                    <a:lnTo>
                      <a:pt x="183" y="92"/>
                    </a:lnTo>
                    <a:lnTo>
                      <a:pt x="191" y="92"/>
                    </a:lnTo>
                    <a:lnTo>
                      <a:pt x="197" y="92"/>
                    </a:lnTo>
                    <a:lnTo>
                      <a:pt x="197" y="122"/>
                    </a:lnTo>
                    <a:lnTo>
                      <a:pt x="195" y="126"/>
                    </a:lnTo>
                    <a:lnTo>
                      <a:pt x="191" y="128"/>
                    </a:lnTo>
                    <a:lnTo>
                      <a:pt x="189" y="128"/>
                    </a:lnTo>
                    <a:lnTo>
                      <a:pt x="165" y="128"/>
                    </a:lnTo>
                    <a:lnTo>
                      <a:pt x="165" y="192"/>
                    </a:lnTo>
                    <a:lnTo>
                      <a:pt x="181" y="210"/>
                    </a:lnTo>
                    <a:lnTo>
                      <a:pt x="181" y="2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6" name="Freeform 116"/>
              <p:cNvSpPr>
                <a:spLocks noChangeAspect="1"/>
              </p:cNvSpPr>
              <p:nvPr/>
            </p:nvSpPr>
            <p:spPr bwMode="gray">
              <a:xfrm>
                <a:off x="2996" y="2464"/>
                <a:ext cx="148" cy="168"/>
              </a:xfrm>
              <a:custGeom>
                <a:avLst/>
                <a:gdLst>
                  <a:gd name="T0" fmla="*/ 94 w 148"/>
                  <a:gd name="T1" fmla="*/ 8 h 168"/>
                  <a:gd name="T2" fmla="*/ 98 w 148"/>
                  <a:gd name="T3" fmla="*/ 14 h 168"/>
                  <a:gd name="T4" fmla="*/ 100 w 148"/>
                  <a:gd name="T5" fmla="*/ 18 h 168"/>
                  <a:gd name="T6" fmla="*/ 102 w 148"/>
                  <a:gd name="T7" fmla="*/ 20 h 168"/>
                  <a:gd name="T8" fmla="*/ 100 w 148"/>
                  <a:gd name="T9" fmla="*/ 22 h 168"/>
                  <a:gd name="T10" fmla="*/ 102 w 148"/>
                  <a:gd name="T11" fmla="*/ 26 h 168"/>
                  <a:gd name="T12" fmla="*/ 106 w 148"/>
                  <a:gd name="T13" fmla="*/ 32 h 168"/>
                  <a:gd name="T14" fmla="*/ 112 w 148"/>
                  <a:gd name="T15" fmla="*/ 36 h 168"/>
                  <a:gd name="T16" fmla="*/ 120 w 148"/>
                  <a:gd name="T17" fmla="*/ 42 h 168"/>
                  <a:gd name="T18" fmla="*/ 124 w 148"/>
                  <a:gd name="T19" fmla="*/ 46 h 168"/>
                  <a:gd name="T20" fmla="*/ 126 w 148"/>
                  <a:gd name="T21" fmla="*/ 52 h 168"/>
                  <a:gd name="T22" fmla="*/ 128 w 148"/>
                  <a:gd name="T23" fmla="*/ 62 h 168"/>
                  <a:gd name="T24" fmla="*/ 128 w 148"/>
                  <a:gd name="T25" fmla="*/ 68 h 168"/>
                  <a:gd name="T26" fmla="*/ 132 w 148"/>
                  <a:gd name="T27" fmla="*/ 70 h 168"/>
                  <a:gd name="T28" fmla="*/ 136 w 148"/>
                  <a:gd name="T29" fmla="*/ 72 h 168"/>
                  <a:gd name="T30" fmla="*/ 140 w 148"/>
                  <a:gd name="T31" fmla="*/ 74 h 168"/>
                  <a:gd name="T32" fmla="*/ 144 w 148"/>
                  <a:gd name="T33" fmla="*/ 74 h 168"/>
                  <a:gd name="T34" fmla="*/ 148 w 148"/>
                  <a:gd name="T35" fmla="*/ 80 h 168"/>
                  <a:gd name="T36" fmla="*/ 140 w 148"/>
                  <a:gd name="T37" fmla="*/ 84 h 168"/>
                  <a:gd name="T38" fmla="*/ 134 w 148"/>
                  <a:gd name="T39" fmla="*/ 88 h 168"/>
                  <a:gd name="T40" fmla="*/ 126 w 148"/>
                  <a:gd name="T41" fmla="*/ 100 h 168"/>
                  <a:gd name="T42" fmla="*/ 116 w 148"/>
                  <a:gd name="T43" fmla="*/ 112 h 168"/>
                  <a:gd name="T44" fmla="*/ 106 w 148"/>
                  <a:gd name="T45" fmla="*/ 122 h 168"/>
                  <a:gd name="T46" fmla="*/ 104 w 148"/>
                  <a:gd name="T47" fmla="*/ 124 h 168"/>
                  <a:gd name="T48" fmla="*/ 100 w 148"/>
                  <a:gd name="T49" fmla="*/ 126 h 168"/>
                  <a:gd name="T50" fmla="*/ 98 w 148"/>
                  <a:gd name="T51" fmla="*/ 128 h 168"/>
                  <a:gd name="T52" fmla="*/ 94 w 148"/>
                  <a:gd name="T53" fmla="*/ 132 h 168"/>
                  <a:gd name="T54" fmla="*/ 92 w 148"/>
                  <a:gd name="T55" fmla="*/ 138 h 168"/>
                  <a:gd name="T56" fmla="*/ 88 w 148"/>
                  <a:gd name="T57" fmla="*/ 142 h 168"/>
                  <a:gd name="T58" fmla="*/ 84 w 148"/>
                  <a:gd name="T59" fmla="*/ 146 h 168"/>
                  <a:gd name="T60" fmla="*/ 78 w 148"/>
                  <a:gd name="T61" fmla="*/ 148 h 168"/>
                  <a:gd name="T62" fmla="*/ 72 w 148"/>
                  <a:gd name="T63" fmla="*/ 146 h 168"/>
                  <a:gd name="T64" fmla="*/ 68 w 148"/>
                  <a:gd name="T65" fmla="*/ 142 h 168"/>
                  <a:gd name="T66" fmla="*/ 62 w 148"/>
                  <a:gd name="T67" fmla="*/ 140 h 168"/>
                  <a:gd name="T68" fmla="*/ 56 w 148"/>
                  <a:gd name="T69" fmla="*/ 138 h 168"/>
                  <a:gd name="T70" fmla="*/ 52 w 148"/>
                  <a:gd name="T71" fmla="*/ 142 h 168"/>
                  <a:gd name="T72" fmla="*/ 44 w 148"/>
                  <a:gd name="T73" fmla="*/ 150 h 168"/>
                  <a:gd name="T74" fmla="*/ 36 w 148"/>
                  <a:gd name="T75" fmla="*/ 162 h 168"/>
                  <a:gd name="T76" fmla="*/ 28 w 148"/>
                  <a:gd name="T77" fmla="*/ 168 h 168"/>
                  <a:gd name="T78" fmla="*/ 12 w 148"/>
                  <a:gd name="T79" fmla="*/ 168 h 168"/>
                  <a:gd name="T80" fmla="*/ 14 w 148"/>
                  <a:gd name="T81" fmla="*/ 160 h 168"/>
                  <a:gd name="T82" fmla="*/ 16 w 148"/>
                  <a:gd name="T83" fmla="*/ 152 h 168"/>
                  <a:gd name="T84" fmla="*/ 16 w 148"/>
                  <a:gd name="T85" fmla="*/ 146 h 168"/>
                  <a:gd name="T86" fmla="*/ 14 w 148"/>
                  <a:gd name="T87" fmla="*/ 142 h 168"/>
                  <a:gd name="T88" fmla="*/ 6 w 148"/>
                  <a:gd name="T89" fmla="*/ 134 h 168"/>
                  <a:gd name="T90" fmla="*/ 0 w 148"/>
                  <a:gd name="T91" fmla="*/ 132 h 168"/>
                  <a:gd name="T92" fmla="*/ 0 w 148"/>
                  <a:gd name="T93" fmla="*/ 78 h 168"/>
                  <a:gd name="T94" fmla="*/ 20 w 148"/>
                  <a:gd name="T95" fmla="*/ 78 h 168"/>
                  <a:gd name="T96" fmla="*/ 20 w 148"/>
                  <a:gd name="T97" fmla="*/ 10 h 168"/>
                  <a:gd name="T98" fmla="*/ 42 w 148"/>
                  <a:gd name="T99" fmla="*/ 8 h 168"/>
                  <a:gd name="T100" fmla="*/ 60 w 148"/>
                  <a:gd name="T101" fmla="*/ 6 h 168"/>
                  <a:gd name="T102" fmla="*/ 64 w 148"/>
                  <a:gd name="T103" fmla="*/ 12 h 168"/>
                  <a:gd name="T104" fmla="*/ 78 w 148"/>
                  <a:gd name="T105" fmla="*/ 6 h 168"/>
                  <a:gd name="T106" fmla="*/ 82 w 148"/>
                  <a:gd name="T107" fmla="*/ 2 h 168"/>
                  <a:gd name="T108" fmla="*/ 88 w 148"/>
                  <a:gd name="T109" fmla="*/ 0 h 168"/>
                  <a:gd name="T110" fmla="*/ 92 w 148"/>
                  <a:gd name="T111" fmla="*/ 0 h 168"/>
                  <a:gd name="T112" fmla="*/ 94 w 148"/>
                  <a:gd name="T113" fmla="*/ 2 h 168"/>
                  <a:gd name="T114" fmla="*/ 94 w 148"/>
                  <a:gd name="T115" fmla="*/ 8 h 1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8" h="168">
                    <a:moveTo>
                      <a:pt x="94" y="8"/>
                    </a:moveTo>
                    <a:lnTo>
                      <a:pt x="98" y="14"/>
                    </a:lnTo>
                    <a:lnTo>
                      <a:pt x="100" y="18"/>
                    </a:lnTo>
                    <a:lnTo>
                      <a:pt x="102" y="20"/>
                    </a:lnTo>
                    <a:lnTo>
                      <a:pt x="100" y="22"/>
                    </a:lnTo>
                    <a:lnTo>
                      <a:pt x="102" y="26"/>
                    </a:lnTo>
                    <a:lnTo>
                      <a:pt x="106" y="32"/>
                    </a:lnTo>
                    <a:lnTo>
                      <a:pt x="112" y="36"/>
                    </a:lnTo>
                    <a:lnTo>
                      <a:pt x="120" y="42"/>
                    </a:lnTo>
                    <a:lnTo>
                      <a:pt x="124" y="46"/>
                    </a:lnTo>
                    <a:lnTo>
                      <a:pt x="126" y="52"/>
                    </a:lnTo>
                    <a:lnTo>
                      <a:pt x="128" y="62"/>
                    </a:lnTo>
                    <a:lnTo>
                      <a:pt x="128" y="68"/>
                    </a:lnTo>
                    <a:lnTo>
                      <a:pt x="132" y="70"/>
                    </a:lnTo>
                    <a:lnTo>
                      <a:pt x="136" y="72"/>
                    </a:lnTo>
                    <a:lnTo>
                      <a:pt x="140" y="74"/>
                    </a:lnTo>
                    <a:lnTo>
                      <a:pt x="144" y="74"/>
                    </a:lnTo>
                    <a:lnTo>
                      <a:pt x="148" y="80"/>
                    </a:lnTo>
                    <a:lnTo>
                      <a:pt x="140" y="84"/>
                    </a:lnTo>
                    <a:lnTo>
                      <a:pt x="134" y="88"/>
                    </a:lnTo>
                    <a:lnTo>
                      <a:pt x="126" y="100"/>
                    </a:lnTo>
                    <a:lnTo>
                      <a:pt x="116" y="112"/>
                    </a:lnTo>
                    <a:lnTo>
                      <a:pt x="106" y="122"/>
                    </a:lnTo>
                    <a:lnTo>
                      <a:pt x="104" y="124"/>
                    </a:lnTo>
                    <a:lnTo>
                      <a:pt x="100" y="126"/>
                    </a:lnTo>
                    <a:lnTo>
                      <a:pt x="98" y="128"/>
                    </a:lnTo>
                    <a:lnTo>
                      <a:pt x="94" y="132"/>
                    </a:lnTo>
                    <a:lnTo>
                      <a:pt x="92" y="138"/>
                    </a:lnTo>
                    <a:lnTo>
                      <a:pt x="88" y="142"/>
                    </a:lnTo>
                    <a:lnTo>
                      <a:pt x="84" y="146"/>
                    </a:lnTo>
                    <a:lnTo>
                      <a:pt x="78" y="148"/>
                    </a:lnTo>
                    <a:lnTo>
                      <a:pt x="72" y="146"/>
                    </a:lnTo>
                    <a:lnTo>
                      <a:pt x="68" y="142"/>
                    </a:lnTo>
                    <a:lnTo>
                      <a:pt x="62" y="140"/>
                    </a:lnTo>
                    <a:lnTo>
                      <a:pt x="56" y="138"/>
                    </a:lnTo>
                    <a:lnTo>
                      <a:pt x="52" y="142"/>
                    </a:lnTo>
                    <a:lnTo>
                      <a:pt x="44" y="150"/>
                    </a:lnTo>
                    <a:lnTo>
                      <a:pt x="36" y="162"/>
                    </a:lnTo>
                    <a:lnTo>
                      <a:pt x="28" y="168"/>
                    </a:lnTo>
                    <a:lnTo>
                      <a:pt x="12" y="168"/>
                    </a:lnTo>
                    <a:lnTo>
                      <a:pt x="14" y="160"/>
                    </a:lnTo>
                    <a:lnTo>
                      <a:pt x="16" y="152"/>
                    </a:lnTo>
                    <a:lnTo>
                      <a:pt x="16" y="146"/>
                    </a:lnTo>
                    <a:lnTo>
                      <a:pt x="14" y="142"/>
                    </a:lnTo>
                    <a:lnTo>
                      <a:pt x="6" y="134"/>
                    </a:lnTo>
                    <a:lnTo>
                      <a:pt x="0" y="132"/>
                    </a:lnTo>
                    <a:lnTo>
                      <a:pt x="0" y="78"/>
                    </a:lnTo>
                    <a:lnTo>
                      <a:pt x="20" y="78"/>
                    </a:lnTo>
                    <a:lnTo>
                      <a:pt x="20" y="10"/>
                    </a:lnTo>
                    <a:lnTo>
                      <a:pt x="42" y="8"/>
                    </a:lnTo>
                    <a:lnTo>
                      <a:pt x="60" y="6"/>
                    </a:lnTo>
                    <a:lnTo>
                      <a:pt x="64" y="12"/>
                    </a:lnTo>
                    <a:lnTo>
                      <a:pt x="78" y="6"/>
                    </a:lnTo>
                    <a:lnTo>
                      <a:pt x="82" y="2"/>
                    </a:lnTo>
                    <a:lnTo>
                      <a:pt x="88" y="0"/>
                    </a:lnTo>
                    <a:lnTo>
                      <a:pt x="92" y="0"/>
                    </a:lnTo>
                    <a:lnTo>
                      <a:pt x="94" y="2"/>
                    </a:lnTo>
                    <a:lnTo>
                      <a:pt x="94"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7" name="Freeform 117"/>
              <p:cNvSpPr>
                <a:spLocks noChangeAspect="1"/>
              </p:cNvSpPr>
              <p:nvPr/>
            </p:nvSpPr>
            <p:spPr bwMode="gray">
              <a:xfrm>
                <a:off x="2421" y="1836"/>
                <a:ext cx="82" cy="82"/>
              </a:xfrm>
              <a:custGeom>
                <a:avLst/>
                <a:gdLst>
                  <a:gd name="T0" fmla="*/ 6 w 82"/>
                  <a:gd name="T1" fmla="*/ 78 h 82"/>
                  <a:gd name="T2" fmla="*/ 4 w 82"/>
                  <a:gd name="T3" fmla="*/ 74 h 82"/>
                  <a:gd name="T4" fmla="*/ 4 w 82"/>
                  <a:gd name="T5" fmla="*/ 68 h 82"/>
                  <a:gd name="T6" fmla="*/ 4 w 82"/>
                  <a:gd name="T7" fmla="*/ 62 h 82"/>
                  <a:gd name="T8" fmla="*/ 16 w 82"/>
                  <a:gd name="T9" fmla="*/ 62 h 82"/>
                  <a:gd name="T10" fmla="*/ 28 w 82"/>
                  <a:gd name="T11" fmla="*/ 60 h 82"/>
                  <a:gd name="T12" fmla="*/ 28 w 82"/>
                  <a:gd name="T13" fmla="*/ 58 h 82"/>
                  <a:gd name="T14" fmla="*/ 34 w 82"/>
                  <a:gd name="T15" fmla="*/ 60 h 82"/>
                  <a:gd name="T16" fmla="*/ 42 w 82"/>
                  <a:gd name="T17" fmla="*/ 62 h 82"/>
                  <a:gd name="T18" fmla="*/ 46 w 82"/>
                  <a:gd name="T19" fmla="*/ 60 h 82"/>
                  <a:gd name="T20" fmla="*/ 50 w 82"/>
                  <a:gd name="T21" fmla="*/ 58 h 82"/>
                  <a:gd name="T22" fmla="*/ 38 w 82"/>
                  <a:gd name="T23" fmla="*/ 56 h 82"/>
                  <a:gd name="T24" fmla="*/ 32 w 82"/>
                  <a:gd name="T25" fmla="*/ 54 h 82"/>
                  <a:gd name="T26" fmla="*/ 30 w 82"/>
                  <a:gd name="T27" fmla="*/ 50 h 82"/>
                  <a:gd name="T28" fmla="*/ 26 w 82"/>
                  <a:gd name="T29" fmla="*/ 52 h 82"/>
                  <a:gd name="T30" fmla="*/ 24 w 82"/>
                  <a:gd name="T31" fmla="*/ 54 h 82"/>
                  <a:gd name="T32" fmla="*/ 22 w 82"/>
                  <a:gd name="T33" fmla="*/ 56 h 82"/>
                  <a:gd name="T34" fmla="*/ 18 w 82"/>
                  <a:gd name="T35" fmla="*/ 58 h 82"/>
                  <a:gd name="T36" fmla="*/ 6 w 82"/>
                  <a:gd name="T37" fmla="*/ 56 h 82"/>
                  <a:gd name="T38" fmla="*/ 6 w 82"/>
                  <a:gd name="T39" fmla="*/ 52 h 82"/>
                  <a:gd name="T40" fmla="*/ 8 w 82"/>
                  <a:gd name="T41" fmla="*/ 46 h 82"/>
                  <a:gd name="T42" fmla="*/ 6 w 82"/>
                  <a:gd name="T43" fmla="*/ 40 h 82"/>
                  <a:gd name="T44" fmla="*/ 4 w 82"/>
                  <a:gd name="T45" fmla="*/ 36 h 82"/>
                  <a:gd name="T46" fmla="*/ 2 w 82"/>
                  <a:gd name="T47" fmla="*/ 32 h 82"/>
                  <a:gd name="T48" fmla="*/ 0 w 82"/>
                  <a:gd name="T49" fmla="*/ 30 h 82"/>
                  <a:gd name="T50" fmla="*/ 2 w 82"/>
                  <a:gd name="T51" fmla="*/ 24 h 82"/>
                  <a:gd name="T52" fmla="*/ 4 w 82"/>
                  <a:gd name="T53" fmla="*/ 16 h 82"/>
                  <a:gd name="T54" fmla="*/ 10 w 82"/>
                  <a:gd name="T55" fmla="*/ 4 h 82"/>
                  <a:gd name="T56" fmla="*/ 14 w 82"/>
                  <a:gd name="T57" fmla="*/ 4 h 82"/>
                  <a:gd name="T58" fmla="*/ 16 w 82"/>
                  <a:gd name="T59" fmla="*/ 4 h 82"/>
                  <a:gd name="T60" fmla="*/ 20 w 82"/>
                  <a:gd name="T61" fmla="*/ 4 h 82"/>
                  <a:gd name="T62" fmla="*/ 22 w 82"/>
                  <a:gd name="T63" fmla="*/ 2 h 82"/>
                  <a:gd name="T64" fmla="*/ 26 w 82"/>
                  <a:gd name="T65" fmla="*/ 0 h 82"/>
                  <a:gd name="T66" fmla="*/ 30 w 82"/>
                  <a:gd name="T67" fmla="*/ 0 h 82"/>
                  <a:gd name="T68" fmla="*/ 38 w 82"/>
                  <a:gd name="T69" fmla="*/ 2 h 82"/>
                  <a:gd name="T70" fmla="*/ 46 w 82"/>
                  <a:gd name="T71" fmla="*/ 6 h 82"/>
                  <a:gd name="T72" fmla="*/ 52 w 82"/>
                  <a:gd name="T73" fmla="*/ 8 h 82"/>
                  <a:gd name="T74" fmla="*/ 54 w 82"/>
                  <a:gd name="T75" fmla="*/ 14 h 82"/>
                  <a:gd name="T76" fmla="*/ 64 w 82"/>
                  <a:gd name="T77" fmla="*/ 28 h 82"/>
                  <a:gd name="T78" fmla="*/ 68 w 82"/>
                  <a:gd name="T79" fmla="*/ 32 h 82"/>
                  <a:gd name="T80" fmla="*/ 74 w 82"/>
                  <a:gd name="T81" fmla="*/ 36 h 82"/>
                  <a:gd name="T82" fmla="*/ 72 w 82"/>
                  <a:gd name="T83" fmla="*/ 36 h 82"/>
                  <a:gd name="T84" fmla="*/ 76 w 82"/>
                  <a:gd name="T85" fmla="*/ 48 h 82"/>
                  <a:gd name="T86" fmla="*/ 80 w 82"/>
                  <a:gd name="T87" fmla="*/ 58 h 82"/>
                  <a:gd name="T88" fmla="*/ 82 w 82"/>
                  <a:gd name="T89" fmla="*/ 66 h 82"/>
                  <a:gd name="T90" fmla="*/ 82 w 82"/>
                  <a:gd name="T91" fmla="*/ 72 h 82"/>
                  <a:gd name="T92" fmla="*/ 82 w 82"/>
                  <a:gd name="T93" fmla="*/ 80 h 82"/>
                  <a:gd name="T94" fmla="*/ 80 w 82"/>
                  <a:gd name="T95" fmla="*/ 80 h 82"/>
                  <a:gd name="T96" fmla="*/ 74 w 82"/>
                  <a:gd name="T97" fmla="*/ 82 h 82"/>
                  <a:gd name="T98" fmla="*/ 68 w 82"/>
                  <a:gd name="T99" fmla="*/ 80 h 82"/>
                  <a:gd name="T100" fmla="*/ 62 w 82"/>
                  <a:gd name="T101" fmla="*/ 78 h 82"/>
                  <a:gd name="T102" fmla="*/ 56 w 82"/>
                  <a:gd name="T103" fmla="*/ 76 h 82"/>
                  <a:gd name="T104" fmla="*/ 50 w 82"/>
                  <a:gd name="T105" fmla="*/ 74 h 82"/>
                  <a:gd name="T106" fmla="*/ 38 w 82"/>
                  <a:gd name="T107" fmla="*/ 74 h 82"/>
                  <a:gd name="T108" fmla="*/ 26 w 82"/>
                  <a:gd name="T109" fmla="*/ 76 h 82"/>
                  <a:gd name="T110" fmla="*/ 18 w 82"/>
                  <a:gd name="T111" fmla="*/ 78 h 82"/>
                  <a:gd name="T112" fmla="*/ 6 w 82"/>
                  <a:gd name="T113" fmla="*/ 78 h 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2" h="82">
                    <a:moveTo>
                      <a:pt x="6" y="78"/>
                    </a:moveTo>
                    <a:lnTo>
                      <a:pt x="4" y="74"/>
                    </a:lnTo>
                    <a:lnTo>
                      <a:pt x="4" y="68"/>
                    </a:lnTo>
                    <a:lnTo>
                      <a:pt x="4" y="62"/>
                    </a:lnTo>
                    <a:lnTo>
                      <a:pt x="16" y="62"/>
                    </a:lnTo>
                    <a:lnTo>
                      <a:pt x="28" y="60"/>
                    </a:lnTo>
                    <a:lnTo>
                      <a:pt x="28" y="58"/>
                    </a:lnTo>
                    <a:lnTo>
                      <a:pt x="34" y="60"/>
                    </a:lnTo>
                    <a:lnTo>
                      <a:pt x="42" y="62"/>
                    </a:lnTo>
                    <a:lnTo>
                      <a:pt x="46" y="60"/>
                    </a:lnTo>
                    <a:lnTo>
                      <a:pt x="50" y="58"/>
                    </a:lnTo>
                    <a:lnTo>
                      <a:pt x="38" y="56"/>
                    </a:lnTo>
                    <a:lnTo>
                      <a:pt x="32" y="54"/>
                    </a:lnTo>
                    <a:lnTo>
                      <a:pt x="30" y="50"/>
                    </a:lnTo>
                    <a:lnTo>
                      <a:pt x="26" y="52"/>
                    </a:lnTo>
                    <a:lnTo>
                      <a:pt x="24" y="54"/>
                    </a:lnTo>
                    <a:lnTo>
                      <a:pt x="22" y="56"/>
                    </a:lnTo>
                    <a:lnTo>
                      <a:pt x="18" y="58"/>
                    </a:lnTo>
                    <a:lnTo>
                      <a:pt x="6" y="56"/>
                    </a:lnTo>
                    <a:lnTo>
                      <a:pt x="6" y="52"/>
                    </a:lnTo>
                    <a:lnTo>
                      <a:pt x="8" y="46"/>
                    </a:lnTo>
                    <a:lnTo>
                      <a:pt x="6" y="40"/>
                    </a:lnTo>
                    <a:lnTo>
                      <a:pt x="4" y="36"/>
                    </a:lnTo>
                    <a:lnTo>
                      <a:pt x="2" y="32"/>
                    </a:lnTo>
                    <a:lnTo>
                      <a:pt x="0" y="30"/>
                    </a:lnTo>
                    <a:lnTo>
                      <a:pt x="2" y="24"/>
                    </a:lnTo>
                    <a:lnTo>
                      <a:pt x="4" y="16"/>
                    </a:lnTo>
                    <a:lnTo>
                      <a:pt x="10" y="4"/>
                    </a:lnTo>
                    <a:lnTo>
                      <a:pt x="14" y="4"/>
                    </a:lnTo>
                    <a:lnTo>
                      <a:pt x="16" y="4"/>
                    </a:lnTo>
                    <a:lnTo>
                      <a:pt x="20" y="4"/>
                    </a:lnTo>
                    <a:lnTo>
                      <a:pt x="22" y="2"/>
                    </a:lnTo>
                    <a:lnTo>
                      <a:pt x="26" y="0"/>
                    </a:lnTo>
                    <a:lnTo>
                      <a:pt x="30" y="0"/>
                    </a:lnTo>
                    <a:lnTo>
                      <a:pt x="38" y="2"/>
                    </a:lnTo>
                    <a:lnTo>
                      <a:pt x="46" y="6"/>
                    </a:lnTo>
                    <a:lnTo>
                      <a:pt x="52" y="8"/>
                    </a:lnTo>
                    <a:lnTo>
                      <a:pt x="54" y="14"/>
                    </a:lnTo>
                    <a:lnTo>
                      <a:pt x="64" y="28"/>
                    </a:lnTo>
                    <a:lnTo>
                      <a:pt x="68" y="32"/>
                    </a:lnTo>
                    <a:lnTo>
                      <a:pt x="74" y="36"/>
                    </a:lnTo>
                    <a:lnTo>
                      <a:pt x="72" y="36"/>
                    </a:lnTo>
                    <a:lnTo>
                      <a:pt x="76" y="48"/>
                    </a:lnTo>
                    <a:lnTo>
                      <a:pt x="80" y="58"/>
                    </a:lnTo>
                    <a:lnTo>
                      <a:pt x="82" y="66"/>
                    </a:lnTo>
                    <a:lnTo>
                      <a:pt x="82" y="72"/>
                    </a:lnTo>
                    <a:lnTo>
                      <a:pt x="82" y="80"/>
                    </a:lnTo>
                    <a:lnTo>
                      <a:pt x="80" y="80"/>
                    </a:lnTo>
                    <a:lnTo>
                      <a:pt x="74" y="82"/>
                    </a:lnTo>
                    <a:lnTo>
                      <a:pt x="68" y="80"/>
                    </a:lnTo>
                    <a:lnTo>
                      <a:pt x="62" y="78"/>
                    </a:lnTo>
                    <a:lnTo>
                      <a:pt x="56" y="76"/>
                    </a:lnTo>
                    <a:lnTo>
                      <a:pt x="50" y="74"/>
                    </a:lnTo>
                    <a:lnTo>
                      <a:pt x="38" y="74"/>
                    </a:lnTo>
                    <a:lnTo>
                      <a:pt x="26" y="76"/>
                    </a:lnTo>
                    <a:lnTo>
                      <a:pt x="18" y="78"/>
                    </a:lnTo>
                    <a:lnTo>
                      <a:pt x="6" y="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8" name="Freeform 118"/>
              <p:cNvSpPr>
                <a:spLocks noChangeAspect="1"/>
              </p:cNvSpPr>
              <p:nvPr/>
            </p:nvSpPr>
            <p:spPr bwMode="gray">
              <a:xfrm>
                <a:off x="2427" y="1910"/>
                <a:ext cx="44" cy="24"/>
              </a:xfrm>
              <a:custGeom>
                <a:avLst/>
                <a:gdLst>
                  <a:gd name="T0" fmla="*/ 0 w 44"/>
                  <a:gd name="T1" fmla="*/ 4 h 24"/>
                  <a:gd name="T2" fmla="*/ 12 w 44"/>
                  <a:gd name="T3" fmla="*/ 4 h 24"/>
                  <a:gd name="T4" fmla="*/ 20 w 44"/>
                  <a:gd name="T5" fmla="*/ 2 h 24"/>
                  <a:gd name="T6" fmla="*/ 32 w 44"/>
                  <a:gd name="T7" fmla="*/ 0 h 24"/>
                  <a:gd name="T8" fmla="*/ 44 w 44"/>
                  <a:gd name="T9" fmla="*/ 0 h 24"/>
                  <a:gd name="T10" fmla="*/ 44 w 44"/>
                  <a:gd name="T11" fmla="*/ 4 h 24"/>
                  <a:gd name="T12" fmla="*/ 44 w 44"/>
                  <a:gd name="T13" fmla="*/ 8 h 24"/>
                  <a:gd name="T14" fmla="*/ 40 w 44"/>
                  <a:gd name="T15" fmla="*/ 8 h 24"/>
                  <a:gd name="T16" fmla="*/ 42 w 44"/>
                  <a:gd name="T17" fmla="*/ 12 h 24"/>
                  <a:gd name="T18" fmla="*/ 44 w 44"/>
                  <a:gd name="T19" fmla="*/ 12 h 24"/>
                  <a:gd name="T20" fmla="*/ 44 w 44"/>
                  <a:gd name="T21" fmla="*/ 16 h 24"/>
                  <a:gd name="T22" fmla="*/ 38 w 44"/>
                  <a:gd name="T23" fmla="*/ 18 h 24"/>
                  <a:gd name="T24" fmla="*/ 34 w 44"/>
                  <a:gd name="T25" fmla="*/ 20 h 24"/>
                  <a:gd name="T26" fmla="*/ 30 w 44"/>
                  <a:gd name="T27" fmla="*/ 22 h 24"/>
                  <a:gd name="T28" fmla="*/ 26 w 44"/>
                  <a:gd name="T29" fmla="*/ 24 h 24"/>
                  <a:gd name="T30" fmla="*/ 20 w 44"/>
                  <a:gd name="T31" fmla="*/ 16 h 24"/>
                  <a:gd name="T32" fmla="*/ 18 w 44"/>
                  <a:gd name="T33" fmla="*/ 14 h 24"/>
                  <a:gd name="T34" fmla="*/ 16 w 44"/>
                  <a:gd name="T35" fmla="*/ 12 h 24"/>
                  <a:gd name="T36" fmla="*/ 8 w 44"/>
                  <a:gd name="T37" fmla="*/ 8 h 24"/>
                  <a:gd name="T38" fmla="*/ 0 w 44"/>
                  <a:gd name="T39" fmla="*/ 4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 h="24">
                    <a:moveTo>
                      <a:pt x="0" y="4"/>
                    </a:moveTo>
                    <a:lnTo>
                      <a:pt x="12" y="4"/>
                    </a:lnTo>
                    <a:lnTo>
                      <a:pt x="20" y="2"/>
                    </a:lnTo>
                    <a:lnTo>
                      <a:pt x="32" y="0"/>
                    </a:lnTo>
                    <a:lnTo>
                      <a:pt x="44" y="0"/>
                    </a:lnTo>
                    <a:lnTo>
                      <a:pt x="44" y="4"/>
                    </a:lnTo>
                    <a:lnTo>
                      <a:pt x="44" y="8"/>
                    </a:lnTo>
                    <a:lnTo>
                      <a:pt x="40" y="8"/>
                    </a:lnTo>
                    <a:lnTo>
                      <a:pt x="42" y="12"/>
                    </a:lnTo>
                    <a:lnTo>
                      <a:pt x="44" y="12"/>
                    </a:lnTo>
                    <a:lnTo>
                      <a:pt x="44" y="16"/>
                    </a:lnTo>
                    <a:lnTo>
                      <a:pt x="38" y="18"/>
                    </a:lnTo>
                    <a:lnTo>
                      <a:pt x="34" y="20"/>
                    </a:lnTo>
                    <a:lnTo>
                      <a:pt x="30" y="22"/>
                    </a:lnTo>
                    <a:lnTo>
                      <a:pt x="26" y="24"/>
                    </a:lnTo>
                    <a:lnTo>
                      <a:pt x="20" y="16"/>
                    </a:lnTo>
                    <a:lnTo>
                      <a:pt x="18" y="14"/>
                    </a:lnTo>
                    <a:lnTo>
                      <a:pt x="16" y="12"/>
                    </a:lnTo>
                    <a:lnTo>
                      <a:pt x="8" y="8"/>
                    </a:lnTo>
                    <a:lnTo>
                      <a:pt x="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9" name="Freeform 119"/>
              <p:cNvSpPr>
                <a:spLocks noChangeAspect="1"/>
              </p:cNvSpPr>
              <p:nvPr/>
            </p:nvSpPr>
            <p:spPr bwMode="gray">
              <a:xfrm>
                <a:off x="2453" y="1910"/>
                <a:ext cx="110" cy="96"/>
              </a:xfrm>
              <a:custGeom>
                <a:avLst/>
                <a:gdLst>
                  <a:gd name="T0" fmla="*/ 32 w 110"/>
                  <a:gd name="T1" fmla="*/ 60 h 96"/>
                  <a:gd name="T2" fmla="*/ 44 w 110"/>
                  <a:gd name="T3" fmla="*/ 48 h 96"/>
                  <a:gd name="T4" fmla="*/ 56 w 110"/>
                  <a:gd name="T5" fmla="*/ 48 h 96"/>
                  <a:gd name="T6" fmla="*/ 62 w 110"/>
                  <a:gd name="T7" fmla="*/ 54 h 96"/>
                  <a:gd name="T8" fmla="*/ 66 w 110"/>
                  <a:gd name="T9" fmla="*/ 68 h 96"/>
                  <a:gd name="T10" fmla="*/ 74 w 110"/>
                  <a:gd name="T11" fmla="*/ 76 h 96"/>
                  <a:gd name="T12" fmla="*/ 84 w 110"/>
                  <a:gd name="T13" fmla="*/ 78 h 96"/>
                  <a:gd name="T14" fmla="*/ 86 w 110"/>
                  <a:gd name="T15" fmla="*/ 96 h 96"/>
                  <a:gd name="T16" fmla="*/ 96 w 110"/>
                  <a:gd name="T17" fmla="*/ 96 h 96"/>
                  <a:gd name="T18" fmla="*/ 102 w 110"/>
                  <a:gd name="T19" fmla="*/ 96 h 96"/>
                  <a:gd name="T20" fmla="*/ 106 w 110"/>
                  <a:gd name="T21" fmla="*/ 84 h 96"/>
                  <a:gd name="T22" fmla="*/ 104 w 110"/>
                  <a:gd name="T23" fmla="*/ 80 h 96"/>
                  <a:gd name="T24" fmla="*/ 102 w 110"/>
                  <a:gd name="T25" fmla="*/ 76 h 96"/>
                  <a:gd name="T26" fmla="*/ 110 w 110"/>
                  <a:gd name="T27" fmla="*/ 72 h 96"/>
                  <a:gd name="T28" fmla="*/ 106 w 110"/>
                  <a:gd name="T29" fmla="*/ 64 h 96"/>
                  <a:gd name="T30" fmla="*/ 106 w 110"/>
                  <a:gd name="T31" fmla="*/ 46 h 96"/>
                  <a:gd name="T32" fmla="*/ 110 w 110"/>
                  <a:gd name="T33" fmla="*/ 44 h 96"/>
                  <a:gd name="T34" fmla="*/ 102 w 110"/>
                  <a:gd name="T35" fmla="*/ 40 h 96"/>
                  <a:gd name="T36" fmla="*/ 94 w 110"/>
                  <a:gd name="T37" fmla="*/ 14 h 96"/>
                  <a:gd name="T38" fmla="*/ 84 w 110"/>
                  <a:gd name="T39" fmla="*/ 6 h 96"/>
                  <a:gd name="T40" fmla="*/ 80 w 110"/>
                  <a:gd name="T41" fmla="*/ 10 h 96"/>
                  <a:gd name="T42" fmla="*/ 60 w 110"/>
                  <a:gd name="T43" fmla="*/ 8 h 96"/>
                  <a:gd name="T44" fmla="*/ 48 w 110"/>
                  <a:gd name="T45" fmla="*/ 6 h 96"/>
                  <a:gd name="T46" fmla="*/ 36 w 110"/>
                  <a:gd name="T47" fmla="*/ 6 h 96"/>
                  <a:gd name="T48" fmla="*/ 24 w 110"/>
                  <a:gd name="T49" fmla="*/ 2 h 96"/>
                  <a:gd name="T50" fmla="*/ 18 w 110"/>
                  <a:gd name="T51" fmla="*/ 4 h 96"/>
                  <a:gd name="T52" fmla="*/ 14 w 110"/>
                  <a:gd name="T53" fmla="*/ 8 h 96"/>
                  <a:gd name="T54" fmla="*/ 18 w 110"/>
                  <a:gd name="T55" fmla="*/ 12 h 96"/>
                  <a:gd name="T56" fmla="*/ 12 w 110"/>
                  <a:gd name="T57" fmla="*/ 18 h 96"/>
                  <a:gd name="T58" fmla="*/ 4 w 110"/>
                  <a:gd name="T59" fmla="*/ 22 h 96"/>
                  <a:gd name="T60" fmla="*/ 16 w 110"/>
                  <a:gd name="T61" fmla="*/ 42 h 96"/>
                  <a:gd name="T62" fmla="*/ 28 w 110"/>
                  <a:gd name="T63" fmla="*/ 66 h 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0" h="96">
                    <a:moveTo>
                      <a:pt x="28" y="66"/>
                    </a:moveTo>
                    <a:lnTo>
                      <a:pt x="32" y="60"/>
                    </a:lnTo>
                    <a:lnTo>
                      <a:pt x="38" y="54"/>
                    </a:lnTo>
                    <a:lnTo>
                      <a:pt x="44" y="48"/>
                    </a:lnTo>
                    <a:lnTo>
                      <a:pt x="50" y="46"/>
                    </a:lnTo>
                    <a:lnTo>
                      <a:pt x="56" y="48"/>
                    </a:lnTo>
                    <a:lnTo>
                      <a:pt x="60" y="50"/>
                    </a:lnTo>
                    <a:lnTo>
                      <a:pt x="62" y="54"/>
                    </a:lnTo>
                    <a:lnTo>
                      <a:pt x="64" y="60"/>
                    </a:lnTo>
                    <a:lnTo>
                      <a:pt x="66" y="68"/>
                    </a:lnTo>
                    <a:lnTo>
                      <a:pt x="70" y="78"/>
                    </a:lnTo>
                    <a:lnTo>
                      <a:pt x="74" y="76"/>
                    </a:lnTo>
                    <a:lnTo>
                      <a:pt x="76" y="74"/>
                    </a:lnTo>
                    <a:lnTo>
                      <a:pt x="84" y="78"/>
                    </a:lnTo>
                    <a:lnTo>
                      <a:pt x="84" y="90"/>
                    </a:lnTo>
                    <a:lnTo>
                      <a:pt x="86" y="96"/>
                    </a:lnTo>
                    <a:lnTo>
                      <a:pt x="90" y="96"/>
                    </a:lnTo>
                    <a:lnTo>
                      <a:pt x="96" y="96"/>
                    </a:lnTo>
                    <a:lnTo>
                      <a:pt x="100" y="96"/>
                    </a:lnTo>
                    <a:lnTo>
                      <a:pt x="102" y="96"/>
                    </a:lnTo>
                    <a:lnTo>
                      <a:pt x="104" y="92"/>
                    </a:lnTo>
                    <a:lnTo>
                      <a:pt x="106" y="84"/>
                    </a:lnTo>
                    <a:lnTo>
                      <a:pt x="106" y="82"/>
                    </a:lnTo>
                    <a:lnTo>
                      <a:pt x="104" y="80"/>
                    </a:lnTo>
                    <a:lnTo>
                      <a:pt x="102" y="78"/>
                    </a:lnTo>
                    <a:lnTo>
                      <a:pt x="102" y="76"/>
                    </a:lnTo>
                    <a:lnTo>
                      <a:pt x="106" y="74"/>
                    </a:lnTo>
                    <a:lnTo>
                      <a:pt x="110" y="72"/>
                    </a:lnTo>
                    <a:lnTo>
                      <a:pt x="108" y="68"/>
                    </a:lnTo>
                    <a:lnTo>
                      <a:pt x="106" y="64"/>
                    </a:lnTo>
                    <a:lnTo>
                      <a:pt x="104" y="52"/>
                    </a:lnTo>
                    <a:lnTo>
                      <a:pt x="106" y="46"/>
                    </a:lnTo>
                    <a:lnTo>
                      <a:pt x="106" y="44"/>
                    </a:lnTo>
                    <a:lnTo>
                      <a:pt x="110" y="44"/>
                    </a:lnTo>
                    <a:lnTo>
                      <a:pt x="104" y="42"/>
                    </a:lnTo>
                    <a:lnTo>
                      <a:pt x="102" y="40"/>
                    </a:lnTo>
                    <a:lnTo>
                      <a:pt x="98" y="26"/>
                    </a:lnTo>
                    <a:lnTo>
                      <a:pt x="94" y="14"/>
                    </a:lnTo>
                    <a:lnTo>
                      <a:pt x="90" y="8"/>
                    </a:lnTo>
                    <a:lnTo>
                      <a:pt x="84" y="6"/>
                    </a:lnTo>
                    <a:lnTo>
                      <a:pt x="82" y="8"/>
                    </a:lnTo>
                    <a:lnTo>
                      <a:pt x="80" y="10"/>
                    </a:lnTo>
                    <a:lnTo>
                      <a:pt x="74" y="10"/>
                    </a:lnTo>
                    <a:lnTo>
                      <a:pt x="60" y="8"/>
                    </a:lnTo>
                    <a:lnTo>
                      <a:pt x="50" y="6"/>
                    </a:lnTo>
                    <a:lnTo>
                      <a:pt x="48" y="6"/>
                    </a:lnTo>
                    <a:lnTo>
                      <a:pt x="42" y="8"/>
                    </a:lnTo>
                    <a:lnTo>
                      <a:pt x="36" y="6"/>
                    </a:lnTo>
                    <a:lnTo>
                      <a:pt x="30" y="4"/>
                    </a:lnTo>
                    <a:lnTo>
                      <a:pt x="24" y="2"/>
                    </a:lnTo>
                    <a:lnTo>
                      <a:pt x="18" y="0"/>
                    </a:lnTo>
                    <a:lnTo>
                      <a:pt x="18" y="4"/>
                    </a:lnTo>
                    <a:lnTo>
                      <a:pt x="18" y="8"/>
                    </a:lnTo>
                    <a:lnTo>
                      <a:pt x="14" y="8"/>
                    </a:lnTo>
                    <a:lnTo>
                      <a:pt x="16" y="12"/>
                    </a:lnTo>
                    <a:lnTo>
                      <a:pt x="18" y="12"/>
                    </a:lnTo>
                    <a:lnTo>
                      <a:pt x="18" y="16"/>
                    </a:lnTo>
                    <a:lnTo>
                      <a:pt x="12" y="18"/>
                    </a:lnTo>
                    <a:lnTo>
                      <a:pt x="8" y="20"/>
                    </a:lnTo>
                    <a:lnTo>
                      <a:pt x="4" y="22"/>
                    </a:lnTo>
                    <a:lnTo>
                      <a:pt x="0" y="24"/>
                    </a:lnTo>
                    <a:lnTo>
                      <a:pt x="16" y="42"/>
                    </a:lnTo>
                    <a:lnTo>
                      <a:pt x="22" y="52"/>
                    </a:lnTo>
                    <a:lnTo>
                      <a:pt x="28" y="6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0" name="Freeform 120"/>
              <p:cNvSpPr>
                <a:spLocks noChangeAspect="1"/>
              </p:cNvSpPr>
              <p:nvPr/>
            </p:nvSpPr>
            <p:spPr bwMode="gray">
              <a:xfrm>
                <a:off x="2481" y="1956"/>
                <a:ext cx="42" cy="56"/>
              </a:xfrm>
              <a:custGeom>
                <a:avLst/>
                <a:gdLst>
                  <a:gd name="T0" fmla="*/ 24 w 42"/>
                  <a:gd name="T1" fmla="*/ 56 h 56"/>
                  <a:gd name="T2" fmla="*/ 18 w 42"/>
                  <a:gd name="T3" fmla="*/ 50 h 56"/>
                  <a:gd name="T4" fmla="*/ 12 w 42"/>
                  <a:gd name="T5" fmla="*/ 46 h 56"/>
                  <a:gd name="T6" fmla="*/ 6 w 42"/>
                  <a:gd name="T7" fmla="*/ 38 h 56"/>
                  <a:gd name="T8" fmla="*/ 2 w 42"/>
                  <a:gd name="T9" fmla="*/ 30 h 56"/>
                  <a:gd name="T10" fmla="*/ 0 w 42"/>
                  <a:gd name="T11" fmla="*/ 20 h 56"/>
                  <a:gd name="T12" fmla="*/ 4 w 42"/>
                  <a:gd name="T13" fmla="*/ 14 h 56"/>
                  <a:gd name="T14" fmla="*/ 10 w 42"/>
                  <a:gd name="T15" fmla="*/ 8 h 56"/>
                  <a:gd name="T16" fmla="*/ 16 w 42"/>
                  <a:gd name="T17" fmla="*/ 2 h 56"/>
                  <a:gd name="T18" fmla="*/ 22 w 42"/>
                  <a:gd name="T19" fmla="*/ 0 h 56"/>
                  <a:gd name="T20" fmla="*/ 28 w 42"/>
                  <a:gd name="T21" fmla="*/ 2 h 56"/>
                  <a:gd name="T22" fmla="*/ 32 w 42"/>
                  <a:gd name="T23" fmla="*/ 4 h 56"/>
                  <a:gd name="T24" fmla="*/ 34 w 42"/>
                  <a:gd name="T25" fmla="*/ 8 h 56"/>
                  <a:gd name="T26" fmla="*/ 36 w 42"/>
                  <a:gd name="T27" fmla="*/ 14 h 56"/>
                  <a:gd name="T28" fmla="*/ 38 w 42"/>
                  <a:gd name="T29" fmla="*/ 22 h 56"/>
                  <a:gd name="T30" fmla="*/ 42 w 42"/>
                  <a:gd name="T31" fmla="*/ 32 h 56"/>
                  <a:gd name="T32" fmla="*/ 40 w 42"/>
                  <a:gd name="T33" fmla="*/ 36 h 56"/>
                  <a:gd name="T34" fmla="*/ 38 w 42"/>
                  <a:gd name="T35" fmla="*/ 42 h 56"/>
                  <a:gd name="T36" fmla="*/ 34 w 42"/>
                  <a:gd name="T37" fmla="*/ 48 h 56"/>
                  <a:gd name="T38" fmla="*/ 28 w 42"/>
                  <a:gd name="T39" fmla="*/ 52 h 56"/>
                  <a:gd name="T40" fmla="*/ 24 w 42"/>
                  <a:gd name="T41" fmla="*/ 56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56">
                    <a:moveTo>
                      <a:pt x="24" y="56"/>
                    </a:moveTo>
                    <a:lnTo>
                      <a:pt x="18" y="50"/>
                    </a:lnTo>
                    <a:lnTo>
                      <a:pt x="12" y="46"/>
                    </a:lnTo>
                    <a:lnTo>
                      <a:pt x="6" y="38"/>
                    </a:lnTo>
                    <a:lnTo>
                      <a:pt x="2" y="30"/>
                    </a:lnTo>
                    <a:lnTo>
                      <a:pt x="0" y="20"/>
                    </a:lnTo>
                    <a:lnTo>
                      <a:pt x="4" y="14"/>
                    </a:lnTo>
                    <a:lnTo>
                      <a:pt x="10" y="8"/>
                    </a:lnTo>
                    <a:lnTo>
                      <a:pt x="16" y="2"/>
                    </a:lnTo>
                    <a:lnTo>
                      <a:pt x="22" y="0"/>
                    </a:lnTo>
                    <a:lnTo>
                      <a:pt x="28" y="2"/>
                    </a:lnTo>
                    <a:lnTo>
                      <a:pt x="32" y="4"/>
                    </a:lnTo>
                    <a:lnTo>
                      <a:pt x="34" y="8"/>
                    </a:lnTo>
                    <a:lnTo>
                      <a:pt x="36" y="14"/>
                    </a:lnTo>
                    <a:lnTo>
                      <a:pt x="38" y="22"/>
                    </a:lnTo>
                    <a:lnTo>
                      <a:pt x="42" y="32"/>
                    </a:lnTo>
                    <a:lnTo>
                      <a:pt x="40" y="36"/>
                    </a:lnTo>
                    <a:lnTo>
                      <a:pt x="38" y="42"/>
                    </a:lnTo>
                    <a:lnTo>
                      <a:pt x="34" y="48"/>
                    </a:lnTo>
                    <a:lnTo>
                      <a:pt x="28" y="52"/>
                    </a:lnTo>
                    <a:lnTo>
                      <a:pt x="2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1" name="Freeform 121"/>
              <p:cNvSpPr>
                <a:spLocks noChangeAspect="1"/>
              </p:cNvSpPr>
              <p:nvPr/>
            </p:nvSpPr>
            <p:spPr bwMode="gray">
              <a:xfrm>
                <a:off x="2505" y="1984"/>
                <a:ext cx="64" cy="72"/>
              </a:xfrm>
              <a:custGeom>
                <a:avLst/>
                <a:gdLst>
                  <a:gd name="T0" fmla="*/ 62 w 64"/>
                  <a:gd name="T1" fmla="*/ 72 h 72"/>
                  <a:gd name="T2" fmla="*/ 54 w 64"/>
                  <a:gd name="T3" fmla="*/ 70 h 72"/>
                  <a:gd name="T4" fmla="*/ 50 w 64"/>
                  <a:gd name="T5" fmla="*/ 66 h 72"/>
                  <a:gd name="T6" fmla="*/ 40 w 64"/>
                  <a:gd name="T7" fmla="*/ 56 h 72"/>
                  <a:gd name="T8" fmla="*/ 20 w 64"/>
                  <a:gd name="T9" fmla="*/ 44 h 72"/>
                  <a:gd name="T10" fmla="*/ 0 w 64"/>
                  <a:gd name="T11" fmla="*/ 28 h 72"/>
                  <a:gd name="T12" fmla="*/ 2 w 64"/>
                  <a:gd name="T13" fmla="*/ 26 h 72"/>
                  <a:gd name="T14" fmla="*/ 4 w 64"/>
                  <a:gd name="T15" fmla="*/ 24 h 72"/>
                  <a:gd name="T16" fmla="*/ 10 w 64"/>
                  <a:gd name="T17" fmla="*/ 20 h 72"/>
                  <a:gd name="T18" fmla="*/ 14 w 64"/>
                  <a:gd name="T19" fmla="*/ 14 h 72"/>
                  <a:gd name="T20" fmla="*/ 16 w 64"/>
                  <a:gd name="T21" fmla="*/ 8 h 72"/>
                  <a:gd name="T22" fmla="*/ 18 w 64"/>
                  <a:gd name="T23" fmla="*/ 4 h 72"/>
                  <a:gd name="T24" fmla="*/ 22 w 64"/>
                  <a:gd name="T25" fmla="*/ 2 h 72"/>
                  <a:gd name="T26" fmla="*/ 24 w 64"/>
                  <a:gd name="T27" fmla="*/ 0 h 72"/>
                  <a:gd name="T28" fmla="*/ 32 w 64"/>
                  <a:gd name="T29" fmla="*/ 4 h 72"/>
                  <a:gd name="T30" fmla="*/ 32 w 64"/>
                  <a:gd name="T31" fmla="*/ 16 h 72"/>
                  <a:gd name="T32" fmla="*/ 34 w 64"/>
                  <a:gd name="T33" fmla="*/ 22 h 72"/>
                  <a:gd name="T34" fmla="*/ 38 w 64"/>
                  <a:gd name="T35" fmla="*/ 22 h 72"/>
                  <a:gd name="T36" fmla="*/ 44 w 64"/>
                  <a:gd name="T37" fmla="*/ 22 h 72"/>
                  <a:gd name="T38" fmla="*/ 50 w 64"/>
                  <a:gd name="T39" fmla="*/ 22 h 72"/>
                  <a:gd name="T40" fmla="*/ 50 w 64"/>
                  <a:gd name="T41" fmla="*/ 24 h 72"/>
                  <a:gd name="T42" fmla="*/ 50 w 64"/>
                  <a:gd name="T43" fmla="*/ 28 h 72"/>
                  <a:gd name="T44" fmla="*/ 50 w 64"/>
                  <a:gd name="T45" fmla="*/ 34 h 72"/>
                  <a:gd name="T46" fmla="*/ 50 w 64"/>
                  <a:gd name="T47" fmla="*/ 38 h 72"/>
                  <a:gd name="T48" fmla="*/ 50 w 64"/>
                  <a:gd name="T49" fmla="*/ 42 h 72"/>
                  <a:gd name="T50" fmla="*/ 56 w 64"/>
                  <a:gd name="T51" fmla="*/ 46 h 72"/>
                  <a:gd name="T52" fmla="*/ 62 w 64"/>
                  <a:gd name="T53" fmla="*/ 48 h 72"/>
                  <a:gd name="T54" fmla="*/ 64 w 64"/>
                  <a:gd name="T55" fmla="*/ 52 h 72"/>
                  <a:gd name="T56" fmla="*/ 64 w 64"/>
                  <a:gd name="T57" fmla="*/ 54 h 72"/>
                  <a:gd name="T58" fmla="*/ 62 w 64"/>
                  <a:gd name="T59" fmla="*/ 70 h 72"/>
                  <a:gd name="T60" fmla="*/ 62 w 64"/>
                  <a:gd name="T61" fmla="*/ 72 h 7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4" h="72">
                    <a:moveTo>
                      <a:pt x="62" y="72"/>
                    </a:moveTo>
                    <a:lnTo>
                      <a:pt x="54" y="70"/>
                    </a:lnTo>
                    <a:lnTo>
                      <a:pt x="50" y="66"/>
                    </a:lnTo>
                    <a:lnTo>
                      <a:pt x="40" y="56"/>
                    </a:lnTo>
                    <a:lnTo>
                      <a:pt x="20" y="44"/>
                    </a:lnTo>
                    <a:lnTo>
                      <a:pt x="0" y="28"/>
                    </a:lnTo>
                    <a:lnTo>
                      <a:pt x="2" y="26"/>
                    </a:lnTo>
                    <a:lnTo>
                      <a:pt x="4" y="24"/>
                    </a:lnTo>
                    <a:lnTo>
                      <a:pt x="10" y="20"/>
                    </a:lnTo>
                    <a:lnTo>
                      <a:pt x="14" y="14"/>
                    </a:lnTo>
                    <a:lnTo>
                      <a:pt x="16" y="8"/>
                    </a:lnTo>
                    <a:lnTo>
                      <a:pt x="18" y="4"/>
                    </a:lnTo>
                    <a:lnTo>
                      <a:pt x="22" y="2"/>
                    </a:lnTo>
                    <a:lnTo>
                      <a:pt x="24" y="0"/>
                    </a:lnTo>
                    <a:lnTo>
                      <a:pt x="32" y="4"/>
                    </a:lnTo>
                    <a:lnTo>
                      <a:pt x="32" y="16"/>
                    </a:lnTo>
                    <a:lnTo>
                      <a:pt x="34" y="22"/>
                    </a:lnTo>
                    <a:lnTo>
                      <a:pt x="38" y="22"/>
                    </a:lnTo>
                    <a:lnTo>
                      <a:pt x="44" y="22"/>
                    </a:lnTo>
                    <a:lnTo>
                      <a:pt x="50" y="22"/>
                    </a:lnTo>
                    <a:lnTo>
                      <a:pt x="50" y="24"/>
                    </a:lnTo>
                    <a:lnTo>
                      <a:pt x="50" y="28"/>
                    </a:lnTo>
                    <a:lnTo>
                      <a:pt x="50" y="34"/>
                    </a:lnTo>
                    <a:lnTo>
                      <a:pt x="50" y="38"/>
                    </a:lnTo>
                    <a:lnTo>
                      <a:pt x="50" y="42"/>
                    </a:lnTo>
                    <a:lnTo>
                      <a:pt x="56" y="46"/>
                    </a:lnTo>
                    <a:lnTo>
                      <a:pt x="62" y="48"/>
                    </a:lnTo>
                    <a:lnTo>
                      <a:pt x="64" y="52"/>
                    </a:lnTo>
                    <a:lnTo>
                      <a:pt x="64" y="54"/>
                    </a:lnTo>
                    <a:lnTo>
                      <a:pt x="62" y="70"/>
                    </a:lnTo>
                    <a:lnTo>
                      <a:pt x="62" y="7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2" name="Freeform 122"/>
              <p:cNvSpPr>
                <a:spLocks noChangeAspect="1"/>
              </p:cNvSpPr>
              <p:nvPr/>
            </p:nvSpPr>
            <p:spPr bwMode="gray">
              <a:xfrm>
                <a:off x="2597" y="1866"/>
                <a:ext cx="122" cy="98"/>
              </a:xfrm>
              <a:custGeom>
                <a:avLst/>
                <a:gdLst>
                  <a:gd name="T0" fmla="*/ 122 w 122"/>
                  <a:gd name="T1" fmla="*/ 48 h 98"/>
                  <a:gd name="T2" fmla="*/ 120 w 122"/>
                  <a:gd name="T3" fmla="*/ 44 h 98"/>
                  <a:gd name="T4" fmla="*/ 114 w 122"/>
                  <a:gd name="T5" fmla="*/ 42 h 98"/>
                  <a:gd name="T6" fmla="*/ 108 w 122"/>
                  <a:gd name="T7" fmla="*/ 42 h 98"/>
                  <a:gd name="T8" fmla="*/ 104 w 122"/>
                  <a:gd name="T9" fmla="*/ 38 h 98"/>
                  <a:gd name="T10" fmla="*/ 104 w 122"/>
                  <a:gd name="T11" fmla="*/ 34 h 98"/>
                  <a:gd name="T12" fmla="*/ 104 w 122"/>
                  <a:gd name="T13" fmla="*/ 30 h 98"/>
                  <a:gd name="T14" fmla="*/ 104 w 122"/>
                  <a:gd name="T15" fmla="*/ 26 h 98"/>
                  <a:gd name="T16" fmla="*/ 102 w 122"/>
                  <a:gd name="T17" fmla="*/ 22 h 98"/>
                  <a:gd name="T18" fmla="*/ 98 w 122"/>
                  <a:gd name="T19" fmla="*/ 18 h 98"/>
                  <a:gd name="T20" fmla="*/ 94 w 122"/>
                  <a:gd name="T21" fmla="*/ 16 h 98"/>
                  <a:gd name="T22" fmla="*/ 90 w 122"/>
                  <a:gd name="T23" fmla="*/ 10 h 98"/>
                  <a:gd name="T24" fmla="*/ 90 w 122"/>
                  <a:gd name="T25" fmla="*/ 0 h 98"/>
                  <a:gd name="T26" fmla="*/ 68 w 122"/>
                  <a:gd name="T27" fmla="*/ 6 h 98"/>
                  <a:gd name="T28" fmla="*/ 46 w 122"/>
                  <a:gd name="T29" fmla="*/ 14 h 98"/>
                  <a:gd name="T30" fmla="*/ 42 w 122"/>
                  <a:gd name="T31" fmla="*/ 16 h 98"/>
                  <a:gd name="T32" fmla="*/ 40 w 122"/>
                  <a:gd name="T33" fmla="*/ 18 h 98"/>
                  <a:gd name="T34" fmla="*/ 38 w 122"/>
                  <a:gd name="T35" fmla="*/ 24 h 98"/>
                  <a:gd name="T36" fmla="*/ 34 w 122"/>
                  <a:gd name="T37" fmla="*/ 30 h 98"/>
                  <a:gd name="T38" fmla="*/ 32 w 122"/>
                  <a:gd name="T39" fmla="*/ 30 h 98"/>
                  <a:gd name="T40" fmla="*/ 28 w 122"/>
                  <a:gd name="T41" fmla="*/ 30 h 98"/>
                  <a:gd name="T42" fmla="*/ 20 w 122"/>
                  <a:gd name="T43" fmla="*/ 30 h 98"/>
                  <a:gd name="T44" fmla="*/ 20 w 122"/>
                  <a:gd name="T45" fmla="*/ 40 h 98"/>
                  <a:gd name="T46" fmla="*/ 20 w 122"/>
                  <a:gd name="T47" fmla="*/ 46 h 98"/>
                  <a:gd name="T48" fmla="*/ 18 w 122"/>
                  <a:gd name="T49" fmla="*/ 50 h 98"/>
                  <a:gd name="T50" fmla="*/ 12 w 122"/>
                  <a:gd name="T51" fmla="*/ 54 h 98"/>
                  <a:gd name="T52" fmla="*/ 6 w 122"/>
                  <a:gd name="T53" fmla="*/ 58 h 98"/>
                  <a:gd name="T54" fmla="*/ 4 w 122"/>
                  <a:gd name="T55" fmla="*/ 62 h 98"/>
                  <a:gd name="T56" fmla="*/ 4 w 122"/>
                  <a:gd name="T57" fmla="*/ 66 h 98"/>
                  <a:gd name="T58" fmla="*/ 2 w 122"/>
                  <a:gd name="T59" fmla="*/ 74 h 98"/>
                  <a:gd name="T60" fmla="*/ 0 w 122"/>
                  <a:gd name="T61" fmla="*/ 80 h 98"/>
                  <a:gd name="T62" fmla="*/ 4 w 122"/>
                  <a:gd name="T63" fmla="*/ 84 h 98"/>
                  <a:gd name="T64" fmla="*/ 8 w 122"/>
                  <a:gd name="T65" fmla="*/ 90 h 98"/>
                  <a:gd name="T66" fmla="*/ 12 w 122"/>
                  <a:gd name="T67" fmla="*/ 94 h 98"/>
                  <a:gd name="T68" fmla="*/ 18 w 122"/>
                  <a:gd name="T69" fmla="*/ 96 h 98"/>
                  <a:gd name="T70" fmla="*/ 22 w 122"/>
                  <a:gd name="T71" fmla="*/ 96 h 98"/>
                  <a:gd name="T72" fmla="*/ 24 w 122"/>
                  <a:gd name="T73" fmla="*/ 94 h 98"/>
                  <a:gd name="T74" fmla="*/ 28 w 122"/>
                  <a:gd name="T75" fmla="*/ 92 h 98"/>
                  <a:gd name="T76" fmla="*/ 32 w 122"/>
                  <a:gd name="T77" fmla="*/ 92 h 98"/>
                  <a:gd name="T78" fmla="*/ 36 w 122"/>
                  <a:gd name="T79" fmla="*/ 92 h 98"/>
                  <a:gd name="T80" fmla="*/ 38 w 122"/>
                  <a:gd name="T81" fmla="*/ 94 h 98"/>
                  <a:gd name="T82" fmla="*/ 40 w 122"/>
                  <a:gd name="T83" fmla="*/ 98 h 98"/>
                  <a:gd name="T84" fmla="*/ 42 w 122"/>
                  <a:gd name="T85" fmla="*/ 98 h 98"/>
                  <a:gd name="T86" fmla="*/ 42 w 122"/>
                  <a:gd name="T87" fmla="*/ 86 h 98"/>
                  <a:gd name="T88" fmla="*/ 42 w 122"/>
                  <a:gd name="T89" fmla="*/ 72 h 98"/>
                  <a:gd name="T90" fmla="*/ 50 w 122"/>
                  <a:gd name="T91" fmla="*/ 72 h 98"/>
                  <a:gd name="T92" fmla="*/ 58 w 122"/>
                  <a:gd name="T93" fmla="*/ 72 h 98"/>
                  <a:gd name="T94" fmla="*/ 76 w 122"/>
                  <a:gd name="T95" fmla="*/ 72 h 98"/>
                  <a:gd name="T96" fmla="*/ 106 w 122"/>
                  <a:gd name="T97" fmla="*/ 72 h 98"/>
                  <a:gd name="T98" fmla="*/ 106 w 122"/>
                  <a:gd name="T99" fmla="*/ 68 h 98"/>
                  <a:gd name="T100" fmla="*/ 108 w 122"/>
                  <a:gd name="T101" fmla="*/ 66 h 98"/>
                  <a:gd name="T102" fmla="*/ 114 w 122"/>
                  <a:gd name="T103" fmla="*/ 64 h 98"/>
                  <a:gd name="T104" fmla="*/ 122 w 122"/>
                  <a:gd name="T105" fmla="*/ 60 h 98"/>
                  <a:gd name="T106" fmla="*/ 122 w 122"/>
                  <a:gd name="T107" fmla="*/ 58 h 98"/>
                  <a:gd name="T108" fmla="*/ 122 w 122"/>
                  <a:gd name="T109" fmla="*/ 56 h 98"/>
                  <a:gd name="T110" fmla="*/ 122 w 122"/>
                  <a:gd name="T111" fmla="*/ 50 h 98"/>
                  <a:gd name="T112" fmla="*/ 122 w 122"/>
                  <a:gd name="T113" fmla="*/ 48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2" h="98">
                    <a:moveTo>
                      <a:pt x="122" y="48"/>
                    </a:moveTo>
                    <a:lnTo>
                      <a:pt x="120" y="44"/>
                    </a:lnTo>
                    <a:lnTo>
                      <a:pt x="114" y="42"/>
                    </a:lnTo>
                    <a:lnTo>
                      <a:pt x="108" y="42"/>
                    </a:lnTo>
                    <a:lnTo>
                      <a:pt x="104" y="38"/>
                    </a:lnTo>
                    <a:lnTo>
                      <a:pt x="104" y="34"/>
                    </a:lnTo>
                    <a:lnTo>
                      <a:pt x="104" y="30"/>
                    </a:lnTo>
                    <a:lnTo>
                      <a:pt x="104" y="26"/>
                    </a:lnTo>
                    <a:lnTo>
                      <a:pt x="102" y="22"/>
                    </a:lnTo>
                    <a:lnTo>
                      <a:pt x="98" y="18"/>
                    </a:lnTo>
                    <a:lnTo>
                      <a:pt x="94" y="16"/>
                    </a:lnTo>
                    <a:lnTo>
                      <a:pt x="90" y="10"/>
                    </a:lnTo>
                    <a:lnTo>
                      <a:pt x="90" y="0"/>
                    </a:lnTo>
                    <a:lnTo>
                      <a:pt x="68" y="6"/>
                    </a:lnTo>
                    <a:lnTo>
                      <a:pt x="46" y="14"/>
                    </a:lnTo>
                    <a:lnTo>
                      <a:pt x="42" y="16"/>
                    </a:lnTo>
                    <a:lnTo>
                      <a:pt x="40" y="18"/>
                    </a:lnTo>
                    <a:lnTo>
                      <a:pt x="38" y="24"/>
                    </a:lnTo>
                    <a:lnTo>
                      <a:pt x="34" y="30"/>
                    </a:lnTo>
                    <a:lnTo>
                      <a:pt x="32" y="30"/>
                    </a:lnTo>
                    <a:lnTo>
                      <a:pt x="28" y="30"/>
                    </a:lnTo>
                    <a:lnTo>
                      <a:pt x="20" y="30"/>
                    </a:lnTo>
                    <a:lnTo>
                      <a:pt x="20" y="40"/>
                    </a:lnTo>
                    <a:lnTo>
                      <a:pt x="20" y="46"/>
                    </a:lnTo>
                    <a:lnTo>
                      <a:pt x="18" y="50"/>
                    </a:lnTo>
                    <a:lnTo>
                      <a:pt x="12" y="54"/>
                    </a:lnTo>
                    <a:lnTo>
                      <a:pt x="6" y="58"/>
                    </a:lnTo>
                    <a:lnTo>
                      <a:pt x="4" y="62"/>
                    </a:lnTo>
                    <a:lnTo>
                      <a:pt x="4" y="66"/>
                    </a:lnTo>
                    <a:lnTo>
                      <a:pt x="2" y="74"/>
                    </a:lnTo>
                    <a:lnTo>
                      <a:pt x="0" y="80"/>
                    </a:lnTo>
                    <a:lnTo>
                      <a:pt x="4" y="84"/>
                    </a:lnTo>
                    <a:lnTo>
                      <a:pt x="8" y="90"/>
                    </a:lnTo>
                    <a:lnTo>
                      <a:pt x="12" y="94"/>
                    </a:lnTo>
                    <a:lnTo>
                      <a:pt x="18" y="96"/>
                    </a:lnTo>
                    <a:lnTo>
                      <a:pt x="22" y="96"/>
                    </a:lnTo>
                    <a:lnTo>
                      <a:pt x="24" y="94"/>
                    </a:lnTo>
                    <a:lnTo>
                      <a:pt x="28" y="92"/>
                    </a:lnTo>
                    <a:lnTo>
                      <a:pt x="32" y="92"/>
                    </a:lnTo>
                    <a:lnTo>
                      <a:pt x="36" y="92"/>
                    </a:lnTo>
                    <a:lnTo>
                      <a:pt x="38" y="94"/>
                    </a:lnTo>
                    <a:lnTo>
                      <a:pt x="40" y="98"/>
                    </a:lnTo>
                    <a:lnTo>
                      <a:pt x="42" y="98"/>
                    </a:lnTo>
                    <a:lnTo>
                      <a:pt x="42" y="86"/>
                    </a:lnTo>
                    <a:lnTo>
                      <a:pt x="42" y="72"/>
                    </a:lnTo>
                    <a:lnTo>
                      <a:pt x="50" y="72"/>
                    </a:lnTo>
                    <a:lnTo>
                      <a:pt x="58" y="72"/>
                    </a:lnTo>
                    <a:lnTo>
                      <a:pt x="76" y="72"/>
                    </a:lnTo>
                    <a:lnTo>
                      <a:pt x="106" y="72"/>
                    </a:lnTo>
                    <a:lnTo>
                      <a:pt x="106" y="68"/>
                    </a:lnTo>
                    <a:lnTo>
                      <a:pt x="108" y="66"/>
                    </a:lnTo>
                    <a:lnTo>
                      <a:pt x="114" y="64"/>
                    </a:lnTo>
                    <a:lnTo>
                      <a:pt x="122" y="60"/>
                    </a:lnTo>
                    <a:lnTo>
                      <a:pt x="122" y="58"/>
                    </a:lnTo>
                    <a:lnTo>
                      <a:pt x="122" y="56"/>
                    </a:lnTo>
                    <a:lnTo>
                      <a:pt x="122" y="50"/>
                    </a:lnTo>
                    <a:lnTo>
                      <a:pt x="122" y="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3" name="Freeform 123"/>
              <p:cNvSpPr>
                <a:spLocks noChangeAspect="1"/>
              </p:cNvSpPr>
              <p:nvPr/>
            </p:nvSpPr>
            <p:spPr bwMode="gray">
              <a:xfrm>
                <a:off x="2555" y="1946"/>
                <a:ext cx="90" cy="110"/>
              </a:xfrm>
              <a:custGeom>
                <a:avLst/>
                <a:gdLst>
                  <a:gd name="T0" fmla="*/ 4 w 90"/>
                  <a:gd name="T1" fmla="*/ 48 h 110"/>
                  <a:gd name="T2" fmla="*/ 2 w 90"/>
                  <a:gd name="T3" fmla="*/ 44 h 110"/>
                  <a:gd name="T4" fmla="*/ 0 w 90"/>
                  <a:gd name="T5" fmla="*/ 40 h 110"/>
                  <a:gd name="T6" fmla="*/ 8 w 90"/>
                  <a:gd name="T7" fmla="*/ 36 h 110"/>
                  <a:gd name="T8" fmla="*/ 4 w 90"/>
                  <a:gd name="T9" fmla="*/ 28 h 110"/>
                  <a:gd name="T10" fmla="*/ 4 w 90"/>
                  <a:gd name="T11" fmla="*/ 10 h 110"/>
                  <a:gd name="T12" fmla="*/ 8 w 90"/>
                  <a:gd name="T13" fmla="*/ 8 h 110"/>
                  <a:gd name="T14" fmla="*/ 20 w 90"/>
                  <a:gd name="T15" fmla="*/ 4 h 110"/>
                  <a:gd name="T16" fmla="*/ 32 w 90"/>
                  <a:gd name="T17" fmla="*/ 8 h 110"/>
                  <a:gd name="T18" fmla="*/ 42 w 90"/>
                  <a:gd name="T19" fmla="*/ 0 h 110"/>
                  <a:gd name="T20" fmla="*/ 50 w 90"/>
                  <a:gd name="T21" fmla="*/ 10 h 110"/>
                  <a:gd name="T22" fmla="*/ 60 w 90"/>
                  <a:gd name="T23" fmla="*/ 16 h 110"/>
                  <a:gd name="T24" fmla="*/ 66 w 90"/>
                  <a:gd name="T25" fmla="*/ 14 h 110"/>
                  <a:gd name="T26" fmla="*/ 74 w 90"/>
                  <a:gd name="T27" fmla="*/ 12 h 110"/>
                  <a:gd name="T28" fmla="*/ 80 w 90"/>
                  <a:gd name="T29" fmla="*/ 14 h 110"/>
                  <a:gd name="T30" fmla="*/ 84 w 90"/>
                  <a:gd name="T31" fmla="*/ 18 h 110"/>
                  <a:gd name="T32" fmla="*/ 90 w 90"/>
                  <a:gd name="T33" fmla="*/ 32 h 110"/>
                  <a:gd name="T34" fmla="*/ 88 w 90"/>
                  <a:gd name="T35" fmla="*/ 46 h 110"/>
                  <a:gd name="T36" fmla="*/ 82 w 90"/>
                  <a:gd name="T37" fmla="*/ 60 h 110"/>
                  <a:gd name="T38" fmla="*/ 82 w 90"/>
                  <a:gd name="T39" fmla="*/ 86 h 110"/>
                  <a:gd name="T40" fmla="*/ 88 w 90"/>
                  <a:gd name="T41" fmla="*/ 98 h 110"/>
                  <a:gd name="T42" fmla="*/ 78 w 90"/>
                  <a:gd name="T43" fmla="*/ 98 h 110"/>
                  <a:gd name="T44" fmla="*/ 62 w 90"/>
                  <a:gd name="T45" fmla="*/ 96 h 110"/>
                  <a:gd name="T46" fmla="*/ 48 w 90"/>
                  <a:gd name="T47" fmla="*/ 98 h 110"/>
                  <a:gd name="T48" fmla="*/ 26 w 90"/>
                  <a:gd name="T49" fmla="*/ 108 h 110"/>
                  <a:gd name="T50" fmla="*/ 12 w 90"/>
                  <a:gd name="T51" fmla="*/ 110 h 110"/>
                  <a:gd name="T52" fmla="*/ 14 w 90"/>
                  <a:gd name="T53" fmla="*/ 90 h 110"/>
                  <a:gd name="T54" fmla="*/ 6 w 90"/>
                  <a:gd name="T55" fmla="*/ 84 h 110"/>
                  <a:gd name="T56" fmla="*/ 0 w 90"/>
                  <a:gd name="T57" fmla="*/ 76 h 110"/>
                  <a:gd name="T58" fmla="*/ 0 w 90"/>
                  <a:gd name="T59" fmla="*/ 66 h 110"/>
                  <a:gd name="T60" fmla="*/ 0 w 90"/>
                  <a:gd name="T61" fmla="*/ 60 h 110"/>
                  <a:gd name="T62" fmla="*/ 2 w 90"/>
                  <a:gd name="T63" fmla="*/ 56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0" h="110">
                    <a:moveTo>
                      <a:pt x="2" y="56"/>
                    </a:moveTo>
                    <a:lnTo>
                      <a:pt x="4" y="48"/>
                    </a:lnTo>
                    <a:lnTo>
                      <a:pt x="4" y="46"/>
                    </a:lnTo>
                    <a:lnTo>
                      <a:pt x="2" y="44"/>
                    </a:lnTo>
                    <a:lnTo>
                      <a:pt x="0" y="42"/>
                    </a:lnTo>
                    <a:lnTo>
                      <a:pt x="0" y="40"/>
                    </a:lnTo>
                    <a:lnTo>
                      <a:pt x="4" y="38"/>
                    </a:lnTo>
                    <a:lnTo>
                      <a:pt x="8" y="36"/>
                    </a:lnTo>
                    <a:lnTo>
                      <a:pt x="6" y="32"/>
                    </a:lnTo>
                    <a:lnTo>
                      <a:pt x="4" y="28"/>
                    </a:lnTo>
                    <a:lnTo>
                      <a:pt x="2" y="16"/>
                    </a:lnTo>
                    <a:lnTo>
                      <a:pt x="4" y="10"/>
                    </a:lnTo>
                    <a:lnTo>
                      <a:pt x="4" y="8"/>
                    </a:lnTo>
                    <a:lnTo>
                      <a:pt x="8" y="8"/>
                    </a:lnTo>
                    <a:lnTo>
                      <a:pt x="14" y="6"/>
                    </a:lnTo>
                    <a:lnTo>
                      <a:pt x="20" y="4"/>
                    </a:lnTo>
                    <a:lnTo>
                      <a:pt x="28" y="2"/>
                    </a:lnTo>
                    <a:lnTo>
                      <a:pt x="32" y="8"/>
                    </a:lnTo>
                    <a:lnTo>
                      <a:pt x="38" y="4"/>
                    </a:lnTo>
                    <a:lnTo>
                      <a:pt x="42" y="0"/>
                    </a:lnTo>
                    <a:lnTo>
                      <a:pt x="46" y="4"/>
                    </a:lnTo>
                    <a:lnTo>
                      <a:pt x="50" y="10"/>
                    </a:lnTo>
                    <a:lnTo>
                      <a:pt x="54" y="14"/>
                    </a:lnTo>
                    <a:lnTo>
                      <a:pt x="60" y="16"/>
                    </a:lnTo>
                    <a:lnTo>
                      <a:pt x="64" y="16"/>
                    </a:lnTo>
                    <a:lnTo>
                      <a:pt x="66" y="14"/>
                    </a:lnTo>
                    <a:lnTo>
                      <a:pt x="70" y="12"/>
                    </a:lnTo>
                    <a:lnTo>
                      <a:pt x="74" y="12"/>
                    </a:lnTo>
                    <a:lnTo>
                      <a:pt x="78" y="12"/>
                    </a:lnTo>
                    <a:lnTo>
                      <a:pt x="80" y="14"/>
                    </a:lnTo>
                    <a:lnTo>
                      <a:pt x="82" y="18"/>
                    </a:lnTo>
                    <a:lnTo>
                      <a:pt x="84" y="18"/>
                    </a:lnTo>
                    <a:lnTo>
                      <a:pt x="88" y="28"/>
                    </a:lnTo>
                    <a:lnTo>
                      <a:pt x="90" y="32"/>
                    </a:lnTo>
                    <a:lnTo>
                      <a:pt x="90" y="36"/>
                    </a:lnTo>
                    <a:lnTo>
                      <a:pt x="88" y="46"/>
                    </a:lnTo>
                    <a:lnTo>
                      <a:pt x="84" y="54"/>
                    </a:lnTo>
                    <a:lnTo>
                      <a:pt x="82" y="60"/>
                    </a:lnTo>
                    <a:lnTo>
                      <a:pt x="80" y="70"/>
                    </a:lnTo>
                    <a:lnTo>
                      <a:pt x="82" y="86"/>
                    </a:lnTo>
                    <a:lnTo>
                      <a:pt x="84" y="92"/>
                    </a:lnTo>
                    <a:lnTo>
                      <a:pt x="88" y="98"/>
                    </a:lnTo>
                    <a:lnTo>
                      <a:pt x="88" y="104"/>
                    </a:lnTo>
                    <a:lnTo>
                      <a:pt x="78" y="98"/>
                    </a:lnTo>
                    <a:lnTo>
                      <a:pt x="70" y="96"/>
                    </a:lnTo>
                    <a:lnTo>
                      <a:pt x="62" y="96"/>
                    </a:lnTo>
                    <a:lnTo>
                      <a:pt x="54" y="96"/>
                    </a:lnTo>
                    <a:lnTo>
                      <a:pt x="48" y="98"/>
                    </a:lnTo>
                    <a:lnTo>
                      <a:pt x="36" y="102"/>
                    </a:lnTo>
                    <a:lnTo>
                      <a:pt x="26" y="108"/>
                    </a:lnTo>
                    <a:lnTo>
                      <a:pt x="20" y="110"/>
                    </a:lnTo>
                    <a:lnTo>
                      <a:pt x="12" y="110"/>
                    </a:lnTo>
                    <a:lnTo>
                      <a:pt x="14" y="92"/>
                    </a:lnTo>
                    <a:lnTo>
                      <a:pt x="14" y="90"/>
                    </a:lnTo>
                    <a:lnTo>
                      <a:pt x="12" y="86"/>
                    </a:lnTo>
                    <a:lnTo>
                      <a:pt x="6" y="84"/>
                    </a:lnTo>
                    <a:lnTo>
                      <a:pt x="0" y="80"/>
                    </a:lnTo>
                    <a:lnTo>
                      <a:pt x="0" y="76"/>
                    </a:lnTo>
                    <a:lnTo>
                      <a:pt x="0" y="72"/>
                    </a:lnTo>
                    <a:lnTo>
                      <a:pt x="0" y="66"/>
                    </a:lnTo>
                    <a:lnTo>
                      <a:pt x="0" y="62"/>
                    </a:lnTo>
                    <a:lnTo>
                      <a:pt x="0" y="60"/>
                    </a:lnTo>
                    <a:lnTo>
                      <a:pt x="0" y="58"/>
                    </a:lnTo>
                    <a:lnTo>
                      <a:pt x="2"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4" name="Freeform 124"/>
              <p:cNvSpPr>
                <a:spLocks noChangeAspect="1"/>
              </p:cNvSpPr>
              <p:nvPr/>
            </p:nvSpPr>
            <p:spPr bwMode="gray">
              <a:xfrm>
                <a:off x="2635" y="1938"/>
                <a:ext cx="70" cy="112"/>
              </a:xfrm>
              <a:custGeom>
                <a:avLst/>
                <a:gdLst>
                  <a:gd name="T0" fmla="*/ 68 w 70"/>
                  <a:gd name="T1" fmla="*/ 92 h 112"/>
                  <a:gd name="T2" fmla="*/ 60 w 70"/>
                  <a:gd name="T3" fmla="*/ 94 h 112"/>
                  <a:gd name="T4" fmla="*/ 50 w 70"/>
                  <a:gd name="T5" fmla="*/ 98 h 112"/>
                  <a:gd name="T6" fmla="*/ 34 w 70"/>
                  <a:gd name="T7" fmla="*/ 108 h 112"/>
                  <a:gd name="T8" fmla="*/ 28 w 70"/>
                  <a:gd name="T9" fmla="*/ 110 h 112"/>
                  <a:gd name="T10" fmla="*/ 16 w 70"/>
                  <a:gd name="T11" fmla="*/ 112 h 112"/>
                  <a:gd name="T12" fmla="*/ 8 w 70"/>
                  <a:gd name="T13" fmla="*/ 112 h 112"/>
                  <a:gd name="T14" fmla="*/ 2 w 70"/>
                  <a:gd name="T15" fmla="*/ 94 h 112"/>
                  <a:gd name="T16" fmla="*/ 0 w 70"/>
                  <a:gd name="T17" fmla="*/ 78 h 112"/>
                  <a:gd name="T18" fmla="*/ 2 w 70"/>
                  <a:gd name="T19" fmla="*/ 68 h 112"/>
                  <a:gd name="T20" fmla="*/ 4 w 70"/>
                  <a:gd name="T21" fmla="*/ 62 h 112"/>
                  <a:gd name="T22" fmla="*/ 8 w 70"/>
                  <a:gd name="T23" fmla="*/ 54 h 112"/>
                  <a:gd name="T24" fmla="*/ 10 w 70"/>
                  <a:gd name="T25" fmla="*/ 44 h 112"/>
                  <a:gd name="T26" fmla="*/ 10 w 70"/>
                  <a:gd name="T27" fmla="*/ 40 h 112"/>
                  <a:gd name="T28" fmla="*/ 8 w 70"/>
                  <a:gd name="T29" fmla="*/ 36 h 112"/>
                  <a:gd name="T30" fmla="*/ 4 w 70"/>
                  <a:gd name="T31" fmla="*/ 26 h 112"/>
                  <a:gd name="T32" fmla="*/ 4 w 70"/>
                  <a:gd name="T33" fmla="*/ 14 h 112"/>
                  <a:gd name="T34" fmla="*/ 4 w 70"/>
                  <a:gd name="T35" fmla="*/ 0 h 112"/>
                  <a:gd name="T36" fmla="*/ 12 w 70"/>
                  <a:gd name="T37" fmla="*/ 0 h 112"/>
                  <a:gd name="T38" fmla="*/ 20 w 70"/>
                  <a:gd name="T39" fmla="*/ 0 h 112"/>
                  <a:gd name="T40" fmla="*/ 38 w 70"/>
                  <a:gd name="T41" fmla="*/ 0 h 112"/>
                  <a:gd name="T42" fmla="*/ 50 w 70"/>
                  <a:gd name="T43" fmla="*/ 0 h 112"/>
                  <a:gd name="T44" fmla="*/ 52 w 70"/>
                  <a:gd name="T45" fmla="*/ 6 h 112"/>
                  <a:gd name="T46" fmla="*/ 54 w 70"/>
                  <a:gd name="T47" fmla="*/ 12 h 112"/>
                  <a:gd name="T48" fmla="*/ 56 w 70"/>
                  <a:gd name="T49" fmla="*/ 14 h 112"/>
                  <a:gd name="T50" fmla="*/ 56 w 70"/>
                  <a:gd name="T51" fmla="*/ 20 h 112"/>
                  <a:gd name="T52" fmla="*/ 56 w 70"/>
                  <a:gd name="T53" fmla="*/ 26 h 112"/>
                  <a:gd name="T54" fmla="*/ 56 w 70"/>
                  <a:gd name="T55" fmla="*/ 28 h 112"/>
                  <a:gd name="T56" fmla="*/ 56 w 70"/>
                  <a:gd name="T57" fmla="*/ 30 h 112"/>
                  <a:gd name="T58" fmla="*/ 58 w 70"/>
                  <a:gd name="T59" fmla="*/ 36 h 112"/>
                  <a:gd name="T60" fmla="*/ 58 w 70"/>
                  <a:gd name="T61" fmla="*/ 40 h 112"/>
                  <a:gd name="T62" fmla="*/ 58 w 70"/>
                  <a:gd name="T63" fmla="*/ 44 h 112"/>
                  <a:gd name="T64" fmla="*/ 60 w 70"/>
                  <a:gd name="T65" fmla="*/ 50 h 112"/>
                  <a:gd name="T66" fmla="*/ 60 w 70"/>
                  <a:gd name="T67" fmla="*/ 74 h 112"/>
                  <a:gd name="T68" fmla="*/ 56 w 70"/>
                  <a:gd name="T69" fmla="*/ 76 h 112"/>
                  <a:gd name="T70" fmla="*/ 62 w 70"/>
                  <a:gd name="T71" fmla="*/ 84 h 112"/>
                  <a:gd name="T72" fmla="*/ 70 w 70"/>
                  <a:gd name="T73" fmla="*/ 92 h 112"/>
                  <a:gd name="T74" fmla="*/ 68 w 70"/>
                  <a:gd name="T75" fmla="*/ 92 h 1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0" h="112">
                    <a:moveTo>
                      <a:pt x="68" y="92"/>
                    </a:moveTo>
                    <a:lnTo>
                      <a:pt x="60" y="94"/>
                    </a:lnTo>
                    <a:lnTo>
                      <a:pt x="50" y="98"/>
                    </a:lnTo>
                    <a:lnTo>
                      <a:pt x="34" y="108"/>
                    </a:lnTo>
                    <a:lnTo>
                      <a:pt x="28" y="110"/>
                    </a:lnTo>
                    <a:lnTo>
                      <a:pt x="16" y="112"/>
                    </a:lnTo>
                    <a:lnTo>
                      <a:pt x="8" y="112"/>
                    </a:lnTo>
                    <a:lnTo>
                      <a:pt x="2" y="94"/>
                    </a:lnTo>
                    <a:lnTo>
                      <a:pt x="0" y="78"/>
                    </a:lnTo>
                    <a:lnTo>
                      <a:pt x="2" y="68"/>
                    </a:lnTo>
                    <a:lnTo>
                      <a:pt x="4" y="62"/>
                    </a:lnTo>
                    <a:lnTo>
                      <a:pt x="8" y="54"/>
                    </a:lnTo>
                    <a:lnTo>
                      <a:pt x="10" y="44"/>
                    </a:lnTo>
                    <a:lnTo>
                      <a:pt x="10" y="40"/>
                    </a:lnTo>
                    <a:lnTo>
                      <a:pt x="8" y="36"/>
                    </a:lnTo>
                    <a:lnTo>
                      <a:pt x="4" y="26"/>
                    </a:lnTo>
                    <a:lnTo>
                      <a:pt x="4" y="14"/>
                    </a:lnTo>
                    <a:lnTo>
                      <a:pt x="4" y="0"/>
                    </a:lnTo>
                    <a:lnTo>
                      <a:pt x="12" y="0"/>
                    </a:lnTo>
                    <a:lnTo>
                      <a:pt x="20" y="0"/>
                    </a:lnTo>
                    <a:lnTo>
                      <a:pt x="38" y="0"/>
                    </a:lnTo>
                    <a:lnTo>
                      <a:pt x="50" y="0"/>
                    </a:lnTo>
                    <a:lnTo>
                      <a:pt x="52" y="6"/>
                    </a:lnTo>
                    <a:lnTo>
                      <a:pt x="54" y="12"/>
                    </a:lnTo>
                    <a:lnTo>
                      <a:pt x="56" y="14"/>
                    </a:lnTo>
                    <a:lnTo>
                      <a:pt x="56" y="20"/>
                    </a:lnTo>
                    <a:lnTo>
                      <a:pt x="56" y="26"/>
                    </a:lnTo>
                    <a:lnTo>
                      <a:pt x="56" y="28"/>
                    </a:lnTo>
                    <a:lnTo>
                      <a:pt x="56" y="30"/>
                    </a:lnTo>
                    <a:lnTo>
                      <a:pt x="58" y="36"/>
                    </a:lnTo>
                    <a:lnTo>
                      <a:pt x="58" y="40"/>
                    </a:lnTo>
                    <a:lnTo>
                      <a:pt x="58" y="44"/>
                    </a:lnTo>
                    <a:lnTo>
                      <a:pt x="60" y="50"/>
                    </a:lnTo>
                    <a:lnTo>
                      <a:pt x="60" y="74"/>
                    </a:lnTo>
                    <a:lnTo>
                      <a:pt x="56" y="76"/>
                    </a:lnTo>
                    <a:lnTo>
                      <a:pt x="62" y="84"/>
                    </a:lnTo>
                    <a:lnTo>
                      <a:pt x="70" y="92"/>
                    </a:lnTo>
                    <a:lnTo>
                      <a:pt x="68" y="9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5" name="Freeform 125"/>
              <p:cNvSpPr>
                <a:spLocks noChangeAspect="1"/>
              </p:cNvSpPr>
              <p:nvPr/>
            </p:nvSpPr>
            <p:spPr bwMode="gray">
              <a:xfrm>
                <a:off x="2685" y="1938"/>
                <a:ext cx="30" cy="92"/>
              </a:xfrm>
              <a:custGeom>
                <a:avLst/>
                <a:gdLst>
                  <a:gd name="T0" fmla="*/ 20 w 30"/>
                  <a:gd name="T1" fmla="*/ 92 h 92"/>
                  <a:gd name="T2" fmla="*/ 12 w 30"/>
                  <a:gd name="T3" fmla="*/ 84 h 92"/>
                  <a:gd name="T4" fmla="*/ 6 w 30"/>
                  <a:gd name="T5" fmla="*/ 76 h 92"/>
                  <a:gd name="T6" fmla="*/ 10 w 30"/>
                  <a:gd name="T7" fmla="*/ 74 h 92"/>
                  <a:gd name="T8" fmla="*/ 10 w 30"/>
                  <a:gd name="T9" fmla="*/ 50 h 92"/>
                  <a:gd name="T10" fmla="*/ 8 w 30"/>
                  <a:gd name="T11" fmla="*/ 44 h 92"/>
                  <a:gd name="T12" fmla="*/ 8 w 30"/>
                  <a:gd name="T13" fmla="*/ 40 h 92"/>
                  <a:gd name="T14" fmla="*/ 8 w 30"/>
                  <a:gd name="T15" fmla="*/ 36 h 92"/>
                  <a:gd name="T16" fmla="*/ 6 w 30"/>
                  <a:gd name="T17" fmla="*/ 30 h 92"/>
                  <a:gd name="T18" fmla="*/ 6 w 30"/>
                  <a:gd name="T19" fmla="*/ 28 h 92"/>
                  <a:gd name="T20" fmla="*/ 6 w 30"/>
                  <a:gd name="T21" fmla="*/ 26 h 92"/>
                  <a:gd name="T22" fmla="*/ 6 w 30"/>
                  <a:gd name="T23" fmla="*/ 20 h 92"/>
                  <a:gd name="T24" fmla="*/ 6 w 30"/>
                  <a:gd name="T25" fmla="*/ 14 h 92"/>
                  <a:gd name="T26" fmla="*/ 4 w 30"/>
                  <a:gd name="T27" fmla="*/ 12 h 92"/>
                  <a:gd name="T28" fmla="*/ 2 w 30"/>
                  <a:gd name="T29" fmla="*/ 6 h 92"/>
                  <a:gd name="T30" fmla="*/ 0 w 30"/>
                  <a:gd name="T31" fmla="*/ 0 h 92"/>
                  <a:gd name="T32" fmla="*/ 18 w 30"/>
                  <a:gd name="T33" fmla="*/ 0 h 92"/>
                  <a:gd name="T34" fmla="*/ 14 w 30"/>
                  <a:gd name="T35" fmla="*/ 4 h 92"/>
                  <a:gd name="T36" fmla="*/ 14 w 30"/>
                  <a:gd name="T37" fmla="*/ 10 h 92"/>
                  <a:gd name="T38" fmla="*/ 14 w 30"/>
                  <a:gd name="T39" fmla="*/ 12 h 92"/>
                  <a:gd name="T40" fmla="*/ 16 w 30"/>
                  <a:gd name="T41" fmla="*/ 16 h 92"/>
                  <a:gd name="T42" fmla="*/ 24 w 30"/>
                  <a:gd name="T43" fmla="*/ 22 h 92"/>
                  <a:gd name="T44" fmla="*/ 24 w 30"/>
                  <a:gd name="T45" fmla="*/ 26 h 92"/>
                  <a:gd name="T46" fmla="*/ 24 w 30"/>
                  <a:gd name="T47" fmla="*/ 40 h 92"/>
                  <a:gd name="T48" fmla="*/ 26 w 30"/>
                  <a:gd name="T49" fmla="*/ 52 h 92"/>
                  <a:gd name="T50" fmla="*/ 26 w 30"/>
                  <a:gd name="T51" fmla="*/ 64 h 92"/>
                  <a:gd name="T52" fmla="*/ 28 w 30"/>
                  <a:gd name="T53" fmla="*/ 84 h 92"/>
                  <a:gd name="T54" fmla="*/ 28 w 30"/>
                  <a:gd name="T55" fmla="*/ 86 h 92"/>
                  <a:gd name="T56" fmla="*/ 30 w 30"/>
                  <a:gd name="T57" fmla="*/ 88 h 92"/>
                  <a:gd name="T58" fmla="*/ 20 w 30"/>
                  <a:gd name="T59" fmla="*/ 92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92">
                    <a:moveTo>
                      <a:pt x="20" y="92"/>
                    </a:moveTo>
                    <a:lnTo>
                      <a:pt x="12" y="84"/>
                    </a:lnTo>
                    <a:lnTo>
                      <a:pt x="6" y="76"/>
                    </a:lnTo>
                    <a:lnTo>
                      <a:pt x="10" y="74"/>
                    </a:lnTo>
                    <a:lnTo>
                      <a:pt x="10" y="50"/>
                    </a:lnTo>
                    <a:lnTo>
                      <a:pt x="8" y="44"/>
                    </a:lnTo>
                    <a:lnTo>
                      <a:pt x="8" y="40"/>
                    </a:lnTo>
                    <a:lnTo>
                      <a:pt x="8" y="36"/>
                    </a:lnTo>
                    <a:lnTo>
                      <a:pt x="6" y="30"/>
                    </a:lnTo>
                    <a:lnTo>
                      <a:pt x="6" y="28"/>
                    </a:lnTo>
                    <a:lnTo>
                      <a:pt x="6" y="26"/>
                    </a:lnTo>
                    <a:lnTo>
                      <a:pt x="6" y="20"/>
                    </a:lnTo>
                    <a:lnTo>
                      <a:pt x="6" y="14"/>
                    </a:lnTo>
                    <a:lnTo>
                      <a:pt x="4" y="12"/>
                    </a:lnTo>
                    <a:lnTo>
                      <a:pt x="2" y="6"/>
                    </a:lnTo>
                    <a:lnTo>
                      <a:pt x="0" y="0"/>
                    </a:lnTo>
                    <a:lnTo>
                      <a:pt x="18" y="0"/>
                    </a:lnTo>
                    <a:lnTo>
                      <a:pt x="14" y="4"/>
                    </a:lnTo>
                    <a:lnTo>
                      <a:pt x="14" y="10"/>
                    </a:lnTo>
                    <a:lnTo>
                      <a:pt x="14" y="12"/>
                    </a:lnTo>
                    <a:lnTo>
                      <a:pt x="16" y="16"/>
                    </a:lnTo>
                    <a:lnTo>
                      <a:pt x="24" y="22"/>
                    </a:lnTo>
                    <a:lnTo>
                      <a:pt x="24" y="26"/>
                    </a:lnTo>
                    <a:lnTo>
                      <a:pt x="24" y="40"/>
                    </a:lnTo>
                    <a:lnTo>
                      <a:pt x="26" y="52"/>
                    </a:lnTo>
                    <a:lnTo>
                      <a:pt x="26" y="64"/>
                    </a:lnTo>
                    <a:lnTo>
                      <a:pt x="28" y="84"/>
                    </a:lnTo>
                    <a:lnTo>
                      <a:pt x="28" y="86"/>
                    </a:lnTo>
                    <a:lnTo>
                      <a:pt x="30" y="88"/>
                    </a:lnTo>
                    <a:lnTo>
                      <a:pt x="20" y="9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6" name="Freeform 126"/>
              <p:cNvSpPr>
                <a:spLocks noChangeAspect="1"/>
              </p:cNvSpPr>
              <p:nvPr/>
            </p:nvSpPr>
            <p:spPr bwMode="gray">
              <a:xfrm>
                <a:off x="2699" y="1916"/>
                <a:ext cx="46" cy="110"/>
              </a:xfrm>
              <a:custGeom>
                <a:avLst/>
                <a:gdLst>
                  <a:gd name="T0" fmla="*/ 16 w 46"/>
                  <a:gd name="T1" fmla="*/ 110 h 110"/>
                  <a:gd name="T2" fmla="*/ 30 w 46"/>
                  <a:gd name="T3" fmla="*/ 104 h 110"/>
                  <a:gd name="T4" fmla="*/ 30 w 46"/>
                  <a:gd name="T5" fmla="*/ 60 h 110"/>
                  <a:gd name="T6" fmla="*/ 40 w 46"/>
                  <a:gd name="T7" fmla="*/ 46 h 110"/>
                  <a:gd name="T8" fmla="*/ 44 w 46"/>
                  <a:gd name="T9" fmla="*/ 36 h 110"/>
                  <a:gd name="T10" fmla="*/ 46 w 46"/>
                  <a:gd name="T11" fmla="*/ 30 h 110"/>
                  <a:gd name="T12" fmla="*/ 44 w 46"/>
                  <a:gd name="T13" fmla="*/ 18 h 110"/>
                  <a:gd name="T14" fmla="*/ 40 w 46"/>
                  <a:gd name="T15" fmla="*/ 10 h 110"/>
                  <a:gd name="T16" fmla="*/ 34 w 46"/>
                  <a:gd name="T17" fmla="*/ 6 h 110"/>
                  <a:gd name="T18" fmla="*/ 30 w 46"/>
                  <a:gd name="T19" fmla="*/ 0 h 110"/>
                  <a:gd name="T20" fmla="*/ 20 w 46"/>
                  <a:gd name="T21" fmla="*/ 2 h 110"/>
                  <a:gd name="T22" fmla="*/ 20 w 46"/>
                  <a:gd name="T23" fmla="*/ 0 h 110"/>
                  <a:gd name="T24" fmla="*/ 20 w 46"/>
                  <a:gd name="T25" fmla="*/ 6 h 110"/>
                  <a:gd name="T26" fmla="*/ 20 w 46"/>
                  <a:gd name="T27" fmla="*/ 8 h 110"/>
                  <a:gd name="T28" fmla="*/ 20 w 46"/>
                  <a:gd name="T29" fmla="*/ 10 h 110"/>
                  <a:gd name="T30" fmla="*/ 12 w 46"/>
                  <a:gd name="T31" fmla="*/ 14 h 110"/>
                  <a:gd name="T32" fmla="*/ 6 w 46"/>
                  <a:gd name="T33" fmla="*/ 16 h 110"/>
                  <a:gd name="T34" fmla="*/ 4 w 46"/>
                  <a:gd name="T35" fmla="*/ 18 h 110"/>
                  <a:gd name="T36" fmla="*/ 4 w 46"/>
                  <a:gd name="T37" fmla="*/ 22 h 110"/>
                  <a:gd name="T38" fmla="*/ 0 w 46"/>
                  <a:gd name="T39" fmla="*/ 26 h 110"/>
                  <a:gd name="T40" fmla="*/ 0 w 46"/>
                  <a:gd name="T41" fmla="*/ 32 h 110"/>
                  <a:gd name="T42" fmla="*/ 0 w 46"/>
                  <a:gd name="T43" fmla="*/ 34 h 110"/>
                  <a:gd name="T44" fmla="*/ 2 w 46"/>
                  <a:gd name="T45" fmla="*/ 38 h 110"/>
                  <a:gd name="T46" fmla="*/ 10 w 46"/>
                  <a:gd name="T47" fmla="*/ 44 h 110"/>
                  <a:gd name="T48" fmla="*/ 10 w 46"/>
                  <a:gd name="T49" fmla="*/ 48 h 110"/>
                  <a:gd name="T50" fmla="*/ 10 w 46"/>
                  <a:gd name="T51" fmla="*/ 62 h 110"/>
                  <a:gd name="T52" fmla="*/ 12 w 46"/>
                  <a:gd name="T53" fmla="*/ 74 h 110"/>
                  <a:gd name="T54" fmla="*/ 12 w 46"/>
                  <a:gd name="T55" fmla="*/ 86 h 110"/>
                  <a:gd name="T56" fmla="*/ 14 w 46"/>
                  <a:gd name="T57" fmla="*/ 106 h 110"/>
                  <a:gd name="T58" fmla="*/ 16 w 46"/>
                  <a:gd name="T59" fmla="*/ 11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 h="110">
                    <a:moveTo>
                      <a:pt x="16" y="110"/>
                    </a:moveTo>
                    <a:lnTo>
                      <a:pt x="30" y="104"/>
                    </a:lnTo>
                    <a:lnTo>
                      <a:pt x="30" y="60"/>
                    </a:lnTo>
                    <a:lnTo>
                      <a:pt x="40" y="46"/>
                    </a:lnTo>
                    <a:lnTo>
                      <a:pt x="44" y="36"/>
                    </a:lnTo>
                    <a:lnTo>
                      <a:pt x="46" y="30"/>
                    </a:lnTo>
                    <a:lnTo>
                      <a:pt x="44" y="18"/>
                    </a:lnTo>
                    <a:lnTo>
                      <a:pt x="40" y="10"/>
                    </a:lnTo>
                    <a:lnTo>
                      <a:pt x="34" y="6"/>
                    </a:lnTo>
                    <a:lnTo>
                      <a:pt x="30" y="0"/>
                    </a:lnTo>
                    <a:lnTo>
                      <a:pt x="20" y="2"/>
                    </a:lnTo>
                    <a:lnTo>
                      <a:pt x="20" y="0"/>
                    </a:lnTo>
                    <a:lnTo>
                      <a:pt x="20" y="6"/>
                    </a:lnTo>
                    <a:lnTo>
                      <a:pt x="20" y="8"/>
                    </a:lnTo>
                    <a:lnTo>
                      <a:pt x="20" y="10"/>
                    </a:lnTo>
                    <a:lnTo>
                      <a:pt x="12" y="14"/>
                    </a:lnTo>
                    <a:lnTo>
                      <a:pt x="6" y="16"/>
                    </a:lnTo>
                    <a:lnTo>
                      <a:pt x="4" y="18"/>
                    </a:lnTo>
                    <a:lnTo>
                      <a:pt x="4" y="22"/>
                    </a:lnTo>
                    <a:lnTo>
                      <a:pt x="0" y="26"/>
                    </a:lnTo>
                    <a:lnTo>
                      <a:pt x="0" y="32"/>
                    </a:lnTo>
                    <a:lnTo>
                      <a:pt x="0" y="34"/>
                    </a:lnTo>
                    <a:lnTo>
                      <a:pt x="2" y="38"/>
                    </a:lnTo>
                    <a:lnTo>
                      <a:pt x="10" y="44"/>
                    </a:lnTo>
                    <a:lnTo>
                      <a:pt x="10" y="48"/>
                    </a:lnTo>
                    <a:lnTo>
                      <a:pt x="10" y="62"/>
                    </a:lnTo>
                    <a:lnTo>
                      <a:pt x="12" y="74"/>
                    </a:lnTo>
                    <a:lnTo>
                      <a:pt x="12" y="86"/>
                    </a:lnTo>
                    <a:lnTo>
                      <a:pt x="14" y="106"/>
                    </a:lnTo>
                    <a:lnTo>
                      <a:pt x="16" y="1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7" name="Freeform 127"/>
              <p:cNvSpPr>
                <a:spLocks noChangeAspect="1"/>
              </p:cNvSpPr>
              <p:nvPr/>
            </p:nvSpPr>
            <p:spPr bwMode="gray">
              <a:xfrm>
                <a:off x="2729" y="1886"/>
                <a:ext cx="189" cy="174"/>
              </a:xfrm>
              <a:custGeom>
                <a:avLst/>
                <a:gdLst>
                  <a:gd name="T0" fmla="*/ 74 w 189"/>
                  <a:gd name="T1" fmla="*/ 170 h 174"/>
                  <a:gd name="T2" fmla="*/ 52 w 189"/>
                  <a:gd name="T3" fmla="*/ 172 h 174"/>
                  <a:gd name="T4" fmla="*/ 40 w 189"/>
                  <a:gd name="T5" fmla="*/ 152 h 174"/>
                  <a:gd name="T6" fmla="*/ 32 w 189"/>
                  <a:gd name="T7" fmla="*/ 138 h 174"/>
                  <a:gd name="T8" fmla="*/ 18 w 189"/>
                  <a:gd name="T9" fmla="*/ 132 h 174"/>
                  <a:gd name="T10" fmla="*/ 0 w 189"/>
                  <a:gd name="T11" fmla="*/ 90 h 174"/>
                  <a:gd name="T12" fmla="*/ 14 w 189"/>
                  <a:gd name="T13" fmla="*/ 66 h 174"/>
                  <a:gd name="T14" fmla="*/ 14 w 189"/>
                  <a:gd name="T15" fmla="*/ 48 h 174"/>
                  <a:gd name="T16" fmla="*/ 14 w 189"/>
                  <a:gd name="T17" fmla="*/ 26 h 174"/>
                  <a:gd name="T18" fmla="*/ 22 w 189"/>
                  <a:gd name="T19" fmla="*/ 8 h 174"/>
                  <a:gd name="T20" fmla="*/ 34 w 189"/>
                  <a:gd name="T21" fmla="*/ 0 h 174"/>
                  <a:gd name="T22" fmla="*/ 46 w 189"/>
                  <a:gd name="T23" fmla="*/ 0 h 174"/>
                  <a:gd name="T24" fmla="*/ 56 w 189"/>
                  <a:gd name="T25" fmla="*/ 8 h 174"/>
                  <a:gd name="T26" fmla="*/ 64 w 189"/>
                  <a:gd name="T27" fmla="*/ 14 h 174"/>
                  <a:gd name="T28" fmla="*/ 72 w 189"/>
                  <a:gd name="T29" fmla="*/ 14 h 174"/>
                  <a:gd name="T30" fmla="*/ 74 w 189"/>
                  <a:gd name="T31" fmla="*/ 10 h 174"/>
                  <a:gd name="T32" fmla="*/ 86 w 189"/>
                  <a:gd name="T33" fmla="*/ 10 h 174"/>
                  <a:gd name="T34" fmla="*/ 94 w 189"/>
                  <a:gd name="T35" fmla="*/ 16 h 174"/>
                  <a:gd name="T36" fmla="*/ 108 w 189"/>
                  <a:gd name="T37" fmla="*/ 16 h 174"/>
                  <a:gd name="T38" fmla="*/ 120 w 189"/>
                  <a:gd name="T39" fmla="*/ 10 h 174"/>
                  <a:gd name="T40" fmla="*/ 134 w 189"/>
                  <a:gd name="T41" fmla="*/ 8 h 174"/>
                  <a:gd name="T42" fmla="*/ 142 w 189"/>
                  <a:gd name="T43" fmla="*/ 10 h 174"/>
                  <a:gd name="T44" fmla="*/ 155 w 189"/>
                  <a:gd name="T45" fmla="*/ 10 h 174"/>
                  <a:gd name="T46" fmla="*/ 171 w 189"/>
                  <a:gd name="T47" fmla="*/ 0 h 174"/>
                  <a:gd name="T48" fmla="*/ 179 w 189"/>
                  <a:gd name="T49" fmla="*/ 10 h 174"/>
                  <a:gd name="T50" fmla="*/ 185 w 189"/>
                  <a:gd name="T51" fmla="*/ 26 h 174"/>
                  <a:gd name="T52" fmla="*/ 187 w 189"/>
                  <a:gd name="T53" fmla="*/ 46 h 174"/>
                  <a:gd name="T54" fmla="*/ 179 w 189"/>
                  <a:gd name="T55" fmla="*/ 46 h 174"/>
                  <a:gd name="T56" fmla="*/ 171 w 189"/>
                  <a:gd name="T57" fmla="*/ 70 h 174"/>
                  <a:gd name="T58" fmla="*/ 161 w 189"/>
                  <a:gd name="T59" fmla="*/ 92 h 174"/>
                  <a:gd name="T60" fmla="*/ 157 w 189"/>
                  <a:gd name="T61" fmla="*/ 96 h 174"/>
                  <a:gd name="T62" fmla="*/ 153 w 189"/>
                  <a:gd name="T63" fmla="*/ 98 h 174"/>
                  <a:gd name="T64" fmla="*/ 146 w 189"/>
                  <a:gd name="T65" fmla="*/ 120 h 174"/>
                  <a:gd name="T66" fmla="*/ 138 w 189"/>
                  <a:gd name="T67" fmla="*/ 134 h 174"/>
                  <a:gd name="T68" fmla="*/ 132 w 189"/>
                  <a:gd name="T69" fmla="*/ 134 h 174"/>
                  <a:gd name="T70" fmla="*/ 128 w 189"/>
                  <a:gd name="T71" fmla="*/ 124 h 174"/>
                  <a:gd name="T72" fmla="*/ 116 w 189"/>
                  <a:gd name="T73" fmla="*/ 130 h 174"/>
                  <a:gd name="T74" fmla="*/ 104 w 189"/>
                  <a:gd name="T75" fmla="*/ 138 h 174"/>
                  <a:gd name="T76" fmla="*/ 98 w 189"/>
                  <a:gd name="T77" fmla="*/ 150 h 174"/>
                  <a:gd name="T78" fmla="*/ 96 w 189"/>
                  <a:gd name="T79" fmla="*/ 168 h 174"/>
                  <a:gd name="T80" fmla="*/ 90 w 189"/>
                  <a:gd name="T81" fmla="*/ 168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9" h="174">
                    <a:moveTo>
                      <a:pt x="90" y="168"/>
                    </a:moveTo>
                    <a:lnTo>
                      <a:pt x="74" y="170"/>
                    </a:lnTo>
                    <a:lnTo>
                      <a:pt x="58" y="174"/>
                    </a:lnTo>
                    <a:lnTo>
                      <a:pt x="52" y="172"/>
                    </a:lnTo>
                    <a:lnTo>
                      <a:pt x="46" y="166"/>
                    </a:lnTo>
                    <a:lnTo>
                      <a:pt x="40" y="152"/>
                    </a:lnTo>
                    <a:lnTo>
                      <a:pt x="36" y="146"/>
                    </a:lnTo>
                    <a:lnTo>
                      <a:pt x="32" y="138"/>
                    </a:lnTo>
                    <a:lnTo>
                      <a:pt x="24" y="134"/>
                    </a:lnTo>
                    <a:lnTo>
                      <a:pt x="18" y="132"/>
                    </a:lnTo>
                    <a:lnTo>
                      <a:pt x="0" y="134"/>
                    </a:lnTo>
                    <a:lnTo>
                      <a:pt x="0" y="90"/>
                    </a:lnTo>
                    <a:lnTo>
                      <a:pt x="10" y="76"/>
                    </a:lnTo>
                    <a:lnTo>
                      <a:pt x="14" y="66"/>
                    </a:lnTo>
                    <a:lnTo>
                      <a:pt x="16" y="60"/>
                    </a:lnTo>
                    <a:lnTo>
                      <a:pt x="14" y="48"/>
                    </a:lnTo>
                    <a:lnTo>
                      <a:pt x="10" y="40"/>
                    </a:lnTo>
                    <a:lnTo>
                      <a:pt x="14" y="26"/>
                    </a:lnTo>
                    <a:lnTo>
                      <a:pt x="18" y="12"/>
                    </a:lnTo>
                    <a:lnTo>
                      <a:pt x="22" y="8"/>
                    </a:lnTo>
                    <a:lnTo>
                      <a:pt x="28" y="4"/>
                    </a:lnTo>
                    <a:lnTo>
                      <a:pt x="34" y="0"/>
                    </a:lnTo>
                    <a:lnTo>
                      <a:pt x="44" y="0"/>
                    </a:lnTo>
                    <a:lnTo>
                      <a:pt x="46" y="0"/>
                    </a:lnTo>
                    <a:lnTo>
                      <a:pt x="50" y="2"/>
                    </a:lnTo>
                    <a:lnTo>
                      <a:pt x="56" y="8"/>
                    </a:lnTo>
                    <a:lnTo>
                      <a:pt x="62" y="12"/>
                    </a:lnTo>
                    <a:lnTo>
                      <a:pt x="64" y="14"/>
                    </a:lnTo>
                    <a:lnTo>
                      <a:pt x="68" y="16"/>
                    </a:lnTo>
                    <a:lnTo>
                      <a:pt x="72" y="14"/>
                    </a:lnTo>
                    <a:lnTo>
                      <a:pt x="72" y="12"/>
                    </a:lnTo>
                    <a:lnTo>
                      <a:pt x="74" y="10"/>
                    </a:lnTo>
                    <a:lnTo>
                      <a:pt x="78" y="10"/>
                    </a:lnTo>
                    <a:lnTo>
                      <a:pt x="86" y="10"/>
                    </a:lnTo>
                    <a:lnTo>
                      <a:pt x="90" y="14"/>
                    </a:lnTo>
                    <a:lnTo>
                      <a:pt x="94" y="16"/>
                    </a:lnTo>
                    <a:lnTo>
                      <a:pt x="100" y="18"/>
                    </a:lnTo>
                    <a:lnTo>
                      <a:pt x="108" y="16"/>
                    </a:lnTo>
                    <a:lnTo>
                      <a:pt x="114" y="12"/>
                    </a:lnTo>
                    <a:lnTo>
                      <a:pt x="120" y="10"/>
                    </a:lnTo>
                    <a:lnTo>
                      <a:pt x="128" y="8"/>
                    </a:lnTo>
                    <a:lnTo>
                      <a:pt x="134" y="8"/>
                    </a:lnTo>
                    <a:lnTo>
                      <a:pt x="138" y="10"/>
                    </a:lnTo>
                    <a:lnTo>
                      <a:pt x="142" y="10"/>
                    </a:lnTo>
                    <a:lnTo>
                      <a:pt x="151" y="12"/>
                    </a:lnTo>
                    <a:lnTo>
                      <a:pt x="155" y="10"/>
                    </a:lnTo>
                    <a:lnTo>
                      <a:pt x="161" y="8"/>
                    </a:lnTo>
                    <a:lnTo>
                      <a:pt x="171" y="0"/>
                    </a:lnTo>
                    <a:lnTo>
                      <a:pt x="175" y="6"/>
                    </a:lnTo>
                    <a:lnTo>
                      <a:pt x="179" y="10"/>
                    </a:lnTo>
                    <a:lnTo>
                      <a:pt x="183" y="22"/>
                    </a:lnTo>
                    <a:lnTo>
                      <a:pt x="185" y="26"/>
                    </a:lnTo>
                    <a:lnTo>
                      <a:pt x="189" y="30"/>
                    </a:lnTo>
                    <a:lnTo>
                      <a:pt x="187" y="46"/>
                    </a:lnTo>
                    <a:lnTo>
                      <a:pt x="183" y="46"/>
                    </a:lnTo>
                    <a:lnTo>
                      <a:pt x="179" y="46"/>
                    </a:lnTo>
                    <a:lnTo>
                      <a:pt x="175" y="60"/>
                    </a:lnTo>
                    <a:lnTo>
                      <a:pt x="171" y="70"/>
                    </a:lnTo>
                    <a:lnTo>
                      <a:pt x="165" y="82"/>
                    </a:lnTo>
                    <a:lnTo>
                      <a:pt x="161" y="92"/>
                    </a:lnTo>
                    <a:lnTo>
                      <a:pt x="159" y="94"/>
                    </a:lnTo>
                    <a:lnTo>
                      <a:pt x="157" y="96"/>
                    </a:lnTo>
                    <a:lnTo>
                      <a:pt x="155" y="98"/>
                    </a:lnTo>
                    <a:lnTo>
                      <a:pt x="153" y="98"/>
                    </a:lnTo>
                    <a:lnTo>
                      <a:pt x="151" y="108"/>
                    </a:lnTo>
                    <a:lnTo>
                      <a:pt x="146" y="120"/>
                    </a:lnTo>
                    <a:lnTo>
                      <a:pt x="142" y="130"/>
                    </a:lnTo>
                    <a:lnTo>
                      <a:pt x="138" y="134"/>
                    </a:lnTo>
                    <a:lnTo>
                      <a:pt x="134" y="136"/>
                    </a:lnTo>
                    <a:lnTo>
                      <a:pt x="132" y="134"/>
                    </a:lnTo>
                    <a:lnTo>
                      <a:pt x="130" y="132"/>
                    </a:lnTo>
                    <a:lnTo>
                      <a:pt x="128" y="124"/>
                    </a:lnTo>
                    <a:lnTo>
                      <a:pt x="122" y="126"/>
                    </a:lnTo>
                    <a:lnTo>
                      <a:pt x="116" y="130"/>
                    </a:lnTo>
                    <a:lnTo>
                      <a:pt x="110" y="134"/>
                    </a:lnTo>
                    <a:lnTo>
                      <a:pt x="104" y="138"/>
                    </a:lnTo>
                    <a:lnTo>
                      <a:pt x="100" y="146"/>
                    </a:lnTo>
                    <a:lnTo>
                      <a:pt x="98" y="150"/>
                    </a:lnTo>
                    <a:lnTo>
                      <a:pt x="96" y="158"/>
                    </a:lnTo>
                    <a:lnTo>
                      <a:pt x="96" y="168"/>
                    </a:lnTo>
                    <a:lnTo>
                      <a:pt x="94" y="168"/>
                    </a:lnTo>
                    <a:lnTo>
                      <a:pt x="90" y="1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8" name="Freeform 128"/>
              <p:cNvSpPr>
                <a:spLocks noChangeAspect="1"/>
              </p:cNvSpPr>
              <p:nvPr/>
            </p:nvSpPr>
            <p:spPr bwMode="gray">
              <a:xfrm>
                <a:off x="2819" y="1896"/>
                <a:ext cx="127" cy="208"/>
              </a:xfrm>
              <a:custGeom>
                <a:avLst/>
                <a:gdLst>
                  <a:gd name="T0" fmla="*/ 6 w 127"/>
                  <a:gd name="T1" fmla="*/ 148 h 208"/>
                  <a:gd name="T2" fmla="*/ 10 w 127"/>
                  <a:gd name="T3" fmla="*/ 136 h 208"/>
                  <a:gd name="T4" fmla="*/ 20 w 127"/>
                  <a:gd name="T5" fmla="*/ 124 h 208"/>
                  <a:gd name="T6" fmla="*/ 32 w 127"/>
                  <a:gd name="T7" fmla="*/ 116 h 208"/>
                  <a:gd name="T8" fmla="*/ 40 w 127"/>
                  <a:gd name="T9" fmla="*/ 122 h 208"/>
                  <a:gd name="T10" fmla="*/ 44 w 127"/>
                  <a:gd name="T11" fmla="*/ 126 h 208"/>
                  <a:gd name="T12" fmla="*/ 52 w 127"/>
                  <a:gd name="T13" fmla="*/ 120 h 208"/>
                  <a:gd name="T14" fmla="*/ 61 w 127"/>
                  <a:gd name="T15" fmla="*/ 98 h 208"/>
                  <a:gd name="T16" fmla="*/ 65 w 127"/>
                  <a:gd name="T17" fmla="*/ 88 h 208"/>
                  <a:gd name="T18" fmla="*/ 69 w 127"/>
                  <a:gd name="T19" fmla="*/ 84 h 208"/>
                  <a:gd name="T20" fmla="*/ 75 w 127"/>
                  <a:gd name="T21" fmla="*/ 72 h 208"/>
                  <a:gd name="T22" fmla="*/ 85 w 127"/>
                  <a:gd name="T23" fmla="*/ 50 h 208"/>
                  <a:gd name="T24" fmla="*/ 93 w 127"/>
                  <a:gd name="T25" fmla="*/ 36 h 208"/>
                  <a:gd name="T26" fmla="*/ 99 w 127"/>
                  <a:gd name="T27" fmla="*/ 20 h 208"/>
                  <a:gd name="T28" fmla="*/ 93 w 127"/>
                  <a:gd name="T29" fmla="*/ 12 h 208"/>
                  <a:gd name="T30" fmla="*/ 91 w 127"/>
                  <a:gd name="T31" fmla="*/ 2 h 208"/>
                  <a:gd name="T32" fmla="*/ 97 w 127"/>
                  <a:gd name="T33" fmla="*/ 6 h 208"/>
                  <a:gd name="T34" fmla="*/ 107 w 127"/>
                  <a:gd name="T35" fmla="*/ 20 h 208"/>
                  <a:gd name="T36" fmla="*/ 107 w 127"/>
                  <a:gd name="T37" fmla="*/ 44 h 208"/>
                  <a:gd name="T38" fmla="*/ 109 w 127"/>
                  <a:gd name="T39" fmla="*/ 54 h 208"/>
                  <a:gd name="T40" fmla="*/ 99 w 127"/>
                  <a:gd name="T41" fmla="*/ 60 h 208"/>
                  <a:gd name="T42" fmla="*/ 91 w 127"/>
                  <a:gd name="T43" fmla="*/ 64 h 208"/>
                  <a:gd name="T44" fmla="*/ 93 w 127"/>
                  <a:gd name="T45" fmla="*/ 70 h 208"/>
                  <a:gd name="T46" fmla="*/ 111 w 127"/>
                  <a:gd name="T47" fmla="*/ 88 h 208"/>
                  <a:gd name="T48" fmla="*/ 117 w 127"/>
                  <a:gd name="T49" fmla="*/ 106 h 208"/>
                  <a:gd name="T50" fmla="*/ 107 w 127"/>
                  <a:gd name="T51" fmla="*/ 116 h 208"/>
                  <a:gd name="T52" fmla="*/ 99 w 127"/>
                  <a:gd name="T53" fmla="*/ 136 h 208"/>
                  <a:gd name="T54" fmla="*/ 101 w 127"/>
                  <a:gd name="T55" fmla="*/ 154 h 208"/>
                  <a:gd name="T56" fmla="*/ 119 w 127"/>
                  <a:gd name="T57" fmla="*/ 182 h 208"/>
                  <a:gd name="T58" fmla="*/ 127 w 127"/>
                  <a:gd name="T59" fmla="*/ 208 h 208"/>
                  <a:gd name="T60" fmla="*/ 111 w 127"/>
                  <a:gd name="T61" fmla="*/ 208 h 208"/>
                  <a:gd name="T62" fmla="*/ 103 w 127"/>
                  <a:gd name="T63" fmla="*/ 204 h 208"/>
                  <a:gd name="T64" fmla="*/ 81 w 127"/>
                  <a:gd name="T65" fmla="*/ 202 h 208"/>
                  <a:gd name="T66" fmla="*/ 46 w 127"/>
                  <a:gd name="T67" fmla="*/ 204 h 208"/>
                  <a:gd name="T68" fmla="*/ 24 w 127"/>
                  <a:gd name="T69" fmla="*/ 198 h 208"/>
                  <a:gd name="T70" fmla="*/ 22 w 127"/>
                  <a:gd name="T71" fmla="*/ 182 h 208"/>
                  <a:gd name="T72" fmla="*/ 24 w 127"/>
                  <a:gd name="T73" fmla="*/ 168 h 208"/>
                  <a:gd name="T74" fmla="*/ 10 w 127"/>
                  <a:gd name="T75" fmla="*/ 164 h 208"/>
                  <a:gd name="T76" fmla="*/ 0 w 127"/>
                  <a:gd name="T77" fmla="*/ 158 h 20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7" h="208">
                    <a:moveTo>
                      <a:pt x="6" y="158"/>
                    </a:moveTo>
                    <a:lnTo>
                      <a:pt x="6" y="148"/>
                    </a:lnTo>
                    <a:lnTo>
                      <a:pt x="8" y="140"/>
                    </a:lnTo>
                    <a:lnTo>
                      <a:pt x="10" y="136"/>
                    </a:lnTo>
                    <a:lnTo>
                      <a:pt x="14" y="128"/>
                    </a:lnTo>
                    <a:lnTo>
                      <a:pt x="20" y="124"/>
                    </a:lnTo>
                    <a:lnTo>
                      <a:pt x="26" y="120"/>
                    </a:lnTo>
                    <a:lnTo>
                      <a:pt x="32" y="116"/>
                    </a:lnTo>
                    <a:lnTo>
                      <a:pt x="38" y="114"/>
                    </a:lnTo>
                    <a:lnTo>
                      <a:pt x="40" y="122"/>
                    </a:lnTo>
                    <a:lnTo>
                      <a:pt x="42" y="124"/>
                    </a:lnTo>
                    <a:lnTo>
                      <a:pt x="44" y="126"/>
                    </a:lnTo>
                    <a:lnTo>
                      <a:pt x="48" y="124"/>
                    </a:lnTo>
                    <a:lnTo>
                      <a:pt x="52" y="120"/>
                    </a:lnTo>
                    <a:lnTo>
                      <a:pt x="56" y="110"/>
                    </a:lnTo>
                    <a:lnTo>
                      <a:pt x="61" y="98"/>
                    </a:lnTo>
                    <a:lnTo>
                      <a:pt x="63" y="88"/>
                    </a:lnTo>
                    <a:lnTo>
                      <a:pt x="65" y="88"/>
                    </a:lnTo>
                    <a:lnTo>
                      <a:pt x="67" y="86"/>
                    </a:lnTo>
                    <a:lnTo>
                      <a:pt x="69" y="84"/>
                    </a:lnTo>
                    <a:lnTo>
                      <a:pt x="71" y="82"/>
                    </a:lnTo>
                    <a:lnTo>
                      <a:pt x="75" y="72"/>
                    </a:lnTo>
                    <a:lnTo>
                      <a:pt x="81" y="60"/>
                    </a:lnTo>
                    <a:lnTo>
                      <a:pt x="85" y="50"/>
                    </a:lnTo>
                    <a:lnTo>
                      <a:pt x="89" y="36"/>
                    </a:lnTo>
                    <a:lnTo>
                      <a:pt x="93" y="36"/>
                    </a:lnTo>
                    <a:lnTo>
                      <a:pt x="97" y="36"/>
                    </a:lnTo>
                    <a:lnTo>
                      <a:pt x="99" y="20"/>
                    </a:lnTo>
                    <a:lnTo>
                      <a:pt x="95" y="16"/>
                    </a:lnTo>
                    <a:lnTo>
                      <a:pt x="93" y="12"/>
                    </a:lnTo>
                    <a:lnTo>
                      <a:pt x="89" y="0"/>
                    </a:lnTo>
                    <a:lnTo>
                      <a:pt x="91" y="2"/>
                    </a:lnTo>
                    <a:lnTo>
                      <a:pt x="93" y="0"/>
                    </a:lnTo>
                    <a:lnTo>
                      <a:pt x="97" y="6"/>
                    </a:lnTo>
                    <a:lnTo>
                      <a:pt x="103" y="14"/>
                    </a:lnTo>
                    <a:lnTo>
                      <a:pt x="107" y="20"/>
                    </a:lnTo>
                    <a:lnTo>
                      <a:pt x="109" y="26"/>
                    </a:lnTo>
                    <a:lnTo>
                      <a:pt x="107" y="44"/>
                    </a:lnTo>
                    <a:lnTo>
                      <a:pt x="109" y="50"/>
                    </a:lnTo>
                    <a:lnTo>
                      <a:pt x="109" y="54"/>
                    </a:lnTo>
                    <a:lnTo>
                      <a:pt x="117" y="60"/>
                    </a:lnTo>
                    <a:lnTo>
                      <a:pt x="99" y="60"/>
                    </a:lnTo>
                    <a:lnTo>
                      <a:pt x="93" y="62"/>
                    </a:lnTo>
                    <a:lnTo>
                      <a:pt x="91" y="64"/>
                    </a:lnTo>
                    <a:lnTo>
                      <a:pt x="89" y="66"/>
                    </a:lnTo>
                    <a:lnTo>
                      <a:pt x="93" y="70"/>
                    </a:lnTo>
                    <a:lnTo>
                      <a:pt x="101" y="78"/>
                    </a:lnTo>
                    <a:lnTo>
                      <a:pt x="111" y="88"/>
                    </a:lnTo>
                    <a:lnTo>
                      <a:pt x="115" y="96"/>
                    </a:lnTo>
                    <a:lnTo>
                      <a:pt x="117" y="106"/>
                    </a:lnTo>
                    <a:lnTo>
                      <a:pt x="113" y="110"/>
                    </a:lnTo>
                    <a:lnTo>
                      <a:pt x="107" y="116"/>
                    </a:lnTo>
                    <a:lnTo>
                      <a:pt x="101" y="126"/>
                    </a:lnTo>
                    <a:lnTo>
                      <a:pt x="99" y="136"/>
                    </a:lnTo>
                    <a:lnTo>
                      <a:pt x="99" y="144"/>
                    </a:lnTo>
                    <a:lnTo>
                      <a:pt x="101" y="154"/>
                    </a:lnTo>
                    <a:lnTo>
                      <a:pt x="109" y="168"/>
                    </a:lnTo>
                    <a:lnTo>
                      <a:pt x="119" y="182"/>
                    </a:lnTo>
                    <a:lnTo>
                      <a:pt x="127" y="194"/>
                    </a:lnTo>
                    <a:lnTo>
                      <a:pt x="127" y="208"/>
                    </a:lnTo>
                    <a:lnTo>
                      <a:pt x="121" y="208"/>
                    </a:lnTo>
                    <a:lnTo>
                      <a:pt x="111" y="208"/>
                    </a:lnTo>
                    <a:lnTo>
                      <a:pt x="107" y="206"/>
                    </a:lnTo>
                    <a:lnTo>
                      <a:pt x="103" y="204"/>
                    </a:lnTo>
                    <a:lnTo>
                      <a:pt x="81" y="204"/>
                    </a:lnTo>
                    <a:lnTo>
                      <a:pt x="81" y="202"/>
                    </a:lnTo>
                    <a:lnTo>
                      <a:pt x="46" y="200"/>
                    </a:lnTo>
                    <a:lnTo>
                      <a:pt x="46" y="204"/>
                    </a:lnTo>
                    <a:lnTo>
                      <a:pt x="22" y="202"/>
                    </a:lnTo>
                    <a:lnTo>
                      <a:pt x="24" y="198"/>
                    </a:lnTo>
                    <a:lnTo>
                      <a:pt x="24" y="188"/>
                    </a:lnTo>
                    <a:lnTo>
                      <a:pt x="22" y="182"/>
                    </a:lnTo>
                    <a:lnTo>
                      <a:pt x="22" y="174"/>
                    </a:lnTo>
                    <a:lnTo>
                      <a:pt x="24" y="168"/>
                    </a:lnTo>
                    <a:lnTo>
                      <a:pt x="14" y="166"/>
                    </a:lnTo>
                    <a:lnTo>
                      <a:pt x="10" y="164"/>
                    </a:lnTo>
                    <a:lnTo>
                      <a:pt x="6" y="160"/>
                    </a:lnTo>
                    <a:lnTo>
                      <a:pt x="0" y="158"/>
                    </a:lnTo>
                    <a:lnTo>
                      <a:pt x="6" y="1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9" name="Freeform 129"/>
              <p:cNvSpPr>
                <a:spLocks noChangeAspect="1"/>
              </p:cNvSpPr>
              <p:nvPr/>
            </p:nvSpPr>
            <p:spPr bwMode="gray">
              <a:xfrm>
                <a:off x="2829" y="2096"/>
                <a:ext cx="89" cy="110"/>
              </a:xfrm>
              <a:custGeom>
                <a:avLst/>
                <a:gdLst>
                  <a:gd name="T0" fmla="*/ 36 w 89"/>
                  <a:gd name="T1" fmla="*/ 24 h 110"/>
                  <a:gd name="T2" fmla="*/ 26 w 89"/>
                  <a:gd name="T3" fmla="*/ 24 h 110"/>
                  <a:gd name="T4" fmla="*/ 20 w 89"/>
                  <a:gd name="T5" fmla="*/ 24 h 110"/>
                  <a:gd name="T6" fmla="*/ 8 w 89"/>
                  <a:gd name="T7" fmla="*/ 22 h 110"/>
                  <a:gd name="T8" fmla="*/ 2 w 89"/>
                  <a:gd name="T9" fmla="*/ 44 h 110"/>
                  <a:gd name="T10" fmla="*/ 2 w 89"/>
                  <a:gd name="T11" fmla="*/ 50 h 110"/>
                  <a:gd name="T12" fmla="*/ 0 w 89"/>
                  <a:gd name="T13" fmla="*/ 58 h 110"/>
                  <a:gd name="T14" fmla="*/ 0 w 89"/>
                  <a:gd name="T15" fmla="*/ 70 h 110"/>
                  <a:gd name="T16" fmla="*/ 4 w 89"/>
                  <a:gd name="T17" fmla="*/ 76 h 110"/>
                  <a:gd name="T18" fmla="*/ 8 w 89"/>
                  <a:gd name="T19" fmla="*/ 82 h 110"/>
                  <a:gd name="T20" fmla="*/ 14 w 89"/>
                  <a:gd name="T21" fmla="*/ 88 h 110"/>
                  <a:gd name="T22" fmla="*/ 30 w 89"/>
                  <a:gd name="T23" fmla="*/ 100 h 110"/>
                  <a:gd name="T24" fmla="*/ 34 w 89"/>
                  <a:gd name="T25" fmla="*/ 104 h 110"/>
                  <a:gd name="T26" fmla="*/ 38 w 89"/>
                  <a:gd name="T27" fmla="*/ 110 h 110"/>
                  <a:gd name="T28" fmla="*/ 42 w 89"/>
                  <a:gd name="T29" fmla="*/ 108 h 110"/>
                  <a:gd name="T30" fmla="*/ 44 w 89"/>
                  <a:gd name="T31" fmla="*/ 106 h 110"/>
                  <a:gd name="T32" fmla="*/ 46 w 89"/>
                  <a:gd name="T33" fmla="*/ 104 h 110"/>
                  <a:gd name="T34" fmla="*/ 44 w 89"/>
                  <a:gd name="T35" fmla="*/ 100 h 110"/>
                  <a:gd name="T36" fmla="*/ 42 w 89"/>
                  <a:gd name="T37" fmla="*/ 98 h 110"/>
                  <a:gd name="T38" fmla="*/ 42 w 89"/>
                  <a:gd name="T39" fmla="*/ 96 h 110"/>
                  <a:gd name="T40" fmla="*/ 44 w 89"/>
                  <a:gd name="T41" fmla="*/ 90 h 110"/>
                  <a:gd name="T42" fmla="*/ 46 w 89"/>
                  <a:gd name="T43" fmla="*/ 88 h 110"/>
                  <a:gd name="T44" fmla="*/ 55 w 89"/>
                  <a:gd name="T45" fmla="*/ 84 h 110"/>
                  <a:gd name="T46" fmla="*/ 55 w 89"/>
                  <a:gd name="T47" fmla="*/ 80 h 110"/>
                  <a:gd name="T48" fmla="*/ 59 w 89"/>
                  <a:gd name="T49" fmla="*/ 76 h 110"/>
                  <a:gd name="T50" fmla="*/ 63 w 89"/>
                  <a:gd name="T51" fmla="*/ 78 h 110"/>
                  <a:gd name="T52" fmla="*/ 65 w 89"/>
                  <a:gd name="T53" fmla="*/ 82 h 110"/>
                  <a:gd name="T54" fmla="*/ 67 w 89"/>
                  <a:gd name="T55" fmla="*/ 86 h 110"/>
                  <a:gd name="T56" fmla="*/ 71 w 89"/>
                  <a:gd name="T57" fmla="*/ 88 h 110"/>
                  <a:gd name="T58" fmla="*/ 75 w 89"/>
                  <a:gd name="T59" fmla="*/ 86 h 110"/>
                  <a:gd name="T60" fmla="*/ 79 w 89"/>
                  <a:gd name="T61" fmla="*/ 84 h 110"/>
                  <a:gd name="T62" fmla="*/ 81 w 89"/>
                  <a:gd name="T63" fmla="*/ 86 h 110"/>
                  <a:gd name="T64" fmla="*/ 83 w 89"/>
                  <a:gd name="T65" fmla="*/ 86 h 110"/>
                  <a:gd name="T66" fmla="*/ 85 w 89"/>
                  <a:gd name="T67" fmla="*/ 84 h 110"/>
                  <a:gd name="T68" fmla="*/ 85 w 89"/>
                  <a:gd name="T69" fmla="*/ 80 h 110"/>
                  <a:gd name="T70" fmla="*/ 87 w 89"/>
                  <a:gd name="T71" fmla="*/ 74 h 110"/>
                  <a:gd name="T72" fmla="*/ 87 w 89"/>
                  <a:gd name="T73" fmla="*/ 52 h 110"/>
                  <a:gd name="T74" fmla="*/ 83 w 89"/>
                  <a:gd name="T75" fmla="*/ 50 h 110"/>
                  <a:gd name="T76" fmla="*/ 83 w 89"/>
                  <a:gd name="T77" fmla="*/ 46 h 110"/>
                  <a:gd name="T78" fmla="*/ 81 w 89"/>
                  <a:gd name="T79" fmla="*/ 44 h 110"/>
                  <a:gd name="T80" fmla="*/ 81 w 89"/>
                  <a:gd name="T81" fmla="*/ 40 h 110"/>
                  <a:gd name="T82" fmla="*/ 83 w 89"/>
                  <a:gd name="T83" fmla="*/ 36 h 110"/>
                  <a:gd name="T84" fmla="*/ 83 w 89"/>
                  <a:gd name="T85" fmla="*/ 32 h 110"/>
                  <a:gd name="T86" fmla="*/ 87 w 89"/>
                  <a:gd name="T87" fmla="*/ 30 h 110"/>
                  <a:gd name="T88" fmla="*/ 89 w 89"/>
                  <a:gd name="T89" fmla="*/ 26 h 110"/>
                  <a:gd name="T90" fmla="*/ 87 w 89"/>
                  <a:gd name="T91" fmla="*/ 20 h 110"/>
                  <a:gd name="T92" fmla="*/ 83 w 89"/>
                  <a:gd name="T93" fmla="*/ 18 h 110"/>
                  <a:gd name="T94" fmla="*/ 77 w 89"/>
                  <a:gd name="T95" fmla="*/ 18 h 110"/>
                  <a:gd name="T96" fmla="*/ 69 w 89"/>
                  <a:gd name="T97" fmla="*/ 18 h 110"/>
                  <a:gd name="T98" fmla="*/ 71 w 89"/>
                  <a:gd name="T99" fmla="*/ 2 h 110"/>
                  <a:gd name="T100" fmla="*/ 36 w 89"/>
                  <a:gd name="T101" fmla="*/ 0 h 110"/>
                  <a:gd name="T102" fmla="*/ 36 w 89"/>
                  <a:gd name="T103" fmla="*/ 24 h 1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9" h="110">
                    <a:moveTo>
                      <a:pt x="36" y="24"/>
                    </a:moveTo>
                    <a:lnTo>
                      <a:pt x="26" y="24"/>
                    </a:lnTo>
                    <a:lnTo>
                      <a:pt x="20" y="24"/>
                    </a:lnTo>
                    <a:lnTo>
                      <a:pt x="8" y="22"/>
                    </a:lnTo>
                    <a:lnTo>
                      <a:pt x="2" y="44"/>
                    </a:lnTo>
                    <a:lnTo>
                      <a:pt x="2" y="50"/>
                    </a:lnTo>
                    <a:lnTo>
                      <a:pt x="0" y="58"/>
                    </a:lnTo>
                    <a:lnTo>
                      <a:pt x="0" y="70"/>
                    </a:lnTo>
                    <a:lnTo>
                      <a:pt x="4" y="76"/>
                    </a:lnTo>
                    <a:lnTo>
                      <a:pt x="8" y="82"/>
                    </a:lnTo>
                    <a:lnTo>
                      <a:pt x="14" y="88"/>
                    </a:lnTo>
                    <a:lnTo>
                      <a:pt x="30" y="100"/>
                    </a:lnTo>
                    <a:lnTo>
                      <a:pt x="34" y="104"/>
                    </a:lnTo>
                    <a:lnTo>
                      <a:pt x="38" y="110"/>
                    </a:lnTo>
                    <a:lnTo>
                      <a:pt x="42" y="108"/>
                    </a:lnTo>
                    <a:lnTo>
                      <a:pt x="44" y="106"/>
                    </a:lnTo>
                    <a:lnTo>
                      <a:pt x="46" y="104"/>
                    </a:lnTo>
                    <a:lnTo>
                      <a:pt x="44" y="100"/>
                    </a:lnTo>
                    <a:lnTo>
                      <a:pt x="42" y="98"/>
                    </a:lnTo>
                    <a:lnTo>
                      <a:pt x="42" y="96"/>
                    </a:lnTo>
                    <a:lnTo>
                      <a:pt x="44" y="90"/>
                    </a:lnTo>
                    <a:lnTo>
                      <a:pt x="46" y="88"/>
                    </a:lnTo>
                    <a:lnTo>
                      <a:pt x="55" y="84"/>
                    </a:lnTo>
                    <a:lnTo>
                      <a:pt x="55" y="80"/>
                    </a:lnTo>
                    <a:lnTo>
                      <a:pt x="59" y="76"/>
                    </a:lnTo>
                    <a:lnTo>
                      <a:pt x="63" y="78"/>
                    </a:lnTo>
                    <a:lnTo>
                      <a:pt x="65" y="82"/>
                    </a:lnTo>
                    <a:lnTo>
                      <a:pt x="67" y="86"/>
                    </a:lnTo>
                    <a:lnTo>
                      <a:pt x="71" y="88"/>
                    </a:lnTo>
                    <a:lnTo>
                      <a:pt x="75" y="86"/>
                    </a:lnTo>
                    <a:lnTo>
                      <a:pt x="79" y="84"/>
                    </a:lnTo>
                    <a:lnTo>
                      <a:pt x="81" y="86"/>
                    </a:lnTo>
                    <a:lnTo>
                      <a:pt x="83" y="86"/>
                    </a:lnTo>
                    <a:lnTo>
                      <a:pt x="85" y="84"/>
                    </a:lnTo>
                    <a:lnTo>
                      <a:pt x="85" y="80"/>
                    </a:lnTo>
                    <a:lnTo>
                      <a:pt x="87" y="74"/>
                    </a:lnTo>
                    <a:lnTo>
                      <a:pt x="87" y="52"/>
                    </a:lnTo>
                    <a:lnTo>
                      <a:pt x="83" y="50"/>
                    </a:lnTo>
                    <a:lnTo>
                      <a:pt x="83" y="46"/>
                    </a:lnTo>
                    <a:lnTo>
                      <a:pt x="81" y="44"/>
                    </a:lnTo>
                    <a:lnTo>
                      <a:pt x="81" y="40"/>
                    </a:lnTo>
                    <a:lnTo>
                      <a:pt x="83" y="36"/>
                    </a:lnTo>
                    <a:lnTo>
                      <a:pt x="83" y="32"/>
                    </a:lnTo>
                    <a:lnTo>
                      <a:pt x="87" y="30"/>
                    </a:lnTo>
                    <a:lnTo>
                      <a:pt x="89" y="26"/>
                    </a:lnTo>
                    <a:lnTo>
                      <a:pt x="87" y="20"/>
                    </a:lnTo>
                    <a:lnTo>
                      <a:pt x="83" y="18"/>
                    </a:lnTo>
                    <a:lnTo>
                      <a:pt x="77" y="18"/>
                    </a:lnTo>
                    <a:lnTo>
                      <a:pt x="69" y="18"/>
                    </a:lnTo>
                    <a:lnTo>
                      <a:pt x="71" y="2"/>
                    </a:lnTo>
                    <a:lnTo>
                      <a:pt x="36" y="0"/>
                    </a:lnTo>
                    <a:lnTo>
                      <a:pt x="36"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0" name="Freeform 130"/>
              <p:cNvSpPr>
                <a:spLocks noChangeAspect="1"/>
              </p:cNvSpPr>
              <p:nvPr/>
            </p:nvSpPr>
            <p:spPr bwMode="gray">
              <a:xfrm>
                <a:off x="2867" y="2074"/>
                <a:ext cx="117" cy="154"/>
              </a:xfrm>
              <a:custGeom>
                <a:avLst/>
                <a:gdLst>
                  <a:gd name="T0" fmla="*/ 27 w 117"/>
                  <a:gd name="T1" fmla="*/ 148 h 154"/>
                  <a:gd name="T2" fmla="*/ 21 w 117"/>
                  <a:gd name="T3" fmla="*/ 148 h 154"/>
                  <a:gd name="T4" fmla="*/ 13 w 117"/>
                  <a:gd name="T5" fmla="*/ 154 h 154"/>
                  <a:gd name="T6" fmla="*/ 0 w 117"/>
                  <a:gd name="T7" fmla="*/ 132 h 154"/>
                  <a:gd name="T8" fmla="*/ 6 w 117"/>
                  <a:gd name="T9" fmla="*/ 128 h 154"/>
                  <a:gd name="T10" fmla="*/ 6 w 117"/>
                  <a:gd name="T11" fmla="*/ 122 h 154"/>
                  <a:gd name="T12" fmla="*/ 4 w 117"/>
                  <a:gd name="T13" fmla="*/ 118 h 154"/>
                  <a:gd name="T14" fmla="*/ 8 w 117"/>
                  <a:gd name="T15" fmla="*/ 110 h 154"/>
                  <a:gd name="T16" fmla="*/ 17 w 117"/>
                  <a:gd name="T17" fmla="*/ 102 h 154"/>
                  <a:gd name="T18" fmla="*/ 25 w 117"/>
                  <a:gd name="T19" fmla="*/ 100 h 154"/>
                  <a:gd name="T20" fmla="*/ 29 w 117"/>
                  <a:gd name="T21" fmla="*/ 108 h 154"/>
                  <a:gd name="T22" fmla="*/ 37 w 117"/>
                  <a:gd name="T23" fmla="*/ 108 h 154"/>
                  <a:gd name="T24" fmla="*/ 43 w 117"/>
                  <a:gd name="T25" fmla="*/ 108 h 154"/>
                  <a:gd name="T26" fmla="*/ 47 w 117"/>
                  <a:gd name="T27" fmla="*/ 106 h 154"/>
                  <a:gd name="T28" fmla="*/ 49 w 117"/>
                  <a:gd name="T29" fmla="*/ 96 h 154"/>
                  <a:gd name="T30" fmla="*/ 45 w 117"/>
                  <a:gd name="T31" fmla="*/ 72 h 154"/>
                  <a:gd name="T32" fmla="*/ 43 w 117"/>
                  <a:gd name="T33" fmla="*/ 66 h 154"/>
                  <a:gd name="T34" fmla="*/ 45 w 117"/>
                  <a:gd name="T35" fmla="*/ 58 h 154"/>
                  <a:gd name="T36" fmla="*/ 49 w 117"/>
                  <a:gd name="T37" fmla="*/ 52 h 154"/>
                  <a:gd name="T38" fmla="*/ 49 w 117"/>
                  <a:gd name="T39" fmla="*/ 42 h 154"/>
                  <a:gd name="T40" fmla="*/ 39 w 117"/>
                  <a:gd name="T41" fmla="*/ 40 h 154"/>
                  <a:gd name="T42" fmla="*/ 33 w 117"/>
                  <a:gd name="T43" fmla="*/ 26 h 154"/>
                  <a:gd name="T44" fmla="*/ 59 w 117"/>
                  <a:gd name="T45" fmla="*/ 28 h 154"/>
                  <a:gd name="T46" fmla="*/ 73 w 117"/>
                  <a:gd name="T47" fmla="*/ 30 h 154"/>
                  <a:gd name="T48" fmla="*/ 79 w 117"/>
                  <a:gd name="T49" fmla="*/ 16 h 154"/>
                  <a:gd name="T50" fmla="*/ 87 w 117"/>
                  <a:gd name="T51" fmla="*/ 4 h 154"/>
                  <a:gd name="T52" fmla="*/ 103 w 117"/>
                  <a:gd name="T53" fmla="*/ 0 h 154"/>
                  <a:gd name="T54" fmla="*/ 113 w 117"/>
                  <a:gd name="T55" fmla="*/ 2 h 154"/>
                  <a:gd name="T56" fmla="*/ 115 w 117"/>
                  <a:gd name="T57" fmla="*/ 6 h 154"/>
                  <a:gd name="T58" fmla="*/ 115 w 117"/>
                  <a:gd name="T59" fmla="*/ 20 h 154"/>
                  <a:gd name="T60" fmla="*/ 99 w 117"/>
                  <a:gd name="T61" fmla="*/ 64 h 154"/>
                  <a:gd name="T62" fmla="*/ 99 w 117"/>
                  <a:gd name="T63" fmla="*/ 70 h 154"/>
                  <a:gd name="T64" fmla="*/ 99 w 117"/>
                  <a:gd name="T65" fmla="*/ 78 h 154"/>
                  <a:gd name="T66" fmla="*/ 93 w 117"/>
                  <a:gd name="T67" fmla="*/ 84 h 154"/>
                  <a:gd name="T68" fmla="*/ 85 w 117"/>
                  <a:gd name="T69" fmla="*/ 92 h 154"/>
                  <a:gd name="T70" fmla="*/ 79 w 117"/>
                  <a:gd name="T71" fmla="*/ 106 h 154"/>
                  <a:gd name="T72" fmla="*/ 75 w 117"/>
                  <a:gd name="T73" fmla="*/ 122 h 154"/>
                  <a:gd name="T74" fmla="*/ 69 w 117"/>
                  <a:gd name="T75" fmla="*/ 142 h 154"/>
                  <a:gd name="T76" fmla="*/ 61 w 117"/>
                  <a:gd name="T77" fmla="*/ 150 h 154"/>
                  <a:gd name="T78" fmla="*/ 51 w 117"/>
                  <a:gd name="T79" fmla="*/ 150 h 154"/>
                  <a:gd name="T80" fmla="*/ 49 w 117"/>
                  <a:gd name="T81" fmla="*/ 146 h 154"/>
                  <a:gd name="T82" fmla="*/ 43 w 117"/>
                  <a:gd name="T83" fmla="*/ 146 h 154"/>
                  <a:gd name="T84" fmla="*/ 39 w 117"/>
                  <a:gd name="T85" fmla="*/ 150 h 154"/>
                  <a:gd name="T86" fmla="*/ 33 w 117"/>
                  <a:gd name="T87" fmla="*/ 150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7" h="154">
                    <a:moveTo>
                      <a:pt x="27" y="150"/>
                    </a:moveTo>
                    <a:lnTo>
                      <a:pt x="27" y="148"/>
                    </a:lnTo>
                    <a:lnTo>
                      <a:pt x="25" y="146"/>
                    </a:lnTo>
                    <a:lnTo>
                      <a:pt x="21" y="148"/>
                    </a:lnTo>
                    <a:lnTo>
                      <a:pt x="17" y="150"/>
                    </a:lnTo>
                    <a:lnTo>
                      <a:pt x="13" y="154"/>
                    </a:lnTo>
                    <a:lnTo>
                      <a:pt x="4" y="136"/>
                    </a:lnTo>
                    <a:lnTo>
                      <a:pt x="0" y="132"/>
                    </a:lnTo>
                    <a:lnTo>
                      <a:pt x="4" y="130"/>
                    </a:lnTo>
                    <a:lnTo>
                      <a:pt x="6" y="128"/>
                    </a:lnTo>
                    <a:lnTo>
                      <a:pt x="8" y="126"/>
                    </a:lnTo>
                    <a:lnTo>
                      <a:pt x="6" y="122"/>
                    </a:lnTo>
                    <a:lnTo>
                      <a:pt x="4" y="120"/>
                    </a:lnTo>
                    <a:lnTo>
                      <a:pt x="4" y="118"/>
                    </a:lnTo>
                    <a:lnTo>
                      <a:pt x="6" y="112"/>
                    </a:lnTo>
                    <a:lnTo>
                      <a:pt x="8" y="110"/>
                    </a:lnTo>
                    <a:lnTo>
                      <a:pt x="17" y="106"/>
                    </a:lnTo>
                    <a:lnTo>
                      <a:pt x="17" y="102"/>
                    </a:lnTo>
                    <a:lnTo>
                      <a:pt x="21" y="98"/>
                    </a:lnTo>
                    <a:lnTo>
                      <a:pt x="25" y="100"/>
                    </a:lnTo>
                    <a:lnTo>
                      <a:pt x="27" y="104"/>
                    </a:lnTo>
                    <a:lnTo>
                      <a:pt x="29" y="108"/>
                    </a:lnTo>
                    <a:lnTo>
                      <a:pt x="33" y="110"/>
                    </a:lnTo>
                    <a:lnTo>
                      <a:pt x="37" y="108"/>
                    </a:lnTo>
                    <a:lnTo>
                      <a:pt x="41" y="106"/>
                    </a:lnTo>
                    <a:lnTo>
                      <a:pt x="43" y="108"/>
                    </a:lnTo>
                    <a:lnTo>
                      <a:pt x="45" y="108"/>
                    </a:lnTo>
                    <a:lnTo>
                      <a:pt x="47" y="106"/>
                    </a:lnTo>
                    <a:lnTo>
                      <a:pt x="47" y="102"/>
                    </a:lnTo>
                    <a:lnTo>
                      <a:pt x="49" y="96"/>
                    </a:lnTo>
                    <a:lnTo>
                      <a:pt x="49" y="74"/>
                    </a:lnTo>
                    <a:lnTo>
                      <a:pt x="45" y="72"/>
                    </a:lnTo>
                    <a:lnTo>
                      <a:pt x="45" y="68"/>
                    </a:lnTo>
                    <a:lnTo>
                      <a:pt x="43" y="66"/>
                    </a:lnTo>
                    <a:lnTo>
                      <a:pt x="43" y="62"/>
                    </a:lnTo>
                    <a:lnTo>
                      <a:pt x="45" y="58"/>
                    </a:lnTo>
                    <a:lnTo>
                      <a:pt x="45" y="54"/>
                    </a:lnTo>
                    <a:lnTo>
                      <a:pt x="49" y="52"/>
                    </a:lnTo>
                    <a:lnTo>
                      <a:pt x="51" y="48"/>
                    </a:lnTo>
                    <a:lnTo>
                      <a:pt x="49" y="42"/>
                    </a:lnTo>
                    <a:lnTo>
                      <a:pt x="45" y="40"/>
                    </a:lnTo>
                    <a:lnTo>
                      <a:pt x="39" y="40"/>
                    </a:lnTo>
                    <a:lnTo>
                      <a:pt x="31" y="40"/>
                    </a:lnTo>
                    <a:lnTo>
                      <a:pt x="33" y="26"/>
                    </a:lnTo>
                    <a:lnTo>
                      <a:pt x="55" y="26"/>
                    </a:lnTo>
                    <a:lnTo>
                      <a:pt x="59" y="28"/>
                    </a:lnTo>
                    <a:lnTo>
                      <a:pt x="63" y="30"/>
                    </a:lnTo>
                    <a:lnTo>
                      <a:pt x="73" y="30"/>
                    </a:lnTo>
                    <a:lnTo>
                      <a:pt x="79" y="30"/>
                    </a:lnTo>
                    <a:lnTo>
                      <a:pt x="79" y="16"/>
                    </a:lnTo>
                    <a:lnTo>
                      <a:pt x="83" y="10"/>
                    </a:lnTo>
                    <a:lnTo>
                      <a:pt x="87" y="4"/>
                    </a:lnTo>
                    <a:lnTo>
                      <a:pt x="93" y="0"/>
                    </a:lnTo>
                    <a:lnTo>
                      <a:pt x="103" y="0"/>
                    </a:lnTo>
                    <a:lnTo>
                      <a:pt x="113" y="0"/>
                    </a:lnTo>
                    <a:lnTo>
                      <a:pt x="113" y="2"/>
                    </a:lnTo>
                    <a:lnTo>
                      <a:pt x="115" y="4"/>
                    </a:lnTo>
                    <a:lnTo>
                      <a:pt x="115" y="6"/>
                    </a:lnTo>
                    <a:lnTo>
                      <a:pt x="117" y="10"/>
                    </a:lnTo>
                    <a:lnTo>
                      <a:pt x="115" y="20"/>
                    </a:lnTo>
                    <a:lnTo>
                      <a:pt x="111" y="34"/>
                    </a:lnTo>
                    <a:lnTo>
                      <a:pt x="99" y="64"/>
                    </a:lnTo>
                    <a:lnTo>
                      <a:pt x="99" y="68"/>
                    </a:lnTo>
                    <a:lnTo>
                      <a:pt x="99" y="70"/>
                    </a:lnTo>
                    <a:lnTo>
                      <a:pt x="101" y="74"/>
                    </a:lnTo>
                    <a:lnTo>
                      <a:pt x="99" y="78"/>
                    </a:lnTo>
                    <a:lnTo>
                      <a:pt x="97" y="82"/>
                    </a:lnTo>
                    <a:lnTo>
                      <a:pt x="93" y="84"/>
                    </a:lnTo>
                    <a:lnTo>
                      <a:pt x="89" y="88"/>
                    </a:lnTo>
                    <a:lnTo>
                      <a:pt x="85" y="92"/>
                    </a:lnTo>
                    <a:lnTo>
                      <a:pt x="83" y="102"/>
                    </a:lnTo>
                    <a:lnTo>
                      <a:pt x="79" y="106"/>
                    </a:lnTo>
                    <a:lnTo>
                      <a:pt x="75" y="108"/>
                    </a:lnTo>
                    <a:lnTo>
                      <a:pt x="75" y="122"/>
                    </a:lnTo>
                    <a:lnTo>
                      <a:pt x="71" y="134"/>
                    </a:lnTo>
                    <a:lnTo>
                      <a:pt x="69" y="142"/>
                    </a:lnTo>
                    <a:lnTo>
                      <a:pt x="65" y="148"/>
                    </a:lnTo>
                    <a:lnTo>
                      <a:pt x="61" y="150"/>
                    </a:lnTo>
                    <a:lnTo>
                      <a:pt x="55" y="150"/>
                    </a:lnTo>
                    <a:lnTo>
                      <a:pt x="51" y="150"/>
                    </a:lnTo>
                    <a:lnTo>
                      <a:pt x="49" y="150"/>
                    </a:lnTo>
                    <a:lnTo>
                      <a:pt x="49" y="146"/>
                    </a:lnTo>
                    <a:lnTo>
                      <a:pt x="45" y="146"/>
                    </a:lnTo>
                    <a:lnTo>
                      <a:pt x="43" y="146"/>
                    </a:lnTo>
                    <a:lnTo>
                      <a:pt x="41" y="148"/>
                    </a:lnTo>
                    <a:lnTo>
                      <a:pt x="39" y="150"/>
                    </a:lnTo>
                    <a:lnTo>
                      <a:pt x="35" y="150"/>
                    </a:lnTo>
                    <a:lnTo>
                      <a:pt x="33" y="150"/>
                    </a:lnTo>
                    <a:lnTo>
                      <a:pt x="27" y="1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1" name="Freeform 131"/>
              <p:cNvSpPr>
                <a:spLocks noChangeAspect="1"/>
              </p:cNvSpPr>
              <p:nvPr/>
            </p:nvSpPr>
            <p:spPr bwMode="gray">
              <a:xfrm>
                <a:off x="2873" y="2452"/>
                <a:ext cx="211" cy="216"/>
              </a:xfrm>
              <a:custGeom>
                <a:avLst/>
                <a:gdLst>
                  <a:gd name="T0" fmla="*/ 181 w 211"/>
                  <a:gd name="T1" fmla="*/ 8 h 216"/>
                  <a:gd name="T2" fmla="*/ 159 w 211"/>
                  <a:gd name="T3" fmla="*/ 16 h 216"/>
                  <a:gd name="T4" fmla="*/ 117 w 211"/>
                  <a:gd name="T5" fmla="*/ 16 h 216"/>
                  <a:gd name="T6" fmla="*/ 107 w 211"/>
                  <a:gd name="T7" fmla="*/ 12 h 216"/>
                  <a:gd name="T8" fmla="*/ 105 w 211"/>
                  <a:gd name="T9" fmla="*/ 10 h 216"/>
                  <a:gd name="T10" fmla="*/ 101 w 211"/>
                  <a:gd name="T11" fmla="*/ 6 h 216"/>
                  <a:gd name="T12" fmla="*/ 33 w 211"/>
                  <a:gd name="T13" fmla="*/ 6 h 216"/>
                  <a:gd name="T14" fmla="*/ 27 w 211"/>
                  <a:gd name="T15" fmla="*/ 2 h 216"/>
                  <a:gd name="T16" fmla="*/ 25 w 211"/>
                  <a:gd name="T17" fmla="*/ 0 h 216"/>
                  <a:gd name="T18" fmla="*/ 21 w 211"/>
                  <a:gd name="T19" fmla="*/ 0 h 216"/>
                  <a:gd name="T20" fmla="*/ 11 w 211"/>
                  <a:gd name="T21" fmla="*/ 2 h 216"/>
                  <a:gd name="T22" fmla="*/ 4 w 211"/>
                  <a:gd name="T23" fmla="*/ 2 h 216"/>
                  <a:gd name="T24" fmla="*/ 0 w 211"/>
                  <a:gd name="T25" fmla="*/ 0 h 216"/>
                  <a:gd name="T26" fmla="*/ 2 w 211"/>
                  <a:gd name="T27" fmla="*/ 16 h 216"/>
                  <a:gd name="T28" fmla="*/ 7 w 211"/>
                  <a:gd name="T29" fmla="*/ 30 h 216"/>
                  <a:gd name="T30" fmla="*/ 13 w 211"/>
                  <a:gd name="T31" fmla="*/ 42 h 216"/>
                  <a:gd name="T32" fmla="*/ 21 w 211"/>
                  <a:gd name="T33" fmla="*/ 54 h 216"/>
                  <a:gd name="T34" fmla="*/ 29 w 211"/>
                  <a:gd name="T35" fmla="*/ 66 h 216"/>
                  <a:gd name="T36" fmla="*/ 37 w 211"/>
                  <a:gd name="T37" fmla="*/ 76 h 216"/>
                  <a:gd name="T38" fmla="*/ 39 w 211"/>
                  <a:gd name="T39" fmla="*/ 90 h 216"/>
                  <a:gd name="T40" fmla="*/ 41 w 211"/>
                  <a:gd name="T41" fmla="*/ 104 h 216"/>
                  <a:gd name="T42" fmla="*/ 41 w 211"/>
                  <a:gd name="T43" fmla="*/ 126 h 216"/>
                  <a:gd name="T44" fmla="*/ 43 w 211"/>
                  <a:gd name="T45" fmla="*/ 152 h 216"/>
                  <a:gd name="T46" fmla="*/ 45 w 211"/>
                  <a:gd name="T47" fmla="*/ 174 h 216"/>
                  <a:gd name="T48" fmla="*/ 49 w 211"/>
                  <a:gd name="T49" fmla="*/ 184 h 216"/>
                  <a:gd name="T50" fmla="*/ 53 w 211"/>
                  <a:gd name="T51" fmla="*/ 194 h 216"/>
                  <a:gd name="T52" fmla="*/ 61 w 211"/>
                  <a:gd name="T53" fmla="*/ 204 h 216"/>
                  <a:gd name="T54" fmla="*/ 69 w 211"/>
                  <a:gd name="T55" fmla="*/ 212 h 216"/>
                  <a:gd name="T56" fmla="*/ 73 w 211"/>
                  <a:gd name="T57" fmla="*/ 208 h 216"/>
                  <a:gd name="T58" fmla="*/ 75 w 211"/>
                  <a:gd name="T59" fmla="*/ 204 h 216"/>
                  <a:gd name="T60" fmla="*/ 79 w 211"/>
                  <a:gd name="T61" fmla="*/ 204 h 216"/>
                  <a:gd name="T62" fmla="*/ 83 w 211"/>
                  <a:gd name="T63" fmla="*/ 210 h 216"/>
                  <a:gd name="T64" fmla="*/ 89 w 211"/>
                  <a:gd name="T65" fmla="*/ 214 h 216"/>
                  <a:gd name="T66" fmla="*/ 93 w 211"/>
                  <a:gd name="T67" fmla="*/ 216 h 216"/>
                  <a:gd name="T68" fmla="*/ 101 w 211"/>
                  <a:gd name="T69" fmla="*/ 216 h 216"/>
                  <a:gd name="T70" fmla="*/ 111 w 211"/>
                  <a:gd name="T71" fmla="*/ 216 h 216"/>
                  <a:gd name="T72" fmla="*/ 117 w 211"/>
                  <a:gd name="T73" fmla="*/ 212 h 216"/>
                  <a:gd name="T74" fmla="*/ 121 w 211"/>
                  <a:gd name="T75" fmla="*/ 208 h 216"/>
                  <a:gd name="T76" fmla="*/ 125 w 211"/>
                  <a:gd name="T77" fmla="*/ 206 h 216"/>
                  <a:gd name="T78" fmla="*/ 123 w 211"/>
                  <a:gd name="T79" fmla="*/ 144 h 216"/>
                  <a:gd name="T80" fmla="*/ 123 w 211"/>
                  <a:gd name="T81" fmla="*/ 90 h 216"/>
                  <a:gd name="T82" fmla="*/ 143 w 211"/>
                  <a:gd name="T83" fmla="*/ 90 h 216"/>
                  <a:gd name="T84" fmla="*/ 143 w 211"/>
                  <a:gd name="T85" fmla="*/ 22 h 216"/>
                  <a:gd name="T86" fmla="*/ 165 w 211"/>
                  <a:gd name="T87" fmla="*/ 20 h 216"/>
                  <a:gd name="T88" fmla="*/ 183 w 211"/>
                  <a:gd name="T89" fmla="*/ 18 h 216"/>
                  <a:gd name="T90" fmla="*/ 187 w 211"/>
                  <a:gd name="T91" fmla="*/ 24 h 216"/>
                  <a:gd name="T92" fmla="*/ 201 w 211"/>
                  <a:gd name="T93" fmla="*/ 18 h 216"/>
                  <a:gd name="T94" fmla="*/ 205 w 211"/>
                  <a:gd name="T95" fmla="*/ 14 h 216"/>
                  <a:gd name="T96" fmla="*/ 211 w 211"/>
                  <a:gd name="T97" fmla="*/ 12 h 216"/>
                  <a:gd name="T98" fmla="*/ 205 w 211"/>
                  <a:gd name="T99" fmla="*/ 8 h 216"/>
                  <a:gd name="T100" fmla="*/ 201 w 211"/>
                  <a:gd name="T101" fmla="*/ 6 h 216"/>
                  <a:gd name="T102" fmla="*/ 193 w 211"/>
                  <a:gd name="T103" fmla="*/ 8 h 216"/>
                  <a:gd name="T104" fmla="*/ 187 w 211"/>
                  <a:gd name="T105" fmla="*/ 10 h 216"/>
                  <a:gd name="T106" fmla="*/ 183 w 211"/>
                  <a:gd name="T107" fmla="*/ 8 h 216"/>
                  <a:gd name="T108" fmla="*/ 181 w 211"/>
                  <a:gd name="T109" fmla="*/ 6 h 216"/>
                  <a:gd name="T110" fmla="*/ 181 w 211"/>
                  <a:gd name="T111" fmla="*/ 8 h 2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1" h="216">
                    <a:moveTo>
                      <a:pt x="181" y="8"/>
                    </a:moveTo>
                    <a:lnTo>
                      <a:pt x="159" y="16"/>
                    </a:lnTo>
                    <a:lnTo>
                      <a:pt x="117" y="16"/>
                    </a:lnTo>
                    <a:lnTo>
                      <a:pt x="107" y="12"/>
                    </a:lnTo>
                    <a:lnTo>
                      <a:pt x="105" y="10"/>
                    </a:lnTo>
                    <a:lnTo>
                      <a:pt x="101" y="6"/>
                    </a:lnTo>
                    <a:lnTo>
                      <a:pt x="33" y="6"/>
                    </a:lnTo>
                    <a:lnTo>
                      <a:pt x="27" y="2"/>
                    </a:lnTo>
                    <a:lnTo>
                      <a:pt x="25" y="0"/>
                    </a:lnTo>
                    <a:lnTo>
                      <a:pt x="21" y="0"/>
                    </a:lnTo>
                    <a:lnTo>
                      <a:pt x="11" y="2"/>
                    </a:lnTo>
                    <a:lnTo>
                      <a:pt x="4" y="2"/>
                    </a:lnTo>
                    <a:lnTo>
                      <a:pt x="0" y="0"/>
                    </a:lnTo>
                    <a:lnTo>
                      <a:pt x="2" y="16"/>
                    </a:lnTo>
                    <a:lnTo>
                      <a:pt x="7" y="30"/>
                    </a:lnTo>
                    <a:lnTo>
                      <a:pt x="13" y="42"/>
                    </a:lnTo>
                    <a:lnTo>
                      <a:pt x="21" y="54"/>
                    </a:lnTo>
                    <a:lnTo>
                      <a:pt x="29" y="66"/>
                    </a:lnTo>
                    <a:lnTo>
                      <a:pt x="37" y="76"/>
                    </a:lnTo>
                    <a:lnTo>
                      <a:pt x="39" y="90"/>
                    </a:lnTo>
                    <a:lnTo>
                      <a:pt x="41" y="104"/>
                    </a:lnTo>
                    <a:lnTo>
                      <a:pt x="41" y="126"/>
                    </a:lnTo>
                    <a:lnTo>
                      <a:pt x="43" y="152"/>
                    </a:lnTo>
                    <a:lnTo>
                      <a:pt x="45" y="174"/>
                    </a:lnTo>
                    <a:lnTo>
                      <a:pt x="49" y="184"/>
                    </a:lnTo>
                    <a:lnTo>
                      <a:pt x="53" y="194"/>
                    </a:lnTo>
                    <a:lnTo>
                      <a:pt x="61" y="204"/>
                    </a:lnTo>
                    <a:lnTo>
                      <a:pt x="69" y="212"/>
                    </a:lnTo>
                    <a:lnTo>
                      <a:pt x="73" y="208"/>
                    </a:lnTo>
                    <a:lnTo>
                      <a:pt x="75" y="204"/>
                    </a:lnTo>
                    <a:lnTo>
                      <a:pt x="79" y="204"/>
                    </a:lnTo>
                    <a:lnTo>
                      <a:pt x="83" y="210"/>
                    </a:lnTo>
                    <a:lnTo>
                      <a:pt x="89" y="214"/>
                    </a:lnTo>
                    <a:lnTo>
                      <a:pt x="93" y="216"/>
                    </a:lnTo>
                    <a:lnTo>
                      <a:pt x="101" y="216"/>
                    </a:lnTo>
                    <a:lnTo>
                      <a:pt x="111" y="216"/>
                    </a:lnTo>
                    <a:lnTo>
                      <a:pt x="117" y="212"/>
                    </a:lnTo>
                    <a:lnTo>
                      <a:pt x="121" y="208"/>
                    </a:lnTo>
                    <a:lnTo>
                      <a:pt x="125" y="206"/>
                    </a:lnTo>
                    <a:lnTo>
                      <a:pt x="123" y="144"/>
                    </a:lnTo>
                    <a:lnTo>
                      <a:pt x="123" y="90"/>
                    </a:lnTo>
                    <a:lnTo>
                      <a:pt x="143" y="90"/>
                    </a:lnTo>
                    <a:lnTo>
                      <a:pt x="143" y="22"/>
                    </a:lnTo>
                    <a:lnTo>
                      <a:pt x="165" y="20"/>
                    </a:lnTo>
                    <a:lnTo>
                      <a:pt x="183" y="18"/>
                    </a:lnTo>
                    <a:lnTo>
                      <a:pt x="187" y="24"/>
                    </a:lnTo>
                    <a:lnTo>
                      <a:pt x="201" y="18"/>
                    </a:lnTo>
                    <a:lnTo>
                      <a:pt x="205" y="14"/>
                    </a:lnTo>
                    <a:lnTo>
                      <a:pt x="211" y="12"/>
                    </a:lnTo>
                    <a:lnTo>
                      <a:pt x="205" y="8"/>
                    </a:lnTo>
                    <a:lnTo>
                      <a:pt x="201" y="6"/>
                    </a:lnTo>
                    <a:lnTo>
                      <a:pt x="193" y="8"/>
                    </a:lnTo>
                    <a:lnTo>
                      <a:pt x="187" y="10"/>
                    </a:lnTo>
                    <a:lnTo>
                      <a:pt x="183" y="8"/>
                    </a:lnTo>
                    <a:lnTo>
                      <a:pt x="181" y="6"/>
                    </a:lnTo>
                    <a:lnTo>
                      <a:pt x="181"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2" name="Freeform 132"/>
              <p:cNvSpPr>
                <a:spLocks noChangeAspect="1"/>
              </p:cNvSpPr>
              <p:nvPr/>
            </p:nvSpPr>
            <p:spPr bwMode="gray">
              <a:xfrm>
                <a:off x="3266" y="1810"/>
                <a:ext cx="106" cy="98"/>
              </a:xfrm>
              <a:custGeom>
                <a:avLst/>
                <a:gdLst>
                  <a:gd name="T0" fmla="*/ 32 w 106"/>
                  <a:gd name="T1" fmla="*/ 0 h 98"/>
                  <a:gd name="T2" fmla="*/ 28 w 106"/>
                  <a:gd name="T3" fmla="*/ 4 h 98"/>
                  <a:gd name="T4" fmla="*/ 22 w 106"/>
                  <a:gd name="T5" fmla="*/ 10 h 98"/>
                  <a:gd name="T6" fmla="*/ 14 w 106"/>
                  <a:gd name="T7" fmla="*/ 14 h 98"/>
                  <a:gd name="T8" fmla="*/ 6 w 106"/>
                  <a:gd name="T9" fmla="*/ 16 h 98"/>
                  <a:gd name="T10" fmla="*/ 6 w 106"/>
                  <a:gd name="T11" fmla="*/ 26 h 98"/>
                  <a:gd name="T12" fmla="*/ 4 w 106"/>
                  <a:gd name="T13" fmla="*/ 34 h 98"/>
                  <a:gd name="T14" fmla="*/ 0 w 106"/>
                  <a:gd name="T15" fmla="*/ 46 h 98"/>
                  <a:gd name="T16" fmla="*/ 0 w 106"/>
                  <a:gd name="T17" fmla="*/ 62 h 98"/>
                  <a:gd name="T18" fmla="*/ 18 w 106"/>
                  <a:gd name="T19" fmla="*/ 62 h 98"/>
                  <a:gd name="T20" fmla="*/ 24 w 106"/>
                  <a:gd name="T21" fmla="*/ 64 h 98"/>
                  <a:gd name="T22" fmla="*/ 28 w 106"/>
                  <a:gd name="T23" fmla="*/ 54 h 98"/>
                  <a:gd name="T24" fmla="*/ 38 w 106"/>
                  <a:gd name="T25" fmla="*/ 58 h 98"/>
                  <a:gd name="T26" fmla="*/ 54 w 106"/>
                  <a:gd name="T27" fmla="*/ 58 h 98"/>
                  <a:gd name="T28" fmla="*/ 68 w 106"/>
                  <a:gd name="T29" fmla="*/ 62 h 98"/>
                  <a:gd name="T30" fmla="*/ 82 w 106"/>
                  <a:gd name="T31" fmla="*/ 76 h 98"/>
                  <a:gd name="T32" fmla="*/ 96 w 106"/>
                  <a:gd name="T33" fmla="*/ 92 h 98"/>
                  <a:gd name="T34" fmla="*/ 102 w 106"/>
                  <a:gd name="T35" fmla="*/ 98 h 98"/>
                  <a:gd name="T36" fmla="*/ 106 w 106"/>
                  <a:gd name="T37" fmla="*/ 94 h 98"/>
                  <a:gd name="T38" fmla="*/ 96 w 106"/>
                  <a:gd name="T39" fmla="*/ 80 h 98"/>
                  <a:gd name="T40" fmla="*/ 86 w 106"/>
                  <a:gd name="T41" fmla="*/ 68 h 98"/>
                  <a:gd name="T42" fmla="*/ 74 w 106"/>
                  <a:gd name="T43" fmla="*/ 56 h 98"/>
                  <a:gd name="T44" fmla="*/ 62 w 106"/>
                  <a:gd name="T45" fmla="*/ 48 h 98"/>
                  <a:gd name="T46" fmla="*/ 52 w 106"/>
                  <a:gd name="T47" fmla="*/ 42 h 98"/>
                  <a:gd name="T48" fmla="*/ 46 w 106"/>
                  <a:gd name="T49" fmla="*/ 30 h 98"/>
                  <a:gd name="T50" fmla="*/ 40 w 106"/>
                  <a:gd name="T51" fmla="*/ 14 h 98"/>
                  <a:gd name="T52" fmla="*/ 32 w 106"/>
                  <a:gd name="T53" fmla="*/ 0 h 9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6" h="98">
                    <a:moveTo>
                      <a:pt x="32" y="0"/>
                    </a:moveTo>
                    <a:lnTo>
                      <a:pt x="28" y="4"/>
                    </a:lnTo>
                    <a:lnTo>
                      <a:pt x="22" y="10"/>
                    </a:lnTo>
                    <a:lnTo>
                      <a:pt x="14" y="14"/>
                    </a:lnTo>
                    <a:lnTo>
                      <a:pt x="6" y="16"/>
                    </a:lnTo>
                    <a:lnTo>
                      <a:pt x="6" y="26"/>
                    </a:lnTo>
                    <a:lnTo>
                      <a:pt x="4" y="34"/>
                    </a:lnTo>
                    <a:lnTo>
                      <a:pt x="0" y="46"/>
                    </a:lnTo>
                    <a:lnTo>
                      <a:pt x="0" y="62"/>
                    </a:lnTo>
                    <a:lnTo>
                      <a:pt x="18" y="62"/>
                    </a:lnTo>
                    <a:lnTo>
                      <a:pt x="24" y="64"/>
                    </a:lnTo>
                    <a:lnTo>
                      <a:pt x="28" y="54"/>
                    </a:lnTo>
                    <a:lnTo>
                      <a:pt x="38" y="58"/>
                    </a:lnTo>
                    <a:lnTo>
                      <a:pt x="54" y="58"/>
                    </a:lnTo>
                    <a:lnTo>
                      <a:pt x="68" y="62"/>
                    </a:lnTo>
                    <a:lnTo>
                      <a:pt x="82" y="76"/>
                    </a:lnTo>
                    <a:lnTo>
                      <a:pt x="96" y="92"/>
                    </a:lnTo>
                    <a:lnTo>
                      <a:pt x="102" y="98"/>
                    </a:lnTo>
                    <a:lnTo>
                      <a:pt x="106" y="94"/>
                    </a:lnTo>
                    <a:lnTo>
                      <a:pt x="96" y="80"/>
                    </a:lnTo>
                    <a:lnTo>
                      <a:pt x="86" y="68"/>
                    </a:lnTo>
                    <a:lnTo>
                      <a:pt x="74" y="56"/>
                    </a:lnTo>
                    <a:lnTo>
                      <a:pt x="62" y="48"/>
                    </a:lnTo>
                    <a:lnTo>
                      <a:pt x="52" y="42"/>
                    </a:lnTo>
                    <a:lnTo>
                      <a:pt x="46" y="30"/>
                    </a:lnTo>
                    <a:lnTo>
                      <a:pt x="40" y="14"/>
                    </a:lnTo>
                    <a:lnTo>
                      <a:pt x="3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3" name="Freeform 133"/>
              <p:cNvSpPr>
                <a:spLocks noChangeAspect="1"/>
              </p:cNvSpPr>
              <p:nvPr/>
            </p:nvSpPr>
            <p:spPr bwMode="gray">
              <a:xfrm>
                <a:off x="2425" y="1886"/>
                <a:ext cx="46" cy="12"/>
              </a:xfrm>
              <a:custGeom>
                <a:avLst/>
                <a:gdLst>
                  <a:gd name="T0" fmla="*/ 4 w 46"/>
                  <a:gd name="T1" fmla="*/ 6 h 12"/>
                  <a:gd name="T2" fmla="*/ 14 w 46"/>
                  <a:gd name="T3" fmla="*/ 8 h 12"/>
                  <a:gd name="T4" fmla="*/ 18 w 46"/>
                  <a:gd name="T5" fmla="*/ 6 h 12"/>
                  <a:gd name="T6" fmla="*/ 20 w 46"/>
                  <a:gd name="T7" fmla="*/ 4 h 12"/>
                  <a:gd name="T8" fmla="*/ 22 w 46"/>
                  <a:gd name="T9" fmla="*/ 2 h 12"/>
                  <a:gd name="T10" fmla="*/ 26 w 46"/>
                  <a:gd name="T11" fmla="*/ 0 h 12"/>
                  <a:gd name="T12" fmla="*/ 28 w 46"/>
                  <a:gd name="T13" fmla="*/ 4 h 12"/>
                  <a:gd name="T14" fmla="*/ 34 w 46"/>
                  <a:gd name="T15" fmla="*/ 6 h 12"/>
                  <a:gd name="T16" fmla="*/ 46 w 46"/>
                  <a:gd name="T17" fmla="*/ 8 h 12"/>
                  <a:gd name="T18" fmla="*/ 42 w 46"/>
                  <a:gd name="T19" fmla="*/ 10 h 12"/>
                  <a:gd name="T20" fmla="*/ 38 w 46"/>
                  <a:gd name="T21" fmla="*/ 12 h 12"/>
                  <a:gd name="T22" fmla="*/ 30 w 46"/>
                  <a:gd name="T23" fmla="*/ 10 h 12"/>
                  <a:gd name="T24" fmla="*/ 24 w 46"/>
                  <a:gd name="T25" fmla="*/ 8 h 12"/>
                  <a:gd name="T26" fmla="*/ 24 w 46"/>
                  <a:gd name="T27" fmla="*/ 10 h 12"/>
                  <a:gd name="T28" fmla="*/ 12 w 46"/>
                  <a:gd name="T29" fmla="*/ 12 h 12"/>
                  <a:gd name="T30" fmla="*/ 0 w 46"/>
                  <a:gd name="T31" fmla="*/ 12 h 12"/>
                  <a:gd name="T32" fmla="*/ 2 w 46"/>
                  <a:gd name="T33" fmla="*/ 8 h 12"/>
                  <a:gd name="T34" fmla="*/ 2 w 46"/>
                  <a:gd name="T35" fmla="*/ 6 h 12"/>
                  <a:gd name="T36" fmla="*/ 4 w 46"/>
                  <a:gd name="T37" fmla="*/ 6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6" h="12">
                    <a:moveTo>
                      <a:pt x="4" y="6"/>
                    </a:moveTo>
                    <a:lnTo>
                      <a:pt x="14" y="8"/>
                    </a:lnTo>
                    <a:lnTo>
                      <a:pt x="18" y="6"/>
                    </a:lnTo>
                    <a:lnTo>
                      <a:pt x="20" y="4"/>
                    </a:lnTo>
                    <a:lnTo>
                      <a:pt x="22" y="2"/>
                    </a:lnTo>
                    <a:lnTo>
                      <a:pt x="26" y="0"/>
                    </a:lnTo>
                    <a:lnTo>
                      <a:pt x="28" y="4"/>
                    </a:lnTo>
                    <a:lnTo>
                      <a:pt x="34" y="6"/>
                    </a:lnTo>
                    <a:lnTo>
                      <a:pt x="46" y="8"/>
                    </a:lnTo>
                    <a:lnTo>
                      <a:pt x="42" y="10"/>
                    </a:lnTo>
                    <a:lnTo>
                      <a:pt x="38" y="12"/>
                    </a:lnTo>
                    <a:lnTo>
                      <a:pt x="30" y="10"/>
                    </a:lnTo>
                    <a:lnTo>
                      <a:pt x="24" y="8"/>
                    </a:lnTo>
                    <a:lnTo>
                      <a:pt x="24" y="10"/>
                    </a:lnTo>
                    <a:lnTo>
                      <a:pt x="12" y="12"/>
                    </a:lnTo>
                    <a:lnTo>
                      <a:pt x="0" y="12"/>
                    </a:lnTo>
                    <a:lnTo>
                      <a:pt x="2" y="8"/>
                    </a:lnTo>
                    <a:lnTo>
                      <a:pt x="2" y="6"/>
                    </a:lnTo>
                    <a:lnTo>
                      <a:pt x="4"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4" name="Freeform 134"/>
              <p:cNvSpPr>
                <a:spLocks noChangeAspect="1"/>
              </p:cNvSpPr>
              <p:nvPr/>
            </p:nvSpPr>
            <p:spPr bwMode="gray">
              <a:xfrm>
                <a:off x="2880" y="2220"/>
                <a:ext cx="14" cy="22"/>
              </a:xfrm>
              <a:custGeom>
                <a:avLst/>
                <a:gdLst>
                  <a:gd name="T0" fmla="*/ 6 w 14"/>
                  <a:gd name="T1" fmla="*/ 22 h 22"/>
                  <a:gd name="T2" fmla="*/ 0 w 14"/>
                  <a:gd name="T3" fmla="*/ 8 h 22"/>
                  <a:gd name="T4" fmla="*/ 4 w 14"/>
                  <a:gd name="T5" fmla="*/ 4 h 22"/>
                  <a:gd name="T6" fmla="*/ 8 w 14"/>
                  <a:gd name="T7" fmla="*/ 2 h 22"/>
                  <a:gd name="T8" fmla="*/ 12 w 14"/>
                  <a:gd name="T9" fmla="*/ 0 h 22"/>
                  <a:gd name="T10" fmla="*/ 14 w 14"/>
                  <a:gd name="T11" fmla="*/ 2 h 22"/>
                  <a:gd name="T12" fmla="*/ 14 w 14"/>
                  <a:gd name="T13" fmla="*/ 4 h 22"/>
                  <a:gd name="T14" fmla="*/ 10 w 14"/>
                  <a:gd name="T15" fmla="*/ 6 h 22"/>
                  <a:gd name="T16" fmla="*/ 8 w 14"/>
                  <a:gd name="T17" fmla="*/ 10 h 22"/>
                  <a:gd name="T18" fmla="*/ 8 w 14"/>
                  <a:gd name="T19" fmla="*/ 20 h 22"/>
                  <a:gd name="T20" fmla="*/ 6 w 14"/>
                  <a:gd name="T21" fmla="*/ 2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2">
                    <a:moveTo>
                      <a:pt x="6" y="22"/>
                    </a:moveTo>
                    <a:lnTo>
                      <a:pt x="0" y="8"/>
                    </a:lnTo>
                    <a:lnTo>
                      <a:pt x="4" y="4"/>
                    </a:lnTo>
                    <a:lnTo>
                      <a:pt x="8" y="2"/>
                    </a:lnTo>
                    <a:lnTo>
                      <a:pt x="12" y="0"/>
                    </a:lnTo>
                    <a:lnTo>
                      <a:pt x="14" y="2"/>
                    </a:lnTo>
                    <a:lnTo>
                      <a:pt x="14" y="4"/>
                    </a:lnTo>
                    <a:lnTo>
                      <a:pt x="10" y="6"/>
                    </a:lnTo>
                    <a:lnTo>
                      <a:pt x="8" y="10"/>
                    </a:lnTo>
                    <a:lnTo>
                      <a:pt x="8" y="20"/>
                    </a:lnTo>
                    <a:lnTo>
                      <a:pt x="6"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sp>
          <p:nvSpPr>
            <p:cNvPr id="15" name="Freeform 135"/>
            <p:cNvSpPr>
              <a:spLocks noChangeAspect="1"/>
            </p:cNvSpPr>
            <p:nvPr/>
          </p:nvSpPr>
          <p:spPr bwMode="gray">
            <a:xfrm>
              <a:off x="1887" y="1126"/>
              <a:ext cx="641" cy="351"/>
            </a:xfrm>
            <a:custGeom>
              <a:avLst/>
              <a:gdLst>
                <a:gd name="T0" fmla="*/ 398 w 628"/>
                <a:gd name="T1" fmla="*/ 214 h 344"/>
                <a:gd name="T2" fmla="*/ 367 w 628"/>
                <a:gd name="T3" fmla="*/ 216 h 344"/>
                <a:gd name="T4" fmla="*/ 331 w 628"/>
                <a:gd name="T5" fmla="*/ 245 h 344"/>
                <a:gd name="T6" fmla="*/ 298 w 628"/>
                <a:gd name="T7" fmla="*/ 255 h 344"/>
                <a:gd name="T8" fmla="*/ 257 w 628"/>
                <a:gd name="T9" fmla="*/ 263 h 344"/>
                <a:gd name="T10" fmla="*/ 253 w 628"/>
                <a:gd name="T11" fmla="*/ 271 h 344"/>
                <a:gd name="T12" fmla="*/ 227 w 628"/>
                <a:gd name="T13" fmla="*/ 304 h 344"/>
                <a:gd name="T14" fmla="*/ 210 w 628"/>
                <a:gd name="T15" fmla="*/ 322 h 344"/>
                <a:gd name="T16" fmla="*/ 194 w 628"/>
                <a:gd name="T17" fmla="*/ 351 h 344"/>
                <a:gd name="T18" fmla="*/ 165 w 628"/>
                <a:gd name="T19" fmla="*/ 345 h 344"/>
                <a:gd name="T20" fmla="*/ 139 w 628"/>
                <a:gd name="T21" fmla="*/ 333 h 344"/>
                <a:gd name="T22" fmla="*/ 127 w 628"/>
                <a:gd name="T23" fmla="*/ 310 h 344"/>
                <a:gd name="T24" fmla="*/ 114 w 628"/>
                <a:gd name="T25" fmla="*/ 284 h 344"/>
                <a:gd name="T26" fmla="*/ 110 w 628"/>
                <a:gd name="T27" fmla="*/ 271 h 344"/>
                <a:gd name="T28" fmla="*/ 125 w 628"/>
                <a:gd name="T29" fmla="*/ 257 h 344"/>
                <a:gd name="T30" fmla="*/ 127 w 628"/>
                <a:gd name="T31" fmla="*/ 241 h 344"/>
                <a:gd name="T32" fmla="*/ 116 w 628"/>
                <a:gd name="T33" fmla="*/ 227 h 344"/>
                <a:gd name="T34" fmla="*/ 155 w 628"/>
                <a:gd name="T35" fmla="*/ 202 h 344"/>
                <a:gd name="T36" fmla="*/ 135 w 628"/>
                <a:gd name="T37" fmla="*/ 184 h 344"/>
                <a:gd name="T38" fmla="*/ 129 w 628"/>
                <a:gd name="T39" fmla="*/ 196 h 344"/>
                <a:gd name="T40" fmla="*/ 116 w 628"/>
                <a:gd name="T41" fmla="*/ 184 h 344"/>
                <a:gd name="T42" fmla="*/ 159 w 628"/>
                <a:gd name="T43" fmla="*/ 173 h 344"/>
                <a:gd name="T44" fmla="*/ 137 w 628"/>
                <a:gd name="T45" fmla="*/ 159 h 344"/>
                <a:gd name="T46" fmla="*/ 137 w 628"/>
                <a:gd name="T47" fmla="*/ 129 h 344"/>
                <a:gd name="T48" fmla="*/ 129 w 628"/>
                <a:gd name="T49" fmla="*/ 112 h 344"/>
                <a:gd name="T50" fmla="*/ 100 w 628"/>
                <a:gd name="T51" fmla="*/ 98 h 344"/>
                <a:gd name="T52" fmla="*/ 39 w 628"/>
                <a:gd name="T53" fmla="*/ 98 h 344"/>
                <a:gd name="T54" fmla="*/ 18 w 628"/>
                <a:gd name="T55" fmla="*/ 90 h 344"/>
                <a:gd name="T56" fmla="*/ 12 w 628"/>
                <a:gd name="T57" fmla="*/ 78 h 344"/>
                <a:gd name="T58" fmla="*/ 55 w 628"/>
                <a:gd name="T59" fmla="*/ 71 h 344"/>
                <a:gd name="T60" fmla="*/ 0 w 628"/>
                <a:gd name="T61" fmla="*/ 69 h 344"/>
                <a:gd name="T62" fmla="*/ 24 w 628"/>
                <a:gd name="T63" fmla="*/ 57 h 344"/>
                <a:gd name="T64" fmla="*/ 106 w 628"/>
                <a:gd name="T65" fmla="*/ 45 h 344"/>
                <a:gd name="T66" fmla="*/ 141 w 628"/>
                <a:gd name="T67" fmla="*/ 35 h 344"/>
                <a:gd name="T68" fmla="*/ 188 w 628"/>
                <a:gd name="T69" fmla="*/ 20 h 344"/>
                <a:gd name="T70" fmla="*/ 261 w 628"/>
                <a:gd name="T71" fmla="*/ 20 h 344"/>
                <a:gd name="T72" fmla="*/ 314 w 628"/>
                <a:gd name="T73" fmla="*/ 6 h 344"/>
                <a:gd name="T74" fmla="*/ 400 w 628"/>
                <a:gd name="T75" fmla="*/ 4 h 344"/>
                <a:gd name="T76" fmla="*/ 447 w 628"/>
                <a:gd name="T77" fmla="*/ 6 h 344"/>
                <a:gd name="T78" fmla="*/ 510 w 628"/>
                <a:gd name="T79" fmla="*/ 6 h 344"/>
                <a:gd name="T80" fmla="*/ 502 w 628"/>
                <a:gd name="T81" fmla="*/ 18 h 344"/>
                <a:gd name="T82" fmla="*/ 535 w 628"/>
                <a:gd name="T83" fmla="*/ 22 h 344"/>
                <a:gd name="T84" fmla="*/ 631 w 628"/>
                <a:gd name="T85" fmla="*/ 31 h 344"/>
                <a:gd name="T86" fmla="*/ 568 w 628"/>
                <a:gd name="T87" fmla="*/ 41 h 344"/>
                <a:gd name="T88" fmla="*/ 545 w 628"/>
                <a:gd name="T89" fmla="*/ 55 h 344"/>
                <a:gd name="T90" fmla="*/ 557 w 628"/>
                <a:gd name="T91" fmla="*/ 69 h 344"/>
                <a:gd name="T92" fmla="*/ 563 w 628"/>
                <a:gd name="T93" fmla="*/ 82 h 344"/>
                <a:gd name="T94" fmla="*/ 525 w 628"/>
                <a:gd name="T95" fmla="*/ 90 h 344"/>
                <a:gd name="T96" fmla="*/ 555 w 628"/>
                <a:gd name="T97" fmla="*/ 102 h 344"/>
                <a:gd name="T98" fmla="*/ 533 w 628"/>
                <a:gd name="T99" fmla="*/ 108 h 344"/>
                <a:gd name="T100" fmla="*/ 514 w 628"/>
                <a:gd name="T101" fmla="*/ 118 h 344"/>
                <a:gd name="T102" fmla="*/ 490 w 628"/>
                <a:gd name="T103" fmla="*/ 131 h 344"/>
                <a:gd name="T104" fmla="*/ 512 w 628"/>
                <a:gd name="T105" fmla="*/ 147 h 344"/>
                <a:gd name="T106" fmla="*/ 484 w 628"/>
                <a:gd name="T107" fmla="*/ 141 h 344"/>
                <a:gd name="T108" fmla="*/ 508 w 628"/>
                <a:gd name="T109" fmla="*/ 157 h 344"/>
                <a:gd name="T110" fmla="*/ 502 w 628"/>
                <a:gd name="T111" fmla="*/ 178 h 344"/>
                <a:gd name="T112" fmla="*/ 476 w 628"/>
                <a:gd name="T113" fmla="*/ 163 h 344"/>
                <a:gd name="T114" fmla="*/ 459 w 628"/>
                <a:gd name="T115" fmla="*/ 169 h 344"/>
                <a:gd name="T116" fmla="*/ 484 w 628"/>
                <a:gd name="T117" fmla="*/ 184 h 3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28" h="344">
                  <a:moveTo>
                    <a:pt x="488" y="180"/>
                  </a:moveTo>
                  <a:lnTo>
                    <a:pt x="464" y="192"/>
                  </a:lnTo>
                  <a:lnTo>
                    <a:pt x="436" y="202"/>
                  </a:lnTo>
                  <a:lnTo>
                    <a:pt x="406" y="208"/>
                  </a:lnTo>
                  <a:lnTo>
                    <a:pt x="390" y="210"/>
                  </a:lnTo>
                  <a:lnTo>
                    <a:pt x="376" y="210"/>
                  </a:lnTo>
                  <a:lnTo>
                    <a:pt x="372" y="210"/>
                  </a:lnTo>
                  <a:lnTo>
                    <a:pt x="370" y="208"/>
                  </a:lnTo>
                  <a:lnTo>
                    <a:pt x="364" y="206"/>
                  </a:lnTo>
                  <a:lnTo>
                    <a:pt x="360" y="212"/>
                  </a:lnTo>
                  <a:lnTo>
                    <a:pt x="356" y="220"/>
                  </a:lnTo>
                  <a:lnTo>
                    <a:pt x="350" y="226"/>
                  </a:lnTo>
                  <a:lnTo>
                    <a:pt x="340" y="232"/>
                  </a:lnTo>
                  <a:lnTo>
                    <a:pt x="334" y="236"/>
                  </a:lnTo>
                  <a:lnTo>
                    <a:pt x="324" y="240"/>
                  </a:lnTo>
                  <a:lnTo>
                    <a:pt x="314" y="242"/>
                  </a:lnTo>
                  <a:lnTo>
                    <a:pt x="306" y="244"/>
                  </a:lnTo>
                  <a:lnTo>
                    <a:pt x="300" y="244"/>
                  </a:lnTo>
                  <a:lnTo>
                    <a:pt x="296" y="246"/>
                  </a:lnTo>
                  <a:lnTo>
                    <a:pt x="292" y="250"/>
                  </a:lnTo>
                  <a:lnTo>
                    <a:pt x="286" y="250"/>
                  </a:lnTo>
                  <a:lnTo>
                    <a:pt x="274" y="250"/>
                  </a:lnTo>
                  <a:lnTo>
                    <a:pt x="260" y="252"/>
                  </a:lnTo>
                  <a:lnTo>
                    <a:pt x="252" y="256"/>
                  </a:lnTo>
                  <a:lnTo>
                    <a:pt x="252" y="258"/>
                  </a:lnTo>
                  <a:lnTo>
                    <a:pt x="252" y="260"/>
                  </a:lnTo>
                  <a:lnTo>
                    <a:pt x="252" y="262"/>
                  </a:lnTo>
                  <a:lnTo>
                    <a:pt x="256" y="266"/>
                  </a:lnTo>
                  <a:lnTo>
                    <a:pt x="252" y="270"/>
                  </a:lnTo>
                  <a:lnTo>
                    <a:pt x="248" y="266"/>
                  </a:lnTo>
                  <a:lnTo>
                    <a:pt x="248" y="278"/>
                  </a:lnTo>
                  <a:lnTo>
                    <a:pt x="244" y="282"/>
                  </a:lnTo>
                  <a:lnTo>
                    <a:pt x="240" y="286"/>
                  </a:lnTo>
                  <a:lnTo>
                    <a:pt x="230" y="290"/>
                  </a:lnTo>
                  <a:lnTo>
                    <a:pt x="222" y="298"/>
                  </a:lnTo>
                  <a:lnTo>
                    <a:pt x="218" y="302"/>
                  </a:lnTo>
                  <a:lnTo>
                    <a:pt x="214" y="308"/>
                  </a:lnTo>
                  <a:lnTo>
                    <a:pt x="212" y="312"/>
                  </a:lnTo>
                  <a:lnTo>
                    <a:pt x="208" y="316"/>
                  </a:lnTo>
                  <a:lnTo>
                    <a:pt x="206" y="316"/>
                  </a:lnTo>
                  <a:lnTo>
                    <a:pt x="202" y="318"/>
                  </a:lnTo>
                  <a:lnTo>
                    <a:pt x="198" y="326"/>
                  </a:lnTo>
                  <a:lnTo>
                    <a:pt x="196" y="336"/>
                  </a:lnTo>
                  <a:lnTo>
                    <a:pt x="194" y="340"/>
                  </a:lnTo>
                  <a:lnTo>
                    <a:pt x="190" y="344"/>
                  </a:lnTo>
                  <a:lnTo>
                    <a:pt x="184" y="344"/>
                  </a:lnTo>
                  <a:lnTo>
                    <a:pt x="178" y="344"/>
                  </a:lnTo>
                  <a:lnTo>
                    <a:pt x="172" y="344"/>
                  </a:lnTo>
                  <a:lnTo>
                    <a:pt x="170" y="344"/>
                  </a:lnTo>
                  <a:lnTo>
                    <a:pt x="162" y="338"/>
                  </a:lnTo>
                  <a:lnTo>
                    <a:pt x="156" y="332"/>
                  </a:lnTo>
                  <a:lnTo>
                    <a:pt x="152" y="330"/>
                  </a:lnTo>
                  <a:lnTo>
                    <a:pt x="144" y="330"/>
                  </a:lnTo>
                  <a:lnTo>
                    <a:pt x="140" y="328"/>
                  </a:lnTo>
                  <a:lnTo>
                    <a:pt x="136" y="326"/>
                  </a:lnTo>
                  <a:lnTo>
                    <a:pt x="132" y="320"/>
                  </a:lnTo>
                  <a:lnTo>
                    <a:pt x="132" y="318"/>
                  </a:lnTo>
                  <a:lnTo>
                    <a:pt x="130" y="314"/>
                  </a:lnTo>
                  <a:lnTo>
                    <a:pt x="126" y="310"/>
                  </a:lnTo>
                  <a:lnTo>
                    <a:pt x="124" y="304"/>
                  </a:lnTo>
                  <a:lnTo>
                    <a:pt x="122" y="298"/>
                  </a:lnTo>
                  <a:lnTo>
                    <a:pt x="116" y="296"/>
                  </a:lnTo>
                  <a:lnTo>
                    <a:pt x="114" y="290"/>
                  </a:lnTo>
                  <a:lnTo>
                    <a:pt x="112" y="284"/>
                  </a:lnTo>
                  <a:lnTo>
                    <a:pt x="112" y="278"/>
                  </a:lnTo>
                  <a:lnTo>
                    <a:pt x="118" y="276"/>
                  </a:lnTo>
                  <a:lnTo>
                    <a:pt x="124" y="272"/>
                  </a:lnTo>
                  <a:lnTo>
                    <a:pt x="114" y="272"/>
                  </a:lnTo>
                  <a:lnTo>
                    <a:pt x="110" y="270"/>
                  </a:lnTo>
                  <a:lnTo>
                    <a:pt x="108" y="266"/>
                  </a:lnTo>
                  <a:lnTo>
                    <a:pt x="110" y="262"/>
                  </a:lnTo>
                  <a:lnTo>
                    <a:pt x="110" y="260"/>
                  </a:lnTo>
                  <a:lnTo>
                    <a:pt x="108" y="256"/>
                  </a:lnTo>
                  <a:lnTo>
                    <a:pt x="116" y="256"/>
                  </a:lnTo>
                  <a:lnTo>
                    <a:pt x="122" y="252"/>
                  </a:lnTo>
                  <a:lnTo>
                    <a:pt x="116" y="250"/>
                  </a:lnTo>
                  <a:lnTo>
                    <a:pt x="112" y="248"/>
                  </a:lnTo>
                  <a:lnTo>
                    <a:pt x="100" y="244"/>
                  </a:lnTo>
                  <a:lnTo>
                    <a:pt x="114" y="240"/>
                  </a:lnTo>
                  <a:lnTo>
                    <a:pt x="124" y="236"/>
                  </a:lnTo>
                  <a:lnTo>
                    <a:pt x="114" y="236"/>
                  </a:lnTo>
                  <a:lnTo>
                    <a:pt x="106" y="236"/>
                  </a:lnTo>
                  <a:lnTo>
                    <a:pt x="108" y="230"/>
                  </a:lnTo>
                  <a:lnTo>
                    <a:pt x="110" y="226"/>
                  </a:lnTo>
                  <a:lnTo>
                    <a:pt x="114" y="222"/>
                  </a:lnTo>
                  <a:lnTo>
                    <a:pt x="120" y="218"/>
                  </a:lnTo>
                  <a:lnTo>
                    <a:pt x="132" y="212"/>
                  </a:lnTo>
                  <a:lnTo>
                    <a:pt x="142" y="208"/>
                  </a:lnTo>
                  <a:lnTo>
                    <a:pt x="146" y="204"/>
                  </a:lnTo>
                  <a:lnTo>
                    <a:pt x="152" y="198"/>
                  </a:lnTo>
                  <a:lnTo>
                    <a:pt x="158" y="182"/>
                  </a:lnTo>
                  <a:lnTo>
                    <a:pt x="152" y="180"/>
                  </a:lnTo>
                  <a:lnTo>
                    <a:pt x="142" y="180"/>
                  </a:lnTo>
                  <a:lnTo>
                    <a:pt x="138" y="180"/>
                  </a:lnTo>
                  <a:lnTo>
                    <a:pt x="132" y="180"/>
                  </a:lnTo>
                  <a:lnTo>
                    <a:pt x="142" y="182"/>
                  </a:lnTo>
                  <a:lnTo>
                    <a:pt x="140" y="188"/>
                  </a:lnTo>
                  <a:lnTo>
                    <a:pt x="136" y="190"/>
                  </a:lnTo>
                  <a:lnTo>
                    <a:pt x="132" y="192"/>
                  </a:lnTo>
                  <a:lnTo>
                    <a:pt x="126" y="192"/>
                  </a:lnTo>
                  <a:lnTo>
                    <a:pt x="120" y="192"/>
                  </a:lnTo>
                  <a:lnTo>
                    <a:pt x="116" y="190"/>
                  </a:lnTo>
                  <a:lnTo>
                    <a:pt x="114" y="188"/>
                  </a:lnTo>
                  <a:lnTo>
                    <a:pt x="114" y="182"/>
                  </a:lnTo>
                  <a:lnTo>
                    <a:pt x="114" y="180"/>
                  </a:lnTo>
                  <a:lnTo>
                    <a:pt x="118" y="176"/>
                  </a:lnTo>
                  <a:lnTo>
                    <a:pt x="124" y="174"/>
                  </a:lnTo>
                  <a:lnTo>
                    <a:pt x="132" y="172"/>
                  </a:lnTo>
                  <a:lnTo>
                    <a:pt x="146" y="172"/>
                  </a:lnTo>
                  <a:lnTo>
                    <a:pt x="156" y="170"/>
                  </a:lnTo>
                  <a:lnTo>
                    <a:pt x="148" y="162"/>
                  </a:lnTo>
                  <a:lnTo>
                    <a:pt x="144" y="156"/>
                  </a:lnTo>
                  <a:lnTo>
                    <a:pt x="142" y="154"/>
                  </a:lnTo>
                  <a:lnTo>
                    <a:pt x="136" y="154"/>
                  </a:lnTo>
                  <a:lnTo>
                    <a:pt x="134" y="156"/>
                  </a:lnTo>
                  <a:lnTo>
                    <a:pt x="130" y="160"/>
                  </a:lnTo>
                  <a:lnTo>
                    <a:pt x="126" y="160"/>
                  </a:lnTo>
                  <a:lnTo>
                    <a:pt x="120" y="158"/>
                  </a:lnTo>
                  <a:lnTo>
                    <a:pt x="118" y="154"/>
                  </a:lnTo>
                  <a:lnTo>
                    <a:pt x="134" y="126"/>
                  </a:lnTo>
                  <a:lnTo>
                    <a:pt x="130" y="126"/>
                  </a:lnTo>
                  <a:lnTo>
                    <a:pt x="128" y="120"/>
                  </a:lnTo>
                  <a:lnTo>
                    <a:pt x="130" y="114"/>
                  </a:lnTo>
                  <a:lnTo>
                    <a:pt x="132" y="110"/>
                  </a:lnTo>
                  <a:lnTo>
                    <a:pt x="126" y="110"/>
                  </a:lnTo>
                  <a:lnTo>
                    <a:pt x="122" y="108"/>
                  </a:lnTo>
                  <a:lnTo>
                    <a:pt x="118" y="104"/>
                  </a:lnTo>
                  <a:lnTo>
                    <a:pt x="116" y="98"/>
                  </a:lnTo>
                  <a:lnTo>
                    <a:pt x="108" y="98"/>
                  </a:lnTo>
                  <a:lnTo>
                    <a:pt x="98" y="96"/>
                  </a:lnTo>
                  <a:lnTo>
                    <a:pt x="88" y="92"/>
                  </a:lnTo>
                  <a:lnTo>
                    <a:pt x="78" y="90"/>
                  </a:lnTo>
                  <a:lnTo>
                    <a:pt x="62" y="92"/>
                  </a:lnTo>
                  <a:lnTo>
                    <a:pt x="50" y="94"/>
                  </a:lnTo>
                  <a:lnTo>
                    <a:pt x="38" y="96"/>
                  </a:lnTo>
                  <a:lnTo>
                    <a:pt x="28" y="96"/>
                  </a:lnTo>
                  <a:lnTo>
                    <a:pt x="24" y="96"/>
                  </a:lnTo>
                  <a:lnTo>
                    <a:pt x="22" y="92"/>
                  </a:lnTo>
                  <a:lnTo>
                    <a:pt x="16" y="88"/>
                  </a:lnTo>
                  <a:lnTo>
                    <a:pt x="18" y="88"/>
                  </a:lnTo>
                  <a:lnTo>
                    <a:pt x="10" y="86"/>
                  </a:lnTo>
                  <a:lnTo>
                    <a:pt x="8" y="84"/>
                  </a:lnTo>
                  <a:lnTo>
                    <a:pt x="6" y="80"/>
                  </a:lnTo>
                  <a:lnTo>
                    <a:pt x="8" y="78"/>
                  </a:lnTo>
                  <a:lnTo>
                    <a:pt x="12" y="76"/>
                  </a:lnTo>
                  <a:lnTo>
                    <a:pt x="18" y="74"/>
                  </a:lnTo>
                  <a:lnTo>
                    <a:pt x="36" y="76"/>
                  </a:lnTo>
                  <a:lnTo>
                    <a:pt x="46" y="74"/>
                  </a:lnTo>
                  <a:lnTo>
                    <a:pt x="50" y="72"/>
                  </a:lnTo>
                  <a:lnTo>
                    <a:pt x="54" y="70"/>
                  </a:lnTo>
                  <a:lnTo>
                    <a:pt x="22" y="70"/>
                  </a:lnTo>
                  <a:lnTo>
                    <a:pt x="8" y="72"/>
                  </a:lnTo>
                  <a:lnTo>
                    <a:pt x="6" y="72"/>
                  </a:lnTo>
                  <a:lnTo>
                    <a:pt x="2" y="72"/>
                  </a:lnTo>
                  <a:lnTo>
                    <a:pt x="0" y="68"/>
                  </a:lnTo>
                  <a:lnTo>
                    <a:pt x="0" y="62"/>
                  </a:lnTo>
                  <a:lnTo>
                    <a:pt x="0" y="60"/>
                  </a:lnTo>
                  <a:lnTo>
                    <a:pt x="4" y="58"/>
                  </a:lnTo>
                  <a:lnTo>
                    <a:pt x="10" y="56"/>
                  </a:lnTo>
                  <a:lnTo>
                    <a:pt x="24" y="56"/>
                  </a:lnTo>
                  <a:lnTo>
                    <a:pt x="42" y="56"/>
                  </a:lnTo>
                  <a:lnTo>
                    <a:pt x="66" y="54"/>
                  </a:lnTo>
                  <a:lnTo>
                    <a:pt x="88" y="50"/>
                  </a:lnTo>
                  <a:lnTo>
                    <a:pt x="98" y="48"/>
                  </a:lnTo>
                  <a:lnTo>
                    <a:pt x="104" y="44"/>
                  </a:lnTo>
                  <a:lnTo>
                    <a:pt x="92" y="42"/>
                  </a:lnTo>
                  <a:lnTo>
                    <a:pt x="100" y="38"/>
                  </a:lnTo>
                  <a:lnTo>
                    <a:pt x="110" y="36"/>
                  </a:lnTo>
                  <a:lnTo>
                    <a:pt x="130" y="34"/>
                  </a:lnTo>
                  <a:lnTo>
                    <a:pt x="138" y="34"/>
                  </a:lnTo>
                  <a:lnTo>
                    <a:pt x="144" y="32"/>
                  </a:lnTo>
                  <a:lnTo>
                    <a:pt x="158" y="28"/>
                  </a:lnTo>
                  <a:lnTo>
                    <a:pt x="170" y="22"/>
                  </a:lnTo>
                  <a:lnTo>
                    <a:pt x="176" y="20"/>
                  </a:lnTo>
                  <a:lnTo>
                    <a:pt x="184" y="20"/>
                  </a:lnTo>
                  <a:lnTo>
                    <a:pt x="208" y="16"/>
                  </a:lnTo>
                  <a:lnTo>
                    <a:pt x="234" y="16"/>
                  </a:lnTo>
                  <a:lnTo>
                    <a:pt x="232" y="22"/>
                  </a:lnTo>
                  <a:lnTo>
                    <a:pt x="244" y="22"/>
                  </a:lnTo>
                  <a:lnTo>
                    <a:pt x="256" y="20"/>
                  </a:lnTo>
                  <a:lnTo>
                    <a:pt x="270" y="16"/>
                  </a:lnTo>
                  <a:lnTo>
                    <a:pt x="282" y="16"/>
                  </a:lnTo>
                  <a:lnTo>
                    <a:pt x="288" y="16"/>
                  </a:lnTo>
                  <a:lnTo>
                    <a:pt x="294" y="14"/>
                  </a:lnTo>
                  <a:lnTo>
                    <a:pt x="308" y="6"/>
                  </a:lnTo>
                  <a:lnTo>
                    <a:pt x="360" y="6"/>
                  </a:lnTo>
                  <a:lnTo>
                    <a:pt x="364" y="8"/>
                  </a:lnTo>
                  <a:lnTo>
                    <a:pt x="368" y="10"/>
                  </a:lnTo>
                  <a:lnTo>
                    <a:pt x="380" y="8"/>
                  </a:lnTo>
                  <a:lnTo>
                    <a:pt x="392" y="4"/>
                  </a:lnTo>
                  <a:lnTo>
                    <a:pt x="408" y="2"/>
                  </a:lnTo>
                  <a:lnTo>
                    <a:pt x="420" y="0"/>
                  </a:lnTo>
                  <a:lnTo>
                    <a:pt x="426" y="0"/>
                  </a:lnTo>
                  <a:lnTo>
                    <a:pt x="432" y="2"/>
                  </a:lnTo>
                  <a:lnTo>
                    <a:pt x="438" y="6"/>
                  </a:lnTo>
                  <a:lnTo>
                    <a:pt x="440" y="12"/>
                  </a:lnTo>
                  <a:lnTo>
                    <a:pt x="482" y="12"/>
                  </a:lnTo>
                  <a:lnTo>
                    <a:pt x="486" y="8"/>
                  </a:lnTo>
                  <a:lnTo>
                    <a:pt x="492" y="6"/>
                  </a:lnTo>
                  <a:lnTo>
                    <a:pt x="500" y="6"/>
                  </a:lnTo>
                  <a:lnTo>
                    <a:pt x="520" y="8"/>
                  </a:lnTo>
                  <a:lnTo>
                    <a:pt x="538" y="12"/>
                  </a:lnTo>
                  <a:lnTo>
                    <a:pt x="538" y="16"/>
                  </a:lnTo>
                  <a:lnTo>
                    <a:pt x="492" y="16"/>
                  </a:lnTo>
                  <a:lnTo>
                    <a:pt x="492" y="18"/>
                  </a:lnTo>
                  <a:lnTo>
                    <a:pt x="524" y="18"/>
                  </a:lnTo>
                  <a:lnTo>
                    <a:pt x="524" y="16"/>
                  </a:lnTo>
                  <a:lnTo>
                    <a:pt x="532" y="16"/>
                  </a:lnTo>
                  <a:lnTo>
                    <a:pt x="528" y="20"/>
                  </a:lnTo>
                  <a:lnTo>
                    <a:pt x="524" y="22"/>
                  </a:lnTo>
                  <a:lnTo>
                    <a:pt x="628" y="22"/>
                  </a:lnTo>
                  <a:lnTo>
                    <a:pt x="626" y="26"/>
                  </a:lnTo>
                  <a:lnTo>
                    <a:pt x="624" y="28"/>
                  </a:lnTo>
                  <a:lnTo>
                    <a:pt x="622" y="30"/>
                  </a:lnTo>
                  <a:lnTo>
                    <a:pt x="618" y="30"/>
                  </a:lnTo>
                  <a:lnTo>
                    <a:pt x="602" y="32"/>
                  </a:lnTo>
                  <a:lnTo>
                    <a:pt x="590" y="32"/>
                  </a:lnTo>
                  <a:lnTo>
                    <a:pt x="580" y="34"/>
                  </a:lnTo>
                  <a:lnTo>
                    <a:pt x="570" y="36"/>
                  </a:lnTo>
                  <a:lnTo>
                    <a:pt x="556" y="40"/>
                  </a:lnTo>
                  <a:lnTo>
                    <a:pt x="564" y="40"/>
                  </a:lnTo>
                  <a:lnTo>
                    <a:pt x="554" y="42"/>
                  </a:lnTo>
                  <a:lnTo>
                    <a:pt x="550" y="44"/>
                  </a:lnTo>
                  <a:lnTo>
                    <a:pt x="552" y="46"/>
                  </a:lnTo>
                  <a:lnTo>
                    <a:pt x="534" y="54"/>
                  </a:lnTo>
                  <a:lnTo>
                    <a:pt x="526" y="60"/>
                  </a:lnTo>
                  <a:lnTo>
                    <a:pt x="522" y="68"/>
                  </a:lnTo>
                  <a:lnTo>
                    <a:pt x="532" y="66"/>
                  </a:lnTo>
                  <a:lnTo>
                    <a:pt x="544" y="64"/>
                  </a:lnTo>
                  <a:lnTo>
                    <a:pt x="546" y="68"/>
                  </a:lnTo>
                  <a:lnTo>
                    <a:pt x="546" y="72"/>
                  </a:lnTo>
                  <a:lnTo>
                    <a:pt x="552" y="72"/>
                  </a:lnTo>
                  <a:lnTo>
                    <a:pt x="554" y="74"/>
                  </a:lnTo>
                  <a:lnTo>
                    <a:pt x="558" y="76"/>
                  </a:lnTo>
                  <a:lnTo>
                    <a:pt x="552" y="80"/>
                  </a:lnTo>
                  <a:lnTo>
                    <a:pt x="548" y="80"/>
                  </a:lnTo>
                  <a:lnTo>
                    <a:pt x="532" y="82"/>
                  </a:lnTo>
                  <a:lnTo>
                    <a:pt x="520" y="82"/>
                  </a:lnTo>
                  <a:lnTo>
                    <a:pt x="516" y="84"/>
                  </a:lnTo>
                  <a:lnTo>
                    <a:pt x="514" y="88"/>
                  </a:lnTo>
                  <a:lnTo>
                    <a:pt x="524" y="90"/>
                  </a:lnTo>
                  <a:lnTo>
                    <a:pt x="534" y="90"/>
                  </a:lnTo>
                  <a:lnTo>
                    <a:pt x="536" y="96"/>
                  </a:lnTo>
                  <a:lnTo>
                    <a:pt x="540" y="98"/>
                  </a:lnTo>
                  <a:lnTo>
                    <a:pt x="544" y="100"/>
                  </a:lnTo>
                  <a:lnTo>
                    <a:pt x="550" y="102"/>
                  </a:lnTo>
                  <a:lnTo>
                    <a:pt x="542" y="106"/>
                  </a:lnTo>
                  <a:lnTo>
                    <a:pt x="536" y="108"/>
                  </a:lnTo>
                  <a:lnTo>
                    <a:pt x="532" y="106"/>
                  </a:lnTo>
                  <a:lnTo>
                    <a:pt x="522" y="106"/>
                  </a:lnTo>
                  <a:lnTo>
                    <a:pt x="526" y="108"/>
                  </a:lnTo>
                  <a:lnTo>
                    <a:pt x="530" y="110"/>
                  </a:lnTo>
                  <a:lnTo>
                    <a:pt x="524" y="114"/>
                  </a:lnTo>
                  <a:lnTo>
                    <a:pt x="520" y="116"/>
                  </a:lnTo>
                  <a:lnTo>
                    <a:pt x="504" y="116"/>
                  </a:lnTo>
                  <a:lnTo>
                    <a:pt x="514" y="120"/>
                  </a:lnTo>
                  <a:lnTo>
                    <a:pt x="516" y="124"/>
                  </a:lnTo>
                  <a:lnTo>
                    <a:pt x="520" y="126"/>
                  </a:lnTo>
                  <a:lnTo>
                    <a:pt x="476" y="126"/>
                  </a:lnTo>
                  <a:lnTo>
                    <a:pt x="480" y="128"/>
                  </a:lnTo>
                  <a:lnTo>
                    <a:pt x="484" y="130"/>
                  </a:lnTo>
                  <a:lnTo>
                    <a:pt x="492" y="134"/>
                  </a:lnTo>
                  <a:lnTo>
                    <a:pt x="498" y="138"/>
                  </a:lnTo>
                  <a:lnTo>
                    <a:pt x="500" y="140"/>
                  </a:lnTo>
                  <a:lnTo>
                    <a:pt x="502" y="144"/>
                  </a:lnTo>
                  <a:lnTo>
                    <a:pt x="500" y="148"/>
                  </a:lnTo>
                  <a:lnTo>
                    <a:pt x="498" y="150"/>
                  </a:lnTo>
                  <a:lnTo>
                    <a:pt x="490" y="148"/>
                  </a:lnTo>
                  <a:lnTo>
                    <a:pt x="482" y="144"/>
                  </a:lnTo>
                  <a:lnTo>
                    <a:pt x="474" y="138"/>
                  </a:lnTo>
                  <a:lnTo>
                    <a:pt x="470" y="138"/>
                  </a:lnTo>
                  <a:lnTo>
                    <a:pt x="466" y="138"/>
                  </a:lnTo>
                  <a:lnTo>
                    <a:pt x="472" y="142"/>
                  </a:lnTo>
                  <a:lnTo>
                    <a:pt x="486" y="148"/>
                  </a:lnTo>
                  <a:lnTo>
                    <a:pt x="498" y="154"/>
                  </a:lnTo>
                  <a:lnTo>
                    <a:pt x="500" y="156"/>
                  </a:lnTo>
                  <a:lnTo>
                    <a:pt x="502" y="160"/>
                  </a:lnTo>
                  <a:lnTo>
                    <a:pt x="500" y="168"/>
                  </a:lnTo>
                  <a:lnTo>
                    <a:pt x="498" y="172"/>
                  </a:lnTo>
                  <a:lnTo>
                    <a:pt x="492" y="174"/>
                  </a:lnTo>
                  <a:lnTo>
                    <a:pt x="484" y="176"/>
                  </a:lnTo>
                  <a:lnTo>
                    <a:pt x="476" y="174"/>
                  </a:lnTo>
                  <a:lnTo>
                    <a:pt x="470" y="172"/>
                  </a:lnTo>
                  <a:lnTo>
                    <a:pt x="468" y="168"/>
                  </a:lnTo>
                  <a:lnTo>
                    <a:pt x="466" y="160"/>
                  </a:lnTo>
                  <a:lnTo>
                    <a:pt x="448" y="158"/>
                  </a:lnTo>
                  <a:lnTo>
                    <a:pt x="434" y="154"/>
                  </a:lnTo>
                  <a:lnTo>
                    <a:pt x="444" y="158"/>
                  </a:lnTo>
                  <a:lnTo>
                    <a:pt x="454" y="162"/>
                  </a:lnTo>
                  <a:lnTo>
                    <a:pt x="450" y="166"/>
                  </a:lnTo>
                  <a:lnTo>
                    <a:pt x="444" y="170"/>
                  </a:lnTo>
                  <a:lnTo>
                    <a:pt x="446" y="174"/>
                  </a:lnTo>
                  <a:lnTo>
                    <a:pt x="450" y="178"/>
                  </a:lnTo>
                  <a:lnTo>
                    <a:pt x="462" y="180"/>
                  </a:lnTo>
                  <a:lnTo>
                    <a:pt x="474" y="180"/>
                  </a:lnTo>
                  <a:lnTo>
                    <a:pt x="490" y="180"/>
                  </a:lnTo>
                  <a:lnTo>
                    <a:pt x="488" y="18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 name="Freeform 136"/>
            <p:cNvSpPr>
              <a:spLocks noChangeAspect="1"/>
            </p:cNvSpPr>
            <p:nvPr/>
          </p:nvSpPr>
          <p:spPr bwMode="gray">
            <a:xfrm>
              <a:off x="2354" y="1371"/>
              <a:ext cx="129" cy="55"/>
            </a:xfrm>
            <a:custGeom>
              <a:avLst/>
              <a:gdLst>
                <a:gd name="T0" fmla="*/ 0 w 126"/>
                <a:gd name="T1" fmla="*/ 16 h 54"/>
                <a:gd name="T2" fmla="*/ 6 w 126"/>
                <a:gd name="T3" fmla="*/ 12 h 54"/>
                <a:gd name="T4" fmla="*/ 10 w 126"/>
                <a:gd name="T5" fmla="*/ 8 h 54"/>
                <a:gd name="T6" fmla="*/ 12 w 126"/>
                <a:gd name="T7" fmla="*/ 4 h 54"/>
                <a:gd name="T8" fmla="*/ 18 w 126"/>
                <a:gd name="T9" fmla="*/ 2 h 54"/>
                <a:gd name="T10" fmla="*/ 23 w 126"/>
                <a:gd name="T11" fmla="*/ 2 h 54"/>
                <a:gd name="T12" fmla="*/ 27 w 126"/>
                <a:gd name="T13" fmla="*/ 4 h 54"/>
                <a:gd name="T14" fmla="*/ 31 w 126"/>
                <a:gd name="T15" fmla="*/ 6 h 54"/>
                <a:gd name="T16" fmla="*/ 35 w 126"/>
                <a:gd name="T17" fmla="*/ 8 h 54"/>
                <a:gd name="T18" fmla="*/ 33 w 126"/>
                <a:gd name="T19" fmla="*/ 14 h 54"/>
                <a:gd name="T20" fmla="*/ 31 w 126"/>
                <a:gd name="T21" fmla="*/ 18 h 54"/>
                <a:gd name="T22" fmla="*/ 37 w 126"/>
                <a:gd name="T23" fmla="*/ 18 h 54"/>
                <a:gd name="T24" fmla="*/ 41 w 126"/>
                <a:gd name="T25" fmla="*/ 14 h 54"/>
                <a:gd name="T26" fmla="*/ 49 w 126"/>
                <a:gd name="T27" fmla="*/ 6 h 54"/>
                <a:gd name="T28" fmla="*/ 53 w 126"/>
                <a:gd name="T29" fmla="*/ 12 h 54"/>
                <a:gd name="T30" fmla="*/ 66 w 126"/>
                <a:gd name="T31" fmla="*/ 10 h 54"/>
                <a:gd name="T32" fmla="*/ 78 w 126"/>
                <a:gd name="T33" fmla="*/ 6 h 54"/>
                <a:gd name="T34" fmla="*/ 92 w 126"/>
                <a:gd name="T35" fmla="*/ 2 h 54"/>
                <a:gd name="T36" fmla="*/ 98 w 126"/>
                <a:gd name="T37" fmla="*/ 0 h 54"/>
                <a:gd name="T38" fmla="*/ 109 w 126"/>
                <a:gd name="T39" fmla="*/ 2 h 54"/>
                <a:gd name="T40" fmla="*/ 117 w 126"/>
                <a:gd name="T41" fmla="*/ 8 h 54"/>
                <a:gd name="T42" fmla="*/ 129 w 126"/>
                <a:gd name="T43" fmla="*/ 22 h 54"/>
                <a:gd name="T44" fmla="*/ 129 w 126"/>
                <a:gd name="T45" fmla="*/ 26 h 54"/>
                <a:gd name="T46" fmla="*/ 123 w 126"/>
                <a:gd name="T47" fmla="*/ 29 h 54"/>
                <a:gd name="T48" fmla="*/ 115 w 126"/>
                <a:gd name="T49" fmla="*/ 31 h 54"/>
                <a:gd name="T50" fmla="*/ 104 w 126"/>
                <a:gd name="T51" fmla="*/ 37 h 54"/>
                <a:gd name="T52" fmla="*/ 94 w 126"/>
                <a:gd name="T53" fmla="*/ 45 h 54"/>
                <a:gd name="T54" fmla="*/ 88 w 126"/>
                <a:gd name="T55" fmla="*/ 47 h 54"/>
                <a:gd name="T56" fmla="*/ 80 w 126"/>
                <a:gd name="T57" fmla="*/ 47 h 54"/>
                <a:gd name="T58" fmla="*/ 74 w 126"/>
                <a:gd name="T59" fmla="*/ 47 h 54"/>
                <a:gd name="T60" fmla="*/ 68 w 126"/>
                <a:gd name="T61" fmla="*/ 45 h 54"/>
                <a:gd name="T62" fmla="*/ 76 w 126"/>
                <a:gd name="T63" fmla="*/ 51 h 54"/>
                <a:gd name="T64" fmla="*/ 68 w 126"/>
                <a:gd name="T65" fmla="*/ 53 h 54"/>
                <a:gd name="T66" fmla="*/ 63 w 126"/>
                <a:gd name="T67" fmla="*/ 55 h 54"/>
                <a:gd name="T68" fmla="*/ 53 w 126"/>
                <a:gd name="T69" fmla="*/ 55 h 54"/>
                <a:gd name="T70" fmla="*/ 45 w 126"/>
                <a:gd name="T71" fmla="*/ 55 h 54"/>
                <a:gd name="T72" fmla="*/ 27 w 126"/>
                <a:gd name="T73" fmla="*/ 51 h 54"/>
                <a:gd name="T74" fmla="*/ 10 w 126"/>
                <a:gd name="T75" fmla="*/ 49 h 54"/>
                <a:gd name="T76" fmla="*/ 16 w 126"/>
                <a:gd name="T77" fmla="*/ 45 h 54"/>
                <a:gd name="T78" fmla="*/ 25 w 126"/>
                <a:gd name="T79" fmla="*/ 41 h 54"/>
                <a:gd name="T80" fmla="*/ 16 w 126"/>
                <a:gd name="T81" fmla="*/ 37 h 54"/>
                <a:gd name="T82" fmla="*/ 12 w 126"/>
                <a:gd name="T83" fmla="*/ 35 h 54"/>
                <a:gd name="T84" fmla="*/ 0 w 126"/>
                <a:gd name="T85" fmla="*/ 29 h 54"/>
                <a:gd name="T86" fmla="*/ 8 w 126"/>
                <a:gd name="T87" fmla="*/ 24 h 54"/>
                <a:gd name="T88" fmla="*/ 12 w 126"/>
                <a:gd name="T89" fmla="*/ 22 h 54"/>
                <a:gd name="T90" fmla="*/ 6 w 126"/>
                <a:gd name="T91" fmla="*/ 20 h 54"/>
                <a:gd name="T92" fmla="*/ 0 w 126"/>
                <a:gd name="T93" fmla="*/ 16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6" h="54">
                  <a:moveTo>
                    <a:pt x="0" y="16"/>
                  </a:moveTo>
                  <a:lnTo>
                    <a:pt x="6" y="12"/>
                  </a:lnTo>
                  <a:lnTo>
                    <a:pt x="10" y="8"/>
                  </a:lnTo>
                  <a:lnTo>
                    <a:pt x="12" y="4"/>
                  </a:lnTo>
                  <a:lnTo>
                    <a:pt x="18" y="2"/>
                  </a:lnTo>
                  <a:lnTo>
                    <a:pt x="22" y="2"/>
                  </a:lnTo>
                  <a:lnTo>
                    <a:pt x="26" y="4"/>
                  </a:lnTo>
                  <a:lnTo>
                    <a:pt x="30" y="6"/>
                  </a:lnTo>
                  <a:lnTo>
                    <a:pt x="34" y="8"/>
                  </a:lnTo>
                  <a:lnTo>
                    <a:pt x="32" y="14"/>
                  </a:lnTo>
                  <a:lnTo>
                    <a:pt x="30" y="18"/>
                  </a:lnTo>
                  <a:lnTo>
                    <a:pt x="36" y="18"/>
                  </a:lnTo>
                  <a:lnTo>
                    <a:pt x="40" y="14"/>
                  </a:lnTo>
                  <a:lnTo>
                    <a:pt x="48" y="6"/>
                  </a:lnTo>
                  <a:lnTo>
                    <a:pt x="52" y="12"/>
                  </a:lnTo>
                  <a:lnTo>
                    <a:pt x="64" y="10"/>
                  </a:lnTo>
                  <a:lnTo>
                    <a:pt x="76" y="6"/>
                  </a:lnTo>
                  <a:lnTo>
                    <a:pt x="90" y="2"/>
                  </a:lnTo>
                  <a:lnTo>
                    <a:pt x="96" y="0"/>
                  </a:lnTo>
                  <a:lnTo>
                    <a:pt x="106" y="2"/>
                  </a:lnTo>
                  <a:lnTo>
                    <a:pt x="114" y="8"/>
                  </a:lnTo>
                  <a:lnTo>
                    <a:pt x="126" y="22"/>
                  </a:lnTo>
                  <a:lnTo>
                    <a:pt x="126" y="26"/>
                  </a:lnTo>
                  <a:lnTo>
                    <a:pt x="120" y="28"/>
                  </a:lnTo>
                  <a:lnTo>
                    <a:pt x="112" y="30"/>
                  </a:lnTo>
                  <a:lnTo>
                    <a:pt x="102" y="36"/>
                  </a:lnTo>
                  <a:lnTo>
                    <a:pt x="92" y="44"/>
                  </a:lnTo>
                  <a:lnTo>
                    <a:pt x="86" y="46"/>
                  </a:lnTo>
                  <a:lnTo>
                    <a:pt x="78" y="46"/>
                  </a:lnTo>
                  <a:lnTo>
                    <a:pt x="72" y="46"/>
                  </a:lnTo>
                  <a:lnTo>
                    <a:pt x="66" y="44"/>
                  </a:lnTo>
                  <a:lnTo>
                    <a:pt x="74" y="50"/>
                  </a:lnTo>
                  <a:lnTo>
                    <a:pt x="66" y="52"/>
                  </a:lnTo>
                  <a:lnTo>
                    <a:pt x="62" y="54"/>
                  </a:lnTo>
                  <a:lnTo>
                    <a:pt x="52" y="54"/>
                  </a:lnTo>
                  <a:lnTo>
                    <a:pt x="44" y="54"/>
                  </a:lnTo>
                  <a:lnTo>
                    <a:pt x="26" y="50"/>
                  </a:lnTo>
                  <a:lnTo>
                    <a:pt x="10" y="48"/>
                  </a:lnTo>
                  <a:lnTo>
                    <a:pt x="16" y="44"/>
                  </a:lnTo>
                  <a:lnTo>
                    <a:pt x="24" y="40"/>
                  </a:lnTo>
                  <a:lnTo>
                    <a:pt x="16" y="36"/>
                  </a:lnTo>
                  <a:lnTo>
                    <a:pt x="12" y="34"/>
                  </a:lnTo>
                  <a:lnTo>
                    <a:pt x="0" y="28"/>
                  </a:lnTo>
                  <a:lnTo>
                    <a:pt x="8" y="24"/>
                  </a:lnTo>
                  <a:lnTo>
                    <a:pt x="12" y="22"/>
                  </a:lnTo>
                  <a:lnTo>
                    <a:pt x="6" y="20"/>
                  </a:lnTo>
                  <a:lnTo>
                    <a:pt x="0"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 name="Freeform 137"/>
            <p:cNvSpPr>
              <a:spLocks noChangeAspect="1"/>
            </p:cNvSpPr>
            <p:nvPr/>
          </p:nvSpPr>
          <p:spPr bwMode="gray">
            <a:xfrm>
              <a:off x="2751" y="1169"/>
              <a:ext cx="146" cy="51"/>
            </a:xfrm>
            <a:custGeom>
              <a:avLst/>
              <a:gdLst>
                <a:gd name="T0" fmla="*/ 8 w 143"/>
                <a:gd name="T1" fmla="*/ 20 h 50"/>
                <a:gd name="T2" fmla="*/ 6 w 143"/>
                <a:gd name="T3" fmla="*/ 20 h 50"/>
                <a:gd name="T4" fmla="*/ 2 w 143"/>
                <a:gd name="T5" fmla="*/ 16 h 50"/>
                <a:gd name="T6" fmla="*/ 0 w 143"/>
                <a:gd name="T7" fmla="*/ 8 h 50"/>
                <a:gd name="T8" fmla="*/ 0 w 143"/>
                <a:gd name="T9" fmla="*/ 2 h 50"/>
                <a:gd name="T10" fmla="*/ 4 w 143"/>
                <a:gd name="T11" fmla="*/ 2 h 50"/>
                <a:gd name="T12" fmla="*/ 12 w 143"/>
                <a:gd name="T13" fmla="*/ 2 h 50"/>
                <a:gd name="T14" fmla="*/ 27 w 143"/>
                <a:gd name="T15" fmla="*/ 2 h 50"/>
                <a:gd name="T16" fmla="*/ 37 w 143"/>
                <a:gd name="T17" fmla="*/ 4 h 50"/>
                <a:gd name="T18" fmla="*/ 55 w 143"/>
                <a:gd name="T19" fmla="*/ 10 h 50"/>
                <a:gd name="T20" fmla="*/ 51 w 143"/>
                <a:gd name="T21" fmla="*/ 4 h 50"/>
                <a:gd name="T22" fmla="*/ 55 w 143"/>
                <a:gd name="T23" fmla="*/ 2 h 50"/>
                <a:gd name="T24" fmla="*/ 61 w 143"/>
                <a:gd name="T25" fmla="*/ 0 h 50"/>
                <a:gd name="T26" fmla="*/ 63 w 143"/>
                <a:gd name="T27" fmla="*/ 0 h 50"/>
                <a:gd name="T28" fmla="*/ 67 w 143"/>
                <a:gd name="T29" fmla="*/ 2 h 50"/>
                <a:gd name="T30" fmla="*/ 71 w 143"/>
                <a:gd name="T31" fmla="*/ 2 h 50"/>
                <a:gd name="T32" fmla="*/ 76 w 143"/>
                <a:gd name="T33" fmla="*/ 2 h 50"/>
                <a:gd name="T34" fmla="*/ 80 w 143"/>
                <a:gd name="T35" fmla="*/ 10 h 50"/>
                <a:gd name="T36" fmla="*/ 84 w 143"/>
                <a:gd name="T37" fmla="*/ 12 h 50"/>
                <a:gd name="T38" fmla="*/ 95 w 143"/>
                <a:gd name="T39" fmla="*/ 12 h 50"/>
                <a:gd name="T40" fmla="*/ 121 w 143"/>
                <a:gd name="T41" fmla="*/ 20 h 50"/>
                <a:gd name="T42" fmla="*/ 136 w 143"/>
                <a:gd name="T43" fmla="*/ 27 h 50"/>
                <a:gd name="T44" fmla="*/ 146 w 143"/>
                <a:gd name="T45" fmla="*/ 31 h 50"/>
                <a:gd name="T46" fmla="*/ 138 w 143"/>
                <a:gd name="T47" fmla="*/ 37 h 50"/>
                <a:gd name="T48" fmla="*/ 130 w 143"/>
                <a:gd name="T49" fmla="*/ 39 h 50"/>
                <a:gd name="T50" fmla="*/ 121 w 143"/>
                <a:gd name="T51" fmla="*/ 39 h 50"/>
                <a:gd name="T52" fmla="*/ 117 w 143"/>
                <a:gd name="T53" fmla="*/ 35 h 50"/>
                <a:gd name="T54" fmla="*/ 109 w 143"/>
                <a:gd name="T55" fmla="*/ 29 h 50"/>
                <a:gd name="T56" fmla="*/ 99 w 143"/>
                <a:gd name="T57" fmla="*/ 20 h 50"/>
                <a:gd name="T58" fmla="*/ 95 w 143"/>
                <a:gd name="T59" fmla="*/ 18 h 50"/>
                <a:gd name="T60" fmla="*/ 91 w 143"/>
                <a:gd name="T61" fmla="*/ 16 h 50"/>
                <a:gd name="T62" fmla="*/ 84 w 143"/>
                <a:gd name="T63" fmla="*/ 18 h 50"/>
                <a:gd name="T64" fmla="*/ 82 w 143"/>
                <a:gd name="T65" fmla="*/ 22 h 50"/>
                <a:gd name="T66" fmla="*/ 82 w 143"/>
                <a:gd name="T67" fmla="*/ 35 h 50"/>
                <a:gd name="T68" fmla="*/ 78 w 143"/>
                <a:gd name="T69" fmla="*/ 35 h 50"/>
                <a:gd name="T70" fmla="*/ 76 w 143"/>
                <a:gd name="T71" fmla="*/ 37 h 50"/>
                <a:gd name="T72" fmla="*/ 71 w 143"/>
                <a:gd name="T73" fmla="*/ 43 h 50"/>
                <a:gd name="T74" fmla="*/ 69 w 143"/>
                <a:gd name="T75" fmla="*/ 49 h 50"/>
                <a:gd name="T76" fmla="*/ 67 w 143"/>
                <a:gd name="T77" fmla="*/ 51 h 50"/>
                <a:gd name="T78" fmla="*/ 63 w 143"/>
                <a:gd name="T79" fmla="*/ 51 h 50"/>
                <a:gd name="T80" fmla="*/ 57 w 143"/>
                <a:gd name="T81" fmla="*/ 49 h 50"/>
                <a:gd name="T82" fmla="*/ 49 w 143"/>
                <a:gd name="T83" fmla="*/ 47 h 50"/>
                <a:gd name="T84" fmla="*/ 35 w 143"/>
                <a:gd name="T85" fmla="*/ 35 h 50"/>
                <a:gd name="T86" fmla="*/ 25 w 143"/>
                <a:gd name="T87" fmla="*/ 27 h 50"/>
                <a:gd name="T88" fmla="*/ 16 w 143"/>
                <a:gd name="T89" fmla="*/ 22 h 50"/>
                <a:gd name="T90" fmla="*/ 8 w 143"/>
                <a:gd name="T91" fmla="*/ 20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3" h="50">
                  <a:moveTo>
                    <a:pt x="8" y="20"/>
                  </a:moveTo>
                  <a:lnTo>
                    <a:pt x="6" y="20"/>
                  </a:lnTo>
                  <a:lnTo>
                    <a:pt x="2" y="16"/>
                  </a:lnTo>
                  <a:lnTo>
                    <a:pt x="0" y="8"/>
                  </a:lnTo>
                  <a:lnTo>
                    <a:pt x="0" y="2"/>
                  </a:lnTo>
                  <a:lnTo>
                    <a:pt x="4" y="2"/>
                  </a:lnTo>
                  <a:lnTo>
                    <a:pt x="12" y="2"/>
                  </a:lnTo>
                  <a:lnTo>
                    <a:pt x="26" y="2"/>
                  </a:lnTo>
                  <a:lnTo>
                    <a:pt x="36" y="4"/>
                  </a:lnTo>
                  <a:lnTo>
                    <a:pt x="54" y="10"/>
                  </a:lnTo>
                  <a:lnTo>
                    <a:pt x="50" y="4"/>
                  </a:lnTo>
                  <a:lnTo>
                    <a:pt x="54" y="2"/>
                  </a:lnTo>
                  <a:lnTo>
                    <a:pt x="60" y="0"/>
                  </a:lnTo>
                  <a:lnTo>
                    <a:pt x="62" y="0"/>
                  </a:lnTo>
                  <a:lnTo>
                    <a:pt x="66" y="2"/>
                  </a:lnTo>
                  <a:lnTo>
                    <a:pt x="70" y="2"/>
                  </a:lnTo>
                  <a:lnTo>
                    <a:pt x="74" y="2"/>
                  </a:lnTo>
                  <a:lnTo>
                    <a:pt x="78" y="10"/>
                  </a:lnTo>
                  <a:lnTo>
                    <a:pt x="82" y="12"/>
                  </a:lnTo>
                  <a:lnTo>
                    <a:pt x="93" y="12"/>
                  </a:lnTo>
                  <a:lnTo>
                    <a:pt x="119" y="20"/>
                  </a:lnTo>
                  <a:lnTo>
                    <a:pt x="133" y="26"/>
                  </a:lnTo>
                  <a:lnTo>
                    <a:pt x="143" y="30"/>
                  </a:lnTo>
                  <a:lnTo>
                    <a:pt x="135" y="36"/>
                  </a:lnTo>
                  <a:lnTo>
                    <a:pt x="127" y="38"/>
                  </a:lnTo>
                  <a:lnTo>
                    <a:pt x="119" y="38"/>
                  </a:lnTo>
                  <a:lnTo>
                    <a:pt x="115" y="34"/>
                  </a:lnTo>
                  <a:lnTo>
                    <a:pt x="107" y="28"/>
                  </a:lnTo>
                  <a:lnTo>
                    <a:pt x="97" y="20"/>
                  </a:lnTo>
                  <a:lnTo>
                    <a:pt x="93" y="18"/>
                  </a:lnTo>
                  <a:lnTo>
                    <a:pt x="89" y="16"/>
                  </a:lnTo>
                  <a:lnTo>
                    <a:pt x="82" y="18"/>
                  </a:lnTo>
                  <a:lnTo>
                    <a:pt x="80" y="22"/>
                  </a:lnTo>
                  <a:lnTo>
                    <a:pt x="80" y="34"/>
                  </a:lnTo>
                  <a:lnTo>
                    <a:pt x="76" y="34"/>
                  </a:lnTo>
                  <a:lnTo>
                    <a:pt x="74" y="36"/>
                  </a:lnTo>
                  <a:lnTo>
                    <a:pt x="70" y="42"/>
                  </a:lnTo>
                  <a:lnTo>
                    <a:pt x="68" y="48"/>
                  </a:lnTo>
                  <a:lnTo>
                    <a:pt x="66" y="50"/>
                  </a:lnTo>
                  <a:lnTo>
                    <a:pt x="62" y="50"/>
                  </a:lnTo>
                  <a:lnTo>
                    <a:pt x="56" y="48"/>
                  </a:lnTo>
                  <a:lnTo>
                    <a:pt x="48" y="46"/>
                  </a:lnTo>
                  <a:lnTo>
                    <a:pt x="34" y="34"/>
                  </a:lnTo>
                  <a:lnTo>
                    <a:pt x="24" y="26"/>
                  </a:lnTo>
                  <a:lnTo>
                    <a:pt x="16" y="22"/>
                  </a:lnTo>
                  <a:lnTo>
                    <a:pt x="8"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 name="Freeform 138"/>
            <p:cNvSpPr>
              <a:spLocks noChangeAspect="1"/>
            </p:cNvSpPr>
            <p:nvPr/>
          </p:nvSpPr>
          <p:spPr bwMode="gray">
            <a:xfrm>
              <a:off x="2828" y="1161"/>
              <a:ext cx="87" cy="18"/>
            </a:xfrm>
            <a:custGeom>
              <a:avLst/>
              <a:gdLst>
                <a:gd name="T0" fmla="*/ 32 w 85"/>
                <a:gd name="T1" fmla="*/ 18 h 18"/>
                <a:gd name="T2" fmla="*/ 24 w 85"/>
                <a:gd name="T3" fmla="*/ 16 h 18"/>
                <a:gd name="T4" fmla="*/ 15 w 85"/>
                <a:gd name="T5" fmla="*/ 14 h 18"/>
                <a:gd name="T6" fmla="*/ 6 w 85"/>
                <a:gd name="T7" fmla="*/ 10 h 18"/>
                <a:gd name="T8" fmla="*/ 0 w 85"/>
                <a:gd name="T9" fmla="*/ 6 h 18"/>
                <a:gd name="T10" fmla="*/ 6 w 85"/>
                <a:gd name="T11" fmla="*/ 4 h 18"/>
                <a:gd name="T12" fmla="*/ 13 w 85"/>
                <a:gd name="T13" fmla="*/ 2 h 18"/>
                <a:gd name="T14" fmla="*/ 21 w 85"/>
                <a:gd name="T15" fmla="*/ 0 h 18"/>
                <a:gd name="T16" fmla="*/ 28 w 85"/>
                <a:gd name="T17" fmla="*/ 2 h 18"/>
                <a:gd name="T18" fmla="*/ 42 w 85"/>
                <a:gd name="T19" fmla="*/ 4 h 18"/>
                <a:gd name="T20" fmla="*/ 56 w 85"/>
                <a:gd name="T21" fmla="*/ 4 h 18"/>
                <a:gd name="T22" fmla="*/ 73 w 85"/>
                <a:gd name="T23" fmla="*/ 6 h 18"/>
                <a:gd name="T24" fmla="*/ 87 w 85"/>
                <a:gd name="T25" fmla="*/ 8 h 18"/>
                <a:gd name="T26" fmla="*/ 81 w 85"/>
                <a:gd name="T27" fmla="*/ 12 h 18"/>
                <a:gd name="T28" fmla="*/ 75 w 85"/>
                <a:gd name="T29" fmla="*/ 14 h 18"/>
                <a:gd name="T30" fmla="*/ 69 w 85"/>
                <a:gd name="T31" fmla="*/ 18 h 18"/>
                <a:gd name="T32" fmla="*/ 64 w 85"/>
                <a:gd name="T33" fmla="*/ 18 h 18"/>
                <a:gd name="T34" fmla="*/ 48 w 85"/>
                <a:gd name="T35" fmla="*/ 18 h 18"/>
                <a:gd name="T36" fmla="*/ 32 w 85"/>
                <a:gd name="T37" fmla="*/ 18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5" h="18">
                  <a:moveTo>
                    <a:pt x="31" y="18"/>
                  </a:moveTo>
                  <a:lnTo>
                    <a:pt x="23" y="16"/>
                  </a:lnTo>
                  <a:lnTo>
                    <a:pt x="15" y="14"/>
                  </a:lnTo>
                  <a:lnTo>
                    <a:pt x="6" y="10"/>
                  </a:lnTo>
                  <a:lnTo>
                    <a:pt x="0" y="6"/>
                  </a:lnTo>
                  <a:lnTo>
                    <a:pt x="6" y="4"/>
                  </a:lnTo>
                  <a:lnTo>
                    <a:pt x="13" y="2"/>
                  </a:lnTo>
                  <a:lnTo>
                    <a:pt x="21" y="0"/>
                  </a:lnTo>
                  <a:lnTo>
                    <a:pt x="27" y="2"/>
                  </a:lnTo>
                  <a:lnTo>
                    <a:pt x="41" y="4"/>
                  </a:lnTo>
                  <a:lnTo>
                    <a:pt x="55" y="4"/>
                  </a:lnTo>
                  <a:lnTo>
                    <a:pt x="71" y="6"/>
                  </a:lnTo>
                  <a:lnTo>
                    <a:pt x="85" y="8"/>
                  </a:lnTo>
                  <a:lnTo>
                    <a:pt x="79" y="12"/>
                  </a:lnTo>
                  <a:lnTo>
                    <a:pt x="73" y="14"/>
                  </a:lnTo>
                  <a:lnTo>
                    <a:pt x="67" y="18"/>
                  </a:lnTo>
                  <a:lnTo>
                    <a:pt x="63" y="18"/>
                  </a:lnTo>
                  <a:lnTo>
                    <a:pt x="47" y="18"/>
                  </a:lnTo>
                  <a:lnTo>
                    <a:pt x="31"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nvGrpSpPr>
            <p:cNvPr id="19" name="Group 139"/>
            <p:cNvGrpSpPr>
              <a:grpSpLocks noChangeAspect="1"/>
            </p:cNvGrpSpPr>
            <p:nvPr/>
          </p:nvGrpSpPr>
          <p:grpSpPr bwMode="auto">
            <a:xfrm>
              <a:off x="2499" y="1298"/>
              <a:ext cx="723" cy="637"/>
              <a:chOff x="2549" y="872"/>
              <a:chExt cx="707" cy="624"/>
            </a:xfrm>
            <a:grpFill/>
          </p:grpSpPr>
          <p:sp>
            <p:nvSpPr>
              <p:cNvPr id="111" name="Freeform 140"/>
              <p:cNvSpPr>
                <a:spLocks noChangeAspect="1"/>
              </p:cNvSpPr>
              <p:nvPr/>
            </p:nvSpPr>
            <p:spPr bwMode="gray">
              <a:xfrm>
                <a:off x="2910" y="1314"/>
                <a:ext cx="54" cy="38"/>
              </a:xfrm>
              <a:custGeom>
                <a:avLst/>
                <a:gdLst>
                  <a:gd name="T0" fmla="*/ 46 w 54"/>
                  <a:gd name="T1" fmla="*/ 6 h 38"/>
                  <a:gd name="T2" fmla="*/ 48 w 54"/>
                  <a:gd name="T3" fmla="*/ 16 h 38"/>
                  <a:gd name="T4" fmla="*/ 54 w 54"/>
                  <a:gd name="T5" fmla="*/ 22 h 38"/>
                  <a:gd name="T6" fmla="*/ 52 w 54"/>
                  <a:gd name="T7" fmla="*/ 28 h 38"/>
                  <a:gd name="T8" fmla="*/ 44 w 54"/>
                  <a:gd name="T9" fmla="*/ 30 h 38"/>
                  <a:gd name="T10" fmla="*/ 40 w 54"/>
                  <a:gd name="T11" fmla="*/ 38 h 38"/>
                  <a:gd name="T12" fmla="*/ 30 w 54"/>
                  <a:gd name="T13" fmla="*/ 32 h 38"/>
                  <a:gd name="T14" fmla="*/ 28 w 54"/>
                  <a:gd name="T15" fmla="*/ 30 h 38"/>
                  <a:gd name="T16" fmla="*/ 16 w 54"/>
                  <a:gd name="T17" fmla="*/ 26 h 38"/>
                  <a:gd name="T18" fmla="*/ 10 w 54"/>
                  <a:gd name="T19" fmla="*/ 20 h 38"/>
                  <a:gd name="T20" fmla="*/ 6 w 54"/>
                  <a:gd name="T21" fmla="*/ 14 h 38"/>
                  <a:gd name="T22" fmla="*/ 0 w 54"/>
                  <a:gd name="T23" fmla="*/ 6 h 38"/>
                  <a:gd name="T24" fmla="*/ 0 w 54"/>
                  <a:gd name="T25" fmla="*/ 2 h 38"/>
                  <a:gd name="T26" fmla="*/ 6 w 54"/>
                  <a:gd name="T27" fmla="*/ 2 h 38"/>
                  <a:gd name="T28" fmla="*/ 12 w 54"/>
                  <a:gd name="T29" fmla="*/ 0 h 38"/>
                  <a:gd name="T30" fmla="*/ 20 w 54"/>
                  <a:gd name="T31" fmla="*/ 0 h 38"/>
                  <a:gd name="T32" fmla="*/ 36 w 54"/>
                  <a:gd name="T33" fmla="*/ 0 h 38"/>
                  <a:gd name="T34" fmla="*/ 40 w 54"/>
                  <a:gd name="T35" fmla="*/ 6 h 38"/>
                  <a:gd name="T36" fmla="*/ 46 w 54"/>
                  <a:gd name="T37" fmla="*/ 6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38">
                    <a:moveTo>
                      <a:pt x="46" y="6"/>
                    </a:moveTo>
                    <a:lnTo>
                      <a:pt x="48" y="16"/>
                    </a:lnTo>
                    <a:lnTo>
                      <a:pt x="54" y="22"/>
                    </a:lnTo>
                    <a:lnTo>
                      <a:pt x="52" y="28"/>
                    </a:lnTo>
                    <a:lnTo>
                      <a:pt x="44" y="30"/>
                    </a:lnTo>
                    <a:lnTo>
                      <a:pt x="40" y="38"/>
                    </a:lnTo>
                    <a:lnTo>
                      <a:pt x="30" y="32"/>
                    </a:lnTo>
                    <a:lnTo>
                      <a:pt x="28" y="30"/>
                    </a:lnTo>
                    <a:lnTo>
                      <a:pt x="16" y="26"/>
                    </a:lnTo>
                    <a:lnTo>
                      <a:pt x="10" y="20"/>
                    </a:lnTo>
                    <a:lnTo>
                      <a:pt x="6" y="14"/>
                    </a:lnTo>
                    <a:lnTo>
                      <a:pt x="0" y="6"/>
                    </a:lnTo>
                    <a:lnTo>
                      <a:pt x="0" y="2"/>
                    </a:lnTo>
                    <a:lnTo>
                      <a:pt x="6" y="2"/>
                    </a:lnTo>
                    <a:lnTo>
                      <a:pt x="12" y="0"/>
                    </a:lnTo>
                    <a:lnTo>
                      <a:pt x="20" y="0"/>
                    </a:lnTo>
                    <a:lnTo>
                      <a:pt x="36" y="0"/>
                    </a:lnTo>
                    <a:lnTo>
                      <a:pt x="40" y="6"/>
                    </a:lnTo>
                    <a:lnTo>
                      <a:pt x="4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2" name="Freeform 141"/>
              <p:cNvSpPr>
                <a:spLocks noChangeAspect="1"/>
              </p:cNvSpPr>
              <p:nvPr/>
            </p:nvSpPr>
            <p:spPr bwMode="gray">
              <a:xfrm>
                <a:off x="2894" y="1290"/>
                <a:ext cx="64" cy="52"/>
              </a:xfrm>
              <a:custGeom>
                <a:avLst/>
                <a:gdLst>
                  <a:gd name="T0" fmla="*/ 28 w 64"/>
                  <a:gd name="T1" fmla="*/ 0 h 52"/>
                  <a:gd name="T2" fmla="*/ 38 w 64"/>
                  <a:gd name="T3" fmla="*/ 10 h 52"/>
                  <a:gd name="T4" fmla="*/ 44 w 64"/>
                  <a:gd name="T5" fmla="*/ 12 h 52"/>
                  <a:gd name="T6" fmla="*/ 48 w 64"/>
                  <a:gd name="T7" fmla="*/ 12 h 52"/>
                  <a:gd name="T8" fmla="*/ 58 w 64"/>
                  <a:gd name="T9" fmla="*/ 10 h 52"/>
                  <a:gd name="T10" fmla="*/ 64 w 64"/>
                  <a:gd name="T11" fmla="*/ 24 h 52"/>
                  <a:gd name="T12" fmla="*/ 62 w 64"/>
                  <a:gd name="T13" fmla="*/ 30 h 52"/>
                  <a:gd name="T14" fmla="*/ 56 w 64"/>
                  <a:gd name="T15" fmla="*/ 30 h 52"/>
                  <a:gd name="T16" fmla="*/ 52 w 64"/>
                  <a:gd name="T17" fmla="*/ 24 h 52"/>
                  <a:gd name="T18" fmla="*/ 36 w 64"/>
                  <a:gd name="T19" fmla="*/ 24 h 52"/>
                  <a:gd name="T20" fmla="*/ 28 w 64"/>
                  <a:gd name="T21" fmla="*/ 24 h 52"/>
                  <a:gd name="T22" fmla="*/ 22 w 64"/>
                  <a:gd name="T23" fmla="*/ 26 h 52"/>
                  <a:gd name="T24" fmla="*/ 16 w 64"/>
                  <a:gd name="T25" fmla="*/ 26 h 52"/>
                  <a:gd name="T26" fmla="*/ 16 w 64"/>
                  <a:gd name="T27" fmla="*/ 30 h 52"/>
                  <a:gd name="T28" fmla="*/ 22 w 64"/>
                  <a:gd name="T29" fmla="*/ 38 h 52"/>
                  <a:gd name="T30" fmla="*/ 26 w 64"/>
                  <a:gd name="T31" fmla="*/ 44 h 52"/>
                  <a:gd name="T32" fmla="*/ 32 w 64"/>
                  <a:gd name="T33" fmla="*/ 50 h 52"/>
                  <a:gd name="T34" fmla="*/ 18 w 64"/>
                  <a:gd name="T35" fmla="*/ 52 h 52"/>
                  <a:gd name="T36" fmla="*/ 8 w 64"/>
                  <a:gd name="T37" fmla="*/ 36 h 52"/>
                  <a:gd name="T38" fmla="*/ 0 w 64"/>
                  <a:gd name="T39" fmla="*/ 18 h 52"/>
                  <a:gd name="T40" fmla="*/ 8 w 64"/>
                  <a:gd name="T41" fmla="*/ 18 h 52"/>
                  <a:gd name="T42" fmla="*/ 12 w 64"/>
                  <a:gd name="T43" fmla="*/ 10 h 52"/>
                  <a:gd name="T44" fmla="*/ 14 w 64"/>
                  <a:gd name="T45" fmla="*/ 4 h 52"/>
                  <a:gd name="T46" fmla="*/ 28 w 64"/>
                  <a:gd name="T47" fmla="*/ 0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4" h="52">
                    <a:moveTo>
                      <a:pt x="28" y="0"/>
                    </a:moveTo>
                    <a:lnTo>
                      <a:pt x="38" y="10"/>
                    </a:lnTo>
                    <a:lnTo>
                      <a:pt x="44" y="12"/>
                    </a:lnTo>
                    <a:lnTo>
                      <a:pt x="48" y="12"/>
                    </a:lnTo>
                    <a:lnTo>
                      <a:pt x="58" y="10"/>
                    </a:lnTo>
                    <a:lnTo>
                      <a:pt x="64" y="24"/>
                    </a:lnTo>
                    <a:lnTo>
                      <a:pt x="62" y="30"/>
                    </a:lnTo>
                    <a:lnTo>
                      <a:pt x="56" y="30"/>
                    </a:lnTo>
                    <a:lnTo>
                      <a:pt x="52" y="24"/>
                    </a:lnTo>
                    <a:lnTo>
                      <a:pt x="36" y="24"/>
                    </a:lnTo>
                    <a:lnTo>
                      <a:pt x="28" y="24"/>
                    </a:lnTo>
                    <a:lnTo>
                      <a:pt x="22" y="26"/>
                    </a:lnTo>
                    <a:lnTo>
                      <a:pt x="16" y="26"/>
                    </a:lnTo>
                    <a:lnTo>
                      <a:pt x="16" y="30"/>
                    </a:lnTo>
                    <a:lnTo>
                      <a:pt x="22" y="38"/>
                    </a:lnTo>
                    <a:lnTo>
                      <a:pt x="26" y="44"/>
                    </a:lnTo>
                    <a:lnTo>
                      <a:pt x="32" y="50"/>
                    </a:lnTo>
                    <a:lnTo>
                      <a:pt x="18" y="52"/>
                    </a:lnTo>
                    <a:lnTo>
                      <a:pt x="8" y="36"/>
                    </a:lnTo>
                    <a:lnTo>
                      <a:pt x="0" y="18"/>
                    </a:lnTo>
                    <a:lnTo>
                      <a:pt x="8" y="18"/>
                    </a:lnTo>
                    <a:lnTo>
                      <a:pt x="12" y="10"/>
                    </a:lnTo>
                    <a:lnTo>
                      <a:pt x="14" y="4"/>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3" name="Freeform 142"/>
              <p:cNvSpPr>
                <a:spLocks noChangeAspect="1"/>
              </p:cNvSpPr>
              <p:nvPr/>
            </p:nvSpPr>
            <p:spPr bwMode="gray">
              <a:xfrm>
                <a:off x="2930" y="886"/>
                <a:ext cx="146" cy="168"/>
              </a:xfrm>
              <a:custGeom>
                <a:avLst/>
                <a:gdLst>
                  <a:gd name="T0" fmla="*/ 92 w 146"/>
                  <a:gd name="T1" fmla="*/ 20 h 168"/>
                  <a:gd name="T2" fmla="*/ 90 w 146"/>
                  <a:gd name="T3" fmla="*/ 26 h 168"/>
                  <a:gd name="T4" fmla="*/ 92 w 146"/>
                  <a:gd name="T5" fmla="*/ 32 h 168"/>
                  <a:gd name="T6" fmla="*/ 108 w 146"/>
                  <a:gd name="T7" fmla="*/ 36 h 168"/>
                  <a:gd name="T8" fmla="*/ 110 w 146"/>
                  <a:gd name="T9" fmla="*/ 40 h 168"/>
                  <a:gd name="T10" fmla="*/ 108 w 146"/>
                  <a:gd name="T11" fmla="*/ 48 h 168"/>
                  <a:gd name="T12" fmla="*/ 104 w 146"/>
                  <a:gd name="T13" fmla="*/ 54 h 168"/>
                  <a:gd name="T14" fmla="*/ 108 w 146"/>
                  <a:gd name="T15" fmla="*/ 54 h 168"/>
                  <a:gd name="T16" fmla="*/ 114 w 146"/>
                  <a:gd name="T17" fmla="*/ 64 h 168"/>
                  <a:gd name="T18" fmla="*/ 120 w 146"/>
                  <a:gd name="T19" fmla="*/ 82 h 168"/>
                  <a:gd name="T20" fmla="*/ 126 w 146"/>
                  <a:gd name="T21" fmla="*/ 88 h 168"/>
                  <a:gd name="T22" fmla="*/ 128 w 146"/>
                  <a:gd name="T23" fmla="*/ 98 h 168"/>
                  <a:gd name="T24" fmla="*/ 130 w 146"/>
                  <a:gd name="T25" fmla="*/ 108 h 168"/>
                  <a:gd name="T26" fmla="*/ 146 w 146"/>
                  <a:gd name="T27" fmla="*/ 118 h 168"/>
                  <a:gd name="T28" fmla="*/ 136 w 146"/>
                  <a:gd name="T29" fmla="*/ 132 h 168"/>
                  <a:gd name="T30" fmla="*/ 122 w 146"/>
                  <a:gd name="T31" fmla="*/ 144 h 168"/>
                  <a:gd name="T32" fmla="*/ 112 w 146"/>
                  <a:gd name="T33" fmla="*/ 154 h 168"/>
                  <a:gd name="T34" fmla="*/ 96 w 146"/>
                  <a:gd name="T35" fmla="*/ 158 h 168"/>
                  <a:gd name="T36" fmla="*/ 88 w 146"/>
                  <a:gd name="T37" fmla="*/ 162 h 168"/>
                  <a:gd name="T38" fmla="*/ 78 w 146"/>
                  <a:gd name="T39" fmla="*/ 162 h 168"/>
                  <a:gd name="T40" fmla="*/ 64 w 146"/>
                  <a:gd name="T41" fmla="*/ 164 h 168"/>
                  <a:gd name="T42" fmla="*/ 44 w 146"/>
                  <a:gd name="T43" fmla="*/ 166 h 168"/>
                  <a:gd name="T44" fmla="*/ 36 w 146"/>
                  <a:gd name="T45" fmla="*/ 160 h 168"/>
                  <a:gd name="T46" fmla="*/ 32 w 146"/>
                  <a:gd name="T47" fmla="*/ 156 h 168"/>
                  <a:gd name="T48" fmla="*/ 24 w 146"/>
                  <a:gd name="T49" fmla="*/ 138 h 168"/>
                  <a:gd name="T50" fmla="*/ 22 w 146"/>
                  <a:gd name="T51" fmla="*/ 108 h 168"/>
                  <a:gd name="T52" fmla="*/ 34 w 146"/>
                  <a:gd name="T53" fmla="*/ 100 h 168"/>
                  <a:gd name="T54" fmla="*/ 50 w 146"/>
                  <a:gd name="T55" fmla="*/ 90 h 168"/>
                  <a:gd name="T56" fmla="*/ 62 w 146"/>
                  <a:gd name="T57" fmla="*/ 80 h 168"/>
                  <a:gd name="T58" fmla="*/ 54 w 146"/>
                  <a:gd name="T59" fmla="*/ 74 h 168"/>
                  <a:gd name="T60" fmla="*/ 40 w 146"/>
                  <a:gd name="T61" fmla="*/ 62 h 168"/>
                  <a:gd name="T62" fmla="*/ 36 w 146"/>
                  <a:gd name="T63" fmla="*/ 46 h 168"/>
                  <a:gd name="T64" fmla="*/ 26 w 146"/>
                  <a:gd name="T65" fmla="*/ 28 h 168"/>
                  <a:gd name="T66" fmla="*/ 8 w 146"/>
                  <a:gd name="T67" fmla="*/ 22 h 168"/>
                  <a:gd name="T68" fmla="*/ 4 w 146"/>
                  <a:gd name="T69" fmla="*/ 16 h 168"/>
                  <a:gd name="T70" fmla="*/ 8 w 146"/>
                  <a:gd name="T71" fmla="*/ 16 h 168"/>
                  <a:gd name="T72" fmla="*/ 26 w 146"/>
                  <a:gd name="T73" fmla="*/ 20 h 168"/>
                  <a:gd name="T74" fmla="*/ 46 w 146"/>
                  <a:gd name="T75" fmla="*/ 26 h 168"/>
                  <a:gd name="T76" fmla="*/ 56 w 146"/>
                  <a:gd name="T77" fmla="*/ 22 h 168"/>
                  <a:gd name="T78" fmla="*/ 60 w 146"/>
                  <a:gd name="T79" fmla="*/ 14 h 168"/>
                  <a:gd name="T80" fmla="*/ 62 w 146"/>
                  <a:gd name="T81" fmla="*/ 4 h 168"/>
                  <a:gd name="T82" fmla="*/ 70 w 146"/>
                  <a:gd name="T83" fmla="*/ 0 h 168"/>
                  <a:gd name="T84" fmla="*/ 90 w 146"/>
                  <a:gd name="T85" fmla="*/ 6 h 168"/>
                  <a:gd name="T86" fmla="*/ 104 w 146"/>
                  <a:gd name="T87" fmla="*/ 14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6" h="168">
                    <a:moveTo>
                      <a:pt x="98" y="16"/>
                    </a:moveTo>
                    <a:lnTo>
                      <a:pt x="92" y="20"/>
                    </a:lnTo>
                    <a:lnTo>
                      <a:pt x="90" y="24"/>
                    </a:lnTo>
                    <a:lnTo>
                      <a:pt x="90" y="26"/>
                    </a:lnTo>
                    <a:lnTo>
                      <a:pt x="90" y="30"/>
                    </a:lnTo>
                    <a:lnTo>
                      <a:pt x="92" y="32"/>
                    </a:lnTo>
                    <a:lnTo>
                      <a:pt x="100" y="34"/>
                    </a:lnTo>
                    <a:lnTo>
                      <a:pt x="108" y="36"/>
                    </a:lnTo>
                    <a:lnTo>
                      <a:pt x="110" y="38"/>
                    </a:lnTo>
                    <a:lnTo>
                      <a:pt x="110" y="40"/>
                    </a:lnTo>
                    <a:lnTo>
                      <a:pt x="110" y="44"/>
                    </a:lnTo>
                    <a:lnTo>
                      <a:pt x="108" y="48"/>
                    </a:lnTo>
                    <a:lnTo>
                      <a:pt x="104" y="50"/>
                    </a:lnTo>
                    <a:lnTo>
                      <a:pt x="104" y="54"/>
                    </a:lnTo>
                    <a:lnTo>
                      <a:pt x="106" y="56"/>
                    </a:lnTo>
                    <a:lnTo>
                      <a:pt x="108" y="54"/>
                    </a:lnTo>
                    <a:lnTo>
                      <a:pt x="114" y="54"/>
                    </a:lnTo>
                    <a:lnTo>
                      <a:pt x="114" y="64"/>
                    </a:lnTo>
                    <a:lnTo>
                      <a:pt x="118" y="76"/>
                    </a:lnTo>
                    <a:lnTo>
                      <a:pt x="120" y="82"/>
                    </a:lnTo>
                    <a:lnTo>
                      <a:pt x="122" y="86"/>
                    </a:lnTo>
                    <a:lnTo>
                      <a:pt x="126" y="88"/>
                    </a:lnTo>
                    <a:lnTo>
                      <a:pt x="126" y="92"/>
                    </a:lnTo>
                    <a:lnTo>
                      <a:pt x="128" y="98"/>
                    </a:lnTo>
                    <a:lnTo>
                      <a:pt x="130" y="102"/>
                    </a:lnTo>
                    <a:lnTo>
                      <a:pt x="130" y="108"/>
                    </a:lnTo>
                    <a:lnTo>
                      <a:pt x="140" y="112"/>
                    </a:lnTo>
                    <a:lnTo>
                      <a:pt x="146" y="118"/>
                    </a:lnTo>
                    <a:lnTo>
                      <a:pt x="146" y="130"/>
                    </a:lnTo>
                    <a:lnTo>
                      <a:pt x="136" y="132"/>
                    </a:lnTo>
                    <a:lnTo>
                      <a:pt x="128" y="138"/>
                    </a:lnTo>
                    <a:lnTo>
                      <a:pt x="122" y="144"/>
                    </a:lnTo>
                    <a:lnTo>
                      <a:pt x="118" y="150"/>
                    </a:lnTo>
                    <a:lnTo>
                      <a:pt x="112" y="154"/>
                    </a:lnTo>
                    <a:lnTo>
                      <a:pt x="106" y="158"/>
                    </a:lnTo>
                    <a:lnTo>
                      <a:pt x="96" y="158"/>
                    </a:lnTo>
                    <a:lnTo>
                      <a:pt x="90" y="160"/>
                    </a:lnTo>
                    <a:lnTo>
                      <a:pt x="88" y="162"/>
                    </a:lnTo>
                    <a:lnTo>
                      <a:pt x="86" y="162"/>
                    </a:lnTo>
                    <a:lnTo>
                      <a:pt x="78" y="162"/>
                    </a:lnTo>
                    <a:lnTo>
                      <a:pt x="70" y="164"/>
                    </a:lnTo>
                    <a:lnTo>
                      <a:pt x="64" y="164"/>
                    </a:lnTo>
                    <a:lnTo>
                      <a:pt x="50" y="168"/>
                    </a:lnTo>
                    <a:lnTo>
                      <a:pt x="44" y="166"/>
                    </a:lnTo>
                    <a:lnTo>
                      <a:pt x="40" y="162"/>
                    </a:lnTo>
                    <a:lnTo>
                      <a:pt x="36" y="160"/>
                    </a:lnTo>
                    <a:lnTo>
                      <a:pt x="34" y="158"/>
                    </a:lnTo>
                    <a:lnTo>
                      <a:pt x="32" y="156"/>
                    </a:lnTo>
                    <a:lnTo>
                      <a:pt x="28" y="152"/>
                    </a:lnTo>
                    <a:lnTo>
                      <a:pt x="24" y="138"/>
                    </a:lnTo>
                    <a:lnTo>
                      <a:pt x="20" y="118"/>
                    </a:lnTo>
                    <a:lnTo>
                      <a:pt x="22" y="108"/>
                    </a:lnTo>
                    <a:lnTo>
                      <a:pt x="26" y="104"/>
                    </a:lnTo>
                    <a:lnTo>
                      <a:pt x="34" y="100"/>
                    </a:lnTo>
                    <a:lnTo>
                      <a:pt x="40" y="94"/>
                    </a:lnTo>
                    <a:lnTo>
                      <a:pt x="50" y="90"/>
                    </a:lnTo>
                    <a:lnTo>
                      <a:pt x="58" y="86"/>
                    </a:lnTo>
                    <a:lnTo>
                      <a:pt x="62" y="80"/>
                    </a:lnTo>
                    <a:lnTo>
                      <a:pt x="64" y="74"/>
                    </a:lnTo>
                    <a:lnTo>
                      <a:pt x="54" y="74"/>
                    </a:lnTo>
                    <a:lnTo>
                      <a:pt x="44" y="74"/>
                    </a:lnTo>
                    <a:lnTo>
                      <a:pt x="40" y="62"/>
                    </a:lnTo>
                    <a:lnTo>
                      <a:pt x="38" y="54"/>
                    </a:lnTo>
                    <a:lnTo>
                      <a:pt x="36" y="46"/>
                    </a:lnTo>
                    <a:lnTo>
                      <a:pt x="32" y="34"/>
                    </a:lnTo>
                    <a:lnTo>
                      <a:pt x="26" y="28"/>
                    </a:lnTo>
                    <a:lnTo>
                      <a:pt x="16" y="26"/>
                    </a:lnTo>
                    <a:lnTo>
                      <a:pt x="8" y="22"/>
                    </a:lnTo>
                    <a:lnTo>
                      <a:pt x="0" y="18"/>
                    </a:lnTo>
                    <a:lnTo>
                      <a:pt x="4" y="16"/>
                    </a:lnTo>
                    <a:lnTo>
                      <a:pt x="6" y="16"/>
                    </a:lnTo>
                    <a:lnTo>
                      <a:pt x="8" y="16"/>
                    </a:lnTo>
                    <a:lnTo>
                      <a:pt x="16" y="18"/>
                    </a:lnTo>
                    <a:lnTo>
                      <a:pt x="26" y="20"/>
                    </a:lnTo>
                    <a:lnTo>
                      <a:pt x="36" y="24"/>
                    </a:lnTo>
                    <a:lnTo>
                      <a:pt x="46" y="26"/>
                    </a:lnTo>
                    <a:lnTo>
                      <a:pt x="52" y="26"/>
                    </a:lnTo>
                    <a:lnTo>
                      <a:pt x="56" y="22"/>
                    </a:lnTo>
                    <a:lnTo>
                      <a:pt x="58" y="18"/>
                    </a:lnTo>
                    <a:lnTo>
                      <a:pt x="60" y="14"/>
                    </a:lnTo>
                    <a:lnTo>
                      <a:pt x="60" y="8"/>
                    </a:lnTo>
                    <a:lnTo>
                      <a:pt x="62" y="4"/>
                    </a:lnTo>
                    <a:lnTo>
                      <a:pt x="64" y="2"/>
                    </a:lnTo>
                    <a:lnTo>
                      <a:pt x="70" y="0"/>
                    </a:lnTo>
                    <a:lnTo>
                      <a:pt x="82" y="2"/>
                    </a:lnTo>
                    <a:lnTo>
                      <a:pt x="90" y="6"/>
                    </a:lnTo>
                    <a:lnTo>
                      <a:pt x="96" y="10"/>
                    </a:lnTo>
                    <a:lnTo>
                      <a:pt x="104" y="14"/>
                    </a:lnTo>
                    <a:lnTo>
                      <a:pt x="98"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4" name="Freeform 143"/>
              <p:cNvSpPr>
                <a:spLocks noChangeAspect="1"/>
              </p:cNvSpPr>
              <p:nvPr/>
            </p:nvSpPr>
            <p:spPr bwMode="gray">
              <a:xfrm>
                <a:off x="3040" y="1488"/>
                <a:ext cx="42" cy="8"/>
              </a:xfrm>
              <a:custGeom>
                <a:avLst/>
                <a:gdLst>
                  <a:gd name="T0" fmla="*/ 20 w 42"/>
                  <a:gd name="T1" fmla="*/ 2 h 8"/>
                  <a:gd name="T2" fmla="*/ 8 w 42"/>
                  <a:gd name="T3" fmla="*/ 2 h 8"/>
                  <a:gd name="T4" fmla="*/ 0 w 42"/>
                  <a:gd name="T5" fmla="*/ 0 h 8"/>
                  <a:gd name="T6" fmla="*/ 4 w 42"/>
                  <a:gd name="T7" fmla="*/ 2 h 8"/>
                  <a:gd name="T8" fmla="*/ 8 w 42"/>
                  <a:gd name="T9" fmla="*/ 6 h 8"/>
                  <a:gd name="T10" fmla="*/ 22 w 42"/>
                  <a:gd name="T11" fmla="*/ 8 h 8"/>
                  <a:gd name="T12" fmla="*/ 34 w 42"/>
                  <a:gd name="T13" fmla="*/ 8 h 8"/>
                  <a:gd name="T14" fmla="*/ 42 w 42"/>
                  <a:gd name="T15" fmla="*/ 6 h 8"/>
                  <a:gd name="T16" fmla="*/ 36 w 42"/>
                  <a:gd name="T17" fmla="*/ 2 h 8"/>
                  <a:gd name="T18" fmla="*/ 32 w 42"/>
                  <a:gd name="T19" fmla="*/ 0 h 8"/>
                  <a:gd name="T20" fmla="*/ 20 w 42"/>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8">
                    <a:moveTo>
                      <a:pt x="20" y="2"/>
                    </a:moveTo>
                    <a:lnTo>
                      <a:pt x="8" y="2"/>
                    </a:lnTo>
                    <a:lnTo>
                      <a:pt x="0" y="0"/>
                    </a:lnTo>
                    <a:lnTo>
                      <a:pt x="4" y="2"/>
                    </a:lnTo>
                    <a:lnTo>
                      <a:pt x="8" y="6"/>
                    </a:lnTo>
                    <a:lnTo>
                      <a:pt x="22" y="8"/>
                    </a:lnTo>
                    <a:lnTo>
                      <a:pt x="34" y="8"/>
                    </a:lnTo>
                    <a:lnTo>
                      <a:pt x="42" y="6"/>
                    </a:lnTo>
                    <a:lnTo>
                      <a:pt x="36" y="2"/>
                    </a:lnTo>
                    <a:lnTo>
                      <a:pt x="32" y="0"/>
                    </a:lnTo>
                    <a:lnTo>
                      <a:pt x="2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5" name="Freeform 144"/>
              <p:cNvSpPr>
                <a:spLocks noChangeAspect="1"/>
              </p:cNvSpPr>
              <p:nvPr/>
            </p:nvSpPr>
            <p:spPr bwMode="gray">
              <a:xfrm>
                <a:off x="2719" y="1406"/>
                <a:ext cx="16" cy="10"/>
              </a:xfrm>
              <a:custGeom>
                <a:avLst/>
                <a:gdLst>
                  <a:gd name="T0" fmla="*/ 16 w 16"/>
                  <a:gd name="T1" fmla="*/ 6 h 10"/>
                  <a:gd name="T2" fmla="*/ 12 w 16"/>
                  <a:gd name="T3" fmla="*/ 0 h 10"/>
                  <a:gd name="T4" fmla="*/ 6 w 16"/>
                  <a:gd name="T5" fmla="*/ 0 h 10"/>
                  <a:gd name="T6" fmla="*/ 4 w 16"/>
                  <a:gd name="T7" fmla="*/ 0 h 10"/>
                  <a:gd name="T8" fmla="*/ 2 w 16"/>
                  <a:gd name="T9" fmla="*/ 2 h 10"/>
                  <a:gd name="T10" fmla="*/ 0 w 16"/>
                  <a:gd name="T11" fmla="*/ 10 h 10"/>
                  <a:gd name="T12" fmla="*/ 16 w 16"/>
                  <a:gd name="T13" fmla="*/ 10 h 10"/>
                  <a:gd name="T14" fmla="*/ 14 w 16"/>
                  <a:gd name="T15" fmla="*/ 4 h 10"/>
                  <a:gd name="T16" fmla="*/ 16 w 16"/>
                  <a:gd name="T17" fmla="*/ 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10">
                    <a:moveTo>
                      <a:pt x="16" y="6"/>
                    </a:moveTo>
                    <a:lnTo>
                      <a:pt x="12" y="0"/>
                    </a:lnTo>
                    <a:lnTo>
                      <a:pt x="6" y="0"/>
                    </a:lnTo>
                    <a:lnTo>
                      <a:pt x="4" y="0"/>
                    </a:lnTo>
                    <a:lnTo>
                      <a:pt x="2" y="2"/>
                    </a:lnTo>
                    <a:lnTo>
                      <a:pt x="0" y="10"/>
                    </a:lnTo>
                    <a:lnTo>
                      <a:pt x="16" y="10"/>
                    </a:lnTo>
                    <a:lnTo>
                      <a:pt x="14" y="4"/>
                    </a:lnTo>
                    <a:lnTo>
                      <a:pt x="1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6" name="Freeform 145"/>
              <p:cNvSpPr>
                <a:spLocks noChangeAspect="1"/>
              </p:cNvSpPr>
              <p:nvPr/>
            </p:nvSpPr>
            <p:spPr bwMode="gray">
              <a:xfrm>
                <a:off x="2597" y="1068"/>
                <a:ext cx="110" cy="154"/>
              </a:xfrm>
              <a:custGeom>
                <a:avLst/>
                <a:gdLst>
                  <a:gd name="T0" fmla="*/ 82 w 110"/>
                  <a:gd name="T1" fmla="*/ 86 h 154"/>
                  <a:gd name="T2" fmla="*/ 90 w 110"/>
                  <a:gd name="T3" fmla="*/ 94 h 154"/>
                  <a:gd name="T4" fmla="*/ 90 w 110"/>
                  <a:gd name="T5" fmla="*/ 104 h 154"/>
                  <a:gd name="T6" fmla="*/ 94 w 110"/>
                  <a:gd name="T7" fmla="*/ 106 h 154"/>
                  <a:gd name="T8" fmla="*/ 108 w 110"/>
                  <a:gd name="T9" fmla="*/ 110 h 154"/>
                  <a:gd name="T10" fmla="*/ 108 w 110"/>
                  <a:gd name="T11" fmla="*/ 118 h 154"/>
                  <a:gd name="T12" fmla="*/ 94 w 110"/>
                  <a:gd name="T13" fmla="*/ 128 h 154"/>
                  <a:gd name="T14" fmla="*/ 98 w 110"/>
                  <a:gd name="T15" fmla="*/ 132 h 154"/>
                  <a:gd name="T16" fmla="*/ 102 w 110"/>
                  <a:gd name="T17" fmla="*/ 138 h 154"/>
                  <a:gd name="T18" fmla="*/ 92 w 110"/>
                  <a:gd name="T19" fmla="*/ 144 h 154"/>
                  <a:gd name="T20" fmla="*/ 66 w 110"/>
                  <a:gd name="T21" fmla="*/ 144 h 154"/>
                  <a:gd name="T22" fmla="*/ 40 w 110"/>
                  <a:gd name="T23" fmla="*/ 144 h 154"/>
                  <a:gd name="T24" fmla="*/ 40 w 110"/>
                  <a:gd name="T25" fmla="*/ 152 h 154"/>
                  <a:gd name="T26" fmla="*/ 26 w 110"/>
                  <a:gd name="T27" fmla="*/ 154 h 154"/>
                  <a:gd name="T28" fmla="*/ 12 w 110"/>
                  <a:gd name="T29" fmla="*/ 154 h 154"/>
                  <a:gd name="T30" fmla="*/ 18 w 110"/>
                  <a:gd name="T31" fmla="*/ 144 h 154"/>
                  <a:gd name="T32" fmla="*/ 30 w 110"/>
                  <a:gd name="T33" fmla="*/ 140 h 154"/>
                  <a:gd name="T34" fmla="*/ 46 w 110"/>
                  <a:gd name="T35" fmla="*/ 132 h 154"/>
                  <a:gd name="T36" fmla="*/ 32 w 110"/>
                  <a:gd name="T37" fmla="*/ 126 h 154"/>
                  <a:gd name="T38" fmla="*/ 18 w 110"/>
                  <a:gd name="T39" fmla="*/ 122 h 154"/>
                  <a:gd name="T40" fmla="*/ 36 w 110"/>
                  <a:gd name="T41" fmla="*/ 108 h 154"/>
                  <a:gd name="T42" fmla="*/ 36 w 110"/>
                  <a:gd name="T43" fmla="*/ 100 h 154"/>
                  <a:gd name="T44" fmla="*/ 40 w 110"/>
                  <a:gd name="T45" fmla="*/ 94 h 154"/>
                  <a:gd name="T46" fmla="*/ 42 w 110"/>
                  <a:gd name="T47" fmla="*/ 84 h 154"/>
                  <a:gd name="T48" fmla="*/ 40 w 110"/>
                  <a:gd name="T49" fmla="*/ 76 h 154"/>
                  <a:gd name="T50" fmla="*/ 42 w 110"/>
                  <a:gd name="T51" fmla="*/ 68 h 154"/>
                  <a:gd name="T52" fmla="*/ 38 w 110"/>
                  <a:gd name="T53" fmla="*/ 58 h 154"/>
                  <a:gd name="T54" fmla="*/ 12 w 110"/>
                  <a:gd name="T55" fmla="*/ 56 h 154"/>
                  <a:gd name="T56" fmla="*/ 10 w 110"/>
                  <a:gd name="T57" fmla="*/ 48 h 154"/>
                  <a:gd name="T58" fmla="*/ 12 w 110"/>
                  <a:gd name="T59" fmla="*/ 36 h 154"/>
                  <a:gd name="T60" fmla="*/ 0 w 110"/>
                  <a:gd name="T61" fmla="*/ 28 h 154"/>
                  <a:gd name="T62" fmla="*/ 22 w 110"/>
                  <a:gd name="T63" fmla="*/ 10 h 154"/>
                  <a:gd name="T64" fmla="*/ 50 w 110"/>
                  <a:gd name="T65" fmla="*/ 0 h 154"/>
                  <a:gd name="T66" fmla="*/ 46 w 110"/>
                  <a:gd name="T67" fmla="*/ 12 h 154"/>
                  <a:gd name="T68" fmla="*/ 38 w 110"/>
                  <a:gd name="T69" fmla="*/ 20 h 154"/>
                  <a:gd name="T70" fmla="*/ 54 w 110"/>
                  <a:gd name="T71" fmla="*/ 22 h 154"/>
                  <a:gd name="T72" fmla="*/ 66 w 110"/>
                  <a:gd name="T73" fmla="*/ 26 h 154"/>
                  <a:gd name="T74" fmla="*/ 54 w 110"/>
                  <a:gd name="T75" fmla="*/ 40 h 154"/>
                  <a:gd name="T76" fmla="*/ 56 w 110"/>
                  <a:gd name="T77" fmla="*/ 56 h 154"/>
                  <a:gd name="T78" fmla="*/ 74 w 110"/>
                  <a:gd name="T79" fmla="*/ 82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0" h="154">
                    <a:moveTo>
                      <a:pt x="76" y="82"/>
                    </a:moveTo>
                    <a:lnTo>
                      <a:pt x="82" y="86"/>
                    </a:lnTo>
                    <a:lnTo>
                      <a:pt x="88" y="90"/>
                    </a:lnTo>
                    <a:lnTo>
                      <a:pt x="90" y="94"/>
                    </a:lnTo>
                    <a:lnTo>
                      <a:pt x="90" y="100"/>
                    </a:lnTo>
                    <a:lnTo>
                      <a:pt x="90" y="104"/>
                    </a:lnTo>
                    <a:lnTo>
                      <a:pt x="90" y="108"/>
                    </a:lnTo>
                    <a:lnTo>
                      <a:pt x="94" y="106"/>
                    </a:lnTo>
                    <a:lnTo>
                      <a:pt x="104" y="104"/>
                    </a:lnTo>
                    <a:lnTo>
                      <a:pt x="108" y="110"/>
                    </a:lnTo>
                    <a:lnTo>
                      <a:pt x="110" y="114"/>
                    </a:lnTo>
                    <a:lnTo>
                      <a:pt x="108" y="118"/>
                    </a:lnTo>
                    <a:lnTo>
                      <a:pt x="104" y="122"/>
                    </a:lnTo>
                    <a:lnTo>
                      <a:pt x="94" y="128"/>
                    </a:lnTo>
                    <a:lnTo>
                      <a:pt x="94" y="130"/>
                    </a:lnTo>
                    <a:lnTo>
                      <a:pt x="98" y="132"/>
                    </a:lnTo>
                    <a:lnTo>
                      <a:pt x="104" y="134"/>
                    </a:lnTo>
                    <a:lnTo>
                      <a:pt x="102" y="138"/>
                    </a:lnTo>
                    <a:lnTo>
                      <a:pt x="98" y="142"/>
                    </a:lnTo>
                    <a:lnTo>
                      <a:pt x="92" y="144"/>
                    </a:lnTo>
                    <a:lnTo>
                      <a:pt x="82" y="144"/>
                    </a:lnTo>
                    <a:lnTo>
                      <a:pt x="66" y="144"/>
                    </a:lnTo>
                    <a:lnTo>
                      <a:pt x="50" y="144"/>
                    </a:lnTo>
                    <a:lnTo>
                      <a:pt x="40" y="144"/>
                    </a:lnTo>
                    <a:lnTo>
                      <a:pt x="40" y="148"/>
                    </a:lnTo>
                    <a:lnTo>
                      <a:pt x="40" y="152"/>
                    </a:lnTo>
                    <a:lnTo>
                      <a:pt x="34" y="152"/>
                    </a:lnTo>
                    <a:lnTo>
                      <a:pt x="26" y="154"/>
                    </a:lnTo>
                    <a:lnTo>
                      <a:pt x="18" y="154"/>
                    </a:lnTo>
                    <a:lnTo>
                      <a:pt x="12" y="154"/>
                    </a:lnTo>
                    <a:lnTo>
                      <a:pt x="14" y="148"/>
                    </a:lnTo>
                    <a:lnTo>
                      <a:pt x="18" y="144"/>
                    </a:lnTo>
                    <a:lnTo>
                      <a:pt x="24" y="142"/>
                    </a:lnTo>
                    <a:lnTo>
                      <a:pt x="30" y="140"/>
                    </a:lnTo>
                    <a:lnTo>
                      <a:pt x="42" y="136"/>
                    </a:lnTo>
                    <a:lnTo>
                      <a:pt x="46" y="132"/>
                    </a:lnTo>
                    <a:lnTo>
                      <a:pt x="50" y="128"/>
                    </a:lnTo>
                    <a:lnTo>
                      <a:pt x="32" y="126"/>
                    </a:lnTo>
                    <a:lnTo>
                      <a:pt x="24" y="124"/>
                    </a:lnTo>
                    <a:lnTo>
                      <a:pt x="18" y="122"/>
                    </a:lnTo>
                    <a:lnTo>
                      <a:pt x="26" y="114"/>
                    </a:lnTo>
                    <a:lnTo>
                      <a:pt x="36" y="108"/>
                    </a:lnTo>
                    <a:lnTo>
                      <a:pt x="36" y="104"/>
                    </a:lnTo>
                    <a:lnTo>
                      <a:pt x="36" y="100"/>
                    </a:lnTo>
                    <a:lnTo>
                      <a:pt x="38" y="98"/>
                    </a:lnTo>
                    <a:lnTo>
                      <a:pt x="40" y="94"/>
                    </a:lnTo>
                    <a:lnTo>
                      <a:pt x="48" y="90"/>
                    </a:lnTo>
                    <a:lnTo>
                      <a:pt x="42" y="84"/>
                    </a:lnTo>
                    <a:lnTo>
                      <a:pt x="40" y="80"/>
                    </a:lnTo>
                    <a:lnTo>
                      <a:pt x="40" y="76"/>
                    </a:lnTo>
                    <a:lnTo>
                      <a:pt x="40" y="70"/>
                    </a:lnTo>
                    <a:lnTo>
                      <a:pt x="42" y="68"/>
                    </a:lnTo>
                    <a:lnTo>
                      <a:pt x="40" y="62"/>
                    </a:lnTo>
                    <a:lnTo>
                      <a:pt x="38" y="58"/>
                    </a:lnTo>
                    <a:lnTo>
                      <a:pt x="14" y="58"/>
                    </a:lnTo>
                    <a:lnTo>
                      <a:pt x="12" y="56"/>
                    </a:lnTo>
                    <a:lnTo>
                      <a:pt x="12" y="50"/>
                    </a:lnTo>
                    <a:lnTo>
                      <a:pt x="10" y="48"/>
                    </a:lnTo>
                    <a:lnTo>
                      <a:pt x="6" y="46"/>
                    </a:lnTo>
                    <a:lnTo>
                      <a:pt x="12" y="36"/>
                    </a:lnTo>
                    <a:lnTo>
                      <a:pt x="6" y="32"/>
                    </a:lnTo>
                    <a:lnTo>
                      <a:pt x="0" y="28"/>
                    </a:lnTo>
                    <a:lnTo>
                      <a:pt x="10" y="20"/>
                    </a:lnTo>
                    <a:lnTo>
                      <a:pt x="22" y="10"/>
                    </a:lnTo>
                    <a:lnTo>
                      <a:pt x="38" y="4"/>
                    </a:lnTo>
                    <a:lnTo>
                      <a:pt x="50" y="0"/>
                    </a:lnTo>
                    <a:lnTo>
                      <a:pt x="48" y="8"/>
                    </a:lnTo>
                    <a:lnTo>
                      <a:pt x="46" y="12"/>
                    </a:lnTo>
                    <a:lnTo>
                      <a:pt x="42" y="16"/>
                    </a:lnTo>
                    <a:lnTo>
                      <a:pt x="38" y="20"/>
                    </a:lnTo>
                    <a:lnTo>
                      <a:pt x="46" y="22"/>
                    </a:lnTo>
                    <a:lnTo>
                      <a:pt x="54" y="22"/>
                    </a:lnTo>
                    <a:lnTo>
                      <a:pt x="60" y="24"/>
                    </a:lnTo>
                    <a:lnTo>
                      <a:pt x="66" y="26"/>
                    </a:lnTo>
                    <a:lnTo>
                      <a:pt x="58" y="36"/>
                    </a:lnTo>
                    <a:lnTo>
                      <a:pt x="54" y="40"/>
                    </a:lnTo>
                    <a:lnTo>
                      <a:pt x="54" y="46"/>
                    </a:lnTo>
                    <a:lnTo>
                      <a:pt x="56" y="56"/>
                    </a:lnTo>
                    <a:lnTo>
                      <a:pt x="62" y="64"/>
                    </a:lnTo>
                    <a:lnTo>
                      <a:pt x="74" y="82"/>
                    </a:lnTo>
                    <a:lnTo>
                      <a:pt x="76"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7" name="Freeform 146"/>
              <p:cNvSpPr>
                <a:spLocks noChangeAspect="1"/>
              </p:cNvSpPr>
              <p:nvPr/>
            </p:nvSpPr>
            <p:spPr bwMode="gray">
              <a:xfrm>
                <a:off x="2549" y="1134"/>
                <a:ext cx="60" cy="64"/>
              </a:xfrm>
              <a:custGeom>
                <a:avLst/>
                <a:gdLst>
                  <a:gd name="T0" fmla="*/ 32 w 60"/>
                  <a:gd name="T1" fmla="*/ 20 h 64"/>
                  <a:gd name="T2" fmla="*/ 32 w 60"/>
                  <a:gd name="T3" fmla="*/ 4 h 64"/>
                  <a:gd name="T4" fmla="*/ 32 w 60"/>
                  <a:gd name="T5" fmla="*/ 2 h 64"/>
                  <a:gd name="T6" fmla="*/ 34 w 60"/>
                  <a:gd name="T7" fmla="*/ 0 h 64"/>
                  <a:gd name="T8" fmla="*/ 44 w 60"/>
                  <a:gd name="T9" fmla="*/ 0 h 64"/>
                  <a:gd name="T10" fmla="*/ 56 w 60"/>
                  <a:gd name="T11" fmla="*/ 0 h 64"/>
                  <a:gd name="T12" fmla="*/ 60 w 60"/>
                  <a:gd name="T13" fmla="*/ 2 h 64"/>
                  <a:gd name="T14" fmla="*/ 60 w 60"/>
                  <a:gd name="T15" fmla="*/ 6 h 64"/>
                  <a:gd name="T16" fmla="*/ 58 w 60"/>
                  <a:gd name="T17" fmla="*/ 14 h 64"/>
                  <a:gd name="T18" fmla="*/ 54 w 60"/>
                  <a:gd name="T19" fmla="*/ 18 h 64"/>
                  <a:gd name="T20" fmla="*/ 50 w 60"/>
                  <a:gd name="T21" fmla="*/ 20 h 64"/>
                  <a:gd name="T22" fmla="*/ 48 w 60"/>
                  <a:gd name="T23" fmla="*/ 24 h 64"/>
                  <a:gd name="T24" fmla="*/ 50 w 60"/>
                  <a:gd name="T25" fmla="*/ 26 h 64"/>
                  <a:gd name="T26" fmla="*/ 52 w 60"/>
                  <a:gd name="T27" fmla="*/ 30 h 64"/>
                  <a:gd name="T28" fmla="*/ 54 w 60"/>
                  <a:gd name="T29" fmla="*/ 32 h 64"/>
                  <a:gd name="T30" fmla="*/ 56 w 60"/>
                  <a:gd name="T31" fmla="*/ 36 h 64"/>
                  <a:gd name="T32" fmla="*/ 54 w 60"/>
                  <a:gd name="T33" fmla="*/ 42 h 64"/>
                  <a:gd name="T34" fmla="*/ 50 w 60"/>
                  <a:gd name="T35" fmla="*/ 46 h 64"/>
                  <a:gd name="T36" fmla="*/ 38 w 60"/>
                  <a:gd name="T37" fmla="*/ 54 h 64"/>
                  <a:gd name="T38" fmla="*/ 24 w 60"/>
                  <a:gd name="T39" fmla="*/ 62 h 64"/>
                  <a:gd name="T40" fmla="*/ 16 w 60"/>
                  <a:gd name="T41" fmla="*/ 64 h 64"/>
                  <a:gd name="T42" fmla="*/ 10 w 60"/>
                  <a:gd name="T43" fmla="*/ 64 h 64"/>
                  <a:gd name="T44" fmla="*/ 6 w 60"/>
                  <a:gd name="T45" fmla="*/ 64 h 64"/>
                  <a:gd name="T46" fmla="*/ 4 w 60"/>
                  <a:gd name="T47" fmla="*/ 62 h 64"/>
                  <a:gd name="T48" fmla="*/ 0 w 60"/>
                  <a:gd name="T49" fmla="*/ 56 h 64"/>
                  <a:gd name="T50" fmla="*/ 2 w 60"/>
                  <a:gd name="T51" fmla="*/ 52 h 64"/>
                  <a:gd name="T52" fmla="*/ 6 w 60"/>
                  <a:gd name="T53" fmla="*/ 48 h 64"/>
                  <a:gd name="T54" fmla="*/ 14 w 60"/>
                  <a:gd name="T55" fmla="*/ 40 h 64"/>
                  <a:gd name="T56" fmla="*/ 6 w 60"/>
                  <a:gd name="T57" fmla="*/ 34 h 64"/>
                  <a:gd name="T58" fmla="*/ 2 w 60"/>
                  <a:gd name="T59" fmla="*/ 30 h 64"/>
                  <a:gd name="T60" fmla="*/ 6 w 60"/>
                  <a:gd name="T61" fmla="*/ 26 h 64"/>
                  <a:gd name="T62" fmla="*/ 4 w 60"/>
                  <a:gd name="T63" fmla="*/ 20 h 64"/>
                  <a:gd name="T64" fmla="*/ 10 w 60"/>
                  <a:gd name="T65" fmla="*/ 18 h 64"/>
                  <a:gd name="T66" fmla="*/ 20 w 60"/>
                  <a:gd name="T67" fmla="*/ 16 h 64"/>
                  <a:gd name="T68" fmla="*/ 26 w 60"/>
                  <a:gd name="T69" fmla="*/ 18 h 64"/>
                  <a:gd name="T70" fmla="*/ 32 w 60"/>
                  <a:gd name="T71" fmla="*/ 20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 h="64">
                    <a:moveTo>
                      <a:pt x="32" y="20"/>
                    </a:moveTo>
                    <a:lnTo>
                      <a:pt x="32" y="4"/>
                    </a:lnTo>
                    <a:lnTo>
                      <a:pt x="32" y="2"/>
                    </a:lnTo>
                    <a:lnTo>
                      <a:pt x="34" y="0"/>
                    </a:lnTo>
                    <a:lnTo>
                      <a:pt x="44" y="0"/>
                    </a:lnTo>
                    <a:lnTo>
                      <a:pt x="56" y="0"/>
                    </a:lnTo>
                    <a:lnTo>
                      <a:pt x="60" y="2"/>
                    </a:lnTo>
                    <a:lnTo>
                      <a:pt x="60" y="6"/>
                    </a:lnTo>
                    <a:lnTo>
                      <a:pt x="58" y="14"/>
                    </a:lnTo>
                    <a:lnTo>
                      <a:pt x="54" y="18"/>
                    </a:lnTo>
                    <a:lnTo>
                      <a:pt x="50" y="20"/>
                    </a:lnTo>
                    <a:lnTo>
                      <a:pt x="48" y="24"/>
                    </a:lnTo>
                    <a:lnTo>
                      <a:pt x="50" y="26"/>
                    </a:lnTo>
                    <a:lnTo>
                      <a:pt x="52" y="30"/>
                    </a:lnTo>
                    <a:lnTo>
                      <a:pt x="54" y="32"/>
                    </a:lnTo>
                    <a:lnTo>
                      <a:pt x="56" y="36"/>
                    </a:lnTo>
                    <a:lnTo>
                      <a:pt x="54" y="42"/>
                    </a:lnTo>
                    <a:lnTo>
                      <a:pt x="50" y="46"/>
                    </a:lnTo>
                    <a:lnTo>
                      <a:pt x="38" y="54"/>
                    </a:lnTo>
                    <a:lnTo>
                      <a:pt x="24" y="62"/>
                    </a:lnTo>
                    <a:lnTo>
                      <a:pt x="16" y="64"/>
                    </a:lnTo>
                    <a:lnTo>
                      <a:pt x="10" y="64"/>
                    </a:lnTo>
                    <a:lnTo>
                      <a:pt x="6" y="64"/>
                    </a:lnTo>
                    <a:lnTo>
                      <a:pt x="4" y="62"/>
                    </a:lnTo>
                    <a:lnTo>
                      <a:pt x="0" y="56"/>
                    </a:lnTo>
                    <a:lnTo>
                      <a:pt x="2" y="52"/>
                    </a:lnTo>
                    <a:lnTo>
                      <a:pt x="6" y="48"/>
                    </a:lnTo>
                    <a:lnTo>
                      <a:pt x="14" y="40"/>
                    </a:lnTo>
                    <a:lnTo>
                      <a:pt x="6" y="34"/>
                    </a:lnTo>
                    <a:lnTo>
                      <a:pt x="2" y="30"/>
                    </a:lnTo>
                    <a:lnTo>
                      <a:pt x="6" y="26"/>
                    </a:lnTo>
                    <a:lnTo>
                      <a:pt x="4" y="20"/>
                    </a:lnTo>
                    <a:lnTo>
                      <a:pt x="10" y="18"/>
                    </a:lnTo>
                    <a:lnTo>
                      <a:pt x="20" y="16"/>
                    </a:lnTo>
                    <a:lnTo>
                      <a:pt x="26" y="18"/>
                    </a:lnTo>
                    <a:lnTo>
                      <a:pt x="32"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8" name="Freeform 147"/>
              <p:cNvSpPr>
                <a:spLocks noChangeAspect="1"/>
              </p:cNvSpPr>
              <p:nvPr/>
            </p:nvSpPr>
            <p:spPr bwMode="gray">
              <a:xfrm>
                <a:off x="2815" y="1352"/>
                <a:ext cx="10" cy="28"/>
              </a:xfrm>
              <a:custGeom>
                <a:avLst/>
                <a:gdLst>
                  <a:gd name="T0" fmla="*/ 0 w 10"/>
                  <a:gd name="T1" fmla="*/ 28 h 28"/>
                  <a:gd name="T2" fmla="*/ 0 w 10"/>
                  <a:gd name="T3" fmla="*/ 12 h 28"/>
                  <a:gd name="T4" fmla="*/ 2 w 10"/>
                  <a:gd name="T5" fmla="*/ 6 h 28"/>
                  <a:gd name="T6" fmla="*/ 6 w 10"/>
                  <a:gd name="T7" fmla="*/ 0 h 28"/>
                  <a:gd name="T8" fmla="*/ 8 w 10"/>
                  <a:gd name="T9" fmla="*/ 6 h 28"/>
                  <a:gd name="T10" fmla="*/ 10 w 10"/>
                  <a:gd name="T11" fmla="*/ 10 h 28"/>
                  <a:gd name="T12" fmla="*/ 10 w 10"/>
                  <a:gd name="T13" fmla="*/ 28 h 28"/>
                  <a:gd name="T14" fmla="*/ 0 w 10"/>
                  <a:gd name="T15" fmla="*/ 28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28">
                    <a:moveTo>
                      <a:pt x="0" y="28"/>
                    </a:moveTo>
                    <a:lnTo>
                      <a:pt x="0" y="12"/>
                    </a:lnTo>
                    <a:lnTo>
                      <a:pt x="2" y="6"/>
                    </a:lnTo>
                    <a:lnTo>
                      <a:pt x="6" y="0"/>
                    </a:lnTo>
                    <a:lnTo>
                      <a:pt x="8" y="6"/>
                    </a:lnTo>
                    <a:lnTo>
                      <a:pt x="10" y="10"/>
                    </a:lnTo>
                    <a:lnTo>
                      <a:pt x="10" y="28"/>
                    </a:lnTo>
                    <a:lnTo>
                      <a:pt x="0"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9" name="Freeform 148"/>
              <p:cNvSpPr>
                <a:spLocks noChangeAspect="1"/>
              </p:cNvSpPr>
              <p:nvPr/>
            </p:nvSpPr>
            <p:spPr bwMode="gray">
              <a:xfrm>
                <a:off x="2801" y="1384"/>
                <a:ext cx="28" cy="40"/>
              </a:xfrm>
              <a:custGeom>
                <a:avLst/>
                <a:gdLst>
                  <a:gd name="T0" fmla="*/ 12 w 28"/>
                  <a:gd name="T1" fmla="*/ 8 h 40"/>
                  <a:gd name="T2" fmla="*/ 16 w 28"/>
                  <a:gd name="T3" fmla="*/ 4 h 40"/>
                  <a:gd name="T4" fmla="*/ 20 w 28"/>
                  <a:gd name="T5" fmla="*/ 0 h 40"/>
                  <a:gd name="T6" fmla="*/ 24 w 28"/>
                  <a:gd name="T7" fmla="*/ 4 h 40"/>
                  <a:gd name="T8" fmla="*/ 28 w 28"/>
                  <a:gd name="T9" fmla="*/ 8 h 40"/>
                  <a:gd name="T10" fmla="*/ 28 w 28"/>
                  <a:gd name="T11" fmla="*/ 34 h 40"/>
                  <a:gd name="T12" fmla="*/ 24 w 28"/>
                  <a:gd name="T13" fmla="*/ 36 h 40"/>
                  <a:gd name="T14" fmla="*/ 20 w 28"/>
                  <a:gd name="T15" fmla="*/ 38 h 40"/>
                  <a:gd name="T16" fmla="*/ 14 w 28"/>
                  <a:gd name="T17" fmla="*/ 40 h 40"/>
                  <a:gd name="T18" fmla="*/ 10 w 28"/>
                  <a:gd name="T19" fmla="*/ 36 h 40"/>
                  <a:gd name="T20" fmla="*/ 10 w 28"/>
                  <a:gd name="T21" fmla="*/ 34 h 40"/>
                  <a:gd name="T22" fmla="*/ 10 w 28"/>
                  <a:gd name="T23" fmla="*/ 30 h 40"/>
                  <a:gd name="T24" fmla="*/ 10 w 28"/>
                  <a:gd name="T25" fmla="*/ 14 h 40"/>
                  <a:gd name="T26" fmla="*/ 4 w 28"/>
                  <a:gd name="T27" fmla="*/ 12 h 40"/>
                  <a:gd name="T28" fmla="*/ 0 w 28"/>
                  <a:gd name="T29" fmla="*/ 8 h 40"/>
                  <a:gd name="T30" fmla="*/ 4 w 28"/>
                  <a:gd name="T31" fmla="*/ 6 h 40"/>
                  <a:gd name="T32" fmla="*/ 8 w 28"/>
                  <a:gd name="T33" fmla="*/ 6 h 40"/>
                  <a:gd name="T34" fmla="*/ 12 w 28"/>
                  <a:gd name="T35" fmla="*/ 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 h="40">
                    <a:moveTo>
                      <a:pt x="12" y="8"/>
                    </a:moveTo>
                    <a:lnTo>
                      <a:pt x="16" y="4"/>
                    </a:lnTo>
                    <a:lnTo>
                      <a:pt x="20" y="0"/>
                    </a:lnTo>
                    <a:lnTo>
                      <a:pt x="24" y="4"/>
                    </a:lnTo>
                    <a:lnTo>
                      <a:pt x="28" y="8"/>
                    </a:lnTo>
                    <a:lnTo>
                      <a:pt x="28" y="34"/>
                    </a:lnTo>
                    <a:lnTo>
                      <a:pt x="24" y="36"/>
                    </a:lnTo>
                    <a:lnTo>
                      <a:pt x="20" y="38"/>
                    </a:lnTo>
                    <a:lnTo>
                      <a:pt x="14" y="40"/>
                    </a:lnTo>
                    <a:lnTo>
                      <a:pt x="10" y="36"/>
                    </a:lnTo>
                    <a:lnTo>
                      <a:pt x="10" y="34"/>
                    </a:lnTo>
                    <a:lnTo>
                      <a:pt x="10" y="30"/>
                    </a:lnTo>
                    <a:lnTo>
                      <a:pt x="10" y="14"/>
                    </a:lnTo>
                    <a:lnTo>
                      <a:pt x="4" y="12"/>
                    </a:lnTo>
                    <a:lnTo>
                      <a:pt x="0" y="8"/>
                    </a:lnTo>
                    <a:lnTo>
                      <a:pt x="4" y="6"/>
                    </a:lnTo>
                    <a:lnTo>
                      <a:pt x="8"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0" name="Freeform 149"/>
              <p:cNvSpPr>
                <a:spLocks noChangeAspect="1"/>
              </p:cNvSpPr>
              <p:nvPr/>
            </p:nvSpPr>
            <p:spPr bwMode="gray">
              <a:xfrm>
                <a:off x="2873" y="1440"/>
                <a:ext cx="41" cy="24"/>
              </a:xfrm>
              <a:custGeom>
                <a:avLst/>
                <a:gdLst>
                  <a:gd name="T0" fmla="*/ 41 w 41"/>
                  <a:gd name="T1" fmla="*/ 12 h 24"/>
                  <a:gd name="T2" fmla="*/ 39 w 41"/>
                  <a:gd name="T3" fmla="*/ 16 h 24"/>
                  <a:gd name="T4" fmla="*/ 39 w 41"/>
                  <a:gd name="T5" fmla="*/ 18 h 24"/>
                  <a:gd name="T6" fmla="*/ 39 w 41"/>
                  <a:gd name="T7" fmla="*/ 22 h 24"/>
                  <a:gd name="T8" fmla="*/ 39 w 41"/>
                  <a:gd name="T9" fmla="*/ 24 h 24"/>
                  <a:gd name="T10" fmla="*/ 31 w 41"/>
                  <a:gd name="T11" fmla="*/ 22 h 24"/>
                  <a:gd name="T12" fmla="*/ 17 w 41"/>
                  <a:gd name="T13" fmla="*/ 16 h 24"/>
                  <a:gd name="T14" fmla="*/ 4 w 41"/>
                  <a:gd name="T15" fmla="*/ 10 h 24"/>
                  <a:gd name="T16" fmla="*/ 0 w 41"/>
                  <a:gd name="T17" fmla="*/ 6 h 24"/>
                  <a:gd name="T18" fmla="*/ 0 w 41"/>
                  <a:gd name="T19" fmla="*/ 2 h 24"/>
                  <a:gd name="T20" fmla="*/ 2 w 41"/>
                  <a:gd name="T21" fmla="*/ 0 h 24"/>
                  <a:gd name="T22" fmla="*/ 9 w 41"/>
                  <a:gd name="T23" fmla="*/ 0 h 24"/>
                  <a:gd name="T24" fmla="*/ 19 w 41"/>
                  <a:gd name="T25" fmla="*/ 2 h 24"/>
                  <a:gd name="T26" fmla="*/ 27 w 41"/>
                  <a:gd name="T27" fmla="*/ 4 h 24"/>
                  <a:gd name="T28" fmla="*/ 33 w 41"/>
                  <a:gd name="T29" fmla="*/ 2 h 24"/>
                  <a:gd name="T30" fmla="*/ 41 w 41"/>
                  <a:gd name="T31" fmla="*/ 0 h 24"/>
                  <a:gd name="T32" fmla="*/ 41 w 41"/>
                  <a:gd name="T33" fmla="*/ 4 h 24"/>
                  <a:gd name="T34" fmla="*/ 41 w 41"/>
                  <a:gd name="T35" fmla="*/ 12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4">
                    <a:moveTo>
                      <a:pt x="41" y="12"/>
                    </a:moveTo>
                    <a:lnTo>
                      <a:pt x="39" y="16"/>
                    </a:lnTo>
                    <a:lnTo>
                      <a:pt x="39" y="18"/>
                    </a:lnTo>
                    <a:lnTo>
                      <a:pt x="39" y="22"/>
                    </a:lnTo>
                    <a:lnTo>
                      <a:pt x="39" y="24"/>
                    </a:lnTo>
                    <a:lnTo>
                      <a:pt x="31" y="22"/>
                    </a:lnTo>
                    <a:lnTo>
                      <a:pt x="17" y="16"/>
                    </a:lnTo>
                    <a:lnTo>
                      <a:pt x="4" y="10"/>
                    </a:lnTo>
                    <a:lnTo>
                      <a:pt x="0" y="6"/>
                    </a:lnTo>
                    <a:lnTo>
                      <a:pt x="0" y="2"/>
                    </a:lnTo>
                    <a:lnTo>
                      <a:pt x="2" y="0"/>
                    </a:lnTo>
                    <a:lnTo>
                      <a:pt x="9" y="0"/>
                    </a:lnTo>
                    <a:lnTo>
                      <a:pt x="19" y="2"/>
                    </a:lnTo>
                    <a:lnTo>
                      <a:pt x="27" y="4"/>
                    </a:lnTo>
                    <a:lnTo>
                      <a:pt x="33" y="2"/>
                    </a:lnTo>
                    <a:lnTo>
                      <a:pt x="41" y="0"/>
                    </a:lnTo>
                    <a:lnTo>
                      <a:pt x="41" y="4"/>
                    </a:lnTo>
                    <a:lnTo>
                      <a:pt x="41"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1" name="Freeform 150"/>
              <p:cNvSpPr>
                <a:spLocks noChangeAspect="1"/>
              </p:cNvSpPr>
              <p:nvPr/>
            </p:nvSpPr>
            <p:spPr bwMode="gray">
              <a:xfrm>
                <a:off x="2825" y="1114"/>
                <a:ext cx="24" cy="30"/>
              </a:xfrm>
              <a:custGeom>
                <a:avLst/>
                <a:gdLst>
                  <a:gd name="T0" fmla="*/ 12 w 24"/>
                  <a:gd name="T1" fmla="*/ 4 h 30"/>
                  <a:gd name="T2" fmla="*/ 12 w 24"/>
                  <a:gd name="T3" fmla="*/ 12 h 30"/>
                  <a:gd name="T4" fmla="*/ 18 w 24"/>
                  <a:gd name="T5" fmla="*/ 8 h 30"/>
                  <a:gd name="T6" fmla="*/ 24 w 24"/>
                  <a:gd name="T7" fmla="*/ 4 h 30"/>
                  <a:gd name="T8" fmla="*/ 24 w 24"/>
                  <a:gd name="T9" fmla="*/ 16 h 30"/>
                  <a:gd name="T10" fmla="*/ 22 w 24"/>
                  <a:gd name="T11" fmla="*/ 20 h 30"/>
                  <a:gd name="T12" fmla="*/ 18 w 24"/>
                  <a:gd name="T13" fmla="*/ 26 h 30"/>
                  <a:gd name="T14" fmla="*/ 16 w 24"/>
                  <a:gd name="T15" fmla="*/ 30 h 30"/>
                  <a:gd name="T16" fmla="*/ 14 w 24"/>
                  <a:gd name="T17" fmla="*/ 30 h 30"/>
                  <a:gd name="T18" fmla="*/ 14 w 24"/>
                  <a:gd name="T19" fmla="*/ 28 h 30"/>
                  <a:gd name="T20" fmla="*/ 12 w 24"/>
                  <a:gd name="T21" fmla="*/ 24 h 30"/>
                  <a:gd name="T22" fmla="*/ 10 w 24"/>
                  <a:gd name="T23" fmla="*/ 20 h 30"/>
                  <a:gd name="T24" fmla="*/ 6 w 24"/>
                  <a:gd name="T25" fmla="*/ 14 h 30"/>
                  <a:gd name="T26" fmla="*/ 2 w 24"/>
                  <a:gd name="T27" fmla="*/ 10 h 30"/>
                  <a:gd name="T28" fmla="*/ 0 w 24"/>
                  <a:gd name="T29" fmla="*/ 6 h 30"/>
                  <a:gd name="T30" fmla="*/ 0 w 24"/>
                  <a:gd name="T31" fmla="*/ 4 h 30"/>
                  <a:gd name="T32" fmla="*/ 2 w 24"/>
                  <a:gd name="T33" fmla="*/ 2 h 30"/>
                  <a:gd name="T34" fmla="*/ 4 w 24"/>
                  <a:gd name="T35" fmla="*/ 0 h 30"/>
                  <a:gd name="T36" fmla="*/ 6 w 24"/>
                  <a:gd name="T37" fmla="*/ 0 h 30"/>
                  <a:gd name="T38" fmla="*/ 8 w 24"/>
                  <a:gd name="T39" fmla="*/ 0 h 30"/>
                  <a:gd name="T40" fmla="*/ 12 w 24"/>
                  <a:gd name="T41" fmla="*/ 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0">
                    <a:moveTo>
                      <a:pt x="12" y="4"/>
                    </a:moveTo>
                    <a:lnTo>
                      <a:pt x="12" y="12"/>
                    </a:lnTo>
                    <a:lnTo>
                      <a:pt x="18" y="8"/>
                    </a:lnTo>
                    <a:lnTo>
                      <a:pt x="24" y="4"/>
                    </a:lnTo>
                    <a:lnTo>
                      <a:pt x="24" y="16"/>
                    </a:lnTo>
                    <a:lnTo>
                      <a:pt x="22" y="20"/>
                    </a:lnTo>
                    <a:lnTo>
                      <a:pt x="18" y="26"/>
                    </a:lnTo>
                    <a:lnTo>
                      <a:pt x="16" y="30"/>
                    </a:lnTo>
                    <a:lnTo>
                      <a:pt x="14" y="30"/>
                    </a:lnTo>
                    <a:lnTo>
                      <a:pt x="14" y="28"/>
                    </a:lnTo>
                    <a:lnTo>
                      <a:pt x="12" y="24"/>
                    </a:lnTo>
                    <a:lnTo>
                      <a:pt x="10" y="20"/>
                    </a:lnTo>
                    <a:lnTo>
                      <a:pt x="6" y="14"/>
                    </a:lnTo>
                    <a:lnTo>
                      <a:pt x="2" y="10"/>
                    </a:lnTo>
                    <a:lnTo>
                      <a:pt x="0" y="6"/>
                    </a:lnTo>
                    <a:lnTo>
                      <a:pt x="0" y="4"/>
                    </a:lnTo>
                    <a:lnTo>
                      <a:pt x="2" y="2"/>
                    </a:lnTo>
                    <a:lnTo>
                      <a:pt x="4" y="0"/>
                    </a:lnTo>
                    <a:lnTo>
                      <a:pt x="6" y="0"/>
                    </a:lnTo>
                    <a:lnTo>
                      <a:pt x="8" y="0"/>
                    </a:lnTo>
                    <a:lnTo>
                      <a:pt x="12"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2" name="Freeform 151"/>
              <p:cNvSpPr>
                <a:spLocks noChangeAspect="1"/>
              </p:cNvSpPr>
              <p:nvPr/>
            </p:nvSpPr>
            <p:spPr bwMode="gray">
              <a:xfrm>
                <a:off x="2825" y="904"/>
                <a:ext cx="149" cy="224"/>
              </a:xfrm>
              <a:custGeom>
                <a:avLst/>
                <a:gdLst>
                  <a:gd name="T0" fmla="*/ 145 w 149"/>
                  <a:gd name="T1" fmla="*/ 44 h 224"/>
                  <a:gd name="T2" fmla="*/ 141 w 149"/>
                  <a:gd name="T3" fmla="*/ 28 h 224"/>
                  <a:gd name="T4" fmla="*/ 131 w 149"/>
                  <a:gd name="T5" fmla="*/ 10 h 224"/>
                  <a:gd name="T6" fmla="*/ 113 w 149"/>
                  <a:gd name="T7" fmla="*/ 4 h 224"/>
                  <a:gd name="T8" fmla="*/ 97 w 149"/>
                  <a:gd name="T9" fmla="*/ 4 h 224"/>
                  <a:gd name="T10" fmla="*/ 77 w 149"/>
                  <a:gd name="T11" fmla="*/ 6 h 224"/>
                  <a:gd name="T12" fmla="*/ 59 w 149"/>
                  <a:gd name="T13" fmla="*/ 12 h 224"/>
                  <a:gd name="T14" fmla="*/ 42 w 149"/>
                  <a:gd name="T15" fmla="*/ 32 h 224"/>
                  <a:gd name="T16" fmla="*/ 32 w 149"/>
                  <a:gd name="T17" fmla="*/ 54 h 224"/>
                  <a:gd name="T18" fmla="*/ 30 w 149"/>
                  <a:gd name="T19" fmla="*/ 76 h 224"/>
                  <a:gd name="T20" fmla="*/ 12 w 149"/>
                  <a:gd name="T21" fmla="*/ 76 h 224"/>
                  <a:gd name="T22" fmla="*/ 6 w 149"/>
                  <a:gd name="T23" fmla="*/ 82 h 224"/>
                  <a:gd name="T24" fmla="*/ 4 w 149"/>
                  <a:gd name="T25" fmla="*/ 90 h 224"/>
                  <a:gd name="T26" fmla="*/ 8 w 149"/>
                  <a:gd name="T27" fmla="*/ 108 h 224"/>
                  <a:gd name="T28" fmla="*/ 12 w 149"/>
                  <a:gd name="T29" fmla="*/ 130 h 224"/>
                  <a:gd name="T30" fmla="*/ 14 w 149"/>
                  <a:gd name="T31" fmla="*/ 134 h 224"/>
                  <a:gd name="T32" fmla="*/ 0 w 149"/>
                  <a:gd name="T33" fmla="*/ 168 h 224"/>
                  <a:gd name="T34" fmla="*/ 14 w 149"/>
                  <a:gd name="T35" fmla="*/ 182 h 224"/>
                  <a:gd name="T36" fmla="*/ 30 w 149"/>
                  <a:gd name="T37" fmla="*/ 204 h 224"/>
                  <a:gd name="T38" fmla="*/ 28 w 149"/>
                  <a:gd name="T39" fmla="*/ 216 h 224"/>
                  <a:gd name="T40" fmla="*/ 30 w 149"/>
                  <a:gd name="T41" fmla="*/ 222 h 224"/>
                  <a:gd name="T42" fmla="*/ 38 w 149"/>
                  <a:gd name="T43" fmla="*/ 224 h 224"/>
                  <a:gd name="T44" fmla="*/ 52 w 149"/>
                  <a:gd name="T45" fmla="*/ 216 h 224"/>
                  <a:gd name="T46" fmla="*/ 63 w 149"/>
                  <a:gd name="T47" fmla="*/ 212 h 224"/>
                  <a:gd name="T48" fmla="*/ 73 w 149"/>
                  <a:gd name="T49" fmla="*/ 208 h 224"/>
                  <a:gd name="T50" fmla="*/ 81 w 149"/>
                  <a:gd name="T51" fmla="*/ 204 h 224"/>
                  <a:gd name="T52" fmla="*/ 83 w 149"/>
                  <a:gd name="T53" fmla="*/ 200 h 224"/>
                  <a:gd name="T54" fmla="*/ 79 w 149"/>
                  <a:gd name="T55" fmla="*/ 170 h 224"/>
                  <a:gd name="T56" fmla="*/ 89 w 149"/>
                  <a:gd name="T57" fmla="*/ 164 h 224"/>
                  <a:gd name="T58" fmla="*/ 99 w 149"/>
                  <a:gd name="T59" fmla="*/ 156 h 224"/>
                  <a:gd name="T60" fmla="*/ 95 w 149"/>
                  <a:gd name="T61" fmla="*/ 154 h 224"/>
                  <a:gd name="T62" fmla="*/ 105 w 149"/>
                  <a:gd name="T63" fmla="*/ 150 h 224"/>
                  <a:gd name="T64" fmla="*/ 87 w 149"/>
                  <a:gd name="T65" fmla="*/ 140 h 224"/>
                  <a:gd name="T66" fmla="*/ 79 w 149"/>
                  <a:gd name="T67" fmla="*/ 130 h 224"/>
                  <a:gd name="T68" fmla="*/ 79 w 149"/>
                  <a:gd name="T69" fmla="*/ 114 h 224"/>
                  <a:gd name="T70" fmla="*/ 91 w 149"/>
                  <a:gd name="T71" fmla="*/ 98 h 224"/>
                  <a:gd name="T72" fmla="*/ 113 w 149"/>
                  <a:gd name="T73" fmla="*/ 84 h 224"/>
                  <a:gd name="T74" fmla="*/ 121 w 149"/>
                  <a:gd name="T75" fmla="*/ 72 h 224"/>
                  <a:gd name="T76" fmla="*/ 121 w 149"/>
                  <a:gd name="T77" fmla="*/ 62 h 224"/>
                  <a:gd name="T78" fmla="*/ 129 w 149"/>
                  <a:gd name="T79" fmla="*/ 58 h 224"/>
                  <a:gd name="T80" fmla="*/ 141 w 149"/>
                  <a:gd name="T81" fmla="*/ 56 h 2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9" h="224">
                    <a:moveTo>
                      <a:pt x="149" y="56"/>
                    </a:moveTo>
                    <a:lnTo>
                      <a:pt x="145" y="44"/>
                    </a:lnTo>
                    <a:lnTo>
                      <a:pt x="143" y="36"/>
                    </a:lnTo>
                    <a:lnTo>
                      <a:pt x="141" y="28"/>
                    </a:lnTo>
                    <a:lnTo>
                      <a:pt x="137" y="16"/>
                    </a:lnTo>
                    <a:lnTo>
                      <a:pt x="131" y="10"/>
                    </a:lnTo>
                    <a:lnTo>
                      <a:pt x="121" y="8"/>
                    </a:lnTo>
                    <a:lnTo>
                      <a:pt x="113" y="4"/>
                    </a:lnTo>
                    <a:lnTo>
                      <a:pt x="105" y="0"/>
                    </a:lnTo>
                    <a:lnTo>
                      <a:pt x="97" y="4"/>
                    </a:lnTo>
                    <a:lnTo>
                      <a:pt x="89" y="6"/>
                    </a:lnTo>
                    <a:lnTo>
                      <a:pt x="77" y="6"/>
                    </a:lnTo>
                    <a:lnTo>
                      <a:pt x="65" y="8"/>
                    </a:lnTo>
                    <a:lnTo>
                      <a:pt x="59" y="12"/>
                    </a:lnTo>
                    <a:lnTo>
                      <a:pt x="50" y="22"/>
                    </a:lnTo>
                    <a:lnTo>
                      <a:pt x="42" y="32"/>
                    </a:lnTo>
                    <a:lnTo>
                      <a:pt x="36" y="42"/>
                    </a:lnTo>
                    <a:lnTo>
                      <a:pt x="32" y="54"/>
                    </a:lnTo>
                    <a:lnTo>
                      <a:pt x="30" y="64"/>
                    </a:lnTo>
                    <a:lnTo>
                      <a:pt x="30" y="76"/>
                    </a:lnTo>
                    <a:lnTo>
                      <a:pt x="22" y="76"/>
                    </a:lnTo>
                    <a:lnTo>
                      <a:pt x="12" y="76"/>
                    </a:lnTo>
                    <a:lnTo>
                      <a:pt x="8" y="78"/>
                    </a:lnTo>
                    <a:lnTo>
                      <a:pt x="6" y="82"/>
                    </a:lnTo>
                    <a:lnTo>
                      <a:pt x="4" y="86"/>
                    </a:lnTo>
                    <a:lnTo>
                      <a:pt x="4" y="90"/>
                    </a:lnTo>
                    <a:lnTo>
                      <a:pt x="4" y="98"/>
                    </a:lnTo>
                    <a:lnTo>
                      <a:pt x="8" y="108"/>
                    </a:lnTo>
                    <a:lnTo>
                      <a:pt x="12" y="122"/>
                    </a:lnTo>
                    <a:lnTo>
                      <a:pt x="12" y="130"/>
                    </a:lnTo>
                    <a:lnTo>
                      <a:pt x="12" y="132"/>
                    </a:lnTo>
                    <a:lnTo>
                      <a:pt x="14" y="134"/>
                    </a:lnTo>
                    <a:lnTo>
                      <a:pt x="20" y="138"/>
                    </a:lnTo>
                    <a:lnTo>
                      <a:pt x="0" y="168"/>
                    </a:lnTo>
                    <a:lnTo>
                      <a:pt x="4" y="172"/>
                    </a:lnTo>
                    <a:lnTo>
                      <a:pt x="14" y="182"/>
                    </a:lnTo>
                    <a:lnTo>
                      <a:pt x="28" y="202"/>
                    </a:lnTo>
                    <a:lnTo>
                      <a:pt x="30" y="204"/>
                    </a:lnTo>
                    <a:lnTo>
                      <a:pt x="30" y="208"/>
                    </a:lnTo>
                    <a:lnTo>
                      <a:pt x="28" y="216"/>
                    </a:lnTo>
                    <a:lnTo>
                      <a:pt x="30" y="218"/>
                    </a:lnTo>
                    <a:lnTo>
                      <a:pt x="30" y="222"/>
                    </a:lnTo>
                    <a:lnTo>
                      <a:pt x="32" y="224"/>
                    </a:lnTo>
                    <a:lnTo>
                      <a:pt x="38" y="224"/>
                    </a:lnTo>
                    <a:lnTo>
                      <a:pt x="50" y="224"/>
                    </a:lnTo>
                    <a:lnTo>
                      <a:pt x="52" y="216"/>
                    </a:lnTo>
                    <a:lnTo>
                      <a:pt x="57" y="214"/>
                    </a:lnTo>
                    <a:lnTo>
                      <a:pt x="63" y="212"/>
                    </a:lnTo>
                    <a:lnTo>
                      <a:pt x="73" y="212"/>
                    </a:lnTo>
                    <a:lnTo>
                      <a:pt x="73" y="208"/>
                    </a:lnTo>
                    <a:lnTo>
                      <a:pt x="79" y="208"/>
                    </a:lnTo>
                    <a:lnTo>
                      <a:pt x="81" y="204"/>
                    </a:lnTo>
                    <a:lnTo>
                      <a:pt x="81" y="200"/>
                    </a:lnTo>
                    <a:lnTo>
                      <a:pt x="83" y="200"/>
                    </a:lnTo>
                    <a:lnTo>
                      <a:pt x="79" y="196"/>
                    </a:lnTo>
                    <a:lnTo>
                      <a:pt x="79" y="170"/>
                    </a:lnTo>
                    <a:lnTo>
                      <a:pt x="85" y="166"/>
                    </a:lnTo>
                    <a:lnTo>
                      <a:pt x="89" y="164"/>
                    </a:lnTo>
                    <a:lnTo>
                      <a:pt x="95" y="160"/>
                    </a:lnTo>
                    <a:lnTo>
                      <a:pt x="99" y="156"/>
                    </a:lnTo>
                    <a:lnTo>
                      <a:pt x="79" y="156"/>
                    </a:lnTo>
                    <a:lnTo>
                      <a:pt x="95" y="154"/>
                    </a:lnTo>
                    <a:lnTo>
                      <a:pt x="101" y="152"/>
                    </a:lnTo>
                    <a:lnTo>
                      <a:pt x="105" y="150"/>
                    </a:lnTo>
                    <a:lnTo>
                      <a:pt x="105" y="146"/>
                    </a:lnTo>
                    <a:lnTo>
                      <a:pt x="87" y="140"/>
                    </a:lnTo>
                    <a:lnTo>
                      <a:pt x="81" y="134"/>
                    </a:lnTo>
                    <a:lnTo>
                      <a:pt x="79" y="130"/>
                    </a:lnTo>
                    <a:lnTo>
                      <a:pt x="77" y="124"/>
                    </a:lnTo>
                    <a:lnTo>
                      <a:pt x="79" y="114"/>
                    </a:lnTo>
                    <a:lnTo>
                      <a:pt x="85" y="104"/>
                    </a:lnTo>
                    <a:lnTo>
                      <a:pt x="91" y="98"/>
                    </a:lnTo>
                    <a:lnTo>
                      <a:pt x="99" y="92"/>
                    </a:lnTo>
                    <a:lnTo>
                      <a:pt x="113" y="84"/>
                    </a:lnTo>
                    <a:lnTo>
                      <a:pt x="119" y="78"/>
                    </a:lnTo>
                    <a:lnTo>
                      <a:pt x="121" y="72"/>
                    </a:lnTo>
                    <a:lnTo>
                      <a:pt x="121" y="66"/>
                    </a:lnTo>
                    <a:lnTo>
                      <a:pt x="121" y="62"/>
                    </a:lnTo>
                    <a:lnTo>
                      <a:pt x="123" y="60"/>
                    </a:lnTo>
                    <a:lnTo>
                      <a:pt x="129" y="58"/>
                    </a:lnTo>
                    <a:lnTo>
                      <a:pt x="137" y="56"/>
                    </a:lnTo>
                    <a:lnTo>
                      <a:pt x="141" y="56"/>
                    </a:lnTo>
                    <a:lnTo>
                      <a:pt x="149"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3" name="Freeform 152"/>
              <p:cNvSpPr>
                <a:spLocks noChangeAspect="1"/>
              </p:cNvSpPr>
              <p:nvPr/>
            </p:nvSpPr>
            <p:spPr bwMode="gray">
              <a:xfrm>
                <a:off x="2749" y="872"/>
                <a:ext cx="295" cy="214"/>
              </a:xfrm>
              <a:custGeom>
                <a:avLst/>
                <a:gdLst>
                  <a:gd name="T0" fmla="*/ 271 w 295"/>
                  <a:gd name="T1" fmla="*/ 20 h 214"/>
                  <a:gd name="T2" fmla="*/ 245 w 295"/>
                  <a:gd name="T3" fmla="*/ 16 h 214"/>
                  <a:gd name="T4" fmla="*/ 241 w 295"/>
                  <a:gd name="T5" fmla="*/ 28 h 214"/>
                  <a:gd name="T6" fmla="*/ 233 w 295"/>
                  <a:gd name="T7" fmla="*/ 40 h 214"/>
                  <a:gd name="T8" fmla="*/ 207 w 295"/>
                  <a:gd name="T9" fmla="*/ 34 h 214"/>
                  <a:gd name="T10" fmla="*/ 187 w 295"/>
                  <a:gd name="T11" fmla="*/ 30 h 214"/>
                  <a:gd name="T12" fmla="*/ 173 w 295"/>
                  <a:gd name="T13" fmla="*/ 36 h 214"/>
                  <a:gd name="T14" fmla="*/ 141 w 295"/>
                  <a:gd name="T15" fmla="*/ 40 h 214"/>
                  <a:gd name="T16" fmla="*/ 118 w 295"/>
                  <a:gd name="T17" fmla="*/ 64 h 214"/>
                  <a:gd name="T18" fmla="*/ 106 w 295"/>
                  <a:gd name="T19" fmla="*/ 96 h 214"/>
                  <a:gd name="T20" fmla="*/ 88 w 295"/>
                  <a:gd name="T21" fmla="*/ 108 h 214"/>
                  <a:gd name="T22" fmla="*/ 80 w 295"/>
                  <a:gd name="T23" fmla="*/ 118 h 214"/>
                  <a:gd name="T24" fmla="*/ 84 w 295"/>
                  <a:gd name="T25" fmla="*/ 140 h 214"/>
                  <a:gd name="T26" fmla="*/ 88 w 295"/>
                  <a:gd name="T27" fmla="*/ 164 h 214"/>
                  <a:gd name="T28" fmla="*/ 76 w 295"/>
                  <a:gd name="T29" fmla="*/ 200 h 214"/>
                  <a:gd name="T30" fmla="*/ 64 w 295"/>
                  <a:gd name="T31" fmla="*/ 188 h 214"/>
                  <a:gd name="T32" fmla="*/ 50 w 295"/>
                  <a:gd name="T33" fmla="*/ 206 h 214"/>
                  <a:gd name="T34" fmla="*/ 26 w 295"/>
                  <a:gd name="T35" fmla="*/ 212 h 214"/>
                  <a:gd name="T36" fmla="*/ 8 w 295"/>
                  <a:gd name="T37" fmla="*/ 202 h 214"/>
                  <a:gd name="T38" fmla="*/ 12 w 295"/>
                  <a:gd name="T39" fmla="*/ 194 h 214"/>
                  <a:gd name="T40" fmla="*/ 2 w 295"/>
                  <a:gd name="T41" fmla="*/ 188 h 214"/>
                  <a:gd name="T42" fmla="*/ 8 w 295"/>
                  <a:gd name="T43" fmla="*/ 174 h 214"/>
                  <a:gd name="T44" fmla="*/ 0 w 295"/>
                  <a:gd name="T45" fmla="*/ 144 h 214"/>
                  <a:gd name="T46" fmla="*/ 22 w 295"/>
                  <a:gd name="T47" fmla="*/ 136 h 214"/>
                  <a:gd name="T48" fmla="*/ 38 w 295"/>
                  <a:gd name="T49" fmla="*/ 124 h 214"/>
                  <a:gd name="T50" fmla="*/ 54 w 295"/>
                  <a:gd name="T51" fmla="*/ 120 h 214"/>
                  <a:gd name="T52" fmla="*/ 64 w 295"/>
                  <a:gd name="T53" fmla="*/ 118 h 214"/>
                  <a:gd name="T54" fmla="*/ 62 w 295"/>
                  <a:gd name="T55" fmla="*/ 116 h 214"/>
                  <a:gd name="T56" fmla="*/ 60 w 295"/>
                  <a:gd name="T57" fmla="*/ 106 h 214"/>
                  <a:gd name="T58" fmla="*/ 80 w 295"/>
                  <a:gd name="T59" fmla="*/ 94 h 214"/>
                  <a:gd name="T60" fmla="*/ 94 w 295"/>
                  <a:gd name="T61" fmla="*/ 68 h 214"/>
                  <a:gd name="T62" fmla="*/ 106 w 295"/>
                  <a:gd name="T63" fmla="*/ 60 h 214"/>
                  <a:gd name="T64" fmla="*/ 112 w 295"/>
                  <a:gd name="T65" fmla="*/ 50 h 214"/>
                  <a:gd name="T66" fmla="*/ 106 w 295"/>
                  <a:gd name="T67" fmla="*/ 44 h 214"/>
                  <a:gd name="T68" fmla="*/ 106 w 295"/>
                  <a:gd name="T69" fmla="*/ 42 h 214"/>
                  <a:gd name="T70" fmla="*/ 114 w 295"/>
                  <a:gd name="T71" fmla="*/ 34 h 214"/>
                  <a:gd name="T72" fmla="*/ 135 w 295"/>
                  <a:gd name="T73" fmla="*/ 36 h 214"/>
                  <a:gd name="T74" fmla="*/ 139 w 295"/>
                  <a:gd name="T75" fmla="*/ 26 h 214"/>
                  <a:gd name="T76" fmla="*/ 161 w 295"/>
                  <a:gd name="T77" fmla="*/ 16 h 214"/>
                  <a:gd name="T78" fmla="*/ 169 w 295"/>
                  <a:gd name="T79" fmla="*/ 16 h 214"/>
                  <a:gd name="T80" fmla="*/ 185 w 295"/>
                  <a:gd name="T81" fmla="*/ 12 h 214"/>
                  <a:gd name="T82" fmla="*/ 227 w 295"/>
                  <a:gd name="T83" fmla="*/ 0 h 214"/>
                  <a:gd name="T84" fmla="*/ 243 w 295"/>
                  <a:gd name="T85" fmla="*/ 8 h 214"/>
                  <a:gd name="T86" fmla="*/ 251 w 295"/>
                  <a:gd name="T87" fmla="*/ 2 h 214"/>
                  <a:gd name="T88" fmla="*/ 271 w 295"/>
                  <a:gd name="T89" fmla="*/ 4 h 214"/>
                  <a:gd name="T90" fmla="*/ 289 w 295"/>
                  <a:gd name="T91" fmla="*/ 14 h 214"/>
                  <a:gd name="T92" fmla="*/ 287 w 295"/>
                  <a:gd name="T93" fmla="*/ 18 h 214"/>
                  <a:gd name="T94" fmla="*/ 295 w 295"/>
                  <a:gd name="T95" fmla="*/ 26 h 2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95" h="214">
                    <a:moveTo>
                      <a:pt x="285" y="28"/>
                    </a:moveTo>
                    <a:lnTo>
                      <a:pt x="277" y="24"/>
                    </a:lnTo>
                    <a:lnTo>
                      <a:pt x="271" y="20"/>
                    </a:lnTo>
                    <a:lnTo>
                      <a:pt x="263" y="16"/>
                    </a:lnTo>
                    <a:lnTo>
                      <a:pt x="251" y="14"/>
                    </a:lnTo>
                    <a:lnTo>
                      <a:pt x="245" y="16"/>
                    </a:lnTo>
                    <a:lnTo>
                      <a:pt x="243" y="18"/>
                    </a:lnTo>
                    <a:lnTo>
                      <a:pt x="241" y="22"/>
                    </a:lnTo>
                    <a:lnTo>
                      <a:pt x="241" y="28"/>
                    </a:lnTo>
                    <a:lnTo>
                      <a:pt x="239" y="32"/>
                    </a:lnTo>
                    <a:lnTo>
                      <a:pt x="237" y="36"/>
                    </a:lnTo>
                    <a:lnTo>
                      <a:pt x="233" y="40"/>
                    </a:lnTo>
                    <a:lnTo>
                      <a:pt x="227" y="40"/>
                    </a:lnTo>
                    <a:lnTo>
                      <a:pt x="217" y="38"/>
                    </a:lnTo>
                    <a:lnTo>
                      <a:pt x="207" y="34"/>
                    </a:lnTo>
                    <a:lnTo>
                      <a:pt x="197" y="32"/>
                    </a:lnTo>
                    <a:lnTo>
                      <a:pt x="189" y="30"/>
                    </a:lnTo>
                    <a:lnTo>
                      <a:pt x="187" y="30"/>
                    </a:lnTo>
                    <a:lnTo>
                      <a:pt x="185" y="30"/>
                    </a:lnTo>
                    <a:lnTo>
                      <a:pt x="181" y="32"/>
                    </a:lnTo>
                    <a:lnTo>
                      <a:pt x="173" y="36"/>
                    </a:lnTo>
                    <a:lnTo>
                      <a:pt x="165" y="38"/>
                    </a:lnTo>
                    <a:lnTo>
                      <a:pt x="153" y="38"/>
                    </a:lnTo>
                    <a:lnTo>
                      <a:pt x="141" y="40"/>
                    </a:lnTo>
                    <a:lnTo>
                      <a:pt x="135" y="44"/>
                    </a:lnTo>
                    <a:lnTo>
                      <a:pt x="126" y="54"/>
                    </a:lnTo>
                    <a:lnTo>
                      <a:pt x="118" y="64"/>
                    </a:lnTo>
                    <a:lnTo>
                      <a:pt x="112" y="74"/>
                    </a:lnTo>
                    <a:lnTo>
                      <a:pt x="108" y="86"/>
                    </a:lnTo>
                    <a:lnTo>
                      <a:pt x="106" y="96"/>
                    </a:lnTo>
                    <a:lnTo>
                      <a:pt x="106" y="108"/>
                    </a:lnTo>
                    <a:lnTo>
                      <a:pt x="98" y="108"/>
                    </a:lnTo>
                    <a:lnTo>
                      <a:pt x="88" y="108"/>
                    </a:lnTo>
                    <a:lnTo>
                      <a:pt x="84" y="110"/>
                    </a:lnTo>
                    <a:lnTo>
                      <a:pt x="82" y="114"/>
                    </a:lnTo>
                    <a:lnTo>
                      <a:pt x="80" y="118"/>
                    </a:lnTo>
                    <a:lnTo>
                      <a:pt x="80" y="122"/>
                    </a:lnTo>
                    <a:lnTo>
                      <a:pt x="80" y="130"/>
                    </a:lnTo>
                    <a:lnTo>
                      <a:pt x="84" y="140"/>
                    </a:lnTo>
                    <a:lnTo>
                      <a:pt x="88" y="154"/>
                    </a:lnTo>
                    <a:lnTo>
                      <a:pt x="88" y="162"/>
                    </a:lnTo>
                    <a:lnTo>
                      <a:pt x="88" y="164"/>
                    </a:lnTo>
                    <a:lnTo>
                      <a:pt x="90" y="166"/>
                    </a:lnTo>
                    <a:lnTo>
                      <a:pt x="96" y="170"/>
                    </a:lnTo>
                    <a:lnTo>
                      <a:pt x="76" y="200"/>
                    </a:lnTo>
                    <a:lnTo>
                      <a:pt x="70" y="198"/>
                    </a:lnTo>
                    <a:lnTo>
                      <a:pt x="68" y="196"/>
                    </a:lnTo>
                    <a:lnTo>
                      <a:pt x="64" y="188"/>
                    </a:lnTo>
                    <a:lnTo>
                      <a:pt x="62" y="192"/>
                    </a:lnTo>
                    <a:lnTo>
                      <a:pt x="62" y="196"/>
                    </a:lnTo>
                    <a:lnTo>
                      <a:pt x="50" y="206"/>
                    </a:lnTo>
                    <a:lnTo>
                      <a:pt x="42" y="210"/>
                    </a:lnTo>
                    <a:lnTo>
                      <a:pt x="36" y="214"/>
                    </a:lnTo>
                    <a:lnTo>
                      <a:pt x="26" y="212"/>
                    </a:lnTo>
                    <a:lnTo>
                      <a:pt x="18" y="208"/>
                    </a:lnTo>
                    <a:lnTo>
                      <a:pt x="10" y="204"/>
                    </a:lnTo>
                    <a:lnTo>
                      <a:pt x="8" y="202"/>
                    </a:lnTo>
                    <a:lnTo>
                      <a:pt x="8" y="200"/>
                    </a:lnTo>
                    <a:lnTo>
                      <a:pt x="10" y="196"/>
                    </a:lnTo>
                    <a:lnTo>
                      <a:pt x="12" y="194"/>
                    </a:lnTo>
                    <a:lnTo>
                      <a:pt x="6" y="192"/>
                    </a:lnTo>
                    <a:lnTo>
                      <a:pt x="2" y="190"/>
                    </a:lnTo>
                    <a:lnTo>
                      <a:pt x="2" y="188"/>
                    </a:lnTo>
                    <a:lnTo>
                      <a:pt x="2" y="184"/>
                    </a:lnTo>
                    <a:lnTo>
                      <a:pt x="4" y="178"/>
                    </a:lnTo>
                    <a:lnTo>
                      <a:pt x="8" y="174"/>
                    </a:lnTo>
                    <a:lnTo>
                      <a:pt x="4" y="168"/>
                    </a:lnTo>
                    <a:lnTo>
                      <a:pt x="2" y="160"/>
                    </a:lnTo>
                    <a:lnTo>
                      <a:pt x="0" y="144"/>
                    </a:lnTo>
                    <a:lnTo>
                      <a:pt x="10" y="144"/>
                    </a:lnTo>
                    <a:lnTo>
                      <a:pt x="16" y="140"/>
                    </a:lnTo>
                    <a:lnTo>
                      <a:pt x="22" y="136"/>
                    </a:lnTo>
                    <a:lnTo>
                      <a:pt x="24" y="128"/>
                    </a:lnTo>
                    <a:lnTo>
                      <a:pt x="32" y="128"/>
                    </a:lnTo>
                    <a:lnTo>
                      <a:pt x="38" y="124"/>
                    </a:lnTo>
                    <a:lnTo>
                      <a:pt x="44" y="122"/>
                    </a:lnTo>
                    <a:lnTo>
                      <a:pt x="52" y="122"/>
                    </a:lnTo>
                    <a:lnTo>
                      <a:pt x="54" y="120"/>
                    </a:lnTo>
                    <a:lnTo>
                      <a:pt x="58" y="116"/>
                    </a:lnTo>
                    <a:lnTo>
                      <a:pt x="60" y="118"/>
                    </a:lnTo>
                    <a:lnTo>
                      <a:pt x="64" y="118"/>
                    </a:lnTo>
                    <a:lnTo>
                      <a:pt x="70" y="118"/>
                    </a:lnTo>
                    <a:lnTo>
                      <a:pt x="72" y="116"/>
                    </a:lnTo>
                    <a:lnTo>
                      <a:pt x="62" y="116"/>
                    </a:lnTo>
                    <a:lnTo>
                      <a:pt x="60" y="114"/>
                    </a:lnTo>
                    <a:lnTo>
                      <a:pt x="58" y="110"/>
                    </a:lnTo>
                    <a:lnTo>
                      <a:pt x="60" y="106"/>
                    </a:lnTo>
                    <a:lnTo>
                      <a:pt x="66" y="102"/>
                    </a:lnTo>
                    <a:lnTo>
                      <a:pt x="76" y="98"/>
                    </a:lnTo>
                    <a:lnTo>
                      <a:pt x="80" y="94"/>
                    </a:lnTo>
                    <a:lnTo>
                      <a:pt x="86" y="86"/>
                    </a:lnTo>
                    <a:lnTo>
                      <a:pt x="92" y="70"/>
                    </a:lnTo>
                    <a:lnTo>
                      <a:pt x="94" y="68"/>
                    </a:lnTo>
                    <a:lnTo>
                      <a:pt x="96" y="68"/>
                    </a:lnTo>
                    <a:lnTo>
                      <a:pt x="102" y="64"/>
                    </a:lnTo>
                    <a:lnTo>
                      <a:pt x="106" y="60"/>
                    </a:lnTo>
                    <a:lnTo>
                      <a:pt x="108" y="56"/>
                    </a:lnTo>
                    <a:lnTo>
                      <a:pt x="108" y="52"/>
                    </a:lnTo>
                    <a:lnTo>
                      <a:pt x="112" y="50"/>
                    </a:lnTo>
                    <a:lnTo>
                      <a:pt x="116" y="48"/>
                    </a:lnTo>
                    <a:lnTo>
                      <a:pt x="116" y="40"/>
                    </a:lnTo>
                    <a:lnTo>
                      <a:pt x="106" y="44"/>
                    </a:lnTo>
                    <a:lnTo>
                      <a:pt x="104" y="44"/>
                    </a:lnTo>
                    <a:lnTo>
                      <a:pt x="100" y="42"/>
                    </a:lnTo>
                    <a:lnTo>
                      <a:pt x="106" y="42"/>
                    </a:lnTo>
                    <a:lnTo>
                      <a:pt x="106" y="40"/>
                    </a:lnTo>
                    <a:lnTo>
                      <a:pt x="112" y="38"/>
                    </a:lnTo>
                    <a:lnTo>
                      <a:pt x="114" y="34"/>
                    </a:lnTo>
                    <a:lnTo>
                      <a:pt x="116" y="34"/>
                    </a:lnTo>
                    <a:lnTo>
                      <a:pt x="120" y="36"/>
                    </a:lnTo>
                    <a:lnTo>
                      <a:pt x="135" y="36"/>
                    </a:lnTo>
                    <a:lnTo>
                      <a:pt x="135" y="28"/>
                    </a:lnTo>
                    <a:lnTo>
                      <a:pt x="135" y="26"/>
                    </a:lnTo>
                    <a:lnTo>
                      <a:pt x="139" y="26"/>
                    </a:lnTo>
                    <a:lnTo>
                      <a:pt x="145" y="28"/>
                    </a:lnTo>
                    <a:lnTo>
                      <a:pt x="155" y="22"/>
                    </a:lnTo>
                    <a:lnTo>
                      <a:pt x="161" y="16"/>
                    </a:lnTo>
                    <a:lnTo>
                      <a:pt x="165" y="12"/>
                    </a:lnTo>
                    <a:lnTo>
                      <a:pt x="167" y="14"/>
                    </a:lnTo>
                    <a:lnTo>
                      <a:pt x="169" y="16"/>
                    </a:lnTo>
                    <a:lnTo>
                      <a:pt x="175" y="18"/>
                    </a:lnTo>
                    <a:lnTo>
                      <a:pt x="181" y="16"/>
                    </a:lnTo>
                    <a:lnTo>
                      <a:pt x="185" y="12"/>
                    </a:lnTo>
                    <a:lnTo>
                      <a:pt x="189" y="8"/>
                    </a:lnTo>
                    <a:lnTo>
                      <a:pt x="209" y="4"/>
                    </a:lnTo>
                    <a:lnTo>
                      <a:pt x="227" y="0"/>
                    </a:lnTo>
                    <a:lnTo>
                      <a:pt x="233" y="2"/>
                    </a:lnTo>
                    <a:lnTo>
                      <a:pt x="239" y="4"/>
                    </a:lnTo>
                    <a:lnTo>
                      <a:pt x="243" y="8"/>
                    </a:lnTo>
                    <a:lnTo>
                      <a:pt x="245" y="12"/>
                    </a:lnTo>
                    <a:lnTo>
                      <a:pt x="249" y="6"/>
                    </a:lnTo>
                    <a:lnTo>
                      <a:pt x="251" y="2"/>
                    </a:lnTo>
                    <a:lnTo>
                      <a:pt x="257" y="2"/>
                    </a:lnTo>
                    <a:lnTo>
                      <a:pt x="265" y="2"/>
                    </a:lnTo>
                    <a:lnTo>
                      <a:pt x="271" y="4"/>
                    </a:lnTo>
                    <a:lnTo>
                      <a:pt x="279" y="6"/>
                    </a:lnTo>
                    <a:lnTo>
                      <a:pt x="289" y="6"/>
                    </a:lnTo>
                    <a:lnTo>
                      <a:pt x="289" y="14"/>
                    </a:lnTo>
                    <a:lnTo>
                      <a:pt x="277" y="14"/>
                    </a:lnTo>
                    <a:lnTo>
                      <a:pt x="281" y="16"/>
                    </a:lnTo>
                    <a:lnTo>
                      <a:pt x="287" y="18"/>
                    </a:lnTo>
                    <a:lnTo>
                      <a:pt x="291" y="18"/>
                    </a:lnTo>
                    <a:lnTo>
                      <a:pt x="295" y="14"/>
                    </a:lnTo>
                    <a:lnTo>
                      <a:pt x="295" y="26"/>
                    </a:lnTo>
                    <a:lnTo>
                      <a:pt x="279" y="30"/>
                    </a:lnTo>
                    <a:lnTo>
                      <a:pt x="285"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4" name="Freeform 153"/>
              <p:cNvSpPr>
                <a:spLocks noChangeAspect="1"/>
              </p:cNvSpPr>
              <p:nvPr/>
            </p:nvSpPr>
            <p:spPr bwMode="gray">
              <a:xfrm>
                <a:off x="2986" y="1056"/>
                <a:ext cx="58" cy="34"/>
              </a:xfrm>
              <a:custGeom>
                <a:avLst/>
                <a:gdLst>
                  <a:gd name="T0" fmla="*/ 58 w 58"/>
                  <a:gd name="T1" fmla="*/ 34 h 34"/>
                  <a:gd name="T2" fmla="*/ 52 w 58"/>
                  <a:gd name="T3" fmla="*/ 24 h 34"/>
                  <a:gd name="T4" fmla="*/ 48 w 58"/>
                  <a:gd name="T5" fmla="*/ 16 h 34"/>
                  <a:gd name="T6" fmla="*/ 52 w 58"/>
                  <a:gd name="T7" fmla="*/ 16 h 34"/>
                  <a:gd name="T8" fmla="*/ 54 w 58"/>
                  <a:gd name="T9" fmla="*/ 14 h 34"/>
                  <a:gd name="T10" fmla="*/ 54 w 58"/>
                  <a:gd name="T11" fmla="*/ 4 h 34"/>
                  <a:gd name="T12" fmla="*/ 48 w 58"/>
                  <a:gd name="T13" fmla="*/ 6 h 34"/>
                  <a:gd name="T14" fmla="*/ 44 w 58"/>
                  <a:gd name="T15" fmla="*/ 6 h 34"/>
                  <a:gd name="T16" fmla="*/ 40 w 58"/>
                  <a:gd name="T17" fmla="*/ 4 h 34"/>
                  <a:gd name="T18" fmla="*/ 32 w 58"/>
                  <a:gd name="T19" fmla="*/ 0 h 34"/>
                  <a:gd name="T20" fmla="*/ 24 w 58"/>
                  <a:gd name="T21" fmla="*/ 0 h 34"/>
                  <a:gd name="T22" fmla="*/ 14 w 58"/>
                  <a:gd name="T23" fmla="*/ 2 h 34"/>
                  <a:gd name="T24" fmla="*/ 6 w 58"/>
                  <a:gd name="T25" fmla="*/ 6 h 34"/>
                  <a:gd name="T26" fmla="*/ 2 w 58"/>
                  <a:gd name="T27" fmla="*/ 8 h 34"/>
                  <a:gd name="T28" fmla="*/ 0 w 58"/>
                  <a:gd name="T29" fmla="*/ 10 h 34"/>
                  <a:gd name="T30" fmla="*/ 2 w 58"/>
                  <a:gd name="T31" fmla="*/ 16 h 34"/>
                  <a:gd name="T32" fmla="*/ 6 w 58"/>
                  <a:gd name="T33" fmla="*/ 20 h 34"/>
                  <a:gd name="T34" fmla="*/ 10 w 58"/>
                  <a:gd name="T35" fmla="*/ 22 h 34"/>
                  <a:gd name="T36" fmla="*/ 18 w 58"/>
                  <a:gd name="T37" fmla="*/ 24 h 34"/>
                  <a:gd name="T38" fmla="*/ 26 w 58"/>
                  <a:gd name="T39" fmla="*/ 22 h 34"/>
                  <a:gd name="T40" fmla="*/ 30 w 58"/>
                  <a:gd name="T41" fmla="*/ 22 h 34"/>
                  <a:gd name="T42" fmla="*/ 34 w 58"/>
                  <a:gd name="T43" fmla="*/ 24 h 34"/>
                  <a:gd name="T44" fmla="*/ 36 w 58"/>
                  <a:gd name="T45" fmla="*/ 28 h 34"/>
                  <a:gd name="T46" fmla="*/ 38 w 58"/>
                  <a:gd name="T47" fmla="*/ 32 h 34"/>
                  <a:gd name="T48" fmla="*/ 42 w 58"/>
                  <a:gd name="T49" fmla="*/ 34 h 34"/>
                  <a:gd name="T50" fmla="*/ 44 w 58"/>
                  <a:gd name="T51" fmla="*/ 34 h 34"/>
                  <a:gd name="T52" fmla="*/ 46 w 58"/>
                  <a:gd name="T53" fmla="*/ 30 h 34"/>
                  <a:gd name="T54" fmla="*/ 50 w 58"/>
                  <a:gd name="T55" fmla="*/ 30 h 34"/>
                  <a:gd name="T56" fmla="*/ 54 w 58"/>
                  <a:gd name="T57" fmla="*/ 32 h 34"/>
                  <a:gd name="T58" fmla="*/ 58 w 58"/>
                  <a:gd name="T59" fmla="*/ 34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8" h="34">
                    <a:moveTo>
                      <a:pt x="58" y="34"/>
                    </a:moveTo>
                    <a:lnTo>
                      <a:pt x="52" y="24"/>
                    </a:lnTo>
                    <a:lnTo>
                      <a:pt x="48" y="16"/>
                    </a:lnTo>
                    <a:lnTo>
                      <a:pt x="52" y="16"/>
                    </a:lnTo>
                    <a:lnTo>
                      <a:pt x="54" y="14"/>
                    </a:lnTo>
                    <a:lnTo>
                      <a:pt x="54" y="4"/>
                    </a:lnTo>
                    <a:lnTo>
                      <a:pt x="48" y="6"/>
                    </a:lnTo>
                    <a:lnTo>
                      <a:pt x="44" y="6"/>
                    </a:lnTo>
                    <a:lnTo>
                      <a:pt x="40" y="4"/>
                    </a:lnTo>
                    <a:lnTo>
                      <a:pt x="32" y="0"/>
                    </a:lnTo>
                    <a:lnTo>
                      <a:pt x="24" y="0"/>
                    </a:lnTo>
                    <a:lnTo>
                      <a:pt x="14" y="2"/>
                    </a:lnTo>
                    <a:lnTo>
                      <a:pt x="6" y="6"/>
                    </a:lnTo>
                    <a:lnTo>
                      <a:pt x="2" y="8"/>
                    </a:lnTo>
                    <a:lnTo>
                      <a:pt x="0" y="10"/>
                    </a:lnTo>
                    <a:lnTo>
                      <a:pt x="2" y="16"/>
                    </a:lnTo>
                    <a:lnTo>
                      <a:pt x="6" y="20"/>
                    </a:lnTo>
                    <a:lnTo>
                      <a:pt x="10" y="22"/>
                    </a:lnTo>
                    <a:lnTo>
                      <a:pt x="18" y="24"/>
                    </a:lnTo>
                    <a:lnTo>
                      <a:pt x="26" y="22"/>
                    </a:lnTo>
                    <a:lnTo>
                      <a:pt x="30" y="22"/>
                    </a:lnTo>
                    <a:lnTo>
                      <a:pt x="34" y="24"/>
                    </a:lnTo>
                    <a:lnTo>
                      <a:pt x="36" y="28"/>
                    </a:lnTo>
                    <a:lnTo>
                      <a:pt x="38" y="32"/>
                    </a:lnTo>
                    <a:lnTo>
                      <a:pt x="42" y="34"/>
                    </a:lnTo>
                    <a:lnTo>
                      <a:pt x="44" y="34"/>
                    </a:lnTo>
                    <a:lnTo>
                      <a:pt x="46" y="30"/>
                    </a:lnTo>
                    <a:lnTo>
                      <a:pt x="50" y="30"/>
                    </a:lnTo>
                    <a:lnTo>
                      <a:pt x="54" y="32"/>
                    </a:lnTo>
                    <a:lnTo>
                      <a:pt x="58" y="3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5" name="Freeform 154"/>
              <p:cNvSpPr>
                <a:spLocks noChangeAspect="1"/>
              </p:cNvSpPr>
              <p:nvPr/>
            </p:nvSpPr>
            <p:spPr bwMode="gray">
              <a:xfrm>
                <a:off x="2964" y="1078"/>
                <a:ext cx="86" cy="50"/>
              </a:xfrm>
              <a:custGeom>
                <a:avLst/>
                <a:gdLst>
                  <a:gd name="T0" fmla="*/ 68 w 86"/>
                  <a:gd name="T1" fmla="*/ 50 h 50"/>
                  <a:gd name="T2" fmla="*/ 74 w 86"/>
                  <a:gd name="T3" fmla="*/ 50 h 50"/>
                  <a:gd name="T4" fmla="*/ 80 w 86"/>
                  <a:gd name="T5" fmla="*/ 48 h 50"/>
                  <a:gd name="T6" fmla="*/ 84 w 86"/>
                  <a:gd name="T7" fmla="*/ 46 h 50"/>
                  <a:gd name="T8" fmla="*/ 86 w 86"/>
                  <a:gd name="T9" fmla="*/ 42 h 50"/>
                  <a:gd name="T10" fmla="*/ 86 w 86"/>
                  <a:gd name="T11" fmla="*/ 38 h 50"/>
                  <a:gd name="T12" fmla="*/ 84 w 86"/>
                  <a:gd name="T13" fmla="*/ 30 h 50"/>
                  <a:gd name="T14" fmla="*/ 84 w 86"/>
                  <a:gd name="T15" fmla="*/ 26 h 50"/>
                  <a:gd name="T16" fmla="*/ 80 w 86"/>
                  <a:gd name="T17" fmla="*/ 12 h 50"/>
                  <a:gd name="T18" fmla="*/ 76 w 86"/>
                  <a:gd name="T19" fmla="*/ 10 h 50"/>
                  <a:gd name="T20" fmla="*/ 72 w 86"/>
                  <a:gd name="T21" fmla="*/ 8 h 50"/>
                  <a:gd name="T22" fmla="*/ 68 w 86"/>
                  <a:gd name="T23" fmla="*/ 8 h 50"/>
                  <a:gd name="T24" fmla="*/ 66 w 86"/>
                  <a:gd name="T25" fmla="*/ 12 h 50"/>
                  <a:gd name="T26" fmla="*/ 64 w 86"/>
                  <a:gd name="T27" fmla="*/ 12 h 50"/>
                  <a:gd name="T28" fmla="*/ 60 w 86"/>
                  <a:gd name="T29" fmla="*/ 10 h 50"/>
                  <a:gd name="T30" fmla="*/ 58 w 86"/>
                  <a:gd name="T31" fmla="*/ 6 h 50"/>
                  <a:gd name="T32" fmla="*/ 56 w 86"/>
                  <a:gd name="T33" fmla="*/ 2 h 50"/>
                  <a:gd name="T34" fmla="*/ 52 w 86"/>
                  <a:gd name="T35" fmla="*/ 0 h 50"/>
                  <a:gd name="T36" fmla="*/ 48 w 86"/>
                  <a:gd name="T37" fmla="*/ 0 h 50"/>
                  <a:gd name="T38" fmla="*/ 40 w 86"/>
                  <a:gd name="T39" fmla="*/ 2 h 50"/>
                  <a:gd name="T40" fmla="*/ 42 w 86"/>
                  <a:gd name="T41" fmla="*/ 4 h 50"/>
                  <a:gd name="T42" fmla="*/ 44 w 86"/>
                  <a:gd name="T43" fmla="*/ 12 h 50"/>
                  <a:gd name="T44" fmla="*/ 42 w 86"/>
                  <a:gd name="T45" fmla="*/ 16 h 50"/>
                  <a:gd name="T46" fmla="*/ 42 w 86"/>
                  <a:gd name="T47" fmla="*/ 18 h 50"/>
                  <a:gd name="T48" fmla="*/ 38 w 86"/>
                  <a:gd name="T49" fmla="*/ 22 h 50"/>
                  <a:gd name="T50" fmla="*/ 32 w 86"/>
                  <a:gd name="T51" fmla="*/ 24 h 50"/>
                  <a:gd name="T52" fmla="*/ 30 w 86"/>
                  <a:gd name="T53" fmla="*/ 24 h 50"/>
                  <a:gd name="T54" fmla="*/ 28 w 86"/>
                  <a:gd name="T55" fmla="*/ 22 h 50"/>
                  <a:gd name="T56" fmla="*/ 24 w 86"/>
                  <a:gd name="T57" fmla="*/ 18 h 50"/>
                  <a:gd name="T58" fmla="*/ 18 w 86"/>
                  <a:gd name="T59" fmla="*/ 12 h 50"/>
                  <a:gd name="T60" fmla="*/ 16 w 86"/>
                  <a:gd name="T61" fmla="*/ 10 h 50"/>
                  <a:gd name="T62" fmla="*/ 12 w 86"/>
                  <a:gd name="T63" fmla="*/ 10 h 50"/>
                  <a:gd name="T64" fmla="*/ 8 w 86"/>
                  <a:gd name="T65" fmla="*/ 10 h 50"/>
                  <a:gd name="T66" fmla="*/ 6 w 86"/>
                  <a:gd name="T67" fmla="*/ 12 h 50"/>
                  <a:gd name="T68" fmla="*/ 2 w 86"/>
                  <a:gd name="T69" fmla="*/ 20 h 50"/>
                  <a:gd name="T70" fmla="*/ 2 w 86"/>
                  <a:gd name="T71" fmla="*/ 26 h 50"/>
                  <a:gd name="T72" fmla="*/ 0 w 86"/>
                  <a:gd name="T73" fmla="*/ 30 h 50"/>
                  <a:gd name="T74" fmla="*/ 2 w 86"/>
                  <a:gd name="T75" fmla="*/ 38 h 50"/>
                  <a:gd name="T76" fmla="*/ 2 w 86"/>
                  <a:gd name="T77" fmla="*/ 36 h 50"/>
                  <a:gd name="T78" fmla="*/ 4 w 86"/>
                  <a:gd name="T79" fmla="*/ 34 h 50"/>
                  <a:gd name="T80" fmla="*/ 12 w 86"/>
                  <a:gd name="T81" fmla="*/ 34 h 50"/>
                  <a:gd name="T82" fmla="*/ 24 w 86"/>
                  <a:gd name="T83" fmla="*/ 34 h 50"/>
                  <a:gd name="T84" fmla="*/ 28 w 86"/>
                  <a:gd name="T85" fmla="*/ 36 h 50"/>
                  <a:gd name="T86" fmla="*/ 34 w 86"/>
                  <a:gd name="T87" fmla="*/ 38 h 50"/>
                  <a:gd name="T88" fmla="*/ 42 w 86"/>
                  <a:gd name="T89" fmla="*/ 36 h 50"/>
                  <a:gd name="T90" fmla="*/ 50 w 86"/>
                  <a:gd name="T91" fmla="*/ 32 h 50"/>
                  <a:gd name="T92" fmla="*/ 54 w 86"/>
                  <a:gd name="T93" fmla="*/ 38 h 50"/>
                  <a:gd name="T94" fmla="*/ 58 w 86"/>
                  <a:gd name="T95" fmla="*/ 40 h 50"/>
                  <a:gd name="T96" fmla="*/ 58 w 86"/>
                  <a:gd name="T97" fmla="*/ 44 h 50"/>
                  <a:gd name="T98" fmla="*/ 60 w 86"/>
                  <a:gd name="T99" fmla="*/ 48 h 50"/>
                  <a:gd name="T100" fmla="*/ 66 w 86"/>
                  <a:gd name="T101" fmla="*/ 50 h 50"/>
                  <a:gd name="T102" fmla="*/ 68 w 86"/>
                  <a:gd name="T103" fmla="*/ 50 h 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6" h="50">
                    <a:moveTo>
                      <a:pt x="68" y="50"/>
                    </a:moveTo>
                    <a:lnTo>
                      <a:pt x="74" y="50"/>
                    </a:lnTo>
                    <a:lnTo>
                      <a:pt x="80" y="48"/>
                    </a:lnTo>
                    <a:lnTo>
                      <a:pt x="84" y="46"/>
                    </a:lnTo>
                    <a:lnTo>
                      <a:pt x="86" y="42"/>
                    </a:lnTo>
                    <a:lnTo>
                      <a:pt x="86" y="38"/>
                    </a:lnTo>
                    <a:lnTo>
                      <a:pt x="84" y="30"/>
                    </a:lnTo>
                    <a:lnTo>
                      <a:pt x="84" y="26"/>
                    </a:lnTo>
                    <a:lnTo>
                      <a:pt x="80" y="12"/>
                    </a:lnTo>
                    <a:lnTo>
                      <a:pt x="76" y="10"/>
                    </a:lnTo>
                    <a:lnTo>
                      <a:pt x="72" y="8"/>
                    </a:lnTo>
                    <a:lnTo>
                      <a:pt x="68" y="8"/>
                    </a:lnTo>
                    <a:lnTo>
                      <a:pt x="66" y="12"/>
                    </a:lnTo>
                    <a:lnTo>
                      <a:pt x="64" y="12"/>
                    </a:lnTo>
                    <a:lnTo>
                      <a:pt x="60" y="10"/>
                    </a:lnTo>
                    <a:lnTo>
                      <a:pt x="58" y="6"/>
                    </a:lnTo>
                    <a:lnTo>
                      <a:pt x="56" y="2"/>
                    </a:lnTo>
                    <a:lnTo>
                      <a:pt x="52" y="0"/>
                    </a:lnTo>
                    <a:lnTo>
                      <a:pt x="48" y="0"/>
                    </a:lnTo>
                    <a:lnTo>
                      <a:pt x="40" y="2"/>
                    </a:lnTo>
                    <a:lnTo>
                      <a:pt x="42" y="4"/>
                    </a:lnTo>
                    <a:lnTo>
                      <a:pt x="44" y="12"/>
                    </a:lnTo>
                    <a:lnTo>
                      <a:pt x="42" y="16"/>
                    </a:lnTo>
                    <a:lnTo>
                      <a:pt x="42" y="18"/>
                    </a:lnTo>
                    <a:lnTo>
                      <a:pt x="38" y="22"/>
                    </a:lnTo>
                    <a:lnTo>
                      <a:pt x="32" y="24"/>
                    </a:lnTo>
                    <a:lnTo>
                      <a:pt x="30" y="24"/>
                    </a:lnTo>
                    <a:lnTo>
                      <a:pt x="28" y="22"/>
                    </a:lnTo>
                    <a:lnTo>
                      <a:pt x="24" y="18"/>
                    </a:lnTo>
                    <a:lnTo>
                      <a:pt x="18" y="12"/>
                    </a:lnTo>
                    <a:lnTo>
                      <a:pt x="16" y="10"/>
                    </a:lnTo>
                    <a:lnTo>
                      <a:pt x="12" y="10"/>
                    </a:lnTo>
                    <a:lnTo>
                      <a:pt x="8" y="10"/>
                    </a:lnTo>
                    <a:lnTo>
                      <a:pt x="6" y="12"/>
                    </a:lnTo>
                    <a:lnTo>
                      <a:pt x="2" y="20"/>
                    </a:lnTo>
                    <a:lnTo>
                      <a:pt x="2" y="26"/>
                    </a:lnTo>
                    <a:lnTo>
                      <a:pt x="0" y="30"/>
                    </a:lnTo>
                    <a:lnTo>
                      <a:pt x="2" y="38"/>
                    </a:lnTo>
                    <a:lnTo>
                      <a:pt x="2" y="36"/>
                    </a:lnTo>
                    <a:lnTo>
                      <a:pt x="4" y="34"/>
                    </a:lnTo>
                    <a:lnTo>
                      <a:pt x="12" y="34"/>
                    </a:lnTo>
                    <a:lnTo>
                      <a:pt x="24" y="34"/>
                    </a:lnTo>
                    <a:lnTo>
                      <a:pt x="28" y="36"/>
                    </a:lnTo>
                    <a:lnTo>
                      <a:pt x="34" y="38"/>
                    </a:lnTo>
                    <a:lnTo>
                      <a:pt x="42" y="36"/>
                    </a:lnTo>
                    <a:lnTo>
                      <a:pt x="50" y="32"/>
                    </a:lnTo>
                    <a:lnTo>
                      <a:pt x="54" y="38"/>
                    </a:lnTo>
                    <a:lnTo>
                      <a:pt x="58" y="40"/>
                    </a:lnTo>
                    <a:lnTo>
                      <a:pt x="58" y="44"/>
                    </a:lnTo>
                    <a:lnTo>
                      <a:pt x="60" y="48"/>
                    </a:lnTo>
                    <a:lnTo>
                      <a:pt x="66" y="50"/>
                    </a:lnTo>
                    <a:lnTo>
                      <a:pt x="68"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6" name="Freeform 155"/>
              <p:cNvSpPr>
                <a:spLocks noChangeAspect="1"/>
              </p:cNvSpPr>
              <p:nvPr/>
            </p:nvSpPr>
            <p:spPr bwMode="gray">
              <a:xfrm>
                <a:off x="2964" y="1110"/>
                <a:ext cx="64" cy="48"/>
              </a:xfrm>
              <a:custGeom>
                <a:avLst/>
                <a:gdLst>
                  <a:gd name="T0" fmla="*/ 64 w 64"/>
                  <a:gd name="T1" fmla="*/ 18 h 48"/>
                  <a:gd name="T2" fmla="*/ 60 w 64"/>
                  <a:gd name="T3" fmla="*/ 16 h 48"/>
                  <a:gd name="T4" fmla="*/ 58 w 64"/>
                  <a:gd name="T5" fmla="*/ 12 h 48"/>
                  <a:gd name="T6" fmla="*/ 58 w 64"/>
                  <a:gd name="T7" fmla="*/ 8 h 48"/>
                  <a:gd name="T8" fmla="*/ 54 w 64"/>
                  <a:gd name="T9" fmla="*/ 6 h 48"/>
                  <a:gd name="T10" fmla="*/ 50 w 64"/>
                  <a:gd name="T11" fmla="*/ 0 h 48"/>
                  <a:gd name="T12" fmla="*/ 42 w 64"/>
                  <a:gd name="T13" fmla="*/ 4 h 48"/>
                  <a:gd name="T14" fmla="*/ 34 w 64"/>
                  <a:gd name="T15" fmla="*/ 6 h 48"/>
                  <a:gd name="T16" fmla="*/ 28 w 64"/>
                  <a:gd name="T17" fmla="*/ 4 h 48"/>
                  <a:gd name="T18" fmla="*/ 24 w 64"/>
                  <a:gd name="T19" fmla="*/ 2 h 48"/>
                  <a:gd name="T20" fmla="*/ 12 w 64"/>
                  <a:gd name="T21" fmla="*/ 2 h 48"/>
                  <a:gd name="T22" fmla="*/ 4 w 64"/>
                  <a:gd name="T23" fmla="*/ 2 h 48"/>
                  <a:gd name="T24" fmla="*/ 2 w 64"/>
                  <a:gd name="T25" fmla="*/ 4 h 48"/>
                  <a:gd name="T26" fmla="*/ 0 w 64"/>
                  <a:gd name="T27" fmla="*/ 6 h 48"/>
                  <a:gd name="T28" fmla="*/ 0 w 64"/>
                  <a:gd name="T29" fmla="*/ 20 h 48"/>
                  <a:gd name="T30" fmla="*/ 8 w 64"/>
                  <a:gd name="T31" fmla="*/ 20 h 48"/>
                  <a:gd name="T32" fmla="*/ 16 w 64"/>
                  <a:gd name="T33" fmla="*/ 20 h 48"/>
                  <a:gd name="T34" fmla="*/ 22 w 64"/>
                  <a:gd name="T35" fmla="*/ 22 h 48"/>
                  <a:gd name="T36" fmla="*/ 28 w 64"/>
                  <a:gd name="T37" fmla="*/ 24 h 48"/>
                  <a:gd name="T38" fmla="*/ 26 w 64"/>
                  <a:gd name="T39" fmla="*/ 36 h 48"/>
                  <a:gd name="T40" fmla="*/ 30 w 64"/>
                  <a:gd name="T41" fmla="*/ 40 h 48"/>
                  <a:gd name="T42" fmla="*/ 32 w 64"/>
                  <a:gd name="T43" fmla="*/ 40 h 48"/>
                  <a:gd name="T44" fmla="*/ 34 w 64"/>
                  <a:gd name="T45" fmla="*/ 42 h 48"/>
                  <a:gd name="T46" fmla="*/ 38 w 64"/>
                  <a:gd name="T47" fmla="*/ 46 h 48"/>
                  <a:gd name="T48" fmla="*/ 40 w 64"/>
                  <a:gd name="T49" fmla="*/ 48 h 48"/>
                  <a:gd name="T50" fmla="*/ 44 w 64"/>
                  <a:gd name="T51" fmla="*/ 46 h 48"/>
                  <a:gd name="T52" fmla="*/ 50 w 64"/>
                  <a:gd name="T53" fmla="*/ 46 h 48"/>
                  <a:gd name="T54" fmla="*/ 56 w 64"/>
                  <a:gd name="T55" fmla="*/ 34 h 48"/>
                  <a:gd name="T56" fmla="*/ 58 w 64"/>
                  <a:gd name="T57" fmla="*/ 30 h 48"/>
                  <a:gd name="T58" fmla="*/ 64 w 64"/>
                  <a:gd name="T59" fmla="*/ 24 h 48"/>
                  <a:gd name="T60" fmla="*/ 64 w 64"/>
                  <a:gd name="T61" fmla="*/ 20 h 48"/>
                  <a:gd name="T62" fmla="*/ 64 w 64"/>
                  <a:gd name="T63" fmla="*/ 18 h 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4" h="48">
                    <a:moveTo>
                      <a:pt x="64" y="18"/>
                    </a:moveTo>
                    <a:lnTo>
                      <a:pt x="60" y="16"/>
                    </a:lnTo>
                    <a:lnTo>
                      <a:pt x="58" y="12"/>
                    </a:lnTo>
                    <a:lnTo>
                      <a:pt x="58" y="8"/>
                    </a:lnTo>
                    <a:lnTo>
                      <a:pt x="54" y="6"/>
                    </a:lnTo>
                    <a:lnTo>
                      <a:pt x="50" y="0"/>
                    </a:lnTo>
                    <a:lnTo>
                      <a:pt x="42" y="4"/>
                    </a:lnTo>
                    <a:lnTo>
                      <a:pt x="34" y="6"/>
                    </a:lnTo>
                    <a:lnTo>
                      <a:pt x="28" y="4"/>
                    </a:lnTo>
                    <a:lnTo>
                      <a:pt x="24" y="2"/>
                    </a:lnTo>
                    <a:lnTo>
                      <a:pt x="12" y="2"/>
                    </a:lnTo>
                    <a:lnTo>
                      <a:pt x="4" y="2"/>
                    </a:lnTo>
                    <a:lnTo>
                      <a:pt x="2" y="4"/>
                    </a:lnTo>
                    <a:lnTo>
                      <a:pt x="0" y="6"/>
                    </a:lnTo>
                    <a:lnTo>
                      <a:pt x="0" y="20"/>
                    </a:lnTo>
                    <a:lnTo>
                      <a:pt x="8" y="20"/>
                    </a:lnTo>
                    <a:lnTo>
                      <a:pt x="16" y="20"/>
                    </a:lnTo>
                    <a:lnTo>
                      <a:pt x="22" y="22"/>
                    </a:lnTo>
                    <a:lnTo>
                      <a:pt x="28" y="24"/>
                    </a:lnTo>
                    <a:lnTo>
                      <a:pt x="26" y="36"/>
                    </a:lnTo>
                    <a:lnTo>
                      <a:pt x="30" y="40"/>
                    </a:lnTo>
                    <a:lnTo>
                      <a:pt x="32" y="40"/>
                    </a:lnTo>
                    <a:lnTo>
                      <a:pt x="34" y="42"/>
                    </a:lnTo>
                    <a:lnTo>
                      <a:pt x="38" y="46"/>
                    </a:lnTo>
                    <a:lnTo>
                      <a:pt x="40" y="48"/>
                    </a:lnTo>
                    <a:lnTo>
                      <a:pt x="44" y="46"/>
                    </a:lnTo>
                    <a:lnTo>
                      <a:pt x="50" y="46"/>
                    </a:lnTo>
                    <a:lnTo>
                      <a:pt x="56" y="34"/>
                    </a:lnTo>
                    <a:lnTo>
                      <a:pt x="58" y="30"/>
                    </a:lnTo>
                    <a:lnTo>
                      <a:pt x="64" y="24"/>
                    </a:lnTo>
                    <a:lnTo>
                      <a:pt x="64" y="20"/>
                    </a:lnTo>
                    <a:lnTo>
                      <a:pt x="64"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7" name="Freeform 156"/>
              <p:cNvSpPr>
                <a:spLocks noChangeAspect="1"/>
              </p:cNvSpPr>
              <p:nvPr/>
            </p:nvSpPr>
            <p:spPr bwMode="gray">
              <a:xfrm>
                <a:off x="2952" y="1130"/>
                <a:ext cx="40" cy="16"/>
              </a:xfrm>
              <a:custGeom>
                <a:avLst/>
                <a:gdLst>
                  <a:gd name="T0" fmla="*/ 38 w 40"/>
                  <a:gd name="T1" fmla="*/ 16 h 16"/>
                  <a:gd name="T2" fmla="*/ 40 w 40"/>
                  <a:gd name="T3" fmla="*/ 4 h 16"/>
                  <a:gd name="T4" fmla="*/ 34 w 40"/>
                  <a:gd name="T5" fmla="*/ 2 h 16"/>
                  <a:gd name="T6" fmla="*/ 28 w 40"/>
                  <a:gd name="T7" fmla="*/ 0 h 16"/>
                  <a:gd name="T8" fmla="*/ 20 w 40"/>
                  <a:gd name="T9" fmla="*/ 0 h 16"/>
                  <a:gd name="T10" fmla="*/ 14 w 40"/>
                  <a:gd name="T11" fmla="*/ 0 h 16"/>
                  <a:gd name="T12" fmla="*/ 12 w 40"/>
                  <a:gd name="T13" fmla="*/ 6 h 16"/>
                  <a:gd name="T14" fmla="*/ 8 w 40"/>
                  <a:gd name="T15" fmla="*/ 6 h 16"/>
                  <a:gd name="T16" fmla="*/ 4 w 40"/>
                  <a:gd name="T17" fmla="*/ 8 h 16"/>
                  <a:gd name="T18" fmla="*/ 2 w 40"/>
                  <a:gd name="T19" fmla="*/ 12 h 16"/>
                  <a:gd name="T20" fmla="*/ 0 w 40"/>
                  <a:gd name="T21" fmla="*/ 16 h 16"/>
                  <a:gd name="T22" fmla="*/ 38 w 40"/>
                  <a:gd name="T23" fmla="*/ 1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16">
                    <a:moveTo>
                      <a:pt x="38" y="16"/>
                    </a:moveTo>
                    <a:lnTo>
                      <a:pt x="40" y="4"/>
                    </a:lnTo>
                    <a:lnTo>
                      <a:pt x="34" y="2"/>
                    </a:lnTo>
                    <a:lnTo>
                      <a:pt x="28" y="0"/>
                    </a:lnTo>
                    <a:lnTo>
                      <a:pt x="20" y="0"/>
                    </a:lnTo>
                    <a:lnTo>
                      <a:pt x="14" y="0"/>
                    </a:lnTo>
                    <a:lnTo>
                      <a:pt x="12" y="6"/>
                    </a:lnTo>
                    <a:lnTo>
                      <a:pt x="8" y="6"/>
                    </a:lnTo>
                    <a:lnTo>
                      <a:pt x="4" y="8"/>
                    </a:lnTo>
                    <a:lnTo>
                      <a:pt x="2" y="12"/>
                    </a:lnTo>
                    <a:lnTo>
                      <a:pt x="0" y="16"/>
                    </a:lnTo>
                    <a:lnTo>
                      <a:pt x="38"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8" name="Freeform 157"/>
              <p:cNvSpPr>
                <a:spLocks noChangeAspect="1"/>
              </p:cNvSpPr>
              <p:nvPr/>
            </p:nvSpPr>
            <p:spPr bwMode="gray">
              <a:xfrm>
                <a:off x="2549" y="1368"/>
                <a:ext cx="40" cy="90"/>
              </a:xfrm>
              <a:custGeom>
                <a:avLst/>
                <a:gdLst>
                  <a:gd name="T0" fmla="*/ 24 w 40"/>
                  <a:gd name="T1" fmla="*/ 90 h 90"/>
                  <a:gd name="T2" fmla="*/ 16 w 40"/>
                  <a:gd name="T3" fmla="*/ 90 h 90"/>
                  <a:gd name="T4" fmla="*/ 12 w 40"/>
                  <a:gd name="T5" fmla="*/ 90 h 90"/>
                  <a:gd name="T6" fmla="*/ 8 w 40"/>
                  <a:gd name="T7" fmla="*/ 90 h 90"/>
                  <a:gd name="T8" fmla="*/ 6 w 40"/>
                  <a:gd name="T9" fmla="*/ 76 h 90"/>
                  <a:gd name="T10" fmla="*/ 8 w 40"/>
                  <a:gd name="T11" fmla="*/ 66 h 90"/>
                  <a:gd name="T12" fmla="*/ 6 w 40"/>
                  <a:gd name="T13" fmla="*/ 64 h 90"/>
                  <a:gd name="T14" fmla="*/ 4 w 40"/>
                  <a:gd name="T15" fmla="*/ 64 h 90"/>
                  <a:gd name="T16" fmla="*/ 0 w 40"/>
                  <a:gd name="T17" fmla="*/ 62 h 90"/>
                  <a:gd name="T18" fmla="*/ 0 w 40"/>
                  <a:gd name="T19" fmla="*/ 58 h 90"/>
                  <a:gd name="T20" fmla="*/ 0 w 40"/>
                  <a:gd name="T21" fmla="*/ 52 h 90"/>
                  <a:gd name="T22" fmla="*/ 2 w 40"/>
                  <a:gd name="T23" fmla="*/ 48 h 90"/>
                  <a:gd name="T24" fmla="*/ 6 w 40"/>
                  <a:gd name="T25" fmla="*/ 38 h 90"/>
                  <a:gd name="T26" fmla="*/ 10 w 40"/>
                  <a:gd name="T27" fmla="*/ 32 h 90"/>
                  <a:gd name="T28" fmla="*/ 12 w 40"/>
                  <a:gd name="T29" fmla="*/ 26 h 90"/>
                  <a:gd name="T30" fmla="*/ 12 w 40"/>
                  <a:gd name="T31" fmla="*/ 22 h 90"/>
                  <a:gd name="T32" fmla="*/ 12 w 40"/>
                  <a:gd name="T33" fmla="*/ 18 h 90"/>
                  <a:gd name="T34" fmla="*/ 10 w 40"/>
                  <a:gd name="T35" fmla="*/ 16 h 90"/>
                  <a:gd name="T36" fmla="*/ 8 w 40"/>
                  <a:gd name="T37" fmla="*/ 14 h 90"/>
                  <a:gd name="T38" fmla="*/ 8 w 40"/>
                  <a:gd name="T39" fmla="*/ 12 h 90"/>
                  <a:gd name="T40" fmla="*/ 10 w 40"/>
                  <a:gd name="T41" fmla="*/ 6 h 90"/>
                  <a:gd name="T42" fmla="*/ 12 w 40"/>
                  <a:gd name="T43" fmla="*/ 0 h 90"/>
                  <a:gd name="T44" fmla="*/ 16 w 40"/>
                  <a:gd name="T45" fmla="*/ 4 h 90"/>
                  <a:gd name="T46" fmla="*/ 22 w 40"/>
                  <a:gd name="T47" fmla="*/ 6 h 90"/>
                  <a:gd name="T48" fmla="*/ 36 w 40"/>
                  <a:gd name="T49" fmla="*/ 6 h 90"/>
                  <a:gd name="T50" fmla="*/ 38 w 40"/>
                  <a:gd name="T51" fmla="*/ 8 h 90"/>
                  <a:gd name="T52" fmla="*/ 40 w 40"/>
                  <a:gd name="T53" fmla="*/ 12 h 90"/>
                  <a:gd name="T54" fmla="*/ 38 w 40"/>
                  <a:gd name="T55" fmla="*/ 24 h 90"/>
                  <a:gd name="T56" fmla="*/ 34 w 40"/>
                  <a:gd name="T57" fmla="*/ 34 h 90"/>
                  <a:gd name="T58" fmla="*/ 30 w 40"/>
                  <a:gd name="T59" fmla="*/ 40 h 90"/>
                  <a:gd name="T60" fmla="*/ 28 w 40"/>
                  <a:gd name="T61" fmla="*/ 50 h 90"/>
                  <a:gd name="T62" fmla="*/ 30 w 40"/>
                  <a:gd name="T63" fmla="*/ 54 h 90"/>
                  <a:gd name="T64" fmla="*/ 30 w 40"/>
                  <a:gd name="T65" fmla="*/ 60 h 90"/>
                  <a:gd name="T66" fmla="*/ 30 w 40"/>
                  <a:gd name="T67" fmla="*/ 64 h 90"/>
                  <a:gd name="T68" fmla="*/ 28 w 40"/>
                  <a:gd name="T69" fmla="*/ 68 h 90"/>
                  <a:gd name="T70" fmla="*/ 30 w 40"/>
                  <a:gd name="T71" fmla="*/ 70 h 90"/>
                  <a:gd name="T72" fmla="*/ 32 w 40"/>
                  <a:gd name="T73" fmla="*/ 74 h 90"/>
                  <a:gd name="T74" fmla="*/ 30 w 40"/>
                  <a:gd name="T75" fmla="*/ 78 h 90"/>
                  <a:gd name="T76" fmla="*/ 28 w 40"/>
                  <a:gd name="T77" fmla="*/ 80 h 90"/>
                  <a:gd name="T78" fmla="*/ 26 w 40"/>
                  <a:gd name="T79" fmla="*/ 84 h 90"/>
                  <a:gd name="T80" fmla="*/ 24 w 40"/>
                  <a:gd name="T81" fmla="*/ 86 h 90"/>
                  <a:gd name="T82" fmla="*/ 24 w 40"/>
                  <a:gd name="T83" fmla="*/ 90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0" h="90">
                    <a:moveTo>
                      <a:pt x="24" y="90"/>
                    </a:moveTo>
                    <a:lnTo>
                      <a:pt x="16" y="90"/>
                    </a:lnTo>
                    <a:lnTo>
                      <a:pt x="12" y="90"/>
                    </a:lnTo>
                    <a:lnTo>
                      <a:pt x="8" y="90"/>
                    </a:lnTo>
                    <a:lnTo>
                      <a:pt x="6" y="76"/>
                    </a:lnTo>
                    <a:lnTo>
                      <a:pt x="8" y="66"/>
                    </a:lnTo>
                    <a:lnTo>
                      <a:pt x="6" y="64"/>
                    </a:lnTo>
                    <a:lnTo>
                      <a:pt x="4" y="64"/>
                    </a:lnTo>
                    <a:lnTo>
                      <a:pt x="0" y="62"/>
                    </a:lnTo>
                    <a:lnTo>
                      <a:pt x="0" y="58"/>
                    </a:lnTo>
                    <a:lnTo>
                      <a:pt x="0" y="52"/>
                    </a:lnTo>
                    <a:lnTo>
                      <a:pt x="2" y="48"/>
                    </a:lnTo>
                    <a:lnTo>
                      <a:pt x="6" y="38"/>
                    </a:lnTo>
                    <a:lnTo>
                      <a:pt x="10" y="32"/>
                    </a:lnTo>
                    <a:lnTo>
                      <a:pt x="12" y="26"/>
                    </a:lnTo>
                    <a:lnTo>
                      <a:pt x="12" y="22"/>
                    </a:lnTo>
                    <a:lnTo>
                      <a:pt x="12" y="18"/>
                    </a:lnTo>
                    <a:lnTo>
                      <a:pt x="10" y="16"/>
                    </a:lnTo>
                    <a:lnTo>
                      <a:pt x="8" y="14"/>
                    </a:lnTo>
                    <a:lnTo>
                      <a:pt x="8" y="12"/>
                    </a:lnTo>
                    <a:lnTo>
                      <a:pt x="10" y="6"/>
                    </a:lnTo>
                    <a:lnTo>
                      <a:pt x="12" y="0"/>
                    </a:lnTo>
                    <a:lnTo>
                      <a:pt x="16" y="4"/>
                    </a:lnTo>
                    <a:lnTo>
                      <a:pt x="22" y="6"/>
                    </a:lnTo>
                    <a:lnTo>
                      <a:pt x="36" y="6"/>
                    </a:lnTo>
                    <a:lnTo>
                      <a:pt x="38" y="8"/>
                    </a:lnTo>
                    <a:lnTo>
                      <a:pt x="40" y="12"/>
                    </a:lnTo>
                    <a:lnTo>
                      <a:pt x="38" y="24"/>
                    </a:lnTo>
                    <a:lnTo>
                      <a:pt x="34" y="34"/>
                    </a:lnTo>
                    <a:lnTo>
                      <a:pt x="30" y="40"/>
                    </a:lnTo>
                    <a:lnTo>
                      <a:pt x="28" y="50"/>
                    </a:lnTo>
                    <a:lnTo>
                      <a:pt x="30" y="54"/>
                    </a:lnTo>
                    <a:lnTo>
                      <a:pt x="30" y="60"/>
                    </a:lnTo>
                    <a:lnTo>
                      <a:pt x="30" y="64"/>
                    </a:lnTo>
                    <a:lnTo>
                      <a:pt x="28" y="68"/>
                    </a:lnTo>
                    <a:lnTo>
                      <a:pt x="30" y="70"/>
                    </a:lnTo>
                    <a:lnTo>
                      <a:pt x="32" y="74"/>
                    </a:lnTo>
                    <a:lnTo>
                      <a:pt x="30" y="78"/>
                    </a:lnTo>
                    <a:lnTo>
                      <a:pt x="28" y="80"/>
                    </a:lnTo>
                    <a:lnTo>
                      <a:pt x="26" y="84"/>
                    </a:lnTo>
                    <a:lnTo>
                      <a:pt x="24" y="86"/>
                    </a:lnTo>
                    <a:lnTo>
                      <a:pt x="24" y="9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9" name="Freeform 158"/>
              <p:cNvSpPr>
                <a:spLocks noChangeAspect="1"/>
              </p:cNvSpPr>
              <p:nvPr/>
            </p:nvSpPr>
            <p:spPr bwMode="gray">
              <a:xfrm>
                <a:off x="2555" y="1338"/>
                <a:ext cx="174" cy="140"/>
              </a:xfrm>
              <a:custGeom>
                <a:avLst/>
                <a:gdLst>
                  <a:gd name="T0" fmla="*/ 174 w 174"/>
                  <a:gd name="T1" fmla="*/ 34 h 140"/>
                  <a:gd name="T2" fmla="*/ 164 w 174"/>
                  <a:gd name="T3" fmla="*/ 44 h 140"/>
                  <a:gd name="T4" fmla="*/ 138 w 174"/>
                  <a:gd name="T5" fmla="*/ 56 h 140"/>
                  <a:gd name="T6" fmla="*/ 128 w 174"/>
                  <a:gd name="T7" fmla="*/ 68 h 140"/>
                  <a:gd name="T8" fmla="*/ 128 w 174"/>
                  <a:gd name="T9" fmla="*/ 86 h 140"/>
                  <a:gd name="T10" fmla="*/ 124 w 174"/>
                  <a:gd name="T11" fmla="*/ 96 h 140"/>
                  <a:gd name="T12" fmla="*/ 106 w 174"/>
                  <a:gd name="T13" fmla="*/ 118 h 140"/>
                  <a:gd name="T14" fmla="*/ 102 w 174"/>
                  <a:gd name="T15" fmla="*/ 126 h 140"/>
                  <a:gd name="T16" fmla="*/ 64 w 174"/>
                  <a:gd name="T17" fmla="*/ 128 h 140"/>
                  <a:gd name="T18" fmla="*/ 56 w 174"/>
                  <a:gd name="T19" fmla="*/ 134 h 140"/>
                  <a:gd name="T20" fmla="*/ 50 w 174"/>
                  <a:gd name="T21" fmla="*/ 140 h 140"/>
                  <a:gd name="T22" fmla="*/ 42 w 174"/>
                  <a:gd name="T23" fmla="*/ 140 h 140"/>
                  <a:gd name="T24" fmla="*/ 36 w 174"/>
                  <a:gd name="T25" fmla="*/ 130 h 140"/>
                  <a:gd name="T26" fmla="*/ 34 w 174"/>
                  <a:gd name="T27" fmla="*/ 122 h 140"/>
                  <a:gd name="T28" fmla="*/ 24 w 174"/>
                  <a:gd name="T29" fmla="*/ 120 h 140"/>
                  <a:gd name="T30" fmla="*/ 20 w 174"/>
                  <a:gd name="T31" fmla="*/ 116 h 140"/>
                  <a:gd name="T32" fmla="*/ 24 w 174"/>
                  <a:gd name="T33" fmla="*/ 108 h 140"/>
                  <a:gd name="T34" fmla="*/ 24 w 174"/>
                  <a:gd name="T35" fmla="*/ 100 h 140"/>
                  <a:gd name="T36" fmla="*/ 24 w 174"/>
                  <a:gd name="T37" fmla="*/ 94 h 140"/>
                  <a:gd name="T38" fmla="*/ 24 w 174"/>
                  <a:gd name="T39" fmla="*/ 84 h 140"/>
                  <a:gd name="T40" fmla="*/ 24 w 174"/>
                  <a:gd name="T41" fmla="*/ 70 h 140"/>
                  <a:gd name="T42" fmla="*/ 32 w 174"/>
                  <a:gd name="T43" fmla="*/ 54 h 140"/>
                  <a:gd name="T44" fmla="*/ 32 w 174"/>
                  <a:gd name="T45" fmla="*/ 38 h 140"/>
                  <a:gd name="T46" fmla="*/ 16 w 174"/>
                  <a:gd name="T47" fmla="*/ 36 h 140"/>
                  <a:gd name="T48" fmla="*/ 6 w 174"/>
                  <a:gd name="T49" fmla="*/ 30 h 140"/>
                  <a:gd name="T50" fmla="*/ 4 w 174"/>
                  <a:gd name="T51" fmla="*/ 22 h 140"/>
                  <a:gd name="T52" fmla="*/ 0 w 174"/>
                  <a:gd name="T53" fmla="*/ 16 h 140"/>
                  <a:gd name="T54" fmla="*/ 0 w 174"/>
                  <a:gd name="T55" fmla="*/ 10 h 140"/>
                  <a:gd name="T56" fmla="*/ 12 w 174"/>
                  <a:gd name="T57" fmla="*/ 6 h 140"/>
                  <a:gd name="T58" fmla="*/ 14 w 174"/>
                  <a:gd name="T59" fmla="*/ 0 h 140"/>
                  <a:gd name="T60" fmla="*/ 40 w 174"/>
                  <a:gd name="T61" fmla="*/ 2 h 140"/>
                  <a:gd name="T62" fmla="*/ 80 w 174"/>
                  <a:gd name="T63" fmla="*/ 8 h 140"/>
                  <a:gd name="T64" fmla="*/ 124 w 174"/>
                  <a:gd name="T65" fmla="*/ 16 h 140"/>
                  <a:gd name="T66" fmla="*/ 150 w 174"/>
                  <a:gd name="T67" fmla="*/ 20 h 140"/>
                  <a:gd name="T68" fmla="*/ 154 w 174"/>
                  <a:gd name="T69" fmla="*/ 22 h 140"/>
                  <a:gd name="T70" fmla="*/ 174 w 174"/>
                  <a:gd name="T71" fmla="*/ 32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4" h="140">
                    <a:moveTo>
                      <a:pt x="174" y="32"/>
                    </a:moveTo>
                    <a:lnTo>
                      <a:pt x="174" y="34"/>
                    </a:lnTo>
                    <a:lnTo>
                      <a:pt x="168" y="38"/>
                    </a:lnTo>
                    <a:lnTo>
                      <a:pt x="164" y="44"/>
                    </a:lnTo>
                    <a:lnTo>
                      <a:pt x="146" y="52"/>
                    </a:lnTo>
                    <a:lnTo>
                      <a:pt x="138" y="56"/>
                    </a:lnTo>
                    <a:lnTo>
                      <a:pt x="134" y="62"/>
                    </a:lnTo>
                    <a:lnTo>
                      <a:pt x="128" y="68"/>
                    </a:lnTo>
                    <a:lnTo>
                      <a:pt x="126" y="80"/>
                    </a:lnTo>
                    <a:lnTo>
                      <a:pt x="128" y="86"/>
                    </a:lnTo>
                    <a:lnTo>
                      <a:pt x="132" y="90"/>
                    </a:lnTo>
                    <a:lnTo>
                      <a:pt x="124" y="96"/>
                    </a:lnTo>
                    <a:lnTo>
                      <a:pt x="112" y="108"/>
                    </a:lnTo>
                    <a:lnTo>
                      <a:pt x="106" y="118"/>
                    </a:lnTo>
                    <a:lnTo>
                      <a:pt x="102" y="122"/>
                    </a:lnTo>
                    <a:lnTo>
                      <a:pt x="102" y="126"/>
                    </a:lnTo>
                    <a:lnTo>
                      <a:pt x="70" y="126"/>
                    </a:lnTo>
                    <a:lnTo>
                      <a:pt x="64" y="128"/>
                    </a:lnTo>
                    <a:lnTo>
                      <a:pt x="62" y="132"/>
                    </a:lnTo>
                    <a:lnTo>
                      <a:pt x="56" y="134"/>
                    </a:lnTo>
                    <a:lnTo>
                      <a:pt x="54" y="136"/>
                    </a:lnTo>
                    <a:lnTo>
                      <a:pt x="50" y="140"/>
                    </a:lnTo>
                    <a:lnTo>
                      <a:pt x="48" y="140"/>
                    </a:lnTo>
                    <a:lnTo>
                      <a:pt x="42" y="140"/>
                    </a:lnTo>
                    <a:lnTo>
                      <a:pt x="38" y="136"/>
                    </a:lnTo>
                    <a:lnTo>
                      <a:pt x="36" y="130"/>
                    </a:lnTo>
                    <a:lnTo>
                      <a:pt x="36" y="124"/>
                    </a:lnTo>
                    <a:lnTo>
                      <a:pt x="34" y="122"/>
                    </a:lnTo>
                    <a:lnTo>
                      <a:pt x="30" y="120"/>
                    </a:lnTo>
                    <a:lnTo>
                      <a:pt x="24" y="120"/>
                    </a:lnTo>
                    <a:lnTo>
                      <a:pt x="18" y="120"/>
                    </a:lnTo>
                    <a:lnTo>
                      <a:pt x="20" y="116"/>
                    </a:lnTo>
                    <a:lnTo>
                      <a:pt x="22" y="112"/>
                    </a:lnTo>
                    <a:lnTo>
                      <a:pt x="24" y="108"/>
                    </a:lnTo>
                    <a:lnTo>
                      <a:pt x="26" y="104"/>
                    </a:lnTo>
                    <a:lnTo>
                      <a:pt x="24" y="100"/>
                    </a:lnTo>
                    <a:lnTo>
                      <a:pt x="22" y="98"/>
                    </a:lnTo>
                    <a:lnTo>
                      <a:pt x="24" y="94"/>
                    </a:lnTo>
                    <a:lnTo>
                      <a:pt x="24" y="90"/>
                    </a:lnTo>
                    <a:lnTo>
                      <a:pt x="24" y="84"/>
                    </a:lnTo>
                    <a:lnTo>
                      <a:pt x="22" y="80"/>
                    </a:lnTo>
                    <a:lnTo>
                      <a:pt x="24" y="70"/>
                    </a:lnTo>
                    <a:lnTo>
                      <a:pt x="28" y="64"/>
                    </a:lnTo>
                    <a:lnTo>
                      <a:pt x="32" y="54"/>
                    </a:lnTo>
                    <a:lnTo>
                      <a:pt x="34" y="42"/>
                    </a:lnTo>
                    <a:lnTo>
                      <a:pt x="32" y="38"/>
                    </a:lnTo>
                    <a:lnTo>
                      <a:pt x="30" y="36"/>
                    </a:lnTo>
                    <a:lnTo>
                      <a:pt x="16" y="36"/>
                    </a:lnTo>
                    <a:lnTo>
                      <a:pt x="10" y="34"/>
                    </a:lnTo>
                    <a:lnTo>
                      <a:pt x="6" y="30"/>
                    </a:lnTo>
                    <a:lnTo>
                      <a:pt x="6" y="26"/>
                    </a:lnTo>
                    <a:lnTo>
                      <a:pt x="4" y="22"/>
                    </a:lnTo>
                    <a:lnTo>
                      <a:pt x="2" y="18"/>
                    </a:lnTo>
                    <a:lnTo>
                      <a:pt x="0" y="16"/>
                    </a:lnTo>
                    <a:lnTo>
                      <a:pt x="0" y="12"/>
                    </a:lnTo>
                    <a:lnTo>
                      <a:pt x="0" y="10"/>
                    </a:lnTo>
                    <a:lnTo>
                      <a:pt x="4" y="8"/>
                    </a:lnTo>
                    <a:lnTo>
                      <a:pt x="12" y="6"/>
                    </a:lnTo>
                    <a:lnTo>
                      <a:pt x="12" y="2"/>
                    </a:lnTo>
                    <a:lnTo>
                      <a:pt x="14" y="0"/>
                    </a:lnTo>
                    <a:lnTo>
                      <a:pt x="20" y="0"/>
                    </a:lnTo>
                    <a:lnTo>
                      <a:pt x="40" y="2"/>
                    </a:lnTo>
                    <a:lnTo>
                      <a:pt x="60" y="4"/>
                    </a:lnTo>
                    <a:lnTo>
                      <a:pt x="80" y="8"/>
                    </a:lnTo>
                    <a:lnTo>
                      <a:pt x="102" y="10"/>
                    </a:lnTo>
                    <a:lnTo>
                      <a:pt x="124" y="16"/>
                    </a:lnTo>
                    <a:lnTo>
                      <a:pt x="136" y="18"/>
                    </a:lnTo>
                    <a:lnTo>
                      <a:pt x="150" y="20"/>
                    </a:lnTo>
                    <a:lnTo>
                      <a:pt x="152" y="20"/>
                    </a:lnTo>
                    <a:lnTo>
                      <a:pt x="154" y="22"/>
                    </a:lnTo>
                    <a:lnTo>
                      <a:pt x="160" y="26"/>
                    </a:lnTo>
                    <a:lnTo>
                      <a:pt x="17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0" name="Freeform 159"/>
              <p:cNvSpPr>
                <a:spLocks noChangeAspect="1"/>
              </p:cNvSpPr>
              <p:nvPr/>
            </p:nvSpPr>
            <p:spPr bwMode="gray">
              <a:xfrm>
                <a:off x="2619" y="1208"/>
                <a:ext cx="178" cy="162"/>
              </a:xfrm>
              <a:custGeom>
                <a:avLst/>
                <a:gdLst>
                  <a:gd name="T0" fmla="*/ 174 w 178"/>
                  <a:gd name="T1" fmla="*/ 128 h 162"/>
                  <a:gd name="T2" fmla="*/ 162 w 178"/>
                  <a:gd name="T3" fmla="*/ 136 h 162"/>
                  <a:gd name="T4" fmla="*/ 154 w 178"/>
                  <a:gd name="T5" fmla="*/ 142 h 162"/>
                  <a:gd name="T6" fmla="*/ 138 w 178"/>
                  <a:gd name="T7" fmla="*/ 138 h 162"/>
                  <a:gd name="T8" fmla="*/ 126 w 178"/>
                  <a:gd name="T9" fmla="*/ 134 h 162"/>
                  <a:gd name="T10" fmla="*/ 114 w 178"/>
                  <a:gd name="T11" fmla="*/ 138 h 162"/>
                  <a:gd name="T12" fmla="*/ 110 w 178"/>
                  <a:gd name="T13" fmla="*/ 150 h 162"/>
                  <a:gd name="T14" fmla="*/ 96 w 178"/>
                  <a:gd name="T15" fmla="*/ 156 h 162"/>
                  <a:gd name="T16" fmla="*/ 88 w 178"/>
                  <a:gd name="T17" fmla="*/ 150 h 162"/>
                  <a:gd name="T18" fmla="*/ 72 w 178"/>
                  <a:gd name="T19" fmla="*/ 148 h 162"/>
                  <a:gd name="T20" fmla="*/ 38 w 178"/>
                  <a:gd name="T21" fmla="*/ 140 h 162"/>
                  <a:gd name="T22" fmla="*/ 44 w 178"/>
                  <a:gd name="T23" fmla="*/ 136 h 162"/>
                  <a:gd name="T24" fmla="*/ 48 w 178"/>
                  <a:gd name="T25" fmla="*/ 114 h 162"/>
                  <a:gd name="T26" fmla="*/ 48 w 178"/>
                  <a:gd name="T27" fmla="*/ 92 h 162"/>
                  <a:gd name="T28" fmla="*/ 38 w 178"/>
                  <a:gd name="T29" fmla="*/ 68 h 162"/>
                  <a:gd name="T30" fmla="*/ 30 w 178"/>
                  <a:gd name="T31" fmla="*/ 62 h 162"/>
                  <a:gd name="T32" fmla="*/ 8 w 178"/>
                  <a:gd name="T33" fmla="*/ 58 h 162"/>
                  <a:gd name="T34" fmla="*/ 2 w 178"/>
                  <a:gd name="T35" fmla="*/ 50 h 162"/>
                  <a:gd name="T36" fmla="*/ 6 w 178"/>
                  <a:gd name="T37" fmla="*/ 42 h 162"/>
                  <a:gd name="T38" fmla="*/ 16 w 178"/>
                  <a:gd name="T39" fmla="*/ 36 h 162"/>
                  <a:gd name="T40" fmla="*/ 24 w 178"/>
                  <a:gd name="T41" fmla="*/ 36 h 162"/>
                  <a:gd name="T42" fmla="*/ 32 w 178"/>
                  <a:gd name="T43" fmla="*/ 40 h 162"/>
                  <a:gd name="T44" fmla="*/ 42 w 178"/>
                  <a:gd name="T45" fmla="*/ 42 h 162"/>
                  <a:gd name="T46" fmla="*/ 44 w 178"/>
                  <a:gd name="T47" fmla="*/ 36 h 162"/>
                  <a:gd name="T48" fmla="*/ 40 w 178"/>
                  <a:gd name="T49" fmla="*/ 32 h 162"/>
                  <a:gd name="T50" fmla="*/ 46 w 178"/>
                  <a:gd name="T51" fmla="*/ 26 h 162"/>
                  <a:gd name="T52" fmla="*/ 56 w 178"/>
                  <a:gd name="T53" fmla="*/ 30 h 162"/>
                  <a:gd name="T54" fmla="*/ 66 w 178"/>
                  <a:gd name="T55" fmla="*/ 30 h 162"/>
                  <a:gd name="T56" fmla="*/ 68 w 178"/>
                  <a:gd name="T57" fmla="*/ 22 h 162"/>
                  <a:gd name="T58" fmla="*/ 80 w 178"/>
                  <a:gd name="T59" fmla="*/ 14 h 162"/>
                  <a:gd name="T60" fmla="*/ 86 w 178"/>
                  <a:gd name="T61" fmla="*/ 6 h 162"/>
                  <a:gd name="T62" fmla="*/ 98 w 178"/>
                  <a:gd name="T63" fmla="*/ 0 h 162"/>
                  <a:gd name="T64" fmla="*/ 106 w 178"/>
                  <a:gd name="T65" fmla="*/ 8 h 162"/>
                  <a:gd name="T66" fmla="*/ 120 w 178"/>
                  <a:gd name="T67" fmla="*/ 12 h 162"/>
                  <a:gd name="T68" fmla="*/ 122 w 178"/>
                  <a:gd name="T69" fmla="*/ 18 h 162"/>
                  <a:gd name="T70" fmla="*/ 130 w 178"/>
                  <a:gd name="T71" fmla="*/ 20 h 162"/>
                  <a:gd name="T72" fmla="*/ 132 w 178"/>
                  <a:gd name="T73" fmla="*/ 22 h 162"/>
                  <a:gd name="T74" fmla="*/ 140 w 178"/>
                  <a:gd name="T75" fmla="*/ 28 h 162"/>
                  <a:gd name="T76" fmla="*/ 154 w 178"/>
                  <a:gd name="T77" fmla="*/ 30 h 162"/>
                  <a:gd name="T78" fmla="*/ 168 w 178"/>
                  <a:gd name="T79" fmla="*/ 34 h 162"/>
                  <a:gd name="T80" fmla="*/ 174 w 178"/>
                  <a:gd name="T81" fmla="*/ 44 h 162"/>
                  <a:gd name="T82" fmla="*/ 168 w 178"/>
                  <a:gd name="T83" fmla="*/ 60 h 162"/>
                  <a:gd name="T84" fmla="*/ 164 w 178"/>
                  <a:gd name="T85" fmla="*/ 64 h 162"/>
                  <a:gd name="T86" fmla="*/ 158 w 178"/>
                  <a:gd name="T87" fmla="*/ 70 h 162"/>
                  <a:gd name="T88" fmla="*/ 150 w 178"/>
                  <a:gd name="T89" fmla="*/ 82 h 162"/>
                  <a:gd name="T90" fmla="*/ 154 w 178"/>
                  <a:gd name="T91" fmla="*/ 88 h 162"/>
                  <a:gd name="T92" fmla="*/ 154 w 178"/>
                  <a:gd name="T93" fmla="*/ 84 h 162"/>
                  <a:gd name="T94" fmla="*/ 160 w 178"/>
                  <a:gd name="T95" fmla="*/ 84 h 162"/>
                  <a:gd name="T96" fmla="*/ 162 w 178"/>
                  <a:gd name="T97" fmla="*/ 96 h 162"/>
                  <a:gd name="T98" fmla="*/ 166 w 178"/>
                  <a:gd name="T99" fmla="*/ 100 h 162"/>
                  <a:gd name="T100" fmla="*/ 158 w 178"/>
                  <a:gd name="T101" fmla="*/ 108 h 162"/>
                  <a:gd name="T102" fmla="*/ 170 w 178"/>
                  <a:gd name="T103" fmla="*/ 124 h 162"/>
                  <a:gd name="T104" fmla="*/ 178 w 178"/>
                  <a:gd name="T105" fmla="*/ 128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8" h="162">
                    <a:moveTo>
                      <a:pt x="178" y="128"/>
                    </a:moveTo>
                    <a:lnTo>
                      <a:pt x="174" y="128"/>
                    </a:lnTo>
                    <a:lnTo>
                      <a:pt x="168" y="132"/>
                    </a:lnTo>
                    <a:lnTo>
                      <a:pt x="162" y="136"/>
                    </a:lnTo>
                    <a:lnTo>
                      <a:pt x="158" y="140"/>
                    </a:lnTo>
                    <a:lnTo>
                      <a:pt x="154" y="142"/>
                    </a:lnTo>
                    <a:lnTo>
                      <a:pt x="146" y="140"/>
                    </a:lnTo>
                    <a:lnTo>
                      <a:pt x="138" y="138"/>
                    </a:lnTo>
                    <a:lnTo>
                      <a:pt x="132" y="134"/>
                    </a:lnTo>
                    <a:lnTo>
                      <a:pt x="126" y="134"/>
                    </a:lnTo>
                    <a:lnTo>
                      <a:pt x="120" y="134"/>
                    </a:lnTo>
                    <a:lnTo>
                      <a:pt x="114" y="138"/>
                    </a:lnTo>
                    <a:lnTo>
                      <a:pt x="110" y="142"/>
                    </a:lnTo>
                    <a:lnTo>
                      <a:pt x="110" y="150"/>
                    </a:lnTo>
                    <a:lnTo>
                      <a:pt x="110" y="162"/>
                    </a:lnTo>
                    <a:lnTo>
                      <a:pt x="96" y="156"/>
                    </a:lnTo>
                    <a:lnTo>
                      <a:pt x="90" y="152"/>
                    </a:lnTo>
                    <a:lnTo>
                      <a:pt x="88" y="150"/>
                    </a:lnTo>
                    <a:lnTo>
                      <a:pt x="86" y="150"/>
                    </a:lnTo>
                    <a:lnTo>
                      <a:pt x="72" y="148"/>
                    </a:lnTo>
                    <a:lnTo>
                      <a:pt x="60" y="146"/>
                    </a:lnTo>
                    <a:lnTo>
                      <a:pt x="38" y="140"/>
                    </a:lnTo>
                    <a:lnTo>
                      <a:pt x="42" y="138"/>
                    </a:lnTo>
                    <a:lnTo>
                      <a:pt x="44" y="136"/>
                    </a:lnTo>
                    <a:lnTo>
                      <a:pt x="46" y="126"/>
                    </a:lnTo>
                    <a:lnTo>
                      <a:pt x="48" y="114"/>
                    </a:lnTo>
                    <a:lnTo>
                      <a:pt x="48" y="106"/>
                    </a:lnTo>
                    <a:lnTo>
                      <a:pt x="48" y="92"/>
                    </a:lnTo>
                    <a:lnTo>
                      <a:pt x="44" y="80"/>
                    </a:lnTo>
                    <a:lnTo>
                      <a:pt x="38" y="68"/>
                    </a:lnTo>
                    <a:lnTo>
                      <a:pt x="34" y="64"/>
                    </a:lnTo>
                    <a:lnTo>
                      <a:pt x="30" y="62"/>
                    </a:lnTo>
                    <a:lnTo>
                      <a:pt x="12" y="60"/>
                    </a:lnTo>
                    <a:lnTo>
                      <a:pt x="8" y="58"/>
                    </a:lnTo>
                    <a:lnTo>
                      <a:pt x="4" y="54"/>
                    </a:lnTo>
                    <a:lnTo>
                      <a:pt x="2" y="50"/>
                    </a:lnTo>
                    <a:lnTo>
                      <a:pt x="0" y="44"/>
                    </a:lnTo>
                    <a:lnTo>
                      <a:pt x="6" y="42"/>
                    </a:lnTo>
                    <a:lnTo>
                      <a:pt x="12" y="40"/>
                    </a:lnTo>
                    <a:lnTo>
                      <a:pt x="16" y="36"/>
                    </a:lnTo>
                    <a:lnTo>
                      <a:pt x="20" y="36"/>
                    </a:lnTo>
                    <a:lnTo>
                      <a:pt x="24" y="36"/>
                    </a:lnTo>
                    <a:lnTo>
                      <a:pt x="28" y="38"/>
                    </a:lnTo>
                    <a:lnTo>
                      <a:pt x="32" y="40"/>
                    </a:lnTo>
                    <a:lnTo>
                      <a:pt x="38" y="42"/>
                    </a:lnTo>
                    <a:lnTo>
                      <a:pt x="42" y="42"/>
                    </a:lnTo>
                    <a:lnTo>
                      <a:pt x="44" y="40"/>
                    </a:lnTo>
                    <a:lnTo>
                      <a:pt x="44" y="36"/>
                    </a:lnTo>
                    <a:lnTo>
                      <a:pt x="44" y="34"/>
                    </a:lnTo>
                    <a:lnTo>
                      <a:pt x="40" y="32"/>
                    </a:lnTo>
                    <a:lnTo>
                      <a:pt x="40" y="26"/>
                    </a:lnTo>
                    <a:lnTo>
                      <a:pt x="46" y="26"/>
                    </a:lnTo>
                    <a:lnTo>
                      <a:pt x="50" y="28"/>
                    </a:lnTo>
                    <a:lnTo>
                      <a:pt x="56" y="30"/>
                    </a:lnTo>
                    <a:lnTo>
                      <a:pt x="62" y="30"/>
                    </a:lnTo>
                    <a:lnTo>
                      <a:pt x="66" y="30"/>
                    </a:lnTo>
                    <a:lnTo>
                      <a:pt x="66" y="28"/>
                    </a:lnTo>
                    <a:lnTo>
                      <a:pt x="68" y="22"/>
                    </a:lnTo>
                    <a:lnTo>
                      <a:pt x="72" y="18"/>
                    </a:lnTo>
                    <a:lnTo>
                      <a:pt x="80" y="14"/>
                    </a:lnTo>
                    <a:lnTo>
                      <a:pt x="86" y="10"/>
                    </a:lnTo>
                    <a:lnTo>
                      <a:pt x="86" y="6"/>
                    </a:lnTo>
                    <a:lnTo>
                      <a:pt x="88" y="2"/>
                    </a:lnTo>
                    <a:lnTo>
                      <a:pt x="98" y="0"/>
                    </a:lnTo>
                    <a:lnTo>
                      <a:pt x="100" y="4"/>
                    </a:lnTo>
                    <a:lnTo>
                      <a:pt x="106" y="8"/>
                    </a:lnTo>
                    <a:lnTo>
                      <a:pt x="112" y="10"/>
                    </a:lnTo>
                    <a:lnTo>
                      <a:pt x="120" y="12"/>
                    </a:lnTo>
                    <a:lnTo>
                      <a:pt x="120" y="16"/>
                    </a:lnTo>
                    <a:lnTo>
                      <a:pt x="122" y="18"/>
                    </a:lnTo>
                    <a:lnTo>
                      <a:pt x="126" y="20"/>
                    </a:lnTo>
                    <a:lnTo>
                      <a:pt x="130" y="20"/>
                    </a:lnTo>
                    <a:lnTo>
                      <a:pt x="130" y="22"/>
                    </a:lnTo>
                    <a:lnTo>
                      <a:pt x="132" y="22"/>
                    </a:lnTo>
                    <a:lnTo>
                      <a:pt x="136" y="26"/>
                    </a:lnTo>
                    <a:lnTo>
                      <a:pt x="140" y="28"/>
                    </a:lnTo>
                    <a:lnTo>
                      <a:pt x="150" y="28"/>
                    </a:lnTo>
                    <a:lnTo>
                      <a:pt x="154" y="30"/>
                    </a:lnTo>
                    <a:lnTo>
                      <a:pt x="160" y="32"/>
                    </a:lnTo>
                    <a:lnTo>
                      <a:pt x="168" y="34"/>
                    </a:lnTo>
                    <a:lnTo>
                      <a:pt x="176" y="36"/>
                    </a:lnTo>
                    <a:lnTo>
                      <a:pt x="174" y="44"/>
                    </a:lnTo>
                    <a:lnTo>
                      <a:pt x="172" y="54"/>
                    </a:lnTo>
                    <a:lnTo>
                      <a:pt x="168" y="60"/>
                    </a:lnTo>
                    <a:lnTo>
                      <a:pt x="166" y="62"/>
                    </a:lnTo>
                    <a:lnTo>
                      <a:pt x="164" y="64"/>
                    </a:lnTo>
                    <a:lnTo>
                      <a:pt x="162" y="68"/>
                    </a:lnTo>
                    <a:lnTo>
                      <a:pt x="158" y="70"/>
                    </a:lnTo>
                    <a:lnTo>
                      <a:pt x="154" y="74"/>
                    </a:lnTo>
                    <a:lnTo>
                      <a:pt x="150" y="82"/>
                    </a:lnTo>
                    <a:lnTo>
                      <a:pt x="150" y="88"/>
                    </a:lnTo>
                    <a:lnTo>
                      <a:pt x="154" y="88"/>
                    </a:lnTo>
                    <a:lnTo>
                      <a:pt x="154" y="86"/>
                    </a:lnTo>
                    <a:lnTo>
                      <a:pt x="154" y="84"/>
                    </a:lnTo>
                    <a:lnTo>
                      <a:pt x="158" y="86"/>
                    </a:lnTo>
                    <a:lnTo>
                      <a:pt x="160" y="84"/>
                    </a:lnTo>
                    <a:lnTo>
                      <a:pt x="162" y="94"/>
                    </a:lnTo>
                    <a:lnTo>
                      <a:pt x="162" y="96"/>
                    </a:lnTo>
                    <a:lnTo>
                      <a:pt x="164" y="98"/>
                    </a:lnTo>
                    <a:lnTo>
                      <a:pt x="166" y="100"/>
                    </a:lnTo>
                    <a:lnTo>
                      <a:pt x="166" y="102"/>
                    </a:lnTo>
                    <a:lnTo>
                      <a:pt x="158" y="108"/>
                    </a:lnTo>
                    <a:lnTo>
                      <a:pt x="166" y="118"/>
                    </a:lnTo>
                    <a:lnTo>
                      <a:pt x="170" y="124"/>
                    </a:lnTo>
                    <a:lnTo>
                      <a:pt x="176" y="128"/>
                    </a:lnTo>
                    <a:lnTo>
                      <a:pt x="178"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1" name="Freeform 160"/>
              <p:cNvSpPr>
                <a:spLocks noChangeAspect="1"/>
              </p:cNvSpPr>
              <p:nvPr/>
            </p:nvSpPr>
            <p:spPr bwMode="gray">
              <a:xfrm>
                <a:off x="2717" y="1202"/>
                <a:ext cx="54" cy="34"/>
              </a:xfrm>
              <a:custGeom>
                <a:avLst/>
                <a:gdLst>
                  <a:gd name="T0" fmla="*/ 46 w 54"/>
                  <a:gd name="T1" fmla="*/ 34 h 34"/>
                  <a:gd name="T2" fmla="*/ 46 w 54"/>
                  <a:gd name="T3" fmla="*/ 32 h 34"/>
                  <a:gd name="T4" fmla="*/ 46 w 54"/>
                  <a:gd name="T5" fmla="*/ 30 h 34"/>
                  <a:gd name="T6" fmla="*/ 44 w 54"/>
                  <a:gd name="T7" fmla="*/ 28 h 34"/>
                  <a:gd name="T8" fmla="*/ 46 w 54"/>
                  <a:gd name="T9" fmla="*/ 26 h 34"/>
                  <a:gd name="T10" fmla="*/ 48 w 54"/>
                  <a:gd name="T11" fmla="*/ 22 h 34"/>
                  <a:gd name="T12" fmla="*/ 52 w 54"/>
                  <a:gd name="T13" fmla="*/ 20 h 34"/>
                  <a:gd name="T14" fmla="*/ 54 w 54"/>
                  <a:gd name="T15" fmla="*/ 16 h 34"/>
                  <a:gd name="T16" fmla="*/ 52 w 54"/>
                  <a:gd name="T17" fmla="*/ 12 h 34"/>
                  <a:gd name="T18" fmla="*/ 50 w 54"/>
                  <a:gd name="T19" fmla="*/ 10 h 34"/>
                  <a:gd name="T20" fmla="*/ 44 w 54"/>
                  <a:gd name="T21" fmla="*/ 6 h 34"/>
                  <a:gd name="T22" fmla="*/ 30 w 54"/>
                  <a:gd name="T23" fmla="*/ 0 h 34"/>
                  <a:gd name="T24" fmla="*/ 16 w 54"/>
                  <a:gd name="T25" fmla="*/ 4 h 34"/>
                  <a:gd name="T26" fmla="*/ 12 w 54"/>
                  <a:gd name="T27" fmla="*/ 2 h 34"/>
                  <a:gd name="T28" fmla="*/ 10 w 54"/>
                  <a:gd name="T29" fmla="*/ 0 h 34"/>
                  <a:gd name="T30" fmla="*/ 0 w 54"/>
                  <a:gd name="T31" fmla="*/ 6 h 34"/>
                  <a:gd name="T32" fmla="*/ 2 w 54"/>
                  <a:gd name="T33" fmla="*/ 10 h 34"/>
                  <a:gd name="T34" fmla="*/ 8 w 54"/>
                  <a:gd name="T35" fmla="*/ 14 h 34"/>
                  <a:gd name="T36" fmla="*/ 14 w 54"/>
                  <a:gd name="T37" fmla="*/ 16 h 34"/>
                  <a:gd name="T38" fmla="*/ 22 w 54"/>
                  <a:gd name="T39" fmla="*/ 18 h 34"/>
                  <a:gd name="T40" fmla="*/ 22 w 54"/>
                  <a:gd name="T41" fmla="*/ 22 h 34"/>
                  <a:gd name="T42" fmla="*/ 24 w 54"/>
                  <a:gd name="T43" fmla="*/ 24 h 34"/>
                  <a:gd name="T44" fmla="*/ 28 w 54"/>
                  <a:gd name="T45" fmla="*/ 26 h 34"/>
                  <a:gd name="T46" fmla="*/ 32 w 54"/>
                  <a:gd name="T47" fmla="*/ 26 h 34"/>
                  <a:gd name="T48" fmla="*/ 32 w 54"/>
                  <a:gd name="T49" fmla="*/ 28 h 34"/>
                  <a:gd name="T50" fmla="*/ 34 w 54"/>
                  <a:gd name="T51" fmla="*/ 28 h 34"/>
                  <a:gd name="T52" fmla="*/ 38 w 54"/>
                  <a:gd name="T53" fmla="*/ 32 h 34"/>
                  <a:gd name="T54" fmla="*/ 42 w 54"/>
                  <a:gd name="T55" fmla="*/ 34 h 34"/>
                  <a:gd name="T56" fmla="*/ 46 w 5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34">
                    <a:moveTo>
                      <a:pt x="46" y="34"/>
                    </a:moveTo>
                    <a:lnTo>
                      <a:pt x="46" y="32"/>
                    </a:lnTo>
                    <a:lnTo>
                      <a:pt x="46" y="30"/>
                    </a:lnTo>
                    <a:lnTo>
                      <a:pt x="44" y="28"/>
                    </a:lnTo>
                    <a:lnTo>
                      <a:pt x="46" y="26"/>
                    </a:lnTo>
                    <a:lnTo>
                      <a:pt x="48" y="22"/>
                    </a:lnTo>
                    <a:lnTo>
                      <a:pt x="52" y="20"/>
                    </a:lnTo>
                    <a:lnTo>
                      <a:pt x="54" y="16"/>
                    </a:lnTo>
                    <a:lnTo>
                      <a:pt x="52" y="12"/>
                    </a:lnTo>
                    <a:lnTo>
                      <a:pt x="50" y="10"/>
                    </a:lnTo>
                    <a:lnTo>
                      <a:pt x="44" y="6"/>
                    </a:lnTo>
                    <a:lnTo>
                      <a:pt x="30" y="0"/>
                    </a:lnTo>
                    <a:lnTo>
                      <a:pt x="16" y="4"/>
                    </a:lnTo>
                    <a:lnTo>
                      <a:pt x="12" y="2"/>
                    </a:lnTo>
                    <a:lnTo>
                      <a:pt x="10" y="0"/>
                    </a:lnTo>
                    <a:lnTo>
                      <a:pt x="0" y="6"/>
                    </a:lnTo>
                    <a:lnTo>
                      <a:pt x="2" y="10"/>
                    </a:lnTo>
                    <a:lnTo>
                      <a:pt x="8" y="14"/>
                    </a:lnTo>
                    <a:lnTo>
                      <a:pt x="14" y="16"/>
                    </a:lnTo>
                    <a:lnTo>
                      <a:pt x="22" y="18"/>
                    </a:lnTo>
                    <a:lnTo>
                      <a:pt x="22" y="22"/>
                    </a:lnTo>
                    <a:lnTo>
                      <a:pt x="24" y="24"/>
                    </a:lnTo>
                    <a:lnTo>
                      <a:pt x="28" y="26"/>
                    </a:lnTo>
                    <a:lnTo>
                      <a:pt x="32" y="26"/>
                    </a:lnTo>
                    <a:lnTo>
                      <a:pt x="32" y="28"/>
                    </a:lnTo>
                    <a:lnTo>
                      <a:pt x="34" y="28"/>
                    </a:lnTo>
                    <a:lnTo>
                      <a:pt x="38" y="32"/>
                    </a:lnTo>
                    <a:lnTo>
                      <a:pt x="42" y="34"/>
                    </a:lnTo>
                    <a:lnTo>
                      <a:pt x="46" y="3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2" name="Freeform 161"/>
              <p:cNvSpPr>
                <a:spLocks noChangeAspect="1"/>
              </p:cNvSpPr>
              <p:nvPr/>
            </p:nvSpPr>
            <p:spPr bwMode="gray">
              <a:xfrm>
                <a:off x="2727" y="1160"/>
                <a:ext cx="50" cy="50"/>
              </a:xfrm>
              <a:custGeom>
                <a:avLst/>
                <a:gdLst>
                  <a:gd name="T0" fmla="*/ 50 w 50"/>
                  <a:gd name="T1" fmla="*/ 0 h 50"/>
                  <a:gd name="T2" fmla="*/ 50 w 50"/>
                  <a:gd name="T3" fmla="*/ 10 h 50"/>
                  <a:gd name="T4" fmla="*/ 48 w 50"/>
                  <a:gd name="T5" fmla="*/ 18 h 50"/>
                  <a:gd name="T6" fmla="*/ 48 w 50"/>
                  <a:gd name="T7" fmla="*/ 24 h 50"/>
                  <a:gd name="T8" fmla="*/ 50 w 50"/>
                  <a:gd name="T9" fmla="*/ 24 h 50"/>
                  <a:gd name="T10" fmla="*/ 46 w 50"/>
                  <a:gd name="T11" fmla="*/ 30 h 50"/>
                  <a:gd name="T12" fmla="*/ 44 w 50"/>
                  <a:gd name="T13" fmla="*/ 34 h 50"/>
                  <a:gd name="T14" fmla="*/ 42 w 50"/>
                  <a:gd name="T15" fmla="*/ 38 h 50"/>
                  <a:gd name="T16" fmla="*/ 40 w 50"/>
                  <a:gd name="T17" fmla="*/ 44 h 50"/>
                  <a:gd name="T18" fmla="*/ 38 w 50"/>
                  <a:gd name="T19" fmla="*/ 48 h 50"/>
                  <a:gd name="T20" fmla="*/ 36 w 50"/>
                  <a:gd name="T21" fmla="*/ 50 h 50"/>
                  <a:gd name="T22" fmla="*/ 26 w 50"/>
                  <a:gd name="T23" fmla="*/ 46 h 50"/>
                  <a:gd name="T24" fmla="*/ 20 w 50"/>
                  <a:gd name="T25" fmla="*/ 42 h 50"/>
                  <a:gd name="T26" fmla="*/ 6 w 50"/>
                  <a:gd name="T27" fmla="*/ 46 h 50"/>
                  <a:gd name="T28" fmla="*/ 2 w 50"/>
                  <a:gd name="T29" fmla="*/ 44 h 50"/>
                  <a:gd name="T30" fmla="*/ 0 w 50"/>
                  <a:gd name="T31" fmla="*/ 42 h 50"/>
                  <a:gd name="T32" fmla="*/ 10 w 50"/>
                  <a:gd name="T33" fmla="*/ 36 h 50"/>
                  <a:gd name="T34" fmla="*/ 14 w 50"/>
                  <a:gd name="T35" fmla="*/ 30 h 50"/>
                  <a:gd name="T36" fmla="*/ 18 w 50"/>
                  <a:gd name="T37" fmla="*/ 24 h 50"/>
                  <a:gd name="T38" fmla="*/ 20 w 50"/>
                  <a:gd name="T39" fmla="*/ 18 h 50"/>
                  <a:gd name="T40" fmla="*/ 22 w 50"/>
                  <a:gd name="T41" fmla="*/ 14 h 50"/>
                  <a:gd name="T42" fmla="*/ 28 w 50"/>
                  <a:gd name="T43" fmla="*/ 14 h 50"/>
                  <a:gd name="T44" fmla="*/ 32 w 50"/>
                  <a:gd name="T45" fmla="*/ 6 h 50"/>
                  <a:gd name="T46" fmla="*/ 38 w 50"/>
                  <a:gd name="T47" fmla="*/ 4 h 50"/>
                  <a:gd name="T48" fmla="*/ 42 w 50"/>
                  <a:gd name="T49" fmla="*/ 2 h 50"/>
                  <a:gd name="T50" fmla="*/ 50 w 50"/>
                  <a:gd name="T51" fmla="*/ 0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50">
                    <a:moveTo>
                      <a:pt x="50" y="0"/>
                    </a:moveTo>
                    <a:lnTo>
                      <a:pt x="50" y="10"/>
                    </a:lnTo>
                    <a:lnTo>
                      <a:pt x="48" y="18"/>
                    </a:lnTo>
                    <a:lnTo>
                      <a:pt x="48" y="24"/>
                    </a:lnTo>
                    <a:lnTo>
                      <a:pt x="50" y="24"/>
                    </a:lnTo>
                    <a:lnTo>
                      <a:pt x="46" y="30"/>
                    </a:lnTo>
                    <a:lnTo>
                      <a:pt x="44" y="34"/>
                    </a:lnTo>
                    <a:lnTo>
                      <a:pt x="42" y="38"/>
                    </a:lnTo>
                    <a:lnTo>
                      <a:pt x="40" y="44"/>
                    </a:lnTo>
                    <a:lnTo>
                      <a:pt x="38" y="48"/>
                    </a:lnTo>
                    <a:lnTo>
                      <a:pt x="36" y="50"/>
                    </a:lnTo>
                    <a:lnTo>
                      <a:pt x="26" y="46"/>
                    </a:lnTo>
                    <a:lnTo>
                      <a:pt x="20" y="42"/>
                    </a:lnTo>
                    <a:lnTo>
                      <a:pt x="6" y="46"/>
                    </a:lnTo>
                    <a:lnTo>
                      <a:pt x="2" y="44"/>
                    </a:lnTo>
                    <a:lnTo>
                      <a:pt x="0" y="42"/>
                    </a:lnTo>
                    <a:lnTo>
                      <a:pt x="10" y="36"/>
                    </a:lnTo>
                    <a:lnTo>
                      <a:pt x="14" y="30"/>
                    </a:lnTo>
                    <a:lnTo>
                      <a:pt x="18" y="24"/>
                    </a:lnTo>
                    <a:lnTo>
                      <a:pt x="20" y="18"/>
                    </a:lnTo>
                    <a:lnTo>
                      <a:pt x="22" y="14"/>
                    </a:lnTo>
                    <a:lnTo>
                      <a:pt x="28" y="14"/>
                    </a:lnTo>
                    <a:lnTo>
                      <a:pt x="32" y="6"/>
                    </a:lnTo>
                    <a:lnTo>
                      <a:pt x="38" y="4"/>
                    </a:lnTo>
                    <a:lnTo>
                      <a:pt x="42" y="2"/>
                    </a:lnTo>
                    <a:lnTo>
                      <a:pt x="5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3" name="Freeform 162"/>
              <p:cNvSpPr>
                <a:spLocks noChangeAspect="1"/>
              </p:cNvSpPr>
              <p:nvPr/>
            </p:nvSpPr>
            <p:spPr bwMode="gray">
              <a:xfrm>
                <a:off x="2793" y="1090"/>
                <a:ext cx="32" cy="52"/>
              </a:xfrm>
              <a:custGeom>
                <a:avLst/>
                <a:gdLst>
                  <a:gd name="T0" fmla="*/ 22 w 32"/>
                  <a:gd name="T1" fmla="*/ 52 h 52"/>
                  <a:gd name="T2" fmla="*/ 8 w 32"/>
                  <a:gd name="T3" fmla="*/ 52 h 52"/>
                  <a:gd name="T4" fmla="*/ 10 w 32"/>
                  <a:gd name="T5" fmla="*/ 52 h 52"/>
                  <a:gd name="T6" fmla="*/ 12 w 32"/>
                  <a:gd name="T7" fmla="*/ 50 h 52"/>
                  <a:gd name="T8" fmla="*/ 6 w 32"/>
                  <a:gd name="T9" fmla="*/ 50 h 52"/>
                  <a:gd name="T10" fmla="*/ 6 w 32"/>
                  <a:gd name="T11" fmla="*/ 42 h 52"/>
                  <a:gd name="T12" fmla="*/ 4 w 32"/>
                  <a:gd name="T13" fmla="*/ 38 h 52"/>
                  <a:gd name="T14" fmla="*/ 2 w 32"/>
                  <a:gd name="T15" fmla="*/ 32 h 52"/>
                  <a:gd name="T16" fmla="*/ 0 w 32"/>
                  <a:gd name="T17" fmla="*/ 26 h 52"/>
                  <a:gd name="T18" fmla="*/ 2 w 32"/>
                  <a:gd name="T19" fmla="*/ 22 h 52"/>
                  <a:gd name="T20" fmla="*/ 4 w 32"/>
                  <a:gd name="T21" fmla="*/ 18 h 52"/>
                  <a:gd name="T22" fmla="*/ 12 w 32"/>
                  <a:gd name="T23" fmla="*/ 12 h 52"/>
                  <a:gd name="T24" fmla="*/ 28 w 32"/>
                  <a:gd name="T25" fmla="*/ 0 h 52"/>
                  <a:gd name="T26" fmla="*/ 28 w 32"/>
                  <a:gd name="T27" fmla="*/ 14 h 52"/>
                  <a:gd name="T28" fmla="*/ 26 w 32"/>
                  <a:gd name="T29" fmla="*/ 16 h 52"/>
                  <a:gd name="T30" fmla="*/ 28 w 32"/>
                  <a:gd name="T31" fmla="*/ 18 h 52"/>
                  <a:gd name="T32" fmla="*/ 32 w 32"/>
                  <a:gd name="T33" fmla="*/ 20 h 52"/>
                  <a:gd name="T34" fmla="*/ 30 w 32"/>
                  <a:gd name="T35" fmla="*/ 24 h 52"/>
                  <a:gd name="T36" fmla="*/ 28 w 32"/>
                  <a:gd name="T37" fmla="*/ 28 h 52"/>
                  <a:gd name="T38" fmla="*/ 26 w 32"/>
                  <a:gd name="T39" fmla="*/ 28 h 52"/>
                  <a:gd name="T40" fmla="*/ 22 w 32"/>
                  <a:gd name="T41" fmla="*/ 30 h 52"/>
                  <a:gd name="T42" fmla="*/ 24 w 32"/>
                  <a:gd name="T43" fmla="*/ 36 h 52"/>
                  <a:gd name="T44" fmla="*/ 28 w 32"/>
                  <a:gd name="T45" fmla="*/ 40 h 52"/>
                  <a:gd name="T46" fmla="*/ 22 w 32"/>
                  <a:gd name="T47" fmla="*/ 40 h 52"/>
                  <a:gd name="T48" fmla="*/ 22 w 32"/>
                  <a:gd name="T49" fmla="*/ 5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 h="52">
                    <a:moveTo>
                      <a:pt x="22" y="52"/>
                    </a:moveTo>
                    <a:lnTo>
                      <a:pt x="8" y="52"/>
                    </a:lnTo>
                    <a:lnTo>
                      <a:pt x="10" y="52"/>
                    </a:lnTo>
                    <a:lnTo>
                      <a:pt x="12" y="50"/>
                    </a:lnTo>
                    <a:lnTo>
                      <a:pt x="6" y="50"/>
                    </a:lnTo>
                    <a:lnTo>
                      <a:pt x="6" y="42"/>
                    </a:lnTo>
                    <a:lnTo>
                      <a:pt x="4" y="38"/>
                    </a:lnTo>
                    <a:lnTo>
                      <a:pt x="2" y="32"/>
                    </a:lnTo>
                    <a:lnTo>
                      <a:pt x="0" y="26"/>
                    </a:lnTo>
                    <a:lnTo>
                      <a:pt x="2" y="22"/>
                    </a:lnTo>
                    <a:lnTo>
                      <a:pt x="4" y="18"/>
                    </a:lnTo>
                    <a:lnTo>
                      <a:pt x="12" y="12"/>
                    </a:lnTo>
                    <a:lnTo>
                      <a:pt x="28" y="0"/>
                    </a:lnTo>
                    <a:lnTo>
                      <a:pt x="28" y="14"/>
                    </a:lnTo>
                    <a:lnTo>
                      <a:pt x="26" y="16"/>
                    </a:lnTo>
                    <a:lnTo>
                      <a:pt x="28" y="18"/>
                    </a:lnTo>
                    <a:lnTo>
                      <a:pt x="32" y="20"/>
                    </a:lnTo>
                    <a:lnTo>
                      <a:pt x="30" y="24"/>
                    </a:lnTo>
                    <a:lnTo>
                      <a:pt x="28" y="28"/>
                    </a:lnTo>
                    <a:lnTo>
                      <a:pt x="26" y="28"/>
                    </a:lnTo>
                    <a:lnTo>
                      <a:pt x="22" y="30"/>
                    </a:lnTo>
                    <a:lnTo>
                      <a:pt x="24" y="36"/>
                    </a:lnTo>
                    <a:lnTo>
                      <a:pt x="28" y="40"/>
                    </a:lnTo>
                    <a:lnTo>
                      <a:pt x="22" y="40"/>
                    </a:lnTo>
                    <a:lnTo>
                      <a:pt x="22"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4" name="Freeform 163"/>
              <p:cNvSpPr>
                <a:spLocks noChangeAspect="1"/>
              </p:cNvSpPr>
              <p:nvPr/>
            </p:nvSpPr>
            <p:spPr bwMode="gray">
              <a:xfrm>
                <a:off x="2763" y="1142"/>
                <a:ext cx="127" cy="130"/>
              </a:xfrm>
              <a:custGeom>
                <a:avLst/>
                <a:gdLst>
                  <a:gd name="T0" fmla="*/ 22 w 127"/>
                  <a:gd name="T1" fmla="*/ 128 h 130"/>
                  <a:gd name="T2" fmla="*/ 40 w 127"/>
                  <a:gd name="T3" fmla="*/ 126 h 130"/>
                  <a:gd name="T4" fmla="*/ 52 w 127"/>
                  <a:gd name="T5" fmla="*/ 130 h 130"/>
                  <a:gd name="T6" fmla="*/ 62 w 127"/>
                  <a:gd name="T7" fmla="*/ 130 h 130"/>
                  <a:gd name="T8" fmla="*/ 80 w 127"/>
                  <a:gd name="T9" fmla="*/ 130 h 130"/>
                  <a:gd name="T10" fmla="*/ 102 w 127"/>
                  <a:gd name="T11" fmla="*/ 126 h 130"/>
                  <a:gd name="T12" fmla="*/ 102 w 127"/>
                  <a:gd name="T13" fmla="*/ 116 h 130"/>
                  <a:gd name="T14" fmla="*/ 110 w 127"/>
                  <a:gd name="T15" fmla="*/ 110 h 130"/>
                  <a:gd name="T16" fmla="*/ 108 w 127"/>
                  <a:gd name="T17" fmla="*/ 102 h 130"/>
                  <a:gd name="T18" fmla="*/ 92 w 127"/>
                  <a:gd name="T19" fmla="*/ 90 h 130"/>
                  <a:gd name="T20" fmla="*/ 90 w 127"/>
                  <a:gd name="T21" fmla="*/ 80 h 130"/>
                  <a:gd name="T22" fmla="*/ 121 w 127"/>
                  <a:gd name="T23" fmla="*/ 70 h 130"/>
                  <a:gd name="T24" fmla="*/ 127 w 127"/>
                  <a:gd name="T25" fmla="*/ 60 h 130"/>
                  <a:gd name="T26" fmla="*/ 114 w 127"/>
                  <a:gd name="T27" fmla="*/ 34 h 130"/>
                  <a:gd name="T28" fmla="*/ 110 w 127"/>
                  <a:gd name="T29" fmla="*/ 12 h 130"/>
                  <a:gd name="T30" fmla="*/ 102 w 127"/>
                  <a:gd name="T31" fmla="*/ 6 h 130"/>
                  <a:gd name="T32" fmla="*/ 92 w 127"/>
                  <a:gd name="T33" fmla="*/ 4 h 130"/>
                  <a:gd name="T34" fmla="*/ 80 w 127"/>
                  <a:gd name="T35" fmla="*/ 10 h 130"/>
                  <a:gd name="T36" fmla="*/ 70 w 127"/>
                  <a:gd name="T37" fmla="*/ 12 h 130"/>
                  <a:gd name="T38" fmla="*/ 52 w 127"/>
                  <a:gd name="T39" fmla="*/ 0 h 130"/>
                  <a:gd name="T40" fmla="*/ 40 w 127"/>
                  <a:gd name="T41" fmla="*/ 8 h 130"/>
                  <a:gd name="T42" fmla="*/ 50 w 127"/>
                  <a:gd name="T43" fmla="*/ 20 h 130"/>
                  <a:gd name="T44" fmla="*/ 42 w 127"/>
                  <a:gd name="T45" fmla="*/ 16 h 130"/>
                  <a:gd name="T46" fmla="*/ 38 w 127"/>
                  <a:gd name="T47" fmla="*/ 18 h 130"/>
                  <a:gd name="T48" fmla="*/ 34 w 127"/>
                  <a:gd name="T49" fmla="*/ 20 h 130"/>
                  <a:gd name="T50" fmla="*/ 26 w 127"/>
                  <a:gd name="T51" fmla="*/ 18 h 130"/>
                  <a:gd name="T52" fmla="*/ 14 w 127"/>
                  <a:gd name="T53" fmla="*/ 18 h 130"/>
                  <a:gd name="T54" fmla="*/ 12 w 127"/>
                  <a:gd name="T55" fmla="*/ 36 h 130"/>
                  <a:gd name="T56" fmla="*/ 14 w 127"/>
                  <a:gd name="T57" fmla="*/ 42 h 130"/>
                  <a:gd name="T58" fmla="*/ 8 w 127"/>
                  <a:gd name="T59" fmla="*/ 52 h 130"/>
                  <a:gd name="T60" fmla="*/ 4 w 127"/>
                  <a:gd name="T61" fmla="*/ 62 h 130"/>
                  <a:gd name="T62" fmla="*/ 0 w 127"/>
                  <a:gd name="T63" fmla="*/ 68 h 130"/>
                  <a:gd name="T64" fmla="*/ 8 w 127"/>
                  <a:gd name="T65" fmla="*/ 76 h 130"/>
                  <a:gd name="T66" fmla="*/ 6 w 127"/>
                  <a:gd name="T67" fmla="*/ 80 h 130"/>
                  <a:gd name="T68" fmla="*/ 10 w 127"/>
                  <a:gd name="T69" fmla="*/ 92 h 130"/>
                  <a:gd name="T70" fmla="*/ 10 w 127"/>
                  <a:gd name="T71" fmla="*/ 96 h 130"/>
                  <a:gd name="T72" fmla="*/ 24 w 127"/>
                  <a:gd name="T73" fmla="*/ 100 h 130"/>
                  <a:gd name="T74" fmla="*/ 30 w 127"/>
                  <a:gd name="T75" fmla="*/ 112 h 130"/>
                  <a:gd name="T76" fmla="*/ 24 w 127"/>
                  <a:gd name="T77" fmla="*/ 126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7" h="130">
                    <a:moveTo>
                      <a:pt x="24" y="128"/>
                    </a:moveTo>
                    <a:lnTo>
                      <a:pt x="22" y="128"/>
                    </a:lnTo>
                    <a:lnTo>
                      <a:pt x="32" y="126"/>
                    </a:lnTo>
                    <a:lnTo>
                      <a:pt x="40" y="126"/>
                    </a:lnTo>
                    <a:lnTo>
                      <a:pt x="48" y="128"/>
                    </a:lnTo>
                    <a:lnTo>
                      <a:pt x="52" y="130"/>
                    </a:lnTo>
                    <a:lnTo>
                      <a:pt x="58" y="130"/>
                    </a:lnTo>
                    <a:lnTo>
                      <a:pt x="62" y="130"/>
                    </a:lnTo>
                    <a:lnTo>
                      <a:pt x="74" y="130"/>
                    </a:lnTo>
                    <a:lnTo>
                      <a:pt x="80" y="130"/>
                    </a:lnTo>
                    <a:lnTo>
                      <a:pt x="88" y="126"/>
                    </a:lnTo>
                    <a:lnTo>
                      <a:pt x="102" y="126"/>
                    </a:lnTo>
                    <a:lnTo>
                      <a:pt x="100" y="122"/>
                    </a:lnTo>
                    <a:lnTo>
                      <a:pt x="102" y="116"/>
                    </a:lnTo>
                    <a:lnTo>
                      <a:pt x="106" y="114"/>
                    </a:lnTo>
                    <a:lnTo>
                      <a:pt x="110" y="110"/>
                    </a:lnTo>
                    <a:lnTo>
                      <a:pt x="114" y="108"/>
                    </a:lnTo>
                    <a:lnTo>
                      <a:pt x="108" y="102"/>
                    </a:lnTo>
                    <a:lnTo>
                      <a:pt x="100" y="96"/>
                    </a:lnTo>
                    <a:lnTo>
                      <a:pt x="92" y="90"/>
                    </a:lnTo>
                    <a:lnTo>
                      <a:pt x="92" y="84"/>
                    </a:lnTo>
                    <a:lnTo>
                      <a:pt x="90" y="80"/>
                    </a:lnTo>
                    <a:lnTo>
                      <a:pt x="119" y="70"/>
                    </a:lnTo>
                    <a:lnTo>
                      <a:pt x="121" y="70"/>
                    </a:lnTo>
                    <a:lnTo>
                      <a:pt x="127" y="70"/>
                    </a:lnTo>
                    <a:lnTo>
                      <a:pt x="127" y="60"/>
                    </a:lnTo>
                    <a:lnTo>
                      <a:pt x="121" y="46"/>
                    </a:lnTo>
                    <a:lnTo>
                      <a:pt x="114" y="34"/>
                    </a:lnTo>
                    <a:lnTo>
                      <a:pt x="114" y="16"/>
                    </a:lnTo>
                    <a:lnTo>
                      <a:pt x="110" y="12"/>
                    </a:lnTo>
                    <a:lnTo>
                      <a:pt x="108" y="8"/>
                    </a:lnTo>
                    <a:lnTo>
                      <a:pt x="102" y="6"/>
                    </a:lnTo>
                    <a:lnTo>
                      <a:pt x="96" y="4"/>
                    </a:lnTo>
                    <a:lnTo>
                      <a:pt x="92" y="4"/>
                    </a:lnTo>
                    <a:lnTo>
                      <a:pt x="86" y="8"/>
                    </a:lnTo>
                    <a:lnTo>
                      <a:pt x="80" y="10"/>
                    </a:lnTo>
                    <a:lnTo>
                      <a:pt x="76" y="16"/>
                    </a:lnTo>
                    <a:lnTo>
                      <a:pt x="70" y="12"/>
                    </a:lnTo>
                    <a:lnTo>
                      <a:pt x="66" y="8"/>
                    </a:lnTo>
                    <a:lnTo>
                      <a:pt x="52" y="0"/>
                    </a:lnTo>
                    <a:lnTo>
                      <a:pt x="38" y="0"/>
                    </a:lnTo>
                    <a:lnTo>
                      <a:pt x="40" y="8"/>
                    </a:lnTo>
                    <a:lnTo>
                      <a:pt x="42" y="12"/>
                    </a:lnTo>
                    <a:lnTo>
                      <a:pt x="50" y="20"/>
                    </a:lnTo>
                    <a:lnTo>
                      <a:pt x="46" y="20"/>
                    </a:lnTo>
                    <a:lnTo>
                      <a:pt x="42" y="16"/>
                    </a:lnTo>
                    <a:lnTo>
                      <a:pt x="38" y="16"/>
                    </a:lnTo>
                    <a:lnTo>
                      <a:pt x="38" y="18"/>
                    </a:lnTo>
                    <a:lnTo>
                      <a:pt x="36" y="20"/>
                    </a:lnTo>
                    <a:lnTo>
                      <a:pt x="34" y="20"/>
                    </a:lnTo>
                    <a:lnTo>
                      <a:pt x="30" y="18"/>
                    </a:lnTo>
                    <a:lnTo>
                      <a:pt x="26" y="18"/>
                    </a:lnTo>
                    <a:lnTo>
                      <a:pt x="22" y="16"/>
                    </a:lnTo>
                    <a:lnTo>
                      <a:pt x="14" y="18"/>
                    </a:lnTo>
                    <a:lnTo>
                      <a:pt x="14" y="28"/>
                    </a:lnTo>
                    <a:lnTo>
                      <a:pt x="12" y="36"/>
                    </a:lnTo>
                    <a:lnTo>
                      <a:pt x="12" y="42"/>
                    </a:lnTo>
                    <a:lnTo>
                      <a:pt x="14" y="42"/>
                    </a:lnTo>
                    <a:lnTo>
                      <a:pt x="10" y="48"/>
                    </a:lnTo>
                    <a:lnTo>
                      <a:pt x="8" y="52"/>
                    </a:lnTo>
                    <a:lnTo>
                      <a:pt x="6" y="56"/>
                    </a:lnTo>
                    <a:lnTo>
                      <a:pt x="4" y="62"/>
                    </a:lnTo>
                    <a:lnTo>
                      <a:pt x="2" y="66"/>
                    </a:lnTo>
                    <a:lnTo>
                      <a:pt x="0" y="68"/>
                    </a:lnTo>
                    <a:lnTo>
                      <a:pt x="4" y="72"/>
                    </a:lnTo>
                    <a:lnTo>
                      <a:pt x="8" y="76"/>
                    </a:lnTo>
                    <a:lnTo>
                      <a:pt x="6" y="78"/>
                    </a:lnTo>
                    <a:lnTo>
                      <a:pt x="6" y="80"/>
                    </a:lnTo>
                    <a:lnTo>
                      <a:pt x="10" y="88"/>
                    </a:lnTo>
                    <a:lnTo>
                      <a:pt x="10" y="92"/>
                    </a:lnTo>
                    <a:lnTo>
                      <a:pt x="10" y="94"/>
                    </a:lnTo>
                    <a:lnTo>
                      <a:pt x="10" y="96"/>
                    </a:lnTo>
                    <a:lnTo>
                      <a:pt x="20" y="98"/>
                    </a:lnTo>
                    <a:lnTo>
                      <a:pt x="24" y="100"/>
                    </a:lnTo>
                    <a:lnTo>
                      <a:pt x="32" y="102"/>
                    </a:lnTo>
                    <a:lnTo>
                      <a:pt x="30" y="112"/>
                    </a:lnTo>
                    <a:lnTo>
                      <a:pt x="28" y="120"/>
                    </a:lnTo>
                    <a:lnTo>
                      <a:pt x="24" y="126"/>
                    </a:lnTo>
                    <a:lnTo>
                      <a:pt x="24"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5" name="Freeform 164"/>
              <p:cNvSpPr>
                <a:spLocks noChangeAspect="1"/>
              </p:cNvSpPr>
              <p:nvPr/>
            </p:nvSpPr>
            <p:spPr bwMode="gray">
              <a:xfrm>
                <a:off x="2769" y="1268"/>
                <a:ext cx="60" cy="30"/>
              </a:xfrm>
              <a:custGeom>
                <a:avLst/>
                <a:gdLst>
                  <a:gd name="T0" fmla="*/ 50 w 60"/>
                  <a:gd name="T1" fmla="*/ 4 h 30"/>
                  <a:gd name="T2" fmla="*/ 44 w 60"/>
                  <a:gd name="T3" fmla="*/ 2 h 30"/>
                  <a:gd name="T4" fmla="*/ 34 w 60"/>
                  <a:gd name="T5" fmla="*/ 0 h 30"/>
                  <a:gd name="T6" fmla="*/ 26 w 60"/>
                  <a:gd name="T7" fmla="*/ 0 h 30"/>
                  <a:gd name="T8" fmla="*/ 16 w 60"/>
                  <a:gd name="T9" fmla="*/ 2 h 30"/>
                  <a:gd name="T10" fmla="*/ 18 w 60"/>
                  <a:gd name="T11" fmla="*/ 2 h 30"/>
                  <a:gd name="T12" fmla="*/ 18 w 60"/>
                  <a:gd name="T13" fmla="*/ 0 h 30"/>
                  <a:gd name="T14" fmla="*/ 16 w 60"/>
                  <a:gd name="T15" fmla="*/ 2 h 30"/>
                  <a:gd name="T16" fmla="*/ 14 w 60"/>
                  <a:gd name="T17" fmla="*/ 4 h 30"/>
                  <a:gd name="T18" fmla="*/ 12 w 60"/>
                  <a:gd name="T19" fmla="*/ 8 h 30"/>
                  <a:gd name="T20" fmla="*/ 8 w 60"/>
                  <a:gd name="T21" fmla="*/ 10 h 30"/>
                  <a:gd name="T22" fmla="*/ 4 w 60"/>
                  <a:gd name="T23" fmla="*/ 14 h 30"/>
                  <a:gd name="T24" fmla="*/ 0 w 60"/>
                  <a:gd name="T25" fmla="*/ 22 h 30"/>
                  <a:gd name="T26" fmla="*/ 0 w 60"/>
                  <a:gd name="T27" fmla="*/ 28 h 30"/>
                  <a:gd name="T28" fmla="*/ 4 w 60"/>
                  <a:gd name="T29" fmla="*/ 28 h 30"/>
                  <a:gd name="T30" fmla="*/ 4 w 60"/>
                  <a:gd name="T31" fmla="*/ 26 h 30"/>
                  <a:gd name="T32" fmla="*/ 4 w 60"/>
                  <a:gd name="T33" fmla="*/ 24 h 30"/>
                  <a:gd name="T34" fmla="*/ 8 w 60"/>
                  <a:gd name="T35" fmla="*/ 26 h 30"/>
                  <a:gd name="T36" fmla="*/ 10 w 60"/>
                  <a:gd name="T37" fmla="*/ 24 h 30"/>
                  <a:gd name="T38" fmla="*/ 12 w 60"/>
                  <a:gd name="T39" fmla="*/ 30 h 30"/>
                  <a:gd name="T40" fmla="*/ 26 w 60"/>
                  <a:gd name="T41" fmla="*/ 30 h 30"/>
                  <a:gd name="T42" fmla="*/ 28 w 60"/>
                  <a:gd name="T43" fmla="*/ 28 h 30"/>
                  <a:gd name="T44" fmla="*/ 30 w 60"/>
                  <a:gd name="T45" fmla="*/ 26 h 30"/>
                  <a:gd name="T46" fmla="*/ 32 w 60"/>
                  <a:gd name="T47" fmla="*/ 26 h 30"/>
                  <a:gd name="T48" fmla="*/ 36 w 60"/>
                  <a:gd name="T49" fmla="*/ 28 h 30"/>
                  <a:gd name="T50" fmla="*/ 40 w 60"/>
                  <a:gd name="T51" fmla="*/ 30 h 30"/>
                  <a:gd name="T52" fmla="*/ 44 w 60"/>
                  <a:gd name="T53" fmla="*/ 30 h 30"/>
                  <a:gd name="T54" fmla="*/ 44 w 60"/>
                  <a:gd name="T55" fmla="*/ 26 h 30"/>
                  <a:gd name="T56" fmla="*/ 48 w 60"/>
                  <a:gd name="T57" fmla="*/ 24 h 30"/>
                  <a:gd name="T58" fmla="*/ 54 w 60"/>
                  <a:gd name="T59" fmla="*/ 22 h 30"/>
                  <a:gd name="T60" fmla="*/ 60 w 60"/>
                  <a:gd name="T61" fmla="*/ 20 h 30"/>
                  <a:gd name="T62" fmla="*/ 60 w 60"/>
                  <a:gd name="T63" fmla="*/ 14 h 30"/>
                  <a:gd name="T64" fmla="*/ 58 w 60"/>
                  <a:gd name="T65" fmla="*/ 14 h 30"/>
                  <a:gd name="T66" fmla="*/ 54 w 60"/>
                  <a:gd name="T67" fmla="*/ 12 h 30"/>
                  <a:gd name="T68" fmla="*/ 50 w 60"/>
                  <a:gd name="T69" fmla="*/ 8 h 30"/>
                  <a:gd name="T70" fmla="*/ 50 w 60"/>
                  <a:gd name="T71" fmla="*/ 4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 h="30">
                    <a:moveTo>
                      <a:pt x="50" y="4"/>
                    </a:moveTo>
                    <a:lnTo>
                      <a:pt x="44" y="2"/>
                    </a:lnTo>
                    <a:lnTo>
                      <a:pt x="34" y="0"/>
                    </a:lnTo>
                    <a:lnTo>
                      <a:pt x="26" y="0"/>
                    </a:lnTo>
                    <a:lnTo>
                      <a:pt x="16" y="2"/>
                    </a:lnTo>
                    <a:lnTo>
                      <a:pt x="18" y="2"/>
                    </a:lnTo>
                    <a:lnTo>
                      <a:pt x="18" y="0"/>
                    </a:lnTo>
                    <a:lnTo>
                      <a:pt x="16" y="2"/>
                    </a:lnTo>
                    <a:lnTo>
                      <a:pt x="14" y="4"/>
                    </a:lnTo>
                    <a:lnTo>
                      <a:pt x="12" y="8"/>
                    </a:lnTo>
                    <a:lnTo>
                      <a:pt x="8" y="10"/>
                    </a:lnTo>
                    <a:lnTo>
                      <a:pt x="4" y="14"/>
                    </a:lnTo>
                    <a:lnTo>
                      <a:pt x="0" y="22"/>
                    </a:lnTo>
                    <a:lnTo>
                      <a:pt x="0" y="28"/>
                    </a:lnTo>
                    <a:lnTo>
                      <a:pt x="4" y="28"/>
                    </a:lnTo>
                    <a:lnTo>
                      <a:pt x="4" y="26"/>
                    </a:lnTo>
                    <a:lnTo>
                      <a:pt x="4" y="24"/>
                    </a:lnTo>
                    <a:lnTo>
                      <a:pt x="8" y="26"/>
                    </a:lnTo>
                    <a:lnTo>
                      <a:pt x="10" y="24"/>
                    </a:lnTo>
                    <a:lnTo>
                      <a:pt x="12" y="30"/>
                    </a:lnTo>
                    <a:lnTo>
                      <a:pt x="26" y="30"/>
                    </a:lnTo>
                    <a:lnTo>
                      <a:pt x="28" y="28"/>
                    </a:lnTo>
                    <a:lnTo>
                      <a:pt x="30" y="26"/>
                    </a:lnTo>
                    <a:lnTo>
                      <a:pt x="32" y="26"/>
                    </a:lnTo>
                    <a:lnTo>
                      <a:pt x="36" y="28"/>
                    </a:lnTo>
                    <a:lnTo>
                      <a:pt x="40" y="30"/>
                    </a:lnTo>
                    <a:lnTo>
                      <a:pt x="44" y="30"/>
                    </a:lnTo>
                    <a:lnTo>
                      <a:pt x="44" y="26"/>
                    </a:lnTo>
                    <a:lnTo>
                      <a:pt x="48" y="24"/>
                    </a:lnTo>
                    <a:lnTo>
                      <a:pt x="54" y="22"/>
                    </a:lnTo>
                    <a:lnTo>
                      <a:pt x="60" y="20"/>
                    </a:lnTo>
                    <a:lnTo>
                      <a:pt x="60" y="14"/>
                    </a:lnTo>
                    <a:lnTo>
                      <a:pt x="58" y="14"/>
                    </a:lnTo>
                    <a:lnTo>
                      <a:pt x="54" y="12"/>
                    </a:lnTo>
                    <a:lnTo>
                      <a:pt x="50" y="8"/>
                    </a:lnTo>
                    <a:lnTo>
                      <a:pt x="5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6" name="Freeform 165"/>
              <p:cNvSpPr>
                <a:spLocks noChangeAspect="1"/>
              </p:cNvSpPr>
              <p:nvPr/>
            </p:nvSpPr>
            <p:spPr bwMode="gray">
              <a:xfrm>
                <a:off x="2819" y="1244"/>
                <a:ext cx="107" cy="46"/>
              </a:xfrm>
              <a:custGeom>
                <a:avLst/>
                <a:gdLst>
                  <a:gd name="T0" fmla="*/ 65 w 107"/>
                  <a:gd name="T1" fmla="*/ 8 h 46"/>
                  <a:gd name="T2" fmla="*/ 69 w 107"/>
                  <a:gd name="T3" fmla="*/ 6 h 46"/>
                  <a:gd name="T4" fmla="*/ 71 w 107"/>
                  <a:gd name="T5" fmla="*/ 4 h 46"/>
                  <a:gd name="T6" fmla="*/ 75 w 107"/>
                  <a:gd name="T7" fmla="*/ 2 h 46"/>
                  <a:gd name="T8" fmla="*/ 79 w 107"/>
                  <a:gd name="T9" fmla="*/ 0 h 46"/>
                  <a:gd name="T10" fmla="*/ 85 w 107"/>
                  <a:gd name="T11" fmla="*/ 2 h 46"/>
                  <a:gd name="T12" fmla="*/ 91 w 107"/>
                  <a:gd name="T13" fmla="*/ 4 h 46"/>
                  <a:gd name="T14" fmla="*/ 95 w 107"/>
                  <a:gd name="T15" fmla="*/ 6 h 46"/>
                  <a:gd name="T16" fmla="*/ 101 w 107"/>
                  <a:gd name="T17" fmla="*/ 6 h 46"/>
                  <a:gd name="T18" fmla="*/ 103 w 107"/>
                  <a:gd name="T19" fmla="*/ 14 h 46"/>
                  <a:gd name="T20" fmla="*/ 107 w 107"/>
                  <a:gd name="T21" fmla="*/ 18 h 46"/>
                  <a:gd name="T22" fmla="*/ 101 w 107"/>
                  <a:gd name="T23" fmla="*/ 24 h 46"/>
                  <a:gd name="T24" fmla="*/ 99 w 107"/>
                  <a:gd name="T25" fmla="*/ 30 h 46"/>
                  <a:gd name="T26" fmla="*/ 95 w 107"/>
                  <a:gd name="T27" fmla="*/ 38 h 46"/>
                  <a:gd name="T28" fmla="*/ 93 w 107"/>
                  <a:gd name="T29" fmla="*/ 40 h 46"/>
                  <a:gd name="T30" fmla="*/ 79 w 107"/>
                  <a:gd name="T31" fmla="*/ 42 h 46"/>
                  <a:gd name="T32" fmla="*/ 75 w 107"/>
                  <a:gd name="T33" fmla="*/ 44 h 46"/>
                  <a:gd name="T34" fmla="*/ 73 w 107"/>
                  <a:gd name="T35" fmla="*/ 44 h 46"/>
                  <a:gd name="T36" fmla="*/ 65 w 107"/>
                  <a:gd name="T37" fmla="*/ 46 h 46"/>
                  <a:gd name="T38" fmla="*/ 52 w 107"/>
                  <a:gd name="T39" fmla="*/ 44 h 46"/>
                  <a:gd name="T40" fmla="*/ 42 w 107"/>
                  <a:gd name="T41" fmla="*/ 40 h 46"/>
                  <a:gd name="T42" fmla="*/ 36 w 107"/>
                  <a:gd name="T43" fmla="*/ 38 h 46"/>
                  <a:gd name="T44" fmla="*/ 26 w 107"/>
                  <a:gd name="T45" fmla="*/ 36 h 46"/>
                  <a:gd name="T46" fmla="*/ 22 w 107"/>
                  <a:gd name="T47" fmla="*/ 36 h 46"/>
                  <a:gd name="T48" fmla="*/ 22 w 107"/>
                  <a:gd name="T49" fmla="*/ 38 h 46"/>
                  <a:gd name="T50" fmla="*/ 10 w 107"/>
                  <a:gd name="T51" fmla="*/ 38 h 46"/>
                  <a:gd name="T52" fmla="*/ 8 w 107"/>
                  <a:gd name="T53" fmla="*/ 38 h 46"/>
                  <a:gd name="T54" fmla="*/ 4 w 107"/>
                  <a:gd name="T55" fmla="*/ 36 h 46"/>
                  <a:gd name="T56" fmla="*/ 0 w 107"/>
                  <a:gd name="T57" fmla="*/ 32 h 46"/>
                  <a:gd name="T58" fmla="*/ 0 w 107"/>
                  <a:gd name="T59" fmla="*/ 28 h 46"/>
                  <a:gd name="T60" fmla="*/ 6 w 107"/>
                  <a:gd name="T61" fmla="*/ 28 h 46"/>
                  <a:gd name="T62" fmla="*/ 18 w 107"/>
                  <a:gd name="T63" fmla="*/ 28 h 46"/>
                  <a:gd name="T64" fmla="*/ 24 w 107"/>
                  <a:gd name="T65" fmla="*/ 28 h 46"/>
                  <a:gd name="T66" fmla="*/ 32 w 107"/>
                  <a:gd name="T67" fmla="*/ 24 h 46"/>
                  <a:gd name="T68" fmla="*/ 46 w 107"/>
                  <a:gd name="T69" fmla="*/ 24 h 46"/>
                  <a:gd name="T70" fmla="*/ 44 w 107"/>
                  <a:gd name="T71" fmla="*/ 20 h 46"/>
                  <a:gd name="T72" fmla="*/ 46 w 107"/>
                  <a:gd name="T73" fmla="*/ 14 h 46"/>
                  <a:gd name="T74" fmla="*/ 50 w 107"/>
                  <a:gd name="T75" fmla="*/ 12 h 46"/>
                  <a:gd name="T76" fmla="*/ 54 w 107"/>
                  <a:gd name="T77" fmla="*/ 8 h 46"/>
                  <a:gd name="T78" fmla="*/ 58 w 107"/>
                  <a:gd name="T79" fmla="*/ 6 h 46"/>
                  <a:gd name="T80" fmla="*/ 56 w 107"/>
                  <a:gd name="T81" fmla="*/ 6 h 46"/>
                  <a:gd name="T82" fmla="*/ 65 w 107"/>
                  <a:gd name="T83" fmla="*/ 8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46">
                    <a:moveTo>
                      <a:pt x="65" y="8"/>
                    </a:moveTo>
                    <a:lnTo>
                      <a:pt x="69" y="6"/>
                    </a:lnTo>
                    <a:lnTo>
                      <a:pt x="71" y="4"/>
                    </a:lnTo>
                    <a:lnTo>
                      <a:pt x="75" y="2"/>
                    </a:lnTo>
                    <a:lnTo>
                      <a:pt x="79" y="0"/>
                    </a:lnTo>
                    <a:lnTo>
                      <a:pt x="85" y="2"/>
                    </a:lnTo>
                    <a:lnTo>
                      <a:pt x="91" y="4"/>
                    </a:lnTo>
                    <a:lnTo>
                      <a:pt x="95" y="6"/>
                    </a:lnTo>
                    <a:lnTo>
                      <a:pt x="101" y="6"/>
                    </a:lnTo>
                    <a:lnTo>
                      <a:pt x="103" y="14"/>
                    </a:lnTo>
                    <a:lnTo>
                      <a:pt x="107" y="18"/>
                    </a:lnTo>
                    <a:lnTo>
                      <a:pt x="101" y="24"/>
                    </a:lnTo>
                    <a:lnTo>
                      <a:pt x="99" y="30"/>
                    </a:lnTo>
                    <a:lnTo>
                      <a:pt x="95" y="38"/>
                    </a:lnTo>
                    <a:lnTo>
                      <a:pt x="93" y="40"/>
                    </a:lnTo>
                    <a:lnTo>
                      <a:pt x="79" y="42"/>
                    </a:lnTo>
                    <a:lnTo>
                      <a:pt x="75" y="44"/>
                    </a:lnTo>
                    <a:lnTo>
                      <a:pt x="73" y="44"/>
                    </a:lnTo>
                    <a:lnTo>
                      <a:pt x="65" y="46"/>
                    </a:lnTo>
                    <a:lnTo>
                      <a:pt x="52" y="44"/>
                    </a:lnTo>
                    <a:lnTo>
                      <a:pt x="42" y="40"/>
                    </a:lnTo>
                    <a:lnTo>
                      <a:pt x="36" y="38"/>
                    </a:lnTo>
                    <a:lnTo>
                      <a:pt x="26" y="36"/>
                    </a:lnTo>
                    <a:lnTo>
                      <a:pt x="22" y="36"/>
                    </a:lnTo>
                    <a:lnTo>
                      <a:pt x="22" y="38"/>
                    </a:lnTo>
                    <a:lnTo>
                      <a:pt x="10" y="38"/>
                    </a:lnTo>
                    <a:lnTo>
                      <a:pt x="8" y="38"/>
                    </a:lnTo>
                    <a:lnTo>
                      <a:pt x="4" y="36"/>
                    </a:lnTo>
                    <a:lnTo>
                      <a:pt x="0" y="32"/>
                    </a:lnTo>
                    <a:lnTo>
                      <a:pt x="0" y="28"/>
                    </a:lnTo>
                    <a:lnTo>
                      <a:pt x="6" y="28"/>
                    </a:lnTo>
                    <a:lnTo>
                      <a:pt x="18" y="28"/>
                    </a:lnTo>
                    <a:lnTo>
                      <a:pt x="24" y="28"/>
                    </a:lnTo>
                    <a:lnTo>
                      <a:pt x="32" y="24"/>
                    </a:lnTo>
                    <a:lnTo>
                      <a:pt x="46" y="24"/>
                    </a:lnTo>
                    <a:lnTo>
                      <a:pt x="44" y="20"/>
                    </a:lnTo>
                    <a:lnTo>
                      <a:pt x="46" y="14"/>
                    </a:lnTo>
                    <a:lnTo>
                      <a:pt x="50" y="12"/>
                    </a:lnTo>
                    <a:lnTo>
                      <a:pt x="54" y="8"/>
                    </a:lnTo>
                    <a:lnTo>
                      <a:pt x="58" y="6"/>
                    </a:lnTo>
                    <a:lnTo>
                      <a:pt x="56" y="6"/>
                    </a:lnTo>
                    <a:lnTo>
                      <a:pt x="65"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7" name="Freeform 166"/>
              <p:cNvSpPr>
                <a:spLocks noChangeAspect="1"/>
              </p:cNvSpPr>
              <p:nvPr/>
            </p:nvSpPr>
            <p:spPr bwMode="gray">
              <a:xfrm>
                <a:off x="2777" y="1280"/>
                <a:ext cx="185" cy="162"/>
              </a:xfrm>
              <a:custGeom>
                <a:avLst/>
                <a:gdLst>
                  <a:gd name="T0" fmla="*/ 12 w 185"/>
                  <a:gd name="T1" fmla="*/ 52 h 162"/>
                  <a:gd name="T2" fmla="*/ 0 w 185"/>
                  <a:gd name="T3" fmla="*/ 36 h 162"/>
                  <a:gd name="T4" fmla="*/ 8 w 185"/>
                  <a:gd name="T5" fmla="*/ 28 h 162"/>
                  <a:gd name="T6" fmla="*/ 4 w 185"/>
                  <a:gd name="T7" fmla="*/ 24 h 162"/>
                  <a:gd name="T8" fmla="*/ 4 w 185"/>
                  <a:gd name="T9" fmla="*/ 18 h 162"/>
                  <a:gd name="T10" fmla="*/ 20 w 185"/>
                  <a:gd name="T11" fmla="*/ 16 h 162"/>
                  <a:gd name="T12" fmla="*/ 24 w 185"/>
                  <a:gd name="T13" fmla="*/ 14 h 162"/>
                  <a:gd name="T14" fmla="*/ 32 w 185"/>
                  <a:gd name="T15" fmla="*/ 18 h 162"/>
                  <a:gd name="T16" fmla="*/ 36 w 185"/>
                  <a:gd name="T17" fmla="*/ 14 h 162"/>
                  <a:gd name="T18" fmla="*/ 46 w 185"/>
                  <a:gd name="T19" fmla="*/ 10 h 162"/>
                  <a:gd name="T20" fmla="*/ 52 w 185"/>
                  <a:gd name="T21" fmla="*/ 2 h 162"/>
                  <a:gd name="T22" fmla="*/ 64 w 185"/>
                  <a:gd name="T23" fmla="*/ 0 h 162"/>
                  <a:gd name="T24" fmla="*/ 74 w 185"/>
                  <a:gd name="T25" fmla="*/ 2 h 162"/>
                  <a:gd name="T26" fmla="*/ 94 w 185"/>
                  <a:gd name="T27" fmla="*/ 8 h 162"/>
                  <a:gd name="T28" fmla="*/ 96 w 185"/>
                  <a:gd name="T29" fmla="*/ 16 h 162"/>
                  <a:gd name="T30" fmla="*/ 86 w 185"/>
                  <a:gd name="T31" fmla="*/ 28 h 162"/>
                  <a:gd name="T32" fmla="*/ 84 w 185"/>
                  <a:gd name="T33" fmla="*/ 38 h 162"/>
                  <a:gd name="T34" fmla="*/ 84 w 185"/>
                  <a:gd name="T35" fmla="*/ 48 h 162"/>
                  <a:gd name="T36" fmla="*/ 96 w 185"/>
                  <a:gd name="T37" fmla="*/ 58 h 162"/>
                  <a:gd name="T38" fmla="*/ 109 w 185"/>
                  <a:gd name="T39" fmla="*/ 64 h 162"/>
                  <a:gd name="T40" fmla="*/ 119 w 185"/>
                  <a:gd name="T41" fmla="*/ 72 h 162"/>
                  <a:gd name="T42" fmla="*/ 125 w 185"/>
                  <a:gd name="T43" fmla="*/ 86 h 162"/>
                  <a:gd name="T44" fmla="*/ 135 w 185"/>
                  <a:gd name="T45" fmla="*/ 92 h 162"/>
                  <a:gd name="T46" fmla="*/ 139 w 185"/>
                  <a:gd name="T47" fmla="*/ 90 h 162"/>
                  <a:gd name="T48" fmla="*/ 145 w 185"/>
                  <a:gd name="T49" fmla="*/ 98 h 162"/>
                  <a:gd name="T50" fmla="*/ 161 w 185"/>
                  <a:gd name="T51" fmla="*/ 108 h 162"/>
                  <a:gd name="T52" fmla="*/ 179 w 185"/>
                  <a:gd name="T53" fmla="*/ 120 h 162"/>
                  <a:gd name="T54" fmla="*/ 179 w 185"/>
                  <a:gd name="T55" fmla="*/ 124 h 162"/>
                  <a:gd name="T56" fmla="*/ 169 w 185"/>
                  <a:gd name="T57" fmla="*/ 122 h 162"/>
                  <a:gd name="T58" fmla="*/ 159 w 185"/>
                  <a:gd name="T59" fmla="*/ 118 h 162"/>
                  <a:gd name="T60" fmla="*/ 153 w 185"/>
                  <a:gd name="T61" fmla="*/ 124 h 162"/>
                  <a:gd name="T62" fmla="*/ 155 w 185"/>
                  <a:gd name="T63" fmla="*/ 128 h 162"/>
                  <a:gd name="T64" fmla="*/ 161 w 185"/>
                  <a:gd name="T65" fmla="*/ 136 h 162"/>
                  <a:gd name="T66" fmla="*/ 163 w 185"/>
                  <a:gd name="T67" fmla="*/ 140 h 162"/>
                  <a:gd name="T68" fmla="*/ 161 w 185"/>
                  <a:gd name="T69" fmla="*/ 146 h 162"/>
                  <a:gd name="T70" fmla="*/ 155 w 185"/>
                  <a:gd name="T71" fmla="*/ 152 h 162"/>
                  <a:gd name="T72" fmla="*/ 151 w 185"/>
                  <a:gd name="T73" fmla="*/ 158 h 162"/>
                  <a:gd name="T74" fmla="*/ 141 w 185"/>
                  <a:gd name="T75" fmla="*/ 162 h 162"/>
                  <a:gd name="T76" fmla="*/ 145 w 185"/>
                  <a:gd name="T77" fmla="*/ 152 h 162"/>
                  <a:gd name="T78" fmla="*/ 147 w 185"/>
                  <a:gd name="T79" fmla="*/ 142 h 162"/>
                  <a:gd name="T80" fmla="*/ 145 w 185"/>
                  <a:gd name="T81" fmla="*/ 132 h 162"/>
                  <a:gd name="T82" fmla="*/ 135 w 185"/>
                  <a:gd name="T83" fmla="*/ 124 h 162"/>
                  <a:gd name="T84" fmla="*/ 119 w 185"/>
                  <a:gd name="T85" fmla="*/ 112 h 162"/>
                  <a:gd name="T86" fmla="*/ 84 w 185"/>
                  <a:gd name="T87" fmla="*/ 92 h 162"/>
                  <a:gd name="T88" fmla="*/ 64 w 185"/>
                  <a:gd name="T89" fmla="*/ 74 h 162"/>
                  <a:gd name="T90" fmla="*/ 52 w 185"/>
                  <a:gd name="T91" fmla="*/ 50 h 162"/>
                  <a:gd name="T92" fmla="*/ 36 w 185"/>
                  <a:gd name="T93" fmla="*/ 44 h 162"/>
                  <a:gd name="T94" fmla="*/ 28 w 185"/>
                  <a:gd name="T95" fmla="*/ 50 h 162"/>
                  <a:gd name="T96" fmla="*/ 20 w 185"/>
                  <a:gd name="T97" fmla="*/ 56 h 1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85" h="162">
                    <a:moveTo>
                      <a:pt x="18" y="56"/>
                    </a:moveTo>
                    <a:lnTo>
                      <a:pt x="12" y="52"/>
                    </a:lnTo>
                    <a:lnTo>
                      <a:pt x="8" y="46"/>
                    </a:lnTo>
                    <a:lnTo>
                      <a:pt x="0" y="36"/>
                    </a:lnTo>
                    <a:lnTo>
                      <a:pt x="8" y="30"/>
                    </a:lnTo>
                    <a:lnTo>
                      <a:pt x="8" y="28"/>
                    </a:lnTo>
                    <a:lnTo>
                      <a:pt x="6" y="26"/>
                    </a:lnTo>
                    <a:lnTo>
                      <a:pt x="4" y="24"/>
                    </a:lnTo>
                    <a:lnTo>
                      <a:pt x="4" y="22"/>
                    </a:lnTo>
                    <a:lnTo>
                      <a:pt x="4" y="18"/>
                    </a:lnTo>
                    <a:lnTo>
                      <a:pt x="18" y="18"/>
                    </a:lnTo>
                    <a:lnTo>
                      <a:pt x="20" y="16"/>
                    </a:lnTo>
                    <a:lnTo>
                      <a:pt x="22" y="14"/>
                    </a:lnTo>
                    <a:lnTo>
                      <a:pt x="24" y="14"/>
                    </a:lnTo>
                    <a:lnTo>
                      <a:pt x="28" y="16"/>
                    </a:lnTo>
                    <a:lnTo>
                      <a:pt x="32" y="18"/>
                    </a:lnTo>
                    <a:lnTo>
                      <a:pt x="36" y="18"/>
                    </a:lnTo>
                    <a:lnTo>
                      <a:pt x="36" y="14"/>
                    </a:lnTo>
                    <a:lnTo>
                      <a:pt x="40" y="12"/>
                    </a:lnTo>
                    <a:lnTo>
                      <a:pt x="46" y="10"/>
                    </a:lnTo>
                    <a:lnTo>
                      <a:pt x="52" y="8"/>
                    </a:lnTo>
                    <a:lnTo>
                      <a:pt x="52" y="2"/>
                    </a:lnTo>
                    <a:lnTo>
                      <a:pt x="64" y="2"/>
                    </a:lnTo>
                    <a:lnTo>
                      <a:pt x="64" y="0"/>
                    </a:lnTo>
                    <a:lnTo>
                      <a:pt x="68" y="0"/>
                    </a:lnTo>
                    <a:lnTo>
                      <a:pt x="74" y="2"/>
                    </a:lnTo>
                    <a:lnTo>
                      <a:pt x="80" y="2"/>
                    </a:lnTo>
                    <a:lnTo>
                      <a:pt x="94" y="8"/>
                    </a:lnTo>
                    <a:lnTo>
                      <a:pt x="96" y="8"/>
                    </a:lnTo>
                    <a:lnTo>
                      <a:pt x="96" y="16"/>
                    </a:lnTo>
                    <a:lnTo>
                      <a:pt x="88" y="24"/>
                    </a:lnTo>
                    <a:lnTo>
                      <a:pt x="86" y="28"/>
                    </a:lnTo>
                    <a:lnTo>
                      <a:pt x="86" y="32"/>
                    </a:lnTo>
                    <a:lnTo>
                      <a:pt x="84" y="38"/>
                    </a:lnTo>
                    <a:lnTo>
                      <a:pt x="84" y="44"/>
                    </a:lnTo>
                    <a:lnTo>
                      <a:pt x="84" y="48"/>
                    </a:lnTo>
                    <a:lnTo>
                      <a:pt x="88" y="52"/>
                    </a:lnTo>
                    <a:lnTo>
                      <a:pt x="96" y="58"/>
                    </a:lnTo>
                    <a:lnTo>
                      <a:pt x="107" y="62"/>
                    </a:lnTo>
                    <a:lnTo>
                      <a:pt x="109" y="64"/>
                    </a:lnTo>
                    <a:lnTo>
                      <a:pt x="115" y="68"/>
                    </a:lnTo>
                    <a:lnTo>
                      <a:pt x="119" y="72"/>
                    </a:lnTo>
                    <a:lnTo>
                      <a:pt x="121" y="80"/>
                    </a:lnTo>
                    <a:lnTo>
                      <a:pt x="125" y="86"/>
                    </a:lnTo>
                    <a:lnTo>
                      <a:pt x="131" y="90"/>
                    </a:lnTo>
                    <a:lnTo>
                      <a:pt x="135" y="92"/>
                    </a:lnTo>
                    <a:lnTo>
                      <a:pt x="137" y="92"/>
                    </a:lnTo>
                    <a:lnTo>
                      <a:pt x="139" y="90"/>
                    </a:lnTo>
                    <a:lnTo>
                      <a:pt x="141" y="94"/>
                    </a:lnTo>
                    <a:lnTo>
                      <a:pt x="145" y="98"/>
                    </a:lnTo>
                    <a:lnTo>
                      <a:pt x="149" y="102"/>
                    </a:lnTo>
                    <a:lnTo>
                      <a:pt x="161" y="108"/>
                    </a:lnTo>
                    <a:lnTo>
                      <a:pt x="173" y="114"/>
                    </a:lnTo>
                    <a:lnTo>
                      <a:pt x="179" y="120"/>
                    </a:lnTo>
                    <a:lnTo>
                      <a:pt x="185" y="124"/>
                    </a:lnTo>
                    <a:lnTo>
                      <a:pt x="179" y="124"/>
                    </a:lnTo>
                    <a:lnTo>
                      <a:pt x="173" y="124"/>
                    </a:lnTo>
                    <a:lnTo>
                      <a:pt x="169" y="122"/>
                    </a:lnTo>
                    <a:lnTo>
                      <a:pt x="163" y="118"/>
                    </a:lnTo>
                    <a:lnTo>
                      <a:pt x="159" y="118"/>
                    </a:lnTo>
                    <a:lnTo>
                      <a:pt x="153" y="120"/>
                    </a:lnTo>
                    <a:lnTo>
                      <a:pt x="153" y="124"/>
                    </a:lnTo>
                    <a:lnTo>
                      <a:pt x="153" y="126"/>
                    </a:lnTo>
                    <a:lnTo>
                      <a:pt x="155" y="128"/>
                    </a:lnTo>
                    <a:lnTo>
                      <a:pt x="159" y="132"/>
                    </a:lnTo>
                    <a:lnTo>
                      <a:pt x="161" y="136"/>
                    </a:lnTo>
                    <a:lnTo>
                      <a:pt x="163" y="138"/>
                    </a:lnTo>
                    <a:lnTo>
                      <a:pt x="163" y="140"/>
                    </a:lnTo>
                    <a:lnTo>
                      <a:pt x="163" y="144"/>
                    </a:lnTo>
                    <a:lnTo>
                      <a:pt x="161" y="146"/>
                    </a:lnTo>
                    <a:lnTo>
                      <a:pt x="155" y="144"/>
                    </a:lnTo>
                    <a:lnTo>
                      <a:pt x="155" y="152"/>
                    </a:lnTo>
                    <a:lnTo>
                      <a:pt x="155" y="154"/>
                    </a:lnTo>
                    <a:lnTo>
                      <a:pt x="151" y="158"/>
                    </a:lnTo>
                    <a:lnTo>
                      <a:pt x="147" y="162"/>
                    </a:lnTo>
                    <a:lnTo>
                      <a:pt x="141" y="162"/>
                    </a:lnTo>
                    <a:lnTo>
                      <a:pt x="141" y="156"/>
                    </a:lnTo>
                    <a:lnTo>
                      <a:pt x="145" y="152"/>
                    </a:lnTo>
                    <a:lnTo>
                      <a:pt x="147" y="148"/>
                    </a:lnTo>
                    <a:lnTo>
                      <a:pt x="147" y="142"/>
                    </a:lnTo>
                    <a:lnTo>
                      <a:pt x="147" y="136"/>
                    </a:lnTo>
                    <a:lnTo>
                      <a:pt x="145" y="132"/>
                    </a:lnTo>
                    <a:lnTo>
                      <a:pt x="141" y="126"/>
                    </a:lnTo>
                    <a:lnTo>
                      <a:pt x="135" y="124"/>
                    </a:lnTo>
                    <a:lnTo>
                      <a:pt x="129" y="120"/>
                    </a:lnTo>
                    <a:lnTo>
                      <a:pt x="119" y="112"/>
                    </a:lnTo>
                    <a:lnTo>
                      <a:pt x="107" y="104"/>
                    </a:lnTo>
                    <a:lnTo>
                      <a:pt x="84" y="92"/>
                    </a:lnTo>
                    <a:lnTo>
                      <a:pt x="74" y="84"/>
                    </a:lnTo>
                    <a:lnTo>
                      <a:pt x="64" y="74"/>
                    </a:lnTo>
                    <a:lnTo>
                      <a:pt x="56" y="64"/>
                    </a:lnTo>
                    <a:lnTo>
                      <a:pt x="52" y="50"/>
                    </a:lnTo>
                    <a:lnTo>
                      <a:pt x="42" y="48"/>
                    </a:lnTo>
                    <a:lnTo>
                      <a:pt x="36" y="44"/>
                    </a:lnTo>
                    <a:lnTo>
                      <a:pt x="30" y="46"/>
                    </a:lnTo>
                    <a:lnTo>
                      <a:pt x="28" y="50"/>
                    </a:lnTo>
                    <a:lnTo>
                      <a:pt x="24" y="54"/>
                    </a:lnTo>
                    <a:lnTo>
                      <a:pt x="20" y="56"/>
                    </a:lnTo>
                    <a:lnTo>
                      <a:pt x="18"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8" name="Freeform 167"/>
              <p:cNvSpPr>
                <a:spLocks noChangeAspect="1"/>
              </p:cNvSpPr>
              <p:nvPr/>
            </p:nvSpPr>
            <p:spPr bwMode="gray">
              <a:xfrm>
                <a:off x="2877" y="1140"/>
                <a:ext cx="141" cy="100"/>
              </a:xfrm>
              <a:custGeom>
                <a:avLst/>
                <a:gdLst>
                  <a:gd name="T0" fmla="*/ 121 w 141"/>
                  <a:gd name="T1" fmla="*/ 100 h 100"/>
                  <a:gd name="T2" fmla="*/ 117 w 141"/>
                  <a:gd name="T3" fmla="*/ 100 h 100"/>
                  <a:gd name="T4" fmla="*/ 111 w 141"/>
                  <a:gd name="T5" fmla="*/ 100 h 100"/>
                  <a:gd name="T6" fmla="*/ 101 w 141"/>
                  <a:gd name="T7" fmla="*/ 98 h 100"/>
                  <a:gd name="T8" fmla="*/ 91 w 141"/>
                  <a:gd name="T9" fmla="*/ 100 h 100"/>
                  <a:gd name="T10" fmla="*/ 85 w 141"/>
                  <a:gd name="T11" fmla="*/ 100 h 100"/>
                  <a:gd name="T12" fmla="*/ 83 w 141"/>
                  <a:gd name="T13" fmla="*/ 100 h 100"/>
                  <a:gd name="T14" fmla="*/ 81 w 141"/>
                  <a:gd name="T15" fmla="*/ 96 h 100"/>
                  <a:gd name="T16" fmla="*/ 75 w 141"/>
                  <a:gd name="T17" fmla="*/ 96 h 100"/>
                  <a:gd name="T18" fmla="*/ 71 w 141"/>
                  <a:gd name="T19" fmla="*/ 96 h 100"/>
                  <a:gd name="T20" fmla="*/ 69 w 141"/>
                  <a:gd name="T21" fmla="*/ 96 h 100"/>
                  <a:gd name="T22" fmla="*/ 67 w 141"/>
                  <a:gd name="T23" fmla="*/ 94 h 100"/>
                  <a:gd name="T24" fmla="*/ 65 w 141"/>
                  <a:gd name="T25" fmla="*/ 88 h 100"/>
                  <a:gd name="T26" fmla="*/ 61 w 141"/>
                  <a:gd name="T27" fmla="*/ 86 h 100"/>
                  <a:gd name="T28" fmla="*/ 55 w 141"/>
                  <a:gd name="T29" fmla="*/ 84 h 100"/>
                  <a:gd name="T30" fmla="*/ 47 w 141"/>
                  <a:gd name="T31" fmla="*/ 82 h 100"/>
                  <a:gd name="T32" fmla="*/ 43 w 141"/>
                  <a:gd name="T33" fmla="*/ 78 h 100"/>
                  <a:gd name="T34" fmla="*/ 41 w 141"/>
                  <a:gd name="T35" fmla="*/ 82 h 100"/>
                  <a:gd name="T36" fmla="*/ 37 w 141"/>
                  <a:gd name="T37" fmla="*/ 82 h 100"/>
                  <a:gd name="T38" fmla="*/ 35 w 141"/>
                  <a:gd name="T39" fmla="*/ 82 h 100"/>
                  <a:gd name="T40" fmla="*/ 35 w 141"/>
                  <a:gd name="T41" fmla="*/ 78 h 100"/>
                  <a:gd name="T42" fmla="*/ 13 w 141"/>
                  <a:gd name="T43" fmla="*/ 72 h 100"/>
                  <a:gd name="T44" fmla="*/ 13 w 141"/>
                  <a:gd name="T45" fmla="*/ 62 h 100"/>
                  <a:gd name="T46" fmla="*/ 7 w 141"/>
                  <a:gd name="T47" fmla="*/ 48 h 100"/>
                  <a:gd name="T48" fmla="*/ 0 w 141"/>
                  <a:gd name="T49" fmla="*/ 36 h 100"/>
                  <a:gd name="T50" fmla="*/ 0 w 141"/>
                  <a:gd name="T51" fmla="*/ 18 h 100"/>
                  <a:gd name="T52" fmla="*/ 5 w 141"/>
                  <a:gd name="T53" fmla="*/ 18 h 100"/>
                  <a:gd name="T54" fmla="*/ 13 w 141"/>
                  <a:gd name="T55" fmla="*/ 16 h 100"/>
                  <a:gd name="T56" fmla="*/ 25 w 141"/>
                  <a:gd name="T57" fmla="*/ 10 h 100"/>
                  <a:gd name="T58" fmla="*/ 41 w 141"/>
                  <a:gd name="T59" fmla="*/ 0 h 100"/>
                  <a:gd name="T60" fmla="*/ 59 w 141"/>
                  <a:gd name="T61" fmla="*/ 0 h 100"/>
                  <a:gd name="T62" fmla="*/ 61 w 141"/>
                  <a:gd name="T63" fmla="*/ 4 h 100"/>
                  <a:gd name="T64" fmla="*/ 61 w 141"/>
                  <a:gd name="T65" fmla="*/ 6 h 100"/>
                  <a:gd name="T66" fmla="*/ 65 w 141"/>
                  <a:gd name="T67" fmla="*/ 8 h 100"/>
                  <a:gd name="T68" fmla="*/ 75 w 141"/>
                  <a:gd name="T69" fmla="*/ 6 h 100"/>
                  <a:gd name="T70" fmla="*/ 113 w 141"/>
                  <a:gd name="T71" fmla="*/ 6 h 100"/>
                  <a:gd name="T72" fmla="*/ 117 w 141"/>
                  <a:gd name="T73" fmla="*/ 10 h 100"/>
                  <a:gd name="T74" fmla="*/ 119 w 141"/>
                  <a:gd name="T75" fmla="*/ 12 h 100"/>
                  <a:gd name="T76" fmla="*/ 123 w 141"/>
                  <a:gd name="T77" fmla="*/ 14 h 100"/>
                  <a:gd name="T78" fmla="*/ 125 w 141"/>
                  <a:gd name="T79" fmla="*/ 16 h 100"/>
                  <a:gd name="T80" fmla="*/ 129 w 141"/>
                  <a:gd name="T81" fmla="*/ 22 h 100"/>
                  <a:gd name="T82" fmla="*/ 131 w 141"/>
                  <a:gd name="T83" fmla="*/ 28 h 100"/>
                  <a:gd name="T84" fmla="*/ 131 w 141"/>
                  <a:gd name="T85" fmla="*/ 34 h 100"/>
                  <a:gd name="T86" fmla="*/ 135 w 141"/>
                  <a:gd name="T87" fmla="*/ 40 h 100"/>
                  <a:gd name="T88" fmla="*/ 129 w 141"/>
                  <a:gd name="T89" fmla="*/ 44 h 100"/>
                  <a:gd name="T90" fmla="*/ 127 w 141"/>
                  <a:gd name="T91" fmla="*/ 46 h 100"/>
                  <a:gd name="T92" fmla="*/ 125 w 141"/>
                  <a:gd name="T93" fmla="*/ 46 h 100"/>
                  <a:gd name="T94" fmla="*/ 125 w 141"/>
                  <a:gd name="T95" fmla="*/ 50 h 100"/>
                  <a:gd name="T96" fmla="*/ 127 w 141"/>
                  <a:gd name="T97" fmla="*/ 54 h 100"/>
                  <a:gd name="T98" fmla="*/ 133 w 141"/>
                  <a:gd name="T99" fmla="*/ 62 h 100"/>
                  <a:gd name="T100" fmla="*/ 141 w 141"/>
                  <a:gd name="T101" fmla="*/ 76 h 100"/>
                  <a:gd name="T102" fmla="*/ 135 w 141"/>
                  <a:gd name="T103" fmla="*/ 80 h 100"/>
                  <a:gd name="T104" fmla="*/ 131 w 141"/>
                  <a:gd name="T105" fmla="*/ 88 h 100"/>
                  <a:gd name="T106" fmla="*/ 121 w 141"/>
                  <a:gd name="T107" fmla="*/ 98 h 100"/>
                  <a:gd name="T108" fmla="*/ 121 w 141"/>
                  <a:gd name="T109" fmla="*/ 100 h 1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41" h="100">
                    <a:moveTo>
                      <a:pt x="121" y="100"/>
                    </a:moveTo>
                    <a:lnTo>
                      <a:pt x="117" y="100"/>
                    </a:lnTo>
                    <a:lnTo>
                      <a:pt x="111" y="100"/>
                    </a:lnTo>
                    <a:lnTo>
                      <a:pt x="101" y="98"/>
                    </a:lnTo>
                    <a:lnTo>
                      <a:pt x="91" y="100"/>
                    </a:lnTo>
                    <a:lnTo>
                      <a:pt x="85" y="100"/>
                    </a:lnTo>
                    <a:lnTo>
                      <a:pt x="83" y="100"/>
                    </a:lnTo>
                    <a:lnTo>
                      <a:pt x="81" y="96"/>
                    </a:lnTo>
                    <a:lnTo>
                      <a:pt x="75" y="96"/>
                    </a:lnTo>
                    <a:lnTo>
                      <a:pt x="71" y="96"/>
                    </a:lnTo>
                    <a:lnTo>
                      <a:pt x="69" y="96"/>
                    </a:lnTo>
                    <a:lnTo>
                      <a:pt x="67" y="94"/>
                    </a:lnTo>
                    <a:lnTo>
                      <a:pt x="65" y="88"/>
                    </a:lnTo>
                    <a:lnTo>
                      <a:pt x="61" y="86"/>
                    </a:lnTo>
                    <a:lnTo>
                      <a:pt x="55" y="84"/>
                    </a:lnTo>
                    <a:lnTo>
                      <a:pt x="47" y="82"/>
                    </a:lnTo>
                    <a:lnTo>
                      <a:pt x="43" y="78"/>
                    </a:lnTo>
                    <a:lnTo>
                      <a:pt x="41" y="82"/>
                    </a:lnTo>
                    <a:lnTo>
                      <a:pt x="37" y="82"/>
                    </a:lnTo>
                    <a:lnTo>
                      <a:pt x="35" y="82"/>
                    </a:lnTo>
                    <a:lnTo>
                      <a:pt x="35" y="78"/>
                    </a:lnTo>
                    <a:lnTo>
                      <a:pt x="13" y="72"/>
                    </a:lnTo>
                    <a:lnTo>
                      <a:pt x="13" y="62"/>
                    </a:lnTo>
                    <a:lnTo>
                      <a:pt x="7" y="48"/>
                    </a:lnTo>
                    <a:lnTo>
                      <a:pt x="0" y="36"/>
                    </a:lnTo>
                    <a:lnTo>
                      <a:pt x="0" y="18"/>
                    </a:lnTo>
                    <a:lnTo>
                      <a:pt x="5" y="18"/>
                    </a:lnTo>
                    <a:lnTo>
                      <a:pt x="13" y="16"/>
                    </a:lnTo>
                    <a:lnTo>
                      <a:pt x="25" y="10"/>
                    </a:lnTo>
                    <a:lnTo>
                      <a:pt x="41" y="0"/>
                    </a:lnTo>
                    <a:lnTo>
                      <a:pt x="59" y="0"/>
                    </a:lnTo>
                    <a:lnTo>
                      <a:pt x="61" y="4"/>
                    </a:lnTo>
                    <a:lnTo>
                      <a:pt x="61" y="6"/>
                    </a:lnTo>
                    <a:lnTo>
                      <a:pt x="65" y="8"/>
                    </a:lnTo>
                    <a:lnTo>
                      <a:pt x="75" y="6"/>
                    </a:lnTo>
                    <a:lnTo>
                      <a:pt x="113" y="6"/>
                    </a:lnTo>
                    <a:lnTo>
                      <a:pt x="117" y="10"/>
                    </a:lnTo>
                    <a:lnTo>
                      <a:pt x="119" y="12"/>
                    </a:lnTo>
                    <a:lnTo>
                      <a:pt x="123" y="14"/>
                    </a:lnTo>
                    <a:lnTo>
                      <a:pt x="125" y="16"/>
                    </a:lnTo>
                    <a:lnTo>
                      <a:pt x="129" y="22"/>
                    </a:lnTo>
                    <a:lnTo>
                      <a:pt x="131" y="28"/>
                    </a:lnTo>
                    <a:lnTo>
                      <a:pt x="131" y="34"/>
                    </a:lnTo>
                    <a:lnTo>
                      <a:pt x="135" y="40"/>
                    </a:lnTo>
                    <a:lnTo>
                      <a:pt x="129" y="44"/>
                    </a:lnTo>
                    <a:lnTo>
                      <a:pt x="127" y="46"/>
                    </a:lnTo>
                    <a:lnTo>
                      <a:pt x="125" y="46"/>
                    </a:lnTo>
                    <a:lnTo>
                      <a:pt x="125" y="50"/>
                    </a:lnTo>
                    <a:lnTo>
                      <a:pt x="127" y="54"/>
                    </a:lnTo>
                    <a:lnTo>
                      <a:pt x="133" y="62"/>
                    </a:lnTo>
                    <a:lnTo>
                      <a:pt x="141" y="76"/>
                    </a:lnTo>
                    <a:lnTo>
                      <a:pt x="135" y="80"/>
                    </a:lnTo>
                    <a:lnTo>
                      <a:pt x="131" y="88"/>
                    </a:lnTo>
                    <a:lnTo>
                      <a:pt x="121" y="98"/>
                    </a:lnTo>
                    <a:lnTo>
                      <a:pt x="121" y="10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9" name="Freeform 168"/>
              <p:cNvSpPr>
                <a:spLocks noChangeAspect="1"/>
              </p:cNvSpPr>
              <p:nvPr/>
            </p:nvSpPr>
            <p:spPr bwMode="gray">
              <a:xfrm>
                <a:off x="2966" y="1360"/>
                <a:ext cx="28" cy="52"/>
              </a:xfrm>
              <a:custGeom>
                <a:avLst/>
                <a:gdLst>
                  <a:gd name="T0" fmla="*/ 28 w 28"/>
                  <a:gd name="T1" fmla="*/ 30 h 52"/>
                  <a:gd name="T2" fmla="*/ 28 w 28"/>
                  <a:gd name="T3" fmla="*/ 38 h 52"/>
                  <a:gd name="T4" fmla="*/ 24 w 28"/>
                  <a:gd name="T5" fmla="*/ 42 h 52"/>
                  <a:gd name="T6" fmla="*/ 20 w 28"/>
                  <a:gd name="T7" fmla="*/ 46 h 52"/>
                  <a:gd name="T8" fmla="*/ 16 w 28"/>
                  <a:gd name="T9" fmla="*/ 52 h 52"/>
                  <a:gd name="T10" fmla="*/ 12 w 28"/>
                  <a:gd name="T11" fmla="*/ 46 h 52"/>
                  <a:gd name="T12" fmla="*/ 8 w 28"/>
                  <a:gd name="T13" fmla="*/ 42 h 52"/>
                  <a:gd name="T14" fmla="*/ 6 w 28"/>
                  <a:gd name="T15" fmla="*/ 26 h 52"/>
                  <a:gd name="T16" fmla="*/ 4 w 28"/>
                  <a:gd name="T17" fmla="*/ 16 h 52"/>
                  <a:gd name="T18" fmla="*/ 0 w 28"/>
                  <a:gd name="T19" fmla="*/ 8 h 52"/>
                  <a:gd name="T20" fmla="*/ 2 w 28"/>
                  <a:gd name="T21" fmla="*/ 6 h 52"/>
                  <a:gd name="T22" fmla="*/ 2 w 28"/>
                  <a:gd name="T23" fmla="*/ 2 h 52"/>
                  <a:gd name="T24" fmla="*/ 2 w 28"/>
                  <a:gd name="T25" fmla="*/ 0 h 52"/>
                  <a:gd name="T26" fmla="*/ 6 w 28"/>
                  <a:gd name="T27" fmla="*/ 0 h 52"/>
                  <a:gd name="T28" fmla="*/ 10 w 28"/>
                  <a:gd name="T29" fmla="*/ 0 h 52"/>
                  <a:gd name="T30" fmla="*/ 12 w 28"/>
                  <a:gd name="T31" fmla="*/ 2 h 52"/>
                  <a:gd name="T32" fmla="*/ 18 w 28"/>
                  <a:gd name="T33" fmla="*/ 8 h 52"/>
                  <a:gd name="T34" fmla="*/ 18 w 28"/>
                  <a:gd name="T35" fmla="*/ 16 h 52"/>
                  <a:gd name="T36" fmla="*/ 18 w 28"/>
                  <a:gd name="T37" fmla="*/ 22 h 52"/>
                  <a:gd name="T38" fmla="*/ 22 w 28"/>
                  <a:gd name="T39" fmla="*/ 28 h 52"/>
                  <a:gd name="T40" fmla="*/ 26 w 28"/>
                  <a:gd name="T41" fmla="*/ 28 h 52"/>
                  <a:gd name="T42" fmla="*/ 28 w 28"/>
                  <a:gd name="T43" fmla="*/ 30 h 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 h="52">
                    <a:moveTo>
                      <a:pt x="28" y="30"/>
                    </a:moveTo>
                    <a:lnTo>
                      <a:pt x="28" y="38"/>
                    </a:lnTo>
                    <a:lnTo>
                      <a:pt x="24" y="42"/>
                    </a:lnTo>
                    <a:lnTo>
                      <a:pt x="20" y="46"/>
                    </a:lnTo>
                    <a:lnTo>
                      <a:pt x="16" y="52"/>
                    </a:lnTo>
                    <a:lnTo>
                      <a:pt x="12" y="46"/>
                    </a:lnTo>
                    <a:lnTo>
                      <a:pt x="8" y="42"/>
                    </a:lnTo>
                    <a:lnTo>
                      <a:pt x="6" y="26"/>
                    </a:lnTo>
                    <a:lnTo>
                      <a:pt x="4" y="16"/>
                    </a:lnTo>
                    <a:lnTo>
                      <a:pt x="0" y="8"/>
                    </a:lnTo>
                    <a:lnTo>
                      <a:pt x="2" y="6"/>
                    </a:lnTo>
                    <a:lnTo>
                      <a:pt x="2" y="2"/>
                    </a:lnTo>
                    <a:lnTo>
                      <a:pt x="2" y="0"/>
                    </a:lnTo>
                    <a:lnTo>
                      <a:pt x="6" y="0"/>
                    </a:lnTo>
                    <a:lnTo>
                      <a:pt x="10" y="0"/>
                    </a:lnTo>
                    <a:lnTo>
                      <a:pt x="12" y="2"/>
                    </a:lnTo>
                    <a:lnTo>
                      <a:pt x="18" y="8"/>
                    </a:lnTo>
                    <a:lnTo>
                      <a:pt x="18" y="16"/>
                    </a:lnTo>
                    <a:lnTo>
                      <a:pt x="18" y="22"/>
                    </a:lnTo>
                    <a:lnTo>
                      <a:pt x="22" y="28"/>
                    </a:lnTo>
                    <a:lnTo>
                      <a:pt x="26" y="28"/>
                    </a:lnTo>
                    <a:lnTo>
                      <a:pt x="28"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0" name="Freeform 169"/>
              <p:cNvSpPr>
                <a:spLocks noChangeAspect="1"/>
              </p:cNvSpPr>
              <p:nvPr/>
            </p:nvSpPr>
            <p:spPr bwMode="gray">
              <a:xfrm>
                <a:off x="2982" y="1376"/>
                <a:ext cx="94" cy="98"/>
              </a:xfrm>
              <a:custGeom>
                <a:avLst/>
                <a:gdLst>
                  <a:gd name="T0" fmla="*/ 20 w 94"/>
                  <a:gd name="T1" fmla="*/ 12 h 98"/>
                  <a:gd name="T2" fmla="*/ 36 w 94"/>
                  <a:gd name="T3" fmla="*/ 8 h 98"/>
                  <a:gd name="T4" fmla="*/ 38 w 94"/>
                  <a:gd name="T5" fmla="*/ 2 h 98"/>
                  <a:gd name="T6" fmla="*/ 42 w 94"/>
                  <a:gd name="T7" fmla="*/ 4 h 98"/>
                  <a:gd name="T8" fmla="*/ 54 w 94"/>
                  <a:gd name="T9" fmla="*/ 2 h 98"/>
                  <a:gd name="T10" fmla="*/ 64 w 94"/>
                  <a:gd name="T11" fmla="*/ 2 h 98"/>
                  <a:gd name="T12" fmla="*/ 70 w 94"/>
                  <a:gd name="T13" fmla="*/ 6 h 98"/>
                  <a:gd name="T14" fmla="*/ 78 w 94"/>
                  <a:gd name="T15" fmla="*/ 6 h 98"/>
                  <a:gd name="T16" fmla="*/ 84 w 94"/>
                  <a:gd name="T17" fmla="*/ 4 h 98"/>
                  <a:gd name="T18" fmla="*/ 88 w 94"/>
                  <a:gd name="T19" fmla="*/ 0 h 98"/>
                  <a:gd name="T20" fmla="*/ 90 w 94"/>
                  <a:gd name="T21" fmla="*/ 4 h 98"/>
                  <a:gd name="T22" fmla="*/ 94 w 94"/>
                  <a:gd name="T23" fmla="*/ 16 h 98"/>
                  <a:gd name="T24" fmla="*/ 60 w 94"/>
                  <a:gd name="T25" fmla="*/ 20 h 98"/>
                  <a:gd name="T26" fmla="*/ 58 w 94"/>
                  <a:gd name="T27" fmla="*/ 24 h 98"/>
                  <a:gd name="T28" fmla="*/ 56 w 94"/>
                  <a:gd name="T29" fmla="*/ 28 h 98"/>
                  <a:gd name="T30" fmla="*/ 46 w 94"/>
                  <a:gd name="T31" fmla="*/ 26 h 98"/>
                  <a:gd name="T32" fmla="*/ 38 w 94"/>
                  <a:gd name="T33" fmla="*/ 22 h 98"/>
                  <a:gd name="T34" fmla="*/ 40 w 94"/>
                  <a:gd name="T35" fmla="*/ 28 h 98"/>
                  <a:gd name="T36" fmla="*/ 44 w 94"/>
                  <a:gd name="T37" fmla="*/ 38 h 98"/>
                  <a:gd name="T38" fmla="*/ 54 w 94"/>
                  <a:gd name="T39" fmla="*/ 48 h 98"/>
                  <a:gd name="T40" fmla="*/ 70 w 94"/>
                  <a:gd name="T41" fmla="*/ 60 h 98"/>
                  <a:gd name="T42" fmla="*/ 66 w 94"/>
                  <a:gd name="T43" fmla="*/ 64 h 98"/>
                  <a:gd name="T44" fmla="*/ 60 w 94"/>
                  <a:gd name="T45" fmla="*/ 68 h 98"/>
                  <a:gd name="T46" fmla="*/ 52 w 94"/>
                  <a:gd name="T47" fmla="*/ 64 h 98"/>
                  <a:gd name="T48" fmla="*/ 58 w 94"/>
                  <a:gd name="T49" fmla="*/ 74 h 98"/>
                  <a:gd name="T50" fmla="*/ 46 w 94"/>
                  <a:gd name="T51" fmla="*/ 74 h 98"/>
                  <a:gd name="T52" fmla="*/ 50 w 94"/>
                  <a:gd name="T53" fmla="*/ 84 h 98"/>
                  <a:gd name="T54" fmla="*/ 54 w 94"/>
                  <a:gd name="T55" fmla="*/ 98 h 98"/>
                  <a:gd name="T56" fmla="*/ 42 w 94"/>
                  <a:gd name="T57" fmla="*/ 90 h 98"/>
                  <a:gd name="T58" fmla="*/ 38 w 94"/>
                  <a:gd name="T59" fmla="*/ 84 h 98"/>
                  <a:gd name="T60" fmla="*/ 30 w 94"/>
                  <a:gd name="T61" fmla="*/ 82 h 98"/>
                  <a:gd name="T62" fmla="*/ 24 w 94"/>
                  <a:gd name="T63" fmla="*/ 78 h 98"/>
                  <a:gd name="T64" fmla="*/ 18 w 94"/>
                  <a:gd name="T65" fmla="*/ 58 h 98"/>
                  <a:gd name="T66" fmla="*/ 12 w 94"/>
                  <a:gd name="T67" fmla="*/ 46 h 98"/>
                  <a:gd name="T68" fmla="*/ 4 w 94"/>
                  <a:gd name="T69" fmla="*/ 30 h 98"/>
                  <a:gd name="T70" fmla="*/ 12 w 94"/>
                  <a:gd name="T71" fmla="*/ 22 h 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4" h="98">
                    <a:moveTo>
                      <a:pt x="12" y="14"/>
                    </a:moveTo>
                    <a:lnTo>
                      <a:pt x="20" y="12"/>
                    </a:lnTo>
                    <a:lnTo>
                      <a:pt x="30" y="10"/>
                    </a:lnTo>
                    <a:lnTo>
                      <a:pt x="36" y="8"/>
                    </a:lnTo>
                    <a:lnTo>
                      <a:pt x="38" y="6"/>
                    </a:lnTo>
                    <a:lnTo>
                      <a:pt x="38" y="2"/>
                    </a:lnTo>
                    <a:lnTo>
                      <a:pt x="38" y="4"/>
                    </a:lnTo>
                    <a:lnTo>
                      <a:pt x="42" y="4"/>
                    </a:lnTo>
                    <a:lnTo>
                      <a:pt x="48" y="4"/>
                    </a:lnTo>
                    <a:lnTo>
                      <a:pt x="54" y="2"/>
                    </a:lnTo>
                    <a:lnTo>
                      <a:pt x="60" y="0"/>
                    </a:lnTo>
                    <a:lnTo>
                      <a:pt x="64" y="2"/>
                    </a:lnTo>
                    <a:lnTo>
                      <a:pt x="66" y="4"/>
                    </a:lnTo>
                    <a:lnTo>
                      <a:pt x="70" y="6"/>
                    </a:lnTo>
                    <a:lnTo>
                      <a:pt x="76" y="6"/>
                    </a:lnTo>
                    <a:lnTo>
                      <a:pt x="78" y="6"/>
                    </a:lnTo>
                    <a:lnTo>
                      <a:pt x="80" y="4"/>
                    </a:lnTo>
                    <a:lnTo>
                      <a:pt x="84" y="4"/>
                    </a:lnTo>
                    <a:lnTo>
                      <a:pt x="86" y="0"/>
                    </a:lnTo>
                    <a:lnTo>
                      <a:pt x="88" y="0"/>
                    </a:lnTo>
                    <a:lnTo>
                      <a:pt x="90" y="2"/>
                    </a:lnTo>
                    <a:lnTo>
                      <a:pt x="90" y="4"/>
                    </a:lnTo>
                    <a:lnTo>
                      <a:pt x="94" y="6"/>
                    </a:lnTo>
                    <a:lnTo>
                      <a:pt x="94" y="16"/>
                    </a:lnTo>
                    <a:lnTo>
                      <a:pt x="58" y="16"/>
                    </a:lnTo>
                    <a:lnTo>
                      <a:pt x="60" y="20"/>
                    </a:lnTo>
                    <a:lnTo>
                      <a:pt x="62" y="24"/>
                    </a:lnTo>
                    <a:lnTo>
                      <a:pt x="58" y="24"/>
                    </a:lnTo>
                    <a:lnTo>
                      <a:pt x="56" y="26"/>
                    </a:lnTo>
                    <a:lnTo>
                      <a:pt x="56" y="28"/>
                    </a:lnTo>
                    <a:lnTo>
                      <a:pt x="50" y="28"/>
                    </a:lnTo>
                    <a:lnTo>
                      <a:pt x="46" y="26"/>
                    </a:lnTo>
                    <a:lnTo>
                      <a:pt x="40" y="20"/>
                    </a:lnTo>
                    <a:lnTo>
                      <a:pt x="38" y="22"/>
                    </a:lnTo>
                    <a:lnTo>
                      <a:pt x="38" y="24"/>
                    </a:lnTo>
                    <a:lnTo>
                      <a:pt x="40" y="28"/>
                    </a:lnTo>
                    <a:lnTo>
                      <a:pt x="40" y="32"/>
                    </a:lnTo>
                    <a:lnTo>
                      <a:pt x="44" y="38"/>
                    </a:lnTo>
                    <a:lnTo>
                      <a:pt x="48" y="44"/>
                    </a:lnTo>
                    <a:lnTo>
                      <a:pt x="54" y="48"/>
                    </a:lnTo>
                    <a:lnTo>
                      <a:pt x="66" y="56"/>
                    </a:lnTo>
                    <a:lnTo>
                      <a:pt x="70" y="60"/>
                    </a:lnTo>
                    <a:lnTo>
                      <a:pt x="74" y="64"/>
                    </a:lnTo>
                    <a:lnTo>
                      <a:pt x="66" y="64"/>
                    </a:lnTo>
                    <a:lnTo>
                      <a:pt x="64" y="68"/>
                    </a:lnTo>
                    <a:lnTo>
                      <a:pt x="60" y="68"/>
                    </a:lnTo>
                    <a:lnTo>
                      <a:pt x="56" y="66"/>
                    </a:lnTo>
                    <a:lnTo>
                      <a:pt x="52" y="64"/>
                    </a:lnTo>
                    <a:lnTo>
                      <a:pt x="54" y="70"/>
                    </a:lnTo>
                    <a:lnTo>
                      <a:pt x="58" y="74"/>
                    </a:lnTo>
                    <a:lnTo>
                      <a:pt x="52" y="76"/>
                    </a:lnTo>
                    <a:lnTo>
                      <a:pt x="46" y="74"/>
                    </a:lnTo>
                    <a:lnTo>
                      <a:pt x="48" y="82"/>
                    </a:lnTo>
                    <a:lnTo>
                      <a:pt x="50" y="84"/>
                    </a:lnTo>
                    <a:lnTo>
                      <a:pt x="52" y="90"/>
                    </a:lnTo>
                    <a:lnTo>
                      <a:pt x="54" y="98"/>
                    </a:lnTo>
                    <a:lnTo>
                      <a:pt x="48" y="92"/>
                    </a:lnTo>
                    <a:lnTo>
                      <a:pt x="42" y="90"/>
                    </a:lnTo>
                    <a:lnTo>
                      <a:pt x="38" y="88"/>
                    </a:lnTo>
                    <a:lnTo>
                      <a:pt x="38" y="84"/>
                    </a:lnTo>
                    <a:lnTo>
                      <a:pt x="34" y="84"/>
                    </a:lnTo>
                    <a:lnTo>
                      <a:pt x="30" y="82"/>
                    </a:lnTo>
                    <a:lnTo>
                      <a:pt x="26" y="82"/>
                    </a:lnTo>
                    <a:lnTo>
                      <a:pt x="24" y="78"/>
                    </a:lnTo>
                    <a:lnTo>
                      <a:pt x="20" y="68"/>
                    </a:lnTo>
                    <a:lnTo>
                      <a:pt x="18" y="58"/>
                    </a:lnTo>
                    <a:lnTo>
                      <a:pt x="14" y="48"/>
                    </a:lnTo>
                    <a:lnTo>
                      <a:pt x="12" y="46"/>
                    </a:lnTo>
                    <a:lnTo>
                      <a:pt x="0" y="36"/>
                    </a:lnTo>
                    <a:lnTo>
                      <a:pt x="4" y="30"/>
                    </a:lnTo>
                    <a:lnTo>
                      <a:pt x="8" y="26"/>
                    </a:lnTo>
                    <a:lnTo>
                      <a:pt x="12" y="22"/>
                    </a:lnTo>
                    <a:lnTo>
                      <a:pt x="1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1" name="Freeform 170"/>
              <p:cNvSpPr>
                <a:spLocks noChangeAspect="1"/>
              </p:cNvSpPr>
              <p:nvPr/>
            </p:nvSpPr>
            <p:spPr bwMode="gray">
              <a:xfrm>
                <a:off x="2920" y="1228"/>
                <a:ext cx="78" cy="40"/>
              </a:xfrm>
              <a:custGeom>
                <a:avLst/>
                <a:gdLst>
                  <a:gd name="T0" fmla="*/ 22 w 78"/>
                  <a:gd name="T1" fmla="*/ 0 h 40"/>
                  <a:gd name="T2" fmla="*/ 24 w 78"/>
                  <a:gd name="T3" fmla="*/ 6 h 40"/>
                  <a:gd name="T4" fmla="*/ 26 w 78"/>
                  <a:gd name="T5" fmla="*/ 8 h 40"/>
                  <a:gd name="T6" fmla="*/ 28 w 78"/>
                  <a:gd name="T7" fmla="*/ 8 h 40"/>
                  <a:gd name="T8" fmla="*/ 32 w 78"/>
                  <a:gd name="T9" fmla="*/ 8 h 40"/>
                  <a:gd name="T10" fmla="*/ 38 w 78"/>
                  <a:gd name="T11" fmla="*/ 8 h 40"/>
                  <a:gd name="T12" fmla="*/ 40 w 78"/>
                  <a:gd name="T13" fmla="*/ 12 h 40"/>
                  <a:gd name="T14" fmla="*/ 42 w 78"/>
                  <a:gd name="T15" fmla="*/ 12 h 40"/>
                  <a:gd name="T16" fmla="*/ 48 w 78"/>
                  <a:gd name="T17" fmla="*/ 12 h 40"/>
                  <a:gd name="T18" fmla="*/ 58 w 78"/>
                  <a:gd name="T19" fmla="*/ 10 h 40"/>
                  <a:gd name="T20" fmla="*/ 68 w 78"/>
                  <a:gd name="T21" fmla="*/ 12 h 40"/>
                  <a:gd name="T22" fmla="*/ 74 w 78"/>
                  <a:gd name="T23" fmla="*/ 12 h 40"/>
                  <a:gd name="T24" fmla="*/ 78 w 78"/>
                  <a:gd name="T25" fmla="*/ 12 h 40"/>
                  <a:gd name="T26" fmla="*/ 78 w 78"/>
                  <a:gd name="T27" fmla="*/ 16 h 40"/>
                  <a:gd name="T28" fmla="*/ 76 w 78"/>
                  <a:gd name="T29" fmla="*/ 24 h 40"/>
                  <a:gd name="T30" fmla="*/ 76 w 78"/>
                  <a:gd name="T31" fmla="*/ 26 h 40"/>
                  <a:gd name="T32" fmla="*/ 72 w 78"/>
                  <a:gd name="T33" fmla="*/ 26 h 40"/>
                  <a:gd name="T34" fmla="*/ 64 w 78"/>
                  <a:gd name="T35" fmla="*/ 24 h 40"/>
                  <a:gd name="T36" fmla="*/ 56 w 78"/>
                  <a:gd name="T37" fmla="*/ 24 h 40"/>
                  <a:gd name="T38" fmla="*/ 52 w 78"/>
                  <a:gd name="T39" fmla="*/ 24 h 40"/>
                  <a:gd name="T40" fmla="*/ 50 w 78"/>
                  <a:gd name="T41" fmla="*/ 26 h 40"/>
                  <a:gd name="T42" fmla="*/ 46 w 78"/>
                  <a:gd name="T43" fmla="*/ 30 h 40"/>
                  <a:gd name="T44" fmla="*/ 36 w 78"/>
                  <a:gd name="T45" fmla="*/ 34 h 40"/>
                  <a:gd name="T46" fmla="*/ 20 w 78"/>
                  <a:gd name="T47" fmla="*/ 40 h 40"/>
                  <a:gd name="T48" fmla="*/ 12 w 78"/>
                  <a:gd name="T49" fmla="*/ 38 h 40"/>
                  <a:gd name="T50" fmla="*/ 6 w 78"/>
                  <a:gd name="T51" fmla="*/ 34 h 40"/>
                  <a:gd name="T52" fmla="*/ 2 w 78"/>
                  <a:gd name="T53" fmla="*/ 30 h 40"/>
                  <a:gd name="T54" fmla="*/ 0 w 78"/>
                  <a:gd name="T55" fmla="*/ 22 h 40"/>
                  <a:gd name="T56" fmla="*/ 6 w 78"/>
                  <a:gd name="T57" fmla="*/ 16 h 40"/>
                  <a:gd name="T58" fmla="*/ 12 w 78"/>
                  <a:gd name="T59" fmla="*/ 14 h 40"/>
                  <a:gd name="T60" fmla="*/ 18 w 78"/>
                  <a:gd name="T61" fmla="*/ 12 h 40"/>
                  <a:gd name="T62" fmla="*/ 18 w 78"/>
                  <a:gd name="T63" fmla="*/ 10 h 40"/>
                  <a:gd name="T64" fmla="*/ 18 w 78"/>
                  <a:gd name="T65" fmla="*/ 6 h 40"/>
                  <a:gd name="T66" fmla="*/ 20 w 78"/>
                  <a:gd name="T67" fmla="*/ 6 h 40"/>
                  <a:gd name="T68" fmla="*/ 22 w 78"/>
                  <a:gd name="T69" fmla="*/ 0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8" h="40">
                    <a:moveTo>
                      <a:pt x="22" y="0"/>
                    </a:moveTo>
                    <a:lnTo>
                      <a:pt x="24" y="6"/>
                    </a:lnTo>
                    <a:lnTo>
                      <a:pt x="26" y="8"/>
                    </a:lnTo>
                    <a:lnTo>
                      <a:pt x="28" y="8"/>
                    </a:lnTo>
                    <a:lnTo>
                      <a:pt x="32" y="8"/>
                    </a:lnTo>
                    <a:lnTo>
                      <a:pt x="38" y="8"/>
                    </a:lnTo>
                    <a:lnTo>
                      <a:pt x="40" y="12"/>
                    </a:lnTo>
                    <a:lnTo>
                      <a:pt x="42" y="12"/>
                    </a:lnTo>
                    <a:lnTo>
                      <a:pt x="48" y="12"/>
                    </a:lnTo>
                    <a:lnTo>
                      <a:pt x="58" y="10"/>
                    </a:lnTo>
                    <a:lnTo>
                      <a:pt x="68" y="12"/>
                    </a:lnTo>
                    <a:lnTo>
                      <a:pt x="74" y="12"/>
                    </a:lnTo>
                    <a:lnTo>
                      <a:pt x="78" y="12"/>
                    </a:lnTo>
                    <a:lnTo>
                      <a:pt x="78" y="16"/>
                    </a:lnTo>
                    <a:lnTo>
                      <a:pt x="76" y="24"/>
                    </a:lnTo>
                    <a:lnTo>
                      <a:pt x="76" y="26"/>
                    </a:lnTo>
                    <a:lnTo>
                      <a:pt x="72" y="26"/>
                    </a:lnTo>
                    <a:lnTo>
                      <a:pt x="64" y="24"/>
                    </a:lnTo>
                    <a:lnTo>
                      <a:pt x="56" y="24"/>
                    </a:lnTo>
                    <a:lnTo>
                      <a:pt x="52" y="24"/>
                    </a:lnTo>
                    <a:lnTo>
                      <a:pt x="50" y="26"/>
                    </a:lnTo>
                    <a:lnTo>
                      <a:pt x="46" y="30"/>
                    </a:lnTo>
                    <a:lnTo>
                      <a:pt x="36" y="34"/>
                    </a:lnTo>
                    <a:lnTo>
                      <a:pt x="20" y="40"/>
                    </a:lnTo>
                    <a:lnTo>
                      <a:pt x="12" y="38"/>
                    </a:lnTo>
                    <a:lnTo>
                      <a:pt x="6" y="34"/>
                    </a:lnTo>
                    <a:lnTo>
                      <a:pt x="2" y="30"/>
                    </a:lnTo>
                    <a:lnTo>
                      <a:pt x="0" y="22"/>
                    </a:lnTo>
                    <a:lnTo>
                      <a:pt x="6" y="16"/>
                    </a:lnTo>
                    <a:lnTo>
                      <a:pt x="12" y="14"/>
                    </a:lnTo>
                    <a:lnTo>
                      <a:pt x="18" y="12"/>
                    </a:lnTo>
                    <a:lnTo>
                      <a:pt x="18" y="10"/>
                    </a:lnTo>
                    <a:lnTo>
                      <a:pt x="18" y="6"/>
                    </a:lnTo>
                    <a:lnTo>
                      <a:pt x="20" y="6"/>
                    </a:lnTo>
                    <a:lnTo>
                      <a:pt x="2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2" name="Freeform 171"/>
              <p:cNvSpPr>
                <a:spLocks noChangeAspect="1"/>
              </p:cNvSpPr>
              <p:nvPr/>
            </p:nvSpPr>
            <p:spPr bwMode="gray">
              <a:xfrm>
                <a:off x="2853" y="1212"/>
                <a:ext cx="89" cy="40"/>
              </a:xfrm>
              <a:custGeom>
                <a:avLst/>
                <a:gdLst>
                  <a:gd name="T0" fmla="*/ 89 w 89"/>
                  <a:gd name="T1" fmla="*/ 16 h 40"/>
                  <a:gd name="T2" fmla="*/ 85 w 89"/>
                  <a:gd name="T3" fmla="*/ 14 h 40"/>
                  <a:gd name="T4" fmla="*/ 79 w 89"/>
                  <a:gd name="T5" fmla="*/ 12 h 40"/>
                  <a:gd name="T6" fmla="*/ 71 w 89"/>
                  <a:gd name="T7" fmla="*/ 10 h 40"/>
                  <a:gd name="T8" fmla="*/ 67 w 89"/>
                  <a:gd name="T9" fmla="*/ 6 h 40"/>
                  <a:gd name="T10" fmla="*/ 65 w 89"/>
                  <a:gd name="T11" fmla="*/ 10 h 40"/>
                  <a:gd name="T12" fmla="*/ 61 w 89"/>
                  <a:gd name="T13" fmla="*/ 10 h 40"/>
                  <a:gd name="T14" fmla="*/ 59 w 89"/>
                  <a:gd name="T15" fmla="*/ 10 h 40"/>
                  <a:gd name="T16" fmla="*/ 59 w 89"/>
                  <a:gd name="T17" fmla="*/ 6 h 40"/>
                  <a:gd name="T18" fmla="*/ 37 w 89"/>
                  <a:gd name="T19" fmla="*/ 0 h 40"/>
                  <a:gd name="T20" fmla="*/ 31 w 89"/>
                  <a:gd name="T21" fmla="*/ 0 h 40"/>
                  <a:gd name="T22" fmla="*/ 29 w 89"/>
                  <a:gd name="T23" fmla="*/ 0 h 40"/>
                  <a:gd name="T24" fmla="*/ 0 w 89"/>
                  <a:gd name="T25" fmla="*/ 10 h 40"/>
                  <a:gd name="T26" fmla="*/ 2 w 89"/>
                  <a:gd name="T27" fmla="*/ 14 h 40"/>
                  <a:gd name="T28" fmla="*/ 2 w 89"/>
                  <a:gd name="T29" fmla="*/ 20 h 40"/>
                  <a:gd name="T30" fmla="*/ 10 w 89"/>
                  <a:gd name="T31" fmla="*/ 26 h 40"/>
                  <a:gd name="T32" fmla="*/ 18 w 89"/>
                  <a:gd name="T33" fmla="*/ 32 h 40"/>
                  <a:gd name="T34" fmla="*/ 24 w 89"/>
                  <a:gd name="T35" fmla="*/ 38 h 40"/>
                  <a:gd name="T36" fmla="*/ 31 w 89"/>
                  <a:gd name="T37" fmla="*/ 40 h 40"/>
                  <a:gd name="T38" fmla="*/ 35 w 89"/>
                  <a:gd name="T39" fmla="*/ 38 h 40"/>
                  <a:gd name="T40" fmla="*/ 37 w 89"/>
                  <a:gd name="T41" fmla="*/ 36 h 40"/>
                  <a:gd name="T42" fmla="*/ 41 w 89"/>
                  <a:gd name="T43" fmla="*/ 34 h 40"/>
                  <a:gd name="T44" fmla="*/ 45 w 89"/>
                  <a:gd name="T45" fmla="*/ 32 h 40"/>
                  <a:gd name="T46" fmla="*/ 51 w 89"/>
                  <a:gd name="T47" fmla="*/ 34 h 40"/>
                  <a:gd name="T48" fmla="*/ 55 w 89"/>
                  <a:gd name="T49" fmla="*/ 36 h 40"/>
                  <a:gd name="T50" fmla="*/ 61 w 89"/>
                  <a:gd name="T51" fmla="*/ 38 h 40"/>
                  <a:gd name="T52" fmla="*/ 65 w 89"/>
                  <a:gd name="T53" fmla="*/ 38 h 40"/>
                  <a:gd name="T54" fmla="*/ 67 w 89"/>
                  <a:gd name="T55" fmla="*/ 38 h 40"/>
                  <a:gd name="T56" fmla="*/ 73 w 89"/>
                  <a:gd name="T57" fmla="*/ 32 h 40"/>
                  <a:gd name="T58" fmla="*/ 79 w 89"/>
                  <a:gd name="T59" fmla="*/ 30 h 40"/>
                  <a:gd name="T60" fmla="*/ 85 w 89"/>
                  <a:gd name="T61" fmla="*/ 28 h 40"/>
                  <a:gd name="T62" fmla="*/ 85 w 89"/>
                  <a:gd name="T63" fmla="*/ 26 h 40"/>
                  <a:gd name="T64" fmla="*/ 85 w 89"/>
                  <a:gd name="T65" fmla="*/ 22 h 40"/>
                  <a:gd name="T66" fmla="*/ 87 w 89"/>
                  <a:gd name="T67" fmla="*/ 22 h 40"/>
                  <a:gd name="T68" fmla="*/ 89 w 89"/>
                  <a:gd name="T69" fmla="*/ 16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9" h="40">
                    <a:moveTo>
                      <a:pt x="89" y="16"/>
                    </a:moveTo>
                    <a:lnTo>
                      <a:pt x="85" y="14"/>
                    </a:lnTo>
                    <a:lnTo>
                      <a:pt x="79" y="12"/>
                    </a:lnTo>
                    <a:lnTo>
                      <a:pt x="71" y="10"/>
                    </a:lnTo>
                    <a:lnTo>
                      <a:pt x="67" y="6"/>
                    </a:lnTo>
                    <a:lnTo>
                      <a:pt x="65" y="10"/>
                    </a:lnTo>
                    <a:lnTo>
                      <a:pt x="61" y="10"/>
                    </a:lnTo>
                    <a:lnTo>
                      <a:pt x="59" y="10"/>
                    </a:lnTo>
                    <a:lnTo>
                      <a:pt x="59" y="6"/>
                    </a:lnTo>
                    <a:lnTo>
                      <a:pt x="37" y="0"/>
                    </a:lnTo>
                    <a:lnTo>
                      <a:pt x="31" y="0"/>
                    </a:lnTo>
                    <a:lnTo>
                      <a:pt x="29" y="0"/>
                    </a:lnTo>
                    <a:lnTo>
                      <a:pt x="0" y="10"/>
                    </a:lnTo>
                    <a:lnTo>
                      <a:pt x="2" y="14"/>
                    </a:lnTo>
                    <a:lnTo>
                      <a:pt x="2" y="20"/>
                    </a:lnTo>
                    <a:lnTo>
                      <a:pt x="10" y="26"/>
                    </a:lnTo>
                    <a:lnTo>
                      <a:pt x="18" y="32"/>
                    </a:lnTo>
                    <a:lnTo>
                      <a:pt x="24" y="38"/>
                    </a:lnTo>
                    <a:lnTo>
                      <a:pt x="31" y="40"/>
                    </a:lnTo>
                    <a:lnTo>
                      <a:pt x="35" y="38"/>
                    </a:lnTo>
                    <a:lnTo>
                      <a:pt x="37" y="36"/>
                    </a:lnTo>
                    <a:lnTo>
                      <a:pt x="41" y="34"/>
                    </a:lnTo>
                    <a:lnTo>
                      <a:pt x="45" y="32"/>
                    </a:lnTo>
                    <a:lnTo>
                      <a:pt x="51" y="34"/>
                    </a:lnTo>
                    <a:lnTo>
                      <a:pt x="55" y="36"/>
                    </a:lnTo>
                    <a:lnTo>
                      <a:pt x="61" y="38"/>
                    </a:lnTo>
                    <a:lnTo>
                      <a:pt x="65" y="38"/>
                    </a:lnTo>
                    <a:lnTo>
                      <a:pt x="67" y="38"/>
                    </a:lnTo>
                    <a:lnTo>
                      <a:pt x="73" y="32"/>
                    </a:lnTo>
                    <a:lnTo>
                      <a:pt x="79" y="30"/>
                    </a:lnTo>
                    <a:lnTo>
                      <a:pt x="85" y="28"/>
                    </a:lnTo>
                    <a:lnTo>
                      <a:pt x="85" y="26"/>
                    </a:lnTo>
                    <a:lnTo>
                      <a:pt x="85" y="22"/>
                    </a:lnTo>
                    <a:lnTo>
                      <a:pt x="87" y="22"/>
                    </a:lnTo>
                    <a:lnTo>
                      <a:pt x="89"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3" name="Freeform 172"/>
              <p:cNvSpPr>
                <a:spLocks noChangeAspect="1"/>
              </p:cNvSpPr>
              <p:nvPr/>
            </p:nvSpPr>
            <p:spPr bwMode="gray">
              <a:xfrm>
                <a:off x="3062" y="1250"/>
                <a:ext cx="50" cy="50"/>
              </a:xfrm>
              <a:custGeom>
                <a:avLst/>
                <a:gdLst>
                  <a:gd name="T0" fmla="*/ 26 w 50"/>
                  <a:gd name="T1" fmla="*/ 50 h 50"/>
                  <a:gd name="T2" fmla="*/ 22 w 50"/>
                  <a:gd name="T3" fmla="*/ 34 h 50"/>
                  <a:gd name="T4" fmla="*/ 18 w 50"/>
                  <a:gd name="T5" fmla="*/ 24 h 50"/>
                  <a:gd name="T6" fmla="*/ 14 w 50"/>
                  <a:gd name="T7" fmla="*/ 16 h 50"/>
                  <a:gd name="T8" fmla="*/ 8 w 50"/>
                  <a:gd name="T9" fmla="*/ 10 h 50"/>
                  <a:gd name="T10" fmla="*/ 0 w 50"/>
                  <a:gd name="T11" fmla="*/ 8 h 50"/>
                  <a:gd name="T12" fmla="*/ 16 w 50"/>
                  <a:gd name="T13" fmla="*/ 0 h 50"/>
                  <a:gd name="T14" fmla="*/ 24 w 50"/>
                  <a:gd name="T15" fmla="*/ 2 h 50"/>
                  <a:gd name="T16" fmla="*/ 32 w 50"/>
                  <a:gd name="T17" fmla="*/ 6 h 50"/>
                  <a:gd name="T18" fmla="*/ 40 w 50"/>
                  <a:gd name="T19" fmla="*/ 18 h 50"/>
                  <a:gd name="T20" fmla="*/ 44 w 50"/>
                  <a:gd name="T21" fmla="*/ 24 h 50"/>
                  <a:gd name="T22" fmla="*/ 50 w 50"/>
                  <a:gd name="T23" fmla="*/ 36 h 50"/>
                  <a:gd name="T24" fmla="*/ 34 w 50"/>
                  <a:gd name="T25" fmla="*/ 34 h 50"/>
                  <a:gd name="T26" fmla="*/ 34 w 50"/>
                  <a:gd name="T27" fmla="*/ 44 h 50"/>
                  <a:gd name="T28" fmla="*/ 26 w 50"/>
                  <a:gd name="T29" fmla="*/ 48 h 50"/>
                  <a:gd name="T30" fmla="*/ 26 w 50"/>
                  <a:gd name="T31" fmla="*/ 50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 h="50">
                    <a:moveTo>
                      <a:pt x="26" y="50"/>
                    </a:moveTo>
                    <a:lnTo>
                      <a:pt x="22" y="34"/>
                    </a:lnTo>
                    <a:lnTo>
                      <a:pt x="18" y="24"/>
                    </a:lnTo>
                    <a:lnTo>
                      <a:pt x="14" y="16"/>
                    </a:lnTo>
                    <a:lnTo>
                      <a:pt x="8" y="10"/>
                    </a:lnTo>
                    <a:lnTo>
                      <a:pt x="0" y="8"/>
                    </a:lnTo>
                    <a:lnTo>
                      <a:pt x="16" y="0"/>
                    </a:lnTo>
                    <a:lnTo>
                      <a:pt x="24" y="2"/>
                    </a:lnTo>
                    <a:lnTo>
                      <a:pt x="32" y="6"/>
                    </a:lnTo>
                    <a:lnTo>
                      <a:pt x="40" y="18"/>
                    </a:lnTo>
                    <a:lnTo>
                      <a:pt x="44" y="24"/>
                    </a:lnTo>
                    <a:lnTo>
                      <a:pt x="50" y="36"/>
                    </a:lnTo>
                    <a:lnTo>
                      <a:pt x="34" y="34"/>
                    </a:lnTo>
                    <a:lnTo>
                      <a:pt x="34" y="44"/>
                    </a:lnTo>
                    <a:lnTo>
                      <a:pt x="26" y="48"/>
                    </a:lnTo>
                    <a:lnTo>
                      <a:pt x="26"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4" name="Freeform 173"/>
              <p:cNvSpPr>
                <a:spLocks noChangeAspect="1"/>
              </p:cNvSpPr>
              <p:nvPr/>
            </p:nvSpPr>
            <p:spPr bwMode="gray">
              <a:xfrm>
                <a:off x="2912" y="1252"/>
                <a:ext cx="96" cy="50"/>
              </a:xfrm>
              <a:custGeom>
                <a:avLst/>
                <a:gdLst>
                  <a:gd name="T0" fmla="*/ 58 w 96"/>
                  <a:gd name="T1" fmla="*/ 46 h 50"/>
                  <a:gd name="T2" fmla="*/ 56 w 96"/>
                  <a:gd name="T3" fmla="*/ 44 h 50"/>
                  <a:gd name="T4" fmla="*/ 54 w 96"/>
                  <a:gd name="T5" fmla="*/ 42 h 50"/>
                  <a:gd name="T6" fmla="*/ 44 w 96"/>
                  <a:gd name="T7" fmla="*/ 46 h 50"/>
                  <a:gd name="T8" fmla="*/ 38 w 96"/>
                  <a:gd name="T9" fmla="*/ 48 h 50"/>
                  <a:gd name="T10" fmla="*/ 30 w 96"/>
                  <a:gd name="T11" fmla="*/ 50 h 50"/>
                  <a:gd name="T12" fmla="*/ 26 w 96"/>
                  <a:gd name="T13" fmla="*/ 50 h 50"/>
                  <a:gd name="T14" fmla="*/ 22 w 96"/>
                  <a:gd name="T15" fmla="*/ 48 h 50"/>
                  <a:gd name="T16" fmla="*/ 16 w 96"/>
                  <a:gd name="T17" fmla="*/ 44 h 50"/>
                  <a:gd name="T18" fmla="*/ 8 w 96"/>
                  <a:gd name="T19" fmla="*/ 38 h 50"/>
                  <a:gd name="T20" fmla="*/ 0 w 96"/>
                  <a:gd name="T21" fmla="*/ 32 h 50"/>
                  <a:gd name="T22" fmla="*/ 2 w 96"/>
                  <a:gd name="T23" fmla="*/ 30 h 50"/>
                  <a:gd name="T24" fmla="*/ 6 w 96"/>
                  <a:gd name="T25" fmla="*/ 22 h 50"/>
                  <a:gd name="T26" fmla="*/ 8 w 96"/>
                  <a:gd name="T27" fmla="*/ 16 h 50"/>
                  <a:gd name="T28" fmla="*/ 14 w 96"/>
                  <a:gd name="T29" fmla="*/ 10 h 50"/>
                  <a:gd name="T30" fmla="*/ 20 w 96"/>
                  <a:gd name="T31" fmla="*/ 14 h 50"/>
                  <a:gd name="T32" fmla="*/ 28 w 96"/>
                  <a:gd name="T33" fmla="*/ 16 h 50"/>
                  <a:gd name="T34" fmla="*/ 44 w 96"/>
                  <a:gd name="T35" fmla="*/ 10 h 50"/>
                  <a:gd name="T36" fmla="*/ 54 w 96"/>
                  <a:gd name="T37" fmla="*/ 6 h 50"/>
                  <a:gd name="T38" fmla="*/ 58 w 96"/>
                  <a:gd name="T39" fmla="*/ 2 h 50"/>
                  <a:gd name="T40" fmla="*/ 60 w 96"/>
                  <a:gd name="T41" fmla="*/ 0 h 50"/>
                  <a:gd name="T42" fmla="*/ 64 w 96"/>
                  <a:gd name="T43" fmla="*/ 0 h 50"/>
                  <a:gd name="T44" fmla="*/ 72 w 96"/>
                  <a:gd name="T45" fmla="*/ 0 h 50"/>
                  <a:gd name="T46" fmla="*/ 80 w 96"/>
                  <a:gd name="T47" fmla="*/ 2 h 50"/>
                  <a:gd name="T48" fmla="*/ 84 w 96"/>
                  <a:gd name="T49" fmla="*/ 2 h 50"/>
                  <a:gd name="T50" fmla="*/ 86 w 96"/>
                  <a:gd name="T51" fmla="*/ 4 h 50"/>
                  <a:gd name="T52" fmla="*/ 90 w 96"/>
                  <a:gd name="T53" fmla="*/ 6 h 50"/>
                  <a:gd name="T54" fmla="*/ 96 w 96"/>
                  <a:gd name="T55" fmla="*/ 8 h 50"/>
                  <a:gd name="T56" fmla="*/ 94 w 96"/>
                  <a:gd name="T57" fmla="*/ 14 h 50"/>
                  <a:gd name="T58" fmla="*/ 90 w 96"/>
                  <a:gd name="T59" fmla="*/ 16 h 50"/>
                  <a:gd name="T60" fmla="*/ 86 w 96"/>
                  <a:gd name="T61" fmla="*/ 18 h 50"/>
                  <a:gd name="T62" fmla="*/ 82 w 96"/>
                  <a:gd name="T63" fmla="*/ 22 h 50"/>
                  <a:gd name="T64" fmla="*/ 82 w 96"/>
                  <a:gd name="T65" fmla="*/ 30 h 50"/>
                  <a:gd name="T66" fmla="*/ 80 w 96"/>
                  <a:gd name="T67" fmla="*/ 36 h 50"/>
                  <a:gd name="T68" fmla="*/ 78 w 96"/>
                  <a:gd name="T69" fmla="*/ 38 h 50"/>
                  <a:gd name="T70" fmla="*/ 74 w 96"/>
                  <a:gd name="T71" fmla="*/ 42 h 50"/>
                  <a:gd name="T72" fmla="*/ 68 w 96"/>
                  <a:gd name="T73" fmla="*/ 42 h 50"/>
                  <a:gd name="T74" fmla="*/ 62 w 96"/>
                  <a:gd name="T75" fmla="*/ 42 h 50"/>
                  <a:gd name="T76" fmla="*/ 58 w 96"/>
                  <a:gd name="T77" fmla="*/ 46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6" h="50">
                    <a:moveTo>
                      <a:pt x="58" y="46"/>
                    </a:moveTo>
                    <a:lnTo>
                      <a:pt x="56" y="44"/>
                    </a:lnTo>
                    <a:lnTo>
                      <a:pt x="54" y="42"/>
                    </a:lnTo>
                    <a:lnTo>
                      <a:pt x="44" y="46"/>
                    </a:lnTo>
                    <a:lnTo>
                      <a:pt x="38" y="48"/>
                    </a:lnTo>
                    <a:lnTo>
                      <a:pt x="30" y="50"/>
                    </a:lnTo>
                    <a:lnTo>
                      <a:pt x="26" y="50"/>
                    </a:lnTo>
                    <a:lnTo>
                      <a:pt x="22" y="48"/>
                    </a:lnTo>
                    <a:lnTo>
                      <a:pt x="16" y="44"/>
                    </a:lnTo>
                    <a:lnTo>
                      <a:pt x="8" y="38"/>
                    </a:lnTo>
                    <a:lnTo>
                      <a:pt x="0" y="32"/>
                    </a:lnTo>
                    <a:lnTo>
                      <a:pt x="2" y="30"/>
                    </a:lnTo>
                    <a:lnTo>
                      <a:pt x="6" y="22"/>
                    </a:lnTo>
                    <a:lnTo>
                      <a:pt x="8" y="16"/>
                    </a:lnTo>
                    <a:lnTo>
                      <a:pt x="14" y="10"/>
                    </a:lnTo>
                    <a:lnTo>
                      <a:pt x="20" y="14"/>
                    </a:lnTo>
                    <a:lnTo>
                      <a:pt x="28" y="16"/>
                    </a:lnTo>
                    <a:lnTo>
                      <a:pt x="44" y="10"/>
                    </a:lnTo>
                    <a:lnTo>
                      <a:pt x="54" y="6"/>
                    </a:lnTo>
                    <a:lnTo>
                      <a:pt x="58" y="2"/>
                    </a:lnTo>
                    <a:lnTo>
                      <a:pt x="60" y="0"/>
                    </a:lnTo>
                    <a:lnTo>
                      <a:pt x="64" y="0"/>
                    </a:lnTo>
                    <a:lnTo>
                      <a:pt x="72" y="0"/>
                    </a:lnTo>
                    <a:lnTo>
                      <a:pt x="80" y="2"/>
                    </a:lnTo>
                    <a:lnTo>
                      <a:pt x="84" y="2"/>
                    </a:lnTo>
                    <a:lnTo>
                      <a:pt x="86" y="4"/>
                    </a:lnTo>
                    <a:lnTo>
                      <a:pt x="90" y="6"/>
                    </a:lnTo>
                    <a:lnTo>
                      <a:pt x="96" y="8"/>
                    </a:lnTo>
                    <a:lnTo>
                      <a:pt x="94" y="14"/>
                    </a:lnTo>
                    <a:lnTo>
                      <a:pt x="90" y="16"/>
                    </a:lnTo>
                    <a:lnTo>
                      <a:pt x="86" y="18"/>
                    </a:lnTo>
                    <a:lnTo>
                      <a:pt x="82" y="22"/>
                    </a:lnTo>
                    <a:lnTo>
                      <a:pt x="82" y="30"/>
                    </a:lnTo>
                    <a:lnTo>
                      <a:pt x="80" y="36"/>
                    </a:lnTo>
                    <a:lnTo>
                      <a:pt x="78" y="38"/>
                    </a:lnTo>
                    <a:lnTo>
                      <a:pt x="74" y="42"/>
                    </a:lnTo>
                    <a:lnTo>
                      <a:pt x="68" y="42"/>
                    </a:lnTo>
                    <a:lnTo>
                      <a:pt x="62" y="42"/>
                    </a:lnTo>
                    <a:lnTo>
                      <a:pt x="58"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5" name="Freeform 174"/>
              <p:cNvSpPr>
                <a:spLocks noChangeAspect="1"/>
              </p:cNvSpPr>
              <p:nvPr/>
            </p:nvSpPr>
            <p:spPr bwMode="gray">
              <a:xfrm>
                <a:off x="2996" y="1176"/>
                <a:ext cx="260" cy="148"/>
              </a:xfrm>
              <a:custGeom>
                <a:avLst/>
                <a:gdLst>
                  <a:gd name="T0" fmla="*/ 60 w 260"/>
                  <a:gd name="T1" fmla="*/ 84 h 148"/>
                  <a:gd name="T2" fmla="*/ 44 w 260"/>
                  <a:gd name="T3" fmla="*/ 90 h 148"/>
                  <a:gd name="T4" fmla="*/ 26 w 260"/>
                  <a:gd name="T5" fmla="*/ 88 h 148"/>
                  <a:gd name="T6" fmla="*/ 12 w 260"/>
                  <a:gd name="T7" fmla="*/ 84 h 148"/>
                  <a:gd name="T8" fmla="*/ 2 w 260"/>
                  <a:gd name="T9" fmla="*/ 80 h 148"/>
                  <a:gd name="T10" fmla="*/ 2 w 260"/>
                  <a:gd name="T11" fmla="*/ 66 h 148"/>
                  <a:gd name="T12" fmla="*/ 12 w 260"/>
                  <a:gd name="T13" fmla="*/ 52 h 148"/>
                  <a:gd name="T14" fmla="*/ 22 w 260"/>
                  <a:gd name="T15" fmla="*/ 38 h 148"/>
                  <a:gd name="T16" fmla="*/ 8 w 260"/>
                  <a:gd name="T17" fmla="*/ 20 h 148"/>
                  <a:gd name="T18" fmla="*/ 24 w 260"/>
                  <a:gd name="T19" fmla="*/ 10 h 148"/>
                  <a:gd name="T20" fmla="*/ 64 w 260"/>
                  <a:gd name="T21" fmla="*/ 10 h 148"/>
                  <a:gd name="T22" fmla="*/ 96 w 260"/>
                  <a:gd name="T23" fmla="*/ 14 h 148"/>
                  <a:gd name="T24" fmla="*/ 116 w 260"/>
                  <a:gd name="T25" fmla="*/ 8 h 148"/>
                  <a:gd name="T26" fmla="*/ 138 w 260"/>
                  <a:gd name="T27" fmla="*/ 6 h 148"/>
                  <a:gd name="T28" fmla="*/ 166 w 260"/>
                  <a:gd name="T29" fmla="*/ 8 h 148"/>
                  <a:gd name="T30" fmla="*/ 168 w 260"/>
                  <a:gd name="T31" fmla="*/ 22 h 148"/>
                  <a:gd name="T32" fmla="*/ 186 w 260"/>
                  <a:gd name="T33" fmla="*/ 30 h 148"/>
                  <a:gd name="T34" fmla="*/ 198 w 260"/>
                  <a:gd name="T35" fmla="*/ 36 h 148"/>
                  <a:gd name="T36" fmla="*/ 216 w 260"/>
                  <a:gd name="T37" fmla="*/ 36 h 148"/>
                  <a:gd name="T38" fmla="*/ 234 w 260"/>
                  <a:gd name="T39" fmla="*/ 48 h 148"/>
                  <a:gd name="T40" fmla="*/ 260 w 260"/>
                  <a:gd name="T41" fmla="*/ 56 h 148"/>
                  <a:gd name="T42" fmla="*/ 254 w 260"/>
                  <a:gd name="T43" fmla="*/ 64 h 148"/>
                  <a:gd name="T44" fmla="*/ 260 w 260"/>
                  <a:gd name="T45" fmla="*/ 78 h 148"/>
                  <a:gd name="T46" fmla="*/ 244 w 260"/>
                  <a:gd name="T47" fmla="*/ 84 h 148"/>
                  <a:gd name="T48" fmla="*/ 236 w 260"/>
                  <a:gd name="T49" fmla="*/ 92 h 148"/>
                  <a:gd name="T50" fmla="*/ 226 w 260"/>
                  <a:gd name="T51" fmla="*/ 100 h 148"/>
                  <a:gd name="T52" fmla="*/ 208 w 260"/>
                  <a:gd name="T53" fmla="*/ 106 h 148"/>
                  <a:gd name="T54" fmla="*/ 190 w 260"/>
                  <a:gd name="T55" fmla="*/ 112 h 148"/>
                  <a:gd name="T56" fmla="*/ 184 w 260"/>
                  <a:gd name="T57" fmla="*/ 118 h 148"/>
                  <a:gd name="T58" fmla="*/ 194 w 260"/>
                  <a:gd name="T59" fmla="*/ 128 h 148"/>
                  <a:gd name="T60" fmla="*/ 212 w 260"/>
                  <a:gd name="T61" fmla="*/ 138 h 148"/>
                  <a:gd name="T62" fmla="*/ 200 w 260"/>
                  <a:gd name="T63" fmla="*/ 140 h 148"/>
                  <a:gd name="T64" fmla="*/ 186 w 260"/>
                  <a:gd name="T65" fmla="*/ 146 h 148"/>
                  <a:gd name="T66" fmla="*/ 174 w 260"/>
                  <a:gd name="T67" fmla="*/ 138 h 148"/>
                  <a:gd name="T68" fmla="*/ 160 w 260"/>
                  <a:gd name="T69" fmla="*/ 128 h 148"/>
                  <a:gd name="T70" fmla="*/ 172 w 260"/>
                  <a:gd name="T71" fmla="*/ 118 h 148"/>
                  <a:gd name="T72" fmla="*/ 160 w 260"/>
                  <a:gd name="T73" fmla="*/ 118 h 148"/>
                  <a:gd name="T74" fmla="*/ 146 w 260"/>
                  <a:gd name="T75" fmla="*/ 114 h 148"/>
                  <a:gd name="T76" fmla="*/ 140 w 260"/>
                  <a:gd name="T77" fmla="*/ 108 h 148"/>
                  <a:gd name="T78" fmla="*/ 130 w 260"/>
                  <a:gd name="T79" fmla="*/ 112 h 148"/>
                  <a:gd name="T80" fmla="*/ 124 w 260"/>
                  <a:gd name="T81" fmla="*/ 120 h 148"/>
                  <a:gd name="T82" fmla="*/ 114 w 260"/>
                  <a:gd name="T83" fmla="*/ 128 h 148"/>
                  <a:gd name="T84" fmla="*/ 102 w 260"/>
                  <a:gd name="T85" fmla="*/ 128 h 148"/>
                  <a:gd name="T86" fmla="*/ 92 w 260"/>
                  <a:gd name="T87" fmla="*/ 124 h 148"/>
                  <a:gd name="T88" fmla="*/ 100 w 260"/>
                  <a:gd name="T89" fmla="*/ 108 h 148"/>
                  <a:gd name="T90" fmla="*/ 116 w 260"/>
                  <a:gd name="T91" fmla="*/ 110 h 148"/>
                  <a:gd name="T92" fmla="*/ 106 w 260"/>
                  <a:gd name="T93" fmla="*/ 92 h 148"/>
                  <a:gd name="T94" fmla="*/ 90 w 260"/>
                  <a:gd name="T95" fmla="*/ 76 h 148"/>
                  <a:gd name="T96" fmla="*/ 74 w 260"/>
                  <a:gd name="T97" fmla="*/ 78 h 1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60" h="148">
                    <a:moveTo>
                      <a:pt x="66" y="82"/>
                    </a:moveTo>
                    <a:lnTo>
                      <a:pt x="60" y="84"/>
                    </a:lnTo>
                    <a:lnTo>
                      <a:pt x="54" y="88"/>
                    </a:lnTo>
                    <a:lnTo>
                      <a:pt x="44" y="90"/>
                    </a:lnTo>
                    <a:lnTo>
                      <a:pt x="36" y="90"/>
                    </a:lnTo>
                    <a:lnTo>
                      <a:pt x="26" y="88"/>
                    </a:lnTo>
                    <a:lnTo>
                      <a:pt x="18" y="84"/>
                    </a:lnTo>
                    <a:lnTo>
                      <a:pt x="12" y="84"/>
                    </a:lnTo>
                    <a:lnTo>
                      <a:pt x="6" y="82"/>
                    </a:lnTo>
                    <a:lnTo>
                      <a:pt x="2" y="80"/>
                    </a:lnTo>
                    <a:lnTo>
                      <a:pt x="0" y="78"/>
                    </a:lnTo>
                    <a:lnTo>
                      <a:pt x="2" y="66"/>
                    </a:lnTo>
                    <a:lnTo>
                      <a:pt x="2" y="62"/>
                    </a:lnTo>
                    <a:lnTo>
                      <a:pt x="12" y="52"/>
                    </a:lnTo>
                    <a:lnTo>
                      <a:pt x="16" y="44"/>
                    </a:lnTo>
                    <a:lnTo>
                      <a:pt x="22" y="38"/>
                    </a:lnTo>
                    <a:lnTo>
                      <a:pt x="16" y="30"/>
                    </a:lnTo>
                    <a:lnTo>
                      <a:pt x="8" y="20"/>
                    </a:lnTo>
                    <a:lnTo>
                      <a:pt x="6" y="14"/>
                    </a:lnTo>
                    <a:lnTo>
                      <a:pt x="24" y="10"/>
                    </a:lnTo>
                    <a:lnTo>
                      <a:pt x="46" y="10"/>
                    </a:lnTo>
                    <a:lnTo>
                      <a:pt x="64" y="10"/>
                    </a:lnTo>
                    <a:lnTo>
                      <a:pt x="80" y="16"/>
                    </a:lnTo>
                    <a:lnTo>
                      <a:pt x="96" y="14"/>
                    </a:lnTo>
                    <a:lnTo>
                      <a:pt x="112" y="16"/>
                    </a:lnTo>
                    <a:lnTo>
                      <a:pt x="116" y="8"/>
                    </a:lnTo>
                    <a:lnTo>
                      <a:pt x="128" y="6"/>
                    </a:lnTo>
                    <a:lnTo>
                      <a:pt x="138" y="6"/>
                    </a:lnTo>
                    <a:lnTo>
                      <a:pt x="156" y="0"/>
                    </a:lnTo>
                    <a:lnTo>
                      <a:pt x="166" y="8"/>
                    </a:lnTo>
                    <a:lnTo>
                      <a:pt x="166" y="14"/>
                    </a:lnTo>
                    <a:lnTo>
                      <a:pt x="168" y="22"/>
                    </a:lnTo>
                    <a:lnTo>
                      <a:pt x="184" y="24"/>
                    </a:lnTo>
                    <a:lnTo>
                      <a:pt x="186" y="30"/>
                    </a:lnTo>
                    <a:lnTo>
                      <a:pt x="188" y="36"/>
                    </a:lnTo>
                    <a:lnTo>
                      <a:pt x="198" y="36"/>
                    </a:lnTo>
                    <a:lnTo>
                      <a:pt x="202" y="40"/>
                    </a:lnTo>
                    <a:lnTo>
                      <a:pt x="216" y="36"/>
                    </a:lnTo>
                    <a:lnTo>
                      <a:pt x="222" y="44"/>
                    </a:lnTo>
                    <a:lnTo>
                      <a:pt x="234" y="48"/>
                    </a:lnTo>
                    <a:lnTo>
                      <a:pt x="248" y="50"/>
                    </a:lnTo>
                    <a:lnTo>
                      <a:pt x="260" y="56"/>
                    </a:lnTo>
                    <a:lnTo>
                      <a:pt x="260" y="58"/>
                    </a:lnTo>
                    <a:lnTo>
                      <a:pt x="254" y="64"/>
                    </a:lnTo>
                    <a:lnTo>
                      <a:pt x="258" y="72"/>
                    </a:lnTo>
                    <a:lnTo>
                      <a:pt x="260" y="78"/>
                    </a:lnTo>
                    <a:lnTo>
                      <a:pt x="260" y="84"/>
                    </a:lnTo>
                    <a:lnTo>
                      <a:pt x="244" y="84"/>
                    </a:lnTo>
                    <a:lnTo>
                      <a:pt x="240" y="88"/>
                    </a:lnTo>
                    <a:lnTo>
                      <a:pt x="236" y="92"/>
                    </a:lnTo>
                    <a:lnTo>
                      <a:pt x="236" y="100"/>
                    </a:lnTo>
                    <a:lnTo>
                      <a:pt x="226" y="100"/>
                    </a:lnTo>
                    <a:lnTo>
                      <a:pt x="216" y="100"/>
                    </a:lnTo>
                    <a:lnTo>
                      <a:pt x="208" y="106"/>
                    </a:lnTo>
                    <a:lnTo>
                      <a:pt x="204" y="108"/>
                    </a:lnTo>
                    <a:lnTo>
                      <a:pt x="190" y="112"/>
                    </a:lnTo>
                    <a:lnTo>
                      <a:pt x="182" y="116"/>
                    </a:lnTo>
                    <a:lnTo>
                      <a:pt x="184" y="118"/>
                    </a:lnTo>
                    <a:lnTo>
                      <a:pt x="186" y="122"/>
                    </a:lnTo>
                    <a:lnTo>
                      <a:pt x="194" y="128"/>
                    </a:lnTo>
                    <a:lnTo>
                      <a:pt x="204" y="130"/>
                    </a:lnTo>
                    <a:lnTo>
                      <a:pt x="212" y="138"/>
                    </a:lnTo>
                    <a:lnTo>
                      <a:pt x="204" y="138"/>
                    </a:lnTo>
                    <a:lnTo>
                      <a:pt x="200" y="140"/>
                    </a:lnTo>
                    <a:lnTo>
                      <a:pt x="192" y="144"/>
                    </a:lnTo>
                    <a:lnTo>
                      <a:pt x="186" y="146"/>
                    </a:lnTo>
                    <a:lnTo>
                      <a:pt x="176" y="148"/>
                    </a:lnTo>
                    <a:lnTo>
                      <a:pt x="174" y="138"/>
                    </a:lnTo>
                    <a:lnTo>
                      <a:pt x="170" y="134"/>
                    </a:lnTo>
                    <a:lnTo>
                      <a:pt x="160" y="128"/>
                    </a:lnTo>
                    <a:lnTo>
                      <a:pt x="166" y="120"/>
                    </a:lnTo>
                    <a:lnTo>
                      <a:pt x="172" y="118"/>
                    </a:lnTo>
                    <a:lnTo>
                      <a:pt x="164" y="118"/>
                    </a:lnTo>
                    <a:lnTo>
                      <a:pt x="160" y="118"/>
                    </a:lnTo>
                    <a:lnTo>
                      <a:pt x="152" y="116"/>
                    </a:lnTo>
                    <a:lnTo>
                      <a:pt x="146" y="114"/>
                    </a:lnTo>
                    <a:lnTo>
                      <a:pt x="144" y="112"/>
                    </a:lnTo>
                    <a:lnTo>
                      <a:pt x="140" y="108"/>
                    </a:lnTo>
                    <a:lnTo>
                      <a:pt x="132" y="108"/>
                    </a:lnTo>
                    <a:lnTo>
                      <a:pt x="130" y="112"/>
                    </a:lnTo>
                    <a:lnTo>
                      <a:pt x="128" y="116"/>
                    </a:lnTo>
                    <a:lnTo>
                      <a:pt x="124" y="120"/>
                    </a:lnTo>
                    <a:lnTo>
                      <a:pt x="118" y="126"/>
                    </a:lnTo>
                    <a:lnTo>
                      <a:pt x="114" y="128"/>
                    </a:lnTo>
                    <a:lnTo>
                      <a:pt x="110" y="126"/>
                    </a:lnTo>
                    <a:lnTo>
                      <a:pt x="102" y="128"/>
                    </a:lnTo>
                    <a:lnTo>
                      <a:pt x="94" y="132"/>
                    </a:lnTo>
                    <a:lnTo>
                      <a:pt x="92" y="124"/>
                    </a:lnTo>
                    <a:lnTo>
                      <a:pt x="100" y="118"/>
                    </a:lnTo>
                    <a:lnTo>
                      <a:pt x="100" y="108"/>
                    </a:lnTo>
                    <a:lnTo>
                      <a:pt x="106" y="108"/>
                    </a:lnTo>
                    <a:lnTo>
                      <a:pt x="116" y="110"/>
                    </a:lnTo>
                    <a:lnTo>
                      <a:pt x="110" y="98"/>
                    </a:lnTo>
                    <a:lnTo>
                      <a:pt x="106" y="92"/>
                    </a:lnTo>
                    <a:lnTo>
                      <a:pt x="98" y="80"/>
                    </a:lnTo>
                    <a:lnTo>
                      <a:pt x="90" y="76"/>
                    </a:lnTo>
                    <a:lnTo>
                      <a:pt x="82" y="74"/>
                    </a:lnTo>
                    <a:lnTo>
                      <a:pt x="74" y="78"/>
                    </a:lnTo>
                    <a:lnTo>
                      <a:pt x="66"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6" name="Freeform 175"/>
              <p:cNvSpPr>
                <a:spLocks noChangeAspect="1"/>
              </p:cNvSpPr>
              <p:nvPr/>
            </p:nvSpPr>
            <p:spPr bwMode="gray">
              <a:xfrm>
                <a:off x="3002" y="1110"/>
                <a:ext cx="132" cy="82"/>
              </a:xfrm>
              <a:custGeom>
                <a:avLst/>
                <a:gdLst>
                  <a:gd name="T0" fmla="*/ 122 w 132"/>
                  <a:gd name="T1" fmla="*/ 72 h 82"/>
                  <a:gd name="T2" fmla="*/ 110 w 132"/>
                  <a:gd name="T3" fmla="*/ 74 h 82"/>
                  <a:gd name="T4" fmla="*/ 106 w 132"/>
                  <a:gd name="T5" fmla="*/ 82 h 82"/>
                  <a:gd name="T6" fmla="*/ 98 w 132"/>
                  <a:gd name="T7" fmla="*/ 82 h 82"/>
                  <a:gd name="T8" fmla="*/ 90 w 132"/>
                  <a:gd name="T9" fmla="*/ 80 h 82"/>
                  <a:gd name="T10" fmla="*/ 80 w 132"/>
                  <a:gd name="T11" fmla="*/ 82 h 82"/>
                  <a:gd name="T12" fmla="*/ 74 w 132"/>
                  <a:gd name="T13" fmla="*/ 82 h 82"/>
                  <a:gd name="T14" fmla="*/ 62 w 132"/>
                  <a:gd name="T15" fmla="*/ 78 h 82"/>
                  <a:gd name="T16" fmla="*/ 58 w 132"/>
                  <a:gd name="T17" fmla="*/ 76 h 82"/>
                  <a:gd name="T18" fmla="*/ 40 w 132"/>
                  <a:gd name="T19" fmla="*/ 76 h 82"/>
                  <a:gd name="T20" fmla="*/ 30 w 132"/>
                  <a:gd name="T21" fmla="*/ 76 h 82"/>
                  <a:gd name="T22" fmla="*/ 22 w 132"/>
                  <a:gd name="T23" fmla="*/ 76 h 82"/>
                  <a:gd name="T24" fmla="*/ 16 w 132"/>
                  <a:gd name="T25" fmla="*/ 78 h 82"/>
                  <a:gd name="T26" fmla="*/ 0 w 132"/>
                  <a:gd name="T27" fmla="*/ 80 h 82"/>
                  <a:gd name="T28" fmla="*/ 0 w 132"/>
                  <a:gd name="T29" fmla="*/ 76 h 82"/>
                  <a:gd name="T30" fmla="*/ 10 w 132"/>
                  <a:gd name="T31" fmla="*/ 70 h 82"/>
                  <a:gd name="T32" fmla="*/ 6 w 132"/>
                  <a:gd name="T33" fmla="*/ 64 h 82"/>
                  <a:gd name="T34" fmla="*/ 4 w 132"/>
                  <a:gd name="T35" fmla="*/ 52 h 82"/>
                  <a:gd name="T36" fmla="*/ 2 w 132"/>
                  <a:gd name="T37" fmla="*/ 48 h 82"/>
                  <a:gd name="T38" fmla="*/ 12 w 132"/>
                  <a:gd name="T39" fmla="*/ 46 h 82"/>
                  <a:gd name="T40" fmla="*/ 18 w 132"/>
                  <a:gd name="T41" fmla="*/ 34 h 82"/>
                  <a:gd name="T42" fmla="*/ 26 w 132"/>
                  <a:gd name="T43" fmla="*/ 24 h 82"/>
                  <a:gd name="T44" fmla="*/ 26 w 132"/>
                  <a:gd name="T45" fmla="*/ 18 h 82"/>
                  <a:gd name="T46" fmla="*/ 30 w 132"/>
                  <a:gd name="T47" fmla="*/ 18 h 82"/>
                  <a:gd name="T48" fmla="*/ 36 w 132"/>
                  <a:gd name="T49" fmla="*/ 18 h 82"/>
                  <a:gd name="T50" fmla="*/ 46 w 132"/>
                  <a:gd name="T51" fmla="*/ 14 h 82"/>
                  <a:gd name="T52" fmla="*/ 48 w 132"/>
                  <a:gd name="T53" fmla="*/ 6 h 82"/>
                  <a:gd name="T54" fmla="*/ 60 w 132"/>
                  <a:gd name="T55" fmla="*/ 4 h 82"/>
                  <a:gd name="T56" fmla="*/ 68 w 132"/>
                  <a:gd name="T57" fmla="*/ 0 h 82"/>
                  <a:gd name="T58" fmla="*/ 76 w 132"/>
                  <a:gd name="T59" fmla="*/ 4 h 82"/>
                  <a:gd name="T60" fmla="*/ 98 w 132"/>
                  <a:gd name="T61" fmla="*/ 4 h 82"/>
                  <a:gd name="T62" fmla="*/ 106 w 132"/>
                  <a:gd name="T63" fmla="*/ 16 h 82"/>
                  <a:gd name="T64" fmla="*/ 106 w 132"/>
                  <a:gd name="T65" fmla="*/ 24 h 82"/>
                  <a:gd name="T66" fmla="*/ 112 w 132"/>
                  <a:gd name="T67" fmla="*/ 28 h 82"/>
                  <a:gd name="T68" fmla="*/ 116 w 132"/>
                  <a:gd name="T69" fmla="*/ 34 h 82"/>
                  <a:gd name="T70" fmla="*/ 120 w 132"/>
                  <a:gd name="T71" fmla="*/ 40 h 82"/>
                  <a:gd name="T72" fmla="*/ 122 w 132"/>
                  <a:gd name="T73" fmla="*/ 42 h 82"/>
                  <a:gd name="T74" fmla="*/ 130 w 132"/>
                  <a:gd name="T75" fmla="*/ 44 h 82"/>
                  <a:gd name="T76" fmla="*/ 132 w 132"/>
                  <a:gd name="T77" fmla="*/ 50 h 82"/>
                  <a:gd name="T78" fmla="*/ 126 w 132"/>
                  <a:gd name="T79" fmla="*/ 52 h 82"/>
                  <a:gd name="T80" fmla="*/ 114 w 132"/>
                  <a:gd name="T81" fmla="*/ 54 h 82"/>
                  <a:gd name="T82" fmla="*/ 118 w 132"/>
                  <a:gd name="T83" fmla="*/ 62 h 82"/>
                  <a:gd name="T84" fmla="*/ 122 w 132"/>
                  <a:gd name="T85" fmla="*/ 72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2" h="82">
                    <a:moveTo>
                      <a:pt x="122" y="72"/>
                    </a:moveTo>
                    <a:lnTo>
                      <a:pt x="110" y="74"/>
                    </a:lnTo>
                    <a:lnTo>
                      <a:pt x="106" y="82"/>
                    </a:lnTo>
                    <a:lnTo>
                      <a:pt x="98" y="82"/>
                    </a:lnTo>
                    <a:lnTo>
                      <a:pt x="90" y="80"/>
                    </a:lnTo>
                    <a:lnTo>
                      <a:pt x="80" y="82"/>
                    </a:lnTo>
                    <a:lnTo>
                      <a:pt x="74" y="82"/>
                    </a:lnTo>
                    <a:lnTo>
                      <a:pt x="62" y="78"/>
                    </a:lnTo>
                    <a:lnTo>
                      <a:pt x="58" y="76"/>
                    </a:lnTo>
                    <a:lnTo>
                      <a:pt x="40" y="76"/>
                    </a:lnTo>
                    <a:lnTo>
                      <a:pt x="30" y="76"/>
                    </a:lnTo>
                    <a:lnTo>
                      <a:pt x="22" y="76"/>
                    </a:lnTo>
                    <a:lnTo>
                      <a:pt x="16" y="78"/>
                    </a:lnTo>
                    <a:lnTo>
                      <a:pt x="0" y="80"/>
                    </a:lnTo>
                    <a:lnTo>
                      <a:pt x="0" y="76"/>
                    </a:lnTo>
                    <a:lnTo>
                      <a:pt x="10" y="70"/>
                    </a:lnTo>
                    <a:lnTo>
                      <a:pt x="6" y="64"/>
                    </a:lnTo>
                    <a:lnTo>
                      <a:pt x="4" y="52"/>
                    </a:lnTo>
                    <a:lnTo>
                      <a:pt x="2" y="48"/>
                    </a:lnTo>
                    <a:lnTo>
                      <a:pt x="12" y="46"/>
                    </a:lnTo>
                    <a:lnTo>
                      <a:pt x="18" y="34"/>
                    </a:lnTo>
                    <a:lnTo>
                      <a:pt x="26" y="24"/>
                    </a:lnTo>
                    <a:lnTo>
                      <a:pt x="26" y="18"/>
                    </a:lnTo>
                    <a:lnTo>
                      <a:pt x="30" y="18"/>
                    </a:lnTo>
                    <a:lnTo>
                      <a:pt x="36" y="18"/>
                    </a:lnTo>
                    <a:lnTo>
                      <a:pt x="46" y="14"/>
                    </a:lnTo>
                    <a:lnTo>
                      <a:pt x="48" y="6"/>
                    </a:lnTo>
                    <a:lnTo>
                      <a:pt x="60" y="4"/>
                    </a:lnTo>
                    <a:lnTo>
                      <a:pt x="68" y="0"/>
                    </a:lnTo>
                    <a:lnTo>
                      <a:pt x="76" y="4"/>
                    </a:lnTo>
                    <a:lnTo>
                      <a:pt x="98" y="4"/>
                    </a:lnTo>
                    <a:lnTo>
                      <a:pt x="106" y="16"/>
                    </a:lnTo>
                    <a:lnTo>
                      <a:pt x="106" y="24"/>
                    </a:lnTo>
                    <a:lnTo>
                      <a:pt x="112" y="28"/>
                    </a:lnTo>
                    <a:lnTo>
                      <a:pt x="116" y="34"/>
                    </a:lnTo>
                    <a:lnTo>
                      <a:pt x="120" y="40"/>
                    </a:lnTo>
                    <a:lnTo>
                      <a:pt x="122" y="42"/>
                    </a:lnTo>
                    <a:lnTo>
                      <a:pt x="130" y="44"/>
                    </a:lnTo>
                    <a:lnTo>
                      <a:pt x="132" y="50"/>
                    </a:lnTo>
                    <a:lnTo>
                      <a:pt x="126" y="52"/>
                    </a:lnTo>
                    <a:lnTo>
                      <a:pt x="114" y="54"/>
                    </a:lnTo>
                    <a:lnTo>
                      <a:pt x="118" y="62"/>
                    </a:lnTo>
                    <a:lnTo>
                      <a:pt x="122" y="7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7" name="Freeform 176"/>
              <p:cNvSpPr>
                <a:spLocks noChangeAspect="1"/>
              </p:cNvSpPr>
              <p:nvPr/>
            </p:nvSpPr>
            <p:spPr bwMode="gray">
              <a:xfrm>
                <a:off x="2873" y="1284"/>
                <a:ext cx="49" cy="36"/>
              </a:xfrm>
              <a:custGeom>
                <a:avLst/>
                <a:gdLst>
                  <a:gd name="T0" fmla="*/ 0 w 49"/>
                  <a:gd name="T1" fmla="*/ 4 h 36"/>
                  <a:gd name="T2" fmla="*/ 13 w 49"/>
                  <a:gd name="T3" fmla="*/ 6 h 36"/>
                  <a:gd name="T4" fmla="*/ 21 w 49"/>
                  <a:gd name="T5" fmla="*/ 4 h 36"/>
                  <a:gd name="T6" fmla="*/ 25 w 49"/>
                  <a:gd name="T7" fmla="*/ 2 h 36"/>
                  <a:gd name="T8" fmla="*/ 39 w 49"/>
                  <a:gd name="T9" fmla="*/ 0 h 36"/>
                  <a:gd name="T10" fmla="*/ 49 w 49"/>
                  <a:gd name="T11" fmla="*/ 6 h 36"/>
                  <a:gd name="T12" fmla="*/ 35 w 49"/>
                  <a:gd name="T13" fmla="*/ 10 h 36"/>
                  <a:gd name="T14" fmla="*/ 33 w 49"/>
                  <a:gd name="T15" fmla="*/ 16 h 36"/>
                  <a:gd name="T16" fmla="*/ 29 w 49"/>
                  <a:gd name="T17" fmla="*/ 24 h 36"/>
                  <a:gd name="T18" fmla="*/ 21 w 49"/>
                  <a:gd name="T19" fmla="*/ 24 h 36"/>
                  <a:gd name="T20" fmla="*/ 17 w 49"/>
                  <a:gd name="T21" fmla="*/ 28 h 36"/>
                  <a:gd name="T22" fmla="*/ 15 w 49"/>
                  <a:gd name="T23" fmla="*/ 36 h 36"/>
                  <a:gd name="T24" fmla="*/ 11 w 49"/>
                  <a:gd name="T25" fmla="*/ 32 h 36"/>
                  <a:gd name="T26" fmla="*/ 7 w 49"/>
                  <a:gd name="T27" fmla="*/ 26 h 36"/>
                  <a:gd name="T28" fmla="*/ 4 w 49"/>
                  <a:gd name="T29" fmla="*/ 18 h 36"/>
                  <a:gd name="T30" fmla="*/ 0 w 49"/>
                  <a:gd name="T31" fmla="*/ 14 h 36"/>
                  <a:gd name="T32" fmla="*/ 0 w 49"/>
                  <a:gd name="T33" fmla="*/ 4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6">
                    <a:moveTo>
                      <a:pt x="0" y="4"/>
                    </a:moveTo>
                    <a:lnTo>
                      <a:pt x="13" y="6"/>
                    </a:lnTo>
                    <a:lnTo>
                      <a:pt x="21" y="4"/>
                    </a:lnTo>
                    <a:lnTo>
                      <a:pt x="25" y="2"/>
                    </a:lnTo>
                    <a:lnTo>
                      <a:pt x="39" y="0"/>
                    </a:lnTo>
                    <a:lnTo>
                      <a:pt x="49" y="6"/>
                    </a:lnTo>
                    <a:lnTo>
                      <a:pt x="35" y="10"/>
                    </a:lnTo>
                    <a:lnTo>
                      <a:pt x="33" y="16"/>
                    </a:lnTo>
                    <a:lnTo>
                      <a:pt x="29" y="24"/>
                    </a:lnTo>
                    <a:lnTo>
                      <a:pt x="21" y="24"/>
                    </a:lnTo>
                    <a:lnTo>
                      <a:pt x="17" y="28"/>
                    </a:lnTo>
                    <a:lnTo>
                      <a:pt x="15" y="36"/>
                    </a:lnTo>
                    <a:lnTo>
                      <a:pt x="11" y="32"/>
                    </a:lnTo>
                    <a:lnTo>
                      <a:pt x="7" y="26"/>
                    </a:lnTo>
                    <a:lnTo>
                      <a:pt x="4" y="18"/>
                    </a:lnTo>
                    <a:lnTo>
                      <a:pt x="0" y="14"/>
                    </a:lnTo>
                    <a:lnTo>
                      <a:pt x="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8" name="Freeform 177"/>
              <p:cNvSpPr>
                <a:spLocks noChangeAspect="1"/>
              </p:cNvSpPr>
              <p:nvPr/>
            </p:nvSpPr>
            <p:spPr bwMode="gray">
              <a:xfrm>
                <a:off x="2984" y="1366"/>
                <a:ext cx="36" cy="24"/>
              </a:xfrm>
              <a:custGeom>
                <a:avLst/>
                <a:gdLst>
                  <a:gd name="T0" fmla="*/ 26 w 36"/>
                  <a:gd name="T1" fmla="*/ 0 h 24"/>
                  <a:gd name="T2" fmla="*/ 36 w 36"/>
                  <a:gd name="T3" fmla="*/ 4 h 24"/>
                  <a:gd name="T4" fmla="*/ 36 w 36"/>
                  <a:gd name="T5" fmla="*/ 16 h 24"/>
                  <a:gd name="T6" fmla="*/ 30 w 36"/>
                  <a:gd name="T7" fmla="*/ 20 h 24"/>
                  <a:gd name="T8" fmla="*/ 10 w 36"/>
                  <a:gd name="T9" fmla="*/ 24 h 24"/>
                  <a:gd name="T10" fmla="*/ 6 w 36"/>
                  <a:gd name="T11" fmla="*/ 22 h 24"/>
                  <a:gd name="T12" fmla="*/ 4 w 36"/>
                  <a:gd name="T13" fmla="*/ 22 h 24"/>
                  <a:gd name="T14" fmla="*/ 0 w 36"/>
                  <a:gd name="T15" fmla="*/ 16 h 24"/>
                  <a:gd name="T16" fmla="*/ 0 w 36"/>
                  <a:gd name="T17" fmla="*/ 2 h 24"/>
                  <a:gd name="T18" fmla="*/ 8 w 36"/>
                  <a:gd name="T19" fmla="*/ 2 h 24"/>
                  <a:gd name="T20" fmla="*/ 12 w 36"/>
                  <a:gd name="T21" fmla="*/ 0 h 24"/>
                  <a:gd name="T22" fmla="*/ 26 w 36"/>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6" h="24">
                    <a:moveTo>
                      <a:pt x="26" y="0"/>
                    </a:moveTo>
                    <a:lnTo>
                      <a:pt x="36" y="4"/>
                    </a:lnTo>
                    <a:lnTo>
                      <a:pt x="36" y="16"/>
                    </a:lnTo>
                    <a:lnTo>
                      <a:pt x="30" y="20"/>
                    </a:lnTo>
                    <a:lnTo>
                      <a:pt x="10" y="24"/>
                    </a:lnTo>
                    <a:lnTo>
                      <a:pt x="6" y="22"/>
                    </a:lnTo>
                    <a:lnTo>
                      <a:pt x="4" y="22"/>
                    </a:lnTo>
                    <a:lnTo>
                      <a:pt x="0" y="16"/>
                    </a:lnTo>
                    <a:lnTo>
                      <a:pt x="0" y="2"/>
                    </a:lnTo>
                    <a:lnTo>
                      <a:pt x="8" y="2"/>
                    </a:lnTo>
                    <a:lnTo>
                      <a:pt x="12" y="0"/>
                    </a:lnTo>
                    <a:lnTo>
                      <a:pt x="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9" name="Freeform 178"/>
              <p:cNvSpPr>
                <a:spLocks noChangeAspect="1"/>
              </p:cNvSpPr>
              <p:nvPr/>
            </p:nvSpPr>
            <p:spPr bwMode="gray">
              <a:xfrm>
                <a:off x="2970" y="1258"/>
                <a:ext cx="142" cy="80"/>
              </a:xfrm>
              <a:custGeom>
                <a:avLst/>
                <a:gdLst>
                  <a:gd name="T0" fmla="*/ 36 w 142"/>
                  <a:gd name="T1" fmla="*/ 68 h 80"/>
                  <a:gd name="T2" fmla="*/ 28 w 142"/>
                  <a:gd name="T3" fmla="*/ 64 h 80"/>
                  <a:gd name="T4" fmla="*/ 26 w 142"/>
                  <a:gd name="T5" fmla="*/ 64 h 80"/>
                  <a:gd name="T6" fmla="*/ 24 w 142"/>
                  <a:gd name="T7" fmla="*/ 62 h 80"/>
                  <a:gd name="T8" fmla="*/ 22 w 142"/>
                  <a:gd name="T9" fmla="*/ 58 h 80"/>
                  <a:gd name="T10" fmla="*/ 20 w 142"/>
                  <a:gd name="T11" fmla="*/ 54 h 80"/>
                  <a:gd name="T12" fmla="*/ 16 w 142"/>
                  <a:gd name="T13" fmla="*/ 52 h 80"/>
                  <a:gd name="T14" fmla="*/ 14 w 142"/>
                  <a:gd name="T15" fmla="*/ 52 h 80"/>
                  <a:gd name="T16" fmla="*/ 14 w 142"/>
                  <a:gd name="T17" fmla="*/ 48 h 80"/>
                  <a:gd name="T18" fmla="*/ 10 w 142"/>
                  <a:gd name="T19" fmla="*/ 46 h 80"/>
                  <a:gd name="T20" fmla="*/ 8 w 142"/>
                  <a:gd name="T21" fmla="*/ 40 h 80"/>
                  <a:gd name="T22" fmla="*/ 0 w 142"/>
                  <a:gd name="T23" fmla="*/ 40 h 80"/>
                  <a:gd name="T24" fmla="*/ 4 w 142"/>
                  <a:gd name="T25" fmla="*/ 36 h 80"/>
                  <a:gd name="T26" fmla="*/ 10 w 142"/>
                  <a:gd name="T27" fmla="*/ 36 h 80"/>
                  <a:gd name="T28" fmla="*/ 16 w 142"/>
                  <a:gd name="T29" fmla="*/ 36 h 80"/>
                  <a:gd name="T30" fmla="*/ 20 w 142"/>
                  <a:gd name="T31" fmla="*/ 32 h 80"/>
                  <a:gd name="T32" fmla="*/ 22 w 142"/>
                  <a:gd name="T33" fmla="*/ 30 h 80"/>
                  <a:gd name="T34" fmla="*/ 24 w 142"/>
                  <a:gd name="T35" fmla="*/ 24 h 80"/>
                  <a:gd name="T36" fmla="*/ 24 w 142"/>
                  <a:gd name="T37" fmla="*/ 16 h 80"/>
                  <a:gd name="T38" fmla="*/ 28 w 142"/>
                  <a:gd name="T39" fmla="*/ 12 h 80"/>
                  <a:gd name="T40" fmla="*/ 32 w 142"/>
                  <a:gd name="T41" fmla="*/ 10 h 80"/>
                  <a:gd name="T42" fmla="*/ 36 w 142"/>
                  <a:gd name="T43" fmla="*/ 8 h 80"/>
                  <a:gd name="T44" fmla="*/ 38 w 142"/>
                  <a:gd name="T45" fmla="*/ 2 h 80"/>
                  <a:gd name="T46" fmla="*/ 56 w 142"/>
                  <a:gd name="T47" fmla="*/ 6 h 80"/>
                  <a:gd name="T48" fmla="*/ 70 w 142"/>
                  <a:gd name="T49" fmla="*/ 10 h 80"/>
                  <a:gd name="T50" fmla="*/ 76 w 142"/>
                  <a:gd name="T51" fmla="*/ 8 h 80"/>
                  <a:gd name="T52" fmla="*/ 80 w 142"/>
                  <a:gd name="T53" fmla="*/ 6 h 80"/>
                  <a:gd name="T54" fmla="*/ 86 w 142"/>
                  <a:gd name="T55" fmla="*/ 2 h 80"/>
                  <a:gd name="T56" fmla="*/ 92 w 142"/>
                  <a:gd name="T57" fmla="*/ 0 h 80"/>
                  <a:gd name="T58" fmla="*/ 100 w 142"/>
                  <a:gd name="T59" fmla="*/ 2 h 80"/>
                  <a:gd name="T60" fmla="*/ 106 w 142"/>
                  <a:gd name="T61" fmla="*/ 8 h 80"/>
                  <a:gd name="T62" fmla="*/ 108 w 142"/>
                  <a:gd name="T63" fmla="*/ 12 h 80"/>
                  <a:gd name="T64" fmla="*/ 112 w 142"/>
                  <a:gd name="T65" fmla="*/ 20 h 80"/>
                  <a:gd name="T66" fmla="*/ 116 w 142"/>
                  <a:gd name="T67" fmla="*/ 36 h 80"/>
                  <a:gd name="T68" fmla="*/ 118 w 142"/>
                  <a:gd name="T69" fmla="*/ 44 h 80"/>
                  <a:gd name="T70" fmla="*/ 120 w 142"/>
                  <a:gd name="T71" fmla="*/ 50 h 80"/>
                  <a:gd name="T72" fmla="*/ 128 w 142"/>
                  <a:gd name="T73" fmla="*/ 46 h 80"/>
                  <a:gd name="T74" fmla="*/ 136 w 142"/>
                  <a:gd name="T75" fmla="*/ 44 h 80"/>
                  <a:gd name="T76" fmla="*/ 140 w 142"/>
                  <a:gd name="T77" fmla="*/ 46 h 80"/>
                  <a:gd name="T78" fmla="*/ 142 w 142"/>
                  <a:gd name="T79" fmla="*/ 50 h 80"/>
                  <a:gd name="T80" fmla="*/ 142 w 142"/>
                  <a:gd name="T81" fmla="*/ 54 h 80"/>
                  <a:gd name="T82" fmla="*/ 140 w 142"/>
                  <a:gd name="T83" fmla="*/ 56 h 80"/>
                  <a:gd name="T84" fmla="*/ 138 w 142"/>
                  <a:gd name="T85" fmla="*/ 56 h 80"/>
                  <a:gd name="T86" fmla="*/ 132 w 142"/>
                  <a:gd name="T87" fmla="*/ 56 h 80"/>
                  <a:gd name="T88" fmla="*/ 130 w 142"/>
                  <a:gd name="T89" fmla="*/ 68 h 80"/>
                  <a:gd name="T90" fmla="*/ 126 w 142"/>
                  <a:gd name="T91" fmla="*/ 80 h 80"/>
                  <a:gd name="T92" fmla="*/ 116 w 142"/>
                  <a:gd name="T93" fmla="*/ 74 h 80"/>
                  <a:gd name="T94" fmla="*/ 110 w 142"/>
                  <a:gd name="T95" fmla="*/ 72 h 80"/>
                  <a:gd name="T96" fmla="*/ 106 w 142"/>
                  <a:gd name="T97" fmla="*/ 72 h 80"/>
                  <a:gd name="T98" fmla="*/ 100 w 142"/>
                  <a:gd name="T99" fmla="*/ 74 h 80"/>
                  <a:gd name="T100" fmla="*/ 96 w 142"/>
                  <a:gd name="T101" fmla="*/ 76 h 80"/>
                  <a:gd name="T102" fmla="*/ 92 w 142"/>
                  <a:gd name="T103" fmla="*/ 80 h 80"/>
                  <a:gd name="T104" fmla="*/ 86 w 142"/>
                  <a:gd name="T105" fmla="*/ 80 h 80"/>
                  <a:gd name="T106" fmla="*/ 64 w 142"/>
                  <a:gd name="T107" fmla="*/ 80 h 80"/>
                  <a:gd name="T108" fmla="*/ 60 w 142"/>
                  <a:gd name="T109" fmla="*/ 78 h 80"/>
                  <a:gd name="T110" fmla="*/ 54 w 142"/>
                  <a:gd name="T111" fmla="*/ 78 h 80"/>
                  <a:gd name="T112" fmla="*/ 50 w 142"/>
                  <a:gd name="T113" fmla="*/ 78 h 80"/>
                  <a:gd name="T114" fmla="*/ 46 w 142"/>
                  <a:gd name="T115" fmla="*/ 76 h 80"/>
                  <a:gd name="T116" fmla="*/ 44 w 142"/>
                  <a:gd name="T117" fmla="*/ 76 h 80"/>
                  <a:gd name="T118" fmla="*/ 42 w 142"/>
                  <a:gd name="T119" fmla="*/ 74 h 80"/>
                  <a:gd name="T120" fmla="*/ 42 w 142"/>
                  <a:gd name="T121" fmla="*/ 72 h 80"/>
                  <a:gd name="T122" fmla="*/ 36 w 142"/>
                  <a:gd name="T123" fmla="*/ 68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42" h="80">
                    <a:moveTo>
                      <a:pt x="36" y="68"/>
                    </a:moveTo>
                    <a:lnTo>
                      <a:pt x="28" y="64"/>
                    </a:lnTo>
                    <a:lnTo>
                      <a:pt x="26" y="64"/>
                    </a:lnTo>
                    <a:lnTo>
                      <a:pt x="24" y="62"/>
                    </a:lnTo>
                    <a:lnTo>
                      <a:pt x="22" y="58"/>
                    </a:lnTo>
                    <a:lnTo>
                      <a:pt x="20" y="54"/>
                    </a:lnTo>
                    <a:lnTo>
                      <a:pt x="16" y="52"/>
                    </a:lnTo>
                    <a:lnTo>
                      <a:pt x="14" y="52"/>
                    </a:lnTo>
                    <a:lnTo>
                      <a:pt x="14" y="48"/>
                    </a:lnTo>
                    <a:lnTo>
                      <a:pt x="10" y="46"/>
                    </a:lnTo>
                    <a:lnTo>
                      <a:pt x="8" y="40"/>
                    </a:lnTo>
                    <a:lnTo>
                      <a:pt x="0" y="40"/>
                    </a:lnTo>
                    <a:lnTo>
                      <a:pt x="4" y="36"/>
                    </a:lnTo>
                    <a:lnTo>
                      <a:pt x="10" y="36"/>
                    </a:lnTo>
                    <a:lnTo>
                      <a:pt x="16" y="36"/>
                    </a:lnTo>
                    <a:lnTo>
                      <a:pt x="20" y="32"/>
                    </a:lnTo>
                    <a:lnTo>
                      <a:pt x="22" y="30"/>
                    </a:lnTo>
                    <a:lnTo>
                      <a:pt x="24" y="24"/>
                    </a:lnTo>
                    <a:lnTo>
                      <a:pt x="24" y="16"/>
                    </a:lnTo>
                    <a:lnTo>
                      <a:pt x="28" y="12"/>
                    </a:lnTo>
                    <a:lnTo>
                      <a:pt x="32" y="10"/>
                    </a:lnTo>
                    <a:lnTo>
                      <a:pt x="36" y="8"/>
                    </a:lnTo>
                    <a:lnTo>
                      <a:pt x="38" y="2"/>
                    </a:lnTo>
                    <a:lnTo>
                      <a:pt x="56" y="6"/>
                    </a:lnTo>
                    <a:lnTo>
                      <a:pt x="70" y="10"/>
                    </a:lnTo>
                    <a:lnTo>
                      <a:pt x="76" y="8"/>
                    </a:lnTo>
                    <a:lnTo>
                      <a:pt x="80" y="6"/>
                    </a:lnTo>
                    <a:lnTo>
                      <a:pt x="86" y="2"/>
                    </a:lnTo>
                    <a:lnTo>
                      <a:pt x="92" y="0"/>
                    </a:lnTo>
                    <a:lnTo>
                      <a:pt x="100" y="2"/>
                    </a:lnTo>
                    <a:lnTo>
                      <a:pt x="106" y="8"/>
                    </a:lnTo>
                    <a:lnTo>
                      <a:pt x="108" y="12"/>
                    </a:lnTo>
                    <a:lnTo>
                      <a:pt x="112" y="20"/>
                    </a:lnTo>
                    <a:lnTo>
                      <a:pt x="116" y="36"/>
                    </a:lnTo>
                    <a:lnTo>
                      <a:pt x="118" y="44"/>
                    </a:lnTo>
                    <a:lnTo>
                      <a:pt x="120" y="50"/>
                    </a:lnTo>
                    <a:lnTo>
                      <a:pt x="128" y="46"/>
                    </a:lnTo>
                    <a:lnTo>
                      <a:pt x="136" y="44"/>
                    </a:lnTo>
                    <a:lnTo>
                      <a:pt x="140" y="46"/>
                    </a:lnTo>
                    <a:lnTo>
                      <a:pt x="142" y="50"/>
                    </a:lnTo>
                    <a:lnTo>
                      <a:pt x="142" y="54"/>
                    </a:lnTo>
                    <a:lnTo>
                      <a:pt x="140" y="56"/>
                    </a:lnTo>
                    <a:lnTo>
                      <a:pt x="138" y="56"/>
                    </a:lnTo>
                    <a:lnTo>
                      <a:pt x="132" y="56"/>
                    </a:lnTo>
                    <a:lnTo>
                      <a:pt x="130" y="68"/>
                    </a:lnTo>
                    <a:lnTo>
                      <a:pt x="126" y="80"/>
                    </a:lnTo>
                    <a:lnTo>
                      <a:pt x="116" y="74"/>
                    </a:lnTo>
                    <a:lnTo>
                      <a:pt x="110" y="72"/>
                    </a:lnTo>
                    <a:lnTo>
                      <a:pt x="106" y="72"/>
                    </a:lnTo>
                    <a:lnTo>
                      <a:pt x="100" y="74"/>
                    </a:lnTo>
                    <a:lnTo>
                      <a:pt x="96" y="76"/>
                    </a:lnTo>
                    <a:lnTo>
                      <a:pt x="92" y="80"/>
                    </a:lnTo>
                    <a:lnTo>
                      <a:pt x="86" y="80"/>
                    </a:lnTo>
                    <a:lnTo>
                      <a:pt x="64" y="80"/>
                    </a:lnTo>
                    <a:lnTo>
                      <a:pt x="60" y="78"/>
                    </a:lnTo>
                    <a:lnTo>
                      <a:pt x="54" y="78"/>
                    </a:lnTo>
                    <a:lnTo>
                      <a:pt x="50" y="78"/>
                    </a:lnTo>
                    <a:lnTo>
                      <a:pt x="46" y="76"/>
                    </a:lnTo>
                    <a:lnTo>
                      <a:pt x="44" y="76"/>
                    </a:lnTo>
                    <a:lnTo>
                      <a:pt x="42" y="74"/>
                    </a:lnTo>
                    <a:lnTo>
                      <a:pt x="42" y="72"/>
                    </a:lnTo>
                    <a:lnTo>
                      <a:pt x="36" y="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0" name="Freeform 179"/>
              <p:cNvSpPr>
                <a:spLocks noChangeAspect="1"/>
              </p:cNvSpPr>
              <p:nvPr/>
            </p:nvSpPr>
            <p:spPr bwMode="gray">
              <a:xfrm>
                <a:off x="2950" y="1292"/>
                <a:ext cx="68" cy="76"/>
              </a:xfrm>
              <a:custGeom>
                <a:avLst/>
                <a:gdLst>
                  <a:gd name="T0" fmla="*/ 2 w 68"/>
                  <a:gd name="T1" fmla="*/ 8 h 76"/>
                  <a:gd name="T2" fmla="*/ 6 w 68"/>
                  <a:gd name="T3" fmla="*/ 6 h 76"/>
                  <a:gd name="T4" fmla="*/ 16 w 68"/>
                  <a:gd name="T5" fmla="*/ 0 h 76"/>
                  <a:gd name="T6" fmla="*/ 20 w 68"/>
                  <a:gd name="T7" fmla="*/ 6 h 76"/>
                  <a:gd name="T8" fmla="*/ 28 w 68"/>
                  <a:gd name="T9" fmla="*/ 6 h 76"/>
                  <a:gd name="T10" fmla="*/ 30 w 68"/>
                  <a:gd name="T11" fmla="*/ 12 h 76"/>
                  <a:gd name="T12" fmla="*/ 34 w 68"/>
                  <a:gd name="T13" fmla="*/ 14 h 76"/>
                  <a:gd name="T14" fmla="*/ 34 w 68"/>
                  <a:gd name="T15" fmla="*/ 18 h 76"/>
                  <a:gd name="T16" fmla="*/ 36 w 68"/>
                  <a:gd name="T17" fmla="*/ 18 h 76"/>
                  <a:gd name="T18" fmla="*/ 40 w 68"/>
                  <a:gd name="T19" fmla="*/ 20 h 76"/>
                  <a:gd name="T20" fmla="*/ 42 w 68"/>
                  <a:gd name="T21" fmla="*/ 28 h 76"/>
                  <a:gd name="T22" fmla="*/ 48 w 68"/>
                  <a:gd name="T23" fmla="*/ 30 h 76"/>
                  <a:gd name="T24" fmla="*/ 56 w 68"/>
                  <a:gd name="T25" fmla="*/ 34 h 76"/>
                  <a:gd name="T26" fmla="*/ 62 w 68"/>
                  <a:gd name="T27" fmla="*/ 38 h 76"/>
                  <a:gd name="T28" fmla="*/ 62 w 68"/>
                  <a:gd name="T29" fmla="*/ 44 h 76"/>
                  <a:gd name="T30" fmla="*/ 64 w 68"/>
                  <a:gd name="T31" fmla="*/ 48 h 76"/>
                  <a:gd name="T32" fmla="*/ 68 w 68"/>
                  <a:gd name="T33" fmla="*/ 56 h 76"/>
                  <a:gd name="T34" fmla="*/ 64 w 68"/>
                  <a:gd name="T35" fmla="*/ 62 h 76"/>
                  <a:gd name="T36" fmla="*/ 60 w 68"/>
                  <a:gd name="T37" fmla="*/ 70 h 76"/>
                  <a:gd name="T38" fmla="*/ 60 w 68"/>
                  <a:gd name="T39" fmla="*/ 74 h 76"/>
                  <a:gd name="T40" fmla="*/ 46 w 68"/>
                  <a:gd name="T41" fmla="*/ 74 h 76"/>
                  <a:gd name="T42" fmla="*/ 42 w 68"/>
                  <a:gd name="T43" fmla="*/ 76 h 76"/>
                  <a:gd name="T44" fmla="*/ 34 w 68"/>
                  <a:gd name="T45" fmla="*/ 76 h 76"/>
                  <a:gd name="T46" fmla="*/ 26 w 68"/>
                  <a:gd name="T47" fmla="*/ 68 h 76"/>
                  <a:gd name="T48" fmla="*/ 18 w 68"/>
                  <a:gd name="T49" fmla="*/ 68 h 76"/>
                  <a:gd name="T50" fmla="*/ 18 w 68"/>
                  <a:gd name="T51" fmla="*/ 70 h 76"/>
                  <a:gd name="T52" fmla="*/ 16 w 68"/>
                  <a:gd name="T53" fmla="*/ 74 h 76"/>
                  <a:gd name="T54" fmla="*/ 16 w 68"/>
                  <a:gd name="T55" fmla="*/ 76 h 76"/>
                  <a:gd name="T56" fmla="*/ 10 w 68"/>
                  <a:gd name="T57" fmla="*/ 66 h 76"/>
                  <a:gd name="T58" fmla="*/ 0 w 68"/>
                  <a:gd name="T59" fmla="*/ 60 h 76"/>
                  <a:gd name="T60" fmla="*/ 4 w 68"/>
                  <a:gd name="T61" fmla="*/ 52 h 76"/>
                  <a:gd name="T62" fmla="*/ 12 w 68"/>
                  <a:gd name="T63" fmla="*/ 50 h 76"/>
                  <a:gd name="T64" fmla="*/ 14 w 68"/>
                  <a:gd name="T65" fmla="*/ 44 h 76"/>
                  <a:gd name="T66" fmla="*/ 8 w 68"/>
                  <a:gd name="T67" fmla="*/ 38 h 76"/>
                  <a:gd name="T68" fmla="*/ 6 w 68"/>
                  <a:gd name="T69" fmla="*/ 28 h 76"/>
                  <a:gd name="T70" fmla="*/ 8 w 68"/>
                  <a:gd name="T71" fmla="*/ 22 h 76"/>
                  <a:gd name="T72" fmla="*/ 2 w 68"/>
                  <a:gd name="T73" fmla="*/ 8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76">
                    <a:moveTo>
                      <a:pt x="2" y="8"/>
                    </a:moveTo>
                    <a:lnTo>
                      <a:pt x="6" y="6"/>
                    </a:lnTo>
                    <a:lnTo>
                      <a:pt x="16" y="0"/>
                    </a:lnTo>
                    <a:lnTo>
                      <a:pt x="20" y="6"/>
                    </a:lnTo>
                    <a:lnTo>
                      <a:pt x="28" y="6"/>
                    </a:lnTo>
                    <a:lnTo>
                      <a:pt x="30" y="12"/>
                    </a:lnTo>
                    <a:lnTo>
                      <a:pt x="34" y="14"/>
                    </a:lnTo>
                    <a:lnTo>
                      <a:pt x="34" y="18"/>
                    </a:lnTo>
                    <a:lnTo>
                      <a:pt x="36" y="18"/>
                    </a:lnTo>
                    <a:lnTo>
                      <a:pt x="40" y="20"/>
                    </a:lnTo>
                    <a:lnTo>
                      <a:pt x="42" y="28"/>
                    </a:lnTo>
                    <a:lnTo>
                      <a:pt x="48" y="30"/>
                    </a:lnTo>
                    <a:lnTo>
                      <a:pt x="56" y="34"/>
                    </a:lnTo>
                    <a:lnTo>
                      <a:pt x="62" y="38"/>
                    </a:lnTo>
                    <a:lnTo>
                      <a:pt x="62" y="44"/>
                    </a:lnTo>
                    <a:lnTo>
                      <a:pt x="64" y="48"/>
                    </a:lnTo>
                    <a:lnTo>
                      <a:pt x="68" y="56"/>
                    </a:lnTo>
                    <a:lnTo>
                      <a:pt x="64" y="62"/>
                    </a:lnTo>
                    <a:lnTo>
                      <a:pt x="60" y="70"/>
                    </a:lnTo>
                    <a:lnTo>
                      <a:pt x="60" y="74"/>
                    </a:lnTo>
                    <a:lnTo>
                      <a:pt x="46" y="74"/>
                    </a:lnTo>
                    <a:lnTo>
                      <a:pt x="42" y="76"/>
                    </a:lnTo>
                    <a:lnTo>
                      <a:pt x="34" y="76"/>
                    </a:lnTo>
                    <a:lnTo>
                      <a:pt x="26" y="68"/>
                    </a:lnTo>
                    <a:lnTo>
                      <a:pt x="18" y="68"/>
                    </a:lnTo>
                    <a:lnTo>
                      <a:pt x="18" y="70"/>
                    </a:lnTo>
                    <a:lnTo>
                      <a:pt x="16" y="74"/>
                    </a:lnTo>
                    <a:lnTo>
                      <a:pt x="16" y="76"/>
                    </a:lnTo>
                    <a:lnTo>
                      <a:pt x="10" y="66"/>
                    </a:lnTo>
                    <a:lnTo>
                      <a:pt x="0" y="60"/>
                    </a:lnTo>
                    <a:lnTo>
                      <a:pt x="4" y="52"/>
                    </a:lnTo>
                    <a:lnTo>
                      <a:pt x="12" y="50"/>
                    </a:lnTo>
                    <a:lnTo>
                      <a:pt x="14" y="44"/>
                    </a:lnTo>
                    <a:lnTo>
                      <a:pt x="8" y="38"/>
                    </a:lnTo>
                    <a:lnTo>
                      <a:pt x="6" y="28"/>
                    </a:lnTo>
                    <a:lnTo>
                      <a:pt x="8" y="22"/>
                    </a:lnTo>
                    <a:lnTo>
                      <a:pt x="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1" name="Freeform 180"/>
              <p:cNvSpPr>
                <a:spLocks noChangeAspect="1"/>
              </p:cNvSpPr>
              <p:nvPr/>
            </p:nvSpPr>
            <p:spPr bwMode="gray">
              <a:xfrm>
                <a:off x="3010" y="1330"/>
                <a:ext cx="88" cy="52"/>
              </a:xfrm>
              <a:custGeom>
                <a:avLst/>
                <a:gdLst>
                  <a:gd name="T0" fmla="*/ 10 w 88"/>
                  <a:gd name="T1" fmla="*/ 48 h 52"/>
                  <a:gd name="T2" fmla="*/ 8 w 88"/>
                  <a:gd name="T3" fmla="*/ 40 h 52"/>
                  <a:gd name="T4" fmla="*/ 6 w 88"/>
                  <a:gd name="T5" fmla="*/ 38 h 52"/>
                  <a:gd name="T6" fmla="*/ 0 w 88"/>
                  <a:gd name="T7" fmla="*/ 36 h 52"/>
                  <a:gd name="T8" fmla="*/ 2 w 88"/>
                  <a:gd name="T9" fmla="*/ 32 h 52"/>
                  <a:gd name="T10" fmla="*/ 4 w 88"/>
                  <a:gd name="T11" fmla="*/ 24 h 52"/>
                  <a:gd name="T12" fmla="*/ 8 w 88"/>
                  <a:gd name="T13" fmla="*/ 18 h 52"/>
                  <a:gd name="T14" fmla="*/ 4 w 88"/>
                  <a:gd name="T15" fmla="*/ 12 h 52"/>
                  <a:gd name="T16" fmla="*/ 2 w 88"/>
                  <a:gd name="T17" fmla="*/ 6 h 52"/>
                  <a:gd name="T18" fmla="*/ 2 w 88"/>
                  <a:gd name="T19" fmla="*/ 4 h 52"/>
                  <a:gd name="T20" fmla="*/ 2 w 88"/>
                  <a:gd name="T21" fmla="*/ 2 h 52"/>
                  <a:gd name="T22" fmla="*/ 4 w 88"/>
                  <a:gd name="T23" fmla="*/ 4 h 52"/>
                  <a:gd name="T24" fmla="*/ 6 w 88"/>
                  <a:gd name="T25" fmla="*/ 4 h 52"/>
                  <a:gd name="T26" fmla="*/ 10 w 88"/>
                  <a:gd name="T27" fmla="*/ 6 h 52"/>
                  <a:gd name="T28" fmla="*/ 14 w 88"/>
                  <a:gd name="T29" fmla="*/ 6 h 52"/>
                  <a:gd name="T30" fmla="*/ 20 w 88"/>
                  <a:gd name="T31" fmla="*/ 6 h 52"/>
                  <a:gd name="T32" fmla="*/ 24 w 88"/>
                  <a:gd name="T33" fmla="*/ 8 h 52"/>
                  <a:gd name="T34" fmla="*/ 46 w 88"/>
                  <a:gd name="T35" fmla="*/ 8 h 52"/>
                  <a:gd name="T36" fmla="*/ 52 w 88"/>
                  <a:gd name="T37" fmla="*/ 8 h 52"/>
                  <a:gd name="T38" fmla="*/ 56 w 88"/>
                  <a:gd name="T39" fmla="*/ 4 h 52"/>
                  <a:gd name="T40" fmla="*/ 60 w 88"/>
                  <a:gd name="T41" fmla="*/ 2 h 52"/>
                  <a:gd name="T42" fmla="*/ 66 w 88"/>
                  <a:gd name="T43" fmla="*/ 0 h 52"/>
                  <a:gd name="T44" fmla="*/ 70 w 88"/>
                  <a:gd name="T45" fmla="*/ 0 h 52"/>
                  <a:gd name="T46" fmla="*/ 76 w 88"/>
                  <a:gd name="T47" fmla="*/ 2 h 52"/>
                  <a:gd name="T48" fmla="*/ 86 w 88"/>
                  <a:gd name="T49" fmla="*/ 8 h 52"/>
                  <a:gd name="T50" fmla="*/ 84 w 88"/>
                  <a:gd name="T51" fmla="*/ 14 h 52"/>
                  <a:gd name="T52" fmla="*/ 84 w 88"/>
                  <a:gd name="T53" fmla="*/ 22 h 52"/>
                  <a:gd name="T54" fmla="*/ 84 w 88"/>
                  <a:gd name="T55" fmla="*/ 30 h 52"/>
                  <a:gd name="T56" fmla="*/ 88 w 88"/>
                  <a:gd name="T57" fmla="*/ 38 h 52"/>
                  <a:gd name="T58" fmla="*/ 70 w 88"/>
                  <a:gd name="T59" fmla="*/ 40 h 52"/>
                  <a:gd name="T60" fmla="*/ 64 w 88"/>
                  <a:gd name="T61" fmla="*/ 42 h 52"/>
                  <a:gd name="T62" fmla="*/ 62 w 88"/>
                  <a:gd name="T63" fmla="*/ 44 h 52"/>
                  <a:gd name="T64" fmla="*/ 60 w 88"/>
                  <a:gd name="T65" fmla="*/ 46 h 52"/>
                  <a:gd name="T66" fmla="*/ 58 w 88"/>
                  <a:gd name="T67" fmla="*/ 46 h 52"/>
                  <a:gd name="T68" fmla="*/ 56 w 88"/>
                  <a:gd name="T69" fmla="*/ 50 h 52"/>
                  <a:gd name="T70" fmla="*/ 52 w 88"/>
                  <a:gd name="T71" fmla="*/ 50 h 52"/>
                  <a:gd name="T72" fmla="*/ 50 w 88"/>
                  <a:gd name="T73" fmla="*/ 52 h 52"/>
                  <a:gd name="T74" fmla="*/ 48 w 88"/>
                  <a:gd name="T75" fmla="*/ 52 h 52"/>
                  <a:gd name="T76" fmla="*/ 42 w 88"/>
                  <a:gd name="T77" fmla="*/ 52 h 52"/>
                  <a:gd name="T78" fmla="*/ 38 w 88"/>
                  <a:gd name="T79" fmla="*/ 50 h 52"/>
                  <a:gd name="T80" fmla="*/ 36 w 88"/>
                  <a:gd name="T81" fmla="*/ 48 h 52"/>
                  <a:gd name="T82" fmla="*/ 32 w 88"/>
                  <a:gd name="T83" fmla="*/ 46 h 52"/>
                  <a:gd name="T84" fmla="*/ 26 w 88"/>
                  <a:gd name="T85" fmla="*/ 48 h 52"/>
                  <a:gd name="T86" fmla="*/ 20 w 88"/>
                  <a:gd name="T87" fmla="*/ 50 h 52"/>
                  <a:gd name="T88" fmla="*/ 14 w 88"/>
                  <a:gd name="T89" fmla="*/ 50 h 52"/>
                  <a:gd name="T90" fmla="*/ 10 w 88"/>
                  <a:gd name="T91" fmla="*/ 50 h 52"/>
                  <a:gd name="T92" fmla="*/ 10 w 88"/>
                  <a:gd name="T93" fmla="*/ 48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52">
                    <a:moveTo>
                      <a:pt x="10" y="48"/>
                    </a:moveTo>
                    <a:lnTo>
                      <a:pt x="8" y="40"/>
                    </a:lnTo>
                    <a:lnTo>
                      <a:pt x="6" y="38"/>
                    </a:lnTo>
                    <a:lnTo>
                      <a:pt x="0" y="36"/>
                    </a:lnTo>
                    <a:lnTo>
                      <a:pt x="2" y="32"/>
                    </a:lnTo>
                    <a:lnTo>
                      <a:pt x="4" y="24"/>
                    </a:lnTo>
                    <a:lnTo>
                      <a:pt x="8" y="18"/>
                    </a:lnTo>
                    <a:lnTo>
                      <a:pt x="4" y="12"/>
                    </a:lnTo>
                    <a:lnTo>
                      <a:pt x="2" y="6"/>
                    </a:lnTo>
                    <a:lnTo>
                      <a:pt x="2" y="4"/>
                    </a:lnTo>
                    <a:lnTo>
                      <a:pt x="2" y="2"/>
                    </a:lnTo>
                    <a:lnTo>
                      <a:pt x="4" y="4"/>
                    </a:lnTo>
                    <a:lnTo>
                      <a:pt x="6" y="4"/>
                    </a:lnTo>
                    <a:lnTo>
                      <a:pt x="10" y="6"/>
                    </a:lnTo>
                    <a:lnTo>
                      <a:pt x="14" y="6"/>
                    </a:lnTo>
                    <a:lnTo>
                      <a:pt x="20" y="6"/>
                    </a:lnTo>
                    <a:lnTo>
                      <a:pt x="24" y="8"/>
                    </a:lnTo>
                    <a:lnTo>
                      <a:pt x="46" y="8"/>
                    </a:lnTo>
                    <a:lnTo>
                      <a:pt x="52" y="8"/>
                    </a:lnTo>
                    <a:lnTo>
                      <a:pt x="56" y="4"/>
                    </a:lnTo>
                    <a:lnTo>
                      <a:pt x="60" y="2"/>
                    </a:lnTo>
                    <a:lnTo>
                      <a:pt x="66" y="0"/>
                    </a:lnTo>
                    <a:lnTo>
                      <a:pt x="70" y="0"/>
                    </a:lnTo>
                    <a:lnTo>
                      <a:pt x="76" y="2"/>
                    </a:lnTo>
                    <a:lnTo>
                      <a:pt x="86" y="8"/>
                    </a:lnTo>
                    <a:lnTo>
                      <a:pt x="84" y="14"/>
                    </a:lnTo>
                    <a:lnTo>
                      <a:pt x="84" y="22"/>
                    </a:lnTo>
                    <a:lnTo>
                      <a:pt x="84" y="30"/>
                    </a:lnTo>
                    <a:lnTo>
                      <a:pt x="88" y="38"/>
                    </a:lnTo>
                    <a:lnTo>
                      <a:pt x="70" y="40"/>
                    </a:lnTo>
                    <a:lnTo>
                      <a:pt x="64" y="42"/>
                    </a:lnTo>
                    <a:lnTo>
                      <a:pt x="62" y="44"/>
                    </a:lnTo>
                    <a:lnTo>
                      <a:pt x="60" y="46"/>
                    </a:lnTo>
                    <a:lnTo>
                      <a:pt x="58" y="46"/>
                    </a:lnTo>
                    <a:lnTo>
                      <a:pt x="56" y="50"/>
                    </a:lnTo>
                    <a:lnTo>
                      <a:pt x="52" y="50"/>
                    </a:lnTo>
                    <a:lnTo>
                      <a:pt x="50" y="52"/>
                    </a:lnTo>
                    <a:lnTo>
                      <a:pt x="48" y="52"/>
                    </a:lnTo>
                    <a:lnTo>
                      <a:pt x="42" y="52"/>
                    </a:lnTo>
                    <a:lnTo>
                      <a:pt x="38" y="50"/>
                    </a:lnTo>
                    <a:lnTo>
                      <a:pt x="36" y="48"/>
                    </a:lnTo>
                    <a:lnTo>
                      <a:pt x="32" y="46"/>
                    </a:lnTo>
                    <a:lnTo>
                      <a:pt x="26" y="48"/>
                    </a:lnTo>
                    <a:lnTo>
                      <a:pt x="20" y="50"/>
                    </a:lnTo>
                    <a:lnTo>
                      <a:pt x="14" y="50"/>
                    </a:lnTo>
                    <a:lnTo>
                      <a:pt x="10" y="50"/>
                    </a:lnTo>
                    <a:lnTo>
                      <a:pt x="10" y="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2" name="Freeform 181"/>
              <p:cNvSpPr>
                <a:spLocks noChangeAspect="1"/>
              </p:cNvSpPr>
              <p:nvPr/>
            </p:nvSpPr>
            <p:spPr bwMode="gray">
              <a:xfrm>
                <a:off x="2821" y="1136"/>
                <a:ext cx="14" cy="4"/>
              </a:xfrm>
              <a:custGeom>
                <a:avLst/>
                <a:gdLst>
                  <a:gd name="T0" fmla="*/ 0 w 14"/>
                  <a:gd name="T1" fmla="*/ 2 h 4"/>
                  <a:gd name="T2" fmla="*/ 6 w 14"/>
                  <a:gd name="T3" fmla="*/ 4 h 4"/>
                  <a:gd name="T4" fmla="*/ 8 w 14"/>
                  <a:gd name="T5" fmla="*/ 4 h 4"/>
                  <a:gd name="T6" fmla="*/ 14 w 14"/>
                  <a:gd name="T7" fmla="*/ 2 h 4"/>
                  <a:gd name="T8" fmla="*/ 8 w 14"/>
                  <a:gd name="T9" fmla="*/ 0 h 4"/>
                  <a:gd name="T10" fmla="*/ 4 w 14"/>
                  <a:gd name="T11" fmla="*/ 0 h 4"/>
                  <a:gd name="T12" fmla="*/ 0 w 14"/>
                  <a:gd name="T13" fmla="*/ 2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4">
                    <a:moveTo>
                      <a:pt x="0" y="2"/>
                    </a:moveTo>
                    <a:lnTo>
                      <a:pt x="6" y="4"/>
                    </a:lnTo>
                    <a:lnTo>
                      <a:pt x="8" y="4"/>
                    </a:lnTo>
                    <a:lnTo>
                      <a:pt x="14" y="2"/>
                    </a:lnTo>
                    <a:lnTo>
                      <a:pt x="8" y="0"/>
                    </a:lnTo>
                    <a:lnTo>
                      <a:pt x="4" y="0"/>
                    </a:lnTo>
                    <a:lnTo>
                      <a:pt x="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3" name="Freeform 182"/>
              <p:cNvSpPr>
                <a:spLocks noChangeAspect="1"/>
              </p:cNvSpPr>
              <p:nvPr/>
            </p:nvSpPr>
            <p:spPr bwMode="gray">
              <a:xfrm>
                <a:off x="2699" y="1358"/>
                <a:ext cx="16" cy="8"/>
              </a:xfrm>
              <a:custGeom>
                <a:avLst/>
                <a:gdLst>
                  <a:gd name="T0" fmla="*/ 14 w 16"/>
                  <a:gd name="T1" fmla="*/ 4 h 8"/>
                  <a:gd name="T2" fmla="*/ 12 w 16"/>
                  <a:gd name="T3" fmla="*/ 6 h 8"/>
                  <a:gd name="T4" fmla="*/ 6 w 16"/>
                  <a:gd name="T5" fmla="*/ 8 h 8"/>
                  <a:gd name="T6" fmla="*/ 2 w 16"/>
                  <a:gd name="T7" fmla="*/ 8 h 8"/>
                  <a:gd name="T8" fmla="*/ 0 w 16"/>
                  <a:gd name="T9" fmla="*/ 6 h 8"/>
                  <a:gd name="T10" fmla="*/ 0 w 16"/>
                  <a:gd name="T11" fmla="*/ 4 h 8"/>
                  <a:gd name="T12" fmla="*/ 2 w 16"/>
                  <a:gd name="T13" fmla="*/ 0 h 8"/>
                  <a:gd name="T14" fmla="*/ 6 w 16"/>
                  <a:gd name="T15" fmla="*/ 0 h 8"/>
                  <a:gd name="T16" fmla="*/ 8 w 16"/>
                  <a:gd name="T17" fmla="*/ 0 h 8"/>
                  <a:gd name="T18" fmla="*/ 10 w 16"/>
                  <a:gd name="T19" fmla="*/ 2 h 8"/>
                  <a:gd name="T20" fmla="*/ 16 w 16"/>
                  <a:gd name="T21" fmla="*/ 6 h 8"/>
                  <a:gd name="T22" fmla="*/ 14 w 16"/>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8">
                    <a:moveTo>
                      <a:pt x="14" y="4"/>
                    </a:moveTo>
                    <a:lnTo>
                      <a:pt x="12" y="6"/>
                    </a:lnTo>
                    <a:lnTo>
                      <a:pt x="6" y="8"/>
                    </a:lnTo>
                    <a:lnTo>
                      <a:pt x="2" y="8"/>
                    </a:lnTo>
                    <a:lnTo>
                      <a:pt x="0" y="6"/>
                    </a:lnTo>
                    <a:lnTo>
                      <a:pt x="0" y="4"/>
                    </a:lnTo>
                    <a:lnTo>
                      <a:pt x="2" y="0"/>
                    </a:lnTo>
                    <a:lnTo>
                      <a:pt x="6" y="0"/>
                    </a:lnTo>
                    <a:lnTo>
                      <a:pt x="8" y="0"/>
                    </a:lnTo>
                    <a:lnTo>
                      <a:pt x="10" y="2"/>
                    </a:lnTo>
                    <a:lnTo>
                      <a:pt x="16" y="6"/>
                    </a:lnTo>
                    <a:lnTo>
                      <a:pt x="1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4" name="Freeform 183"/>
              <p:cNvSpPr>
                <a:spLocks noChangeAspect="1"/>
              </p:cNvSpPr>
              <p:nvPr/>
            </p:nvSpPr>
            <p:spPr bwMode="gray">
              <a:xfrm>
                <a:off x="2761" y="1222"/>
                <a:ext cx="12" cy="16"/>
              </a:xfrm>
              <a:custGeom>
                <a:avLst/>
                <a:gdLst>
                  <a:gd name="T0" fmla="*/ 8 w 12"/>
                  <a:gd name="T1" fmla="*/ 0 h 16"/>
                  <a:gd name="T2" fmla="*/ 6 w 12"/>
                  <a:gd name="T3" fmla="*/ 2 h 16"/>
                  <a:gd name="T4" fmla="*/ 4 w 12"/>
                  <a:gd name="T5" fmla="*/ 4 h 16"/>
                  <a:gd name="T6" fmla="*/ 2 w 12"/>
                  <a:gd name="T7" fmla="*/ 6 h 16"/>
                  <a:gd name="T8" fmla="*/ 0 w 12"/>
                  <a:gd name="T9" fmla="*/ 8 h 16"/>
                  <a:gd name="T10" fmla="*/ 2 w 12"/>
                  <a:gd name="T11" fmla="*/ 12 h 16"/>
                  <a:gd name="T12" fmla="*/ 2 w 12"/>
                  <a:gd name="T13" fmla="*/ 14 h 16"/>
                  <a:gd name="T14" fmla="*/ 8 w 12"/>
                  <a:gd name="T15" fmla="*/ 14 h 16"/>
                  <a:gd name="T16" fmla="*/ 12 w 12"/>
                  <a:gd name="T17" fmla="*/ 16 h 16"/>
                  <a:gd name="T18" fmla="*/ 12 w 12"/>
                  <a:gd name="T19" fmla="*/ 12 h 16"/>
                  <a:gd name="T20" fmla="*/ 12 w 12"/>
                  <a:gd name="T21" fmla="*/ 8 h 16"/>
                  <a:gd name="T22" fmla="*/ 8 w 12"/>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6">
                    <a:moveTo>
                      <a:pt x="8" y="0"/>
                    </a:moveTo>
                    <a:lnTo>
                      <a:pt x="6" y="2"/>
                    </a:lnTo>
                    <a:lnTo>
                      <a:pt x="4" y="4"/>
                    </a:lnTo>
                    <a:lnTo>
                      <a:pt x="2" y="6"/>
                    </a:lnTo>
                    <a:lnTo>
                      <a:pt x="0" y="8"/>
                    </a:lnTo>
                    <a:lnTo>
                      <a:pt x="2" y="12"/>
                    </a:lnTo>
                    <a:lnTo>
                      <a:pt x="2" y="14"/>
                    </a:lnTo>
                    <a:lnTo>
                      <a:pt x="8" y="14"/>
                    </a:lnTo>
                    <a:lnTo>
                      <a:pt x="12" y="16"/>
                    </a:lnTo>
                    <a:lnTo>
                      <a:pt x="12" y="12"/>
                    </a:lnTo>
                    <a:lnTo>
                      <a:pt x="12" y="8"/>
                    </a:lnTo>
                    <a:lnTo>
                      <a:pt x="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0" name="Group 184"/>
            <p:cNvGrpSpPr>
              <a:grpSpLocks noChangeAspect="1"/>
            </p:cNvGrpSpPr>
            <p:nvPr/>
          </p:nvGrpSpPr>
          <p:grpSpPr bwMode="auto">
            <a:xfrm>
              <a:off x="3032" y="1800"/>
              <a:ext cx="615" cy="545"/>
              <a:chOff x="3070" y="1364"/>
              <a:chExt cx="602" cy="534"/>
            </a:xfrm>
            <a:grpFill/>
          </p:grpSpPr>
          <p:sp>
            <p:nvSpPr>
              <p:cNvPr id="94" name="Freeform 185"/>
              <p:cNvSpPr>
                <a:spLocks noChangeAspect="1"/>
              </p:cNvSpPr>
              <p:nvPr/>
            </p:nvSpPr>
            <p:spPr bwMode="gray">
              <a:xfrm>
                <a:off x="3224" y="1550"/>
                <a:ext cx="332" cy="298"/>
              </a:xfrm>
              <a:custGeom>
                <a:avLst/>
                <a:gdLst>
                  <a:gd name="T0" fmla="*/ 224 w 332"/>
                  <a:gd name="T1" fmla="*/ 72 h 298"/>
                  <a:gd name="T2" fmla="*/ 230 w 332"/>
                  <a:gd name="T3" fmla="*/ 80 h 298"/>
                  <a:gd name="T4" fmla="*/ 236 w 332"/>
                  <a:gd name="T5" fmla="*/ 88 h 298"/>
                  <a:gd name="T6" fmla="*/ 244 w 332"/>
                  <a:gd name="T7" fmla="*/ 102 h 298"/>
                  <a:gd name="T8" fmla="*/ 254 w 332"/>
                  <a:gd name="T9" fmla="*/ 118 h 298"/>
                  <a:gd name="T10" fmla="*/ 260 w 332"/>
                  <a:gd name="T11" fmla="*/ 130 h 298"/>
                  <a:gd name="T12" fmla="*/ 268 w 332"/>
                  <a:gd name="T13" fmla="*/ 144 h 298"/>
                  <a:gd name="T14" fmla="*/ 280 w 332"/>
                  <a:gd name="T15" fmla="*/ 156 h 298"/>
                  <a:gd name="T16" fmla="*/ 332 w 332"/>
                  <a:gd name="T17" fmla="*/ 164 h 298"/>
                  <a:gd name="T18" fmla="*/ 282 w 332"/>
                  <a:gd name="T19" fmla="*/ 242 h 298"/>
                  <a:gd name="T20" fmla="*/ 190 w 332"/>
                  <a:gd name="T21" fmla="*/ 298 h 298"/>
                  <a:gd name="T22" fmla="*/ 168 w 332"/>
                  <a:gd name="T23" fmla="*/ 270 h 298"/>
                  <a:gd name="T24" fmla="*/ 162 w 332"/>
                  <a:gd name="T25" fmla="*/ 270 h 298"/>
                  <a:gd name="T26" fmla="*/ 152 w 332"/>
                  <a:gd name="T27" fmla="*/ 264 h 298"/>
                  <a:gd name="T28" fmla="*/ 148 w 332"/>
                  <a:gd name="T29" fmla="*/ 270 h 298"/>
                  <a:gd name="T30" fmla="*/ 144 w 332"/>
                  <a:gd name="T31" fmla="*/ 280 h 298"/>
                  <a:gd name="T32" fmla="*/ 134 w 332"/>
                  <a:gd name="T33" fmla="*/ 264 h 298"/>
                  <a:gd name="T34" fmla="*/ 118 w 332"/>
                  <a:gd name="T35" fmla="*/ 248 h 298"/>
                  <a:gd name="T36" fmla="*/ 108 w 332"/>
                  <a:gd name="T37" fmla="*/ 228 h 298"/>
                  <a:gd name="T38" fmla="*/ 98 w 332"/>
                  <a:gd name="T39" fmla="*/ 214 h 298"/>
                  <a:gd name="T40" fmla="*/ 82 w 332"/>
                  <a:gd name="T41" fmla="*/ 200 h 298"/>
                  <a:gd name="T42" fmla="*/ 82 w 332"/>
                  <a:gd name="T43" fmla="*/ 200 h 298"/>
                  <a:gd name="T44" fmla="*/ 76 w 332"/>
                  <a:gd name="T45" fmla="*/ 162 h 298"/>
                  <a:gd name="T46" fmla="*/ 58 w 332"/>
                  <a:gd name="T47" fmla="*/ 142 h 298"/>
                  <a:gd name="T48" fmla="*/ 42 w 332"/>
                  <a:gd name="T49" fmla="*/ 124 h 298"/>
                  <a:gd name="T50" fmla="*/ 16 w 332"/>
                  <a:gd name="T51" fmla="*/ 76 h 298"/>
                  <a:gd name="T52" fmla="*/ 4 w 332"/>
                  <a:gd name="T53" fmla="*/ 66 h 298"/>
                  <a:gd name="T54" fmla="*/ 16 w 332"/>
                  <a:gd name="T55" fmla="*/ 56 h 298"/>
                  <a:gd name="T56" fmla="*/ 24 w 332"/>
                  <a:gd name="T57" fmla="*/ 46 h 298"/>
                  <a:gd name="T58" fmla="*/ 34 w 332"/>
                  <a:gd name="T59" fmla="*/ 42 h 298"/>
                  <a:gd name="T60" fmla="*/ 44 w 332"/>
                  <a:gd name="T61" fmla="*/ 36 h 298"/>
                  <a:gd name="T62" fmla="*/ 62 w 332"/>
                  <a:gd name="T63" fmla="*/ 0 h 298"/>
                  <a:gd name="T64" fmla="*/ 122 w 332"/>
                  <a:gd name="T65" fmla="*/ 26 h 298"/>
                  <a:gd name="T66" fmla="*/ 128 w 332"/>
                  <a:gd name="T67" fmla="*/ 32 h 298"/>
                  <a:gd name="T68" fmla="*/ 134 w 332"/>
                  <a:gd name="T69" fmla="*/ 44 h 298"/>
                  <a:gd name="T70" fmla="*/ 180 w 332"/>
                  <a:gd name="T71" fmla="*/ 54 h 298"/>
                  <a:gd name="T72" fmla="*/ 200 w 332"/>
                  <a:gd name="T73" fmla="*/ 60 h 298"/>
                  <a:gd name="T74" fmla="*/ 222 w 332"/>
                  <a:gd name="T75" fmla="*/ 64 h 2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32" h="298">
                    <a:moveTo>
                      <a:pt x="222" y="62"/>
                    </a:moveTo>
                    <a:lnTo>
                      <a:pt x="224" y="72"/>
                    </a:lnTo>
                    <a:lnTo>
                      <a:pt x="226" y="78"/>
                    </a:lnTo>
                    <a:lnTo>
                      <a:pt x="230" y="80"/>
                    </a:lnTo>
                    <a:lnTo>
                      <a:pt x="234" y="84"/>
                    </a:lnTo>
                    <a:lnTo>
                      <a:pt x="236" y="88"/>
                    </a:lnTo>
                    <a:lnTo>
                      <a:pt x="242" y="96"/>
                    </a:lnTo>
                    <a:lnTo>
                      <a:pt x="244" y="102"/>
                    </a:lnTo>
                    <a:lnTo>
                      <a:pt x="248" y="110"/>
                    </a:lnTo>
                    <a:lnTo>
                      <a:pt x="254" y="118"/>
                    </a:lnTo>
                    <a:lnTo>
                      <a:pt x="258" y="126"/>
                    </a:lnTo>
                    <a:lnTo>
                      <a:pt x="260" y="130"/>
                    </a:lnTo>
                    <a:lnTo>
                      <a:pt x="258" y="136"/>
                    </a:lnTo>
                    <a:lnTo>
                      <a:pt x="268" y="144"/>
                    </a:lnTo>
                    <a:lnTo>
                      <a:pt x="280" y="148"/>
                    </a:lnTo>
                    <a:lnTo>
                      <a:pt x="280" y="156"/>
                    </a:lnTo>
                    <a:lnTo>
                      <a:pt x="324" y="158"/>
                    </a:lnTo>
                    <a:lnTo>
                      <a:pt x="332" y="164"/>
                    </a:lnTo>
                    <a:lnTo>
                      <a:pt x="332" y="198"/>
                    </a:lnTo>
                    <a:lnTo>
                      <a:pt x="282" y="242"/>
                    </a:lnTo>
                    <a:lnTo>
                      <a:pt x="234" y="254"/>
                    </a:lnTo>
                    <a:lnTo>
                      <a:pt x="190" y="298"/>
                    </a:lnTo>
                    <a:lnTo>
                      <a:pt x="188" y="276"/>
                    </a:lnTo>
                    <a:lnTo>
                      <a:pt x="168" y="270"/>
                    </a:lnTo>
                    <a:lnTo>
                      <a:pt x="164" y="268"/>
                    </a:lnTo>
                    <a:lnTo>
                      <a:pt x="162" y="270"/>
                    </a:lnTo>
                    <a:lnTo>
                      <a:pt x="156" y="268"/>
                    </a:lnTo>
                    <a:lnTo>
                      <a:pt x="152" y="264"/>
                    </a:lnTo>
                    <a:lnTo>
                      <a:pt x="150" y="266"/>
                    </a:lnTo>
                    <a:lnTo>
                      <a:pt x="148" y="270"/>
                    </a:lnTo>
                    <a:lnTo>
                      <a:pt x="146" y="276"/>
                    </a:lnTo>
                    <a:lnTo>
                      <a:pt x="144" y="280"/>
                    </a:lnTo>
                    <a:lnTo>
                      <a:pt x="142" y="274"/>
                    </a:lnTo>
                    <a:lnTo>
                      <a:pt x="134" y="264"/>
                    </a:lnTo>
                    <a:lnTo>
                      <a:pt x="124" y="254"/>
                    </a:lnTo>
                    <a:lnTo>
                      <a:pt x="118" y="248"/>
                    </a:lnTo>
                    <a:lnTo>
                      <a:pt x="116" y="240"/>
                    </a:lnTo>
                    <a:lnTo>
                      <a:pt x="108" y="228"/>
                    </a:lnTo>
                    <a:lnTo>
                      <a:pt x="102" y="220"/>
                    </a:lnTo>
                    <a:lnTo>
                      <a:pt x="98" y="214"/>
                    </a:lnTo>
                    <a:lnTo>
                      <a:pt x="90" y="210"/>
                    </a:lnTo>
                    <a:lnTo>
                      <a:pt x="82" y="200"/>
                    </a:lnTo>
                    <a:lnTo>
                      <a:pt x="84" y="200"/>
                    </a:lnTo>
                    <a:lnTo>
                      <a:pt x="82" y="200"/>
                    </a:lnTo>
                    <a:lnTo>
                      <a:pt x="76" y="200"/>
                    </a:lnTo>
                    <a:lnTo>
                      <a:pt x="76" y="162"/>
                    </a:lnTo>
                    <a:lnTo>
                      <a:pt x="68" y="152"/>
                    </a:lnTo>
                    <a:lnTo>
                      <a:pt x="58" y="142"/>
                    </a:lnTo>
                    <a:lnTo>
                      <a:pt x="48" y="134"/>
                    </a:lnTo>
                    <a:lnTo>
                      <a:pt x="42" y="124"/>
                    </a:lnTo>
                    <a:lnTo>
                      <a:pt x="24" y="92"/>
                    </a:lnTo>
                    <a:lnTo>
                      <a:pt x="16" y="76"/>
                    </a:lnTo>
                    <a:lnTo>
                      <a:pt x="10" y="72"/>
                    </a:lnTo>
                    <a:lnTo>
                      <a:pt x="4" y="66"/>
                    </a:lnTo>
                    <a:lnTo>
                      <a:pt x="0" y="54"/>
                    </a:lnTo>
                    <a:lnTo>
                      <a:pt x="16" y="56"/>
                    </a:lnTo>
                    <a:lnTo>
                      <a:pt x="20" y="52"/>
                    </a:lnTo>
                    <a:lnTo>
                      <a:pt x="24" y="46"/>
                    </a:lnTo>
                    <a:lnTo>
                      <a:pt x="30" y="42"/>
                    </a:lnTo>
                    <a:lnTo>
                      <a:pt x="34" y="42"/>
                    </a:lnTo>
                    <a:lnTo>
                      <a:pt x="38" y="36"/>
                    </a:lnTo>
                    <a:lnTo>
                      <a:pt x="44" y="36"/>
                    </a:lnTo>
                    <a:lnTo>
                      <a:pt x="32" y="10"/>
                    </a:lnTo>
                    <a:lnTo>
                      <a:pt x="62" y="0"/>
                    </a:lnTo>
                    <a:lnTo>
                      <a:pt x="118" y="24"/>
                    </a:lnTo>
                    <a:lnTo>
                      <a:pt x="122" y="26"/>
                    </a:lnTo>
                    <a:lnTo>
                      <a:pt x="124" y="30"/>
                    </a:lnTo>
                    <a:lnTo>
                      <a:pt x="128" y="32"/>
                    </a:lnTo>
                    <a:lnTo>
                      <a:pt x="134" y="34"/>
                    </a:lnTo>
                    <a:lnTo>
                      <a:pt x="134" y="44"/>
                    </a:lnTo>
                    <a:lnTo>
                      <a:pt x="152" y="54"/>
                    </a:lnTo>
                    <a:lnTo>
                      <a:pt x="180" y="54"/>
                    </a:lnTo>
                    <a:lnTo>
                      <a:pt x="196" y="58"/>
                    </a:lnTo>
                    <a:lnTo>
                      <a:pt x="200" y="60"/>
                    </a:lnTo>
                    <a:lnTo>
                      <a:pt x="204" y="64"/>
                    </a:lnTo>
                    <a:lnTo>
                      <a:pt x="222" y="64"/>
                    </a:lnTo>
                    <a:lnTo>
                      <a:pt x="222" y="6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5" name="Freeform 186"/>
              <p:cNvSpPr>
                <a:spLocks noChangeAspect="1"/>
              </p:cNvSpPr>
              <p:nvPr/>
            </p:nvSpPr>
            <p:spPr bwMode="gray">
              <a:xfrm>
                <a:off x="3180" y="1482"/>
                <a:ext cx="20" cy="12"/>
              </a:xfrm>
              <a:custGeom>
                <a:avLst/>
                <a:gdLst>
                  <a:gd name="T0" fmla="*/ 8 w 20"/>
                  <a:gd name="T1" fmla="*/ 12 h 12"/>
                  <a:gd name="T2" fmla="*/ 0 w 20"/>
                  <a:gd name="T3" fmla="*/ 12 h 12"/>
                  <a:gd name="T4" fmla="*/ 0 w 20"/>
                  <a:gd name="T5" fmla="*/ 8 h 12"/>
                  <a:gd name="T6" fmla="*/ 2 w 20"/>
                  <a:gd name="T7" fmla="*/ 6 h 12"/>
                  <a:gd name="T8" fmla="*/ 4 w 20"/>
                  <a:gd name="T9" fmla="*/ 4 h 12"/>
                  <a:gd name="T10" fmla="*/ 6 w 20"/>
                  <a:gd name="T11" fmla="*/ 0 h 12"/>
                  <a:gd name="T12" fmla="*/ 8 w 20"/>
                  <a:gd name="T13" fmla="*/ 4 h 12"/>
                  <a:gd name="T14" fmla="*/ 12 w 20"/>
                  <a:gd name="T15" fmla="*/ 4 h 12"/>
                  <a:gd name="T16" fmla="*/ 20 w 20"/>
                  <a:gd name="T17" fmla="*/ 0 h 12"/>
                  <a:gd name="T18" fmla="*/ 20 w 20"/>
                  <a:gd name="T19" fmla="*/ 4 h 12"/>
                  <a:gd name="T20" fmla="*/ 16 w 20"/>
                  <a:gd name="T21" fmla="*/ 8 h 12"/>
                  <a:gd name="T22" fmla="*/ 8 w 20"/>
                  <a:gd name="T23" fmla="*/ 12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12">
                    <a:moveTo>
                      <a:pt x="8" y="12"/>
                    </a:moveTo>
                    <a:lnTo>
                      <a:pt x="0" y="12"/>
                    </a:lnTo>
                    <a:lnTo>
                      <a:pt x="0" y="8"/>
                    </a:lnTo>
                    <a:lnTo>
                      <a:pt x="2" y="6"/>
                    </a:lnTo>
                    <a:lnTo>
                      <a:pt x="4" y="4"/>
                    </a:lnTo>
                    <a:lnTo>
                      <a:pt x="6" y="0"/>
                    </a:lnTo>
                    <a:lnTo>
                      <a:pt x="8" y="4"/>
                    </a:lnTo>
                    <a:lnTo>
                      <a:pt x="12" y="4"/>
                    </a:lnTo>
                    <a:lnTo>
                      <a:pt x="20" y="0"/>
                    </a:lnTo>
                    <a:lnTo>
                      <a:pt x="20" y="4"/>
                    </a:lnTo>
                    <a:lnTo>
                      <a:pt x="16" y="8"/>
                    </a:lnTo>
                    <a:lnTo>
                      <a:pt x="8"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6" name="Freeform 187"/>
              <p:cNvSpPr>
                <a:spLocks noChangeAspect="1"/>
              </p:cNvSpPr>
              <p:nvPr/>
            </p:nvSpPr>
            <p:spPr bwMode="gray">
              <a:xfrm>
                <a:off x="3070" y="1368"/>
                <a:ext cx="32" cy="24"/>
              </a:xfrm>
              <a:custGeom>
                <a:avLst/>
                <a:gdLst>
                  <a:gd name="T0" fmla="*/ 28 w 32"/>
                  <a:gd name="T1" fmla="*/ 0 h 24"/>
                  <a:gd name="T2" fmla="*/ 10 w 32"/>
                  <a:gd name="T3" fmla="*/ 2 h 24"/>
                  <a:gd name="T4" fmla="*/ 4 w 32"/>
                  <a:gd name="T5" fmla="*/ 4 h 24"/>
                  <a:gd name="T6" fmla="*/ 2 w 32"/>
                  <a:gd name="T7" fmla="*/ 6 h 24"/>
                  <a:gd name="T8" fmla="*/ 0 w 32"/>
                  <a:gd name="T9" fmla="*/ 8 h 24"/>
                  <a:gd name="T10" fmla="*/ 2 w 32"/>
                  <a:gd name="T11" fmla="*/ 10 h 24"/>
                  <a:gd name="T12" fmla="*/ 2 w 32"/>
                  <a:gd name="T13" fmla="*/ 12 h 24"/>
                  <a:gd name="T14" fmla="*/ 6 w 32"/>
                  <a:gd name="T15" fmla="*/ 14 h 24"/>
                  <a:gd name="T16" fmla="*/ 6 w 32"/>
                  <a:gd name="T17" fmla="*/ 24 h 24"/>
                  <a:gd name="T18" fmla="*/ 12 w 32"/>
                  <a:gd name="T19" fmla="*/ 22 h 24"/>
                  <a:gd name="T20" fmla="*/ 20 w 32"/>
                  <a:gd name="T21" fmla="*/ 18 h 24"/>
                  <a:gd name="T22" fmla="*/ 32 w 32"/>
                  <a:gd name="T23" fmla="*/ 8 h 24"/>
                  <a:gd name="T24" fmla="*/ 30 w 32"/>
                  <a:gd name="T25" fmla="*/ 6 h 24"/>
                  <a:gd name="T26" fmla="*/ 26 w 32"/>
                  <a:gd name="T27" fmla="*/ 0 h 24"/>
                  <a:gd name="T28" fmla="*/ 28 w 32"/>
                  <a:gd name="T29" fmla="*/ 0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 h="24">
                    <a:moveTo>
                      <a:pt x="28" y="0"/>
                    </a:moveTo>
                    <a:lnTo>
                      <a:pt x="10" y="2"/>
                    </a:lnTo>
                    <a:lnTo>
                      <a:pt x="4" y="4"/>
                    </a:lnTo>
                    <a:lnTo>
                      <a:pt x="2" y="6"/>
                    </a:lnTo>
                    <a:lnTo>
                      <a:pt x="0" y="8"/>
                    </a:lnTo>
                    <a:lnTo>
                      <a:pt x="2" y="10"/>
                    </a:lnTo>
                    <a:lnTo>
                      <a:pt x="2" y="12"/>
                    </a:lnTo>
                    <a:lnTo>
                      <a:pt x="6" y="14"/>
                    </a:lnTo>
                    <a:lnTo>
                      <a:pt x="6" y="24"/>
                    </a:lnTo>
                    <a:lnTo>
                      <a:pt x="12" y="22"/>
                    </a:lnTo>
                    <a:lnTo>
                      <a:pt x="20" y="18"/>
                    </a:lnTo>
                    <a:lnTo>
                      <a:pt x="32" y="8"/>
                    </a:lnTo>
                    <a:lnTo>
                      <a:pt x="30" y="6"/>
                    </a:lnTo>
                    <a:lnTo>
                      <a:pt x="26" y="0"/>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7" name="Freeform 188"/>
              <p:cNvSpPr>
                <a:spLocks noChangeAspect="1"/>
              </p:cNvSpPr>
              <p:nvPr/>
            </p:nvSpPr>
            <p:spPr bwMode="gray">
              <a:xfrm>
                <a:off x="3208" y="1532"/>
                <a:ext cx="22" cy="64"/>
              </a:xfrm>
              <a:custGeom>
                <a:avLst/>
                <a:gdLst>
                  <a:gd name="T0" fmla="*/ 14 w 22"/>
                  <a:gd name="T1" fmla="*/ 0 h 64"/>
                  <a:gd name="T2" fmla="*/ 20 w 22"/>
                  <a:gd name="T3" fmla="*/ 0 h 64"/>
                  <a:gd name="T4" fmla="*/ 20 w 22"/>
                  <a:gd name="T5" fmla="*/ 8 h 64"/>
                  <a:gd name="T6" fmla="*/ 16 w 22"/>
                  <a:gd name="T7" fmla="*/ 8 h 64"/>
                  <a:gd name="T8" fmla="*/ 12 w 22"/>
                  <a:gd name="T9" fmla="*/ 28 h 64"/>
                  <a:gd name="T10" fmla="*/ 22 w 22"/>
                  <a:gd name="T11" fmla="*/ 28 h 64"/>
                  <a:gd name="T12" fmla="*/ 16 w 22"/>
                  <a:gd name="T13" fmla="*/ 64 h 64"/>
                  <a:gd name="T14" fmla="*/ 10 w 22"/>
                  <a:gd name="T15" fmla="*/ 48 h 64"/>
                  <a:gd name="T16" fmla="*/ 4 w 22"/>
                  <a:gd name="T17" fmla="*/ 40 h 64"/>
                  <a:gd name="T18" fmla="*/ 2 w 22"/>
                  <a:gd name="T19" fmla="*/ 36 h 64"/>
                  <a:gd name="T20" fmla="*/ 0 w 22"/>
                  <a:gd name="T21" fmla="*/ 30 h 64"/>
                  <a:gd name="T22" fmla="*/ 2 w 22"/>
                  <a:gd name="T23" fmla="*/ 26 h 64"/>
                  <a:gd name="T24" fmla="*/ 4 w 22"/>
                  <a:gd name="T25" fmla="*/ 20 h 64"/>
                  <a:gd name="T26" fmla="*/ 10 w 22"/>
                  <a:gd name="T27" fmla="*/ 12 h 64"/>
                  <a:gd name="T28" fmla="*/ 14 w 22"/>
                  <a:gd name="T29" fmla="*/ 0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64">
                    <a:moveTo>
                      <a:pt x="14" y="0"/>
                    </a:moveTo>
                    <a:lnTo>
                      <a:pt x="20" y="0"/>
                    </a:lnTo>
                    <a:lnTo>
                      <a:pt x="20" y="8"/>
                    </a:lnTo>
                    <a:lnTo>
                      <a:pt x="16" y="8"/>
                    </a:lnTo>
                    <a:lnTo>
                      <a:pt x="12" y="28"/>
                    </a:lnTo>
                    <a:lnTo>
                      <a:pt x="22" y="28"/>
                    </a:lnTo>
                    <a:lnTo>
                      <a:pt x="16" y="64"/>
                    </a:lnTo>
                    <a:lnTo>
                      <a:pt x="10" y="48"/>
                    </a:lnTo>
                    <a:lnTo>
                      <a:pt x="4" y="40"/>
                    </a:lnTo>
                    <a:lnTo>
                      <a:pt x="2" y="36"/>
                    </a:lnTo>
                    <a:lnTo>
                      <a:pt x="0" y="30"/>
                    </a:lnTo>
                    <a:lnTo>
                      <a:pt x="2" y="26"/>
                    </a:lnTo>
                    <a:lnTo>
                      <a:pt x="4" y="20"/>
                    </a:lnTo>
                    <a:lnTo>
                      <a:pt x="10" y="12"/>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8" name="Freeform 189"/>
              <p:cNvSpPr>
                <a:spLocks noChangeAspect="1"/>
              </p:cNvSpPr>
              <p:nvPr/>
            </p:nvSpPr>
            <p:spPr bwMode="gray">
              <a:xfrm>
                <a:off x="3228" y="1456"/>
                <a:ext cx="94" cy="88"/>
              </a:xfrm>
              <a:custGeom>
                <a:avLst/>
                <a:gdLst>
                  <a:gd name="T0" fmla="*/ 0 w 94"/>
                  <a:gd name="T1" fmla="*/ 82 h 88"/>
                  <a:gd name="T2" fmla="*/ 10 w 94"/>
                  <a:gd name="T3" fmla="*/ 84 h 88"/>
                  <a:gd name="T4" fmla="*/ 14 w 94"/>
                  <a:gd name="T5" fmla="*/ 88 h 88"/>
                  <a:gd name="T6" fmla="*/ 18 w 94"/>
                  <a:gd name="T7" fmla="*/ 88 h 88"/>
                  <a:gd name="T8" fmla="*/ 20 w 94"/>
                  <a:gd name="T9" fmla="*/ 88 h 88"/>
                  <a:gd name="T10" fmla="*/ 80 w 94"/>
                  <a:gd name="T11" fmla="*/ 54 h 88"/>
                  <a:gd name="T12" fmla="*/ 80 w 94"/>
                  <a:gd name="T13" fmla="*/ 46 h 88"/>
                  <a:gd name="T14" fmla="*/ 80 w 94"/>
                  <a:gd name="T15" fmla="*/ 40 h 88"/>
                  <a:gd name="T16" fmla="*/ 82 w 94"/>
                  <a:gd name="T17" fmla="*/ 34 h 88"/>
                  <a:gd name="T18" fmla="*/ 84 w 94"/>
                  <a:gd name="T19" fmla="*/ 28 h 88"/>
                  <a:gd name="T20" fmla="*/ 82 w 94"/>
                  <a:gd name="T21" fmla="*/ 26 h 88"/>
                  <a:gd name="T22" fmla="*/ 80 w 94"/>
                  <a:gd name="T23" fmla="*/ 22 h 88"/>
                  <a:gd name="T24" fmla="*/ 82 w 94"/>
                  <a:gd name="T25" fmla="*/ 16 h 88"/>
                  <a:gd name="T26" fmla="*/ 84 w 94"/>
                  <a:gd name="T27" fmla="*/ 14 h 88"/>
                  <a:gd name="T28" fmla="*/ 88 w 94"/>
                  <a:gd name="T29" fmla="*/ 14 h 88"/>
                  <a:gd name="T30" fmla="*/ 94 w 94"/>
                  <a:gd name="T31" fmla="*/ 4 h 88"/>
                  <a:gd name="T32" fmla="*/ 94 w 94"/>
                  <a:gd name="T33" fmla="*/ 0 h 88"/>
                  <a:gd name="T34" fmla="*/ 86 w 94"/>
                  <a:gd name="T35" fmla="*/ 2 h 88"/>
                  <a:gd name="T36" fmla="*/ 74 w 94"/>
                  <a:gd name="T37" fmla="*/ 4 h 88"/>
                  <a:gd name="T38" fmla="*/ 68 w 94"/>
                  <a:gd name="T39" fmla="*/ 2 h 88"/>
                  <a:gd name="T40" fmla="*/ 66 w 94"/>
                  <a:gd name="T41" fmla="*/ 2 h 88"/>
                  <a:gd name="T42" fmla="*/ 62 w 94"/>
                  <a:gd name="T43" fmla="*/ 4 h 88"/>
                  <a:gd name="T44" fmla="*/ 56 w 94"/>
                  <a:gd name="T45" fmla="*/ 8 h 88"/>
                  <a:gd name="T46" fmla="*/ 52 w 94"/>
                  <a:gd name="T47" fmla="*/ 10 h 88"/>
                  <a:gd name="T48" fmla="*/ 46 w 94"/>
                  <a:gd name="T49" fmla="*/ 10 h 88"/>
                  <a:gd name="T50" fmla="*/ 40 w 94"/>
                  <a:gd name="T51" fmla="*/ 8 h 88"/>
                  <a:gd name="T52" fmla="*/ 36 w 94"/>
                  <a:gd name="T53" fmla="*/ 6 h 88"/>
                  <a:gd name="T54" fmla="*/ 30 w 94"/>
                  <a:gd name="T55" fmla="*/ 8 h 88"/>
                  <a:gd name="T56" fmla="*/ 24 w 94"/>
                  <a:gd name="T57" fmla="*/ 10 h 88"/>
                  <a:gd name="T58" fmla="*/ 16 w 94"/>
                  <a:gd name="T59" fmla="*/ 8 h 88"/>
                  <a:gd name="T60" fmla="*/ 12 w 94"/>
                  <a:gd name="T61" fmla="*/ 8 h 88"/>
                  <a:gd name="T62" fmla="*/ 12 w 94"/>
                  <a:gd name="T63" fmla="*/ 4 h 88"/>
                  <a:gd name="T64" fmla="*/ 8 w 94"/>
                  <a:gd name="T65" fmla="*/ 4 h 88"/>
                  <a:gd name="T66" fmla="*/ 8 w 94"/>
                  <a:gd name="T67" fmla="*/ 22 h 88"/>
                  <a:gd name="T68" fmla="*/ 4 w 94"/>
                  <a:gd name="T69" fmla="*/ 24 h 88"/>
                  <a:gd name="T70" fmla="*/ 4 w 94"/>
                  <a:gd name="T71" fmla="*/ 30 h 88"/>
                  <a:gd name="T72" fmla="*/ 2 w 94"/>
                  <a:gd name="T73" fmla="*/ 46 h 88"/>
                  <a:gd name="T74" fmla="*/ 12 w 94"/>
                  <a:gd name="T75" fmla="*/ 50 h 88"/>
                  <a:gd name="T76" fmla="*/ 10 w 94"/>
                  <a:gd name="T77" fmla="*/ 58 h 88"/>
                  <a:gd name="T78" fmla="*/ 6 w 94"/>
                  <a:gd name="T79" fmla="*/ 60 h 88"/>
                  <a:gd name="T80" fmla="*/ 2 w 94"/>
                  <a:gd name="T81" fmla="*/ 60 h 88"/>
                  <a:gd name="T82" fmla="*/ 4 w 94"/>
                  <a:gd name="T83" fmla="*/ 64 h 88"/>
                  <a:gd name="T84" fmla="*/ 6 w 94"/>
                  <a:gd name="T85" fmla="*/ 66 h 88"/>
                  <a:gd name="T86" fmla="*/ 4 w 94"/>
                  <a:gd name="T87" fmla="*/ 72 h 88"/>
                  <a:gd name="T88" fmla="*/ 0 w 94"/>
                  <a:gd name="T89" fmla="*/ 76 h 88"/>
                  <a:gd name="T90" fmla="*/ 0 w 94"/>
                  <a:gd name="T91" fmla="*/ 8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 h="88">
                    <a:moveTo>
                      <a:pt x="0" y="82"/>
                    </a:moveTo>
                    <a:lnTo>
                      <a:pt x="10" y="84"/>
                    </a:lnTo>
                    <a:lnTo>
                      <a:pt x="14" y="88"/>
                    </a:lnTo>
                    <a:lnTo>
                      <a:pt x="18" y="88"/>
                    </a:lnTo>
                    <a:lnTo>
                      <a:pt x="20" y="88"/>
                    </a:lnTo>
                    <a:lnTo>
                      <a:pt x="80" y="54"/>
                    </a:lnTo>
                    <a:lnTo>
                      <a:pt x="80" y="46"/>
                    </a:lnTo>
                    <a:lnTo>
                      <a:pt x="80" y="40"/>
                    </a:lnTo>
                    <a:lnTo>
                      <a:pt x="82" y="34"/>
                    </a:lnTo>
                    <a:lnTo>
                      <a:pt x="84" y="28"/>
                    </a:lnTo>
                    <a:lnTo>
                      <a:pt x="82" y="26"/>
                    </a:lnTo>
                    <a:lnTo>
                      <a:pt x="80" y="22"/>
                    </a:lnTo>
                    <a:lnTo>
                      <a:pt x="82" y="16"/>
                    </a:lnTo>
                    <a:lnTo>
                      <a:pt x="84" y="14"/>
                    </a:lnTo>
                    <a:lnTo>
                      <a:pt x="88" y="14"/>
                    </a:lnTo>
                    <a:lnTo>
                      <a:pt x="94" y="4"/>
                    </a:lnTo>
                    <a:lnTo>
                      <a:pt x="94" y="0"/>
                    </a:lnTo>
                    <a:lnTo>
                      <a:pt x="86" y="2"/>
                    </a:lnTo>
                    <a:lnTo>
                      <a:pt x="74" y="4"/>
                    </a:lnTo>
                    <a:lnTo>
                      <a:pt x="68" y="2"/>
                    </a:lnTo>
                    <a:lnTo>
                      <a:pt x="66" y="2"/>
                    </a:lnTo>
                    <a:lnTo>
                      <a:pt x="62" y="4"/>
                    </a:lnTo>
                    <a:lnTo>
                      <a:pt x="56" y="8"/>
                    </a:lnTo>
                    <a:lnTo>
                      <a:pt x="52" y="10"/>
                    </a:lnTo>
                    <a:lnTo>
                      <a:pt x="46" y="10"/>
                    </a:lnTo>
                    <a:lnTo>
                      <a:pt x="40" y="8"/>
                    </a:lnTo>
                    <a:lnTo>
                      <a:pt x="36" y="6"/>
                    </a:lnTo>
                    <a:lnTo>
                      <a:pt x="30" y="8"/>
                    </a:lnTo>
                    <a:lnTo>
                      <a:pt x="24" y="10"/>
                    </a:lnTo>
                    <a:lnTo>
                      <a:pt x="16" y="8"/>
                    </a:lnTo>
                    <a:lnTo>
                      <a:pt x="12" y="8"/>
                    </a:lnTo>
                    <a:lnTo>
                      <a:pt x="12" y="4"/>
                    </a:lnTo>
                    <a:lnTo>
                      <a:pt x="8" y="4"/>
                    </a:lnTo>
                    <a:lnTo>
                      <a:pt x="8" y="22"/>
                    </a:lnTo>
                    <a:lnTo>
                      <a:pt x="4" y="24"/>
                    </a:lnTo>
                    <a:lnTo>
                      <a:pt x="4" y="30"/>
                    </a:lnTo>
                    <a:lnTo>
                      <a:pt x="2" y="46"/>
                    </a:lnTo>
                    <a:lnTo>
                      <a:pt x="12" y="50"/>
                    </a:lnTo>
                    <a:lnTo>
                      <a:pt x="10" y="58"/>
                    </a:lnTo>
                    <a:lnTo>
                      <a:pt x="6" y="60"/>
                    </a:lnTo>
                    <a:lnTo>
                      <a:pt x="2" y="60"/>
                    </a:lnTo>
                    <a:lnTo>
                      <a:pt x="4" y="64"/>
                    </a:lnTo>
                    <a:lnTo>
                      <a:pt x="6" y="66"/>
                    </a:lnTo>
                    <a:lnTo>
                      <a:pt x="4" y="72"/>
                    </a:lnTo>
                    <a:lnTo>
                      <a:pt x="0" y="76"/>
                    </a:lnTo>
                    <a:lnTo>
                      <a:pt x="0"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9" name="Freeform 190"/>
              <p:cNvSpPr>
                <a:spLocks noChangeAspect="1"/>
              </p:cNvSpPr>
              <p:nvPr/>
            </p:nvSpPr>
            <p:spPr bwMode="gray">
              <a:xfrm>
                <a:off x="3278" y="1454"/>
                <a:ext cx="154" cy="150"/>
              </a:xfrm>
              <a:custGeom>
                <a:avLst/>
                <a:gdLst>
                  <a:gd name="T0" fmla="*/ 48 w 154"/>
                  <a:gd name="T1" fmla="*/ 2 h 150"/>
                  <a:gd name="T2" fmla="*/ 62 w 154"/>
                  <a:gd name="T3" fmla="*/ 2 h 150"/>
                  <a:gd name="T4" fmla="*/ 66 w 154"/>
                  <a:gd name="T5" fmla="*/ 0 h 150"/>
                  <a:gd name="T6" fmla="*/ 70 w 154"/>
                  <a:gd name="T7" fmla="*/ 2 h 150"/>
                  <a:gd name="T8" fmla="*/ 76 w 154"/>
                  <a:gd name="T9" fmla="*/ 2 h 150"/>
                  <a:gd name="T10" fmla="*/ 80 w 154"/>
                  <a:gd name="T11" fmla="*/ 12 h 150"/>
                  <a:gd name="T12" fmla="*/ 88 w 154"/>
                  <a:gd name="T13" fmla="*/ 20 h 150"/>
                  <a:gd name="T14" fmla="*/ 98 w 154"/>
                  <a:gd name="T15" fmla="*/ 24 h 150"/>
                  <a:gd name="T16" fmla="*/ 108 w 154"/>
                  <a:gd name="T17" fmla="*/ 28 h 150"/>
                  <a:gd name="T18" fmla="*/ 102 w 154"/>
                  <a:gd name="T19" fmla="*/ 40 h 150"/>
                  <a:gd name="T20" fmla="*/ 100 w 154"/>
                  <a:gd name="T21" fmla="*/ 48 h 150"/>
                  <a:gd name="T22" fmla="*/ 98 w 154"/>
                  <a:gd name="T23" fmla="*/ 56 h 150"/>
                  <a:gd name="T24" fmla="*/ 100 w 154"/>
                  <a:gd name="T25" fmla="*/ 62 h 150"/>
                  <a:gd name="T26" fmla="*/ 102 w 154"/>
                  <a:gd name="T27" fmla="*/ 68 h 150"/>
                  <a:gd name="T28" fmla="*/ 108 w 154"/>
                  <a:gd name="T29" fmla="*/ 74 h 150"/>
                  <a:gd name="T30" fmla="*/ 112 w 154"/>
                  <a:gd name="T31" fmla="*/ 78 h 150"/>
                  <a:gd name="T32" fmla="*/ 124 w 154"/>
                  <a:gd name="T33" fmla="*/ 86 h 150"/>
                  <a:gd name="T34" fmla="*/ 132 w 154"/>
                  <a:gd name="T35" fmla="*/ 92 h 150"/>
                  <a:gd name="T36" fmla="*/ 136 w 154"/>
                  <a:gd name="T37" fmla="*/ 96 h 150"/>
                  <a:gd name="T38" fmla="*/ 136 w 154"/>
                  <a:gd name="T39" fmla="*/ 102 h 150"/>
                  <a:gd name="T40" fmla="*/ 138 w 154"/>
                  <a:gd name="T41" fmla="*/ 112 h 150"/>
                  <a:gd name="T42" fmla="*/ 142 w 154"/>
                  <a:gd name="T43" fmla="*/ 116 h 150"/>
                  <a:gd name="T44" fmla="*/ 148 w 154"/>
                  <a:gd name="T45" fmla="*/ 122 h 150"/>
                  <a:gd name="T46" fmla="*/ 152 w 154"/>
                  <a:gd name="T47" fmla="*/ 126 h 150"/>
                  <a:gd name="T48" fmla="*/ 154 w 154"/>
                  <a:gd name="T49" fmla="*/ 132 h 150"/>
                  <a:gd name="T50" fmla="*/ 152 w 154"/>
                  <a:gd name="T51" fmla="*/ 134 h 150"/>
                  <a:gd name="T52" fmla="*/ 148 w 154"/>
                  <a:gd name="T53" fmla="*/ 132 h 150"/>
                  <a:gd name="T54" fmla="*/ 142 w 154"/>
                  <a:gd name="T55" fmla="*/ 132 h 150"/>
                  <a:gd name="T56" fmla="*/ 138 w 154"/>
                  <a:gd name="T57" fmla="*/ 132 h 150"/>
                  <a:gd name="T58" fmla="*/ 134 w 154"/>
                  <a:gd name="T59" fmla="*/ 136 h 150"/>
                  <a:gd name="T60" fmla="*/ 130 w 154"/>
                  <a:gd name="T61" fmla="*/ 142 h 150"/>
                  <a:gd name="T62" fmla="*/ 126 w 154"/>
                  <a:gd name="T63" fmla="*/ 150 h 150"/>
                  <a:gd name="T64" fmla="*/ 98 w 154"/>
                  <a:gd name="T65" fmla="*/ 150 h 150"/>
                  <a:gd name="T66" fmla="*/ 80 w 154"/>
                  <a:gd name="T67" fmla="*/ 140 h 150"/>
                  <a:gd name="T68" fmla="*/ 80 w 154"/>
                  <a:gd name="T69" fmla="*/ 130 h 150"/>
                  <a:gd name="T70" fmla="*/ 74 w 154"/>
                  <a:gd name="T71" fmla="*/ 128 h 150"/>
                  <a:gd name="T72" fmla="*/ 70 w 154"/>
                  <a:gd name="T73" fmla="*/ 126 h 150"/>
                  <a:gd name="T74" fmla="*/ 68 w 154"/>
                  <a:gd name="T75" fmla="*/ 122 h 150"/>
                  <a:gd name="T76" fmla="*/ 64 w 154"/>
                  <a:gd name="T77" fmla="*/ 120 h 150"/>
                  <a:gd name="T78" fmla="*/ 8 w 154"/>
                  <a:gd name="T79" fmla="*/ 96 h 150"/>
                  <a:gd name="T80" fmla="*/ 0 w 154"/>
                  <a:gd name="T81" fmla="*/ 74 h 150"/>
                  <a:gd name="T82" fmla="*/ 30 w 154"/>
                  <a:gd name="T83" fmla="*/ 56 h 150"/>
                  <a:gd name="T84" fmla="*/ 30 w 154"/>
                  <a:gd name="T85" fmla="*/ 48 h 150"/>
                  <a:gd name="T86" fmla="*/ 30 w 154"/>
                  <a:gd name="T87" fmla="*/ 42 h 150"/>
                  <a:gd name="T88" fmla="*/ 32 w 154"/>
                  <a:gd name="T89" fmla="*/ 36 h 150"/>
                  <a:gd name="T90" fmla="*/ 34 w 154"/>
                  <a:gd name="T91" fmla="*/ 30 h 150"/>
                  <a:gd name="T92" fmla="*/ 32 w 154"/>
                  <a:gd name="T93" fmla="*/ 28 h 150"/>
                  <a:gd name="T94" fmla="*/ 30 w 154"/>
                  <a:gd name="T95" fmla="*/ 24 h 150"/>
                  <a:gd name="T96" fmla="*/ 32 w 154"/>
                  <a:gd name="T97" fmla="*/ 18 h 150"/>
                  <a:gd name="T98" fmla="*/ 34 w 154"/>
                  <a:gd name="T99" fmla="*/ 16 h 150"/>
                  <a:gd name="T100" fmla="*/ 38 w 154"/>
                  <a:gd name="T101" fmla="*/ 16 h 150"/>
                  <a:gd name="T102" fmla="*/ 44 w 154"/>
                  <a:gd name="T103" fmla="*/ 6 h 150"/>
                  <a:gd name="T104" fmla="*/ 44 w 154"/>
                  <a:gd name="T105" fmla="*/ 2 h 150"/>
                  <a:gd name="T106" fmla="*/ 48 w 154"/>
                  <a:gd name="T107" fmla="*/ 2 h 1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4" h="150">
                    <a:moveTo>
                      <a:pt x="48" y="2"/>
                    </a:moveTo>
                    <a:lnTo>
                      <a:pt x="62" y="2"/>
                    </a:lnTo>
                    <a:lnTo>
                      <a:pt x="66" y="0"/>
                    </a:lnTo>
                    <a:lnTo>
                      <a:pt x="70" y="2"/>
                    </a:lnTo>
                    <a:lnTo>
                      <a:pt x="76" y="2"/>
                    </a:lnTo>
                    <a:lnTo>
                      <a:pt x="80" y="12"/>
                    </a:lnTo>
                    <a:lnTo>
                      <a:pt x="88" y="20"/>
                    </a:lnTo>
                    <a:lnTo>
                      <a:pt x="98" y="24"/>
                    </a:lnTo>
                    <a:lnTo>
                      <a:pt x="108" y="28"/>
                    </a:lnTo>
                    <a:lnTo>
                      <a:pt x="102" y="40"/>
                    </a:lnTo>
                    <a:lnTo>
                      <a:pt x="100" y="48"/>
                    </a:lnTo>
                    <a:lnTo>
                      <a:pt x="98" y="56"/>
                    </a:lnTo>
                    <a:lnTo>
                      <a:pt x="100" y="62"/>
                    </a:lnTo>
                    <a:lnTo>
                      <a:pt x="102" y="68"/>
                    </a:lnTo>
                    <a:lnTo>
                      <a:pt x="108" y="74"/>
                    </a:lnTo>
                    <a:lnTo>
                      <a:pt x="112" y="78"/>
                    </a:lnTo>
                    <a:lnTo>
                      <a:pt x="124" y="86"/>
                    </a:lnTo>
                    <a:lnTo>
                      <a:pt x="132" y="92"/>
                    </a:lnTo>
                    <a:lnTo>
                      <a:pt x="136" y="96"/>
                    </a:lnTo>
                    <a:lnTo>
                      <a:pt x="136" y="102"/>
                    </a:lnTo>
                    <a:lnTo>
                      <a:pt x="138" y="112"/>
                    </a:lnTo>
                    <a:lnTo>
                      <a:pt x="142" y="116"/>
                    </a:lnTo>
                    <a:lnTo>
                      <a:pt x="148" y="122"/>
                    </a:lnTo>
                    <a:lnTo>
                      <a:pt x="152" y="126"/>
                    </a:lnTo>
                    <a:lnTo>
                      <a:pt x="154" y="132"/>
                    </a:lnTo>
                    <a:lnTo>
                      <a:pt x="152" y="134"/>
                    </a:lnTo>
                    <a:lnTo>
                      <a:pt x="148" y="132"/>
                    </a:lnTo>
                    <a:lnTo>
                      <a:pt x="142" y="132"/>
                    </a:lnTo>
                    <a:lnTo>
                      <a:pt x="138" y="132"/>
                    </a:lnTo>
                    <a:lnTo>
                      <a:pt x="134" y="136"/>
                    </a:lnTo>
                    <a:lnTo>
                      <a:pt x="130" y="142"/>
                    </a:lnTo>
                    <a:lnTo>
                      <a:pt x="126" y="150"/>
                    </a:lnTo>
                    <a:lnTo>
                      <a:pt x="98" y="150"/>
                    </a:lnTo>
                    <a:lnTo>
                      <a:pt x="80" y="140"/>
                    </a:lnTo>
                    <a:lnTo>
                      <a:pt x="80" y="130"/>
                    </a:lnTo>
                    <a:lnTo>
                      <a:pt x="74" y="128"/>
                    </a:lnTo>
                    <a:lnTo>
                      <a:pt x="70" y="126"/>
                    </a:lnTo>
                    <a:lnTo>
                      <a:pt x="68" y="122"/>
                    </a:lnTo>
                    <a:lnTo>
                      <a:pt x="64" y="120"/>
                    </a:lnTo>
                    <a:lnTo>
                      <a:pt x="8" y="96"/>
                    </a:lnTo>
                    <a:lnTo>
                      <a:pt x="0" y="74"/>
                    </a:lnTo>
                    <a:lnTo>
                      <a:pt x="30" y="56"/>
                    </a:lnTo>
                    <a:lnTo>
                      <a:pt x="30" y="48"/>
                    </a:lnTo>
                    <a:lnTo>
                      <a:pt x="30" y="42"/>
                    </a:lnTo>
                    <a:lnTo>
                      <a:pt x="32" y="36"/>
                    </a:lnTo>
                    <a:lnTo>
                      <a:pt x="34" y="30"/>
                    </a:lnTo>
                    <a:lnTo>
                      <a:pt x="32" y="28"/>
                    </a:lnTo>
                    <a:lnTo>
                      <a:pt x="30" y="24"/>
                    </a:lnTo>
                    <a:lnTo>
                      <a:pt x="32" y="18"/>
                    </a:lnTo>
                    <a:lnTo>
                      <a:pt x="34" y="16"/>
                    </a:lnTo>
                    <a:lnTo>
                      <a:pt x="38" y="16"/>
                    </a:lnTo>
                    <a:lnTo>
                      <a:pt x="44" y="6"/>
                    </a:lnTo>
                    <a:lnTo>
                      <a:pt x="44" y="2"/>
                    </a:lnTo>
                    <a:lnTo>
                      <a:pt x="4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0" name="Freeform 191"/>
              <p:cNvSpPr>
                <a:spLocks noChangeAspect="1"/>
              </p:cNvSpPr>
              <p:nvPr/>
            </p:nvSpPr>
            <p:spPr bwMode="gray">
              <a:xfrm>
                <a:off x="3070" y="1364"/>
                <a:ext cx="278" cy="116"/>
              </a:xfrm>
              <a:custGeom>
                <a:avLst/>
                <a:gdLst>
                  <a:gd name="T0" fmla="*/ 166 w 278"/>
                  <a:gd name="T1" fmla="*/ 96 h 116"/>
                  <a:gd name="T2" fmla="*/ 170 w 278"/>
                  <a:gd name="T3" fmla="*/ 100 h 116"/>
                  <a:gd name="T4" fmla="*/ 182 w 278"/>
                  <a:gd name="T5" fmla="*/ 102 h 116"/>
                  <a:gd name="T6" fmla="*/ 194 w 278"/>
                  <a:gd name="T7" fmla="*/ 98 h 116"/>
                  <a:gd name="T8" fmla="*/ 204 w 278"/>
                  <a:gd name="T9" fmla="*/ 102 h 116"/>
                  <a:gd name="T10" fmla="*/ 214 w 278"/>
                  <a:gd name="T11" fmla="*/ 100 h 116"/>
                  <a:gd name="T12" fmla="*/ 224 w 278"/>
                  <a:gd name="T13" fmla="*/ 94 h 116"/>
                  <a:gd name="T14" fmla="*/ 232 w 278"/>
                  <a:gd name="T15" fmla="*/ 96 h 116"/>
                  <a:gd name="T16" fmla="*/ 252 w 278"/>
                  <a:gd name="T17" fmla="*/ 92 h 116"/>
                  <a:gd name="T18" fmla="*/ 270 w 278"/>
                  <a:gd name="T19" fmla="*/ 92 h 116"/>
                  <a:gd name="T20" fmla="*/ 278 w 278"/>
                  <a:gd name="T21" fmla="*/ 90 h 116"/>
                  <a:gd name="T22" fmla="*/ 274 w 278"/>
                  <a:gd name="T23" fmla="*/ 70 h 116"/>
                  <a:gd name="T24" fmla="*/ 270 w 278"/>
                  <a:gd name="T25" fmla="*/ 52 h 116"/>
                  <a:gd name="T26" fmla="*/ 274 w 278"/>
                  <a:gd name="T27" fmla="*/ 44 h 116"/>
                  <a:gd name="T28" fmla="*/ 268 w 278"/>
                  <a:gd name="T29" fmla="*/ 36 h 116"/>
                  <a:gd name="T30" fmla="*/ 260 w 278"/>
                  <a:gd name="T31" fmla="*/ 32 h 116"/>
                  <a:gd name="T32" fmla="*/ 258 w 278"/>
                  <a:gd name="T33" fmla="*/ 20 h 116"/>
                  <a:gd name="T34" fmla="*/ 252 w 278"/>
                  <a:gd name="T35" fmla="*/ 10 h 116"/>
                  <a:gd name="T36" fmla="*/ 226 w 278"/>
                  <a:gd name="T37" fmla="*/ 10 h 116"/>
                  <a:gd name="T38" fmla="*/ 194 w 278"/>
                  <a:gd name="T39" fmla="*/ 16 h 116"/>
                  <a:gd name="T40" fmla="*/ 170 w 278"/>
                  <a:gd name="T41" fmla="*/ 18 h 116"/>
                  <a:gd name="T42" fmla="*/ 148 w 278"/>
                  <a:gd name="T43" fmla="*/ 10 h 116"/>
                  <a:gd name="T44" fmla="*/ 124 w 278"/>
                  <a:gd name="T45" fmla="*/ 0 h 116"/>
                  <a:gd name="T46" fmla="*/ 102 w 278"/>
                  <a:gd name="T47" fmla="*/ 2 h 116"/>
                  <a:gd name="T48" fmla="*/ 84 w 278"/>
                  <a:gd name="T49" fmla="*/ 12 h 116"/>
                  <a:gd name="T50" fmla="*/ 64 w 278"/>
                  <a:gd name="T51" fmla="*/ 14 h 116"/>
                  <a:gd name="T52" fmla="*/ 60 w 278"/>
                  <a:gd name="T53" fmla="*/ 12 h 116"/>
                  <a:gd name="T54" fmla="*/ 46 w 278"/>
                  <a:gd name="T55" fmla="*/ 12 h 116"/>
                  <a:gd name="T56" fmla="*/ 34 w 278"/>
                  <a:gd name="T57" fmla="*/ 14 h 116"/>
                  <a:gd name="T58" fmla="*/ 44 w 278"/>
                  <a:gd name="T59" fmla="*/ 24 h 116"/>
                  <a:gd name="T60" fmla="*/ 12 w 278"/>
                  <a:gd name="T61" fmla="*/ 28 h 116"/>
                  <a:gd name="T62" fmla="*/ 0 w 278"/>
                  <a:gd name="T63" fmla="*/ 40 h 116"/>
                  <a:gd name="T64" fmla="*/ 4 w 278"/>
                  <a:gd name="T65" fmla="*/ 42 h 116"/>
                  <a:gd name="T66" fmla="*/ 8 w 278"/>
                  <a:gd name="T67" fmla="*/ 46 h 116"/>
                  <a:gd name="T68" fmla="*/ 14 w 278"/>
                  <a:gd name="T69" fmla="*/ 54 h 116"/>
                  <a:gd name="T70" fmla="*/ 10 w 278"/>
                  <a:gd name="T71" fmla="*/ 60 h 116"/>
                  <a:gd name="T72" fmla="*/ 18 w 278"/>
                  <a:gd name="T73" fmla="*/ 66 h 116"/>
                  <a:gd name="T74" fmla="*/ 22 w 278"/>
                  <a:gd name="T75" fmla="*/ 76 h 116"/>
                  <a:gd name="T76" fmla="*/ 30 w 278"/>
                  <a:gd name="T77" fmla="*/ 86 h 116"/>
                  <a:gd name="T78" fmla="*/ 46 w 278"/>
                  <a:gd name="T79" fmla="*/ 96 h 116"/>
                  <a:gd name="T80" fmla="*/ 76 w 278"/>
                  <a:gd name="T81" fmla="*/ 104 h 116"/>
                  <a:gd name="T82" fmla="*/ 78 w 278"/>
                  <a:gd name="T83" fmla="*/ 96 h 116"/>
                  <a:gd name="T84" fmla="*/ 74 w 278"/>
                  <a:gd name="T85" fmla="*/ 94 h 116"/>
                  <a:gd name="T86" fmla="*/ 82 w 278"/>
                  <a:gd name="T87" fmla="*/ 92 h 116"/>
                  <a:gd name="T88" fmla="*/ 90 w 278"/>
                  <a:gd name="T89" fmla="*/ 94 h 116"/>
                  <a:gd name="T90" fmla="*/ 104 w 278"/>
                  <a:gd name="T91" fmla="*/ 106 h 116"/>
                  <a:gd name="T92" fmla="*/ 114 w 278"/>
                  <a:gd name="T93" fmla="*/ 108 h 116"/>
                  <a:gd name="T94" fmla="*/ 120 w 278"/>
                  <a:gd name="T95" fmla="*/ 106 h 116"/>
                  <a:gd name="T96" fmla="*/ 132 w 278"/>
                  <a:gd name="T97" fmla="*/ 94 h 116"/>
                  <a:gd name="T98" fmla="*/ 138 w 278"/>
                  <a:gd name="T99" fmla="*/ 92 h 116"/>
                  <a:gd name="T100" fmla="*/ 142 w 278"/>
                  <a:gd name="T101" fmla="*/ 94 h 116"/>
                  <a:gd name="T102" fmla="*/ 148 w 278"/>
                  <a:gd name="T103" fmla="*/ 96 h 116"/>
                  <a:gd name="T104" fmla="*/ 154 w 278"/>
                  <a:gd name="T105" fmla="*/ 94 h 116"/>
                  <a:gd name="T106" fmla="*/ 162 w 278"/>
                  <a:gd name="T107" fmla="*/ 96 h 116"/>
                  <a:gd name="T108" fmla="*/ 156 w 278"/>
                  <a:gd name="T109" fmla="*/ 98 h 116"/>
                  <a:gd name="T110" fmla="*/ 162 w 278"/>
                  <a:gd name="T111" fmla="*/ 116 h 1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78" h="116">
                    <a:moveTo>
                      <a:pt x="166" y="114"/>
                    </a:moveTo>
                    <a:lnTo>
                      <a:pt x="166" y="96"/>
                    </a:lnTo>
                    <a:lnTo>
                      <a:pt x="170" y="96"/>
                    </a:lnTo>
                    <a:lnTo>
                      <a:pt x="170" y="100"/>
                    </a:lnTo>
                    <a:lnTo>
                      <a:pt x="174" y="100"/>
                    </a:lnTo>
                    <a:lnTo>
                      <a:pt x="182" y="102"/>
                    </a:lnTo>
                    <a:lnTo>
                      <a:pt x="188" y="100"/>
                    </a:lnTo>
                    <a:lnTo>
                      <a:pt x="194" y="98"/>
                    </a:lnTo>
                    <a:lnTo>
                      <a:pt x="198" y="100"/>
                    </a:lnTo>
                    <a:lnTo>
                      <a:pt x="204" y="102"/>
                    </a:lnTo>
                    <a:lnTo>
                      <a:pt x="210" y="102"/>
                    </a:lnTo>
                    <a:lnTo>
                      <a:pt x="214" y="100"/>
                    </a:lnTo>
                    <a:lnTo>
                      <a:pt x="220" y="96"/>
                    </a:lnTo>
                    <a:lnTo>
                      <a:pt x="224" y="94"/>
                    </a:lnTo>
                    <a:lnTo>
                      <a:pt x="226" y="94"/>
                    </a:lnTo>
                    <a:lnTo>
                      <a:pt x="232" y="96"/>
                    </a:lnTo>
                    <a:lnTo>
                      <a:pt x="244" y="94"/>
                    </a:lnTo>
                    <a:lnTo>
                      <a:pt x="252" y="92"/>
                    </a:lnTo>
                    <a:lnTo>
                      <a:pt x="256" y="92"/>
                    </a:lnTo>
                    <a:lnTo>
                      <a:pt x="270" y="92"/>
                    </a:lnTo>
                    <a:lnTo>
                      <a:pt x="274" y="90"/>
                    </a:lnTo>
                    <a:lnTo>
                      <a:pt x="278" y="90"/>
                    </a:lnTo>
                    <a:lnTo>
                      <a:pt x="276" y="80"/>
                    </a:lnTo>
                    <a:lnTo>
                      <a:pt x="274" y="70"/>
                    </a:lnTo>
                    <a:lnTo>
                      <a:pt x="272" y="62"/>
                    </a:lnTo>
                    <a:lnTo>
                      <a:pt x="270" y="52"/>
                    </a:lnTo>
                    <a:lnTo>
                      <a:pt x="272" y="52"/>
                    </a:lnTo>
                    <a:lnTo>
                      <a:pt x="274" y="44"/>
                    </a:lnTo>
                    <a:lnTo>
                      <a:pt x="274" y="40"/>
                    </a:lnTo>
                    <a:lnTo>
                      <a:pt x="268" y="36"/>
                    </a:lnTo>
                    <a:lnTo>
                      <a:pt x="260" y="36"/>
                    </a:lnTo>
                    <a:lnTo>
                      <a:pt x="260" y="32"/>
                    </a:lnTo>
                    <a:lnTo>
                      <a:pt x="260" y="28"/>
                    </a:lnTo>
                    <a:lnTo>
                      <a:pt x="258" y="20"/>
                    </a:lnTo>
                    <a:lnTo>
                      <a:pt x="256" y="14"/>
                    </a:lnTo>
                    <a:lnTo>
                      <a:pt x="252" y="10"/>
                    </a:lnTo>
                    <a:lnTo>
                      <a:pt x="242" y="8"/>
                    </a:lnTo>
                    <a:lnTo>
                      <a:pt x="226" y="10"/>
                    </a:lnTo>
                    <a:lnTo>
                      <a:pt x="210" y="12"/>
                    </a:lnTo>
                    <a:lnTo>
                      <a:pt x="194" y="16"/>
                    </a:lnTo>
                    <a:lnTo>
                      <a:pt x="176" y="18"/>
                    </a:lnTo>
                    <a:lnTo>
                      <a:pt x="170" y="18"/>
                    </a:lnTo>
                    <a:lnTo>
                      <a:pt x="162" y="14"/>
                    </a:lnTo>
                    <a:lnTo>
                      <a:pt x="148" y="10"/>
                    </a:lnTo>
                    <a:lnTo>
                      <a:pt x="134" y="2"/>
                    </a:lnTo>
                    <a:lnTo>
                      <a:pt x="124" y="0"/>
                    </a:lnTo>
                    <a:lnTo>
                      <a:pt x="114" y="0"/>
                    </a:lnTo>
                    <a:lnTo>
                      <a:pt x="102" y="2"/>
                    </a:lnTo>
                    <a:lnTo>
                      <a:pt x="92" y="6"/>
                    </a:lnTo>
                    <a:lnTo>
                      <a:pt x="84" y="12"/>
                    </a:lnTo>
                    <a:lnTo>
                      <a:pt x="76" y="14"/>
                    </a:lnTo>
                    <a:lnTo>
                      <a:pt x="64" y="14"/>
                    </a:lnTo>
                    <a:lnTo>
                      <a:pt x="60" y="14"/>
                    </a:lnTo>
                    <a:lnTo>
                      <a:pt x="60" y="12"/>
                    </a:lnTo>
                    <a:lnTo>
                      <a:pt x="52" y="12"/>
                    </a:lnTo>
                    <a:lnTo>
                      <a:pt x="46" y="12"/>
                    </a:lnTo>
                    <a:lnTo>
                      <a:pt x="34" y="12"/>
                    </a:lnTo>
                    <a:lnTo>
                      <a:pt x="34" y="14"/>
                    </a:lnTo>
                    <a:lnTo>
                      <a:pt x="38" y="18"/>
                    </a:lnTo>
                    <a:lnTo>
                      <a:pt x="44" y="24"/>
                    </a:lnTo>
                    <a:lnTo>
                      <a:pt x="32" y="26"/>
                    </a:lnTo>
                    <a:lnTo>
                      <a:pt x="12" y="28"/>
                    </a:lnTo>
                    <a:lnTo>
                      <a:pt x="6" y="34"/>
                    </a:lnTo>
                    <a:lnTo>
                      <a:pt x="0" y="40"/>
                    </a:lnTo>
                    <a:lnTo>
                      <a:pt x="2" y="40"/>
                    </a:lnTo>
                    <a:lnTo>
                      <a:pt x="4" y="42"/>
                    </a:lnTo>
                    <a:lnTo>
                      <a:pt x="8" y="44"/>
                    </a:lnTo>
                    <a:lnTo>
                      <a:pt x="8" y="46"/>
                    </a:lnTo>
                    <a:lnTo>
                      <a:pt x="10" y="50"/>
                    </a:lnTo>
                    <a:lnTo>
                      <a:pt x="14" y="54"/>
                    </a:lnTo>
                    <a:lnTo>
                      <a:pt x="12" y="58"/>
                    </a:lnTo>
                    <a:lnTo>
                      <a:pt x="10" y="60"/>
                    </a:lnTo>
                    <a:lnTo>
                      <a:pt x="10" y="66"/>
                    </a:lnTo>
                    <a:lnTo>
                      <a:pt x="18" y="66"/>
                    </a:lnTo>
                    <a:lnTo>
                      <a:pt x="18" y="70"/>
                    </a:lnTo>
                    <a:lnTo>
                      <a:pt x="22" y="76"/>
                    </a:lnTo>
                    <a:lnTo>
                      <a:pt x="30" y="84"/>
                    </a:lnTo>
                    <a:lnTo>
                      <a:pt x="30" y="86"/>
                    </a:lnTo>
                    <a:lnTo>
                      <a:pt x="32" y="90"/>
                    </a:lnTo>
                    <a:lnTo>
                      <a:pt x="46" y="96"/>
                    </a:lnTo>
                    <a:lnTo>
                      <a:pt x="60" y="100"/>
                    </a:lnTo>
                    <a:lnTo>
                      <a:pt x="76" y="104"/>
                    </a:lnTo>
                    <a:lnTo>
                      <a:pt x="78" y="100"/>
                    </a:lnTo>
                    <a:lnTo>
                      <a:pt x="78" y="96"/>
                    </a:lnTo>
                    <a:lnTo>
                      <a:pt x="76" y="94"/>
                    </a:lnTo>
                    <a:lnTo>
                      <a:pt x="74" y="94"/>
                    </a:lnTo>
                    <a:lnTo>
                      <a:pt x="78" y="94"/>
                    </a:lnTo>
                    <a:lnTo>
                      <a:pt x="82" y="92"/>
                    </a:lnTo>
                    <a:lnTo>
                      <a:pt x="88" y="92"/>
                    </a:lnTo>
                    <a:lnTo>
                      <a:pt x="90" y="94"/>
                    </a:lnTo>
                    <a:lnTo>
                      <a:pt x="98" y="98"/>
                    </a:lnTo>
                    <a:lnTo>
                      <a:pt x="104" y="106"/>
                    </a:lnTo>
                    <a:lnTo>
                      <a:pt x="108" y="108"/>
                    </a:lnTo>
                    <a:lnTo>
                      <a:pt x="114" y="108"/>
                    </a:lnTo>
                    <a:lnTo>
                      <a:pt x="116" y="108"/>
                    </a:lnTo>
                    <a:lnTo>
                      <a:pt x="120" y="106"/>
                    </a:lnTo>
                    <a:lnTo>
                      <a:pt x="126" y="98"/>
                    </a:lnTo>
                    <a:lnTo>
                      <a:pt x="132" y="94"/>
                    </a:lnTo>
                    <a:lnTo>
                      <a:pt x="134" y="92"/>
                    </a:lnTo>
                    <a:lnTo>
                      <a:pt x="138" y="92"/>
                    </a:lnTo>
                    <a:lnTo>
                      <a:pt x="142" y="92"/>
                    </a:lnTo>
                    <a:lnTo>
                      <a:pt x="142" y="94"/>
                    </a:lnTo>
                    <a:lnTo>
                      <a:pt x="146" y="94"/>
                    </a:lnTo>
                    <a:lnTo>
                      <a:pt x="148" y="96"/>
                    </a:lnTo>
                    <a:lnTo>
                      <a:pt x="152" y="94"/>
                    </a:lnTo>
                    <a:lnTo>
                      <a:pt x="154" y="94"/>
                    </a:lnTo>
                    <a:lnTo>
                      <a:pt x="164" y="94"/>
                    </a:lnTo>
                    <a:lnTo>
                      <a:pt x="162" y="96"/>
                    </a:lnTo>
                    <a:lnTo>
                      <a:pt x="160" y="98"/>
                    </a:lnTo>
                    <a:lnTo>
                      <a:pt x="156" y="98"/>
                    </a:lnTo>
                    <a:lnTo>
                      <a:pt x="158" y="108"/>
                    </a:lnTo>
                    <a:lnTo>
                      <a:pt x="162" y="116"/>
                    </a:lnTo>
                    <a:lnTo>
                      <a:pt x="166" y="1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1" name="Freeform 192"/>
              <p:cNvSpPr>
                <a:spLocks noChangeAspect="1"/>
              </p:cNvSpPr>
              <p:nvPr/>
            </p:nvSpPr>
            <p:spPr bwMode="gray">
              <a:xfrm>
                <a:off x="3478" y="1656"/>
                <a:ext cx="16" cy="24"/>
              </a:xfrm>
              <a:custGeom>
                <a:avLst/>
                <a:gdLst>
                  <a:gd name="T0" fmla="*/ 0 w 16"/>
                  <a:gd name="T1" fmla="*/ 12 h 24"/>
                  <a:gd name="T2" fmla="*/ 2 w 16"/>
                  <a:gd name="T3" fmla="*/ 10 h 24"/>
                  <a:gd name="T4" fmla="*/ 4 w 16"/>
                  <a:gd name="T5" fmla="*/ 8 h 24"/>
                  <a:gd name="T6" fmla="*/ 2 w 16"/>
                  <a:gd name="T7" fmla="*/ 0 h 24"/>
                  <a:gd name="T8" fmla="*/ 10 w 16"/>
                  <a:gd name="T9" fmla="*/ 0 h 24"/>
                  <a:gd name="T10" fmla="*/ 12 w 16"/>
                  <a:gd name="T11" fmla="*/ 6 h 24"/>
                  <a:gd name="T12" fmla="*/ 14 w 16"/>
                  <a:gd name="T13" fmla="*/ 10 h 24"/>
                  <a:gd name="T14" fmla="*/ 16 w 16"/>
                  <a:gd name="T15" fmla="*/ 12 h 24"/>
                  <a:gd name="T16" fmla="*/ 14 w 16"/>
                  <a:gd name="T17" fmla="*/ 16 h 24"/>
                  <a:gd name="T18" fmla="*/ 10 w 16"/>
                  <a:gd name="T19" fmla="*/ 20 h 24"/>
                  <a:gd name="T20" fmla="*/ 6 w 16"/>
                  <a:gd name="T21" fmla="*/ 24 h 24"/>
                  <a:gd name="T22" fmla="*/ 4 w 16"/>
                  <a:gd name="T23" fmla="*/ 20 h 24"/>
                  <a:gd name="T24" fmla="*/ 0 w 16"/>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4">
                    <a:moveTo>
                      <a:pt x="0" y="12"/>
                    </a:moveTo>
                    <a:lnTo>
                      <a:pt x="2" y="10"/>
                    </a:lnTo>
                    <a:lnTo>
                      <a:pt x="4" y="8"/>
                    </a:lnTo>
                    <a:lnTo>
                      <a:pt x="2" y="0"/>
                    </a:lnTo>
                    <a:lnTo>
                      <a:pt x="10" y="0"/>
                    </a:lnTo>
                    <a:lnTo>
                      <a:pt x="12" y="6"/>
                    </a:lnTo>
                    <a:lnTo>
                      <a:pt x="14" y="10"/>
                    </a:lnTo>
                    <a:lnTo>
                      <a:pt x="16" y="12"/>
                    </a:lnTo>
                    <a:lnTo>
                      <a:pt x="14" y="16"/>
                    </a:lnTo>
                    <a:lnTo>
                      <a:pt x="10" y="20"/>
                    </a:lnTo>
                    <a:lnTo>
                      <a:pt x="6" y="24"/>
                    </a:lnTo>
                    <a:lnTo>
                      <a:pt x="4" y="20"/>
                    </a:lnTo>
                    <a:lnTo>
                      <a:pt x="0"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2" name="Freeform 193"/>
              <p:cNvSpPr>
                <a:spLocks noChangeAspect="1"/>
              </p:cNvSpPr>
              <p:nvPr/>
            </p:nvSpPr>
            <p:spPr bwMode="gray">
              <a:xfrm>
                <a:off x="3506" y="1674"/>
                <a:ext cx="120" cy="150"/>
              </a:xfrm>
              <a:custGeom>
                <a:avLst/>
                <a:gdLst>
                  <a:gd name="T0" fmla="*/ 66 w 120"/>
                  <a:gd name="T1" fmla="*/ 4 h 150"/>
                  <a:gd name="T2" fmla="*/ 72 w 120"/>
                  <a:gd name="T3" fmla="*/ 12 h 150"/>
                  <a:gd name="T4" fmla="*/ 76 w 120"/>
                  <a:gd name="T5" fmla="*/ 22 h 150"/>
                  <a:gd name="T6" fmla="*/ 82 w 120"/>
                  <a:gd name="T7" fmla="*/ 26 h 150"/>
                  <a:gd name="T8" fmla="*/ 88 w 120"/>
                  <a:gd name="T9" fmla="*/ 28 h 150"/>
                  <a:gd name="T10" fmla="*/ 102 w 120"/>
                  <a:gd name="T11" fmla="*/ 30 h 150"/>
                  <a:gd name="T12" fmla="*/ 110 w 120"/>
                  <a:gd name="T13" fmla="*/ 34 h 150"/>
                  <a:gd name="T14" fmla="*/ 116 w 120"/>
                  <a:gd name="T15" fmla="*/ 38 h 150"/>
                  <a:gd name="T16" fmla="*/ 118 w 120"/>
                  <a:gd name="T17" fmla="*/ 42 h 150"/>
                  <a:gd name="T18" fmla="*/ 120 w 120"/>
                  <a:gd name="T19" fmla="*/ 50 h 150"/>
                  <a:gd name="T20" fmla="*/ 118 w 120"/>
                  <a:gd name="T21" fmla="*/ 58 h 150"/>
                  <a:gd name="T22" fmla="*/ 116 w 120"/>
                  <a:gd name="T23" fmla="*/ 64 h 150"/>
                  <a:gd name="T24" fmla="*/ 104 w 120"/>
                  <a:gd name="T25" fmla="*/ 76 h 150"/>
                  <a:gd name="T26" fmla="*/ 98 w 120"/>
                  <a:gd name="T27" fmla="*/ 82 h 150"/>
                  <a:gd name="T28" fmla="*/ 94 w 120"/>
                  <a:gd name="T29" fmla="*/ 86 h 150"/>
                  <a:gd name="T30" fmla="*/ 92 w 120"/>
                  <a:gd name="T31" fmla="*/ 90 h 150"/>
                  <a:gd name="T32" fmla="*/ 92 w 120"/>
                  <a:gd name="T33" fmla="*/ 98 h 150"/>
                  <a:gd name="T34" fmla="*/ 92 w 120"/>
                  <a:gd name="T35" fmla="*/ 110 h 150"/>
                  <a:gd name="T36" fmla="*/ 84 w 120"/>
                  <a:gd name="T37" fmla="*/ 112 h 150"/>
                  <a:gd name="T38" fmla="*/ 78 w 120"/>
                  <a:gd name="T39" fmla="*/ 110 h 150"/>
                  <a:gd name="T40" fmla="*/ 78 w 120"/>
                  <a:gd name="T41" fmla="*/ 120 h 150"/>
                  <a:gd name="T42" fmla="*/ 78 w 120"/>
                  <a:gd name="T43" fmla="*/ 122 h 150"/>
                  <a:gd name="T44" fmla="*/ 78 w 120"/>
                  <a:gd name="T45" fmla="*/ 126 h 150"/>
                  <a:gd name="T46" fmla="*/ 72 w 120"/>
                  <a:gd name="T47" fmla="*/ 128 h 150"/>
                  <a:gd name="T48" fmla="*/ 66 w 120"/>
                  <a:gd name="T49" fmla="*/ 130 h 150"/>
                  <a:gd name="T50" fmla="*/ 64 w 120"/>
                  <a:gd name="T51" fmla="*/ 132 h 150"/>
                  <a:gd name="T52" fmla="*/ 62 w 120"/>
                  <a:gd name="T53" fmla="*/ 136 h 150"/>
                  <a:gd name="T54" fmla="*/ 58 w 120"/>
                  <a:gd name="T55" fmla="*/ 140 h 150"/>
                  <a:gd name="T56" fmla="*/ 56 w 120"/>
                  <a:gd name="T57" fmla="*/ 144 h 150"/>
                  <a:gd name="T58" fmla="*/ 44 w 120"/>
                  <a:gd name="T59" fmla="*/ 146 h 150"/>
                  <a:gd name="T60" fmla="*/ 36 w 120"/>
                  <a:gd name="T61" fmla="*/ 148 h 150"/>
                  <a:gd name="T62" fmla="*/ 30 w 120"/>
                  <a:gd name="T63" fmla="*/ 148 h 150"/>
                  <a:gd name="T64" fmla="*/ 20 w 120"/>
                  <a:gd name="T65" fmla="*/ 150 h 150"/>
                  <a:gd name="T66" fmla="*/ 0 w 120"/>
                  <a:gd name="T67" fmla="*/ 126 h 150"/>
                  <a:gd name="T68" fmla="*/ 0 w 120"/>
                  <a:gd name="T69" fmla="*/ 118 h 150"/>
                  <a:gd name="T70" fmla="*/ 50 w 120"/>
                  <a:gd name="T71" fmla="*/ 74 h 150"/>
                  <a:gd name="T72" fmla="*/ 50 w 120"/>
                  <a:gd name="T73" fmla="*/ 40 h 150"/>
                  <a:gd name="T74" fmla="*/ 42 w 120"/>
                  <a:gd name="T75" fmla="*/ 34 h 150"/>
                  <a:gd name="T76" fmla="*/ 66 w 120"/>
                  <a:gd name="T77" fmla="*/ 0 h 150"/>
                  <a:gd name="T78" fmla="*/ 66 w 120"/>
                  <a:gd name="T79" fmla="*/ 4 h 1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0" h="150">
                    <a:moveTo>
                      <a:pt x="66" y="4"/>
                    </a:moveTo>
                    <a:lnTo>
                      <a:pt x="72" y="12"/>
                    </a:lnTo>
                    <a:lnTo>
                      <a:pt x="76" y="22"/>
                    </a:lnTo>
                    <a:lnTo>
                      <a:pt x="82" y="26"/>
                    </a:lnTo>
                    <a:lnTo>
                      <a:pt x="88" y="28"/>
                    </a:lnTo>
                    <a:lnTo>
                      <a:pt x="102" y="30"/>
                    </a:lnTo>
                    <a:lnTo>
                      <a:pt x="110" y="34"/>
                    </a:lnTo>
                    <a:lnTo>
                      <a:pt x="116" y="38"/>
                    </a:lnTo>
                    <a:lnTo>
                      <a:pt x="118" y="42"/>
                    </a:lnTo>
                    <a:lnTo>
                      <a:pt x="120" y="50"/>
                    </a:lnTo>
                    <a:lnTo>
                      <a:pt x="118" y="58"/>
                    </a:lnTo>
                    <a:lnTo>
                      <a:pt x="116" y="64"/>
                    </a:lnTo>
                    <a:lnTo>
                      <a:pt x="104" y="76"/>
                    </a:lnTo>
                    <a:lnTo>
                      <a:pt x="98" y="82"/>
                    </a:lnTo>
                    <a:lnTo>
                      <a:pt x="94" y="86"/>
                    </a:lnTo>
                    <a:lnTo>
                      <a:pt x="92" y="90"/>
                    </a:lnTo>
                    <a:lnTo>
                      <a:pt x="92" y="98"/>
                    </a:lnTo>
                    <a:lnTo>
                      <a:pt x="92" y="110"/>
                    </a:lnTo>
                    <a:lnTo>
                      <a:pt x="84" y="112"/>
                    </a:lnTo>
                    <a:lnTo>
                      <a:pt x="78" y="110"/>
                    </a:lnTo>
                    <a:lnTo>
                      <a:pt x="78" y="120"/>
                    </a:lnTo>
                    <a:lnTo>
                      <a:pt x="78" y="122"/>
                    </a:lnTo>
                    <a:lnTo>
                      <a:pt x="78" y="126"/>
                    </a:lnTo>
                    <a:lnTo>
                      <a:pt x="72" y="128"/>
                    </a:lnTo>
                    <a:lnTo>
                      <a:pt x="66" y="130"/>
                    </a:lnTo>
                    <a:lnTo>
                      <a:pt x="64" y="132"/>
                    </a:lnTo>
                    <a:lnTo>
                      <a:pt x="62" y="136"/>
                    </a:lnTo>
                    <a:lnTo>
                      <a:pt x="58" y="140"/>
                    </a:lnTo>
                    <a:lnTo>
                      <a:pt x="56" y="144"/>
                    </a:lnTo>
                    <a:lnTo>
                      <a:pt x="44" y="146"/>
                    </a:lnTo>
                    <a:lnTo>
                      <a:pt x="36" y="148"/>
                    </a:lnTo>
                    <a:lnTo>
                      <a:pt x="30" y="148"/>
                    </a:lnTo>
                    <a:lnTo>
                      <a:pt x="20" y="150"/>
                    </a:lnTo>
                    <a:lnTo>
                      <a:pt x="0" y="126"/>
                    </a:lnTo>
                    <a:lnTo>
                      <a:pt x="0" y="118"/>
                    </a:lnTo>
                    <a:lnTo>
                      <a:pt x="50" y="74"/>
                    </a:lnTo>
                    <a:lnTo>
                      <a:pt x="50" y="40"/>
                    </a:lnTo>
                    <a:lnTo>
                      <a:pt x="42" y="34"/>
                    </a:lnTo>
                    <a:lnTo>
                      <a:pt x="66" y="0"/>
                    </a:lnTo>
                    <a:lnTo>
                      <a:pt x="6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3" name="Freeform 194"/>
              <p:cNvSpPr>
                <a:spLocks noChangeAspect="1"/>
              </p:cNvSpPr>
              <p:nvPr/>
            </p:nvSpPr>
            <p:spPr bwMode="gray">
              <a:xfrm>
                <a:off x="3558" y="1650"/>
                <a:ext cx="10" cy="18"/>
              </a:xfrm>
              <a:custGeom>
                <a:avLst/>
                <a:gdLst>
                  <a:gd name="T0" fmla="*/ 0 w 10"/>
                  <a:gd name="T1" fmla="*/ 8 h 18"/>
                  <a:gd name="T2" fmla="*/ 6 w 10"/>
                  <a:gd name="T3" fmla="*/ 0 h 18"/>
                  <a:gd name="T4" fmla="*/ 10 w 10"/>
                  <a:gd name="T5" fmla="*/ 6 h 18"/>
                  <a:gd name="T6" fmla="*/ 10 w 10"/>
                  <a:gd name="T7" fmla="*/ 14 h 18"/>
                  <a:gd name="T8" fmla="*/ 6 w 10"/>
                  <a:gd name="T9" fmla="*/ 18 h 18"/>
                  <a:gd name="T10" fmla="*/ 4 w 10"/>
                  <a:gd name="T11" fmla="*/ 16 h 18"/>
                  <a:gd name="T12" fmla="*/ 2 w 10"/>
                  <a:gd name="T13" fmla="*/ 12 h 18"/>
                  <a:gd name="T14" fmla="*/ 0 w 10"/>
                  <a:gd name="T15" fmla="*/ 8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18">
                    <a:moveTo>
                      <a:pt x="0" y="8"/>
                    </a:moveTo>
                    <a:lnTo>
                      <a:pt x="6" y="0"/>
                    </a:lnTo>
                    <a:lnTo>
                      <a:pt x="10" y="6"/>
                    </a:lnTo>
                    <a:lnTo>
                      <a:pt x="10" y="14"/>
                    </a:lnTo>
                    <a:lnTo>
                      <a:pt x="6" y="18"/>
                    </a:lnTo>
                    <a:lnTo>
                      <a:pt x="4" y="16"/>
                    </a:lnTo>
                    <a:lnTo>
                      <a:pt x="2" y="12"/>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4" name="Freeform 195"/>
              <p:cNvSpPr>
                <a:spLocks noChangeAspect="1"/>
              </p:cNvSpPr>
              <p:nvPr/>
            </p:nvSpPr>
            <p:spPr bwMode="gray">
              <a:xfrm>
                <a:off x="3482" y="1658"/>
                <a:ext cx="90" cy="50"/>
              </a:xfrm>
              <a:custGeom>
                <a:avLst/>
                <a:gdLst>
                  <a:gd name="T0" fmla="*/ 66 w 90"/>
                  <a:gd name="T1" fmla="*/ 50 h 50"/>
                  <a:gd name="T2" fmla="*/ 90 w 90"/>
                  <a:gd name="T3" fmla="*/ 16 h 50"/>
                  <a:gd name="T4" fmla="*/ 86 w 90"/>
                  <a:gd name="T5" fmla="*/ 6 h 50"/>
                  <a:gd name="T6" fmla="*/ 82 w 90"/>
                  <a:gd name="T7" fmla="*/ 10 h 50"/>
                  <a:gd name="T8" fmla="*/ 80 w 90"/>
                  <a:gd name="T9" fmla="*/ 8 h 50"/>
                  <a:gd name="T10" fmla="*/ 78 w 90"/>
                  <a:gd name="T11" fmla="*/ 4 h 50"/>
                  <a:gd name="T12" fmla="*/ 76 w 90"/>
                  <a:gd name="T13" fmla="*/ 0 h 50"/>
                  <a:gd name="T14" fmla="*/ 66 w 90"/>
                  <a:gd name="T15" fmla="*/ 12 h 50"/>
                  <a:gd name="T16" fmla="*/ 58 w 90"/>
                  <a:gd name="T17" fmla="*/ 22 h 50"/>
                  <a:gd name="T18" fmla="*/ 52 w 90"/>
                  <a:gd name="T19" fmla="*/ 28 h 50"/>
                  <a:gd name="T20" fmla="*/ 44 w 90"/>
                  <a:gd name="T21" fmla="*/ 30 h 50"/>
                  <a:gd name="T22" fmla="*/ 36 w 90"/>
                  <a:gd name="T23" fmla="*/ 34 h 50"/>
                  <a:gd name="T24" fmla="*/ 26 w 90"/>
                  <a:gd name="T25" fmla="*/ 34 h 50"/>
                  <a:gd name="T26" fmla="*/ 20 w 90"/>
                  <a:gd name="T27" fmla="*/ 34 h 50"/>
                  <a:gd name="T28" fmla="*/ 12 w 90"/>
                  <a:gd name="T29" fmla="*/ 30 h 50"/>
                  <a:gd name="T30" fmla="*/ 2 w 90"/>
                  <a:gd name="T31" fmla="*/ 22 h 50"/>
                  <a:gd name="T32" fmla="*/ 0 w 90"/>
                  <a:gd name="T33" fmla="*/ 28 h 50"/>
                  <a:gd name="T34" fmla="*/ 10 w 90"/>
                  <a:gd name="T35" fmla="*/ 36 h 50"/>
                  <a:gd name="T36" fmla="*/ 22 w 90"/>
                  <a:gd name="T37" fmla="*/ 40 h 50"/>
                  <a:gd name="T38" fmla="*/ 22 w 90"/>
                  <a:gd name="T39" fmla="*/ 48 h 50"/>
                  <a:gd name="T40" fmla="*/ 66 w 90"/>
                  <a:gd name="T41" fmla="*/ 5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0" h="50">
                    <a:moveTo>
                      <a:pt x="66" y="50"/>
                    </a:moveTo>
                    <a:lnTo>
                      <a:pt x="90" y="16"/>
                    </a:lnTo>
                    <a:lnTo>
                      <a:pt x="86" y="6"/>
                    </a:lnTo>
                    <a:lnTo>
                      <a:pt x="82" y="10"/>
                    </a:lnTo>
                    <a:lnTo>
                      <a:pt x="80" y="8"/>
                    </a:lnTo>
                    <a:lnTo>
                      <a:pt x="78" y="4"/>
                    </a:lnTo>
                    <a:lnTo>
                      <a:pt x="76" y="0"/>
                    </a:lnTo>
                    <a:lnTo>
                      <a:pt x="66" y="12"/>
                    </a:lnTo>
                    <a:lnTo>
                      <a:pt x="58" y="22"/>
                    </a:lnTo>
                    <a:lnTo>
                      <a:pt x="52" y="28"/>
                    </a:lnTo>
                    <a:lnTo>
                      <a:pt x="44" y="30"/>
                    </a:lnTo>
                    <a:lnTo>
                      <a:pt x="36" y="34"/>
                    </a:lnTo>
                    <a:lnTo>
                      <a:pt x="26" y="34"/>
                    </a:lnTo>
                    <a:lnTo>
                      <a:pt x="20" y="34"/>
                    </a:lnTo>
                    <a:lnTo>
                      <a:pt x="12" y="30"/>
                    </a:lnTo>
                    <a:lnTo>
                      <a:pt x="2" y="22"/>
                    </a:lnTo>
                    <a:lnTo>
                      <a:pt x="0" y="28"/>
                    </a:lnTo>
                    <a:lnTo>
                      <a:pt x="10" y="36"/>
                    </a:lnTo>
                    <a:lnTo>
                      <a:pt x="22" y="40"/>
                    </a:lnTo>
                    <a:lnTo>
                      <a:pt x="22" y="48"/>
                    </a:lnTo>
                    <a:lnTo>
                      <a:pt x="66"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5" name="Freeform 196"/>
              <p:cNvSpPr>
                <a:spLocks noChangeAspect="1"/>
              </p:cNvSpPr>
              <p:nvPr/>
            </p:nvSpPr>
            <p:spPr bwMode="gray">
              <a:xfrm>
                <a:off x="3362" y="1792"/>
                <a:ext cx="164" cy="106"/>
              </a:xfrm>
              <a:custGeom>
                <a:avLst/>
                <a:gdLst>
                  <a:gd name="T0" fmla="*/ 164 w 164"/>
                  <a:gd name="T1" fmla="*/ 32 h 106"/>
                  <a:gd name="T2" fmla="*/ 144 w 164"/>
                  <a:gd name="T3" fmla="*/ 8 h 106"/>
                  <a:gd name="T4" fmla="*/ 144 w 164"/>
                  <a:gd name="T5" fmla="*/ 0 h 106"/>
                  <a:gd name="T6" fmla="*/ 96 w 164"/>
                  <a:gd name="T7" fmla="*/ 12 h 106"/>
                  <a:gd name="T8" fmla="*/ 52 w 164"/>
                  <a:gd name="T9" fmla="*/ 56 h 106"/>
                  <a:gd name="T10" fmla="*/ 50 w 164"/>
                  <a:gd name="T11" fmla="*/ 34 h 106"/>
                  <a:gd name="T12" fmla="*/ 30 w 164"/>
                  <a:gd name="T13" fmla="*/ 28 h 106"/>
                  <a:gd name="T14" fmla="*/ 26 w 164"/>
                  <a:gd name="T15" fmla="*/ 26 h 106"/>
                  <a:gd name="T16" fmla="*/ 24 w 164"/>
                  <a:gd name="T17" fmla="*/ 28 h 106"/>
                  <a:gd name="T18" fmla="*/ 18 w 164"/>
                  <a:gd name="T19" fmla="*/ 26 h 106"/>
                  <a:gd name="T20" fmla="*/ 14 w 164"/>
                  <a:gd name="T21" fmla="*/ 22 h 106"/>
                  <a:gd name="T22" fmla="*/ 12 w 164"/>
                  <a:gd name="T23" fmla="*/ 24 h 106"/>
                  <a:gd name="T24" fmla="*/ 10 w 164"/>
                  <a:gd name="T25" fmla="*/ 28 h 106"/>
                  <a:gd name="T26" fmla="*/ 8 w 164"/>
                  <a:gd name="T27" fmla="*/ 34 h 106"/>
                  <a:gd name="T28" fmla="*/ 6 w 164"/>
                  <a:gd name="T29" fmla="*/ 38 h 106"/>
                  <a:gd name="T30" fmla="*/ 4 w 164"/>
                  <a:gd name="T31" fmla="*/ 46 h 106"/>
                  <a:gd name="T32" fmla="*/ 0 w 164"/>
                  <a:gd name="T33" fmla="*/ 54 h 106"/>
                  <a:gd name="T34" fmla="*/ 10 w 164"/>
                  <a:gd name="T35" fmla="*/ 78 h 106"/>
                  <a:gd name="T36" fmla="*/ 14 w 164"/>
                  <a:gd name="T37" fmla="*/ 92 h 106"/>
                  <a:gd name="T38" fmla="*/ 14 w 164"/>
                  <a:gd name="T39" fmla="*/ 106 h 106"/>
                  <a:gd name="T40" fmla="*/ 20 w 164"/>
                  <a:gd name="T41" fmla="*/ 106 h 106"/>
                  <a:gd name="T42" fmla="*/ 30 w 164"/>
                  <a:gd name="T43" fmla="*/ 106 h 106"/>
                  <a:gd name="T44" fmla="*/ 40 w 164"/>
                  <a:gd name="T45" fmla="*/ 102 h 106"/>
                  <a:gd name="T46" fmla="*/ 44 w 164"/>
                  <a:gd name="T47" fmla="*/ 98 h 106"/>
                  <a:gd name="T48" fmla="*/ 52 w 164"/>
                  <a:gd name="T49" fmla="*/ 94 h 106"/>
                  <a:gd name="T50" fmla="*/ 66 w 164"/>
                  <a:gd name="T51" fmla="*/ 90 h 106"/>
                  <a:gd name="T52" fmla="*/ 76 w 164"/>
                  <a:gd name="T53" fmla="*/ 88 h 106"/>
                  <a:gd name="T54" fmla="*/ 86 w 164"/>
                  <a:gd name="T55" fmla="*/ 84 h 106"/>
                  <a:gd name="T56" fmla="*/ 96 w 164"/>
                  <a:gd name="T57" fmla="*/ 82 h 106"/>
                  <a:gd name="T58" fmla="*/ 100 w 164"/>
                  <a:gd name="T59" fmla="*/ 78 h 106"/>
                  <a:gd name="T60" fmla="*/ 104 w 164"/>
                  <a:gd name="T61" fmla="*/ 76 h 106"/>
                  <a:gd name="T62" fmla="*/ 106 w 164"/>
                  <a:gd name="T63" fmla="*/ 70 h 106"/>
                  <a:gd name="T64" fmla="*/ 112 w 164"/>
                  <a:gd name="T65" fmla="*/ 68 h 106"/>
                  <a:gd name="T66" fmla="*/ 130 w 164"/>
                  <a:gd name="T67" fmla="*/ 64 h 106"/>
                  <a:gd name="T68" fmla="*/ 140 w 164"/>
                  <a:gd name="T69" fmla="*/ 60 h 106"/>
                  <a:gd name="T70" fmla="*/ 150 w 164"/>
                  <a:gd name="T71" fmla="*/ 54 h 106"/>
                  <a:gd name="T72" fmla="*/ 152 w 164"/>
                  <a:gd name="T73" fmla="*/ 50 h 106"/>
                  <a:gd name="T74" fmla="*/ 154 w 164"/>
                  <a:gd name="T75" fmla="*/ 44 h 106"/>
                  <a:gd name="T76" fmla="*/ 158 w 164"/>
                  <a:gd name="T77" fmla="*/ 36 h 106"/>
                  <a:gd name="T78" fmla="*/ 160 w 164"/>
                  <a:gd name="T79" fmla="*/ 34 h 106"/>
                  <a:gd name="T80" fmla="*/ 164 w 164"/>
                  <a:gd name="T81" fmla="*/ 32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4" h="106">
                    <a:moveTo>
                      <a:pt x="164" y="32"/>
                    </a:moveTo>
                    <a:lnTo>
                      <a:pt x="144" y="8"/>
                    </a:lnTo>
                    <a:lnTo>
                      <a:pt x="144" y="0"/>
                    </a:lnTo>
                    <a:lnTo>
                      <a:pt x="96" y="12"/>
                    </a:lnTo>
                    <a:lnTo>
                      <a:pt x="52" y="56"/>
                    </a:lnTo>
                    <a:lnTo>
                      <a:pt x="50" y="34"/>
                    </a:lnTo>
                    <a:lnTo>
                      <a:pt x="30" y="28"/>
                    </a:lnTo>
                    <a:lnTo>
                      <a:pt x="26" y="26"/>
                    </a:lnTo>
                    <a:lnTo>
                      <a:pt x="24" y="28"/>
                    </a:lnTo>
                    <a:lnTo>
                      <a:pt x="18" y="26"/>
                    </a:lnTo>
                    <a:lnTo>
                      <a:pt x="14" y="22"/>
                    </a:lnTo>
                    <a:lnTo>
                      <a:pt x="12" y="24"/>
                    </a:lnTo>
                    <a:lnTo>
                      <a:pt x="10" y="28"/>
                    </a:lnTo>
                    <a:lnTo>
                      <a:pt x="8" y="34"/>
                    </a:lnTo>
                    <a:lnTo>
                      <a:pt x="6" y="38"/>
                    </a:lnTo>
                    <a:lnTo>
                      <a:pt x="4" y="46"/>
                    </a:lnTo>
                    <a:lnTo>
                      <a:pt x="0" y="54"/>
                    </a:lnTo>
                    <a:lnTo>
                      <a:pt x="10" y="78"/>
                    </a:lnTo>
                    <a:lnTo>
                      <a:pt x="14" y="92"/>
                    </a:lnTo>
                    <a:lnTo>
                      <a:pt x="14" y="106"/>
                    </a:lnTo>
                    <a:lnTo>
                      <a:pt x="20" y="106"/>
                    </a:lnTo>
                    <a:lnTo>
                      <a:pt x="30" y="106"/>
                    </a:lnTo>
                    <a:lnTo>
                      <a:pt x="40" y="102"/>
                    </a:lnTo>
                    <a:lnTo>
                      <a:pt x="44" y="98"/>
                    </a:lnTo>
                    <a:lnTo>
                      <a:pt x="52" y="94"/>
                    </a:lnTo>
                    <a:lnTo>
                      <a:pt x="66" y="90"/>
                    </a:lnTo>
                    <a:lnTo>
                      <a:pt x="76" y="88"/>
                    </a:lnTo>
                    <a:lnTo>
                      <a:pt x="86" y="84"/>
                    </a:lnTo>
                    <a:lnTo>
                      <a:pt x="96" y="82"/>
                    </a:lnTo>
                    <a:lnTo>
                      <a:pt x="100" y="78"/>
                    </a:lnTo>
                    <a:lnTo>
                      <a:pt x="104" y="76"/>
                    </a:lnTo>
                    <a:lnTo>
                      <a:pt x="106" y="70"/>
                    </a:lnTo>
                    <a:lnTo>
                      <a:pt x="112" y="68"/>
                    </a:lnTo>
                    <a:lnTo>
                      <a:pt x="130" y="64"/>
                    </a:lnTo>
                    <a:lnTo>
                      <a:pt x="140" y="60"/>
                    </a:lnTo>
                    <a:lnTo>
                      <a:pt x="150" y="54"/>
                    </a:lnTo>
                    <a:lnTo>
                      <a:pt x="152" y="50"/>
                    </a:lnTo>
                    <a:lnTo>
                      <a:pt x="154" y="44"/>
                    </a:lnTo>
                    <a:lnTo>
                      <a:pt x="158" y="36"/>
                    </a:lnTo>
                    <a:lnTo>
                      <a:pt x="160" y="34"/>
                    </a:lnTo>
                    <a:lnTo>
                      <a:pt x="16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 name="Freeform 197"/>
              <p:cNvSpPr>
                <a:spLocks noChangeAspect="1"/>
              </p:cNvSpPr>
              <p:nvPr/>
            </p:nvSpPr>
            <p:spPr bwMode="gray">
              <a:xfrm>
                <a:off x="3404" y="1586"/>
                <a:ext cx="42" cy="28"/>
              </a:xfrm>
              <a:custGeom>
                <a:avLst/>
                <a:gdLst>
                  <a:gd name="T0" fmla="*/ 42 w 42"/>
                  <a:gd name="T1" fmla="*/ 28 h 28"/>
                  <a:gd name="T2" fmla="*/ 24 w 42"/>
                  <a:gd name="T3" fmla="*/ 28 h 28"/>
                  <a:gd name="T4" fmla="*/ 20 w 42"/>
                  <a:gd name="T5" fmla="*/ 24 h 28"/>
                  <a:gd name="T6" fmla="*/ 16 w 42"/>
                  <a:gd name="T7" fmla="*/ 22 h 28"/>
                  <a:gd name="T8" fmla="*/ 0 w 42"/>
                  <a:gd name="T9" fmla="*/ 18 h 28"/>
                  <a:gd name="T10" fmla="*/ 4 w 42"/>
                  <a:gd name="T11" fmla="*/ 10 h 28"/>
                  <a:gd name="T12" fmla="*/ 8 w 42"/>
                  <a:gd name="T13" fmla="*/ 4 h 28"/>
                  <a:gd name="T14" fmla="*/ 12 w 42"/>
                  <a:gd name="T15" fmla="*/ 0 h 28"/>
                  <a:gd name="T16" fmla="*/ 18 w 42"/>
                  <a:gd name="T17" fmla="*/ 0 h 28"/>
                  <a:gd name="T18" fmla="*/ 22 w 42"/>
                  <a:gd name="T19" fmla="*/ 0 h 28"/>
                  <a:gd name="T20" fmla="*/ 26 w 42"/>
                  <a:gd name="T21" fmla="*/ 2 h 28"/>
                  <a:gd name="T22" fmla="*/ 28 w 42"/>
                  <a:gd name="T23" fmla="*/ 0 h 28"/>
                  <a:gd name="T24" fmla="*/ 30 w 42"/>
                  <a:gd name="T25" fmla="*/ 2 h 28"/>
                  <a:gd name="T26" fmla="*/ 24 w 42"/>
                  <a:gd name="T27" fmla="*/ 4 h 28"/>
                  <a:gd name="T28" fmla="*/ 26 w 42"/>
                  <a:gd name="T29" fmla="*/ 10 h 28"/>
                  <a:gd name="T30" fmla="*/ 28 w 42"/>
                  <a:gd name="T31" fmla="*/ 14 h 28"/>
                  <a:gd name="T32" fmla="*/ 38 w 42"/>
                  <a:gd name="T33" fmla="*/ 20 h 28"/>
                  <a:gd name="T34" fmla="*/ 40 w 42"/>
                  <a:gd name="T35" fmla="*/ 24 h 28"/>
                  <a:gd name="T36" fmla="*/ 42 w 42"/>
                  <a:gd name="T37" fmla="*/ 26 h 28"/>
                  <a:gd name="T38" fmla="*/ 42 w 42"/>
                  <a:gd name="T39" fmla="*/ 28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2" h="28">
                    <a:moveTo>
                      <a:pt x="42" y="28"/>
                    </a:moveTo>
                    <a:lnTo>
                      <a:pt x="24" y="28"/>
                    </a:lnTo>
                    <a:lnTo>
                      <a:pt x="20" y="24"/>
                    </a:lnTo>
                    <a:lnTo>
                      <a:pt x="16" y="22"/>
                    </a:lnTo>
                    <a:lnTo>
                      <a:pt x="0" y="18"/>
                    </a:lnTo>
                    <a:lnTo>
                      <a:pt x="4" y="10"/>
                    </a:lnTo>
                    <a:lnTo>
                      <a:pt x="8" y="4"/>
                    </a:lnTo>
                    <a:lnTo>
                      <a:pt x="12" y="0"/>
                    </a:lnTo>
                    <a:lnTo>
                      <a:pt x="18" y="0"/>
                    </a:lnTo>
                    <a:lnTo>
                      <a:pt x="22" y="0"/>
                    </a:lnTo>
                    <a:lnTo>
                      <a:pt x="26" y="2"/>
                    </a:lnTo>
                    <a:lnTo>
                      <a:pt x="28" y="0"/>
                    </a:lnTo>
                    <a:lnTo>
                      <a:pt x="30" y="2"/>
                    </a:lnTo>
                    <a:lnTo>
                      <a:pt x="24" y="4"/>
                    </a:lnTo>
                    <a:lnTo>
                      <a:pt x="26" y="10"/>
                    </a:lnTo>
                    <a:lnTo>
                      <a:pt x="28" y="14"/>
                    </a:lnTo>
                    <a:lnTo>
                      <a:pt x="38" y="20"/>
                    </a:lnTo>
                    <a:lnTo>
                      <a:pt x="40" y="24"/>
                    </a:lnTo>
                    <a:lnTo>
                      <a:pt x="42" y="26"/>
                    </a:lnTo>
                    <a:lnTo>
                      <a:pt x="42"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 name="Freeform 198"/>
              <p:cNvSpPr>
                <a:spLocks noChangeAspect="1"/>
              </p:cNvSpPr>
              <p:nvPr/>
            </p:nvSpPr>
            <p:spPr bwMode="gray">
              <a:xfrm>
                <a:off x="3340" y="1404"/>
                <a:ext cx="332" cy="266"/>
              </a:xfrm>
              <a:custGeom>
                <a:avLst/>
                <a:gdLst>
                  <a:gd name="T0" fmla="*/ 100 w 332"/>
                  <a:gd name="T1" fmla="*/ 172 h 266"/>
                  <a:gd name="T2" fmla="*/ 144 w 332"/>
                  <a:gd name="T3" fmla="*/ 212 h 266"/>
                  <a:gd name="T4" fmla="*/ 180 w 332"/>
                  <a:gd name="T5" fmla="*/ 238 h 266"/>
                  <a:gd name="T6" fmla="*/ 206 w 332"/>
                  <a:gd name="T7" fmla="*/ 238 h 266"/>
                  <a:gd name="T8" fmla="*/ 228 w 332"/>
                  <a:gd name="T9" fmla="*/ 228 h 266"/>
                  <a:gd name="T10" fmla="*/ 236 w 332"/>
                  <a:gd name="T11" fmla="*/ 234 h 266"/>
                  <a:gd name="T12" fmla="*/ 240 w 332"/>
                  <a:gd name="T13" fmla="*/ 248 h 266"/>
                  <a:gd name="T14" fmla="*/ 282 w 332"/>
                  <a:gd name="T15" fmla="*/ 264 h 266"/>
                  <a:gd name="T16" fmla="*/ 308 w 332"/>
                  <a:gd name="T17" fmla="*/ 266 h 266"/>
                  <a:gd name="T18" fmla="*/ 312 w 332"/>
                  <a:gd name="T19" fmla="*/ 248 h 266"/>
                  <a:gd name="T20" fmla="*/ 330 w 332"/>
                  <a:gd name="T21" fmla="*/ 238 h 266"/>
                  <a:gd name="T22" fmla="*/ 322 w 332"/>
                  <a:gd name="T23" fmla="*/ 226 h 266"/>
                  <a:gd name="T24" fmla="*/ 314 w 332"/>
                  <a:gd name="T25" fmla="*/ 210 h 266"/>
                  <a:gd name="T26" fmla="*/ 298 w 332"/>
                  <a:gd name="T27" fmla="*/ 196 h 266"/>
                  <a:gd name="T28" fmla="*/ 282 w 332"/>
                  <a:gd name="T29" fmla="*/ 186 h 266"/>
                  <a:gd name="T30" fmla="*/ 288 w 332"/>
                  <a:gd name="T31" fmla="*/ 172 h 266"/>
                  <a:gd name="T32" fmla="*/ 296 w 332"/>
                  <a:gd name="T33" fmla="*/ 158 h 266"/>
                  <a:gd name="T34" fmla="*/ 280 w 332"/>
                  <a:gd name="T35" fmla="*/ 148 h 266"/>
                  <a:gd name="T36" fmla="*/ 270 w 332"/>
                  <a:gd name="T37" fmla="*/ 118 h 266"/>
                  <a:gd name="T38" fmla="*/ 272 w 332"/>
                  <a:gd name="T39" fmla="*/ 94 h 266"/>
                  <a:gd name="T40" fmla="*/ 274 w 332"/>
                  <a:gd name="T41" fmla="*/ 72 h 266"/>
                  <a:gd name="T42" fmla="*/ 264 w 332"/>
                  <a:gd name="T43" fmla="*/ 62 h 266"/>
                  <a:gd name="T44" fmla="*/ 226 w 332"/>
                  <a:gd name="T45" fmla="*/ 40 h 266"/>
                  <a:gd name="T46" fmla="*/ 194 w 332"/>
                  <a:gd name="T47" fmla="*/ 28 h 266"/>
                  <a:gd name="T48" fmla="*/ 162 w 332"/>
                  <a:gd name="T49" fmla="*/ 42 h 266"/>
                  <a:gd name="T50" fmla="*/ 140 w 332"/>
                  <a:gd name="T51" fmla="*/ 54 h 266"/>
                  <a:gd name="T52" fmla="*/ 94 w 332"/>
                  <a:gd name="T53" fmla="*/ 46 h 266"/>
                  <a:gd name="T54" fmla="*/ 78 w 332"/>
                  <a:gd name="T55" fmla="*/ 30 h 266"/>
                  <a:gd name="T56" fmla="*/ 64 w 332"/>
                  <a:gd name="T57" fmla="*/ 18 h 266"/>
                  <a:gd name="T58" fmla="*/ 54 w 332"/>
                  <a:gd name="T59" fmla="*/ 4 h 266"/>
                  <a:gd name="T60" fmla="*/ 32 w 332"/>
                  <a:gd name="T61" fmla="*/ 20 h 266"/>
                  <a:gd name="T62" fmla="*/ 18 w 332"/>
                  <a:gd name="T63" fmla="*/ 18 h 266"/>
                  <a:gd name="T64" fmla="*/ 4 w 332"/>
                  <a:gd name="T65" fmla="*/ 0 h 266"/>
                  <a:gd name="T66" fmla="*/ 0 w 332"/>
                  <a:gd name="T67" fmla="*/ 12 h 266"/>
                  <a:gd name="T68" fmla="*/ 6 w 332"/>
                  <a:gd name="T69" fmla="*/ 40 h 266"/>
                  <a:gd name="T70" fmla="*/ 18 w 332"/>
                  <a:gd name="T71" fmla="*/ 62 h 266"/>
                  <a:gd name="T72" fmla="*/ 46 w 332"/>
                  <a:gd name="T73" fmla="*/ 78 h 266"/>
                  <a:gd name="T74" fmla="*/ 36 w 332"/>
                  <a:gd name="T75" fmla="*/ 106 h 266"/>
                  <a:gd name="T76" fmla="*/ 46 w 332"/>
                  <a:gd name="T77" fmla="*/ 124 h 266"/>
                  <a:gd name="T78" fmla="*/ 70 w 332"/>
                  <a:gd name="T79" fmla="*/ 142 h 266"/>
                  <a:gd name="T80" fmla="*/ 76 w 332"/>
                  <a:gd name="T81" fmla="*/ 162 h 266"/>
                  <a:gd name="T82" fmla="*/ 90 w 332"/>
                  <a:gd name="T83" fmla="*/ 176 h 2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32" h="266">
                    <a:moveTo>
                      <a:pt x="94" y="184"/>
                    </a:moveTo>
                    <a:lnTo>
                      <a:pt x="98" y="180"/>
                    </a:lnTo>
                    <a:lnTo>
                      <a:pt x="100" y="172"/>
                    </a:lnTo>
                    <a:lnTo>
                      <a:pt x="112" y="180"/>
                    </a:lnTo>
                    <a:lnTo>
                      <a:pt x="122" y="190"/>
                    </a:lnTo>
                    <a:lnTo>
                      <a:pt x="144" y="212"/>
                    </a:lnTo>
                    <a:lnTo>
                      <a:pt x="154" y="222"/>
                    </a:lnTo>
                    <a:lnTo>
                      <a:pt x="166" y="230"/>
                    </a:lnTo>
                    <a:lnTo>
                      <a:pt x="180" y="238"/>
                    </a:lnTo>
                    <a:lnTo>
                      <a:pt x="188" y="238"/>
                    </a:lnTo>
                    <a:lnTo>
                      <a:pt x="198" y="240"/>
                    </a:lnTo>
                    <a:lnTo>
                      <a:pt x="206" y="238"/>
                    </a:lnTo>
                    <a:lnTo>
                      <a:pt x="214" y="234"/>
                    </a:lnTo>
                    <a:lnTo>
                      <a:pt x="222" y="230"/>
                    </a:lnTo>
                    <a:lnTo>
                      <a:pt x="228" y="228"/>
                    </a:lnTo>
                    <a:lnTo>
                      <a:pt x="234" y="228"/>
                    </a:lnTo>
                    <a:lnTo>
                      <a:pt x="236" y="230"/>
                    </a:lnTo>
                    <a:lnTo>
                      <a:pt x="236" y="234"/>
                    </a:lnTo>
                    <a:lnTo>
                      <a:pt x="238" y="240"/>
                    </a:lnTo>
                    <a:lnTo>
                      <a:pt x="236" y="246"/>
                    </a:lnTo>
                    <a:lnTo>
                      <a:pt x="240" y="248"/>
                    </a:lnTo>
                    <a:lnTo>
                      <a:pt x="246" y="252"/>
                    </a:lnTo>
                    <a:lnTo>
                      <a:pt x="262" y="258"/>
                    </a:lnTo>
                    <a:lnTo>
                      <a:pt x="282" y="264"/>
                    </a:lnTo>
                    <a:lnTo>
                      <a:pt x="294" y="266"/>
                    </a:lnTo>
                    <a:lnTo>
                      <a:pt x="302" y="266"/>
                    </a:lnTo>
                    <a:lnTo>
                      <a:pt x="308" y="266"/>
                    </a:lnTo>
                    <a:lnTo>
                      <a:pt x="308" y="258"/>
                    </a:lnTo>
                    <a:lnTo>
                      <a:pt x="310" y="254"/>
                    </a:lnTo>
                    <a:lnTo>
                      <a:pt x="312" y="248"/>
                    </a:lnTo>
                    <a:lnTo>
                      <a:pt x="316" y="246"/>
                    </a:lnTo>
                    <a:lnTo>
                      <a:pt x="326" y="240"/>
                    </a:lnTo>
                    <a:lnTo>
                      <a:pt x="330" y="238"/>
                    </a:lnTo>
                    <a:lnTo>
                      <a:pt x="332" y="234"/>
                    </a:lnTo>
                    <a:lnTo>
                      <a:pt x="328" y="230"/>
                    </a:lnTo>
                    <a:lnTo>
                      <a:pt x="322" y="226"/>
                    </a:lnTo>
                    <a:lnTo>
                      <a:pt x="320" y="218"/>
                    </a:lnTo>
                    <a:lnTo>
                      <a:pt x="318" y="212"/>
                    </a:lnTo>
                    <a:lnTo>
                      <a:pt x="314" y="210"/>
                    </a:lnTo>
                    <a:lnTo>
                      <a:pt x="310" y="210"/>
                    </a:lnTo>
                    <a:lnTo>
                      <a:pt x="304" y="204"/>
                    </a:lnTo>
                    <a:lnTo>
                      <a:pt x="298" y="196"/>
                    </a:lnTo>
                    <a:lnTo>
                      <a:pt x="292" y="192"/>
                    </a:lnTo>
                    <a:lnTo>
                      <a:pt x="286" y="190"/>
                    </a:lnTo>
                    <a:lnTo>
                      <a:pt x="282" y="186"/>
                    </a:lnTo>
                    <a:lnTo>
                      <a:pt x="282" y="182"/>
                    </a:lnTo>
                    <a:lnTo>
                      <a:pt x="284" y="178"/>
                    </a:lnTo>
                    <a:lnTo>
                      <a:pt x="288" y="172"/>
                    </a:lnTo>
                    <a:lnTo>
                      <a:pt x="294" y="164"/>
                    </a:lnTo>
                    <a:lnTo>
                      <a:pt x="296" y="162"/>
                    </a:lnTo>
                    <a:lnTo>
                      <a:pt x="296" y="158"/>
                    </a:lnTo>
                    <a:lnTo>
                      <a:pt x="288" y="156"/>
                    </a:lnTo>
                    <a:lnTo>
                      <a:pt x="282" y="152"/>
                    </a:lnTo>
                    <a:lnTo>
                      <a:pt x="280" y="148"/>
                    </a:lnTo>
                    <a:lnTo>
                      <a:pt x="278" y="142"/>
                    </a:lnTo>
                    <a:lnTo>
                      <a:pt x="274" y="130"/>
                    </a:lnTo>
                    <a:lnTo>
                      <a:pt x="270" y="118"/>
                    </a:lnTo>
                    <a:lnTo>
                      <a:pt x="270" y="110"/>
                    </a:lnTo>
                    <a:lnTo>
                      <a:pt x="270" y="104"/>
                    </a:lnTo>
                    <a:lnTo>
                      <a:pt x="272" y="94"/>
                    </a:lnTo>
                    <a:lnTo>
                      <a:pt x="274" y="84"/>
                    </a:lnTo>
                    <a:lnTo>
                      <a:pt x="274" y="76"/>
                    </a:lnTo>
                    <a:lnTo>
                      <a:pt x="274" y="72"/>
                    </a:lnTo>
                    <a:lnTo>
                      <a:pt x="272" y="68"/>
                    </a:lnTo>
                    <a:lnTo>
                      <a:pt x="268" y="64"/>
                    </a:lnTo>
                    <a:lnTo>
                      <a:pt x="264" y="62"/>
                    </a:lnTo>
                    <a:lnTo>
                      <a:pt x="256" y="60"/>
                    </a:lnTo>
                    <a:lnTo>
                      <a:pt x="250" y="56"/>
                    </a:lnTo>
                    <a:lnTo>
                      <a:pt x="226" y="40"/>
                    </a:lnTo>
                    <a:lnTo>
                      <a:pt x="210" y="32"/>
                    </a:lnTo>
                    <a:lnTo>
                      <a:pt x="200" y="28"/>
                    </a:lnTo>
                    <a:lnTo>
                      <a:pt x="194" y="28"/>
                    </a:lnTo>
                    <a:lnTo>
                      <a:pt x="184" y="30"/>
                    </a:lnTo>
                    <a:lnTo>
                      <a:pt x="174" y="32"/>
                    </a:lnTo>
                    <a:lnTo>
                      <a:pt x="162" y="42"/>
                    </a:lnTo>
                    <a:lnTo>
                      <a:pt x="156" y="46"/>
                    </a:lnTo>
                    <a:lnTo>
                      <a:pt x="148" y="50"/>
                    </a:lnTo>
                    <a:lnTo>
                      <a:pt x="140" y="54"/>
                    </a:lnTo>
                    <a:lnTo>
                      <a:pt x="126" y="54"/>
                    </a:lnTo>
                    <a:lnTo>
                      <a:pt x="112" y="52"/>
                    </a:lnTo>
                    <a:lnTo>
                      <a:pt x="94" y="46"/>
                    </a:lnTo>
                    <a:lnTo>
                      <a:pt x="88" y="40"/>
                    </a:lnTo>
                    <a:lnTo>
                      <a:pt x="82" y="34"/>
                    </a:lnTo>
                    <a:lnTo>
                      <a:pt x="78" y="30"/>
                    </a:lnTo>
                    <a:lnTo>
                      <a:pt x="76" y="26"/>
                    </a:lnTo>
                    <a:lnTo>
                      <a:pt x="68" y="22"/>
                    </a:lnTo>
                    <a:lnTo>
                      <a:pt x="64" y="18"/>
                    </a:lnTo>
                    <a:lnTo>
                      <a:pt x="64" y="12"/>
                    </a:lnTo>
                    <a:lnTo>
                      <a:pt x="62" y="4"/>
                    </a:lnTo>
                    <a:lnTo>
                      <a:pt x="54" y="4"/>
                    </a:lnTo>
                    <a:lnTo>
                      <a:pt x="44" y="14"/>
                    </a:lnTo>
                    <a:lnTo>
                      <a:pt x="36" y="20"/>
                    </a:lnTo>
                    <a:lnTo>
                      <a:pt x="32" y="20"/>
                    </a:lnTo>
                    <a:lnTo>
                      <a:pt x="28" y="22"/>
                    </a:lnTo>
                    <a:lnTo>
                      <a:pt x="24" y="22"/>
                    </a:lnTo>
                    <a:lnTo>
                      <a:pt x="18" y="18"/>
                    </a:lnTo>
                    <a:lnTo>
                      <a:pt x="14" y="12"/>
                    </a:lnTo>
                    <a:lnTo>
                      <a:pt x="8" y="4"/>
                    </a:lnTo>
                    <a:lnTo>
                      <a:pt x="4" y="0"/>
                    </a:lnTo>
                    <a:lnTo>
                      <a:pt x="4" y="4"/>
                    </a:lnTo>
                    <a:lnTo>
                      <a:pt x="2" y="12"/>
                    </a:lnTo>
                    <a:lnTo>
                      <a:pt x="0" y="12"/>
                    </a:lnTo>
                    <a:lnTo>
                      <a:pt x="2" y="22"/>
                    </a:lnTo>
                    <a:lnTo>
                      <a:pt x="4" y="30"/>
                    </a:lnTo>
                    <a:lnTo>
                      <a:pt x="6" y="40"/>
                    </a:lnTo>
                    <a:lnTo>
                      <a:pt x="8" y="52"/>
                    </a:lnTo>
                    <a:lnTo>
                      <a:pt x="14" y="52"/>
                    </a:lnTo>
                    <a:lnTo>
                      <a:pt x="18" y="62"/>
                    </a:lnTo>
                    <a:lnTo>
                      <a:pt x="26" y="70"/>
                    </a:lnTo>
                    <a:lnTo>
                      <a:pt x="36" y="74"/>
                    </a:lnTo>
                    <a:lnTo>
                      <a:pt x="46" y="78"/>
                    </a:lnTo>
                    <a:lnTo>
                      <a:pt x="40" y="90"/>
                    </a:lnTo>
                    <a:lnTo>
                      <a:pt x="38" y="98"/>
                    </a:lnTo>
                    <a:lnTo>
                      <a:pt x="36" y="106"/>
                    </a:lnTo>
                    <a:lnTo>
                      <a:pt x="38" y="112"/>
                    </a:lnTo>
                    <a:lnTo>
                      <a:pt x="40" y="118"/>
                    </a:lnTo>
                    <a:lnTo>
                      <a:pt x="46" y="124"/>
                    </a:lnTo>
                    <a:lnTo>
                      <a:pt x="50" y="128"/>
                    </a:lnTo>
                    <a:lnTo>
                      <a:pt x="62" y="136"/>
                    </a:lnTo>
                    <a:lnTo>
                      <a:pt x="70" y="142"/>
                    </a:lnTo>
                    <a:lnTo>
                      <a:pt x="74" y="146"/>
                    </a:lnTo>
                    <a:lnTo>
                      <a:pt x="74" y="152"/>
                    </a:lnTo>
                    <a:lnTo>
                      <a:pt x="76" y="162"/>
                    </a:lnTo>
                    <a:lnTo>
                      <a:pt x="80" y="166"/>
                    </a:lnTo>
                    <a:lnTo>
                      <a:pt x="86" y="172"/>
                    </a:lnTo>
                    <a:lnTo>
                      <a:pt x="90" y="176"/>
                    </a:lnTo>
                    <a:lnTo>
                      <a:pt x="92" y="182"/>
                    </a:lnTo>
                    <a:lnTo>
                      <a:pt x="94" y="18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8" name="Freeform 199"/>
              <p:cNvSpPr>
                <a:spLocks noChangeAspect="1"/>
              </p:cNvSpPr>
              <p:nvPr/>
            </p:nvSpPr>
            <p:spPr bwMode="gray">
              <a:xfrm>
                <a:off x="3224" y="1528"/>
                <a:ext cx="62" cy="78"/>
              </a:xfrm>
              <a:custGeom>
                <a:avLst/>
                <a:gdLst>
                  <a:gd name="T0" fmla="*/ 0 w 62"/>
                  <a:gd name="T1" fmla="*/ 76 h 78"/>
                  <a:gd name="T2" fmla="*/ 16 w 62"/>
                  <a:gd name="T3" fmla="*/ 78 h 78"/>
                  <a:gd name="T4" fmla="*/ 20 w 62"/>
                  <a:gd name="T5" fmla="*/ 74 h 78"/>
                  <a:gd name="T6" fmla="*/ 24 w 62"/>
                  <a:gd name="T7" fmla="*/ 68 h 78"/>
                  <a:gd name="T8" fmla="*/ 30 w 62"/>
                  <a:gd name="T9" fmla="*/ 64 h 78"/>
                  <a:gd name="T10" fmla="*/ 34 w 62"/>
                  <a:gd name="T11" fmla="*/ 64 h 78"/>
                  <a:gd name="T12" fmla="*/ 38 w 62"/>
                  <a:gd name="T13" fmla="*/ 58 h 78"/>
                  <a:gd name="T14" fmla="*/ 44 w 62"/>
                  <a:gd name="T15" fmla="*/ 58 h 78"/>
                  <a:gd name="T16" fmla="*/ 32 w 62"/>
                  <a:gd name="T17" fmla="*/ 32 h 78"/>
                  <a:gd name="T18" fmla="*/ 62 w 62"/>
                  <a:gd name="T19" fmla="*/ 22 h 78"/>
                  <a:gd name="T20" fmla="*/ 54 w 62"/>
                  <a:gd name="T21" fmla="*/ 0 h 78"/>
                  <a:gd name="T22" fmla="*/ 24 w 62"/>
                  <a:gd name="T23" fmla="*/ 16 h 78"/>
                  <a:gd name="T24" fmla="*/ 22 w 62"/>
                  <a:gd name="T25" fmla="*/ 16 h 78"/>
                  <a:gd name="T26" fmla="*/ 18 w 62"/>
                  <a:gd name="T27" fmla="*/ 16 h 78"/>
                  <a:gd name="T28" fmla="*/ 14 w 62"/>
                  <a:gd name="T29" fmla="*/ 12 h 78"/>
                  <a:gd name="T30" fmla="*/ 4 w 62"/>
                  <a:gd name="T31" fmla="*/ 10 h 78"/>
                  <a:gd name="T32" fmla="*/ 4 w 62"/>
                  <a:gd name="T33" fmla="*/ 12 h 78"/>
                  <a:gd name="T34" fmla="*/ 4 w 62"/>
                  <a:gd name="T35" fmla="*/ 32 h 78"/>
                  <a:gd name="T36" fmla="*/ 6 w 62"/>
                  <a:gd name="T37" fmla="*/ 32 h 78"/>
                  <a:gd name="T38" fmla="*/ 0 w 62"/>
                  <a:gd name="T39" fmla="*/ 68 h 78"/>
                  <a:gd name="T40" fmla="*/ 0 w 62"/>
                  <a:gd name="T41" fmla="*/ 72 h 78"/>
                  <a:gd name="T42" fmla="*/ 0 w 62"/>
                  <a:gd name="T43" fmla="*/ 76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2" h="78">
                    <a:moveTo>
                      <a:pt x="0" y="76"/>
                    </a:moveTo>
                    <a:lnTo>
                      <a:pt x="16" y="78"/>
                    </a:lnTo>
                    <a:lnTo>
                      <a:pt x="20" y="74"/>
                    </a:lnTo>
                    <a:lnTo>
                      <a:pt x="24" y="68"/>
                    </a:lnTo>
                    <a:lnTo>
                      <a:pt x="30" y="64"/>
                    </a:lnTo>
                    <a:lnTo>
                      <a:pt x="34" y="64"/>
                    </a:lnTo>
                    <a:lnTo>
                      <a:pt x="38" y="58"/>
                    </a:lnTo>
                    <a:lnTo>
                      <a:pt x="44" y="58"/>
                    </a:lnTo>
                    <a:lnTo>
                      <a:pt x="32" y="32"/>
                    </a:lnTo>
                    <a:lnTo>
                      <a:pt x="62" y="22"/>
                    </a:lnTo>
                    <a:lnTo>
                      <a:pt x="54" y="0"/>
                    </a:lnTo>
                    <a:lnTo>
                      <a:pt x="24" y="16"/>
                    </a:lnTo>
                    <a:lnTo>
                      <a:pt x="22" y="16"/>
                    </a:lnTo>
                    <a:lnTo>
                      <a:pt x="18" y="16"/>
                    </a:lnTo>
                    <a:lnTo>
                      <a:pt x="14" y="12"/>
                    </a:lnTo>
                    <a:lnTo>
                      <a:pt x="4" y="10"/>
                    </a:lnTo>
                    <a:lnTo>
                      <a:pt x="4" y="12"/>
                    </a:lnTo>
                    <a:lnTo>
                      <a:pt x="4" y="32"/>
                    </a:lnTo>
                    <a:lnTo>
                      <a:pt x="6" y="32"/>
                    </a:lnTo>
                    <a:lnTo>
                      <a:pt x="0" y="68"/>
                    </a:lnTo>
                    <a:lnTo>
                      <a:pt x="0" y="72"/>
                    </a:lnTo>
                    <a:lnTo>
                      <a:pt x="0" y="7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9" name="Freeform 200"/>
              <p:cNvSpPr>
                <a:spLocks noChangeAspect="1"/>
              </p:cNvSpPr>
              <p:nvPr/>
            </p:nvSpPr>
            <p:spPr bwMode="gray">
              <a:xfrm>
                <a:off x="3222" y="1502"/>
                <a:ext cx="18" cy="30"/>
              </a:xfrm>
              <a:custGeom>
                <a:avLst/>
                <a:gdLst>
                  <a:gd name="T0" fmla="*/ 0 w 18"/>
                  <a:gd name="T1" fmla="*/ 30 h 30"/>
                  <a:gd name="T2" fmla="*/ 8 w 18"/>
                  <a:gd name="T3" fmla="*/ 0 h 30"/>
                  <a:gd name="T4" fmla="*/ 18 w 18"/>
                  <a:gd name="T5" fmla="*/ 4 h 30"/>
                  <a:gd name="T6" fmla="*/ 16 w 18"/>
                  <a:gd name="T7" fmla="*/ 12 h 30"/>
                  <a:gd name="T8" fmla="*/ 12 w 18"/>
                  <a:gd name="T9" fmla="*/ 14 h 30"/>
                  <a:gd name="T10" fmla="*/ 8 w 18"/>
                  <a:gd name="T11" fmla="*/ 14 h 30"/>
                  <a:gd name="T12" fmla="*/ 10 w 18"/>
                  <a:gd name="T13" fmla="*/ 18 h 30"/>
                  <a:gd name="T14" fmla="*/ 12 w 18"/>
                  <a:gd name="T15" fmla="*/ 20 h 30"/>
                  <a:gd name="T16" fmla="*/ 10 w 18"/>
                  <a:gd name="T17" fmla="*/ 26 h 30"/>
                  <a:gd name="T18" fmla="*/ 6 w 18"/>
                  <a:gd name="T19" fmla="*/ 30 h 30"/>
                  <a:gd name="T20" fmla="*/ 0 w 18"/>
                  <a:gd name="T21" fmla="*/ 3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30">
                    <a:moveTo>
                      <a:pt x="0" y="30"/>
                    </a:moveTo>
                    <a:lnTo>
                      <a:pt x="8" y="0"/>
                    </a:lnTo>
                    <a:lnTo>
                      <a:pt x="18" y="4"/>
                    </a:lnTo>
                    <a:lnTo>
                      <a:pt x="16" y="12"/>
                    </a:lnTo>
                    <a:lnTo>
                      <a:pt x="12" y="14"/>
                    </a:lnTo>
                    <a:lnTo>
                      <a:pt x="8" y="14"/>
                    </a:lnTo>
                    <a:lnTo>
                      <a:pt x="10" y="18"/>
                    </a:lnTo>
                    <a:lnTo>
                      <a:pt x="12" y="20"/>
                    </a:lnTo>
                    <a:lnTo>
                      <a:pt x="10" y="26"/>
                    </a:lnTo>
                    <a:lnTo>
                      <a:pt x="6" y="30"/>
                    </a:lnTo>
                    <a:lnTo>
                      <a:pt x="0"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0" name="Freeform 201"/>
              <p:cNvSpPr>
                <a:spLocks noChangeAspect="1"/>
              </p:cNvSpPr>
              <p:nvPr/>
            </p:nvSpPr>
            <p:spPr bwMode="gray">
              <a:xfrm>
                <a:off x="3220" y="1540"/>
                <a:ext cx="10" cy="20"/>
              </a:xfrm>
              <a:custGeom>
                <a:avLst/>
                <a:gdLst>
                  <a:gd name="T0" fmla="*/ 8 w 10"/>
                  <a:gd name="T1" fmla="*/ 20 h 20"/>
                  <a:gd name="T2" fmla="*/ 8 w 10"/>
                  <a:gd name="T3" fmla="*/ 0 h 20"/>
                  <a:gd name="T4" fmla="*/ 4 w 10"/>
                  <a:gd name="T5" fmla="*/ 0 h 20"/>
                  <a:gd name="T6" fmla="*/ 0 w 10"/>
                  <a:gd name="T7" fmla="*/ 20 h 20"/>
                  <a:gd name="T8" fmla="*/ 10 w 10"/>
                  <a:gd name="T9" fmla="*/ 20 h 20"/>
                  <a:gd name="T10" fmla="*/ 8 w 1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20">
                    <a:moveTo>
                      <a:pt x="8" y="20"/>
                    </a:moveTo>
                    <a:lnTo>
                      <a:pt x="8" y="0"/>
                    </a:lnTo>
                    <a:lnTo>
                      <a:pt x="4" y="0"/>
                    </a:lnTo>
                    <a:lnTo>
                      <a:pt x="0" y="20"/>
                    </a:lnTo>
                    <a:lnTo>
                      <a:pt x="10" y="20"/>
                    </a:lnTo>
                    <a:lnTo>
                      <a:pt x="8"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1" name="Group 202"/>
            <p:cNvGrpSpPr>
              <a:grpSpLocks noChangeAspect="1"/>
            </p:cNvGrpSpPr>
            <p:nvPr/>
          </p:nvGrpSpPr>
          <p:grpSpPr bwMode="auto">
            <a:xfrm>
              <a:off x="2981" y="1157"/>
              <a:ext cx="2010" cy="770"/>
              <a:chOff x="3020" y="734"/>
              <a:chExt cx="1968" cy="754"/>
            </a:xfrm>
            <a:grpFill/>
          </p:grpSpPr>
          <p:sp>
            <p:nvSpPr>
              <p:cNvPr id="76" name="Freeform 203"/>
              <p:cNvSpPr>
                <a:spLocks noChangeAspect="1"/>
              </p:cNvSpPr>
              <p:nvPr/>
            </p:nvSpPr>
            <p:spPr bwMode="gray">
              <a:xfrm>
                <a:off x="3246" y="894"/>
                <a:ext cx="26" cy="16"/>
              </a:xfrm>
              <a:custGeom>
                <a:avLst/>
                <a:gdLst>
                  <a:gd name="T0" fmla="*/ 26 w 26"/>
                  <a:gd name="T1" fmla="*/ 10 h 16"/>
                  <a:gd name="T2" fmla="*/ 20 w 26"/>
                  <a:gd name="T3" fmla="*/ 14 h 16"/>
                  <a:gd name="T4" fmla="*/ 14 w 26"/>
                  <a:gd name="T5" fmla="*/ 16 h 16"/>
                  <a:gd name="T6" fmla="*/ 8 w 26"/>
                  <a:gd name="T7" fmla="*/ 16 h 16"/>
                  <a:gd name="T8" fmla="*/ 4 w 26"/>
                  <a:gd name="T9" fmla="*/ 12 h 16"/>
                  <a:gd name="T10" fmla="*/ 2 w 26"/>
                  <a:gd name="T11" fmla="*/ 8 h 16"/>
                  <a:gd name="T12" fmla="*/ 0 w 26"/>
                  <a:gd name="T13" fmla="*/ 2 h 16"/>
                  <a:gd name="T14" fmla="*/ 8 w 26"/>
                  <a:gd name="T15" fmla="*/ 0 h 16"/>
                  <a:gd name="T16" fmla="*/ 12 w 26"/>
                  <a:gd name="T17" fmla="*/ 2 h 16"/>
                  <a:gd name="T18" fmla="*/ 16 w 26"/>
                  <a:gd name="T19" fmla="*/ 2 h 16"/>
                  <a:gd name="T20" fmla="*/ 20 w 26"/>
                  <a:gd name="T21" fmla="*/ 4 h 16"/>
                  <a:gd name="T22" fmla="*/ 26 w 26"/>
                  <a:gd name="T23" fmla="*/ 1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16">
                    <a:moveTo>
                      <a:pt x="26" y="10"/>
                    </a:moveTo>
                    <a:lnTo>
                      <a:pt x="20" y="14"/>
                    </a:lnTo>
                    <a:lnTo>
                      <a:pt x="14" y="16"/>
                    </a:lnTo>
                    <a:lnTo>
                      <a:pt x="8" y="16"/>
                    </a:lnTo>
                    <a:lnTo>
                      <a:pt x="4" y="12"/>
                    </a:lnTo>
                    <a:lnTo>
                      <a:pt x="2" y="8"/>
                    </a:lnTo>
                    <a:lnTo>
                      <a:pt x="0" y="2"/>
                    </a:lnTo>
                    <a:lnTo>
                      <a:pt x="8" y="0"/>
                    </a:lnTo>
                    <a:lnTo>
                      <a:pt x="12" y="2"/>
                    </a:lnTo>
                    <a:lnTo>
                      <a:pt x="16" y="2"/>
                    </a:lnTo>
                    <a:lnTo>
                      <a:pt x="20" y="4"/>
                    </a:lnTo>
                    <a:lnTo>
                      <a:pt x="26"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7" name="Freeform 204"/>
              <p:cNvSpPr>
                <a:spLocks noChangeAspect="1"/>
              </p:cNvSpPr>
              <p:nvPr/>
            </p:nvSpPr>
            <p:spPr bwMode="gray">
              <a:xfrm>
                <a:off x="3266" y="786"/>
                <a:ext cx="146" cy="94"/>
              </a:xfrm>
              <a:custGeom>
                <a:avLst/>
                <a:gdLst>
                  <a:gd name="T0" fmla="*/ 38 w 146"/>
                  <a:gd name="T1" fmla="*/ 94 h 94"/>
                  <a:gd name="T2" fmla="*/ 34 w 146"/>
                  <a:gd name="T3" fmla="*/ 92 h 94"/>
                  <a:gd name="T4" fmla="*/ 30 w 146"/>
                  <a:gd name="T5" fmla="*/ 86 h 94"/>
                  <a:gd name="T6" fmla="*/ 24 w 146"/>
                  <a:gd name="T7" fmla="*/ 76 h 94"/>
                  <a:gd name="T8" fmla="*/ 16 w 146"/>
                  <a:gd name="T9" fmla="*/ 76 h 94"/>
                  <a:gd name="T10" fmla="*/ 8 w 146"/>
                  <a:gd name="T11" fmla="*/ 76 h 94"/>
                  <a:gd name="T12" fmla="*/ 4 w 146"/>
                  <a:gd name="T13" fmla="*/ 74 h 94"/>
                  <a:gd name="T14" fmla="*/ 0 w 146"/>
                  <a:gd name="T15" fmla="*/ 72 h 94"/>
                  <a:gd name="T16" fmla="*/ 0 w 146"/>
                  <a:gd name="T17" fmla="*/ 70 h 94"/>
                  <a:gd name="T18" fmla="*/ 4 w 146"/>
                  <a:gd name="T19" fmla="*/ 68 h 94"/>
                  <a:gd name="T20" fmla="*/ 6 w 146"/>
                  <a:gd name="T21" fmla="*/ 66 h 94"/>
                  <a:gd name="T22" fmla="*/ 10 w 146"/>
                  <a:gd name="T23" fmla="*/ 60 h 94"/>
                  <a:gd name="T24" fmla="*/ 12 w 146"/>
                  <a:gd name="T25" fmla="*/ 54 h 94"/>
                  <a:gd name="T26" fmla="*/ 16 w 146"/>
                  <a:gd name="T27" fmla="*/ 54 h 94"/>
                  <a:gd name="T28" fmla="*/ 22 w 146"/>
                  <a:gd name="T29" fmla="*/ 52 h 94"/>
                  <a:gd name="T30" fmla="*/ 24 w 146"/>
                  <a:gd name="T31" fmla="*/ 42 h 94"/>
                  <a:gd name="T32" fmla="*/ 26 w 146"/>
                  <a:gd name="T33" fmla="*/ 34 h 94"/>
                  <a:gd name="T34" fmla="*/ 30 w 146"/>
                  <a:gd name="T35" fmla="*/ 28 h 94"/>
                  <a:gd name="T36" fmla="*/ 36 w 146"/>
                  <a:gd name="T37" fmla="*/ 22 h 94"/>
                  <a:gd name="T38" fmla="*/ 52 w 146"/>
                  <a:gd name="T39" fmla="*/ 16 h 94"/>
                  <a:gd name="T40" fmla="*/ 68 w 146"/>
                  <a:gd name="T41" fmla="*/ 10 h 94"/>
                  <a:gd name="T42" fmla="*/ 100 w 146"/>
                  <a:gd name="T43" fmla="*/ 10 h 94"/>
                  <a:gd name="T44" fmla="*/ 114 w 146"/>
                  <a:gd name="T45" fmla="*/ 2 h 94"/>
                  <a:gd name="T46" fmla="*/ 122 w 146"/>
                  <a:gd name="T47" fmla="*/ 0 h 94"/>
                  <a:gd name="T48" fmla="*/ 132 w 146"/>
                  <a:gd name="T49" fmla="*/ 0 h 94"/>
                  <a:gd name="T50" fmla="*/ 140 w 146"/>
                  <a:gd name="T51" fmla="*/ 0 h 94"/>
                  <a:gd name="T52" fmla="*/ 146 w 146"/>
                  <a:gd name="T53" fmla="*/ 2 h 94"/>
                  <a:gd name="T54" fmla="*/ 146 w 146"/>
                  <a:gd name="T55" fmla="*/ 6 h 94"/>
                  <a:gd name="T56" fmla="*/ 144 w 146"/>
                  <a:gd name="T57" fmla="*/ 10 h 94"/>
                  <a:gd name="T58" fmla="*/ 138 w 146"/>
                  <a:gd name="T59" fmla="*/ 12 h 94"/>
                  <a:gd name="T60" fmla="*/ 124 w 146"/>
                  <a:gd name="T61" fmla="*/ 16 h 94"/>
                  <a:gd name="T62" fmla="*/ 86 w 146"/>
                  <a:gd name="T63" fmla="*/ 26 h 94"/>
                  <a:gd name="T64" fmla="*/ 70 w 146"/>
                  <a:gd name="T65" fmla="*/ 32 h 94"/>
                  <a:gd name="T66" fmla="*/ 56 w 146"/>
                  <a:gd name="T67" fmla="*/ 40 h 94"/>
                  <a:gd name="T68" fmla="*/ 52 w 146"/>
                  <a:gd name="T69" fmla="*/ 44 h 94"/>
                  <a:gd name="T70" fmla="*/ 46 w 146"/>
                  <a:gd name="T71" fmla="*/ 50 h 94"/>
                  <a:gd name="T72" fmla="*/ 42 w 146"/>
                  <a:gd name="T73" fmla="*/ 56 h 94"/>
                  <a:gd name="T74" fmla="*/ 40 w 146"/>
                  <a:gd name="T75" fmla="*/ 62 h 94"/>
                  <a:gd name="T76" fmla="*/ 42 w 146"/>
                  <a:gd name="T77" fmla="*/ 70 h 94"/>
                  <a:gd name="T78" fmla="*/ 46 w 146"/>
                  <a:gd name="T79" fmla="*/ 74 h 94"/>
                  <a:gd name="T80" fmla="*/ 50 w 146"/>
                  <a:gd name="T81" fmla="*/ 78 h 94"/>
                  <a:gd name="T82" fmla="*/ 56 w 146"/>
                  <a:gd name="T83" fmla="*/ 80 h 94"/>
                  <a:gd name="T84" fmla="*/ 68 w 146"/>
                  <a:gd name="T85" fmla="*/ 86 h 94"/>
                  <a:gd name="T86" fmla="*/ 74 w 146"/>
                  <a:gd name="T87" fmla="*/ 88 h 94"/>
                  <a:gd name="T88" fmla="*/ 78 w 146"/>
                  <a:gd name="T89" fmla="*/ 92 h 94"/>
                  <a:gd name="T90" fmla="*/ 68 w 146"/>
                  <a:gd name="T91" fmla="*/ 92 h 94"/>
                  <a:gd name="T92" fmla="*/ 58 w 146"/>
                  <a:gd name="T93" fmla="*/ 92 h 94"/>
                  <a:gd name="T94" fmla="*/ 38 w 146"/>
                  <a:gd name="T95" fmla="*/ 94 h 9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6" h="94">
                    <a:moveTo>
                      <a:pt x="38" y="94"/>
                    </a:moveTo>
                    <a:lnTo>
                      <a:pt x="34" y="92"/>
                    </a:lnTo>
                    <a:lnTo>
                      <a:pt x="30" y="86"/>
                    </a:lnTo>
                    <a:lnTo>
                      <a:pt x="24" y="76"/>
                    </a:lnTo>
                    <a:lnTo>
                      <a:pt x="16" y="76"/>
                    </a:lnTo>
                    <a:lnTo>
                      <a:pt x="8" y="76"/>
                    </a:lnTo>
                    <a:lnTo>
                      <a:pt x="4" y="74"/>
                    </a:lnTo>
                    <a:lnTo>
                      <a:pt x="0" y="72"/>
                    </a:lnTo>
                    <a:lnTo>
                      <a:pt x="0" y="70"/>
                    </a:lnTo>
                    <a:lnTo>
                      <a:pt x="4" y="68"/>
                    </a:lnTo>
                    <a:lnTo>
                      <a:pt x="6" y="66"/>
                    </a:lnTo>
                    <a:lnTo>
                      <a:pt x="10" y="60"/>
                    </a:lnTo>
                    <a:lnTo>
                      <a:pt x="12" y="54"/>
                    </a:lnTo>
                    <a:lnTo>
                      <a:pt x="16" y="54"/>
                    </a:lnTo>
                    <a:lnTo>
                      <a:pt x="22" y="52"/>
                    </a:lnTo>
                    <a:lnTo>
                      <a:pt x="24" y="42"/>
                    </a:lnTo>
                    <a:lnTo>
                      <a:pt x="26" y="34"/>
                    </a:lnTo>
                    <a:lnTo>
                      <a:pt x="30" y="28"/>
                    </a:lnTo>
                    <a:lnTo>
                      <a:pt x="36" y="22"/>
                    </a:lnTo>
                    <a:lnTo>
                      <a:pt x="52" y="16"/>
                    </a:lnTo>
                    <a:lnTo>
                      <a:pt x="68" y="10"/>
                    </a:lnTo>
                    <a:lnTo>
                      <a:pt x="100" y="10"/>
                    </a:lnTo>
                    <a:lnTo>
                      <a:pt x="114" y="2"/>
                    </a:lnTo>
                    <a:lnTo>
                      <a:pt x="122" y="0"/>
                    </a:lnTo>
                    <a:lnTo>
                      <a:pt x="132" y="0"/>
                    </a:lnTo>
                    <a:lnTo>
                      <a:pt x="140" y="0"/>
                    </a:lnTo>
                    <a:lnTo>
                      <a:pt x="146" y="2"/>
                    </a:lnTo>
                    <a:lnTo>
                      <a:pt x="146" y="6"/>
                    </a:lnTo>
                    <a:lnTo>
                      <a:pt x="144" y="10"/>
                    </a:lnTo>
                    <a:lnTo>
                      <a:pt x="138" y="12"/>
                    </a:lnTo>
                    <a:lnTo>
                      <a:pt x="124" y="16"/>
                    </a:lnTo>
                    <a:lnTo>
                      <a:pt x="86" y="26"/>
                    </a:lnTo>
                    <a:lnTo>
                      <a:pt x="70" y="32"/>
                    </a:lnTo>
                    <a:lnTo>
                      <a:pt x="56" y="40"/>
                    </a:lnTo>
                    <a:lnTo>
                      <a:pt x="52" y="44"/>
                    </a:lnTo>
                    <a:lnTo>
                      <a:pt x="46" y="50"/>
                    </a:lnTo>
                    <a:lnTo>
                      <a:pt x="42" y="56"/>
                    </a:lnTo>
                    <a:lnTo>
                      <a:pt x="40" y="62"/>
                    </a:lnTo>
                    <a:lnTo>
                      <a:pt x="42" y="70"/>
                    </a:lnTo>
                    <a:lnTo>
                      <a:pt x="46" y="74"/>
                    </a:lnTo>
                    <a:lnTo>
                      <a:pt x="50" y="78"/>
                    </a:lnTo>
                    <a:lnTo>
                      <a:pt x="56" y="80"/>
                    </a:lnTo>
                    <a:lnTo>
                      <a:pt x="68" y="86"/>
                    </a:lnTo>
                    <a:lnTo>
                      <a:pt x="74" y="88"/>
                    </a:lnTo>
                    <a:lnTo>
                      <a:pt x="78" y="92"/>
                    </a:lnTo>
                    <a:lnTo>
                      <a:pt x="68" y="92"/>
                    </a:lnTo>
                    <a:lnTo>
                      <a:pt x="58" y="92"/>
                    </a:lnTo>
                    <a:lnTo>
                      <a:pt x="38" y="9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8" name="Freeform 205"/>
              <p:cNvSpPr>
                <a:spLocks noChangeAspect="1"/>
              </p:cNvSpPr>
              <p:nvPr/>
            </p:nvSpPr>
            <p:spPr bwMode="gray">
              <a:xfrm>
                <a:off x="3598" y="734"/>
                <a:ext cx="106" cy="30"/>
              </a:xfrm>
              <a:custGeom>
                <a:avLst/>
                <a:gdLst>
                  <a:gd name="T0" fmla="*/ 106 w 106"/>
                  <a:gd name="T1" fmla="*/ 26 h 30"/>
                  <a:gd name="T2" fmla="*/ 98 w 106"/>
                  <a:gd name="T3" fmla="*/ 28 h 30"/>
                  <a:gd name="T4" fmla="*/ 92 w 106"/>
                  <a:gd name="T5" fmla="*/ 28 h 30"/>
                  <a:gd name="T6" fmla="*/ 82 w 106"/>
                  <a:gd name="T7" fmla="*/ 26 h 30"/>
                  <a:gd name="T8" fmla="*/ 80 w 106"/>
                  <a:gd name="T9" fmla="*/ 28 h 30"/>
                  <a:gd name="T10" fmla="*/ 78 w 106"/>
                  <a:gd name="T11" fmla="*/ 30 h 30"/>
                  <a:gd name="T12" fmla="*/ 64 w 106"/>
                  <a:gd name="T13" fmla="*/ 28 h 30"/>
                  <a:gd name="T14" fmla="*/ 50 w 106"/>
                  <a:gd name="T15" fmla="*/ 24 h 30"/>
                  <a:gd name="T16" fmla="*/ 44 w 106"/>
                  <a:gd name="T17" fmla="*/ 22 h 30"/>
                  <a:gd name="T18" fmla="*/ 38 w 106"/>
                  <a:gd name="T19" fmla="*/ 18 h 30"/>
                  <a:gd name="T20" fmla="*/ 36 w 106"/>
                  <a:gd name="T21" fmla="*/ 14 h 30"/>
                  <a:gd name="T22" fmla="*/ 36 w 106"/>
                  <a:gd name="T23" fmla="*/ 10 h 30"/>
                  <a:gd name="T24" fmla="*/ 20 w 106"/>
                  <a:gd name="T25" fmla="*/ 10 h 30"/>
                  <a:gd name="T26" fmla="*/ 10 w 106"/>
                  <a:gd name="T27" fmla="*/ 10 h 30"/>
                  <a:gd name="T28" fmla="*/ 4 w 106"/>
                  <a:gd name="T29" fmla="*/ 8 h 30"/>
                  <a:gd name="T30" fmla="*/ 2 w 106"/>
                  <a:gd name="T31" fmla="*/ 6 h 30"/>
                  <a:gd name="T32" fmla="*/ 0 w 106"/>
                  <a:gd name="T33" fmla="*/ 4 h 30"/>
                  <a:gd name="T34" fmla="*/ 2 w 106"/>
                  <a:gd name="T35" fmla="*/ 2 h 30"/>
                  <a:gd name="T36" fmla="*/ 4 w 106"/>
                  <a:gd name="T37" fmla="*/ 2 h 30"/>
                  <a:gd name="T38" fmla="*/ 12 w 106"/>
                  <a:gd name="T39" fmla="*/ 0 h 30"/>
                  <a:gd name="T40" fmla="*/ 24 w 106"/>
                  <a:gd name="T41" fmla="*/ 0 h 30"/>
                  <a:gd name="T42" fmla="*/ 34 w 106"/>
                  <a:gd name="T43" fmla="*/ 0 h 30"/>
                  <a:gd name="T44" fmla="*/ 44 w 106"/>
                  <a:gd name="T45" fmla="*/ 2 h 30"/>
                  <a:gd name="T46" fmla="*/ 52 w 106"/>
                  <a:gd name="T47" fmla="*/ 4 h 30"/>
                  <a:gd name="T48" fmla="*/ 54 w 106"/>
                  <a:gd name="T49" fmla="*/ 8 h 30"/>
                  <a:gd name="T50" fmla="*/ 54 w 106"/>
                  <a:gd name="T51" fmla="*/ 10 h 30"/>
                  <a:gd name="T52" fmla="*/ 48 w 106"/>
                  <a:gd name="T53" fmla="*/ 10 h 30"/>
                  <a:gd name="T54" fmla="*/ 60 w 106"/>
                  <a:gd name="T55" fmla="*/ 12 h 30"/>
                  <a:gd name="T56" fmla="*/ 66 w 106"/>
                  <a:gd name="T57" fmla="*/ 14 h 30"/>
                  <a:gd name="T58" fmla="*/ 70 w 106"/>
                  <a:gd name="T59" fmla="*/ 14 h 30"/>
                  <a:gd name="T60" fmla="*/ 74 w 106"/>
                  <a:gd name="T61" fmla="*/ 14 h 30"/>
                  <a:gd name="T62" fmla="*/ 78 w 106"/>
                  <a:gd name="T63" fmla="*/ 12 h 30"/>
                  <a:gd name="T64" fmla="*/ 86 w 106"/>
                  <a:gd name="T65" fmla="*/ 14 h 30"/>
                  <a:gd name="T66" fmla="*/ 92 w 106"/>
                  <a:gd name="T67" fmla="*/ 16 h 30"/>
                  <a:gd name="T68" fmla="*/ 102 w 106"/>
                  <a:gd name="T69" fmla="*/ 26 h 30"/>
                  <a:gd name="T70" fmla="*/ 106 w 106"/>
                  <a:gd name="T71" fmla="*/ 26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6" h="30">
                    <a:moveTo>
                      <a:pt x="106" y="26"/>
                    </a:moveTo>
                    <a:lnTo>
                      <a:pt x="98" y="28"/>
                    </a:lnTo>
                    <a:lnTo>
                      <a:pt x="92" y="28"/>
                    </a:lnTo>
                    <a:lnTo>
                      <a:pt x="82" y="26"/>
                    </a:lnTo>
                    <a:lnTo>
                      <a:pt x="80" y="28"/>
                    </a:lnTo>
                    <a:lnTo>
                      <a:pt x="78" y="30"/>
                    </a:lnTo>
                    <a:lnTo>
                      <a:pt x="64" y="28"/>
                    </a:lnTo>
                    <a:lnTo>
                      <a:pt x="50" y="24"/>
                    </a:lnTo>
                    <a:lnTo>
                      <a:pt x="44" y="22"/>
                    </a:lnTo>
                    <a:lnTo>
                      <a:pt x="38" y="18"/>
                    </a:lnTo>
                    <a:lnTo>
                      <a:pt x="36" y="14"/>
                    </a:lnTo>
                    <a:lnTo>
                      <a:pt x="36" y="10"/>
                    </a:lnTo>
                    <a:lnTo>
                      <a:pt x="20" y="10"/>
                    </a:lnTo>
                    <a:lnTo>
                      <a:pt x="10" y="10"/>
                    </a:lnTo>
                    <a:lnTo>
                      <a:pt x="4" y="8"/>
                    </a:lnTo>
                    <a:lnTo>
                      <a:pt x="2" y="6"/>
                    </a:lnTo>
                    <a:lnTo>
                      <a:pt x="0" y="4"/>
                    </a:lnTo>
                    <a:lnTo>
                      <a:pt x="2" y="2"/>
                    </a:lnTo>
                    <a:lnTo>
                      <a:pt x="4" y="2"/>
                    </a:lnTo>
                    <a:lnTo>
                      <a:pt x="12" y="0"/>
                    </a:lnTo>
                    <a:lnTo>
                      <a:pt x="24" y="0"/>
                    </a:lnTo>
                    <a:lnTo>
                      <a:pt x="34" y="0"/>
                    </a:lnTo>
                    <a:lnTo>
                      <a:pt x="44" y="2"/>
                    </a:lnTo>
                    <a:lnTo>
                      <a:pt x="52" y="4"/>
                    </a:lnTo>
                    <a:lnTo>
                      <a:pt x="54" y="8"/>
                    </a:lnTo>
                    <a:lnTo>
                      <a:pt x="54" y="10"/>
                    </a:lnTo>
                    <a:lnTo>
                      <a:pt x="48" y="10"/>
                    </a:lnTo>
                    <a:lnTo>
                      <a:pt x="60" y="12"/>
                    </a:lnTo>
                    <a:lnTo>
                      <a:pt x="66" y="14"/>
                    </a:lnTo>
                    <a:lnTo>
                      <a:pt x="70" y="14"/>
                    </a:lnTo>
                    <a:lnTo>
                      <a:pt x="74" y="14"/>
                    </a:lnTo>
                    <a:lnTo>
                      <a:pt x="78" y="12"/>
                    </a:lnTo>
                    <a:lnTo>
                      <a:pt x="86" y="14"/>
                    </a:lnTo>
                    <a:lnTo>
                      <a:pt x="92" y="16"/>
                    </a:lnTo>
                    <a:lnTo>
                      <a:pt x="102" y="26"/>
                    </a:lnTo>
                    <a:lnTo>
                      <a:pt x="106"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9" name="Freeform 206"/>
              <p:cNvSpPr>
                <a:spLocks noChangeAspect="1"/>
              </p:cNvSpPr>
              <p:nvPr/>
            </p:nvSpPr>
            <p:spPr bwMode="gray">
              <a:xfrm>
                <a:off x="3714" y="754"/>
                <a:ext cx="52" cy="22"/>
              </a:xfrm>
              <a:custGeom>
                <a:avLst/>
                <a:gdLst>
                  <a:gd name="T0" fmla="*/ 6 w 52"/>
                  <a:gd name="T1" fmla="*/ 22 h 22"/>
                  <a:gd name="T2" fmla="*/ 4 w 52"/>
                  <a:gd name="T3" fmla="*/ 22 h 22"/>
                  <a:gd name="T4" fmla="*/ 2 w 52"/>
                  <a:gd name="T5" fmla="*/ 20 h 22"/>
                  <a:gd name="T6" fmla="*/ 0 w 52"/>
                  <a:gd name="T7" fmla="*/ 18 h 22"/>
                  <a:gd name="T8" fmla="*/ 0 w 52"/>
                  <a:gd name="T9" fmla="*/ 6 h 22"/>
                  <a:gd name="T10" fmla="*/ 4 w 52"/>
                  <a:gd name="T11" fmla="*/ 2 h 22"/>
                  <a:gd name="T12" fmla="*/ 6 w 52"/>
                  <a:gd name="T13" fmla="*/ 0 h 22"/>
                  <a:gd name="T14" fmla="*/ 14 w 52"/>
                  <a:gd name="T15" fmla="*/ 0 h 22"/>
                  <a:gd name="T16" fmla="*/ 20 w 52"/>
                  <a:gd name="T17" fmla="*/ 4 h 22"/>
                  <a:gd name="T18" fmla="*/ 32 w 52"/>
                  <a:gd name="T19" fmla="*/ 6 h 22"/>
                  <a:gd name="T20" fmla="*/ 52 w 52"/>
                  <a:gd name="T21" fmla="*/ 10 h 22"/>
                  <a:gd name="T22" fmla="*/ 50 w 52"/>
                  <a:gd name="T23" fmla="*/ 14 h 22"/>
                  <a:gd name="T24" fmla="*/ 46 w 52"/>
                  <a:gd name="T25" fmla="*/ 16 h 22"/>
                  <a:gd name="T26" fmla="*/ 40 w 52"/>
                  <a:gd name="T27" fmla="*/ 18 h 22"/>
                  <a:gd name="T28" fmla="*/ 28 w 52"/>
                  <a:gd name="T29" fmla="*/ 18 h 22"/>
                  <a:gd name="T30" fmla="*/ 20 w 52"/>
                  <a:gd name="T31" fmla="*/ 20 h 22"/>
                  <a:gd name="T32" fmla="*/ 14 w 52"/>
                  <a:gd name="T33" fmla="*/ 22 h 22"/>
                  <a:gd name="T34" fmla="*/ 6 w 52"/>
                  <a:gd name="T35" fmla="*/ 22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22">
                    <a:moveTo>
                      <a:pt x="6" y="22"/>
                    </a:moveTo>
                    <a:lnTo>
                      <a:pt x="4" y="22"/>
                    </a:lnTo>
                    <a:lnTo>
                      <a:pt x="2" y="20"/>
                    </a:lnTo>
                    <a:lnTo>
                      <a:pt x="0" y="18"/>
                    </a:lnTo>
                    <a:lnTo>
                      <a:pt x="0" y="6"/>
                    </a:lnTo>
                    <a:lnTo>
                      <a:pt x="4" y="2"/>
                    </a:lnTo>
                    <a:lnTo>
                      <a:pt x="6" y="0"/>
                    </a:lnTo>
                    <a:lnTo>
                      <a:pt x="14" y="0"/>
                    </a:lnTo>
                    <a:lnTo>
                      <a:pt x="20" y="4"/>
                    </a:lnTo>
                    <a:lnTo>
                      <a:pt x="32" y="6"/>
                    </a:lnTo>
                    <a:lnTo>
                      <a:pt x="52" y="10"/>
                    </a:lnTo>
                    <a:lnTo>
                      <a:pt x="50" y="14"/>
                    </a:lnTo>
                    <a:lnTo>
                      <a:pt x="46" y="16"/>
                    </a:lnTo>
                    <a:lnTo>
                      <a:pt x="40" y="18"/>
                    </a:lnTo>
                    <a:lnTo>
                      <a:pt x="28" y="18"/>
                    </a:lnTo>
                    <a:lnTo>
                      <a:pt x="20" y="20"/>
                    </a:lnTo>
                    <a:lnTo>
                      <a:pt x="14" y="22"/>
                    </a:lnTo>
                    <a:lnTo>
                      <a:pt x="6"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0" name="Freeform 207"/>
              <p:cNvSpPr>
                <a:spLocks noChangeAspect="1"/>
              </p:cNvSpPr>
              <p:nvPr/>
            </p:nvSpPr>
            <p:spPr bwMode="gray">
              <a:xfrm>
                <a:off x="4158" y="796"/>
                <a:ext cx="92" cy="18"/>
              </a:xfrm>
              <a:custGeom>
                <a:avLst/>
                <a:gdLst>
                  <a:gd name="T0" fmla="*/ 72 w 92"/>
                  <a:gd name="T1" fmla="*/ 12 h 18"/>
                  <a:gd name="T2" fmla="*/ 72 w 92"/>
                  <a:gd name="T3" fmla="*/ 18 h 18"/>
                  <a:gd name="T4" fmla="*/ 38 w 92"/>
                  <a:gd name="T5" fmla="*/ 18 h 18"/>
                  <a:gd name="T6" fmla="*/ 28 w 92"/>
                  <a:gd name="T7" fmla="*/ 18 h 18"/>
                  <a:gd name="T8" fmla="*/ 14 w 92"/>
                  <a:gd name="T9" fmla="*/ 18 h 18"/>
                  <a:gd name="T10" fmla="*/ 10 w 92"/>
                  <a:gd name="T11" fmla="*/ 16 h 18"/>
                  <a:gd name="T12" fmla="*/ 4 w 92"/>
                  <a:gd name="T13" fmla="*/ 12 h 18"/>
                  <a:gd name="T14" fmla="*/ 0 w 92"/>
                  <a:gd name="T15" fmla="*/ 10 h 18"/>
                  <a:gd name="T16" fmla="*/ 0 w 92"/>
                  <a:gd name="T17" fmla="*/ 6 h 18"/>
                  <a:gd name="T18" fmla="*/ 0 w 92"/>
                  <a:gd name="T19" fmla="*/ 4 h 18"/>
                  <a:gd name="T20" fmla="*/ 4 w 92"/>
                  <a:gd name="T21" fmla="*/ 2 h 18"/>
                  <a:gd name="T22" fmla="*/ 10 w 92"/>
                  <a:gd name="T23" fmla="*/ 0 h 18"/>
                  <a:gd name="T24" fmla="*/ 14 w 92"/>
                  <a:gd name="T25" fmla="*/ 0 h 18"/>
                  <a:gd name="T26" fmla="*/ 20 w 92"/>
                  <a:gd name="T27" fmla="*/ 4 h 18"/>
                  <a:gd name="T28" fmla="*/ 26 w 92"/>
                  <a:gd name="T29" fmla="*/ 6 h 18"/>
                  <a:gd name="T30" fmla="*/ 32 w 92"/>
                  <a:gd name="T31" fmla="*/ 6 h 18"/>
                  <a:gd name="T32" fmla="*/ 36 w 92"/>
                  <a:gd name="T33" fmla="*/ 6 h 18"/>
                  <a:gd name="T34" fmla="*/ 36 w 92"/>
                  <a:gd name="T35" fmla="*/ 4 h 18"/>
                  <a:gd name="T36" fmla="*/ 38 w 92"/>
                  <a:gd name="T37" fmla="*/ 2 h 18"/>
                  <a:gd name="T38" fmla="*/ 40 w 92"/>
                  <a:gd name="T39" fmla="*/ 2 h 18"/>
                  <a:gd name="T40" fmla="*/ 54 w 92"/>
                  <a:gd name="T41" fmla="*/ 2 h 18"/>
                  <a:gd name="T42" fmla="*/ 68 w 92"/>
                  <a:gd name="T43" fmla="*/ 4 h 18"/>
                  <a:gd name="T44" fmla="*/ 84 w 92"/>
                  <a:gd name="T45" fmla="*/ 6 h 18"/>
                  <a:gd name="T46" fmla="*/ 90 w 92"/>
                  <a:gd name="T47" fmla="*/ 8 h 18"/>
                  <a:gd name="T48" fmla="*/ 92 w 92"/>
                  <a:gd name="T49" fmla="*/ 12 h 18"/>
                  <a:gd name="T50" fmla="*/ 82 w 92"/>
                  <a:gd name="T51" fmla="*/ 16 h 18"/>
                  <a:gd name="T52" fmla="*/ 76 w 92"/>
                  <a:gd name="T53" fmla="*/ 16 h 18"/>
                  <a:gd name="T54" fmla="*/ 72 w 92"/>
                  <a:gd name="T55" fmla="*/ 12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2" h="18">
                    <a:moveTo>
                      <a:pt x="72" y="12"/>
                    </a:moveTo>
                    <a:lnTo>
                      <a:pt x="72" y="18"/>
                    </a:lnTo>
                    <a:lnTo>
                      <a:pt x="38" y="18"/>
                    </a:lnTo>
                    <a:lnTo>
                      <a:pt x="28" y="18"/>
                    </a:lnTo>
                    <a:lnTo>
                      <a:pt x="14" y="18"/>
                    </a:lnTo>
                    <a:lnTo>
                      <a:pt x="10" y="16"/>
                    </a:lnTo>
                    <a:lnTo>
                      <a:pt x="4" y="12"/>
                    </a:lnTo>
                    <a:lnTo>
                      <a:pt x="0" y="10"/>
                    </a:lnTo>
                    <a:lnTo>
                      <a:pt x="0" y="6"/>
                    </a:lnTo>
                    <a:lnTo>
                      <a:pt x="0" y="4"/>
                    </a:lnTo>
                    <a:lnTo>
                      <a:pt x="4" y="2"/>
                    </a:lnTo>
                    <a:lnTo>
                      <a:pt x="10" y="0"/>
                    </a:lnTo>
                    <a:lnTo>
                      <a:pt x="14" y="0"/>
                    </a:lnTo>
                    <a:lnTo>
                      <a:pt x="20" y="4"/>
                    </a:lnTo>
                    <a:lnTo>
                      <a:pt x="26" y="6"/>
                    </a:lnTo>
                    <a:lnTo>
                      <a:pt x="32" y="6"/>
                    </a:lnTo>
                    <a:lnTo>
                      <a:pt x="36" y="6"/>
                    </a:lnTo>
                    <a:lnTo>
                      <a:pt x="36" y="4"/>
                    </a:lnTo>
                    <a:lnTo>
                      <a:pt x="38" y="2"/>
                    </a:lnTo>
                    <a:lnTo>
                      <a:pt x="40" y="2"/>
                    </a:lnTo>
                    <a:lnTo>
                      <a:pt x="54" y="2"/>
                    </a:lnTo>
                    <a:lnTo>
                      <a:pt x="68" y="4"/>
                    </a:lnTo>
                    <a:lnTo>
                      <a:pt x="84" y="6"/>
                    </a:lnTo>
                    <a:lnTo>
                      <a:pt x="90" y="8"/>
                    </a:lnTo>
                    <a:lnTo>
                      <a:pt x="92" y="12"/>
                    </a:lnTo>
                    <a:lnTo>
                      <a:pt x="82" y="16"/>
                    </a:lnTo>
                    <a:lnTo>
                      <a:pt x="76" y="16"/>
                    </a:lnTo>
                    <a:lnTo>
                      <a:pt x="7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1" name="Freeform 208"/>
              <p:cNvSpPr>
                <a:spLocks noChangeAspect="1"/>
              </p:cNvSpPr>
              <p:nvPr/>
            </p:nvSpPr>
            <p:spPr bwMode="gray">
              <a:xfrm>
                <a:off x="4264" y="802"/>
                <a:ext cx="52" cy="16"/>
              </a:xfrm>
              <a:custGeom>
                <a:avLst/>
                <a:gdLst>
                  <a:gd name="T0" fmla="*/ 42 w 52"/>
                  <a:gd name="T1" fmla="*/ 16 h 16"/>
                  <a:gd name="T2" fmla="*/ 32 w 52"/>
                  <a:gd name="T3" fmla="*/ 16 h 16"/>
                  <a:gd name="T4" fmla="*/ 18 w 52"/>
                  <a:gd name="T5" fmla="*/ 12 h 16"/>
                  <a:gd name="T6" fmla="*/ 6 w 52"/>
                  <a:gd name="T7" fmla="*/ 8 h 16"/>
                  <a:gd name="T8" fmla="*/ 2 w 52"/>
                  <a:gd name="T9" fmla="*/ 4 h 16"/>
                  <a:gd name="T10" fmla="*/ 0 w 52"/>
                  <a:gd name="T11" fmla="*/ 0 h 16"/>
                  <a:gd name="T12" fmla="*/ 8 w 52"/>
                  <a:gd name="T13" fmla="*/ 0 h 16"/>
                  <a:gd name="T14" fmla="*/ 18 w 52"/>
                  <a:gd name="T15" fmla="*/ 4 h 16"/>
                  <a:gd name="T16" fmla="*/ 30 w 52"/>
                  <a:gd name="T17" fmla="*/ 4 h 16"/>
                  <a:gd name="T18" fmla="*/ 42 w 52"/>
                  <a:gd name="T19" fmla="*/ 6 h 16"/>
                  <a:gd name="T20" fmla="*/ 46 w 52"/>
                  <a:gd name="T21" fmla="*/ 6 h 16"/>
                  <a:gd name="T22" fmla="*/ 52 w 52"/>
                  <a:gd name="T23" fmla="*/ 8 h 16"/>
                  <a:gd name="T24" fmla="*/ 48 w 52"/>
                  <a:gd name="T25" fmla="*/ 14 h 16"/>
                  <a:gd name="T26" fmla="*/ 42 w 52"/>
                  <a:gd name="T27" fmla="*/ 1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 h="16">
                    <a:moveTo>
                      <a:pt x="42" y="16"/>
                    </a:moveTo>
                    <a:lnTo>
                      <a:pt x="32" y="16"/>
                    </a:lnTo>
                    <a:lnTo>
                      <a:pt x="18" y="12"/>
                    </a:lnTo>
                    <a:lnTo>
                      <a:pt x="6" y="8"/>
                    </a:lnTo>
                    <a:lnTo>
                      <a:pt x="2" y="4"/>
                    </a:lnTo>
                    <a:lnTo>
                      <a:pt x="0" y="0"/>
                    </a:lnTo>
                    <a:lnTo>
                      <a:pt x="8" y="0"/>
                    </a:lnTo>
                    <a:lnTo>
                      <a:pt x="18" y="4"/>
                    </a:lnTo>
                    <a:lnTo>
                      <a:pt x="30" y="4"/>
                    </a:lnTo>
                    <a:lnTo>
                      <a:pt x="42" y="6"/>
                    </a:lnTo>
                    <a:lnTo>
                      <a:pt x="46" y="6"/>
                    </a:lnTo>
                    <a:lnTo>
                      <a:pt x="52" y="8"/>
                    </a:lnTo>
                    <a:lnTo>
                      <a:pt x="48" y="14"/>
                    </a:lnTo>
                    <a:lnTo>
                      <a:pt x="42"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2" name="Freeform 209"/>
              <p:cNvSpPr>
                <a:spLocks noChangeAspect="1"/>
              </p:cNvSpPr>
              <p:nvPr/>
            </p:nvSpPr>
            <p:spPr bwMode="gray">
              <a:xfrm>
                <a:off x="4728" y="862"/>
                <a:ext cx="38" cy="14"/>
              </a:xfrm>
              <a:custGeom>
                <a:avLst/>
                <a:gdLst>
                  <a:gd name="T0" fmla="*/ 18 w 38"/>
                  <a:gd name="T1" fmla="*/ 10 h 14"/>
                  <a:gd name="T2" fmla="*/ 14 w 38"/>
                  <a:gd name="T3" fmla="*/ 12 h 14"/>
                  <a:gd name="T4" fmla="*/ 10 w 38"/>
                  <a:gd name="T5" fmla="*/ 14 h 14"/>
                  <a:gd name="T6" fmla="*/ 6 w 38"/>
                  <a:gd name="T7" fmla="*/ 14 h 14"/>
                  <a:gd name="T8" fmla="*/ 2 w 38"/>
                  <a:gd name="T9" fmla="*/ 12 h 14"/>
                  <a:gd name="T10" fmla="*/ 0 w 38"/>
                  <a:gd name="T11" fmla="*/ 8 h 14"/>
                  <a:gd name="T12" fmla="*/ 2 w 38"/>
                  <a:gd name="T13" fmla="*/ 6 h 14"/>
                  <a:gd name="T14" fmla="*/ 8 w 38"/>
                  <a:gd name="T15" fmla="*/ 2 h 14"/>
                  <a:gd name="T16" fmla="*/ 14 w 38"/>
                  <a:gd name="T17" fmla="*/ 0 h 14"/>
                  <a:gd name="T18" fmla="*/ 22 w 38"/>
                  <a:gd name="T19" fmla="*/ 0 h 14"/>
                  <a:gd name="T20" fmla="*/ 28 w 38"/>
                  <a:gd name="T21" fmla="*/ 4 h 14"/>
                  <a:gd name="T22" fmla="*/ 38 w 38"/>
                  <a:gd name="T23" fmla="*/ 10 h 14"/>
                  <a:gd name="T24" fmla="*/ 28 w 38"/>
                  <a:gd name="T25" fmla="*/ 12 h 14"/>
                  <a:gd name="T26" fmla="*/ 18 w 38"/>
                  <a:gd name="T27" fmla="*/ 1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14">
                    <a:moveTo>
                      <a:pt x="18" y="10"/>
                    </a:moveTo>
                    <a:lnTo>
                      <a:pt x="14" y="12"/>
                    </a:lnTo>
                    <a:lnTo>
                      <a:pt x="10" y="14"/>
                    </a:lnTo>
                    <a:lnTo>
                      <a:pt x="6" y="14"/>
                    </a:lnTo>
                    <a:lnTo>
                      <a:pt x="2" y="12"/>
                    </a:lnTo>
                    <a:lnTo>
                      <a:pt x="0" y="8"/>
                    </a:lnTo>
                    <a:lnTo>
                      <a:pt x="2" y="6"/>
                    </a:lnTo>
                    <a:lnTo>
                      <a:pt x="8" y="2"/>
                    </a:lnTo>
                    <a:lnTo>
                      <a:pt x="14" y="0"/>
                    </a:lnTo>
                    <a:lnTo>
                      <a:pt x="22" y="0"/>
                    </a:lnTo>
                    <a:lnTo>
                      <a:pt x="28" y="4"/>
                    </a:lnTo>
                    <a:lnTo>
                      <a:pt x="38" y="10"/>
                    </a:lnTo>
                    <a:lnTo>
                      <a:pt x="28" y="12"/>
                    </a:lnTo>
                    <a:lnTo>
                      <a:pt x="18"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3" name="Freeform 210"/>
              <p:cNvSpPr>
                <a:spLocks noChangeAspect="1"/>
              </p:cNvSpPr>
              <p:nvPr/>
            </p:nvSpPr>
            <p:spPr bwMode="gray">
              <a:xfrm>
                <a:off x="4622" y="1150"/>
                <a:ext cx="120" cy="146"/>
              </a:xfrm>
              <a:custGeom>
                <a:avLst/>
                <a:gdLst>
                  <a:gd name="T0" fmla="*/ 0 w 120"/>
                  <a:gd name="T1" fmla="*/ 0 h 146"/>
                  <a:gd name="T2" fmla="*/ 98 w 120"/>
                  <a:gd name="T3" fmla="*/ 90 h 146"/>
                  <a:gd name="T4" fmla="*/ 94 w 120"/>
                  <a:gd name="T5" fmla="*/ 90 h 146"/>
                  <a:gd name="T6" fmla="*/ 92 w 120"/>
                  <a:gd name="T7" fmla="*/ 90 h 146"/>
                  <a:gd name="T8" fmla="*/ 88 w 120"/>
                  <a:gd name="T9" fmla="*/ 88 h 146"/>
                  <a:gd name="T10" fmla="*/ 82 w 120"/>
                  <a:gd name="T11" fmla="*/ 86 h 146"/>
                  <a:gd name="T12" fmla="*/ 78 w 120"/>
                  <a:gd name="T13" fmla="*/ 88 h 146"/>
                  <a:gd name="T14" fmla="*/ 76 w 120"/>
                  <a:gd name="T15" fmla="*/ 90 h 146"/>
                  <a:gd name="T16" fmla="*/ 78 w 120"/>
                  <a:gd name="T17" fmla="*/ 98 h 146"/>
                  <a:gd name="T18" fmla="*/ 82 w 120"/>
                  <a:gd name="T19" fmla="*/ 106 h 146"/>
                  <a:gd name="T20" fmla="*/ 88 w 120"/>
                  <a:gd name="T21" fmla="*/ 114 h 146"/>
                  <a:gd name="T22" fmla="*/ 92 w 120"/>
                  <a:gd name="T23" fmla="*/ 118 h 146"/>
                  <a:gd name="T24" fmla="*/ 108 w 120"/>
                  <a:gd name="T25" fmla="*/ 130 h 146"/>
                  <a:gd name="T26" fmla="*/ 120 w 120"/>
                  <a:gd name="T27" fmla="*/ 138 h 146"/>
                  <a:gd name="T28" fmla="*/ 112 w 120"/>
                  <a:gd name="T29" fmla="*/ 138 h 146"/>
                  <a:gd name="T30" fmla="*/ 108 w 120"/>
                  <a:gd name="T31" fmla="*/ 136 h 146"/>
                  <a:gd name="T32" fmla="*/ 102 w 120"/>
                  <a:gd name="T33" fmla="*/ 134 h 146"/>
                  <a:gd name="T34" fmla="*/ 102 w 120"/>
                  <a:gd name="T35" fmla="*/ 146 h 146"/>
                  <a:gd name="T36" fmla="*/ 94 w 120"/>
                  <a:gd name="T37" fmla="*/ 140 h 146"/>
                  <a:gd name="T38" fmla="*/ 88 w 120"/>
                  <a:gd name="T39" fmla="*/ 130 h 146"/>
                  <a:gd name="T40" fmla="*/ 76 w 120"/>
                  <a:gd name="T41" fmla="*/ 114 h 146"/>
                  <a:gd name="T42" fmla="*/ 66 w 120"/>
                  <a:gd name="T43" fmla="*/ 94 h 146"/>
                  <a:gd name="T44" fmla="*/ 54 w 120"/>
                  <a:gd name="T45" fmla="*/ 76 h 146"/>
                  <a:gd name="T46" fmla="*/ 44 w 120"/>
                  <a:gd name="T47" fmla="*/ 62 h 146"/>
                  <a:gd name="T48" fmla="*/ 34 w 120"/>
                  <a:gd name="T49" fmla="*/ 50 h 146"/>
                  <a:gd name="T50" fmla="*/ 24 w 120"/>
                  <a:gd name="T51" fmla="*/ 42 h 146"/>
                  <a:gd name="T52" fmla="*/ 12 w 120"/>
                  <a:gd name="T53" fmla="*/ 36 h 146"/>
                  <a:gd name="T54" fmla="*/ 10 w 120"/>
                  <a:gd name="T55" fmla="*/ 32 h 146"/>
                  <a:gd name="T56" fmla="*/ 6 w 120"/>
                  <a:gd name="T57" fmla="*/ 28 h 146"/>
                  <a:gd name="T58" fmla="*/ 4 w 120"/>
                  <a:gd name="T59" fmla="*/ 22 h 146"/>
                  <a:gd name="T60" fmla="*/ 2 w 120"/>
                  <a:gd name="T61" fmla="*/ 16 h 146"/>
                  <a:gd name="T62" fmla="*/ 0 w 120"/>
                  <a:gd name="T63" fmla="*/ 0 h 14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0" h="146">
                    <a:moveTo>
                      <a:pt x="0" y="0"/>
                    </a:moveTo>
                    <a:lnTo>
                      <a:pt x="98" y="90"/>
                    </a:lnTo>
                    <a:lnTo>
                      <a:pt x="94" y="90"/>
                    </a:lnTo>
                    <a:lnTo>
                      <a:pt x="92" y="90"/>
                    </a:lnTo>
                    <a:lnTo>
                      <a:pt x="88" y="88"/>
                    </a:lnTo>
                    <a:lnTo>
                      <a:pt x="82" y="86"/>
                    </a:lnTo>
                    <a:lnTo>
                      <a:pt x="78" y="88"/>
                    </a:lnTo>
                    <a:lnTo>
                      <a:pt x="76" y="90"/>
                    </a:lnTo>
                    <a:lnTo>
                      <a:pt x="78" y="98"/>
                    </a:lnTo>
                    <a:lnTo>
                      <a:pt x="82" y="106"/>
                    </a:lnTo>
                    <a:lnTo>
                      <a:pt x="88" y="114"/>
                    </a:lnTo>
                    <a:lnTo>
                      <a:pt x="92" y="118"/>
                    </a:lnTo>
                    <a:lnTo>
                      <a:pt x="108" y="130"/>
                    </a:lnTo>
                    <a:lnTo>
                      <a:pt x="120" y="138"/>
                    </a:lnTo>
                    <a:lnTo>
                      <a:pt x="112" y="138"/>
                    </a:lnTo>
                    <a:lnTo>
                      <a:pt x="108" y="136"/>
                    </a:lnTo>
                    <a:lnTo>
                      <a:pt x="102" y="134"/>
                    </a:lnTo>
                    <a:lnTo>
                      <a:pt x="102" y="146"/>
                    </a:lnTo>
                    <a:lnTo>
                      <a:pt x="94" y="140"/>
                    </a:lnTo>
                    <a:lnTo>
                      <a:pt x="88" y="130"/>
                    </a:lnTo>
                    <a:lnTo>
                      <a:pt x="76" y="114"/>
                    </a:lnTo>
                    <a:lnTo>
                      <a:pt x="66" y="94"/>
                    </a:lnTo>
                    <a:lnTo>
                      <a:pt x="54" y="76"/>
                    </a:lnTo>
                    <a:lnTo>
                      <a:pt x="44" y="62"/>
                    </a:lnTo>
                    <a:lnTo>
                      <a:pt x="34" y="50"/>
                    </a:lnTo>
                    <a:lnTo>
                      <a:pt x="24" y="42"/>
                    </a:lnTo>
                    <a:lnTo>
                      <a:pt x="12" y="36"/>
                    </a:lnTo>
                    <a:lnTo>
                      <a:pt x="10" y="32"/>
                    </a:lnTo>
                    <a:lnTo>
                      <a:pt x="6" y="28"/>
                    </a:lnTo>
                    <a:lnTo>
                      <a:pt x="4" y="22"/>
                    </a:lnTo>
                    <a:lnTo>
                      <a:pt x="2" y="16"/>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4" name="Freeform 211"/>
              <p:cNvSpPr>
                <a:spLocks noChangeAspect="1"/>
              </p:cNvSpPr>
              <p:nvPr/>
            </p:nvSpPr>
            <p:spPr bwMode="gray">
              <a:xfrm>
                <a:off x="3464" y="1358"/>
                <a:ext cx="230" cy="130"/>
              </a:xfrm>
              <a:custGeom>
                <a:avLst/>
                <a:gdLst>
                  <a:gd name="T0" fmla="*/ 18 w 230"/>
                  <a:gd name="T1" fmla="*/ 6 h 130"/>
                  <a:gd name="T2" fmla="*/ 42 w 230"/>
                  <a:gd name="T3" fmla="*/ 22 h 130"/>
                  <a:gd name="T4" fmla="*/ 66 w 230"/>
                  <a:gd name="T5" fmla="*/ 24 h 130"/>
                  <a:gd name="T6" fmla="*/ 78 w 230"/>
                  <a:gd name="T7" fmla="*/ 4 h 130"/>
                  <a:gd name="T8" fmla="*/ 104 w 230"/>
                  <a:gd name="T9" fmla="*/ 6 h 130"/>
                  <a:gd name="T10" fmla="*/ 112 w 230"/>
                  <a:gd name="T11" fmla="*/ 18 h 130"/>
                  <a:gd name="T12" fmla="*/ 114 w 230"/>
                  <a:gd name="T13" fmla="*/ 26 h 130"/>
                  <a:gd name="T14" fmla="*/ 130 w 230"/>
                  <a:gd name="T15" fmla="*/ 28 h 130"/>
                  <a:gd name="T16" fmla="*/ 146 w 230"/>
                  <a:gd name="T17" fmla="*/ 38 h 130"/>
                  <a:gd name="T18" fmla="*/ 170 w 230"/>
                  <a:gd name="T19" fmla="*/ 60 h 130"/>
                  <a:gd name="T20" fmla="*/ 192 w 230"/>
                  <a:gd name="T21" fmla="*/ 70 h 130"/>
                  <a:gd name="T22" fmla="*/ 216 w 230"/>
                  <a:gd name="T23" fmla="*/ 84 h 130"/>
                  <a:gd name="T24" fmla="*/ 226 w 230"/>
                  <a:gd name="T25" fmla="*/ 86 h 130"/>
                  <a:gd name="T26" fmla="*/ 230 w 230"/>
                  <a:gd name="T27" fmla="*/ 96 h 130"/>
                  <a:gd name="T28" fmla="*/ 220 w 230"/>
                  <a:gd name="T29" fmla="*/ 100 h 130"/>
                  <a:gd name="T30" fmla="*/ 206 w 230"/>
                  <a:gd name="T31" fmla="*/ 92 h 130"/>
                  <a:gd name="T32" fmla="*/ 186 w 230"/>
                  <a:gd name="T33" fmla="*/ 122 h 130"/>
                  <a:gd name="T34" fmla="*/ 170 w 230"/>
                  <a:gd name="T35" fmla="*/ 130 h 130"/>
                  <a:gd name="T36" fmla="*/ 150 w 230"/>
                  <a:gd name="T37" fmla="*/ 128 h 130"/>
                  <a:gd name="T38" fmla="*/ 148 w 230"/>
                  <a:gd name="T39" fmla="*/ 112 h 130"/>
                  <a:gd name="T40" fmla="*/ 132 w 230"/>
                  <a:gd name="T41" fmla="*/ 106 h 130"/>
                  <a:gd name="T42" fmla="*/ 108 w 230"/>
                  <a:gd name="T43" fmla="*/ 92 h 130"/>
                  <a:gd name="T44" fmla="*/ 78 w 230"/>
                  <a:gd name="T45" fmla="*/ 74 h 130"/>
                  <a:gd name="T46" fmla="*/ 54 w 230"/>
                  <a:gd name="T47" fmla="*/ 76 h 130"/>
                  <a:gd name="T48" fmla="*/ 30 w 230"/>
                  <a:gd name="T49" fmla="*/ 92 h 130"/>
                  <a:gd name="T50" fmla="*/ 24 w 230"/>
                  <a:gd name="T51" fmla="*/ 68 h 130"/>
                  <a:gd name="T52" fmla="*/ 8 w 230"/>
                  <a:gd name="T53" fmla="*/ 52 h 130"/>
                  <a:gd name="T54" fmla="*/ 0 w 230"/>
                  <a:gd name="T55" fmla="*/ 36 h 130"/>
                  <a:gd name="T56" fmla="*/ 8 w 230"/>
                  <a:gd name="T57" fmla="*/ 30 h 130"/>
                  <a:gd name="T58" fmla="*/ 22 w 230"/>
                  <a:gd name="T59" fmla="*/ 36 h 130"/>
                  <a:gd name="T60" fmla="*/ 22 w 230"/>
                  <a:gd name="T61" fmla="*/ 22 h 130"/>
                  <a:gd name="T62" fmla="*/ 10 w 230"/>
                  <a:gd name="T63" fmla="*/ 10 h 1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0" h="130">
                    <a:moveTo>
                      <a:pt x="6" y="6"/>
                    </a:moveTo>
                    <a:lnTo>
                      <a:pt x="18" y="6"/>
                    </a:lnTo>
                    <a:lnTo>
                      <a:pt x="28" y="10"/>
                    </a:lnTo>
                    <a:lnTo>
                      <a:pt x="42" y="22"/>
                    </a:lnTo>
                    <a:lnTo>
                      <a:pt x="50" y="22"/>
                    </a:lnTo>
                    <a:lnTo>
                      <a:pt x="66" y="24"/>
                    </a:lnTo>
                    <a:lnTo>
                      <a:pt x="66" y="14"/>
                    </a:lnTo>
                    <a:lnTo>
                      <a:pt x="78" y="4"/>
                    </a:lnTo>
                    <a:lnTo>
                      <a:pt x="88" y="0"/>
                    </a:lnTo>
                    <a:lnTo>
                      <a:pt x="104" y="6"/>
                    </a:lnTo>
                    <a:lnTo>
                      <a:pt x="110" y="12"/>
                    </a:lnTo>
                    <a:lnTo>
                      <a:pt x="112" y="18"/>
                    </a:lnTo>
                    <a:lnTo>
                      <a:pt x="114" y="22"/>
                    </a:lnTo>
                    <a:lnTo>
                      <a:pt x="114" y="26"/>
                    </a:lnTo>
                    <a:lnTo>
                      <a:pt x="120" y="28"/>
                    </a:lnTo>
                    <a:lnTo>
                      <a:pt x="130" y="28"/>
                    </a:lnTo>
                    <a:lnTo>
                      <a:pt x="140" y="28"/>
                    </a:lnTo>
                    <a:lnTo>
                      <a:pt x="146" y="38"/>
                    </a:lnTo>
                    <a:lnTo>
                      <a:pt x="158" y="52"/>
                    </a:lnTo>
                    <a:lnTo>
                      <a:pt x="170" y="60"/>
                    </a:lnTo>
                    <a:lnTo>
                      <a:pt x="180" y="68"/>
                    </a:lnTo>
                    <a:lnTo>
                      <a:pt x="192" y="70"/>
                    </a:lnTo>
                    <a:lnTo>
                      <a:pt x="204" y="80"/>
                    </a:lnTo>
                    <a:lnTo>
                      <a:pt x="216" y="84"/>
                    </a:lnTo>
                    <a:lnTo>
                      <a:pt x="222" y="86"/>
                    </a:lnTo>
                    <a:lnTo>
                      <a:pt x="226" y="86"/>
                    </a:lnTo>
                    <a:lnTo>
                      <a:pt x="228" y="88"/>
                    </a:lnTo>
                    <a:lnTo>
                      <a:pt x="230" y="96"/>
                    </a:lnTo>
                    <a:lnTo>
                      <a:pt x="230" y="100"/>
                    </a:lnTo>
                    <a:lnTo>
                      <a:pt x="220" y="100"/>
                    </a:lnTo>
                    <a:lnTo>
                      <a:pt x="212" y="96"/>
                    </a:lnTo>
                    <a:lnTo>
                      <a:pt x="206" y="92"/>
                    </a:lnTo>
                    <a:lnTo>
                      <a:pt x="196" y="108"/>
                    </a:lnTo>
                    <a:lnTo>
                      <a:pt x="186" y="122"/>
                    </a:lnTo>
                    <a:lnTo>
                      <a:pt x="178" y="128"/>
                    </a:lnTo>
                    <a:lnTo>
                      <a:pt x="170" y="130"/>
                    </a:lnTo>
                    <a:lnTo>
                      <a:pt x="160" y="128"/>
                    </a:lnTo>
                    <a:lnTo>
                      <a:pt x="150" y="128"/>
                    </a:lnTo>
                    <a:lnTo>
                      <a:pt x="150" y="120"/>
                    </a:lnTo>
                    <a:lnTo>
                      <a:pt x="148" y="112"/>
                    </a:lnTo>
                    <a:lnTo>
                      <a:pt x="140" y="108"/>
                    </a:lnTo>
                    <a:lnTo>
                      <a:pt x="132" y="106"/>
                    </a:lnTo>
                    <a:lnTo>
                      <a:pt x="122" y="100"/>
                    </a:lnTo>
                    <a:lnTo>
                      <a:pt x="108" y="92"/>
                    </a:lnTo>
                    <a:lnTo>
                      <a:pt x="92" y="80"/>
                    </a:lnTo>
                    <a:lnTo>
                      <a:pt x="78" y="74"/>
                    </a:lnTo>
                    <a:lnTo>
                      <a:pt x="66" y="76"/>
                    </a:lnTo>
                    <a:lnTo>
                      <a:pt x="54" y="76"/>
                    </a:lnTo>
                    <a:lnTo>
                      <a:pt x="46" y="82"/>
                    </a:lnTo>
                    <a:lnTo>
                      <a:pt x="30" y="92"/>
                    </a:lnTo>
                    <a:lnTo>
                      <a:pt x="28" y="80"/>
                    </a:lnTo>
                    <a:lnTo>
                      <a:pt x="24" y="68"/>
                    </a:lnTo>
                    <a:lnTo>
                      <a:pt x="18" y="62"/>
                    </a:lnTo>
                    <a:lnTo>
                      <a:pt x="8" y="52"/>
                    </a:lnTo>
                    <a:lnTo>
                      <a:pt x="0" y="42"/>
                    </a:lnTo>
                    <a:lnTo>
                      <a:pt x="0" y="36"/>
                    </a:lnTo>
                    <a:lnTo>
                      <a:pt x="2" y="28"/>
                    </a:lnTo>
                    <a:lnTo>
                      <a:pt x="8" y="30"/>
                    </a:lnTo>
                    <a:lnTo>
                      <a:pt x="12" y="36"/>
                    </a:lnTo>
                    <a:lnTo>
                      <a:pt x="22" y="36"/>
                    </a:lnTo>
                    <a:lnTo>
                      <a:pt x="24" y="32"/>
                    </a:lnTo>
                    <a:lnTo>
                      <a:pt x="22" y="22"/>
                    </a:lnTo>
                    <a:lnTo>
                      <a:pt x="18" y="16"/>
                    </a:lnTo>
                    <a:lnTo>
                      <a:pt x="10" y="10"/>
                    </a:lnTo>
                    <a:lnTo>
                      <a:pt x="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5" name="Freeform 212"/>
              <p:cNvSpPr>
                <a:spLocks noChangeAspect="1"/>
              </p:cNvSpPr>
              <p:nvPr/>
            </p:nvSpPr>
            <p:spPr bwMode="gray">
              <a:xfrm>
                <a:off x="3732" y="1348"/>
                <a:ext cx="126" cy="72"/>
              </a:xfrm>
              <a:custGeom>
                <a:avLst/>
                <a:gdLst>
                  <a:gd name="T0" fmla="*/ 12 w 126"/>
                  <a:gd name="T1" fmla="*/ 60 h 72"/>
                  <a:gd name="T2" fmla="*/ 20 w 126"/>
                  <a:gd name="T3" fmla="*/ 58 h 72"/>
                  <a:gd name="T4" fmla="*/ 28 w 126"/>
                  <a:gd name="T5" fmla="*/ 56 h 72"/>
                  <a:gd name="T6" fmla="*/ 36 w 126"/>
                  <a:gd name="T7" fmla="*/ 52 h 72"/>
                  <a:gd name="T8" fmla="*/ 42 w 126"/>
                  <a:gd name="T9" fmla="*/ 44 h 72"/>
                  <a:gd name="T10" fmla="*/ 32 w 126"/>
                  <a:gd name="T11" fmla="*/ 40 h 72"/>
                  <a:gd name="T12" fmla="*/ 20 w 126"/>
                  <a:gd name="T13" fmla="*/ 32 h 72"/>
                  <a:gd name="T14" fmla="*/ 16 w 126"/>
                  <a:gd name="T15" fmla="*/ 36 h 72"/>
                  <a:gd name="T16" fmla="*/ 6 w 126"/>
                  <a:gd name="T17" fmla="*/ 34 h 72"/>
                  <a:gd name="T18" fmla="*/ 0 w 126"/>
                  <a:gd name="T19" fmla="*/ 32 h 72"/>
                  <a:gd name="T20" fmla="*/ 2 w 126"/>
                  <a:gd name="T21" fmla="*/ 28 h 72"/>
                  <a:gd name="T22" fmla="*/ 6 w 126"/>
                  <a:gd name="T23" fmla="*/ 20 h 72"/>
                  <a:gd name="T24" fmla="*/ 6 w 126"/>
                  <a:gd name="T25" fmla="*/ 8 h 72"/>
                  <a:gd name="T26" fmla="*/ 18 w 126"/>
                  <a:gd name="T27" fmla="*/ 6 h 72"/>
                  <a:gd name="T28" fmla="*/ 24 w 126"/>
                  <a:gd name="T29" fmla="*/ 8 h 72"/>
                  <a:gd name="T30" fmla="*/ 30 w 126"/>
                  <a:gd name="T31" fmla="*/ 10 h 72"/>
                  <a:gd name="T32" fmla="*/ 38 w 126"/>
                  <a:gd name="T33" fmla="*/ 12 h 72"/>
                  <a:gd name="T34" fmla="*/ 38 w 126"/>
                  <a:gd name="T35" fmla="*/ 4 h 72"/>
                  <a:gd name="T36" fmla="*/ 48 w 126"/>
                  <a:gd name="T37" fmla="*/ 0 h 72"/>
                  <a:gd name="T38" fmla="*/ 56 w 126"/>
                  <a:gd name="T39" fmla="*/ 2 h 72"/>
                  <a:gd name="T40" fmla="*/ 62 w 126"/>
                  <a:gd name="T41" fmla="*/ 4 h 72"/>
                  <a:gd name="T42" fmla="*/ 68 w 126"/>
                  <a:gd name="T43" fmla="*/ 6 h 72"/>
                  <a:gd name="T44" fmla="*/ 86 w 126"/>
                  <a:gd name="T45" fmla="*/ 6 h 72"/>
                  <a:gd name="T46" fmla="*/ 100 w 126"/>
                  <a:gd name="T47" fmla="*/ 6 h 72"/>
                  <a:gd name="T48" fmla="*/ 112 w 126"/>
                  <a:gd name="T49" fmla="*/ 6 h 72"/>
                  <a:gd name="T50" fmla="*/ 126 w 126"/>
                  <a:gd name="T51" fmla="*/ 12 h 72"/>
                  <a:gd name="T52" fmla="*/ 122 w 126"/>
                  <a:gd name="T53" fmla="*/ 18 h 72"/>
                  <a:gd name="T54" fmla="*/ 118 w 126"/>
                  <a:gd name="T55" fmla="*/ 24 h 72"/>
                  <a:gd name="T56" fmla="*/ 114 w 126"/>
                  <a:gd name="T57" fmla="*/ 30 h 72"/>
                  <a:gd name="T58" fmla="*/ 106 w 126"/>
                  <a:gd name="T59" fmla="*/ 36 h 72"/>
                  <a:gd name="T60" fmla="*/ 100 w 126"/>
                  <a:gd name="T61" fmla="*/ 42 h 72"/>
                  <a:gd name="T62" fmla="*/ 88 w 126"/>
                  <a:gd name="T63" fmla="*/ 50 h 72"/>
                  <a:gd name="T64" fmla="*/ 76 w 126"/>
                  <a:gd name="T65" fmla="*/ 52 h 72"/>
                  <a:gd name="T66" fmla="*/ 68 w 126"/>
                  <a:gd name="T67" fmla="*/ 52 h 72"/>
                  <a:gd name="T68" fmla="*/ 60 w 126"/>
                  <a:gd name="T69" fmla="*/ 56 h 72"/>
                  <a:gd name="T70" fmla="*/ 56 w 126"/>
                  <a:gd name="T71" fmla="*/ 58 h 72"/>
                  <a:gd name="T72" fmla="*/ 50 w 126"/>
                  <a:gd name="T73" fmla="*/ 64 h 72"/>
                  <a:gd name="T74" fmla="*/ 50 w 126"/>
                  <a:gd name="T75" fmla="*/ 68 h 72"/>
                  <a:gd name="T76" fmla="*/ 44 w 126"/>
                  <a:gd name="T77" fmla="*/ 72 h 72"/>
                  <a:gd name="T78" fmla="*/ 38 w 126"/>
                  <a:gd name="T79" fmla="*/ 72 h 72"/>
                  <a:gd name="T80" fmla="*/ 30 w 126"/>
                  <a:gd name="T81" fmla="*/ 72 h 72"/>
                  <a:gd name="T82" fmla="*/ 24 w 126"/>
                  <a:gd name="T83" fmla="*/ 70 h 72"/>
                  <a:gd name="T84" fmla="*/ 18 w 126"/>
                  <a:gd name="T85" fmla="*/ 70 h 72"/>
                  <a:gd name="T86" fmla="*/ 10 w 126"/>
                  <a:gd name="T87" fmla="*/ 70 h 72"/>
                  <a:gd name="T88" fmla="*/ 12 w 126"/>
                  <a:gd name="T89" fmla="*/ 60 h 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6" h="72">
                    <a:moveTo>
                      <a:pt x="12" y="60"/>
                    </a:moveTo>
                    <a:lnTo>
                      <a:pt x="20" y="58"/>
                    </a:lnTo>
                    <a:lnTo>
                      <a:pt x="28" y="56"/>
                    </a:lnTo>
                    <a:lnTo>
                      <a:pt x="36" y="52"/>
                    </a:lnTo>
                    <a:lnTo>
                      <a:pt x="42" y="44"/>
                    </a:lnTo>
                    <a:lnTo>
                      <a:pt x="32" y="40"/>
                    </a:lnTo>
                    <a:lnTo>
                      <a:pt x="20" y="32"/>
                    </a:lnTo>
                    <a:lnTo>
                      <a:pt x="16" y="36"/>
                    </a:lnTo>
                    <a:lnTo>
                      <a:pt x="6" y="34"/>
                    </a:lnTo>
                    <a:lnTo>
                      <a:pt x="0" y="32"/>
                    </a:lnTo>
                    <a:lnTo>
                      <a:pt x="2" y="28"/>
                    </a:lnTo>
                    <a:lnTo>
                      <a:pt x="6" y="20"/>
                    </a:lnTo>
                    <a:lnTo>
                      <a:pt x="6" y="8"/>
                    </a:lnTo>
                    <a:lnTo>
                      <a:pt x="18" y="6"/>
                    </a:lnTo>
                    <a:lnTo>
                      <a:pt x="24" y="8"/>
                    </a:lnTo>
                    <a:lnTo>
                      <a:pt x="30" y="10"/>
                    </a:lnTo>
                    <a:lnTo>
                      <a:pt x="38" y="12"/>
                    </a:lnTo>
                    <a:lnTo>
                      <a:pt x="38" y="4"/>
                    </a:lnTo>
                    <a:lnTo>
                      <a:pt x="48" y="0"/>
                    </a:lnTo>
                    <a:lnTo>
                      <a:pt x="56" y="2"/>
                    </a:lnTo>
                    <a:lnTo>
                      <a:pt x="62" y="4"/>
                    </a:lnTo>
                    <a:lnTo>
                      <a:pt x="68" y="6"/>
                    </a:lnTo>
                    <a:lnTo>
                      <a:pt x="86" y="6"/>
                    </a:lnTo>
                    <a:lnTo>
                      <a:pt x="100" y="6"/>
                    </a:lnTo>
                    <a:lnTo>
                      <a:pt x="112" y="6"/>
                    </a:lnTo>
                    <a:lnTo>
                      <a:pt x="126" y="12"/>
                    </a:lnTo>
                    <a:lnTo>
                      <a:pt x="122" y="18"/>
                    </a:lnTo>
                    <a:lnTo>
                      <a:pt x="118" y="24"/>
                    </a:lnTo>
                    <a:lnTo>
                      <a:pt x="114" y="30"/>
                    </a:lnTo>
                    <a:lnTo>
                      <a:pt x="106" y="36"/>
                    </a:lnTo>
                    <a:lnTo>
                      <a:pt x="100" y="42"/>
                    </a:lnTo>
                    <a:lnTo>
                      <a:pt x="88" y="50"/>
                    </a:lnTo>
                    <a:lnTo>
                      <a:pt x="76" y="52"/>
                    </a:lnTo>
                    <a:lnTo>
                      <a:pt x="68" y="52"/>
                    </a:lnTo>
                    <a:lnTo>
                      <a:pt x="60" y="56"/>
                    </a:lnTo>
                    <a:lnTo>
                      <a:pt x="56" y="58"/>
                    </a:lnTo>
                    <a:lnTo>
                      <a:pt x="50" y="64"/>
                    </a:lnTo>
                    <a:lnTo>
                      <a:pt x="50" y="68"/>
                    </a:lnTo>
                    <a:lnTo>
                      <a:pt x="44" y="72"/>
                    </a:lnTo>
                    <a:lnTo>
                      <a:pt x="38" y="72"/>
                    </a:lnTo>
                    <a:lnTo>
                      <a:pt x="30" y="72"/>
                    </a:lnTo>
                    <a:lnTo>
                      <a:pt x="24" y="70"/>
                    </a:lnTo>
                    <a:lnTo>
                      <a:pt x="18" y="70"/>
                    </a:lnTo>
                    <a:lnTo>
                      <a:pt x="10" y="70"/>
                    </a:lnTo>
                    <a:lnTo>
                      <a:pt x="12" y="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6" name="Freeform 213"/>
              <p:cNvSpPr>
                <a:spLocks noChangeAspect="1"/>
              </p:cNvSpPr>
              <p:nvPr/>
            </p:nvSpPr>
            <p:spPr bwMode="gray">
              <a:xfrm>
                <a:off x="3504" y="1304"/>
                <a:ext cx="270" cy="154"/>
              </a:xfrm>
              <a:custGeom>
                <a:avLst/>
                <a:gdLst>
                  <a:gd name="T0" fmla="*/ 0 w 270"/>
                  <a:gd name="T1" fmla="*/ 10 h 154"/>
                  <a:gd name="T2" fmla="*/ 74 w 270"/>
                  <a:gd name="T3" fmla="*/ 18 h 154"/>
                  <a:gd name="T4" fmla="*/ 110 w 270"/>
                  <a:gd name="T5" fmla="*/ 38 h 154"/>
                  <a:gd name="T6" fmla="*/ 136 w 270"/>
                  <a:gd name="T7" fmla="*/ 36 h 154"/>
                  <a:gd name="T8" fmla="*/ 152 w 270"/>
                  <a:gd name="T9" fmla="*/ 50 h 154"/>
                  <a:gd name="T10" fmla="*/ 160 w 270"/>
                  <a:gd name="T11" fmla="*/ 62 h 154"/>
                  <a:gd name="T12" fmla="*/ 170 w 270"/>
                  <a:gd name="T13" fmla="*/ 68 h 154"/>
                  <a:gd name="T14" fmla="*/ 194 w 270"/>
                  <a:gd name="T15" fmla="*/ 82 h 154"/>
                  <a:gd name="T16" fmla="*/ 202 w 270"/>
                  <a:gd name="T17" fmla="*/ 92 h 154"/>
                  <a:gd name="T18" fmla="*/ 214 w 270"/>
                  <a:gd name="T19" fmla="*/ 74 h 154"/>
                  <a:gd name="T20" fmla="*/ 228 w 270"/>
                  <a:gd name="T21" fmla="*/ 64 h 154"/>
                  <a:gd name="T22" fmla="*/ 230 w 270"/>
                  <a:gd name="T23" fmla="*/ 72 h 154"/>
                  <a:gd name="T24" fmla="*/ 232 w 270"/>
                  <a:gd name="T25" fmla="*/ 78 h 154"/>
                  <a:gd name="T26" fmla="*/ 244 w 270"/>
                  <a:gd name="T27" fmla="*/ 80 h 154"/>
                  <a:gd name="T28" fmla="*/ 260 w 270"/>
                  <a:gd name="T29" fmla="*/ 84 h 154"/>
                  <a:gd name="T30" fmla="*/ 264 w 270"/>
                  <a:gd name="T31" fmla="*/ 96 h 154"/>
                  <a:gd name="T32" fmla="*/ 240 w 270"/>
                  <a:gd name="T33" fmla="*/ 104 h 154"/>
                  <a:gd name="T34" fmla="*/ 226 w 270"/>
                  <a:gd name="T35" fmla="*/ 102 h 154"/>
                  <a:gd name="T36" fmla="*/ 238 w 270"/>
                  <a:gd name="T37" fmla="*/ 92 h 154"/>
                  <a:gd name="T38" fmla="*/ 226 w 270"/>
                  <a:gd name="T39" fmla="*/ 92 h 154"/>
                  <a:gd name="T40" fmla="*/ 216 w 270"/>
                  <a:gd name="T41" fmla="*/ 100 h 154"/>
                  <a:gd name="T42" fmla="*/ 208 w 270"/>
                  <a:gd name="T43" fmla="*/ 112 h 154"/>
                  <a:gd name="T44" fmla="*/ 194 w 270"/>
                  <a:gd name="T45" fmla="*/ 118 h 154"/>
                  <a:gd name="T46" fmla="*/ 200 w 270"/>
                  <a:gd name="T47" fmla="*/ 124 h 154"/>
                  <a:gd name="T48" fmla="*/ 210 w 270"/>
                  <a:gd name="T49" fmla="*/ 132 h 154"/>
                  <a:gd name="T50" fmla="*/ 206 w 270"/>
                  <a:gd name="T51" fmla="*/ 152 h 154"/>
                  <a:gd name="T52" fmla="*/ 190 w 270"/>
                  <a:gd name="T53" fmla="*/ 152 h 154"/>
                  <a:gd name="T54" fmla="*/ 182 w 270"/>
                  <a:gd name="T55" fmla="*/ 138 h 154"/>
                  <a:gd name="T56" fmla="*/ 164 w 270"/>
                  <a:gd name="T57" fmla="*/ 134 h 154"/>
                  <a:gd name="T58" fmla="*/ 140 w 270"/>
                  <a:gd name="T59" fmla="*/ 122 h 154"/>
                  <a:gd name="T60" fmla="*/ 118 w 270"/>
                  <a:gd name="T61" fmla="*/ 106 h 154"/>
                  <a:gd name="T62" fmla="*/ 104 w 270"/>
                  <a:gd name="T63" fmla="*/ 88 h 154"/>
                  <a:gd name="T64" fmla="*/ 80 w 270"/>
                  <a:gd name="T65" fmla="*/ 82 h 154"/>
                  <a:gd name="T66" fmla="*/ 72 w 270"/>
                  <a:gd name="T67" fmla="*/ 72 h 154"/>
                  <a:gd name="T68" fmla="*/ 64 w 270"/>
                  <a:gd name="T69" fmla="*/ 60 h 154"/>
                  <a:gd name="T70" fmla="*/ 38 w 270"/>
                  <a:gd name="T71" fmla="*/ 58 h 154"/>
                  <a:gd name="T72" fmla="*/ 26 w 270"/>
                  <a:gd name="T73" fmla="*/ 74 h 154"/>
                  <a:gd name="T74" fmla="*/ 10 w 270"/>
                  <a:gd name="T75" fmla="*/ 76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70" h="154">
                    <a:moveTo>
                      <a:pt x="10" y="76"/>
                    </a:moveTo>
                    <a:lnTo>
                      <a:pt x="0" y="10"/>
                    </a:lnTo>
                    <a:lnTo>
                      <a:pt x="34" y="0"/>
                    </a:lnTo>
                    <a:lnTo>
                      <a:pt x="74" y="18"/>
                    </a:lnTo>
                    <a:lnTo>
                      <a:pt x="92" y="40"/>
                    </a:lnTo>
                    <a:lnTo>
                      <a:pt x="110" y="38"/>
                    </a:lnTo>
                    <a:lnTo>
                      <a:pt x="124" y="36"/>
                    </a:lnTo>
                    <a:lnTo>
                      <a:pt x="136" y="36"/>
                    </a:lnTo>
                    <a:lnTo>
                      <a:pt x="146" y="44"/>
                    </a:lnTo>
                    <a:lnTo>
                      <a:pt x="152" y="50"/>
                    </a:lnTo>
                    <a:lnTo>
                      <a:pt x="158" y="56"/>
                    </a:lnTo>
                    <a:lnTo>
                      <a:pt x="160" y="62"/>
                    </a:lnTo>
                    <a:lnTo>
                      <a:pt x="162" y="66"/>
                    </a:lnTo>
                    <a:lnTo>
                      <a:pt x="170" y="68"/>
                    </a:lnTo>
                    <a:lnTo>
                      <a:pt x="174" y="82"/>
                    </a:lnTo>
                    <a:lnTo>
                      <a:pt x="194" y="82"/>
                    </a:lnTo>
                    <a:lnTo>
                      <a:pt x="196" y="90"/>
                    </a:lnTo>
                    <a:lnTo>
                      <a:pt x="202" y="92"/>
                    </a:lnTo>
                    <a:lnTo>
                      <a:pt x="208" y="82"/>
                    </a:lnTo>
                    <a:lnTo>
                      <a:pt x="214" y="74"/>
                    </a:lnTo>
                    <a:lnTo>
                      <a:pt x="218" y="72"/>
                    </a:lnTo>
                    <a:lnTo>
                      <a:pt x="228" y="64"/>
                    </a:lnTo>
                    <a:lnTo>
                      <a:pt x="234" y="64"/>
                    </a:lnTo>
                    <a:lnTo>
                      <a:pt x="230" y="72"/>
                    </a:lnTo>
                    <a:lnTo>
                      <a:pt x="228" y="76"/>
                    </a:lnTo>
                    <a:lnTo>
                      <a:pt x="232" y="78"/>
                    </a:lnTo>
                    <a:lnTo>
                      <a:pt x="234" y="78"/>
                    </a:lnTo>
                    <a:lnTo>
                      <a:pt x="244" y="80"/>
                    </a:lnTo>
                    <a:lnTo>
                      <a:pt x="248" y="76"/>
                    </a:lnTo>
                    <a:lnTo>
                      <a:pt x="260" y="84"/>
                    </a:lnTo>
                    <a:lnTo>
                      <a:pt x="270" y="88"/>
                    </a:lnTo>
                    <a:lnTo>
                      <a:pt x="264" y="96"/>
                    </a:lnTo>
                    <a:lnTo>
                      <a:pt x="254" y="100"/>
                    </a:lnTo>
                    <a:lnTo>
                      <a:pt x="240" y="104"/>
                    </a:lnTo>
                    <a:lnTo>
                      <a:pt x="234" y="102"/>
                    </a:lnTo>
                    <a:lnTo>
                      <a:pt x="226" y="102"/>
                    </a:lnTo>
                    <a:lnTo>
                      <a:pt x="238" y="96"/>
                    </a:lnTo>
                    <a:lnTo>
                      <a:pt x="238" y="92"/>
                    </a:lnTo>
                    <a:lnTo>
                      <a:pt x="230" y="86"/>
                    </a:lnTo>
                    <a:lnTo>
                      <a:pt x="226" y="92"/>
                    </a:lnTo>
                    <a:lnTo>
                      <a:pt x="216" y="90"/>
                    </a:lnTo>
                    <a:lnTo>
                      <a:pt x="216" y="100"/>
                    </a:lnTo>
                    <a:lnTo>
                      <a:pt x="210" y="102"/>
                    </a:lnTo>
                    <a:lnTo>
                      <a:pt x="208" y="112"/>
                    </a:lnTo>
                    <a:lnTo>
                      <a:pt x="194" y="112"/>
                    </a:lnTo>
                    <a:lnTo>
                      <a:pt x="194" y="118"/>
                    </a:lnTo>
                    <a:lnTo>
                      <a:pt x="196" y="120"/>
                    </a:lnTo>
                    <a:lnTo>
                      <a:pt x="200" y="124"/>
                    </a:lnTo>
                    <a:lnTo>
                      <a:pt x="206" y="128"/>
                    </a:lnTo>
                    <a:lnTo>
                      <a:pt x="210" y="132"/>
                    </a:lnTo>
                    <a:lnTo>
                      <a:pt x="210" y="142"/>
                    </a:lnTo>
                    <a:lnTo>
                      <a:pt x="206" y="152"/>
                    </a:lnTo>
                    <a:lnTo>
                      <a:pt x="200" y="154"/>
                    </a:lnTo>
                    <a:lnTo>
                      <a:pt x="190" y="152"/>
                    </a:lnTo>
                    <a:lnTo>
                      <a:pt x="188" y="142"/>
                    </a:lnTo>
                    <a:lnTo>
                      <a:pt x="182" y="138"/>
                    </a:lnTo>
                    <a:lnTo>
                      <a:pt x="176" y="138"/>
                    </a:lnTo>
                    <a:lnTo>
                      <a:pt x="164" y="134"/>
                    </a:lnTo>
                    <a:lnTo>
                      <a:pt x="152" y="124"/>
                    </a:lnTo>
                    <a:lnTo>
                      <a:pt x="140" y="122"/>
                    </a:lnTo>
                    <a:lnTo>
                      <a:pt x="130" y="114"/>
                    </a:lnTo>
                    <a:lnTo>
                      <a:pt x="118" y="106"/>
                    </a:lnTo>
                    <a:lnTo>
                      <a:pt x="110" y="96"/>
                    </a:lnTo>
                    <a:lnTo>
                      <a:pt x="104" y="88"/>
                    </a:lnTo>
                    <a:lnTo>
                      <a:pt x="100" y="82"/>
                    </a:lnTo>
                    <a:lnTo>
                      <a:pt x="80" y="82"/>
                    </a:lnTo>
                    <a:lnTo>
                      <a:pt x="74" y="80"/>
                    </a:lnTo>
                    <a:lnTo>
                      <a:pt x="72" y="72"/>
                    </a:lnTo>
                    <a:lnTo>
                      <a:pt x="70" y="66"/>
                    </a:lnTo>
                    <a:lnTo>
                      <a:pt x="64" y="60"/>
                    </a:lnTo>
                    <a:lnTo>
                      <a:pt x="48" y="54"/>
                    </a:lnTo>
                    <a:lnTo>
                      <a:pt x="38" y="58"/>
                    </a:lnTo>
                    <a:lnTo>
                      <a:pt x="26" y="68"/>
                    </a:lnTo>
                    <a:lnTo>
                      <a:pt x="26" y="74"/>
                    </a:lnTo>
                    <a:lnTo>
                      <a:pt x="26" y="78"/>
                    </a:lnTo>
                    <a:lnTo>
                      <a:pt x="10" y="7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7" name="Freeform 214"/>
              <p:cNvSpPr>
                <a:spLocks noChangeAspect="1"/>
              </p:cNvSpPr>
              <p:nvPr/>
            </p:nvSpPr>
            <p:spPr bwMode="gray">
              <a:xfrm>
                <a:off x="3352" y="1126"/>
                <a:ext cx="570" cy="270"/>
              </a:xfrm>
              <a:custGeom>
                <a:avLst/>
                <a:gdLst>
                  <a:gd name="T0" fmla="*/ 108 w 570"/>
                  <a:gd name="T1" fmla="*/ 248 h 270"/>
                  <a:gd name="T2" fmla="*/ 102 w 570"/>
                  <a:gd name="T3" fmla="*/ 236 h 270"/>
                  <a:gd name="T4" fmla="*/ 84 w 570"/>
                  <a:gd name="T5" fmla="*/ 222 h 270"/>
                  <a:gd name="T6" fmla="*/ 58 w 570"/>
                  <a:gd name="T7" fmla="*/ 194 h 270"/>
                  <a:gd name="T8" fmla="*/ 70 w 570"/>
                  <a:gd name="T9" fmla="*/ 184 h 270"/>
                  <a:gd name="T10" fmla="*/ 92 w 570"/>
                  <a:gd name="T11" fmla="*/ 168 h 270"/>
                  <a:gd name="T12" fmla="*/ 80 w 570"/>
                  <a:gd name="T13" fmla="*/ 152 h 270"/>
                  <a:gd name="T14" fmla="*/ 64 w 570"/>
                  <a:gd name="T15" fmla="*/ 152 h 270"/>
                  <a:gd name="T16" fmla="*/ 36 w 570"/>
                  <a:gd name="T17" fmla="*/ 152 h 270"/>
                  <a:gd name="T18" fmla="*/ 10 w 570"/>
                  <a:gd name="T19" fmla="*/ 126 h 270"/>
                  <a:gd name="T20" fmla="*/ 0 w 570"/>
                  <a:gd name="T21" fmla="*/ 126 h 270"/>
                  <a:gd name="T22" fmla="*/ 10 w 570"/>
                  <a:gd name="T23" fmla="*/ 88 h 270"/>
                  <a:gd name="T24" fmla="*/ 24 w 570"/>
                  <a:gd name="T25" fmla="*/ 82 h 270"/>
                  <a:gd name="T26" fmla="*/ 86 w 570"/>
                  <a:gd name="T27" fmla="*/ 72 h 270"/>
                  <a:gd name="T28" fmla="*/ 122 w 570"/>
                  <a:gd name="T29" fmla="*/ 86 h 270"/>
                  <a:gd name="T30" fmla="*/ 170 w 570"/>
                  <a:gd name="T31" fmla="*/ 86 h 270"/>
                  <a:gd name="T32" fmla="*/ 202 w 570"/>
                  <a:gd name="T33" fmla="*/ 84 h 270"/>
                  <a:gd name="T34" fmla="*/ 184 w 570"/>
                  <a:gd name="T35" fmla="*/ 56 h 270"/>
                  <a:gd name="T36" fmla="*/ 188 w 570"/>
                  <a:gd name="T37" fmla="*/ 36 h 270"/>
                  <a:gd name="T38" fmla="*/ 270 w 570"/>
                  <a:gd name="T39" fmla="*/ 10 h 270"/>
                  <a:gd name="T40" fmla="*/ 320 w 570"/>
                  <a:gd name="T41" fmla="*/ 22 h 270"/>
                  <a:gd name="T42" fmla="*/ 370 w 570"/>
                  <a:gd name="T43" fmla="*/ 32 h 270"/>
                  <a:gd name="T44" fmla="*/ 396 w 570"/>
                  <a:gd name="T45" fmla="*/ 28 h 270"/>
                  <a:gd name="T46" fmla="*/ 472 w 570"/>
                  <a:gd name="T47" fmla="*/ 84 h 270"/>
                  <a:gd name="T48" fmla="*/ 486 w 570"/>
                  <a:gd name="T49" fmla="*/ 84 h 270"/>
                  <a:gd name="T50" fmla="*/ 534 w 570"/>
                  <a:gd name="T51" fmla="*/ 94 h 270"/>
                  <a:gd name="T52" fmla="*/ 564 w 570"/>
                  <a:gd name="T53" fmla="*/ 112 h 270"/>
                  <a:gd name="T54" fmla="*/ 544 w 570"/>
                  <a:gd name="T55" fmla="*/ 130 h 270"/>
                  <a:gd name="T56" fmla="*/ 540 w 570"/>
                  <a:gd name="T57" fmla="*/ 154 h 270"/>
                  <a:gd name="T58" fmla="*/ 522 w 570"/>
                  <a:gd name="T59" fmla="*/ 160 h 270"/>
                  <a:gd name="T60" fmla="*/ 510 w 570"/>
                  <a:gd name="T61" fmla="*/ 186 h 270"/>
                  <a:gd name="T62" fmla="*/ 510 w 570"/>
                  <a:gd name="T63" fmla="*/ 210 h 270"/>
                  <a:gd name="T64" fmla="*/ 492 w 570"/>
                  <a:gd name="T65" fmla="*/ 228 h 270"/>
                  <a:gd name="T66" fmla="*/ 448 w 570"/>
                  <a:gd name="T67" fmla="*/ 228 h 270"/>
                  <a:gd name="T68" fmla="*/ 418 w 570"/>
                  <a:gd name="T69" fmla="*/ 234 h 270"/>
                  <a:gd name="T70" fmla="*/ 386 w 570"/>
                  <a:gd name="T71" fmla="*/ 242 h 270"/>
                  <a:gd name="T72" fmla="*/ 358 w 570"/>
                  <a:gd name="T73" fmla="*/ 264 h 270"/>
                  <a:gd name="T74" fmla="*/ 346 w 570"/>
                  <a:gd name="T75" fmla="*/ 260 h 270"/>
                  <a:gd name="T76" fmla="*/ 314 w 570"/>
                  <a:gd name="T77" fmla="*/ 244 h 270"/>
                  <a:gd name="T78" fmla="*/ 244 w 570"/>
                  <a:gd name="T79" fmla="*/ 218 h 270"/>
                  <a:gd name="T80" fmla="*/ 152 w 570"/>
                  <a:gd name="T81" fmla="*/ 188 h 270"/>
                  <a:gd name="T82" fmla="*/ 140 w 570"/>
                  <a:gd name="T83" fmla="*/ 242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70" h="270">
                    <a:moveTo>
                      <a:pt x="118" y="238"/>
                    </a:moveTo>
                    <a:lnTo>
                      <a:pt x="110" y="240"/>
                    </a:lnTo>
                    <a:lnTo>
                      <a:pt x="108" y="248"/>
                    </a:lnTo>
                    <a:lnTo>
                      <a:pt x="108" y="252"/>
                    </a:lnTo>
                    <a:lnTo>
                      <a:pt x="104" y="248"/>
                    </a:lnTo>
                    <a:lnTo>
                      <a:pt x="102" y="236"/>
                    </a:lnTo>
                    <a:lnTo>
                      <a:pt x="102" y="230"/>
                    </a:lnTo>
                    <a:lnTo>
                      <a:pt x="92" y="224"/>
                    </a:lnTo>
                    <a:lnTo>
                      <a:pt x="84" y="222"/>
                    </a:lnTo>
                    <a:lnTo>
                      <a:pt x="72" y="210"/>
                    </a:lnTo>
                    <a:lnTo>
                      <a:pt x="62" y="200"/>
                    </a:lnTo>
                    <a:lnTo>
                      <a:pt x="58" y="194"/>
                    </a:lnTo>
                    <a:lnTo>
                      <a:pt x="64" y="194"/>
                    </a:lnTo>
                    <a:lnTo>
                      <a:pt x="76" y="196"/>
                    </a:lnTo>
                    <a:lnTo>
                      <a:pt x="70" y="184"/>
                    </a:lnTo>
                    <a:lnTo>
                      <a:pt x="82" y="182"/>
                    </a:lnTo>
                    <a:lnTo>
                      <a:pt x="94" y="182"/>
                    </a:lnTo>
                    <a:lnTo>
                      <a:pt x="92" y="168"/>
                    </a:lnTo>
                    <a:lnTo>
                      <a:pt x="92" y="158"/>
                    </a:lnTo>
                    <a:lnTo>
                      <a:pt x="88" y="152"/>
                    </a:lnTo>
                    <a:lnTo>
                      <a:pt x="80" y="152"/>
                    </a:lnTo>
                    <a:lnTo>
                      <a:pt x="74" y="156"/>
                    </a:lnTo>
                    <a:lnTo>
                      <a:pt x="70" y="154"/>
                    </a:lnTo>
                    <a:lnTo>
                      <a:pt x="64" y="152"/>
                    </a:lnTo>
                    <a:lnTo>
                      <a:pt x="52" y="152"/>
                    </a:lnTo>
                    <a:lnTo>
                      <a:pt x="42" y="162"/>
                    </a:lnTo>
                    <a:lnTo>
                      <a:pt x="36" y="152"/>
                    </a:lnTo>
                    <a:lnTo>
                      <a:pt x="24" y="136"/>
                    </a:lnTo>
                    <a:lnTo>
                      <a:pt x="10" y="136"/>
                    </a:lnTo>
                    <a:lnTo>
                      <a:pt x="10" y="126"/>
                    </a:lnTo>
                    <a:lnTo>
                      <a:pt x="4" y="128"/>
                    </a:lnTo>
                    <a:lnTo>
                      <a:pt x="0" y="128"/>
                    </a:lnTo>
                    <a:lnTo>
                      <a:pt x="0" y="126"/>
                    </a:lnTo>
                    <a:lnTo>
                      <a:pt x="0" y="110"/>
                    </a:lnTo>
                    <a:lnTo>
                      <a:pt x="0" y="96"/>
                    </a:lnTo>
                    <a:lnTo>
                      <a:pt x="10" y="88"/>
                    </a:lnTo>
                    <a:lnTo>
                      <a:pt x="18" y="98"/>
                    </a:lnTo>
                    <a:lnTo>
                      <a:pt x="26" y="94"/>
                    </a:lnTo>
                    <a:lnTo>
                      <a:pt x="24" y="82"/>
                    </a:lnTo>
                    <a:lnTo>
                      <a:pt x="48" y="62"/>
                    </a:lnTo>
                    <a:lnTo>
                      <a:pt x="68" y="66"/>
                    </a:lnTo>
                    <a:lnTo>
                      <a:pt x="86" y="72"/>
                    </a:lnTo>
                    <a:lnTo>
                      <a:pt x="102" y="84"/>
                    </a:lnTo>
                    <a:lnTo>
                      <a:pt x="110" y="82"/>
                    </a:lnTo>
                    <a:lnTo>
                      <a:pt x="122" y="86"/>
                    </a:lnTo>
                    <a:lnTo>
                      <a:pt x="128" y="78"/>
                    </a:lnTo>
                    <a:lnTo>
                      <a:pt x="160" y="78"/>
                    </a:lnTo>
                    <a:lnTo>
                      <a:pt x="170" y="86"/>
                    </a:lnTo>
                    <a:lnTo>
                      <a:pt x="176" y="86"/>
                    </a:lnTo>
                    <a:lnTo>
                      <a:pt x="186" y="84"/>
                    </a:lnTo>
                    <a:lnTo>
                      <a:pt x="202" y="84"/>
                    </a:lnTo>
                    <a:lnTo>
                      <a:pt x="204" y="70"/>
                    </a:lnTo>
                    <a:lnTo>
                      <a:pt x="180" y="62"/>
                    </a:lnTo>
                    <a:lnTo>
                      <a:pt x="184" y="56"/>
                    </a:lnTo>
                    <a:lnTo>
                      <a:pt x="186" y="44"/>
                    </a:lnTo>
                    <a:lnTo>
                      <a:pt x="200" y="42"/>
                    </a:lnTo>
                    <a:lnTo>
                      <a:pt x="188" y="36"/>
                    </a:lnTo>
                    <a:lnTo>
                      <a:pt x="182" y="26"/>
                    </a:lnTo>
                    <a:lnTo>
                      <a:pt x="204" y="24"/>
                    </a:lnTo>
                    <a:lnTo>
                      <a:pt x="270" y="10"/>
                    </a:lnTo>
                    <a:lnTo>
                      <a:pt x="280" y="0"/>
                    </a:lnTo>
                    <a:lnTo>
                      <a:pt x="308" y="4"/>
                    </a:lnTo>
                    <a:lnTo>
                      <a:pt x="320" y="22"/>
                    </a:lnTo>
                    <a:lnTo>
                      <a:pt x="354" y="26"/>
                    </a:lnTo>
                    <a:lnTo>
                      <a:pt x="352" y="32"/>
                    </a:lnTo>
                    <a:lnTo>
                      <a:pt x="370" y="32"/>
                    </a:lnTo>
                    <a:lnTo>
                      <a:pt x="388" y="18"/>
                    </a:lnTo>
                    <a:lnTo>
                      <a:pt x="396" y="18"/>
                    </a:lnTo>
                    <a:lnTo>
                      <a:pt x="396" y="28"/>
                    </a:lnTo>
                    <a:lnTo>
                      <a:pt x="412" y="34"/>
                    </a:lnTo>
                    <a:lnTo>
                      <a:pt x="464" y="82"/>
                    </a:lnTo>
                    <a:lnTo>
                      <a:pt x="472" y="84"/>
                    </a:lnTo>
                    <a:lnTo>
                      <a:pt x="472" y="74"/>
                    </a:lnTo>
                    <a:lnTo>
                      <a:pt x="484" y="76"/>
                    </a:lnTo>
                    <a:lnTo>
                      <a:pt x="486" y="84"/>
                    </a:lnTo>
                    <a:lnTo>
                      <a:pt x="506" y="86"/>
                    </a:lnTo>
                    <a:lnTo>
                      <a:pt x="510" y="78"/>
                    </a:lnTo>
                    <a:lnTo>
                      <a:pt x="534" y="94"/>
                    </a:lnTo>
                    <a:lnTo>
                      <a:pt x="550" y="104"/>
                    </a:lnTo>
                    <a:lnTo>
                      <a:pt x="570" y="108"/>
                    </a:lnTo>
                    <a:lnTo>
                      <a:pt x="564" y="112"/>
                    </a:lnTo>
                    <a:lnTo>
                      <a:pt x="562" y="116"/>
                    </a:lnTo>
                    <a:lnTo>
                      <a:pt x="558" y="120"/>
                    </a:lnTo>
                    <a:lnTo>
                      <a:pt x="544" y="130"/>
                    </a:lnTo>
                    <a:lnTo>
                      <a:pt x="556" y="144"/>
                    </a:lnTo>
                    <a:lnTo>
                      <a:pt x="548" y="152"/>
                    </a:lnTo>
                    <a:lnTo>
                      <a:pt x="540" y="154"/>
                    </a:lnTo>
                    <a:lnTo>
                      <a:pt x="532" y="152"/>
                    </a:lnTo>
                    <a:lnTo>
                      <a:pt x="518" y="148"/>
                    </a:lnTo>
                    <a:lnTo>
                      <a:pt x="522" y="160"/>
                    </a:lnTo>
                    <a:lnTo>
                      <a:pt x="522" y="176"/>
                    </a:lnTo>
                    <a:lnTo>
                      <a:pt x="520" y="184"/>
                    </a:lnTo>
                    <a:lnTo>
                      <a:pt x="510" y="186"/>
                    </a:lnTo>
                    <a:lnTo>
                      <a:pt x="498" y="182"/>
                    </a:lnTo>
                    <a:lnTo>
                      <a:pt x="500" y="190"/>
                    </a:lnTo>
                    <a:lnTo>
                      <a:pt x="510" y="210"/>
                    </a:lnTo>
                    <a:lnTo>
                      <a:pt x="512" y="224"/>
                    </a:lnTo>
                    <a:lnTo>
                      <a:pt x="506" y="234"/>
                    </a:lnTo>
                    <a:lnTo>
                      <a:pt x="492" y="228"/>
                    </a:lnTo>
                    <a:lnTo>
                      <a:pt x="480" y="228"/>
                    </a:lnTo>
                    <a:lnTo>
                      <a:pt x="460" y="228"/>
                    </a:lnTo>
                    <a:lnTo>
                      <a:pt x="448" y="228"/>
                    </a:lnTo>
                    <a:lnTo>
                      <a:pt x="428" y="222"/>
                    </a:lnTo>
                    <a:lnTo>
                      <a:pt x="418" y="226"/>
                    </a:lnTo>
                    <a:lnTo>
                      <a:pt x="418" y="234"/>
                    </a:lnTo>
                    <a:lnTo>
                      <a:pt x="398" y="228"/>
                    </a:lnTo>
                    <a:lnTo>
                      <a:pt x="386" y="230"/>
                    </a:lnTo>
                    <a:lnTo>
                      <a:pt x="386" y="242"/>
                    </a:lnTo>
                    <a:lnTo>
                      <a:pt x="380" y="242"/>
                    </a:lnTo>
                    <a:lnTo>
                      <a:pt x="360" y="260"/>
                    </a:lnTo>
                    <a:lnTo>
                      <a:pt x="358" y="264"/>
                    </a:lnTo>
                    <a:lnTo>
                      <a:pt x="354" y="270"/>
                    </a:lnTo>
                    <a:lnTo>
                      <a:pt x="348" y="268"/>
                    </a:lnTo>
                    <a:lnTo>
                      <a:pt x="346" y="260"/>
                    </a:lnTo>
                    <a:lnTo>
                      <a:pt x="326" y="260"/>
                    </a:lnTo>
                    <a:lnTo>
                      <a:pt x="322" y="246"/>
                    </a:lnTo>
                    <a:lnTo>
                      <a:pt x="314" y="244"/>
                    </a:lnTo>
                    <a:lnTo>
                      <a:pt x="310" y="234"/>
                    </a:lnTo>
                    <a:lnTo>
                      <a:pt x="288" y="214"/>
                    </a:lnTo>
                    <a:lnTo>
                      <a:pt x="244" y="218"/>
                    </a:lnTo>
                    <a:lnTo>
                      <a:pt x="226" y="196"/>
                    </a:lnTo>
                    <a:lnTo>
                      <a:pt x="186" y="178"/>
                    </a:lnTo>
                    <a:lnTo>
                      <a:pt x="152" y="188"/>
                    </a:lnTo>
                    <a:lnTo>
                      <a:pt x="162" y="254"/>
                    </a:lnTo>
                    <a:lnTo>
                      <a:pt x="154" y="254"/>
                    </a:lnTo>
                    <a:lnTo>
                      <a:pt x="140" y="242"/>
                    </a:lnTo>
                    <a:lnTo>
                      <a:pt x="130" y="238"/>
                    </a:lnTo>
                    <a:lnTo>
                      <a:pt x="118" y="2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8" name="Freeform 215"/>
              <p:cNvSpPr>
                <a:spLocks noChangeAspect="1"/>
              </p:cNvSpPr>
              <p:nvPr/>
            </p:nvSpPr>
            <p:spPr bwMode="gray">
              <a:xfrm>
                <a:off x="3352" y="1412"/>
                <a:ext cx="24" cy="14"/>
              </a:xfrm>
              <a:custGeom>
                <a:avLst/>
                <a:gdLst>
                  <a:gd name="T0" fmla="*/ 0 w 24"/>
                  <a:gd name="T1" fmla="*/ 2 h 14"/>
                  <a:gd name="T2" fmla="*/ 8 w 24"/>
                  <a:gd name="T3" fmla="*/ 0 h 14"/>
                  <a:gd name="T4" fmla="*/ 18 w 24"/>
                  <a:gd name="T5" fmla="*/ 8 h 14"/>
                  <a:gd name="T6" fmla="*/ 24 w 24"/>
                  <a:gd name="T7" fmla="*/ 12 h 14"/>
                  <a:gd name="T8" fmla="*/ 16 w 24"/>
                  <a:gd name="T9" fmla="*/ 14 h 14"/>
                  <a:gd name="T10" fmla="*/ 12 w 24"/>
                  <a:gd name="T11" fmla="*/ 14 h 14"/>
                  <a:gd name="T12" fmla="*/ 6 w 24"/>
                  <a:gd name="T13" fmla="*/ 10 h 14"/>
                  <a:gd name="T14" fmla="*/ 0 w 24"/>
                  <a:gd name="T15" fmla="*/ 2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14">
                    <a:moveTo>
                      <a:pt x="0" y="2"/>
                    </a:moveTo>
                    <a:lnTo>
                      <a:pt x="8" y="0"/>
                    </a:lnTo>
                    <a:lnTo>
                      <a:pt x="18" y="8"/>
                    </a:lnTo>
                    <a:lnTo>
                      <a:pt x="24" y="12"/>
                    </a:lnTo>
                    <a:lnTo>
                      <a:pt x="16" y="14"/>
                    </a:lnTo>
                    <a:lnTo>
                      <a:pt x="12" y="14"/>
                    </a:lnTo>
                    <a:lnTo>
                      <a:pt x="6" y="10"/>
                    </a:lnTo>
                    <a:lnTo>
                      <a:pt x="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9" name="Freeform 216"/>
              <p:cNvSpPr>
                <a:spLocks noChangeAspect="1"/>
              </p:cNvSpPr>
              <p:nvPr/>
            </p:nvSpPr>
            <p:spPr bwMode="gray">
              <a:xfrm>
                <a:off x="3020" y="776"/>
                <a:ext cx="1968" cy="606"/>
              </a:xfrm>
              <a:custGeom>
                <a:avLst/>
                <a:gdLst>
                  <a:gd name="T0" fmla="*/ 1020 w 1968"/>
                  <a:gd name="T1" fmla="*/ 450 h 606"/>
                  <a:gd name="T2" fmla="*/ 1022 w 1968"/>
                  <a:gd name="T3" fmla="*/ 414 h 606"/>
                  <a:gd name="T4" fmla="*/ 1108 w 1968"/>
                  <a:gd name="T5" fmla="*/ 438 h 606"/>
                  <a:gd name="T6" fmla="*/ 1252 w 1968"/>
                  <a:gd name="T7" fmla="*/ 444 h 606"/>
                  <a:gd name="T8" fmla="*/ 1328 w 1968"/>
                  <a:gd name="T9" fmla="*/ 436 h 606"/>
                  <a:gd name="T10" fmla="*/ 1346 w 1968"/>
                  <a:gd name="T11" fmla="*/ 386 h 606"/>
                  <a:gd name="T12" fmla="*/ 1506 w 1968"/>
                  <a:gd name="T13" fmla="*/ 466 h 606"/>
                  <a:gd name="T14" fmla="*/ 1580 w 1968"/>
                  <a:gd name="T15" fmla="*/ 496 h 606"/>
                  <a:gd name="T16" fmla="*/ 1590 w 1968"/>
                  <a:gd name="T17" fmla="*/ 576 h 606"/>
                  <a:gd name="T18" fmla="*/ 1642 w 1968"/>
                  <a:gd name="T19" fmla="*/ 494 h 606"/>
                  <a:gd name="T20" fmla="*/ 1550 w 1968"/>
                  <a:gd name="T21" fmla="*/ 376 h 606"/>
                  <a:gd name="T22" fmla="*/ 1494 w 1968"/>
                  <a:gd name="T23" fmla="*/ 354 h 606"/>
                  <a:gd name="T24" fmla="*/ 1534 w 1968"/>
                  <a:gd name="T25" fmla="*/ 286 h 606"/>
                  <a:gd name="T26" fmla="*/ 1670 w 1968"/>
                  <a:gd name="T27" fmla="*/ 286 h 606"/>
                  <a:gd name="T28" fmla="*/ 1694 w 1968"/>
                  <a:gd name="T29" fmla="*/ 250 h 606"/>
                  <a:gd name="T30" fmla="*/ 1750 w 1968"/>
                  <a:gd name="T31" fmla="*/ 254 h 606"/>
                  <a:gd name="T32" fmla="*/ 1776 w 1968"/>
                  <a:gd name="T33" fmla="*/ 378 h 606"/>
                  <a:gd name="T34" fmla="*/ 1850 w 1968"/>
                  <a:gd name="T35" fmla="*/ 390 h 606"/>
                  <a:gd name="T36" fmla="*/ 1846 w 1968"/>
                  <a:gd name="T37" fmla="*/ 354 h 606"/>
                  <a:gd name="T38" fmla="*/ 1786 w 1968"/>
                  <a:gd name="T39" fmla="*/ 274 h 606"/>
                  <a:gd name="T40" fmla="*/ 1906 w 1968"/>
                  <a:gd name="T41" fmla="*/ 218 h 606"/>
                  <a:gd name="T42" fmla="*/ 1868 w 1968"/>
                  <a:gd name="T43" fmla="*/ 176 h 606"/>
                  <a:gd name="T44" fmla="*/ 1962 w 1968"/>
                  <a:gd name="T45" fmla="*/ 182 h 606"/>
                  <a:gd name="T46" fmla="*/ 1818 w 1968"/>
                  <a:gd name="T47" fmla="*/ 134 h 606"/>
                  <a:gd name="T48" fmla="*/ 1660 w 1968"/>
                  <a:gd name="T49" fmla="*/ 130 h 606"/>
                  <a:gd name="T50" fmla="*/ 1514 w 1968"/>
                  <a:gd name="T51" fmla="*/ 108 h 606"/>
                  <a:gd name="T52" fmla="*/ 1354 w 1968"/>
                  <a:gd name="T53" fmla="*/ 68 h 606"/>
                  <a:gd name="T54" fmla="*/ 1260 w 1968"/>
                  <a:gd name="T55" fmla="*/ 64 h 606"/>
                  <a:gd name="T56" fmla="*/ 1136 w 1968"/>
                  <a:gd name="T57" fmla="*/ 94 h 606"/>
                  <a:gd name="T58" fmla="*/ 924 w 1968"/>
                  <a:gd name="T59" fmla="*/ 56 h 606"/>
                  <a:gd name="T60" fmla="*/ 764 w 1968"/>
                  <a:gd name="T61" fmla="*/ 0 h 606"/>
                  <a:gd name="T62" fmla="*/ 618 w 1968"/>
                  <a:gd name="T63" fmla="*/ 32 h 606"/>
                  <a:gd name="T64" fmla="*/ 552 w 1968"/>
                  <a:gd name="T65" fmla="*/ 76 h 606"/>
                  <a:gd name="T66" fmla="*/ 502 w 1968"/>
                  <a:gd name="T67" fmla="*/ 68 h 606"/>
                  <a:gd name="T68" fmla="*/ 486 w 1968"/>
                  <a:gd name="T69" fmla="*/ 82 h 606"/>
                  <a:gd name="T70" fmla="*/ 446 w 1968"/>
                  <a:gd name="T71" fmla="*/ 114 h 606"/>
                  <a:gd name="T72" fmla="*/ 400 w 1968"/>
                  <a:gd name="T73" fmla="*/ 116 h 606"/>
                  <a:gd name="T74" fmla="*/ 334 w 1968"/>
                  <a:gd name="T75" fmla="*/ 128 h 606"/>
                  <a:gd name="T76" fmla="*/ 250 w 1968"/>
                  <a:gd name="T77" fmla="*/ 142 h 606"/>
                  <a:gd name="T78" fmla="*/ 198 w 1968"/>
                  <a:gd name="T79" fmla="*/ 166 h 606"/>
                  <a:gd name="T80" fmla="*/ 132 w 1968"/>
                  <a:gd name="T81" fmla="*/ 210 h 606"/>
                  <a:gd name="T82" fmla="*/ 134 w 1968"/>
                  <a:gd name="T83" fmla="*/ 172 h 606"/>
                  <a:gd name="T84" fmla="*/ 28 w 1968"/>
                  <a:gd name="T85" fmla="*/ 114 h 606"/>
                  <a:gd name="T86" fmla="*/ 20 w 1968"/>
                  <a:gd name="T87" fmla="*/ 148 h 606"/>
                  <a:gd name="T88" fmla="*/ 30 w 1968"/>
                  <a:gd name="T89" fmla="*/ 192 h 606"/>
                  <a:gd name="T90" fmla="*/ 38 w 1968"/>
                  <a:gd name="T91" fmla="*/ 246 h 606"/>
                  <a:gd name="T92" fmla="*/ 16 w 1968"/>
                  <a:gd name="T93" fmla="*/ 300 h 606"/>
                  <a:gd name="T94" fmla="*/ 68 w 1968"/>
                  <a:gd name="T95" fmla="*/ 338 h 606"/>
                  <a:gd name="T96" fmla="*/ 110 w 1968"/>
                  <a:gd name="T97" fmla="*/ 386 h 606"/>
                  <a:gd name="T98" fmla="*/ 178 w 1968"/>
                  <a:gd name="T99" fmla="*/ 440 h 606"/>
                  <a:gd name="T100" fmla="*/ 230 w 1968"/>
                  <a:gd name="T101" fmla="*/ 464 h 606"/>
                  <a:gd name="T102" fmla="*/ 206 w 1968"/>
                  <a:gd name="T103" fmla="*/ 520 h 606"/>
                  <a:gd name="T104" fmla="*/ 284 w 1968"/>
                  <a:gd name="T105" fmla="*/ 570 h 606"/>
                  <a:gd name="T106" fmla="*/ 364 w 1968"/>
                  <a:gd name="T107" fmla="*/ 606 h 606"/>
                  <a:gd name="T108" fmla="*/ 350 w 1968"/>
                  <a:gd name="T109" fmla="*/ 526 h 606"/>
                  <a:gd name="T110" fmla="*/ 332 w 1968"/>
                  <a:gd name="T111" fmla="*/ 478 h 606"/>
                  <a:gd name="T112" fmla="*/ 402 w 1968"/>
                  <a:gd name="T113" fmla="*/ 416 h 606"/>
                  <a:gd name="T114" fmla="*/ 516 w 1968"/>
                  <a:gd name="T115" fmla="*/ 406 h 606"/>
                  <a:gd name="T116" fmla="*/ 684 w 1968"/>
                  <a:gd name="T117" fmla="*/ 382 h 606"/>
                  <a:gd name="T118" fmla="*/ 836 w 1968"/>
                  <a:gd name="T119" fmla="*/ 436 h 6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968" h="606">
                    <a:moveTo>
                      <a:pt x="902" y="458"/>
                    </a:moveTo>
                    <a:lnTo>
                      <a:pt x="912" y="448"/>
                    </a:lnTo>
                    <a:lnTo>
                      <a:pt x="924" y="440"/>
                    </a:lnTo>
                    <a:lnTo>
                      <a:pt x="936" y="436"/>
                    </a:lnTo>
                    <a:lnTo>
                      <a:pt x="950" y="434"/>
                    </a:lnTo>
                    <a:lnTo>
                      <a:pt x="958" y="436"/>
                    </a:lnTo>
                    <a:lnTo>
                      <a:pt x="964" y="436"/>
                    </a:lnTo>
                    <a:lnTo>
                      <a:pt x="982" y="442"/>
                    </a:lnTo>
                    <a:lnTo>
                      <a:pt x="1000" y="448"/>
                    </a:lnTo>
                    <a:lnTo>
                      <a:pt x="1010" y="450"/>
                    </a:lnTo>
                    <a:lnTo>
                      <a:pt x="1020" y="450"/>
                    </a:lnTo>
                    <a:lnTo>
                      <a:pt x="1026" y="450"/>
                    </a:lnTo>
                    <a:lnTo>
                      <a:pt x="1030" y="448"/>
                    </a:lnTo>
                    <a:lnTo>
                      <a:pt x="1034" y="446"/>
                    </a:lnTo>
                    <a:lnTo>
                      <a:pt x="1036" y="442"/>
                    </a:lnTo>
                    <a:lnTo>
                      <a:pt x="1036" y="438"/>
                    </a:lnTo>
                    <a:lnTo>
                      <a:pt x="1034" y="436"/>
                    </a:lnTo>
                    <a:lnTo>
                      <a:pt x="1028" y="430"/>
                    </a:lnTo>
                    <a:lnTo>
                      <a:pt x="1024" y="424"/>
                    </a:lnTo>
                    <a:lnTo>
                      <a:pt x="1022" y="420"/>
                    </a:lnTo>
                    <a:lnTo>
                      <a:pt x="1020" y="416"/>
                    </a:lnTo>
                    <a:lnTo>
                      <a:pt x="1022" y="414"/>
                    </a:lnTo>
                    <a:lnTo>
                      <a:pt x="1024" y="414"/>
                    </a:lnTo>
                    <a:lnTo>
                      <a:pt x="1030" y="412"/>
                    </a:lnTo>
                    <a:lnTo>
                      <a:pt x="1048" y="412"/>
                    </a:lnTo>
                    <a:lnTo>
                      <a:pt x="1066" y="416"/>
                    </a:lnTo>
                    <a:lnTo>
                      <a:pt x="1076" y="420"/>
                    </a:lnTo>
                    <a:lnTo>
                      <a:pt x="1082" y="426"/>
                    </a:lnTo>
                    <a:lnTo>
                      <a:pt x="1088" y="434"/>
                    </a:lnTo>
                    <a:lnTo>
                      <a:pt x="1092" y="436"/>
                    </a:lnTo>
                    <a:lnTo>
                      <a:pt x="1094" y="438"/>
                    </a:lnTo>
                    <a:lnTo>
                      <a:pt x="1100" y="440"/>
                    </a:lnTo>
                    <a:lnTo>
                      <a:pt x="1108" y="438"/>
                    </a:lnTo>
                    <a:lnTo>
                      <a:pt x="1122" y="436"/>
                    </a:lnTo>
                    <a:lnTo>
                      <a:pt x="1136" y="438"/>
                    </a:lnTo>
                    <a:lnTo>
                      <a:pt x="1148" y="440"/>
                    </a:lnTo>
                    <a:lnTo>
                      <a:pt x="1160" y="446"/>
                    </a:lnTo>
                    <a:lnTo>
                      <a:pt x="1186" y="458"/>
                    </a:lnTo>
                    <a:lnTo>
                      <a:pt x="1200" y="460"/>
                    </a:lnTo>
                    <a:lnTo>
                      <a:pt x="1214" y="462"/>
                    </a:lnTo>
                    <a:lnTo>
                      <a:pt x="1222" y="462"/>
                    </a:lnTo>
                    <a:lnTo>
                      <a:pt x="1230" y="460"/>
                    </a:lnTo>
                    <a:lnTo>
                      <a:pt x="1240" y="452"/>
                    </a:lnTo>
                    <a:lnTo>
                      <a:pt x="1252" y="444"/>
                    </a:lnTo>
                    <a:lnTo>
                      <a:pt x="1258" y="442"/>
                    </a:lnTo>
                    <a:lnTo>
                      <a:pt x="1264" y="442"/>
                    </a:lnTo>
                    <a:lnTo>
                      <a:pt x="1272" y="442"/>
                    </a:lnTo>
                    <a:lnTo>
                      <a:pt x="1284" y="446"/>
                    </a:lnTo>
                    <a:lnTo>
                      <a:pt x="1306" y="454"/>
                    </a:lnTo>
                    <a:lnTo>
                      <a:pt x="1314" y="454"/>
                    </a:lnTo>
                    <a:lnTo>
                      <a:pt x="1324" y="452"/>
                    </a:lnTo>
                    <a:lnTo>
                      <a:pt x="1326" y="450"/>
                    </a:lnTo>
                    <a:lnTo>
                      <a:pt x="1328" y="446"/>
                    </a:lnTo>
                    <a:lnTo>
                      <a:pt x="1328" y="442"/>
                    </a:lnTo>
                    <a:lnTo>
                      <a:pt x="1328" y="436"/>
                    </a:lnTo>
                    <a:lnTo>
                      <a:pt x="1326" y="426"/>
                    </a:lnTo>
                    <a:lnTo>
                      <a:pt x="1324" y="416"/>
                    </a:lnTo>
                    <a:lnTo>
                      <a:pt x="1318" y="410"/>
                    </a:lnTo>
                    <a:lnTo>
                      <a:pt x="1314" y="406"/>
                    </a:lnTo>
                    <a:lnTo>
                      <a:pt x="1312" y="404"/>
                    </a:lnTo>
                    <a:lnTo>
                      <a:pt x="1312" y="398"/>
                    </a:lnTo>
                    <a:lnTo>
                      <a:pt x="1314" y="394"/>
                    </a:lnTo>
                    <a:lnTo>
                      <a:pt x="1318" y="390"/>
                    </a:lnTo>
                    <a:lnTo>
                      <a:pt x="1324" y="388"/>
                    </a:lnTo>
                    <a:lnTo>
                      <a:pt x="1334" y="386"/>
                    </a:lnTo>
                    <a:lnTo>
                      <a:pt x="1346" y="386"/>
                    </a:lnTo>
                    <a:lnTo>
                      <a:pt x="1368" y="388"/>
                    </a:lnTo>
                    <a:lnTo>
                      <a:pt x="1384" y="394"/>
                    </a:lnTo>
                    <a:lnTo>
                      <a:pt x="1396" y="402"/>
                    </a:lnTo>
                    <a:lnTo>
                      <a:pt x="1408" y="410"/>
                    </a:lnTo>
                    <a:lnTo>
                      <a:pt x="1430" y="432"/>
                    </a:lnTo>
                    <a:lnTo>
                      <a:pt x="1442" y="440"/>
                    </a:lnTo>
                    <a:lnTo>
                      <a:pt x="1452" y="448"/>
                    </a:lnTo>
                    <a:lnTo>
                      <a:pt x="1466" y="454"/>
                    </a:lnTo>
                    <a:lnTo>
                      <a:pt x="1480" y="458"/>
                    </a:lnTo>
                    <a:lnTo>
                      <a:pt x="1494" y="462"/>
                    </a:lnTo>
                    <a:lnTo>
                      <a:pt x="1506" y="466"/>
                    </a:lnTo>
                    <a:lnTo>
                      <a:pt x="1512" y="474"/>
                    </a:lnTo>
                    <a:lnTo>
                      <a:pt x="1518" y="482"/>
                    </a:lnTo>
                    <a:lnTo>
                      <a:pt x="1526" y="488"/>
                    </a:lnTo>
                    <a:lnTo>
                      <a:pt x="1532" y="490"/>
                    </a:lnTo>
                    <a:lnTo>
                      <a:pt x="1536" y="490"/>
                    </a:lnTo>
                    <a:lnTo>
                      <a:pt x="1548" y="488"/>
                    </a:lnTo>
                    <a:lnTo>
                      <a:pt x="1554" y="484"/>
                    </a:lnTo>
                    <a:lnTo>
                      <a:pt x="1560" y="478"/>
                    </a:lnTo>
                    <a:lnTo>
                      <a:pt x="1568" y="472"/>
                    </a:lnTo>
                    <a:lnTo>
                      <a:pt x="1576" y="486"/>
                    </a:lnTo>
                    <a:lnTo>
                      <a:pt x="1580" y="496"/>
                    </a:lnTo>
                    <a:lnTo>
                      <a:pt x="1582" y="510"/>
                    </a:lnTo>
                    <a:lnTo>
                      <a:pt x="1582" y="522"/>
                    </a:lnTo>
                    <a:lnTo>
                      <a:pt x="1582" y="528"/>
                    </a:lnTo>
                    <a:lnTo>
                      <a:pt x="1582" y="538"/>
                    </a:lnTo>
                    <a:lnTo>
                      <a:pt x="1574" y="532"/>
                    </a:lnTo>
                    <a:lnTo>
                      <a:pt x="1562" y="528"/>
                    </a:lnTo>
                    <a:lnTo>
                      <a:pt x="1562" y="544"/>
                    </a:lnTo>
                    <a:lnTo>
                      <a:pt x="1570" y="550"/>
                    </a:lnTo>
                    <a:lnTo>
                      <a:pt x="1576" y="558"/>
                    </a:lnTo>
                    <a:lnTo>
                      <a:pt x="1584" y="580"/>
                    </a:lnTo>
                    <a:lnTo>
                      <a:pt x="1590" y="576"/>
                    </a:lnTo>
                    <a:lnTo>
                      <a:pt x="1600" y="574"/>
                    </a:lnTo>
                    <a:lnTo>
                      <a:pt x="1612" y="576"/>
                    </a:lnTo>
                    <a:lnTo>
                      <a:pt x="1618" y="576"/>
                    </a:lnTo>
                    <a:lnTo>
                      <a:pt x="1624" y="574"/>
                    </a:lnTo>
                    <a:lnTo>
                      <a:pt x="1630" y="574"/>
                    </a:lnTo>
                    <a:lnTo>
                      <a:pt x="1634" y="570"/>
                    </a:lnTo>
                    <a:lnTo>
                      <a:pt x="1640" y="558"/>
                    </a:lnTo>
                    <a:lnTo>
                      <a:pt x="1640" y="546"/>
                    </a:lnTo>
                    <a:lnTo>
                      <a:pt x="1642" y="532"/>
                    </a:lnTo>
                    <a:lnTo>
                      <a:pt x="1642" y="518"/>
                    </a:lnTo>
                    <a:lnTo>
                      <a:pt x="1642" y="494"/>
                    </a:lnTo>
                    <a:lnTo>
                      <a:pt x="1640" y="476"/>
                    </a:lnTo>
                    <a:lnTo>
                      <a:pt x="1636" y="458"/>
                    </a:lnTo>
                    <a:lnTo>
                      <a:pt x="1628" y="436"/>
                    </a:lnTo>
                    <a:lnTo>
                      <a:pt x="1616" y="418"/>
                    </a:lnTo>
                    <a:lnTo>
                      <a:pt x="1604" y="402"/>
                    </a:lnTo>
                    <a:lnTo>
                      <a:pt x="1588" y="386"/>
                    </a:lnTo>
                    <a:lnTo>
                      <a:pt x="1580" y="382"/>
                    </a:lnTo>
                    <a:lnTo>
                      <a:pt x="1572" y="380"/>
                    </a:lnTo>
                    <a:lnTo>
                      <a:pt x="1562" y="376"/>
                    </a:lnTo>
                    <a:lnTo>
                      <a:pt x="1554" y="376"/>
                    </a:lnTo>
                    <a:lnTo>
                      <a:pt x="1550" y="376"/>
                    </a:lnTo>
                    <a:lnTo>
                      <a:pt x="1548" y="376"/>
                    </a:lnTo>
                    <a:lnTo>
                      <a:pt x="1544" y="382"/>
                    </a:lnTo>
                    <a:lnTo>
                      <a:pt x="1534" y="378"/>
                    </a:lnTo>
                    <a:lnTo>
                      <a:pt x="1530" y="370"/>
                    </a:lnTo>
                    <a:lnTo>
                      <a:pt x="1524" y="362"/>
                    </a:lnTo>
                    <a:lnTo>
                      <a:pt x="1516" y="354"/>
                    </a:lnTo>
                    <a:lnTo>
                      <a:pt x="1510" y="358"/>
                    </a:lnTo>
                    <a:lnTo>
                      <a:pt x="1502" y="362"/>
                    </a:lnTo>
                    <a:lnTo>
                      <a:pt x="1492" y="366"/>
                    </a:lnTo>
                    <a:lnTo>
                      <a:pt x="1492" y="354"/>
                    </a:lnTo>
                    <a:lnTo>
                      <a:pt x="1494" y="354"/>
                    </a:lnTo>
                    <a:lnTo>
                      <a:pt x="1496" y="350"/>
                    </a:lnTo>
                    <a:lnTo>
                      <a:pt x="1502" y="344"/>
                    </a:lnTo>
                    <a:lnTo>
                      <a:pt x="1504" y="340"/>
                    </a:lnTo>
                    <a:lnTo>
                      <a:pt x="1504" y="334"/>
                    </a:lnTo>
                    <a:lnTo>
                      <a:pt x="1504" y="324"/>
                    </a:lnTo>
                    <a:lnTo>
                      <a:pt x="1506" y="312"/>
                    </a:lnTo>
                    <a:lnTo>
                      <a:pt x="1506" y="308"/>
                    </a:lnTo>
                    <a:lnTo>
                      <a:pt x="1508" y="302"/>
                    </a:lnTo>
                    <a:lnTo>
                      <a:pt x="1516" y="296"/>
                    </a:lnTo>
                    <a:lnTo>
                      <a:pt x="1524" y="290"/>
                    </a:lnTo>
                    <a:lnTo>
                      <a:pt x="1534" y="286"/>
                    </a:lnTo>
                    <a:lnTo>
                      <a:pt x="1546" y="284"/>
                    </a:lnTo>
                    <a:lnTo>
                      <a:pt x="1570" y="286"/>
                    </a:lnTo>
                    <a:lnTo>
                      <a:pt x="1592" y="286"/>
                    </a:lnTo>
                    <a:lnTo>
                      <a:pt x="1610" y="288"/>
                    </a:lnTo>
                    <a:lnTo>
                      <a:pt x="1624" y="292"/>
                    </a:lnTo>
                    <a:lnTo>
                      <a:pt x="1636" y="296"/>
                    </a:lnTo>
                    <a:lnTo>
                      <a:pt x="1648" y="298"/>
                    </a:lnTo>
                    <a:lnTo>
                      <a:pt x="1656" y="296"/>
                    </a:lnTo>
                    <a:lnTo>
                      <a:pt x="1662" y="294"/>
                    </a:lnTo>
                    <a:lnTo>
                      <a:pt x="1668" y="290"/>
                    </a:lnTo>
                    <a:lnTo>
                      <a:pt x="1670" y="286"/>
                    </a:lnTo>
                    <a:lnTo>
                      <a:pt x="1666" y="284"/>
                    </a:lnTo>
                    <a:lnTo>
                      <a:pt x="1660" y="278"/>
                    </a:lnTo>
                    <a:lnTo>
                      <a:pt x="1656" y="272"/>
                    </a:lnTo>
                    <a:lnTo>
                      <a:pt x="1654" y="262"/>
                    </a:lnTo>
                    <a:lnTo>
                      <a:pt x="1654" y="254"/>
                    </a:lnTo>
                    <a:lnTo>
                      <a:pt x="1656" y="252"/>
                    </a:lnTo>
                    <a:lnTo>
                      <a:pt x="1658" y="248"/>
                    </a:lnTo>
                    <a:lnTo>
                      <a:pt x="1662" y="246"/>
                    </a:lnTo>
                    <a:lnTo>
                      <a:pt x="1668" y="246"/>
                    </a:lnTo>
                    <a:lnTo>
                      <a:pt x="1682" y="246"/>
                    </a:lnTo>
                    <a:lnTo>
                      <a:pt x="1694" y="250"/>
                    </a:lnTo>
                    <a:lnTo>
                      <a:pt x="1704" y="256"/>
                    </a:lnTo>
                    <a:lnTo>
                      <a:pt x="1714" y="262"/>
                    </a:lnTo>
                    <a:lnTo>
                      <a:pt x="1722" y="264"/>
                    </a:lnTo>
                    <a:lnTo>
                      <a:pt x="1722" y="256"/>
                    </a:lnTo>
                    <a:lnTo>
                      <a:pt x="1722" y="250"/>
                    </a:lnTo>
                    <a:lnTo>
                      <a:pt x="1724" y="244"/>
                    </a:lnTo>
                    <a:lnTo>
                      <a:pt x="1722" y="230"/>
                    </a:lnTo>
                    <a:lnTo>
                      <a:pt x="1738" y="230"/>
                    </a:lnTo>
                    <a:lnTo>
                      <a:pt x="1740" y="240"/>
                    </a:lnTo>
                    <a:lnTo>
                      <a:pt x="1744" y="246"/>
                    </a:lnTo>
                    <a:lnTo>
                      <a:pt x="1750" y="254"/>
                    </a:lnTo>
                    <a:lnTo>
                      <a:pt x="1754" y="260"/>
                    </a:lnTo>
                    <a:lnTo>
                      <a:pt x="1748" y="270"/>
                    </a:lnTo>
                    <a:lnTo>
                      <a:pt x="1740" y="284"/>
                    </a:lnTo>
                    <a:lnTo>
                      <a:pt x="1734" y="300"/>
                    </a:lnTo>
                    <a:lnTo>
                      <a:pt x="1732" y="314"/>
                    </a:lnTo>
                    <a:lnTo>
                      <a:pt x="1732" y="322"/>
                    </a:lnTo>
                    <a:lnTo>
                      <a:pt x="1736" y="330"/>
                    </a:lnTo>
                    <a:lnTo>
                      <a:pt x="1740" y="338"/>
                    </a:lnTo>
                    <a:lnTo>
                      <a:pt x="1746" y="346"/>
                    </a:lnTo>
                    <a:lnTo>
                      <a:pt x="1760" y="362"/>
                    </a:lnTo>
                    <a:lnTo>
                      <a:pt x="1776" y="378"/>
                    </a:lnTo>
                    <a:lnTo>
                      <a:pt x="1814" y="406"/>
                    </a:lnTo>
                    <a:lnTo>
                      <a:pt x="1830" y="420"/>
                    </a:lnTo>
                    <a:lnTo>
                      <a:pt x="1840" y="434"/>
                    </a:lnTo>
                    <a:lnTo>
                      <a:pt x="1846" y="424"/>
                    </a:lnTo>
                    <a:lnTo>
                      <a:pt x="1848" y="416"/>
                    </a:lnTo>
                    <a:lnTo>
                      <a:pt x="1846" y="410"/>
                    </a:lnTo>
                    <a:lnTo>
                      <a:pt x="1840" y="404"/>
                    </a:lnTo>
                    <a:lnTo>
                      <a:pt x="1838" y="400"/>
                    </a:lnTo>
                    <a:lnTo>
                      <a:pt x="1840" y="398"/>
                    </a:lnTo>
                    <a:lnTo>
                      <a:pt x="1844" y="394"/>
                    </a:lnTo>
                    <a:lnTo>
                      <a:pt x="1850" y="390"/>
                    </a:lnTo>
                    <a:lnTo>
                      <a:pt x="1842" y="384"/>
                    </a:lnTo>
                    <a:lnTo>
                      <a:pt x="1838" y="382"/>
                    </a:lnTo>
                    <a:lnTo>
                      <a:pt x="1838" y="376"/>
                    </a:lnTo>
                    <a:lnTo>
                      <a:pt x="1838" y="372"/>
                    </a:lnTo>
                    <a:lnTo>
                      <a:pt x="1840" y="368"/>
                    </a:lnTo>
                    <a:lnTo>
                      <a:pt x="1850" y="366"/>
                    </a:lnTo>
                    <a:lnTo>
                      <a:pt x="1850" y="364"/>
                    </a:lnTo>
                    <a:lnTo>
                      <a:pt x="1852" y="362"/>
                    </a:lnTo>
                    <a:lnTo>
                      <a:pt x="1852" y="358"/>
                    </a:lnTo>
                    <a:lnTo>
                      <a:pt x="1850" y="356"/>
                    </a:lnTo>
                    <a:lnTo>
                      <a:pt x="1846" y="354"/>
                    </a:lnTo>
                    <a:lnTo>
                      <a:pt x="1838" y="354"/>
                    </a:lnTo>
                    <a:lnTo>
                      <a:pt x="1828" y="354"/>
                    </a:lnTo>
                    <a:lnTo>
                      <a:pt x="1840" y="338"/>
                    </a:lnTo>
                    <a:lnTo>
                      <a:pt x="1828" y="328"/>
                    </a:lnTo>
                    <a:lnTo>
                      <a:pt x="1806" y="316"/>
                    </a:lnTo>
                    <a:lnTo>
                      <a:pt x="1798" y="308"/>
                    </a:lnTo>
                    <a:lnTo>
                      <a:pt x="1790" y="302"/>
                    </a:lnTo>
                    <a:lnTo>
                      <a:pt x="1784" y="296"/>
                    </a:lnTo>
                    <a:lnTo>
                      <a:pt x="1782" y="290"/>
                    </a:lnTo>
                    <a:lnTo>
                      <a:pt x="1784" y="282"/>
                    </a:lnTo>
                    <a:lnTo>
                      <a:pt x="1786" y="274"/>
                    </a:lnTo>
                    <a:lnTo>
                      <a:pt x="1792" y="270"/>
                    </a:lnTo>
                    <a:lnTo>
                      <a:pt x="1796" y="268"/>
                    </a:lnTo>
                    <a:lnTo>
                      <a:pt x="1828" y="268"/>
                    </a:lnTo>
                    <a:lnTo>
                      <a:pt x="1838" y="266"/>
                    </a:lnTo>
                    <a:lnTo>
                      <a:pt x="1850" y="262"/>
                    </a:lnTo>
                    <a:lnTo>
                      <a:pt x="1858" y="258"/>
                    </a:lnTo>
                    <a:lnTo>
                      <a:pt x="1868" y="252"/>
                    </a:lnTo>
                    <a:lnTo>
                      <a:pt x="1888" y="240"/>
                    </a:lnTo>
                    <a:lnTo>
                      <a:pt x="1898" y="234"/>
                    </a:lnTo>
                    <a:lnTo>
                      <a:pt x="1912" y="228"/>
                    </a:lnTo>
                    <a:lnTo>
                      <a:pt x="1906" y="218"/>
                    </a:lnTo>
                    <a:lnTo>
                      <a:pt x="1900" y="214"/>
                    </a:lnTo>
                    <a:lnTo>
                      <a:pt x="1892" y="210"/>
                    </a:lnTo>
                    <a:lnTo>
                      <a:pt x="1884" y="208"/>
                    </a:lnTo>
                    <a:lnTo>
                      <a:pt x="1864" y="206"/>
                    </a:lnTo>
                    <a:lnTo>
                      <a:pt x="1856" y="204"/>
                    </a:lnTo>
                    <a:lnTo>
                      <a:pt x="1846" y="198"/>
                    </a:lnTo>
                    <a:lnTo>
                      <a:pt x="1858" y="194"/>
                    </a:lnTo>
                    <a:lnTo>
                      <a:pt x="1868" y="190"/>
                    </a:lnTo>
                    <a:lnTo>
                      <a:pt x="1862" y="184"/>
                    </a:lnTo>
                    <a:lnTo>
                      <a:pt x="1858" y="178"/>
                    </a:lnTo>
                    <a:lnTo>
                      <a:pt x="1868" y="176"/>
                    </a:lnTo>
                    <a:lnTo>
                      <a:pt x="1882" y="180"/>
                    </a:lnTo>
                    <a:lnTo>
                      <a:pt x="1912" y="188"/>
                    </a:lnTo>
                    <a:lnTo>
                      <a:pt x="1940" y="194"/>
                    </a:lnTo>
                    <a:lnTo>
                      <a:pt x="1950" y="198"/>
                    </a:lnTo>
                    <a:lnTo>
                      <a:pt x="1962" y="198"/>
                    </a:lnTo>
                    <a:lnTo>
                      <a:pt x="1966" y="198"/>
                    </a:lnTo>
                    <a:lnTo>
                      <a:pt x="1968" y="196"/>
                    </a:lnTo>
                    <a:lnTo>
                      <a:pt x="1968" y="194"/>
                    </a:lnTo>
                    <a:lnTo>
                      <a:pt x="1968" y="190"/>
                    </a:lnTo>
                    <a:lnTo>
                      <a:pt x="1968" y="188"/>
                    </a:lnTo>
                    <a:lnTo>
                      <a:pt x="1962" y="182"/>
                    </a:lnTo>
                    <a:lnTo>
                      <a:pt x="1960" y="178"/>
                    </a:lnTo>
                    <a:lnTo>
                      <a:pt x="1956" y="174"/>
                    </a:lnTo>
                    <a:lnTo>
                      <a:pt x="1940" y="166"/>
                    </a:lnTo>
                    <a:lnTo>
                      <a:pt x="1924" y="164"/>
                    </a:lnTo>
                    <a:lnTo>
                      <a:pt x="1906" y="162"/>
                    </a:lnTo>
                    <a:lnTo>
                      <a:pt x="1896" y="162"/>
                    </a:lnTo>
                    <a:lnTo>
                      <a:pt x="1892" y="162"/>
                    </a:lnTo>
                    <a:lnTo>
                      <a:pt x="1888" y="164"/>
                    </a:lnTo>
                    <a:lnTo>
                      <a:pt x="1868" y="152"/>
                    </a:lnTo>
                    <a:lnTo>
                      <a:pt x="1844" y="142"/>
                    </a:lnTo>
                    <a:lnTo>
                      <a:pt x="1818" y="134"/>
                    </a:lnTo>
                    <a:lnTo>
                      <a:pt x="1788" y="126"/>
                    </a:lnTo>
                    <a:lnTo>
                      <a:pt x="1760" y="122"/>
                    </a:lnTo>
                    <a:lnTo>
                      <a:pt x="1730" y="118"/>
                    </a:lnTo>
                    <a:lnTo>
                      <a:pt x="1700" y="114"/>
                    </a:lnTo>
                    <a:lnTo>
                      <a:pt x="1674" y="114"/>
                    </a:lnTo>
                    <a:lnTo>
                      <a:pt x="1668" y="112"/>
                    </a:lnTo>
                    <a:lnTo>
                      <a:pt x="1656" y="110"/>
                    </a:lnTo>
                    <a:lnTo>
                      <a:pt x="1652" y="110"/>
                    </a:lnTo>
                    <a:lnTo>
                      <a:pt x="1650" y="114"/>
                    </a:lnTo>
                    <a:lnTo>
                      <a:pt x="1652" y="120"/>
                    </a:lnTo>
                    <a:lnTo>
                      <a:pt x="1660" y="130"/>
                    </a:lnTo>
                    <a:lnTo>
                      <a:pt x="1644" y="130"/>
                    </a:lnTo>
                    <a:lnTo>
                      <a:pt x="1636" y="124"/>
                    </a:lnTo>
                    <a:lnTo>
                      <a:pt x="1622" y="120"/>
                    </a:lnTo>
                    <a:lnTo>
                      <a:pt x="1610" y="118"/>
                    </a:lnTo>
                    <a:lnTo>
                      <a:pt x="1594" y="118"/>
                    </a:lnTo>
                    <a:lnTo>
                      <a:pt x="1562" y="120"/>
                    </a:lnTo>
                    <a:lnTo>
                      <a:pt x="1548" y="120"/>
                    </a:lnTo>
                    <a:lnTo>
                      <a:pt x="1534" y="118"/>
                    </a:lnTo>
                    <a:lnTo>
                      <a:pt x="1526" y="116"/>
                    </a:lnTo>
                    <a:lnTo>
                      <a:pt x="1520" y="112"/>
                    </a:lnTo>
                    <a:lnTo>
                      <a:pt x="1514" y="108"/>
                    </a:lnTo>
                    <a:lnTo>
                      <a:pt x="1508" y="102"/>
                    </a:lnTo>
                    <a:lnTo>
                      <a:pt x="1500" y="98"/>
                    </a:lnTo>
                    <a:lnTo>
                      <a:pt x="1480" y="96"/>
                    </a:lnTo>
                    <a:lnTo>
                      <a:pt x="1454" y="96"/>
                    </a:lnTo>
                    <a:lnTo>
                      <a:pt x="1418" y="100"/>
                    </a:lnTo>
                    <a:lnTo>
                      <a:pt x="1406" y="100"/>
                    </a:lnTo>
                    <a:lnTo>
                      <a:pt x="1394" y="96"/>
                    </a:lnTo>
                    <a:lnTo>
                      <a:pt x="1388" y="90"/>
                    </a:lnTo>
                    <a:lnTo>
                      <a:pt x="1378" y="84"/>
                    </a:lnTo>
                    <a:lnTo>
                      <a:pt x="1364" y="72"/>
                    </a:lnTo>
                    <a:lnTo>
                      <a:pt x="1354" y="68"/>
                    </a:lnTo>
                    <a:lnTo>
                      <a:pt x="1344" y="66"/>
                    </a:lnTo>
                    <a:lnTo>
                      <a:pt x="1340" y="68"/>
                    </a:lnTo>
                    <a:lnTo>
                      <a:pt x="1336" y="70"/>
                    </a:lnTo>
                    <a:lnTo>
                      <a:pt x="1334" y="78"/>
                    </a:lnTo>
                    <a:lnTo>
                      <a:pt x="1328" y="78"/>
                    </a:lnTo>
                    <a:lnTo>
                      <a:pt x="1312" y="80"/>
                    </a:lnTo>
                    <a:lnTo>
                      <a:pt x="1304" y="78"/>
                    </a:lnTo>
                    <a:lnTo>
                      <a:pt x="1292" y="76"/>
                    </a:lnTo>
                    <a:lnTo>
                      <a:pt x="1280" y="72"/>
                    </a:lnTo>
                    <a:lnTo>
                      <a:pt x="1266" y="66"/>
                    </a:lnTo>
                    <a:lnTo>
                      <a:pt x="1260" y="64"/>
                    </a:lnTo>
                    <a:lnTo>
                      <a:pt x="1256" y="64"/>
                    </a:lnTo>
                    <a:lnTo>
                      <a:pt x="1250" y="68"/>
                    </a:lnTo>
                    <a:lnTo>
                      <a:pt x="1246" y="74"/>
                    </a:lnTo>
                    <a:lnTo>
                      <a:pt x="1240" y="82"/>
                    </a:lnTo>
                    <a:lnTo>
                      <a:pt x="1236" y="88"/>
                    </a:lnTo>
                    <a:lnTo>
                      <a:pt x="1232" y="90"/>
                    </a:lnTo>
                    <a:lnTo>
                      <a:pt x="1224" y="94"/>
                    </a:lnTo>
                    <a:lnTo>
                      <a:pt x="1212" y="96"/>
                    </a:lnTo>
                    <a:lnTo>
                      <a:pt x="1190" y="98"/>
                    </a:lnTo>
                    <a:lnTo>
                      <a:pt x="1148" y="96"/>
                    </a:lnTo>
                    <a:lnTo>
                      <a:pt x="1136" y="94"/>
                    </a:lnTo>
                    <a:lnTo>
                      <a:pt x="1124" y="90"/>
                    </a:lnTo>
                    <a:lnTo>
                      <a:pt x="1114" y="84"/>
                    </a:lnTo>
                    <a:lnTo>
                      <a:pt x="1104" y="80"/>
                    </a:lnTo>
                    <a:lnTo>
                      <a:pt x="1094" y="72"/>
                    </a:lnTo>
                    <a:lnTo>
                      <a:pt x="1082" y="66"/>
                    </a:lnTo>
                    <a:lnTo>
                      <a:pt x="1066" y="62"/>
                    </a:lnTo>
                    <a:lnTo>
                      <a:pt x="1048" y="60"/>
                    </a:lnTo>
                    <a:lnTo>
                      <a:pt x="1038" y="58"/>
                    </a:lnTo>
                    <a:lnTo>
                      <a:pt x="1018" y="56"/>
                    </a:lnTo>
                    <a:lnTo>
                      <a:pt x="980" y="54"/>
                    </a:lnTo>
                    <a:lnTo>
                      <a:pt x="924" y="56"/>
                    </a:lnTo>
                    <a:lnTo>
                      <a:pt x="898" y="54"/>
                    </a:lnTo>
                    <a:lnTo>
                      <a:pt x="868" y="54"/>
                    </a:lnTo>
                    <a:lnTo>
                      <a:pt x="880" y="46"/>
                    </a:lnTo>
                    <a:lnTo>
                      <a:pt x="886" y="40"/>
                    </a:lnTo>
                    <a:lnTo>
                      <a:pt x="890" y="34"/>
                    </a:lnTo>
                    <a:lnTo>
                      <a:pt x="876" y="26"/>
                    </a:lnTo>
                    <a:lnTo>
                      <a:pt x="852" y="20"/>
                    </a:lnTo>
                    <a:lnTo>
                      <a:pt x="828" y="12"/>
                    </a:lnTo>
                    <a:lnTo>
                      <a:pt x="800" y="4"/>
                    </a:lnTo>
                    <a:lnTo>
                      <a:pt x="774" y="2"/>
                    </a:lnTo>
                    <a:lnTo>
                      <a:pt x="764" y="0"/>
                    </a:lnTo>
                    <a:lnTo>
                      <a:pt x="752" y="2"/>
                    </a:lnTo>
                    <a:lnTo>
                      <a:pt x="742" y="4"/>
                    </a:lnTo>
                    <a:lnTo>
                      <a:pt x="736" y="8"/>
                    </a:lnTo>
                    <a:lnTo>
                      <a:pt x="732" y="14"/>
                    </a:lnTo>
                    <a:lnTo>
                      <a:pt x="728" y="22"/>
                    </a:lnTo>
                    <a:lnTo>
                      <a:pt x="712" y="20"/>
                    </a:lnTo>
                    <a:lnTo>
                      <a:pt x="692" y="18"/>
                    </a:lnTo>
                    <a:lnTo>
                      <a:pt x="668" y="20"/>
                    </a:lnTo>
                    <a:lnTo>
                      <a:pt x="642" y="26"/>
                    </a:lnTo>
                    <a:lnTo>
                      <a:pt x="630" y="28"/>
                    </a:lnTo>
                    <a:lnTo>
                      <a:pt x="618" y="32"/>
                    </a:lnTo>
                    <a:lnTo>
                      <a:pt x="608" y="38"/>
                    </a:lnTo>
                    <a:lnTo>
                      <a:pt x="602" y="46"/>
                    </a:lnTo>
                    <a:lnTo>
                      <a:pt x="608" y="46"/>
                    </a:lnTo>
                    <a:lnTo>
                      <a:pt x="618" y="52"/>
                    </a:lnTo>
                    <a:lnTo>
                      <a:pt x="606" y="54"/>
                    </a:lnTo>
                    <a:lnTo>
                      <a:pt x="596" y="54"/>
                    </a:lnTo>
                    <a:lnTo>
                      <a:pt x="578" y="54"/>
                    </a:lnTo>
                    <a:lnTo>
                      <a:pt x="564" y="56"/>
                    </a:lnTo>
                    <a:lnTo>
                      <a:pt x="574" y="74"/>
                    </a:lnTo>
                    <a:lnTo>
                      <a:pt x="562" y="74"/>
                    </a:lnTo>
                    <a:lnTo>
                      <a:pt x="552" y="76"/>
                    </a:lnTo>
                    <a:lnTo>
                      <a:pt x="548" y="80"/>
                    </a:lnTo>
                    <a:lnTo>
                      <a:pt x="548" y="82"/>
                    </a:lnTo>
                    <a:lnTo>
                      <a:pt x="546" y="86"/>
                    </a:lnTo>
                    <a:lnTo>
                      <a:pt x="548" y="90"/>
                    </a:lnTo>
                    <a:lnTo>
                      <a:pt x="548" y="96"/>
                    </a:lnTo>
                    <a:lnTo>
                      <a:pt x="542" y="94"/>
                    </a:lnTo>
                    <a:lnTo>
                      <a:pt x="536" y="90"/>
                    </a:lnTo>
                    <a:lnTo>
                      <a:pt x="524" y="82"/>
                    </a:lnTo>
                    <a:lnTo>
                      <a:pt x="516" y="74"/>
                    </a:lnTo>
                    <a:lnTo>
                      <a:pt x="510" y="72"/>
                    </a:lnTo>
                    <a:lnTo>
                      <a:pt x="502" y="68"/>
                    </a:lnTo>
                    <a:lnTo>
                      <a:pt x="502" y="72"/>
                    </a:lnTo>
                    <a:lnTo>
                      <a:pt x="500" y="80"/>
                    </a:lnTo>
                    <a:lnTo>
                      <a:pt x="502" y="84"/>
                    </a:lnTo>
                    <a:lnTo>
                      <a:pt x="506" y="90"/>
                    </a:lnTo>
                    <a:lnTo>
                      <a:pt x="514" y="96"/>
                    </a:lnTo>
                    <a:lnTo>
                      <a:pt x="522" y="102"/>
                    </a:lnTo>
                    <a:lnTo>
                      <a:pt x="522" y="124"/>
                    </a:lnTo>
                    <a:lnTo>
                      <a:pt x="512" y="116"/>
                    </a:lnTo>
                    <a:lnTo>
                      <a:pt x="504" y="108"/>
                    </a:lnTo>
                    <a:lnTo>
                      <a:pt x="492" y="88"/>
                    </a:lnTo>
                    <a:lnTo>
                      <a:pt x="486" y="82"/>
                    </a:lnTo>
                    <a:lnTo>
                      <a:pt x="478" y="74"/>
                    </a:lnTo>
                    <a:lnTo>
                      <a:pt x="466" y="68"/>
                    </a:lnTo>
                    <a:lnTo>
                      <a:pt x="450" y="66"/>
                    </a:lnTo>
                    <a:lnTo>
                      <a:pt x="442" y="68"/>
                    </a:lnTo>
                    <a:lnTo>
                      <a:pt x="438" y="72"/>
                    </a:lnTo>
                    <a:lnTo>
                      <a:pt x="434" y="80"/>
                    </a:lnTo>
                    <a:lnTo>
                      <a:pt x="434" y="88"/>
                    </a:lnTo>
                    <a:lnTo>
                      <a:pt x="434" y="94"/>
                    </a:lnTo>
                    <a:lnTo>
                      <a:pt x="438" y="102"/>
                    </a:lnTo>
                    <a:lnTo>
                      <a:pt x="440" y="108"/>
                    </a:lnTo>
                    <a:lnTo>
                      <a:pt x="446" y="114"/>
                    </a:lnTo>
                    <a:lnTo>
                      <a:pt x="454" y="120"/>
                    </a:lnTo>
                    <a:lnTo>
                      <a:pt x="462" y="126"/>
                    </a:lnTo>
                    <a:lnTo>
                      <a:pt x="468" y="128"/>
                    </a:lnTo>
                    <a:lnTo>
                      <a:pt x="478" y="130"/>
                    </a:lnTo>
                    <a:lnTo>
                      <a:pt x="468" y="136"/>
                    </a:lnTo>
                    <a:lnTo>
                      <a:pt x="460" y="136"/>
                    </a:lnTo>
                    <a:lnTo>
                      <a:pt x="450" y="134"/>
                    </a:lnTo>
                    <a:lnTo>
                      <a:pt x="440" y="132"/>
                    </a:lnTo>
                    <a:lnTo>
                      <a:pt x="420" y="122"/>
                    </a:lnTo>
                    <a:lnTo>
                      <a:pt x="410" y="118"/>
                    </a:lnTo>
                    <a:lnTo>
                      <a:pt x="400" y="116"/>
                    </a:lnTo>
                    <a:lnTo>
                      <a:pt x="366" y="116"/>
                    </a:lnTo>
                    <a:lnTo>
                      <a:pt x="368" y="120"/>
                    </a:lnTo>
                    <a:lnTo>
                      <a:pt x="370" y="130"/>
                    </a:lnTo>
                    <a:lnTo>
                      <a:pt x="370" y="134"/>
                    </a:lnTo>
                    <a:lnTo>
                      <a:pt x="368" y="134"/>
                    </a:lnTo>
                    <a:lnTo>
                      <a:pt x="362" y="132"/>
                    </a:lnTo>
                    <a:lnTo>
                      <a:pt x="356" y="124"/>
                    </a:lnTo>
                    <a:lnTo>
                      <a:pt x="350" y="122"/>
                    </a:lnTo>
                    <a:lnTo>
                      <a:pt x="346" y="122"/>
                    </a:lnTo>
                    <a:lnTo>
                      <a:pt x="340" y="124"/>
                    </a:lnTo>
                    <a:lnTo>
                      <a:pt x="334" y="128"/>
                    </a:lnTo>
                    <a:lnTo>
                      <a:pt x="322" y="136"/>
                    </a:lnTo>
                    <a:lnTo>
                      <a:pt x="314" y="136"/>
                    </a:lnTo>
                    <a:lnTo>
                      <a:pt x="306" y="138"/>
                    </a:lnTo>
                    <a:lnTo>
                      <a:pt x="302" y="136"/>
                    </a:lnTo>
                    <a:lnTo>
                      <a:pt x="302" y="134"/>
                    </a:lnTo>
                    <a:lnTo>
                      <a:pt x="298" y="132"/>
                    </a:lnTo>
                    <a:lnTo>
                      <a:pt x="290" y="130"/>
                    </a:lnTo>
                    <a:lnTo>
                      <a:pt x="280" y="132"/>
                    </a:lnTo>
                    <a:lnTo>
                      <a:pt x="270" y="134"/>
                    </a:lnTo>
                    <a:lnTo>
                      <a:pt x="260" y="136"/>
                    </a:lnTo>
                    <a:lnTo>
                      <a:pt x="250" y="142"/>
                    </a:lnTo>
                    <a:lnTo>
                      <a:pt x="236" y="152"/>
                    </a:lnTo>
                    <a:lnTo>
                      <a:pt x="222" y="164"/>
                    </a:lnTo>
                    <a:lnTo>
                      <a:pt x="218" y="158"/>
                    </a:lnTo>
                    <a:lnTo>
                      <a:pt x="216" y="152"/>
                    </a:lnTo>
                    <a:lnTo>
                      <a:pt x="214" y="144"/>
                    </a:lnTo>
                    <a:lnTo>
                      <a:pt x="214" y="136"/>
                    </a:lnTo>
                    <a:lnTo>
                      <a:pt x="192" y="136"/>
                    </a:lnTo>
                    <a:lnTo>
                      <a:pt x="192" y="144"/>
                    </a:lnTo>
                    <a:lnTo>
                      <a:pt x="194" y="150"/>
                    </a:lnTo>
                    <a:lnTo>
                      <a:pt x="196" y="158"/>
                    </a:lnTo>
                    <a:lnTo>
                      <a:pt x="198" y="166"/>
                    </a:lnTo>
                    <a:lnTo>
                      <a:pt x="190" y="166"/>
                    </a:lnTo>
                    <a:lnTo>
                      <a:pt x="180" y="168"/>
                    </a:lnTo>
                    <a:lnTo>
                      <a:pt x="172" y="172"/>
                    </a:lnTo>
                    <a:lnTo>
                      <a:pt x="166" y="176"/>
                    </a:lnTo>
                    <a:lnTo>
                      <a:pt x="158" y="186"/>
                    </a:lnTo>
                    <a:lnTo>
                      <a:pt x="148" y="196"/>
                    </a:lnTo>
                    <a:lnTo>
                      <a:pt x="132" y="190"/>
                    </a:lnTo>
                    <a:lnTo>
                      <a:pt x="118" y="190"/>
                    </a:lnTo>
                    <a:lnTo>
                      <a:pt x="126" y="198"/>
                    </a:lnTo>
                    <a:lnTo>
                      <a:pt x="130" y="206"/>
                    </a:lnTo>
                    <a:lnTo>
                      <a:pt x="132" y="210"/>
                    </a:lnTo>
                    <a:lnTo>
                      <a:pt x="118" y="210"/>
                    </a:lnTo>
                    <a:lnTo>
                      <a:pt x="110" y="208"/>
                    </a:lnTo>
                    <a:lnTo>
                      <a:pt x="102" y="202"/>
                    </a:lnTo>
                    <a:lnTo>
                      <a:pt x="94" y="196"/>
                    </a:lnTo>
                    <a:lnTo>
                      <a:pt x="84" y="180"/>
                    </a:lnTo>
                    <a:lnTo>
                      <a:pt x="76" y="166"/>
                    </a:lnTo>
                    <a:lnTo>
                      <a:pt x="84" y="166"/>
                    </a:lnTo>
                    <a:lnTo>
                      <a:pt x="96" y="170"/>
                    </a:lnTo>
                    <a:lnTo>
                      <a:pt x="110" y="172"/>
                    </a:lnTo>
                    <a:lnTo>
                      <a:pt x="124" y="174"/>
                    </a:lnTo>
                    <a:lnTo>
                      <a:pt x="134" y="172"/>
                    </a:lnTo>
                    <a:lnTo>
                      <a:pt x="142" y="170"/>
                    </a:lnTo>
                    <a:lnTo>
                      <a:pt x="158" y="164"/>
                    </a:lnTo>
                    <a:lnTo>
                      <a:pt x="156" y="158"/>
                    </a:lnTo>
                    <a:lnTo>
                      <a:pt x="150" y="152"/>
                    </a:lnTo>
                    <a:lnTo>
                      <a:pt x="144" y="146"/>
                    </a:lnTo>
                    <a:lnTo>
                      <a:pt x="138" y="142"/>
                    </a:lnTo>
                    <a:lnTo>
                      <a:pt x="120" y="136"/>
                    </a:lnTo>
                    <a:lnTo>
                      <a:pt x="100" y="132"/>
                    </a:lnTo>
                    <a:lnTo>
                      <a:pt x="56" y="124"/>
                    </a:lnTo>
                    <a:lnTo>
                      <a:pt x="36" y="118"/>
                    </a:lnTo>
                    <a:lnTo>
                      <a:pt x="28" y="114"/>
                    </a:lnTo>
                    <a:lnTo>
                      <a:pt x="24" y="110"/>
                    </a:lnTo>
                    <a:lnTo>
                      <a:pt x="24" y="122"/>
                    </a:lnTo>
                    <a:lnTo>
                      <a:pt x="8" y="126"/>
                    </a:lnTo>
                    <a:lnTo>
                      <a:pt x="2" y="130"/>
                    </a:lnTo>
                    <a:lnTo>
                      <a:pt x="0" y="134"/>
                    </a:lnTo>
                    <a:lnTo>
                      <a:pt x="0" y="136"/>
                    </a:lnTo>
                    <a:lnTo>
                      <a:pt x="0" y="140"/>
                    </a:lnTo>
                    <a:lnTo>
                      <a:pt x="2" y="142"/>
                    </a:lnTo>
                    <a:lnTo>
                      <a:pt x="10" y="144"/>
                    </a:lnTo>
                    <a:lnTo>
                      <a:pt x="18" y="146"/>
                    </a:lnTo>
                    <a:lnTo>
                      <a:pt x="20" y="148"/>
                    </a:lnTo>
                    <a:lnTo>
                      <a:pt x="20" y="150"/>
                    </a:lnTo>
                    <a:lnTo>
                      <a:pt x="20" y="154"/>
                    </a:lnTo>
                    <a:lnTo>
                      <a:pt x="18" y="158"/>
                    </a:lnTo>
                    <a:lnTo>
                      <a:pt x="14" y="160"/>
                    </a:lnTo>
                    <a:lnTo>
                      <a:pt x="14" y="164"/>
                    </a:lnTo>
                    <a:lnTo>
                      <a:pt x="16" y="166"/>
                    </a:lnTo>
                    <a:lnTo>
                      <a:pt x="18" y="164"/>
                    </a:lnTo>
                    <a:lnTo>
                      <a:pt x="24" y="164"/>
                    </a:lnTo>
                    <a:lnTo>
                      <a:pt x="24" y="174"/>
                    </a:lnTo>
                    <a:lnTo>
                      <a:pt x="28" y="186"/>
                    </a:lnTo>
                    <a:lnTo>
                      <a:pt x="30" y="192"/>
                    </a:lnTo>
                    <a:lnTo>
                      <a:pt x="32" y="196"/>
                    </a:lnTo>
                    <a:lnTo>
                      <a:pt x="36" y="198"/>
                    </a:lnTo>
                    <a:lnTo>
                      <a:pt x="36" y="202"/>
                    </a:lnTo>
                    <a:lnTo>
                      <a:pt x="38" y="208"/>
                    </a:lnTo>
                    <a:lnTo>
                      <a:pt x="40" y="212"/>
                    </a:lnTo>
                    <a:lnTo>
                      <a:pt x="40" y="218"/>
                    </a:lnTo>
                    <a:lnTo>
                      <a:pt x="50" y="222"/>
                    </a:lnTo>
                    <a:lnTo>
                      <a:pt x="56" y="228"/>
                    </a:lnTo>
                    <a:lnTo>
                      <a:pt x="56" y="240"/>
                    </a:lnTo>
                    <a:lnTo>
                      <a:pt x="46" y="242"/>
                    </a:lnTo>
                    <a:lnTo>
                      <a:pt x="38" y="246"/>
                    </a:lnTo>
                    <a:lnTo>
                      <a:pt x="28" y="260"/>
                    </a:lnTo>
                    <a:lnTo>
                      <a:pt x="32" y="266"/>
                    </a:lnTo>
                    <a:lnTo>
                      <a:pt x="36" y="268"/>
                    </a:lnTo>
                    <a:lnTo>
                      <a:pt x="40" y="270"/>
                    </a:lnTo>
                    <a:lnTo>
                      <a:pt x="34" y="276"/>
                    </a:lnTo>
                    <a:lnTo>
                      <a:pt x="26" y="282"/>
                    </a:lnTo>
                    <a:lnTo>
                      <a:pt x="20" y="284"/>
                    </a:lnTo>
                    <a:lnTo>
                      <a:pt x="20" y="294"/>
                    </a:lnTo>
                    <a:lnTo>
                      <a:pt x="18" y="296"/>
                    </a:lnTo>
                    <a:lnTo>
                      <a:pt x="14" y="296"/>
                    </a:lnTo>
                    <a:lnTo>
                      <a:pt x="16" y="300"/>
                    </a:lnTo>
                    <a:lnTo>
                      <a:pt x="24" y="314"/>
                    </a:lnTo>
                    <a:lnTo>
                      <a:pt x="26" y="320"/>
                    </a:lnTo>
                    <a:lnTo>
                      <a:pt x="28" y="330"/>
                    </a:lnTo>
                    <a:lnTo>
                      <a:pt x="30" y="338"/>
                    </a:lnTo>
                    <a:lnTo>
                      <a:pt x="30" y="340"/>
                    </a:lnTo>
                    <a:lnTo>
                      <a:pt x="32" y="340"/>
                    </a:lnTo>
                    <a:lnTo>
                      <a:pt x="34" y="340"/>
                    </a:lnTo>
                    <a:lnTo>
                      <a:pt x="42" y="338"/>
                    </a:lnTo>
                    <a:lnTo>
                      <a:pt x="50" y="334"/>
                    </a:lnTo>
                    <a:lnTo>
                      <a:pt x="58" y="338"/>
                    </a:lnTo>
                    <a:lnTo>
                      <a:pt x="68" y="338"/>
                    </a:lnTo>
                    <a:lnTo>
                      <a:pt x="80" y="338"/>
                    </a:lnTo>
                    <a:lnTo>
                      <a:pt x="88" y="350"/>
                    </a:lnTo>
                    <a:lnTo>
                      <a:pt x="88" y="358"/>
                    </a:lnTo>
                    <a:lnTo>
                      <a:pt x="94" y="362"/>
                    </a:lnTo>
                    <a:lnTo>
                      <a:pt x="100" y="372"/>
                    </a:lnTo>
                    <a:lnTo>
                      <a:pt x="104" y="376"/>
                    </a:lnTo>
                    <a:lnTo>
                      <a:pt x="108" y="376"/>
                    </a:lnTo>
                    <a:lnTo>
                      <a:pt x="112" y="378"/>
                    </a:lnTo>
                    <a:lnTo>
                      <a:pt x="112" y="376"/>
                    </a:lnTo>
                    <a:lnTo>
                      <a:pt x="114" y="384"/>
                    </a:lnTo>
                    <a:lnTo>
                      <a:pt x="110" y="386"/>
                    </a:lnTo>
                    <a:lnTo>
                      <a:pt x="96" y="390"/>
                    </a:lnTo>
                    <a:lnTo>
                      <a:pt x="104" y="406"/>
                    </a:lnTo>
                    <a:lnTo>
                      <a:pt x="112" y="406"/>
                    </a:lnTo>
                    <a:lnTo>
                      <a:pt x="132" y="400"/>
                    </a:lnTo>
                    <a:lnTo>
                      <a:pt x="142" y="408"/>
                    </a:lnTo>
                    <a:lnTo>
                      <a:pt x="142" y="414"/>
                    </a:lnTo>
                    <a:lnTo>
                      <a:pt x="144" y="422"/>
                    </a:lnTo>
                    <a:lnTo>
                      <a:pt x="160" y="424"/>
                    </a:lnTo>
                    <a:lnTo>
                      <a:pt x="164" y="436"/>
                    </a:lnTo>
                    <a:lnTo>
                      <a:pt x="174" y="436"/>
                    </a:lnTo>
                    <a:lnTo>
                      <a:pt x="178" y="440"/>
                    </a:lnTo>
                    <a:lnTo>
                      <a:pt x="192" y="436"/>
                    </a:lnTo>
                    <a:lnTo>
                      <a:pt x="198" y="444"/>
                    </a:lnTo>
                    <a:lnTo>
                      <a:pt x="210" y="448"/>
                    </a:lnTo>
                    <a:lnTo>
                      <a:pt x="214" y="448"/>
                    </a:lnTo>
                    <a:lnTo>
                      <a:pt x="222" y="450"/>
                    </a:lnTo>
                    <a:lnTo>
                      <a:pt x="228" y="452"/>
                    </a:lnTo>
                    <a:lnTo>
                      <a:pt x="234" y="454"/>
                    </a:lnTo>
                    <a:lnTo>
                      <a:pt x="236" y="456"/>
                    </a:lnTo>
                    <a:lnTo>
                      <a:pt x="236" y="458"/>
                    </a:lnTo>
                    <a:lnTo>
                      <a:pt x="234" y="460"/>
                    </a:lnTo>
                    <a:lnTo>
                      <a:pt x="230" y="464"/>
                    </a:lnTo>
                    <a:lnTo>
                      <a:pt x="234" y="472"/>
                    </a:lnTo>
                    <a:lnTo>
                      <a:pt x="236" y="480"/>
                    </a:lnTo>
                    <a:lnTo>
                      <a:pt x="236" y="484"/>
                    </a:lnTo>
                    <a:lnTo>
                      <a:pt x="220" y="484"/>
                    </a:lnTo>
                    <a:lnTo>
                      <a:pt x="212" y="492"/>
                    </a:lnTo>
                    <a:lnTo>
                      <a:pt x="212" y="500"/>
                    </a:lnTo>
                    <a:lnTo>
                      <a:pt x="216" y="500"/>
                    </a:lnTo>
                    <a:lnTo>
                      <a:pt x="224" y="500"/>
                    </a:lnTo>
                    <a:lnTo>
                      <a:pt x="206" y="510"/>
                    </a:lnTo>
                    <a:lnTo>
                      <a:pt x="214" y="518"/>
                    </a:lnTo>
                    <a:lnTo>
                      <a:pt x="206" y="520"/>
                    </a:lnTo>
                    <a:lnTo>
                      <a:pt x="206" y="532"/>
                    </a:lnTo>
                    <a:lnTo>
                      <a:pt x="192" y="534"/>
                    </a:lnTo>
                    <a:lnTo>
                      <a:pt x="198" y="536"/>
                    </a:lnTo>
                    <a:lnTo>
                      <a:pt x="202" y="540"/>
                    </a:lnTo>
                    <a:lnTo>
                      <a:pt x="208" y="544"/>
                    </a:lnTo>
                    <a:lnTo>
                      <a:pt x="216" y="548"/>
                    </a:lnTo>
                    <a:lnTo>
                      <a:pt x="242" y="562"/>
                    </a:lnTo>
                    <a:lnTo>
                      <a:pt x="250" y="564"/>
                    </a:lnTo>
                    <a:lnTo>
                      <a:pt x="260" y="564"/>
                    </a:lnTo>
                    <a:lnTo>
                      <a:pt x="272" y="568"/>
                    </a:lnTo>
                    <a:lnTo>
                      <a:pt x="284" y="570"/>
                    </a:lnTo>
                    <a:lnTo>
                      <a:pt x="294" y="572"/>
                    </a:lnTo>
                    <a:lnTo>
                      <a:pt x="304" y="578"/>
                    </a:lnTo>
                    <a:lnTo>
                      <a:pt x="318" y="578"/>
                    </a:lnTo>
                    <a:lnTo>
                      <a:pt x="334" y="584"/>
                    </a:lnTo>
                    <a:lnTo>
                      <a:pt x="340" y="592"/>
                    </a:lnTo>
                    <a:lnTo>
                      <a:pt x="350" y="594"/>
                    </a:lnTo>
                    <a:lnTo>
                      <a:pt x="354" y="598"/>
                    </a:lnTo>
                    <a:lnTo>
                      <a:pt x="356" y="600"/>
                    </a:lnTo>
                    <a:lnTo>
                      <a:pt x="358" y="602"/>
                    </a:lnTo>
                    <a:lnTo>
                      <a:pt x="362" y="604"/>
                    </a:lnTo>
                    <a:lnTo>
                      <a:pt x="364" y="606"/>
                    </a:lnTo>
                    <a:lnTo>
                      <a:pt x="370" y="606"/>
                    </a:lnTo>
                    <a:lnTo>
                      <a:pt x="376" y="600"/>
                    </a:lnTo>
                    <a:lnTo>
                      <a:pt x="380" y="596"/>
                    </a:lnTo>
                    <a:lnTo>
                      <a:pt x="372" y="582"/>
                    </a:lnTo>
                    <a:lnTo>
                      <a:pt x="362" y="568"/>
                    </a:lnTo>
                    <a:lnTo>
                      <a:pt x="352" y="558"/>
                    </a:lnTo>
                    <a:lnTo>
                      <a:pt x="350" y="556"/>
                    </a:lnTo>
                    <a:lnTo>
                      <a:pt x="342" y="544"/>
                    </a:lnTo>
                    <a:lnTo>
                      <a:pt x="344" y="542"/>
                    </a:lnTo>
                    <a:lnTo>
                      <a:pt x="348" y="530"/>
                    </a:lnTo>
                    <a:lnTo>
                      <a:pt x="350" y="526"/>
                    </a:lnTo>
                    <a:lnTo>
                      <a:pt x="354" y="526"/>
                    </a:lnTo>
                    <a:lnTo>
                      <a:pt x="358" y="524"/>
                    </a:lnTo>
                    <a:lnTo>
                      <a:pt x="366" y="518"/>
                    </a:lnTo>
                    <a:lnTo>
                      <a:pt x="374" y="512"/>
                    </a:lnTo>
                    <a:lnTo>
                      <a:pt x="370" y="506"/>
                    </a:lnTo>
                    <a:lnTo>
                      <a:pt x="366" y="498"/>
                    </a:lnTo>
                    <a:lnTo>
                      <a:pt x="358" y="486"/>
                    </a:lnTo>
                    <a:lnTo>
                      <a:pt x="342" y="486"/>
                    </a:lnTo>
                    <a:lnTo>
                      <a:pt x="342" y="476"/>
                    </a:lnTo>
                    <a:lnTo>
                      <a:pt x="336" y="478"/>
                    </a:lnTo>
                    <a:lnTo>
                      <a:pt x="332" y="478"/>
                    </a:lnTo>
                    <a:lnTo>
                      <a:pt x="332" y="476"/>
                    </a:lnTo>
                    <a:lnTo>
                      <a:pt x="332" y="474"/>
                    </a:lnTo>
                    <a:lnTo>
                      <a:pt x="332" y="464"/>
                    </a:lnTo>
                    <a:lnTo>
                      <a:pt x="332" y="462"/>
                    </a:lnTo>
                    <a:lnTo>
                      <a:pt x="332" y="446"/>
                    </a:lnTo>
                    <a:lnTo>
                      <a:pt x="342" y="436"/>
                    </a:lnTo>
                    <a:lnTo>
                      <a:pt x="350" y="448"/>
                    </a:lnTo>
                    <a:lnTo>
                      <a:pt x="358" y="444"/>
                    </a:lnTo>
                    <a:lnTo>
                      <a:pt x="356" y="432"/>
                    </a:lnTo>
                    <a:lnTo>
                      <a:pt x="380" y="412"/>
                    </a:lnTo>
                    <a:lnTo>
                      <a:pt x="402" y="416"/>
                    </a:lnTo>
                    <a:lnTo>
                      <a:pt x="418" y="422"/>
                    </a:lnTo>
                    <a:lnTo>
                      <a:pt x="434" y="434"/>
                    </a:lnTo>
                    <a:lnTo>
                      <a:pt x="442" y="432"/>
                    </a:lnTo>
                    <a:lnTo>
                      <a:pt x="454" y="436"/>
                    </a:lnTo>
                    <a:lnTo>
                      <a:pt x="460" y="428"/>
                    </a:lnTo>
                    <a:lnTo>
                      <a:pt x="492" y="428"/>
                    </a:lnTo>
                    <a:lnTo>
                      <a:pt x="502" y="436"/>
                    </a:lnTo>
                    <a:lnTo>
                      <a:pt x="534" y="434"/>
                    </a:lnTo>
                    <a:lnTo>
                      <a:pt x="536" y="420"/>
                    </a:lnTo>
                    <a:lnTo>
                      <a:pt x="512" y="412"/>
                    </a:lnTo>
                    <a:lnTo>
                      <a:pt x="516" y="406"/>
                    </a:lnTo>
                    <a:lnTo>
                      <a:pt x="518" y="394"/>
                    </a:lnTo>
                    <a:lnTo>
                      <a:pt x="532" y="392"/>
                    </a:lnTo>
                    <a:lnTo>
                      <a:pt x="520" y="386"/>
                    </a:lnTo>
                    <a:lnTo>
                      <a:pt x="514" y="376"/>
                    </a:lnTo>
                    <a:lnTo>
                      <a:pt x="534" y="376"/>
                    </a:lnTo>
                    <a:lnTo>
                      <a:pt x="602" y="360"/>
                    </a:lnTo>
                    <a:lnTo>
                      <a:pt x="612" y="350"/>
                    </a:lnTo>
                    <a:lnTo>
                      <a:pt x="640" y="354"/>
                    </a:lnTo>
                    <a:lnTo>
                      <a:pt x="652" y="372"/>
                    </a:lnTo>
                    <a:lnTo>
                      <a:pt x="684" y="376"/>
                    </a:lnTo>
                    <a:lnTo>
                      <a:pt x="684" y="382"/>
                    </a:lnTo>
                    <a:lnTo>
                      <a:pt x="702" y="382"/>
                    </a:lnTo>
                    <a:lnTo>
                      <a:pt x="720" y="368"/>
                    </a:lnTo>
                    <a:lnTo>
                      <a:pt x="728" y="368"/>
                    </a:lnTo>
                    <a:lnTo>
                      <a:pt x="728" y="378"/>
                    </a:lnTo>
                    <a:lnTo>
                      <a:pt x="744" y="384"/>
                    </a:lnTo>
                    <a:lnTo>
                      <a:pt x="796" y="432"/>
                    </a:lnTo>
                    <a:lnTo>
                      <a:pt x="804" y="434"/>
                    </a:lnTo>
                    <a:lnTo>
                      <a:pt x="804" y="424"/>
                    </a:lnTo>
                    <a:lnTo>
                      <a:pt x="816" y="426"/>
                    </a:lnTo>
                    <a:lnTo>
                      <a:pt x="818" y="434"/>
                    </a:lnTo>
                    <a:lnTo>
                      <a:pt x="836" y="436"/>
                    </a:lnTo>
                    <a:lnTo>
                      <a:pt x="842" y="428"/>
                    </a:lnTo>
                    <a:lnTo>
                      <a:pt x="866" y="446"/>
                    </a:lnTo>
                    <a:lnTo>
                      <a:pt x="884" y="454"/>
                    </a:lnTo>
                    <a:lnTo>
                      <a:pt x="902" y="4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0" name="Freeform 217"/>
              <p:cNvSpPr>
                <a:spLocks noChangeAspect="1"/>
              </p:cNvSpPr>
              <p:nvPr/>
            </p:nvSpPr>
            <p:spPr bwMode="gray">
              <a:xfrm>
                <a:off x="3698" y="1390"/>
                <a:ext cx="112" cy="68"/>
              </a:xfrm>
              <a:custGeom>
                <a:avLst/>
                <a:gdLst>
                  <a:gd name="T0" fmla="*/ 0 w 112"/>
                  <a:gd name="T1" fmla="*/ 26 h 68"/>
                  <a:gd name="T2" fmla="*/ 14 w 112"/>
                  <a:gd name="T3" fmla="*/ 26 h 68"/>
                  <a:gd name="T4" fmla="*/ 16 w 112"/>
                  <a:gd name="T5" fmla="*/ 16 h 68"/>
                  <a:gd name="T6" fmla="*/ 22 w 112"/>
                  <a:gd name="T7" fmla="*/ 14 h 68"/>
                  <a:gd name="T8" fmla="*/ 22 w 112"/>
                  <a:gd name="T9" fmla="*/ 4 h 68"/>
                  <a:gd name="T10" fmla="*/ 32 w 112"/>
                  <a:gd name="T11" fmla="*/ 6 h 68"/>
                  <a:gd name="T12" fmla="*/ 36 w 112"/>
                  <a:gd name="T13" fmla="*/ 0 h 68"/>
                  <a:gd name="T14" fmla="*/ 44 w 112"/>
                  <a:gd name="T15" fmla="*/ 6 h 68"/>
                  <a:gd name="T16" fmla="*/ 44 w 112"/>
                  <a:gd name="T17" fmla="*/ 10 h 68"/>
                  <a:gd name="T18" fmla="*/ 36 w 112"/>
                  <a:gd name="T19" fmla="*/ 14 h 68"/>
                  <a:gd name="T20" fmla="*/ 32 w 112"/>
                  <a:gd name="T21" fmla="*/ 16 h 68"/>
                  <a:gd name="T22" fmla="*/ 40 w 112"/>
                  <a:gd name="T23" fmla="*/ 16 h 68"/>
                  <a:gd name="T24" fmla="*/ 46 w 112"/>
                  <a:gd name="T25" fmla="*/ 18 h 68"/>
                  <a:gd name="T26" fmla="*/ 44 w 112"/>
                  <a:gd name="T27" fmla="*/ 28 h 68"/>
                  <a:gd name="T28" fmla="*/ 58 w 112"/>
                  <a:gd name="T29" fmla="*/ 28 h 68"/>
                  <a:gd name="T30" fmla="*/ 64 w 112"/>
                  <a:gd name="T31" fmla="*/ 30 h 68"/>
                  <a:gd name="T32" fmla="*/ 78 w 112"/>
                  <a:gd name="T33" fmla="*/ 30 h 68"/>
                  <a:gd name="T34" fmla="*/ 84 w 112"/>
                  <a:gd name="T35" fmla="*/ 26 h 68"/>
                  <a:gd name="T36" fmla="*/ 84 w 112"/>
                  <a:gd name="T37" fmla="*/ 30 h 68"/>
                  <a:gd name="T38" fmla="*/ 88 w 112"/>
                  <a:gd name="T39" fmla="*/ 32 h 68"/>
                  <a:gd name="T40" fmla="*/ 98 w 112"/>
                  <a:gd name="T41" fmla="*/ 38 h 68"/>
                  <a:gd name="T42" fmla="*/ 102 w 112"/>
                  <a:gd name="T43" fmla="*/ 44 h 68"/>
                  <a:gd name="T44" fmla="*/ 108 w 112"/>
                  <a:gd name="T45" fmla="*/ 48 h 68"/>
                  <a:gd name="T46" fmla="*/ 112 w 112"/>
                  <a:gd name="T47" fmla="*/ 58 h 68"/>
                  <a:gd name="T48" fmla="*/ 106 w 112"/>
                  <a:gd name="T49" fmla="*/ 60 h 68"/>
                  <a:gd name="T50" fmla="*/ 98 w 112"/>
                  <a:gd name="T51" fmla="*/ 62 h 68"/>
                  <a:gd name="T52" fmla="*/ 90 w 112"/>
                  <a:gd name="T53" fmla="*/ 64 h 68"/>
                  <a:gd name="T54" fmla="*/ 82 w 112"/>
                  <a:gd name="T55" fmla="*/ 66 h 68"/>
                  <a:gd name="T56" fmla="*/ 76 w 112"/>
                  <a:gd name="T57" fmla="*/ 68 h 68"/>
                  <a:gd name="T58" fmla="*/ 74 w 112"/>
                  <a:gd name="T59" fmla="*/ 68 h 68"/>
                  <a:gd name="T60" fmla="*/ 70 w 112"/>
                  <a:gd name="T61" fmla="*/ 68 h 68"/>
                  <a:gd name="T62" fmla="*/ 66 w 112"/>
                  <a:gd name="T63" fmla="*/ 64 h 68"/>
                  <a:gd name="T64" fmla="*/ 60 w 112"/>
                  <a:gd name="T65" fmla="*/ 58 h 68"/>
                  <a:gd name="T66" fmla="*/ 58 w 112"/>
                  <a:gd name="T67" fmla="*/ 50 h 68"/>
                  <a:gd name="T68" fmla="*/ 54 w 112"/>
                  <a:gd name="T69" fmla="*/ 40 h 68"/>
                  <a:gd name="T70" fmla="*/ 48 w 112"/>
                  <a:gd name="T71" fmla="*/ 40 h 68"/>
                  <a:gd name="T72" fmla="*/ 44 w 112"/>
                  <a:gd name="T73" fmla="*/ 46 h 68"/>
                  <a:gd name="T74" fmla="*/ 40 w 112"/>
                  <a:gd name="T75" fmla="*/ 50 h 68"/>
                  <a:gd name="T76" fmla="*/ 34 w 112"/>
                  <a:gd name="T77" fmla="*/ 56 h 68"/>
                  <a:gd name="T78" fmla="*/ 30 w 112"/>
                  <a:gd name="T79" fmla="*/ 60 h 68"/>
                  <a:gd name="T80" fmla="*/ 20 w 112"/>
                  <a:gd name="T81" fmla="*/ 66 h 68"/>
                  <a:gd name="T82" fmla="*/ 12 w 112"/>
                  <a:gd name="T83" fmla="*/ 66 h 68"/>
                  <a:gd name="T84" fmla="*/ 16 w 112"/>
                  <a:gd name="T85" fmla="*/ 56 h 68"/>
                  <a:gd name="T86" fmla="*/ 16 w 112"/>
                  <a:gd name="T87" fmla="*/ 46 h 68"/>
                  <a:gd name="T88" fmla="*/ 12 w 112"/>
                  <a:gd name="T89" fmla="*/ 42 h 68"/>
                  <a:gd name="T90" fmla="*/ 6 w 112"/>
                  <a:gd name="T91" fmla="*/ 38 h 68"/>
                  <a:gd name="T92" fmla="*/ 0 w 112"/>
                  <a:gd name="T93" fmla="*/ 32 h 68"/>
                  <a:gd name="T94" fmla="*/ 0 w 112"/>
                  <a:gd name="T95" fmla="*/ 26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2" h="68">
                    <a:moveTo>
                      <a:pt x="0" y="26"/>
                    </a:moveTo>
                    <a:lnTo>
                      <a:pt x="14" y="26"/>
                    </a:lnTo>
                    <a:lnTo>
                      <a:pt x="16" y="16"/>
                    </a:lnTo>
                    <a:lnTo>
                      <a:pt x="22" y="14"/>
                    </a:lnTo>
                    <a:lnTo>
                      <a:pt x="22" y="4"/>
                    </a:lnTo>
                    <a:lnTo>
                      <a:pt x="32" y="6"/>
                    </a:lnTo>
                    <a:lnTo>
                      <a:pt x="36" y="0"/>
                    </a:lnTo>
                    <a:lnTo>
                      <a:pt x="44" y="6"/>
                    </a:lnTo>
                    <a:lnTo>
                      <a:pt x="44" y="10"/>
                    </a:lnTo>
                    <a:lnTo>
                      <a:pt x="36" y="14"/>
                    </a:lnTo>
                    <a:lnTo>
                      <a:pt x="32" y="16"/>
                    </a:lnTo>
                    <a:lnTo>
                      <a:pt x="40" y="16"/>
                    </a:lnTo>
                    <a:lnTo>
                      <a:pt x="46" y="18"/>
                    </a:lnTo>
                    <a:lnTo>
                      <a:pt x="44" y="28"/>
                    </a:lnTo>
                    <a:lnTo>
                      <a:pt x="58" y="28"/>
                    </a:lnTo>
                    <a:lnTo>
                      <a:pt x="64" y="30"/>
                    </a:lnTo>
                    <a:lnTo>
                      <a:pt x="78" y="30"/>
                    </a:lnTo>
                    <a:lnTo>
                      <a:pt x="84" y="26"/>
                    </a:lnTo>
                    <a:lnTo>
                      <a:pt x="84" y="30"/>
                    </a:lnTo>
                    <a:lnTo>
                      <a:pt x="88" y="32"/>
                    </a:lnTo>
                    <a:lnTo>
                      <a:pt x="98" y="38"/>
                    </a:lnTo>
                    <a:lnTo>
                      <a:pt x="102" y="44"/>
                    </a:lnTo>
                    <a:lnTo>
                      <a:pt x="108" y="48"/>
                    </a:lnTo>
                    <a:lnTo>
                      <a:pt x="112" y="58"/>
                    </a:lnTo>
                    <a:lnTo>
                      <a:pt x="106" y="60"/>
                    </a:lnTo>
                    <a:lnTo>
                      <a:pt x="98" y="62"/>
                    </a:lnTo>
                    <a:lnTo>
                      <a:pt x="90" y="64"/>
                    </a:lnTo>
                    <a:lnTo>
                      <a:pt x="82" y="66"/>
                    </a:lnTo>
                    <a:lnTo>
                      <a:pt x="76" y="68"/>
                    </a:lnTo>
                    <a:lnTo>
                      <a:pt x="74" y="68"/>
                    </a:lnTo>
                    <a:lnTo>
                      <a:pt x="70" y="68"/>
                    </a:lnTo>
                    <a:lnTo>
                      <a:pt x="66" y="64"/>
                    </a:lnTo>
                    <a:lnTo>
                      <a:pt x="60" y="58"/>
                    </a:lnTo>
                    <a:lnTo>
                      <a:pt x="58" y="50"/>
                    </a:lnTo>
                    <a:lnTo>
                      <a:pt x="54" y="40"/>
                    </a:lnTo>
                    <a:lnTo>
                      <a:pt x="48" y="40"/>
                    </a:lnTo>
                    <a:lnTo>
                      <a:pt x="44" y="46"/>
                    </a:lnTo>
                    <a:lnTo>
                      <a:pt x="40" y="50"/>
                    </a:lnTo>
                    <a:lnTo>
                      <a:pt x="34" y="56"/>
                    </a:lnTo>
                    <a:lnTo>
                      <a:pt x="30" y="60"/>
                    </a:lnTo>
                    <a:lnTo>
                      <a:pt x="20" y="66"/>
                    </a:lnTo>
                    <a:lnTo>
                      <a:pt x="12" y="66"/>
                    </a:lnTo>
                    <a:lnTo>
                      <a:pt x="16" y="56"/>
                    </a:lnTo>
                    <a:lnTo>
                      <a:pt x="16" y="46"/>
                    </a:lnTo>
                    <a:lnTo>
                      <a:pt x="12" y="42"/>
                    </a:lnTo>
                    <a:lnTo>
                      <a:pt x="6" y="38"/>
                    </a:lnTo>
                    <a:lnTo>
                      <a:pt x="0" y="32"/>
                    </a:lnTo>
                    <a:lnTo>
                      <a:pt x="0"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1" name="Freeform 218"/>
              <p:cNvSpPr>
                <a:spLocks noChangeAspect="1"/>
              </p:cNvSpPr>
              <p:nvPr/>
            </p:nvSpPr>
            <p:spPr bwMode="gray">
              <a:xfrm>
                <a:off x="3262" y="1338"/>
                <a:ext cx="110" cy="46"/>
              </a:xfrm>
              <a:custGeom>
                <a:avLst/>
                <a:gdLst>
                  <a:gd name="T0" fmla="*/ 36 w 110"/>
                  <a:gd name="T1" fmla="*/ 36 h 46"/>
                  <a:gd name="T2" fmla="*/ 44 w 110"/>
                  <a:gd name="T3" fmla="*/ 34 h 46"/>
                  <a:gd name="T4" fmla="*/ 50 w 110"/>
                  <a:gd name="T5" fmla="*/ 34 h 46"/>
                  <a:gd name="T6" fmla="*/ 60 w 110"/>
                  <a:gd name="T7" fmla="*/ 36 h 46"/>
                  <a:gd name="T8" fmla="*/ 64 w 110"/>
                  <a:gd name="T9" fmla="*/ 40 h 46"/>
                  <a:gd name="T10" fmla="*/ 66 w 110"/>
                  <a:gd name="T11" fmla="*/ 42 h 46"/>
                  <a:gd name="T12" fmla="*/ 66 w 110"/>
                  <a:gd name="T13" fmla="*/ 44 h 46"/>
                  <a:gd name="T14" fmla="*/ 78 w 110"/>
                  <a:gd name="T15" fmla="*/ 44 h 46"/>
                  <a:gd name="T16" fmla="*/ 86 w 110"/>
                  <a:gd name="T17" fmla="*/ 44 h 46"/>
                  <a:gd name="T18" fmla="*/ 88 w 110"/>
                  <a:gd name="T19" fmla="*/ 38 h 46"/>
                  <a:gd name="T20" fmla="*/ 96 w 110"/>
                  <a:gd name="T21" fmla="*/ 42 h 46"/>
                  <a:gd name="T22" fmla="*/ 100 w 110"/>
                  <a:gd name="T23" fmla="*/ 46 h 46"/>
                  <a:gd name="T24" fmla="*/ 110 w 110"/>
                  <a:gd name="T25" fmla="*/ 46 h 46"/>
                  <a:gd name="T26" fmla="*/ 106 w 110"/>
                  <a:gd name="T27" fmla="*/ 40 h 46"/>
                  <a:gd name="T28" fmla="*/ 104 w 110"/>
                  <a:gd name="T29" fmla="*/ 36 h 46"/>
                  <a:gd name="T30" fmla="*/ 108 w 110"/>
                  <a:gd name="T31" fmla="*/ 32 h 46"/>
                  <a:gd name="T32" fmla="*/ 98 w 110"/>
                  <a:gd name="T33" fmla="*/ 30 h 46"/>
                  <a:gd name="T34" fmla="*/ 92 w 110"/>
                  <a:gd name="T35" fmla="*/ 22 h 46"/>
                  <a:gd name="T36" fmla="*/ 76 w 110"/>
                  <a:gd name="T37" fmla="*/ 16 h 46"/>
                  <a:gd name="T38" fmla="*/ 62 w 110"/>
                  <a:gd name="T39" fmla="*/ 16 h 46"/>
                  <a:gd name="T40" fmla="*/ 52 w 110"/>
                  <a:gd name="T41" fmla="*/ 10 h 46"/>
                  <a:gd name="T42" fmla="*/ 40 w 110"/>
                  <a:gd name="T43" fmla="*/ 8 h 46"/>
                  <a:gd name="T44" fmla="*/ 30 w 110"/>
                  <a:gd name="T45" fmla="*/ 6 h 46"/>
                  <a:gd name="T46" fmla="*/ 18 w 110"/>
                  <a:gd name="T47" fmla="*/ 2 h 46"/>
                  <a:gd name="T48" fmla="*/ 0 w 110"/>
                  <a:gd name="T49" fmla="*/ 0 h 46"/>
                  <a:gd name="T50" fmla="*/ 6 w 110"/>
                  <a:gd name="T51" fmla="*/ 4 h 46"/>
                  <a:gd name="T52" fmla="*/ 12 w 110"/>
                  <a:gd name="T53" fmla="*/ 8 h 46"/>
                  <a:gd name="T54" fmla="*/ 20 w 110"/>
                  <a:gd name="T55" fmla="*/ 12 h 46"/>
                  <a:gd name="T56" fmla="*/ 24 w 110"/>
                  <a:gd name="T57" fmla="*/ 14 h 46"/>
                  <a:gd name="T58" fmla="*/ 30 w 110"/>
                  <a:gd name="T59" fmla="*/ 16 h 46"/>
                  <a:gd name="T60" fmla="*/ 32 w 110"/>
                  <a:gd name="T61" fmla="*/ 20 h 46"/>
                  <a:gd name="T62" fmla="*/ 34 w 110"/>
                  <a:gd name="T63" fmla="*/ 24 h 46"/>
                  <a:gd name="T64" fmla="*/ 34 w 110"/>
                  <a:gd name="T65" fmla="*/ 26 h 46"/>
                  <a:gd name="T66" fmla="*/ 36 w 110"/>
                  <a:gd name="T67" fmla="*/ 30 h 46"/>
                  <a:gd name="T68" fmla="*/ 36 w 110"/>
                  <a:gd name="T69" fmla="*/ 32 h 46"/>
                  <a:gd name="T70" fmla="*/ 36 w 110"/>
                  <a:gd name="T71" fmla="*/ 36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0" h="46">
                    <a:moveTo>
                      <a:pt x="36" y="36"/>
                    </a:moveTo>
                    <a:lnTo>
                      <a:pt x="44" y="34"/>
                    </a:lnTo>
                    <a:lnTo>
                      <a:pt x="50" y="34"/>
                    </a:lnTo>
                    <a:lnTo>
                      <a:pt x="60" y="36"/>
                    </a:lnTo>
                    <a:lnTo>
                      <a:pt x="64" y="40"/>
                    </a:lnTo>
                    <a:lnTo>
                      <a:pt x="66" y="42"/>
                    </a:lnTo>
                    <a:lnTo>
                      <a:pt x="66" y="44"/>
                    </a:lnTo>
                    <a:lnTo>
                      <a:pt x="78" y="44"/>
                    </a:lnTo>
                    <a:lnTo>
                      <a:pt x="86" y="44"/>
                    </a:lnTo>
                    <a:lnTo>
                      <a:pt x="88" y="38"/>
                    </a:lnTo>
                    <a:lnTo>
                      <a:pt x="96" y="42"/>
                    </a:lnTo>
                    <a:lnTo>
                      <a:pt x="100" y="46"/>
                    </a:lnTo>
                    <a:lnTo>
                      <a:pt x="110" y="46"/>
                    </a:lnTo>
                    <a:lnTo>
                      <a:pt x="106" y="40"/>
                    </a:lnTo>
                    <a:lnTo>
                      <a:pt x="104" y="36"/>
                    </a:lnTo>
                    <a:lnTo>
                      <a:pt x="108" y="32"/>
                    </a:lnTo>
                    <a:lnTo>
                      <a:pt x="98" y="30"/>
                    </a:lnTo>
                    <a:lnTo>
                      <a:pt x="92" y="22"/>
                    </a:lnTo>
                    <a:lnTo>
                      <a:pt x="76" y="16"/>
                    </a:lnTo>
                    <a:lnTo>
                      <a:pt x="62" y="16"/>
                    </a:lnTo>
                    <a:lnTo>
                      <a:pt x="52" y="10"/>
                    </a:lnTo>
                    <a:lnTo>
                      <a:pt x="40" y="8"/>
                    </a:lnTo>
                    <a:lnTo>
                      <a:pt x="30" y="6"/>
                    </a:lnTo>
                    <a:lnTo>
                      <a:pt x="18" y="2"/>
                    </a:lnTo>
                    <a:lnTo>
                      <a:pt x="0" y="0"/>
                    </a:lnTo>
                    <a:lnTo>
                      <a:pt x="6" y="4"/>
                    </a:lnTo>
                    <a:lnTo>
                      <a:pt x="12" y="8"/>
                    </a:lnTo>
                    <a:lnTo>
                      <a:pt x="20" y="12"/>
                    </a:lnTo>
                    <a:lnTo>
                      <a:pt x="24" y="14"/>
                    </a:lnTo>
                    <a:lnTo>
                      <a:pt x="30" y="16"/>
                    </a:lnTo>
                    <a:lnTo>
                      <a:pt x="32" y="20"/>
                    </a:lnTo>
                    <a:lnTo>
                      <a:pt x="34" y="24"/>
                    </a:lnTo>
                    <a:lnTo>
                      <a:pt x="34" y="26"/>
                    </a:lnTo>
                    <a:lnTo>
                      <a:pt x="36" y="30"/>
                    </a:lnTo>
                    <a:lnTo>
                      <a:pt x="36" y="32"/>
                    </a:lnTo>
                    <a:lnTo>
                      <a:pt x="36"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2" name="Freeform 219"/>
              <p:cNvSpPr>
                <a:spLocks noChangeAspect="1"/>
              </p:cNvSpPr>
              <p:nvPr/>
            </p:nvSpPr>
            <p:spPr bwMode="gray">
              <a:xfrm>
                <a:off x="3328" y="1382"/>
                <a:ext cx="52" cy="42"/>
              </a:xfrm>
              <a:custGeom>
                <a:avLst/>
                <a:gdLst>
                  <a:gd name="T0" fmla="*/ 0 w 52"/>
                  <a:gd name="T1" fmla="*/ 0 h 42"/>
                  <a:gd name="T2" fmla="*/ 20 w 52"/>
                  <a:gd name="T3" fmla="*/ 0 h 42"/>
                  <a:gd name="T4" fmla="*/ 26 w 52"/>
                  <a:gd name="T5" fmla="*/ 6 h 42"/>
                  <a:gd name="T6" fmla="*/ 28 w 52"/>
                  <a:gd name="T7" fmla="*/ 6 h 42"/>
                  <a:gd name="T8" fmla="*/ 30 w 52"/>
                  <a:gd name="T9" fmla="*/ 10 h 42"/>
                  <a:gd name="T10" fmla="*/ 32 w 52"/>
                  <a:gd name="T11" fmla="*/ 16 h 42"/>
                  <a:gd name="T12" fmla="*/ 38 w 52"/>
                  <a:gd name="T13" fmla="*/ 22 h 42"/>
                  <a:gd name="T14" fmla="*/ 40 w 52"/>
                  <a:gd name="T15" fmla="*/ 22 h 42"/>
                  <a:gd name="T16" fmla="*/ 48 w 52"/>
                  <a:gd name="T17" fmla="*/ 26 h 42"/>
                  <a:gd name="T18" fmla="*/ 52 w 52"/>
                  <a:gd name="T19" fmla="*/ 38 h 42"/>
                  <a:gd name="T20" fmla="*/ 48 w 52"/>
                  <a:gd name="T21" fmla="*/ 42 h 42"/>
                  <a:gd name="T22" fmla="*/ 42 w 52"/>
                  <a:gd name="T23" fmla="*/ 38 h 42"/>
                  <a:gd name="T24" fmla="*/ 38 w 52"/>
                  <a:gd name="T25" fmla="*/ 34 h 42"/>
                  <a:gd name="T26" fmla="*/ 32 w 52"/>
                  <a:gd name="T27" fmla="*/ 30 h 42"/>
                  <a:gd name="T28" fmla="*/ 24 w 52"/>
                  <a:gd name="T29" fmla="*/ 32 h 42"/>
                  <a:gd name="T30" fmla="*/ 20 w 52"/>
                  <a:gd name="T31" fmla="*/ 26 h 42"/>
                  <a:gd name="T32" fmla="*/ 16 w 52"/>
                  <a:gd name="T33" fmla="*/ 22 h 42"/>
                  <a:gd name="T34" fmla="*/ 12 w 52"/>
                  <a:gd name="T35" fmla="*/ 20 h 42"/>
                  <a:gd name="T36" fmla="*/ 2 w 52"/>
                  <a:gd name="T37" fmla="*/ 18 h 42"/>
                  <a:gd name="T38" fmla="*/ 2 w 52"/>
                  <a:gd name="T39" fmla="*/ 10 h 42"/>
                  <a:gd name="T40" fmla="*/ 0 w 52"/>
                  <a:gd name="T41" fmla="*/ 0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42">
                    <a:moveTo>
                      <a:pt x="0" y="0"/>
                    </a:moveTo>
                    <a:lnTo>
                      <a:pt x="20" y="0"/>
                    </a:lnTo>
                    <a:lnTo>
                      <a:pt x="26" y="6"/>
                    </a:lnTo>
                    <a:lnTo>
                      <a:pt x="28" y="6"/>
                    </a:lnTo>
                    <a:lnTo>
                      <a:pt x="30" y="10"/>
                    </a:lnTo>
                    <a:lnTo>
                      <a:pt x="32" y="16"/>
                    </a:lnTo>
                    <a:lnTo>
                      <a:pt x="38" y="22"/>
                    </a:lnTo>
                    <a:lnTo>
                      <a:pt x="40" y="22"/>
                    </a:lnTo>
                    <a:lnTo>
                      <a:pt x="48" y="26"/>
                    </a:lnTo>
                    <a:lnTo>
                      <a:pt x="52" y="38"/>
                    </a:lnTo>
                    <a:lnTo>
                      <a:pt x="48" y="42"/>
                    </a:lnTo>
                    <a:lnTo>
                      <a:pt x="42" y="38"/>
                    </a:lnTo>
                    <a:lnTo>
                      <a:pt x="38" y="34"/>
                    </a:lnTo>
                    <a:lnTo>
                      <a:pt x="32" y="30"/>
                    </a:lnTo>
                    <a:lnTo>
                      <a:pt x="24" y="32"/>
                    </a:lnTo>
                    <a:lnTo>
                      <a:pt x="20" y="26"/>
                    </a:lnTo>
                    <a:lnTo>
                      <a:pt x="16" y="22"/>
                    </a:lnTo>
                    <a:lnTo>
                      <a:pt x="12" y="20"/>
                    </a:lnTo>
                    <a:lnTo>
                      <a:pt x="2" y="18"/>
                    </a:lnTo>
                    <a:lnTo>
                      <a:pt x="2" y="10"/>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3" name="Freeform 220"/>
              <p:cNvSpPr>
                <a:spLocks noChangeAspect="1"/>
              </p:cNvSpPr>
              <p:nvPr/>
            </p:nvSpPr>
            <p:spPr bwMode="gray">
              <a:xfrm>
                <a:off x="3348" y="1370"/>
                <a:ext cx="78" cy="60"/>
              </a:xfrm>
              <a:custGeom>
                <a:avLst/>
                <a:gdLst>
                  <a:gd name="T0" fmla="*/ 52 w 78"/>
                  <a:gd name="T1" fmla="*/ 2 h 60"/>
                  <a:gd name="T2" fmla="*/ 48 w 78"/>
                  <a:gd name="T3" fmla="*/ 6 h 60"/>
                  <a:gd name="T4" fmla="*/ 42 w 78"/>
                  <a:gd name="T5" fmla="*/ 12 h 60"/>
                  <a:gd name="T6" fmla="*/ 36 w 78"/>
                  <a:gd name="T7" fmla="*/ 12 h 60"/>
                  <a:gd name="T8" fmla="*/ 32 w 78"/>
                  <a:gd name="T9" fmla="*/ 8 h 60"/>
                  <a:gd name="T10" fmla="*/ 28 w 78"/>
                  <a:gd name="T11" fmla="*/ 6 h 60"/>
                  <a:gd name="T12" fmla="*/ 22 w 78"/>
                  <a:gd name="T13" fmla="*/ 0 h 60"/>
                  <a:gd name="T14" fmla="*/ 18 w 78"/>
                  <a:gd name="T15" fmla="*/ 4 h 60"/>
                  <a:gd name="T16" fmla="*/ 20 w 78"/>
                  <a:gd name="T17" fmla="*/ 8 h 60"/>
                  <a:gd name="T18" fmla="*/ 24 w 78"/>
                  <a:gd name="T19" fmla="*/ 14 h 60"/>
                  <a:gd name="T20" fmla="*/ 20 w 78"/>
                  <a:gd name="T21" fmla="*/ 14 h 60"/>
                  <a:gd name="T22" fmla="*/ 14 w 78"/>
                  <a:gd name="T23" fmla="*/ 14 h 60"/>
                  <a:gd name="T24" fmla="*/ 10 w 78"/>
                  <a:gd name="T25" fmla="*/ 10 h 60"/>
                  <a:gd name="T26" fmla="*/ 2 w 78"/>
                  <a:gd name="T27" fmla="*/ 6 h 60"/>
                  <a:gd name="T28" fmla="*/ 0 w 78"/>
                  <a:gd name="T29" fmla="*/ 12 h 60"/>
                  <a:gd name="T30" fmla="*/ 6 w 78"/>
                  <a:gd name="T31" fmla="*/ 18 h 60"/>
                  <a:gd name="T32" fmla="*/ 8 w 78"/>
                  <a:gd name="T33" fmla="*/ 18 h 60"/>
                  <a:gd name="T34" fmla="*/ 10 w 78"/>
                  <a:gd name="T35" fmla="*/ 24 h 60"/>
                  <a:gd name="T36" fmla="*/ 12 w 78"/>
                  <a:gd name="T37" fmla="*/ 28 h 60"/>
                  <a:gd name="T38" fmla="*/ 14 w 78"/>
                  <a:gd name="T39" fmla="*/ 30 h 60"/>
                  <a:gd name="T40" fmla="*/ 20 w 78"/>
                  <a:gd name="T41" fmla="*/ 34 h 60"/>
                  <a:gd name="T42" fmla="*/ 28 w 78"/>
                  <a:gd name="T43" fmla="*/ 38 h 60"/>
                  <a:gd name="T44" fmla="*/ 32 w 78"/>
                  <a:gd name="T45" fmla="*/ 50 h 60"/>
                  <a:gd name="T46" fmla="*/ 36 w 78"/>
                  <a:gd name="T47" fmla="*/ 46 h 60"/>
                  <a:gd name="T48" fmla="*/ 42 w 78"/>
                  <a:gd name="T49" fmla="*/ 42 h 60"/>
                  <a:gd name="T50" fmla="*/ 46 w 78"/>
                  <a:gd name="T51" fmla="*/ 38 h 60"/>
                  <a:gd name="T52" fmla="*/ 54 w 78"/>
                  <a:gd name="T53" fmla="*/ 38 h 60"/>
                  <a:gd name="T54" fmla="*/ 54 w 78"/>
                  <a:gd name="T55" fmla="*/ 44 h 60"/>
                  <a:gd name="T56" fmla="*/ 56 w 78"/>
                  <a:gd name="T57" fmla="*/ 46 h 60"/>
                  <a:gd name="T58" fmla="*/ 56 w 78"/>
                  <a:gd name="T59" fmla="*/ 52 h 60"/>
                  <a:gd name="T60" fmla="*/ 58 w 78"/>
                  <a:gd name="T61" fmla="*/ 54 h 60"/>
                  <a:gd name="T62" fmla="*/ 60 w 78"/>
                  <a:gd name="T63" fmla="*/ 56 h 60"/>
                  <a:gd name="T64" fmla="*/ 64 w 78"/>
                  <a:gd name="T65" fmla="*/ 56 h 60"/>
                  <a:gd name="T66" fmla="*/ 68 w 78"/>
                  <a:gd name="T67" fmla="*/ 60 h 60"/>
                  <a:gd name="T68" fmla="*/ 72 w 78"/>
                  <a:gd name="T69" fmla="*/ 28 h 60"/>
                  <a:gd name="T70" fmla="*/ 78 w 78"/>
                  <a:gd name="T71" fmla="*/ 28 h 60"/>
                  <a:gd name="T72" fmla="*/ 64 w 78"/>
                  <a:gd name="T73" fmla="*/ 18 h 60"/>
                  <a:gd name="T74" fmla="*/ 62 w 78"/>
                  <a:gd name="T75" fmla="*/ 14 h 60"/>
                  <a:gd name="T76" fmla="*/ 56 w 78"/>
                  <a:gd name="T77" fmla="*/ 8 h 60"/>
                  <a:gd name="T78" fmla="*/ 56 w 78"/>
                  <a:gd name="T79" fmla="*/ 6 h 60"/>
                  <a:gd name="T80" fmla="*/ 52 w 78"/>
                  <a:gd name="T81" fmla="*/ 2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8" h="60">
                    <a:moveTo>
                      <a:pt x="52" y="2"/>
                    </a:moveTo>
                    <a:lnTo>
                      <a:pt x="48" y="6"/>
                    </a:lnTo>
                    <a:lnTo>
                      <a:pt x="42" y="12"/>
                    </a:lnTo>
                    <a:lnTo>
                      <a:pt x="36" y="12"/>
                    </a:lnTo>
                    <a:lnTo>
                      <a:pt x="32" y="8"/>
                    </a:lnTo>
                    <a:lnTo>
                      <a:pt x="28" y="6"/>
                    </a:lnTo>
                    <a:lnTo>
                      <a:pt x="22" y="0"/>
                    </a:lnTo>
                    <a:lnTo>
                      <a:pt x="18" y="4"/>
                    </a:lnTo>
                    <a:lnTo>
                      <a:pt x="20" y="8"/>
                    </a:lnTo>
                    <a:lnTo>
                      <a:pt x="24" y="14"/>
                    </a:lnTo>
                    <a:lnTo>
                      <a:pt x="20" y="14"/>
                    </a:lnTo>
                    <a:lnTo>
                      <a:pt x="14" y="14"/>
                    </a:lnTo>
                    <a:lnTo>
                      <a:pt x="10" y="10"/>
                    </a:lnTo>
                    <a:lnTo>
                      <a:pt x="2" y="6"/>
                    </a:lnTo>
                    <a:lnTo>
                      <a:pt x="0" y="12"/>
                    </a:lnTo>
                    <a:lnTo>
                      <a:pt x="6" y="18"/>
                    </a:lnTo>
                    <a:lnTo>
                      <a:pt x="8" y="18"/>
                    </a:lnTo>
                    <a:lnTo>
                      <a:pt x="10" y="24"/>
                    </a:lnTo>
                    <a:lnTo>
                      <a:pt x="12" y="28"/>
                    </a:lnTo>
                    <a:lnTo>
                      <a:pt x="14" y="30"/>
                    </a:lnTo>
                    <a:lnTo>
                      <a:pt x="20" y="34"/>
                    </a:lnTo>
                    <a:lnTo>
                      <a:pt x="28" y="38"/>
                    </a:lnTo>
                    <a:lnTo>
                      <a:pt x="32" y="50"/>
                    </a:lnTo>
                    <a:lnTo>
                      <a:pt x="36" y="46"/>
                    </a:lnTo>
                    <a:lnTo>
                      <a:pt x="42" y="42"/>
                    </a:lnTo>
                    <a:lnTo>
                      <a:pt x="46" y="38"/>
                    </a:lnTo>
                    <a:lnTo>
                      <a:pt x="54" y="38"/>
                    </a:lnTo>
                    <a:lnTo>
                      <a:pt x="54" y="44"/>
                    </a:lnTo>
                    <a:lnTo>
                      <a:pt x="56" y="46"/>
                    </a:lnTo>
                    <a:lnTo>
                      <a:pt x="56" y="52"/>
                    </a:lnTo>
                    <a:lnTo>
                      <a:pt x="58" y="54"/>
                    </a:lnTo>
                    <a:lnTo>
                      <a:pt x="60" y="56"/>
                    </a:lnTo>
                    <a:lnTo>
                      <a:pt x="64" y="56"/>
                    </a:lnTo>
                    <a:lnTo>
                      <a:pt x="68" y="60"/>
                    </a:lnTo>
                    <a:lnTo>
                      <a:pt x="72" y="28"/>
                    </a:lnTo>
                    <a:lnTo>
                      <a:pt x="78" y="28"/>
                    </a:lnTo>
                    <a:lnTo>
                      <a:pt x="64" y="18"/>
                    </a:lnTo>
                    <a:lnTo>
                      <a:pt x="62" y="14"/>
                    </a:lnTo>
                    <a:lnTo>
                      <a:pt x="56" y="8"/>
                    </a:lnTo>
                    <a:lnTo>
                      <a:pt x="56" y="6"/>
                    </a:lnTo>
                    <a:lnTo>
                      <a:pt x="52"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2" name="Group 221"/>
            <p:cNvGrpSpPr>
              <a:grpSpLocks noChangeAspect="1"/>
            </p:cNvGrpSpPr>
            <p:nvPr/>
          </p:nvGrpSpPr>
          <p:grpSpPr bwMode="auto">
            <a:xfrm>
              <a:off x="4200" y="2241"/>
              <a:ext cx="1175" cy="1222"/>
              <a:chOff x="4214" y="1796"/>
              <a:chExt cx="1150" cy="1196"/>
            </a:xfrm>
            <a:grpFill/>
          </p:grpSpPr>
          <p:sp>
            <p:nvSpPr>
              <p:cNvPr id="23" name="Freeform 222"/>
              <p:cNvSpPr>
                <a:spLocks noChangeAspect="1"/>
              </p:cNvSpPr>
              <p:nvPr/>
            </p:nvSpPr>
            <p:spPr bwMode="gray">
              <a:xfrm>
                <a:off x="4946" y="2180"/>
                <a:ext cx="152" cy="154"/>
              </a:xfrm>
              <a:custGeom>
                <a:avLst/>
                <a:gdLst>
                  <a:gd name="T0" fmla="*/ 4 w 152"/>
                  <a:gd name="T1" fmla="*/ 76 h 154"/>
                  <a:gd name="T2" fmla="*/ 0 w 152"/>
                  <a:gd name="T3" fmla="*/ 84 h 154"/>
                  <a:gd name="T4" fmla="*/ 4 w 152"/>
                  <a:gd name="T5" fmla="*/ 126 h 154"/>
                  <a:gd name="T6" fmla="*/ 24 w 152"/>
                  <a:gd name="T7" fmla="*/ 130 h 154"/>
                  <a:gd name="T8" fmla="*/ 32 w 152"/>
                  <a:gd name="T9" fmla="*/ 126 h 154"/>
                  <a:gd name="T10" fmla="*/ 38 w 152"/>
                  <a:gd name="T11" fmla="*/ 118 h 154"/>
                  <a:gd name="T12" fmla="*/ 42 w 152"/>
                  <a:gd name="T13" fmla="*/ 118 h 154"/>
                  <a:gd name="T14" fmla="*/ 42 w 152"/>
                  <a:gd name="T15" fmla="*/ 104 h 154"/>
                  <a:gd name="T16" fmla="*/ 52 w 152"/>
                  <a:gd name="T17" fmla="*/ 98 h 154"/>
                  <a:gd name="T18" fmla="*/ 82 w 152"/>
                  <a:gd name="T19" fmla="*/ 106 h 154"/>
                  <a:gd name="T20" fmla="*/ 88 w 152"/>
                  <a:gd name="T21" fmla="*/ 114 h 154"/>
                  <a:gd name="T22" fmla="*/ 92 w 152"/>
                  <a:gd name="T23" fmla="*/ 126 h 154"/>
                  <a:gd name="T24" fmla="*/ 92 w 152"/>
                  <a:gd name="T25" fmla="*/ 130 h 154"/>
                  <a:gd name="T26" fmla="*/ 98 w 152"/>
                  <a:gd name="T27" fmla="*/ 138 h 154"/>
                  <a:gd name="T28" fmla="*/ 120 w 152"/>
                  <a:gd name="T29" fmla="*/ 146 h 154"/>
                  <a:gd name="T30" fmla="*/ 136 w 152"/>
                  <a:gd name="T31" fmla="*/ 152 h 154"/>
                  <a:gd name="T32" fmla="*/ 142 w 152"/>
                  <a:gd name="T33" fmla="*/ 154 h 154"/>
                  <a:gd name="T34" fmla="*/ 150 w 152"/>
                  <a:gd name="T35" fmla="*/ 152 h 154"/>
                  <a:gd name="T36" fmla="*/ 150 w 152"/>
                  <a:gd name="T37" fmla="*/ 146 h 154"/>
                  <a:gd name="T38" fmla="*/ 144 w 152"/>
                  <a:gd name="T39" fmla="*/ 138 h 154"/>
                  <a:gd name="T40" fmla="*/ 136 w 152"/>
                  <a:gd name="T41" fmla="*/ 132 h 154"/>
                  <a:gd name="T42" fmla="*/ 130 w 152"/>
                  <a:gd name="T43" fmla="*/ 122 h 154"/>
                  <a:gd name="T44" fmla="*/ 124 w 152"/>
                  <a:gd name="T45" fmla="*/ 118 h 154"/>
                  <a:gd name="T46" fmla="*/ 118 w 152"/>
                  <a:gd name="T47" fmla="*/ 116 h 154"/>
                  <a:gd name="T48" fmla="*/ 112 w 152"/>
                  <a:gd name="T49" fmla="*/ 104 h 154"/>
                  <a:gd name="T50" fmla="*/ 108 w 152"/>
                  <a:gd name="T51" fmla="*/ 98 h 154"/>
                  <a:gd name="T52" fmla="*/ 96 w 152"/>
                  <a:gd name="T53" fmla="*/ 84 h 154"/>
                  <a:gd name="T54" fmla="*/ 112 w 152"/>
                  <a:gd name="T55" fmla="*/ 84 h 154"/>
                  <a:gd name="T56" fmla="*/ 122 w 152"/>
                  <a:gd name="T57" fmla="*/ 82 h 154"/>
                  <a:gd name="T58" fmla="*/ 126 w 152"/>
                  <a:gd name="T59" fmla="*/ 76 h 154"/>
                  <a:gd name="T60" fmla="*/ 116 w 152"/>
                  <a:gd name="T61" fmla="*/ 72 h 154"/>
                  <a:gd name="T62" fmla="*/ 96 w 152"/>
                  <a:gd name="T63" fmla="*/ 62 h 154"/>
                  <a:gd name="T64" fmla="*/ 90 w 152"/>
                  <a:gd name="T65" fmla="*/ 58 h 154"/>
                  <a:gd name="T66" fmla="*/ 82 w 152"/>
                  <a:gd name="T67" fmla="*/ 58 h 154"/>
                  <a:gd name="T68" fmla="*/ 80 w 152"/>
                  <a:gd name="T69" fmla="*/ 52 h 154"/>
                  <a:gd name="T70" fmla="*/ 80 w 152"/>
                  <a:gd name="T71" fmla="*/ 44 h 154"/>
                  <a:gd name="T72" fmla="*/ 56 w 152"/>
                  <a:gd name="T73" fmla="*/ 22 h 154"/>
                  <a:gd name="T74" fmla="*/ 4 w 152"/>
                  <a:gd name="T75" fmla="*/ 0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2" h="154">
                    <a:moveTo>
                      <a:pt x="4" y="0"/>
                    </a:moveTo>
                    <a:lnTo>
                      <a:pt x="4" y="76"/>
                    </a:lnTo>
                    <a:lnTo>
                      <a:pt x="0" y="80"/>
                    </a:lnTo>
                    <a:lnTo>
                      <a:pt x="0" y="84"/>
                    </a:lnTo>
                    <a:lnTo>
                      <a:pt x="4" y="88"/>
                    </a:lnTo>
                    <a:lnTo>
                      <a:pt x="4" y="126"/>
                    </a:lnTo>
                    <a:lnTo>
                      <a:pt x="14" y="130"/>
                    </a:lnTo>
                    <a:lnTo>
                      <a:pt x="24" y="130"/>
                    </a:lnTo>
                    <a:lnTo>
                      <a:pt x="28" y="130"/>
                    </a:lnTo>
                    <a:lnTo>
                      <a:pt x="32" y="126"/>
                    </a:lnTo>
                    <a:lnTo>
                      <a:pt x="36" y="122"/>
                    </a:lnTo>
                    <a:lnTo>
                      <a:pt x="38" y="118"/>
                    </a:lnTo>
                    <a:lnTo>
                      <a:pt x="32" y="118"/>
                    </a:lnTo>
                    <a:lnTo>
                      <a:pt x="42" y="118"/>
                    </a:lnTo>
                    <a:lnTo>
                      <a:pt x="42" y="110"/>
                    </a:lnTo>
                    <a:lnTo>
                      <a:pt x="42" y="104"/>
                    </a:lnTo>
                    <a:lnTo>
                      <a:pt x="46" y="98"/>
                    </a:lnTo>
                    <a:lnTo>
                      <a:pt x="52" y="98"/>
                    </a:lnTo>
                    <a:lnTo>
                      <a:pt x="68" y="98"/>
                    </a:lnTo>
                    <a:lnTo>
                      <a:pt x="82" y="106"/>
                    </a:lnTo>
                    <a:lnTo>
                      <a:pt x="86" y="110"/>
                    </a:lnTo>
                    <a:lnTo>
                      <a:pt x="88" y="114"/>
                    </a:lnTo>
                    <a:lnTo>
                      <a:pt x="90" y="120"/>
                    </a:lnTo>
                    <a:lnTo>
                      <a:pt x="92" y="126"/>
                    </a:lnTo>
                    <a:lnTo>
                      <a:pt x="90" y="124"/>
                    </a:lnTo>
                    <a:lnTo>
                      <a:pt x="92" y="130"/>
                    </a:lnTo>
                    <a:lnTo>
                      <a:pt x="96" y="134"/>
                    </a:lnTo>
                    <a:lnTo>
                      <a:pt x="98" y="138"/>
                    </a:lnTo>
                    <a:lnTo>
                      <a:pt x="104" y="142"/>
                    </a:lnTo>
                    <a:lnTo>
                      <a:pt x="120" y="146"/>
                    </a:lnTo>
                    <a:lnTo>
                      <a:pt x="132" y="150"/>
                    </a:lnTo>
                    <a:lnTo>
                      <a:pt x="136" y="152"/>
                    </a:lnTo>
                    <a:lnTo>
                      <a:pt x="138" y="154"/>
                    </a:lnTo>
                    <a:lnTo>
                      <a:pt x="142" y="154"/>
                    </a:lnTo>
                    <a:lnTo>
                      <a:pt x="148" y="154"/>
                    </a:lnTo>
                    <a:lnTo>
                      <a:pt x="150" y="152"/>
                    </a:lnTo>
                    <a:lnTo>
                      <a:pt x="152" y="150"/>
                    </a:lnTo>
                    <a:lnTo>
                      <a:pt x="150" y="146"/>
                    </a:lnTo>
                    <a:lnTo>
                      <a:pt x="148" y="142"/>
                    </a:lnTo>
                    <a:lnTo>
                      <a:pt x="144" y="138"/>
                    </a:lnTo>
                    <a:lnTo>
                      <a:pt x="142" y="134"/>
                    </a:lnTo>
                    <a:lnTo>
                      <a:pt x="136" y="132"/>
                    </a:lnTo>
                    <a:lnTo>
                      <a:pt x="132" y="130"/>
                    </a:lnTo>
                    <a:lnTo>
                      <a:pt x="130" y="122"/>
                    </a:lnTo>
                    <a:lnTo>
                      <a:pt x="128" y="120"/>
                    </a:lnTo>
                    <a:lnTo>
                      <a:pt x="124" y="118"/>
                    </a:lnTo>
                    <a:lnTo>
                      <a:pt x="122" y="118"/>
                    </a:lnTo>
                    <a:lnTo>
                      <a:pt x="118" y="116"/>
                    </a:lnTo>
                    <a:lnTo>
                      <a:pt x="114" y="108"/>
                    </a:lnTo>
                    <a:lnTo>
                      <a:pt x="112" y="104"/>
                    </a:lnTo>
                    <a:lnTo>
                      <a:pt x="112" y="98"/>
                    </a:lnTo>
                    <a:lnTo>
                      <a:pt x="108" y="98"/>
                    </a:lnTo>
                    <a:lnTo>
                      <a:pt x="102" y="94"/>
                    </a:lnTo>
                    <a:lnTo>
                      <a:pt x="96" y="84"/>
                    </a:lnTo>
                    <a:lnTo>
                      <a:pt x="102" y="84"/>
                    </a:lnTo>
                    <a:lnTo>
                      <a:pt x="112" y="84"/>
                    </a:lnTo>
                    <a:lnTo>
                      <a:pt x="118" y="84"/>
                    </a:lnTo>
                    <a:lnTo>
                      <a:pt x="122" y="82"/>
                    </a:lnTo>
                    <a:lnTo>
                      <a:pt x="124" y="80"/>
                    </a:lnTo>
                    <a:lnTo>
                      <a:pt x="126" y="76"/>
                    </a:lnTo>
                    <a:lnTo>
                      <a:pt x="122" y="74"/>
                    </a:lnTo>
                    <a:lnTo>
                      <a:pt x="116" y="72"/>
                    </a:lnTo>
                    <a:lnTo>
                      <a:pt x="104" y="66"/>
                    </a:lnTo>
                    <a:lnTo>
                      <a:pt x="96" y="62"/>
                    </a:lnTo>
                    <a:lnTo>
                      <a:pt x="94" y="60"/>
                    </a:lnTo>
                    <a:lnTo>
                      <a:pt x="90" y="58"/>
                    </a:lnTo>
                    <a:lnTo>
                      <a:pt x="86" y="58"/>
                    </a:lnTo>
                    <a:lnTo>
                      <a:pt x="82" y="58"/>
                    </a:lnTo>
                    <a:lnTo>
                      <a:pt x="82" y="56"/>
                    </a:lnTo>
                    <a:lnTo>
                      <a:pt x="80" y="52"/>
                    </a:lnTo>
                    <a:lnTo>
                      <a:pt x="80" y="46"/>
                    </a:lnTo>
                    <a:lnTo>
                      <a:pt x="80" y="44"/>
                    </a:lnTo>
                    <a:lnTo>
                      <a:pt x="78" y="38"/>
                    </a:lnTo>
                    <a:lnTo>
                      <a:pt x="56" y="22"/>
                    </a:lnTo>
                    <a:lnTo>
                      <a:pt x="32" y="12"/>
                    </a:lnTo>
                    <a:lnTo>
                      <a:pt x="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 name="Freeform 223"/>
              <p:cNvSpPr>
                <a:spLocks noChangeAspect="1"/>
              </p:cNvSpPr>
              <p:nvPr/>
            </p:nvSpPr>
            <p:spPr bwMode="gray">
              <a:xfrm>
                <a:off x="4214" y="2032"/>
                <a:ext cx="176" cy="206"/>
              </a:xfrm>
              <a:custGeom>
                <a:avLst/>
                <a:gdLst>
                  <a:gd name="T0" fmla="*/ 36 w 176"/>
                  <a:gd name="T1" fmla="*/ 46 h 206"/>
                  <a:gd name="T2" fmla="*/ 22 w 176"/>
                  <a:gd name="T3" fmla="*/ 28 h 206"/>
                  <a:gd name="T4" fmla="*/ 6 w 176"/>
                  <a:gd name="T5" fmla="*/ 14 h 206"/>
                  <a:gd name="T6" fmla="*/ 0 w 176"/>
                  <a:gd name="T7" fmla="*/ 4 h 206"/>
                  <a:gd name="T8" fmla="*/ 4 w 176"/>
                  <a:gd name="T9" fmla="*/ 0 h 206"/>
                  <a:gd name="T10" fmla="*/ 10 w 176"/>
                  <a:gd name="T11" fmla="*/ 0 h 206"/>
                  <a:gd name="T12" fmla="*/ 18 w 176"/>
                  <a:gd name="T13" fmla="*/ 6 h 206"/>
                  <a:gd name="T14" fmla="*/ 36 w 176"/>
                  <a:gd name="T15" fmla="*/ 6 h 206"/>
                  <a:gd name="T16" fmla="*/ 44 w 176"/>
                  <a:gd name="T17" fmla="*/ 14 h 206"/>
                  <a:gd name="T18" fmla="*/ 52 w 176"/>
                  <a:gd name="T19" fmla="*/ 28 h 206"/>
                  <a:gd name="T20" fmla="*/ 62 w 176"/>
                  <a:gd name="T21" fmla="*/ 34 h 206"/>
                  <a:gd name="T22" fmla="*/ 70 w 176"/>
                  <a:gd name="T23" fmla="*/ 38 h 206"/>
                  <a:gd name="T24" fmla="*/ 82 w 176"/>
                  <a:gd name="T25" fmla="*/ 52 h 206"/>
                  <a:gd name="T26" fmla="*/ 90 w 176"/>
                  <a:gd name="T27" fmla="*/ 62 h 206"/>
                  <a:gd name="T28" fmla="*/ 98 w 176"/>
                  <a:gd name="T29" fmla="*/ 62 h 206"/>
                  <a:gd name="T30" fmla="*/ 108 w 176"/>
                  <a:gd name="T31" fmla="*/ 72 h 206"/>
                  <a:gd name="T32" fmla="*/ 120 w 176"/>
                  <a:gd name="T33" fmla="*/ 82 h 206"/>
                  <a:gd name="T34" fmla="*/ 124 w 176"/>
                  <a:gd name="T35" fmla="*/ 84 h 206"/>
                  <a:gd name="T36" fmla="*/ 128 w 176"/>
                  <a:gd name="T37" fmla="*/ 86 h 206"/>
                  <a:gd name="T38" fmla="*/ 124 w 176"/>
                  <a:gd name="T39" fmla="*/ 94 h 206"/>
                  <a:gd name="T40" fmla="*/ 140 w 176"/>
                  <a:gd name="T41" fmla="*/ 102 h 206"/>
                  <a:gd name="T42" fmla="*/ 138 w 176"/>
                  <a:gd name="T43" fmla="*/ 118 h 206"/>
                  <a:gd name="T44" fmla="*/ 146 w 176"/>
                  <a:gd name="T45" fmla="*/ 122 h 206"/>
                  <a:gd name="T46" fmla="*/ 152 w 176"/>
                  <a:gd name="T47" fmla="*/ 134 h 206"/>
                  <a:gd name="T48" fmla="*/ 152 w 176"/>
                  <a:gd name="T49" fmla="*/ 138 h 206"/>
                  <a:gd name="T50" fmla="*/ 158 w 176"/>
                  <a:gd name="T51" fmla="*/ 138 h 206"/>
                  <a:gd name="T52" fmla="*/ 162 w 176"/>
                  <a:gd name="T53" fmla="*/ 144 h 206"/>
                  <a:gd name="T54" fmla="*/ 174 w 176"/>
                  <a:gd name="T55" fmla="*/ 152 h 206"/>
                  <a:gd name="T56" fmla="*/ 174 w 176"/>
                  <a:gd name="T57" fmla="*/ 192 h 206"/>
                  <a:gd name="T58" fmla="*/ 170 w 176"/>
                  <a:gd name="T59" fmla="*/ 206 h 206"/>
                  <a:gd name="T60" fmla="*/ 160 w 176"/>
                  <a:gd name="T61" fmla="*/ 204 h 206"/>
                  <a:gd name="T62" fmla="*/ 152 w 176"/>
                  <a:gd name="T63" fmla="*/ 206 h 206"/>
                  <a:gd name="T64" fmla="*/ 146 w 176"/>
                  <a:gd name="T65" fmla="*/ 204 h 206"/>
                  <a:gd name="T66" fmla="*/ 140 w 176"/>
                  <a:gd name="T67" fmla="*/ 192 h 206"/>
                  <a:gd name="T68" fmla="*/ 124 w 176"/>
                  <a:gd name="T69" fmla="*/ 180 h 206"/>
                  <a:gd name="T70" fmla="*/ 112 w 176"/>
                  <a:gd name="T71" fmla="*/ 168 h 206"/>
                  <a:gd name="T72" fmla="*/ 98 w 176"/>
                  <a:gd name="T73" fmla="*/ 150 h 206"/>
                  <a:gd name="T74" fmla="*/ 94 w 176"/>
                  <a:gd name="T75" fmla="*/ 138 h 206"/>
                  <a:gd name="T76" fmla="*/ 82 w 176"/>
                  <a:gd name="T77" fmla="*/ 114 h 206"/>
                  <a:gd name="T78" fmla="*/ 66 w 176"/>
                  <a:gd name="T79" fmla="*/ 94 h 206"/>
                  <a:gd name="T80" fmla="*/ 64 w 176"/>
                  <a:gd name="T81" fmla="*/ 82 h 206"/>
                  <a:gd name="T82" fmla="*/ 60 w 176"/>
                  <a:gd name="T83" fmla="*/ 70 h 206"/>
                  <a:gd name="T84" fmla="*/ 48 w 176"/>
                  <a:gd name="T85" fmla="*/ 62 h 206"/>
                  <a:gd name="T86" fmla="*/ 40 w 176"/>
                  <a:gd name="T87" fmla="*/ 54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6" h="206">
                    <a:moveTo>
                      <a:pt x="42" y="54"/>
                    </a:moveTo>
                    <a:lnTo>
                      <a:pt x="36" y="46"/>
                    </a:lnTo>
                    <a:lnTo>
                      <a:pt x="32" y="38"/>
                    </a:lnTo>
                    <a:lnTo>
                      <a:pt x="22" y="28"/>
                    </a:lnTo>
                    <a:lnTo>
                      <a:pt x="16" y="24"/>
                    </a:lnTo>
                    <a:lnTo>
                      <a:pt x="6" y="14"/>
                    </a:lnTo>
                    <a:lnTo>
                      <a:pt x="2" y="10"/>
                    </a:lnTo>
                    <a:lnTo>
                      <a:pt x="0" y="4"/>
                    </a:lnTo>
                    <a:lnTo>
                      <a:pt x="0" y="2"/>
                    </a:lnTo>
                    <a:lnTo>
                      <a:pt x="4" y="0"/>
                    </a:lnTo>
                    <a:lnTo>
                      <a:pt x="8" y="0"/>
                    </a:lnTo>
                    <a:lnTo>
                      <a:pt x="10" y="0"/>
                    </a:lnTo>
                    <a:lnTo>
                      <a:pt x="10" y="4"/>
                    </a:lnTo>
                    <a:lnTo>
                      <a:pt x="18" y="6"/>
                    </a:lnTo>
                    <a:lnTo>
                      <a:pt x="34" y="6"/>
                    </a:lnTo>
                    <a:lnTo>
                      <a:pt x="36" y="6"/>
                    </a:lnTo>
                    <a:lnTo>
                      <a:pt x="40" y="8"/>
                    </a:lnTo>
                    <a:lnTo>
                      <a:pt x="44" y="14"/>
                    </a:lnTo>
                    <a:lnTo>
                      <a:pt x="48" y="20"/>
                    </a:lnTo>
                    <a:lnTo>
                      <a:pt x="52" y="28"/>
                    </a:lnTo>
                    <a:lnTo>
                      <a:pt x="60" y="32"/>
                    </a:lnTo>
                    <a:lnTo>
                      <a:pt x="62" y="34"/>
                    </a:lnTo>
                    <a:lnTo>
                      <a:pt x="64" y="36"/>
                    </a:lnTo>
                    <a:lnTo>
                      <a:pt x="70" y="38"/>
                    </a:lnTo>
                    <a:lnTo>
                      <a:pt x="74" y="42"/>
                    </a:lnTo>
                    <a:lnTo>
                      <a:pt x="82" y="52"/>
                    </a:lnTo>
                    <a:lnTo>
                      <a:pt x="88" y="58"/>
                    </a:lnTo>
                    <a:lnTo>
                      <a:pt x="90" y="62"/>
                    </a:lnTo>
                    <a:lnTo>
                      <a:pt x="92" y="64"/>
                    </a:lnTo>
                    <a:lnTo>
                      <a:pt x="98" y="62"/>
                    </a:lnTo>
                    <a:lnTo>
                      <a:pt x="100" y="66"/>
                    </a:lnTo>
                    <a:lnTo>
                      <a:pt x="108" y="72"/>
                    </a:lnTo>
                    <a:lnTo>
                      <a:pt x="118" y="80"/>
                    </a:lnTo>
                    <a:lnTo>
                      <a:pt x="120" y="82"/>
                    </a:lnTo>
                    <a:lnTo>
                      <a:pt x="122" y="86"/>
                    </a:lnTo>
                    <a:lnTo>
                      <a:pt x="124" y="84"/>
                    </a:lnTo>
                    <a:lnTo>
                      <a:pt x="128" y="82"/>
                    </a:lnTo>
                    <a:lnTo>
                      <a:pt x="128" y="86"/>
                    </a:lnTo>
                    <a:lnTo>
                      <a:pt x="126" y="90"/>
                    </a:lnTo>
                    <a:lnTo>
                      <a:pt x="124" y="94"/>
                    </a:lnTo>
                    <a:lnTo>
                      <a:pt x="140" y="94"/>
                    </a:lnTo>
                    <a:lnTo>
                      <a:pt x="140" y="102"/>
                    </a:lnTo>
                    <a:lnTo>
                      <a:pt x="136" y="114"/>
                    </a:lnTo>
                    <a:lnTo>
                      <a:pt x="138" y="118"/>
                    </a:lnTo>
                    <a:lnTo>
                      <a:pt x="142" y="120"/>
                    </a:lnTo>
                    <a:lnTo>
                      <a:pt x="146" y="122"/>
                    </a:lnTo>
                    <a:lnTo>
                      <a:pt x="152" y="122"/>
                    </a:lnTo>
                    <a:lnTo>
                      <a:pt x="152" y="134"/>
                    </a:lnTo>
                    <a:lnTo>
                      <a:pt x="152" y="136"/>
                    </a:lnTo>
                    <a:lnTo>
                      <a:pt x="152" y="138"/>
                    </a:lnTo>
                    <a:lnTo>
                      <a:pt x="156" y="138"/>
                    </a:lnTo>
                    <a:lnTo>
                      <a:pt x="158" y="138"/>
                    </a:lnTo>
                    <a:lnTo>
                      <a:pt x="160" y="140"/>
                    </a:lnTo>
                    <a:lnTo>
                      <a:pt x="162" y="144"/>
                    </a:lnTo>
                    <a:lnTo>
                      <a:pt x="172" y="150"/>
                    </a:lnTo>
                    <a:lnTo>
                      <a:pt x="174" y="152"/>
                    </a:lnTo>
                    <a:lnTo>
                      <a:pt x="176" y="158"/>
                    </a:lnTo>
                    <a:lnTo>
                      <a:pt x="174" y="192"/>
                    </a:lnTo>
                    <a:lnTo>
                      <a:pt x="174" y="204"/>
                    </a:lnTo>
                    <a:lnTo>
                      <a:pt x="170" y="206"/>
                    </a:lnTo>
                    <a:lnTo>
                      <a:pt x="164" y="206"/>
                    </a:lnTo>
                    <a:lnTo>
                      <a:pt x="160" y="204"/>
                    </a:lnTo>
                    <a:lnTo>
                      <a:pt x="154" y="206"/>
                    </a:lnTo>
                    <a:lnTo>
                      <a:pt x="152" y="206"/>
                    </a:lnTo>
                    <a:lnTo>
                      <a:pt x="148" y="206"/>
                    </a:lnTo>
                    <a:lnTo>
                      <a:pt x="146" y="204"/>
                    </a:lnTo>
                    <a:lnTo>
                      <a:pt x="144" y="198"/>
                    </a:lnTo>
                    <a:lnTo>
                      <a:pt x="140" y="192"/>
                    </a:lnTo>
                    <a:lnTo>
                      <a:pt x="132" y="186"/>
                    </a:lnTo>
                    <a:lnTo>
                      <a:pt x="124" y="180"/>
                    </a:lnTo>
                    <a:lnTo>
                      <a:pt x="118" y="176"/>
                    </a:lnTo>
                    <a:lnTo>
                      <a:pt x="112" y="168"/>
                    </a:lnTo>
                    <a:lnTo>
                      <a:pt x="104" y="160"/>
                    </a:lnTo>
                    <a:lnTo>
                      <a:pt x="98" y="150"/>
                    </a:lnTo>
                    <a:lnTo>
                      <a:pt x="96" y="144"/>
                    </a:lnTo>
                    <a:lnTo>
                      <a:pt x="94" y="138"/>
                    </a:lnTo>
                    <a:lnTo>
                      <a:pt x="88" y="126"/>
                    </a:lnTo>
                    <a:lnTo>
                      <a:pt x="82" y="114"/>
                    </a:lnTo>
                    <a:lnTo>
                      <a:pt x="76" y="104"/>
                    </a:lnTo>
                    <a:lnTo>
                      <a:pt x="66" y="94"/>
                    </a:lnTo>
                    <a:lnTo>
                      <a:pt x="64" y="88"/>
                    </a:lnTo>
                    <a:lnTo>
                      <a:pt x="64" y="82"/>
                    </a:lnTo>
                    <a:lnTo>
                      <a:pt x="62" y="76"/>
                    </a:lnTo>
                    <a:lnTo>
                      <a:pt x="60" y="70"/>
                    </a:lnTo>
                    <a:lnTo>
                      <a:pt x="54" y="66"/>
                    </a:lnTo>
                    <a:lnTo>
                      <a:pt x="48" y="62"/>
                    </a:lnTo>
                    <a:lnTo>
                      <a:pt x="42" y="58"/>
                    </a:lnTo>
                    <a:lnTo>
                      <a:pt x="40" y="54"/>
                    </a:lnTo>
                    <a:lnTo>
                      <a:pt x="42" y="5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 name="Freeform 224"/>
              <p:cNvSpPr>
                <a:spLocks noChangeAspect="1"/>
              </p:cNvSpPr>
              <p:nvPr/>
            </p:nvSpPr>
            <p:spPr bwMode="gray">
              <a:xfrm>
                <a:off x="4440" y="2062"/>
                <a:ext cx="160" cy="146"/>
              </a:xfrm>
              <a:custGeom>
                <a:avLst/>
                <a:gdLst>
                  <a:gd name="T0" fmla="*/ 126 w 160"/>
                  <a:gd name="T1" fmla="*/ 2 h 146"/>
                  <a:gd name="T2" fmla="*/ 114 w 160"/>
                  <a:gd name="T3" fmla="*/ 0 h 146"/>
                  <a:gd name="T4" fmla="*/ 102 w 160"/>
                  <a:gd name="T5" fmla="*/ 4 h 146"/>
                  <a:gd name="T6" fmla="*/ 92 w 160"/>
                  <a:gd name="T7" fmla="*/ 14 h 146"/>
                  <a:gd name="T8" fmla="*/ 84 w 160"/>
                  <a:gd name="T9" fmla="*/ 40 h 146"/>
                  <a:gd name="T10" fmla="*/ 82 w 160"/>
                  <a:gd name="T11" fmla="*/ 52 h 146"/>
                  <a:gd name="T12" fmla="*/ 74 w 160"/>
                  <a:gd name="T13" fmla="*/ 50 h 146"/>
                  <a:gd name="T14" fmla="*/ 66 w 160"/>
                  <a:gd name="T15" fmla="*/ 44 h 146"/>
                  <a:gd name="T16" fmla="*/ 58 w 160"/>
                  <a:gd name="T17" fmla="*/ 42 h 146"/>
                  <a:gd name="T18" fmla="*/ 50 w 160"/>
                  <a:gd name="T19" fmla="*/ 50 h 146"/>
                  <a:gd name="T20" fmla="*/ 40 w 160"/>
                  <a:gd name="T21" fmla="*/ 54 h 146"/>
                  <a:gd name="T22" fmla="*/ 28 w 160"/>
                  <a:gd name="T23" fmla="*/ 54 h 146"/>
                  <a:gd name="T24" fmla="*/ 16 w 160"/>
                  <a:gd name="T25" fmla="*/ 50 h 146"/>
                  <a:gd name="T26" fmla="*/ 14 w 160"/>
                  <a:gd name="T27" fmla="*/ 46 h 146"/>
                  <a:gd name="T28" fmla="*/ 14 w 160"/>
                  <a:gd name="T29" fmla="*/ 34 h 146"/>
                  <a:gd name="T30" fmla="*/ 4 w 160"/>
                  <a:gd name="T31" fmla="*/ 44 h 146"/>
                  <a:gd name="T32" fmla="*/ 0 w 160"/>
                  <a:gd name="T33" fmla="*/ 60 h 146"/>
                  <a:gd name="T34" fmla="*/ 4 w 160"/>
                  <a:gd name="T35" fmla="*/ 72 h 146"/>
                  <a:gd name="T36" fmla="*/ 2 w 160"/>
                  <a:gd name="T37" fmla="*/ 78 h 146"/>
                  <a:gd name="T38" fmla="*/ 8 w 160"/>
                  <a:gd name="T39" fmla="*/ 86 h 146"/>
                  <a:gd name="T40" fmla="*/ 10 w 160"/>
                  <a:gd name="T41" fmla="*/ 92 h 146"/>
                  <a:gd name="T42" fmla="*/ 18 w 160"/>
                  <a:gd name="T43" fmla="*/ 96 h 146"/>
                  <a:gd name="T44" fmla="*/ 18 w 160"/>
                  <a:gd name="T45" fmla="*/ 102 h 146"/>
                  <a:gd name="T46" fmla="*/ 16 w 160"/>
                  <a:gd name="T47" fmla="*/ 108 h 146"/>
                  <a:gd name="T48" fmla="*/ 18 w 160"/>
                  <a:gd name="T49" fmla="*/ 110 h 146"/>
                  <a:gd name="T50" fmla="*/ 20 w 160"/>
                  <a:gd name="T51" fmla="*/ 120 h 146"/>
                  <a:gd name="T52" fmla="*/ 28 w 160"/>
                  <a:gd name="T53" fmla="*/ 126 h 146"/>
                  <a:gd name="T54" fmla="*/ 42 w 160"/>
                  <a:gd name="T55" fmla="*/ 128 h 146"/>
                  <a:gd name="T56" fmla="*/ 44 w 160"/>
                  <a:gd name="T57" fmla="*/ 134 h 146"/>
                  <a:gd name="T58" fmla="*/ 54 w 160"/>
                  <a:gd name="T59" fmla="*/ 134 h 146"/>
                  <a:gd name="T60" fmla="*/ 62 w 160"/>
                  <a:gd name="T61" fmla="*/ 130 h 146"/>
                  <a:gd name="T62" fmla="*/ 72 w 160"/>
                  <a:gd name="T63" fmla="*/ 130 h 146"/>
                  <a:gd name="T64" fmla="*/ 82 w 160"/>
                  <a:gd name="T65" fmla="*/ 134 h 146"/>
                  <a:gd name="T66" fmla="*/ 88 w 160"/>
                  <a:gd name="T67" fmla="*/ 140 h 146"/>
                  <a:gd name="T68" fmla="*/ 88 w 160"/>
                  <a:gd name="T69" fmla="*/ 146 h 146"/>
                  <a:gd name="T70" fmla="*/ 98 w 160"/>
                  <a:gd name="T71" fmla="*/ 144 h 146"/>
                  <a:gd name="T72" fmla="*/ 112 w 160"/>
                  <a:gd name="T73" fmla="*/ 138 h 146"/>
                  <a:gd name="T74" fmla="*/ 120 w 160"/>
                  <a:gd name="T75" fmla="*/ 134 h 146"/>
                  <a:gd name="T76" fmla="*/ 116 w 160"/>
                  <a:gd name="T77" fmla="*/ 130 h 146"/>
                  <a:gd name="T78" fmla="*/ 118 w 160"/>
                  <a:gd name="T79" fmla="*/ 124 h 146"/>
                  <a:gd name="T80" fmla="*/ 122 w 160"/>
                  <a:gd name="T81" fmla="*/ 114 h 146"/>
                  <a:gd name="T82" fmla="*/ 120 w 160"/>
                  <a:gd name="T83" fmla="*/ 106 h 146"/>
                  <a:gd name="T84" fmla="*/ 126 w 160"/>
                  <a:gd name="T85" fmla="*/ 94 h 146"/>
                  <a:gd name="T86" fmla="*/ 136 w 160"/>
                  <a:gd name="T87" fmla="*/ 82 h 146"/>
                  <a:gd name="T88" fmla="*/ 142 w 160"/>
                  <a:gd name="T89" fmla="*/ 60 h 146"/>
                  <a:gd name="T90" fmla="*/ 148 w 160"/>
                  <a:gd name="T91" fmla="*/ 56 h 146"/>
                  <a:gd name="T92" fmla="*/ 160 w 160"/>
                  <a:gd name="T93" fmla="*/ 56 h 146"/>
                  <a:gd name="T94" fmla="*/ 150 w 160"/>
                  <a:gd name="T95" fmla="*/ 46 h 146"/>
                  <a:gd name="T96" fmla="*/ 144 w 160"/>
                  <a:gd name="T97" fmla="*/ 34 h 146"/>
                  <a:gd name="T98" fmla="*/ 148 w 160"/>
                  <a:gd name="T99" fmla="*/ 28 h 146"/>
                  <a:gd name="T100" fmla="*/ 138 w 160"/>
                  <a:gd name="T101" fmla="*/ 22 h 146"/>
                  <a:gd name="T102" fmla="*/ 136 w 160"/>
                  <a:gd name="T103" fmla="*/ 8 h 1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0" h="146">
                    <a:moveTo>
                      <a:pt x="136" y="4"/>
                    </a:moveTo>
                    <a:lnTo>
                      <a:pt x="126" y="2"/>
                    </a:lnTo>
                    <a:lnTo>
                      <a:pt x="120" y="0"/>
                    </a:lnTo>
                    <a:lnTo>
                      <a:pt x="114" y="0"/>
                    </a:lnTo>
                    <a:lnTo>
                      <a:pt x="108" y="0"/>
                    </a:lnTo>
                    <a:lnTo>
                      <a:pt x="102" y="4"/>
                    </a:lnTo>
                    <a:lnTo>
                      <a:pt x="96" y="8"/>
                    </a:lnTo>
                    <a:lnTo>
                      <a:pt x="92" y="14"/>
                    </a:lnTo>
                    <a:lnTo>
                      <a:pt x="88" y="26"/>
                    </a:lnTo>
                    <a:lnTo>
                      <a:pt x="84" y="40"/>
                    </a:lnTo>
                    <a:lnTo>
                      <a:pt x="84" y="48"/>
                    </a:lnTo>
                    <a:lnTo>
                      <a:pt x="82" y="52"/>
                    </a:lnTo>
                    <a:lnTo>
                      <a:pt x="78" y="52"/>
                    </a:lnTo>
                    <a:lnTo>
                      <a:pt x="74" y="50"/>
                    </a:lnTo>
                    <a:lnTo>
                      <a:pt x="70" y="48"/>
                    </a:lnTo>
                    <a:lnTo>
                      <a:pt x="66" y="44"/>
                    </a:lnTo>
                    <a:lnTo>
                      <a:pt x="62" y="42"/>
                    </a:lnTo>
                    <a:lnTo>
                      <a:pt x="58" y="42"/>
                    </a:lnTo>
                    <a:lnTo>
                      <a:pt x="56" y="44"/>
                    </a:lnTo>
                    <a:lnTo>
                      <a:pt x="50" y="50"/>
                    </a:lnTo>
                    <a:lnTo>
                      <a:pt x="42" y="52"/>
                    </a:lnTo>
                    <a:lnTo>
                      <a:pt x="40" y="54"/>
                    </a:lnTo>
                    <a:lnTo>
                      <a:pt x="34" y="56"/>
                    </a:lnTo>
                    <a:lnTo>
                      <a:pt x="28" y="54"/>
                    </a:lnTo>
                    <a:lnTo>
                      <a:pt x="22" y="52"/>
                    </a:lnTo>
                    <a:lnTo>
                      <a:pt x="16" y="50"/>
                    </a:lnTo>
                    <a:lnTo>
                      <a:pt x="14" y="48"/>
                    </a:lnTo>
                    <a:lnTo>
                      <a:pt x="14" y="46"/>
                    </a:lnTo>
                    <a:lnTo>
                      <a:pt x="14" y="36"/>
                    </a:lnTo>
                    <a:lnTo>
                      <a:pt x="14" y="34"/>
                    </a:lnTo>
                    <a:lnTo>
                      <a:pt x="8" y="38"/>
                    </a:lnTo>
                    <a:lnTo>
                      <a:pt x="4" y="44"/>
                    </a:lnTo>
                    <a:lnTo>
                      <a:pt x="2" y="52"/>
                    </a:lnTo>
                    <a:lnTo>
                      <a:pt x="0" y="60"/>
                    </a:lnTo>
                    <a:lnTo>
                      <a:pt x="2" y="66"/>
                    </a:lnTo>
                    <a:lnTo>
                      <a:pt x="4" y="72"/>
                    </a:lnTo>
                    <a:lnTo>
                      <a:pt x="4" y="74"/>
                    </a:lnTo>
                    <a:lnTo>
                      <a:pt x="2" y="78"/>
                    </a:lnTo>
                    <a:lnTo>
                      <a:pt x="4" y="82"/>
                    </a:lnTo>
                    <a:lnTo>
                      <a:pt x="8" y="86"/>
                    </a:lnTo>
                    <a:lnTo>
                      <a:pt x="10" y="86"/>
                    </a:lnTo>
                    <a:lnTo>
                      <a:pt x="10" y="92"/>
                    </a:lnTo>
                    <a:lnTo>
                      <a:pt x="16" y="94"/>
                    </a:lnTo>
                    <a:lnTo>
                      <a:pt x="18" y="96"/>
                    </a:lnTo>
                    <a:lnTo>
                      <a:pt x="18" y="98"/>
                    </a:lnTo>
                    <a:lnTo>
                      <a:pt x="18" y="102"/>
                    </a:lnTo>
                    <a:lnTo>
                      <a:pt x="16" y="106"/>
                    </a:lnTo>
                    <a:lnTo>
                      <a:pt x="16" y="108"/>
                    </a:lnTo>
                    <a:lnTo>
                      <a:pt x="18" y="112"/>
                    </a:lnTo>
                    <a:lnTo>
                      <a:pt x="18" y="110"/>
                    </a:lnTo>
                    <a:lnTo>
                      <a:pt x="18" y="116"/>
                    </a:lnTo>
                    <a:lnTo>
                      <a:pt x="20" y="120"/>
                    </a:lnTo>
                    <a:lnTo>
                      <a:pt x="24" y="124"/>
                    </a:lnTo>
                    <a:lnTo>
                      <a:pt x="28" y="126"/>
                    </a:lnTo>
                    <a:lnTo>
                      <a:pt x="34" y="126"/>
                    </a:lnTo>
                    <a:lnTo>
                      <a:pt x="42" y="128"/>
                    </a:lnTo>
                    <a:lnTo>
                      <a:pt x="46" y="130"/>
                    </a:lnTo>
                    <a:lnTo>
                      <a:pt x="44" y="134"/>
                    </a:lnTo>
                    <a:lnTo>
                      <a:pt x="48" y="134"/>
                    </a:lnTo>
                    <a:lnTo>
                      <a:pt x="54" y="134"/>
                    </a:lnTo>
                    <a:lnTo>
                      <a:pt x="56" y="132"/>
                    </a:lnTo>
                    <a:lnTo>
                      <a:pt x="62" y="130"/>
                    </a:lnTo>
                    <a:lnTo>
                      <a:pt x="66" y="130"/>
                    </a:lnTo>
                    <a:lnTo>
                      <a:pt x="72" y="130"/>
                    </a:lnTo>
                    <a:lnTo>
                      <a:pt x="78" y="132"/>
                    </a:lnTo>
                    <a:lnTo>
                      <a:pt x="82" y="134"/>
                    </a:lnTo>
                    <a:lnTo>
                      <a:pt x="88" y="134"/>
                    </a:lnTo>
                    <a:lnTo>
                      <a:pt x="88" y="140"/>
                    </a:lnTo>
                    <a:lnTo>
                      <a:pt x="88" y="144"/>
                    </a:lnTo>
                    <a:lnTo>
                      <a:pt x="88" y="146"/>
                    </a:lnTo>
                    <a:lnTo>
                      <a:pt x="90" y="146"/>
                    </a:lnTo>
                    <a:lnTo>
                      <a:pt x="98" y="144"/>
                    </a:lnTo>
                    <a:lnTo>
                      <a:pt x="106" y="142"/>
                    </a:lnTo>
                    <a:lnTo>
                      <a:pt x="112" y="138"/>
                    </a:lnTo>
                    <a:lnTo>
                      <a:pt x="120" y="138"/>
                    </a:lnTo>
                    <a:lnTo>
                      <a:pt x="120" y="134"/>
                    </a:lnTo>
                    <a:lnTo>
                      <a:pt x="118" y="134"/>
                    </a:lnTo>
                    <a:lnTo>
                      <a:pt x="116" y="130"/>
                    </a:lnTo>
                    <a:lnTo>
                      <a:pt x="116" y="126"/>
                    </a:lnTo>
                    <a:lnTo>
                      <a:pt x="118" y="124"/>
                    </a:lnTo>
                    <a:lnTo>
                      <a:pt x="122" y="120"/>
                    </a:lnTo>
                    <a:lnTo>
                      <a:pt x="122" y="114"/>
                    </a:lnTo>
                    <a:lnTo>
                      <a:pt x="122" y="108"/>
                    </a:lnTo>
                    <a:lnTo>
                      <a:pt x="120" y="106"/>
                    </a:lnTo>
                    <a:lnTo>
                      <a:pt x="122" y="100"/>
                    </a:lnTo>
                    <a:lnTo>
                      <a:pt x="126" y="94"/>
                    </a:lnTo>
                    <a:lnTo>
                      <a:pt x="132" y="92"/>
                    </a:lnTo>
                    <a:lnTo>
                      <a:pt x="136" y="82"/>
                    </a:lnTo>
                    <a:lnTo>
                      <a:pt x="138" y="72"/>
                    </a:lnTo>
                    <a:lnTo>
                      <a:pt x="142" y="60"/>
                    </a:lnTo>
                    <a:lnTo>
                      <a:pt x="144" y="58"/>
                    </a:lnTo>
                    <a:lnTo>
                      <a:pt x="148" y="56"/>
                    </a:lnTo>
                    <a:lnTo>
                      <a:pt x="154" y="56"/>
                    </a:lnTo>
                    <a:lnTo>
                      <a:pt x="160" y="56"/>
                    </a:lnTo>
                    <a:lnTo>
                      <a:pt x="160" y="52"/>
                    </a:lnTo>
                    <a:lnTo>
                      <a:pt x="150" y="46"/>
                    </a:lnTo>
                    <a:lnTo>
                      <a:pt x="146" y="40"/>
                    </a:lnTo>
                    <a:lnTo>
                      <a:pt x="144" y="34"/>
                    </a:lnTo>
                    <a:lnTo>
                      <a:pt x="146" y="32"/>
                    </a:lnTo>
                    <a:lnTo>
                      <a:pt x="148" y="28"/>
                    </a:lnTo>
                    <a:lnTo>
                      <a:pt x="142" y="26"/>
                    </a:lnTo>
                    <a:lnTo>
                      <a:pt x="138" y="22"/>
                    </a:lnTo>
                    <a:lnTo>
                      <a:pt x="138" y="14"/>
                    </a:lnTo>
                    <a:lnTo>
                      <a:pt x="136" y="8"/>
                    </a:lnTo>
                    <a:lnTo>
                      <a:pt x="13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 name="Freeform 225"/>
              <p:cNvSpPr>
                <a:spLocks noChangeAspect="1"/>
              </p:cNvSpPr>
              <p:nvPr/>
            </p:nvSpPr>
            <p:spPr bwMode="gray">
              <a:xfrm>
                <a:off x="4438" y="2334"/>
                <a:ext cx="636" cy="516"/>
              </a:xfrm>
              <a:custGeom>
                <a:avLst/>
                <a:gdLst>
                  <a:gd name="T0" fmla="*/ 194 w 636"/>
                  <a:gd name="T1" fmla="*/ 112 h 516"/>
                  <a:gd name="T2" fmla="*/ 212 w 636"/>
                  <a:gd name="T3" fmla="*/ 114 h 516"/>
                  <a:gd name="T4" fmla="*/ 226 w 636"/>
                  <a:gd name="T5" fmla="*/ 100 h 516"/>
                  <a:gd name="T6" fmla="*/ 242 w 636"/>
                  <a:gd name="T7" fmla="*/ 72 h 516"/>
                  <a:gd name="T8" fmla="*/ 284 w 636"/>
                  <a:gd name="T9" fmla="*/ 62 h 516"/>
                  <a:gd name="T10" fmla="*/ 294 w 636"/>
                  <a:gd name="T11" fmla="*/ 72 h 516"/>
                  <a:gd name="T12" fmla="*/ 310 w 636"/>
                  <a:gd name="T13" fmla="*/ 56 h 516"/>
                  <a:gd name="T14" fmla="*/ 324 w 636"/>
                  <a:gd name="T15" fmla="*/ 38 h 516"/>
                  <a:gd name="T16" fmla="*/ 360 w 636"/>
                  <a:gd name="T17" fmla="*/ 24 h 516"/>
                  <a:gd name="T18" fmla="*/ 358 w 636"/>
                  <a:gd name="T19" fmla="*/ 2 h 516"/>
                  <a:gd name="T20" fmla="*/ 372 w 636"/>
                  <a:gd name="T21" fmla="*/ 12 h 516"/>
                  <a:gd name="T22" fmla="*/ 414 w 636"/>
                  <a:gd name="T23" fmla="*/ 22 h 516"/>
                  <a:gd name="T24" fmla="*/ 428 w 636"/>
                  <a:gd name="T25" fmla="*/ 20 h 516"/>
                  <a:gd name="T26" fmla="*/ 416 w 636"/>
                  <a:gd name="T27" fmla="*/ 42 h 516"/>
                  <a:gd name="T28" fmla="*/ 424 w 636"/>
                  <a:gd name="T29" fmla="*/ 52 h 516"/>
                  <a:gd name="T30" fmla="*/ 418 w 636"/>
                  <a:gd name="T31" fmla="*/ 56 h 516"/>
                  <a:gd name="T32" fmla="*/ 408 w 636"/>
                  <a:gd name="T33" fmla="*/ 80 h 516"/>
                  <a:gd name="T34" fmla="*/ 442 w 636"/>
                  <a:gd name="T35" fmla="*/ 104 h 516"/>
                  <a:gd name="T36" fmla="*/ 468 w 636"/>
                  <a:gd name="T37" fmla="*/ 122 h 516"/>
                  <a:gd name="T38" fmla="*/ 490 w 636"/>
                  <a:gd name="T39" fmla="*/ 92 h 516"/>
                  <a:gd name="T40" fmla="*/ 510 w 636"/>
                  <a:gd name="T41" fmla="*/ 32 h 516"/>
                  <a:gd name="T42" fmla="*/ 532 w 636"/>
                  <a:gd name="T43" fmla="*/ 0 h 516"/>
                  <a:gd name="T44" fmla="*/ 538 w 636"/>
                  <a:gd name="T45" fmla="*/ 56 h 516"/>
                  <a:gd name="T46" fmla="*/ 558 w 636"/>
                  <a:gd name="T47" fmla="*/ 76 h 516"/>
                  <a:gd name="T48" fmla="*/ 560 w 636"/>
                  <a:gd name="T49" fmla="*/ 118 h 516"/>
                  <a:gd name="T50" fmla="*/ 568 w 636"/>
                  <a:gd name="T51" fmla="*/ 152 h 516"/>
                  <a:gd name="T52" fmla="*/ 596 w 636"/>
                  <a:gd name="T53" fmla="*/ 182 h 516"/>
                  <a:gd name="T54" fmla="*/ 604 w 636"/>
                  <a:gd name="T55" fmla="*/ 208 h 516"/>
                  <a:gd name="T56" fmla="*/ 618 w 636"/>
                  <a:gd name="T57" fmla="*/ 234 h 516"/>
                  <a:gd name="T58" fmla="*/ 634 w 636"/>
                  <a:gd name="T59" fmla="*/ 270 h 516"/>
                  <a:gd name="T60" fmla="*/ 626 w 636"/>
                  <a:gd name="T61" fmla="*/ 322 h 516"/>
                  <a:gd name="T62" fmla="*/ 594 w 636"/>
                  <a:gd name="T63" fmla="*/ 378 h 516"/>
                  <a:gd name="T64" fmla="*/ 558 w 636"/>
                  <a:gd name="T65" fmla="*/ 408 h 516"/>
                  <a:gd name="T66" fmla="*/ 500 w 636"/>
                  <a:gd name="T67" fmla="*/ 480 h 516"/>
                  <a:gd name="T68" fmla="*/ 476 w 636"/>
                  <a:gd name="T69" fmla="*/ 490 h 516"/>
                  <a:gd name="T70" fmla="*/ 438 w 636"/>
                  <a:gd name="T71" fmla="*/ 506 h 516"/>
                  <a:gd name="T72" fmla="*/ 416 w 636"/>
                  <a:gd name="T73" fmla="*/ 494 h 516"/>
                  <a:gd name="T74" fmla="*/ 378 w 636"/>
                  <a:gd name="T75" fmla="*/ 504 h 516"/>
                  <a:gd name="T76" fmla="*/ 346 w 636"/>
                  <a:gd name="T77" fmla="*/ 482 h 516"/>
                  <a:gd name="T78" fmla="*/ 348 w 636"/>
                  <a:gd name="T79" fmla="*/ 454 h 516"/>
                  <a:gd name="T80" fmla="*/ 346 w 636"/>
                  <a:gd name="T81" fmla="*/ 428 h 516"/>
                  <a:gd name="T82" fmla="*/ 326 w 636"/>
                  <a:gd name="T83" fmla="*/ 444 h 516"/>
                  <a:gd name="T84" fmla="*/ 346 w 636"/>
                  <a:gd name="T85" fmla="*/ 420 h 516"/>
                  <a:gd name="T86" fmla="*/ 338 w 636"/>
                  <a:gd name="T87" fmla="*/ 416 h 516"/>
                  <a:gd name="T88" fmla="*/ 304 w 636"/>
                  <a:gd name="T89" fmla="*/ 438 h 516"/>
                  <a:gd name="T90" fmla="*/ 304 w 636"/>
                  <a:gd name="T91" fmla="*/ 406 h 516"/>
                  <a:gd name="T92" fmla="*/ 268 w 636"/>
                  <a:gd name="T93" fmla="*/ 380 h 516"/>
                  <a:gd name="T94" fmla="*/ 150 w 636"/>
                  <a:gd name="T95" fmla="*/ 406 h 516"/>
                  <a:gd name="T96" fmla="*/ 74 w 636"/>
                  <a:gd name="T97" fmla="*/ 426 h 516"/>
                  <a:gd name="T98" fmla="*/ 14 w 636"/>
                  <a:gd name="T99" fmla="*/ 436 h 516"/>
                  <a:gd name="T100" fmla="*/ 0 w 636"/>
                  <a:gd name="T101" fmla="*/ 420 h 516"/>
                  <a:gd name="T102" fmla="*/ 30 w 636"/>
                  <a:gd name="T103" fmla="*/ 380 h 516"/>
                  <a:gd name="T104" fmla="*/ 26 w 636"/>
                  <a:gd name="T105" fmla="*/ 304 h 516"/>
                  <a:gd name="T106" fmla="*/ 20 w 636"/>
                  <a:gd name="T107" fmla="*/ 284 h 516"/>
                  <a:gd name="T108" fmla="*/ 30 w 636"/>
                  <a:gd name="T109" fmla="*/ 278 h 516"/>
                  <a:gd name="T110" fmla="*/ 40 w 636"/>
                  <a:gd name="T111" fmla="*/ 214 h 516"/>
                  <a:gd name="T112" fmla="*/ 52 w 636"/>
                  <a:gd name="T113" fmla="*/ 208 h 516"/>
                  <a:gd name="T114" fmla="*/ 76 w 636"/>
                  <a:gd name="T115" fmla="*/ 190 h 516"/>
                  <a:gd name="T116" fmla="*/ 110 w 636"/>
                  <a:gd name="T117" fmla="*/ 174 h 516"/>
                  <a:gd name="T118" fmla="*/ 162 w 636"/>
                  <a:gd name="T119" fmla="*/ 162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36" h="516">
                    <a:moveTo>
                      <a:pt x="180" y="138"/>
                    </a:moveTo>
                    <a:lnTo>
                      <a:pt x="186" y="132"/>
                    </a:lnTo>
                    <a:lnTo>
                      <a:pt x="188" y="130"/>
                    </a:lnTo>
                    <a:lnTo>
                      <a:pt x="188" y="124"/>
                    </a:lnTo>
                    <a:lnTo>
                      <a:pt x="190" y="118"/>
                    </a:lnTo>
                    <a:lnTo>
                      <a:pt x="194" y="112"/>
                    </a:lnTo>
                    <a:lnTo>
                      <a:pt x="198" y="108"/>
                    </a:lnTo>
                    <a:lnTo>
                      <a:pt x="202" y="106"/>
                    </a:lnTo>
                    <a:lnTo>
                      <a:pt x="204" y="112"/>
                    </a:lnTo>
                    <a:lnTo>
                      <a:pt x="206" y="114"/>
                    </a:lnTo>
                    <a:lnTo>
                      <a:pt x="210" y="116"/>
                    </a:lnTo>
                    <a:lnTo>
                      <a:pt x="212" y="114"/>
                    </a:lnTo>
                    <a:lnTo>
                      <a:pt x="212" y="112"/>
                    </a:lnTo>
                    <a:lnTo>
                      <a:pt x="214" y="110"/>
                    </a:lnTo>
                    <a:lnTo>
                      <a:pt x="212" y="106"/>
                    </a:lnTo>
                    <a:lnTo>
                      <a:pt x="212" y="100"/>
                    </a:lnTo>
                    <a:lnTo>
                      <a:pt x="220" y="100"/>
                    </a:lnTo>
                    <a:lnTo>
                      <a:pt x="226" y="100"/>
                    </a:lnTo>
                    <a:lnTo>
                      <a:pt x="226" y="92"/>
                    </a:lnTo>
                    <a:lnTo>
                      <a:pt x="230" y="86"/>
                    </a:lnTo>
                    <a:lnTo>
                      <a:pt x="232" y="82"/>
                    </a:lnTo>
                    <a:lnTo>
                      <a:pt x="236" y="80"/>
                    </a:lnTo>
                    <a:lnTo>
                      <a:pt x="240" y="78"/>
                    </a:lnTo>
                    <a:lnTo>
                      <a:pt x="242" y="72"/>
                    </a:lnTo>
                    <a:lnTo>
                      <a:pt x="244" y="68"/>
                    </a:lnTo>
                    <a:lnTo>
                      <a:pt x="248" y="64"/>
                    </a:lnTo>
                    <a:lnTo>
                      <a:pt x="262" y="58"/>
                    </a:lnTo>
                    <a:lnTo>
                      <a:pt x="270" y="56"/>
                    </a:lnTo>
                    <a:lnTo>
                      <a:pt x="276" y="54"/>
                    </a:lnTo>
                    <a:lnTo>
                      <a:pt x="284" y="62"/>
                    </a:lnTo>
                    <a:lnTo>
                      <a:pt x="288" y="66"/>
                    </a:lnTo>
                    <a:lnTo>
                      <a:pt x="288" y="72"/>
                    </a:lnTo>
                    <a:lnTo>
                      <a:pt x="288" y="74"/>
                    </a:lnTo>
                    <a:lnTo>
                      <a:pt x="286" y="76"/>
                    </a:lnTo>
                    <a:lnTo>
                      <a:pt x="290" y="74"/>
                    </a:lnTo>
                    <a:lnTo>
                      <a:pt x="294" y="72"/>
                    </a:lnTo>
                    <a:lnTo>
                      <a:pt x="298" y="74"/>
                    </a:lnTo>
                    <a:lnTo>
                      <a:pt x="302" y="74"/>
                    </a:lnTo>
                    <a:lnTo>
                      <a:pt x="306" y="72"/>
                    </a:lnTo>
                    <a:lnTo>
                      <a:pt x="310" y="70"/>
                    </a:lnTo>
                    <a:lnTo>
                      <a:pt x="308" y="62"/>
                    </a:lnTo>
                    <a:lnTo>
                      <a:pt x="310" y="56"/>
                    </a:lnTo>
                    <a:lnTo>
                      <a:pt x="314" y="54"/>
                    </a:lnTo>
                    <a:lnTo>
                      <a:pt x="320" y="50"/>
                    </a:lnTo>
                    <a:lnTo>
                      <a:pt x="326" y="48"/>
                    </a:lnTo>
                    <a:lnTo>
                      <a:pt x="324" y="44"/>
                    </a:lnTo>
                    <a:lnTo>
                      <a:pt x="322" y="42"/>
                    </a:lnTo>
                    <a:lnTo>
                      <a:pt x="324" y="38"/>
                    </a:lnTo>
                    <a:lnTo>
                      <a:pt x="326" y="34"/>
                    </a:lnTo>
                    <a:lnTo>
                      <a:pt x="334" y="28"/>
                    </a:lnTo>
                    <a:lnTo>
                      <a:pt x="344" y="26"/>
                    </a:lnTo>
                    <a:lnTo>
                      <a:pt x="354" y="26"/>
                    </a:lnTo>
                    <a:lnTo>
                      <a:pt x="358" y="24"/>
                    </a:lnTo>
                    <a:lnTo>
                      <a:pt x="360" y="24"/>
                    </a:lnTo>
                    <a:lnTo>
                      <a:pt x="362" y="20"/>
                    </a:lnTo>
                    <a:lnTo>
                      <a:pt x="364" y="16"/>
                    </a:lnTo>
                    <a:lnTo>
                      <a:pt x="364" y="12"/>
                    </a:lnTo>
                    <a:lnTo>
                      <a:pt x="358" y="10"/>
                    </a:lnTo>
                    <a:lnTo>
                      <a:pt x="358" y="8"/>
                    </a:lnTo>
                    <a:lnTo>
                      <a:pt x="358" y="2"/>
                    </a:lnTo>
                    <a:lnTo>
                      <a:pt x="362" y="2"/>
                    </a:lnTo>
                    <a:lnTo>
                      <a:pt x="364" y="4"/>
                    </a:lnTo>
                    <a:lnTo>
                      <a:pt x="368" y="6"/>
                    </a:lnTo>
                    <a:lnTo>
                      <a:pt x="366" y="10"/>
                    </a:lnTo>
                    <a:lnTo>
                      <a:pt x="368" y="10"/>
                    </a:lnTo>
                    <a:lnTo>
                      <a:pt x="372" y="12"/>
                    </a:lnTo>
                    <a:lnTo>
                      <a:pt x="374" y="12"/>
                    </a:lnTo>
                    <a:lnTo>
                      <a:pt x="384" y="14"/>
                    </a:lnTo>
                    <a:lnTo>
                      <a:pt x="390" y="18"/>
                    </a:lnTo>
                    <a:lnTo>
                      <a:pt x="398" y="22"/>
                    </a:lnTo>
                    <a:lnTo>
                      <a:pt x="408" y="22"/>
                    </a:lnTo>
                    <a:lnTo>
                      <a:pt x="414" y="22"/>
                    </a:lnTo>
                    <a:lnTo>
                      <a:pt x="416" y="18"/>
                    </a:lnTo>
                    <a:lnTo>
                      <a:pt x="418" y="24"/>
                    </a:lnTo>
                    <a:lnTo>
                      <a:pt x="422" y="26"/>
                    </a:lnTo>
                    <a:lnTo>
                      <a:pt x="424" y="22"/>
                    </a:lnTo>
                    <a:lnTo>
                      <a:pt x="424" y="20"/>
                    </a:lnTo>
                    <a:lnTo>
                      <a:pt x="428" y="20"/>
                    </a:lnTo>
                    <a:lnTo>
                      <a:pt x="432" y="22"/>
                    </a:lnTo>
                    <a:lnTo>
                      <a:pt x="434" y="26"/>
                    </a:lnTo>
                    <a:lnTo>
                      <a:pt x="432" y="30"/>
                    </a:lnTo>
                    <a:lnTo>
                      <a:pt x="428" y="36"/>
                    </a:lnTo>
                    <a:lnTo>
                      <a:pt x="422" y="40"/>
                    </a:lnTo>
                    <a:lnTo>
                      <a:pt x="416" y="42"/>
                    </a:lnTo>
                    <a:lnTo>
                      <a:pt x="416" y="48"/>
                    </a:lnTo>
                    <a:lnTo>
                      <a:pt x="416" y="50"/>
                    </a:lnTo>
                    <a:lnTo>
                      <a:pt x="418" y="52"/>
                    </a:lnTo>
                    <a:lnTo>
                      <a:pt x="420" y="54"/>
                    </a:lnTo>
                    <a:lnTo>
                      <a:pt x="422" y="54"/>
                    </a:lnTo>
                    <a:lnTo>
                      <a:pt x="424" y="52"/>
                    </a:lnTo>
                    <a:lnTo>
                      <a:pt x="426" y="54"/>
                    </a:lnTo>
                    <a:lnTo>
                      <a:pt x="428" y="54"/>
                    </a:lnTo>
                    <a:lnTo>
                      <a:pt x="426" y="58"/>
                    </a:lnTo>
                    <a:lnTo>
                      <a:pt x="422" y="60"/>
                    </a:lnTo>
                    <a:lnTo>
                      <a:pt x="420" y="60"/>
                    </a:lnTo>
                    <a:lnTo>
                      <a:pt x="418" y="56"/>
                    </a:lnTo>
                    <a:lnTo>
                      <a:pt x="418" y="54"/>
                    </a:lnTo>
                    <a:lnTo>
                      <a:pt x="410" y="60"/>
                    </a:lnTo>
                    <a:lnTo>
                      <a:pt x="406" y="64"/>
                    </a:lnTo>
                    <a:lnTo>
                      <a:pt x="404" y="70"/>
                    </a:lnTo>
                    <a:lnTo>
                      <a:pt x="404" y="76"/>
                    </a:lnTo>
                    <a:lnTo>
                      <a:pt x="408" y="80"/>
                    </a:lnTo>
                    <a:lnTo>
                      <a:pt x="410" y="84"/>
                    </a:lnTo>
                    <a:lnTo>
                      <a:pt x="414" y="86"/>
                    </a:lnTo>
                    <a:lnTo>
                      <a:pt x="424" y="90"/>
                    </a:lnTo>
                    <a:lnTo>
                      <a:pt x="430" y="92"/>
                    </a:lnTo>
                    <a:lnTo>
                      <a:pt x="434" y="96"/>
                    </a:lnTo>
                    <a:lnTo>
                      <a:pt x="442" y="104"/>
                    </a:lnTo>
                    <a:lnTo>
                      <a:pt x="456" y="108"/>
                    </a:lnTo>
                    <a:lnTo>
                      <a:pt x="458" y="110"/>
                    </a:lnTo>
                    <a:lnTo>
                      <a:pt x="462" y="116"/>
                    </a:lnTo>
                    <a:lnTo>
                      <a:pt x="464" y="120"/>
                    </a:lnTo>
                    <a:lnTo>
                      <a:pt x="466" y="122"/>
                    </a:lnTo>
                    <a:lnTo>
                      <a:pt x="468" y="122"/>
                    </a:lnTo>
                    <a:lnTo>
                      <a:pt x="472" y="122"/>
                    </a:lnTo>
                    <a:lnTo>
                      <a:pt x="476" y="120"/>
                    </a:lnTo>
                    <a:lnTo>
                      <a:pt x="480" y="116"/>
                    </a:lnTo>
                    <a:lnTo>
                      <a:pt x="484" y="110"/>
                    </a:lnTo>
                    <a:lnTo>
                      <a:pt x="486" y="104"/>
                    </a:lnTo>
                    <a:lnTo>
                      <a:pt x="490" y="92"/>
                    </a:lnTo>
                    <a:lnTo>
                      <a:pt x="494" y="84"/>
                    </a:lnTo>
                    <a:lnTo>
                      <a:pt x="498" y="76"/>
                    </a:lnTo>
                    <a:lnTo>
                      <a:pt x="500" y="64"/>
                    </a:lnTo>
                    <a:lnTo>
                      <a:pt x="502" y="52"/>
                    </a:lnTo>
                    <a:lnTo>
                      <a:pt x="504" y="42"/>
                    </a:lnTo>
                    <a:lnTo>
                      <a:pt x="510" y="32"/>
                    </a:lnTo>
                    <a:lnTo>
                      <a:pt x="514" y="24"/>
                    </a:lnTo>
                    <a:lnTo>
                      <a:pt x="520" y="6"/>
                    </a:lnTo>
                    <a:lnTo>
                      <a:pt x="522" y="0"/>
                    </a:lnTo>
                    <a:lnTo>
                      <a:pt x="524" y="0"/>
                    </a:lnTo>
                    <a:lnTo>
                      <a:pt x="528" y="0"/>
                    </a:lnTo>
                    <a:lnTo>
                      <a:pt x="532" y="0"/>
                    </a:lnTo>
                    <a:lnTo>
                      <a:pt x="534" y="4"/>
                    </a:lnTo>
                    <a:lnTo>
                      <a:pt x="532" y="12"/>
                    </a:lnTo>
                    <a:lnTo>
                      <a:pt x="532" y="20"/>
                    </a:lnTo>
                    <a:lnTo>
                      <a:pt x="532" y="26"/>
                    </a:lnTo>
                    <a:lnTo>
                      <a:pt x="536" y="44"/>
                    </a:lnTo>
                    <a:lnTo>
                      <a:pt x="538" y="56"/>
                    </a:lnTo>
                    <a:lnTo>
                      <a:pt x="540" y="60"/>
                    </a:lnTo>
                    <a:lnTo>
                      <a:pt x="542" y="62"/>
                    </a:lnTo>
                    <a:lnTo>
                      <a:pt x="546" y="62"/>
                    </a:lnTo>
                    <a:lnTo>
                      <a:pt x="548" y="60"/>
                    </a:lnTo>
                    <a:lnTo>
                      <a:pt x="552" y="68"/>
                    </a:lnTo>
                    <a:lnTo>
                      <a:pt x="558" y="76"/>
                    </a:lnTo>
                    <a:lnTo>
                      <a:pt x="554" y="82"/>
                    </a:lnTo>
                    <a:lnTo>
                      <a:pt x="556" y="90"/>
                    </a:lnTo>
                    <a:lnTo>
                      <a:pt x="554" y="100"/>
                    </a:lnTo>
                    <a:lnTo>
                      <a:pt x="556" y="106"/>
                    </a:lnTo>
                    <a:lnTo>
                      <a:pt x="558" y="110"/>
                    </a:lnTo>
                    <a:lnTo>
                      <a:pt x="560" y="118"/>
                    </a:lnTo>
                    <a:lnTo>
                      <a:pt x="560" y="124"/>
                    </a:lnTo>
                    <a:lnTo>
                      <a:pt x="562" y="132"/>
                    </a:lnTo>
                    <a:lnTo>
                      <a:pt x="564" y="136"/>
                    </a:lnTo>
                    <a:lnTo>
                      <a:pt x="564" y="144"/>
                    </a:lnTo>
                    <a:lnTo>
                      <a:pt x="564" y="148"/>
                    </a:lnTo>
                    <a:lnTo>
                      <a:pt x="568" y="152"/>
                    </a:lnTo>
                    <a:lnTo>
                      <a:pt x="576" y="158"/>
                    </a:lnTo>
                    <a:lnTo>
                      <a:pt x="584" y="162"/>
                    </a:lnTo>
                    <a:lnTo>
                      <a:pt x="592" y="168"/>
                    </a:lnTo>
                    <a:lnTo>
                      <a:pt x="594" y="174"/>
                    </a:lnTo>
                    <a:lnTo>
                      <a:pt x="594" y="178"/>
                    </a:lnTo>
                    <a:lnTo>
                      <a:pt x="596" y="182"/>
                    </a:lnTo>
                    <a:lnTo>
                      <a:pt x="598" y="186"/>
                    </a:lnTo>
                    <a:lnTo>
                      <a:pt x="598" y="200"/>
                    </a:lnTo>
                    <a:lnTo>
                      <a:pt x="598" y="206"/>
                    </a:lnTo>
                    <a:lnTo>
                      <a:pt x="600" y="208"/>
                    </a:lnTo>
                    <a:lnTo>
                      <a:pt x="602" y="208"/>
                    </a:lnTo>
                    <a:lnTo>
                      <a:pt x="604" y="208"/>
                    </a:lnTo>
                    <a:lnTo>
                      <a:pt x="604" y="206"/>
                    </a:lnTo>
                    <a:lnTo>
                      <a:pt x="612" y="216"/>
                    </a:lnTo>
                    <a:lnTo>
                      <a:pt x="614" y="220"/>
                    </a:lnTo>
                    <a:lnTo>
                      <a:pt x="614" y="228"/>
                    </a:lnTo>
                    <a:lnTo>
                      <a:pt x="616" y="232"/>
                    </a:lnTo>
                    <a:lnTo>
                      <a:pt x="618" y="234"/>
                    </a:lnTo>
                    <a:lnTo>
                      <a:pt x="620" y="236"/>
                    </a:lnTo>
                    <a:lnTo>
                      <a:pt x="622" y="238"/>
                    </a:lnTo>
                    <a:lnTo>
                      <a:pt x="632" y="250"/>
                    </a:lnTo>
                    <a:lnTo>
                      <a:pt x="634" y="258"/>
                    </a:lnTo>
                    <a:lnTo>
                      <a:pt x="636" y="264"/>
                    </a:lnTo>
                    <a:lnTo>
                      <a:pt x="634" y="270"/>
                    </a:lnTo>
                    <a:lnTo>
                      <a:pt x="632" y="276"/>
                    </a:lnTo>
                    <a:lnTo>
                      <a:pt x="630" y="280"/>
                    </a:lnTo>
                    <a:lnTo>
                      <a:pt x="630" y="288"/>
                    </a:lnTo>
                    <a:lnTo>
                      <a:pt x="630" y="300"/>
                    </a:lnTo>
                    <a:lnTo>
                      <a:pt x="630" y="312"/>
                    </a:lnTo>
                    <a:lnTo>
                      <a:pt x="626" y="322"/>
                    </a:lnTo>
                    <a:lnTo>
                      <a:pt x="624" y="328"/>
                    </a:lnTo>
                    <a:lnTo>
                      <a:pt x="620" y="336"/>
                    </a:lnTo>
                    <a:lnTo>
                      <a:pt x="608" y="352"/>
                    </a:lnTo>
                    <a:lnTo>
                      <a:pt x="600" y="370"/>
                    </a:lnTo>
                    <a:lnTo>
                      <a:pt x="598" y="376"/>
                    </a:lnTo>
                    <a:lnTo>
                      <a:pt x="594" y="378"/>
                    </a:lnTo>
                    <a:lnTo>
                      <a:pt x="590" y="382"/>
                    </a:lnTo>
                    <a:lnTo>
                      <a:pt x="586" y="384"/>
                    </a:lnTo>
                    <a:lnTo>
                      <a:pt x="582" y="390"/>
                    </a:lnTo>
                    <a:lnTo>
                      <a:pt x="578" y="394"/>
                    </a:lnTo>
                    <a:lnTo>
                      <a:pt x="566" y="402"/>
                    </a:lnTo>
                    <a:lnTo>
                      <a:pt x="558" y="408"/>
                    </a:lnTo>
                    <a:lnTo>
                      <a:pt x="552" y="416"/>
                    </a:lnTo>
                    <a:lnTo>
                      <a:pt x="548" y="424"/>
                    </a:lnTo>
                    <a:lnTo>
                      <a:pt x="542" y="432"/>
                    </a:lnTo>
                    <a:lnTo>
                      <a:pt x="522" y="454"/>
                    </a:lnTo>
                    <a:lnTo>
                      <a:pt x="510" y="466"/>
                    </a:lnTo>
                    <a:lnTo>
                      <a:pt x="500" y="480"/>
                    </a:lnTo>
                    <a:lnTo>
                      <a:pt x="498" y="482"/>
                    </a:lnTo>
                    <a:lnTo>
                      <a:pt x="496" y="486"/>
                    </a:lnTo>
                    <a:lnTo>
                      <a:pt x="496" y="488"/>
                    </a:lnTo>
                    <a:lnTo>
                      <a:pt x="494" y="490"/>
                    </a:lnTo>
                    <a:lnTo>
                      <a:pt x="484" y="490"/>
                    </a:lnTo>
                    <a:lnTo>
                      <a:pt x="476" y="490"/>
                    </a:lnTo>
                    <a:lnTo>
                      <a:pt x="468" y="492"/>
                    </a:lnTo>
                    <a:lnTo>
                      <a:pt x="462" y="492"/>
                    </a:lnTo>
                    <a:lnTo>
                      <a:pt x="454" y="496"/>
                    </a:lnTo>
                    <a:lnTo>
                      <a:pt x="448" y="500"/>
                    </a:lnTo>
                    <a:lnTo>
                      <a:pt x="442" y="504"/>
                    </a:lnTo>
                    <a:lnTo>
                      <a:pt x="438" y="506"/>
                    </a:lnTo>
                    <a:lnTo>
                      <a:pt x="434" y="508"/>
                    </a:lnTo>
                    <a:lnTo>
                      <a:pt x="432" y="512"/>
                    </a:lnTo>
                    <a:lnTo>
                      <a:pt x="428" y="514"/>
                    </a:lnTo>
                    <a:lnTo>
                      <a:pt x="426" y="516"/>
                    </a:lnTo>
                    <a:lnTo>
                      <a:pt x="420" y="506"/>
                    </a:lnTo>
                    <a:lnTo>
                      <a:pt x="416" y="494"/>
                    </a:lnTo>
                    <a:lnTo>
                      <a:pt x="412" y="494"/>
                    </a:lnTo>
                    <a:lnTo>
                      <a:pt x="410" y="496"/>
                    </a:lnTo>
                    <a:lnTo>
                      <a:pt x="408" y="500"/>
                    </a:lnTo>
                    <a:lnTo>
                      <a:pt x="386" y="514"/>
                    </a:lnTo>
                    <a:lnTo>
                      <a:pt x="380" y="510"/>
                    </a:lnTo>
                    <a:lnTo>
                      <a:pt x="378" y="504"/>
                    </a:lnTo>
                    <a:lnTo>
                      <a:pt x="370" y="504"/>
                    </a:lnTo>
                    <a:lnTo>
                      <a:pt x="364" y="504"/>
                    </a:lnTo>
                    <a:lnTo>
                      <a:pt x="358" y="500"/>
                    </a:lnTo>
                    <a:lnTo>
                      <a:pt x="354" y="494"/>
                    </a:lnTo>
                    <a:lnTo>
                      <a:pt x="348" y="488"/>
                    </a:lnTo>
                    <a:lnTo>
                      <a:pt x="346" y="482"/>
                    </a:lnTo>
                    <a:lnTo>
                      <a:pt x="346" y="478"/>
                    </a:lnTo>
                    <a:lnTo>
                      <a:pt x="350" y="474"/>
                    </a:lnTo>
                    <a:lnTo>
                      <a:pt x="352" y="470"/>
                    </a:lnTo>
                    <a:lnTo>
                      <a:pt x="354" y="464"/>
                    </a:lnTo>
                    <a:lnTo>
                      <a:pt x="352" y="458"/>
                    </a:lnTo>
                    <a:lnTo>
                      <a:pt x="348" y="454"/>
                    </a:lnTo>
                    <a:lnTo>
                      <a:pt x="344" y="452"/>
                    </a:lnTo>
                    <a:lnTo>
                      <a:pt x="340" y="448"/>
                    </a:lnTo>
                    <a:lnTo>
                      <a:pt x="346" y="440"/>
                    </a:lnTo>
                    <a:lnTo>
                      <a:pt x="346" y="436"/>
                    </a:lnTo>
                    <a:lnTo>
                      <a:pt x="348" y="432"/>
                    </a:lnTo>
                    <a:lnTo>
                      <a:pt x="346" y="428"/>
                    </a:lnTo>
                    <a:lnTo>
                      <a:pt x="342" y="428"/>
                    </a:lnTo>
                    <a:lnTo>
                      <a:pt x="340" y="430"/>
                    </a:lnTo>
                    <a:lnTo>
                      <a:pt x="336" y="436"/>
                    </a:lnTo>
                    <a:lnTo>
                      <a:pt x="332" y="442"/>
                    </a:lnTo>
                    <a:lnTo>
                      <a:pt x="330" y="444"/>
                    </a:lnTo>
                    <a:lnTo>
                      <a:pt x="326" y="444"/>
                    </a:lnTo>
                    <a:lnTo>
                      <a:pt x="324" y="444"/>
                    </a:lnTo>
                    <a:lnTo>
                      <a:pt x="322" y="442"/>
                    </a:lnTo>
                    <a:lnTo>
                      <a:pt x="324" y="438"/>
                    </a:lnTo>
                    <a:lnTo>
                      <a:pt x="328" y="438"/>
                    </a:lnTo>
                    <a:lnTo>
                      <a:pt x="332" y="436"/>
                    </a:lnTo>
                    <a:lnTo>
                      <a:pt x="346" y="420"/>
                    </a:lnTo>
                    <a:lnTo>
                      <a:pt x="352" y="412"/>
                    </a:lnTo>
                    <a:lnTo>
                      <a:pt x="356" y="404"/>
                    </a:lnTo>
                    <a:lnTo>
                      <a:pt x="350" y="404"/>
                    </a:lnTo>
                    <a:lnTo>
                      <a:pt x="342" y="404"/>
                    </a:lnTo>
                    <a:lnTo>
                      <a:pt x="340" y="410"/>
                    </a:lnTo>
                    <a:lnTo>
                      <a:pt x="338" y="416"/>
                    </a:lnTo>
                    <a:lnTo>
                      <a:pt x="332" y="416"/>
                    </a:lnTo>
                    <a:lnTo>
                      <a:pt x="326" y="418"/>
                    </a:lnTo>
                    <a:lnTo>
                      <a:pt x="318" y="424"/>
                    </a:lnTo>
                    <a:lnTo>
                      <a:pt x="312" y="432"/>
                    </a:lnTo>
                    <a:lnTo>
                      <a:pt x="310" y="438"/>
                    </a:lnTo>
                    <a:lnTo>
                      <a:pt x="304" y="438"/>
                    </a:lnTo>
                    <a:lnTo>
                      <a:pt x="304" y="436"/>
                    </a:lnTo>
                    <a:lnTo>
                      <a:pt x="304" y="434"/>
                    </a:lnTo>
                    <a:lnTo>
                      <a:pt x="304" y="426"/>
                    </a:lnTo>
                    <a:lnTo>
                      <a:pt x="306" y="418"/>
                    </a:lnTo>
                    <a:lnTo>
                      <a:pt x="304" y="410"/>
                    </a:lnTo>
                    <a:lnTo>
                      <a:pt x="304" y="406"/>
                    </a:lnTo>
                    <a:lnTo>
                      <a:pt x="302" y="400"/>
                    </a:lnTo>
                    <a:lnTo>
                      <a:pt x="300" y="392"/>
                    </a:lnTo>
                    <a:lnTo>
                      <a:pt x="286" y="388"/>
                    </a:lnTo>
                    <a:lnTo>
                      <a:pt x="276" y="384"/>
                    </a:lnTo>
                    <a:lnTo>
                      <a:pt x="270" y="382"/>
                    </a:lnTo>
                    <a:lnTo>
                      <a:pt x="268" y="380"/>
                    </a:lnTo>
                    <a:lnTo>
                      <a:pt x="264" y="378"/>
                    </a:lnTo>
                    <a:lnTo>
                      <a:pt x="232" y="378"/>
                    </a:lnTo>
                    <a:lnTo>
                      <a:pt x="208" y="392"/>
                    </a:lnTo>
                    <a:lnTo>
                      <a:pt x="176" y="392"/>
                    </a:lnTo>
                    <a:lnTo>
                      <a:pt x="164" y="398"/>
                    </a:lnTo>
                    <a:lnTo>
                      <a:pt x="150" y="406"/>
                    </a:lnTo>
                    <a:lnTo>
                      <a:pt x="134" y="416"/>
                    </a:lnTo>
                    <a:lnTo>
                      <a:pt x="122" y="420"/>
                    </a:lnTo>
                    <a:lnTo>
                      <a:pt x="108" y="422"/>
                    </a:lnTo>
                    <a:lnTo>
                      <a:pt x="92" y="422"/>
                    </a:lnTo>
                    <a:lnTo>
                      <a:pt x="84" y="424"/>
                    </a:lnTo>
                    <a:lnTo>
                      <a:pt x="74" y="426"/>
                    </a:lnTo>
                    <a:lnTo>
                      <a:pt x="58" y="432"/>
                    </a:lnTo>
                    <a:lnTo>
                      <a:pt x="42" y="438"/>
                    </a:lnTo>
                    <a:lnTo>
                      <a:pt x="32" y="440"/>
                    </a:lnTo>
                    <a:lnTo>
                      <a:pt x="24" y="440"/>
                    </a:lnTo>
                    <a:lnTo>
                      <a:pt x="18" y="440"/>
                    </a:lnTo>
                    <a:lnTo>
                      <a:pt x="14" y="436"/>
                    </a:lnTo>
                    <a:lnTo>
                      <a:pt x="6" y="430"/>
                    </a:lnTo>
                    <a:lnTo>
                      <a:pt x="4" y="428"/>
                    </a:lnTo>
                    <a:lnTo>
                      <a:pt x="2" y="428"/>
                    </a:lnTo>
                    <a:lnTo>
                      <a:pt x="0" y="426"/>
                    </a:lnTo>
                    <a:lnTo>
                      <a:pt x="0" y="422"/>
                    </a:lnTo>
                    <a:lnTo>
                      <a:pt x="0" y="420"/>
                    </a:lnTo>
                    <a:lnTo>
                      <a:pt x="2" y="416"/>
                    </a:lnTo>
                    <a:lnTo>
                      <a:pt x="4" y="414"/>
                    </a:lnTo>
                    <a:lnTo>
                      <a:pt x="10" y="412"/>
                    </a:lnTo>
                    <a:lnTo>
                      <a:pt x="16" y="408"/>
                    </a:lnTo>
                    <a:lnTo>
                      <a:pt x="24" y="394"/>
                    </a:lnTo>
                    <a:lnTo>
                      <a:pt x="30" y="380"/>
                    </a:lnTo>
                    <a:lnTo>
                      <a:pt x="28" y="376"/>
                    </a:lnTo>
                    <a:lnTo>
                      <a:pt x="26" y="372"/>
                    </a:lnTo>
                    <a:lnTo>
                      <a:pt x="26" y="362"/>
                    </a:lnTo>
                    <a:lnTo>
                      <a:pt x="26" y="328"/>
                    </a:lnTo>
                    <a:lnTo>
                      <a:pt x="26" y="316"/>
                    </a:lnTo>
                    <a:lnTo>
                      <a:pt x="26" y="304"/>
                    </a:lnTo>
                    <a:lnTo>
                      <a:pt x="24" y="296"/>
                    </a:lnTo>
                    <a:lnTo>
                      <a:pt x="20" y="288"/>
                    </a:lnTo>
                    <a:lnTo>
                      <a:pt x="16" y="280"/>
                    </a:lnTo>
                    <a:lnTo>
                      <a:pt x="16" y="276"/>
                    </a:lnTo>
                    <a:lnTo>
                      <a:pt x="20" y="280"/>
                    </a:lnTo>
                    <a:lnTo>
                      <a:pt x="20" y="284"/>
                    </a:lnTo>
                    <a:lnTo>
                      <a:pt x="26" y="284"/>
                    </a:lnTo>
                    <a:lnTo>
                      <a:pt x="24" y="278"/>
                    </a:lnTo>
                    <a:lnTo>
                      <a:pt x="24" y="272"/>
                    </a:lnTo>
                    <a:lnTo>
                      <a:pt x="28" y="276"/>
                    </a:lnTo>
                    <a:lnTo>
                      <a:pt x="28" y="280"/>
                    </a:lnTo>
                    <a:lnTo>
                      <a:pt x="30" y="278"/>
                    </a:lnTo>
                    <a:lnTo>
                      <a:pt x="30" y="276"/>
                    </a:lnTo>
                    <a:lnTo>
                      <a:pt x="32" y="272"/>
                    </a:lnTo>
                    <a:lnTo>
                      <a:pt x="28" y="256"/>
                    </a:lnTo>
                    <a:lnTo>
                      <a:pt x="36" y="236"/>
                    </a:lnTo>
                    <a:lnTo>
                      <a:pt x="38" y="226"/>
                    </a:lnTo>
                    <a:lnTo>
                      <a:pt x="40" y="214"/>
                    </a:lnTo>
                    <a:lnTo>
                      <a:pt x="40" y="208"/>
                    </a:lnTo>
                    <a:lnTo>
                      <a:pt x="44" y="202"/>
                    </a:lnTo>
                    <a:lnTo>
                      <a:pt x="46" y="206"/>
                    </a:lnTo>
                    <a:lnTo>
                      <a:pt x="48" y="208"/>
                    </a:lnTo>
                    <a:lnTo>
                      <a:pt x="48" y="210"/>
                    </a:lnTo>
                    <a:lnTo>
                      <a:pt x="52" y="208"/>
                    </a:lnTo>
                    <a:lnTo>
                      <a:pt x="54" y="206"/>
                    </a:lnTo>
                    <a:lnTo>
                      <a:pt x="56" y="202"/>
                    </a:lnTo>
                    <a:lnTo>
                      <a:pt x="58" y="198"/>
                    </a:lnTo>
                    <a:lnTo>
                      <a:pt x="62" y="196"/>
                    </a:lnTo>
                    <a:lnTo>
                      <a:pt x="70" y="194"/>
                    </a:lnTo>
                    <a:lnTo>
                      <a:pt x="76" y="190"/>
                    </a:lnTo>
                    <a:lnTo>
                      <a:pt x="78" y="188"/>
                    </a:lnTo>
                    <a:lnTo>
                      <a:pt x="82" y="186"/>
                    </a:lnTo>
                    <a:lnTo>
                      <a:pt x="86" y="182"/>
                    </a:lnTo>
                    <a:lnTo>
                      <a:pt x="94" y="178"/>
                    </a:lnTo>
                    <a:lnTo>
                      <a:pt x="102" y="176"/>
                    </a:lnTo>
                    <a:lnTo>
                      <a:pt x="110" y="174"/>
                    </a:lnTo>
                    <a:lnTo>
                      <a:pt x="118" y="172"/>
                    </a:lnTo>
                    <a:lnTo>
                      <a:pt x="128" y="168"/>
                    </a:lnTo>
                    <a:lnTo>
                      <a:pt x="138" y="166"/>
                    </a:lnTo>
                    <a:lnTo>
                      <a:pt x="146" y="166"/>
                    </a:lnTo>
                    <a:lnTo>
                      <a:pt x="156" y="164"/>
                    </a:lnTo>
                    <a:lnTo>
                      <a:pt x="162" y="162"/>
                    </a:lnTo>
                    <a:lnTo>
                      <a:pt x="168" y="152"/>
                    </a:lnTo>
                    <a:lnTo>
                      <a:pt x="180" y="1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 name="Freeform 226"/>
              <p:cNvSpPr>
                <a:spLocks noChangeAspect="1"/>
              </p:cNvSpPr>
              <p:nvPr/>
            </p:nvSpPr>
            <p:spPr bwMode="gray">
              <a:xfrm>
                <a:off x="4660" y="2288"/>
                <a:ext cx="64" cy="38"/>
              </a:xfrm>
              <a:custGeom>
                <a:avLst/>
                <a:gdLst>
                  <a:gd name="T0" fmla="*/ 64 w 64"/>
                  <a:gd name="T1" fmla="*/ 0 h 38"/>
                  <a:gd name="T2" fmla="*/ 52 w 64"/>
                  <a:gd name="T3" fmla="*/ 10 h 38"/>
                  <a:gd name="T4" fmla="*/ 36 w 64"/>
                  <a:gd name="T5" fmla="*/ 16 h 38"/>
                  <a:gd name="T6" fmla="*/ 32 w 64"/>
                  <a:gd name="T7" fmla="*/ 18 h 38"/>
                  <a:gd name="T8" fmla="*/ 28 w 64"/>
                  <a:gd name="T9" fmla="*/ 20 h 38"/>
                  <a:gd name="T10" fmla="*/ 22 w 64"/>
                  <a:gd name="T11" fmla="*/ 28 h 38"/>
                  <a:gd name="T12" fmla="*/ 14 w 64"/>
                  <a:gd name="T13" fmla="*/ 36 h 38"/>
                  <a:gd name="T14" fmla="*/ 8 w 64"/>
                  <a:gd name="T15" fmla="*/ 38 h 38"/>
                  <a:gd name="T16" fmla="*/ 2 w 64"/>
                  <a:gd name="T17" fmla="*/ 38 h 38"/>
                  <a:gd name="T18" fmla="*/ 0 w 64"/>
                  <a:gd name="T19" fmla="*/ 38 h 38"/>
                  <a:gd name="T20" fmla="*/ 0 w 64"/>
                  <a:gd name="T21" fmla="*/ 34 h 38"/>
                  <a:gd name="T22" fmla="*/ 0 w 64"/>
                  <a:gd name="T23" fmla="*/ 30 h 38"/>
                  <a:gd name="T24" fmla="*/ 2 w 64"/>
                  <a:gd name="T25" fmla="*/ 26 h 38"/>
                  <a:gd name="T26" fmla="*/ 10 w 64"/>
                  <a:gd name="T27" fmla="*/ 20 h 38"/>
                  <a:gd name="T28" fmla="*/ 26 w 64"/>
                  <a:gd name="T29" fmla="*/ 14 h 38"/>
                  <a:gd name="T30" fmla="*/ 28 w 64"/>
                  <a:gd name="T31" fmla="*/ 12 h 38"/>
                  <a:gd name="T32" fmla="*/ 30 w 64"/>
                  <a:gd name="T33" fmla="*/ 8 h 38"/>
                  <a:gd name="T34" fmla="*/ 32 w 64"/>
                  <a:gd name="T35" fmla="*/ 6 h 38"/>
                  <a:gd name="T36" fmla="*/ 36 w 64"/>
                  <a:gd name="T37" fmla="*/ 4 h 38"/>
                  <a:gd name="T38" fmla="*/ 46 w 64"/>
                  <a:gd name="T39" fmla="*/ 2 h 38"/>
                  <a:gd name="T40" fmla="*/ 54 w 64"/>
                  <a:gd name="T41" fmla="*/ 0 h 38"/>
                  <a:gd name="T42" fmla="*/ 64 w 64"/>
                  <a:gd name="T43" fmla="*/ 0 h 38"/>
                  <a:gd name="T44" fmla="*/ 64 w 64"/>
                  <a:gd name="T45" fmla="*/ 2 h 38"/>
                  <a:gd name="T46" fmla="*/ 64 w 64"/>
                  <a:gd name="T47" fmla="*/ 0 h 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4" h="38">
                    <a:moveTo>
                      <a:pt x="64" y="0"/>
                    </a:moveTo>
                    <a:lnTo>
                      <a:pt x="52" y="10"/>
                    </a:lnTo>
                    <a:lnTo>
                      <a:pt x="36" y="16"/>
                    </a:lnTo>
                    <a:lnTo>
                      <a:pt x="32" y="18"/>
                    </a:lnTo>
                    <a:lnTo>
                      <a:pt x="28" y="20"/>
                    </a:lnTo>
                    <a:lnTo>
                      <a:pt x="22" y="28"/>
                    </a:lnTo>
                    <a:lnTo>
                      <a:pt x="14" y="36"/>
                    </a:lnTo>
                    <a:lnTo>
                      <a:pt x="8" y="38"/>
                    </a:lnTo>
                    <a:lnTo>
                      <a:pt x="2" y="38"/>
                    </a:lnTo>
                    <a:lnTo>
                      <a:pt x="0" y="38"/>
                    </a:lnTo>
                    <a:lnTo>
                      <a:pt x="0" y="34"/>
                    </a:lnTo>
                    <a:lnTo>
                      <a:pt x="0" y="30"/>
                    </a:lnTo>
                    <a:lnTo>
                      <a:pt x="2" y="26"/>
                    </a:lnTo>
                    <a:lnTo>
                      <a:pt x="10" y="20"/>
                    </a:lnTo>
                    <a:lnTo>
                      <a:pt x="26" y="14"/>
                    </a:lnTo>
                    <a:lnTo>
                      <a:pt x="28" y="12"/>
                    </a:lnTo>
                    <a:lnTo>
                      <a:pt x="30" y="8"/>
                    </a:lnTo>
                    <a:lnTo>
                      <a:pt x="32" y="6"/>
                    </a:lnTo>
                    <a:lnTo>
                      <a:pt x="36" y="4"/>
                    </a:lnTo>
                    <a:lnTo>
                      <a:pt x="46" y="2"/>
                    </a:lnTo>
                    <a:lnTo>
                      <a:pt x="54" y="0"/>
                    </a:lnTo>
                    <a:lnTo>
                      <a:pt x="64" y="0"/>
                    </a:lnTo>
                    <a:lnTo>
                      <a:pt x="64" y="2"/>
                    </a:lnTo>
                    <a:lnTo>
                      <a:pt x="6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8" name="Freeform 227"/>
              <p:cNvSpPr>
                <a:spLocks noChangeAspect="1"/>
              </p:cNvSpPr>
              <p:nvPr/>
            </p:nvSpPr>
            <p:spPr bwMode="gray">
              <a:xfrm>
                <a:off x="4606" y="2284"/>
                <a:ext cx="50" cy="10"/>
              </a:xfrm>
              <a:custGeom>
                <a:avLst/>
                <a:gdLst>
                  <a:gd name="T0" fmla="*/ 40 w 50"/>
                  <a:gd name="T1" fmla="*/ 8 h 10"/>
                  <a:gd name="T2" fmla="*/ 34 w 50"/>
                  <a:gd name="T3" fmla="*/ 10 h 10"/>
                  <a:gd name="T4" fmla="*/ 28 w 50"/>
                  <a:gd name="T5" fmla="*/ 10 h 10"/>
                  <a:gd name="T6" fmla="*/ 22 w 50"/>
                  <a:gd name="T7" fmla="*/ 8 h 10"/>
                  <a:gd name="T8" fmla="*/ 10 w 50"/>
                  <a:gd name="T9" fmla="*/ 10 h 10"/>
                  <a:gd name="T10" fmla="*/ 4 w 50"/>
                  <a:gd name="T11" fmla="*/ 10 h 10"/>
                  <a:gd name="T12" fmla="*/ 2 w 50"/>
                  <a:gd name="T13" fmla="*/ 8 h 10"/>
                  <a:gd name="T14" fmla="*/ 0 w 50"/>
                  <a:gd name="T15" fmla="*/ 4 h 10"/>
                  <a:gd name="T16" fmla="*/ 6 w 50"/>
                  <a:gd name="T17" fmla="*/ 2 h 10"/>
                  <a:gd name="T18" fmla="*/ 12 w 50"/>
                  <a:gd name="T19" fmla="*/ 0 h 10"/>
                  <a:gd name="T20" fmla="*/ 18 w 50"/>
                  <a:gd name="T21" fmla="*/ 2 h 10"/>
                  <a:gd name="T22" fmla="*/ 24 w 50"/>
                  <a:gd name="T23" fmla="*/ 4 h 10"/>
                  <a:gd name="T24" fmla="*/ 28 w 50"/>
                  <a:gd name="T25" fmla="*/ 6 h 10"/>
                  <a:gd name="T26" fmla="*/ 34 w 50"/>
                  <a:gd name="T27" fmla="*/ 8 h 10"/>
                  <a:gd name="T28" fmla="*/ 42 w 50"/>
                  <a:gd name="T29" fmla="*/ 6 h 10"/>
                  <a:gd name="T30" fmla="*/ 50 w 50"/>
                  <a:gd name="T31" fmla="*/ 4 h 10"/>
                  <a:gd name="T32" fmla="*/ 46 w 50"/>
                  <a:gd name="T33" fmla="*/ 8 h 10"/>
                  <a:gd name="T34" fmla="*/ 44 w 50"/>
                  <a:gd name="T35" fmla="*/ 10 h 10"/>
                  <a:gd name="T36" fmla="*/ 38 w 50"/>
                  <a:gd name="T37" fmla="*/ 10 h 10"/>
                  <a:gd name="T38" fmla="*/ 40 w 50"/>
                  <a:gd name="T39" fmla="*/ 8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10">
                    <a:moveTo>
                      <a:pt x="40" y="8"/>
                    </a:moveTo>
                    <a:lnTo>
                      <a:pt x="34" y="10"/>
                    </a:lnTo>
                    <a:lnTo>
                      <a:pt x="28" y="10"/>
                    </a:lnTo>
                    <a:lnTo>
                      <a:pt x="22" y="8"/>
                    </a:lnTo>
                    <a:lnTo>
                      <a:pt x="10" y="10"/>
                    </a:lnTo>
                    <a:lnTo>
                      <a:pt x="4" y="10"/>
                    </a:lnTo>
                    <a:lnTo>
                      <a:pt x="2" y="8"/>
                    </a:lnTo>
                    <a:lnTo>
                      <a:pt x="0" y="4"/>
                    </a:lnTo>
                    <a:lnTo>
                      <a:pt x="6" y="2"/>
                    </a:lnTo>
                    <a:lnTo>
                      <a:pt x="12" y="0"/>
                    </a:lnTo>
                    <a:lnTo>
                      <a:pt x="18" y="2"/>
                    </a:lnTo>
                    <a:lnTo>
                      <a:pt x="24" y="4"/>
                    </a:lnTo>
                    <a:lnTo>
                      <a:pt x="28" y="6"/>
                    </a:lnTo>
                    <a:lnTo>
                      <a:pt x="34" y="8"/>
                    </a:lnTo>
                    <a:lnTo>
                      <a:pt x="42" y="6"/>
                    </a:lnTo>
                    <a:lnTo>
                      <a:pt x="50" y="4"/>
                    </a:lnTo>
                    <a:lnTo>
                      <a:pt x="46" y="8"/>
                    </a:lnTo>
                    <a:lnTo>
                      <a:pt x="44" y="10"/>
                    </a:lnTo>
                    <a:lnTo>
                      <a:pt x="38" y="10"/>
                    </a:lnTo>
                    <a:lnTo>
                      <a:pt x="4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9" name="Freeform 228"/>
              <p:cNvSpPr>
                <a:spLocks noChangeAspect="1"/>
              </p:cNvSpPr>
              <p:nvPr/>
            </p:nvSpPr>
            <p:spPr bwMode="gray">
              <a:xfrm>
                <a:off x="4378" y="2244"/>
                <a:ext cx="162" cy="50"/>
              </a:xfrm>
              <a:custGeom>
                <a:avLst/>
                <a:gdLst>
                  <a:gd name="T0" fmla="*/ 8 w 162"/>
                  <a:gd name="T1" fmla="*/ 16 h 50"/>
                  <a:gd name="T2" fmla="*/ 0 w 162"/>
                  <a:gd name="T3" fmla="*/ 12 h 50"/>
                  <a:gd name="T4" fmla="*/ 8 w 162"/>
                  <a:gd name="T5" fmla="*/ 10 h 50"/>
                  <a:gd name="T6" fmla="*/ 10 w 162"/>
                  <a:gd name="T7" fmla="*/ 6 h 50"/>
                  <a:gd name="T8" fmla="*/ 10 w 162"/>
                  <a:gd name="T9" fmla="*/ 2 h 50"/>
                  <a:gd name="T10" fmla="*/ 16 w 162"/>
                  <a:gd name="T11" fmla="*/ 0 h 50"/>
                  <a:gd name="T12" fmla="*/ 36 w 162"/>
                  <a:gd name="T13" fmla="*/ 2 h 50"/>
                  <a:gd name="T14" fmla="*/ 50 w 162"/>
                  <a:gd name="T15" fmla="*/ 6 h 50"/>
                  <a:gd name="T16" fmla="*/ 54 w 162"/>
                  <a:gd name="T17" fmla="*/ 12 h 50"/>
                  <a:gd name="T18" fmla="*/ 62 w 162"/>
                  <a:gd name="T19" fmla="*/ 16 h 50"/>
                  <a:gd name="T20" fmla="*/ 78 w 162"/>
                  <a:gd name="T21" fmla="*/ 14 h 50"/>
                  <a:gd name="T22" fmla="*/ 88 w 162"/>
                  <a:gd name="T23" fmla="*/ 10 h 50"/>
                  <a:gd name="T24" fmla="*/ 92 w 162"/>
                  <a:gd name="T25" fmla="*/ 10 h 50"/>
                  <a:gd name="T26" fmla="*/ 100 w 162"/>
                  <a:gd name="T27" fmla="*/ 12 h 50"/>
                  <a:gd name="T28" fmla="*/ 106 w 162"/>
                  <a:gd name="T29" fmla="*/ 16 h 50"/>
                  <a:gd name="T30" fmla="*/ 118 w 162"/>
                  <a:gd name="T31" fmla="*/ 20 h 50"/>
                  <a:gd name="T32" fmla="*/ 118 w 162"/>
                  <a:gd name="T33" fmla="*/ 30 h 50"/>
                  <a:gd name="T34" fmla="*/ 132 w 162"/>
                  <a:gd name="T35" fmla="*/ 32 h 50"/>
                  <a:gd name="T36" fmla="*/ 150 w 162"/>
                  <a:gd name="T37" fmla="*/ 36 h 50"/>
                  <a:gd name="T38" fmla="*/ 162 w 162"/>
                  <a:gd name="T39" fmla="*/ 42 h 50"/>
                  <a:gd name="T40" fmla="*/ 156 w 162"/>
                  <a:gd name="T41" fmla="*/ 48 h 50"/>
                  <a:gd name="T42" fmla="*/ 150 w 162"/>
                  <a:gd name="T43" fmla="*/ 46 h 50"/>
                  <a:gd name="T44" fmla="*/ 144 w 162"/>
                  <a:gd name="T45" fmla="*/ 46 h 50"/>
                  <a:gd name="T46" fmla="*/ 142 w 162"/>
                  <a:gd name="T47" fmla="*/ 50 h 50"/>
                  <a:gd name="T48" fmla="*/ 130 w 162"/>
                  <a:gd name="T49" fmla="*/ 46 h 50"/>
                  <a:gd name="T50" fmla="*/ 118 w 162"/>
                  <a:gd name="T51" fmla="*/ 42 h 50"/>
                  <a:gd name="T52" fmla="*/ 90 w 162"/>
                  <a:gd name="T53" fmla="*/ 40 h 50"/>
                  <a:gd name="T54" fmla="*/ 82 w 162"/>
                  <a:gd name="T55" fmla="*/ 38 h 50"/>
                  <a:gd name="T56" fmla="*/ 74 w 162"/>
                  <a:gd name="T57" fmla="*/ 34 h 50"/>
                  <a:gd name="T58" fmla="*/ 56 w 162"/>
                  <a:gd name="T59" fmla="*/ 32 h 50"/>
                  <a:gd name="T60" fmla="*/ 40 w 162"/>
                  <a:gd name="T61" fmla="*/ 32 h 50"/>
                  <a:gd name="T62" fmla="*/ 36 w 162"/>
                  <a:gd name="T63" fmla="*/ 30 h 50"/>
                  <a:gd name="T64" fmla="*/ 24 w 162"/>
                  <a:gd name="T65" fmla="*/ 26 h 50"/>
                  <a:gd name="T66" fmla="*/ 18 w 162"/>
                  <a:gd name="T67" fmla="*/ 22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2" h="50">
                    <a:moveTo>
                      <a:pt x="16" y="16"/>
                    </a:moveTo>
                    <a:lnTo>
                      <a:pt x="8" y="16"/>
                    </a:lnTo>
                    <a:lnTo>
                      <a:pt x="4" y="14"/>
                    </a:lnTo>
                    <a:lnTo>
                      <a:pt x="0" y="12"/>
                    </a:lnTo>
                    <a:lnTo>
                      <a:pt x="4" y="10"/>
                    </a:lnTo>
                    <a:lnTo>
                      <a:pt x="8" y="10"/>
                    </a:lnTo>
                    <a:lnTo>
                      <a:pt x="10" y="8"/>
                    </a:lnTo>
                    <a:lnTo>
                      <a:pt x="10" y="6"/>
                    </a:lnTo>
                    <a:lnTo>
                      <a:pt x="10" y="4"/>
                    </a:lnTo>
                    <a:lnTo>
                      <a:pt x="10" y="2"/>
                    </a:lnTo>
                    <a:lnTo>
                      <a:pt x="12" y="0"/>
                    </a:lnTo>
                    <a:lnTo>
                      <a:pt x="16" y="0"/>
                    </a:lnTo>
                    <a:lnTo>
                      <a:pt x="22" y="2"/>
                    </a:lnTo>
                    <a:lnTo>
                      <a:pt x="36" y="2"/>
                    </a:lnTo>
                    <a:lnTo>
                      <a:pt x="48" y="4"/>
                    </a:lnTo>
                    <a:lnTo>
                      <a:pt x="50" y="6"/>
                    </a:lnTo>
                    <a:lnTo>
                      <a:pt x="52" y="8"/>
                    </a:lnTo>
                    <a:lnTo>
                      <a:pt x="54" y="12"/>
                    </a:lnTo>
                    <a:lnTo>
                      <a:pt x="56" y="14"/>
                    </a:lnTo>
                    <a:lnTo>
                      <a:pt x="62" y="16"/>
                    </a:lnTo>
                    <a:lnTo>
                      <a:pt x="70" y="16"/>
                    </a:lnTo>
                    <a:lnTo>
                      <a:pt x="78" y="14"/>
                    </a:lnTo>
                    <a:lnTo>
                      <a:pt x="84" y="12"/>
                    </a:lnTo>
                    <a:lnTo>
                      <a:pt x="88" y="10"/>
                    </a:lnTo>
                    <a:lnTo>
                      <a:pt x="90" y="8"/>
                    </a:lnTo>
                    <a:lnTo>
                      <a:pt x="92" y="10"/>
                    </a:lnTo>
                    <a:lnTo>
                      <a:pt x="94" y="10"/>
                    </a:lnTo>
                    <a:lnTo>
                      <a:pt x="100" y="12"/>
                    </a:lnTo>
                    <a:lnTo>
                      <a:pt x="102" y="16"/>
                    </a:lnTo>
                    <a:lnTo>
                      <a:pt x="106" y="16"/>
                    </a:lnTo>
                    <a:lnTo>
                      <a:pt x="114" y="18"/>
                    </a:lnTo>
                    <a:lnTo>
                      <a:pt x="118" y="20"/>
                    </a:lnTo>
                    <a:lnTo>
                      <a:pt x="118" y="22"/>
                    </a:lnTo>
                    <a:lnTo>
                      <a:pt x="118" y="30"/>
                    </a:lnTo>
                    <a:lnTo>
                      <a:pt x="124" y="32"/>
                    </a:lnTo>
                    <a:lnTo>
                      <a:pt x="132" y="32"/>
                    </a:lnTo>
                    <a:lnTo>
                      <a:pt x="146" y="34"/>
                    </a:lnTo>
                    <a:lnTo>
                      <a:pt x="150" y="36"/>
                    </a:lnTo>
                    <a:lnTo>
                      <a:pt x="162" y="40"/>
                    </a:lnTo>
                    <a:lnTo>
                      <a:pt x="162" y="42"/>
                    </a:lnTo>
                    <a:lnTo>
                      <a:pt x="160" y="46"/>
                    </a:lnTo>
                    <a:lnTo>
                      <a:pt x="156" y="48"/>
                    </a:lnTo>
                    <a:lnTo>
                      <a:pt x="152" y="48"/>
                    </a:lnTo>
                    <a:lnTo>
                      <a:pt x="150" y="46"/>
                    </a:lnTo>
                    <a:lnTo>
                      <a:pt x="146" y="40"/>
                    </a:lnTo>
                    <a:lnTo>
                      <a:pt x="144" y="46"/>
                    </a:lnTo>
                    <a:lnTo>
                      <a:pt x="144" y="48"/>
                    </a:lnTo>
                    <a:lnTo>
                      <a:pt x="142" y="50"/>
                    </a:lnTo>
                    <a:lnTo>
                      <a:pt x="136" y="48"/>
                    </a:lnTo>
                    <a:lnTo>
                      <a:pt x="130" y="46"/>
                    </a:lnTo>
                    <a:lnTo>
                      <a:pt x="126" y="44"/>
                    </a:lnTo>
                    <a:lnTo>
                      <a:pt x="118" y="42"/>
                    </a:lnTo>
                    <a:lnTo>
                      <a:pt x="92" y="42"/>
                    </a:lnTo>
                    <a:lnTo>
                      <a:pt x="90" y="40"/>
                    </a:lnTo>
                    <a:lnTo>
                      <a:pt x="84" y="40"/>
                    </a:lnTo>
                    <a:lnTo>
                      <a:pt x="82" y="38"/>
                    </a:lnTo>
                    <a:lnTo>
                      <a:pt x="80" y="36"/>
                    </a:lnTo>
                    <a:lnTo>
                      <a:pt x="74" y="34"/>
                    </a:lnTo>
                    <a:lnTo>
                      <a:pt x="64" y="32"/>
                    </a:lnTo>
                    <a:lnTo>
                      <a:pt x="56" y="32"/>
                    </a:lnTo>
                    <a:lnTo>
                      <a:pt x="48" y="32"/>
                    </a:lnTo>
                    <a:lnTo>
                      <a:pt x="40" y="32"/>
                    </a:lnTo>
                    <a:lnTo>
                      <a:pt x="36" y="32"/>
                    </a:lnTo>
                    <a:lnTo>
                      <a:pt x="36" y="30"/>
                    </a:lnTo>
                    <a:lnTo>
                      <a:pt x="32" y="26"/>
                    </a:lnTo>
                    <a:lnTo>
                      <a:pt x="24" y="26"/>
                    </a:lnTo>
                    <a:lnTo>
                      <a:pt x="20" y="26"/>
                    </a:lnTo>
                    <a:lnTo>
                      <a:pt x="18" y="22"/>
                    </a:lnTo>
                    <a:lnTo>
                      <a:pt x="16"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0" name="Freeform 229"/>
              <p:cNvSpPr>
                <a:spLocks noChangeAspect="1"/>
              </p:cNvSpPr>
              <p:nvPr/>
            </p:nvSpPr>
            <p:spPr bwMode="gray">
              <a:xfrm>
                <a:off x="4378" y="2164"/>
                <a:ext cx="24" cy="26"/>
              </a:xfrm>
              <a:custGeom>
                <a:avLst/>
                <a:gdLst>
                  <a:gd name="T0" fmla="*/ 0 w 24"/>
                  <a:gd name="T1" fmla="*/ 6 h 26"/>
                  <a:gd name="T2" fmla="*/ 4 w 24"/>
                  <a:gd name="T3" fmla="*/ 4 h 26"/>
                  <a:gd name="T4" fmla="*/ 6 w 24"/>
                  <a:gd name="T5" fmla="*/ 2 h 26"/>
                  <a:gd name="T6" fmla="*/ 10 w 24"/>
                  <a:gd name="T7" fmla="*/ 0 h 26"/>
                  <a:gd name="T8" fmla="*/ 12 w 24"/>
                  <a:gd name="T9" fmla="*/ 0 h 26"/>
                  <a:gd name="T10" fmla="*/ 14 w 24"/>
                  <a:gd name="T11" fmla="*/ 2 h 26"/>
                  <a:gd name="T12" fmla="*/ 14 w 24"/>
                  <a:gd name="T13" fmla="*/ 6 h 26"/>
                  <a:gd name="T14" fmla="*/ 18 w 24"/>
                  <a:gd name="T15" fmla="*/ 12 h 26"/>
                  <a:gd name="T16" fmla="*/ 24 w 24"/>
                  <a:gd name="T17" fmla="*/ 18 h 26"/>
                  <a:gd name="T18" fmla="*/ 24 w 24"/>
                  <a:gd name="T19" fmla="*/ 24 h 26"/>
                  <a:gd name="T20" fmla="*/ 22 w 24"/>
                  <a:gd name="T21" fmla="*/ 26 h 26"/>
                  <a:gd name="T22" fmla="*/ 14 w 24"/>
                  <a:gd name="T23" fmla="*/ 22 h 26"/>
                  <a:gd name="T24" fmla="*/ 12 w 24"/>
                  <a:gd name="T25" fmla="*/ 18 h 26"/>
                  <a:gd name="T26" fmla="*/ 10 w 24"/>
                  <a:gd name="T27" fmla="*/ 16 h 26"/>
                  <a:gd name="T28" fmla="*/ 12 w 24"/>
                  <a:gd name="T29" fmla="*/ 12 h 26"/>
                  <a:gd name="T30" fmla="*/ 12 w 24"/>
                  <a:gd name="T31" fmla="*/ 10 h 26"/>
                  <a:gd name="T32" fmla="*/ 6 w 24"/>
                  <a:gd name="T33" fmla="*/ 8 h 26"/>
                  <a:gd name="T34" fmla="*/ 2 w 24"/>
                  <a:gd name="T35" fmla="*/ 6 h 26"/>
                  <a:gd name="T36" fmla="*/ 0 w 24"/>
                  <a:gd name="T37" fmla="*/ 6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26">
                    <a:moveTo>
                      <a:pt x="0" y="6"/>
                    </a:moveTo>
                    <a:lnTo>
                      <a:pt x="4" y="4"/>
                    </a:lnTo>
                    <a:lnTo>
                      <a:pt x="6" y="2"/>
                    </a:lnTo>
                    <a:lnTo>
                      <a:pt x="10" y="0"/>
                    </a:lnTo>
                    <a:lnTo>
                      <a:pt x="12" y="0"/>
                    </a:lnTo>
                    <a:lnTo>
                      <a:pt x="14" y="2"/>
                    </a:lnTo>
                    <a:lnTo>
                      <a:pt x="14" y="6"/>
                    </a:lnTo>
                    <a:lnTo>
                      <a:pt x="18" y="12"/>
                    </a:lnTo>
                    <a:lnTo>
                      <a:pt x="24" y="18"/>
                    </a:lnTo>
                    <a:lnTo>
                      <a:pt x="24" y="24"/>
                    </a:lnTo>
                    <a:lnTo>
                      <a:pt x="22" y="26"/>
                    </a:lnTo>
                    <a:lnTo>
                      <a:pt x="14" y="22"/>
                    </a:lnTo>
                    <a:lnTo>
                      <a:pt x="12" y="18"/>
                    </a:lnTo>
                    <a:lnTo>
                      <a:pt x="10" y="16"/>
                    </a:lnTo>
                    <a:lnTo>
                      <a:pt x="12" y="12"/>
                    </a:lnTo>
                    <a:lnTo>
                      <a:pt x="12" y="10"/>
                    </a:lnTo>
                    <a:lnTo>
                      <a:pt x="6" y="8"/>
                    </a:lnTo>
                    <a:lnTo>
                      <a:pt x="2" y="6"/>
                    </a:lnTo>
                    <a:lnTo>
                      <a:pt x="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1" name="Freeform 230"/>
              <p:cNvSpPr>
                <a:spLocks noChangeAspect="1"/>
              </p:cNvSpPr>
              <p:nvPr/>
            </p:nvSpPr>
            <p:spPr bwMode="gray">
              <a:xfrm>
                <a:off x="4416" y="2182"/>
                <a:ext cx="12" cy="10"/>
              </a:xfrm>
              <a:custGeom>
                <a:avLst/>
                <a:gdLst>
                  <a:gd name="T0" fmla="*/ 12 w 12"/>
                  <a:gd name="T1" fmla="*/ 2 h 10"/>
                  <a:gd name="T2" fmla="*/ 10 w 12"/>
                  <a:gd name="T3" fmla="*/ 6 h 10"/>
                  <a:gd name="T4" fmla="*/ 10 w 12"/>
                  <a:gd name="T5" fmla="*/ 10 h 10"/>
                  <a:gd name="T6" fmla="*/ 4 w 12"/>
                  <a:gd name="T7" fmla="*/ 10 h 10"/>
                  <a:gd name="T8" fmla="*/ 2 w 12"/>
                  <a:gd name="T9" fmla="*/ 8 h 10"/>
                  <a:gd name="T10" fmla="*/ 0 w 12"/>
                  <a:gd name="T11" fmla="*/ 4 h 10"/>
                  <a:gd name="T12" fmla="*/ 2 w 12"/>
                  <a:gd name="T13" fmla="*/ 2 h 10"/>
                  <a:gd name="T14" fmla="*/ 4 w 12"/>
                  <a:gd name="T15" fmla="*/ 0 h 10"/>
                  <a:gd name="T16" fmla="*/ 12 w 12"/>
                  <a:gd name="T17" fmla="*/ 2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10">
                    <a:moveTo>
                      <a:pt x="12" y="2"/>
                    </a:moveTo>
                    <a:lnTo>
                      <a:pt x="10" y="6"/>
                    </a:lnTo>
                    <a:lnTo>
                      <a:pt x="10" y="10"/>
                    </a:lnTo>
                    <a:lnTo>
                      <a:pt x="4" y="10"/>
                    </a:lnTo>
                    <a:lnTo>
                      <a:pt x="2" y="8"/>
                    </a:lnTo>
                    <a:lnTo>
                      <a:pt x="0" y="4"/>
                    </a:lnTo>
                    <a:lnTo>
                      <a:pt x="2" y="2"/>
                    </a:lnTo>
                    <a:lnTo>
                      <a:pt x="4" y="0"/>
                    </a:lnTo>
                    <a:lnTo>
                      <a:pt x="12"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2" name="Freeform 231"/>
              <p:cNvSpPr>
                <a:spLocks noChangeAspect="1"/>
              </p:cNvSpPr>
              <p:nvPr/>
            </p:nvSpPr>
            <p:spPr bwMode="gray">
              <a:xfrm>
                <a:off x="4272" y="2152"/>
                <a:ext cx="10" cy="12"/>
              </a:xfrm>
              <a:custGeom>
                <a:avLst/>
                <a:gdLst>
                  <a:gd name="T0" fmla="*/ 6 w 10"/>
                  <a:gd name="T1" fmla="*/ 0 h 12"/>
                  <a:gd name="T2" fmla="*/ 6 w 10"/>
                  <a:gd name="T3" fmla="*/ 6 h 12"/>
                  <a:gd name="T4" fmla="*/ 10 w 10"/>
                  <a:gd name="T5" fmla="*/ 8 h 12"/>
                  <a:gd name="T6" fmla="*/ 10 w 10"/>
                  <a:gd name="T7" fmla="*/ 12 h 12"/>
                  <a:gd name="T8" fmla="*/ 6 w 10"/>
                  <a:gd name="T9" fmla="*/ 12 h 12"/>
                  <a:gd name="T10" fmla="*/ 4 w 10"/>
                  <a:gd name="T11" fmla="*/ 10 h 12"/>
                  <a:gd name="T12" fmla="*/ 2 w 10"/>
                  <a:gd name="T13" fmla="*/ 8 h 12"/>
                  <a:gd name="T14" fmla="*/ 0 w 10"/>
                  <a:gd name="T15" fmla="*/ 4 h 12"/>
                  <a:gd name="T16" fmla="*/ 2 w 10"/>
                  <a:gd name="T17" fmla="*/ 0 h 12"/>
                  <a:gd name="T18" fmla="*/ 4 w 10"/>
                  <a:gd name="T19" fmla="*/ 0 h 12"/>
                  <a:gd name="T20" fmla="*/ 6 w 10"/>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2">
                    <a:moveTo>
                      <a:pt x="6" y="0"/>
                    </a:moveTo>
                    <a:lnTo>
                      <a:pt x="6" y="6"/>
                    </a:lnTo>
                    <a:lnTo>
                      <a:pt x="10" y="8"/>
                    </a:lnTo>
                    <a:lnTo>
                      <a:pt x="10" y="12"/>
                    </a:lnTo>
                    <a:lnTo>
                      <a:pt x="6" y="12"/>
                    </a:lnTo>
                    <a:lnTo>
                      <a:pt x="4" y="10"/>
                    </a:lnTo>
                    <a:lnTo>
                      <a:pt x="2" y="8"/>
                    </a:lnTo>
                    <a:lnTo>
                      <a:pt x="0" y="4"/>
                    </a:lnTo>
                    <a:lnTo>
                      <a:pt x="2" y="0"/>
                    </a:lnTo>
                    <a:lnTo>
                      <a:pt x="4" y="0"/>
                    </a:lnTo>
                    <a:lnTo>
                      <a:pt x="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3" name="Freeform 232"/>
              <p:cNvSpPr>
                <a:spLocks noChangeAspect="1"/>
              </p:cNvSpPr>
              <p:nvPr/>
            </p:nvSpPr>
            <p:spPr bwMode="gray">
              <a:xfrm>
                <a:off x="4250" y="2108"/>
                <a:ext cx="12" cy="14"/>
              </a:xfrm>
              <a:custGeom>
                <a:avLst/>
                <a:gdLst>
                  <a:gd name="T0" fmla="*/ 12 w 12"/>
                  <a:gd name="T1" fmla="*/ 8 h 14"/>
                  <a:gd name="T2" fmla="*/ 10 w 12"/>
                  <a:gd name="T3" fmla="*/ 12 h 14"/>
                  <a:gd name="T4" fmla="*/ 8 w 12"/>
                  <a:gd name="T5" fmla="*/ 14 h 14"/>
                  <a:gd name="T6" fmla="*/ 4 w 12"/>
                  <a:gd name="T7" fmla="*/ 12 h 14"/>
                  <a:gd name="T8" fmla="*/ 0 w 12"/>
                  <a:gd name="T9" fmla="*/ 8 h 14"/>
                  <a:gd name="T10" fmla="*/ 0 w 12"/>
                  <a:gd name="T11" fmla="*/ 6 h 14"/>
                  <a:gd name="T12" fmla="*/ 0 w 12"/>
                  <a:gd name="T13" fmla="*/ 0 h 14"/>
                  <a:gd name="T14" fmla="*/ 6 w 12"/>
                  <a:gd name="T15" fmla="*/ 4 h 14"/>
                  <a:gd name="T16" fmla="*/ 10 w 12"/>
                  <a:gd name="T17" fmla="*/ 6 h 14"/>
                  <a:gd name="T18" fmla="*/ 12 w 12"/>
                  <a:gd name="T19" fmla="*/ 8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4">
                    <a:moveTo>
                      <a:pt x="12" y="8"/>
                    </a:moveTo>
                    <a:lnTo>
                      <a:pt x="10" y="12"/>
                    </a:lnTo>
                    <a:lnTo>
                      <a:pt x="8" y="14"/>
                    </a:lnTo>
                    <a:lnTo>
                      <a:pt x="4" y="12"/>
                    </a:lnTo>
                    <a:lnTo>
                      <a:pt x="0" y="8"/>
                    </a:lnTo>
                    <a:lnTo>
                      <a:pt x="0" y="6"/>
                    </a:lnTo>
                    <a:lnTo>
                      <a:pt x="0" y="0"/>
                    </a:lnTo>
                    <a:lnTo>
                      <a:pt x="6" y="4"/>
                    </a:lnTo>
                    <a:lnTo>
                      <a:pt x="10"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4" name="Freeform 233"/>
              <p:cNvSpPr>
                <a:spLocks noChangeAspect="1"/>
              </p:cNvSpPr>
              <p:nvPr/>
            </p:nvSpPr>
            <p:spPr bwMode="gray">
              <a:xfrm>
                <a:off x="4768" y="2340"/>
                <a:ext cx="20" cy="10"/>
              </a:xfrm>
              <a:custGeom>
                <a:avLst/>
                <a:gdLst>
                  <a:gd name="T0" fmla="*/ 0 w 20"/>
                  <a:gd name="T1" fmla="*/ 0 h 10"/>
                  <a:gd name="T2" fmla="*/ 0 w 20"/>
                  <a:gd name="T3" fmla="*/ 8 h 10"/>
                  <a:gd name="T4" fmla="*/ 4 w 20"/>
                  <a:gd name="T5" fmla="*/ 10 h 10"/>
                  <a:gd name="T6" fmla="*/ 10 w 20"/>
                  <a:gd name="T7" fmla="*/ 10 h 10"/>
                  <a:gd name="T8" fmla="*/ 14 w 20"/>
                  <a:gd name="T9" fmla="*/ 10 h 10"/>
                  <a:gd name="T10" fmla="*/ 16 w 20"/>
                  <a:gd name="T11" fmla="*/ 6 h 10"/>
                  <a:gd name="T12" fmla="*/ 20 w 20"/>
                  <a:gd name="T13" fmla="*/ 2 h 10"/>
                  <a:gd name="T14" fmla="*/ 16 w 20"/>
                  <a:gd name="T15" fmla="*/ 0 h 10"/>
                  <a:gd name="T16" fmla="*/ 10 w 20"/>
                  <a:gd name="T17" fmla="*/ 0 h 10"/>
                  <a:gd name="T18" fmla="*/ 0 w 20"/>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0">
                    <a:moveTo>
                      <a:pt x="0" y="0"/>
                    </a:moveTo>
                    <a:lnTo>
                      <a:pt x="0" y="8"/>
                    </a:lnTo>
                    <a:lnTo>
                      <a:pt x="4" y="10"/>
                    </a:lnTo>
                    <a:lnTo>
                      <a:pt x="10" y="10"/>
                    </a:lnTo>
                    <a:lnTo>
                      <a:pt x="14" y="10"/>
                    </a:lnTo>
                    <a:lnTo>
                      <a:pt x="16" y="6"/>
                    </a:lnTo>
                    <a:lnTo>
                      <a:pt x="20" y="2"/>
                    </a:lnTo>
                    <a:lnTo>
                      <a:pt x="16" y="0"/>
                    </a:lnTo>
                    <a:lnTo>
                      <a:pt x="10" y="0"/>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5" name="Freeform 234"/>
              <p:cNvSpPr>
                <a:spLocks noChangeAspect="1"/>
              </p:cNvSpPr>
              <p:nvPr/>
            </p:nvSpPr>
            <p:spPr bwMode="gray">
              <a:xfrm>
                <a:off x="4806" y="2874"/>
                <a:ext cx="66" cy="58"/>
              </a:xfrm>
              <a:custGeom>
                <a:avLst/>
                <a:gdLst>
                  <a:gd name="T0" fmla="*/ 18 w 66"/>
                  <a:gd name="T1" fmla="*/ 2 h 58"/>
                  <a:gd name="T2" fmla="*/ 24 w 66"/>
                  <a:gd name="T3" fmla="*/ 8 h 58"/>
                  <a:gd name="T4" fmla="*/ 28 w 66"/>
                  <a:gd name="T5" fmla="*/ 10 h 58"/>
                  <a:gd name="T6" fmla="*/ 32 w 66"/>
                  <a:gd name="T7" fmla="*/ 12 h 58"/>
                  <a:gd name="T8" fmla="*/ 40 w 66"/>
                  <a:gd name="T9" fmla="*/ 12 h 58"/>
                  <a:gd name="T10" fmla="*/ 46 w 66"/>
                  <a:gd name="T11" fmla="*/ 10 h 58"/>
                  <a:gd name="T12" fmla="*/ 58 w 66"/>
                  <a:gd name="T13" fmla="*/ 6 h 58"/>
                  <a:gd name="T14" fmla="*/ 66 w 66"/>
                  <a:gd name="T15" fmla="*/ 6 h 58"/>
                  <a:gd name="T16" fmla="*/ 66 w 66"/>
                  <a:gd name="T17" fmla="*/ 8 h 58"/>
                  <a:gd name="T18" fmla="*/ 64 w 66"/>
                  <a:gd name="T19" fmla="*/ 12 h 58"/>
                  <a:gd name="T20" fmla="*/ 60 w 66"/>
                  <a:gd name="T21" fmla="*/ 16 h 58"/>
                  <a:gd name="T22" fmla="*/ 56 w 66"/>
                  <a:gd name="T23" fmla="*/ 24 h 58"/>
                  <a:gd name="T24" fmla="*/ 54 w 66"/>
                  <a:gd name="T25" fmla="*/ 32 h 58"/>
                  <a:gd name="T26" fmla="*/ 50 w 66"/>
                  <a:gd name="T27" fmla="*/ 34 h 58"/>
                  <a:gd name="T28" fmla="*/ 46 w 66"/>
                  <a:gd name="T29" fmla="*/ 36 h 58"/>
                  <a:gd name="T30" fmla="*/ 42 w 66"/>
                  <a:gd name="T31" fmla="*/ 42 h 58"/>
                  <a:gd name="T32" fmla="*/ 38 w 66"/>
                  <a:gd name="T33" fmla="*/ 48 h 58"/>
                  <a:gd name="T34" fmla="*/ 34 w 66"/>
                  <a:gd name="T35" fmla="*/ 50 h 58"/>
                  <a:gd name="T36" fmla="*/ 32 w 66"/>
                  <a:gd name="T37" fmla="*/ 52 h 58"/>
                  <a:gd name="T38" fmla="*/ 30 w 66"/>
                  <a:gd name="T39" fmla="*/ 50 h 58"/>
                  <a:gd name="T40" fmla="*/ 28 w 66"/>
                  <a:gd name="T41" fmla="*/ 46 h 58"/>
                  <a:gd name="T42" fmla="*/ 18 w 66"/>
                  <a:gd name="T43" fmla="*/ 54 h 58"/>
                  <a:gd name="T44" fmla="*/ 16 w 66"/>
                  <a:gd name="T45" fmla="*/ 56 h 58"/>
                  <a:gd name="T46" fmla="*/ 10 w 66"/>
                  <a:gd name="T47" fmla="*/ 58 h 58"/>
                  <a:gd name="T48" fmla="*/ 4 w 66"/>
                  <a:gd name="T49" fmla="*/ 56 h 58"/>
                  <a:gd name="T50" fmla="*/ 0 w 66"/>
                  <a:gd name="T51" fmla="*/ 52 h 58"/>
                  <a:gd name="T52" fmla="*/ 0 w 66"/>
                  <a:gd name="T53" fmla="*/ 48 h 58"/>
                  <a:gd name="T54" fmla="*/ 0 w 66"/>
                  <a:gd name="T55" fmla="*/ 42 h 58"/>
                  <a:gd name="T56" fmla="*/ 0 w 66"/>
                  <a:gd name="T57" fmla="*/ 38 h 58"/>
                  <a:gd name="T58" fmla="*/ 2 w 66"/>
                  <a:gd name="T59" fmla="*/ 36 h 58"/>
                  <a:gd name="T60" fmla="*/ 6 w 66"/>
                  <a:gd name="T61" fmla="*/ 32 h 58"/>
                  <a:gd name="T62" fmla="*/ 8 w 66"/>
                  <a:gd name="T63" fmla="*/ 32 h 58"/>
                  <a:gd name="T64" fmla="*/ 8 w 66"/>
                  <a:gd name="T65" fmla="*/ 28 h 58"/>
                  <a:gd name="T66" fmla="*/ 6 w 66"/>
                  <a:gd name="T67" fmla="*/ 20 h 58"/>
                  <a:gd name="T68" fmla="*/ 8 w 66"/>
                  <a:gd name="T69" fmla="*/ 16 h 58"/>
                  <a:gd name="T70" fmla="*/ 12 w 66"/>
                  <a:gd name="T71" fmla="*/ 8 h 58"/>
                  <a:gd name="T72" fmla="*/ 18 w 66"/>
                  <a:gd name="T73" fmla="*/ 0 h 58"/>
                  <a:gd name="T74" fmla="*/ 18 w 66"/>
                  <a:gd name="T75" fmla="*/ 4 h 58"/>
                  <a:gd name="T76" fmla="*/ 18 w 66"/>
                  <a:gd name="T77" fmla="*/ 2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 h="58">
                    <a:moveTo>
                      <a:pt x="18" y="2"/>
                    </a:moveTo>
                    <a:lnTo>
                      <a:pt x="24" y="8"/>
                    </a:lnTo>
                    <a:lnTo>
                      <a:pt x="28" y="10"/>
                    </a:lnTo>
                    <a:lnTo>
                      <a:pt x="32" y="12"/>
                    </a:lnTo>
                    <a:lnTo>
                      <a:pt x="40" y="12"/>
                    </a:lnTo>
                    <a:lnTo>
                      <a:pt x="46" y="10"/>
                    </a:lnTo>
                    <a:lnTo>
                      <a:pt x="58" y="6"/>
                    </a:lnTo>
                    <a:lnTo>
                      <a:pt x="66" y="6"/>
                    </a:lnTo>
                    <a:lnTo>
                      <a:pt x="66" y="8"/>
                    </a:lnTo>
                    <a:lnTo>
                      <a:pt x="64" y="12"/>
                    </a:lnTo>
                    <a:lnTo>
                      <a:pt x="60" y="16"/>
                    </a:lnTo>
                    <a:lnTo>
                      <a:pt x="56" y="24"/>
                    </a:lnTo>
                    <a:lnTo>
                      <a:pt x="54" y="32"/>
                    </a:lnTo>
                    <a:lnTo>
                      <a:pt x="50" y="34"/>
                    </a:lnTo>
                    <a:lnTo>
                      <a:pt x="46" y="36"/>
                    </a:lnTo>
                    <a:lnTo>
                      <a:pt x="42" y="42"/>
                    </a:lnTo>
                    <a:lnTo>
                      <a:pt x="38" y="48"/>
                    </a:lnTo>
                    <a:lnTo>
                      <a:pt x="34" y="50"/>
                    </a:lnTo>
                    <a:lnTo>
                      <a:pt x="32" y="52"/>
                    </a:lnTo>
                    <a:lnTo>
                      <a:pt x="30" y="50"/>
                    </a:lnTo>
                    <a:lnTo>
                      <a:pt x="28" y="46"/>
                    </a:lnTo>
                    <a:lnTo>
                      <a:pt x="18" y="54"/>
                    </a:lnTo>
                    <a:lnTo>
                      <a:pt x="16" y="56"/>
                    </a:lnTo>
                    <a:lnTo>
                      <a:pt x="10" y="58"/>
                    </a:lnTo>
                    <a:lnTo>
                      <a:pt x="4" y="56"/>
                    </a:lnTo>
                    <a:lnTo>
                      <a:pt x="0" y="52"/>
                    </a:lnTo>
                    <a:lnTo>
                      <a:pt x="0" y="48"/>
                    </a:lnTo>
                    <a:lnTo>
                      <a:pt x="0" y="42"/>
                    </a:lnTo>
                    <a:lnTo>
                      <a:pt x="0" y="38"/>
                    </a:lnTo>
                    <a:lnTo>
                      <a:pt x="2" y="36"/>
                    </a:lnTo>
                    <a:lnTo>
                      <a:pt x="6" y="32"/>
                    </a:lnTo>
                    <a:lnTo>
                      <a:pt x="8" y="32"/>
                    </a:lnTo>
                    <a:lnTo>
                      <a:pt x="8" y="28"/>
                    </a:lnTo>
                    <a:lnTo>
                      <a:pt x="6" y="20"/>
                    </a:lnTo>
                    <a:lnTo>
                      <a:pt x="8" y="16"/>
                    </a:lnTo>
                    <a:lnTo>
                      <a:pt x="12" y="8"/>
                    </a:lnTo>
                    <a:lnTo>
                      <a:pt x="18" y="0"/>
                    </a:lnTo>
                    <a:lnTo>
                      <a:pt x="18" y="4"/>
                    </a:lnTo>
                    <a:lnTo>
                      <a:pt x="1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6" name="Freeform 235"/>
              <p:cNvSpPr>
                <a:spLocks noChangeAspect="1"/>
              </p:cNvSpPr>
              <p:nvPr/>
            </p:nvSpPr>
            <p:spPr bwMode="gray">
              <a:xfrm>
                <a:off x="5070" y="2878"/>
                <a:ext cx="184" cy="114"/>
              </a:xfrm>
              <a:custGeom>
                <a:avLst/>
                <a:gdLst>
                  <a:gd name="T0" fmla="*/ 110 w 184"/>
                  <a:gd name="T1" fmla="*/ 42 h 114"/>
                  <a:gd name="T2" fmla="*/ 120 w 184"/>
                  <a:gd name="T3" fmla="*/ 32 h 114"/>
                  <a:gd name="T4" fmla="*/ 132 w 184"/>
                  <a:gd name="T5" fmla="*/ 24 h 114"/>
                  <a:gd name="T6" fmla="*/ 138 w 184"/>
                  <a:gd name="T7" fmla="*/ 22 h 114"/>
                  <a:gd name="T8" fmla="*/ 144 w 184"/>
                  <a:gd name="T9" fmla="*/ 18 h 114"/>
                  <a:gd name="T10" fmla="*/ 154 w 184"/>
                  <a:gd name="T11" fmla="*/ 6 h 114"/>
                  <a:gd name="T12" fmla="*/ 162 w 184"/>
                  <a:gd name="T13" fmla="*/ 2 h 114"/>
                  <a:gd name="T14" fmla="*/ 166 w 184"/>
                  <a:gd name="T15" fmla="*/ 0 h 114"/>
                  <a:gd name="T16" fmla="*/ 172 w 184"/>
                  <a:gd name="T17" fmla="*/ 2 h 114"/>
                  <a:gd name="T18" fmla="*/ 168 w 184"/>
                  <a:gd name="T19" fmla="*/ 6 h 114"/>
                  <a:gd name="T20" fmla="*/ 166 w 184"/>
                  <a:gd name="T21" fmla="*/ 14 h 114"/>
                  <a:gd name="T22" fmla="*/ 172 w 184"/>
                  <a:gd name="T23" fmla="*/ 12 h 114"/>
                  <a:gd name="T24" fmla="*/ 176 w 184"/>
                  <a:gd name="T25" fmla="*/ 10 h 114"/>
                  <a:gd name="T26" fmla="*/ 184 w 184"/>
                  <a:gd name="T27" fmla="*/ 6 h 114"/>
                  <a:gd name="T28" fmla="*/ 184 w 184"/>
                  <a:gd name="T29" fmla="*/ 16 h 114"/>
                  <a:gd name="T30" fmla="*/ 178 w 184"/>
                  <a:gd name="T31" fmla="*/ 18 h 114"/>
                  <a:gd name="T32" fmla="*/ 176 w 184"/>
                  <a:gd name="T33" fmla="*/ 22 h 114"/>
                  <a:gd name="T34" fmla="*/ 172 w 184"/>
                  <a:gd name="T35" fmla="*/ 28 h 114"/>
                  <a:gd name="T36" fmla="*/ 168 w 184"/>
                  <a:gd name="T37" fmla="*/ 32 h 114"/>
                  <a:gd name="T38" fmla="*/ 164 w 184"/>
                  <a:gd name="T39" fmla="*/ 34 h 114"/>
                  <a:gd name="T40" fmla="*/ 158 w 184"/>
                  <a:gd name="T41" fmla="*/ 36 h 114"/>
                  <a:gd name="T42" fmla="*/ 140 w 184"/>
                  <a:gd name="T43" fmla="*/ 46 h 114"/>
                  <a:gd name="T44" fmla="*/ 132 w 184"/>
                  <a:gd name="T45" fmla="*/ 52 h 114"/>
                  <a:gd name="T46" fmla="*/ 130 w 184"/>
                  <a:gd name="T47" fmla="*/ 54 h 114"/>
                  <a:gd name="T48" fmla="*/ 128 w 184"/>
                  <a:gd name="T49" fmla="*/ 56 h 114"/>
                  <a:gd name="T50" fmla="*/ 128 w 184"/>
                  <a:gd name="T51" fmla="*/ 60 h 114"/>
                  <a:gd name="T52" fmla="*/ 122 w 184"/>
                  <a:gd name="T53" fmla="*/ 64 h 114"/>
                  <a:gd name="T54" fmla="*/ 114 w 184"/>
                  <a:gd name="T55" fmla="*/ 64 h 114"/>
                  <a:gd name="T56" fmla="*/ 102 w 184"/>
                  <a:gd name="T57" fmla="*/ 66 h 114"/>
                  <a:gd name="T58" fmla="*/ 94 w 184"/>
                  <a:gd name="T59" fmla="*/ 70 h 114"/>
                  <a:gd name="T60" fmla="*/ 86 w 184"/>
                  <a:gd name="T61" fmla="*/ 78 h 114"/>
                  <a:gd name="T62" fmla="*/ 74 w 184"/>
                  <a:gd name="T63" fmla="*/ 90 h 114"/>
                  <a:gd name="T64" fmla="*/ 70 w 184"/>
                  <a:gd name="T65" fmla="*/ 94 h 114"/>
                  <a:gd name="T66" fmla="*/ 66 w 184"/>
                  <a:gd name="T67" fmla="*/ 98 h 114"/>
                  <a:gd name="T68" fmla="*/ 54 w 184"/>
                  <a:gd name="T69" fmla="*/ 100 h 114"/>
                  <a:gd name="T70" fmla="*/ 50 w 184"/>
                  <a:gd name="T71" fmla="*/ 104 h 114"/>
                  <a:gd name="T72" fmla="*/ 42 w 184"/>
                  <a:gd name="T73" fmla="*/ 110 h 114"/>
                  <a:gd name="T74" fmla="*/ 36 w 184"/>
                  <a:gd name="T75" fmla="*/ 112 h 114"/>
                  <a:gd name="T76" fmla="*/ 28 w 184"/>
                  <a:gd name="T77" fmla="*/ 114 h 114"/>
                  <a:gd name="T78" fmla="*/ 20 w 184"/>
                  <a:gd name="T79" fmla="*/ 112 h 114"/>
                  <a:gd name="T80" fmla="*/ 10 w 184"/>
                  <a:gd name="T81" fmla="*/ 108 h 114"/>
                  <a:gd name="T82" fmla="*/ 2 w 184"/>
                  <a:gd name="T83" fmla="*/ 102 h 114"/>
                  <a:gd name="T84" fmla="*/ 0 w 184"/>
                  <a:gd name="T85" fmla="*/ 100 h 114"/>
                  <a:gd name="T86" fmla="*/ 0 w 184"/>
                  <a:gd name="T87" fmla="*/ 96 h 114"/>
                  <a:gd name="T88" fmla="*/ 8 w 184"/>
                  <a:gd name="T89" fmla="*/ 90 h 114"/>
                  <a:gd name="T90" fmla="*/ 20 w 184"/>
                  <a:gd name="T91" fmla="*/ 84 h 114"/>
                  <a:gd name="T92" fmla="*/ 30 w 184"/>
                  <a:gd name="T93" fmla="*/ 78 h 114"/>
                  <a:gd name="T94" fmla="*/ 40 w 184"/>
                  <a:gd name="T95" fmla="*/ 72 h 114"/>
                  <a:gd name="T96" fmla="*/ 62 w 184"/>
                  <a:gd name="T97" fmla="*/ 60 h 114"/>
                  <a:gd name="T98" fmla="*/ 68 w 184"/>
                  <a:gd name="T99" fmla="*/ 58 h 114"/>
                  <a:gd name="T100" fmla="*/ 72 w 184"/>
                  <a:gd name="T101" fmla="*/ 58 h 114"/>
                  <a:gd name="T102" fmla="*/ 82 w 184"/>
                  <a:gd name="T103" fmla="*/ 58 h 114"/>
                  <a:gd name="T104" fmla="*/ 96 w 184"/>
                  <a:gd name="T105" fmla="*/ 52 h 114"/>
                  <a:gd name="T106" fmla="*/ 110 w 184"/>
                  <a:gd name="T107" fmla="*/ 42 h 1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4" h="114">
                    <a:moveTo>
                      <a:pt x="110" y="42"/>
                    </a:moveTo>
                    <a:lnTo>
                      <a:pt x="120" y="32"/>
                    </a:lnTo>
                    <a:lnTo>
                      <a:pt x="132" y="24"/>
                    </a:lnTo>
                    <a:lnTo>
                      <a:pt x="138" y="22"/>
                    </a:lnTo>
                    <a:lnTo>
                      <a:pt x="144" y="18"/>
                    </a:lnTo>
                    <a:lnTo>
                      <a:pt x="154" y="6"/>
                    </a:lnTo>
                    <a:lnTo>
                      <a:pt x="162" y="2"/>
                    </a:lnTo>
                    <a:lnTo>
                      <a:pt x="166" y="0"/>
                    </a:lnTo>
                    <a:lnTo>
                      <a:pt x="172" y="2"/>
                    </a:lnTo>
                    <a:lnTo>
                      <a:pt x="168" y="6"/>
                    </a:lnTo>
                    <a:lnTo>
                      <a:pt x="166" y="14"/>
                    </a:lnTo>
                    <a:lnTo>
                      <a:pt x="172" y="12"/>
                    </a:lnTo>
                    <a:lnTo>
                      <a:pt x="176" y="10"/>
                    </a:lnTo>
                    <a:lnTo>
                      <a:pt x="184" y="6"/>
                    </a:lnTo>
                    <a:lnTo>
                      <a:pt x="184" y="16"/>
                    </a:lnTo>
                    <a:lnTo>
                      <a:pt x="178" y="18"/>
                    </a:lnTo>
                    <a:lnTo>
                      <a:pt x="176" y="22"/>
                    </a:lnTo>
                    <a:lnTo>
                      <a:pt x="172" y="28"/>
                    </a:lnTo>
                    <a:lnTo>
                      <a:pt x="168" y="32"/>
                    </a:lnTo>
                    <a:lnTo>
                      <a:pt x="164" y="34"/>
                    </a:lnTo>
                    <a:lnTo>
                      <a:pt x="158" y="36"/>
                    </a:lnTo>
                    <a:lnTo>
                      <a:pt x="140" y="46"/>
                    </a:lnTo>
                    <a:lnTo>
                      <a:pt x="132" y="52"/>
                    </a:lnTo>
                    <a:lnTo>
                      <a:pt x="130" y="54"/>
                    </a:lnTo>
                    <a:lnTo>
                      <a:pt x="128" y="56"/>
                    </a:lnTo>
                    <a:lnTo>
                      <a:pt x="128" y="60"/>
                    </a:lnTo>
                    <a:lnTo>
                      <a:pt x="122" y="64"/>
                    </a:lnTo>
                    <a:lnTo>
                      <a:pt x="114" y="64"/>
                    </a:lnTo>
                    <a:lnTo>
                      <a:pt x="102" y="66"/>
                    </a:lnTo>
                    <a:lnTo>
                      <a:pt x="94" y="70"/>
                    </a:lnTo>
                    <a:lnTo>
                      <a:pt x="86" y="78"/>
                    </a:lnTo>
                    <a:lnTo>
                      <a:pt x="74" y="90"/>
                    </a:lnTo>
                    <a:lnTo>
                      <a:pt x="70" y="94"/>
                    </a:lnTo>
                    <a:lnTo>
                      <a:pt x="66" y="98"/>
                    </a:lnTo>
                    <a:lnTo>
                      <a:pt x="54" y="100"/>
                    </a:lnTo>
                    <a:lnTo>
                      <a:pt x="50" y="104"/>
                    </a:lnTo>
                    <a:lnTo>
                      <a:pt x="42" y="110"/>
                    </a:lnTo>
                    <a:lnTo>
                      <a:pt x="36" y="112"/>
                    </a:lnTo>
                    <a:lnTo>
                      <a:pt x="28" y="114"/>
                    </a:lnTo>
                    <a:lnTo>
                      <a:pt x="20" y="112"/>
                    </a:lnTo>
                    <a:lnTo>
                      <a:pt x="10" y="108"/>
                    </a:lnTo>
                    <a:lnTo>
                      <a:pt x="2" y="102"/>
                    </a:lnTo>
                    <a:lnTo>
                      <a:pt x="0" y="100"/>
                    </a:lnTo>
                    <a:lnTo>
                      <a:pt x="0" y="96"/>
                    </a:lnTo>
                    <a:lnTo>
                      <a:pt x="8" y="90"/>
                    </a:lnTo>
                    <a:lnTo>
                      <a:pt x="20" y="84"/>
                    </a:lnTo>
                    <a:lnTo>
                      <a:pt x="30" y="78"/>
                    </a:lnTo>
                    <a:lnTo>
                      <a:pt x="40" y="72"/>
                    </a:lnTo>
                    <a:lnTo>
                      <a:pt x="62" y="60"/>
                    </a:lnTo>
                    <a:lnTo>
                      <a:pt x="68" y="58"/>
                    </a:lnTo>
                    <a:lnTo>
                      <a:pt x="72" y="58"/>
                    </a:lnTo>
                    <a:lnTo>
                      <a:pt x="82" y="58"/>
                    </a:lnTo>
                    <a:lnTo>
                      <a:pt x="96" y="52"/>
                    </a:lnTo>
                    <a:lnTo>
                      <a:pt x="110"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7" name="Freeform 236"/>
              <p:cNvSpPr>
                <a:spLocks noChangeAspect="1"/>
              </p:cNvSpPr>
              <p:nvPr/>
            </p:nvSpPr>
            <p:spPr bwMode="gray">
              <a:xfrm>
                <a:off x="5258" y="2768"/>
                <a:ext cx="106" cy="132"/>
              </a:xfrm>
              <a:custGeom>
                <a:avLst/>
                <a:gdLst>
                  <a:gd name="T0" fmla="*/ 2 w 106"/>
                  <a:gd name="T1" fmla="*/ 130 h 132"/>
                  <a:gd name="T2" fmla="*/ 0 w 106"/>
                  <a:gd name="T3" fmla="*/ 122 h 132"/>
                  <a:gd name="T4" fmla="*/ 6 w 106"/>
                  <a:gd name="T5" fmla="*/ 120 h 132"/>
                  <a:gd name="T6" fmla="*/ 18 w 106"/>
                  <a:gd name="T7" fmla="*/ 114 h 132"/>
                  <a:gd name="T8" fmla="*/ 24 w 106"/>
                  <a:gd name="T9" fmla="*/ 104 h 132"/>
                  <a:gd name="T10" fmla="*/ 12 w 106"/>
                  <a:gd name="T11" fmla="*/ 94 h 132"/>
                  <a:gd name="T12" fmla="*/ 14 w 106"/>
                  <a:gd name="T13" fmla="*/ 86 h 132"/>
                  <a:gd name="T14" fmla="*/ 18 w 106"/>
                  <a:gd name="T15" fmla="*/ 84 h 132"/>
                  <a:gd name="T16" fmla="*/ 26 w 106"/>
                  <a:gd name="T17" fmla="*/ 84 h 132"/>
                  <a:gd name="T18" fmla="*/ 34 w 106"/>
                  <a:gd name="T19" fmla="*/ 78 h 132"/>
                  <a:gd name="T20" fmla="*/ 44 w 106"/>
                  <a:gd name="T21" fmla="*/ 68 h 132"/>
                  <a:gd name="T22" fmla="*/ 52 w 106"/>
                  <a:gd name="T23" fmla="*/ 54 h 132"/>
                  <a:gd name="T24" fmla="*/ 58 w 106"/>
                  <a:gd name="T25" fmla="*/ 34 h 132"/>
                  <a:gd name="T26" fmla="*/ 52 w 106"/>
                  <a:gd name="T27" fmla="*/ 30 h 132"/>
                  <a:gd name="T28" fmla="*/ 52 w 106"/>
                  <a:gd name="T29" fmla="*/ 22 h 132"/>
                  <a:gd name="T30" fmla="*/ 52 w 106"/>
                  <a:gd name="T31" fmla="*/ 16 h 132"/>
                  <a:gd name="T32" fmla="*/ 54 w 106"/>
                  <a:gd name="T33" fmla="*/ 4 h 132"/>
                  <a:gd name="T34" fmla="*/ 58 w 106"/>
                  <a:gd name="T35" fmla="*/ 0 h 132"/>
                  <a:gd name="T36" fmla="*/ 64 w 106"/>
                  <a:gd name="T37" fmla="*/ 8 h 132"/>
                  <a:gd name="T38" fmla="*/ 70 w 106"/>
                  <a:gd name="T39" fmla="*/ 20 h 132"/>
                  <a:gd name="T40" fmla="*/ 68 w 106"/>
                  <a:gd name="T41" fmla="*/ 26 h 132"/>
                  <a:gd name="T42" fmla="*/ 62 w 106"/>
                  <a:gd name="T43" fmla="*/ 30 h 132"/>
                  <a:gd name="T44" fmla="*/ 60 w 106"/>
                  <a:gd name="T45" fmla="*/ 38 h 132"/>
                  <a:gd name="T46" fmla="*/ 60 w 106"/>
                  <a:gd name="T47" fmla="*/ 46 h 132"/>
                  <a:gd name="T48" fmla="*/ 66 w 106"/>
                  <a:gd name="T49" fmla="*/ 46 h 132"/>
                  <a:gd name="T50" fmla="*/ 74 w 106"/>
                  <a:gd name="T51" fmla="*/ 38 h 132"/>
                  <a:gd name="T52" fmla="*/ 74 w 106"/>
                  <a:gd name="T53" fmla="*/ 44 h 132"/>
                  <a:gd name="T54" fmla="*/ 70 w 106"/>
                  <a:gd name="T55" fmla="*/ 52 h 132"/>
                  <a:gd name="T56" fmla="*/ 72 w 106"/>
                  <a:gd name="T57" fmla="*/ 60 h 132"/>
                  <a:gd name="T58" fmla="*/ 78 w 106"/>
                  <a:gd name="T59" fmla="*/ 64 h 132"/>
                  <a:gd name="T60" fmla="*/ 88 w 106"/>
                  <a:gd name="T61" fmla="*/ 60 h 132"/>
                  <a:gd name="T62" fmla="*/ 96 w 106"/>
                  <a:gd name="T63" fmla="*/ 56 h 132"/>
                  <a:gd name="T64" fmla="*/ 104 w 106"/>
                  <a:gd name="T65" fmla="*/ 60 h 132"/>
                  <a:gd name="T66" fmla="*/ 104 w 106"/>
                  <a:gd name="T67" fmla="*/ 64 h 132"/>
                  <a:gd name="T68" fmla="*/ 96 w 106"/>
                  <a:gd name="T69" fmla="*/ 70 h 132"/>
                  <a:gd name="T70" fmla="*/ 76 w 106"/>
                  <a:gd name="T71" fmla="*/ 88 h 132"/>
                  <a:gd name="T72" fmla="*/ 68 w 106"/>
                  <a:gd name="T73" fmla="*/ 86 h 132"/>
                  <a:gd name="T74" fmla="*/ 58 w 106"/>
                  <a:gd name="T75" fmla="*/ 92 h 132"/>
                  <a:gd name="T76" fmla="*/ 44 w 106"/>
                  <a:gd name="T77" fmla="*/ 108 h 132"/>
                  <a:gd name="T78" fmla="*/ 18 w 106"/>
                  <a:gd name="T79" fmla="*/ 128 h 132"/>
                  <a:gd name="T80" fmla="*/ 6 w 106"/>
                  <a:gd name="T81" fmla="*/ 132 h 1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6" h="132">
                    <a:moveTo>
                      <a:pt x="6" y="132"/>
                    </a:moveTo>
                    <a:lnTo>
                      <a:pt x="2" y="130"/>
                    </a:lnTo>
                    <a:lnTo>
                      <a:pt x="0" y="126"/>
                    </a:lnTo>
                    <a:lnTo>
                      <a:pt x="0" y="122"/>
                    </a:lnTo>
                    <a:lnTo>
                      <a:pt x="2" y="120"/>
                    </a:lnTo>
                    <a:lnTo>
                      <a:pt x="6" y="120"/>
                    </a:lnTo>
                    <a:lnTo>
                      <a:pt x="12" y="116"/>
                    </a:lnTo>
                    <a:lnTo>
                      <a:pt x="18" y="114"/>
                    </a:lnTo>
                    <a:lnTo>
                      <a:pt x="22" y="110"/>
                    </a:lnTo>
                    <a:lnTo>
                      <a:pt x="24" y="104"/>
                    </a:lnTo>
                    <a:lnTo>
                      <a:pt x="16" y="98"/>
                    </a:lnTo>
                    <a:lnTo>
                      <a:pt x="12" y="94"/>
                    </a:lnTo>
                    <a:lnTo>
                      <a:pt x="12" y="90"/>
                    </a:lnTo>
                    <a:lnTo>
                      <a:pt x="14" y="86"/>
                    </a:lnTo>
                    <a:lnTo>
                      <a:pt x="16" y="84"/>
                    </a:lnTo>
                    <a:lnTo>
                      <a:pt x="18" y="84"/>
                    </a:lnTo>
                    <a:lnTo>
                      <a:pt x="20" y="84"/>
                    </a:lnTo>
                    <a:lnTo>
                      <a:pt x="26" y="84"/>
                    </a:lnTo>
                    <a:lnTo>
                      <a:pt x="30" y="82"/>
                    </a:lnTo>
                    <a:lnTo>
                      <a:pt x="34" y="78"/>
                    </a:lnTo>
                    <a:lnTo>
                      <a:pt x="40" y="70"/>
                    </a:lnTo>
                    <a:lnTo>
                      <a:pt x="44" y="68"/>
                    </a:lnTo>
                    <a:lnTo>
                      <a:pt x="48" y="62"/>
                    </a:lnTo>
                    <a:lnTo>
                      <a:pt x="52" y="54"/>
                    </a:lnTo>
                    <a:lnTo>
                      <a:pt x="54" y="44"/>
                    </a:lnTo>
                    <a:lnTo>
                      <a:pt x="58" y="34"/>
                    </a:lnTo>
                    <a:lnTo>
                      <a:pt x="54" y="32"/>
                    </a:lnTo>
                    <a:lnTo>
                      <a:pt x="52" y="30"/>
                    </a:lnTo>
                    <a:lnTo>
                      <a:pt x="52" y="24"/>
                    </a:lnTo>
                    <a:lnTo>
                      <a:pt x="52" y="22"/>
                    </a:lnTo>
                    <a:lnTo>
                      <a:pt x="54" y="20"/>
                    </a:lnTo>
                    <a:lnTo>
                      <a:pt x="52" y="16"/>
                    </a:lnTo>
                    <a:lnTo>
                      <a:pt x="52" y="14"/>
                    </a:lnTo>
                    <a:lnTo>
                      <a:pt x="54" y="4"/>
                    </a:lnTo>
                    <a:lnTo>
                      <a:pt x="56" y="2"/>
                    </a:lnTo>
                    <a:lnTo>
                      <a:pt x="58" y="0"/>
                    </a:lnTo>
                    <a:lnTo>
                      <a:pt x="60" y="4"/>
                    </a:lnTo>
                    <a:lnTo>
                      <a:pt x="64" y="8"/>
                    </a:lnTo>
                    <a:lnTo>
                      <a:pt x="68" y="14"/>
                    </a:lnTo>
                    <a:lnTo>
                      <a:pt x="70" y="20"/>
                    </a:lnTo>
                    <a:lnTo>
                      <a:pt x="70" y="24"/>
                    </a:lnTo>
                    <a:lnTo>
                      <a:pt x="68" y="26"/>
                    </a:lnTo>
                    <a:lnTo>
                      <a:pt x="64" y="28"/>
                    </a:lnTo>
                    <a:lnTo>
                      <a:pt x="62" y="30"/>
                    </a:lnTo>
                    <a:lnTo>
                      <a:pt x="62" y="34"/>
                    </a:lnTo>
                    <a:lnTo>
                      <a:pt x="60" y="38"/>
                    </a:lnTo>
                    <a:lnTo>
                      <a:pt x="58" y="44"/>
                    </a:lnTo>
                    <a:lnTo>
                      <a:pt x="60" y="46"/>
                    </a:lnTo>
                    <a:lnTo>
                      <a:pt x="62" y="48"/>
                    </a:lnTo>
                    <a:lnTo>
                      <a:pt x="66" y="46"/>
                    </a:lnTo>
                    <a:lnTo>
                      <a:pt x="68" y="44"/>
                    </a:lnTo>
                    <a:lnTo>
                      <a:pt x="74" y="38"/>
                    </a:lnTo>
                    <a:lnTo>
                      <a:pt x="74" y="40"/>
                    </a:lnTo>
                    <a:lnTo>
                      <a:pt x="74" y="44"/>
                    </a:lnTo>
                    <a:lnTo>
                      <a:pt x="72" y="48"/>
                    </a:lnTo>
                    <a:lnTo>
                      <a:pt x="70" y="52"/>
                    </a:lnTo>
                    <a:lnTo>
                      <a:pt x="70" y="56"/>
                    </a:lnTo>
                    <a:lnTo>
                      <a:pt x="72" y="60"/>
                    </a:lnTo>
                    <a:lnTo>
                      <a:pt x="76" y="62"/>
                    </a:lnTo>
                    <a:lnTo>
                      <a:pt x="78" y="64"/>
                    </a:lnTo>
                    <a:lnTo>
                      <a:pt x="84" y="62"/>
                    </a:lnTo>
                    <a:lnTo>
                      <a:pt x="88" y="60"/>
                    </a:lnTo>
                    <a:lnTo>
                      <a:pt x="92" y="58"/>
                    </a:lnTo>
                    <a:lnTo>
                      <a:pt x="96" y="56"/>
                    </a:lnTo>
                    <a:lnTo>
                      <a:pt x="102" y="58"/>
                    </a:lnTo>
                    <a:lnTo>
                      <a:pt x="104" y="60"/>
                    </a:lnTo>
                    <a:lnTo>
                      <a:pt x="106" y="62"/>
                    </a:lnTo>
                    <a:lnTo>
                      <a:pt x="104" y="64"/>
                    </a:lnTo>
                    <a:lnTo>
                      <a:pt x="102" y="68"/>
                    </a:lnTo>
                    <a:lnTo>
                      <a:pt x="96" y="70"/>
                    </a:lnTo>
                    <a:lnTo>
                      <a:pt x="80" y="86"/>
                    </a:lnTo>
                    <a:lnTo>
                      <a:pt x="76" y="88"/>
                    </a:lnTo>
                    <a:lnTo>
                      <a:pt x="72" y="86"/>
                    </a:lnTo>
                    <a:lnTo>
                      <a:pt x="68" y="86"/>
                    </a:lnTo>
                    <a:lnTo>
                      <a:pt x="64" y="86"/>
                    </a:lnTo>
                    <a:lnTo>
                      <a:pt x="58" y="92"/>
                    </a:lnTo>
                    <a:lnTo>
                      <a:pt x="54" y="98"/>
                    </a:lnTo>
                    <a:lnTo>
                      <a:pt x="44" y="108"/>
                    </a:lnTo>
                    <a:lnTo>
                      <a:pt x="30" y="118"/>
                    </a:lnTo>
                    <a:lnTo>
                      <a:pt x="18" y="128"/>
                    </a:lnTo>
                    <a:lnTo>
                      <a:pt x="12" y="130"/>
                    </a:lnTo>
                    <a:lnTo>
                      <a:pt x="6" y="1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8" name="Freeform 237"/>
              <p:cNvSpPr>
                <a:spLocks noChangeAspect="1"/>
              </p:cNvSpPr>
              <p:nvPr/>
            </p:nvSpPr>
            <p:spPr bwMode="gray">
              <a:xfrm>
                <a:off x="5278" y="2506"/>
                <a:ext cx="38" cy="44"/>
              </a:xfrm>
              <a:custGeom>
                <a:avLst/>
                <a:gdLst>
                  <a:gd name="T0" fmla="*/ 38 w 38"/>
                  <a:gd name="T1" fmla="*/ 42 h 44"/>
                  <a:gd name="T2" fmla="*/ 36 w 38"/>
                  <a:gd name="T3" fmla="*/ 44 h 44"/>
                  <a:gd name="T4" fmla="*/ 32 w 38"/>
                  <a:gd name="T5" fmla="*/ 42 h 44"/>
                  <a:gd name="T6" fmla="*/ 26 w 38"/>
                  <a:gd name="T7" fmla="*/ 40 h 44"/>
                  <a:gd name="T8" fmla="*/ 14 w 38"/>
                  <a:gd name="T9" fmla="*/ 32 h 44"/>
                  <a:gd name="T10" fmla="*/ 6 w 38"/>
                  <a:gd name="T11" fmla="*/ 20 h 44"/>
                  <a:gd name="T12" fmla="*/ 0 w 38"/>
                  <a:gd name="T13" fmla="*/ 12 h 44"/>
                  <a:gd name="T14" fmla="*/ 0 w 38"/>
                  <a:gd name="T15" fmla="*/ 0 h 44"/>
                  <a:gd name="T16" fmla="*/ 8 w 38"/>
                  <a:gd name="T17" fmla="*/ 4 h 44"/>
                  <a:gd name="T18" fmla="*/ 12 w 38"/>
                  <a:gd name="T19" fmla="*/ 10 h 44"/>
                  <a:gd name="T20" fmla="*/ 16 w 38"/>
                  <a:gd name="T21" fmla="*/ 16 h 44"/>
                  <a:gd name="T22" fmla="*/ 20 w 38"/>
                  <a:gd name="T23" fmla="*/ 22 h 44"/>
                  <a:gd name="T24" fmla="*/ 24 w 38"/>
                  <a:gd name="T25" fmla="*/ 24 h 44"/>
                  <a:gd name="T26" fmla="*/ 28 w 38"/>
                  <a:gd name="T27" fmla="*/ 26 h 44"/>
                  <a:gd name="T28" fmla="*/ 32 w 38"/>
                  <a:gd name="T29" fmla="*/ 28 h 44"/>
                  <a:gd name="T30" fmla="*/ 34 w 38"/>
                  <a:gd name="T31" fmla="*/ 32 h 44"/>
                  <a:gd name="T32" fmla="*/ 38 w 38"/>
                  <a:gd name="T33" fmla="*/ 4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4">
                    <a:moveTo>
                      <a:pt x="38" y="42"/>
                    </a:moveTo>
                    <a:lnTo>
                      <a:pt x="36" y="44"/>
                    </a:lnTo>
                    <a:lnTo>
                      <a:pt x="32" y="42"/>
                    </a:lnTo>
                    <a:lnTo>
                      <a:pt x="26" y="40"/>
                    </a:lnTo>
                    <a:lnTo>
                      <a:pt x="14" y="32"/>
                    </a:lnTo>
                    <a:lnTo>
                      <a:pt x="6" y="20"/>
                    </a:lnTo>
                    <a:lnTo>
                      <a:pt x="0" y="12"/>
                    </a:lnTo>
                    <a:lnTo>
                      <a:pt x="0" y="0"/>
                    </a:lnTo>
                    <a:lnTo>
                      <a:pt x="8" y="4"/>
                    </a:lnTo>
                    <a:lnTo>
                      <a:pt x="12" y="10"/>
                    </a:lnTo>
                    <a:lnTo>
                      <a:pt x="16" y="16"/>
                    </a:lnTo>
                    <a:lnTo>
                      <a:pt x="20" y="22"/>
                    </a:lnTo>
                    <a:lnTo>
                      <a:pt x="24" y="24"/>
                    </a:lnTo>
                    <a:lnTo>
                      <a:pt x="28" y="26"/>
                    </a:lnTo>
                    <a:lnTo>
                      <a:pt x="32" y="28"/>
                    </a:lnTo>
                    <a:lnTo>
                      <a:pt x="34" y="32"/>
                    </a:lnTo>
                    <a:lnTo>
                      <a:pt x="38"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9" name="Freeform 238"/>
              <p:cNvSpPr>
                <a:spLocks noChangeAspect="1"/>
              </p:cNvSpPr>
              <p:nvPr/>
            </p:nvSpPr>
            <p:spPr bwMode="gray">
              <a:xfrm>
                <a:off x="5070" y="2214"/>
                <a:ext cx="64" cy="38"/>
              </a:xfrm>
              <a:custGeom>
                <a:avLst/>
                <a:gdLst>
                  <a:gd name="T0" fmla="*/ 36 w 64"/>
                  <a:gd name="T1" fmla="*/ 38 h 38"/>
                  <a:gd name="T2" fmla="*/ 34 w 64"/>
                  <a:gd name="T3" fmla="*/ 38 h 38"/>
                  <a:gd name="T4" fmla="*/ 30 w 64"/>
                  <a:gd name="T5" fmla="*/ 38 h 38"/>
                  <a:gd name="T6" fmla="*/ 22 w 64"/>
                  <a:gd name="T7" fmla="*/ 38 h 38"/>
                  <a:gd name="T8" fmla="*/ 10 w 64"/>
                  <a:gd name="T9" fmla="*/ 36 h 38"/>
                  <a:gd name="T10" fmla="*/ 2 w 64"/>
                  <a:gd name="T11" fmla="*/ 32 h 38"/>
                  <a:gd name="T12" fmla="*/ 0 w 64"/>
                  <a:gd name="T13" fmla="*/ 28 h 38"/>
                  <a:gd name="T14" fmla="*/ 0 w 64"/>
                  <a:gd name="T15" fmla="*/ 26 h 38"/>
                  <a:gd name="T16" fmla="*/ 0 w 64"/>
                  <a:gd name="T17" fmla="*/ 24 h 38"/>
                  <a:gd name="T18" fmla="*/ 2 w 64"/>
                  <a:gd name="T19" fmla="*/ 22 h 38"/>
                  <a:gd name="T20" fmla="*/ 24 w 64"/>
                  <a:gd name="T21" fmla="*/ 22 h 38"/>
                  <a:gd name="T22" fmla="*/ 28 w 64"/>
                  <a:gd name="T23" fmla="*/ 24 h 38"/>
                  <a:gd name="T24" fmla="*/ 30 w 64"/>
                  <a:gd name="T25" fmla="*/ 24 h 38"/>
                  <a:gd name="T26" fmla="*/ 38 w 64"/>
                  <a:gd name="T27" fmla="*/ 22 h 38"/>
                  <a:gd name="T28" fmla="*/ 42 w 64"/>
                  <a:gd name="T29" fmla="*/ 18 h 38"/>
                  <a:gd name="T30" fmla="*/ 46 w 64"/>
                  <a:gd name="T31" fmla="*/ 14 h 38"/>
                  <a:gd name="T32" fmla="*/ 52 w 64"/>
                  <a:gd name="T33" fmla="*/ 10 h 38"/>
                  <a:gd name="T34" fmla="*/ 52 w 64"/>
                  <a:gd name="T35" fmla="*/ 4 h 38"/>
                  <a:gd name="T36" fmla="*/ 52 w 64"/>
                  <a:gd name="T37" fmla="*/ 0 h 38"/>
                  <a:gd name="T38" fmla="*/ 54 w 64"/>
                  <a:gd name="T39" fmla="*/ 0 h 38"/>
                  <a:gd name="T40" fmla="*/ 56 w 64"/>
                  <a:gd name="T41" fmla="*/ 2 h 38"/>
                  <a:gd name="T42" fmla="*/ 60 w 64"/>
                  <a:gd name="T43" fmla="*/ 4 h 38"/>
                  <a:gd name="T44" fmla="*/ 62 w 64"/>
                  <a:gd name="T45" fmla="*/ 8 h 38"/>
                  <a:gd name="T46" fmla="*/ 64 w 64"/>
                  <a:gd name="T47" fmla="*/ 10 h 38"/>
                  <a:gd name="T48" fmla="*/ 62 w 64"/>
                  <a:gd name="T49" fmla="*/ 12 h 38"/>
                  <a:gd name="T50" fmla="*/ 60 w 64"/>
                  <a:gd name="T51" fmla="*/ 16 h 38"/>
                  <a:gd name="T52" fmla="*/ 58 w 64"/>
                  <a:gd name="T53" fmla="*/ 18 h 38"/>
                  <a:gd name="T54" fmla="*/ 58 w 64"/>
                  <a:gd name="T55" fmla="*/ 20 h 38"/>
                  <a:gd name="T56" fmla="*/ 54 w 64"/>
                  <a:gd name="T57" fmla="*/ 26 h 38"/>
                  <a:gd name="T58" fmla="*/ 46 w 64"/>
                  <a:gd name="T59" fmla="*/ 32 h 38"/>
                  <a:gd name="T60" fmla="*/ 40 w 64"/>
                  <a:gd name="T61" fmla="*/ 36 h 38"/>
                  <a:gd name="T62" fmla="*/ 34 w 64"/>
                  <a:gd name="T63" fmla="*/ 38 h 38"/>
                  <a:gd name="T64" fmla="*/ 36 w 64"/>
                  <a:gd name="T65" fmla="*/ 38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38">
                    <a:moveTo>
                      <a:pt x="36" y="38"/>
                    </a:moveTo>
                    <a:lnTo>
                      <a:pt x="34" y="38"/>
                    </a:lnTo>
                    <a:lnTo>
                      <a:pt x="30" y="38"/>
                    </a:lnTo>
                    <a:lnTo>
                      <a:pt x="22" y="38"/>
                    </a:lnTo>
                    <a:lnTo>
                      <a:pt x="10" y="36"/>
                    </a:lnTo>
                    <a:lnTo>
                      <a:pt x="2" y="32"/>
                    </a:lnTo>
                    <a:lnTo>
                      <a:pt x="0" y="28"/>
                    </a:lnTo>
                    <a:lnTo>
                      <a:pt x="0" y="26"/>
                    </a:lnTo>
                    <a:lnTo>
                      <a:pt x="0" y="24"/>
                    </a:lnTo>
                    <a:lnTo>
                      <a:pt x="2" y="22"/>
                    </a:lnTo>
                    <a:lnTo>
                      <a:pt x="24" y="22"/>
                    </a:lnTo>
                    <a:lnTo>
                      <a:pt x="28" y="24"/>
                    </a:lnTo>
                    <a:lnTo>
                      <a:pt x="30" y="24"/>
                    </a:lnTo>
                    <a:lnTo>
                      <a:pt x="38" y="22"/>
                    </a:lnTo>
                    <a:lnTo>
                      <a:pt x="42" y="18"/>
                    </a:lnTo>
                    <a:lnTo>
                      <a:pt x="46" y="14"/>
                    </a:lnTo>
                    <a:lnTo>
                      <a:pt x="52" y="10"/>
                    </a:lnTo>
                    <a:lnTo>
                      <a:pt x="52" y="4"/>
                    </a:lnTo>
                    <a:lnTo>
                      <a:pt x="52" y="0"/>
                    </a:lnTo>
                    <a:lnTo>
                      <a:pt x="54" y="0"/>
                    </a:lnTo>
                    <a:lnTo>
                      <a:pt x="56" y="2"/>
                    </a:lnTo>
                    <a:lnTo>
                      <a:pt x="60" y="4"/>
                    </a:lnTo>
                    <a:lnTo>
                      <a:pt x="62" y="8"/>
                    </a:lnTo>
                    <a:lnTo>
                      <a:pt x="64" y="10"/>
                    </a:lnTo>
                    <a:lnTo>
                      <a:pt x="62" y="12"/>
                    </a:lnTo>
                    <a:lnTo>
                      <a:pt x="60" y="16"/>
                    </a:lnTo>
                    <a:lnTo>
                      <a:pt x="58" y="18"/>
                    </a:lnTo>
                    <a:lnTo>
                      <a:pt x="58" y="20"/>
                    </a:lnTo>
                    <a:lnTo>
                      <a:pt x="54" y="26"/>
                    </a:lnTo>
                    <a:lnTo>
                      <a:pt x="46" y="32"/>
                    </a:lnTo>
                    <a:lnTo>
                      <a:pt x="40" y="36"/>
                    </a:lnTo>
                    <a:lnTo>
                      <a:pt x="34" y="38"/>
                    </a:lnTo>
                    <a:lnTo>
                      <a:pt x="36" y="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0" name="Freeform 239"/>
              <p:cNvSpPr>
                <a:spLocks noChangeAspect="1"/>
              </p:cNvSpPr>
              <p:nvPr/>
            </p:nvSpPr>
            <p:spPr bwMode="gray">
              <a:xfrm>
                <a:off x="4840" y="2236"/>
                <a:ext cx="12" cy="16"/>
              </a:xfrm>
              <a:custGeom>
                <a:avLst/>
                <a:gdLst>
                  <a:gd name="T0" fmla="*/ 12 w 12"/>
                  <a:gd name="T1" fmla="*/ 10 h 16"/>
                  <a:gd name="T2" fmla="*/ 12 w 12"/>
                  <a:gd name="T3" fmla="*/ 14 h 16"/>
                  <a:gd name="T4" fmla="*/ 12 w 12"/>
                  <a:gd name="T5" fmla="*/ 16 h 16"/>
                  <a:gd name="T6" fmla="*/ 6 w 12"/>
                  <a:gd name="T7" fmla="*/ 16 h 16"/>
                  <a:gd name="T8" fmla="*/ 2 w 12"/>
                  <a:gd name="T9" fmla="*/ 14 h 16"/>
                  <a:gd name="T10" fmla="*/ 0 w 12"/>
                  <a:gd name="T11" fmla="*/ 10 h 16"/>
                  <a:gd name="T12" fmla="*/ 2 w 12"/>
                  <a:gd name="T13" fmla="*/ 4 h 16"/>
                  <a:gd name="T14" fmla="*/ 8 w 12"/>
                  <a:gd name="T15" fmla="*/ 0 h 16"/>
                  <a:gd name="T16" fmla="*/ 10 w 12"/>
                  <a:gd name="T17" fmla="*/ 6 h 16"/>
                  <a:gd name="T18" fmla="*/ 10 w 12"/>
                  <a:gd name="T19" fmla="*/ 8 h 16"/>
                  <a:gd name="T20" fmla="*/ 12 w 12"/>
                  <a:gd name="T21" fmla="*/ 1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6">
                    <a:moveTo>
                      <a:pt x="12" y="10"/>
                    </a:moveTo>
                    <a:lnTo>
                      <a:pt x="12" y="14"/>
                    </a:lnTo>
                    <a:lnTo>
                      <a:pt x="12" y="16"/>
                    </a:lnTo>
                    <a:lnTo>
                      <a:pt x="6" y="16"/>
                    </a:lnTo>
                    <a:lnTo>
                      <a:pt x="2" y="14"/>
                    </a:lnTo>
                    <a:lnTo>
                      <a:pt x="0" y="10"/>
                    </a:lnTo>
                    <a:lnTo>
                      <a:pt x="2" y="4"/>
                    </a:lnTo>
                    <a:lnTo>
                      <a:pt x="8" y="0"/>
                    </a:lnTo>
                    <a:lnTo>
                      <a:pt x="10" y="6"/>
                    </a:lnTo>
                    <a:lnTo>
                      <a:pt x="10" y="8"/>
                    </a:lnTo>
                    <a:lnTo>
                      <a:pt x="12"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1" name="Freeform 240"/>
              <p:cNvSpPr>
                <a:spLocks noChangeAspect="1"/>
              </p:cNvSpPr>
              <p:nvPr/>
            </p:nvSpPr>
            <p:spPr bwMode="gray">
              <a:xfrm>
                <a:off x="4788" y="2266"/>
                <a:ext cx="12" cy="20"/>
              </a:xfrm>
              <a:custGeom>
                <a:avLst/>
                <a:gdLst>
                  <a:gd name="T0" fmla="*/ 6 w 12"/>
                  <a:gd name="T1" fmla="*/ 2 h 20"/>
                  <a:gd name="T2" fmla="*/ 8 w 12"/>
                  <a:gd name="T3" fmla="*/ 2 h 20"/>
                  <a:gd name="T4" fmla="*/ 8 w 12"/>
                  <a:gd name="T5" fmla="*/ 0 h 20"/>
                  <a:gd name="T6" fmla="*/ 10 w 12"/>
                  <a:gd name="T7" fmla="*/ 2 h 20"/>
                  <a:gd name="T8" fmla="*/ 12 w 12"/>
                  <a:gd name="T9" fmla="*/ 4 h 20"/>
                  <a:gd name="T10" fmla="*/ 10 w 12"/>
                  <a:gd name="T11" fmla="*/ 6 h 20"/>
                  <a:gd name="T12" fmla="*/ 8 w 12"/>
                  <a:gd name="T13" fmla="*/ 12 h 20"/>
                  <a:gd name="T14" fmla="*/ 0 w 12"/>
                  <a:gd name="T15" fmla="*/ 20 h 20"/>
                  <a:gd name="T16" fmla="*/ 0 w 12"/>
                  <a:gd name="T17" fmla="*/ 10 h 20"/>
                  <a:gd name="T18" fmla="*/ 2 w 12"/>
                  <a:gd name="T19" fmla="*/ 6 h 20"/>
                  <a:gd name="T20" fmla="*/ 4 w 12"/>
                  <a:gd name="T21" fmla="*/ 4 h 20"/>
                  <a:gd name="T22" fmla="*/ 6 w 12"/>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0">
                    <a:moveTo>
                      <a:pt x="6" y="2"/>
                    </a:moveTo>
                    <a:lnTo>
                      <a:pt x="8" y="2"/>
                    </a:lnTo>
                    <a:lnTo>
                      <a:pt x="8" y="0"/>
                    </a:lnTo>
                    <a:lnTo>
                      <a:pt x="10" y="2"/>
                    </a:lnTo>
                    <a:lnTo>
                      <a:pt x="12" y="4"/>
                    </a:lnTo>
                    <a:lnTo>
                      <a:pt x="10" y="6"/>
                    </a:lnTo>
                    <a:lnTo>
                      <a:pt x="8" y="12"/>
                    </a:lnTo>
                    <a:lnTo>
                      <a:pt x="0" y="20"/>
                    </a:lnTo>
                    <a:lnTo>
                      <a:pt x="0" y="10"/>
                    </a:lnTo>
                    <a:lnTo>
                      <a:pt x="2" y="6"/>
                    </a:lnTo>
                    <a:lnTo>
                      <a:pt x="4" y="4"/>
                    </a:lnTo>
                    <a:lnTo>
                      <a:pt x="6"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2" name="Freeform 241"/>
              <p:cNvSpPr>
                <a:spLocks noChangeAspect="1"/>
              </p:cNvSpPr>
              <p:nvPr/>
            </p:nvSpPr>
            <p:spPr bwMode="gray">
              <a:xfrm>
                <a:off x="4742" y="2186"/>
                <a:ext cx="50" cy="22"/>
              </a:xfrm>
              <a:custGeom>
                <a:avLst/>
                <a:gdLst>
                  <a:gd name="T0" fmla="*/ 42 w 50"/>
                  <a:gd name="T1" fmla="*/ 22 h 22"/>
                  <a:gd name="T2" fmla="*/ 40 w 50"/>
                  <a:gd name="T3" fmla="*/ 20 h 22"/>
                  <a:gd name="T4" fmla="*/ 38 w 50"/>
                  <a:gd name="T5" fmla="*/ 16 h 22"/>
                  <a:gd name="T6" fmla="*/ 34 w 50"/>
                  <a:gd name="T7" fmla="*/ 14 h 22"/>
                  <a:gd name="T8" fmla="*/ 30 w 50"/>
                  <a:gd name="T9" fmla="*/ 14 h 22"/>
                  <a:gd name="T10" fmla="*/ 24 w 50"/>
                  <a:gd name="T11" fmla="*/ 12 h 22"/>
                  <a:gd name="T12" fmla="*/ 16 w 50"/>
                  <a:gd name="T13" fmla="*/ 12 h 22"/>
                  <a:gd name="T14" fmla="*/ 10 w 50"/>
                  <a:gd name="T15" fmla="*/ 12 h 22"/>
                  <a:gd name="T16" fmla="*/ 2 w 50"/>
                  <a:gd name="T17" fmla="*/ 12 h 22"/>
                  <a:gd name="T18" fmla="*/ 0 w 50"/>
                  <a:gd name="T19" fmla="*/ 10 h 22"/>
                  <a:gd name="T20" fmla="*/ 8 w 50"/>
                  <a:gd name="T21" fmla="*/ 4 h 22"/>
                  <a:gd name="T22" fmla="*/ 14 w 50"/>
                  <a:gd name="T23" fmla="*/ 4 h 22"/>
                  <a:gd name="T24" fmla="*/ 18 w 50"/>
                  <a:gd name="T25" fmla="*/ 2 h 22"/>
                  <a:gd name="T26" fmla="*/ 24 w 50"/>
                  <a:gd name="T27" fmla="*/ 2 h 22"/>
                  <a:gd name="T28" fmla="*/ 28 w 50"/>
                  <a:gd name="T29" fmla="*/ 0 h 22"/>
                  <a:gd name="T30" fmla="*/ 28 w 50"/>
                  <a:gd name="T31" fmla="*/ 2 h 22"/>
                  <a:gd name="T32" fmla="*/ 30 w 50"/>
                  <a:gd name="T33" fmla="*/ 2 h 22"/>
                  <a:gd name="T34" fmla="*/ 34 w 50"/>
                  <a:gd name="T35" fmla="*/ 0 h 22"/>
                  <a:gd name="T36" fmla="*/ 38 w 50"/>
                  <a:gd name="T37" fmla="*/ 2 h 22"/>
                  <a:gd name="T38" fmla="*/ 44 w 50"/>
                  <a:gd name="T39" fmla="*/ 6 h 22"/>
                  <a:gd name="T40" fmla="*/ 48 w 50"/>
                  <a:gd name="T41" fmla="*/ 10 h 22"/>
                  <a:gd name="T42" fmla="*/ 50 w 50"/>
                  <a:gd name="T43" fmla="*/ 16 h 22"/>
                  <a:gd name="T44" fmla="*/ 48 w 50"/>
                  <a:gd name="T45" fmla="*/ 18 h 22"/>
                  <a:gd name="T46" fmla="*/ 46 w 50"/>
                  <a:gd name="T47" fmla="*/ 20 h 22"/>
                  <a:gd name="T48" fmla="*/ 42 w 50"/>
                  <a:gd name="T49" fmla="*/ 22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0" h="22">
                    <a:moveTo>
                      <a:pt x="42" y="22"/>
                    </a:moveTo>
                    <a:lnTo>
                      <a:pt x="40" y="20"/>
                    </a:lnTo>
                    <a:lnTo>
                      <a:pt x="38" y="16"/>
                    </a:lnTo>
                    <a:lnTo>
                      <a:pt x="34" y="14"/>
                    </a:lnTo>
                    <a:lnTo>
                      <a:pt x="30" y="14"/>
                    </a:lnTo>
                    <a:lnTo>
                      <a:pt x="24" y="12"/>
                    </a:lnTo>
                    <a:lnTo>
                      <a:pt x="16" y="12"/>
                    </a:lnTo>
                    <a:lnTo>
                      <a:pt x="10" y="12"/>
                    </a:lnTo>
                    <a:lnTo>
                      <a:pt x="2" y="12"/>
                    </a:lnTo>
                    <a:lnTo>
                      <a:pt x="0" y="10"/>
                    </a:lnTo>
                    <a:lnTo>
                      <a:pt x="8" y="4"/>
                    </a:lnTo>
                    <a:lnTo>
                      <a:pt x="14" y="4"/>
                    </a:lnTo>
                    <a:lnTo>
                      <a:pt x="18" y="2"/>
                    </a:lnTo>
                    <a:lnTo>
                      <a:pt x="24" y="2"/>
                    </a:lnTo>
                    <a:lnTo>
                      <a:pt x="28" y="0"/>
                    </a:lnTo>
                    <a:lnTo>
                      <a:pt x="28" y="2"/>
                    </a:lnTo>
                    <a:lnTo>
                      <a:pt x="30" y="2"/>
                    </a:lnTo>
                    <a:lnTo>
                      <a:pt x="34" y="0"/>
                    </a:lnTo>
                    <a:lnTo>
                      <a:pt x="38" y="2"/>
                    </a:lnTo>
                    <a:lnTo>
                      <a:pt x="44" y="6"/>
                    </a:lnTo>
                    <a:lnTo>
                      <a:pt x="48" y="10"/>
                    </a:lnTo>
                    <a:lnTo>
                      <a:pt x="50" y="16"/>
                    </a:lnTo>
                    <a:lnTo>
                      <a:pt x="48" y="18"/>
                    </a:lnTo>
                    <a:lnTo>
                      <a:pt x="46" y="20"/>
                    </a:lnTo>
                    <a:lnTo>
                      <a:pt x="4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3" name="Freeform 242"/>
              <p:cNvSpPr>
                <a:spLocks noChangeAspect="1"/>
              </p:cNvSpPr>
              <p:nvPr/>
            </p:nvSpPr>
            <p:spPr bwMode="gray">
              <a:xfrm>
                <a:off x="4740" y="2100"/>
                <a:ext cx="20" cy="42"/>
              </a:xfrm>
              <a:custGeom>
                <a:avLst/>
                <a:gdLst>
                  <a:gd name="T0" fmla="*/ 2 w 20"/>
                  <a:gd name="T1" fmla="*/ 22 h 42"/>
                  <a:gd name="T2" fmla="*/ 2 w 20"/>
                  <a:gd name="T3" fmla="*/ 18 h 42"/>
                  <a:gd name="T4" fmla="*/ 2 w 20"/>
                  <a:gd name="T5" fmla="*/ 14 h 42"/>
                  <a:gd name="T6" fmla="*/ 0 w 20"/>
                  <a:gd name="T7" fmla="*/ 10 h 42"/>
                  <a:gd name="T8" fmla="*/ 2 w 20"/>
                  <a:gd name="T9" fmla="*/ 4 h 42"/>
                  <a:gd name="T10" fmla="*/ 0 w 20"/>
                  <a:gd name="T11" fmla="*/ 0 h 42"/>
                  <a:gd name="T12" fmla="*/ 4 w 20"/>
                  <a:gd name="T13" fmla="*/ 0 h 42"/>
                  <a:gd name="T14" fmla="*/ 6 w 20"/>
                  <a:gd name="T15" fmla="*/ 8 h 42"/>
                  <a:gd name="T16" fmla="*/ 4 w 20"/>
                  <a:gd name="T17" fmla="*/ 16 h 42"/>
                  <a:gd name="T18" fmla="*/ 8 w 20"/>
                  <a:gd name="T19" fmla="*/ 16 h 42"/>
                  <a:gd name="T20" fmla="*/ 8 w 20"/>
                  <a:gd name="T21" fmla="*/ 8 h 42"/>
                  <a:gd name="T22" fmla="*/ 16 w 20"/>
                  <a:gd name="T23" fmla="*/ 8 h 42"/>
                  <a:gd name="T24" fmla="*/ 16 w 20"/>
                  <a:gd name="T25" fmla="*/ 12 h 42"/>
                  <a:gd name="T26" fmla="*/ 16 w 20"/>
                  <a:gd name="T27" fmla="*/ 14 h 42"/>
                  <a:gd name="T28" fmla="*/ 14 w 20"/>
                  <a:gd name="T29" fmla="*/ 16 h 42"/>
                  <a:gd name="T30" fmla="*/ 12 w 20"/>
                  <a:gd name="T31" fmla="*/ 18 h 42"/>
                  <a:gd name="T32" fmla="*/ 12 w 20"/>
                  <a:gd name="T33" fmla="*/ 22 h 42"/>
                  <a:gd name="T34" fmla="*/ 20 w 20"/>
                  <a:gd name="T35" fmla="*/ 32 h 42"/>
                  <a:gd name="T36" fmla="*/ 16 w 20"/>
                  <a:gd name="T37" fmla="*/ 32 h 42"/>
                  <a:gd name="T38" fmla="*/ 14 w 20"/>
                  <a:gd name="T39" fmla="*/ 30 h 42"/>
                  <a:gd name="T40" fmla="*/ 12 w 20"/>
                  <a:gd name="T41" fmla="*/ 28 h 42"/>
                  <a:gd name="T42" fmla="*/ 8 w 20"/>
                  <a:gd name="T43" fmla="*/ 28 h 42"/>
                  <a:gd name="T44" fmla="*/ 6 w 20"/>
                  <a:gd name="T45" fmla="*/ 28 h 42"/>
                  <a:gd name="T46" fmla="*/ 4 w 20"/>
                  <a:gd name="T47" fmla="*/ 30 h 42"/>
                  <a:gd name="T48" fmla="*/ 4 w 20"/>
                  <a:gd name="T49" fmla="*/ 34 h 42"/>
                  <a:gd name="T50" fmla="*/ 4 w 20"/>
                  <a:gd name="T51" fmla="*/ 38 h 42"/>
                  <a:gd name="T52" fmla="*/ 6 w 20"/>
                  <a:gd name="T53" fmla="*/ 42 h 42"/>
                  <a:gd name="T54" fmla="*/ 2 w 20"/>
                  <a:gd name="T55" fmla="*/ 40 h 42"/>
                  <a:gd name="T56" fmla="*/ 2 w 20"/>
                  <a:gd name="T57" fmla="*/ 34 h 42"/>
                  <a:gd name="T58" fmla="*/ 2 w 20"/>
                  <a:gd name="T59" fmla="*/ 22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42">
                    <a:moveTo>
                      <a:pt x="2" y="22"/>
                    </a:moveTo>
                    <a:lnTo>
                      <a:pt x="2" y="18"/>
                    </a:lnTo>
                    <a:lnTo>
                      <a:pt x="2" y="14"/>
                    </a:lnTo>
                    <a:lnTo>
                      <a:pt x="0" y="10"/>
                    </a:lnTo>
                    <a:lnTo>
                      <a:pt x="2" y="4"/>
                    </a:lnTo>
                    <a:lnTo>
                      <a:pt x="0" y="0"/>
                    </a:lnTo>
                    <a:lnTo>
                      <a:pt x="4" y="0"/>
                    </a:lnTo>
                    <a:lnTo>
                      <a:pt x="6" y="8"/>
                    </a:lnTo>
                    <a:lnTo>
                      <a:pt x="4" y="16"/>
                    </a:lnTo>
                    <a:lnTo>
                      <a:pt x="8" y="16"/>
                    </a:lnTo>
                    <a:lnTo>
                      <a:pt x="8" y="8"/>
                    </a:lnTo>
                    <a:lnTo>
                      <a:pt x="16" y="8"/>
                    </a:lnTo>
                    <a:lnTo>
                      <a:pt x="16" y="12"/>
                    </a:lnTo>
                    <a:lnTo>
                      <a:pt x="16" y="14"/>
                    </a:lnTo>
                    <a:lnTo>
                      <a:pt x="14" y="16"/>
                    </a:lnTo>
                    <a:lnTo>
                      <a:pt x="12" y="18"/>
                    </a:lnTo>
                    <a:lnTo>
                      <a:pt x="12" y="22"/>
                    </a:lnTo>
                    <a:lnTo>
                      <a:pt x="20" y="32"/>
                    </a:lnTo>
                    <a:lnTo>
                      <a:pt x="16" y="32"/>
                    </a:lnTo>
                    <a:lnTo>
                      <a:pt x="14" y="30"/>
                    </a:lnTo>
                    <a:lnTo>
                      <a:pt x="12" y="28"/>
                    </a:lnTo>
                    <a:lnTo>
                      <a:pt x="8" y="28"/>
                    </a:lnTo>
                    <a:lnTo>
                      <a:pt x="6" y="28"/>
                    </a:lnTo>
                    <a:lnTo>
                      <a:pt x="4" y="30"/>
                    </a:lnTo>
                    <a:lnTo>
                      <a:pt x="4" y="34"/>
                    </a:lnTo>
                    <a:lnTo>
                      <a:pt x="4" y="38"/>
                    </a:lnTo>
                    <a:lnTo>
                      <a:pt x="6" y="42"/>
                    </a:lnTo>
                    <a:lnTo>
                      <a:pt x="2" y="40"/>
                    </a:lnTo>
                    <a:lnTo>
                      <a:pt x="2" y="34"/>
                    </a:lnTo>
                    <a:lnTo>
                      <a:pt x="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4" name="Freeform 243"/>
              <p:cNvSpPr>
                <a:spLocks noChangeAspect="1"/>
              </p:cNvSpPr>
              <p:nvPr/>
            </p:nvSpPr>
            <p:spPr bwMode="gray">
              <a:xfrm>
                <a:off x="4714" y="2192"/>
                <a:ext cx="18" cy="16"/>
              </a:xfrm>
              <a:custGeom>
                <a:avLst/>
                <a:gdLst>
                  <a:gd name="T0" fmla="*/ 16 w 18"/>
                  <a:gd name="T1" fmla="*/ 4 h 16"/>
                  <a:gd name="T2" fmla="*/ 18 w 18"/>
                  <a:gd name="T3" fmla="*/ 6 h 16"/>
                  <a:gd name="T4" fmla="*/ 18 w 18"/>
                  <a:gd name="T5" fmla="*/ 10 h 16"/>
                  <a:gd name="T6" fmla="*/ 18 w 18"/>
                  <a:gd name="T7" fmla="*/ 12 h 16"/>
                  <a:gd name="T8" fmla="*/ 16 w 18"/>
                  <a:gd name="T9" fmla="*/ 14 h 16"/>
                  <a:gd name="T10" fmla="*/ 10 w 18"/>
                  <a:gd name="T11" fmla="*/ 16 h 16"/>
                  <a:gd name="T12" fmla="*/ 2 w 18"/>
                  <a:gd name="T13" fmla="*/ 12 h 16"/>
                  <a:gd name="T14" fmla="*/ 0 w 18"/>
                  <a:gd name="T15" fmla="*/ 8 h 16"/>
                  <a:gd name="T16" fmla="*/ 0 w 18"/>
                  <a:gd name="T17" fmla="*/ 4 h 16"/>
                  <a:gd name="T18" fmla="*/ 10 w 18"/>
                  <a:gd name="T19" fmla="*/ 0 h 16"/>
                  <a:gd name="T20" fmla="*/ 18 w 18"/>
                  <a:gd name="T21" fmla="*/ 4 h 16"/>
                  <a:gd name="T22" fmla="*/ 16 w 18"/>
                  <a:gd name="T23" fmla="*/ 4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16">
                    <a:moveTo>
                      <a:pt x="16" y="4"/>
                    </a:moveTo>
                    <a:lnTo>
                      <a:pt x="18" y="6"/>
                    </a:lnTo>
                    <a:lnTo>
                      <a:pt x="18" y="10"/>
                    </a:lnTo>
                    <a:lnTo>
                      <a:pt x="18" y="12"/>
                    </a:lnTo>
                    <a:lnTo>
                      <a:pt x="16" y="14"/>
                    </a:lnTo>
                    <a:lnTo>
                      <a:pt x="10" y="16"/>
                    </a:lnTo>
                    <a:lnTo>
                      <a:pt x="2" y="12"/>
                    </a:lnTo>
                    <a:lnTo>
                      <a:pt x="0" y="8"/>
                    </a:lnTo>
                    <a:lnTo>
                      <a:pt x="0" y="4"/>
                    </a:lnTo>
                    <a:lnTo>
                      <a:pt x="10" y="0"/>
                    </a:lnTo>
                    <a:lnTo>
                      <a:pt x="18" y="4"/>
                    </a:lnTo>
                    <a:lnTo>
                      <a:pt x="1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5" name="Freeform 244"/>
              <p:cNvSpPr>
                <a:spLocks noChangeAspect="1"/>
              </p:cNvSpPr>
              <p:nvPr/>
            </p:nvSpPr>
            <p:spPr bwMode="gray">
              <a:xfrm>
                <a:off x="4546" y="2282"/>
                <a:ext cx="50" cy="16"/>
              </a:xfrm>
              <a:custGeom>
                <a:avLst/>
                <a:gdLst>
                  <a:gd name="T0" fmla="*/ 50 w 50"/>
                  <a:gd name="T1" fmla="*/ 12 h 16"/>
                  <a:gd name="T2" fmla="*/ 48 w 50"/>
                  <a:gd name="T3" fmla="*/ 12 h 16"/>
                  <a:gd name="T4" fmla="*/ 42 w 50"/>
                  <a:gd name="T5" fmla="*/ 12 h 16"/>
                  <a:gd name="T6" fmla="*/ 38 w 50"/>
                  <a:gd name="T7" fmla="*/ 10 h 16"/>
                  <a:gd name="T8" fmla="*/ 34 w 50"/>
                  <a:gd name="T9" fmla="*/ 14 h 16"/>
                  <a:gd name="T10" fmla="*/ 30 w 50"/>
                  <a:gd name="T11" fmla="*/ 16 h 16"/>
                  <a:gd name="T12" fmla="*/ 20 w 50"/>
                  <a:gd name="T13" fmla="*/ 16 h 16"/>
                  <a:gd name="T14" fmla="*/ 16 w 50"/>
                  <a:gd name="T15" fmla="*/ 16 h 16"/>
                  <a:gd name="T16" fmla="*/ 14 w 50"/>
                  <a:gd name="T17" fmla="*/ 14 h 16"/>
                  <a:gd name="T18" fmla="*/ 12 w 50"/>
                  <a:gd name="T19" fmla="*/ 10 h 16"/>
                  <a:gd name="T20" fmla="*/ 8 w 50"/>
                  <a:gd name="T21" fmla="*/ 12 h 16"/>
                  <a:gd name="T22" fmla="*/ 6 w 50"/>
                  <a:gd name="T23" fmla="*/ 14 h 16"/>
                  <a:gd name="T24" fmla="*/ 2 w 50"/>
                  <a:gd name="T25" fmla="*/ 12 h 16"/>
                  <a:gd name="T26" fmla="*/ 0 w 50"/>
                  <a:gd name="T27" fmla="*/ 10 h 16"/>
                  <a:gd name="T28" fmla="*/ 2 w 50"/>
                  <a:gd name="T29" fmla="*/ 6 h 16"/>
                  <a:gd name="T30" fmla="*/ 6 w 50"/>
                  <a:gd name="T31" fmla="*/ 4 h 16"/>
                  <a:gd name="T32" fmla="*/ 10 w 50"/>
                  <a:gd name="T33" fmla="*/ 2 h 16"/>
                  <a:gd name="T34" fmla="*/ 14 w 50"/>
                  <a:gd name="T35" fmla="*/ 2 h 16"/>
                  <a:gd name="T36" fmla="*/ 14 w 50"/>
                  <a:gd name="T37" fmla="*/ 6 h 16"/>
                  <a:gd name="T38" fmla="*/ 32 w 50"/>
                  <a:gd name="T39" fmla="*/ 10 h 16"/>
                  <a:gd name="T40" fmla="*/ 38 w 50"/>
                  <a:gd name="T41" fmla="*/ 10 h 16"/>
                  <a:gd name="T42" fmla="*/ 34 w 50"/>
                  <a:gd name="T43" fmla="*/ 6 h 16"/>
                  <a:gd name="T44" fmla="*/ 32 w 50"/>
                  <a:gd name="T45" fmla="*/ 4 h 16"/>
                  <a:gd name="T46" fmla="*/ 34 w 50"/>
                  <a:gd name="T47" fmla="*/ 2 h 16"/>
                  <a:gd name="T48" fmla="*/ 38 w 50"/>
                  <a:gd name="T49" fmla="*/ 0 h 16"/>
                  <a:gd name="T50" fmla="*/ 42 w 50"/>
                  <a:gd name="T51" fmla="*/ 4 h 16"/>
                  <a:gd name="T52" fmla="*/ 50 w 50"/>
                  <a:gd name="T53" fmla="*/ 8 h 16"/>
                  <a:gd name="T54" fmla="*/ 50 w 50"/>
                  <a:gd name="T55" fmla="*/ 12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0" h="16">
                    <a:moveTo>
                      <a:pt x="50" y="12"/>
                    </a:moveTo>
                    <a:lnTo>
                      <a:pt x="48" y="12"/>
                    </a:lnTo>
                    <a:lnTo>
                      <a:pt x="42" y="12"/>
                    </a:lnTo>
                    <a:lnTo>
                      <a:pt x="38" y="10"/>
                    </a:lnTo>
                    <a:lnTo>
                      <a:pt x="34" y="14"/>
                    </a:lnTo>
                    <a:lnTo>
                      <a:pt x="30" y="16"/>
                    </a:lnTo>
                    <a:lnTo>
                      <a:pt x="20" y="16"/>
                    </a:lnTo>
                    <a:lnTo>
                      <a:pt x="16" y="16"/>
                    </a:lnTo>
                    <a:lnTo>
                      <a:pt x="14" y="14"/>
                    </a:lnTo>
                    <a:lnTo>
                      <a:pt x="12" y="10"/>
                    </a:lnTo>
                    <a:lnTo>
                      <a:pt x="8" y="12"/>
                    </a:lnTo>
                    <a:lnTo>
                      <a:pt x="6" y="14"/>
                    </a:lnTo>
                    <a:lnTo>
                      <a:pt x="2" y="12"/>
                    </a:lnTo>
                    <a:lnTo>
                      <a:pt x="0" y="10"/>
                    </a:lnTo>
                    <a:lnTo>
                      <a:pt x="2" y="6"/>
                    </a:lnTo>
                    <a:lnTo>
                      <a:pt x="6" y="4"/>
                    </a:lnTo>
                    <a:lnTo>
                      <a:pt x="10" y="2"/>
                    </a:lnTo>
                    <a:lnTo>
                      <a:pt x="14" y="2"/>
                    </a:lnTo>
                    <a:lnTo>
                      <a:pt x="14" y="6"/>
                    </a:lnTo>
                    <a:lnTo>
                      <a:pt x="32" y="10"/>
                    </a:lnTo>
                    <a:lnTo>
                      <a:pt x="38" y="10"/>
                    </a:lnTo>
                    <a:lnTo>
                      <a:pt x="34" y="6"/>
                    </a:lnTo>
                    <a:lnTo>
                      <a:pt x="32" y="4"/>
                    </a:lnTo>
                    <a:lnTo>
                      <a:pt x="34" y="2"/>
                    </a:lnTo>
                    <a:lnTo>
                      <a:pt x="38" y="0"/>
                    </a:lnTo>
                    <a:lnTo>
                      <a:pt x="42" y="4"/>
                    </a:lnTo>
                    <a:lnTo>
                      <a:pt x="50" y="8"/>
                    </a:lnTo>
                    <a:lnTo>
                      <a:pt x="50"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6" name="Freeform 245"/>
              <p:cNvSpPr>
                <a:spLocks noChangeAspect="1"/>
              </p:cNvSpPr>
              <p:nvPr/>
            </p:nvSpPr>
            <p:spPr bwMode="gray">
              <a:xfrm>
                <a:off x="4644" y="1954"/>
                <a:ext cx="76" cy="78"/>
              </a:xfrm>
              <a:custGeom>
                <a:avLst/>
                <a:gdLst>
                  <a:gd name="T0" fmla="*/ 60 w 76"/>
                  <a:gd name="T1" fmla="*/ 52 h 78"/>
                  <a:gd name="T2" fmla="*/ 54 w 76"/>
                  <a:gd name="T3" fmla="*/ 58 h 78"/>
                  <a:gd name="T4" fmla="*/ 58 w 76"/>
                  <a:gd name="T5" fmla="*/ 64 h 78"/>
                  <a:gd name="T6" fmla="*/ 62 w 76"/>
                  <a:gd name="T7" fmla="*/ 72 h 78"/>
                  <a:gd name="T8" fmla="*/ 58 w 76"/>
                  <a:gd name="T9" fmla="*/ 78 h 78"/>
                  <a:gd name="T10" fmla="*/ 52 w 76"/>
                  <a:gd name="T11" fmla="*/ 78 h 78"/>
                  <a:gd name="T12" fmla="*/ 48 w 76"/>
                  <a:gd name="T13" fmla="*/ 76 h 78"/>
                  <a:gd name="T14" fmla="*/ 42 w 76"/>
                  <a:gd name="T15" fmla="*/ 74 h 78"/>
                  <a:gd name="T16" fmla="*/ 34 w 76"/>
                  <a:gd name="T17" fmla="*/ 62 h 78"/>
                  <a:gd name="T18" fmla="*/ 34 w 76"/>
                  <a:gd name="T19" fmla="*/ 52 h 78"/>
                  <a:gd name="T20" fmla="*/ 32 w 76"/>
                  <a:gd name="T21" fmla="*/ 44 h 78"/>
                  <a:gd name="T22" fmla="*/ 24 w 76"/>
                  <a:gd name="T23" fmla="*/ 48 h 78"/>
                  <a:gd name="T24" fmla="*/ 18 w 76"/>
                  <a:gd name="T25" fmla="*/ 46 h 78"/>
                  <a:gd name="T26" fmla="*/ 12 w 76"/>
                  <a:gd name="T27" fmla="*/ 44 h 78"/>
                  <a:gd name="T28" fmla="*/ 8 w 76"/>
                  <a:gd name="T29" fmla="*/ 56 h 78"/>
                  <a:gd name="T30" fmla="*/ 4 w 76"/>
                  <a:gd name="T31" fmla="*/ 66 h 78"/>
                  <a:gd name="T32" fmla="*/ 0 w 76"/>
                  <a:gd name="T33" fmla="*/ 66 h 78"/>
                  <a:gd name="T34" fmla="*/ 2 w 76"/>
                  <a:gd name="T35" fmla="*/ 54 h 78"/>
                  <a:gd name="T36" fmla="*/ 0 w 76"/>
                  <a:gd name="T37" fmla="*/ 42 h 78"/>
                  <a:gd name="T38" fmla="*/ 6 w 76"/>
                  <a:gd name="T39" fmla="*/ 34 h 78"/>
                  <a:gd name="T40" fmla="*/ 14 w 76"/>
                  <a:gd name="T41" fmla="*/ 28 h 78"/>
                  <a:gd name="T42" fmla="*/ 18 w 76"/>
                  <a:gd name="T43" fmla="*/ 24 h 78"/>
                  <a:gd name="T44" fmla="*/ 26 w 76"/>
                  <a:gd name="T45" fmla="*/ 24 h 78"/>
                  <a:gd name="T46" fmla="*/ 30 w 76"/>
                  <a:gd name="T47" fmla="*/ 28 h 78"/>
                  <a:gd name="T48" fmla="*/ 36 w 76"/>
                  <a:gd name="T49" fmla="*/ 30 h 78"/>
                  <a:gd name="T50" fmla="*/ 40 w 76"/>
                  <a:gd name="T51" fmla="*/ 24 h 78"/>
                  <a:gd name="T52" fmla="*/ 44 w 76"/>
                  <a:gd name="T53" fmla="*/ 18 h 78"/>
                  <a:gd name="T54" fmla="*/ 52 w 76"/>
                  <a:gd name="T55" fmla="*/ 14 h 78"/>
                  <a:gd name="T56" fmla="*/ 54 w 76"/>
                  <a:gd name="T57" fmla="*/ 0 h 78"/>
                  <a:gd name="T58" fmla="*/ 62 w 76"/>
                  <a:gd name="T59" fmla="*/ 6 h 78"/>
                  <a:gd name="T60" fmla="*/ 70 w 76"/>
                  <a:gd name="T61" fmla="*/ 26 h 78"/>
                  <a:gd name="T62" fmla="*/ 74 w 76"/>
                  <a:gd name="T63" fmla="*/ 52 h 78"/>
                  <a:gd name="T64" fmla="*/ 70 w 76"/>
                  <a:gd name="T65" fmla="*/ 62 h 78"/>
                  <a:gd name="T66" fmla="*/ 68 w 76"/>
                  <a:gd name="T67" fmla="*/ 66 h 78"/>
                  <a:gd name="T68" fmla="*/ 62 w 76"/>
                  <a:gd name="T69" fmla="*/ 5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6" h="78">
                    <a:moveTo>
                      <a:pt x="64" y="56"/>
                    </a:moveTo>
                    <a:lnTo>
                      <a:pt x="60" y="52"/>
                    </a:lnTo>
                    <a:lnTo>
                      <a:pt x="56" y="54"/>
                    </a:lnTo>
                    <a:lnTo>
                      <a:pt x="54" y="58"/>
                    </a:lnTo>
                    <a:lnTo>
                      <a:pt x="56" y="62"/>
                    </a:lnTo>
                    <a:lnTo>
                      <a:pt x="58" y="64"/>
                    </a:lnTo>
                    <a:lnTo>
                      <a:pt x="60" y="68"/>
                    </a:lnTo>
                    <a:lnTo>
                      <a:pt x="62" y="72"/>
                    </a:lnTo>
                    <a:lnTo>
                      <a:pt x="60" y="78"/>
                    </a:lnTo>
                    <a:lnTo>
                      <a:pt x="58" y="78"/>
                    </a:lnTo>
                    <a:lnTo>
                      <a:pt x="54" y="78"/>
                    </a:lnTo>
                    <a:lnTo>
                      <a:pt x="52" y="78"/>
                    </a:lnTo>
                    <a:lnTo>
                      <a:pt x="52" y="74"/>
                    </a:lnTo>
                    <a:lnTo>
                      <a:pt x="48" y="76"/>
                    </a:lnTo>
                    <a:lnTo>
                      <a:pt x="46" y="76"/>
                    </a:lnTo>
                    <a:lnTo>
                      <a:pt x="42" y="74"/>
                    </a:lnTo>
                    <a:lnTo>
                      <a:pt x="36" y="70"/>
                    </a:lnTo>
                    <a:lnTo>
                      <a:pt x="34" y="62"/>
                    </a:lnTo>
                    <a:lnTo>
                      <a:pt x="32" y="54"/>
                    </a:lnTo>
                    <a:lnTo>
                      <a:pt x="34" y="52"/>
                    </a:lnTo>
                    <a:lnTo>
                      <a:pt x="36" y="50"/>
                    </a:lnTo>
                    <a:lnTo>
                      <a:pt x="32" y="44"/>
                    </a:lnTo>
                    <a:lnTo>
                      <a:pt x="24" y="44"/>
                    </a:lnTo>
                    <a:lnTo>
                      <a:pt x="24" y="48"/>
                    </a:lnTo>
                    <a:lnTo>
                      <a:pt x="20" y="48"/>
                    </a:lnTo>
                    <a:lnTo>
                      <a:pt x="18" y="46"/>
                    </a:lnTo>
                    <a:lnTo>
                      <a:pt x="16" y="48"/>
                    </a:lnTo>
                    <a:lnTo>
                      <a:pt x="12" y="44"/>
                    </a:lnTo>
                    <a:lnTo>
                      <a:pt x="10" y="50"/>
                    </a:lnTo>
                    <a:lnTo>
                      <a:pt x="8" y="56"/>
                    </a:lnTo>
                    <a:lnTo>
                      <a:pt x="6" y="64"/>
                    </a:lnTo>
                    <a:lnTo>
                      <a:pt x="4" y="66"/>
                    </a:lnTo>
                    <a:lnTo>
                      <a:pt x="2" y="68"/>
                    </a:lnTo>
                    <a:lnTo>
                      <a:pt x="0" y="66"/>
                    </a:lnTo>
                    <a:lnTo>
                      <a:pt x="0" y="62"/>
                    </a:lnTo>
                    <a:lnTo>
                      <a:pt x="2" y="54"/>
                    </a:lnTo>
                    <a:lnTo>
                      <a:pt x="0" y="50"/>
                    </a:lnTo>
                    <a:lnTo>
                      <a:pt x="0" y="42"/>
                    </a:lnTo>
                    <a:lnTo>
                      <a:pt x="2" y="34"/>
                    </a:lnTo>
                    <a:lnTo>
                      <a:pt x="6" y="34"/>
                    </a:lnTo>
                    <a:lnTo>
                      <a:pt x="10" y="32"/>
                    </a:lnTo>
                    <a:lnTo>
                      <a:pt x="14" y="28"/>
                    </a:lnTo>
                    <a:lnTo>
                      <a:pt x="16" y="24"/>
                    </a:lnTo>
                    <a:lnTo>
                      <a:pt x="18" y="24"/>
                    </a:lnTo>
                    <a:lnTo>
                      <a:pt x="20" y="22"/>
                    </a:lnTo>
                    <a:lnTo>
                      <a:pt x="26" y="24"/>
                    </a:lnTo>
                    <a:lnTo>
                      <a:pt x="28" y="26"/>
                    </a:lnTo>
                    <a:lnTo>
                      <a:pt x="30" y="28"/>
                    </a:lnTo>
                    <a:lnTo>
                      <a:pt x="32" y="30"/>
                    </a:lnTo>
                    <a:lnTo>
                      <a:pt x="36" y="30"/>
                    </a:lnTo>
                    <a:lnTo>
                      <a:pt x="36" y="26"/>
                    </a:lnTo>
                    <a:lnTo>
                      <a:pt x="40" y="24"/>
                    </a:lnTo>
                    <a:lnTo>
                      <a:pt x="42" y="20"/>
                    </a:lnTo>
                    <a:lnTo>
                      <a:pt x="44" y="18"/>
                    </a:lnTo>
                    <a:lnTo>
                      <a:pt x="48" y="16"/>
                    </a:lnTo>
                    <a:lnTo>
                      <a:pt x="52" y="14"/>
                    </a:lnTo>
                    <a:lnTo>
                      <a:pt x="52" y="6"/>
                    </a:lnTo>
                    <a:lnTo>
                      <a:pt x="54" y="0"/>
                    </a:lnTo>
                    <a:lnTo>
                      <a:pt x="58" y="2"/>
                    </a:lnTo>
                    <a:lnTo>
                      <a:pt x="62" y="6"/>
                    </a:lnTo>
                    <a:lnTo>
                      <a:pt x="68" y="14"/>
                    </a:lnTo>
                    <a:lnTo>
                      <a:pt x="70" y="26"/>
                    </a:lnTo>
                    <a:lnTo>
                      <a:pt x="76" y="50"/>
                    </a:lnTo>
                    <a:lnTo>
                      <a:pt x="74" y="52"/>
                    </a:lnTo>
                    <a:lnTo>
                      <a:pt x="72" y="56"/>
                    </a:lnTo>
                    <a:lnTo>
                      <a:pt x="70" y="62"/>
                    </a:lnTo>
                    <a:lnTo>
                      <a:pt x="70" y="68"/>
                    </a:lnTo>
                    <a:lnTo>
                      <a:pt x="68" y="66"/>
                    </a:lnTo>
                    <a:lnTo>
                      <a:pt x="66" y="60"/>
                    </a:lnTo>
                    <a:lnTo>
                      <a:pt x="62" y="52"/>
                    </a:lnTo>
                    <a:lnTo>
                      <a:pt x="6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7" name="Freeform 246"/>
              <p:cNvSpPr>
                <a:spLocks noChangeAspect="1"/>
              </p:cNvSpPr>
              <p:nvPr/>
            </p:nvSpPr>
            <p:spPr bwMode="gray">
              <a:xfrm>
                <a:off x="4568" y="1936"/>
                <a:ext cx="38" cy="42"/>
              </a:xfrm>
              <a:custGeom>
                <a:avLst/>
                <a:gdLst>
                  <a:gd name="T0" fmla="*/ 4 w 38"/>
                  <a:gd name="T1" fmla="*/ 42 h 42"/>
                  <a:gd name="T2" fmla="*/ 0 w 38"/>
                  <a:gd name="T3" fmla="*/ 42 h 42"/>
                  <a:gd name="T4" fmla="*/ 2 w 38"/>
                  <a:gd name="T5" fmla="*/ 38 h 42"/>
                  <a:gd name="T6" fmla="*/ 6 w 38"/>
                  <a:gd name="T7" fmla="*/ 34 h 42"/>
                  <a:gd name="T8" fmla="*/ 14 w 38"/>
                  <a:gd name="T9" fmla="*/ 24 h 42"/>
                  <a:gd name="T10" fmla="*/ 24 w 38"/>
                  <a:gd name="T11" fmla="*/ 16 h 42"/>
                  <a:gd name="T12" fmla="*/ 30 w 38"/>
                  <a:gd name="T13" fmla="*/ 8 h 42"/>
                  <a:gd name="T14" fmla="*/ 32 w 38"/>
                  <a:gd name="T15" fmla="*/ 4 h 42"/>
                  <a:gd name="T16" fmla="*/ 34 w 38"/>
                  <a:gd name="T17" fmla="*/ 0 h 42"/>
                  <a:gd name="T18" fmla="*/ 34 w 38"/>
                  <a:gd name="T19" fmla="*/ 4 h 42"/>
                  <a:gd name="T20" fmla="*/ 36 w 38"/>
                  <a:gd name="T21" fmla="*/ 6 h 42"/>
                  <a:gd name="T22" fmla="*/ 38 w 38"/>
                  <a:gd name="T23" fmla="*/ 10 h 42"/>
                  <a:gd name="T24" fmla="*/ 36 w 38"/>
                  <a:gd name="T25" fmla="*/ 12 h 42"/>
                  <a:gd name="T26" fmla="*/ 32 w 38"/>
                  <a:gd name="T27" fmla="*/ 14 h 42"/>
                  <a:gd name="T28" fmla="*/ 32 w 38"/>
                  <a:gd name="T29" fmla="*/ 16 h 42"/>
                  <a:gd name="T30" fmla="*/ 30 w 38"/>
                  <a:gd name="T31" fmla="*/ 18 h 42"/>
                  <a:gd name="T32" fmla="*/ 22 w 38"/>
                  <a:gd name="T33" fmla="*/ 18 h 42"/>
                  <a:gd name="T34" fmla="*/ 20 w 38"/>
                  <a:gd name="T35" fmla="*/ 28 h 42"/>
                  <a:gd name="T36" fmla="*/ 14 w 38"/>
                  <a:gd name="T37" fmla="*/ 36 h 42"/>
                  <a:gd name="T38" fmla="*/ 10 w 38"/>
                  <a:gd name="T39" fmla="*/ 40 h 42"/>
                  <a:gd name="T40" fmla="*/ 4 w 38"/>
                  <a:gd name="T41" fmla="*/ 4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42">
                    <a:moveTo>
                      <a:pt x="4" y="42"/>
                    </a:moveTo>
                    <a:lnTo>
                      <a:pt x="0" y="42"/>
                    </a:lnTo>
                    <a:lnTo>
                      <a:pt x="2" y="38"/>
                    </a:lnTo>
                    <a:lnTo>
                      <a:pt x="6" y="34"/>
                    </a:lnTo>
                    <a:lnTo>
                      <a:pt x="14" y="24"/>
                    </a:lnTo>
                    <a:lnTo>
                      <a:pt x="24" y="16"/>
                    </a:lnTo>
                    <a:lnTo>
                      <a:pt x="30" y="8"/>
                    </a:lnTo>
                    <a:lnTo>
                      <a:pt x="32" y="4"/>
                    </a:lnTo>
                    <a:lnTo>
                      <a:pt x="34" y="0"/>
                    </a:lnTo>
                    <a:lnTo>
                      <a:pt x="34" y="4"/>
                    </a:lnTo>
                    <a:lnTo>
                      <a:pt x="36" y="6"/>
                    </a:lnTo>
                    <a:lnTo>
                      <a:pt x="38" y="10"/>
                    </a:lnTo>
                    <a:lnTo>
                      <a:pt x="36" y="12"/>
                    </a:lnTo>
                    <a:lnTo>
                      <a:pt x="32" y="14"/>
                    </a:lnTo>
                    <a:lnTo>
                      <a:pt x="32" y="16"/>
                    </a:lnTo>
                    <a:lnTo>
                      <a:pt x="30" y="18"/>
                    </a:lnTo>
                    <a:lnTo>
                      <a:pt x="22" y="18"/>
                    </a:lnTo>
                    <a:lnTo>
                      <a:pt x="20" y="28"/>
                    </a:lnTo>
                    <a:lnTo>
                      <a:pt x="14" y="36"/>
                    </a:lnTo>
                    <a:lnTo>
                      <a:pt x="10" y="40"/>
                    </a:lnTo>
                    <a:lnTo>
                      <a:pt x="4"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8" name="Freeform 247"/>
              <p:cNvSpPr>
                <a:spLocks noChangeAspect="1"/>
              </p:cNvSpPr>
              <p:nvPr/>
            </p:nvSpPr>
            <p:spPr bwMode="gray">
              <a:xfrm>
                <a:off x="4596" y="1796"/>
                <a:ext cx="74" cy="110"/>
              </a:xfrm>
              <a:custGeom>
                <a:avLst/>
                <a:gdLst>
                  <a:gd name="T0" fmla="*/ 8 w 74"/>
                  <a:gd name="T1" fmla="*/ 38 h 110"/>
                  <a:gd name="T2" fmla="*/ 6 w 74"/>
                  <a:gd name="T3" fmla="*/ 20 h 110"/>
                  <a:gd name="T4" fmla="*/ 6 w 74"/>
                  <a:gd name="T5" fmla="*/ 4 h 110"/>
                  <a:gd name="T6" fmla="*/ 10 w 74"/>
                  <a:gd name="T7" fmla="*/ 0 h 110"/>
                  <a:gd name="T8" fmla="*/ 14 w 74"/>
                  <a:gd name="T9" fmla="*/ 6 h 110"/>
                  <a:gd name="T10" fmla="*/ 20 w 74"/>
                  <a:gd name="T11" fmla="*/ 10 h 110"/>
                  <a:gd name="T12" fmla="*/ 24 w 74"/>
                  <a:gd name="T13" fmla="*/ 8 h 110"/>
                  <a:gd name="T14" fmla="*/ 28 w 74"/>
                  <a:gd name="T15" fmla="*/ 8 h 110"/>
                  <a:gd name="T16" fmla="*/ 32 w 74"/>
                  <a:gd name="T17" fmla="*/ 18 h 110"/>
                  <a:gd name="T18" fmla="*/ 36 w 74"/>
                  <a:gd name="T19" fmla="*/ 30 h 110"/>
                  <a:gd name="T20" fmla="*/ 36 w 74"/>
                  <a:gd name="T21" fmla="*/ 44 h 110"/>
                  <a:gd name="T22" fmla="*/ 28 w 74"/>
                  <a:gd name="T23" fmla="*/ 54 h 110"/>
                  <a:gd name="T24" fmla="*/ 28 w 74"/>
                  <a:gd name="T25" fmla="*/ 70 h 110"/>
                  <a:gd name="T26" fmla="*/ 36 w 74"/>
                  <a:gd name="T27" fmla="*/ 82 h 110"/>
                  <a:gd name="T28" fmla="*/ 40 w 74"/>
                  <a:gd name="T29" fmla="*/ 84 h 110"/>
                  <a:gd name="T30" fmla="*/ 46 w 74"/>
                  <a:gd name="T31" fmla="*/ 80 h 110"/>
                  <a:gd name="T32" fmla="*/ 54 w 74"/>
                  <a:gd name="T33" fmla="*/ 86 h 110"/>
                  <a:gd name="T34" fmla="*/ 60 w 74"/>
                  <a:gd name="T35" fmla="*/ 92 h 110"/>
                  <a:gd name="T36" fmla="*/ 64 w 74"/>
                  <a:gd name="T37" fmla="*/ 88 h 110"/>
                  <a:gd name="T38" fmla="*/ 64 w 74"/>
                  <a:gd name="T39" fmla="*/ 94 h 110"/>
                  <a:gd name="T40" fmla="*/ 64 w 74"/>
                  <a:gd name="T41" fmla="*/ 98 h 110"/>
                  <a:gd name="T42" fmla="*/ 68 w 74"/>
                  <a:gd name="T43" fmla="*/ 100 h 110"/>
                  <a:gd name="T44" fmla="*/ 74 w 74"/>
                  <a:gd name="T45" fmla="*/ 106 h 110"/>
                  <a:gd name="T46" fmla="*/ 72 w 74"/>
                  <a:gd name="T47" fmla="*/ 110 h 110"/>
                  <a:gd name="T48" fmla="*/ 68 w 74"/>
                  <a:gd name="T49" fmla="*/ 106 h 110"/>
                  <a:gd name="T50" fmla="*/ 60 w 74"/>
                  <a:gd name="T51" fmla="*/ 98 h 110"/>
                  <a:gd name="T52" fmla="*/ 50 w 74"/>
                  <a:gd name="T53" fmla="*/ 90 h 110"/>
                  <a:gd name="T54" fmla="*/ 48 w 74"/>
                  <a:gd name="T55" fmla="*/ 96 h 110"/>
                  <a:gd name="T56" fmla="*/ 44 w 74"/>
                  <a:gd name="T57" fmla="*/ 100 h 110"/>
                  <a:gd name="T58" fmla="*/ 38 w 74"/>
                  <a:gd name="T59" fmla="*/ 90 h 110"/>
                  <a:gd name="T60" fmla="*/ 30 w 74"/>
                  <a:gd name="T61" fmla="*/ 90 h 110"/>
                  <a:gd name="T62" fmla="*/ 22 w 74"/>
                  <a:gd name="T63" fmla="*/ 90 h 110"/>
                  <a:gd name="T64" fmla="*/ 16 w 74"/>
                  <a:gd name="T65" fmla="*/ 84 h 110"/>
                  <a:gd name="T66" fmla="*/ 20 w 74"/>
                  <a:gd name="T67" fmla="*/ 76 h 110"/>
                  <a:gd name="T68" fmla="*/ 16 w 74"/>
                  <a:gd name="T69" fmla="*/ 72 h 110"/>
                  <a:gd name="T70" fmla="*/ 12 w 74"/>
                  <a:gd name="T71" fmla="*/ 74 h 110"/>
                  <a:gd name="T72" fmla="*/ 2 w 74"/>
                  <a:gd name="T73" fmla="*/ 70 h 110"/>
                  <a:gd name="T74" fmla="*/ 0 w 74"/>
                  <a:gd name="T75" fmla="*/ 52 h 110"/>
                  <a:gd name="T76" fmla="*/ 4 w 74"/>
                  <a:gd name="T77" fmla="*/ 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110">
                    <a:moveTo>
                      <a:pt x="4" y="46"/>
                    </a:moveTo>
                    <a:lnTo>
                      <a:pt x="8" y="38"/>
                    </a:lnTo>
                    <a:lnTo>
                      <a:pt x="8" y="30"/>
                    </a:lnTo>
                    <a:lnTo>
                      <a:pt x="6" y="20"/>
                    </a:lnTo>
                    <a:lnTo>
                      <a:pt x="4" y="12"/>
                    </a:lnTo>
                    <a:lnTo>
                      <a:pt x="6" y="4"/>
                    </a:lnTo>
                    <a:lnTo>
                      <a:pt x="8" y="2"/>
                    </a:lnTo>
                    <a:lnTo>
                      <a:pt x="10" y="0"/>
                    </a:lnTo>
                    <a:lnTo>
                      <a:pt x="12" y="2"/>
                    </a:lnTo>
                    <a:lnTo>
                      <a:pt x="14" y="6"/>
                    </a:lnTo>
                    <a:lnTo>
                      <a:pt x="16" y="10"/>
                    </a:lnTo>
                    <a:lnTo>
                      <a:pt x="20" y="10"/>
                    </a:lnTo>
                    <a:lnTo>
                      <a:pt x="22" y="10"/>
                    </a:lnTo>
                    <a:lnTo>
                      <a:pt x="24" y="8"/>
                    </a:lnTo>
                    <a:lnTo>
                      <a:pt x="28" y="4"/>
                    </a:lnTo>
                    <a:lnTo>
                      <a:pt x="28" y="8"/>
                    </a:lnTo>
                    <a:lnTo>
                      <a:pt x="30" y="12"/>
                    </a:lnTo>
                    <a:lnTo>
                      <a:pt x="32" y="18"/>
                    </a:lnTo>
                    <a:lnTo>
                      <a:pt x="34" y="22"/>
                    </a:lnTo>
                    <a:lnTo>
                      <a:pt x="36" y="30"/>
                    </a:lnTo>
                    <a:lnTo>
                      <a:pt x="36" y="36"/>
                    </a:lnTo>
                    <a:lnTo>
                      <a:pt x="36" y="44"/>
                    </a:lnTo>
                    <a:lnTo>
                      <a:pt x="32" y="48"/>
                    </a:lnTo>
                    <a:lnTo>
                      <a:pt x="28" y="54"/>
                    </a:lnTo>
                    <a:lnTo>
                      <a:pt x="26" y="62"/>
                    </a:lnTo>
                    <a:lnTo>
                      <a:pt x="28" y="70"/>
                    </a:lnTo>
                    <a:lnTo>
                      <a:pt x="32" y="76"/>
                    </a:lnTo>
                    <a:lnTo>
                      <a:pt x="36" y="82"/>
                    </a:lnTo>
                    <a:lnTo>
                      <a:pt x="40" y="86"/>
                    </a:lnTo>
                    <a:lnTo>
                      <a:pt x="40" y="84"/>
                    </a:lnTo>
                    <a:lnTo>
                      <a:pt x="42" y="80"/>
                    </a:lnTo>
                    <a:lnTo>
                      <a:pt x="46" y="80"/>
                    </a:lnTo>
                    <a:lnTo>
                      <a:pt x="50" y="82"/>
                    </a:lnTo>
                    <a:lnTo>
                      <a:pt x="54" y="86"/>
                    </a:lnTo>
                    <a:lnTo>
                      <a:pt x="56" y="90"/>
                    </a:lnTo>
                    <a:lnTo>
                      <a:pt x="60" y="92"/>
                    </a:lnTo>
                    <a:lnTo>
                      <a:pt x="62" y="90"/>
                    </a:lnTo>
                    <a:lnTo>
                      <a:pt x="64" y="88"/>
                    </a:lnTo>
                    <a:lnTo>
                      <a:pt x="66" y="90"/>
                    </a:lnTo>
                    <a:lnTo>
                      <a:pt x="64" y="94"/>
                    </a:lnTo>
                    <a:lnTo>
                      <a:pt x="64" y="96"/>
                    </a:lnTo>
                    <a:lnTo>
                      <a:pt x="64" y="98"/>
                    </a:lnTo>
                    <a:lnTo>
                      <a:pt x="66" y="96"/>
                    </a:lnTo>
                    <a:lnTo>
                      <a:pt x="68" y="100"/>
                    </a:lnTo>
                    <a:lnTo>
                      <a:pt x="74" y="102"/>
                    </a:lnTo>
                    <a:lnTo>
                      <a:pt x="74" y="106"/>
                    </a:lnTo>
                    <a:lnTo>
                      <a:pt x="74" y="110"/>
                    </a:lnTo>
                    <a:lnTo>
                      <a:pt x="72" y="110"/>
                    </a:lnTo>
                    <a:lnTo>
                      <a:pt x="70" y="108"/>
                    </a:lnTo>
                    <a:lnTo>
                      <a:pt x="68" y="106"/>
                    </a:lnTo>
                    <a:lnTo>
                      <a:pt x="64" y="100"/>
                    </a:lnTo>
                    <a:lnTo>
                      <a:pt x="60" y="98"/>
                    </a:lnTo>
                    <a:lnTo>
                      <a:pt x="54" y="94"/>
                    </a:lnTo>
                    <a:lnTo>
                      <a:pt x="50" y="90"/>
                    </a:lnTo>
                    <a:lnTo>
                      <a:pt x="48" y="92"/>
                    </a:lnTo>
                    <a:lnTo>
                      <a:pt x="48" y="96"/>
                    </a:lnTo>
                    <a:lnTo>
                      <a:pt x="50" y="100"/>
                    </a:lnTo>
                    <a:lnTo>
                      <a:pt x="44" y="100"/>
                    </a:lnTo>
                    <a:lnTo>
                      <a:pt x="42" y="94"/>
                    </a:lnTo>
                    <a:lnTo>
                      <a:pt x="38" y="90"/>
                    </a:lnTo>
                    <a:lnTo>
                      <a:pt x="34" y="88"/>
                    </a:lnTo>
                    <a:lnTo>
                      <a:pt x="30" y="90"/>
                    </a:lnTo>
                    <a:lnTo>
                      <a:pt x="26" y="92"/>
                    </a:lnTo>
                    <a:lnTo>
                      <a:pt x="22" y="90"/>
                    </a:lnTo>
                    <a:lnTo>
                      <a:pt x="20" y="88"/>
                    </a:lnTo>
                    <a:lnTo>
                      <a:pt x="16" y="84"/>
                    </a:lnTo>
                    <a:lnTo>
                      <a:pt x="18" y="80"/>
                    </a:lnTo>
                    <a:lnTo>
                      <a:pt x="20" y="76"/>
                    </a:lnTo>
                    <a:lnTo>
                      <a:pt x="20" y="72"/>
                    </a:lnTo>
                    <a:lnTo>
                      <a:pt x="16" y="72"/>
                    </a:lnTo>
                    <a:lnTo>
                      <a:pt x="14" y="74"/>
                    </a:lnTo>
                    <a:lnTo>
                      <a:pt x="12" y="74"/>
                    </a:lnTo>
                    <a:lnTo>
                      <a:pt x="6" y="72"/>
                    </a:lnTo>
                    <a:lnTo>
                      <a:pt x="2" y="70"/>
                    </a:lnTo>
                    <a:lnTo>
                      <a:pt x="0" y="66"/>
                    </a:lnTo>
                    <a:lnTo>
                      <a:pt x="0" y="52"/>
                    </a:lnTo>
                    <a:lnTo>
                      <a:pt x="2" y="46"/>
                    </a:lnTo>
                    <a:lnTo>
                      <a:pt x="4"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9" name="Freeform 248"/>
              <p:cNvSpPr>
                <a:spLocks noChangeAspect="1"/>
              </p:cNvSpPr>
              <p:nvPr/>
            </p:nvSpPr>
            <p:spPr bwMode="gray">
              <a:xfrm>
                <a:off x="4674" y="1908"/>
                <a:ext cx="24" cy="42"/>
              </a:xfrm>
              <a:custGeom>
                <a:avLst/>
                <a:gdLst>
                  <a:gd name="T0" fmla="*/ 22 w 24"/>
                  <a:gd name="T1" fmla="*/ 28 h 42"/>
                  <a:gd name="T2" fmla="*/ 14 w 24"/>
                  <a:gd name="T3" fmla="*/ 28 h 42"/>
                  <a:gd name="T4" fmla="*/ 14 w 24"/>
                  <a:gd name="T5" fmla="*/ 36 h 42"/>
                  <a:gd name="T6" fmla="*/ 18 w 24"/>
                  <a:gd name="T7" fmla="*/ 40 h 42"/>
                  <a:gd name="T8" fmla="*/ 18 w 24"/>
                  <a:gd name="T9" fmla="*/ 42 h 42"/>
                  <a:gd name="T10" fmla="*/ 14 w 24"/>
                  <a:gd name="T11" fmla="*/ 42 h 42"/>
                  <a:gd name="T12" fmla="*/ 12 w 24"/>
                  <a:gd name="T13" fmla="*/ 42 h 42"/>
                  <a:gd name="T14" fmla="*/ 10 w 24"/>
                  <a:gd name="T15" fmla="*/ 42 h 42"/>
                  <a:gd name="T16" fmla="*/ 10 w 24"/>
                  <a:gd name="T17" fmla="*/ 38 h 42"/>
                  <a:gd name="T18" fmla="*/ 12 w 24"/>
                  <a:gd name="T19" fmla="*/ 36 h 42"/>
                  <a:gd name="T20" fmla="*/ 12 w 24"/>
                  <a:gd name="T21" fmla="*/ 32 h 42"/>
                  <a:gd name="T22" fmla="*/ 8 w 24"/>
                  <a:gd name="T23" fmla="*/ 32 h 42"/>
                  <a:gd name="T24" fmla="*/ 6 w 24"/>
                  <a:gd name="T25" fmla="*/ 30 h 42"/>
                  <a:gd name="T26" fmla="*/ 2 w 24"/>
                  <a:gd name="T27" fmla="*/ 24 h 42"/>
                  <a:gd name="T28" fmla="*/ 2 w 24"/>
                  <a:gd name="T29" fmla="*/ 22 h 42"/>
                  <a:gd name="T30" fmla="*/ 10 w 24"/>
                  <a:gd name="T31" fmla="*/ 22 h 42"/>
                  <a:gd name="T32" fmla="*/ 12 w 24"/>
                  <a:gd name="T33" fmla="*/ 20 h 42"/>
                  <a:gd name="T34" fmla="*/ 14 w 24"/>
                  <a:gd name="T35" fmla="*/ 18 h 42"/>
                  <a:gd name="T36" fmla="*/ 12 w 24"/>
                  <a:gd name="T37" fmla="*/ 14 h 42"/>
                  <a:gd name="T38" fmla="*/ 6 w 24"/>
                  <a:gd name="T39" fmla="*/ 10 h 42"/>
                  <a:gd name="T40" fmla="*/ 2 w 24"/>
                  <a:gd name="T41" fmla="*/ 6 h 42"/>
                  <a:gd name="T42" fmla="*/ 0 w 24"/>
                  <a:gd name="T43" fmla="*/ 2 h 42"/>
                  <a:gd name="T44" fmla="*/ 4 w 24"/>
                  <a:gd name="T45" fmla="*/ 0 h 42"/>
                  <a:gd name="T46" fmla="*/ 12 w 24"/>
                  <a:gd name="T47" fmla="*/ 0 h 42"/>
                  <a:gd name="T48" fmla="*/ 16 w 24"/>
                  <a:gd name="T49" fmla="*/ 2 h 42"/>
                  <a:gd name="T50" fmla="*/ 16 w 24"/>
                  <a:gd name="T51" fmla="*/ 8 h 42"/>
                  <a:gd name="T52" fmla="*/ 20 w 24"/>
                  <a:gd name="T53" fmla="*/ 8 h 42"/>
                  <a:gd name="T54" fmla="*/ 20 w 24"/>
                  <a:gd name="T55" fmla="*/ 16 h 42"/>
                  <a:gd name="T56" fmla="*/ 24 w 24"/>
                  <a:gd name="T57" fmla="*/ 22 h 42"/>
                  <a:gd name="T58" fmla="*/ 22 w 24"/>
                  <a:gd name="T59" fmla="*/ 28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 h="42">
                    <a:moveTo>
                      <a:pt x="22" y="28"/>
                    </a:moveTo>
                    <a:lnTo>
                      <a:pt x="14" y="28"/>
                    </a:lnTo>
                    <a:lnTo>
                      <a:pt x="14" y="36"/>
                    </a:lnTo>
                    <a:lnTo>
                      <a:pt x="18" y="40"/>
                    </a:lnTo>
                    <a:lnTo>
                      <a:pt x="18" y="42"/>
                    </a:lnTo>
                    <a:lnTo>
                      <a:pt x="14" y="42"/>
                    </a:lnTo>
                    <a:lnTo>
                      <a:pt x="12" y="42"/>
                    </a:lnTo>
                    <a:lnTo>
                      <a:pt x="10" y="42"/>
                    </a:lnTo>
                    <a:lnTo>
                      <a:pt x="10" y="38"/>
                    </a:lnTo>
                    <a:lnTo>
                      <a:pt x="12" y="36"/>
                    </a:lnTo>
                    <a:lnTo>
                      <a:pt x="12" y="32"/>
                    </a:lnTo>
                    <a:lnTo>
                      <a:pt x="8" y="32"/>
                    </a:lnTo>
                    <a:lnTo>
                      <a:pt x="6" y="30"/>
                    </a:lnTo>
                    <a:lnTo>
                      <a:pt x="2" y="24"/>
                    </a:lnTo>
                    <a:lnTo>
                      <a:pt x="2" y="22"/>
                    </a:lnTo>
                    <a:lnTo>
                      <a:pt x="10" y="22"/>
                    </a:lnTo>
                    <a:lnTo>
                      <a:pt x="12" y="20"/>
                    </a:lnTo>
                    <a:lnTo>
                      <a:pt x="14" y="18"/>
                    </a:lnTo>
                    <a:lnTo>
                      <a:pt x="12" y="14"/>
                    </a:lnTo>
                    <a:lnTo>
                      <a:pt x="6" y="10"/>
                    </a:lnTo>
                    <a:lnTo>
                      <a:pt x="2" y="6"/>
                    </a:lnTo>
                    <a:lnTo>
                      <a:pt x="0" y="2"/>
                    </a:lnTo>
                    <a:lnTo>
                      <a:pt x="4" y="0"/>
                    </a:lnTo>
                    <a:lnTo>
                      <a:pt x="12" y="0"/>
                    </a:lnTo>
                    <a:lnTo>
                      <a:pt x="16" y="2"/>
                    </a:lnTo>
                    <a:lnTo>
                      <a:pt x="16" y="8"/>
                    </a:lnTo>
                    <a:lnTo>
                      <a:pt x="20" y="8"/>
                    </a:lnTo>
                    <a:lnTo>
                      <a:pt x="20" y="16"/>
                    </a:lnTo>
                    <a:lnTo>
                      <a:pt x="24" y="22"/>
                    </a:lnTo>
                    <a:lnTo>
                      <a:pt x="22"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0" name="Freeform 249"/>
              <p:cNvSpPr>
                <a:spLocks noChangeAspect="1"/>
              </p:cNvSpPr>
              <p:nvPr/>
            </p:nvSpPr>
            <p:spPr bwMode="gray">
              <a:xfrm>
                <a:off x="4636" y="1920"/>
                <a:ext cx="22" cy="28"/>
              </a:xfrm>
              <a:custGeom>
                <a:avLst/>
                <a:gdLst>
                  <a:gd name="T0" fmla="*/ 10 w 22"/>
                  <a:gd name="T1" fmla="*/ 4 h 28"/>
                  <a:gd name="T2" fmla="*/ 12 w 22"/>
                  <a:gd name="T3" fmla="*/ 4 h 28"/>
                  <a:gd name="T4" fmla="*/ 14 w 22"/>
                  <a:gd name="T5" fmla="*/ 4 h 28"/>
                  <a:gd name="T6" fmla="*/ 20 w 22"/>
                  <a:gd name="T7" fmla="*/ 6 h 28"/>
                  <a:gd name="T8" fmla="*/ 22 w 22"/>
                  <a:gd name="T9" fmla="*/ 10 h 28"/>
                  <a:gd name="T10" fmla="*/ 20 w 22"/>
                  <a:gd name="T11" fmla="*/ 16 h 28"/>
                  <a:gd name="T12" fmla="*/ 14 w 22"/>
                  <a:gd name="T13" fmla="*/ 22 h 28"/>
                  <a:gd name="T14" fmla="*/ 2 w 22"/>
                  <a:gd name="T15" fmla="*/ 28 h 28"/>
                  <a:gd name="T16" fmla="*/ 2 w 22"/>
                  <a:gd name="T17" fmla="*/ 14 h 28"/>
                  <a:gd name="T18" fmla="*/ 0 w 22"/>
                  <a:gd name="T19" fmla="*/ 4 h 28"/>
                  <a:gd name="T20" fmla="*/ 2 w 22"/>
                  <a:gd name="T21" fmla="*/ 2 h 28"/>
                  <a:gd name="T22" fmla="*/ 4 w 22"/>
                  <a:gd name="T23" fmla="*/ 0 h 28"/>
                  <a:gd name="T24" fmla="*/ 8 w 22"/>
                  <a:gd name="T25" fmla="*/ 4 h 28"/>
                  <a:gd name="T26" fmla="*/ 10 w 22"/>
                  <a:gd name="T27" fmla="*/ 4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 h="28">
                    <a:moveTo>
                      <a:pt x="10" y="4"/>
                    </a:moveTo>
                    <a:lnTo>
                      <a:pt x="12" y="4"/>
                    </a:lnTo>
                    <a:lnTo>
                      <a:pt x="14" y="4"/>
                    </a:lnTo>
                    <a:lnTo>
                      <a:pt x="20" y="6"/>
                    </a:lnTo>
                    <a:lnTo>
                      <a:pt x="22" y="10"/>
                    </a:lnTo>
                    <a:lnTo>
                      <a:pt x="20" y="16"/>
                    </a:lnTo>
                    <a:lnTo>
                      <a:pt x="14" y="22"/>
                    </a:lnTo>
                    <a:lnTo>
                      <a:pt x="2" y="28"/>
                    </a:lnTo>
                    <a:lnTo>
                      <a:pt x="2" y="14"/>
                    </a:lnTo>
                    <a:lnTo>
                      <a:pt x="0" y="4"/>
                    </a:lnTo>
                    <a:lnTo>
                      <a:pt x="2" y="2"/>
                    </a:lnTo>
                    <a:lnTo>
                      <a:pt x="4" y="0"/>
                    </a:lnTo>
                    <a:lnTo>
                      <a:pt x="8" y="4"/>
                    </a:lnTo>
                    <a:lnTo>
                      <a:pt x="1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1" name="Freeform 250"/>
              <p:cNvSpPr>
                <a:spLocks noChangeAspect="1"/>
              </p:cNvSpPr>
              <p:nvPr/>
            </p:nvSpPr>
            <p:spPr bwMode="gray">
              <a:xfrm>
                <a:off x="5172" y="2234"/>
                <a:ext cx="16" cy="30"/>
              </a:xfrm>
              <a:custGeom>
                <a:avLst/>
                <a:gdLst>
                  <a:gd name="T0" fmla="*/ 16 w 16"/>
                  <a:gd name="T1" fmla="*/ 18 h 30"/>
                  <a:gd name="T2" fmla="*/ 16 w 16"/>
                  <a:gd name="T3" fmla="*/ 24 h 30"/>
                  <a:gd name="T4" fmla="*/ 14 w 16"/>
                  <a:gd name="T5" fmla="*/ 28 h 30"/>
                  <a:gd name="T6" fmla="*/ 12 w 16"/>
                  <a:gd name="T7" fmla="*/ 30 h 30"/>
                  <a:gd name="T8" fmla="*/ 10 w 16"/>
                  <a:gd name="T9" fmla="*/ 30 h 30"/>
                  <a:gd name="T10" fmla="*/ 8 w 16"/>
                  <a:gd name="T11" fmla="*/ 30 h 30"/>
                  <a:gd name="T12" fmla="*/ 6 w 16"/>
                  <a:gd name="T13" fmla="*/ 26 h 30"/>
                  <a:gd name="T14" fmla="*/ 4 w 16"/>
                  <a:gd name="T15" fmla="*/ 18 h 30"/>
                  <a:gd name="T16" fmla="*/ 2 w 16"/>
                  <a:gd name="T17" fmla="*/ 12 h 30"/>
                  <a:gd name="T18" fmla="*/ 0 w 16"/>
                  <a:gd name="T19" fmla="*/ 6 h 30"/>
                  <a:gd name="T20" fmla="*/ 0 w 16"/>
                  <a:gd name="T21" fmla="*/ 0 h 30"/>
                  <a:gd name="T22" fmla="*/ 8 w 16"/>
                  <a:gd name="T23" fmla="*/ 12 h 30"/>
                  <a:gd name="T24" fmla="*/ 10 w 16"/>
                  <a:gd name="T25" fmla="*/ 18 h 30"/>
                  <a:gd name="T26" fmla="*/ 14 w 16"/>
                  <a:gd name="T27" fmla="*/ 18 h 30"/>
                  <a:gd name="T28" fmla="*/ 16 w 16"/>
                  <a:gd name="T29" fmla="*/ 18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30">
                    <a:moveTo>
                      <a:pt x="16" y="18"/>
                    </a:moveTo>
                    <a:lnTo>
                      <a:pt x="16" y="24"/>
                    </a:lnTo>
                    <a:lnTo>
                      <a:pt x="14" y="28"/>
                    </a:lnTo>
                    <a:lnTo>
                      <a:pt x="12" y="30"/>
                    </a:lnTo>
                    <a:lnTo>
                      <a:pt x="10" y="30"/>
                    </a:lnTo>
                    <a:lnTo>
                      <a:pt x="8" y="30"/>
                    </a:lnTo>
                    <a:lnTo>
                      <a:pt x="6" y="26"/>
                    </a:lnTo>
                    <a:lnTo>
                      <a:pt x="4" y="18"/>
                    </a:lnTo>
                    <a:lnTo>
                      <a:pt x="2" y="12"/>
                    </a:lnTo>
                    <a:lnTo>
                      <a:pt x="0" y="6"/>
                    </a:lnTo>
                    <a:lnTo>
                      <a:pt x="0" y="0"/>
                    </a:lnTo>
                    <a:lnTo>
                      <a:pt x="8" y="12"/>
                    </a:lnTo>
                    <a:lnTo>
                      <a:pt x="10" y="18"/>
                    </a:lnTo>
                    <a:lnTo>
                      <a:pt x="14" y="18"/>
                    </a:lnTo>
                    <a:lnTo>
                      <a:pt x="16"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2" name="Freeform 251"/>
              <p:cNvSpPr>
                <a:spLocks noChangeAspect="1"/>
              </p:cNvSpPr>
              <p:nvPr/>
            </p:nvSpPr>
            <p:spPr bwMode="gray">
              <a:xfrm>
                <a:off x="5228" y="2276"/>
                <a:ext cx="22" cy="16"/>
              </a:xfrm>
              <a:custGeom>
                <a:avLst/>
                <a:gdLst>
                  <a:gd name="T0" fmla="*/ 22 w 22"/>
                  <a:gd name="T1" fmla="*/ 14 h 16"/>
                  <a:gd name="T2" fmla="*/ 20 w 22"/>
                  <a:gd name="T3" fmla="*/ 16 h 16"/>
                  <a:gd name="T4" fmla="*/ 18 w 22"/>
                  <a:gd name="T5" fmla="*/ 16 h 16"/>
                  <a:gd name="T6" fmla="*/ 12 w 22"/>
                  <a:gd name="T7" fmla="*/ 14 h 16"/>
                  <a:gd name="T8" fmla="*/ 6 w 22"/>
                  <a:gd name="T9" fmla="*/ 10 h 16"/>
                  <a:gd name="T10" fmla="*/ 0 w 22"/>
                  <a:gd name="T11" fmla="*/ 2 h 16"/>
                  <a:gd name="T12" fmla="*/ 0 w 22"/>
                  <a:gd name="T13" fmla="*/ 0 h 16"/>
                  <a:gd name="T14" fmla="*/ 6 w 22"/>
                  <a:gd name="T15" fmla="*/ 2 h 16"/>
                  <a:gd name="T16" fmla="*/ 12 w 22"/>
                  <a:gd name="T17" fmla="*/ 4 h 16"/>
                  <a:gd name="T18" fmla="*/ 20 w 22"/>
                  <a:gd name="T19" fmla="*/ 8 h 16"/>
                  <a:gd name="T20" fmla="*/ 22 w 22"/>
                  <a:gd name="T21" fmla="*/ 14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16">
                    <a:moveTo>
                      <a:pt x="22" y="14"/>
                    </a:moveTo>
                    <a:lnTo>
                      <a:pt x="20" y="16"/>
                    </a:lnTo>
                    <a:lnTo>
                      <a:pt x="18" y="16"/>
                    </a:lnTo>
                    <a:lnTo>
                      <a:pt x="12" y="14"/>
                    </a:lnTo>
                    <a:lnTo>
                      <a:pt x="6" y="10"/>
                    </a:lnTo>
                    <a:lnTo>
                      <a:pt x="0" y="2"/>
                    </a:lnTo>
                    <a:lnTo>
                      <a:pt x="0" y="0"/>
                    </a:lnTo>
                    <a:lnTo>
                      <a:pt x="6" y="2"/>
                    </a:lnTo>
                    <a:lnTo>
                      <a:pt x="12" y="4"/>
                    </a:lnTo>
                    <a:lnTo>
                      <a:pt x="20" y="8"/>
                    </a:lnTo>
                    <a:lnTo>
                      <a:pt x="2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3" name="Freeform 252"/>
              <p:cNvSpPr>
                <a:spLocks noChangeAspect="1"/>
              </p:cNvSpPr>
              <p:nvPr/>
            </p:nvSpPr>
            <p:spPr bwMode="gray">
              <a:xfrm>
                <a:off x="5262" y="2290"/>
                <a:ext cx="14" cy="24"/>
              </a:xfrm>
              <a:custGeom>
                <a:avLst/>
                <a:gdLst>
                  <a:gd name="T0" fmla="*/ 2 w 14"/>
                  <a:gd name="T1" fmla="*/ 0 h 24"/>
                  <a:gd name="T2" fmla="*/ 6 w 14"/>
                  <a:gd name="T3" fmla="*/ 6 h 24"/>
                  <a:gd name="T4" fmla="*/ 10 w 14"/>
                  <a:gd name="T5" fmla="*/ 12 h 24"/>
                  <a:gd name="T6" fmla="*/ 12 w 14"/>
                  <a:gd name="T7" fmla="*/ 18 h 24"/>
                  <a:gd name="T8" fmla="*/ 14 w 14"/>
                  <a:gd name="T9" fmla="*/ 24 h 24"/>
                  <a:gd name="T10" fmla="*/ 12 w 14"/>
                  <a:gd name="T11" fmla="*/ 24 h 24"/>
                  <a:gd name="T12" fmla="*/ 8 w 14"/>
                  <a:gd name="T13" fmla="*/ 22 h 24"/>
                  <a:gd name="T14" fmla="*/ 2 w 14"/>
                  <a:gd name="T15" fmla="*/ 16 h 24"/>
                  <a:gd name="T16" fmla="*/ 0 w 14"/>
                  <a:gd name="T17" fmla="*/ 12 h 24"/>
                  <a:gd name="T18" fmla="*/ 0 w 14"/>
                  <a:gd name="T19" fmla="*/ 8 h 24"/>
                  <a:gd name="T20" fmla="*/ 0 w 14"/>
                  <a:gd name="T21" fmla="*/ 2 h 24"/>
                  <a:gd name="T22" fmla="*/ 4 w 14"/>
                  <a:gd name="T23" fmla="*/ 2 h 24"/>
                  <a:gd name="T24" fmla="*/ 2 w 14"/>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4">
                    <a:moveTo>
                      <a:pt x="2" y="0"/>
                    </a:moveTo>
                    <a:lnTo>
                      <a:pt x="6" y="6"/>
                    </a:lnTo>
                    <a:lnTo>
                      <a:pt x="10" y="12"/>
                    </a:lnTo>
                    <a:lnTo>
                      <a:pt x="12" y="18"/>
                    </a:lnTo>
                    <a:lnTo>
                      <a:pt x="14" y="24"/>
                    </a:lnTo>
                    <a:lnTo>
                      <a:pt x="12" y="24"/>
                    </a:lnTo>
                    <a:lnTo>
                      <a:pt x="8" y="22"/>
                    </a:lnTo>
                    <a:lnTo>
                      <a:pt x="2" y="16"/>
                    </a:lnTo>
                    <a:lnTo>
                      <a:pt x="0" y="12"/>
                    </a:lnTo>
                    <a:lnTo>
                      <a:pt x="0" y="8"/>
                    </a:lnTo>
                    <a:lnTo>
                      <a:pt x="0" y="2"/>
                    </a:lnTo>
                    <a:lnTo>
                      <a:pt x="4" y="2"/>
                    </a:lnTo>
                    <a:lnTo>
                      <a:pt x="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4" name="Freeform 253"/>
              <p:cNvSpPr>
                <a:spLocks noChangeAspect="1"/>
              </p:cNvSpPr>
              <p:nvPr/>
            </p:nvSpPr>
            <p:spPr bwMode="gray">
              <a:xfrm>
                <a:off x="5270" y="2326"/>
                <a:ext cx="18" cy="10"/>
              </a:xfrm>
              <a:custGeom>
                <a:avLst/>
                <a:gdLst>
                  <a:gd name="T0" fmla="*/ 18 w 18"/>
                  <a:gd name="T1" fmla="*/ 10 h 10"/>
                  <a:gd name="T2" fmla="*/ 10 w 18"/>
                  <a:gd name="T3" fmla="*/ 10 h 10"/>
                  <a:gd name="T4" fmla="*/ 4 w 18"/>
                  <a:gd name="T5" fmla="*/ 8 h 10"/>
                  <a:gd name="T6" fmla="*/ 0 w 18"/>
                  <a:gd name="T7" fmla="*/ 2 h 10"/>
                  <a:gd name="T8" fmla="*/ 0 w 18"/>
                  <a:gd name="T9" fmla="*/ 0 h 10"/>
                  <a:gd name="T10" fmla="*/ 6 w 18"/>
                  <a:gd name="T11" fmla="*/ 0 h 10"/>
                  <a:gd name="T12" fmla="*/ 12 w 18"/>
                  <a:gd name="T13" fmla="*/ 4 h 10"/>
                  <a:gd name="T14" fmla="*/ 16 w 18"/>
                  <a:gd name="T15" fmla="*/ 6 h 10"/>
                  <a:gd name="T16" fmla="*/ 18 w 18"/>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0">
                    <a:moveTo>
                      <a:pt x="18" y="10"/>
                    </a:moveTo>
                    <a:lnTo>
                      <a:pt x="10" y="10"/>
                    </a:lnTo>
                    <a:lnTo>
                      <a:pt x="4" y="8"/>
                    </a:lnTo>
                    <a:lnTo>
                      <a:pt x="0" y="2"/>
                    </a:lnTo>
                    <a:lnTo>
                      <a:pt x="0" y="0"/>
                    </a:lnTo>
                    <a:lnTo>
                      <a:pt x="6" y="0"/>
                    </a:lnTo>
                    <a:lnTo>
                      <a:pt x="12" y="4"/>
                    </a:lnTo>
                    <a:lnTo>
                      <a:pt x="16" y="6"/>
                    </a:lnTo>
                    <a:lnTo>
                      <a:pt x="18"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5" name="Freeform 254"/>
              <p:cNvSpPr>
                <a:spLocks noChangeAspect="1"/>
              </p:cNvSpPr>
              <p:nvPr/>
            </p:nvSpPr>
            <p:spPr bwMode="gray">
              <a:xfrm>
                <a:off x="5198" y="2278"/>
                <a:ext cx="24" cy="20"/>
              </a:xfrm>
              <a:custGeom>
                <a:avLst/>
                <a:gdLst>
                  <a:gd name="T0" fmla="*/ 6 w 24"/>
                  <a:gd name="T1" fmla="*/ 0 h 20"/>
                  <a:gd name="T2" fmla="*/ 6 w 24"/>
                  <a:gd name="T3" fmla="*/ 2 h 20"/>
                  <a:gd name="T4" fmla="*/ 8 w 24"/>
                  <a:gd name="T5" fmla="*/ 4 h 20"/>
                  <a:gd name="T6" fmla="*/ 14 w 24"/>
                  <a:gd name="T7" fmla="*/ 8 h 20"/>
                  <a:gd name="T8" fmla="*/ 20 w 24"/>
                  <a:gd name="T9" fmla="*/ 12 h 20"/>
                  <a:gd name="T10" fmla="*/ 24 w 24"/>
                  <a:gd name="T11" fmla="*/ 14 h 20"/>
                  <a:gd name="T12" fmla="*/ 24 w 24"/>
                  <a:gd name="T13" fmla="*/ 16 h 20"/>
                  <a:gd name="T14" fmla="*/ 22 w 24"/>
                  <a:gd name="T15" fmla="*/ 20 h 20"/>
                  <a:gd name="T16" fmla="*/ 20 w 24"/>
                  <a:gd name="T17" fmla="*/ 20 h 20"/>
                  <a:gd name="T18" fmla="*/ 16 w 24"/>
                  <a:gd name="T19" fmla="*/ 18 h 20"/>
                  <a:gd name="T20" fmla="*/ 14 w 24"/>
                  <a:gd name="T21" fmla="*/ 14 h 20"/>
                  <a:gd name="T22" fmla="*/ 10 w 24"/>
                  <a:gd name="T23" fmla="*/ 14 h 20"/>
                  <a:gd name="T24" fmla="*/ 10 w 24"/>
                  <a:gd name="T25" fmla="*/ 12 h 20"/>
                  <a:gd name="T26" fmla="*/ 8 w 24"/>
                  <a:gd name="T27" fmla="*/ 8 h 20"/>
                  <a:gd name="T28" fmla="*/ 6 w 24"/>
                  <a:gd name="T29" fmla="*/ 8 h 20"/>
                  <a:gd name="T30" fmla="*/ 6 w 24"/>
                  <a:gd name="T31" fmla="*/ 4 h 20"/>
                  <a:gd name="T32" fmla="*/ 0 w 24"/>
                  <a:gd name="T33" fmla="*/ 4 h 20"/>
                  <a:gd name="T34" fmla="*/ 0 w 24"/>
                  <a:gd name="T35" fmla="*/ 0 h 20"/>
                  <a:gd name="T36" fmla="*/ 6 w 24"/>
                  <a:gd name="T37" fmla="*/ 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20">
                    <a:moveTo>
                      <a:pt x="6" y="0"/>
                    </a:moveTo>
                    <a:lnTo>
                      <a:pt x="6" y="2"/>
                    </a:lnTo>
                    <a:lnTo>
                      <a:pt x="8" y="4"/>
                    </a:lnTo>
                    <a:lnTo>
                      <a:pt x="14" y="8"/>
                    </a:lnTo>
                    <a:lnTo>
                      <a:pt x="20" y="12"/>
                    </a:lnTo>
                    <a:lnTo>
                      <a:pt x="24" y="14"/>
                    </a:lnTo>
                    <a:lnTo>
                      <a:pt x="24" y="16"/>
                    </a:lnTo>
                    <a:lnTo>
                      <a:pt x="22" y="20"/>
                    </a:lnTo>
                    <a:lnTo>
                      <a:pt x="20" y="20"/>
                    </a:lnTo>
                    <a:lnTo>
                      <a:pt x="16" y="18"/>
                    </a:lnTo>
                    <a:lnTo>
                      <a:pt x="14" y="14"/>
                    </a:lnTo>
                    <a:lnTo>
                      <a:pt x="10" y="14"/>
                    </a:lnTo>
                    <a:lnTo>
                      <a:pt x="10" y="12"/>
                    </a:lnTo>
                    <a:lnTo>
                      <a:pt x="8" y="8"/>
                    </a:lnTo>
                    <a:lnTo>
                      <a:pt x="6" y="8"/>
                    </a:lnTo>
                    <a:lnTo>
                      <a:pt x="6" y="4"/>
                    </a:lnTo>
                    <a:lnTo>
                      <a:pt x="0" y="4"/>
                    </a:lnTo>
                    <a:lnTo>
                      <a:pt x="0" y="0"/>
                    </a:lnTo>
                    <a:lnTo>
                      <a:pt x="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6" name="Freeform 255"/>
              <p:cNvSpPr>
                <a:spLocks noChangeAspect="1"/>
              </p:cNvSpPr>
              <p:nvPr/>
            </p:nvSpPr>
            <p:spPr bwMode="gray">
              <a:xfrm>
                <a:off x="5344" y="2430"/>
                <a:ext cx="12" cy="12"/>
              </a:xfrm>
              <a:custGeom>
                <a:avLst/>
                <a:gdLst>
                  <a:gd name="T0" fmla="*/ 12 w 12"/>
                  <a:gd name="T1" fmla="*/ 8 h 12"/>
                  <a:gd name="T2" fmla="*/ 10 w 12"/>
                  <a:gd name="T3" fmla="*/ 10 h 12"/>
                  <a:gd name="T4" fmla="*/ 8 w 12"/>
                  <a:gd name="T5" fmla="*/ 12 h 12"/>
                  <a:gd name="T6" fmla="*/ 4 w 12"/>
                  <a:gd name="T7" fmla="*/ 12 h 12"/>
                  <a:gd name="T8" fmla="*/ 2 w 12"/>
                  <a:gd name="T9" fmla="*/ 8 h 12"/>
                  <a:gd name="T10" fmla="*/ 0 w 12"/>
                  <a:gd name="T11" fmla="*/ 0 h 12"/>
                  <a:gd name="T12" fmla="*/ 2 w 12"/>
                  <a:gd name="T13" fmla="*/ 0 h 12"/>
                  <a:gd name="T14" fmla="*/ 6 w 12"/>
                  <a:gd name="T15" fmla="*/ 2 h 12"/>
                  <a:gd name="T16" fmla="*/ 10 w 12"/>
                  <a:gd name="T17" fmla="*/ 6 h 12"/>
                  <a:gd name="T18" fmla="*/ 12 w 12"/>
                  <a:gd name="T19" fmla="*/ 8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2" y="8"/>
                    </a:moveTo>
                    <a:lnTo>
                      <a:pt x="10" y="10"/>
                    </a:lnTo>
                    <a:lnTo>
                      <a:pt x="8" y="12"/>
                    </a:lnTo>
                    <a:lnTo>
                      <a:pt x="4" y="12"/>
                    </a:lnTo>
                    <a:lnTo>
                      <a:pt x="2" y="8"/>
                    </a:lnTo>
                    <a:lnTo>
                      <a:pt x="0" y="0"/>
                    </a:lnTo>
                    <a:lnTo>
                      <a:pt x="2" y="0"/>
                    </a:lnTo>
                    <a:lnTo>
                      <a:pt x="6" y="2"/>
                    </a:lnTo>
                    <a:lnTo>
                      <a:pt x="10"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7" name="Freeform 256"/>
              <p:cNvSpPr>
                <a:spLocks noChangeAspect="1"/>
              </p:cNvSpPr>
              <p:nvPr/>
            </p:nvSpPr>
            <p:spPr bwMode="gray">
              <a:xfrm>
                <a:off x="4600" y="2104"/>
                <a:ext cx="100" cy="136"/>
              </a:xfrm>
              <a:custGeom>
                <a:avLst/>
                <a:gdLst>
                  <a:gd name="T0" fmla="*/ 12 w 100"/>
                  <a:gd name="T1" fmla="*/ 28 h 136"/>
                  <a:gd name="T2" fmla="*/ 18 w 100"/>
                  <a:gd name="T3" fmla="*/ 22 h 136"/>
                  <a:gd name="T4" fmla="*/ 28 w 100"/>
                  <a:gd name="T5" fmla="*/ 10 h 136"/>
                  <a:gd name="T6" fmla="*/ 34 w 100"/>
                  <a:gd name="T7" fmla="*/ 6 h 136"/>
                  <a:gd name="T8" fmla="*/ 38 w 100"/>
                  <a:gd name="T9" fmla="*/ 8 h 136"/>
                  <a:gd name="T10" fmla="*/ 60 w 100"/>
                  <a:gd name="T11" fmla="*/ 12 h 136"/>
                  <a:gd name="T12" fmla="*/ 84 w 100"/>
                  <a:gd name="T13" fmla="*/ 12 h 136"/>
                  <a:gd name="T14" fmla="*/ 90 w 100"/>
                  <a:gd name="T15" fmla="*/ 8 h 136"/>
                  <a:gd name="T16" fmla="*/ 100 w 100"/>
                  <a:gd name="T17" fmla="*/ 0 h 136"/>
                  <a:gd name="T18" fmla="*/ 90 w 100"/>
                  <a:gd name="T19" fmla="*/ 16 h 136"/>
                  <a:gd name="T20" fmla="*/ 82 w 100"/>
                  <a:gd name="T21" fmla="*/ 24 h 136"/>
                  <a:gd name="T22" fmla="*/ 70 w 100"/>
                  <a:gd name="T23" fmla="*/ 24 h 136"/>
                  <a:gd name="T24" fmla="*/ 26 w 100"/>
                  <a:gd name="T25" fmla="*/ 22 h 136"/>
                  <a:gd name="T26" fmla="*/ 22 w 100"/>
                  <a:gd name="T27" fmla="*/ 26 h 136"/>
                  <a:gd name="T28" fmla="*/ 22 w 100"/>
                  <a:gd name="T29" fmla="*/ 38 h 136"/>
                  <a:gd name="T30" fmla="*/ 28 w 100"/>
                  <a:gd name="T31" fmla="*/ 52 h 136"/>
                  <a:gd name="T32" fmla="*/ 34 w 100"/>
                  <a:gd name="T33" fmla="*/ 54 h 136"/>
                  <a:gd name="T34" fmla="*/ 40 w 100"/>
                  <a:gd name="T35" fmla="*/ 50 h 136"/>
                  <a:gd name="T36" fmla="*/ 54 w 100"/>
                  <a:gd name="T37" fmla="*/ 44 h 136"/>
                  <a:gd name="T38" fmla="*/ 68 w 100"/>
                  <a:gd name="T39" fmla="*/ 40 h 136"/>
                  <a:gd name="T40" fmla="*/ 72 w 100"/>
                  <a:gd name="T41" fmla="*/ 42 h 136"/>
                  <a:gd name="T42" fmla="*/ 62 w 100"/>
                  <a:gd name="T43" fmla="*/ 48 h 136"/>
                  <a:gd name="T44" fmla="*/ 50 w 100"/>
                  <a:gd name="T45" fmla="*/ 56 h 136"/>
                  <a:gd name="T46" fmla="*/ 44 w 100"/>
                  <a:gd name="T47" fmla="*/ 66 h 136"/>
                  <a:gd name="T48" fmla="*/ 48 w 100"/>
                  <a:gd name="T49" fmla="*/ 76 h 136"/>
                  <a:gd name="T50" fmla="*/ 54 w 100"/>
                  <a:gd name="T51" fmla="*/ 98 h 136"/>
                  <a:gd name="T52" fmla="*/ 60 w 100"/>
                  <a:gd name="T53" fmla="*/ 104 h 136"/>
                  <a:gd name="T54" fmla="*/ 64 w 100"/>
                  <a:gd name="T55" fmla="*/ 106 h 136"/>
                  <a:gd name="T56" fmla="*/ 54 w 100"/>
                  <a:gd name="T57" fmla="*/ 114 h 136"/>
                  <a:gd name="T58" fmla="*/ 44 w 100"/>
                  <a:gd name="T59" fmla="*/ 118 h 136"/>
                  <a:gd name="T60" fmla="*/ 32 w 100"/>
                  <a:gd name="T61" fmla="*/ 88 h 136"/>
                  <a:gd name="T62" fmla="*/ 32 w 100"/>
                  <a:gd name="T63" fmla="*/ 78 h 136"/>
                  <a:gd name="T64" fmla="*/ 24 w 100"/>
                  <a:gd name="T65" fmla="*/ 78 h 136"/>
                  <a:gd name="T66" fmla="*/ 22 w 100"/>
                  <a:gd name="T67" fmla="*/ 120 h 136"/>
                  <a:gd name="T68" fmla="*/ 18 w 100"/>
                  <a:gd name="T69" fmla="*/ 132 h 136"/>
                  <a:gd name="T70" fmla="*/ 8 w 100"/>
                  <a:gd name="T71" fmla="*/ 136 h 136"/>
                  <a:gd name="T72" fmla="*/ 6 w 100"/>
                  <a:gd name="T73" fmla="*/ 130 h 136"/>
                  <a:gd name="T74" fmla="*/ 6 w 100"/>
                  <a:gd name="T75" fmla="*/ 116 h 136"/>
                  <a:gd name="T76" fmla="*/ 10 w 100"/>
                  <a:gd name="T77" fmla="*/ 102 h 136"/>
                  <a:gd name="T78" fmla="*/ 4 w 100"/>
                  <a:gd name="T79" fmla="*/ 94 h 136"/>
                  <a:gd name="T80" fmla="*/ 0 w 100"/>
                  <a:gd name="T81" fmla="*/ 90 h 136"/>
                  <a:gd name="T82" fmla="*/ 4 w 100"/>
                  <a:gd name="T83" fmla="*/ 66 h 136"/>
                  <a:gd name="T84" fmla="*/ 12 w 100"/>
                  <a:gd name="T85" fmla="*/ 44 h 1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0" h="136">
                    <a:moveTo>
                      <a:pt x="12" y="46"/>
                    </a:moveTo>
                    <a:lnTo>
                      <a:pt x="12" y="28"/>
                    </a:lnTo>
                    <a:lnTo>
                      <a:pt x="16" y="26"/>
                    </a:lnTo>
                    <a:lnTo>
                      <a:pt x="18" y="22"/>
                    </a:lnTo>
                    <a:lnTo>
                      <a:pt x="24" y="14"/>
                    </a:lnTo>
                    <a:lnTo>
                      <a:pt x="28" y="10"/>
                    </a:lnTo>
                    <a:lnTo>
                      <a:pt x="32" y="8"/>
                    </a:lnTo>
                    <a:lnTo>
                      <a:pt x="34" y="6"/>
                    </a:lnTo>
                    <a:lnTo>
                      <a:pt x="36" y="6"/>
                    </a:lnTo>
                    <a:lnTo>
                      <a:pt x="38" y="8"/>
                    </a:lnTo>
                    <a:lnTo>
                      <a:pt x="42" y="10"/>
                    </a:lnTo>
                    <a:lnTo>
                      <a:pt x="60" y="12"/>
                    </a:lnTo>
                    <a:lnTo>
                      <a:pt x="80" y="14"/>
                    </a:lnTo>
                    <a:lnTo>
                      <a:pt x="84" y="12"/>
                    </a:lnTo>
                    <a:lnTo>
                      <a:pt x="88" y="12"/>
                    </a:lnTo>
                    <a:lnTo>
                      <a:pt x="90" y="8"/>
                    </a:lnTo>
                    <a:lnTo>
                      <a:pt x="94" y="2"/>
                    </a:lnTo>
                    <a:lnTo>
                      <a:pt x="100" y="0"/>
                    </a:lnTo>
                    <a:lnTo>
                      <a:pt x="100" y="6"/>
                    </a:lnTo>
                    <a:lnTo>
                      <a:pt x="90" y="16"/>
                    </a:lnTo>
                    <a:lnTo>
                      <a:pt x="86" y="22"/>
                    </a:lnTo>
                    <a:lnTo>
                      <a:pt x="82" y="24"/>
                    </a:lnTo>
                    <a:lnTo>
                      <a:pt x="76" y="24"/>
                    </a:lnTo>
                    <a:lnTo>
                      <a:pt x="70" y="24"/>
                    </a:lnTo>
                    <a:lnTo>
                      <a:pt x="64" y="22"/>
                    </a:lnTo>
                    <a:lnTo>
                      <a:pt x="26" y="22"/>
                    </a:lnTo>
                    <a:lnTo>
                      <a:pt x="22" y="24"/>
                    </a:lnTo>
                    <a:lnTo>
                      <a:pt x="22" y="26"/>
                    </a:lnTo>
                    <a:lnTo>
                      <a:pt x="20" y="34"/>
                    </a:lnTo>
                    <a:lnTo>
                      <a:pt x="22" y="38"/>
                    </a:lnTo>
                    <a:lnTo>
                      <a:pt x="24" y="46"/>
                    </a:lnTo>
                    <a:lnTo>
                      <a:pt x="28" y="52"/>
                    </a:lnTo>
                    <a:lnTo>
                      <a:pt x="32" y="54"/>
                    </a:lnTo>
                    <a:lnTo>
                      <a:pt x="34" y="54"/>
                    </a:lnTo>
                    <a:lnTo>
                      <a:pt x="36" y="52"/>
                    </a:lnTo>
                    <a:lnTo>
                      <a:pt x="40" y="50"/>
                    </a:lnTo>
                    <a:lnTo>
                      <a:pt x="46" y="46"/>
                    </a:lnTo>
                    <a:lnTo>
                      <a:pt x="54" y="44"/>
                    </a:lnTo>
                    <a:lnTo>
                      <a:pt x="62" y="42"/>
                    </a:lnTo>
                    <a:lnTo>
                      <a:pt x="68" y="40"/>
                    </a:lnTo>
                    <a:lnTo>
                      <a:pt x="74" y="40"/>
                    </a:lnTo>
                    <a:lnTo>
                      <a:pt x="72" y="42"/>
                    </a:lnTo>
                    <a:lnTo>
                      <a:pt x="68" y="44"/>
                    </a:lnTo>
                    <a:lnTo>
                      <a:pt x="62" y="48"/>
                    </a:lnTo>
                    <a:lnTo>
                      <a:pt x="56" y="50"/>
                    </a:lnTo>
                    <a:lnTo>
                      <a:pt x="50" y="56"/>
                    </a:lnTo>
                    <a:lnTo>
                      <a:pt x="42" y="66"/>
                    </a:lnTo>
                    <a:lnTo>
                      <a:pt x="44" y="66"/>
                    </a:lnTo>
                    <a:lnTo>
                      <a:pt x="46" y="70"/>
                    </a:lnTo>
                    <a:lnTo>
                      <a:pt x="48" y="76"/>
                    </a:lnTo>
                    <a:lnTo>
                      <a:pt x="54" y="84"/>
                    </a:lnTo>
                    <a:lnTo>
                      <a:pt x="54" y="98"/>
                    </a:lnTo>
                    <a:lnTo>
                      <a:pt x="56" y="102"/>
                    </a:lnTo>
                    <a:lnTo>
                      <a:pt x="60" y="104"/>
                    </a:lnTo>
                    <a:lnTo>
                      <a:pt x="64" y="104"/>
                    </a:lnTo>
                    <a:lnTo>
                      <a:pt x="64" y="106"/>
                    </a:lnTo>
                    <a:lnTo>
                      <a:pt x="60" y="110"/>
                    </a:lnTo>
                    <a:lnTo>
                      <a:pt x="54" y="114"/>
                    </a:lnTo>
                    <a:lnTo>
                      <a:pt x="50" y="118"/>
                    </a:lnTo>
                    <a:lnTo>
                      <a:pt x="44" y="118"/>
                    </a:lnTo>
                    <a:lnTo>
                      <a:pt x="32" y="92"/>
                    </a:lnTo>
                    <a:lnTo>
                      <a:pt x="32" y="88"/>
                    </a:lnTo>
                    <a:lnTo>
                      <a:pt x="34" y="84"/>
                    </a:lnTo>
                    <a:lnTo>
                      <a:pt x="32" y="78"/>
                    </a:lnTo>
                    <a:lnTo>
                      <a:pt x="28" y="80"/>
                    </a:lnTo>
                    <a:lnTo>
                      <a:pt x="24" y="78"/>
                    </a:lnTo>
                    <a:lnTo>
                      <a:pt x="22" y="106"/>
                    </a:lnTo>
                    <a:lnTo>
                      <a:pt x="22" y="120"/>
                    </a:lnTo>
                    <a:lnTo>
                      <a:pt x="20" y="126"/>
                    </a:lnTo>
                    <a:lnTo>
                      <a:pt x="18" y="132"/>
                    </a:lnTo>
                    <a:lnTo>
                      <a:pt x="14" y="134"/>
                    </a:lnTo>
                    <a:lnTo>
                      <a:pt x="8" y="136"/>
                    </a:lnTo>
                    <a:lnTo>
                      <a:pt x="6" y="134"/>
                    </a:lnTo>
                    <a:lnTo>
                      <a:pt x="6" y="130"/>
                    </a:lnTo>
                    <a:lnTo>
                      <a:pt x="6" y="120"/>
                    </a:lnTo>
                    <a:lnTo>
                      <a:pt x="6" y="116"/>
                    </a:lnTo>
                    <a:lnTo>
                      <a:pt x="8" y="110"/>
                    </a:lnTo>
                    <a:lnTo>
                      <a:pt x="10" y="102"/>
                    </a:lnTo>
                    <a:lnTo>
                      <a:pt x="10" y="94"/>
                    </a:lnTo>
                    <a:lnTo>
                      <a:pt x="4" y="94"/>
                    </a:lnTo>
                    <a:lnTo>
                      <a:pt x="0" y="92"/>
                    </a:lnTo>
                    <a:lnTo>
                      <a:pt x="0" y="90"/>
                    </a:lnTo>
                    <a:lnTo>
                      <a:pt x="0" y="78"/>
                    </a:lnTo>
                    <a:lnTo>
                      <a:pt x="4" y="66"/>
                    </a:lnTo>
                    <a:lnTo>
                      <a:pt x="8" y="54"/>
                    </a:lnTo>
                    <a:lnTo>
                      <a:pt x="12" y="44"/>
                    </a:lnTo>
                    <a:lnTo>
                      <a:pt x="12"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8" name="Freeform 257"/>
              <p:cNvSpPr>
                <a:spLocks noChangeAspect="1"/>
              </p:cNvSpPr>
              <p:nvPr/>
            </p:nvSpPr>
            <p:spPr bwMode="gray">
              <a:xfrm>
                <a:off x="4454" y="2006"/>
                <a:ext cx="152" cy="112"/>
              </a:xfrm>
              <a:custGeom>
                <a:avLst/>
                <a:gdLst>
                  <a:gd name="T0" fmla="*/ 68 w 152"/>
                  <a:gd name="T1" fmla="*/ 62 h 112"/>
                  <a:gd name="T2" fmla="*/ 68 w 152"/>
                  <a:gd name="T3" fmla="*/ 58 h 112"/>
                  <a:gd name="T4" fmla="*/ 70 w 152"/>
                  <a:gd name="T5" fmla="*/ 56 h 112"/>
                  <a:gd name="T6" fmla="*/ 74 w 152"/>
                  <a:gd name="T7" fmla="*/ 54 h 112"/>
                  <a:gd name="T8" fmla="*/ 70 w 152"/>
                  <a:gd name="T9" fmla="*/ 48 h 112"/>
                  <a:gd name="T10" fmla="*/ 76 w 152"/>
                  <a:gd name="T11" fmla="*/ 42 h 112"/>
                  <a:gd name="T12" fmla="*/ 86 w 152"/>
                  <a:gd name="T13" fmla="*/ 40 h 112"/>
                  <a:gd name="T14" fmla="*/ 92 w 152"/>
                  <a:gd name="T15" fmla="*/ 26 h 112"/>
                  <a:gd name="T16" fmla="*/ 106 w 152"/>
                  <a:gd name="T17" fmla="*/ 4 h 112"/>
                  <a:gd name="T18" fmla="*/ 114 w 152"/>
                  <a:gd name="T19" fmla="*/ 0 h 112"/>
                  <a:gd name="T20" fmla="*/ 122 w 152"/>
                  <a:gd name="T21" fmla="*/ 8 h 112"/>
                  <a:gd name="T22" fmla="*/ 124 w 152"/>
                  <a:gd name="T23" fmla="*/ 20 h 112"/>
                  <a:gd name="T24" fmla="*/ 138 w 152"/>
                  <a:gd name="T25" fmla="*/ 26 h 112"/>
                  <a:gd name="T26" fmla="*/ 152 w 152"/>
                  <a:gd name="T27" fmla="*/ 28 h 112"/>
                  <a:gd name="T28" fmla="*/ 150 w 152"/>
                  <a:gd name="T29" fmla="*/ 34 h 112"/>
                  <a:gd name="T30" fmla="*/ 140 w 152"/>
                  <a:gd name="T31" fmla="*/ 36 h 112"/>
                  <a:gd name="T32" fmla="*/ 132 w 152"/>
                  <a:gd name="T33" fmla="*/ 38 h 112"/>
                  <a:gd name="T34" fmla="*/ 138 w 152"/>
                  <a:gd name="T35" fmla="*/ 44 h 112"/>
                  <a:gd name="T36" fmla="*/ 132 w 152"/>
                  <a:gd name="T37" fmla="*/ 48 h 112"/>
                  <a:gd name="T38" fmla="*/ 122 w 152"/>
                  <a:gd name="T39" fmla="*/ 60 h 112"/>
                  <a:gd name="T40" fmla="*/ 106 w 152"/>
                  <a:gd name="T41" fmla="*/ 56 h 112"/>
                  <a:gd name="T42" fmla="*/ 94 w 152"/>
                  <a:gd name="T43" fmla="*/ 56 h 112"/>
                  <a:gd name="T44" fmla="*/ 82 w 152"/>
                  <a:gd name="T45" fmla="*/ 64 h 112"/>
                  <a:gd name="T46" fmla="*/ 74 w 152"/>
                  <a:gd name="T47" fmla="*/ 82 h 112"/>
                  <a:gd name="T48" fmla="*/ 70 w 152"/>
                  <a:gd name="T49" fmla="*/ 104 h 112"/>
                  <a:gd name="T50" fmla="*/ 64 w 152"/>
                  <a:gd name="T51" fmla="*/ 108 h 112"/>
                  <a:gd name="T52" fmla="*/ 56 w 152"/>
                  <a:gd name="T53" fmla="*/ 104 h 112"/>
                  <a:gd name="T54" fmla="*/ 48 w 152"/>
                  <a:gd name="T55" fmla="*/ 98 h 112"/>
                  <a:gd name="T56" fmla="*/ 42 w 152"/>
                  <a:gd name="T57" fmla="*/ 100 h 112"/>
                  <a:gd name="T58" fmla="*/ 28 w 152"/>
                  <a:gd name="T59" fmla="*/ 108 h 112"/>
                  <a:gd name="T60" fmla="*/ 20 w 152"/>
                  <a:gd name="T61" fmla="*/ 112 h 112"/>
                  <a:gd name="T62" fmla="*/ 8 w 152"/>
                  <a:gd name="T63" fmla="*/ 108 h 112"/>
                  <a:gd name="T64" fmla="*/ 0 w 152"/>
                  <a:gd name="T65" fmla="*/ 104 h 112"/>
                  <a:gd name="T66" fmla="*/ 0 w 152"/>
                  <a:gd name="T67" fmla="*/ 92 h 112"/>
                  <a:gd name="T68" fmla="*/ 0 w 152"/>
                  <a:gd name="T69" fmla="*/ 94 h 112"/>
                  <a:gd name="T70" fmla="*/ 8 w 152"/>
                  <a:gd name="T71" fmla="*/ 100 h 112"/>
                  <a:gd name="T72" fmla="*/ 20 w 152"/>
                  <a:gd name="T73" fmla="*/ 90 h 112"/>
                  <a:gd name="T74" fmla="*/ 30 w 152"/>
                  <a:gd name="T75" fmla="*/ 78 h 112"/>
                  <a:gd name="T76" fmla="*/ 46 w 152"/>
                  <a:gd name="T77" fmla="*/ 72 h 112"/>
                  <a:gd name="T78" fmla="*/ 54 w 152"/>
                  <a:gd name="T79" fmla="*/ 66 h 112"/>
                  <a:gd name="T80" fmla="*/ 58 w 152"/>
                  <a:gd name="T81" fmla="*/ 58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2" h="112">
                    <a:moveTo>
                      <a:pt x="58" y="58"/>
                    </a:moveTo>
                    <a:lnTo>
                      <a:pt x="68" y="62"/>
                    </a:lnTo>
                    <a:lnTo>
                      <a:pt x="70" y="60"/>
                    </a:lnTo>
                    <a:lnTo>
                      <a:pt x="68" y="58"/>
                    </a:lnTo>
                    <a:lnTo>
                      <a:pt x="68" y="54"/>
                    </a:lnTo>
                    <a:lnTo>
                      <a:pt x="70" y="56"/>
                    </a:lnTo>
                    <a:lnTo>
                      <a:pt x="74" y="58"/>
                    </a:lnTo>
                    <a:lnTo>
                      <a:pt x="74" y="54"/>
                    </a:lnTo>
                    <a:lnTo>
                      <a:pt x="70" y="52"/>
                    </a:lnTo>
                    <a:lnTo>
                      <a:pt x="70" y="48"/>
                    </a:lnTo>
                    <a:lnTo>
                      <a:pt x="68" y="48"/>
                    </a:lnTo>
                    <a:lnTo>
                      <a:pt x="76" y="42"/>
                    </a:lnTo>
                    <a:lnTo>
                      <a:pt x="80" y="40"/>
                    </a:lnTo>
                    <a:lnTo>
                      <a:pt x="86" y="40"/>
                    </a:lnTo>
                    <a:lnTo>
                      <a:pt x="88" y="36"/>
                    </a:lnTo>
                    <a:lnTo>
                      <a:pt x="92" y="26"/>
                    </a:lnTo>
                    <a:lnTo>
                      <a:pt x="98" y="16"/>
                    </a:lnTo>
                    <a:lnTo>
                      <a:pt x="106" y="4"/>
                    </a:lnTo>
                    <a:lnTo>
                      <a:pt x="110" y="0"/>
                    </a:lnTo>
                    <a:lnTo>
                      <a:pt x="114" y="0"/>
                    </a:lnTo>
                    <a:lnTo>
                      <a:pt x="118" y="2"/>
                    </a:lnTo>
                    <a:lnTo>
                      <a:pt x="122" y="8"/>
                    </a:lnTo>
                    <a:lnTo>
                      <a:pt x="124" y="14"/>
                    </a:lnTo>
                    <a:lnTo>
                      <a:pt x="124" y="20"/>
                    </a:lnTo>
                    <a:lnTo>
                      <a:pt x="132" y="22"/>
                    </a:lnTo>
                    <a:lnTo>
                      <a:pt x="138" y="26"/>
                    </a:lnTo>
                    <a:lnTo>
                      <a:pt x="144" y="26"/>
                    </a:lnTo>
                    <a:lnTo>
                      <a:pt x="152" y="28"/>
                    </a:lnTo>
                    <a:lnTo>
                      <a:pt x="152" y="32"/>
                    </a:lnTo>
                    <a:lnTo>
                      <a:pt x="150" y="34"/>
                    </a:lnTo>
                    <a:lnTo>
                      <a:pt x="148" y="36"/>
                    </a:lnTo>
                    <a:lnTo>
                      <a:pt x="140" y="36"/>
                    </a:lnTo>
                    <a:lnTo>
                      <a:pt x="134" y="36"/>
                    </a:lnTo>
                    <a:lnTo>
                      <a:pt x="132" y="38"/>
                    </a:lnTo>
                    <a:lnTo>
                      <a:pt x="130" y="40"/>
                    </a:lnTo>
                    <a:lnTo>
                      <a:pt x="138" y="44"/>
                    </a:lnTo>
                    <a:lnTo>
                      <a:pt x="138" y="46"/>
                    </a:lnTo>
                    <a:lnTo>
                      <a:pt x="132" y="48"/>
                    </a:lnTo>
                    <a:lnTo>
                      <a:pt x="124" y="54"/>
                    </a:lnTo>
                    <a:lnTo>
                      <a:pt x="122" y="60"/>
                    </a:lnTo>
                    <a:lnTo>
                      <a:pt x="112" y="58"/>
                    </a:lnTo>
                    <a:lnTo>
                      <a:pt x="106" y="56"/>
                    </a:lnTo>
                    <a:lnTo>
                      <a:pt x="100" y="56"/>
                    </a:lnTo>
                    <a:lnTo>
                      <a:pt x="94" y="56"/>
                    </a:lnTo>
                    <a:lnTo>
                      <a:pt x="88" y="60"/>
                    </a:lnTo>
                    <a:lnTo>
                      <a:pt x="82" y="64"/>
                    </a:lnTo>
                    <a:lnTo>
                      <a:pt x="78" y="70"/>
                    </a:lnTo>
                    <a:lnTo>
                      <a:pt x="74" y="82"/>
                    </a:lnTo>
                    <a:lnTo>
                      <a:pt x="70" y="96"/>
                    </a:lnTo>
                    <a:lnTo>
                      <a:pt x="70" y="104"/>
                    </a:lnTo>
                    <a:lnTo>
                      <a:pt x="68" y="108"/>
                    </a:lnTo>
                    <a:lnTo>
                      <a:pt x="64" y="108"/>
                    </a:lnTo>
                    <a:lnTo>
                      <a:pt x="60" y="106"/>
                    </a:lnTo>
                    <a:lnTo>
                      <a:pt x="56" y="104"/>
                    </a:lnTo>
                    <a:lnTo>
                      <a:pt x="52" y="100"/>
                    </a:lnTo>
                    <a:lnTo>
                      <a:pt x="48" y="98"/>
                    </a:lnTo>
                    <a:lnTo>
                      <a:pt x="44" y="98"/>
                    </a:lnTo>
                    <a:lnTo>
                      <a:pt x="42" y="100"/>
                    </a:lnTo>
                    <a:lnTo>
                      <a:pt x="36" y="106"/>
                    </a:lnTo>
                    <a:lnTo>
                      <a:pt x="28" y="108"/>
                    </a:lnTo>
                    <a:lnTo>
                      <a:pt x="26" y="110"/>
                    </a:lnTo>
                    <a:lnTo>
                      <a:pt x="20" y="112"/>
                    </a:lnTo>
                    <a:lnTo>
                      <a:pt x="14" y="110"/>
                    </a:lnTo>
                    <a:lnTo>
                      <a:pt x="8" y="108"/>
                    </a:lnTo>
                    <a:lnTo>
                      <a:pt x="2" y="106"/>
                    </a:lnTo>
                    <a:lnTo>
                      <a:pt x="0" y="104"/>
                    </a:lnTo>
                    <a:lnTo>
                      <a:pt x="0" y="102"/>
                    </a:lnTo>
                    <a:lnTo>
                      <a:pt x="0" y="92"/>
                    </a:lnTo>
                    <a:lnTo>
                      <a:pt x="0" y="90"/>
                    </a:lnTo>
                    <a:lnTo>
                      <a:pt x="0" y="94"/>
                    </a:lnTo>
                    <a:lnTo>
                      <a:pt x="2" y="96"/>
                    </a:lnTo>
                    <a:lnTo>
                      <a:pt x="8" y="100"/>
                    </a:lnTo>
                    <a:lnTo>
                      <a:pt x="20" y="100"/>
                    </a:lnTo>
                    <a:lnTo>
                      <a:pt x="20" y="90"/>
                    </a:lnTo>
                    <a:lnTo>
                      <a:pt x="26" y="82"/>
                    </a:lnTo>
                    <a:lnTo>
                      <a:pt x="30" y="78"/>
                    </a:lnTo>
                    <a:lnTo>
                      <a:pt x="34" y="76"/>
                    </a:lnTo>
                    <a:lnTo>
                      <a:pt x="46" y="72"/>
                    </a:lnTo>
                    <a:lnTo>
                      <a:pt x="50" y="70"/>
                    </a:lnTo>
                    <a:lnTo>
                      <a:pt x="54" y="66"/>
                    </a:lnTo>
                    <a:lnTo>
                      <a:pt x="60" y="56"/>
                    </a:lnTo>
                    <a:lnTo>
                      <a:pt x="58" y="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9" name="Freeform 258"/>
              <p:cNvSpPr>
                <a:spLocks noChangeAspect="1"/>
              </p:cNvSpPr>
              <p:nvPr/>
            </p:nvSpPr>
            <p:spPr bwMode="gray">
              <a:xfrm>
                <a:off x="4512" y="2054"/>
                <a:ext cx="16" cy="14"/>
              </a:xfrm>
              <a:custGeom>
                <a:avLst/>
                <a:gdLst>
                  <a:gd name="T0" fmla="*/ 12 w 16"/>
                  <a:gd name="T1" fmla="*/ 0 h 14"/>
                  <a:gd name="T2" fmla="*/ 12 w 16"/>
                  <a:gd name="T3" fmla="*/ 4 h 14"/>
                  <a:gd name="T4" fmla="*/ 16 w 16"/>
                  <a:gd name="T5" fmla="*/ 6 h 14"/>
                  <a:gd name="T6" fmla="*/ 16 w 16"/>
                  <a:gd name="T7" fmla="*/ 10 h 14"/>
                  <a:gd name="T8" fmla="*/ 12 w 16"/>
                  <a:gd name="T9" fmla="*/ 8 h 14"/>
                  <a:gd name="T10" fmla="*/ 10 w 16"/>
                  <a:gd name="T11" fmla="*/ 6 h 14"/>
                  <a:gd name="T12" fmla="*/ 10 w 16"/>
                  <a:gd name="T13" fmla="*/ 10 h 14"/>
                  <a:gd name="T14" fmla="*/ 12 w 16"/>
                  <a:gd name="T15" fmla="*/ 12 h 14"/>
                  <a:gd name="T16" fmla="*/ 10 w 16"/>
                  <a:gd name="T17" fmla="*/ 14 h 14"/>
                  <a:gd name="T18" fmla="*/ 0 w 16"/>
                  <a:gd name="T19" fmla="*/ 10 h 14"/>
                  <a:gd name="T20" fmla="*/ 10 w 16"/>
                  <a:gd name="T21" fmla="*/ 0 h 14"/>
                  <a:gd name="T22" fmla="*/ 12 w 16"/>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4">
                    <a:moveTo>
                      <a:pt x="12" y="0"/>
                    </a:moveTo>
                    <a:lnTo>
                      <a:pt x="12" y="4"/>
                    </a:lnTo>
                    <a:lnTo>
                      <a:pt x="16" y="6"/>
                    </a:lnTo>
                    <a:lnTo>
                      <a:pt x="16" y="10"/>
                    </a:lnTo>
                    <a:lnTo>
                      <a:pt x="12" y="8"/>
                    </a:lnTo>
                    <a:lnTo>
                      <a:pt x="10" y="6"/>
                    </a:lnTo>
                    <a:lnTo>
                      <a:pt x="10" y="10"/>
                    </a:lnTo>
                    <a:lnTo>
                      <a:pt x="12" y="12"/>
                    </a:lnTo>
                    <a:lnTo>
                      <a:pt x="10" y="14"/>
                    </a:lnTo>
                    <a:lnTo>
                      <a:pt x="0" y="10"/>
                    </a:lnTo>
                    <a:lnTo>
                      <a:pt x="10" y="0"/>
                    </a:lnTo>
                    <a:lnTo>
                      <a:pt x="1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0" name="Freeform 259"/>
              <p:cNvSpPr>
                <a:spLocks noChangeAspect="1"/>
              </p:cNvSpPr>
              <p:nvPr/>
            </p:nvSpPr>
            <p:spPr bwMode="gray">
              <a:xfrm>
                <a:off x="4790" y="2142"/>
                <a:ext cx="160" cy="164"/>
              </a:xfrm>
              <a:custGeom>
                <a:avLst/>
                <a:gdLst>
                  <a:gd name="T0" fmla="*/ 160 w 160"/>
                  <a:gd name="T1" fmla="*/ 114 h 164"/>
                  <a:gd name="T2" fmla="*/ 156 w 160"/>
                  <a:gd name="T3" fmla="*/ 122 h 164"/>
                  <a:gd name="T4" fmla="*/ 160 w 160"/>
                  <a:gd name="T5" fmla="*/ 164 h 164"/>
                  <a:gd name="T6" fmla="*/ 148 w 160"/>
                  <a:gd name="T7" fmla="*/ 158 h 164"/>
                  <a:gd name="T8" fmla="*/ 144 w 160"/>
                  <a:gd name="T9" fmla="*/ 144 h 164"/>
                  <a:gd name="T10" fmla="*/ 120 w 160"/>
                  <a:gd name="T11" fmla="*/ 148 h 164"/>
                  <a:gd name="T12" fmla="*/ 104 w 160"/>
                  <a:gd name="T13" fmla="*/ 148 h 164"/>
                  <a:gd name="T14" fmla="*/ 102 w 160"/>
                  <a:gd name="T15" fmla="*/ 144 h 164"/>
                  <a:gd name="T16" fmla="*/ 110 w 160"/>
                  <a:gd name="T17" fmla="*/ 134 h 164"/>
                  <a:gd name="T18" fmla="*/ 120 w 160"/>
                  <a:gd name="T19" fmla="*/ 126 h 164"/>
                  <a:gd name="T20" fmla="*/ 118 w 160"/>
                  <a:gd name="T21" fmla="*/ 112 h 164"/>
                  <a:gd name="T22" fmla="*/ 116 w 160"/>
                  <a:gd name="T23" fmla="*/ 100 h 164"/>
                  <a:gd name="T24" fmla="*/ 104 w 160"/>
                  <a:gd name="T25" fmla="*/ 90 h 164"/>
                  <a:gd name="T26" fmla="*/ 74 w 160"/>
                  <a:gd name="T27" fmla="*/ 80 h 164"/>
                  <a:gd name="T28" fmla="*/ 62 w 160"/>
                  <a:gd name="T29" fmla="*/ 70 h 164"/>
                  <a:gd name="T30" fmla="*/ 54 w 160"/>
                  <a:gd name="T31" fmla="*/ 66 h 164"/>
                  <a:gd name="T32" fmla="*/ 46 w 160"/>
                  <a:gd name="T33" fmla="*/ 60 h 164"/>
                  <a:gd name="T34" fmla="*/ 42 w 160"/>
                  <a:gd name="T35" fmla="*/ 66 h 164"/>
                  <a:gd name="T36" fmla="*/ 34 w 160"/>
                  <a:gd name="T37" fmla="*/ 72 h 164"/>
                  <a:gd name="T38" fmla="*/ 32 w 160"/>
                  <a:gd name="T39" fmla="*/ 66 h 164"/>
                  <a:gd name="T40" fmla="*/ 26 w 160"/>
                  <a:gd name="T41" fmla="*/ 54 h 164"/>
                  <a:gd name="T42" fmla="*/ 20 w 160"/>
                  <a:gd name="T43" fmla="*/ 48 h 164"/>
                  <a:gd name="T44" fmla="*/ 20 w 160"/>
                  <a:gd name="T45" fmla="*/ 42 h 164"/>
                  <a:gd name="T46" fmla="*/ 28 w 160"/>
                  <a:gd name="T47" fmla="*/ 42 h 164"/>
                  <a:gd name="T48" fmla="*/ 34 w 160"/>
                  <a:gd name="T49" fmla="*/ 42 h 164"/>
                  <a:gd name="T50" fmla="*/ 46 w 160"/>
                  <a:gd name="T51" fmla="*/ 40 h 164"/>
                  <a:gd name="T52" fmla="*/ 54 w 160"/>
                  <a:gd name="T53" fmla="*/ 36 h 164"/>
                  <a:gd name="T54" fmla="*/ 40 w 160"/>
                  <a:gd name="T55" fmla="*/ 36 h 164"/>
                  <a:gd name="T56" fmla="*/ 26 w 160"/>
                  <a:gd name="T57" fmla="*/ 38 h 164"/>
                  <a:gd name="T58" fmla="*/ 18 w 160"/>
                  <a:gd name="T59" fmla="*/ 32 h 164"/>
                  <a:gd name="T60" fmla="*/ 16 w 160"/>
                  <a:gd name="T61" fmla="*/ 28 h 164"/>
                  <a:gd name="T62" fmla="*/ 6 w 160"/>
                  <a:gd name="T63" fmla="*/ 22 h 164"/>
                  <a:gd name="T64" fmla="*/ 0 w 160"/>
                  <a:gd name="T65" fmla="*/ 12 h 164"/>
                  <a:gd name="T66" fmla="*/ 14 w 160"/>
                  <a:gd name="T67" fmla="*/ 4 h 164"/>
                  <a:gd name="T68" fmla="*/ 30 w 160"/>
                  <a:gd name="T69" fmla="*/ 0 h 164"/>
                  <a:gd name="T70" fmla="*/ 36 w 160"/>
                  <a:gd name="T71" fmla="*/ 2 h 164"/>
                  <a:gd name="T72" fmla="*/ 50 w 160"/>
                  <a:gd name="T73" fmla="*/ 4 h 164"/>
                  <a:gd name="T74" fmla="*/ 56 w 160"/>
                  <a:gd name="T75" fmla="*/ 16 h 164"/>
                  <a:gd name="T76" fmla="*/ 58 w 160"/>
                  <a:gd name="T77" fmla="*/ 38 h 164"/>
                  <a:gd name="T78" fmla="*/ 62 w 160"/>
                  <a:gd name="T79" fmla="*/ 40 h 164"/>
                  <a:gd name="T80" fmla="*/ 66 w 160"/>
                  <a:gd name="T81" fmla="*/ 54 h 164"/>
                  <a:gd name="T82" fmla="*/ 72 w 160"/>
                  <a:gd name="T83" fmla="*/ 54 h 164"/>
                  <a:gd name="T84" fmla="*/ 78 w 160"/>
                  <a:gd name="T85" fmla="*/ 48 h 164"/>
                  <a:gd name="T86" fmla="*/ 88 w 160"/>
                  <a:gd name="T87" fmla="*/ 38 h 164"/>
                  <a:gd name="T88" fmla="*/ 100 w 160"/>
                  <a:gd name="T89" fmla="*/ 28 h 164"/>
                  <a:gd name="T90" fmla="*/ 108 w 160"/>
                  <a:gd name="T91" fmla="*/ 20 h 164"/>
                  <a:gd name="T92" fmla="*/ 116 w 160"/>
                  <a:gd name="T93" fmla="*/ 20 h 164"/>
                  <a:gd name="T94" fmla="*/ 128 w 160"/>
                  <a:gd name="T95" fmla="*/ 26 h 164"/>
                  <a:gd name="T96" fmla="*/ 142 w 160"/>
                  <a:gd name="T97" fmla="*/ 34 h 164"/>
                  <a:gd name="T98" fmla="*/ 160 w 160"/>
                  <a:gd name="T99" fmla="*/ 38 h 16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 h="164">
                    <a:moveTo>
                      <a:pt x="160" y="38"/>
                    </a:moveTo>
                    <a:lnTo>
                      <a:pt x="160" y="114"/>
                    </a:lnTo>
                    <a:lnTo>
                      <a:pt x="156" y="118"/>
                    </a:lnTo>
                    <a:lnTo>
                      <a:pt x="156" y="122"/>
                    </a:lnTo>
                    <a:lnTo>
                      <a:pt x="160" y="126"/>
                    </a:lnTo>
                    <a:lnTo>
                      <a:pt x="160" y="164"/>
                    </a:lnTo>
                    <a:lnTo>
                      <a:pt x="154" y="164"/>
                    </a:lnTo>
                    <a:lnTo>
                      <a:pt x="148" y="158"/>
                    </a:lnTo>
                    <a:lnTo>
                      <a:pt x="144" y="152"/>
                    </a:lnTo>
                    <a:lnTo>
                      <a:pt x="144" y="144"/>
                    </a:lnTo>
                    <a:lnTo>
                      <a:pt x="126" y="144"/>
                    </a:lnTo>
                    <a:lnTo>
                      <a:pt x="120" y="148"/>
                    </a:lnTo>
                    <a:lnTo>
                      <a:pt x="112" y="148"/>
                    </a:lnTo>
                    <a:lnTo>
                      <a:pt x="104" y="148"/>
                    </a:lnTo>
                    <a:lnTo>
                      <a:pt x="102" y="146"/>
                    </a:lnTo>
                    <a:lnTo>
                      <a:pt x="102" y="144"/>
                    </a:lnTo>
                    <a:lnTo>
                      <a:pt x="104" y="138"/>
                    </a:lnTo>
                    <a:lnTo>
                      <a:pt x="110" y="134"/>
                    </a:lnTo>
                    <a:lnTo>
                      <a:pt x="116" y="128"/>
                    </a:lnTo>
                    <a:lnTo>
                      <a:pt x="120" y="126"/>
                    </a:lnTo>
                    <a:lnTo>
                      <a:pt x="118" y="118"/>
                    </a:lnTo>
                    <a:lnTo>
                      <a:pt x="118" y="112"/>
                    </a:lnTo>
                    <a:lnTo>
                      <a:pt x="116" y="106"/>
                    </a:lnTo>
                    <a:lnTo>
                      <a:pt x="116" y="100"/>
                    </a:lnTo>
                    <a:lnTo>
                      <a:pt x="112" y="94"/>
                    </a:lnTo>
                    <a:lnTo>
                      <a:pt x="104" y="90"/>
                    </a:lnTo>
                    <a:lnTo>
                      <a:pt x="90" y="84"/>
                    </a:lnTo>
                    <a:lnTo>
                      <a:pt x="74" y="80"/>
                    </a:lnTo>
                    <a:lnTo>
                      <a:pt x="68" y="74"/>
                    </a:lnTo>
                    <a:lnTo>
                      <a:pt x="62" y="70"/>
                    </a:lnTo>
                    <a:lnTo>
                      <a:pt x="58" y="68"/>
                    </a:lnTo>
                    <a:lnTo>
                      <a:pt x="54" y="66"/>
                    </a:lnTo>
                    <a:lnTo>
                      <a:pt x="44" y="66"/>
                    </a:lnTo>
                    <a:lnTo>
                      <a:pt x="46" y="60"/>
                    </a:lnTo>
                    <a:lnTo>
                      <a:pt x="48" y="58"/>
                    </a:lnTo>
                    <a:lnTo>
                      <a:pt x="42" y="66"/>
                    </a:lnTo>
                    <a:lnTo>
                      <a:pt x="38" y="70"/>
                    </a:lnTo>
                    <a:lnTo>
                      <a:pt x="34" y="72"/>
                    </a:lnTo>
                    <a:lnTo>
                      <a:pt x="32" y="72"/>
                    </a:lnTo>
                    <a:lnTo>
                      <a:pt x="32" y="66"/>
                    </a:lnTo>
                    <a:lnTo>
                      <a:pt x="32" y="64"/>
                    </a:lnTo>
                    <a:lnTo>
                      <a:pt x="26" y="54"/>
                    </a:lnTo>
                    <a:lnTo>
                      <a:pt x="24" y="50"/>
                    </a:lnTo>
                    <a:lnTo>
                      <a:pt x="20" y="48"/>
                    </a:lnTo>
                    <a:lnTo>
                      <a:pt x="20" y="44"/>
                    </a:lnTo>
                    <a:lnTo>
                      <a:pt x="20" y="42"/>
                    </a:lnTo>
                    <a:lnTo>
                      <a:pt x="24" y="42"/>
                    </a:lnTo>
                    <a:lnTo>
                      <a:pt x="28" y="42"/>
                    </a:lnTo>
                    <a:lnTo>
                      <a:pt x="32" y="44"/>
                    </a:lnTo>
                    <a:lnTo>
                      <a:pt x="34" y="42"/>
                    </a:lnTo>
                    <a:lnTo>
                      <a:pt x="38" y="38"/>
                    </a:lnTo>
                    <a:lnTo>
                      <a:pt x="46" y="40"/>
                    </a:lnTo>
                    <a:lnTo>
                      <a:pt x="50" y="38"/>
                    </a:lnTo>
                    <a:lnTo>
                      <a:pt x="54" y="36"/>
                    </a:lnTo>
                    <a:lnTo>
                      <a:pt x="50" y="36"/>
                    </a:lnTo>
                    <a:lnTo>
                      <a:pt x="40" y="36"/>
                    </a:lnTo>
                    <a:lnTo>
                      <a:pt x="32" y="38"/>
                    </a:lnTo>
                    <a:lnTo>
                      <a:pt x="26" y="38"/>
                    </a:lnTo>
                    <a:lnTo>
                      <a:pt x="22" y="36"/>
                    </a:lnTo>
                    <a:lnTo>
                      <a:pt x="18" y="32"/>
                    </a:lnTo>
                    <a:lnTo>
                      <a:pt x="18" y="28"/>
                    </a:lnTo>
                    <a:lnTo>
                      <a:pt x="16" y="28"/>
                    </a:lnTo>
                    <a:lnTo>
                      <a:pt x="14" y="26"/>
                    </a:lnTo>
                    <a:lnTo>
                      <a:pt x="6" y="22"/>
                    </a:lnTo>
                    <a:lnTo>
                      <a:pt x="0" y="16"/>
                    </a:lnTo>
                    <a:lnTo>
                      <a:pt x="0" y="12"/>
                    </a:lnTo>
                    <a:lnTo>
                      <a:pt x="6" y="8"/>
                    </a:lnTo>
                    <a:lnTo>
                      <a:pt x="14" y="4"/>
                    </a:lnTo>
                    <a:lnTo>
                      <a:pt x="22" y="0"/>
                    </a:lnTo>
                    <a:lnTo>
                      <a:pt x="30" y="0"/>
                    </a:lnTo>
                    <a:lnTo>
                      <a:pt x="34" y="0"/>
                    </a:lnTo>
                    <a:lnTo>
                      <a:pt x="36" y="2"/>
                    </a:lnTo>
                    <a:lnTo>
                      <a:pt x="44" y="4"/>
                    </a:lnTo>
                    <a:lnTo>
                      <a:pt x="50" y="4"/>
                    </a:lnTo>
                    <a:lnTo>
                      <a:pt x="54" y="10"/>
                    </a:lnTo>
                    <a:lnTo>
                      <a:pt x="56" y="16"/>
                    </a:lnTo>
                    <a:lnTo>
                      <a:pt x="56" y="32"/>
                    </a:lnTo>
                    <a:lnTo>
                      <a:pt x="58" y="38"/>
                    </a:lnTo>
                    <a:lnTo>
                      <a:pt x="60" y="40"/>
                    </a:lnTo>
                    <a:lnTo>
                      <a:pt x="62" y="40"/>
                    </a:lnTo>
                    <a:lnTo>
                      <a:pt x="64" y="48"/>
                    </a:lnTo>
                    <a:lnTo>
                      <a:pt x="66" y="54"/>
                    </a:lnTo>
                    <a:lnTo>
                      <a:pt x="70" y="54"/>
                    </a:lnTo>
                    <a:lnTo>
                      <a:pt x="72" y="54"/>
                    </a:lnTo>
                    <a:lnTo>
                      <a:pt x="76" y="52"/>
                    </a:lnTo>
                    <a:lnTo>
                      <a:pt x="78" y="48"/>
                    </a:lnTo>
                    <a:lnTo>
                      <a:pt x="84" y="42"/>
                    </a:lnTo>
                    <a:lnTo>
                      <a:pt x="88" y="38"/>
                    </a:lnTo>
                    <a:lnTo>
                      <a:pt x="94" y="34"/>
                    </a:lnTo>
                    <a:lnTo>
                      <a:pt x="100" y="28"/>
                    </a:lnTo>
                    <a:lnTo>
                      <a:pt x="106" y="22"/>
                    </a:lnTo>
                    <a:lnTo>
                      <a:pt x="108" y="20"/>
                    </a:lnTo>
                    <a:lnTo>
                      <a:pt x="112" y="18"/>
                    </a:lnTo>
                    <a:lnTo>
                      <a:pt x="116" y="20"/>
                    </a:lnTo>
                    <a:lnTo>
                      <a:pt x="120" y="22"/>
                    </a:lnTo>
                    <a:lnTo>
                      <a:pt x="128" y="26"/>
                    </a:lnTo>
                    <a:lnTo>
                      <a:pt x="136" y="30"/>
                    </a:lnTo>
                    <a:lnTo>
                      <a:pt x="142" y="34"/>
                    </a:lnTo>
                    <a:lnTo>
                      <a:pt x="150" y="36"/>
                    </a:lnTo>
                    <a:lnTo>
                      <a:pt x="160" y="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1" name="Freeform 260"/>
              <p:cNvSpPr>
                <a:spLocks noChangeAspect="1"/>
              </p:cNvSpPr>
              <p:nvPr/>
            </p:nvSpPr>
            <p:spPr bwMode="gray">
              <a:xfrm>
                <a:off x="4594" y="2306"/>
                <a:ext cx="24" cy="14"/>
              </a:xfrm>
              <a:custGeom>
                <a:avLst/>
                <a:gdLst>
                  <a:gd name="T0" fmla="*/ 16 w 24"/>
                  <a:gd name="T1" fmla="*/ 12 h 14"/>
                  <a:gd name="T2" fmla="*/ 8 w 24"/>
                  <a:gd name="T3" fmla="*/ 8 h 14"/>
                  <a:gd name="T4" fmla="*/ 0 w 24"/>
                  <a:gd name="T5" fmla="*/ 2 h 14"/>
                  <a:gd name="T6" fmla="*/ 4 w 24"/>
                  <a:gd name="T7" fmla="*/ 0 h 14"/>
                  <a:gd name="T8" fmla="*/ 10 w 24"/>
                  <a:gd name="T9" fmla="*/ 0 h 14"/>
                  <a:gd name="T10" fmla="*/ 12 w 24"/>
                  <a:gd name="T11" fmla="*/ 0 h 14"/>
                  <a:gd name="T12" fmla="*/ 16 w 24"/>
                  <a:gd name="T13" fmla="*/ 0 h 14"/>
                  <a:gd name="T14" fmla="*/ 18 w 24"/>
                  <a:gd name="T15" fmla="*/ 4 h 14"/>
                  <a:gd name="T16" fmla="*/ 22 w 24"/>
                  <a:gd name="T17" fmla="*/ 4 h 14"/>
                  <a:gd name="T18" fmla="*/ 24 w 24"/>
                  <a:gd name="T19" fmla="*/ 10 h 14"/>
                  <a:gd name="T20" fmla="*/ 22 w 24"/>
                  <a:gd name="T21" fmla="*/ 12 h 14"/>
                  <a:gd name="T22" fmla="*/ 20 w 24"/>
                  <a:gd name="T23" fmla="*/ 14 h 14"/>
                  <a:gd name="T24" fmla="*/ 18 w 24"/>
                  <a:gd name="T25" fmla="*/ 14 h 14"/>
                  <a:gd name="T26" fmla="*/ 16 w 24"/>
                  <a:gd name="T27" fmla="*/ 12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14">
                    <a:moveTo>
                      <a:pt x="16" y="12"/>
                    </a:moveTo>
                    <a:lnTo>
                      <a:pt x="8" y="8"/>
                    </a:lnTo>
                    <a:lnTo>
                      <a:pt x="0" y="2"/>
                    </a:lnTo>
                    <a:lnTo>
                      <a:pt x="4" y="0"/>
                    </a:lnTo>
                    <a:lnTo>
                      <a:pt x="10" y="0"/>
                    </a:lnTo>
                    <a:lnTo>
                      <a:pt x="12" y="0"/>
                    </a:lnTo>
                    <a:lnTo>
                      <a:pt x="16" y="0"/>
                    </a:lnTo>
                    <a:lnTo>
                      <a:pt x="18" y="4"/>
                    </a:lnTo>
                    <a:lnTo>
                      <a:pt x="22" y="4"/>
                    </a:lnTo>
                    <a:lnTo>
                      <a:pt x="24" y="10"/>
                    </a:lnTo>
                    <a:lnTo>
                      <a:pt x="22" y="12"/>
                    </a:lnTo>
                    <a:lnTo>
                      <a:pt x="20" y="14"/>
                    </a:lnTo>
                    <a:lnTo>
                      <a:pt x="18" y="14"/>
                    </a:lnTo>
                    <a:lnTo>
                      <a:pt x="16"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2" name="Freeform 261"/>
              <p:cNvSpPr>
                <a:spLocks noChangeAspect="1"/>
              </p:cNvSpPr>
              <p:nvPr/>
            </p:nvSpPr>
            <p:spPr bwMode="gray">
              <a:xfrm>
                <a:off x="4748" y="2788"/>
                <a:ext cx="22" cy="8"/>
              </a:xfrm>
              <a:custGeom>
                <a:avLst/>
                <a:gdLst>
                  <a:gd name="T0" fmla="*/ 8 w 22"/>
                  <a:gd name="T1" fmla="*/ 2 h 8"/>
                  <a:gd name="T2" fmla="*/ 4 w 22"/>
                  <a:gd name="T3" fmla="*/ 2 h 8"/>
                  <a:gd name="T4" fmla="*/ 2 w 22"/>
                  <a:gd name="T5" fmla="*/ 4 h 8"/>
                  <a:gd name="T6" fmla="*/ 0 w 22"/>
                  <a:gd name="T7" fmla="*/ 6 h 8"/>
                  <a:gd name="T8" fmla="*/ 4 w 22"/>
                  <a:gd name="T9" fmla="*/ 8 h 8"/>
                  <a:gd name="T10" fmla="*/ 8 w 22"/>
                  <a:gd name="T11" fmla="*/ 8 h 8"/>
                  <a:gd name="T12" fmla="*/ 12 w 22"/>
                  <a:gd name="T13" fmla="*/ 8 h 8"/>
                  <a:gd name="T14" fmla="*/ 16 w 22"/>
                  <a:gd name="T15" fmla="*/ 6 h 8"/>
                  <a:gd name="T16" fmla="*/ 22 w 22"/>
                  <a:gd name="T17" fmla="*/ 2 h 8"/>
                  <a:gd name="T18" fmla="*/ 20 w 22"/>
                  <a:gd name="T19" fmla="*/ 0 h 8"/>
                  <a:gd name="T20" fmla="*/ 16 w 22"/>
                  <a:gd name="T21" fmla="*/ 0 h 8"/>
                  <a:gd name="T22" fmla="*/ 8 w 22"/>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 h="8">
                    <a:moveTo>
                      <a:pt x="8" y="2"/>
                    </a:moveTo>
                    <a:lnTo>
                      <a:pt x="4" y="2"/>
                    </a:lnTo>
                    <a:lnTo>
                      <a:pt x="2" y="4"/>
                    </a:lnTo>
                    <a:lnTo>
                      <a:pt x="0" y="6"/>
                    </a:lnTo>
                    <a:lnTo>
                      <a:pt x="4" y="8"/>
                    </a:lnTo>
                    <a:lnTo>
                      <a:pt x="8" y="8"/>
                    </a:lnTo>
                    <a:lnTo>
                      <a:pt x="12" y="8"/>
                    </a:lnTo>
                    <a:lnTo>
                      <a:pt x="16" y="6"/>
                    </a:lnTo>
                    <a:lnTo>
                      <a:pt x="22" y="2"/>
                    </a:lnTo>
                    <a:lnTo>
                      <a:pt x="20" y="0"/>
                    </a:lnTo>
                    <a:lnTo>
                      <a:pt x="16" y="0"/>
                    </a:lnTo>
                    <a:lnTo>
                      <a:pt x="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3" name="Freeform 262"/>
              <p:cNvSpPr>
                <a:spLocks noChangeAspect="1"/>
              </p:cNvSpPr>
              <p:nvPr/>
            </p:nvSpPr>
            <p:spPr bwMode="gray">
              <a:xfrm>
                <a:off x="5118" y="2188"/>
                <a:ext cx="30" cy="36"/>
              </a:xfrm>
              <a:custGeom>
                <a:avLst/>
                <a:gdLst>
                  <a:gd name="T0" fmla="*/ 30 w 30"/>
                  <a:gd name="T1" fmla="*/ 26 h 36"/>
                  <a:gd name="T2" fmla="*/ 30 w 30"/>
                  <a:gd name="T3" fmla="*/ 36 h 36"/>
                  <a:gd name="T4" fmla="*/ 26 w 30"/>
                  <a:gd name="T5" fmla="*/ 36 h 36"/>
                  <a:gd name="T6" fmla="*/ 22 w 30"/>
                  <a:gd name="T7" fmla="*/ 32 h 36"/>
                  <a:gd name="T8" fmla="*/ 20 w 30"/>
                  <a:gd name="T9" fmla="*/ 26 h 36"/>
                  <a:gd name="T10" fmla="*/ 18 w 30"/>
                  <a:gd name="T11" fmla="*/ 18 h 36"/>
                  <a:gd name="T12" fmla="*/ 14 w 30"/>
                  <a:gd name="T13" fmla="*/ 14 h 36"/>
                  <a:gd name="T14" fmla="*/ 6 w 30"/>
                  <a:gd name="T15" fmla="*/ 8 h 36"/>
                  <a:gd name="T16" fmla="*/ 0 w 30"/>
                  <a:gd name="T17" fmla="*/ 6 h 36"/>
                  <a:gd name="T18" fmla="*/ 0 w 30"/>
                  <a:gd name="T19" fmla="*/ 0 h 36"/>
                  <a:gd name="T20" fmla="*/ 14 w 30"/>
                  <a:gd name="T21" fmla="*/ 12 h 36"/>
                  <a:gd name="T22" fmla="*/ 30 w 30"/>
                  <a:gd name="T23" fmla="*/ 26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6">
                    <a:moveTo>
                      <a:pt x="30" y="26"/>
                    </a:moveTo>
                    <a:lnTo>
                      <a:pt x="30" y="36"/>
                    </a:lnTo>
                    <a:lnTo>
                      <a:pt x="26" y="36"/>
                    </a:lnTo>
                    <a:lnTo>
                      <a:pt x="22" y="32"/>
                    </a:lnTo>
                    <a:lnTo>
                      <a:pt x="20" y="26"/>
                    </a:lnTo>
                    <a:lnTo>
                      <a:pt x="18" y="18"/>
                    </a:lnTo>
                    <a:lnTo>
                      <a:pt x="14" y="14"/>
                    </a:lnTo>
                    <a:lnTo>
                      <a:pt x="6" y="8"/>
                    </a:lnTo>
                    <a:lnTo>
                      <a:pt x="0" y="6"/>
                    </a:lnTo>
                    <a:lnTo>
                      <a:pt x="0" y="0"/>
                    </a:lnTo>
                    <a:lnTo>
                      <a:pt x="14" y="12"/>
                    </a:lnTo>
                    <a:lnTo>
                      <a:pt x="30"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4" name="Freeform 263"/>
              <p:cNvSpPr>
                <a:spLocks noChangeAspect="1"/>
              </p:cNvSpPr>
              <p:nvPr/>
            </p:nvSpPr>
            <p:spPr bwMode="gray">
              <a:xfrm>
                <a:off x="4866" y="2146"/>
                <a:ext cx="12" cy="12"/>
              </a:xfrm>
              <a:custGeom>
                <a:avLst/>
                <a:gdLst>
                  <a:gd name="T0" fmla="*/ 12 w 12"/>
                  <a:gd name="T1" fmla="*/ 12 h 12"/>
                  <a:gd name="T2" fmla="*/ 10 w 12"/>
                  <a:gd name="T3" fmla="*/ 12 h 12"/>
                  <a:gd name="T4" fmla="*/ 6 w 12"/>
                  <a:gd name="T5" fmla="*/ 12 h 12"/>
                  <a:gd name="T6" fmla="*/ 4 w 12"/>
                  <a:gd name="T7" fmla="*/ 8 h 12"/>
                  <a:gd name="T8" fmla="*/ 0 w 12"/>
                  <a:gd name="T9" fmla="*/ 4 h 12"/>
                  <a:gd name="T10" fmla="*/ 0 w 12"/>
                  <a:gd name="T11" fmla="*/ 0 h 12"/>
                  <a:gd name="T12" fmla="*/ 4 w 12"/>
                  <a:gd name="T13" fmla="*/ 2 h 12"/>
                  <a:gd name="T14" fmla="*/ 8 w 12"/>
                  <a:gd name="T15" fmla="*/ 4 h 12"/>
                  <a:gd name="T16" fmla="*/ 12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12">
                    <a:moveTo>
                      <a:pt x="12" y="12"/>
                    </a:moveTo>
                    <a:lnTo>
                      <a:pt x="10" y="12"/>
                    </a:lnTo>
                    <a:lnTo>
                      <a:pt x="6" y="12"/>
                    </a:lnTo>
                    <a:lnTo>
                      <a:pt x="4" y="8"/>
                    </a:lnTo>
                    <a:lnTo>
                      <a:pt x="0" y="4"/>
                    </a:lnTo>
                    <a:lnTo>
                      <a:pt x="0" y="0"/>
                    </a:lnTo>
                    <a:lnTo>
                      <a:pt x="4" y="2"/>
                    </a:lnTo>
                    <a:lnTo>
                      <a:pt x="8" y="4"/>
                    </a:lnTo>
                    <a:lnTo>
                      <a:pt x="1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5" name="Freeform 264"/>
              <p:cNvSpPr>
                <a:spLocks noChangeAspect="1"/>
              </p:cNvSpPr>
              <p:nvPr/>
            </p:nvSpPr>
            <p:spPr bwMode="gray">
              <a:xfrm>
                <a:off x="4868" y="2168"/>
                <a:ext cx="14" cy="4"/>
              </a:xfrm>
              <a:custGeom>
                <a:avLst/>
                <a:gdLst>
                  <a:gd name="T0" fmla="*/ 14 w 14"/>
                  <a:gd name="T1" fmla="*/ 0 h 4"/>
                  <a:gd name="T2" fmla="*/ 14 w 14"/>
                  <a:gd name="T3" fmla="*/ 4 h 4"/>
                  <a:gd name="T4" fmla="*/ 0 w 14"/>
                  <a:gd name="T5" fmla="*/ 2 h 4"/>
                  <a:gd name="T6" fmla="*/ 0 w 14"/>
                  <a:gd name="T7" fmla="*/ 0 h 4"/>
                  <a:gd name="T8" fmla="*/ 14 w 1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
                    <a:moveTo>
                      <a:pt x="14" y="0"/>
                    </a:moveTo>
                    <a:lnTo>
                      <a:pt x="14" y="4"/>
                    </a:lnTo>
                    <a:lnTo>
                      <a:pt x="0" y="2"/>
                    </a:lnTo>
                    <a:lnTo>
                      <a:pt x="0" y="0"/>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6" name="Freeform 265"/>
              <p:cNvSpPr>
                <a:spLocks noChangeAspect="1"/>
              </p:cNvSpPr>
              <p:nvPr/>
            </p:nvSpPr>
            <p:spPr bwMode="gray">
              <a:xfrm>
                <a:off x="4836" y="2252"/>
                <a:ext cx="10" cy="12"/>
              </a:xfrm>
              <a:custGeom>
                <a:avLst/>
                <a:gdLst>
                  <a:gd name="T0" fmla="*/ 10 w 10"/>
                  <a:gd name="T1" fmla="*/ 6 h 12"/>
                  <a:gd name="T2" fmla="*/ 8 w 10"/>
                  <a:gd name="T3" fmla="*/ 10 h 12"/>
                  <a:gd name="T4" fmla="*/ 4 w 10"/>
                  <a:gd name="T5" fmla="*/ 12 h 12"/>
                  <a:gd name="T6" fmla="*/ 2 w 10"/>
                  <a:gd name="T7" fmla="*/ 12 h 12"/>
                  <a:gd name="T8" fmla="*/ 0 w 10"/>
                  <a:gd name="T9" fmla="*/ 10 h 12"/>
                  <a:gd name="T10" fmla="*/ 0 w 10"/>
                  <a:gd name="T11" fmla="*/ 6 h 12"/>
                  <a:gd name="T12" fmla="*/ 2 w 10"/>
                  <a:gd name="T13" fmla="*/ 0 h 12"/>
                  <a:gd name="T14" fmla="*/ 10 w 10"/>
                  <a:gd name="T15" fmla="*/ 6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12">
                    <a:moveTo>
                      <a:pt x="10" y="6"/>
                    </a:moveTo>
                    <a:lnTo>
                      <a:pt x="8" y="10"/>
                    </a:lnTo>
                    <a:lnTo>
                      <a:pt x="4" y="12"/>
                    </a:lnTo>
                    <a:lnTo>
                      <a:pt x="2" y="12"/>
                    </a:lnTo>
                    <a:lnTo>
                      <a:pt x="0" y="10"/>
                    </a:lnTo>
                    <a:lnTo>
                      <a:pt x="0" y="6"/>
                    </a:lnTo>
                    <a:lnTo>
                      <a:pt x="2" y="0"/>
                    </a:lnTo>
                    <a:lnTo>
                      <a:pt x="1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7" name="Freeform 266"/>
              <p:cNvSpPr>
                <a:spLocks noChangeAspect="1"/>
              </p:cNvSpPr>
              <p:nvPr/>
            </p:nvSpPr>
            <p:spPr bwMode="gray">
              <a:xfrm>
                <a:off x="4782" y="2136"/>
                <a:ext cx="16" cy="6"/>
              </a:xfrm>
              <a:custGeom>
                <a:avLst/>
                <a:gdLst>
                  <a:gd name="T0" fmla="*/ 16 w 16"/>
                  <a:gd name="T1" fmla="*/ 6 h 6"/>
                  <a:gd name="T2" fmla="*/ 8 w 16"/>
                  <a:gd name="T3" fmla="*/ 6 h 6"/>
                  <a:gd name="T4" fmla="*/ 4 w 16"/>
                  <a:gd name="T5" fmla="*/ 6 h 6"/>
                  <a:gd name="T6" fmla="*/ 0 w 16"/>
                  <a:gd name="T7" fmla="*/ 6 h 6"/>
                  <a:gd name="T8" fmla="*/ 4 w 16"/>
                  <a:gd name="T9" fmla="*/ 2 h 6"/>
                  <a:gd name="T10" fmla="*/ 8 w 16"/>
                  <a:gd name="T11" fmla="*/ 0 h 6"/>
                  <a:gd name="T12" fmla="*/ 12 w 16"/>
                  <a:gd name="T13" fmla="*/ 0 h 6"/>
                  <a:gd name="T14" fmla="*/ 14 w 16"/>
                  <a:gd name="T15" fmla="*/ 2 h 6"/>
                  <a:gd name="T16" fmla="*/ 16 w 16"/>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6">
                    <a:moveTo>
                      <a:pt x="16" y="6"/>
                    </a:moveTo>
                    <a:lnTo>
                      <a:pt x="8" y="6"/>
                    </a:lnTo>
                    <a:lnTo>
                      <a:pt x="4" y="6"/>
                    </a:lnTo>
                    <a:lnTo>
                      <a:pt x="0" y="6"/>
                    </a:lnTo>
                    <a:lnTo>
                      <a:pt x="4" y="2"/>
                    </a:lnTo>
                    <a:lnTo>
                      <a:pt x="8" y="0"/>
                    </a:lnTo>
                    <a:lnTo>
                      <a:pt x="12" y="0"/>
                    </a:lnTo>
                    <a:lnTo>
                      <a:pt x="14" y="2"/>
                    </a:lnTo>
                    <a:lnTo>
                      <a:pt x="1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8" name="Freeform 267"/>
              <p:cNvSpPr>
                <a:spLocks noChangeAspect="1"/>
              </p:cNvSpPr>
              <p:nvPr/>
            </p:nvSpPr>
            <p:spPr bwMode="gray">
              <a:xfrm>
                <a:off x="4688" y="2170"/>
                <a:ext cx="10" cy="4"/>
              </a:xfrm>
              <a:custGeom>
                <a:avLst/>
                <a:gdLst>
                  <a:gd name="T0" fmla="*/ 10 w 10"/>
                  <a:gd name="T1" fmla="*/ 0 h 4"/>
                  <a:gd name="T2" fmla="*/ 8 w 10"/>
                  <a:gd name="T3" fmla="*/ 2 h 4"/>
                  <a:gd name="T4" fmla="*/ 4 w 10"/>
                  <a:gd name="T5" fmla="*/ 4 h 4"/>
                  <a:gd name="T6" fmla="*/ 2 w 10"/>
                  <a:gd name="T7" fmla="*/ 2 h 4"/>
                  <a:gd name="T8" fmla="*/ 0 w 10"/>
                  <a:gd name="T9" fmla="*/ 0 h 4"/>
                  <a:gd name="T10" fmla="*/ 6 w 10"/>
                  <a:gd name="T11" fmla="*/ 0 h 4"/>
                  <a:gd name="T12" fmla="*/ 10 w 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4">
                    <a:moveTo>
                      <a:pt x="10" y="0"/>
                    </a:moveTo>
                    <a:lnTo>
                      <a:pt x="8" y="2"/>
                    </a:lnTo>
                    <a:lnTo>
                      <a:pt x="4" y="4"/>
                    </a:lnTo>
                    <a:lnTo>
                      <a:pt x="2" y="2"/>
                    </a:lnTo>
                    <a:lnTo>
                      <a:pt x="0" y="0"/>
                    </a:lnTo>
                    <a:lnTo>
                      <a:pt x="6" y="0"/>
                    </a:lnTo>
                    <a:lnTo>
                      <a:pt x="1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9" name="Freeform 268"/>
              <p:cNvSpPr>
                <a:spLocks noChangeAspect="1"/>
              </p:cNvSpPr>
              <p:nvPr/>
            </p:nvSpPr>
            <p:spPr bwMode="gray">
              <a:xfrm>
                <a:off x="4650" y="1938"/>
                <a:ext cx="18" cy="34"/>
              </a:xfrm>
              <a:custGeom>
                <a:avLst/>
                <a:gdLst>
                  <a:gd name="T0" fmla="*/ 18 w 18"/>
                  <a:gd name="T1" fmla="*/ 6 h 34"/>
                  <a:gd name="T2" fmla="*/ 16 w 18"/>
                  <a:gd name="T3" fmla="*/ 12 h 34"/>
                  <a:gd name="T4" fmla="*/ 14 w 18"/>
                  <a:gd name="T5" fmla="*/ 14 h 34"/>
                  <a:gd name="T6" fmla="*/ 12 w 18"/>
                  <a:gd name="T7" fmla="*/ 18 h 34"/>
                  <a:gd name="T8" fmla="*/ 12 w 18"/>
                  <a:gd name="T9" fmla="*/ 24 h 34"/>
                  <a:gd name="T10" fmla="*/ 12 w 18"/>
                  <a:gd name="T11" fmla="*/ 26 h 34"/>
                  <a:gd name="T12" fmla="*/ 12 w 18"/>
                  <a:gd name="T13" fmla="*/ 28 h 34"/>
                  <a:gd name="T14" fmla="*/ 14 w 18"/>
                  <a:gd name="T15" fmla="*/ 32 h 34"/>
                  <a:gd name="T16" fmla="*/ 14 w 18"/>
                  <a:gd name="T17" fmla="*/ 34 h 34"/>
                  <a:gd name="T18" fmla="*/ 10 w 18"/>
                  <a:gd name="T19" fmla="*/ 34 h 34"/>
                  <a:gd name="T20" fmla="*/ 6 w 18"/>
                  <a:gd name="T21" fmla="*/ 28 h 34"/>
                  <a:gd name="T22" fmla="*/ 2 w 18"/>
                  <a:gd name="T23" fmla="*/ 24 h 34"/>
                  <a:gd name="T24" fmla="*/ 0 w 18"/>
                  <a:gd name="T25" fmla="*/ 18 h 34"/>
                  <a:gd name="T26" fmla="*/ 2 w 18"/>
                  <a:gd name="T27" fmla="*/ 16 h 34"/>
                  <a:gd name="T28" fmla="*/ 6 w 18"/>
                  <a:gd name="T29" fmla="*/ 16 h 34"/>
                  <a:gd name="T30" fmla="*/ 6 w 18"/>
                  <a:gd name="T31" fmla="*/ 8 h 34"/>
                  <a:gd name="T32" fmla="*/ 8 w 18"/>
                  <a:gd name="T33" fmla="*/ 2 h 34"/>
                  <a:gd name="T34" fmla="*/ 10 w 18"/>
                  <a:gd name="T35" fmla="*/ 0 h 34"/>
                  <a:gd name="T36" fmla="*/ 12 w 18"/>
                  <a:gd name="T37" fmla="*/ 0 h 34"/>
                  <a:gd name="T38" fmla="*/ 16 w 18"/>
                  <a:gd name="T39" fmla="*/ 2 h 34"/>
                  <a:gd name="T40" fmla="*/ 18 w 18"/>
                  <a:gd name="T41" fmla="*/ 4 h 34"/>
                  <a:gd name="T42" fmla="*/ 18 w 18"/>
                  <a:gd name="T43" fmla="*/ 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34">
                    <a:moveTo>
                      <a:pt x="18" y="6"/>
                    </a:moveTo>
                    <a:lnTo>
                      <a:pt x="16" y="12"/>
                    </a:lnTo>
                    <a:lnTo>
                      <a:pt x="14" y="14"/>
                    </a:lnTo>
                    <a:lnTo>
                      <a:pt x="12" y="18"/>
                    </a:lnTo>
                    <a:lnTo>
                      <a:pt x="12" y="24"/>
                    </a:lnTo>
                    <a:lnTo>
                      <a:pt x="12" y="26"/>
                    </a:lnTo>
                    <a:lnTo>
                      <a:pt x="12" y="28"/>
                    </a:lnTo>
                    <a:lnTo>
                      <a:pt x="14" y="32"/>
                    </a:lnTo>
                    <a:lnTo>
                      <a:pt x="14" y="34"/>
                    </a:lnTo>
                    <a:lnTo>
                      <a:pt x="10" y="34"/>
                    </a:lnTo>
                    <a:lnTo>
                      <a:pt x="6" y="28"/>
                    </a:lnTo>
                    <a:lnTo>
                      <a:pt x="2" y="24"/>
                    </a:lnTo>
                    <a:lnTo>
                      <a:pt x="0" y="18"/>
                    </a:lnTo>
                    <a:lnTo>
                      <a:pt x="2" y="16"/>
                    </a:lnTo>
                    <a:lnTo>
                      <a:pt x="6" y="16"/>
                    </a:lnTo>
                    <a:lnTo>
                      <a:pt x="6" y="8"/>
                    </a:lnTo>
                    <a:lnTo>
                      <a:pt x="8" y="2"/>
                    </a:lnTo>
                    <a:lnTo>
                      <a:pt x="10" y="0"/>
                    </a:lnTo>
                    <a:lnTo>
                      <a:pt x="12" y="0"/>
                    </a:lnTo>
                    <a:lnTo>
                      <a:pt x="16" y="2"/>
                    </a:lnTo>
                    <a:lnTo>
                      <a:pt x="18" y="4"/>
                    </a:lnTo>
                    <a:lnTo>
                      <a:pt x="18"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0" name="Freeform 269"/>
              <p:cNvSpPr>
                <a:spLocks noChangeAspect="1"/>
              </p:cNvSpPr>
              <p:nvPr/>
            </p:nvSpPr>
            <p:spPr bwMode="gray">
              <a:xfrm>
                <a:off x="4670" y="1952"/>
                <a:ext cx="14" cy="12"/>
              </a:xfrm>
              <a:custGeom>
                <a:avLst/>
                <a:gdLst>
                  <a:gd name="T0" fmla="*/ 14 w 14"/>
                  <a:gd name="T1" fmla="*/ 0 h 12"/>
                  <a:gd name="T2" fmla="*/ 12 w 14"/>
                  <a:gd name="T3" fmla="*/ 4 h 12"/>
                  <a:gd name="T4" fmla="*/ 10 w 14"/>
                  <a:gd name="T5" fmla="*/ 8 h 12"/>
                  <a:gd name="T6" fmla="*/ 8 w 14"/>
                  <a:gd name="T7" fmla="*/ 10 h 12"/>
                  <a:gd name="T8" fmla="*/ 4 w 14"/>
                  <a:gd name="T9" fmla="*/ 12 h 12"/>
                  <a:gd name="T10" fmla="*/ 2 w 14"/>
                  <a:gd name="T11" fmla="*/ 10 h 12"/>
                  <a:gd name="T12" fmla="*/ 0 w 14"/>
                  <a:gd name="T13" fmla="*/ 8 h 12"/>
                  <a:gd name="T14" fmla="*/ 2 w 14"/>
                  <a:gd name="T15" fmla="*/ 4 h 12"/>
                  <a:gd name="T16" fmla="*/ 6 w 14"/>
                  <a:gd name="T17" fmla="*/ 0 h 12"/>
                  <a:gd name="T18" fmla="*/ 10 w 14"/>
                  <a:gd name="T19" fmla="*/ 0 h 12"/>
                  <a:gd name="T20" fmla="*/ 14 w 14"/>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2">
                    <a:moveTo>
                      <a:pt x="14" y="0"/>
                    </a:moveTo>
                    <a:lnTo>
                      <a:pt x="12" y="4"/>
                    </a:lnTo>
                    <a:lnTo>
                      <a:pt x="10" y="8"/>
                    </a:lnTo>
                    <a:lnTo>
                      <a:pt x="8" y="10"/>
                    </a:lnTo>
                    <a:lnTo>
                      <a:pt x="4" y="12"/>
                    </a:lnTo>
                    <a:lnTo>
                      <a:pt x="2" y="10"/>
                    </a:lnTo>
                    <a:lnTo>
                      <a:pt x="0" y="8"/>
                    </a:lnTo>
                    <a:lnTo>
                      <a:pt x="2" y="4"/>
                    </a:lnTo>
                    <a:lnTo>
                      <a:pt x="6" y="0"/>
                    </a:lnTo>
                    <a:lnTo>
                      <a:pt x="10" y="0"/>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1" name="Freeform 270"/>
              <p:cNvSpPr>
                <a:spLocks noChangeAspect="1"/>
              </p:cNvSpPr>
              <p:nvPr/>
            </p:nvSpPr>
            <p:spPr bwMode="gray">
              <a:xfrm>
                <a:off x="4658" y="1908"/>
                <a:ext cx="12" cy="16"/>
              </a:xfrm>
              <a:custGeom>
                <a:avLst/>
                <a:gdLst>
                  <a:gd name="T0" fmla="*/ 0 w 12"/>
                  <a:gd name="T1" fmla="*/ 8 h 16"/>
                  <a:gd name="T2" fmla="*/ 0 w 12"/>
                  <a:gd name="T3" fmla="*/ 0 h 16"/>
                  <a:gd name="T4" fmla="*/ 2 w 12"/>
                  <a:gd name="T5" fmla="*/ 0 h 16"/>
                  <a:gd name="T6" fmla="*/ 6 w 12"/>
                  <a:gd name="T7" fmla="*/ 4 h 16"/>
                  <a:gd name="T8" fmla="*/ 8 w 12"/>
                  <a:gd name="T9" fmla="*/ 6 h 16"/>
                  <a:gd name="T10" fmla="*/ 12 w 12"/>
                  <a:gd name="T11" fmla="*/ 10 h 16"/>
                  <a:gd name="T12" fmla="*/ 12 w 12"/>
                  <a:gd name="T13" fmla="*/ 14 h 16"/>
                  <a:gd name="T14" fmla="*/ 12 w 12"/>
                  <a:gd name="T15" fmla="*/ 16 h 16"/>
                  <a:gd name="T16" fmla="*/ 10 w 12"/>
                  <a:gd name="T17" fmla="*/ 14 h 16"/>
                  <a:gd name="T18" fmla="*/ 6 w 12"/>
                  <a:gd name="T19" fmla="*/ 8 h 16"/>
                  <a:gd name="T20" fmla="*/ 0 w 12"/>
                  <a:gd name="T21" fmla="*/ 8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6">
                    <a:moveTo>
                      <a:pt x="0" y="8"/>
                    </a:moveTo>
                    <a:lnTo>
                      <a:pt x="0" y="0"/>
                    </a:lnTo>
                    <a:lnTo>
                      <a:pt x="2" y="0"/>
                    </a:lnTo>
                    <a:lnTo>
                      <a:pt x="6" y="4"/>
                    </a:lnTo>
                    <a:lnTo>
                      <a:pt x="8" y="6"/>
                    </a:lnTo>
                    <a:lnTo>
                      <a:pt x="12" y="10"/>
                    </a:lnTo>
                    <a:lnTo>
                      <a:pt x="12" y="14"/>
                    </a:lnTo>
                    <a:lnTo>
                      <a:pt x="12" y="16"/>
                    </a:lnTo>
                    <a:lnTo>
                      <a:pt x="10" y="14"/>
                    </a:lnTo>
                    <a:lnTo>
                      <a:pt x="6" y="8"/>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2" name="Freeform 271"/>
              <p:cNvSpPr>
                <a:spLocks noChangeAspect="1"/>
              </p:cNvSpPr>
              <p:nvPr/>
            </p:nvSpPr>
            <p:spPr bwMode="gray">
              <a:xfrm>
                <a:off x="4610" y="1892"/>
                <a:ext cx="20" cy="20"/>
              </a:xfrm>
              <a:custGeom>
                <a:avLst/>
                <a:gdLst>
                  <a:gd name="T0" fmla="*/ 16 w 20"/>
                  <a:gd name="T1" fmla="*/ 20 h 20"/>
                  <a:gd name="T2" fmla="*/ 12 w 20"/>
                  <a:gd name="T3" fmla="*/ 16 h 20"/>
                  <a:gd name="T4" fmla="*/ 6 w 20"/>
                  <a:gd name="T5" fmla="*/ 10 h 20"/>
                  <a:gd name="T6" fmla="*/ 0 w 20"/>
                  <a:gd name="T7" fmla="*/ 0 h 20"/>
                  <a:gd name="T8" fmla="*/ 6 w 20"/>
                  <a:gd name="T9" fmla="*/ 0 h 20"/>
                  <a:gd name="T10" fmla="*/ 14 w 20"/>
                  <a:gd name="T11" fmla="*/ 4 h 20"/>
                  <a:gd name="T12" fmla="*/ 18 w 20"/>
                  <a:gd name="T13" fmla="*/ 4 h 20"/>
                  <a:gd name="T14" fmla="*/ 20 w 20"/>
                  <a:gd name="T15" fmla="*/ 8 h 20"/>
                  <a:gd name="T16" fmla="*/ 20 w 20"/>
                  <a:gd name="T17" fmla="*/ 12 h 20"/>
                  <a:gd name="T18" fmla="*/ 20 w 20"/>
                  <a:gd name="T19" fmla="*/ 16 h 20"/>
                  <a:gd name="T20" fmla="*/ 18 w 20"/>
                  <a:gd name="T21" fmla="*/ 20 h 20"/>
                  <a:gd name="T22" fmla="*/ 16 w 20"/>
                  <a:gd name="T23" fmla="*/ 2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20">
                    <a:moveTo>
                      <a:pt x="16" y="20"/>
                    </a:moveTo>
                    <a:lnTo>
                      <a:pt x="12" y="16"/>
                    </a:lnTo>
                    <a:lnTo>
                      <a:pt x="6" y="10"/>
                    </a:lnTo>
                    <a:lnTo>
                      <a:pt x="0" y="0"/>
                    </a:lnTo>
                    <a:lnTo>
                      <a:pt x="6" y="0"/>
                    </a:lnTo>
                    <a:lnTo>
                      <a:pt x="14" y="4"/>
                    </a:lnTo>
                    <a:lnTo>
                      <a:pt x="18" y="4"/>
                    </a:lnTo>
                    <a:lnTo>
                      <a:pt x="20" y="8"/>
                    </a:lnTo>
                    <a:lnTo>
                      <a:pt x="20" y="12"/>
                    </a:lnTo>
                    <a:lnTo>
                      <a:pt x="20" y="16"/>
                    </a:lnTo>
                    <a:lnTo>
                      <a:pt x="18" y="20"/>
                    </a:lnTo>
                    <a:lnTo>
                      <a:pt x="16"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3" name="Freeform 272"/>
              <p:cNvSpPr>
                <a:spLocks noChangeAspect="1"/>
              </p:cNvSpPr>
              <p:nvPr/>
            </p:nvSpPr>
            <p:spPr bwMode="gray">
              <a:xfrm>
                <a:off x="5198" y="2258"/>
                <a:ext cx="14" cy="16"/>
              </a:xfrm>
              <a:custGeom>
                <a:avLst/>
                <a:gdLst>
                  <a:gd name="T0" fmla="*/ 14 w 14"/>
                  <a:gd name="T1" fmla="*/ 12 h 16"/>
                  <a:gd name="T2" fmla="*/ 12 w 14"/>
                  <a:gd name="T3" fmla="*/ 14 h 16"/>
                  <a:gd name="T4" fmla="*/ 10 w 14"/>
                  <a:gd name="T5" fmla="*/ 16 h 16"/>
                  <a:gd name="T6" fmla="*/ 8 w 14"/>
                  <a:gd name="T7" fmla="*/ 14 h 16"/>
                  <a:gd name="T8" fmla="*/ 4 w 14"/>
                  <a:gd name="T9" fmla="*/ 12 h 16"/>
                  <a:gd name="T10" fmla="*/ 0 w 14"/>
                  <a:gd name="T11" fmla="*/ 4 h 16"/>
                  <a:gd name="T12" fmla="*/ 0 w 14"/>
                  <a:gd name="T13" fmla="*/ 0 h 16"/>
                  <a:gd name="T14" fmla="*/ 8 w 14"/>
                  <a:gd name="T15" fmla="*/ 4 h 16"/>
                  <a:gd name="T16" fmla="*/ 12 w 14"/>
                  <a:gd name="T17" fmla="*/ 8 h 16"/>
                  <a:gd name="T18" fmla="*/ 14 w 14"/>
                  <a:gd name="T19" fmla="*/ 1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6">
                    <a:moveTo>
                      <a:pt x="14" y="12"/>
                    </a:moveTo>
                    <a:lnTo>
                      <a:pt x="12" y="14"/>
                    </a:lnTo>
                    <a:lnTo>
                      <a:pt x="10" y="16"/>
                    </a:lnTo>
                    <a:lnTo>
                      <a:pt x="8" y="14"/>
                    </a:lnTo>
                    <a:lnTo>
                      <a:pt x="4" y="12"/>
                    </a:lnTo>
                    <a:lnTo>
                      <a:pt x="0" y="4"/>
                    </a:lnTo>
                    <a:lnTo>
                      <a:pt x="0" y="0"/>
                    </a:lnTo>
                    <a:lnTo>
                      <a:pt x="8" y="4"/>
                    </a:lnTo>
                    <a:lnTo>
                      <a:pt x="12" y="8"/>
                    </a:lnTo>
                    <a:lnTo>
                      <a:pt x="14"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4" name="Freeform 273"/>
              <p:cNvSpPr>
                <a:spLocks noChangeAspect="1"/>
              </p:cNvSpPr>
              <p:nvPr/>
            </p:nvSpPr>
            <p:spPr bwMode="gray">
              <a:xfrm>
                <a:off x="5242" y="2308"/>
                <a:ext cx="20" cy="12"/>
              </a:xfrm>
              <a:custGeom>
                <a:avLst/>
                <a:gdLst>
                  <a:gd name="T0" fmla="*/ 20 w 20"/>
                  <a:gd name="T1" fmla="*/ 8 h 12"/>
                  <a:gd name="T2" fmla="*/ 20 w 20"/>
                  <a:gd name="T3" fmla="*/ 12 h 12"/>
                  <a:gd name="T4" fmla="*/ 16 w 20"/>
                  <a:gd name="T5" fmla="*/ 12 h 12"/>
                  <a:gd name="T6" fmla="*/ 6 w 20"/>
                  <a:gd name="T7" fmla="*/ 10 h 12"/>
                  <a:gd name="T8" fmla="*/ 2 w 20"/>
                  <a:gd name="T9" fmla="*/ 6 h 12"/>
                  <a:gd name="T10" fmla="*/ 0 w 20"/>
                  <a:gd name="T11" fmla="*/ 2 h 12"/>
                  <a:gd name="T12" fmla="*/ 0 w 20"/>
                  <a:gd name="T13" fmla="*/ 0 h 12"/>
                  <a:gd name="T14" fmla="*/ 2 w 20"/>
                  <a:gd name="T15" fmla="*/ 0 h 12"/>
                  <a:gd name="T16" fmla="*/ 10 w 20"/>
                  <a:gd name="T17" fmla="*/ 2 h 12"/>
                  <a:gd name="T18" fmla="*/ 18 w 20"/>
                  <a:gd name="T19" fmla="*/ 4 h 12"/>
                  <a:gd name="T20" fmla="*/ 20 w 20"/>
                  <a:gd name="T21" fmla="*/ 6 h 12"/>
                  <a:gd name="T22" fmla="*/ 20 w 20"/>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12">
                    <a:moveTo>
                      <a:pt x="20" y="8"/>
                    </a:moveTo>
                    <a:lnTo>
                      <a:pt x="20" y="12"/>
                    </a:lnTo>
                    <a:lnTo>
                      <a:pt x="16" y="12"/>
                    </a:lnTo>
                    <a:lnTo>
                      <a:pt x="6" y="10"/>
                    </a:lnTo>
                    <a:lnTo>
                      <a:pt x="2" y="6"/>
                    </a:lnTo>
                    <a:lnTo>
                      <a:pt x="0" y="2"/>
                    </a:lnTo>
                    <a:lnTo>
                      <a:pt x="0" y="0"/>
                    </a:lnTo>
                    <a:lnTo>
                      <a:pt x="2" y="0"/>
                    </a:lnTo>
                    <a:lnTo>
                      <a:pt x="10" y="2"/>
                    </a:lnTo>
                    <a:lnTo>
                      <a:pt x="18" y="4"/>
                    </a:lnTo>
                    <a:lnTo>
                      <a:pt x="20" y="6"/>
                    </a:lnTo>
                    <a:lnTo>
                      <a:pt x="2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5" name="Freeform 274"/>
              <p:cNvSpPr>
                <a:spLocks noChangeAspect="1"/>
              </p:cNvSpPr>
              <p:nvPr/>
            </p:nvSpPr>
            <p:spPr bwMode="gray">
              <a:xfrm>
                <a:off x="5340" y="2408"/>
                <a:ext cx="8" cy="14"/>
              </a:xfrm>
              <a:custGeom>
                <a:avLst/>
                <a:gdLst>
                  <a:gd name="T0" fmla="*/ 4 w 8"/>
                  <a:gd name="T1" fmla="*/ 0 h 14"/>
                  <a:gd name="T2" fmla="*/ 4 w 8"/>
                  <a:gd name="T3" fmla="*/ 4 h 14"/>
                  <a:gd name="T4" fmla="*/ 6 w 8"/>
                  <a:gd name="T5" fmla="*/ 6 h 14"/>
                  <a:gd name="T6" fmla="*/ 8 w 8"/>
                  <a:gd name="T7" fmla="*/ 6 h 14"/>
                  <a:gd name="T8" fmla="*/ 8 w 8"/>
                  <a:gd name="T9" fmla="*/ 8 h 14"/>
                  <a:gd name="T10" fmla="*/ 6 w 8"/>
                  <a:gd name="T11" fmla="*/ 12 h 14"/>
                  <a:gd name="T12" fmla="*/ 4 w 8"/>
                  <a:gd name="T13" fmla="*/ 14 h 14"/>
                  <a:gd name="T14" fmla="*/ 2 w 8"/>
                  <a:gd name="T15" fmla="*/ 14 h 14"/>
                  <a:gd name="T16" fmla="*/ 0 w 8"/>
                  <a:gd name="T17" fmla="*/ 10 h 14"/>
                  <a:gd name="T18" fmla="*/ 0 w 8"/>
                  <a:gd name="T19" fmla="*/ 6 h 14"/>
                  <a:gd name="T20" fmla="*/ 0 w 8"/>
                  <a:gd name="T21" fmla="*/ 0 h 14"/>
                  <a:gd name="T22" fmla="*/ 4 w 8"/>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4">
                    <a:moveTo>
                      <a:pt x="4" y="0"/>
                    </a:moveTo>
                    <a:lnTo>
                      <a:pt x="4" y="4"/>
                    </a:lnTo>
                    <a:lnTo>
                      <a:pt x="6" y="6"/>
                    </a:lnTo>
                    <a:lnTo>
                      <a:pt x="8" y="6"/>
                    </a:lnTo>
                    <a:lnTo>
                      <a:pt x="8" y="8"/>
                    </a:lnTo>
                    <a:lnTo>
                      <a:pt x="6" y="12"/>
                    </a:lnTo>
                    <a:lnTo>
                      <a:pt x="4" y="14"/>
                    </a:lnTo>
                    <a:lnTo>
                      <a:pt x="2" y="14"/>
                    </a:lnTo>
                    <a:lnTo>
                      <a:pt x="0" y="10"/>
                    </a:lnTo>
                    <a:lnTo>
                      <a:pt x="0" y="6"/>
                    </a:lnTo>
                    <a:lnTo>
                      <a:pt x="0" y="0"/>
                    </a:lnTo>
                    <a:lnTo>
                      <a:pt x="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spTree>
    <p:extLst>
      <p:ext uri="{BB962C8B-B14F-4D97-AF65-F5344CB8AC3E}">
        <p14:creationId xmlns:p14="http://schemas.microsoft.com/office/powerpoint/2010/main" val="3964789653"/>
      </p:ext>
    </p:extLst>
  </p:cSld>
  <p:clrMapOvr>
    <a:masterClrMapping/>
  </p:clrMapOvr>
  <p:transition>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69" name="Group 580"/>
          <p:cNvGrpSpPr>
            <a:grpSpLocks/>
          </p:cNvGrpSpPr>
          <p:nvPr/>
        </p:nvGrpSpPr>
        <p:grpSpPr bwMode="auto">
          <a:xfrm>
            <a:off x="260350" y="1630363"/>
            <a:ext cx="8643938" cy="4168775"/>
            <a:chOff x="157" y="887"/>
            <a:chExt cx="5445" cy="2626"/>
          </a:xfrm>
        </p:grpSpPr>
        <p:grpSp>
          <p:nvGrpSpPr>
            <p:cNvPr id="58735" name="Group 3"/>
            <p:cNvGrpSpPr>
              <a:grpSpLocks/>
            </p:cNvGrpSpPr>
            <p:nvPr/>
          </p:nvGrpSpPr>
          <p:grpSpPr bwMode="auto">
            <a:xfrm>
              <a:off x="589" y="895"/>
              <a:ext cx="1322" cy="702"/>
              <a:chOff x="590" y="605"/>
              <a:chExt cx="1322" cy="702"/>
            </a:xfrm>
          </p:grpSpPr>
          <p:sp>
            <p:nvSpPr>
              <p:cNvPr id="58975" name="Freeform 4"/>
              <p:cNvSpPr>
                <a:spLocks/>
              </p:cNvSpPr>
              <p:nvPr/>
            </p:nvSpPr>
            <p:spPr bwMode="auto">
              <a:xfrm>
                <a:off x="590" y="727"/>
                <a:ext cx="1134" cy="580"/>
              </a:xfrm>
              <a:custGeom>
                <a:avLst/>
                <a:gdLst>
                  <a:gd name="T0" fmla="*/ 902 w 1134"/>
                  <a:gd name="T1" fmla="*/ 198 h 580"/>
                  <a:gd name="T2" fmla="*/ 964 w 1134"/>
                  <a:gd name="T3" fmla="*/ 200 h 580"/>
                  <a:gd name="T4" fmla="*/ 1000 w 1134"/>
                  <a:gd name="T5" fmla="*/ 234 h 580"/>
                  <a:gd name="T6" fmla="*/ 1004 w 1134"/>
                  <a:gd name="T7" fmla="*/ 274 h 580"/>
                  <a:gd name="T8" fmla="*/ 1056 w 1134"/>
                  <a:gd name="T9" fmla="*/ 236 h 580"/>
                  <a:gd name="T10" fmla="*/ 1080 w 1134"/>
                  <a:gd name="T11" fmla="*/ 286 h 580"/>
                  <a:gd name="T12" fmla="*/ 1084 w 1134"/>
                  <a:gd name="T13" fmla="*/ 322 h 580"/>
                  <a:gd name="T14" fmla="*/ 1116 w 1134"/>
                  <a:gd name="T15" fmla="*/ 348 h 580"/>
                  <a:gd name="T16" fmla="*/ 1120 w 1134"/>
                  <a:gd name="T17" fmla="*/ 396 h 580"/>
                  <a:gd name="T18" fmla="*/ 1002 w 1134"/>
                  <a:gd name="T19" fmla="*/ 420 h 580"/>
                  <a:gd name="T20" fmla="*/ 920 w 1134"/>
                  <a:gd name="T21" fmla="*/ 454 h 580"/>
                  <a:gd name="T22" fmla="*/ 976 w 1134"/>
                  <a:gd name="T23" fmla="*/ 462 h 580"/>
                  <a:gd name="T24" fmla="*/ 960 w 1134"/>
                  <a:gd name="T25" fmla="*/ 502 h 580"/>
                  <a:gd name="T26" fmla="*/ 1024 w 1134"/>
                  <a:gd name="T27" fmla="*/ 488 h 580"/>
                  <a:gd name="T28" fmla="*/ 1016 w 1134"/>
                  <a:gd name="T29" fmla="*/ 514 h 580"/>
                  <a:gd name="T30" fmla="*/ 934 w 1134"/>
                  <a:gd name="T31" fmla="*/ 552 h 580"/>
                  <a:gd name="T32" fmla="*/ 944 w 1134"/>
                  <a:gd name="T33" fmla="*/ 524 h 580"/>
                  <a:gd name="T34" fmla="*/ 866 w 1134"/>
                  <a:gd name="T35" fmla="*/ 502 h 580"/>
                  <a:gd name="T36" fmla="*/ 770 w 1134"/>
                  <a:gd name="T37" fmla="*/ 540 h 580"/>
                  <a:gd name="T38" fmla="*/ 694 w 1134"/>
                  <a:gd name="T39" fmla="*/ 570 h 580"/>
                  <a:gd name="T40" fmla="*/ 644 w 1134"/>
                  <a:gd name="T41" fmla="*/ 580 h 580"/>
                  <a:gd name="T42" fmla="*/ 692 w 1134"/>
                  <a:gd name="T43" fmla="*/ 522 h 580"/>
                  <a:gd name="T44" fmla="*/ 698 w 1134"/>
                  <a:gd name="T45" fmla="*/ 500 h 580"/>
                  <a:gd name="T46" fmla="*/ 658 w 1134"/>
                  <a:gd name="T47" fmla="*/ 476 h 580"/>
                  <a:gd name="T48" fmla="*/ 632 w 1134"/>
                  <a:gd name="T49" fmla="*/ 446 h 580"/>
                  <a:gd name="T50" fmla="*/ 534 w 1134"/>
                  <a:gd name="T51" fmla="*/ 462 h 580"/>
                  <a:gd name="T52" fmla="*/ 86 w 1134"/>
                  <a:gd name="T53" fmla="*/ 432 h 580"/>
                  <a:gd name="T54" fmla="*/ 58 w 1134"/>
                  <a:gd name="T55" fmla="*/ 380 h 580"/>
                  <a:gd name="T56" fmla="*/ 52 w 1134"/>
                  <a:gd name="T57" fmla="*/ 350 h 580"/>
                  <a:gd name="T58" fmla="*/ 40 w 1134"/>
                  <a:gd name="T59" fmla="*/ 312 h 580"/>
                  <a:gd name="T60" fmla="*/ 30 w 1134"/>
                  <a:gd name="T61" fmla="*/ 254 h 580"/>
                  <a:gd name="T62" fmla="*/ 192 w 1134"/>
                  <a:gd name="T63" fmla="*/ 74 h 580"/>
                  <a:gd name="T64" fmla="*/ 260 w 1134"/>
                  <a:gd name="T65" fmla="*/ 78 h 580"/>
                  <a:gd name="T66" fmla="*/ 378 w 1134"/>
                  <a:gd name="T67" fmla="*/ 64 h 580"/>
                  <a:gd name="T68" fmla="*/ 408 w 1134"/>
                  <a:gd name="T69" fmla="*/ 78 h 580"/>
                  <a:gd name="T70" fmla="*/ 488 w 1134"/>
                  <a:gd name="T71" fmla="*/ 88 h 580"/>
                  <a:gd name="T72" fmla="*/ 496 w 1134"/>
                  <a:gd name="T73" fmla="*/ 102 h 580"/>
                  <a:gd name="T74" fmla="*/ 556 w 1134"/>
                  <a:gd name="T75" fmla="*/ 104 h 580"/>
                  <a:gd name="T76" fmla="*/ 614 w 1134"/>
                  <a:gd name="T77" fmla="*/ 86 h 580"/>
                  <a:gd name="T78" fmla="*/ 700 w 1134"/>
                  <a:gd name="T79" fmla="*/ 100 h 580"/>
                  <a:gd name="T80" fmla="*/ 730 w 1134"/>
                  <a:gd name="T81" fmla="*/ 112 h 580"/>
                  <a:gd name="T82" fmla="*/ 760 w 1134"/>
                  <a:gd name="T83" fmla="*/ 70 h 580"/>
                  <a:gd name="T84" fmla="*/ 804 w 1134"/>
                  <a:gd name="T85" fmla="*/ 22 h 580"/>
                  <a:gd name="T86" fmla="*/ 870 w 1134"/>
                  <a:gd name="T87" fmla="*/ 12 h 580"/>
                  <a:gd name="T88" fmla="*/ 808 w 1134"/>
                  <a:gd name="T89" fmla="*/ 66 h 580"/>
                  <a:gd name="T90" fmla="*/ 826 w 1134"/>
                  <a:gd name="T91" fmla="*/ 84 h 580"/>
                  <a:gd name="T92" fmla="*/ 830 w 1134"/>
                  <a:gd name="T93" fmla="*/ 110 h 580"/>
                  <a:gd name="T94" fmla="*/ 882 w 1134"/>
                  <a:gd name="T95" fmla="*/ 76 h 580"/>
                  <a:gd name="T96" fmla="*/ 910 w 1134"/>
                  <a:gd name="T97" fmla="*/ 92 h 580"/>
                  <a:gd name="T98" fmla="*/ 862 w 1134"/>
                  <a:gd name="T99" fmla="*/ 136 h 580"/>
                  <a:gd name="T100" fmla="*/ 764 w 1134"/>
                  <a:gd name="T101" fmla="*/ 176 h 580"/>
                  <a:gd name="T102" fmla="*/ 678 w 1134"/>
                  <a:gd name="T103" fmla="*/ 214 h 580"/>
                  <a:gd name="T104" fmla="*/ 646 w 1134"/>
                  <a:gd name="T105" fmla="*/ 286 h 580"/>
                  <a:gd name="T106" fmla="*/ 696 w 1134"/>
                  <a:gd name="T107" fmla="*/ 310 h 580"/>
                  <a:gd name="T108" fmla="*/ 764 w 1134"/>
                  <a:gd name="T109" fmla="*/ 332 h 580"/>
                  <a:gd name="T110" fmla="*/ 764 w 1134"/>
                  <a:gd name="T111" fmla="*/ 404 h 580"/>
                  <a:gd name="T112" fmla="*/ 810 w 1134"/>
                  <a:gd name="T113" fmla="*/ 332 h 580"/>
                  <a:gd name="T114" fmla="*/ 858 w 1134"/>
                  <a:gd name="T115" fmla="*/ 278 h 5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34"/>
                  <a:gd name="T175" fmla="*/ 0 h 580"/>
                  <a:gd name="T176" fmla="*/ 1134 w 1134"/>
                  <a:gd name="T177" fmla="*/ 580 h 58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34" h="580">
                    <a:moveTo>
                      <a:pt x="866" y="254"/>
                    </a:moveTo>
                    <a:lnTo>
                      <a:pt x="872" y="250"/>
                    </a:lnTo>
                    <a:lnTo>
                      <a:pt x="878" y="244"/>
                    </a:lnTo>
                    <a:lnTo>
                      <a:pt x="884" y="236"/>
                    </a:lnTo>
                    <a:lnTo>
                      <a:pt x="886" y="228"/>
                    </a:lnTo>
                    <a:lnTo>
                      <a:pt x="886" y="218"/>
                    </a:lnTo>
                    <a:lnTo>
                      <a:pt x="890" y="208"/>
                    </a:lnTo>
                    <a:lnTo>
                      <a:pt x="892" y="204"/>
                    </a:lnTo>
                    <a:lnTo>
                      <a:pt x="896" y="200"/>
                    </a:lnTo>
                    <a:lnTo>
                      <a:pt x="902" y="198"/>
                    </a:lnTo>
                    <a:lnTo>
                      <a:pt x="910" y="198"/>
                    </a:lnTo>
                    <a:lnTo>
                      <a:pt x="920" y="200"/>
                    </a:lnTo>
                    <a:lnTo>
                      <a:pt x="928" y="200"/>
                    </a:lnTo>
                    <a:lnTo>
                      <a:pt x="944" y="200"/>
                    </a:lnTo>
                    <a:lnTo>
                      <a:pt x="946" y="200"/>
                    </a:lnTo>
                    <a:lnTo>
                      <a:pt x="948" y="198"/>
                    </a:lnTo>
                    <a:lnTo>
                      <a:pt x="950" y="198"/>
                    </a:lnTo>
                    <a:lnTo>
                      <a:pt x="954" y="196"/>
                    </a:lnTo>
                    <a:lnTo>
                      <a:pt x="958" y="198"/>
                    </a:lnTo>
                    <a:lnTo>
                      <a:pt x="964" y="200"/>
                    </a:lnTo>
                    <a:lnTo>
                      <a:pt x="968" y="204"/>
                    </a:lnTo>
                    <a:lnTo>
                      <a:pt x="970" y="210"/>
                    </a:lnTo>
                    <a:lnTo>
                      <a:pt x="972" y="216"/>
                    </a:lnTo>
                    <a:lnTo>
                      <a:pt x="974" y="218"/>
                    </a:lnTo>
                    <a:lnTo>
                      <a:pt x="976" y="220"/>
                    </a:lnTo>
                    <a:lnTo>
                      <a:pt x="982" y="220"/>
                    </a:lnTo>
                    <a:lnTo>
                      <a:pt x="990" y="222"/>
                    </a:lnTo>
                    <a:lnTo>
                      <a:pt x="996" y="226"/>
                    </a:lnTo>
                    <a:lnTo>
                      <a:pt x="998" y="230"/>
                    </a:lnTo>
                    <a:lnTo>
                      <a:pt x="1000" y="234"/>
                    </a:lnTo>
                    <a:lnTo>
                      <a:pt x="998" y="240"/>
                    </a:lnTo>
                    <a:lnTo>
                      <a:pt x="994" y="246"/>
                    </a:lnTo>
                    <a:lnTo>
                      <a:pt x="990" y="254"/>
                    </a:lnTo>
                    <a:lnTo>
                      <a:pt x="988" y="262"/>
                    </a:lnTo>
                    <a:lnTo>
                      <a:pt x="988" y="264"/>
                    </a:lnTo>
                    <a:lnTo>
                      <a:pt x="990" y="266"/>
                    </a:lnTo>
                    <a:lnTo>
                      <a:pt x="994" y="268"/>
                    </a:lnTo>
                    <a:lnTo>
                      <a:pt x="1000" y="268"/>
                    </a:lnTo>
                    <a:lnTo>
                      <a:pt x="1002" y="270"/>
                    </a:lnTo>
                    <a:lnTo>
                      <a:pt x="1004" y="274"/>
                    </a:lnTo>
                    <a:lnTo>
                      <a:pt x="1006" y="276"/>
                    </a:lnTo>
                    <a:lnTo>
                      <a:pt x="1006" y="278"/>
                    </a:lnTo>
                    <a:lnTo>
                      <a:pt x="1012" y="276"/>
                    </a:lnTo>
                    <a:lnTo>
                      <a:pt x="1018" y="272"/>
                    </a:lnTo>
                    <a:lnTo>
                      <a:pt x="1024" y="264"/>
                    </a:lnTo>
                    <a:lnTo>
                      <a:pt x="1030" y="262"/>
                    </a:lnTo>
                    <a:lnTo>
                      <a:pt x="1036" y="260"/>
                    </a:lnTo>
                    <a:lnTo>
                      <a:pt x="1044" y="252"/>
                    </a:lnTo>
                    <a:lnTo>
                      <a:pt x="1050" y="244"/>
                    </a:lnTo>
                    <a:lnTo>
                      <a:pt x="1056" y="236"/>
                    </a:lnTo>
                    <a:lnTo>
                      <a:pt x="1060" y="234"/>
                    </a:lnTo>
                    <a:lnTo>
                      <a:pt x="1066" y="234"/>
                    </a:lnTo>
                    <a:lnTo>
                      <a:pt x="1066" y="242"/>
                    </a:lnTo>
                    <a:lnTo>
                      <a:pt x="1068" y="248"/>
                    </a:lnTo>
                    <a:lnTo>
                      <a:pt x="1074" y="264"/>
                    </a:lnTo>
                    <a:lnTo>
                      <a:pt x="1076" y="268"/>
                    </a:lnTo>
                    <a:lnTo>
                      <a:pt x="1074" y="272"/>
                    </a:lnTo>
                    <a:lnTo>
                      <a:pt x="1074" y="276"/>
                    </a:lnTo>
                    <a:lnTo>
                      <a:pt x="1076" y="280"/>
                    </a:lnTo>
                    <a:lnTo>
                      <a:pt x="1080" y="286"/>
                    </a:lnTo>
                    <a:lnTo>
                      <a:pt x="1082" y="292"/>
                    </a:lnTo>
                    <a:lnTo>
                      <a:pt x="1080" y="300"/>
                    </a:lnTo>
                    <a:lnTo>
                      <a:pt x="1078" y="302"/>
                    </a:lnTo>
                    <a:lnTo>
                      <a:pt x="1076" y="306"/>
                    </a:lnTo>
                    <a:lnTo>
                      <a:pt x="1074" y="308"/>
                    </a:lnTo>
                    <a:lnTo>
                      <a:pt x="1072" y="310"/>
                    </a:lnTo>
                    <a:lnTo>
                      <a:pt x="1074" y="314"/>
                    </a:lnTo>
                    <a:lnTo>
                      <a:pt x="1078" y="316"/>
                    </a:lnTo>
                    <a:lnTo>
                      <a:pt x="1082" y="318"/>
                    </a:lnTo>
                    <a:lnTo>
                      <a:pt x="1084" y="322"/>
                    </a:lnTo>
                    <a:lnTo>
                      <a:pt x="1084" y="324"/>
                    </a:lnTo>
                    <a:lnTo>
                      <a:pt x="1084" y="328"/>
                    </a:lnTo>
                    <a:lnTo>
                      <a:pt x="1090" y="332"/>
                    </a:lnTo>
                    <a:lnTo>
                      <a:pt x="1096" y="332"/>
                    </a:lnTo>
                    <a:lnTo>
                      <a:pt x="1104" y="334"/>
                    </a:lnTo>
                    <a:lnTo>
                      <a:pt x="1112" y="338"/>
                    </a:lnTo>
                    <a:lnTo>
                      <a:pt x="1116" y="340"/>
                    </a:lnTo>
                    <a:lnTo>
                      <a:pt x="1118" y="342"/>
                    </a:lnTo>
                    <a:lnTo>
                      <a:pt x="1118" y="344"/>
                    </a:lnTo>
                    <a:lnTo>
                      <a:pt x="1116" y="348"/>
                    </a:lnTo>
                    <a:lnTo>
                      <a:pt x="1114" y="352"/>
                    </a:lnTo>
                    <a:lnTo>
                      <a:pt x="1116" y="356"/>
                    </a:lnTo>
                    <a:lnTo>
                      <a:pt x="1120" y="356"/>
                    </a:lnTo>
                    <a:lnTo>
                      <a:pt x="1120" y="362"/>
                    </a:lnTo>
                    <a:lnTo>
                      <a:pt x="1134" y="362"/>
                    </a:lnTo>
                    <a:lnTo>
                      <a:pt x="1134" y="368"/>
                    </a:lnTo>
                    <a:lnTo>
                      <a:pt x="1132" y="378"/>
                    </a:lnTo>
                    <a:lnTo>
                      <a:pt x="1128" y="388"/>
                    </a:lnTo>
                    <a:lnTo>
                      <a:pt x="1126" y="394"/>
                    </a:lnTo>
                    <a:lnTo>
                      <a:pt x="1120" y="396"/>
                    </a:lnTo>
                    <a:lnTo>
                      <a:pt x="1108" y="398"/>
                    </a:lnTo>
                    <a:lnTo>
                      <a:pt x="1100" y="398"/>
                    </a:lnTo>
                    <a:lnTo>
                      <a:pt x="1090" y="400"/>
                    </a:lnTo>
                    <a:lnTo>
                      <a:pt x="1082" y="404"/>
                    </a:lnTo>
                    <a:lnTo>
                      <a:pt x="1068" y="414"/>
                    </a:lnTo>
                    <a:lnTo>
                      <a:pt x="1060" y="418"/>
                    </a:lnTo>
                    <a:lnTo>
                      <a:pt x="1052" y="424"/>
                    </a:lnTo>
                    <a:lnTo>
                      <a:pt x="1042" y="426"/>
                    </a:lnTo>
                    <a:lnTo>
                      <a:pt x="1030" y="428"/>
                    </a:lnTo>
                    <a:lnTo>
                      <a:pt x="1002" y="420"/>
                    </a:lnTo>
                    <a:lnTo>
                      <a:pt x="974" y="418"/>
                    </a:lnTo>
                    <a:lnTo>
                      <a:pt x="960" y="420"/>
                    </a:lnTo>
                    <a:lnTo>
                      <a:pt x="952" y="426"/>
                    </a:lnTo>
                    <a:lnTo>
                      <a:pt x="940" y="432"/>
                    </a:lnTo>
                    <a:lnTo>
                      <a:pt x="926" y="440"/>
                    </a:lnTo>
                    <a:lnTo>
                      <a:pt x="914" y="450"/>
                    </a:lnTo>
                    <a:lnTo>
                      <a:pt x="904" y="462"/>
                    </a:lnTo>
                    <a:lnTo>
                      <a:pt x="890" y="472"/>
                    </a:lnTo>
                    <a:lnTo>
                      <a:pt x="902" y="464"/>
                    </a:lnTo>
                    <a:lnTo>
                      <a:pt x="920" y="454"/>
                    </a:lnTo>
                    <a:lnTo>
                      <a:pt x="940" y="446"/>
                    </a:lnTo>
                    <a:lnTo>
                      <a:pt x="950" y="444"/>
                    </a:lnTo>
                    <a:lnTo>
                      <a:pt x="958" y="444"/>
                    </a:lnTo>
                    <a:lnTo>
                      <a:pt x="964" y="444"/>
                    </a:lnTo>
                    <a:lnTo>
                      <a:pt x="972" y="446"/>
                    </a:lnTo>
                    <a:lnTo>
                      <a:pt x="978" y="450"/>
                    </a:lnTo>
                    <a:lnTo>
                      <a:pt x="978" y="452"/>
                    </a:lnTo>
                    <a:lnTo>
                      <a:pt x="980" y="454"/>
                    </a:lnTo>
                    <a:lnTo>
                      <a:pt x="978" y="458"/>
                    </a:lnTo>
                    <a:lnTo>
                      <a:pt x="976" y="462"/>
                    </a:lnTo>
                    <a:lnTo>
                      <a:pt x="970" y="464"/>
                    </a:lnTo>
                    <a:lnTo>
                      <a:pt x="962" y="468"/>
                    </a:lnTo>
                    <a:lnTo>
                      <a:pt x="958" y="470"/>
                    </a:lnTo>
                    <a:lnTo>
                      <a:pt x="956" y="474"/>
                    </a:lnTo>
                    <a:lnTo>
                      <a:pt x="970" y="474"/>
                    </a:lnTo>
                    <a:lnTo>
                      <a:pt x="964" y="482"/>
                    </a:lnTo>
                    <a:lnTo>
                      <a:pt x="960" y="488"/>
                    </a:lnTo>
                    <a:lnTo>
                      <a:pt x="958" y="494"/>
                    </a:lnTo>
                    <a:lnTo>
                      <a:pt x="958" y="498"/>
                    </a:lnTo>
                    <a:lnTo>
                      <a:pt x="960" y="502"/>
                    </a:lnTo>
                    <a:lnTo>
                      <a:pt x="968" y="508"/>
                    </a:lnTo>
                    <a:lnTo>
                      <a:pt x="978" y="512"/>
                    </a:lnTo>
                    <a:lnTo>
                      <a:pt x="988" y="512"/>
                    </a:lnTo>
                    <a:lnTo>
                      <a:pt x="996" y="512"/>
                    </a:lnTo>
                    <a:lnTo>
                      <a:pt x="1004" y="508"/>
                    </a:lnTo>
                    <a:lnTo>
                      <a:pt x="1010" y="504"/>
                    </a:lnTo>
                    <a:lnTo>
                      <a:pt x="1014" y="496"/>
                    </a:lnTo>
                    <a:lnTo>
                      <a:pt x="1018" y="492"/>
                    </a:lnTo>
                    <a:lnTo>
                      <a:pt x="1020" y="488"/>
                    </a:lnTo>
                    <a:lnTo>
                      <a:pt x="1024" y="488"/>
                    </a:lnTo>
                    <a:lnTo>
                      <a:pt x="1028" y="488"/>
                    </a:lnTo>
                    <a:lnTo>
                      <a:pt x="1028" y="490"/>
                    </a:lnTo>
                    <a:lnTo>
                      <a:pt x="1026" y="494"/>
                    </a:lnTo>
                    <a:lnTo>
                      <a:pt x="1024" y="498"/>
                    </a:lnTo>
                    <a:lnTo>
                      <a:pt x="1028" y="498"/>
                    </a:lnTo>
                    <a:lnTo>
                      <a:pt x="1030" y="500"/>
                    </a:lnTo>
                    <a:lnTo>
                      <a:pt x="1030" y="502"/>
                    </a:lnTo>
                    <a:lnTo>
                      <a:pt x="1028" y="506"/>
                    </a:lnTo>
                    <a:lnTo>
                      <a:pt x="1024" y="510"/>
                    </a:lnTo>
                    <a:lnTo>
                      <a:pt x="1016" y="514"/>
                    </a:lnTo>
                    <a:lnTo>
                      <a:pt x="1008" y="522"/>
                    </a:lnTo>
                    <a:lnTo>
                      <a:pt x="998" y="526"/>
                    </a:lnTo>
                    <a:lnTo>
                      <a:pt x="976" y="532"/>
                    </a:lnTo>
                    <a:lnTo>
                      <a:pt x="970" y="534"/>
                    </a:lnTo>
                    <a:lnTo>
                      <a:pt x="964" y="534"/>
                    </a:lnTo>
                    <a:lnTo>
                      <a:pt x="956" y="534"/>
                    </a:lnTo>
                    <a:lnTo>
                      <a:pt x="950" y="536"/>
                    </a:lnTo>
                    <a:lnTo>
                      <a:pt x="944" y="542"/>
                    </a:lnTo>
                    <a:lnTo>
                      <a:pt x="940" y="548"/>
                    </a:lnTo>
                    <a:lnTo>
                      <a:pt x="934" y="552"/>
                    </a:lnTo>
                    <a:lnTo>
                      <a:pt x="930" y="554"/>
                    </a:lnTo>
                    <a:lnTo>
                      <a:pt x="926" y="554"/>
                    </a:lnTo>
                    <a:lnTo>
                      <a:pt x="920" y="554"/>
                    </a:lnTo>
                    <a:lnTo>
                      <a:pt x="918" y="550"/>
                    </a:lnTo>
                    <a:lnTo>
                      <a:pt x="918" y="548"/>
                    </a:lnTo>
                    <a:lnTo>
                      <a:pt x="918" y="542"/>
                    </a:lnTo>
                    <a:lnTo>
                      <a:pt x="922" y="538"/>
                    </a:lnTo>
                    <a:lnTo>
                      <a:pt x="930" y="532"/>
                    </a:lnTo>
                    <a:lnTo>
                      <a:pt x="940" y="528"/>
                    </a:lnTo>
                    <a:lnTo>
                      <a:pt x="944" y="524"/>
                    </a:lnTo>
                    <a:lnTo>
                      <a:pt x="948" y="520"/>
                    </a:lnTo>
                    <a:lnTo>
                      <a:pt x="908" y="526"/>
                    </a:lnTo>
                    <a:lnTo>
                      <a:pt x="902" y="506"/>
                    </a:lnTo>
                    <a:lnTo>
                      <a:pt x="902" y="500"/>
                    </a:lnTo>
                    <a:lnTo>
                      <a:pt x="904" y="496"/>
                    </a:lnTo>
                    <a:lnTo>
                      <a:pt x="910" y="488"/>
                    </a:lnTo>
                    <a:lnTo>
                      <a:pt x="890" y="482"/>
                    </a:lnTo>
                    <a:lnTo>
                      <a:pt x="882" y="484"/>
                    </a:lnTo>
                    <a:lnTo>
                      <a:pt x="876" y="488"/>
                    </a:lnTo>
                    <a:lnTo>
                      <a:pt x="866" y="502"/>
                    </a:lnTo>
                    <a:lnTo>
                      <a:pt x="860" y="510"/>
                    </a:lnTo>
                    <a:lnTo>
                      <a:pt x="854" y="518"/>
                    </a:lnTo>
                    <a:lnTo>
                      <a:pt x="848" y="522"/>
                    </a:lnTo>
                    <a:lnTo>
                      <a:pt x="838" y="524"/>
                    </a:lnTo>
                    <a:lnTo>
                      <a:pt x="832" y="526"/>
                    </a:lnTo>
                    <a:lnTo>
                      <a:pt x="796" y="526"/>
                    </a:lnTo>
                    <a:lnTo>
                      <a:pt x="788" y="530"/>
                    </a:lnTo>
                    <a:lnTo>
                      <a:pt x="780" y="534"/>
                    </a:lnTo>
                    <a:lnTo>
                      <a:pt x="776" y="538"/>
                    </a:lnTo>
                    <a:lnTo>
                      <a:pt x="770" y="540"/>
                    </a:lnTo>
                    <a:lnTo>
                      <a:pt x="758" y="542"/>
                    </a:lnTo>
                    <a:lnTo>
                      <a:pt x="742" y="542"/>
                    </a:lnTo>
                    <a:lnTo>
                      <a:pt x="732" y="542"/>
                    </a:lnTo>
                    <a:lnTo>
                      <a:pt x="722" y="544"/>
                    </a:lnTo>
                    <a:lnTo>
                      <a:pt x="714" y="550"/>
                    </a:lnTo>
                    <a:lnTo>
                      <a:pt x="712" y="552"/>
                    </a:lnTo>
                    <a:lnTo>
                      <a:pt x="712" y="558"/>
                    </a:lnTo>
                    <a:lnTo>
                      <a:pt x="702" y="562"/>
                    </a:lnTo>
                    <a:lnTo>
                      <a:pt x="696" y="566"/>
                    </a:lnTo>
                    <a:lnTo>
                      <a:pt x="694" y="570"/>
                    </a:lnTo>
                    <a:lnTo>
                      <a:pt x="690" y="570"/>
                    </a:lnTo>
                    <a:lnTo>
                      <a:pt x="690" y="566"/>
                    </a:lnTo>
                    <a:lnTo>
                      <a:pt x="684" y="568"/>
                    </a:lnTo>
                    <a:lnTo>
                      <a:pt x="680" y="566"/>
                    </a:lnTo>
                    <a:lnTo>
                      <a:pt x="676" y="566"/>
                    </a:lnTo>
                    <a:lnTo>
                      <a:pt x="670" y="568"/>
                    </a:lnTo>
                    <a:lnTo>
                      <a:pt x="662" y="574"/>
                    </a:lnTo>
                    <a:lnTo>
                      <a:pt x="654" y="578"/>
                    </a:lnTo>
                    <a:lnTo>
                      <a:pt x="650" y="580"/>
                    </a:lnTo>
                    <a:lnTo>
                      <a:pt x="644" y="580"/>
                    </a:lnTo>
                    <a:lnTo>
                      <a:pt x="640" y="580"/>
                    </a:lnTo>
                    <a:lnTo>
                      <a:pt x="646" y="576"/>
                    </a:lnTo>
                    <a:lnTo>
                      <a:pt x="654" y="572"/>
                    </a:lnTo>
                    <a:lnTo>
                      <a:pt x="660" y="568"/>
                    </a:lnTo>
                    <a:lnTo>
                      <a:pt x="662" y="564"/>
                    </a:lnTo>
                    <a:lnTo>
                      <a:pt x="662" y="560"/>
                    </a:lnTo>
                    <a:lnTo>
                      <a:pt x="662" y="562"/>
                    </a:lnTo>
                    <a:lnTo>
                      <a:pt x="672" y="556"/>
                    </a:lnTo>
                    <a:lnTo>
                      <a:pt x="678" y="546"/>
                    </a:lnTo>
                    <a:lnTo>
                      <a:pt x="692" y="522"/>
                    </a:lnTo>
                    <a:lnTo>
                      <a:pt x="692" y="528"/>
                    </a:lnTo>
                    <a:lnTo>
                      <a:pt x="696" y="532"/>
                    </a:lnTo>
                    <a:lnTo>
                      <a:pt x="700" y="534"/>
                    </a:lnTo>
                    <a:lnTo>
                      <a:pt x="706" y="534"/>
                    </a:lnTo>
                    <a:lnTo>
                      <a:pt x="712" y="532"/>
                    </a:lnTo>
                    <a:lnTo>
                      <a:pt x="714" y="530"/>
                    </a:lnTo>
                    <a:lnTo>
                      <a:pt x="714" y="526"/>
                    </a:lnTo>
                    <a:lnTo>
                      <a:pt x="712" y="518"/>
                    </a:lnTo>
                    <a:lnTo>
                      <a:pt x="706" y="508"/>
                    </a:lnTo>
                    <a:lnTo>
                      <a:pt x="698" y="500"/>
                    </a:lnTo>
                    <a:lnTo>
                      <a:pt x="696" y="498"/>
                    </a:lnTo>
                    <a:lnTo>
                      <a:pt x="692" y="498"/>
                    </a:lnTo>
                    <a:lnTo>
                      <a:pt x="676" y="498"/>
                    </a:lnTo>
                    <a:lnTo>
                      <a:pt x="658" y="496"/>
                    </a:lnTo>
                    <a:lnTo>
                      <a:pt x="662" y="492"/>
                    </a:lnTo>
                    <a:lnTo>
                      <a:pt x="664" y="486"/>
                    </a:lnTo>
                    <a:lnTo>
                      <a:pt x="664" y="484"/>
                    </a:lnTo>
                    <a:lnTo>
                      <a:pt x="662" y="482"/>
                    </a:lnTo>
                    <a:lnTo>
                      <a:pt x="660" y="480"/>
                    </a:lnTo>
                    <a:lnTo>
                      <a:pt x="658" y="476"/>
                    </a:lnTo>
                    <a:lnTo>
                      <a:pt x="660" y="470"/>
                    </a:lnTo>
                    <a:lnTo>
                      <a:pt x="656" y="468"/>
                    </a:lnTo>
                    <a:lnTo>
                      <a:pt x="652" y="464"/>
                    </a:lnTo>
                    <a:lnTo>
                      <a:pt x="650" y="460"/>
                    </a:lnTo>
                    <a:lnTo>
                      <a:pt x="650" y="456"/>
                    </a:lnTo>
                    <a:lnTo>
                      <a:pt x="648" y="454"/>
                    </a:lnTo>
                    <a:lnTo>
                      <a:pt x="650" y="450"/>
                    </a:lnTo>
                    <a:lnTo>
                      <a:pt x="646" y="448"/>
                    </a:lnTo>
                    <a:lnTo>
                      <a:pt x="642" y="446"/>
                    </a:lnTo>
                    <a:lnTo>
                      <a:pt x="632" y="446"/>
                    </a:lnTo>
                    <a:lnTo>
                      <a:pt x="622" y="448"/>
                    </a:lnTo>
                    <a:lnTo>
                      <a:pt x="608" y="454"/>
                    </a:lnTo>
                    <a:lnTo>
                      <a:pt x="594" y="462"/>
                    </a:lnTo>
                    <a:lnTo>
                      <a:pt x="578" y="470"/>
                    </a:lnTo>
                    <a:lnTo>
                      <a:pt x="564" y="468"/>
                    </a:lnTo>
                    <a:lnTo>
                      <a:pt x="554" y="464"/>
                    </a:lnTo>
                    <a:lnTo>
                      <a:pt x="554" y="466"/>
                    </a:lnTo>
                    <a:lnTo>
                      <a:pt x="548" y="464"/>
                    </a:lnTo>
                    <a:lnTo>
                      <a:pt x="542" y="462"/>
                    </a:lnTo>
                    <a:lnTo>
                      <a:pt x="534" y="462"/>
                    </a:lnTo>
                    <a:lnTo>
                      <a:pt x="528" y="460"/>
                    </a:lnTo>
                    <a:lnTo>
                      <a:pt x="522" y="458"/>
                    </a:lnTo>
                    <a:lnTo>
                      <a:pt x="518" y="454"/>
                    </a:lnTo>
                    <a:lnTo>
                      <a:pt x="518" y="448"/>
                    </a:lnTo>
                    <a:lnTo>
                      <a:pt x="94" y="448"/>
                    </a:lnTo>
                    <a:lnTo>
                      <a:pt x="94" y="446"/>
                    </a:lnTo>
                    <a:lnTo>
                      <a:pt x="92" y="444"/>
                    </a:lnTo>
                    <a:lnTo>
                      <a:pt x="94" y="442"/>
                    </a:lnTo>
                    <a:lnTo>
                      <a:pt x="96" y="440"/>
                    </a:lnTo>
                    <a:lnTo>
                      <a:pt x="86" y="432"/>
                    </a:lnTo>
                    <a:lnTo>
                      <a:pt x="78" y="424"/>
                    </a:lnTo>
                    <a:lnTo>
                      <a:pt x="68" y="416"/>
                    </a:lnTo>
                    <a:lnTo>
                      <a:pt x="62" y="416"/>
                    </a:lnTo>
                    <a:lnTo>
                      <a:pt x="58" y="412"/>
                    </a:lnTo>
                    <a:lnTo>
                      <a:pt x="56" y="406"/>
                    </a:lnTo>
                    <a:lnTo>
                      <a:pt x="54" y="400"/>
                    </a:lnTo>
                    <a:lnTo>
                      <a:pt x="56" y="394"/>
                    </a:lnTo>
                    <a:lnTo>
                      <a:pt x="60" y="388"/>
                    </a:lnTo>
                    <a:lnTo>
                      <a:pt x="60" y="384"/>
                    </a:lnTo>
                    <a:lnTo>
                      <a:pt x="58" y="380"/>
                    </a:lnTo>
                    <a:lnTo>
                      <a:pt x="52" y="378"/>
                    </a:lnTo>
                    <a:lnTo>
                      <a:pt x="52" y="376"/>
                    </a:lnTo>
                    <a:lnTo>
                      <a:pt x="54" y="374"/>
                    </a:lnTo>
                    <a:lnTo>
                      <a:pt x="56" y="372"/>
                    </a:lnTo>
                    <a:lnTo>
                      <a:pt x="54" y="368"/>
                    </a:lnTo>
                    <a:lnTo>
                      <a:pt x="52" y="366"/>
                    </a:lnTo>
                    <a:lnTo>
                      <a:pt x="46" y="362"/>
                    </a:lnTo>
                    <a:lnTo>
                      <a:pt x="46" y="360"/>
                    </a:lnTo>
                    <a:lnTo>
                      <a:pt x="48" y="354"/>
                    </a:lnTo>
                    <a:lnTo>
                      <a:pt x="52" y="350"/>
                    </a:lnTo>
                    <a:lnTo>
                      <a:pt x="56" y="344"/>
                    </a:lnTo>
                    <a:lnTo>
                      <a:pt x="54" y="340"/>
                    </a:lnTo>
                    <a:lnTo>
                      <a:pt x="48" y="340"/>
                    </a:lnTo>
                    <a:lnTo>
                      <a:pt x="38" y="338"/>
                    </a:lnTo>
                    <a:lnTo>
                      <a:pt x="38" y="334"/>
                    </a:lnTo>
                    <a:lnTo>
                      <a:pt x="42" y="332"/>
                    </a:lnTo>
                    <a:lnTo>
                      <a:pt x="44" y="332"/>
                    </a:lnTo>
                    <a:lnTo>
                      <a:pt x="42" y="326"/>
                    </a:lnTo>
                    <a:lnTo>
                      <a:pt x="42" y="322"/>
                    </a:lnTo>
                    <a:lnTo>
                      <a:pt x="40" y="312"/>
                    </a:lnTo>
                    <a:lnTo>
                      <a:pt x="36" y="306"/>
                    </a:lnTo>
                    <a:lnTo>
                      <a:pt x="28" y="296"/>
                    </a:lnTo>
                    <a:lnTo>
                      <a:pt x="26" y="292"/>
                    </a:lnTo>
                    <a:lnTo>
                      <a:pt x="26" y="288"/>
                    </a:lnTo>
                    <a:lnTo>
                      <a:pt x="28" y="282"/>
                    </a:lnTo>
                    <a:lnTo>
                      <a:pt x="32" y="274"/>
                    </a:lnTo>
                    <a:lnTo>
                      <a:pt x="36" y="266"/>
                    </a:lnTo>
                    <a:lnTo>
                      <a:pt x="32" y="264"/>
                    </a:lnTo>
                    <a:lnTo>
                      <a:pt x="32" y="260"/>
                    </a:lnTo>
                    <a:lnTo>
                      <a:pt x="30" y="254"/>
                    </a:lnTo>
                    <a:lnTo>
                      <a:pt x="28" y="250"/>
                    </a:lnTo>
                    <a:lnTo>
                      <a:pt x="22" y="248"/>
                    </a:lnTo>
                    <a:lnTo>
                      <a:pt x="16" y="248"/>
                    </a:lnTo>
                    <a:lnTo>
                      <a:pt x="10" y="248"/>
                    </a:lnTo>
                    <a:lnTo>
                      <a:pt x="8" y="248"/>
                    </a:lnTo>
                    <a:lnTo>
                      <a:pt x="8" y="246"/>
                    </a:lnTo>
                    <a:lnTo>
                      <a:pt x="2" y="244"/>
                    </a:lnTo>
                    <a:lnTo>
                      <a:pt x="0" y="240"/>
                    </a:lnTo>
                    <a:lnTo>
                      <a:pt x="186" y="70"/>
                    </a:lnTo>
                    <a:lnTo>
                      <a:pt x="192" y="74"/>
                    </a:lnTo>
                    <a:lnTo>
                      <a:pt x="200" y="74"/>
                    </a:lnTo>
                    <a:lnTo>
                      <a:pt x="210" y="76"/>
                    </a:lnTo>
                    <a:lnTo>
                      <a:pt x="220" y="78"/>
                    </a:lnTo>
                    <a:lnTo>
                      <a:pt x="222" y="80"/>
                    </a:lnTo>
                    <a:lnTo>
                      <a:pt x="226" y="82"/>
                    </a:lnTo>
                    <a:lnTo>
                      <a:pt x="228" y="84"/>
                    </a:lnTo>
                    <a:lnTo>
                      <a:pt x="232" y="84"/>
                    </a:lnTo>
                    <a:lnTo>
                      <a:pt x="242" y="84"/>
                    </a:lnTo>
                    <a:lnTo>
                      <a:pt x="252" y="80"/>
                    </a:lnTo>
                    <a:lnTo>
                      <a:pt x="260" y="78"/>
                    </a:lnTo>
                    <a:lnTo>
                      <a:pt x="270" y="76"/>
                    </a:lnTo>
                    <a:lnTo>
                      <a:pt x="278" y="76"/>
                    </a:lnTo>
                    <a:lnTo>
                      <a:pt x="288" y="76"/>
                    </a:lnTo>
                    <a:lnTo>
                      <a:pt x="300" y="72"/>
                    </a:lnTo>
                    <a:lnTo>
                      <a:pt x="310" y="68"/>
                    </a:lnTo>
                    <a:lnTo>
                      <a:pt x="318" y="66"/>
                    </a:lnTo>
                    <a:lnTo>
                      <a:pt x="340" y="66"/>
                    </a:lnTo>
                    <a:lnTo>
                      <a:pt x="358" y="64"/>
                    </a:lnTo>
                    <a:lnTo>
                      <a:pt x="372" y="64"/>
                    </a:lnTo>
                    <a:lnTo>
                      <a:pt x="378" y="64"/>
                    </a:lnTo>
                    <a:lnTo>
                      <a:pt x="378" y="70"/>
                    </a:lnTo>
                    <a:lnTo>
                      <a:pt x="380" y="74"/>
                    </a:lnTo>
                    <a:lnTo>
                      <a:pt x="384" y="74"/>
                    </a:lnTo>
                    <a:lnTo>
                      <a:pt x="388" y="74"/>
                    </a:lnTo>
                    <a:lnTo>
                      <a:pt x="394" y="70"/>
                    </a:lnTo>
                    <a:lnTo>
                      <a:pt x="402" y="64"/>
                    </a:lnTo>
                    <a:lnTo>
                      <a:pt x="406" y="66"/>
                    </a:lnTo>
                    <a:lnTo>
                      <a:pt x="408" y="70"/>
                    </a:lnTo>
                    <a:lnTo>
                      <a:pt x="408" y="76"/>
                    </a:lnTo>
                    <a:lnTo>
                      <a:pt x="408" y="78"/>
                    </a:lnTo>
                    <a:lnTo>
                      <a:pt x="410" y="78"/>
                    </a:lnTo>
                    <a:lnTo>
                      <a:pt x="414" y="76"/>
                    </a:lnTo>
                    <a:lnTo>
                      <a:pt x="422" y="72"/>
                    </a:lnTo>
                    <a:lnTo>
                      <a:pt x="428" y="70"/>
                    </a:lnTo>
                    <a:lnTo>
                      <a:pt x="440" y="72"/>
                    </a:lnTo>
                    <a:lnTo>
                      <a:pt x="450" y="74"/>
                    </a:lnTo>
                    <a:lnTo>
                      <a:pt x="458" y="78"/>
                    </a:lnTo>
                    <a:lnTo>
                      <a:pt x="468" y="80"/>
                    </a:lnTo>
                    <a:lnTo>
                      <a:pt x="476" y="84"/>
                    </a:lnTo>
                    <a:lnTo>
                      <a:pt x="488" y="88"/>
                    </a:lnTo>
                    <a:lnTo>
                      <a:pt x="492" y="86"/>
                    </a:lnTo>
                    <a:lnTo>
                      <a:pt x="500" y="84"/>
                    </a:lnTo>
                    <a:lnTo>
                      <a:pt x="504" y="86"/>
                    </a:lnTo>
                    <a:lnTo>
                      <a:pt x="508" y="86"/>
                    </a:lnTo>
                    <a:lnTo>
                      <a:pt x="510" y="88"/>
                    </a:lnTo>
                    <a:lnTo>
                      <a:pt x="510" y="94"/>
                    </a:lnTo>
                    <a:lnTo>
                      <a:pt x="508" y="96"/>
                    </a:lnTo>
                    <a:lnTo>
                      <a:pt x="506" y="96"/>
                    </a:lnTo>
                    <a:lnTo>
                      <a:pt x="500" y="98"/>
                    </a:lnTo>
                    <a:lnTo>
                      <a:pt x="496" y="102"/>
                    </a:lnTo>
                    <a:lnTo>
                      <a:pt x="494" y="102"/>
                    </a:lnTo>
                    <a:lnTo>
                      <a:pt x="494" y="106"/>
                    </a:lnTo>
                    <a:lnTo>
                      <a:pt x="494" y="108"/>
                    </a:lnTo>
                    <a:lnTo>
                      <a:pt x="496" y="108"/>
                    </a:lnTo>
                    <a:lnTo>
                      <a:pt x="504" y="110"/>
                    </a:lnTo>
                    <a:lnTo>
                      <a:pt x="518" y="108"/>
                    </a:lnTo>
                    <a:lnTo>
                      <a:pt x="528" y="106"/>
                    </a:lnTo>
                    <a:lnTo>
                      <a:pt x="540" y="104"/>
                    </a:lnTo>
                    <a:lnTo>
                      <a:pt x="552" y="102"/>
                    </a:lnTo>
                    <a:lnTo>
                      <a:pt x="556" y="104"/>
                    </a:lnTo>
                    <a:lnTo>
                      <a:pt x="560" y="106"/>
                    </a:lnTo>
                    <a:lnTo>
                      <a:pt x="564" y="110"/>
                    </a:lnTo>
                    <a:lnTo>
                      <a:pt x="568" y="112"/>
                    </a:lnTo>
                    <a:lnTo>
                      <a:pt x="572" y="110"/>
                    </a:lnTo>
                    <a:lnTo>
                      <a:pt x="576" y="108"/>
                    </a:lnTo>
                    <a:lnTo>
                      <a:pt x="578" y="100"/>
                    </a:lnTo>
                    <a:lnTo>
                      <a:pt x="578" y="96"/>
                    </a:lnTo>
                    <a:lnTo>
                      <a:pt x="594" y="90"/>
                    </a:lnTo>
                    <a:lnTo>
                      <a:pt x="604" y="88"/>
                    </a:lnTo>
                    <a:lnTo>
                      <a:pt x="614" y="86"/>
                    </a:lnTo>
                    <a:lnTo>
                      <a:pt x="620" y="88"/>
                    </a:lnTo>
                    <a:lnTo>
                      <a:pt x="626" y="90"/>
                    </a:lnTo>
                    <a:lnTo>
                      <a:pt x="626" y="94"/>
                    </a:lnTo>
                    <a:lnTo>
                      <a:pt x="630" y="96"/>
                    </a:lnTo>
                    <a:lnTo>
                      <a:pt x="638" y="100"/>
                    </a:lnTo>
                    <a:lnTo>
                      <a:pt x="650" y="104"/>
                    </a:lnTo>
                    <a:lnTo>
                      <a:pt x="686" y="104"/>
                    </a:lnTo>
                    <a:lnTo>
                      <a:pt x="690" y="104"/>
                    </a:lnTo>
                    <a:lnTo>
                      <a:pt x="694" y="104"/>
                    </a:lnTo>
                    <a:lnTo>
                      <a:pt x="700" y="100"/>
                    </a:lnTo>
                    <a:lnTo>
                      <a:pt x="704" y="96"/>
                    </a:lnTo>
                    <a:lnTo>
                      <a:pt x="710" y="94"/>
                    </a:lnTo>
                    <a:lnTo>
                      <a:pt x="720" y="96"/>
                    </a:lnTo>
                    <a:lnTo>
                      <a:pt x="732" y="96"/>
                    </a:lnTo>
                    <a:lnTo>
                      <a:pt x="728" y="102"/>
                    </a:lnTo>
                    <a:lnTo>
                      <a:pt x="726" y="106"/>
                    </a:lnTo>
                    <a:lnTo>
                      <a:pt x="724" y="110"/>
                    </a:lnTo>
                    <a:lnTo>
                      <a:pt x="724" y="112"/>
                    </a:lnTo>
                    <a:lnTo>
                      <a:pt x="726" y="114"/>
                    </a:lnTo>
                    <a:lnTo>
                      <a:pt x="730" y="112"/>
                    </a:lnTo>
                    <a:lnTo>
                      <a:pt x="740" y="100"/>
                    </a:lnTo>
                    <a:lnTo>
                      <a:pt x="746" y="96"/>
                    </a:lnTo>
                    <a:lnTo>
                      <a:pt x="754" y="92"/>
                    </a:lnTo>
                    <a:lnTo>
                      <a:pt x="760" y="88"/>
                    </a:lnTo>
                    <a:lnTo>
                      <a:pt x="766" y="84"/>
                    </a:lnTo>
                    <a:lnTo>
                      <a:pt x="768" y="78"/>
                    </a:lnTo>
                    <a:lnTo>
                      <a:pt x="768" y="76"/>
                    </a:lnTo>
                    <a:lnTo>
                      <a:pt x="768" y="74"/>
                    </a:lnTo>
                    <a:lnTo>
                      <a:pt x="766" y="72"/>
                    </a:lnTo>
                    <a:lnTo>
                      <a:pt x="760" y="70"/>
                    </a:lnTo>
                    <a:lnTo>
                      <a:pt x="758" y="70"/>
                    </a:lnTo>
                    <a:lnTo>
                      <a:pt x="758" y="68"/>
                    </a:lnTo>
                    <a:lnTo>
                      <a:pt x="758" y="62"/>
                    </a:lnTo>
                    <a:lnTo>
                      <a:pt x="762" y="58"/>
                    </a:lnTo>
                    <a:lnTo>
                      <a:pt x="772" y="48"/>
                    </a:lnTo>
                    <a:lnTo>
                      <a:pt x="786" y="40"/>
                    </a:lnTo>
                    <a:lnTo>
                      <a:pt x="796" y="36"/>
                    </a:lnTo>
                    <a:lnTo>
                      <a:pt x="800" y="32"/>
                    </a:lnTo>
                    <a:lnTo>
                      <a:pt x="802" y="28"/>
                    </a:lnTo>
                    <a:lnTo>
                      <a:pt x="804" y="22"/>
                    </a:lnTo>
                    <a:lnTo>
                      <a:pt x="808" y="16"/>
                    </a:lnTo>
                    <a:lnTo>
                      <a:pt x="816" y="10"/>
                    </a:lnTo>
                    <a:lnTo>
                      <a:pt x="824" y="4"/>
                    </a:lnTo>
                    <a:lnTo>
                      <a:pt x="834" y="2"/>
                    </a:lnTo>
                    <a:lnTo>
                      <a:pt x="848" y="0"/>
                    </a:lnTo>
                    <a:lnTo>
                      <a:pt x="866" y="0"/>
                    </a:lnTo>
                    <a:lnTo>
                      <a:pt x="876" y="2"/>
                    </a:lnTo>
                    <a:lnTo>
                      <a:pt x="880" y="6"/>
                    </a:lnTo>
                    <a:lnTo>
                      <a:pt x="880" y="8"/>
                    </a:lnTo>
                    <a:lnTo>
                      <a:pt x="870" y="12"/>
                    </a:lnTo>
                    <a:lnTo>
                      <a:pt x="860" y="18"/>
                    </a:lnTo>
                    <a:lnTo>
                      <a:pt x="848" y="22"/>
                    </a:lnTo>
                    <a:lnTo>
                      <a:pt x="836" y="24"/>
                    </a:lnTo>
                    <a:lnTo>
                      <a:pt x="828" y="24"/>
                    </a:lnTo>
                    <a:lnTo>
                      <a:pt x="820" y="28"/>
                    </a:lnTo>
                    <a:lnTo>
                      <a:pt x="814" y="32"/>
                    </a:lnTo>
                    <a:lnTo>
                      <a:pt x="812" y="38"/>
                    </a:lnTo>
                    <a:lnTo>
                      <a:pt x="812" y="56"/>
                    </a:lnTo>
                    <a:lnTo>
                      <a:pt x="810" y="64"/>
                    </a:lnTo>
                    <a:lnTo>
                      <a:pt x="808" y="66"/>
                    </a:lnTo>
                    <a:lnTo>
                      <a:pt x="804" y="70"/>
                    </a:lnTo>
                    <a:lnTo>
                      <a:pt x="806" y="72"/>
                    </a:lnTo>
                    <a:lnTo>
                      <a:pt x="808" y="74"/>
                    </a:lnTo>
                    <a:lnTo>
                      <a:pt x="812" y="76"/>
                    </a:lnTo>
                    <a:lnTo>
                      <a:pt x="814" y="78"/>
                    </a:lnTo>
                    <a:lnTo>
                      <a:pt x="814" y="84"/>
                    </a:lnTo>
                    <a:lnTo>
                      <a:pt x="814" y="86"/>
                    </a:lnTo>
                    <a:lnTo>
                      <a:pt x="818" y="88"/>
                    </a:lnTo>
                    <a:lnTo>
                      <a:pt x="822" y="86"/>
                    </a:lnTo>
                    <a:lnTo>
                      <a:pt x="826" y="84"/>
                    </a:lnTo>
                    <a:lnTo>
                      <a:pt x="830" y="82"/>
                    </a:lnTo>
                    <a:lnTo>
                      <a:pt x="834" y="82"/>
                    </a:lnTo>
                    <a:lnTo>
                      <a:pt x="840" y="82"/>
                    </a:lnTo>
                    <a:lnTo>
                      <a:pt x="842" y="84"/>
                    </a:lnTo>
                    <a:lnTo>
                      <a:pt x="842" y="88"/>
                    </a:lnTo>
                    <a:lnTo>
                      <a:pt x="838" y="92"/>
                    </a:lnTo>
                    <a:lnTo>
                      <a:pt x="832" y="96"/>
                    </a:lnTo>
                    <a:lnTo>
                      <a:pt x="828" y="100"/>
                    </a:lnTo>
                    <a:lnTo>
                      <a:pt x="826" y="106"/>
                    </a:lnTo>
                    <a:lnTo>
                      <a:pt x="830" y="110"/>
                    </a:lnTo>
                    <a:lnTo>
                      <a:pt x="832" y="114"/>
                    </a:lnTo>
                    <a:lnTo>
                      <a:pt x="838" y="112"/>
                    </a:lnTo>
                    <a:lnTo>
                      <a:pt x="844" y="108"/>
                    </a:lnTo>
                    <a:lnTo>
                      <a:pt x="852" y="96"/>
                    </a:lnTo>
                    <a:lnTo>
                      <a:pt x="856" y="100"/>
                    </a:lnTo>
                    <a:lnTo>
                      <a:pt x="868" y="92"/>
                    </a:lnTo>
                    <a:lnTo>
                      <a:pt x="876" y="88"/>
                    </a:lnTo>
                    <a:lnTo>
                      <a:pt x="882" y="86"/>
                    </a:lnTo>
                    <a:lnTo>
                      <a:pt x="882" y="80"/>
                    </a:lnTo>
                    <a:lnTo>
                      <a:pt x="882" y="76"/>
                    </a:lnTo>
                    <a:lnTo>
                      <a:pt x="884" y="74"/>
                    </a:lnTo>
                    <a:lnTo>
                      <a:pt x="890" y="72"/>
                    </a:lnTo>
                    <a:lnTo>
                      <a:pt x="912" y="72"/>
                    </a:lnTo>
                    <a:lnTo>
                      <a:pt x="922" y="76"/>
                    </a:lnTo>
                    <a:lnTo>
                      <a:pt x="926" y="78"/>
                    </a:lnTo>
                    <a:lnTo>
                      <a:pt x="928" y="84"/>
                    </a:lnTo>
                    <a:lnTo>
                      <a:pt x="926" y="86"/>
                    </a:lnTo>
                    <a:lnTo>
                      <a:pt x="924" y="88"/>
                    </a:lnTo>
                    <a:lnTo>
                      <a:pt x="918" y="90"/>
                    </a:lnTo>
                    <a:lnTo>
                      <a:pt x="910" y="92"/>
                    </a:lnTo>
                    <a:lnTo>
                      <a:pt x="908" y="94"/>
                    </a:lnTo>
                    <a:lnTo>
                      <a:pt x="908" y="98"/>
                    </a:lnTo>
                    <a:lnTo>
                      <a:pt x="908" y="102"/>
                    </a:lnTo>
                    <a:lnTo>
                      <a:pt x="910" y="108"/>
                    </a:lnTo>
                    <a:lnTo>
                      <a:pt x="908" y="112"/>
                    </a:lnTo>
                    <a:lnTo>
                      <a:pt x="904" y="116"/>
                    </a:lnTo>
                    <a:lnTo>
                      <a:pt x="892" y="120"/>
                    </a:lnTo>
                    <a:lnTo>
                      <a:pt x="876" y="126"/>
                    </a:lnTo>
                    <a:lnTo>
                      <a:pt x="868" y="132"/>
                    </a:lnTo>
                    <a:lnTo>
                      <a:pt x="862" y="136"/>
                    </a:lnTo>
                    <a:lnTo>
                      <a:pt x="856" y="134"/>
                    </a:lnTo>
                    <a:lnTo>
                      <a:pt x="848" y="132"/>
                    </a:lnTo>
                    <a:lnTo>
                      <a:pt x="838" y="132"/>
                    </a:lnTo>
                    <a:lnTo>
                      <a:pt x="828" y="142"/>
                    </a:lnTo>
                    <a:lnTo>
                      <a:pt x="814" y="152"/>
                    </a:lnTo>
                    <a:lnTo>
                      <a:pt x="786" y="168"/>
                    </a:lnTo>
                    <a:lnTo>
                      <a:pt x="780" y="172"/>
                    </a:lnTo>
                    <a:lnTo>
                      <a:pt x="776" y="176"/>
                    </a:lnTo>
                    <a:lnTo>
                      <a:pt x="772" y="176"/>
                    </a:lnTo>
                    <a:lnTo>
                      <a:pt x="764" y="176"/>
                    </a:lnTo>
                    <a:lnTo>
                      <a:pt x="760" y="178"/>
                    </a:lnTo>
                    <a:lnTo>
                      <a:pt x="756" y="180"/>
                    </a:lnTo>
                    <a:lnTo>
                      <a:pt x="750" y="186"/>
                    </a:lnTo>
                    <a:lnTo>
                      <a:pt x="742" y="190"/>
                    </a:lnTo>
                    <a:lnTo>
                      <a:pt x="734" y="192"/>
                    </a:lnTo>
                    <a:lnTo>
                      <a:pt x="724" y="194"/>
                    </a:lnTo>
                    <a:lnTo>
                      <a:pt x="704" y="198"/>
                    </a:lnTo>
                    <a:lnTo>
                      <a:pt x="696" y="202"/>
                    </a:lnTo>
                    <a:lnTo>
                      <a:pt x="688" y="206"/>
                    </a:lnTo>
                    <a:lnTo>
                      <a:pt x="678" y="214"/>
                    </a:lnTo>
                    <a:lnTo>
                      <a:pt x="668" y="222"/>
                    </a:lnTo>
                    <a:lnTo>
                      <a:pt x="658" y="230"/>
                    </a:lnTo>
                    <a:lnTo>
                      <a:pt x="650" y="240"/>
                    </a:lnTo>
                    <a:lnTo>
                      <a:pt x="644" y="252"/>
                    </a:lnTo>
                    <a:lnTo>
                      <a:pt x="638" y="262"/>
                    </a:lnTo>
                    <a:lnTo>
                      <a:pt x="646" y="262"/>
                    </a:lnTo>
                    <a:lnTo>
                      <a:pt x="650" y="264"/>
                    </a:lnTo>
                    <a:lnTo>
                      <a:pt x="650" y="266"/>
                    </a:lnTo>
                    <a:lnTo>
                      <a:pt x="648" y="280"/>
                    </a:lnTo>
                    <a:lnTo>
                      <a:pt x="646" y="286"/>
                    </a:lnTo>
                    <a:lnTo>
                      <a:pt x="646" y="294"/>
                    </a:lnTo>
                    <a:lnTo>
                      <a:pt x="648" y="294"/>
                    </a:lnTo>
                    <a:lnTo>
                      <a:pt x="650" y="296"/>
                    </a:lnTo>
                    <a:lnTo>
                      <a:pt x="654" y="296"/>
                    </a:lnTo>
                    <a:lnTo>
                      <a:pt x="660" y="292"/>
                    </a:lnTo>
                    <a:lnTo>
                      <a:pt x="668" y="292"/>
                    </a:lnTo>
                    <a:lnTo>
                      <a:pt x="676" y="294"/>
                    </a:lnTo>
                    <a:lnTo>
                      <a:pt x="682" y="296"/>
                    </a:lnTo>
                    <a:lnTo>
                      <a:pt x="690" y="302"/>
                    </a:lnTo>
                    <a:lnTo>
                      <a:pt x="696" y="310"/>
                    </a:lnTo>
                    <a:lnTo>
                      <a:pt x="700" y="314"/>
                    </a:lnTo>
                    <a:lnTo>
                      <a:pt x="704" y="316"/>
                    </a:lnTo>
                    <a:lnTo>
                      <a:pt x="710" y="316"/>
                    </a:lnTo>
                    <a:lnTo>
                      <a:pt x="716" y="318"/>
                    </a:lnTo>
                    <a:lnTo>
                      <a:pt x="720" y="322"/>
                    </a:lnTo>
                    <a:lnTo>
                      <a:pt x="724" y="326"/>
                    </a:lnTo>
                    <a:lnTo>
                      <a:pt x="730" y="330"/>
                    </a:lnTo>
                    <a:lnTo>
                      <a:pt x="738" y="332"/>
                    </a:lnTo>
                    <a:lnTo>
                      <a:pt x="750" y="330"/>
                    </a:lnTo>
                    <a:lnTo>
                      <a:pt x="764" y="332"/>
                    </a:lnTo>
                    <a:lnTo>
                      <a:pt x="764" y="334"/>
                    </a:lnTo>
                    <a:lnTo>
                      <a:pt x="764" y="338"/>
                    </a:lnTo>
                    <a:lnTo>
                      <a:pt x="762" y="346"/>
                    </a:lnTo>
                    <a:lnTo>
                      <a:pt x="756" y="358"/>
                    </a:lnTo>
                    <a:lnTo>
                      <a:pt x="752" y="370"/>
                    </a:lnTo>
                    <a:lnTo>
                      <a:pt x="750" y="376"/>
                    </a:lnTo>
                    <a:lnTo>
                      <a:pt x="750" y="382"/>
                    </a:lnTo>
                    <a:lnTo>
                      <a:pt x="752" y="388"/>
                    </a:lnTo>
                    <a:lnTo>
                      <a:pt x="756" y="394"/>
                    </a:lnTo>
                    <a:lnTo>
                      <a:pt x="764" y="404"/>
                    </a:lnTo>
                    <a:lnTo>
                      <a:pt x="766" y="402"/>
                    </a:lnTo>
                    <a:lnTo>
                      <a:pt x="770" y="398"/>
                    </a:lnTo>
                    <a:lnTo>
                      <a:pt x="778" y="394"/>
                    </a:lnTo>
                    <a:lnTo>
                      <a:pt x="784" y="390"/>
                    </a:lnTo>
                    <a:lnTo>
                      <a:pt x="788" y="382"/>
                    </a:lnTo>
                    <a:lnTo>
                      <a:pt x="792" y="376"/>
                    </a:lnTo>
                    <a:lnTo>
                      <a:pt x="796" y="358"/>
                    </a:lnTo>
                    <a:lnTo>
                      <a:pt x="800" y="338"/>
                    </a:lnTo>
                    <a:lnTo>
                      <a:pt x="804" y="336"/>
                    </a:lnTo>
                    <a:lnTo>
                      <a:pt x="810" y="332"/>
                    </a:lnTo>
                    <a:lnTo>
                      <a:pt x="822" y="330"/>
                    </a:lnTo>
                    <a:lnTo>
                      <a:pt x="830" y="326"/>
                    </a:lnTo>
                    <a:lnTo>
                      <a:pt x="846" y="318"/>
                    </a:lnTo>
                    <a:lnTo>
                      <a:pt x="854" y="312"/>
                    </a:lnTo>
                    <a:lnTo>
                      <a:pt x="860" y="306"/>
                    </a:lnTo>
                    <a:lnTo>
                      <a:pt x="864" y="296"/>
                    </a:lnTo>
                    <a:lnTo>
                      <a:pt x="866" y="286"/>
                    </a:lnTo>
                    <a:lnTo>
                      <a:pt x="864" y="284"/>
                    </a:lnTo>
                    <a:lnTo>
                      <a:pt x="862" y="282"/>
                    </a:lnTo>
                    <a:lnTo>
                      <a:pt x="858" y="278"/>
                    </a:lnTo>
                    <a:lnTo>
                      <a:pt x="852" y="276"/>
                    </a:lnTo>
                    <a:lnTo>
                      <a:pt x="852" y="274"/>
                    </a:lnTo>
                    <a:lnTo>
                      <a:pt x="850" y="270"/>
                    </a:lnTo>
                    <a:lnTo>
                      <a:pt x="852" y="264"/>
                    </a:lnTo>
                    <a:lnTo>
                      <a:pt x="856" y="262"/>
                    </a:lnTo>
                    <a:lnTo>
                      <a:pt x="864" y="256"/>
                    </a:lnTo>
                    <a:lnTo>
                      <a:pt x="866" y="254"/>
                    </a:lnTo>
                    <a:close/>
                  </a:path>
                </a:pathLst>
              </a:custGeom>
              <a:solidFill>
                <a:srgbClr val="C0C0C0"/>
              </a:solidFill>
              <a:ln w="12700">
                <a:solidFill>
                  <a:schemeClr val="bg1"/>
                </a:solidFill>
                <a:round/>
                <a:headEnd/>
                <a:tailEnd/>
              </a:ln>
            </p:spPr>
            <p:txBody>
              <a:bodyPr/>
              <a:lstStyle/>
              <a:p>
                <a:endParaRPr lang="en-GB"/>
              </a:p>
            </p:txBody>
          </p:sp>
          <p:sp>
            <p:nvSpPr>
              <p:cNvPr id="58976" name="Freeform 5"/>
              <p:cNvSpPr>
                <a:spLocks/>
              </p:cNvSpPr>
              <p:nvPr/>
            </p:nvSpPr>
            <p:spPr bwMode="auto">
              <a:xfrm>
                <a:off x="1638" y="1127"/>
                <a:ext cx="102" cy="96"/>
              </a:xfrm>
              <a:custGeom>
                <a:avLst/>
                <a:gdLst>
                  <a:gd name="T0" fmla="*/ 76 w 102"/>
                  <a:gd name="T1" fmla="*/ 80 h 96"/>
                  <a:gd name="T2" fmla="*/ 62 w 102"/>
                  <a:gd name="T3" fmla="*/ 86 h 96"/>
                  <a:gd name="T4" fmla="*/ 52 w 102"/>
                  <a:gd name="T5" fmla="*/ 90 h 96"/>
                  <a:gd name="T6" fmla="*/ 54 w 102"/>
                  <a:gd name="T7" fmla="*/ 82 h 96"/>
                  <a:gd name="T8" fmla="*/ 46 w 102"/>
                  <a:gd name="T9" fmla="*/ 76 h 96"/>
                  <a:gd name="T10" fmla="*/ 6 w 102"/>
                  <a:gd name="T11" fmla="*/ 76 h 96"/>
                  <a:gd name="T12" fmla="*/ 0 w 102"/>
                  <a:gd name="T13" fmla="*/ 72 h 96"/>
                  <a:gd name="T14" fmla="*/ 4 w 102"/>
                  <a:gd name="T15" fmla="*/ 68 h 96"/>
                  <a:gd name="T16" fmla="*/ 10 w 102"/>
                  <a:gd name="T17" fmla="*/ 58 h 96"/>
                  <a:gd name="T18" fmla="*/ 24 w 102"/>
                  <a:gd name="T19" fmla="*/ 52 h 96"/>
                  <a:gd name="T20" fmla="*/ 26 w 102"/>
                  <a:gd name="T21" fmla="*/ 44 h 96"/>
                  <a:gd name="T22" fmla="*/ 36 w 102"/>
                  <a:gd name="T23" fmla="*/ 32 h 96"/>
                  <a:gd name="T24" fmla="*/ 48 w 102"/>
                  <a:gd name="T25" fmla="*/ 22 h 96"/>
                  <a:gd name="T26" fmla="*/ 66 w 102"/>
                  <a:gd name="T27" fmla="*/ 6 h 96"/>
                  <a:gd name="T28" fmla="*/ 76 w 102"/>
                  <a:gd name="T29" fmla="*/ 0 h 96"/>
                  <a:gd name="T30" fmla="*/ 80 w 102"/>
                  <a:gd name="T31" fmla="*/ 4 h 96"/>
                  <a:gd name="T32" fmla="*/ 78 w 102"/>
                  <a:gd name="T33" fmla="*/ 8 h 96"/>
                  <a:gd name="T34" fmla="*/ 60 w 102"/>
                  <a:gd name="T35" fmla="*/ 26 h 96"/>
                  <a:gd name="T36" fmla="*/ 60 w 102"/>
                  <a:gd name="T37" fmla="*/ 32 h 96"/>
                  <a:gd name="T38" fmla="*/ 68 w 102"/>
                  <a:gd name="T39" fmla="*/ 26 h 96"/>
                  <a:gd name="T40" fmla="*/ 70 w 102"/>
                  <a:gd name="T41" fmla="*/ 34 h 96"/>
                  <a:gd name="T42" fmla="*/ 74 w 102"/>
                  <a:gd name="T43" fmla="*/ 42 h 96"/>
                  <a:gd name="T44" fmla="*/ 76 w 102"/>
                  <a:gd name="T45" fmla="*/ 46 h 96"/>
                  <a:gd name="T46" fmla="*/ 80 w 102"/>
                  <a:gd name="T47" fmla="*/ 42 h 96"/>
                  <a:gd name="T48" fmla="*/ 86 w 102"/>
                  <a:gd name="T49" fmla="*/ 40 h 96"/>
                  <a:gd name="T50" fmla="*/ 98 w 102"/>
                  <a:gd name="T51" fmla="*/ 44 h 96"/>
                  <a:gd name="T52" fmla="*/ 98 w 102"/>
                  <a:gd name="T53" fmla="*/ 50 h 96"/>
                  <a:gd name="T54" fmla="*/ 88 w 102"/>
                  <a:gd name="T55" fmla="*/ 54 h 96"/>
                  <a:gd name="T56" fmla="*/ 92 w 102"/>
                  <a:gd name="T57" fmla="*/ 56 h 96"/>
                  <a:gd name="T58" fmla="*/ 100 w 102"/>
                  <a:gd name="T59" fmla="*/ 58 h 96"/>
                  <a:gd name="T60" fmla="*/ 96 w 102"/>
                  <a:gd name="T61" fmla="*/ 62 h 96"/>
                  <a:gd name="T62" fmla="*/ 98 w 102"/>
                  <a:gd name="T63" fmla="*/ 68 h 96"/>
                  <a:gd name="T64" fmla="*/ 90 w 102"/>
                  <a:gd name="T65" fmla="*/ 74 h 96"/>
                  <a:gd name="T66" fmla="*/ 94 w 102"/>
                  <a:gd name="T67" fmla="*/ 76 h 96"/>
                  <a:gd name="T68" fmla="*/ 102 w 102"/>
                  <a:gd name="T69" fmla="*/ 74 h 96"/>
                  <a:gd name="T70" fmla="*/ 96 w 102"/>
                  <a:gd name="T71" fmla="*/ 88 h 96"/>
                  <a:gd name="T72" fmla="*/ 86 w 102"/>
                  <a:gd name="T73" fmla="*/ 96 h 96"/>
                  <a:gd name="T74" fmla="*/ 82 w 102"/>
                  <a:gd name="T75" fmla="*/ 92 h 96"/>
                  <a:gd name="T76" fmla="*/ 86 w 102"/>
                  <a:gd name="T77" fmla="*/ 86 h 96"/>
                  <a:gd name="T78" fmla="*/ 76 w 102"/>
                  <a:gd name="T79" fmla="*/ 88 h 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96"/>
                  <a:gd name="T122" fmla="*/ 102 w 102"/>
                  <a:gd name="T123" fmla="*/ 96 h 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96">
                    <a:moveTo>
                      <a:pt x="82" y="80"/>
                    </a:moveTo>
                    <a:lnTo>
                      <a:pt x="76" y="80"/>
                    </a:lnTo>
                    <a:lnTo>
                      <a:pt x="70" y="82"/>
                    </a:lnTo>
                    <a:lnTo>
                      <a:pt x="62" y="86"/>
                    </a:lnTo>
                    <a:lnTo>
                      <a:pt x="56" y="90"/>
                    </a:lnTo>
                    <a:lnTo>
                      <a:pt x="52" y="90"/>
                    </a:lnTo>
                    <a:lnTo>
                      <a:pt x="48" y="90"/>
                    </a:lnTo>
                    <a:lnTo>
                      <a:pt x="54" y="82"/>
                    </a:lnTo>
                    <a:lnTo>
                      <a:pt x="50" y="78"/>
                    </a:lnTo>
                    <a:lnTo>
                      <a:pt x="46" y="76"/>
                    </a:lnTo>
                    <a:lnTo>
                      <a:pt x="14" y="76"/>
                    </a:lnTo>
                    <a:lnTo>
                      <a:pt x="6" y="76"/>
                    </a:lnTo>
                    <a:lnTo>
                      <a:pt x="2" y="76"/>
                    </a:lnTo>
                    <a:lnTo>
                      <a:pt x="0" y="72"/>
                    </a:lnTo>
                    <a:lnTo>
                      <a:pt x="2" y="70"/>
                    </a:lnTo>
                    <a:lnTo>
                      <a:pt x="4" y="68"/>
                    </a:lnTo>
                    <a:lnTo>
                      <a:pt x="8" y="68"/>
                    </a:lnTo>
                    <a:lnTo>
                      <a:pt x="10" y="58"/>
                    </a:lnTo>
                    <a:lnTo>
                      <a:pt x="16" y="54"/>
                    </a:lnTo>
                    <a:lnTo>
                      <a:pt x="24" y="52"/>
                    </a:lnTo>
                    <a:lnTo>
                      <a:pt x="24" y="50"/>
                    </a:lnTo>
                    <a:lnTo>
                      <a:pt x="26" y="44"/>
                    </a:lnTo>
                    <a:lnTo>
                      <a:pt x="30" y="34"/>
                    </a:lnTo>
                    <a:lnTo>
                      <a:pt x="36" y="32"/>
                    </a:lnTo>
                    <a:lnTo>
                      <a:pt x="40" y="30"/>
                    </a:lnTo>
                    <a:lnTo>
                      <a:pt x="48" y="22"/>
                    </a:lnTo>
                    <a:lnTo>
                      <a:pt x="56" y="14"/>
                    </a:lnTo>
                    <a:lnTo>
                      <a:pt x="66" y="6"/>
                    </a:lnTo>
                    <a:lnTo>
                      <a:pt x="70" y="2"/>
                    </a:lnTo>
                    <a:lnTo>
                      <a:pt x="76" y="0"/>
                    </a:lnTo>
                    <a:lnTo>
                      <a:pt x="80" y="0"/>
                    </a:lnTo>
                    <a:lnTo>
                      <a:pt x="80" y="4"/>
                    </a:lnTo>
                    <a:lnTo>
                      <a:pt x="76" y="4"/>
                    </a:lnTo>
                    <a:lnTo>
                      <a:pt x="78" y="8"/>
                    </a:lnTo>
                    <a:lnTo>
                      <a:pt x="66" y="18"/>
                    </a:lnTo>
                    <a:lnTo>
                      <a:pt x="60" y="26"/>
                    </a:lnTo>
                    <a:lnTo>
                      <a:pt x="58" y="32"/>
                    </a:lnTo>
                    <a:lnTo>
                      <a:pt x="60" y="32"/>
                    </a:lnTo>
                    <a:lnTo>
                      <a:pt x="64" y="26"/>
                    </a:lnTo>
                    <a:lnTo>
                      <a:pt x="68" y="26"/>
                    </a:lnTo>
                    <a:lnTo>
                      <a:pt x="68" y="32"/>
                    </a:lnTo>
                    <a:lnTo>
                      <a:pt x="70" y="34"/>
                    </a:lnTo>
                    <a:lnTo>
                      <a:pt x="72" y="36"/>
                    </a:lnTo>
                    <a:lnTo>
                      <a:pt x="74" y="42"/>
                    </a:lnTo>
                    <a:lnTo>
                      <a:pt x="74" y="44"/>
                    </a:lnTo>
                    <a:lnTo>
                      <a:pt x="76" y="46"/>
                    </a:lnTo>
                    <a:lnTo>
                      <a:pt x="78" y="44"/>
                    </a:lnTo>
                    <a:lnTo>
                      <a:pt x="80" y="42"/>
                    </a:lnTo>
                    <a:lnTo>
                      <a:pt x="84" y="40"/>
                    </a:lnTo>
                    <a:lnTo>
                      <a:pt x="86" y="40"/>
                    </a:lnTo>
                    <a:lnTo>
                      <a:pt x="94" y="42"/>
                    </a:lnTo>
                    <a:lnTo>
                      <a:pt x="98" y="44"/>
                    </a:lnTo>
                    <a:lnTo>
                      <a:pt x="100" y="46"/>
                    </a:lnTo>
                    <a:lnTo>
                      <a:pt x="98" y="50"/>
                    </a:lnTo>
                    <a:lnTo>
                      <a:pt x="94" y="52"/>
                    </a:lnTo>
                    <a:lnTo>
                      <a:pt x="88" y="54"/>
                    </a:lnTo>
                    <a:lnTo>
                      <a:pt x="90" y="56"/>
                    </a:lnTo>
                    <a:lnTo>
                      <a:pt x="92" y="56"/>
                    </a:lnTo>
                    <a:lnTo>
                      <a:pt x="98" y="54"/>
                    </a:lnTo>
                    <a:lnTo>
                      <a:pt x="100" y="58"/>
                    </a:lnTo>
                    <a:lnTo>
                      <a:pt x="96" y="60"/>
                    </a:lnTo>
                    <a:lnTo>
                      <a:pt x="96" y="62"/>
                    </a:lnTo>
                    <a:lnTo>
                      <a:pt x="102" y="62"/>
                    </a:lnTo>
                    <a:lnTo>
                      <a:pt x="98" y="68"/>
                    </a:lnTo>
                    <a:lnTo>
                      <a:pt x="94" y="72"/>
                    </a:lnTo>
                    <a:lnTo>
                      <a:pt x="90" y="74"/>
                    </a:lnTo>
                    <a:lnTo>
                      <a:pt x="90" y="76"/>
                    </a:lnTo>
                    <a:lnTo>
                      <a:pt x="94" y="76"/>
                    </a:lnTo>
                    <a:lnTo>
                      <a:pt x="98" y="74"/>
                    </a:lnTo>
                    <a:lnTo>
                      <a:pt x="102" y="74"/>
                    </a:lnTo>
                    <a:lnTo>
                      <a:pt x="100" y="80"/>
                    </a:lnTo>
                    <a:lnTo>
                      <a:pt x="96" y="88"/>
                    </a:lnTo>
                    <a:lnTo>
                      <a:pt x="90" y="94"/>
                    </a:lnTo>
                    <a:lnTo>
                      <a:pt x="86" y="96"/>
                    </a:lnTo>
                    <a:lnTo>
                      <a:pt x="82" y="94"/>
                    </a:lnTo>
                    <a:lnTo>
                      <a:pt x="82" y="92"/>
                    </a:lnTo>
                    <a:lnTo>
                      <a:pt x="84" y="88"/>
                    </a:lnTo>
                    <a:lnTo>
                      <a:pt x="86" y="86"/>
                    </a:lnTo>
                    <a:lnTo>
                      <a:pt x="80" y="88"/>
                    </a:lnTo>
                    <a:lnTo>
                      <a:pt x="76" y="88"/>
                    </a:lnTo>
                    <a:lnTo>
                      <a:pt x="82" y="80"/>
                    </a:lnTo>
                    <a:close/>
                  </a:path>
                </a:pathLst>
              </a:custGeom>
              <a:solidFill>
                <a:srgbClr val="C0C0C0"/>
              </a:solidFill>
              <a:ln w="12700">
                <a:solidFill>
                  <a:schemeClr val="bg1"/>
                </a:solidFill>
                <a:round/>
                <a:headEnd/>
                <a:tailEnd/>
              </a:ln>
            </p:spPr>
            <p:txBody>
              <a:bodyPr/>
              <a:lstStyle/>
              <a:p>
                <a:endParaRPr lang="en-GB"/>
              </a:p>
            </p:txBody>
          </p:sp>
          <p:sp>
            <p:nvSpPr>
              <p:cNvPr id="58977" name="Freeform 6"/>
              <p:cNvSpPr>
                <a:spLocks/>
              </p:cNvSpPr>
              <p:nvPr/>
            </p:nvSpPr>
            <p:spPr bwMode="auto">
              <a:xfrm>
                <a:off x="1018" y="723"/>
                <a:ext cx="152" cy="62"/>
              </a:xfrm>
              <a:custGeom>
                <a:avLst/>
                <a:gdLst>
                  <a:gd name="T0" fmla="*/ 0 w 152"/>
                  <a:gd name="T1" fmla="*/ 44 h 62"/>
                  <a:gd name="T2" fmla="*/ 4 w 152"/>
                  <a:gd name="T3" fmla="*/ 44 h 62"/>
                  <a:gd name="T4" fmla="*/ 10 w 152"/>
                  <a:gd name="T5" fmla="*/ 44 h 62"/>
                  <a:gd name="T6" fmla="*/ 14 w 152"/>
                  <a:gd name="T7" fmla="*/ 44 h 62"/>
                  <a:gd name="T8" fmla="*/ 18 w 152"/>
                  <a:gd name="T9" fmla="*/ 48 h 62"/>
                  <a:gd name="T10" fmla="*/ 20 w 152"/>
                  <a:gd name="T11" fmla="*/ 52 h 62"/>
                  <a:gd name="T12" fmla="*/ 18 w 152"/>
                  <a:gd name="T13" fmla="*/ 60 h 62"/>
                  <a:gd name="T14" fmla="*/ 20 w 152"/>
                  <a:gd name="T15" fmla="*/ 62 h 62"/>
                  <a:gd name="T16" fmla="*/ 26 w 152"/>
                  <a:gd name="T17" fmla="*/ 58 h 62"/>
                  <a:gd name="T18" fmla="*/ 34 w 152"/>
                  <a:gd name="T19" fmla="*/ 52 h 62"/>
                  <a:gd name="T20" fmla="*/ 40 w 152"/>
                  <a:gd name="T21" fmla="*/ 48 h 62"/>
                  <a:gd name="T22" fmla="*/ 52 w 152"/>
                  <a:gd name="T23" fmla="*/ 48 h 62"/>
                  <a:gd name="T24" fmla="*/ 58 w 152"/>
                  <a:gd name="T25" fmla="*/ 48 h 62"/>
                  <a:gd name="T26" fmla="*/ 64 w 152"/>
                  <a:gd name="T27" fmla="*/ 46 h 62"/>
                  <a:gd name="T28" fmla="*/ 74 w 152"/>
                  <a:gd name="T29" fmla="*/ 40 h 62"/>
                  <a:gd name="T30" fmla="*/ 84 w 152"/>
                  <a:gd name="T31" fmla="*/ 36 h 62"/>
                  <a:gd name="T32" fmla="*/ 106 w 152"/>
                  <a:gd name="T33" fmla="*/ 32 h 62"/>
                  <a:gd name="T34" fmla="*/ 130 w 152"/>
                  <a:gd name="T35" fmla="*/ 26 h 62"/>
                  <a:gd name="T36" fmla="*/ 142 w 152"/>
                  <a:gd name="T37" fmla="*/ 22 h 62"/>
                  <a:gd name="T38" fmla="*/ 152 w 152"/>
                  <a:gd name="T39" fmla="*/ 16 h 62"/>
                  <a:gd name="T40" fmla="*/ 144 w 152"/>
                  <a:gd name="T41" fmla="*/ 8 h 62"/>
                  <a:gd name="T42" fmla="*/ 138 w 152"/>
                  <a:gd name="T43" fmla="*/ 4 h 62"/>
                  <a:gd name="T44" fmla="*/ 132 w 152"/>
                  <a:gd name="T45" fmla="*/ 4 h 62"/>
                  <a:gd name="T46" fmla="*/ 126 w 152"/>
                  <a:gd name="T47" fmla="*/ 4 h 62"/>
                  <a:gd name="T48" fmla="*/ 126 w 152"/>
                  <a:gd name="T49" fmla="*/ 10 h 62"/>
                  <a:gd name="T50" fmla="*/ 120 w 152"/>
                  <a:gd name="T51" fmla="*/ 8 h 62"/>
                  <a:gd name="T52" fmla="*/ 114 w 152"/>
                  <a:gd name="T53" fmla="*/ 6 h 62"/>
                  <a:gd name="T54" fmla="*/ 108 w 152"/>
                  <a:gd name="T55" fmla="*/ 2 h 62"/>
                  <a:gd name="T56" fmla="*/ 102 w 152"/>
                  <a:gd name="T57" fmla="*/ 0 h 62"/>
                  <a:gd name="T58" fmla="*/ 82 w 152"/>
                  <a:gd name="T59" fmla="*/ 2 h 62"/>
                  <a:gd name="T60" fmla="*/ 64 w 152"/>
                  <a:gd name="T61" fmla="*/ 4 h 62"/>
                  <a:gd name="T62" fmla="*/ 52 w 152"/>
                  <a:gd name="T63" fmla="*/ 16 h 62"/>
                  <a:gd name="T64" fmla="*/ 46 w 152"/>
                  <a:gd name="T65" fmla="*/ 20 h 62"/>
                  <a:gd name="T66" fmla="*/ 40 w 152"/>
                  <a:gd name="T67" fmla="*/ 24 h 62"/>
                  <a:gd name="T68" fmla="*/ 26 w 152"/>
                  <a:gd name="T69" fmla="*/ 30 h 62"/>
                  <a:gd name="T70" fmla="*/ 12 w 152"/>
                  <a:gd name="T71" fmla="*/ 36 h 62"/>
                  <a:gd name="T72" fmla="*/ 6 w 152"/>
                  <a:gd name="T73" fmla="*/ 40 h 62"/>
                  <a:gd name="T74" fmla="*/ 0 w 152"/>
                  <a:gd name="T75" fmla="*/ 44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2"/>
                  <a:gd name="T115" fmla="*/ 0 h 62"/>
                  <a:gd name="T116" fmla="*/ 152 w 152"/>
                  <a:gd name="T117" fmla="*/ 62 h 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2" h="62">
                    <a:moveTo>
                      <a:pt x="0" y="44"/>
                    </a:moveTo>
                    <a:lnTo>
                      <a:pt x="4" y="44"/>
                    </a:lnTo>
                    <a:lnTo>
                      <a:pt x="10" y="44"/>
                    </a:lnTo>
                    <a:lnTo>
                      <a:pt x="14" y="44"/>
                    </a:lnTo>
                    <a:lnTo>
                      <a:pt x="18" y="48"/>
                    </a:lnTo>
                    <a:lnTo>
                      <a:pt x="20" y="52"/>
                    </a:lnTo>
                    <a:lnTo>
                      <a:pt x="18" y="60"/>
                    </a:lnTo>
                    <a:lnTo>
                      <a:pt x="20" y="62"/>
                    </a:lnTo>
                    <a:lnTo>
                      <a:pt x="26" y="58"/>
                    </a:lnTo>
                    <a:lnTo>
                      <a:pt x="34" y="52"/>
                    </a:lnTo>
                    <a:lnTo>
                      <a:pt x="40" y="48"/>
                    </a:lnTo>
                    <a:lnTo>
                      <a:pt x="52" y="48"/>
                    </a:lnTo>
                    <a:lnTo>
                      <a:pt x="58" y="48"/>
                    </a:lnTo>
                    <a:lnTo>
                      <a:pt x="64" y="46"/>
                    </a:lnTo>
                    <a:lnTo>
                      <a:pt x="74" y="40"/>
                    </a:lnTo>
                    <a:lnTo>
                      <a:pt x="84" y="36"/>
                    </a:lnTo>
                    <a:lnTo>
                      <a:pt x="106" y="32"/>
                    </a:lnTo>
                    <a:lnTo>
                      <a:pt x="130" y="26"/>
                    </a:lnTo>
                    <a:lnTo>
                      <a:pt x="142" y="22"/>
                    </a:lnTo>
                    <a:lnTo>
                      <a:pt x="152" y="16"/>
                    </a:lnTo>
                    <a:lnTo>
                      <a:pt x="144" y="8"/>
                    </a:lnTo>
                    <a:lnTo>
                      <a:pt x="138" y="4"/>
                    </a:lnTo>
                    <a:lnTo>
                      <a:pt x="132" y="4"/>
                    </a:lnTo>
                    <a:lnTo>
                      <a:pt x="126" y="4"/>
                    </a:lnTo>
                    <a:lnTo>
                      <a:pt x="126" y="10"/>
                    </a:lnTo>
                    <a:lnTo>
                      <a:pt x="120" y="8"/>
                    </a:lnTo>
                    <a:lnTo>
                      <a:pt x="114" y="6"/>
                    </a:lnTo>
                    <a:lnTo>
                      <a:pt x="108" y="2"/>
                    </a:lnTo>
                    <a:lnTo>
                      <a:pt x="102" y="0"/>
                    </a:lnTo>
                    <a:lnTo>
                      <a:pt x="82" y="2"/>
                    </a:lnTo>
                    <a:lnTo>
                      <a:pt x="64" y="4"/>
                    </a:lnTo>
                    <a:lnTo>
                      <a:pt x="52" y="16"/>
                    </a:lnTo>
                    <a:lnTo>
                      <a:pt x="46" y="20"/>
                    </a:lnTo>
                    <a:lnTo>
                      <a:pt x="40" y="24"/>
                    </a:lnTo>
                    <a:lnTo>
                      <a:pt x="26" y="30"/>
                    </a:lnTo>
                    <a:lnTo>
                      <a:pt x="12" y="36"/>
                    </a:lnTo>
                    <a:lnTo>
                      <a:pt x="6" y="40"/>
                    </a:lnTo>
                    <a:lnTo>
                      <a:pt x="0" y="44"/>
                    </a:lnTo>
                    <a:close/>
                  </a:path>
                </a:pathLst>
              </a:custGeom>
              <a:solidFill>
                <a:srgbClr val="C0C0C0"/>
              </a:solidFill>
              <a:ln w="12700">
                <a:solidFill>
                  <a:schemeClr val="bg1"/>
                </a:solidFill>
                <a:round/>
                <a:headEnd/>
                <a:tailEnd/>
              </a:ln>
            </p:spPr>
            <p:txBody>
              <a:bodyPr/>
              <a:lstStyle/>
              <a:p>
                <a:endParaRPr lang="en-GB"/>
              </a:p>
            </p:txBody>
          </p:sp>
          <p:sp>
            <p:nvSpPr>
              <p:cNvPr id="58978" name="Freeform 7"/>
              <p:cNvSpPr>
                <a:spLocks/>
              </p:cNvSpPr>
              <p:nvPr/>
            </p:nvSpPr>
            <p:spPr bwMode="auto">
              <a:xfrm>
                <a:off x="1384" y="651"/>
                <a:ext cx="56" cy="28"/>
              </a:xfrm>
              <a:custGeom>
                <a:avLst/>
                <a:gdLst>
                  <a:gd name="T0" fmla="*/ 38 w 56"/>
                  <a:gd name="T1" fmla="*/ 28 h 28"/>
                  <a:gd name="T2" fmla="*/ 34 w 56"/>
                  <a:gd name="T3" fmla="*/ 26 h 28"/>
                  <a:gd name="T4" fmla="*/ 32 w 56"/>
                  <a:gd name="T5" fmla="*/ 24 h 28"/>
                  <a:gd name="T6" fmla="*/ 28 w 56"/>
                  <a:gd name="T7" fmla="*/ 18 h 28"/>
                  <a:gd name="T8" fmla="*/ 22 w 56"/>
                  <a:gd name="T9" fmla="*/ 18 h 28"/>
                  <a:gd name="T10" fmla="*/ 14 w 56"/>
                  <a:gd name="T11" fmla="*/ 18 h 28"/>
                  <a:gd name="T12" fmla="*/ 6 w 56"/>
                  <a:gd name="T13" fmla="*/ 18 h 28"/>
                  <a:gd name="T14" fmla="*/ 0 w 56"/>
                  <a:gd name="T15" fmla="*/ 16 h 28"/>
                  <a:gd name="T16" fmla="*/ 10 w 56"/>
                  <a:gd name="T17" fmla="*/ 6 h 28"/>
                  <a:gd name="T18" fmla="*/ 16 w 56"/>
                  <a:gd name="T19" fmla="*/ 2 h 28"/>
                  <a:gd name="T20" fmla="*/ 26 w 56"/>
                  <a:gd name="T21" fmla="*/ 0 h 28"/>
                  <a:gd name="T22" fmla="*/ 30 w 56"/>
                  <a:gd name="T23" fmla="*/ 2 h 28"/>
                  <a:gd name="T24" fmla="*/ 32 w 56"/>
                  <a:gd name="T25" fmla="*/ 4 h 28"/>
                  <a:gd name="T26" fmla="*/ 34 w 56"/>
                  <a:gd name="T27" fmla="*/ 6 h 28"/>
                  <a:gd name="T28" fmla="*/ 38 w 56"/>
                  <a:gd name="T29" fmla="*/ 8 h 28"/>
                  <a:gd name="T30" fmla="*/ 44 w 56"/>
                  <a:gd name="T31" fmla="*/ 8 h 28"/>
                  <a:gd name="T32" fmla="*/ 52 w 56"/>
                  <a:gd name="T33" fmla="*/ 10 h 28"/>
                  <a:gd name="T34" fmla="*/ 56 w 56"/>
                  <a:gd name="T35" fmla="*/ 12 h 28"/>
                  <a:gd name="T36" fmla="*/ 56 w 56"/>
                  <a:gd name="T37" fmla="*/ 16 h 28"/>
                  <a:gd name="T38" fmla="*/ 56 w 56"/>
                  <a:gd name="T39" fmla="*/ 22 h 28"/>
                  <a:gd name="T40" fmla="*/ 52 w 56"/>
                  <a:gd name="T41" fmla="*/ 26 h 28"/>
                  <a:gd name="T42" fmla="*/ 46 w 56"/>
                  <a:gd name="T43" fmla="*/ 28 h 28"/>
                  <a:gd name="T44" fmla="*/ 38 w 56"/>
                  <a:gd name="T45" fmla="*/ 28 h 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
                  <a:gd name="T70" fmla="*/ 0 h 28"/>
                  <a:gd name="T71" fmla="*/ 56 w 56"/>
                  <a:gd name="T72" fmla="*/ 28 h 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 h="28">
                    <a:moveTo>
                      <a:pt x="38" y="28"/>
                    </a:moveTo>
                    <a:lnTo>
                      <a:pt x="34" y="26"/>
                    </a:lnTo>
                    <a:lnTo>
                      <a:pt x="32" y="24"/>
                    </a:lnTo>
                    <a:lnTo>
                      <a:pt x="28" y="18"/>
                    </a:lnTo>
                    <a:lnTo>
                      <a:pt x="22" y="18"/>
                    </a:lnTo>
                    <a:lnTo>
                      <a:pt x="14" y="18"/>
                    </a:lnTo>
                    <a:lnTo>
                      <a:pt x="6" y="18"/>
                    </a:lnTo>
                    <a:lnTo>
                      <a:pt x="0" y="16"/>
                    </a:lnTo>
                    <a:lnTo>
                      <a:pt x="10" y="6"/>
                    </a:lnTo>
                    <a:lnTo>
                      <a:pt x="16" y="2"/>
                    </a:lnTo>
                    <a:lnTo>
                      <a:pt x="26" y="0"/>
                    </a:lnTo>
                    <a:lnTo>
                      <a:pt x="30" y="2"/>
                    </a:lnTo>
                    <a:lnTo>
                      <a:pt x="32" y="4"/>
                    </a:lnTo>
                    <a:lnTo>
                      <a:pt x="34" y="6"/>
                    </a:lnTo>
                    <a:lnTo>
                      <a:pt x="38" y="8"/>
                    </a:lnTo>
                    <a:lnTo>
                      <a:pt x="44" y="8"/>
                    </a:lnTo>
                    <a:lnTo>
                      <a:pt x="52" y="10"/>
                    </a:lnTo>
                    <a:lnTo>
                      <a:pt x="56" y="12"/>
                    </a:lnTo>
                    <a:lnTo>
                      <a:pt x="56" y="16"/>
                    </a:lnTo>
                    <a:lnTo>
                      <a:pt x="56" y="22"/>
                    </a:lnTo>
                    <a:lnTo>
                      <a:pt x="52" y="26"/>
                    </a:lnTo>
                    <a:lnTo>
                      <a:pt x="46" y="28"/>
                    </a:lnTo>
                    <a:lnTo>
                      <a:pt x="38" y="28"/>
                    </a:lnTo>
                    <a:close/>
                  </a:path>
                </a:pathLst>
              </a:custGeom>
              <a:solidFill>
                <a:srgbClr val="C0C0C0"/>
              </a:solidFill>
              <a:ln w="12700">
                <a:solidFill>
                  <a:schemeClr val="bg1"/>
                </a:solidFill>
                <a:round/>
                <a:headEnd/>
                <a:tailEnd/>
              </a:ln>
            </p:spPr>
            <p:txBody>
              <a:bodyPr/>
              <a:lstStyle/>
              <a:p>
                <a:endParaRPr lang="en-GB"/>
              </a:p>
            </p:txBody>
          </p:sp>
          <p:sp>
            <p:nvSpPr>
              <p:cNvPr id="58979" name="Freeform 8"/>
              <p:cNvSpPr>
                <a:spLocks/>
              </p:cNvSpPr>
              <p:nvPr/>
            </p:nvSpPr>
            <p:spPr bwMode="auto">
              <a:xfrm>
                <a:off x="1082" y="733"/>
                <a:ext cx="218" cy="86"/>
              </a:xfrm>
              <a:custGeom>
                <a:avLst/>
                <a:gdLst>
                  <a:gd name="T0" fmla="*/ 184 w 218"/>
                  <a:gd name="T1" fmla="*/ 66 h 86"/>
                  <a:gd name="T2" fmla="*/ 178 w 218"/>
                  <a:gd name="T3" fmla="*/ 74 h 86"/>
                  <a:gd name="T4" fmla="*/ 170 w 218"/>
                  <a:gd name="T5" fmla="*/ 82 h 86"/>
                  <a:gd name="T6" fmla="*/ 156 w 218"/>
                  <a:gd name="T7" fmla="*/ 82 h 86"/>
                  <a:gd name="T8" fmla="*/ 132 w 218"/>
                  <a:gd name="T9" fmla="*/ 74 h 86"/>
                  <a:gd name="T10" fmla="*/ 128 w 218"/>
                  <a:gd name="T11" fmla="*/ 68 h 86"/>
                  <a:gd name="T12" fmla="*/ 100 w 218"/>
                  <a:gd name="T13" fmla="*/ 70 h 86"/>
                  <a:gd name="T14" fmla="*/ 84 w 218"/>
                  <a:gd name="T15" fmla="*/ 78 h 86"/>
                  <a:gd name="T16" fmla="*/ 64 w 218"/>
                  <a:gd name="T17" fmla="*/ 86 h 86"/>
                  <a:gd name="T18" fmla="*/ 42 w 218"/>
                  <a:gd name="T19" fmla="*/ 84 h 86"/>
                  <a:gd name="T20" fmla="*/ 30 w 218"/>
                  <a:gd name="T21" fmla="*/ 86 h 86"/>
                  <a:gd name="T22" fmla="*/ 34 w 218"/>
                  <a:gd name="T23" fmla="*/ 76 h 86"/>
                  <a:gd name="T24" fmla="*/ 24 w 218"/>
                  <a:gd name="T25" fmla="*/ 74 h 86"/>
                  <a:gd name="T26" fmla="*/ 6 w 218"/>
                  <a:gd name="T27" fmla="*/ 68 h 86"/>
                  <a:gd name="T28" fmla="*/ 14 w 218"/>
                  <a:gd name="T29" fmla="*/ 60 h 86"/>
                  <a:gd name="T30" fmla="*/ 76 w 218"/>
                  <a:gd name="T31" fmla="*/ 56 h 86"/>
                  <a:gd name="T32" fmla="*/ 78 w 218"/>
                  <a:gd name="T33" fmla="*/ 52 h 86"/>
                  <a:gd name="T34" fmla="*/ 12 w 218"/>
                  <a:gd name="T35" fmla="*/ 46 h 86"/>
                  <a:gd name="T36" fmla="*/ 20 w 218"/>
                  <a:gd name="T37" fmla="*/ 38 h 86"/>
                  <a:gd name="T38" fmla="*/ 22 w 218"/>
                  <a:gd name="T39" fmla="*/ 32 h 86"/>
                  <a:gd name="T40" fmla="*/ 44 w 218"/>
                  <a:gd name="T41" fmla="*/ 26 h 86"/>
                  <a:gd name="T42" fmla="*/ 72 w 218"/>
                  <a:gd name="T43" fmla="*/ 20 h 86"/>
                  <a:gd name="T44" fmla="*/ 96 w 218"/>
                  <a:gd name="T45" fmla="*/ 6 h 86"/>
                  <a:gd name="T46" fmla="*/ 100 w 218"/>
                  <a:gd name="T47" fmla="*/ 18 h 86"/>
                  <a:gd name="T48" fmla="*/ 110 w 218"/>
                  <a:gd name="T49" fmla="*/ 16 h 86"/>
                  <a:gd name="T50" fmla="*/ 128 w 218"/>
                  <a:gd name="T51" fmla="*/ 20 h 86"/>
                  <a:gd name="T52" fmla="*/ 134 w 218"/>
                  <a:gd name="T53" fmla="*/ 16 h 86"/>
                  <a:gd name="T54" fmla="*/ 140 w 218"/>
                  <a:gd name="T55" fmla="*/ 12 h 86"/>
                  <a:gd name="T56" fmla="*/ 152 w 218"/>
                  <a:gd name="T57" fmla="*/ 16 h 86"/>
                  <a:gd name="T58" fmla="*/ 148 w 218"/>
                  <a:gd name="T59" fmla="*/ 30 h 86"/>
                  <a:gd name="T60" fmla="*/ 154 w 218"/>
                  <a:gd name="T61" fmla="*/ 30 h 86"/>
                  <a:gd name="T62" fmla="*/ 160 w 218"/>
                  <a:gd name="T63" fmla="*/ 24 h 86"/>
                  <a:gd name="T64" fmla="*/ 164 w 218"/>
                  <a:gd name="T65" fmla="*/ 12 h 86"/>
                  <a:gd name="T66" fmla="*/ 186 w 218"/>
                  <a:gd name="T67" fmla="*/ 4 h 86"/>
                  <a:gd name="T68" fmla="*/ 218 w 218"/>
                  <a:gd name="T69" fmla="*/ 0 h 86"/>
                  <a:gd name="T70" fmla="*/ 210 w 218"/>
                  <a:gd name="T71" fmla="*/ 10 h 86"/>
                  <a:gd name="T72" fmla="*/ 184 w 218"/>
                  <a:gd name="T73" fmla="*/ 32 h 86"/>
                  <a:gd name="T74" fmla="*/ 178 w 218"/>
                  <a:gd name="T75" fmla="*/ 46 h 86"/>
                  <a:gd name="T76" fmla="*/ 182 w 218"/>
                  <a:gd name="T77" fmla="*/ 52 h 86"/>
                  <a:gd name="T78" fmla="*/ 200 w 218"/>
                  <a:gd name="T79" fmla="*/ 56 h 86"/>
                  <a:gd name="T80" fmla="*/ 204 w 218"/>
                  <a:gd name="T81" fmla="*/ 62 h 86"/>
                  <a:gd name="T82" fmla="*/ 196 w 218"/>
                  <a:gd name="T83" fmla="*/ 68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8"/>
                  <a:gd name="T127" fmla="*/ 0 h 86"/>
                  <a:gd name="T128" fmla="*/ 218 w 218"/>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8" h="86">
                    <a:moveTo>
                      <a:pt x="188" y="66"/>
                    </a:moveTo>
                    <a:lnTo>
                      <a:pt x="184" y="66"/>
                    </a:lnTo>
                    <a:lnTo>
                      <a:pt x="182" y="68"/>
                    </a:lnTo>
                    <a:lnTo>
                      <a:pt x="178" y="74"/>
                    </a:lnTo>
                    <a:lnTo>
                      <a:pt x="172" y="80"/>
                    </a:lnTo>
                    <a:lnTo>
                      <a:pt x="170" y="82"/>
                    </a:lnTo>
                    <a:lnTo>
                      <a:pt x="166" y="84"/>
                    </a:lnTo>
                    <a:lnTo>
                      <a:pt x="156" y="82"/>
                    </a:lnTo>
                    <a:lnTo>
                      <a:pt x="142" y="80"/>
                    </a:lnTo>
                    <a:lnTo>
                      <a:pt x="132" y="74"/>
                    </a:lnTo>
                    <a:lnTo>
                      <a:pt x="128" y="72"/>
                    </a:lnTo>
                    <a:lnTo>
                      <a:pt x="128" y="68"/>
                    </a:lnTo>
                    <a:lnTo>
                      <a:pt x="106" y="68"/>
                    </a:lnTo>
                    <a:lnTo>
                      <a:pt x="100" y="70"/>
                    </a:lnTo>
                    <a:lnTo>
                      <a:pt x="96" y="72"/>
                    </a:lnTo>
                    <a:lnTo>
                      <a:pt x="84" y="78"/>
                    </a:lnTo>
                    <a:lnTo>
                      <a:pt x="72" y="84"/>
                    </a:lnTo>
                    <a:lnTo>
                      <a:pt x="64" y="86"/>
                    </a:lnTo>
                    <a:lnTo>
                      <a:pt x="56" y="86"/>
                    </a:lnTo>
                    <a:lnTo>
                      <a:pt x="42" y="84"/>
                    </a:lnTo>
                    <a:lnTo>
                      <a:pt x="36" y="84"/>
                    </a:lnTo>
                    <a:lnTo>
                      <a:pt x="30" y="86"/>
                    </a:lnTo>
                    <a:lnTo>
                      <a:pt x="30" y="78"/>
                    </a:lnTo>
                    <a:lnTo>
                      <a:pt x="34" y="76"/>
                    </a:lnTo>
                    <a:lnTo>
                      <a:pt x="36" y="72"/>
                    </a:lnTo>
                    <a:lnTo>
                      <a:pt x="24" y="74"/>
                    </a:lnTo>
                    <a:lnTo>
                      <a:pt x="14" y="72"/>
                    </a:lnTo>
                    <a:lnTo>
                      <a:pt x="6" y="68"/>
                    </a:lnTo>
                    <a:lnTo>
                      <a:pt x="0" y="64"/>
                    </a:lnTo>
                    <a:lnTo>
                      <a:pt x="14" y="60"/>
                    </a:lnTo>
                    <a:lnTo>
                      <a:pt x="28" y="56"/>
                    </a:lnTo>
                    <a:lnTo>
                      <a:pt x="76" y="56"/>
                    </a:lnTo>
                    <a:lnTo>
                      <a:pt x="76" y="54"/>
                    </a:lnTo>
                    <a:lnTo>
                      <a:pt x="78" y="52"/>
                    </a:lnTo>
                    <a:lnTo>
                      <a:pt x="12" y="52"/>
                    </a:lnTo>
                    <a:lnTo>
                      <a:pt x="12" y="46"/>
                    </a:lnTo>
                    <a:lnTo>
                      <a:pt x="14" y="44"/>
                    </a:lnTo>
                    <a:lnTo>
                      <a:pt x="20" y="38"/>
                    </a:lnTo>
                    <a:lnTo>
                      <a:pt x="20" y="36"/>
                    </a:lnTo>
                    <a:lnTo>
                      <a:pt x="22" y="32"/>
                    </a:lnTo>
                    <a:lnTo>
                      <a:pt x="28" y="30"/>
                    </a:lnTo>
                    <a:lnTo>
                      <a:pt x="44" y="26"/>
                    </a:lnTo>
                    <a:lnTo>
                      <a:pt x="58" y="24"/>
                    </a:lnTo>
                    <a:lnTo>
                      <a:pt x="72" y="20"/>
                    </a:lnTo>
                    <a:lnTo>
                      <a:pt x="84" y="14"/>
                    </a:lnTo>
                    <a:lnTo>
                      <a:pt x="96" y="6"/>
                    </a:lnTo>
                    <a:lnTo>
                      <a:pt x="96" y="16"/>
                    </a:lnTo>
                    <a:lnTo>
                      <a:pt x="100" y="18"/>
                    </a:lnTo>
                    <a:lnTo>
                      <a:pt x="102" y="18"/>
                    </a:lnTo>
                    <a:lnTo>
                      <a:pt x="110" y="16"/>
                    </a:lnTo>
                    <a:lnTo>
                      <a:pt x="118" y="18"/>
                    </a:lnTo>
                    <a:lnTo>
                      <a:pt x="128" y="20"/>
                    </a:lnTo>
                    <a:lnTo>
                      <a:pt x="132" y="20"/>
                    </a:lnTo>
                    <a:lnTo>
                      <a:pt x="134" y="16"/>
                    </a:lnTo>
                    <a:lnTo>
                      <a:pt x="138" y="14"/>
                    </a:lnTo>
                    <a:lnTo>
                      <a:pt x="140" y="12"/>
                    </a:lnTo>
                    <a:lnTo>
                      <a:pt x="146" y="14"/>
                    </a:lnTo>
                    <a:lnTo>
                      <a:pt x="152" y="16"/>
                    </a:lnTo>
                    <a:lnTo>
                      <a:pt x="148" y="26"/>
                    </a:lnTo>
                    <a:lnTo>
                      <a:pt x="148" y="30"/>
                    </a:lnTo>
                    <a:lnTo>
                      <a:pt x="152" y="30"/>
                    </a:lnTo>
                    <a:lnTo>
                      <a:pt x="154" y="30"/>
                    </a:lnTo>
                    <a:lnTo>
                      <a:pt x="156" y="28"/>
                    </a:lnTo>
                    <a:lnTo>
                      <a:pt x="160" y="24"/>
                    </a:lnTo>
                    <a:lnTo>
                      <a:pt x="160" y="18"/>
                    </a:lnTo>
                    <a:lnTo>
                      <a:pt x="164" y="12"/>
                    </a:lnTo>
                    <a:lnTo>
                      <a:pt x="172" y="8"/>
                    </a:lnTo>
                    <a:lnTo>
                      <a:pt x="186" y="4"/>
                    </a:lnTo>
                    <a:lnTo>
                      <a:pt x="208" y="0"/>
                    </a:lnTo>
                    <a:lnTo>
                      <a:pt x="218" y="0"/>
                    </a:lnTo>
                    <a:lnTo>
                      <a:pt x="214" y="4"/>
                    </a:lnTo>
                    <a:lnTo>
                      <a:pt x="210" y="10"/>
                    </a:lnTo>
                    <a:lnTo>
                      <a:pt x="196" y="20"/>
                    </a:lnTo>
                    <a:lnTo>
                      <a:pt x="184" y="32"/>
                    </a:lnTo>
                    <a:lnTo>
                      <a:pt x="180" y="40"/>
                    </a:lnTo>
                    <a:lnTo>
                      <a:pt x="178" y="46"/>
                    </a:lnTo>
                    <a:lnTo>
                      <a:pt x="180" y="48"/>
                    </a:lnTo>
                    <a:lnTo>
                      <a:pt x="182" y="52"/>
                    </a:lnTo>
                    <a:lnTo>
                      <a:pt x="190" y="54"/>
                    </a:lnTo>
                    <a:lnTo>
                      <a:pt x="200" y="56"/>
                    </a:lnTo>
                    <a:lnTo>
                      <a:pt x="202" y="60"/>
                    </a:lnTo>
                    <a:lnTo>
                      <a:pt x="204" y="62"/>
                    </a:lnTo>
                    <a:lnTo>
                      <a:pt x="202" y="66"/>
                    </a:lnTo>
                    <a:lnTo>
                      <a:pt x="196" y="68"/>
                    </a:lnTo>
                    <a:lnTo>
                      <a:pt x="188" y="66"/>
                    </a:lnTo>
                    <a:close/>
                  </a:path>
                </a:pathLst>
              </a:custGeom>
              <a:solidFill>
                <a:srgbClr val="C0C0C0"/>
              </a:solidFill>
              <a:ln w="12700">
                <a:solidFill>
                  <a:schemeClr val="bg1"/>
                </a:solidFill>
                <a:round/>
                <a:headEnd/>
                <a:tailEnd/>
              </a:ln>
            </p:spPr>
            <p:txBody>
              <a:bodyPr/>
              <a:lstStyle/>
              <a:p>
                <a:endParaRPr lang="en-GB"/>
              </a:p>
            </p:txBody>
          </p:sp>
          <p:sp>
            <p:nvSpPr>
              <p:cNvPr id="58980" name="Freeform 9"/>
              <p:cNvSpPr>
                <a:spLocks/>
              </p:cNvSpPr>
              <p:nvPr/>
            </p:nvSpPr>
            <p:spPr bwMode="auto">
              <a:xfrm>
                <a:off x="1184" y="687"/>
                <a:ext cx="142" cy="34"/>
              </a:xfrm>
              <a:custGeom>
                <a:avLst/>
                <a:gdLst>
                  <a:gd name="T0" fmla="*/ 38 w 142"/>
                  <a:gd name="T1" fmla="*/ 34 h 34"/>
                  <a:gd name="T2" fmla="*/ 34 w 142"/>
                  <a:gd name="T3" fmla="*/ 32 h 34"/>
                  <a:gd name="T4" fmla="*/ 30 w 142"/>
                  <a:gd name="T5" fmla="*/ 32 h 34"/>
                  <a:gd name="T6" fmla="*/ 34 w 142"/>
                  <a:gd name="T7" fmla="*/ 28 h 34"/>
                  <a:gd name="T8" fmla="*/ 40 w 142"/>
                  <a:gd name="T9" fmla="*/ 26 h 34"/>
                  <a:gd name="T10" fmla="*/ 20 w 142"/>
                  <a:gd name="T11" fmla="*/ 24 h 34"/>
                  <a:gd name="T12" fmla="*/ 0 w 142"/>
                  <a:gd name="T13" fmla="*/ 22 h 34"/>
                  <a:gd name="T14" fmla="*/ 2 w 142"/>
                  <a:gd name="T15" fmla="*/ 20 h 34"/>
                  <a:gd name="T16" fmla="*/ 8 w 142"/>
                  <a:gd name="T17" fmla="*/ 18 h 34"/>
                  <a:gd name="T18" fmla="*/ 26 w 142"/>
                  <a:gd name="T19" fmla="*/ 10 h 34"/>
                  <a:gd name="T20" fmla="*/ 44 w 142"/>
                  <a:gd name="T21" fmla="*/ 4 h 34"/>
                  <a:gd name="T22" fmla="*/ 58 w 142"/>
                  <a:gd name="T23" fmla="*/ 0 h 34"/>
                  <a:gd name="T24" fmla="*/ 60 w 142"/>
                  <a:gd name="T25" fmla="*/ 6 h 34"/>
                  <a:gd name="T26" fmla="*/ 62 w 142"/>
                  <a:gd name="T27" fmla="*/ 6 h 34"/>
                  <a:gd name="T28" fmla="*/ 70 w 142"/>
                  <a:gd name="T29" fmla="*/ 6 h 34"/>
                  <a:gd name="T30" fmla="*/ 70 w 142"/>
                  <a:gd name="T31" fmla="*/ 14 h 34"/>
                  <a:gd name="T32" fmla="*/ 72 w 142"/>
                  <a:gd name="T33" fmla="*/ 18 h 34"/>
                  <a:gd name="T34" fmla="*/ 74 w 142"/>
                  <a:gd name="T35" fmla="*/ 20 h 34"/>
                  <a:gd name="T36" fmla="*/ 80 w 142"/>
                  <a:gd name="T37" fmla="*/ 20 h 34"/>
                  <a:gd name="T38" fmla="*/ 92 w 142"/>
                  <a:gd name="T39" fmla="*/ 18 h 34"/>
                  <a:gd name="T40" fmla="*/ 100 w 142"/>
                  <a:gd name="T41" fmla="*/ 14 h 34"/>
                  <a:gd name="T42" fmla="*/ 108 w 142"/>
                  <a:gd name="T43" fmla="*/ 6 h 34"/>
                  <a:gd name="T44" fmla="*/ 116 w 142"/>
                  <a:gd name="T45" fmla="*/ 0 h 34"/>
                  <a:gd name="T46" fmla="*/ 124 w 142"/>
                  <a:gd name="T47" fmla="*/ 0 h 34"/>
                  <a:gd name="T48" fmla="*/ 124 w 142"/>
                  <a:gd name="T49" fmla="*/ 8 h 34"/>
                  <a:gd name="T50" fmla="*/ 120 w 142"/>
                  <a:gd name="T51" fmla="*/ 12 h 34"/>
                  <a:gd name="T52" fmla="*/ 130 w 142"/>
                  <a:gd name="T53" fmla="*/ 14 h 34"/>
                  <a:gd name="T54" fmla="*/ 142 w 142"/>
                  <a:gd name="T55" fmla="*/ 14 h 34"/>
                  <a:gd name="T56" fmla="*/ 128 w 142"/>
                  <a:gd name="T57" fmla="*/ 24 h 34"/>
                  <a:gd name="T58" fmla="*/ 120 w 142"/>
                  <a:gd name="T59" fmla="*/ 30 h 34"/>
                  <a:gd name="T60" fmla="*/ 112 w 142"/>
                  <a:gd name="T61" fmla="*/ 30 h 34"/>
                  <a:gd name="T62" fmla="*/ 106 w 142"/>
                  <a:gd name="T63" fmla="*/ 30 h 34"/>
                  <a:gd name="T64" fmla="*/ 102 w 142"/>
                  <a:gd name="T65" fmla="*/ 28 h 34"/>
                  <a:gd name="T66" fmla="*/ 98 w 142"/>
                  <a:gd name="T67" fmla="*/ 26 h 34"/>
                  <a:gd name="T68" fmla="*/ 92 w 142"/>
                  <a:gd name="T69" fmla="*/ 24 h 34"/>
                  <a:gd name="T70" fmla="*/ 78 w 142"/>
                  <a:gd name="T71" fmla="*/ 26 h 34"/>
                  <a:gd name="T72" fmla="*/ 66 w 142"/>
                  <a:gd name="T73" fmla="*/ 30 h 34"/>
                  <a:gd name="T74" fmla="*/ 52 w 142"/>
                  <a:gd name="T75" fmla="*/ 32 h 34"/>
                  <a:gd name="T76" fmla="*/ 38 w 142"/>
                  <a:gd name="T77" fmla="*/ 34 h 3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2"/>
                  <a:gd name="T118" fmla="*/ 0 h 34"/>
                  <a:gd name="T119" fmla="*/ 142 w 142"/>
                  <a:gd name="T120" fmla="*/ 34 h 3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2" h="34">
                    <a:moveTo>
                      <a:pt x="38" y="34"/>
                    </a:moveTo>
                    <a:lnTo>
                      <a:pt x="34" y="32"/>
                    </a:lnTo>
                    <a:lnTo>
                      <a:pt x="30" y="32"/>
                    </a:lnTo>
                    <a:lnTo>
                      <a:pt x="34" y="28"/>
                    </a:lnTo>
                    <a:lnTo>
                      <a:pt x="40" y="26"/>
                    </a:lnTo>
                    <a:lnTo>
                      <a:pt x="20" y="24"/>
                    </a:lnTo>
                    <a:lnTo>
                      <a:pt x="0" y="22"/>
                    </a:lnTo>
                    <a:lnTo>
                      <a:pt x="2" y="20"/>
                    </a:lnTo>
                    <a:lnTo>
                      <a:pt x="8" y="18"/>
                    </a:lnTo>
                    <a:lnTo>
                      <a:pt x="26" y="10"/>
                    </a:lnTo>
                    <a:lnTo>
                      <a:pt x="44" y="4"/>
                    </a:lnTo>
                    <a:lnTo>
                      <a:pt x="58" y="0"/>
                    </a:lnTo>
                    <a:lnTo>
                      <a:pt x="60" y="6"/>
                    </a:lnTo>
                    <a:lnTo>
                      <a:pt x="62" y="6"/>
                    </a:lnTo>
                    <a:lnTo>
                      <a:pt x="70" y="6"/>
                    </a:lnTo>
                    <a:lnTo>
                      <a:pt x="70" y="14"/>
                    </a:lnTo>
                    <a:lnTo>
                      <a:pt x="72" y="18"/>
                    </a:lnTo>
                    <a:lnTo>
                      <a:pt x="74" y="20"/>
                    </a:lnTo>
                    <a:lnTo>
                      <a:pt x="80" y="20"/>
                    </a:lnTo>
                    <a:lnTo>
                      <a:pt x="92" y="18"/>
                    </a:lnTo>
                    <a:lnTo>
                      <a:pt x="100" y="14"/>
                    </a:lnTo>
                    <a:lnTo>
                      <a:pt x="108" y="6"/>
                    </a:lnTo>
                    <a:lnTo>
                      <a:pt x="116" y="0"/>
                    </a:lnTo>
                    <a:lnTo>
                      <a:pt x="124" y="0"/>
                    </a:lnTo>
                    <a:lnTo>
                      <a:pt x="124" y="8"/>
                    </a:lnTo>
                    <a:lnTo>
                      <a:pt x="120" y="12"/>
                    </a:lnTo>
                    <a:lnTo>
                      <a:pt x="130" y="14"/>
                    </a:lnTo>
                    <a:lnTo>
                      <a:pt x="142" y="14"/>
                    </a:lnTo>
                    <a:lnTo>
                      <a:pt x="128" y="24"/>
                    </a:lnTo>
                    <a:lnTo>
                      <a:pt x="120" y="30"/>
                    </a:lnTo>
                    <a:lnTo>
                      <a:pt x="112" y="30"/>
                    </a:lnTo>
                    <a:lnTo>
                      <a:pt x="106" y="30"/>
                    </a:lnTo>
                    <a:lnTo>
                      <a:pt x="102" y="28"/>
                    </a:lnTo>
                    <a:lnTo>
                      <a:pt x="98" y="26"/>
                    </a:lnTo>
                    <a:lnTo>
                      <a:pt x="92" y="24"/>
                    </a:lnTo>
                    <a:lnTo>
                      <a:pt x="78" y="26"/>
                    </a:lnTo>
                    <a:lnTo>
                      <a:pt x="66" y="30"/>
                    </a:lnTo>
                    <a:lnTo>
                      <a:pt x="52" y="32"/>
                    </a:lnTo>
                    <a:lnTo>
                      <a:pt x="38" y="34"/>
                    </a:lnTo>
                    <a:close/>
                  </a:path>
                </a:pathLst>
              </a:custGeom>
              <a:solidFill>
                <a:srgbClr val="C0C0C0"/>
              </a:solidFill>
              <a:ln w="12700">
                <a:solidFill>
                  <a:schemeClr val="bg1"/>
                </a:solidFill>
                <a:round/>
                <a:headEnd/>
                <a:tailEnd/>
              </a:ln>
            </p:spPr>
            <p:txBody>
              <a:bodyPr/>
              <a:lstStyle/>
              <a:p>
                <a:endParaRPr lang="en-GB"/>
              </a:p>
            </p:txBody>
          </p:sp>
          <p:sp>
            <p:nvSpPr>
              <p:cNvPr id="58981" name="Freeform 10"/>
              <p:cNvSpPr>
                <a:spLocks/>
              </p:cNvSpPr>
              <p:nvPr/>
            </p:nvSpPr>
            <p:spPr bwMode="auto">
              <a:xfrm>
                <a:off x="1264" y="657"/>
                <a:ext cx="70" cy="20"/>
              </a:xfrm>
              <a:custGeom>
                <a:avLst/>
                <a:gdLst>
                  <a:gd name="T0" fmla="*/ 14 w 70"/>
                  <a:gd name="T1" fmla="*/ 20 h 20"/>
                  <a:gd name="T2" fmla="*/ 6 w 70"/>
                  <a:gd name="T3" fmla="*/ 18 h 20"/>
                  <a:gd name="T4" fmla="*/ 0 w 70"/>
                  <a:gd name="T5" fmla="*/ 14 h 20"/>
                  <a:gd name="T6" fmla="*/ 10 w 70"/>
                  <a:gd name="T7" fmla="*/ 12 h 20"/>
                  <a:gd name="T8" fmla="*/ 20 w 70"/>
                  <a:gd name="T9" fmla="*/ 12 h 20"/>
                  <a:gd name="T10" fmla="*/ 28 w 70"/>
                  <a:gd name="T11" fmla="*/ 10 h 20"/>
                  <a:gd name="T12" fmla="*/ 30 w 70"/>
                  <a:gd name="T13" fmla="*/ 10 h 20"/>
                  <a:gd name="T14" fmla="*/ 32 w 70"/>
                  <a:gd name="T15" fmla="*/ 8 h 20"/>
                  <a:gd name="T16" fmla="*/ 52 w 70"/>
                  <a:gd name="T17" fmla="*/ 0 h 20"/>
                  <a:gd name="T18" fmla="*/ 62 w 70"/>
                  <a:gd name="T19" fmla="*/ 2 h 20"/>
                  <a:gd name="T20" fmla="*/ 70 w 70"/>
                  <a:gd name="T21" fmla="*/ 4 h 20"/>
                  <a:gd name="T22" fmla="*/ 62 w 70"/>
                  <a:gd name="T23" fmla="*/ 10 h 20"/>
                  <a:gd name="T24" fmla="*/ 52 w 70"/>
                  <a:gd name="T25" fmla="*/ 16 h 20"/>
                  <a:gd name="T26" fmla="*/ 32 w 70"/>
                  <a:gd name="T27" fmla="*/ 20 h 20"/>
                  <a:gd name="T28" fmla="*/ 32 w 70"/>
                  <a:gd name="T29" fmla="*/ 18 h 20"/>
                  <a:gd name="T30" fmla="*/ 30 w 70"/>
                  <a:gd name="T31" fmla="*/ 18 h 20"/>
                  <a:gd name="T32" fmla="*/ 24 w 70"/>
                  <a:gd name="T33" fmla="*/ 18 h 20"/>
                  <a:gd name="T34" fmla="*/ 14 w 70"/>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
                  <a:gd name="T55" fmla="*/ 0 h 20"/>
                  <a:gd name="T56" fmla="*/ 70 w 70"/>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 h="20">
                    <a:moveTo>
                      <a:pt x="14" y="20"/>
                    </a:moveTo>
                    <a:lnTo>
                      <a:pt x="6" y="18"/>
                    </a:lnTo>
                    <a:lnTo>
                      <a:pt x="0" y="14"/>
                    </a:lnTo>
                    <a:lnTo>
                      <a:pt x="10" y="12"/>
                    </a:lnTo>
                    <a:lnTo>
                      <a:pt x="20" y="12"/>
                    </a:lnTo>
                    <a:lnTo>
                      <a:pt x="28" y="10"/>
                    </a:lnTo>
                    <a:lnTo>
                      <a:pt x="30" y="10"/>
                    </a:lnTo>
                    <a:lnTo>
                      <a:pt x="32" y="8"/>
                    </a:lnTo>
                    <a:lnTo>
                      <a:pt x="52" y="0"/>
                    </a:lnTo>
                    <a:lnTo>
                      <a:pt x="62" y="2"/>
                    </a:lnTo>
                    <a:lnTo>
                      <a:pt x="70" y="4"/>
                    </a:lnTo>
                    <a:lnTo>
                      <a:pt x="62" y="10"/>
                    </a:lnTo>
                    <a:lnTo>
                      <a:pt x="52" y="16"/>
                    </a:lnTo>
                    <a:lnTo>
                      <a:pt x="32" y="20"/>
                    </a:lnTo>
                    <a:lnTo>
                      <a:pt x="32" y="18"/>
                    </a:lnTo>
                    <a:lnTo>
                      <a:pt x="30" y="18"/>
                    </a:lnTo>
                    <a:lnTo>
                      <a:pt x="24" y="18"/>
                    </a:lnTo>
                    <a:lnTo>
                      <a:pt x="14" y="20"/>
                    </a:lnTo>
                    <a:close/>
                  </a:path>
                </a:pathLst>
              </a:custGeom>
              <a:solidFill>
                <a:srgbClr val="C0C0C0"/>
              </a:solidFill>
              <a:ln w="12700">
                <a:solidFill>
                  <a:schemeClr val="bg1"/>
                </a:solidFill>
                <a:round/>
                <a:headEnd/>
                <a:tailEnd/>
              </a:ln>
            </p:spPr>
            <p:txBody>
              <a:bodyPr/>
              <a:lstStyle/>
              <a:p>
                <a:endParaRPr lang="en-GB"/>
              </a:p>
            </p:txBody>
          </p:sp>
          <p:sp>
            <p:nvSpPr>
              <p:cNvPr id="58982" name="Freeform 11"/>
              <p:cNvSpPr>
                <a:spLocks/>
              </p:cNvSpPr>
              <p:nvPr/>
            </p:nvSpPr>
            <p:spPr bwMode="auto">
              <a:xfrm>
                <a:off x="1352" y="687"/>
                <a:ext cx="72" cy="26"/>
              </a:xfrm>
              <a:custGeom>
                <a:avLst/>
                <a:gdLst>
                  <a:gd name="T0" fmla="*/ 12 w 72"/>
                  <a:gd name="T1" fmla="*/ 6 h 26"/>
                  <a:gd name="T2" fmla="*/ 18 w 72"/>
                  <a:gd name="T3" fmla="*/ 10 h 26"/>
                  <a:gd name="T4" fmla="*/ 24 w 72"/>
                  <a:gd name="T5" fmla="*/ 12 h 26"/>
                  <a:gd name="T6" fmla="*/ 26 w 72"/>
                  <a:gd name="T7" fmla="*/ 8 h 26"/>
                  <a:gd name="T8" fmla="*/ 26 w 72"/>
                  <a:gd name="T9" fmla="*/ 6 h 26"/>
                  <a:gd name="T10" fmla="*/ 28 w 72"/>
                  <a:gd name="T11" fmla="*/ 6 h 26"/>
                  <a:gd name="T12" fmla="*/ 32 w 72"/>
                  <a:gd name="T13" fmla="*/ 6 h 26"/>
                  <a:gd name="T14" fmla="*/ 36 w 72"/>
                  <a:gd name="T15" fmla="*/ 8 h 26"/>
                  <a:gd name="T16" fmla="*/ 42 w 72"/>
                  <a:gd name="T17" fmla="*/ 12 h 26"/>
                  <a:gd name="T18" fmla="*/ 44 w 72"/>
                  <a:gd name="T19" fmla="*/ 4 h 26"/>
                  <a:gd name="T20" fmla="*/ 46 w 72"/>
                  <a:gd name="T21" fmla="*/ 0 h 26"/>
                  <a:gd name="T22" fmla="*/ 50 w 72"/>
                  <a:gd name="T23" fmla="*/ 0 h 26"/>
                  <a:gd name="T24" fmla="*/ 60 w 72"/>
                  <a:gd name="T25" fmla="*/ 2 h 26"/>
                  <a:gd name="T26" fmla="*/ 66 w 72"/>
                  <a:gd name="T27" fmla="*/ 2 h 26"/>
                  <a:gd name="T28" fmla="*/ 70 w 72"/>
                  <a:gd name="T29" fmla="*/ 0 h 26"/>
                  <a:gd name="T30" fmla="*/ 72 w 72"/>
                  <a:gd name="T31" fmla="*/ 6 h 26"/>
                  <a:gd name="T32" fmla="*/ 68 w 72"/>
                  <a:gd name="T33" fmla="*/ 12 h 26"/>
                  <a:gd name="T34" fmla="*/ 60 w 72"/>
                  <a:gd name="T35" fmla="*/ 18 h 26"/>
                  <a:gd name="T36" fmla="*/ 50 w 72"/>
                  <a:gd name="T37" fmla="*/ 22 h 26"/>
                  <a:gd name="T38" fmla="*/ 46 w 72"/>
                  <a:gd name="T39" fmla="*/ 22 h 26"/>
                  <a:gd name="T40" fmla="*/ 40 w 72"/>
                  <a:gd name="T41" fmla="*/ 22 h 26"/>
                  <a:gd name="T42" fmla="*/ 36 w 72"/>
                  <a:gd name="T43" fmla="*/ 26 h 26"/>
                  <a:gd name="T44" fmla="*/ 30 w 72"/>
                  <a:gd name="T45" fmla="*/ 26 h 26"/>
                  <a:gd name="T46" fmla="*/ 26 w 72"/>
                  <a:gd name="T47" fmla="*/ 26 h 26"/>
                  <a:gd name="T48" fmla="*/ 22 w 72"/>
                  <a:gd name="T49" fmla="*/ 24 h 26"/>
                  <a:gd name="T50" fmla="*/ 20 w 72"/>
                  <a:gd name="T51" fmla="*/ 22 h 26"/>
                  <a:gd name="T52" fmla="*/ 20 w 72"/>
                  <a:gd name="T53" fmla="*/ 16 h 26"/>
                  <a:gd name="T54" fmla="*/ 6 w 72"/>
                  <a:gd name="T55" fmla="*/ 16 h 26"/>
                  <a:gd name="T56" fmla="*/ 2 w 72"/>
                  <a:gd name="T57" fmla="*/ 14 h 26"/>
                  <a:gd name="T58" fmla="*/ 0 w 72"/>
                  <a:gd name="T59" fmla="*/ 10 h 26"/>
                  <a:gd name="T60" fmla="*/ 0 w 72"/>
                  <a:gd name="T61" fmla="*/ 6 h 26"/>
                  <a:gd name="T62" fmla="*/ 0 w 72"/>
                  <a:gd name="T63" fmla="*/ 4 h 26"/>
                  <a:gd name="T64" fmla="*/ 2 w 72"/>
                  <a:gd name="T65" fmla="*/ 2 h 26"/>
                  <a:gd name="T66" fmla="*/ 8 w 72"/>
                  <a:gd name="T67" fmla="*/ 0 h 26"/>
                  <a:gd name="T68" fmla="*/ 12 w 72"/>
                  <a:gd name="T69" fmla="*/ 2 h 26"/>
                  <a:gd name="T70" fmla="*/ 14 w 72"/>
                  <a:gd name="T71" fmla="*/ 4 h 26"/>
                  <a:gd name="T72" fmla="*/ 18 w 72"/>
                  <a:gd name="T73" fmla="*/ 10 h 26"/>
                  <a:gd name="T74" fmla="*/ 18 w 72"/>
                  <a:gd name="T75" fmla="*/ 8 h 26"/>
                  <a:gd name="T76" fmla="*/ 12 w 72"/>
                  <a:gd name="T77" fmla="*/ 6 h 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2"/>
                  <a:gd name="T118" fmla="*/ 0 h 26"/>
                  <a:gd name="T119" fmla="*/ 72 w 72"/>
                  <a:gd name="T120" fmla="*/ 26 h 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2" h="26">
                    <a:moveTo>
                      <a:pt x="12" y="6"/>
                    </a:moveTo>
                    <a:lnTo>
                      <a:pt x="18" y="10"/>
                    </a:lnTo>
                    <a:lnTo>
                      <a:pt x="24" y="12"/>
                    </a:lnTo>
                    <a:lnTo>
                      <a:pt x="26" y="8"/>
                    </a:lnTo>
                    <a:lnTo>
                      <a:pt x="26" y="6"/>
                    </a:lnTo>
                    <a:lnTo>
                      <a:pt x="28" y="6"/>
                    </a:lnTo>
                    <a:lnTo>
                      <a:pt x="32" y="6"/>
                    </a:lnTo>
                    <a:lnTo>
                      <a:pt x="36" y="8"/>
                    </a:lnTo>
                    <a:lnTo>
                      <a:pt x="42" y="12"/>
                    </a:lnTo>
                    <a:lnTo>
                      <a:pt x="44" y="4"/>
                    </a:lnTo>
                    <a:lnTo>
                      <a:pt x="46" y="0"/>
                    </a:lnTo>
                    <a:lnTo>
                      <a:pt x="50" y="0"/>
                    </a:lnTo>
                    <a:lnTo>
                      <a:pt x="60" y="2"/>
                    </a:lnTo>
                    <a:lnTo>
                      <a:pt x="66" y="2"/>
                    </a:lnTo>
                    <a:lnTo>
                      <a:pt x="70" y="0"/>
                    </a:lnTo>
                    <a:lnTo>
                      <a:pt x="72" y="6"/>
                    </a:lnTo>
                    <a:lnTo>
                      <a:pt x="68" y="12"/>
                    </a:lnTo>
                    <a:lnTo>
                      <a:pt x="60" y="18"/>
                    </a:lnTo>
                    <a:lnTo>
                      <a:pt x="50" y="22"/>
                    </a:lnTo>
                    <a:lnTo>
                      <a:pt x="46" y="22"/>
                    </a:lnTo>
                    <a:lnTo>
                      <a:pt x="40" y="22"/>
                    </a:lnTo>
                    <a:lnTo>
                      <a:pt x="36" y="26"/>
                    </a:lnTo>
                    <a:lnTo>
                      <a:pt x="30" y="26"/>
                    </a:lnTo>
                    <a:lnTo>
                      <a:pt x="26" y="26"/>
                    </a:lnTo>
                    <a:lnTo>
                      <a:pt x="22" y="24"/>
                    </a:lnTo>
                    <a:lnTo>
                      <a:pt x="20" y="22"/>
                    </a:lnTo>
                    <a:lnTo>
                      <a:pt x="20" y="16"/>
                    </a:lnTo>
                    <a:lnTo>
                      <a:pt x="6" y="16"/>
                    </a:lnTo>
                    <a:lnTo>
                      <a:pt x="2" y="14"/>
                    </a:lnTo>
                    <a:lnTo>
                      <a:pt x="0" y="10"/>
                    </a:lnTo>
                    <a:lnTo>
                      <a:pt x="0" y="6"/>
                    </a:lnTo>
                    <a:lnTo>
                      <a:pt x="0" y="4"/>
                    </a:lnTo>
                    <a:lnTo>
                      <a:pt x="2" y="2"/>
                    </a:lnTo>
                    <a:lnTo>
                      <a:pt x="8" y="0"/>
                    </a:lnTo>
                    <a:lnTo>
                      <a:pt x="12" y="2"/>
                    </a:lnTo>
                    <a:lnTo>
                      <a:pt x="14" y="4"/>
                    </a:lnTo>
                    <a:lnTo>
                      <a:pt x="18" y="10"/>
                    </a:lnTo>
                    <a:lnTo>
                      <a:pt x="18" y="8"/>
                    </a:lnTo>
                    <a:lnTo>
                      <a:pt x="12" y="6"/>
                    </a:lnTo>
                    <a:close/>
                  </a:path>
                </a:pathLst>
              </a:custGeom>
              <a:solidFill>
                <a:srgbClr val="C0C0C0"/>
              </a:solidFill>
              <a:ln w="12700">
                <a:solidFill>
                  <a:schemeClr val="bg1"/>
                </a:solidFill>
                <a:round/>
                <a:headEnd/>
                <a:tailEnd/>
              </a:ln>
            </p:spPr>
            <p:txBody>
              <a:bodyPr/>
              <a:lstStyle/>
              <a:p>
                <a:endParaRPr lang="en-GB"/>
              </a:p>
            </p:txBody>
          </p:sp>
          <p:sp>
            <p:nvSpPr>
              <p:cNvPr id="58983" name="Freeform 12"/>
              <p:cNvSpPr>
                <a:spLocks/>
              </p:cNvSpPr>
              <p:nvPr/>
            </p:nvSpPr>
            <p:spPr bwMode="auto">
              <a:xfrm>
                <a:off x="1454" y="657"/>
                <a:ext cx="38" cy="20"/>
              </a:xfrm>
              <a:custGeom>
                <a:avLst/>
                <a:gdLst>
                  <a:gd name="T0" fmla="*/ 34 w 38"/>
                  <a:gd name="T1" fmla="*/ 6 h 20"/>
                  <a:gd name="T2" fmla="*/ 28 w 38"/>
                  <a:gd name="T3" fmla="*/ 10 h 20"/>
                  <a:gd name="T4" fmla="*/ 32 w 38"/>
                  <a:gd name="T5" fmla="*/ 12 h 20"/>
                  <a:gd name="T6" fmla="*/ 38 w 38"/>
                  <a:gd name="T7" fmla="*/ 12 h 20"/>
                  <a:gd name="T8" fmla="*/ 36 w 38"/>
                  <a:gd name="T9" fmla="*/ 18 h 20"/>
                  <a:gd name="T10" fmla="*/ 38 w 38"/>
                  <a:gd name="T11" fmla="*/ 20 h 20"/>
                  <a:gd name="T12" fmla="*/ 16 w 38"/>
                  <a:gd name="T13" fmla="*/ 20 h 20"/>
                  <a:gd name="T14" fmla="*/ 8 w 38"/>
                  <a:gd name="T15" fmla="*/ 14 h 20"/>
                  <a:gd name="T16" fmla="*/ 2 w 38"/>
                  <a:gd name="T17" fmla="*/ 12 h 20"/>
                  <a:gd name="T18" fmla="*/ 0 w 38"/>
                  <a:gd name="T19" fmla="*/ 6 h 20"/>
                  <a:gd name="T20" fmla="*/ 2 w 38"/>
                  <a:gd name="T21" fmla="*/ 2 h 20"/>
                  <a:gd name="T22" fmla="*/ 4 w 38"/>
                  <a:gd name="T23" fmla="*/ 0 h 20"/>
                  <a:gd name="T24" fmla="*/ 8 w 38"/>
                  <a:gd name="T25" fmla="*/ 0 h 20"/>
                  <a:gd name="T26" fmla="*/ 14 w 38"/>
                  <a:gd name="T27" fmla="*/ 0 h 20"/>
                  <a:gd name="T28" fmla="*/ 26 w 38"/>
                  <a:gd name="T29" fmla="*/ 4 h 20"/>
                  <a:gd name="T30" fmla="*/ 34 w 38"/>
                  <a:gd name="T31" fmla="*/ 6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20"/>
                  <a:gd name="T50" fmla="*/ 38 w 38"/>
                  <a:gd name="T51" fmla="*/ 20 h 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20">
                    <a:moveTo>
                      <a:pt x="34" y="6"/>
                    </a:moveTo>
                    <a:lnTo>
                      <a:pt x="28" y="10"/>
                    </a:lnTo>
                    <a:lnTo>
                      <a:pt x="32" y="12"/>
                    </a:lnTo>
                    <a:lnTo>
                      <a:pt x="38" y="12"/>
                    </a:lnTo>
                    <a:lnTo>
                      <a:pt x="36" y="18"/>
                    </a:lnTo>
                    <a:lnTo>
                      <a:pt x="38" y="20"/>
                    </a:lnTo>
                    <a:lnTo>
                      <a:pt x="16" y="20"/>
                    </a:lnTo>
                    <a:lnTo>
                      <a:pt x="8" y="14"/>
                    </a:lnTo>
                    <a:lnTo>
                      <a:pt x="2" y="12"/>
                    </a:lnTo>
                    <a:lnTo>
                      <a:pt x="0" y="6"/>
                    </a:lnTo>
                    <a:lnTo>
                      <a:pt x="2" y="2"/>
                    </a:lnTo>
                    <a:lnTo>
                      <a:pt x="4" y="0"/>
                    </a:lnTo>
                    <a:lnTo>
                      <a:pt x="8" y="0"/>
                    </a:lnTo>
                    <a:lnTo>
                      <a:pt x="14" y="0"/>
                    </a:lnTo>
                    <a:lnTo>
                      <a:pt x="26" y="4"/>
                    </a:lnTo>
                    <a:lnTo>
                      <a:pt x="34" y="6"/>
                    </a:lnTo>
                    <a:close/>
                  </a:path>
                </a:pathLst>
              </a:custGeom>
              <a:solidFill>
                <a:srgbClr val="C0C0C0"/>
              </a:solidFill>
              <a:ln w="12700">
                <a:solidFill>
                  <a:schemeClr val="bg1"/>
                </a:solidFill>
                <a:round/>
                <a:headEnd/>
                <a:tailEnd/>
              </a:ln>
            </p:spPr>
            <p:txBody>
              <a:bodyPr/>
              <a:lstStyle/>
              <a:p>
                <a:endParaRPr lang="en-GB"/>
              </a:p>
            </p:txBody>
          </p:sp>
          <p:sp>
            <p:nvSpPr>
              <p:cNvPr id="58984" name="Freeform 13"/>
              <p:cNvSpPr>
                <a:spLocks/>
              </p:cNvSpPr>
              <p:nvPr/>
            </p:nvSpPr>
            <p:spPr bwMode="auto">
              <a:xfrm>
                <a:off x="1502" y="605"/>
                <a:ext cx="410" cy="92"/>
              </a:xfrm>
              <a:custGeom>
                <a:avLst/>
                <a:gdLst>
                  <a:gd name="T0" fmla="*/ 182 w 410"/>
                  <a:gd name="T1" fmla="*/ 62 h 92"/>
                  <a:gd name="T2" fmla="*/ 170 w 410"/>
                  <a:gd name="T3" fmla="*/ 54 h 92"/>
                  <a:gd name="T4" fmla="*/ 166 w 410"/>
                  <a:gd name="T5" fmla="*/ 70 h 92"/>
                  <a:gd name="T6" fmla="*/ 158 w 410"/>
                  <a:gd name="T7" fmla="*/ 78 h 92"/>
                  <a:gd name="T8" fmla="*/ 150 w 410"/>
                  <a:gd name="T9" fmla="*/ 78 h 92"/>
                  <a:gd name="T10" fmla="*/ 142 w 410"/>
                  <a:gd name="T11" fmla="*/ 72 h 92"/>
                  <a:gd name="T12" fmla="*/ 146 w 410"/>
                  <a:gd name="T13" fmla="*/ 76 h 92"/>
                  <a:gd name="T14" fmla="*/ 142 w 410"/>
                  <a:gd name="T15" fmla="*/ 88 h 92"/>
                  <a:gd name="T16" fmla="*/ 124 w 410"/>
                  <a:gd name="T17" fmla="*/ 92 h 92"/>
                  <a:gd name="T18" fmla="*/ 114 w 410"/>
                  <a:gd name="T19" fmla="*/ 88 h 92"/>
                  <a:gd name="T20" fmla="*/ 50 w 410"/>
                  <a:gd name="T21" fmla="*/ 86 h 92"/>
                  <a:gd name="T22" fmla="*/ 30 w 410"/>
                  <a:gd name="T23" fmla="*/ 88 h 92"/>
                  <a:gd name="T24" fmla="*/ 26 w 410"/>
                  <a:gd name="T25" fmla="*/ 86 h 92"/>
                  <a:gd name="T26" fmla="*/ 26 w 410"/>
                  <a:gd name="T27" fmla="*/ 78 h 92"/>
                  <a:gd name="T28" fmla="*/ 38 w 410"/>
                  <a:gd name="T29" fmla="*/ 78 h 92"/>
                  <a:gd name="T30" fmla="*/ 56 w 410"/>
                  <a:gd name="T31" fmla="*/ 74 h 92"/>
                  <a:gd name="T32" fmla="*/ 62 w 410"/>
                  <a:gd name="T33" fmla="*/ 66 h 92"/>
                  <a:gd name="T34" fmla="*/ 74 w 410"/>
                  <a:gd name="T35" fmla="*/ 68 h 92"/>
                  <a:gd name="T36" fmla="*/ 82 w 410"/>
                  <a:gd name="T37" fmla="*/ 72 h 92"/>
                  <a:gd name="T38" fmla="*/ 82 w 410"/>
                  <a:gd name="T39" fmla="*/ 64 h 92"/>
                  <a:gd name="T40" fmla="*/ 78 w 410"/>
                  <a:gd name="T41" fmla="*/ 54 h 92"/>
                  <a:gd name="T42" fmla="*/ 70 w 410"/>
                  <a:gd name="T43" fmla="*/ 54 h 92"/>
                  <a:gd name="T44" fmla="*/ 54 w 410"/>
                  <a:gd name="T45" fmla="*/ 56 h 92"/>
                  <a:gd name="T46" fmla="*/ 38 w 410"/>
                  <a:gd name="T47" fmla="*/ 58 h 92"/>
                  <a:gd name="T48" fmla="*/ 12 w 410"/>
                  <a:gd name="T49" fmla="*/ 56 h 92"/>
                  <a:gd name="T50" fmla="*/ 4 w 410"/>
                  <a:gd name="T51" fmla="*/ 50 h 92"/>
                  <a:gd name="T52" fmla="*/ 0 w 410"/>
                  <a:gd name="T53" fmla="*/ 42 h 92"/>
                  <a:gd name="T54" fmla="*/ 8 w 410"/>
                  <a:gd name="T55" fmla="*/ 34 h 92"/>
                  <a:gd name="T56" fmla="*/ 46 w 410"/>
                  <a:gd name="T57" fmla="*/ 26 h 92"/>
                  <a:gd name="T58" fmla="*/ 84 w 410"/>
                  <a:gd name="T59" fmla="*/ 28 h 92"/>
                  <a:gd name="T60" fmla="*/ 104 w 410"/>
                  <a:gd name="T61" fmla="*/ 38 h 92"/>
                  <a:gd name="T62" fmla="*/ 112 w 410"/>
                  <a:gd name="T63" fmla="*/ 40 h 92"/>
                  <a:gd name="T64" fmla="*/ 116 w 410"/>
                  <a:gd name="T65" fmla="*/ 32 h 92"/>
                  <a:gd name="T66" fmla="*/ 126 w 410"/>
                  <a:gd name="T67" fmla="*/ 28 h 92"/>
                  <a:gd name="T68" fmla="*/ 142 w 410"/>
                  <a:gd name="T69" fmla="*/ 34 h 92"/>
                  <a:gd name="T70" fmla="*/ 154 w 410"/>
                  <a:gd name="T71" fmla="*/ 38 h 92"/>
                  <a:gd name="T72" fmla="*/ 150 w 410"/>
                  <a:gd name="T73" fmla="*/ 32 h 92"/>
                  <a:gd name="T74" fmla="*/ 130 w 410"/>
                  <a:gd name="T75" fmla="*/ 26 h 92"/>
                  <a:gd name="T76" fmla="*/ 106 w 410"/>
                  <a:gd name="T77" fmla="*/ 26 h 92"/>
                  <a:gd name="T78" fmla="*/ 88 w 410"/>
                  <a:gd name="T79" fmla="*/ 26 h 92"/>
                  <a:gd name="T80" fmla="*/ 84 w 410"/>
                  <a:gd name="T81" fmla="*/ 22 h 92"/>
                  <a:gd name="T82" fmla="*/ 90 w 410"/>
                  <a:gd name="T83" fmla="*/ 14 h 92"/>
                  <a:gd name="T84" fmla="*/ 136 w 410"/>
                  <a:gd name="T85" fmla="*/ 14 h 92"/>
                  <a:gd name="T86" fmla="*/ 152 w 410"/>
                  <a:gd name="T87" fmla="*/ 10 h 92"/>
                  <a:gd name="T88" fmla="*/ 170 w 410"/>
                  <a:gd name="T89" fmla="*/ 8 h 92"/>
                  <a:gd name="T90" fmla="*/ 180 w 410"/>
                  <a:gd name="T91" fmla="*/ 10 h 92"/>
                  <a:gd name="T92" fmla="*/ 186 w 410"/>
                  <a:gd name="T93" fmla="*/ 12 h 92"/>
                  <a:gd name="T94" fmla="*/ 218 w 410"/>
                  <a:gd name="T95" fmla="*/ 4 h 92"/>
                  <a:gd name="T96" fmla="*/ 272 w 410"/>
                  <a:gd name="T97" fmla="*/ 0 h 92"/>
                  <a:gd name="T98" fmla="*/ 352 w 410"/>
                  <a:gd name="T99" fmla="*/ 2 h 92"/>
                  <a:gd name="T100" fmla="*/ 392 w 410"/>
                  <a:gd name="T101" fmla="*/ 6 h 92"/>
                  <a:gd name="T102" fmla="*/ 396 w 410"/>
                  <a:gd name="T103" fmla="*/ 18 h 92"/>
                  <a:gd name="T104" fmla="*/ 358 w 410"/>
                  <a:gd name="T105" fmla="*/ 26 h 92"/>
                  <a:gd name="T106" fmla="*/ 340 w 410"/>
                  <a:gd name="T107" fmla="*/ 26 h 92"/>
                  <a:gd name="T108" fmla="*/ 334 w 410"/>
                  <a:gd name="T109" fmla="*/ 26 h 92"/>
                  <a:gd name="T110" fmla="*/ 334 w 410"/>
                  <a:gd name="T111" fmla="*/ 28 h 92"/>
                  <a:gd name="T112" fmla="*/ 304 w 410"/>
                  <a:gd name="T113" fmla="*/ 28 h 92"/>
                  <a:gd name="T114" fmla="*/ 282 w 410"/>
                  <a:gd name="T115" fmla="*/ 34 h 92"/>
                  <a:gd name="T116" fmla="*/ 258 w 410"/>
                  <a:gd name="T117" fmla="*/ 40 h 92"/>
                  <a:gd name="T118" fmla="*/ 232 w 410"/>
                  <a:gd name="T119" fmla="*/ 40 h 92"/>
                  <a:gd name="T120" fmla="*/ 224 w 410"/>
                  <a:gd name="T121" fmla="*/ 44 h 92"/>
                  <a:gd name="T122" fmla="*/ 212 w 410"/>
                  <a:gd name="T123" fmla="*/ 56 h 92"/>
                  <a:gd name="T124" fmla="*/ 188 w 410"/>
                  <a:gd name="T125" fmla="*/ 64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0"/>
                  <a:gd name="T190" fmla="*/ 0 h 92"/>
                  <a:gd name="T191" fmla="*/ 410 w 410"/>
                  <a:gd name="T192" fmla="*/ 92 h 9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0" h="92">
                    <a:moveTo>
                      <a:pt x="188" y="64"/>
                    </a:moveTo>
                    <a:lnTo>
                      <a:pt x="182" y="62"/>
                    </a:lnTo>
                    <a:lnTo>
                      <a:pt x="176" y="54"/>
                    </a:lnTo>
                    <a:lnTo>
                      <a:pt x="170" y="54"/>
                    </a:lnTo>
                    <a:lnTo>
                      <a:pt x="168" y="62"/>
                    </a:lnTo>
                    <a:lnTo>
                      <a:pt x="166" y="70"/>
                    </a:lnTo>
                    <a:lnTo>
                      <a:pt x="162" y="76"/>
                    </a:lnTo>
                    <a:lnTo>
                      <a:pt x="158" y="78"/>
                    </a:lnTo>
                    <a:lnTo>
                      <a:pt x="154" y="78"/>
                    </a:lnTo>
                    <a:lnTo>
                      <a:pt x="150" y="78"/>
                    </a:lnTo>
                    <a:lnTo>
                      <a:pt x="146" y="74"/>
                    </a:lnTo>
                    <a:lnTo>
                      <a:pt x="142" y="72"/>
                    </a:lnTo>
                    <a:lnTo>
                      <a:pt x="136" y="72"/>
                    </a:lnTo>
                    <a:lnTo>
                      <a:pt x="146" y="76"/>
                    </a:lnTo>
                    <a:lnTo>
                      <a:pt x="154" y="80"/>
                    </a:lnTo>
                    <a:lnTo>
                      <a:pt x="142" y="88"/>
                    </a:lnTo>
                    <a:lnTo>
                      <a:pt x="130" y="92"/>
                    </a:lnTo>
                    <a:lnTo>
                      <a:pt x="124" y="92"/>
                    </a:lnTo>
                    <a:lnTo>
                      <a:pt x="120" y="90"/>
                    </a:lnTo>
                    <a:lnTo>
                      <a:pt x="114" y="88"/>
                    </a:lnTo>
                    <a:lnTo>
                      <a:pt x="110" y="86"/>
                    </a:lnTo>
                    <a:lnTo>
                      <a:pt x="50" y="86"/>
                    </a:lnTo>
                    <a:lnTo>
                      <a:pt x="34" y="88"/>
                    </a:lnTo>
                    <a:lnTo>
                      <a:pt x="30" y="88"/>
                    </a:lnTo>
                    <a:lnTo>
                      <a:pt x="28" y="88"/>
                    </a:lnTo>
                    <a:lnTo>
                      <a:pt x="26" y="86"/>
                    </a:lnTo>
                    <a:lnTo>
                      <a:pt x="24" y="82"/>
                    </a:lnTo>
                    <a:lnTo>
                      <a:pt x="26" y="78"/>
                    </a:lnTo>
                    <a:lnTo>
                      <a:pt x="28" y="76"/>
                    </a:lnTo>
                    <a:lnTo>
                      <a:pt x="38" y="78"/>
                    </a:lnTo>
                    <a:lnTo>
                      <a:pt x="54" y="82"/>
                    </a:lnTo>
                    <a:lnTo>
                      <a:pt x="56" y="74"/>
                    </a:lnTo>
                    <a:lnTo>
                      <a:pt x="58" y="70"/>
                    </a:lnTo>
                    <a:lnTo>
                      <a:pt x="62" y="66"/>
                    </a:lnTo>
                    <a:lnTo>
                      <a:pt x="70" y="66"/>
                    </a:lnTo>
                    <a:lnTo>
                      <a:pt x="74" y="68"/>
                    </a:lnTo>
                    <a:lnTo>
                      <a:pt x="78" y="70"/>
                    </a:lnTo>
                    <a:lnTo>
                      <a:pt x="82" y="72"/>
                    </a:lnTo>
                    <a:lnTo>
                      <a:pt x="86" y="72"/>
                    </a:lnTo>
                    <a:lnTo>
                      <a:pt x="82" y="64"/>
                    </a:lnTo>
                    <a:lnTo>
                      <a:pt x="80" y="58"/>
                    </a:lnTo>
                    <a:lnTo>
                      <a:pt x="78" y="54"/>
                    </a:lnTo>
                    <a:lnTo>
                      <a:pt x="70" y="56"/>
                    </a:lnTo>
                    <a:lnTo>
                      <a:pt x="70" y="54"/>
                    </a:lnTo>
                    <a:lnTo>
                      <a:pt x="68" y="52"/>
                    </a:lnTo>
                    <a:lnTo>
                      <a:pt x="54" y="56"/>
                    </a:lnTo>
                    <a:lnTo>
                      <a:pt x="46" y="58"/>
                    </a:lnTo>
                    <a:lnTo>
                      <a:pt x="38" y="58"/>
                    </a:lnTo>
                    <a:lnTo>
                      <a:pt x="24" y="58"/>
                    </a:lnTo>
                    <a:lnTo>
                      <a:pt x="12" y="56"/>
                    </a:lnTo>
                    <a:lnTo>
                      <a:pt x="8" y="54"/>
                    </a:lnTo>
                    <a:lnTo>
                      <a:pt x="4" y="50"/>
                    </a:lnTo>
                    <a:lnTo>
                      <a:pt x="2" y="46"/>
                    </a:lnTo>
                    <a:lnTo>
                      <a:pt x="0" y="42"/>
                    </a:lnTo>
                    <a:lnTo>
                      <a:pt x="2" y="38"/>
                    </a:lnTo>
                    <a:lnTo>
                      <a:pt x="8" y="34"/>
                    </a:lnTo>
                    <a:lnTo>
                      <a:pt x="26" y="28"/>
                    </a:lnTo>
                    <a:lnTo>
                      <a:pt x="46" y="26"/>
                    </a:lnTo>
                    <a:lnTo>
                      <a:pt x="62" y="24"/>
                    </a:lnTo>
                    <a:lnTo>
                      <a:pt x="84" y="28"/>
                    </a:lnTo>
                    <a:lnTo>
                      <a:pt x="96" y="34"/>
                    </a:lnTo>
                    <a:lnTo>
                      <a:pt x="104" y="38"/>
                    </a:lnTo>
                    <a:lnTo>
                      <a:pt x="106" y="40"/>
                    </a:lnTo>
                    <a:lnTo>
                      <a:pt x="112" y="40"/>
                    </a:lnTo>
                    <a:lnTo>
                      <a:pt x="112" y="36"/>
                    </a:lnTo>
                    <a:lnTo>
                      <a:pt x="116" y="32"/>
                    </a:lnTo>
                    <a:lnTo>
                      <a:pt x="120" y="30"/>
                    </a:lnTo>
                    <a:lnTo>
                      <a:pt x="126" y="28"/>
                    </a:lnTo>
                    <a:lnTo>
                      <a:pt x="136" y="30"/>
                    </a:lnTo>
                    <a:lnTo>
                      <a:pt x="142" y="34"/>
                    </a:lnTo>
                    <a:lnTo>
                      <a:pt x="146" y="38"/>
                    </a:lnTo>
                    <a:lnTo>
                      <a:pt x="154" y="38"/>
                    </a:lnTo>
                    <a:lnTo>
                      <a:pt x="152" y="34"/>
                    </a:lnTo>
                    <a:lnTo>
                      <a:pt x="150" y="32"/>
                    </a:lnTo>
                    <a:lnTo>
                      <a:pt x="140" y="26"/>
                    </a:lnTo>
                    <a:lnTo>
                      <a:pt x="130" y="26"/>
                    </a:lnTo>
                    <a:lnTo>
                      <a:pt x="122" y="26"/>
                    </a:lnTo>
                    <a:lnTo>
                      <a:pt x="106" y="26"/>
                    </a:lnTo>
                    <a:lnTo>
                      <a:pt x="94" y="26"/>
                    </a:lnTo>
                    <a:lnTo>
                      <a:pt x="88" y="26"/>
                    </a:lnTo>
                    <a:lnTo>
                      <a:pt x="86" y="24"/>
                    </a:lnTo>
                    <a:lnTo>
                      <a:pt x="84" y="22"/>
                    </a:lnTo>
                    <a:lnTo>
                      <a:pt x="86" y="16"/>
                    </a:lnTo>
                    <a:lnTo>
                      <a:pt x="90" y="14"/>
                    </a:lnTo>
                    <a:lnTo>
                      <a:pt x="100" y="14"/>
                    </a:lnTo>
                    <a:lnTo>
                      <a:pt x="136" y="14"/>
                    </a:lnTo>
                    <a:lnTo>
                      <a:pt x="144" y="12"/>
                    </a:lnTo>
                    <a:lnTo>
                      <a:pt x="152" y="10"/>
                    </a:lnTo>
                    <a:lnTo>
                      <a:pt x="160" y="8"/>
                    </a:lnTo>
                    <a:lnTo>
                      <a:pt x="170" y="8"/>
                    </a:lnTo>
                    <a:lnTo>
                      <a:pt x="176" y="8"/>
                    </a:lnTo>
                    <a:lnTo>
                      <a:pt x="180" y="10"/>
                    </a:lnTo>
                    <a:lnTo>
                      <a:pt x="182" y="12"/>
                    </a:lnTo>
                    <a:lnTo>
                      <a:pt x="186" y="12"/>
                    </a:lnTo>
                    <a:lnTo>
                      <a:pt x="202" y="8"/>
                    </a:lnTo>
                    <a:lnTo>
                      <a:pt x="218" y="4"/>
                    </a:lnTo>
                    <a:lnTo>
                      <a:pt x="244" y="2"/>
                    </a:lnTo>
                    <a:lnTo>
                      <a:pt x="272" y="0"/>
                    </a:lnTo>
                    <a:lnTo>
                      <a:pt x="330" y="2"/>
                    </a:lnTo>
                    <a:lnTo>
                      <a:pt x="352" y="2"/>
                    </a:lnTo>
                    <a:lnTo>
                      <a:pt x="372" y="2"/>
                    </a:lnTo>
                    <a:lnTo>
                      <a:pt x="392" y="6"/>
                    </a:lnTo>
                    <a:lnTo>
                      <a:pt x="410" y="12"/>
                    </a:lnTo>
                    <a:lnTo>
                      <a:pt x="396" y="18"/>
                    </a:lnTo>
                    <a:lnTo>
                      <a:pt x="378" y="24"/>
                    </a:lnTo>
                    <a:lnTo>
                      <a:pt x="358" y="26"/>
                    </a:lnTo>
                    <a:lnTo>
                      <a:pt x="348" y="26"/>
                    </a:lnTo>
                    <a:lnTo>
                      <a:pt x="340" y="26"/>
                    </a:lnTo>
                    <a:lnTo>
                      <a:pt x="326" y="26"/>
                    </a:lnTo>
                    <a:lnTo>
                      <a:pt x="334" y="26"/>
                    </a:lnTo>
                    <a:lnTo>
                      <a:pt x="342" y="26"/>
                    </a:lnTo>
                    <a:lnTo>
                      <a:pt x="334" y="28"/>
                    </a:lnTo>
                    <a:lnTo>
                      <a:pt x="324" y="28"/>
                    </a:lnTo>
                    <a:lnTo>
                      <a:pt x="304" y="28"/>
                    </a:lnTo>
                    <a:lnTo>
                      <a:pt x="292" y="30"/>
                    </a:lnTo>
                    <a:lnTo>
                      <a:pt x="282" y="34"/>
                    </a:lnTo>
                    <a:lnTo>
                      <a:pt x="270" y="38"/>
                    </a:lnTo>
                    <a:lnTo>
                      <a:pt x="258" y="40"/>
                    </a:lnTo>
                    <a:lnTo>
                      <a:pt x="238" y="40"/>
                    </a:lnTo>
                    <a:lnTo>
                      <a:pt x="232" y="40"/>
                    </a:lnTo>
                    <a:lnTo>
                      <a:pt x="226" y="40"/>
                    </a:lnTo>
                    <a:lnTo>
                      <a:pt x="224" y="44"/>
                    </a:lnTo>
                    <a:lnTo>
                      <a:pt x="222" y="48"/>
                    </a:lnTo>
                    <a:lnTo>
                      <a:pt x="212" y="56"/>
                    </a:lnTo>
                    <a:lnTo>
                      <a:pt x="198" y="62"/>
                    </a:lnTo>
                    <a:lnTo>
                      <a:pt x="188" y="64"/>
                    </a:lnTo>
                    <a:close/>
                  </a:path>
                </a:pathLst>
              </a:custGeom>
              <a:solidFill>
                <a:srgbClr val="C0C0C0"/>
              </a:solidFill>
              <a:ln w="12700">
                <a:solidFill>
                  <a:schemeClr val="bg1"/>
                </a:solidFill>
                <a:round/>
                <a:headEnd/>
                <a:tailEnd/>
              </a:ln>
            </p:spPr>
            <p:txBody>
              <a:bodyPr/>
              <a:lstStyle/>
              <a:p>
                <a:endParaRPr lang="en-GB"/>
              </a:p>
            </p:txBody>
          </p:sp>
          <p:sp>
            <p:nvSpPr>
              <p:cNvPr id="58985" name="Freeform 14"/>
              <p:cNvSpPr>
                <a:spLocks/>
              </p:cNvSpPr>
              <p:nvPr/>
            </p:nvSpPr>
            <p:spPr bwMode="auto">
              <a:xfrm>
                <a:off x="1442" y="733"/>
                <a:ext cx="306" cy="202"/>
              </a:xfrm>
              <a:custGeom>
                <a:avLst/>
                <a:gdLst>
                  <a:gd name="T0" fmla="*/ 132 w 306"/>
                  <a:gd name="T1" fmla="*/ 10 h 202"/>
                  <a:gd name="T2" fmla="*/ 142 w 306"/>
                  <a:gd name="T3" fmla="*/ 2 h 202"/>
                  <a:gd name="T4" fmla="*/ 170 w 306"/>
                  <a:gd name="T5" fmla="*/ 4 h 202"/>
                  <a:gd name="T6" fmla="*/ 186 w 306"/>
                  <a:gd name="T7" fmla="*/ 14 h 202"/>
                  <a:gd name="T8" fmla="*/ 186 w 306"/>
                  <a:gd name="T9" fmla="*/ 20 h 202"/>
                  <a:gd name="T10" fmla="*/ 198 w 306"/>
                  <a:gd name="T11" fmla="*/ 30 h 202"/>
                  <a:gd name="T12" fmla="*/ 210 w 306"/>
                  <a:gd name="T13" fmla="*/ 36 h 202"/>
                  <a:gd name="T14" fmla="*/ 228 w 306"/>
                  <a:gd name="T15" fmla="*/ 38 h 202"/>
                  <a:gd name="T16" fmla="*/ 254 w 306"/>
                  <a:gd name="T17" fmla="*/ 68 h 202"/>
                  <a:gd name="T18" fmla="*/ 234 w 306"/>
                  <a:gd name="T19" fmla="*/ 78 h 202"/>
                  <a:gd name="T20" fmla="*/ 252 w 306"/>
                  <a:gd name="T21" fmla="*/ 88 h 202"/>
                  <a:gd name="T22" fmla="*/ 278 w 306"/>
                  <a:gd name="T23" fmla="*/ 104 h 202"/>
                  <a:gd name="T24" fmla="*/ 288 w 306"/>
                  <a:gd name="T25" fmla="*/ 112 h 202"/>
                  <a:gd name="T26" fmla="*/ 302 w 306"/>
                  <a:gd name="T27" fmla="*/ 114 h 202"/>
                  <a:gd name="T28" fmla="*/ 296 w 306"/>
                  <a:gd name="T29" fmla="*/ 122 h 202"/>
                  <a:gd name="T30" fmla="*/ 282 w 306"/>
                  <a:gd name="T31" fmla="*/ 132 h 202"/>
                  <a:gd name="T32" fmla="*/ 264 w 306"/>
                  <a:gd name="T33" fmla="*/ 142 h 202"/>
                  <a:gd name="T34" fmla="*/ 250 w 306"/>
                  <a:gd name="T35" fmla="*/ 142 h 202"/>
                  <a:gd name="T36" fmla="*/ 246 w 306"/>
                  <a:gd name="T37" fmla="*/ 128 h 202"/>
                  <a:gd name="T38" fmla="*/ 228 w 306"/>
                  <a:gd name="T39" fmla="*/ 126 h 202"/>
                  <a:gd name="T40" fmla="*/ 212 w 306"/>
                  <a:gd name="T41" fmla="*/ 130 h 202"/>
                  <a:gd name="T42" fmla="*/ 222 w 306"/>
                  <a:gd name="T43" fmla="*/ 138 h 202"/>
                  <a:gd name="T44" fmla="*/ 236 w 306"/>
                  <a:gd name="T45" fmla="*/ 154 h 202"/>
                  <a:gd name="T46" fmla="*/ 234 w 306"/>
                  <a:gd name="T47" fmla="*/ 176 h 202"/>
                  <a:gd name="T48" fmla="*/ 236 w 306"/>
                  <a:gd name="T49" fmla="*/ 190 h 202"/>
                  <a:gd name="T50" fmla="*/ 210 w 306"/>
                  <a:gd name="T51" fmla="*/ 178 h 202"/>
                  <a:gd name="T52" fmla="*/ 202 w 306"/>
                  <a:gd name="T53" fmla="*/ 170 h 202"/>
                  <a:gd name="T54" fmla="*/ 186 w 306"/>
                  <a:gd name="T55" fmla="*/ 170 h 202"/>
                  <a:gd name="T56" fmla="*/ 208 w 306"/>
                  <a:gd name="T57" fmla="*/ 200 h 202"/>
                  <a:gd name="T58" fmla="*/ 188 w 306"/>
                  <a:gd name="T59" fmla="*/ 196 h 202"/>
                  <a:gd name="T60" fmla="*/ 142 w 306"/>
                  <a:gd name="T61" fmla="*/ 184 h 202"/>
                  <a:gd name="T62" fmla="*/ 144 w 306"/>
                  <a:gd name="T63" fmla="*/ 174 h 202"/>
                  <a:gd name="T64" fmla="*/ 142 w 306"/>
                  <a:gd name="T65" fmla="*/ 168 h 202"/>
                  <a:gd name="T66" fmla="*/ 130 w 306"/>
                  <a:gd name="T67" fmla="*/ 154 h 202"/>
                  <a:gd name="T68" fmla="*/ 94 w 306"/>
                  <a:gd name="T69" fmla="*/ 156 h 202"/>
                  <a:gd name="T70" fmla="*/ 68 w 306"/>
                  <a:gd name="T71" fmla="*/ 158 h 202"/>
                  <a:gd name="T72" fmla="*/ 66 w 306"/>
                  <a:gd name="T73" fmla="*/ 152 h 202"/>
                  <a:gd name="T74" fmla="*/ 92 w 306"/>
                  <a:gd name="T75" fmla="*/ 136 h 202"/>
                  <a:gd name="T76" fmla="*/ 112 w 306"/>
                  <a:gd name="T77" fmla="*/ 142 h 202"/>
                  <a:gd name="T78" fmla="*/ 130 w 306"/>
                  <a:gd name="T79" fmla="*/ 136 h 202"/>
                  <a:gd name="T80" fmla="*/ 144 w 306"/>
                  <a:gd name="T81" fmla="*/ 124 h 202"/>
                  <a:gd name="T82" fmla="*/ 164 w 306"/>
                  <a:gd name="T83" fmla="*/ 90 h 202"/>
                  <a:gd name="T84" fmla="*/ 154 w 306"/>
                  <a:gd name="T85" fmla="*/ 80 h 202"/>
                  <a:gd name="T86" fmla="*/ 144 w 306"/>
                  <a:gd name="T87" fmla="*/ 78 h 202"/>
                  <a:gd name="T88" fmla="*/ 136 w 306"/>
                  <a:gd name="T89" fmla="*/ 66 h 202"/>
                  <a:gd name="T90" fmla="*/ 120 w 306"/>
                  <a:gd name="T91" fmla="*/ 58 h 202"/>
                  <a:gd name="T92" fmla="*/ 108 w 306"/>
                  <a:gd name="T93" fmla="*/ 66 h 202"/>
                  <a:gd name="T94" fmla="*/ 96 w 306"/>
                  <a:gd name="T95" fmla="*/ 70 h 202"/>
                  <a:gd name="T96" fmla="*/ 82 w 306"/>
                  <a:gd name="T97" fmla="*/ 62 h 202"/>
                  <a:gd name="T98" fmla="*/ 34 w 306"/>
                  <a:gd name="T99" fmla="*/ 60 h 202"/>
                  <a:gd name="T100" fmla="*/ 24 w 306"/>
                  <a:gd name="T101" fmla="*/ 48 h 202"/>
                  <a:gd name="T102" fmla="*/ 12 w 306"/>
                  <a:gd name="T103" fmla="*/ 54 h 202"/>
                  <a:gd name="T104" fmla="*/ 2 w 306"/>
                  <a:gd name="T105" fmla="*/ 50 h 202"/>
                  <a:gd name="T106" fmla="*/ 16 w 306"/>
                  <a:gd name="T107" fmla="*/ 42 h 202"/>
                  <a:gd name="T108" fmla="*/ 4 w 306"/>
                  <a:gd name="T109" fmla="*/ 32 h 202"/>
                  <a:gd name="T110" fmla="*/ 14 w 306"/>
                  <a:gd name="T111" fmla="*/ 18 h 202"/>
                  <a:gd name="T112" fmla="*/ 60 w 306"/>
                  <a:gd name="T113" fmla="*/ 6 h 202"/>
                  <a:gd name="T114" fmla="*/ 88 w 306"/>
                  <a:gd name="T115" fmla="*/ 0 h 202"/>
                  <a:gd name="T116" fmla="*/ 68 w 306"/>
                  <a:gd name="T117" fmla="*/ 12 h 202"/>
                  <a:gd name="T118" fmla="*/ 54 w 306"/>
                  <a:gd name="T119" fmla="*/ 22 h 202"/>
                  <a:gd name="T120" fmla="*/ 64 w 306"/>
                  <a:gd name="T121" fmla="*/ 24 h 202"/>
                  <a:gd name="T122" fmla="*/ 82 w 306"/>
                  <a:gd name="T123" fmla="*/ 12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6"/>
                  <a:gd name="T187" fmla="*/ 0 h 202"/>
                  <a:gd name="T188" fmla="*/ 306 w 30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6" h="202">
                    <a:moveTo>
                      <a:pt x="122" y="0"/>
                    </a:moveTo>
                    <a:lnTo>
                      <a:pt x="134" y="0"/>
                    </a:lnTo>
                    <a:lnTo>
                      <a:pt x="132" y="10"/>
                    </a:lnTo>
                    <a:lnTo>
                      <a:pt x="136" y="8"/>
                    </a:lnTo>
                    <a:lnTo>
                      <a:pt x="140" y="4"/>
                    </a:lnTo>
                    <a:lnTo>
                      <a:pt x="142" y="2"/>
                    </a:lnTo>
                    <a:lnTo>
                      <a:pt x="148" y="0"/>
                    </a:lnTo>
                    <a:lnTo>
                      <a:pt x="158" y="0"/>
                    </a:lnTo>
                    <a:lnTo>
                      <a:pt x="170" y="4"/>
                    </a:lnTo>
                    <a:lnTo>
                      <a:pt x="180" y="8"/>
                    </a:lnTo>
                    <a:lnTo>
                      <a:pt x="184" y="12"/>
                    </a:lnTo>
                    <a:lnTo>
                      <a:pt x="186" y="14"/>
                    </a:lnTo>
                    <a:lnTo>
                      <a:pt x="152" y="20"/>
                    </a:lnTo>
                    <a:lnTo>
                      <a:pt x="170" y="22"/>
                    </a:lnTo>
                    <a:lnTo>
                      <a:pt x="186" y="20"/>
                    </a:lnTo>
                    <a:lnTo>
                      <a:pt x="190" y="22"/>
                    </a:lnTo>
                    <a:lnTo>
                      <a:pt x="194" y="24"/>
                    </a:lnTo>
                    <a:lnTo>
                      <a:pt x="198" y="30"/>
                    </a:lnTo>
                    <a:lnTo>
                      <a:pt x="200" y="36"/>
                    </a:lnTo>
                    <a:lnTo>
                      <a:pt x="204" y="42"/>
                    </a:lnTo>
                    <a:lnTo>
                      <a:pt x="210" y="36"/>
                    </a:lnTo>
                    <a:lnTo>
                      <a:pt x="214" y="34"/>
                    </a:lnTo>
                    <a:lnTo>
                      <a:pt x="218" y="34"/>
                    </a:lnTo>
                    <a:lnTo>
                      <a:pt x="228" y="38"/>
                    </a:lnTo>
                    <a:lnTo>
                      <a:pt x="242" y="46"/>
                    </a:lnTo>
                    <a:lnTo>
                      <a:pt x="264" y="62"/>
                    </a:lnTo>
                    <a:lnTo>
                      <a:pt x="254" y="68"/>
                    </a:lnTo>
                    <a:lnTo>
                      <a:pt x="248" y="72"/>
                    </a:lnTo>
                    <a:lnTo>
                      <a:pt x="246" y="78"/>
                    </a:lnTo>
                    <a:lnTo>
                      <a:pt x="234" y="78"/>
                    </a:lnTo>
                    <a:lnTo>
                      <a:pt x="234" y="84"/>
                    </a:lnTo>
                    <a:lnTo>
                      <a:pt x="242" y="84"/>
                    </a:lnTo>
                    <a:lnTo>
                      <a:pt x="252" y="88"/>
                    </a:lnTo>
                    <a:lnTo>
                      <a:pt x="264" y="92"/>
                    </a:lnTo>
                    <a:lnTo>
                      <a:pt x="276" y="100"/>
                    </a:lnTo>
                    <a:lnTo>
                      <a:pt x="278" y="104"/>
                    </a:lnTo>
                    <a:lnTo>
                      <a:pt x="278" y="108"/>
                    </a:lnTo>
                    <a:lnTo>
                      <a:pt x="284" y="110"/>
                    </a:lnTo>
                    <a:lnTo>
                      <a:pt x="288" y="112"/>
                    </a:lnTo>
                    <a:lnTo>
                      <a:pt x="292" y="114"/>
                    </a:lnTo>
                    <a:lnTo>
                      <a:pt x="296" y="114"/>
                    </a:lnTo>
                    <a:lnTo>
                      <a:pt x="302" y="114"/>
                    </a:lnTo>
                    <a:lnTo>
                      <a:pt x="306" y="112"/>
                    </a:lnTo>
                    <a:lnTo>
                      <a:pt x="306" y="120"/>
                    </a:lnTo>
                    <a:lnTo>
                      <a:pt x="296" y="122"/>
                    </a:lnTo>
                    <a:lnTo>
                      <a:pt x="288" y="124"/>
                    </a:lnTo>
                    <a:lnTo>
                      <a:pt x="288" y="134"/>
                    </a:lnTo>
                    <a:lnTo>
                      <a:pt x="282" y="132"/>
                    </a:lnTo>
                    <a:lnTo>
                      <a:pt x="278" y="130"/>
                    </a:lnTo>
                    <a:lnTo>
                      <a:pt x="270" y="138"/>
                    </a:lnTo>
                    <a:lnTo>
                      <a:pt x="264" y="142"/>
                    </a:lnTo>
                    <a:lnTo>
                      <a:pt x="260" y="144"/>
                    </a:lnTo>
                    <a:lnTo>
                      <a:pt x="254" y="144"/>
                    </a:lnTo>
                    <a:lnTo>
                      <a:pt x="250" y="142"/>
                    </a:lnTo>
                    <a:lnTo>
                      <a:pt x="248" y="138"/>
                    </a:lnTo>
                    <a:lnTo>
                      <a:pt x="246" y="136"/>
                    </a:lnTo>
                    <a:lnTo>
                      <a:pt x="246" y="128"/>
                    </a:lnTo>
                    <a:lnTo>
                      <a:pt x="242" y="120"/>
                    </a:lnTo>
                    <a:lnTo>
                      <a:pt x="226" y="120"/>
                    </a:lnTo>
                    <a:lnTo>
                      <a:pt x="228" y="126"/>
                    </a:lnTo>
                    <a:lnTo>
                      <a:pt x="224" y="128"/>
                    </a:lnTo>
                    <a:lnTo>
                      <a:pt x="220" y="128"/>
                    </a:lnTo>
                    <a:lnTo>
                      <a:pt x="212" y="130"/>
                    </a:lnTo>
                    <a:lnTo>
                      <a:pt x="214" y="132"/>
                    </a:lnTo>
                    <a:lnTo>
                      <a:pt x="216" y="136"/>
                    </a:lnTo>
                    <a:lnTo>
                      <a:pt x="222" y="138"/>
                    </a:lnTo>
                    <a:lnTo>
                      <a:pt x="222" y="148"/>
                    </a:lnTo>
                    <a:lnTo>
                      <a:pt x="230" y="150"/>
                    </a:lnTo>
                    <a:lnTo>
                      <a:pt x="236" y="154"/>
                    </a:lnTo>
                    <a:lnTo>
                      <a:pt x="238" y="162"/>
                    </a:lnTo>
                    <a:lnTo>
                      <a:pt x="236" y="168"/>
                    </a:lnTo>
                    <a:lnTo>
                      <a:pt x="234" y="176"/>
                    </a:lnTo>
                    <a:lnTo>
                      <a:pt x="234" y="180"/>
                    </a:lnTo>
                    <a:lnTo>
                      <a:pt x="232" y="184"/>
                    </a:lnTo>
                    <a:lnTo>
                      <a:pt x="236" y="190"/>
                    </a:lnTo>
                    <a:lnTo>
                      <a:pt x="228" y="188"/>
                    </a:lnTo>
                    <a:lnTo>
                      <a:pt x="218" y="184"/>
                    </a:lnTo>
                    <a:lnTo>
                      <a:pt x="210" y="178"/>
                    </a:lnTo>
                    <a:lnTo>
                      <a:pt x="206" y="176"/>
                    </a:lnTo>
                    <a:lnTo>
                      <a:pt x="206" y="172"/>
                    </a:lnTo>
                    <a:lnTo>
                      <a:pt x="202" y="170"/>
                    </a:lnTo>
                    <a:lnTo>
                      <a:pt x="196" y="168"/>
                    </a:lnTo>
                    <a:lnTo>
                      <a:pt x="184" y="168"/>
                    </a:lnTo>
                    <a:lnTo>
                      <a:pt x="186" y="170"/>
                    </a:lnTo>
                    <a:lnTo>
                      <a:pt x="194" y="180"/>
                    </a:lnTo>
                    <a:lnTo>
                      <a:pt x="210" y="194"/>
                    </a:lnTo>
                    <a:lnTo>
                      <a:pt x="208" y="200"/>
                    </a:lnTo>
                    <a:lnTo>
                      <a:pt x="204" y="202"/>
                    </a:lnTo>
                    <a:lnTo>
                      <a:pt x="198" y="200"/>
                    </a:lnTo>
                    <a:lnTo>
                      <a:pt x="188" y="196"/>
                    </a:lnTo>
                    <a:lnTo>
                      <a:pt x="172" y="188"/>
                    </a:lnTo>
                    <a:lnTo>
                      <a:pt x="144" y="188"/>
                    </a:lnTo>
                    <a:lnTo>
                      <a:pt x="142" y="184"/>
                    </a:lnTo>
                    <a:lnTo>
                      <a:pt x="144" y="182"/>
                    </a:lnTo>
                    <a:lnTo>
                      <a:pt x="144" y="180"/>
                    </a:lnTo>
                    <a:lnTo>
                      <a:pt x="144" y="174"/>
                    </a:lnTo>
                    <a:lnTo>
                      <a:pt x="144" y="170"/>
                    </a:lnTo>
                    <a:lnTo>
                      <a:pt x="144" y="168"/>
                    </a:lnTo>
                    <a:lnTo>
                      <a:pt x="142" y="168"/>
                    </a:lnTo>
                    <a:lnTo>
                      <a:pt x="134" y="162"/>
                    </a:lnTo>
                    <a:lnTo>
                      <a:pt x="130" y="158"/>
                    </a:lnTo>
                    <a:lnTo>
                      <a:pt x="130" y="154"/>
                    </a:lnTo>
                    <a:lnTo>
                      <a:pt x="110" y="154"/>
                    </a:lnTo>
                    <a:lnTo>
                      <a:pt x="102" y="154"/>
                    </a:lnTo>
                    <a:lnTo>
                      <a:pt x="94" y="156"/>
                    </a:lnTo>
                    <a:lnTo>
                      <a:pt x="84" y="158"/>
                    </a:lnTo>
                    <a:lnTo>
                      <a:pt x="76" y="160"/>
                    </a:lnTo>
                    <a:lnTo>
                      <a:pt x="68" y="158"/>
                    </a:lnTo>
                    <a:lnTo>
                      <a:pt x="66" y="156"/>
                    </a:lnTo>
                    <a:lnTo>
                      <a:pt x="64" y="154"/>
                    </a:lnTo>
                    <a:lnTo>
                      <a:pt x="66" y="152"/>
                    </a:lnTo>
                    <a:lnTo>
                      <a:pt x="68" y="148"/>
                    </a:lnTo>
                    <a:lnTo>
                      <a:pt x="76" y="144"/>
                    </a:lnTo>
                    <a:lnTo>
                      <a:pt x="92" y="136"/>
                    </a:lnTo>
                    <a:lnTo>
                      <a:pt x="96" y="140"/>
                    </a:lnTo>
                    <a:lnTo>
                      <a:pt x="100" y="142"/>
                    </a:lnTo>
                    <a:lnTo>
                      <a:pt x="112" y="142"/>
                    </a:lnTo>
                    <a:lnTo>
                      <a:pt x="122" y="140"/>
                    </a:lnTo>
                    <a:lnTo>
                      <a:pt x="126" y="138"/>
                    </a:lnTo>
                    <a:lnTo>
                      <a:pt x="130" y="136"/>
                    </a:lnTo>
                    <a:lnTo>
                      <a:pt x="132" y="134"/>
                    </a:lnTo>
                    <a:lnTo>
                      <a:pt x="132" y="128"/>
                    </a:lnTo>
                    <a:lnTo>
                      <a:pt x="144" y="124"/>
                    </a:lnTo>
                    <a:lnTo>
                      <a:pt x="154" y="120"/>
                    </a:lnTo>
                    <a:lnTo>
                      <a:pt x="174" y="104"/>
                    </a:lnTo>
                    <a:lnTo>
                      <a:pt x="164" y="90"/>
                    </a:lnTo>
                    <a:lnTo>
                      <a:pt x="160" y="86"/>
                    </a:lnTo>
                    <a:lnTo>
                      <a:pt x="154" y="84"/>
                    </a:lnTo>
                    <a:lnTo>
                      <a:pt x="154" y="80"/>
                    </a:lnTo>
                    <a:lnTo>
                      <a:pt x="138" y="80"/>
                    </a:lnTo>
                    <a:lnTo>
                      <a:pt x="140" y="78"/>
                    </a:lnTo>
                    <a:lnTo>
                      <a:pt x="144" y="78"/>
                    </a:lnTo>
                    <a:lnTo>
                      <a:pt x="144" y="70"/>
                    </a:lnTo>
                    <a:lnTo>
                      <a:pt x="140" y="68"/>
                    </a:lnTo>
                    <a:lnTo>
                      <a:pt x="136" y="66"/>
                    </a:lnTo>
                    <a:lnTo>
                      <a:pt x="128" y="60"/>
                    </a:lnTo>
                    <a:lnTo>
                      <a:pt x="122" y="56"/>
                    </a:lnTo>
                    <a:lnTo>
                      <a:pt x="120" y="58"/>
                    </a:lnTo>
                    <a:lnTo>
                      <a:pt x="118" y="60"/>
                    </a:lnTo>
                    <a:lnTo>
                      <a:pt x="112" y="62"/>
                    </a:lnTo>
                    <a:lnTo>
                      <a:pt x="108" y="66"/>
                    </a:lnTo>
                    <a:lnTo>
                      <a:pt x="104" y="68"/>
                    </a:lnTo>
                    <a:lnTo>
                      <a:pt x="100" y="70"/>
                    </a:lnTo>
                    <a:lnTo>
                      <a:pt x="96" y="70"/>
                    </a:lnTo>
                    <a:lnTo>
                      <a:pt x="94" y="68"/>
                    </a:lnTo>
                    <a:lnTo>
                      <a:pt x="94" y="60"/>
                    </a:lnTo>
                    <a:lnTo>
                      <a:pt x="82" y="62"/>
                    </a:lnTo>
                    <a:lnTo>
                      <a:pt x="70" y="62"/>
                    </a:lnTo>
                    <a:lnTo>
                      <a:pt x="40" y="60"/>
                    </a:lnTo>
                    <a:lnTo>
                      <a:pt x="34" y="60"/>
                    </a:lnTo>
                    <a:lnTo>
                      <a:pt x="28" y="58"/>
                    </a:lnTo>
                    <a:lnTo>
                      <a:pt x="26" y="54"/>
                    </a:lnTo>
                    <a:lnTo>
                      <a:pt x="24" y="48"/>
                    </a:lnTo>
                    <a:lnTo>
                      <a:pt x="20" y="50"/>
                    </a:lnTo>
                    <a:lnTo>
                      <a:pt x="16" y="52"/>
                    </a:lnTo>
                    <a:lnTo>
                      <a:pt x="12" y="54"/>
                    </a:lnTo>
                    <a:lnTo>
                      <a:pt x="8" y="54"/>
                    </a:lnTo>
                    <a:lnTo>
                      <a:pt x="4" y="54"/>
                    </a:lnTo>
                    <a:lnTo>
                      <a:pt x="2" y="50"/>
                    </a:lnTo>
                    <a:lnTo>
                      <a:pt x="0" y="46"/>
                    </a:lnTo>
                    <a:lnTo>
                      <a:pt x="8" y="42"/>
                    </a:lnTo>
                    <a:lnTo>
                      <a:pt x="16" y="42"/>
                    </a:lnTo>
                    <a:lnTo>
                      <a:pt x="8" y="38"/>
                    </a:lnTo>
                    <a:lnTo>
                      <a:pt x="4" y="36"/>
                    </a:lnTo>
                    <a:lnTo>
                      <a:pt x="4" y="32"/>
                    </a:lnTo>
                    <a:lnTo>
                      <a:pt x="4" y="28"/>
                    </a:lnTo>
                    <a:lnTo>
                      <a:pt x="6" y="24"/>
                    </a:lnTo>
                    <a:lnTo>
                      <a:pt x="14" y="18"/>
                    </a:lnTo>
                    <a:lnTo>
                      <a:pt x="24" y="14"/>
                    </a:lnTo>
                    <a:lnTo>
                      <a:pt x="34" y="10"/>
                    </a:lnTo>
                    <a:lnTo>
                      <a:pt x="60" y="6"/>
                    </a:lnTo>
                    <a:lnTo>
                      <a:pt x="70" y="4"/>
                    </a:lnTo>
                    <a:lnTo>
                      <a:pt x="78" y="0"/>
                    </a:lnTo>
                    <a:lnTo>
                      <a:pt x="88" y="0"/>
                    </a:lnTo>
                    <a:lnTo>
                      <a:pt x="84" y="6"/>
                    </a:lnTo>
                    <a:lnTo>
                      <a:pt x="78" y="8"/>
                    </a:lnTo>
                    <a:lnTo>
                      <a:pt x="68" y="12"/>
                    </a:lnTo>
                    <a:lnTo>
                      <a:pt x="62" y="16"/>
                    </a:lnTo>
                    <a:lnTo>
                      <a:pt x="58" y="18"/>
                    </a:lnTo>
                    <a:lnTo>
                      <a:pt x="54" y="22"/>
                    </a:lnTo>
                    <a:lnTo>
                      <a:pt x="52" y="30"/>
                    </a:lnTo>
                    <a:lnTo>
                      <a:pt x="60" y="30"/>
                    </a:lnTo>
                    <a:lnTo>
                      <a:pt x="64" y="24"/>
                    </a:lnTo>
                    <a:lnTo>
                      <a:pt x="70" y="18"/>
                    </a:lnTo>
                    <a:lnTo>
                      <a:pt x="76" y="14"/>
                    </a:lnTo>
                    <a:lnTo>
                      <a:pt x="82" y="12"/>
                    </a:lnTo>
                    <a:lnTo>
                      <a:pt x="102" y="6"/>
                    </a:lnTo>
                    <a:lnTo>
                      <a:pt x="122" y="0"/>
                    </a:lnTo>
                    <a:close/>
                  </a:path>
                </a:pathLst>
              </a:custGeom>
              <a:solidFill>
                <a:srgbClr val="C0C0C0"/>
              </a:solidFill>
              <a:ln w="12700">
                <a:solidFill>
                  <a:schemeClr val="bg1"/>
                </a:solidFill>
                <a:round/>
                <a:headEnd/>
                <a:tailEnd/>
              </a:ln>
            </p:spPr>
            <p:txBody>
              <a:bodyPr/>
              <a:lstStyle/>
              <a:p>
                <a:endParaRPr lang="en-GB"/>
              </a:p>
            </p:txBody>
          </p:sp>
          <p:sp>
            <p:nvSpPr>
              <p:cNvPr id="58986" name="Freeform 15"/>
              <p:cNvSpPr>
                <a:spLocks/>
              </p:cNvSpPr>
              <p:nvPr/>
            </p:nvSpPr>
            <p:spPr bwMode="auto">
              <a:xfrm>
                <a:off x="1572" y="1157"/>
                <a:ext cx="40" cy="20"/>
              </a:xfrm>
              <a:custGeom>
                <a:avLst/>
                <a:gdLst>
                  <a:gd name="T0" fmla="*/ 40 w 40"/>
                  <a:gd name="T1" fmla="*/ 20 h 20"/>
                  <a:gd name="T2" fmla="*/ 26 w 40"/>
                  <a:gd name="T3" fmla="*/ 18 h 20"/>
                  <a:gd name="T4" fmla="*/ 18 w 40"/>
                  <a:gd name="T5" fmla="*/ 18 h 20"/>
                  <a:gd name="T6" fmla="*/ 10 w 40"/>
                  <a:gd name="T7" fmla="*/ 14 h 20"/>
                  <a:gd name="T8" fmla="*/ 2 w 40"/>
                  <a:gd name="T9" fmla="*/ 8 h 20"/>
                  <a:gd name="T10" fmla="*/ 0 w 40"/>
                  <a:gd name="T11" fmla="*/ 4 h 20"/>
                  <a:gd name="T12" fmla="*/ 2 w 40"/>
                  <a:gd name="T13" fmla="*/ 0 h 20"/>
                  <a:gd name="T14" fmla="*/ 4 w 40"/>
                  <a:gd name="T15" fmla="*/ 0 h 20"/>
                  <a:gd name="T16" fmla="*/ 12 w 40"/>
                  <a:gd name="T17" fmla="*/ 0 h 20"/>
                  <a:gd name="T18" fmla="*/ 22 w 40"/>
                  <a:gd name="T19" fmla="*/ 2 h 20"/>
                  <a:gd name="T20" fmla="*/ 30 w 40"/>
                  <a:gd name="T21" fmla="*/ 6 h 20"/>
                  <a:gd name="T22" fmla="*/ 36 w 40"/>
                  <a:gd name="T23" fmla="*/ 12 h 20"/>
                  <a:gd name="T24" fmla="*/ 38 w 40"/>
                  <a:gd name="T25" fmla="*/ 16 h 20"/>
                  <a:gd name="T26" fmla="*/ 40 w 40"/>
                  <a:gd name="T27" fmla="*/ 20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20"/>
                  <a:gd name="T44" fmla="*/ 40 w 40"/>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20">
                    <a:moveTo>
                      <a:pt x="40" y="20"/>
                    </a:moveTo>
                    <a:lnTo>
                      <a:pt x="26" y="18"/>
                    </a:lnTo>
                    <a:lnTo>
                      <a:pt x="18" y="18"/>
                    </a:lnTo>
                    <a:lnTo>
                      <a:pt x="10" y="14"/>
                    </a:lnTo>
                    <a:lnTo>
                      <a:pt x="2" y="8"/>
                    </a:lnTo>
                    <a:lnTo>
                      <a:pt x="0" y="4"/>
                    </a:lnTo>
                    <a:lnTo>
                      <a:pt x="2" y="0"/>
                    </a:lnTo>
                    <a:lnTo>
                      <a:pt x="4" y="0"/>
                    </a:lnTo>
                    <a:lnTo>
                      <a:pt x="12" y="0"/>
                    </a:lnTo>
                    <a:lnTo>
                      <a:pt x="22" y="2"/>
                    </a:lnTo>
                    <a:lnTo>
                      <a:pt x="30" y="6"/>
                    </a:lnTo>
                    <a:lnTo>
                      <a:pt x="36" y="12"/>
                    </a:lnTo>
                    <a:lnTo>
                      <a:pt x="38" y="16"/>
                    </a:lnTo>
                    <a:lnTo>
                      <a:pt x="40" y="20"/>
                    </a:lnTo>
                    <a:close/>
                  </a:path>
                </a:pathLst>
              </a:custGeom>
              <a:solidFill>
                <a:srgbClr val="C0C0C0"/>
              </a:solidFill>
              <a:ln w="12700">
                <a:solidFill>
                  <a:schemeClr val="bg1"/>
                </a:solidFill>
                <a:round/>
                <a:headEnd/>
                <a:tailEnd/>
              </a:ln>
            </p:spPr>
            <p:txBody>
              <a:bodyPr/>
              <a:lstStyle/>
              <a:p>
                <a:endParaRPr lang="en-GB"/>
              </a:p>
            </p:txBody>
          </p:sp>
          <p:sp>
            <p:nvSpPr>
              <p:cNvPr id="58987" name="Freeform 16"/>
              <p:cNvSpPr>
                <a:spLocks/>
              </p:cNvSpPr>
              <p:nvPr/>
            </p:nvSpPr>
            <p:spPr bwMode="auto">
              <a:xfrm>
                <a:off x="1138" y="675"/>
                <a:ext cx="102" cy="28"/>
              </a:xfrm>
              <a:custGeom>
                <a:avLst/>
                <a:gdLst>
                  <a:gd name="T0" fmla="*/ 0 w 102"/>
                  <a:gd name="T1" fmla="*/ 24 h 28"/>
                  <a:gd name="T2" fmla="*/ 6 w 102"/>
                  <a:gd name="T3" fmla="*/ 24 h 28"/>
                  <a:gd name="T4" fmla="*/ 12 w 102"/>
                  <a:gd name="T5" fmla="*/ 24 h 28"/>
                  <a:gd name="T6" fmla="*/ 16 w 102"/>
                  <a:gd name="T7" fmla="*/ 24 h 28"/>
                  <a:gd name="T8" fmla="*/ 20 w 102"/>
                  <a:gd name="T9" fmla="*/ 28 h 28"/>
                  <a:gd name="T10" fmla="*/ 28 w 102"/>
                  <a:gd name="T11" fmla="*/ 28 h 28"/>
                  <a:gd name="T12" fmla="*/ 44 w 102"/>
                  <a:gd name="T13" fmla="*/ 20 h 28"/>
                  <a:gd name="T14" fmla="*/ 56 w 102"/>
                  <a:gd name="T15" fmla="*/ 16 h 28"/>
                  <a:gd name="T16" fmla="*/ 62 w 102"/>
                  <a:gd name="T17" fmla="*/ 22 h 28"/>
                  <a:gd name="T18" fmla="*/ 72 w 102"/>
                  <a:gd name="T19" fmla="*/ 16 h 28"/>
                  <a:gd name="T20" fmla="*/ 82 w 102"/>
                  <a:gd name="T21" fmla="*/ 12 h 28"/>
                  <a:gd name="T22" fmla="*/ 92 w 102"/>
                  <a:gd name="T23" fmla="*/ 8 h 28"/>
                  <a:gd name="T24" fmla="*/ 102 w 102"/>
                  <a:gd name="T25" fmla="*/ 4 h 28"/>
                  <a:gd name="T26" fmla="*/ 96 w 102"/>
                  <a:gd name="T27" fmla="*/ 0 h 28"/>
                  <a:gd name="T28" fmla="*/ 84 w 102"/>
                  <a:gd name="T29" fmla="*/ 2 h 28"/>
                  <a:gd name="T30" fmla="*/ 74 w 102"/>
                  <a:gd name="T31" fmla="*/ 4 h 28"/>
                  <a:gd name="T32" fmla="*/ 50 w 102"/>
                  <a:gd name="T33" fmla="*/ 10 h 28"/>
                  <a:gd name="T34" fmla="*/ 26 w 102"/>
                  <a:gd name="T35" fmla="*/ 16 h 28"/>
                  <a:gd name="T36" fmla="*/ 16 w 102"/>
                  <a:gd name="T37" fmla="*/ 18 h 28"/>
                  <a:gd name="T38" fmla="*/ 4 w 102"/>
                  <a:gd name="T39" fmla="*/ 18 h 28"/>
                  <a:gd name="T40" fmla="*/ 4 w 102"/>
                  <a:gd name="T41" fmla="*/ 24 h 28"/>
                  <a:gd name="T42" fmla="*/ 0 w 102"/>
                  <a:gd name="T43" fmla="*/ 24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2"/>
                  <a:gd name="T67" fmla="*/ 0 h 28"/>
                  <a:gd name="T68" fmla="*/ 102 w 102"/>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2" h="28">
                    <a:moveTo>
                      <a:pt x="0" y="24"/>
                    </a:moveTo>
                    <a:lnTo>
                      <a:pt x="6" y="24"/>
                    </a:lnTo>
                    <a:lnTo>
                      <a:pt x="12" y="24"/>
                    </a:lnTo>
                    <a:lnTo>
                      <a:pt x="16" y="24"/>
                    </a:lnTo>
                    <a:lnTo>
                      <a:pt x="20" y="28"/>
                    </a:lnTo>
                    <a:lnTo>
                      <a:pt x="28" y="28"/>
                    </a:lnTo>
                    <a:lnTo>
                      <a:pt x="44" y="20"/>
                    </a:lnTo>
                    <a:lnTo>
                      <a:pt x="56" y="16"/>
                    </a:lnTo>
                    <a:lnTo>
                      <a:pt x="62" y="22"/>
                    </a:lnTo>
                    <a:lnTo>
                      <a:pt x="72" y="16"/>
                    </a:lnTo>
                    <a:lnTo>
                      <a:pt x="82" y="12"/>
                    </a:lnTo>
                    <a:lnTo>
                      <a:pt x="92" y="8"/>
                    </a:lnTo>
                    <a:lnTo>
                      <a:pt x="102" y="4"/>
                    </a:lnTo>
                    <a:lnTo>
                      <a:pt x="96" y="0"/>
                    </a:lnTo>
                    <a:lnTo>
                      <a:pt x="84" y="2"/>
                    </a:lnTo>
                    <a:lnTo>
                      <a:pt x="74" y="4"/>
                    </a:lnTo>
                    <a:lnTo>
                      <a:pt x="50" y="10"/>
                    </a:lnTo>
                    <a:lnTo>
                      <a:pt x="26" y="16"/>
                    </a:lnTo>
                    <a:lnTo>
                      <a:pt x="16" y="18"/>
                    </a:lnTo>
                    <a:lnTo>
                      <a:pt x="4" y="18"/>
                    </a:lnTo>
                    <a:lnTo>
                      <a:pt x="4"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8988" name="Freeform 17"/>
              <p:cNvSpPr>
                <a:spLocks/>
              </p:cNvSpPr>
              <p:nvPr/>
            </p:nvSpPr>
            <p:spPr bwMode="auto">
              <a:xfrm>
                <a:off x="1310" y="727"/>
                <a:ext cx="78" cy="46"/>
              </a:xfrm>
              <a:custGeom>
                <a:avLst/>
                <a:gdLst>
                  <a:gd name="T0" fmla="*/ 78 w 78"/>
                  <a:gd name="T1" fmla="*/ 6 h 46"/>
                  <a:gd name="T2" fmla="*/ 74 w 78"/>
                  <a:gd name="T3" fmla="*/ 8 h 46"/>
                  <a:gd name="T4" fmla="*/ 70 w 78"/>
                  <a:gd name="T5" fmla="*/ 10 h 46"/>
                  <a:gd name="T6" fmla="*/ 62 w 78"/>
                  <a:gd name="T7" fmla="*/ 16 h 46"/>
                  <a:gd name="T8" fmla="*/ 70 w 78"/>
                  <a:gd name="T9" fmla="*/ 24 h 46"/>
                  <a:gd name="T10" fmla="*/ 60 w 78"/>
                  <a:gd name="T11" fmla="*/ 30 h 46"/>
                  <a:gd name="T12" fmla="*/ 56 w 78"/>
                  <a:gd name="T13" fmla="*/ 32 h 46"/>
                  <a:gd name="T14" fmla="*/ 50 w 78"/>
                  <a:gd name="T15" fmla="*/ 30 h 46"/>
                  <a:gd name="T16" fmla="*/ 50 w 78"/>
                  <a:gd name="T17" fmla="*/ 34 h 46"/>
                  <a:gd name="T18" fmla="*/ 46 w 78"/>
                  <a:gd name="T19" fmla="*/ 38 h 46"/>
                  <a:gd name="T20" fmla="*/ 40 w 78"/>
                  <a:gd name="T21" fmla="*/ 40 h 46"/>
                  <a:gd name="T22" fmla="*/ 34 w 78"/>
                  <a:gd name="T23" fmla="*/ 42 h 46"/>
                  <a:gd name="T24" fmla="*/ 28 w 78"/>
                  <a:gd name="T25" fmla="*/ 46 h 46"/>
                  <a:gd name="T26" fmla="*/ 18 w 78"/>
                  <a:gd name="T27" fmla="*/ 46 h 46"/>
                  <a:gd name="T28" fmla="*/ 18 w 78"/>
                  <a:gd name="T29" fmla="*/ 40 h 46"/>
                  <a:gd name="T30" fmla="*/ 16 w 78"/>
                  <a:gd name="T31" fmla="*/ 38 h 46"/>
                  <a:gd name="T32" fmla="*/ 10 w 78"/>
                  <a:gd name="T33" fmla="*/ 34 h 46"/>
                  <a:gd name="T34" fmla="*/ 4 w 78"/>
                  <a:gd name="T35" fmla="*/ 30 h 46"/>
                  <a:gd name="T36" fmla="*/ 2 w 78"/>
                  <a:gd name="T37" fmla="*/ 28 h 46"/>
                  <a:gd name="T38" fmla="*/ 0 w 78"/>
                  <a:gd name="T39" fmla="*/ 24 h 46"/>
                  <a:gd name="T40" fmla="*/ 2 w 78"/>
                  <a:gd name="T41" fmla="*/ 22 h 46"/>
                  <a:gd name="T42" fmla="*/ 4 w 78"/>
                  <a:gd name="T43" fmla="*/ 20 h 46"/>
                  <a:gd name="T44" fmla="*/ 8 w 78"/>
                  <a:gd name="T45" fmla="*/ 18 h 46"/>
                  <a:gd name="T46" fmla="*/ 14 w 78"/>
                  <a:gd name="T47" fmla="*/ 18 h 46"/>
                  <a:gd name="T48" fmla="*/ 16 w 78"/>
                  <a:gd name="T49" fmla="*/ 20 h 46"/>
                  <a:gd name="T50" fmla="*/ 20 w 78"/>
                  <a:gd name="T51" fmla="*/ 22 h 46"/>
                  <a:gd name="T52" fmla="*/ 24 w 78"/>
                  <a:gd name="T53" fmla="*/ 22 h 46"/>
                  <a:gd name="T54" fmla="*/ 32 w 78"/>
                  <a:gd name="T55" fmla="*/ 20 h 46"/>
                  <a:gd name="T56" fmla="*/ 34 w 78"/>
                  <a:gd name="T57" fmla="*/ 18 h 46"/>
                  <a:gd name="T58" fmla="*/ 34 w 78"/>
                  <a:gd name="T59" fmla="*/ 16 h 46"/>
                  <a:gd name="T60" fmla="*/ 34 w 78"/>
                  <a:gd name="T61" fmla="*/ 10 h 46"/>
                  <a:gd name="T62" fmla="*/ 40 w 78"/>
                  <a:gd name="T63" fmla="*/ 6 h 46"/>
                  <a:gd name="T64" fmla="*/ 54 w 78"/>
                  <a:gd name="T65" fmla="*/ 4 h 46"/>
                  <a:gd name="T66" fmla="*/ 78 w 78"/>
                  <a:gd name="T67" fmla="*/ 0 h 46"/>
                  <a:gd name="T68" fmla="*/ 78 w 78"/>
                  <a:gd name="T69" fmla="*/ 6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6"/>
                  <a:gd name="T107" fmla="*/ 78 w 78"/>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6">
                    <a:moveTo>
                      <a:pt x="78" y="6"/>
                    </a:moveTo>
                    <a:lnTo>
                      <a:pt x="74" y="8"/>
                    </a:lnTo>
                    <a:lnTo>
                      <a:pt x="70" y="10"/>
                    </a:lnTo>
                    <a:lnTo>
                      <a:pt x="62" y="16"/>
                    </a:lnTo>
                    <a:lnTo>
                      <a:pt x="70" y="24"/>
                    </a:lnTo>
                    <a:lnTo>
                      <a:pt x="60" y="30"/>
                    </a:lnTo>
                    <a:lnTo>
                      <a:pt x="56" y="32"/>
                    </a:lnTo>
                    <a:lnTo>
                      <a:pt x="50" y="30"/>
                    </a:lnTo>
                    <a:lnTo>
                      <a:pt x="50" y="34"/>
                    </a:lnTo>
                    <a:lnTo>
                      <a:pt x="46" y="38"/>
                    </a:lnTo>
                    <a:lnTo>
                      <a:pt x="40" y="40"/>
                    </a:lnTo>
                    <a:lnTo>
                      <a:pt x="34" y="42"/>
                    </a:lnTo>
                    <a:lnTo>
                      <a:pt x="28" y="46"/>
                    </a:lnTo>
                    <a:lnTo>
                      <a:pt x="18" y="46"/>
                    </a:lnTo>
                    <a:lnTo>
                      <a:pt x="18" y="40"/>
                    </a:lnTo>
                    <a:lnTo>
                      <a:pt x="16" y="38"/>
                    </a:lnTo>
                    <a:lnTo>
                      <a:pt x="10" y="34"/>
                    </a:lnTo>
                    <a:lnTo>
                      <a:pt x="4" y="30"/>
                    </a:lnTo>
                    <a:lnTo>
                      <a:pt x="2" y="28"/>
                    </a:lnTo>
                    <a:lnTo>
                      <a:pt x="0" y="24"/>
                    </a:lnTo>
                    <a:lnTo>
                      <a:pt x="2" y="22"/>
                    </a:lnTo>
                    <a:lnTo>
                      <a:pt x="4" y="20"/>
                    </a:lnTo>
                    <a:lnTo>
                      <a:pt x="8" y="18"/>
                    </a:lnTo>
                    <a:lnTo>
                      <a:pt x="14" y="18"/>
                    </a:lnTo>
                    <a:lnTo>
                      <a:pt x="16" y="20"/>
                    </a:lnTo>
                    <a:lnTo>
                      <a:pt x="20" y="22"/>
                    </a:lnTo>
                    <a:lnTo>
                      <a:pt x="24" y="22"/>
                    </a:lnTo>
                    <a:lnTo>
                      <a:pt x="32" y="20"/>
                    </a:lnTo>
                    <a:lnTo>
                      <a:pt x="34" y="18"/>
                    </a:lnTo>
                    <a:lnTo>
                      <a:pt x="34" y="16"/>
                    </a:lnTo>
                    <a:lnTo>
                      <a:pt x="34" y="10"/>
                    </a:lnTo>
                    <a:lnTo>
                      <a:pt x="40" y="6"/>
                    </a:lnTo>
                    <a:lnTo>
                      <a:pt x="54" y="4"/>
                    </a:lnTo>
                    <a:lnTo>
                      <a:pt x="78" y="0"/>
                    </a:lnTo>
                    <a:lnTo>
                      <a:pt x="78" y="6"/>
                    </a:lnTo>
                    <a:close/>
                  </a:path>
                </a:pathLst>
              </a:custGeom>
              <a:solidFill>
                <a:srgbClr val="C0C0C0"/>
              </a:solidFill>
              <a:ln w="12700">
                <a:solidFill>
                  <a:schemeClr val="bg1"/>
                </a:solidFill>
                <a:round/>
                <a:headEnd/>
                <a:tailEnd/>
              </a:ln>
            </p:spPr>
            <p:txBody>
              <a:bodyPr/>
              <a:lstStyle/>
              <a:p>
                <a:endParaRPr lang="en-GB"/>
              </a:p>
            </p:txBody>
          </p:sp>
          <p:sp>
            <p:nvSpPr>
              <p:cNvPr id="58989" name="Freeform 18"/>
              <p:cNvSpPr>
                <a:spLocks/>
              </p:cNvSpPr>
              <p:nvPr/>
            </p:nvSpPr>
            <p:spPr bwMode="auto">
              <a:xfrm>
                <a:off x="1294" y="795"/>
                <a:ext cx="44" cy="22"/>
              </a:xfrm>
              <a:custGeom>
                <a:avLst/>
                <a:gdLst>
                  <a:gd name="T0" fmla="*/ 24 w 44"/>
                  <a:gd name="T1" fmla="*/ 22 h 22"/>
                  <a:gd name="T2" fmla="*/ 18 w 44"/>
                  <a:gd name="T3" fmla="*/ 22 h 22"/>
                  <a:gd name="T4" fmla="*/ 10 w 44"/>
                  <a:gd name="T5" fmla="*/ 20 h 22"/>
                  <a:gd name="T6" fmla="*/ 0 w 44"/>
                  <a:gd name="T7" fmla="*/ 14 h 22"/>
                  <a:gd name="T8" fmla="*/ 6 w 44"/>
                  <a:gd name="T9" fmla="*/ 10 h 22"/>
                  <a:gd name="T10" fmla="*/ 14 w 44"/>
                  <a:gd name="T11" fmla="*/ 6 h 22"/>
                  <a:gd name="T12" fmla="*/ 32 w 44"/>
                  <a:gd name="T13" fmla="*/ 0 h 22"/>
                  <a:gd name="T14" fmla="*/ 34 w 44"/>
                  <a:gd name="T15" fmla="*/ 4 h 22"/>
                  <a:gd name="T16" fmla="*/ 38 w 44"/>
                  <a:gd name="T17" fmla="*/ 6 h 22"/>
                  <a:gd name="T18" fmla="*/ 44 w 44"/>
                  <a:gd name="T19" fmla="*/ 6 h 22"/>
                  <a:gd name="T20" fmla="*/ 44 w 44"/>
                  <a:gd name="T21" fmla="*/ 18 h 22"/>
                  <a:gd name="T22" fmla="*/ 34 w 44"/>
                  <a:gd name="T23" fmla="*/ 22 h 22"/>
                  <a:gd name="T24" fmla="*/ 24 w 44"/>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22"/>
                  <a:gd name="T41" fmla="*/ 44 w 44"/>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22">
                    <a:moveTo>
                      <a:pt x="24" y="22"/>
                    </a:moveTo>
                    <a:lnTo>
                      <a:pt x="18" y="22"/>
                    </a:lnTo>
                    <a:lnTo>
                      <a:pt x="10" y="20"/>
                    </a:lnTo>
                    <a:lnTo>
                      <a:pt x="0" y="14"/>
                    </a:lnTo>
                    <a:lnTo>
                      <a:pt x="6" y="10"/>
                    </a:lnTo>
                    <a:lnTo>
                      <a:pt x="14" y="6"/>
                    </a:lnTo>
                    <a:lnTo>
                      <a:pt x="32" y="0"/>
                    </a:lnTo>
                    <a:lnTo>
                      <a:pt x="34" y="4"/>
                    </a:lnTo>
                    <a:lnTo>
                      <a:pt x="38" y="6"/>
                    </a:lnTo>
                    <a:lnTo>
                      <a:pt x="44" y="6"/>
                    </a:lnTo>
                    <a:lnTo>
                      <a:pt x="44" y="18"/>
                    </a:lnTo>
                    <a:lnTo>
                      <a:pt x="34" y="22"/>
                    </a:lnTo>
                    <a:lnTo>
                      <a:pt x="24" y="22"/>
                    </a:lnTo>
                    <a:close/>
                  </a:path>
                </a:pathLst>
              </a:custGeom>
              <a:solidFill>
                <a:srgbClr val="C0C0C0"/>
              </a:solidFill>
              <a:ln w="12700">
                <a:solidFill>
                  <a:schemeClr val="bg1"/>
                </a:solidFill>
                <a:round/>
                <a:headEnd/>
                <a:tailEnd/>
              </a:ln>
            </p:spPr>
            <p:txBody>
              <a:bodyPr/>
              <a:lstStyle/>
              <a:p>
                <a:endParaRPr lang="en-GB"/>
              </a:p>
            </p:txBody>
          </p:sp>
          <p:sp>
            <p:nvSpPr>
              <p:cNvPr id="58990" name="Freeform 19"/>
              <p:cNvSpPr>
                <a:spLocks/>
              </p:cNvSpPr>
              <p:nvPr/>
            </p:nvSpPr>
            <p:spPr bwMode="auto">
              <a:xfrm>
                <a:off x="1384" y="865"/>
                <a:ext cx="86" cy="46"/>
              </a:xfrm>
              <a:custGeom>
                <a:avLst/>
                <a:gdLst>
                  <a:gd name="T0" fmla="*/ 62 w 86"/>
                  <a:gd name="T1" fmla="*/ 42 h 46"/>
                  <a:gd name="T2" fmla="*/ 60 w 86"/>
                  <a:gd name="T3" fmla="*/ 32 h 46"/>
                  <a:gd name="T4" fmla="*/ 56 w 86"/>
                  <a:gd name="T5" fmla="*/ 28 h 46"/>
                  <a:gd name="T6" fmla="*/ 52 w 86"/>
                  <a:gd name="T7" fmla="*/ 28 h 46"/>
                  <a:gd name="T8" fmla="*/ 46 w 86"/>
                  <a:gd name="T9" fmla="*/ 28 h 46"/>
                  <a:gd name="T10" fmla="*/ 42 w 86"/>
                  <a:gd name="T11" fmla="*/ 32 h 46"/>
                  <a:gd name="T12" fmla="*/ 32 w 86"/>
                  <a:gd name="T13" fmla="*/ 38 h 46"/>
                  <a:gd name="T14" fmla="*/ 24 w 86"/>
                  <a:gd name="T15" fmla="*/ 44 h 46"/>
                  <a:gd name="T16" fmla="*/ 18 w 86"/>
                  <a:gd name="T17" fmla="*/ 46 h 46"/>
                  <a:gd name="T18" fmla="*/ 12 w 86"/>
                  <a:gd name="T19" fmla="*/ 44 h 46"/>
                  <a:gd name="T20" fmla="*/ 16 w 86"/>
                  <a:gd name="T21" fmla="*/ 40 h 46"/>
                  <a:gd name="T22" fmla="*/ 12 w 86"/>
                  <a:gd name="T23" fmla="*/ 38 h 46"/>
                  <a:gd name="T24" fmla="*/ 8 w 86"/>
                  <a:gd name="T25" fmla="*/ 38 h 46"/>
                  <a:gd name="T26" fmla="*/ 4 w 86"/>
                  <a:gd name="T27" fmla="*/ 38 h 46"/>
                  <a:gd name="T28" fmla="*/ 0 w 86"/>
                  <a:gd name="T29" fmla="*/ 36 h 46"/>
                  <a:gd name="T30" fmla="*/ 10 w 86"/>
                  <a:gd name="T31" fmla="*/ 26 h 46"/>
                  <a:gd name="T32" fmla="*/ 24 w 86"/>
                  <a:gd name="T33" fmla="*/ 16 h 46"/>
                  <a:gd name="T34" fmla="*/ 50 w 86"/>
                  <a:gd name="T35" fmla="*/ 0 h 46"/>
                  <a:gd name="T36" fmla="*/ 56 w 86"/>
                  <a:gd name="T37" fmla="*/ 6 h 46"/>
                  <a:gd name="T38" fmla="*/ 62 w 86"/>
                  <a:gd name="T39" fmla="*/ 14 h 46"/>
                  <a:gd name="T40" fmla="*/ 76 w 86"/>
                  <a:gd name="T41" fmla="*/ 24 h 46"/>
                  <a:gd name="T42" fmla="*/ 74 w 86"/>
                  <a:gd name="T43" fmla="*/ 30 h 46"/>
                  <a:gd name="T44" fmla="*/ 80 w 86"/>
                  <a:gd name="T45" fmla="*/ 30 h 46"/>
                  <a:gd name="T46" fmla="*/ 86 w 86"/>
                  <a:gd name="T47" fmla="*/ 32 h 46"/>
                  <a:gd name="T48" fmla="*/ 80 w 86"/>
                  <a:gd name="T49" fmla="*/ 38 h 46"/>
                  <a:gd name="T50" fmla="*/ 76 w 86"/>
                  <a:gd name="T51" fmla="*/ 40 h 46"/>
                  <a:gd name="T52" fmla="*/ 70 w 86"/>
                  <a:gd name="T53" fmla="*/ 42 h 46"/>
                  <a:gd name="T54" fmla="*/ 66 w 86"/>
                  <a:gd name="T55" fmla="*/ 40 h 46"/>
                  <a:gd name="T56" fmla="*/ 64 w 86"/>
                  <a:gd name="T57" fmla="*/ 38 h 46"/>
                  <a:gd name="T58" fmla="*/ 62 w 86"/>
                  <a:gd name="T59" fmla="*/ 42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6"/>
                  <a:gd name="T91" fmla="*/ 0 h 46"/>
                  <a:gd name="T92" fmla="*/ 86 w 86"/>
                  <a:gd name="T93" fmla="*/ 46 h 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6" h="46">
                    <a:moveTo>
                      <a:pt x="62" y="42"/>
                    </a:moveTo>
                    <a:lnTo>
                      <a:pt x="60" y="32"/>
                    </a:lnTo>
                    <a:lnTo>
                      <a:pt x="56" y="28"/>
                    </a:lnTo>
                    <a:lnTo>
                      <a:pt x="52" y="28"/>
                    </a:lnTo>
                    <a:lnTo>
                      <a:pt x="46" y="28"/>
                    </a:lnTo>
                    <a:lnTo>
                      <a:pt x="42" y="32"/>
                    </a:lnTo>
                    <a:lnTo>
                      <a:pt x="32" y="38"/>
                    </a:lnTo>
                    <a:lnTo>
                      <a:pt x="24" y="44"/>
                    </a:lnTo>
                    <a:lnTo>
                      <a:pt x="18" y="46"/>
                    </a:lnTo>
                    <a:lnTo>
                      <a:pt x="12" y="44"/>
                    </a:lnTo>
                    <a:lnTo>
                      <a:pt x="16" y="40"/>
                    </a:lnTo>
                    <a:lnTo>
                      <a:pt x="12" y="38"/>
                    </a:lnTo>
                    <a:lnTo>
                      <a:pt x="8" y="38"/>
                    </a:lnTo>
                    <a:lnTo>
                      <a:pt x="4" y="38"/>
                    </a:lnTo>
                    <a:lnTo>
                      <a:pt x="0" y="36"/>
                    </a:lnTo>
                    <a:lnTo>
                      <a:pt x="10" y="26"/>
                    </a:lnTo>
                    <a:lnTo>
                      <a:pt x="24" y="16"/>
                    </a:lnTo>
                    <a:lnTo>
                      <a:pt x="50" y="0"/>
                    </a:lnTo>
                    <a:lnTo>
                      <a:pt x="56" y="6"/>
                    </a:lnTo>
                    <a:lnTo>
                      <a:pt x="62" y="14"/>
                    </a:lnTo>
                    <a:lnTo>
                      <a:pt x="76" y="24"/>
                    </a:lnTo>
                    <a:lnTo>
                      <a:pt x="74" y="30"/>
                    </a:lnTo>
                    <a:lnTo>
                      <a:pt x="80" y="30"/>
                    </a:lnTo>
                    <a:lnTo>
                      <a:pt x="86" y="32"/>
                    </a:lnTo>
                    <a:lnTo>
                      <a:pt x="80" y="38"/>
                    </a:lnTo>
                    <a:lnTo>
                      <a:pt x="76" y="40"/>
                    </a:lnTo>
                    <a:lnTo>
                      <a:pt x="70" y="42"/>
                    </a:lnTo>
                    <a:lnTo>
                      <a:pt x="66" y="40"/>
                    </a:lnTo>
                    <a:lnTo>
                      <a:pt x="64" y="38"/>
                    </a:lnTo>
                    <a:lnTo>
                      <a:pt x="62" y="42"/>
                    </a:lnTo>
                    <a:close/>
                  </a:path>
                </a:pathLst>
              </a:custGeom>
              <a:solidFill>
                <a:srgbClr val="C0C0C0"/>
              </a:solidFill>
              <a:ln w="12700">
                <a:solidFill>
                  <a:schemeClr val="bg1"/>
                </a:solidFill>
                <a:round/>
                <a:headEnd/>
                <a:tailEnd/>
              </a:ln>
            </p:spPr>
            <p:txBody>
              <a:bodyPr/>
              <a:lstStyle/>
              <a:p>
                <a:endParaRPr lang="en-GB"/>
              </a:p>
            </p:txBody>
          </p:sp>
          <p:sp>
            <p:nvSpPr>
              <p:cNvPr id="58991" name="Freeform 20"/>
              <p:cNvSpPr>
                <a:spLocks/>
              </p:cNvSpPr>
              <p:nvPr/>
            </p:nvSpPr>
            <p:spPr bwMode="auto">
              <a:xfrm>
                <a:off x="1444" y="681"/>
                <a:ext cx="176" cy="40"/>
              </a:xfrm>
              <a:custGeom>
                <a:avLst/>
                <a:gdLst>
                  <a:gd name="T0" fmla="*/ 32 w 176"/>
                  <a:gd name="T1" fmla="*/ 24 h 40"/>
                  <a:gd name="T2" fmla="*/ 40 w 176"/>
                  <a:gd name="T3" fmla="*/ 18 h 40"/>
                  <a:gd name="T4" fmla="*/ 34 w 176"/>
                  <a:gd name="T5" fmla="*/ 16 h 40"/>
                  <a:gd name="T6" fmla="*/ 30 w 176"/>
                  <a:gd name="T7" fmla="*/ 16 h 40"/>
                  <a:gd name="T8" fmla="*/ 24 w 176"/>
                  <a:gd name="T9" fmla="*/ 16 h 40"/>
                  <a:gd name="T10" fmla="*/ 14 w 176"/>
                  <a:gd name="T11" fmla="*/ 18 h 40"/>
                  <a:gd name="T12" fmla="*/ 10 w 176"/>
                  <a:gd name="T13" fmla="*/ 16 h 40"/>
                  <a:gd name="T14" fmla="*/ 6 w 176"/>
                  <a:gd name="T15" fmla="*/ 14 h 40"/>
                  <a:gd name="T16" fmla="*/ 0 w 176"/>
                  <a:gd name="T17" fmla="*/ 6 h 40"/>
                  <a:gd name="T18" fmla="*/ 10 w 176"/>
                  <a:gd name="T19" fmla="*/ 2 h 40"/>
                  <a:gd name="T20" fmla="*/ 22 w 176"/>
                  <a:gd name="T21" fmla="*/ 0 h 40"/>
                  <a:gd name="T22" fmla="*/ 30 w 176"/>
                  <a:gd name="T23" fmla="*/ 2 h 40"/>
                  <a:gd name="T24" fmla="*/ 36 w 176"/>
                  <a:gd name="T25" fmla="*/ 6 h 40"/>
                  <a:gd name="T26" fmla="*/ 42 w 176"/>
                  <a:gd name="T27" fmla="*/ 8 h 40"/>
                  <a:gd name="T28" fmla="*/ 48 w 176"/>
                  <a:gd name="T29" fmla="*/ 10 h 40"/>
                  <a:gd name="T30" fmla="*/ 62 w 176"/>
                  <a:gd name="T31" fmla="*/ 10 h 40"/>
                  <a:gd name="T32" fmla="*/ 66 w 176"/>
                  <a:gd name="T33" fmla="*/ 8 h 40"/>
                  <a:gd name="T34" fmla="*/ 70 w 176"/>
                  <a:gd name="T35" fmla="*/ 6 h 40"/>
                  <a:gd name="T36" fmla="*/ 74 w 176"/>
                  <a:gd name="T37" fmla="*/ 6 h 40"/>
                  <a:gd name="T38" fmla="*/ 68 w 176"/>
                  <a:gd name="T39" fmla="*/ 10 h 40"/>
                  <a:gd name="T40" fmla="*/ 66 w 176"/>
                  <a:gd name="T41" fmla="*/ 12 h 40"/>
                  <a:gd name="T42" fmla="*/ 64 w 176"/>
                  <a:gd name="T43" fmla="*/ 16 h 40"/>
                  <a:gd name="T44" fmla="*/ 66 w 176"/>
                  <a:gd name="T45" fmla="*/ 18 h 40"/>
                  <a:gd name="T46" fmla="*/ 66 w 176"/>
                  <a:gd name="T47" fmla="*/ 20 h 40"/>
                  <a:gd name="T48" fmla="*/ 72 w 176"/>
                  <a:gd name="T49" fmla="*/ 22 h 40"/>
                  <a:gd name="T50" fmla="*/ 86 w 176"/>
                  <a:gd name="T51" fmla="*/ 22 h 40"/>
                  <a:gd name="T52" fmla="*/ 102 w 176"/>
                  <a:gd name="T53" fmla="*/ 22 h 40"/>
                  <a:gd name="T54" fmla="*/ 116 w 176"/>
                  <a:gd name="T55" fmla="*/ 20 h 40"/>
                  <a:gd name="T56" fmla="*/ 130 w 176"/>
                  <a:gd name="T57" fmla="*/ 18 h 40"/>
                  <a:gd name="T58" fmla="*/ 146 w 176"/>
                  <a:gd name="T59" fmla="*/ 18 h 40"/>
                  <a:gd name="T60" fmla="*/ 156 w 176"/>
                  <a:gd name="T61" fmla="*/ 18 h 40"/>
                  <a:gd name="T62" fmla="*/ 164 w 176"/>
                  <a:gd name="T63" fmla="*/ 20 h 40"/>
                  <a:gd name="T64" fmla="*/ 176 w 176"/>
                  <a:gd name="T65" fmla="*/ 24 h 40"/>
                  <a:gd name="T66" fmla="*/ 172 w 176"/>
                  <a:gd name="T67" fmla="*/ 32 h 40"/>
                  <a:gd name="T68" fmla="*/ 168 w 176"/>
                  <a:gd name="T69" fmla="*/ 38 h 40"/>
                  <a:gd name="T70" fmla="*/ 160 w 176"/>
                  <a:gd name="T71" fmla="*/ 40 h 40"/>
                  <a:gd name="T72" fmla="*/ 152 w 176"/>
                  <a:gd name="T73" fmla="*/ 40 h 40"/>
                  <a:gd name="T74" fmla="*/ 142 w 176"/>
                  <a:gd name="T75" fmla="*/ 40 h 40"/>
                  <a:gd name="T76" fmla="*/ 134 w 176"/>
                  <a:gd name="T77" fmla="*/ 38 h 40"/>
                  <a:gd name="T78" fmla="*/ 128 w 176"/>
                  <a:gd name="T79" fmla="*/ 38 h 40"/>
                  <a:gd name="T80" fmla="*/ 118 w 176"/>
                  <a:gd name="T81" fmla="*/ 36 h 40"/>
                  <a:gd name="T82" fmla="*/ 112 w 176"/>
                  <a:gd name="T83" fmla="*/ 36 h 40"/>
                  <a:gd name="T84" fmla="*/ 104 w 176"/>
                  <a:gd name="T85" fmla="*/ 34 h 40"/>
                  <a:gd name="T86" fmla="*/ 98 w 176"/>
                  <a:gd name="T87" fmla="*/ 32 h 40"/>
                  <a:gd name="T88" fmla="*/ 92 w 176"/>
                  <a:gd name="T89" fmla="*/ 32 h 40"/>
                  <a:gd name="T90" fmla="*/ 84 w 176"/>
                  <a:gd name="T91" fmla="*/ 34 h 40"/>
                  <a:gd name="T92" fmla="*/ 78 w 176"/>
                  <a:gd name="T93" fmla="*/ 36 h 40"/>
                  <a:gd name="T94" fmla="*/ 74 w 176"/>
                  <a:gd name="T95" fmla="*/ 40 h 40"/>
                  <a:gd name="T96" fmla="*/ 68 w 176"/>
                  <a:gd name="T97" fmla="*/ 40 h 40"/>
                  <a:gd name="T98" fmla="*/ 46 w 176"/>
                  <a:gd name="T99" fmla="*/ 38 h 40"/>
                  <a:gd name="T100" fmla="*/ 34 w 176"/>
                  <a:gd name="T101" fmla="*/ 38 h 40"/>
                  <a:gd name="T102" fmla="*/ 30 w 176"/>
                  <a:gd name="T103" fmla="*/ 38 h 40"/>
                  <a:gd name="T104" fmla="*/ 26 w 176"/>
                  <a:gd name="T105" fmla="*/ 40 h 40"/>
                  <a:gd name="T106" fmla="*/ 26 w 176"/>
                  <a:gd name="T107" fmla="*/ 32 h 40"/>
                  <a:gd name="T108" fmla="*/ 30 w 176"/>
                  <a:gd name="T109" fmla="*/ 26 h 40"/>
                  <a:gd name="T110" fmla="*/ 34 w 176"/>
                  <a:gd name="T111" fmla="*/ 22 h 40"/>
                  <a:gd name="T112" fmla="*/ 40 w 176"/>
                  <a:gd name="T113" fmla="*/ 20 h 40"/>
                  <a:gd name="T114" fmla="*/ 32 w 176"/>
                  <a:gd name="T115" fmla="*/ 24 h 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6"/>
                  <a:gd name="T175" fmla="*/ 0 h 40"/>
                  <a:gd name="T176" fmla="*/ 176 w 176"/>
                  <a:gd name="T177" fmla="*/ 40 h 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6" h="40">
                    <a:moveTo>
                      <a:pt x="32" y="24"/>
                    </a:moveTo>
                    <a:lnTo>
                      <a:pt x="40" y="18"/>
                    </a:lnTo>
                    <a:lnTo>
                      <a:pt x="34" y="16"/>
                    </a:lnTo>
                    <a:lnTo>
                      <a:pt x="30" y="16"/>
                    </a:lnTo>
                    <a:lnTo>
                      <a:pt x="24" y="16"/>
                    </a:lnTo>
                    <a:lnTo>
                      <a:pt x="14" y="18"/>
                    </a:lnTo>
                    <a:lnTo>
                      <a:pt x="10" y="16"/>
                    </a:lnTo>
                    <a:lnTo>
                      <a:pt x="6" y="14"/>
                    </a:lnTo>
                    <a:lnTo>
                      <a:pt x="0" y="6"/>
                    </a:lnTo>
                    <a:lnTo>
                      <a:pt x="10" y="2"/>
                    </a:lnTo>
                    <a:lnTo>
                      <a:pt x="22" y="0"/>
                    </a:lnTo>
                    <a:lnTo>
                      <a:pt x="30" y="2"/>
                    </a:lnTo>
                    <a:lnTo>
                      <a:pt x="36" y="6"/>
                    </a:lnTo>
                    <a:lnTo>
                      <a:pt x="42" y="8"/>
                    </a:lnTo>
                    <a:lnTo>
                      <a:pt x="48" y="10"/>
                    </a:lnTo>
                    <a:lnTo>
                      <a:pt x="62" y="10"/>
                    </a:lnTo>
                    <a:lnTo>
                      <a:pt x="66" y="8"/>
                    </a:lnTo>
                    <a:lnTo>
                      <a:pt x="70" y="6"/>
                    </a:lnTo>
                    <a:lnTo>
                      <a:pt x="74" y="6"/>
                    </a:lnTo>
                    <a:lnTo>
                      <a:pt x="68" y="10"/>
                    </a:lnTo>
                    <a:lnTo>
                      <a:pt x="66" y="12"/>
                    </a:lnTo>
                    <a:lnTo>
                      <a:pt x="64" y="16"/>
                    </a:lnTo>
                    <a:lnTo>
                      <a:pt x="66" y="18"/>
                    </a:lnTo>
                    <a:lnTo>
                      <a:pt x="66" y="20"/>
                    </a:lnTo>
                    <a:lnTo>
                      <a:pt x="72" y="22"/>
                    </a:lnTo>
                    <a:lnTo>
                      <a:pt x="86" y="22"/>
                    </a:lnTo>
                    <a:lnTo>
                      <a:pt x="102" y="22"/>
                    </a:lnTo>
                    <a:lnTo>
                      <a:pt x="116" y="20"/>
                    </a:lnTo>
                    <a:lnTo>
                      <a:pt x="130" y="18"/>
                    </a:lnTo>
                    <a:lnTo>
                      <a:pt x="146" y="18"/>
                    </a:lnTo>
                    <a:lnTo>
                      <a:pt x="156" y="18"/>
                    </a:lnTo>
                    <a:lnTo>
                      <a:pt x="164" y="20"/>
                    </a:lnTo>
                    <a:lnTo>
                      <a:pt x="176" y="24"/>
                    </a:lnTo>
                    <a:lnTo>
                      <a:pt x="172" y="32"/>
                    </a:lnTo>
                    <a:lnTo>
                      <a:pt x="168" y="38"/>
                    </a:lnTo>
                    <a:lnTo>
                      <a:pt x="160" y="40"/>
                    </a:lnTo>
                    <a:lnTo>
                      <a:pt x="152" y="40"/>
                    </a:lnTo>
                    <a:lnTo>
                      <a:pt x="142" y="40"/>
                    </a:lnTo>
                    <a:lnTo>
                      <a:pt x="134" y="38"/>
                    </a:lnTo>
                    <a:lnTo>
                      <a:pt x="128" y="38"/>
                    </a:lnTo>
                    <a:lnTo>
                      <a:pt x="118" y="36"/>
                    </a:lnTo>
                    <a:lnTo>
                      <a:pt x="112" y="36"/>
                    </a:lnTo>
                    <a:lnTo>
                      <a:pt x="104" y="34"/>
                    </a:lnTo>
                    <a:lnTo>
                      <a:pt x="98" y="32"/>
                    </a:lnTo>
                    <a:lnTo>
                      <a:pt x="92" y="32"/>
                    </a:lnTo>
                    <a:lnTo>
                      <a:pt x="84" y="34"/>
                    </a:lnTo>
                    <a:lnTo>
                      <a:pt x="78" y="36"/>
                    </a:lnTo>
                    <a:lnTo>
                      <a:pt x="74" y="40"/>
                    </a:lnTo>
                    <a:lnTo>
                      <a:pt x="68" y="40"/>
                    </a:lnTo>
                    <a:lnTo>
                      <a:pt x="46" y="38"/>
                    </a:lnTo>
                    <a:lnTo>
                      <a:pt x="34" y="38"/>
                    </a:lnTo>
                    <a:lnTo>
                      <a:pt x="30" y="38"/>
                    </a:lnTo>
                    <a:lnTo>
                      <a:pt x="26" y="40"/>
                    </a:lnTo>
                    <a:lnTo>
                      <a:pt x="26" y="32"/>
                    </a:lnTo>
                    <a:lnTo>
                      <a:pt x="30" y="26"/>
                    </a:lnTo>
                    <a:lnTo>
                      <a:pt x="34" y="22"/>
                    </a:lnTo>
                    <a:lnTo>
                      <a:pt x="40" y="20"/>
                    </a:lnTo>
                    <a:lnTo>
                      <a:pt x="32" y="24"/>
                    </a:lnTo>
                    <a:close/>
                  </a:path>
                </a:pathLst>
              </a:custGeom>
              <a:solidFill>
                <a:srgbClr val="C0C0C0"/>
              </a:solidFill>
              <a:ln w="12700">
                <a:solidFill>
                  <a:schemeClr val="bg1"/>
                </a:solidFill>
                <a:round/>
                <a:headEnd/>
                <a:tailEnd/>
              </a:ln>
            </p:spPr>
            <p:txBody>
              <a:bodyPr/>
              <a:lstStyle/>
              <a:p>
                <a:endParaRPr lang="en-GB"/>
              </a:p>
            </p:txBody>
          </p:sp>
          <p:sp>
            <p:nvSpPr>
              <p:cNvPr id="58992" name="Freeform 21"/>
              <p:cNvSpPr>
                <a:spLocks/>
              </p:cNvSpPr>
              <p:nvPr/>
            </p:nvSpPr>
            <p:spPr bwMode="auto">
              <a:xfrm>
                <a:off x="1418" y="705"/>
                <a:ext cx="34" cy="14"/>
              </a:xfrm>
              <a:custGeom>
                <a:avLst/>
                <a:gdLst>
                  <a:gd name="T0" fmla="*/ 34 w 34"/>
                  <a:gd name="T1" fmla="*/ 8 h 14"/>
                  <a:gd name="T2" fmla="*/ 30 w 34"/>
                  <a:gd name="T3" fmla="*/ 12 h 14"/>
                  <a:gd name="T4" fmla="*/ 26 w 34"/>
                  <a:gd name="T5" fmla="*/ 14 h 14"/>
                  <a:gd name="T6" fmla="*/ 22 w 34"/>
                  <a:gd name="T7" fmla="*/ 14 h 14"/>
                  <a:gd name="T8" fmla="*/ 12 w 34"/>
                  <a:gd name="T9" fmla="*/ 12 h 14"/>
                  <a:gd name="T10" fmla="*/ 0 w 34"/>
                  <a:gd name="T11" fmla="*/ 10 h 14"/>
                  <a:gd name="T12" fmla="*/ 8 w 34"/>
                  <a:gd name="T13" fmla="*/ 4 h 14"/>
                  <a:gd name="T14" fmla="*/ 18 w 34"/>
                  <a:gd name="T15" fmla="*/ 0 h 14"/>
                  <a:gd name="T16" fmla="*/ 24 w 34"/>
                  <a:gd name="T17" fmla="*/ 0 h 14"/>
                  <a:gd name="T18" fmla="*/ 28 w 34"/>
                  <a:gd name="T19" fmla="*/ 2 h 14"/>
                  <a:gd name="T20" fmla="*/ 32 w 34"/>
                  <a:gd name="T21" fmla="*/ 4 h 14"/>
                  <a:gd name="T22" fmla="*/ 34 w 34"/>
                  <a:gd name="T23" fmla="*/ 8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4"/>
                  <a:gd name="T38" fmla="*/ 34 w 34"/>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4">
                    <a:moveTo>
                      <a:pt x="34" y="8"/>
                    </a:moveTo>
                    <a:lnTo>
                      <a:pt x="30" y="12"/>
                    </a:lnTo>
                    <a:lnTo>
                      <a:pt x="26" y="14"/>
                    </a:lnTo>
                    <a:lnTo>
                      <a:pt x="22" y="14"/>
                    </a:lnTo>
                    <a:lnTo>
                      <a:pt x="12" y="12"/>
                    </a:lnTo>
                    <a:lnTo>
                      <a:pt x="0" y="10"/>
                    </a:lnTo>
                    <a:lnTo>
                      <a:pt x="8" y="4"/>
                    </a:lnTo>
                    <a:lnTo>
                      <a:pt x="18" y="0"/>
                    </a:lnTo>
                    <a:lnTo>
                      <a:pt x="24" y="0"/>
                    </a:lnTo>
                    <a:lnTo>
                      <a:pt x="28" y="2"/>
                    </a:lnTo>
                    <a:lnTo>
                      <a:pt x="32" y="4"/>
                    </a:lnTo>
                    <a:lnTo>
                      <a:pt x="34" y="8"/>
                    </a:lnTo>
                    <a:close/>
                  </a:path>
                </a:pathLst>
              </a:custGeom>
              <a:solidFill>
                <a:srgbClr val="C0C0C0"/>
              </a:solidFill>
              <a:ln w="12700">
                <a:solidFill>
                  <a:schemeClr val="bg1"/>
                </a:solidFill>
                <a:round/>
                <a:headEnd/>
                <a:tailEnd/>
              </a:ln>
            </p:spPr>
            <p:txBody>
              <a:bodyPr/>
              <a:lstStyle/>
              <a:p>
                <a:endParaRPr lang="en-GB"/>
              </a:p>
            </p:txBody>
          </p:sp>
          <p:sp>
            <p:nvSpPr>
              <p:cNvPr id="58993" name="Freeform 22"/>
              <p:cNvSpPr>
                <a:spLocks/>
              </p:cNvSpPr>
              <p:nvPr/>
            </p:nvSpPr>
            <p:spPr bwMode="auto">
              <a:xfrm>
                <a:off x="1554" y="821"/>
                <a:ext cx="34" cy="18"/>
              </a:xfrm>
              <a:custGeom>
                <a:avLst/>
                <a:gdLst>
                  <a:gd name="T0" fmla="*/ 18 w 34"/>
                  <a:gd name="T1" fmla="*/ 2 h 18"/>
                  <a:gd name="T2" fmla="*/ 30 w 34"/>
                  <a:gd name="T3" fmla="*/ 0 h 18"/>
                  <a:gd name="T4" fmla="*/ 32 w 34"/>
                  <a:gd name="T5" fmla="*/ 0 h 18"/>
                  <a:gd name="T6" fmla="*/ 34 w 34"/>
                  <a:gd name="T7" fmla="*/ 2 h 18"/>
                  <a:gd name="T8" fmla="*/ 32 w 34"/>
                  <a:gd name="T9" fmla="*/ 6 h 18"/>
                  <a:gd name="T10" fmla="*/ 30 w 34"/>
                  <a:gd name="T11" fmla="*/ 10 h 18"/>
                  <a:gd name="T12" fmla="*/ 24 w 34"/>
                  <a:gd name="T13" fmla="*/ 14 h 18"/>
                  <a:gd name="T14" fmla="*/ 16 w 34"/>
                  <a:gd name="T15" fmla="*/ 18 h 18"/>
                  <a:gd name="T16" fmla="*/ 6 w 34"/>
                  <a:gd name="T17" fmla="*/ 18 h 18"/>
                  <a:gd name="T18" fmla="*/ 2 w 34"/>
                  <a:gd name="T19" fmla="*/ 16 h 18"/>
                  <a:gd name="T20" fmla="*/ 0 w 34"/>
                  <a:gd name="T21" fmla="*/ 14 h 18"/>
                  <a:gd name="T22" fmla="*/ 2 w 34"/>
                  <a:gd name="T23" fmla="*/ 10 h 18"/>
                  <a:gd name="T24" fmla="*/ 8 w 34"/>
                  <a:gd name="T25" fmla="*/ 6 h 18"/>
                  <a:gd name="T26" fmla="*/ 14 w 34"/>
                  <a:gd name="T27" fmla="*/ 2 h 18"/>
                  <a:gd name="T28" fmla="*/ 20 w 34"/>
                  <a:gd name="T29" fmla="*/ 2 h 18"/>
                  <a:gd name="T30" fmla="*/ 20 w 34"/>
                  <a:gd name="T31" fmla="*/ 0 h 18"/>
                  <a:gd name="T32" fmla="*/ 18 w 34"/>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18"/>
                  <a:gd name="T53" fmla="*/ 34 w 3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18">
                    <a:moveTo>
                      <a:pt x="18" y="2"/>
                    </a:moveTo>
                    <a:lnTo>
                      <a:pt x="30" y="0"/>
                    </a:lnTo>
                    <a:lnTo>
                      <a:pt x="32" y="0"/>
                    </a:lnTo>
                    <a:lnTo>
                      <a:pt x="34" y="2"/>
                    </a:lnTo>
                    <a:lnTo>
                      <a:pt x="32" y="6"/>
                    </a:lnTo>
                    <a:lnTo>
                      <a:pt x="30" y="10"/>
                    </a:lnTo>
                    <a:lnTo>
                      <a:pt x="24" y="14"/>
                    </a:lnTo>
                    <a:lnTo>
                      <a:pt x="16" y="18"/>
                    </a:lnTo>
                    <a:lnTo>
                      <a:pt x="6" y="18"/>
                    </a:lnTo>
                    <a:lnTo>
                      <a:pt x="2" y="16"/>
                    </a:lnTo>
                    <a:lnTo>
                      <a:pt x="0" y="14"/>
                    </a:lnTo>
                    <a:lnTo>
                      <a:pt x="2" y="10"/>
                    </a:lnTo>
                    <a:lnTo>
                      <a:pt x="8" y="6"/>
                    </a:lnTo>
                    <a:lnTo>
                      <a:pt x="14" y="2"/>
                    </a:lnTo>
                    <a:lnTo>
                      <a:pt x="20" y="2"/>
                    </a:lnTo>
                    <a:lnTo>
                      <a:pt x="20" y="0"/>
                    </a:lnTo>
                    <a:lnTo>
                      <a:pt x="18" y="2"/>
                    </a:lnTo>
                    <a:close/>
                  </a:path>
                </a:pathLst>
              </a:custGeom>
              <a:solidFill>
                <a:srgbClr val="C0C0C0"/>
              </a:solidFill>
              <a:ln w="12700">
                <a:solidFill>
                  <a:schemeClr val="bg1"/>
                </a:solidFill>
                <a:round/>
                <a:headEnd/>
                <a:tailEnd/>
              </a:ln>
            </p:spPr>
            <p:txBody>
              <a:bodyPr/>
              <a:lstStyle/>
              <a:p>
                <a:endParaRPr lang="en-GB"/>
              </a:p>
            </p:txBody>
          </p:sp>
        </p:grpSp>
        <p:sp>
          <p:nvSpPr>
            <p:cNvPr id="58736" name="Freeform 23"/>
            <p:cNvSpPr>
              <a:spLocks/>
            </p:cNvSpPr>
            <p:nvPr/>
          </p:nvSpPr>
          <p:spPr bwMode="auto">
            <a:xfrm>
              <a:off x="1662" y="2425"/>
              <a:ext cx="41" cy="38"/>
            </a:xfrm>
            <a:custGeom>
              <a:avLst/>
              <a:gdLst>
                <a:gd name="T0" fmla="*/ 0 w 42"/>
                <a:gd name="T1" fmla="*/ 2147481250 h 38"/>
                <a:gd name="T2" fmla="*/ 1204368081 w 42"/>
                <a:gd name="T3" fmla="*/ 2147481250 h 38"/>
                <a:gd name="T4" fmla="*/ 1204368081 w 42"/>
                <a:gd name="T5" fmla="*/ 2147481250 h 38"/>
                <a:gd name="T6" fmla="*/ 1204368081 w 42"/>
                <a:gd name="T7" fmla="*/ 2147481250 h 38"/>
                <a:gd name="T8" fmla="*/ 1204368081 w 42"/>
                <a:gd name="T9" fmla="*/ 2147481250 h 38"/>
                <a:gd name="T10" fmla="*/ 1204368081 w 42"/>
                <a:gd name="T11" fmla="*/ 2147481250 h 38"/>
                <a:gd name="T12" fmla="*/ 1204368081 w 42"/>
                <a:gd name="T13" fmla="*/ 2147481250 h 38"/>
                <a:gd name="T14" fmla="*/ 1204368081 w 42"/>
                <a:gd name="T15" fmla="*/ 2147481250 h 38"/>
                <a:gd name="T16" fmla="*/ 1204368081 w 42"/>
                <a:gd name="T17" fmla="*/ 2147481250 h 38"/>
                <a:gd name="T18" fmla="*/ 1204368081 w 42"/>
                <a:gd name="T19" fmla="*/ 2147481250 h 38"/>
                <a:gd name="T20" fmla="*/ 1204368081 w 42"/>
                <a:gd name="T21" fmla="*/ 2147481250 h 38"/>
                <a:gd name="T22" fmla="*/ 1204368081 w 42"/>
                <a:gd name="T23" fmla="*/ 0 h 38"/>
                <a:gd name="T24" fmla="*/ 1204368081 w 42"/>
                <a:gd name="T25" fmla="*/ 0 h 38"/>
                <a:gd name="T26" fmla="*/ 1204368081 w 42"/>
                <a:gd name="T27" fmla="*/ 0 h 38"/>
                <a:gd name="T28" fmla="*/ 1204368081 w 42"/>
                <a:gd name="T29" fmla="*/ 2147481250 h 38"/>
                <a:gd name="T30" fmla="*/ 1204368081 w 42"/>
                <a:gd name="T31" fmla="*/ 2147481250 h 38"/>
                <a:gd name="T32" fmla="*/ 1204368081 w 42"/>
                <a:gd name="T33" fmla="*/ 2147481250 h 38"/>
                <a:gd name="T34" fmla="*/ 0 w 42"/>
                <a:gd name="T35" fmla="*/ 2147481250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38"/>
                <a:gd name="T56" fmla="*/ 42 w 42"/>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38">
                  <a:moveTo>
                    <a:pt x="0" y="24"/>
                  </a:moveTo>
                  <a:lnTo>
                    <a:pt x="4" y="32"/>
                  </a:lnTo>
                  <a:lnTo>
                    <a:pt x="18" y="36"/>
                  </a:lnTo>
                  <a:lnTo>
                    <a:pt x="28" y="38"/>
                  </a:lnTo>
                  <a:lnTo>
                    <a:pt x="30" y="36"/>
                  </a:lnTo>
                  <a:lnTo>
                    <a:pt x="34" y="34"/>
                  </a:lnTo>
                  <a:lnTo>
                    <a:pt x="38" y="24"/>
                  </a:lnTo>
                  <a:lnTo>
                    <a:pt x="40" y="14"/>
                  </a:lnTo>
                  <a:lnTo>
                    <a:pt x="42" y="8"/>
                  </a:lnTo>
                  <a:lnTo>
                    <a:pt x="32" y="6"/>
                  </a:lnTo>
                  <a:lnTo>
                    <a:pt x="24" y="4"/>
                  </a:lnTo>
                  <a:lnTo>
                    <a:pt x="16" y="0"/>
                  </a:lnTo>
                  <a:lnTo>
                    <a:pt x="10" y="0"/>
                  </a:lnTo>
                  <a:lnTo>
                    <a:pt x="8" y="0"/>
                  </a:lnTo>
                  <a:lnTo>
                    <a:pt x="6" y="2"/>
                  </a:lnTo>
                  <a:lnTo>
                    <a:pt x="4" y="6"/>
                  </a:lnTo>
                  <a:lnTo>
                    <a:pt x="2" y="16"/>
                  </a:lnTo>
                  <a:lnTo>
                    <a:pt x="0" y="24"/>
                  </a:lnTo>
                  <a:close/>
                </a:path>
              </a:pathLst>
            </a:custGeom>
            <a:solidFill>
              <a:srgbClr val="C0C0C0"/>
            </a:solidFill>
            <a:ln w="12700">
              <a:solidFill>
                <a:schemeClr val="bg1"/>
              </a:solidFill>
              <a:round/>
              <a:headEnd/>
              <a:tailEnd/>
            </a:ln>
          </p:spPr>
          <p:txBody>
            <a:bodyPr/>
            <a:lstStyle/>
            <a:p>
              <a:endParaRPr lang="en-GB"/>
            </a:p>
          </p:txBody>
        </p:sp>
        <p:sp>
          <p:nvSpPr>
            <p:cNvPr id="58737" name="Freeform 24"/>
            <p:cNvSpPr>
              <a:spLocks/>
            </p:cNvSpPr>
            <p:nvPr/>
          </p:nvSpPr>
          <p:spPr bwMode="auto">
            <a:xfrm>
              <a:off x="1098" y="1974"/>
              <a:ext cx="174" cy="68"/>
            </a:xfrm>
            <a:custGeom>
              <a:avLst/>
              <a:gdLst>
                <a:gd name="T0" fmla="*/ 2147481359 w 174"/>
                <a:gd name="T1" fmla="*/ 2147481148 h 68"/>
                <a:gd name="T2" fmla="*/ 2147481359 w 174"/>
                <a:gd name="T3" fmla="*/ 2147481148 h 68"/>
                <a:gd name="T4" fmla="*/ 2147481359 w 174"/>
                <a:gd name="T5" fmla="*/ 2147481148 h 68"/>
                <a:gd name="T6" fmla="*/ 2147481359 w 174"/>
                <a:gd name="T7" fmla="*/ 2147481148 h 68"/>
                <a:gd name="T8" fmla="*/ 2147481359 w 174"/>
                <a:gd name="T9" fmla="*/ 2147481148 h 68"/>
                <a:gd name="T10" fmla="*/ 2147481359 w 174"/>
                <a:gd name="T11" fmla="*/ 2147481148 h 68"/>
                <a:gd name="T12" fmla="*/ 2147481359 w 174"/>
                <a:gd name="T13" fmla="*/ 2147481148 h 68"/>
                <a:gd name="T14" fmla="*/ 2147481359 w 174"/>
                <a:gd name="T15" fmla="*/ 2147481148 h 68"/>
                <a:gd name="T16" fmla="*/ 2147481359 w 174"/>
                <a:gd name="T17" fmla="*/ 2147481148 h 68"/>
                <a:gd name="T18" fmla="*/ 2147481359 w 174"/>
                <a:gd name="T19" fmla="*/ 2147481148 h 68"/>
                <a:gd name="T20" fmla="*/ 2147481359 w 174"/>
                <a:gd name="T21" fmla="*/ 2147481148 h 68"/>
                <a:gd name="T22" fmla="*/ 2147481359 w 174"/>
                <a:gd name="T23" fmla="*/ 2147481148 h 68"/>
                <a:gd name="T24" fmla="*/ 2147481359 w 174"/>
                <a:gd name="T25" fmla="*/ 2147481148 h 68"/>
                <a:gd name="T26" fmla="*/ 0 w 174"/>
                <a:gd name="T27" fmla="*/ 2147481148 h 68"/>
                <a:gd name="T28" fmla="*/ 2147481359 w 174"/>
                <a:gd name="T29" fmla="*/ 2147481148 h 68"/>
                <a:gd name="T30" fmla="*/ 2147481359 w 174"/>
                <a:gd name="T31" fmla="*/ 2147481148 h 68"/>
                <a:gd name="T32" fmla="*/ 2147481359 w 174"/>
                <a:gd name="T33" fmla="*/ 2147481148 h 68"/>
                <a:gd name="T34" fmla="*/ 2147481359 w 174"/>
                <a:gd name="T35" fmla="*/ 2147481148 h 68"/>
                <a:gd name="T36" fmla="*/ 2147481359 w 174"/>
                <a:gd name="T37" fmla="*/ 2147481148 h 68"/>
                <a:gd name="T38" fmla="*/ 2147481359 w 174"/>
                <a:gd name="T39" fmla="*/ 2147481148 h 68"/>
                <a:gd name="T40" fmla="*/ 2147481359 w 174"/>
                <a:gd name="T41" fmla="*/ 0 h 68"/>
                <a:gd name="T42" fmla="*/ 2147481359 w 174"/>
                <a:gd name="T43" fmla="*/ 0 h 68"/>
                <a:gd name="T44" fmla="*/ 2147481359 w 174"/>
                <a:gd name="T45" fmla="*/ 0 h 68"/>
                <a:gd name="T46" fmla="*/ 2147481359 w 174"/>
                <a:gd name="T47" fmla="*/ 2147481148 h 68"/>
                <a:gd name="T48" fmla="*/ 2147481359 w 174"/>
                <a:gd name="T49" fmla="*/ 2147481148 h 68"/>
                <a:gd name="T50" fmla="*/ 2147481359 w 174"/>
                <a:gd name="T51" fmla="*/ 2147481148 h 68"/>
                <a:gd name="T52" fmla="*/ 2147481359 w 174"/>
                <a:gd name="T53" fmla="*/ 2147481148 h 68"/>
                <a:gd name="T54" fmla="*/ 2147481359 w 174"/>
                <a:gd name="T55" fmla="*/ 2147481148 h 68"/>
                <a:gd name="T56" fmla="*/ 2147481359 w 174"/>
                <a:gd name="T57" fmla="*/ 2147481148 h 68"/>
                <a:gd name="T58" fmla="*/ 2147481359 w 174"/>
                <a:gd name="T59" fmla="*/ 2147481148 h 68"/>
                <a:gd name="T60" fmla="*/ 2147481359 w 174"/>
                <a:gd name="T61" fmla="*/ 2147481148 h 68"/>
                <a:gd name="T62" fmla="*/ 2147481359 w 174"/>
                <a:gd name="T63" fmla="*/ 2147481148 h 68"/>
                <a:gd name="T64" fmla="*/ 2147481359 w 174"/>
                <a:gd name="T65" fmla="*/ 2147481148 h 68"/>
                <a:gd name="T66" fmla="*/ 2147481359 w 174"/>
                <a:gd name="T67" fmla="*/ 2147481148 h 68"/>
                <a:gd name="T68" fmla="*/ 2147481359 w 174"/>
                <a:gd name="T69" fmla="*/ 2147481148 h 68"/>
                <a:gd name="T70" fmla="*/ 2147481359 w 174"/>
                <a:gd name="T71" fmla="*/ 2147481148 h 68"/>
                <a:gd name="T72" fmla="*/ 2147481359 w 174"/>
                <a:gd name="T73" fmla="*/ 2147481148 h 68"/>
                <a:gd name="T74" fmla="*/ 2147481359 w 174"/>
                <a:gd name="T75" fmla="*/ 2147481148 h 68"/>
                <a:gd name="T76" fmla="*/ 2147481359 w 174"/>
                <a:gd name="T77" fmla="*/ 2147481148 h 68"/>
                <a:gd name="T78" fmla="*/ 2147481359 w 174"/>
                <a:gd name="T79" fmla="*/ 2147481148 h 68"/>
                <a:gd name="T80" fmla="*/ 2147481359 w 174"/>
                <a:gd name="T81" fmla="*/ 2147481148 h 68"/>
                <a:gd name="T82" fmla="*/ 2147481359 w 174"/>
                <a:gd name="T83" fmla="*/ 2147481148 h 68"/>
                <a:gd name="T84" fmla="*/ 2147481359 w 174"/>
                <a:gd name="T85" fmla="*/ 2147481148 h 68"/>
                <a:gd name="T86" fmla="*/ 2147481359 w 174"/>
                <a:gd name="T87" fmla="*/ 2147481148 h 68"/>
                <a:gd name="T88" fmla="*/ 2147481359 w 174"/>
                <a:gd name="T89" fmla="*/ 2147481148 h 68"/>
                <a:gd name="T90" fmla="*/ 2147481359 w 174"/>
                <a:gd name="T91" fmla="*/ 2147481148 h 68"/>
                <a:gd name="T92" fmla="*/ 2147481359 w 174"/>
                <a:gd name="T93" fmla="*/ 2147481148 h 68"/>
                <a:gd name="T94" fmla="*/ 2147481359 w 174"/>
                <a:gd name="T95" fmla="*/ 2147481148 h 68"/>
                <a:gd name="T96" fmla="*/ 2147481359 w 174"/>
                <a:gd name="T97" fmla="*/ 2147481148 h 68"/>
                <a:gd name="T98" fmla="*/ 2147481359 w 174"/>
                <a:gd name="T99" fmla="*/ 2147481148 h 68"/>
                <a:gd name="T100" fmla="*/ 2147481359 w 174"/>
                <a:gd name="T101" fmla="*/ 2147481148 h 68"/>
                <a:gd name="T102" fmla="*/ 2147481359 w 174"/>
                <a:gd name="T103" fmla="*/ 2147481148 h 68"/>
                <a:gd name="T104" fmla="*/ 2147481359 w 174"/>
                <a:gd name="T105" fmla="*/ 2147481148 h 68"/>
                <a:gd name="T106" fmla="*/ 2147481359 w 174"/>
                <a:gd name="T107" fmla="*/ 2147481148 h 68"/>
                <a:gd name="T108" fmla="*/ 2147481359 w 174"/>
                <a:gd name="T109" fmla="*/ 2147481148 h 68"/>
                <a:gd name="T110" fmla="*/ 2147481359 w 174"/>
                <a:gd name="T111" fmla="*/ 2147481148 h 68"/>
                <a:gd name="T112" fmla="*/ 2147481359 w 174"/>
                <a:gd name="T113" fmla="*/ 2147481148 h 68"/>
                <a:gd name="T114" fmla="*/ 2147481359 w 174"/>
                <a:gd name="T115" fmla="*/ 2147481148 h 68"/>
                <a:gd name="T116" fmla="*/ 2147481359 w 174"/>
                <a:gd name="T117" fmla="*/ 2147481148 h 68"/>
                <a:gd name="T118" fmla="*/ 2147481359 w 174"/>
                <a:gd name="T119" fmla="*/ 2147481148 h 68"/>
                <a:gd name="T120" fmla="*/ 2147481359 w 174"/>
                <a:gd name="T121" fmla="*/ 2147481148 h 68"/>
                <a:gd name="T122" fmla="*/ 2147481359 w 174"/>
                <a:gd name="T123" fmla="*/ 2147481148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4"/>
                <a:gd name="T187" fmla="*/ 0 h 68"/>
                <a:gd name="T188" fmla="*/ 174 w 174"/>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4" h="68">
                  <a:moveTo>
                    <a:pt x="48" y="20"/>
                  </a:moveTo>
                  <a:lnTo>
                    <a:pt x="48" y="16"/>
                  </a:lnTo>
                  <a:lnTo>
                    <a:pt x="52" y="16"/>
                  </a:lnTo>
                  <a:lnTo>
                    <a:pt x="52" y="12"/>
                  </a:lnTo>
                  <a:lnTo>
                    <a:pt x="48" y="10"/>
                  </a:lnTo>
                  <a:lnTo>
                    <a:pt x="46" y="12"/>
                  </a:lnTo>
                  <a:lnTo>
                    <a:pt x="38" y="12"/>
                  </a:lnTo>
                  <a:lnTo>
                    <a:pt x="32" y="16"/>
                  </a:lnTo>
                  <a:lnTo>
                    <a:pt x="24" y="20"/>
                  </a:lnTo>
                  <a:lnTo>
                    <a:pt x="16" y="22"/>
                  </a:lnTo>
                  <a:lnTo>
                    <a:pt x="14" y="24"/>
                  </a:lnTo>
                  <a:lnTo>
                    <a:pt x="12" y="26"/>
                  </a:lnTo>
                  <a:lnTo>
                    <a:pt x="6" y="28"/>
                  </a:lnTo>
                  <a:lnTo>
                    <a:pt x="0" y="28"/>
                  </a:lnTo>
                  <a:lnTo>
                    <a:pt x="4" y="26"/>
                  </a:lnTo>
                  <a:lnTo>
                    <a:pt x="6" y="26"/>
                  </a:lnTo>
                  <a:lnTo>
                    <a:pt x="8" y="20"/>
                  </a:lnTo>
                  <a:lnTo>
                    <a:pt x="12" y="14"/>
                  </a:lnTo>
                  <a:lnTo>
                    <a:pt x="18" y="10"/>
                  </a:lnTo>
                  <a:lnTo>
                    <a:pt x="26" y="6"/>
                  </a:lnTo>
                  <a:lnTo>
                    <a:pt x="44" y="0"/>
                  </a:lnTo>
                  <a:lnTo>
                    <a:pt x="60" y="0"/>
                  </a:lnTo>
                  <a:lnTo>
                    <a:pt x="64" y="0"/>
                  </a:lnTo>
                  <a:lnTo>
                    <a:pt x="66" y="2"/>
                  </a:lnTo>
                  <a:lnTo>
                    <a:pt x="70" y="4"/>
                  </a:lnTo>
                  <a:lnTo>
                    <a:pt x="84" y="8"/>
                  </a:lnTo>
                  <a:lnTo>
                    <a:pt x="92" y="16"/>
                  </a:lnTo>
                  <a:lnTo>
                    <a:pt x="96" y="18"/>
                  </a:lnTo>
                  <a:lnTo>
                    <a:pt x="102" y="18"/>
                  </a:lnTo>
                  <a:lnTo>
                    <a:pt x="110" y="20"/>
                  </a:lnTo>
                  <a:lnTo>
                    <a:pt x="122" y="26"/>
                  </a:lnTo>
                  <a:lnTo>
                    <a:pt x="130" y="34"/>
                  </a:lnTo>
                  <a:lnTo>
                    <a:pt x="140" y="40"/>
                  </a:lnTo>
                  <a:lnTo>
                    <a:pt x="152" y="44"/>
                  </a:lnTo>
                  <a:lnTo>
                    <a:pt x="150" y="46"/>
                  </a:lnTo>
                  <a:lnTo>
                    <a:pt x="150" y="48"/>
                  </a:lnTo>
                  <a:lnTo>
                    <a:pt x="166" y="52"/>
                  </a:lnTo>
                  <a:lnTo>
                    <a:pt x="172" y="56"/>
                  </a:lnTo>
                  <a:lnTo>
                    <a:pt x="174" y="62"/>
                  </a:lnTo>
                  <a:lnTo>
                    <a:pt x="166" y="64"/>
                  </a:lnTo>
                  <a:lnTo>
                    <a:pt x="162" y="64"/>
                  </a:lnTo>
                  <a:lnTo>
                    <a:pt x="162" y="66"/>
                  </a:lnTo>
                  <a:lnTo>
                    <a:pt x="152" y="68"/>
                  </a:lnTo>
                  <a:lnTo>
                    <a:pt x="140" y="68"/>
                  </a:lnTo>
                  <a:lnTo>
                    <a:pt x="116" y="66"/>
                  </a:lnTo>
                  <a:lnTo>
                    <a:pt x="120" y="62"/>
                  </a:lnTo>
                  <a:lnTo>
                    <a:pt x="126" y="56"/>
                  </a:lnTo>
                  <a:lnTo>
                    <a:pt x="126" y="52"/>
                  </a:lnTo>
                  <a:lnTo>
                    <a:pt x="118" y="52"/>
                  </a:lnTo>
                  <a:lnTo>
                    <a:pt x="110" y="50"/>
                  </a:lnTo>
                  <a:lnTo>
                    <a:pt x="106" y="46"/>
                  </a:lnTo>
                  <a:lnTo>
                    <a:pt x="104" y="40"/>
                  </a:lnTo>
                  <a:lnTo>
                    <a:pt x="104" y="36"/>
                  </a:lnTo>
                  <a:lnTo>
                    <a:pt x="102" y="34"/>
                  </a:lnTo>
                  <a:lnTo>
                    <a:pt x="98" y="32"/>
                  </a:lnTo>
                  <a:lnTo>
                    <a:pt x="84" y="32"/>
                  </a:lnTo>
                  <a:lnTo>
                    <a:pt x="82" y="30"/>
                  </a:lnTo>
                  <a:lnTo>
                    <a:pt x="78" y="28"/>
                  </a:lnTo>
                  <a:lnTo>
                    <a:pt x="64" y="24"/>
                  </a:lnTo>
                  <a:lnTo>
                    <a:pt x="54" y="20"/>
                  </a:lnTo>
                  <a:lnTo>
                    <a:pt x="48" y="18"/>
                  </a:lnTo>
                  <a:lnTo>
                    <a:pt x="48" y="20"/>
                  </a:lnTo>
                  <a:close/>
                </a:path>
              </a:pathLst>
            </a:custGeom>
            <a:solidFill>
              <a:srgbClr val="C0C0C0"/>
            </a:solidFill>
            <a:ln w="12700">
              <a:solidFill>
                <a:schemeClr val="bg1"/>
              </a:solidFill>
              <a:round/>
              <a:headEnd/>
              <a:tailEnd/>
            </a:ln>
          </p:spPr>
          <p:txBody>
            <a:bodyPr/>
            <a:lstStyle/>
            <a:p>
              <a:endParaRPr lang="en-GB"/>
            </a:p>
          </p:txBody>
        </p:sp>
        <p:sp>
          <p:nvSpPr>
            <p:cNvPr id="58738" name="Freeform 25"/>
            <p:cNvSpPr>
              <a:spLocks/>
            </p:cNvSpPr>
            <p:nvPr/>
          </p:nvSpPr>
          <p:spPr bwMode="auto">
            <a:xfrm>
              <a:off x="563" y="1465"/>
              <a:ext cx="936" cy="464"/>
            </a:xfrm>
            <a:custGeom>
              <a:avLst/>
              <a:gdLst>
                <a:gd name="T0" fmla="*/ 2147481552 w 936"/>
                <a:gd name="T1" fmla="*/ 2147481547 h 464"/>
                <a:gd name="T2" fmla="*/ 2147481552 w 936"/>
                <a:gd name="T3" fmla="*/ 2147481547 h 464"/>
                <a:gd name="T4" fmla="*/ 2147481552 w 936"/>
                <a:gd name="T5" fmla="*/ 2147481547 h 464"/>
                <a:gd name="T6" fmla="*/ 2147481552 w 936"/>
                <a:gd name="T7" fmla="*/ 2147481547 h 464"/>
                <a:gd name="T8" fmla="*/ 2147481552 w 936"/>
                <a:gd name="T9" fmla="*/ 2147481547 h 464"/>
                <a:gd name="T10" fmla="*/ 2147481552 w 936"/>
                <a:gd name="T11" fmla="*/ 2147481547 h 464"/>
                <a:gd name="T12" fmla="*/ 2147481552 w 936"/>
                <a:gd name="T13" fmla="*/ 2147481547 h 464"/>
                <a:gd name="T14" fmla="*/ 2147481552 w 936"/>
                <a:gd name="T15" fmla="*/ 2147481547 h 464"/>
                <a:gd name="T16" fmla="*/ 2147481552 w 936"/>
                <a:gd name="T17" fmla="*/ 2147481547 h 464"/>
                <a:gd name="T18" fmla="*/ 2147481552 w 936"/>
                <a:gd name="T19" fmla="*/ 2147481547 h 464"/>
                <a:gd name="T20" fmla="*/ 2147481552 w 936"/>
                <a:gd name="T21" fmla="*/ 2147481547 h 464"/>
                <a:gd name="T22" fmla="*/ 2147481552 w 936"/>
                <a:gd name="T23" fmla="*/ 2147481547 h 464"/>
                <a:gd name="T24" fmla="*/ 2147481552 w 936"/>
                <a:gd name="T25" fmla="*/ 2147481547 h 464"/>
                <a:gd name="T26" fmla="*/ 2147481552 w 936"/>
                <a:gd name="T27" fmla="*/ 2147481547 h 464"/>
                <a:gd name="T28" fmla="*/ 2147481552 w 936"/>
                <a:gd name="T29" fmla="*/ 2147481547 h 464"/>
                <a:gd name="T30" fmla="*/ 2147481552 w 936"/>
                <a:gd name="T31" fmla="*/ 2147481547 h 464"/>
                <a:gd name="T32" fmla="*/ 2147481552 w 936"/>
                <a:gd name="T33" fmla="*/ 2147481547 h 464"/>
                <a:gd name="T34" fmla="*/ 2147481552 w 936"/>
                <a:gd name="T35" fmla="*/ 2147481547 h 464"/>
                <a:gd name="T36" fmla="*/ 2147481552 w 936"/>
                <a:gd name="T37" fmla="*/ 2147481547 h 464"/>
                <a:gd name="T38" fmla="*/ 2147481552 w 936"/>
                <a:gd name="T39" fmla="*/ 2147481547 h 464"/>
                <a:gd name="T40" fmla="*/ 2147481552 w 936"/>
                <a:gd name="T41" fmla="*/ 2147481547 h 464"/>
                <a:gd name="T42" fmla="*/ 2147481552 w 936"/>
                <a:gd name="T43" fmla="*/ 2147481547 h 464"/>
                <a:gd name="T44" fmla="*/ 2147481552 w 936"/>
                <a:gd name="T45" fmla="*/ 2147481547 h 464"/>
                <a:gd name="T46" fmla="*/ 2147481552 w 936"/>
                <a:gd name="T47" fmla="*/ 2147481547 h 464"/>
                <a:gd name="T48" fmla="*/ 2147481552 w 936"/>
                <a:gd name="T49" fmla="*/ 2147481547 h 464"/>
                <a:gd name="T50" fmla="*/ 2147481552 w 936"/>
                <a:gd name="T51" fmla="*/ 2147481547 h 464"/>
                <a:gd name="T52" fmla="*/ 2147481552 w 936"/>
                <a:gd name="T53" fmla="*/ 2147481547 h 464"/>
                <a:gd name="T54" fmla="*/ 2147481552 w 936"/>
                <a:gd name="T55" fmla="*/ 2147481547 h 464"/>
                <a:gd name="T56" fmla="*/ 2147481552 w 936"/>
                <a:gd name="T57" fmla="*/ 2147481547 h 464"/>
                <a:gd name="T58" fmla="*/ 2147481552 w 936"/>
                <a:gd name="T59" fmla="*/ 2147481547 h 464"/>
                <a:gd name="T60" fmla="*/ 2147481552 w 936"/>
                <a:gd name="T61" fmla="*/ 2147481547 h 464"/>
                <a:gd name="T62" fmla="*/ 2147481552 w 936"/>
                <a:gd name="T63" fmla="*/ 2147481547 h 464"/>
                <a:gd name="T64" fmla="*/ 2147481552 w 936"/>
                <a:gd name="T65" fmla="*/ 2147481547 h 464"/>
                <a:gd name="T66" fmla="*/ 2147481552 w 936"/>
                <a:gd name="T67" fmla="*/ 2147481547 h 464"/>
                <a:gd name="T68" fmla="*/ 2147481552 w 936"/>
                <a:gd name="T69" fmla="*/ 2147481547 h 464"/>
                <a:gd name="T70" fmla="*/ 2147481552 w 936"/>
                <a:gd name="T71" fmla="*/ 2147481547 h 464"/>
                <a:gd name="T72" fmla="*/ 2147481552 w 936"/>
                <a:gd name="T73" fmla="*/ 2147481547 h 464"/>
                <a:gd name="T74" fmla="*/ 2147481552 w 936"/>
                <a:gd name="T75" fmla="*/ 2147481547 h 464"/>
                <a:gd name="T76" fmla="*/ 2147481552 w 936"/>
                <a:gd name="T77" fmla="*/ 2147481547 h 464"/>
                <a:gd name="T78" fmla="*/ 2147481552 w 936"/>
                <a:gd name="T79" fmla="*/ 2147481547 h 464"/>
                <a:gd name="T80" fmla="*/ 2147481552 w 936"/>
                <a:gd name="T81" fmla="*/ 2147481547 h 464"/>
                <a:gd name="T82" fmla="*/ 2147481552 w 936"/>
                <a:gd name="T83" fmla="*/ 2147481547 h 464"/>
                <a:gd name="T84" fmla="*/ 2147481552 w 936"/>
                <a:gd name="T85" fmla="*/ 2147481547 h 464"/>
                <a:gd name="T86" fmla="*/ 2147481552 w 936"/>
                <a:gd name="T87" fmla="*/ 2147481547 h 464"/>
                <a:gd name="T88" fmla="*/ 2147481552 w 936"/>
                <a:gd name="T89" fmla="*/ 2147481547 h 464"/>
                <a:gd name="T90" fmla="*/ 2147481552 w 936"/>
                <a:gd name="T91" fmla="*/ 2147481547 h 464"/>
                <a:gd name="T92" fmla="*/ 2147481552 w 936"/>
                <a:gd name="T93" fmla="*/ 2147481547 h 464"/>
                <a:gd name="T94" fmla="*/ 2147481552 w 936"/>
                <a:gd name="T95" fmla="*/ 2147481547 h 464"/>
                <a:gd name="T96" fmla="*/ 2147481552 w 936"/>
                <a:gd name="T97" fmla="*/ 2147481547 h 464"/>
                <a:gd name="T98" fmla="*/ 2147481552 w 936"/>
                <a:gd name="T99" fmla="*/ 2147481547 h 464"/>
                <a:gd name="T100" fmla="*/ 2147481552 w 936"/>
                <a:gd name="T101" fmla="*/ 2147481547 h 464"/>
                <a:gd name="T102" fmla="*/ 2147481552 w 936"/>
                <a:gd name="T103" fmla="*/ 2147481547 h 464"/>
                <a:gd name="T104" fmla="*/ 2147481552 w 936"/>
                <a:gd name="T105" fmla="*/ 2147481547 h 464"/>
                <a:gd name="T106" fmla="*/ 2147481552 w 936"/>
                <a:gd name="T107" fmla="*/ 2147481547 h 464"/>
                <a:gd name="T108" fmla="*/ 2147481552 w 936"/>
                <a:gd name="T109" fmla="*/ 2147481547 h 46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6"/>
                <a:gd name="T166" fmla="*/ 0 h 464"/>
                <a:gd name="T167" fmla="*/ 936 w 936"/>
                <a:gd name="T168" fmla="*/ 464 h 46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6" h="464">
                  <a:moveTo>
                    <a:pt x="6" y="242"/>
                  </a:moveTo>
                  <a:lnTo>
                    <a:pt x="6" y="244"/>
                  </a:lnTo>
                  <a:lnTo>
                    <a:pt x="4" y="246"/>
                  </a:lnTo>
                  <a:lnTo>
                    <a:pt x="2" y="252"/>
                  </a:lnTo>
                  <a:lnTo>
                    <a:pt x="4" y="262"/>
                  </a:lnTo>
                  <a:lnTo>
                    <a:pt x="8" y="272"/>
                  </a:lnTo>
                  <a:lnTo>
                    <a:pt x="16" y="278"/>
                  </a:lnTo>
                  <a:lnTo>
                    <a:pt x="28" y="282"/>
                  </a:lnTo>
                  <a:lnTo>
                    <a:pt x="32" y="284"/>
                  </a:lnTo>
                  <a:lnTo>
                    <a:pt x="36" y="286"/>
                  </a:lnTo>
                  <a:lnTo>
                    <a:pt x="44" y="298"/>
                  </a:lnTo>
                  <a:lnTo>
                    <a:pt x="48" y="310"/>
                  </a:lnTo>
                  <a:lnTo>
                    <a:pt x="50" y="322"/>
                  </a:lnTo>
                  <a:lnTo>
                    <a:pt x="72" y="320"/>
                  </a:lnTo>
                  <a:lnTo>
                    <a:pt x="80" y="320"/>
                  </a:lnTo>
                  <a:lnTo>
                    <a:pt x="86" y="322"/>
                  </a:lnTo>
                  <a:lnTo>
                    <a:pt x="134" y="348"/>
                  </a:lnTo>
                  <a:lnTo>
                    <a:pt x="188" y="348"/>
                  </a:lnTo>
                  <a:lnTo>
                    <a:pt x="192" y="338"/>
                  </a:lnTo>
                  <a:lnTo>
                    <a:pt x="208" y="340"/>
                  </a:lnTo>
                  <a:lnTo>
                    <a:pt x="214" y="340"/>
                  </a:lnTo>
                  <a:lnTo>
                    <a:pt x="220" y="338"/>
                  </a:lnTo>
                  <a:lnTo>
                    <a:pt x="222" y="346"/>
                  </a:lnTo>
                  <a:lnTo>
                    <a:pt x="228" y="352"/>
                  </a:lnTo>
                  <a:lnTo>
                    <a:pt x="232" y="356"/>
                  </a:lnTo>
                  <a:lnTo>
                    <a:pt x="236" y="360"/>
                  </a:lnTo>
                  <a:lnTo>
                    <a:pt x="242" y="382"/>
                  </a:lnTo>
                  <a:lnTo>
                    <a:pt x="244" y="386"/>
                  </a:lnTo>
                  <a:lnTo>
                    <a:pt x="248" y="390"/>
                  </a:lnTo>
                  <a:lnTo>
                    <a:pt x="252" y="392"/>
                  </a:lnTo>
                  <a:lnTo>
                    <a:pt x="256" y="392"/>
                  </a:lnTo>
                  <a:lnTo>
                    <a:pt x="262" y="390"/>
                  </a:lnTo>
                  <a:lnTo>
                    <a:pt x="268" y="386"/>
                  </a:lnTo>
                  <a:lnTo>
                    <a:pt x="274" y="380"/>
                  </a:lnTo>
                  <a:lnTo>
                    <a:pt x="276" y="380"/>
                  </a:lnTo>
                  <a:lnTo>
                    <a:pt x="282" y="378"/>
                  </a:lnTo>
                  <a:lnTo>
                    <a:pt x="290" y="380"/>
                  </a:lnTo>
                  <a:lnTo>
                    <a:pt x="296" y="384"/>
                  </a:lnTo>
                  <a:lnTo>
                    <a:pt x="300" y="392"/>
                  </a:lnTo>
                  <a:lnTo>
                    <a:pt x="304" y="400"/>
                  </a:lnTo>
                  <a:lnTo>
                    <a:pt x="308" y="420"/>
                  </a:lnTo>
                  <a:lnTo>
                    <a:pt x="310" y="438"/>
                  </a:lnTo>
                  <a:lnTo>
                    <a:pt x="312" y="442"/>
                  </a:lnTo>
                  <a:lnTo>
                    <a:pt x="316" y="444"/>
                  </a:lnTo>
                  <a:lnTo>
                    <a:pt x="324" y="450"/>
                  </a:lnTo>
                  <a:lnTo>
                    <a:pt x="344" y="456"/>
                  </a:lnTo>
                  <a:lnTo>
                    <a:pt x="346" y="456"/>
                  </a:lnTo>
                  <a:lnTo>
                    <a:pt x="346" y="438"/>
                  </a:lnTo>
                  <a:lnTo>
                    <a:pt x="346" y="430"/>
                  </a:lnTo>
                  <a:lnTo>
                    <a:pt x="348" y="422"/>
                  </a:lnTo>
                  <a:lnTo>
                    <a:pt x="352" y="416"/>
                  </a:lnTo>
                  <a:lnTo>
                    <a:pt x="358" y="410"/>
                  </a:lnTo>
                  <a:lnTo>
                    <a:pt x="364" y="404"/>
                  </a:lnTo>
                  <a:lnTo>
                    <a:pt x="366" y="400"/>
                  </a:lnTo>
                  <a:lnTo>
                    <a:pt x="368" y="396"/>
                  </a:lnTo>
                  <a:lnTo>
                    <a:pt x="376" y="396"/>
                  </a:lnTo>
                  <a:lnTo>
                    <a:pt x="384" y="394"/>
                  </a:lnTo>
                  <a:lnTo>
                    <a:pt x="398" y="386"/>
                  </a:lnTo>
                  <a:lnTo>
                    <a:pt x="400" y="384"/>
                  </a:lnTo>
                  <a:lnTo>
                    <a:pt x="402" y="382"/>
                  </a:lnTo>
                  <a:lnTo>
                    <a:pt x="402" y="378"/>
                  </a:lnTo>
                  <a:lnTo>
                    <a:pt x="406" y="376"/>
                  </a:lnTo>
                  <a:lnTo>
                    <a:pt x="412" y="378"/>
                  </a:lnTo>
                  <a:lnTo>
                    <a:pt x="414" y="376"/>
                  </a:lnTo>
                  <a:lnTo>
                    <a:pt x="416" y="374"/>
                  </a:lnTo>
                  <a:lnTo>
                    <a:pt x="418" y="372"/>
                  </a:lnTo>
                  <a:lnTo>
                    <a:pt x="422" y="372"/>
                  </a:lnTo>
                  <a:lnTo>
                    <a:pt x="428" y="372"/>
                  </a:lnTo>
                  <a:lnTo>
                    <a:pt x="434" y="374"/>
                  </a:lnTo>
                  <a:lnTo>
                    <a:pt x="438" y="376"/>
                  </a:lnTo>
                  <a:lnTo>
                    <a:pt x="444" y="378"/>
                  </a:lnTo>
                  <a:lnTo>
                    <a:pt x="450" y="376"/>
                  </a:lnTo>
                  <a:lnTo>
                    <a:pt x="456" y="376"/>
                  </a:lnTo>
                  <a:lnTo>
                    <a:pt x="462" y="382"/>
                  </a:lnTo>
                  <a:lnTo>
                    <a:pt x="466" y="384"/>
                  </a:lnTo>
                  <a:lnTo>
                    <a:pt x="472" y="386"/>
                  </a:lnTo>
                  <a:lnTo>
                    <a:pt x="478" y="384"/>
                  </a:lnTo>
                  <a:lnTo>
                    <a:pt x="484" y="382"/>
                  </a:lnTo>
                  <a:lnTo>
                    <a:pt x="486" y="384"/>
                  </a:lnTo>
                  <a:lnTo>
                    <a:pt x="488" y="386"/>
                  </a:lnTo>
                  <a:lnTo>
                    <a:pt x="490" y="388"/>
                  </a:lnTo>
                  <a:lnTo>
                    <a:pt x="494" y="388"/>
                  </a:lnTo>
                  <a:lnTo>
                    <a:pt x="496" y="388"/>
                  </a:lnTo>
                  <a:lnTo>
                    <a:pt x="496" y="384"/>
                  </a:lnTo>
                  <a:lnTo>
                    <a:pt x="492" y="382"/>
                  </a:lnTo>
                  <a:lnTo>
                    <a:pt x="490" y="378"/>
                  </a:lnTo>
                  <a:lnTo>
                    <a:pt x="490" y="364"/>
                  </a:lnTo>
                  <a:lnTo>
                    <a:pt x="500" y="362"/>
                  </a:lnTo>
                  <a:lnTo>
                    <a:pt x="510" y="360"/>
                  </a:lnTo>
                  <a:lnTo>
                    <a:pt x="522" y="364"/>
                  </a:lnTo>
                  <a:lnTo>
                    <a:pt x="526" y="362"/>
                  </a:lnTo>
                  <a:lnTo>
                    <a:pt x="530" y="360"/>
                  </a:lnTo>
                  <a:lnTo>
                    <a:pt x="548" y="360"/>
                  </a:lnTo>
                  <a:lnTo>
                    <a:pt x="550" y="362"/>
                  </a:lnTo>
                  <a:lnTo>
                    <a:pt x="554" y="364"/>
                  </a:lnTo>
                  <a:lnTo>
                    <a:pt x="560" y="366"/>
                  </a:lnTo>
                  <a:lnTo>
                    <a:pt x="562" y="370"/>
                  </a:lnTo>
                  <a:lnTo>
                    <a:pt x="562" y="372"/>
                  </a:lnTo>
                  <a:lnTo>
                    <a:pt x="562" y="376"/>
                  </a:lnTo>
                  <a:lnTo>
                    <a:pt x="564" y="376"/>
                  </a:lnTo>
                  <a:lnTo>
                    <a:pt x="570" y="374"/>
                  </a:lnTo>
                  <a:lnTo>
                    <a:pt x="572" y="372"/>
                  </a:lnTo>
                  <a:lnTo>
                    <a:pt x="582" y="368"/>
                  </a:lnTo>
                  <a:lnTo>
                    <a:pt x="590" y="370"/>
                  </a:lnTo>
                  <a:lnTo>
                    <a:pt x="594" y="374"/>
                  </a:lnTo>
                  <a:lnTo>
                    <a:pt x="594" y="378"/>
                  </a:lnTo>
                  <a:lnTo>
                    <a:pt x="596" y="382"/>
                  </a:lnTo>
                  <a:lnTo>
                    <a:pt x="598" y="386"/>
                  </a:lnTo>
                  <a:lnTo>
                    <a:pt x="600" y="388"/>
                  </a:lnTo>
                  <a:lnTo>
                    <a:pt x="604" y="390"/>
                  </a:lnTo>
                  <a:lnTo>
                    <a:pt x="602" y="396"/>
                  </a:lnTo>
                  <a:lnTo>
                    <a:pt x="600" y="398"/>
                  </a:lnTo>
                  <a:lnTo>
                    <a:pt x="598" y="402"/>
                  </a:lnTo>
                  <a:lnTo>
                    <a:pt x="598" y="406"/>
                  </a:lnTo>
                  <a:lnTo>
                    <a:pt x="600" y="410"/>
                  </a:lnTo>
                  <a:lnTo>
                    <a:pt x="602" y="414"/>
                  </a:lnTo>
                  <a:lnTo>
                    <a:pt x="600" y="416"/>
                  </a:lnTo>
                  <a:lnTo>
                    <a:pt x="600" y="418"/>
                  </a:lnTo>
                  <a:lnTo>
                    <a:pt x="600" y="428"/>
                  </a:lnTo>
                  <a:lnTo>
                    <a:pt x="606" y="436"/>
                  </a:lnTo>
                  <a:lnTo>
                    <a:pt x="606" y="446"/>
                  </a:lnTo>
                  <a:lnTo>
                    <a:pt x="608" y="452"/>
                  </a:lnTo>
                  <a:lnTo>
                    <a:pt x="612" y="458"/>
                  </a:lnTo>
                  <a:lnTo>
                    <a:pt x="616" y="462"/>
                  </a:lnTo>
                  <a:lnTo>
                    <a:pt x="622" y="464"/>
                  </a:lnTo>
                  <a:lnTo>
                    <a:pt x="628" y="464"/>
                  </a:lnTo>
                  <a:lnTo>
                    <a:pt x="628" y="458"/>
                  </a:lnTo>
                  <a:lnTo>
                    <a:pt x="632" y="450"/>
                  </a:lnTo>
                  <a:lnTo>
                    <a:pt x="634" y="444"/>
                  </a:lnTo>
                  <a:lnTo>
                    <a:pt x="636" y="438"/>
                  </a:lnTo>
                  <a:lnTo>
                    <a:pt x="636" y="426"/>
                  </a:lnTo>
                  <a:lnTo>
                    <a:pt x="638" y="416"/>
                  </a:lnTo>
                  <a:lnTo>
                    <a:pt x="636" y="406"/>
                  </a:lnTo>
                  <a:lnTo>
                    <a:pt x="632" y="396"/>
                  </a:lnTo>
                  <a:lnTo>
                    <a:pt x="630" y="384"/>
                  </a:lnTo>
                  <a:lnTo>
                    <a:pt x="628" y="372"/>
                  </a:lnTo>
                  <a:lnTo>
                    <a:pt x="630" y="356"/>
                  </a:lnTo>
                  <a:lnTo>
                    <a:pt x="634" y="344"/>
                  </a:lnTo>
                  <a:lnTo>
                    <a:pt x="642" y="332"/>
                  </a:lnTo>
                  <a:lnTo>
                    <a:pt x="650" y="322"/>
                  </a:lnTo>
                  <a:lnTo>
                    <a:pt x="654" y="322"/>
                  </a:lnTo>
                  <a:lnTo>
                    <a:pt x="658" y="320"/>
                  </a:lnTo>
                  <a:lnTo>
                    <a:pt x="662" y="316"/>
                  </a:lnTo>
                  <a:lnTo>
                    <a:pt x="664" y="314"/>
                  </a:lnTo>
                  <a:lnTo>
                    <a:pt x="670" y="312"/>
                  </a:lnTo>
                  <a:lnTo>
                    <a:pt x="672" y="310"/>
                  </a:lnTo>
                  <a:lnTo>
                    <a:pt x="678" y="302"/>
                  </a:lnTo>
                  <a:lnTo>
                    <a:pt x="682" y="296"/>
                  </a:lnTo>
                  <a:lnTo>
                    <a:pt x="686" y="294"/>
                  </a:lnTo>
                  <a:lnTo>
                    <a:pt x="692" y="294"/>
                  </a:lnTo>
                  <a:lnTo>
                    <a:pt x="692" y="290"/>
                  </a:lnTo>
                  <a:lnTo>
                    <a:pt x="694" y="292"/>
                  </a:lnTo>
                  <a:lnTo>
                    <a:pt x="698" y="290"/>
                  </a:lnTo>
                  <a:lnTo>
                    <a:pt x="702" y="286"/>
                  </a:lnTo>
                  <a:lnTo>
                    <a:pt x="706" y="282"/>
                  </a:lnTo>
                  <a:lnTo>
                    <a:pt x="710" y="278"/>
                  </a:lnTo>
                  <a:lnTo>
                    <a:pt x="718" y="276"/>
                  </a:lnTo>
                  <a:lnTo>
                    <a:pt x="722" y="276"/>
                  </a:lnTo>
                  <a:lnTo>
                    <a:pt x="728" y="272"/>
                  </a:lnTo>
                  <a:lnTo>
                    <a:pt x="726" y="268"/>
                  </a:lnTo>
                  <a:lnTo>
                    <a:pt x="728" y="264"/>
                  </a:lnTo>
                  <a:lnTo>
                    <a:pt x="740" y="260"/>
                  </a:lnTo>
                  <a:lnTo>
                    <a:pt x="742" y="258"/>
                  </a:lnTo>
                  <a:lnTo>
                    <a:pt x="744" y="256"/>
                  </a:lnTo>
                  <a:lnTo>
                    <a:pt x="748" y="254"/>
                  </a:lnTo>
                  <a:lnTo>
                    <a:pt x="750" y="250"/>
                  </a:lnTo>
                  <a:lnTo>
                    <a:pt x="748" y="246"/>
                  </a:lnTo>
                  <a:lnTo>
                    <a:pt x="748" y="242"/>
                  </a:lnTo>
                  <a:lnTo>
                    <a:pt x="746" y="238"/>
                  </a:lnTo>
                  <a:lnTo>
                    <a:pt x="744" y="234"/>
                  </a:lnTo>
                  <a:lnTo>
                    <a:pt x="742" y="230"/>
                  </a:lnTo>
                  <a:lnTo>
                    <a:pt x="738" y="228"/>
                  </a:lnTo>
                  <a:lnTo>
                    <a:pt x="746" y="228"/>
                  </a:lnTo>
                  <a:lnTo>
                    <a:pt x="744" y="228"/>
                  </a:lnTo>
                  <a:lnTo>
                    <a:pt x="744" y="226"/>
                  </a:lnTo>
                  <a:lnTo>
                    <a:pt x="746" y="222"/>
                  </a:lnTo>
                  <a:lnTo>
                    <a:pt x="752" y="224"/>
                  </a:lnTo>
                  <a:lnTo>
                    <a:pt x="756" y="222"/>
                  </a:lnTo>
                  <a:lnTo>
                    <a:pt x="758" y="220"/>
                  </a:lnTo>
                  <a:lnTo>
                    <a:pt x="758" y="212"/>
                  </a:lnTo>
                  <a:lnTo>
                    <a:pt x="754" y="204"/>
                  </a:lnTo>
                  <a:lnTo>
                    <a:pt x="754" y="200"/>
                  </a:lnTo>
                  <a:lnTo>
                    <a:pt x="758" y="206"/>
                  </a:lnTo>
                  <a:lnTo>
                    <a:pt x="760" y="210"/>
                  </a:lnTo>
                  <a:lnTo>
                    <a:pt x="766" y="210"/>
                  </a:lnTo>
                  <a:lnTo>
                    <a:pt x="768" y="210"/>
                  </a:lnTo>
                  <a:lnTo>
                    <a:pt x="770" y="208"/>
                  </a:lnTo>
                  <a:lnTo>
                    <a:pt x="772" y="200"/>
                  </a:lnTo>
                  <a:lnTo>
                    <a:pt x="772" y="180"/>
                  </a:lnTo>
                  <a:lnTo>
                    <a:pt x="772" y="184"/>
                  </a:lnTo>
                  <a:lnTo>
                    <a:pt x="772" y="186"/>
                  </a:lnTo>
                  <a:lnTo>
                    <a:pt x="774" y="186"/>
                  </a:lnTo>
                  <a:lnTo>
                    <a:pt x="774" y="190"/>
                  </a:lnTo>
                  <a:lnTo>
                    <a:pt x="776" y="194"/>
                  </a:lnTo>
                  <a:lnTo>
                    <a:pt x="780" y="188"/>
                  </a:lnTo>
                  <a:lnTo>
                    <a:pt x="786" y="184"/>
                  </a:lnTo>
                  <a:lnTo>
                    <a:pt x="788" y="184"/>
                  </a:lnTo>
                  <a:lnTo>
                    <a:pt x="794" y="176"/>
                  </a:lnTo>
                  <a:lnTo>
                    <a:pt x="800" y="168"/>
                  </a:lnTo>
                  <a:lnTo>
                    <a:pt x="798" y="160"/>
                  </a:lnTo>
                  <a:lnTo>
                    <a:pt x="800" y="158"/>
                  </a:lnTo>
                  <a:lnTo>
                    <a:pt x="802" y="156"/>
                  </a:lnTo>
                  <a:lnTo>
                    <a:pt x="812" y="156"/>
                  </a:lnTo>
                  <a:lnTo>
                    <a:pt x="822" y="156"/>
                  </a:lnTo>
                  <a:lnTo>
                    <a:pt x="828" y="152"/>
                  </a:lnTo>
                  <a:lnTo>
                    <a:pt x="808" y="152"/>
                  </a:lnTo>
                  <a:lnTo>
                    <a:pt x="816" y="150"/>
                  </a:lnTo>
                  <a:lnTo>
                    <a:pt x="826" y="150"/>
                  </a:lnTo>
                  <a:lnTo>
                    <a:pt x="834" y="148"/>
                  </a:lnTo>
                  <a:lnTo>
                    <a:pt x="844" y="144"/>
                  </a:lnTo>
                  <a:lnTo>
                    <a:pt x="848" y="140"/>
                  </a:lnTo>
                  <a:lnTo>
                    <a:pt x="850" y="138"/>
                  </a:lnTo>
                  <a:lnTo>
                    <a:pt x="862" y="140"/>
                  </a:lnTo>
                  <a:lnTo>
                    <a:pt x="868" y="138"/>
                  </a:lnTo>
                  <a:lnTo>
                    <a:pt x="872" y="136"/>
                  </a:lnTo>
                  <a:lnTo>
                    <a:pt x="870" y="132"/>
                  </a:lnTo>
                  <a:lnTo>
                    <a:pt x="868" y="134"/>
                  </a:lnTo>
                  <a:lnTo>
                    <a:pt x="866" y="136"/>
                  </a:lnTo>
                  <a:lnTo>
                    <a:pt x="860" y="136"/>
                  </a:lnTo>
                  <a:lnTo>
                    <a:pt x="862" y="134"/>
                  </a:lnTo>
                  <a:lnTo>
                    <a:pt x="862" y="130"/>
                  </a:lnTo>
                  <a:lnTo>
                    <a:pt x="860" y="126"/>
                  </a:lnTo>
                  <a:lnTo>
                    <a:pt x="862" y="120"/>
                  </a:lnTo>
                  <a:lnTo>
                    <a:pt x="864" y="116"/>
                  </a:lnTo>
                  <a:lnTo>
                    <a:pt x="866" y="110"/>
                  </a:lnTo>
                  <a:lnTo>
                    <a:pt x="868" y="104"/>
                  </a:lnTo>
                  <a:lnTo>
                    <a:pt x="874" y="100"/>
                  </a:lnTo>
                  <a:lnTo>
                    <a:pt x="882" y="96"/>
                  </a:lnTo>
                  <a:lnTo>
                    <a:pt x="900" y="90"/>
                  </a:lnTo>
                  <a:lnTo>
                    <a:pt x="918" y="84"/>
                  </a:lnTo>
                  <a:lnTo>
                    <a:pt x="934" y="78"/>
                  </a:lnTo>
                  <a:lnTo>
                    <a:pt x="928" y="58"/>
                  </a:lnTo>
                  <a:lnTo>
                    <a:pt x="928" y="52"/>
                  </a:lnTo>
                  <a:lnTo>
                    <a:pt x="930" y="48"/>
                  </a:lnTo>
                  <a:lnTo>
                    <a:pt x="936" y="40"/>
                  </a:lnTo>
                  <a:lnTo>
                    <a:pt x="916" y="34"/>
                  </a:lnTo>
                  <a:lnTo>
                    <a:pt x="908" y="36"/>
                  </a:lnTo>
                  <a:lnTo>
                    <a:pt x="902" y="40"/>
                  </a:lnTo>
                  <a:lnTo>
                    <a:pt x="892" y="54"/>
                  </a:lnTo>
                  <a:lnTo>
                    <a:pt x="886" y="62"/>
                  </a:lnTo>
                  <a:lnTo>
                    <a:pt x="880" y="70"/>
                  </a:lnTo>
                  <a:lnTo>
                    <a:pt x="874" y="74"/>
                  </a:lnTo>
                  <a:lnTo>
                    <a:pt x="864" y="76"/>
                  </a:lnTo>
                  <a:lnTo>
                    <a:pt x="858" y="78"/>
                  </a:lnTo>
                  <a:lnTo>
                    <a:pt x="822" y="78"/>
                  </a:lnTo>
                  <a:lnTo>
                    <a:pt x="814" y="82"/>
                  </a:lnTo>
                  <a:lnTo>
                    <a:pt x="806" y="86"/>
                  </a:lnTo>
                  <a:lnTo>
                    <a:pt x="792" y="96"/>
                  </a:lnTo>
                  <a:lnTo>
                    <a:pt x="778" y="106"/>
                  </a:lnTo>
                  <a:lnTo>
                    <a:pt x="772" y="108"/>
                  </a:lnTo>
                  <a:lnTo>
                    <a:pt x="764" y="110"/>
                  </a:lnTo>
                  <a:lnTo>
                    <a:pt x="758" y="108"/>
                  </a:lnTo>
                  <a:lnTo>
                    <a:pt x="752" y="106"/>
                  </a:lnTo>
                  <a:lnTo>
                    <a:pt x="746" y="106"/>
                  </a:lnTo>
                  <a:lnTo>
                    <a:pt x="744" y="108"/>
                  </a:lnTo>
                  <a:lnTo>
                    <a:pt x="740" y="112"/>
                  </a:lnTo>
                  <a:lnTo>
                    <a:pt x="736" y="118"/>
                  </a:lnTo>
                  <a:lnTo>
                    <a:pt x="734" y="124"/>
                  </a:lnTo>
                  <a:lnTo>
                    <a:pt x="722" y="130"/>
                  </a:lnTo>
                  <a:lnTo>
                    <a:pt x="706" y="136"/>
                  </a:lnTo>
                  <a:lnTo>
                    <a:pt x="690" y="142"/>
                  </a:lnTo>
                  <a:lnTo>
                    <a:pt x="678" y="146"/>
                  </a:lnTo>
                  <a:lnTo>
                    <a:pt x="668" y="144"/>
                  </a:lnTo>
                  <a:lnTo>
                    <a:pt x="664" y="142"/>
                  </a:lnTo>
                  <a:lnTo>
                    <a:pt x="664" y="140"/>
                  </a:lnTo>
                  <a:lnTo>
                    <a:pt x="664" y="134"/>
                  </a:lnTo>
                  <a:lnTo>
                    <a:pt x="668" y="130"/>
                  </a:lnTo>
                  <a:lnTo>
                    <a:pt x="676" y="126"/>
                  </a:lnTo>
                  <a:lnTo>
                    <a:pt x="684" y="120"/>
                  </a:lnTo>
                  <a:lnTo>
                    <a:pt x="688" y="116"/>
                  </a:lnTo>
                  <a:lnTo>
                    <a:pt x="688" y="112"/>
                  </a:lnTo>
                  <a:lnTo>
                    <a:pt x="686" y="110"/>
                  </a:lnTo>
                  <a:lnTo>
                    <a:pt x="684" y="108"/>
                  </a:lnTo>
                  <a:lnTo>
                    <a:pt x="686" y="102"/>
                  </a:lnTo>
                  <a:lnTo>
                    <a:pt x="684" y="100"/>
                  </a:lnTo>
                  <a:lnTo>
                    <a:pt x="682" y="94"/>
                  </a:lnTo>
                  <a:lnTo>
                    <a:pt x="678" y="98"/>
                  </a:lnTo>
                  <a:lnTo>
                    <a:pt x="676" y="102"/>
                  </a:lnTo>
                  <a:lnTo>
                    <a:pt x="668" y="102"/>
                  </a:lnTo>
                  <a:lnTo>
                    <a:pt x="672" y="96"/>
                  </a:lnTo>
                  <a:lnTo>
                    <a:pt x="678" y="92"/>
                  </a:lnTo>
                  <a:lnTo>
                    <a:pt x="682" y="84"/>
                  </a:lnTo>
                  <a:lnTo>
                    <a:pt x="684" y="76"/>
                  </a:lnTo>
                  <a:lnTo>
                    <a:pt x="684" y="72"/>
                  </a:lnTo>
                  <a:lnTo>
                    <a:pt x="680" y="70"/>
                  </a:lnTo>
                  <a:lnTo>
                    <a:pt x="676" y="68"/>
                  </a:lnTo>
                  <a:lnTo>
                    <a:pt x="668" y="68"/>
                  </a:lnTo>
                  <a:lnTo>
                    <a:pt x="664" y="68"/>
                  </a:lnTo>
                  <a:lnTo>
                    <a:pt x="656" y="76"/>
                  </a:lnTo>
                  <a:lnTo>
                    <a:pt x="646" y="82"/>
                  </a:lnTo>
                  <a:lnTo>
                    <a:pt x="636" y="88"/>
                  </a:lnTo>
                  <a:lnTo>
                    <a:pt x="628" y="98"/>
                  </a:lnTo>
                  <a:lnTo>
                    <a:pt x="626" y="102"/>
                  </a:lnTo>
                  <a:lnTo>
                    <a:pt x="624" y="110"/>
                  </a:lnTo>
                  <a:lnTo>
                    <a:pt x="622" y="124"/>
                  </a:lnTo>
                  <a:lnTo>
                    <a:pt x="618" y="130"/>
                  </a:lnTo>
                  <a:lnTo>
                    <a:pt x="614" y="136"/>
                  </a:lnTo>
                  <a:lnTo>
                    <a:pt x="608" y="140"/>
                  </a:lnTo>
                  <a:lnTo>
                    <a:pt x="600" y="142"/>
                  </a:lnTo>
                  <a:lnTo>
                    <a:pt x="596" y="140"/>
                  </a:lnTo>
                  <a:lnTo>
                    <a:pt x="594" y="138"/>
                  </a:lnTo>
                  <a:lnTo>
                    <a:pt x="592" y="136"/>
                  </a:lnTo>
                  <a:lnTo>
                    <a:pt x="594" y="130"/>
                  </a:lnTo>
                  <a:lnTo>
                    <a:pt x="596" y="122"/>
                  </a:lnTo>
                  <a:lnTo>
                    <a:pt x="602" y="108"/>
                  </a:lnTo>
                  <a:lnTo>
                    <a:pt x="610" y="96"/>
                  </a:lnTo>
                  <a:lnTo>
                    <a:pt x="618" y="86"/>
                  </a:lnTo>
                  <a:lnTo>
                    <a:pt x="618" y="82"/>
                  </a:lnTo>
                  <a:lnTo>
                    <a:pt x="620" y="78"/>
                  </a:lnTo>
                  <a:lnTo>
                    <a:pt x="628" y="70"/>
                  </a:lnTo>
                  <a:lnTo>
                    <a:pt x="638" y="64"/>
                  </a:lnTo>
                  <a:lnTo>
                    <a:pt x="646" y="62"/>
                  </a:lnTo>
                  <a:lnTo>
                    <a:pt x="666" y="62"/>
                  </a:lnTo>
                  <a:lnTo>
                    <a:pt x="670" y="60"/>
                  </a:lnTo>
                  <a:lnTo>
                    <a:pt x="674" y="60"/>
                  </a:lnTo>
                  <a:lnTo>
                    <a:pt x="682" y="54"/>
                  </a:lnTo>
                  <a:lnTo>
                    <a:pt x="672" y="52"/>
                  </a:lnTo>
                  <a:lnTo>
                    <a:pt x="664" y="52"/>
                  </a:lnTo>
                  <a:lnTo>
                    <a:pt x="658" y="52"/>
                  </a:lnTo>
                  <a:lnTo>
                    <a:pt x="652" y="50"/>
                  </a:lnTo>
                  <a:lnTo>
                    <a:pt x="640" y="48"/>
                  </a:lnTo>
                  <a:lnTo>
                    <a:pt x="636" y="46"/>
                  </a:lnTo>
                  <a:lnTo>
                    <a:pt x="634" y="42"/>
                  </a:lnTo>
                  <a:lnTo>
                    <a:pt x="634" y="38"/>
                  </a:lnTo>
                  <a:lnTo>
                    <a:pt x="628" y="38"/>
                  </a:lnTo>
                  <a:lnTo>
                    <a:pt x="626" y="38"/>
                  </a:lnTo>
                  <a:lnTo>
                    <a:pt x="624" y="36"/>
                  </a:lnTo>
                  <a:lnTo>
                    <a:pt x="630" y="32"/>
                  </a:lnTo>
                  <a:lnTo>
                    <a:pt x="606" y="40"/>
                  </a:lnTo>
                  <a:lnTo>
                    <a:pt x="592" y="42"/>
                  </a:lnTo>
                  <a:lnTo>
                    <a:pt x="580" y="44"/>
                  </a:lnTo>
                  <a:lnTo>
                    <a:pt x="576" y="44"/>
                  </a:lnTo>
                  <a:lnTo>
                    <a:pt x="572" y="44"/>
                  </a:lnTo>
                  <a:lnTo>
                    <a:pt x="568" y="42"/>
                  </a:lnTo>
                  <a:lnTo>
                    <a:pt x="576" y="36"/>
                  </a:lnTo>
                  <a:lnTo>
                    <a:pt x="584" y="32"/>
                  </a:lnTo>
                  <a:lnTo>
                    <a:pt x="594" y="28"/>
                  </a:lnTo>
                  <a:lnTo>
                    <a:pt x="604" y="22"/>
                  </a:lnTo>
                  <a:lnTo>
                    <a:pt x="590" y="20"/>
                  </a:lnTo>
                  <a:lnTo>
                    <a:pt x="580" y="16"/>
                  </a:lnTo>
                  <a:lnTo>
                    <a:pt x="580" y="18"/>
                  </a:lnTo>
                  <a:lnTo>
                    <a:pt x="574" y="16"/>
                  </a:lnTo>
                  <a:lnTo>
                    <a:pt x="568" y="14"/>
                  </a:lnTo>
                  <a:lnTo>
                    <a:pt x="560" y="14"/>
                  </a:lnTo>
                  <a:lnTo>
                    <a:pt x="554" y="12"/>
                  </a:lnTo>
                  <a:lnTo>
                    <a:pt x="548" y="10"/>
                  </a:lnTo>
                  <a:lnTo>
                    <a:pt x="544" y="6"/>
                  </a:lnTo>
                  <a:lnTo>
                    <a:pt x="544" y="0"/>
                  </a:lnTo>
                  <a:lnTo>
                    <a:pt x="120" y="0"/>
                  </a:lnTo>
                  <a:lnTo>
                    <a:pt x="118" y="6"/>
                  </a:lnTo>
                  <a:lnTo>
                    <a:pt x="114" y="14"/>
                  </a:lnTo>
                  <a:lnTo>
                    <a:pt x="112" y="22"/>
                  </a:lnTo>
                  <a:lnTo>
                    <a:pt x="108" y="24"/>
                  </a:lnTo>
                  <a:lnTo>
                    <a:pt x="104" y="26"/>
                  </a:lnTo>
                  <a:lnTo>
                    <a:pt x="102" y="22"/>
                  </a:lnTo>
                  <a:lnTo>
                    <a:pt x="100" y="20"/>
                  </a:lnTo>
                  <a:lnTo>
                    <a:pt x="88" y="16"/>
                  </a:lnTo>
                  <a:lnTo>
                    <a:pt x="84" y="28"/>
                  </a:lnTo>
                  <a:lnTo>
                    <a:pt x="70" y="54"/>
                  </a:lnTo>
                  <a:lnTo>
                    <a:pt x="52" y="84"/>
                  </a:lnTo>
                  <a:lnTo>
                    <a:pt x="44" y="96"/>
                  </a:lnTo>
                  <a:lnTo>
                    <a:pt x="34" y="104"/>
                  </a:lnTo>
                  <a:lnTo>
                    <a:pt x="28" y="112"/>
                  </a:lnTo>
                  <a:lnTo>
                    <a:pt x="22" y="122"/>
                  </a:lnTo>
                  <a:lnTo>
                    <a:pt x="16" y="134"/>
                  </a:lnTo>
                  <a:lnTo>
                    <a:pt x="14" y="146"/>
                  </a:lnTo>
                  <a:lnTo>
                    <a:pt x="10" y="156"/>
                  </a:lnTo>
                  <a:lnTo>
                    <a:pt x="2" y="168"/>
                  </a:lnTo>
                  <a:lnTo>
                    <a:pt x="2" y="172"/>
                  </a:lnTo>
                  <a:lnTo>
                    <a:pt x="2" y="178"/>
                  </a:lnTo>
                  <a:lnTo>
                    <a:pt x="2" y="182"/>
                  </a:lnTo>
                  <a:lnTo>
                    <a:pt x="0" y="184"/>
                  </a:lnTo>
                  <a:lnTo>
                    <a:pt x="0" y="186"/>
                  </a:lnTo>
                  <a:lnTo>
                    <a:pt x="0" y="190"/>
                  </a:lnTo>
                  <a:lnTo>
                    <a:pt x="2" y="202"/>
                  </a:lnTo>
                  <a:lnTo>
                    <a:pt x="4" y="212"/>
                  </a:lnTo>
                  <a:lnTo>
                    <a:pt x="8" y="210"/>
                  </a:lnTo>
                  <a:lnTo>
                    <a:pt x="12" y="208"/>
                  </a:lnTo>
                  <a:lnTo>
                    <a:pt x="20" y="210"/>
                  </a:lnTo>
                  <a:lnTo>
                    <a:pt x="12" y="210"/>
                  </a:lnTo>
                  <a:lnTo>
                    <a:pt x="10" y="212"/>
                  </a:lnTo>
                  <a:lnTo>
                    <a:pt x="8" y="214"/>
                  </a:lnTo>
                  <a:lnTo>
                    <a:pt x="10" y="218"/>
                  </a:lnTo>
                  <a:lnTo>
                    <a:pt x="4" y="216"/>
                  </a:lnTo>
                  <a:lnTo>
                    <a:pt x="2" y="220"/>
                  </a:lnTo>
                  <a:lnTo>
                    <a:pt x="4" y="228"/>
                  </a:lnTo>
                  <a:lnTo>
                    <a:pt x="6" y="230"/>
                  </a:lnTo>
                  <a:lnTo>
                    <a:pt x="8" y="232"/>
                  </a:lnTo>
                  <a:lnTo>
                    <a:pt x="8" y="236"/>
                  </a:lnTo>
                  <a:lnTo>
                    <a:pt x="8" y="238"/>
                  </a:lnTo>
                  <a:lnTo>
                    <a:pt x="6" y="242"/>
                  </a:lnTo>
                  <a:close/>
                </a:path>
              </a:pathLst>
            </a:custGeom>
            <a:solidFill>
              <a:srgbClr val="C0C0C0"/>
            </a:solidFill>
            <a:ln w="12700">
              <a:solidFill>
                <a:schemeClr val="bg1"/>
              </a:solidFill>
              <a:round/>
              <a:headEnd/>
              <a:tailEnd/>
            </a:ln>
          </p:spPr>
          <p:txBody>
            <a:bodyPr/>
            <a:lstStyle/>
            <a:p>
              <a:endParaRPr lang="en-GB"/>
            </a:p>
          </p:txBody>
        </p:sp>
        <p:sp>
          <p:nvSpPr>
            <p:cNvPr id="58739" name="Freeform 26"/>
            <p:cNvSpPr>
              <a:spLocks/>
            </p:cNvSpPr>
            <p:nvPr/>
          </p:nvSpPr>
          <p:spPr bwMode="auto">
            <a:xfrm>
              <a:off x="157" y="1065"/>
              <a:ext cx="618" cy="298"/>
            </a:xfrm>
            <a:custGeom>
              <a:avLst/>
              <a:gdLst>
                <a:gd name="T0" fmla="*/ 2147481264 w 618"/>
                <a:gd name="T1" fmla="*/ 2147481232 h 298"/>
                <a:gd name="T2" fmla="*/ 2147481264 w 618"/>
                <a:gd name="T3" fmla="*/ 2147481232 h 298"/>
                <a:gd name="T4" fmla="*/ 2147481264 w 618"/>
                <a:gd name="T5" fmla="*/ 2147481232 h 298"/>
                <a:gd name="T6" fmla="*/ 2147481264 w 618"/>
                <a:gd name="T7" fmla="*/ 2147481232 h 298"/>
                <a:gd name="T8" fmla="*/ 2147481264 w 618"/>
                <a:gd name="T9" fmla="*/ 2147481232 h 298"/>
                <a:gd name="T10" fmla="*/ 2147481264 w 618"/>
                <a:gd name="T11" fmla="*/ 2147481232 h 298"/>
                <a:gd name="T12" fmla="*/ 2147481264 w 618"/>
                <a:gd name="T13" fmla="*/ 2147481232 h 298"/>
                <a:gd name="T14" fmla="*/ 2147481264 w 618"/>
                <a:gd name="T15" fmla="*/ 2147481232 h 298"/>
                <a:gd name="T16" fmla="*/ 2147481264 w 618"/>
                <a:gd name="T17" fmla="*/ 2147481232 h 298"/>
                <a:gd name="T18" fmla="*/ 2147481264 w 618"/>
                <a:gd name="T19" fmla="*/ 2147481232 h 298"/>
                <a:gd name="T20" fmla="*/ 2147481264 w 618"/>
                <a:gd name="T21" fmla="*/ 2147481232 h 298"/>
                <a:gd name="T22" fmla="*/ 2147481264 w 618"/>
                <a:gd name="T23" fmla="*/ 2147481232 h 298"/>
                <a:gd name="T24" fmla="*/ 2147481264 w 618"/>
                <a:gd name="T25" fmla="*/ 2147481232 h 298"/>
                <a:gd name="T26" fmla="*/ 2147481264 w 618"/>
                <a:gd name="T27" fmla="*/ 2147481232 h 298"/>
                <a:gd name="T28" fmla="*/ 2147481264 w 618"/>
                <a:gd name="T29" fmla="*/ 2147481232 h 298"/>
                <a:gd name="T30" fmla="*/ 2147481264 w 618"/>
                <a:gd name="T31" fmla="*/ 2147481232 h 298"/>
                <a:gd name="T32" fmla="*/ 2147481264 w 618"/>
                <a:gd name="T33" fmla="*/ 2147481232 h 298"/>
                <a:gd name="T34" fmla="*/ 2147481264 w 618"/>
                <a:gd name="T35" fmla="*/ 2147481232 h 298"/>
                <a:gd name="T36" fmla="*/ 2147481264 w 618"/>
                <a:gd name="T37" fmla="*/ 2147481232 h 298"/>
                <a:gd name="T38" fmla="*/ 2147481264 w 618"/>
                <a:gd name="T39" fmla="*/ 2147481232 h 298"/>
                <a:gd name="T40" fmla="*/ 2147481264 w 618"/>
                <a:gd name="T41" fmla="*/ 2147481232 h 298"/>
                <a:gd name="T42" fmla="*/ 2147481264 w 618"/>
                <a:gd name="T43" fmla="*/ 2147481232 h 298"/>
                <a:gd name="T44" fmla="*/ 2147481264 w 618"/>
                <a:gd name="T45" fmla="*/ 2147481232 h 298"/>
                <a:gd name="T46" fmla="*/ 2147481264 w 618"/>
                <a:gd name="T47" fmla="*/ 2147481232 h 298"/>
                <a:gd name="T48" fmla="*/ 2147481264 w 618"/>
                <a:gd name="T49" fmla="*/ 2147481232 h 298"/>
                <a:gd name="T50" fmla="*/ 2147481264 w 618"/>
                <a:gd name="T51" fmla="*/ 2147481232 h 298"/>
                <a:gd name="T52" fmla="*/ 2147481264 w 618"/>
                <a:gd name="T53" fmla="*/ 2147481232 h 298"/>
                <a:gd name="T54" fmla="*/ 2147481264 w 618"/>
                <a:gd name="T55" fmla="*/ 2147481232 h 298"/>
                <a:gd name="T56" fmla="*/ 2147481264 w 618"/>
                <a:gd name="T57" fmla="*/ 2147481232 h 298"/>
                <a:gd name="T58" fmla="*/ 2147481264 w 618"/>
                <a:gd name="T59" fmla="*/ 2147481232 h 298"/>
                <a:gd name="T60" fmla="*/ 2147481264 w 618"/>
                <a:gd name="T61" fmla="*/ 2147481232 h 298"/>
                <a:gd name="T62" fmla="*/ 2147481264 w 618"/>
                <a:gd name="T63" fmla="*/ 2147481232 h 298"/>
                <a:gd name="T64" fmla="*/ 2147481264 w 618"/>
                <a:gd name="T65" fmla="*/ 2147481232 h 298"/>
                <a:gd name="T66" fmla="*/ 2147481264 w 618"/>
                <a:gd name="T67" fmla="*/ 2147481232 h 298"/>
                <a:gd name="T68" fmla="*/ 2147481264 w 618"/>
                <a:gd name="T69" fmla="*/ 2147481232 h 298"/>
                <a:gd name="T70" fmla="*/ 2147481264 w 618"/>
                <a:gd name="T71" fmla="*/ 2147481232 h 298"/>
                <a:gd name="T72" fmla="*/ 2147481264 w 618"/>
                <a:gd name="T73" fmla="*/ 2147481232 h 298"/>
                <a:gd name="T74" fmla="*/ 2147481264 w 618"/>
                <a:gd name="T75" fmla="*/ 2147481232 h 298"/>
                <a:gd name="T76" fmla="*/ 2147481264 w 618"/>
                <a:gd name="T77" fmla="*/ 2147481232 h 298"/>
                <a:gd name="T78" fmla="*/ 2147481264 w 618"/>
                <a:gd name="T79" fmla="*/ 2147481232 h 298"/>
                <a:gd name="T80" fmla="*/ 2147481264 w 618"/>
                <a:gd name="T81" fmla="*/ 2147481232 h 298"/>
                <a:gd name="T82" fmla="*/ 2147481264 w 618"/>
                <a:gd name="T83" fmla="*/ 2147481232 h 298"/>
                <a:gd name="T84" fmla="*/ 2147481264 w 618"/>
                <a:gd name="T85" fmla="*/ 2147481232 h 298"/>
                <a:gd name="T86" fmla="*/ 2147481264 w 618"/>
                <a:gd name="T87" fmla="*/ 2147481232 h 298"/>
                <a:gd name="T88" fmla="*/ 2147481264 w 618"/>
                <a:gd name="T89" fmla="*/ 2147481232 h 298"/>
                <a:gd name="T90" fmla="*/ 2147481264 w 618"/>
                <a:gd name="T91" fmla="*/ 2147481232 h 298"/>
                <a:gd name="T92" fmla="*/ 2147481264 w 618"/>
                <a:gd name="T93" fmla="*/ 2147481232 h 298"/>
                <a:gd name="T94" fmla="*/ 2147481264 w 618"/>
                <a:gd name="T95" fmla="*/ 2147481232 h 298"/>
                <a:gd name="T96" fmla="*/ 2147481264 w 618"/>
                <a:gd name="T97" fmla="*/ 2147481232 h 2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8"/>
                <a:gd name="T148" fmla="*/ 0 h 298"/>
                <a:gd name="T149" fmla="*/ 618 w 618"/>
                <a:gd name="T150" fmla="*/ 298 h 2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8" h="298">
                  <a:moveTo>
                    <a:pt x="430" y="192"/>
                  </a:moveTo>
                  <a:lnTo>
                    <a:pt x="418" y="196"/>
                  </a:lnTo>
                  <a:lnTo>
                    <a:pt x="404" y="198"/>
                  </a:lnTo>
                  <a:lnTo>
                    <a:pt x="394" y="196"/>
                  </a:lnTo>
                  <a:lnTo>
                    <a:pt x="384" y="194"/>
                  </a:lnTo>
                  <a:lnTo>
                    <a:pt x="376" y="188"/>
                  </a:lnTo>
                  <a:lnTo>
                    <a:pt x="374" y="184"/>
                  </a:lnTo>
                  <a:lnTo>
                    <a:pt x="372" y="180"/>
                  </a:lnTo>
                  <a:lnTo>
                    <a:pt x="364" y="180"/>
                  </a:lnTo>
                  <a:lnTo>
                    <a:pt x="348" y="190"/>
                  </a:lnTo>
                  <a:lnTo>
                    <a:pt x="342" y="196"/>
                  </a:lnTo>
                  <a:lnTo>
                    <a:pt x="332" y="198"/>
                  </a:lnTo>
                  <a:lnTo>
                    <a:pt x="322" y="198"/>
                  </a:lnTo>
                  <a:lnTo>
                    <a:pt x="312" y="202"/>
                  </a:lnTo>
                  <a:lnTo>
                    <a:pt x="304" y="206"/>
                  </a:lnTo>
                  <a:lnTo>
                    <a:pt x="294" y="214"/>
                  </a:lnTo>
                  <a:lnTo>
                    <a:pt x="278" y="214"/>
                  </a:lnTo>
                  <a:lnTo>
                    <a:pt x="282" y="208"/>
                  </a:lnTo>
                  <a:lnTo>
                    <a:pt x="286" y="204"/>
                  </a:lnTo>
                  <a:lnTo>
                    <a:pt x="298" y="196"/>
                  </a:lnTo>
                  <a:lnTo>
                    <a:pt x="308" y="190"/>
                  </a:lnTo>
                  <a:lnTo>
                    <a:pt x="320" y="182"/>
                  </a:lnTo>
                  <a:lnTo>
                    <a:pt x="312" y="182"/>
                  </a:lnTo>
                  <a:lnTo>
                    <a:pt x="304" y="186"/>
                  </a:lnTo>
                  <a:lnTo>
                    <a:pt x="288" y="194"/>
                  </a:lnTo>
                  <a:lnTo>
                    <a:pt x="272" y="204"/>
                  </a:lnTo>
                  <a:lnTo>
                    <a:pt x="264" y="206"/>
                  </a:lnTo>
                  <a:lnTo>
                    <a:pt x="258" y="208"/>
                  </a:lnTo>
                  <a:lnTo>
                    <a:pt x="252" y="210"/>
                  </a:lnTo>
                  <a:lnTo>
                    <a:pt x="248" y="216"/>
                  </a:lnTo>
                  <a:lnTo>
                    <a:pt x="242" y="222"/>
                  </a:lnTo>
                  <a:lnTo>
                    <a:pt x="234" y="226"/>
                  </a:lnTo>
                  <a:lnTo>
                    <a:pt x="222" y="230"/>
                  </a:lnTo>
                  <a:lnTo>
                    <a:pt x="210" y="234"/>
                  </a:lnTo>
                  <a:lnTo>
                    <a:pt x="198" y="236"/>
                  </a:lnTo>
                  <a:lnTo>
                    <a:pt x="186" y="240"/>
                  </a:lnTo>
                  <a:lnTo>
                    <a:pt x="178" y="246"/>
                  </a:lnTo>
                  <a:lnTo>
                    <a:pt x="172" y="250"/>
                  </a:lnTo>
                  <a:lnTo>
                    <a:pt x="166" y="252"/>
                  </a:lnTo>
                  <a:lnTo>
                    <a:pt x="142" y="258"/>
                  </a:lnTo>
                  <a:lnTo>
                    <a:pt x="118" y="266"/>
                  </a:lnTo>
                  <a:lnTo>
                    <a:pt x="94" y="276"/>
                  </a:lnTo>
                  <a:lnTo>
                    <a:pt x="70" y="286"/>
                  </a:lnTo>
                  <a:lnTo>
                    <a:pt x="70" y="284"/>
                  </a:lnTo>
                  <a:lnTo>
                    <a:pt x="68" y="282"/>
                  </a:lnTo>
                  <a:lnTo>
                    <a:pt x="66" y="282"/>
                  </a:lnTo>
                  <a:lnTo>
                    <a:pt x="60" y="282"/>
                  </a:lnTo>
                  <a:lnTo>
                    <a:pt x="52" y="284"/>
                  </a:lnTo>
                  <a:lnTo>
                    <a:pt x="38" y="290"/>
                  </a:lnTo>
                  <a:lnTo>
                    <a:pt x="24" y="296"/>
                  </a:lnTo>
                  <a:lnTo>
                    <a:pt x="16" y="298"/>
                  </a:lnTo>
                  <a:lnTo>
                    <a:pt x="10" y="298"/>
                  </a:lnTo>
                  <a:lnTo>
                    <a:pt x="0" y="298"/>
                  </a:lnTo>
                  <a:lnTo>
                    <a:pt x="16" y="290"/>
                  </a:lnTo>
                  <a:lnTo>
                    <a:pt x="40" y="282"/>
                  </a:lnTo>
                  <a:lnTo>
                    <a:pt x="64" y="276"/>
                  </a:lnTo>
                  <a:lnTo>
                    <a:pt x="82" y="274"/>
                  </a:lnTo>
                  <a:lnTo>
                    <a:pt x="88" y="274"/>
                  </a:lnTo>
                  <a:lnTo>
                    <a:pt x="92" y="272"/>
                  </a:lnTo>
                  <a:lnTo>
                    <a:pt x="98" y="266"/>
                  </a:lnTo>
                  <a:lnTo>
                    <a:pt x="104" y="262"/>
                  </a:lnTo>
                  <a:lnTo>
                    <a:pt x="110" y="260"/>
                  </a:lnTo>
                  <a:lnTo>
                    <a:pt x="130" y="254"/>
                  </a:lnTo>
                  <a:lnTo>
                    <a:pt x="146" y="248"/>
                  </a:lnTo>
                  <a:lnTo>
                    <a:pt x="180" y="226"/>
                  </a:lnTo>
                  <a:lnTo>
                    <a:pt x="178" y="222"/>
                  </a:lnTo>
                  <a:lnTo>
                    <a:pt x="174" y="218"/>
                  </a:lnTo>
                  <a:lnTo>
                    <a:pt x="166" y="226"/>
                  </a:lnTo>
                  <a:lnTo>
                    <a:pt x="158" y="226"/>
                  </a:lnTo>
                  <a:lnTo>
                    <a:pt x="158" y="218"/>
                  </a:lnTo>
                  <a:lnTo>
                    <a:pt x="156" y="216"/>
                  </a:lnTo>
                  <a:lnTo>
                    <a:pt x="152" y="216"/>
                  </a:lnTo>
                  <a:lnTo>
                    <a:pt x="146" y="216"/>
                  </a:lnTo>
                  <a:lnTo>
                    <a:pt x="142" y="218"/>
                  </a:lnTo>
                  <a:lnTo>
                    <a:pt x="134" y="224"/>
                  </a:lnTo>
                  <a:lnTo>
                    <a:pt x="122" y="224"/>
                  </a:lnTo>
                  <a:lnTo>
                    <a:pt x="128" y="218"/>
                  </a:lnTo>
                  <a:lnTo>
                    <a:pt x="136" y="212"/>
                  </a:lnTo>
                  <a:lnTo>
                    <a:pt x="142" y="206"/>
                  </a:lnTo>
                  <a:lnTo>
                    <a:pt x="146" y="200"/>
                  </a:lnTo>
                  <a:lnTo>
                    <a:pt x="142" y="200"/>
                  </a:lnTo>
                  <a:lnTo>
                    <a:pt x="138" y="200"/>
                  </a:lnTo>
                  <a:lnTo>
                    <a:pt x="130" y="200"/>
                  </a:lnTo>
                  <a:lnTo>
                    <a:pt x="126" y="200"/>
                  </a:lnTo>
                  <a:lnTo>
                    <a:pt x="122" y="198"/>
                  </a:lnTo>
                  <a:lnTo>
                    <a:pt x="120" y="190"/>
                  </a:lnTo>
                  <a:lnTo>
                    <a:pt x="120" y="172"/>
                  </a:lnTo>
                  <a:lnTo>
                    <a:pt x="164" y="138"/>
                  </a:lnTo>
                  <a:lnTo>
                    <a:pt x="170" y="140"/>
                  </a:lnTo>
                  <a:lnTo>
                    <a:pt x="180" y="142"/>
                  </a:lnTo>
                  <a:lnTo>
                    <a:pt x="204" y="140"/>
                  </a:lnTo>
                  <a:lnTo>
                    <a:pt x="230" y="134"/>
                  </a:lnTo>
                  <a:lnTo>
                    <a:pt x="242" y="130"/>
                  </a:lnTo>
                  <a:lnTo>
                    <a:pt x="254" y="124"/>
                  </a:lnTo>
                  <a:lnTo>
                    <a:pt x="262" y="118"/>
                  </a:lnTo>
                  <a:lnTo>
                    <a:pt x="266" y="112"/>
                  </a:lnTo>
                  <a:lnTo>
                    <a:pt x="252" y="116"/>
                  </a:lnTo>
                  <a:lnTo>
                    <a:pt x="246" y="118"/>
                  </a:lnTo>
                  <a:lnTo>
                    <a:pt x="238" y="120"/>
                  </a:lnTo>
                  <a:lnTo>
                    <a:pt x="228" y="118"/>
                  </a:lnTo>
                  <a:lnTo>
                    <a:pt x="218" y="116"/>
                  </a:lnTo>
                  <a:lnTo>
                    <a:pt x="200" y="110"/>
                  </a:lnTo>
                  <a:lnTo>
                    <a:pt x="252" y="74"/>
                  </a:lnTo>
                  <a:lnTo>
                    <a:pt x="260" y="76"/>
                  </a:lnTo>
                  <a:lnTo>
                    <a:pt x="272" y="78"/>
                  </a:lnTo>
                  <a:lnTo>
                    <a:pt x="272" y="84"/>
                  </a:lnTo>
                  <a:lnTo>
                    <a:pt x="274" y="86"/>
                  </a:lnTo>
                  <a:lnTo>
                    <a:pt x="278" y="88"/>
                  </a:lnTo>
                  <a:lnTo>
                    <a:pt x="284" y="88"/>
                  </a:lnTo>
                  <a:lnTo>
                    <a:pt x="288" y="88"/>
                  </a:lnTo>
                  <a:lnTo>
                    <a:pt x="292" y="86"/>
                  </a:lnTo>
                  <a:lnTo>
                    <a:pt x="294" y="82"/>
                  </a:lnTo>
                  <a:lnTo>
                    <a:pt x="296" y="76"/>
                  </a:lnTo>
                  <a:lnTo>
                    <a:pt x="290" y="74"/>
                  </a:lnTo>
                  <a:lnTo>
                    <a:pt x="288" y="72"/>
                  </a:lnTo>
                  <a:lnTo>
                    <a:pt x="288" y="70"/>
                  </a:lnTo>
                  <a:lnTo>
                    <a:pt x="288" y="64"/>
                  </a:lnTo>
                  <a:lnTo>
                    <a:pt x="286" y="62"/>
                  </a:lnTo>
                  <a:lnTo>
                    <a:pt x="286" y="58"/>
                  </a:lnTo>
                  <a:lnTo>
                    <a:pt x="286" y="50"/>
                  </a:lnTo>
                  <a:lnTo>
                    <a:pt x="302" y="38"/>
                  </a:lnTo>
                  <a:lnTo>
                    <a:pt x="310" y="40"/>
                  </a:lnTo>
                  <a:lnTo>
                    <a:pt x="318" y="42"/>
                  </a:lnTo>
                  <a:lnTo>
                    <a:pt x="330" y="40"/>
                  </a:lnTo>
                  <a:lnTo>
                    <a:pt x="342" y="34"/>
                  </a:lnTo>
                  <a:lnTo>
                    <a:pt x="348" y="30"/>
                  </a:lnTo>
                  <a:lnTo>
                    <a:pt x="358" y="24"/>
                  </a:lnTo>
                  <a:lnTo>
                    <a:pt x="384" y="16"/>
                  </a:lnTo>
                  <a:lnTo>
                    <a:pt x="414" y="10"/>
                  </a:lnTo>
                  <a:lnTo>
                    <a:pt x="442" y="4"/>
                  </a:lnTo>
                  <a:lnTo>
                    <a:pt x="470" y="0"/>
                  </a:lnTo>
                  <a:lnTo>
                    <a:pt x="478" y="2"/>
                  </a:lnTo>
                  <a:lnTo>
                    <a:pt x="486" y="4"/>
                  </a:lnTo>
                  <a:lnTo>
                    <a:pt x="496" y="6"/>
                  </a:lnTo>
                  <a:lnTo>
                    <a:pt x="508" y="6"/>
                  </a:lnTo>
                  <a:lnTo>
                    <a:pt x="510" y="12"/>
                  </a:lnTo>
                  <a:lnTo>
                    <a:pt x="512" y="12"/>
                  </a:lnTo>
                  <a:lnTo>
                    <a:pt x="548" y="12"/>
                  </a:lnTo>
                  <a:lnTo>
                    <a:pt x="554" y="16"/>
                  </a:lnTo>
                  <a:lnTo>
                    <a:pt x="560" y="18"/>
                  </a:lnTo>
                  <a:lnTo>
                    <a:pt x="574" y="18"/>
                  </a:lnTo>
                  <a:lnTo>
                    <a:pt x="590" y="18"/>
                  </a:lnTo>
                  <a:lnTo>
                    <a:pt x="596" y="20"/>
                  </a:lnTo>
                  <a:lnTo>
                    <a:pt x="604" y="22"/>
                  </a:lnTo>
                  <a:lnTo>
                    <a:pt x="618" y="22"/>
                  </a:lnTo>
                  <a:lnTo>
                    <a:pt x="432" y="192"/>
                  </a:lnTo>
                  <a:lnTo>
                    <a:pt x="430" y="192"/>
                  </a:lnTo>
                  <a:close/>
                </a:path>
              </a:pathLst>
            </a:custGeom>
            <a:solidFill>
              <a:srgbClr val="C0C0C0"/>
            </a:solidFill>
            <a:ln w="12700">
              <a:solidFill>
                <a:schemeClr val="bg1"/>
              </a:solidFill>
              <a:round/>
              <a:headEnd/>
              <a:tailEnd/>
            </a:ln>
          </p:spPr>
          <p:txBody>
            <a:bodyPr/>
            <a:lstStyle/>
            <a:p>
              <a:endParaRPr lang="en-GB"/>
            </a:p>
          </p:txBody>
        </p:sp>
        <p:sp>
          <p:nvSpPr>
            <p:cNvPr id="58740" name="Freeform 27"/>
            <p:cNvSpPr>
              <a:spLocks/>
            </p:cNvSpPr>
            <p:nvPr/>
          </p:nvSpPr>
          <p:spPr bwMode="auto">
            <a:xfrm>
              <a:off x="1735" y="887"/>
              <a:ext cx="674" cy="370"/>
            </a:xfrm>
            <a:custGeom>
              <a:avLst/>
              <a:gdLst>
                <a:gd name="T0" fmla="*/ 2147481334 w 674"/>
                <a:gd name="T1" fmla="*/ 2147481404 h 370"/>
                <a:gd name="T2" fmla="*/ 2147481334 w 674"/>
                <a:gd name="T3" fmla="*/ 2147481404 h 370"/>
                <a:gd name="T4" fmla="*/ 2147481334 w 674"/>
                <a:gd name="T5" fmla="*/ 2147481404 h 370"/>
                <a:gd name="T6" fmla="*/ 2147481334 w 674"/>
                <a:gd name="T7" fmla="*/ 2147481404 h 370"/>
                <a:gd name="T8" fmla="*/ 2147481334 w 674"/>
                <a:gd name="T9" fmla="*/ 2147481404 h 370"/>
                <a:gd name="T10" fmla="*/ 2147481334 w 674"/>
                <a:gd name="T11" fmla="*/ 2147481404 h 370"/>
                <a:gd name="T12" fmla="*/ 2147481334 w 674"/>
                <a:gd name="T13" fmla="*/ 2147481404 h 370"/>
                <a:gd name="T14" fmla="*/ 2147481334 w 674"/>
                <a:gd name="T15" fmla="*/ 2147481404 h 370"/>
                <a:gd name="T16" fmla="*/ 2147481334 w 674"/>
                <a:gd name="T17" fmla="*/ 2147481404 h 370"/>
                <a:gd name="T18" fmla="*/ 2147481334 w 674"/>
                <a:gd name="T19" fmla="*/ 2147481404 h 370"/>
                <a:gd name="T20" fmla="*/ 2147481334 w 674"/>
                <a:gd name="T21" fmla="*/ 2147481404 h 370"/>
                <a:gd name="T22" fmla="*/ 2147481334 w 674"/>
                <a:gd name="T23" fmla="*/ 2147481404 h 370"/>
                <a:gd name="T24" fmla="*/ 2147481334 w 674"/>
                <a:gd name="T25" fmla="*/ 2147481404 h 370"/>
                <a:gd name="T26" fmla="*/ 2147481334 w 674"/>
                <a:gd name="T27" fmla="*/ 2147481404 h 370"/>
                <a:gd name="T28" fmla="*/ 2147481334 w 674"/>
                <a:gd name="T29" fmla="*/ 2147481404 h 370"/>
                <a:gd name="T30" fmla="*/ 2147481334 w 674"/>
                <a:gd name="T31" fmla="*/ 2147481404 h 370"/>
                <a:gd name="T32" fmla="*/ 2147481334 w 674"/>
                <a:gd name="T33" fmla="*/ 2147481404 h 370"/>
                <a:gd name="T34" fmla="*/ 2147481334 w 674"/>
                <a:gd name="T35" fmla="*/ 2147481404 h 370"/>
                <a:gd name="T36" fmla="*/ 2147481334 w 674"/>
                <a:gd name="T37" fmla="*/ 2147481404 h 370"/>
                <a:gd name="T38" fmla="*/ 2147481334 w 674"/>
                <a:gd name="T39" fmla="*/ 2147481404 h 370"/>
                <a:gd name="T40" fmla="*/ 2147481334 w 674"/>
                <a:gd name="T41" fmla="*/ 2147481404 h 370"/>
                <a:gd name="T42" fmla="*/ 2147481334 w 674"/>
                <a:gd name="T43" fmla="*/ 2147481404 h 370"/>
                <a:gd name="T44" fmla="*/ 2147481334 w 674"/>
                <a:gd name="T45" fmla="*/ 2147481404 h 370"/>
                <a:gd name="T46" fmla="*/ 2147481334 w 674"/>
                <a:gd name="T47" fmla="*/ 2147481404 h 370"/>
                <a:gd name="T48" fmla="*/ 2147481334 w 674"/>
                <a:gd name="T49" fmla="*/ 2147481404 h 370"/>
                <a:gd name="T50" fmla="*/ 2147481334 w 674"/>
                <a:gd name="T51" fmla="*/ 2147481404 h 370"/>
                <a:gd name="T52" fmla="*/ 2147481334 w 674"/>
                <a:gd name="T53" fmla="*/ 2147481404 h 370"/>
                <a:gd name="T54" fmla="*/ 2147481334 w 674"/>
                <a:gd name="T55" fmla="*/ 2147481404 h 370"/>
                <a:gd name="T56" fmla="*/ 2147481334 w 674"/>
                <a:gd name="T57" fmla="*/ 2147481404 h 370"/>
                <a:gd name="T58" fmla="*/ 2147481334 w 674"/>
                <a:gd name="T59" fmla="*/ 2147481404 h 370"/>
                <a:gd name="T60" fmla="*/ 2147481334 w 674"/>
                <a:gd name="T61" fmla="*/ 2147481404 h 370"/>
                <a:gd name="T62" fmla="*/ 2147481334 w 674"/>
                <a:gd name="T63" fmla="*/ 2147481404 h 370"/>
                <a:gd name="T64" fmla="*/ 2147481334 w 674"/>
                <a:gd name="T65" fmla="*/ 2147481404 h 370"/>
                <a:gd name="T66" fmla="*/ 2147481334 w 674"/>
                <a:gd name="T67" fmla="*/ 2147481404 h 370"/>
                <a:gd name="T68" fmla="*/ 2147481334 w 674"/>
                <a:gd name="T69" fmla="*/ 2147481404 h 370"/>
                <a:gd name="T70" fmla="*/ 2147481334 w 674"/>
                <a:gd name="T71" fmla="*/ 2147481404 h 370"/>
                <a:gd name="T72" fmla="*/ 2147481334 w 674"/>
                <a:gd name="T73" fmla="*/ 2147481404 h 370"/>
                <a:gd name="T74" fmla="*/ 2147481334 w 674"/>
                <a:gd name="T75" fmla="*/ 2147481404 h 370"/>
                <a:gd name="T76" fmla="*/ 2147481334 w 674"/>
                <a:gd name="T77" fmla="*/ 2147481404 h 370"/>
                <a:gd name="T78" fmla="*/ 2147481334 w 674"/>
                <a:gd name="T79" fmla="*/ 2147481404 h 370"/>
                <a:gd name="T80" fmla="*/ 2147481334 w 674"/>
                <a:gd name="T81" fmla="*/ 2147481404 h 370"/>
                <a:gd name="T82" fmla="*/ 2147481334 w 674"/>
                <a:gd name="T83" fmla="*/ 2147481404 h 370"/>
                <a:gd name="T84" fmla="*/ 2147481334 w 674"/>
                <a:gd name="T85" fmla="*/ 2147481404 h 370"/>
                <a:gd name="T86" fmla="*/ 2147481334 w 674"/>
                <a:gd name="T87" fmla="*/ 2147481404 h 370"/>
                <a:gd name="T88" fmla="*/ 2147481334 w 674"/>
                <a:gd name="T89" fmla="*/ 2147481404 h 370"/>
                <a:gd name="T90" fmla="*/ 2147481334 w 674"/>
                <a:gd name="T91" fmla="*/ 2147481404 h 370"/>
                <a:gd name="T92" fmla="*/ 2147481334 w 674"/>
                <a:gd name="T93" fmla="*/ 2147481404 h 370"/>
                <a:gd name="T94" fmla="*/ 2147481334 w 674"/>
                <a:gd name="T95" fmla="*/ 2147481404 h 370"/>
                <a:gd name="T96" fmla="*/ 2147481334 w 674"/>
                <a:gd name="T97" fmla="*/ 2147481404 h 370"/>
                <a:gd name="T98" fmla="*/ 2147481334 w 674"/>
                <a:gd name="T99" fmla="*/ 2147481404 h 370"/>
                <a:gd name="T100" fmla="*/ 2147481334 w 674"/>
                <a:gd name="T101" fmla="*/ 2147481404 h 370"/>
                <a:gd name="T102" fmla="*/ 2147481334 w 674"/>
                <a:gd name="T103" fmla="*/ 2147481404 h 370"/>
                <a:gd name="T104" fmla="*/ 2147481334 w 674"/>
                <a:gd name="T105" fmla="*/ 2147481404 h 370"/>
                <a:gd name="T106" fmla="*/ 2147481334 w 674"/>
                <a:gd name="T107" fmla="*/ 2147481404 h 370"/>
                <a:gd name="T108" fmla="*/ 2147481334 w 674"/>
                <a:gd name="T109" fmla="*/ 2147481404 h 370"/>
                <a:gd name="T110" fmla="*/ 2147481334 w 674"/>
                <a:gd name="T111" fmla="*/ 2147481404 h 370"/>
                <a:gd name="T112" fmla="*/ 2147481334 w 674"/>
                <a:gd name="T113" fmla="*/ 2147481404 h 370"/>
                <a:gd name="T114" fmla="*/ 2147481334 w 674"/>
                <a:gd name="T115" fmla="*/ 2147481404 h 370"/>
                <a:gd name="T116" fmla="*/ 2147481334 w 674"/>
                <a:gd name="T117" fmla="*/ 2147481404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4"/>
                <a:gd name="T178" fmla="*/ 0 h 370"/>
                <a:gd name="T179" fmla="*/ 674 w 674"/>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4" h="370">
                  <a:moveTo>
                    <a:pt x="524" y="194"/>
                  </a:moveTo>
                  <a:lnTo>
                    <a:pt x="498" y="206"/>
                  </a:lnTo>
                  <a:lnTo>
                    <a:pt x="468" y="216"/>
                  </a:lnTo>
                  <a:lnTo>
                    <a:pt x="436" y="224"/>
                  </a:lnTo>
                  <a:lnTo>
                    <a:pt x="420" y="226"/>
                  </a:lnTo>
                  <a:lnTo>
                    <a:pt x="404" y="226"/>
                  </a:lnTo>
                  <a:lnTo>
                    <a:pt x="400" y="226"/>
                  </a:lnTo>
                  <a:lnTo>
                    <a:pt x="398" y="224"/>
                  </a:lnTo>
                  <a:lnTo>
                    <a:pt x="392" y="220"/>
                  </a:lnTo>
                  <a:lnTo>
                    <a:pt x="388" y="228"/>
                  </a:lnTo>
                  <a:lnTo>
                    <a:pt x="382" y="236"/>
                  </a:lnTo>
                  <a:lnTo>
                    <a:pt x="376" y="242"/>
                  </a:lnTo>
                  <a:lnTo>
                    <a:pt x="366" y="248"/>
                  </a:lnTo>
                  <a:lnTo>
                    <a:pt x="358" y="254"/>
                  </a:lnTo>
                  <a:lnTo>
                    <a:pt x="348" y="258"/>
                  </a:lnTo>
                  <a:lnTo>
                    <a:pt x="338" y="260"/>
                  </a:lnTo>
                  <a:lnTo>
                    <a:pt x="328" y="262"/>
                  </a:lnTo>
                  <a:lnTo>
                    <a:pt x="322" y="262"/>
                  </a:lnTo>
                  <a:lnTo>
                    <a:pt x="318" y="264"/>
                  </a:lnTo>
                  <a:lnTo>
                    <a:pt x="314" y="268"/>
                  </a:lnTo>
                  <a:lnTo>
                    <a:pt x="308" y="268"/>
                  </a:lnTo>
                  <a:lnTo>
                    <a:pt x="294" y="268"/>
                  </a:lnTo>
                  <a:lnTo>
                    <a:pt x="280" y="270"/>
                  </a:lnTo>
                  <a:lnTo>
                    <a:pt x="272" y="274"/>
                  </a:lnTo>
                  <a:lnTo>
                    <a:pt x="270" y="276"/>
                  </a:lnTo>
                  <a:lnTo>
                    <a:pt x="270" y="278"/>
                  </a:lnTo>
                  <a:lnTo>
                    <a:pt x="270" y="280"/>
                  </a:lnTo>
                  <a:lnTo>
                    <a:pt x="272" y="282"/>
                  </a:lnTo>
                  <a:lnTo>
                    <a:pt x="276" y="286"/>
                  </a:lnTo>
                  <a:lnTo>
                    <a:pt x="270" y="290"/>
                  </a:lnTo>
                  <a:lnTo>
                    <a:pt x="266" y="286"/>
                  </a:lnTo>
                  <a:lnTo>
                    <a:pt x="266" y="298"/>
                  </a:lnTo>
                  <a:lnTo>
                    <a:pt x="262" y="302"/>
                  </a:lnTo>
                  <a:lnTo>
                    <a:pt x="258" y="306"/>
                  </a:lnTo>
                  <a:lnTo>
                    <a:pt x="248" y="312"/>
                  </a:lnTo>
                  <a:lnTo>
                    <a:pt x="238" y="320"/>
                  </a:lnTo>
                  <a:lnTo>
                    <a:pt x="234" y="324"/>
                  </a:lnTo>
                  <a:lnTo>
                    <a:pt x="230" y="330"/>
                  </a:lnTo>
                  <a:lnTo>
                    <a:pt x="228" y="334"/>
                  </a:lnTo>
                  <a:lnTo>
                    <a:pt x="224" y="338"/>
                  </a:lnTo>
                  <a:lnTo>
                    <a:pt x="222" y="338"/>
                  </a:lnTo>
                  <a:lnTo>
                    <a:pt x="218" y="342"/>
                  </a:lnTo>
                  <a:lnTo>
                    <a:pt x="214" y="350"/>
                  </a:lnTo>
                  <a:lnTo>
                    <a:pt x="210" y="360"/>
                  </a:lnTo>
                  <a:lnTo>
                    <a:pt x="208" y="364"/>
                  </a:lnTo>
                  <a:lnTo>
                    <a:pt x="204" y="368"/>
                  </a:lnTo>
                  <a:lnTo>
                    <a:pt x="198" y="370"/>
                  </a:lnTo>
                  <a:lnTo>
                    <a:pt x="192" y="370"/>
                  </a:lnTo>
                  <a:lnTo>
                    <a:pt x="186" y="370"/>
                  </a:lnTo>
                  <a:lnTo>
                    <a:pt x="182" y="368"/>
                  </a:lnTo>
                  <a:lnTo>
                    <a:pt x="174" y="362"/>
                  </a:lnTo>
                  <a:lnTo>
                    <a:pt x="168" y="356"/>
                  </a:lnTo>
                  <a:lnTo>
                    <a:pt x="164" y="354"/>
                  </a:lnTo>
                  <a:lnTo>
                    <a:pt x="156" y="354"/>
                  </a:lnTo>
                  <a:lnTo>
                    <a:pt x="150" y="352"/>
                  </a:lnTo>
                  <a:lnTo>
                    <a:pt x="146" y="350"/>
                  </a:lnTo>
                  <a:lnTo>
                    <a:pt x="142" y="344"/>
                  </a:lnTo>
                  <a:lnTo>
                    <a:pt x="142" y="340"/>
                  </a:lnTo>
                  <a:lnTo>
                    <a:pt x="140" y="336"/>
                  </a:lnTo>
                  <a:lnTo>
                    <a:pt x="136" y="332"/>
                  </a:lnTo>
                  <a:lnTo>
                    <a:pt x="134" y="326"/>
                  </a:lnTo>
                  <a:lnTo>
                    <a:pt x="132" y="320"/>
                  </a:lnTo>
                  <a:lnTo>
                    <a:pt x="126" y="318"/>
                  </a:lnTo>
                  <a:lnTo>
                    <a:pt x="122" y="312"/>
                  </a:lnTo>
                  <a:lnTo>
                    <a:pt x="120" y="304"/>
                  </a:lnTo>
                  <a:lnTo>
                    <a:pt x="120" y="298"/>
                  </a:lnTo>
                  <a:lnTo>
                    <a:pt x="128" y="296"/>
                  </a:lnTo>
                  <a:lnTo>
                    <a:pt x="134" y="292"/>
                  </a:lnTo>
                  <a:lnTo>
                    <a:pt x="122" y="292"/>
                  </a:lnTo>
                  <a:lnTo>
                    <a:pt x="118" y="290"/>
                  </a:lnTo>
                  <a:lnTo>
                    <a:pt x="116" y="286"/>
                  </a:lnTo>
                  <a:lnTo>
                    <a:pt x="118" y="282"/>
                  </a:lnTo>
                  <a:lnTo>
                    <a:pt x="118" y="278"/>
                  </a:lnTo>
                  <a:lnTo>
                    <a:pt x="116" y="274"/>
                  </a:lnTo>
                  <a:lnTo>
                    <a:pt x="126" y="274"/>
                  </a:lnTo>
                  <a:lnTo>
                    <a:pt x="132" y="270"/>
                  </a:lnTo>
                  <a:lnTo>
                    <a:pt x="126" y="268"/>
                  </a:lnTo>
                  <a:lnTo>
                    <a:pt x="120" y="266"/>
                  </a:lnTo>
                  <a:lnTo>
                    <a:pt x="108" y="262"/>
                  </a:lnTo>
                  <a:lnTo>
                    <a:pt x="122" y="258"/>
                  </a:lnTo>
                  <a:lnTo>
                    <a:pt x="134" y="254"/>
                  </a:lnTo>
                  <a:lnTo>
                    <a:pt x="122" y="254"/>
                  </a:lnTo>
                  <a:lnTo>
                    <a:pt x="114" y="254"/>
                  </a:lnTo>
                  <a:lnTo>
                    <a:pt x="116" y="246"/>
                  </a:lnTo>
                  <a:lnTo>
                    <a:pt x="118" y="242"/>
                  </a:lnTo>
                  <a:lnTo>
                    <a:pt x="124" y="238"/>
                  </a:lnTo>
                  <a:lnTo>
                    <a:pt x="130" y="234"/>
                  </a:lnTo>
                  <a:lnTo>
                    <a:pt x="142" y="228"/>
                  </a:lnTo>
                  <a:lnTo>
                    <a:pt x="152" y="224"/>
                  </a:lnTo>
                  <a:lnTo>
                    <a:pt x="158" y="218"/>
                  </a:lnTo>
                  <a:lnTo>
                    <a:pt x="164" y="212"/>
                  </a:lnTo>
                  <a:lnTo>
                    <a:pt x="170" y="196"/>
                  </a:lnTo>
                  <a:lnTo>
                    <a:pt x="164" y="194"/>
                  </a:lnTo>
                  <a:lnTo>
                    <a:pt x="154" y="192"/>
                  </a:lnTo>
                  <a:lnTo>
                    <a:pt x="148" y="192"/>
                  </a:lnTo>
                  <a:lnTo>
                    <a:pt x="142" y="194"/>
                  </a:lnTo>
                  <a:lnTo>
                    <a:pt x="152" y="196"/>
                  </a:lnTo>
                  <a:lnTo>
                    <a:pt x="150" y="202"/>
                  </a:lnTo>
                  <a:lnTo>
                    <a:pt x="146" y="204"/>
                  </a:lnTo>
                  <a:lnTo>
                    <a:pt x="142" y="206"/>
                  </a:lnTo>
                  <a:lnTo>
                    <a:pt x="136" y="206"/>
                  </a:lnTo>
                  <a:lnTo>
                    <a:pt x="130" y="206"/>
                  </a:lnTo>
                  <a:lnTo>
                    <a:pt x="126" y="204"/>
                  </a:lnTo>
                  <a:lnTo>
                    <a:pt x="124" y="202"/>
                  </a:lnTo>
                  <a:lnTo>
                    <a:pt x="122" y="196"/>
                  </a:lnTo>
                  <a:lnTo>
                    <a:pt x="124" y="192"/>
                  </a:lnTo>
                  <a:lnTo>
                    <a:pt x="128" y="188"/>
                  </a:lnTo>
                  <a:lnTo>
                    <a:pt x="134" y="186"/>
                  </a:lnTo>
                  <a:lnTo>
                    <a:pt x="142" y="184"/>
                  </a:lnTo>
                  <a:lnTo>
                    <a:pt x="158" y="184"/>
                  </a:lnTo>
                  <a:lnTo>
                    <a:pt x="168" y="182"/>
                  </a:lnTo>
                  <a:lnTo>
                    <a:pt x="160" y="174"/>
                  </a:lnTo>
                  <a:lnTo>
                    <a:pt x="156" y="168"/>
                  </a:lnTo>
                  <a:lnTo>
                    <a:pt x="152" y="164"/>
                  </a:lnTo>
                  <a:lnTo>
                    <a:pt x="146" y="166"/>
                  </a:lnTo>
                  <a:lnTo>
                    <a:pt x="144" y="168"/>
                  </a:lnTo>
                  <a:lnTo>
                    <a:pt x="140" y="172"/>
                  </a:lnTo>
                  <a:lnTo>
                    <a:pt x="136" y="172"/>
                  </a:lnTo>
                  <a:lnTo>
                    <a:pt x="130" y="170"/>
                  </a:lnTo>
                  <a:lnTo>
                    <a:pt x="128" y="166"/>
                  </a:lnTo>
                  <a:lnTo>
                    <a:pt x="144" y="136"/>
                  </a:lnTo>
                  <a:lnTo>
                    <a:pt x="140" y="134"/>
                  </a:lnTo>
                  <a:lnTo>
                    <a:pt x="138" y="128"/>
                  </a:lnTo>
                  <a:lnTo>
                    <a:pt x="140" y="122"/>
                  </a:lnTo>
                  <a:lnTo>
                    <a:pt x="142" y="118"/>
                  </a:lnTo>
                  <a:lnTo>
                    <a:pt x="136" y="118"/>
                  </a:lnTo>
                  <a:lnTo>
                    <a:pt x="132" y="116"/>
                  </a:lnTo>
                  <a:lnTo>
                    <a:pt x="128" y="112"/>
                  </a:lnTo>
                  <a:lnTo>
                    <a:pt x="126" y="106"/>
                  </a:lnTo>
                  <a:lnTo>
                    <a:pt x="116" y="106"/>
                  </a:lnTo>
                  <a:lnTo>
                    <a:pt x="106" y="102"/>
                  </a:lnTo>
                  <a:lnTo>
                    <a:pt x="96" y="98"/>
                  </a:lnTo>
                  <a:lnTo>
                    <a:pt x="84" y="96"/>
                  </a:lnTo>
                  <a:lnTo>
                    <a:pt x="68" y="98"/>
                  </a:lnTo>
                  <a:lnTo>
                    <a:pt x="54" y="100"/>
                  </a:lnTo>
                  <a:lnTo>
                    <a:pt x="42" y="102"/>
                  </a:lnTo>
                  <a:lnTo>
                    <a:pt x="30" y="102"/>
                  </a:lnTo>
                  <a:lnTo>
                    <a:pt x="26" y="102"/>
                  </a:lnTo>
                  <a:lnTo>
                    <a:pt x="24" y="98"/>
                  </a:lnTo>
                  <a:lnTo>
                    <a:pt x="18" y="94"/>
                  </a:lnTo>
                  <a:lnTo>
                    <a:pt x="20" y="94"/>
                  </a:lnTo>
                  <a:lnTo>
                    <a:pt x="12" y="92"/>
                  </a:lnTo>
                  <a:lnTo>
                    <a:pt x="10" y="90"/>
                  </a:lnTo>
                  <a:lnTo>
                    <a:pt x="8" y="86"/>
                  </a:lnTo>
                  <a:lnTo>
                    <a:pt x="10" y="84"/>
                  </a:lnTo>
                  <a:lnTo>
                    <a:pt x="14" y="82"/>
                  </a:lnTo>
                  <a:lnTo>
                    <a:pt x="20" y="80"/>
                  </a:lnTo>
                  <a:lnTo>
                    <a:pt x="40" y="82"/>
                  </a:lnTo>
                  <a:lnTo>
                    <a:pt x="50" y="80"/>
                  </a:lnTo>
                  <a:lnTo>
                    <a:pt x="54" y="78"/>
                  </a:lnTo>
                  <a:lnTo>
                    <a:pt x="58" y="74"/>
                  </a:lnTo>
                  <a:lnTo>
                    <a:pt x="24" y="74"/>
                  </a:lnTo>
                  <a:lnTo>
                    <a:pt x="10" y="76"/>
                  </a:lnTo>
                  <a:lnTo>
                    <a:pt x="6" y="76"/>
                  </a:lnTo>
                  <a:lnTo>
                    <a:pt x="2" y="76"/>
                  </a:lnTo>
                  <a:lnTo>
                    <a:pt x="0" y="72"/>
                  </a:lnTo>
                  <a:lnTo>
                    <a:pt x="0" y="66"/>
                  </a:lnTo>
                  <a:lnTo>
                    <a:pt x="0" y="64"/>
                  </a:lnTo>
                  <a:lnTo>
                    <a:pt x="4" y="62"/>
                  </a:lnTo>
                  <a:lnTo>
                    <a:pt x="12" y="60"/>
                  </a:lnTo>
                  <a:lnTo>
                    <a:pt x="26" y="60"/>
                  </a:lnTo>
                  <a:lnTo>
                    <a:pt x="46" y="60"/>
                  </a:lnTo>
                  <a:lnTo>
                    <a:pt x="72" y="58"/>
                  </a:lnTo>
                  <a:lnTo>
                    <a:pt x="96" y="54"/>
                  </a:lnTo>
                  <a:lnTo>
                    <a:pt x="106" y="52"/>
                  </a:lnTo>
                  <a:lnTo>
                    <a:pt x="112" y="48"/>
                  </a:lnTo>
                  <a:lnTo>
                    <a:pt x="100" y="44"/>
                  </a:lnTo>
                  <a:lnTo>
                    <a:pt x="108" y="40"/>
                  </a:lnTo>
                  <a:lnTo>
                    <a:pt x="118" y="38"/>
                  </a:lnTo>
                  <a:lnTo>
                    <a:pt x="140" y="36"/>
                  </a:lnTo>
                  <a:lnTo>
                    <a:pt x="148" y="36"/>
                  </a:lnTo>
                  <a:lnTo>
                    <a:pt x="156" y="34"/>
                  </a:lnTo>
                  <a:lnTo>
                    <a:pt x="170" y="30"/>
                  </a:lnTo>
                  <a:lnTo>
                    <a:pt x="182" y="24"/>
                  </a:lnTo>
                  <a:lnTo>
                    <a:pt x="190" y="22"/>
                  </a:lnTo>
                  <a:lnTo>
                    <a:pt x="198" y="22"/>
                  </a:lnTo>
                  <a:lnTo>
                    <a:pt x="224" y="18"/>
                  </a:lnTo>
                  <a:lnTo>
                    <a:pt x="252" y="18"/>
                  </a:lnTo>
                  <a:lnTo>
                    <a:pt x="250" y="24"/>
                  </a:lnTo>
                  <a:lnTo>
                    <a:pt x="262" y="24"/>
                  </a:lnTo>
                  <a:lnTo>
                    <a:pt x="276" y="22"/>
                  </a:lnTo>
                  <a:lnTo>
                    <a:pt x="290" y="18"/>
                  </a:lnTo>
                  <a:lnTo>
                    <a:pt x="304" y="18"/>
                  </a:lnTo>
                  <a:lnTo>
                    <a:pt x="310" y="16"/>
                  </a:lnTo>
                  <a:lnTo>
                    <a:pt x="316" y="14"/>
                  </a:lnTo>
                  <a:lnTo>
                    <a:pt x="332" y="6"/>
                  </a:lnTo>
                  <a:lnTo>
                    <a:pt x="388" y="6"/>
                  </a:lnTo>
                  <a:lnTo>
                    <a:pt x="392" y="8"/>
                  </a:lnTo>
                  <a:lnTo>
                    <a:pt x="396" y="10"/>
                  </a:lnTo>
                  <a:lnTo>
                    <a:pt x="408" y="8"/>
                  </a:lnTo>
                  <a:lnTo>
                    <a:pt x="422" y="4"/>
                  </a:lnTo>
                  <a:lnTo>
                    <a:pt x="438" y="2"/>
                  </a:lnTo>
                  <a:lnTo>
                    <a:pt x="452" y="0"/>
                  </a:lnTo>
                  <a:lnTo>
                    <a:pt x="458" y="0"/>
                  </a:lnTo>
                  <a:lnTo>
                    <a:pt x="464" y="2"/>
                  </a:lnTo>
                  <a:lnTo>
                    <a:pt x="470" y="6"/>
                  </a:lnTo>
                  <a:lnTo>
                    <a:pt x="472" y="12"/>
                  </a:lnTo>
                  <a:lnTo>
                    <a:pt x="518" y="12"/>
                  </a:lnTo>
                  <a:lnTo>
                    <a:pt x="522" y="8"/>
                  </a:lnTo>
                  <a:lnTo>
                    <a:pt x="528" y="6"/>
                  </a:lnTo>
                  <a:lnTo>
                    <a:pt x="538" y="6"/>
                  </a:lnTo>
                  <a:lnTo>
                    <a:pt x="558" y="8"/>
                  </a:lnTo>
                  <a:lnTo>
                    <a:pt x="578" y="12"/>
                  </a:lnTo>
                  <a:lnTo>
                    <a:pt x="578" y="18"/>
                  </a:lnTo>
                  <a:lnTo>
                    <a:pt x="528" y="18"/>
                  </a:lnTo>
                  <a:lnTo>
                    <a:pt x="528" y="20"/>
                  </a:lnTo>
                  <a:lnTo>
                    <a:pt x="564" y="20"/>
                  </a:lnTo>
                  <a:lnTo>
                    <a:pt x="564" y="18"/>
                  </a:lnTo>
                  <a:lnTo>
                    <a:pt x="572" y="18"/>
                  </a:lnTo>
                  <a:lnTo>
                    <a:pt x="568" y="22"/>
                  </a:lnTo>
                  <a:lnTo>
                    <a:pt x="564" y="24"/>
                  </a:lnTo>
                  <a:lnTo>
                    <a:pt x="674" y="24"/>
                  </a:lnTo>
                  <a:lnTo>
                    <a:pt x="672" y="28"/>
                  </a:lnTo>
                  <a:lnTo>
                    <a:pt x="670" y="30"/>
                  </a:lnTo>
                  <a:lnTo>
                    <a:pt x="668" y="32"/>
                  </a:lnTo>
                  <a:lnTo>
                    <a:pt x="664" y="32"/>
                  </a:lnTo>
                  <a:lnTo>
                    <a:pt x="646" y="34"/>
                  </a:lnTo>
                  <a:lnTo>
                    <a:pt x="634" y="34"/>
                  </a:lnTo>
                  <a:lnTo>
                    <a:pt x="624" y="36"/>
                  </a:lnTo>
                  <a:lnTo>
                    <a:pt x="612" y="38"/>
                  </a:lnTo>
                  <a:lnTo>
                    <a:pt x="598" y="42"/>
                  </a:lnTo>
                  <a:lnTo>
                    <a:pt x="606" y="42"/>
                  </a:lnTo>
                  <a:lnTo>
                    <a:pt x="596" y="44"/>
                  </a:lnTo>
                  <a:lnTo>
                    <a:pt x="590" y="46"/>
                  </a:lnTo>
                  <a:lnTo>
                    <a:pt x="592" y="50"/>
                  </a:lnTo>
                  <a:lnTo>
                    <a:pt x="574" y="58"/>
                  </a:lnTo>
                  <a:lnTo>
                    <a:pt x="566" y="64"/>
                  </a:lnTo>
                  <a:lnTo>
                    <a:pt x="560" y="72"/>
                  </a:lnTo>
                  <a:lnTo>
                    <a:pt x="572" y="70"/>
                  </a:lnTo>
                  <a:lnTo>
                    <a:pt x="584" y="68"/>
                  </a:lnTo>
                  <a:lnTo>
                    <a:pt x="586" y="72"/>
                  </a:lnTo>
                  <a:lnTo>
                    <a:pt x="586" y="76"/>
                  </a:lnTo>
                  <a:lnTo>
                    <a:pt x="592" y="78"/>
                  </a:lnTo>
                  <a:lnTo>
                    <a:pt x="596" y="80"/>
                  </a:lnTo>
                  <a:lnTo>
                    <a:pt x="600" y="82"/>
                  </a:lnTo>
                  <a:lnTo>
                    <a:pt x="594" y="86"/>
                  </a:lnTo>
                  <a:lnTo>
                    <a:pt x="588" y="86"/>
                  </a:lnTo>
                  <a:lnTo>
                    <a:pt x="572" y="88"/>
                  </a:lnTo>
                  <a:lnTo>
                    <a:pt x="558" y="88"/>
                  </a:lnTo>
                  <a:lnTo>
                    <a:pt x="554" y="90"/>
                  </a:lnTo>
                  <a:lnTo>
                    <a:pt x="552" y="94"/>
                  </a:lnTo>
                  <a:lnTo>
                    <a:pt x="562" y="96"/>
                  </a:lnTo>
                  <a:lnTo>
                    <a:pt x="574" y="96"/>
                  </a:lnTo>
                  <a:lnTo>
                    <a:pt x="576" y="102"/>
                  </a:lnTo>
                  <a:lnTo>
                    <a:pt x="580" y="106"/>
                  </a:lnTo>
                  <a:lnTo>
                    <a:pt x="584" y="108"/>
                  </a:lnTo>
                  <a:lnTo>
                    <a:pt x="590" y="110"/>
                  </a:lnTo>
                  <a:lnTo>
                    <a:pt x="582" y="114"/>
                  </a:lnTo>
                  <a:lnTo>
                    <a:pt x="576" y="116"/>
                  </a:lnTo>
                  <a:lnTo>
                    <a:pt x="572" y="114"/>
                  </a:lnTo>
                  <a:lnTo>
                    <a:pt x="560" y="114"/>
                  </a:lnTo>
                  <a:lnTo>
                    <a:pt x="566" y="116"/>
                  </a:lnTo>
                  <a:lnTo>
                    <a:pt x="570" y="118"/>
                  </a:lnTo>
                  <a:lnTo>
                    <a:pt x="564" y="122"/>
                  </a:lnTo>
                  <a:lnTo>
                    <a:pt x="558" y="124"/>
                  </a:lnTo>
                  <a:lnTo>
                    <a:pt x="542" y="124"/>
                  </a:lnTo>
                  <a:lnTo>
                    <a:pt x="552" y="128"/>
                  </a:lnTo>
                  <a:lnTo>
                    <a:pt x="554" y="132"/>
                  </a:lnTo>
                  <a:lnTo>
                    <a:pt x="558" y="136"/>
                  </a:lnTo>
                  <a:lnTo>
                    <a:pt x="512" y="136"/>
                  </a:lnTo>
                  <a:lnTo>
                    <a:pt x="516" y="138"/>
                  </a:lnTo>
                  <a:lnTo>
                    <a:pt x="520" y="140"/>
                  </a:lnTo>
                  <a:lnTo>
                    <a:pt x="528" y="144"/>
                  </a:lnTo>
                  <a:lnTo>
                    <a:pt x="536" y="148"/>
                  </a:lnTo>
                  <a:lnTo>
                    <a:pt x="538" y="150"/>
                  </a:lnTo>
                  <a:lnTo>
                    <a:pt x="540" y="154"/>
                  </a:lnTo>
                  <a:lnTo>
                    <a:pt x="538" y="158"/>
                  </a:lnTo>
                  <a:lnTo>
                    <a:pt x="534" y="160"/>
                  </a:lnTo>
                  <a:lnTo>
                    <a:pt x="526" y="158"/>
                  </a:lnTo>
                  <a:lnTo>
                    <a:pt x="518" y="154"/>
                  </a:lnTo>
                  <a:lnTo>
                    <a:pt x="510" y="148"/>
                  </a:lnTo>
                  <a:lnTo>
                    <a:pt x="504" y="148"/>
                  </a:lnTo>
                  <a:lnTo>
                    <a:pt x="500" y="148"/>
                  </a:lnTo>
                  <a:lnTo>
                    <a:pt x="508" y="152"/>
                  </a:lnTo>
                  <a:lnTo>
                    <a:pt x="522" y="158"/>
                  </a:lnTo>
                  <a:lnTo>
                    <a:pt x="534" y="164"/>
                  </a:lnTo>
                  <a:lnTo>
                    <a:pt x="538" y="168"/>
                  </a:lnTo>
                  <a:lnTo>
                    <a:pt x="540" y="172"/>
                  </a:lnTo>
                  <a:lnTo>
                    <a:pt x="538" y="180"/>
                  </a:lnTo>
                  <a:lnTo>
                    <a:pt x="534" y="184"/>
                  </a:lnTo>
                  <a:lnTo>
                    <a:pt x="528" y="186"/>
                  </a:lnTo>
                  <a:lnTo>
                    <a:pt x="520" y="188"/>
                  </a:lnTo>
                  <a:lnTo>
                    <a:pt x="512" y="186"/>
                  </a:lnTo>
                  <a:lnTo>
                    <a:pt x="506" y="184"/>
                  </a:lnTo>
                  <a:lnTo>
                    <a:pt x="502" y="180"/>
                  </a:lnTo>
                  <a:lnTo>
                    <a:pt x="500" y="172"/>
                  </a:lnTo>
                  <a:lnTo>
                    <a:pt x="482" y="170"/>
                  </a:lnTo>
                  <a:lnTo>
                    <a:pt x="466" y="166"/>
                  </a:lnTo>
                  <a:lnTo>
                    <a:pt x="478" y="170"/>
                  </a:lnTo>
                  <a:lnTo>
                    <a:pt x="488" y="174"/>
                  </a:lnTo>
                  <a:lnTo>
                    <a:pt x="484" y="178"/>
                  </a:lnTo>
                  <a:lnTo>
                    <a:pt x="478" y="182"/>
                  </a:lnTo>
                  <a:lnTo>
                    <a:pt x="480" y="186"/>
                  </a:lnTo>
                  <a:lnTo>
                    <a:pt x="484" y="190"/>
                  </a:lnTo>
                  <a:lnTo>
                    <a:pt x="496" y="192"/>
                  </a:lnTo>
                  <a:lnTo>
                    <a:pt x="510" y="192"/>
                  </a:lnTo>
                  <a:lnTo>
                    <a:pt x="526" y="192"/>
                  </a:lnTo>
                  <a:lnTo>
                    <a:pt x="524" y="194"/>
                  </a:lnTo>
                  <a:close/>
                </a:path>
              </a:pathLst>
            </a:custGeom>
            <a:solidFill>
              <a:srgbClr val="C0C0C0"/>
            </a:solidFill>
            <a:ln w="12700">
              <a:solidFill>
                <a:schemeClr val="bg1"/>
              </a:solidFill>
              <a:round/>
              <a:headEnd/>
              <a:tailEnd/>
            </a:ln>
          </p:spPr>
          <p:txBody>
            <a:bodyPr/>
            <a:lstStyle/>
            <a:p>
              <a:endParaRPr lang="en-GB"/>
            </a:p>
          </p:txBody>
        </p:sp>
        <p:sp>
          <p:nvSpPr>
            <p:cNvPr id="58741" name="Freeform 28"/>
            <p:cNvSpPr>
              <a:spLocks/>
            </p:cNvSpPr>
            <p:nvPr/>
          </p:nvSpPr>
          <p:spPr bwMode="auto">
            <a:xfrm>
              <a:off x="2227" y="1145"/>
              <a:ext cx="136" cy="58"/>
            </a:xfrm>
            <a:custGeom>
              <a:avLst/>
              <a:gdLst>
                <a:gd name="T0" fmla="*/ 0 w 136"/>
                <a:gd name="T1" fmla="*/ 2147481547 h 58"/>
                <a:gd name="T2" fmla="*/ 2147481148 w 136"/>
                <a:gd name="T3" fmla="*/ 2147481547 h 58"/>
                <a:gd name="T4" fmla="*/ 2147481148 w 136"/>
                <a:gd name="T5" fmla="*/ 2147481547 h 58"/>
                <a:gd name="T6" fmla="*/ 2147481148 w 136"/>
                <a:gd name="T7" fmla="*/ 2147481547 h 58"/>
                <a:gd name="T8" fmla="*/ 2147481148 w 136"/>
                <a:gd name="T9" fmla="*/ 2147481547 h 58"/>
                <a:gd name="T10" fmla="*/ 2147481148 w 136"/>
                <a:gd name="T11" fmla="*/ 2147481547 h 58"/>
                <a:gd name="T12" fmla="*/ 2147481148 w 136"/>
                <a:gd name="T13" fmla="*/ 2147481547 h 58"/>
                <a:gd name="T14" fmla="*/ 2147481148 w 136"/>
                <a:gd name="T15" fmla="*/ 2147481547 h 58"/>
                <a:gd name="T16" fmla="*/ 2147481148 w 136"/>
                <a:gd name="T17" fmla="*/ 2147481547 h 58"/>
                <a:gd name="T18" fmla="*/ 2147481148 w 136"/>
                <a:gd name="T19" fmla="*/ 2147481547 h 58"/>
                <a:gd name="T20" fmla="*/ 2147481148 w 136"/>
                <a:gd name="T21" fmla="*/ 2147481547 h 58"/>
                <a:gd name="T22" fmla="*/ 2147481148 w 136"/>
                <a:gd name="T23" fmla="*/ 2147481547 h 58"/>
                <a:gd name="T24" fmla="*/ 2147481148 w 136"/>
                <a:gd name="T25" fmla="*/ 2147481547 h 58"/>
                <a:gd name="T26" fmla="*/ 2147481148 w 136"/>
                <a:gd name="T27" fmla="*/ 2147481547 h 58"/>
                <a:gd name="T28" fmla="*/ 2147481148 w 136"/>
                <a:gd name="T29" fmla="*/ 2147481547 h 58"/>
                <a:gd name="T30" fmla="*/ 2147481148 w 136"/>
                <a:gd name="T31" fmla="*/ 2147481547 h 58"/>
                <a:gd name="T32" fmla="*/ 2147481148 w 136"/>
                <a:gd name="T33" fmla="*/ 2147481547 h 58"/>
                <a:gd name="T34" fmla="*/ 2147481148 w 136"/>
                <a:gd name="T35" fmla="*/ 2147481547 h 58"/>
                <a:gd name="T36" fmla="*/ 2147481148 w 136"/>
                <a:gd name="T37" fmla="*/ 0 h 58"/>
                <a:gd name="T38" fmla="*/ 2147481148 w 136"/>
                <a:gd name="T39" fmla="*/ 2147481547 h 58"/>
                <a:gd name="T40" fmla="*/ 2147481148 w 136"/>
                <a:gd name="T41" fmla="*/ 2147481547 h 58"/>
                <a:gd name="T42" fmla="*/ 2147481148 w 136"/>
                <a:gd name="T43" fmla="*/ 2147481547 h 58"/>
                <a:gd name="T44" fmla="*/ 2147481148 w 136"/>
                <a:gd name="T45" fmla="*/ 2147481547 h 58"/>
                <a:gd name="T46" fmla="*/ 2147481148 w 136"/>
                <a:gd name="T47" fmla="*/ 2147481547 h 58"/>
                <a:gd name="T48" fmla="*/ 2147481148 w 136"/>
                <a:gd name="T49" fmla="*/ 2147481547 h 58"/>
                <a:gd name="T50" fmla="*/ 2147481148 w 136"/>
                <a:gd name="T51" fmla="*/ 2147481547 h 58"/>
                <a:gd name="T52" fmla="*/ 2147481148 w 136"/>
                <a:gd name="T53" fmla="*/ 2147481547 h 58"/>
                <a:gd name="T54" fmla="*/ 2147481148 w 136"/>
                <a:gd name="T55" fmla="*/ 2147481547 h 58"/>
                <a:gd name="T56" fmla="*/ 2147481148 w 136"/>
                <a:gd name="T57" fmla="*/ 2147481547 h 58"/>
                <a:gd name="T58" fmla="*/ 2147481148 w 136"/>
                <a:gd name="T59" fmla="*/ 2147481547 h 58"/>
                <a:gd name="T60" fmla="*/ 2147481148 w 136"/>
                <a:gd name="T61" fmla="*/ 2147481547 h 58"/>
                <a:gd name="T62" fmla="*/ 2147481148 w 136"/>
                <a:gd name="T63" fmla="*/ 2147481547 h 58"/>
                <a:gd name="T64" fmla="*/ 2147481148 w 136"/>
                <a:gd name="T65" fmla="*/ 2147481547 h 58"/>
                <a:gd name="T66" fmla="*/ 2147481148 w 136"/>
                <a:gd name="T67" fmla="*/ 2147481547 h 58"/>
                <a:gd name="T68" fmla="*/ 2147481148 w 136"/>
                <a:gd name="T69" fmla="*/ 2147481547 h 58"/>
                <a:gd name="T70" fmla="*/ 2147481148 w 136"/>
                <a:gd name="T71" fmla="*/ 2147481547 h 58"/>
                <a:gd name="T72" fmla="*/ 2147481148 w 136"/>
                <a:gd name="T73" fmla="*/ 2147481547 h 58"/>
                <a:gd name="T74" fmla="*/ 2147481148 w 136"/>
                <a:gd name="T75" fmla="*/ 2147481547 h 58"/>
                <a:gd name="T76" fmla="*/ 2147481148 w 136"/>
                <a:gd name="T77" fmla="*/ 2147481547 h 58"/>
                <a:gd name="T78" fmla="*/ 2147481148 w 136"/>
                <a:gd name="T79" fmla="*/ 2147481547 h 58"/>
                <a:gd name="T80" fmla="*/ 2147481148 w 136"/>
                <a:gd name="T81" fmla="*/ 2147481547 h 58"/>
                <a:gd name="T82" fmla="*/ 2147481148 w 136"/>
                <a:gd name="T83" fmla="*/ 2147481547 h 58"/>
                <a:gd name="T84" fmla="*/ 0 w 136"/>
                <a:gd name="T85" fmla="*/ 2147481547 h 58"/>
                <a:gd name="T86" fmla="*/ 2147481148 w 136"/>
                <a:gd name="T87" fmla="*/ 2147481547 h 58"/>
                <a:gd name="T88" fmla="*/ 2147481148 w 136"/>
                <a:gd name="T89" fmla="*/ 2147481547 h 58"/>
                <a:gd name="T90" fmla="*/ 2147481148 w 136"/>
                <a:gd name="T91" fmla="*/ 2147481547 h 58"/>
                <a:gd name="T92" fmla="*/ 0 w 136"/>
                <a:gd name="T93" fmla="*/ 21474815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58"/>
                <a:gd name="T143" fmla="*/ 136 w 136"/>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58">
                  <a:moveTo>
                    <a:pt x="0" y="16"/>
                  </a:moveTo>
                  <a:lnTo>
                    <a:pt x="6" y="12"/>
                  </a:lnTo>
                  <a:lnTo>
                    <a:pt x="10" y="8"/>
                  </a:lnTo>
                  <a:lnTo>
                    <a:pt x="14" y="4"/>
                  </a:lnTo>
                  <a:lnTo>
                    <a:pt x="20" y="2"/>
                  </a:lnTo>
                  <a:lnTo>
                    <a:pt x="24" y="2"/>
                  </a:lnTo>
                  <a:lnTo>
                    <a:pt x="28" y="4"/>
                  </a:lnTo>
                  <a:lnTo>
                    <a:pt x="32" y="6"/>
                  </a:lnTo>
                  <a:lnTo>
                    <a:pt x="36" y="8"/>
                  </a:lnTo>
                  <a:lnTo>
                    <a:pt x="34" y="14"/>
                  </a:lnTo>
                  <a:lnTo>
                    <a:pt x="32" y="18"/>
                  </a:lnTo>
                  <a:lnTo>
                    <a:pt x="38" y="18"/>
                  </a:lnTo>
                  <a:lnTo>
                    <a:pt x="44" y="14"/>
                  </a:lnTo>
                  <a:lnTo>
                    <a:pt x="52" y="6"/>
                  </a:lnTo>
                  <a:lnTo>
                    <a:pt x="56" y="12"/>
                  </a:lnTo>
                  <a:lnTo>
                    <a:pt x="68" y="10"/>
                  </a:lnTo>
                  <a:lnTo>
                    <a:pt x="82" y="6"/>
                  </a:lnTo>
                  <a:lnTo>
                    <a:pt x="96" y="2"/>
                  </a:lnTo>
                  <a:lnTo>
                    <a:pt x="104" y="0"/>
                  </a:lnTo>
                  <a:lnTo>
                    <a:pt x="114" y="2"/>
                  </a:lnTo>
                  <a:lnTo>
                    <a:pt x="122" y="8"/>
                  </a:lnTo>
                  <a:lnTo>
                    <a:pt x="136" y="22"/>
                  </a:lnTo>
                  <a:lnTo>
                    <a:pt x="136" y="28"/>
                  </a:lnTo>
                  <a:lnTo>
                    <a:pt x="128" y="30"/>
                  </a:lnTo>
                  <a:lnTo>
                    <a:pt x="120" y="32"/>
                  </a:lnTo>
                  <a:lnTo>
                    <a:pt x="110" y="38"/>
                  </a:lnTo>
                  <a:lnTo>
                    <a:pt x="98" y="46"/>
                  </a:lnTo>
                  <a:lnTo>
                    <a:pt x="92" y="48"/>
                  </a:lnTo>
                  <a:lnTo>
                    <a:pt x="84" y="48"/>
                  </a:lnTo>
                  <a:lnTo>
                    <a:pt x="78" y="48"/>
                  </a:lnTo>
                  <a:lnTo>
                    <a:pt x="72" y="46"/>
                  </a:lnTo>
                  <a:lnTo>
                    <a:pt x="80" y="52"/>
                  </a:lnTo>
                  <a:lnTo>
                    <a:pt x="72" y="56"/>
                  </a:lnTo>
                  <a:lnTo>
                    <a:pt x="66" y="58"/>
                  </a:lnTo>
                  <a:lnTo>
                    <a:pt x="56" y="58"/>
                  </a:lnTo>
                  <a:lnTo>
                    <a:pt x="48" y="58"/>
                  </a:lnTo>
                  <a:lnTo>
                    <a:pt x="28" y="54"/>
                  </a:lnTo>
                  <a:lnTo>
                    <a:pt x="10" y="50"/>
                  </a:lnTo>
                  <a:lnTo>
                    <a:pt x="18" y="46"/>
                  </a:lnTo>
                  <a:lnTo>
                    <a:pt x="26" y="42"/>
                  </a:lnTo>
                  <a:lnTo>
                    <a:pt x="18" y="38"/>
                  </a:lnTo>
                  <a:lnTo>
                    <a:pt x="12" y="36"/>
                  </a:lnTo>
                  <a:lnTo>
                    <a:pt x="0" y="30"/>
                  </a:lnTo>
                  <a:lnTo>
                    <a:pt x="8" y="26"/>
                  </a:lnTo>
                  <a:lnTo>
                    <a:pt x="14" y="22"/>
                  </a:lnTo>
                  <a:lnTo>
                    <a:pt x="6" y="20"/>
                  </a:lnTo>
                  <a:lnTo>
                    <a:pt x="0" y="16"/>
                  </a:lnTo>
                  <a:close/>
                </a:path>
              </a:pathLst>
            </a:custGeom>
            <a:solidFill>
              <a:srgbClr val="C0C0C0"/>
            </a:solidFill>
            <a:ln w="12700">
              <a:solidFill>
                <a:schemeClr val="bg1"/>
              </a:solidFill>
              <a:round/>
              <a:headEnd/>
              <a:tailEnd/>
            </a:ln>
          </p:spPr>
          <p:txBody>
            <a:bodyPr/>
            <a:lstStyle/>
            <a:p>
              <a:endParaRPr lang="en-GB"/>
            </a:p>
          </p:txBody>
        </p:sp>
        <p:sp>
          <p:nvSpPr>
            <p:cNvPr id="58742" name="Freeform 29"/>
            <p:cNvSpPr>
              <a:spLocks/>
            </p:cNvSpPr>
            <p:nvPr/>
          </p:nvSpPr>
          <p:spPr bwMode="auto">
            <a:xfrm>
              <a:off x="1479" y="2259"/>
              <a:ext cx="75" cy="148"/>
            </a:xfrm>
            <a:custGeom>
              <a:avLst/>
              <a:gdLst>
                <a:gd name="T0" fmla="*/ 2147483647 w 74"/>
                <a:gd name="T1" fmla="*/ 0 h 148"/>
                <a:gd name="T2" fmla="*/ 2147483647 w 74"/>
                <a:gd name="T3" fmla="*/ 2147481226 h 148"/>
                <a:gd name="T4" fmla="*/ 2147483647 w 74"/>
                <a:gd name="T5" fmla="*/ 2147481226 h 148"/>
                <a:gd name="T6" fmla="*/ 2147483647 w 74"/>
                <a:gd name="T7" fmla="*/ 2147481226 h 148"/>
                <a:gd name="T8" fmla="*/ 2147483647 w 74"/>
                <a:gd name="T9" fmla="*/ 2147481226 h 148"/>
                <a:gd name="T10" fmla="*/ 2147483647 w 74"/>
                <a:gd name="T11" fmla="*/ 2147481226 h 148"/>
                <a:gd name="T12" fmla="*/ 2147483647 w 74"/>
                <a:gd name="T13" fmla="*/ 2147481226 h 148"/>
                <a:gd name="T14" fmla="*/ 0 w 74"/>
                <a:gd name="T15" fmla="*/ 2147481226 h 148"/>
                <a:gd name="T16" fmla="*/ 0 w 74"/>
                <a:gd name="T17" fmla="*/ 2147481226 h 148"/>
                <a:gd name="T18" fmla="*/ 2147483647 w 74"/>
                <a:gd name="T19" fmla="*/ 2147481226 h 148"/>
                <a:gd name="T20" fmla="*/ 2147483647 w 74"/>
                <a:gd name="T21" fmla="*/ 2147481226 h 148"/>
                <a:gd name="T22" fmla="*/ 2147483647 w 74"/>
                <a:gd name="T23" fmla="*/ 2147481226 h 148"/>
                <a:gd name="T24" fmla="*/ 2147483647 w 74"/>
                <a:gd name="T25" fmla="*/ 2147481226 h 148"/>
                <a:gd name="T26" fmla="*/ 2147483647 w 74"/>
                <a:gd name="T27" fmla="*/ 2147481226 h 148"/>
                <a:gd name="T28" fmla="*/ 2147483647 w 74"/>
                <a:gd name="T29" fmla="*/ 2147481226 h 148"/>
                <a:gd name="T30" fmla="*/ 2147483647 w 74"/>
                <a:gd name="T31" fmla="*/ 2147481226 h 148"/>
                <a:gd name="T32" fmla="*/ 2147483647 w 74"/>
                <a:gd name="T33" fmla="*/ 2147481226 h 148"/>
                <a:gd name="T34" fmla="*/ 2147483647 w 74"/>
                <a:gd name="T35" fmla="*/ 2147481226 h 148"/>
                <a:gd name="T36" fmla="*/ 2147483647 w 74"/>
                <a:gd name="T37" fmla="*/ 2147481226 h 148"/>
                <a:gd name="T38" fmla="*/ 2147483647 w 74"/>
                <a:gd name="T39" fmla="*/ 2147481226 h 148"/>
                <a:gd name="T40" fmla="*/ 2147483647 w 74"/>
                <a:gd name="T41" fmla="*/ 2147481226 h 148"/>
                <a:gd name="T42" fmla="*/ 2147483647 w 74"/>
                <a:gd name="T43" fmla="*/ 2147481226 h 148"/>
                <a:gd name="T44" fmla="*/ 2147483647 w 74"/>
                <a:gd name="T45" fmla="*/ 2147481226 h 148"/>
                <a:gd name="T46" fmla="*/ 2147483647 w 74"/>
                <a:gd name="T47" fmla="*/ 2147481226 h 148"/>
                <a:gd name="T48" fmla="*/ 2147483647 w 74"/>
                <a:gd name="T49" fmla="*/ 2147481226 h 148"/>
                <a:gd name="T50" fmla="*/ 2147483647 w 74"/>
                <a:gd name="T51" fmla="*/ 2147481226 h 148"/>
                <a:gd name="T52" fmla="*/ 2147483647 w 74"/>
                <a:gd name="T53" fmla="*/ 2147481226 h 148"/>
                <a:gd name="T54" fmla="*/ 2147483647 w 74"/>
                <a:gd name="T55" fmla="*/ 2147481226 h 148"/>
                <a:gd name="T56" fmla="*/ 2147483647 w 74"/>
                <a:gd name="T57" fmla="*/ 2147481226 h 148"/>
                <a:gd name="T58" fmla="*/ 2147483647 w 74"/>
                <a:gd name="T59" fmla="*/ 2147481226 h 148"/>
                <a:gd name="T60" fmla="*/ 2147483647 w 74"/>
                <a:gd name="T61" fmla="*/ 2147481226 h 148"/>
                <a:gd name="T62" fmla="*/ 2147483647 w 74"/>
                <a:gd name="T63" fmla="*/ 2147481226 h 148"/>
                <a:gd name="T64" fmla="*/ 2147483647 w 74"/>
                <a:gd name="T65" fmla="*/ 2147481226 h 148"/>
                <a:gd name="T66" fmla="*/ 2147483647 w 74"/>
                <a:gd name="T67" fmla="*/ 2147481226 h 148"/>
                <a:gd name="T68" fmla="*/ 2147483647 w 74"/>
                <a:gd name="T69" fmla="*/ 2147481226 h 148"/>
                <a:gd name="T70" fmla="*/ 2147483647 w 74"/>
                <a:gd name="T71" fmla="*/ 2147481226 h 148"/>
                <a:gd name="T72" fmla="*/ 2147483647 w 74"/>
                <a:gd name="T73" fmla="*/ 2147481226 h 148"/>
                <a:gd name="T74" fmla="*/ 2147483647 w 74"/>
                <a:gd name="T75" fmla="*/ 2147481226 h 148"/>
                <a:gd name="T76" fmla="*/ 2147483647 w 74"/>
                <a:gd name="T77" fmla="*/ 2147481226 h 148"/>
                <a:gd name="T78" fmla="*/ 2147483647 w 74"/>
                <a:gd name="T79" fmla="*/ 2147481226 h 148"/>
                <a:gd name="T80" fmla="*/ 2147483647 w 74"/>
                <a:gd name="T81" fmla="*/ 2147481226 h 148"/>
                <a:gd name="T82" fmla="*/ 2147483647 w 74"/>
                <a:gd name="T83" fmla="*/ 2147481226 h 148"/>
                <a:gd name="T84" fmla="*/ 2147483647 w 74"/>
                <a:gd name="T85" fmla="*/ 2147481226 h 148"/>
                <a:gd name="T86" fmla="*/ 2147483647 w 74"/>
                <a:gd name="T87" fmla="*/ 2147481226 h 148"/>
                <a:gd name="T88" fmla="*/ 2147483647 w 74"/>
                <a:gd name="T89" fmla="*/ 2147481226 h 148"/>
                <a:gd name="T90" fmla="*/ 2147483647 w 74"/>
                <a:gd name="T91" fmla="*/ 2147481226 h 148"/>
                <a:gd name="T92" fmla="*/ 2147483647 w 74"/>
                <a:gd name="T93" fmla="*/ 2147481226 h 148"/>
                <a:gd name="T94" fmla="*/ 2147483647 w 74"/>
                <a:gd name="T95" fmla="*/ 2147481226 h 148"/>
                <a:gd name="T96" fmla="*/ 2147483647 w 74"/>
                <a:gd name="T97" fmla="*/ 2147481226 h 148"/>
                <a:gd name="T98" fmla="*/ 2147483647 w 74"/>
                <a:gd name="T99" fmla="*/ 2147481226 h 148"/>
                <a:gd name="T100" fmla="*/ 2147483647 w 74"/>
                <a:gd name="T101" fmla="*/ 2147481226 h 148"/>
                <a:gd name="T102" fmla="*/ 2147483647 w 74"/>
                <a:gd name="T103" fmla="*/ 2147481226 h 148"/>
                <a:gd name="T104" fmla="*/ 2147483647 w 74"/>
                <a:gd name="T105" fmla="*/ 2147481226 h 148"/>
                <a:gd name="T106" fmla="*/ 2147483647 w 74"/>
                <a:gd name="T107" fmla="*/ 2147481226 h 148"/>
                <a:gd name="T108" fmla="*/ 2147483647 w 74"/>
                <a:gd name="T109" fmla="*/ 0 h 1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
                <a:gd name="T166" fmla="*/ 0 h 148"/>
                <a:gd name="T167" fmla="*/ 74 w 74"/>
                <a:gd name="T168" fmla="*/ 148 h 14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 h="148">
                  <a:moveTo>
                    <a:pt x="26" y="0"/>
                  </a:moveTo>
                  <a:lnTo>
                    <a:pt x="22" y="8"/>
                  </a:lnTo>
                  <a:lnTo>
                    <a:pt x="18" y="14"/>
                  </a:lnTo>
                  <a:lnTo>
                    <a:pt x="12" y="18"/>
                  </a:lnTo>
                  <a:lnTo>
                    <a:pt x="10" y="24"/>
                  </a:lnTo>
                  <a:lnTo>
                    <a:pt x="12" y="30"/>
                  </a:lnTo>
                  <a:lnTo>
                    <a:pt x="18" y="34"/>
                  </a:lnTo>
                  <a:lnTo>
                    <a:pt x="0" y="44"/>
                  </a:lnTo>
                  <a:lnTo>
                    <a:pt x="0" y="58"/>
                  </a:lnTo>
                  <a:lnTo>
                    <a:pt x="2" y="62"/>
                  </a:lnTo>
                  <a:lnTo>
                    <a:pt x="4" y="64"/>
                  </a:lnTo>
                  <a:lnTo>
                    <a:pt x="8" y="68"/>
                  </a:lnTo>
                  <a:lnTo>
                    <a:pt x="8" y="72"/>
                  </a:lnTo>
                  <a:lnTo>
                    <a:pt x="20" y="72"/>
                  </a:lnTo>
                  <a:lnTo>
                    <a:pt x="20" y="80"/>
                  </a:lnTo>
                  <a:lnTo>
                    <a:pt x="20" y="84"/>
                  </a:lnTo>
                  <a:lnTo>
                    <a:pt x="24" y="88"/>
                  </a:lnTo>
                  <a:lnTo>
                    <a:pt x="28" y="94"/>
                  </a:lnTo>
                  <a:lnTo>
                    <a:pt x="28" y="100"/>
                  </a:lnTo>
                  <a:lnTo>
                    <a:pt x="28" y="104"/>
                  </a:lnTo>
                  <a:lnTo>
                    <a:pt x="26" y="108"/>
                  </a:lnTo>
                  <a:lnTo>
                    <a:pt x="24" y="114"/>
                  </a:lnTo>
                  <a:lnTo>
                    <a:pt x="22" y="120"/>
                  </a:lnTo>
                  <a:lnTo>
                    <a:pt x="24" y="130"/>
                  </a:lnTo>
                  <a:lnTo>
                    <a:pt x="28" y="138"/>
                  </a:lnTo>
                  <a:lnTo>
                    <a:pt x="34" y="146"/>
                  </a:lnTo>
                  <a:lnTo>
                    <a:pt x="36" y="148"/>
                  </a:lnTo>
                  <a:lnTo>
                    <a:pt x="40" y="148"/>
                  </a:lnTo>
                  <a:lnTo>
                    <a:pt x="46" y="148"/>
                  </a:lnTo>
                  <a:lnTo>
                    <a:pt x="50" y="146"/>
                  </a:lnTo>
                  <a:lnTo>
                    <a:pt x="58" y="140"/>
                  </a:lnTo>
                  <a:lnTo>
                    <a:pt x="64" y="134"/>
                  </a:lnTo>
                  <a:lnTo>
                    <a:pt x="68" y="132"/>
                  </a:lnTo>
                  <a:lnTo>
                    <a:pt x="74" y="132"/>
                  </a:lnTo>
                  <a:lnTo>
                    <a:pt x="72" y="126"/>
                  </a:lnTo>
                  <a:lnTo>
                    <a:pt x="70" y="120"/>
                  </a:lnTo>
                  <a:lnTo>
                    <a:pt x="64" y="110"/>
                  </a:lnTo>
                  <a:lnTo>
                    <a:pt x="58" y="102"/>
                  </a:lnTo>
                  <a:lnTo>
                    <a:pt x="56" y="98"/>
                  </a:lnTo>
                  <a:lnTo>
                    <a:pt x="56" y="92"/>
                  </a:lnTo>
                  <a:lnTo>
                    <a:pt x="56" y="88"/>
                  </a:lnTo>
                  <a:lnTo>
                    <a:pt x="58" y="84"/>
                  </a:lnTo>
                  <a:lnTo>
                    <a:pt x="62" y="78"/>
                  </a:lnTo>
                  <a:lnTo>
                    <a:pt x="68" y="74"/>
                  </a:lnTo>
                  <a:lnTo>
                    <a:pt x="72" y="68"/>
                  </a:lnTo>
                  <a:lnTo>
                    <a:pt x="74" y="46"/>
                  </a:lnTo>
                  <a:lnTo>
                    <a:pt x="64" y="38"/>
                  </a:lnTo>
                  <a:lnTo>
                    <a:pt x="60" y="34"/>
                  </a:lnTo>
                  <a:lnTo>
                    <a:pt x="54" y="34"/>
                  </a:lnTo>
                  <a:lnTo>
                    <a:pt x="48" y="34"/>
                  </a:lnTo>
                  <a:lnTo>
                    <a:pt x="48" y="26"/>
                  </a:lnTo>
                  <a:lnTo>
                    <a:pt x="46" y="20"/>
                  </a:lnTo>
                  <a:lnTo>
                    <a:pt x="42" y="12"/>
                  </a:lnTo>
                  <a:lnTo>
                    <a:pt x="34" y="4"/>
                  </a:lnTo>
                  <a:lnTo>
                    <a:pt x="26" y="0"/>
                  </a:lnTo>
                  <a:close/>
                </a:path>
              </a:pathLst>
            </a:custGeom>
            <a:solidFill>
              <a:srgbClr val="C0C0C0"/>
            </a:solidFill>
            <a:ln w="12700">
              <a:solidFill>
                <a:schemeClr val="bg1"/>
              </a:solidFill>
              <a:round/>
              <a:headEnd/>
              <a:tailEnd/>
            </a:ln>
          </p:spPr>
          <p:txBody>
            <a:bodyPr/>
            <a:lstStyle/>
            <a:p>
              <a:endParaRPr lang="en-GB"/>
            </a:p>
          </p:txBody>
        </p:sp>
        <p:sp>
          <p:nvSpPr>
            <p:cNvPr id="58743" name="Freeform 30"/>
            <p:cNvSpPr>
              <a:spLocks/>
            </p:cNvSpPr>
            <p:nvPr/>
          </p:nvSpPr>
          <p:spPr bwMode="auto">
            <a:xfrm>
              <a:off x="1535" y="2305"/>
              <a:ext cx="72" cy="92"/>
            </a:xfrm>
            <a:custGeom>
              <a:avLst/>
              <a:gdLst>
                <a:gd name="T0" fmla="*/ 2147481202 w 72"/>
                <a:gd name="T1" fmla="*/ 2147481400 h 92"/>
                <a:gd name="T2" fmla="*/ 2147481202 w 72"/>
                <a:gd name="T3" fmla="*/ 2147481400 h 92"/>
                <a:gd name="T4" fmla="*/ 2147481202 w 72"/>
                <a:gd name="T5" fmla="*/ 2147481400 h 92"/>
                <a:gd name="T6" fmla="*/ 2147481202 w 72"/>
                <a:gd name="T7" fmla="*/ 2147481400 h 92"/>
                <a:gd name="T8" fmla="*/ 2147481202 w 72"/>
                <a:gd name="T9" fmla="*/ 2147481400 h 92"/>
                <a:gd name="T10" fmla="*/ 2147481202 w 72"/>
                <a:gd name="T11" fmla="*/ 2147481400 h 92"/>
                <a:gd name="T12" fmla="*/ 2147481202 w 72"/>
                <a:gd name="T13" fmla="*/ 2147481400 h 92"/>
                <a:gd name="T14" fmla="*/ 2147481202 w 72"/>
                <a:gd name="T15" fmla="*/ 2147481400 h 92"/>
                <a:gd name="T16" fmla="*/ 2147481202 w 72"/>
                <a:gd name="T17" fmla="*/ 2147481400 h 92"/>
                <a:gd name="T18" fmla="*/ 2147481202 w 72"/>
                <a:gd name="T19" fmla="*/ 2147481400 h 92"/>
                <a:gd name="T20" fmla="*/ 2147481202 w 72"/>
                <a:gd name="T21" fmla="*/ 2147481400 h 92"/>
                <a:gd name="T22" fmla="*/ 2147481202 w 72"/>
                <a:gd name="T23" fmla="*/ 2147481400 h 92"/>
                <a:gd name="T24" fmla="*/ 2147481202 w 72"/>
                <a:gd name="T25" fmla="*/ 2147481400 h 92"/>
                <a:gd name="T26" fmla="*/ 2147481202 w 72"/>
                <a:gd name="T27" fmla="*/ 2147481400 h 92"/>
                <a:gd name="T28" fmla="*/ 2147481202 w 72"/>
                <a:gd name="T29" fmla="*/ 2147481400 h 92"/>
                <a:gd name="T30" fmla="*/ 2147481202 w 72"/>
                <a:gd name="T31" fmla="*/ 2147481400 h 92"/>
                <a:gd name="T32" fmla="*/ 2147481202 w 72"/>
                <a:gd name="T33" fmla="*/ 2147481400 h 92"/>
                <a:gd name="T34" fmla="*/ 2147481202 w 72"/>
                <a:gd name="T35" fmla="*/ 2147481400 h 92"/>
                <a:gd name="T36" fmla="*/ 2147481202 w 72"/>
                <a:gd name="T37" fmla="*/ 2147481400 h 92"/>
                <a:gd name="T38" fmla="*/ 2147481202 w 72"/>
                <a:gd name="T39" fmla="*/ 2147481400 h 92"/>
                <a:gd name="T40" fmla="*/ 2147481202 w 72"/>
                <a:gd name="T41" fmla="*/ 2147481400 h 92"/>
                <a:gd name="T42" fmla="*/ 2147481202 w 72"/>
                <a:gd name="T43" fmla="*/ 2147481400 h 92"/>
                <a:gd name="T44" fmla="*/ 2147481202 w 72"/>
                <a:gd name="T45" fmla="*/ 2147481400 h 92"/>
                <a:gd name="T46" fmla="*/ 2147481202 w 72"/>
                <a:gd name="T47" fmla="*/ 2147481400 h 92"/>
                <a:gd name="T48" fmla="*/ 2147481202 w 72"/>
                <a:gd name="T49" fmla="*/ 2147481400 h 92"/>
                <a:gd name="T50" fmla="*/ 0 w 72"/>
                <a:gd name="T51" fmla="*/ 2147481400 h 92"/>
                <a:gd name="T52" fmla="*/ 0 w 72"/>
                <a:gd name="T53" fmla="*/ 2147481400 h 92"/>
                <a:gd name="T54" fmla="*/ 0 w 72"/>
                <a:gd name="T55" fmla="*/ 2147481400 h 92"/>
                <a:gd name="T56" fmla="*/ 2147481202 w 72"/>
                <a:gd name="T57" fmla="*/ 2147481400 h 92"/>
                <a:gd name="T58" fmla="*/ 2147481202 w 72"/>
                <a:gd name="T59" fmla="*/ 2147481400 h 92"/>
                <a:gd name="T60" fmla="*/ 2147481202 w 72"/>
                <a:gd name="T61" fmla="*/ 2147481400 h 92"/>
                <a:gd name="T62" fmla="*/ 2147481202 w 72"/>
                <a:gd name="T63" fmla="*/ 2147481400 h 92"/>
                <a:gd name="T64" fmla="*/ 2147481202 w 72"/>
                <a:gd name="T65" fmla="*/ 0 h 92"/>
                <a:gd name="T66" fmla="*/ 2147481202 w 72"/>
                <a:gd name="T67" fmla="*/ 2147481400 h 92"/>
                <a:gd name="T68" fmla="*/ 2147481202 w 72"/>
                <a:gd name="T69" fmla="*/ 2147481400 h 92"/>
                <a:gd name="T70" fmla="*/ 2147481202 w 72"/>
                <a:gd name="T71" fmla="*/ 2147481400 h 92"/>
                <a:gd name="T72" fmla="*/ 2147481202 w 72"/>
                <a:gd name="T73" fmla="*/ 2147481400 h 92"/>
                <a:gd name="T74" fmla="*/ 2147481202 w 72"/>
                <a:gd name="T75" fmla="*/ 2147481400 h 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92"/>
                <a:gd name="T116" fmla="*/ 72 w 72"/>
                <a:gd name="T117" fmla="*/ 92 h 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92">
                  <a:moveTo>
                    <a:pt x="72" y="12"/>
                  </a:moveTo>
                  <a:lnTo>
                    <a:pt x="70" y="20"/>
                  </a:lnTo>
                  <a:lnTo>
                    <a:pt x="66" y="26"/>
                  </a:lnTo>
                  <a:lnTo>
                    <a:pt x="64" y="32"/>
                  </a:lnTo>
                  <a:lnTo>
                    <a:pt x="62" y="40"/>
                  </a:lnTo>
                  <a:lnTo>
                    <a:pt x="64" y="46"/>
                  </a:lnTo>
                  <a:lnTo>
                    <a:pt x="66" y="50"/>
                  </a:lnTo>
                  <a:lnTo>
                    <a:pt x="68" y="56"/>
                  </a:lnTo>
                  <a:lnTo>
                    <a:pt x="70" y="62"/>
                  </a:lnTo>
                  <a:lnTo>
                    <a:pt x="68" y="68"/>
                  </a:lnTo>
                  <a:lnTo>
                    <a:pt x="64" y="72"/>
                  </a:lnTo>
                  <a:lnTo>
                    <a:pt x="60" y="82"/>
                  </a:lnTo>
                  <a:lnTo>
                    <a:pt x="56" y="78"/>
                  </a:lnTo>
                  <a:lnTo>
                    <a:pt x="54" y="74"/>
                  </a:lnTo>
                  <a:lnTo>
                    <a:pt x="44" y="78"/>
                  </a:lnTo>
                  <a:lnTo>
                    <a:pt x="32" y="82"/>
                  </a:lnTo>
                  <a:lnTo>
                    <a:pt x="32" y="92"/>
                  </a:lnTo>
                  <a:lnTo>
                    <a:pt x="28" y="90"/>
                  </a:lnTo>
                  <a:lnTo>
                    <a:pt x="24" y="88"/>
                  </a:lnTo>
                  <a:lnTo>
                    <a:pt x="22" y="86"/>
                  </a:lnTo>
                  <a:lnTo>
                    <a:pt x="18" y="86"/>
                  </a:lnTo>
                  <a:lnTo>
                    <a:pt x="16" y="80"/>
                  </a:lnTo>
                  <a:lnTo>
                    <a:pt x="14" y="74"/>
                  </a:lnTo>
                  <a:lnTo>
                    <a:pt x="8" y="64"/>
                  </a:lnTo>
                  <a:lnTo>
                    <a:pt x="2" y="56"/>
                  </a:lnTo>
                  <a:lnTo>
                    <a:pt x="0" y="52"/>
                  </a:lnTo>
                  <a:lnTo>
                    <a:pt x="0" y="46"/>
                  </a:lnTo>
                  <a:lnTo>
                    <a:pt x="0" y="42"/>
                  </a:lnTo>
                  <a:lnTo>
                    <a:pt x="2" y="38"/>
                  </a:lnTo>
                  <a:lnTo>
                    <a:pt x="6" y="32"/>
                  </a:lnTo>
                  <a:lnTo>
                    <a:pt x="12" y="28"/>
                  </a:lnTo>
                  <a:lnTo>
                    <a:pt x="16" y="22"/>
                  </a:lnTo>
                  <a:lnTo>
                    <a:pt x="20" y="0"/>
                  </a:lnTo>
                  <a:lnTo>
                    <a:pt x="26" y="6"/>
                  </a:lnTo>
                  <a:lnTo>
                    <a:pt x="34" y="6"/>
                  </a:lnTo>
                  <a:lnTo>
                    <a:pt x="48" y="8"/>
                  </a:lnTo>
                  <a:lnTo>
                    <a:pt x="60" y="8"/>
                  </a:lnTo>
                  <a:lnTo>
                    <a:pt x="72" y="12"/>
                  </a:lnTo>
                  <a:close/>
                </a:path>
              </a:pathLst>
            </a:custGeom>
            <a:solidFill>
              <a:srgbClr val="C0C0C0"/>
            </a:solidFill>
            <a:ln w="12700">
              <a:solidFill>
                <a:schemeClr val="bg1"/>
              </a:solidFill>
              <a:round/>
              <a:headEnd/>
              <a:tailEnd/>
            </a:ln>
          </p:spPr>
          <p:txBody>
            <a:bodyPr/>
            <a:lstStyle/>
            <a:p>
              <a:endParaRPr lang="en-GB"/>
            </a:p>
          </p:txBody>
        </p:sp>
        <p:sp>
          <p:nvSpPr>
            <p:cNvPr id="58744" name="Freeform 31"/>
            <p:cNvSpPr>
              <a:spLocks/>
            </p:cNvSpPr>
            <p:nvPr/>
          </p:nvSpPr>
          <p:spPr bwMode="auto">
            <a:xfrm>
              <a:off x="1595" y="2315"/>
              <a:ext cx="60" cy="74"/>
            </a:xfrm>
            <a:custGeom>
              <a:avLst/>
              <a:gdLst>
                <a:gd name="T0" fmla="*/ 2147481566 w 60"/>
                <a:gd name="T1" fmla="*/ 2147481226 h 74"/>
                <a:gd name="T2" fmla="*/ 2147481566 w 60"/>
                <a:gd name="T3" fmla="*/ 2147481226 h 74"/>
                <a:gd name="T4" fmla="*/ 2147481566 w 60"/>
                <a:gd name="T5" fmla="*/ 2147481226 h 74"/>
                <a:gd name="T6" fmla="*/ 2147481566 w 60"/>
                <a:gd name="T7" fmla="*/ 2147481226 h 74"/>
                <a:gd name="T8" fmla="*/ 2147481566 w 60"/>
                <a:gd name="T9" fmla="*/ 2147481226 h 74"/>
                <a:gd name="T10" fmla="*/ 2147481566 w 60"/>
                <a:gd name="T11" fmla="*/ 2147481226 h 74"/>
                <a:gd name="T12" fmla="*/ 2147481566 w 60"/>
                <a:gd name="T13" fmla="*/ 2147481226 h 74"/>
                <a:gd name="T14" fmla="*/ 2147481566 w 60"/>
                <a:gd name="T15" fmla="*/ 2147481226 h 74"/>
                <a:gd name="T16" fmla="*/ 2147481566 w 60"/>
                <a:gd name="T17" fmla="*/ 2147481226 h 74"/>
                <a:gd name="T18" fmla="*/ 0 w 60"/>
                <a:gd name="T19" fmla="*/ 2147481226 h 74"/>
                <a:gd name="T20" fmla="*/ 2147481566 w 60"/>
                <a:gd name="T21" fmla="*/ 2147481226 h 74"/>
                <a:gd name="T22" fmla="*/ 2147481566 w 60"/>
                <a:gd name="T23" fmla="*/ 2147481226 h 74"/>
                <a:gd name="T24" fmla="*/ 2147481566 w 60"/>
                <a:gd name="T25" fmla="*/ 2147481226 h 74"/>
                <a:gd name="T26" fmla="*/ 2147481566 w 60"/>
                <a:gd name="T27" fmla="*/ 2147481226 h 74"/>
                <a:gd name="T28" fmla="*/ 2147481566 w 60"/>
                <a:gd name="T29" fmla="*/ 2147481226 h 74"/>
                <a:gd name="T30" fmla="*/ 2147481566 w 60"/>
                <a:gd name="T31" fmla="*/ 2147481226 h 74"/>
                <a:gd name="T32" fmla="*/ 2147481566 w 60"/>
                <a:gd name="T33" fmla="*/ 2147481226 h 74"/>
                <a:gd name="T34" fmla="*/ 2147481566 w 60"/>
                <a:gd name="T35" fmla="*/ 2147481226 h 74"/>
                <a:gd name="T36" fmla="*/ 2147481566 w 60"/>
                <a:gd name="T37" fmla="*/ 2147481226 h 74"/>
                <a:gd name="T38" fmla="*/ 2147481566 w 60"/>
                <a:gd name="T39" fmla="*/ 2147481226 h 74"/>
                <a:gd name="T40" fmla="*/ 2147481566 w 60"/>
                <a:gd name="T41" fmla="*/ 0 h 74"/>
                <a:gd name="T42" fmla="*/ 2147481566 w 60"/>
                <a:gd name="T43" fmla="*/ 2147481226 h 74"/>
                <a:gd name="T44" fmla="*/ 2147481566 w 60"/>
                <a:gd name="T45" fmla="*/ 2147481226 h 74"/>
                <a:gd name="T46" fmla="*/ 2147481566 w 60"/>
                <a:gd name="T47" fmla="*/ 2147481226 h 74"/>
                <a:gd name="T48" fmla="*/ 2147481566 w 60"/>
                <a:gd name="T49" fmla="*/ 2147481226 h 74"/>
                <a:gd name="T50" fmla="*/ 2147481566 w 60"/>
                <a:gd name="T51" fmla="*/ 2147481226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74"/>
                <a:gd name="T80" fmla="*/ 60 w 60"/>
                <a:gd name="T81" fmla="*/ 74 h 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74">
                  <a:moveTo>
                    <a:pt x="60" y="32"/>
                  </a:moveTo>
                  <a:lnTo>
                    <a:pt x="56" y="30"/>
                  </a:lnTo>
                  <a:lnTo>
                    <a:pt x="50" y="44"/>
                  </a:lnTo>
                  <a:lnTo>
                    <a:pt x="42" y="58"/>
                  </a:lnTo>
                  <a:lnTo>
                    <a:pt x="36" y="64"/>
                  </a:lnTo>
                  <a:lnTo>
                    <a:pt x="30" y="70"/>
                  </a:lnTo>
                  <a:lnTo>
                    <a:pt x="22" y="74"/>
                  </a:lnTo>
                  <a:lnTo>
                    <a:pt x="12" y="74"/>
                  </a:lnTo>
                  <a:lnTo>
                    <a:pt x="6" y="74"/>
                  </a:lnTo>
                  <a:lnTo>
                    <a:pt x="0" y="72"/>
                  </a:lnTo>
                  <a:lnTo>
                    <a:pt x="4" y="62"/>
                  </a:lnTo>
                  <a:lnTo>
                    <a:pt x="8" y="58"/>
                  </a:lnTo>
                  <a:lnTo>
                    <a:pt x="10" y="52"/>
                  </a:lnTo>
                  <a:lnTo>
                    <a:pt x="8" y="46"/>
                  </a:lnTo>
                  <a:lnTo>
                    <a:pt x="6" y="40"/>
                  </a:lnTo>
                  <a:lnTo>
                    <a:pt x="4" y="36"/>
                  </a:lnTo>
                  <a:lnTo>
                    <a:pt x="2" y="30"/>
                  </a:lnTo>
                  <a:lnTo>
                    <a:pt x="4" y="22"/>
                  </a:lnTo>
                  <a:lnTo>
                    <a:pt x="8" y="16"/>
                  </a:lnTo>
                  <a:lnTo>
                    <a:pt x="10" y="10"/>
                  </a:lnTo>
                  <a:lnTo>
                    <a:pt x="12" y="0"/>
                  </a:lnTo>
                  <a:lnTo>
                    <a:pt x="26" y="6"/>
                  </a:lnTo>
                  <a:lnTo>
                    <a:pt x="36" y="12"/>
                  </a:lnTo>
                  <a:lnTo>
                    <a:pt x="46" y="20"/>
                  </a:lnTo>
                  <a:lnTo>
                    <a:pt x="56" y="30"/>
                  </a:lnTo>
                  <a:lnTo>
                    <a:pt x="60" y="32"/>
                  </a:lnTo>
                  <a:close/>
                </a:path>
              </a:pathLst>
            </a:custGeom>
            <a:solidFill>
              <a:srgbClr val="C0C0C0"/>
            </a:solidFill>
            <a:ln w="12700">
              <a:solidFill>
                <a:schemeClr val="bg1"/>
              </a:solidFill>
              <a:round/>
              <a:headEnd/>
              <a:tailEnd/>
            </a:ln>
          </p:spPr>
          <p:txBody>
            <a:bodyPr/>
            <a:lstStyle/>
            <a:p>
              <a:endParaRPr lang="en-GB"/>
            </a:p>
          </p:txBody>
        </p:sp>
        <p:sp>
          <p:nvSpPr>
            <p:cNvPr id="58745" name="Freeform 32"/>
            <p:cNvSpPr>
              <a:spLocks/>
            </p:cNvSpPr>
            <p:nvPr/>
          </p:nvSpPr>
          <p:spPr bwMode="auto">
            <a:xfrm>
              <a:off x="1278" y="2199"/>
              <a:ext cx="228" cy="218"/>
            </a:xfrm>
            <a:custGeom>
              <a:avLst/>
              <a:gdLst>
                <a:gd name="T0" fmla="*/ 2147481537 w 228"/>
                <a:gd name="T1" fmla="*/ 2147481511 h 218"/>
                <a:gd name="T2" fmla="*/ 2147481537 w 228"/>
                <a:gd name="T3" fmla="*/ 2147481511 h 218"/>
                <a:gd name="T4" fmla="*/ 2147481537 w 228"/>
                <a:gd name="T5" fmla="*/ 2147481511 h 218"/>
                <a:gd name="T6" fmla="*/ 2147481537 w 228"/>
                <a:gd name="T7" fmla="*/ 2147481511 h 218"/>
                <a:gd name="T8" fmla="*/ 2147481537 w 228"/>
                <a:gd name="T9" fmla="*/ 2147481511 h 218"/>
                <a:gd name="T10" fmla="*/ 2147481537 w 228"/>
                <a:gd name="T11" fmla="*/ 2147481511 h 218"/>
                <a:gd name="T12" fmla="*/ 2147481537 w 228"/>
                <a:gd name="T13" fmla="*/ 2147481511 h 218"/>
                <a:gd name="T14" fmla="*/ 2147481537 w 228"/>
                <a:gd name="T15" fmla="*/ 2147481511 h 218"/>
                <a:gd name="T16" fmla="*/ 2147481537 w 228"/>
                <a:gd name="T17" fmla="*/ 2147481511 h 218"/>
                <a:gd name="T18" fmla="*/ 2147481537 w 228"/>
                <a:gd name="T19" fmla="*/ 2147481511 h 218"/>
                <a:gd name="T20" fmla="*/ 2147481537 w 228"/>
                <a:gd name="T21" fmla="*/ 2147481511 h 218"/>
                <a:gd name="T22" fmla="*/ 2147481537 w 228"/>
                <a:gd name="T23" fmla="*/ 2147481511 h 218"/>
                <a:gd name="T24" fmla="*/ 2147481537 w 228"/>
                <a:gd name="T25" fmla="*/ 2147481511 h 218"/>
                <a:gd name="T26" fmla="*/ 2147481537 w 228"/>
                <a:gd name="T27" fmla="*/ 2147481511 h 218"/>
                <a:gd name="T28" fmla="*/ 2147481537 w 228"/>
                <a:gd name="T29" fmla="*/ 2147481511 h 218"/>
                <a:gd name="T30" fmla="*/ 2147481537 w 228"/>
                <a:gd name="T31" fmla="*/ 2147481511 h 218"/>
                <a:gd name="T32" fmla="*/ 2147481537 w 228"/>
                <a:gd name="T33" fmla="*/ 2147481511 h 218"/>
                <a:gd name="T34" fmla="*/ 2147481537 w 228"/>
                <a:gd name="T35" fmla="*/ 2147481511 h 218"/>
                <a:gd name="T36" fmla="*/ 2147481537 w 228"/>
                <a:gd name="T37" fmla="*/ 2147481511 h 218"/>
                <a:gd name="T38" fmla="*/ 2147481537 w 228"/>
                <a:gd name="T39" fmla="*/ 2147481511 h 218"/>
                <a:gd name="T40" fmla="*/ 2147481537 w 228"/>
                <a:gd name="T41" fmla="*/ 2147481511 h 218"/>
                <a:gd name="T42" fmla="*/ 2147481537 w 228"/>
                <a:gd name="T43" fmla="*/ 2147481511 h 218"/>
                <a:gd name="T44" fmla="*/ 2147481537 w 228"/>
                <a:gd name="T45" fmla="*/ 2147481511 h 218"/>
                <a:gd name="T46" fmla="*/ 0 w 228"/>
                <a:gd name="T47" fmla="*/ 2147481511 h 218"/>
                <a:gd name="T48" fmla="*/ 2147481537 w 228"/>
                <a:gd name="T49" fmla="*/ 2147481511 h 218"/>
                <a:gd name="T50" fmla="*/ 2147481537 w 228"/>
                <a:gd name="T51" fmla="*/ 2147481511 h 218"/>
                <a:gd name="T52" fmla="*/ 2147481537 w 228"/>
                <a:gd name="T53" fmla="*/ 2147481511 h 218"/>
                <a:gd name="T54" fmla="*/ 2147481537 w 228"/>
                <a:gd name="T55" fmla="*/ 2147481511 h 218"/>
                <a:gd name="T56" fmla="*/ 2147481537 w 228"/>
                <a:gd name="T57" fmla="*/ 2147481511 h 218"/>
                <a:gd name="T58" fmla="*/ 2147481537 w 228"/>
                <a:gd name="T59" fmla="*/ 2147481511 h 218"/>
                <a:gd name="T60" fmla="*/ 2147481537 w 228"/>
                <a:gd name="T61" fmla="*/ 2147481511 h 218"/>
                <a:gd name="T62" fmla="*/ 2147481537 w 228"/>
                <a:gd name="T63" fmla="*/ 2147481511 h 218"/>
                <a:gd name="T64" fmla="*/ 2147481537 w 228"/>
                <a:gd name="T65" fmla="*/ 2147481511 h 218"/>
                <a:gd name="T66" fmla="*/ 2147481537 w 228"/>
                <a:gd name="T67" fmla="*/ 2147481511 h 218"/>
                <a:gd name="T68" fmla="*/ 2147481537 w 228"/>
                <a:gd name="T69" fmla="*/ 2147481511 h 218"/>
                <a:gd name="T70" fmla="*/ 2147481537 w 228"/>
                <a:gd name="T71" fmla="*/ 2147481511 h 218"/>
                <a:gd name="T72" fmla="*/ 2147481537 w 228"/>
                <a:gd name="T73" fmla="*/ 2147481511 h 218"/>
                <a:gd name="T74" fmla="*/ 2147481537 w 228"/>
                <a:gd name="T75" fmla="*/ 2147481511 h 218"/>
                <a:gd name="T76" fmla="*/ 2147481537 w 228"/>
                <a:gd name="T77" fmla="*/ 2147481511 h 218"/>
                <a:gd name="T78" fmla="*/ 2147481537 w 228"/>
                <a:gd name="T79" fmla="*/ 2147481511 h 218"/>
                <a:gd name="T80" fmla="*/ 2147481537 w 228"/>
                <a:gd name="T81" fmla="*/ 2147481511 h 218"/>
                <a:gd name="T82" fmla="*/ 2147481537 w 228"/>
                <a:gd name="T83" fmla="*/ 2147481511 h 2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218"/>
                <a:gd name="T128" fmla="*/ 228 w 228"/>
                <a:gd name="T129" fmla="*/ 218 h 2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218">
                  <a:moveTo>
                    <a:pt x="228" y="60"/>
                  </a:moveTo>
                  <a:lnTo>
                    <a:pt x="224" y="68"/>
                  </a:lnTo>
                  <a:lnTo>
                    <a:pt x="220" y="74"/>
                  </a:lnTo>
                  <a:lnTo>
                    <a:pt x="214" y="78"/>
                  </a:lnTo>
                  <a:lnTo>
                    <a:pt x="212" y="84"/>
                  </a:lnTo>
                  <a:lnTo>
                    <a:pt x="214" y="90"/>
                  </a:lnTo>
                  <a:lnTo>
                    <a:pt x="220" y="94"/>
                  </a:lnTo>
                  <a:lnTo>
                    <a:pt x="202" y="104"/>
                  </a:lnTo>
                  <a:lnTo>
                    <a:pt x="202" y="118"/>
                  </a:lnTo>
                  <a:lnTo>
                    <a:pt x="204" y="122"/>
                  </a:lnTo>
                  <a:lnTo>
                    <a:pt x="206" y="124"/>
                  </a:lnTo>
                  <a:lnTo>
                    <a:pt x="210" y="128"/>
                  </a:lnTo>
                  <a:lnTo>
                    <a:pt x="210" y="132"/>
                  </a:lnTo>
                  <a:lnTo>
                    <a:pt x="210" y="138"/>
                  </a:lnTo>
                  <a:lnTo>
                    <a:pt x="206" y="144"/>
                  </a:lnTo>
                  <a:lnTo>
                    <a:pt x="202" y="146"/>
                  </a:lnTo>
                  <a:lnTo>
                    <a:pt x="196" y="150"/>
                  </a:lnTo>
                  <a:lnTo>
                    <a:pt x="182" y="156"/>
                  </a:lnTo>
                  <a:lnTo>
                    <a:pt x="178" y="160"/>
                  </a:lnTo>
                  <a:lnTo>
                    <a:pt x="174" y="164"/>
                  </a:lnTo>
                  <a:lnTo>
                    <a:pt x="160" y="158"/>
                  </a:lnTo>
                  <a:lnTo>
                    <a:pt x="154" y="154"/>
                  </a:lnTo>
                  <a:lnTo>
                    <a:pt x="144" y="152"/>
                  </a:lnTo>
                  <a:lnTo>
                    <a:pt x="152" y="172"/>
                  </a:lnTo>
                  <a:lnTo>
                    <a:pt x="156" y="182"/>
                  </a:lnTo>
                  <a:lnTo>
                    <a:pt x="158" y="184"/>
                  </a:lnTo>
                  <a:lnTo>
                    <a:pt x="162" y="188"/>
                  </a:lnTo>
                  <a:lnTo>
                    <a:pt x="156" y="198"/>
                  </a:lnTo>
                  <a:lnTo>
                    <a:pt x="144" y="208"/>
                  </a:lnTo>
                  <a:lnTo>
                    <a:pt x="132" y="214"/>
                  </a:lnTo>
                  <a:lnTo>
                    <a:pt x="124" y="218"/>
                  </a:lnTo>
                  <a:lnTo>
                    <a:pt x="116" y="218"/>
                  </a:lnTo>
                  <a:lnTo>
                    <a:pt x="108" y="218"/>
                  </a:lnTo>
                  <a:lnTo>
                    <a:pt x="104" y="216"/>
                  </a:lnTo>
                  <a:lnTo>
                    <a:pt x="102" y="212"/>
                  </a:lnTo>
                  <a:lnTo>
                    <a:pt x="100" y="198"/>
                  </a:lnTo>
                  <a:lnTo>
                    <a:pt x="96" y="188"/>
                  </a:lnTo>
                  <a:lnTo>
                    <a:pt x="92" y="182"/>
                  </a:lnTo>
                  <a:lnTo>
                    <a:pt x="92" y="178"/>
                  </a:lnTo>
                  <a:lnTo>
                    <a:pt x="92" y="174"/>
                  </a:lnTo>
                  <a:lnTo>
                    <a:pt x="94" y="172"/>
                  </a:lnTo>
                  <a:lnTo>
                    <a:pt x="96" y="168"/>
                  </a:lnTo>
                  <a:lnTo>
                    <a:pt x="96" y="166"/>
                  </a:lnTo>
                  <a:lnTo>
                    <a:pt x="94" y="160"/>
                  </a:lnTo>
                  <a:lnTo>
                    <a:pt x="92" y="156"/>
                  </a:lnTo>
                  <a:lnTo>
                    <a:pt x="88" y="152"/>
                  </a:lnTo>
                  <a:lnTo>
                    <a:pt x="86" y="146"/>
                  </a:lnTo>
                  <a:lnTo>
                    <a:pt x="88" y="138"/>
                  </a:lnTo>
                  <a:lnTo>
                    <a:pt x="90" y="128"/>
                  </a:lnTo>
                  <a:lnTo>
                    <a:pt x="98" y="110"/>
                  </a:lnTo>
                  <a:lnTo>
                    <a:pt x="90" y="110"/>
                  </a:lnTo>
                  <a:lnTo>
                    <a:pt x="84" y="112"/>
                  </a:lnTo>
                  <a:lnTo>
                    <a:pt x="78" y="114"/>
                  </a:lnTo>
                  <a:lnTo>
                    <a:pt x="70" y="114"/>
                  </a:lnTo>
                  <a:lnTo>
                    <a:pt x="64" y="114"/>
                  </a:lnTo>
                  <a:lnTo>
                    <a:pt x="58" y="110"/>
                  </a:lnTo>
                  <a:lnTo>
                    <a:pt x="54" y="106"/>
                  </a:lnTo>
                  <a:lnTo>
                    <a:pt x="52" y="100"/>
                  </a:lnTo>
                  <a:lnTo>
                    <a:pt x="40" y="98"/>
                  </a:lnTo>
                  <a:lnTo>
                    <a:pt x="26" y="96"/>
                  </a:lnTo>
                  <a:lnTo>
                    <a:pt x="20" y="94"/>
                  </a:lnTo>
                  <a:lnTo>
                    <a:pt x="16" y="92"/>
                  </a:lnTo>
                  <a:lnTo>
                    <a:pt x="12" y="88"/>
                  </a:lnTo>
                  <a:lnTo>
                    <a:pt x="10" y="84"/>
                  </a:lnTo>
                  <a:lnTo>
                    <a:pt x="12" y="80"/>
                  </a:lnTo>
                  <a:lnTo>
                    <a:pt x="16" y="74"/>
                  </a:lnTo>
                  <a:lnTo>
                    <a:pt x="14" y="68"/>
                  </a:lnTo>
                  <a:lnTo>
                    <a:pt x="10" y="64"/>
                  </a:lnTo>
                  <a:lnTo>
                    <a:pt x="8" y="60"/>
                  </a:lnTo>
                  <a:lnTo>
                    <a:pt x="6" y="54"/>
                  </a:lnTo>
                  <a:lnTo>
                    <a:pt x="2" y="52"/>
                  </a:lnTo>
                  <a:lnTo>
                    <a:pt x="0" y="46"/>
                  </a:lnTo>
                  <a:lnTo>
                    <a:pt x="2" y="38"/>
                  </a:lnTo>
                  <a:lnTo>
                    <a:pt x="6" y="30"/>
                  </a:lnTo>
                  <a:lnTo>
                    <a:pt x="18" y="16"/>
                  </a:lnTo>
                  <a:lnTo>
                    <a:pt x="28" y="6"/>
                  </a:lnTo>
                  <a:lnTo>
                    <a:pt x="30" y="12"/>
                  </a:lnTo>
                  <a:lnTo>
                    <a:pt x="32" y="16"/>
                  </a:lnTo>
                  <a:lnTo>
                    <a:pt x="32" y="20"/>
                  </a:lnTo>
                  <a:lnTo>
                    <a:pt x="30" y="24"/>
                  </a:lnTo>
                  <a:lnTo>
                    <a:pt x="26" y="30"/>
                  </a:lnTo>
                  <a:lnTo>
                    <a:pt x="26" y="36"/>
                  </a:lnTo>
                  <a:lnTo>
                    <a:pt x="26" y="46"/>
                  </a:lnTo>
                  <a:lnTo>
                    <a:pt x="30" y="50"/>
                  </a:lnTo>
                  <a:lnTo>
                    <a:pt x="32" y="50"/>
                  </a:lnTo>
                  <a:lnTo>
                    <a:pt x="36" y="48"/>
                  </a:lnTo>
                  <a:lnTo>
                    <a:pt x="40" y="46"/>
                  </a:lnTo>
                  <a:lnTo>
                    <a:pt x="42" y="40"/>
                  </a:lnTo>
                  <a:lnTo>
                    <a:pt x="40" y="36"/>
                  </a:lnTo>
                  <a:lnTo>
                    <a:pt x="38" y="32"/>
                  </a:lnTo>
                  <a:lnTo>
                    <a:pt x="34" y="28"/>
                  </a:lnTo>
                  <a:lnTo>
                    <a:pt x="32" y="24"/>
                  </a:lnTo>
                  <a:lnTo>
                    <a:pt x="34" y="20"/>
                  </a:lnTo>
                  <a:lnTo>
                    <a:pt x="36" y="16"/>
                  </a:lnTo>
                  <a:lnTo>
                    <a:pt x="46" y="10"/>
                  </a:lnTo>
                  <a:lnTo>
                    <a:pt x="54" y="4"/>
                  </a:lnTo>
                  <a:lnTo>
                    <a:pt x="62" y="0"/>
                  </a:lnTo>
                  <a:lnTo>
                    <a:pt x="66" y="4"/>
                  </a:lnTo>
                  <a:lnTo>
                    <a:pt x="70" y="4"/>
                  </a:lnTo>
                  <a:lnTo>
                    <a:pt x="74" y="6"/>
                  </a:lnTo>
                  <a:lnTo>
                    <a:pt x="80" y="6"/>
                  </a:lnTo>
                  <a:lnTo>
                    <a:pt x="88" y="12"/>
                  </a:lnTo>
                  <a:lnTo>
                    <a:pt x="94" y="18"/>
                  </a:lnTo>
                  <a:lnTo>
                    <a:pt x="100" y="20"/>
                  </a:lnTo>
                  <a:lnTo>
                    <a:pt x="114" y="22"/>
                  </a:lnTo>
                  <a:lnTo>
                    <a:pt x="122" y="22"/>
                  </a:lnTo>
                  <a:lnTo>
                    <a:pt x="128" y="26"/>
                  </a:lnTo>
                  <a:lnTo>
                    <a:pt x="134" y="28"/>
                  </a:lnTo>
                  <a:lnTo>
                    <a:pt x="140" y="30"/>
                  </a:lnTo>
                  <a:lnTo>
                    <a:pt x="156" y="26"/>
                  </a:lnTo>
                  <a:lnTo>
                    <a:pt x="174" y="20"/>
                  </a:lnTo>
                  <a:lnTo>
                    <a:pt x="186" y="16"/>
                  </a:lnTo>
                  <a:lnTo>
                    <a:pt x="188" y="16"/>
                  </a:lnTo>
                  <a:lnTo>
                    <a:pt x="186" y="18"/>
                  </a:lnTo>
                  <a:lnTo>
                    <a:pt x="182" y="24"/>
                  </a:lnTo>
                  <a:lnTo>
                    <a:pt x="182" y="28"/>
                  </a:lnTo>
                  <a:lnTo>
                    <a:pt x="186" y="36"/>
                  </a:lnTo>
                  <a:lnTo>
                    <a:pt x="192" y="34"/>
                  </a:lnTo>
                  <a:lnTo>
                    <a:pt x="196" y="36"/>
                  </a:lnTo>
                  <a:lnTo>
                    <a:pt x="204" y="40"/>
                  </a:lnTo>
                  <a:lnTo>
                    <a:pt x="208" y="42"/>
                  </a:lnTo>
                  <a:lnTo>
                    <a:pt x="210" y="48"/>
                  </a:lnTo>
                  <a:lnTo>
                    <a:pt x="210" y="54"/>
                  </a:lnTo>
                  <a:lnTo>
                    <a:pt x="206" y="60"/>
                  </a:lnTo>
                  <a:lnTo>
                    <a:pt x="214" y="58"/>
                  </a:lnTo>
                  <a:lnTo>
                    <a:pt x="218" y="58"/>
                  </a:lnTo>
                  <a:lnTo>
                    <a:pt x="222" y="60"/>
                  </a:lnTo>
                  <a:lnTo>
                    <a:pt x="228" y="60"/>
                  </a:lnTo>
                  <a:close/>
                </a:path>
              </a:pathLst>
            </a:custGeom>
            <a:solidFill>
              <a:srgbClr val="C0C0C0"/>
            </a:solidFill>
            <a:ln w="12700">
              <a:solidFill>
                <a:schemeClr val="bg1"/>
              </a:solidFill>
              <a:round/>
              <a:headEnd/>
              <a:tailEnd/>
            </a:ln>
          </p:spPr>
          <p:txBody>
            <a:bodyPr/>
            <a:lstStyle/>
            <a:p>
              <a:endParaRPr lang="en-GB"/>
            </a:p>
          </p:txBody>
        </p:sp>
        <p:sp>
          <p:nvSpPr>
            <p:cNvPr id="58746" name="Freeform 33"/>
            <p:cNvSpPr>
              <a:spLocks/>
            </p:cNvSpPr>
            <p:nvPr/>
          </p:nvSpPr>
          <p:spPr bwMode="auto">
            <a:xfrm>
              <a:off x="1263" y="2331"/>
              <a:ext cx="678" cy="750"/>
            </a:xfrm>
            <a:custGeom>
              <a:avLst/>
              <a:gdLst>
                <a:gd name="T0" fmla="*/ 2147481339 w 678"/>
                <a:gd name="T1" fmla="*/ 2147481413 h 750"/>
                <a:gd name="T2" fmla="*/ 2147481339 w 678"/>
                <a:gd name="T3" fmla="*/ 2147481413 h 750"/>
                <a:gd name="T4" fmla="*/ 2147481339 w 678"/>
                <a:gd name="T5" fmla="*/ 2147481413 h 750"/>
                <a:gd name="T6" fmla="*/ 2147481339 w 678"/>
                <a:gd name="T7" fmla="*/ 2147481413 h 750"/>
                <a:gd name="T8" fmla="*/ 2147481339 w 678"/>
                <a:gd name="T9" fmla="*/ 2147481413 h 750"/>
                <a:gd name="T10" fmla="*/ 2147481339 w 678"/>
                <a:gd name="T11" fmla="*/ 2147481413 h 750"/>
                <a:gd name="T12" fmla="*/ 2147481339 w 678"/>
                <a:gd name="T13" fmla="*/ 2147481413 h 750"/>
                <a:gd name="T14" fmla="*/ 2147481339 w 678"/>
                <a:gd name="T15" fmla="*/ 2147481413 h 750"/>
                <a:gd name="T16" fmla="*/ 2147481339 w 678"/>
                <a:gd name="T17" fmla="*/ 2147481413 h 750"/>
                <a:gd name="T18" fmla="*/ 2147481339 w 678"/>
                <a:gd name="T19" fmla="*/ 2147481413 h 750"/>
                <a:gd name="T20" fmla="*/ 2147481339 w 678"/>
                <a:gd name="T21" fmla="*/ 2147481413 h 750"/>
                <a:gd name="T22" fmla="*/ 2147481339 w 678"/>
                <a:gd name="T23" fmla="*/ 2147481413 h 750"/>
                <a:gd name="T24" fmla="*/ 2147481339 w 678"/>
                <a:gd name="T25" fmla="*/ 2147481413 h 750"/>
                <a:gd name="T26" fmla="*/ 2147481339 w 678"/>
                <a:gd name="T27" fmla="*/ 2147481413 h 750"/>
                <a:gd name="T28" fmla="*/ 2147481339 w 678"/>
                <a:gd name="T29" fmla="*/ 2147481413 h 750"/>
                <a:gd name="T30" fmla="*/ 0 w 678"/>
                <a:gd name="T31" fmla="*/ 2147481413 h 750"/>
                <a:gd name="T32" fmla="*/ 2147481339 w 678"/>
                <a:gd name="T33" fmla="*/ 2147481413 h 750"/>
                <a:gd name="T34" fmla="*/ 2147481339 w 678"/>
                <a:gd name="T35" fmla="*/ 2147481413 h 750"/>
                <a:gd name="T36" fmla="*/ 2147481339 w 678"/>
                <a:gd name="T37" fmla="*/ 2147481413 h 750"/>
                <a:gd name="T38" fmla="*/ 2147481339 w 678"/>
                <a:gd name="T39" fmla="*/ 2147481413 h 750"/>
                <a:gd name="T40" fmla="*/ 2147481339 w 678"/>
                <a:gd name="T41" fmla="*/ 2147481413 h 750"/>
                <a:gd name="T42" fmla="*/ 2147481339 w 678"/>
                <a:gd name="T43" fmla="*/ 2147481413 h 750"/>
                <a:gd name="T44" fmla="*/ 2147481339 w 678"/>
                <a:gd name="T45" fmla="*/ 2147481413 h 750"/>
                <a:gd name="T46" fmla="*/ 2147481339 w 678"/>
                <a:gd name="T47" fmla="*/ 2147481413 h 750"/>
                <a:gd name="T48" fmla="*/ 2147481339 w 678"/>
                <a:gd name="T49" fmla="*/ 2147481413 h 750"/>
                <a:gd name="T50" fmla="*/ 2147481339 w 678"/>
                <a:gd name="T51" fmla="*/ 2147481413 h 750"/>
                <a:gd name="T52" fmla="*/ 2147481339 w 678"/>
                <a:gd name="T53" fmla="*/ 2147481413 h 750"/>
                <a:gd name="T54" fmla="*/ 2147481339 w 678"/>
                <a:gd name="T55" fmla="*/ 2147481413 h 750"/>
                <a:gd name="T56" fmla="*/ 2147481339 w 678"/>
                <a:gd name="T57" fmla="*/ 2147481413 h 750"/>
                <a:gd name="T58" fmla="*/ 2147481339 w 678"/>
                <a:gd name="T59" fmla="*/ 2147481413 h 750"/>
                <a:gd name="T60" fmla="*/ 2147481339 w 678"/>
                <a:gd name="T61" fmla="*/ 2147481413 h 750"/>
                <a:gd name="T62" fmla="*/ 2147481339 w 678"/>
                <a:gd name="T63" fmla="*/ 2147481413 h 750"/>
                <a:gd name="T64" fmla="*/ 2147481339 w 678"/>
                <a:gd name="T65" fmla="*/ 2147481413 h 750"/>
                <a:gd name="T66" fmla="*/ 2147481339 w 678"/>
                <a:gd name="T67" fmla="*/ 2147481413 h 750"/>
                <a:gd name="T68" fmla="*/ 2147481339 w 678"/>
                <a:gd name="T69" fmla="*/ 2147481413 h 750"/>
                <a:gd name="T70" fmla="*/ 2147481339 w 678"/>
                <a:gd name="T71" fmla="*/ 2147481413 h 750"/>
                <a:gd name="T72" fmla="*/ 2147481339 w 678"/>
                <a:gd name="T73" fmla="*/ 2147481413 h 750"/>
                <a:gd name="T74" fmla="*/ 2147481339 w 678"/>
                <a:gd name="T75" fmla="*/ 2147481413 h 750"/>
                <a:gd name="T76" fmla="*/ 2147481339 w 678"/>
                <a:gd name="T77" fmla="*/ 2147481413 h 750"/>
                <a:gd name="T78" fmla="*/ 2147481339 w 678"/>
                <a:gd name="T79" fmla="*/ 2147481413 h 750"/>
                <a:gd name="T80" fmla="*/ 2147481339 w 678"/>
                <a:gd name="T81" fmla="*/ 2147481413 h 750"/>
                <a:gd name="T82" fmla="*/ 2147481339 w 678"/>
                <a:gd name="T83" fmla="*/ 2147481413 h 750"/>
                <a:gd name="T84" fmla="*/ 2147481339 w 678"/>
                <a:gd name="T85" fmla="*/ 2147481413 h 750"/>
                <a:gd name="T86" fmla="*/ 2147481339 w 678"/>
                <a:gd name="T87" fmla="*/ 2147481413 h 750"/>
                <a:gd name="T88" fmla="*/ 2147481339 w 678"/>
                <a:gd name="T89" fmla="*/ 2147481413 h 750"/>
                <a:gd name="T90" fmla="*/ 2147481339 w 678"/>
                <a:gd name="T91" fmla="*/ 2147481413 h 750"/>
                <a:gd name="T92" fmla="*/ 2147481339 w 678"/>
                <a:gd name="T93" fmla="*/ 2147481413 h 750"/>
                <a:gd name="T94" fmla="*/ 2147481339 w 678"/>
                <a:gd name="T95" fmla="*/ 2147481413 h 750"/>
                <a:gd name="T96" fmla="*/ 2147481339 w 678"/>
                <a:gd name="T97" fmla="*/ 2147481413 h 750"/>
                <a:gd name="T98" fmla="*/ 2147481339 w 678"/>
                <a:gd name="T99" fmla="*/ 2147481413 h 750"/>
                <a:gd name="T100" fmla="*/ 2147481339 w 678"/>
                <a:gd name="T101" fmla="*/ 2147481413 h 750"/>
                <a:gd name="T102" fmla="*/ 2147481339 w 678"/>
                <a:gd name="T103" fmla="*/ 2147481413 h 750"/>
                <a:gd name="T104" fmla="*/ 2147481339 w 678"/>
                <a:gd name="T105" fmla="*/ 2147481413 h 7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8"/>
                <a:gd name="T160" fmla="*/ 0 h 750"/>
                <a:gd name="T161" fmla="*/ 678 w 678"/>
                <a:gd name="T162" fmla="*/ 750 h 7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8" h="750">
                  <a:moveTo>
                    <a:pt x="388" y="14"/>
                  </a:moveTo>
                  <a:lnTo>
                    <a:pt x="382" y="28"/>
                  </a:lnTo>
                  <a:lnTo>
                    <a:pt x="374" y="42"/>
                  </a:lnTo>
                  <a:lnTo>
                    <a:pt x="368" y="48"/>
                  </a:lnTo>
                  <a:lnTo>
                    <a:pt x="362" y="54"/>
                  </a:lnTo>
                  <a:lnTo>
                    <a:pt x="354" y="58"/>
                  </a:lnTo>
                  <a:lnTo>
                    <a:pt x="344" y="58"/>
                  </a:lnTo>
                  <a:lnTo>
                    <a:pt x="338" y="58"/>
                  </a:lnTo>
                  <a:lnTo>
                    <a:pt x="332" y="56"/>
                  </a:lnTo>
                  <a:lnTo>
                    <a:pt x="328" y="54"/>
                  </a:lnTo>
                  <a:lnTo>
                    <a:pt x="326" y="48"/>
                  </a:lnTo>
                  <a:lnTo>
                    <a:pt x="316" y="52"/>
                  </a:lnTo>
                  <a:lnTo>
                    <a:pt x="304" y="56"/>
                  </a:lnTo>
                  <a:lnTo>
                    <a:pt x="304" y="66"/>
                  </a:lnTo>
                  <a:lnTo>
                    <a:pt x="300" y="64"/>
                  </a:lnTo>
                  <a:lnTo>
                    <a:pt x="296" y="62"/>
                  </a:lnTo>
                  <a:lnTo>
                    <a:pt x="294" y="60"/>
                  </a:lnTo>
                  <a:lnTo>
                    <a:pt x="290" y="60"/>
                  </a:lnTo>
                  <a:lnTo>
                    <a:pt x="284" y="60"/>
                  </a:lnTo>
                  <a:lnTo>
                    <a:pt x="280" y="62"/>
                  </a:lnTo>
                  <a:lnTo>
                    <a:pt x="274" y="68"/>
                  </a:lnTo>
                  <a:lnTo>
                    <a:pt x="266" y="74"/>
                  </a:lnTo>
                  <a:lnTo>
                    <a:pt x="262" y="76"/>
                  </a:lnTo>
                  <a:lnTo>
                    <a:pt x="256" y="76"/>
                  </a:lnTo>
                  <a:lnTo>
                    <a:pt x="252" y="76"/>
                  </a:lnTo>
                  <a:lnTo>
                    <a:pt x="250" y="74"/>
                  </a:lnTo>
                  <a:lnTo>
                    <a:pt x="244" y="66"/>
                  </a:lnTo>
                  <a:lnTo>
                    <a:pt x="240" y="58"/>
                  </a:lnTo>
                  <a:lnTo>
                    <a:pt x="238" y="48"/>
                  </a:lnTo>
                  <a:lnTo>
                    <a:pt x="240" y="42"/>
                  </a:lnTo>
                  <a:lnTo>
                    <a:pt x="242" y="36"/>
                  </a:lnTo>
                  <a:lnTo>
                    <a:pt x="244" y="32"/>
                  </a:lnTo>
                  <a:lnTo>
                    <a:pt x="244" y="28"/>
                  </a:lnTo>
                  <a:lnTo>
                    <a:pt x="244" y="22"/>
                  </a:lnTo>
                  <a:lnTo>
                    <a:pt x="240" y="16"/>
                  </a:lnTo>
                  <a:lnTo>
                    <a:pt x="236" y="12"/>
                  </a:lnTo>
                  <a:lnTo>
                    <a:pt x="236" y="8"/>
                  </a:lnTo>
                  <a:lnTo>
                    <a:pt x="236" y="0"/>
                  </a:lnTo>
                  <a:lnTo>
                    <a:pt x="224" y="0"/>
                  </a:lnTo>
                  <a:lnTo>
                    <a:pt x="224" y="6"/>
                  </a:lnTo>
                  <a:lnTo>
                    <a:pt x="220" y="12"/>
                  </a:lnTo>
                  <a:lnTo>
                    <a:pt x="216" y="14"/>
                  </a:lnTo>
                  <a:lnTo>
                    <a:pt x="210" y="18"/>
                  </a:lnTo>
                  <a:lnTo>
                    <a:pt x="196" y="24"/>
                  </a:lnTo>
                  <a:lnTo>
                    <a:pt x="192" y="28"/>
                  </a:lnTo>
                  <a:lnTo>
                    <a:pt x="188" y="32"/>
                  </a:lnTo>
                  <a:lnTo>
                    <a:pt x="174" y="26"/>
                  </a:lnTo>
                  <a:lnTo>
                    <a:pt x="168" y="22"/>
                  </a:lnTo>
                  <a:lnTo>
                    <a:pt x="158" y="20"/>
                  </a:lnTo>
                  <a:lnTo>
                    <a:pt x="166" y="40"/>
                  </a:lnTo>
                  <a:lnTo>
                    <a:pt x="170" y="50"/>
                  </a:lnTo>
                  <a:lnTo>
                    <a:pt x="172" y="52"/>
                  </a:lnTo>
                  <a:lnTo>
                    <a:pt x="176" y="56"/>
                  </a:lnTo>
                  <a:lnTo>
                    <a:pt x="170" y="66"/>
                  </a:lnTo>
                  <a:lnTo>
                    <a:pt x="158" y="76"/>
                  </a:lnTo>
                  <a:lnTo>
                    <a:pt x="146" y="82"/>
                  </a:lnTo>
                  <a:lnTo>
                    <a:pt x="138" y="86"/>
                  </a:lnTo>
                  <a:lnTo>
                    <a:pt x="130" y="86"/>
                  </a:lnTo>
                  <a:lnTo>
                    <a:pt x="122" y="86"/>
                  </a:lnTo>
                  <a:lnTo>
                    <a:pt x="118" y="84"/>
                  </a:lnTo>
                  <a:lnTo>
                    <a:pt x="116" y="80"/>
                  </a:lnTo>
                  <a:lnTo>
                    <a:pt x="116" y="68"/>
                  </a:lnTo>
                  <a:lnTo>
                    <a:pt x="112" y="58"/>
                  </a:lnTo>
                  <a:lnTo>
                    <a:pt x="98" y="66"/>
                  </a:lnTo>
                  <a:lnTo>
                    <a:pt x="86" y="68"/>
                  </a:lnTo>
                  <a:lnTo>
                    <a:pt x="74" y="70"/>
                  </a:lnTo>
                  <a:lnTo>
                    <a:pt x="66" y="74"/>
                  </a:lnTo>
                  <a:lnTo>
                    <a:pt x="70" y="74"/>
                  </a:lnTo>
                  <a:lnTo>
                    <a:pt x="72" y="76"/>
                  </a:lnTo>
                  <a:lnTo>
                    <a:pt x="74" y="80"/>
                  </a:lnTo>
                  <a:lnTo>
                    <a:pt x="78" y="82"/>
                  </a:lnTo>
                  <a:lnTo>
                    <a:pt x="78" y="90"/>
                  </a:lnTo>
                  <a:lnTo>
                    <a:pt x="72" y="90"/>
                  </a:lnTo>
                  <a:lnTo>
                    <a:pt x="68" y="92"/>
                  </a:lnTo>
                  <a:lnTo>
                    <a:pt x="64" y="96"/>
                  </a:lnTo>
                  <a:lnTo>
                    <a:pt x="62" y="100"/>
                  </a:lnTo>
                  <a:lnTo>
                    <a:pt x="64" y="106"/>
                  </a:lnTo>
                  <a:lnTo>
                    <a:pt x="68" y="112"/>
                  </a:lnTo>
                  <a:lnTo>
                    <a:pt x="72" y="118"/>
                  </a:lnTo>
                  <a:lnTo>
                    <a:pt x="74" y="124"/>
                  </a:lnTo>
                  <a:lnTo>
                    <a:pt x="72" y="150"/>
                  </a:lnTo>
                  <a:lnTo>
                    <a:pt x="68" y="180"/>
                  </a:lnTo>
                  <a:lnTo>
                    <a:pt x="66" y="184"/>
                  </a:lnTo>
                  <a:lnTo>
                    <a:pt x="62" y="186"/>
                  </a:lnTo>
                  <a:lnTo>
                    <a:pt x="50" y="190"/>
                  </a:lnTo>
                  <a:lnTo>
                    <a:pt x="38" y="192"/>
                  </a:lnTo>
                  <a:lnTo>
                    <a:pt x="28" y="194"/>
                  </a:lnTo>
                  <a:lnTo>
                    <a:pt x="22" y="198"/>
                  </a:lnTo>
                  <a:lnTo>
                    <a:pt x="20" y="202"/>
                  </a:lnTo>
                  <a:lnTo>
                    <a:pt x="18" y="210"/>
                  </a:lnTo>
                  <a:lnTo>
                    <a:pt x="16" y="220"/>
                  </a:lnTo>
                  <a:lnTo>
                    <a:pt x="12" y="232"/>
                  </a:lnTo>
                  <a:lnTo>
                    <a:pt x="10" y="236"/>
                  </a:lnTo>
                  <a:lnTo>
                    <a:pt x="6" y="238"/>
                  </a:lnTo>
                  <a:lnTo>
                    <a:pt x="2" y="242"/>
                  </a:lnTo>
                  <a:lnTo>
                    <a:pt x="0" y="248"/>
                  </a:lnTo>
                  <a:lnTo>
                    <a:pt x="2" y="254"/>
                  </a:lnTo>
                  <a:lnTo>
                    <a:pt x="4" y="258"/>
                  </a:lnTo>
                  <a:lnTo>
                    <a:pt x="10" y="266"/>
                  </a:lnTo>
                  <a:lnTo>
                    <a:pt x="16" y="274"/>
                  </a:lnTo>
                  <a:lnTo>
                    <a:pt x="18" y="280"/>
                  </a:lnTo>
                  <a:lnTo>
                    <a:pt x="18" y="286"/>
                  </a:lnTo>
                  <a:lnTo>
                    <a:pt x="26" y="288"/>
                  </a:lnTo>
                  <a:lnTo>
                    <a:pt x="32" y="292"/>
                  </a:lnTo>
                  <a:lnTo>
                    <a:pt x="38" y="298"/>
                  </a:lnTo>
                  <a:lnTo>
                    <a:pt x="44" y="300"/>
                  </a:lnTo>
                  <a:lnTo>
                    <a:pt x="48" y="298"/>
                  </a:lnTo>
                  <a:lnTo>
                    <a:pt x="50" y="298"/>
                  </a:lnTo>
                  <a:lnTo>
                    <a:pt x="52" y="290"/>
                  </a:lnTo>
                  <a:lnTo>
                    <a:pt x="62" y="290"/>
                  </a:lnTo>
                  <a:lnTo>
                    <a:pt x="62" y="308"/>
                  </a:lnTo>
                  <a:lnTo>
                    <a:pt x="62" y="314"/>
                  </a:lnTo>
                  <a:lnTo>
                    <a:pt x="64" y="316"/>
                  </a:lnTo>
                  <a:lnTo>
                    <a:pt x="66" y="318"/>
                  </a:lnTo>
                  <a:lnTo>
                    <a:pt x="70" y="318"/>
                  </a:lnTo>
                  <a:lnTo>
                    <a:pt x="72" y="318"/>
                  </a:lnTo>
                  <a:lnTo>
                    <a:pt x="82" y="322"/>
                  </a:lnTo>
                  <a:lnTo>
                    <a:pt x="92" y="322"/>
                  </a:lnTo>
                  <a:lnTo>
                    <a:pt x="102" y="318"/>
                  </a:lnTo>
                  <a:lnTo>
                    <a:pt x="110" y="312"/>
                  </a:lnTo>
                  <a:lnTo>
                    <a:pt x="124" y="300"/>
                  </a:lnTo>
                  <a:lnTo>
                    <a:pt x="132" y="296"/>
                  </a:lnTo>
                  <a:lnTo>
                    <a:pt x="140" y="294"/>
                  </a:lnTo>
                  <a:lnTo>
                    <a:pt x="146" y="294"/>
                  </a:lnTo>
                  <a:lnTo>
                    <a:pt x="148" y="296"/>
                  </a:lnTo>
                  <a:lnTo>
                    <a:pt x="150" y="300"/>
                  </a:lnTo>
                  <a:lnTo>
                    <a:pt x="150" y="306"/>
                  </a:lnTo>
                  <a:lnTo>
                    <a:pt x="148" y="316"/>
                  </a:lnTo>
                  <a:lnTo>
                    <a:pt x="150" y="326"/>
                  </a:lnTo>
                  <a:lnTo>
                    <a:pt x="154" y="334"/>
                  </a:lnTo>
                  <a:lnTo>
                    <a:pt x="160" y="342"/>
                  </a:lnTo>
                  <a:lnTo>
                    <a:pt x="170" y="348"/>
                  </a:lnTo>
                  <a:lnTo>
                    <a:pt x="180" y="352"/>
                  </a:lnTo>
                  <a:lnTo>
                    <a:pt x="186" y="350"/>
                  </a:lnTo>
                  <a:lnTo>
                    <a:pt x="188" y="352"/>
                  </a:lnTo>
                  <a:lnTo>
                    <a:pt x="192" y="356"/>
                  </a:lnTo>
                  <a:lnTo>
                    <a:pt x="196" y="358"/>
                  </a:lnTo>
                  <a:lnTo>
                    <a:pt x="202" y="360"/>
                  </a:lnTo>
                  <a:lnTo>
                    <a:pt x="202" y="366"/>
                  </a:lnTo>
                  <a:lnTo>
                    <a:pt x="204" y="368"/>
                  </a:lnTo>
                  <a:lnTo>
                    <a:pt x="208" y="368"/>
                  </a:lnTo>
                  <a:lnTo>
                    <a:pt x="212" y="368"/>
                  </a:lnTo>
                  <a:lnTo>
                    <a:pt x="224" y="366"/>
                  </a:lnTo>
                  <a:lnTo>
                    <a:pt x="228" y="368"/>
                  </a:lnTo>
                  <a:lnTo>
                    <a:pt x="232" y="370"/>
                  </a:lnTo>
                  <a:lnTo>
                    <a:pt x="236" y="380"/>
                  </a:lnTo>
                  <a:lnTo>
                    <a:pt x="238" y="392"/>
                  </a:lnTo>
                  <a:lnTo>
                    <a:pt x="240" y="394"/>
                  </a:lnTo>
                  <a:lnTo>
                    <a:pt x="242" y="396"/>
                  </a:lnTo>
                  <a:lnTo>
                    <a:pt x="242" y="404"/>
                  </a:lnTo>
                  <a:lnTo>
                    <a:pt x="244" y="410"/>
                  </a:lnTo>
                  <a:lnTo>
                    <a:pt x="246" y="414"/>
                  </a:lnTo>
                  <a:lnTo>
                    <a:pt x="250" y="418"/>
                  </a:lnTo>
                  <a:lnTo>
                    <a:pt x="260" y="420"/>
                  </a:lnTo>
                  <a:lnTo>
                    <a:pt x="274" y="424"/>
                  </a:lnTo>
                  <a:lnTo>
                    <a:pt x="274" y="430"/>
                  </a:lnTo>
                  <a:lnTo>
                    <a:pt x="274" y="434"/>
                  </a:lnTo>
                  <a:lnTo>
                    <a:pt x="278" y="438"/>
                  </a:lnTo>
                  <a:lnTo>
                    <a:pt x="280" y="442"/>
                  </a:lnTo>
                  <a:lnTo>
                    <a:pt x="288" y="450"/>
                  </a:lnTo>
                  <a:lnTo>
                    <a:pt x="290" y="454"/>
                  </a:lnTo>
                  <a:lnTo>
                    <a:pt x="290" y="462"/>
                  </a:lnTo>
                  <a:lnTo>
                    <a:pt x="290" y="468"/>
                  </a:lnTo>
                  <a:lnTo>
                    <a:pt x="286" y="476"/>
                  </a:lnTo>
                  <a:lnTo>
                    <a:pt x="284" y="482"/>
                  </a:lnTo>
                  <a:lnTo>
                    <a:pt x="284" y="488"/>
                  </a:lnTo>
                  <a:lnTo>
                    <a:pt x="284" y="498"/>
                  </a:lnTo>
                  <a:lnTo>
                    <a:pt x="290" y="516"/>
                  </a:lnTo>
                  <a:lnTo>
                    <a:pt x="296" y="532"/>
                  </a:lnTo>
                  <a:lnTo>
                    <a:pt x="298" y="536"/>
                  </a:lnTo>
                  <a:lnTo>
                    <a:pt x="302" y="538"/>
                  </a:lnTo>
                  <a:lnTo>
                    <a:pt x="314" y="540"/>
                  </a:lnTo>
                  <a:lnTo>
                    <a:pt x="322" y="542"/>
                  </a:lnTo>
                  <a:lnTo>
                    <a:pt x="328" y="546"/>
                  </a:lnTo>
                  <a:lnTo>
                    <a:pt x="332" y="552"/>
                  </a:lnTo>
                  <a:lnTo>
                    <a:pt x="338" y="564"/>
                  </a:lnTo>
                  <a:lnTo>
                    <a:pt x="344" y="576"/>
                  </a:lnTo>
                  <a:lnTo>
                    <a:pt x="346" y="572"/>
                  </a:lnTo>
                  <a:lnTo>
                    <a:pt x="350" y="570"/>
                  </a:lnTo>
                  <a:lnTo>
                    <a:pt x="352" y="568"/>
                  </a:lnTo>
                  <a:lnTo>
                    <a:pt x="356" y="570"/>
                  </a:lnTo>
                  <a:lnTo>
                    <a:pt x="356" y="574"/>
                  </a:lnTo>
                  <a:lnTo>
                    <a:pt x="356" y="580"/>
                  </a:lnTo>
                  <a:lnTo>
                    <a:pt x="356" y="594"/>
                  </a:lnTo>
                  <a:lnTo>
                    <a:pt x="356" y="610"/>
                  </a:lnTo>
                  <a:lnTo>
                    <a:pt x="362" y="604"/>
                  </a:lnTo>
                  <a:lnTo>
                    <a:pt x="370" y="604"/>
                  </a:lnTo>
                  <a:lnTo>
                    <a:pt x="372" y="614"/>
                  </a:lnTo>
                  <a:lnTo>
                    <a:pt x="374" y="624"/>
                  </a:lnTo>
                  <a:lnTo>
                    <a:pt x="374" y="630"/>
                  </a:lnTo>
                  <a:lnTo>
                    <a:pt x="372" y="634"/>
                  </a:lnTo>
                  <a:lnTo>
                    <a:pt x="366" y="640"/>
                  </a:lnTo>
                  <a:lnTo>
                    <a:pt x="350" y="646"/>
                  </a:lnTo>
                  <a:lnTo>
                    <a:pt x="342" y="656"/>
                  </a:lnTo>
                  <a:lnTo>
                    <a:pt x="332" y="668"/>
                  </a:lnTo>
                  <a:lnTo>
                    <a:pt x="324" y="682"/>
                  </a:lnTo>
                  <a:lnTo>
                    <a:pt x="320" y="690"/>
                  </a:lnTo>
                  <a:lnTo>
                    <a:pt x="320" y="696"/>
                  </a:lnTo>
                  <a:lnTo>
                    <a:pt x="330" y="696"/>
                  </a:lnTo>
                  <a:lnTo>
                    <a:pt x="342" y="700"/>
                  </a:lnTo>
                  <a:lnTo>
                    <a:pt x="354" y="708"/>
                  </a:lnTo>
                  <a:lnTo>
                    <a:pt x="366" y="716"/>
                  </a:lnTo>
                  <a:lnTo>
                    <a:pt x="388" y="734"/>
                  </a:lnTo>
                  <a:lnTo>
                    <a:pt x="408" y="750"/>
                  </a:lnTo>
                  <a:lnTo>
                    <a:pt x="410" y="736"/>
                  </a:lnTo>
                  <a:lnTo>
                    <a:pt x="412" y="724"/>
                  </a:lnTo>
                  <a:lnTo>
                    <a:pt x="420" y="722"/>
                  </a:lnTo>
                  <a:lnTo>
                    <a:pt x="426" y="718"/>
                  </a:lnTo>
                  <a:lnTo>
                    <a:pt x="432" y="712"/>
                  </a:lnTo>
                  <a:lnTo>
                    <a:pt x="436" y="704"/>
                  </a:lnTo>
                  <a:lnTo>
                    <a:pt x="444" y="686"/>
                  </a:lnTo>
                  <a:lnTo>
                    <a:pt x="450" y="670"/>
                  </a:lnTo>
                  <a:lnTo>
                    <a:pt x="454" y="666"/>
                  </a:lnTo>
                  <a:lnTo>
                    <a:pt x="456" y="666"/>
                  </a:lnTo>
                  <a:lnTo>
                    <a:pt x="458" y="664"/>
                  </a:lnTo>
                  <a:lnTo>
                    <a:pt x="462" y="660"/>
                  </a:lnTo>
                  <a:lnTo>
                    <a:pt x="468" y="640"/>
                  </a:lnTo>
                  <a:lnTo>
                    <a:pt x="466" y="638"/>
                  </a:lnTo>
                  <a:lnTo>
                    <a:pt x="464" y="636"/>
                  </a:lnTo>
                  <a:lnTo>
                    <a:pt x="460" y="632"/>
                  </a:lnTo>
                  <a:lnTo>
                    <a:pt x="460" y="602"/>
                  </a:lnTo>
                  <a:lnTo>
                    <a:pt x="464" y="594"/>
                  </a:lnTo>
                  <a:lnTo>
                    <a:pt x="470" y="586"/>
                  </a:lnTo>
                  <a:lnTo>
                    <a:pt x="488" y="574"/>
                  </a:lnTo>
                  <a:lnTo>
                    <a:pt x="506" y="562"/>
                  </a:lnTo>
                  <a:lnTo>
                    <a:pt x="524" y="554"/>
                  </a:lnTo>
                  <a:lnTo>
                    <a:pt x="534" y="552"/>
                  </a:lnTo>
                  <a:lnTo>
                    <a:pt x="548" y="552"/>
                  </a:lnTo>
                  <a:lnTo>
                    <a:pt x="560" y="550"/>
                  </a:lnTo>
                  <a:lnTo>
                    <a:pt x="566" y="548"/>
                  </a:lnTo>
                  <a:lnTo>
                    <a:pt x="568" y="544"/>
                  </a:lnTo>
                  <a:lnTo>
                    <a:pt x="578" y="530"/>
                  </a:lnTo>
                  <a:lnTo>
                    <a:pt x="586" y="514"/>
                  </a:lnTo>
                  <a:lnTo>
                    <a:pt x="600" y="482"/>
                  </a:lnTo>
                  <a:lnTo>
                    <a:pt x="602" y="470"/>
                  </a:lnTo>
                  <a:lnTo>
                    <a:pt x="604" y="460"/>
                  </a:lnTo>
                  <a:lnTo>
                    <a:pt x="604" y="452"/>
                  </a:lnTo>
                  <a:lnTo>
                    <a:pt x="606" y="448"/>
                  </a:lnTo>
                  <a:lnTo>
                    <a:pt x="610" y="444"/>
                  </a:lnTo>
                  <a:lnTo>
                    <a:pt x="604" y="442"/>
                  </a:lnTo>
                  <a:lnTo>
                    <a:pt x="614" y="408"/>
                  </a:lnTo>
                  <a:lnTo>
                    <a:pt x="612" y="394"/>
                  </a:lnTo>
                  <a:lnTo>
                    <a:pt x="610" y="386"/>
                  </a:lnTo>
                  <a:lnTo>
                    <a:pt x="610" y="376"/>
                  </a:lnTo>
                  <a:lnTo>
                    <a:pt x="608" y="366"/>
                  </a:lnTo>
                  <a:lnTo>
                    <a:pt x="606" y="362"/>
                  </a:lnTo>
                  <a:lnTo>
                    <a:pt x="608" y="356"/>
                  </a:lnTo>
                  <a:lnTo>
                    <a:pt x="610" y="352"/>
                  </a:lnTo>
                  <a:lnTo>
                    <a:pt x="614" y="350"/>
                  </a:lnTo>
                  <a:lnTo>
                    <a:pt x="622" y="350"/>
                  </a:lnTo>
                  <a:lnTo>
                    <a:pt x="628" y="340"/>
                  </a:lnTo>
                  <a:lnTo>
                    <a:pt x="634" y="328"/>
                  </a:lnTo>
                  <a:lnTo>
                    <a:pt x="634" y="326"/>
                  </a:lnTo>
                  <a:lnTo>
                    <a:pt x="640" y="316"/>
                  </a:lnTo>
                  <a:lnTo>
                    <a:pt x="646" y="306"/>
                  </a:lnTo>
                  <a:lnTo>
                    <a:pt x="660" y="288"/>
                  </a:lnTo>
                  <a:lnTo>
                    <a:pt x="668" y="278"/>
                  </a:lnTo>
                  <a:lnTo>
                    <a:pt x="674" y="268"/>
                  </a:lnTo>
                  <a:lnTo>
                    <a:pt x="676" y="254"/>
                  </a:lnTo>
                  <a:lnTo>
                    <a:pt x="678" y="240"/>
                  </a:lnTo>
                  <a:lnTo>
                    <a:pt x="678" y="224"/>
                  </a:lnTo>
                  <a:lnTo>
                    <a:pt x="674" y="210"/>
                  </a:lnTo>
                  <a:lnTo>
                    <a:pt x="672" y="206"/>
                  </a:lnTo>
                  <a:lnTo>
                    <a:pt x="668" y="200"/>
                  </a:lnTo>
                  <a:lnTo>
                    <a:pt x="664" y="198"/>
                  </a:lnTo>
                  <a:lnTo>
                    <a:pt x="660" y="196"/>
                  </a:lnTo>
                  <a:lnTo>
                    <a:pt x="648" y="196"/>
                  </a:lnTo>
                  <a:lnTo>
                    <a:pt x="638" y="190"/>
                  </a:lnTo>
                  <a:lnTo>
                    <a:pt x="630" y="184"/>
                  </a:lnTo>
                  <a:lnTo>
                    <a:pt x="622" y="178"/>
                  </a:lnTo>
                  <a:lnTo>
                    <a:pt x="608" y="164"/>
                  </a:lnTo>
                  <a:lnTo>
                    <a:pt x="598" y="158"/>
                  </a:lnTo>
                  <a:lnTo>
                    <a:pt x="588" y="152"/>
                  </a:lnTo>
                  <a:lnTo>
                    <a:pt x="578" y="152"/>
                  </a:lnTo>
                  <a:lnTo>
                    <a:pt x="570" y="152"/>
                  </a:lnTo>
                  <a:lnTo>
                    <a:pt x="560" y="154"/>
                  </a:lnTo>
                  <a:lnTo>
                    <a:pt x="550" y="152"/>
                  </a:lnTo>
                  <a:lnTo>
                    <a:pt x="546" y="150"/>
                  </a:lnTo>
                  <a:lnTo>
                    <a:pt x="542" y="146"/>
                  </a:lnTo>
                  <a:lnTo>
                    <a:pt x="536" y="144"/>
                  </a:lnTo>
                  <a:lnTo>
                    <a:pt x="530" y="142"/>
                  </a:lnTo>
                  <a:lnTo>
                    <a:pt x="522" y="144"/>
                  </a:lnTo>
                  <a:lnTo>
                    <a:pt x="516" y="146"/>
                  </a:lnTo>
                  <a:lnTo>
                    <a:pt x="512" y="150"/>
                  </a:lnTo>
                  <a:lnTo>
                    <a:pt x="506" y="152"/>
                  </a:lnTo>
                  <a:lnTo>
                    <a:pt x="504" y="142"/>
                  </a:lnTo>
                  <a:lnTo>
                    <a:pt x="500" y="134"/>
                  </a:lnTo>
                  <a:lnTo>
                    <a:pt x="494" y="128"/>
                  </a:lnTo>
                  <a:lnTo>
                    <a:pt x="488" y="122"/>
                  </a:lnTo>
                  <a:lnTo>
                    <a:pt x="480" y="118"/>
                  </a:lnTo>
                  <a:lnTo>
                    <a:pt x="472" y="114"/>
                  </a:lnTo>
                  <a:lnTo>
                    <a:pt x="462" y="112"/>
                  </a:lnTo>
                  <a:lnTo>
                    <a:pt x="454" y="112"/>
                  </a:lnTo>
                  <a:lnTo>
                    <a:pt x="444" y="110"/>
                  </a:lnTo>
                  <a:lnTo>
                    <a:pt x="442" y="122"/>
                  </a:lnTo>
                  <a:lnTo>
                    <a:pt x="436" y="130"/>
                  </a:lnTo>
                  <a:lnTo>
                    <a:pt x="430" y="136"/>
                  </a:lnTo>
                  <a:lnTo>
                    <a:pt x="424" y="144"/>
                  </a:lnTo>
                  <a:lnTo>
                    <a:pt x="422" y="132"/>
                  </a:lnTo>
                  <a:lnTo>
                    <a:pt x="408" y="132"/>
                  </a:lnTo>
                  <a:lnTo>
                    <a:pt x="398" y="130"/>
                  </a:lnTo>
                  <a:lnTo>
                    <a:pt x="386" y="130"/>
                  </a:lnTo>
                  <a:lnTo>
                    <a:pt x="374" y="128"/>
                  </a:lnTo>
                  <a:lnTo>
                    <a:pt x="384" y="124"/>
                  </a:lnTo>
                  <a:lnTo>
                    <a:pt x="394" y="120"/>
                  </a:lnTo>
                  <a:lnTo>
                    <a:pt x="396" y="112"/>
                  </a:lnTo>
                  <a:lnTo>
                    <a:pt x="384" y="114"/>
                  </a:lnTo>
                  <a:lnTo>
                    <a:pt x="390" y="104"/>
                  </a:lnTo>
                  <a:lnTo>
                    <a:pt x="398" y="92"/>
                  </a:lnTo>
                  <a:lnTo>
                    <a:pt x="402" y="88"/>
                  </a:lnTo>
                  <a:lnTo>
                    <a:pt x="408" y="82"/>
                  </a:lnTo>
                  <a:lnTo>
                    <a:pt x="410" y="76"/>
                  </a:lnTo>
                  <a:lnTo>
                    <a:pt x="414" y="68"/>
                  </a:lnTo>
                  <a:lnTo>
                    <a:pt x="404" y="60"/>
                  </a:lnTo>
                  <a:lnTo>
                    <a:pt x="398" y="54"/>
                  </a:lnTo>
                  <a:lnTo>
                    <a:pt x="396" y="46"/>
                  </a:lnTo>
                  <a:lnTo>
                    <a:pt x="396" y="38"/>
                  </a:lnTo>
                  <a:lnTo>
                    <a:pt x="396" y="30"/>
                  </a:lnTo>
                  <a:lnTo>
                    <a:pt x="396" y="22"/>
                  </a:lnTo>
                  <a:lnTo>
                    <a:pt x="392" y="16"/>
                  </a:lnTo>
                  <a:lnTo>
                    <a:pt x="388" y="14"/>
                  </a:lnTo>
                  <a:close/>
                </a:path>
              </a:pathLst>
            </a:custGeom>
            <a:solidFill>
              <a:srgbClr val="C0C0C0"/>
            </a:solidFill>
            <a:ln w="12700">
              <a:solidFill>
                <a:schemeClr val="bg1"/>
              </a:solidFill>
              <a:round/>
              <a:headEnd/>
              <a:tailEnd/>
            </a:ln>
          </p:spPr>
          <p:txBody>
            <a:bodyPr/>
            <a:lstStyle/>
            <a:p>
              <a:endParaRPr lang="en-GB"/>
            </a:p>
          </p:txBody>
        </p:sp>
        <p:sp>
          <p:nvSpPr>
            <p:cNvPr id="58747" name="Freeform 34"/>
            <p:cNvSpPr>
              <a:spLocks/>
            </p:cNvSpPr>
            <p:nvPr/>
          </p:nvSpPr>
          <p:spPr bwMode="auto">
            <a:xfrm>
              <a:off x="1177" y="2185"/>
              <a:ext cx="198" cy="326"/>
            </a:xfrm>
            <a:custGeom>
              <a:avLst/>
              <a:gdLst>
                <a:gd name="T0" fmla="*/ 2147481450 w 198"/>
                <a:gd name="T1" fmla="*/ 2147481308 h 326"/>
                <a:gd name="T2" fmla="*/ 2147481450 w 198"/>
                <a:gd name="T3" fmla="*/ 2147481308 h 326"/>
                <a:gd name="T4" fmla="*/ 2147481450 w 198"/>
                <a:gd name="T5" fmla="*/ 2147481308 h 326"/>
                <a:gd name="T6" fmla="*/ 2147481450 w 198"/>
                <a:gd name="T7" fmla="*/ 2147481308 h 326"/>
                <a:gd name="T8" fmla="*/ 2147481450 w 198"/>
                <a:gd name="T9" fmla="*/ 2147481308 h 326"/>
                <a:gd name="T10" fmla="*/ 2147481450 w 198"/>
                <a:gd name="T11" fmla="*/ 2147481308 h 326"/>
                <a:gd name="T12" fmla="*/ 2147481450 w 198"/>
                <a:gd name="T13" fmla="*/ 2147481308 h 326"/>
                <a:gd name="T14" fmla="*/ 2147481450 w 198"/>
                <a:gd name="T15" fmla="*/ 2147481308 h 326"/>
                <a:gd name="T16" fmla="*/ 2147481450 w 198"/>
                <a:gd name="T17" fmla="*/ 2147481308 h 326"/>
                <a:gd name="T18" fmla="*/ 2147481450 w 198"/>
                <a:gd name="T19" fmla="*/ 2147481308 h 326"/>
                <a:gd name="T20" fmla="*/ 2147481450 w 198"/>
                <a:gd name="T21" fmla="*/ 2147481308 h 326"/>
                <a:gd name="T22" fmla="*/ 2147481450 w 198"/>
                <a:gd name="T23" fmla="*/ 2147481308 h 326"/>
                <a:gd name="T24" fmla="*/ 2147481450 w 198"/>
                <a:gd name="T25" fmla="*/ 2147481308 h 326"/>
                <a:gd name="T26" fmla="*/ 2147481450 w 198"/>
                <a:gd name="T27" fmla="*/ 2147481308 h 326"/>
                <a:gd name="T28" fmla="*/ 2147481450 w 198"/>
                <a:gd name="T29" fmla="*/ 2147481308 h 326"/>
                <a:gd name="T30" fmla="*/ 2147481450 w 198"/>
                <a:gd name="T31" fmla="*/ 2147481308 h 326"/>
                <a:gd name="T32" fmla="*/ 2147481450 w 198"/>
                <a:gd name="T33" fmla="*/ 2147481308 h 326"/>
                <a:gd name="T34" fmla="*/ 2147481450 w 198"/>
                <a:gd name="T35" fmla="*/ 2147481308 h 326"/>
                <a:gd name="T36" fmla="*/ 2147481450 w 198"/>
                <a:gd name="T37" fmla="*/ 2147481308 h 326"/>
                <a:gd name="T38" fmla="*/ 2147481450 w 198"/>
                <a:gd name="T39" fmla="*/ 2147481308 h 326"/>
                <a:gd name="T40" fmla="*/ 2147481450 w 198"/>
                <a:gd name="T41" fmla="*/ 2147481308 h 326"/>
                <a:gd name="T42" fmla="*/ 2147481450 w 198"/>
                <a:gd name="T43" fmla="*/ 2147481308 h 326"/>
                <a:gd name="T44" fmla="*/ 2147481450 w 198"/>
                <a:gd name="T45" fmla="*/ 2147481308 h 326"/>
                <a:gd name="T46" fmla="*/ 2147481450 w 198"/>
                <a:gd name="T47" fmla="*/ 2147481308 h 326"/>
                <a:gd name="T48" fmla="*/ 2147481450 w 198"/>
                <a:gd name="T49" fmla="*/ 2147481308 h 326"/>
                <a:gd name="T50" fmla="*/ 2147481450 w 198"/>
                <a:gd name="T51" fmla="*/ 2147481308 h 326"/>
                <a:gd name="T52" fmla="*/ 2147481450 w 198"/>
                <a:gd name="T53" fmla="*/ 2147481308 h 326"/>
                <a:gd name="T54" fmla="*/ 2147481450 w 198"/>
                <a:gd name="T55" fmla="*/ 2147481308 h 326"/>
                <a:gd name="T56" fmla="*/ 2147481450 w 198"/>
                <a:gd name="T57" fmla="*/ 2147481308 h 326"/>
                <a:gd name="T58" fmla="*/ 2147481450 w 198"/>
                <a:gd name="T59" fmla="*/ 2147481308 h 326"/>
                <a:gd name="T60" fmla="*/ 2147481450 w 198"/>
                <a:gd name="T61" fmla="*/ 2147481308 h 326"/>
                <a:gd name="T62" fmla="*/ 2147481450 w 198"/>
                <a:gd name="T63" fmla="*/ 2147481308 h 326"/>
                <a:gd name="T64" fmla="*/ 2147481450 w 198"/>
                <a:gd name="T65" fmla="*/ 2147481308 h 326"/>
                <a:gd name="T66" fmla="*/ 2147481450 w 198"/>
                <a:gd name="T67" fmla="*/ 2147481308 h 326"/>
                <a:gd name="T68" fmla="*/ 2147481450 w 198"/>
                <a:gd name="T69" fmla="*/ 2147481308 h 326"/>
                <a:gd name="T70" fmla="*/ 2147481450 w 198"/>
                <a:gd name="T71" fmla="*/ 2147481308 h 326"/>
                <a:gd name="T72" fmla="*/ 2147481450 w 198"/>
                <a:gd name="T73" fmla="*/ 2147481308 h 326"/>
                <a:gd name="T74" fmla="*/ 2147481450 w 198"/>
                <a:gd name="T75" fmla="*/ 2147481308 h 326"/>
                <a:gd name="T76" fmla="*/ 2147481450 w 198"/>
                <a:gd name="T77" fmla="*/ 2147481308 h 326"/>
                <a:gd name="T78" fmla="*/ 2147481450 w 198"/>
                <a:gd name="T79" fmla="*/ 2147481308 h 326"/>
                <a:gd name="T80" fmla="*/ 2147481450 w 198"/>
                <a:gd name="T81" fmla="*/ 2147481308 h 326"/>
                <a:gd name="T82" fmla="*/ 2147481450 w 198"/>
                <a:gd name="T83" fmla="*/ 2147481308 h 326"/>
                <a:gd name="T84" fmla="*/ 2147481450 w 198"/>
                <a:gd name="T85" fmla="*/ 2147481308 h 326"/>
                <a:gd name="T86" fmla="*/ 2147481450 w 198"/>
                <a:gd name="T87" fmla="*/ 2147481308 h 326"/>
                <a:gd name="T88" fmla="*/ 2147481450 w 198"/>
                <a:gd name="T89" fmla="*/ 2147481308 h 326"/>
                <a:gd name="T90" fmla="*/ 0 w 198"/>
                <a:gd name="T91" fmla="*/ 2147481308 h 3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8"/>
                <a:gd name="T139" fmla="*/ 0 h 326"/>
                <a:gd name="T140" fmla="*/ 198 w 198"/>
                <a:gd name="T141" fmla="*/ 326 h 3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8" h="326">
                  <a:moveTo>
                    <a:pt x="2" y="220"/>
                  </a:moveTo>
                  <a:lnTo>
                    <a:pt x="2" y="208"/>
                  </a:lnTo>
                  <a:lnTo>
                    <a:pt x="6" y="198"/>
                  </a:lnTo>
                  <a:lnTo>
                    <a:pt x="10" y="192"/>
                  </a:lnTo>
                  <a:lnTo>
                    <a:pt x="20" y="190"/>
                  </a:lnTo>
                  <a:lnTo>
                    <a:pt x="20" y="184"/>
                  </a:lnTo>
                  <a:lnTo>
                    <a:pt x="24" y="178"/>
                  </a:lnTo>
                  <a:lnTo>
                    <a:pt x="28" y="174"/>
                  </a:lnTo>
                  <a:lnTo>
                    <a:pt x="30" y="170"/>
                  </a:lnTo>
                  <a:lnTo>
                    <a:pt x="28" y="152"/>
                  </a:lnTo>
                  <a:lnTo>
                    <a:pt x="26" y="134"/>
                  </a:lnTo>
                  <a:lnTo>
                    <a:pt x="28" y="128"/>
                  </a:lnTo>
                  <a:lnTo>
                    <a:pt x="30" y="122"/>
                  </a:lnTo>
                  <a:lnTo>
                    <a:pt x="28" y="114"/>
                  </a:lnTo>
                  <a:lnTo>
                    <a:pt x="24" y="108"/>
                  </a:lnTo>
                  <a:lnTo>
                    <a:pt x="20" y="104"/>
                  </a:lnTo>
                  <a:lnTo>
                    <a:pt x="20" y="98"/>
                  </a:lnTo>
                  <a:lnTo>
                    <a:pt x="20" y="94"/>
                  </a:lnTo>
                  <a:lnTo>
                    <a:pt x="24" y="92"/>
                  </a:lnTo>
                  <a:lnTo>
                    <a:pt x="32" y="88"/>
                  </a:lnTo>
                  <a:lnTo>
                    <a:pt x="28" y="82"/>
                  </a:lnTo>
                  <a:lnTo>
                    <a:pt x="26" y="76"/>
                  </a:lnTo>
                  <a:lnTo>
                    <a:pt x="28" y="76"/>
                  </a:lnTo>
                  <a:lnTo>
                    <a:pt x="34" y="78"/>
                  </a:lnTo>
                  <a:lnTo>
                    <a:pt x="44" y="80"/>
                  </a:lnTo>
                  <a:lnTo>
                    <a:pt x="46" y="68"/>
                  </a:lnTo>
                  <a:lnTo>
                    <a:pt x="50" y="66"/>
                  </a:lnTo>
                  <a:lnTo>
                    <a:pt x="52" y="62"/>
                  </a:lnTo>
                  <a:lnTo>
                    <a:pt x="56" y="62"/>
                  </a:lnTo>
                  <a:lnTo>
                    <a:pt x="60" y="58"/>
                  </a:lnTo>
                  <a:lnTo>
                    <a:pt x="62" y="52"/>
                  </a:lnTo>
                  <a:lnTo>
                    <a:pt x="64" y="46"/>
                  </a:lnTo>
                  <a:lnTo>
                    <a:pt x="66" y="36"/>
                  </a:lnTo>
                  <a:lnTo>
                    <a:pt x="68" y="32"/>
                  </a:lnTo>
                  <a:lnTo>
                    <a:pt x="72" y="28"/>
                  </a:lnTo>
                  <a:lnTo>
                    <a:pt x="78" y="26"/>
                  </a:lnTo>
                  <a:lnTo>
                    <a:pt x="86" y="26"/>
                  </a:lnTo>
                  <a:lnTo>
                    <a:pt x="88" y="22"/>
                  </a:lnTo>
                  <a:lnTo>
                    <a:pt x="92" y="20"/>
                  </a:lnTo>
                  <a:lnTo>
                    <a:pt x="106" y="16"/>
                  </a:lnTo>
                  <a:lnTo>
                    <a:pt x="118" y="10"/>
                  </a:lnTo>
                  <a:lnTo>
                    <a:pt x="128" y="4"/>
                  </a:lnTo>
                  <a:lnTo>
                    <a:pt x="134" y="2"/>
                  </a:lnTo>
                  <a:lnTo>
                    <a:pt x="138" y="0"/>
                  </a:lnTo>
                  <a:lnTo>
                    <a:pt x="138" y="8"/>
                  </a:lnTo>
                  <a:lnTo>
                    <a:pt x="134" y="12"/>
                  </a:lnTo>
                  <a:lnTo>
                    <a:pt x="130" y="16"/>
                  </a:lnTo>
                  <a:lnTo>
                    <a:pt x="128" y="20"/>
                  </a:lnTo>
                  <a:lnTo>
                    <a:pt x="118" y="30"/>
                  </a:lnTo>
                  <a:lnTo>
                    <a:pt x="106" y="44"/>
                  </a:lnTo>
                  <a:lnTo>
                    <a:pt x="102" y="52"/>
                  </a:lnTo>
                  <a:lnTo>
                    <a:pt x="100" y="60"/>
                  </a:lnTo>
                  <a:lnTo>
                    <a:pt x="102" y="66"/>
                  </a:lnTo>
                  <a:lnTo>
                    <a:pt x="106" y="68"/>
                  </a:lnTo>
                  <a:lnTo>
                    <a:pt x="108" y="74"/>
                  </a:lnTo>
                  <a:lnTo>
                    <a:pt x="110" y="78"/>
                  </a:lnTo>
                  <a:lnTo>
                    <a:pt x="114" y="82"/>
                  </a:lnTo>
                  <a:lnTo>
                    <a:pt x="116" y="88"/>
                  </a:lnTo>
                  <a:lnTo>
                    <a:pt x="112" y="94"/>
                  </a:lnTo>
                  <a:lnTo>
                    <a:pt x="110" y="98"/>
                  </a:lnTo>
                  <a:lnTo>
                    <a:pt x="112" y="102"/>
                  </a:lnTo>
                  <a:lnTo>
                    <a:pt x="116" y="106"/>
                  </a:lnTo>
                  <a:lnTo>
                    <a:pt x="120" y="108"/>
                  </a:lnTo>
                  <a:lnTo>
                    <a:pt x="126" y="110"/>
                  </a:lnTo>
                  <a:lnTo>
                    <a:pt x="140" y="112"/>
                  </a:lnTo>
                  <a:lnTo>
                    <a:pt x="152" y="114"/>
                  </a:lnTo>
                  <a:lnTo>
                    <a:pt x="154" y="120"/>
                  </a:lnTo>
                  <a:lnTo>
                    <a:pt x="158" y="124"/>
                  </a:lnTo>
                  <a:lnTo>
                    <a:pt x="164" y="128"/>
                  </a:lnTo>
                  <a:lnTo>
                    <a:pt x="170" y="128"/>
                  </a:lnTo>
                  <a:lnTo>
                    <a:pt x="178" y="128"/>
                  </a:lnTo>
                  <a:lnTo>
                    <a:pt x="184" y="126"/>
                  </a:lnTo>
                  <a:lnTo>
                    <a:pt x="190" y="124"/>
                  </a:lnTo>
                  <a:lnTo>
                    <a:pt x="198" y="124"/>
                  </a:lnTo>
                  <a:lnTo>
                    <a:pt x="190" y="142"/>
                  </a:lnTo>
                  <a:lnTo>
                    <a:pt x="188" y="152"/>
                  </a:lnTo>
                  <a:lnTo>
                    <a:pt x="186" y="160"/>
                  </a:lnTo>
                  <a:lnTo>
                    <a:pt x="188" y="166"/>
                  </a:lnTo>
                  <a:lnTo>
                    <a:pt x="192" y="170"/>
                  </a:lnTo>
                  <a:lnTo>
                    <a:pt x="194" y="174"/>
                  </a:lnTo>
                  <a:lnTo>
                    <a:pt x="196" y="180"/>
                  </a:lnTo>
                  <a:lnTo>
                    <a:pt x="196" y="182"/>
                  </a:lnTo>
                  <a:lnTo>
                    <a:pt x="194" y="186"/>
                  </a:lnTo>
                  <a:lnTo>
                    <a:pt x="192" y="188"/>
                  </a:lnTo>
                  <a:lnTo>
                    <a:pt x="192" y="192"/>
                  </a:lnTo>
                  <a:lnTo>
                    <a:pt x="194" y="196"/>
                  </a:lnTo>
                  <a:lnTo>
                    <a:pt x="198" y="204"/>
                  </a:lnTo>
                  <a:lnTo>
                    <a:pt x="184" y="212"/>
                  </a:lnTo>
                  <a:lnTo>
                    <a:pt x="172" y="214"/>
                  </a:lnTo>
                  <a:lnTo>
                    <a:pt x="160" y="216"/>
                  </a:lnTo>
                  <a:lnTo>
                    <a:pt x="152" y="220"/>
                  </a:lnTo>
                  <a:lnTo>
                    <a:pt x="156" y="220"/>
                  </a:lnTo>
                  <a:lnTo>
                    <a:pt x="158" y="222"/>
                  </a:lnTo>
                  <a:lnTo>
                    <a:pt x="160" y="226"/>
                  </a:lnTo>
                  <a:lnTo>
                    <a:pt x="164" y="228"/>
                  </a:lnTo>
                  <a:lnTo>
                    <a:pt x="164" y="236"/>
                  </a:lnTo>
                  <a:lnTo>
                    <a:pt x="158" y="236"/>
                  </a:lnTo>
                  <a:lnTo>
                    <a:pt x="154" y="238"/>
                  </a:lnTo>
                  <a:lnTo>
                    <a:pt x="150" y="242"/>
                  </a:lnTo>
                  <a:lnTo>
                    <a:pt x="148" y="246"/>
                  </a:lnTo>
                  <a:lnTo>
                    <a:pt x="150" y="252"/>
                  </a:lnTo>
                  <a:lnTo>
                    <a:pt x="154" y="258"/>
                  </a:lnTo>
                  <a:lnTo>
                    <a:pt x="158" y="264"/>
                  </a:lnTo>
                  <a:lnTo>
                    <a:pt x="160" y="270"/>
                  </a:lnTo>
                  <a:lnTo>
                    <a:pt x="158" y="296"/>
                  </a:lnTo>
                  <a:lnTo>
                    <a:pt x="154" y="326"/>
                  </a:lnTo>
                  <a:lnTo>
                    <a:pt x="146" y="322"/>
                  </a:lnTo>
                  <a:lnTo>
                    <a:pt x="142" y="320"/>
                  </a:lnTo>
                  <a:lnTo>
                    <a:pt x="140" y="316"/>
                  </a:lnTo>
                  <a:lnTo>
                    <a:pt x="142" y="312"/>
                  </a:lnTo>
                  <a:lnTo>
                    <a:pt x="146" y="308"/>
                  </a:lnTo>
                  <a:lnTo>
                    <a:pt x="148" y="304"/>
                  </a:lnTo>
                  <a:lnTo>
                    <a:pt x="150" y="298"/>
                  </a:lnTo>
                  <a:lnTo>
                    <a:pt x="144" y="294"/>
                  </a:lnTo>
                  <a:lnTo>
                    <a:pt x="136" y="292"/>
                  </a:lnTo>
                  <a:lnTo>
                    <a:pt x="132" y="294"/>
                  </a:lnTo>
                  <a:lnTo>
                    <a:pt x="132" y="298"/>
                  </a:lnTo>
                  <a:lnTo>
                    <a:pt x="128" y="294"/>
                  </a:lnTo>
                  <a:lnTo>
                    <a:pt x="124" y="292"/>
                  </a:lnTo>
                  <a:lnTo>
                    <a:pt x="122" y="292"/>
                  </a:lnTo>
                  <a:lnTo>
                    <a:pt x="118" y="294"/>
                  </a:lnTo>
                  <a:lnTo>
                    <a:pt x="116" y="296"/>
                  </a:lnTo>
                  <a:lnTo>
                    <a:pt x="114" y="296"/>
                  </a:lnTo>
                  <a:lnTo>
                    <a:pt x="98" y="296"/>
                  </a:lnTo>
                  <a:lnTo>
                    <a:pt x="96" y="288"/>
                  </a:lnTo>
                  <a:lnTo>
                    <a:pt x="92" y="280"/>
                  </a:lnTo>
                  <a:lnTo>
                    <a:pt x="88" y="274"/>
                  </a:lnTo>
                  <a:lnTo>
                    <a:pt x="82" y="266"/>
                  </a:lnTo>
                  <a:lnTo>
                    <a:pt x="74" y="260"/>
                  </a:lnTo>
                  <a:lnTo>
                    <a:pt x="68" y="256"/>
                  </a:lnTo>
                  <a:lnTo>
                    <a:pt x="62" y="252"/>
                  </a:lnTo>
                  <a:lnTo>
                    <a:pt x="56" y="252"/>
                  </a:lnTo>
                  <a:lnTo>
                    <a:pt x="54" y="248"/>
                  </a:lnTo>
                  <a:lnTo>
                    <a:pt x="56" y="246"/>
                  </a:lnTo>
                  <a:lnTo>
                    <a:pt x="40" y="242"/>
                  </a:lnTo>
                  <a:lnTo>
                    <a:pt x="24" y="236"/>
                  </a:lnTo>
                  <a:lnTo>
                    <a:pt x="10" y="228"/>
                  </a:lnTo>
                  <a:lnTo>
                    <a:pt x="0" y="220"/>
                  </a:lnTo>
                  <a:lnTo>
                    <a:pt x="2" y="220"/>
                  </a:lnTo>
                  <a:close/>
                </a:path>
              </a:pathLst>
            </a:custGeom>
            <a:solidFill>
              <a:srgbClr val="C0C0C0"/>
            </a:solidFill>
            <a:ln w="12700">
              <a:solidFill>
                <a:schemeClr val="bg1"/>
              </a:solidFill>
              <a:round/>
              <a:headEnd/>
              <a:tailEnd/>
            </a:ln>
          </p:spPr>
          <p:txBody>
            <a:bodyPr/>
            <a:lstStyle/>
            <a:p>
              <a:endParaRPr lang="en-GB"/>
            </a:p>
          </p:txBody>
        </p:sp>
        <p:sp>
          <p:nvSpPr>
            <p:cNvPr id="58748" name="Freeform 35"/>
            <p:cNvSpPr>
              <a:spLocks/>
            </p:cNvSpPr>
            <p:nvPr/>
          </p:nvSpPr>
          <p:spPr bwMode="auto">
            <a:xfrm>
              <a:off x="1141" y="2405"/>
              <a:ext cx="94" cy="124"/>
            </a:xfrm>
            <a:custGeom>
              <a:avLst/>
              <a:gdLst>
                <a:gd name="T0" fmla="*/ 2147481415 w 94"/>
                <a:gd name="T1" fmla="*/ 2147481583 h 124"/>
                <a:gd name="T2" fmla="*/ 2147481415 w 94"/>
                <a:gd name="T3" fmla="*/ 2147481583 h 124"/>
                <a:gd name="T4" fmla="*/ 2147481415 w 94"/>
                <a:gd name="T5" fmla="*/ 2147481583 h 124"/>
                <a:gd name="T6" fmla="*/ 2147481415 w 94"/>
                <a:gd name="T7" fmla="*/ 2147481583 h 124"/>
                <a:gd name="T8" fmla="*/ 2147481415 w 94"/>
                <a:gd name="T9" fmla="*/ 2147481583 h 124"/>
                <a:gd name="T10" fmla="*/ 2147481415 w 94"/>
                <a:gd name="T11" fmla="*/ 2147481583 h 124"/>
                <a:gd name="T12" fmla="*/ 2147481415 w 94"/>
                <a:gd name="T13" fmla="*/ 2147481583 h 124"/>
                <a:gd name="T14" fmla="*/ 2147481415 w 94"/>
                <a:gd name="T15" fmla="*/ 2147481583 h 124"/>
                <a:gd name="T16" fmla="*/ 2147481415 w 94"/>
                <a:gd name="T17" fmla="*/ 2147481583 h 124"/>
                <a:gd name="T18" fmla="*/ 2147481415 w 94"/>
                <a:gd name="T19" fmla="*/ 2147481583 h 124"/>
                <a:gd name="T20" fmla="*/ 2147481415 w 94"/>
                <a:gd name="T21" fmla="*/ 2147481583 h 124"/>
                <a:gd name="T22" fmla="*/ 2147481415 w 94"/>
                <a:gd name="T23" fmla="*/ 2147481583 h 124"/>
                <a:gd name="T24" fmla="*/ 2147481415 w 94"/>
                <a:gd name="T25" fmla="*/ 2147481583 h 124"/>
                <a:gd name="T26" fmla="*/ 2147481415 w 94"/>
                <a:gd name="T27" fmla="*/ 2147481583 h 124"/>
                <a:gd name="T28" fmla="*/ 2147481415 w 94"/>
                <a:gd name="T29" fmla="*/ 2147481583 h 124"/>
                <a:gd name="T30" fmla="*/ 2147481415 w 94"/>
                <a:gd name="T31" fmla="*/ 2147481583 h 124"/>
                <a:gd name="T32" fmla="*/ 2147481415 w 94"/>
                <a:gd name="T33" fmla="*/ 2147481583 h 124"/>
                <a:gd name="T34" fmla="*/ 2147481415 w 94"/>
                <a:gd name="T35" fmla="*/ 2147481583 h 124"/>
                <a:gd name="T36" fmla="*/ 2147481415 w 94"/>
                <a:gd name="T37" fmla="*/ 2147481583 h 124"/>
                <a:gd name="T38" fmla="*/ 2147481415 w 94"/>
                <a:gd name="T39" fmla="*/ 2147481583 h 124"/>
                <a:gd name="T40" fmla="*/ 2147481415 w 94"/>
                <a:gd name="T41" fmla="*/ 2147481583 h 124"/>
                <a:gd name="T42" fmla="*/ 2147481415 w 94"/>
                <a:gd name="T43" fmla="*/ 2147481583 h 124"/>
                <a:gd name="T44" fmla="*/ 2147481415 w 94"/>
                <a:gd name="T45" fmla="*/ 2147481583 h 124"/>
                <a:gd name="T46" fmla="*/ 2147481415 w 94"/>
                <a:gd name="T47" fmla="*/ 2147481583 h 124"/>
                <a:gd name="T48" fmla="*/ 2147481415 w 94"/>
                <a:gd name="T49" fmla="*/ 2147481583 h 124"/>
                <a:gd name="T50" fmla="*/ 2147481415 w 94"/>
                <a:gd name="T51" fmla="*/ 2147481583 h 124"/>
                <a:gd name="T52" fmla="*/ 2147481415 w 94"/>
                <a:gd name="T53" fmla="*/ 0 h 124"/>
                <a:gd name="T54" fmla="*/ 2147481415 w 94"/>
                <a:gd name="T55" fmla="*/ 0 h 124"/>
                <a:gd name="T56" fmla="*/ 2147481415 w 94"/>
                <a:gd name="T57" fmla="*/ 0 h 124"/>
                <a:gd name="T58" fmla="*/ 2147481415 w 94"/>
                <a:gd name="T59" fmla="*/ 2147481583 h 124"/>
                <a:gd name="T60" fmla="*/ 2147481415 w 94"/>
                <a:gd name="T61" fmla="*/ 2147481583 h 124"/>
                <a:gd name="T62" fmla="*/ 2147481415 w 94"/>
                <a:gd name="T63" fmla="*/ 2147481583 h 124"/>
                <a:gd name="T64" fmla="*/ 2147481415 w 94"/>
                <a:gd name="T65" fmla="*/ 2147481583 h 124"/>
                <a:gd name="T66" fmla="*/ 2147481415 w 94"/>
                <a:gd name="T67" fmla="*/ 2147481583 h 124"/>
                <a:gd name="T68" fmla="*/ 2147481415 w 94"/>
                <a:gd name="T69" fmla="*/ 2147481583 h 124"/>
                <a:gd name="T70" fmla="*/ 0 w 94"/>
                <a:gd name="T71" fmla="*/ 2147481583 h 124"/>
                <a:gd name="T72" fmla="*/ 2147481415 w 94"/>
                <a:gd name="T73" fmla="*/ 2147481583 h 124"/>
                <a:gd name="T74" fmla="*/ 2147481415 w 94"/>
                <a:gd name="T75" fmla="*/ 2147481583 h 124"/>
                <a:gd name="T76" fmla="*/ 2147481415 w 94"/>
                <a:gd name="T77" fmla="*/ 2147481583 h 124"/>
                <a:gd name="T78" fmla="*/ 2147481415 w 94"/>
                <a:gd name="T79" fmla="*/ 2147481583 h 124"/>
                <a:gd name="T80" fmla="*/ 2147481415 w 94"/>
                <a:gd name="T81" fmla="*/ 2147481583 h 124"/>
                <a:gd name="T82" fmla="*/ 2147481415 w 94"/>
                <a:gd name="T83" fmla="*/ 2147481583 h 124"/>
                <a:gd name="T84" fmla="*/ 2147481415 w 94"/>
                <a:gd name="T85" fmla="*/ 2147481583 h 124"/>
                <a:gd name="T86" fmla="*/ 2147481415 w 94"/>
                <a:gd name="T87" fmla="*/ 2147481583 h 124"/>
                <a:gd name="T88" fmla="*/ 2147481415 w 94"/>
                <a:gd name="T89" fmla="*/ 2147481583 h 124"/>
                <a:gd name="T90" fmla="*/ 2147481415 w 94"/>
                <a:gd name="T91" fmla="*/ 2147481583 h 1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4"/>
                <a:gd name="T139" fmla="*/ 0 h 124"/>
                <a:gd name="T140" fmla="*/ 94 w 94"/>
                <a:gd name="T141" fmla="*/ 124 h 1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4" h="124">
                  <a:moveTo>
                    <a:pt x="12" y="88"/>
                  </a:moveTo>
                  <a:lnTo>
                    <a:pt x="10" y="94"/>
                  </a:lnTo>
                  <a:lnTo>
                    <a:pt x="12" y="96"/>
                  </a:lnTo>
                  <a:lnTo>
                    <a:pt x="12" y="102"/>
                  </a:lnTo>
                  <a:lnTo>
                    <a:pt x="10" y="106"/>
                  </a:lnTo>
                  <a:lnTo>
                    <a:pt x="8" y="110"/>
                  </a:lnTo>
                  <a:lnTo>
                    <a:pt x="20" y="118"/>
                  </a:lnTo>
                  <a:lnTo>
                    <a:pt x="32" y="124"/>
                  </a:lnTo>
                  <a:lnTo>
                    <a:pt x="36" y="122"/>
                  </a:lnTo>
                  <a:lnTo>
                    <a:pt x="38" y="118"/>
                  </a:lnTo>
                  <a:lnTo>
                    <a:pt x="44" y="106"/>
                  </a:lnTo>
                  <a:lnTo>
                    <a:pt x="50" y="92"/>
                  </a:lnTo>
                  <a:lnTo>
                    <a:pt x="54" y="88"/>
                  </a:lnTo>
                  <a:lnTo>
                    <a:pt x="60" y="84"/>
                  </a:lnTo>
                  <a:lnTo>
                    <a:pt x="72" y="76"/>
                  </a:lnTo>
                  <a:lnTo>
                    <a:pt x="84" y="68"/>
                  </a:lnTo>
                  <a:lnTo>
                    <a:pt x="90" y="56"/>
                  </a:lnTo>
                  <a:lnTo>
                    <a:pt x="92" y="50"/>
                  </a:lnTo>
                  <a:lnTo>
                    <a:pt x="92" y="42"/>
                  </a:lnTo>
                  <a:lnTo>
                    <a:pt x="94" y="40"/>
                  </a:lnTo>
                  <a:lnTo>
                    <a:pt x="92" y="32"/>
                  </a:lnTo>
                  <a:lnTo>
                    <a:pt x="90" y="28"/>
                  </a:lnTo>
                  <a:lnTo>
                    <a:pt x="92" y="26"/>
                  </a:lnTo>
                  <a:lnTo>
                    <a:pt x="76" y="22"/>
                  </a:lnTo>
                  <a:lnTo>
                    <a:pt x="60" y="16"/>
                  </a:lnTo>
                  <a:lnTo>
                    <a:pt x="46" y="8"/>
                  </a:lnTo>
                  <a:lnTo>
                    <a:pt x="36" y="0"/>
                  </a:lnTo>
                  <a:lnTo>
                    <a:pt x="30" y="0"/>
                  </a:lnTo>
                  <a:lnTo>
                    <a:pt x="22" y="0"/>
                  </a:lnTo>
                  <a:lnTo>
                    <a:pt x="16" y="4"/>
                  </a:lnTo>
                  <a:lnTo>
                    <a:pt x="14" y="8"/>
                  </a:lnTo>
                  <a:lnTo>
                    <a:pt x="14" y="12"/>
                  </a:lnTo>
                  <a:lnTo>
                    <a:pt x="12" y="24"/>
                  </a:lnTo>
                  <a:lnTo>
                    <a:pt x="6" y="40"/>
                  </a:lnTo>
                  <a:lnTo>
                    <a:pt x="2" y="54"/>
                  </a:lnTo>
                  <a:lnTo>
                    <a:pt x="0" y="66"/>
                  </a:lnTo>
                  <a:lnTo>
                    <a:pt x="4" y="72"/>
                  </a:lnTo>
                  <a:lnTo>
                    <a:pt x="6" y="74"/>
                  </a:lnTo>
                  <a:lnTo>
                    <a:pt x="10" y="74"/>
                  </a:lnTo>
                  <a:lnTo>
                    <a:pt x="16" y="72"/>
                  </a:lnTo>
                  <a:lnTo>
                    <a:pt x="20" y="68"/>
                  </a:lnTo>
                  <a:lnTo>
                    <a:pt x="20" y="76"/>
                  </a:lnTo>
                  <a:lnTo>
                    <a:pt x="20" y="82"/>
                  </a:lnTo>
                  <a:lnTo>
                    <a:pt x="14" y="88"/>
                  </a:lnTo>
                  <a:lnTo>
                    <a:pt x="8" y="90"/>
                  </a:lnTo>
                  <a:lnTo>
                    <a:pt x="12" y="88"/>
                  </a:lnTo>
                  <a:close/>
                </a:path>
              </a:pathLst>
            </a:custGeom>
            <a:solidFill>
              <a:srgbClr val="C0C0C0"/>
            </a:solidFill>
            <a:ln w="12700">
              <a:solidFill>
                <a:schemeClr val="bg1"/>
              </a:solidFill>
              <a:round/>
              <a:headEnd/>
              <a:tailEnd/>
            </a:ln>
          </p:spPr>
          <p:txBody>
            <a:bodyPr/>
            <a:lstStyle/>
            <a:p>
              <a:endParaRPr lang="en-GB"/>
            </a:p>
          </p:txBody>
        </p:sp>
        <p:sp>
          <p:nvSpPr>
            <p:cNvPr id="58749" name="Freeform 36"/>
            <p:cNvSpPr>
              <a:spLocks/>
            </p:cNvSpPr>
            <p:nvPr/>
          </p:nvSpPr>
          <p:spPr bwMode="auto">
            <a:xfrm>
              <a:off x="1137" y="2437"/>
              <a:ext cx="225" cy="358"/>
            </a:xfrm>
            <a:custGeom>
              <a:avLst/>
              <a:gdLst>
                <a:gd name="T0" fmla="*/ 2147483647 w 224"/>
                <a:gd name="T1" fmla="*/ 2147481380 h 358"/>
                <a:gd name="T2" fmla="*/ 2147483647 w 224"/>
                <a:gd name="T3" fmla="*/ 2147481380 h 358"/>
                <a:gd name="T4" fmla="*/ 2147483647 w 224"/>
                <a:gd name="T5" fmla="*/ 2147481380 h 358"/>
                <a:gd name="T6" fmla="*/ 2147483647 w 224"/>
                <a:gd name="T7" fmla="*/ 2147481380 h 358"/>
                <a:gd name="T8" fmla="*/ 2147483647 w 224"/>
                <a:gd name="T9" fmla="*/ 2147481380 h 358"/>
                <a:gd name="T10" fmla="*/ 2147483647 w 224"/>
                <a:gd name="T11" fmla="*/ 2147481380 h 358"/>
                <a:gd name="T12" fmla="*/ 2147483647 w 224"/>
                <a:gd name="T13" fmla="*/ 2147481380 h 358"/>
                <a:gd name="T14" fmla="*/ 2147483647 w 224"/>
                <a:gd name="T15" fmla="*/ 2147481380 h 358"/>
                <a:gd name="T16" fmla="*/ 0 w 224"/>
                <a:gd name="T17" fmla="*/ 2147481380 h 358"/>
                <a:gd name="T18" fmla="*/ 2147483647 w 224"/>
                <a:gd name="T19" fmla="*/ 2147481380 h 358"/>
                <a:gd name="T20" fmla="*/ 2147483647 w 224"/>
                <a:gd name="T21" fmla="*/ 2147481380 h 358"/>
                <a:gd name="T22" fmla="*/ 2147483647 w 224"/>
                <a:gd name="T23" fmla="*/ 2147481380 h 358"/>
                <a:gd name="T24" fmla="*/ 2147483647 w 224"/>
                <a:gd name="T25" fmla="*/ 2147481380 h 358"/>
                <a:gd name="T26" fmla="*/ 2147483647 w 224"/>
                <a:gd name="T27" fmla="*/ 2147481380 h 358"/>
                <a:gd name="T28" fmla="*/ 2147483647 w 224"/>
                <a:gd name="T29" fmla="*/ 2147481380 h 358"/>
                <a:gd name="T30" fmla="*/ 2147483647 w 224"/>
                <a:gd name="T31" fmla="*/ 2147481380 h 358"/>
                <a:gd name="T32" fmla="*/ 2147483647 w 224"/>
                <a:gd name="T33" fmla="*/ 0 h 358"/>
                <a:gd name="T34" fmla="*/ 2147483647 w 224"/>
                <a:gd name="T35" fmla="*/ 2147481380 h 358"/>
                <a:gd name="T36" fmla="*/ 2147483647 w 224"/>
                <a:gd name="T37" fmla="*/ 2147481380 h 358"/>
                <a:gd name="T38" fmla="*/ 2147483647 w 224"/>
                <a:gd name="T39" fmla="*/ 2147481380 h 358"/>
                <a:gd name="T40" fmla="*/ 2147483647 w 224"/>
                <a:gd name="T41" fmla="*/ 2147481380 h 358"/>
                <a:gd name="T42" fmla="*/ 2147483647 w 224"/>
                <a:gd name="T43" fmla="*/ 2147481380 h 358"/>
                <a:gd name="T44" fmla="*/ 2147483647 w 224"/>
                <a:gd name="T45" fmla="*/ 2147481380 h 358"/>
                <a:gd name="T46" fmla="*/ 2147483647 w 224"/>
                <a:gd name="T47" fmla="*/ 2147481380 h 358"/>
                <a:gd name="T48" fmla="*/ 2147483647 w 224"/>
                <a:gd name="T49" fmla="*/ 2147481380 h 358"/>
                <a:gd name="T50" fmla="*/ 2147483647 w 224"/>
                <a:gd name="T51" fmla="*/ 2147481380 h 358"/>
                <a:gd name="T52" fmla="*/ 2147483647 w 224"/>
                <a:gd name="T53" fmla="*/ 2147481380 h 358"/>
                <a:gd name="T54" fmla="*/ 2147483647 w 224"/>
                <a:gd name="T55" fmla="*/ 2147481380 h 358"/>
                <a:gd name="T56" fmla="*/ 2147483647 w 224"/>
                <a:gd name="T57" fmla="*/ 2147481380 h 358"/>
                <a:gd name="T58" fmla="*/ 2147483647 w 224"/>
                <a:gd name="T59" fmla="*/ 2147481380 h 358"/>
                <a:gd name="T60" fmla="*/ 2147483647 w 224"/>
                <a:gd name="T61" fmla="*/ 2147481380 h 358"/>
                <a:gd name="T62" fmla="*/ 2147483647 w 224"/>
                <a:gd name="T63" fmla="*/ 2147481380 h 358"/>
                <a:gd name="T64" fmla="*/ 2147483647 w 224"/>
                <a:gd name="T65" fmla="*/ 2147481380 h 358"/>
                <a:gd name="T66" fmla="*/ 2147483647 w 224"/>
                <a:gd name="T67" fmla="*/ 2147481380 h 358"/>
                <a:gd name="T68" fmla="*/ 2147483647 w 224"/>
                <a:gd name="T69" fmla="*/ 2147481380 h 358"/>
                <a:gd name="T70" fmla="*/ 2147483647 w 224"/>
                <a:gd name="T71" fmla="*/ 2147481380 h 358"/>
                <a:gd name="T72" fmla="*/ 2147483647 w 224"/>
                <a:gd name="T73" fmla="*/ 2147481380 h 358"/>
                <a:gd name="T74" fmla="*/ 2147483647 w 224"/>
                <a:gd name="T75" fmla="*/ 2147481380 h 358"/>
                <a:gd name="T76" fmla="*/ 2147483647 w 224"/>
                <a:gd name="T77" fmla="*/ 2147481380 h 358"/>
                <a:gd name="T78" fmla="*/ 2147483647 w 224"/>
                <a:gd name="T79" fmla="*/ 2147481380 h 358"/>
                <a:gd name="T80" fmla="*/ 2147483647 w 224"/>
                <a:gd name="T81" fmla="*/ 2147481380 h 358"/>
                <a:gd name="T82" fmla="*/ 2147483647 w 224"/>
                <a:gd name="T83" fmla="*/ 2147481380 h 358"/>
                <a:gd name="T84" fmla="*/ 2147483647 w 224"/>
                <a:gd name="T85" fmla="*/ 2147481380 h 3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358"/>
                <a:gd name="T131" fmla="*/ 224 w 224"/>
                <a:gd name="T132" fmla="*/ 358 h 3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358">
                  <a:moveTo>
                    <a:pt x="200" y="358"/>
                  </a:moveTo>
                  <a:lnTo>
                    <a:pt x="194" y="348"/>
                  </a:lnTo>
                  <a:lnTo>
                    <a:pt x="186" y="340"/>
                  </a:lnTo>
                  <a:lnTo>
                    <a:pt x="166" y="322"/>
                  </a:lnTo>
                  <a:lnTo>
                    <a:pt x="156" y="316"/>
                  </a:lnTo>
                  <a:lnTo>
                    <a:pt x="146" y="312"/>
                  </a:lnTo>
                  <a:lnTo>
                    <a:pt x="126" y="302"/>
                  </a:lnTo>
                  <a:lnTo>
                    <a:pt x="116" y="296"/>
                  </a:lnTo>
                  <a:lnTo>
                    <a:pt x="106" y="288"/>
                  </a:lnTo>
                  <a:lnTo>
                    <a:pt x="100" y="280"/>
                  </a:lnTo>
                  <a:lnTo>
                    <a:pt x="96" y="272"/>
                  </a:lnTo>
                  <a:lnTo>
                    <a:pt x="86" y="248"/>
                  </a:lnTo>
                  <a:lnTo>
                    <a:pt x="76" y="228"/>
                  </a:lnTo>
                  <a:lnTo>
                    <a:pt x="66" y="208"/>
                  </a:lnTo>
                  <a:lnTo>
                    <a:pt x="56" y="186"/>
                  </a:lnTo>
                  <a:lnTo>
                    <a:pt x="50" y="170"/>
                  </a:lnTo>
                  <a:lnTo>
                    <a:pt x="42" y="156"/>
                  </a:lnTo>
                  <a:lnTo>
                    <a:pt x="34" y="142"/>
                  </a:lnTo>
                  <a:lnTo>
                    <a:pt x="26" y="126"/>
                  </a:lnTo>
                  <a:lnTo>
                    <a:pt x="24" y="122"/>
                  </a:lnTo>
                  <a:lnTo>
                    <a:pt x="20" y="120"/>
                  </a:lnTo>
                  <a:lnTo>
                    <a:pt x="12" y="116"/>
                  </a:lnTo>
                  <a:lnTo>
                    <a:pt x="4" y="114"/>
                  </a:lnTo>
                  <a:lnTo>
                    <a:pt x="2" y="110"/>
                  </a:lnTo>
                  <a:lnTo>
                    <a:pt x="0" y="106"/>
                  </a:lnTo>
                  <a:lnTo>
                    <a:pt x="0" y="88"/>
                  </a:lnTo>
                  <a:lnTo>
                    <a:pt x="0" y="70"/>
                  </a:lnTo>
                  <a:lnTo>
                    <a:pt x="2" y="68"/>
                  </a:lnTo>
                  <a:lnTo>
                    <a:pt x="4" y="64"/>
                  </a:lnTo>
                  <a:lnTo>
                    <a:pt x="12" y="58"/>
                  </a:lnTo>
                  <a:lnTo>
                    <a:pt x="16" y="56"/>
                  </a:lnTo>
                  <a:lnTo>
                    <a:pt x="14" y="62"/>
                  </a:lnTo>
                  <a:lnTo>
                    <a:pt x="16" y="64"/>
                  </a:lnTo>
                  <a:lnTo>
                    <a:pt x="16" y="70"/>
                  </a:lnTo>
                  <a:lnTo>
                    <a:pt x="14" y="74"/>
                  </a:lnTo>
                  <a:lnTo>
                    <a:pt x="12" y="78"/>
                  </a:lnTo>
                  <a:lnTo>
                    <a:pt x="24" y="86"/>
                  </a:lnTo>
                  <a:lnTo>
                    <a:pt x="36" y="92"/>
                  </a:lnTo>
                  <a:lnTo>
                    <a:pt x="40" y="90"/>
                  </a:lnTo>
                  <a:lnTo>
                    <a:pt x="42" y="86"/>
                  </a:lnTo>
                  <a:lnTo>
                    <a:pt x="48" y="74"/>
                  </a:lnTo>
                  <a:lnTo>
                    <a:pt x="54" y="60"/>
                  </a:lnTo>
                  <a:lnTo>
                    <a:pt x="58" y="56"/>
                  </a:lnTo>
                  <a:lnTo>
                    <a:pt x="64" y="52"/>
                  </a:lnTo>
                  <a:lnTo>
                    <a:pt x="76" y="44"/>
                  </a:lnTo>
                  <a:lnTo>
                    <a:pt x="88" y="36"/>
                  </a:lnTo>
                  <a:lnTo>
                    <a:pt x="94" y="24"/>
                  </a:lnTo>
                  <a:lnTo>
                    <a:pt x="96" y="18"/>
                  </a:lnTo>
                  <a:lnTo>
                    <a:pt x="96" y="10"/>
                  </a:lnTo>
                  <a:lnTo>
                    <a:pt x="98" y="8"/>
                  </a:lnTo>
                  <a:lnTo>
                    <a:pt x="96" y="0"/>
                  </a:lnTo>
                  <a:lnTo>
                    <a:pt x="102" y="0"/>
                  </a:lnTo>
                  <a:lnTo>
                    <a:pt x="108" y="4"/>
                  </a:lnTo>
                  <a:lnTo>
                    <a:pt x="114" y="8"/>
                  </a:lnTo>
                  <a:lnTo>
                    <a:pt x="122" y="14"/>
                  </a:lnTo>
                  <a:lnTo>
                    <a:pt x="128" y="22"/>
                  </a:lnTo>
                  <a:lnTo>
                    <a:pt x="132" y="28"/>
                  </a:lnTo>
                  <a:lnTo>
                    <a:pt x="136" y="36"/>
                  </a:lnTo>
                  <a:lnTo>
                    <a:pt x="138" y="44"/>
                  </a:lnTo>
                  <a:lnTo>
                    <a:pt x="154" y="44"/>
                  </a:lnTo>
                  <a:lnTo>
                    <a:pt x="156" y="44"/>
                  </a:lnTo>
                  <a:lnTo>
                    <a:pt x="158" y="42"/>
                  </a:lnTo>
                  <a:lnTo>
                    <a:pt x="162" y="40"/>
                  </a:lnTo>
                  <a:lnTo>
                    <a:pt x="164" y="40"/>
                  </a:lnTo>
                  <a:lnTo>
                    <a:pt x="168" y="42"/>
                  </a:lnTo>
                  <a:lnTo>
                    <a:pt x="172" y="46"/>
                  </a:lnTo>
                  <a:lnTo>
                    <a:pt x="172" y="42"/>
                  </a:lnTo>
                  <a:lnTo>
                    <a:pt x="176" y="40"/>
                  </a:lnTo>
                  <a:lnTo>
                    <a:pt x="184" y="42"/>
                  </a:lnTo>
                  <a:lnTo>
                    <a:pt x="190" y="46"/>
                  </a:lnTo>
                  <a:lnTo>
                    <a:pt x="188" y="52"/>
                  </a:lnTo>
                  <a:lnTo>
                    <a:pt x="186" y="56"/>
                  </a:lnTo>
                  <a:lnTo>
                    <a:pt x="182" y="60"/>
                  </a:lnTo>
                  <a:lnTo>
                    <a:pt x="180" y="64"/>
                  </a:lnTo>
                  <a:lnTo>
                    <a:pt x="182" y="68"/>
                  </a:lnTo>
                  <a:lnTo>
                    <a:pt x="186" y="70"/>
                  </a:lnTo>
                  <a:lnTo>
                    <a:pt x="194" y="74"/>
                  </a:lnTo>
                  <a:lnTo>
                    <a:pt x="192" y="78"/>
                  </a:lnTo>
                  <a:lnTo>
                    <a:pt x="188" y="80"/>
                  </a:lnTo>
                  <a:lnTo>
                    <a:pt x="176" y="84"/>
                  </a:lnTo>
                  <a:lnTo>
                    <a:pt x="164" y="86"/>
                  </a:lnTo>
                  <a:lnTo>
                    <a:pt x="154" y="88"/>
                  </a:lnTo>
                  <a:lnTo>
                    <a:pt x="148" y="92"/>
                  </a:lnTo>
                  <a:lnTo>
                    <a:pt x="146" y="96"/>
                  </a:lnTo>
                  <a:lnTo>
                    <a:pt x="144" y="104"/>
                  </a:lnTo>
                  <a:lnTo>
                    <a:pt x="142" y="114"/>
                  </a:lnTo>
                  <a:lnTo>
                    <a:pt x="138" y="126"/>
                  </a:lnTo>
                  <a:lnTo>
                    <a:pt x="136" y="130"/>
                  </a:lnTo>
                  <a:lnTo>
                    <a:pt x="132" y="132"/>
                  </a:lnTo>
                  <a:lnTo>
                    <a:pt x="128" y="136"/>
                  </a:lnTo>
                  <a:lnTo>
                    <a:pt x="126" y="142"/>
                  </a:lnTo>
                  <a:lnTo>
                    <a:pt x="128" y="148"/>
                  </a:lnTo>
                  <a:lnTo>
                    <a:pt x="130" y="152"/>
                  </a:lnTo>
                  <a:lnTo>
                    <a:pt x="136" y="160"/>
                  </a:lnTo>
                  <a:lnTo>
                    <a:pt x="142" y="168"/>
                  </a:lnTo>
                  <a:lnTo>
                    <a:pt x="144" y="174"/>
                  </a:lnTo>
                  <a:lnTo>
                    <a:pt x="144" y="180"/>
                  </a:lnTo>
                  <a:lnTo>
                    <a:pt x="152" y="182"/>
                  </a:lnTo>
                  <a:lnTo>
                    <a:pt x="158" y="186"/>
                  </a:lnTo>
                  <a:lnTo>
                    <a:pt x="164" y="192"/>
                  </a:lnTo>
                  <a:lnTo>
                    <a:pt x="170" y="194"/>
                  </a:lnTo>
                  <a:lnTo>
                    <a:pt x="174" y="192"/>
                  </a:lnTo>
                  <a:lnTo>
                    <a:pt x="176" y="192"/>
                  </a:lnTo>
                  <a:lnTo>
                    <a:pt x="178" y="184"/>
                  </a:lnTo>
                  <a:lnTo>
                    <a:pt x="188" y="184"/>
                  </a:lnTo>
                  <a:lnTo>
                    <a:pt x="188" y="202"/>
                  </a:lnTo>
                  <a:lnTo>
                    <a:pt x="188" y="208"/>
                  </a:lnTo>
                  <a:lnTo>
                    <a:pt x="190" y="210"/>
                  </a:lnTo>
                  <a:lnTo>
                    <a:pt x="192" y="212"/>
                  </a:lnTo>
                  <a:lnTo>
                    <a:pt x="196" y="212"/>
                  </a:lnTo>
                  <a:lnTo>
                    <a:pt x="198" y="212"/>
                  </a:lnTo>
                  <a:lnTo>
                    <a:pt x="206" y="214"/>
                  </a:lnTo>
                  <a:lnTo>
                    <a:pt x="216" y="226"/>
                  </a:lnTo>
                  <a:lnTo>
                    <a:pt x="220" y="234"/>
                  </a:lnTo>
                  <a:lnTo>
                    <a:pt x="222" y="242"/>
                  </a:lnTo>
                  <a:lnTo>
                    <a:pt x="220" y="276"/>
                  </a:lnTo>
                  <a:lnTo>
                    <a:pt x="218" y="282"/>
                  </a:lnTo>
                  <a:lnTo>
                    <a:pt x="218" y="286"/>
                  </a:lnTo>
                  <a:lnTo>
                    <a:pt x="216" y="290"/>
                  </a:lnTo>
                  <a:lnTo>
                    <a:pt x="214" y="296"/>
                  </a:lnTo>
                  <a:lnTo>
                    <a:pt x="216" y="310"/>
                  </a:lnTo>
                  <a:lnTo>
                    <a:pt x="218" y="314"/>
                  </a:lnTo>
                  <a:lnTo>
                    <a:pt x="224" y="318"/>
                  </a:lnTo>
                  <a:lnTo>
                    <a:pt x="218" y="328"/>
                  </a:lnTo>
                  <a:lnTo>
                    <a:pt x="216" y="338"/>
                  </a:lnTo>
                  <a:lnTo>
                    <a:pt x="214" y="346"/>
                  </a:lnTo>
                  <a:lnTo>
                    <a:pt x="210" y="350"/>
                  </a:lnTo>
                  <a:lnTo>
                    <a:pt x="204" y="354"/>
                  </a:lnTo>
                  <a:lnTo>
                    <a:pt x="198" y="356"/>
                  </a:lnTo>
                  <a:lnTo>
                    <a:pt x="200" y="358"/>
                  </a:lnTo>
                  <a:close/>
                </a:path>
              </a:pathLst>
            </a:custGeom>
            <a:solidFill>
              <a:srgbClr val="C0C0C0"/>
            </a:solidFill>
            <a:ln w="12700">
              <a:solidFill>
                <a:schemeClr val="bg1"/>
              </a:solidFill>
              <a:round/>
              <a:headEnd/>
              <a:tailEnd/>
            </a:ln>
          </p:spPr>
          <p:txBody>
            <a:bodyPr/>
            <a:lstStyle/>
            <a:p>
              <a:endParaRPr lang="en-GB"/>
            </a:p>
          </p:txBody>
        </p:sp>
        <p:sp>
          <p:nvSpPr>
            <p:cNvPr id="58750" name="Freeform 37"/>
            <p:cNvSpPr>
              <a:spLocks/>
            </p:cNvSpPr>
            <p:nvPr/>
          </p:nvSpPr>
          <p:spPr bwMode="auto">
            <a:xfrm>
              <a:off x="1339" y="2625"/>
              <a:ext cx="215" cy="256"/>
            </a:xfrm>
            <a:custGeom>
              <a:avLst/>
              <a:gdLst>
                <a:gd name="T0" fmla="*/ 2147483647 w 214"/>
                <a:gd name="T1" fmla="*/ 2147481088 h 256"/>
                <a:gd name="T2" fmla="*/ 2147483647 w 214"/>
                <a:gd name="T3" fmla="*/ 2147481088 h 256"/>
                <a:gd name="T4" fmla="*/ 2147483647 w 214"/>
                <a:gd name="T5" fmla="*/ 2147481088 h 256"/>
                <a:gd name="T6" fmla="*/ 2147483647 w 214"/>
                <a:gd name="T7" fmla="*/ 2147481088 h 256"/>
                <a:gd name="T8" fmla="*/ 2147483647 w 214"/>
                <a:gd name="T9" fmla="*/ 2147481088 h 256"/>
                <a:gd name="T10" fmla="*/ 2147483647 w 214"/>
                <a:gd name="T11" fmla="*/ 2147481088 h 256"/>
                <a:gd name="T12" fmla="*/ 2147483647 w 214"/>
                <a:gd name="T13" fmla="*/ 2147481088 h 256"/>
                <a:gd name="T14" fmla="*/ 2147483647 w 214"/>
                <a:gd name="T15" fmla="*/ 2147481088 h 256"/>
                <a:gd name="T16" fmla="*/ 2147483647 w 214"/>
                <a:gd name="T17" fmla="*/ 2147481088 h 256"/>
                <a:gd name="T18" fmla="*/ 2147483647 w 214"/>
                <a:gd name="T19" fmla="*/ 2147481088 h 256"/>
                <a:gd name="T20" fmla="*/ 2147483647 w 214"/>
                <a:gd name="T21" fmla="*/ 2147481088 h 256"/>
                <a:gd name="T22" fmla="*/ 2147483647 w 214"/>
                <a:gd name="T23" fmla="*/ 2147481088 h 256"/>
                <a:gd name="T24" fmla="*/ 2147483647 w 214"/>
                <a:gd name="T25" fmla="*/ 2147481088 h 256"/>
                <a:gd name="T26" fmla="*/ 2147483647 w 214"/>
                <a:gd name="T27" fmla="*/ 2147481088 h 256"/>
                <a:gd name="T28" fmla="*/ 2147483647 w 214"/>
                <a:gd name="T29" fmla="*/ 2147481088 h 256"/>
                <a:gd name="T30" fmla="*/ 2147483647 w 214"/>
                <a:gd name="T31" fmla="*/ 2147481088 h 256"/>
                <a:gd name="T32" fmla="*/ 2147483647 w 214"/>
                <a:gd name="T33" fmla="*/ 2147481088 h 256"/>
                <a:gd name="T34" fmla="*/ 2147483647 w 214"/>
                <a:gd name="T35" fmla="*/ 2147481088 h 256"/>
                <a:gd name="T36" fmla="*/ 2147483647 w 214"/>
                <a:gd name="T37" fmla="*/ 2147481088 h 256"/>
                <a:gd name="T38" fmla="*/ 2147483647 w 214"/>
                <a:gd name="T39" fmla="*/ 2147481088 h 256"/>
                <a:gd name="T40" fmla="*/ 2147483647 w 214"/>
                <a:gd name="T41" fmla="*/ 2147481088 h 256"/>
                <a:gd name="T42" fmla="*/ 2147483647 w 214"/>
                <a:gd name="T43" fmla="*/ 2147481088 h 256"/>
                <a:gd name="T44" fmla="*/ 2147483647 w 214"/>
                <a:gd name="T45" fmla="*/ 2147481088 h 256"/>
                <a:gd name="T46" fmla="*/ 2147483647 w 214"/>
                <a:gd name="T47" fmla="*/ 2147481088 h 256"/>
                <a:gd name="T48" fmla="*/ 2147483647 w 214"/>
                <a:gd name="T49" fmla="*/ 2147481088 h 256"/>
                <a:gd name="T50" fmla="*/ 2147483647 w 214"/>
                <a:gd name="T51" fmla="*/ 2147481088 h 256"/>
                <a:gd name="T52" fmla="*/ 2147483647 w 214"/>
                <a:gd name="T53" fmla="*/ 2147481088 h 256"/>
                <a:gd name="T54" fmla="*/ 2147483647 w 214"/>
                <a:gd name="T55" fmla="*/ 2147481088 h 256"/>
                <a:gd name="T56" fmla="*/ 2147483647 w 214"/>
                <a:gd name="T57" fmla="*/ 2147481088 h 256"/>
                <a:gd name="T58" fmla="*/ 2147483647 w 214"/>
                <a:gd name="T59" fmla="*/ 2147481088 h 256"/>
                <a:gd name="T60" fmla="*/ 2147483647 w 214"/>
                <a:gd name="T61" fmla="*/ 2147481088 h 256"/>
                <a:gd name="T62" fmla="*/ 2147483647 w 214"/>
                <a:gd name="T63" fmla="*/ 2147481088 h 256"/>
                <a:gd name="T64" fmla="*/ 2147483647 w 214"/>
                <a:gd name="T65" fmla="*/ 2147481088 h 256"/>
                <a:gd name="T66" fmla="*/ 2147483647 w 214"/>
                <a:gd name="T67" fmla="*/ 2147481088 h 256"/>
                <a:gd name="T68" fmla="*/ 2147483647 w 214"/>
                <a:gd name="T69" fmla="*/ 2147481088 h 256"/>
                <a:gd name="T70" fmla="*/ 2147483647 w 214"/>
                <a:gd name="T71" fmla="*/ 2147481088 h 256"/>
                <a:gd name="T72" fmla="*/ 2147483647 w 214"/>
                <a:gd name="T73" fmla="*/ 2147481088 h 256"/>
                <a:gd name="T74" fmla="*/ 2147483647 w 214"/>
                <a:gd name="T75" fmla="*/ 2147481088 h 256"/>
                <a:gd name="T76" fmla="*/ 2147483647 w 214"/>
                <a:gd name="T77" fmla="*/ 2147481088 h 256"/>
                <a:gd name="T78" fmla="*/ 2147483647 w 214"/>
                <a:gd name="T79" fmla="*/ 2147481088 h 256"/>
                <a:gd name="T80" fmla="*/ 2147483647 w 214"/>
                <a:gd name="T81" fmla="*/ 2147481088 h 256"/>
                <a:gd name="T82" fmla="*/ 2147483647 w 214"/>
                <a:gd name="T83" fmla="*/ 2147481088 h 256"/>
                <a:gd name="T84" fmla="*/ 2147483647 w 214"/>
                <a:gd name="T85" fmla="*/ 2147481088 h 256"/>
                <a:gd name="T86" fmla="*/ 2147483647 w 214"/>
                <a:gd name="T87" fmla="*/ 2147481088 h 256"/>
                <a:gd name="T88" fmla="*/ 2147483647 w 214"/>
                <a:gd name="T89" fmla="*/ 0 h 256"/>
                <a:gd name="T90" fmla="*/ 2147483647 w 214"/>
                <a:gd name="T91" fmla="*/ 2147481088 h 256"/>
                <a:gd name="T92" fmla="*/ 2147483647 w 214"/>
                <a:gd name="T93" fmla="*/ 2147481088 h 256"/>
                <a:gd name="T94" fmla="*/ 2147483647 w 214"/>
                <a:gd name="T95" fmla="*/ 2147481088 h 256"/>
                <a:gd name="T96" fmla="*/ 2147483647 w 214"/>
                <a:gd name="T97" fmla="*/ 2147481088 h 2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256"/>
                <a:gd name="T149" fmla="*/ 214 w 214"/>
                <a:gd name="T150" fmla="*/ 256 h 2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256">
                  <a:moveTo>
                    <a:pt x="0" y="24"/>
                  </a:moveTo>
                  <a:lnTo>
                    <a:pt x="12" y="38"/>
                  </a:lnTo>
                  <a:lnTo>
                    <a:pt x="18" y="46"/>
                  </a:lnTo>
                  <a:lnTo>
                    <a:pt x="20" y="54"/>
                  </a:lnTo>
                  <a:lnTo>
                    <a:pt x="18" y="88"/>
                  </a:lnTo>
                  <a:lnTo>
                    <a:pt x="16" y="94"/>
                  </a:lnTo>
                  <a:lnTo>
                    <a:pt x="16" y="98"/>
                  </a:lnTo>
                  <a:lnTo>
                    <a:pt x="14" y="102"/>
                  </a:lnTo>
                  <a:lnTo>
                    <a:pt x="12" y="108"/>
                  </a:lnTo>
                  <a:lnTo>
                    <a:pt x="14" y="122"/>
                  </a:lnTo>
                  <a:lnTo>
                    <a:pt x="16" y="126"/>
                  </a:lnTo>
                  <a:lnTo>
                    <a:pt x="22" y="130"/>
                  </a:lnTo>
                  <a:lnTo>
                    <a:pt x="18" y="136"/>
                  </a:lnTo>
                  <a:lnTo>
                    <a:pt x="16" y="142"/>
                  </a:lnTo>
                  <a:lnTo>
                    <a:pt x="14" y="156"/>
                  </a:lnTo>
                  <a:lnTo>
                    <a:pt x="24" y="168"/>
                  </a:lnTo>
                  <a:lnTo>
                    <a:pt x="28" y="180"/>
                  </a:lnTo>
                  <a:lnTo>
                    <a:pt x="32" y="212"/>
                  </a:lnTo>
                  <a:lnTo>
                    <a:pt x="34" y="216"/>
                  </a:lnTo>
                  <a:lnTo>
                    <a:pt x="36" y="218"/>
                  </a:lnTo>
                  <a:lnTo>
                    <a:pt x="40" y="220"/>
                  </a:lnTo>
                  <a:lnTo>
                    <a:pt x="42" y="224"/>
                  </a:lnTo>
                  <a:lnTo>
                    <a:pt x="48" y="244"/>
                  </a:lnTo>
                  <a:lnTo>
                    <a:pt x="52" y="252"/>
                  </a:lnTo>
                  <a:lnTo>
                    <a:pt x="54" y="256"/>
                  </a:lnTo>
                  <a:lnTo>
                    <a:pt x="58" y="256"/>
                  </a:lnTo>
                  <a:lnTo>
                    <a:pt x="64" y="254"/>
                  </a:lnTo>
                  <a:lnTo>
                    <a:pt x="68" y="250"/>
                  </a:lnTo>
                  <a:lnTo>
                    <a:pt x="78" y="236"/>
                  </a:lnTo>
                  <a:lnTo>
                    <a:pt x="86" y="242"/>
                  </a:lnTo>
                  <a:lnTo>
                    <a:pt x="94" y="244"/>
                  </a:lnTo>
                  <a:lnTo>
                    <a:pt x="102" y="248"/>
                  </a:lnTo>
                  <a:lnTo>
                    <a:pt x="110" y="256"/>
                  </a:lnTo>
                  <a:lnTo>
                    <a:pt x="112" y="250"/>
                  </a:lnTo>
                  <a:lnTo>
                    <a:pt x="116" y="248"/>
                  </a:lnTo>
                  <a:lnTo>
                    <a:pt x="124" y="244"/>
                  </a:lnTo>
                  <a:lnTo>
                    <a:pt x="138" y="244"/>
                  </a:lnTo>
                  <a:lnTo>
                    <a:pt x="140" y="220"/>
                  </a:lnTo>
                  <a:lnTo>
                    <a:pt x="142" y="210"/>
                  </a:lnTo>
                  <a:lnTo>
                    <a:pt x="146" y="202"/>
                  </a:lnTo>
                  <a:lnTo>
                    <a:pt x="150" y="194"/>
                  </a:lnTo>
                  <a:lnTo>
                    <a:pt x="158" y="190"/>
                  </a:lnTo>
                  <a:lnTo>
                    <a:pt x="166" y="186"/>
                  </a:lnTo>
                  <a:lnTo>
                    <a:pt x="178" y="184"/>
                  </a:lnTo>
                  <a:lnTo>
                    <a:pt x="186" y="186"/>
                  </a:lnTo>
                  <a:lnTo>
                    <a:pt x="194" y="188"/>
                  </a:lnTo>
                  <a:lnTo>
                    <a:pt x="208" y="192"/>
                  </a:lnTo>
                  <a:lnTo>
                    <a:pt x="208" y="186"/>
                  </a:lnTo>
                  <a:lnTo>
                    <a:pt x="212" y="180"/>
                  </a:lnTo>
                  <a:lnTo>
                    <a:pt x="214" y="174"/>
                  </a:lnTo>
                  <a:lnTo>
                    <a:pt x="214" y="168"/>
                  </a:lnTo>
                  <a:lnTo>
                    <a:pt x="214" y="160"/>
                  </a:lnTo>
                  <a:lnTo>
                    <a:pt x="212" y="156"/>
                  </a:lnTo>
                  <a:lnTo>
                    <a:pt x="204" y="148"/>
                  </a:lnTo>
                  <a:lnTo>
                    <a:pt x="202" y="144"/>
                  </a:lnTo>
                  <a:lnTo>
                    <a:pt x="198" y="140"/>
                  </a:lnTo>
                  <a:lnTo>
                    <a:pt x="198" y="136"/>
                  </a:lnTo>
                  <a:lnTo>
                    <a:pt x="198" y="130"/>
                  </a:lnTo>
                  <a:lnTo>
                    <a:pt x="184" y="126"/>
                  </a:lnTo>
                  <a:lnTo>
                    <a:pt x="174" y="124"/>
                  </a:lnTo>
                  <a:lnTo>
                    <a:pt x="170" y="120"/>
                  </a:lnTo>
                  <a:lnTo>
                    <a:pt x="168" y="116"/>
                  </a:lnTo>
                  <a:lnTo>
                    <a:pt x="166" y="110"/>
                  </a:lnTo>
                  <a:lnTo>
                    <a:pt x="166" y="102"/>
                  </a:lnTo>
                  <a:lnTo>
                    <a:pt x="164" y="100"/>
                  </a:lnTo>
                  <a:lnTo>
                    <a:pt x="162" y="98"/>
                  </a:lnTo>
                  <a:lnTo>
                    <a:pt x="160" y="86"/>
                  </a:lnTo>
                  <a:lnTo>
                    <a:pt x="156" y="76"/>
                  </a:lnTo>
                  <a:lnTo>
                    <a:pt x="152" y="74"/>
                  </a:lnTo>
                  <a:lnTo>
                    <a:pt x="148" y="72"/>
                  </a:lnTo>
                  <a:lnTo>
                    <a:pt x="136" y="74"/>
                  </a:lnTo>
                  <a:lnTo>
                    <a:pt x="132" y="74"/>
                  </a:lnTo>
                  <a:lnTo>
                    <a:pt x="128" y="74"/>
                  </a:lnTo>
                  <a:lnTo>
                    <a:pt x="126" y="72"/>
                  </a:lnTo>
                  <a:lnTo>
                    <a:pt x="126" y="66"/>
                  </a:lnTo>
                  <a:lnTo>
                    <a:pt x="120" y="64"/>
                  </a:lnTo>
                  <a:lnTo>
                    <a:pt x="116" y="62"/>
                  </a:lnTo>
                  <a:lnTo>
                    <a:pt x="112" y="58"/>
                  </a:lnTo>
                  <a:lnTo>
                    <a:pt x="110" y="56"/>
                  </a:lnTo>
                  <a:lnTo>
                    <a:pt x="104" y="58"/>
                  </a:lnTo>
                  <a:lnTo>
                    <a:pt x="94" y="54"/>
                  </a:lnTo>
                  <a:lnTo>
                    <a:pt x="84" y="48"/>
                  </a:lnTo>
                  <a:lnTo>
                    <a:pt x="78" y="40"/>
                  </a:lnTo>
                  <a:lnTo>
                    <a:pt x="74" y="32"/>
                  </a:lnTo>
                  <a:lnTo>
                    <a:pt x="72" y="22"/>
                  </a:lnTo>
                  <a:lnTo>
                    <a:pt x="74" y="12"/>
                  </a:lnTo>
                  <a:lnTo>
                    <a:pt x="74" y="6"/>
                  </a:lnTo>
                  <a:lnTo>
                    <a:pt x="72" y="2"/>
                  </a:lnTo>
                  <a:lnTo>
                    <a:pt x="70" y="0"/>
                  </a:lnTo>
                  <a:lnTo>
                    <a:pt x="64" y="0"/>
                  </a:lnTo>
                  <a:lnTo>
                    <a:pt x="56" y="2"/>
                  </a:lnTo>
                  <a:lnTo>
                    <a:pt x="50" y="6"/>
                  </a:lnTo>
                  <a:lnTo>
                    <a:pt x="36" y="16"/>
                  </a:lnTo>
                  <a:lnTo>
                    <a:pt x="28" y="22"/>
                  </a:lnTo>
                  <a:lnTo>
                    <a:pt x="20" y="26"/>
                  </a:lnTo>
                  <a:lnTo>
                    <a:pt x="10" y="28"/>
                  </a:lnTo>
                  <a:lnTo>
                    <a:pt x="0" y="26"/>
                  </a:lnTo>
                  <a:lnTo>
                    <a:pt x="8" y="26"/>
                  </a:lnTo>
                  <a:lnTo>
                    <a:pt x="0" y="24"/>
                  </a:lnTo>
                  <a:close/>
                </a:path>
              </a:pathLst>
            </a:custGeom>
            <a:solidFill>
              <a:srgbClr val="C0C0C0"/>
            </a:solidFill>
            <a:ln w="12700">
              <a:solidFill>
                <a:schemeClr val="bg1"/>
              </a:solidFill>
              <a:round/>
              <a:headEnd/>
              <a:tailEnd/>
            </a:ln>
          </p:spPr>
          <p:txBody>
            <a:bodyPr/>
            <a:lstStyle/>
            <a:p>
              <a:endParaRPr lang="en-GB"/>
            </a:p>
          </p:txBody>
        </p:sp>
        <p:sp>
          <p:nvSpPr>
            <p:cNvPr id="58751" name="Freeform 38"/>
            <p:cNvSpPr>
              <a:spLocks/>
            </p:cNvSpPr>
            <p:nvPr/>
          </p:nvSpPr>
          <p:spPr bwMode="auto">
            <a:xfrm>
              <a:off x="1477" y="2809"/>
              <a:ext cx="144" cy="164"/>
            </a:xfrm>
            <a:custGeom>
              <a:avLst/>
              <a:gdLst>
                <a:gd name="T0" fmla="*/ 2147481202 w 144"/>
                <a:gd name="T1" fmla="*/ 2147481313 h 164"/>
                <a:gd name="T2" fmla="*/ 2147481202 w 144"/>
                <a:gd name="T3" fmla="*/ 2147481313 h 164"/>
                <a:gd name="T4" fmla="*/ 2147481202 w 144"/>
                <a:gd name="T5" fmla="*/ 2147481313 h 164"/>
                <a:gd name="T6" fmla="*/ 2147481202 w 144"/>
                <a:gd name="T7" fmla="*/ 2147481313 h 164"/>
                <a:gd name="T8" fmla="*/ 2147481202 w 144"/>
                <a:gd name="T9" fmla="*/ 2147481313 h 164"/>
                <a:gd name="T10" fmla="*/ 2147481202 w 144"/>
                <a:gd name="T11" fmla="*/ 2147481313 h 164"/>
                <a:gd name="T12" fmla="*/ 2147481202 w 144"/>
                <a:gd name="T13" fmla="*/ 2147481313 h 164"/>
                <a:gd name="T14" fmla="*/ 2147481202 w 144"/>
                <a:gd name="T15" fmla="*/ 2147481313 h 164"/>
                <a:gd name="T16" fmla="*/ 2147481202 w 144"/>
                <a:gd name="T17" fmla="*/ 2147481313 h 164"/>
                <a:gd name="T18" fmla="*/ 2147481202 w 144"/>
                <a:gd name="T19" fmla="*/ 2147481313 h 164"/>
                <a:gd name="T20" fmla="*/ 2147481202 w 144"/>
                <a:gd name="T21" fmla="*/ 2147481313 h 164"/>
                <a:gd name="T22" fmla="*/ 2147481202 w 144"/>
                <a:gd name="T23" fmla="*/ 2147481313 h 164"/>
                <a:gd name="T24" fmla="*/ 2147481202 w 144"/>
                <a:gd name="T25" fmla="*/ 2147481313 h 164"/>
                <a:gd name="T26" fmla="*/ 2147481202 w 144"/>
                <a:gd name="T27" fmla="*/ 2147481313 h 164"/>
                <a:gd name="T28" fmla="*/ 2147481202 w 144"/>
                <a:gd name="T29" fmla="*/ 2147481313 h 164"/>
                <a:gd name="T30" fmla="*/ 2147481202 w 144"/>
                <a:gd name="T31" fmla="*/ 2147481313 h 164"/>
                <a:gd name="T32" fmla="*/ 2147481202 w 144"/>
                <a:gd name="T33" fmla="*/ 2147481313 h 164"/>
                <a:gd name="T34" fmla="*/ 2147481202 w 144"/>
                <a:gd name="T35" fmla="*/ 2147481313 h 164"/>
                <a:gd name="T36" fmla="*/ 2147481202 w 144"/>
                <a:gd name="T37" fmla="*/ 2147481313 h 164"/>
                <a:gd name="T38" fmla="*/ 2147481202 w 144"/>
                <a:gd name="T39" fmla="*/ 2147481313 h 164"/>
                <a:gd name="T40" fmla="*/ 2147481202 w 144"/>
                <a:gd name="T41" fmla="*/ 2147481313 h 164"/>
                <a:gd name="T42" fmla="*/ 2147481202 w 144"/>
                <a:gd name="T43" fmla="*/ 2147481313 h 164"/>
                <a:gd name="T44" fmla="*/ 2147481202 w 144"/>
                <a:gd name="T45" fmla="*/ 2147481313 h 164"/>
                <a:gd name="T46" fmla="*/ 2147481202 w 144"/>
                <a:gd name="T47" fmla="*/ 2147481313 h 164"/>
                <a:gd name="T48" fmla="*/ 2147481202 w 144"/>
                <a:gd name="T49" fmla="*/ 2147481313 h 164"/>
                <a:gd name="T50" fmla="*/ 2147481202 w 144"/>
                <a:gd name="T51" fmla="*/ 2147481313 h 164"/>
                <a:gd name="T52" fmla="*/ 2147481202 w 144"/>
                <a:gd name="T53" fmla="*/ 2147481313 h 164"/>
                <a:gd name="T54" fmla="*/ 2147481202 w 144"/>
                <a:gd name="T55" fmla="*/ 2147481313 h 164"/>
                <a:gd name="T56" fmla="*/ 2147481202 w 144"/>
                <a:gd name="T57" fmla="*/ 2147481313 h 164"/>
                <a:gd name="T58" fmla="*/ 2147481202 w 144"/>
                <a:gd name="T59" fmla="*/ 2147481313 h 164"/>
                <a:gd name="T60" fmla="*/ 2147481202 w 144"/>
                <a:gd name="T61" fmla="*/ 2147481313 h 164"/>
                <a:gd name="T62" fmla="*/ 2147481202 w 144"/>
                <a:gd name="T63" fmla="*/ 2147481313 h 164"/>
                <a:gd name="T64" fmla="*/ 2147481202 w 144"/>
                <a:gd name="T65" fmla="*/ 2147481313 h 164"/>
                <a:gd name="T66" fmla="*/ 2147481202 w 144"/>
                <a:gd name="T67" fmla="*/ 2147481313 h 164"/>
                <a:gd name="T68" fmla="*/ 0 w 144"/>
                <a:gd name="T69" fmla="*/ 2147481313 h 164"/>
                <a:gd name="T70" fmla="*/ 2147481202 w 144"/>
                <a:gd name="T71" fmla="*/ 2147481313 h 164"/>
                <a:gd name="T72" fmla="*/ 2147481202 w 144"/>
                <a:gd name="T73" fmla="*/ 2147481313 h 164"/>
                <a:gd name="T74" fmla="*/ 2147481202 w 144"/>
                <a:gd name="T75" fmla="*/ 2147481313 h 164"/>
                <a:gd name="T76" fmla="*/ 2147481202 w 144"/>
                <a:gd name="T77" fmla="*/ 2147481313 h 164"/>
                <a:gd name="T78" fmla="*/ 2147481202 w 144"/>
                <a:gd name="T79" fmla="*/ 2147481313 h 164"/>
                <a:gd name="T80" fmla="*/ 2147481202 w 144"/>
                <a:gd name="T81" fmla="*/ 2147481313 h 164"/>
                <a:gd name="T82" fmla="*/ 2147481202 w 144"/>
                <a:gd name="T83" fmla="*/ 0 h 164"/>
                <a:gd name="T84" fmla="*/ 2147481202 w 144"/>
                <a:gd name="T85" fmla="*/ 2147481313 h 164"/>
                <a:gd name="T86" fmla="*/ 2147481202 w 144"/>
                <a:gd name="T87" fmla="*/ 2147481313 h 164"/>
                <a:gd name="T88" fmla="*/ 2147481202 w 144"/>
                <a:gd name="T89" fmla="*/ 2147481313 h 164"/>
                <a:gd name="T90" fmla="*/ 2147481202 w 144"/>
                <a:gd name="T91" fmla="*/ 2147481313 h 164"/>
                <a:gd name="T92" fmla="*/ 2147481202 w 144"/>
                <a:gd name="T93" fmla="*/ 2147481313 h 164"/>
                <a:gd name="T94" fmla="*/ 2147481202 w 144"/>
                <a:gd name="T95" fmla="*/ 2147481313 h 164"/>
                <a:gd name="T96" fmla="*/ 2147481202 w 144"/>
                <a:gd name="T97" fmla="*/ 2147481313 h 164"/>
                <a:gd name="T98" fmla="*/ 2147481202 w 144"/>
                <a:gd name="T99" fmla="*/ 2147481313 h 164"/>
                <a:gd name="T100" fmla="*/ 2147481202 w 144"/>
                <a:gd name="T101" fmla="*/ 2147481313 h 164"/>
                <a:gd name="T102" fmla="*/ 2147481202 w 144"/>
                <a:gd name="T103" fmla="*/ 2147481313 h 164"/>
                <a:gd name="T104" fmla="*/ 2147481202 w 144"/>
                <a:gd name="T105" fmla="*/ 2147481313 h 164"/>
                <a:gd name="T106" fmla="*/ 2147481202 w 144"/>
                <a:gd name="T107" fmla="*/ 2147481313 h 164"/>
                <a:gd name="T108" fmla="*/ 2147481202 w 144"/>
                <a:gd name="T109" fmla="*/ 2147481313 h 164"/>
                <a:gd name="T110" fmla="*/ 2147481202 w 144"/>
                <a:gd name="T111" fmla="*/ 2147481313 h 164"/>
                <a:gd name="T112" fmla="*/ 2147481202 w 144"/>
                <a:gd name="T113" fmla="*/ 2147481313 h 164"/>
                <a:gd name="T114" fmla="*/ 2147481202 w 144"/>
                <a:gd name="T115" fmla="*/ 2147481313 h 164"/>
                <a:gd name="T116" fmla="*/ 2147481202 w 144"/>
                <a:gd name="T117" fmla="*/ 2147481313 h 164"/>
                <a:gd name="T118" fmla="*/ 2147481202 w 144"/>
                <a:gd name="T119" fmla="*/ 2147481313 h 164"/>
                <a:gd name="T120" fmla="*/ 2147481202 w 144"/>
                <a:gd name="T121" fmla="*/ 2147481313 h 164"/>
                <a:gd name="T122" fmla="*/ 2147481202 w 144"/>
                <a:gd name="T123" fmla="*/ 2147481313 h 164"/>
                <a:gd name="T124" fmla="*/ 2147481202 w 144"/>
                <a:gd name="T125" fmla="*/ 2147481313 h 1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
                <a:gd name="T190" fmla="*/ 0 h 164"/>
                <a:gd name="T191" fmla="*/ 144 w 144"/>
                <a:gd name="T192" fmla="*/ 164 h 16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 h="164">
                  <a:moveTo>
                    <a:pt x="142" y="126"/>
                  </a:moveTo>
                  <a:lnTo>
                    <a:pt x="144" y="132"/>
                  </a:lnTo>
                  <a:lnTo>
                    <a:pt x="144" y="140"/>
                  </a:lnTo>
                  <a:lnTo>
                    <a:pt x="144" y="146"/>
                  </a:lnTo>
                  <a:lnTo>
                    <a:pt x="140" y="150"/>
                  </a:lnTo>
                  <a:lnTo>
                    <a:pt x="132" y="158"/>
                  </a:lnTo>
                  <a:lnTo>
                    <a:pt x="122" y="162"/>
                  </a:lnTo>
                  <a:lnTo>
                    <a:pt x="110" y="164"/>
                  </a:lnTo>
                  <a:lnTo>
                    <a:pt x="102" y="164"/>
                  </a:lnTo>
                  <a:lnTo>
                    <a:pt x="94" y="162"/>
                  </a:lnTo>
                  <a:lnTo>
                    <a:pt x="88" y="160"/>
                  </a:lnTo>
                  <a:lnTo>
                    <a:pt x="80" y="160"/>
                  </a:lnTo>
                  <a:lnTo>
                    <a:pt x="82" y="150"/>
                  </a:lnTo>
                  <a:lnTo>
                    <a:pt x="86" y="142"/>
                  </a:lnTo>
                  <a:lnTo>
                    <a:pt x="90" y="134"/>
                  </a:lnTo>
                  <a:lnTo>
                    <a:pt x="92" y="126"/>
                  </a:lnTo>
                  <a:lnTo>
                    <a:pt x="90" y="120"/>
                  </a:lnTo>
                  <a:lnTo>
                    <a:pt x="88" y="118"/>
                  </a:lnTo>
                  <a:lnTo>
                    <a:pt x="84" y="114"/>
                  </a:lnTo>
                  <a:lnTo>
                    <a:pt x="78" y="114"/>
                  </a:lnTo>
                  <a:lnTo>
                    <a:pt x="70" y="112"/>
                  </a:lnTo>
                  <a:lnTo>
                    <a:pt x="68" y="110"/>
                  </a:lnTo>
                  <a:lnTo>
                    <a:pt x="66" y="106"/>
                  </a:lnTo>
                  <a:lnTo>
                    <a:pt x="64" y="102"/>
                  </a:lnTo>
                  <a:lnTo>
                    <a:pt x="58" y="100"/>
                  </a:lnTo>
                  <a:lnTo>
                    <a:pt x="50" y="98"/>
                  </a:lnTo>
                  <a:lnTo>
                    <a:pt x="44" y="96"/>
                  </a:lnTo>
                  <a:lnTo>
                    <a:pt x="38" y="96"/>
                  </a:lnTo>
                  <a:lnTo>
                    <a:pt x="34" y="94"/>
                  </a:lnTo>
                  <a:lnTo>
                    <a:pt x="26" y="88"/>
                  </a:lnTo>
                  <a:lnTo>
                    <a:pt x="14" y="72"/>
                  </a:lnTo>
                  <a:lnTo>
                    <a:pt x="6" y="68"/>
                  </a:lnTo>
                  <a:lnTo>
                    <a:pt x="4" y="64"/>
                  </a:lnTo>
                  <a:lnTo>
                    <a:pt x="4" y="60"/>
                  </a:lnTo>
                  <a:lnTo>
                    <a:pt x="0" y="60"/>
                  </a:lnTo>
                  <a:lnTo>
                    <a:pt x="2" y="36"/>
                  </a:lnTo>
                  <a:lnTo>
                    <a:pt x="4" y="26"/>
                  </a:lnTo>
                  <a:lnTo>
                    <a:pt x="8" y="18"/>
                  </a:lnTo>
                  <a:lnTo>
                    <a:pt x="12" y="10"/>
                  </a:lnTo>
                  <a:lnTo>
                    <a:pt x="20" y="6"/>
                  </a:lnTo>
                  <a:lnTo>
                    <a:pt x="28" y="2"/>
                  </a:lnTo>
                  <a:lnTo>
                    <a:pt x="40" y="0"/>
                  </a:lnTo>
                  <a:lnTo>
                    <a:pt x="48" y="2"/>
                  </a:lnTo>
                  <a:lnTo>
                    <a:pt x="56" y="4"/>
                  </a:lnTo>
                  <a:lnTo>
                    <a:pt x="70" y="10"/>
                  </a:lnTo>
                  <a:lnTo>
                    <a:pt x="70" y="20"/>
                  </a:lnTo>
                  <a:lnTo>
                    <a:pt x="76" y="38"/>
                  </a:lnTo>
                  <a:lnTo>
                    <a:pt x="82" y="54"/>
                  </a:lnTo>
                  <a:lnTo>
                    <a:pt x="84" y="58"/>
                  </a:lnTo>
                  <a:lnTo>
                    <a:pt x="88" y="60"/>
                  </a:lnTo>
                  <a:lnTo>
                    <a:pt x="100" y="62"/>
                  </a:lnTo>
                  <a:lnTo>
                    <a:pt x="108" y="64"/>
                  </a:lnTo>
                  <a:lnTo>
                    <a:pt x="114" y="68"/>
                  </a:lnTo>
                  <a:lnTo>
                    <a:pt x="118" y="74"/>
                  </a:lnTo>
                  <a:lnTo>
                    <a:pt x="124" y="86"/>
                  </a:lnTo>
                  <a:lnTo>
                    <a:pt x="130" y="98"/>
                  </a:lnTo>
                  <a:lnTo>
                    <a:pt x="132" y="94"/>
                  </a:lnTo>
                  <a:lnTo>
                    <a:pt x="136" y="92"/>
                  </a:lnTo>
                  <a:lnTo>
                    <a:pt x="138" y="90"/>
                  </a:lnTo>
                  <a:lnTo>
                    <a:pt x="142" y="92"/>
                  </a:lnTo>
                  <a:lnTo>
                    <a:pt x="142" y="96"/>
                  </a:lnTo>
                  <a:lnTo>
                    <a:pt x="142" y="102"/>
                  </a:lnTo>
                  <a:lnTo>
                    <a:pt x="142" y="126"/>
                  </a:lnTo>
                  <a:close/>
                </a:path>
              </a:pathLst>
            </a:custGeom>
            <a:solidFill>
              <a:srgbClr val="C0C0C0"/>
            </a:solidFill>
            <a:ln w="12700">
              <a:solidFill>
                <a:schemeClr val="bg1"/>
              </a:solidFill>
              <a:round/>
              <a:headEnd/>
              <a:tailEnd/>
            </a:ln>
          </p:spPr>
          <p:txBody>
            <a:bodyPr/>
            <a:lstStyle/>
            <a:p>
              <a:endParaRPr lang="en-GB"/>
            </a:p>
          </p:txBody>
        </p:sp>
        <p:sp>
          <p:nvSpPr>
            <p:cNvPr id="58752" name="Freeform 39"/>
            <p:cNvSpPr>
              <a:spLocks/>
            </p:cNvSpPr>
            <p:nvPr/>
          </p:nvSpPr>
          <p:spPr bwMode="auto">
            <a:xfrm>
              <a:off x="1581" y="3027"/>
              <a:ext cx="90" cy="88"/>
            </a:xfrm>
            <a:custGeom>
              <a:avLst/>
              <a:gdLst>
                <a:gd name="T0" fmla="*/ 2147481384 w 90"/>
                <a:gd name="T1" fmla="*/ 0 h 88"/>
                <a:gd name="T2" fmla="*/ 2147481384 w 90"/>
                <a:gd name="T3" fmla="*/ 0 h 88"/>
                <a:gd name="T4" fmla="*/ 2147481384 w 90"/>
                <a:gd name="T5" fmla="*/ 2147481367 h 88"/>
                <a:gd name="T6" fmla="*/ 2147481384 w 90"/>
                <a:gd name="T7" fmla="*/ 2147481367 h 88"/>
                <a:gd name="T8" fmla="*/ 2147481384 w 90"/>
                <a:gd name="T9" fmla="*/ 2147481367 h 88"/>
                <a:gd name="T10" fmla="*/ 2147481384 w 90"/>
                <a:gd name="T11" fmla="*/ 2147481367 h 88"/>
                <a:gd name="T12" fmla="*/ 2147481384 w 90"/>
                <a:gd name="T13" fmla="*/ 2147481367 h 88"/>
                <a:gd name="T14" fmla="*/ 2147481384 w 90"/>
                <a:gd name="T15" fmla="*/ 2147481367 h 88"/>
                <a:gd name="T16" fmla="*/ 2147481384 w 90"/>
                <a:gd name="T17" fmla="*/ 2147481367 h 88"/>
                <a:gd name="T18" fmla="*/ 2147481384 w 90"/>
                <a:gd name="T19" fmla="*/ 2147481367 h 88"/>
                <a:gd name="T20" fmla="*/ 2147481384 w 90"/>
                <a:gd name="T21" fmla="*/ 2147481367 h 88"/>
                <a:gd name="T22" fmla="*/ 2147481384 w 90"/>
                <a:gd name="T23" fmla="*/ 2147481367 h 88"/>
                <a:gd name="T24" fmla="*/ 2147481384 w 90"/>
                <a:gd name="T25" fmla="*/ 2147481367 h 88"/>
                <a:gd name="T26" fmla="*/ 2147481384 w 90"/>
                <a:gd name="T27" fmla="*/ 2147481367 h 88"/>
                <a:gd name="T28" fmla="*/ 2147481384 w 90"/>
                <a:gd name="T29" fmla="*/ 2147481367 h 88"/>
                <a:gd name="T30" fmla="*/ 0 w 90"/>
                <a:gd name="T31" fmla="*/ 2147481367 h 88"/>
                <a:gd name="T32" fmla="*/ 2147481384 w 90"/>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8"/>
                <a:gd name="T53" fmla="*/ 90 w 90"/>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8">
                  <a:moveTo>
                    <a:pt x="2" y="0"/>
                  </a:moveTo>
                  <a:lnTo>
                    <a:pt x="12" y="0"/>
                  </a:lnTo>
                  <a:lnTo>
                    <a:pt x="24" y="4"/>
                  </a:lnTo>
                  <a:lnTo>
                    <a:pt x="36" y="12"/>
                  </a:lnTo>
                  <a:lnTo>
                    <a:pt x="48" y="20"/>
                  </a:lnTo>
                  <a:lnTo>
                    <a:pt x="70" y="38"/>
                  </a:lnTo>
                  <a:lnTo>
                    <a:pt x="90" y="54"/>
                  </a:lnTo>
                  <a:lnTo>
                    <a:pt x="84" y="66"/>
                  </a:lnTo>
                  <a:lnTo>
                    <a:pt x="78" y="78"/>
                  </a:lnTo>
                  <a:lnTo>
                    <a:pt x="70" y="86"/>
                  </a:lnTo>
                  <a:lnTo>
                    <a:pt x="66" y="88"/>
                  </a:lnTo>
                  <a:lnTo>
                    <a:pt x="62" y="88"/>
                  </a:lnTo>
                  <a:lnTo>
                    <a:pt x="42" y="86"/>
                  </a:lnTo>
                  <a:lnTo>
                    <a:pt x="26" y="82"/>
                  </a:lnTo>
                  <a:lnTo>
                    <a:pt x="12" y="76"/>
                  </a:lnTo>
                  <a:lnTo>
                    <a:pt x="0" y="70"/>
                  </a:lnTo>
                  <a:lnTo>
                    <a:pt x="2" y="0"/>
                  </a:lnTo>
                  <a:close/>
                </a:path>
              </a:pathLst>
            </a:custGeom>
            <a:solidFill>
              <a:srgbClr val="C0C0C0"/>
            </a:solidFill>
            <a:ln w="12700">
              <a:solidFill>
                <a:schemeClr val="bg1"/>
              </a:solidFill>
              <a:round/>
              <a:headEnd/>
              <a:tailEnd/>
            </a:ln>
          </p:spPr>
          <p:txBody>
            <a:bodyPr/>
            <a:lstStyle/>
            <a:p>
              <a:endParaRPr lang="en-GB"/>
            </a:p>
          </p:txBody>
        </p:sp>
        <p:sp>
          <p:nvSpPr>
            <p:cNvPr id="58753" name="Freeform 40"/>
            <p:cNvSpPr>
              <a:spLocks/>
            </p:cNvSpPr>
            <p:nvPr/>
          </p:nvSpPr>
          <p:spPr bwMode="auto">
            <a:xfrm>
              <a:off x="1374" y="2861"/>
              <a:ext cx="264" cy="592"/>
            </a:xfrm>
            <a:custGeom>
              <a:avLst/>
              <a:gdLst>
                <a:gd name="T0" fmla="*/ 2147481119 w 264"/>
                <a:gd name="T1" fmla="*/ 2147481226 h 592"/>
                <a:gd name="T2" fmla="*/ 2147481119 w 264"/>
                <a:gd name="T3" fmla="*/ 2147481226 h 592"/>
                <a:gd name="T4" fmla="*/ 2147481119 w 264"/>
                <a:gd name="T5" fmla="*/ 2147481226 h 592"/>
                <a:gd name="T6" fmla="*/ 2147481119 w 264"/>
                <a:gd name="T7" fmla="*/ 2147481226 h 592"/>
                <a:gd name="T8" fmla="*/ 2147481119 w 264"/>
                <a:gd name="T9" fmla="*/ 2147481226 h 592"/>
                <a:gd name="T10" fmla="*/ 2147481119 w 264"/>
                <a:gd name="T11" fmla="*/ 2147481226 h 592"/>
                <a:gd name="T12" fmla="*/ 2147481119 w 264"/>
                <a:gd name="T13" fmla="*/ 2147481226 h 592"/>
                <a:gd name="T14" fmla="*/ 2147481119 w 264"/>
                <a:gd name="T15" fmla="*/ 2147481226 h 592"/>
                <a:gd name="T16" fmla="*/ 2147481119 w 264"/>
                <a:gd name="T17" fmla="*/ 2147481226 h 592"/>
                <a:gd name="T18" fmla="*/ 2147481119 w 264"/>
                <a:gd name="T19" fmla="*/ 2147481226 h 592"/>
                <a:gd name="T20" fmla="*/ 2147481119 w 264"/>
                <a:gd name="T21" fmla="*/ 2147481226 h 592"/>
                <a:gd name="T22" fmla="*/ 2147481119 w 264"/>
                <a:gd name="T23" fmla="*/ 2147481226 h 592"/>
                <a:gd name="T24" fmla="*/ 2147481119 w 264"/>
                <a:gd name="T25" fmla="*/ 2147481226 h 592"/>
                <a:gd name="T26" fmla="*/ 2147481119 w 264"/>
                <a:gd name="T27" fmla="*/ 2147481226 h 592"/>
                <a:gd name="T28" fmla="*/ 2147481119 w 264"/>
                <a:gd name="T29" fmla="*/ 2147481226 h 592"/>
                <a:gd name="T30" fmla="*/ 2147481119 w 264"/>
                <a:gd name="T31" fmla="*/ 2147481226 h 592"/>
                <a:gd name="T32" fmla="*/ 2147481119 w 264"/>
                <a:gd name="T33" fmla="*/ 2147481226 h 592"/>
                <a:gd name="T34" fmla="*/ 2147481119 w 264"/>
                <a:gd name="T35" fmla="*/ 2147481226 h 592"/>
                <a:gd name="T36" fmla="*/ 2147481119 w 264"/>
                <a:gd name="T37" fmla="*/ 2147481226 h 592"/>
                <a:gd name="T38" fmla="*/ 2147481119 w 264"/>
                <a:gd name="T39" fmla="*/ 2147481226 h 592"/>
                <a:gd name="T40" fmla="*/ 2147481119 w 264"/>
                <a:gd name="T41" fmla="*/ 2147481226 h 592"/>
                <a:gd name="T42" fmla="*/ 2147481119 w 264"/>
                <a:gd name="T43" fmla="*/ 2147481226 h 592"/>
                <a:gd name="T44" fmla="*/ 2147481119 w 264"/>
                <a:gd name="T45" fmla="*/ 2147481226 h 592"/>
                <a:gd name="T46" fmla="*/ 2147481119 w 264"/>
                <a:gd name="T47" fmla="*/ 2147481226 h 592"/>
                <a:gd name="T48" fmla="*/ 2147481119 w 264"/>
                <a:gd name="T49" fmla="*/ 2147481226 h 592"/>
                <a:gd name="T50" fmla="*/ 2147481119 w 264"/>
                <a:gd name="T51" fmla="*/ 2147481226 h 592"/>
                <a:gd name="T52" fmla="*/ 2147481119 w 264"/>
                <a:gd name="T53" fmla="*/ 2147481226 h 592"/>
                <a:gd name="T54" fmla="*/ 2147481119 w 264"/>
                <a:gd name="T55" fmla="*/ 2147481226 h 592"/>
                <a:gd name="T56" fmla="*/ 2147481119 w 264"/>
                <a:gd name="T57" fmla="*/ 2147481226 h 592"/>
                <a:gd name="T58" fmla="*/ 2147481119 w 264"/>
                <a:gd name="T59" fmla="*/ 2147481226 h 592"/>
                <a:gd name="T60" fmla="*/ 2147481119 w 264"/>
                <a:gd name="T61" fmla="*/ 2147481226 h 592"/>
                <a:gd name="T62" fmla="*/ 2147481119 w 264"/>
                <a:gd name="T63" fmla="*/ 2147481226 h 592"/>
                <a:gd name="T64" fmla="*/ 2147481119 w 264"/>
                <a:gd name="T65" fmla="*/ 2147481226 h 592"/>
                <a:gd name="T66" fmla="*/ 2147481119 w 264"/>
                <a:gd name="T67" fmla="*/ 2147481226 h 592"/>
                <a:gd name="T68" fmla="*/ 2147481119 w 264"/>
                <a:gd name="T69" fmla="*/ 2147481226 h 592"/>
                <a:gd name="T70" fmla="*/ 2147481119 w 264"/>
                <a:gd name="T71" fmla="*/ 2147481226 h 592"/>
                <a:gd name="T72" fmla="*/ 2147481119 w 264"/>
                <a:gd name="T73" fmla="*/ 2147481226 h 592"/>
                <a:gd name="T74" fmla="*/ 2147481119 w 264"/>
                <a:gd name="T75" fmla="*/ 2147481226 h 592"/>
                <a:gd name="T76" fmla="*/ 2147481119 w 264"/>
                <a:gd name="T77" fmla="*/ 2147481226 h 592"/>
                <a:gd name="T78" fmla="*/ 2147481119 w 264"/>
                <a:gd name="T79" fmla="*/ 2147481226 h 592"/>
                <a:gd name="T80" fmla="*/ 2147481119 w 264"/>
                <a:gd name="T81" fmla="*/ 2147481226 h 592"/>
                <a:gd name="T82" fmla="*/ 2147481119 w 264"/>
                <a:gd name="T83" fmla="*/ 2147481226 h 592"/>
                <a:gd name="T84" fmla="*/ 2147481119 w 264"/>
                <a:gd name="T85" fmla="*/ 2147481226 h 592"/>
                <a:gd name="T86" fmla="*/ 2147481119 w 264"/>
                <a:gd name="T87" fmla="*/ 2147481226 h 592"/>
                <a:gd name="T88" fmla="*/ 2147481119 w 264"/>
                <a:gd name="T89" fmla="*/ 2147481226 h 592"/>
                <a:gd name="T90" fmla="*/ 2147481119 w 264"/>
                <a:gd name="T91" fmla="*/ 2147481226 h 592"/>
                <a:gd name="T92" fmla="*/ 2147481119 w 264"/>
                <a:gd name="T93" fmla="*/ 2147481226 h 592"/>
                <a:gd name="T94" fmla="*/ 2147481119 w 264"/>
                <a:gd name="T95" fmla="*/ 2147481226 h 592"/>
                <a:gd name="T96" fmla="*/ 2147481119 w 264"/>
                <a:gd name="T97" fmla="*/ 2147481226 h 592"/>
                <a:gd name="T98" fmla="*/ 2147481119 w 264"/>
                <a:gd name="T99" fmla="*/ 2147481226 h 592"/>
                <a:gd name="T100" fmla="*/ 2147481119 w 264"/>
                <a:gd name="T101" fmla="*/ 2147481226 h 592"/>
                <a:gd name="T102" fmla="*/ 2147481119 w 264"/>
                <a:gd name="T103" fmla="*/ 2147481226 h 592"/>
                <a:gd name="T104" fmla="*/ 2147481119 w 264"/>
                <a:gd name="T105" fmla="*/ 2147481226 h 592"/>
                <a:gd name="T106" fmla="*/ 2147481119 w 264"/>
                <a:gd name="T107" fmla="*/ 2147481226 h 592"/>
                <a:gd name="T108" fmla="*/ 2147481119 w 264"/>
                <a:gd name="T109" fmla="*/ 2147481226 h 592"/>
                <a:gd name="T110" fmla="*/ 2147481119 w 264"/>
                <a:gd name="T111" fmla="*/ 2147481226 h 592"/>
                <a:gd name="T112" fmla="*/ 2147481119 w 264"/>
                <a:gd name="T113" fmla="*/ 2147481226 h 592"/>
                <a:gd name="T114" fmla="*/ 2147481119 w 264"/>
                <a:gd name="T115" fmla="*/ 2147481226 h 592"/>
                <a:gd name="T116" fmla="*/ 2147481119 w 264"/>
                <a:gd name="T117" fmla="*/ 2147481226 h 592"/>
                <a:gd name="T118" fmla="*/ 2147481119 w 264"/>
                <a:gd name="T119" fmla="*/ 2147481226 h 5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4"/>
                <a:gd name="T181" fmla="*/ 0 h 592"/>
                <a:gd name="T182" fmla="*/ 264 w 264"/>
                <a:gd name="T183" fmla="*/ 592 h 5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4" h="592">
                  <a:moveTo>
                    <a:pt x="210" y="166"/>
                  </a:moveTo>
                  <a:lnTo>
                    <a:pt x="210" y="160"/>
                  </a:lnTo>
                  <a:lnTo>
                    <a:pt x="214" y="152"/>
                  </a:lnTo>
                  <a:lnTo>
                    <a:pt x="222" y="138"/>
                  </a:lnTo>
                  <a:lnTo>
                    <a:pt x="232" y="126"/>
                  </a:lnTo>
                  <a:lnTo>
                    <a:pt x="240" y="116"/>
                  </a:lnTo>
                  <a:lnTo>
                    <a:pt x="256" y="110"/>
                  </a:lnTo>
                  <a:lnTo>
                    <a:pt x="262" y="104"/>
                  </a:lnTo>
                  <a:lnTo>
                    <a:pt x="264" y="100"/>
                  </a:lnTo>
                  <a:lnTo>
                    <a:pt x="264" y="94"/>
                  </a:lnTo>
                  <a:lnTo>
                    <a:pt x="262" y="84"/>
                  </a:lnTo>
                  <a:lnTo>
                    <a:pt x="260" y="74"/>
                  </a:lnTo>
                  <a:lnTo>
                    <a:pt x="252" y="74"/>
                  </a:lnTo>
                  <a:lnTo>
                    <a:pt x="248" y="78"/>
                  </a:lnTo>
                  <a:lnTo>
                    <a:pt x="248" y="80"/>
                  </a:lnTo>
                  <a:lnTo>
                    <a:pt x="248" y="88"/>
                  </a:lnTo>
                  <a:lnTo>
                    <a:pt x="248" y="94"/>
                  </a:lnTo>
                  <a:lnTo>
                    <a:pt x="244" y="98"/>
                  </a:lnTo>
                  <a:lnTo>
                    <a:pt x="236" y="106"/>
                  </a:lnTo>
                  <a:lnTo>
                    <a:pt x="226" y="110"/>
                  </a:lnTo>
                  <a:lnTo>
                    <a:pt x="214" y="112"/>
                  </a:lnTo>
                  <a:lnTo>
                    <a:pt x="206" y="112"/>
                  </a:lnTo>
                  <a:lnTo>
                    <a:pt x="198" y="110"/>
                  </a:lnTo>
                  <a:lnTo>
                    <a:pt x="192" y="108"/>
                  </a:lnTo>
                  <a:lnTo>
                    <a:pt x="184" y="108"/>
                  </a:lnTo>
                  <a:lnTo>
                    <a:pt x="186" y="98"/>
                  </a:lnTo>
                  <a:lnTo>
                    <a:pt x="190" y="90"/>
                  </a:lnTo>
                  <a:lnTo>
                    <a:pt x="194" y="82"/>
                  </a:lnTo>
                  <a:lnTo>
                    <a:pt x="196" y="74"/>
                  </a:lnTo>
                  <a:lnTo>
                    <a:pt x="194" y="68"/>
                  </a:lnTo>
                  <a:lnTo>
                    <a:pt x="192" y="66"/>
                  </a:lnTo>
                  <a:lnTo>
                    <a:pt x="188" y="62"/>
                  </a:lnTo>
                  <a:lnTo>
                    <a:pt x="182" y="62"/>
                  </a:lnTo>
                  <a:lnTo>
                    <a:pt x="174" y="60"/>
                  </a:lnTo>
                  <a:lnTo>
                    <a:pt x="172" y="58"/>
                  </a:lnTo>
                  <a:lnTo>
                    <a:pt x="170" y="54"/>
                  </a:lnTo>
                  <a:lnTo>
                    <a:pt x="168" y="50"/>
                  </a:lnTo>
                  <a:lnTo>
                    <a:pt x="162" y="48"/>
                  </a:lnTo>
                  <a:lnTo>
                    <a:pt x="154" y="46"/>
                  </a:lnTo>
                  <a:lnTo>
                    <a:pt x="148" y="44"/>
                  </a:lnTo>
                  <a:lnTo>
                    <a:pt x="142" y="44"/>
                  </a:lnTo>
                  <a:lnTo>
                    <a:pt x="138" y="42"/>
                  </a:lnTo>
                  <a:lnTo>
                    <a:pt x="130" y="36"/>
                  </a:lnTo>
                  <a:lnTo>
                    <a:pt x="118" y="20"/>
                  </a:lnTo>
                  <a:lnTo>
                    <a:pt x="110" y="16"/>
                  </a:lnTo>
                  <a:lnTo>
                    <a:pt x="106" y="12"/>
                  </a:lnTo>
                  <a:lnTo>
                    <a:pt x="104" y="8"/>
                  </a:lnTo>
                  <a:lnTo>
                    <a:pt x="90" y="8"/>
                  </a:lnTo>
                  <a:lnTo>
                    <a:pt x="82" y="12"/>
                  </a:lnTo>
                  <a:lnTo>
                    <a:pt x="78" y="14"/>
                  </a:lnTo>
                  <a:lnTo>
                    <a:pt x="76" y="20"/>
                  </a:lnTo>
                  <a:lnTo>
                    <a:pt x="68" y="12"/>
                  </a:lnTo>
                  <a:lnTo>
                    <a:pt x="60" y="8"/>
                  </a:lnTo>
                  <a:lnTo>
                    <a:pt x="52" y="6"/>
                  </a:lnTo>
                  <a:lnTo>
                    <a:pt x="44" y="0"/>
                  </a:lnTo>
                  <a:lnTo>
                    <a:pt x="38" y="10"/>
                  </a:lnTo>
                  <a:lnTo>
                    <a:pt x="30" y="18"/>
                  </a:lnTo>
                  <a:lnTo>
                    <a:pt x="32" y="32"/>
                  </a:lnTo>
                  <a:lnTo>
                    <a:pt x="32" y="38"/>
                  </a:lnTo>
                  <a:lnTo>
                    <a:pt x="30" y="44"/>
                  </a:lnTo>
                  <a:lnTo>
                    <a:pt x="24" y="50"/>
                  </a:lnTo>
                  <a:lnTo>
                    <a:pt x="18" y="54"/>
                  </a:lnTo>
                  <a:lnTo>
                    <a:pt x="14" y="58"/>
                  </a:lnTo>
                  <a:lnTo>
                    <a:pt x="12" y="68"/>
                  </a:lnTo>
                  <a:lnTo>
                    <a:pt x="14" y="86"/>
                  </a:lnTo>
                  <a:lnTo>
                    <a:pt x="18" y="92"/>
                  </a:lnTo>
                  <a:lnTo>
                    <a:pt x="22" y="100"/>
                  </a:lnTo>
                  <a:lnTo>
                    <a:pt x="16" y="108"/>
                  </a:lnTo>
                  <a:lnTo>
                    <a:pt x="8" y="120"/>
                  </a:lnTo>
                  <a:lnTo>
                    <a:pt x="2" y="132"/>
                  </a:lnTo>
                  <a:lnTo>
                    <a:pt x="0" y="146"/>
                  </a:lnTo>
                  <a:lnTo>
                    <a:pt x="2" y="150"/>
                  </a:lnTo>
                  <a:lnTo>
                    <a:pt x="4" y="154"/>
                  </a:lnTo>
                  <a:lnTo>
                    <a:pt x="8" y="158"/>
                  </a:lnTo>
                  <a:lnTo>
                    <a:pt x="8" y="164"/>
                  </a:lnTo>
                  <a:lnTo>
                    <a:pt x="4" y="174"/>
                  </a:lnTo>
                  <a:lnTo>
                    <a:pt x="2" y="182"/>
                  </a:lnTo>
                  <a:lnTo>
                    <a:pt x="0" y="188"/>
                  </a:lnTo>
                  <a:lnTo>
                    <a:pt x="2" y="194"/>
                  </a:lnTo>
                  <a:lnTo>
                    <a:pt x="4" y="200"/>
                  </a:lnTo>
                  <a:lnTo>
                    <a:pt x="8" y="206"/>
                  </a:lnTo>
                  <a:lnTo>
                    <a:pt x="10" y="212"/>
                  </a:lnTo>
                  <a:lnTo>
                    <a:pt x="12" y="220"/>
                  </a:lnTo>
                  <a:lnTo>
                    <a:pt x="16" y="226"/>
                  </a:lnTo>
                  <a:lnTo>
                    <a:pt x="20" y="234"/>
                  </a:lnTo>
                  <a:lnTo>
                    <a:pt x="22" y="242"/>
                  </a:lnTo>
                  <a:lnTo>
                    <a:pt x="22" y="276"/>
                  </a:lnTo>
                  <a:lnTo>
                    <a:pt x="20" y="280"/>
                  </a:lnTo>
                  <a:lnTo>
                    <a:pt x="18" y="286"/>
                  </a:lnTo>
                  <a:lnTo>
                    <a:pt x="14" y="290"/>
                  </a:lnTo>
                  <a:lnTo>
                    <a:pt x="12" y="294"/>
                  </a:lnTo>
                  <a:lnTo>
                    <a:pt x="16" y="302"/>
                  </a:lnTo>
                  <a:lnTo>
                    <a:pt x="20" y="314"/>
                  </a:lnTo>
                  <a:lnTo>
                    <a:pt x="26" y="322"/>
                  </a:lnTo>
                  <a:lnTo>
                    <a:pt x="28" y="330"/>
                  </a:lnTo>
                  <a:lnTo>
                    <a:pt x="26" y="334"/>
                  </a:lnTo>
                  <a:lnTo>
                    <a:pt x="24" y="336"/>
                  </a:lnTo>
                  <a:lnTo>
                    <a:pt x="22" y="340"/>
                  </a:lnTo>
                  <a:lnTo>
                    <a:pt x="20" y="346"/>
                  </a:lnTo>
                  <a:lnTo>
                    <a:pt x="22" y="360"/>
                  </a:lnTo>
                  <a:lnTo>
                    <a:pt x="28" y="374"/>
                  </a:lnTo>
                  <a:lnTo>
                    <a:pt x="32" y="388"/>
                  </a:lnTo>
                  <a:lnTo>
                    <a:pt x="34" y="398"/>
                  </a:lnTo>
                  <a:lnTo>
                    <a:pt x="32" y="402"/>
                  </a:lnTo>
                  <a:lnTo>
                    <a:pt x="28" y="402"/>
                  </a:lnTo>
                  <a:lnTo>
                    <a:pt x="40" y="424"/>
                  </a:lnTo>
                  <a:lnTo>
                    <a:pt x="50" y="438"/>
                  </a:lnTo>
                  <a:lnTo>
                    <a:pt x="54" y="442"/>
                  </a:lnTo>
                  <a:lnTo>
                    <a:pt x="58" y="444"/>
                  </a:lnTo>
                  <a:lnTo>
                    <a:pt x="56" y="450"/>
                  </a:lnTo>
                  <a:lnTo>
                    <a:pt x="54" y="454"/>
                  </a:lnTo>
                  <a:lnTo>
                    <a:pt x="56" y="464"/>
                  </a:lnTo>
                  <a:lnTo>
                    <a:pt x="58" y="470"/>
                  </a:lnTo>
                  <a:lnTo>
                    <a:pt x="62" y="480"/>
                  </a:lnTo>
                  <a:lnTo>
                    <a:pt x="62" y="490"/>
                  </a:lnTo>
                  <a:lnTo>
                    <a:pt x="62" y="496"/>
                  </a:lnTo>
                  <a:lnTo>
                    <a:pt x="60" y="498"/>
                  </a:lnTo>
                  <a:lnTo>
                    <a:pt x="58" y="502"/>
                  </a:lnTo>
                  <a:lnTo>
                    <a:pt x="56" y="506"/>
                  </a:lnTo>
                  <a:lnTo>
                    <a:pt x="58" y="510"/>
                  </a:lnTo>
                  <a:lnTo>
                    <a:pt x="58" y="512"/>
                  </a:lnTo>
                  <a:lnTo>
                    <a:pt x="60" y="516"/>
                  </a:lnTo>
                  <a:lnTo>
                    <a:pt x="60" y="520"/>
                  </a:lnTo>
                  <a:lnTo>
                    <a:pt x="58" y="530"/>
                  </a:lnTo>
                  <a:lnTo>
                    <a:pt x="56" y="542"/>
                  </a:lnTo>
                  <a:lnTo>
                    <a:pt x="58" y="548"/>
                  </a:lnTo>
                  <a:lnTo>
                    <a:pt x="60" y="552"/>
                  </a:lnTo>
                  <a:lnTo>
                    <a:pt x="68" y="558"/>
                  </a:lnTo>
                  <a:lnTo>
                    <a:pt x="76" y="562"/>
                  </a:lnTo>
                  <a:lnTo>
                    <a:pt x="84" y="568"/>
                  </a:lnTo>
                  <a:lnTo>
                    <a:pt x="90" y="574"/>
                  </a:lnTo>
                  <a:lnTo>
                    <a:pt x="92" y="580"/>
                  </a:lnTo>
                  <a:lnTo>
                    <a:pt x="94" y="586"/>
                  </a:lnTo>
                  <a:lnTo>
                    <a:pt x="98" y="592"/>
                  </a:lnTo>
                  <a:lnTo>
                    <a:pt x="150" y="592"/>
                  </a:lnTo>
                  <a:lnTo>
                    <a:pt x="138" y="572"/>
                  </a:lnTo>
                  <a:lnTo>
                    <a:pt x="134" y="564"/>
                  </a:lnTo>
                  <a:lnTo>
                    <a:pt x="132" y="560"/>
                  </a:lnTo>
                  <a:lnTo>
                    <a:pt x="132" y="556"/>
                  </a:lnTo>
                  <a:lnTo>
                    <a:pt x="132" y="554"/>
                  </a:lnTo>
                  <a:lnTo>
                    <a:pt x="134" y="552"/>
                  </a:lnTo>
                  <a:lnTo>
                    <a:pt x="138" y="550"/>
                  </a:lnTo>
                  <a:lnTo>
                    <a:pt x="144" y="546"/>
                  </a:lnTo>
                  <a:lnTo>
                    <a:pt x="148" y="542"/>
                  </a:lnTo>
                  <a:lnTo>
                    <a:pt x="144" y="540"/>
                  </a:lnTo>
                  <a:lnTo>
                    <a:pt x="144" y="536"/>
                  </a:lnTo>
                  <a:lnTo>
                    <a:pt x="144" y="530"/>
                  </a:lnTo>
                  <a:lnTo>
                    <a:pt x="146" y="526"/>
                  </a:lnTo>
                  <a:lnTo>
                    <a:pt x="152" y="520"/>
                  </a:lnTo>
                  <a:lnTo>
                    <a:pt x="160" y="514"/>
                  </a:lnTo>
                  <a:lnTo>
                    <a:pt x="162" y="510"/>
                  </a:lnTo>
                  <a:lnTo>
                    <a:pt x="162" y="504"/>
                  </a:lnTo>
                  <a:lnTo>
                    <a:pt x="162" y="498"/>
                  </a:lnTo>
                  <a:lnTo>
                    <a:pt x="158" y="494"/>
                  </a:lnTo>
                  <a:lnTo>
                    <a:pt x="158" y="492"/>
                  </a:lnTo>
                  <a:lnTo>
                    <a:pt x="150" y="490"/>
                  </a:lnTo>
                  <a:lnTo>
                    <a:pt x="138" y="484"/>
                  </a:lnTo>
                  <a:lnTo>
                    <a:pt x="126" y="478"/>
                  </a:lnTo>
                  <a:lnTo>
                    <a:pt x="124" y="474"/>
                  </a:lnTo>
                  <a:lnTo>
                    <a:pt x="122" y="472"/>
                  </a:lnTo>
                  <a:lnTo>
                    <a:pt x="124" y="468"/>
                  </a:lnTo>
                  <a:lnTo>
                    <a:pt x="126" y="464"/>
                  </a:lnTo>
                  <a:lnTo>
                    <a:pt x="134" y="456"/>
                  </a:lnTo>
                  <a:lnTo>
                    <a:pt x="144" y="448"/>
                  </a:lnTo>
                  <a:lnTo>
                    <a:pt x="150" y="440"/>
                  </a:lnTo>
                  <a:lnTo>
                    <a:pt x="148" y="434"/>
                  </a:lnTo>
                  <a:lnTo>
                    <a:pt x="146" y="426"/>
                  </a:lnTo>
                  <a:lnTo>
                    <a:pt x="148" y="420"/>
                  </a:lnTo>
                  <a:lnTo>
                    <a:pt x="150" y="416"/>
                  </a:lnTo>
                  <a:lnTo>
                    <a:pt x="154" y="414"/>
                  </a:lnTo>
                  <a:lnTo>
                    <a:pt x="150" y="408"/>
                  </a:lnTo>
                  <a:lnTo>
                    <a:pt x="146" y="402"/>
                  </a:lnTo>
                  <a:lnTo>
                    <a:pt x="152" y="406"/>
                  </a:lnTo>
                  <a:lnTo>
                    <a:pt x="154" y="408"/>
                  </a:lnTo>
                  <a:lnTo>
                    <a:pt x="158" y="410"/>
                  </a:lnTo>
                  <a:lnTo>
                    <a:pt x="162" y="408"/>
                  </a:lnTo>
                  <a:lnTo>
                    <a:pt x="164" y="402"/>
                  </a:lnTo>
                  <a:lnTo>
                    <a:pt x="162" y="396"/>
                  </a:lnTo>
                  <a:lnTo>
                    <a:pt x="156" y="394"/>
                  </a:lnTo>
                  <a:lnTo>
                    <a:pt x="150" y="396"/>
                  </a:lnTo>
                  <a:lnTo>
                    <a:pt x="144" y="398"/>
                  </a:lnTo>
                  <a:lnTo>
                    <a:pt x="136" y="386"/>
                  </a:lnTo>
                  <a:lnTo>
                    <a:pt x="130" y="372"/>
                  </a:lnTo>
                  <a:lnTo>
                    <a:pt x="138" y="372"/>
                  </a:lnTo>
                  <a:lnTo>
                    <a:pt x="146" y="372"/>
                  </a:lnTo>
                  <a:lnTo>
                    <a:pt x="154" y="376"/>
                  </a:lnTo>
                  <a:lnTo>
                    <a:pt x="162" y="376"/>
                  </a:lnTo>
                  <a:lnTo>
                    <a:pt x="170" y="374"/>
                  </a:lnTo>
                  <a:lnTo>
                    <a:pt x="176" y="370"/>
                  </a:lnTo>
                  <a:lnTo>
                    <a:pt x="172" y="366"/>
                  </a:lnTo>
                  <a:lnTo>
                    <a:pt x="168" y="362"/>
                  </a:lnTo>
                  <a:lnTo>
                    <a:pt x="168" y="358"/>
                  </a:lnTo>
                  <a:lnTo>
                    <a:pt x="168" y="350"/>
                  </a:lnTo>
                  <a:lnTo>
                    <a:pt x="174" y="344"/>
                  </a:lnTo>
                  <a:lnTo>
                    <a:pt x="180" y="338"/>
                  </a:lnTo>
                  <a:lnTo>
                    <a:pt x="188" y="336"/>
                  </a:lnTo>
                  <a:lnTo>
                    <a:pt x="206" y="332"/>
                  </a:lnTo>
                  <a:lnTo>
                    <a:pt x="222" y="328"/>
                  </a:lnTo>
                  <a:lnTo>
                    <a:pt x="226" y="326"/>
                  </a:lnTo>
                  <a:lnTo>
                    <a:pt x="232" y="322"/>
                  </a:lnTo>
                  <a:lnTo>
                    <a:pt x="240" y="312"/>
                  </a:lnTo>
                  <a:lnTo>
                    <a:pt x="246" y="300"/>
                  </a:lnTo>
                  <a:lnTo>
                    <a:pt x="248" y="288"/>
                  </a:lnTo>
                  <a:lnTo>
                    <a:pt x="246" y="282"/>
                  </a:lnTo>
                  <a:lnTo>
                    <a:pt x="242" y="278"/>
                  </a:lnTo>
                  <a:lnTo>
                    <a:pt x="238" y="272"/>
                  </a:lnTo>
                  <a:lnTo>
                    <a:pt x="236" y="268"/>
                  </a:lnTo>
                  <a:lnTo>
                    <a:pt x="236" y="266"/>
                  </a:lnTo>
                  <a:lnTo>
                    <a:pt x="236" y="260"/>
                  </a:lnTo>
                  <a:lnTo>
                    <a:pt x="222" y="250"/>
                  </a:lnTo>
                  <a:lnTo>
                    <a:pt x="212" y="242"/>
                  </a:lnTo>
                  <a:lnTo>
                    <a:pt x="208" y="236"/>
                  </a:lnTo>
                  <a:lnTo>
                    <a:pt x="210" y="166"/>
                  </a:lnTo>
                  <a:lnTo>
                    <a:pt x="210" y="160"/>
                  </a:lnTo>
                  <a:lnTo>
                    <a:pt x="214" y="152"/>
                  </a:lnTo>
                  <a:lnTo>
                    <a:pt x="222" y="138"/>
                  </a:lnTo>
                  <a:lnTo>
                    <a:pt x="232" y="126"/>
                  </a:lnTo>
                  <a:lnTo>
                    <a:pt x="240" y="116"/>
                  </a:lnTo>
                  <a:lnTo>
                    <a:pt x="256" y="110"/>
                  </a:lnTo>
                  <a:lnTo>
                    <a:pt x="262" y="104"/>
                  </a:lnTo>
                  <a:lnTo>
                    <a:pt x="264" y="100"/>
                  </a:lnTo>
                  <a:lnTo>
                    <a:pt x="264" y="94"/>
                  </a:lnTo>
                  <a:lnTo>
                    <a:pt x="262" y="84"/>
                  </a:lnTo>
                  <a:lnTo>
                    <a:pt x="260" y="74"/>
                  </a:lnTo>
                  <a:lnTo>
                    <a:pt x="252" y="74"/>
                  </a:lnTo>
                  <a:lnTo>
                    <a:pt x="246" y="80"/>
                  </a:lnTo>
                  <a:lnTo>
                    <a:pt x="246" y="78"/>
                  </a:lnTo>
                  <a:lnTo>
                    <a:pt x="246" y="80"/>
                  </a:lnTo>
                  <a:lnTo>
                    <a:pt x="252" y="74"/>
                  </a:lnTo>
                  <a:lnTo>
                    <a:pt x="260" y="74"/>
                  </a:lnTo>
                  <a:lnTo>
                    <a:pt x="262" y="84"/>
                  </a:lnTo>
                  <a:lnTo>
                    <a:pt x="264" y="94"/>
                  </a:lnTo>
                  <a:lnTo>
                    <a:pt x="264" y="100"/>
                  </a:lnTo>
                  <a:lnTo>
                    <a:pt x="262" y="104"/>
                  </a:lnTo>
                  <a:lnTo>
                    <a:pt x="256" y="110"/>
                  </a:lnTo>
                  <a:lnTo>
                    <a:pt x="240" y="116"/>
                  </a:lnTo>
                  <a:lnTo>
                    <a:pt x="232" y="126"/>
                  </a:lnTo>
                  <a:lnTo>
                    <a:pt x="222" y="138"/>
                  </a:lnTo>
                  <a:lnTo>
                    <a:pt x="214" y="152"/>
                  </a:lnTo>
                  <a:lnTo>
                    <a:pt x="210" y="160"/>
                  </a:lnTo>
                  <a:lnTo>
                    <a:pt x="210" y="166"/>
                  </a:lnTo>
                  <a:lnTo>
                    <a:pt x="208" y="236"/>
                  </a:lnTo>
                  <a:lnTo>
                    <a:pt x="210" y="166"/>
                  </a:lnTo>
                  <a:close/>
                </a:path>
              </a:pathLst>
            </a:custGeom>
            <a:solidFill>
              <a:srgbClr val="C0C0C0"/>
            </a:solidFill>
            <a:ln w="12700">
              <a:solidFill>
                <a:schemeClr val="bg1"/>
              </a:solidFill>
              <a:round/>
              <a:headEnd/>
              <a:tailEnd/>
            </a:ln>
          </p:spPr>
          <p:txBody>
            <a:bodyPr/>
            <a:lstStyle/>
            <a:p>
              <a:endParaRPr lang="en-GB"/>
            </a:p>
          </p:txBody>
        </p:sp>
        <p:sp>
          <p:nvSpPr>
            <p:cNvPr id="58754" name="Freeform 41"/>
            <p:cNvSpPr>
              <a:spLocks/>
            </p:cNvSpPr>
            <p:nvPr/>
          </p:nvSpPr>
          <p:spPr bwMode="auto">
            <a:xfrm>
              <a:off x="1335" y="2781"/>
              <a:ext cx="208" cy="730"/>
            </a:xfrm>
            <a:custGeom>
              <a:avLst/>
              <a:gdLst>
                <a:gd name="T0" fmla="*/ 2147481482 w 208"/>
                <a:gd name="T1" fmla="*/ 2147481394 h 730"/>
                <a:gd name="T2" fmla="*/ 2147481482 w 208"/>
                <a:gd name="T3" fmla="*/ 2147481394 h 730"/>
                <a:gd name="T4" fmla="*/ 2147481482 w 208"/>
                <a:gd name="T5" fmla="*/ 2147481394 h 730"/>
                <a:gd name="T6" fmla="*/ 2147481482 w 208"/>
                <a:gd name="T7" fmla="*/ 2147481394 h 730"/>
                <a:gd name="T8" fmla="*/ 2147481482 w 208"/>
                <a:gd name="T9" fmla="*/ 2147481394 h 730"/>
                <a:gd name="T10" fmla="*/ 2147481482 w 208"/>
                <a:gd name="T11" fmla="*/ 2147481394 h 730"/>
                <a:gd name="T12" fmla="*/ 2147481482 w 208"/>
                <a:gd name="T13" fmla="*/ 2147481394 h 730"/>
                <a:gd name="T14" fmla="*/ 2147481482 w 208"/>
                <a:gd name="T15" fmla="*/ 2147481394 h 730"/>
                <a:gd name="T16" fmla="*/ 2147481482 w 208"/>
                <a:gd name="T17" fmla="*/ 2147481394 h 730"/>
                <a:gd name="T18" fmla="*/ 2147481482 w 208"/>
                <a:gd name="T19" fmla="*/ 2147481394 h 730"/>
                <a:gd name="T20" fmla="*/ 2147481482 w 208"/>
                <a:gd name="T21" fmla="*/ 2147481394 h 730"/>
                <a:gd name="T22" fmla="*/ 2147481482 w 208"/>
                <a:gd name="T23" fmla="*/ 2147481394 h 730"/>
                <a:gd name="T24" fmla="*/ 2147481482 w 208"/>
                <a:gd name="T25" fmla="*/ 2147481394 h 730"/>
                <a:gd name="T26" fmla="*/ 2147481482 w 208"/>
                <a:gd name="T27" fmla="*/ 2147481394 h 730"/>
                <a:gd name="T28" fmla="*/ 2147481482 w 208"/>
                <a:gd name="T29" fmla="*/ 2147481394 h 730"/>
                <a:gd name="T30" fmla="*/ 2147481482 w 208"/>
                <a:gd name="T31" fmla="*/ 2147481394 h 730"/>
                <a:gd name="T32" fmla="*/ 2147481482 w 208"/>
                <a:gd name="T33" fmla="*/ 2147481394 h 730"/>
                <a:gd name="T34" fmla="*/ 2147481482 w 208"/>
                <a:gd name="T35" fmla="*/ 2147481394 h 730"/>
                <a:gd name="T36" fmla="*/ 2147481482 w 208"/>
                <a:gd name="T37" fmla="*/ 2147481394 h 730"/>
                <a:gd name="T38" fmla="*/ 2147481482 w 208"/>
                <a:gd name="T39" fmla="*/ 2147481394 h 730"/>
                <a:gd name="T40" fmla="*/ 2147481482 w 208"/>
                <a:gd name="T41" fmla="*/ 2147481394 h 730"/>
                <a:gd name="T42" fmla="*/ 2147481482 w 208"/>
                <a:gd name="T43" fmla="*/ 2147481394 h 730"/>
                <a:gd name="T44" fmla="*/ 2147481482 w 208"/>
                <a:gd name="T45" fmla="*/ 0 h 730"/>
                <a:gd name="T46" fmla="*/ 0 w 208"/>
                <a:gd name="T47" fmla="*/ 2147481394 h 730"/>
                <a:gd name="T48" fmla="*/ 2147481482 w 208"/>
                <a:gd name="T49" fmla="*/ 2147481394 h 730"/>
                <a:gd name="T50" fmla="*/ 2147481482 w 208"/>
                <a:gd name="T51" fmla="*/ 2147481394 h 730"/>
                <a:gd name="T52" fmla="*/ 2147481482 w 208"/>
                <a:gd name="T53" fmla="*/ 2147481394 h 730"/>
                <a:gd name="T54" fmla="*/ 2147481482 w 208"/>
                <a:gd name="T55" fmla="*/ 2147481394 h 730"/>
                <a:gd name="T56" fmla="*/ 2147481482 w 208"/>
                <a:gd name="T57" fmla="*/ 2147481394 h 730"/>
                <a:gd name="T58" fmla="*/ 2147481482 w 208"/>
                <a:gd name="T59" fmla="*/ 2147481394 h 730"/>
                <a:gd name="T60" fmla="*/ 2147481482 w 208"/>
                <a:gd name="T61" fmla="*/ 2147481394 h 730"/>
                <a:gd name="T62" fmla="*/ 2147481482 w 208"/>
                <a:gd name="T63" fmla="*/ 2147481394 h 730"/>
                <a:gd name="T64" fmla="*/ 2147481482 w 208"/>
                <a:gd name="T65" fmla="*/ 2147481394 h 730"/>
                <a:gd name="T66" fmla="*/ 2147481482 w 208"/>
                <a:gd name="T67" fmla="*/ 2147481394 h 730"/>
                <a:gd name="T68" fmla="*/ 2147481482 w 208"/>
                <a:gd name="T69" fmla="*/ 2147481394 h 730"/>
                <a:gd name="T70" fmla="*/ 2147481482 w 208"/>
                <a:gd name="T71" fmla="*/ 2147481394 h 730"/>
                <a:gd name="T72" fmla="*/ 2147481482 w 208"/>
                <a:gd name="T73" fmla="*/ 2147481394 h 730"/>
                <a:gd name="T74" fmla="*/ 2147481482 w 208"/>
                <a:gd name="T75" fmla="*/ 2147481394 h 730"/>
                <a:gd name="T76" fmla="*/ 2147481482 w 208"/>
                <a:gd name="T77" fmla="*/ 2147481394 h 730"/>
                <a:gd name="T78" fmla="*/ 2147481482 w 208"/>
                <a:gd name="T79" fmla="*/ 2147481394 h 730"/>
                <a:gd name="T80" fmla="*/ 2147481482 w 208"/>
                <a:gd name="T81" fmla="*/ 2147481394 h 730"/>
                <a:gd name="T82" fmla="*/ 2147481482 w 208"/>
                <a:gd name="T83" fmla="*/ 2147481394 h 730"/>
                <a:gd name="T84" fmla="*/ 2147481482 w 208"/>
                <a:gd name="T85" fmla="*/ 2147481394 h 730"/>
                <a:gd name="T86" fmla="*/ 2147481482 w 208"/>
                <a:gd name="T87" fmla="*/ 2147481394 h 730"/>
                <a:gd name="T88" fmla="*/ 2147481482 w 208"/>
                <a:gd name="T89" fmla="*/ 2147481394 h 730"/>
                <a:gd name="T90" fmla="*/ 2147481482 w 208"/>
                <a:gd name="T91" fmla="*/ 2147481394 h 730"/>
                <a:gd name="T92" fmla="*/ 2147481482 w 208"/>
                <a:gd name="T93" fmla="*/ 2147481394 h 730"/>
                <a:gd name="T94" fmla="*/ 2147481482 w 208"/>
                <a:gd name="T95" fmla="*/ 2147481394 h 7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8"/>
                <a:gd name="T145" fmla="*/ 0 h 730"/>
                <a:gd name="T146" fmla="*/ 208 w 208"/>
                <a:gd name="T147" fmla="*/ 730 h 7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8" h="730">
                  <a:moveTo>
                    <a:pt x="188" y="672"/>
                  </a:moveTo>
                  <a:lnTo>
                    <a:pt x="136" y="672"/>
                  </a:lnTo>
                  <a:lnTo>
                    <a:pt x="132" y="666"/>
                  </a:lnTo>
                  <a:lnTo>
                    <a:pt x="130" y="660"/>
                  </a:lnTo>
                  <a:lnTo>
                    <a:pt x="128" y="654"/>
                  </a:lnTo>
                  <a:lnTo>
                    <a:pt x="122" y="648"/>
                  </a:lnTo>
                  <a:lnTo>
                    <a:pt x="114" y="642"/>
                  </a:lnTo>
                  <a:lnTo>
                    <a:pt x="106" y="638"/>
                  </a:lnTo>
                  <a:lnTo>
                    <a:pt x="98" y="632"/>
                  </a:lnTo>
                  <a:lnTo>
                    <a:pt x="96" y="628"/>
                  </a:lnTo>
                  <a:lnTo>
                    <a:pt x="94" y="622"/>
                  </a:lnTo>
                  <a:lnTo>
                    <a:pt x="96" y="610"/>
                  </a:lnTo>
                  <a:lnTo>
                    <a:pt x="98" y="600"/>
                  </a:lnTo>
                  <a:lnTo>
                    <a:pt x="98" y="596"/>
                  </a:lnTo>
                  <a:lnTo>
                    <a:pt x="96" y="592"/>
                  </a:lnTo>
                  <a:lnTo>
                    <a:pt x="96" y="590"/>
                  </a:lnTo>
                  <a:lnTo>
                    <a:pt x="94" y="586"/>
                  </a:lnTo>
                  <a:lnTo>
                    <a:pt x="96" y="582"/>
                  </a:lnTo>
                  <a:lnTo>
                    <a:pt x="98" y="578"/>
                  </a:lnTo>
                  <a:lnTo>
                    <a:pt x="100" y="576"/>
                  </a:lnTo>
                  <a:lnTo>
                    <a:pt x="100" y="570"/>
                  </a:lnTo>
                  <a:lnTo>
                    <a:pt x="100" y="560"/>
                  </a:lnTo>
                  <a:lnTo>
                    <a:pt x="96" y="550"/>
                  </a:lnTo>
                  <a:lnTo>
                    <a:pt x="94" y="544"/>
                  </a:lnTo>
                  <a:lnTo>
                    <a:pt x="92" y="534"/>
                  </a:lnTo>
                  <a:lnTo>
                    <a:pt x="94" y="530"/>
                  </a:lnTo>
                  <a:lnTo>
                    <a:pt x="96" y="524"/>
                  </a:lnTo>
                  <a:lnTo>
                    <a:pt x="92" y="522"/>
                  </a:lnTo>
                  <a:lnTo>
                    <a:pt x="88" y="518"/>
                  </a:lnTo>
                  <a:lnTo>
                    <a:pt x="78" y="504"/>
                  </a:lnTo>
                  <a:lnTo>
                    <a:pt x="66" y="482"/>
                  </a:lnTo>
                  <a:lnTo>
                    <a:pt x="70" y="482"/>
                  </a:lnTo>
                  <a:lnTo>
                    <a:pt x="72" y="478"/>
                  </a:lnTo>
                  <a:lnTo>
                    <a:pt x="70" y="468"/>
                  </a:lnTo>
                  <a:lnTo>
                    <a:pt x="66" y="454"/>
                  </a:lnTo>
                  <a:lnTo>
                    <a:pt x="60" y="440"/>
                  </a:lnTo>
                  <a:lnTo>
                    <a:pt x="58" y="426"/>
                  </a:lnTo>
                  <a:lnTo>
                    <a:pt x="60" y="420"/>
                  </a:lnTo>
                  <a:lnTo>
                    <a:pt x="62" y="416"/>
                  </a:lnTo>
                  <a:lnTo>
                    <a:pt x="64" y="414"/>
                  </a:lnTo>
                  <a:lnTo>
                    <a:pt x="66" y="410"/>
                  </a:lnTo>
                  <a:lnTo>
                    <a:pt x="64" y="402"/>
                  </a:lnTo>
                  <a:lnTo>
                    <a:pt x="58" y="394"/>
                  </a:lnTo>
                  <a:lnTo>
                    <a:pt x="54" y="382"/>
                  </a:lnTo>
                  <a:lnTo>
                    <a:pt x="50" y="374"/>
                  </a:lnTo>
                  <a:lnTo>
                    <a:pt x="52" y="370"/>
                  </a:lnTo>
                  <a:lnTo>
                    <a:pt x="56" y="366"/>
                  </a:lnTo>
                  <a:lnTo>
                    <a:pt x="58" y="360"/>
                  </a:lnTo>
                  <a:lnTo>
                    <a:pt x="60" y="356"/>
                  </a:lnTo>
                  <a:lnTo>
                    <a:pt x="60" y="322"/>
                  </a:lnTo>
                  <a:lnTo>
                    <a:pt x="58" y="314"/>
                  </a:lnTo>
                  <a:lnTo>
                    <a:pt x="54" y="306"/>
                  </a:lnTo>
                  <a:lnTo>
                    <a:pt x="50" y="300"/>
                  </a:lnTo>
                  <a:lnTo>
                    <a:pt x="48" y="292"/>
                  </a:lnTo>
                  <a:lnTo>
                    <a:pt x="46" y="286"/>
                  </a:lnTo>
                  <a:lnTo>
                    <a:pt x="42" y="280"/>
                  </a:lnTo>
                  <a:lnTo>
                    <a:pt x="40" y="274"/>
                  </a:lnTo>
                  <a:lnTo>
                    <a:pt x="38" y="268"/>
                  </a:lnTo>
                  <a:lnTo>
                    <a:pt x="40" y="262"/>
                  </a:lnTo>
                  <a:lnTo>
                    <a:pt x="42" y="254"/>
                  </a:lnTo>
                  <a:lnTo>
                    <a:pt x="46" y="244"/>
                  </a:lnTo>
                  <a:lnTo>
                    <a:pt x="46" y="238"/>
                  </a:lnTo>
                  <a:lnTo>
                    <a:pt x="42" y="234"/>
                  </a:lnTo>
                  <a:lnTo>
                    <a:pt x="40" y="230"/>
                  </a:lnTo>
                  <a:lnTo>
                    <a:pt x="38" y="226"/>
                  </a:lnTo>
                  <a:lnTo>
                    <a:pt x="40" y="212"/>
                  </a:lnTo>
                  <a:lnTo>
                    <a:pt x="46" y="200"/>
                  </a:lnTo>
                  <a:lnTo>
                    <a:pt x="54" y="188"/>
                  </a:lnTo>
                  <a:lnTo>
                    <a:pt x="60" y="180"/>
                  </a:lnTo>
                  <a:lnTo>
                    <a:pt x="56" y="172"/>
                  </a:lnTo>
                  <a:lnTo>
                    <a:pt x="52" y="166"/>
                  </a:lnTo>
                  <a:lnTo>
                    <a:pt x="50" y="148"/>
                  </a:lnTo>
                  <a:lnTo>
                    <a:pt x="52" y="138"/>
                  </a:lnTo>
                  <a:lnTo>
                    <a:pt x="56" y="134"/>
                  </a:lnTo>
                  <a:lnTo>
                    <a:pt x="62" y="130"/>
                  </a:lnTo>
                  <a:lnTo>
                    <a:pt x="68" y="124"/>
                  </a:lnTo>
                  <a:lnTo>
                    <a:pt x="70" y="118"/>
                  </a:lnTo>
                  <a:lnTo>
                    <a:pt x="70" y="112"/>
                  </a:lnTo>
                  <a:lnTo>
                    <a:pt x="68" y="98"/>
                  </a:lnTo>
                  <a:lnTo>
                    <a:pt x="66" y="100"/>
                  </a:lnTo>
                  <a:lnTo>
                    <a:pt x="62" y="100"/>
                  </a:lnTo>
                  <a:lnTo>
                    <a:pt x="58" y="100"/>
                  </a:lnTo>
                  <a:lnTo>
                    <a:pt x="56" y="96"/>
                  </a:lnTo>
                  <a:lnTo>
                    <a:pt x="52" y="88"/>
                  </a:lnTo>
                  <a:lnTo>
                    <a:pt x="46" y="68"/>
                  </a:lnTo>
                  <a:lnTo>
                    <a:pt x="44" y="64"/>
                  </a:lnTo>
                  <a:lnTo>
                    <a:pt x="40" y="62"/>
                  </a:lnTo>
                  <a:lnTo>
                    <a:pt x="38" y="60"/>
                  </a:lnTo>
                  <a:lnTo>
                    <a:pt x="36" y="56"/>
                  </a:lnTo>
                  <a:lnTo>
                    <a:pt x="32" y="24"/>
                  </a:lnTo>
                  <a:lnTo>
                    <a:pt x="26" y="12"/>
                  </a:lnTo>
                  <a:lnTo>
                    <a:pt x="16" y="0"/>
                  </a:lnTo>
                  <a:lnTo>
                    <a:pt x="14" y="6"/>
                  </a:lnTo>
                  <a:lnTo>
                    <a:pt x="10" y="8"/>
                  </a:lnTo>
                  <a:lnTo>
                    <a:pt x="6" y="10"/>
                  </a:lnTo>
                  <a:lnTo>
                    <a:pt x="0" y="12"/>
                  </a:lnTo>
                  <a:lnTo>
                    <a:pt x="6" y="22"/>
                  </a:lnTo>
                  <a:lnTo>
                    <a:pt x="10" y="38"/>
                  </a:lnTo>
                  <a:lnTo>
                    <a:pt x="14" y="54"/>
                  </a:lnTo>
                  <a:lnTo>
                    <a:pt x="16" y="74"/>
                  </a:lnTo>
                  <a:lnTo>
                    <a:pt x="12" y="90"/>
                  </a:lnTo>
                  <a:lnTo>
                    <a:pt x="10" y="106"/>
                  </a:lnTo>
                  <a:lnTo>
                    <a:pt x="14" y="112"/>
                  </a:lnTo>
                  <a:lnTo>
                    <a:pt x="18" y="118"/>
                  </a:lnTo>
                  <a:lnTo>
                    <a:pt x="20" y="130"/>
                  </a:lnTo>
                  <a:lnTo>
                    <a:pt x="20" y="148"/>
                  </a:lnTo>
                  <a:lnTo>
                    <a:pt x="18" y="178"/>
                  </a:lnTo>
                  <a:lnTo>
                    <a:pt x="12" y="210"/>
                  </a:lnTo>
                  <a:lnTo>
                    <a:pt x="14" y="216"/>
                  </a:lnTo>
                  <a:lnTo>
                    <a:pt x="16" y="220"/>
                  </a:lnTo>
                  <a:lnTo>
                    <a:pt x="18" y="224"/>
                  </a:lnTo>
                  <a:lnTo>
                    <a:pt x="20" y="228"/>
                  </a:lnTo>
                  <a:lnTo>
                    <a:pt x="20" y="232"/>
                  </a:lnTo>
                  <a:lnTo>
                    <a:pt x="18" y="232"/>
                  </a:lnTo>
                  <a:lnTo>
                    <a:pt x="16" y="234"/>
                  </a:lnTo>
                  <a:lnTo>
                    <a:pt x="16" y="238"/>
                  </a:lnTo>
                  <a:lnTo>
                    <a:pt x="16" y="256"/>
                  </a:lnTo>
                  <a:lnTo>
                    <a:pt x="22" y="274"/>
                  </a:lnTo>
                  <a:lnTo>
                    <a:pt x="26" y="290"/>
                  </a:lnTo>
                  <a:lnTo>
                    <a:pt x="28" y="310"/>
                  </a:lnTo>
                  <a:lnTo>
                    <a:pt x="24" y="328"/>
                  </a:lnTo>
                  <a:lnTo>
                    <a:pt x="24" y="336"/>
                  </a:lnTo>
                  <a:lnTo>
                    <a:pt x="22" y="344"/>
                  </a:lnTo>
                  <a:lnTo>
                    <a:pt x="24" y="354"/>
                  </a:lnTo>
                  <a:lnTo>
                    <a:pt x="24" y="360"/>
                  </a:lnTo>
                  <a:lnTo>
                    <a:pt x="22" y="368"/>
                  </a:lnTo>
                  <a:lnTo>
                    <a:pt x="18" y="374"/>
                  </a:lnTo>
                  <a:lnTo>
                    <a:pt x="14" y="378"/>
                  </a:lnTo>
                  <a:lnTo>
                    <a:pt x="12" y="382"/>
                  </a:lnTo>
                  <a:lnTo>
                    <a:pt x="12" y="388"/>
                  </a:lnTo>
                  <a:lnTo>
                    <a:pt x="14" y="392"/>
                  </a:lnTo>
                  <a:lnTo>
                    <a:pt x="20" y="402"/>
                  </a:lnTo>
                  <a:lnTo>
                    <a:pt x="26" y="412"/>
                  </a:lnTo>
                  <a:lnTo>
                    <a:pt x="28" y="420"/>
                  </a:lnTo>
                  <a:lnTo>
                    <a:pt x="28" y="436"/>
                  </a:lnTo>
                  <a:lnTo>
                    <a:pt x="30" y="452"/>
                  </a:lnTo>
                  <a:lnTo>
                    <a:pt x="32" y="472"/>
                  </a:lnTo>
                  <a:lnTo>
                    <a:pt x="38" y="492"/>
                  </a:lnTo>
                  <a:lnTo>
                    <a:pt x="40" y="498"/>
                  </a:lnTo>
                  <a:lnTo>
                    <a:pt x="44" y="500"/>
                  </a:lnTo>
                  <a:lnTo>
                    <a:pt x="48" y="500"/>
                  </a:lnTo>
                  <a:lnTo>
                    <a:pt x="50" y="498"/>
                  </a:lnTo>
                  <a:lnTo>
                    <a:pt x="50" y="496"/>
                  </a:lnTo>
                  <a:lnTo>
                    <a:pt x="48" y="484"/>
                  </a:lnTo>
                  <a:lnTo>
                    <a:pt x="44" y="472"/>
                  </a:lnTo>
                  <a:lnTo>
                    <a:pt x="48" y="470"/>
                  </a:lnTo>
                  <a:lnTo>
                    <a:pt x="54" y="468"/>
                  </a:lnTo>
                  <a:lnTo>
                    <a:pt x="58" y="478"/>
                  </a:lnTo>
                  <a:lnTo>
                    <a:pt x="58" y="492"/>
                  </a:lnTo>
                  <a:lnTo>
                    <a:pt x="60" y="498"/>
                  </a:lnTo>
                  <a:lnTo>
                    <a:pt x="62" y="504"/>
                  </a:lnTo>
                  <a:lnTo>
                    <a:pt x="62" y="518"/>
                  </a:lnTo>
                  <a:lnTo>
                    <a:pt x="54" y="520"/>
                  </a:lnTo>
                  <a:lnTo>
                    <a:pt x="48" y="520"/>
                  </a:lnTo>
                  <a:lnTo>
                    <a:pt x="50" y="524"/>
                  </a:lnTo>
                  <a:lnTo>
                    <a:pt x="52" y="528"/>
                  </a:lnTo>
                  <a:lnTo>
                    <a:pt x="54" y="532"/>
                  </a:lnTo>
                  <a:lnTo>
                    <a:pt x="56" y="536"/>
                  </a:lnTo>
                  <a:lnTo>
                    <a:pt x="54" y="542"/>
                  </a:lnTo>
                  <a:lnTo>
                    <a:pt x="50" y="546"/>
                  </a:lnTo>
                  <a:lnTo>
                    <a:pt x="46" y="552"/>
                  </a:lnTo>
                  <a:lnTo>
                    <a:pt x="44" y="560"/>
                  </a:lnTo>
                  <a:lnTo>
                    <a:pt x="46" y="564"/>
                  </a:lnTo>
                  <a:lnTo>
                    <a:pt x="50" y="566"/>
                  </a:lnTo>
                  <a:lnTo>
                    <a:pt x="62" y="568"/>
                  </a:lnTo>
                  <a:lnTo>
                    <a:pt x="60" y="572"/>
                  </a:lnTo>
                  <a:lnTo>
                    <a:pt x="62" y="576"/>
                  </a:lnTo>
                  <a:lnTo>
                    <a:pt x="64" y="582"/>
                  </a:lnTo>
                  <a:lnTo>
                    <a:pt x="64" y="588"/>
                  </a:lnTo>
                  <a:lnTo>
                    <a:pt x="56" y="588"/>
                  </a:lnTo>
                  <a:lnTo>
                    <a:pt x="56" y="598"/>
                  </a:lnTo>
                  <a:lnTo>
                    <a:pt x="60" y="604"/>
                  </a:lnTo>
                  <a:lnTo>
                    <a:pt x="68" y="612"/>
                  </a:lnTo>
                  <a:lnTo>
                    <a:pt x="68" y="616"/>
                  </a:lnTo>
                  <a:lnTo>
                    <a:pt x="68" y="622"/>
                  </a:lnTo>
                  <a:lnTo>
                    <a:pt x="72" y="628"/>
                  </a:lnTo>
                  <a:lnTo>
                    <a:pt x="80" y="640"/>
                  </a:lnTo>
                  <a:lnTo>
                    <a:pt x="88" y="650"/>
                  </a:lnTo>
                  <a:lnTo>
                    <a:pt x="94" y="654"/>
                  </a:lnTo>
                  <a:lnTo>
                    <a:pt x="104" y="654"/>
                  </a:lnTo>
                  <a:lnTo>
                    <a:pt x="102" y="666"/>
                  </a:lnTo>
                  <a:lnTo>
                    <a:pt x="104" y="670"/>
                  </a:lnTo>
                  <a:lnTo>
                    <a:pt x="108" y="676"/>
                  </a:lnTo>
                  <a:lnTo>
                    <a:pt x="104" y="680"/>
                  </a:lnTo>
                  <a:lnTo>
                    <a:pt x="116" y="690"/>
                  </a:lnTo>
                  <a:lnTo>
                    <a:pt x="132" y="698"/>
                  </a:lnTo>
                  <a:lnTo>
                    <a:pt x="166" y="712"/>
                  </a:lnTo>
                  <a:lnTo>
                    <a:pt x="168" y="716"/>
                  </a:lnTo>
                  <a:lnTo>
                    <a:pt x="172" y="718"/>
                  </a:lnTo>
                  <a:lnTo>
                    <a:pt x="174" y="720"/>
                  </a:lnTo>
                  <a:lnTo>
                    <a:pt x="178" y="722"/>
                  </a:lnTo>
                  <a:lnTo>
                    <a:pt x="186" y="722"/>
                  </a:lnTo>
                  <a:lnTo>
                    <a:pt x="192" y="726"/>
                  </a:lnTo>
                  <a:lnTo>
                    <a:pt x="208" y="730"/>
                  </a:lnTo>
                  <a:lnTo>
                    <a:pt x="188" y="672"/>
                  </a:lnTo>
                  <a:close/>
                </a:path>
              </a:pathLst>
            </a:custGeom>
            <a:solidFill>
              <a:srgbClr val="C0C0C0"/>
            </a:solidFill>
            <a:ln w="12700">
              <a:solidFill>
                <a:schemeClr val="bg1"/>
              </a:solidFill>
              <a:round/>
              <a:headEnd/>
              <a:tailEnd/>
            </a:ln>
          </p:spPr>
          <p:txBody>
            <a:bodyPr/>
            <a:lstStyle/>
            <a:p>
              <a:endParaRPr lang="en-GB"/>
            </a:p>
          </p:txBody>
        </p:sp>
        <p:sp>
          <p:nvSpPr>
            <p:cNvPr id="58755" name="Freeform 42"/>
            <p:cNvSpPr>
              <a:spLocks/>
            </p:cNvSpPr>
            <p:nvPr/>
          </p:nvSpPr>
          <p:spPr bwMode="auto">
            <a:xfrm>
              <a:off x="1523" y="3453"/>
              <a:ext cx="74" cy="60"/>
            </a:xfrm>
            <a:custGeom>
              <a:avLst/>
              <a:gdLst>
                <a:gd name="T0" fmla="*/ 0 w 74"/>
                <a:gd name="T1" fmla="*/ 0 h 60"/>
                <a:gd name="T2" fmla="*/ 2147481226 w 74"/>
                <a:gd name="T3" fmla="*/ 2147481566 h 60"/>
                <a:gd name="T4" fmla="*/ 2147481226 w 74"/>
                <a:gd name="T5" fmla="*/ 2147481566 h 60"/>
                <a:gd name="T6" fmla="*/ 2147481226 w 74"/>
                <a:gd name="T7" fmla="*/ 2147481566 h 60"/>
                <a:gd name="T8" fmla="*/ 2147481226 w 74"/>
                <a:gd name="T9" fmla="*/ 2147481566 h 60"/>
                <a:gd name="T10" fmla="*/ 2147481226 w 74"/>
                <a:gd name="T11" fmla="*/ 2147481566 h 60"/>
                <a:gd name="T12" fmla="*/ 2147481226 w 74"/>
                <a:gd name="T13" fmla="*/ 2147481566 h 60"/>
                <a:gd name="T14" fmla="*/ 2147481226 w 74"/>
                <a:gd name="T15" fmla="*/ 2147481566 h 60"/>
                <a:gd name="T16" fmla="*/ 2147481226 w 74"/>
                <a:gd name="T17" fmla="*/ 2147481566 h 60"/>
                <a:gd name="T18" fmla="*/ 2147481226 w 74"/>
                <a:gd name="T19" fmla="*/ 2147481566 h 60"/>
                <a:gd name="T20" fmla="*/ 2147481226 w 74"/>
                <a:gd name="T21" fmla="*/ 2147481566 h 60"/>
                <a:gd name="T22" fmla="*/ 2147481226 w 74"/>
                <a:gd name="T23" fmla="*/ 2147481566 h 60"/>
                <a:gd name="T24" fmla="*/ 2147481226 w 74"/>
                <a:gd name="T25" fmla="*/ 2147481566 h 60"/>
                <a:gd name="T26" fmla="*/ 0 w 74"/>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
                <a:gd name="T43" fmla="*/ 0 h 60"/>
                <a:gd name="T44" fmla="*/ 74 w 74"/>
                <a:gd name="T45" fmla="*/ 60 h 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 h="60">
                  <a:moveTo>
                    <a:pt x="0" y="0"/>
                  </a:moveTo>
                  <a:lnTo>
                    <a:pt x="6" y="8"/>
                  </a:lnTo>
                  <a:lnTo>
                    <a:pt x="14" y="16"/>
                  </a:lnTo>
                  <a:lnTo>
                    <a:pt x="30" y="28"/>
                  </a:lnTo>
                  <a:lnTo>
                    <a:pt x="42" y="34"/>
                  </a:lnTo>
                  <a:lnTo>
                    <a:pt x="54" y="36"/>
                  </a:lnTo>
                  <a:lnTo>
                    <a:pt x="66" y="40"/>
                  </a:lnTo>
                  <a:lnTo>
                    <a:pt x="70" y="42"/>
                  </a:lnTo>
                  <a:lnTo>
                    <a:pt x="74" y="46"/>
                  </a:lnTo>
                  <a:lnTo>
                    <a:pt x="52" y="56"/>
                  </a:lnTo>
                  <a:lnTo>
                    <a:pt x="42" y="58"/>
                  </a:lnTo>
                  <a:lnTo>
                    <a:pt x="30" y="60"/>
                  </a:lnTo>
                  <a:lnTo>
                    <a:pt x="20" y="58"/>
                  </a:lnTo>
                  <a:lnTo>
                    <a:pt x="0" y="0"/>
                  </a:lnTo>
                  <a:close/>
                </a:path>
              </a:pathLst>
            </a:custGeom>
            <a:solidFill>
              <a:srgbClr val="C0C0C0"/>
            </a:solidFill>
            <a:ln w="12700">
              <a:solidFill>
                <a:schemeClr val="bg1"/>
              </a:solidFill>
              <a:round/>
              <a:headEnd/>
              <a:tailEnd/>
            </a:ln>
          </p:spPr>
          <p:txBody>
            <a:bodyPr/>
            <a:lstStyle/>
            <a:p>
              <a:endParaRPr lang="en-GB"/>
            </a:p>
          </p:txBody>
        </p:sp>
        <p:sp>
          <p:nvSpPr>
            <p:cNvPr id="58756" name="Freeform 43"/>
            <p:cNvSpPr>
              <a:spLocks/>
            </p:cNvSpPr>
            <p:nvPr/>
          </p:nvSpPr>
          <p:spPr bwMode="auto">
            <a:xfrm>
              <a:off x="1111" y="2239"/>
              <a:ext cx="96" cy="46"/>
            </a:xfrm>
            <a:custGeom>
              <a:avLst/>
              <a:gdLst>
                <a:gd name="T0" fmla="*/ 0 w 96"/>
                <a:gd name="T1" fmla="*/ 2147481400 h 46"/>
                <a:gd name="T2" fmla="*/ 2147481429 w 96"/>
                <a:gd name="T3" fmla="*/ 2147481400 h 46"/>
                <a:gd name="T4" fmla="*/ 2147481429 w 96"/>
                <a:gd name="T5" fmla="*/ 2147481400 h 46"/>
                <a:gd name="T6" fmla="*/ 0 w 96"/>
                <a:gd name="T7" fmla="*/ 2147481400 h 46"/>
                <a:gd name="T8" fmla="*/ 2147481429 w 96"/>
                <a:gd name="T9" fmla="*/ 2147481400 h 46"/>
                <a:gd name="T10" fmla="*/ 2147481429 w 96"/>
                <a:gd name="T11" fmla="*/ 2147481400 h 46"/>
                <a:gd name="T12" fmla="*/ 2147481429 w 96"/>
                <a:gd name="T13" fmla="*/ 2147481400 h 46"/>
                <a:gd name="T14" fmla="*/ 2147481429 w 96"/>
                <a:gd name="T15" fmla="*/ 2147481400 h 46"/>
                <a:gd name="T16" fmla="*/ 2147481429 w 96"/>
                <a:gd name="T17" fmla="*/ 2147481400 h 46"/>
                <a:gd name="T18" fmla="*/ 2147481429 w 96"/>
                <a:gd name="T19" fmla="*/ 2147481400 h 46"/>
                <a:gd name="T20" fmla="*/ 2147481429 w 96"/>
                <a:gd name="T21" fmla="*/ 2147481400 h 46"/>
                <a:gd name="T22" fmla="*/ 2147481429 w 96"/>
                <a:gd name="T23" fmla="*/ 2147481400 h 46"/>
                <a:gd name="T24" fmla="*/ 2147481429 w 96"/>
                <a:gd name="T25" fmla="*/ 2147481400 h 46"/>
                <a:gd name="T26" fmla="*/ 2147481429 w 96"/>
                <a:gd name="T27" fmla="*/ 2147481400 h 46"/>
                <a:gd name="T28" fmla="*/ 2147481429 w 96"/>
                <a:gd name="T29" fmla="*/ 0 h 46"/>
                <a:gd name="T30" fmla="*/ 2147481429 w 96"/>
                <a:gd name="T31" fmla="*/ 0 h 46"/>
                <a:gd name="T32" fmla="*/ 2147481429 w 96"/>
                <a:gd name="T33" fmla="*/ 2147481400 h 46"/>
                <a:gd name="T34" fmla="*/ 2147481429 w 96"/>
                <a:gd name="T35" fmla="*/ 2147481400 h 46"/>
                <a:gd name="T36" fmla="*/ 2147481429 w 96"/>
                <a:gd name="T37" fmla="*/ 2147481400 h 46"/>
                <a:gd name="T38" fmla="*/ 2147481429 w 96"/>
                <a:gd name="T39" fmla="*/ 2147481400 h 46"/>
                <a:gd name="T40" fmla="*/ 2147481429 w 96"/>
                <a:gd name="T41" fmla="*/ 2147481400 h 46"/>
                <a:gd name="T42" fmla="*/ 2147481429 w 96"/>
                <a:gd name="T43" fmla="*/ 2147481400 h 46"/>
                <a:gd name="T44" fmla="*/ 2147481429 w 96"/>
                <a:gd name="T45" fmla="*/ 2147481400 h 46"/>
                <a:gd name="T46" fmla="*/ 2147481429 w 96"/>
                <a:gd name="T47" fmla="*/ 2147481400 h 46"/>
                <a:gd name="T48" fmla="*/ 2147481429 w 96"/>
                <a:gd name="T49" fmla="*/ 2147481400 h 46"/>
                <a:gd name="T50" fmla="*/ 2147481429 w 96"/>
                <a:gd name="T51" fmla="*/ 2147481400 h 46"/>
                <a:gd name="T52" fmla="*/ 2147481429 w 96"/>
                <a:gd name="T53" fmla="*/ 2147481400 h 46"/>
                <a:gd name="T54" fmla="*/ 2147481429 w 96"/>
                <a:gd name="T55" fmla="*/ 2147481400 h 46"/>
                <a:gd name="T56" fmla="*/ 2147481429 w 96"/>
                <a:gd name="T57" fmla="*/ 2147481400 h 46"/>
                <a:gd name="T58" fmla="*/ 2147481429 w 96"/>
                <a:gd name="T59" fmla="*/ 2147481400 h 46"/>
                <a:gd name="T60" fmla="*/ 2147481429 w 96"/>
                <a:gd name="T61" fmla="*/ 2147481400 h 46"/>
                <a:gd name="T62" fmla="*/ 2147481429 w 96"/>
                <a:gd name="T63" fmla="*/ 2147481400 h 46"/>
                <a:gd name="T64" fmla="*/ 2147481429 w 96"/>
                <a:gd name="T65" fmla="*/ 2147481400 h 46"/>
                <a:gd name="T66" fmla="*/ 2147481429 w 96"/>
                <a:gd name="T67" fmla="*/ 2147481400 h 46"/>
                <a:gd name="T68" fmla="*/ 2147481429 w 96"/>
                <a:gd name="T69" fmla="*/ 2147481400 h 46"/>
                <a:gd name="T70" fmla="*/ 2147481429 w 96"/>
                <a:gd name="T71" fmla="*/ 2147481400 h 46"/>
                <a:gd name="T72" fmla="*/ 2147481429 w 96"/>
                <a:gd name="T73" fmla="*/ 2147481400 h 46"/>
                <a:gd name="T74" fmla="*/ 2147481429 w 96"/>
                <a:gd name="T75" fmla="*/ 2147481400 h 46"/>
                <a:gd name="T76" fmla="*/ 2147481429 w 96"/>
                <a:gd name="T77" fmla="*/ 2147481400 h 46"/>
                <a:gd name="T78" fmla="*/ 2147481429 w 96"/>
                <a:gd name="T79" fmla="*/ 2147481400 h 46"/>
                <a:gd name="T80" fmla="*/ 2147481429 w 96"/>
                <a:gd name="T81" fmla="*/ 2147481400 h 46"/>
                <a:gd name="T82" fmla="*/ 2147481429 w 96"/>
                <a:gd name="T83" fmla="*/ 2147481400 h 46"/>
                <a:gd name="T84" fmla="*/ 2147481429 w 96"/>
                <a:gd name="T85" fmla="*/ 2147481400 h 46"/>
                <a:gd name="T86" fmla="*/ 2147481429 w 96"/>
                <a:gd name="T87" fmla="*/ 2147481400 h 46"/>
                <a:gd name="T88" fmla="*/ 2147481429 w 96"/>
                <a:gd name="T89" fmla="*/ 2147481400 h 46"/>
                <a:gd name="T90" fmla="*/ 2147481429 w 96"/>
                <a:gd name="T91" fmla="*/ 2147481400 h 46"/>
                <a:gd name="T92" fmla="*/ 2147481429 w 96"/>
                <a:gd name="T93" fmla="*/ 2147481400 h 46"/>
                <a:gd name="T94" fmla="*/ 2147481429 w 96"/>
                <a:gd name="T95" fmla="*/ 2147481400 h 46"/>
                <a:gd name="T96" fmla="*/ 2147481429 w 96"/>
                <a:gd name="T97" fmla="*/ 2147481400 h 46"/>
                <a:gd name="T98" fmla="*/ 2147481429 w 96"/>
                <a:gd name="T99" fmla="*/ 2147481400 h 46"/>
                <a:gd name="T100" fmla="*/ 0 w 96"/>
                <a:gd name="T101" fmla="*/ 2147481400 h 4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
                <a:gd name="T154" fmla="*/ 0 h 46"/>
                <a:gd name="T155" fmla="*/ 96 w 96"/>
                <a:gd name="T156" fmla="*/ 46 h 4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 h="46">
                  <a:moveTo>
                    <a:pt x="0" y="24"/>
                  </a:moveTo>
                  <a:lnTo>
                    <a:pt x="2" y="20"/>
                  </a:lnTo>
                  <a:lnTo>
                    <a:pt x="2" y="16"/>
                  </a:lnTo>
                  <a:lnTo>
                    <a:pt x="0" y="6"/>
                  </a:lnTo>
                  <a:lnTo>
                    <a:pt x="6" y="8"/>
                  </a:lnTo>
                  <a:lnTo>
                    <a:pt x="12" y="6"/>
                  </a:lnTo>
                  <a:lnTo>
                    <a:pt x="16" y="10"/>
                  </a:lnTo>
                  <a:lnTo>
                    <a:pt x="20" y="10"/>
                  </a:lnTo>
                  <a:lnTo>
                    <a:pt x="24" y="14"/>
                  </a:lnTo>
                  <a:lnTo>
                    <a:pt x="30" y="14"/>
                  </a:lnTo>
                  <a:lnTo>
                    <a:pt x="34" y="14"/>
                  </a:lnTo>
                  <a:lnTo>
                    <a:pt x="40" y="12"/>
                  </a:lnTo>
                  <a:lnTo>
                    <a:pt x="44" y="8"/>
                  </a:lnTo>
                  <a:lnTo>
                    <a:pt x="50" y="2"/>
                  </a:lnTo>
                  <a:lnTo>
                    <a:pt x="54" y="0"/>
                  </a:lnTo>
                  <a:lnTo>
                    <a:pt x="58" y="0"/>
                  </a:lnTo>
                  <a:lnTo>
                    <a:pt x="68" y="2"/>
                  </a:lnTo>
                  <a:lnTo>
                    <a:pt x="78" y="8"/>
                  </a:lnTo>
                  <a:lnTo>
                    <a:pt x="88" y="14"/>
                  </a:lnTo>
                  <a:lnTo>
                    <a:pt x="94" y="20"/>
                  </a:lnTo>
                  <a:lnTo>
                    <a:pt x="96" y="20"/>
                  </a:lnTo>
                  <a:lnTo>
                    <a:pt x="94" y="22"/>
                  </a:lnTo>
                  <a:lnTo>
                    <a:pt x="94" y="28"/>
                  </a:lnTo>
                  <a:lnTo>
                    <a:pt x="96" y="34"/>
                  </a:lnTo>
                  <a:lnTo>
                    <a:pt x="94" y="36"/>
                  </a:lnTo>
                  <a:lnTo>
                    <a:pt x="90" y="40"/>
                  </a:lnTo>
                  <a:lnTo>
                    <a:pt x="84" y="44"/>
                  </a:lnTo>
                  <a:lnTo>
                    <a:pt x="78" y="32"/>
                  </a:lnTo>
                  <a:lnTo>
                    <a:pt x="78" y="28"/>
                  </a:lnTo>
                  <a:lnTo>
                    <a:pt x="84" y="28"/>
                  </a:lnTo>
                  <a:lnTo>
                    <a:pt x="76" y="18"/>
                  </a:lnTo>
                  <a:lnTo>
                    <a:pt x="70" y="16"/>
                  </a:lnTo>
                  <a:lnTo>
                    <a:pt x="62" y="14"/>
                  </a:lnTo>
                  <a:lnTo>
                    <a:pt x="58" y="16"/>
                  </a:lnTo>
                  <a:lnTo>
                    <a:pt x="52" y="22"/>
                  </a:lnTo>
                  <a:lnTo>
                    <a:pt x="42" y="32"/>
                  </a:lnTo>
                  <a:lnTo>
                    <a:pt x="46" y="34"/>
                  </a:lnTo>
                  <a:lnTo>
                    <a:pt x="50" y="34"/>
                  </a:lnTo>
                  <a:lnTo>
                    <a:pt x="50" y="40"/>
                  </a:lnTo>
                  <a:lnTo>
                    <a:pt x="48" y="44"/>
                  </a:lnTo>
                  <a:lnTo>
                    <a:pt x="44" y="46"/>
                  </a:lnTo>
                  <a:lnTo>
                    <a:pt x="40" y="46"/>
                  </a:lnTo>
                  <a:lnTo>
                    <a:pt x="36" y="46"/>
                  </a:lnTo>
                  <a:lnTo>
                    <a:pt x="34" y="44"/>
                  </a:lnTo>
                  <a:lnTo>
                    <a:pt x="34" y="38"/>
                  </a:lnTo>
                  <a:lnTo>
                    <a:pt x="28" y="36"/>
                  </a:lnTo>
                  <a:lnTo>
                    <a:pt x="24" y="34"/>
                  </a:lnTo>
                  <a:lnTo>
                    <a:pt x="20" y="32"/>
                  </a:lnTo>
                  <a:lnTo>
                    <a:pt x="14" y="28"/>
                  </a:lnTo>
                  <a:lnTo>
                    <a:pt x="2"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8757" name="Freeform 44"/>
            <p:cNvSpPr>
              <a:spLocks/>
            </p:cNvSpPr>
            <p:nvPr/>
          </p:nvSpPr>
          <p:spPr bwMode="auto">
            <a:xfrm>
              <a:off x="1063" y="2215"/>
              <a:ext cx="60" cy="48"/>
            </a:xfrm>
            <a:custGeom>
              <a:avLst/>
              <a:gdLst>
                <a:gd name="T0" fmla="*/ 2147481566 w 60"/>
                <a:gd name="T1" fmla="*/ 2147481429 h 48"/>
                <a:gd name="T2" fmla="*/ 2147481566 w 60"/>
                <a:gd name="T3" fmla="*/ 2147481429 h 48"/>
                <a:gd name="T4" fmla="*/ 2147481566 w 60"/>
                <a:gd name="T5" fmla="*/ 2147481429 h 48"/>
                <a:gd name="T6" fmla="*/ 2147481566 w 60"/>
                <a:gd name="T7" fmla="*/ 2147481429 h 48"/>
                <a:gd name="T8" fmla="*/ 2147481566 w 60"/>
                <a:gd name="T9" fmla="*/ 2147481429 h 48"/>
                <a:gd name="T10" fmla="*/ 2147481566 w 60"/>
                <a:gd name="T11" fmla="*/ 2147481429 h 48"/>
                <a:gd name="T12" fmla="*/ 2147481566 w 60"/>
                <a:gd name="T13" fmla="*/ 2147481429 h 48"/>
                <a:gd name="T14" fmla="*/ 2147481566 w 60"/>
                <a:gd name="T15" fmla="*/ 2147481429 h 48"/>
                <a:gd name="T16" fmla="*/ 2147481566 w 60"/>
                <a:gd name="T17" fmla="*/ 2147481429 h 48"/>
                <a:gd name="T18" fmla="*/ 2147481566 w 60"/>
                <a:gd name="T19" fmla="*/ 2147481429 h 48"/>
                <a:gd name="T20" fmla="*/ 2147481566 w 60"/>
                <a:gd name="T21" fmla="*/ 2147481429 h 48"/>
                <a:gd name="T22" fmla="*/ 2147481566 w 60"/>
                <a:gd name="T23" fmla="*/ 2147481429 h 48"/>
                <a:gd name="T24" fmla="*/ 2147481566 w 60"/>
                <a:gd name="T25" fmla="*/ 2147481429 h 48"/>
                <a:gd name="T26" fmla="*/ 2147481566 w 60"/>
                <a:gd name="T27" fmla="*/ 2147481429 h 48"/>
                <a:gd name="T28" fmla="*/ 2147481566 w 60"/>
                <a:gd name="T29" fmla="*/ 2147481429 h 48"/>
                <a:gd name="T30" fmla="*/ 2147481566 w 60"/>
                <a:gd name="T31" fmla="*/ 2147481429 h 48"/>
                <a:gd name="T32" fmla="*/ 0 w 60"/>
                <a:gd name="T33" fmla="*/ 2147481429 h 48"/>
                <a:gd name="T34" fmla="*/ 2147481566 w 60"/>
                <a:gd name="T35" fmla="*/ 2147481429 h 48"/>
                <a:gd name="T36" fmla="*/ 2147481566 w 60"/>
                <a:gd name="T37" fmla="*/ 2147481429 h 48"/>
                <a:gd name="T38" fmla="*/ 2147481566 w 60"/>
                <a:gd name="T39" fmla="*/ 2147481429 h 48"/>
                <a:gd name="T40" fmla="*/ 2147481566 w 60"/>
                <a:gd name="T41" fmla="*/ 0 h 48"/>
                <a:gd name="T42" fmla="*/ 2147481566 w 60"/>
                <a:gd name="T43" fmla="*/ 2147481429 h 48"/>
                <a:gd name="T44" fmla="*/ 2147481566 w 60"/>
                <a:gd name="T45" fmla="*/ 2147481429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
                <a:gd name="T70" fmla="*/ 0 h 48"/>
                <a:gd name="T71" fmla="*/ 60 w 60"/>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 h="48">
                  <a:moveTo>
                    <a:pt x="42" y="6"/>
                  </a:moveTo>
                  <a:lnTo>
                    <a:pt x="50" y="20"/>
                  </a:lnTo>
                  <a:lnTo>
                    <a:pt x="60" y="30"/>
                  </a:lnTo>
                  <a:lnTo>
                    <a:pt x="50" y="30"/>
                  </a:lnTo>
                  <a:lnTo>
                    <a:pt x="50" y="48"/>
                  </a:lnTo>
                  <a:lnTo>
                    <a:pt x="36" y="44"/>
                  </a:lnTo>
                  <a:lnTo>
                    <a:pt x="38" y="40"/>
                  </a:lnTo>
                  <a:lnTo>
                    <a:pt x="38" y="36"/>
                  </a:lnTo>
                  <a:lnTo>
                    <a:pt x="26" y="24"/>
                  </a:lnTo>
                  <a:lnTo>
                    <a:pt x="20" y="18"/>
                  </a:lnTo>
                  <a:lnTo>
                    <a:pt x="14" y="16"/>
                  </a:lnTo>
                  <a:lnTo>
                    <a:pt x="18" y="24"/>
                  </a:lnTo>
                  <a:lnTo>
                    <a:pt x="14" y="24"/>
                  </a:lnTo>
                  <a:lnTo>
                    <a:pt x="10" y="24"/>
                  </a:lnTo>
                  <a:lnTo>
                    <a:pt x="6" y="22"/>
                  </a:lnTo>
                  <a:lnTo>
                    <a:pt x="2" y="18"/>
                  </a:lnTo>
                  <a:lnTo>
                    <a:pt x="0" y="14"/>
                  </a:lnTo>
                  <a:lnTo>
                    <a:pt x="2" y="10"/>
                  </a:lnTo>
                  <a:lnTo>
                    <a:pt x="4" y="6"/>
                  </a:lnTo>
                  <a:lnTo>
                    <a:pt x="4" y="4"/>
                  </a:lnTo>
                  <a:lnTo>
                    <a:pt x="6" y="0"/>
                  </a:lnTo>
                  <a:lnTo>
                    <a:pt x="22" y="4"/>
                  </a:lnTo>
                  <a:lnTo>
                    <a:pt x="42" y="6"/>
                  </a:lnTo>
                  <a:close/>
                </a:path>
              </a:pathLst>
            </a:custGeom>
            <a:solidFill>
              <a:srgbClr val="C0C0C0"/>
            </a:solidFill>
            <a:ln w="12700">
              <a:solidFill>
                <a:schemeClr val="bg1"/>
              </a:solidFill>
              <a:round/>
              <a:headEnd/>
              <a:tailEnd/>
            </a:ln>
          </p:spPr>
          <p:txBody>
            <a:bodyPr/>
            <a:lstStyle/>
            <a:p>
              <a:endParaRPr lang="en-GB"/>
            </a:p>
          </p:txBody>
        </p:sp>
        <p:sp>
          <p:nvSpPr>
            <p:cNvPr id="58758" name="Freeform 45"/>
            <p:cNvSpPr>
              <a:spLocks/>
            </p:cNvSpPr>
            <p:nvPr/>
          </p:nvSpPr>
          <p:spPr bwMode="auto">
            <a:xfrm>
              <a:off x="1041" y="2139"/>
              <a:ext cx="76" cy="82"/>
            </a:xfrm>
            <a:custGeom>
              <a:avLst/>
              <a:gdLst>
                <a:gd name="T0" fmla="*/ 2147481250 w 76"/>
                <a:gd name="T1" fmla="*/ 0 h 82"/>
                <a:gd name="T2" fmla="*/ 2147481250 w 76"/>
                <a:gd name="T3" fmla="*/ 2147481313 h 82"/>
                <a:gd name="T4" fmla="*/ 2147481250 w 76"/>
                <a:gd name="T5" fmla="*/ 2147481313 h 82"/>
                <a:gd name="T6" fmla="*/ 2147481250 w 76"/>
                <a:gd name="T7" fmla="*/ 2147481313 h 82"/>
                <a:gd name="T8" fmla="*/ 2147481250 w 76"/>
                <a:gd name="T9" fmla="*/ 2147481313 h 82"/>
                <a:gd name="T10" fmla="*/ 2147481250 w 76"/>
                <a:gd name="T11" fmla="*/ 2147481313 h 82"/>
                <a:gd name="T12" fmla="*/ 2147481250 w 76"/>
                <a:gd name="T13" fmla="*/ 2147481313 h 82"/>
                <a:gd name="T14" fmla="*/ 2147481250 w 76"/>
                <a:gd name="T15" fmla="*/ 2147481313 h 82"/>
                <a:gd name="T16" fmla="*/ 2147481250 w 76"/>
                <a:gd name="T17" fmla="*/ 2147481313 h 82"/>
                <a:gd name="T18" fmla="*/ 2147481250 w 76"/>
                <a:gd name="T19" fmla="*/ 2147481313 h 82"/>
                <a:gd name="T20" fmla="*/ 2147481250 w 76"/>
                <a:gd name="T21" fmla="*/ 2147481313 h 82"/>
                <a:gd name="T22" fmla="*/ 2147481250 w 76"/>
                <a:gd name="T23" fmla="*/ 2147481313 h 82"/>
                <a:gd name="T24" fmla="*/ 2147481250 w 76"/>
                <a:gd name="T25" fmla="*/ 2147481313 h 82"/>
                <a:gd name="T26" fmla="*/ 2147481250 w 76"/>
                <a:gd name="T27" fmla="*/ 2147481313 h 82"/>
                <a:gd name="T28" fmla="*/ 2147481250 w 76"/>
                <a:gd name="T29" fmla="*/ 2147481313 h 82"/>
                <a:gd name="T30" fmla="*/ 2147481250 w 76"/>
                <a:gd name="T31" fmla="*/ 2147481313 h 82"/>
                <a:gd name="T32" fmla="*/ 2147481250 w 76"/>
                <a:gd name="T33" fmla="*/ 2147481313 h 82"/>
                <a:gd name="T34" fmla="*/ 2147481250 w 76"/>
                <a:gd name="T35" fmla="*/ 2147481313 h 82"/>
                <a:gd name="T36" fmla="*/ 0 w 76"/>
                <a:gd name="T37" fmla="*/ 2147481313 h 82"/>
                <a:gd name="T38" fmla="*/ 2147481250 w 76"/>
                <a:gd name="T39" fmla="*/ 2147481313 h 82"/>
                <a:gd name="T40" fmla="*/ 2147481250 w 76"/>
                <a:gd name="T41" fmla="*/ 2147481313 h 82"/>
                <a:gd name="T42" fmla="*/ 2147481250 w 76"/>
                <a:gd name="T43" fmla="*/ 2147481313 h 82"/>
                <a:gd name="T44" fmla="*/ 2147481250 w 76"/>
                <a:gd name="T45" fmla="*/ 2147481313 h 82"/>
                <a:gd name="T46" fmla="*/ 2147481250 w 76"/>
                <a:gd name="T47" fmla="*/ 2147481313 h 82"/>
                <a:gd name="T48" fmla="*/ 2147481250 w 76"/>
                <a:gd name="T49" fmla="*/ 2147481313 h 82"/>
                <a:gd name="T50" fmla="*/ 2147481250 w 76"/>
                <a:gd name="T51" fmla="*/ 2147481313 h 82"/>
                <a:gd name="T52" fmla="*/ 2147481250 w 76"/>
                <a:gd name="T53" fmla="*/ 2147481313 h 82"/>
                <a:gd name="T54" fmla="*/ 2147481250 w 76"/>
                <a:gd name="T55" fmla="*/ 2147481313 h 82"/>
                <a:gd name="T56" fmla="*/ 2147481250 w 76"/>
                <a:gd name="T57" fmla="*/ 2147481313 h 82"/>
                <a:gd name="T58" fmla="*/ 2147481250 w 76"/>
                <a:gd name="T59" fmla="*/ 2147481313 h 82"/>
                <a:gd name="T60" fmla="*/ 2147481250 w 76"/>
                <a:gd name="T61" fmla="*/ 2147481313 h 82"/>
                <a:gd name="T62" fmla="*/ 2147481250 w 76"/>
                <a:gd name="T63" fmla="*/ 2147481313 h 82"/>
                <a:gd name="T64" fmla="*/ 2147481250 w 76"/>
                <a:gd name="T65" fmla="*/ 2147481313 h 82"/>
                <a:gd name="T66" fmla="*/ 2147481250 w 76"/>
                <a:gd name="T67" fmla="*/ 2147481313 h 82"/>
                <a:gd name="T68" fmla="*/ 2147481250 w 76"/>
                <a:gd name="T69" fmla="*/ 2147481313 h 82"/>
                <a:gd name="T70" fmla="*/ 2147481250 w 76"/>
                <a:gd name="T71" fmla="*/ 2147481313 h 82"/>
                <a:gd name="T72" fmla="*/ 2147481250 w 76"/>
                <a:gd name="T73" fmla="*/ 2147481313 h 82"/>
                <a:gd name="T74" fmla="*/ 2147481250 w 76"/>
                <a:gd name="T75" fmla="*/ 0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82"/>
                <a:gd name="T116" fmla="*/ 76 w 76"/>
                <a:gd name="T117" fmla="*/ 82 h 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82">
                  <a:moveTo>
                    <a:pt x="76" y="0"/>
                  </a:moveTo>
                  <a:lnTo>
                    <a:pt x="76" y="2"/>
                  </a:lnTo>
                  <a:lnTo>
                    <a:pt x="74" y="10"/>
                  </a:lnTo>
                  <a:lnTo>
                    <a:pt x="72" y="20"/>
                  </a:lnTo>
                  <a:lnTo>
                    <a:pt x="70" y="28"/>
                  </a:lnTo>
                  <a:lnTo>
                    <a:pt x="68" y="38"/>
                  </a:lnTo>
                  <a:lnTo>
                    <a:pt x="68" y="46"/>
                  </a:lnTo>
                  <a:lnTo>
                    <a:pt x="64" y="52"/>
                  </a:lnTo>
                  <a:lnTo>
                    <a:pt x="60" y="56"/>
                  </a:lnTo>
                  <a:lnTo>
                    <a:pt x="60" y="64"/>
                  </a:lnTo>
                  <a:lnTo>
                    <a:pt x="60" y="72"/>
                  </a:lnTo>
                  <a:lnTo>
                    <a:pt x="64" y="82"/>
                  </a:lnTo>
                  <a:lnTo>
                    <a:pt x="44" y="80"/>
                  </a:lnTo>
                  <a:lnTo>
                    <a:pt x="28" y="76"/>
                  </a:lnTo>
                  <a:lnTo>
                    <a:pt x="26" y="70"/>
                  </a:lnTo>
                  <a:lnTo>
                    <a:pt x="24" y="66"/>
                  </a:lnTo>
                  <a:lnTo>
                    <a:pt x="16" y="62"/>
                  </a:lnTo>
                  <a:lnTo>
                    <a:pt x="8" y="52"/>
                  </a:lnTo>
                  <a:lnTo>
                    <a:pt x="0" y="38"/>
                  </a:lnTo>
                  <a:lnTo>
                    <a:pt x="6" y="38"/>
                  </a:lnTo>
                  <a:lnTo>
                    <a:pt x="10" y="32"/>
                  </a:lnTo>
                  <a:lnTo>
                    <a:pt x="12" y="26"/>
                  </a:lnTo>
                  <a:lnTo>
                    <a:pt x="14" y="24"/>
                  </a:lnTo>
                  <a:lnTo>
                    <a:pt x="16" y="22"/>
                  </a:lnTo>
                  <a:lnTo>
                    <a:pt x="22" y="20"/>
                  </a:lnTo>
                  <a:lnTo>
                    <a:pt x="28" y="20"/>
                  </a:lnTo>
                  <a:lnTo>
                    <a:pt x="34" y="18"/>
                  </a:lnTo>
                  <a:lnTo>
                    <a:pt x="42" y="8"/>
                  </a:lnTo>
                  <a:lnTo>
                    <a:pt x="46" y="4"/>
                  </a:lnTo>
                  <a:lnTo>
                    <a:pt x="50" y="4"/>
                  </a:lnTo>
                  <a:lnTo>
                    <a:pt x="52" y="4"/>
                  </a:lnTo>
                  <a:lnTo>
                    <a:pt x="54" y="4"/>
                  </a:lnTo>
                  <a:lnTo>
                    <a:pt x="54" y="6"/>
                  </a:lnTo>
                  <a:lnTo>
                    <a:pt x="56" y="6"/>
                  </a:lnTo>
                  <a:lnTo>
                    <a:pt x="62" y="4"/>
                  </a:lnTo>
                  <a:lnTo>
                    <a:pt x="66" y="2"/>
                  </a:lnTo>
                  <a:lnTo>
                    <a:pt x="70" y="2"/>
                  </a:lnTo>
                  <a:lnTo>
                    <a:pt x="76" y="0"/>
                  </a:lnTo>
                  <a:close/>
                </a:path>
              </a:pathLst>
            </a:custGeom>
            <a:solidFill>
              <a:srgbClr val="C0C0C0"/>
            </a:solidFill>
            <a:ln w="12700">
              <a:solidFill>
                <a:schemeClr val="bg1"/>
              </a:solidFill>
              <a:round/>
              <a:headEnd/>
              <a:tailEnd/>
            </a:ln>
          </p:spPr>
          <p:txBody>
            <a:bodyPr/>
            <a:lstStyle/>
            <a:p>
              <a:endParaRPr lang="en-GB"/>
            </a:p>
          </p:txBody>
        </p:sp>
        <p:sp>
          <p:nvSpPr>
            <p:cNvPr id="58759" name="Freeform 46"/>
            <p:cNvSpPr>
              <a:spLocks/>
            </p:cNvSpPr>
            <p:nvPr/>
          </p:nvSpPr>
          <p:spPr bwMode="auto">
            <a:xfrm>
              <a:off x="1011" y="2113"/>
              <a:ext cx="106" cy="64"/>
            </a:xfrm>
            <a:custGeom>
              <a:avLst/>
              <a:gdLst>
                <a:gd name="T0" fmla="*/ 2147481494 w 106"/>
                <a:gd name="T1" fmla="*/ 2147481088 h 64"/>
                <a:gd name="T2" fmla="*/ 2147481494 w 106"/>
                <a:gd name="T3" fmla="*/ 2147481088 h 64"/>
                <a:gd name="T4" fmla="*/ 2147481494 w 106"/>
                <a:gd name="T5" fmla="*/ 2147481088 h 64"/>
                <a:gd name="T6" fmla="*/ 2147481494 w 106"/>
                <a:gd name="T7" fmla="*/ 2147481088 h 64"/>
                <a:gd name="T8" fmla="*/ 2147481494 w 106"/>
                <a:gd name="T9" fmla="*/ 2147481088 h 64"/>
                <a:gd name="T10" fmla="*/ 2147481494 w 106"/>
                <a:gd name="T11" fmla="*/ 2147481088 h 64"/>
                <a:gd name="T12" fmla="*/ 2147481494 w 106"/>
                <a:gd name="T13" fmla="*/ 2147481088 h 64"/>
                <a:gd name="T14" fmla="*/ 2147481494 w 106"/>
                <a:gd name="T15" fmla="*/ 2147481088 h 64"/>
                <a:gd name="T16" fmla="*/ 2147481494 w 106"/>
                <a:gd name="T17" fmla="*/ 2147481088 h 64"/>
                <a:gd name="T18" fmla="*/ 2147481494 w 106"/>
                <a:gd name="T19" fmla="*/ 2147481088 h 64"/>
                <a:gd name="T20" fmla="*/ 2147481494 w 106"/>
                <a:gd name="T21" fmla="*/ 2147481088 h 64"/>
                <a:gd name="T22" fmla="*/ 2147481494 w 106"/>
                <a:gd name="T23" fmla="*/ 2147481088 h 64"/>
                <a:gd name="T24" fmla="*/ 2147481494 w 106"/>
                <a:gd name="T25" fmla="*/ 2147481088 h 64"/>
                <a:gd name="T26" fmla="*/ 2147481494 w 106"/>
                <a:gd name="T27" fmla="*/ 2147481088 h 64"/>
                <a:gd name="T28" fmla="*/ 2147481494 w 106"/>
                <a:gd name="T29" fmla="*/ 2147481088 h 64"/>
                <a:gd name="T30" fmla="*/ 2147481494 w 106"/>
                <a:gd name="T31" fmla="*/ 2147481088 h 64"/>
                <a:gd name="T32" fmla="*/ 2147481494 w 106"/>
                <a:gd name="T33" fmla="*/ 2147481088 h 64"/>
                <a:gd name="T34" fmla="*/ 2147481494 w 106"/>
                <a:gd name="T35" fmla="*/ 2147481088 h 64"/>
                <a:gd name="T36" fmla="*/ 2147481494 w 106"/>
                <a:gd name="T37" fmla="*/ 2147481088 h 64"/>
                <a:gd name="T38" fmla="*/ 2147481494 w 106"/>
                <a:gd name="T39" fmla="*/ 2147481088 h 64"/>
                <a:gd name="T40" fmla="*/ 2147481494 w 106"/>
                <a:gd name="T41" fmla="*/ 2147481088 h 64"/>
                <a:gd name="T42" fmla="*/ 2147481494 w 106"/>
                <a:gd name="T43" fmla="*/ 2147481088 h 64"/>
                <a:gd name="T44" fmla="*/ 2147481494 w 106"/>
                <a:gd name="T45" fmla="*/ 2147481088 h 64"/>
                <a:gd name="T46" fmla="*/ 2147481494 w 106"/>
                <a:gd name="T47" fmla="*/ 2147481088 h 64"/>
                <a:gd name="T48" fmla="*/ 2147481494 w 106"/>
                <a:gd name="T49" fmla="*/ 2147481088 h 64"/>
                <a:gd name="T50" fmla="*/ 2147481494 w 106"/>
                <a:gd name="T51" fmla="*/ 2147481088 h 64"/>
                <a:gd name="T52" fmla="*/ 2147481494 w 106"/>
                <a:gd name="T53" fmla="*/ 2147481088 h 64"/>
                <a:gd name="T54" fmla="*/ 2147481494 w 106"/>
                <a:gd name="T55" fmla="*/ 2147481088 h 64"/>
                <a:gd name="T56" fmla="*/ 0 w 106"/>
                <a:gd name="T57" fmla="*/ 2147481088 h 64"/>
                <a:gd name="T58" fmla="*/ 2147481494 w 106"/>
                <a:gd name="T59" fmla="*/ 2147481088 h 64"/>
                <a:gd name="T60" fmla="*/ 2147481494 w 106"/>
                <a:gd name="T61" fmla="*/ 2147481088 h 64"/>
                <a:gd name="T62" fmla="*/ 2147481494 w 106"/>
                <a:gd name="T63" fmla="*/ 2147481088 h 64"/>
                <a:gd name="T64" fmla="*/ 2147481494 w 106"/>
                <a:gd name="T65" fmla="*/ 2147481088 h 64"/>
                <a:gd name="T66" fmla="*/ 2147481494 w 106"/>
                <a:gd name="T67" fmla="*/ 2147481088 h 64"/>
                <a:gd name="T68" fmla="*/ 2147481494 w 106"/>
                <a:gd name="T69" fmla="*/ 0 h 64"/>
                <a:gd name="T70" fmla="*/ 2147481494 w 106"/>
                <a:gd name="T71" fmla="*/ 0 h 64"/>
                <a:gd name="T72" fmla="*/ 2147481494 w 106"/>
                <a:gd name="T73" fmla="*/ 2147481088 h 64"/>
                <a:gd name="T74" fmla="*/ 2147481494 w 106"/>
                <a:gd name="T75" fmla="*/ 2147481088 h 64"/>
                <a:gd name="T76" fmla="*/ 2147481494 w 106"/>
                <a:gd name="T77" fmla="*/ 2147481088 h 64"/>
                <a:gd name="T78" fmla="*/ 2147481494 w 106"/>
                <a:gd name="T79" fmla="*/ 2147481088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
                <a:gd name="T121" fmla="*/ 0 h 64"/>
                <a:gd name="T122" fmla="*/ 106 w 106"/>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 h="64">
                  <a:moveTo>
                    <a:pt x="106" y="26"/>
                  </a:moveTo>
                  <a:lnTo>
                    <a:pt x="100" y="28"/>
                  </a:lnTo>
                  <a:lnTo>
                    <a:pt x="96" y="28"/>
                  </a:lnTo>
                  <a:lnTo>
                    <a:pt x="92" y="30"/>
                  </a:lnTo>
                  <a:lnTo>
                    <a:pt x="86" y="32"/>
                  </a:lnTo>
                  <a:lnTo>
                    <a:pt x="84" y="32"/>
                  </a:lnTo>
                  <a:lnTo>
                    <a:pt x="84" y="30"/>
                  </a:lnTo>
                  <a:lnTo>
                    <a:pt x="82" y="30"/>
                  </a:lnTo>
                  <a:lnTo>
                    <a:pt x="80" y="30"/>
                  </a:lnTo>
                  <a:lnTo>
                    <a:pt x="76" y="30"/>
                  </a:lnTo>
                  <a:lnTo>
                    <a:pt x="72" y="34"/>
                  </a:lnTo>
                  <a:lnTo>
                    <a:pt x="64" y="44"/>
                  </a:lnTo>
                  <a:lnTo>
                    <a:pt x="58" y="46"/>
                  </a:lnTo>
                  <a:lnTo>
                    <a:pt x="52" y="46"/>
                  </a:lnTo>
                  <a:lnTo>
                    <a:pt x="46" y="48"/>
                  </a:lnTo>
                  <a:lnTo>
                    <a:pt x="44" y="50"/>
                  </a:lnTo>
                  <a:lnTo>
                    <a:pt x="42" y="52"/>
                  </a:lnTo>
                  <a:lnTo>
                    <a:pt x="40" y="58"/>
                  </a:lnTo>
                  <a:lnTo>
                    <a:pt x="36" y="64"/>
                  </a:lnTo>
                  <a:lnTo>
                    <a:pt x="30" y="64"/>
                  </a:lnTo>
                  <a:lnTo>
                    <a:pt x="26" y="56"/>
                  </a:lnTo>
                  <a:lnTo>
                    <a:pt x="26" y="54"/>
                  </a:lnTo>
                  <a:lnTo>
                    <a:pt x="24" y="50"/>
                  </a:lnTo>
                  <a:lnTo>
                    <a:pt x="22" y="48"/>
                  </a:lnTo>
                  <a:lnTo>
                    <a:pt x="18" y="48"/>
                  </a:lnTo>
                  <a:lnTo>
                    <a:pt x="12" y="46"/>
                  </a:lnTo>
                  <a:lnTo>
                    <a:pt x="8" y="42"/>
                  </a:lnTo>
                  <a:lnTo>
                    <a:pt x="4" y="40"/>
                  </a:lnTo>
                  <a:lnTo>
                    <a:pt x="0" y="38"/>
                  </a:lnTo>
                  <a:lnTo>
                    <a:pt x="4" y="30"/>
                  </a:lnTo>
                  <a:lnTo>
                    <a:pt x="8" y="24"/>
                  </a:lnTo>
                  <a:lnTo>
                    <a:pt x="18" y="16"/>
                  </a:lnTo>
                  <a:lnTo>
                    <a:pt x="22" y="8"/>
                  </a:lnTo>
                  <a:lnTo>
                    <a:pt x="28" y="2"/>
                  </a:lnTo>
                  <a:lnTo>
                    <a:pt x="36" y="0"/>
                  </a:lnTo>
                  <a:lnTo>
                    <a:pt x="86" y="0"/>
                  </a:lnTo>
                  <a:lnTo>
                    <a:pt x="90" y="6"/>
                  </a:lnTo>
                  <a:lnTo>
                    <a:pt x="96" y="12"/>
                  </a:lnTo>
                  <a:lnTo>
                    <a:pt x="102" y="18"/>
                  </a:lnTo>
                  <a:lnTo>
                    <a:pt x="106" y="26"/>
                  </a:lnTo>
                  <a:close/>
                </a:path>
              </a:pathLst>
            </a:custGeom>
            <a:solidFill>
              <a:srgbClr val="C0C0C0"/>
            </a:solidFill>
            <a:ln w="12700">
              <a:solidFill>
                <a:schemeClr val="bg1"/>
              </a:solidFill>
              <a:round/>
              <a:headEnd/>
              <a:tailEnd/>
            </a:ln>
          </p:spPr>
          <p:txBody>
            <a:bodyPr/>
            <a:lstStyle/>
            <a:p>
              <a:endParaRPr lang="en-GB"/>
            </a:p>
          </p:txBody>
        </p:sp>
        <p:sp>
          <p:nvSpPr>
            <p:cNvPr id="58760" name="Freeform 47"/>
            <p:cNvSpPr>
              <a:spLocks/>
            </p:cNvSpPr>
            <p:nvPr/>
          </p:nvSpPr>
          <p:spPr bwMode="auto">
            <a:xfrm>
              <a:off x="961" y="2083"/>
              <a:ext cx="78" cy="76"/>
            </a:xfrm>
            <a:custGeom>
              <a:avLst/>
              <a:gdLst>
                <a:gd name="T0" fmla="*/ 2147481272 w 78"/>
                <a:gd name="T1" fmla="*/ 2147481250 h 76"/>
                <a:gd name="T2" fmla="*/ 2147481272 w 78"/>
                <a:gd name="T3" fmla="*/ 2147481250 h 76"/>
                <a:gd name="T4" fmla="*/ 2147481272 w 78"/>
                <a:gd name="T5" fmla="*/ 2147481250 h 76"/>
                <a:gd name="T6" fmla="*/ 2147481272 w 78"/>
                <a:gd name="T7" fmla="*/ 2147481250 h 76"/>
                <a:gd name="T8" fmla="*/ 2147481272 w 78"/>
                <a:gd name="T9" fmla="*/ 0 h 76"/>
                <a:gd name="T10" fmla="*/ 2147481272 w 78"/>
                <a:gd name="T11" fmla="*/ 0 h 76"/>
                <a:gd name="T12" fmla="*/ 2147481272 w 78"/>
                <a:gd name="T13" fmla="*/ 2147481250 h 76"/>
                <a:gd name="T14" fmla="*/ 2147481272 w 78"/>
                <a:gd name="T15" fmla="*/ 2147481250 h 76"/>
                <a:gd name="T16" fmla="*/ 2147481272 w 78"/>
                <a:gd name="T17" fmla="*/ 2147481250 h 76"/>
                <a:gd name="T18" fmla="*/ 2147481272 w 78"/>
                <a:gd name="T19" fmla="*/ 2147481250 h 76"/>
                <a:gd name="T20" fmla="*/ 2147481272 w 78"/>
                <a:gd name="T21" fmla="*/ 2147481250 h 76"/>
                <a:gd name="T22" fmla="*/ 2147481272 w 78"/>
                <a:gd name="T23" fmla="*/ 2147481250 h 76"/>
                <a:gd name="T24" fmla="*/ 2147481272 w 78"/>
                <a:gd name="T25" fmla="*/ 2147481250 h 76"/>
                <a:gd name="T26" fmla="*/ 2147481272 w 78"/>
                <a:gd name="T27" fmla="*/ 2147481250 h 76"/>
                <a:gd name="T28" fmla="*/ 2147481272 w 78"/>
                <a:gd name="T29" fmla="*/ 2147481250 h 76"/>
                <a:gd name="T30" fmla="*/ 2147481272 w 78"/>
                <a:gd name="T31" fmla="*/ 2147481250 h 76"/>
                <a:gd name="T32" fmla="*/ 2147481272 w 78"/>
                <a:gd name="T33" fmla="*/ 2147481250 h 76"/>
                <a:gd name="T34" fmla="*/ 0 w 78"/>
                <a:gd name="T35" fmla="*/ 2147481250 h 76"/>
                <a:gd name="T36" fmla="*/ 2147481272 w 78"/>
                <a:gd name="T37" fmla="*/ 2147481250 h 76"/>
                <a:gd name="T38" fmla="*/ 2147481272 w 78"/>
                <a:gd name="T39" fmla="*/ 2147481250 h 76"/>
                <a:gd name="T40" fmla="*/ 2147481272 w 78"/>
                <a:gd name="T41" fmla="*/ 2147481250 h 76"/>
                <a:gd name="T42" fmla="*/ 2147481272 w 78"/>
                <a:gd name="T43" fmla="*/ 2147481250 h 76"/>
                <a:gd name="T44" fmla="*/ 2147481272 w 78"/>
                <a:gd name="T45" fmla="*/ 2147481250 h 76"/>
                <a:gd name="T46" fmla="*/ 2147481272 w 78"/>
                <a:gd name="T47" fmla="*/ 2147481250 h 76"/>
                <a:gd name="T48" fmla="*/ 2147481272 w 78"/>
                <a:gd name="T49" fmla="*/ 2147481250 h 76"/>
                <a:gd name="T50" fmla="*/ 2147481272 w 78"/>
                <a:gd name="T51" fmla="*/ 2147481250 h 76"/>
                <a:gd name="T52" fmla="*/ 2147481272 w 78"/>
                <a:gd name="T53" fmla="*/ 2147481250 h 76"/>
                <a:gd name="T54" fmla="*/ 2147481272 w 78"/>
                <a:gd name="T55" fmla="*/ 2147481250 h 76"/>
                <a:gd name="T56" fmla="*/ 2147481272 w 78"/>
                <a:gd name="T57" fmla="*/ 2147481250 h 76"/>
                <a:gd name="T58" fmla="*/ 2147481272 w 78"/>
                <a:gd name="T59" fmla="*/ 2147481250 h 76"/>
                <a:gd name="T60" fmla="*/ 2147481272 w 78"/>
                <a:gd name="T61" fmla="*/ 2147481250 h 76"/>
                <a:gd name="T62" fmla="*/ 2147481272 w 78"/>
                <a:gd name="T63" fmla="*/ 2147481250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8"/>
                <a:gd name="T97" fmla="*/ 0 h 76"/>
                <a:gd name="T98" fmla="*/ 78 w 78"/>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8" h="76">
                  <a:moveTo>
                    <a:pt x="78" y="32"/>
                  </a:moveTo>
                  <a:lnTo>
                    <a:pt x="72" y="34"/>
                  </a:lnTo>
                  <a:lnTo>
                    <a:pt x="66" y="34"/>
                  </a:lnTo>
                  <a:lnTo>
                    <a:pt x="56" y="34"/>
                  </a:lnTo>
                  <a:lnTo>
                    <a:pt x="60" y="0"/>
                  </a:lnTo>
                  <a:lnTo>
                    <a:pt x="34" y="0"/>
                  </a:lnTo>
                  <a:lnTo>
                    <a:pt x="30" y="2"/>
                  </a:lnTo>
                  <a:lnTo>
                    <a:pt x="26" y="6"/>
                  </a:lnTo>
                  <a:lnTo>
                    <a:pt x="22" y="14"/>
                  </a:lnTo>
                  <a:lnTo>
                    <a:pt x="24" y="18"/>
                  </a:lnTo>
                  <a:lnTo>
                    <a:pt x="26" y="22"/>
                  </a:lnTo>
                  <a:lnTo>
                    <a:pt x="30" y="24"/>
                  </a:lnTo>
                  <a:lnTo>
                    <a:pt x="32" y="30"/>
                  </a:lnTo>
                  <a:lnTo>
                    <a:pt x="32" y="36"/>
                  </a:lnTo>
                  <a:lnTo>
                    <a:pt x="10" y="36"/>
                  </a:lnTo>
                  <a:lnTo>
                    <a:pt x="6" y="42"/>
                  </a:lnTo>
                  <a:lnTo>
                    <a:pt x="4" y="48"/>
                  </a:lnTo>
                  <a:lnTo>
                    <a:pt x="0" y="62"/>
                  </a:lnTo>
                  <a:lnTo>
                    <a:pt x="8" y="70"/>
                  </a:lnTo>
                  <a:lnTo>
                    <a:pt x="14" y="72"/>
                  </a:lnTo>
                  <a:lnTo>
                    <a:pt x="18" y="74"/>
                  </a:lnTo>
                  <a:lnTo>
                    <a:pt x="28" y="74"/>
                  </a:lnTo>
                  <a:lnTo>
                    <a:pt x="32" y="74"/>
                  </a:lnTo>
                  <a:lnTo>
                    <a:pt x="36" y="76"/>
                  </a:lnTo>
                  <a:lnTo>
                    <a:pt x="42" y="74"/>
                  </a:lnTo>
                  <a:lnTo>
                    <a:pt x="44" y="68"/>
                  </a:lnTo>
                  <a:lnTo>
                    <a:pt x="50" y="68"/>
                  </a:lnTo>
                  <a:lnTo>
                    <a:pt x="54" y="60"/>
                  </a:lnTo>
                  <a:lnTo>
                    <a:pt x="58" y="54"/>
                  </a:lnTo>
                  <a:lnTo>
                    <a:pt x="68" y="46"/>
                  </a:lnTo>
                  <a:lnTo>
                    <a:pt x="72" y="38"/>
                  </a:lnTo>
                  <a:lnTo>
                    <a:pt x="78" y="32"/>
                  </a:lnTo>
                  <a:close/>
                </a:path>
              </a:pathLst>
            </a:custGeom>
            <a:solidFill>
              <a:srgbClr val="C0C0C0"/>
            </a:solidFill>
            <a:ln w="12700">
              <a:solidFill>
                <a:schemeClr val="bg1"/>
              </a:solidFill>
              <a:round/>
              <a:headEnd/>
              <a:tailEnd/>
            </a:ln>
          </p:spPr>
          <p:txBody>
            <a:bodyPr/>
            <a:lstStyle/>
            <a:p>
              <a:endParaRPr lang="en-GB"/>
            </a:p>
          </p:txBody>
        </p:sp>
        <p:sp>
          <p:nvSpPr>
            <p:cNvPr id="58761" name="Freeform 48"/>
            <p:cNvSpPr>
              <a:spLocks/>
            </p:cNvSpPr>
            <p:nvPr/>
          </p:nvSpPr>
          <p:spPr bwMode="auto">
            <a:xfrm>
              <a:off x="613" y="1785"/>
              <a:ext cx="461" cy="360"/>
            </a:xfrm>
            <a:custGeom>
              <a:avLst/>
              <a:gdLst>
                <a:gd name="T0" fmla="*/ 2147483647 w 460"/>
                <a:gd name="T1" fmla="*/ 2147481384 h 360"/>
                <a:gd name="T2" fmla="*/ 2147483647 w 460"/>
                <a:gd name="T3" fmla="*/ 2147481384 h 360"/>
                <a:gd name="T4" fmla="*/ 2147483647 w 460"/>
                <a:gd name="T5" fmla="*/ 2147481384 h 360"/>
                <a:gd name="T6" fmla="*/ 2147483647 w 460"/>
                <a:gd name="T7" fmla="*/ 2147481384 h 360"/>
                <a:gd name="T8" fmla="*/ 2147483647 w 460"/>
                <a:gd name="T9" fmla="*/ 2147481384 h 360"/>
                <a:gd name="T10" fmla="*/ 2147483647 w 460"/>
                <a:gd name="T11" fmla="*/ 2147481384 h 360"/>
                <a:gd name="T12" fmla="*/ 2147483647 w 460"/>
                <a:gd name="T13" fmla="*/ 2147481384 h 360"/>
                <a:gd name="T14" fmla="*/ 2147483647 w 460"/>
                <a:gd name="T15" fmla="*/ 2147481384 h 360"/>
                <a:gd name="T16" fmla="*/ 2147483647 w 460"/>
                <a:gd name="T17" fmla="*/ 2147481384 h 360"/>
                <a:gd name="T18" fmla="*/ 2147483647 w 460"/>
                <a:gd name="T19" fmla="*/ 2147481384 h 360"/>
                <a:gd name="T20" fmla="*/ 2147483647 w 460"/>
                <a:gd name="T21" fmla="*/ 2147481384 h 360"/>
                <a:gd name="T22" fmla="*/ 2147483647 w 460"/>
                <a:gd name="T23" fmla="*/ 2147481384 h 360"/>
                <a:gd name="T24" fmla="*/ 2147483647 w 460"/>
                <a:gd name="T25" fmla="*/ 2147481384 h 360"/>
                <a:gd name="T26" fmla="*/ 2147483647 w 460"/>
                <a:gd name="T27" fmla="*/ 2147481384 h 360"/>
                <a:gd name="T28" fmla="*/ 2147483647 w 460"/>
                <a:gd name="T29" fmla="*/ 2147481384 h 360"/>
                <a:gd name="T30" fmla="*/ 2147483647 w 460"/>
                <a:gd name="T31" fmla="*/ 2147481384 h 360"/>
                <a:gd name="T32" fmla="*/ 2147483647 w 460"/>
                <a:gd name="T33" fmla="*/ 0 h 360"/>
                <a:gd name="T34" fmla="*/ 2147483647 w 460"/>
                <a:gd name="T35" fmla="*/ 2147481384 h 360"/>
                <a:gd name="T36" fmla="*/ 2147483647 w 460"/>
                <a:gd name="T37" fmla="*/ 2147481384 h 360"/>
                <a:gd name="T38" fmla="*/ 2147483647 w 460"/>
                <a:gd name="T39" fmla="*/ 2147481384 h 360"/>
                <a:gd name="T40" fmla="*/ 2147483647 w 460"/>
                <a:gd name="T41" fmla="*/ 2147481384 h 360"/>
                <a:gd name="T42" fmla="*/ 2147483647 w 460"/>
                <a:gd name="T43" fmla="*/ 2147481384 h 360"/>
                <a:gd name="T44" fmla="*/ 2147483647 w 460"/>
                <a:gd name="T45" fmla="*/ 2147481384 h 360"/>
                <a:gd name="T46" fmla="*/ 2147483647 w 460"/>
                <a:gd name="T47" fmla="*/ 2147481384 h 360"/>
                <a:gd name="T48" fmla="*/ 2147483647 w 460"/>
                <a:gd name="T49" fmla="*/ 2147481384 h 360"/>
                <a:gd name="T50" fmla="*/ 2147483647 w 460"/>
                <a:gd name="T51" fmla="*/ 2147481384 h 360"/>
                <a:gd name="T52" fmla="*/ 2147483647 w 460"/>
                <a:gd name="T53" fmla="*/ 2147481384 h 360"/>
                <a:gd name="T54" fmla="*/ 2147483647 w 460"/>
                <a:gd name="T55" fmla="*/ 2147481384 h 360"/>
                <a:gd name="T56" fmla="*/ 2147483647 w 460"/>
                <a:gd name="T57" fmla="*/ 2147481384 h 360"/>
                <a:gd name="T58" fmla="*/ 2147483647 w 460"/>
                <a:gd name="T59" fmla="*/ 2147481384 h 360"/>
                <a:gd name="T60" fmla="*/ 2147483647 w 460"/>
                <a:gd name="T61" fmla="*/ 2147481384 h 360"/>
                <a:gd name="T62" fmla="*/ 2147483647 w 460"/>
                <a:gd name="T63" fmla="*/ 2147481384 h 360"/>
                <a:gd name="T64" fmla="*/ 2147483647 w 460"/>
                <a:gd name="T65" fmla="*/ 2147481384 h 360"/>
                <a:gd name="T66" fmla="*/ 2147483647 w 460"/>
                <a:gd name="T67" fmla="*/ 2147481384 h 360"/>
                <a:gd name="T68" fmla="*/ 2147483647 w 460"/>
                <a:gd name="T69" fmla="*/ 2147481384 h 360"/>
                <a:gd name="T70" fmla="*/ 2147483647 w 460"/>
                <a:gd name="T71" fmla="*/ 2147481384 h 360"/>
                <a:gd name="T72" fmla="*/ 2147483647 w 460"/>
                <a:gd name="T73" fmla="*/ 2147481384 h 360"/>
                <a:gd name="T74" fmla="*/ 2147483647 w 460"/>
                <a:gd name="T75" fmla="*/ 2147481384 h 360"/>
                <a:gd name="T76" fmla="*/ 2147483647 w 460"/>
                <a:gd name="T77" fmla="*/ 2147481384 h 360"/>
                <a:gd name="T78" fmla="*/ 2147483647 w 460"/>
                <a:gd name="T79" fmla="*/ 2147481384 h 360"/>
                <a:gd name="T80" fmla="*/ 2147483647 w 460"/>
                <a:gd name="T81" fmla="*/ 2147481384 h 360"/>
                <a:gd name="T82" fmla="*/ 2147483647 w 460"/>
                <a:gd name="T83" fmla="*/ 2147481384 h 360"/>
                <a:gd name="T84" fmla="*/ 2147483647 w 460"/>
                <a:gd name="T85" fmla="*/ 2147481384 h 360"/>
                <a:gd name="T86" fmla="*/ 2147483647 w 460"/>
                <a:gd name="T87" fmla="*/ 2147481384 h 360"/>
                <a:gd name="T88" fmla="*/ 2147483647 w 460"/>
                <a:gd name="T89" fmla="*/ 2147481384 h 360"/>
                <a:gd name="T90" fmla="*/ 2147483647 w 460"/>
                <a:gd name="T91" fmla="*/ 2147481384 h 360"/>
                <a:gd name="T92" fmla="*/ 2147483647 w 460"/>
                <a:gd name="T93" fmla="*/ 2147481384 h 360"/>
                <a:gd name="T94" fmla="*/ 2147483647 w 460"/>
                <a:gd name="T95" fmla="*/ 2147481384 h 360"/>
                <a:gd name="T96" fmla="*/ 2147483647 w 460"/>
                <a:gd name="T97" fmla="*/ 2147481384 h 360"/>
                <a:gd name="T98" fmla="*/ 2147483647 w 460"/>
                <a:gd name="T99" fmla="*/ 2147481384 h 360"/>
                <a:gd name="T100" fmla="*/ 2147483647 w 460"/>
                <a:gd name="T101" fmla="*/ 2147481384 h 360"/>
                <a:gd name="T102" fmla="*/ 2147483647 w 460"/>
                <a:gd name="T103" fmla="*/ 2147481384 h 360"/>
                <a:gd name="T104" fmla="*/ 2147483647 w 460"/>
                <a:gd name="T105" fmla="*/ 2147481384 h 360"/>
                <a:gd name="T106" fmla="*/ 2147483647 w 460"/>
                <a:gd name="T107" fmla="*/ 2147481384 h 360"/>
                <a:gd name="T108" fmla="*/ 2147483647 w 460"/>
                <a:gd name="T109" fmla="*/ 2147481384 h 360"/>
                <a:gd name="T110" fmla="*/ 2147483647 w 460"/>
                <a:gd name="T111" fmla="*/ 2147481384 h 3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0"/>
                <a:gd name="T169" fmla="*/ 0 h 360"/>
                <a:gd name="T170" fmla="*/ 460 w 460"/>
                <a:gd name="T171" fmla="*/ 360 h 3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0" h="360">
                  <a:moveTo>
                    <a:pt x="430" y="292"/>
                  </a:moveTo>
                  <a:lnTo>
                    <a:pt x="434" y="288"/>
                  </a:lnTo>
                  <a:lnTo>
                    <a:pt x="436" y="280"/>
                  </a:lnTo>
                  <a:lnTo>
                    <a:pt x="442" y="266"/>
                  </a:lnTo>
                  <a:lnTo>
                    <a:pt x="446" y="250"/>
                  </a:lnTo>
                  <a:lnTo>
                    <a:pt x="448" y="244"/>
                  </a:lnTo>
                  <a:lnTo>
                    <a:pt x="452" y="238"/>
                  </a:lnTo>
                  <a:lnTo>
                    <a:pt x="460" y="224"/>
                  </a:lnTo>
                  <a:lnTo>
                    <a:pt x="458" y="220"/>
                  </a:lnTo>
                  <a:lnTo>
                    <a:pt x="458" y="216"/>
                  </a:lnTo>
                  <a:lnTo>
                    <a:pt x="454" y="216"/>
                  </a:lnTo>
                  <a:lnTo>
                    <a:pt x="440" y="216"/>
                  </a:lnTo>
                  <a:lnTo>
                    <a:pt x="422" y="218"/>
                  </a:lnTo>
                  <a:lnTo>
                    <a:pt x="406" y="222"/>
                  </a:lnTo>
                  <a:lnTo>
                    <a:pt x="400" y="226"/>
                  </a:lnTo>
                  <a:lnTo>
                    <a:pt x="396" y="230"/>
                  </a:lnTo>
                  <a:lnTo>
                    <a:pt x="390" y="240"/>
                  </a:lnTo>
                  <a:lnTo>
                    <a:pt x="384" y="250"/>
                  </a:lnTo>
                  <a:lnTo>
                    <a:pt x="378" y="262"/>
                  </a:lnTo>
                  <a:lnTo>
                    <a:pt x="372" y="272"/>
                  </a:lnTo>
                  <a:lnTo>
                    <a:pt x="358" y="274"/>
                  </a:lnTo>
                  <a:lnTo>
                    <a:pt x="344" y="278"/>
                  </a:lnTo>
                  <a:lnTo>
                    <a:pt x="332" y="280"/>
                  </a:lnTo>
                  <a:lnTo>
                    <a:pt x="320" y="282"/>
                  </a:lnTo>
                  <a:lnTo>
                    <a:pt x="310" y="280"/>
                  </a:lnTo>
                  <a:lnTo>
                    <a:pt x="300" y="274"/>
                  </a:lnTo>
                  <a:lnTo>
                    <a:pt x="292" y="266"/>
                  </a:lnTo>
                  <a:lnTo>
                    <a:pt x="286" y="254"/>
                  </a:lnTo>
                  <a:lnTo>
                    <a:pt x="280" y="242"/>
                  </a:lnTo>
                  <a:lnTo>
                    <a:pt x="276" y="230"/>
                  </a:lnTo>
                  <a:lnTo>
                    <a:pt x="274" y="218"/>
                  </a:lnTo>
                  <a:lnTo>
                    <a:pt x="274" y="208"/>
                  </a:lnTo>
                  <a:lnTo>
                    <a:pt x="276" y="190"/>
                  </a:lnTo>
                  <a:lnTo>
                    <a:pt x="280" y="170"/>
                  </a:lnTo>
                  <a:lnTo>
                    <a:pt x="288" y="152"/>
                  </a:lnTo>
                  <a:lnTo>
                    <a:pt x="296" y="136"/>
                  </a:lnTo>
                  <a:lnTo>
                    <a:pt x="276" y="130"/>
                  </a:lnTo>
                  <a:lnTo>
                    <a:pt x="266" y="124"/>
                  </a:lnTo>
                  <a:lnTo>
                    <a:pt x="262" y="122"/>
                  </a:lnTo>
                  <a:lnTo>
                    <a:pt x="260" y="118"/>
                  </a:lnTo>
                  <a:lnTo>
                    <a:pt x="258" y="100"/>
                  </a:lnTo>
                  <a:lnTo>
                    <a:pt x="254" y="80"/>
                  </a:lnTo>
                  <a:lnTo>
                    <a:pt x="250" y="72"/>
                  </a:lnTo>
                  <a:lnTo>
                    <a:pt x="246" y="64"/>
                  </a:lnTo>
                  <a:lnTo>
                    <a:pt x="240" y="60"/>
                  </a:lnTo>
                  <a:lnTo>
                    <a:pt x="232" y="58"/>
                  </a:lnTo>
                  <a:lnTo>
                    <a:pt x="226" y="60"/>
                  </a:lnTo>
                  <a:lnTo>
                    <a:pt x="224" y="60"/>
                  </a:lnTo>
                  <a:lnTo>
                    <a:pt x="218" y="66"/>
                  </a:lnTo>
                  <a:lnTo>
                    <a:pt x="212" y="70"/>
                  </a:lnTo>
                  <a:lnTo>
                    <a:pt x="206" y="72"/>
                  </a:lnTo>
                  <a:lnTo>
                    <a:pt x="202" y="72"/>
                  </a:lnTo>
                  <a:lnTo>
                    <a:pt x="198" y="70"/>
                  </a:lnTo>
                  <a:lnTo>
                    <a:pt x="194" y="66"/>
                  </a:lnTo>
                  <a:lnTo>
                    <a:pt x="192" y="62"/>
                  </a:lnTo>
                  <a:lnTo>
                    <a:pt x="186" y="40"/>
                  </a:lnTo>
                  <a:lnTo>
                    <a:pt x="182" y="36"/>
                  </a:lnTo>
                  <a:lnTo>
                    <a:pt x="178" y="32"/>
                  </a:lnTo>
                  <a:lnTo>
                    <a:pt x="172" y="26"/>
                  </a:lnTo>
                  <a:lnTo>
                    <a:pt x="170" y="18"/>
                  </a:lnTo>
                  <a:lnTo>
                    <a:pt x="164" y="20"/>
                  </a:lnTo>
                  <a:lnTo>
                    <a:pt x="158" y="20"/>
                  </a:lnTo>
                  <a:lnTo>
                    <a:pt x="142" y="18"/>
                  </a:lnTo>
                  <a:lnTo>
                    <a:pt x="138" y="28"/>
                  </a:lnTo>
                  <a:lnTo>
                    <a:pt x="84" y="28"/>
                  </a:lnTo>
                  <a:lnTo>
                    <a:pt x="36" y="2"/>
                  </a:lnTo>
                  <a:lnTo>
                    <a:pt x="30" y="0"/>
                  </a:lnTo>
                  <a:lnTo>
                    <a:pt x="22" y="0"/>
                  </a:lnTo>
                  <a:lnTo>
                    <a:pt x="0" y="2"/>
                  </a:lnTo>
                  <a:lnTo>
                    <a:pt x="0" y="8"/>
                  </a:lnTo>
                  <a:lnTo>
                    <a:pt x="0" y="12"/>
                  </a:lnTo>
                  <a:lnTo>
                    <a:pt x="2" y="14"/>
                  </a:lnTo>
                  <a:lnTo>
                    <a:pt x="2" y="38"/>
                  </a:lnTo>
                  <a:lnTo>
                    <a:pt x="2" y="40"/>
                  </a:lnTo>
                  <a:lnTo>
                    <a:pt x="2" y="44"/>
                  </a:lnTo>
                  <a:lnTo>
                    <a:pt x="4" y="50"/>
                  </a:lnTo>
                  <a:lnTo>
                    <a:pt x="4" y="56"/>
                  </a:lnTo>
                  <a:lnTo>
                    <a:pt x="8" y="60"/>
                  </a:lnTo>
                  <a:lnTo>
                    <a:pt x="14" y="66"/>
                  </a:lnTo>
                  <a:lnTo>
                    <a:pt x="22" y="74"/>
                  </a:lnTo>
                  <a:lnTo>
                    <a:pt x="24" y="78"/>
                  </a:lnTo>
                  <a:lnTo>
                    <a:pt x="24" y="82"/>
                  </a:lnTo>
                  <a:lnTo>
                    <a:pt x="22" y="88"/>
                  </a:lnTo>
                  <a:lnTo>
                    <a:pt x="16" y="90"/>
                  </a:lnTo>
                  <a:lnTo>
                    <a:pt x="12" y="94"/>
                  </a:lnTo>
                  <a:lnTo>
                    <a:pt x="8" y="98"/>
                  </a:lnTo>
                  <a:lnTo>
                    <a:pt x="8" y="102"/>
                  </a:lnTo>
                  <a:lnTo>
                    <a:pt x="12" y="108"/>
                  </a:lnTo>
                  <a:lnTo>
                    <a:pt x="18" y="114"/>
                  </a:lnTo>
                  <a:lnTo>
                    <a:pt x="26" y="118"/>
                  </a:lnTo>
                  <a:lnTo>
                    <a:pt x="34" y="120"/>
                  </a:lnTo>
                  <a:lnTo>
                    <a:pt x="36" y="126"/>
                  </a:lnTo>
                  <a:lnTo>
                    <a:pt x="40" y="128"/>
                  </a:lnTo>
                  <a:lnTo>
                    <a:pt x="42" y="132"/>
                  </a:lnTo>
                  <a:lnTo>
                    <a:pt x="44" y="138"/>
                  </a:lnTo>
                  <a:lnTo>
                    <a:pt x="44" y="142"/>
                  </a:lnTo>
                  <a:lnTo>
                    <a:pt x="42" y="146"/>
                  </a:lnTo>
                  <a:lnTo>
                    <a:pt x="40" y="150"/>
                  </a:lnTo>
                  <a:lnTo>
                    <a:pt x="40" y="154"/>
                  </a:lnTo>
                  <a:lnTo>
                    <a:pt x="40" y="158"/>
                  </a:lnTo>
                  <a:lnTo>
                    <a:pt x="42" y="160"/>
                  </a:lnTo>
                  <a:lnTo>
                    <a:pt x="46" y="164"/>
                  </a:lnTo>
                  <a:lnTo>
                    <a:pt x="52" y="168"/>
                  </a:lnTo>
                  <a:lnTo>
                    <a:pt x="58" y="174"/>
                  </a:lnTo>
                  <a:lnTo>
                    <a:pt x="70" y="194"/>
                  </a:lnTo>
                  <a:lnTo>
                    <a:pt x="74" y="192"/>
                  </a:lnTo>
                  <a:lnTo>
                    <a:pt x="78" y="190"/>
                  </a:lnTo>
                  <a:lnTo>
                    <a:pt x="80" y="188"/>
                  </a:lnTo>
                  <a:lnTo>
                    <a:pt x="82" y="184"/>
                  </a:lnTo>
                  <a:lnTo>
                    <a:pt x="80" y="176"/>
                  </a:lnTo>
                  <a:lnTo>
                    <a:pt x="74" y="168"/>
                  </a:lnTo>
                  <a:lnTo>
                    <a:pt x="70" y="162"/>
                  </a:lnTo>
                  <a:lnTo>
                    <a:pt x="64" y="156"/>
                  </a:lnTo>
                  <a:lnTo>
                    <a:pt x="66" y="152"/>
                  </a:lnTo>
                  <a:lnTo>
                    <a:pt x="64" y="148"/>
                  </a:lnTo>
                  <a:lnTo>
                    <a:pt x="60" y="136"/>
                  </a:lnTo>
                  <a:lnTo>
                    <a:pt x="58" y="124"/>
                  </a:lnTo>
                  <a:lnTo>
                    <a:pt x="54" y="114"/>
                  </a:lnTo>
                  <a:lnTo>
                    <a:pt x="52" y="112"/>
                  </a:lnTo>
                  <a:lnTo>
                    <a:pt x="50" y="110"/>
                  </a:lnTo>
                  <a:lnTo>
                    <a:pt x="50" y="108"/>
                  </a:lnTo>
                  <a:lnTo>
                    <a:pt x="48" y="96"/>
                  </a:lnTo>
                  <a:lnTo>
                    <a:pt x="46" y="86"/>
                  </a:lnTo>
                  <a:lnTo>
                    <a:pt x="38" y="66"/>
                  </a:lnTo>
                  <a:lnTo>
                    <a:pt x="36" y="64"/>
                  </a:lnTo>
                  <a:lnTo>
                    <a:pt x="36" y="62"/>
                  </a:lnTo>
                  <a:lnTo>
                    <a:pt x="34" y="60"/>
                  </a:lnTo>
                  <a:lnTo>
                    <a:pt x="32" y="60"/>
                  </a:lnTo>
                  <a:lnTo>
                    <a:pt x="30" y="58"/>
                  </a:lnTo>
                  <a:lnTo>
                    <a:pt x="28" y="50"/>
                  </a:lnTo>
                  <a:lnTo>
                    <a:pt x="30" y="32"/>
                  </a:lnTo>
                  <a:lnTo>
                    <a:pt x="32" y="24"/>
                  </a:lnTo>
                  <a:lnTo>
                    <a:pt x="32" y="22"/>
                  </a:lnTo>
                  <a:lnTo>
                    <a:pt x="34" y="20"/>
                  </a:lnTo>
                  <a:lnTo>
                    <a:pt x="40" y="22"/>
                  </a:lnTo>
                  <a:lnTo>
                    <a:pt x="46" y="24"/>
                  </a:lnTo>
                  <a:lnTo>
                    <a:pt x="50" y="28"/>
                  </a:lnTo>
                  <a:lnTo>
                    <a:pt x="52" y="34"/>
                  </a:lnTo>
                  <a:lnTo>
                    <a:pt x="56" y="46"/>
                  </a:lnTo>
                  <a:lnTo>
                    <a:pt x="58" y="58"/>
                  </a:lnTo>
                  <a:lnTo>
                    <a:pt x="58" y="62"/>
                  </a:lnTo>
                  <a:lnTo>
                    <a:pt x="56" y="68"/>
                  </a:lnTo>
                  <a:lnTo>
                    <a:pt x="54" y="74"/>
                  </a:lnTo>
                  <a:lnTo>
                    <a:pt x="54" y="76"/>
                  </a:lnTo>
                  <a:lnTo>
                    <a:pt x="56" y="78"/>
                  </a:lnTo>
                  <a:lnTo>
                    <a:pt x="62" y="78"/>
                  </a:lnTo>
                  <a:lnTo>
                    <a:pt x="62" y="84"/>
                  </a:lnTo>
                  <a:lnTo>
                    <a:pt x="66" y="90"/>
                  </a:lnTo>
                  <a:lnTo>
                    <a:pt x="70" y="94"/>
                  </a:lnTo>
                  <a:lnTo>
                    <a:pt x="74" y="94"/>
                  </a:lnTo>
                  <a:lnTo>
                    <a:pt x="78" y="106"/>
                  </a:lnTo>
                  <a:lnTo>
                    <a:pt x="82" y="112"/>
                  </a:lnTo>
                  <a:lnTo>
                    <a:pt x="86" y="118"/>
                  </a:lnTo>
                  <a:lnTo>
                    <a:pt x="90" y="120"/>
                  </a:lnTo>
                  <a:lnTo>
                    <a:pt x="92" y="122"/>
                  </a:lnTo>
                  <a:lnTo>
                    <a:pt x="94" y="124"/>
                  </a:lnTo>
                  <a:lnTo>
                    <a:pt x="92" y="128"/>
                  </a:lnTo>
                  <a:lnTo>
                    <a:pt x="90" y="134"/>
                  </a:lnTo>
                  <a:lnTo>
                    <a:pt x="92" y="140"/>
                  </a:lnTo>
                  <a:lnTo>
                    <a:pt x="98" y="150"/>
                  </a:lnTo>
                  <a:lnTo>
                    <a:pt x="112" y="164"/>
                  </a:lnTo>
                  <a:lnTo>
                    <a:pt x="120" y="172"/>
                  </a:lnTo>
                  <a:lnTo>
                    <a:pt x="126" y="180"/>
                  </a:lnTo>
                  <a:lnTo>
                    <a:pt x="132" y="190"/>
                  </a:lnTo>
                  <a:lnTo>
                    <a:pt x="140" y="200"/>
                  </a:lnTo>
                  <a:lnTo>
                    <a:pt x="140" y="216"/>
                  </a:lnTo>
                  <a:lnTo>
                    <a:pt x="142" y="220"/>
                  </a:lnTo>
                  <a:lnTo>
                    <a:pt x="142" y="224"/>
                  </a:lnTo>
                  <a:lnTo>
                    <a:pt x="142" y="230"/>
                  </a:lnTo>
                  <a:lnTo>
                    <a:pt x="140" y="234"/>
                  </a:lnTo>
                  <a:lnTo>
                    <a:pt x="138" y="234"/>
                  </a:lnTo>
                  <a:lnTo>
                    <a:pt x="138" y="236"/>
                  </a:lnTo>
                  <a:lnTo>
                    <a:pt x="138" y="242"/>
                  </a:lnTo>
                  <a:lnTo>
                    <a:pt x="134" y="242"/>
                  </a:lnTo>
                  <a:lnTo>
                    <a:pt x="134" y="248"/>
                  </a:lnTo>
                  <a:lnTo>
                    <a:pt x="136" y="254"/>
                  </a:lnTo>
                  <a:lnTo>
                    <a:pt x="140" y="260"/>
                  </a:lnTo>
                  <a:lnTo>
                    <a:pt x="148" y="268"/>
                  </a:lnTo>
                  <a:lnTo>
                    <a:pt x="158" y="274"/>
                  </a:lnTo>
                  <a:lnTo>
                    <a:pt x="162" y="280"/>
                  </a:lnTo>
                  <a:lnTo>
                    <a:pt x="166" y="284"/>
                  </a:lnTo>
                  <a:lnTo>
                    <a:pt x="170" y="288"/>
                  </a:lnTo>
                  <a:lnTo>
                    <a:pt x="178" y="288"/>
                  </a:lnTo>
                  <a:lnTo>
                    <a:pt x="186" y="290"/>
                  </a:lnTo>
                  <a:lnTo>
                    <a:pt x="192" y="294"/>
                  </a:lnTo>
                  <a:lnTo>
                    <a:pt x="204" y="304"/>
                  </a:lnTo>
                  <a:lnTo>
                    <a:pt x="212" y="310"/>
                  </a:lnTo>
                  <a:lnTo>
                    <a:pt x="220" y="314"/>
                  </a:lnTo>
                  <a:lnTo>
                    <a:pt x="234" y="320"/>
                  </a:lnTo>
                  <a:lnTo>
                    <a:pt x="250" y="328"/>
                  </a:lnTo>
                  <a:lnTo>
                    <a:pt x="264" y="334"/>
                  </a:lnTo>
                  <a:lnTo>
                    <a:pt x="272" y="336"/>
                  </a:lnTo>
                  <a:lnTo>
                    <a:pt x="280" y="336"/>
                  </a:lnTo>
                  <a:lnTo>
                    <a:pt x="286" y="336"/>
                  </a:lnTo>
                  <a:lnTo>
                    <a:pt x="294" y="330"/>
                  </a:lnTo>
                  <a:lnTo>
                    <a:pt x="300" y="326"/>
                  </a:lnTo>
                  <a:lnTo>
                    <a:pt x="306" y="324"/>
                  </a:lnTo>
                  <a:lnTo>
                    <a:pt x="312" y="326"/>
                  </a:lnTo>
                  <a:lnTo>
                    <a:pt x="318" y="328"/>
                  </a:lnTo>
                  <a:lnTo>
                    <a:pt x="328" y="334"/>
                  </a:lnTo>
                  <a:lnTo>
                    <a:pt x="336" y="342"/>
                  </a:lnTo>
                  <a:lnTo>
                    <a:pt x="342" y="350"/>
                  </a:lnTo>
                  <a:lnTo>
                    <a:pt x="348" y="360"/>
                  </a:lnTo>
                  <a:lnTo>
                    <a:pt x="352" y="346"/>
                  </a:lnTo>
                  <a:lnTo>
                    <a:pt x="354" y="338"/>
                  </a:lnTo>
                  <a:lnTo>
                    <a:pt x="358" y="334"/>
                  </a:lnTo>
                  <a:lnTo>
                    <a:pt x="380" y="334"/>
                  </a:lnTo>
                  <a:lnTo>
                    <a:pt x="380" y="328"/>
                  </a:lnTo>
                  <a:lnTo>
                    <a:pt x="378" y="322"/>
                  </a:lnTo>
                  <a:lnTo>
                    <a:pt x="374" y="320"/>
                  </a:lnTo>
                  <a:lnTo>
                    <a:pt x="372" y="316"/>
                  </a:lnTo>
                  <a:lnTo>
                    <a:pt x="370" y="312"/>
                  </a:lnTo>
                  <a:lnTo>
                    <a:pt x="374" y="304"/>
                  </a:lnTo>
                  <a:lnTo>
                    <a:pt x="378" y="300"/>
                  </a:lnTo>
                  <a:lnTo>
                    <a:pt x="382" y="298"/>
                  </a:lnTo>
                  <a:lnTo>
                    <a:pt x="408" y="298"/>
                  </a:lnTo>
                  <a:lnTo>
                    <a:pt x="412" y="298"/>
                  </a:lnTo>
                  <a:lnTo>
                    <a:pt x="414" y="296"/>
                  </a:lnTo>
                  <a:lnTo>
                    <a:pt x="416" y="292"/>
                  </a:lnTo>
                  <a:lnTo>
                    <a:pt x="418" y="288"/>
                  </a:lnTo>
                  <a:lnTo>
                    <a:pt x="420" y="286"/>
                  </a:lnTo>
                  <a:lnTo>
                    <a:pt x="424" y="286"/>
                  </a:lnTo>
                  <a:lnTo>
                    <a:pt x="426" y="286"/>
                  </a:lnTo>
                  <a:lnTo>
                    <a:pt x="428" y="288"/>
                  </a:lnTo>
                  <a:lnTo>
                    <a:pt x="428" y="292"/>
                  </a:lnTo>
                  <a:lnTo>
                    <a:pt x="430" y="292"/>
                  </a:lnTo>
                  <a:close/>
                </a:path>
              </a:pathLst>
            </a:custGeom>
            <a:solidFill>
              <a:srgbClr val="C0C0C0"/>
            </a:solidFill>
            <a:ln w="12700">
              <a:solidFill>
                <a:schemeClr val="bg1"/>
              </a:solidFill>
              <a:round/>
              <a:headEnd/>
              <a:tailEnd/>
            </a:ln>
          </p:spPr>
          <p:txBody>
            <a:bodyPr/>
            <a:lstStyle/>
            <a:p>
              <a:endParaRPr lang="en-GB"/>
            </a:p>
          </p:txBody>
        </p:sp>
        <p:sp>
          <p:nvSpPr>
            <p:cNvPr id="58762" name="Freeform 50"/>
            <p:cNvSpPr>
              <a:spLocks/>
            </p:cNvSpPr>
            <p:nvPr/>
          </p:nvSpPr>
          <p:spPr bwMode="auto">
            <a:xfrm>
              <a:off x="605" y="2112"/>
              <a:ext cx="34" cy="16"/>
            </a:xfrm>
            <a:custGeom>
              <a:avLst/>
              <a:gdLst>
                <a:gd name="T0" fmla="*/ 0 w 34"/>
                <a:gd name="T1" fmla="*/ 2147481088 h 16"/>
                <a:gd name="T2" fmla="*/ 0 w 34"/>
                <a:gd name="T3" fmla="*/ 2147481088 h 16"/>
                <a:gd name="T4" fmla="*/ 2147481148 w 34"/>
                <a:gd name="T5" fmla="*/ 2147481088 h 16"/>
                <a:gd name="T6" fmla="*/ 2147481148 w 34"/>
                <a:gd name="T7" fmla="*/ 0 h 16"/>
                <a:gd name="T8" fmla="*/ 2147481148 w 34"/>
                <a:gd name="T9" fmla="*/ 0 h 16"/>
                <a:gd name="T10" fmla="*/ 2147481148 w 34"/>
                <a:gd name="T11" fmla="*/ 2147481088 h 16"/>
                <a:gd name="T12" fmla="*/ 2147481148 w 34"/>
                <a:gd name="T13" fmla="*/ 2147481088 h 16"/>
                <a:gd name="T14" fmla="*/ 2147481148 w 34"/>
                <a:gd name="T15" fmla="*/ 2147481088 h 16"/>
                <a:gd name="T16" fmla="*/ 2147481148 w 34"/>
                <a:gd name="T17" fmla="*/ 2147481088 h 16"/>
                <a:gd name="T18" fmla="*/ 2147481148 w 34"/>
                <a:gd name="T19" fmla="*/ 2147481088 h 16"/>
                <a:gd name="T20" fmla="*/ 2147481148 w 34"/>
                <a:gd name="T21" fmla="*/ 2147481088 h 16"/>
                <a:gd name="T22" fmla="*/ 0 w 34"/>
                <a:gd name="T23" fmla="*/ 2147481088 h 16"/>
                <a:gd name="T24" fmla="*/ 0 w 34"/>
                <a:gd name="T25" fmla="*/ 2147481088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16"/>
                <a:gd name="T41" fmla="*/ 34 w 3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16">
                  <a:moveTo>
                    <a:pt x="0" y="8"/>
                  </a:moveTo>
                  <a:lnTo>
                    <a:pt x="0" y="4"/>
                  </a:lnTo>
                  <a:lnTo>
                    <a:pt x="2" y="2"/>
                  </a:lnTo>
                  <a:lnTo>
                    <a:pt x="8" y="0"/>
                  </a:lnTo>
                  <a:lnTo>
                    <a:pt x="14" y="0"/>
                  </a:lnTo>
                  <a:lnTo>
                    <a:pt x="22" y="4"/>
                  </a:lnTo>
                  <a:lnTo>
                    <a:pt x="34" y="12"/>
                  </a:lnTo>
                  <a:lnTo>
                    <a:pt x="28" y="14"/>
                  </a:lnTo>
                  <a:lnTo>
                    <a:pt x="22" y="16"/>
                  </a:lnTo>
                  <a:lnTo>
                    <a:pt x="10" y="14"/>
                  </a:lnTo>
                  <a:lnTo>
                    <a:pt x="4" y="10"/>
                  </a:lnTo>
                  <a:lnTo>
                    <a:pt x="0" y="6"/>
                  </a:lnTo>
                  <a:lnTo>
                    <a:pt x="0" y="8"/>
                  </a:lnTo>
                  <a:close/>
                </a:path>
              </a:pathLst>
            </a:custGeom>
            <a:solidFill>
              <a:srgbClr val="C0C0C0"/>
            </a:solidFill>
            <a:ln w="12700">
              <a:solidFill>
                <a:schemeClr val="bg1"/>
              </a:solidFill>
              <a:round/>
              <a:headEnd/>
              <a:tailEnd/>
            </a:ln>
          </p:spPr>
          <p:txBody>
            <a:bodyPr/>
            <a:lstStyle/>
            <a:p>
              <a:endParaRPr lang="en-GB"/>
            </a:p>
          </p:txBody>
        </p:sp>
        <p:sp>
          <p:nvSpPr>
            <p:cNvPr id="58763" name="Freeform 53"/>
            <p:cNvSpPr>
              <a:spLocks/>
            </p:cNvSpPr>
            <p:nvPr/>
          </p:nvSpPr>
          <p:spPr bwMode="auto">
            <a:xfrm>
              <a:off x="997" y="2151"/>
              <a:ext cx="42" cy="18"/>
            </a:xfrm>
            <a:custGeom>
              <a:avLst/>
              <a:gdLst>
                <a:gd name="T0" fmla="*/ 2147481332 w 42"/>
                <a:gd name="T1" fmla="*/ 2147481202 h 18"/>
                <a:gd name="T2" fmla="*/ 2147481332 w 42"/>
                <a:gd name="T3" fmla="*/ 2147481202 h 18"/>
                <a:gd name="T4" fmla="*/ 2147481332 w 42"/>
                <a:gd name="T5" fmla="*/ 2147481202 h 18"/>
                <a:gd name="T6" fmla="*/ 2147481332 w 42"/>
                <a:gd name="T7" fmla="*/ 2147481202 h 18"/>
                <a:gd name="T8" fmla="*/ 2147481332 w 42"/>
                <a:gd name="T9" fmla="*/ 2147481202 h 18"/>
                <a:gd name="T10" fmla="*/ 0 w 42"/>
                <a:gd name="T11" fmla="*/ 2147481202 h 18"/>
                <a:gd name="T12" fmla="*/ 2147481332 w 42"/>
                <a:gd name="T13" fmla="*/ 2147481202 h 18"/>
                <a:gd name="T14" fmla="*/ 2147481332 w 42"/>
                <a:gd name="T15" fmla="*/ 0 h 18"/>
                <a:gd name="T16" fmla="*/ 2147481332 w 42"/>
                <a:gd name="T17" fmla="*/ 0 h 18"/>
                <a:gd name="T18" fmla="*/ 2147481332 w 42"/>
                <a:gd name="T19" fmla="*/ 2147481202 h 18"/>
                <a:gd name="T20" fmla="*/ 2147481332 w 42"/>
                <a:gd name="T21" fmla="*/ 2147481202 h 18"/>
                <a:gd name="T22" fmla="*/ 2147481332 w 42"/>
                <a:gd name="T23" fmla="*/ 2147481202 h 18"/>
                <a:gd name="T24" fmla="*/ 2147481332 w 42"/>
                <a:gd name="T25" fmla="*/ 2147481202 h 18"/>
                <a:gd name="T26" fmla="*/ 2147481332 w 42"/>
                <a:gd name="T27" fmla="*/ 2147481202 h 18"/>
                <a:gd name="T28" fmla="*/ 2147481332 w 42"/>
                <a:gd name="T29" fmla="*/ 2147481202 h 18"/>
                <a:gd name="T30" fmla="*/ 2147481332 w 42"/>
                <a:gd name="T31" fmla="*/ 2147481202 h 18"/>
                <a:gd name="T32" fmla="*/ 2147481332 w 42"/>
                <a:gd name="T33" fmla="*/ 214748120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40" y="18"/>
                  </a:moveTo>
                  <a:lnTo>
                    <a:pt x="42" y="18"/>
                  </a:lnTo>
                  <a:lnTo>
                    <a:pt x="26" y="18"/>
                  </a:lnTo>
                  <a:lnTo>
                    <a:pt x="12" y="14"/>
                  </a:lnTo>
                  <a:lnTo>
                    <a:pt x="4" y="12"/>
                  </a:lnTo>
                  <a:lnTo>
                    <a:pt x="0" y="8"/>
                  </a:lnTo>
                  <a:lnTo>
                    <a:pt x="6" y="6"/>
                  </a:lnTo>
                  <a:lnTo>
                    <a:pt x="8" y="0"/>
                  </a:lnTo>
                  <a:lnTo>
                    <a:pt x="14" y="0"/>
                  </a:lnTo>
                  <a:lnTo>
                    <a:pt x="18" y="2"/>
                  </a:lnTo>
                  <a:lnTo>
                    <a:pt x="22" y="4"/>
                  </a:lnTo>
                  <a:lnTo>
                    <a:pt x="26" y="8"/>
                  </a:lnTo>
                  <a:lnTo>
                    <a:pt x="32" y="10"/>
                  </a:lnTo>
                  <a:lnTo>
                    <a:pt x="36" y="10"/>
                  </a:lnTo>
                  <a:lnTo>
                    <a:pt x="38" y="12"/>
                  </a:lnTo>
                  <a:lnTo>
                    <a:pt x="40" y="16"/>
                  </a:lnTo>
                  <a:lnTo>
                    <a:pt x="40" y="18"/>
                  </a:lnTo>
                  <a:close/>
                </a:path>
              </a:pathLst>
            </a:custGeom>
            <a:solidFill>
              <a:srgbClr val="C0C0C0"/>
            </a:solidFill>
            <a:ln w="12700">
              <a:solidFill>
                <a:schemeClr val="bg1"/>
              </a:solidFill>
              <a:round/>
              <a:headEnd/>
              <a:tailEnd/>
            </a:ln>
          </p:spPr>
          <p:txBody>
            <a:bodyPr/>
            <a:lstStyle/>
            <a:p>
              <a:endParaRPr lang="en-GB"/>
            </a:p>
          </p:txBody>
        </p:sp>
        <p:sp>
          <p:nvSpPr>
            <p:cNvPr id="58764" name="Freeform 54"/>
            <p:cNvSpPr>
              <a:spLocks/>
            </p:cNvSpPr>
            <p:nvPr/>
          </p:nvSpPr>
          <p:spPr bwMode="auto">
            <a:xfrm>
              <a:off x="1017" y="2071"/>
              <a:ext cx="26" cy="46"/>
            </a:xfrm>
            <a:custGeom>
              <a:avLst/>
              <a:gdLst>
                <a:gd name="T0" fmla="*/ 2147481482 w 26"/>
                <a:gd name="T1" fmla="*/ 2147481400 h 46"/>
                <a:gd name="T2" fmla="*/ 2147481482 w 26"/>
                <a:gd name="T3" fmla="*/ 2147481400 h 46"/>
                <a:gd name="T4" fmla="*/ 2147481482 w 26"/>
                <a:gd name="T5" fmla="*/ 2147481400 h 46"/>
                <a:gd name="T6" fmla="*/ 2147481482 w 26"/>
                <a:gd name="T7" fmla="*/ 2147481400 h 46"/>
                <a:gd name="T8" fmla="*/ 2147481482 w 26"/>
                <a:gd name="T9" fmla="*/ 2147481400 h 46"/>
                <a:gd name="T10" fmla="*/ 2147481482 w 26"/>
                <a:gd name="T11" fmla="*/ 2147481400 h 46"/>
                <a:gd name="T12" fmla="*/ 2147481482 w 26"/>
                <a:gd name="T13" fmla="*/ 2147481400 h 46"/>
                <a:gd name="T14" fmla="*/ 0 w 26"/>
                <a:gd name="T15" fmla="*/ 2147481400 h 46"/>
                <a:gd name="T16" fmla="*/ 2147481482 w 26"/>
                <a:gd name="T17" fmla="*/ 2147481400 h 46"/>
                <a:gd name="T18" fmla="*/ 2147481482 w 26"/>
                <a:gd name="T19" fmla="*/ 2147481400 h 46"/>
                <a:gd name="T20" fmla="*/ 2147481482 w 26"/>
                <a:gd name="T21" fmla="*/ 2147481400 h 46"/>
                <a:gd name="T22" fmla="*/ 2147481482 w 26"/>
                <a:gd name="T23" fmla="*/ 2147481400 h 46"/>
                <a:gd name="T24" fmla="*/ 2147481482 w 26"/>
                <a:gd name="T25" fmla="*/ 2147481400 h 46"/>
                <a:gd name="T26" fmla="*/ 2147481482 w 26"/>
                <a:gd name="T27" fmla="*/ 0 h 46"/>
                <a:gd name="T28" fmla="*/ 2147481482 w 26"/>
                <a:gd name="T29" fmla="*/ 0 h 46"/>
                <a:gd name="T30" fmla="*/ 2147481482 w 26"/>
                <a:gd name="T31" fmla="*/ 0 h 46"/>
                <a:gd name="T32" fmla="*/ 2147481482 w 26"/>
                <a:gd name="T33" fmla="*/ 2147481400 h 46"/>
                <a:gd name="T34" fmla="*/ 2147481482 w 26"/>
                <a:gd name="T35" fmla="*/ 2147481400 h 46"/>
                <a:gd name="T36" fmla="*/ 2147481482 w 26"/>
                <a:gd name="T37" fmla="*/ 2147481400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46"/>
                <a:gd name="T59" fmla="*/ 26 w 26"/>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46">
                  <a:moveTo>
                    <a:pt x="26" y="6"/>
                  </a:moveTo>
                  <a:lnTo>
                    <a:pt x="18" y="12"/>
                  </a:lnTo>
                  <a:lnTo>
                    <a:pt x="18" y="20"/>
                  </a:lnTo>
                  <a:lnTo>
                    <a:pt x="16" y="28"/>
                  </a:lnTo>
                  <a:lnTo>
                    <a:pt x="14" y="34"/>
                  </a:lnTo>
                  <a:lnTo>
                    <a:pt x="10" y="40"/>
                  </a:lnTo>
                  <a:lnTo>
                    <a:pt x="10" y="46"/>
                  </a:lnTo>
                  <a:lnTo>
                    <a:pt x="0" y="46"/>
                  </a:lnTo>
                  <a:lnTo>
                    <a:pt x="4" y="12"/>
                  </a:lnTo>
                  <a:lnTo>
                    <a:pt x="8" y="12"/>
                  </a:lnTo>
                  <a:lnTo>
                    <a:pt x="10" y="10"/>
                  </a:lnTo>
                  <a:lnTo>
                    <a:pt x="12" y="6"/>
                  </a:lnTo>
                  <a:lnTo>
                    <a:pt x="14" y="2"/>
                  </a:lnTo>
                  <a:lnTo>
                    <a:pt x="16" y="0"/>
                  </a:lnTo>
                  <a:lnTo>
                    <a:pt x="20" y="0"/>
                  </a:lnTo>
                  <a:lnTo>
                    <a:pt x="22" y="0"/>
                  </a:lnTo>
                  <a:lnTo>
                    <a:pt x="24" y="2"/>
                  </a:lnTo>
                  <a:lnTo>
                    <a:pt x="24" y="6"/>
                  </a:lnTo>
                  <a:lnTo>
                    <a:pt x="26" y="6"/>
                  </a:lnTo>
                  <a:close/>
                </a:path>
              </a:pathLst>
            </a:custGeom>
            <a:solidFill>
              <a:srgbClr val="C0C0C0"/>
            </a:solidFill>
            <a:ln w="12700">
              <a:solidFill>
                <a:schemeClr val="bg1"/>
              </a:solidFill>
              <a:round/>
              <a:headEnd/>
              <a:tailEnd/>
            </a:ln>
          </p:spPr>
          <p:txBody>
            <a:bodyPr/>
            <a:lstStyle/>
            <a:p>
              <a:endParaRPr lang="en-GB"/>
            </a:p>
          </p:txBody>
        </p:sp>
        <p:sp>
          <p:nvSpPr>
            <p:cNvPr id="58765" name="Freeform 56"/>
            <p:cNvSpPr>
              <a:spLocks/>
            </p:cNvSpPr>
            <p:nvPr/>
          </p:nvSpPr>
          <p:spPr bwMode="auto">
            <a:xfrm>
              <a:off x="3256" y="2659"/>
              <a:ext cx="134" cy="270"/>
            </a:xfrm>
            <a:custGeom>
              <a:avLst/>
              <a:gdLst>
                <a:gd name="T0" fmla="*/ 2147481134 w 134"/>
                <a:gd name="T1" fmla="*/ 2147481141 h 270"/>
                <a:gd name="T2" fmla="*/ 2147481134 w 134"/>
                <a:gd name="T3" fmla="*/ 2147481141 h 270"/>
                <a:gd name="T4" fmla="*/ 2147481134 w 134"/>
                <a:gd name="T5" fmla="*/ 2147481141 h 270"/>
                <a:gd name="T6" fmla="*/ 2147481134 w 134"/>
                <a:gd name="T7" fmla="*/ 2147481141 h 270"/>
                <a:gd name="T8" fmla="*/ 2147481134 w 134"/>
                <a:gd name="T9" fmla="*/ 2147481141 h 270"/>
                <a:gd name="T10" fmla="*/ 2147481134 w 134"/>
                <a:gd name="T11" fmla="*/ 2147481141 h 270"/>
                <a:gd name="T12" fmla="*/ 2147481134 w 134"/>
                <a:gd name="T13" fmla="*/ 2147481141 h 270"/>
                <a:gd name="T14" fmla="*/ 2147481134 w 134"/>
                <a:gd name="T15" fmla="*/ 2147481141 h 270"/>
                <a:gd name="T16" fmla="*/ 2147481134 w 134"/>
                <a:gd name="T17" fmla="*/ 2147481141 h 270"/>
                <a:gd name="T18" fmla="*/ 2147481134 w 134"/>
                <a:gd name="T19" fmla="*/ 0 h 270"/>
                <a:gd name="T20" fmla="*/ 2147481134 w 134"/>
                <a:gd name="T21" fmla="*/ 2147481141 h 270"/>
                <a:gd name="T22" fmla="*/ 2147481134 w 134"/>
                <a:gd name="T23" fmla="*/ 2147481141 h 270"/>
                <a:gd name="T24" fmla="*/ 2147481134 w 134"/>
                <a:gd name="T25" fmla="*/ 2147481141 h 270"/>
                <a:gd name="T26" fmla="*/ 2147481134 w 134"/>
                <a:gd name="T27" fmla="*/ 2147481141 h 270"/>
                <a:gd name="T28" fmla="*/ 2147481134 w 134"/>
                <a:gd name="T29" fmla="*/ 2147481141 h 270"/>
                <a:gd name="T30" fmla="*/ 2147481134 w 134"/>
                <a:gd name="T31" fmla="*/ 2147481141 h 270"/>
                <a:gd name="T32" fmla="*/ 2147481134 w 134"/>
                <a:gd name="T33" fmla="*/ 2147481141 h 270"/>
                <a:gd name="T34" fmla="*/ 2147481134 w 134"/>
                <a:gd name="T35" fmla="*/ 2147481141 h 270"/>
                <a:gd name="T36" fmla="*/ 2147481134 w 134"/>
                <a:gd name="T37" fmla="*/ 2147481141 h 270"/>
                <a:gd name="T38" fmla="*/ 2147481134 w 134"/>
                <a:gd name="T39" fmla="*/ 2147481141 h 270"/>
                <a:gd name="T40" fmla="*/ 2147481134 w 134"/>
                <a:gd name="T41" fmla="*/ 2147481141 h 270"/>
                <a:gd name="T42" fmla="*/ 2147481134 w 134"/>
                <a:gd name="T43" fmla="*/ 2147481141 h 270"/>
                <a:gd name="T44" fmla="*/ 2147481134 w 134"/>
                <a:gd name="T45" fmla="*/ 2147481141 h 270"/>
                <a:gd name="T46" fmla="*/ 2147481134 w 134"/>
                <a:gd name="T47" fmla="*/ 2147481141 h 270"/>
                <a:gd name="T48" fmla="*/ 2147481134 w 134"/>
                <a:gd name="T49" fmla="*/ 2147481141 h 270"/>
                <a:gd name="T50" fmla="*/ 2147481134 w 134"/>
                <a:gd name="T51" fmla="*/ 2147481141 h 270"/>
                <a:gd name="T52" fmla="*/ 2147481134 w 134"/>
                <a:gd name="T53" fmla="*/ 2147481141 h 270"/>
                <a:gd name="T54" fmla="*/ 2147481134 w 134"/>
                <a:gd name="T55" fmla="*/ 2147481141 h 270"/>
                <a:gd name="T56" fmla="*/ 0 w 134"/>
                <a:gd name="T57" fmla="*/ 2147481141 h 270"/>
                <a:gd name="T58" fmla="*/ 2147481134 w 134"/>
                <a:gd name="T59" fmla="*/ 2147481141 h 270"/>
                <a:gd name="T60" fmla="*/ 2147481134 w 134"/>
                <a:gd name="T61" fmla="*/ 2147481141 h 270"/>
                <a:gd name="T62" fmla="*/ 2147481134 w 134"/>
                <a:gd name="T63" fmla="*/ 2147481141 h 270"/>
                <a:gd name="T64" fmla="*/ 2147481134 w 134"/>
                <a:gd name="T65" fmla="*/ 2147481141 h 270"/>
                <a:gd name="T66" fmla="*/ 2147481134 w 134"/>
                <a:gd name="T67" fmla="*/ 2147481141 h 270"/>
                <a:gd name="T68" fmla="*/ 2147481134 w 134"/>
                <a:gd name="T69" fmla="*/ 2147481141 h 2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4"/>
                <a:gd name="T106" fmla="*/ 0 h 270"/>
                <a:gd name="T107" fmla="*/ 134 w 134"/>
                <a:gd name="T108" fmla="*/ 270 h 2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4" h="270">
                  <a:moveTo>
                    <a:pt x="28" y="90"/>
                  </a:moveTo>
                  <a:lnTo>
                    <a:pt x="32" y="90"/>
                  </a:lnTo>
                  <a:lnTo>
                    <a:pt x="34" y="88"/>
                  </a:lnTo>
                  <a:lnTo>
                    <a:pt x="40" y="82"/>
                  </a:lnTo>
                  <a:lnTo>
                    <a:pt x="44" y="76"/>
                  </a:lnTo>
                  <a:lnTo>
                    <a:pt x="48" y="74"/>
                  </a:lnTo>
                  <a:lnTo>
                    <a:pt x="52" y="74"/>
                  </a:lnTo>
                  <a:lnTo>
                    <a:pt x="60" y="74"/>
                  </a:lnTo>
                  <a:lnTo>
                    <a:pt x="66" y="72"/>
                  </a:lnTo>
                  <a:lnTo>
                    <a:pt x="70" y="70"/>
                  </a:lnTo>
                  <a:lnTo>
                    <a:pt x="80" y="60"/>
                  </a:lnTo>
                  <a:lnTo>
                    <a:pt x="94" y="34"/>
                  </a:lnTo>
                  <a:lnTo>
                    <a:pt x="96" y="32"/>
                  </a:lnTo>
                  <a:lnTo>
                    <a:pt x="100" y="30"/>
                  </a:lnTo>
                  <a:lnTo>
                    <a:pt x="104" y="28"/>
                  </a:lnTo>
                  <a:lnTo>
                    <a:pt x="108" y="28"/>
                  </a:lnTo>
                  <a:lnTo>
                    <a:pt x="112" y="20"/>
                  </a:lnTo>
                  <a:lnTo>
                    <a:pt x="112" y="14"/>
                  </a:lnTo>
                  <a:lnTo>
                    <a:pt x="114" y="8"/>
                  </a:lnTo>
                  <a:lnTo>
                    <a:pt x="118" y="0"/>
                  </a:lnTo>
                  <a:lnTo>
                    <a:pt x="118" y="10"/>
                  </a:lnTo>
                  <a:lnTo>
                    <a:pt x="120" y="18"/>
                  </a:lnTo>
                  <a:lnTo>
                    <a:pt x="126" y="36"/>
                  </a:lnTo>
                  <a:lnTo>
                    <a:pt x="132" y="56"/>
                  </a:lnTo>
                  <a:lnTo>
                    <a:pt x="134" y="64"/>
                  </a:lnTo>
                  <a:lnTo>
                    <a:pt x="134" y="74"/>
                  </a:lnTo>
                  <a:lnTo>
                    <a:pt x="132" y="78"/>
                  </a:lnTo>
                  <a:lnTo>
                    <a:pt x="130" y="80"/>
                  </a:lnTo>
                  <a:lnTo>
                    <a:pt x="126" y="78"/>
                  </a:lnTo>
                  <a:lnTo>
                    <a:pt x="126" y="76"/>
                  </a:lnTo>
                  <a:lnTo>
                    <a:pt x="124" y="70"/>
                  </a:lnTo>
                  <a:lnTo>
                    <a:pt x="120" y="74"/>
                  </a:lnTo>
                  <a:lnTo>
                    <a:pt x="118" y="76"/>
                  </a:lnTo>
                  <a:lnTo>
                    <a:pt x="118" y="84"/>
                  </a:lnTo>
                  <a:lnTo>
                    <a:pt x="118" y="88"/>
                  </a:lnTo>
                  <a:lnTo>
                    <a:pt x="120" y="92"/>
                  </a:lnTo>
                  <a:lnTo>
                    <a:pt x="122" y="94"/>
                  </a:lnTo>
                  <a:lnTo>
                    <a:pt x="122" y="98"/>
                  </a:lnTo>
                  <a:lnTo>
                    <a:pt x="120" y="104"/>
                  </a:lnTo>
                  <a:lnTo>
                    <a:pt x="114" y="114"/>
                  </a:lnTo>
                  <a:lnTo>
                    <a:pt x="106" y="128"/>
                  </a:lnTo>
                  <a:lnTo>
                    <a:pt x="88" y="174"/>
                  </a:lnTo>
                  <a:lnTo>
                    <a:pt x="80" y="196"/>
                  </a:lnTo>
                  <a:lnTo>
                    <a:pt x="76" y="222"/>
                  </a:lnTo>
                  <a:lnTo>
                    <a:pt x="72" y="232"/>
                  </a:lnTo>
                  <a:lnTo>
                    <a:pt x="68" y="240"/>
                  </a:lnTo>
                  <a:lnTo>
                    <a:pt x="64" y="248"/>
                  </a:lnTo>
                  <a:lnTo>
                    <a:pt x="62" y="258"/>
                  </a:lnTo>
                  <a:lnTo>
                    <a:pt x="52" y="260"/>
                  </a:lnTo>
                  <a:lnTo>
                    <a:pt x="46" y="264"/>
                  </a:lnTo>
                  <a:lnTo>
                    <a:pt x="40" y="268"/>
                  </a:lnTo>
                  <a:lnTo>
                    <a:pt x="30" y="270"/>
                  </a:lnTo>
                  <a:lnTo>
                    <a:pt x="22" y="268"/>
                  </a:lnTo>
                  <a:lnTo>
                    <a:pt x="16" y="262"/>
                  </a:lnTo>
                  <a:lnTo>
                    <a:pt x="12" y="256"/>
                  </a:lnTo>
                  <a:lnTo>
                    <a:pt x="8" y="246"/>
                  </a:lnTo>
                  <a:lnTo>
                    <a:pt x="2" y="226"/>
                  </a:lnTo>
                  <a:lnTo>
                    <a:pt x="0" y="206"/>
                  </a:lnTo>
                  <a:lnTo>
                    <a:pt x="2" y="196"/>
                  </a:lnTo>
                  <a:lnTo>
                    <a:pt x="6" y="188"/>
                  </a:lnTo>
                  <a:lnTo>
                    <a:pt x="10" y="182"/>
                  </a:lnTo>
                  <a:lnTo>
                    <a:pt x="14" y="176"/>
                  </a:lnTo>
                  <a:lnTo>
                    <a:pt x="24" y="164"/>
                  </a:lnTo>
                  <a:lnTo>
                    <a:pt x="26" y="156"/>
                  </a:lnTo>
                  <a:lnTo>
                    <a:pt x="28" y="146"/>
                  </a:lnTo>
                  <a:lnTo>
                    <a:pt x="26" y="138"/>
                  </a:lnTo>
                  <a:lnTo>
                    <a:pt x="22" y="130"/>
                  </a:lnTo>
                  <a:lnTo>
                    <a:pt x="20" y="124"/>
                  </a:lnTo>
                  <a:lnTo>
                    <a:pt x="18" y="116"/>
                  </a:lnTo>
                  <a:lnTo>
                    <a:pt x="28" y="90"/>
                  </a:lnTo>
                  <a:close/>
                </a:path>
              </a:pathLst>
            </a:custGeom>
            <a:solidFill>
              <a:srgbClr val="C0C0C0"/>
            </a:solidFill>
            <a:ln w="12700">
              <a:solidFill>
                <a:schemeClr val="bg1"/>
              </a:solidFill>
              <a:round/>
              <a:headEnd/>
              <a:tailEnd/>
            </a:ln>
          </p:spPr>
          <p:txBody>
            <a:bodyPr/>
            <a:lstStyle/>
            <a:p>
              <a:endParaRPr lang="en-GB"/>
            </a:p>
          </p:txBody>
        </p:sp>
        <p:sp>
          <p:nvSpPr>
            <p:cNvPr id="58766" name="Freeform 57"/>
            <p:cNvSpPr>
              <a:spLocks/>
            </p:cNvSpPr>
            <p:nvPr/>
          </p:nvSpPr>
          <p:spPr bwMode="auto">
            <a:xfrm>
              <a:off x="4166" y="2311"/>
              <a:ext cx="190" cy="222"/>
            </a:xfrm>
            <a:custGeom>
              <a:avLst/>
              <a:gdLst>
                <a:gd name="T0" fmla="*/ 2147481422 w 190"/>
                <a:gd name="T1" fmla="*/ 2147481522 h 222"/>
                <a:gd name="T2" fmla="*/ 2147481422 w 190"/>
                <a:gd name="T3" fmla="*/ 2147481522 h 222"/>
                <a:gd name="T4" fmla="*/ 2147481422 w 190"/>
                <a:gd name="T5" fmla="*/ 2147481522 h 222"/>
                <a:gd name="T6" fmla="*/ 0 w 190"/>
                <a:gd name="T7" fmla="*/ 2147481522 h 222"/>
                <a:gd name="T8" fmla="*/ 2147481422 w 190"/>
                <a:gd name="T9" fmla="*/ 2147481522 h 222"/>
                <a:gd name="T10" fmla="*/ 2147481422 w 190"/>
                <a:gd name="T11" fmla="*/ 2147481522 h 222"/>
                <a:gd name="T12" fmla="*/ 2147481422 w 190"/>
                <a:gd name="T13" fmla="*/ 2147481522 h 222"/>
                <a:gd name="T14" fmla="*/ 2147481422 w 190"/>
                <a:gd name="T15" fmla="*/ 2147481522 h 222"/>
                <a:gd name="T16" fmla="*/ 2147481422 w 190"/>
                <a:gd name="T17" fmla="*/ 2147481522 h 222"/>
                <a:gd name="T18" fmla="*/ 2147481422 w 190"/>
                <a:gd name="T19" fmla="*/ 2147481522 h 222"/>
                <a:gd name="T20" fmla="*/ 2147481422 w 190"/>
                <a:gd name="T21" fmla="*/ 2147481522 h 222"/>
                <a:gd name="T22" fmla="*/ 2147481422 w 190"/>
                <a:gd name="T23" fmla="*/ 2147481522 h 222"/>
                <a:gd name="T24" fmla="*/ 2147481422 w 190"/>
                <a:gd name="T25" fmla="*/ 2147481522 h 222"/>
                <a:gd name="T26" fmla="*/ 2147481422 w 190"/>
                <a:gd name="T27" fmla="*/ 2147481522 h 222"/>
                <a:gd name="T28" fmla="*/ 2147481422 w 190"/>
                <a:gd name="T29" fmla="*/ 2147481522 h 222"/>
                <a:gd name="T30" fmla="*/ 2147481422 w 190"/>
                <a:gd name="T31" fmla="*/ 2147481522 h 222"/>
                <a:gd name="T32" fmla="*/ 2147481422 w 190"/>
                <a:gd name="T33" fmla="*/ 2147481522 h 222"/>
                <a:gd name="T34" fmla="*/ 2147481422 w 190"/>
                <a:gd name="T35" fmla="*/ 2147481522 h 222"/>
                <a:gd name="T36" fmla="*/ 2147481422 w 190"/>
                <a:gd name="T37" fmla="*/ 2147481522 h 222"/>
                <a:gd name="T38" fmla="*/ 2147481422 w 190"/>
                <a:gd name="T39" fmla="*/ 2147481522 h 222"/>
                <a:gd name="T40" fmla="*/ 2147481422 w 190"/>
                <a:gd name="T41" fmla="*/ 2147481522 h 222"/>
                <a:gd name="T42" fmla="*/ 2147481422 w 190"/>
                <a:gd name="T43" fmla="*/ 2147481522 h 222"/>
                <a:gd name="T44" fmla="*/ 2147481422 w 190"/>
                <a:gd name="T45" fmla="*/ 2147481522 h 222"/>
                <a:gd name="T46" fmla="*/ 2147481422 w 190"/>
                <a:gd name="T47" fmla="*/ 2147481522 h 222"/>
                <a:gd name="T48" fmla="*/ 2147481422 w 190"/>
                <a:gd name="T49" fmla="*/ 2147481522 h 222"/>
                <a:gd name="T50" fmla="*/ 2147481422 w 190"/>
                <a:gd name="T51" fmla="*/ 2147481522 h 222"/>
                <a:gd name="T52" fmla="*/ 2147481422 w 190"/>
                <a:gd name="T53" fmla="*/ 2147481522 h 222"/>
                <a:gd name="T54" fmla="*/ 2147481422 w 190"/>
                <a:gd name="T55" fmla="*/ 2147481522 h 222"/>
                <a:gd name="T56" fmla="*/ 2147481422 w 190"/>
                <a:gd name="T57" fmla="*/ 2147481522 h 222"/>
                <a:gd name="T58" fmla="*/ 2147481422 w 190"/>
                <a:gd name="T59" fmla="*/ 2147481522 h 222"/>
                <a:gd name="T60" fmla="*/ 2147481422 w 190"/>
                <a:gd name="T61" fmla="*/ 2147481522 h 222"/>
                <a:gd name="T62" fmla="*/ 2147481422 w 190"/>
                <a:gd name="T63" fmla="*/ 2147481522 h 222"/>
                <a:gd name="T64" fmla="*/ 2147481422 w 190"/>
                <a:gd name="T65" fmla="*/ 2147481522 h 222"/>
                <a:gd name="T66" fmla="*/ 2147481422 w 190"/>
                <a:gd name="T67" fmla="*/ 2147481522 h 222"/>
                <a:gd name="T68" fmla="*/ 2147481422 w 190"/>
                <a:gd name="T69" fmla="*/ 2147481522 h 222"/>
                <a:gd name="T70" fmla="*/ 2147481422 w 190"/>
                <a:gd name="T71" fmla="*/ 2147481522 h 222"/>
                <a:gd name="T72" fmla="*/ 2147481422 w 190"/>
                <a:gd name="T73" fmla="*/ 2147481522 h 222"/>
                <a:gd name="T74" fmla="*/ 2147481422 w 190"/>
                <a:gd name="T75" fmla="*/ 2147481522 h 222"/>
                <a:gd name="T76" fmla="*/ 2147481422 w 190"/>
                <a:gd name="T77" fmla="*/ 2147481522 h 222"/>
                <a:gd name="T78" fmla="*/ 2147481422 w 190"/>
                <a:gd name="T79" fmla="*/ 2147481522 h 222"/>
                <a:gd name="T80" fmla="*/ 2147481422 w 190"/>
                <a:gd name="T81" fmla="*/ 2147481522 h 222"/>
                <a:gd name="T82" fmla="*/ 2147481422 w 190"/>
                <a:gd name="T83" fmla="*/ 2147481522 h 222"/>
                <a:gd name="T84" fmla="*/ 2147481422 w 190"/>
                <a:gd name="T85" fmla="*/ 2147481522 h 222"/>
                <a:gd name="T86" fmla="*/ 2147481422 w 190"/>
                <a:gd name="T87" fmla="*/ 2147481522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0"/>
                <a:gd name="T133" fmla="*/ 0 h 222"/>
                <a:gd name="T134" fmla="*/ 190 w 190"/>
                <a:gd name="T135" fmla="*/ 222 h 2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0" h="222">
                  <a:moveTo>
                    <a:pt x="46" y="58"/>
                  </a:moveTo>
                  <a:lnTo>
                    <a:pt x="40" y="50"/>
                  </a:lnTo>
                  <a:lnTo>
                    <a:pt x="34" y="42"/>
                  </a:lnTo>
                  <a:lnTo>
                    <a:pt x="24" y="32"/>
                  </a:lnTo>
                  <a:lnTo>
                    <a:pt x="18" y="26"/>
                  </a:lnTo>
                  <a:lnTo>
                    <a:pt x="6" y="16"/>
                  </a:lnTo>
                  <a:lnTo>
                    <a:pt x="2" y="12"/>
                  </a:lnTo>
                  <a:lnTo>
                    <a:pt x="0" y="6"/>
                  </a:lnTo>
                  <a:lnTo>
                    <a:pt x="0" y="4"/>
                  </a:lnTo>
                  <a:lnTo>
                    <a:pt x="4" y="2"/>
                  </a:lnTo>
                  <a:lnTo>
                    <a:pt x="8" y="0"/>
                  </a:lnTo>
                  <a:lnTo>
                    <a:pt x="10" y="2"/>
                  </a:lnTo>
                  <a:lnTo>
                    <a:pt x="12" y="6"/>
                  </a:lnTo>
                  <a:lnTo>
                    <a:pt x="20" y="8"/>
                  </a:lnTo>
                  <a:lnTo>
                    <a:pt x="36" y="8"/>
                  </a:lnTo>
                  <a:lnTo>
                    <a:pt x="40" y="8"/>
                  </a:lnTo>
                  <a:lnTo>
                    <a:pt x="44" y="10"/>
                  </a:lnTo>
                  <a:lnTo>
                    <a:pt x="48" y="16"/>
                  </a:lnTo>
                  <a:lnTo>
                    <a:pt x="52" y="22"/>
                  </a:lnTo>
                  <a:lnTo>
                    <a:pt x="56" y="30"/>
                  </a:lnTo>
                  <a:lnTo>
                    <a:pt x="64" y="36"/>
                  </a:lnTo>
                  <a:lnTo>
                    <a:pt x="66" y="38"/>
                  </a:lnTo>
                  <a:lnTo>
                    <a:pt x="70" y="40"/>
                  </a:lnTo>
                  <a:lnTo>
                    <a:pt x="76" y="42"/>
                  </a:lnTo>
                  <a:lnTo>
                    <a:pt x="80" y="46"/>
                  </a:lnTo>
                  <a:lnTo>
                    <a:pt x="88" y="56"/>
                  </a:lnTo>
                  <a:lnTo>
                    <a:pt x="94" y="64"/>
                  </a:lnTo>
                  <a:lnTo>
                    <a:pt x="96" y="68"/>
                  </a:lnTo>
                  <a:lnTo>
                    <a:pt x="100" y="70"/>
                  </a:lnTo>
                  <a:lnTo>
                    <a:pt x="106" y="68"/>
                  </a:lnTo>
                  <a:lnTo>
                    <a:pt x="108" y="72"/>
                  </a:lnTo>
                  <a:lnTo>
                    <a:pt x="116" y="78"/>
                  </a:lnTo>
                  <a:lnTo>
                    <a:pt x="128" y="86"/>
                  </a:lnTo>
                  <a:lnTo>
                    <a:pt x="130" y="90"/>
                  </a:lnTo>
                  <a:lnTo>
                    <a:pt x="132" y="94"/>
                  </a:lnTo>
                  <a:lnTo>
                    <a:pt x="134" y="92"/>
                  </a:lnTo>
                  <a:lnTo>
                    <a:pt x="138" y="90"/>
                  </a:lnTo>
                  <a:lnTo>
                    <a:pt x="138" y="94"/>
                  </a:lnTo>
                  <a:lnTo>
                    <a:pt x="136" y="98"/>
                  </a:lnTo>
                  <a:lnTo>
                    <a:pt x="134" y="102"/>
                  </a:lnTo>
                  <a:lnTo>
                    <a:pt x="150" y="102"/>
                  </a:lnTo>
                  <a:lnTo>
                    <a:pt x="150" y="110"/>
                  </a:lnTo>
                  <a:lnTo>
                    <a:pt x="146" y="124"/>
                  </a:lnTo>
                  <a:lnTo>
                    <a:pt x="148" y="128"/>
                  </a:lnTo>
                  <a:lnTo>
                    <a:pt x="152" y="130"/>
                  </a:lnTo>
                  <a:lnTo>
                    <a:pt x="158" y="132"/>
                  </a:lnTo>
                  <a:lnTo>
                    <a:pt x="164" y="132"/>
                  </a:lnTo>
                  <a:lnTo>
                    <a:pt x="164" y="144"/>
                  </a:lnTo>
                  <a:lnTo>
                    <a:pt x="164" y="152"/>
                  </a:lnTo>
                  <a:lnTo>
                    <a:pt x="164" y="148"/>
                  </a:lnTo>
                  <a:lnTo>
                    <a:pt x="168" y="148"/>
                  </a:lnTo>
                  <a:lnTo>
                    <a:pt x="170" y="150"/>
                  </a:lnTo>
                  <a:lnTo>
                    <a:pt x="172" y="152"/>
                  </a:lnTo>
                  <a:lnTo>
                    <a:pt x="174" y="156"/>
                  </a:lnTo>
                  <a:lnTo>
                    <a:pt x="184" y="162"/>
                  </a:lnTo>
                  <a:lnTo>
                    <a:pt x="188" y="164"/>
                  </a:lnTo>
                  <a:lnTo>
                    <a:pt x="190" y="170"/>
                  </a:lnTo>
                  <a:lnTo>
                    <a:pt x="188" y="208"/>
                  </a:lnTo>
                  <a:lnTo>
                    <a:pt x="186" y="220"/>
                  </a:lnTo>
                  <a:lnTo>
                    <a:pt x="182" y="222"/>
                  </a:lnTo>
                  <a:lnTo>
                    <a:pt x="176" y="222"/>
                  </a:lnTo>
                  <a:lnTo>
                    <a:pt x="172" y="220"/>
                  </a:lnTo>
                  <a:lnTo>
                    <a:pt x="166" y="222"/>
                  </a:lnTo>
                  <a:lnTo>
                    <a:pt x="164" y="222"/>
                  </a:lnTo>
                  <a:lnTo>
                    <a:pt x="160" y="222"/>
                  </a:lnTo>
                  <a:lnTo>
                    <a:pt x="158" y="220"/>
                  </a:lnTo>
                  <a:lnTo>
                    <a:pt x="154" y="214"/>
                  </a:lnTo>
                  <a:lnTo>
                    <a:pt x="150" y="206"/>
                  </a:lnTo>
                  <a:lnTo>
                    <a:pt x="142" y="200"/>
                  </a:lnTo>
                  <a:lnTo>
                    <a:pt x="134" y="194"/>
                  </a:lnTo>
                  <a:lnTo>
                    <a:pt x="126" y="190"/>
                  </a:lnTo>
                  <a:lnTo>
                    <a:pt x="120" y="182"/>
                  </a:lnTo>
                  <a:lnTo>
                    <a:pt x="112" y="172"/>
                  </a:lnTo>
                  <a:lnTo>
                    <a:pt x="106" y="162"/>
                  </a:lnTo>
                  <a:lnTo>
                    <a:pt x="104" y="156"/>
                  </a:lnTo>
                  <a:lnTo>
                    <a:pt x="102" y="150"/>
                  </a:lnTo>
                  <a:lnTo>
                    <a:pt x="94" y="136"/>
                  </a:lnTo>
                  <a:lnTo>
                    <a:pt x="88" y="124"/>
                  </a:lnTo>
                  <a:lnTo>
                    <a:pt x="82" y="112"/>
                  </a:lnTo>
                  <a:lnTo>
                    <a:pt x="72" y="102"/>
                  </a:lnTo>
                  <a:lnTo>
                    <a:pt x="70" y="96"/>
                  </a:lnTo>
                  <a:lnTo>
                    <a:pt x="68" y="88"/>
                  </a:lnTo>
                  <a:lnTo>
                    <a:pt x="66" y="82"/>
                  </a:lnTo>
                  <a:lnTo>
                    <a:pt x="64" y="76"/>
                  </a:lnTo>
                  <a:lnTo>
                    <a:pt x="58" y="72"/>
                  </a:lnTo>
                  <a:lnTo>
                    <a:pt x="52" y="68"/>
                  </a:lnTo>
                  <a:lnTo>
                    <a:pt x="46" y="64"/>
                  </a:lnTo>
                  <a:lnTo>
                    <a:pt x="44" y="58"/>
                  </a:lnTo>
                  <a:lnTo>
                    <a:pt x="46" y="58"/>
                  </a:lnTo>
                  <a:close/>
                </a:path>
              </a:pathLst>
            </a:custGeom>
            <a:solidFill>
              <a:srgbClr val="C0C0C0"/>
            </a:solidFill>
            <a:ln w="12700">
              <a:solidFill>
                <a:schemeClr val="bg1"/>
              </a:solidFill>
              <a:round/>
              <a:headEnd/>
              <a:tailEnd/>
            </a:ln>
          </p:spPr>
          <p:txBody>
            <a:bodyPr/>
            <a:lstStyle/>
            <a:p>
              <a:endParaRPr lang="en-GB"/>
            </a:p>
          </p:txBody>
        </p:sp>
        <p:sp>
          <p:nvSpPr>
            <p:cNvPr id="58767" name="Freeform 58"/>
            <p:cNvSpPr>
              <a:spLocks/>
            </p:cNvSpPr>
            <p:nvPr/>
          </p:nvSpPr>
          <p:spPr bwMode="auto">
            <a:xfrm>
              <a:off x="2431" y="1277"/>
              <a:ext cx="119" cy="166"/>
            </a:xfrm>
            <a:custGeom>
              <a:avLst/>
              <a:gdLst>
                <a:gd name="T0" fmla="*/ 2147483647 w 118"/>
                <a:gd name="T1" fmla="*/ 2147481322 h 166"/>
                <a:gd name="T2" fmla="*/ 2147483647 w 118"/>
                <a:gd name="T3" fmla="*/ 2147481322 h 166"/>
                <a:gd name="T4" fmla="*/ 2147483647 w 118"/>
                <a:gd name="T5" fmla="*/ 2147481322 h 166"/>
                <a:gd name="T6" fmla="*/ 2147483647 w 118"/>
                <a:gd name="T7" fmla="*/ 2147481322 h 166"/>
                <a:gd name="T8" fmla="*/ 2147483647 w 118"/>
                <a:gd name="T9" fmla="*/ 2147481322 h 166"/>
                <a:gd name="T10" fmla="*/ 2147483647 w 118"/>
                <a:gd name="T11" fmla="*/ 2147481322 h 166"/>
                <a:gd name="T12" fmla="*/ 2147483647 w 118"/>
                <a:gd name="T13" fmla="*/ 2147481322 h 166"/>
                <a:gd name="T14" fmla="*/ 2147483647 w 118"/>
                <a:gd name="T15" fmla="*/ 2147481322 h 166"/>
                <a:gd name="T16" fmla="*/ 2147483647 w 118"/>
                <a:gd name="T17" fmla="*/ 2147481322 h 166"/>
                <a:gd name="T18" fmla="*/ 2147483647 w 118"/>
                <a:gd name="T19" fmla="*/ 2147481322 h 166"/>
                <a:gd name="T20" fmla="*/ 2147483647 w 118"/>
                <a:gd name="T21" fmla="*/ 2147481322 h 166"/>
                <a:gd name="T22" fmla="*/ 2147483647 w 118"/>
                <a:gd name="T23" fmla="*/ 2147481322 h 166"/>
                <a:gd name="T24" fmla="*/ 2147483647 w 118"/>
                <a:gd name="T25" fmla="*/ 2147481322 h 166"/>
                <a:gd name="T26" fmla="*/ 2147483647 w 118"/>
                <a:gd name="T27" fmla="*/ 2147481322 h 166"/>
                <a:gd name="T28" fmla="*/ 2147483647 w 118"/>
                <a:gd name="T29" fmla="*/ 2147481322 h 166"/>
                <a:gd name="T30" fmla="*/ 2147483647 w 118"/>
                <a:gd name="T31" fmla="*/ 2147481322 h 166"/>
                <a:gd name="T32" fmla="*/ 2147483647 w 118"/>
                <a:gd name="T33" fmla="*/ 2147481322 h 166"/>
                <a:gd name="T34" fmla="*/ 2147483647 w 118"/>
                <a:gd name="T35" fmla="*/ 2147481322 h 166"/>
                <a:gd name="T36" fmla="*/ 2147483647 w 118"/>
                <a:gd name="T37" fmla="*/ 2147481322 h 166"/>
                <a:gd name="T38" fmla="*/ 2147483647 w 118"/>
                <a:gd name="T39" fmla="*/ 2147481322 h 166"/>
                <a:gd name="T40" fmla="*/ 2147483647 w 118"/>
                <a:gd name="T41" fmla="*/ 2147481322 h 166"/>
                <a:gd name="T42" fmla="*/ 2147483647 w 118"/>
                <a:gd name="T43" fmla="*/ 2147481322 h 166"/>
                <a:gd name="T44" fmla="*/ 2147483647 w 118"/>
                <a:gd name="T45" fmla="*/ 2147481322 h 166"/>
                <a:gd name="T46" fmla="*/ 2147483647 w 118"/>
                <a:gd name="T47" fmla="*/ 2147481322 h 166"/>
                <a:gd name="T48" fmla="*/ 2147483647 w 118"/>
                <a:gd name="T49" fmla="*/ 2147481322 h 166"/>
                <a:gd name="T50" fmla="*/ 2147483647 w 118"/>
                <a:gd name="T51" fmla="*/ 2147481322 h 166"/>
                <a:gd name="T52" fmla="*/ 2147483647 w 118"/>
                <a:gd name="T53" fmla="*/ 2147481322 h 166"/>
                <a:gd name="T54" fmla="*/ 2147483647 w 118"/>
                <a:gd name="T55" fmla="*/ 2147481322 h 166"/>
                <a:gd name="T56" fmla="*/ 2147483647 w 118"/>
                <a:gd name="T57" fmla="*/ 2147481322 h 166"/>
                <a:gd name="T58" fmla="*/ 2147483647 w 118"/>
                <a:gd name="T59" fmla="*/ 2147481322 h 166"/>
                <a:gd name="T60" fmla="*/ 2147483647 w 118"/>
                <a:gd name="T61" fmla="*/ 2147481322 h 166"/>
                <a:gd name="T62" fmla="*/ 2147483647 w 118"/>
                <a:gd name="T63" fmla="*/ 2147481322 h 166"/>
                <a:gd name="T64" fmla="*/ 2147483647 w 118"/>
                <a:gd name="T65" fmla="*/ 2147481322 h 166"/>
                <a:gd name="T66" fmla="*/ 2147483647 w 118"/>
                <a:gd name="T67" fmla="*/ 2147481322 h 166"/>
                <a:gd name="T68" fmla="*/ 2147483647 w 118"/>
                <a:gd name="T69" fmla="*/ 2147481322 h 166"/>
                <a:gd name="T70" fmla="*/ 2147483647 w 118"/>
                <a:gd name="T71" fmla="*/ 2147481322 h 166"/>
                <a:gd name="T72" fmla="*/ 2147483647 w 118"/>
                <a:gd name="T73" fmla="*/ 2147481322 h 166"/>
                <a:gd name="T74" fmla="*/ 2147483647 w 118"/>
                <a:gd name="T75" fmla="*/ 2147481322 h 166"/>
                <a:gd name="T76" fmla="*/ 2147483647 w 118"/>
                <a:gd name="T77" fmla="*/ 2147481322 h 166"/>
                <a:gd name="T78" fmla="*/ 2147483647 w 118"/>
                <a:gd name="T79" fmla="*/ 2147481322 h 166"/>
                <a:gd name="T80" fmla="*/ 2147483647 w 118"/>
                <a:gd name="T81" fmla="*/ 2147481322 h 1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8"/>
                <a:gd name="T124" fmla="*/ 0 h 166"/>
                <a:gd name="T125" fmla="*/ 118 w 118"/>
                <a:gd name="T126" fmla="*/ 166 h 1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8" h="166">
                  <a:moveTo>
                    <a:pt x="76" y="80"/>
                  </a:moveTo>
                  <a:lnTo>
                    <a:pt x="82" y="88"/>
                  </a:lnTo>
                  <a:lnTo>
                    <a:pt x="88" y="92"/>
                  </a:lnTo>
                  <a:lnTo>
                    <a:pt x="94" y="98"/>
                  </a:lnTo>
                  <a:lnTo>
                    <a:pt x="96" y="102"/>
                  </a:lnTo>
                  <a:lnTo>
                    <a:pt x="96" y="108"/>
                  </a:lnTo>
                  <a:lnTo>
                    <a:pt x="96" y="112"/>
                  </a:lnTo>
                  <a:lnTo>
                    <a:pt x="96" y="116"/>
                  </a:lnTo>
                  <a:lnTo>
                    <a:pt x="102" y="114"/>
                  </a:lnTo>
                  <a:lnTo>
                    <a:pt x="112" y="112"/>
                  </a:lnTo>
                  <a:lnTo>
                    <a:pt x="116" y="118"/>
                  </a:lnTo>
                  <a:lnTo>
                    <a:pt x="118" y="122"/>
                  </a:lnTo>
                  <a:lnTo>
                    <a:pt x="116" y="128"/>
                  </a:lnTo>
                  <a:lnTo>
                    <a:pt x="112" y="132"/>
                  </a:lnTo>
                  <a:lnTo>
                    <a:pt x="100" y="138"/>
                  </a:lnTo>
                  <a:lnTo>
                    <a:pt x="102" y="140"/>
                  </a:lnTo>
                  <a:lnTo>
                    <a:pt x="106" y="142"/>
                  </a:lnTo>
                  <a:lnTo>
                    <a:pt x="112" y="144"/>
                  </a:lnTo>
                  <a:lnTo>
                    <a:pt x="110" y="148"/>
                  </a:lnTo>
                  <a:lnTo>
                    <a:pt x="106" y="152"/>
                  </a:lnTo>
                  <a:lnTo>
                    <a:pt x="98" y="156"/>
                  </a:lnTo>
                  <a:lnTo>
                    <a:pt x="88" y="156"/>
                  </a:lnTo>
                  <a:lnTo>
                    <a:pt x="70" y="156"/>
                  </a:lnTo>
                  <a:lnTo>
                    <a:pt x="54" y="156"/>
                  </a:lnTo>
                  <a:lnTo>
                    <a:pt x="44" y="156"/>
                  </a:lnTo>
                  <a:lnTo>
                    <a:pt x="44" y="160"/>
                  </a:lnTo>
                  <a:lnTo>
                    <a:pt x="44" y="164"/>
                  </a:lnTo>
                  <a:lnTo>
                    <a:pt x="36" y="164"/>
                  </a:lnTo>
                  <a:lnTo>
                    <a:pt x="28" y="166"/>
                  </a:lnTo>
                  <a:lnTo>
                    <a:pt x="20" y="166"/>
                  </a:lnTo>
                  <a:lnTo>
                    <a:pt x="14" y="166"/>
                  </a:lnTo>
                  <a:lnTo>
                    <a:pt x="16" y="160"/>
                  </a:lnTo>
                  <a:lnTo>
                    <a:pt x="20" y="154"/>
                  </a:lnTo>
                  <a:lnTo>
                    <a:pt x="26" y="152"/>
                  </a:lnTo>
                  <a:lnTo>
                    <a:pt x="32" y="150"/>
                  </a:lnTo>
                  <a:lnTo>
                    <a:pt x="46" y="146"/>
                  </a:lnTo>
                  <a:lnTo>
                    <a:pt x="50" y="142"/>
                  </a:lnTo>
                  <a:lnTo>
                    <a:pt x="54" y="138"/>
                  </a:lnTo>
                  <a:lnTo>
                    <a:pt x="34" y="136"/>
                  </a:lnTo>
                  <a:lnTo>
                    <a:pt x="26" y="134"/>
                  </a:lnTo>
                  <a:lnTo>
                    <a:pt x="20" y="132"/>
                  </a:lnTo>
                  <a:lnTo>
                    <a:pt x="28" y="122"/>
                  </a:lnTo>
                  <a:lnTo>
                    <a:pt x="38" y="116"/>
                  </a:lnTo>
                  <a:lnTo>
                    <a:pt x="38" y="112"/>
                  </a:lnTo>
                  <a:lnTo>
                    <a:pt x="38" y="108"/>
                  </a:lnTo>
                  <a:lnTo>
                    <a:pt x="40" y="106"/>
                  </a:lnTo>
                  <a:lnTo>
                    <a:pt x="42" y="102"/>
                  </a:lnTo>
                  <a:lnTo>
                    <a:pt x="52" y="96"/>
                  </a:lnTo>
                  <a:lnTo>
                    <a:pt x="46" y="90"/>
                  </a:lnTo>
                  <a:lnTo>
                    <a:pt x="44" y="86"/>
                  </a:lnTo>
                  <a:lnTo>
                    <a:pt x="42" y="82"/>
                  </a:lnTo>
                  <a:lnTo>
                    <a:pt x="44" y="76"/>
                  </a:lnTo>
                  <a:lnTo>
                    <a:pt x="46" y="74"/>
                  </a:lnTo>
                  <a:lnTo>
                    <a:pt x="42" y="68"/>
                  </a:lnTo>
                  <a:lnTo>
                    <a:pt x="40" y="62"/>
                  </a:lnTo>
                  <a:lnTo>
                    <a:pt x="16" y="62"/>
                  </a:lnTo>
                  <a:lnTo>
                    <a:pt x="12" y="60"/>
                  </a:lnTo>
                  <a:lnTo>
                    <a:pt x="12" y="54"/>
                  </a:lnTo>
                  <a:lnTo>
                    <a:pt x="10" y="52"/>
                  </a:lnTo>
                  <a:lnTo>
                    <a:pt x="6" y="50"/>
                  </a:lnTo>
                  <a:lnTo>
                    <a:pt x="12" y="38"/>
                  </a:lnTo>
                  <a:lnTo>
                    <a:pt x="6" y="34"/>
                  </a:lnTo>
                  <a:lnTo>
                    <a:pt x="0" y="30"/>
                  </a:lnTo>
                  <a:lnTo>
                    <a:pt x="10" y="22"/>
                  </a:lnTo>
                  <a:lnTo>
                    <a:pt x="24" y="12"/>
                  </a:lnTo>
                  <a:lnTo>
                    <a:pt x="40" y="4"/>
                  </a:lnTo>
                  <a:lnTo>
                    <a:pt x="54" y="0"/>
                  </a:lnTo>
                  <a:lnTo>
                    <a:pt x="52" y="8"/>
                  </a:lnTo>
                  <a:lnTo>
                    <a:pt x="50" y="14"/>
                  </a:lnTo>
                  <a:lnTo>
                    <a:pt x="46" y="18"/>
                  </a:lnTo>
                  <a:lnTo>
                    <a:pt x="40" y="22"/>
                  </a:lnTo>
                  <a:lnTo>
                    <a:pt x="50" y="24"/>
                  </a:lnTo>
                  <a:lnTo>
                    <a:pt x="58" y="24"/>
                  </a:lnTo>
                  <a:lnTo>
                    <a:pt x="64" y="26"/>
                  </a:lnTo>
                  <a:lnTo>
                    <a:pt x="70" y="28"/>
                  </a:lnTo>
                  <a:lnTo>
                    <a:pt x="62" y="40"/>
                  </a:lnTo>
                  <a:lnTo>
                    <a:pt x="58" y="44"/>
                  </a:lnTo>
                  <a:lnTo>
                    <a:pt x="58" y="50"/>
                  </a:lnTo>
                  <a:lnTo>
                    <a:pt x="60" y="60"/>
                  </a:lnTo>
                  <a:lnTo>
                    <a:pt x="66" y="70"/>
                  </a:lnTo>
                  <a:lnTo>
                    <a:pt x="80" y="88"/>
                  </a:lnTo>
                  <a:lnTo>
                    <a:pt x="76" y="80"/>
                  </a:lnTo>
                  <a:close/>
                </a:path>
              </a:pathLst>
            </a:custGeom>
            <a:solidFill>
              <a:srgbClr val="C0C0C0"/>
            </a:solidFill>
            <a:ln w="12700">
              <a:solidFill>
                <a:schemeClr val="bg1"/>
              </a:solidFill>
              <a:round/>
              <a:headEnd/>
              <a:tailEnd/>
            </a:ln>
          </p:spPr>
          <p:txBody>
            <a:bodyPr/>
            <a:lstStyle/>
            <a:p>
              <a:endParaRPr lang="en-GB"/>
            </a:p>
          </p:txBody>
        </p:sp>
        <p:sp>
          <p:nvSpPr>
            <p:cNvPr id="58768" name="Freeform 59"/>
            <p:cNvSpPr>
              <a:spLocks/>
            </p:cNvSpPr>
            <p:nvPr/>
          </p:nvSpPr>
          <p:spPr bwMode="auto">
            <a:xfrm>
              <a:off x="2379" y="1349"/>
              <a:ext cx="64" cy="68"/>
            </a:xfrm>
            <a:custGeom>
              <a:avLst/>
              <a:gdLst>
                <a:gd name="T0" fmla="*/ 2147481088 w 64"/>
                <a:gd name="T1" fmla="*/ 2147481148 h 68"/>
                <a:gd name="T2" fmla="*/ 2147481088 w 64"/>
                <a:gd name="T3" fmla="*/ 2147481148 h 68"/>
                <a:gd name="T4" fmla="*/ 2147481088 w 64"/>
                <a:gd name="T5" fmla="*/ 2147481148 h 68"/>
                <a:gd name="T6" fmla="*/ 2147481088 w 64"/>
                <a:gd name="T7" fmla="*/ 0 h 68"/>
                <a:gd name="T8" fmla="*/ 2147481088 w 64"/>
                <a:gd name="T9" fmla="*/ 0 h 68"/>
                <a:gd name="T10" fmla="*/ 2147481088 w 64"/>
                <a:gd name="T11" fmla="*/ 0 h 68"/>
                <a:gd name="T12" fmla="*/ 2147481088 w 64"/>
                <a:gd name="T13" fmla="*/ 2147481148 h 68"/>
                <a:gd name="T14" fmla="*/ 2147481088 w 64"/>
                <a:gd name="T15" fmla="*/ 2147481148 h 68"/>
                <a:gd name="T16" fmla="*/ 2147481088 w 64"/>
                <a:gd name="T17" fmla="*/ 2147481148 h 68"/>
                <a:gd name="T18" fmla="*/ 2147481088 w 64"/>
                <a:gd name="T19" fmla="*/ 2147481148 h 68"/>
                <a:gd name="T20" fmla="*/ 2147481088 w 64"/>
                <a:gd name="T21" fmla="*/ 2147481148 h 68"/>
                <a:gd name="T22" fmla="*/ 2147481088 w 64"/>
                <a:gd name="T23" fmla="*/ 2147481148 h 68"/>
                <a:gd name="T24" fmla="*/ 2147481088 w 64"/>
                <a:gd name="T25" fmla="*/ 2147481148 h 68"/>
                <a:gd name="T26" fmla="*/ 2147481088 w 64"/>
                <a:gd name="T27" fmla="*/ 2147481148 h 68"/>
                <a:gd name="T28" fmla="*/ 2147481088 w 64"/>
                <a:gd name="T29" fmla="*/ 2147481148 h 68"/>
                <a:gd name="T30" fmla="*/ 2147481088 w 64"/>
                <a:gd name="T31" fmla="*/ 2147481148 h 68"/>
                <a:gd name="T32" fmla="*/ 2147481088 w 64"/>
                <a:gd name="T33" fmla="*/ 2147481148 h 68"/>
                <a:gd name="T34" fmla="*/ 2147481088 w 64"/>
                <a:gd name="T35" fmla="*/ 2147481148 h 68"/>
                <a:gd name="T36" fmla="*/ 2147481088 w 64"/>
                <a:gd name="T37" fmla="*/ 2147481148 h 68"/>
                <a:gd name="T38" fmla="*/ 2147481088 w 64"/>
                <a:gd name="T39" fmla="*/ 2147481148 h 68"/>
                <a:gd name="T40" fmla="*/ 2147481088 w 64"/>
                <a:gd name="T41" fmla="*/ 2147481148 h 68"/>
                <a:gd name="T42" fmla="*/ 2147481088 w 64"/>
                <a:gd name="T43" fmla="*/ 2147481148 h 68"/>
                <a:gd name="T44" fmla="*/ 2147481088 w 64"/>
                <a:gd name="T45" fmla="*/ 2147481148 h 68"/>
                <a:gd name="T46" fmla="*/ 2147481088 w 64"/>
                <a:gd name="T47" fmla="*/ 2147481148 h 68"/>
                <a:gd name="T48" fmla="*/ 0 w 64"/>
                <a:gd name="T49" fmla="*/ 2147481148 h 68"/>
                <a:gd name="T50" fmla="*/ 2147481088 w 64"/>
                <a:gd name="T51" fmla="*/ 2147481148 h 68"/>
                <a:gd name="T52" fmla="*/ 2147481088 w 64"/>
                <a:gd name="T53" fmla="*/ 2147481148 h 68"/>
                <a:gd name="T54" fmla="*/ 2147481088 w 64"/>
                <a:gd name="T55" fmla="*/ 2147481148 h 68"/>
                <a:gd name="T56" fmla="*/ 2147481088 w 64"/>
                <a:gd name="T57" fmla="*/ 2147481148 h 68"/>
                <a:gd name="T58" fmla="*/ 2147481088 w 64"/>
                <a:gd name="T59" fmla="*/ 2147481148 h 68"/>
                <a:gd name="T60" fmla="*/ 2147481088 w 64"/>
                <a:gd name="T61" fmla="*/ 2147481148 h 68"/>
                <a:gd name="T62" fmla="*/ 2147481088 w 64"/>
                <a:gd name="T63" fmla="*/ 2147481148 h 68"/>
                <a:gd name="T64" fmla="*/ 2147481088 w 64"/>
                <a:gd name="T65" fmla="*/ 2147481148 h 68"/>
                <a:gd name="T66" fmla="*/ 2147481088 w 64"/>
                <a:gd name="T67" fmla="*/ 2147481148 h 68"/>
                <a:gd name="T68" fmla="*/ 2147481088 w 64"/>
                <a:gd name="T69" fmla="*/ 2147481148 h 68"/>
                <a:gd name="T70" fmla="*/ 2147481088 w 64"/>
                <a:gd name="T71" fmla="*/ 2147481148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8"/>
                <a:gd name="T110" fmla="*/ 64 w 64"/>
                <a:gd name="T111" fmla="*/ 68 h 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8">
                  <a:moveTo>
                    <a:pt x="34" y="20"/>
                  </a:moveTo>
                  <a:lnTo>
                    <a:pt x="34" y="4"/>
                  </a:lnTo>
                  <a:lnTo>
                    <a:pt x="34" y="2"/>
                  </a:lnTo>
                  <a:lnTo>
                    <a:pt x="38" y="0"/>
                  </a:lnTo>
                  <a:lnTo>
                    <a:pt x="48" y="0"/>
                  </a:lnTo>
                  <a:lnTo>
                    <a:pt x="60" y="0"/>
                  </a:lnTo>
                  <a:lnTo>
                    <a:pt x="64" y="2"/>
                  </a:lnTo>
                  <a:lnTo>
                    <a:pt x="64" y="6"/>
                  </a:lnTo>
                  <a:lnTo>
                    <a:pt x="62" y="14"/>
                  </a:lnTo>
                  <a:lnTo>
                    <a:pt x="58" y="18"/>
                  </a:lnTo>
                  <a:lnTo>
                    <a:pt x="54" y="20"/>
                  </a:lnTo>
                  <a:lnTo>
                    <a:pt x="52" y="24"/>
                  </a:lnTo>
                  <a:lnTo>
                    <a:pt x="54" y="28"/>
                  </a:lnTo>
                  <a:lnTo>
                    <a:pt x="56" y="32"/>
                  </a:lnTo>
                  <a:lnTo>
                    <a:pt x="58" y="34"/>
                  </a:lnTo>
                  <a:lnTo>
                    <a:pt x="60" y="38"/>
                  </a:lnTo>
                  <a:lnTo>
                    <a:pt x="58" y="44"/>
                  </a:lnTo>
                  <a:lnTo>
                    <a:pt x="54" y="48"/>
                  </a:lnTo>
                  <a:lnTo>
                    <a:pt x="42" y="58"/>
                  </a:lnTo>
                  <a:lnTo>
                    <a:pt x="26" y="66"/>
                  </a:lnTo>
                  <a:lnTo>
                    <a:pt x="18" y="68"/>
                  </a:lnTo>
                  <a:lnTo>
                    <a:pt x="12" y="68"/>
                  </a:lnTo>
                  <a:lnTo>
                    <a:pt x="8" y="68"/>
                  </a:lnTo>
                  <a:lnTo>
                    <a:pt x="4" y="66"/>
                  </a:lnTo>
                  <a:lnTo>
                    <a:pt x="0" y="60"/>
                  </a:lnTo>
                  <a:lnTo>
                    <a:pt x="2" y="54"/>
                  </a:lnTo>
                  <a:lnTo>
                    <a:pt x="6" y="50"/>
                  </a:lnTo>
                  <a:lnTo>
                    <a:pt x="16" y="42"/>
                  </a:lnTo>
                  <a:lnTo>
                    <a:pt x="8" y="36"/>
                  </a:lnTo>
                  <a:lnTo>
                    <a:pt x="2" y="32"/>
                  </a:lnTo>
                  <a:lnTo>
                    <a:pt x="6" y="28"/>
                  </a:lnTo>
                  <a:lnTo>
                    <a:pt x="4" y="20"/>
                  </a:lnTo>
                  <a:lnTo>
                    <a:pt x="12" y="18"/>
                  </a:lnTo>
                  <a:lnTo>
                    <a:pt x="22" y="16"/>
                  </a:lnTo>
                  <a:lnTo>
                    <a:pt x="28" y="18"/>
                  </a:lnTo>
                  <a:lnTo>
                    <a:pt x="34" y="20"/>
                  </a:lnTo>
                  <a:close/>
                </a:path>
              </a:pathLst>
            </a:custGeom>
            <a:solidFill>
              <a:srgbClr val="C0C0C0"/>
            </a:solidFill>
            <a:ln w="12700">
              <a:solidFill>
                <a:schemeClr val="bg1"/>
              </a:solidFill>
              <a:round/>
              <a:headEnd/>
              <a:tailEnd/>
            </a:ln>
          </p:spPr>
          <p:txBody>
            <a:bodyPr/>
            <a:lstStyle/>
            <a:p>
              <a:endParaRPr lang="en-GB"/>
            </a:p>
          </p:txBody>
        </p:sp>
        <p:sp>
          <p:nvSpPr>
            <p:cNvPr id="58769" name="Freeform 60"/>
            <p:cNvSpPr>
              <a:spLocks/>
            </p:cNvSpPr>
            <p:nvPr/>
          </p:nvSpPr>
          <p:spPr bwMode="auto">
            <a:xfrm>
              <a:off x="4248" y="1965"/>
              <a:ext cx="160" cy="288"/>
            </a:xfrm>
            <a:custGeom>
              <a:avLst/>
              <a:gdLst>
                <a:gd name="T0" fmla="*/ 2147481293 w 160"/>
                <a:gd name="T1" fmla="*/ 2147481202 h 288"/>
                <a:gd name="T2" fmla="*/ 2147481293 w 160"/>
                <a:gd name="T3" fmla="*/ 2147481202 h 288"/>
                <a:gd name="T4" fmla="*/ 2147481293 w 160"/>
                <a:gd name="T5" fmla="*/ 2147481202 h 288"/>
                <a:gd name="T6" fmla="*/ 2147481293 w 160"/>
                <a:gd name="T7" fmla="*/ 2147481202 h 288"/>
                <a:gd name="T8" fmla="*/ 2147481293 w 160"/>
                <a:gd name="T9" fmla="*/ 2147481202 h 288"/>
                <a:gd name="T10" fmla="*/ 2147481293 w 160"/>
                <a:gd name="T11" fmla="*/ 2147481202 h 288"/>
                <a:gd name="T12" fmla="*/ 2147481293 w 160"/>
                <a:gd name="T13" fmla="*/ 2147481202 h 288"/>
                <a:gd name="T14" fmla="*/ 2147481293 w 160"/>
                <a:gd name="T15" fmla="*/ 2147481202 h 288"/>
                <a:gd name="T16" fmla="*/ 2147481293 w 160"/>
                <a:gd name="T17" fmla="*/ 2147481202 h 288"/>
                <a:gd name="T18" fmla="*/ 2147481293 w 160"/>
                <a:gd name="T19" fmla="*/ 2147481202 h 288"/>
                <a:gd name="T20" fmla="*/ 2147481293 w 160"/>
                <a:gd name="T21" fmla="*/ 2147481202 h 288"/>
                <a:gd name="T22" fmla="*/ 2147481293 w 160"/>
                <a:gd name="T23" fmla="*/ 2147481202 h 288"/>
                <a:gd name="T24" fmla="*/ 2147481293 w 160"/>
                <a:gd name="T25" fmla="*/ 2147481202 h 288"/>
                <a:gd name="T26" fmla="*/ 2147481293 w 160"/>
                <a:gd name="T27" fmla="*/ 2147481202 h 288"/>
                <a:gd name="T28" fmla="*/ 2147481293 w 160"/>
                <a:gd name="T29" fmla="*/ 2147481202 h 288"/>
                <a:gd name="T30" fmla="*/ 2147481293 w 160"/>
                <a:gd name="T31" fmla="*/ 2147481202 h 288"/>
                <a:gd name="T32" fmla="*/ 2147481293 w 160"/>
                <a:gd name="T33" fmla="*/ 2147481202 h 288"/>
                <a:gd name="T34" fmla="*/ 2147481293 w 160"/>
                <a:gd name="T35" fmla="*/ 2147481202 h 288"/>
                <a:gd name="T36" fmla="*/ 0 w 160"/>
                <a:gd name="T37" fmla="*/ 2147481202 h 288"/>
                <a:gd name="T38" fmla="*/ 2147481293 w 160"/>
                <a:gd name="T39" fmla="*/ 2147481202 h 288"/>
                <a:gd name="T40" fmla="*/ 2147481293 w 160"/>
                <a:gd name="T41" fmla="*/ 2147481202 h 288"/>
                <a:gd name="T42" fmla="*/ 2147481293 w 160"/>
                <a:gd name="T43" fmla="*/ 2147481202 h 288"/>
                <a:gd name="T44" fmla="*/ 2147481293 w 160"/>
                <a:gd name="T45" fmla="*/ 2147481202 h 288"/>
                <a:gd name="T46" fmla="*/ 2147481293 w 160"/>
                <a:gd name="T47" fmla="*/ 2147481202 h 288"/>
                <a:gd name="T48" fmla="*/ 2147481293 w 160"/>
                <a:gd name="T49" fmla="*/ 2147481202 h 288"/>
                <a:gd name="T50" fmla="*/ 2147481293 w 160"/>
                <a:gd name="T51" fmla="*/ 2147481202 h 288"/>
                <a:gd name="T52" fmla="*/ 2147481293 w 160"/>
                <a:gd name="T53" fmla="*/ 2147481202 h 288"/>
                <a:gd name="T54" fmla="*/ 2147481293 w 160"/>
                <a:gd name="T55" fmla="*/ 2147481202 h 288"/>
                <a:gd name="T56" fmla="*/ 2147481293 w 160"/>
                <a:gd name="T57" fmla="*/ 2147481202 h 288"/>
                <a:gd name="T58" fmla="*/ 2147481293 w 160"/>
                <a:gd name="T59" fmla="*/ 2147481202 h 288"/>
                <a:gd name="T60" fmla="*/ 2147481293 w 160"/>
                <a:gd name="T61" fmla="*/ 2147481202 h 288"/>
                <a:gd name="T62" fmla="*/ 2147481293 w 160"/>
                <a:gd name="T63" fmla="*/ 2147481202 h 288"/>
                <a:gd name="T64" fmla="*/ 2147481293 w 160"/>
                <a:gd name="T65" fmla="*/ 2147481202 h 288"/>
                <a:gd name="T66" fmla="*/ 2147481293 w 160"/>
                <a:gd name="T67" fmla="*/ 2147481202 h 288"/>
                <a:gd name="T68" fmla="*/ 2147481293 w 160"/>
                <a:gd name="T69" fmla="*/ 2147481202 h 288"/>
                <a:gd name="T70" fmla="*/ 2147481293 w 160"/>
                <a:gd name="T71" fmla="*/ 2147481202 h 288"/>
                <a:gd name="T72" fmla="*/ 2147481293 w 160"/>
                <a:gd name="T73" fmla="*/ 2147481202 h 288"/>
                <a:gd name="T74" fmla="*/ 2147481293 w 160"/>
                <a:gd name="T75" fmla="*/ 2147481202 h 288"/>
                <a:gd name="T76" fmla="*/ 2147481293 w 160"/>
                <a:gd name="T77" fmla="*/ 2147481202 h 288"/>
                <a:gd name="T78" fmla="*/ 2147481293 w 160"/>
                <a:gd name="T79" fmla="*/ 2147481202 h 288"/>
                <a:gd name="T80" fmla="*/ 2147481293 w 160"/>
                <a:gd name="T81" fmla="*/ 2147481202 h 288"/>
                <a:gd name="T82" fmla="*/ 2147481293 w 160"/>
                <a:gd name="T83" fmla="*/ 2147481202 h 288"/>
                <a:gd name="T84" fmla="*/ 2147481293 w 160"/>
                <a:gd name="T85" fmla="*/ 2147481202 h 288"/>
                <a:gd name="T86" fmla="*/ 2147481293 w 160"/>
                <a:gd name="T87" fmla="*/ 2147481202 h 288"/>
                <a:gd name="T88" fmla="*/ 2147481293 w 160"/>
                <a:gd name="T89" fmla="*/ 2147481202 h 288"/>
                <a:gd name="T90" fmla="*/ 2147481293 w 160"/>
                <a:gd name="T91" fmla="*/ 2147481202 h 288"/>
                <a:gd name="T92" fmla="*/ 2147481293 w 160"/>
                <a:gd name="T93" fmla="*/ 2147481202 h 288"/>
                <a:gd name="T94" fmla="*/ 2147481293 w 160"/>
                <a:gd name="T95" fmla="*/ 2147481202 h 288"/>
                <a:gd name="T96" fmla="*/ 2147481293 w 160"/>
                <a:gd name="T97" fmla="*/ 2147481202 h 288"/>
                <a:gd name="T98" fmla="*/ 2147481293 w 160"/>
                <a:gd name="T99" fmla="*/ 2147481202 h 2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0"/>
                <a:gd name="T151" fmla="*/ 0 h 288"/>
                <a:gd name="T152" fmla="*/ 160 w 160"/>
                <a:gd name="T153" fmla="*/ 288 h 2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0" h="288">
                  <a:moveTo>
                    <a:pt x="68" y="248"/>
                  </a:moveTo>
                  <a:lnTo>
                    <a:pt x="74" y="244"/>
                  </a:lnTo>
                  <a:lnTo>
                    <a:pt x="84" y="242"/>
                  </a:lnTo>
                  <a:lnTo>
                    <a:pt x="102" y="236"/>
                  </a:lnTo>
                  <a:lnTo>
                    <a:pt x="98" y="232"/>
                  </a:lnTo>
                  <a:lnTo>
                    <a:pt x="96" y="230"/>
                  </a:lnTo>
                  <a:lnTo>
                    <a:pt x="94" y="228"/>
                  </a:lnTo>
                  <a:lnTo>
                    <a:pt x="120" y="214"/>
                  </a:lnTo>
                  <a:lnTo>
                    <a:pt x="122" y="212"/>
                  </a:lnTo>
                  <a:lnTo>
                    <a:pt x="124" y="208"/>
                  </a:lnTo>
                  <a:lnTo>
                    <a:pt x="122" y="204"/>
                  </a:lnTo>
                  <a:lnTo>
                    <a:pt x="122" y="198"/>
                  </a:lnTo>
                  <a:lnTo>
                    <a:pt x="122" y="194"/>
                  </a:lnTo>
                  <a:lnTo>
                    <a:pt x="120" y="188"/>
                  </a:lnTo>
                  <a:lnTo>
                    <a:pt x="120" y="170"/>
                  </a:lnTo>
                  <a:lnTo>
                    <a:pt x="114" y="156"/>
                  </a:lnTo>
                  <a:lnTo>
                    <a:pt x="108" y="146"/>
                  </a:lnTo>
                  <a:lnTo>
                    <a:pt x="92" y="126"/>
                  </a:lnTo>
                  <a:lnTo>
                    <a:pt x="88" y="120"/>
                  </a:lnTo>
                  <a:lnTo>
                    <a:pt x="82" y="114"/>
                  </a:lnTo>
                  <a:lnTo>
                    <a:pt x="76" y="112"/>
                  </a:lnTo>
                  <a:lnTo>
                    <a:pt x="72" y="108"/>
                  </a:lnTo>
                  <a:lnTo>
                    <a:pt x="70" y="102"/>
                  </a:lnTo>
                  <a:lnTo>
                    <a:pt x="64" y="98"/>
                  </a:lnTo>
                  <a:lnTo>
                    <a:pt x="56" y="92"/>
                  </a:lnTo>
                  <a:lnTo>
                    <a:pt x="46" y="84"/>
                  </a:lnTo>
                  <a:lnTo>
                    <a:pt x="36" y="74"/>
                  </a:lnTo>
                  <a:lnTo>
                    <a:pt x="34" y="68"/>
                  </a:lnTo>
                  <a:lnTo>
                    <a:pt x="32" y="64"/>
                  </a:lnTo>
                  <a:lnTo>
                    <a:pt x="40" y="62"/>
                  </a:lnTo>
                  <a:lnTo>
                    <a:pt x="44" y="58"/>
                  </a:lnTo>
                  <a:lnTo>
                    <a:pt x="44" y="50"/>
                  </a:lnTo>
                  <a:lnTo>
                    <a:pt x="28" y="46"/>
                  </a:lnTo>
                  <a:lnTo>
                    <a:pt x="14" y="40"/>
                  </a:lnTo>
                  <a:lnTo>
                    <a:pt x="8" y="36"/>
                  </a:lnTo>
                  <a:lnTo>
                    <a:pt x="4" y="32"/>
                  </a:lnTo>
                  <a:lnTo>
                    <a:pt x="0" y="26"/>
                  </a:lnTo>
                  <a:lnTo>
                    <a:pt x="0" y="18"/>
                  </a:lnTo>
                  <a:lnTo>
                    <a:pt x="0" y="14"/>
                  </a:lnTo>
                  <a:lnTo>
                    <a:pt x="10" y="14"/>
                  </a:lnTo>
                  <a:lnTo>
                    <a:pt x="18" y="14"/>
                  </a:lnTo>
                  <a:lnTo>
                    <a:pt x="28" y="12"/>
                  </a:lnTo>
                  <a:lnTo>
                    <a:pt x="36" y="6"/>
                  </a:lnTo>
                  <a:lnTo>
                    <a:pt x="46" y="2"/>
                  </a:lnTo>
                  <a:lnTo>
                    <a:pt x="54" y="0"/>
                  </a:lnTo>
                  <a:lnTo>
                    <a:pt x="60" y="2"/>
                  </a:lnTo>
                  <a:lnTo>
                    <a:pt x="64" y="4"/>
                  </a:lnTo>
                  <a:lnTo>
                    <a:pt x="70" y="6"/>
                  </a:lnTo>
                  <a:lnTo>
                    <a:pt x="76" y="6"/>
                  </a:lnTo>
                  <a:lnTo>
                    <a:pt x="78" y="12"/>
                  </a:lnTo>
                  <a:lnTo>
                    <a:pt x="80" y="16"/>
                  </a:lnTo>
                  <a:lnTo>
                    <a:pt x="88" y="24"/>
                  </a:lnTo>
                  <a:lnTo>
                    <a:pt x="96" y="30"/>
                  </a:lnTo>
                  <a:lnTo>
                    <a:pt x="104" y="32"/>
                  </a:lnTo>
                  <a:lnTo>
                    <a:pt x="102" y="38"/>
                  </a:lnTo>
                  <a:lnTo>
                    <a:pt x="100" y="44"/>
                  </a:lnTo>
                  <a:lnTo>
                    <a:pt x="96" y="44"/>
                  </a:lnTo>
                  <a:lnTo>
                    <a:pt x="90" y="44"/>
                  </a:lnTo>
                  <a:lnTo>
                    <a:pt x="88" y="44"/>
                  </a:lnTo>
                  <a:lnTo>
                    <a:pt x="88" y="50"/>
                  </a:lnTo>
                  <a:lnTo>
                    <a:pt x="86" y="56"/>
                  </a:lnTo>
                  <a:lnTo>
                    <a:pt x="82" y="60"/>
                  </a:lnTo>
                  <a:lnTo>
                    <a:pt x="78" y="68"/>
                  </a:lnTo>
                  <a:lnTo>
                    <a:pt x="76" y="74"/>
                  </a:lnTo>
                  <a:lnTo>
                    <a:pt x="78" y="90"/>
                  </a:lnTo>
                  <a:lnTo>
                    <a:pt x="82" y="94"/>
                  </a:lnTo>
                  <a:lnTo>
                    <a:pt x="84" y="98"/>
                  </a:lnTo>
                  <a:lnTo>
                    <a:pt x="92" y="102"/>
                  </a:lnTo>
                  <a:lnTo>
                    <a:pt x="106" y="118"/>
                  </a:lnTo>
                  <a:lnTo>
                    <a:pt x="118" y="132"/>
                  </a:lnTo>
                  <a:lnTo>
                    <a:pt x="130" y="146"/>
                  </a:lnTo>
                  <a:lnTo>
                    <a:pt x="148" y="158"/>
                  </a:lnTo>
                  <a:lnTo>
                    <a:pt x="148" y="166"/>
                  </a:lnTo>
                  <a:lnTo>
                    <a:pt x="152" y="182"/>
                  </a:lnTo>
                  <a:lnTo>
                    <a:pt x="160" y="206"/>
                  </a:lnTo>
                  <a:lnTo>
                    <a:pt x="156" y="212"/>
                  </a:lnTo>
                  <a:lnTo>
                    <a:pt x="156" y="218"/>
                  </a:lnTo>
                  <a:lnTo>
                    <a:pt x="156" y="224"/>
                  </a:lnTo>
                  <a:lnTo>
                    <a:pt x="154" y="228"/>
                  </a:lnTo>
                  <a:lnTo>
                    <a:pt x="148" y="236"/>
                  </a:lnTo>
                  <a:lnTo>
                    <a:pt x="138" y="244"/>
                  </a:lnTo>
                  <a:lnTo>
                    <a:pt x="128" y="248"/>
                  </a:lnTo>
                  <a:lnTo>
                    <a:pt x="120" y="250"/>
                  </a:lnTo>
                  <a:lnTo>
                    <a:pt x="112" y="258"/>
                  </a:lnTo>
                  <a:lnTo>
                    <a:pt x="104" y="272"/>
                  </a:lnTo>
                  <a:lnTo>
                    <a:pt x="94" y="284"/>
                  </a:lnTo>
                  <a:lnTo>
                    <a:pt x="90" y="288"/>
                  </a:lnTo>
                  <a:lnTo>
                    <a:pt x="84" y="288"/>
                  </a:lnTo>
                  <a:lnTo>
                    <a:pt x="82" y="288"/>
                  </a:lnTo>
                  <a:lnTo>
                    <a:pt x="80" y="286"/>
                  </a:lnTo>
                  <a:lnTo>
                    <a:pt x="80" y="278"/>
                  </a:lnTo>
                  <a:lnTo>
                    <a:pt x="80" y="270"/>
                  </a:lnTo>
                  <a:lnTo>
                    <a:pt x="82" y="264"/>
                  </a:lnTo>
                  <a:lnTo>
                    <a:pt x="82" y="258"/>
                  </a:lnTo>
                  <a:lnTo>
                    <a:pt x="80" y="252"/>
                  </a:lnTo>
                  <a:lnTo>
                    <a:pt x="74" y="252"/>
                  </a:lnTo>
                  <a:lnTo>
                    <a:pt x="70" y="250"/>
                  </a:lnTo>
                  <a:lnTo>
                    <a:pt x="66" y="250"/>
                  </a:lnTo>
                  <a:lnTo>
                    <a:pt x="64" y="250"/>
                  </a:lnTo>
                  <a:lnTo>
                    <a:pt x="68" y="248"/>
                  </a:lnTo>
                  <a:close/>
                </a:path>
              </a:pathLst>
            </a:custGeom>
            <a:solidFill>
              <a:srgbClr val="C0C0C0"/>
            </a:solidFill>
            <a:ln w="12700">
              <a:solidFill>
                <a:schemeClr val="bg1"/>
              </a:solidFill>
              <a:round/>
              <a:headEnd/>
              <a:tailEnd/>
            </a:ln>
          </p:spPr>
          <p:txBody>
            <a:bodyPr/>
            <a:lstStyle/>
            <a:p>
              <a:endParaRPr lang="en-GB"/>
            </a:p>
          </p:txBody>
        </p:sp>
        <p:sp>
          <p:nvSpPr>
            <p:cNvPr id="58770" name="Freeform 61"/>
            <p:cNvSpPr>
              <a:spLocks/>
            </p:cNvSpPr>
            <p:nvPr/>
          </p:nvSpPr>
          <p:spPr bwMode="auto">
            <a:xfrm>
              <a:off x="4280" y="2135"/>
              <a:ext cx="92" cy="82"/>
            </a:xfrm>
            <a:custGeom>
              <a:avLst/>
              <a:gdLst>
                <a:gd name="T0" fmla="*/ 2147481400 w 92"/>
                <a:gd name="T1" fmla="*/ 0 h 82"/>
                <a:gd name="T2" fmla="*/ 2147481400 w 92"/>
                <a:gd name="T3" fmla="*/ 2147481313 h 82"/>
                <a:gd name="T4" fmla="*/ 2147481400 w 92"/>
                <a:gd name="T5" fmla="*/ 2147481313 h 82"/>
                <a:gd name="T6" fmla="*/ 2147481400 w 92"/>
                <a:gd name="T7" fmla="*/ 2147481313 h 82"/>
                <a:gd name="T8" fmla="*/ 2147481400 w 92"/>
                <a:gd name="T9" fmla="*/ 2147481313 h 82"/>
                <a:gd name="T10" fmla="*/ 2147481400 w 92"/>
                <a:gd name="T11" fmla="*/ 2147481313 h 82"/>
                <a:gd name="T12" fmla="*/ 2147481400 w 92"/>
                <a:gd name="T13" fmla="*/ 2147481313 h 82"/>
                <a:gd name="T14" fmla="*/ 2147481400 w 92"/>
                <a:gd name="T15" fmla="*/ 2147481313 h 82"/>
                <a:gd name="T16" fmla="*/ 2147481400 w 92"/>
                <a:gd name="T17" fmla="*/ 2147481313 h 82"/>
                <a:gd name="T18" fmla="*/ 2147481400 w 92"/>
                <a:gd name="T19" fmla="*/ 2147481313 h 82"/>
                <a:gd name="T20" fmla="*/ 2147481400 w 92"/>
                <a:gd name="T21" fmla="*/ 2147481313 h 82"/>
                <a:gd name="T22" fmla="*/ 2147481400 w 92"/>
                <a:gd name="T23" fmla="*/ 2147481313 h 82"/>
                <a:gd name="T24" fmla="*/ 2147481400 w 92"/>
                <a:gd name="T25" fmla="*/ 2147481313 h 82"/>
                <a:gd name="T26" fmla="*/ 2147481400 w 92"/>
                <a:gd name="T27" fmla="*/ 2147481313 h 82"/>
                <a:gd name="T28" fmla="*/ 2147481400 w 92"/>
                <a:gd name="T29" fmla="*/ 2147481313 h 82"/>
                <a:gd name="T30" fmla="*/ 2147481400 w 92"/>
                <a:gd name="T31" fmla="*/ 2147481313 h 82"/>
                <a:gd name="T32" fmla="*/ 2147481400 w 92"/>
                <a:gd name="T33" fmla="*/ 2147481313 h 82"/>
                <a:gd name="T34" fmla="*/ 0 w 92"/>
                <a:gd name="T35" fmla="*/ 2147481313 h 82"/>
                <a:gd name="T36" fmla="*/ 2147481400 w 92"/>
                <a:gd name="T37" fmla="*/ 2147481313 h 82"/>
                <a:gd name="T38" fmla="*/ 2147481400 w 92"/>
                <a:gd name="T39" fmla="*/ 2147481313 h 82"/>
                <a:gd name="T40" fmla="*/ 2147481400 w 92"/>
                <a:gd name="T41" fmla="*/ 2147481313 h 82"/>
                <a:gd name="T42" fmla="*/ 2147481400 w 92"/>
                <a:gd name="T43" fmla="*/ 2147481313 h 82"/>
                <a:gd name="T44" fmla="*/ 2147481400 w 92"/>
                <a:gd name="T45" fmla="*/ 2147481313 h 82"/>
                <a:gd name="T46" fmla="*/ 2147481400 w 92"/>
                <a:gd name="T47" fmla="*/ 2147481313 h 82"/>
                <a:gd name="T48" fmla="*/ 2147481400 w 92"/>
                <a:gd name="T49" fmla="*/ 2147481313 h 82"/>
                <a:gd name="T50" fmla="*/ 2147481400 w 92"/>
                <a:gd name="T51" fmla="*/ 2147481313 h 82"/>
                <a:gd name="T52" fmla="*/ 2147481400 w 92"/>
                <a:gd name="T53" fmla="*/ 2147481313 h 82"/>
                <a:gd name="T54" fmla="*/ 2147481400 w 92"/>
                <a:gd name="T55" fmla="*/ 2147481313 h 82"/>
                <a:gd name="T56" fmla="*/ 2147481400 w 92"/>
                <a:gd name="T57" fmla="*/ 2147481313 h 82"/>
                <a:gd name="T58" fmla="*/ 2147481400 w 92"/>
                <a:gd name="T59" fmla="*/ 2147481313 h 82"/>
                <a:gd name="T60" fmla="*/ 2147481400 w 92"/>
                <a:gd name="T61" fmla="*/ 2147481313 h 82"/>
                <a:gd name="T62" fmla="*/ 2147481400 w 92"/>
                <a:gd name="T63" fmla="*/ 2147481313 h 82"/>
                <a:gd name="T64" fmla="*/ 2147481400 w 92"/>
                <a:gd name="T65" fmla="*/ 2147481313 h 82"/>
                <a:gd name="T66" fmla="*/ 2147481400 w 92"/>
                <a:gd name="T67" fmla="*/ 2147481313 h 82"/>
                <a:gd name="T68" fmla="*/ 2147481400 w 92"/>
                <a:gd name="T69" fmla="*/ 2147481313 h 82"/>
                <a:gd name="T70" fmla="*/ 2147481400 w 92"/>
                <a:gd name="T71" fmla="*/ 2147481313 h 82"/>
                <a:gd name="T72" fmla="*/ 2147481400 w 92"/>
                <a:gd name="T73" fmla="*/ 2147481313 h 82"/>
                <a:gd name="T74" fmla="*/ 2147481400 w 92"/>
                <a:gd name="T75" fmla="*/ 2147481313 h 82"/>
                <a:gd name="T76" fmla="*/ 2147481400 w 92"/>
                <a:gd name="T77" fmla="*/ 2147481313 h 82"/>
                <a:gd name="T78" fmla="*/ 2147481400 w 92"/>
                <a:gd name="T79" fmla="*/ 2147481313 h 82"/>
                <a:gd name="T80" fmla="*/ 2147481400 w 92"/>
                <a:gd name="T81" fmla="*/ 2147481313 h 82"/>
                <a:gd name="T82" fmla="*/ 2147481400 w 92"/>
                <a:gd name="T83" fmla="*/ 2147481313 h 82"/>
                <a:gd name="T84" fmla="*/ 2147481400 w 92"/>
                <a:gd name="T85" fmla="*/ 2147481313 h 82"/>
                <a:gd name="T86" fmla="*/ 2147481400 w 92"/>
                <a:gd name="T87" fmla="*/ 2147481313 h 82"/>
                <a:gd name="T88" fmla="*/ 2147481400 w 92"/>
                <a:gd name="T89" fmla="*/ 0 h 82"/>
                <a:gd name="T90" fmla="*/ 2147481400 w 92"/>
                <a:gd name="T91" fmla="*/ 0 h 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2"/>
                <a:gd name="T139" fmla="*/ 0 h 82"/>
                <a:gd name="T140" fmla="*/ 92 w 92"/>
                <a:gd name="T141" fmla="*/ 82 h 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2" h="82">
                  <a:moveTo>
                    <a:pt x="86" y="0"/>
                  </a:moveTo>
                  <a:lnTo>
                    <a:pt x="84" y="2"/>
                  </a:lnTo>
                  <a:lnTo>
                    <a:pt x="80" y="4"/>
                  </a:lnTo>
                  <a:lnTo>
                    <a:pt x="76" y="2"/>
                  </a:lnTo>
                  <a:lnTo>
                    <a:pt x="70" y="2"/>
                  </a:lnTo>
                  <a:lnTo>
                    <a:pt x="66" y="2"/>
                  </a:lnTo>
                  <a:lnTo>
                    <a:pt x="64" y="6"/>
                  </a:lnTo>
                  <a:lnTo>
                    <a:pt x="62" y="12"/>
                  </a:lnTo>
                  <a:lnTo>
                    <a:pt x="56" y="8"/>
                  </a:lnTo>
                  <a:lnTo>
                    <a:pt x="50" y="6"/>
                  </a:lnTo>
                  <a:lnTo>
                    <a:pt x="42" y="4"/>
                  </a:lnTo>
                  <a:lnTo>
                    <a:pt x="32" y="4"/>
                  </a:lnTo>
                  <a:lnTo>
                    <a:pt x="20" y="4"/>
                  </a:lnTo>
                  <a:lnTo>
                    <a:pt x="10" y="8"/>
                  </a:lnTo>
                  <a:lnTo>
                    <a:pt x="6" y="12"/>
                  </a:lnTo>
                  <a:lnTo>
                    <a:pt x="2" y="16"/>
                  </a:lnTo>
                  <a:lnTo>
                    <a:pt x="2" y="22"/>
                  </a:lnTo>
                  <a:lnTo>
                    <a:pt x="0" y="28"/>
                  </a:lnTo>
                  <a:lnTo>
                    <a:pt x="2" y="34"/>
                  </a:lnTo>
                  <a:lnTo>
                    <a:pt x="4" y="40"/>
                  </a:lnTo>
                  <a:lnTo>
                    <a:pt x="6" y="44"/>
                  </a:lnTo>
                  <a:lnTo>
                    <a:pt x="8" y="50"/>
                  </a:lnTo>
                  <a:lnTo>
                    <a:pt x="10" y="56"/>
                  </a:lnTo>
                  <a:lnTo>
                    <a:pt x="10" y="58"/>
                  </a:lnTo>
                  <a:lnTo>
                    <a:pt x="14" y="64"/>
                  </a:lnTo>
                  <a:lnTo>
                    <a:pt x="16" y="68"/>
                  </a:lnTo>
                  <a:lnTo>
                    <a:pt x="20" y="72"/>
                  </a:lnTo>
                  <a:lnTo>
                    <a:pt x="26" y="72"/>
                  </a:lnTo>
                  <a:lnTo>
                    <a:pt x="26" y="82"/>
                  </a:lnTo>
                  <a:lnTo>
                    <a:pt x="32" y="80"/>
                  </a:lnTo>
                  <a:lnTo>
                    <a:pt x="36" y="78"/>
                  </a:lnTo>
                  <a:lnTo>
                    <a:pt x="42" y="74"/>
                  </a:lnTo>
                  <a:lnTo>
                    <a:pt x="52" y="72"/>
                  </a:lnTo>
                  <a:lnTo>
                    <a:pt x="70" y="66"/>
                  </a:lnTo>
                  <a:lnTo>
                    <a:pt x="66" y="62"/>
                  </a:lnTo>
                  <a:lnTo>
                    <a:pt x="64" y="60"/>
                  </a:lnTo>
                  <a:lnTo>
                    <a:pt x="62" y="58"/>
                  </a:lnTo>
                  <a:lnTo>
                    <a:pt x="88" y="44"/>
                  </a:lnTo>
                  <a:lnTo>
                    <a:pt x="90" y="42"/>
                  </a:lnTo>
                  <a:lnTo>
                    <a:pt x="92" y="38"/>
                  </a:lnTo>
                  <a:lnTo>
                    <a:pt x="90" y="34"/>
                  </a:lnTo>
                  <a:lnTo>
                    <a:pt x="90" y="28"/>
                  </a:lnTo>
                  <a:lnTo>
                    <a:pt x="90" y="24"/>
                  </a:lnTo>
                  <a:lnTo>
                    <a:pt x="88" y="18"/>
                  </a:lnTo>
                  <a:lnTo>
                    <a:pt x="88" y="0"/>
                  </a:lnTo>
                  <a:lnTo>
                    <a:pt x="86" y="0"/>
                  </a:lnTo>
                  <a:close/>
                </a:path>
              </a:pathLst>
            </a:custGeom>
            <a:solidFill>
              <a:srgbClr val="C0C0C0"/>
            </a:solidFill>
            <a:ln w="12700">
              <a:solidFill>
                <a:schemeClr val="bg1"/>
              </a:solidFill>
              <a:round/>
              <a:headEnd/>
              <a:tailEnd/>
            </a:ln>
          </p:spPr>
          <p:txBody>
            <a:bodyPr/>
            <a:lstStyle/>
            <a:p>
              <a:endParaRPr lang="en-GB"/>
            </a:p>
          </p:txBody>
        </p:sp>
        <p:sp>
          <p:nvSpPr>
            <p:cNvPr id="58771" name="Freeform 62"/>
            <p:cNvSpPr>
              <a:spLocks/>
            </p:cNvSpPr>
            <p:nvPr/>
          </p:nvSpPr>
          <p:spPr bwMode="auto">
            <a:xfrm>
              <a:off x="4218" y="1979"/>
              <a:ext cx="150" cy="168"/>
            </a:xfrm>
            <a:custGeom>
              <a:avLst/>
              <a:gdLst>
                <a:gd name="T0" fmla="*/ 2147481238 w 150"/>
                <a:gd name="T1" fmla="*/ 2147481332 h 168"/>
                <a:gd name="T2" fmla="*/ 2147481238 w 150"/>
                <a:gd name="T3" fmla="*/ 2147481332 h 168"/>
                <a:gd name="T4" fmla="*/ 2147481238 w 150"/>
                <a:gd name="T5" fmla="*/ 2147481332 h 168"/>
                <a:gd name="T6" fmla="*/ 2147481238 w 150"/>
                <a:gd name="T7" fmla="*/ 2147481332 h 168"/>
                <a:gd name="T8" fmla="*/ 2147481238 w 150"/>
                <a:gd name="T9" fmla="*/ 2147481332 h 168"/>
                <a:gd name="T10" fmla="*/ 2147481238 w 150"/>
                <a:gd name="T11" fmla="*/ 2147481332 h 168"/>
                <a:gd name="T12" fmla="*/ 2147481238 w 150"/>
                <a:gd name="T13" fmla="*/ 2147481332 h 168"/>
                <a:gd name="T14" fmla="*/ 2147481238 w 150"/>
                <a:gd name="T15" fmla="*/ 2147481332 h 168"/>
                <a:gd name="T16" fmla="*/ 2147481238 w 150"/>
                <a:gd name="T17" fmla="*/ 2147481332 h 168"/>
                <a:gd name="T18" fmla="*/ 2147481238 w 150"/>
                <a:gd name="T19" fmla="*/ 2147481332 h 168"/>
                <a:gd name="T20" fmla="*/ 2147481238 w 150"/>
                <a:gd name="T21" fmla="*/ 2147481332 h 168"/>
                <a:gd name="T22" fmla="*/ 2147481238 w 150"/>
                <a:gd name="T23" fmla="*/ 2147481332 h 168"/>
                <a:gd name="T24" fmla="*/ 2147481238 w 150"/>
                <a:gd name="T25" fmla="*/ 2147481332 h 168"/>
                <a:gd name="T26" fmla="*/ 2147481238 w 150"/>
                <a:gd name="T27" fmla="*/ 2147481332 h 168"/>
                <a:gd name="T28" fmla="*/ 2147481238 w 150"/>
                <a:gd name="T29" fmla="*/ 2147481332 h 168"/>
                <a:gd name="T30" fmla="*/ 2147481238 w 150"/>
                <a:gd name="T31" fmla="*/ 2147481332 h 168"/>
                <a:gd name="T32" fmla="*/ 0 w 150"/>
                <a:gd name="T33" fmla="*/ 2147481332 h 168"/>
                <a:gd name="T34" fmla="*/ 2147481238 w 150"/>
                <a:gd name="T35" fmla="*/ 2147481332 h 168"/>
                <a:gd name="T36" fmla="*/ 2147481238 w 150"/>
                <a:gd name="T37" fmla="*/ 2147481332 h 168"/>
                <a:gd name="T38" fmla="*/ 2147481238 w 150"/>
                <a:gd name="T39" fmla="*/ 2147481332 h 168"/>
                <a:gd name="T40" fmla="*/ 2147481238 w 150"/>
                <a:gd name="T41" fmla="*/ 2147481332 h 168"/>
                <a:gd name="T42" fmla="*/ 2147481238 w 150"/>
                <a:gd name="T43" fmla="*/ 2147481332 h 168"/>
                <a:gd name="T44" fmla="*/ 2147481238 w 150"/>
                <a:gd name="T45" fmla="*/ 2147481332 h 168"/>
                <a:gd name="T46" fmla="*/ 2147481238 w 150"/>
                <a:gd name="T47" fmla="*/ 2147481332 h 168"/>
                <a:gd name="T48" fmla="*/ 2147481238 w 150"/>
                <a:gd name="T49" fmla="*/ 2147481332 h 168"/>
                <a:gd name="T50" fmla="*/ 2147481238 w 150"/>
                <a:gd name="T51" fmla="*/ 2147481332 h 168"/>
                <a:gd name="T52" fmla="*/ 2147481238 w 150"/>
                <a:gd name="T53" fmla="*/ 2147481332 h 168"/>
                <a:gd name="T54" fmla="*/ 2147481238 w 150"/>
                <a:gd name="T55" fmla="*/ 2147481332 h 168"/>
                <a:gd name="T56" fmla="*/ 2147481238 w 150"/>
                <a:gd name="T57" fmla="*/ 2147481332 h 168"/>
                <a:gd name="T58" fmla="*/ 2147481238 w 150"/>
                <a:gd name="T59" fmla="*/ 2147481332 h 168"/>
                <a:gd name="T60" fmla="*/ 2147481238 w 150"/>
                <a:gd name="T61" fmla="*/ 2147481332 h 168"/>
                <a:gd name="T62" fmla="*/ 2147481238 w 150"/>
                <a:gd name="T63" fmla="*/ 2147481332 h 168"/>
                <a:gd name="T64" fmla="*/ 2147481238 w 150"/>
                <a:gd name="T65" fmla="*/ 2147481332 h 168"/>
                <a:gd name="T66" fmla="*/ 2147481238 w 150"/>
                <a:gd name="T67" fmla="*/ 2147481332 h 168"/>
                <a:gd name="T68" fmla="*/ 2147481238 w 150"/>
                <a:gd name="T69" fmla="*/ 2147481332 h 168"/>
                <a:gd name="T70" fmla="*/ 2147481238 w 150"/>
                <a:gd name="T71" fmla="*/ 2147481332 h 168"/>
                <a:gd name="T72" fmla="*/ 2147481238 w 150"/>
                <a:gd name="T73" fmla="*/ 2147481332 h 168"/>
                <a:gd name="T74" fmla="*/ 2147481238 w 150"/>
                <a:gd name="T75" fmla="*/ 2147481332 h 168"/>
                <a:gd name="T76" fmla="*/ 2147481238 w 150"/>
                <a:gd name="T77" fmla="*/ 2147481332 h 168"/>
                <a:gd name="T78" fmla="*/ 2147481238 w 150"/>
                <a:gd name="T79" fmla="*/ 2147481332 h 1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0"/>
                <a:gd name="T121" fmla="*/ 0 h 168"/>
                <a:gd name="T122" fmla="*/ 150 w 150"/>
                <a:gd name="T123" fmla="*/ 168 h 1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0" h="168">
                  <a:moveTo>
                    <a:pt x="112" y="162"/>
                  </a:moveTo>
                  <a:lnTo>
                    <a:pt x="110" y="134"/>
                  </a:lnTo>
                  <a:lnTo>
                    <a:pt x="106" y="130"/>
                  </a:lnTo>
                  <a:lnTo>
                    <a:pt x="100" y="124"/>
                  </a:lnTo>
                  <a:lnTo>
                    <a:pt x="96" y="116"/>
                  </a:lnTo>
                  <a:lnTo>
                    <a:pt x="94" y="110"/>
                  </a:lnTo>
                  <a:lnTo>
                    <a:pt x="94" y="106"/>
                  </a:lnTo>
                  <a:lnTo>
                    <a:pt x="92" y="102"/>
                  </a:lnTo>
                  <a:lnTo>
                    <a:pt x="86" y="96"/>
                  </a:lnTo>
                  <a:lnTo>
                    <a:pt x="80" y="90"/>
                  </a:lnTo>
                  <a:lnTo>
                    <a:pt x="76" y="82"/>
                  </a:lnTo>
                  <a:lnTo>
                    <a:pt x="70" y="82"/>
                  </a:lnTo>
                  <a:lnTo>
                    <a:pt x="66" y="84"/>
                  </a:lnTo>
                  <a:lnTo>
                    <a:pt x="62" y="88"/>
                  </a:lnTo>
                  <a:lnTo>
                    <a:pt x="60" y="92"/>
                  </a:lnTo>
                  <a:lnTo>
                    <a:pt x="56" y="94"/>
                  </a:lnTo>
                  <a:lnTo>
                    <a:pt x="54" y="92"/>
                  </a:lnTo>
                  <a:lnTo>
                    <a:pt x="52" y="90"/>
                  </a:lnTo>
                  <a:lnTo>
                    <a:pt x="50" y="88"/>
                  </a:lnTo>
                  <a:lnTo>
                    <a:pt x="46" y="86"/>
                  </a:lnTo>
                  <a:lnTo>
                    <a:pt x="42" y="86"/>
                  </a:lnTo>
                  <a:lnTo>
                    <a:pt x="38" y="90"/>
                  </a:lnTo>
                  <a:lnTo>
                    <a:pt x="30" y="96"/>
                  </a:lnTo>
                  <a:lnTo>
                    <a:pt x="28" y="76"/>
                  </a:lnTo>
                  <a:lnTo>
                    <a:pt x="28" y="68"/>
                  </a:lnTo>
                  <a:lnTo>
                    <a:pt x="28" y="62"/>
                  </a:lnTo>
                  <a:lnTo>
                    <a:pt x="24" y="60"/>
                  </a:lnTo>
                  <a:lnTo>
                    <a:pt x="20" y="60"/>
                  </a:lnTo>
                  <a:lnTo>
                    <a:pt x="16" y="60"/>
                  </a:lnTo>
                  <a:lnTo>
                    <a:pt x="12" y="60"/>
                  </a:lnTo>
                  <a:lnTo>
                    <a:pt x="8" y="56"/>
                  </a:lnTo>
                  <a:lnTo>
                    <a:pt x="6" y="48"/>
                  </a:lnTo>
                  <a:lnTo>
                    <a:pt x="4" y="44"/>
                  </a:lnTo>
                  <a:lnTo>
                    <a:pt x="0" y="40"/>
                  </a:lnTo>
                  <a:lnTo>
                    <a:pt x="8" y="34"/>
                  </a:lnTo>
                  <a:lnTo>
                    <a:pt x="10" y="30"/>
                  </a:lnTo>
                  <a:lnTo>
                    <a:pt x="10" y="26"/>
                  </a:lnTo>
                  <a:lnTo>
                    <a:pt x="12" y="22"/>
                  </a:lnTo>
                  <a:lnTo>
                    <a:pt x="16" y="20"/>
                  </a:lnTo>
                  <a:lnTo>
                    <a:pt x="22" y="24"/>
                  </a:lnTo>
                  <a:lnTo>
                    <a:pt x="24" y="24"/>
                  </a:lnTo>
                  <a:lnTo>
                    <a:pt x="28" y="22"/>
                  </a:lnTo>
                  <a:lnTo>
                    <a:pt x="24" y="16"/>
                  </a:lnTo>
                  <a:lnTo>
                    <a:pt x="22" y="8"/>
                  </a:lnTo>
                  <a:lnTo>
                    <a:pt x="22" y="4"/>
                  </a:lnTo>
                  <a:lnTo>
                    <a:pt x="24" y="2"/>
                  </a:lnTo>
                  <a:lnTo>
                    <a:pt x="30" y="0"/>
                  </a:lnTo>
                  <a:lnTo>
                    <a:pt x="30" y="4"/>
                  </a:lnTo>
                  <a:lnTo>
                    <a:pt x="30" y="12"/>
                  </a:lnTo>
                  <a:lnTo>
                    <a:pt x="34" y="18"/>
                  </a:lnTo>
                  <a:lnTo>
                    <a:pt x="38" y="22"/>
                  </a:lnTo>
                  <a:lnTo>
                    <a:pt x="44" y="26"/>
                  </a:lnTo>
                  <a:lnTo>
                    <a:pt x="58" y="32"/>
                  </a:lnTo>
                  <a:lnTo>
                    <a:pt x="74" y="36"/>
                  </a:lnTo>
                  <a:lnTo>
                    <a:pt x="74" y="44"/>
                  </a:lnTo>
                  <a:lnTo>
                    <a:pt x="70" y="48"/>
                  </a:lnTo>
                  <a:lnTo>
                    <a:pt x="62" y="50"/>
                  </a:lnTo>
                  <a:lnTo>
                    <a:pt x="64" y="54"/>
                  </a:lnTo>
                  <a:lnTo>
                    <a:pt x="66" y="60"/>
                  </a:lnTo>
                  <a:lnTo>
                    <a:pt x="76" y="70"/>
                  </a:lnTo>
                  <a:lnTo>
                    <a:pt x="86" y="78"/>
                  </a:lnTo>
                  <a:lnTo>
                    <a:pt x="94" y="84"/>
                  </a:lnTo>
                  <a:lnTo>
                    <a:pt x="100" y="88"/>
                  </a:lnTo>
                  <a:lnTo>
                    <a:pt x="102" y="94"/>
                  </a:lnTo>
                  <a:lnTo>
                    <a:pt x="106" y="98"/>
                  </a:lnTo>
                  <a:lnTo>
                    <a:pt x="112" y="100"/>
                  </a:lnTo>
                  <a:lnTo>
                    <a:pt x="118" y="106"/>
                  </a:lnTo>
                  <a:lnTo>
                    <a:pt x="122" y="112"/>
                  </a:lnTo>
                  <a:lnTo>
                    <a:pt x="138" y="132"/>
                  </a:lnTo>
                  <a:lnTo>
                    <a:pt x="144" y="142"/>
                  </a:lnTo>
                  <a:lnTo>
                    <a:pt x="150" y="156"/>
                  </a:lnTo>
                  <a:lnTo>
                    <a:pt x="148" y="156"/>
                  </a:lnTo>
                  <a:lnTo>
                    <a:pt x="146" y="158"/>
                  </a:lnTo>
                  <a:lnTo>
                    <a:pt x="142" y="160"/>
                  </a:lnTo>
                  <a:lnTo>
                    <a:pt x="138" y="158"/>
                  </a:lnTo>
                  <a:lnTo>
                    <a:pt x="132" y="158"/>
                  </a:lnTo>
                  <a:lnTo>
                    <a:pt x="128" y="158"/>
                  </a:lnTo>
                  <a:lnTo>
                    <a:pt x="126" y="162"/>
                  </a:lnTo>
                  <a:lnTo>
                    <a:pt x="124" y="168"/>
                  </a:lnTo>
                  <a:lnTo>
                    <a:pt x="118" y="166"/>
                  </a:lnTo>
                  <a:lnTo>
                    <a:pt x="112" y="162"/>
                  </a:lnTo>
                  <a:close/>
                </a:path>
              </a:pathLst>
            </a:custGeom>
            <a:solidFill>
              <a:srgbClr val="C0C0C0"/>
            </a:solidFill>
            <a:ln w="12700">
              <a:solidFill>
                <a:schemeClr val="bg1"/>
              </a:solidFill>
              <a:round/>
              <a:headEnd/>
              <a:tailEnd/>
            </a:ln>
          </p:spPr>
          <p:txBody>
            <a:bodyPr/>
            <a:lstStyle/>
            <a:p>
              <a:endParaRPr lang="en-GB"/>
            </a:p>
          </p:txBody>
        </p:sp>
        <p:sp>
          <p:nvSpPr>
            <p:cNvPr id="58772" name="Freeform 63"/>
            <p:cNvSpPr>
              <a:spLocks/>
            </p:cNvSpPr>
            <p:nvPr/>
          </p:nvSpPr>
          <p:spPr bwMode="auto">
            <a:xfrm>
              <a:off x="4184" y="2019"/>
              <a:ext cx="146" cy="294"/>
            </a:xfrm>
            <a:custGeom>
              <a:avLst/>
              <a:gdLst>
                <a:gd name="T0" fmla="*/ 2147481214 w 146"/>
                <a:gd name="T1" fmla="*/ 2147481220 h 294"/>
                <a:gd name="T2" fmla="*/ 2147481214 w 146"/>
                <a:gd name="T3" fmla="*/ 2147481220 h 294"/>
                <a:gd name="T4" fmla="*/ 2147481214 w 146"/>
                <a:gd name="T5" fmla="*/ 2147481220 h 294"/>
                <a:gd name="T6" fmla="*/ 2147481214 w 146"/>
                <a:gd name="T7" fmla="*/ 2147481220 h 294"/>
                <a:gd name="T8" fmla="*/ 2147481214 w 146"/>
                <a:gd name="T9" fmla="*/ 2147481220 h 294"/>
                <a:gd name="T10" fmla="*/ 2147481214 w 146"/>
                <a:gd name="T11" fmla="*/ 2147481220 h 294"/>
                <a:gd name="T12" fmla="*/ 2147481214 w 146"/>
                <a:gd name="T13" fmla="*/ 2147481220 h 294"/>
                <a:gd name="T14" fmla="*/ 2147481214 w 146"/>
                <a:gd name="T15" fmla="*/ 2147481220 h 294"/>
                <a:gd name="T16" fmla="*/ 2147481214 w 146"/>
                <a:gd name="T17" fmla="*/ 2147481220 h 294"/>
                <a:gd name="T18" fmla="*/ 2147481214 w 146"/>
                <a:gd name="T19" fmla="*/ 2147481220 h 294"/>
                <a:gd name="T20" fmla="*/ 2147481214 w 146"/>
                <a:gd name="T21" fmla="*/ 2147481220 h 294"/>
                <a:gd name="T22" fmla="*/ 2147481214 w 146"/>
                <a:gd name="T23" fmla="*/ 2147481220 h 294"/>
                <a:gd name="T24" fmla="*/ 2147481214 w 146"/>
                <a:gd name="T25" fmla="*/ 2147481220 h 294"/>
                <a:gd name="T26" fmla="*/ 2147481214 w 146"/>
                <a:gd name="T27" fmla="*/ 2147481220 h 294"/>
                <a:gd name="T28" fmla="*/ 2147481214 w 146"/>
                <a:gd name="T29" fmla="*/ 2147481220 h 294"/>
                <a:gd name="T30" fmla="*/ 2147481214 w 146"/>
                <a:gd name="T31" fmla="*/ 2147481220 h 294"/>
                <a:gd name="T32" fmla="*/ 2147481214 w 146"/>
                <a:gd name="T33" fmla="*/ 2147481220 h 294"/>
                <a:gd name="T34" fmla="*/ 2147481214 w 146"/>
                <a:gd name="T35" fmla="*/ 2147481220 h 294"/>
                <a:gd name="T36" fmla="*/ 0 w 146"/>
                <a:gd name="T37" fmla="*/ 2147481220 h 294"/>
                <a:gd name="T38" fmla="*/ 2147481214 w 146"/>
                <a:gd name="T39" fmla="*/ 2147481220 h 294"/>
                <a:gd name="T40" fmla="*/ 2147481214 w 146"/>
                <a:gd name="T41" fmla="*/ 2147481220 h 294"/>
                <a:gd name="T42" fmla="*/ 2147481214 w 146"/>
                <a:gd name="T43" fmla="*/ 0 h 294"/>
                <a:gd name="T44" fmla="*/ 2147481214 w 146"/>
                <a:gd name="T45" fmla="*/ 2147481220 h 294"/>
                <a:gd name="T46" fmla="*/ 2147481214 w 146"/>
                <a:gd name="T47" fmla="*/ 2147481220 h 294"/>
                <a:gd name="T48" fmla="*/ 2147481214 w 146"/>
                <a:gd name="T49" fmla="*/ 2147481220 h 294"/>
                <a:gd name="T50" fmla="*/ 2147481214 w 146"/>
                <a:gd name="T51" fmla="*/ 2147481220 h 294"/>
                <a:gd name="T52" fmla="*/ 2147481214 w 146"/>
                <a:gd name="T53" fmla="*/ 2147481220 h 294"/>
                <a:gd name="T54" fmla="*/ 2147481214 w 146"/>
                <a:gd name="T55" fmla="*/ 2147481220 h 294"/>
                <a:gd name="T56" fmla="*/ 2147481214 w 146"/>
                <a:gd name="T57" fmla="*/ 2147481220 h 294"/>
                <a:gd name="T58" fmla="*/ 2147481214 w 146"/>
                <a:gd name="T59" fmla="*/ 2147481220 h 294"/>
                <a:gd name="T60" fmla="*/ 2147481214 w 146"/>
                <a:gd name="T61" fmla="*/ 2147481220 h 294"/>
                <a:gd name="T62" fmla="*/ 2147481214 w 146"/>
                <a:gd name="T63" fmla="*/ 2147481220 h 294"/>
                <a:gd name="T64" fmla="*/ 2147481214 w 146"/>
                <a:gd name="T65" fmla="*/ 2147481220 h 294"/>
                <a:gd name="T66" fmla="*/ 2147481214 w 146"/>
                <a:gd name="T67" fmla="*/ 2147481220 h 294"/>
                <a:gd name="T68" fmla="*/ 2147481214 w 146"/>
                <a:gd name="T69" fmla="*/ 2147481220 h 294"/>
                <a:gd name="T70" fmla="*/ 2147481214 w 146"/>
                <a:gd name="T71" fmla="*/ 2147481220 h 294"/>
                <a:gd name="T72" fmla="*/ 2147481214 w 146"/>
                <a:gd name="T73" fmla="*/ 2147481220 h 294"/>
                <a:gd name="T74" fmla="*/ 2147481214 w 146"/>
                <a:gd name="T75" fmla="*/ 2147481220 h 294"/>
                <a:gd name="T76" fmla="*/ 2147481214 w 146"/>
                <a:gd name="T77" fmla="*/ 2147481220 h 294"/>
                <a:gd name="T78" fmla="*/ 2147481214 w 146"/>
                <a:gd name="T79" fmla="*/ 2147481220 h 294"/>
                <a:gd name="T80" fmla="*/ 2147481214 w 146"/>
                <a:gd name="T81" fmla="*/ 2147481220 h 294"/>
                <a:gd name="T82" fmla="*/ 2147481214 w 146"/>
                <a:gd name="T83" fmla="*/ 2147481220 h 294"/>
                <a:gd name="T84" fmla="*/ 2147481214 w 146"/>
                <a:gd name="T85" fmla="*/ 2147481220 h 294"/>
                <a:gd name="T86" fmla="*/ 2147481214 w 146"/>
                <a:gd name="T87" fmla="*/ 2147481220 h 294"/>
                <a:gd name="T88" fmla="*/ 2147481214 w 146"/>
                <a:gd name="T89" fmla="*/ 2147481220 h 294"/>
                <a:gd name="T90" fmla="*/ 2147481214 w 146"/>
                <a:gd name="T91" fmla="*/ 2147481220 h 294"/>
                <a:gd name="T92" fmla="*/ 2147481214 w 146"/>
                <a:gd name="T93" fmla="*/ 2147481220 h 294"/>
                <a:gd name="T94" fmla="*/ 2147481214 w 146"/>
                <a:gd name="T95" fmla="*/ 2147481220 h 294"/>
                <a:gd name="T96" fmla="*/ 2147481214 w 146"/>
                <a:gd name="T97" fmla="*/ 2147481220 h 294"/>
                <a:gd name="T98" fmla="*/ 2147481214 w 146"/>
                <a:gd name="T99" fmla="*/ 2147481220 h 294"/>
                <a:gd name="T100" fmla="*/ 2147481214 w 146"/>
                <a:gd name="T101" fmla="*/ 2147481220 h 294"/>
                <a:gd name="T102" fmla="*/ 2147481214 w 146"/>
                <a:gd name="T103" fmla="*/ 2147481220 h 294"/>
                <a:gd name="T104" fmla="*/ 2147481214 w 146"/>
                <a:gd name="T105" fmla="*/ 2147481220 h 294"/>
                <a:gd name="T106" fmla="*/ 2147481214 w 146"/>
                <a:gd name="T107" fmla="*/ 2147481220 h 294"/>
                <a:gd name="T108" fmla="*/ 2147481214 w 146"/>
                <a:gd name="T109" fmla="*/ 2147481220 h 294"/>
                <a:gd name="T110" fmla="*/ 2147481214 w 146"/>
                <a:gd name="T111" fmla="*/ 2147481220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6"/>
                <a:gd name="T169" fmla="*/ 0 h 294"/>
                <a:gd name="T170" fmla="*/ 146 w 14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6" h="294">
                  <a:moveTo>
                    <a:pt x="112" y="286"/>
                  </a:moveTo>
                  <a:lnTo>
                    <a:pt x="102" y="286"/>
                  </a:lnTo>
                  <a:lnTo>
                    <a:pt x="100" y="292"/>
                  </a:lnTo>
                  <a:lnTo>
                    <a:pt x="98" y="294"/>
                  </a:lnTo>
                  <a:lnTo>
                    <a:pt x="94" y="294"/>
                  </a:lnTo>
                  <a:lnTo>
                    <a:pt x="90" y="294"/>
                  </a:lnTo>
                  <a:lnTo>
                    <a:pt x="88" y="292"/>
                  </a:lnTo>
                  <a:lnTo>
                    <a:pt x="82" y="284"/>
                  </a:lnTo>
                  <a:lnTo>
                    <a:pt x="76" y="278"/>
                  </a:lnTo>
                  <a:lnTo>
                    <a:pt x="72" y="274"/>
                  </a:lnTo>
                  <a:lnTo>
                    <a:pt x="66" y="274"/>
                  </a:lnTo>
                  <a:lnTo>
                    <a:pt x="54" y="254"/>
                  </a:lnTo>
                  <a:lnTo>
                    <a:pt x="46" y="248"/>
                  </a:lnTo>
                  <a:lnTo>
                    <a:pt x="40" y="244"/>
                  </a:lnTo>
                  <a:lnTo>
                    <a:pt x="36" y="250"/>
                  </a:lnTo>
                  <a:lnTo>
                    <a:pt x="34" y="246"/>
                  </a:lnTo>
                  <a:lnTo>
                    <a:pt x="32" y="238"/>
                  </a:lnTo>
                  <a:lnTo>
                    <a:pt x="32" y="222"/>
                  </a:lnTo>
                  <a:lnTo>
                    <a:pt x="34" y="186"/>
                  </a:lnTo>
                  <a:lnTo>
                    <a:pt x="40" y="186"/>
                  </a:lnTo>
                  <a:lnTo>
                    <a:pt x="44" y="180"/>
                  </a:lnTo>
                  <a:lnTo>
                    <a:pt x="46" y="174"/>
                  </a:lnTo>
                  <a:lnTo>
                    <a:pt x="46" y="168"/>
                  </a:lnTo>
                  <a:lnTo>
                    <a:pt x="46" y="158"/>
                  </a:lnTo>
                  <a:lnTo>
                    <a:pt x="42" y="144"/>
                  </a:lnTo>
                  <a:lnTo>
                    <a:pt x="36" y="134"/>
                  </a:lnTo>
                  <a:lnTo>
                    <a:pt x="32" y="126"/>
                  </a:lnTo>
                  <a:lnTo>
                    <a:pt x="18" y="114"/>
                  </a:lnTo>
                  <a:lnTo>
                    <a:pt x="20" y="108"/>
                  </a:lnTo>
                  <a:lnTo>
                    <a:pt x="22" y="102"/>
                  </a:lnTo>
                  <a:lnTo>
                    <a:pt x="24" y="96"/>
                  </a:lnTo>
                  <a:lnTo>
                    <a:pt x="24" y="88"/>
                  </a:lnTo>
                  <a:lnTo>
                    <a:pt x="24" y="80"/>
                  </a:lnTo>
                  <a:lnTo>
                    <a:pt x="20" y="74"/>
                  </a:lnTo>
                  <a:lnTo>
                    <a:pt x="12" y="64"/>
                  </a:lnTo>
                  <a:lnTo>
                    <a:pt x="4" y="54"/>
                  </a:lnTo>
                  <a:lnTo>
                    <a:pt x="2" y="48"/>
                  </a:lnTo>
                  <a:lnTo>
                    <a:pt x="0" y="38"/>
                  </a:lnTo>
                  <a:lnTo>
                    <a:pt x="2" y="30"/>
                  </a:lnTo>
                  <a:lnTo>
                    <a:pt x="4" y="24"/>
                  </a:lnTo>
                  <a:lnTo>
                    <a:pt x="8" y="18"/>
                  </a:lnTo>
                  <a:lnTo>
                    <a:pt x="12" y="14"/>
                  </a:lnTo>
                  <a:lnTo>
                    <a:pt x="24" y="8"/>
                  </a:lnTo>
                  <a:lnTo>
                    <a:pt x="34" y="0"/>
                  </a:lnTo>
                  <a:lnTo>
                    <a:pt x="38" y="4"/>
                  </a:lnTo>
                  <a:lnTo>
                    <a:pt x="40" y="8"/>
                  </a:lnTo>
                  <a:lnTo>
                    <a:pt x="42" y="16"/>
                  </a:lnTo>
                  <a:lnTo>
                    <a:pt x="46" y="20"/>
                  </a:lnTo>
                  <a:lnTo>
                    <a:pt x="50" y="20"/>
                  </a:lnTo>
                  <a:lnTo>
                    <a:pt x="54" y="20"/>
                  </a:lnTo>
                  <a:lnTo>
                    <a:pt x="58" y="20"/>
                  </a:lnTo>
                  <a:lnTo>
                    <a:pt x="62" y="22"/>
                  </a:lnTo>
                  <a:lnTo>
                    <a:pt x="62" y="28"/>
                  </a:lnTo>
                  <a:lnTo>
                    <a:pt x="62" y="36"/>
                  </a:lnTo>
                  <a:lnTo>
                    <a:pt x="64" y="56"/>
                  </a:lnTo>
                  <a:lnTo>
                    <a:pt x="72" y="50"/>
                  </a:lnTo>
                  <a:lnTo>
                    <a:pt x="76" y="46"/>
                  </a:lnTo>
                  <a:lnTo>
                    <a:pt x="80" y="46"/>
                  </a:lnTo>
                  <a:lnTo>
                    <a:pt x="84" y="48"/>
                  </a:lnTo>
                  <a:lnTo>
                    <a:pt x="86" y="50"/>
                  </a:lnTo>
                  <a:lnTo>
                    <a:pt x="88" y="52"/>
                  </a:lnTo>
                  <a:lnTo>
                    <a:pt x="90" y="54"/>
                  </a:lnTo>
                  <a:lnTo>
                    <a:pt x="94" y="52"/>
                  </a:lnTo>
                  <a:lnTo>
                    <a:pt x="96" y="48"/>
                  </a:lnTo>
                  <a:lnTo>
                    <a:pt x="100" y="44"/>
                  </a:lnTo>
                  <a:lnTo>
                    <a:pt x="104" y="42"/>
                  </a:lnTo>
                  <a:lnTo>
                    <a:pt x="110" y="42"/>
                  </a:lnTo>
                  <a:lnTo>
                    <a:pt x="114" y="50"/>
                  </a:lnTo>
                  <a:lnTo>
                    <a:pt x="120" y="56"/>
                  </a:lnTo>
                  <a:lnTo>
                    <a:pt x="126" y="62"/>
                  </a:lnTo>
                  <a:lnTo>
                    <a:pt x="128" y="66"/>
                  </a:lnTo>
                  <a:lnTo>
                    <a:pt x="128" y="70"/>
                  </a:lnTo>
                  <a:lnTo>
                    <a:pt x="130" y="76"/>
                  </a:lnTo>
                  <a:lnTo>
                    <a:pt x="134" y="84"/>
                  </a:lnTo>
                  <a:lnTo>
                    <a:pt x="140" y="90"/>
                  </a:lnTo>
                  <a:lnTo>
                    <a:pt x="144" y="94"/>
                  </a:lnTo>
                  <a:lnTo>
                    <a:pt x="146" y="122"/>
                  </a:lnTo>
                  <a:lnTo>
                    <a:pt x="138" y="120"/>
                  </a:lnTo>
                  <a:lnTo>
                    <a:pt x="128" y="120"/>
                  </a:lnTo>
                  <a:lnTo>
                    <a:pt x="116" y="120"/>
                  </a:lnTo>
                  <a:lnTo>
                    <a:pt x="106" y="124"/>
                  </a:lnTo>
                  <a:lnTo>
                    <a:pt x="102" y="128"/>
                  </a:lnTo>
                  <a:lnTo>
                    <a:pt x="98" y="132"/>
                  </a:lnTo>
                  <a:lnTo>
                    <a:pt x="98" y="138"/>
                  </a:lnTo>
                  <a:lnTo>
                    <a:pt x="96" y="144"/>
                  </a:lnTo>
                  <a:lnTo>
                    <a:pt x="98" y="150"/>
                  </a:lnTo>
                  <a:lnTo>
                    <a:pt x="100" y="156"/>
                  </a:lnTo>
                  <a:lnTo>
                    <a:pt x="102" y="160"/>
                  </a:lnTo>
                  <a:lnTo>
                    <a:pt x="104" y="166"/>
                  </a:lnTo>
                  <a:lnTo>
                    <a:pt x="98" y="164"/>
                  </a:lnTo>
                  <a:lnTo>
                    <a:pt x="92" y="162"/>
                  </a:lnTo>
                  <a:lnTo>
                    <a:pt x="82" y="156"/>
                  </a:lnTo>
                  <a:lnTo>
                    <a:pt x="72" y="146"/>
                  </a:lnTo>
                  <a:lnTo>
                    <a:pt x="64" y="138"/>
                  </a:lnTo>
                  <a:lnTo>
                    <a:pt x="56" y="138"/>
                  </a:lnTo>
                  <a:lnTo>
                    <a:pt x="56" y="162"/>
                  </a:lnTo>
                  <a:lnTo>
                    <a:pt x="54" y="170"/>
                  </a:lnTo>
                  <a:lnTo>
                    <a:pt x="52" y="180"/>
                  </a:lnTo>
                  <a:lnTo>
                    <a:pt x="50" y="190"/>
                  </a:lnTo>
                  <a:lnTo>
                    <a:pt x="48" y="202"/>
                  </a:lnTo>
                  <a:lnTo>
                    <a:pt x="50" y="208"/>
                  </a:lnTo>
                  <a:lnTo>
                    <a:pt x="52" y="216"/>
                  </a:lnTo>
                  <a:lnTo>
                    <a:pt x="56" y="220"/>
                  </a:lnTo>
                  <a:lnTo>
                    <a:pt x="64" y="222"/>
                  </a:lnTo>
                  <a:lnTo>
                    <a:pt x="64" y="232"/>
                  </a:lnTo>
                  <a:lnTo>
                    <a:pt x="66" y="238"/>
                  </a:lnTo>
                  <a:lnTo>
                    <a:pt x="70" y="242"/>
                  </a:lnTo>
                  <a:lnTo>
                    <a:pt x="70" y="252"/>
                  </a:lnTo>
                  <a:lnTo>
                    <a:pt x="72" y="256"/>
                  </a:lnTo>
                  <a:lnTo>
                    <a:pt x="74" y="258"/>
                  </a:lnTo>
                  <a:lnTo>
                    <a:pt x="78" y="262"/>
                  </a:lnTo>
                  <a:lnTo>
                    <a:pt x="90" y="268"/>
                  </a:lnTo>
                  <a:lnTo>
                    <a:pt x="112" y="286"/>
                  </a:lnTo>
                  <a:close/>
                </a:path>
              </a:pathLst>
            </a:custGeom>
            <a:solidFill>
              <a:srgbClr val="C0C0C0"/>
            </a:solidFill>
            <a:ln w="12700">
              <a:solidFill>
                <a:schemeClr val="bg1"/>
              </a:solidFill>
              <a:round/>
              <a:headEnd/>
              <a:tailEnd/>
            </a:ln>
          </p:spPr>
          <p:txBody>
            <a:bodyPr/>
            <a:lstStyle/>
            <a:p>
              <a:endParaRPr lang="en-GB"/>
            </a:p>
          </p:txBody>
        </p:sp>
        <p:sp>
          <p:nvSpPr>
            <p:cNvPr id="58773" name="Freeform 64"/>
            <p:cNvSpPr>
              <a:spLocks/>
            </p:cNvSpPr>
            <p:nvPr/>
          </p:nvSpPr>
          <p:spPr bwMode="auto">
            <a:xfrm>
              <a:off x="4004" y="1905"/>
              <a:ext cx="94" cy="102"/>
            </a:xfrm>
            <a:custGeom>
              <a:avLst/>
              <a:gdLst>
                <a:gd name="T0" fmla="*/ 2147481415 w 94"/>
                <a:gd name="T1" fmla="*/ 2147481469 h 102"/>
                <a:gd name="T2" fmla="*/ 2147481415 w 94"/>
                <a:gd name="T3" fmla="*/ 2147481469 h 102"/>
                <a:gd name="T4" fmla="*/ 2147481415 w 94"/>
                <a:gd name="T5" fmla="*/ 2147481469 h 102"/>
                <a:gd name="T6" fmla="*/ 2147481415 w 94"/>
                <a:gd name="T7" fmla="*/ 2147481469 h 102"/>
                <a:gd name="T8" fmla="*/ 2147481415 w 94"/>
                <a:gd name="T9" fmla="*/ 2147481469 h 102"/>
                <a:gd name="T10" fmla="*/ 2147481415 w 94"/>
                <a:gd name="T11" fmla="*/ 2147481469 h 102"/>
                <a:gd name="T12" fmla="*/ 2147481415 w 94"/>
                <a:gd name="T13" fmla="*/ 2147481469 h 102"/>
                <a:gd name="T14" fmla="*/ 2147481415 w 94"/>
                <a:gd name="T15" fmla="*/ 2147481469 h 102"/>
                <a:gd name="T16" fmla="*/ 2147481415 w 94"/>
                <a:gd name="T17" fmla="*/ 2147481469 h 102"/>
                <a:gd name="T18" fmla="*/ 2147481415 w 94"/>
                <a:gd name="T19" fmla="*/ 2147481469 h 102"/>
                <a:gd name="T20" fmla="*/ 2147481415 w 94"/>
                <a:gd name="T21" fmla="*/ 2147481469 h 102"/>
                <a:gd name="T22" fmla="*/ 2147481415 w 94"/>
                <a:gd name="T23" fmla="*/ 2147481469 h 102"/>
                <a:gd name="T24" fmla="*/ 2147481415 w 94"/>
                <a:gd name="T25" fmla="*/ 2147481469 h 102"/>
                <a:gd name="T26" fmla="*/ 2147481415 w 94"/>
                <a:gd name="T27" fmla="*/ 2147481469 h 102"/>
                <a:gd name="T28" fmla="*/ 2147481415 w 94"/>
                <a:gd name="T29" fmla="*/ 2147481469 h 102"/>
                <a:gd name="T30" fmla="*/ 2147481415 w 94"/>
                <a:gd name="T31" fmla="*/ 2147481469 h 102"/>
                <a:gd name="T32" fmla="*/ 2147481415 w 94"/>
                <a:gd name="T33" fmla="*/ 2147481469 h 102"/>
                <a:gd name="T34" fmla="*/ 0 w 94"/>
                <a:gd name="T35" fmla="*/ 2147481469 h 102"/>
                <a:gd name="T36" fmla="*/ 2147481415 w 94"/>
                <a:gd name="T37" fmla="*/ 2147481469 h 102"/>
                <a:gd name="T38" fmla="*/ 2147481415 w 94"/>
                <a:gd name="T39" fmla="*/ 2147481469 h 102"/>
                <a:gd name="T40" fmla="*/ 2147481415 w 94"/>
                <a:gd name="T41" fmla="*/ 2147481469 h 102"/>
                <a:gd name="T42" fmla="*/ 2147481415 w 94"/>
                <a:gd name="T43" fmla="*/ 2147481469 h 102"/>
                <a:gd name="T44" fmla="*/ 2147481415 w 94"/>
                <a:gd name="T45" fmla="*/ 2147481469 h 102"/>
                <a:gd name="T46" fmla="*/ 2147481415 w 94"/>
                <a:gd name="T47" fmla="*/ 2147481469 h 102"/>
                <a:gd name="T48" fmla="*/ 2147481415 w 94"/>
                <a:gd name="T49" fmla="*/ 2147481469 h 102"/>
                <a:gd name="T50" fmla="*/ 2147481415 w 94"/>
                <a:gd name="T51" fmla="*/ 2147481469 h 102"/>
                <a:gd name="T52" fmla="*/ 2147481415 w 94"/>
                <a:gd name="T53" fmla="*/ 2147481469 h 102"/>
                <a:gd name="T54" fmla="*/ 2147481415 w 94"/>
                <a:gd name="T55" fmla="*/ 2147481469 h 102"/>
                <a:gd name="T56" fmla="*/ 2147481415 w 94"/>
                <a:gd name="T57" fmla="*/ 2147481469 h 102"/>
                <a:gd name="T58" fmla="*/ 2147481415 w 94"/>
                <a:gd name="T59" fmla="*/ 2147481469 h 102"/>
                <a:gd name="T60" fmla="*/ 2147481415 w 94"/>
                <a:gd name="T61" fmla="*/ 2147481469 h 102"/>
                <a:gd name="T62" fmla="*/ 2147481415 w 94"/>
                <a:gd name="T63" fmla="*/ 2147481469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4"/>
                <a:gd name="T97" fmla="*/ 0 h 102"/>
                <a:gd name="T98" fmla="*/ 94 w 94"/>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4" h="102">
                  <a:moveTo>
                    <a:pt x="94" y="84"/>
                  </a:moveTo>
                  <a:lnTo>
                    <a:pt x="90" y="86"/>
                  </a:lnTo>
                  <a:lnTo>
                    <a:pt x="86" y="92"/>
                  </a:lnTo>
                  <a:lnTo>
                    <a:pt x="82" y="102"/>
                  </a:lnTo>
                  <a:lnTo>
                    <a:pt x="78" y="94"/>
                  </a:lnTo>
                  <a:lnTo>
                    <a:pt x="76" y="86"/>
                  </a:lnTo>
                  <a:lnTo>
                    <a:pt x="74" y="80"/>
                  </a:lnTo>
                  <a:lnTo>
                    <a:pt x="68" y="74"/>
                  </a:lnTo>
                  <a:lnTo>
                    <a:pt x="62" y="76"/>
                  </a:lnTo>
                  <a:lnTo>
                    <a:pt x="54" y="76"/>
                  </a:lnTo>
                  <a:lnTo>
                    <a:pt x="52" y="74"/>
                  </a:lnTo>
                  <a:lnTo>
                    <a:pt x="50" y="72"/>
                  </a:lnTo>
                  <a:lnTo>
                    <a:pt x="48" y="70"/>
                  </a:lnTo>
                  <a:lnTo>
                    <a:pt x="46" y="78"/>
                  </a:lnTo>
                  <a:lnTo>
                    <a:pt x="42" y="84"/>
                  </a:lnTo>
                  <a:lnTo>
                    <a:pt x="36" y="88"/>
                  </a:lnTo>
                  <a:lnTo>
                    <a:pt x="28" y="92"/>
                  </a:lnTo>
                  <a:lnTo>
                    <a:pt x="24" y="80"/>
                  </a:lnTo>
                  <a:lnTo>
                    <a:pt x="22" y="74"/>
                  </a:lnTo>
                  <a:lnTo>
                    <a:pt x="22" y="66"/>
                  </a:lnTo>
                  <a:lnTo>
                    <a:pt x="20" y="62"/>
                  </a:lnTo>
                  <a:lnTo>
                    <a:pt x="18" y="58"/>
                  </a:lnTo>
                  <a:lnTo>
                    <a:pt x="14" y="54"/>
                  </a:lnTo>
                  <a:lnTo>
                    <a:pt x="14" y="52"/>
                  </a:lnTo>
                  <a:lnTo>
                    <a:pt x="16" y="42"/>
                  </a:lnTo>
                  <a:lnTo>
                    <a:pt x="10" y="38"/>
                  </a:lnTo>
                  <a:lnTo>
                    <a:pt x="8" y="36"/>
                  </a:lnTo>
                  <a:lnTo>
                    <a:pt x="6" y="32"/>
                  </a:lnTo>
                  <a:lnTo>
                    <a:pt x="6" y="30"/>
                  </a:lnTo>
                  <a:lnTo>
                    <a:pt x="8" y="28"/>
                  </a:lnTo>
                  <a:lnTo>
                    <a:pt x="10" y="26"/>
                  </a:lnTo>
                  <a:lnTo>
                    <a:pt x="12" y="22"/>
                  </a:lnTo>
                  <a:lnTo>
                    <a:pt x="10" y="18"/>
                  </a:lnTo>
                  <a:lnTo>
                    <a:pt x="6" y="14"/>
                  </a:lnTo>
                  <a:lnTo>
                    <a:pt x="2" y="10"/>
                  </a:lnTo>
                  <a:lnTo>
                    <a:pt x="0" y="6"/>
                  </a:lnTo>
                  <a:lnTo>
                    <a:pt x="0" y="4"/>
                  </a:lnTo>
                  <a:lnTo>
                    <a:pt x="2" y="2"/>
                  </a:lnTo>
                  <a:lnTo>
                    <a:pt x="6" y="0"/>
                  </a:lnTo>
                  <a:lnTo>
                    <a:pt x="20" y="6"/>
                  </a:lnTo>
                  <a:lnTo>
                    <a:pt x="26" y="10"/>
                  </a:lnTo>
                  <a:lnTo>
                    <a:pt x="30" y="12"/>
                  </a:lnTo>
                  <a:lnTo>
                    <a:pt x="30" y="16"/>
                  </a:lnTo>
                  <a:lnTo>
                    <a:pt x="30" y="20"/>
                  </a:lnTo>
                  <a:lnTo>
                    <a:pt x="30" y="22"/>
                  </a:lnTo>
                  <a:lnTo>
                    <a:pt x="32" y="24"/>
                  </a:lnTo>
                  <a:lnTo>
                    <a:pt x="36" y="26"/>
                  </a:lnTo>
                  <a:lnTo>
                    <a:pt x="40" y="26"/>
                  </a:lnTo>
                  <a:lnTo>
                    <a:pt x="48" y="26"/>
                  </a:lnTo>
                  <a:lnTo>
                    <a:pt x="74" y="26"/>
                  </a:lnTo>
                  <a:lnTo>
                    <a:pt x="74" y="32"/>
                  </a:lnTo>
                  <a:lnTo>
                    <a:pt x="56" y="52"/>
                  </a:lnTo>
                  <a:lnTo>
                    <a:pt x="60" y="60"/>
                  </a:lnTo>
                  <a:lnTo>
                    <a:pt x="64" y="64"/>
                  </a:lnTo>
                  <a:lnTo>
                    <a:pt x="66" y="66"/>
                  </a:lnTo>
                  <a:lnTo>
                    <a:pt x="70" y="64"/>
                  </a:lnTo>
                  <a:lnTo>
                    <a:pt x="72" y="60"/>
                  </a:lnTo>
                  <a:lnTo>
                    <a:pt x="72" y="54"/>
                  </a:lnTo>
                  <a:lnTo>
                    <a:pt x="74" y="52"/>
                  </a:lnTo>
                  <a:lnTo>
                    <a:pt x="78" y="60"/>
                  </a:lnTo>
                  <a:lnTo>
                    <a:pt x="82" y="70"/>
                  </a:lnTo>
                  <a:lnTo>
                    <a:pt x="84" y="80"/>
                  </a:lnTo>
                  <a:lnTo>
                    <a:pt x="88" y="86"/>
                  </a:lnTo>
                  <a:lnTo>
                    <a:pt x="94" y="84"/>
                  </a:lnTo>
                  <a:close/>
                </a:path>
              </a:pathLst>
            </a:custGeom>
            <a:solidFill>
              <a:srgbClr val="C0C0C0"/>
            </a:solidFill>
            <a:ln w="12700">
              <a:solidFill>
                <a:schemeClr val="bg1"/>
              </a:solidFill>
              <a:round/>
              <a:headEnd/>
              <a:tailEnd/>
            </a:ln>
          </p:spPr>
          <p:txBody>
            <a:bodyPr/>
            <a:lstStyle/>
            <a:p>
              <a:endParaRPr lang="en-GB"/>
            </a:p>
          </p:txBody>
        </p:sp>
        <p:sp>
          <p:nvSpPr>
            <p:cNvPr id="58774" name="Freeform 65"/>
            <p:cNvSpPr>
              <a:spLocks/>
            </p:cNvSpPr>
            <p:nvPr/>
          </p:nvSpPr>
          <p:spPr bwMode="auto">
            <a:xfrm>
              <a:off x="3682" y="1721"/>
              <a:ext cx="466" cy="540"/>
            </a:xfrm>
            <a:custGeom>
              <a:avLst/>
              <a:gdLst>
                <a:gd name="T0" fmla="*/ 2147481549 w 466"/>
                <a:gd name="T1" fmla="*/ 2147481141 h 540"/>
                <a:gd name="T2" fmla="*/ 2147481549 w 466"/>
                <a:gd name="T3" fmla="*/ 2147481141 h 540"/>
                <a:gd name="T4" fmla="*/ 2147481549 w 466"/>
                <a:gd name="T5" fmla="*/ 2147481141 h 540"/>
                <a:gd name="T6" fmla="*/ 2147481549 w 466"/>
                <a:gd name="T7" fmla="*/ 2147481141 h 540"/>
                <a:gd name="T8" fmla="*/ 2147481549 w 466"/>
                <a:gd name="T9" fmla="*/ 2147481141 h 540"/>
                <a:gd name="T10" fmla="*/ 2147481549 w 466"/>
                <a:gd name="T11" fmla="*/ 2147481141 h 540"/>
                <a:gd name="T12" fmla="*/ 2147481549 w 466"/>
                <a:gd name="T13" fmla="*/ 2147481141 h 540"/>
                <a:gd name="T14" fmla="*/ 2147481549 w 466"/>
                <a:gd name="T15" fmla="*/ 2147481141 h 540"/>
                <a:gd name="T16" fmla="*/ 2147481549 w 466"/>
                <a:gd name="T17" fmla="*/ 2147481141 h 540"/>
                <a:gd name="T18" fmla="*/ 2147481549 w 466"/>
                <a:gd name="T19" fmla="*/ 2147481141 h 540"/>
                <a:gd name="T20" fmla="*/ 2147481549 w 466"/>
                <a:gd name="T21" fmla="*/ 2147481141 h 540"/>
                <a:gd name="T22" fmla="*/ 2147481549 w 466"/>
                <a:gd name="T23" fmla="*/ 2147481141 h 540"/>
                <a:gd name="T24" fmla="*/ 2147481549 w 466"/>
                <a:gd name="T25" fmla="*/ 2147481141 h 540"/>
                <a:gd name="T26" fmla="*/ 2147481549 w 466"/>
                <a:gd name="T27" fmla="*/ 2147481141 h 540"/>
                <a:gd name="T28" fmla="*/ 2147481549 w 466"/>
                <a:gd name="T29" fmla="*/ 2147481141 h 540"/>
                <a:gd name="T30" fmla="*/ 2147481549 w 466"/>
                <a:gd name="T31" fmla="*/ 2147481141 h 540"/>
                <a:gd name="T32" fmla="*/ 2147481549 w 466"/>
                <a:gd name="T33" fmla="*/ 2147481141 h 540"/>
                <a:gd name="T34" fmla="*/ 2147481549 w 466"/>
                <a:gd name="T35" fmla="*/ 2147481141 h 540"/>
                <a:gd name="T36" fmla="*/ 2147481549 w 466"/>
                <a:gd name="T37" fmla="*/ 2147481141 h 540"/>
                <a:gd name="T38" fmla="*/ 2147481549 w 466"/>
                <a:gd name="T39" fmla="*/ 2147481141 h 540"/>
                <a:gd name="T40" fmla="*/ 2147481549 w 466"/>
                <a:gd name="T41" fmla="*/ 2147481141 h 540"/>
                <a:gd name="T42" fmla="*/ 2147481549 w 466"/>
                <a:gd name="T43" fmla="*/ 2147481141 h 540"/>
                <a:gd name="T44" fmla="*/ 2147481549 w 466"/>
                <a:gd name="T45" fmla="*/ 2147481141 h 540"/>
                <a:gd name="T46" fmla="*/ 2147481549 w 466"/>
                <a:gd name="T47" fmla="*/ 2147481141 h 540"/>
                <a:gd name="T48" fmla="*/ 2147481549 w 466"/>
                <a:gd name="T49" fmla="*/ 2147481141 h 540"/>
                <a:gd name="T50" fmla="*/ 2147481549 w 466"/>
                <a:gd name="T51" fmla="*/ 2147481141 h 540"/>
                <a:gd name="T52" fmla="*/ 2147481549 w 466"/>
                <a:gd name="T53" fmla="*/ 2147481141 h 540"/>
                <a:gd name="T54" fmla="*/ 2147481549 w 466"/>
                <a:gd name="T55" fmla="*/ 2147481141 h 540"/>
                <a:gd name="T56" fmla="*/ 2147481549 w 466"/>
                <a:gd name="T57" fmla="*/ 2147481141 h 540"/>
                <a:gd name="T58" fmla="*/ 2147481549 w 466"/>
                <a:gd name="T59" fmla="*/ 2147481141 h 540"/>
                <a:gd name="T60" fmla="*/ 2147481549 w 466"/>
                <a:gd name="T61" fmla="*/ 2147481141 h 540"/>
                <a:gd name="T62" fmla="*/ 2147481549 w 466"/>
                <a:gd name="T63" fmla="*/ 2147481141 h 540"/>
                <a:gd name="T64" fmla="*/ 2147481549 w 466"/>
                <a:gd name="T65" fmla="*/ 2147481141 h 540"/>
                <a:gd name="T66" fmla="*/ 2147481549 w 466"/>
                <a:gd name="T67" fmla="*/ 2147481141 h 540"/>
                <a:gd name="T68" fmla="*/ 2147481549 w 466"/>
                <a:gd name="T69" fmla="*/ 2147481141 h 540"/>
                <a:gd name="T70" fmla="*/ 2147481549 w 466"/>
                <a:gd name="T71" fmla="*/ 2147481141 h 540"/>
                <a:gd name="T72" fmla="*/ 2147481549 w 466"/>
                <a:gd name="T73" fmla="*/ 2147481141 h 540"/>
                <a:gd name="T74" fmla="*/ 2147481549 w 466"/>
                <a:gd name="T75" fmla="*/ 2147481141 h 540"/>
                <a:gd name="T76" fmla="*/ 2147481549 w 466"/>
                <a:gd name="T77" fmla="*/ 2147481141 h 540"/>
                <a:gd name="T78" fmla="*/ 2147481549 w 466"/>
                <a:gd name="T79" fmla="*/ 2147481141 h 540"/>
                <a:gd name="T80" fmla="*/ 2147481549 w 466"/>
                <a:gd name="T81" fmla="*/ 2147481141 h 540"/>
                <a:gd name="T82" fmla="*/ 2147481549 w 466"/>
                <a:gd name="T83" fmla="*/ 2147481141 h 540"/>
                <a:gd name="T84" fmla="*/ 2147481549 w 466"/>
                <a:gd name="T85" fmla="*/ 2147481141 h 540"/>
                <a:gd name="T86" fmla="*/ 2147481549 w 466"/>
                <a:gd name="T87" fmla="*/ 0 h 540"/>
                <a:gd name="T88" fmla="*/ 2147481549 w 466"/>
                <a:gd name="T89" fmla="*/ 2147481141 h 540"/>
                <a:gd name="T90" fmla="*/ 2147481549 w 466"/>
                <a:gd name="T91" fmla="*/ 2147481141 h 540"/>
                <a:gd name="T92" fmla="*/ 2147481549 w 466"/>
                <a:gd name="T93" fmla="*/ 2147481141 h 540"/>
                <a:gd name="T94" fmla="*/ 2147481549 w 466"/>
                <a:gd name="T95" fmla="*/ 2147481141 h 540"/>
                <a:gd name="T96" fmla="*/ 2147481549 w 466"/>
                <a:gd name="T97" fmla="*/ 2147481141 h 540"/>
                <a:gd name="T98" fmla="*/ 2147481549 w 466"/>
                <a:gd name="T99" fmla="*/ 2147481141 h 540"/>
                <a:gd name="T100" fmla="*/ 2147481549 w 466"/>
                <a:gd name="T101" fmla="*/ 2147481141 h 540"/>
                <a:gd name="T102" fmla="*/ 2147481549 w 466"/>
                <a:gd name="T103" fmla="*/ 2147481141 h 540"/>
                <a:gd name="T104" fmla="*/ 2147481549 w 466"/>
                <a:gd name="T105" fmla="*/ 2147481141 h 540"/>
                <a:gd name="T106" fmla="*/ 2147481549 w 466"/>
                <a:gd name="T107" fmla="*/ 2147481141 h 540"/>
                <a:gd name="T108" fmla="*/ 2147481549 w 466"/>
                <a:gd name="T109" fmla="*/ 2147481141 h 540"/>
                <a:gd name="T110" fmla="*/ 2147481549 w 466"/>
                <a:gd name="T111" fmla="*/ 2147481141 h 540"/>
                <a:gd name="T112" fmla="*/ 2147481549 w 466"/>
                <a:gd name="T113" fmla="*/ 2147481141 h 540"/>
                <a:gd name="T114" fmla="*/ 2147481549 w 466"/>
                <a:gd name="T115" fmla="*/ 2147481141 h 540"/>
                <a:gd name="T116" fmla="*/ 2147481549 w 466"/>
                <a:gd name="T117" fmla="*/ 2147481141 h 540"/>
                <a:gd name="T118" fmla="*/ 2147481549 w 466"/>
                <a:gd name="T119" fmla="*/ 2147481141 h 5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66"/>
                <a:gd name="T181" fmla="*/ 0 h 540"/>
                <a:gd name="T182" fmla="*/ 466 w 466"/>
                <a:gd name="T183" fmla="*/ 540 h 5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66" h="540">
                  <a:moveTo>
                    <a:pt x="466" y="142"/>
                  </a:moveTo>
                  <a:lnTo>
                    <a:pt x="464" y="150"/>
                  </a:lnTo>
                  <a:lnTo>
                    <a:pt x="462" y="158"/>
                  </a:lnTo>
                  <a:lnTo>
                    <a:pt x="466" y="164"/>
                  </a:lnTo>
                  <a:lnTo>
                    <a:pt x="458" y="164"/>
                  </a:lnTo>
                  <a:lnTo>
                    <a:pt x="452" y="166"/>
                  </a:lnTo>
                  <a:lnTo>
                    <a:pt x="444" y="172"/>
                  </a:lnTo>
                  <a:lnTo>
                    <a:pt x="438" y="178"/>
                  </a:lnTo>
                  <a:lnTo>
                    <a:pt x="436" y="182"/>
                  </a:lnTo>
                  <a:lnTo>
                    <a:pt x="438" y="186"/>
                  </a:lnTo>
                  <a:lnTo>
                    <a:pt x="440" y="188"/>
                  </a:lnTo>
                  <a:lnTo>
                    <a:pt x="432" y="206"/>
                  </a:lnTo>
                  <a:lnTo>
                    <a:pt x="432" y="208"/>
                  </a:lnTo>
                  <a:lnTo>
                    <a:pt x="434" y="210"/>
                  </a:lnTo>
                  <a:lnTo>
                    <a:pt x="436" y="210"/>
                  </a:lnTo>
                  <a:lnTo>
                    <a:pt x="438" y="212"/>
                  </a:lnTo>
                  <a:lnTo>
                    <a:pt x="436" y="218"/>
                  </a:lnTo>
                  <a:lnTo>
                    <a:pt x="432" y="222"/>
                  </a:lnTo>
                  <a:lnTo>
                    <a:pt x="426" y="232"/>
                  </a:lnTo>
                  <a:lnTo>
                    <a:pt x="424" y="232"/>
                  </a:lnTo>
                  <a:lnTo>
                    <a:pt x="422" y="230"/>
                  </a:lnTo>
                  <a:lnTo>
                    <a:pt x="418" y="234"/>
                  </a:lnTo>
                  <a:lnTo>
                    <a:pt x="416" y="234"/>
                  </a:lnTo>
                  <a:lnTo>
                    <a:pt x="418" y="240"/>
                  </a:lnTo>
                  <a:lnTo>
                    <a:pt x="418" y="244"/>
                  </a:lnTo>
                  <a:lnTo>
                    <a:pt x="418" y="256"/>
                  </a:lnTo>
                  <a:lnTo>
                    <a:pt x="414" y="264"/>
                  </a:lnTo>
                  <a:lnTo>
                    <a:pt x="412" y="270"/>
                  </a:lnTo>
                  <a:lnTo>
                    <a:pt x="408" y="264"/>
                  </a:lnTo>
                  <a:lnTo>
                    <a:pt x="404" y="254"/>
                  </a:lnTo>
                  <a:lnTo>
                    <a:pt x="400" y="244"/>
                  </a:lnTo>
                  <a:lnTo>
                    <a:pt x="396" y="236"/>
                  </a:lnTo>
                  <a:lnTo>
                    <a:pt x="394" y="238"/>
                  </a:lnTo>
                  <a:lnTo>
                    <a:pt x="394" y="244"/>
                  </a:lnTo>
                  <a:lnTo>
                    <a:pt x="392" y="248"/>
                  </a:lnTo>
                  <a:lnTo>
                    <a:pt x="388" y="250"/>
                  </a:lnTo>
                  <a:lnTo>
                    <a:pt x="386" y="248"/>
                  </a:lnTo>
                  <a:lnTo>
                    <a:pt x="382" y="244"/>
                  </a:lnTo>
                  <a:lnTo>
                    <a:pt x="378" y="236"/>
                  </a:lnTo>
                  <a:lnTo>
                    <a:pt x="396" y="216"/>
                  </a:lnTo>
                  <a:lnTo>
                    <a:pt x="396" y="210"/>
                  </a:lnTo>
                  <a:lnTo>
                    <a:pt x="370" y="210"/>
                  </a:lnTo>
                  <a:lnTo>
                    <a:pt x="362" y="210"/>
                  </a:lnTo>
                  <a:lnTo>
                    <a:pt x="358" y="210"/>
                  </a:lnTo>
                  <a:lnTo>
                    <a:pt x="354" y="208"/>
                  </a:lnTo>
                  <a:lnTo>
                    <a:pt x="352" y="206"/>
                  </a:lnTo>
                  <a:lnTo>
                    <a:pt x="352" y="204"/>
                  </a:lnTo>
                  <a:lnTo>
                    <a:pt x="352" y="200"/>
                  </a:lnTo>
                  <a:lnTo>
                    <a:pt x="352" y="196"/>
                  </a:lnTo>
                  <a:lnTo>
                    <a:pt x="348" y="194"/>
                  </a:lnTo>
                  <a:lnTo>
                    <a:pt x="342" y="190"/>
                  </a:lnTo>
                  <a:lnTo>
                    <a:pt x="328" y="184"/>
                  </a:lnTo>
                  <a:lnTo>
                    <a:pt x="324" y="186"/>
                  </a:lnTo>
                  <a:lnTo>
                    <a:pt x="322" y="188"/>
                  </a:lnTo>
                  <a:lnTo>
                    <a:pt x="322" y="190"/>
                  </a:lnTo>
                  <a:lnTo>
                    <a:pt x="324" y="194"/>
                  </a:lnTo>
                  <a:lnTo>
                    <a:pt x="328" y="198"/>
                  </a:lnTo>
                  <a:lnTo>
                    <a:pt x="332" y="202"/>
                  </a:lnTo>
                  <a:lnTo>
                    <a:pt x="334" y="206"/>
                  </a:lnTo>
                  <a:lnTo>
                    <a:pt x="332" y="210"/>
                  </a:lnTo>
                  <a:lnTo>
                    <a:pt x="330" y="212"/>
                  </a:lnTo>
                  <a:lnTo>
                    <a:pt x="328" y="214"/>
                  </a:lnTo>
                  <a:lnTo>
                    <a:pt x="328" y="216"/>
                  </a:lnTo>
                  <a:lnTo>
                    <a:pt x="330" y="220"/>
                  </a:lnTo>
                  <a:lnTo>
                    <a:pt x="332" y="222"/>
                  </a:lnTo>
                  <a:lnTo>
                    <a:pt x="338" y="226"/>
                  </a:lnTo>
                  <a:lnTo>
                    <a:pt x="336" y="236"/>
                  </a:lnTo>
                  <a:lnTo>
                    <a:pt x="336" y="238"/>
                  </a:lnTo>
                  <a:lnTo>
                    <a:pt x="340" y="242"/>
                  </a:lnTo>
                  <a:lnTo>
                    <a:pt x="342" y="246"/>
                  </a:lnTo>
                  <a:lnTo>
                    <a:pt x="344" y="250"/>
                  </a:lnTo>
                  <a:lnTo>
                    <a:pt x="344" y="258"/>
                  </a:lnTo>
                  <a:lnTo>
                    <a:pt x="346" y="264"/>
                  </a:lnTo>
                  <a:lnTo>
                    <a:pt x="350" y="276"/>
                  </a:lnTo>
                  <a:lnTo>
                    <a:pt x="340" y="276"/>
                  </a:lnTo>
                  <a:lnTo>
                    <a:pt x="332" y="276"/>
                  </a:lnTo>
                  <a:lnTo>
                    <a:pt x="334" y="276"/>
                  </a:lnTo>
                  <a:lnTo>
                    <a:pt x="324" y="280"/>
                  </a:lnTo>
                  <a:lnTo>
                    <a:pt x="320" y="286"/>
                  </a:lnTo>
                  <a:lnTo>
                    <a:pt x="316" y="304"/>
                  </a:lnTo>
                  <a:lnTo>
                    <a:pt x="312" y="310"/>
                  </a:lnTo>
                  <a:lnTo>
                    <a:pt x="306" y="312"/>
                  </a:lnTo>
                  <a:lnTo>
                    <a:pt x="300" y="314"/>
                  </a:lnTo>
                  <a:lnTo>
                    <a:pt x="292" y="318"/>
                  </a:lnTo>
                  <a:lnTo>
                    <a:pt x="288" y="322"/>
                  </a:lnTo>
                  <a:lnTo>
                    <a:pt x="284" y="330"/>
                  </a:lnTo>
                  <a:lnTo>
                    <a:pt x="278" y="342"/>
                  </a:lnTo>
                  <a:lnTo>
                    <a:pt x="264" y="360"/>
                  </a:lnTo>
                  <a:lnTo>
                    <a:pt x="248" y="378"/>
                  </a:lnTo>
                  <a:lnTo>
                    <a:pt x="242" y="384"/>
                  </a:lnTo>
                  <a:lnTo>
                    <a:pt x="238" y="386"/>
                  </a:lnTo>
                  <a:lnTo>
                    <a:pt x="226" y="392"/>
                  </a:lnTo>
                  <a:lnTo>
                    <a:pt x="220" y="394"/>
                  </a:lnTo>
                  <a:lnTo>
                    <a:pt x="216" y="398"/>
                  </a:lnTo>
                  <a:lnTo>
                    <a:pt x="214" y="404"/>
                  </a:lnTo>
                  <a:lnTo>
                    <a:pt x="212" y="410"/>
                  </a:lnTo>
                  <a:lnTo>
                    <a:pt x="214" y="418"/>
                  </a:lnTo>
                  <a:lnTo>
                    <a:pt x="216" y="428"/>
                  </a:lnTo>
                  <a:lnTo>
                    <a:pt x="220" y="436"/>
                  </a:lnTo>
                  <a:lnTo>
                    <a:pt x="222" y="448"/>
                  </a:lnTo>
                  <a:lnTo>
                    <a:pt x="220" y="458"/>
                  </a:lnTo>
                  <a:lnTo>
                    <a:pt x="218" y="464"/>
                  </a:lnTo>
                  <a:lnTo>
                    <a:pt x="216" y="468"/>
                  </a:lnTo>
                  <a:lnTo>
                    <a:pt x="216" y="476"/>
                  </a:lnTo>
                  <a:lnTo>
                    <a:pt x="216" y="480"/>
                  </a:lnTo>
                  <a:lnTo>
                    <a:pt x="218" y="484"/>
                  </a:lnTo>
                  <a:lnTo>
                    <a:pt x="220" y="486"/>
                  </a:lnTo>
                  <a:lnTo>
                    <a:pt x="220" y="490"/>
                  </a:lnTo>
                  <a:lnTo>
                    <a:pt x="218" y="498"/>
                  </a:lnTo>
                  <a:lnTo>
                    <a:pt x="212" y="502"/>
                  </a:lnTo>
                  <a:lnTo>
                    <a:pt x="208" y="508"/>
                  </a:lnTo>
                  <a:lnTo>
                    <a:pt x="206" y="514"/>
                  </a:lnTo>
                  <a:lnTo>
                    <a:pt x="208" y="520"/>
                  </a:lnTo>
                  <a:lnTo>
                    <a:pt x="210" y="522"/>
                  </a:lnTo>
                  <a:lnTo>
                    <a:pt x="202" y="524"/>
                  </a:lnTo>
                  <a:lnTo>
                    <a:pt x="198" y="526"/>
                  </a:lnTo>
                  <a:lnTo>
                    <a:pt x="196" y="528"/>
                  </a:lnTo>
                  <a:lnTo>
                    <a:pt x="194" y="532"/>
                  </a:lnTo>
                  <a:lnTo>
                    <a:pt x="190" y="538"/>
                  </a:lnTo>
                  <a:lnTo>
                    <a:pt x="186" y="540"/>
                  </a:lnTo>
                  <a:lnTo>
                    <a:pt x="182" y="540"/>
                  </a:lnTo>
                  <a:lnTo>
                    <a:pt x="176" y="538"/>
                  </a:lnTo>
                  <a:lnTo>
                    <a:pt x="170" y="534"/>
                  </a:lnTo>
                  <a:lnTo>
                    <a:pt x="164" y="526"/>
                  </a:lnTo>
                  <a:lnTo>
                    <a:pt x="160" y="518"/>
                  </a:lnTo>
                  <a:lnTo>
                    <a:pt x="152" y="500"/>
                  </a:lnTo>
                  <a:lnTo>
                    <a:pt x="148" y="484"/>
                  </a:lnTo>
                  <a:lnTo>
                    <a:pt x="144" y="470"/>
                  </a:lnTo>
                  <a:lnTo>
                    <a:pt x="134" y="452"/>
                  </a:lnTo>
                  <a:lnTo>
                    <a:pt x="126" y="434"/>
                  </a:lnTo>
                  <a:lnTo>
                    <a:pt x="118" y="418"/>
                  </a:lnTo>
                  <a:lnTo>
                    <a:pt x="106" y="388"/>
                  </a:lnTo>
                  <a:lnTo>
                    <a:pt x="92" y="358"/>
                  </a:lnTo>
                  <a:lnTo>
                    <a:pt x="88" y="340"/>
                  </a:lnTo>
                  <a:lnTo>
                    <a:pt x="84" y="324"/>
                  </a:lnTo>
                  <a:lnTo>
                    <a:pt x="80" y="306"/>
                  </a:lnTo>
                  <a:lnTo>
                    <a:pt x="80" y="288"/>
                  </a:lnTo>
                  <a:lnTo>
                    <a:pt x="78" y="280"/>
                  </a:lnTo>
                  <a:lnTo>
                    <a:pt x="76" y="276"/>
                  </a:lnTo>
                  <a:lnTo>
                    <a:pt x="72" y="266"/>
                  </a:lnTo>
                  <a:lnTo>
                    <a:pt x="70" y="278"/>
                  </a:lnTo>
                  <a:lnTo>
                    <a:pt x="66" y="288"/>
                  </a:lnTo>
                  <a:lnTo>
                    <a:pt x="62" y="296"/>
                  </a:lnTo>
                  <a:lnTo>
                    <a:pt x="58" y="298"/>
                  </a:lnTo>
                  <a:lnTo>
                    <a:pt x="52" y="298"/>
                  </a:lnTo>
                  <a:lnTo>
                    <a:pt x="46" y="296"/>
                  </a:lnTo>
                  <a:lnTo>
                    <a:pt x="40" y="294"/>
                  </a:lnTo>
                  <a:lnTo>
                    <a:pt x="30" y="286"/>
                  </a:lnTo>
                  <a:lnTo>
                    <a:pt x="20" y="276"/>
                  </a:lnTo>
                  <a:lnTo>
                    <a:pt x="14" y="266"/>
                  </a:lnTo>
                  <a:lnTo>
                    <a:pt x="20" y="264"/>
                  </a:lnTo>
                  <a:lnTo>
                    <a:pt x="26" y="262"/>
                  </a:lnTo>
                  <a:lnTo>
                    <a:pt x="32" y="258"/>
                  </a:lnTo>
                  <a:lnTo>
                    <a:pt x="34" y="252"/>
                  </a:lnTo>
                  <a:lnTo>
                    <a:pt x="26" y="256"/>
                  </a:lnTo>
                  <a:lnTo>
                    <a:pt x="24" y="258"/>
                  </a:lnTo>
                  <a:lnTo>
                    <a:pt x="20" y="260"/>
                  </a:lnTo>
                  <a:lnTo>
                    <a:pt x="14" y="256"/>
                  </a:lnTo>
                  <a:lnTo>
                    <a:pt x="8" y="250"/>
                  </a:lnTo>
                  <a:lnTo>
                    <a:pt x="2" y="242"/>
                  </a:lnTo>
                  <a:lnTo>
                    <a:pt x="0" y="236"/>
                  </a:lnTo>
                  <a:lnTo>
                    <a:pt x="0" y="230"/>
                  </a:lnTo>
                  <a:lnTo>
                    <a:pt x="2" y="228"/>
                  </a:lnTo>
                  <a:lnTo>
                    <a:pt x="4" y="226"/>
                  </a:lnTo>
                  <a:lnTo>
                    <a:pt x="8" y="226"/>
                  </a:lnTo>
                  <a:lnTo>
                    <a:pt x="12" y="226"/>
                  </a:lnTo>
                  <a:lnTo>
                    <a:pt x="16" y="228"/>
                  </a:lnTo>
                  <a:lnTo>
                    <a:pt x="20" y="230"/>
                  </a:lnTo>
                  <a:lnTo>
                    <a:pt x="32" y="228"/>
                  </a:lnTo>
                  <a:lnTo>
                    <a:pt x="38" y="224"/>
                  </a:lnTo>
                  <a:lnTo>
                    <a:pt x="40" y="220"/>
                  </a:lnTo>
                  <a:lnTo>
                    <a:pt x="38" y="212"/>
                  </a:lnTo>
                  <a:lnTo>
                    <a:pt x="34" y="206"/>
                  </a:lnTo>
                  <a:lnTo>
                    <a:pt x="24" y="198"/>
                  </a:lnTo>
                  <a:lnTo>
                    <a:pt x="22" y="196"/>
                  </a:lnTo>
                  <a:lnTo>
                    <a:pt x="20" y="192"/>
                  </a:lnTo>
                  <a:lnTo>
                    <a:pt x="20" y="184"/>
                  </a:lnTo>
                  <a:lnTo>
                    <a:pt x="18" y="182"/>
                  </a:lnTo>
                  <a:lnTo>
                    <a:pt x="14" y="180"/>
                  </a:lnTo>
                  <a:lnTo>
                    <a:pt x="10" y="176"/>
                  </a:lnTo>
                  <a:lnTo>
                    <a:pt x="8" y="172"/>
                  </a:lnTo>
                  <a:lnTo>
                    <a:pt x="10" y="168"/>
                  </a:lnTo>
                  <a:lnTo>
                    <a:pt x="14" y="162"/>
                  </a:lnTo>
                  <a:lnTo>
                    <a:pt x="18" y="156"/>
                  </a:lnTo>
                  <a:lnTo>
                    <a:pt x="22" y="154"/>
                  </a:lnTo>
                  <a:lnTo>
                    <a:pt x="28" y="156"/>
                  </a:lnTo>
                  <a:lnTo>
                    <a:pt x="32" y="158"/>
                  </a:lnTo>
                  <a:lnTo>
                    <a:pt x="36" y="158"/>
                  </a:lnTo>
                  <a:lnTo>
                    <a:pt x="40" y="154"/>
                  </a:lnTo>
                  <a:lnTo>
                    <a:pt x="46" y="146"/>
                  </a:lnTo>
                  <a:lnTo>
                    <a:pt x="56" y="134"/>
                  </a:lnTo>
                  <a:lnTo>
                    <a:pt x="60" y="128"/>
                  </a:lnTo>
                  <a:lnTo>
                    <a:pt x="62" y="118"/>
                  </a:lnTo>
                  <a:lnTo>
                    <a:pt x="66" y="112"/>
                  </a:lnTo>
                  <a:lnTo>
                    <a:pt x="70" y="106"/>
                  </a:lnTo>
                  <a:lnTo>
                    <a:pt x="72" y="100"/>
                  </a:lnTo>
                  <a:lnTo>
                    <a:pt x="76" y="96"/>
                  </a:lnTo>
                  <a:lnTo>
                    <a:pt x="76" y="80"/>
                  </a:lnTo>
                  <a:lnTo>
                    <a:pt x="78" y="76"/>
                  </a:lnTo>
                  <a:lnTo>
                    <a:pt x="82" y="74"/>
                  </a:lnTo>
                  <a:lnTo>
                    <a:pt x="84" y="72"/>
                  </a:lnTo>
                  <a:lnTo>
                    <a:pt x="86" y="68"/>
                  </a:lnTo>
                  <a:lnTo>
                    <a:pt x="76" y="64"/>
                  </a:lnTo>
                  <a:lnTo>
                    <a:pt x="66" y="54"/>
                  </a:lnTo>
                  <a:lnTo>
                    <a:pt x="58" y="42"/>
                  </a:lnTo>
                  <a:lnTo>
                    <a:pt x="56" y="38"/>
                  </a:lnTo>
                  <a:lnTo>
                    <a:pt x="56" y="32"/>
                  </a:lnTo>
                  <a:lnTo>
                    <a:pt x="54" y="32"/>
                  </a:lnTo>
                  <a:lnTo>
                    <a:pt x="52" y="30"/>
                  </a:lnTo>
                  <a:lnTo>
                    <a:pt x="58" y="24"/>
                  </a:lnTo>
                  <a:lnTo>
                    <a:pt x="62" y="20"/>
                  </a:lnTo>
                  <a:lnTo>
                    <a:pt x="66" y="22"/>
                  </a:lnTo>
                  <a:lnTo>
                    <a:pt x="70" y="24"/>
                  </a:lnTo>
                  <a:lnTo>
                    <a:pt x="72" y="24"/>
                  </a:lnTo>
                  <a:lnTo>
                    <a:pt x="76" y="26"/>
                  </a:lnTo>
                  <a:lnTo>
                    <a:pt x="84" y="24"/>
                  </a:lnTo>
                  <a:lnTo>
                    <a:pt x="92" y="22"/>
                  </a:lnTo>
                  <a:lnTo>
                    <a:pt x="104" y="12"/>
                  </a:lnTo>
                  <a:lnTo>
                    <a:pt x="114" y="4"/>
                  </a:lnTo>
                  <a:lnTo>
                    <a:pt x="122" y="0"/>
                  </a:lnTo>
                  <a:lnTo>
                    <a:pt x="128" y="0"/>
                  </a:lnTo>
                  <a:lnTo>
                    <a:pt x="136" y="0"/>
                  </a:lnTo>
                  <a:lnTo>
                    <a:pt x="142" y="4"/>
                  </a:lnTo>
                  <a:lnTo>
                    <a:pt x="146" y="6"/>
                  </a:lnTo>
                  <a:lnTo>
                    <a:pt x="152" y="8"/>
                  </a:lnTo>
                  <a:lnTo>
                    <a:pt x="152" y="14"/>
                  </a:lnTo>
                  <a:lnTo>
                    <a:pt x="150" y="18"/>
                  </a:lnTo>
                  <a:lnTo>
                    <a:pt x="144" y="26"/>
                  </a:lnTo>
                  <a:lnTo>
                    <a:pt x="140" y="34"/>
                  </a:lnTo>
                  <a:lnTo>
                    <a:pt x="138" y="42"/>
                  </a:lnTo>
                  <a:lnTo>
                    <a:pt x="140" y="46"/>
                  </a:lnTo>
                  <a:lnTo>
                    <a:pt x="144" y="52"/>
                  </a:lnTo>
                  <a:lnTo>
                    <a:pt x="152" y="60"/>
                  </a:lnTo>
                  <a:lnTo>
                    <a:pt x="150" y="64"/>
                  </a:lnTo>
                  <a:lnTo>
                    <a:pt x="148" y="64"/>
                  </a:lnTo>
                  <a:lnTo>
                    <a:pt x="140" y="66"/>
                  </a:lnTo>
                  <a:lnTo>
                    <a:pt x="142" y="74"/>
                  </a:lnTo>
                  <a:lnTo>
                    <a:pt x="142" y="78"/>
                  </a:lnTo>
                  <a:lnTo>
                    <a:pt x="146" y="82"/>
                  </a:lnTo>
                  <a:lnTo>
                    <a:pt x="148" y="86"/>
                  </a:lnTo>
                  <a:lnTo>
                    <a:pt x="156" y="90"/>
                  </a:lnTo>
                  <a:lnTo>
                    <a:pt x="166" y="96"/>
                  </a:lnTo>
                  <a:lnTo>
                    <a:pt x="176" y="104"/>
                  </a:lnTo>
                  <a:lnTo>
                    <a:pt x="184" y="112"/>
                  </a:lnTo>
                  <a:lnTo>
                    <a:pt x="180" y="120"/>
                  </a:lnTo>
                  <a:lnTo>
                    <a:pt x="178" y="132"/>
                  </a:lnTo>
                  <a:lnTo>
                    <a:pt x="180" y="136"/>
                  </a:lnTo>
                  <a:lnTo>
                    <a:pt x="182" y="138"/>
                  </a:lnTo>
                  <a:lnTo>
                    <a:pt x="188" y="142"/>
                  </a:lnTo>
                  <a:lnTo>
                    <a:pt x="212" y="154"/>
                  </a:lnTo>
                  <a:lnTo>
                    <a:pt x="224" y="162"/>
                  </a:lnTo>
                  <a:lnTo>
                    <a:pt x="236" y="166"/>
                  </a:lnTo>
                  <a:lnTo>
                    <a:pt x="246" y="162"/>
                  </a:lnTo>
                  <a:lnTo>
                    <a:pt x="250" y="164"/>
                  </a:lnTo>
                  <a:lnTo>
                    <a:pt x="254" y="164"/>
                  </a:lnTo>
                  <a:lnTo>
                    <a:pt x="262" y="170"/>
                  </a:lnTo>
                  <a:lnTo>
                    <a:pt x="266" y="176"/>
                  </a:lnTo>
                  <a:lnTo>
                    <a:pt x="282" y="180"/>
                  </a:lnTo>
                  <a:lnTo>
                    <a:pt x="298" y="184"/>
                  </a:lnTo>
                  <a:lnTo>
                    <a:pt x="308" y="184"/>
                  </a:lnTo>
                  <a:lnTo>
                    <a:pt x="316" y="184"/>
                  </a:lnTo>
                  <a:lnTo>
                    <a:pt x="318" y="182"/>
                  </a:lnTo>
                  <a:lnTo>
                    <a:pt x="320" y="178"/>
                  </a:lnTo>
                  <a:lnTo>
                    <a:pt x="318" y="174"/>
                  </a:lnTo>
                  <a:lnTo>
                    <a:pt x="316" y="170"/>
                  </a:lnTo>
                  <a:lnTo>
                    <a:pt x="314" y="166"/>
                  </a:lnTo>
                  <a:lnTo>
                    <a:pt x="314" y="160"/>
                  </a:lnTo>
                  <a:lnTo>
                    <a:pt x="314" y="156"/>
                  </a:lnTo>
                  <a:lnTo>
                    <a:pt x="318" y="154"/>
                  </a:lnTo>
                  <a:lnTo>
                    <a:pt x="326" y="152"/>
                  </a:lnTo>
                  <a:lnTo>
                    <a:pt x="328" y="160"/>
                  </a:lnTo>
                  <a:lnTo>
                    <a:pt x="330" y="170"/>
                  </a:lnTo>
                  <a:lnTo>
                    <a:pt x="336" y="176"/>
                  </a:lnTo>
                  <a:lnTo>
                    <a:pt x="340" y="178"/>
                  </a:lnTo>
                  <a:lnTo>
                    <a:pt x="344" y="178"/>
                  </a:lnTo>
                  <a:lnTo>
                    <a:pt x="366" y="178"/>
                  </a:lnTo>
                  <a:lnTo>
                    <a:pt x="372" y="178"/>
                  </a:lnTo>
                  <a:lnTo>
                    <a:pt x="378" y="176"/>
                  </a:lnTo>
                  <a:lnTo>
                    <a:pt x="380" y="174"/>
                  </a:lnTo>
                  <a:lnTo>
                    <a:pt x="384" y="170"/>
                  </a:lnTo>
                  <a:lnTo>
                    <a:pt x="386" y="162"/>
                  </a:lnTo>
                  <a:lnTo>
                    <a:pt x="390" y="152"/>
                  </a:lnTo>
                  <a:lnTo>
                    <a:pt x="394" y="144"/>
                  </a:lnTo>
                  <a:lnTo>
                    <a:pt x="402" y="136"/>
                  </a:lnTo>
                  <a:lnTo>
                    <a:pt x="410" y="132"/>
                  </a:lnTo>
                  <a:lnTo>
                    <a:pt x="420" y="128"/>
                  </a:lnTo>
                  <a:lnTo>
                    <a:pt x="422" y="130"/>
                  </a:lnTo>
                  <a:lnTo>
                    <a:pt x="424" y="130"/>
                  </a:lnTo>
                  <a:lnTo>
                    <a:pt x="428" y="132"/>
                  </a:lnTo>
                  <a:lnTo>
                    <a:pt x="430" y="130"/>
                  </a:lnTo>
                  <a:lnTo>
                    <a:pt x="434" y="128"/>
                  </a:lnTo>
                  <a:lnTo>
                    <a:pt x="436" y="126"/>
                  </a:lnTo>
                  <a:lnTo>
                    <a:pt x="442" y="126"/>
                  </a:lnTo>
                  <a:lnTo>
                    <a:pt x="450" y="134"/>
                  </a:lnTo>
                  <a:lnTo>
                    <a:pt x="450" y="138"/>
                  </a:lnTo>
                  <a:lnTo>
                    <a:pt x="450" y="140"/>
                  </a:lnTo>
                  <a:lnTo>
                    <a:pt x="454" y="144"/>
                  </a:lnTo>
                  <a:lnTo>
                    <a:pt x="460" y="146"/>
                  </a:lnTo>
                  <a:lnTo>
                    <a:pt x="466" y="146"/>
                  </a:lnTo>
                  <a:lnTo>
                    <a:pt x="466" y="142"/>
                  </a:lnTo>
                  <a:close/>
                </a:path>
              </a:pathLst>
            </a:custGeom>
            <a:solidFill>
              <a:srgbClr val="C0C0C0"/>
            </a:solidFill>
            <a:ln w="12700">
              <a:solidFill>
                <a:schemeClr val="bg1"/>
              </a:solidFill>
              <a:round/>
              <a:headEnd/>
              <a:tailEnd/>
            </a:ln>
          </p:spPr>
          <p:txBody>
            <a:bodyPr/>
            <a:lstStyle/>
            <a:p>
              <a:endParaRPr lang="en-GB"/>
            </a:p>
          </p:txBody>
        </p:sp>
        <p:sp>
          <p:nvSpPr>
            <p:cNvPr id="58775" name="Freeform 66"/>
            <p:cNvSpPr>
              <a:spLocks/>
            </p:cNvSpPr>
            <p:nvPr/>
          </p:nvSpPr>
          <p:spPr bwMode="auto">
            <a:xfrm>
              <a:off x="3860" y="1829"/>
              <a:ext cx="142" cy="76"/>
            </a:xfrm>
            <a:custGeom>
              <a:avLst/>
              <a:gdLst>
                <a:gd name="T0" fmla="*/ 2147481189 w 142"/>
                <a:gd name="T1" fmla="*/ 2147481250 h 76"/>
                <a:gd name="T2" fmla="*/ 2147481189 w 142"/>
                <a:gd name="T3" fmla="*/ 2147481250 h 76"/>
                <a:gd name="T4" fmla="*/ 2147481189 w 142"/>
                <a:gd name="T5" fmla="*/ 2147481250 h 76"/>
                <a:gd name="T6" fmla="*/ 2147481189 w 142"/>
                <a:gd name="T7" fmla="*/ 2147481250 h 76"/>
                <a:gd name="T8" fmla="*/ 2147481189 w 142"/>
                <a:gd name="T9" fmla="*/ 2147481250 h 76"/>
                <a:gd name="T10" fmla="*/ 2147481189 w 142"/>
                <a:gd name="T11" fmla="*/ 2147481250 h 76"/>
                <a:gd name="T12" fmla="*/ 2147481189 w 142"/>
                <a:gd name="T13" fmla="*/ 2147481250 h 76"/>
                <a:gd name="T14" fmla="*/ 2147481189 w 142"/>
                <a:gd name="T15" fmla="*/ 2147481250 h 76"/>
                <a:gd name="T16" fmla="*/ 2147481189 w 142"/>
                <a:gd name="T17" fmla="*/ 2147481250 h 76"/>
                <a:gd name="T18" fmla="*/ 2147481189 w 142"/>
                <a:gd name="T19" fmla="*/ 2147481250 h 76"/>
                <a:gd name="T20" fmla="*/ 2147481189 w 142"/>
                <a:gd name="T21" fmla="*/ 2147481250 h 76"/>
                <a:gd name="T22" fmla="*/ 2147481189 w 142"/>
                <a:gd name="T23" fmla="*/ 2147481250 h 76"/>
                <a:gd name="T24" fmla="*/ 2147481189 w 142"/>
                <a:gd name="T25" fmla="*/ 2147481250 h 76"/>
                <a:gd name="T26" fmla="*/ 2147481189 w 142"/>
                <a:gd name="T27" fmla="*/ 2147481250 h 76"/>
                <a:gd name="T28" fmla="*/ 2147481189 w 142"/>
                <a:gd name="T29" fmla="*/ 2147481250 h 76"/>
                <a:gd name="T30" fmla="*/ 2147481189 w 142"/>
                <a:gd name="T31" fmla="*/ 0 h 76"/>
                <a:gd name="T32" fmla="*/ 2147481189 w 142"/>
                <a:gd name="T33" fmla="*/ 0 h 76"/>
                <a:gd name="T34" fmla="*/ 2147481189 w 142"/>
                <a:gd name="T35" fmla="*/ 2147481250 h 76"/>
                <a:gd name="T36" fmla="*/ 2147481189 w 142"/>
                <a:gd name="T37" fmla="*/ 2147481250 h 76"/>
                <a:gd name="T38" fmla="*/ 2147481189 w 142"/>
                <a:gd name="T39" fmla="*/ 2147481250 h 76"/>
                <a:gd name="T40" fmla="*/ 2147481189 w 142"/>
                <a:gd name="T41" fmla="*/ 2147481250 h 76"/>
                <a:gd name="T42" fmla="*/ 2147481189 w 142"/>
                <a:gd name="T43" fmla="*/ 2147481250 h 76"/>
                <a:gd name="T44" fmla="*/ 0 w 142"/>
                <a:gd name="T45" fmla="*/ 2147481250 h 76"/>
                <a:gd name="T46" fmla="*/ 2147481189 w 142"/>
                <a:gd name="T47" fmla="*/ 2147481250 h 76"/>
                <a:gd name="T48" fmla="*/ 2147481189 w 142"/>
                <a:gd name="T49" fmla="*/ 2147481250 h 76"/>
                <a:gd name="T50" fmla="*/ 2147481189 w 142"/>
                <a:gd name="T51" fmla="*/ 2147481250 h 76"/>
                <a:gd name="T52" fmla="*/ 2147481189 w 142"/>
                <a:gd name="T53" fmla="*/ 2147481250 h 76"/>
                <a:gd name="T54" fmla="*/ 2147481189 w 142"/>
                <a:gd name="T55" fmla="*/ 2147481250 h 76"/>
                <a:gd name="T56" fmla="*/ 2147481189 w 142"/>
                <a:gd name="T57" fmla="*/ 2147481250 h 76"/>
                <a:gd name="T58" fmla="*/ 2147481189 w 142"/>
                <a:gd name="T59" fmla="*/ 2147481250 h 76"/>
                <a:gd name="T60" fmla="*/ 2147481189 w 142"/>
                <a:gd name="T61" fmla="*/ 2147481250 h 76"/>
                <a:gd name="T62" fmla="*/ 2147481189 w 142"/>
                <a:gd name="T63" fmla="*/ 2147481250 h 76"/>
                <a:gd name="T64" fmla="*/ 2147481189 w 142"/>
                <a:gd name="T65" fmla="*/ 2147481250 h 76"/>
                <a:gd name="T66" fmla="*/ 2147481189 w 142"/>
                <a:gd name="T67" fmla="*/ 2147481250 h 76"/>
                <a:gd name="T68" fmla="*/ 2147481189 w 142"/>
                <a:gd name="T69" fmla="*/ 2147481250 h 76"/>
                <a:gd name="T70" fmla="*/ 2147481189 w 142"/>
                <a:gd name="T71" fmla="*/ 2147481250 h 76"/>
                <a:gd name="T72" fmla="*/ 2147481189 w 142"/>
                <a:gd name="T73" fmla="*/ 2147481250 h 76"/>
                <a:gd name="T74" fmla="*/ 2147481189 w 142"/>
                <a:gd name="T75" fmla="*/ 2147481250 h 76"/>
                <a:gd name="T76" fmla="*/ 2147481189 w 142"/>
                <a:gd name="T77" fmla="*/ 2147481250 h 76"/>
                <a:gd name="T78" fmla="*/ 2147481189 w 142"/>
                <a:gd name="T79" fmla="*/ 2147481250 h 76"/>
                <a:gd name="T80" fmla="*/ 2147481189 w 142"/>
                <a:gd name="T81" fmla="*/ 2147481250 h 76"/>
                <a:gd name="T82" fmla="*/ 2147481189 w 142"/>
                <a:gd name="T83" fmla="*/ 2147481250 h 76"/>
                <a:gd name="T84" fmla="*/ 2147481189 w 142"/>
                <a:gd name="T85" fmla="*/ 2147481250 h 76"/>
                <a:gd name="T86" fmla="*/ 2147481189 w 142"/>
                <a:gd name="T87" fmla="*/ 2147481250 h 76"/>
                <a:gd name="T88" fmla="*/ 2147481189 w 142"/>
                <a:gd name="T89" fmla="*/ 214748125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2"/>
                <a:gd name="T136" fmla="*/ 0 h 76"/>
                <a:gd name="T137" fmla="*/ 142 w 142"/>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2" h="76">
                  <a:moveTo>
                    <a:pt x="136" y="50"/>
                  </a:moveTo>
                  <a:lnTo>
                    <a:pt x="118" y="50"/>
                  </a:lnTo>
                  <a:lnTo>
                    <a:pt x="110" y="48"/>
                  </a:lnTo>
                  <a:lnTo>
                    <a:pt x="104" y="42"/>
                  </a:lnTo>
                  <a:lnTo>
                    <a:pt x="102" y="42"/>
                  </a:lnTo>
                  <a:lnTo>
                    <a:pt x="100" y="44"/>
                  </a:lnTo>
                  <a:lnTo>
                    <a:pt x="96" y="42"/>
                  </a:lnTo>
                  <a:lnTo>
                    <a:pt x="90" y="40"/>
                  </a:lnTo>
                  <a:lnTo>
                    <a:pt x="86" y="38"/>
                  </a:lnTo>
                  <a:lnTo>
                    <a:pt x="82" y="34"/>
                  </a:lnTo>
                  <a:lnTo>
                    <a:pt x="78" y="32"/>
                  </a:lnTo>
                  <a:lnTo>
                    <a:pt x="66" y="28"/>
                  </a:lnTo>
                  <a:lnTo>
                    <a:pt x="56" y="24"/>
                  </a:lnTo>
                  <a:lnTo>
                    <a:pt x="46" y="18"/>
                  </a:lnTo>
                  <a:lnTo>
                    <a:pt x="36" y="8"/>
                  </a:lnTo>
                  <a:lnTo>
                    <a:pt x="24" y="0"/>
                  </a:lnTo>
                  <a:lnTo>
                    <a:pt x="20" y="0"/>
                  </a:lnTo>
                  <a:lnTo>
                    <a:pt x="18" y="2"/>
                  </a:lnTo>
                  <a:lnTo>
                    <a:pt x="16" y="4"/>
                  </a:lnTo>
                  <a:lnTo>
                    <a:pt x="12" y="4"/>
                  </a:lnTo>
                  <a:lnTo>
                    <a:pt x="6" y="4"/>
                  </a:lnTo>
                  <a:lnTo>
                    <a:pt x="2" y="12"/>
                  </a:lnTo>
                  <a:lnTo>
                    <a:pt x="0" y="24"/>
                  </a:lnTo>
                  <a:lnTo>
                    <a:pt x="2" y="28"/>
                  </a:lnTo>
                  <a:lnTo>
                    <a:pt x="4" y="30"/>
                  </a:lnTo>
                  <a:lnTo>
                    <a:pt x="10" y="34"/>
                  </a:lnTo>
                  <a:lnTo>
                    <a:pt x="34" y="46"/>
                  </a:lnTo>
                  <a:lnTo>
                    <a:pt x="46" y="54"/>
                  </a:lnTo>
                  <a:lnTo>
                    <a:pt x="58" y="58"/>
                  </a:lnTo>
                  <a:lnTo>
                    <a:pt x="68" y="54"/>
                  </a:lnTo>
                  <a:lnTo>
                    <a:pt x="72" y="56"/>
                  </a:lnTo>
                  <a:lnTo>
                    <a:pt x="76" y="56"/>
                  </a:lnTo>
                  <a:lnTo>
                    <a:pt x="84" y="62"/>
                  </a:lnTo>
                  <a:lnTo>
                    <a:pt x="88" y="68"/>
                  </a:lnTo>
                  <a:lnTo>
                    <a:pt x="104" y="72"/>
                  </a:lnTo>
                  <a:lnTo>
                    <a:pt x="120" y="76"/>
                  </a:lnTo>
                  <a:lnTo>
                    <a:pt x="130" y="76"/>
                  </a:lnTo>
                  <a:lnTo>
                    <a:pt x="138" y="76"/>
                  </a:lnTo>
                  <a:lnTo>
                    <a:pt x="140" y="74"/>
                  </a:lnTo>
                  <a:lnTo>
                    <a:pt x="142" y="70"/>
                  </a:lnTo>
                  <a:lnTo>
                    <a:pt x="140" y="66"/>
                  </a:lnTo>
                  <a:lnTo>
                    <a:pt x="138" y="62"/>
                  </a:lnTo>
                  <a:lnTo>
                    <a:pt x="136" y="58"/>
                  </a:lnTo>
                  <a:lnTo>
                    <a:pt x="136" y="52"/>
                  </a:lnTo>
                  <a:lnTo>
                    <a:pt x="136" y="50"/>
                  </a:lnTo>
                  <a:close/>
                </a:path>
              </a:pathLst>
            </a:custGeom>
            <a:solidFill>
              <a:srgbClr val="C0C0C0"/>
            </a:solidFill>
            <a:ln w="12700">
              <a:solidFill>
                <a:schemeClr val="bg1"/>
              </a:solidFill>
              <a:round/>
              <a:headEnd/>
              <a:tailEnd/>
            </a:ln>
          </p:spPr>
          <p:txBody>
            <a:bodyPr/>
            <a:lstStyle/>
            <a:p>
              <a:endParaRPr lang="en-GB"/>
            </a:p>
          </p:txBody>
        </p:sp>
        <p:sp>
          <p:nvSpPr>
            <p:cNvPr id="58776" name="Freeform 67"/>
            <p:cNvSpPr>
              <a:spLocks/>
            </p:cNvSpPr>
            <p:nvPr/>
          </p:nvSpPr>
          <p:spPr bwMode="auto">
            <a:xfrm>
              <a:off x="3518" y="1665"/>
              <a:ext cx="214" cy="182"/>
            </a:xfrm>
            <a:custGeom>
              <a:avLst/>
              <a:gdLst>
                <a:gd name="T0" fmla="*/ 2147481500 w 214"/>
                <a:gd name="T1" fmla="*/ 2147481392 h 182"/>
                <a:gd name="T2" fmla="*/ 2147481500 w 214"/>
                <a:gd name="T3" fmla="*/ 2147481392 h 182"/>
                <a:gd name="T4" fmla="*/ 2147481500 w 214"/>
                <a:gd name="T5" fmla="*/ 2147481392 h 182"/>
                <a:gd name="T6" fmla="*/ 2147481500 w 214"/>
                <a:gd name="T7" fmla="*/ 2147481392 h 182"/>
                <a:gd name="T8" fmla="*/ 2147481500 w 214"/>
                <a:gd name="T9" fmla="*/ 2147481392 h 182"/>
                <a:gd name="T10" fmla="*/ 2147481500 w 214"/>
                <a:gd name="T11" fmla="*/ 2147481392 h 182"/>
                <a:gd name="T12" fmla="*/ 2147481500 w 214"/>
                <a:gd name="T13" fmla="*/ 2147481392 h 182"/>
                <a:gd name="T14" fmla="*/ 2147481500 w 214"/>
                <a:gd name="T15" fmla="*/ 2147481392 h 182"/>
                <a:gd name="T16" fmla="*/ 2147481500 w 214"/>
                <a:gd name="T17" fmla="*/ 2147481392 h 182"/>
                <a:gd name="T18" fmla="*/ 2147481500 w 214"/>
                <a:gd name="T19" fmla="*/ 2147481392 h 182"/>
                <a:gd name="T20" fmla="*/ 2147481500 w 214"/>
                <a:gd name="T21" fmla="*/ 2147481392 h 182"/>
                <a:gd name="T22" fmla="*/ 2147481500 w 214"/>
                <a:gd name="T23" fmla="*/ 2147481392 h 182"/>
                <a:gd name="T24" fmla="*/ 2147481500 w 214"/>
                <a:gd name="T25" fmla="*/ 2147481392 h 182"/>
                <a:gd name="T26" fmla="*/ 2147481500 w 214"/>
                <a:gd name="T27" fmla="*/ 2147481392 h 182"/>
                <a:gd name="T28" fmla="*/ 0 w 214"/>
                <a:gd name="T29" fmla="*/ 2147481392 h 182"/>
                <a:gd name="T30" fmla="*/ 2147481500 w 214"/>
                <a:gd name="T31" fmla="*/ 2147481392 h 182"/>
                <a:gd name="T32" fmla="*/ 2147481500 w 214"/>
                <a:gd name="T33" fmla="*/ 2147481392 h 182"/>
                <a:gd name="T34" fmla="*/ 2147481500 w 214"/>
                <a:gd name="T35" fmla="*/ 2147481392 h 182"/>
                <a:gd name="T36" fmla="*/ 2147481500 w 214"/>
                <a:gd name="T37" fmla="*/ 2147481392 h 182"/>
                <a:gd name="T38" fmla="*/ 2147481500 w 214"/>
                <a:gd name="T39" fmla="*/ 2147481392 h 182"/>
                <a:gd name="T40" fmla="*/ 2147481500 w 214"/>
                <a:gd name="T41" fmla="*/ 2147481392 h 182"/>
                <a:gd name="T42" fmla="*/ 2147481500 w 214"/>
                <a:gd name="T43" fmla="*/ 2147481392 h 182"/>
                <a:gd name="T44" fmla="*/ 2147481500 w 214"/>
                <a:gd name="T45" fmla="*/ 2147481392 h 182"/>
                <a:gd name="T46" fmla="*/ 2147481500 w 214"/>
                <a:gd name="T47" fmla="*/ 2147481392 h 182"/>
                <a:gd name="T48" fmla="*/ 2147481500 w 214"/>
                <a:gd name="T49" fmla="*/ 2147481392 h 182"/>
                <a:gd name="T50" fmla="*/ 2147481500 w 214"/>
                <a:gd name="T51" fmla="*/ 2147481392 h 182"/>
                <a:gd name="T52" fmla="*/ 2147481500 w 214"/>
                <a:gd name="T53" fmla="*/ 2147481392 h 182"/>
                <a:gd name="T54" fmla="*/ 2147481500 w 214"/>
                <a:gd name="T55" fmla="*/ 2147481392 h 182"/>
                <a:gd name="T56" fmla="*/ 2147481500 w 214"/>
                <a:gd name="T57" fmla="*/ 2147481392 h 182"/>
                <a:gd name="T58" fmla="*/ 2147481500 w 214"/>
                <a:gd name="T59" fmla="*/ 2147481392 h 182"/>
                <a:gd name="T60" fmla="*/ 2147481500 w 214"/>
                <a:gd name="T61" fmla="*/ 2147481392 h 182"/>
                <a:gd name="T62" fmla="*/ 2147481500 w 214"/>
                <a:gd name="T63" fmla="*/ 2147481392 h 182"/>
                <a:gd name="T64" fmla="*/ 2147481500 w 214"/>
                <a:gd name="T65" fmla="*/ 2147481392 h 182"/>
                <a:gd name="T66" fmla="*/ 2147481500 w 214"/>
                <a:gd name="T67" fmla="*/ 2147481392 h 182"/>
                <a:gd name="T68" fmla="*/ 2147481500 w 214"/>
                <a:gd name="T69" fmla="*/ 2147481392 h 182"/>
                <a:gd name="T70" fmla="*/ 2147481500 w 214"/>
                <a:gd name="T71" fmla="*/ 2147481392 h 182"/>
                <a:gd name="T72" fmla="*/ 2147481500 w 214"/>
                <a:gd name="T73" fmla="*/ 2147481392 h 182"/>
                <a:gd name="T74" fmla="*/ 2147481500 w 214"/>
                <a:gd name="T75" fmla="*/ 2147481392 h 182"/>
                <a:gd name="T76" fmla="*/ 2147481500 w 214"/>
                <a:gd name="T77" fmla="*/ 2147481392 h 182"/>
                <a:gd name="T78" fmla="*/ 2147481500 w 214"/>
                <a:gd name="T79" fmla="*/ 2147481392 h 182"/>
                <a:gd name="T80" fmla="*/ 2147481500 w 214"/>
                <a:gd name="T81" fmla="*/ 2147481392 h 182"/>
                <a:gd name="T82" fmla="*/ 2147481500 w 214"/>
                <a:gd name="T83" fmla="*/ 2147481392 h 182"/>
                <a:gd name="T84" fmla="*/ 2147481500 w 214"/>
                <a:gd name="T85" fmla="*/ 2147481392 h 182"/>
                <a:gd name="T86" fmla="*/ 2147481500 w 214"/>
                <a:gd name="T87" fmla="*/ 2147481392 h 182"/>
                <a:gd name="T88" fmla="*/ 2147481500 w 214"/>
                <a:gd name="T89" fmla="*/ 2147481392 h 182"/>
                <a:gd name="T90" fmla="*/ 2147481500 w 214"/>
                <a:gd name="T91" fmla="*/ 2147481392 h 182"/>
                <a:gd name="T92" fmla="*/ 2147481500 w 214"/>
                <a:gd name="T93" fmla="*/ 2147481392 h 1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4"/>
                <a:gd name="T142" fmla="*/ 0 h 182"/>
                <a:gd name="T143" fmla="*/ 214 w 214"/>
                <a:gd name="T144" fmla="*/ 182 h 1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4" h="182">
                  <a:moveTo>
                    <a:pt x="198" y="24"/>
                  </a:moveTo>
                  <a:lnTo>
                    <a:pt x="186" y="28"/>
                  </a:lnTo>
                  <a:lnTo>
                    <a:pt x="180" y="30"/>
                  </a:lnTo>
                  <a:lnTo>
                    <a:pt x="172" y="30"/>
                  </a:lnTo>
                  <a:lnTo>
                    <a:pt x="168" y="30"/>
                  </a:lnTo>
                  <a:lnTo>
                    <a:pt x="164" y="28"/>
                  </a:lnTo>
                  <a:lnTo>
                    <a:pt x="158" y="20"/>
                  </a:lnTo>
                  <a:lnTo>
                    <a:pt x="154" y="10"/>
                  </a:lnTo>
                  <a:lnTo>
                    <a:pt x="152" y="0"/>
                  </a:lnTo>
                  <a:lnTo>
                    <a:pt x="146" y="4"/>
                  </a:lnTo>
                  <a:lnTo>
                    <a:pt x="140" y="8"/>
                  </a:lnTo>
                  <a:lnTo>
                    <a:pt x="132" y="18"/>
                  </a:lnTo>
                  <a:lnTo>
                    <a:pt x="122" y="26"/>
                  </a:lnTo>
                  <a:lnTo>
                    <a:pt x="116" y="30"/>
                  </a:lnTo>
                  <a:lnTo>
                    <a:pt x="110" y="30"/>
                  </a:lnTo>
                  <a:lnTo>
                    <a:pt x="80" y="30"/>
                  </a:lnTo>
                  <a:lnTo>
                    <a:pt x="64" y="22"/>
                  </a:lnTo>
                  <a:lnTo>
                    <a:pt x="50" y="46"/>
                  </a:lnTo>
                  <a:lnTo>
                    <a:pt x="44" y="54"/>
                  </a:lnTo>
                  <a:lnTo>
                    <a:pt x="38" y="58"/>
                  </a:lnTo>
                  <a:lnTo>
                    <a:pt x="32" y="62"/>
                  </a:lnTo>
                  <a:lnTo>
                    <a:pt x="26" y="64"/>
                  </a:lnTo>
                  <a:lnTo>
                    <a:pt x="18" y="62"/>
                  </a:lnTo>
                  <a:lnTo>
                    <a:pt x="14" y="62"/>
                  </a:lnTo>
                  <a:lnTo>
                    <a:pt x="10" y="60"/>
                  </a:lnTo>
                  <a:lnTo>
                    <a:pt x="4" y="64"/>
                  </a:lnTo>
                  <a:lnTo>
                    <a:pt x="4" y="54"/>
                  </a:lnTo>
                  <a:lnTo>
                    <a:pt x="4" y="62"/>
                  </a:lnTo>
                  <a:lnTo>
                    <a:pt x="0" y="78"/>
                  </a:lnTo>
                  <a:lnTo>
                    <a:pt x="0" y="92"/>
                  </a:lnTo>
                  <a:lnTo>
                    <a:pt x="0" y="100"/>
                  </a:lnTo>
                  <a:lnTo>
                    <a:pt x="4" y="112"/>
                  </a:lnTo>
                  <a:lnTo>
                    <a:pt x="8" y="126"/>
                  </a:lnTo>
                  <a:lnTo>
                    <a:pt x="10" y="132"/>
                  </a:lnTo>
                  <a:lnTo>
                    <a:pt x="14" y="136"/>
                  </a:lnTo>
                  <a:lnTo>
                    <a:pt x="20" y="140"/>
                  </a:lnTo>
                  <a:lnTo>
                    <a:pt x="28" y="142"/>
                  </a:lnTo>
                  <a:lnTo>
                    <a:pt x="28" y="146"/>
                  </a:lnTo>
                  <a:lnTo>
                    <a:pt x="26" y="150"/>
                  </a:lnTo>
                  <a:lnTo>
                    <a:pt x="20" y="158"/>
                  </a:lnTo>
                  <a:lnTo>
                    <a:pt x="16" y="164"/>
                  </a:lnTo>
                  <a:lnTo>
                    <a:pt x="14" y="168"/>
                  </a:lnTo>
                  <a:lnTo>
                    <a:pt x="12" y="172"/>
                  </a:lnTo>
                  <a:lnTo>
                    <a:pt x="14" y="174"/>
                  </a:lnTo>
                  <a:lnTo>
                    <a:pt x="18" y="176"/>
                  </a:lnTo>
                  <a:lnTo>
                    <a:pt x="30" y="178"/>
                  </a:lnTo>
                  <a:lnTo>
                    <a:pt x="42" y="180"/>
                  </a:lnTo>
                  <a:lnTo>
                    <a:pt x="54" y="182"/>
                  </a:lnTo>
                  <a:lnTo>
                    <a:pt x="64" y="182"/>
                  </a:lnTo>
                  <a:lnTo>
                    <a:pt x="76" y="182"/>
                  </a:lnTo>
                  <a:lnTo>
                    <a:pt x="90" y="178"/>
                  </a:lnTo>
                  <a:lnTo>
                    <a:pt x="104" y="174"/>
                  </a:lnTo>
                  <a:lnTo>
                    <a:pt x="108" y="170"/>
                  </a:lnTo>
                  <a:lnTo>
                    <a:pt x="108" y="168"/>
                  </a:lnTo>
                  <a:lnTo>
                    <a:pt x="106" y="162"/>
                  </a:lnTo>
                  <a:lnTo>
                    <a:pt x="104" y="158"/>
                  </a:lnTo>
                  <a:lnTo>
                    <a:pt x="106" y="154"/>
                  </a:lnTo>
                  <a:lnTo>
                    <a:pt x="110" y="150"/>
                  </a:lnTo>
                  <a:lnTo>
                    <a:pt x="114" y="148"/>
                  </a:lnTo>
                  <a:lnTo>
                    <a:pt x="120" y="148"/>
                  </a:lnTo>
                  <a:lnTo>
                    <a:pt x="122" y="146"/>
                  </a:lnTo>
                  <a:lnTo>
                    <a:pt x="124" y="144"/>
                  </a:lnTo>
                  <a:lnTo>
                    <a:pt x="128" y="140"/>
                  </a:lnTo>
                  <a:lnTo>
                    <a:pt x="130" y="136"/>
                  </a:lnTo>
                  <a:lnTo>
                    <a:pt x="132" y="136"/>
                  </a:lnTo>
                  <a:lnTo>
                    <a:pt x="140" y="136"/>
                  </a:lnTo>
                  <a:lnTo>
                    <a:pt x="146" y="136"/>
                  </a:lnTo>
                  <a:lnTo>
                    <a:pt x="150" y="134"/>
                  </a:lnTo>
                  <a:lnTo>
                    <a:pt x="152" y="130"/>
                  </a:lnTo>
                  <a:lnTo>
                    <a:pt x="148" y="128"/>
                  </a:lnTo>
                  <a:lnTo>
                    <a:pt x="148" y="124"/>
                  </a:lnTo>
                  <a:lnTo>
                    <a:pt x="150" y="120"/>
                  </a:lnTo>
                  <a:lnTo>
                    <a:pt x="152" y="114"/>
                  </a:lnTo>
                  <a:lnTo>
                    <a:pt x="160" y="108"/>
                  </a:lnTo>
                  <a:lnTo>
                    <a:pt x="160" y="106"/>
                  </a:lnTo>
                  <a:lnTo>
                    <a:pt x="160" y="102"/>
                  </a:lnTo>
                  <a:lnTo>
                    <a:pt x="160" y="98"/>
                  </a:lnTo>
                  <a:lnTo>
                    <a:pt x="164" y="90"/>
                  </a:lnTo>
                  <a:lnTo>
                    <a:pt x="168" y="84"/>
                  </a:lnTo>
                  <a:lnTo>
                    <a:pt x="174" y="76"/>
                  </a:lnTo>
                  <a:lnTo>
                    <a:pt x="176" y="70"/>
                  </a:lnTo>
                  <a:lnTo>
                    <a:pt x="174" y="64"/>
                  </a:lnTo>
                  <a:lnTo>
                    <a:pt x="170" y="58"/>
                  </a:lnTo>
                  <a:lnTo>
                    <a:pt x="168" y="54"/>
                  </a:lnTo>
                  <a:lnTo>
                    <a:pt x="166" y="50"/>
                  </a:lnTo>
                  <a:lnTo>
                    <a:pt x="168" y="46"/>
                  </a:lnTo>
                  <a:lnTo>
                    <a:pt x="170" y="42"/>
                  </a:lnTo>
                  <a:lnTo>
                    <a:pt x="176" y="40"/>
                  </a:lnTo>
                  <a:lnTo>
                    <a:pt x="182" y="38"/>
                  </a:lnTo>
                  <a:lnTo>
                    <a:pt x="194" y="36"/>
                  </a:lnTo>
                  <a:lnTo>
                    <a:pt x="204" y="36"/>
                  </a:lnTo>
                  <a:lnTo>
                    <a:pt x="214" y="34"/>
                  </a:lnTo>
                  <a:lnTo>
                    <a:pt x="214" y="32"/>
                  </a:lnTo>
                  <a:lnTo>
                    <a:pt x="206" y="28"/>
                  </a:lnTo>
                  <a:lnTo>
                    <a:pt x="198" y="24"/>
                  </a:lnTo>
                  <a:close/>
                </a:path>
              </a:pathLst>
            </a:custGeom>
            <a:solidFill>
              <a:srgbClr val="C0C0C0"/>
            </a:solidFill>
            <a:ln w="12700">
              <a:solidFill>
                <a:schemeClr val="bg1"/>
              </a:solidFill>
              <a:round/>
              <a:headEnd/>
              <a:tailEnd/>
            </a:ln>
          </p:spPr>
          <p:txBody>
            <a:bodyPr/>
            <a:lstStyle/>
            <a:p>
              <a:endParaRPr lang="en-GB"/>
            </a:p>
          </p:txBody>
        </p:sp>
        <p:sp>
          <p:nvSpPr>
            <p:cNvPr id="58777" name="Freeform 68"/>
            <p:cNvSpPr>
              <a:spLocks/>
            </p:cNvSpPr>
            <p:nvPr/>
          </p:nvSpPr>
          <p:spPr bwMode="auto">
            <a:xfrm>
              <a:off x="3846" y="1407"/>
              <a:ext cx="518" cy="198"/>
            </a:xfrm>
            <a:custGeom>
              <a:avLst/>
              <a:gdLst>
                <a:gd name="T0" fmla="*/ 2147481100 w 518"/>
                <a:gd name="T1" fmla="*/ 2147481450 h 198"/>
                <a:gd name="T2" fmla="*/ 2147481100 w 518"/>
                <a:gd name="T3" fmla="*/ 2147481450 h 198"/>
                <a:gd name="T4" fmla="*/ 2147481100 w 518"/>
                <a:gd name="T5" fmla="*/ 2147481450 h 198"/>
                <a:gd name="T6" fmla="*/ 2147481100 w 518"/>
                <a:gd name="T7" fmla="*/ 2147481450 h 198"/>
                <a:gd name="T8" fmla="*/ 2147481100 w 518"/>
                <a:gd name="T9" fmla="*/ 2147481450 h 198"/>
                <a:gd name="T10" fmla="*/ 2147481100 w 518"/>
                <a:gd name="T11" fmla="*/ 2147481450 h 198"/>
                <a:gd name="T12" fmla="*/ 2147481100 w 518"/>
                <a:gd name="T13" fmla="*/ 2147481450 h 198"/>
                <a:gd name="T14" fmla="*/ 2147481100 w 518"/>
                <a:gd name="T15" fmla="*/ 2147481450 h 198"/>
                <a:gd name="T16" fmla="*/ 2147481100 w 518"/>
                <a:gd name="T17" fmla="*/ 2147481450 h 198"/>
                <a:gd name="T18" fmla="*/ 2147481100 w 518"/>
                <a:gd name="T19" fmla="*/ 2147481450 h 198"/>
                <a:gd name="T20" fmla="*/ 2147481100 w 518"/>
                <a:gd name="T21" fmla="*/ 2147481450 h 198"/>
                <a:gd name="T22" fmla="*/ 2147481100 w 518"/>
                <a:gd name="T23" fmla="*/ 2147481450 h 198"/>
                <a:gd name="T24" fmla="*/ 2147481100 w 518"/>
                <a:gd name="T25" fmla="*/ 2147481450 h 198"/>
                <a:gd name="T26" fmla="*/ 2147481100 w 518"/>
                <a:gd name="T27" fmla="*/ 2147481450 h 198"/>
                <a:gd name="T28" fmla="*/ 2147481100 w 518"/>
                <a:gd name="T29" fmla="*/ 2147481450 h 198"/>
                <a:gd name="T30" fmla="*/ 2147481100 w 518"/>
                <a:gd name="T31" fmla="*/ 2147481450 h 198"/>
                <a:gd name="T32" fmla="*/ 2147481100 w 518"/>
                <a:gd name="T33" fmla="*/ 2147481450 h 198"/>
                <a:gd name="T34" fmla="*/ 2147481100 w 518"/>
                <a:gd name="T35" fmla="*/ 2147481450 h 198"/>
                <a:gd name="T36" fmla="*/ 2147481100 w 518"/>
                <a:gd name="T37" fmla="*/ 2147481450 h 198"/>
                <a:gd name="T38" fmla="*/ 2147481100 w 518"/>
                <a:gd name="T39" fmla="*/ 2147481450 h 198"/>
                <a:gd name="T40" fmla="*/ 2147481100 w 518"/>
                <a:gd name="T41" fmla="*/ 2147481450 h 198"/>
                <a:gd name="T42" fmla="*/ 2147481100 w 518"/>
                <a:gd name="T43" fmla="*/ 2147481450 h 198"/>
                <a:gd name="T44" fmla="*/ 2147481100 w 518"/>
                <a:gd name="T45" fmla="*/ 2147481450 h 198"/>
                <a:gd name="T46" fmla="*/ 2147481100 w 518"/>
                <a:gd name="T47" fmla="*/ 2147481450 h 198"/>
                <a:gd name="T48" fmla="*/ 2147481100 w 518"/>
                <a:gd name="T49" fmla="*/ 2147481450 h 198"/>
                <a:gd name="T50" fmla="*/ 2147481100 w 518"/>
                <a:gd name="T51" fmla="*/ 2147481450 h 198"/>
                <a:gd name="T52" fmla="*/ 2147481100 w 518"/>
                <a:gd name="T53" fmla="*/ 2147481450 h 198"/>
                <a:gd name="T54" fmla="*/ 2147481100 w 518"/>
                <a:gd name="T55" fmla="*/ 2147481450 h 198"/>
                <a:gd name="T56" fmla="*/ 2147481100 w 518"/>
                <a:gd name="T57" fmla="*/ 2147481450 h 198"/>
                <a:gd name="T58" fmla="*/ 2147481100 w 518"/>
                <a:gd name="T59" fmla="*/ 2147481450 h 198"/>
                <a:gd name="T60" fmla="*/ 2147481100 w 518"/>
                <a:gd name="T61" fmla="*/ 2147481450 h 198"/>
                <a:gd name="T62" fmla="*/ 2147481100 w 518"/>
                <a:gd name="T63" fmla="*/ 2147481450 h 198"/>
                <a:gd name="T64" fmla="*/ 2147481100 w 518"/>
                <a:gd name="T65" fmla="*/ 2147481450 h 198"/>
                <a:gd name="T66" fmla="*/ 2147481100 w 518"/>
                <a:gd name="T67" fmla="*/ 2147481450 h 198"/>
                <a:gd name="T68" fmla="*/ 2147481100 w 518"/>
                <a:gd name="T69" fmla="*/ 2147481450 h 198"/>
                <a:gd name="T70" fmla="*/ 2147481100 w 518"/>
                <a:gd name="T71" fmla="*/ 2147481450 h 198"/>
                <a:gd name="T72" fmla="*/ 2147481100 w 518"/>
                <a:gd name="T73" fmla="*/ 2147481450 h 198"/>
                <a:gd name="T74" fmla="*/ 2147481100 w 518"/>
                <a:gd name="T75" fmla="*/ 2147481450 h 198"/>
                <a:gd name="T76" fmla="*/ 2147481100 w 518"/>
                <a:gd name="T77" fmla="*/ 2147481450 h 198"/>
                <a:gd name="T78" fmla="*/ 2147481100 w 518"/>
                <a:gd name="T79" fmla="*/ 2147481450 h 198"/>
                <a:gd name="T80" fmla="*/ 2147481100 w 518"/>
                <a:gd name="T81" fmla="*/ 2147481450 h 198"/>
                <a:gd name="T82" fmla="*/ 2147481100 w 518"/>
                <a:gd name="T83" fmla="*/ 2147481450 h 198"/>
                <a:gd name="T84" fmla="*/ 2147481100 w 518"/>
                <a:gd name="T85" fmla="*/ 2147481450 h 198"/>
                <a:gd name="T86" fmla="*/ 2147481100 w 518"/>
                <a:gd name="T87" fmla="*/ 2147481450 h 198"/>
                <a:gd name="T88" fmla="*/ 2147481100 w 518"/>
                <a:gd name="T89" fmla="*/ 2147481450 h 198"/>
                <a:gd name="T90" fmla="*/ 2147481100 w 518"/>
                <a:gd name="T91" fmla="*/ 2147481450 h 198"/>
                <a:gd name="T92" fmla="*/ 2147481100 w 518"/>
                <a:gd name="T93" fmla="*/ 2147481450 h 198"/>
                <a:gd name="T94" fmla="*/ 2147481100 w 518"/>
                <a:gd name="T95" fmla="*/ 2147481450 h 198"/>
                <a:gd name="T96" fmla="*/ 2147481100 w 518"/>
                <a:gd name="T97" fmla="*/ 2147481450 h 198"/>
                <a:gd name="T98" fmla="*/ 2147481100 w 518"/>
                <a:gd name="T99" fmla="*/ 0 h 198"/>
                <a:gd name="T100" fmla="*/ 2147481100 w 518"/>
                <a:gd name="T101" fmla="*/ 2147481450 h 198"/>
                <a:gd name="T102" fmla="*/ 2147481100 w 518"/>
                <a:gd name="T103" fmla="*/ 2147481450 h 198"/>
                <a:gd name="T104" fmla="*/ 2147481100 w 518"/>
                <a:gd name="T105" fmla="*/ 2147481450 h 198"/>
                <a:gd name="T106" fmla="*/ 2147481100 w 518"/>
                <a:gd name="T107" fmla="*/ 2147481450 h 198"/>
                <a:gd name="T108" fmla="*/ 2147481100 w 518"/>
                <a:gd name="T109" fmla="*/ 2147481450 h 198"/>
                <a:gd name="T110" fmla="*/ 2147481100 w 518"/>
                <a:gd name="T111" fmla="*/ 2147481450 h 198"/>
                <a:gd name="T112" fmla="*/ 2147481100 w 518"/>
                <a:gd name="T113" fmla="*/ 2147481450 h 198"/>
                <a:gd name="T114" fmla="*/ 2147481100 w 518"/>
                <a:gd name="T115" fmla="*/ 2147481450 h 198"/>
                <a:gd name="T116" fmla="*/ 2147481100 w 518"/>
                <a:gd name="T117" fmla="*/ 2147481450 h 198"/>
                <a:gd name="T118" fmla="*/ 2147481100 w 518"/>
                <a:gd name="T119" fmla="*/ 2147481450 h 198"/>
                <a:gd name="T120" fmla="*/ 2147481100 w 518"/>
                <a:gd name="T121" fmla="*/ 2147481450 h 198"/>
                <a:gd name="T122" fmla="*/ 2147481100 w 518"/>
                <a:gd name="T123" fmla="*/ 2147481450 h 198"/>
                <a:gd name="T124" fmla="*/ 0 w 518"/>
                <a:gd name="T125" fmla="*/ 2147481450 h 19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8"/>
                <a:gd name="T190" fmla="*/ 0 h 198"/>
                <a:gd name="T191" fmla="*/ 518 w 518"/>
                <a:gd name="T192" fmla="*/ 198 h 19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8" h="198">
                  <a:moveTo>
                    <a:pt x="0" y="52"/>
                  </a:moveTo>
                  <a:lnTo>
                    <a:pt x="4" y="60"/>
                  </a:lnTo>
                  <a:lnTo>
                    <a:pt x="8" y="64"/>
                  </a:lnTo>
                  <a:lnTo>
                    <a:pt x="14" y="68"/>
                  </a:lnTo>
                  <a:lnTo>
                    <a:pt x="22" y="70"/>
                  </a:lnTo>
                  <a:lnTo>
                    <a:pt x="36" y="76"/>
                  </a:lnTo>
                  <a:lnTo>
                    <a:pt x="44" y="78"/>
                  </a:lnTo>
                  <a:lnTo>
                    <a:pt x="52" y="82"/>
                  </a:lnTo>
                  <a:lnTo>
                    <a:pt x="64" y="92"/>
                  </a:lnTo>
                  <a:lnTo>
                    <a:pt x="70" y="98"/>
                  </a:lnTo>
                  <a:lnTo>
                    <a:pt x="74" y="106"/>
                  </a:lnTo>
                  <a:lnTo>
                    <a:pt x="78" y="122"/>
                  </a:lnTo>
                  <a:lnTo>
                    <a:pt x="82" y="128"/>
                  </a:lnTo>
                  <a:lnTo>
                    <a:pt x="86" y="134"/>
                  </a:lnTo>
                  <a:lnTo>
                    <a:pt x="118" y="134"/>
                  </a:lnTo>
                  <a:lnTo>
                    <a:pt x="128" y="138"/>
                  </a:lnTo>
                  <a:lnTo>
                    <a:pt x="138" y="142"/>
                  </a:lnTo>
                  <a:lnTo>
                    <a:pt x="148" y="144"/>
                  </a:lnTo>
                  <a:lnTo>
                    <a:pt x="158" y="150"/>
                  </a:lnTo>
                  <a:lnTo>
                    <a:pt x="168" y="156"/>
                  </a:lnTo>
                  <a:lnTo>
                    <a:pt x="176" y="164"/>
                  </a:lnTo>
                  <a:lnTo>
                    <a:pt x="186" y="172"/>
                  </a:lnTo>
                  <a:lnTo>
                    <a:pt x="194" y="178"/>
                  </a:lnTo>
                  <a:lnTo>
                    <a:pt x="230" y="178"/>
                  </a:lnTo>
                  <a:lnTo>
                    <a:pt x="230" y="180"/>
                  </a:lnTo>
                  <a:lnTo>
                    <a:pt x="278" y="180"/>
                  </a:lnTo>
                  <a:lnTo>
                    <a:pt x="288" y="186"/>
                  </a:lnTo>
                  <a:lnTo>
                    <a:pt x="302" y="192"/>
                  </a:lnTo>
                  <a:lnTo>
                    <a:pt x="318" y="196"/>
                  </a:lnTo>
                  <a:lnTo>
                    <a:pt x="334" y="198"/>
                  </a:lnTo>
                  <a:lnTo>
                    <a:pt x="342" y="196"/>
                  </a:lnTo>
                  <a:lnTo>
                    <a:pt x="348" y="192"/>
                  </a:lnTo>
                  <a:lnTo>
                    <a:pt x="358" y="184"/>
                  </a:lnTo>
                  <a:lnTo>
                    <a:pt x="390" y="184"/>
                  </a:lnTo>
                  <a:lnTo>
                    <a:pt x="402" y="180"/>
                  </a:lnTo>
                  <a:lnTo>
                    <a:pt x="412" y="174"/>
                  </a:lnTo>
                  <a:lnTo>
                    <a:pt x="422" y="166"/>
                  </a:lnTo>
                  <a:lnTo>
                    <a:pt x="426" y="160"/>
                  </a:lnTo>
                  <a:lnTo>
                    <a:pt x="426" y="156"/>
                  </a:lnTo>
                  <a:lnTo>
                    <a:pt x="426" y="152"/>
                  </a:lnTo>
                  <a:lnTo>
                    <a:pt x="424" y="150"/>
                  </a:lnTo>
                  <a:lnTo>
                    <a:pt x="418" y="148"/>
                  </a:lnTo>
                  <a:lnTo>
                    <a:pt x="412" y="144"/>
                  </a:lnTo>
                  <a:lnTo>
                    <a:pt x="410" y="142"/>
                  </a:lnTo>
                  <a:lnTo>
                    <a:pt x="410" y="138"/>
                  </a:lnTo>
                  <a:lnTo>
                    <a:pt x="412" y="134"/>
                  </a:lnTo>
                  <a:lnTo>
                    <a:pt x="416" y="132"/>
                  </a:lnTo>
                  <a:lnTo>
                    <a:pt x="420" y="132"/>
                  </a:lnTo>
                  <a:lnTo>
                    <a:pt x="424" y="134"/>
                  </a:lnTo>
                  <a:lnTo>
                    <a:pt x="428" y="136"/>
                  </a:lnTo>
                  <a:lnTo>
                    <a:pt x="434" y="136"/>
                  </a:lnTo>
                  <a:lnTo>
                    <a:pt x="440" y="134"/>
                  </a:lnTo>
                  <a:lnTo>
                    <a:pt x="446" y="132"/>
                  </a:lnTo>
                  <a:lnTo>
                    <a:pt x="450" y="128"/>
                  </a:lnTo>
                  <a:lnTo>
                    <a:pt x="454" y="126"/>
                  </a:lnTo>
                  <a:lnTo>
                    <a:pt x="464" y="124"/>
                  </a:lnTo>
                  <a:lnTo>
                    <a:pt x="468" y="124"/>
                  </a:lnTo>
                  <a:lnTo>
                    <a:pt x="472" y="122"/>
                  </a:lnTo>
                  <a:lnTo>
                    <a:pt x="472" y="116"/>
                  </a:lnTo>
                  <a:lnTo>
                    <a:pt x="474" y="112"/>
                  </a:lnTo>
                  <a:lnTo>
                    <a:pt x="474" y="108"/>
                  </a:lnTo>
                  <a:lnTo>
                    <a:pt x="478" y="104"/>
                  </a:lnTo>
                  <a:lnTo>
                    <a:pt x="496" y="102"/>
                  </a:lnTo>
                  <a:lnTo>
                    <a:pt x="518" y="100"/>
                  </a:lnTo>
                  <a:lnTo>
                    <a:pt x="512" y="92"/>
                  </a:lnTo>
                  <a:lnTo>
                    <a:pt x="502" y="84"/>
                  </a:lnTo>
                  <a:lnTo>
                    <a:pt x="492" y="78"/>
                  </a:lnTo>
                  <a:lnTo>
                    <a:pt x="482" y="76"/>
                  </a:lnTo>
                  <a:lnTo>
                    <a:pt x="474" y="78"/>
                  </a:lnTo>
                  <a:lnTo>
                    <a:pt x="466" y="80"/>
                  </a:lnTo>
                  <a:lnTo>
                    <a:pt x="446" y="80"/>
                  </a:lnTo>
                  <a:lnTo>
                    <a:pt x="440" y="80"/>
                  </a:lnTo>
                  <a:lnTo>
                    <a:pt x="438" y="76"/>
                  </a:lnTo>
                  <a:lnTo>
                    <a:pt x="434" y="72"/>
                  </a:lnTo>
                  <a:lnTo>
                    <a:pt x="434" y="66"/>
                  </a:lnTo>
                  <a:lnTo>
                    <a:pt x="432" y="42"/>
                  </a:lnTo>
                  <a:lnTo>
                    <a:pt x="412" y="34"/>
                  </a:lnTo>
                  <a:lnTo>
                    <a:pt x="402" y="32"/>
                  </a:lnTo>
                  <a:lnTo>
                    <a:pt x="396" y="32"/>
                  </a:lnTo>
                  <a:lnTo>
                    <a:pt x="388" y="32"/>
                  </a:lnTo>
                  <a:lnTo>
                    <a:pt x="382" y="34"/>
                  </a:lnTo>
                  <a:lnTo>
                    <a:pt x="370" y="42"/>
                  </a:lnTo>
                  <a:lnTo>
                    <a:pt x="358" y="50"/>
                  </a:lnTo>
                  <a:lnTo>
                    <a:pt x="350" y="52"/>
                  </a:lnTo>
                  <a:lnTo>
                    <a:pt x="342" y="52"/>
                  </a:lnTo>
                  <a:lnTo>
                    <a:pt x="326" y="50"/>
                  </a:lnTo>
                  <a:lnTo>
                    <a:pt x="312" y="48"/>
                  </a:lnTo>
                  <a:lnTo>
                    <a:pt x="284" y="36"/>
                  </a:lnTo>
                  <a:lnTo>
                    <a:pt x="272" y="30"/>
                  </a:lnTo>
                  <a:lnTo>
                    <a:pt x="258" y="28"/>
                  </a:lnTo>
                  <a:lnTo>
                    <a:pt x="244" y="26"/>
                  </a:lnTo>
                  <a:lnTo>
                    <a:pt x="228" y="28"/>
                  </a:lnTo>
                  <a:lnTo>
                    <a:pt x="220" y="30"/>
                  </a:lnTo>
                  <a:lnTo>
                    <a:pt x="214" y="28"/>
                  </a:lnTo>
                  <a:lnTo>
                    <a:pt x="210" y="26"/>
                  </a:lnTo>
                  <a:lnTo>
                    <a:pt x="206" y="22"/>
                  </a:lnTo>
                  <a:lnTo>
                    <a:pt x="200" y="14"/>
                  </a:lnTo>
                  <a:lnTo>
                    <a:pt x="194" y="8"/>
                  </a:lnTo>
                  <a:lnTo>
                    <a:pt x="184" y="4"/>
                  </a:lnTo>
                  <a:lnTo>
                    <a:pt x="164" y="0"/>
                  </a:lnTo>
                  <a:lnTo>
                    <a:pt x="144" y="0"/>
                  </a:lnTo>
                  <a:lnTo>
                    <a:pt x="138" y="2"/>
                  </a:lnTo>
                  <a:lnTo>
                    <a:pt x="136" y="2"/>
                  </a:lnTo>
                  <a:lnTo>
                    <a:pt x="134" y="4"/>
                  </a:lnTo>
                  <a:lnTo>
                    <a:pt x="136" y="8"/>
                  </a:lnTo>
                  <a:lnTo>
                    <a:pt x="138" y="12"/>
                  </a:lnTo>
                  <a:lnTo>
                    <a:pt x="142" y="18"/>
                  </a:lnTo>
                  <a:lnTo>
                    <a:pt x="148" y="24"/>
                  </a:lnTo>
                  <a:lnTo>
                    <a:pt x="150" y="28"/>
                  </a:lnTo>
                  <a:lnTo>
                    <a:pt x="150" y="32"/>
                  </a:lnTo>
                  <a:lnTo>
                    <a:pt x="148" y="36"/>
                  </a:lnTo>
                  <a:lnTo>
                    <a:pt x="144" y="38"/>
                  </a:lnTo>
                  <a:lnTo>
                    <a:pt x="140" y="40"/>
                  </a:lnTo>
                  <a:lnTo>
                    <a:pt x="134" y="40"/>
                  </a:lnTo>
                  <a:lnTo>
                    <a:pt x="122" y="40"/>
                  </a:lnTo>
                  <a:lnTo>
                    <a:pt x="112" y="38"/>
                  </a:lnTo>
                  <a:lnTo>
                    <a:pt x="92" y="32"/>
                  </a:lnTo>
                  <a:lnTo>
                    <a:pt x="74" y="26"/>
                  </a:lnTo>
                  <a:lnTo>
                    <a:pt x="66" y="24"/>
                  </a:lnTo>
                  <a:lnTo>
                    <a:pt x="58" y="22"/>
                  </a:lnTo>
                  <a:lnTo>
                    <a:pt x="50" y="24"/>
                  </a:lnTo>
                  <a:lnTo>
                    <a:pt x="42" y="26"/>
                  </a:lnTo>
                  <a:lnTo>
                    <a:pt x="26" y="32"/>
                  </a:lnTo>
                  <a:lnTo>
                    <a:pt x="12" y="44"/>
                  </a:lnTo>
                  <a:lnTo>
                    <a:pt x="0" y="54"/>
                  </a:lnTo>
                  <a:lnTo>
                    <a:pt x="0" y="52"/>
                  </a:lnTo>
                  <a:close/>
                </a:path>
              </a:pathLst>
            </a:custGeom>
            <a:solidFill>
              <a:srgbClr val="C0C0C0"/>
            </a:solidFill>
            <a:ln w="12700">
              <a:solidFill>
                <a:schemeClr val="bg1"/>
              </a:solidFill>
              <a:round/>
              <a:headEnd/>
              <a:tailEnd/>
            </a:ln>
          </p:spPr>
          <p:txBody>
            <a:bodyPr/>
            <a:lstStyle/>
            <a:p>
              <a:endParaRPr lang="en-GB"/>
            </a:p>
          </p:txBody>
        </p:sp>
        <p:sp>
          <p:nvSpPr>
            <p:cNvPr id="58778" name="Freeform 69"/>
            <p:cNvSpPr>
              <a:spLocks/>
            </p:cNvSpPr>
            <p:nvPr/>
          </p:nvSpPr>
          <p:spPr bwMode="auto">
            <a:xfrm>
              <a:off x="3108" y="1693"/>
              <a:ext cx="102" cy="96"/>
            </a:xfrm>
            <a:custGeom>
              <a:avLst/>
              <a:gdLst>
                <a:gd name="T0" fmla="*/ 0 w 102"/>
                <a:gd name="T1" fmla="*/ 2147481429 h 96"/>
                <a:gd name="T2" fmla="*/ 2147481469 w 102"/>
                <a:gd name="T3" fmla="*/ 2147481429 h 96"/>
                <a:gd name="T4" fmla="*/ 2147481469 w 102"/>
                <a:gd name="T5" fmla="*/ 2147481429 h 96"/>
                <a:gd name="T6" fmla="*/ 2147481469 w 102"/>
                <a:gd name="T7" fmla="*/ 2147481429 h 96"/>
                <a:gd name="T8" fmla="*/ 2147481469 w 102"/>
                <a:gd name="T9" fmla="*/ 2147481429 h 96"/>
                <a:gd name="T10" fmla="*/ 2147481469 w 102"/>
                <a:gd name="T11" fmla="*/ 2147481429 h 96"/>
                <a:gd name="T12" fmla="*/ 2147481469 w 102"/>
                <a:gd name="T13" fmla="*/ 2147481429 h 96"/>
                <a:gd name="T14" fmla="*/ 2147481469 w 102"/>
                <a:gd name="T15" fmla="*/ 2147481429 h 96"/>
                <a:gd name="T16" fmla="*/ 2147481469 w 102"/>
                <a:gd name="T17" fmla="*/ 2147481429 h 96"/>
                <a:gd name="T18" fmla="*/ 2147481469 w 102"/>
                <a:gd name="T19" fmla="*/ 2147481429 h 96"/>
                <a:gd name="T20" fmla="*/ 2147481469 w 102"/>
                <a:gd name="T21" fmla="*/ 2147481429 h 96"/>
                <a:gd name="T22" fmla="*/ 2147481469 w 102"/>
                <a:gd name="T23" fmla="*/ 2147481429 h 96"/>
                <a:gd name="T24" fmla="*/ 2147481469 w 102"/>
                <a:gd name="T25" fmla="*/ 2147481429 h 96"/>
                <a:gd name="T26" fmla="*/ 2147481469 w 102"/>
                <a:gd name="T27" fmla="*/ 2147481429 h 96"/>
                <a:gd name="T28" fmla="*/ 2147481469 w 102"/>
                <a:gd name="T29" fmla="*/ 2147481429 h 96"/>
                <a:gd name="T30" fmla="*/ 2147481469 w 102"/>
                <a:gd name="T31" fmla="*/ 2147481429 h 96"/>
                <a:gd name="T32" fmla="*/ 2147481469 w 102"/>
                <a:gd name="T33" fmla="*/ 0 h 96"/>
                <a:gd name="T34" fmla="*/ 2147481469 w 102"/>
                <a:gd name="T35" fmla="*/ 2147481429 h 96"/>
                <a:gd name="T36" fmla="*/ 2147481469 w 102"/>
                <a:gd name="T37" fmla="*/ 2147481429 h 96"/>
                <a:gd name="T38" fmla="*/ 2147481469 w 102"/>
                <a:gd name="T39" fmla="*/ 2147481429 h 96"/>
                <a:gd name="T40" fmla="*/ 2147481469 w 102"/>
                <a:gd name="T41" fmla="*/ 2147481429 h 96"/>
                <a:gd name="T42" fmla="*/ 2147481469 w 102"/>
                <a:gd name="T43" fmla="*/ 2147481429 h 96"/>
                <a:gd name="T44" fmla="*/ 2147481469 w 102"/>
                <a:gd name="T45" fmla="*/ 2147481429 h 96"/>
                <a:gd name="T46" fmla="*/ 2147481469 w 102"/>
                <a:gd name="T47" fmla="*/ 2147481429 h 96"/>
                <a:gd name="T48" fmla="*/ 2147481469 w 102"/>
                <a:gd name="T49" fmla="*/ 2147481429 h 96"/>
                <a:gd name="T50" fmla="*/ 2147481469 w 102"/>
                <a:gd name="T51" fmla="*/ 2147481429 h 96"/>
                <a:gd name="T52" fmla="*/ 2147481469 w 102"/>
                <a:gd name="T53" fmla="*/ 2147481429 h 96"/>
                <a:gd name="T54" fmla="*/ 2147481469 w 102"/>
                <a:gd name="T55" fmla="*/ 2147481429 h 96"/>
                <a:gd name="T56" fmla="*/ 2147481469 w 102"/>
                <a:gd name="T57" fmla="*/ 2147481429 h 96"/>
                <a:gd name="T58" fmla="*/ 2147481469 w 102"/>
                <a:gd name="T59" fmla="*/ 2147481429 h 96"/>
                <a:gd name="T60" fmla="*/ 2147481469 w 102"/>
                <a:gd name="T61" fmla="*/ 2147481429 h 96"/>
                <a:gd name="T62" fmla="*/ 2147481469 w 102"/>
                <a:gd name="T63" fmla="*/ 2147481429 h 96"/>
                <a:gd name="T64" fmla="*/ 2147481469 w 102"/>
                <a:gd name="T65" fmla="*/ 2147481429 h 96"/>
                <a:gd name="T66" fmla="*/ 2147481469 w 102"/>
                <a:gd name="T67" fmla="*/ 2147481429 h 96"/>
                <a:gd name="T68" fmla="*/ 2147481469 w 102"/>
                <a:gd name="T69" fmla="*/ 2147481429 h 96"/>
                <a:gd name="T70" fmla="*/ 2147481469 w 102"/>
                <a:gd name="T71" fmla="*/ 2147481429 h 96"/>
                <a:gd name="T72" fmla="*/ 2147481469 w 102"/>
                <a:gd name="T73" fmla="*/ 2147481429 h 96"/>
                <a:gd name="T74" fmla="*/ 2147481469 w 102"/>
                <a:gd name="T75" fmla="*/ 2147481429 h 96"/>
                <a:gd name="T76" fmla="*/ 2147481469 w 102"/>
                <a:gd name="T77" fmla="*/ 2147481429 h 96"/>
                <a:gd name="T78" fmla="*/ 2147481469 w 102"/>
                <a:gd name="T79" fmla="*/ 2147481429 h 96"/>
                <a:gd name="T80" fmla="*/ 2147481469 w 102"/>
                <a:gd name="T81" fmla="*/ 2147481429 h 96"/>
                <a:gd name="T82" fmla="*/ 2147481469 w 102"/>
                <a:gd name="T83" fmla="*/ 2147481429 h 96"/>
                <a:gd name="T84" fmla="*/ 2147481469 w 102"/>
                <a:gd name="T85" fmla="*/ 2147481429 h 96"/>
                <a:gd name="T86" fmla="*/ 2147481469 w 102"/>
                <a:gd name="T87" fmla="*/ 2147481429 h 96"/>
                <a:gd name="T88" fmla="*/ 0 w 102"/>
                <a:gd name="T89" fmla="*/ 2147481429 h 96"/>
                <a:gd name="T90" fmla="*/ 0 w 102"/>
                <a:gd name="T91" fmla="*/ 2147481429 h 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2"/>
                <a:gd name="T139" fmla="*/ 0 h 96"/>
                <a:gd name="T140" fmla="*/ 102 w 102"/>
                <a:gd name="T141" fmla="*/ 96 h 9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2" h="96">
                  <a:moveTo>
                    <a:pt x="0" y="88"/>
                  </a:moveTo>
                  <a:lnTo>
                    <a:pt x="10" y="92"/>
                  </a:lnTo>
                  <a:lnTo>
                    <a:pt x="16" y="96"/>
                  </a:lnTo>
                  <a:lnTo>
                    <a:pt x="20" y="96"/>
                  </a:lnTo>
                  <a:lnTo>
                    <a:pt x="22" y="96"/>
                  </a:lnTo>
                  <a:lnTo>
                    <a:pt x="86" y="58"/>
                  </a:lnTo>
                  <a:lnTo>
                    <a:pt x="86" y="50"/>
                  </a:lnTo>
                  <a:lnTo>
                    <a:pt x="86" y="44"/>
                  </a:lnTo>
                  <a:lnTo>
                    <a:pt x="88" y="38"/>
                  </a:lnTo>
                  <a:lnTo>
                    <a:pt x="90" y="30"/>
                  </a:lnTo>
                  <a:lnTo>
                    <a:pt x="88" y="28"/>
                  </a:lnTo>
                  <a:lnTo>
                    <a:pt x="86" y="24"/>
                  </a:lnTo>
                  <a:lnTo>
                    <a:pt x="88" y="18"/>
                  </a:lnTo>
                  <a:lnTo>
                    <a:pt x="90" y="16"/>
                  </a:lnTo>
                  <a:lnTo>
                    <a:pt x="94" y="16"/>
                  </a:lnTo>
                  <a:lnTo>
                    <a:pt x="102" y="6"/>
                  </a:lnTo>
                  <a:lnTo>
                    <a:pt x="102" y="0"/>
                  </a:lnTo>
                  <a:lnTo>
                    <a:pt x="92" y="4"/>
                  </a:lnTo>
                  <a:lnTo>
                    <a:pt x="80" y="6"/>
                  </a:lnTo>
                  <a:lnTo>
                    <a:pt x="74" y="4"/>
                  </a:lnTo>
                  <a:lnTo>
                    <a:pt x="70" y="4"/>
                  </a:lnTo>
                  <a:lnTo>
                    <a:pt x="66" y="6"/>
                  </a:lnTo>
                  <a:lnTo>
                    <a:pt x="60" y="10"/>
                  </a:lnTo>
                  <a:lnTo>
                    <a:pt x="56" y="12"/>
                  </a:lnTo>
                  <a:lnTo>
                    <a:pt x="50" y="12"/>
                  </a:lnTo>
                  <a:lnTo>
                    <a:pt x="44" y="10"/>
                  </a:lnTo>
                  <a:lnTo>
                    <a:pt x="38" y="8"/>
                  </a:lnTo>
                  <a:lnTo>
                    <a:pt x="32" y="10"/>
                  </a:lnTo>
                  <a:lnTo>
                    <a:pt x="26" y="12"/>
                  </a:lnTo>
                  <a:lnTo>
                    <a:pt x="18" y="10"/>
                  </a:lnTo>
                  <a:lnTo>
                    <a:pt x="14" y="10"/>
                  </a:lnTo>
                  <a:lnTo>
                    <a:pt x="12" y="6"/>
                  </a:lnTo>
                  <a:lnTo>
                    <a:pt x="8" y="6"/>
                  </a:lnTo>
                  <a:lnTo>
                    <a:pt x="8" y="24"/>
                  </a:lnTo>
                  <a:lnTo>
                    <a:pt x="2" y="26"/>
                  </a:lnTo>
                  <a:lnTo>
                    <a:pt x="4" y="32"/>
                  </a:lnTo>
                  <a:lnTo>
                    <a:pt x="2" y="50"/>
                  </a:lnTo>
                  <a:lnTo>
                    <a:pt x="14" y="54"/>
                  </a:lnTo>
                  <a:lnTo>
                    <a:pt x="10" y="64"/>
                  </a:lnTo>
                  <a:lnTo>
                    <a:pt x="6" y="66"/>
                  </a:lnTo>
                  <a:lnTo>
                    <a:pt x="2" y="66"/>
                  </a:lnTo>
                  <a:lnTo>
                    <a:pt x="4" y="70"/>
                  </a:lnTo>
                  <a:lnTo>
                    <a:pt x="6" y="72"/>
                  </a:lnTo>
                  <a:lnTo>
                    <a:pt x="4" y="78"/>
                  </a:lnTo>
                  <a:lnTo>
                    <a:pt x="0" y="82"/>
                  </a:lnTo>
                  <a:lnTo>
                    <a:pt x="0" y="88"/>
                  </a:lnTo>
                  <a:close/>
                </a:path>
              </a:pathLst>
            </a:custGeom>
            <a:solidFill>
              <a:srgbClr val="C0C0C0"/>
            </a:solidFill>
            <a:ln w="12700">
              <a:solidFill>
                <a:schemeClr val="bg1"/>
              </a:solidFill>
              <a:round/>
              <a:headEnd/>
              <a:tailEnd/>
            </a:ln>
          </p:spPr>
          <p:txBody>
            <a:bodyPr/>
            <a:lstStyle/>
            <a:p>
              <a:endParaRPr lang="en-GB"/>
            </a:p>
          </p:txBody>
        </p:sp>
        <p:sp>
          <p:nvSpPr>
            <p:cNvPr id="58779" name="Freeform 70"/>
            <p:cNvSpPr>
              <a:spLocks/>
            </p:cNvSpPr>
            <p:nvPr/>
          </p:nvSpPr>
          <p:spPr bwMode="auto">
            <a:xfrm>
              <a:off x="3162" y="1691"/>
              <a:ext cx="166" cy="162"/>
            </a:xfrm>
            <a:custGeom>
              <a:avLst/>
              <a:gdLst>
                <a:gd name="T0" fmla="*/ 2147481322 w 166"/>
                <a:gd name="T1" fmla="*/ 2147481303 h 162"/>
                <a:gd name="T2" fmla="*/ 2147481322 w 166"/>
                <a:gd name="T3" fmla="*/ 2147481303 h 162"/>
                <a:gd name="T4" fmla="*/ 2147481322 w 166"/>
                <a:gd name="T5" fmla="*/ 0 h 162"/>
                <a:gd name="T6" fmla="*/ 2147481322 w 166"/>
                <a:gd name="T7" fmla="*/ 2147481303 h 162"/>
                <a:gd name="T8" fmla="*/ 2147481322 w 166"/>
                <a:gd name="T9" fmla="*/ 2147481303 h 162"/>
                <a:gd name="T10" fmla="*/ 2147481322 w 166"/>
                <a:gd name="T11" fmla="*/ 2147481303 h 162"/>
                <a:gd name="T12" fmla="*/ 2147481322 w 166"/>
                <a:gd name="T13" fmla="*/ 2147481303 h 162"/>
                <a:gd name="T14" fmla="*/ 2147481322 w 166"/>
                <a:gd name="T15" fmla="*/ 2147481303 h 162"/>
                <a:gd name="T16" fmla="*/ 2147481322 w 166"/>
                <a:gd name="T17" fmla="*/ 2147481303 h 162"/>
                <a:gd name="T18" fmla="*/ 2147481322 w 166"/>
                <a:gd name="T19" fmla="*/ 2147481303 h 162"/>
                <a:gd name="T20" fmla="*/ 2147481322 w 166"/>
                <a:gd name="T21" fmla="*/ 2147481303 h 162"/>
                <a:gd name="T22" fmla="*/ 2147481322 w 166"/>
                <a:gd name="T23" fmla="*/ 2147481303 h 162"/>
                <a:gd name="T24" fmla="*/ 2147481322 w 166"/>
                <a:gd name="T25" fmla="*/ 2147481303 h 162"/>
                <a:gd name="T26" fmla="*/ 2147481322 w 166"/>
                <a:gd name="T27" fmla="*/ 2147481303 h 162"/>
                <a:gd name="T28" fmla="*/ 2147481322 w 166"/>
                <a:gd name="T29" fmla="*/ 2147481303 h 162"/>
                <a:gd name="T30" fmla="*/ 2147481322 w 166"/>
                <a:gd name="T31" fmla="*/ 2147481303 h 162"/>
                <a:gd name="T32" fmla="*/ 2147481322 w 166"/>
                <a:gd name="T33" fmla="*/ 2147481303 h 162"/>
                <a:gd name="T34" fmla="*/ 2147481322 w 166"/>
                <a:gd name="T35" fmla="*/ 2147481303 h 162"/>
                <a:gd name="T36" fmla="*/ 2147481322 w 166"/>
                <a:gd name="T37" fmla="*/ 2147481303 h 162"/>
                <a:gd name="T38" fmla="*/ 2147481322 w 166"/>
                <a:gd name="T39" fmla="*/ 2147481303 h 162"/>
                <a:gd name="T40" fmla="*/ 2147481322 w 166"/>
                <a:gd name="T41" fmla="*/ 2147481303 h 162"/>
                <a:gd name="T42" fmla="*/ 2147481322 w 166"/>
                <a:gd name="T43" fmla="*/ 2147481303 h 162"/>
                <a:gd name="T44" fmla="*/ 2147481322 w 166"/>
                <a:gd name="T45" fmla="*/ 2147481303 h 162"/>
                <a:gd name="T46" fmla="*/ 2147481322 w 166"/>
                <a:gd name="T47" fmla="*/ 2147481303 h 162"/>
                <a:gd name="T48" fmla="*/ 2147481322 w 166"/>
                <a:gd name="T49" fmla="*/ 2147481303 h 162"/>
                <a:gd name="T50" fmla="*/ 2147481322 w 166"/>
                <a:gd name="T51" fmla="*/ 2147481303 h 162"/>
                <a:gd name="T52" fmla="*/ 2147481322 w 166"/>
                <a:gd name="T53" fmla="*/ 2147481303 h 162"/>
                <a:gd name="T54" fmla="*/ 2147481322 w 166"/>
                <a:gd name="T55" fmla="*/ 2147481303 h 162"/>
                <a:gd name="T56" fmla="*/ 2147481322 w 166"/>
                <a:gd name="T57" fmla="*/ 2147481303 h 162"/>
                <a:gd name="T58" fmla="*/ 2147481322 w 166"/>
                <a:gd name="T59" fmla="*/ 2147481303 h 162"/>
                <a:gd name="T60" fmla="*/ 2147481322 w 166"/>
                <a:gd name="T61" fmla="*/ 2147481303 h 162"/>
                <a:gd name="T62" fmla="*/ 2147481322 w 166"/>
                <a:gd name="T63" fmla="*/ 2147481303 h 162"/>
                <a:gd name="T64" fmla="*/ 2147481322 w 166"/>
                <a:gd name="T65" fmla="*/ 2147481303 h 162"/>
                <a:gd name="T66" fmla="*/ 2147481322 w 166"/>
                <a:gd name="T67" fmla="*/ 2147481303 h 162"/>
                <a:gd name="T68" fmla="*/ 2147481322 w 166"/>
                <a:gd name="T69" fmla="*/ 2147481303 h 162"/>
                <a:gd name="T70" fmla="*/ 2147481322 w 166"/>
                <a:gd name="T71" fmla="*/ 2147481303 h 162"/>
                <a:gd name="T72" fmla="*/ 2147481322 w 166"/>
                <a:gd name="T73" fmla="*/ 2147481303 h 162"/>
                <a:gd name="T74" fmla="*/ 2147481322 w 166"/>
                <a:gd name="T75" fmla="*/ 2147481303 h 162"/>
                <a:gd name="T76" fmla="*/ 2147481322 w 166"/>
                <a:gd name="T77" fmla="*/ 2147481303 h 162"/>
                <a:gd name="T78" fmla="*/ 2147481322 w 166"/>
                <a:gd name="T79" fmla="*/ 2147481303 h 162"/>
                <a:gd name="T80" fmla="*/ 0 w 166"/>
                <a:gd name="T81" fmla="*/ 2147481303 h 162"/>
                <a:gd name="T82" fmla="*/ 2147481322 w 166"/>
                <a:gd name="T83" fmla="*/ 2147481303 h 162"/>
                <a:gd name="T84" fmla="*/ 2147481322 w 166"/>
                <a:gd name="T85" fmla="*/ 2147481303 h 162"/>
                <a:gd name="T86" fmla="*/ 2147481322 w 166"/>
                <a:gd name="T87" fmla="*/ 2147481303 h 162"/>
                <a:gd name="T88" fmla="*/ 2147481322 w 166"/>
                <a:gd name="T89" fmla="*/ 2147481303 h 162"/>
                <a:gd name="T90" fmla="*/ 2147481322 w 166"/>
                <a:gd name="T91" fmla="*/ 2147481303 h 162"/>
                <a:gd name="T92" fmla="*/ 2147481322 w 166"/>
                <a:gd name="T93" fmla="*/ 2147481303 h 162"/>
                <a:gd name="T94" fmla="*/ 2147481322 w 166"/>
                <a:gd name="T95" fmla="*/ 2147481303 h 162"/>
                <a:gd name="T96" fmla="*/ 2147481322 w 166"/>
                <a:gd name="T97" fmla="*/ 2147481303 h 162"/>
                <a:gd name="T98" fmla="*/ 2147481322 w 166"/>
                <a:gd name="T99" fmla="*/ 2147481303 h 162"/>
                <a:gd name="T100" fmla="*/ 2147481322 w 166"/>
                <a:gd name="T101" fmla="*/ 2147481303 h 162"/>
                <a:gd name="T102" fmla="*/ 2147481322 w 166"/>
                <a:gd name="T103" fmla="*/ 2147481303 h 162"/>
                <a:gd name="T104" fmla="*/ 2147481322 w 166"/>
                <a:gd name="T105" fmla="*/ 2147481303 h 162"/>
                <a:gd name="T106" fmla="*/ 2147481322 w 166"/>
                <a:gd name="T107" fmla="*/ 2147481303 h 1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6"/>
                <a:gd name="T163" fmla="*/ 0 h 162"/>
                <a:gd name="T164" fmla="*/ 166 w 166"/>
                <a:gd name="T165" fmla="*/ 162 h 1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6" h="162">
                  <a:moveTo>
                    <a:pt x="46" y="2"/>
                  </a:moveTo>
                  <a:lnTo>
                    <a:pt x="66" y="2"/>
                  </a:lnTo>
                  <a:lnTo>
                    <a:pt x="70" y="0"/>
                  </a:lnTo>
                  <a:lnTo>
                    <a:pt x="76" y="2"/>
                  </a:lnTo>
                  <a:lnTo>
                    <a:pt x="82" y="2"/>
                  </a:lnTo>
                  <a:lnTo>
                    <a:pt x="86" y="14"/>
                  </a:lnTo>
                  <a:lnTo>
                    <a:pt x="94" y="22"/>
                  </a:lnTo>
                  <a:lnTo>
                    <a:pt x="104" y="26"/>
                  </a:lnTo>
                  <a:lnTo>
                    <a:pt x="116" y="30"/>
                  </a:lnTo>
                  <a:lnTo>
                    <a:pt x="110" y="44"/>
                  </a:lnTo>
                  <a:lnTo>
                    <a:pt x="108" y="52"/>
                  </a:lnTo>
                  <a:lnTo>
                    <a:pt x="106" y="60"/>
                  </a:lnTo>
                  <a:lnTo>
                    <a:pt x="108" y="68"/>
                  </a:lnTo>
                  <a:lnTo>
                    <a:pt x="110" y="74"/>
                  </a:lnTo>
                  <a:lnTo>
                    <a:pt x="116" y="80"/>
                  </a:lnTo>
                  <a:lnTo>
                    <a:pt x="120" y="84"/>
                  </a:lnTo>
                  <a:lnTo>
                    <a:pt x="132" y="92"/>
                  </a:lnTo>
                  <a:lnTo>
                    <a:pt x="142" y="100"/>
                  </a:lnTo>
                  <a:lnTo>
                    <a:pt x="146" y="104"/>
                  </a:lnTo>
                  <a:lnTo>
                    <a:pt x="146" y="110"/>
                  </a:lnTo>
                  <a:lnTo>
                    <a:pt x="148" y="120"/>
                  </a:lnTo>
                  <a:lnTo>
                    <a:pt x="152" y="126"/>
                  </a:lnTo>
                  <a:lnTo>
                    <a:pt x="158" y="132"/>
                  </a:lnTo>
                  <a:lnTo>
                    <a:pt x="162" y="136"/>
                  </a:lnTo>
                  <a:lnTo>
                    <a:pt x="166" y="142"/>
                  </a:lnTo>
                  <a:lnTo>
                    <a:pt x="162" y="144"/>
                  </a:lnTo>
                  <a:lnTo>
                    <a:pt x="158" y="142"/>
                  </a:lnTo>
                  <a:lnTo>
                    <a:pt x="152" y="142"/>
                  </a:lnTo>
                  <a:lnTo>
                    <a:pt x="148" y="142"/>
                  </a:lnTo>
                  <a:lnTo>
                    <a:pt x="144" y="146"/>
                  </a:lnTo>
                  <a:lnTo>
                    <a:pt x="140" y="152"/>
                  </a:lnTo>
                  <a:lnTo>
                    <a:pt x="136" y="162"/>
                  </a:lnTo>
                  <a:lnTo>
                    <a:pt x="106" y="162"/>
                  </a:lnTo>
                  <a:lnTo>
                    <a:pt x="86" y="150"/>
                  </a:lnTo>
                  <a:lnTo>
                    <a:pt x="86" y="140"/>
                  </a:lnTo>
                  <a:lnTo>
                    <a:pt x="80" y="138"/>
                  </a:lnTo>
                  <a:lnTo>
                    <a:pt x="76" y="136"/>
                  </a:lnTo>
                  <a:lnTo>
                    <a:pt x="72" y="132"/>
                  </a:lnTo>
                  <a:lnTo>
                    <a:pt x="68" y="130"/>
                  </a:lnTo>
                  <a:lnTo>
                    <a:pt x="8" y="104"/>
                  </a:lnTo>
                  <a:lnTo>
                    <a:pt x="0" y="80"/>
                  </a:lnTo>
                  <a:lnTo>
                    <a:pt x="32" y="60"/>
                  </a:lnTo>
                  <a:lnTo>
                    <a:pt x="32" y="52"/>
                  </a:lnTo>
                  <a:lnTo>
                    <a:pt x="32" y="46"/>
                  </a:lnTo>
                  <a:lnTo>
                    <a:pt x="34" y="40"/>
                  </a:lnTo>
                  <a:lnTo>
                    <a:pt x="36" y="32"/>
                  </a:lnTo>
                  <a:lnTo>
                    <a:pt x="34" y="30"/>
                  </a:lnTo>
                  <a:lnTo>
                    <a:pt x="32" y="26"/>
                  </a:lnTo>
                  <a:lnTo>
                    <a:pt x="34" y="20"/>
                  </a:lnTo>
                  <a:lnTo>
                    <a:pt x="36" y="18"/>
                  </a:lnTo>
                  <a:lnTo>
                    <a:pt x="40" y="18"/>
                  </a:lnTo>
                  <a:lnTo>
                    <a:pt x="48" y="8"/>
                  </a:lnTo>
                  <a:lnTo>
                    <a:pt x="48" y="2"/>
                  </a:lnTo>
                  <a:lnTo>
                    <a:pt x="46" y="2"/>
                  </a:lnTo>
                  <a:close/>
                </a:path>
              </a:pathLst>
            </a:custGeom>
            <a:solidFill>
              <a:srgbClr val="C0C0C0"/>
            </a:solidFill>
            <a:ln w="12700">
              <a:solidFill>
                <a:schemeClr val="bg1"/>
              </a:solidFill>
              <a:round/>
              <a:headEnd/>
              <a:tailEnd/>
            </a:ln>
          </p:spPr>
          <p:txBody>
            <a:bodyPr/>
            <a:lstStyle/>
            <a:p>
              <a:endParaRPr lang="en-GB"/>
            </a:p>
          </p:txBody>
        </p:sp>
        <p:sp>
          <p:nvSpPr>
            <p:cNvPr id="58780" name="Freeform 71"/>
            <p:cNvSpPr>
              <a:spLocks/>
            </p:cNvSpPr>
            <p:nvPr/>
          </p:nvSpPr>
          <p:spPr bwMode="auto">
            <a:xfrm>
              <a:off x="2938" y="1595"/>
              <a:ext cx="298" cy="124"/>
            </a:xfrm>
            <a:custGeom>
              <a:avLst/>
              <a:gdLst>
                <a:gd name="T0" fmla="*/ 2147481232 w 298"/>
                <a:gd name="T1" fmla="*/ 2147481583 h 124"/>
                <a:gd name="T2" fmla="*/ 2147481232 w 298"/>
                <a:gd name="T3" fmla="*/ 2147481583 h 124"/>
                <a:gd name="T4" fmla="*/ 2147481232 w 298"/>
                <a:gd name="T5" fmla="*/ 2147481583 h 124"/>
                <a:gd name="T6" fmla="*/ 2147481232 w 298"/>
                <a:gd name="T7" fmla="*/ 2147481583 h 124"/>
                <a:gd name="T8" fmla="*/ 2147481232 w 298"/>
                <a:gd name="T9" fmla="*/ 2147481583 h 124"/>
                <a:gd name="T10" fmla="*/ 2147481232 w 298"/>
                <a:gd name="T11" fmla="*/ 2147481583 h 124"/>
                <a:gd name="T12" fmla="*/ 2147481232 w 298"/>
                <a:gd name="T13" fmla="*/ 2147481583 h 124"/>
                <a:gd name="T14" fmla="*/ 2147481232 w 298"/>
                <a:gd name="T15" fmla="*/ 2147481583 h 124"/>
                <a:gd name="T16" fmla="*/ 2147481232 w 298"/>
                <a:gd name="T17" fmla="*/ 2147481583 h 124"/>
                <a:gd name="T18" fmla="*/ 2147481232 w 298"/>
                <a:gd name="T19" fmla="*/ 2147481583 h 124"/>
                <a:gd name="T20" fmla="*/ 2147481232 w 298"/>
                <a:gd name="T21" fmla="*/ 2147481583 h 124"/>
                <a:gd name="T22" fmla="*/ 2147481232 w 298"/>
                <a:gd name="T23" fmla="*/ 2147481583 h 124"/>
                <a:gd name="T24" fmla="*/ 2147481232 w 298"/>
                <a:gd name="T25" fmla="*/ 2147481583 h 124"/>
                <a:gd name="T26" fmla="*/ 2147481232 w 298"/>
                <a:gd name="T27" fmla="*/ 2147481583 h 124"/>
                <a:gd name="T28" fmla="*/ 2147481232 w 298"/>
                <a:gd name="T29" fmla="*/ 2147481583 h 124"/>
                <a:gd name="T30" fmla="*/ 2147481232 w 298"/>
                <a:gd name="T31" fmla="*/ 2147481583 h 124"/>
                <a:gd name="T32" fmla="*/ 2147481232 w 298"/>
                <a:gd name="T33" fmla="*/ 2147481583 h 124"/>
                <a:gd name="T34" fmla="*/ 2147481232 w 298"/>
                <a:gd name="T35" fmla="*/ 2147481583 h 124"/>
                <a:gd name="T36" fmla="*/ 2147481232 w 298"/>
                <a:gd name="T37" fmla="*/ 2147481583 h 124"/>
                <a:gd name="T38" fmla="*/ 2147481232 w 298"/>
                <a:gd name="T39" fmla="*/ 2147481583 h 124"/>
                <a:gd name="T40" fmla="*/ 2147481232 w 298"/>
                <a:gd name="T41" fmla="*/ 2147481583 h 124"/>
                <a:gd name="T42" fmla="*/ 2147481232 w 298"/>
                <a:gd name="T43" fmla="*/ 2147481583 h 124"/>
                <a:gd name="T44" fmla="*/ 2147481232 w 298"/>
                <a:gd name="T45" fmla="*/ 0 h 124"/>
                <a:gd name="T46" fmla="*/ 2147481232 w 298"/>
                <a:gd name="T47" fmla="*/ 2147481583 h 124"/>
                <a:gd name="T48" fmla="*/ 2147481232 w 298"/>
                <a:gd name="T49" fmla="*/ 2147481583 h 124"/>
                <a:gd name="T50" fmla="*/ 2147481232 w 298"/>
                <a:gd name="T51" fmla="*/ 2147481583 h 124"/>
                <a:gd name="T52" fmla="*/ 2147481232 w 298"/>
                <a:gd name="T53" fmla="*/ 2147481583 h 124"/>
                <a:gd name="T54" fmla="*/ 2147481232 w 298"/>
                <a:gd name="T55" fmla="*/ 2147481583 h 124"/>
                <a:gd name="T56" fmla="*/ 2147481232 w 298"/>
                <a:gd name="T57" fmla="*/ 2147481583 h 124"/>
                <a:gd name="T58" fmla="*/ 2147481232 w 298"/>
                <a:gd name="T59" fmla="*/ 2147481583 h 124"/>
                <a:gd name="T60" fmla="*/ 2147481232 w 298"/>
                <a:gd name="T61" fmla="*/ 2147481583 h 124"/>
                <a:gd name="T62" fmla="*/ 0 w 298"/>
                <a:gd name="T63" fmla="*/ 2147481583 h 124"/>
                <a:gd name="T64" fmla="*/ 2147481232 w 298"/>
                <a:gd name="T65" fmla="*/ 2147481583 h 124"/>
                <a:gd name="T66" fmla="*/ 2147481232 w 298"/>
                <a:gd name="T67" fmla="*/ 2147481583 h 124"/>
                <a:gd name="T68" fmla="*/ 2147481232 w 298"/>
                <a:gd name="T69" fmla="*/ 2147481583 h 124"/>
                <a:gd name="T70" fmla="*/ 2147481232 w 298"/>
                <a:gd name="T71" fmla="*/ 2147481583 h 124"/>
                <a:gd name="T72" fmla="*/ 2147481232 w 298"/>
                <a:gd name="T73" fmla="*/ 2147481583 h 124"/>
                <a:gd name="T74" fmla="*/ 2147481232 w 298"/>
                <a:gd name="T75" fmla="*/ 2147481583 h 124"/>
                <a:gd name="T76" fmla="*/ 2147481232 w 298"/>
                <a:gd name="T77" fmla="*/ 2147481583 h 124"/>
                <a:gd name="T78" fmla="*/ 2147481232 w 298"/>
                <a:gd name="T79" fmla="*/ 2147481583 h 124"/>
                <a:gd name="T80" fmla="*/ 2147481232 w 298"/>
                <a:gd name="T81" fmla="*/ 2147481583 h 124"/>
                <a:gd name="T82" fmla="*/ 2147481232 w 298"/>
                <a:gd name="T83" fmla="*/ 2147481583 h 124"/>
                <a:gd name="T84" fmla="*/ 2147481232 w 298"/>
                <a:gd name="T85" fmla="*/ 2147481583 h 124"/>
                <a:gd name="T86" fmla="*/ 2147481232 w 298"/>
                <a:gd name="T87" fmla="*/ 2147481583 h 124"/>
                <a:gd name="T88" fmla="*/ 2147481232 w 298"/>
                <a:gd name="T89" fmla="*/ 2147481583 h 124"/>
                <a:gd name="T90" fmla="*/ 2147481232 w 298"/>
                <a:gd name="T91" fmla="*/ 2147481583 h 124"/>
                <a:gd name="T92" fmla="*/ 2147481232 w 298"/>
                <a:gd name="T93" fmla="*/ 2147481583 h 124"/>
                <a:gd name="T94" fmla="*/ 2147481232 w 298"/>
                <a:gd name="T95" fmla="*/ 2147481583 h 124"/>
                <a:gd name="T96" fmla="*/ 2147481232 w 298"/>
                <a:gd name="T97" fmla="*/ 2147481583 h 124"/>
                <a:gd name="T98" fmla="*/ 2147481232 w 298"/>
                <a:gd name="T99" fmla="*/ 2147481583 h 124"/>
                <a:gd name="T100" fmla="*/ 2147481232 w 298"/>
                <a:gd name="T101" fmla="*/ 2147481583 h 124"/>
                <a:gd name="T102" fmla="*/ 2147481232 w 298"/>
                <a:gd name="T103" fmla="*/ 2147481583 h 124"/>
                <a:gd name="T104" fmla="*/ 2147481232 w 298"/>
                <a:gd name="T105" fmla="*/ 2147481583 h 124"/>
                <a:gd name="T106" fmla="*/ 2147481232 w 298"/>
                <a:gd name="T107" fmla="*/ 2147481583 h 124"/>
                <a:gd name="T108" fmla="*/ 2147481232 w 298"/>
                <a:gd name="T109" fmla="*/ 2147481583 h 124"/>
                <a:gd name="T110" fmla="*/ 2147481232 w 298"/>
                <a:gd name="T111" fmla="*/ 2147481583 h 1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8"/>
                <a:gd name="T169" fmla="*/ 0 h 124"/>
                <a:gd name="T170" fmla="*/ 298 w 298"/>
                <a:gd name="T171" fmla="*/ 124 h 1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8" h="124">
                  <a:moveTo>
                    <a:pt x="178" y="122"/>
                  </a:moveTo>
                  <a:lnTo>
                    <a:pt x="178" y="104"/>
                  </a:lnTo>
                  <a:lnTo>
                    <a:pt x="182" y="104"/>
                  </a:lnTo>
                  <a:lnTo>
                    <a:pt x="184" y="108"/>
                  </a:lnTo>
                  <a:lnTo>
                    <a:pt x="188" y="108"/>
                  </a:lnTo>
                  <a:lnTo>
                    <a:pt x="196" y="110"/>
                  </a:lnTo>
                  <a:lnTo>
                    <a:pt x="202" y="108"/>
                  </a:lnTo>
                  <a:lnTo>
                    <a:pt x="208" y="106"/>
                  </a:lnTo>
                  <a:lnTo>
                    <a:pt x="214" y="108"/>
                  </a:lnTo>
                  <a:lnTo>
                    <a:pt x="220" y="110"/>
                  </a:lnTo>
                  <a:lnTo>
                    <a:pt x="226" y="110"/>
                  </a:lnTo>
                  <a:lnTo>
                    <a:pt x="230" y="108"/>
                  </a:lnTo>
                  <a:lnTo>
                    <a:pt x="236" y="104"/>
                  </a:lnTo>
                  <a:lnTo>
                    <a:pt x="240" y="102"/>
                  </a:lnTo>
                  <a:lnTo>
                    <a:pt x="244" y="102"/>
                  </a:lnTo>
                  <a:lnTo>
                    <a:pt x="250" y="104"/>
                  </a:lnTo>
                  <a:lnTo>
                    <a:pt x="262" y="102"/>
                  </a:lnTo>
                  <a:lnTo>
                    <a:pt x="272" y="98"/>
                  </a:lnTo>
                  <a:lnTo>
                    <a:pt x="270" y="98"/>
                  </a:lnTo>
                  <a:lnTo>
                    <a:pt x="290" y="98"/>
                  </a:lnTo>
                  <a:lnTo>
                    <a:pt x="294" y="98"/>
                  </a:lnTo>
                  <a:lnTo>
                    <a:pt x="298" y="96"/>
                  </a:lnTo>
                  <a:lnTo>
                    <a:pt x="296" y="86"/>
                  </a:lnTo>
                  <a:lnTo>
                    <a:pt x="294" y="76"/>
                  </a:lnTo>
                  <a:lnTo>
                    <a:pt x="292" y="66"/>
                  </a:lnTo>
                  <a:lnTo>
                    <a:pt x="290" y="56"/>
                  </a:lnTo>
                  <a:lnTo>
                    <a:pt x="292" y="56"/>
                  </a:lnTo>
                  <a:lnTo>
                    <a:pt x="294" y="48"/>
                  </a:lnTo>
                  <a:lnTo>
                    <a:pt x="294" y="42"/>
                  </a:lnTo>
                  <a:lnTo>
                    <a:pt x="288" y="38"/>
                  </a:lnTo>
                  <a:lnTo>
                    <a:pt x="280" y="38"/>
                  </a:lnTo>
                  <a:lnTo>
                    <a:pt x="280" y="34"/>
                  </a:lnTo>
                  <a:lnTo>
                    <a:pt x="280" y="30"/>
                  </a:lnTo>
                  <a:lnTo>
                    <a:pt x="278" y="22"/>
                  </a:lnTo>
                  <a:lnTo>
                    <a:pt x="276" y="16"/>
                  </a:lnTo>
                  <a:lnTo>
                    <a:pt x="270" y="10"/>
                  </a:lnTo>
                  <a:lnTo>
                    <a:pt x="260" y="8"/>
                  </a:lnTo>
                  <a:lnTo>
                    <a:pt x="244" y="10"/>
                  </a:lnTo>
                  <a:lnTo>
                    <a:pt x="226" y="14"/>
                  </a:lnTo>
                  <a:lnTo>
                    <a:pt x="208" y="18"/>
                  </a:lnTo>
                  <a:lnTo>
                    <a:pt x="190" y="20"/>
                  </a:lnTo>
                  <a:lnTo>
                    <a:pt x="182" y="20"/>
                  </a:lnTo>
                  <a:lnTo>
                    <a:pt x="174" y="16"/>
                  </a:lnTo>
                  <a:lnTo>
                    <a:pt x="160" y="10"/>
                  </a:lnTo>
                  <a:lnTo>
                    <a:pt x="144" y="2"/>
                  </a:lnTo>
                  <a:lnTo>
                    <a:pt x="134" y="0"/>
                  </a:lnTo>
                  <a:lnTo>
                    <a:pt x="124" y="0"/>
                  </a:lnTo>
                  <a:lnTo>
                    <a:pt x="110" y="2"/>
                  </a:lnTo>
                  <a:lnTo>
                    <a:pt x="100" y="6"/>
                  </a:lnTo>
                  <a:lnTo>
                    <a:pt x="90" y="12"/>
                  </a:lnTo>
                  <a:lnTo>
                    <a:pt x="82" y="16"/>
                  </a:lnTo>
                  <a:lnTo>
                    <a:pt x="70" y="16"/>
                  </a:lnTo>
                  <a:lnTo>
                    <a:pt x="66" y="16"/>
                  </a:lnTo>
                  <a:lnTo>
                    <a:pt x="64" y="12"/>
                  </a:lnTo>
                  <a:lnTo>
                    <a:pt x="56" y="14"/>
                  </a:lnTo>
                  <a:lnTo>
                    <a:pt x="50" y="14"/>
                  </a:lnTo>
                  <a:lnTo>
                    <a:pt x="38" y="12"/>
                  </a:lnTo>
                  <a:lnTo>
                    <a:pt x="38" y="16"/>
                  </a:lnTo>
                  <a:lnTo>
                    <a:pt x="42" y="20"/>
                  </a:lnTo>
                  <a:lnTo>
                    <a:pt x="48" y="26"/>
                  </a:lnTo>
                  <a:lnTo>
                    <a:pt x="34" y="28"/>
                  </a:lnTo>
                  <a:lnTo>
                    <a:pt x="14" y="30"/>
                  </a:lnTo>
                  <a:lnTo>
                    <a:pt x="6" y="36"/>
                  </a:lnTo>
                  <a:lnTo>
                    <a:pt x="0" y="42"/>
                  </a:lnTo>
                  <a:lnTo>
                    <a:pt x="2" y="44"/>
                  </a:lnTo>
                  <a:lnTo>
                    <a:pt x="4" y="46"/>
                  </a:lnTo>
                  <a:lnTo>
                    <a:pt x="10" y="48"/>
                  </a:lnTo>
                  <a:lnTo>
                    <a:pt x="10" y="50"/>
                  </a:lnTo>
                  <a:lnTo>
                    <a:pt x="12" y="54"/>
                  </a:lnTo>
                  <a:lnTo>
                    <a:pt x="16" y="58"/>
                  </a:lnTo>
                  <a:lnTo>
                    <a:pt x="14" y="62"/>
                  </a:lnTo>
                  <a:lnTo>
                    <a:pt x="12" y="64"/>
                  </a:lnTo>
                  <a:lnTo>
                    <a:pt x="12" y="70"/>
                  </a:lnTo>
                  <a:lnTo>
                    <a:pt x="20" y="70"/>
                  </a:lnTo>
                  <a:lnTo>
                    <a:pt x="20" y="76"/>
                  </a:lnTo>
                  <a:lnTo>
                    <a:pt x="24" y="82"/>
                  </a:lnTo>
                  <a:lnTo>
                    <a:pt x="32" y="90"/>
                  </a:lnTo>
                  <a:lnTo>
                    <a:pt x="32" y="92"/>
                  </a:lnTo>
                  <a:lnTo>
                    <a:pt x="36" y="96"/>
                  </a:lnTo>
                  <a:lnTo>
                    <a:pt x="50" y="104"/>
                  </a:lnTo>
                  <a:lnTo>
                    <a:pt x="66" y="108"/>
                  </a:lnTo>
                  <a:lnTo>
                    <a:pt x="82" y="112"/>
                  </a:lnTo>
                  <a:lnTo>
                    <a:pt x="84" y="108"/>
                  </a:lnTo>
                  <a:lnTo>
                    <a:pt x="84" y="104"/>
                  </a:lnTo>
                  <a:lnTo>
                    <a:pt x="82" y="102"/>
                  </a:lnTo>
                  <a:lnTo>
                    <a:pt x="80" y="100"/>
                  </a:lnTo>
                  <a:lnTo>
                    <a:pt x="84" y="100"/>
                  </a:lnTo>
                  <a:lnTo>
                    <a:pt x="88" y="98"/>
                  </a:lnTo>
                  <a:lnTo>
                    <a:pt x="94" y="98"/>
                  </a:lnTo>
                  <a:lnTo>
                    <a:pt x="98" y="100"/>
                  </a:lnTo>
                  <a:lnTo>
                    <a:pt x="106" y="106"/>
                  </a:lnTo>
                  <a:lnTo>
                    <a:pt x="112" y="114"/>
                  </a:lnTo>
                  <a:lnTo>
                    <a:pt x="116" y="116"/>
                  </a:lnTo>
                  <a:lnTo>
                    <a:pt x="122" y="116"/>
                  </a:lnTo>
                  <a:lnTo>
                    <a:pt x="126" y="116"/>
                  </a:lnTo>
                  <a:lnTo>
                    <a:pt x="130" y="114"/>
                  </a:lnTo>
                  <a:lnTo>
                    <a:pt x="136" y="106"/>
                  </a:lnTo>
                  <a:lnTo>
                    <a:pt x="142" y="100"/>
                  </a:lnTo>
                  <a:lnTo>
                    <a:pt x="144" y="98"/>
                  </a:lnTo>
                  <a:lnTo>
                    <a:pt x="148" y="98"/>
                  </a:lnTo>
                  <a:lnTo>
                    <a:pt x="152" y="98"/>
                  </a:lnTo>
                  <a:lnTo>
                    <a:pt x="154" y="100"/>
                  </a:lnTo>
                  <a:lnTo>
                    <a:pt x="158" y="102"/>
                  </a:lnTo>
                  <a:lnTo>
                    <a:pt x="160" y="104"/>
                  </a:lnTo>
                  <a:lnTo>
                    <a:pt x="164" y="102"/>
                  </a:lnTo>
                  <a:lnTo>
                    <a:pt x="166" y="100"/>
                  </a:lnTo>
                  <a:lnTo>
                    <a:pt x="176" y="100"/>
                  </a:lnTo>
                  <a:lnTo>
                    <a:pt x="174" y="104"/>
                  </a:lnTo>
                  <a:lnTo>
                    <a:pt x="172" y="106"/>
                  </a:lnTo>
                  <a:lnTo>
                    <a:pt x="168" y="106"/>
                  </a:lnTo>
                  <a:lnTo>
                    <a:pt x="170" y="116"/>
                  </a:lnTo>
                  <a:lnTo>
                    <a:pt x="172" y="124"/>
                  </a:lnTo>
                  <a:lnTo>
                    <a:pt x="178" y="122"/>
                  </a:lnTo>
                  <a:close/>
                </a:path>
              </a:pathLst>
            </a:custGeom>
            <a:solidFill>
              <a:srgbClr val="C0C0C0"/>
            </a:solidFill>
            <a:ln w="12700">
              <a:solidFill>
                <a:schemeClr val="bg1"/>
              </a:solidFill>
              <a:round/>
              <a:headEnd/>
              <a:tailEnd/>
            </a:ln>
          </p:spPr>
          <p:txBody>
            <a:bodyPr/>
            <a:lstStyle/>
            <a:p>
              <a:endParaRPr lang="en-GB"/>
            </a:p>
          </p:txBody>
        </p:sp>
        <p:sp>
          <p:nvSpPr>
            <p:cNvPr id="58781" name="Freeform 72"/>
            <p:cNvSpPr>
              <a:spLocks/>
            </p:cNvSpPr>
            <p:nvPr/>
          </p:nvSpPr>
          <p:spPr bwMode="auto">
            <a:xfrm>
              <a:off x="2787" y="1083"/>
              <a:ext cx="159" cy="180"/>
            </a:xfrm>
            <a:custGeom>
              <a:avLst/>
              <a:gdLst>
                <a:gd name="T0" fmla="*/ 2147481288 w 159"/>
                <a:gd name="T1" fmla="*/ 2147481384 h 180"/>
                <a:gd name="T2" fmla="*/ 2147481288 w 159"/>
                <a:gd name="T3" fmla="*/ 2147481384 h 180"/>
                <a:gd name="T4" fmla="*/ 2147481288 w 159"/>
                <a:gd name="T5" fmla="*/ 2147481384 h 180"/>
                <a:gd name="T6" fmla="*/ 2147481288 w 159"/>
                <a:gd name="T7" fmla="*/ 2147481384 h 180"/>
                <a:gd name="T8" fmla="*/ 2147481288 w 159"/>
                <a:gd name="T9" fmla="*/ 2147481384 h 180"/>
                <a:gd name="T10" fmla="*/ 2147481288 w 159"/>
                <a:gd name="T11" fmla="*/ 2147481384 h 180"/>
                <a:gd name="T12" fmla="*/ 2147481288 w 159"/>
                <a:gd name="T13" fmla="*/ 2147481384 h 180"/>
                <a:gd name="T14" fmla="*/ 2147481288 w 159"/>
                <a:gd name="T15" fmla="*/ 2147481384 h 180"/>
                <a:gd name="T16" fmla="*/ 2147481288 w 159"/>
                <a:gd name="T17" fmla="*/ 2147481384 h 180"/>
                <a:gd name="T18" fmla="*/ 2147481288 w 159"/>
                <a:gd name="T19" fmla="*/ 2147481384 h 180"/>
                <a:gd name="T20" fmla="*/ 2147481288 w 159"/>
                <a:gd name="T21" fmla="*/ 2147481384 h 180"/>
                <a:gd name="T22" fmla="*/ 2147481288 w 159"/>
                <a:gd name="T23" fmla="*/ 2147481384 h 180"/>
                <a:gd name="T24" fmla="*/ 2147481288 w 159"/>
                <a:gd name="T25" fmla="*/ 2147481384 h 180"/>
                <a:gd name="T26" fmla="*/ 2147481288 w 159"/>
                <a:gd name="T27" fmla="*/ 2147481384 h 180"/>
                <a:gd name="T28" fmla="*/ 2147481288 w 159"/>
                <a:gd name="T29" fmla="*/ 2147481384 h 180"/>
                <a:gd name="T30" fmla="*/ 2147481288 w 159"/>
                <a:gd name="T31" fmla="*/ 2147481384 h 180"/>
                <a:gd name="T32" fmla="*/ 2147481288 w 159"/>
                <a:gd name="T33" fmla="*/ 2147481384 h 180"/>
                <a:gd name="T34" fmla="*/ 2147481288 w 159"/>
                <a:gd name="T35" fmla="*/ 2147481384 h 180"/>
                <a:gd name="T36" fmla="*/ 2147481288 w 159"/>
                <a:gd name="T37" fmla="*/ 2147481384 h 180"/>
                <a:gd name="T38" fmla="*/ 2147481288 w 159"/>
                <a:gd name="T39" fmla="*/ 2147481384 h 180"/>
                <a:gd name="T40" fmla="*/ 2147481288 w 159"/>
                <a:gd name="T41" fmla="*/ 2147481384 h 180"/>
                <a:gd name="T42" fmla="*/ 2147481288 w 159"/>
                <a:gd name="T43" fmla="*/ 2147481384 h 180"/>
                <a:gd name="T44" fmla="*/ 2147481288 w 159"/>
                <a:gd name="T45" fmla="*/ 2147481384 h 180"/>
                <a:gd name="T46" fmla="*/ 2147481288 w 159"/>
                <a:gd name="T47" fmla="*/ 2147481384 h 180"/>
                <a:gd name="T48" fmla="*/ 2147481288 w 159"/>
                <a:gd name="T49" fmla="*/ 2147481384 h 180"/>
                <a:gd name="T50" fmla="*/ 2147481288 w 159"/>
                <a:gd name="T51" fmla="*/ 2147481384 h 180"/>
                <a:gd name="T52" fmla="*/ 2147481288 w 159"/>
                <a:gd name="T53" fmla="*/ 2147481384 h 180"/>
                <a:gd name="T54" fmla="*/ 2147481288 w 159"/>
                <a:gd name="T55" fmla="*/ 2147481384 h 180"/>
                <a:gd name="T56" fmla="*/ 2147481288 w 159"/>
                <a:gd name="T57" fmla="*/ 2147481384 h 180"/>
                <a:gd name="T58" fmla="*/ 2147481288 w 159"/>
                <a:gd name="T59" fmla="*/ 2147481384 h 180"/>
                <a:gd name="T60" fmla="*/ 2147481288 w 159"/>
                <a:gd name="T61" fmla="*/ 2147481384 h 180"/>
                <a:gd name="T62" fmla="*/ 2147481288 w 159"/>
                <a:gd name="T63" fmla="*/ 2147481384 h 180"/>
                <a:gd name="T64" fmla="*/ 2147481288 w 159"/>
                <a:gd name="T65" fmla="*/ 2147481384 h 180"/>
                <a:gd name="T66" fmla="*/ 2147481288 w 159"/>
                <a:gd name="T67" fmla="*/ 2147481384 h 180"/>
                <a:gd name="T68" fmla="*/ 0 w 159"/>
                <a:gd name="T69" fmla="*/ 2147481384 h 180"/>
                <a:gd name="T70" fmla="*/ 2147481288 w 159"/>
                <a:gd name="T71" fmla="*/ 2147481384 h 180"/>
                <a:gd name="T72" fmla="*/ 2147481288 w 159"/>
                <a:gd name="T73" fmla="*/ 2147481384 h 180"/>
                <a:gd name="T74" fmla="*/ 2147481288 w 159"/>
                <a:gd name="T75" fmla="*/ 2147481384 h 180"/>
                <a:gd name="T76" fmla="*/ 2147481288 w 159"/>
                <a:gd name="T77" fmla="*/ 2147481384 h 180"/>
                <a:gd name="T78" fmla="*/ 2147481288 w 159"/>
                <a:gd name="T79" fmla="*/ 2147481384 h 180"/>
                <a:gd name="T80" fmla="*/ 2147481288 w 159"/>
                <a:gd name="T81" fmla="*/ 2147481384 h 180"/>
                <a:gd name="T82" fmla="*/ 2147481288 w 159"/>
                <a:gd name="T83" fmla="*/ 2147481384 h 180"/>
                <a:gd name="T84" fmla="*/ 2147481288 w 159"/>
                <a:gd name="T85" fmla="*/ 2147481384 h 180"/>
                <a:gd name="T86" fmla="*/ 2147481288 w 159"/>
                <a:gd name="T87" fmla="*/ 2147481384 h 180"/>
                <a:gd name="T88" fmla="*/ 2147481288 w 159"/>
                <a:gd name="T89" fmla="*/ 2147481384 h 1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
                <a:gd name="T136" fmla="*/ 0 h 180"/>
                <a:gd name="T137" fmla="*/ 159 w 159"/>
                <a:gd name="T138" fmla="*/ 180 h 1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 h="180">
                  <a:moveTo>
                    <a:pt x="107" y="16"/>
                  </a:moveTo>
                  <a:lnTo>
                    <a:pt x="101" y="20"/>
                  </a:lnTo>
                  <a:lnTo>
                    <a:pt x="99" y="24"/>
                  </a:lnTo>
                  <a:lnTo>
                    <a:pt x="97" y="28"/>
                  </a:lnTo>
                  <a:lnTo>
                    <a:pt x="99" y="32"/>
                  </a:lnTo>
                  <a:lnTo>
                    <a:pt x="101" y="34"/>
                  </a:lnTo>
                  <a:lnTo>
                    <a:pt x="109" y="36"/>
                  </a:lnTo>
                  <a:lnTo>
                    <a:pt x="117" y="38"/>
                  </a:lnTo>
                  <a:lnTo>
                    <a:pt x="119" y="40"/>
                  </a:lnTo>
                  <a:lnTo>
                    <a:pt x="119" y="42"/>
                  </a:lnTo>
                  <a:lnTo>
                    <a:pt x="119" y="46"/>
                  </a:lnTo>
                  <a:lnTo>
                    <a:pt x="117" y="50"/>
                  </a:lnTo>
                  <a:lnTo>
                    <a:pt x="113" y="52"/>
                  </a:lnTo>
                  <a:lnTo>
                    <a:pt x="113" y="56"/>
                  </a:lnTo>
                  <a:lnTo>
                    <a:pt x="113" y="58"/>
                  </a:lnTo>
                  <a:lnTo>
                    <a:pt x="115" y="60"/>
                  </a:lnTo>
                  <a:lnTo>
                    <a:pt x="117" y="58"/>
                  </a:lnTo>
                  <a:lnTo>
                    <a:pt x="123" y="56"/>
                  </a:lnTo>
                  <a:lnTo>
                    <a:pt x="123" y="68"/>
                  </a:lnTo>
                  <a:lnTo>
                    <a:pt x="127" y="80"/>
                  </a:lnTo>
                  <a:lnTo>
                    <a:pt x="131" y="88"/>
                  </a:lnTo>
                  <a:lnTo>
                    <a:pt x="133" y="92"/>
                  </a:lnTo>
                  <a:lnTo>
                    <a:pt x="137" y="94"/>
                  </a:lnTo>
                  <a:lnTo>
                    <a:pt x="137" y="98"/>
                  </a:lnTo>
                  <a:lnTo>
                    <a:pt x="139" y="104"/>
                  </a:lnTo>
                  <a:lnTo>
                    <a:pt x="141" y="108"/>
                  </a:lnTo>
                  <a:lnTo>
                    <a:pt x="141" y="114"/>
                  </a:lnTo>
                  <a:lnTo>
                    <a:pt x="151" y="120"/>
                  </a:lnTo>
                  <a:lnTo>
                    <a:pt x="159" y="126"/>
                  </a:lnTo>
                  <a:lnTo>
                    <a:pt x="159" y="138"/>
                  </a:lnTo>
                  <a:lnTo>
                    <a:pt x="149" y="140"/>
                  </a:lnTo>
                  <a:lnTo>
                    <a:pt x="143" y="144"/>
                  </a:lnTo>
                  <a:lnTo>
                    <a:pt x="133" y="154"/>
                  </a:lnTo>
                  <a:lnTo>
                    <a:pt x="127" y="160"/>
                  </a:lnTo>
                  <a:lnTo>
                    <a:pt x="121" y="164"/>
                  </a:lnTo>
                  <a:lnTo>
                    <a:pt x="115" y="168"/>
                  </a:lnTo>
                  <a:lnTo>
                    <a:pt x="105" y="168"/>
                  </a:lnTo>
                  <a:lnTo>
                    <a:pt x="97" y="170"/>
                  </a:lnTo>
                  <a:lnTo>
                    <a:pt x="95" y="172"/>
                  </a:lnTo>
                  <a:lnTo>
                    <a:pt x="93" y="174"/>
                  </a:lnTo>
                  <a:lnTo>
                    <a:pt x="84" y="174"/>
                  </a:lnTo>
                  <a:lnTo>
                    <a:pt x="76" y="176"/>
                  </a:lnTo>
                  <a:lnTo>
                    <a:pt x="68" y="176"/>
                  </a:lnTo>
                  <a:lnTo>
                    <a:pt x="54" y="180"/>
                  </a:lnTo>
                  <a:lnTo>
                    <a:pt x="48" y="178"/>
                  </a:lnTo>
                  <a:lnTo>
                    <a:pt x="44" y="174"/>
                  </a:lnTo>
                  <a:lnTo>
                    <a:pt x="40" y="170"/>
                  </a:lnTo>
                  <a:lnTo>
                    <a:pt x="36" y="168"/>
                  </a:lnTo>
                  <a:lnTo>
                    <a:pt x="34" y="166"/>
                  </a:lnTo>
                  <a:lnTo>
                    <a:pt x="30" y="162"/>
                  </a:lnTo>
                  <a:lnTo>
                    <a:pt x="26" y="148"/>
                  </a:lnTo>
                  <a:lnTo>
                    <a:pt x="22" y="126"/>
                  </a:lnTo>
                  <a:lnTo>
                    <a:pt x="24" y="116"/>
                  </a:lnTo>
                  <a:lnTo>
                    <a:pt x="28" y="110"/>
                  </a:lnTo>
                  <a:lnTo>
                    <a:pt x="36" y="106"/>
                  </a:lnTo>
                  <a:lnTo>
                    <a:pt x="44" y="100"/>
                  </a:lnTo>
                  <a:lnTo>
                    <a:pt x="54" y="96"/>
                  </a:lnTo>
                  <a:lnTo>
                    <a:pt x="62" y="92"/>
                  </a:lnTo>
                  <a:lnTo>
                    <a:pt x="66" y="86"/>
                  </a:lnTo>
                  <a:lnTo>
                    <a:pt x="70" y="78"/>
                  </a:lnTo>
                  <a:lnTo>
                    <a:pt x="58" y="78"/>
                  </a:lnTo>
                  <a:lnTo>
                    <a:pt x="48" y="78"/>
                  </a:lnTo>
                  <a:lnTo>
                    <a:pt x="44" y="66"/>
                  </a:lnTo>
                  <a:lnTo>
                    <a:pt x="42" y="56"/>
                  </a:lnTo>
                  <a:lnTo>
                    <a:pt x="38" y="48"/>
                  </a:lnTo>
                  <a:lnTo>
                    <a:pt x="34" y="36"/>
                  </a:lnTo>
                  <a:lnTo>
                    <a:pt x="28" y="30"/>
                  </a:lnTo>
                  <a:lnTo>
                    <a:pt x="18" y="26"/>
                  </a:lnTo>
                  <a:lnTo>
                    <a:pt x="10" y="22"/>
                  </a:lnTo>
                  <a:lnTo>
                    <a:pt x="0" y="18"/>
                  </a:lnTo>
                  <a:lnTo>
                    <a:pt x="4" y="16"/>
                  </a:lnTo>
                  <a:lnTo>
                    <a:pt x="6" y="16"/>
                  </a:lnTo>
                  <a:lnTo>
                    <a:pt x="10" y="16"/>
                  </a:lnTo>
                  <a:lnTo>
                    <a:pt x="18" y="18"/>
                  </a:lnTo>
                  <a:lnTo>
                    <a:pt x="28" y="20"/>
                  </a:lnTo>
                  <a:lnTo>
                    <a:pt x="40" y="24"/>
                  </a:lnTo>
                  <a:lnTo>
                    <a:pt x="50" y="26"/>
                  </a:lnTo>
                  <a:lnTo>
                    <a:pt x="56" y="26"/>
                  </a:lnTo>
                  <a:lnTo>
                    <a:pt x="60" y="22"/>
                  </a:lnTo>
                  <a:lnTo>
                    <a:pt x="62" y="18"/>
                  </a:lnTo>
                  <a:lnTo>
                    <a:pt x="64" y="14"/>
                  </a:lnTo>
                  <a:lnTo>
                    <a:pt x="64" y="8"/>
                  </a:lnTo>
                  <a:lnTo>
                    <a:pt x="66" y="4"/>
                  </a:lnTo>
                  <a:lnTo>
                    <a:pt x="70" y="2"/>
                  </a:lnTo>
                  <a:lnTo>
                    <a:pt x="76" y="0"/>
                  </a:lnTo>
                  <a:lnTo>
                    <a:pt x="88" y="2"/>
                  </a:lnTo>
                  <a:lnTo>
                    <a:pt x="99" y="6"/>
                  </a:lnTo>
                  <a:lnTo>
                    <a:pt x="105" y="10"/>
                  </a:lnTo>
                  <a:lnTo>
                    <a:pt x="113" y="14"/>
                  </a:lnTo>
                  <a:lnTo>
                    <a:pt x="107" y="16"/>
                  </a:lnTo>
                  <a:close/>
                </a:path>
              </a:pathLst>
            </a:custGeom>
            <a:solidFill>
              <a:srgbClr val="C0C0C0"/>
            </a:solidFill>
            <a:ln w="12700">
              <a:solidFill>
                <a:schemeClr val="bg1"/>
              </a:solidFill>
              <a:round/>
              <a:headEnd/>
              <a:tailEnd/>
            </a:ln>
          </p:spPr>
          <p:txBody>
            <a:bodyPr/>
            <a:lstStyle/>
            <a:p>
              <a:endParaRPr lang="en-GB"/>
            </a:p>
          </p:txBody>
        </p:sp>
        <p:sp>
          <p:nvSpPr>
            <p:cNvPr id="58782" name="Freeform 73"/>
            <p:cNvSpPr>
              <a:spLocks/>
            </p:cNvSpPr>
            <p:nvPr/>
          </p:nvSpPr>
          <p:spPr bwMode="auto">
            <a:xfrm>
              <a:off x="2675" y="1101"/>
              <a:ext cx="160" cy="240"/>
            </a:xfrm>
            <a:custGeom>
              <a:avLst/>
              <a:gdLst>
                <a:gd name="T0" fmla="*/ 2147481293 w 160"/>
                <a:gd name="T1" fmla="*/ 2147481566 h 240"/>
                <a:gd name="T2" fmla="*/ 2147481293 w 160"/>
                <a:gd name="T3" fmla="*/ 2147481566 h 240"/>
                <a:gd name="T4" fmla="*/ 2147481293 w 160"/>
                <a:gd name="T5" fmla="*/ 2147481566 h 240"/>
                <a:gd name="T6" fmla="*/ 2147481293 w 160"/>
                <a:gd name="T7" fmla="*/ 2147481566 h 240"/>
                <a:gd name="T8" fmla="*/ 2147481293 w 160"/>
                <a:gd name="T9" fmla="*/ 2147481566 h 240"/>
                <a:gd name="T10" fmla="*/ 2147481293 w 160"/>
                <a:gd name="T11" fmla="*/ 2147481566 h 240"/>
                <a:gd name="T12" fmla="*/ 2147481293 w 160"/>
                <a:gd name="T13" fmla="*/ 2147481566 h 240"/>
                <a:gd name="T14" fmla="*/ 2147481293 w 160"/>
                <a:gd name="T15" fmla="*/ 2147481566 h 240"/>
                <a:gd name="T16" fmla="*/ 2147481293 w 160"/>
                <a:gd name="T17" fmla="*/ 2147481566 h 240"/>
                <a:gd name="T18" fmla="*/ 2147481293 w 160"/>
                <a:gd name="T19" fmla="*/ 2147481566 h 240"/>
                <a:gd name="T20" fmla="*/ 2147481293 w 160"/>
                <a:gd name="T21" fmla="*/ 2147481566 h 240"/>
                <a:gd name="T22" fmla="*/ 2147481293 w 160"/>
                <a:gd name="T23" fmla="*/ 2147481566 h 240"/>
                <a:gd name="T24" fmla="*/ 2147481293 w 160"/>
                <a:gd name="T25" fmla="*/ 2147481566 h 240"/>
                <a:gd name="T26" fmla="*/ 2147481293 w 160"/>
                <a:gd name="T27" fmla="*/ 2147481566 h 240"/>
                <a:gd name="T28" fmla="*/ 2147481293 w 160"/>
                <a:gd name="T29" fmla="*/ 2147481566 h 240"/>
                <a:gd name="T30" fmla="*/ 2147481293 w 160"/>
                <a:gd name="T31" fmla="*/ 2147481566 h 240"/>
                <a:gd name="T32" fmla="*/ 0 w 160"/>
                <a:gd name="T33" fmla="*/ 2147481566 h 240"/>
                <a:gd name="T34" fmla="*/ 2147481293 w 160"/>
                <a:gd name="T35" fmla="*/ 2147481566 h 240"/>
                <a:gd name="T36" fmla="*/ 2147481293 w 160"/>
                <a:gd name="T37" fmla="*/ 2147481566 h 240"/>
                <a:gd name="T38" fmla="*/ 2147481293 w 160"/>
                <a:gd name="T39" fmla="*/ 2147481566 h 240"/>
                <a:gd name="T40" fmla="*/ 2147481293 w 160"/>
                <a:gd name="T41" fmla="*/ 2147481566 h 240"/>
                <a:gd name="T42" fmla="*/ 2147481293 w 160"/>
                <a:gd name="T43" fmla="*/ 2147481566 h 240"/>
                <a:gd name="T44" fmla="*/ 2147481293 w 160"/>
                <a:gd name="T45" fmla="*/ 2147481566 h 240"/>
                <a:gd name="T46" fmla="*/ 2147481293 w 160"/>
                <a:gd name="T47" fmla="*/ 2147481566 h 240"/>
                <a:gd name="T48" fmla="*/ 2147481293 w 160"/>
                <a:gd name="T49" fmla="*/ 2147481566 h 240"/>
                <a:gd name="T50" fmla="*/ 2147481293 w 160"/>
                <a:gd name="T51" fmla="*/ 2147481566 h 240"/>
                <a:gd name="T52" fmla="*/ 2147481293 w 160"/>
                <a:gd name="T53" fmla="*/ 2147481566 h 240"/>
                <a:gd name="T54" fmla="*/ 2147481293 w 160"/>
                <a:gd name="T55" fmla="*/ 2147481566 h 240"/>
                <a:gd name="T56" fmla="*/ 2147481293 w 160"/>
                <a:gd name="T57" fmla="*/ 2147481566 h 240"/>
                <a:gd name="T58" fmla="*/ 2147481293 w 160"/>
                <a:gd name="T59" fmla="*/ 2147481566 h 240"/>
                <a:gd name="T60" fmla="*/ 2147481293 w 160"/>
                <a:gd name="T61" fmla="*/ 2147481566 h 240"/>
                <a:gd name="T62" fmla="*/ 2147481293 w 160"/>
                <a:gd name="T63" fmla="*/ 2147481566 h 240"/>
                <a:gd name="T64" fmla="*/ 2147481293 w 160"/>
                <a:gd name="T65" fmla="*/ 2147481566 h 240"/>
                <a:gd name="T66" fmla="*/ 2147481293 w 160"/>
                <a:gd name="T67" fmla="*/ 2147481566 h 240"/>
                <a:gd name="T68" fmla="*/ 2147481293 w 160"/>
                <a:gd name="T69" fmla="*/ 2147481566 h 240"/>
                <a:gd name="T70" fmla="*/ 2147481293 w 160"/>
                <a:gd name="T71" fmla="*/ 2147481566 h 240"/>
                <a:gd name="T72" fmla="*/ 2147481293 w 160"/>
                <a:gd name="T73" fmla="*/ 2147481566 h 240"/>
                <a:gd name="T74" fmla="*/ 2147481293 w 160"/>
                <a:gd name="T75" fmla="*/ 2147481566 h 240"/>
                <a:gd name="T76" fmla="*/ 2147481293 w 160"/>
                <a:gd name="T77" fmla="*/ 2147481566 h 240"/>
                <a:gd name="T78" fmla="*/ 2147481293 w 160"/>
                <a:gd name="T79" fmla="*/ 2147481566 h 240"/>
                <a:gd name="T80" fmla="*/ 2147481293 w 160"/>
                <a:gd name="T81" fmla="*/ 2147481566 h 2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0"/>
                <a:gd name="T124" fmla="*/ 0 h 240"/>
                <a:gd name="T125" fmla="*/ 160 w 160"/>
                <a:gd name="T126" fmla="*/ 240 h 2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0" h="240">
                  <a:moveTo>
                    <a:pt x="160" y="60"/>
                  </a:moveTo>
                  <a:lnTo>
                    <a:pt x="156" y="48"/>
                  </a:lnTo>
                  <a:lnTo>
                    <a:pt x="154" y="38"/>
                  </a:lnTo>
                  <a:lnTo>
                    <a:pt x="150" y="30"/>
                  </a:lnTo>
                  <a:lnTo>
                    <a:pt x="146" y="18"/>
                  </a:lnTo>
                  <a:lnTo>
                    <a:pt x="140" y="12"/>
                  </a:lnTo>
                  <a:lnTo>
                    <a:pt x="130" y="8"/>
                  </a:lnTo>
                  <a:lnTo>
                    <a:pt x="122" y="4"/>
                  </a:lnTo>
                  <a:lnTo>
                    <a:pt x="112" y="0"/>
                  </a:lnTo>
                  <a:lnTo>
                    <a:pt x="104" y="4"/>
                  </a:lnTo>
                  <a:lnTo>
                    <a:pt x="96" y="6"/>
                  </a:lnTo>
                  <a:lnTo>
                    <a:pt x="82" y="6"/>
                  </a:lnTo>
                  <a:lnTo>
                    <a:pt x="70" y="8"/>
                  </a:lnTo>
                  <a:lnTo>
                    <a:pt x="62" y="14"/>
                  </a:lnTo>
                  <a:lnTo>
                    <a:pt x="54" y="24"/>
                  </a:lnTo>
                  <a:lnTo>
                    <a:pt x="46" y="34"/>
                  </a:lnTo>
                  <a:lnTo>
                    <a:pt x="40" y="46"/>
                  </a:lnTo>
                  <a:lnTo>
                    <a:pt x="36" y="58"/>
                  </a:lnTo>
                  <a:lnTo>
                    <a:pt x="34" y="70"/>
                  </a:lnTo>
                  <a:lnTo>
                    <a:pt x="32" y="82"/>
                  </a:lnTo>
                  <a:lnTo>
                    <a:pt x="24" y="82"/>
                  </a:lnTo>
                  <a:lnTo>
                    <a:pt x="14" y="82"/>
                  </a:lnTo>
                  <a:lnTo>
                    <a:pt x="10" y="84"/>
                  </a:lnTo>
                  <a:lnTo>
                    <a:pt x="8" y="88"/>
                  </a:lnTo>
                  <a:lnTo>
                    <a:pt x="6" y="92"/>
                  </a:lnTo>
                  <a:lnTo>
                    <a:pt x="6" y="96"/>
                  </a:lnTo>
                  <a:lnTo>
                    <a:pt x="6" y="106"/>
                  </a:lnTo>
                  <a:lnTo>
                    <a:pt x="10" y="116"/>
                  </a:lnTo>
                  <a:lnTo>
                    <a:pt x="14" y="132"/>
                  </a:lnTo>
                  <a:lnTo>
                    <a:pt x="14" y="140"/>
                  </a:lnTo>
                  <a:lnTo>
                    <a:pt x="14" y="142"/>
                  </a:lnTo>
                  <a:lnTo>
                    <a:pt x="16" y="144"/>
                  </a:lnTo>
                  <a:lnTo>
                    <a:pt x="22" y="148"/>
                  </a:lnTo>
                  <a:lnTo>
                    <a:pt x="0" y="180"/>
                  </a:lnTo>
                  <a:lnTo>
                    <a:pt x="6" y="186"/>
                  </a:lnTo>
                  <a:lnTo>
                    <a:pt x="16" y="196"/>
                  </a:lnTo>
                  <a:lnTo>
                    <a:pt x="30" y="218"/>
                  </a:lnTo>
                  <a:lnTo>
                    <a:pt x="32" y="220"/>
                  </a:lnTo>
                  <a:lnTo>
                    <a:pt x="32" y="224"/>
                  </a:lnTo>
                  <a:lnTo>
                    <a:pt x="30" y="232"/>
                  </a:lnTo>
                  <a:lnTo>
                    <a:pt x="32" y="234"/>
                  </a:lnTo>
                  <a:lnTo>
                    <a:pt x="34" y="238"/>
                  </a:lnTo>
                  <a:lnTo>
                    <a:pt x="36" y="240"/>
                  </a:lnTo>
                  <a:lnTo>
                    <a:pt x="42" y="240"/>
                  </a:lnTo>
                  <a:lnTo>
                    <a:pt x="54" y="240"/>
                  </a:lnTo>
                  <a:lnTo>
                    <a:pt x="56" y="232"/>
                  </a:lnTo>
                  <a:lnTo>
                    <a:pt x="60" y="230"/>
                  </a:lnTo>
                  <a:lnTo>
                    <a:pt x="68" y="228"/>
                  </a:lnTo>
                  <a:lnTo>
                    <a:pt x="78" y="228"/>
                  </a:lnTo>
                  <a:lnTo>
                    <a:pt x="78" y="224"/>
                  </a:lnTo>
                  <a:lnTo>
                    <a:pt x="84" y="224"/>
                  </a:lnTo>
                  <a:lnTo>
                    <a:pt x="86" y="220"/>
                  </a:lnTo>
                  <a:lnTo>
                    <a:pt x="86" y="216"/>
                  </a:lnTo>
                  <a:lnTo>
                    <a:pt x="88" y="214"/>
                  </a:lnTo>
                  <a:lnTo>
                    <a:pt x="84" y="210"/>
                  </a:lnTo>
                  <a:lnTo>
                    <a:pt x="84" y="182"/>
                  </a:lnTo>
                  <a:lnTo>
                    <a:pt x="90" y="178"/>
                  </a:lnTo>
                  <a:lnTo>
                    <a:pt x="96" y="176"/>
                  </a:lnTo>
                  <a:lnTo>
                    <a:pt x="102" y="172"/>
                  </a:lnTo>
                  <a:lnTo>
                    <a:pt x="106" y="168"/>
                  </a:lnTo>
                  <a:lnTo>
                    <a:pt x="84" y="168"/>
                  </a:lnTo>
                  <a:lnTo>
                    <a:pt x="102" y="166"/>
                  </a:lnTo>
                  <a:lnTo>
                    <a:pt x="108" y="164"/>
                  </a:lnTo>
                  <a:lnTo>
                    <a:pt x="112" y="162"/>
                  </a:lnTo>
                  <a:lnTo>
                    <a:pt x="112" y="158"/>
                  </a:lnTo>
                  <a:lnTo>
                    <a:pt x="94" y="150"/>
                  </a:lnTo>
                  <a:lnTo>
                    <a:pt x="86" y="144"/>
                  </a:lnTo>
                  <a:lnTo>
                    <a:pt x="84" y="140"/>
                  </a:lnTo>
                  <a:lnTo>
                    <a:pt x="82" y="134"/>
                  </a:lnTo>
                  <a:lnTo>
                    <a:pt x="84" y="122"/>
                  </a:lnTo>
                  <a:lnTo>
                    <a:pt x="90" y="112"/>
                  </a:lnTo>
                  <a:lnTo>
                    <a:pt x="98" y="106"/>
                  </a:lnTo>
                  <a:lnTo>
                    <a:pt x="106" y="100"/>
                  </a:lnTo>
                  <a:lnTo>
                    <a:pt x="122" y="90"/>
                  </a:lnTo>
                  <a:lnTo>
                    <a:pt x="128" y="84"/>
                  </a:lnTo>
                  <a:lnTo>
                    <a:pt x="130" y="78"/>
                  </a:lnTo>
                  <a:lnTo>
                    <a:pt x="130" y="72"/>
                  </a:lnTo>
                  <a:lnTo>
                    <a:pt x="130" y="68"/>
                  </a:lnTo>
                  <a:lnTo>
                    <a:pt x="132" y="64"/>
                  </a:lnTo>
                  <a:lnTo>
                    <a:pt x="138" y="62"/>
                  </a:lnTo>
                  <a:lnTo>
                    <a:pt x="146" y="60"/>
                  </a:lnTo>
                  <a:lnTo>
                    <a:pt x="152" y="60"/>
                  </a:lnTo>
                  <a:lnTo>
                    <a:pt x="160" y="60"/>
                  </a:lnTo>
                  <a:close/>
                </a:path>
              </a:pathLst>
            </a:custGeom>
            <a:solidFill>
              <a:srgbClr val="C0C0C0"/>
            </a:solidFill>
            <a:ln w="12700">
              <a:solidFill>
                <a:schemeClr val="bg1"/>
              </a:solidFill>
              <a:round/>
              <a:headEnd/>
              <a:tailEnd/>
            </a:ln>
          </p:spPr>
          <p:txBody>
            <a:bodyPr/>
            <a:lstStyle/>
            <a:p>
              <a:endParaRPr lang="en-GB"/>
            </a:p>
          </p:txBody>
        </p:sp>
        <p:sp>
          <p:nvSpPr>
            <p:cNvPr id="58783" name="Freeform 74"/>
            <p:cNvSpPr>
              <a:spLocks/>
            </p:cNvSpPr>
            <p:nvPr/>
          </p:nvSpPr>
          <p:spPr bwMode="auto">
            <a:xfrm>
              <a:off x="2595" y="1067"/>
              <a:ext cx="315" cy="230"/>
            </a:xfrm>
            <a:custGeom>
              <a:avLst/>
              <a:gdLst>
                <a:gd name="T0" fmla="*/ 2147481280 w 315"/>
                <a:gd name="T1" fmla="*/ 2147481542 h 230"/>
                <a:gd name="T2" fmla="*/ 2147481280 w 315"/>
                <a:gd name="T3" fmla="*/ 2147481542 h 230"/>
                <a:gd name="T4" fmla="*/ 2147481280 w 315"/>
                <a:gd name="T5" fmla="*/ 2147481542 h 230"/>
                <a:gd name="T6" fmla="*/ 2147481280 w 315"/>
                <a:gd name="T7" fmla="*/ 2147481542 h 230"/>
                <a:gd name="T8" fmla="*/ 2147481280 w 315"/>
                <a:gd name="T9" fmla="*/ 2147481542 h 230"/>
                <a:gd name="T10" fmla="*/ 2147481280 w 315"/>
                <a:gd name="T11" fmla="*/ 2147481542 h 230"/>
                <a:gd name="T12" fmla="*/ 2147481280 w 315"/>
                <a:gd name="T13" fmla="*/ 2147481542 h 230"/>
                <a:gd name="T14" fmla="*/ 2147481280 w 315"/>
                <a:gd name="T15" fmla="*/ 2147481542 h 230"/>
                <a:gd name="T16" fmla="*/ 2147481280 w 315"/>
                <a:gd name="T17" fmla="*/ 2147481542 h 230"/>
                <a:gd name="T18" fmla="*/ 2147481280 w 315"/>
                <a:gd name="T19" fmla="*/ 2147481542 h 230"/>
                <a:gd name="T20" fmla="*/ 2147481280 w 315"/>
                <a:gd name="T21" fmla="*/ 2147481542 h 230"/>
                <a:gd name="T22" fmla="*/ 2147481280 w 315"/>
                <a:gd name="T23" fmla="*/ 2147481542 h 230"/>
                <a:gd name="T24" fmla="*/ 2147481280 w 315"/>
                <a:gd name="T25" fmla="*/ 2147481542 h 230"/>
                <a:gd name="T26" fmla="*/ 2147481280 w 315"/>
                <a:gd name="T27" fmla="*/ 2147481542 h 230"/>
                <a:gd name="T28" fmla="*/ 2147481280 w 315"/>
                <a:gd name="T29" fmla="*/ 2147481542 h 230"/>
                <a:gd name="T30" fmla="*/ 2147481280 w 315"/>
                <a:gd name="T31" fmla="*/ 2147481542 h 230"/>
                <a:gd name="T32" fmla="*/ 2147481280 w 315"/>
                <a:gd name="T33" fmla="*/ 2147481542 h 230"/>
                <a:gd name="T34" fmla="*/ 2147481280 w 315"/>
                <a:gd name="T35" fmla="*/ 2147481542 h 230"/>
                <a:gd name="T36" fmla="*/ 2147481280 w 315"/>
                <a:gd name="T37" fmla="*/ 2147481542 h 230"/>
                <a:gd name="T38" fmla="*/ 2147481280 w 315"/>
                <a:gd name="T39" fmla="*/ 2147481542 h 230"/>
                <a:gd name="T40" fmla="*/ 2147481280 w 315"/>
                <a:gd name="T41" fmla="*/ 2147481542 h 230"/>
                <a:gd name="T42" fmla="*/ 2147481280 w 315"/>
                <a:gd name="T43" fmla="*/ 2147481542 h 230"/>
                <a:gd name="T44" fmla="*/ 0 w 315"/>
                <a:gd name="T45" fmla="*/ 2147481542 h 230"/>
                <a:gd name="T46" fmla="*/ 2147481280 w 315"/>
                <a:gd name="T47" fmla="*/ 2147481542 h 230"/>
                <a:gd name="T48" fmla="*/ 2147481280 w 315"/>
                <a:gd name="T49" fmla="*/ 2147481542 h 230"/>
                <a:gd name="T50" fmla="*/ 2147481280 w 315"/>
                <a:gd name="T51" fmla="*/ 2147481542 h 230"/>
                <a:gd name="T52" fmla="*/ 2147481280 w 315"/>
                <a:gd name="T53" fmla="*/ 2147481542 h 230"/>
                <a:gd name="T54" fmla="*/ 2147481280 w 315"/>
                <a:gd name="T55" fmla="*/ 2147481542 h 230"/>
                <a:gd name="T56" fmla="*/ 2147481280 w 315"/>
                <a:gd name="T57" fmla="*/ 2147481542 h 230"/>
                <a:gd name="T58" fmla="*/ 2147481280 w 315"/>
                <a:gd name="T59" fmla="*/ 2147481542 h 230"/>
                <a:gd name="T60" fmla="*/ 2147481280 w 315"/>
                <a:gd name="T61" fmla="*/ 2147481542 h 230"/>
                <a:gd name="T62" fmla="*/ 2147481280 w 315"/>
                <a:gd name="T63" fmla="*/ 2147481542 h 230"/>
                <a:gd name="T64" fmla="*/ 2147481280 w 315"/>
                <a:gd name="T65" fmla="*/ 2147481542 h 230"/>
                <a:gd name="T66" fmla="*/ 2147481280 w 315"/>
                <a:gd name="T67" fmla="*/ 2147481542 h 230"/>
                <a:gd name="T68" fmla="*/ 2147481280 w 315"/>
                <a:gd name="T69" fmla="*/ 2147481542 h 230"/>
                <a:gd name="T70" fmla="*/ 2147481280 w 315"/>
                <a:gd name="T71" fmla="*/ 2147481542 h 230"/>
                <a:gd name="T72" fmla="*/ 2147481280 w 315"/>
                <a:gd name="T73" fmla="*/ 2147481542 h 230"/>
                <a:gd name="T74" fmla="*/ 2147481280 w 315"/>
                <a:gd name="T75" fmla="*/ 2147481542 h 230"/>
                <a:gd name="T76" fmla="*/ 2147481280 w 315"/>
                <a:gd name="T77" fmla="*/ 2147481542 h 230"/>
                <a:gd name="T78" fmla="*/ 2147481280 w 315"/>
                <a:gd name="T79" fmla="*/ 2147481542 h 230"/>
                <a:gd name="T80" fmla="*/ 2147481280 w 315"/>
                <a:gd name="T81" fmla="*/ 2147481542 h 230"/>
                <a:gd name="T82" fmla="*/ 2147481280 w 315"/>
                <a:gd name="T83" fmla="*/ 0 h 230"/>
                <a:gd name="T84" fmla="*/ 2147481280 w 315"/>
                <a:gd name="T85" fmla="*/ 2147481542 h 230"/>
                <a:gd name="T86" fmla="*/ 2147481280 w 315"/>
                <a:gd name="T87" fmla="*/ 2147481542 h 230"/>
                <a:gd name="T88" fmla="*/ 2147481280 w 315"/>
                <a:gd name="T89" fmla="*/ 2147481542 h 230"/>
                <a:gd name="T90" fmla="*/ 2147481280 w 315"/>
                <a:gd name="T91" fmla="*/ 2147481542 h 230"/>
                <a:gd name="T92" fmla="*/ 2147481280 w 315"/>
                <a:gd name="T93" fmla="*/ 2147481542 h 230"/>
                <a:gd name="T94" fmla="*/ 2147481280 w 315"/>
                <a:gd name="T95" fmla="*/ 2147481542 h 2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15"/>
                <a:gd name="T145" fmla="*/ 0 h 230"/>
                <a:gd name="T146" fmla="*/ 315 w 315"/>
                <a:gd name="T147" fmla="*/ 230 h 2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15" h="230">
                  <a:moveTo>
                    <a:pt x="305" y="30"/>
                  </a:moveTo>
                  <a:lnTo>
                    <a:pt x="297" y="26"/>
                  </a:lnTo>
                  <a:lnTo>
                    <a:pt x="291" y="22"/>
                  </a:lnTo>
                  <a:lnTo>
                    <a:pt x="280" y="18"/>
                  </a:lnTo>
                  <a:lnTo>
                    <a:pt x="268" y="16"/>
                  </a:lnTo>
                  <a:lnTo>
                    <a:pt x="262" y="18"/>
                  </a:lnTo>
                  <a:lnTo>
                    <a:pt x="258" y="20"/>
                  </a:lnTo>
                  <a:lnTo>
                    <a:pt x="256" y="24"/>
                  </a:lnTo>
                  <a:lnTo>
                    <a:pt x="256" y="30"/>
                  </a:lnTo>
                  <a:lnTo>
                    <a:pt x="254" y="34"/>
                  </a:lnTo>
                  <a:lnTo>
                    <a:pt x="252" y="38"/>
                  </a:lnTo>
                  <a:lnTo>
                    <a:pt x="248" y="42"/>
                  </a:lnTo>
                  <a:lnTo>
                    <a:pt x="242" y="42"/>
                  </a:lnTo>
                  <a:lnTo>
                    <a:pt x="232" y="40"/>
                  </a:lnTo>
                  <a:lnTo>
                    <a:pt x="220" y="36"/>
                  </a:lnTo>
                  <a:lnTo>
                    <a:pt x="210" y="34"/>
                  </a:lnTo>
                  <a:lnTo>
                    <a:pt x="202" y="32"/>
                  </a:lnTo>
                  <a:lnTo>
                    <a:pt x="198" y="32"/>
                  </a:lnTo>
                  <a:lnTo>
                    <a:pt x="196" y="32"/>
                  </a:lnTo>
                  <a:lnTo>
                    <a:pt x="192" y="34"/>
                  </a:lnTo>
                  <a:lnTo>
                    <a:pt x="184" y="38"/>
                  </a:lnTo>
                  <a:lnTo>
                    <a:pt x="176" y="40"/>
                  </a:lnTo>
                  <a:lnTo>
                    <a:pt x="162" y="40"/>
                  </a:lnTo>
                  <a:lnTo>
                    <a:pt x="150" y="42"/>
                  </a:lnTo>
                  <a:lnTo>
                    <a:pt x="142" y="48"/>
                  </a:lnTo>
                  <a:lnTo>
                    <a:pt x="134" y="58"/>
                  </a:lnTo>
                  <a:lnTo>
                    <a:pt x="126" y="68"/>
                  </a:lnTo>
                  <a:lnTo>
                    <a:pt x="120" y="80"/>
                  </a:lnTo>
                  <a:lnTo>
                    <a:pt x="116" y="92"/>
                  </a:lnTo>
                  <a:lnTo>
                    <a:pt x="114" y="104"/>
                  </a:lnTo>
                  <a:lnTo>
                    <a:pt x="112" y="116"/>
                  </a:lnTo>
                  <a:lnTo>
                    <a:pt x="104" y="116"/>
                  </a:lnTo>
                  <a:lnTo>
                    <a:pt x="94" y="116"/>
                  </a:lnTo>
                  <a:lnTo>
                    <a:pt x="90" y="118"/>
                  </a:lnTo>
                  <a:lnTo>
                    <a:pt x="88" y="122"/>
                  </a:lnTo>
                  <a:lnTo>
                    <a:pt x="86" y="126"/>
                  </a:lnTo>
                  <a:lnTo>
                    <a:pt x="86" y="130"/>
                  </a:lnTo>
                  <a:lnTo>
                    <a:pt x="86" y="140"/>
                  </a:lnTo>
                  <a:lnTo>
                    <a:pt x="90" y="150"/>
                  </a:lnTo>
                  <a:lnTo>
                    <a:pt x="94" y="166"/>
                  </a:lnTo>
                  <a:lnTo>
                    <a:pt x="94" y="174"/>
                  </a:lnTo>
                  <a:lnTo>
                    <a:pt x="94" y="176"/>
                  </a:lnTo>
                  <a:lnTo>
                    <a:pt x="96" y="178"/>
                  </a:lnTo>
                  <a:lnTo>
                    <a:pt x="102" y="182"/>
                  </a:lnTo>
                  <a:lnTo>
                    <a:pt x="80" y="214"/>
                  </a:lnTo>
                  <a:lnTo>
                    <a:pt x="74" y="212"/>
                  </a:lnTo>
                  <a:lnTo>
                    <a:pt x="72" y="210"/>
                  </a:lnTo>
                  <a:lnTo>
                    <a:pt x="68" y="202"/>
                  </a:lnTo>
                  <a:lnTo>
                    <a:pt x="66" y="206"/>
                  </a:lnTo>
                  <a:lnTo>
                    <a:pt x="66" y="210"/>
                  </a:lnTo>
                  <a:lnTo>
                    <a:pt x="52" y="222"/>
                  </a:lnTo>
                  <a:lnTo>
                    <a:pt x="44" y="226"/>
                  </a:lnTo>
                  <a:lnTo>
                    <a:pt x="38" y="230"/>
                  </a:lnTo>
                  <a:lnTo>
                    <a:pt x="28" y="228"/>
                  </a:lnTo>
                  <a:lnTo>
                    <a:pt x="18" y="224"/>
                  </a:lnTo>
                  <a:lnTo>
                    <a:pt x="10" y="220"/>
                  </a:lnTo>
                  <a:lnTo>
                    <a:pt x="8" y="216"/>
                  </a:lnTo>
                  <a:lnTo>
                    <a:pt x="8" y="214"/>
                  </a:lnTo>
                  <a:lnTo>
                    <a:pt x="10" y="210"/>
                  </a:lnTo>
                  <a:lnTo>
                    <a:pt x="12" y="208"/>
                  </a:lnTo>
                  <a:lnTo>
                    <a:pt x="6" y="206"/>
                  </a:lnTo>
                  <a:lnTo>
                    <a:pt x="2" y="204"/>
                  </a:lnTo>
                  <a:lnTo>
                    <a:pt x="2" y="202"/>
                  </a:lnTo>
                  <a:lnTo>
                    <a:pt x="2" y="198"/>
                  </a:lnTo>
                  <a:lnTo>
                    <a:pt x="4" y="192"/>
                  </a:lnTo>
                  <a:lnTo>
                    <a:pt x="8" y="186"/>
                  </a:lnTo>
                  <a:lnTo>
                    <a:pt x="4" y="180"/>
                  </a:lnTo>
                  <a:lnTo>
                    <a:pt x="2" y="172"/>
                  </a:lnTo>
                  <a:lnTo>
                    <a:pt x="0" y="154"/>
                  </a:lnTo>
                  <a:lnTo>
                    <a:pt x="10" y="154"/>
                  </a:lnTo>
                  <a:lnTo>
                    <a:pt x="16" y="150"/>
                  </a:lnTo>
                  <a:lnTo>
                    <a:pt x="22" y="146"/>
                  </a:lnTo>
                  <a:lnTo>
                    <a:pt x="26" y="138"/>
                  </a:lnTo>
                  <a:lnTo>
                    <a:pt x="34" y="138"/>
                  </a:lnTo>
                  <a:lnTo>
                    <a:pt x="40" y="134"/>
                  </a:lnTo>
                  <a:lnTo>
                    <a:pt x="46" y="130"/>
                  </a:lnTo>
                  <a:lnTo>
                    <a:pt x="54" y="130"/>
                  </a:lnTo>
                  <a:lnTo>
                    <a:pt x="58" y="128"/>
                  </a:lnTo>
                  <a:lnTo>
                    <a:pt x="62" y="124"/>
                  </a:lnTo>
                  <a:lnTo>
                    <a:pt x="64" y="126"/>
                  </a:lnTo>
                  <a:lnTo>
                    <a:pt x="68" y="126"/>
                  </a:lnTo>
                  <a:lnTo>
                    <a:pt x="74" y="126"/>
                  </a:lnTo>
                  <a:lnTo>
                    <a:pt x="76" y="124"/>
                  </a:lnTo>
                  <a:lnTo>
                    <a:pt x="66" y="124"/>
                  </a:lnTo>
                  <a:lnTo>
                    <a:pt x="64" y="122"/>
                  </a:lnTo>
                  <a:lnTo>
                    <a:pt x="62" y="118"/>
                  </a:lnTo>
                  <a:lnTo>
                    <a:pt x="64" y="114"/>
                  </a:lnTo>
                  <a:lnTo>
                    <a:pt x="70" y="110"/>
                  </a:lnTo>
                  <a:lnTo>
                    <a:pt x="80" y="106"/>
                  </a:lnTo>
                  <a:lnTo>
                    <a:pt x="86" y="100"/>
                  </a:lnTo>
                  <a:lnTo>
                    <a:pt x="92" y="92"/>
                  </a:lnTo>
                  <a:lnTo>
                    <a:pt x="98" y="76"/>
                  </a:lnTo>
                  <a:lnTo>
                    <a:pt x="100" y="72"/>
                  </a:lnTo>
                  <a:lnTo>
                    <a:pt x="102" y="72"/>
                  </a:lnTo>
                  <a:lnTo>
                    <a:pt x="108" y="68"/>
                  </a:lnTo>
                  <a:lnTo>
                    <a:pt x="114" y="64"/>
                  </a:lnTo>
                  <a:lnTo>
                    <a:pt x="116" y="60"/>
                  </a:lnTo>
                  <a:lnTo>
                    <a:pt x="116" y="56"/>
                  </a:lnTo>
                  <a:lnTo>
                    <a:pt x="120" y="54"/>
                  </a:lnTo>
                  <a:lnTo>
                    <a:pt x="124" y="52"/>
                  </a:lnTo>
                  <a:lnTo>
                    <a:pt x="124" y="44"/>
                  </a:lnTo>
                  <a:lnTo>
                    <a:pt x="114" y="48"/>
                  </a:lnTo>
                  <a:lnTo>
                    <a:pt x="110" y="48"/>
                  </a:lnTo>
                  <a:lnTo>
                    <a:pt x="106" y="46"/>
                  </a:lnTo>
                  <a:lnTo>
                    <a:pt x="112" y="46"/>
                  </a:lnTo>
                  <a:lnTo>
                    <a:pt x="114" y="44"/>
                  </a:lnTo>
                  <a:lnTo>
                    <a:pt x="120" y="40"/>
                  </a:lnTo>
                  <a:lnTo>
                    <a:pt x="122" y="36"/>
                  </a:lnTo>
                  <a:lnTo>
                    <a:pt x="124" y="36"/>
                  </a:lnTo>
                  <a:lnTo>
                    <a:pt x="128" y="38"/>
                  </a:lnTo>
                  <a:lnTo>
                    <a:pt x="144" y="38"/>
                  </a:lnTo>
                  <a:lnTo>
                    <a:pt x="144" y="30"/>
                  </a:lnTo>
                  <a:lnTo>
                    <a:pt x="144" y="28"/>
                  </a:lnTo>
                  <a:lnTo>
                    <a:pt x="148" y="28"/>
                  </a:lnTo>
                  <a:lnTo>
                    <a:pt x="154" y="30"/>
                  </a:lnTo>
                  <a:lnTo>
                    <a:pt x="164" y="24"/>
                  </a:lnTo>
                  <a:lnTo>
                    <a:pt x="170" y="18"/>
                  </a:lnTo>
                  <a:lnTo>
                    <a:pt x="176" y="14"/>
                  </a:lnTo>
                  <a:lnTo>
                    <a:pt x="178" y="16"/>
                  </a:lnTo>
                  <a:lnTo>
                    <a:pt x="180" y="18"/>
                  </a:lnTo>
                  <a:lnTo>
                    <a:pt x="186" y="20"/>
                  </a:lnTo>
                  <a:lnTo>
                    <a:pt x="192" y="18"/>
                  </a:lnTo>
                  <a:lnTo>
                    <a:pt x="196" y="14"/>
                  </a:lnTo>
                  <a:lnTo>
                    <a:pt x="202" y="8"/>
                  </a:lnTo>
                  <a:lnTo>
                    <a:pt x="222" y="4"/>
                  </a:lnTo>
                  <a:lnTo>
                    <a:pt x="242" y="0"/>
                  </a:lnTo>
                  <a:lnTo>
                    <a:pt x="248" y="2"/>
                  </a:lnTo>
                  <a:lnTo>
                    <a:pt x="254" y="4"/>
                  </a:lnTo>
                  <a:lnTo>
                    <a:pt x="258" y="8"/>
                  </a:lnTo>
                  <a:lnTo>
                    <a:pt x="260" y="12"/>
                  </a:lnTo>
                  <a:lnTo>
                    <a:pt x="266" y="6"/>
                  </a:lnTo>
                  <a:lnTo>
                    <a:pt x="268" y="2"/>
                  </a:lnTo>
                  <a:lnTo>
                    <a:pt x="274" y="2"/>
                  </a:lnTo>
                  <a:lnTo>
                    <a:pt x="282" y="2"/>
                  </a:lnTo>
                  <a:lnTo>
                    <a:pt x="291" y="4"/>
                  </a:lnTo>
                  <a:lnTo>
                    <a:pt x="299" y="6"/>
                  </a:lnTo>
                  <a:lnTo>
                    <a:pt x="309" y="6"/>
                  </a:lnTo>
                  <a:lnTo>
                    <a:pt x="309" y="16"/>
                  </a:lnTo>
                  <a:lnTo>
                    <a:pt x="297" y="16"/>
                  </a:lnTo>
                  <a:lnTo>
                    <a:pt x="301" y="18"/>
                  </a:lnTo>
                  <a:lnTo>
                    <a:pt x="307" y="20"/>
                  </a:lnTo>
                  <a:lnTo>
                    <a:pt x="311" y="20"/>
                  </a:lnTo>
                  <a:lnTo>
                    <a:pt x="315" y="16"/>
                  </a:lnTo>
                  <a:lnTo>
                    <a:pt x="315" y="28"/>
                  </a:lnTo>
                  <a:lnTo>
                    <a:pt x="299" y="32"/>
                  </a:lnTo>
                  <a:lnTo>
                    <a:pt x="305" y="30"/>
                  </a:lnTo>
                  <a:close/>
                </a:path>
              </a:pathLst>
            </a:custGeom>
            <a:solidFill>
              <a:srgbClr val="C0C0C0"/>
            </a:solidFill>
            <a:ln w="12700">
              <a:solidFill>
                <a:schemeClr val="bg1"/>
              </a:solidFill>
              <a:round/>
              <a:headEnd/>
              <a:tailEnd/>
            </a:ln>
          </p:spPr>
          <p:txBody>
            <a:bodyPr/>
            <a:lstStyle/>
            <a:p>
              <a:endParaRPr lang="en-GB"/>
            </a:p>
          </p:txBody>
        </p:sp>
        <p:sp>
          <p:nvSpPr>
            <p:cNvPr id="58784" name="Freeform 75"/>
            <p:cNvSpPr>
              <a:spLocks/>
            </p:cNvSpPr>
            <p:nvPr/>
          </p:nvSpPr>
          <p:spPr bwMode="auto">
            <a:xfrm>
              <a:off x="2823" y="1289"/>
              <a:ext cx="95" cy="54"/>
            </a:xfrm>
            <a:custGeom>
              <a:avLst/>
              <a:gdLst>
                <a:gd name="T0" fmla="*/ 2147481422 w 95"/>
                <a:gd name="T1" fmla="*/ 2147481505 h 54"/>
                <a:gd name="T2" fmla="*/ 2147481422 w 95"/>
                <a:gd name="T3" fmla="*/ 2147481505 h 54"/>
                <a:gd name="T4" fmla="*/ 2147481422 w 95"/>
                <a:gd name="T5" fmla="*/ 2147481505 h 54"/>
                <a:gd name="T6" fmla="*/ 2147481422 w 95"/>
                <a:gd name="T7" fmla="*/ 2147481505 h 54"/>
                <a:gd name="T8" fmla="*/ 2147481422 w 95"/>
                <a:gd name="T9" fmla="*/ 2147481505 h 54"/>
                <a:gd name="T10" fmla="*/ 2147481422 w 95"/>
                <a:gd name="T11" fmla="*/ 2147481505 h 54"/>
                <a:gd name="T12" fmla="*/ 2147481422 w 95"/>
                <a:gd name="T13" fmla="*/ 2147481505 h 54"/>
                <a:gd name="T14" fmla="*/ 2147481422 w 95"/>
                <a:gd name="T15" fmla="*/ 2147481505 h 54"/>
                <a:gd name="T16" fmla="*/ 2147481422 w 95"/>
                <a:gd name="T17" fmla="*/ 2147481505 h 54"/>
                <a:gd name="T18" fmla="*/ 2147481422 w 95"/>
                <a:gd name="T19" fmla="*/ 2147481505 h 54"/>
                <a:gd name="T20" fmla="*/ 2147481422 w 95"/>
                <a:gd name="T21" fmla="*/ 2147481505 h 54"/>
                <a:gd name="T22" fmla="*/ 2147481422 w 95"/>
                <a:gd name="T23" fmla="*/ 2147481505 h 54"/>
                <a:gd name="T24" fmla="*/ 2147481422 w 95"/>
                <a:gd name="T25" fmla="*/ 2147481505 h 54"/>
                <a:gd name="T26" fmla="*/ 2147481422 w 95"/>
                <a:gd name="T27" fmla="*/ 2147481505 h 54"/>
                <a:gd name="T28" fmla="*/ 2147481422 w 95"/>
                <a:gd name="T29" fmla="*/ 2147481505 h 54"/>
                <a:gd name="T30" fmla="*/ 2147481422 w 95"/>
                <a:gd name="T31" fmla="*/ 2147481505 h 54"/>
                <a:gd name="T32" fmla="*/ 2147481422 w 95"/>
                <a:gd name="T33" fmla="*/ 2147481505 h 54"/>
                <a:gd name="T34" fmla="*/ 2147481422 w 95"/>
                <a:gd name="T35" fmla="*/ 0 h 54"/>
                <a:gd name="T36" fmla="*/ 2147481422 w 95"/>
                <a:gd name="T37" fmla="*/ 0 h 54"/>
                <a:gd name="T38" fmla="*/ 2147481422 w 95"/>
                <a:gd name="T39" fmla="*/ 2147481505 h 54"/>
                <a:gd name="T40" fmla="*/ 2147481422 w 95"/>
                <a:gd name="T41" fmla="*/ 2147481505 h 54"/>
                <a:gd name="T42" fmla="*/ 2147481422 w 95"/>
                <a:gd name="T43" fmla="*/ 2147481505 h 54"/>
                <a:gd name="T44" fmla="*/ 2147481422 w 95"/>
                <a:gd name="T45" fmla="*/ 2147481505 h 54"/>
                <a:gd name="T46" fmla="*/ 2147481422 w 95"/>
                <a:gd name="T47" fmla="*/ 2147481505 h 54"/>
                <a:gd name="T48" fmla="*/ 2147481422 w 95"/>
                <a:gd name="T49" fmla="*/ 2147481505 h 54"/>
                <a:gd name="T50" fmla="*/ 2147481422 w 95"/>
                <a:gd name="T51" fmla="*/ 2147481505 h 54"/>
                <a:gd name="T52" fmla="*/ 2147481422 w 95"/>
                <a:gd name="T53" fmla="*/ 2147481505 h 54"/>
                <a:gd name="T54" fmla="*/ 2147481422 w 95"/>
                <a:gd name="T55" fmla="*/ 2147481505 h 54"/>
                <a:gd name="T56" fmla="*/ 2147481422 w 95"/>
                <a:gd name="T57" fmla="*/ 2147481505 h 54"/>
                <a:gd name="T58" fmla="*/ 2147481422 w 95"/>
                <a:gd name="T59" fmla="*/ 2147481505 h 54"/>
                <a:gd name="T60" fmla="*/ 2147481422 w 95"/>
                <a:gd name="T61" fmla="*/ 2147481505 h 54"/>
                <a:gd name="T62" fmla="*/ 2147481422 w 95"/>
                <a:gd name="T63" fmla="*/ 2147481505 h 54"/>
                <a:gd name="T64" fmla="*/ 2147481422 w 95"/>
                <a:gd name="T65" fmla="*/ 2147481505 h 54"/>
                <a:gd name="T66" fmla="*/ 2147481422 w 95"/>
                <a:gd name="T67" fmla="*/ 2147481505 h 54"/>
                <a:gd name="T68" fmla="*/ 2147481422 w 95"/>
                <a:gd name="T69" fmla="*/ 2147481505 h 54"/>
                <a:gd name="T70" fmla="*/ 2147481422 w 95"/>
                <a:gd name="T71" fmla="*/ 2147481505 h 54"/>
                <a:gd name="T72" fmla="*/ 0 w 95"/>
                <a:gd name="T73" fmla="*/ 2147481505 h 54"/>
                <a:gd name="T74" fmla="*/ 2147481422 w 95"/>
                <a:gd name="T75" fmla="*/ 2147481505 h 54"/>
                <a:gd name="T76" fmla="*/ 2147481422 w 95"/>
                <a:gd name="T77" fmla="*/ 2147481505 h 54"/>
                <a:gd name="T78" fmla="*/ 2147481422 w 95"/>
                <a:gd name="T79" fmla="*/ 2147481505 h 54"/>
                <a:gd name="T80" fmla="*/ 2147481422 w 95"/>
                <a:gd name="T81" fmla="*/ 2147481505 h 54"/>
                <a:gd name="T82" fmla="*/ 2147481422 w 95"/>
                <a:gd name="T83" fmla="*/ 2147481505 h 54"/>
                <a:gd name="T84" fmla="*/ 2147481422 w 95"/>
                <a:gd name="T85" fmla="*/ 2147481505 h 54"/>
                <a:gd name="T86" fmla="*/ 2147481422 w 95"/>
                <a:gd name="T87" fmla="*/ 2147481505 h 54"/>
                <a:gd name="T88" fmla="*/ 2147481422 w 95"/>
                <a:gd name="T89" fmla="*/ 2147481505 h 54"/>
                <a:gd name="T90" fmla="*/ 2147481422 w 95"/>
                <a:gd name="T91" fmla="*/ 2147481505 h 54"/>
                <a:gd name="T92" fmla="*/ 2147481422 w 95"/>
                <a:gd name="T93" fmla="*/ 2147481505 h 54"/>
                <a:gd name="T94" fmla="*/ 2147481422 w 95"/>
                <a:gd name="T95" fmla="*/ 2147481505 h 54"/>
                <a:gd name="T96" fmla="*/ 2147481422 w 95"/>
                <a:gd name="T97" fmla="*/ 2147481505 h 54"/>
                <a:gd name="T98" fmla="*/ 2147481422 w 95"/>
                <a:gd name="T99" fmla="*/ 2147481505 h 54"/>
                <a:gd name="T100" fmla="*/ 2147481422 w 95"/>
                <a:gd name="T101" fmla="*/ 2147481505 h 54"/>
                <a:gd name="T102" fmla="*/ 2147481422 w 95"/>
                <a:gd name="T103" fmla="*/ 2147481505 h 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5"/>
                <a:gd name="T157" fmla="*/ 0 h 54"/>
                <a:gd name="T158" fmla="*/ 95 w 95"/>
                <a:gd name="T159" fmla="*/ 54 h 5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5" h="54">
                  <a:moveTo>
                    <a:pt x="75" y="52"/>
                  </a:moveTo>
                  <a:lnTo>
                    <a:pt x="81" y="52"/>
                  </a:lnTo>
                  <a:lnTo>
                    <a:pt x="87" y="50"/>
                  </a:lnTo>
                  <a:lnTo>
                    <a:pt x="93" y="48"/>
                  </a:lnTo>
                  <a:lnTo>
                    <a:pt x="95" y="44"/>
                  </a:lnTo>
                  <a:lnTo>
                    <a:pt x="95" y="40"/>
                  </a:lnTo>
                  <a:lnTo>
                    <a:pt x="93" y="32"/>
                  </a:lnTo>
                  <a:lnTo>
                    <a:pt x="91" y="26"/>
                  </a:lnTo>
                  <a:lnTo>
                    <a:pt x="87" y="12"/>
                  </a:lnTo>
                  <a:lnTo>
                    <a:pt x="83" y="10"/>
                  </a:lnTo>
                  <a:lnTo>
                    <a:pt x="79" y="8"/>
                  </a:lnTo>
                  <a:lnTo>
                    <a:pt x="75" y="8"/>
                  </a:lnTo>
                  <a:lnTo>
                    <a:pt x="73" y="12"/>
                  </a:lnTo>
                  <a:lnTo>
                    <a:pt x="71" y="12"/>
                  </a:lnTo>
                  <a:lnTo>
                    <a:pt x="67" y="10"/>
                  </a:lnTo>
                  <a:lnTo>
                    <a:pt x="65" y="6"/>
                  </a:lnTo>
                  <a:lnTo>
                    <a:pt x="61" y="2"/>
                  </a:lnTo>
                  <a:lnTo>
                    <a:pt x="57" y="0"/>
                  </a:lnTo>
                  <a:lnTo>
                    <a:pt x="52" y="0"/>
                  </a:lnTo>
                  <a:lnTo>
                    <a:pt x="44" y="2"/>
                  </a:lnTo>
                  <a:lnTo>
                    <a:pt x="46" y="4"/>
                  </a:lnTo>
                  <a:lnTo>
                    <a:pt x="48" y="12"/>
                  </a:lnTo>
                  <a:lnTo>
                    <a:pt x="46" y="16"/>
                  </a:lnTo>
                  <a:lnTo>
                    <a:pt x="46" y="18"/>
                  </a:lnTo>
                  <a:lnTo>
                    <a:pt x="42" y="22"/>
                  </a:lnTo>
                  <a:lnTo>
                    <a:pt x="36" y="24"/>
                  </a:lnTo>
                  <a:lnTo>
                    <a:pt x="34" y="24"/>
                  </a:lnTo>
                  <a:lnTo>
                    <a:pt x="30" y="22"/>
                  </a:lnTo>
                  <a:lnTo>
                    <a:pt x="26" y="18"/>
                  </a:lnTo>
                  <a:lnTo>
                    <a:pt x="20" y="12"/>
                  </a:lnTo>
                  <a:lnTo>
                    <a:pt x="18" y="10"/>
                  </a:lnTo>
                  <a:lnTo>
                    <a:pt x="14" y="10"/>
                  </a:lnTo>
                  <a:lnTo>
                    <a:pt x="10" y="10"/>
                  </a:lnTo>
                  <a:lnTo>
                    <a:pt x="8" y="12"/>
                  </a:lnTo>
                  <a:lnTo>
                    <a:pt x="4" y="20"/>
                  </a:lnTo>
                  <a:lnTo>
                    <a:pt x="2" y="26"/>
                  </a:lnTo>
                  <a:lnTo>
                    <a:pt x="0" y="32"/>
                  </a:lnTo>
                  <a:lnTo>
                    <a:pt x="2" y="40"/>
                  </a:lnTo>
                  <a:lnTo>
                    <a:pt x="4" y="38"/>
                  </a:lnTo>
                  <a:lnTo>
                    <a:pt x="6" y="36"/>
                  </a:lnTo>
                  <a:lnTo>
                    <a:pt x="14" y="36"/>
                  </a:lnTo>
                  <a:lnTo>
                    <a:pt x="26" y="36"/>
                  </a:lnTo>
                  <a:lnTo>
                    <a:pt x="30" y="38"/>
                  </a:lnTo>
                  <a:lnTo>
                    <a:pt x="38" y="40"/>
                  </a:lnTo>
                  <a:lnTo>
                    <a:pt x="46" y="38"/>
                  </a:lnTo>
                  <a:lnTo>
                    <a:pt x="54" y="34"/>
                  </a:lnTo>
                  <a:lnTo>
                    <a:pt x="59" y="40"/>
                  </a:lnTo>
                  <a:lnTo>
                    <a:pt x="65" y="42"/>
                  </a:lnTo>
                  <a:lnTo>
                    <a:pt x="65" y="46"/>
                  </a:lnTo>
                  <a:lnTo>
                    <a:pt x="67" y="50"/>
                  </a:lnTo>
                  <a:lnTo>
                    <a:pt x="73" y="54"/>
                  </a:lnTo>
                  <a:lnTo>
                    <a:pt x="75" y="52"/>
                  </a:lnTo>
                  <a:close/>
                </a:path>
              </a:pathLst>
            </a:custGeom>
            <a:solidFill>
              <a:srgbClr val="C0C0C0"/>
            </a:solidFill>
            <a:ln w="12700">
              <a:solidFill>
                <a:schemeClr val="bg1"/>
              </a:solidFill>
              <a:round/>
              <a:headEnd/>
              <a:tailEnd/>
            </a:ln>
          </p:spPr>
          <p:txBody>
            <a:bodyPr/>
            <a:lstStyle/>
            <a:p>
              <a:endParaRPr lang="en-GB"/>
            </a:p>
          </p:txBody>
        </p:sp>
        <p:sp>
          <p:nvSpPr>
            <p:cNvPr id="58785" name="Freeform 76"/>
            <p:cNvSpPr>
              <a:spLocks/>
            </p:cNvSpPr>
            <p:nvPr/>
          </p:nvSpPr>
          <p:spPr bwMode="auto">
            <a:xfrm>
              <a:off x="2826" y="1323"/>
              <a:ext cx="70" cy="50"/>
            </a:xfrm>
            <a:custGeom>
              <a:avLst/>
              <a:gdLst>
                <a:gd name="T0" fmla="*/ 1527855010 w 71"/>
                <a:gd name="T1" fmla="*/ 2147481457 h 50"/>
                <a:gd name="T2" fmla="*/ 1527855010 w 71"/>
                <a:gd name="T3" fmla="*/ 2147481457 h 50"/>
                <a:gd name="T4" fmla="*/ 1527855010 w 71"/>
                <a:gd name="T5" fmla="*/ 2147481457 h 50"/>
                <a:gd name="T6" fmla="*/ 1527855010 w 71"/>
                <a:gd name="T7" fmla="*/ 2147481457 h 50"/>
                <a:gd name="T8" fmla="*/ 1527855010 w 71"/>
                <a:gd name="T9" fmla="*/ 2147481457 h 50"/>
                <a:gd name="T10" fmla="*/ 1527855010 w 71"/>
                <a:gd name="T11" fmla="*/ 0 h 50"/>
                <a:gd name="T12" fmla="*/ 1527855010 w 71"/>
                <a:gd name="T13" fmla="*/ 2147481457 h 50"/>
                <a:gd name="T14" fmla="*/ 1527855010 w 71"/>
                <a:gd name="T15" fmla="*/ 2147481457 h 50"/>
                <a:gd name="T16" fmla="*/ 1527855010 w 71"/>
                <a:gd name="T17" fmla="*/ 2147481457 h 50"/>
                <a:gd name="T18" fmla="*/ 1527855010 w 71"/>
                <a:gd name="T19" fmla="*/ 2147481457 h 50"/>
                <a:gd name="T20" fmla="*/ 1527855010 w 71"/>
                <a:gd name="T21" fmla="*/ 2147481457 h 50"/>
                <a:gd name="T22" fmla="*/ 1527855010 w 71"/>
                <a:gd name="T23" fmla="*/ 2147481457 h 50"/>
                <a:gd name="T24" fmla="*/ 1527855010 w 71"/>
                <a:gd name="T25" fmla="*/ 2147481457 h 50"/>
                <a:gd name="T26" fmla="*/ 0 w 71"/>
                <a:gd name="T27" fmla="*/ 2147481457 h 50"/>
                <a:gd name="T28" fmla="*/ 0 w 71"/>
                <a:gd name="T29" fmla="*/ 2147481457 h 50"/>
                <a:gd name="T30" fmla="*/ 1527855010 w 71"/>
                <a:gd name="T31" fmla="*/ 2147481457 h 50"/>
                <a:gd name="T32" fmla="*/ 1527855010 w 71"/>
                <a:gd name="T33" fmla="*/ 2147481457 h 50"/>
                <a:gd name="T34" fmla="*/ 1527855010 w 71"/>
                <a:gd name="T35" fmla="*/ 2147481457 h 50"/>
                <a:gd name="T36" fmla="*/ 1527855010 w 71"/>
                <a:gd name="T37" fmla="*/ 2147481457 h 50"/>
                <a:gd name="T38" fmla="*/ 1527855010 w 71"/>
                <a:gd name="T39" fmla="*/ 2147481457 h 50"/>
                <a:gd name="T40" fmla="*/ 1527855010 w 71"/>
                <a:gd name="T41" fmla="*/ 2147481457 h 50"/>
                <a:gd name="T42" fmla="*/ 1527855010 w 71"/>
                <a:gd name="T43" fmla="*/ 2147481457 h 50"/>
                <a:gd name="T44" fmla="*/ 1527855010 w 71"/>
                <a:gd name="T45" fmla="*/ 2147481457 h 50"/>
                <a:gd name="T46" fmla="*/ 1527855010 w 71"/>
                <a:gd name="T47" fmla="*/ 2147481457 h 50"/>
                <a:gd name="T48" fmla="*/ 1527855010 w 71"/>
                <a:gd name="T49" fmla="*/ 2147481457 h 50"/>
                <a:gd name="T50" fmla="*/ 1527855010 w 71"/>
                <a:gd name="T51" fmla="*/ 2147481457 h 50"/>
                <a:gd name="T52" fmla="*/ 1527855010 w 71"/>
                <a:gd name="T53" fmla="*/ 2147481457 h 50"/>
                <a:gd name="T54" fmla="*/ 1527855010 w 71"/>
                <a:gd name="T55" fmla="*/ 2147481457 h 50"/>
                <a:gd name="T56" fmla="*/ 1527855010 w 71"/>
                <a:gd name="T57" fmla="*/ 2147481457 h 50"/>
                <a:gd name="T58" fmla="*/ 1527855010 w 71"/>
                <a:gd name="T59" fmla="*/ 2147481457 h 50"/>
                <a:gd name="T60" fmla="*/ 1527855010 w 71"/>
                <a:gd name="T61" fmla="*/ 2147481457 h 50"/>
                <a:gd name="T62" fmla="*/ 1527855010 w 71"/>
                <a:gd name="T63" fmla="*/ 2147481457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50"/>
                <a:gd name="T98" fmla="*/ 71 w 71"/>
                <a:gd name="T99" fmla="*/ 50 h 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50">
                  <a:moveTo>
                    <a:pt x="71" y="20"/>
                  </a:moveTo>
                  <a:lnTo>
                    <a:pt x="65" y="16"/>
                  </a:lnTo>
                  <a:lnTo>
                    <a:pt x="63" y="12"/>
                  </a:lnTo>
                  <a:lnTo>
                    <a:pt x="63" y="8"/>
                  </a:lnTo>
                  <a:lnTo>
                    <a:pt x="57" y="6"/>
                  </a:lnTo>
                  <a:lnTo>
                    <a:pt x="52" y="0"/>
                  </a:lnTo>
                  <a:lnTo>
                    <a:pt x="44" y="4"/>
                  </a:lnTo>
                  <a:lnTo>
                    <a:pt x="36" y="6"/>
                  </a:lnTo>
                  <a:lnTo>
                    <a:pt x="28" y="4"/>
                  </a:lnTo>
                  <a:lnTo>
                    <a:pt x="24" y="2"/>
                  </a:lnTo>
                  <a:lnTo>
                    <a:pt x="12" y="2"/>
                  </a:lnTo>
                  <a:lnTo>
                    <a:pt x="4" y="2"/>
                  </a:lnTo>
                  <a:lnTo>
                    <a:pt x="2" y="4"/>
                  </a:lnTo>
                  <a:lnTo>
                    <a:pt x="0" y="6"/>
                  </a:lnTo>
                  <a:lnTo>
                    <a:pt x="0" y="20"/>
                  </a:lnTo>
                  <a:lnTo>
                    <a:pt x="8" y="22"/>
                  </a:lnTo>
                  <a:lnTo>
                    <a:pt x="16" y="22"/>
                  </a:lnTo>
                  <a:lnTo>
                    <a:pt x="22" y="24"/>
                  </a:lnTo>
                  <a:lnTo>
                    <a:pt x="28" y="26"/>
                  </a:lnTo>
                  <a:lnTo>
                    <a:pt x="26" y="38"/>
                  </a:lnTo>
                  <a:lnTo>
                    <a:pt x="30" y="42"/>
                  </a:lnTo>
                  <a:lnTo>
                    <a:pt x="32" y="44"/>
                  </a:lnTo>
                  <a:lnTo>
                    <a:pt x="36" y="44"/>
                  </a:lnTo>
                  <a:lnTo>
                    <a:pt x="40" y="48"/>
                  </a:lnTo>
                  <a:lnTo>
                    <a:pt x="40" y="50"/>
                  </a:lnTo>
                  <a:lnTo>
                    <a:pt x="46" y="50"/>
                  </a:lnTo>
                  <a:lnTo>
                    <a:pt x="50" y="48"/>
                  </a:lnTo>
                  <a:lnTo>
                    <a:pt x="59" y="40"/>
                  </a:lnTo>
                  <a:lnTo>
                    <a:pt x="63" y="32"/>
                  </a:lnTo>
                  <a:lnTo>
                    <a:pt x="69" y="26"/>
                  </a:lnTo>
                  <a:lnTo>
                    <a:pt x="67" y="20"/>
                  </a:lnTo>
                  <a:lnTo>
                    <a:pt x="71" y="20"/>
                  </a:lnTo>
                  <a:close/>
                </a:path>
              </a:pathLst>
            </a:custGeom>
            <a:solidFill>
              <a:srgbClr val="C0C0C0"/>
            </a:solidFill>
            <a:ln w="12700">
              <a:solidFill>
                <a:schemeClr val="bg1"/>
              </a:solidFill>
              <a:round/>
              <a:headEnd/>
              <a:tailEnd/>
            </a:ln>
          </p:spPr>
          <p:txBody>
            <a:bodyPr/>
            <a:lstStyle/>
            <a:p>
              <a:endParaRPr lang="en-GB"/>
            </a:p>
          </p:txBody>
        </p:sp>
        <p:sp>
          <p:nvSpPr>
            <p:cNvPr id="58786" name="Freeform 77"/>
            <p:cNvSpPr>
              <a:spLocks/>
            </p:cNvSpPr>
            <p:nvPr/>
          </p:nvSpPr>
          <p:spPr bwMode="auto">
            <a:xfrm>
              <a:off x="2385" y="1567"/>
              <a:ext cx="189" cy="150"/>
            </a:xfrm>
            <a:custGeom>
              <a:avLst/>
              <a:gdLst>
                <a:gd name="T0" fmla="*/ 2147483647 w 188"/>
                <a:gd name="T1" fmla="*/ 2147481238 h 150"/>
                <a:gd name="T2" fmla="*/ 2147483647 w 188"/>
                <a:gd name="T3" fmla="*/ 2147481238 h 150"/>
                <a:gd name="T4" fmla="*/ 2147483647 w 188"/>
                <a:gd name="T5" fmla="*/ 2147481238 h 150"/>
                <a:gd name="T6" fmla="*/ 2147483647 w 188"/>
                <a:gd name="T7" fmla="*/ 2147481238 h 150"/>
                <a:gd name="T8" fmla="*/ 2147483647 w 188"/>
                <a:gd name="T9" fmla="*/ 2147481238 h 150"/>
                <a:gd name="T10" fmla="*/ 2147483647 w 188"/>
                <a:gd name="T11" fmla="*/ 2147481238 h 150"/>
                <a:gd name="T12" fmla="*/ 2147483647 w 188"/>
                <a:gd name="T13" fmla="*/ 2147481238 h 150"/>
                <a:gd name="T14" fmla="*/ 2147483647 w 188"/>
                <a:gd name="T15" fmla="*/ 2147481238 h 150"/>
                <a:gd name="T16" fmla="*/ 2147483647 w 188"/>
                <a:gd name="T17" fmla="*/ 2147481238 h 150"/>
                <a:gd name="T18" fmla="*/ 2147483647 w 188"/>
                <a:gd name="T19" fmla="*/ 2147481238 h 150"/>
                <a:gd name="T20" fmla="*/ 2147483647 w 188"/>
                <a:gd name="T21" fmla="*/ 2147481238 h 150"/>
                <a:gd name="T22" fmla="*/ 2147483647 w 188"/>
                <a:gd name="T23" fmla="*/ 2147481238 h 150"/>
                <a:gd name="T24" fmla="*/ 2147483647 w 188"/>
                <a:gd name="T25" fmla="*/ 2147481238 h 150"/>
                <a:gd name="T26" fmla="*/ 2147483647 w 188"/>
                <a:gd name="T27" fmla="*/ 2147481238 h 150"/>
                <a:gd name="T28" fmla="*/ 2147483647 w 188"/>
                <a:gd name="T29" fmla="*/ 2147481238 h 150"/>
                <a:gd name="T30" fmla="*/ 2147483647 w 188"/>
                <a:gd name="T31" fmla="*/ 2147481238 h 150"/>
                <a:gd name="T32" fmla="*/ 2147483647 w 188"/>
                <a:gd name="T33" fmla="*/ 2147481238 h 150"/>
                <a:gd name="T34" fmla="*/ 2147483647 w 188"/>
                <a:gd name="T35" fmla="*/ 2147481238 h 150"/>
                <a:gd name="T36" fmla="*/ 2147483647 w 188"/>
                <a:gd name="T37" fmla="*/ 2147481238 h 150"/>
                <a:gd name="T38" fmla="*/ 2147483647 w 188"/>
                <a:gd name="T39" fmla="*/ 2147481238 h 150"/>
                <a:gd name="T40" fmla="*/ 2147483647 w 188"/>
                <a:gd name="T41" fmla="*/ 2147481238 h 150"/>
                <a:gd name="T42" fmla="*/ 2147483647 w 188"/>
                <a:gd name="T43" fmla="*/ 2147481238 h 150"/>
                <a:gd name="T44" fmla="*/ 2147483647 w 188"/>
                <a:gd name="T45" fmla="*/ 2147481238 h 150"/>
                <a:gd name="T46" fmla="*/ 2147483647 w 188"/>
                <a:gd name="T47" fmla="*/ 2147481238 h 150"/>
                <a:gd name="T48" fmla="*/ 2147483647 w 188"/>
                <a:gd name="T49" fmla="*/ 2147481238 h 150"/>
                <a:gd name="T50" fmla="*/ 2147483647 w 188"/>
                <a:gd name="T51" fmla="*/ 2147481238 h 150"/>
                <a:gd name="T52" fmla="*/ 2147483647 w 188"/>
                <a:gd name="T53" fmla="*/ 2147481238 h 150"/>
                <a:gd name="T54" fmla="*/ 2147483647 w 188"/>
                <a:gd name="T55" fmla="*/ 2147481238 h 150"/>
                <a:gd name="T56" fmla="*/ 2147483647 w 188"/>
                <a:gd name="T57" fmla="*/ 2147481238 h 150"/>
                <a:gd name="T58" fmla="*/ 2147483647 w 188"/>
                <a:gd name="T59" fmla="*/ 0 h 150"/>
                <a:gd name="T60" fmla="*/ 2147483647 w 188"/>
                <a:gd name="T61" fmla="*/ 2147481238 h 150"/>
                <a:gd name="T62" fmla="*/ 2147483647 w 188"/>
                <a:gd name="T63" fmla="*/ 2147481238 h 150"/>
                <a:gd name="T64" fmla="*/ 2147483647 w 188"/>
                <a:gd name="T65" fmla="*/ 2147481238 h 150"/>
                <a:gd name="T66" fmla="*/ 2147483647 w 188"/>
                <a:gd name="T67" fmla="*/ 2147481238 h 150"/>
                <a:gd name="T68" fmla="*/ 2147483647 w 188"/>
                <a:gd name="T69" fmla="*/ 2147481238 h 150"/>
                <a:gd name="T70" fmla="*/ 2147483647 w 188"/>
                <a:gd name="T71" fmla="*/ 2147481238 h 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8"/>
                <a:gd name="T109" fmla="*/ 0 h 150"/>
                <a:gd name="T110" fmla="*/ 188 w 188"/>
                <a:gd name="T111" fmla="*/ 150 h 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8" h="150">
                  <a:moveTo>
                    <a:pt x="188" y="34"/>
                  </a:moveTo>
                  <a:lnTo>
                    <a:pt x="188" y="36"/>
                  </a:lnTo>
                  <a:lnTo>
                    <a:pt x="182" y="42"/>
                  </a:lnTo>
                  <a:lnTo>
                    <a:pt x="176" y="48"/>
                  </a:lnTo>
                  <a:lnTo>
                    <a:pt x="158" y="56"/>
                  </a:lnTo>
                  <a:lnTo>
                    <a:pt x="150" y="60"/>
                  </a:lnTo>
                  <a:lnTo>
                    <a:pt x="144" y="66"/>
                  </a:lnTo>
                  <a:lnTo>
                    <a:pt x="138" y="74"/>
                  </a:lnTo>
                  <a:lnTo>
                    <a:pt x="136" y="86"/>
                  </a:lnTo>
                  <a:lnTo>
                    <a:pt x="138" y="92"/>
                  </a:lnTo>
                  <a:lnTo>
                    <a:pt x="142" y="96"/>
                  </a:lnTo>
                  <a:lnTo>
                    <a:pt x="134" y="104"/>
                  </a:lnTo>
                  <a:lnTo>
                    <a:pt x="122" y="116"/>
                  </a:lnTo>
                  <a:lnTo>
                    <a:pt x="114" y="126"/>
                  </a:lnTo>
                  <a:lnTo>
                    <a:pt x="110" y="132"/>
                  </a:lnTo>
                  <a:lnTo>
                    <a:pt x="110" y="136"/>
                  </a:lnTo>
                  <a:lnTo>
                    <a:pt x="76" y="136"/>
                  </a:lnTo>
                  <a:lnTo>
                    <a:pt x="70" y="138"/>
                  </a:lnTo>
                  <a:lnTo>
                    <a:pt x="68" y="142"/>
                  </a:lnTo>
                  <a:lnTo>
                    <a:pt x="62" y="144"/>
                  </a:lnTo>
                  <a:lnTo>
                    <a:pt x="58" y="146"/>
                  </a:lnTo>
                  <a:lnTo>
                    <a:pt x="54" y="150"/>
                  </a:lnTo>
                  <a:lnTo>
                    <a:pt x="52" y="150"/>
                  </a:lnTo>
                  <a:lnTo>
                    <a:pt x="46" y="150"/>
                  </a:lnTo>
                  <a:lnTo>
                    <a:pt x="42" y="146"/>
                  </a:lnTo>
                  <a:lnTo>
                    <a:pt x="40" y="140"/>
                  </a:lnTo>
                  <a:lnTo>
                    <a:pt x="40" y="134"/>
                  </a:lnTo>
                  <a:lnTo>
                    <a:pt x="38" y="132"/>
                  </a:lnTo>
                  <a:lnTo>
                    <a:pt x="34" y="130"/>
                  </a:lnTo>
                  <a:lnTo>
                    <a:pt x="26" y="128"/>
                  </a:lnTo>
                  <a:lnTo>
                    <a:pt x="20" y="128"/>
                  </a:lnTo>
                  <a:lnTo>
                    <a:pt x="22" y="124"/>
                  </a:lnTo>
                  <a:lnTo>
                    <a:pt x="24" y="120"/>
                  </a:lnTo>
                  <a:lnTo>
                    <a:pt x="26" y="116"/>
                  </a:lnTo>
                  <a:lnTo>
                    <a:pt x="28" y="112"/>
                  </a:lnTo>
                  <a:lnTo>
                    <a:pt x="26" y="108"/>
                  </a:lnTo>
                  <a:lnTo>
                    <a:pt x="24" y="106"/>
                  </a:lnTo>
                  <a:lnTo>
                    <a:pt x="26" y="102"/>
                  </a:lnTo>
                  <a:lnTo>
                    <a:pt x="26" y="96"/>
                  </a:lnTo>
                  <a:lnTo>
                    <a:pt x="26" y="90"/>
                  </a:lnTo>
                  <a:lnTo>
                    <a:pt x="24" y="86"/>
                  </a:lnTo>
                  <a:lnTo>
                    <a:pt x="26" y="76"/>
                  </a:lnTo>
                  <a:lnTo>
                    <a:pt x="30" y="68"/>
                  </a:lnTo>
                  <a:lnTo>
                    <a:pt x="36" y="58"/>
                  </a:lnTo>
                  <a:lnTo>
                    <a:pt x="38" y="46"/>
                  </a:lnTo>
                  <a:lnTo>
                    <a:pt x="36" y="42"/>
                  </a:lnTo>
                  <a:lnTo>
                    <a:pt x="34" y="38"/>
                  </a:lnTo>
                  <a:lnTo>
                    <a:pt x="18" y="38"/>
                  </a:lnTo>
                  <a:lnTo>
                    <a:pt x="12" y="36"/>
                  </a:lnTo>
                  <a:lnTo>
                    <a:pt x="6" y="34"/>
                  </a:lnTo>
                  <a:lnTo>
                    <a:pt x="8" y="28"/>
                  </a:lnTo>
                  <a:lnTo>
                    <a:pt x="6" y="24"/>
                  </a:lnTo>
                  <a:lnTo>
                    <a:pt x="4" y="20"/>
                  </a:lnTo>
                  <a:lnTo>
                    <a:pt x="2" y="18"/>
                  </a:lnTo>
                  <a:lnTo>
                    <a:pt x="0" y="14"/>
                  </a:lnTo>
                  <a:lnTo>
                    <a:pt x="2" y="10"/>
                  </a:lnTo>
                  <a:lnTo>
                    <a:pt x="6" y="8"/>
                  </a:lnTo>
                  <a:lnTo>
                    <a:pt x="14" y="6"/>
                  </a:lnTo>
                  <a:lnTo>
                    <a:pt x="14" y="2"/>
                  </a:lnTo>
                  <a:lnTo>
                    <a:pt x="16" y="0"/>
                  </a:lnTo>
                  <a:lnTo>
                    <a:pt x="22" y="0"/>
                  </a:lnTo>
                  <a:lnTo>
                    <a:pt x="44" y="2"/>
                  </a:lnTo>
                  <a:lnTo>
                    <a:pt x="66" y="4"/>
                  </a:lnTo>
                  <a:lnTo>
                    <a:pt x="86" y="8"/>
                  </a:lnTo>
                  <a:lnTo>
                    <a:pt x="110" y="10"/>
                  </a:lnTo>
                  <a:lnTo>
                    <a:pt x="134" y="18"/>
                  </a:lnTo>
                  <a:lnTo>
                    <a:pt x="146" y="20"/>
                  </a:lnTo>
                  <a:lnTo>
                    <a:pt x="162" y="22"/>
                  </a:lnTo>
                  <a:lnTo>
                    <a:pt x="164" y="22"/>
                  </a:lnTo>
                  <a:lnTo>
                    <a:pt x="166" y="24"/>
                  </a:lnTo>
                  <a:lnTo>
                    <a:pt x="172" y="28"/>
                  </a:lnTo>
                  <a:lnTo>
                    <a:pt x="188" y="34"/>
                  </a:lnTo>
                  <a:close/>
                </a:path>
              </a:pathLst>
            </a:custGeom>
            <a:solidFill>
              <a:srgbClr val="C0C0C0"/>
            </a:solidFill>
            <a:ln w="12700">
              <a:solidFill>
                <a:schemeClr val="bg1"/>
              </a:solidFill>
              <a:round/>
              <a:headEnd/>
              <a:tailEnd/>
            </a:ln>
          </p:spPr>
          <p:txBody>
            <a:bodyPr/>
            <a:lstStyle/>
            <a:p>
              <a:endParaRPr lang="en-GB"/>
            </a:p>
          </p:txBody>
        </p:sp>
        <p:sp>
          <p:nvSpPr>
            <p:cNvPr id="58787" name="Freeform 78"/>
            <p:cNvSpPr>
              <a:spLocks/>
            </p:cNvSpPr>
            <p:nvPr/>
          </p:nvSpPr>
          <p:spPr bwMode="auto">
            <a:xfrm>
              <a:off x="2455" y="1427"/>
              <a:ext cx="191" cy="174"/>
            </a:xfrm>
            <a:custGeom>
              <a:avLst/>
              <a:gdLst>
                <a:gd name="T0" fmla="*/ 2147483647 w 190"/>
                <a:gd name="T1" fmla="*/ 2147481359 h 174"/>
                <a:gd name="T2" fmla="*/ 2147483647 w 190"/>
                <a:gd name="T3" fmla="*/ 2147481359 h 174"/>
                <a:gd name="T4" fmla="*/ 2147483647 w 190"/>
                <a:gd name="T5" fmla="*/ 2147481359 h 174"/>
                <a:gd name="T6" fmla="*/ 2147483647 w 190"/>
                <a:gd name="T7" fmla="*/ 2147481359 h 174"/>
                <a:gd name="T8" fmla="*/ 2147483647 w 190"/>
                <a:gd name="T9" fmla="*/ 2147481359 h 174"/>
                <a:gd name="T10" fmla="*/ 2147483647 w 190"/>
                <a:gd name="T11" fmla="*/ 2147481359 h 174"/>
                <a:gd name="T12" fmla="*/ 2147483647 w 190"/>
                <a:gd name="T13" fmla="*/ 2147481359 h 174"/>
                <a:gd name="T14" fmla="*/ 2147483647 w 190"/>
                <a:gd name="T15" fmla="*/ 2147481359 h 174"/>
                <a:gd name="T16" fmla="*/ 2147483647 w 190"/>
                <a:gd name="T17" fmla="*/ 2147481359 h 174"/>
                <a:gd name="T18" fmla="*/ 2147483647 w 190"/>
                <a:gd name="T19" fmla="*/ 2147481359 h 174"/>
                <a:gd name="T20" fmla="*/ 2147483647 w 190"/>
                <a:gd name="T21" fmla="*/ 2147481359 h 174"/>
                <a:gd name="T22" fmla="*/ 2147483647 w 190"/>
                <a:gd name="T23" fmla="*/ 2147481359 h 174"/>
                <a:gd name="T24" fmla="*/ 2147483647 w 190"/>
                <a:gd name="T25" fmla="*/ 2147481359 h 174"/>
                <a:gd name="T26" fmla="*/ 2147483647 w 190"/>
                <a:gd name="T27" fmla="*/ 2147481359 h 174"/>
                <a:gd name="T28" fmla="*/ 2147483647 w 190"/>
                <a:gd name="T29" fmla="*/ 2147481359 h 174"/>
                <a:gd name="T30" fmla="*/ 2147483647 w 190"/>
                <a:gd name="T31" fmla="*/ 2147481359 h 174"/>
                <a:gd name="T32" fmla="*/ 2147483647 w 190"/>
                <a:gd name="T33" fmla="*/ 2147481359 h 174"/>
                <a:gd name="T34" fmla="*/ 2147483647 w 190"/>
                <a:gd name="T35" fmla="*/ 2147481359 h 174"/>
                <a:gd name="T36" fmla="*/ 2147483647 w 190"/>
                <a:gd name="T37" fmla="*/ 2147481359 h 174"/>
                <a:gd name="T38" fmla="*/ 2147483647 w 190"/>
                <a:gd name="T39" fmla="*/ 2147481359 h 174"/>
                <a:gd name="T40" fmla="*/ 2147483647 w 190"/>
                <a:gd name="T41" fmla="*/ 2147481359 h 174"/>
                <a:gd name="T42" fmla="*/ 2147483647 w 190"/>
                <a:gd name="T43" fmla="*/ 2147481359 h 174"/>
                <a:gd name="T44" fmla="*/ 2147483647 w 190"/>
                <a:gd name="T45" fmla="*/ 2147481359 h 174"/>
                <a:gd name="T46" fmla="*/ 2147483647 w 190"/>
                <a:gd name="T47" fmla="*/ 2147481359 h 174"/>
                <a:gd name="T48" fmla="*/ 2147483647 w 190"/>
                <a:gd name="T49" fmla="*/ 2147481359 h 174"/>
                <a:gd name="T50" fmla="*/ 2147483647 w 190"/>
                <a:gd name="T51" fmla="*/ 2147481359 h 174"/>
                <a:gd name="T52" fmla="*/ 2147483647 w 190"/>
                <a:gd name="T53" fmla="*/ 2147481359 h 174"/>
                <a:gd name="T54" fmla="*/ 2147483647 w 190"/>
                <a:gd name="T55" fmla="*/ 2147481359 h 174"/>
                <a:gd name="T56" fmla="*/ 2147483647 w 190"/>
                <a:gd name="T57" fmla="*/ 2147481359 h 174"/>
                <a:gd name="T58" fmla="*/ 2147483647 w 190"/>
                <a:gd name="T59" fmla="*/ 2147481359 h 174"/>
                <a:gd name="T60" fmla="*/ 2147483647 w 190"/>
                <a:gd name="T61" fmla="*/ 2147481359 h 174"/>
                <a:gd name="T62" fmla="*/ 2147483647 w 190"/>
                <a:gd name="T63" fmla="*/ 0 h 174"/>
                <a:gd name="T64" fmla="*/ 2147483647 w 190"/>
                <a:gd name="T65" fmla="*/ 2147481359 h 174"/>
                <a:gd name="T66" fmla="*/ 2147483647 w 190"/>
                <a:gd name="T67" fmla="*/ 2147481359 h 174"/>
                <a:gd name="T68" fmla="*/ 2147483647 w 190"/>
                <a:gd name="T69" fmla="*/ 2147481359 h 174"/>
                <a:gd name="T70" fmla="*/ 2147483647 w 190"/>
                <a:gd name="T71" fmla="*/ 2147481359 h 174"/>
                <a:gd name="T72" fmla="*/ 2147483647 w 190"/>
                <a:gd name="T73" fmla="*/ 2147481359 h 174"/>
                <a:gd name="T74" fmla="*/ 2147483647 w 190"/>
                <a:gd name="T75" fmla="*/ 2147481359 h 174"/>
                <a:gd name="T76" fmla="*/ 2147483647 w 190"/>
                <a:gd name="T77" fmla="*/ 2147481359 h 174"/>
                <a:gd name="T78" fmla="*/ 2147483647 w 190"/>
                <a:gd name="T79" fmla="*/ 2147481359 h 174"/>
                <a:gd name="T80" fmla="*/ 2147483647 w 190"/>
                <a:gd name="T81" fmla="*/ 2147481359 h 174"/>
                <a:gd name="T82" fmla="*/ 2147483647 w 190"/>
                <a:gd name="T83" fmla="*/ 2147481359 h 174"/>
                <a:gd name="T84" fmla="*/ 2147483647 w 190"/>
                <a:gd name="T85" fmla="*/ 2147481359 h 174"/>
                <a:gd name="T86" fmla="*/ 2147483647 w 190"/>
                <a:gd name="T87" fmla="*/ 2147481359 h 174"/>
                <a:gd name="T88" fmla="*/ 2147483647 w 190"/>
                <a:gd name="T89" fmla="*/ 2147481359 h 174"/>
                <a:gd name="T90" fmla="*/ 2147483647 w 190"/>
                <a:gd name="T91" fmla="*/ 2147481359 h 174"/>
                <a:gd name="T92" fmla="*/ 2147483647 w 190"/>
                <a:gd name="T93" fmla="*/ 2147481359 h 174"/>
                <a:gd name="T94" fmla="*/ 2147483647 w 190"/>
                <a:gd name="T95" fmla="*/ 2147481359 h 174"/>
                <a:gd name="T96" fmla="*/ 2147483647 w 190"/>
                <a:gd name="T97" fmla="*/ 2147481359 h 174"/>
                <a:gd name="T98" fmla="*/ 2147483647 w 190"/>
                <a:gd name="T99" fmla="*/ 2147481359 h 174"/>
                <a:gd name="T100" fmla="*/ 2147483647 w 190"/>
                <a:gd name="T101" fmla="*/ 2147481359 h 174"/>
                <a:gd name="T102" fmla="*/ 2147483647 w 190"/>
                <a:gd name="T103" fmla="*/ 2147481359 h 174"/>
                <a:gd name="T104" fmla="*/ 2147483647 w 190"/>
                <a:gd name="T105" fmla="*/ 2147481359 h 1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
                <a:gd name="T160" fmla="*/ 0 h 174"/>
                <a:gd name="T161" fmla="*/ 190 w 190"/>
                <a:gd name="T162" fmla="*/ 174 h 17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 h="174">
                  <a:moveTo>
                    <a:pt x="190" y="138"/>
                  </a:moveTo>
                  <a:lnTo>
                    <a:pt x="186" y="138"/>
                  </a:lnTo>
                  <a:lnTo>
                    <a:pt x="180" y="142"/>
                  </a:lnTo>
                  <a:lnTo>
                    <a:pt x="174" y="146"/>
                  </a:lnTo>
                  <a:lnTo>
                    <a:pt x="170" y="150"/>
                  </a:lnTo>
                  <a:lnTo>
                    <a:pt x="164" y="152"/>
                  </a:lnTo>
                  <a:lnTo>
                    <a:pt x="156" y="150"/>
                  </a:lnTo>
                  <a:lnTo>
                    <a:pt x="148" y="148"/>
                  </a:lnTo>
                  <a:lnTo>
                    <a:pt x="142" y="144"/>
                  </a:lnTo>
                  <a:lnTo>
                    <a:pt x="134" y="144"/>
                  </a:lnTo>
                  <a:lnTo>
                    <a:pt x="128" y="144"/>
                  </a:lnTo>
                  <a:lnTo>
                    <a:pt x="122" y="148"/>
                  </a:lnTo>
                  <a:lnTo>
                    <a:pt x="118" y="154"/>
                  </a:lnTo>
                  <a:lnTo>
                    <a:pt x="118" y="162"/>
                  </a:lnTo>
                  <a:lnTo>
                    <a:pt x="118" y="174"/>
                  </a:lnTo>
                  <a:lnTo>
                    <a:pt x="102" y="168"/>
                  </a:lnTo>
                  <a:lnTo>
                    <a:pt x="96" y="164"/>
                  </a:lnTo>
                  <a:lnTo>
                    <a:pt x="94" y="162"/>
                  </a:lnTo>
                  <a:lnTo>
                    <a:pt x="92" y="162"/>
                  </a:lnTo>
                  <a:lnTo>
                    <a:pt x="76" y="160"/>
                  </a:lnTo>
                  <a:lnTo>
                    <a:pt x="64" y="158"/>
                  </a:lnTo>
                  <a:lnTo>
                    <a:pt x="40" y="150"/>
                  </a:lnTo>
                  <a:lnTo>
                    <a:pt x="44" y="148"/>
                  </a:lnTo>
                  <a:lnTo>
                    <a:pt x="46" y="146"/>
                  </a:lnTo>
                  <a:lnTo>
                    <a:pt x="50" y="136"/>
                  </a:lnTo>
                  <a:lnTo>
                    <a:pt x="52" y="124"/>
                  </a:lnTo>
                  <a:lnTo>
                    <a:pt x="52" y="114"/>
                  </a:lnTo>
                  <a:lnTo>
                    <a:pt x="52" y="100"/>
                  </a:lnTo>
                  <a:lnTo>
                    <a:pt x="46" y="86"/>
                  </a:lnTo>
                  <a:lnTo>
                    <a:pt x="40" y="74"/>
                  </a:lnTo>
                  <a:lnTo>
                    <a:pt x="36" y="70"/>
                  </a:lnTo>
                  <a:lnTo>
                    <a:pt x="32" y="68"/>
                  </a:lnTo>
                  <a:lnTo>
                    <a:pt x="12" y="64"/>
                  </a:lnTo>
                  <a:lnTo>
                    <a:pt x="8" y="62"/>
                  </a:lnTo>
                  <a:lnTo>
                    <a:pt x="4" y="58"/>
                  </a:lnTo>
                  <a:lnTo>
                    <a:pt x="2" y="54"/>
                  </a:lnTo>
                  <a:lnTo>
                    <a:pt x="0" y="48"/>
                  </a:lnTo>
                  <a:lnTo>
                    <a:pt x="6" y="46"/>
                  </a:lnTo>
                  <a:lnTo>
                    <a:pt x="12" y="44"/>
                  </a:lnTo>
                  <a:lnTo>
                    <a:pt x="16" y="40"/>
                  </a:lnTo>
                  <a:lnTo>
                    <a:pt x="22" y="40"/>
                  </a:lnTo>
                  <a:lnTo>
                    <a:pt x="26" y="40"/>
                  </a:lnTo>
                  <a:lnTo>
                    <a:pt x="30" y="42"/>
                  </a:lnTo>
                  <a:lnTo>
                    <a:pt x="34" y="44"/>
                  </a:lnTo>
                  <a:lnTo>
                    <a:pt x="40" y="46"/>
                  </a:lnTo>
                  <a:lnTo>
                    <a:pt x="44" y="46"/>
                  </a:lnTo>
                  <a:lnTo>
                    <a:pt x="46" y="44"/>
                  </a:lnTo>
                  <a:lnTo>
                    <a:pt x="46" y="40"/>
                  </a:lnTo>
                  <a:lnTo>
                    <a:pt x="46" y="38"/>
                  </a:lnTo>
                  <a:lnTo>
                    <a:pt x="42" y="36"/>
                  </a:lnTo>
                  <a:lnTo>
                    <a:pt x="42" y="28"/>
                  </a:lnTo>
                  <a:lnTo>
                    <a:pt x="48" y="28"/>
                  </a:lnTo>
                  <a:lnTo>
                    <a:pt x="54" y="30"/>
                  </a:lnTo>
                  <a:lnTo>
                    <a:pt x="60" y="32"/>
                  </a:lnTo>
                  <a:lnTo>
                    <a:pt x="66" y="32"/>
                  </a:lnTo>
                  <a:lnTo>
                    <a:pt x="70" y="32"/>
                  </a:lnTo>
                  <a:lnTo>
                    <a:pt x="70" y="30"/>
                  </a:lnTo>
                  <a:lnTo>
                    <a:pt x="72" y="24"/>
                  </a:lnTo>
                  <a:lnTo>
                    <a:pt x="78" y="20"/>
                  </a:lnTo>
                  <a:lnTo>
                    <a:pt x="86" y="16"/>
                  </a:lnTo>
                  <a:lnTo>
                    <a:pt x="92" y="12"/>
                  </a:lnTo>
                  <a:lnTo>
                    <a:pt x="92" y="8"/>
                  </a:lnTo>
                  <a:lnTo>
                    <a:pt x="94" y="2"/>
                  </a:lnTo>
                  <a:lnTo>
                    <a:pt x="104" y="0"/>
                  </a:lnTo>
                  <a:lnTo>
                    <a:pt x="108" y="4"/>
                  </a:lnTo>
                  <a:lnTo>
                    <a:pt x="114" y="10"/>
                  </a:lnTo>
                  <a:lnTo>
                    <a:pt x="120" y="12"/>
                  </a:lnTo>
                  <a:lnTo>
                    <a:pt x="128" y="14"/>
                  </a:lnTo>
                  <a:lnTo>
                    <a:pt x="128" y="18"/>
                  </a:lnTo>
                  <a:lnTo>
                    <a:pt x="130" y="20"/>
                  </a:lnTo>
                  <a:lnTo>
                    <a:pt x="134" y="22"/>
                  </a:lnTo>
                  <a:lnTo>
                    <a:pt x="140" y="22"/>
                  </a:lnTo>
                  <a:lnTo>
                    <a:pt x="140" y="24"/>
                  </a:lnTo>
                  <a:lnTo>
                    <a:pt x="142" y="24"/>
                  </a:lnTo>
                  <a:lnTo>
                    <a:pt x="146" y="28"/>
                  </a:lnTo>
                  <a:lnTo>
                    <a:pt x="150" y="30"/>
                  </a:lnTo>
                  <a:lnTo>
                    <a:pt x="160" y="30"/>
                  </a:lnTo>
                  <a:lnTo>
                    <a:pt x="166" y="32"/>
                  </a:lnTo>
                  <a:lnTo>
                    <a:pt x="172" y="34"/>
                  </a:lnTo>
                  <a:lnTo>
                    <a:pt x="180" y="38"/>
                  </a:lnTo>
                  <a:lnTo>
                    <a:pt x="188" y="40"/>
                  </a:lnTo>
                  <a:lnTo>
                    <a:pt x="186" y="48"/>
                  </a:lnTo>
                  <a:lnTo>
                    <a:pt x="184" y="58"/>
                  </a:lnTo>
                  <a:lnTo>
                    <a:pt x="180" y="66"/>
                  </a:lnTo>
                  <a:lnTo>
                    <a:pt x="178" y="68"/>
                  </a:lnTo>
                  <a:lnTo>
                    <a:pt x="176" y="70"/>
                  </a:lnTo>
                  <a:lnTo>
                    <a:pt x="174" y="74"/>
                  </a:lnTo>
                  <a:lnTo>
                    <a:pt x="170" y="76"/>
                  </a:lnTo>
                  <a:lnTo>
                    <a:pt x="166" y="80"/>
                  </a:lnTo>
                  <a:lnTo>
                    <a:pt x="160" y="88"/>
                  </a:lnTo>
                  <a:lnTo>
                    <a:pt x="160" y="96"/>
                  </a:lnTo>
                  <a:lnTo>
                    <a:pt x="164" y="96"/>
                  </a:lnTo>
                  <a:lnTo>
                    <a:pt x="164" y="94"/>
                  </a:lnTo>
                  <a:lnTo>
                    <a:pt x="166" y="90"/>
                  </a:lnTo>
                  <a:lnTo>
                    <a:pt x="170" y="92"/>
                  </a:lnTo>
                  <a:lnTo>
                    <a:pt x="172" y="90"/>
                  </a:lnTo>
                  <a:lnTo>
                    <a:pt x="174" y="102"/>
                  </a:lnTo>
                  <a:lnTo>
                    <a:pt x="174" y="104"/>
                  </a:lnTo>
                  <a:lnTo>
                    <a:pt x="176" y="106"/>
                  </a:lnTo>
                  <a:lnTo>
                    <a:pt x="178" y="108"/>
                  </a:lnTo>
                  <a:lnTo>
                    <a:pt x="178" y="110"/>
                  </a:lnTo>
                  <a:lnTo>
                    <a:pt x="170" y="116"/>
                  </a:lnTo>
                  <a:lnTo>
                    <a:pt x="178" y="128"/>
                  </a:lnTo>
                  <a:lnTo>
                    <a:pt x="182" y="134"/>
                  </a:lnTo>
                  <a:lnTo>
                    <a:pt x="188" y="138"/>
                  </a:lnTo>
                  <a:lnTo>
                    <a:pt x="190" y="138"/>
                  </a:lnTo>
                  <a:close/>
                </a:path>
              </a:pathLst>
            </a:custGeom>
            <a:solidFill>
              <a:srgbClr val="C0C0C0"/>
            </a:solidFill>
            <a:ln w="12700">
              <a:solidFill>
                <a:schemeClr val="bg1"/>
              </a:solidFill>
              <a:round/>
              <a:headEnd/>
              <a:tailEnd/>
            </a:ln>
          </p:spPr>
          <p:txBody>
            <a:bodyPr/>
            <a:lstStyle/>
            <a:p>
              <a:endParaRPr lang="en-GB"/>
            </a:p>
          </p:txBody>
        </p:sp>
        <p:sp>
          <p:nvSpPr>
            <p:cNvPr id="58788" name="Freeform 79"/>
            <p:cNvSpPr>
              <a:spLocks/>
            </p:cNvSpPr>
            <p:nvPr/>
          </p:nvSpPr>
          <p:spPr bwMode="auto">
            <a:xfrm>
              <a:off x="2610" y="1357"/>
              <a:ext cx="135" cy="140"/>
            </a:xfrm>
            <a:custGeom>
              <a:avLst/>
              <a:gdLst>
                <a:gd name="T0" fmla="*/ 1798896492 w 136"/>
                <a:gd name="T1" fmla="*/ 2147481176 h 140"/>
                <a:gd name="T2" fmla="*/ 1798896492 w 136"/>
                <a:gd name="T3" fmla="*/ 2147481176 h 140"/>
                <a:gd name="T4" fmla="*/ 1798896492 w 136"/>
                <a:gd name="T5" fmla="*/ 2147481176 h 140"/>
                <a:gd name="T6" fmla="*/ 1798896492 w 136"/>
                <a:gd name="T7" fmla="*/ 2147481176 h 140"/>
                <a:gd name="T8" fmla="*/ 1798896492 w 136"/>
                <a:gd name="T9" fmla="*/ 2147481176 h 140"/>
                <a:gd name="T10" fmla="*/ 1798896492 w 136"/>
                <a:gd name="T11" fmla="*/ 2147481176 h 140"/>
                <a:gd name="T12" fmla="*/ 1798896492 w 136"/>
                <a:gd name="T13" fmla="*/ 2147481176 h 140"/>
                <a:gd name="T14" fmla="*/ 1798896492 w 136"/>
                <a:gd name="T15" fmla="*/ 2147481176 h 140"/>
                <a:gd name="T16" fmla="*/ 1798896492 w 136"/>
                <a:gd name="T17" fmla="*/ 2147481176 h 140"/>
                <a:gd name="T18" fmla="*/ 1798896492 w 136"/>
                <a:gd name="T19" fmla="*/ 2147481176 h 140"/>
                <a:gd name="T20" fmla="*/ 1798896492 w 136"/>
                <a:gd name="T21" fmla="*/ 2147481176 h 140"/>
                <a:gd name="T22" fmla="*/ 1798896492 w 136"/>
                <a:gd name="T23" fmla="*/ 2147481176 h 140"/>
                <a:gd name="T24" fmla="*/ 1798896492 w 136"/>
                <a:gd name="T25" fmla="*/ 2147481176 h 140"/>
                <a:gd name="T26" fmla="*/ 1798896492 w 136"/>
                <a:gd name="T27" fmla="*/ 2147481176 h 140"/>
                <a:gd name="T28" fmla="*/ 1798896492 w 136"/>
                <a:gd name="T29" fmla="*/ 2147481176 h 140"/>
                <a:gd name="T30" fmla="*/ 1798896492 w 136"/>
                <a:gd name="T31" fmla="*/ 2147481176 h 140"/>
                <a:gd name="T32" fmla="*/ 1798896492 w 136"/>
                <a:gd name="T33" fmla="*/ 2147481176 h 140"/>
                <a:gd name="T34" fmla="*/ 1798896492 w 136"/>
                <a:gd name="T35" fmla="*/ 2147481176 h 140"/>
                <a:gd name="T36" fmla="*/ 1798896492 w 136"/>
                <a:gd name="T37" fmla="*/ 2147481176 h 140"/>
                <a:gd name="T38" fmla="*/ 1798896492 w 136"/>
                <a:gd name="T39" fmla="*/ 2147481176 h 140"/>
                <a:gd name="T40" fmla="*/ 1798896492 w 136"/>
                <a:gd name="T41" fmla="*/ 0 h 140"/>
                <a:gd name="T42" fmla="*/ 1798896492 w 136"/>
                <a:gd name="T43" fmla="*/ 2147481176 h 140"/>
                <a:gd name="T44" fmla="*/ 1798896492 w 136"/>
                <a:gd name="T45" fmla="*/ 2147481176 h 140"/>
                <a:gd name="T46" fmla="*/ 1798896492 w 136"/>
                <a:gd name="T47" fmla="*/ 2147481176 h 140"/>
                <a:gd name="T48" fmla="*/ 1798896492 w 136"/>
                <a:gd name="T49" fmla="*/ 2147481176 h 140"/>
                <a:gd name="T50" fmla="*/ 1798896492 w 136"/>
                <a:gd name="T51" fmla="*/ 2147481176 h 140"/>
                <a:gd name="T52" fmla="*/ 1798896492 w 136"/>
                <a:gd name="T53" fmla="*/ 2147481176 h 140"/>
                <a:gd name="T54" fmla="*/ 1798896492 w 136"/>
                <a:gd name="T55" fmla="*/ 2147481176 h 140"/>
                <a:gd name="T56" fmla="*/ 1798896492 w 136"/>
                <a:gd name="T57" fmla="*/ 2147481176 h 140"/>
                <a:gd name="T58" fmla="*/ 1798896492 w 136"/>
                <a:gd name="T59" fmla="*/ 2147481176 h 140"/>
                <a:gd name="T60" fmla="*/ 1798896492 w 136"/>
                <a:gd name="T61" fmla="*/ 2147481176 h 140"/>
                <a:gd name="T62" fmla="*/ 1798896492 w 136"/>
                <a:gd name="T63" fmla="*/ 2147481176 h 140"/>
                <a:gd name="T64" fmla="*/ 1798896492 w 136"/>
                <a:gd name="T65" fmla="*/ 2147481176 h 140"/>
                <a:gd name="T66" fmla="*/ 1798896492 w 136"/>
                <a:gd name="T67" fmla="*/ 2147481176 h 140"/>
                <a:gd name="T68" fmla="*/ 1798896492 w 136"/>
                <a:gd name="T69" fmla="*/ 2147481176 h 140"/>
                <a:gd name="T70" fmla="*/ 1798896492 w 136"/>
                <a:gd name="T71" fmla="*/ 2147481176 h 140"/>
                <a:gd name="T72" fmla="*/ 1798896492 w 136"/>
                <a:gd name="T73" fmla="*/ 2147481176 h 140"/>
                <a:gd name="T74" fmla="*/ 1798896492 w 136"/>
                <a:gd name="T75" fmla="*/ 2147481176 h 140"/>
                <a:gd name="T76" fmla="*/ 1798896492 w 136"/>
                <a:gd name="T77" fmla="*/ 2147481176 h 140"/>
                <a:gd name="T78" fmla="*/ 1798896492 w 136"/>
                <a:gd name="T79" fmla="*/ 2147481176 h 1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
                <a:gd name="T121" fmla="*/ 0 h 140"/>
                <a:gd name="T122" fmla="*/ 136 w 136"/>
                <a:gd name="T123" fmla="*/ 140 h 1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 h="140">
                  <a:moveTo>
                    <a:pt x="26" y="138"/>
                  </a:moveTo>
                  <a:lnTo>
                    <a:pt x="24" y="138"/>
                  </a:lnTo>
                  <a:lnTo>
                    <a:pt x="34" y="136"/>
                  </a:lnTo>
                  <a:lnTo>
                    <a:pt x="44" y="136"/>
                  </a:lnTo>
                  <a:lnTo>
                    <a:pt x="52" y="136"/>
                  </a:lnTo>
                  <a:lnTo>
                    <a:pt x="56" y="138"/>
                  </a:lnTo>
                  <a:lnTo>
                    <a:pt x="62" y="140"/>
                  </a:lnTo>
                  <a:lnTo>
                    <a:pt x="66" y="140"/>
                  </a:lnTo>
                  <a:lnTo>
                    <a:pt x="80" y="140"/>
                  </a:lnTo>
                  <a:lnTo>
                    <a:pt x="86" y="140"/>
                  </a:lnTo>
                  <a:lnTo>
                    <a:pt x="94" y="136"/>
                  </a:lnTo>
                  <a:lnTo>
                    <a:pt x="110" y="136"/>
                  </a:lnTo>
                  <a:lnTo>
                    <a:pt x="110" y="134"/>
                  </a:lnTo>
                  <a:lnTo>
                    <a:pt x="108" y="130"/>
                  </a:lnTo>
                  <a:lnTo>
                    <a:pt x="110" y="124"/>
                  </a:lnTo>
                  <a:lnTo>
                    <a:pt x="114" y="122"/>
                  </a:lnTo>
                  <a:lnTo>
                    <a:pt x="118" y="118"/>
                  </a:lnTo>
                  <a:lnTo>
                    <a:pt x="122" y="116"/>
                  </a:lnTo>
                  <a:lnTo>
                    <a:pt x="116" y="110"/>
                  </a:lnTo>
                  <a:lnTo>
                    <a:pt x="108" y="102"/>
                  </a:lnTo>
                  <a:lnTo>
                    <a:pt x="100" y="96"/>
                  </a:lnTo>
                  <a:lnTo>
                    <a:pt x="98" y="90"/>
                  </a:lnTo>
                  <a:lnTo>
                    <a:pt x="96" y="86"/>
                  </a:lnTo>
                  <a:lnTo>
                    <a:pt x="126" y="74"/>
                  </a:lnTo>
                  <a:lnTo>
                    <a:pt x="130" y="74"/>
                  </a:lnTo>
                  <a:lnTo>
                    <a:pt x="136" y="74"/>
                  </a:lnTo>
                  <a:lnTo>
                    <a:pt x="136" y="64"/>
                  </a:lnTo>
                  <a:lnTo>
                    <a:pt x="128" y="50"/>
                  </a:lnTo>
                  <a:lnTo>
                    <a:pt x="122" y="36"/>
                  </a:lnTo>
                  <a:lnTo>
                    <a:pt x="122" y="16"/>
                  </a:lnTo>
                  <a:lnTo>
                    <a:pt x="118" y="12"/>
                  </a:lnTo>
                  <a:lnTo>
                    <a:pt x="116" y="8"/>
                  </a:lnTo>
                  <a:lnTo>
                    <a:pt x="110" y="6"/>
                  </a:lnTo>
                  <a:lnTo>
                    <a:pt x="104" y="4"/>
                  </a:lnTo>
                  <a:lnTo>
                    <a:pt x="98" y="4"/>
                  </a:lnTo>
                  <a:lnTo>
                    <a:pt x="92" y="8"/>
                  </a:lnTo>
                  <a:lnTo>
                    <a:pt x="86" y="10"/>
                  </a:lnTo>
                  <a:lnTo>
                    <a:pt x="82" y="16"/>
                  </a:lnTo>
                  <a:lnTo>
                    <a:pt x="76" y="12"/>
                  </a:lnTo>
                  <a:lnTo>
                    <a:pt x="70" y="8"/>
                  </a:lnTo>
                  <a:lnTo>
                    <a:pt x="56" y="0"/>
                  </a:lnTo>
                  <a:lnTo>
                    <a:pt x="42" y="0"/>
                  </a:lnTo>
                  <a:lnTo>
                    <a:pt x="44" y="8"/>
                  </a:lnTo>
                  <a:lnTo>
                    <a:pt x="46" y="12"/>
                  </a:lnTo>
                  <a:lnTo>
                    <a:pt x="54" y="22"/>
                  </a:lnTo>
                  <a:lnTo>
                    <a:pt x="52" y="18"/>
                  </a:lnTo>
                  <a:lnTo>
                    <a:pt x="46" y="16"/>
                  </a:lnTo>
                  <a:lnTo>
                    <a:pt x="42" y="18"/>
                  </a:lnTo>
                  <a:lnTo>
                    <a:pt x="40" y="20"/>
                  </a:lnTo>
                  <a:lnTo>
                    <a:pt x="38" y="22"/>
                  </a:lnTo>
                  <a:lnTo>
                    <a:pt x="36" y="22"/>
                  </a:lnTo>
                  <a:lnTo>
                    <a:pt x="32" y="20"/>
                  </a:lnTo>
                  <a:lnTo>
                    <a:pt x="28" y="20"/>
                  </a:lnTo>
                  <a:lnTo>
                    <a:pt x="24" y="18"/>
                  </a:lnTo>
                  <a:lnTo>
                    <a:pt x="16" y="20"/>
                  </a:lnTo>
                  <a:lnTo>
                    <a:pt x="16" y="30"/>
                  </a:lnTo>
                  <a:lnTo>
                    <a:pt x="14" y="38"/>
                  </a:lnTo>
                  <a:lnTo>
                    <a:pt x="14" y="44"/>
                  </a:lnTo>
                  <a:lnTo>
                    <a:pt x="16" y="44"/>
                  </a:lnTo>
                  <a:lnTo>
                    <a:pt x="12" y="52"/>
                  </a:lnTo>
                  <a:lnTo>
                    <a:pt x="8" y="56"/>
                  </a:lnTo>
                  <a:lnTo>
                    <a:pt x="6" y="60"/>
                  </a:lnTo>
                  <a:lnTo>
                    <a:pt x="4" y="66"/>
                  </a:lnTo>
                  <a:lnTo>
                    <a:pt x="2" y="70"/>
                  </a:lnTo>
                  <a:lnTo>
                    <a:pt x="0" y="72"/>
                  </a:lnTo>
                  <a:lnTo>
                    <a:pt x="6" y="76"/>
                  </a:lnTo>
                  <a:lnTo>
                    <a:pt x="8" y="82"/>
                  </a:lnTo>
                  <a:lnTo>
                    <a:pt x="6" y="84"/>
                  </a:lnTo>
                  <a:lnTo>
                    <a:pt x="6" y="86"/>
                  </a:lnTo>
                  <a:lnTo>
                    <a:pt x="10" y="94"/>
                  </a:lnTo>
                  <a:lnTo>
                    <a:pt x="10" y="98"/>
                  </a:lnTo>
                  <a:lnTo>
                    <a:pt x="10" y="102"/>
                  </a:lnTo>
                  <a:lnTo>
                    <a:pt x="12" y="102"/>
                  </a:lnTo>
                  <a:lnTo>
                    <a:pt x="22" y="106"/>
                  </a:lnTo>
                  <a:lnTo>
                    <a:pt x="28" y="108"/>
                  </a:lnTo>
                  <a:lnTo>
                    <a:pt x="34" y="110"/>
                  </a:lnTo>
                  <a:lnTo>
                    <a:pt x="32" y="122"/>
                  </a:lnTo>
                  <a:lnTo>
                    <a:pt x="30" y="130"/>
                  </a:lnTo>
                  <a:lnTo>
                    <a:pt x="26" y="136"/>
                  </a:lnTo>
                  <a:lnTo>
                    <a:pt x="26" y="138"/>
                  </a:lnTo>
                  <a:close/>
                </a:path>
              </a:pathLst>
            </a:custGeom>
            <a:solidFill>
              <a:srgbClr val="C0C0C0"/>
            </a:solidFill>
            <a:ln w="12700">
              <a:solidFill>
                <a:schemeClr val="bg1"/>
              </a:solidFill>
              <a:round/>
              <a:headEnd/>
              <a:tailEnd/>
            </a:ln>
          </p:spPr>
          <p:txBody>
            <a:bodyPr/>
            <a:lstStyle/>
            <a:p>
              <a:endParaRPr lang="en-GB"/>
            </a:p>
          </p:txBody>
        </p:sp>
        <p:sp>
          <p:nvSpPr>
            <p:cNvPr id="58789" name="Freeform 80"/>
            <p:cNvSpPr>
              <a:spLocks/>
            </p:cNvSpPr>
            <p:nvPr/>
          </p:nvSpPr>
          <p:spPr bwMode="auto">
            <a:xfrm>
              <a:off x="2731" y="1355"/>
              <a:ext cx="151" cy="110"/>
            </a:xfrm>
            <a:custGeom>
              <a:avLst/>
              <a:gdLst>
                <a:gd name="T0" fmla="*/ 2147481244 w 151"/>
                <a:gd name="T1" fmla="*/ 2147481516 h 110"/>
                <a:gd name="T2" fmla="*/ 2147481244 w 151"/>
                <a:gd name="T3" fmla="*/ 2147481516 h 110"/>
                <a:gd name="T4" fmla="*/ 2147481244 w 151"/>
                <a:gd name="T5" fmla="*/ 2147481516 h 110"/>
                <a:gd name="T6" fmla="*/ 2147481244 w 151"/>
                <a:gd name="T7" fmla="*/ 2147481516 h 110"/>
                <a:gd name="T8" fmla="*/ 2147481244 w 151"/>
                <a:gd name="T9" fmla="*/ 2147481516 h 110"/>
                <a:gd name="T10" fmla="*/ 2147481244 w 151"/>
                <a:gd name="T11" fmla="*/ 2147481516 h 110"/>
                <a:gd name="T12" fmla="*/ 2147481244 w 151"/>
                <a:gd name="T13" fmla="*/ 2147481516 h 110"/>
                <a:gd name="T14" fmla="*/ 2147481244 w 151"/>
                <a:gd name="T15" fmla="*/ 2147481516 h 110"/>
                <a:gd name="T16" fmla="*/ 2147481244 w 151"/>
                <a:gd name="T17" fmla="*/ 2147481516 h 110"/>
                <a:gd name="T18" fmla="*/ 2147481244 w 151"/>
                <a:gd name="T19" fmla="*/ 2147481516 h 110"/>
                <a:gd name="T20" fmla="*/ 2147481244 w 151"/>
                <a:gd name="T21" fmla="*/ 2147481516 h 110"/>
                <a:gd name="T22" fmla="*/ 2147481244 w 151"/>
                <a:gd name="T23" fmla="*/ 2147481516 h 110"/>
                <a:gd name="T24" fmla="*/ 2147481244 w 151"/>
                <a:gd name="T25" fmla="*/ 2147481516 h 110"/>
                <a:gd name="T26" fmla="*/ 2147481244 w 151"/>
                <a:gd name="T27" fmla="*/ 2147481516 h 110"/>
                <a:gd name="T28" fmla="*/ 2147481244 w 151"/>
                <a:gd name="T29" fmla="*/ 2147481516 h 110"/>
                <a:gd name="T30" fmla="*/ 2147481244 w 151"/>
                <a:gd name="T31" fmla="*/ 2147481516 h 110"/>
                <a:gd name="T32" fmla="*/ 2147481244 w 151"/>
                <a:gd name="T33" fmla="*/ 2147481516 h 110"/>
                <a:gd name="T34" fmla="*/ 2147481244 w 151"/>
                <a:gd name="T35" fmla="*/ 2147481516 h 110"/>
                <a:gd name="T36" fmla="*/ 2147481244 w 151"/>
                <a:gd name="T37" fmla="*/ 2147481516 h 110"/>
                <a:gd name="T38" fmla="*/ 2147481244 w 151"/>
                <a:gd name="T39" fmla="*/ 2147481516 h 110"/>
                <a:gd name="T40" fmla="*/ 2147481244 w 151"/>
                <a:gd name="T41" fmla="*/ 2147481516 h 110"/>
                <a:gd name="T42" fmla="*/ 2147481244 w 151"/>
                <a:gd name="T43" fmla="*/ 2147481516 h 110"/>
                <a:gd name="T44" fmla="*/ 2147481244 w 151"/>
                <a:gd name="T45" fmla="*/ 2147481516 h 110"/>
                <a:gd name="T46" fmla="*/ 2147481244 w 151"/>
                <a:gd name="T47" fmla="*/ 2147481516 h 110"/>
                <a:gd name="T48" fmla="*/ 2147481244 w 151"/>
                <a:gd name="T49" fmla="*/ 2147481516 h 110"/>
                <a:gd name="T50" fmla="*/ 0 w 151"/>
                <a:gd name="T51" fmla="*/ 2147481516 h 110"/>
                <a:gd name="T52" fmla="*/ 0 w 151"/>
                <a:gd name="T53" fmla="*/ 2147481516 h 110"/>
                <a:gd name="T54" fmla="*/ 2147481244 w 151"/>
                <a:gd name="T55" fmla="*/ 2147481516 h 110"/>
                <a:gd name="T56" fmla="*/ 2147481244 w 151"/>
                <a:gd name="T57" fmla="*/ 2147481516 h 110"/>
                <a:gd name="T58" fmla="*/ 2147481244 w 151"/>
                <a:gd name="T59" fmla="*/ 2147481516 h 110"/>
                <a:gd name="T60" fmla="*/ 2147481244 w 151"/>
                <a:gd name="T61" fmla="*/ 0 h 110"/>
                <a:gd name="T62" fmla="*/ 2147481244 w 151"/>
                <a:gd name="T63" fmla="*/ 0 h 110"/>
                <a:gd name="T64" fmla="*/ 2147481244 w 151"/>
                <a:gd name="T65" fmla="*/ 2147481516 h 110"/>
                <a:gd name="T66" fmla="*/ 2147481244 w 151"/>
                <a:gd name="T67" fmla="*/ 2147481516 h 110"/>
                <a:gd name="T68" fmla="*/ 2147481244 w 151"/>
                <a:gd name="T69" fmla="*/ 2147481516 h 110"/>
                <a:gd name="T70" fmla="*/ 2147481244 w 151"/>
                <a:gd name="T71" fmla="*/ 2147481516 h 110"/>
                <a:gd name="T72" fmla="*/ 2147481244 w 151"/>
                <a:gd name="T73" fmla="*/ 2147481516 h 110"/>
                <a:gd name="T74" fmla="*/ 2147481244 w 151"/>
                <a:gd name="T75" fmla="*/ 2147481516 h 110"/>
                <a:gd name="T76" fmla="*/ 2147481244 w 151"/>
                <a:gd name="T77" fmla="*/ 2147481516 h 110"/>
                <a:gd name="T78" fmla="*/ 2147481244 w 151"/>
                <a:gd name="T79" fmla="*/ 2147481516 h 110"/>
                <a:gd name="T80" fmla="*/ 2147481244 w 151"/>
                <a:gd name="T81" fmla="*/ 2147481516 h 110"/>
                <a:gd name="T82" fmla="*/ 2147481244 w 151"/>
                <a:gd name="T83" fmla="*/ 2147481516 h 110"/>
                <a:gd name="T84" fmla="*/ 2147481244 w 151"/>
                <a:gd name="T85" fmla="*/ 2147481516 h 110"/>
                <a:gd name="T86" fmla="*/ 2147481244 w 151"/>
                <a:gd name="T87" fmla="*/ 2147481516 h 110"/>
                <a:gd name="T88" fmla="*/ 2147481244 w 151"/>
                <a:gd name="T89" fmla="*/ 2147481516 h 110"/>
                <a:gd name="T90" fmla="*/ 2147481244 w 151"/>
                <a:gd name="T91" fmla="*/ 2147481516 h 110"/>
                <a:gd name="T92" fmla="*/ 2147481244 w 151"/>
                <a:gd name="T93" fmla="*/ 2147481516 h 110"/>
                <a:gd name="T94" fmla="*/ 2147481244 w 151"/>
                <a:gd name="T95" fmla="*/ 2147481516 h 110"/>
                <a:gd name="T96" fmla="*/ 2147481244 w 151"/>
                <a:gd name="T97" fmla="*/ 2147481516 h 110"/>
                <a:gd name="T98" fmla="*/ 2147481244 w 151"/>
                <a:gd name="T99" fmla="*/ 2147481516 h 110"/>
                <a:gd name="T100" fmla="*/ 2147481244 w 151"/>
                <a:gd name="T101" fmla="*/ 2147481516 h 110"/>
                <a:gd name="T102" fmla="*/ 2147481244 w 151"/>
                <a:gd name="T103" fmla="*/ 2147481516 h 110"/>
                <a:gd name="T104" fmla="*/ 2147481244 w 151"/>
                <a:gd name="T105" fmla="*/ 2147481516 h 110"/>
                <a:gd name="T106" fmla="*/ 2147481244 w 151"/>
                <a:gd name="T107" fmla="*/ 2147481516 h 110"/>
                <a:gd name="T108" fmla="*/ 2147481244 w 151"/>
                <a:gd name="T109" fmla="*/ 2147481516 h 1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1"/>
                <a:gd name="T166" fmla="*/ 0 h 110"/>
                <a:gd name="T167" fmla="*/ 151 w 151"/>
                <a:gd name="T168" fmla="*/ 110 h 1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1" h="110">
                  <a:moveTo>
                    <a:pt x="130" y="108"/>
                  </a:moveTo>
                  <a:lnTo>
                    <a:pt x="126" y="108"/>
                  </a:lnTo>
                  <a:lnTo>
                    <a:pt x="118" y="106"/>
                  </a:lnTo>
                  <a:lnTo>
                    <a:pt x="108" y="104"/>
                  </a:lnTo>
                  <a:lnTo>
                    <a:pt x="98" y="106"/>
                  </a:lnTo>
                  <a:lnTo>
                    <a:pt x="90" y="108"/>
                  </a:lnTo>
                  <a:lnTo>
                    <a:pt x="88" y="108"/>
                  </a:lnTo>
                  <a:lnTo>
                    <a:pt x="88" y="106"/>
                  </a:lnTo>
                  <a:lnTo>
                    <a:pt x="86" y="102"/>
                  </a:lnTo>
                  <a:lnTo>
                    <a:pt x="80" y="102"/>
                  </a:lnTo>
                  <a:lnTo>
                    <a:pt x="76" y="102"/>
                  </a:lnTo>
                  <a:lnTo>
                    <a:pt x="74" y="102"/>
                  </a:lnTo>
                  <a:lnTo>
                    <a:pt x="72" y="100"/>
                  </a:lnTo>
                  <a:lnTo>
                    <a:pt x="70" y="94"/>
                  </a:lnTo>
                  <a:lnTo>
                    <a:pt x="64" y="92"/>
                  </a:lnTo>
                  <a:lnTo>
                    <a:pt x="58" y="90"/>
                  </a:lnTo>
                  <a:lnTo>
                    <a:pt x="50" y="88"/>
                  </a:lnTo>
                  <a:lnTo>
                    <a:pt x="46" y="84"/>
                  </a:lnTo>
                  <a:lnTo>
                    <a:pt x="44" y="88"/>
                  </a:lnTo>
                  <a:lnTo>
                    <a:pt x="40" y="88"/>
                  </a:lnTo>
                  <a:lnTo>
                    <a:pt x="38" y="88"/>
                  </a:lnTo>
                  <a:lnTo>
                    <a:pt x="36" y="84"/>
                  </a:lnTo>
                  <a:lnTo>
                    <a:pt x="14" y="76"/>
                  </a:lnTo>
                  <a:lnTo>
                    <a:pt x="14" y="66"/>
                  </a:lnTo>
                  <a:lnTo>
                    <a:pt x="6" y="52"/>
                  </a:lnTo>
                  <a:lnTo>
                    <a:pt x="0" y="38"/>
                  </a:lnTo>
                  <a:lnTo>
                    <a:pt x="0" y="18"/>
                  </a:lnTo>
                  <a:lnTo>
                    <a:pt x="4" y="18"/>
                  </a:lnTo>
                  <a:lnTo>
                    <a:pt x="14" y="16"/>
                  </a:lnTo>
                  <a:lnTo>
                    <a:pt x="26" y="10"/>
                  </a:lnTo>
                  <a:lnTo>
                    <a:pt x="44" y="0"/>
                  </a:lnTo>
                  <a:lnTo>
                    <a:pt x="62" y="0"/>
                  </a:lnTo>
                  <a:lnTo>
                    <a:pt x="64" y="4"/>
                  </a:lnTo>
                  <a:lnTo>
                    <a:pt x="64" y="6"/>
                  </a:lnTo>
                  <a:lnTo>
                    <a:pt x="70" y="8"/>
                  </a:lnTo>
                  <a:lnTo>
                    <a:pt x="80" y="6"/>
                  </a:lnTo>
                  <a:lnTo>
                    <a:pt x="120" y="6"/>
                  </a:lnTo>
                  <a:lnTo>
                    <a:pt x="124" y="10"/>
                  </a:lnTo>
                  <a:lnTo>
                    <a:pt x="128" y="12"/>
                  </a:lnTo>
                  <a:lnTo>
                    <a:pt x="132" y="14"/>
                  </a:lnTo>
                  <a:lnTo>
                    <a:pt x="134" y="16"/>
                  </a:lnTo>
                  <a:lnTo>
                    <a:pt x="138" y="22"/>
                  </a:lnTo>
                  <a:lnTo>
                    <a:pt x="140" y="30"/>
                  </a:lnTo>
                  <a:lnTo>
                    <a:pt x="140" y="36"/>
                  </a:lnTo>
                  <a:lnTo>
                    <a:pt x="144" y="42"/>
                  </a:lnTo>
                  <a:lnTo>
                    <a:pt x="138" y="46"/>
                  </a:lnTo>
                  <a:lnTo>
                    <a:pt x="136" y="48"/>
                  </a:lnTo>
                  <a:lnTo>
                    <a:pt x="134" y="50"/>
                  </a:lnTo>
                  <a:lnTo>
                    <a:pt x="136" y="58"/>
                  </a:lnTo>
                  <a:lnTo>
                    <a:pt x="142" y="66"/>
                  </a:lnTo>
                  <a:lnTo>
                    <a:pt x="151" y="84"/>
                  </a:lnTo>
                  <a:lnTo>
                    <a:pt x="146" y="88"/>
                  </a:lnTo>
                  <a:lnTo>
                    <a:pt x="140" y="94"/>
                  </a:lnTo>
                  <a:lnTo>
                    <a:pt x="132" y="110"/>
                  </a:lnTo>
                  <a:lnTo>
                    <a:pt x="130" y="108"/>
                  </a:lnTo>
                  <a:close/>
                </a:path>
              </a:pathLst>
            </a:custGeom>
            <a:solidFill>
              <a:srgbClr val="C0C0C0"/>
            </a:solidFill>
            <a:ln w="12700">
              <a:solidFill>
                <a:schemeClr val="bg1"/>
              </a:solidFill>
              <a:round/>
              <a:headEnd/>
              <a:tailEnd/>
            </a:ln>
          </p:spPr>
          <p:txBody>
            <a:bodyPr/>
            <a:lstStyle/>
            <a:p>
              <a:endParaRPr lang="en-GB"/>
            </a:p>
          </p:txBody>
        </p:sp>
        <p:sp>
          <p:nvSpPr>
            <p:cNvPr id="58790" name="Freeform 81"/>
            <p:cNvSpPr>
              <a:spLocks/>
            </p:cNvSpPr>
            <p:nvPr/>
          </p:nvSpPr>
          <p:spPr bwMode="auto">
            <a:xfrm>
              <a:off x="2934" y="1803"/>
              <a:ext cx="196" cy="196"/>
            </a:xfrm>
            <a:custGeom>
              <a:avLst/>
              <a:gdLst>
                <a:gd name="T0" fmla="*/ 2147481443 w 196"/>
                <a:gd name="T1" fmla="*/ 2147481443 h 196"/>
                <a:gd name="T2" fmla="*/ 2147481443 w 196"/>
                <a:gd name="T3" fmla="*/ 2147481443 h 196"/>
                <a:gd name="T4" fmla="*/ 2147481443 w 196"/>
                <a:gd name="T5" fmla="*/ 2147481443 h 196"/>
                <a:gd name="T6" fmla="*/ 2147481443 w 196"/>
                <a:gd name="T7" fmla="*/ 2147481443 h 196"/>
                <a:gd name="T8" fmla="*/ 2147481443 w 196"/>
                <a:gd name="T9" fmla="*/ 2147481443 h 196"/>
                <a:gd name="T10" fmla="*/ 2147481443 w 196"/>
                <a:gd name="T11" fmla="*/ 2147481443 h 196"/>
                <a:gd name="T12" fmla="*/ 0 w 196"/>
                <a:gd name="T13" fmla="*/ 2147481443 h 196"/>
                <a:gd name="T14" fmla="*/ 2147481443 w 196"/>
                <a:gd name="T15" fmla="*/ 2147481443 h 196"/>
                <a:gd name="T16" fmla="*/ 2147481443 w 196"/>
                <a:gd name="T17" fmla="*/ 2147481443 h 196"/>
                <a:gd name="T18" fmla="*/ 0 w 196"/>
                <a:gd name="T19" fmla="*/ 2147481443 h 196"/>
                <a:gd name="T20" fmla="*/ 2147481443 w 196"/>
                <a:gd name="T21" fmla="*/ 2147481443 h 196"/>
                <a:gd name="T22" fmla="*/ 2147481443 w 196"/>
                <a:gd name="T23" fmla="*/ 2147481443 h 196"/>
                <a:gd name="T24" fmla="*/ 2147481443 w 196"/>
                <a:gd name="T25" fmla="*/ 2147481443 h 196"/>
                <a:gd name="T26" fmla="*/ 2147481443 w 196"/>
                <a:gd name="T27" fmla="*/ 2147481443 h 196"/>
                <a:gd name="T28" fmla="*/ 2147481443 w 196"/>
                <a:gd name="T29" fmla="*/ 2147481443 h 196"/>
                <a:gd name="T30" fmla="*/ 2147481443 w 196"/>
                <a:gd name="T31" fmla="*/ 2147481443 h 196"/>
                <a:gd name="T32" fmla="*/ 2147481443 w 196"/>
                <a:gd name="T33" fmla="*/ 2147481443 h 196"/>
                <a:gd name="T34" fmla="*/ 2147481443 w 196"/>
                <a:gd name="T35" fmla="*/ 2147481443 h 196"/>
                <a:gd name="T36" fmla="*/ 2147481443 w 196"/>
                <a:gd name="T37" fmla="*/ 2147481443 h 196"/>
                <a:gd name="T38" fmla="*/ 2147481443 w 196"/>
                <a:gd name="T39" fmla="*/ 2147481443 h 196"/>
                <a:gd name="T40" fmla="*/ 2147481443 w 196"/>
                <a:gd name="T41" fmla="*/ 2147481443 h 196"/>
                <a:gd name="T42" fmla="*/ 2147481443 w 196"/>
                <a:gd name="T43" fmla="*/ 2147481443 h 196"/>
                <a:gd name="T44" fmla="*/ 2147481443 w 196"/>
                <a:gd name="T45" fmla="*/ 2147481443 h 196"/>
                <a:gd name="T46" fmla="*/ 2147481443 w 196"/>
                <a:gd name="T47" fmla="*/ 2147481443 h 196"/>
                <a:gd name="T48" fmla="*/ 2147481443 w 196"/>
                <a:gd name="T49" fmla="*/ 2147481443 h 196"/>
                <a:gd name="T50" fmla="*/ 2147481443 w 196"/>
                <a:gd name="T51" fmla="*/ 2147481443 h 196"/>
                <a:gd name="T52" fmla="*/ 2147481443 w 196"/>
                <a:gd name="T53" fmla="*/ 2147481443 h 196"/>
                <a:gd name="T54" fmla="*/ 2147481443 w 196"/>
                <a:gd name="T55" fmla="*/ 2147481443 h 196"/>
                <a:gd name="T56" fmla="*/ 2147481443 w 196"/>
                <a:gd name="T57" fmla="*/ 2147481443 h 196"/>
                <a:gd name="T58" fmla="*/ 2147481443 w 196"/>
                <a:gd name="T59" fmla="*/ 2147481443 h 196"/>
                <a:gd name="T60" fmla="*/ 2147481443 w 196"/>
                <a:gd name="T61" fmla="*/ 2147481443 h 196"/>
                <a:gd name="T62" fmla="*/ 2147481443 w 196"/>
                <a:gd name="T63" fmla="*/ 2147481443 h 1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196"/>
                <a:gd name="T98" fmla="*/ 196 w 196"/>
                <a:gd name="T99" fmla="*/ 196 h 1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196">
                  <a:moveTo>
                    <a:pt x="194" y="172"/>
                  </a:moveTo>
                  <a:lnTo>
                    <a:pt x="188" y="172"/>
                  </a:lnTo>
                  <a:lnTo>
                    <a:pt x="184" y="176"/>
                  </a:lnTo>
                  <a:lnTo>
                    <a:pt x="174" y="182"/>
                  </a:lnTo>
                  <a:lnTo>
                    <a:pt x="168" y="190"/>
                  </a:lnTo>
                  <a:lnTo>
                    <a:pt x="158" y="196"/>
                  </a:lnTo>
                  <a:lnTo>
                    <a:pt x="152" y="190"/>
                  </a:lnTo>
                  <a:lnTo>
                    <a:pt x="14" y="190"/>
                  </a:lnTo>
                  <a:lnTo>
                    <a:pt x="8" y="54"/>
                  </a:lnTo>
                  <a:lnTo>
                    <a:pt x="8" y="48"/>
                  </a:lnTo>
                  <a:lnTo>
                    <a:pt x="4" y="44"/>
                  </a:lnTo>
                  <a:lnTo>
                    <a:pt x="2" y="40"/>
                  </a:lnTo>
                  <a:lnTo>
                    <a:pt x="0" y="32"/>
                  </a:lnTo>
                  <a:lnTo>
                    <a:pt x="0" y="28"/>
                  </a:lnTo>
                  <a:lnTo>
                    <a:pt x="2" y="24"/>
                  </a:lnTo>
                  <a:lnTo>
                    <a:pt x="4" y="20"/>
                  </a:lnTo>
                  <a:lnTo>
                    <a:pt x="6" y="16"/>
                  </a:lnTo>
                  <a:lnTo>
                    <a:pt x="2" y="14"/>
                  </a:lnTo>
                  <a:lnTo>
                    <a:pt x="0" y="12"/>
                  </a:lnTo>
                  <a:lnTo>
                    <a:pt x="0" y="10"/>
                  </a:lnTo>
                  <a:lnTo>
                    <a:pt x="0" y="8"/>
                  </a:lnTo>
                  <a:lnTo>
                    <a:pt x="2" y="4"/>
                  </a:lnTo>
                  <a:lnTo>
                    <a:pt x="6" y="0"/>
                  </a:lnTo>
                  <a:lnTo>
                    <a:pt x="40" y="10"/>
                  </a:lnTo>
                  <a:lnTo>
                    <a:pt x="58" y="14"/>
                  </a:lnTo>
                  <a:lnTo>
                    <a:pt x="74" y="16"/>
                  </a:lnTo>
                  <a:lnTo>
                    <a:pt x="82" y="14"/>
                  </a:lnTo>
                  <a:lnTo>
                    <a:pt x="90" y="8"/>
                  </a:lnTo>
                  <a:lnTo>
                    <a:pt x="98" y="4"/>
                  </a:lnTo>
                  <a:lnTo>
                    <a:pt x="108" y="2"/>
                  </a:lnTo>
                  <a:lnTo>
                    <a:pt x="112" y="2"/>
                  </a:lnTo>
                  <a:lnTo>
                    <a:pt x="116" y="6"/>
                  </a:lnTo>
                  <a:lnTo>
                    <a:pt x="120" y="8"/>
                  </a:lnTo>
                  <a:lnTo>
                    <a:pt x="126" y="10"/>
                  </a:lnTo>
                  <a:lnTo>
                    <a:pt x="134" y="10"/>
                  </a:lnTo>
                  <a:lnTo>
                    <a:pt x="142" y="8"/>
                  </a:lnTo>
                  <a:lnTo>
                    <a:pt x="148" y="8"/>
                  </a:lnTo>
                  <a:lnTo>
                    <a:pt x="150" y="8"/>
                  </a:lnTo>
                  <a:lnTo>
                    <a:pt x="152" y="10"/>
                  </a:lnTo>
                  <a:lnTo>
                    <a:pt x="158" y="16"/>
                  </a:lnTo>
                  <a:lnTo>
                    <a:pt x="164" y="24"/>
                  </a:lnTo>
                  <a:lnTo>
                    <a:pt x="168" y="34"/>
                  </a:lnTo>
                  <a:lnTo>
                    <a:pt x="170" y="46"/>
                  </a:lnTo>
                  <a:lnTo>
                    <a:pt x="166" y="60"/>
                  </a:lnTo>
                  <a:lnTo>
                    <a:pt x="166" y="68"/>
                  </a:lnTo>
                  <a:lnTo>
                    <a:pt x="170" y="72"/>
                  </a:lnTo>
                  <a:lnTo>
                    <a:pt x="164" y="74"/>
                  </a:lnTo>
                  <a:lnTo>
                    <a:pt x="164" y="72"/>
                  </a:lnTo>
                  <a:lnTo>
                    <a:pt x="162" y="72"/>
                  </a:lnTo>
                  <a:lnTo>
                    <a:pt x="156" y="72"/>
                  </a:lnTo>
                  <a:lnTo>
                    <a:pt x="152" y="68"/>
                  </a:lnTo>
                  <a:lnTo>
                    <a:pt x="144" y="56"/>
                  </a:lnTo>
                  <a:lnTo>
                    <a:pt x="138" y="44"/>
                  </a:lnTo>
                  <a:lnTo>
                    <a:pt x="130" y="34"/>
                  </a:lnTo>
                  <a:lnTo>
                    <a:pt x="132" y="42"/>
                  </a:lnTo>
                  <a:lnTo>
                    <a:pt x="134" y="50"/>
                  </a:lnTo>
                  <a:lnTo>
                    <a:pt x="146" y="72"/>
                  </a:lnTo>
                  <a:lnTo>
                    <a:pt x="168" y="110"/>
                  </a:lnTo>
                  <a:lnTo>
                    <a:pt x="174" y="120"/>
                  </a:lnTo>
                  <a:lnTo>
                    <a:pt x="180" y="128"/>
                  </a:lnTo>
                  <a:lnTo>
                    <a:pt x="186" y="136"/>
                  </a:lnTo>
                  <a:lnTo>
                    <a:pt x="190" y="148"/>
                  </a:lnTo>
                  <a:lnTo>
                    <a:pt x="192" y="162"/>
                  </a:lnTo>
                  <a:lnTo>
                    <a:pt x="196" y="172"/>
                  </a:lnTo>
                  <a:lnTo>
                    <a:pt x="194" y="172"/>
                  </a:lnTo>
                  <a:close/>
                </a:path>
              </a:pathLst>
            </a:custGeom>
            <a:solidFill>
              <a:srgbClr val="C0C0C0"/>
            </a:solidFill>
            <a:ln w="12700">
              <a:solidFill>
                <a:schemeClr val="bg1"/>
              </a:solidFill>
              <a:round/>
              <a:headEnd/>
              <a:tailEnd/>
            </a:ln>
          </p:spPr>
          <p:txBody>
            <a:bodyPr/>
            <a:lstStyle/>
            <a:p>
              <a:endParaRPr lang="en-GB"/>
            </a:p>
          </p:txBody>
        </p:sp>
        <p:sp>
          <p:nvSpPr>
            <p:cNvPr id="58791" name="Freeform 82"/>
            <p:cNvSpPr>
              <a:spLocks/>
            </p:cNvSpPr>
            <p:nvPr/>
          </p:nvSpPr>
          <p:spPr bwMode="auto">
            <a:xfrm>
              <a:off x="2683" y="1771"/>
              <a:ext cx="265" cy="270"/>
            </a:xfrm>
            <a:custGeom>
              <a:avLst/>
              <a:gdLst>
                <a:gd name="T0" fmla="*/ 2147481123 w 265"/>
                <a:gd name="T1" fmla="*/ 2147481141 h 270"/>
                <a:gd name="T2" fmla="*/ 2147481123 w 265"/>
                <a:gd name="T3" fmla="*/ 2147481141 h 270"/>
                <a:gd name="T4" fmla="*/ 2147481123 w 265"/>
                <a:gd name="T5" fmla="*/ 2147481141 h 270"/>
                <a:gd name="T6" fmla="*/ 2147481123 w 265"/>
                <a:gd name="T7" fmla="*/ 2147481141 h 270"/>
                <a:gd name="T8" fmla="*/ 2147481123 w 265"/>
                <a:gd name="T9" fmla="*/ 2147481141 h 270"/>
                <a:gd name="T10" fmla="*/ 2147481123 w 265"/>
                <a:gd name="T11" fmla="*/ 2147481141 h 270"/>
                <a:gd name="T12" fmla="*/ 2147481123 w 265"/>
                <a:gd name="T13" fmla="*/ 2147481141 h 270"/>
                <a:gd name="T14" fmla="*/ 2147481123 w 265"/>
                <a:gd name="T15" fmla="*/ 2147481141 h 270"/>
                <a:gd name="T16" fmla="*/ 2147481123 w 265"/>
                <a:gd name="T17" fmla="*/ 2147481141 h 270"/>
                <a:gd name="T18" fmla="*/ 2147481123 w 265"/>
                <a:gd name="T19" fmla="*/ 2147481141 h 270"/>
                <a:gd name="T20" fmla="*/ 2147481123 w 265"/>
                <a:gd name="T21" fmla="*/ 2147481141 h 270"/>
                <a:gd name="T22" fmla="*/ 2147481123 w 265"/>
                <a:gd name="T23" fmla="*/ 2147481141 h 270"/>
                <a:gd name="T24" fmla="*/ 2147481123 w 265"/>
                <a:gd name="T25" fmla="*/ 2147481141 h 270"/>
                <a:gd name="T26" fmla="*/ 2147481123 w 265"/>
                <a:gd name="T27" fmla="*/ 2147481141 h 270"/>
                <a:gd name="T28" fmla="*/ 2147481123 w 265"/>
                <a:gd name="T29" fmla="*/ 2147481141 h 270"/>
                <a:gd name="T30" fmla="*/ 2147481123 w 265"/>
                <a:gd name="T31" fmla="*/ 2147481141 h 270"/>
                <a:gd name="T32" fmla="*/ 2147481123 w 265"/>
                <a:gd name="T33" fmla="*/ 2147481141 h 270"/>
                <a:gd name="T34" fmla="*/ 2147481123 w 265"/>
                <a:gd name="T35" fmla="*/ 2147481141 h 270"/>
                <a:gd name="T36" fmla="*/ 2147481123 w 265"/>
                <a:gd name="T37" fmla="*/ 2147481141 h 270"/>
                <a:gd name="T38" fmla="*/ 2147481123 w 265"/>
                <a:gd name="T39" fmla="*/ 2147481141 h 270"/>
                <a:gd name="T40" fmla="*/ 2147481123 w 265"/>
                <a:gd name="T41" fmla="*/ 2147481141 h 270"/>
                <a:gd name="T42" fmla="*/ 2147481123 w 265"/>
                <a:gd name="T43" fmla="*/ 2147481141 h 270"/>
                <a:gd name="T44" fmla="*/ 2147481123 w 265"/>
                <a:gd name="T45" fmla="*/ 2147481141 h 270"/>
                <a:gd name="T46" fmla="*/ 2147481123 w 265"/>
                <a:gd name="T47" fmla="*/ 2147481141 h 270"/>
                <a:gd name="T48" fmla="*/ 2147481123 w 265"/>
                <a:gd name="T49" fmla="*/ 2147481141 h 270"/>
                <a:gd name="T50" fmla="*/ 2147481123 w 265"/>
                <a:gd name="T51" fmla="*/ 2147481141 h 270"/>
                <a:gd name="T52" fmla="*/ 2147481123 w 265"/>
                <a:gd name="T53" fmla="*/ 2147481141 h 270"/>
                <a:gd name="T54" fmla="*/ 2147481123 w 265"/>
                <a:gd name="T55" fmla="*/ 2147481141 h 270"/>
                <a:gd name="T56" fmla="*/ 2147481123 w 265"/>
                <a:gd name="T57" fmla="*/ 2147481141 h 270"/>
                <a:gd name="T58" fmla="*/ 2147481123 w 265"/>
                <a:gd name="T59" fmla="*/ 2147481141 h 270"/>
                <a:gd name="T60" fmla="*/ 0 w 265"/>
                <a:gd name="T61" fmla="*/ 2147481141 h 270"/>
                <a:gd name="T62" fmla="*/ 0 w 265"/>
                <a:gd name="T63" fmla="*/ 2147481141 h 270"/>
                <a:gd name="T64" fmla="*/ 2147481123 w 265"/>
                <a:gd name="T65" fmla="*/ 2147481141 h 270"/>
                <a:gd name="T66" fmla="*/ 2147481123 w 265"/>
                <a:gd name="T67" fmla="*/ 2147481141 h 270"/>
                <a:gd name="T68" fmla="*/ 0 w 265"/>
                <a:gd name="T69" fmla="*/ 2147481141 h 270"/>
                <a:gd name="T70" fmla="*/ 2147481123 w 265"/>
                <a:gd name="T71" fmla="*/ 2147481141 h 270"/>
                <a:gd name="T72" fmla="*/ 2147481123 w 265"/>
                <a:gd name="T73" fmla="*/ 2147481141 h 270"/>
                <a:gd name="T74" fmla="*/ 2147481123 w 265"/>
                <a:gd name="T75" fmla="*/ 2147481141 h 270"/>
                <a:gd name="T76" fmla="*/ 2147481123 w 265"/>
                <a:gd name="T77" fmla="*/ 2147481141 h 270"/>
                <a:gd name="T78" fmla="*/ 2147481123 w 265"/>
                <a:gd name="T79" fmla="*/ 2147481141 h 270"/>
                <a:gd name="T80" fmla="*/ 2147481123 w 265"/>
                <a:gd name="T81" fmla="*/ 2147481141 h 270"/>
                <a:gd name="T82" fmla="*/ 2147481123 w 265"/>
                <a:gd name="T83" fmla="*/ 2147481141 h 270"/>
                <a:gd name="T84" fmla="*/ 2147481123 w 265"/>
                <a:gd name="T85" fmla="*/ 2147481141 h 270"/>
                <a:gd name="T86" fmla="*/ 2147481123 w 265"/>
                <a:gd name="T87" fmla="*/ 2147481141 h 270"/>
                <a:gd name="T88" fmla="*/ 2147481123 w 265"/>
                <a:gd name="T89" fmla="*/ 2147481141 h 2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5"/>
                <a:gd name="T136" fmla="*/ 0 h 270"/>
                <a:gd name="T137" fmla="*/ 265 w 265"/>
                <a:gd name="T138" fmla="*/ 270 h 2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5" h="270">
                  <a:moveTo>
                    <a:pt x="265" y="222"/>
                  </a:moveTo>
                  <a:lnTo>
                    <a:pt x="259" y="86"/>
                  </a:lnTo>
                  <a:lnTo>
                    <a:pt x="259" y="80"/>
                  </a:lnTo>
                  <a:lnTo>
                    <a:pt x="255" y="76"/>
                  </a:lnTo>
                  <a:lnTo>
                    <a:pt x="253" y="72"/>
                  </a:lnTo>
                  <a:lnTo>
                    <a:pt x="251" y="64"/>
                  </a:lnTo>
                  <a:lnTo>
                    <a:pt x="251" y="60"/>
                  </a:lnTo>
                  <a:lnTo>
                    <a:pt x="253" y="56"/>
                  </a:lnTo>
                  <a:lnTo>
                    <a:pt x="255" y="52"/>
                  </a:lnTo>
                  <a:lnTo>
                    <a:pt x="257" y="48"/>
                  </a:lnTo>
                  <a:lnTo>
                    <a:pt x="253" y="46"/>
                  </a:lnTo>
                  <a:lnTo>
                    <a:pt x="251" y="44"/>
                  </a:lnTo>
                  <a:lnTo>
                    <a:pt x="251" y="42"/>
                  </a:lnTo>
                  <a:lnTo>
                    <a:pt x="251" y="40"/>
                  </a:lnTo>
                  <a:lnTo>
                    <a:pt x="253" y="36"/>
                  </a:lnTo>
                  <a:lnTo>
                    <a:pt x="257" y="32"/>
                  </a:lnTo>
                  <a:lnTo>
                    <a:pt x="229" y="22"/>
                  </a:lnTo>
                  <a:lnTo>
                    <a:pt x="223" y="18"/>
                  </a:lnTo>
                  <a:lnTo>
                    <a:pt x="217" y="12"/>
                  </a:lnTo>
                  <a:lnTo>
                    <a:pt x="211" y="6"/>
                  </a:lnTo>
                  <a:lnTo>
                    <a:pt x="207" y="4"/>
                  </a:lnTo>
                  <a:lnTo>
                    <a:pt x="203" y="4"/>
                  </a:lnTo>
                  <a:lnTo>
                    <a:pt x="192" y="6"/>
                  </a:lnTo>
                  <a:lnTo>
                    <a:pt x="182" y="12"/>
                  </a:lnTo>
                  <a:lnTo>
                    <a:pt x="174" y="22"/>
                  </a:lnTo>
                  <a:lnTo>
                    <a:pt x="172" y="26"/>
                  </a:lnTo>
                  <a:lnTo>
                    <a:pt x="170" y="30"/>
                  </a:lnTo>
                  <a:lnTo>
                    <a:pt x="172" y="38"/>
                  </a:lnTo>
                  <a:lnTo>
                    <a:pt x="174" y="40"/>
                  </a:lnTo>
                  <a:lnTo>
                    <a:pt x="176" y="42"/>
                  </a:lnTo>
                  <a:lnTo>
                    <a:pt x="174" y="48"/>
                  </a:lnTo>
                  <a:lnTo>
                    <a:pt x="170" y="52"/>
                  </a:lnTo>
                  <a:lnTo>
                    <a:pt x="166" y="56"/>
                  </a:lnTo>
                  <a:lnTo>
                    <a:pt x="158" y="58"/>
                  </a:lnTo>
                  <a:lnTo>
                    <a:pt x="154" y="58"/>
                  </a:lnTo>
                  <a:lnTo>
                    <a:pt x="148" y="56"/>
                  </a:lnTo>
                  <a:lnTo>
                    <a:pt x="140" y="50"/>
                  </a:lnTo>
                  <a:lnTo>
                    <a:pt x="132" y="44"/>
                  </a:lnTo>
                  <a:lnTo>
                    <a:pt x="122" y="40"/>
                  </a:lnTo>
                  <a:lnTo>
                    <a:pt x="118" y="38"/>
                  </a:lnTo>
                  <a:lnTo>
                    <a:pt x="112" y="38"/>
                  </a:lnTo>
                  <a:lnTo>
                    <a:pt x="108" y="38"/>
                  </a:lnTo>
                  <a:lnTo>
                    <a:pt x="104" y="36"/>
                  </a:lnTo>
                  <a:lnTo>
                    <a:pt x="98" y="32"/>
                  </a:lnTo>
                  <a:lnTo>
                    <a:pt x="94" y="26"/>
                  </a:lnTo>
                  <a:lnTo>
                    <a:pt x="90" y="20"/>
                  </a:lnTo>
                  <a:lnTo>
                    <a:pt x="86" y="18"/>
                  </a:lnTo>
                  <a:lnTo>
                    <a:pt x="80" y="16"/>
                  </a:lnTo>
                  <a:lnTo>
                    <a:pt x="56" y="10"/>
                  </a:lnTo>
                  <a:lnTo>
                    <a:pt x="44" y="6"/>
                  </a:lnTo>
                  <a:lnTo>
                    <a:pt x="32" y="0"/>
                  </a:lnTo>
                  <a:lnTo>
                    <a:pt x="28" y="4"/>
                  </a:lnTo>
                  <a:lnTo>
                    <a:pt x="28" y="10"/>
                  </a:lnTo>
                  <a:lnTo>
                    <a:pt x="28" y="14"/>
                  </a:lnTo>
                  <a:lnTo>
                    <a:pt x="28" y="20"/>
                  </a:lnTo>
                  <a:lnTo>
                    <a:pt x="18" y="26"/>
                  </a:lnTo>
                  <a:lnTo>
                    <a:pt x="12" y="32"/>
                  </a:lnTo>
                  <a:lnTo>
                    <a:pt x="8" y="38"/>
                  </a:lnTo>
                  <a:lnTo>
                    <a:pt x="8" y="42"/>
                  </a:lnTo>
                  <a:lnTo>
                    <a:pt x="10" y="44"/>
                  </a:lnTo>
                  <a:lnTo>
                    <a:pt x="4" y="56"/>
                  </a:lnTo>
                  <a:lnTo>
                    <a:pt x="0" y="60"/>
                  </a:lnTo>
                  <a:lnTo>
                    <a:pt x="0" y="66"/>
                  </a:lnTo>
                  <a:lnTo>
                    <a:pt x="0" y="74"/>
                  </a:lnTo>
                  <a:lnTo>
                    <a:pt x="2" y="80"/>
                  </a:lnTo>
                  <a:lnTo>
                    <a:pt x="4" y="86"/>
                  </a:lnTo>
                  <a:lnTo>
                    <a:pt x="4" y="94"/>
                  </a:lnTo>
                  <a:lnTo>
                    <a:pt x="6" y="128"/>
                  </a:lnTo>
                  <a:lnTo>
                    <a:pt x="2" y="134"/>
                  </a:lnTo>
                  <a:lnTo>
                    <a:pt x="0" y="142"/>
                  </a:lnTo>
                  <a:lnTo>
                    <a:pt x="2" y="146"/>
                  </a:lnTo>
                  <a:lnTo>
                    <a:pt x="4" y="150"/>
                  </a:lnTo>
                  <a:lnTo>
                    <a:pt x="10" y="164"/>
                  </a:lnTo>
                  <a:lnTo>
                    <a:pt x="12" y="170"/>
                  </a:lnTo>
                  <a:lnTo>
                    <a:pt x="18" y="174"/>
                  </a:lnTo>
                  <a:lnTo>
                    <a:pt x="30" y="178"/>
                  </a:lnTo>
                  <a:lnTo>
                    <a:pt x="34" y="180"/>
                  </a:lnTo>
                  <a:lnTo>
                    <a:pt x="38" y="186"/>
                  </a:lnTo>
                  <a:lnTo>
                    <a:pt x="42" y="196"/>
                  </a:lnTo>
                  <a:lnTo>
                    <a:pt x="44" y="196"/>
                  </a:lnTo>
                  <a:lnTo>
                    <a:pt x="48" y="196"/>
                  </a:lnTo>
                  <a:lnTo>
                    <a:pt x="58" y="196"/>
                  </a:lnTo>
                  <a:lnTo>
                    <a:pt x="64" y="198"/>
                  </a:lnTo>
                  <a:lnTo>
                    <a:pt x="70" y="200"/>
                  </a:lnTo>
                  <a:lnTo>
                    <a:pt x="74" y="204"/>
                  </a:lnTo>
                  <a:lnTo>
                    <a:pt x="78" y="210"/>
                  </a:lnTo>
                  <a:lnTo>
                    <a:pt x="110" y="196"/>
                  </a:lnTo>
                  <a:lnTo>
                    <a:pt x="247" y="270"/>
                  </a:lnTo>
                  <a:lnTo>
                    <a:pt x="251" y="262"/>
                  </a:lnTo>
                  <a:lnTo>
                    <a:pt x="265" y="262"/>
                  </a:lnTo>
                  <a:lnTo>
                    <a:pt x="265" y="222"/>
                  </a:lnTo>
                  <a:close/>
                </a:path>
              </a:pathLst>
            </a:custGeom>
            <a:solidFill>
              <a:srgbClr val="C0C0C0"/>
            </a:solidFill>
            <a:ln w="12700">
              <a:solidFill>
                <a:schemeClr val="bg1"/>
              </a:solidFill>
              <a:round/>
              <a:headEnd/>
              <a:tailEnd/>
            </a:ln>
          </p:spPr>
          <p:txBody>
            <a:bodyPr/>
            <a:lstStyle/>
            <a:p>
              <a:endParaRPr lang="en-GB"/>
            </a:p>
          </p:txBody>
        </p:sp>
        <p:sp>
          <p:nvSpPr>
            <p:cNvPr id="58792" name="Freeform 83"/>
            <p:cNvSpPr>
              <a:spLocks/>
            </p:cNvSpPr>
            <p:nvPr/>
          </p:nvSpPr>
          <p:spPr bwMode="auto">
            <a:xfrm>
              <a:off x="2383" y="1695"/>
              <a:ext cx="342" cy="358"/>
            </a:xfrm>
            <a:custGeom>
              <a:avLst/>
              <a:gdLst>
                <a:gd name="T0" fmla="*/ 2147481345 w 342"/>
                <a:gd name="T1" fmla="*/ 2147481380 h 358"/>
                <a:gd name="T2" fmla="*/ 2147481345 w 342"/>
                <a:gd name="T3" fmla="*/ 2147481380 h 358"/>
                <a:gd name="T4" fmla="*/ 2147481345 w 342"/>
                <a:gd name="T5" fmla="*/ 2147481380 h 358"/>
                <a:gd name="T6" fmla="*/ 2147481345 w 342"/>
                <a:gd name="T7" fmla="*/ 2147481380 h 358"/>
                <a:gd name="T8" fmla="*/ 2147481345 w 342"/>
                <a:gd name="T9" fmla="*/ 2147481380 h 358"/>
                <a:gd name="T10" fmla="*/ 2147481345 w 342"/>
                <a:gd name="T11" fmla="*/ 2147481380 h 358"/>
                <a:gd name="T12" fmla="*/ 2147481345 w 342"/>
                <a:gd name="T13" fmla="*/ 2147481380 h 358"/>
                <a:gd name="T14" fmla="*/ 2147481345 w 342"/>
                <a:gd name="T15" fmla="*/ 2147481380 h 358"/>
                <a:gd name="T16" fmla="*/ 2147481345 w 342"/>
                <a:gd name="T17" fmla="*/ 2147481380 h 358"/>
                <a:gd name="T18" fmla="*/ 2147481345 w 342"/>
                <a:gd name="T19" fmla="*/ 2147481380 h 358"/>
                <a:gd name="T20" fmla="*/ 2147481345 w 342"/>
                <a:gd name="T21" fmla="*/ 2147481380 h 358"/>
                <a:gd name="T22" fmla="*/ 2147481345 w 342"/>
                <a:gd name="T23" fmla="*/ 2147481380 h 358"/>
                <a:gd name="T24" fmla="*/ 2147481345 w 342"/>
                <a:gd name="T25" fmla="*/ 2147481380 h 358"/>
                <a:gd name="T26" fmla="*/ 2147481345 w 342"/>
                <a:gd name="T27" fmla="*/ 2147481380 h 358"/>
                <a:gd name="T28" fmla="*/ 2147481345 w 342"/>
                <a:gd name="T29" fmla="*/ 2147481380 h 358"/>
                <a:gd name="T30" fmla="*/ 2147481345 w 342"/>
                <a:gd name="T31" fmla="*/ 2147481380 h 358"/>
                <a:gd name="T32" fmla="*/ 2147481345 w 342"/>
                <a:gd name="T33" fmla="*/ 2147481380 h 358"/>
                <a:gd name="T34" fmla="*/ 2147481345 w 342"/>
                <a:gd name="T35" fmla="*/ 2147481380 h 358"/>
                <a:gd name="T36" fmla="*/ 2147481345 w 342"/>
                <a:gd name="T37" fmla="*/ 2147481380 h 358"/>
                <a:gd name="T38" fmla="*/ 2147481345 w 342"/>
                <a:gd name="T39" fmla="*/ 2147481380 h 358"/>
                <a:gd name="T40" fmla="*/ 2147481345 w 342"/>
                <a:gd name="T41" fmla="*/ 2147481380 h 358"/>
                <a:gd name="T42" fmla="*/ 2147481345 w 342"/>
                <a:gd name="T43" fmla="*/ 2147481380 h 358"/>
                <a:gd name="T44" fmla="*/ 2147481345 w 342"/>
                <a:gd name="T45" fmla="*/ 2147481380 h 358"/>
                <a:gd name="T46" fmla="*/ 2147481345 w 342"/>
                <a:gd name="T47" fmla="*/ 2147481380 h 358"/>
                <a:gd name="T48" fmla="*/ 2147481345 w 342"/>
                <a:gd name="T49" fmla="*/ 2147481380 h 358"/>
                <a:gd name="T50" fmla="*/ 2147481345 w 342"/>
                <a:gd name="T51" fmla="*/ 2147481380 h 358"/>
                <a:gd name="T52" fmla="*/ 2147481345 w 342"/>
                <a:gd name="T53" fmla="*/ 2147481380 h 358"/>
                <a:gd name="T54" fmla="*/ 2147481345 w 342"/>
                <a:gd name="T55" fmla="*/ 2147481380 h 358"/>
                <a:gd name="T56" fmla="*/ 2147481345 w 342"/>
                <a:gd name="T57" fmla="*/ 2147481380 h 358"/>
                <a:gd name="T58" fmla="*/ 2147481345 w 342"/>
                <a:gd name="T59" fmla="*/ 2147481380 h 358"/>
                <a:gd name="T60" fmla="*/ 2147481345 w 342"/>
                <a:gd name="T61" fmla="*/ 2147481380 h 358"/>
                <a:gd name="T62" fmla="*/ 2147481345 w 342"/>
                <a:gd name="T63" fmla="*/ 2147481380 h 358"/>
                <a:gd name="T64" fmla="*/ 0 w 342"/>
                <a:gd name="T65" fmla="*/ 2147481380 h 358"/>
                <a:gd name="T66" fmla="*/ 2147481345 w 342"/>
                <a:gd name="T67" fmla="*/ 2147481380 h 358"/>
                <a:gd name="T68" fmla="*/ 2147481345 w 342"/>
                <a:gd name="T69" fmla="*/ 2147481380 h 358"/>
                <a:gd name="T70" fmla="*/ 2147481345 w 342"/>
                <a:gd name="T71" fmla="*/ 2147481380 h 358"/>
                <a:gd name="T72" fmla="*/ 2147481345 w 342"/>
                <a:gd name="T73" fmla="*/ 2147481380 h 358"/>
                <a:gd name="T74" fmla="*/ 2147481345 w 342"/>
                <a:gd name="T75" fmla="*/ 2147481380 h 358"/>
                <a:gd name="T76" fmla="*/ 2147481345 w 342"/>
                <a:gd name="T77" fmla="*/ 2147481380 h 358"/>
                <a:gd name="T78" fmla="*/ 2147481345 w 342"/>
                <a:gd name="T79" fmla="*/ 2147481380 h 358"/>
                <a:gd name="T80" fmla="*/ 2147481345 w 342"/>
                <a:gd name="T81" fmla="*/ 2147481380 h 358"/>
                <a:gd name="T82" fmla="*/ 2147481345 w 342"/>
                <a:gd name="T83" fmla="*/ 2147481380 h 358"/>
                <a:gd name="T84" fmla="*/ 2147481345 w 342"/>
                <a:gd name="T85" fmla="*/ 2147481380 h 358"/>
                <a:gd name="T86" fmla="*/ 2147481345 w 342"/>
                <a:gd name="T87" fmla="*/ 2147481380 h 3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2"/>
                <a:gd name="T133" fmla="*/ 0 h 358"/>
                <a:gd name="T134" fmla="*/ 342 w 342"/>
                <a:gd name="T135" fmla="*/ 358 h 3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2" h="358">
                  <a:moveTo>
                    <a:pt x="106" y="40"/>
                  </a:moveTo>
                  <a:lnTo>
                    <a:pt x="118" y="38"/>
                  </a:lnTo>
                  <a:lnTo>
                    <a:pt x="126" y="34"/>
                  </a:lnTo>
                  <a:lnTo>
                    <a:pt x="134" y="28"/>
                  </a:lnTo>
                  <a:lnTo>
                    <a:pt x="142" y="22"/>
                  </a:lnTo>
                  <a:lnTo>
                    <a:pt x="158" y="16"/>
                  </a:lnTo>
                  <a:lnTo>
                    <a:pt x="178" y="10"/>
                  </a:lnTo>
                  <a:lnTo>
                    <a:pt x="200" y="6"/>
                  </a:lnTo>
                  <a:lnTo>
                    <a:pt x="214" y="6"/>
                  </a:lnTo>
                  <a:lnTo>
                    <a:pt x="218" y="6"/>
                  </a:lnTo>
                  <a:lnTo>
                    <a:pt x="222" y="8"/>
                  </a:lnTo>
                  <a:lnTo>
                    <a:pt x="226" y="10"/>
                  </a:lnTo>
                  <a:lnTo>
                    <a:pt x="230" y="10"/>
                  </a:lnTo>
                  <a:lnTo>
                    <a:pt x="236" y="8"/>
                  </a:lnTo>
                  <a:lnTo>
                    <a:pt x="240" y="6"/>
                  </a:lnTo>
                  <a:lnTo>
                    <a:pt x="242" y="4"/>
                  </a:lnTo>
                  <a:lnTo>
                    <a:pt x="248" y="2"/>
                  </a:lnTo>
                  <a:lnTo>
                    <a:pt x="268" y="2"/>
                  </a:lnTo>
                  <a:lnTo>
                    <a:pt x="280" y="0"/>
                  </a:lnTo>
                  <a:lnTo>
                    <a:pt x="278" y="12"/>
                  </a:lnTo>
                  <a:lnTo>
                    <a:pt x="276" y="24"/>
                  </a:lnTo>
                  <a:lnTo>
                    <a:pt x="276" y="38"/>
                  </a:lnTo>
                  <a:lnTo>
                    <a:pt x="276" y="44"/>
                  </a:lnTo>
                  <a:lnTo>
                    <a:pt x="274" y="52"/>
                  </a:lnTo>
                  <a:lnTo>
                    <a:pt x="272" y="56"/>
                  </a:lnTo>
                  <a:lnTo>
                    <a:pt x="268" y="58"/>
                  </a:lnTo>
                  <a:lnTo>
                    <a:pt x="264" y="62"/>
                  </a:lnTo>
                  <a:lnTo>
                    <a:pt x="264" y="66"/>
                  </a:lnTo>
                  <a:lnTo>
                    <a:pt x="264" y="72"/>
                  </a:lnTo>
                  <a:lnTo>
                    <a:pt x="270" y="78"/>
                  </a:lnTo>
                  <a:lnTo>
                    <a:pt x="274" y="82"/>
                  </a:lnTo>
                  <a:lnTo>
                    <a:pt x="276" y="86"/>
                  </a:lnTo>
                  <a:lnTo>
                    <a:pt x="280" y="92"/>
                  </a:lnTo>
                  <a:lnTo>
                    <a:pt x="284" y="98"/>
                  </a:lnTo>
                  <a:lnTo>
                    <a:pt x="288" y="104"/>
                  </a:lnTo>
                  <a:lnTo>
                    <a:pt x="292" y="110"/>
                  </a:lnTo>
                  <a:lnTo>
                    <a:pt x="298" y="138"/>
                  </a:lnTo>
                  <a:lnTo>
                    <a:pt x="298" y="136"/>
                  </a:lnTo>
                  <a:lnTo>
                    <a:pt x="300" y="142"/>
                  </a:lnTo>
                  <a:lnTo>
                    <a:pt x="300" y="150"/>
                  </a:lnTo>
                  <a:lnTo>
                    <a:pt x="302" y="156"/>
                  </a:lnTo>
                  <a:lnTo>
                    <a:pt x="304" y="162"/>
                  </a:lnTo>
                  <a:lnTo>
                    <a:pt x="304" y="170"/>
                  </a:lnTo>
                  <a:lnTo>
                    <a:pt x="306" y="204"/>
                  </a:lnTo>
                  <a:lnTo>
                    <a:pt x="302" y="210"/>
                  </a:lnTo>
                  <a:lnTo>
                    <a:pt x="300" y="218"/>
                  </a:lnTo>
                  <a:lnTo>
                    <a:pt x="302" y="222"/>
                  </a:lnTo>
                  <a:lnTo>
                    <a:pt x="304" y="226"/>
                  </a:lnTo>
                  <a:lnTo>
                    <a:pt x="310" y="240"/>
                  </a:lnTo>
                  <a:lnTo>
                    <a:pt x="312" y="246"/>
                  </a:lnTo>
                  <a:lnTo>
                    <a:pt x="318" y="250"/>
                  </a:lnTo>
                  <a:lnTo>
                    <a:pt x="330" y="254"/>
                  </a:lnTo>
                  <a:lnTo>
                    <a:pt x="334" y="256"/>
                  </a:lnTo>
                  <a:lnTo>
                    <a:pt x="338" y="262"/>
                  </a:lnTo>
                  <a:lnTo>
                    <a:pt x="342" y="272"/>
                  </a:lnTo>
                  <a:lnTo>
                    <a:pt x="266" y="322"/>
                  </a:lnTo>
                  <a:lnTo>
                    <a:pt x="238" y="352"/>
                  </a:lnTo>
                  <a:lnTo>
                    <a:pt x="196" y="358"/>
                  </a:lnTo>
                  <a:lnTo>
                    <a:pt x="196" y="342"/>
                  </a:lnTo>
                  <a:lnTo>
                    <a:pt x="184" y="338"/>
                  </a:lnTo>
                  <a:lnTo>
                    <a:pt x="172" y="334"/>
                  </a:lnTo>
                  <a:lnTo>
                    <a:pt x="164" y="326"/>
                  </a:lnTo>
                  <a:lnTo>
                    <a:pt x="160" y="320"/>
                  </a:lnTo>
                  <a:lnTo>
                    <a:pt x="160" y="316"/>
                  </a:lnTo>
                  <a:lnTo>
                    <a:pt x="0" y="196"/>
                  </a:lnTo>
                  <a:lnTo>
                    <a:pt x="0" y="172"/>
                  </a:lnTo>
                  <a:lnTo>
                    <a:pt x="10" y="160"/>
                  </a:lnTo>
                  <a:lnTo>
                    <a:pt x="20" y="156"/>
                  </a:lnTo>
                  <a:lnTo>
                    <a:pt x="36" y="150"/>
                  </a:lnTo>
                  <a:lnTo>
                    <a:pt x="52" y="142"/>
                  </a:lnTo>
                  <a:lnTo>
                    <a:pt x="58" y="138"/>
                  </a:lnTo>
                  <a:lnTo>
                    <a:pt x="60" y="134"/>
                  </a:lnTo>
                  <a:lnTo>
                    <a:pt x="66" y="128"/>
                  </a:lnTo>
                  <a:lnTo>
                    <a:pt x="72" y="126"/>
                  </a:lnTo>
                  <a:lnTo>
                    <a:pt x="76" y="124"/>
                  </a:lnTo>
                  <a:lnTo>
                    <a:pt x="78" y="122"/>
                  </a:lnTo>
                  <a:lnTo>
                    <a:pt x="78" y="120"/>
                  </a:lnTo>
                  <a:lnTo>
                    <a:pt x="78" y="110"/>
                  </a:lnTo>
                  <a:lnTo>
                    <a:pt x="86" y="108"/>
                  </a:lnTo>
                  <a:lnTo>
                    <a:pt x="92" y="104"/>
                  </a:lnTo>
                  <a:lnTo>
                    <a:pt x="98" y="100"/>
                  </a:lnTo>
                  <a:lnTo>
                    <a:pt x="104" y="100"/>
                  </a:lnTo>
                  <a:lnTo>
                    <a:pt x="114" y="100"/>
                  </a:lnTo>
                  <a:lnTo>
                    <a:pt x="118" y="100"/>
                  </a:lnTo>
                  <a:lnTo>
                    <a:pt x="120" y="98"/>
                  </a:lnTo>
                  <a:lnTo>
                    <a:pt x="122" y="94"/>
                  </a:lnTo>
                  <a:lnTo>
                    <a:pt x="112" y="66"/>
                  </a:lnTo>
                  <a:lnTo>
                    <a:pt x="104" y="40"/>
                  </a:lnTo>
                  <a:lnTo>
                    <a:pt x="106" y="40"/>
                  </a:lnTo>
                  <a:close/>
                </a:path>
              </a:pathLst>
            </a:custGeom>
            <a:solidFill>
              <a:srgbClr val="C0C0C0"/>
            </a:solidFill>
            <a:ln w="12700">
              <a:solidFill>
                <a:schemeClr val="bg1"/>
              </a:solidFill>
              <a:round/>
              <a:headEnd/>
              <a:tailEnd/>
            </a:ln>
          </p:spPr>
          <p:txBody>
            <a:bodyPr/>
            <a:lstStyle/>
            <a:p>
              <a:endParaRPr lang="en-GB"/>
            </a:p>
          </p:txBody>
        </p:sp>
        <p:sp>
          <p:nvSpPr>
            <p:cNvPr id="58793" name="Freeform 84"/>
            <p:cNvSpPr>
              <a:spLocks/>
            </p:cNvSpPr>
            <p:nvPr/>
          </p:nvSpPr>
          <p:spPr bwMode="auto">
            <a:xfrm>
              <a:off x="2311" y="1721"/>
              <a:ext cx="194" cy="166"/>
            </a:xfrm>
            <a:custGeom>
              <a:avLst/>
              <a:gdLst>
                <a:gd name="T0" fmla="*/ 2147481436 w 194"/>
                <a:gd name="T1" fmla="*/ 2147481322 h 166"/>
                <a:gd name="T2" fmla="*/ 2147481436 w 194"/>
                <a:gd name="T3" fmla="*/ 2147481322 h 166"/>
                <a:gd name="T4" fmla="*/ 2147481436 w 194"/>
                <a:gd name="T5" fmla="*/ 2147481322 h 166"/>
                <a:gd name="T6" fmla="*/ 2147481436 w 194"/>
                <a:gd name="T7" fmla="*/ 2147481322 h 166"/>
                <a:gd name="T8" fmla="*/ 2147481436 w 194"/>
                <a:gd name="T9" fmla="*/ 2147481322 h 166"/>
                <a:gd name="T10" fmla="*/ 2147481436 w 194"/>
                <a:gd name="T11" fmla="*/ 2147481322 h 166"/>
                <a:gd name="T12" fmla="*/ 2147481436 w 194"/>
                <a:gd name="T13" fmla="*/ 2147481322 h 166"/>
                <a:gd name="T14" fmla="*/ 2147481436 w 194"/>
                <a:gd name="T15" fmla="*/ 2147481322 h 166"/>
                <a:gd name="T16" fmla="*/ 2147481436 w 194"/>
                <a:gd name="T17" fmla="*/ 2147481322 h 166"/>
                <a:gd name="T18" fmla="*/ 2147481436 w 194"/>
                <a:gd name="T19" fmla="*/ 2147481322 h 166"/>
                <a:gd name="T20" fmla="*/ 2147481436 w 194"/>
                <a:gd name="T21" fmla="*/ 2147481322 h 166"/>
                <a:gd name="T22" fmla="*/ 2147481436 w 194"/>
                <a:gd name="T23" fmla="*/ 2147481322 h 166"/>
                <a:gd name="T24" fmla="*/ 2147481436 w 194"/>
                <a:gd name="T25" fmla="*/ 2147481322 h 166"/>
                <a:gd name="T26" fmla="*/ 2147481436 w 194"/>
                <a:gd name="T27" fmla="*/ 2147481322 h 166"/>
                <a:gd name="T28" fmla="*/ 2147481436 w 194"/>
                <a:gd name="T29" fmla="*/ 2147481322 h 166"/>
                <a:gd name="T30" fmla="*/ 2147481436 w 194"/>
                <a:gd name="T31" fmla="*/ 2147481322 h 166"/>
                <a:gd name="T32" fmla="*/ 2147481436 w 194"/>
                <a:gd name="T33" fmla="*/ 2147481322 h 166"/>
                <a:gd name="T34" fmla="*/ 2147481436 w 194"/>
                <a:gd name="T35" fmla="*/ 2147481322 h 166"/>
                <a:gd name="T36" fmla="*/ 2147481436 w 194"/>
                <a:gd name="T37" fmla="*/ 2147481322 h 166"/>
                <a:gd name="T38" fmla="*/ 2147481436 w 194"/>
                <a:gd name="T39" fmla="*/ 2147481322 h 166"/>
                <a:gd name="T40" fmla="*/ 2147481436 w 194"/>
                <a:gd name="T41" fmla="*/ 2147481322 h 166"/>
                <a:gd name="T42" fmla="*/ 2147481436 w 194"/>
                <a:gd name="T43" fmla="*/ 2147481322 h 166"/>
                <a:gd name="T44" fmla="*/ 2147481436 w 194"/>
                <a:gd name="T45" fmla="*/ 2147481322 h 166"/>
                <a:gd name="T46" fmla="*/ 2147481436 w 194"/>
                <a:gd name="T47" fmla="*/ 2147481322 h 166"/>
                <a:gd name="T48" fmla="*/ 2147481436 w 194"/>
                <a:gd name="T49" fmla="*/ 2147481322 h 166"/>
                <a:gd name="T50" fmla="*/ 2147481436 w 194"/>
                <a:gd name="T51" fmla="*/ 2147481322 h 166"/>
                <a:gd name="T52" fmla="*/ 2147481436 w 194"/>
                <a:gd name="T53" fmla="*/ 2147481322 h 166"/>
                <a:gd name="T54" fmla="*/ 2147481436 w 194"/>
                <a:gd name="T55" fmla="*/ 2147481322 h 166"/>
                <a:gd name="T56" fmla="*/ 2147481436 w 194"/>
                <a:gd name="T57" fmla="*/ 2147481322 h 166"/>
                <a:gd name="T58" fmla="*/ 2147481436 w 194"/>
                <a:gd name="T59" fmla="*/ 2147481322 h 166"/>
                <a:gd name="T60" fmla="*/ 2147481436 w 194"/>
                <a:gd name="T61" fmla="*/ 2147481322 h 166"/>
                <a:gd name="T62" fmla="*/ 2147481436 w 194"/>
                <a:gd name="T63" fmla="*/ 0 h 166"/>
                <a:gd name="T64" fmla="*/ 2147481436 w 194"/>
                <a:gd name="T65" fmla="*/ 2147481322 h 166"/>
                <a:gd name="T66" fmla="*/ 2147481436 w 194"/>
                <a:gd name="T67" fmla="*/ 2147481322 h 166"/>
                <a:gd name="T68" fmla="*/ 2147481436 w 194"/>
                <a:gd name="T69" fmla="*/ 2147481322 h 166"/>
                <a:gd name="T70" fmla="*/ 2147481436 w 194"/>
                <a:gd name="T71" fmla="*/ 2147481322 h 166"/>
                <a:gd name="T72" fmla="*/ 2147481436 w 194"/>
                <a:gd name="T73" fmla="*/ 2147481322 h 166"/>
                <a:gd name="T74" fmla="*/ 2147481436 w 194"/>
                <a:gd name="T75" fmla="*/ 2147481322 h 166"/>
                <a:gd name="T76" fmla="*/ 2147481436 w 194"/>
                <a:gd name="T77" fmla="*/ 2147481322 h 166"/>
                <a:gd name="T78" fmla="*/ 2147481436 w 194"/>
                <a:gd name="T79" fmla="*/ 2147481322 h 166"/>
                <a:gd name="T80" fmla="*/ 2147481436 w 194"/>
                <a:gd name="T81" fmla="*/ 2147481322 h 166"/>
                <a:gd name="T82" fmla="*/ 2147481436 w 194"/>
                <a:gd name="T83" fmla="*/ 2147481322 h 166"/>
                <a:gd name="T84" fmla="*/ 2147481436 w 194"/>
                <a:gd name="T85" fmla="*/ 2147481322 h 166"/>
                <a:gd name="T86" fmla="*/ 2147481436 w 194"/>
                <a:gd name="T87" fmla="*/ 2147481322 h 166"/>
                <a:gd name="T88" fmla="*/ 2147481436 w 194"/>
                <a:gd name="T89" fmla="*/ 2147481322 h 166"/>
                <a:gd name="T90" fmla="*/ 2147481436 w 194"/>
                <a:gd name="T91" fmla="*/ 2147481322 h 166"/>
                <a:gd name="T92" fmla="*/ 2147481436 w 194"/>
                <a:gd name="T93" fmla="*/ 2147481322 h 166"/>
                <a:gd name="T94" fmla="*/ 2147481436 w 194"/>
                <a:gd name="T95" fmla="*/ 2147481322 h 166"/>
                <a:gd name="T96" fmla="*/ 2147481436 w 194"/>
                <a:gd name="T97" fmla="*/ 2147481322 h 166"/>
                <a:gd name="T98" fmla="*/ 2147481436 w 194"/>
                <a:gd name="T99" fmla="*/ 2147481322 h 166"/>
                <a:gd name="T100" fmla="*/ 2147481436 w 194"/>
                <a:gd name="T101" fmla="*/ 2147481322 h 166"/>
                <a:gd name="T102" fmla="*/ 2147481436 w 194"/>
                <a:gd name="T103" fmla="*/ 2147481322 h 166"/>
                <a:gd name="T104" fmla="*/ 2147481436 w 194"/>
                <a:gd name="T105" fmla="*/ 2147481322 h 166"/>
                <a:gd name="T106" fmla="*/ 0 w 194"/>
                <a:gd name="T107" fmla="*/ 2147481322 h 166"/>
                <a:gd name="T108" fmla="*/ 2147481436 w 194"/>
                <a:gd name="T109" fmla="*/ 2147481322 h 1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4"/>
                <a:gd name="T166" fmla="*/ 0 h 166"/>
                <a:gd name="T167" fmla="*/ 194 w 194"/>
                <a:gd name="T168" fmla="*/ 166 h 16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4" h="166">
                  <a:moveTo>
                    <a:pt x="72" y="164"/>
                  </a:moveTo>
                  <a:lnTo>
                    <a:pt x="72" y="146"/>
                  </a:lnTo>
                  <a:lnTo>
                    <a:pt x="82" y="134"/>
                  </a:lnTo>
                  <a:lnTo>
                    <a:pt x="92" y="130"/>
                  </a:lnTo>
                  <a:lnTo>
                    <a:pt x="108" y="124"/>
                  </a:lnTo>
                  <a:lnTo>
                    <a:pt x="124" y="116"/>
                  </a:lnTo>
                  <a:lnTo>
                    <a:pt x="130" y="112"/>
                  </a:lnTo>
                  <a:lnTo>
                    <a:pt x="132" y="108"/>
                  </a:lnTo>
                  <a:lnTo>
                    <a:pt x="138" y="102"/>
                  </a:lnTo>
                  <a:lnTo>
                    <a:pt x="144" y="100"/>
                  </a:lnTo>
                  <a:lnTo>
                    <a:pt x="148" y="98"/>
                  </a:lnTo>
                  <a:lnTo>
                    <a:pt x="150" y="96"/>
                  </a:lnTo>
                  <a:lnTo>
                    <a:pt x="150" y="94"/>
                  </a:lnTo>
                  <a:lnTo>
                    <a:pt x="150" y="84"/>
                  </a:lnTo>
                  <a:lnTo>
                    <a:pt x="158" y="82"/>
                  </a:lnTo>
                  <a:lnTo>
                    <a:pt x="164" y="78"/>
                  </a:lnTo>
                  <a:lnTo>
                    <a:pt x="170" y="74"/>
                  </a:lnTo>
                  <a:lnTo>
                    <a:pt x="176" y="74"/>
                  </a:lnTo>
                  <a:lnTo>
                    <a:pt x="186" y="74"/>
                  </a:lnTo>
                  <a:lnTo>
                    <a:pt x="190" y="74"/>
                  </a:lnTo>
                  <a:lnTo>
                    <a:pt x="192" y="72"/>
                  </a:lnTo>
                  <a:lnTo>
                    <a:pt x="194" y="68"/>
                  </a:lnTo>
                  <a:lnTo>
                    <a:pt x="184" y="40"/>
                  </a:lnTo>
                  <a:lnTo>
                    <a:pt x="176" y="14"/>
                  </a:lnTo>
                  <a:lnTo>
                    <a:pt x="178" y="14"/>
                  </a:lnTo>
                  <a:lnTo>
                    <a:pt x="158" y="16"/>
                  </a:lnTo>
                  <a:lnTo>
                    <a:pt x="146" y="14"/>
                  </a:lnTo>
                  <a:lnTo>
                    <a:pt x="136" y="12"/>
                  </a:lnTo>
                  <a:lnTo>
                    <a:pt x="134" y="10"/>
                  </a:lnTo>
                  <a:lnTo>
                    <a:pt x="132" y="6"/>
                  </a:lnTo>
                  <a:lnTo>
                    <a:pt x="130" y="2"/>
                  </a:lnTo>
                  <a:lnTo>
                    <a:pt x="126" y="0"/>
                  </a:lnTo>
                  <a:lnTo>
                    <a:pt x="122" y="2"/>
                  </a:lnTo>
                  <a:lnTo>
                    <a:pt x="118" y="4"/>
                  </a:lnTo>
                  <a:lnTo>
                    <a:pt x="114" y="16"/>
                  </a:lnTo>
                  <a:lnTo>
                    <a:pt x="110" y="28"/>
                  </a:lnTo>
                  <a:lnTo>
                    <a:pt x="106" y="36"/>
                  </a:lnTo>
                  <a:lnTo>
                    <a:pt x="98" y="44"/>
                  </a:lnTo>
                  <a:lnTo>
                    <a:pt x="88" y="48"/>
                  </a:lnTo>
                  <a:lnTo>
                    <a:pt x="80" y="56"/>
                  </a:lnTo>
                  <a:lnTo>
                    <a:pt x="70" y="64"/>
                  </a:lnTo>
                  <a:lnTo>
                    <a:pt x="66" y="70"/>
                  </a:lnTo>
                  <a:lnTo>
                    <a:pt x="64" y="76"/>
                  </a:lnTo>
                  <a:lnTo>
                    <a:pt x="64" y="88"/>
                  </a:lnTo>
                  <a:lnTo>
                    <a:pt x="62" y="102"/>
                  </a:lnTo>
                  <a:lnTo>
                    <a:pt x="58" y="116"/>
                  </a:lnTo>
                  <a:lnTo>
                    <a:pt x="54" y="122"/>
                  </a:lnTo>
                  <a:lnTo>
                    <a:pt x="48" y="128"/>
                  </a:lnTo>
                  <a:lnTo>
                    <a:pt x="34" y="140"/>
                  </a:lnTo>
                  <a:lnTo>
                    <a:pt x="26" y="146"/>
                  </a:lnTo>
                  <a:lnTo>
                    <a:pt x="20" y="150"/>
                  </a:lnTo>
                  <a:lnTo>
                    <a:pt x="12" y="154"/>
                  </a:lnTo>
                  <a:lnTo>
                    <a:pt x="4" y="158"/>
                  </a:lnTo>
                  <a:lnTo>
                    <a:pt x="0" y="166"/>
                  </a:lnTo>
                  <a:lnTo>
                    <a:pt x="72" y="164"/>
                  </a:lnTo>
                  <a:close/>
                </a:path>
              </a:pathLst>
            </a:custGeom>
            <a:solidFill>
              <a:srgbClr val="C0C0C0"/>
            </a:solidFill>
            <a:ln w="12700">
              <a:solidFill>
                <a:schemeClr val="bg1"/>
              </a:solidFill>
              <a:round/>
              <a:headEnd/>
              <a:tailEnd/>
            </a:ln>
          </p:spPr>
          <p:txBody>
            <a:bodyPr/>
            <a:lstStyle/>
            <a:p>
              <a:endParaRPr lang="en-GB"/>
            </a:p>
          </p:txBody>
        </p:sp>
        <p:sp>
          <p:nvSpPr>
            <p:cNvPr id="58794" name="Freeform 85"/>
            <p:cNvSpPr>
              <a:spLocks/>
            </p:cNvSpPr>
            <p:nvPr/>
          </p:nvSpPr>
          <p:spPr bwMode="auto">
            <a:xfrm>
              <a:off x="2755" y="1967"/>
              <a:ext cx="181" cy="314"/>
            </a:xfrm>
            <a:custGeom>
              <a:avLst/>
              <a:gdLst>
                <a:gd name="T0" fmla="*/ 2147481388 w 181"/>
                <a:gd name="T1" fmla="*/ 2147481277 h 314"/>
                <a:gd name="T2" fmla="*/ 2147481388 w 181"/>
                <a:gd name="T3" fmla="*/ 2147481277 h 314"/>
                <a:gd name="T4" fmla="*/ 2147481388 w 181"/>
                <a:gd name="T5" fmla="*/ 2147481277 h 314"/>
                <a:gd name="T6" fmla="*/ 2147481388 w 181"/>
                <a:gd name="T7" fmla="*/ 2147481277 h 314"/>
                <a:gd name="T8" fmla="*/ 2147481388 w 181"/>
                <a:gd name="T9" fmla="*/ 2147481277 h 314"/>
                <a:gd name="T10" fmla="*/ 2147481388 w 181"/>
                <a:gd name="T11" fmla="*/ 2147481277 h 314"/>
                <a:gd name="T12" fmla="*/ 2147481388 w 181"/>
                <a:gd name="T13" fmla="*/ 2147481277 h 314"/>
                <a:gd name="T14" fmla="*/ 2147481388 w 181"/>
                <a:gd name="T15" fmla="*/ 2147481277 h 314"/>
                <a:gd name="T16" fmla="*/ 2147481388 w 181"/>
                <a:gd name="T17" fmla="*/ 2147481277 h 314"/>
                <a:gd name="T18" fmla="*/ 2147481388 w 181"/>
                <a:gd name="T19" fmla="*/ 2147481277 h 314"/>
                <a:gd name="T20" fmla="*/ 2147481388 w 181"/>
                <a:gd name="T21" fmla="*/ 2147481277 h 314"/>
                <a:gd name="T22" fmla="*/ 2147481388 w 181"/>
                <a:gd name="T23" fmla="*/ 2147481277 h 314"/>
                <a:gd name="T24" fmla="*/ 2147481388 w 181"/>
                <a:gd name="T25" fmla="*/ 2147481277 h 314"/>
                <a:gd name="T26" fmla="*/ 2147481388 w 181"/>
                <a:gd name="T27" fmla="*/ 2147481277 h 314"/>
                <a:gd name="T28" fmla="*/ 2147481388 w 181"/>
                <a:gd name="T29" fmla="*/ 2147481277 h 314"/>
                <a:gd name="T30" fmla="*/ 2147481388 w 181"/>
                <a:gd name="T31" fmla="*/ 2147481277 h 314"/>
                <a:gd name="T32" fmla="*/ 2147481388 w 181"/>
                <a:gd name="T33" fmla="*/ 2147481277 h 314"/>
                <a:gd name="T34" fmla="*/ 2147481388 w 181"/>
                <a:gd name="T35" fmla="*/ 2147481277 h 314"/>
                <a:gd name="T36" fmla="*/ 2147481388 w 181"/>
                <a:gd name="T37" fmla="*/ 2147481277 h 314"/>
                <a:gd name="T38" fmla="*/ 2147481388 w 181"/>
                <a:gd name="T39" fmla="*/ 2147481277 h 314"/>
                <a:gd name="T40" fmla="*/ 2147481388 w 181"/>
                <a:gd name="T41" fmla="*/ 2147481277 h 314"/>
                <a:gd name="T42" fmla="*/ 2147481388 w 181"/>
                <a:gd name="T43" fmla="*/ 2147481277 h 314"/>
                <a:gd name="T44" fmla="*/ 2147481388 w 181"/>
                <a:gd name="T45" fmla="*/ 2147481277 h 314"/>
                <a:gd name="T46" fmla="*/ 2147481388 w 181"/>
                <a:gd name="T47" fmla="*/ 2147481277 h 314"/>
                <a:gd name="T48" fmla="*/ 2147481388 w 181"/>
                <a:gd name="T49" fmla="*/ 2147481277 h 314"/>
                <a:gd name="T50" fmla="*/ 2147481388 w 181"/>
                <a:gd name="T51" fmla="*/ 2147481277 h 314"/>
                <a:gd name="T52" fmla="*/ 2147481388 w 181"/>
                <a:gd name="T53" fmla="*/ 2147481277 h 314"/>
                <a:gd name="T54" fmla="*/ 2147481388 w 181"/>
                <a:gd name="T55" fmla="*/ 2147481277 h 314"/>
                <a:gd name="T56" fmla="*/ 2147481388 w 181"/>
                <a:gd name="T57" fmla="*/ 2147481277 h 314"/>
                <a:gd name="T58" fmla="*/ 2147481388 w 181"/>
                <a:gd name="T59" fmla="*/ 2147481277 h 314"/>
                <a:gd name="T60" fmla="*/ 2147481388 w 181"/>
                <a:gd name="T61" fmla="*/ 2147481277 h 314"/>
                <a:gd name="T62" fmla="*/ 2147481388 w 181"/>
                <a:gd name="T63" fmla="*/ 2147481277 h 314"/>
                <a:gd name="T64" fmla="*/ 2147481388 w 181"/>
                <a:gd name="T65" fmla="*/ 2147481277 h 314"/>
                <a:gd name="T66" fmla="*/ 2147481388 w 181"/>
                <a:gd name="T67" fmla="*/ 2147481277 h 314"/>
                <a:gd name="T68" fmla="*/ 2147481388 w 181"/>
                <a:gd name="T69" fmla="*/ 2147481277 h 314"/>
                <a:gd name="T70" fmla="*/ 2147481388 w 181"/>
                <a:gd name="T71" fmla="*/ 2147481277 h 314"/>
                <a:gd name="T72" fmla="*/ 2147481388 w 181"/>
                <a:gd name="T73" fmla="*/ 2147481277 h 314"/>
                <a:gd name="T74" fmla="*/ 2147481388 w 181"/>
                <a:gd name="T75" fmla="*/ 2147481277 h 314"/>
                <a:gd name="T76" fmla="*/ 2147481388 w 181"/>
                <a:gd name="T77" fmla="*/ 2147481277 h 314"/>
                <a:gd name="T78" fmla="*/ 2147481388 w 181"/>
                <a:gd name="T79" fmla="*/ 2147481277 h 31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1"/>
                <a:gd name="T121" fmla="*/ 0 h 314"/>
                <a:gd name="T122" fmla="*/ 181 w 181"/>
                <a:gd name="T123" fmla="*/ 314 h 31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1" h="314">
                  <a:moveTo>
                    <a:pt x="175" y="72"/>
                  </a:moveTo>
                  <a:lnTo>
                    <a:pt x="181" y="148"/>
                  </a:lnTo>
                  <a:lnTo>
                    <a:pt x="171" y="150"/>
                  </a:lnTo>
                  <a:lnTo>
                    <a:pt x="165" y="154"/>
                  </a:lnTo>
                  <a:lnTo>
                    <a:pt x="159" y="160"/>
                  </a:lnTo>
                  <a:lnTo>
                    <a:pt x="157" y="168"/>
                  </a:lnTo>
                  <a:lnTo>
                    <a:pt x="153" y="176"/>
                  </a:lnTo>
                  <a:lnTo>
                    <a:pt x="151" y="184"/>
                  </a:lnTo>
                  <a:lnTo>
                    <a:pt x="151" y="204"/>
                  </a:lnTo>
                  <a:lnTo>
                    <a:pt x="149" y="208"/>
                  </a:lnTo>
                  <a:lnTo>
                    <a:pt x="145" y="214"/>
                  </a:lnTo>
                  <a:lnTo>
                    <a:pt x="145" y="216"/>
                  </a:lnTo>
                  <a:lnTo>
                    <a:pt x="147" y="216"/>
                  </a:lnTo>
                  <a:lnTo>
                    <a:pt x="155" y="220"/>
                  </a:lnTo>
                  <a:lnTo>
                    <a:pt x="157" y="228"/>
                  </a:lnTo>
                  <a:lnTo>
                    <a:pt x="159" y="232"/>
                  </a:lnTo>
                  <a:lnTo>
                    <a:pt x="163" y="236"/>
                  </a:lnTo>
                  <a:lnTo>
                    <a:pt x="165" y="244"/>
                  </a:lnTo>
                  <a:lnTo>
                    <a:pt x="157" y="244"/>
                  </a:lnTo>
                  <a:lnTo>
                    <a:pt x="153" y="244"/>
                  </a:lnTo>
                  <a:lnTo>
                    <a:pt x="149" y="246"/>
                  </a:lnTo>
                  <a:lnTo>
                    <a:pt x="141" y="254"/>
                  </a:lnTo>
                  <a:lnTo>
                    <a:pt x="137" y="264"/>
                  </a:lnTo>
                  <a:lnTo>
                    <a:pt x="133" y="274"/>
                  </a:lnTo>
                  <a:lnTo>
                    <a:pt x="131" y="276"/>
                  </a:lnTo>
                  <a:lnTo>
                    <a:pt x="127" y="278"/>
                  </a:lnTo>
                  <a:lnTo>
                    <a:pt x="116" y="280"/>
                  </a:lnTo>
                  <a:lnTo>
                    <a:pt x="96" y="282"/>
                  </a:lnTo>
                  <a:lnTo>
                    <a:pt x="94" y="290"/>
                  </a:lnTo>
                  <a:lnTo>
                    <a:pt x="92" y="296"/>
                  </a:lnTo>
                  <a:lnTo>
                    <a:pt x="88" y="300"/>
                  </a:lnTo>
                  <a:lnTo>
                    <a:pt x="82" y="304"/>
                  </a:lnTo>
                  <a:lnTo>
                    <a:pt x="68" y="308"/>
                  </a:lnTo>
                  <a:lnTo>
                    <a:pt x="56" y="310"/>
                  </a:lnTo>
                  <a:lnTo>
                    <a:pt x="52" y="308"/>
                  </a:lnTo>
                  <a:lnTo>
                    <a:pt x="50" y="306"/>
                  </a:lnTo>
                  <a:lnTo>
                    <a:pt x="46" y="308"/>
                  </a:lnTo>
                  <a:lnTo>
                    <a:pt x="42" y="312"/>
                  </a:lnTo>
                  <a:lnTo>
                    <a:pt x="40" y="314"/>
                  </a:lnTo>
                  <a:lnTo>
                    <a:pt x="38" y="312"/>
                  </a:lnTo>
                  <a:lnTo>
                    <a:pt x="36" y="302"/>
                  </a:lnTo>
                  <a:lnTo>
                    <a:pt x="32" y="294"/>
                  </a:lnTo>
                  <a:lnTo>
                    <a:pt x="22" y="282"/>
                  </a:lnTo>
                  <a:lnTo>
                    <a:pt x="14" y="274"/>
                  </a:lnTo>
                  <a:lnTo>
                    <a:pt x="8" y="270"/>
                  </a:lnTo>
                  <a:lnTo>
                    <a:pt x="10" y="268"/>
                  </a:lnTo>
                  <a:lnTo>
                    <a:pt x="12" y="266"/>
                  </a:lnTo>
                  <a:lnTo>
                    <a:pt x="20" y="264"/>
                  </a:lnTo>
                  <a:lnTo>
                    <a:pt x="38" y="264"/>
                  </a:lnTo>
                  <a:lnTo>
                    <a:pt x="30" y="256"/>
                  </a:lnTo>
                  <a:lnTo>
                    <a:pt x="30" y="252"/>
                  </a:lnTo>
                  <a:lnTo>
                    <a:pt x="28" y="246"/>
                  </a:lnTo>
                  <a:lnTo>
                    <a:pt x="30" y="226"/>
                  </a:lnTo>
                  <a:lnTo>
                    <a:pt x="28" y="220"/>
                  </a:lnTo>
                  <a:lnTo>
                    <a:pt x="24" y="214"/>
                  </a:lnTo>
                  <a:lnTo>
                    <a:pt x="18" y="206"/>
                  </a:lnTo>
                  <a:lnTo>
                    <a:pt x="14" y="200"/>
                  </a:lnTo>
                  <a:lnTo>
                    <a:pt x="10" y="202"/>
                  </a:lnTo>
                  <a:lnTo>
                    <a:pt x="8" y="200"/>
                  </a:lnTo>
                  <a:lnTo>
                    <a:pt x="4" y="194"/>
                  </a:lnTo>
                  <a:lnTo>
                    <a:pt x="0" y="188"/>
                  </a:lnTo>
                  <a:lnTo>
                    <a:pt x="2" y="178"/>
                  </a:lnTo>
                  <a:lnTo>
                    <a:pt x="4" y="168"/>
                  </a:lnTo>
                  <a:lnTo>
                    <a:pt x="8" y="160"/>
                  </a:lnTo>
                  <a:lnTo>
                    <a:pt x="14" y="154"/>
                  </a:lnTo>
                  <a:lnTo>
                    <a:pt x="24" y="140"/>
                  </a:lnTo>
                  <a:lnTo>
                    <a:pt x="28" y="134"/>
                  </a:lnTo>
                  <a:lnTo>
                    <a:pt x="32" y="126"/>
                  </a:lnTo>
                  <a:lnTo>
                    <a:pt x="32" y="82"/>
                  </a:lnTo>
                  <a:lnTo>
                    <a:pt x="32" y="76"/>
                  </a:lnTo>
                  <a:lnTo>
                    <a:pt x="34" y="72"/>
                  </a:lnTo>
                  <a:lnTo>
                    <a:pt x="36" y="68"/>
                  </a:lnTo>
                  <a:lnTo>
                    <a:pt x="38" y="62"/>
                  </a:lnTo>
                  <a:lnTo>
                    <a:pt x="36" y="50"/>
                  </a:lnTo>
                  <a:lnTo>
                    <a:pt x="30" y="36"/>
                  </a:lnTo>
                  <a:lnTo>
                    <a:pt x="24" y="22"/>
                  </a:lnTo>
                  <a:lnTo>
                    <a:pt x="20" y="8"/>
                  </a:lnTo>
                  <a:lnTo>
                    <a:pt x="22" y="6"/>
                  </a:lnTo>
                  <a:lnTo>
                    <a:pt x="38" y="0"/>
                  </a:lnTo>
                  <a:lnTo>
                    <a:pt x="175" y="74"/>
                  </a:lnTo>
                  <a:lnTo>
                    <a:pt x="175" y="72"/>
                  </a:lnTo>
                  <a:close/>
                </a:path>
              </a:pathLst>
            </a:custGeom>
            <a:solidFill>
              <a:srgbClr val="C0C0C0"/>
            </a:solidFill>
            <a:ln w="12700">
              <a:solidFill>
                <a:schemeClr val="bg1"/>
              </a:solidFill>
              <a:round/>
              <a:headEnd/>
              <a:tailEnd/>
            </a:ln>
          </p:spPr>
          <p:txBody>
            <a:bodyPr/>
            <a:lstStyle/>
            <a:p>
              <a:endParaRPr lang="en-GB"/>
            </a:p>
          </p:txBody>
        </p:sp>
        <p:sp>
          <p:nvSpPr>
            <p:cNvPr id="58795" name="Freeform 86"/>
            <p:cNvSpPr>
              <a:spLocks/>
            </p:cNvSpPr>
            <p:nvPr/>
          </p:nvSpPr>
          <p:spPr bwMode="auto">
            <a:xfrm>
              <a:off x="2900" y="1975"/>
              <a:ext cx="284" cy="380"/>
            </a:xfrm>
            <a:custGeom>
              <a:avLst/>
              <a:gdLst>
                <a:gd name="T0" fmla="*/ 2147481189 w 284"/>
                <a:gd name="T1" fmla="*/ 2147481422 h 380"/>
                <a:gd name="T2" fmla="*/ 2147481189 w 284"/>
                <a:gd name="T3" fmla="*/ 2147481422 h 380"/>
                <a:gd name="T4" fmla="*/ 2147481189 w 284"/>
                <a:gd name="T5" fmla="*/ 2147481422 h 380"/>
                <a:gd name="T6" fmla="*/ 2147481189 w 284"/>
                <a:gd name="T7" fmla="*/ 2147481422 h 380"/>
                <a:gd name="T8" fmla="*/ 2147481189 w 284"/>
                <a:gd name="T9" fmla="*/ 2147481422 h 380"/>
                <a:gd name="T10" fmla="*/ 2147481189 w 284"/>
                <a:gd name="T11" fmla="*/ 2147481422 h 380"/>
                <a:gd name="T12" fmla="*/ 2147481189 w 284"/>
                <a:gd name="T13" fmla="*/ 2147481422 h 380"/>
                <a:gd name="T14" fmla="*/ 2147481189 w 284"/>
                <a:gd name="T15" fmla="*/ 2147481422 h 380"/>
                <a:gd name="T16" fmla="*/ 2147481189 w 284"/>
                <a:gd name="T17" fmla="*/ 2147481422 h 380"/>
                <a:gd name="T18" fmla="*/ 2147481189 w 284"/>
                <a:gd name="T19" fmla="*/ 2147481422 h 380"/>
                <a:gd name="T20" fmla="*/ 2147481189 w 284"/>
                <a:gd name="T21" fmla="*/ 2147481422 h 380"/>
                <a:gd name="T22" fmla="*/ 2147481189 w 284"/>
                <a:gd name="T23" fmla="*/ 2147481422 h 380"/>
                <a:gd name="T24" fmla="*/ 2147481189 w 284"/>
                <a:gd name="T25" fmla="*/ 2147481422 h 380"/>
                <a:gd name="T26" fmla="*/ 2147481189 w 284"/>
                <a:gd name="T27" fmla="*/ 2147481422 h 380"/>
                <a:gd name="T28" fmla="*/ 2147481189 w 284"/>
                <a:gd name="T29" fmla="*/ 2147481422 h 380"/>
                <a:gd name="T30" fmla="*/ 2147481189 w 284"/>
                <a:gd name="T31" fmla="*/ 2147481422 h 380"/>
                <a:gd name="T32" fmla="*/ 2147481189 w 284"/>
                <a:gd name="T33" fmla="*/ 2147481422 h 380"/>
                <a:gd name="T34" fmla="*/ 2147481189 w 284"/>
                <a:gd name="T35" fmla="*/ 2147481422 h 380"/>
                <a:gd name="T36" fmla="*/ 2147481189 w 284"/>
                <a:gd name="T37" fmla="*/ 2147481422 h 380"/>
                <a:gd name="T38" fmla="*/ 2147481189 w 284"/>
                <a:gd name="T39" fmla="*/ 2147481422 h 380"/>
                <a:gd name="T40" fmla="*/ 2147481189 w 284"/>
                <a:gd name="T41" fmla="*/ 2147481422 h 380"/>
                <a:gd name="T42" fmla="*/ 2147481189 w 284"/>
                <a:gd name="T43" fmla="*/ 2147481422 h 380"/>
                <a:gd name="T44" fmla="*/ 2147481189 w 284"/>
                <a:gd name="T45" fmla="*/ 2147481422 h 380"/>
                <a:gd name="T46" fmla="*/ 2147481189 w 284"/>
                <a:gd name="T47" fmla="*/ 2147481422 h 380"/>
                <a:gd name="T48" fmla="*/ 2147481189 w 284"/>
                <a:gd name="T49" fmla="*/ 2147481422 h 380"/>
                <a:gd name="T50" fmla="*/ 2147481189 w 284"/>
                <a:gd name="T51" fmla="*/ 2147481422 h 380"/>
                <a:gd name="T52" fmla="*/ 2147481189 w 284"/>
                <a:gd name="T53" fmla="*/ 2147481422 h 380"/>
                <a:gd name="T54" fmla="*/ 2147481189 w 284"/>
                <a:gd name="T55" fmla="*/ 2147481422 h 380"/>
                <a:gd name="T56" fmla="*/ 2147481189 w 284"/>
                <a:gd name="T57" fmla="*/ 2147481422 h 380"/>
                <a:gd name="T58" fmla="*/ 2147481189 w 284"/>
                <a:gd name="T59" fmla="*/ 2147481422 h 380"/>
                <a:gd name="T60" fmla="*/ 2147481189 w 284"/>
                <a:gd name="T61" fmla="*/ 2147481422 h 380"/>
                <a:gd name="T62" fmla="*/ 2147481189 w 284"/>
                <a:gd name="T63" fmla="*/ 2147481422 h 380"/>
                <a:gd name="T64" fmla="*/ 2147481189 w 284"/>
                <a:gd name="T65" fmla="*/ 2147481422 h 380"/>
                <a:gd name="T66" fmla="*/ 2147481189 w 284"/>
                <a:gd name="T67" fmla="*/ 2147481422 h 380"/>
                <a:gd name="T68" fmla="*/ 2147481189 w 284"/>
                <a:gd name="T69" fmla="*/ 2147481422 h 380"/>
                <a:gd name="T70" fmla="*/ 2147481189 w 284"/>
                <a:gd name="T71" fmla="*/ 2147481422 h 380"/>
                <a:gd name="T72" fmla="*/ 2147481189 w 284"/>
                <a:gd name="T73" fmla="*/ 2147481422 h 380"/>
                <a:gd name="T74" fmla="*/ 2147481189 w 284"/>
                <a:gd name="T75" fmla="*/ 2147481422 h 380"/>
                <a:gd name="T76" fmla="*/ 2147481189 w 284"/>
                <a:gd name="T77" fmla="*/ 2147481422 h 380"/>
                <a:gd name="T78" fmla="*/ 2147481189 w 284"/>
                <a:gd name="T79" fmla="*/ 2147481422 h 380"/>
                <a:gd name="T80" fmla="*/ 2147481189 w 284"/>
                <a:gd name="T81" fmla="*/ 2147481422 h 380"/>
                <a:gd name="T82" fmla="*/ 2147481189 w 284"/>
                <a:gd name="T83" fmla="*/ 2147481422 h 380"/>
                <a:gd name="T84" fmla="*/ 2147481189 w 284"/>
                <a:gd name="T85" fmla="*/ 2147481422 h 380"/>
                <a:gd name="T86" fmla="*/ 2147481189 w 284"/>
                <a:gd name="T87" fmla="*/ 2147481422 h 380"/>
                <a:gd name="T88" fmla="*/ 2147481189 w 284"/>
                <a:gd name="T89" fmla="*/ 2147481422 h 380"/>
                <a:gd name="T90" fmla="*/ 2147481189 w 284"/>
                <a:gd name="T91" fmla="*/ 0 h 380"/>
                <a:gd name="T92" fmla="*/ 2147481189 w 284"/>
                <a:gd name="T93" fmla="*/ 2147481422 h 380"/>
                <a:gd name="T94" fmla="*/ 2147481189 w 284"/>
                <a:gd name="T95" fmla="*/ 2147481422 h 380"/>
                <a:gd name="T96" fmla="*/ 2147481189 w 284"/>
                <a:gd name="T97" fmla="*/ 2147481422 h 380"/>
                <a:gd name="T98" fmla="*/ 2147481189 w 284"/>
                <a:gd name="T99" fmla="*/ 2147481422 h 380"/>
                <a:gd name="T100" fmla="*/ 2147481189 w 284"/>
                <a:gd name="T101" fmla="*/ 2147481422 h 380"/>
                <a:gd name="T102" fmla="*/ 2147481189 w 284"/>
                <a:gd name="T103" fmla="*/ 2147481422 h 380"/>
                <a:gd name="T104" fmla="*/ 2147481189 w 284"/>
                <a:gd name="T105" fmla="*/ 2147481422 h 380"/>
                <a:gd name="T106" fmla="*/ 2147481189 w 284"/>
                <a:gd name="T107" fmla="*/ 2147481422 h 380"/>
                <a:gd name="T108" fmla="*/ 2147481189 w 284"/>
                <a:gd name="T109" fmla="*/ 2147481422 h 380"/>
                <a:gd name="T110" fmla="*/ 0 w 284"/>
                <a:gd name="T111" fmla="*/ 2147481422 h 380"/>
                <a:gd name="T112" fmla="*/ 2147481189 w 284"/>
                <a:gd name="T113" fmla="*/ 2147481422 h 380"/>
                <a:gd name="T114" fmla="*/ 2147481189 w 284"/>
                <a:gd name="T115" fmla="*/ 2147481422 h 380"/>
                <a:gd name="T116" fmla="*/ 2147481189 w 284"/>
                <a:gd name="T117" fmla="*/ 2147481422 h 3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
                <a:gd name="T178" fmla="*/ 0 h 380"/>
                <a:gd name="T179" fmla="*/ 284 w 284"/>
                <a:gd name="T180" fmla="*/ 380 h 3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 h="380">
                  <a:moveTo>
                    <a:pt x="18" y="234"/>
                  </a:moveTo>
                  <a:lnTo>
                    <a:pt x="20" y="234"/>
                  </a:lnTo>
                  <a:lnTo>
                    <a:pt x="22" y="242"/>
                  </a:lnTo>
                  <a:lnTo>
                    <a:pt x="26" y="250"/>
                  </a:lnTo>
                  <a:lnTo>
                    <a:pt x="28" y="258"/>
                  </a:lnTo>
                  <a:lnTo>
                    <a:pt x="30" y="266"/>
                  </a:lnTo>
                  <a:lnTo>
                    <a:pt x="30" y="280"/>
                  </a:lnTo>
                  <a:lnTo>
                    <a:pt x="42" y="280"/>
                  </a:lnTo>
                  <a:lnTo>
                    <a:pt x="42" y="284"/>
                  </a:lnTo>
                  <a:lnTo>
                    <a:pt x="44" y="286"/>
                  </a:lnTo>
                  <a:lnTo>
                    <a:pt x="50" y="290"/>
                  </a:lnTo>
                  <a:lnTo>
                    <a:pt x="56" y="294"/>
                  </a:lnTo>
                  <a:lnTo>
                    <a:pt x="58" y="296"/>
                  </a:lnTo>
                  <a:lnTo>
                    <a:pt x="58" y="302"/>
                  </a:lnTo>
                  <a:lnTo>
                    <a:pt x="62" y="308"/>
                  </a:lnTo>
                  <a:lnTo>
                    <a:pt x="66" y="312"/>
                  </a:lnTo>
                  <a:lnTo>
                    <a:pt x="76" y="322"/>
                  </a:lnTo>
                  <a:lnTo>
                    <a:pt x="86" y="330"/>
                  </a:lnTo>
                  <a:lnTo>
                    <a:pt x="90" y="334"/>
                  </a:lnTo>
                  <a:lnTo>
                    <a:pt x="94" y="340"/>
                  </a:lnTo>
                  <a:lnTo>
                    <a:pt x="94" y="346"/>
                  </a:lnTo>
                  <a:lnTo>
                    <a:pt x="94" y="350"/>
                  </a:lnTo>
                  <a:lnTo>
                    <a:pt x="96" y="352"/>
                  </a:lnTo>
                  <a:lnTo>
                    <a:pt x="106" y="360"/>
                  </a:lnTo>
                  <a:lnTo>
                    <a:pt x="112" y="362"/>
                  </a:lnTo>
                  <a:lnTo>
                    <a:pt x="120" y="366"/>
                  </a:lnTo>
                  <a:lnTo>
                    <a:pt x="120" y="362"/>
                  </a:lnTo>
                  <a:lnTo>
                    <a:pt x="124" y="362"/>
                  </a:lnTo>
                  <a:lnTo>
                    <a:pt x="128" y="366"/>
                  </a:lnTo>
                  <a:lnTo>
                    <a:pt x="134" y="362"/>
                  </a:lnTo>
                  <a:lnTo>
                    <a:pt x="142" y="362"/>
                  </a:lnTo>
                  <a:lnTo>
                    <a:pt x="144" y="366"/>
                  </a:lnTo>
                  <a:lnTo>
                    <a:pt x="146" y="372"/>
                  </a:lnTo>
                  <a:lnTo>
                    <a:pt x="156" y="380"/>
                  </a:lnTo>
                  <a:lnTo>
                    <a:pt x="160" y="378"/>
                  </a:lnTo>
                  <a:lnTo>
                    <a:pt x="168" y="376"/>
                  </a:lnTo>
                  <a:lnTo>
                    <a:pt x="192" y="376"/>
                  </a:lnTo>
                  <a:lnTo>
                    <a:pt x="200" y="376"/>
                  </a:lnTo>
                  <a:lnTo>
                    <a:pt x="206" y="372"/>
                  </a:lnTo>
                  <a:lnTo>
                    <a:pt x="212" y="368"/>
                  </a:lnTo>
                  <a:lnTo>
                    <a:pt x="216" y="362"/>
                  </a:lnTo>
                  <a:lnTo>
                    <a:pt x="244" y="362"/>
                  </a:lnTo>
                  <a:lnTo>
                    <a:pt x="240" y="354"/>
                  </a:lnTo>
                  <a:lnTo>
                    <a:pt x="236" y="348"/>
                  </a:lnTo>
                  <a:lnTo>
                    <a:pt x="232" y="342"/>
                  </a:lnTo>
                  <a:lnTo>
                    <a:pt x="228" y="336"/>
                  </a:lnTo>
                  <a:lnTo>
                    <a:pt x="226" y="322"/>
                  </a:lnTo>
                  <a:lnTo>
                    <a:pt x="222" y="318"/>
                  </a:lnTo>
                  <a:lnTo>
                    <a:pt x="218" y="314"/>
                  </a:lnTo>
                  <a:lnTo>
                    <a:pt x="204" y="304"/>
                  </a:lnTo>
                  <a:lnTo>
                    <a:pt x="198" y="298"/>
                  </a:lnTo>
                  <a:lnTo>
                    <a:pt x="194" y="294"/>
                  </a:lnTo>
                  <a:lnTo>
                    <a:pt x="194" y="292"/>
                  </a:lnTo>
                  <a:lnTo>
                    <a:pt x="196" y="290"/>
                  </a:lnTo>
                  <a:lnTo>
                    <a:pt x="200" y="288"/>
                  </a:lnTo>
                  <a:lnTo>
                    <a:pt x="206" y="286"/>
                  </a:lnTo>
                  <a:lnTo>
                    <a:pt x="210" y="282"/>
                  </a:lnTo>
                  <a:lnTo>
                    <a:pt x="212" y="270"/>
                  </a:lnTo>
                  <a:lnTo>
                    <a:pt x="212" y="262"/>
                  </a:lnTo>
                  <a:lnTo>
                    <a:pt x="212" y="252"/>
                  </a:lnTo>
                  <a:lnTo>
                    <a:pt x="214" y="242"/>
                  </a:lnTo>
                  <a:lnTo>
                    <a:pt x="218" y="240"/>
                  </a:lnTo>
                  <a:lnTo>
                    <a:pt x="226" y="238"/>
                  </a:lnTo>
                  <a:lnTo>
                    <a:pt x="228" y="228"/>
                  </a:lnTo>
                  <a:lnTo>
                    <a:pt x="230" y="218"/>
                  </a:lnTo>
                  <a:lnTo>
                    <a:pt x="238" y="204"/>
                  </a:lnTo>
                  <a:lnTo>
                    <a:pt x="248" y="190"/>
                  </a:lnTo>
                  <a:lnTo>
                    <a:pt x="250" y="182"/>
                  </a:lnTo>
                  <a:lnTo>
                    <a:pt x="250" y="174"/>
                  </a:lnTo>
                  <a:lnTo>
                    <a:pt x="250" y="152"/>
                  </a:lnTo>
                  <a:lnTo>
                    <a:pt x="252" y="144"/>
                  </a:lnTo>
                  <a:lnTo>
                    <a:pt x="254" y="136"/>
                  </a:lnTo>
                  <a:lnTo>
                    <a:pt x="256" y="128"/>
                  </a:lnTo>
                  <a:lnTo>
                    <a:pt x="256" y="116"/>
                  </a:lnTo>
                  <a:lnTo>
                    <a:pt x="264" y="114"/>
                  </a:lnTo>
                  <a:lnTo>
                    <a:pt x="272" y="110"/>
                  </a:lnTo>
                  <a:lnTo>
                    <a:pt x="280" y="104"/>
                  </a:lnTo>
                  <a:lnTo>
                    <a:pt x="284" y="98"/>
                  </a:lnTo>
                  <a:lnTo>
                    <a:pt x="280" y="94"/>
                  </a:lnTo>
                  <a:lnTo>
                    <a:pt x="276" y="90"/>
                  </a:lnTo>
                  <a:lnTo>
                    <a:pt x="272" y="86"/>
                  </a:lnTo>
                  <a:lnTo>
                    <a:pt x="268" y="82"/>
                  </a:lnTo>
                  <a:lnTo>
                    <a:pt x="264" y="72"/>
                  </a:lnTo>
                  <a:lnTo>
                    <a:pt x="260" y="62"/>
                  </a:lnTo>
                  <a:lnTo>
                    <a:pt x="256" y="40"/>
                  </a:lnTo>
                  <a:lnTo>
                    <a:pt x="254" y="30"/>
                  </a:lnTo>
                  <a:lnTo>
                    <a:pt x="250" y="20"/>
                  </a:lnTo>
                  <a:lnTo>
                    <a:pt x="246" y="12"/>
                  </a:lnTo>
                  <a:lnTo>
                    <a:pt x="238" y="8"/>
                  </a:lnTo>
                  <a:lnTo>
                    <a:pt x="232" y="4"/>
                  </a:lnTo>
                  <a:lnTo>
                    <a:pt x="228" y="0"/>
                  </a:lnTo>
                  <a:lnTo>
                    <a:pt x="222" y="0"/>
                  </a:lnTo>
                  <a:lnTo>
                    <a:pt x="218" y="4"/>
                  </a:lnTo>
                  <a:lnTo>
                    <a:pt x="208" y="10"/>
                  </a:lnTo>
                  <a:lnTo>
                    <a:pt x="202" y="18"/>
                  </a:lnTo>
                  <a:lnTo>
                    <a:pt x="192" y="24"/>
                  </a:lnTo>
                  <a:lnTo>
                    <a:pt x="186" y="18"/>
                  </a:lnTo>
                  <a:lnTo>
                    <a:pt x="48" y="18"/>
                  </a:lnTo>
                  <a:lnTo>
                    <a:pt x="48" y="58"/>
                  </a:lnTo>
                  <a:lnTo>
                    <a:pt x="34" y="58"/>
                  </a:lnTo>
                  <a:lnTo>
                    <a:pt x="30" y="66"/>
                  </a:lnTo>
                  <a:lnTo>
                    <a:pt x="36" y="140"/>
                  </a:lnTo>
                  <a:lnTo>
                    <a:pt x="26" y="142"/>
                  </a:lnTo>
                  <a:lnTo>
                    <a:pt x="20" y="146"/>
                  </a:lnTo>
                  <a:lnTo>
                    <a:pt x="14" y="152"/>
                  </a:lnTo>
                  <a:lnTo>
                    <a:pt x="12" y="160"/>
                  </a:lnTo>
                  <a:lnTo>
                    <a:pt x="8" y="168"/>
                  </a:lnTo>
                  <a:lnTo>
                    <a:pt x="6" y="176"/>
                  </a:lnTo>
                  <a:lnTo>
                    <a:pt x="6" y="196"/>
                  </a:lnTo>
                  <a:lnTo>
                    <a:pt x="4" y="200"/>
                  </a:lnTo>
                  <a:lnTo>
                    <a:pt x="0" y="206"/>
                  </a:lnTo>
                  <a:lnTo>
                    <a:pt x="0" y="208"/>
                  </a:lnTo>
                  <a:lnTo>
                    <a:pt x="2" y="208"/>
                  </a:lnTo>
                  <a:lnTo>
                    <a:pt x="10" y="212"/>
                  </a:lnTo>
                  <a:lnTo>
                    <a:pt x="12" y="220"/>
                  </a:lnTo>
                  <a:lnTo>
                    <a:pt x="14" y="224"/>
                  </a:lnTo>
                  <a:lnTo>
                    <a:pt x="18" y="228"/>
                  </a:lnTo>
                  <a:lnTo>
                    <a:pt x="20" y="236"/>
                  </a:lnTo>
                  <a:lnTo>
                    <a:pt x="18" y="234"/>
                  </a:lnTo>
                  <a:close/>
                </a:path>
              </a:pathLst>
            </a:custGeom>
            <a:solidFill>
              <a:srgbClr val="C0C0C0"/>
            </a:solidFill>
            <a:ln w="12700">
              <a:solidFill>
                <a:schemeClr val="bg1"/>
              </a:solidFill>
              <a:round/>
              <a:headEnd/>
              <a:tailEnd/>
            </a:ln>
          </p:spPr>
          <p:txBody>
            <a:bodyPr/>
            <a:lstStyle/>
            <a:p>
              <a:endParaRPr lang="en-GB"/>
            </a:p>
          </p:txBody>
        </p:sp>
        <p:sp>
          <p:nvSpPr>
            <p:cNvPr id="58796" name="Freeform 87"/>
            <p:cNvSpPr>
              <a:spLocks/>
            </p:cNvSpPr>
            <p:nvPr/>
          </p:nvSpPr>
          <p:spPr bwMode="auto">
            <a:xfrm>
              <a:off x="3094" y="2073"/>
              <a:ext cx="252" cy="284"/>
            </a:xfrm>
            <a:custGeom>
              <a:avLst/>
              <a:gdLst>
                <a:gd name="T0" fmla="*/ 2147481592 w 252"/>
                <a:gd name="T1" fmla="*/ 2147481189 h 284"/>
                <a:gd name="T2" fmla="*/ 2147481592 w 252"/>
                <a:gd name="T3" fmla="*/ 2147481189 h 284"/>
                <a:gd name="T4" fmla="*/ 2147481592 w 252"/>
                <a:gd name="T5" fmla="*/ 2147481189 h 284"/>
                <a:gd name="T6" fmla="*/ 2147481592 w 252"/>
                <a:gd name="T7" fmla="*/ 2147481189 h 284"/>
                <a:gd name="T8" fmla="*/ 2147481592 w 252"/>
                <a:gd name="T9" fmla="*/ 2147481189 h 284"/>
                <a:gd name="T10" fmla="*/ 2147481592 w 252"/>
                <a:gd name="T11" fmla="*/ 2147481189 h 284"/>
                <a:gd name="T12" fmla="*/ 2147481592 w 252"/>
                <a:gd name="T13" fmla="*/ 2147481189 h 284"/>
                <a:gd name="T14" fmla="*/ 2147481592 w 252"/>
                <a:gd name="T15" fmla="*/ 2147481189 h 284"/>
                <a:gd name="T16" fmla="*/ 2147481592 w 252"/>
                <a:gd name="T17" fmla="*/ 2147481189 h 284"/>
                <a:gd name="T18" fmla="*/ 2147481592 w 252"/>
                <a:gd name="T19" fmla="*/ 2147481189 h 284"/>
                <a:gd name="T20" fmla="*/ 2147481592 w 252"/>
                <a:gd name="T21" fmla="*/ 2147481189 h 284"/>
                <a:gd name="T22" fmla="*/ 2147481592 w 252"/>
                <a:gd name="T23" fmla="*/ 2147481189 h 284"/>
                <a:gd name="T24" fmla="*/ 2147481592 w 252"/>
                <a:gd name="T25" fmla="*/ 2147481189 h 284"/>
                <a:gd name="T26" fmla="*/ 2147481592 w 252"/>
                <a:gd name="T27" fmla="*/ 2147481189 h 284"/>
                <a:gd name="T28" fmla="*/ 2147481592 w 252"/>
                <a:gd name="T29" fmla="*/ 2147481189 h 284"/>
                <a:gd name="T30" fmla="*/ 2147481592 w 252"/>
                <a:gd name="T31" fmla="*/ 2147481189 h 284"/>
                <a:gd name="T32" fmla="*/ 2147481592 w 252"/>
                <a:gd name="T33" fmla="*/ 2147481189 h 284"/>
                <a:gd name="T34" fmla="*/ 2147481592 w 252"/>
                <a:gd name="T35" fmla="*/ 2147481189 h 284"/>
                <a:gd name="T36" fmla="*/ 2147481592 w 252"/>
                <a:gd name="T37" fmla="*/ 2147481189 h 284"/>
                <a:gd name="T38" fmla="*/ 2147481592 w 252"/>
                <a:gd name="T39" fmla="*/ 2147481189 h 284"/>
                <a:gd name="T40" fmla="*/ 2147481592 w 252"/>
                <a:gd name="T41" fmla="*/ 2147481189 h 284"/>
                <a:gd name="T42" fmla="*/ 2147481592 w 252"/>
                <a:gd name="T43" fmla="*/ 2147481189 h 284"/>
                <a:gd name="T44" fmla="*/ 2147481592 w 252"/>
                <a:gd name="T45" fmla="*/ 2147481189 h 284"/>
                <a:gd name="T46" fmla="*/ 2147481592 w 252"/>
                <a:gd name="T47" fmla="*/ 2147481189 h 284"/>
                <a:gd name="T48" fmla="*/ 2147481592 w 252"/>
                <a:gd name="T49" fmla="*/ 2147481189 h 284"/>
                <a:gd name="T50" fmla="*/ 2147481592 w 252"/>
                <a:gd name="T51" fmla="*/ 2147481189 h 284"/>
                <a:gd name="T52" fmla="*/ 2147481592 w 252"/>
                <a:gd name="T53" fmla="*/ 2147481189 h 284"/>
                <a:gd name="T54" fmla="*/ 2147481592 w 252"/>
                <a:gd name="T55" fmla="*/ 2147481189 h 284"/>
                <a:gd name="T56" fmla="*/ 2147481592 w 252"/>
                <a:gd name="T57" fmla="*/ 2147481189 h 284"/>
                <a:gd name="T58" fmla="*/ 2147481592 w 252"/>
                <a:gd name="T59" fmla="*/ 2147481189 h 284"/>
                <a:gd name="T60" fmla="*/ 0 w 252"/>
                <a:gd name="T61" fmla="*/ 2147481189 h 284"/>
                <a:gd name="T62" fmla="*/ 2147481592 w 252"/>
                <a:gd name="T63" fmla="*/ 2147481189 h 284"/>
                <a:gd name="T64" fmla="*/ 2147481592 w 252"/>
                <a:gd name="T65" fmla="*/ 2147481189 h 284"/>
                <a:gd name="T66" fmla="*/ 2147481592 w 252"/>
                <a:gd name="T67" fmla="*/ 2147481189 h 284"/>
                <a:gd name="T68" fmla="*/ 2147481592 w 252"/>
                <a:gd name="T69" fmla="*/ 2147481189 h 284"/>
                <a:gd name="T70" fmla="*/ 2147481592 w 252"/>
                <a:gd name="T71" fmla="*/ 2147481189 h 284"/>
                <a:gd name="T72" fmla="*/ 2147481592 w 252"/>
                <a:gd name="T73" fmla="*/ 2147481189 h 284"/>
                <a:gd name="T74" fmla="*/ 2147481592 w 252"/>
                <a:gd name="T75" fmla="*/ 2147481189 h 284"/>
                <a:gd name="T76" fmla="*/ 2147481592 w 252"/>
                <a:gd name="T77" fmla="*/ 2147481189 h 284"/>
                <a:gd name="T78" fmla="*/ 2147481592 w 252"/>
                <a:gd name="T79" fmla="*/ 2147481189 h 284"/>
                <a:gd name="T80" fmla="*/ 2147481592 w 252"/>
                <a:gd name="T81" fmla="*/ 2147481189 h 284"/>
                <a:gd name="T82" fmla="*/ 2147481592 w 252"/>
                <a:gd name="T83" fmla="*/ 2147481189 h 284"/>
                <a:gd name="T84" fmla="*/ 2147481592 w 252"/>
                <a:gd name="T85" fmla="*/ 2147481189 h 284"/>
                <a:gd name="T86" fmla="*/ 2147481592 w 252"/>
                <a:gd name="T87" fmla="*/ 2147481189 h 284"/>
                <a:gd name="T88" fmla="*/ 2147481592 w 252"/>
                <a:gd name="T89" fmla="*/ 2147481189 h 284"/>
                <a:gd name="T90" fmla="*/ 2147481592 w 252"/>
                <a:gd name="T91" fmla="*/ 2147481189 h 284"/>
                <a:gd name="T92" fmla="*/ 2147481592 w 252"/>
                <a:gd name="T93" fmla="*/ 2147481189 h 284"/>
                <a:gd name="T94" fmla="*/ 2147481592 w 252"/>
                <a:gd name="T95" fmla="*/ 2147481189 h 28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
                <a:gd name="T145" fmla="*/ 0 h 284"/>
                <a:gd name="T146" fmla="*/ 252 w 252"/>
                <a:gd name="T147" fmla="*/ 284 h 28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 h="284">
                  <a:moveTo>
                    <a:pt x="170" y="102"/>
                  </a:moveTo>
                  <a:lnTo>
                    <a:pt x="164" y="96"/>
                  </a:lnTo>
                  <a:lnTo>
                    <a:pt x="170" y="102"/>
                  </a:lnTo>
                  <a:lnTo>
                    <a:pt x="156" y="112"/>
                  </a:lnTo>
                  <a:lnTo>
                    <a:pt x="150" y="120"/>
                  </a:lnTo>
                  <a:lnTo>
                    <a:pt x="148" y="130"/>
                  </a:lnTo>
                  <a:lnTo>
                    <a:pt x="150" y="136"/>
                  </a:lnTo>
                  <a:lnTo>
                    <a:pt x="154" y="138"/>
                  </a:lnTo>
                  <a:lnTo>
                    <a:pt x="162" y="138"/>
                  </a:lnTo>
                  <a:lnTo>
                    <a:pt x="168" y="134"/>
                  </a:lnTo>
                  <a:lnTo>
                    <a:pt x="168" y="142"/>
                  </a:lnTo>
                  <a:lnTo>
                    <a:pt x="170" y="152"/>
                  </a:lnTo>
                  <a:lnTo>
                    <a:pt x="176" y="164"/>
                  </a:lnTo>
                  <a:lnTo>
                    <a:pt x="186" y="172"/>
                  </a:lnTo>
                  <a:lnTo>
                    <a:pt x="196" y="180"/>
                  </a:lnTo>
                  <a:lnTo>
                    <a:pt x="210" y="186"/>
                  </a:lnTo>
                  <a:lnTo>
                    <a:pt x="224" y="192"/>
                  </a:lnTo>
                  <a:lnTo>
                    <a:pt x="238" y="194"/>
                  </a:lnTo>
                  <a:lnTo>
                    <a:pt x="252" y="196"/>
                  </a:lnTo>
                  <a:lnTo>
                    <a:pt x="246" y="208"/>
                  </a:lnTo>
                  <a:lnTo>
                    <a:pt x="236" y="218"/>
                  </a:lnTo>
                  <a:lnTo>
                    <a:pt x="218" y="240"/>
                  </a:lnTo>
                  <a:lnTo>
                    <a:pt x="214" y="248"/>
                  </a:lnTo>
                  <a:lnTo>
                    <a:pt x="210" y="252"/>
                  </a:lnTo>
                  <a:lnTo>
                    <a:pt x="208" y="254"/>
                  </a:lnTo>
                  <a:lnTo>
                    <a:pt x="202" y="256"/>
                  </a:lnTo>
                  <a:lnTo>
                    <a:pt x="198" y="254"/>
                  </a:lnTo>
                  <a:lnTo>
                    <a:pt x="192" y="254"/>
                  </a:lnTo>
                  <a:lnTo>
                    <a:pt x="186" y="256"/>
                  </a:lnTo>
                  <a:lnTo>
                    <a:pt x="178" y="260"/>
                  </a:lnTo>
                  <a:lnTo>
                    <a:pt x="168" y="268"/>
                  </a:lnTo>
                  <a:lnTo>
                    <a:pt x="158" y="274"/>
                  </a:lnTo>
                  <a:lnTo>
                    <a:pt x="154" y="276"/>
                  </a:lnTo>
                  <a:lnTo>
                    <a:pt x="148" y="276"/>
                  </a:lnTo>
                  <a:lnTo>
                    <a:pt x="142" y="276"/>
                  </a:lnTo>
                  <a:lnTo>
                    <a:pt x="138" y="272"/>
                  </a:lnTo>
                  <a:lnTo>
                    <a:pt x="136" y="270"/>
                  </a:lnTo>
                  <a:lnTo>
                    <a:pt x="132" y="270"/>
                  </a:lnTo>
                  <a:lnTo>
                    <a:pt x="128" y="270"/>
                  </a:lnTo>
                  <a:lnTo>
                    <a:pt x="126" y="272"/>
                  </a:lnTo>
                  <a:lnTo>
                    <a:pt x="122" y="276"/>
                  </a:lnTo>
                  <a:lnTo>
                    <a:pt x="116" y="282"/>
                  </a:lnTo>
                  <a:lnTo>
                    <a:pt x="114" y="284"/>
                  </a:lnTo>
                  <a:lnTo>
                    <a:pt x="110" y="284"/>
                  </a:lnTo>
                  <a:lnTo>
                    <a:pt x="102" y="284"/>
                  </a:lnTo>
                  <a:lnTo>
                    <a:pt x="94" y="280"/>
                  </a:lnTo>
                  <a:lnTo>
                    <a:pt x="80" y="274"/>
                  </a:lnTo>
                  <a:lnTo>
                    <a:pt x="66" y="268"/>
                  </a:lnTo>
                  <a:lnTo>
                    <a:pt x="58" y="266"/>
                  </a:lnTo>
                  <a:lnTo>
                    <a:pt x="48" y="264"/>
                  </a:lnTo>
                  <a:lnTo>
                    <a:pt x="50" y="264"/>
                  </a:lnTo>
                  <a:lnTo>
                    <a:pt x="46" y="256"/>
                  </a:lnTo>
                  <a:lnTo>
                    <a:pt x="42" y="250"/>
                  </a:lnTo>
                  <a:lnTo>
                    <a:pt x="38" y="244"/>
                  </a:lnTo>
                  <a:lnTo>
                    <a:pt x="34" y="238"/>
                  </a:lnTo>
                  <a:lnTo>
                    <a:pt x="32" y="224"/>
                  </a:lnTo>
                  <a:lnTo>
                    <a:pt x="28" y="220"/>
                  </a:lnTo>
                  <a:lnTo>
                    <a:pt x="24" y="216"/>
                  </a:lnTo>
                  <a:lnTo>
                    <a:pt x="10" y="206"/>
                  </a:lnTo>
                  <a:lnTo>
                    <a:pt x="4" y="200"/>
                  </a:lnTo>
                  <a:lnTo>
                    <a:pt x="0" y="196"/>
                  </a:lnTo>
                  <a:lnTo>
                    <a:pt x="0" y="194"/>
                  </a:lnTo>
                  <a:lnTo>
                    <a:pt x="2" y="192"/>
                  </a:lnTo>
                  <a:lnTo>
                    <a:pt x="6" y="190"/>
                  </a:lnTo>
                  <a:lnTo>
                    <a:pt x="12" y="188"/>
                  </a:lnTo>
                  <a:lnTo>
                    <a:pt x="16" y="184"/>
                  </a:lnTo>
                  <a:lnTo>
                    <a:pt x="18" y="172"/>
                  </a:lnTo>
                  <a:lnTo>
                    <a:pt x="18" y="164"/>
                  </a:lnTo>
                  <a:lnTo>
                    <a:pt x="18" y="154"/>
                  </a:lnTo>
                  <a:lnTo>
                    <a:pt x="20" y="144"/>
                  </a:lnTo>
                  <a:lnTo>
                    <a:pt x="24" y="142"/>
                  </a:lnTo>
                  <a:lnTo>
                    <a:pt x="32" y="140"/>
                  </a:lnTo>
                  <a:lnTo>
                    <a:pt x="34" y="130"/>
                  </a:lnTo>
                  <a:lnTo>
                    <a:pt x="36" y="120"/>
                  </a:lnTo>
                  <a:lnTo>
                    <a:pt x="44" y="106"/>
                  </a:lnTo>
                  <a:lnTo>
                    <a:pt x="54" y="92"/>
                  </a:lnTo>
                  <a:lnTo>
                    <a:pt x="56" y="84"/>
                  </a:lnTo>
                  <a:lnTo>
                    <a:pt x="56" y="76"/>
                  </a:lnTo>
                  <a:lnTo>
                    <a:pt x="56" y="54"/>
                  </a:lnTo>
                  <a:lnTo>
                    <a:pt x="58" y="46"/>
                  </a:lnTo>
                  <a:lnTo>
                    <a:pt x="60" y="38"/>
                  </a:lnTo>
                  <a:lnTo>
                    <a:pt x="62" y="30"/>
                  </a:lnTo>
                  <a:lnTo>
                    <a:pt x="62" y="18"/>
                  </a:lnTo>
                  <a:lnTo>
                    <a:pt x="70" y="16"/>
                  </a:lnTo>
                  <a:lnTo>
                    <a:pt x="78" y="12"/>
                  </a:lnTo>
                  <a:lnTo>
                    <a:pt x="86" y="6"/>
                  </a:lnTo>
                  <a:lnTo>
                    <a:pt x="90" y="0"/>
                  </a:lnTo>
                  <a:lnTo>
                    <a:pt x="96" y="12"/>
                  </a:lnTo>
                  <a:lnTo>
                    <a:pt x="102" y="30"/>
                  </a:lnTo>
                  <a:lnTo>
                    <a:pt x="108" y="44"/>
                  </a:lnTo>
                  <a:lnTo>
                    <a:pt x="112" y="48"/>
                  </a:lnTo>
                  <a:lnTo>
                    <a:pt x="118" y="50"/>
                  </a:lnTo>
                  <a:lnTo>
                    <a:pt x="134" y="62"/>
                  </a:lnTo>
                  <a:lnTo>
                    <a:pt x="146" y="74"/>
                  </a:lnTo>
                  <a:lnTo>
                    <a:pt x="164" y="96"/>
                  </a:lnTo>
                  <a:lnTo>
                    <a:pt x="170" y="102"/>
                  </a:lnTo>
                  <a:close/>
                </a:path>
              </a:pathLst>
            </a:custGeom>
            <a:solidFill>
              <a:srgbClr val="C0C0C0"/>
            </a:solidFill>
            <a:ln w="12700">
              <a:solidFill>
                <a:schemeClr val="bg1"/>
              </a:solidFill>
              <a:round/>
              <a:headEnd/>
              <a:tailEnd/>
            </a:ln>
          </p:spPr>
          <p:txBody>
            <a:bodyPr/>
            <a:lstStyle/>
            <a:p>
              <a:endParaRPr lang="en-GB"/>
            </a:p>
          </p:txBody>
        </p:sp>
        <p:sp>
          <p:nvSpPr>
            <p:cNvPr id="58797" name="Freeform 88"/>
            <p:cNvSpPr>
              <a:spLocks/>
            </p:cNvSpPr>
            <p:nvPr/>
          </p:nvSpPr>
          <p:spPr bwMode="auto">
            <a:xfrm>
              <a:off x="3232" y="2189"/>
              <a:ext cx="180" cy="262"/>
            </a:xfrm>
            <a:custGeom>
              <a:avLst/>
              <a:gdLst>
                <a:gd name="T0" fmla="*/ 2147481384 w 180"/>
                <a:gd name="T1" fmla="*/ 2147481111 h 262"/>
                <a:gd name="T2" fmla="*/ 2147481384 w 180"/>
                <a:gd name="T3" fmla="*/ 2147481111 h 262"/>
                <a:gd name="T4" fmla="*/ 2147481384 w 180"/>
                <a:gd name="T5" fmla="*/ 2147481111 h 262"/>
                <a:gd name="T6" fmla="*/ 2147481384 w 180"/>
                <a:gd name="T7" fmla="*/ 2147481111 h 262"/>
                <a:gd name="T8" fmla="*/ 2147481384 w 180"/>
                <a:gd name="T9" fmla="*/ 2147481111 h 262"/>
                <a:gd name="T10" fmla="*/ 2147481384 w 180"/>
                <a:gd name="T11" fmla="*/ 2147481111 h 262"/>
                <a:gd name="T12" fmla="*/ 2147481384 w 180"/>
                <a:gd name="T13" fmla="*/ 2147481111 h 262"/>
                <a:gd name="T14" fmla="*/ 2147481384 w 180"/>
                <a:gd name="T15" fmla="*/ 2147481111 h 262"/>
                <a:gd name="T16" fmla="*/ 2147481384 w 180"/>
                <a:gd name="T17" fmla="*/ 2147481111 h 262"/>
                <a:gd name="T18" fmla="*/ 2147481384 w 180"/>
                <a:gd name="T19" fmla="*/ 2147481111 h 262"/>
                <a:gd name="T20" fmla="*/ 2147481384 w 180"/>
                <a:gd name="T21" fmla="*/ 2147481111 h 262"/>
                <a:gd name="T22" fmla="*/ 2147481384 w 180"/>
                <a:gd name="T23" fmla="*/ 2147481111 h 262"/>
                <a:gd name="T24" fmla="*/ 2147481384 w 180"/>
                <a:gd name="T25" fmla="*/ 2147481111 h 262"/>
                <a:gd name="T26" fmla="*/ 2147481384 w 180"/>
                <a:gd name="T27" fmla="*/ 2147481111 h 262"/>
                <a:gd name="T28" fmla="*/ 2147481384 w 180"/>
                <a:gd name="T29" fmla="*/ 2147481111 h 262"/>
                <a:gd name="T30" fmla="*/ 2147481384 w 180"/>
                <a:gd name="T31" fmla="*/ 2147481111 h 262"/>
                <a:gd name="T32" fmla="*/ 2147481384 w 180"/>
                <a:gd name="T33" fmla="*/ 2147481111 h 262"/>
                <a:gd name="T34" fmla="*/ 2147481384 w 180"/>
                <a:gd name="T35" fmla="*/ 2147481111 h 262"/>
                <a:gd name="T36" fmla="*/ 2147481384 w 180"/>
                <a:gd name="T37" fmla="*/ 2147481111 h 262"/>
                <a:gd name="T38" fmla="*/ 2147481384 w 180"/>
                <a:gd name="T39" fmla="*/ 2147481111 h 262"/>
                <a:gd name="T40" fmla="*/ 2147481384 w 180"/>
                <a:gd name="T41" fmla="*/ 2147481111 h 262"/>
                <a:gd name="T42" fmla="*/ 2147481384 w 180"/>
                <a:gd name="T43" fmla="*/ 2147481111 h 262"/>
                <a:gd name="T44" fmla="*/ 2147481384 w 180"/>
                <a:gd name="T45" fmla="*/ 2147481111 h 262"/>
                <a:gd name="T46" fmla="*/ 2147481384 w 180"/>
                <a:gd name="T47" fmla="*/ 2147481111 h 262"/>
                <a:gd name="T48" fmla="*/ 2147481384 w 180"/>
                <a:gd name="T49" fmla="*/ 2147481111 h 262"/>
                <a:gd name="T50" fmla="*/ 2147481384 w 180"/>
                <a:gd name="T51" fmla="*/ 2147481111 h 262"/>
                <a:gd name="T52" fmla="*/ 2147481384 w 180"/>
                <a:gd name="T53" fmla="*/ 2147481111 h 262"/>
                <a:gd name="T54" fmla="*/ 2147481384 w 180"/>
                <a:gd name="T55" fmla="*/ 2147481111 h 262"/>
                <a:gd name="T56" fmla="*/ 2147481384 w 180"/>
                <a:gd name="T57" fmla="*/ 2147481111 h 262"/>
                <a:gd name="T58" fmla="*/ 2147481384 w 180"/>
                <a:gd name="T59" fmla="*/ 2147481111 h 262"/>
                <a:gd name="T60" fmla="*/ 2147481384 w 180"/>
                <a:gd name="T61" fmla="*/ 2147481111 h 262"/>
                <a:gd name="T62" fmla="*/ 2147481384 w 180"/>
                <a:gd name="T63" fmla="*/ 2147481111 h 262"/>
                <a:gd name="T64" fmla="*/ 0 w 180"/>
                <a:gd name="T65" fmla="*/ 2147481111 h 262"/>
                <a:gd name="T66" fmla="*/ 2147481384 w 180"/>
                <a:gd name="T67" fmla="*/ 2147481111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0"/>
                <a:gd name="T103" fmla="*/ 0 h 262"/>
                <a:gd name="T104" fmla="*/ 180 w 180"/>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0" h="262">
                  <a:moveTo>
                    <a:pt x="18" y="158"/>
                  </a:moveTo>
                  <a:lnTo>
                    <a:pt x="26" y="154"/>
                  </a:lnTo>
                  <a:lnTo>
                    <a:pt x="34" y="148"/>
                  </a:lnTo>
                  <a:lnTo>
                    <a:pt x="42" y="144"/>
                  </a:lnTo>
                  <a:lnTo>
                    <a:pt x="48" y="140"/>
                  </a:lnTo>
                  <a:lnTo>
                    <a:pt x="54" y="138"/>
                  </a:lnTo>
                  <a:lnTo>
                    <a:pt x="60" y="138"/>
                  </a:lnTo>
                  <a:lnTo>
                    <a:pt x="64" y="140"/>
                  </a:lnTo>
                  <a:lnTo>
                    <a:pt x="70" y="138"/>
                  </a:lnTo>
                  <a:lnTo>
                    <a:pt x="72" y="136"/>
                  </a:lnTo>
                  <a:lnTo>
                    <a:pt x="76" y="132"/>
                  </a:lnTo>
                  <a:lnTo>
                    <a:pt x="80" y="124"/>
                  </a:lnTo>
                  <a:lnTo>
                    <a:pt x="98" y="102"/>
                  </a:lnTo>
                  <a:lnTo>
                    <a:pt x="108" y="92"/>
                  </a:lnTo>
                  <a:lnTo>
                    <a:pt x="114" y="80"/>
                  </a:lnTo>
                  <a:lnTo>
                    <a:pt x="100" y="78"/>
                  </a:lnTo>
                  <a:lnTo>
                    <a:pt x="86" y="76"/>
                  </a:lnTo>
                  <a:lnTo>
                    <a:pt x="72" y="70"/>
                  </a:lnTo>
                  <a:lnTo>
                    <a:pt x="58" y="64"/>
                  </a:lnTo>
                  <a:lnTo>
                    <a:pt x="48" y="56"/>
                  </a:lnTo>
                  <a:lnTo>
                    <a:pt x="38" y="48"/>
                  </a:lnTo>
                  <a:lnTo>
                    <a:pt x="32" y="36"/>
                  </a:lnTo>
                  <a:lnTo>
                    <a:pt x="30" y="26"/>
                  </a:lnTo>
                  <a:lnTo>
                    <a:pt x="30" y="18"/>
                  </a:lnTo>
                  <a:lnTo>
                    <a:pt x="42" y="6"/>
                  </a:lnTo>
                  <a:lnTo>
                    <a:pt x="42" y="12"/>
                  </a:lnTo>
                  <a:lnTo>
                    <a:pt x="42" y="14"/>
                  </a:lnTo>
                  <a:lnTo>
                    <a:pt x="42" y="18"/>
                  </a:lnTo>
                  <a:lnTo>
                    <a:pt x="46" y="22"/>
                  </a:lnTo>
                  <a:lnTo>
                    <a:pt x="52" y="26"/>
                  </a:lnTo>
                  <a:lnTo>
                    <a:pt x="56" y="30"/>
                  </a:lnTo>
                  <a:lnTo>
                    <a:pt x="62" y="30"/>
                  </a:lnTo>
                  <a:lnTo>
                    <a:pt x="68" y="30"/>
                  </a:lnTo>
                  <a:lnTo>
                    <a:pt x="72" y="26"/>
                  </a:lnTo>
                  <a:lnTo>
                    <a:pt x="76" y="22"/>
                  </a:lnTo>
                  <a:lnTo>
                    <a:pt x="80" y="22"/>
                  </a:lnTo>
                  <a:lnTo>
                    <a:pt x="94" y="22"/>
                  </a:lnTo>
                  <a:lnTo>
                    <a:pt x="104" y="20"/>
                  </a:lnTo>
                  <a:lnTo>
                    <a:pt x="114" y="18"/>
                  </a:lnTo>
                  <a:lnTo>
                    <a:pt x="128" y="14"/>
                  </a:lnTo>
                  <a:lnTo>
                    <a:pt x="142" y="14"/>
                  </a:lnTo>
                  <a:lnTo>
                    <a:pt x="146" y="14"/>
                  </a:lnTo>
                  <a:lnTo>
                    <a:pt x="150" y="12"/>
                  </a:lnTo>
                  <a:lnTo>
                    <a:pt x="156" y="8"/>
                  </a:lnTo>
                  <a:lnTo>
                    <a:pt x="160" y="2"/>
                  </a:lnTo>
                  <a:lnTo>
                    <a:pt x="164" y="2"/>
                  </a:lnTo>
                  <a:lnTo>
                    <a:pt x="168" y="0"/>
                  </a:lnTo>
                  <a:lnTo>
                    <a:pt x="174" y="2"/>
                  </a:lnTo>
                  <a:lnTo>
                    <a:pt x="180" y="2"/>
                  </a:lnTo>
                  <a:lnTo>
                    <a:pt x="176" y="8"/>
                  </a:lnTo>
                  <a:lnTo>
                    <a:pt x="174" y="16"/>
                  </a:lnTo>
                  <a:lnTo>
                    <a:pt x="174" y="28"/>
                  </a:lnTo>
                  <a:lnTo>
                    <a:pt x="172" y="40"/>
                  </a:lnTo>
                  <a:lnTo>
                    <a:pt x="166" y="54"/>
                  </a:lnTo>
                  <a:lnTo>
                    <a:pt x="156" y="82"/>
                  </a:lnTo>
                  <a:lnTo>
                    <a:pt x="136" y="120"/>
                  </a:lnTo>
                  <a:lnTo>
                    <a:pt x="114" y="152"/>
                  </a:lnTo>
                  <a:lnTo>
                    <a:pt x="104" y="168"/>
                  </a:lnTo>
                  <a:lnTo>
                    <a:pt x="90" y="182"/>
                  </a:lnTo>
                  <a:lnTo>
                    <a:pt x="76" y="196"/>
                  </a:lnTo>
                  <a:lnTo>
                    <a:pt x="60" y="210"/>
                  </a:lnTo>
                  <a:lnTo>
                    <a:pt x="46" y="222"/>
                  </a:lnTo>
                  <a:lnTo>
                    <a:pt x="34" y="234"/>
                  </a:lnTo>
                  <a:lnTo>
                    <a:pt x="12" y="262"/>
                  </a:lnTo>
                  <a:lnTo>
                    <a:pt x="6" y="258"/>
                  </a:lnTo>
                  <a:lnTo>
                    <a:pt x="0" y="254"/>
                  </a:lnTo>
                  <a:lnTo>
                    <a:pt x="0" y="182"/>
                  </a:lnTo>
                  <a:lnTo>
                    <a:pt x="16" y="158"/>
                  </a:lnTo>
                  <a:lnTo>
                    <a:pt x="18" y="158"/>
                  </a:lnTo>
                  <a:close/>
                </a:path>
              </a:pathLst>
            </a:custGeom>
            <a:solidFill>
              <a:srgbClr val="C0C0C0"/>
            </a:solidFill>
            <a:ln w="12700">
              <a:solidFill>
                <a:schemeClr val="bg1"/>
              </a:solidFill>
              <a:round/>
              <a:headEnd/>
              <a:tailEnd/>
            </a:ln>
          </p:spPr>
          <p:txBody>
            <a:bodyPr/>
            <a:lstStyle/>
            <a:p>
              <a:endParaRPr lang="en-GB"/>
            </a:p>
          </p:txBody>
        </p:sp>
        <p:sp>
          <p:nvSpPr>
            <p:cNvPr id="58798" name="Freeform 89"/>
            <p:cNvSpPr>
              <a:spLocks/>
            </p:cNvSpPr>
            <p:nvPr/>
          </p:nvSpPr>
          <p:spPr bwMode="auto">
            <a:xfrm>
              <a:off x="2775" y="2209"/>
              <a:ext cx="221" cy="166"/>
            </a:xfrm>
            <a:custGeom>
              <a:avLst/>
              <a:gdLst>
                <a:gd name="T0" fmla="*/ 2147481519 w 221"/>
                <a:gd name="T1" fmla="*/ 2147481322 h 166"/>
                <a:gd name="T2" fmla="*/ 2147481519 w 221"/>
                <a:gd name="T3" fmla="*/ 2147481322 h 166"/>
                <a:gd name="T4" fmla="*/ 2147481519 w 221"/>
                <a:gd name="T5" fmla="*/ 2147481322 h 166"/>
                <a:gd name="T6" fmla="*/ 2147481519 w 221"/>
                <a:gd name="T7" fmla="*/ 2147481322 h 166"/>
                <a:gd name="T8" fmla="*/ 2147481519 w 221"/>
                <a:gd name="T9" fmla="*/ 2147481322 h 166"/>
                <a:gd name="T10" fmla="*/ 2147481519 w 221"/>
                <a:gd name="T11" fmla="*/ 2147481322 h 166"/>
                <a:gd name="T12" fmla="*/ 2147481519 w 221"/>
                <a:gd name="T13" fmla="*/ 2147481322 h 166"/>
                <a:gd name="T14" fmla="*/ 2147481519 w 221"/>
                <a:gd name="T15" fmla="*/ 2147481322 h 166"/>
                <a:gd name="T16" fmla="*/ 2147481519 w 221"/>
                <a:gd name="T17" fmla="*/ 2147481322 h 166"/>
                <a:gd name="T18" fmla="*/ 2147481519 w 221"/>
                <a:gd name="T19" fmla="*/ 2147481322 h 166"/>
                <a:gd name="T20" fmla="*/ 2147481519 w 221"/>
                <a:gd name="T21" fmla="*/ 0 h 166"/>
                <a:gd name="T22" fmla="*/ 2147481519 w 221"/>
                <a:gd name="T23" fmla="*/ 2147481322 h 166"/>
                <a:gd name="T24" fmla="*/ 2147481519 w 221"/>
                <a:gd name="T25" fmla="*/ 2147481322 h 166"/>
                <a:gd name="T26" fmla="*/ 2147481519 w 221"/>
                <a:gd name="T27" fmla="*/ 2147481322 h 166"/>
                <a:gd name="T28" fmla="*/ 2147481519 w 221"/>
                <a:gd name="T29" fmla="*/ 2147481322 h 166"/>
                <a:gd name="T30" fmla="*/ 2147481519 w 221"/>
                <a:gd name="T31" fmla="*/ 2147481322 h 166"/>
                <a:gd name="T32" fmla="*/ 2147481519 w 221"/>
                <a:gd name="T33" fmla="*/ 2147481322 h 166"/>
                <a:gd name="T34" fmla="*/ 2147481519 w 221"/>
                <a:gd name="T35" fmla="*/ 2147481322 h 166"/>
                <a:gd name="T36" fmla="*/ 2147481519 w 221"/>
                <a:gd name="T37" fmla="*/ 2147481322 h 166"/>
                <a:gd name="T38" fmla="*/ 2147481519 w 221"/>
                <a:gd name="T39" fmla="*/ 2147481322 h 166"/>
                <a:gd name="T40" fmla="*/ 2147481519 w 221"/>
                <a:gd name="T41" fmla="*/ 2147481322 h 166"/>
                <a:gd name="T42" fmla="*/ 2147481519 w 221"/>
                <a:gd name="T43" fmla="*/ 2147481322 h 166"/>
                <a:gd name="T44" fmla="*/ 2147481519 w 221"/>
                <a:gd name="T45" fmla="*/ 2147481322 h 166"/>
                <a:gd name="T46" fmla="*/ 2147481519 w 221"/>
                <a:gd name="T47" fmla="*/ 2147481322 h 166"/>
                <a:gd name="T48" fmla="*/ 0 w 221"/>
                <a:gd name="T49" fmla="*/ 2147481322 h 166"/>
                <a:gd name="T50" fmla="*/ 2147481519 w 221"/>
                <a:gd name="T51" fmla="*/ 2147481322 h 166"/>
                <a:gd name="T52" fmla="*/ 2147481519 w 221"/>
                <a:gd name="T53" fmla="*/ 2147481322 h 166"/>
                <a:gd name="T54" fmla="*/ 2147481519 w 221"/>
                <a:gd name="T55" fmla="*/ 2147481322 h 166"/>
                <a:gd name="T56" fmla="*/ 2147481519 w 221"/>
                <a:gd name="T57" fmla="*/ 2147481322 h 166"/>
                <a:gd name="T58" fmla="*/ 2147481519 w 221"/>
                <a:gd name="T59" fmla="*/ 2147481322 h 166"/>
                <a:gd name="T60" fmla="*/ 2147481519 w 221"/>
                <a:gd name="T61" fmla="*/ 2147481322 h 166"/>
                <a:gd name="T62" fmla="*/ 2147481519 w 221"/>
                <a:gd name="T63" fmla="*/ 2147481322 h 166"/>
                <a:gd name="T64" fmla="*/ 2147481519 w 221"/>
                <a:gd name="T65" fmla="*/ 2147481322 h 166"/>
                <a:gd name="T66" fmla="*/ 2147481519 w 221"/>
                <a:gd name="T67" fmla="*/ 2147481322 h 166"/>
                <a:gd name="T68" fmla="*/ 2147481519 w 221"/>
                <a:gd name="T69" fmla="*/ 2147481322 h 166"/>
                <a:gd name="T70" fmla="*/ 2147481519 w 221"/>
                <a:gd name="T71" fmla="*/ 2147481322 h 166"/>
                <a:gd name="T72" fmla="*/ 2147481519 w 221"/>
                <a:gd name="T73" fmla="*/ 2147481322 h 166"/>
                <a:gd name="T74" fmla="*/ 2147481519 w 221"/>
                <a:gd name="T75" fmla="*/ 2147481322 h 166"/>
                <a:gd name="T76" fmla="*/ 2147481519 w 221"/>
                <a:gd name="T77" fmla="*/ 2147481322 h 166"/>
                <a:gd name="T78" fmla="*/ 2147481519 w 221"/>
                <a:gd name="T79" fmla="*/ 2147481322 h 166"/>
                <a:gd name="T80" fmla="*/ 2147481519 w 221"/>
                <a:gd name="T81" fmla="*/ 2147481322 h 166"/>
                <a:gd name="T82" fmla="*/ 2147481519 w 221"/>
                <a:gd name="T83" fmla="*/ 2147481322 h 166"/>
                <a:gd name="T84" fmla="*/ 2147481519 w 221"/>
                <a:gd name="T85" fmla="*/ 2147481322 h 166"/>
                <a:gd name="T86" fmla="*/ 2147481519 w 221"/>
                <a:gd name="T87" fmla="*/ 2147481322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1"/>
                <a:gd name="T133" fmla="*/ 0 h 166"/>
                <a:gd name="T134" fmla="*/ 221 w 221"/>
                <a:gd name="T135" fmla="*/ 166 h 1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1" h="166">
                  <a:moveTo>
                    <a:pt x="221" y="118"/>
                  </a:moveTo>
                  <a:lnTo>
                    <a:pt x="219" y="116"/>
                  </a:lnTo>
                  <a:lnTo>
                    <a:pt x="219" y="112"/>
                  </a:lnTo>
                  <a:lnTo>
                    <a:pt x="219" y="106"/>
                  </a:lnTo>
                  <a:lnTo>
                    <a:pt x="215" y="100"/>
                  </a:lnTo>
                  <a:lnTo>
                    <a:pt x="211" y="96"/>
                  </a:lnTo>
                  <a:lnTo>
                    <a:pt x="201" y="88"/>
                  </a:lnTo>
                  <a:lnTo>
                    <a:pt x="191" y="78"/>
                  </a:lnTo>
                  <a:lnTo>
                    <a:pt x="187" y="74"/>
                  </a:lnTo>
                  <a:lnTo>
                    <a:pt x="183" y="68"/>
                  </a:lnTo>
                  <a:lnTo>
                    <a:pt x="183" y="62"/>
                  </a:lnTo>
                  <a:lnTo>
                    <a:pt x="181" y="60"/>
                  </a:lnTo>
                  <a:lnTo>
                    <a:pt x="175" y="56"/>
                  </a:lnTo>
                  <a:lnTo>
                    <a:pt x="169" y="52"/>
                  </a:lnTo>
                  <a:lnTo>
                    <a:pt x="167" y="50"/>
                  </a:lnTo>
                  <a:lnTo>
                    <a:pt x="167" y="46"/>
                  </a:lnTo>
                  <a:lnTo>
                    <a:pt x="155" y="46"/>
                  </a:lnTo>
                  <a:lnTo>
                    <a:pt x="155" y="32"/>
                  </a:lnTo>
                  <a:lnTo>
                    <a:pt x="153" y="24"/>
                  </a:lnTo>
                  <a:lnTo>
                    <a:pt x="151" y="16"/>
                  </a:lnTo>
                  <a:lnTo>
                    <a:pt x="147" y="8"/>
                  </a:lnTo>
                  <a:lnTo>
                    <a:pt x="145" y="0"/>
                  </a:lnTo>
                  <a:lnTo>
                    <a:pt x="143" y="0"/>
                  </a:lnTo>
                  <a:lnTo>
                    <a:pt x="145" y="2"/>
                  </a:lnTo>
                  <a:lnTo>
                    <a:pt x="137" y="2"/>
                  </a:lnTo>
                  <a:lnTo>
                    <a:pt x="133" y="2"/>
                  </a:lnTo>
                  <a:lnTo>
                    <a:pt x="129" y="4"/>
                  </a:lnTo>
                  <a:lnTo>
                    <a:pt x="121" y="12"/>
                  </a:lnTo>
                  <a:lnTo>
                    <a:pt x="117" y="22"/>
                  </a:lnTo>
                  <a:lnTo>
                    <a:pt x="113" y="32"/>
                  </a:lnTo>
                  <a:lnTo>
                    <a:pt x="111" y="34"/>
                  </a:lnTo>
                  <a:lnTo>
                    <a:pt x="107" y="36"/>
                  </a:lnTo>
                  <a:lnTo>
                    <a:pt x="96" y="38"/>
                  </a:lnTo>
                  <a:lnTo>
                    <a:pt x="76" y="40"/>
                  </a:lnTo>
                  <a:lnTo>
                    <a:pt x="74" y="48"/>
                  </a:lnTo>
                  <a:lnTo>
                    <a:pt x="72" y="54"/>
                  </a:lnTo>
                  <a:lnTo>
                    <a:pt x="68" y="58"/>
                  </a:lnTo>
                  <a:lnTo>
                    <a:pt x="62" y="62"/>
                  </a:lnTo>
                  <a:lnTo>
                    <a:pt x="48" y="66"/>
                  </a:lnTo>
                  <a:lnTo>
                    <a:pt x="36" y="68"/>
                  </a:lnTo>
                  <a:lnTo>
                    <a:pt x="32" y="66"/>
                  </a:lnTo>
                  <a:lnTo>
                    <a:pt x="30" y="64"/>
                  </a:lnTo>
                  <a:lnTo>
                    <a:pt x="26" y="66"/>
                  </a:lnTo>
                  <a:lnTo>
                    <a:pt x="22" y="70"/>
                  </a:lnTo>
                  <a:lnTo>
                    <a:pt x="20" y="72"/>
                  </a:lnTo>
                  <a:lnTo>
                    <a:pt x="18" y="70"/>
                  </a:lnTo>
                  <a:lnTo>
                    <a:pt x="14" y="74"/>
                  </a:lnTo>
                  <a:lnTo>
                    <a:pt x="8" y="82"/>
                  </a:lnTo>
                  <a:lnTo>
                    <a:pt x="2" y="92"/>
                  </a:lnTo>
                  <a:lnTo>
                    <a:pt x="0" y="102"/>
                  </a:lnTo>
                  <a:lnTo>
                    <a:pt x="0" y="112"/>
                  </a:lnTo>
                  <a:lnTo>
                    <a:pt x="2" y="122"/>
                  </a:lnTo>
                  <a:lnTo>
                    <a:pt x="10" y="138"/>
                  </a:lnTo>
                  <a:lnTo>
                    <a:pt x="20" y="152"/>
                  </a:lnTo>
                  <a:lnTo>
                    <a:pt x="30" y="166"/>
                  </a:lnTo>
                  <a:lnTo>
                    <a:pt x="34" y="158"/>
                  </a:lnTo>
                  <a:lnTo>
                    <a:pt x="38" y="152"/>
                  </a:lnTo>
                  <a:lnTo>
                    <a:pt x="44" y="148"/>
                  </a:lnTo>
                  <a:lnTo>
                    <a:pt x="56" y="148"/>
                  </a:lnTo>
                  <a:lnTo>
                    <a:pt x="66" y="148"/>
                  </a:lnTo>
                  <a:lnTo>
                    <a:pt x="68" y="138"/>
                  </a:lnTo>
                  <a:lnTo>
                    <a:pt x="70" y="128"/>
                  </a:lnTo>
                  <a:lnTo>
                    <a:pt x="72" y="124"/>
                  </a:lnTo>
                  <a:lnTo>
                    <a:pt x="76" y="122"/>
                  </a:lnTo>
                  <a:lnTo>
                    <a:pt x="80" y="118"/>
                  </a:lnTo>
                  <a:lnTo>
                    <a:pt x="84" y="118"/>
                  </a:lnTo>
                  <a:lnTo>
                    <a:pt x="90" y="118"/>
                  </a:lnTo>
                  <a:lnTo>
                    <a:pt x="96" y="120"/>
                  </a:lnTo>
                  <a:lnTo>
                    <a:pt x="109" y="126"/>
                  </a:lnTo>
                  <a:lnTo>
                    <a:pt x="121" y="132"/>
                  </a:lnTo>
                  <a:lnTo>
                    <a:pt x="129" y="134"/>
                  </a:lnTo>
                  <a:lnTo>
                    <a:pt x="137" y="134"/>
                  </a:lnTo>
                  <a:lnTo>
                    <a:pt x="139" y="134"/>
                  </a:lnTo>
                  <a:lnTo>
                    <a:pt x="141" y="130"/>
                  </a:lnTo>
                  <a:lnTo>
                    <a:pt x="143" y="126"/>
                  </a:lnTo>
                  <a:lnTo>
                    <a:pt x="145" y="124"/>
                  </a:lnTo>
                  <a:lnTo>
                    <a:pt x="149" y="126"/>
                  </a:lnTo>
                  <a:lnTo>
                    <a:pt x="151" y="126"/>
                  </a:lnTo>
                  <a:lnTo>
                    <a:pt x="157" y="124"/>
                  </a:lnTo>
                  <a:lnTo>
                    <a:pt x="161" y="122"/>
                  </a:lnTo>
                  <a:lnTo>
                    <a:pt x="167" y="120"/>
                  </a:lnTo>
                  <a:lnTo>
                    <a:pt x="173" y="120"/>
                  </a:lnTo>
                  <a:lnTo>
                    <a:pt x="185" y="120"/>
                  </a:lnTo>
                  <a:lnTo>
                    <a:pt x="187" y="114"/>
                  </a:lnTo>
                  <a:lnTo>
                    <a:pt x="191" y="112"/>
                  </a:lnTo>
                  <a:lnTo>
                    <a:pt x="199" y="114"/>
                  </a:lnTo>
                  <a:lnTo>
                    <a:pt x="207" y="116"/>
                  </a:lnTo>
                  <a:lnTo>
                    <a:pt x="221" y="116"/>
                  </a:lnTo>
                  <a:lnTo>
                    <a:pt x="221" y="118"/>
                  </a:lnTo>
                  <a:close/>
                </a:path>
              </a:pathLst>
            </a:custGeom>
            <a:solidFill>
              <a:srgbClr val="C0C0C0"/>
            </a:solidFill>
            <a:ln w="12700">
              <a:solidFill>
                <a:schemeClr val="bg1"/>
              </a:solidFill>
              <a:round/>
              <a:headEnd/>
              <a:tailEnd/>
            </a:ln>
          </p:spPr>
          <p:txBody>
            <a:bodyPr/>
            <a:lstStyle/>
            <a:p>
              <a:endParaRPr lang="en-GB"/>
            </a:p>
          </p:txBody>
        </p:sp>
        <p:sp>
          <p:nvSpPr>
            <p:cNvPr id="58799" name="Freeform 90"/>
            <p:cNvSpPr>
              <a:spLocks/>
            </p:cNvSpPr>
            <p:nvPr/>
          </p:nvSpPr>
          <p:spPr bwMode="auto">
            <a:xfrm>
              <a:off x="3112" y="2337"/>
              <a:ext cx="136" cy="182"/>
            </a:xfrm>
            <a:custGeom>
              <a:avLst/>
              <a:gdLst>
                <a:gd name="T0" fmla="*/ 2147481148 w 136"/>
                <a:gd name="T1" fmla="*/ 2147481392 h 182"/>
                <a:gd name="T2" fmla="*/ 2147481148 w 136"/>
                <a:gd name="T3" fmla="*/ 2147481392 h 182"/>
                <a:gd name="T4" fmla="*/ 2147481148 w 136"/>
                <a:gd name="T5" fmla="*/ 2147481392 h 182"/>
                <a:gd name="T6" fmla="*/ 2147481148 w 136"/>
                <a:gd name="T7" fmla="*/ 2147481392 h 182"/>
                <a:gd name="T8" fmla="*/ 2147481148 w 136"/>
                <a:gd name="T9" fmla="*/ 2147481392 h 182"/>
                <a:gd name="T10" fmla="*/ 2147481148 w 136"/>
                <a:gd name="T11" fmla="*/ 2147481392 h 182"/>
                <a:gd name="T12" fmla="*/ 2147481148 w 136"/>
                <a:gd name="T13" fmla="*/ 2147481392 h 182"/>
                <a:gd name="T14" fmla="*/ 2147481148 w 136"/>
                <a:gd name="T15" fmla="*/ 2147481392 h 182"/>
                <a:gd name="T16" fmla="*/ 2147481148 w 136"/>
                <a:gd name="T17" fmla="*/ 2147481392 h 182"/>
                <a:gd name="T18" fmla="*/ 2147481148 w 136"/>
                <a:gd name="T19" fmla="*/ 2147481392 h 182"/>
                <a:gd name="T20" fmla="*/ 2147481148 w 136"/>
                <a:gd name="T21" fmla="*/ 2147481392 h 182"/>
                <a:gd name="T22" fmla="*/ 2147481148 w 136"/>
                <a:gd name="T23" fmla="*/ 2147481392 h 182"/>
                <a:gd name="T24" fmla="*/ 2147481148 w 136"/>
                <a:gd name="T25" fmla="*/ 2147481392 h 182"/>
                <a:gd name="T26" fmla="*/ 2147481148 w 136"/>
                <a:gd name="T27" fmla="*/ 2147481392 h 182"/>
                <a:gd name="T28" fmla="*/ 2147481148 w 136"/>
                <a:gd name="T29" fmla="*/ 2147481392 h 182"/>
                <a:gd name="T30" fmla="*/ 2147481148 w 136"/>
                <a:gd name="T31" fmla="*/ 2147481392 h 182"/>
                <a:gd name="T32" fmla="*/ 2147481148 w 136"/>
                <a:gd name="T33" fmla="*/ 0 h 182"/>
                <a:gd name="T34" fmla="*/ 2147481148 w 136"/>
                <a:gd name="T35" fmla="*/ 0 h 182"/>
                <a:gd name="T36" fmla="*/ 0 w 136"/>
                <a:gd name="T37" fmla="*/ 2147481392 h 182"/>
                <a:gd name="T38" fmla="*/ 2147481148 w 136"/>
                <a:gd name="T39" fmla="*/ 2147481392 h 182"/>
                <a:gd name="T40" fmla="*/ 2147481148 w 136"/>
                <a:gd name="T41" fmla="*/ 2147481392 h 182"/>
                <a:gd name="T42" fmla="*/ 2147481148 w 136"/>
                <a:gd name="T43" fmla="*/ 2147481392 h 182"/>
                <a:gd name="T44" fmla="*/ 2147481148 w 136"/>
                <a:gd name="T45" fmla="*/ 2147481392 h 182"/>
                <a:gd name="T46" fmla="*/ 2147481148 w 136"/>
                <a:gd name="T47" fmla="*/ 2147481392 h 182"/>
                <a:gd name="T48" fmla="*/ 2147481148 w 136"/>
                <a:gd name="T49" fmla="*/ 2147481392 h 182"/>
                <a:gd name="T50" fmla="*/ 2147481148 w 136"/>
                <a:gd name="T51" fmla="*/ 2147481392 h 182"/>
                <a:gd name="T52" fmla="*/ 0 w 136"/>
                <a:gd name="T53" fmla="*/ 2147481392 h 182"/>
                <a:gd name="T54" fmla="*/ 0 w 136"/>
                <a:gd name="T55" fmla="*/ 2147481392 h 182"/>
                <a:gd name="T56" fmla="*/ 2147481148 w 136"/>
                <a:gd name="T57" fmla="*/ 2147481392 h 182"/>
                <a:gd name="T58" fmla="*/ 2147481148 w 136"/>
                <a:gd name="T59" fmla="*/ 2147481392 h 182"/>
                <a:gd name="T60" fmla="*/ 2147481148 w 136"/>
                <a:gd name="T61" fmla="*/ 2147481392 h 182"/>
                <a:gd name="T62" fmla="*/ 2147481148 w 136"/>
                <a:gd name="T63" fmla="*/ 2147481392 h 182"/>
                <a:gd name="T64" fmla="*/ 2147481148 w 136"/>
                <a:gd name="T65" fmla="*/ 2147481392 h 182"/>
                <a:gd name="T66" fmla="*/ 2147481148 w 136"/>
                <a:gd name="T67" fmla="*/ 2147481392 h 182"/>
                <a:gd name="T68" fmla="*/ 2147481148 w 136"/>
                <a:gd name="T69" fmla="*/ 2147481392 h 182"/>
                <a:gd name="T70" fmla="*/ 2147481148 w 136"/>
                <a:gd name="T71" fmla="*/ 2147481392 h 182"/>
                <a:gd name="T72" fmla="*/ 2147481148 w 136"/>
                <a:gd name="T73" fmla="*/ 2147481392 h 182"/>
                <a:gd name="T74" fmla="*/ 2147481148 w 136"/>
                <a:gd name="T75" fmla="*/ 2147481392 h 182"/>
                <a:gd name="T76" fmla="*/ 2147481148 w 136"/>
                <a:gd name="T77" fmla="*/ 2147481392 h 182"/>
                <a:gd name="T78" fmla="*/ 2147481148 w 136"/>
                <a:gd name="T79" fmla="*/ 2147481392 h 182"/>
                <a:gd name="T80" fmla="*/ 2147481148 w 136"/>
                <a:gd name="T81" fmla="*/ 2147481392 h 1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182"/>
                <a:gd name="T125" fmla="*/ 136 w 136"/>
                <a:gd name="T126" fmla="*/ 182 h 1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182">
                  <a:moveTo>
                    <a:pt x="130" y="12"/>
                  </a:moveTo>
                  <a:lnTo>
                    <a:pt x="124" y="12"/>
                  </a:lnTo>
                  <a:lnTo>
                    <a:pt x="120" y="8"/>
                  </a:lnTo>
                  <a:lnTo>
                    <a:pt x="118" y="6"/>
                  </a:lnTo>
                  <a:lnTo>
                    <a:pt x="114" y="6"/>
                  </a:lnTo>
                  <a:lnTo>
                    <a:pt x="110" y="6"/>
                  </a:lnTo>
                  <a:lnTo>
                    <a:pt x="108" y="8"/>
                  </a:lnTo>
                  <a:lnTo>
                    <a:pt x="104" y="12"/>
                  </a:lnTo>
                  <a:lnTo>
                    <a:pt x="98" y="18"/>
                  </a:lnTo>
                  <a:lnTo>
                    <a:pt x="96" y="20"/>
                  </a:lnTo>
                  <a:lnTo>
                    <a:pt x="92" y="20"/>
                  </a:lnTo>
                  <a:lnTo>
                    <a:pt x="84" y="20"/>
                  </a:lnTo>
                  <a:lnTo>
                    <a:pt x="76" y="16"/>
                  </a:lnTo>
                  <a:lnTo>
                    <a:pt x="62" y="10"/>
                  </a:lnTo>
                  <a:lnTo>
                    <a:pt x="50" y="4"/>
                  </a:lnTo>
                  <a:lnTo>
                    <a:pt x="42" y="2"/>
                  </a:lnTo>
                  <a:lnTo>
                    <a:pt x="32" y="0"/>
                  </a:lnTo>
                  <a:lnTo>
                    <a:pt x="4" y="0"/>
                  </a:lnTo>
                  <a:lnTo>
                    <a:pt x="0" y="6"/>
                  </a:lnTo>
                  <a:lnTo>
                    <a:pt x="4" y="14"/>
                  </a:lnTo>
                  <a:lnTo>
                    <a:pt x="8" y="22"/>
                  </a:lnTo>
                  <a:lnTo>
                    <a:pt x="16" y="36"/>
                  </a:lnTo>
                  <a:lnTo>
                    <a:pt x="18" y="42"/>
                  </a:lnTo>
                  <a:lnTo>
                    <a:pt x="18" y="46"/>
                  </a:lnTo>
                  <a:lnTo>
                    <a:pt x="18" y="52"/>
                  </a:lnTo>
                  <a:lnTo>
                    <a:pt x="18" y="56"/>
                  </a:lnTo>
                  <a:lnTo>
                    <a:pt x="0" y="82"/>
                  </a:lnTo>
                  <a:lnTo>
                    <a:pt x="0" y="108"/>
                  </a:lnTo>
                  <a:lnTo>
                    <a:pt x="66" y="148"/>
                  </a:lnTo>
                  <a:lnTo>
                    <a:pt x="66" y="158"/>
                  </a:lnTo>
                  <a:lnTo>
                    <a:pt x="94" y="182"/>
                  </a:lnTo>
                  <a:lnTo>
                    <a:pt x="98" y="178"/>
                  </a:lnTo>
                  <a:lnTo>
                    <a:pt x="102" y="170"/>
                  </a:lnTo>
                  <a:lnTo>
                    <a:pt x="116" y="140"/>
                  </a:lnTo>
                  <a:lnTo>
                    <a:pt x="132" y="114"/>
                  </a:lnTo>
                  <a:lnTo>
                    <a:pt x="126" y="110"/>
                  </a:lnTo>
                  <a:lnTo>
                    <a:pt x="120" y="106"/>
                  </a:lnTo>
                  <a:lnTo>
                    <a:pt x="120" y="34"/>
                  </a:lnTo>
                  <a:lnTo>
                    <a:pt x="130" y="16"/>
                  </a:lnTo>
                  <a:lnTo>
                    <a:pt x="136" y="12"/>
                  </a:lnTo>
                  <a:lnTo>
                    <a:pt x="130" y="12"/>
                  </a:lnTo>
                  <a:close/>
                </a:path>
              </a:pathLst>
            </a:custGeom>
            <a:solidFill>
              <a:srgbClr val="C0C0C0"/>
            </a:solidFill>
            <a:ln w="12700">
              <a:solidFill>
                <a:schemeClr val="bg1"/>
              </a:solidFill>
              <a:round/>
              <a:headEnd/>
              <a:tailEnd/>
            </a:ln>
          </p:spPr>
          <p:txBody>
            <a:bodyPr/>
            <a:lstStyle/>
            <a:p>
              <a:endParaRPr lang="en-GB"/>
            </a:p>
          </p:txBody>
        </p:sp>
        <p:sp>
          <p:nvSpPr>
            <p:cNvPr id="58800" name="Freeform 91"/>
            <p:cNvSpPr>
              <a:spLocks/>
            </p:cNvSpPr>
            <p:nvPr/>
          </p:nvSpPr>
          <p:spPr bwMode="auto">
            <a:xfrm>
              <a:off x="3036" y="2337"/>
              <a:ext cx="94" cy="116"/>
            </a:xfrm>
            <a:custGeom>
              <a:avLst/>
              <a:gdLst>
                <a:gd name="T0" fmla="*/ 2147481415 w 94"/>
                <a:gd name="T1" fmla="*/ 0 h 116"/>
                <a:gd name="T2" fmla="*/ 2147481415 w 94"/>
                <a:gd name="T3" fmla="*/ 2147481547 h 116"/>
                <a:gd name="T4" fmla="*/ 2147481415 w 94"/>
                <a:gd name="T5" fmla="*/ 2147481547 h 116"/>
                <a:gd name="T6" fmla="*/ 2147481415 w 94"/>
                <a:gd name="T7" fmla="*/ 2147481547 h 116"/>
                <a:gd name="T8" fmla="*/ 2147481415 w 94"/>
                <a:gd name="T9" fmla="*/ 2147481547 h 116"/>
                <a:gd name="T10" fmla="*/ 2147481415 w 94"/>
                <a:gd name="T11" fmla="*/ 2147481547 h 116"/>
                <a:gd name="T12" fmla="*/ 2147481415 w 94"/>
                <a:gd name="T13" fmla="*/ 2147481547 h 116"/>
                <a:gd name="T14" fmla="*/ 2147481415 w 94"/>
                <a:gd name="T15" fmla="*/ 2147481547 h 116"/>
                <a:gd name="T16" fmla="*/ 2147481415 w 94"/>
                <a:gd name="T17" fmla="*/ 2147481547 h 116"/>
                <a:gd name="T18" fmla="*/ 2147481415 w 94"/>
                <a:gd name="T19" fmla="*/ 2147481547 h 116"/>
                <a:gd name="T20" fmla="*/ 2147481415 w 94"/>
                <a:gd name="T21" fmla="*/ 2147481547 h 116"/>
                <a:gd name="T22" fmla="*/ 2147481415 w 94"/>
                <a:gd name="T23" fmla="*/ 2147481547 h 116"/>
                <a:gd name="T24" fmla="*/ 2147481415 w 94"/>
                <a:gd name="T25" fmla="*/ 2147481547 h 116"/>
                <a:gd name="T26" fmla="*/ 2147481415 w 94"/>
                <a:gd name="T27" fmla="*/ 2147481547 h 116"/>
                <a:gd name="T28" fmla="*/ 0 w 94"/>
                <a:gd name="T29" fmla="*/ 2147481547 h 116"/>
                <a:gd name="T30" fmla="*/ 0 w 94"/>
                <a:gd name="T31" fmla="*/ 2147481547 h 116"/>
                <a:gd name="T32" fmla="*/ 2147481415 w 94"/>
                <a:gd name="T33" fmla="*/ 2147481547 h 116"/>
                <a:gd name="T34" fmla="*/ 2147481415 w 94"/>
                <a:gd name="T35" fmla="*/ 2147481547 h 116"/>
                <a:gd name="T36" fmla="*/ 2147481415 w 94"/>
                <a:gd name="T37" fmla="*/ 2147481547 h 116"/>
                <a:gd name="T38" fmla="*/ 2147481415 w 94"/>
                <a:gd name="T39" fmla="*/ 2147481547 h 116"/>
                <a:gd name="T40" fmla="*/ 2147481415 w 94"/>
                <a:gd name="T41" fmla="*/ 2147481547 h 116"/>
                <a:gd name="T42" fmla="*/ 2147481415 w 94"/>
                <a:gd name="T43" fmla="*/ 2147481547 h 116"/>
                <a:gd name="T44" fmla="*/ 2147481415 w 94"/>
                <a:gd name="T45" fmla="*/ 2147481547 h 116"/>
                <a:gd name="T46" fmla="*/ 2147481415 w 94"/>
                <a:gd name="T47" fmla="*/ 2147481547 h 116"/>
                <a:gd name="T48" fmla="*/ 2147481415 w 94"/>
                <a:gd name="T49" fmla="*/ 2147481547 h 116"/>
                <a:gd name="T50" fmla="*/ 2147481415 w 94"/>
                <a:gd name="T51" fmla="*/ 2147481547 h 116"/>
                <a:gd name="T52" fmla="*/ 2147481415 w 94"/>
                <a:gd name="T53" fmla="*/ 2147481547 h 116"/>
                <a:gd name="T54" fmla="*/ 2147481415 w 94"/>
                <a:gd name="T55" fmla="*/ 2147481547 h 116"/>
                <a:gd name="T56" fmla="*/ 2147481415 w 94"/>
                <a:gd name="T57" fmla="*/ 2147481547 h 116"/>
                <a:gd name="T58" fmla="*/ 2147481415 w 94"/>
                <a:gd name="T59" fmla="*/ 0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4"/>
                <a:gd name="T91" fmla="*/ 0 h 116"/>
                <a:gd name="T92" fmla="*/ 94 w 94"/>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4" h="116">
                  <a:moveTo>
                    <a:pt x="80" y="0"/>
                  </a:moveTo>
                  <a:lnTo>
                    <a:pt x="76" y="6"/>
                  </a:lnTo>
                  <a:lnTo>
                    <a:pt x="80" y="14"/>
                  </a:lnTo>
                  <a:lnTo>
                    <a:pt x="84" y="22"/>
                  </a:lnTo>
                  <a:lnTo>
                    <a:pt x="92" y="36"/>
                  </a:lnTo>
                  <a:lnTo>
                    <a:pt x="94" y="42"/>
                  </a:lnTo>
                  <a:lnTo>
                    <a:pt x="94" y="46"/>
                  </a:lnTo>
                  <a:lnTo>
                    <a:pt x="94" y="52"/>
                  </a:lnTo>
                  <a:lnTo>
                    <a:pt x="94" y="56"/>
                  </a:lnTo>
                  <a:lnTo>
                    <a:pt x="76" y="82"/>
                  </a:lnTo>
                  <a:lnTo>
                    <a:pt x="76" y="108"/>
                  </a:lnTo>
                  <a:lnTo>
                    <a:pt x="20" y="106"/>
                  </a:lnTo>
                  <a:lnTo>
                    <a:pt x="14" y="110"/>
                  </a:lnTo>
                  <a:lnTo>
                    <a:pt x="10" y="116"/>
                  </a:lnTo>
                  <a:lnTo>
                    <a:pt x="0" y="116"/>
                  </a:lnTo>
                  <a:lnTo>
                    <a:pt x="0" y="94"/>
                  </a:lnTo>
                  <a:lnTo>
                    <a:pt x="6" y="82"/>
                  </a:lnTo>
                  <a:lnTo>
                    <a:pt x="12" y="70"/>
                  </a:lnTo>
                  <a:lnTo>
                    <a:pt x="18" y="60"/>
                  </a:lnTo>
                  <a:lnTo>
                    <a:pt x="26" y="52"/>
                  </a:lnTo>
                  <a:lnTo>
                    <a:pt x="26" y="42"/>
                  </a:lnTo>
                  <a:lnTo>
                    <a:pt x="22" y="38"/>
                  </a:lnTo>
                  <a:lnTo>
                    <a:pt x="22" y="30"/>
                  </a:lnTo>
                  <a:lnTo>
                    <a:pt x="20" y="18"/>
                  </a:lnTo>
                  <a:lnTo>
                    <a:pt x="24" y="16"/>
                  </a:lnTo>
                  <a:lnTo>
                    <a:pt x="32" y="14"/>
                  </a:lnTo>
                  <a:lnTo>
                    <a:pt x="56" y="14"/>
                  </a:lnTo>
                  <a:lnTo>
                    <a:pt x="66" y="12"/>
                  </a:lnTo>
                  <a:lnTo>
                    <a:pt x="76" y="6"/>
                  </a:lnTo>
                  <a:lnTo>
                    <a:pt x="80" y="0"/>
                  </a:lnTo>
                  <a:close/>
                </a:path>
              </a:pathLst>
            </a:custGeom>
            <a:solidFill>
              <a:srgbClr val="C0C0C0"/>
            </a:solidFill>
            <a:ln w="12700">
              <a:solidFill>
                <a:schemeClr val="bg1"/>
              </a:solidFill>
              <a:round/>
              <a:headEnd/>
              <a:tailEnd/>
            </a:ln>
          </p:spPr>
          <p:txBody>
            <a:bodyPr/>
            <a:lstStyle/>
            <a:p>
              <a:endParaRPr lang="en-GB"/>
            </a:p>
          </p:txBody>
        </p:sp>
        <p:sp>
          <p:nvSpPr>
            <p:cNvPr id="58801" name="Freeform 92"/>
            <p:cNvSpPr>
              <a:spLocks/>
            </p:cNvSpPr>
            <p:nvPr/>
          </p:nvSpPr>
          <p:spPr bwMode="auto">
            <a:xfrm>
              <a:off x="3032" y="2443"/>
              <a:ext cx="196" cy="214"/>
            </a:xfrm>
            <a:custGeom>
              <a:avLst/>
              <a:gdLst>
                <a:gd name="T0" fmla="*/ 2147481443 w 196"/>
                <a:gd name="T1" fmla="*/ 2147481500 h 214"/>
                <a:gd name="T2" fmla="*/ 2147481443 w 196"/>
                <a:gd name="T3" fmla="*/ 2147481500 h 214"/>
                <a:gd name="T4" fmla="*/ 2147481443 w 196"/>
                <a:gd name="T5" fmla="*/ 2147481500 h 214"/>
                <a:gd name="T6" fmla="*/ 2147481443 w 196"/>
                <a:gd name="T7" fmla="*/ 2147481500 h 214"/>
                <a:gd name="T8" fmla="*/ 2147481443 w 196"/>
                <a:gd name="T9" fmla="*/ 2147481500 h 214"/>
                <a:gd name="T10" fmla="*/ 2147481443 w 196"/>
                <a:gd name="T11" fmla="*/ 2147481500 h 214"/>
                <a:gd name="T12" fmla="*/ 2147481443 w 196"/>
                <a:gd name="T13" fmla="*/ 2147481500 h 214"/>
                <a:gd name="T14" fmla="*/ 2147481443 w 196"/>
                <a:gd name="T15" fmla="*/ 2147481500 h 214"/>
                <a:gd name="T16" fmla="*/ 2147481443 w 196"/>
                <a:gd name="T17" fmla="*/ 2147481500 h 214"/>
                <a:gd name="T18" fmla="*/ 2147481443 w 196"/>
                <a:gd name="T19" fmla="*/ 2147481500 h 214"/>
                <a:gd name="T20" fmla="*/ 2147481443 w 196"/>
                <a:gd name="T21" fmla="*/ 2147481500 h 214"/>
                <a:gd name="T22" fmla="*/ 2147481443 w 196"/>
                <a:gd name="T23" fmla="*/ 2147481500 h 214"/>
                <a:gd name="T24" fmla="*/ 2147481443 w 196"/>
                <a:gd name="T25" fmla="*/ 2147481500 h 214"/>
                <a:gd name="T26" fmla="*/ 2147481443 w 196"/>
                <a:gd name="T27" fmla="*/ 2147481500 h 214"/>
                <a:gd name="T28" fmla="*/ 2147481443 w 196"/>
                <a:gd name="T29" fmla="*/ 2147481500 h 214"/>
                <a:gd name="T30" fmla="*/ 2147481443 w 196"/>
                <a:gd name="T31" fmla="*/ 2147481500 h 214"/>
                <a:gd name="T32" fmla="*/ 2147481443 w 196"/>
                <a:gd name="T33" fmla="*/ 2147481500 h 214"/>
                <a:gd name="T34" fmla="*/ 2147481443 w 196"/>
                <a:gd name="T35" fmla="*/ 2147481500 h 214"/>
                <a:gd name="T36" fmla="*/ 2147481443 w 196"/>
                <a:gd name="T37" fmla="*/ 2147481500 h 214"/>
                <a:gd name="T38" fmla="*/ 2147481443 w 196"/>
                <a:gd name="T39" fmla="*/ 2147481500 h 214"/>
                <a:gd name="T40" fmla="*/ 2147481443 w 196"/>
                <a:gd name="T41" fmla="*/ 2147481500 h 214"/>
                <a:gd name="T42" fmla="*/ 2147481443 w 196"/>
                <a:gd name="T43" fmla="*/ 2147481500 h 214"/>
                <a:gd name="T44" fmla="*/ 2147481443 w 196"/>
                <a:gd name="T45" fmla="*/ 2147481500 h 214"/>
                <a:gd name="T46" fmla="*/ 2147481443 w 196"/>
                <a:gd name="T47" fmla="*/ 2147481500 h 214"/>
                <a:gd name="T48" fmla="*/ 2147481443 w 196"/>
                <a:gd name="T49" fmla="*/ 2147481500 h 214"/>
                <a:gd name="T50" fmla="*/ 2147481443 w 196"/>
                <a:gd name="T51" fmla="*/ 2147481500 h 214"/>
                <a:gd name="T52" fmla="*/ 2147481443 w 196"/>
                <a:gd name="T53" fmla="*/ 2147481500 h 214"/>
                <a:gd name="T54" fmla="*/ 2147481443 w 196"/>
                <a:gd name="T55" fmla="*/ 2147481500 h 214"/>
                <a:gd name="T56" fmla="*/ 2147481443 w 196"/>
                <a:gd name="T57" fmla="*/ 2147481500 h 214"/>
                <a:gd name="T58" fmla="*/ 2147481443 w 196"/>
                <a:gd name="T59" fmla="*/ 2147481500 h 214"/>
                <a:gd name="T60" fmla="*/ 0 w 196"/>
                <a:gd name="T61" fmla="*/ 2147481500 h 214"/>
                <a:gd name="T62" fmla="*/ 2147481443 w 196"/>
                <a:gd name="T63" fmla="*/ 2147481500 h 214"/>
                <a:gd name="T64" fmla="*/ 2147481443 w 196"/>
                <a:gd name="T65" fmla="*/ 2147481500 h 214"/>
                <a:gd name="T66" fmla="*/ 2147481443 w 196"/>
                <a:gd name="T67" fmla="*/ 2147481500 h 214"/>
                <a:gd name="T68" fmla="*/ 2147481443 w 196"/>
                <a:gd name="T69" fmla="*/ 2147481500 h 214"/>
                <a:gd name="T70" fmla="*/ 2147481443 w 196"/>
                <a:gd name="T71" fmla="*/ 2147481500 h 214"/>
                <a:gd name="T72" fmla="*/ 2147481443 w 196"/>
                <a:gd name="T73" fmla="*/ 2147481500 h 214"/>
                <a:gd name="T74" fmla="*/ 2147481443 w 196"/>
                <a:gd name="T75" fmla="*/ 2147481500 h 214"/>
                <a:gd name="T76" fmla="*/ 2147481443 w 196"/>
                <a:gd name="T77" fmla="*/ 2147481500 h 214"/>
                <a:gd name="T78" fmla="*/ 2147481443 w 196"/>
                <a:gd name="T79" fmla="*/ 2147481500 h 214"/>
                <a:gd name="T80" fmla="*/ 2147481443 w 196"/>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6"/>
                <a:gd name="T124" fmla="*/ 0 h 214"/>
                <a:gd name="T125" fmla="*/ 196 w 196"/>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6" h="214">
                  <a:moveTo>
                    <a:pt x="24" y="0"/>
                  </a:moveTo>
                  <a:lnTo>
                    <a:pt x="80" y="2"/>
                  </a:lnTo>
                  <a:lnTo>
                    <a:pt x="146" y="42"/>
                  </a:lnTo>
                  <a:lnTo>
                    <a:pt x="146" y="52"/>
                  </a:lnTo>
                  <a:lnTo>
                    <a:pt x="174" y="76"/>
                  </a:lnTo>
                  <a:lnTo>
                    <a:pt x="170" y="80"/>
                  </a:lnTo>
                  <a:lnTo>
                    <a:pt x="170" y="86"/>
                  </a:lnTo>
                  <a:lnTo>
                    <a:pt x="168" y="90"/>
                  </a:lnTo>
                  <a:lnTo>
                    <a:pt x="166" y="94"/>
                  </a:lnTo>
                  <a:lnTo>
                    <a:pt x="164" y="98"/>
                  </a:lnTo>
                  <a:lnTo>
                    <a:pt x="164" y="104"/>
                  </a:lnTo>
                  <a:lnTo>
                    <a:pt x="166" y="110"/>
                  </a:lnTo>
                  <a:lnTo>
                    <a:pt x="170" y="114"/>
                  </a:lnTo>
                  <a:lnTo>
                    <a:pt x="174" y="118"/>
                  </a:lnTo>
                  <a:lnTo>
                    <a:pt x="176" y="124"/>
                  </a:lnTo>
                  <a:lnTo>
                    <a:pt x="176" y="136"/>
                  </a:lnTo>
                  <a:lnTo>
                    <a:pt x="176" y="152"/>
                  </a:lnTo>
                  <a:lnTo>
                    <a:pt x="178" y="168"/>
                  </a:lnTo>
                  <a:lnTo>
                    <a:pt x="182" y="174"/>
                  </a:lnTo>
                  <a:lnTo>
                    <a:pt x="186" y="180"/>
                  </a:lnTo>
                  <a:lnTo>
                    <a:pt x="190" y="186"/>
                  </a:lnTo>
                  <a:lnTo>
                    <a:pt x="196" y="190"/>
                  </a:lnTo>
                  <a:lnTo>
                    <a:pt x="188" y="192"/>
                  </a:lnTo>
                  <a:lnTo>
                    <a:pt x="180" y="194"/>
                  </a:lnTo>
                  <a:lnTo>
                    <a:pt x="174" y="198"/>
                  </a:lnTo>
                  <a:lnTo>
                    <a:pt x="164" y="202"/>
                  </a:lnTo>
                  <a:lnTo>
                    <a:pt x="150" y="206"/>
                  </a:lnTo>
                  <a:lnTo>
                    <a:pt x="144" y="208"/>
                  </a:lnTo>
                  <a:lnTo>
                    <a:pt x="142" y="210"/>
                  </a:lnTo>
                  <a:lnTo>
                    <a:pt x="140" y="212"/>
                  </a:lnTo>
                  <a:lnTo>
                    <a:pt x="136" y="212"/>
                  </a:lnTo>
                  <a:lnTo>
                    <a:pt x="132" y="212"/>
                  </a:lnTo>
                  <a:lnTo>
                    <a:pt x="130" y="210"/>
                  </a:lnTo>
                  <a:lnTo>
                    <a:pt x="126" y="210"/>
                  </a:lnTo>
                  <a:lnTo>
                    <a:pt x="124" y="212"/>
                  </a:lnTo>
                  <a:lnTo>
                    <a:pt x="122" y="214"/>
                  </a:lnTo>
                  <a:lnTo>
                    <a:pt x="118" y="214"/>
                  </a:lnTo>
                  <a:lnTo>
                    <a:pt x="90" y="212"/>
                  </a:lnTo>
                  <a:lnTo>
                    <a:pt x="88" y="184"/>
                  </a:lnTo>
                  <a:lnTo>
                    <a:pt x="86" y="182"/>
                  </a:lnTo>
                  <a:lnTo>
                    <a:pt x="84" y="178"/>
                  </a:lnTo>
                  <a:lnTo>
                    <a:pt x="82" y="172"/>
                  </a:lnTo>
                  <a:lnTo>
                    <a:pt x="66" y="172"/>
                  </a:lnTo>
                  <a:lnTo>
                    <a:pt x="50" y="160"/>
                  </a:lnTo>
                  <a:lnTo>
                    <a:pt x="44" y="156"/>
                  </a:lnTo>
                  <a:lnTo>
                    <a:pt x="34" y="152"/>
                  </a:lnTo>
                  <a:lnTo>
                    <a:pt x="28" y="150"/>
                  </a:lnTo>
                  <a:lnTo>
                    <a:pt x="26" y="148"/>
                  </a:lnTo>
                  <a:lnTo>
                    <a:pt x="24" y="146"/>
                  </a:lnTo>
                  <a:lnTo>
                    <a:pt x="22" y="144"/>
                  </a:lnTo>
                  <a:lnTo>
                    <a:pt x="20" y="136"/>
                  </a:lnTo>
                  <a:lnTo>
                    <a:pt x="18" y="128"/>
                  </a:lnTo>
                  <a:lnTo>
                    <a:pt x="18" y="122"/>
                  </a:lnTo>
                  <a:lnTo>
                    <a:pt x="12" y="118"/>
                  </a:lnTo>
                  <a:lnTo>
                    <a:pt x="8" y="112"/>
                  </a:lnTo>
                  <a:lnTo>
                    <a:pt x="2" y="108"/>
                  </a:lnTo>
                  <a:lnTo>
                    <a:pt x="2" y="100"/>
                  </a:lnTo>
                  <a:lnTo>
                    <a:pt x="2" y="98"/>
                  </a:lnTo>
                  <a:lnTo>
                    <a:pt x="4" y="94"/>
                  </a:lnTo>
                  <a:lnTo>
                    <a:pt x="2" y="90"/>
                  </a:lnTo>
                  <a:lnTo>
                    <a:pt x="0" y="88"/>
                  </a:lnTo>
                  <a:lnTo>
                    <a:pt x="0" y="84"/>
                  </a:lnTo>
                  <a:lnTo>
                    <a:pt x="0" y="78"/>
                  </a:lnTo>
                  <a:lnTo>
                    <a:pt x="4" y="72"/>
                  </a:lnTo>
                  <a:lnTo>
                    <a:pt x="12" y="62"/>
                  </a:lnTo>
                  <a:lnTo>
                    <a:pt x="22" y="54"/>
                  </a:lnTo>
                  <a:lnTo>
                    <a:pt x="24" y="50"/>
                  </a:lnTo>
                  <a:lnTo>
                    <a:pt x="24" y="44"/>
                  </a:lnTo>
                  <a:lnTo>
                    <a:pt x="24" y="42"/>
                  </a:lnTo>
                  <a:lnTo>
                    <a:pt x="22" y="40"/>
                  </a:lnTo>
                  <a:lnTo>
                    <a:pt x="20" y="38"/>
                  </a:lnTo>
                  <a:lnTo>
                    <a:pt x="18" y="36"/>
                  </a:lnTo>
                  <a:lnTo>
                    <a:pt x="20" y="32"/>
                  </a:lnTo>
                  <a:lnTo>
                    <a:pt x="22" y="30"/>
                  </a:lnTo>
                  <a:lnTo>
                    <a:pt x="24" y="28"/>
                  </a:lnTo>
                  <a:lnTo>
                    <a:pt x="24" y="24"/>
                  </a:lnTo>
                  <a:lnTo>
                    <a:pt x="26" y="24"/>
                  </a:lnTo>
                  <a:lnTo>
                    <a:pt x="26" y="18"/>
                  </a:lnTo>
                  <a:lnTo>
                    <a:pt x="24" y="12"/>
                  </a:lnTo>
                  <a:lnTo>
                    <a:pt x="22" y="6"/>
                  </a:lnTo>
                  <a:lnTo>
                    <a:pt x="22" y="0"/>
                  </a:lnTo>
                  <a:lnTo>
                    <a:pt x="24" y="0"/>
                  </a:lnTo>
                  <a:close/>
                </a:path>
              </a:pathLst>
            </a:custGeom>
            <a:solidFill>
              <a:srgbClr val="C0C0C0"/>
            </a:solidFill>
            <a:ln w="12700">
              <a:solidFill>
                <a:schemeClr val="bg1"/>
              </a:solidFill>
              <a:round/>
              <a:headEnd/>
              <a:tailEnd/>
            </a:ln>
          </p:spPr>
          <p:txBody>
            <a:bodyPr/>
            <a:lstStyle/>
            <a:p>
              <a:endParaRPr lang="en-GB"/>
            </a:p>
          </p:txBody>
        </p:sp>
        <p:sp>
          <p:nvSpPr>
            <p:cNvPr id="58802" name="Freeform 93"/>
            <p:cNvSpPr>
              <a:spLocks/>
            </p:cNvSpPr>
            <p:nvPr/>
          </p:nvSpPr>
          <p:spPr bwMode="auto">
            <a:xfrm>
              <a:off x="2742" y="2321"/>
              <a:ext cx="320" cy="370"/>
            </a:xfrm>
            <a:custGeom>
              <a:avLst/>
              <a:gdLst>
                <a:gd name="T0" fmla="*/ 1992545272 w 321"/>
                <a:gd name="T1" fmla="*/ 2147481404 h 370"/>
                <a:gd name="T2" fmla="*/ 1992545272 w 321"/>
                <a:gd name="T3" fmla="*/ 2147481404 h 370"/>
                <a:gd name="T4" fmla="*/ 1992545272 w 321"/>
                <a:gd name="T5" fmla="*/ 2147481404 h 370"/>
                <a:gd name="T6" fmla="*/ 1992545272 w 321"/>
                <a:gd name="T7" fmla="*/ 2147481404 h 370"/>
                <a:gd name="T8" fmla="*/ 1992545272 w 321"/>
                <a:gd name="T9" fmla="*/ 2147481404 h 370"/>
                <a:gd name="T10" fmla="*/ 1992545272 w 321"/>
                <a:gd name="T11" fmla="*/ 2147481404 h 370"/>
                <a:gd name="T12" fmla="*/ 1992545272 w 321"/>
                <a:gd name="T13" fmla="*/ 2147481404 h 370"/>
                <a:gd name="T14" fmla="*/ 1992545272 w 321"/>
                <a:gd name="T15" fmla="*/ 2147481404 h 370"/>
                <a:gd name="T16" fmla="*/ 1992545272 w 321"/>
                <a:gd name="T17" fmla="*/ 2147481404 h 370"/>
                <a:gd name="T18" fmla="*/ 1992545272 w 321"/>
                <a:gd name="T19" fmla="*/ 2147481404 h 370"/>
                <a:gd name="T20" fmla="*/ 1992545272 w 321"/>
                <a:gd name="T21" fmla="*/ 2147481404 h 370"/>
                <a:gd name="T22" fmla="*/ 1992545272 w 321"/>
                <a:gd name="T23" fmla="*/ 2147481404 h 370"/>
                <a:gd name="T24" fmla="*/ 1992545272 w 321"/>
                <a:gd name="T25" fmla="*/ 2147481404 h 370"/>
                <a:gd name="T26" fmla="*/ 1992545272 w 321"/>
                <a:gd name="T27" fmla="*/ 2147481404 h 370"/>
                <a:gd name="T28" fmla="*/ 1992545272 w 321"/>
                <a:gd name="T29" fmla="*/ 2147481404 h 370"/>
                <a:gd name="T30" fmla="*/ 1992545272 w 321"/>
                <a:gd name="T31" fmla="*/ 2147481404 h 370"/>
                <a:gd name="T32" fmla="*/ 1992545272 w 321"/>
                <a:gd name="T33" fmla="*/ 2147481404 h 370"/>
                <a:gd name="T34" fmla="*/ 1992545272 w 321"/>
                <a:gd name="T35" fmla="*/ 2147481404 h 370"/>
                <a:gd name="T36" fmla="*/ 1992545272 w 321"/>
                <a:gd name="T37" fmla="*/ 2147481404 h 370"/>
                <a:gd name="T38" fmla="*/ 1992545272 w 321"/>
                <a:gd name="T39" fmla="*/ 2147481404 h 370"/>
                <a:gd name="T40" fmla="*/ 0 w 321"/>
                <a:gd name="T41" fmla="*/ 2147481404 h 370"/>
                <a:gd name="T42" fmla="*/ 1992545272 w 321"/>
                <a:gd name="T43" fmla="*/ 2147481404 h 370"/>
                <a:gd name="T44" fmla="*/ 1992545272 w 321"/>
                <a:gd name="T45" fmla="*/ 2147481404 h 370"/>
                <a:gd name="T46" fmla="*/ 1992545272 w 321"/>
                <a:gd name="T47" fmla="*/ 2147481404 h 370"/>
                <a:gd name="T48" fmla="*/ 1992545272 w 321"/>
                <a:gd name="T49" fmla="*/ 2147481404 h 370"/>
                <a:gd name="T50" fmla="*/ 1992545272 w 321"/>
                <a:gd name="T51" fmla="*/ 2147481404 h 370"/>
                <a:gd name="T52" fmla="*/ 1992545272 w 321"/>
                <a:gd name="T53" fmla="*/ 2147481404 h 370"/>
                <a:gd name="T54" fmla="*/ 1992545272 w 321"/>
                <a:gd name="T55" fmla="*/ 2147481404 h 370"/>
                <a:gd name="T56" fmla="*/ 1992545272 w 321"/>
                <a:gd name="T57" fmla="*/ 2147481404 h 370"/>
                <a:gd name="T58" fmla="*/ 1992545272 w 321"/>
                <a:gd name="T59" fmla="*/ 2147481404 h 370"/>
                <a:gd name="T60" fmla="*/ 1992545272 w 321"/>
                <a:gd name="T61" fmla="*/ 2147481404 h 370"/>
                <a:gd name="T62" fmla="*/ 1992545272 w 321"/>
                <a:gd name="T63" fmla="*/ 2147481404 h 370"/>
                <a:gd name="T64" fmla="*/ 1992545272 w 321"/>
                <a:gd name="T65" fmla="*/ 2147481404 h 370"/>
                <a:gd name="T66" fmla="*/ 1992545272 w 321"/>
                <a:gd name="T67" fmla="*/ 2147481404 h 370"/>
                <a:gd name="T68" fmla="*/ 1992545272 w 321"/>
                <a:gd name="T69" fmla="*/ 2147481404 h 370"/>
                <a:gd name="T70" fmla="*/ 1992545272 w 321"/>
                <a:gd name="T71" fmla="*/ 2147481404 h 370"/>
                <a:gd name="T72" fmla="*/ 1992545272 w 321"/>
                <a:gd name="T73" fmla="*/ 2147481404 h 370"/>
                <a:gd name="T74" fmla="*/ 1992545272 w 321"/>
                <a:gd name="T75" fmla="*/ 2147481404 h 370"/>
                <a:gd name="T76" fmla="*/ 1992545272 w 321"/>
                <a:gd name="T77" fmla="*/ 2147481404 h 370"/>
                <a:gd name="T78" fmla="*/ 1992545272 w 321"/>
                <a:gd name="T79" fmla="*/ 2147481404 h 370"/>
                <a:gd name="T80" fmla="*/ 1992545272 w 321"/>
                <a:gd name="T81" fmla="*/ 2147481404 h 370"/>
                <a:gd name="T82" fmla="*/ 1992545272 w 321"/>
                <a:gd name="T83" fmla="*/ 2147481404 h 370"/>
                <a:gd name="T84" fmla="*/ 1992545272 w 321"/>
                <a:gd name="T85" fmla="*/ 2147481404 h 370"/>
                <a:gd name="T86" fmla="*/ 1992545272 w 321"/>
                <a:gd name="T87" fmla="*/ 2147481404 h 370"/>
                <a:gd name="T88" fmla="*/ 1992545272 w 321"/>
                <a:gd name="T89" fmla="*/ 2147481404 h 370"/>
                <a:gd name="T90" fmla="*/ 1992545272 w 321"/>
                <a:gd name="T91" fmla="*/ 2147481404 h 370"/>
                <a:gd name="T92" fmla="*/ 1992545272 w 321"/>
                <a:gd name="T93" fmla="*/ 2147481404 h 370"/>
                <a:gd name="T94" fmla="*/ 1992545272 w 321"/>
                <a:gd name="T95" fmla="*/ 2147481404 h 370"/>
                <a:gd name="T96" fmla="*/ 1992545272 w 321"/>
                <a:gd name="T97" fmla="*/ 2147481404 h 370"/>
                <a:gd name="T98" fmla="*/ 1992545272 w 321"/>
                <a:gd name="T99" fmla="*/ 2147481404 h 370"/>
                <a:gd name="T100" fmla="*/ 1992545272 w 321"/>
                <a:gd name="T101" fmla="*/ 2147481404 h 370"/>
                <a:gd name="T102" fmla="*/ 1992545272 w 321"/>
                <a:gd name="T103" fmla="*/ 2147481404 h 370"/>
                <a:gd name="T104" fmla="*/ 1992545272 w 321"/>
                <a:gd name="T105" fmla="*/ 2147481404 h 370"/>
                <a:gd name="T106" fmla="*/ 1992545272 w 321"/>
                <a:gd name="T107" fmla="*/ 2147481404 h 370"/>
                <a:gd name="T108" fmla="*/ 1992545272 w 321"/>
                <a:gd name="T109" fmla="*/ 2147481404 h 370"/>
                <a:gd name="T110" fmla="*/ 1992545272 w 321"/>
                <a:gd name="T111" fmla="*/ 2147481404 h 370"/>
                <a:gd name="T112" fmla="*/ 1992545272 w 321"/>
                <a:gd name="T113" fmla="*/ 2147481404 h 370"/>
                <a:gd name="T114" fmla="*/ 1992545272 w 321"/>
                <a:gd name="T115" fmla="*/ 2147481404 h 370"/>
                <a:gd name="T116" fmla="*/ 1992545272 w 321"/>
                <a:gd name="T117" fmla="*/ 2147481404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1"/>
                <a:gd name="T178" fmla="*/ 0 h 370"/>
                <a:gd name="T179" fmla="*/ 321 w 321"/>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1" h="370">
                  <a:moveTo>
                    <a:pt x="315" y="266"/>
                  </a:moveTo>
                  <a:lnTo>
                    <a:pt x="301" y="268"/>
                  </a:lnTo>
                  <a:lnTo>
                    <a:pt x="289" y="274"/>
                  </a:lnTo>
                  <a:lnTo>
                    <a:pt x="283" y="276"/>
                  </a:lnTo>
                  <a:lnTo>
                    <a:pt x="279" y="280"/>
                  </a:lnTo>
                  <a:lnTo>
                    <a:pt x="277" y="286"/>
                  </a:lnTo>
                  <a:lnTo>
                    <a:pt x="275" y="292"/>
                  </a:lnTo>
                  <a:lnTo>
                    <a:pt x="275" y="332"/>
                  </a:lnTo>
                  <a:lnTo>
                    <a:pt x="277" y="340"/>
                  </a:lnTo>
                  <a:lnTo>
                    <a:pt x="279" y="344"/>
                  </a:lnTo>
                  <a:lnTo>
                    <a:pt x="285" y="348"/>
                  </a:lnTo>
                  <a:lnTo>
                    <a:pt x="297" y="348"/>
                  </a:lnTo>
                  <a:lnTo>
                    <a:pt x="297" y="360"/>
                  </a:lnTo>
                  <a:lnTo>
                    <a:pt x="295" y="364"/>
                  </a:lnTo>
                  <a:lnTo>
                    <a:pt x="291" y="368"/>
                  </a:lnTo>
                  <a:lnTo>
                    <a:pt x="287" y="370"/>
                  </a:lnTo>
                  <a:lnTo>
                    <a:pt x="285" y="370"/>
                  </a:lnTo>
                  <a:lnTo>
                    <a:pt x="281" y="362"/>
                  </a:lnTo>
                  <a:lnTo>
                    <a:pt x="277" y="358"/>
                  </a:lnTo>
                  <a:lnTo>
                    <a:pt x="267" y="350"/>
                  </a:lnTo>
                  <a:lnTo>
                    <a:pt x="259" y="342"/>
                  </a:lnTo>
                  <a:lnTo>
                    <a:pt x="255" y="340"/>
                  </a:lnTo>
                  <a:lnTo>
                    <a:pt x="255" y="336"/>
                  </a:lnTo>
                  <a:lnTo>
                    <a:pt x="249" y="338"/>
                  </a:lnTo>
                  <a:lnTo>
                    <a:pt x="247" y="340"/>
                  </a:lnTo>
                  <a:lnTo>
                    <a:pt x="245" y="340"/>
                  </a:lnTo>
                  <a:lnTo>
                    <a:pt x="241" y="342"/>
                  </a:lnTo>
                  <a:lnTo>
                    <a:pt x="235" y="340"/>
                  </a:lnTo>
                  <a:lnTo>
                    <a:pt x="227" y="338"/>
                  </a:lnTo>
                  <a:lnTo>
                    <a:pt x="223" y="334"/>
                  </a:lnTo>
                  <a:lnTo>
                    <a:pt x="221" y="330"/>
                  </a:lnTo>
                  <a:lnTo>
                    <a:pt x="205" y="324"/>
                  </a:lnTo>
                  <a:lnTo>
                    <a:pt x="199" y="322"/>
                  </a:lnTo>
                  <a:lnTo>
                    <a:pt x="191" y="322"/>
                  </a:lnTo>
                  <a:lnTo>
                    <a:pt x="183" y="322"/>
                  </a:lnTo>
                  <a:lnTo>
                    <a:pt x="179" y="324"/>
                  </a:lnTo>
                  <a:lnTo>
                    <a:pt x="175" y="324"/>
                  </a:lnTo>
                  <a:lnTo>
                    <a:pt x="167" y="322"/>
                  </a:lnTo>
                  <a:lnTo>
                    <a:pt x="169" y="314"/>
                  </a:lnTo>
                  <a:lnTo>
                    <a:pt x="169" y="310"/>
                  </a:lnTo>
                  <a:lnTo>
                    <a:pt x="167" y="302"/>
                  </a:lnTo>
                  <a:lnTo>
                    <a:pt x="163" y="300"/>
                  </a:lnTo>
                  <a:lnTo>
                    <a:pt x="163" y="296"/>
                  </a:lnTo>
                  <a:lnTo>
                    <a:pt x="165" y="272"/>
                  </a:lnTo>
                  <a:lnTo>
                    <a:pt x="163" y="248"/>
                  </a:lnTo>
                  <a:lnTo>
                    <a:pt x="157" y="250"/>
                  </a:lnTo>
                  <a:lnTo>
                    <a:pt x="149" y="250"/>
                  </a:lnTo>
                  <a:lnTo>
                    <a:pt x="143" y="248"/>
                  </a:lnTo>
                  <a:lnTo>
                    <a:pt x="141" y="246"/>
                  </a:lnTo>
                  <a:lnTo>
                    <a:pt x="139" y="244"/>
                  </a:lnTo>
                  <a:lnTo>
                    <a:pt x="118" y="244"/>
                  </a:lnTo>
                  <a:lnTo>
                    <a:pt x="118" y="252"/>
                  </a:lnTo>
                  <a:lnTo>
                    <a:pt x="116" y="258"/>
                  </a:lnTo>
                  <a:lnTo>
                    <a:pt x="112" y="260"/>
                  </a:lnTo>
                  <a:lnTo>
                    <a:pt x="104" y="260"/>
                  </a:lnTo>
                  <a:lnTo>
                    <a:pt x="92" y="260"/>
                  </a:lnTo>
                  <a:lnTo>
                    <a:pt x="88" y="260"/>
                  </a:lnTo>
                  <a:lnTo>
                    <a:pt x="84" y="258"/>
                  </a:lnTo>
                  <a:lnTo>
                    <a:pt x="76" y="248"/>
                  </a:lnTo>
                  <a:lnTo>
                    <a:pt x="70" y="236"/>
                  </a:lnTo>
                  <a:lnTo>
                    <a:pt x="70" y="222"/>
                  </a:lnTo>
                  <a:lnTo>
                    <a:pt x="2" y="222"/>
                  </a:lnTo>
                  <a:lnTo>
                    <a:pt x="0" y="214"/>
                  </a:lnTo>
                  <a:lnTo>
                    <a:pt x="2" y="204"/>
                  </a:lnTo>
                  <a:lnTo>
                    <a:pt x="4" y="200"/>
                  </a:lnTo>
                  <a:lnTo>
                    <a:pt x="8" y="198"/>
                  </a:lnTo>
                  <a:lnTo>
                    <a:pt x="14" y="198"/>
                  </a:lnTo>
                  <a:lnTo>
                    <a:pt x="16" y="198"/>
                  </a:lnTo>
                  <a:lnTo>
                    <a:pt x="20" y="196"/>
                  </a:lnTo>
                  <a:lnTo>
                    <a:pt x="22" y="194"/>
                  </a:lnTo>
                  <a:lnTo>
                    <a:pt x="24" y="192"/>
                  </a:lnTo>
                  <a:lnTo>
                    <a:pt x="28" y="192"/>
                  </a:lnTo>
                  <a:lnTo>
                    <a:pt x="32" y="192"/>
                  </a:lnTo>
                  <a:lnTo>
                    <a:pt x="32" y="196"/>
                  </a:lnTo>
                  <a:lnTo>
                    <a:pt x="34" y="198"/>
                  </a:lnTo>
                  <a:lnTo>
                    <a:pt x="38" y="198"/>
                  </a:lnTo>
                  <a:lnTo>
                    <a:pt x="44" y="198"/>
                  </a:lnTo>
                  <a:lnTo>
                    <a:pt x="48" y="194"/>
                  </a:lnTo>
                  <a:lnTo>
                    <a:pt x="52" y="188"/>
                  </a:lnTo>
                  <a:lnTo>
                    <a:pt x="56" y="180"/>
                  </a:lnTo>
                  <a:lnTo>
                    <a:pt x="60" y="166"/>
                  </a:lnTo>
                  <a:lnTo>
                    <a:pt x="60" y="152"/>
                  </a:lnTo>
                  <a:lnTo>
                    <a:pt x="64" y="150"/>
                  </a:lnTo>
                  <a:lnTo>
                    <a:pt x="68" y="146"/>
                  </a:lnTo>
                  <a:lnTo>
                    <a:pt x="70" y="134"/>
                  </a:lnTo>
                  <a:lnTo>
                    <a:pt x="74" y="130"/>
                  </a:lnTo>
                  <a:lnTo>
                    <a:pt x="78" y="126"/>
                  </a:lnTo>
                  <a:lnTo>
                    <a:pt x="82" y="124"/>
                  </a:lnTo>
                  <a:lnTo>
                    <a:pt x="86" y="120"/>
                  </a:lnTo>
                  <a:lnTo>
                    <a:pt x="88" y="116"/>
                  </a:lnTo>
                  <a:lnTo>
                    <a:pt x="86" y="112"/>
                  </a:lnTo>
                  <a:lnTo>
                    <a:pt x="86" y="108"/>
                  </a:lnTo>
                  <a:lnTo>
                    <a:pt x="86" y="104"/>
                  </a:lnTo>
                  <a:lnTo>
                    <a:pt x="98" y="72"/>
                  </a:lnTo>
                  <a:lnTo>
                    <a:pt x="102" y="58"/>
                  </a:lnTo>
                  <a:lnTo>
                    <a:pt x="104" y="46"/>
                  </a:lnTo>
                  <a:lnTo>
                    <a:pt x="102" y="42"/>
                  </a:lnTo>
                  <a:lnTo>
                    <a:pt x="102" y="40"/>
                  </a:lnTo>
                  <a:lnTo>
                    <a:pt x="100" y="38"/>
                  </a:lnTo>
                  <a:lnTo>
                    <a:pt x="100" y="36"/>
                  </a:lnTo>
                  <a:lnTo>
                    <a:pt x="102" y="26"/>
                  </a:lnTo>
                  <a:lnTo>
                    <a:pt x="104" y="16"/>
                  </a:lnTo>
                  <a:lnTo>
                    <a:pt x="106" y="12"/>
                  </a:lnTo>
                  <a:lnTo>
                    <a:pt x="110" y="10"/>
                  </a:lnTo>
                  <a:lnTo>
                    <a:pt x="114" y="6"/>
                  </a:lnTo>
                  <a:lnTo>
                    <a:pt x="118" y="6"/>
                  </a:lnTo>
                  <a:lnTo>
                    <a:pt x="124" y="6"/>
                  </a:lnTo>
                  <a:lnTo>
                    <a:pt x="130" y="8"/>
                  </a:lnTo>
                  <a:lnTo>
                    <a:pt x="143" y="14"/>
                  </a:lnTo>
                  <a:lnTo>
                    <a:pt x="155" y="20"/>
                  </a:lnTo>
                  <a:lnTo>
                    <a:pt x="163" y="22"/>
                  </a:lnTo>
                  <a:lnTo>
                    <a:pt x="171" y="22"/>
                  </a:lnTo>
                  <a:lnTo>
                    <a:pt x="173" y="22"/>
                  </a:lnTo>
                  <a:lnTo>
                    <a:pt x="175" y="18"/>
                  </a:lnTo>
                  <a:lnTo>
                    <a:pt x="177" y="14"/>
                  </a:lnTo>
                  <a:lnTo>
                    <a:pt x="179" y="12"/>
                  </a:lnTo>
                  <a:lnTo>
                    <a:pt x="183" y="14"/>
                  </a:lnTo>
                  <a:lnTo>
                    <a:pt x="185" y="14"/>
                  </a:lnTo>
                  <a:lnTo>
                    <a:pt x="191" y="12"/>
                  </a:lnTo>
                  <a:lnTo>
                    <a:pt x="195" y="10"/>
                  </a:lnTo>
                  <a:lnTo>
                    <a:pt x="201" y="8"/>
                  </a:lnTo>
                  <a:lnTo>
                    <a:pt x="207" y="8"/>
                  </a:lnTo>
                  <a:lnTo>
                    <a:pt x="219" y="8"/>
                  </a:lnTo>
                  <a:lnTo>
                    <a:pt x="221" y="2"/>
                  </a:lnTo>
                  <a:lnTo>
                    <a:pt x="225" y="0"/>
                  </a:lnTo>
                  <a:lnTo>
                    <a:pt x="233" y="2"/>
                  </a:lnTo>
                  <a:lnTo>
                    <a:pt x="241" y="4"/>
                  </a:lnTo>
                  <a:lnTo>
                    <a:pt x="255" y="4"/>
                  </a:lnTo>
                  <a:lnTo>
                    <a:pt x="265" y="12"/>
                  </a:lnTo>
                  <a:lnTo>
                    <a:pt x="271" y="16"/>
                  </a:lnTo>
                  <a:lnTo>
                    <a:pt x="279" y="20"/>
                  </a:lnTo>
                  <a:lnTo>
                    <a:pt x="279" y="16"/>
                  </a:lnTo>
                  <a:lnTo>
                    <a:pt x="283" y="16"/>
                  </a:lnTo>
                  <a:lnTo>
                    <a:pt x="287" y="20"/>
                  </a:lnTo>
                  <a:lnTo>
                    <a:pt x="293" y="16"/>
                  </a:lnTo>
                  <a:lnTo>
                    <a:pt x="301" y="16"/>
                  </a:lnTo>
                  <a:lnTo>
                    <a:pt x="303" y="20"/>
                  </a:lnTo>
                  <a:lnTo>
                    <a:pt x="305" y="26"/>
                  </a:lnTo>
                  <a:lnTo>
                    <a:pt x="315" y="34"/>
                  </a:lnTo>
                  <a:lnTo>
                    <a:pt x="317" y="46"/>
                  </a:lnTo>
                  <a:lnTo>
                    <a:pt x="317" y="54"/>
                  </a:lnTo>
                  <a:lnTo>
                    <a:pt x="321" y="58"/>
                  </a:lnTo>
                  <a:lnTo>
                    <a:pt x="321" y="68"/>
                  </a:lnTo>
                  <a:lnTo>
                    <a:pt x="313" y="76"/>
                  </a:lnTo>
                  <a:lnTo>
                    <a:pt x="307" y="86"/>
                  </a:lnTo>
                  <a:lnTo>
                    <a:pt x="301" y="98"/>
                  </a:lnTo>
                  <a:lnTo>
                    <a:pt x="295" y="110"/>
                  </a:lnTo>
                  <a:lnTo>
                    <a:pt x="295" y="132"/>
                  </a:lnTo>
                  <a:lnTo>
                    <a:pt x="291" y="136"/>
                  </a:lnTo>
                  <a:lnTo>
                    <a:pt x="287" y="142"/>
                  </a:lnTo>
                  <a:lnTo>
                    <a:pt x="285" y="148"/>
                  </a:lnTo>
                  <a:lnTo>
                    <a:pt x="285" y="158"/>
                  </a:lnTo>
                  <a:lnTo>
                    <a:pt x="287" y="162"/>
                  </a:lnTo>
                  <a:lnTo>
                    <a:pt x="291" y="164"/>
                  </a:lnTo>
                  <a:lnTo>
                    <a:pt x="291" y="168"/>
                  </a:lnTo>
                  <a:lnTo>
                    <a:pt x="289" y="172"/>
                  </a:lnTo>
                  <a:lnTo>
                    <a:pt x="289" y="176"/>
                  </a:lnTo>
                  <a:lnTo>
                    <a:pt x="289" y="180"/>
                  </a:lnTo>
                  <a:lnTo>
                    <a:pt x="291" y="186"/>
                  </a:lnTo>
                  <a:lnTo>
                    <a:pt x="295" y="194"/>
                  </a:lnTo>
                  <a:lnTo>
                    <a:pt x="291" y="200"/>
                  </a:lnTo>
                  <a:lnTo>
                    <a:pt x="291" y="206"/>
                  </a:lnTo>
                  <a:lnTo>
                    <a:pt x="291" y="210"/>
                  </a:lnTo>
                  <a:lnTo>
                    <a:pt x="293" y="212"/>
                  </a:lnTo>
                  <a:lnTo>
                    <a:pt x="295" y="216"/>
                  </a:lnTo>
                  <a:lnTo>
                    <a:pt x="293" y="220"/>
                  </a:lnTo>
                  <a:lnTo>
                    <a:pt x="293" y="222"/>
                  </a:lnTo>
                  <a:lnTo>
                    <a:pt x="293" y="230"/>
                  </a:lnTo>
                  <a:lnTo>
                    <a:pt x="299" y="234"/>
                  </a:lnTo>
                  <a:lnTo>
                    <a:pt x="303" y="240"/>
                  </a:lnTo>
                  <a:lnTo>
                    <a:pt x="309" y="244"/>
                  </a:lnTo>
                  <a:lnTo>
                    <a:pt x="309" y="250"/>
                  </a:lnTo>
                  <a:lnTo>
                    <a:pt x="311" y="258"/>
                  </a:lnTo>
                  <a:lnTo>
                    <a:pt x="313" y="266"/>
                  </a:lnTo>
                  <a:lnTo>
                    <a:pt x="315" y="268"/>
                  </a:lnTo>
                  <a:lnTo>
                    <a:pt x="317" y="270"/>
                  </a:lnTo>
                  <a:lnTo>
                    <a:pt x="315" y="266"/>
                  </a:lnTo>
                  <a:close/>
                </a:path>
              </a:pathLst>
            </a:custGeom>
            <a:solidFill>
              <a:srgbClr val="C0C0C0"/>
            </a:solidFill>
            <a:ln w="12700">
              <a:solidFill>
                <a:schemeClr val="bg1"/>
              </a:solidFill>
              <a:round/>
              <a:headEnd/>
              <a:tailEnd/>
            </a:ln>
          </p:spPr>
          <p:txBody>
            <a:bodyPr/>
            <a:lstStyle/>
            <a:p>
              <a:endParaRPr lang="en-GB"/>
            </a:p>
          </p:txBody>
        </p:sp>
        <p:sp>
          <p:nvSpPr>
            <p:cNvPr id="58803" name="Freeform 94"/>
            <p:cNvSpPr>
              <a:spLocks/>
            </p:cNvSpPr>
            <p:nvPr/>
          </p:nvSpPr>
          <p:spPr bwMode="auto">
            <a:xfrm>
              <a:off x="3042" y="2633"/>
              <a:ext cx="186" cy="320"/>
            </a:xfrm>
            <a:custGeom>
              <a:avLst/>
              <a:gdLst>
                <a:gd name="T0" fmla="*/ 2147481407 w 186"/>
                <a:gd name="T1" fmla="*/ 2147481293 h 320"/>
                <a:gd name="T2" fmla="*/ 2147481407 w 186"/>
                <a:gd name="T3" fmla="*/ 2147481293 h 320"/>
                <a:gd name="T4" fmla="*/ 2147481407 w 186"/>
                <a:gd name="T5" fmla="*/ 2147481293 h 320"/>
                <a:gd name="T6" fmla="*/ 2147481407 w 186"/>
                <a:gd name="T7" fmla="*/ 2147481293 h 320"/>
                <a:gd name="T8" fmla="*/ 2147481407 w 186"/>
                <a:gd name="T9" fmla="*/ 2147481293 h 320"/>
                <a:gd name="T10" fmla="*/ 2147481407 w 186"/>
                <a:gd name="T11" fmla="*/ 2147481293 h 320"/>
                <a:gd name="T12" fmla="*/ 2147481407 w 186"/>
                <a:gd name="T13" fmla="*/ 2147481293 h 320"/>
                <a:gd name="T14" fmla="*/ 2147481407 w 186"/>
                <a:gd name="T15" fmla="*/ 2147481293 h 320"/>
                <a:gd name="T16" fmla="*/ 2147481407 w 186"/>
                <a:gd name="T17" fmla="*/ 2147481293 h 320"/>
                <a:gd name="T18" fmla="*/ 2147481407 w 186"/>
                <a:gd name="T19" fmla="*/ 2147481293 h 320"/>
                <a:gd name="T20" fmla="*/ 2147481407 w 186"/>
                <a:gd name="T21" fmla="*/ 2147481293 h 320"/>
                <a:gd name="T22" fmla="*/ 2147481407 w 186"/>
                <a:gd name="T23" fmla="*/ 2147481293 h 320"/>
                <a:gd name="T24" fmla="*/ 2147481407 w 186"/>
                <a:gd name="T25" fmla="*/ 2147481293 h 320"/>
                <a:gd name="T26" fmla="*/ 2147481407 w 186"/>
                <a:gd name="T27" fmla="*/ 2147481293 h 320"/>
                <a:gd name="T28" fmla="*/ 2147481407 w 186"/>
                <a:gd name="T29" fmla="*/ 2147481293 h 320"/>
                <a:gd name="T30" fmla="*/ 2147481407 w 186"/>
                <a:gd name="T31" fmla="*/ 2147481293 h 320"/>
                <a:gd name="T32" fmla="*/ 2147481407 w 186"/>
                <a:gd name="T33" fmla="*/ 2147481293 h 320"/>
                <a:gd name="T34" fmla="*/ 2147481407 w 186"/>
                <a:gd name="T35" fmla="*/ 2147481293 h 320"/>
                <a:gd name="T36" fmla="*/ 2147481407 w 186"/>
                <a:gd name="T37" fmla="*/ 2147481293 h 320"/>
                <a:gd name="T38" fmla="*/ 2147481407 w 186"/>
                <a:gd name="T39" fmla="*/ 2147481293 h 320"/>
                <a:gd name="T40" fmla="*/ 2147481407 w 186"/>
                <a:gd name="T41" fmla="*/ 2147481293 h 320"/>
                <a:gd name="T42" fmla="*/ 2147481407 w 186"/>
                <a:gd name="T43" fmla="*/ 2147481293 h 320"/>
                <a:gd name="T44" fmla="*/ 2147481407 w 186"/>
                <a:gd name="T45" fmla="*/ 2147481293 h 320"/>
                <a:gd name="T46" fmla="*/ 2147481407 w 186"/>
                <a:gd name="T47" fmla="*/ 2147481293 h 320"/>
                <a:gd name="T48" fmla="*/ 2147481407 w 186"/>
                <a:gd name="T49" fmla="*/ 2147481293 h 320"/>
                <a:gd name="T50" fmla="*/ 2147481407 w 186"/>
                <a:gd name="T51" fmla="*/ 2147481293 h 320"/>
                <a:gd name="T52" fmla="*/ 2147481407 w 186"/>
                <a:gd name="T53" fmla="*/ 2147481293 h 320"/>
                <a:gd name="T54" fmla="*/ 2147481407 w 186"/>
                <a:gd name="T55" fmla="*/ 2147481293 h 320"/>
                <a:gd name="T56" fmla="*/ 2147481407 w 186"/>
                <a:gd name="T57" fmla="*/ 2147481293 h 320"/>
                <a:gd name="T58" fmla="*/ 2147481407 w 186"/>
                <a:gd name="T59" fmla="*/ 2147481293 h 320"/>
                <a:gd name="T60" fmla="*/ 2147481407 w 186"/>
                <a:gd name="T61" fmla="*/ 2147481293 h 320"/>
                <a:gd name="T62" fmla="*/ 2147481407 w 186"/>
                <a:gd name="T63" fmla="*/ 2147481293 h 320"/>
                <a:gd name="T64" fmla="*/ 2147481407 w 186"/>
                <a:gd name="T65" fmla="*/ 2147481293 h 320"/>
                <a:gd name="T66" fmla="*/ 2147481407 w 186"/>
                <a:gd name="T67" fmla="*/ 2147481293 h 320"/>
                <a:gd name="T68" fmla="*/ 2147481407 w 186"/>
                <a:gd name="T69" fmla="*/ 2147481293 h 320"/>
                <a:gd name="T70" fmla="*/ 2147481407 w 186"/>
                <a:gd name="T71" fmla="*/ 2147481293 h 320"/>
                <a:gd name="T72" fmla="*/ 2147481407 w 186"/>
                <a:gd name="T73" fmla="*/ 2147481293 h 320"/>
                <a:gd name="T74" fmla="*/ 2147481407 w 186"/>
                <a:gd name="T75" fmla="*/ 2147481293 h 320"/>
                <a:gd name="T76" fmla="*/ 2147481407 w 186"/>
                <a:gd name="T77" fmla="*/ 2147481293 h 320"/>
                <a:gd name="T78" fmla="*/ 2147481407 w 186"/>
                <a:gd name="T79" fmla="*/ 2147481293 h 320"/>
                <a:gd name="T80" fmla="*/ 2147481407 w 186"/>
                <a:gd name="T81" fmla="*/ 2147481293 h 320"/>
                <a:gd name="T82" fmla="*/ 2147481407 w 186"/>
                <a:gd name="T83" fmla="*/ 2147481293 h 320"/>
                <a:gd name="T84" fmla="*/ 2147481407 w 186"/>
                <a:gd name="T85" fmla="*/ 2147481293 h 320"/>
                <a:gd name="T86" fmla="*/ 2147481407 w 186"/>
                <a:gd name="T87" fmla="*/ 2147481293 h 320"/>
                <a:gd name="T88" fmla="*/ 0 w 186"/>
                <a:gd name="T89" fmla="*/ 2147481293 h 320"/>
                <a:gd name="T90" fmla="*/ 2147481407 w 186"/>
                <a:gd name="T91" fmla="*/ 2147481293 h 320"/>
                <a:gd name="T92" fmla="*/ 2147481407 w 186"/>
                <a:gd name="T93" fmla="*/ 2147481293 h 320"/>
                <a:gd name="T94" fmla="*/ 2147481407 w 186"/>
                <a:gd name="T95" fmla="*/ 2147481293 h 320"/>
                <a:gd name="T96" fmla="*/ 2147481407 w 186"/>
                <a:gd name="T97" fmla="*/ 2147481293 h 320"/>
                <a:gd name="T98" fmla="*/ 2147481407 w 186"/>
                <a:gd name="T99" fmla="*/ 2147481293 h 320"/>
                <a:gd name="T100" fmla="*/ 2147481407 w 186"/>
                <a:gd name="T101" fmla="*/ 2147481293 h 320"/>
                <a:gd name="T102" fmla="*/ 2147481407 w 186"/>
                <a:gd name="T103" fmla="*/ 2147481293 h 320"/>
                <a:gd name="T104" fmla="*/ 2147481407 w 186"/>
                <a:gd name="T105" fmla="*/ 2147481293 h 320"/>
                <a:gd name="T106" fmla="*/ 2147481407 w 186"/>
                <a:gd name="T107" fmla="*/ 2147481293 h 320"/>
                <a:gd name="T108" fmla="*/ 2147481407 w 186"/>
                <a:gd name="T109" fmla="*/ 2147481293 h 320"/>
                <a:gd name="T110" fmla="*/ 2147481407 w 186"/>
                <a:gd name="T111" fmla="*/ 2147481293 h 320"/>
                <a:gd name="T112" fmla="*/ 2147481407 w 186"/>
                <a:gd name="T113" fmla="*/ 2147481293 h 320"/>
                <a:gd name="T114" fmla="*/ 2147481407 w 186"/>
                <a:gd name="T115" fmla="*/ 2147481293 h 3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6"/>
                <a:gd name="T175" fmla="*/ 0 h 320"/>
                <a:gd name="T176" fmla="*/ 186 w 186"/>
                <a:gd name="T177" fmla="*/ 320 h 3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6" h="320">
                  <a:moveTo>
                    <a:pt x="32" y="320"/>
                  </a:moveTo>
                  <a:lnTo>
                    <a:pt x="34" y="310"/>
                  </a:lnTo>
                  <a:lnTo>
                    <a:pt x="34" y="304"/>
                  </a:lnTo>
                  <a:lnTo>
                    <a:pt x="36" y="296"/>
                  </a:lnTo>
                  <a:lnTo>
                    <a:pt x="40" y="290"/>
                  </a:lnTo>
                  <a:lnTo>
                    <a:pt x="46" y="288"/>
                  </a:lnTo>
                  <a:lnTo>
                    <a:pt x="54" y="284"/>
                  </a:lnTo>
                  <a:lnTo>
                    <a:pt x="70" y="278"/>
                  </a:lnTo>
                  <a:lnTo>
                    <a:pt x="76" y="274"/>
                  </a:lnTo>
                  <a:lnTo>
                    <a:pt x="80" y="268"/>
                  </a:lnTo>
                  <a:lnTo>
                    <a:pt x="84" y="250"/>
                  </a:lnTo>
                  <a:lnTo>
                    <a:pt x="84" y="234"/>
                  </a:lnTo>
                  <a:lnTo>
                    <a:pt x="84" y="226"/>
                  </a:lnTo>
                  <a:lnTo>
                    <a:pt x="82" y="220"/>
                  </a:lnTo>
                  <a:lnTo>
                    <a:pt x="78" y="212"/>
                  </a:lnTo>
                  <a:lnTo>
                    <a:pt x="78" y="208"/>
                  </a:lnTo>
                  <a:lnTo>
                    <a:pt x="78" y="200"/>
                  </a:lnTo>
                  <a:lnTo>
                    <a:pt x="74" y="196"/>
                  </a:lnTo>
                  <a:lnTo>
                    <a:pt x="74" y="192"/>
                  </a:lnTo>
                  <a:lnTo>
                    <a:pt x="74" y="186"/>
                  </a:lnTo>
                  <a:lnTo>
                    <a:pt x="76" y="182"/>
                  </a:lnTo>
                  <a:lnTo>
                    <a:pt x="82" y="174"/>
                  </a:lnTo>
                  <a:lnTo>
                    <a:pt x="92" y="168"/>
                  </a:lnTo>
                  <a:lnTo>
                    <a:pt x="100" y="164"/>
                  </a:lnTo>
                  <a:lnTo>
                    <a:pt x="106" y="160"/>
                  </a:lnTo>
                  <a:lnTo>
                    <a:pt x="110" y="152"/>
                  </a:lnTo>
                  <a:lnTo>
                    <a:pt x="116" y="144"/>
                  </a:lnTo>
                  <a:lnTo>
                    <a:pt x="120" y="138"/>
                  </a:lnTo>
                  <a:lnTo>
                    <a:pt x="140" y="126"/>
                  </a:lnTo>
                  <a:lnTo>
                    <a:pt x="160" y="116"/>
                  </a:lnTo>
                  <a:lnTo>
                    <a:pt x="168" y="108"/>
                  </a:lnTo>
                  <a:lnTo>
                    <a:pt x="174" y="102"/>
                  </a:lnTo>
                  <a:lnTo>
                    <a:pt x="180" y="92"/>
                  </a:lnTo>
                  <a:lnTo>
                    <a:pt x="180" y="82"/>
                  </a:lnTo>
                  <a:lnTo>
                    <a:pt x="180" y="72"/>
                  </a:lnTo>
                  <a:lnTo>
                    <a:pt x="182" y="60"/>
                  </a:lnTo>
                  <a:lnTo>
                    <a:pt x="182" y="54"/>
                  </a:lnTo>
                  <a:lnTo>
                    <a:pt x="186" y="52"/>
                  </a:lnTo>
                  <a:lnTo>
                    <a:pt x="184" y="24"/>
                  </a:lnTo>
                  <a:lnTo>
                    <a:pt x="184" y="12"/>
                  </a:lnTo>
                  <a:lnTo>
                    <a:pt x="186" y="0"/>
                  </a:lnTo>
                  <a:lnTo>
                    <a:pt x="178" y="2"/>
                  </a:lnTo>
                  <a:lnTo>
                    <a:pt x="170" y="4"/>
                  </a:lnTo>
                  <a:lnTo>
                    <a:pt x="164" y="8"/>
                  </a:lnTo>
                  <a:lnTo>
                    <a:pt x="154" y="12"/>
                  </a:lnTo>
                  <a:lnTo>
                    <a:pt x="140" y="16"/>
                  </a:lnTo>
                  <a:lnTo>
                    <a:pt x="134" y="18"/>
                  </a:lnTo>
                  <a:lnTo>
                    <a:pt x="132" y="20"/>
                  </a:lnTo>
                  <a:lnTo>
                    <a:pt x="130" y="22"/>
                  </a:lnTo>
                  <a:lnTo>
                    <a:pt x="126" y="22"/>
                  </a:lnTo>
                  <a:lnTo>
                    <a:pt x="122" y="22"/>
                  </a:lnTo>
                  <a:lnTo>
                    <a:pt x="120" y="20"/>
                  </a:lnTo>
                  <a:lnTo>
                    <a:pt x="116" y="20"/>
                  </a:lnTo>
                  <a:lnTo>
                    <a:pt x="114" y="22"/>
                  </a:lnTo>
                  <a:lnTo>
                    <a:pt x="112" y="24"/>
                  </a:lnTo>
                  <a:lnTo>
                    <a:pt x="108" y="24"/>
                  </a:lnTo>
                  <a:lnTo>
                    <a:pt x="80" y="22"/>
                  </a:lnTo>
                  <a:lnTo>
                    <a:pt x="76" y="30"/>
                  </a:lnTo>
                  <a:lnTo>
                    <a:pt x="74" y="40"/>
                  </a:lnTo>
                  <a:lnTo>
                    <a:pt x="76" y="46"/>
                  </a:lnTo>
                  <a:lnTo>
                    <a:pt x="78" y="52"/>
                  </a:lnTo>
                  <a:lnTo>
                    <a:pt x="86" y="62"/>
                  </a:lnTo>
                  <a:lnTo>
                    <a:pt x="94" y="74"/>
                  </a:lnTo>
                  <a:lnTo>
                    <a:pt x="98" y="80"/>
                  </a:lnTo>
                  <a:lnTo>
                    <a:pt x="98" y="86"/>
                  </a:lnTo>
                  <a:lnTo>
                    <a:pt x="98" y="96"/>
                  </a:lnTo>
                  <a:lnTo>
                    <a:pt x="96" y="102"/>
                  </a:lnTo>
                  <a:lnTo>
                    <a:pt x="94" y="108"/>
                  </a:lnTo>
                  <a:lnTo>
                    <a:pt x="92" y="110"/>
                  </a:lnTo>
                  <a:lnTo>
                    <a:pt x="88" y="114"/>
                  </a:lnTo>
                  <a:lnTo>
                    <a:pt x="86" y="116"/>
                  </a:lnTo>
                  <a:lnTo>
                    <a:pt x="84" y="118"/>
                  </a:lnTo>
                  <a:lnTo>
                    <a:pt x="84" y="128"/>
                  </a:lnTo>
                  <a:lnTo>
                    <a:pt x="82" y="124"/>
                  </a:lnTo>
                  <a:lnTo>
                    <a:pt x="76" y="120"/>
                  </a:lnTo>
                  <a:lnTo>
                    <a:pt x="72" y="116"/>
                  </a:lnTo>
                  <a:lnTo>
                    <a:pt x="70" y="108"/>
                  </a:lnTo>
                  <a:lnTo>
                    <a:pt x="72" y="98"/>
                  </a:lnTo>
                  <a:lnTo>
                    <a:pt x="74" y="90"/>
                  </a:lnTo>
                  <a:lnTo>
                    <a:pt x="74" y="78"/>
                  </a:lnTo>
                  <a:lnTo>
                    <a:pt x="66" y="78"/>
                  </a:lnTo>
                  <a:lnTo>
                    <a:pt x="60" y="78"/>
                  </a:lnTo>
                  <a:lnTo>
                    <a:pt x="56" y="76"/>
                  </a:lnTo>
                  <a:lnTo>
                    <a:pt x="54" y="70"/>
                  </a:lnTo>
                  <a:lnTo>
                    <a:pt x="46" y="70"/>
                  </a:lnTo>
                  <a:lnTo>
                    <a:pt x="36" y="76"/>
                  </a:lnTo>
                  <a:lnTo>
                    <a:pt x="24" y="78"/>
                  </a:lnTo>
                  <a:lnTo>
                    <a:pt x="12" y="82"/>
                  </a:lnTo>
                  <a:lnTo>
                    <a:pt x="6" y="86"/>
                  </a:lnTo>
                  <a:lnTo>
                    <a:pt x="0" y="90"/>
                  </a:lnTo>
                  <a:lnTo>
                    <a:pt x="2" y="106"/>
                  </a:lnTo>
                  <a:lnTo>
                    <a:pt x="18" y="110"/>
                  </a:lnTo>
                  <a:lnTo>
                    <a:pt x="32" y="114"/>
                  </a:lnTo>
                  <a:lnTo>
                    <a:pt x="38" y="118"/>
                  </a:lnTo>
                  <a:lnTo>
                    <a:pt x="42" y="124"/>
                  </a:lnTo>
                  <a:lnTo>
                    <a:pt x="46" y="130"/>
                  </a:lnTo>
                  <a:lnTo>
                    <a:pt x="46" y="138"/>
                  </a:lnTo>
                  <a:lnTo>
                    <a:pt x="46" y="146"/>
                  </a:lnTo>
                  <a:lnTo>
                    <a:pt x="44" y="154"/>
                  </a:lnTo>
                  <a:lnTo>
                    <a:pt x="42" y="160"/>
                  </a:lnTo>
                  <a:lnTo>
                    <a:pt x="42" y="170"/>
                  </a:lnTo>
                  <a:lnTo>
                    <a:pt x="42" y="182"/>
                  </a:lnTo>
                  <a:lnTo>
                    <a:pt x="40" y="192"/>
                  </a:lnTo>
                  <a:lnTo>
                    <a:pt x="38" y="202"/>
                  </a:lnTo>
                  <a:lnTo>
                    <a:pt x="32" y="212"/>
                  </a:lnTo>
                  <a:lnTo>
                    <a:pt x="20" y="224"/>
                  </a:lnTo>
                  <a:lnTo>
                    <a:pt x="14" y="234"/>
                  </a:lnTo>
                  <a:lnTo>
                    <a:pt x="14" y="244"/>
                  </a:lnTo>
                  <a:lnTo>
                    <a:pt x="18" y="252"/>
                  </a:lnTo>
                  <a:lnTo>
                    <a:pt x="22" y="260"/>
                  </a:lnTo>
                  <a:lnTo>
                    <a:pt x="24" y="270"/>
                  </a:lnTo>
                  <a:lnTo>
                    <a:pt x="22" y="278"/>
                  </a:lnTo>
                  <a:lnTo>
                    <a:pt x="20" y="284"/>
                  </a:lnTo>
                  <a:lnTo>
                    <a:pt x="20" y="320"/>
                  </a:lnTo>
                  <a:lnTo>
                    <a:pt x="30" y="320"/>
                  </a:lnTo>
                  <a:lnTo>
                    <a:pt x="32" y="320"/>
                  </a:lnTo>
                  <a:close/>
                </a:path>
              </a:pathLst>
            </a:custGeom>
            <a:solidFill>
              <a:srgbClr val="C0C0C0"/>
            </a:solidFill>
            <a:ln w="12700">
              <a:solidFill>
                <a:schemeClr val="bg1"/>
              </a:solidFill>
              <a:round/>
              <a:headEnd/>
              <a:tailEnd/>
            </a:ln>
          </p:spPr>
          <p:txBody>
            <a:bodyPr/>
            <a:lstStyle/>
            <a:p>
              <a:endParaRPr lang="en-GB"/>
            </a:p>
          </p:txBody>
        </p:sp>
        <p:sp>
          <p:nvSpPr>
            <p:cNvPr id="58804" name="Freeform 95"/>
            <p:cNvSpPr>
              <a:spLocks/>
            </p:cNvSpPr>
            <p:nvPr/>
          </p:nvSpPr>
          <p:spPr bwMode="auto">
            <a:xfrm>
              <a:off x="2802" y="2859"/>
              <a:ext cx="274" cy="252"/>
            </a:xfrm>
            <a:custGeom>
              <a:avLst/>
              <a:gdLst>
                <a:gd name="T0" fmla="*/ 1967697490 w 275"/>
                <a:gd name="T1" fmla="*/ 2147481592 h 252"/>
                <a:gd name="T2" fmla="*/ 1967697490 w 275"/>
                <a:gd name="T3" fmla="*/ 2147481592 h 252"/>
                <a:gd name="T4" fmla="*/ 1967697490 w 275"/>
                <a:gd name="T5" fmla="*/ 2147481592 h 252"/>
                <a:gd name="T6" fmla="*/ 1967697490 w 275"/>
                <a:gd name="T7" fmla="*/ 2147481592 h 252"/>
                <a:gd name="T8" fmla="*/ 1967697490 w 275"/>
                <a:gd name="T9" fmla="*/ 2147481592 h 252"/>
                <a:gd name="T10" fmla="*/ 1967697490 w 275"/>
                <a:gd name="T11" fmla="*/ 2147481592 h 252"/>
                <a:gd name="T12" fmla="*/ 1967697490 w 275"/>
                <a:gd name="T13" fmla="*/ 2147481592 h 252"/>
                <a:gd name="T14" fmla="*/ 1967697490 w 275"/>
                <a:gd name="T15" fmla="*/ 2147481592 h 252"/>
                <a:gd name="T16" fmla="*/ 1967697490 w 275"/>
                <a:gd name="T17" fmla="*/ 2147481592 h 252"/>
                <a:gd name="T18" fmla="*/ 1967697490 w 275"/>
                <a:gd name="T19" fmla="*/ 2147481592 h 252"/>
                <a:gd name="T20" fmla="*/ 1967697490 w 275"/>
                <a:gd name="T21" fmla="*/ 2147481592 h 252"/>
                <a:gd name="T22" fmla="*/ 1967697490 w 275"/>
                <a:gd name="T23" fmla="*/ 2147481592 h 252"/>
                <a:gd name="T24" fmla="*/ 1967697490 w 275"/>
                <a:gd name="T25" fmla="*/ 2147481592 h 252"/>
                <a:gd name="T26" fmla="*/ 1967697490 w 275"/>
                <a:gd name="T27" fmla="*/ 2147481592 h 252"/>
                <a:gd name="T28" fmla="*/ 1967697490 w 275"/>
                <a:gd name="T29" fmla="*/ 2147481592 h 252"/>
                <a:gd name="T30" fmla="*/ 1967697490 w 275"/>
                <a:gd name="T31" fmla="*/ 2147481592 h 252"/>
                <a:gd name="T32" fmla="*/ 1967697490 w 275"/>
                <a:gd name="T33" fmla="*/ 2147481592 h 252"/>
                <a:gd name="T34" fmla="*/ 1967697490 w 275"/>
                <a:gd name="T35" fmla="*/ 2147481592 h 252"/>
                <a:gd name="T36" fmla="*/ 1967697490 w 275"/>
                <a:gd name="T37" fmla="*/ 2147481592 h 252"/>
                <a:gd name="T38" fmla="*/ 1967697490 w 275"/>
                <a:gd name="T39" fmla="*/ 2147481592 h 252"/>
                <a:gd name="T40" fmla="*/ 1967697490 w 275"/>
                <a:gd name="T41" fmla="*/ 2147481592 h 252"/>
                <a:gd name="T42" fmla="*/ 1967697490 w 275"/>
                <a:gd name="T43" fmla="*/ 2147481592 h 252"/>
                <a:gd name="T44" fmla="*/ 0 w 275"/>
                <a:gd name="T45" fmla="*/ 2147481592 h 252"/>
                <a:gd name="T46" fmla="*/ 1967697490 w 275"/>
                <a:gd name="T47" fmla="*/ 2147481592 h 252"/>
                <a:gd name="T48" fmla="*/ 1967697490 w 275"/>
                <a:gd name="T49" fmla="*/ 2147481592 h 252"/>
                <a:gd name="T50" fmla="*/ 1967697490 w 275"/>
                <a:gd name="T51" fmla="*/ 2147481592 h 252"/>
                <a:gd name="T52" fmla="*/ 1967697490 w 275"/>
                <a:gd name="T53" fmla="*/ 2147481592 h 252"/>
                <a:gd name="T54" fmla="*/ 1967697490 w 275"/>
                <a:gd name="T55" fmla="*/ 2147481592 h 252"/>
                <a:gd name="T56" fmla="*/ 1967697490 w 275"/>
                <a:gd name="T57" fmla="*/ 2147481592 h 252"/>
                <a:gd name="T58" fmla="*/ 1967697490 w 275"/>
                <a:gd name="T59" fmla="*/ 2147481592 h 252"/>
                <a:gd name="T60" fmla="*/ 1967697490 w 275"/>
                <a:gd name="T61" fmla="*/ 2147481592 h 252"/>
                <a:gd name="T62" fmla="*/ 1967697490 w 275"/>
                <a:gd name="T63" fmla="*/ 2147481592 h 252"/>
                <a:gd name="T64" fmla="*/ 1967697490 w 275"/>
                <a:gd name="T65" fmla="*/ 2147481592 h 252"/>
                <a:gd name="T66" fmla="*/ 1967697490 w 275"/>
                <a:gd name="T67" fmla="*/ 2147481592 h 252"/>
                <a:gd name="T68" fmla="*/ 1967697490 w 275"/>
                <a:gd name="T69" fmla="*/ 2147481592 h 252"/>
                <a:gd name="T70" fmla="*/ 1967697490 w 275"/>
                <a:gd name="T71" fmla="*/ 2147481592 h 252"/>
                <a:gd name="T72" fmla="*/ 1967697490 w 275"/>
                <a:gd name="T73" fmla="*/ 2147481592 h 252"/>
                <a:gd name="T74" fmla="*/ 1967697490 w 275"/>
                <a:gd name="T75" fmla="*/ 2147481592 h 252"/>
                <a:gd name="T76" fmla="*/ 1967697490 w 275"/>
                <a:gd name="T77" fmla="*/ 2147481592 h 252"/>
                <a:gd name="T78" fmla="*/ 1967697490 w 275"/>
                <a:gd name="T79" fmla="*/ 2147481592 h 252"/>
                <a:gd name="T80" fmla="*/ 1967697490 w 275"/>
                <a:gd name="T81" fmla="*/ 2147481592 h 252"/>
                <a:gd name="T82" fmla="*/ 1967697490 w 275"/>
                <a:gd name="T83" fmla="*/ 2147481592 h 252"/>
                <a:gd name="T84" fmla="*/ 1967697490 w 275"/>
                <a:gd name="T85" fmla="*/ 2147481592 h 252"/>
                <a:gd name="T86" fmla="*/ 1967697490 w 275"/>
                <a:gd name="T87" fmla="*/ 2147481592 h 252"/>
                <a:gd name="T88" fmla="*/ 1967697490 w 275"/>
                <a:gd name="T89" fmla="*/ 2147481592 h 252"/>
                <a:gd name="T90" fmla="*/ 1967697490 w 275"/>
                <a:gd name="T91" fmla="*/ 2147481592 h 252"/>
                <a:gd name="T92" fmla="*/ 1967697490 w 275"/>
                <a:gd name="T93" fmla="*/ 2147481592 h 252"/>
                <a:gd name="T94" fmla="*/ 1967697490 w 275"/>
                <a:gd name="T95" fmla="*/ 2147481592 h 252"/>
                <a:gd name="T96" fmla="*/ 1967697490 w 275"/>
                <a:gd name="T97" fmla="*/ 2147481592 h 2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5"/>
                <a:gd name="T148" fmla="*/ 0 h 252"/>
                <a:gd name="T149" fmla="*/ 275 w 275"/>
                <a:gd name="T150" fmla="*/ 252 h 2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5" h="252">
                  <a:moveTo>
                    <a:pt x="273" y="94"/>
                  </a:moveTo>
                  <a:lnTo>
                    <a:pt x="271" y="100"/>
                  </a:lnTo>
                  <a:lnTo>
                    <a:pt x="273" y="106"/>
                  </a:lnTo>
                  <a:lnTo>
                    <a:pt x="275" y="108"/>
                  </a:lnTo>
                  <a:lnTo>
                    <a:pt x="275" y="112"/>
                  </a:lnTo>
                  <a:lnTo>
                    <a:pt x="275" y="116"/>
                  </a:lnTo>
                  <a:lnTo>
                    <a:pt x="273" y="122"/>
                  </a:lnTo>
                  <a:lnTo>
                    <a:pt x="267" y="128"/>
                  </a:lnTo>
                  <a:lnTo>
                    <a:pt x="253" y="136"/>
                  </a:lnTo>
                  <a:lnTo>
                    <a:pt x="243" y="146"/>
                  </a:lnTo>
                  <a:lnTo>
                    <a:pt x="235" y="158"/>
                  </a:lnTo>
                  <a:lnTo>
                    <a:pt x="221" y="182"/>
                  </a:lnTo>
                  <a:lnTo>
                    <a:pt x="205" y="202"/>
                  </a:lnTo>
                  <a:lnTo>
                    <a:pt x="195" y="212"/>
                  </a:lnTo>
                  <a:lnTo>
                    <a:pt x="185" y="220"/>
                  </a:lnTo>
                  <a:lnTo>
                    <a:pt x="175" y="222"/>
                  </a:lnTo>
                  <a:lnTo>
                    <a:pt x="167" y="224"/>
                  </a:lnTo>
                  <a:lnTo>
                    <a:pt x="157" y="228"/>
                  </a:lnTo>
                  <a:lnTo>
                    <a:pt x="147" y="232"/>
                  </a:lnTo>
                  <a:lnTo>
                    <a:pt x="141" y="236"/>
                  </a:lnTo>
                  <a:lnTo>
                    <a:pt x="135" y="238"/>
                  </a:lnTo>
                  <a:lnTo>
                    <a:pt x="121" y="238"/>
                  </a:lnTo>
                  <a:lnTo>
                    <a:pt x="105" y="236"/>
                  </a:lnTo>
                  <a:lnTo>
                    <a:pt x="89" y="236"/>
                  </a:lnTo>
                  <a:lnTo>
                    <a:pt x="87" y="240"/>
                  </a:lnTo>
                  <a:lnTo>
                    <a:pt x="83" y="244"/>
                  </a:lnTo>
                  <a:lnTo>
                    <a:pt x="72" y="244"/>
                  </a:lnTo>
                  <a:lnTo>
                    <a:pt x="62" y="244"/>
                  </a:lnTo>
                  <a:lnTo>
                    <a:pt x="54" y="248"/>
                  </a:lnTo>
                  <a:lnTo>
                    <a:pt x="48" y="252"/>
                  </a:lnTo>
                  <a:lnTo>
                    <a:pt x="30" y="236"/>
                  </a:lnTo>
                  <a:lnTo>
                    <a:pt x="22" y="226"/>
                  </a:lnTo>
                  <a:lnTo>
                    <a:pt x="20" y="220"/>
                  </a:lnTo>
                  <a:lnTo>
                    <a:pt x="22" y="216"/>
                  </a:lnTo>
                  <a:lnTo>
                    <a:pt x="22" y="214"/>
                  </a:lnTo>
                  <a:lnTo>
                    <a:pt x="22" y="216"/>
                  </a:lnTo>
                  <a:lnTo>
                    <a:pt x="24" y="208"/>
                  </a:lnTo>
                  <a:lnTo>
                    <a:pt x="26" y="198"/>
                  </a:lnTo>
                  <a:lnTo>
                    <a:pt x="24" y="192"/>
                  </a:lnTo>
                  <a:lnTo>
                    <a:pt x="20" y="186"/>
                  </a:lnTo>
                  <a:lnTo>
                    <a:pt x="16" y="182"/>
                  </a:lnTo>
                  <a:lnTo>
                    <a:pt x="16" y="178"/>
                  </a:lnTo>
                  <a:lnTo>
                    <a:pt x="14" y="162"/>
                  </a:lnTo>
                  <a:lnTo>
                    <a:pt x="10" y="150"/>
                  </a:lnTo>
                  <a:lnTo>
                    <a:pt x="6" y="142"/>
                  </a:lnTo>
                  <a:lnTo>
                    <a:pt x="0" y="132"/>
                  </a:lnTo>
                  <a:lnTo>
                    <a:pt x="4" y="126"/>
                  </a:lnTo>
                  <a:lnTo>
                    <a:pt x="6" y="122"/>
                  </a:lnTo>
                  <a:lnTo>
                    <a:pt x="10" y="122"/>
                  </a:lnTo>
                  <a:lnTo>
                    <a:pt x="14" y="130"/>
                  </a:lnTo>
                  <a:lnTo>
                    <a:pt x="20" y="134"/>
                  </a:lnTo>
                  <a:lnTo>
                    <a:pt x="26" y="136"/>
                  </a:lnTo>
                  <a:lnTo>
                    <a:pt x="34" y="136"/>
                  </a:lnTo>
                  <a:lnTo>
                    <a:pt x="44" y="136"/>
                  </a:lnTo>
                  <a:lnTo>
                    <a:pt x="50" y="132"/>
                  </a:lnTo>
                  <a:lnTo>
                    <a:pt x="54" y="128"/>
                  </a:lnTo>
                  <a:lnTo>
                    <a:pt x="60" y="124"/>
                  </a:lnTo>
                  <a:lnTo>
                    <a:pt x="60" y="58"/>
                  </a:lnTo>
                  <a:lnTo>
                    <a:pt x="64" y="60"/>
                  </a:lnTo>
                  <a:lnTo>
                    <a:pt x="72" y="70"/>
                  </a:lnTo>
                  <a:lnTo>
                    <a:pt x="74" y="74"/>
                  </a:lnTo>
                  <a:lnTo>
                    <a:pt x="74" y="80"/>
                  </a:lnTo>
                  <a:lnTo>
                    <a:pt x="72" y="88"/>
                  </a:lnTo>
                  <a:lnTo>
                    <a:pt x="70" y="96"/>
                  </a:lnTo>
                  <a:lnTo>
                    <a:pt x="89" y="96"/>
                  </a:lnTo>
                  <a:lnTo>
                    <a:pt x="97" y="90"/>
                  </a:lnTo>
                  <a:lnTo>
                    <a:pt x="105" y="78"/>
                  </a:lnTo>
                  <a:lnTo>
                    <a:pt x="113" y="68"/>
                  </a:lnTo>
                  <a:lnTo>
                    <a:pt x="119" y="64"/>
                  </a:lnTo>
                  <a:lnTo>
                    <a:pt x="125" y="66"/>
                  </a:lnTo>
                  <a:lnTo>
                    <a:pt x="131" y="70"/>
                  </a:lnTo>
                  <a:lnTo>
                    <a:pt x="135" y="74"/>
                  </a:lnTo>
                  <a:lnTo>
                    <a:pt x="141" y="76"/>
                  </a:lnTo>
                  <a:lnTo>
                    <a:pt x="149" y="74"/>
                  </a:lnTo>
                  <a:lnTo>
                    <a:pt x="153" y="70"/>
                  </a:lnTo>
                  <a:lnTo>
                    <a:pt x="157" y="64"/>
                  </a:lnTo>
                  <a:lnTo>
                    <a:pt x="159" y="58"/>
                  </a:lnTo>
                  <a:lnTo>
                    <a:pt x="163" y="54"/>
                  </a:lnTo>
                  <a:lnTo>
                    <a:pt x="165" y="52"/>
                  </a:lnTo>
                  <a:lnTo>
                    <a:pt x="169" y="50"/>
                  </a:lnTo>
                  <a:lnTo>
                    <a:pt x="173" y="48"/>
                  </a:lnTo>
                  <a:lnTo>
                    <a:pt x="185" y="34"/>
                  </a:lnTo>
                  <a:lnTo>
                    <a:pt x="197" y="20"/>
                  </a:lnTo>
                  <a:lnTo>
                    <a:pt x="203" y="12"/>
                  </a:lnTo>
                  <a:lnTo>
                    <a:pt x="209" y="6"/>
                  </a:lnTo>
                  <a:lnTo>
                    <a:pt x="217" y="2"/>
                  </a:lnTo>
                  <a:lnTo>
                    <a:pt x="225" y="0"/>
                  </a:lnTo>
                  <a:lnTo>
                    <a:pt x="233" y="2"/>
                  </a:lnTo>
                  <a:lnTo>
                    <a:pt x="239" y="4"/>
                  </a:lnTo>
                  <a:lnTo>
                    <a:pt x="245" y="6"/>
                  </a:lnTo>
                  <a:lnTo>
                    <a:pt x="255" y="8"/>
                  </a:lnTo>
                  <a:lnTo>
                    <a:pt x="255" y="18"/>
                  </a:lnTo>
                  <a:lnTo>
                    <a:pt x="259" y="26"/>
                  </a:lnTo>
                  <a:lnTo>
                    <a:pt x="263" y="34"/>
                  </a:lnTo>
                  <a:lnTo>
                    <a:pt x="265" y="44"/>
                  </a:lnTo>
                  <a:lnTo>
                    <a:pt x="263" y="52"/>
                  </a:lnTo>
                  <a:lnTo>
                    <a:pt x="261" y="58"/>
                  </a:lnTo>
                  <a:lnTo>
                    <a:pt x="261" y="94"/>
                  </a:lnTo>
                  <a:lnTo>
                    <a:pt x="273" y="94"/>
                  </a:lnTo>
                  <a:close/>
                </a:path>
              </a:pathLst>
            </a:custGeom>
            <a:solidFill>
              <a:srgbClr val="C0C0C0"/>
            </a:solidFill>
            <a:ln w="12700">
              <a:solidFill>
                <a:schemeClr val="bg1"/>
              </a:solidFill>
              <a:round/>
              <a:headEnd/>
              <a:tailEnd/>
            </a:ln>
          </p:spPr>
          <p:txBody>
            <a:bodyPr/>
            <a:lstStyle/>
            <a:p>
              <a:endParaRPr lang="en-GB"/>
            </a:p>
          </p:txBody>
        </p:sp>
        <p:sp>
          <p:nvSpPr>
            <p:cNvPr id="58805" name="Freeform 96"/>
            <p:cNvSpPr>
              <a:spLocks/>
            </p:cNvSpPr>
            <p:nvPr/>
          </p:nvSpPr>
          <p:spPr bwMode="auto">
            <a:xfrm>
              <a:off x="2960" y="2733"/>
              <a:ext cx="128" cy="134"/>
            </a:xfrm>
            <a:custGeom>
              <a:avLst/>
              <a:gdLst>
                <a:gd name="T0" fmla="*/ 2147481088 w 128"/>
                <a:gd name="T1" fmla="*/ 0 h 134"/>
                <a:gd name="T2" fmla="*/ 2147481088 w 128"/>
                <a:gd name="T3" fmla="*/ 2147481134 h 134"/>
                <a:gd name="T4" fmla="*/ 2147481088 w 128"/>
                <a:gd name="T5" fmla="*/ 2147481134 h 134"/>
                <a:gd name="T6" fmla="*/ 2147481088 w 128"/>
                <a:gd name="T7" fmla="*/ 2147481134 h 134"/>
                <a:gd name="T8" fmla="*/ 2147481088 w 128"/>
                <a:gd name="T9" fmla="*/ 2147481134 h 134"/>
                <a:gd name="T10" fmla="*/ 2147481088 w 128"/>
                <a:gd name="T11" fmla="*/ 2147481134 h 134"/>
                <a:gd name="T12" fmla="*/ 2147481088 w 128"/>
                <a:gd name="T13" fmla="*/ 2147481134 h 134"/>
                <a:gd name="T14" fmla="*/ 2147481088 w 128"/>
                <a:gd name="T15" fmla="*/ 2147481134 h 134"/>
                <a:gd name="T16" fmla="*/ 2147481088 w 128"/>
                <a:gd name="T17" fmla="*/ 2147481134 h 134"/>
                <a:gd name="T18" fmla="*/ 2147481088 w 128"/>
                <a:gd name="T19" fmla="*/ 2147481134 h 134"/>
                <a:gd name="T20" fmla="*/ 2147481088 w 128"/>
                <a:gd name="T21" fmla="*/ 2147481134 h 134"/>
                <a:gd name="T22" fmla="*/ 2147481088 w 128"/>
                <a:gd name="T23" fmla="*/ 2147481134 h 134"/>
                <a:gd name="T24" fmla="*/ 2147481088 w 128"/>
                <a:gd name="T25" fmla="*/ 2147481134 h 134"/>
                <a:gd name="T26" fmla="*/ 2147481088 w 128"/>
                <a:gd name="T27" fmla="*/ 2147481134 h 134"/>
                <a:gd name="T28" fmla="*/ 2147481088 w 128"/>
                <a:gd name="T29" fmla="*/ 2147481134 h 134"/>
                <a:gd name="T30" fmla="*/ 2147481088 w 128"/>
                <a:gd name="T31" fmla="*/ 2147481134 h 134"/>
                <a:gd name="T32" fmla="*/ 2147481088 w 128"/>
                <a:gd name="T33" fmla="*/ 2147481134 h 134"/>
                <a:gd name="T34" fmla="*/ 2147481088 w 128"/>
                <a:gd name="T35" fmla="*/ 2147481134 h 134"/>
                <a:gd name="T36" fmla="*/ 2147481088 w 128"/>
                <a:gd name="T37" fmla="*/ 2147481134 h 134"/>
                <a:gd name="T38" fmla="*/ 2147481088 w 128"/>
                <a:gd name="T39" fmla="*/ 2147481134 h 134"/>
                <a:gd name="T40" fmla="*/ 2147481088 w 128"/>
                <a:gd name="T41" fmla="*/ 2147481134 h 134"/>
                <a:gd name="T42" fmla="*/ 2147481088 w 128"/>
                <a:gd name="T43" fmla="*/ 2147481134 h 134"/>
                <a:gd name="T44" fmla="*/ 2147481088 w 128"/>
                <a:gd name="T45" fmla="*/ 2147481134 h 134"/>
                <a:gd name="T46" fmla="*/ 2147481088 w 128"/>
                <a:gd name="T47" fmla="*/ 2147481134 h 134"/>
                <a:gd name="T48" fmla="*/ 2147481088 w 128"/>
                <a:gd name="T49" fmla="*/ 2147481134 h 134"/>
                <a:gd name="T50" fmla="*/ 2147481088 w 128"/>
                <a:gd name="T51" fmla="*/ 2147481134 h 134"/>
                <a:gd name="T52" fmla="*/ 2147481088 w 128"/>
                <a:gd name="T53" fmla="*/ 2147481134 h 134"/>
                <a:gd name="T54" fmla="*/ 2147481088 w 128"/>
                <a:gd name="T55" fmla="*/ 2147481134 h 134"/>
                <a:gd name="T56" fmla="*/ 2147481088 w 128"/>
                <a:gd name="T57" fmla="*/ 2147481134 h 134"/>
                <a:gd name="T58" fmla="*/ 2147481088 w 128"/>
                <a:gd name="T59" fmla="*/ 2147481134 h 134"/>
                <a:gd name="T60" fmla="*/ 2147481088 w 128"/>
                <a:gd name="T61" fmla="*/ 2147481134 h 134"/>
                <a:gd name="T62" fmla="*/ 2147481088 w 128"/>
                <a:gd name="T63" fmla="*/ 2147481134 h 134"/>
                <a:gd name="T64" fmla="*/ 2147481088 w 128"/>
                <a:gd name="T65" fmla="*/ 2147481134 h 134"/>
                <a:gd name="T66" fmla="*/ 2147481088 w 128"/>
                <a:gd name="T67" fmla="*/ 2147481134 h 134"/>
                <a:gd name="T68" fmla="*/ 2147481088 w 128"/>
                <a:gd name="T69" fmla="*/ 2147481134 h 134"/>
                <a:gd name="T70" fmla="*/ 2147481088 w 128"/>
                <a:gd name="T71" fmla="*/ 2147481134 h 134"/>
                <a:gd name="T72" fmla="*/ 2147481088 w 128"/>
                <a:gd name="T73" fmla="*/ 2147481134 h 134"/>
                <a:gd name="T74" fmla="*/ 2147481088 w 128"/>
                <a:gd name="T75" fmla="*/ 2147481134 h 134"/>
                <a:gd name="T76" fmla="*/ 2147481088 w 128"/>
                <a:gd name="T77" fmla="*/ 2147481134 h 134"/>
                <a:gd name="T78" fmla="*/ 0 w 128"/>
                <a:gd name="T79" fmla="*/ 2147481134 h 134"/>
                <a:gd name="T80" fmla="*/ 0 w 128"/>
                <a:gd name="T81" fmla="*/ 2147481134 h 134"/>
                <a:gd name="T82" fmla="*/ 2147481088 w 128"/>
                <a:gd name="T83" fmla="*/ 2147481134 h 134"/>
                <a:gd name="T84" fmla="*/ 2147481088 w 128"/>
                <a:gd name="T85" fmla="*/ 2147481134 h 134"/>
                <a:gd name="T86" fmla="*/ 2147481088 w 128"/>
                <a:gd name="T87" fmla="*/ 2147481134 h 134"/>
                <a:gd name="T88" fmla="*/ 2147481088 w 128"/>
                <a:gd name="T89" fmla="*/ 2147481134 h 134"/>
                <a:gd name="T90" fmla="*/ 2147481088 w 128"/>
                <a:gd name="T91" fmla="*/ 2147481134 h 134"/>
                <a:gd name="T92" fmla="*/ 2147481088 w 128"/>
                <a:gd name="T93" fmla="*/ 2147481134 h 134"/>
                <a:gd name="T94" fmla="*/ 2147481088 w 128"/>
                <a:gd name="T95" fmla="*/ 2147481134 h 134"/>
                <a:gd name="T96" fmla="*/ 2147481088 w 128"/>
                <a:gd name="T97" fmla="*/ 2147481134 h 134"/>
                <a:gd name="T98" fmla="*/ 2147481088 w 128"/>
                <a:gd name="T99" fmla="*/ 2147481134 h 134"/>
                <a:gd name="T100" fmla="*/ 2147481088 w 128"/>
                <a:gd name="T101" fmla="*/ 2147481134 h 134"/>
                <a:gd name="T102" fmla="*/ 2147481088 w 128"/>
                <a:gd name="T103" fmla="*/ 2147481134 h 134"/>
                <a:gd name="T104" fmla="*/ 2147481088 w 128"/>
                <a:gd name="T105" fmla="*/ 2147481134 h 134"/>
                <a:gd name="T106" fmla="*/ 2147481088 w 128"/>
                <a:gd name="T107" fmla="*/ 0 h 134"/>
                <a:gd name="T108" fmla="*/ 2147481088 w 128"/>
                <a:gd name="T109" fmla="*/ 0 h 134"/>
                <a:gd name="T110" fmla="*/ 2147481088 w 128"/>
                <a:gd name="T111" fmla="*/ 0 h 1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8"/>
                <a:gd name="T169" fmla="*/ 0 h 134"/>
                <a:gd name="T170" fmla="*/ 128 w 128"/>
                <a:gd name="T171" fmla="*/ 134 h 13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8" h="134">
                  <a:moveTo>
                    <a:pt x="84" y="0"/>
                  </a:moveTo>
                  <a:lnTo>
                    <a:pt x="84" y="6"/>
                  </a:lnTo>
                  <a:lnTo>
                    <a:pt x="100" y="10"/>
                  </a:lnTo>
                  <a:lnTo>
                    <a:pt x="114" y="14"/>
                  </a:lnTo>
                  <a:lnTo>
                    <a:pt x="120" y="18"/>
                  </a:lnTo>
                  <a:lnTo>
                    <a:pt x="124" y="24"/>
                  </a:lnTo>
                  <a:lnTo>
                    <a:pt x="128" y="30"/>
                  </a:lnTo>
                  <a:lnTo>
                    <a:pt x="128" y="38"/>
                  </a:lnTo>
                  <a:lnTo>
                    <a:pt x="128" y="46"/>
                  </a:lnTo>
                  <a:lnTo>
                    <a:pt x="126" y="54"/>
                  </a:lnTo>
                  <a:lnTo>
                    <a:pt x="124" y="60"/>
                  </a:lnTo>
                  <a:lnTo>
                    <a:pt x="124" y="70"/>
                  </a:lnTo>
                  <a:lnTo>
                    <a:pt x="124" y="82"/>
                  </a:lnTo>
                  <a:lnTo>
                    <a:pt x="122" y="92"/>
                  </a:lnTo>
                  <a:lnTo>
                    <a:pt x="120" y="102"/>
                  </a:lnTo>
                  <a:lnTo>
                    <a:pt x="114" y="112"/>
                  </a:lnTo>
                  <a:lnTo>
                    <a:pt x="102" y="124"/>
                  </a:lnTo>
                  <a:lnTo>
                    <a:pt x="96" y="134"/>
                  </a:lnTo>
                  <a:lnTo>
                    <a:pt x="86" y="132"/>
                  </a:lnTo>
                  <a:lnTo>
                    <a:pt x="80" y="130"/>
                  </a:lnTo>
                  <a:lnTo>
                    <a:pt x="74" y="128"/>
                  </a:lnTo>
                  <a:lnTo>
                    <a:pt x="66" y="126"/>
                  </a:lnTo>
                  <a:lnTo>
                    <a:pt x="58" y="128"/>
                  </a:lnTo>
                  <a:lnTo>
                    <a:pt x="54" y="122"/>
                  </a:lnTo>
                  <a:lnTo>
                    <a:pt x="50" y="122"/>
                  </a:lnTo>
                  <a:lnTo>
                    <a:pt x="46" y="120"/>
                  </a:lnTo>
                  <a:lnTo>
                    <a:pt x="40" y="118"/>
                  </a:lnTo>
                  <a:lnTo>
                    <a:pt x="36" y="116"/>
                  </a:lnTo>
                  <a:lnTo>
                    <a:pt x="36" y="110"/>
                  </a:lnTo>
                  <a:lnTo>
                    <a:pt x="34" y="98"/>
                  </a:lnTo>
                  <a:lnTo>
                    <a:pt x="32" y="92"/>
                  </a:lnTo>
                  <a:lnTo>
                    <a:pt x="28" y="88"/>
                  </a:lnTo>
                  <a:lnTo>
                    <a:pt x="20" y="82"/>
                  </a:lnTo>
                  <a:lnTo>
                    <a:pt x="12" y="76"/>
                  </a:lnTo>
                  <a:lnTo>
                    <a:pt x="8" y="70"/>
                  </a:lnTo>
                  <a:lnTo>
                    <a:pt x="6" y="66"/>
                  </a:lnTo>
                  <a:lnTo>
                    <a:pt x="8" y="64"/>
                  </a:lnTo>
                  <a:lnTo>
                    <a:pt x="6" y="62"/>
                  </a:lnTo>
                  <a:lnTo>
                    <a:pt x="4" y="58"/>
                  </a:lnTo>
                  <a:lnTo>
                    <a:pt x="0" y="52"/>
                  </a:lnTo>
                  <a:lnTo>
                    <a:pt x="0" y="48"/>
                  </a:lnTo>
                  <a:lnTo>
                    <a:pt x="4" y="46"/>
                  </a:lnTo>
                  <a:lnTo>
                    <a:pt x="12" y="46"/>
                  </a:lnTo>
                  <a:lnTo>
                    <a:pt x="18" y="48"/>
                  </a:lnTo>
                  <a:lnTo>
                    <a:pt x="22" y="48"/>
                  </a:lnTo>
                  <a:lnTo>
                    <a:pt x="32" y="38"/>
                  </a:lnTo>
                  <a:lnTo>
                    <a:pt x="46" y="26"/>
                  </a:lnTo>
                  <a:lnTo>
                    <a:pt x="58" y="16"/>
                  </a:lnTo>
                  <a:lnTo>
                    <a:pt x="62" y="12"/>
                  </a:lnTo>
                  <a:lnTo>
                    <a:pt x="60" y="8"/>
                  </a:lnTo>
                  <a:lnTo>
                    <a:pt x="60" y="6"/>
                  </a:lnTo>
                  <a:lnTo>
                    <a:pt x="62" y="4"/>
                  </a:lnTo>
                  <a:lnTo>
                    <a:pt x="66" y="2"/>
                  </a:lnTo>
                  <a:lnTo>
                    <a:pt x="74" y="0"/>
                  </a:lnTo>
                  <a:lnTo>
                    <a:pt x="82" y="0"/>
                  </a:lnTo>
                  <a:lnTo>
                    <a:pt x="84" y="0"/>
                  </a:lnTo>
                  <a:close/>
                </a:path>
              </a:pathLst>
            </a:custGeom>
            <a:solidFill>
              <a:srgbClr val="C0C0C0"/>
            </a:solidFill>
            <a:ln w="12700">
              <a:solidFill>
                <a:schemeClr val="bg1"/>
              </a:solidFill>
              <a:round/>
              <a:headEnd/>
              <a:tailEnd/>
            </a:ln>
          </p:spPr>
          <p:txBody>
            <a:bodyPr/>
            <a:lstStyle/>
            <a:p>
              <a:endParaRPr lang="en-GB"/>
            </a:p>
          </p:txBody>
        </p:sp>
        <p:sp>
          <p:nvSpPr>
            <p:cNvPr id="58806" name="Freeform 97"/>
            <p:cNvSpPr>
              <a:spLocks/>
            </p:cNvSpPr>
            <p:nvPr/>
          </p:nvSpPr>
          <p:spPr bwMode="auto">
            <a:xfrm>
              <a:off x="2904" y="2587"/>
              <a:ext cx="200" cy="194"/>
            </a:xfrm>
            <a:custGeom>
              <a:avLst/>
              <a:gdLst>
                <a:gd name="T0" fmla="*/ 2147481457 w 200"/>
                <a:gd name="T1" fmla="*/ 2147481436 h 194"/>
                <a:gd name="T2" fmla="*/ 2147481457 w 200"/>
                <a:gd name="T3" fmla="*/ 2147481436 h 194"/>
                <a:gd name="T4" fmla="*/ 2147481457 w 200"/>
                <a:gd name="T5" fmla="*/ 2147481436 h 194"/>
                <a:gd name="T6" fmla="*/ 2147481457 w 200"/>
                <a:gd name="T7" fmla="*/ 2147481436 h 194"/>
                <a:gd name="T8" fmla="*/ 2147481457 w 200"/>
                <a:gd name="T9" fmla="*/ 2147481436 h 194"/>
                <a:gd name="T10" fmla="*/ 2147481457 w 200"/>
                <a:gd name="T11" fmla="*/ 2147481436 h 194"/>
                <a:gd name="T12" fmla="*/ 2147481457 w 200"/>
                <a:gd name="T13" fmla="*/ 2147481436 h 194"/>
                <a:gd name="T14" fmla="*/ 2147481457 w 200"/>
                <a:gd name="T15" fmla="*/ 2147481436 h 194"/>
                <a:gd name="T16" fmla="*/ 2147481457 w 200"/>
                <a:gd name="T17" fmla="*/ 2147481436 h 194"/>
                <a:gd name="T18" fmla="*/ 2147481457 w 200"/>
                <a:gd name="T19" fmla="*/ 2147481436 h 194"/>
                <a:gd name="T20" fmla="*/ 2147481457 w 200"/>
                <a:gd name="T21" fmla="*/ 2147481436 h 194"/>
                <a:gd name="T22" fmla="*/ 2147481457 w 200"/>
                <a:gd name="T23" fmla="*/ 2147481436 h 194"/>
                <a:gd name="T24" fmla="*/ 2147481457 w 200"/>
                <a:gd name="T25" fmla="*/ 2147481436 h 194"/>
                <a:gd name="T26" fmla="*/ 2147481457 w 200"/>
                <a:gd name="T27" fmla="*/ 2147481436 h 194"/>
                <a:gd name="T28" fmla="*/ 2147481457 w 200"/>
                <a:gd name="T29" fmla="*/ 2147481436 h 194"/>
                <a:gd name="T30" fmla="*/ 2147481457 w 200"/>
                <a:gd name="T31" fmla="*/ 2147481436 h 194"/>
                <a:gd name="T32" fmla="*/ 2147481457 w 200"/>
                <a:gd name="T33" fmla="*/ 2147481436 h 194"/>
                <a:gd name="T34" fmla="*/ 2147481457 w 200"/>
                <a:gd name="T35" fmla="*/ 2147481436 h 194"/>
                <a:gd name="T36" fmla="*/ 2147481457 w 200"/>
                <a:gd name="T37" fmla="*/ 2147481436 h 194"/>
                <a:gd name="T38" fmla="*/ 2147481457 w 200"/>
                <a:gd name="T39" fmla="*/ 2147481436 h 194"/>
                <a:gd name="T40" fmla="*/ 2147481457 w 200"/>
                <a:gd name="T41" fmla="*/ 2147481436 h 194"/>
                <a:gd name="T42" fmla="*/ 2147481457 w 200"/>
                <a:gd name="T43" fmla="*/ 2147481436 h 194"/>
                <a:gd name="T44" fmla="*/ 2147481457 w 200"/>
                <a:gd name="T45" fmla="*/ 2147481436 h 194"/>
                <a:gd name="T46" fmla="*/ 2147481457 w 200"/>
                <a:gd name="T47" fmla="*/ 2147481436 h 194"/>
                <a:gd name="T48" fmla="*/ 2147481457 w 200"/>
                <a:gd name="T49" fmla="*/ 2147481436 h 194"/>
                <a:gd name="T50" fmla="*/ 2147481457 w 200"/>
                <a:gd name="T51" fmla="*/ 2147481436 h 194"/>
                <a:gd name="T52" fmla="*/ 2147481457 w 200"/>
                <a:gd name="T53" fmla="*/ 2147481436 h 194"/>
                <a:gd name="T54" fmla="*/ 2147481457 w 200"/>
                <a:gd name="T55" fmla="*/ 2147481436 h 194"/>
                <a:gd name="T56" fmla="*/ 2147481457 w 200"/>
                <a:gd name="T57" fmla="*/ 2147481436 h 194"/>
                <a:gd name="T58" fmla="*/ 2147481457 w 200"/>
                <a:gd name="T59" fmla="*/ 2147481436 h 194"/>
                <a:gd name="T60" fmla="*/ 2147481457 w 200"/>
                <a:gd name="T61" fmla="*/ 2147481436 h 194"/>
                <a:gd name="T62" fmla="*/ 2147481457 w 200"/>
                <a:gd name="T63" fmla="*/ 2147481436 h 194"/>
                <a:gd name="T64" fmla="*/ 2147481457 w 200"/>
                <a:gd name="T65" fmla="*/ 2147481436 h 194"/>
                <a:gd name="T66" fmla="*/ 2147481457 w 200"/>
                <a:gd name="T67" fmla="*/ 2147481436 h 194"/>
                <a:gd name="T68" fmla="*/ 2147481457 w 200"/>
                <a:gd name="T69" fmla="*/ 2147481436 h 194"/>
                <a:gd name="T70" fmla="*/ 2147481457 w 200"/>
                <a:gd name="T71" fmla="*/ 2147481436 h 194"/>
                <a:gd name="T72" fmla="*/ 0 w 200"/>
                <a:gd name="T73" fmla="*/ 2147481436 h 194"/>
                <a:gd name="T74" fmla="*/ 2147481457 w 200"/>
                <a:gd name="T75" fmla="*/ 2147481436 h 194"/>
                <a:gd name="T76" fmla="*/ 2147481457 w 200"/>
                <a:gd name="T77" fmla="*/ 2147481436 h 194"/>
                <a:gd name="T78" fmla="*/ 2147481457 w 200"/>
                <a:gd name="T79" fmla="*/ 2147481436 h 194"/>
                <a:gd name="T80" fmla="*/ 2147481457 w 200"/>
                <a:gd name="T81" fmla="*/ 2147481436 h 194"/>
                <a:gd name="T82" fmla="*/ 2147481457 w 200"/>
                <a:gd name="T83" fmla="*/ 2147481436 h 1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0"/>
                <a:gd name="T127" fmla="*/ 0 h 194"/>
                <a:gd name="T128" fmla="*/ 200 w 200"/>
                <a:gd name="T129" fmla="*/ 194 h 1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0" h="194">
                  <a:moveTo>
                    <a:pt x="78" y="194"/>
                  </a:moveTo>
                  <a:lnTo>
                    <a:pt x="88" y="184"/>
                  </a:lnTo>
                  <a:lnTo>
                    <a:pt x="102" y="172"/>
                  </a:lnTo>
                  <a:lnTo>
                    <a:pt x="114" y="162"/>
                  </a:lnTo>
                  <a:lnTo>
                    <a:pt x="118" y="158"/>
                  </a:lnTo>
                  <a:lnTo>
                    <a:pt x="116" y="154"/>
                  </a:lnTo>
                  <a:lnTo>
                    <a:pt x="116" y="152"/>
                  </a:lnTo>
                  <a:lnTo>
                    <a:pt x="118" y="150"/>
                  </a:lnTo>
                  <a:lnTo>
                    <a:pt x="122" y="148"/>
                  </a:lnTo>
                  <a:lnTo>
                    <a:pt x="130" y="146"/>
                  </a:lnTo>
                  <a:lnTo>
                    <a:pt x="138" y="146"/>
                  </a:lnTo>
                  <a:lnTo>
                    <a:pt x="140" y="140"/>
                  </a:lnTo>
                  <a:lnTo>
                    <a:pt x="140" y="138"/>
                  </a:lnTo>
                  <a:lnTo>
                    <a:pt x="138" y="136"/>
                  </a:lnTo>
                  <a:lnTo>
                    <a:pt x="144" y="132"/>
                  </a:lnTo>
                  <a:lnTo>
                    <a:pt x="150" y="128"/>
                  </a:lnTo>
                  <a:lnTo>
                    <a:pt x="162" y="124"/>
                  </a:lnTo>
                  <a:lnTo>
                    <a:pt x="174" y="122"/>
                  </a:lnTo>
                  <a:lnTo>
                    <a:pt x="184" y="116"/>
                  </a:lnTo>
                  <a:lnTo>
                    <a:pt x="184" y="104"/>
                  </a:lnTo>
                  <a:lnTo>
                    <a:pt x="186" y="96"/>
                  </a:lnTo>
                  <a:lnTo>
                    <a:pt x="188" y="88"/>
                  </a:lnTo>
                  <a:lnTo>
                    <a:pt x="194" y="82"/>
                  </a:lnTo>
                  <a:lnTo>
                    <a:pt x="192" y="74"/>
                  </a:lnTo>
                  <a:lnTo>
                    <a:pt x="192" y="64"/>
                  </a:lnTo>
                  <a:lnTo>
                    <a:pt x="192" y="58"/>
                  </a:lnTo>
                  <a:lnTo>
                    <a:pt x="196" y="54"/>
                  </a:lnTo>
                  <a:lnTo>
                    <a:pt x="198" y="50"/>
                  </a:lnTo>
                  <a:lnTo>
                    <a:pt x="200" y="46"/>
                  </a:lnTo>
                  <a:lnTo>
                    <a:pt x="196" y="36"/>
                  </a:lnTo>
                  <a:lnTo>
                    <a:pt x="194" y="28"/>
                  </a:lnTo>
                  <a:lnTo>
                    <a:pt x="178" y="16"/>
                  </a:lnTo>
                  <a:lnTo>
                    <a:pt x="172" y="12"/>
                  </a:lnTo>
                  <a:lnTo>
                    <a:pt x="162" y="8"/>
                  </a:lnTo>
                  <a:lnTo>
                    <a:pt x="156" y="6"/>
                  </a:lnTo>
                  <a:lnTo>
                    <a:pt x="154" y="4"/>
                  </a:lnTo>
                  <a:lnTo>
                    <a:pt x="152" y="0"/>
                  </a:lnTo>
                  <a:lnTo>
                    <a:pt x="138" y="2"/>
                  </a:lnTo>
                  <a:lnTo>
                    <a:pt x="126" y="8"/>
                  </a:lnTo>
                  <a:lnTo>
                    <a:pt x="120" y="10"/>
                  </a:lnTo>
                  <a:lnTo>
                    <a:pt x="116" y="14"/>
                  </a:lnTo>
                  <a:lnTo>
                    <a:pt x="114" y="20"/>
                  </a:lnTo>
                  <a:lnTo>
                    <a:pt x="112" y="26"/>
                  </a:lnTo>
                  <a:lnTo>
                    <a:pt x="112" y="66"/>
                  </a:lnTo>
                  <a:lnTo>
                    <a:pt x="114" y="74"/>
                  </a:lnTo>
                  <a:lnTo>
                    <a:pt x="116" y="78"/>
                  </a:lnTo>
                  <a:lnTo>
                    <a:pt x="122" y="82"/>
                  </a:lnTo>
                  <a:lnTo>
                    <a:pt x="134" y="82"/>
                  </a:lnTo>
                  <a:lnTo>
                    <a:pt x="134" y="94"/>
                  </a:lnTo>
                  <a:lnTo>
                    <a:pt x="132" y="98"/>
                  </a:lnTo>
                  <a:lnTo>
                    <a:pt x="128" y="102"/>
                  </a:lnTo>
                  <a:lnTo>
                    <a:pt x="124" y="104"/>
                  </a:lnTo>
                  <a:lnTo>
                    <a:pt x="122" y="104"/>
                  </a:lnTo>
                  <a:lnTo>
                    <a:pt x="118" y="96"/>
                  </a:lnTo>
                  <a:lnTo>
                    <a:pt x="114" y="92"/>
                  </a:lnTo>
                  <a:lnTo>
                    <a:pt x="104" y="84"/>
                  </a:lnTo>
                  <a:lnTo>
                    <a:pt x="96" y="76"/>
                  </a:lnTo>
                  <a:lnTo>
                    <a:pt x="92" y="74"/>
                  </a:lnTo>
                  <a:lnTo>
                    <a:pt x="92" y="70"/>
                  </a:lnTo>
                  <a:lnTo>
                    <a:pt x="86" y="72"/>
                  </a:lnTo>
                  <a:lnTo>
                    <a:pt x="84" y="74"/>
                  </a:lnTo>
                  <a:lnTo>
                    <a:pt x="82" y="74"/>
                  </a:lnTo>
                  <a:lnTo>
                    <a:pt x="78" y="76"/>
                  </a:lnTo>
                  <a:lnTo>
                    <a:pt x="72" y="74"/>
                  </a:lnTo>
                  <a:lnTo>
                    <a:pt x="64" y="72"/>
                  </a:lnTo>
                  <a:lnTo>
                    <a:pt x="60" y="68"/>
                  </a:lnTo>
                  <a:lnTo>
                    <a:pt x="58" y="64"/>
                  </a:lnTo>
                  <a:lnTo>
                    <a:pt x="34" y="56"/>
                  </a:lnTo>
                  <a:lnTo>
                    <a:pt x="34" y="88"/>
                  </a:lnTo>
                  <a:lnTo>
                    <a:pt x="32" y="92"/>
                  </a:lnTo>
                  <a:lnTo>
                    <a:pt x="28" y="94"/>
                  </a:lnTo>
                  <a:lnTo>
                    <a:pt x="26" y="94"/>
                  </a:lnTo>
                  <a:lnTo>
                    <a:pt x="0" y="94"/>
                  </a:lnTo>
                  <a:lnTo>
                    <a:pt x="0" y="162"/>
                  </a:lnTo>
                  <a:lnTo>
                    <a:pt x="18" y="182"/>
                  </a:lnTo>
                  <a:lnTo>
                    <a:pt x="20" y="184"/>
                  </a:lnTo>
                  <a:lnTo>
                    <a:pt x="24" y="186"/>
                  </a:lnTo>
                  <a:lnTo>
                    <a:pt x="30" y="184"/>
                  </a:lnTo>
                  <a:lnTo>
                    <a:pt x="38" y="182"/>
                  </a:lnTo>
                  <a:lnTo>
                    <a:pt x="44" y="184"/>
                  </a:lnTo>
                  <a:lnTo>
                    <a:pt x="50" y="188"/>
                  </a:lnTo>
                  <a:lnTo>
                    <a:pt x="56" y="190"/>
                  </a:lnTo>
                  <a:lnTo>
                    <a:pt x="62" y="194"/>
                  </a:lnTo>
                  <a:lnTo>
                    <a:pt x="78" y="194"/>
                  </a:lnTo>
                  <a:close/>
                </a:path>
              </a:pathLst>
            </a:custGeom>
            <a:solidFill>
              <a:srgbClr val="C0C0C0"/>
            </a:solidFill>
            <a:ln w="12700">
              <a:solidFill>
                <a:schemeClr val="bg1"/>
              </a:solidFill>
              <a:round/>
              <a:headEnd/>
              <a:tailEnd/>
            </a:ln>
          </p:spPr>
          <p:txBody>
            <a:bodyPr/>
            <a:lstStyle/>
            <a:p>
              <a:endParaRPr lang="en-GB"/>
            </a:p>
          </p:txBody>
        </p:sp>
        <p:sp>
          <p:nvSpPr>
            <p:cNvPr id="58807" name="Freeform 98"/>
            <p:cNvSpPr>
              <a:spLocks/>
            </p:cNvSpPr>
            <p:nvPr/>
          </p:nvSpPr>
          <p:spPr bwMode="auto">
            <a:xfrm>
              <a:off x="2727" y="2543"/>
              <a:ext cx="211" cy="236"/>
            </a:xfrm>
            <a:custGeom>
              <a:avLst/>
              <a:gdLst>
                <a:gd name="T0" fmla="*/ 2147481491 w 211"/>
                <a:gd name="T1" fmla="*/ 2147481557 h 236"/>
                <a:gd name="T2" fmla="*/ 2147481491 w 211"/>
                <a:gd name="T3" fmla="*/ 2147481557 h 236"/>
                <a:gd name="T4" fmla="*/ 2147481491 w 211"/>
                <a:gd name="T5" fmla="*/ 2147481557 h 236"/>
                <a:gd name="T6" fmla="*/ 2147481491 w 211"/>
                <a:gd name="T7" fmla="*/ 2147481557 h 236"/>
                <a:gd name="T8" fmla="*/ 2147481491 w 211"/>
                <a:gd name="T9" fmla="*/ 2147481557 h 236"/>
                <a:gd name="T10" fmla="*/ 2147481491 w 211"/>
                <a:gd name="T11" fmla="*/ 2147481557 h 236"/>
                <a:gd name="T12" fmla="*/ 0 w 211"/>
                <a:gd name="T13" fmla="*/ 2147481557 h 236"/>
                <a:gd name="T14" fmla="*/ 2147481491 w 211"/>
                <a:gd name="T15" fmla="*/ 2147481557 h 236"/>
                <a:gd name="T16" fmla="*/ 2147481491 w 211"/>
                <a:gd name="T17" fmla="*/ 2147481557 h 236"/>
                <a:gd name="T18" fmla="*/ 2147481491 w 211"/>
                <a:gd name="T19" fmla="*/ 2147481557 h 236"/>
                <a:gd name="T20" fmla="*/ 2147481491 w 211"/>
                <a:gd name="T21" fmla="*/ 2147481557 h 236"/>
                <a:gd name="T22" fmla="*/ 2147481491 w 211"/>
                <a:gd name="T23" fmla="*/ 2147481557 h 236"/>
                <a:gd name="T24" fmla="*/ 2147481491 w 211"/>
                <a:gd name="T25" fmla="*/ 2147481557 h 236"/>
                <a:gd name="T26" fmla="*/ 2147481491 w 211"/>
                <a:gd name="T27" fmla="*/ 2147481557 h 236"/>
                <a:gd name="T28" fmla="*/ 2147481491 w 211"/>
                <a:gd name="T29" fmla="*/ 2147481557 h 236"/>
                <a:gd name="T30" fmla="*/ 2147481491 w 211"/>
                <a:gd name="T31" fmla="*/ 2147481557 h 236"/>
                <a:gd name="T32" fmla="*/ 2147481491 w 211"/>
                <a:gd name="T33" fmla="*/ 2147481557 h 236"/>
                <a:gd name="T34" fmla="*/ 2147481491 w 211"/>
                <a:gd name="T35" fmla="*/ 0 h 236"/>
                <a:gd name="T36" fmla="*/ 2147481491 w 211"/>
                <a:gd name="T37" fmla="*/ 2147481557 h 236"/>
                <a:gd name="T38" fmla="*/ 2147481491 w 211"/>
                <a:gd name="T39" fmla="*/ 2147481557 h 236"/>
                <a:gd name="T40" fmla="*/ 2147481491 w 211"/>
                <a:gd name="T41" fmla="*/ 2147481557 h 236"/>
                <a:gd name="T42" fmla="*/ 2147481491 w 211"/>
                <a:gd name="T43" fmla="*/ 2147481557 h 236"/>
                <a:gd name="T44" fmla="*/ 2147481491 w 211"/>
                <a:gd name="T45" fmla="*/ 2147481557 h 236"/>
                <a:gd name="T46" fmla="*/ 2147481491 w 211"/>
                <a:gd name="T47" fmla="*/ 2147481557 h 236"/>
                <a:gd name="T48" fmla="*/ 2147481491 w 211"/>
                <a:gd name="T49" fmla="*/ 2147481557 h 236"/>
                <a:gd name="T50" fmla="*/ 2147481491 w 211"/>
                <a:gd name="T51" fmla="*/ 2147481557 h 236"/>
                <a:gd name="T52" fmla="*/ 2147481491 w 211"/>
                <a:gd name="T53" fmla="*/ 2147481557 h 236"/>
                <a:gd name="T54" fmla="*/ 2147481491 w 211"/>
                <a:gd name="T55" fmla="*/ 2147481557 h 236"/>
                <a:gd name="T56" fmla="*/ 2147481491 w 211"/>
                <a:gd name="T57" fmla="*/ 2147481557 h 236"/>
                <a:gd name="T58" fmla="*/ 2147481491 w 211"/>
                <a:gd name="T59" fmla="*/ 2147481557 h 236"/>
                <a:gd name="T60" fmla="*/ 2147481491 w 211"/>
                <a:gd name="T61" fmla="*/ 2147481557 h 236"/>
                <a:gd name="T62" fmla="*/ 2147481491 w 211"/>
                <a:gd name="T63" fmla="*/ 2147481557 h 236"/>
                <a:gd name="T64" fmla="*/ 2147481491 w 211"/>
                <a:gd name="T65" fmla="*/ 2147481557 h 236"/>
                <a:gd name="T66" fmla="*/ 2147481491 w 211"/>
                <a:gd name="T67" fmla="*/ 2147481557 h 236"/>
                <a:gd name="T68" fmla="*/ 2147481491 w 211"/>
                <a:gd name="T69" fmla="*/ 2147481557 h 236"/>
                <a:gd name="T70" fmla="*/ 2147481491 w 211"/>
                <a:gd name="T71" fmla="*/ 2147481557 h 2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1"/>
                <a:gd name="T109" fmla="*/ 0 h 236"/>
                <a:gd name="T110" fmla="*/ 211 w 211"/>
                <a:gd name="T111" fmla="*/ 236 h 2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1" h="236">
                  <a:moveTo>
                    <a:pt x="195" y="228"/>
                  </a:moveTo>
                  <a:lnTo>
                    <a:pt x="171" y="236"/>
                  </a:lnTo>
                  <a:lnTo>
                    <a:pt x="124" y="236"/>
                  </a:lnTo>
                  <a:lnTo>
                    <a:pt x="114" y="232"/>
                  </a:lnTo>
                  <a:lnTo>
                    <a:pt x="112" y="230"/>
                  </a:lnTo>
                  <a:lnTo>
                    <a:pt x="108" y="226"/>
                  </a:lnTo>
                  <a:lnTo>
                    <a:pt x="34" y="226"/>
                  </a:lnTo>
                  <a:lnTo>
                    <a:pt x="28" y="222"/>
                  </a:lnTo>
                  <a:lnTo>
                    <a:pt x="26" y="220"/>
                  </a:lnTo>
                  <a:lnTo>
                    <a:pt x="22" y="220"/>
                  </a:lnTo>
                  <a:lnTo>
                    <a:pt x="10" y="222"/>
                  </a:lnTo>
                  <a:lnTo>
                    <a:pt x="4" y="222"/>
                  </a:lnTo>
                  <a:lnTo>
                    <a:pt x="0" y="220"/>
                  </a:lnTo>
                  <a:lnTo>
                    <a:pt x="0" y="210"/>
                  </a:lnTo>
                  <a:lnTo>
                    <a:pt x="4" y="202"/>
                  </a:lnTo>
                  <a:lnTo>
                    <a:pt x="4" y="194"/>
                  </a:lnTo>
                  <a:lnTo>
                    <a:pt x="4" y="188"/>
                  </a:lnTo>
                  <a:lnTo>
                    <a:pt x="6" y="174"/>
                  </a:lnTo>
                  <a:lnTo>
                    <a:pt x="10" y="162"/>
                  </a:lnTo>
                  <a:lnTo>
                    <a:pt x="14" y="152"/>
                  </a:lnTo>
                  <a:lnTo>
                    <a:pt x="20" y="142"/>
                  </a:lnTo>
                  <a:lnTo>
                    <a:pt x="26" y="132"/>
                  </a:lnTo>
                  <a:lnTo>
                    <a:pt x="32" y="122"/>
                  </a:lnTo>
                  <a:lnTo>
                    <a:pt x="36" y="112"/>
                  </a:lnTo>
                  <a:lnTo>
                    <a:pt x="36" y="100"/>
                  </a:lnTo>
                  <a:lnTo>
                    <a:pt x="34" y="90"/>
                  </a:lnTo>
                  <a:lnTo>
                    <a:pt x="30" y="80"/>
                  </a:lnTo>
                  <a:lnTo>
                    <a:pt x="26" y="72"/>
                  </a:lnTo>
                  <a:lnTo>
                    <a:pt x="24" y="60"/>
                  </a:lnTo>
                  <a:lnTo>
                    <a:pt x="24" y="56"/>
                  </a:lnTo>
                  <a:lnTo>
                    <a:pt x="26" y="52"/>
                  </a:lnTo>
                  <a:lnTo>
                    <a:pt x="28" y="48"/>
                  </a:lnTo>
                  <a:lnTo>
                    <a:pt x="28" y="44"/>
                  </a:lnTo>
                  <a:lnTo>
                    <a:pt x="28" y="36"/>
                  </a:lnTo>
                  <a:lnTo>
                    <a:pt x="24" y="26"/>
                  </a:lnTo>
                  <a:lnTo>
                    <a:pt x="16" y="0"/>
                  </a:lnTo>
                  <a:lnTo>
                    <a:pt x="84" y="0"/>
                  </a:lnTo>
                  <a:lnTo>
                    <a:pt x="84" y="14"/>
                  </a:lnTo>
                  <a:lnTo>
                    <a:pt x="90" y="26"/>
                  </a:lnTo>
                  <a:lnTo>
                    <a:pt x="98" y="36"/>
                  </a:lnTo>
                  <a:lnTo>
                    <a:pt x="102" y="38"/>
                  </a:lnTo>
                  <a:lnTo>
                    <a:pt x="106" y="38"/>
                  </a:lnTo>
                  <a:lnTo>
                    <a:pt x="118" y="38"/>
                  </a:lnTo>
                  <a:lnTo>
                    <a:pt x="126" y="38"/>
                  </a:lnTo>
                  <a:lnTo>
                    <a:pt x="130" y="36"/>
                  </a:lnTo>
                  <a:lnTo>
                    <a:pt x="132" y="30"/>
                  </a:lnTo>
                  <a:lnTo>
                    <a:pt x="132" y="22"/>
                  </a:lnTo>
                  <a:lnTo>
                    <a:pt x="153" y="22"/>
                  </a:lnTo>
                  <a:lnTo>
                    <a:pt x="155" y="24"/>
                  </a:lnTo>
                  <a:lnTo>
                    <a:pt x="157" y="26"/>
                  </a:lnTo>
                  <a:lnTo>
                    <a:pt x="163" y="28"/>
                  </a:lnTo>
                  <a:lnTo>
                    <a:pt x="171" y="28"/>
                  </a:lnTo>
                  <a:lnTo>
                    <a:pt x="177" y="26"/>
                  </a:lnTo>
                  <a:lnTo>
                    <a:pt x="179" y="50"/>
                  </a:lnTo>
                  <a:lnTo>
                    <a:pt x="177" y="74"/>
                  </a:lnTo>
                  <a:lnTo>
                    <a:pt x="177" y="78"/>
                  </a:lnTo>
                  <a:lnTo>
                    <a:pt x="181" y="80"/>
                  </a:lnTo>
                  <a:lnTo>
                    <a:pt x="183" y="88"/>
                  </a:lnTo>
                  <a:lnTo>
                    <a:pt x="183" y="92"/>
                  </a:lnTo>
                  <a:lnTo>
                    <a:pt x="181" y="100"/>
                  </a:lnTo>
                  <a:lnTo>
                    <a:pt x="189" y="102"/>
                  </a:lnTo>
                  <a:lnTo>
                    <a:pt x="193" y="102"/>
                  </a:lnTo>
                  <a:lnTo>
                    <a:pt x="197" y="100"/>
                  </a:lnTo>
                  <a:lnTo>
                    <a:pt x="205" y="100"/>
                  </a:lnTo>
                  <a:lnTo>
                    <a:pt x="211" y="100"/>
                  </a:lnTo>
                  <a:lnTo>
                    <a:pt x="211" y="132"/>
                  </a:lnTo>
                  <a:lnTo>
                    <a:pt x="209" y="136"/>
                  </a:lnTo>
                  <a:lnTo>
                    <a:pt x="205" y="138"/>
                  </a:lnTo>
                  <a:lnTo>
                    <a:pt x="203" y="138"/>
                  </a:lnTo>
                  <a:lnTo>
                    <a:pt x="177" y="138"/>
                  </a:lnTo>
                  <a:lnTo>
                    <a:pt x="177" y="206"/>
                  </a:lnTo>
                  <a:lnTo>
                    <a:pt x="195" y="226"/>
                  </a:lnTo>
                  <a:lnTo>
                    <a:pt x="195" y="228"/>
                  </a:lnTo>
                  <a:close/>
                </a:path>
              </a:pathLst>
            </a:custGeom>
            <a:solidFill>
              <a:srgbClr val="C0C0C0"/>
            </a:solidFill>
            <a:ln w="12700">
              <a:solidFill>
                <a:schemeClr val="bg1"/>
              </a:solidFill>
              <a:round/>
              <a:headEnd/>
              <a:tailEnd/>
            </a:ln>
          </p:spPr>
          <p:txBody>
            <a:bodyPr/>
            <a:lstStyle/>
            <a:p>
              <a:endParaRPr lang="en-GB"/>
            </a:p>
          </p:txBody>
        </p:sp>
        <p:sp>
          <p:nvSpPr>
            <p:cNvPr id="58808" name="Freeform 99"/>
            <p:cNvSpPr>
              <a:spLocks/>
            </p:cNvSpPr>
            <p:nvPr/>
          </p:nvSpPr>
          <p:spPr bwMode="auto">
            <a:xfrm>
              <a:off x="2859" y="2775"/>
              <a:ext cx="159" cy="180"/>
            </a:xfrm>
            <a:custGeom>
              <a:avLst/>
              <a:gdLst>
                <a:gd name="T0" fmla="*/ 2147481288 w 159"/>
                <a:gd name="T1" fmla="*/ 2147481384 h 180"/>
                <a:gd name="T2" fmla="*/ 2147481288 w 159"/>
                <a:gd name="T3" fmla="*/ 2147481384 h 180"/>
                <a:gd name="T4" fmla="*/ 2147481288 w 159"/>
                <a:gd name="T5" fmla="*/ 2147481384 h 180"/>
                <a:gd name="T6" fmla="*/ 2147481288 w 159"/>
                <a:gd name="T7" fmla="*/ 2147481384 h 180"/>
                <a:gd name="T8" fmla="*/ 2147481288 w 159"/>
                <a:gd name="T9" fmla="*/ 2147481384 h 180"/>
                <a:gd name="T10" fmla="*/ 2147481288 w 159"/>
                <a:gd name="T11" fmla="*/ 2147481384 h 180"/>
                <a:gd name="T12" fmla="*/ 2147481288 w 159"/>
                <a:gd name="T13" fmla="*/ 2147481384 h 180"/>
                <a:gd name="T14" fmla="*/ 2147481288 w 159"/>
                <a:gd name="T15" fmla="*/ 2147481384 h 180"/>
                <a:gd name="T16" fmla="*/ 2147481288 w 159"/>
                <a:gd name="T17" fmla="*/ 2147481384 h 180"/>
                <a:gd name="T18" fmla="*/ 2147481288 w 159"/>
                <a:gd name="T19" fmla="*/ 2147481384 h 180"/>
                <a:gd name="T20" fmla="*/ 2147481288 w 159"/>
                <a:gd name="T21" fmla="*/ 2147481384 h 180"/>
                <a:gd name="T22" fmla="*/ 2147481288 w 159"/>
                <a:gd name="T23" fmla="*/ 2147481384 h 180"/>
                <a:gd name="T24" fmla="*/ 2147481288 w 159"/>
                <a:gd name="T25" fmla="*/ 2147481384 h 180"/>
                <a:gd name="T26" fmla="*/ 2147481288 w 159"/>
                <a:gd name="T27" fmla="*/ 2147481384 h 180"/>
                <a:gd name="T28" fmla="*/ 2147481288 w 159"/>
                <a:gd name="T29" fmla="*/ 2147481384 h 180"/>
                <a:gd name="T30" fmla="*/ 2147481288 w 159"/>
                <a:gd name="T31" fmla="*/ 2147481384 h 180"/>
                <a:gd name="T32" fmla="*/ 2147481288 w 159"/>
                <a:gd name="T33" fmla="*/ 2147481384 h 180"/>
                <a:gd name="T34" fmla="*/ 2147481288 w 159"/>
                <a:gd name="T35" fmla="*/ 2147481384 h 180"/>
                <a:gd name="T36" fmla="*/ 2147481288 w 159"/>
                <a:gd name="T37" fmla="*/ 2147481384 h 180"/>
                <a:gd name="T38" fmla="*/ 2147481288 w 159"/>
                <a:gd name="T39" fmla="*/ 2147481384 h 180"/>
                <a:gd name="T40" fmla="*/ 2147481288 w 159"/>
                <a:gd name="T41" fmla="*/ 2147481384 h 180"/>
                <a:gd name="T42" fmla="*/ 2147481288 w 159"/>
                <a:gd name="T43" fmla="*/ 2147481384 h 180"/>
                <a:gd name="T44" fmla="*/ 2147481288 w 159"/>
                <a:gd name="T45" fmla="*/ 2147481384 h 180"/>
                <a:gd name="T46" fmla="*/ 2147481288 w 159"/>
                <a:gd name="T47" fmla="*/ 2147481384 h 180"/>
                <a:gd name="T48" fmla="*/ 2147481288 w 159"/>
                <a:gd name="T49" fmla="*/ 2147481384 h 180"/>
                <a:gd name="T50" fmla="*/ 2147481288 w 159"/>
                <a:gd name="T51" fmla="*/ 2147481384 h 180"/>
                <a:gd name="T52" fmla="*/ 2147481288 w 159"/>
                <a:gd name="T53" fmla="*/ 2147481384 h 180"/>
                <a:gd name="T54" fmla="*/ 2147481288 w 159"/>
                <a:gd name="T55" fmla="*/ 2147481384 h 180"/>
                <a:gd name="T56" fmla="*/ 2147481288 w 159"/>
                <a:gd name="T57" fmla="*/ 2147481384 h 180"/>
                <a:gd name="T58" fmla="*/ 2147481288 w 159"/>
                <a:gd name="T59" fmla="*/ 2147481384 h 180"/>
                <a:gd name="T60" fmla="*/ 2147481288 w 159"/>
                <a:gd name="T61" fmla="*/ 2147481384 h 180"/>
                <a:gd name="T62" fmla="*/ 2147481288 w 159"/>
                <a:gd name="T63" fmla="*/ 2147481384 h 180"/>
                <a:gd name="T64" fmla="*/ 2147481288 w 159"/>
                <a:gd name="T65" fmla="*/ 2147481384 h 180"/>
                <a:gd name="T66" fmla="*/ 2147481288 w 159"/>
                <a:gd name="T67" fmla="*/ 2147481384 h 180"/>
                <a:gd name="T68" fmla="*/ 2147481288 w 159"/>
                <a:gd name="T69" fmla="*/ 2147481384 h 180"/>
                <a:gd name="T70" fmla="*/ 2147481288 w 159"/>
                <a:gd name="T71" fmla="*/ 2147481384 h 180"/>
                <a:gd name="T72" fmla="*/ 2147481288 w 159"/>
                <a:gd name="T73" fmla="*/ 2147481384 h 180"/>
                <a:gd name="T74" fmla="*/ 2147481288 w 159"/>
                <a:gd name="T75" fmla="*/ 2147481384 h 180"/>
                <a:gd name="T76" fmla="*/ 2147481288 w 159"/>
                <a:gd name="T77" fmla="*/ 2147481384 h 180"/>
                <a:gd name="T78" fmla="*/ 2147481288 w 159"/>
                <a:gd name="T79" fmla="*/ 2147481384 h 180"/>
                <a:gd name="T80" fmla="*/ 2147481288 w 159"/>
                <a:gd name="T81" fmla="*/ 2147481384 h 180"/>
                <a:gd name="T82" fmla="*/ 2147481288 w 159"/>
                <a:gd name="T83" fmla="*/ 2147481384 h 180"/>
                <a:gd name="T84" fmla="*/ 2147481288 w 159"/>
                <a:gd name="T85" fmla="*/ 2147481384 h 180"/>
                <a:gd name="T86" fmla="*/ 2147481288 w 159"/>
                <a:gd name="T87" fmla="*/ 2147481384 h 180"/>
                <a:gd name="T88" fmla="*/ 2147481288 w 159"/>
                <a:gd name="T89" fmla="*/ 2147481384 h 180"/>
                <a:gd name="T90" fmla="*/ 2147481288 w 159"/>
                <a:gd name="T91" fmla="*/ 2147481384 h 180"/>
                <a:gd name="T92" fmla="*/ 0 w 159"/>
                <a:gd name="T93" fmla="*/ 2147481384 h 180"/>
                <a:gd name="T94" fmla="*/ 0 w 159"/>
                <a:gd name="T95" fmla="*/ 2147481384 h 180"/>
                <a:gd name="T96" fmla="*/ 2147481288 w 159"/>
                <a:gd name="T97" fmla="*/ 2147481384 h 180"/>
                <a:gd name="T98" fmla="*/ 2147481288 w 159"/>
                <a:gd name="T99" fmla="*/ 2147481384 h 180"/>
                <a:gd name="T100" fmla="*/ 2147481288 w 159"/>
                <a:gd name="T101" fmla="*/ 2147481384 h 180"/>
                <a:gd name="T102" fmla="*/ 2147481288 w 159"/>
                <a:gd name="T103" fmla="*/ 2147481384 h 180"/>
                <a:gd name="T104" fmla="*/ 2147481288 w 159"/>
                <a:gd name="T105" fmla="*/ 2147481384 h 180"/>
                <a:gd name="T106" fmla="*/ 2147481288 w 159"/>
                <a:gd name="T107" fmla="*/ 2147481384 h 180"/>
                <a:gd name="T108" fmla="*/ 2147481288 w 159"/>
                <a:gd name="T109" fmla="*/ 2147481384 h 180"/>
                <a:gd name="T110" fmla="*/ 2147481288 w 159"/>
                <a:gd name="T111" fmla="*/ 0 h 180"/>
                <a:gd name="T112" fmla="*/ 2147481288 w 159"/>
                <a:gd name="T113" fmla="*/ 2147481384 h 180"/>
                <a:gd name="T114" fmla="*/ 2147481288 w 159"/>
                <a:gd name="T115" fmla="*/ 0 h 180"/>
                <a:gd name="T116" fmla="*/ 2147481288 w 159"/>
                <a:gd name="T117" fmla="*/ 2147481384 h 180"/>
                <a:gd name="T118" fmla="*/ 2147481288 w 159"/>
                <a:gd name="T119" fmla="*/ 2147481384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9"/>
                <a:gd name="T181" fmla="*/ 0 h 180"/>
                <a:gd name="T182" fmla="*/ 159 w 159"/>
                <a:gd name="T183" fmla="*/ 180 h 18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9" h="180">
                  <a:moveTo>
                    <a:pt x="101" y="6"/>
                  </a:moveTo>
                  <a:lnTo>
                    <a:pt x="101" y="10"/>
                  </a:lnTo>
                  <a:lnTo>
                    <a:pt x="105" y="16"/>
                  </a:lnTo>
                  <a:lnTo>
                    <a:pt x="107" y="20"/>
                  </a:lnTo>
                  <a:lnTo>
                    <a:pt x="109" y="22"/>
                  </a:lnTo>
                  <a:lnTo>
                    <a:pt x="107" y="24"/>
                  </a:lnTo>
                  <a:lnTo>
                    <a:pt x="109" y="28"/>
                  </a:lnTo>
                  <a:lnTo>
                    <a:pt x="113" y="34"/>
                  </a:lnTo>
                  <a:lnTo>
                    <a:pt x="121" y="40"/>
                  </a:lnTo>
                  <a:lnTo>
                    <a:pt x="129" y="46"/>
                  </a:lnTo>
                  <a:lnTo>
                    <a:pt x="133" y="50"/>
                  </a:lnTo>
                  <a:lnTo>
                    <a:pt x="135" y="56"/>
                  </a:lnTo>
                  <a:lnTo>
                    <a:pt x="137" y="68"/>
                  </a:lnTo>
                  <a:lnTo>
                    <a:pt x="137" y="74"/>
                  </a:lnTo>
                  <a:lnTo>
                    <a:pt x="141" y="76"/>
                  </a:lnTo>
                  <a:lnTo>
                    <a:pt x="147" y="78"/>
                  </a:lnTo>
                  <a:lnTo>
                    <a:pt x="151" y="80"/>
                  </a:lnTo>
                  <a:lnTo>
                    <a:pt x="155" y="80"/>
                  </a:lnTo>
                  <a:lnTo>
                    <a:pt x="159" y="86"/>
                  </a:lnTo>
                  <a:lnTo>
                    <a:pt x="151" y="90"/>
                  </a:lnTo>
                  <a:lnTo>
                    <a:pt x="145" y="94"/>
                  </a:lnTo>
                  <a:lnTo>
                    <a:pt x="135" y="108"/>
                  </a:lnTo>
                  <a:lnTo>
                    <a:pt x="125" y="120"/>
                  </a:lnTo>
                  <a:lnTo>
                    <a:pt x="115" y="132"/>
                  </a:lnTo>
                  <a:lnTo>
                    <a:pt x="111" y="134"/>
                  </a:lnTo>
                  <a:lnTo>
                    <a:pt x="107" y="136"/>
                  </a:lnTo>
                  <a:lnTo>
                    <a:pt x="105" y="138"/>
                  </a:lnTo>
                  <a:lnTo>
                    <a:pt x="101" y="142"/>
                  </a:lnTo>
                  <a:lnTo>
                    <a:pt x="99" y="148"/>
                  </a:lnTo>
                  <a:lnTo>
                    <a:pt x="95" y="154"/>
                  </a:lnTo>
                  <a:lnTo>
                    <a:pt x="91" y="158"/>
                  </a:lnTo>
                  <a:lnTo>
                    <a:pt x="83" y="160"/>
                  </a:lnTo>
                  <a:lnTo>
                    <a:pt x="77" y="158"/>
                  </a:lnTo>
                  <a:lnTo>
                    <a:pt x="73" y="154"/>
                  </a:lnTo>
                  <a:lnTo>
                    <a:pt x="67" y="150"/>
                  </a:lnTo>
                  <a:lnTo>
                    <a:pt x="61" y="148"/>
                  </a:lnTo>
                  <a:lnTo>
                    <a:pt x="55" y="152"/>
                  </a:lnTo>
                  <a:lnTo>
                    <a:pt x="47" y="162"/>
                  </a:lnTo>
                  <a:lnTo>
                    <a:pt x="39" y="174"/>
                  </a:lnTo>
                  <a:lnTo>
                    <a:pt x="31" y="180"/>
                  </a:lnTo>
                  <a:lnTo>
                    <a:pt x="12" y="180"/>
                  </a:lnTo>
                  <a:lnTo>
                    <a:pt x="14" y="172"/>
                  </a:lnTo>
                  <a:lnTo>
                    <a:pt x="16" y="164"/>
                  </a:lnTo>
                  <a:lnTo>
                    <a:pt x="16" y="158"/>
                  </a:lnTo>
                  <a:lnTo>
                    <a:pt x="14" y="154"/>
                  </a:lnTo>
                  <a:lnTo>
                    <a:pt x="6" y="144"/>
                  </a:lnTo>
                  <a:lnTo>
                    <a:pt x="0" y="142"/>
                  </a:lnTo>
                  <a:lnTo>
                    <a:pt x="0" y="84"/>
                  </a:lnTo>
                  <a:lnTo>
                    <a:pt x="21" y="84"/>
                  </a:lnTo>
                  <a:lnTo>
                    <a:pt x="21" y="12"/>
                  </a:lnTo>
                  <a:lnTo>
                    <a:pt x="45" y="10"/>
                  </a:lnTo>
                  <a:lnTo>
                    <a:pt x="65" y="6"/>
                  </a:lnTo>
                  <a:lnTo>
                    <a:pt x="69" y="14"/>
                  </a:lnTo>
                  <a:lnTo>
                    <a:pt x="83" y="6"/>
                  </a:lnTo>
                  <a:lnTo>
                    <a:pt x="89" y="2"/>
                  </a:lnTo>
                  <a:lnTo>
                    <a:pt x="95" y="0"/>
                  </a:lnTo>
                  <a:lnTo>
                    <a:pt x="99" y="2"/>
                  </a:lnTo>
                  <a:lnTo>
                    <a:pt x="101" y="0"/>
                  </a:lnTo>
                  <a:lnTo>
                    <a:pt x="101" y="4"/>
                  </a:lnTo>
                  <a:lnTo>
                    <a:pt x="101" y="6"/>
                  </a:lnTo>
                  <a:close/>
                </a:path>
              </a:pathLst>
            </a:custGeom>
            <a:solidFill>
              <a:srgbClr val="C0C0C0"/>
            </a:solidFill>
            <a:ln w="12700">
              <a:solidFill>
                <a:schemeClr val="bg1"/>
              </a:solidFill>
              <a:round/>
              <a:headEnd/>
              <a:tailEnd/>
            </a:ln>
          </p:spPr>
          <p:txBody>
            <a:bodyPr/>
            <a:lstStyle/>
            <a:p>
              <a:endParaRPr lang="en-GB"/>
            </a:p>
          </p:txBody>
        </p:sp>
        <p:sp>
          <p:nvSpPr>
            <p:cNvPr id="58809" name="Freeform 100"/>
            <p:cNvSpPr>
              <a:spLocks/>
            </p:cNvSpPr>
            <p:nvPr/>
          </p:nvSpPr>
          <p:spPr bwMode="auto">
            <a:xfrm>
              <a:off x="2277" y="2181"/>
              <a:ext cx="118" cy="104"/>
            </a:xfrm>
            <a:custGeom>
              <a:avLst/>
              <a:gdLst>
                <a:gd name="T0" fmla="*/ 2147481557 w 118"/>
                <a:gd name="T1" fmla="*/ 2147481482 h 104"/>
                <a:gd name="T2" fmla="*/ 2147481557 w 118"/>
                <a:gd name="T3" fmla="*/ 2147481482 h 104"/>
                <a:gd name="T4" fmla="*/ 2147481557 w 118"/>
                <a:gd name="T5" fmla="*/ 2147481482 h 104"/>
                <a:gd name="T6" fmla="*/ 2147481557 w 118"/>
                <a:gd name="T7" fmla="*/ 2147481482 h 104"/>
                <a:gd name="T8" fmla="*/ 2147481557 w 118"/>
                <a:gd name="T9" fmla="*/ 2147481482 h 104"/>
                <a:gd name="T10" fmla="*/ 2147481557 w 118"/>
                <a:gd name="T11" fmla="*/ 2147481482 h 104"/>
                <a:gd name="T12" fmla="*/ 2147481557 w 118"/>
                <a:gd name="T13" fmla="*/ 2147481482 h 104"/>
                <a:gd name="T14" fmla="*/ 2147481557 w 118"/>
                <a:gd name="T15" fmla="*/ 2147481482 h 104"/>
                <a:gd name="T16" fmla="*/ 2147481557 w 118"/>
                <a:gd name="T17" fmla="*/ 2147481482 h 104"/>
                <a:gd name="T18" fmla="*/ 2147481557 w 118"/>
                <a:gd name="T19" fmla="*/ 2147481482 h 104"/>
                <a:gd name="T20" fmla="*/ 2147481557 w 118"/>
                <a:gd name="T21" fmla="*/ 2147481482 h 104"/>
                <a:gd name="T22" fmla="*/ 2147481557 w 118"/>
                <a:gd name="T23" fmla="*/ 2147481482 h 104"/>
                <a:gd name="T24" fmla="*/ 2147481557 w 118"/>
                <a:gd name="T25" fmla="*/ 2147481482 h 104"/>
                <a:gd name="T26" fmla="*/ 2147481557 w 118"/>
                <a:gd name="T27" fmla="*/ 2147481482 h 104"/>
                <a:gd name="T28" fmla="*/ 2147481557 w 118"/>
                <a:gd name="T29" fmla="*/ 2147481482 h 104"/>
                <a:gd name="T30" fmla="*/ 2147481557 w 118"/>
                <a:gd name="T31" fmla="*/ 2147481482 h 104"/>
                <a:gd name="T32" fmla="*/ 2147481557 w 118"/>
                <a:gd name="T33" fmla="*/ 2147481482 h 104"/>
                <a:gd name="T34" fmla="*/ 2147481557 w 118"/>
                <a:gd name="T35" fmla="*/ 2147481482 h 104"/>
                <a:gd name="T36" fmla="*/ 2147481557 w 118"/>
                <a:gd name="T37" fmla="*/ 2147481482 h 104"/>
                <a:gd name="T38" fmla="*/ 2147481557 w 118"/>
                <a:gd name="T39" fmla="*/ 2147481482 h 104"/>
                <a:gd name="T40" fmla="*/ 2147481557 w 118"/>
                <a:gd name="T41" fmla="*/ 2147481482 h 104"/>
                <a:gd name="T42" fmla="*/ 2147481557 w 118"/>
                <a:gd name="T43" fmla="*/ 2147481482 h 104"/>
                <a:gd name="T44" fmla="*/ 2147481557 w 118"/>
                <a:gd name="T45" fmla="*/ 2147481482 h 104"/>
                <a:gd name="T46" fmla="*/ 2147481557 w 118"/>
                <a:gd name="T47" fmla="*/ 2147481482 h 104"/>
                <a:gd name="T48" fmla="*/ 2147481557 w 118"/>
                <a:gd name="T49" fmla="*/ 2147481482 h 104"/>
                <a:gd name="T50" fmla="*/ 2147481557 w 118"/>
                <a:gd name="T51" fmla="*/ 0 h 104"/>
                <a:gd name="T52" fmla="*/ 2147481557 w 118"/>
                <a:gd name="T53" fmla="*/ 2147481482 h 104"/>
                <a:gd name="T54" fmla="*/ 2147481557 w 118"/>
                <a:gd name="T55" fmla="*/ 2147481482 h 104"/>
                <a:gd name="T56" fmla="*/ 2147481557 w 118"/>
                <a:gd name="T57" fmla="*/ 2147481482 h 104"/>
                <a:gd name="T58" fmla="*/ 2147481557 w 118"/>
                <a:gd name="T59" fmla="*/ 2147481482 h 104"/>
                <a:gd name="T60" fmla="*/ 0 w 118"/>
                <a:gd name="T61" fmla="*/ 2147481482 h 104"/>
                <a:gd name="T62" fmla="*/ 2147481557 w 118"/>
                <a:gd name="T63" fmla="*/ 2147481482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8"/>
                <a:gd name="T97" fmla="*/ 0 h 104"/>
                <a:gd name="T98" fmla="*/ 118 w 118"/>
                <a:gd name="T99" fmla="*/ 104 h 10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8" h="104">
                  <a:moveTo>
                    <a:pt x="30" y="70"/>
                  </a:moveTo>
                  <a:lnTo>
                    <a:pt x="34" y="64"/>
                  </a:lnTo>
                  <a:lnTo>
                    <a:pt x="40" y="58"/>
                  </a:lnTo>
                  <a:lnTo>
                    <a:pt x="46" y="52"/>
                  </a:lnTo>
                  <a:lnTo>
                    <a:pt x="54" y="50"/>
                  </a:lnTo>
                  <a:lnTo>
                    <a:pt x="60" y="52"/>
                  </a:lnTo>
                  <a:lnTo>
                    <a:pt x="64" y="54"/>
                  </a:lnTo>
                  <a:lnTo>
                    <a:pt x="66" y="58"/>
                  </a:lnTo>
                  <a:lnTo>
                    <a:pt x="68" y="64"/>
                  </a:lnTo>
                  <a:lnTo>
                    <a:pt x="70" y="74"/>
                  </a:lnTo>
                  <a:lnTo>
                    <a:pt x="74" y="84"/>
                  </a:lnTo>
                  <a:lnTo>
                    <a:pt x="78" y="82"/>
                  </a:lnTo>
                  <a:lnTo>
                    <a:pt x="82" y="80"/>
                  </a:lnTo>
                  <a:lnTo>
                    <a:pt x="90" y="84"/>
                  </a:lnTo>
                  <a:lnTo>
                    <a:pt x="90" y="96"/>
                  </a:lnTo>
                  <a:lnTo>
                    <a:pt x="92" y="102"/>
                  </a:lnTo>
                  <a:lnTo>
                    <a:pt x="96" y="104"/>
                  </a:lnTo>
                  <a:lnTo>
                    <a:pt x="102" y="104"/>
                  </a:lnTo>
                  <a:lnTo>
                    <a:pt x="102" y="102"/>
                  </a:lnTo>
                  <a:lnTo>
                    <a:pt x="106" y="102"/>
                  </a:lnTo>
                  <a:lnTo>
                    <a:pt x="108" y="102"/>
                  </a:lnTo>
                  <a:lnTo>
                    <a:pt x="112" y="98"/>
                  </a:lnTo>
                  <a:lnTo>
                    <a:pt x="114" y="90"/>
                  </a:lnTo>
                  <a:lnTo>
                    <a:pt x="114" y="88"/>
                  </a:lnTo>
                  <a:lnTo>
                    <a:pt x="112" y="86"/>
                  </a:lnTo>
                  <a:lnTo>
                    <a:pt x="110" y="84"/>
                  </a:lnTo>
                  <a:lnTo>
                    <a:pt x="110" y="82"/>
                  </a:lnTo>
                  <a:lnTo>
                    <a:pt x="114" y="80"/>
                  </a:lnTo>
                  <a:lnTo>
                    <a:pt x="118" y="78"/>
                  </a:lnTo>
                  <a:lnTo>
                    <a:pt x="116" y="74"/>
                  </a:lnTo>
                  <a:lnTo>
                    <a:pt x="114" y="68"/>
                  </a:lnTo>
                  <a:lnTo>
                    <a:pt x="112" y="56"/>
                  </a:lnTo>
                  <a:lnTo>
                    <a:pt x="114" y="50"/>
                  </a:lnTo>
                  <a:lnTo>
                    <a:pt x="114" y="48"/>
                  </a:lnTo>
                  <a:lnTo>
                    <a:pt x="118" y="48"/>
                  </a:lnTo>
                  <a:lnTo>
                    <a:pt x="112" y="46"/>
                  </a:lnTo>
                  <a:lnTo>
                    <a:pt x="108" y="42"/>
                  </a:lnTo>
                  <a:lnTo>
                    <a:pt x="104" y="28"/>
                  </a:lnTo>
                  <a:lnTo>
                    <a:pt x="100" y="14"/>
                  </a:lnTo>
                  <a:lnTo>
                    <a:pt x="96" y="8"/>
                  </a:lnTo>
                  <a:lnTo>
                    <a:pt x="90" y="6"/>
                  </a:lnTo>
                  <a:lnTo>
                    <a:pt x="88" y="8"/>
                  </a:lnTo>
                  <a:lnTo>
                    <a:pt x="86" y="10"/>
                  </a:lnTo>
                  <a:lnTo>
                    <a:pt x="78" y="10"/>
                  </a:lnTo>
                  <a:lnTo>
                    <a:pt x="64" y="8"/>
                  </a:lnTo>
                  <a:lnTo>
                    <a:pt x="54" y="6"/>
                  </a:lnTo>
                  <a:lnTo>
                    <a:pt x="50" y="6"/>
                  </a:lnTo>
                  <a:lnTo>
                    <a:pt x="44" y="8"/>
                  </a:lnTo>
                  <a:lnTo>
                    <a:pt x="38" y="6"/>
                  </a:lnTo>
                  <a:lnTo>
                    <a:pt x="32" y="4"/>
                  </a:lnTo>
                  <a:lnTo>
                    <a:pt x="26" y="2"/>
                  </a:lnTo>
                  <a:lnTo>
                    <a:pt x="18" y="0"/>
                  </a:lnTo>
                  <a:lnTo>
                    <a:pt x="18" y="4"/>
                  </a:lnTo>
                  <a:lnTo>
                    <a:pt x="18" y="8"/>
                  </a:lnTo>
                  <a:lnTo>
                    <a:pt x="14" y="8"/>
                  </a:lnTo>
                  <a:lnTo>
                    <a:pt x="16" y="12"/>
                  </a:lnTo>
                  <a:lnTo>
                    <a:pt x="18" y="12"/>
                  </a:lnTo>
                  <a:lnTo>
                    <a:pt x="18" y="18"/>
                  </a:lnTo>
                  <a:lnTo>
                    <a:pt x="12" y="20"/>
                  </a:lnTo>
                  <a:lnTo>
                    <a:pt x="8" y="22"/>
                  </a:lnTo>
                  <a:lnTo>
                    <a:pt x="4" y="24"/>
                  </a:lnTo>
                  <a:lnTo>
                    <a:pt x="0" y="24"/>
                  </a:lnTo>
                  <a:lnTo>
                    <a:pt x="16" y="46"/>
                  </a:lnTo>
                  <a:lnTo>
                    <a:pt x="24" y="56"/>
                  </a:lnTo>
                  <a:lnTo>
                    <a:pt x="30" y="70"/>
                  </a:lnTo>
                  <a:close/>
                </a:path>
              </a:pathLst>
            </a:custGeom>
            <a:solidFill>
              <a:srgbClr val="C0C0C0"/>
            </a:solidFill>
            <a:ln w="12700">
              <a:solidFill>
                <a:schemeClr val="bg1"/>
              </a:solidFill>
              <a:round/>
              <a:headEnd/>
              <a:tailEnd/>
            </a:ln>
          </p:spPr>
          <p:txBody>
            <a:bodyPr/>
            <a:lstStyle/>
            <a:p>
              <a:endParaRPr lang="en-GB"/>
            </a:p>
          </p:txBody>
        </p:sp>
        <p:sp>
          <p:nvSpPr>
            <p:cNvPr id="58810" name="Freeform 101"/>
            <p:cNvSpPr>
              <a:spLocks/>
            </p:cNvSpPr>
            <p:nvPr/>
          </p:nvSpPr>
          <p:spPr bwMode="auto">
            <a:xfrm>
              <a:off x="2331" y="2261"/>
              <a:ext cx="70" cy="76"/>
            </a:xfrm>
            <a:custGeom>
              <a:avLst/>
              <a:gdLst>
                <a:gd name="T0" fmla="*/ 2147481176 w 70"/>
                <a:gd name="T1" fmla="*/ 2147481250 h 76"/>
                <a:gd name="T2" fmla="*/ 2147481176 w 70"/>
                <a:gd name="T3" fmla="*/ 2147481250 h 76"/>
                <a:gd name="T4" fmla="*/ 2147481176 w 70"/>
                <a:gd name="T5" fmla="*/ 2147481250 h 76"/>
                <a:gd name="T6" fmla="*/ 2147481176 w 70"/>
                <a:gd name="T7" fmla="*/ 2147481250 h 76"/>
                <a:gd name="T8" fmla="*/ 2147481176 w 70"/>
                <a:gd name="T9" fmla="*/ 2147481250 h 76"/>
                <a:gd name="T10" fmla="*/ 2147481176 w 70"/>
                <a:gd name="T11" fmla="*/ 2147481250 h 76"/>
                <a:gd name="T12" fmla="*/ 0 w 70"/>
                <a:gd name="T13" fmla="*/ 2147481250 h 76"/>
                <a:gd name="T14" fmla="*/ 2147481176 w 70"/>
                <a:gd name="T15" fmla="*/ 2147481250 h 76"/>
                <a:gd name="T16" fmla="*/ 2147481176 w 70"/>
                <a:gd name="T17" fmla="*/ 2147481250 h 76"/>
                <a:gd name="T18" fmla="*/ 2147481176 w 70"/>
                <a:gd name="T19" fmla="*/ 2147481250 h 76"/>
                <a:gd name="T20" fmla="*/ 2147481176 w 70"/>
                <a:gd name="T21" fmla="*/ 2147481250 h 76"/>
                <a:gd name="T22" fmla="*/ 2147481176 w 70"/>
                <a:gd name="T23" fmla="*/ 2147481250 h 76"/>
                <a:gd name="T24" fmla="*/ 2147481176 w 70"/>
                <a:gd name="T25" fmla="*/ 2147481250 h 76"/>
                <a:gd name="T26" fmla="*/ 2147481176 w 70"/>
                <a:gd name="T27" fmla="*/ 0 h 76"/>
                <a:gd name="T28" fmla="*/ 2147481176 w 70"/>
                <a:gd name="T29" fmla="*/ 2147481250 h 76"/>
                <a:gd name="T30" fmla="*/ 2147481176 w 70"/>
                <a:gd name="T31" fmla="*/ 2147481250 h 76"/>
                <a:gd name="T32" fmla="*/ 2147481176 w 70"/>
                <a:gd name="T33" fmla="*/ 2147481250 h 76"/>
                <a:gd name="T34" fmla="*/ 2147481176 w 70"/>
                <a:gd name="T35" fmla="*/ 2147481250 h 76"/>
                <a:gd name="T36" fmla="*/ 2147481176 w 70"/>
                <a:gd name="T37" fmla="*/ 2147481250 h 76"/>
                <a:gd name="T38" fmla="*/ 2147481176 w 70"/>
                <a:gd name="T39" fmla="*/ 2147481250 h 76"/>
                <a:gd name="T40" fmla="*/ 2147481176 w 70"/>
                <a:gd name="T41" fmla="*/ 2147481250 h 76"/>
                <a:gd name="T42" fmla="*/ 2147481176 w 70"/>
                <a:gd name="T43" fmla="*/ 2147481250 h 76"/>
                <a:gd name="T44" fmla="*/ 2147481176 w 70"/>
                <a:gd name="T45" fmla="*/ 2147481250 h 76"/>
                <a:gd name="T46" fmla="*/ 2147481176 w 70"/>
                <a:gd name="T47" fmla="*/ 2147481250 h 76"/>
                <a:gd name="T48" fmla="*/ 2147481176 w 70"/>
                <a:gd name="T49" fmla="*/ 2147481250 h 76"/>
                <a:gd name="T50" fmla="*/ 2147481176 w 70"/>
                <a:gd name="T51" fmla="*/ 2147481250 h 76"/>
                <a:gd name="T52" fmla="*/ 2147481176 w 70"/>
                <a:gd name="T53" fmla="*/ 2147481250 h 76"/>
                <a:gd name="T54" fmla="*/ 2147481176 w 70"/>
                <a:gd name="T55" fmla="*/ 2147481250 h 76"/>
                <a:gd name="T56" fmla="*/ 2147481176 w 70"/>
                <a:gd name="T57" fmla="*/ 2147481250 h 76"/>
                <a:gd name="T58" fmla="*/ 2147481176 w 70"/>
                <a:gd name="T59" fmla="*/ 2147481250 h 76"/>
                <a:gd name="T60" fmla="*/ 2147481176 w 70"/>
                <a:gd name="T61" fmla="*/ 2147481250 h 76"/>
                <a:gd name="T62" fmla="*/ 2147481176 w 70"/>
                <a:gd name="T63" fmla="*/ 2147481250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76"/>
                <a:gd name="T98" fmla="*/ 70 w 70"/>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76">
                  <a:moveTo>
                    <a:pt x="68" y="76"/>
                  </a:moveTo>
                  <a:lnTo>
                    <a:pt x="60" y="74"/>
                  </a:lnTo>
                  <a:lnTo>
                    <a:pt x="54" y="70"/>
                  </a:lnTo>
                  <a:lnTo>
                    <a:pt x="44" y="60"/>
                  </a:lnTo>
                  <a:lnTo>
                    <a:pt x="24" y="46"/>
                  </a:lnTo>
                  <a:lnTo>
                    <a:pt x="2" y="32"/>
                  </a:lnTo>
                  <a:lnTo>
                    <a:pt x="0" y="30"/>
                  </a:lnTo>
                  <a:lnTo>
                    <a:pt x="6" y="26"/>
                  </a:lnTo>
                  <a:lnTo>
                    <a:pt x="12" y="20"/>
                  </a:lnTo>
                  <a:lnTo>
                    <a:pt x="16" y="14"/>
                  </a:lnTo>
                  <a:lnTo>
                    <a:pt x="18" y="8"/>
                  </a:lnTo>
                  <a:lnTo>
                    <a:pt x="20" y="4"/>
                  </a:lnTo>
                  <a:lnTo>
                    <a:pt x="24" y="2"/>
                  </a:lnTo>
                  <a:lnTo>
                    <a:pt x="28" y="0"/>
                  </a:lnTo>
                  <a:lnTo>
                    <a:pt x="36" y="4"/>
                  </a:lnTo>
                  <a:lnTo>
                    <a:pt x="36" y="16"/>
                  </a:lnTo>
                  <a:lnTo>
                    <a:pt x="38" y="22"/>
                  </a:lnTo>
                  <a:lnTo>
                    <a:pt x="42" y="24"/>
                  </a:lnTo>
                  <a:lnTo>
                    <a:pt x="48" y="24"/>
                  </a:lnTo>
                  <a:lnTo>
                    <a:pt x="48" y="22"/>
                  </a:lnTo>
                  <a:lnTo>
                    <a:pt x="52" y="22"/>
                  </a:lnTo>
                  <a:lnTo>
                    <a:pt x="54" y="26"/>
                  </a:lnTo>
                  <a:lnTo>
                    <a:pt x="56" y="30"/>
                  </a:lnTo>
                  <a:lnTo>
                    <a:pt x="54" y="36"/>
                  </a:lnTo>
                  <a:lnTo>
                    <a:pt x="54" y="40"/>
                  </a:lnTo>
                  <a:lnTo>
                    <a:pt x="56" y="44"/>
                  </a:lnTo>
                  <a:lnTo>
                    <a:pt x="62" y="48"/>
                  </a:lnTo>
                  <a:lnTo>
                    <a:pt x="68" y="52"/>
                  </a:lnTo>
                  <a:lnTo>
                    <a:pt x="70" y="56"/>
                  </a:lnTo>
                  <a:lnTo>
                    <a:pt x="70" y="58"/>
                  </a:lnTo>
                  <a:lnTo>
                    <a:pt x="66" y="76"/>
                  </a:lnTo>
                  <a:lnTo>
                    <a:pt x="68" y="76"/>
                  </a:lnTo>
                  <a:close/>
                </a:path>
              </a:pathLst>
            </a:custGeom>
            <a:solidFill>
              <a:srgbClr val="C0C0C0"/>
            </a:solidFill>
            <a:ln w="12700">
              <a:solidFill>
                <a:schemeClr val="bg1"/>
              </a:solidFill>
              <a:round/>
              <a:headEnd/>
              <a:tailEnd/>
            </a:ln>
          </p:spPr>
          <p:txBody>
            <a:bodyPr/>
            <a:lstStyle/>
            <a:p>
              <a:endParaRPr lang="en-GB"/>
            </a:p>
          </p:txBody>
        </p:sp>
        <p:sp>
          <p:nvSpPr>
            <p:cNvPr id="58811" name="Freeform 102"/>
            <p:cNvSpPr>
              <a:spLocks/>
            </p:cNvSpPr>
            <p:nvPr/>
          </p:nvSpPr>
          <p:spPr bwMode="auto">
            <a:xfrm>
              <a:off x="2431" y="2133"/>
              <a:ext cx="132" cy="106"/>
            </a:xfrm>
            <a:custGeom>
              <a:avLst/>
              <a:gdLst>
                <a:gd name="T0" fmla="*/ 2147481119 w 132"/>
                <a:gd name="T1" fmla="*/ 2147481494 h 106"/>
                <a:gd name="T2" fmla="*/ 2147481119 w 132"/>
                <a:gd name="T3" fmla="*/ 2147481494 h 106"/>
                <a:gd name="T4" fmla="*/ 2147481119 w 132"/>
                <a:gd name="T5" fmla="*/ 2147481494 h 106"/>
                <a:gd name="T6" fmla="*/ 2147481119 w 132"/>
                <a:gd name="T7" fmla="*/ 2147481494 h 106"/>
                <a:gd name="T8" fmla="*/ 2147481119 w 132"/>
                <a:gd name="T9" fmla="*/ 2147481494 h 106"/>
                <a:gd name="T10" fmla="*/ 2147481119 w 132"/>
                <a:gd name="T11" fmla="*/ 2147481494 h 106"/>
                <a:gd name="T12" fmla="*/ 2147481119 w 132"/>
                <a:gd name="T13" fmla="*/ 2147481494 h 106"/>
                <a:gd name="T14" fmla="*/ 2147481119 w 132"/>
                <a:gd name="T15" fmla="*/ 2147481494 h 106"/>
                <a:gd name="T16" fmla="*/ 2147481119 w 132"/>
                <a:gd name="T17" fmla="*/ 2147481494 h 106"/>
                <a:gd name="T18" fmla="*/ 2147481119 w 132"/>
                <a:gd name="T19" fmla="*/ 2147481494 h 106"/>
                <a:gd name="T20" fmla="*/ 2147481119 w 132"/>
                <a:gd name="T21" fmla="*/ 2147481494 h 106"/>
                <a:gd name="T22" fmla="*/ 2147481119 w 132"/>
                <a:gd name="T23" fmla="*/ 2147481494 h 106"/>
                <a:gd name="T24" fmla="*/ 2147481119 w 132"/>
                <a:gd name="T25" fmla="*/ 0 h 106"/>
                <a:gd name="T26" fmla="*/ 2147481119 w 132"/>
                <a:gd name="T27" fmla="*/ 2147481494 h 106"/>
                <a:gd name="T28" fmla="*/ 2147481119 w 132"/>
                <a:gd name="T29" fmla="*/ 2147481494 h 106"/>
                <a:gd name="T30" fmla="*/ 2147481119 w 132"/>
                <a:gd name="T31" fmla="*/ 2147481494 h 106"/>
                <a:gd name="T32" fmla="*/ 2147481119 w 132"/>
                <a:gd name="T33" fmla="*/ 2147481494 h 106"/>
                <a:gd name="T34" fmla="*/ 2147481119 w 132"/>
                <a:gd name="T35" fmla="*/ 2147481494 h 106"/>
                <a:gd name="T36" fmla="*/ 2147481119 w 132"/>
                <a:gd name="T37" fmla="*/ 2147481494 h 106"/>
                <a:gd name="T38" fmla="*/ 2147481119 w 132"/>
                <a:gd name="T39" fmla="*/ 2147481494 h 106"/>
                <a:gd name="T40" fmla="*/ 2147481119 w 132"/>
                <a:gd name="T41" fmla="*/ 2147481494 h 106"/>
                <a:gd name="T42" fmla="*/ 2147481119 w 132"/>
                <a:gd name="T43" fmla="*/ 2147481494 h 106"/>
                <a:gd name="T44" fmla="*/ 2147481119 w 132"/>
                <a:gd name="T45" fmla="*/ 2147481494 h 106"/>
                <a:gd name="T46" fmla="*/ 2147481119 w 132"/>
                <a:gd name="T47" fmla="*/ 2147481494 h 106"/>
                <a:gd name="T48" fmla="*/ 2147481119 w 132"/>
                <a:gd name="T49" fmla="*/ 2147481494 h 106"/>
                <a:gd name="T50" fmla="*/ 2147481119 w 132"/>
                <a:gd name="T51" fmla="*/ 2147481494 h 106"/>
                <a:gd name="T52" fmla="*/ 2147481119 w 132"/>
                <a:gd name="T53" fmla="*/ 2147481494 h 106"/>
                <a:gd name="T54" fmla="*/ 2147481119 w 132"/>
                <a:gd name="T55" fmla="*/ 2147481494 h 106"/>
                <a:gd name="T56" fmla="*/ 2147481119 w 132"/>
                <a:gd name="T57" fmla="*/ 2147481494 h 106"/>
                <a:gd name="T58" fmla="*/ 2147481119 w 132"/>
                <a:gd name="T59" fmla="*/ 2147481494 h 106"/>
                <a:gd name="T60" fmla="*/ 0 w 132"/>
                <a:gd name="T61" fmla="*/ 2147481494 h 106"/>
                <a:gd name="T62" fmla="*/ 2147481119 w 132"/>
                <a:gd name="T63" fmla="*/ 2147481494 h 106"/>
                <a:gd name="T64" fmla="*/ 2147481119 w 132"/>
                <a:gd name="T65" fmla="*/ 2147481494 h 106"/>
                <a:gd name="T66" fmla="*/ 2147481119 w 132"/>
                <a:gd name="T67" fmla="*/ 2147481494 h 106"/>
                <a:gd name="T68" fmla="*/ 2147481119 w 132"/>
                <a:gd name="T69" fmla="*/ 2147481494 h 106"/>
                <a:gd name="T70" fmla="*/ 2147481119 w 132"/>
                <a:gd name="T71" fmla="*/ 2147481494 h 106"/>
                <a:gd name="T72" fmla="*/ 2147481119 w 132"/>
                <a:gd name="T73" fmla="*/ 2147481494 h 106"/>
                <a:gd name="T74" fmla="*/ 2147481119 w 132"/>
                <a:gd name="T75" fmla="*/ 2147481494 h 106"/>
                <a:gd name="T76" fmla="*/ 2147481119 w 132"/>
                <a:gd name="T77" fmla="*/ 2147481494 h 106"/>
                <a:gd name="T78" fmla="*/ 2147481119 w 132"/>
                <a:gd name="T79" fmla="*/ 2147481494 h 106"/>
                <a:gd name="T80" fmla="*/ 2147481119 w 132"/>
                <a:gd name="T81" fmla="*/ 2147481494 h 106"/>
                <a:gd name="T82" fmla="*/ 2147481119 w 132"/>
                <a:gd name="T83" fmla="*/ 2147481494 h 106"/>
                <a:gd name="T84" fmla="*/ 2147481119 w 132"/>
                <a:gd name="T85" fmla="*/ 2147481494 h 106"/>
                <a:gd name="T86" fmla="*/ 2147481119 w 132"/>
                <a:gd name="T87" fmla="*/ 2147481494 h 106"/>
                <a:gd name="T88" fmla="*/ 2147481119 w 132"/>
                <a:gd name="T89" fmla="*/ 2147481494 h 106"/>
                <a:gd name="T90" fmla="*/ 2147481119 w 132"/>
                <a:gd name="T91" fmla="*/ 2147481494 h 106"/>
                <a:gd name="T92" fmla="*/ 2147481119 w 132"/>
                <a:gd name="T93" fmla="*/ 2147481494 h 106"/>
                <a:gd name="T94" fmla="*/ 2147481119 w 132"/>
                <a:gd name="T95" fmla="*/ 2147481494 h 106"/>
                <a:gd name="T96" fmla="*/ 2147481119 w 132"/>
                <a:gd name="T97" fmla="*/ 2147481494 h 106"/>
                <a:gd name="T98" fmla="*/ 2147481119 w 132"/>
                <a:gd name="T99" fmla="*/ 2147481494 h 106"/>
                <a:gd name="T100" fmla="*/ 2147481119 w 132"/>
                <a:gd name="T101" fmla="*/ 2147481494 h 106"/>
                <a:gd name="T102" fmla="*/ 2147481119 w 132"/>
                <a:gd name="T103" fmla="*/ 2147481494 h 106"/>
                <a:gd name="T104" fmla="*/ 2147481119 w 132"/>
                <a:gd name="T105" fmla="*/ 2147481494 h 106"/>
                <a:gd name="T106" fmla="*/ 2147481119 w 132"/>
                <a:gd name="T107" fmla="*/ 2147481494 h 106"/>
                <a:gd name="T108" fmla="*/ 2147481119 w 132"/>
                <a:gd name="T109" fmla="*/ 2147481494 h 106"/>
                <a:gd name="T110" fmla="*/ 2147481119 w 132"/>
                <a:gd name="T111" fmla="*/ 2147481494 h 106"/>
                <a:gd name="T112" fmla="*/ 2147481119 w 132"/>
                <a:gd name="T113" fmla="*/ 214748149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2"/>
                <a:gd name="T172" fmla="*/ 0 h 106"/>
                <a:gd name="T173" fmla="*/ 132 w 132"/>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2" h="106">
                  <a:moveTo>
                    <a:pt x="132" y="52"/>
                  </a:moveTo>
                  <a:lnTo>
                    <a:pt x="128" y="48"/>
                  </a:lnTo>
                  <a:lnTo>
                    <a:pt x="122" y="46"/>
                  </a:lnTo>
                  <a:lnTo>
                    <a:pt x="116" y="46"/>
                  </a:lnTo>
                  <a:lnTo>
                    <a:pt x="112" y="42"/>
                  </a:lnTo>
                  <a:lnTo>
                    <a:pt x="112" y="38"/>
                  </a:lnTo>
                  <a:lnTo>
                    <a:pt x="112" y="34"/>
                  </a:lnTo>
                  <a:lnTo>
                    <a:pt x="112" y="28"/>
                  </a:lnTo>
                  <a:lnTo>
                    <a:pt x="110" y="24"/>
                  </a:lnTo>
                  <a:lnTo>
                    <a:pt x="106" y="20"/>
                  </a:lnTo>
                  <a:lnTo>
                    <a:pt x="100" y="18"/>
                  </a:lnTo>
                  <a:lnTo>
                    <a:pt x="96" y="12"/>
                  </a:lnTo>
                  <a:lnTo>
                    <a:pt x="96" y="0"/>
                  </a:lnTo>
                  <a:lnTo>
                    <a:pt x="72" y="8"/>
                  </a:lnTo>
                  <a:lnTo>
                    <a:pt x="50" y="16"/>
                  </a:lnTo>
                  <a:lnTo>
                    <a:pt x="46" y="18"/>
                  </a:lnTo>
                  <a:lnTo>
                    <a:pt x="44" y="20"/>
                  </a:lnTo>
                  <a:lnTo>
                    <a:pt x="40" y="26"/>
                  </a:lnTo>
                  <a:lnTo>
                    <a:pt x="36" y="32"/>
                  </a:lnTo>
                  <a:lnTo>
                    <a:pt x="34" y="34"/>
                  </a:lnTo>
                  <a:lnTo>
                    <a:pt x="30" y="34"/>
                  </a:lnTo>
                  <a:lnTo>
                    <a:pt x="22" y="32"/>
                  </a:lnTo>
                  <a:lnTo>
                    <a:pt x="22" y="44"/>
                  </a:lnTo>
                  <a:lnTo>
                    <a:pt x="22" y="50"/>
                  </a:lnTo>
                  <a:lnTo>
                    <a:pt x="20" y="54"/>
                  </a:lnTo>
                  <a:lnTo>
                    <a:pt x="12" y="58"/>
                  </a:lnTo>
                  <a:lnTo>
                    <a:pt x="6" y="64"/>
                  </a:lnTo>
                  <a:lnTo>
                    <a:pt x="4" y="68"/>
                  </a:lnTo>
                  <a:lnTo>
                    <a:pt x="4" y="72"/>
                  </a:lnTo>
                  <a:lnTo>
                    <a:pt x="2" y="80"/>
                  </a:lnTo>
                  <a:lnTo>
                    <a:pt x="0" y="86"/>
                  </a:lnTo>
                  <a:lnTo>
                    <a:pt x="4" y="92"/>
                  </a:lnTo>
                  <a:lnTo>
                    <a:pt x="8" y="98"/>
                  </a:lnTo>
                  <a:lnTo>
                    <a:pt x="14" y="102"/>
                  </a:lnTo>
                  <a:lnTo>
                    <a:pt x="20" y="104"/>
                  </a:lnTo>
                  <a:lnTo>
                    <a:pt x="24" y="104"/>
                  </a:lnTo>
                  <a:lnTo>
                    <a:pt x="26" y="102"/>
                  </a:lnTo>
                  <a:lnTo>
                    <a:pt x="30" y="100"/>
                  </a:lnTo>
                  <a:lnTo>
                    <a:pt x="34" y="100"/>
                  </a:lnTo>
                  <a:lnTo>
                    <a:pt x="38" y="100"/>
                  </a:lnTo>
                  <a:lnTo>
                    <a:pt x="40" y="102"/>
                  </a:lnTo>
                  <a:lnTo>
                    <a:pt x="42" y="106"/>
                  </a:lnTo>
                  <a:lnTo>
                    <a:pt x="46" y="106"/>
                  </a:lnTo>
                  <a:lnTo>
                    <a:pt x="46" y="94"/>
                  </a:lnTo>
                  <a:lnTo>
                    <a:pt x="46" y="78"/>
                  </a:lnTo>
                  <a:lnTo>
                    <a:pt x="54" y="78"/>
                  </a:lnTo>
                  <a:lnTo>
                    <a:pt x="62" y="78"/>
                  </a:lnTo>
                  <a:lnTo>
                    <a:pt x="82" y="78"/>
                  </a:lnTo>
                  <a:lnTo>
                    <a:pt x="114" y="78"/>
                  </a:lnTo>
                  <a:lnTo>
                    <a:pt x="114" y="74"/>
                  </a:lnTo>
                  <a:lnTo>
                    <a:pt x="116" y="72"/>
                  </a:lnTo>
                  <a:lnTo>
                    <a:pt x="122" y="70"/>
                  </a:lnTo>
                  <a:lnTo>
                    <a:pt x="130" y="66"/>
                  </a:lnTo>
                  <a:lnTo>
                    <a:pt x="132" y="64"/>
                  </a:lnTo>
                  <a:lnTo>
                    <a:pt x="132" y="60"/>
                  </a:lnTo>
                  <a:lnTo>
                    <a:pt x="132" y="54"/>
                  </a:lnTo>
                  <a:lnTo>
                    <a:pt x="132" y="52"/>
                  </a:lnTo>
                  <a:close/>
                </a:path>
              </a:pathLst>
            </a:custGeom>
            <a:solidFill>
              <a:srgbClr val="C0C0C0"/>
            </a:solidFill>
            <a:ln w="12700">
              <a:solidFill>
                <a:schemeClr val="bg1"/>
              </a:solidFill>
              <a:round/>
              <a:headEnd/>
              <a:tailEnd/>
            </a:ln>
          </p:spPr>
          <p:txBody>
            <a:bodyPr/>
            <a:lstStyle/>
            <a:p>
              <a:endParaRPr lang="en-GB"/>
            </a:p>
          </p:txBody>
        </p:sp>
        <p:sp>
          <p:nvSpPr>
            <p:cNvPr id="58812" name="Freeform 103"/>
            <p:cNvSpPr>
              <a:spLocks/>
            </p:cNvSpPr>
            <p:nvPr/>
          </p:nvSpPr>
          <p:spPr bwMode="auto">
            <a:xfrm>
              <a:off x="2379" y="2219"/>
              <a:ext cx="104" cy="118"/>
            </a:xfrm>
            <a:custGeom>
              <a:avLst/>
              <a:gdLst>
                <a:gd name="T0" fmla="*/ 2147481482 w 104"/>
                <a:gd name="T1" fmla="*/ 2147481557 h 118"/>
                <a:gd name="T2" fmla="*/ 2147481482 w 104"/>
                <a:gd name="T3" fmla="*/ 2147481557 h 118"/>
                <a:gd name="T4" fmla="*/ 2147481482 w 104"/>
                <a:gd name="T5" fmla="*/ 2147481557 h 118"/>
                <a:gd name="T6" fmla="*/ 2147481482 w 104"/>
                <a:gd name="T7" fmla="*/ 2147481557 h 118"/>
                <a:gd name="T8" fmla="*/ 2147481482 w 104"/>
                <a:gd name="T9" fmla="*/ 2147481557 h 118"/>
                <a:gd name="T10" fmla="*/ 2147481482 w 104"/>
                <a:gd name="T11" fmla="*/ 2147481557 h 118"/>
                <a:gd name="T12" fmla="*/ 2147481482 w 104"/>
                <a:gd name="T13" fmla="*/ 2147481557 h 118"/>
                <a:gd name="T14" fmla="*/ 2147481482 w 104"/>
                <a:gd name="T15" fmla="*/ 2147481557 h 118"/>
                <a:gd name="T16" fmla="*/ 2147481482 w 104"/>
                <a:gd name="T17" fmla="*/ 2147481557 h 118"/>
                <a:gd name="T18" fmla="*/ 2147481482 w 104"/>
                <a:gd name="T19" fmla="*/ 2147481557 h 118"/>
                <a:gd name="T20" fmla="*/ 2147481482 w 104"/>
                <a:gd name="T21" fmla="*/ 0 h 118"/>
                <a:gd name="T22" fmla="*/ 2147481482 w 104"/>
                <a:gd name="T23" fmla="*/ 2147481557 h 118"/>
                <a:gd name="T24" fmla="*/ 2147481482 w 104"/>
                <a:gd name="T25" fmla="*/ 2147481557 h 118"/>
                <a:gd name="T26" fmla="*/ 2147481482 w 104"/>
                <a:gd name="T27" fmla="*/ 2147481557 h 118"/>
                <a:gd name="T28" fmla="*/ 2147481482 w 104"/>
                <a:gd name="T29" fmla="*/ 2147481557 h 118"/>
                <a:gd name="T30" fmla="*/ 2147481482 w 104"/>
                <a:gd name="T31" fmla="*/ 2147481557 h 118"/>
                <a:gd name="T32" fmla="*/ 2147481482 w 104"/>
                <a:gd name="T33" fmla="*/ 2147481557 h 118"/>
                <a:gd name="T34" fmla="*/ 2147481482 w 104"/>
                <a:gd name="T35" fmla="*/ 2147481557 h 118"/>
                <a:gd name="T36" fmla="*/ 2147481482 w 104"/>
                <a:gd name="T37" fmla="*/ 2147481557 h 118"/>
                <a:gd name="T38" fmla="*/ 2147481482 w 104"/>
                <a:gd name="T39" fmla="*/ 2147481557 h 118"/>
                <a:gd name="T40" fmla="*/ 2147481482 w 104"/>
                <a:gd name="T41" fmla="*/ 2147481557 h 118"/>
                <a:gd name="T42" fmla="*/ 2147481482 w 104"/>
                <a:gd name="T43" fmla="*/ 2147481557 h 118"/>
                <a:gd name="T44" fmla="*/ 2147481482 w 104"/>
                <a:gd name="T45" fmla="*/ 2147481557 h 118"/>
                <a:gd name="T46" fmla="*/ 2147481482 w 104"/>
                <a:gd name="T47" fmla="*/ 2147481557 h 118"/>
                <a:gd name="T48" fmla="*/ 2147481482 w 104"/>
                <a:gd name="T49" fmla="*/ 2147481557 h 118"/>
                <a:gd name="T50" fmla="*/ 2147481482 w 104"/>
                <a:gd name="T51" fmla="*/ 2147481557 h 118"/>
                <a:gd name="T52" fmla="*/ 2147481482 w 104"/>
                <a:gd name="T53" fmla="*/ 2147481557 h 118"/>
                <a:gd name="T54" fmla="*/ 2147481482 w 104"/>
                <a:gd name="T55" fmla="*/ 2147481557 h 118"/>
                <a:gd name="T56" fmla="*/ 2147481482 w 104"/>
                <a:gd name="T57" fmla="*/ 2147481557 h 118"/>
                <a:gd name="T58" fmla="*/ 2147481482 w 104"/>
                <a:gd name="T59" fmla="*/ 2147481557 h 118"/>
                <a:gd name="T60" fmla="*/ 2147481482 w 104"/>
                <a:gd name="T61" fmla="*/ 2147481557 h 118"/>
                <a:gd name="T62" fmla="*/ 2147481482 w 104"/>
                <a:gd name="T63" fmla="*/ 2147481557 h 118"/>
                <a:gd name="T64" fmla="*/ 0 w 104"/>
                <a:gd name="T65" fmla="*/ 2147481557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18"/>
                <a:gd name="T101" fmla="*/ 104 w 104"/>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18">
                  <a:moveTo>
                    <a:pt x="4" y="64"/>
                  </a:moveTo>
                  <a:lnTo>
                    <a:pt x="6" y="64"/>
                  </a:lnTo>
                  <a:lnTo>
                    <a:pt x="10" y="60"/>
                  </a:lnTo>
                  <a:lnTo>
                    <a:pt x="12" y="52"/>
                  </a:lnTo>
                  <a:lnTo>
                    <a:pt x="12" y="50"/>
                  </a:lnTo>
                  <a:lnTo>
                    <a:pt x="10" y="48"/>
                  </a:lnTo>
                  <a:lnTo>
                    <a:pt x="8" y="46"/>
                  </a:lnTo>
                  <a:lnTo>
                    <a:pt x="8" y="44"/>
                  </a:lnTo>
                  <a:lnTo>
                    <a:pt x="12" y="42"/>
                  </a:lnTo>
                  <a:lnTo>
                    <a:pt x="16" y="40"/>
                  </a:lnTo>
                  <a:lnTo>
                    <a:pt x="14" y="36"/>
                  </a:lnTo>
                  <a:lnTo>
                    <a:pt x="12" y="30"/>
                  </a:lnTo>
                  <a:lnTo>
                    <a:pt x="10" y="18"/>
                  </a:lnTo>
                  <a:lnTo>
                    <a:pt x="12" y="12"/>
                  </a:lnTo>
                  <a:lnTo>
                    <a:pt x="12" y="10"/>
                  </a:lnTo>
                  <a:lnTo>
                    <a:pt x="16" y="10"/>
                  </a:lnTo>
                  <a:lnTo>
                    <a:pt x="22" y="8"/>
                  </a:lnTo>
                  <a:lnTo>
                    <a:pt x="28" y="6"/>
                  </a:lnTo>
                  <a:lnTo>
                    <a:pt x="38" y="2"/>
                  </a:lnTo>
                  <a:lnTo>
                    <a:pt x="42" y="10"/>
                  </a:lnTo>
                  <a:lnTo>
                    <a:pt x="48" y="6"/>
                  </a:lnTo>
                  <a:lnTo>
                    <a:pt x="52" y="0"/>
                  </a:lnTo>
                  <a:lnTo>
                    <a:pt x="56" y="6"/>
                  </a:lnTo>
                  <a:lnTo>
                    <a:pt x="60" y="12"/>
                  </a:lnTo>
                  <a:lnTo>
                    <a:pt x="66" y="16"/>
                  </a:lnTo>
                  <a:lnTo>
                    <a:pt x="72" y="18"/>
                  </a:lnTo>
                  <a:lnTo>
                    <a:pt x="76" y="18"/>
                  </a:lnTo>
                  <a:lnTo>
                    <a:pt x="78" y="16"/>
                  </a:lnTo>
                  <a:lnTo>
                    <a:pt x="82" y="14"/>
                  </a:lnTo>
                  <a:lnTo>
                    <a:pt x="86" y="14"/>
                  </a:lnTo>
                  <a:lnTo>
                    <a:pt x="90" y="14"/>
                  </a:lnTo>
                  <a:lnTo>
                    <a:pt x="92" y="16"/>
                  </a:lnTo>
                  <a:lnTo>
                    <a:pt x="94" y="20"/>
                  </a:lnTo>
                  <a:lnTo>
                    <a:pt x="98" y="20"/>
                  </a:lnTo>
                  <a:lnTo>
                    <a:pt x="102" y="30"/>
                  </a:lnTo>
                  <a:lnTo>
                    <a:pt x="104" y="34"/>
                  </a:lnTo>
                  <a:lnTo>
                    <a:pt x="104" y="40"/>
                  </a:lnTo>
                  <a:lnTo>
                    <a:pt x="102" y="50"/>
                  </a:lnTo>
                  <a:lnTo>
                    <a:pt x="98" y="58"/>
                  </a:lnTo>
                  <a:lnTo>
                    <a:pt x="94" y="66"/>
                  </a:lnTo>
                  <a:lnTo>
                    <a:pt x="92" y="76"/>
                  </a:lnTo>
                  <a:lnTo>
                    <a:pt x="96" y="92"/>
                  </a:lnTo>
                  <a:lnTo>
                    <a:pt x="98" y="100"/>
                  </a:lnTo>
                  <a:lnTo>
                    <a:pt x="102" y="106"/>
                  </a:lnTo>
                  <a:lnTo>
                    <a:pt x="102" y="112"/>
                  </a:lnTo>
                  <a:lnTo>
                    <a:pt x="90" y="106"/>
                  </a:lnTo>
                  <a:lnTo>
                    <a:pt x="82" y="104"/>
                  </a:lnTo>
                  <a:lnTo>
                    <a:pt x="74" y="104"/>
                  </a:lnTo>
                  <a:lnTo>
                    <a:pt x="64" y="104"/>
                  </a:lnTo>
                  <a:lnTo>
                    <a:pt x="58" y="106"/>
                  </a:lnTo>
                  <a:lnTo>
                    <a:pt x="46" y="110"/>
                  </a:lnTo>
                  <a:lnTo>
                    <a:pt x="34" y="116"/>
                  </a:lnTo>
                  <a:lnTo>
                    <a:pt x="28" y="118"/>
                  </a:lnTo>
                  <a:lnTo>
                    <a:pt x="20" y="118"/>
                  </a:lnTo>
                  <a:lnTo>
                    <a:pt x="22" y="100"/>
                  </a:lnTo>
                  <a:lnTo>
                    <a:pt x="22" y="98"/>
                  </a:lnTo>
                  <a:lnTo>
                    <a:pt x="20" y="94"/>
                  </a:lnTo>
                  <a:lnTo>
                    <a:pt x="14" y="90"/>
                  </a:lnTo>
                  <a:lnTo>
                    <a:pt x="8" y="86"/>
                  </a:lnTo>
                  <a:lnTo>
                    <a:pt x="6" y="82"/>
                  </a:lnTo>
                  <a:lnTo>
                    <a:pt x="6" y="78"/>
                  </a:lnTo>
                  <a:lnTo>
                    <a:pt x="8" y="72"/>
                  </a:lnTo>
                  <a:lnTo>
                    <a:pt x="6" y="68"/>
                  </a:lnTo>
                  <a:lnTo>
                    <a:pt x="4" y="64"/>
                  </a:lnTo>
                  <a:lnTo>
                    <a:pt x="0" y="64"/>
                  </a:lnTo>
                  <a:lnTo>
                    <a:pt x="0" y="66"/>
                  </a:lnTo>
                  <a:lnTo>
                    <a:pt x="4" y="64"/>
                  </a:lnTo>
                  <a:close/>
                </a:path>
              </a:pathLst>
            </a:custGeom>
            <a:solidFill>
              <a:srgbClr val="C0C0C0"/>
            </a:solidFill>
            <a:ln w="12700">
              <a:solidFill>
                <a:schemeClr val="bg1"/>
              </a:solidFill>
              <a:round/>
              <a:headEnd/>
              <a:tailEnd/>
            </a:ln>
          </p:spPr>
          <p:txBody>
            <a:bodyPr/>
            <a:lstStyle/>
            <a:p>
              <a:endParaRPr lang="en-GB"/>
            </a:p>
          </p:txBody>
        </p:sp>
        <p:sp>
          <p:nvSpPr>
            <p:cNvPr id="58813" name="Freeform 104"/>
            <p:cNvSpPr>
              <a:spLocks/>
            </p:cNvSpPr>
            <p:nvPr/>
          </p:nvSpPr>
          <p:spPr bwMode="auto">
            <a:xfrm>
              <a:off x="2471" y="2211"/>
              <a:ext cx="79" cy="120"/>
            </a:xfrm>
            <a:custGeom>
              <a:avLst/>
              <a:gdLst>
                <a:gd name="T0" fmla="*/ 2147483647 w 78"/>
                <a:gd name="T1" fmla="*/ 2147481566 h 120"/>
                <a:gd name="T2" fmla="*/ 2147483647 w 78"/>
                <a:gd name="T3" fmla="*/ 2147481566 h 120"/>
                <a:gd name="T4" fmla="*/ 2147483647 w 78"/>
                <a:gd name="T5" fmla="*/ 2147481566 h 120"/>
                <a:gd name="T6" fmla="*/ 2147483647 w 78"/>
                <a:gd name="T7" fmla="*/ 2147481566 h 120"/>
                <a:gd name="T8" fmla="*/ 2147483647 w 78"/>
                <a:gd name="T9" fmla="*/ 2147481566 h 120"/>
                <a:gd name="T10" fmla="*/ 2147483647 w 78"/>
                <a:gd name="T11" fmla="*/ 2147481566 h 120"/>
                <a:gd name="T12" fmla="*/ 2147483647 w 78"/>
                <a:gd name="T13" fmla="*/ 2147481566 h 120"/>
                <a:gd name="T14" fmla="*/ 2147483647 w 78"/>
                <a:gd name="T15" fmla="*/ 2147481566 h 120"/>
                <a:gd name="T16" fmla="*/ 0 w 78"/>
                <a:gd name="T17" fmla="*/ 2147481566 h 120"/>
                <a:gd name="T18" fmla="*/ 2147483647 w 78"/>
                <a:gd name="T19" fmla="*/ 2147481566 h 120"/>
                <a:gd name="T20" fmla="*/ 2147483647 w 78"/>
                <a:gd name="T21" fmla="*/ 2147481566 h 120"/>
                <a:gd name="T22" fmla="*/ 2147483647 w 78"/>
                <a:gd name="T23" fmla="*/ 2147481566 h 120"/>
                <a:gd name="T24" fmla="*/ 2147483647 w 78"/>
                <a:gd name="T25" fmla="*/ 2147481566 h 120"/>
                <a:gd name="T26" fmla="*/ 2147483647 w 78"/>
                <a:gd name="T27" fmla="*/ 2147481566 h 120"/>
                <a:gd name="T28" fmla="*/ 2147483647 w 78"/>
                <a:gd name="T29" fmla="*/ 2147481566 h 120"/>
                <a:gd name="T30" fmla="*/ 2147483647 w 78"/>
                <a:gd name="T31" fmla="*/ 2147481566 h 120"/>
                <a:gd name="T32" fmla="*/ 2147483647 w 78"/>
                <a:gd name="T33" fmla="*/ 2147481566 h 120"/>
                <a:gd name="T34" fmla="*/ 2147483647 w 78"/>
                <a:gd name="T35" fmla="*/ 0 h 120"/>
                <a:gd name="T36" fmla="*/ 2147483647 w 78"/>
                <a:gd name="T37" fmla="*/ 0 h 120"/>
                <a:gd name="T38" fmla="*/ 2147483647 w 78"/>
                <a:gd name="T39" fmla="*/ 0 h 120"/>
                <a:gd name="T40" fmla="*/ 2147483647 w 78"/>
                <a:gd name="T41" fmla="*/ 0 h 120"/>
                <a:gd name="T42" fmla="*/ 2147483647 w 78"/>
                <a:gd name="T43" fmla="*/ 0 h 120"/>
                <a:gd name="T44" fmla="*/ 2147483647 w 78"/>
                <a:gd name="T45" fmla="*/ 2147481566 h 120"/>
                <a:gd name="T46" fmla="*/ 2147483647 w 78"/>
                <a:gd name="T47" fmla="*/ 2147481566 h 120"/>
                <a:gd name="T48" fmla="*/ 2147483647 w 78"/>
                <a:gd name="T49" fmla="*/ 2147481566 h 120"/>
                <a:gd name="T50" fmla="*/ 2147483647 w 78"/>
                <a:gd name="T51" fmla="*/ 2147481566 h 120"/>
                <a:gd name="T52" fmla="*/ 2147483647 w 78"/>
                <a:gd name="T53" fmla="*/ 2147481566 h 120"/>
                <a:gd name="T54" fmla="*/ 2147483647 w 78"/>
                <a:gd name="T55" fmla="*/ 2147481566 h 120"/>
                <a:gd name="T56" fmla="*/ 2147483647 w 78"/>
                <a:gd name="T57" fmla="*/ 2147481566 h 120"/>
                <a:gd name="T58" fmla="*/ 2147483647 w 78"/>
                <a:gd name="T59" fmla="*/ 2147481566 h 120"/>
                <a:gd name="T60" fmla="*/ 2147483647 w 78"/>
                <a:gd name="T61" fmla="*/ 2147481566 h 120"/>
                <a:gd name="T62" fmla="*/ 2147483647 w 78"/>
                <a:gd name="T63" fmla="*/ 2147481566 h 120"/>
                <a:gd name="T64" fmla="*/ 2147483647 w 78"/>
                <a:gd name="T65" fmla="*/ 2147481566 h 120"/>
                <a:gd name="T66" fmla="*/ 2147483647 w 78"/>
                <a:gd name="T67" fmla="*/ 2147481566 h 120"/>
                <a:gd name="T68" fmla="*/ 2147483647 w 78"/>
                <a:gd name="T69" fmla="*/ 2147481566 h 120"/>
                <a:gd name="T70" fmla="*/ 2147483647 w 78"/>
                <a:gd name="T71" fmla="*/ 2147481566 h 120"/>
                <a:gd name="T72" fmla="*/ 2147483647 w 78"/>
                <a:gd name="T73" fmla="*/ 2147481566 h 120"/>
                <a:gd name="T74" fmla="*/ 2147483647 w 78"/>
                <a:gd name="T75" fmla="*/ 2147481566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
                <a:gd name="T115" fmla="*/ 0 h 120"/>
                <a:gd name="T116" fmla="*/ 78 w 78"/>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 h="120">
                  <a:moveTo>
                    <a:pt x="78" y="96"/>
                  </a:moveTo>
                  <a:lnTo>
                    <a:pt x="66" y="102"/>
                  </a:lnTo>
                  <a:lnTo>
                    <a:pt x="54" y="106"/>
                  </a:lnTo>
                  <a:lnTo>
                    <a:pt x="38" y="116"/>
                  </a:lnTo>
                  <a:lnTo>
                    <a:pt x="30" y="118"/>
                  </a:lnTo>
                  <a:lnTo>
                    <a:pt x="18" y="120"/>
                  </a:lnTo>
                  <a:lnTo>
                    <a:pt x="10" y="120"/>
                  </a:lnTo>
                  <a:lnTo>
                    <a:pt x="4" y="100"/>
                  </a:lnTo>
                  <a:lnTo>
                    <a:pt x="0" y="84"/>
                  </a:lnTo>
                  <a:lnTo>
                    <a:pt x="2" y="74"/>
                  </a:lnTo>
                  <a:lnTo>
                    <a:pt x="6" y="66"/>
                  </a:lnTo>
                  <a:lnTo>
                    <a:pt x="10" y="58"/>
                  </a:lnTo>
                  <a:lnTo>
                    <a:pt x="12" y="48"/>
                  </a:lnTo>
                  <a:lnTo>
                    <a:pt x="12" y="42"/>
                  </a:lnTo>
                  <a:lnTo>
                    <a:pt x="10" y="38"/>
                  </a:lnTo>
                  <a:lnTo>
                    <a:pt x="6" y="28"/>
                  </a:lnTo>
                  <a:lnTo>
                    <a:pt x="6" y="16"/>
                  </a:lnTo>
                  <a:lnTo>
                    <a:pt x="6" y="0"/>
                  </a:lnTo>
                  <a:lnTo>
                    <a:pt x="14" y="0"/>
                  </a:lnTo>
                  <a:lnTo>
                    <a:pt x="22" y="0"/>
                  </a:lnTo>
                  <a:lnTo>
                    <a:pt x="42" y="0"/>
                  </a:lnTo>
                  <a:lnTo>
                    <a:pt x="54" y="0"/>
                  </a:lnTo>
                  <a:lnTo>
                    <a:pt x="56" y="6"/>
                  </a:lnTo>
                  <a:lnTo>
                    <a:pt x="58" y="12"/>
                  </a:lnTo>
                  <a:lnTo>
                    <a:pt x="60" y="16"/>
                  </a:lnTo>
                  <a:lnTo>
                    <a:pt x="62" y="22"/>
                  </a:lnTo>
                  <a:lnTo>
                    <a:pt x="60" y="28"/>
                  </a:lnTo>
                  <a:lnTo>
                    <a:pt x="60" y="30"/>
                  </a:lnTo>
                  <a:lnTo>
                    <a:pt x="62" y="32"/>
                  </a:lnTo>
                  <a:lnTo>
                    <a:pt x="64" y="38"/>
                  </a:lnTo>
                  <a:lnTo>
                    <a:pt x="64" y="44"/>
                  </a:lnTo>
                  <a:lnTo>
                    <a:pt x="64" y="48"/>
                  </a:lnTo>
                  <a:lnTo>
                    <a:pt x="66" y="54"/>
                  </a:lnTo>
                  <a:lnTo>
                    <a:pt x="66" y="80"/>
                  </a:lnTo>
                  <a:lnTo>
                    <a:pt x="62" y="82"/>
                  </a:lnTo>
                  <a:lnTo>
                    <a:pt x="68" y="90"/>
                  </a:lnTo>
                  <a:lnTo>
                    <a:pt x="76" y="98"/>
                  </a:lnTo>
                  <a:lnTo>
                    <a:pt x="78" y="96"/>
                  </a:lnTo>
                  <a:close/>
                </a:path>
              </a:pathLst>
            </a:custGeom>
            <a:solidFill>
              <a:srgbClr val="C0C0C0"/>
            </a:solidFill>
            <a:ln w="12700">
              <a:solidFill>
                <a:schemeClr val="bg1"/>
              </a:solidFill>
              <a:round/>
              <a:headEnd/>
              <a:tailEnd/>
            </a:ln>
          </p:spPr>
          <p:txBody>
            <a:bodyPr/>
            <a:lstStyle/>
            <a:p>
              <a:endParaRPr lang="en-GB"/>
            </a:p>
          </p:txBody>
        </p:sp>
        <p:sp>
          <p:nvSpPr>
            <p:cNvPr id="58814" name="Freeform 105"/>
            <p:cNvSpPr>
              <a:spLocks/>
            </p:cNvSpPr>
            <p:nvPr/>
          </p:nvSpPr>
          <p:spPr bwMode="auto">
            <a:xfrm>
              <a:off x="2574" y="2155"/>
              <a:ext cx="201" cy="186"/>
            </a:xfrm>
            <a:custGeom>
              <a:avLst/>
              <a:gdLst>
                <a:gd name="T0" fmla="*/ 1906346916 w 202"/>
                <a:gd name="T1" fmla="*/ 2147481407 h 186"/>
                <a:gd name="T2" fmla="*/ 1906346916 w 202"/>
                <a:gd name="T3" fmla="*/ 2147481407 h 186"/>
                <a:gd name="T4" fmla="*/ 1906346916 w 202"/>
                <a:gd name="T5" fmla="*/ 2147481407 h 186"/>
                <a:gd name="T6" fmla="*/ 1906346916 w 202"/>
                <a:gd name="T7" fmla="*/ 2147481407 h 186"/>
                <a:gd name="T8" fmla="*/ 1906346916 w 202"/>
                <a:gd name="T9" fmla="*/ 2147481407 h 186"/>
                <a:gd name="T10" fmla="*/ 0 w 202"/>
                <a:gd name="T11" fmla="*/ 2147481407 h 186"/>
                <a:gd name="T12" fmla="*/ 1906346916 w 202"/>
                <a:gd name="T13" fmla="*/ 2147481407 h 186"/>
                <a:gd name="T14" fmla="*/ 1906346916 w 202"/>
                <a:gd name="T15" fmla="*/ 2147481407 h 186"/>
                <a:gd name="T16" fmla="*/ 1906346916 w 202"/>
                <a:gd name="T17" fmla="*/ 2147481407 h 186"/>
                <a:gd name="T18" fmla="*/ 1906346916 w 202"/>
                <a:gd name="T19" fmla="*/ 2147481407 h 186"/>
                <a:gd name="T20" fmla="*/ 1906346916 w 202"/>
                <a:gd name="T21" fmla="*/ 0 h 186"/>
                <a:gd name="T22" fmla="*/ 1906346916 w 202"/>
                <a:gd name="T23" fmla="*/ 0 h 186"/>
                <a:gd name="T24" fmla="*/ 1906346916 w 202"/>
                <a:gd name="T25" fmla="*/ 2147481407 h 186"/>
                <a:gd name="T26" fmla="*/ 1906346916 w 202"/>
                <a:gd name="T27" fmla="*/ 2147481407 h 186"/>
                <a:gd name="T28" fmla="*/ 1906346916 w 202"/>
                <a:gd name="T29" fmla="*/ 2147481407 h 186"/>
                <a:gd name="T30" fmla="*/ 1906346916 w 202"/>
                <a:gd name="T31" fmla="*/ 2147481407 h 186"/>
                <a:gd name="T32" fmla="*/ 1906346916 w 202"/>
                <a:gd name="T33" fmla="*/ 2147481407 h 186"/>
                <a:gd name="T34" fmla="*/ 1906346916 w 202"/>
                <a:gd name="T35" fmla="*/ 2147481407 h 186"/>
                <a:gd name="T36" fmla="*/ 1906346916 w 202"/>
                <a:gd name="T37" fmla="*/ 2147481407 h 186"/>
                <a:gd name="T38" fmla="*/ 1906346916 w 202"/>
                <a:gd name="T39" fmla="*/ 2147481407 h 186"/>
                <a:gd name="T40" fmla="*/ 1906346916 w 202"/>
                <a:gd name="T41" fmla="*/ 2147481407 h 186"/>
                <a:gd name="T42" fmla="*/ 1906346916 w 202"/>
                <a:gd name="T43" fmla="*/ 2147481407 h 186"/>
                <a:gd name="T44" fmla="*/ 1906346916 w 202"/>
                <a:gd name="T45" fmla="*/ 2147481407 h 186"/>
                <a:gd name="T46" fmla="*/ 1906346916 w 202"/>
                <a:gd name="T47" fmla="*/ 0 h 186"/>
                <a:gd name="T48" fmla="*/ 1906346916 w 202"/>
                <a:gd name="T49" fmla="*/ 2147481407 h 186"/>
                <a:gd name="T50" fmla="*/ 1906346916 w 202"/>
                <a:gd name="T51" fmla="*/ 2147481407 h 186"/>
                <a:gd name="T52" fmla="*/ 1906346916 w 202"/>
                <a:gd name="T53" fmla="*/ 2147481407 h 186"/>
                <a:gd name="T54" fmla="*/ 1906346916 w 202"/>
                <a:gd name="T55" fmla="*/ 2147481407 h 186"/>
                <a:gd name="T56" fmla="*/ 1906346916 w 202"/>
                <a:gd name="T57" fmla="*/ 2147481407 h 186"/>
                <a:gd name="T58" fmla="*/ 1906346916 w 202"/>
                <a:gd name="T59" fmla="*/ 2147481407 h 186"/>
                <a:gd name="T60" fmla="*/ 1906346916 w 202"/>
                <a:gd name="T61" fmla="*/ 2147481407 h 186"/>
                <a:gd name="T62" fmla="*/ 1906346916 w 202"/>
                <a:gd name="T63" fmla="*/ 2147481407 h 186"/>
                <a:gd name="T64" fmla="*/ 1906346916 w 202"/>
                <a:gd name="T65" fmla="*/ 2147481407 h 186"/>
                <a:gd name="T66" fmla="*/ 1906346916 w 202"/>
                <a:gd name="T67" fmla="*/ 2147481407 h 186"/>
                <a:gd name="T68" fmla="*/ 1906346916 w 202"/>
                <a:gd name="T69" fmla="*/ 2147481407 h 186"/>
                <a:gd name="T70" fmla="*/ 1906346916 w 202"/>
                <a:gd name="T71" fmla="*/ 2147481407 h 186"/>
                <a:gd name="T72" fmla="*/ 1906346916 w 202"/>
                <a:gd name="T73" fmla="*/ 2147481407 h 186"/>
                <a:gd name="T74" fmla="*/ 1906346916 w 202"/>
                <a:gd name="T75" fmla="*/ 2147481407 h 186"/>
                <a:gd name="T76" fmla="*/ 1906346916 w 202"/>
                <a:gd name="T77" fmla="*/ 2147481407 h 186"/>
                <a:gd name="T78" fmla="*/ 1906346916 w 202"/>
                <a:gd name="T79" fmla="*/ 2147481407 h 186"/>
                <a:gd name="T80" fmla="*/ 1906346916 w 202"/>
                <a:gd name="T81" fmla="*/ 214748140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2"/>
                <a:gd name="T124" fmla="*/ 0 h 186"/>
                <a:gd name="T125" fmla="*/ 202 w 202"/>
                <a:gd name="T126" fmla="*/ 186 h 1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2" h="186">
                  <a:moveTo>
                    <a:pt x="96" y="180"/>
                  </a:moveTo>
                  <a:lnTo>
                    <a:pt x="80" y="182"/>
                  </a:lnTo>
                  <a:lnTo>
                    <a:pt x="62" y="186"/>
                  </a:lnTo>
                  <a:lnTo>
                    <a:pt x="56" y="184"/>
                  </a:lnTo>
                  <a:lnTo>
                    <a:pt x="50" y="178"/>
                  </a:lnTo>
                  <a:lnTo>
                    <a:pt x="42" y="164"/>
                  </a:lnTo>
                  <a:lnTo>
                    <a:pt x="38" y="156"/>
                  </a:lnTo>
                  <a:lnTo>
                    <a:pt x="34" y="148"/>
                  </a:lnTo>
                  <a:lnTo>
                    <a:pt x="26" y="144"/>
                  </a:lnTo>
                  <a:lnTo>
                    <a:pt x="18" y="142"/>
                  </a:lnTo>
                  <a:lnTo>
                    <a:pt x="0" y="144"/>
                  </a:lnTo>
                  <a:lnTo>
                    <a:pt x="0" y="96"/>
                  </a:lnTo>
                  <a:lnTo>
                    <a:pt x="10" y="82"/>
                  </a:lnTo>
                  <a:lnTo>
                    <a:pt x="14" y="72"/>
                  </a:lnTo>
                  <a:lnTo>
                    <a:pt x="16" y="64"/>
                  </a:lnTo>
                  <a:lnTo>
                    <a:pt x="14" y="52"/>
                  </a:lnTo>
                  <a:lnTo>
                    <a:pt x="10" y="44"/>
                  </a:lnTo>
                  <a:lnTo>
                    <a:pt x="14" y="28"/>
                  </a:lnTo>
                  <a:lnTo>
                    <a:pt x="20" y="14"/>
                  </a:lnTo>
                  <a:lnTo>
                    <a:pt x="24" y="8"/>
                  </a:lnTo>
                  <a:lnTo>
                    <a:pt x="30" y="4"/>
                  </a:lnTo>
                  <a:lnTo>
                    <a:pt x="36" y="0"/>
                  </a:lnTo>
                  <a:lnTo>
                    <a:pt x="46" y="0"/>
                  </a:lnTo>
                  <a:lnTo>
                    <a:pt x="50" y="0"/>
                  </a:lnTo>
                  <a:lnTo>
                    <a:pt x="54" y="2"/>
                  </a:lnTo>
                  <a:lnTo>
                    <a:pt x="60" y="8"/>
                  </a:lnTo>
                  <a:lnTo>
                    <a:pt x="66" y="14"/>
                  </a:lnTo>
                  <a:lnTo>
                    <a:pt x="68" y="16"/>
                  </a:lnTo>
                  <a:lnTo>
                    <a:pt x="72" y="18"/>
                  </a:lnTo>
                  <a:lnTo>
                    <a:pt x="76" y="16"/>
                  </a:lnTo>
                  <a:lnTo>
                    <a:pt x="78" y="14"/>
                  </a:lnTo>
                  <a:lnTo>
                    <a:pt x="80" y="12"/>
                  </a:lnTo>
                  <a:lnTo>
                    <a:pt x="84" y="10"/>
                  </a:lnTo>
                  <a:lnTo>
                    <a:pt x="92" y="12"/>
                  </a:lnTo>
                  <a:lnTo>
                    <a:pt x="96" y="16"/>
                  </a:lnTo>
                  <a:lnTo>
                    <a:pt x="100" y="18"/>
                  </a:lnTo>
                  <a:lnTo>
                    <a:pt x="108" y="20"/>
                  </a:lnTo>
                  <a:lnTo>
                    <a:pt x="116" y="18"/>
                  </a:lnTo>
                  <a:lnTo>
                    <a:pt x="122" y="14"/>
                  </a:lnTo>
                  <a:lnTo>
                    <a:pt x="128" y="10"/>
                  </a:lnTo>
                  <a:lnTo>
                    <a:pt x="138" y="8"/>
                  </a:lnTo>
                  <a:lnTo>
                    <a:pt x="144" y="8"/>
                  </a:lnTo>
                  <a:lnTo>
                    <a:pt x="148" y="10"/>
                  </a:lnTo>
                  <a:lnTo>
                    <a:pt x="152" y="12"/>
                  </a:lnTo>
                  <a:lnTo>
                    <a:pt x="160" y="14"/>
                  </a:lnTo>
                  <a:lnTo>
                    <a:pt x="166" y="12"/>
                  </a:lnTo>
                  <a:lnTo>
                    <a:pt x="172" y="8"/>
                  </a:lnTo>
                  <a:lnTo>
                    <a:pt x="182" y="0"/>
                  </a:lnTo>
                  <a:lnTo>
                    <a:pt x="186" y="6"/>
                  </a:lnTo>
                  <a:lnTo>
                    <a:pt x="190" y="12"/>
                  </a:lnTo>
                  <a:lnTo>
                    <a:pt x="194" y="24"/>
                  </a:lnTo>
                  <a:lnTo>
                    <a:pt x="198" y="28"/>
                  </a:lnTo>
                  <a:lnTo>
                    <a:pt x="202" y="32"/>
                  </a:lnTo>
                  <a:lnTo>
                    <a:pt x="200" y="50"/>
                  </a:lnTo>
                  <a:lnTo>
                    <a:pt x="194" y="50"/>
                  </a:lnTo>
                  <a:lnTo>
                    <a:pt x="190" y="50"/>
                  </a:lnTo>
                  <a:lnTo>
                    <a:pt x="186" y="64"/>
                  </a:lnTo>
                  <a:lnTo>
                    <a:pt x="182" y="76"/>
                  </a:lnTo>
                  <a:lnTo>
                    <a:pt x="176" y="88"/>
                  </a:lnTo>
                  <a:lnTo>
                    <a:pt x="172" y="100"/>
                  </a:lnTo>
                  <a:lnTo>
                    <a:pt x="170" y="102"/>
                  </a:lnTo>
                  <a:lnTo>
                    <a:pt x="168" y="104"/>
                  </a:lnTo>
                  <a:lnTo>
                    <a:pt x="164" y="106"/>
                  </a:lnTo>
                  <a:lnTo>
                    <a:pt x="162" y="106"/>
                  </a:lnTo>
                  <a:lnTo>
                    <a:pt x="160" y="116"/>
                  </a:lnTo>
                  <a:lnTo>
                    <a:pt x="156" y="130"/>
                  </a:lnTo>
                  <a:lnTo>
                    <a:pt x="152" y="140"/>
                  </a:lnTo>
                  <a:lnTo>
                    <a:pt x="148" y="144"/>
                  </a:lnTo>
                  <a:lnTo>
                    <a:pt x="144" y="146"/>
                  </a:lnTo>
                  <a:lnTo>
                    <a:pt x="142" y="144"/>
                  </a:lnTo>
                  <a:lnTo>
                    <a:pt x="140" y="142"/>
                  </a:lnTo>
                  <a:lnTo>
                    <a:pt x="138" y="134"/>
                  </a:lnTo>
                  <a:lnTo>
                    <a:pt x="130" y="136"/>
                  </a:lnTo>
                  <a:lnTo>
                    <a:pt x="124" y="140"/>
                  </a:lnTo>
                  <a:lnTo>
                    <a:pt x="118" y="144"/>
                  </a:lnTo>
                  <a:lnTo>
                    <a:pt x="112" y="148"/>
                  </a:lnTo>
                  <a:lnTo>
                    <a:pt x="108" y="156"/>
                  </a:lnTo>
                  <a:lnTo>
                    <a:pt x="104" y="162"/>
                  </a:lnTo>
                  <a:lnTo>
                    <a:pt x="102" y="170"/>
                  </a:lnTo>
                  <a:lnTo>
                    <a:pt x="102" y="180"/>
                  </a:lnTo>
                  <a:lnTo>
                    <a:pt x="100" y="180"/>
                  </a:lnTo>
                  <a:lnTo>
                    <a:pt x="96" y="180"/>
                  </a:lnTo>
                  <a:close/>
                </a:path>
              </a:pathLst>
            </a:custGeom>
            <a:solidFill>
              <a:srgbClr val="C0C0C0"/>
            </a:solidFill>
            <a:ln w="12700">
              <a:solidFill>
                <a:schemeClr val="bg1"/>
              </a:solidFill>
              <a:round/>
              <a:headEnd/>
              <a:tailEnd/>
            </a:ln>
          </p:spPr>
          <p:txBody>
            <a:bodyPr/>
            <a:lstStyle/>
            <a:p>
              <a:endParaRPr lang="en-GB"/>
            </a:p>
          </p:txBody>
        </p:sp>
        <p:sp>
          <p:nvSpPr>
            <p:cNvPr id="58815" name="Freeform 106"/>
            <p:cNvSpPr>
              <a:spLocks/>
            </p:cNvSpPr>
            <p:nvPr/>
          </p:nvSpPr>
          <p:spPr bwMode="auto">
            <a:xfrm>
              <a:off x="2673" y="2167"/>
              <a:ext cx="132" cy="222"/>
            </a:xfrm>
            <a:custGeom>
              <a:avLst/>
              <a:gdLst>
                <a:gd name="T0" fmla="*/ 2147481119 w 132"/>
                <a:gd name="T1" fmla="*/ 2147481522 h 222"/>
                <a:gd name="T2" fmla="*/ 2147481119 w 132"/>
                <a:gd name="T3" fmla="*/ 2147481522 h 222"/>
                <a:gd name="T4" fmla="*/ 2147481119 w 132"/>
                <a:gd name="T5" fmla="*/ 2147481522 h 222"/>
                <a:gd name="T6" fmla="*/ 2147481119 w 132"/>
                <a:gd name="T7" fmla="*/ 2147481522 h 222"/>
                <a:gd name="T8" fmla="*/ 2147481119 w 132"/>
                <a:gd name="T9" fmla="*/ 2147481522 h 222"/>
                <a:gd name="T10" fmla="*/ 2147481119 w 132"/>
                <a:gd name="T11" fmla="*/ 2147481522 h 222"/>
                <a:gd name="T12" fmla="*/ 2147481119 w 132"/>
                <a:gd name="T13" fmla="*/ 2147481522 h 222"/>
                <a:gd name="T14" fmla="*/ 2147481119 w 132"/>
                <a:gd name="T15" fmla="*/ 2147481522 h 222"/>
                <a:gd name="T16" fmla="*/ 2147481119 w 132"/>
                <a:gd name="T17" fmla="*/ 2147481522 h 222"/>
                <a:gd name="T18" fmla="*/ 2147481119 w 132"/>
                <a:gd name="T19" fmla="*/ 2147481522 h 222"/>
                <a:gd name="T20" fmla="*/ 2147481119 w 132"/>
                <a:gd name="T21" fmla="*/ 2147481522 h 222"/>
                <a:gd name="T22" fmla="*/ 2147481119 w 132"/>
                <a:gd name="T23" fmla="*/ 2147481522 h 222"/>
                <a:gd name="T24" fmla="*/ 2147481119 w 132"/>
                <a:gd name="T25" fmla="*/ 2147481522 h 222"/>
                <a:gd name="T26" fmla="*/ 2147481119 w 132"/>
                <a:gd name="T27" fmla="*/ 2147481522 h 222"/>
                <a:gd name="T28" fmla="*/ 2147481119 w 132"/>
                <a:gd name="T29" fmla="*/ 2147481522 h 222"/>
                <a:gd name="T30" fmla="*/ 2147481119 w 132"/>
                <a:gd name="T31" fmla="*/ 2147481522 h 222"/>
                <a:gd name="T32" fmla="*/ 2147481119 w 132"/>
                <a:gd name="T33" fmla="*/ 2147481522 h 222"/>
                <a:gd name="T34" fmla="*/ 2147481119 w 132"/>
                <a:gd name="T35" fmla="*/ 2147481522 h 222"/>
                <a:gd name="T36" fmla="*/ 2147481119 w 132"/>
                <a:gd name="T37" fmla="*/ 2147481522 h 222"/>
                <a:gd name="T38" fmla="*/ 2147481119 w 132"/>
                <a:gd name="T39" fmla="*/ 2147481522 h 222"/>
                <a:gd name="T40" fmla="*/ 2147481119 w 132"/>
                <a:gd name="T41" fmla="*/ 2147481522 h 222"/>
                <a:gd name="T42" fmla="*/ 2147481119 w 132"/>
                <a:gd name="T43" fmla="*/ 2147481522 h 222"/>
                <a:gd name="T44" fmla="*/ 2147481119 w 132"/>
                <a:gd name="T45" fmla="*/ 2147481522 h 222"/>
                <a:gd name="T46" fmla="*/ 2147481119 w 132"/>
                <a:gd name="T47" fmla="*/ 2147481522 h 222"/>
                <a:gd name="T48" fmla="*/ 2147481119 w 132"/>
                <a:gd name="T49" fmla="*/ 2147481522 h 222"/>
                <a:gd name="T50" fmla="*/ 2147481119 w 132"/>
                <a:gd name="T51" fmla="*/ 2147481522 h 222"/>
                <a:gd name="T52" fmla="*/ 2147481119 w 132"/>
                <a:gd name="T53" fmla="*/ 2147481522 h 222"/>
                <a:gd name="T54" fmla="*/ 2147481119 w 132"/>
                <a:gd name="T55" fmla="*/ 2147481522 h 222"/>
                <a:gd name="T56" fmla="*/ 2147481119 w 132"/>
                <a:gd name="T57" fmla="*/ 2147481522 h 222"/>
                <a:gd name="T58" fmla="*/ 2147481119 w 132"/>
                <a:gd name="T59" fmla="*/ 2147481522 h 222"/>
                <a:gd name="T60" fmla="*/ 2147481119 w 132"/>
                <a:gd name="T61" fmla="*/ 2147481522 h 222"/>
                <a:gd name="T62" fmla="*/ 2147481119 w 132"/>
                <a:gd name="T63" fmla="*/ 2147481522 h 222"/>
                <a:gd name="T64" fmla="*/ 2147481119 w 132"/>
                <a:gd name="T65" fmla="*/ 2147481522 h 222"/>
                <a:gd name="T66" fmla="*/ 2147481119 w 132"/>
                <a:gd name="T67" fmla="*/ 2147481522 h 222"/>
                <a:gd name="T68" fmla="*/ 2147481119 w 132"/>
                <a:gd name="T69" fmla="*/ 2147481522 h 222"/>
                <a:gd name="T70" fmla="*/ 2147481119 w 132"/>
                <a:gd name="T71" fmla="*/ 2147481522 h 222"/>
                <a:gd name="T72" fmla="*/ 2147481119 w 132"/>
                <a:gd name="T73" fmla="*/ 2147481522 h 222"/>
                <a:gd name="T74" fmla="*/ 2147481119 w 132"/>
                <a:gd name="T75" fmla="*/ 2147481522 h 222"/>
                <a:gd name="T76" fmla="*/ 0 w 132"/>
                <a:gd name="T77" fmla="*/ 2147481522 h 2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2"/>
                <a:gd name="T118" fmla="*/ 0 h 222"/>
                <a:gd name="T119" fmla="*/ 132 w 132"/>
                <a:gd name="T120" fmla="*/ 222 h 2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2" h="222">
                  <a:moveTo>
                    <a:pt x="2" y="168"/>
                  </a:moveTo>
                  <a:lnTo>
                    <a:pt x="2" y="158"/>
                  </a:lnTo>
                  <a:lnTo>
                    <a:pt x="4" y="150"/>
                  </a:lnTo>
                  <a:lnTo>
                    <a:pt x="8" y="144"/>
                  </a:lnTo>
                  <a:lnTo>
                    <a:pt x="12" y="136"/>
                  </a:lnTo>
                  <a:lnTo>
                    <a:pt x="18" y="132"/>
                  </a:lnTo>
                  <a:lnTo>
                    <a:pt x="24" y="128"/>
                  </a:lnTo>
                  <a:lnTo>
                    <a:pt x="30" y="124"/>
                  </a:lnTo>
                  <a:lnTo>
                    <a:pt x="38" y="122"/>
                  </a:lnTo>
                  <a:lnTo>
                    <a:pt x="40" y="130"/>
                  </a:lnTo>
                  <a:lnTo>
                    <a:pt x="42" y="132"/>
                  </a:lnTo>
                  <a:lnTo>
                    <a:pt x="44" y="134"/>
                  </a:lnTo>
                  <a:lnTo>
                    <a:pt x="48" y="132"/>
                  </a:lnTo>
                  <a:lnTo>
                    <a:pt x="52" y="128"/>
                  </a:lnTo>
                  <a:lnTo>
                    <a:pt x="56" y="118"/>
                  </a:lnTo>
                  <a:lnTo>
                    <a:pt x="60" y="104"/>
                  </a:lnTo>
                  <a:lnTo>
                    <a:pt x="62" y="94"/>
                  </a:lnTo>
                  <a:lnTo>
                    <a:pt x="64" y="94"/>
                  </a:lnTo>
                  <a:lnTo>
                    <a:pt x="68" y="92"/>
                  </a:lnTo>
                  <a:lnTo>
                    <a:pt x="70" y="90"/>
                  </a:lnTo>
                  <a:lnTo>
                    <a:pt x="72" y="88"/>
                  </a:lnTo>
                  <a:lnTo>
                    <a:pt x="76" y="76"/>
                  </a:lnTo>
                  <a:lnTo>
                    <a:pt x="82" y="64"/>
                  </a:lnTo>
                  <a:lnTo>
                    <a:pt x="86" y="52"/>
                  </a:lnTo>
                  <a:lnTo>
                    <a:pt x="90" y="38"/>
                  </a:lnTo>
                  <a:lnTo>
                    <a:pt x="94" y="38"/>
                  </a:lnTo>
                  <a:lnTo>
                    <a:pt x="100" y="38"/>
                  </a:lnTo>
                  <a:lnTo>
                    <a:pt x="102" y="20"/>
                  </a:lnTo>
                  <a:lnTo>
                    <a:pt x="98" y="16"/>
                  </a:lnTo>
                  <a:lnTo>
                    <a:pt x="94" y="12"/>
                  </a:lnTo>
                  <a:lnTo>
                    <a:pt x="90" y="0"/>
                  </a:lnTo>
                  <a:lnTo>
                    <a:pt x="92" y="2"/>
                  </a:lnTo>
                  <a:lnTo>
                    <a:pt x="96" y="0"/>
                  </a:lnTo>
                  <a:lnTo>
                    <a:pt x="100" y="6"/>
                  </a:lnTo>
                  <a:lnTo>
                    <a:pt x="106" y="14"/>
                  </a:lnTo>
                  <a:lnTo>
                    <a:pt x="110" y="20"/>
                  </a:lnTo>
                  <a:lnTo>
                    <a:pt x="112" y="26"/>
                  </a:lnTo>
                  <a:lnTo>
                    <a:pt x="110" y="46"/>
                  </a:lnTo>
                  <a:lnTo>
                    <a:pt x="112" y="52"/>
                  </a:lnTo>
                  <a:lnTo>
                    <a:pt x="112" y="56"/>
                  </a:lnTo>
                  <a:lnTo>
                    <a:pt x="120" y="64"/>
                  </a:lnTo>
                  <a:lnTo>
                    <a:pt x="102" y="64"/>
                  </a:lnTo>
                  <a:lnTo>
                    <a:pt x="94" y="66"/>
                  </a:lnTo>
                  <a:lnTo>
                    <a:pt x="92" y="68"/>
                  </a:lnTo>
                  <a:lnTo>
                    <a:pt x="90" y="70"/>
                  </a:lnTo>
                  <a:lnTo>
                    <a:pt x="96" y="74"/>
                  </a:lnTo>
                  <a:lnTo>
                    <a:pt x="104" y="82"/>
                  </a:lnTo>
                  <a:lnTo>
                    <a:pt x="114" y="94"/>
                  </a:lnTo>
                  <a:lnTo>
                    <a:pt x="118" y="102"/>
                  </a:lnTo>
                  <a:lnTo>
                    <a:pt x="120" y="112"/>
                  </a:lnTo>
                  <a:lnTo>
                    <a:pt x="116" y="116"/>
                  </a:lnTo>
                  <a:lnTo>
                    <a:pt x="110" y="124"/>
                  </a:lnTo>
                  <a:lnTo>
                    <a:pt x="104" y="134"/>
                  </a:lnTo>
                  <a:lnTo>
                    <a:pt x="102" y="144"/>
                  </a:lnTo>
                  <a:lnTo>
                    <a:pt x="102" y="154"/>
                  </a:lnTo>
                  <a:lnTo>
                    <a:pt x="104" y="164"/>
                  </a:lnTo>
                  <a:lnTo>
                    <a:pt x="112" y="180"/>
                  </a:lnTo>
                  <a:lnTo>
                    <a:pt x="122" y="194"/>
                  </a:lnTo>
                  <a:lnTo>
                    <a:pt x="132" y="208"/>
                  </a:lnTo>
                  <a:lnTo>
                    <a:pt x="132" y="222"/>
                  </a:lnTo>
                  <a:lnTo>
                    <a:pt x="126" y="222"/>
                  </a:lnTo>
                  <a:lnTo>
                    <a:pt x="114" y="222"/>
                  </a:lnTo>
                  <a:lnTo>
                    <a:pt x="110" y="220"/>
                  </a:lnTo>
                  <a:lnTo>
                    <a:pt x="106" y="218"/>
                  </a:lnTo>
                  <a:lnTo>
                    <a:pt x="82" y="218"/>
                  </a:lnTo>
                  <a:lnTo>
                    <a:pt x="82" y="214"/>
                  </a:lnTo>
                  <a:lnTo>
                    <a:pt x="46" y="214"/>
                  </a:lnTo>
                  <a:lnTo>
                    <a:pt x="46" y="218"/>
                  </a:lnTo>
                  <a:lnTo>
                    <a:pt x="20" y="218"/>
                  </a:lnTo>
                  <a:lnTo>
                    <a:pt x="22" y="210"/>
                  </a:lnTo>
                  <a:lnTo>
                    <a:pt x="22" y="202"/>
                  </a:lnTo>
                  <a:lnTo>
                    <a:pt x="20" y="194"/>
                  </a:lnTo>
                  <a:lnTo>
                    <a:pt x="20" y="186"/>
                  </a:lnTo>
                  <a:lnTo>
                    <a:pt x="22" y="180"/>
                  </a:lnTo>
                  <a:lnTo>
                    <a:pt x="14" y="178"/>
                  </a:lnTo>
                  <a:lnTo>
                    <a:pt x="8" y="174"/>
                  </a:lnTo>
                  <a:lnTo>
                    <a:pt x="4" y="170"/>
                  </a:lnTo>
                  <a:lnTo>
                    <a:pt x="0" y="168"/>
                  </a:lnTo>
                  <a:lnTo>
                    <a:pt x="2" y="168"/>
                  </a:lnTo>
                  <a:close/>
                </a:path>
              </a:pathLst>
            </a:custGeom>
            <a:solidFill>
              <a:srgbClr val="C0C0C0"/>
            </a:solidFill>
            <a:ln w="12700">
              <a:solidFill>
                <a:schemeClr val="bg1"/>
              </a:solidFill>
              <a:round/>
              <a:headEnd/>
              <a:tailEnd/>
            </a:ln>
          </p:spPr>
          <p:txBody>
            <a:bodyPr/>
            <a:lstStyle/>
            <a:p>
              <a:endParaRPr lang="en-GB"/>
            </a:p>
          </p:txBody>
        </p:sp>
        <p:sp>
          <p:nvSpPr>
            <p:cNvPr id="58816" name="Freeform 107"/>
            <p:cNvSpPr>
              <a:spLocks/>
            </p:cNvSpPr>
            <p:nvPr/>
          </p:nvSpPr>
          <p:spPr bwMode="auto">
            <a:xfrm>
              <a:off x="2682" y="2381"/>
              <a:ext cx="93" cy="118"/>
            </a:xfrm>
            <a:custGeom>
              <a:avLst/>
              <a:gdLst>
                <a:gd name="T0" fmla="*/ 1661314102 w 94"/>
                <a:gd name="T1" fmla="*/ 2147481557 h 118"/>
                <a:gd name="T2" fmla="*/ 1661314102 w 94"/>
                <a:gd name="T3" fmla="*/ 2147481557 h 118"/>
                <a:gd name="T4" fmla="*/ 1661314102 w 94"/>
                <a:gd name="T5" fmla="*/ 2147481557 h 118"/>
                <a:gd name="T6" fmla="*/ 1661314102 w 94"/>
                <a:gd name="T7" fmla="*/ 0 h 118"/>
                <a:gd name="T8" fmla="*/ 1661314102 w 94"/>
                <a:gd name="T9" fmla="*/ 2147481557 h 118"/>
                <a:gd name="T10" fmla="*/ 1661314102 w 94"/>
                <a:gd name="T11" fmla="*/ 2147481557 h 118"/>
                <a:gd name="T12" fmla="*/ 1661314102 w 94"/>
                <a:gd name="T13" fmla="*/ 2147481557 h 118"/>
                <a:gd name="T14" fmla="*/ 1661314102 w 94"/>
                <a:gd name="T15" fmla="*/ 2147481557 h 118"/>
                <a:gd name="T16" fmla="*/ 1661314102 w 94"/>
                <a:gd name="T17" fmla="*/ 2147481557 h 118"/>
                <a:gd name="T18" fmla="*/ 0 w 94"/>
                <a:gd name="T19" fmla="*/ 2147481557 h 118"/>
                <a:gd name="T20" fmla="*/ 0 w 94"/>
                <a:gd name="T21" fmla="*/ 2147481557 h 118"/>
                <a:gd name="T22" fmla="*/ 0 w 94"/>
                <a:gd name="T23" fmla="*/ 2147481557 h 118"/>
                <a:gd name="T24" fmla="*/ 1661314102 w 94"/>
                <a:gd name="T25" fmla="*/ 2147481557 h 118"/>
                <a:gd name="T26" fmla="*/ 1661314102 w 94"/>
                <a:gd name="T27" fmla="*/ 2147481557 h 118"/>
                <a:gd name="T28" fmla="*/ 1661314102 w 94"/>
                <a:gd name="T29" fmla="*/ 2147481557 h 118"/>
                <a:gd name="T30" fmla="*/ 1661314102 w 94"/>
                <a:gd name="T31" fmla="*/ 2147481557 h 118"/>
                <a:gd name="T32" fmla="*/ 1661314102 w 94"/>
                <a:gd name="T33" fmla="*/ 2147481557 h 118"/>
                <a:gd name="T34" fmla="*/ 1661314102 w 94"/>
                <a:gd name="T35" fmla="*/ 2147481557 h 118"/>
                <a:gd name="T36" fmla="*/ 1661314102 w 94"/>
                <a:gd name="T37" fmla="*/ 2147481557 h 118"/>
                <a:gd name="T38" fmla="*/ 1661314102 w 94"/>
                <a:gd name="T39" fmla="*/ 2147481557 h 118"/>
                <a:gd name="T40" fmla="*/ 1661314102 w 94"/>
                <a:gd name="T41" fmla="*/ 2147481557 h 118"/>
                <a:gd name="T42" fmla="*/ 1661314102 w 94"/>
                <a:gd name="T43" fmla="*/ 2147481557 h 118"/>
                <a:gd name="T44" fmla="*/ 1661314102 w 94"/>
                <a:gd name="T45" fmla="*/ 2147481557 h 118"/>
                <a:gd name="T46" fmla="*/ 1661314102 w 94"/>
                <a:gd name="T47" fmla="*/ 2147481557 h 118"/>
                <a:gd name="T48" fmla="*/ 1661314102 w 94"/>
                <a:gd name="T49" fmla="*/ 2147481557 h 118"/>
                <a:gd name="T50" fmla="*/ 1661314102 w 94"/>
                <a:gd name="T51" fmla="*/ 2147481557 h 118"/>
                <a:gd name="T52" fmla="*/ 1661314102 w 94"/>
                <a:gd name="T53" fmla="*/ 2147481557 h 118"/>
                <a:gd name="T54" fmla="*/ 1661314102 w 94"/>
                <a:gd name="T55" fmla="*/ 2147481557 h 118"/>
                <a:gd name="T56" fmla="*/ 1661314102 w 94"/>
                <a:gd name="T57" fmla="*/ 2147481557 h 118"/>
                <a:gd name="T58" fmla="*/ 1661314102 w 94"/>
                <a:gd name="T59" fmla="*/ 2147481557 h 118"/>
                <a:gd name="T60" fmla="*/ 1661314102 w 94"/>
                <a:gd name="T61" fmla="*/ 2147481557 h 118"/>
                <a:gd name="T62" fmla="*/ 1661314102 w 94"/>
                <a:gd name="T63" fmla="*/ 2147481557 h 118"/>
                <a:gd name="T64" fmla="*/ 1661314102 w 94"/>
                <a:gd name="T65" fmla="*/ 2147481557 h 118"/>
                <a:gd name="T66" fmla="*/ 1661314102 w 94"/>
                <a:gd name="T67" fmla="*/ 2147481557 h 118"/>
                <a:gd name="T68" fmla="*/ 1661314102 w 94"/>
                <a:gd name="T69" fmla="*/ 2147481557 h 118"/>
                <a:gd name="T70" fmla="*/ 1661314102 w 94"/>
                <a:gd name="T71" fmla="*/ 2147481557 h 118"/>
                <a:gd name="T72" fmla="*/ 1661314102 w 94"/>
                <a:gd name="T73" fmla="*/ 2147481557 h 118"/>
                <a:gd name="T74" fmla="*/ 1661314102 w 94"/>
                <a:gd name="T75" fmla="*/ 2147481557 h 118"/>
                <a:gd name="T76" fmla="*/ 1661314102 w 94"/>
                <a:gd name="T77" fmla="*/ 2147481557 h 118"/>
                <a:gd name="T78" fmla="*/ 1661314102 w 94"/>
                <a:gd name="T79" fmla="*/ 2147481557 h 118"/>
                <a:gd name="T80" fmla="*/ 1661314102 w 94"/>
                <a:gd name="T81" fmla="*/ 2147481557 h 118"/>
                <a:gd name="T82" fmla="*/ 1661314102 w 94"/>
                <a:gd name="T83" fmla="*/ 2147481557 h 118"/>
                <a:gd name="T84" fmla="*/ 1661314102 w 94"/>
                <a:gd name="T85" fmla="*/ 2147481557 h 118"/>
                <a:gd name="T86" fmla="*/ 1661314102 w 94"/>
                <a:gd name="T87" fmla="*/ 2147481557 h 118"/>
                <a:gd name="T88" fmla="*/ 1661314102 w 94"/>
                <a:gd name="T89" fmla="*/ 2147481557 h 118"/>
                <a:gd name="T90" fmla="*/ 1661314102 w 94"/>
                <a:gd name="T91" fmla="*/ 2147481557 h 118"/>
                <a:gd name="T92" fmla="*/ 1661314102 w 94"/>
                <a:gd name="T93" fmla="*/ 2147481557 h 118"/>
                <a:gd name="T94" fmla="*/ 1661314102 w 94"/>
                <a:gd name="T95" fmla="*/ 2147481557 h 118"/>
                <a:gd name="T96" fmla="*/ 1661314102 w 94"/>
                <a:gd name="T97" fmla="*/ 2147481557 h 118"/>
                <a:gd name="T98" fmla="*/ 1661314102 w 94"/>
                <a:gd name="T99" fmla="*/ 2147481557 h 118"/>
                <a:gd name="T100" fmla="*/ 1661314102 w 94"/>
                <a:gd name="T101" fmla="*/ 2147481557 h 118"/>
                <a:gd name="T102" fmla="*/ 1661314102 w 94"/>
                <a:gd name="T103" fmla="*/ 2147481557 h 118"/>
                <a:gd name="T104" fmla="*/ 1661314102 w 94"/>
                <a:gd name="T105" fmla="*/ 2147481557 h 118"/>
                <a:gd name="T106" fmla="*/ 1661314102 w 94"/>
                <a:gd name="T107" fmla="*/ 2147481557 h 118"/>
                <a:gd name="T108" fmla="*/ 1661314102 w 94"/>
                <a:gd name="T109" fmla="*/ 2147481557 h 118"/>
                <a:gd name="T110" fmla="*/ 1661314102 w 94"/>
                <a:gd name="T111" fmla="*/ 0 h 118"/>
                <a:gd name="T112" fmla="*/ 1661314102 w 94"/>
                <a:gd name="T113" fmla="*/ 2147481557 h 11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
                <a:gd name="T172" fmla="*/ 0 h 118"/>
                <a:gd name="T173" fmla="*/ 94 w 94"/>
                <a:gd name="T174" fmla="*/ 118 h 11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 h="118">
                  <a:moveTo>
                    <a:pt x="38" y="28"/>
                  </a:moveTo>
                  <a:lnTo>
                    <a:pt x="40" y="28"/>
                  </a:lnTo>
                  <a:lnTo>
                    <a:pt x="38" y="20"/>
                  </a:lnTo>
                  <a:lnTo>
                    <a:pt x="38" y="0"/>
                  </a:lnTo>
                  <a:lnTo>
                    <a:pt x="38" y="26"/>
                  </a:lnTo>
                  <a:lnTo>
                    <a:pt x="28" y="26"/>
                  </a:lnTo>
                  <a:lnTo>
                    <a:pt x="20" y="26"/>
                  </a:lnTo>
                  <a:lnTo>
                    <a:pt x="8" y="24"/>
                  </a:lnTo>
                  <a:lnTo>
                    <a:pt x="2" y="46"/>
                  </a:lnTo>
                  <a:lnTo>
                    <a:pt x="0" y="54"/>
                  </a:lnTo>
                  <a:lnTo>
                    <a:pt x="0" y="62"/>
                  </a:lnTo>
                  <a:lnTo>
                    <a:pt x="0" y="74"/>
                  </a:lnTo>
                  <a:lnTo>
                    <a:pt x="4" y="82"/>
                  </a:lnTo>
                  <a:lnTo>
                    <a:pt x="8" y="88"/>
                  </a:lnTo>
                  <a:lnTo>
                    <a:pt x="14" y="94"/>
                  </a:lnTo>
                  <a:lnTo>
                    <a:pt x="28" y="106"/>
                  </a:lnTo>
                  <a:lnTo>
                    <a:pt x="34" y="112"/>
                  </a:lnTo>
                  <a:lnTo>
                    <a:pt x="40" y="118"/>
                  </a:lnTo>
                  <a:lnTo>
                    <a:pt x="44" y="116"/>
                  </a:lnTo>
                  <a:lnTo>
                    <a:pt x="46" y="114"/>
                  </a:lnTo>
                  <a:lnTo>
                    <a:pt x="48" y="112"/>
                  </a:lnTo>
                  <a:lnTo>
                    <a:pt x="46" y="108"/>
                  </a:lnTo>
                  <a:lnTo>
                    <a:pt x="46" y="106"/>
                  </a:lnTo>
                  <a:lnTo>
                    <a:pt x="44" y="104"/>
                  </a:lnTo>
                  <a:lnTo>
                    <a:pt x="44" y="102"/>
                  </a:lnTo>
                  <a:lnTo>
                    <a:pt x="46" y="96"/>
                  </a:lnTo>
                  <a:lnTo>
                    <a:pt x="48" y="94"/>
                  </a:lnTo>
                  <a:lnTo>
                    <a:pt x="58" y="90"/>
                  </a:lnTo>
                  <a:lnTo>
                    <a:pt x="58" y="86"/>
                  </a:lnTo>
                  <a:lnTo>
                    <a:pt x="62" y="82"/>
                  </a:lnTo>
                  <a:lnTo>
                    <a:pt x="66" y="84"/>
                  </a:lnTo>
                  <a:lnTo>
                    <a:pt x="68" y="88"/>
                  </a:lnTo>
                  <a:lnTo>
                    <a:pt x="70" y="92"/>
                  </a:lnTo>
                  <a:lnTo>
                    <a:pt x="74" y="94"/>
                  </a:lnTo>
                  <a:lnTo>
                    <a:pt x="78" y="92"/>
                  </a:lnTo>
                  <a:lnTo>
                    <a:pt x="82" y="90"/>
                  </a:lnTo>
                  <a:lnTo>
                    <a:pt x="84" y="92"/>
                  </a:lnTo>
                  <a:lnTo>
                    <a:pt x="86" y="92"/>
                  </a:lnTo>
                  <a:lnTo>
                    <a:pt x="90" y="90"/>
                  </a:lnTo>
                  <a:lnTo>
                    <a:pt x="90" y="86"/>
                  </a:lnTo>
                  <a:lnTo>
                    <a:pt x="92" y="78"/>
                  </a:lnTo>
                  <a:lnTo>
                    <a:pt x="92" y="56"/>
                  </a:lnTo>
                  <a:lnTo>
                    <a:pt x="88" y="54"/>
                  </a:lnTo>
                  <a:lnTo>
                    <a:pt x="86" y="50"/>
                  </a:lnTo>
                  <a:lnTo>
                    <a:pt x="84" y="46"/>
                  </a:lnTo>
                  <a:lnTo>
                    <a:pt x="84" y="42"/>
                  </a:lnTo>
                  <a:lnTo>
                    <a:pt x="86" y="38"/>
                  </a:lnTo>
                  <a:lnTo>
                    <a:pt x="88" y="34"/>
                  </a:lnTo>
                  <a:lnTo>
                    <a:pt x="92" y="32"/>
                  </a:lnTo>
                  <a:lnTo>
                    <a:pt x="94" y="28"/>
                  </a:lnTo>
                  <a:lnTo>
                    <a:pt x="92" y="22"/>
                  </a:lnTo>
                  <a:lnTo>
                    <a:pt x="86" y="20"/>
                  </a:lnTo>
                  <a:lnTo>
                    <a:pt x="80" y="18"/>
                  </a:lnTo>
                  <a:lnTo>
                    <a:pt x="72" y="18"/>
                  </a:lnTo>
                  <a:lnTo>
                    <a:pt x="74" y="2"/>
                  </a:lnTo>
                  <a:lnTo>
                    <a:pt x="38" y="0"/>
                  </a:lnTo>
                  <a:lnTo>
                    <a:pt x="38" y="28"/>
                  </a:lnTo>
                  <a:close/>
                </a:path>
              </a:pathLst>
            </a:custGeom>
            <a:solidFill>
              <a:srgbClr val="C0C0C0"/>
            </a:solidFill>
            <a:ln w="12700">
              <a:solidFill>
                <a:schemeClr val="bg1"/>
              </a:solidFill>
              <a:round/>
              <a:headEnd/>
              <a:tailEnd/>
            </a:ln>
          </p:spPr>
          <p:txBody>
            <a:bodyPr/>
            <a:lstStyle/>
            <a:p>
              <a:endParaRPr lang="en-GB"/>
            </a:p>
          </p:txBody>
        </p:sp>
        <p:sp>
          <p:nvSpPr>
            <p:cNvPr id="58817" name="Freeform 108"/>
            <p:cNvSpPr>
              <a:spLocks/>
            </p:cNvSpPr>
            <p:nvPr/>
          </p:nvSpPr>
          <p:spPr bwMode="auto">
            <a:xfrm>
              <a:off x="2721" y="2357"/>
              <a:ext cx="124" cy="166"/>
            </a:xfrm>
            <a:custGeom>
              <a:avLst/>
              <a:gdLst>
                <a:gd name="T0" fmla="*/ 2147481583 w 124"/>
                <a:gd name="T1" fmla="*/ 2147481322 h 166"/>
                <a:gd name="T2" fmla="*/ 2147481583 w 124"/>
                <a:gd name="T3" fmla="*/ 2147481322 h 166"/>
                <a:gd name="T4" fmla="*/ 2147481583 w 124"/>
                <a:gd name="T5" fmla="*/ 2147481322 h 166"/>
                <a:gd name="T6" fmla="*/ 0 w 124"/>
                <a:gd name="T7" fmla="*/ 2147481322 h 166"/>
                <a:gd name="T8" fmla="*/ 2147481583 w 124"/>
                <a:gd name="T9" fmla="*/ 2147481322 h 166"/>
                <a:gd name="T10" fmla="*/ 2147481583 w 124"/>
                <a:gd name="T11" fmla="*/ 2147481322 h 166"/>
                <a:gd name="T12" fmla="*/ 2147481583 w 124"/>
                <a:gd name="T13" fmla="*/ 2147481322 h 166"/>
                <a:gd name="T14" fmla="*/ 2147481583 w 124"/>
                <a:gd name="T15" fmla="*/ 2147481322 h 166"/>
                <a:gd name="T16" fmla="*/ 2147481583 w 124"/>
                <a:gd name="T17" fmla="*/ 2147481322 h 166"/>
                <a:gd name="T18" fmla="*/ 2147481583 w 124"/>
                <a:gd name="T19" fmla="*/ 2147481322 h 166"/>
                <a:gd name="T20" fmla="*/ 2147481583 w 124"/>
                <a:gd name="T21" fmla="*/ 2147481322 h 166"/>
                <a:gd name="T22" fmla="*/ 2147481583 w 124"/>
                <a:gd name="T23" fmla="*/ 2147481322 h 166"/>
                <a:gd name="T24" fmla="*/ 2147481583 w 124"/>
                <a:gd name="T25" fmla="*/ 2147481322 h 166"/>
                <a:gd name="T26" fmla="*/ 2147481583 w 124"/>
                <a:gd name="T27" fmla="*/ 2147481322 h 166"/>
                <a:gd name="T28" fmla="*/ 2147481583 w 124"/>
                <a:gd name="T29" fmla="*/ 2147481322 h 166"/>
                <a:gd name="T30" fmla="*/ 2147481583 w 124"/>
                <a:gd name="T31" fmla="*/ 2147481322 h 166"/>
                <a:gd name="T32" fmla="*/ 2147481583 w 124"/>
                <a:gd name="T33" fmla="*/ 2147481322 h 166"/>
                <a:gd name="T34" fmla="*/ 2147481583 w 124"/>
                <a:gd name="T35" fmla="*/ 2147481322 h 166"/>
                <a:gd name="T36" fmla="*/ 2147481583 w 124"/>
                <a:gd name="T37" fmla="*/ 2147481322 h 166"/>
                <a:gd name="T38" fmla="*/ 2147481583 w 124"/>
                <a:gd name="T39" fmla="*/ 2147481322 h 166"/>
                <a:gd name="T40" fmla="*/ 2147481583 w 124"/>
                <a:gd name="T41" fmla="*/ 2147481322 h 166"/>
                <a:gd name="T42" fmla="*/ 2147481583 w 124"/>
                <a:gd name="T43" fmla="*/ 2147481322 h 166"/>
                <a:gd name="T44" fmla="*/ 2147481583 w 124"/>
                <a:gd name="T45" fmla="*/ 2147481322 h 166"/>
                <a:gd name="T46" fmla="*/ 2147481583 w 124"/>
                <a:gd name="T47" fmla="*/ 2147481322 h 166"/>
                <a:gd name="T48" fmla="*/ 2147481583 w 124"/>
                <a:gd name="T49" fmla="*/ 2147481322 h 166"/>
                <a:gd name="T50" fmla="*/ 2147481583 w 124"/>
                <a:gd name="T51" fmla="*/ 2147481322 h 166"/>
                <a:gd name="T52" fmla="*/ 2147481583 w 124"/>
                <a:gd name="T53" fmla="*/ 0 h 166"/>
                <a:gd name="T54" fmla="*/ 2147481583 w 124"/>
                <a:gd name="T55" fmla="*/ 0 h 166"/>
                <a:gd name="T56" fmla="*/ 2147481583 w 124"/>
                <a:gd name="T57" fmla="*/ 2147481322 h 166"/>
                <a:gd name="T58" fmla="*/ 2147481583 w 124"/>
                <a:gd name="T59" fmla="*/ 2147481322 h 166"/>
                <a:gd name="T60" fmla="*/ 2147481583 w 124"/>
                <a:gd name="T61" fmla="*/ 2147481322 h 166"/>
                <a:gd name="T62" fmla="*/ 2147481583 w 124"/>
                <a:gd name="T63" fmla="*/ 2147481322 h 166"/>
                <a:gd name="T64" fmla="*/ 2147481583 w 124"/>
                <a:gd name="T65" fmla="*/ 2147481322 h 166"/>
                <a:gd name="T66" fmla="*/ 2147481583 w 124"/>
                <a:gd name="T67" fmla="*/ 2147481322 h 166"/>
                <a:gd name="T68" fmla="*/ 2147481583 w 124"/>
                <a:gd name="T69" fmla="*/ 2147481322 h 166"/>
                <a:gd name="T70" fmla="*/ 2147481583 w 124"/>
                <a:gd name="T71" fmla="*/ 2147481322 h 166"/>
                <a:gd name="T72" fmla="*/ 2147481583 w 124"/>
                <a:gd name="T73" fmla="*/ 2147481322 h 166"/>
                <a:gd name="T74" fmla="*/ 2147481583 w 124"/>
                <a:gd name="T75" fmla="*/ 2147481322 h 166"/>
                <a:gd name="T76" fmla="*/ 2147481583 w 124"/>
                <a:gd name="T77" fmla="*/ 2147481322 h 166"/>
                <a:gd name="T78" fmla="*/ 2147481583 w 124"/>
                <a:gd name="T79" fmla="*/ 2147481322 h 166"/>
                <a:gd name="T80" fmla="*/ 2147481583 w 124"/>
                <a:gd name="T81" fmla="*/ 2147481322 h 166"/>
                <a:gd name="T82" fmla="*/ 2147481583 w 124"/>
                <a:gd name="T83" fmla="*/ 2147481322 h 166"/>
                <a:gd name="T84" fmla="*/ 2147481583 w 124"/>
                <a:gd name="T85" fmla="*/ 2147481322 h 166"/>
                <a:gd name="T86" fmla="*/ 2147481583 w 124"/>
                <a:gd name="T87" fmla="*/ 2147481322 h 166"/>
                <a:gd name="T88" fmla="*/ 2147481583 w 124"/>
                <a:gd name="T89" fmla="*/ 2147481322 h 1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4"/>
                <a:gd name="T136" fmla="*/ 0 h 166"/>
                <a:gd name="T137" fmla="*/ 124 w 124"/>
                <a:gd name="T138" fmla="*/ 166 h 1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4" h="166">
                  <a:moveTo>
                    <a:pt x="28" y="162"/>
                  </a:moveTo>
                  <a:lnTo>
                    <a:pt x="28" y="158"/>
                  </a:lnTo>
                  <a:lnTo>
                    <a:pt x="26" y="156"/>
                  </a:lnTo>
                  <a:lnTo>
                    <a:pt x="22" y="158"/>
                  </a:lnTo>
                  <a:lnTo>
                    <a:pt x="18" y="160"/>
                  </a:lnTo>
                  <a:lnTo>
                    <a:pt x="12" y="166"/>
                  </a:lnTo>
                  <a:lnTo>
                    <a:pt x="4" y="146"/>
                  </a:lnTo>
                  <a:lnTo>
                    <a:pt x="0" y="142"/>
                  </a:lnTo>
                  <a:lnTo>
                    <a:pt x="4" y="140"/>
                  </a:lnTo>
                  <a:lnTo>
                    <a:pt x="6" y="138"/>
                  </a:lnTo>
                  <a:lnTo>
                    <a:pt x="8" y="136"/>
                  </a:lnTo>
                  <a:lnTo>
                    <a:pt x="6" y="132"/>
                  </a:lnTo>
                  <a:lnTo>
                    <a:pt x="6" y="130"/>
                  </a:lnTo>
                  <a:lnTo>
                    <a:pt x="4" y="128"/>
                  </a:lnTo>
                  <a:lnTo>
                    <a:pt x="4" y="126"/>
                  </a:lnTo>
                  <a:lnTo>
                    <a:pt x="6" y="120"/>
                  </a:lnTo>
                  <a:lnTo>
                    <a:pt x="8" y="118"/>
                  </a:lnTo>
                  <a:lnTo>
                    <a:pt x="18" y="114"/>
                  </a:lnTo>
                  <a:lnTo>
                    <a:pt x="18" y="110"/>
                  </a:lnTo>
                  <a:lnTo>
                    <a:pt x="22" y="106"/>
                  </a:lnTo>
                  <a:lnTo>
                    <a:pt x="26" y="108"/>
                  </a:lnTo>
                  <a:lnTo>
                    <a:pt x="28" y="112"/>
                  </a:lnTo>
                  <a:lnTo>
                    <a:pt x="30" y="116"/>
                  </a:lnTo>
                  <a:lnTo>
                    <a:pt x="34" y="118"/>
                  </a:lnTo>
                  <a:lnTo>
                    <a:pt x="38" y="116"/>
                  </a:lnTo>
                  <a:lnTo>
                    <a:pt x="42" y="114"/>
                  </a:lnTo>
                  <a:lnTo>
                    <a:pt x="44" y="116"/>
                  </a:lnTo>
                  <a:lnTo>
                    <a:pt x="46" y="116"/>
                  </a:lnTo>
                  <a:lnTo>
                    <a:pt x="50" y="114"/>
                  </a:lnTo>
                  <a:lnTo>
                    <a:pt x="50" y="110"/>
                  </a:lnTo>
                  <a:lnTo>
                    <a:pt x="52" y="102"/>
                  </a:lnTo>
                  <a:lnTo>
                    <a:pt x="52" y="80"/>
                  </a:lnTo>
                  <a:lnTo>
                    <a:pt x="48" y="78"/>
                  </a:lnTo>
                  <a:lnTo>
                    <a:pt x="46" y="74"/>
                  </a:lnTo>
                  <a:lnTo>
                    <a:pt x="44" y="70"/>
                  </a:lnTo>
                  <a:lnTo>
                    <a:pt x="44" y="66"/>
                  </a:lnTo>
                  <a:lnTo>
                    <a:pt x="46" y="62"/>
                  </a:lnTo>
                  <a:lnTo>
                    <a:pt x="48" y="58"/>
                  </a:lnTo>
                  <a:lnTo>
                    <a:pt x="52" y="56"/>
                  </a:lnTo>
                  <a:lnTo>
                    <a:pt x="54" y="52"/>
                  </a:lnTo>
                  <a:lnTo>
                    <a:pt x="52" y="46"/>
                  </a:lnTo>
                  <a:lnTo>
                    <a:pt x="46" y="44"/>
                  </a:lnTo>
                  <a:lnTo>
                    <a:pt x="40" y="42"/>
                  </a:lnTo>
                  <a:lnTo>
                    <a:pt x="32" y="42"/>
                  </a:lnTo>
                  <a:lnTo>
                    <a:pt x="34" y="28"/>
                  </a:lnTo>
                  <a:lnTo>
                    <a:pt x="58" y="28"/>
                  </a:lnTo>
                  <a:lnTo>
                    <a:pt x="62" y="30"/>
                  </a:lnTo>
                  <a:lnTo>
                    <a:pt x="66" y="32"/>
                  </a:lnTo>
                  <a:lnTo>
                    <a:pt x="78" y="32"/>
                  </a:lnTo>
                  <a:lnTo>
                    <a:pt x="84" y="32"/>
                  </a:lnTo>
                  <a:lnTo>
                    <a:pt x="84" y="18"/>
                  </a:lnTo>
                  <a:lnTo>
                    <a:pt x="88" y="10"/>
                  </a:lnTo>
                  <a:lnTo>
                    <a:pt x="92" y="4"/>
                  </a:lnTo>
                  <a:lnTo>
                    <a:pt x="98" y="0"/>
                  </a:lnTo>
                  <a:lnTo>
                    <a:pt x="110" y="0"/>
                  </a:lnTo>
                  <a:lnTo>
                    <a:pt x="120" y="0"/>
                  </a:lnTo>
                  <a:lnTo>
                    <a:pt x="120" y="2"/>
                  </a:lnTo>
                  <a:lnTo>
                    <a:pt x="122" y="4"/>
                  </a:lnTo>
                  <a:lnTo>
                    <a:pt x="122" y="6"/>
                  </a:lnTo>
                  <a:lnTo>
                    <a:pt x="124" y="10"/>
                  </a:lnTo>
                  <a:lnTo>
                    <a:pt x="122" y="22"/>
                  </a:lnTo>
                  <a:lnTo>
                    <a:pt x="118" y="36"/>
                  </a:lnTo>
                  <a:lnTo>
                    <a:pt x="106" y="68"/>
                  </a:lnTo>
                  <a:lnTo>
                    <a:pt x="106" y="72"/>
                  </a:lnTo>
                  <a:lnTo>
                    <a:pt x="106" y="76"/>
                  </a:lnTo>
                  <a:lnTo>
                    <a:pt x="108" y="80"/>
                  </a:lnTo>
                  <a:lnTo>
                    <a:pt x="106" y="84"/>
                  </a:lnTo>
                  <a:lnTo>
                    <a:pt x="102" y="88"/>
                  </a:lnTo>
                  <a:lnTo>
                    <a:pt x="98" y="90"/>
                  </a:lnTo>
                  <a:lnTo>
                    <a:pt x="94" y="94"/>
                  </a:lnTo>
                  <a:lnTo>
                    <a:pt x="90" y="98"/>
                  </a:lnTo>
                  <a:lnTo>
                    <a:pt x="88" y="110"/>
                  </a:lnTo>
                  <a:lnTo>
                    <a:pt x="84" y="114"/>
                  </a:lnTo>
                  <a:lnTo>
                    <a:pt x="80" y="116"/>
                  </a:lnTo>
                  <a:lnTo>
                    <a:pt x="80" y="130"/>
                  </a:lnTo>
                  <a:lnTo>
                    <a:pt x="76" y="144"/>
                  </a:lnTo>
                  <a:lnTo>
                    <a:pt x="72" y="152"/>
                  </a:lnTo>
                  <a:lnTo>
                    <a:pt x="68" y="158"/>
                  </a:lnTo>
                  <a:lnTo>
                    <a:pt x="64" y="162"/>
                  </a:lnTo>
                  <a:lnTo>
                    <a:pt x="58" y="162"/>
                  </a:lnTo>
                  <a:lnTo>
                    <a:pt x="54" y="162"/>
                  </a:lnTo>
                  <a:lnTo>
                    <a:pt x="52" y="160"/>
                  </a:lnTo>
                  <a:lnTo>
                    <a:pt x="52" y="156"/>
                  </a:lnTo>
                  <a:lnTo>
                    <a:pt x="48" y="156"/>
                  </a:lnTo>
                  <a:lnTo>
                    <a:pt x="44" y="156"/>
                  </a:lnTo>
                  <a:lnTo>
                    <a:pt x="42" y="158"/>
                  </a:lnTo>
                  <a:lnTo>
                    <a:pt x="40" y="160"/>
                  </a:lnTo>
                  <a:lnTo>
                    <a:pt x="36" y="162"/>
                  </a:lnTo>
                  <a:lnTo>
                    <a:pt x="34" y="162"/>
                  </a:lnTo>
                  <a:lnTo>
                    <a:pt x="28" y="162"/>
                  </a:lnTo>
                  <a:close/>
                </a:path>
              </a:pathLst>
            </a:custGeom>
            <a:solidFill>
              <a:srgbClr val="C0C0C0"/>
            </a:solidFill>
            <a:ln w="12700">
              <a:solidFill>
                <a:schemeClr val="bg1"/>
              </a:solidFill>
              <a:round/>
              <a:headEnd/>
              <a:tailEnd/>
            </a:ln>
          </p:spPr>
          <p:txBody>
            <a:bodyPr/>
            <a:lstStyle/>
            <a:p>
              <a:endParaRPr lang="en-GB"/>
            </a:p>
          </p:txBody>
        </p:sp>
        <p:sp>
          <p:nvSpPr>
            <p:cNvPr id="58818" name="Freeform 109"/>
            <p:cNvSpPr>
              <a:spLocks/>
            </p:cNvSpPr>
            <p:nvPr/>
          </p:nvSpPr>
          <p:spPr bwMode="auto">
            <a:xfrm>
              <a:off x="2727" y="2763"/>
              <a:ext cx="227" cy="232"/>
            </a:xfrm>
            <a:custGeom>
              <a:avLst/>
              <a:gdLst>
                <a:gd name="T0" fmla="*/ 2147481535 w 227"/>
                <a:gd name="T1" fmla="*/ 2147481547 h 232"/>
                <a:gd name="T2" fmla="*/ 2147481535 w 227"/>
                <a:gd name="T3" fmla="*/ 2147481547 h 232"/>
                <a:gd name="T4" fmla="*/ 2147481535 w 227"/>
                <a:gd name="T5" fmla="*/ 2147481547 h 232"/>
                <a:gd name="T6" fmla="*/ 2147481535 w 227"/>
                <a:gd name="T7" fmla="*/ 2147481547 h 232"/>
                <a:gd name="T8" fmla="*/ 2147481535 w 227"/>
                <a:gd name="T9" fmla="*/ 2147481547 h 232"/>
                <a:gd name="T10" fmla="*/ 2147481535 w 227"/>
                <a:gd name="T11" fmla="*/ 2147481547 h 232"/>
                <a:gd name="T12" fmla="*/ 2147481535 w 227"/>
                <a:gd name="T13" fmla="*/ 2147481547 h 232"/>
                <a:gd name="T14" fmla="*/ 2147481535 w 227"/>
                <a:gd name="T15" fmla="*/ 2147481547 h 232"/>
                <a:gd name="T16" fmla="*/ 2147481535 w 227"/>
                <a:gd name="T17" fmla="*/ 0 h 232"/>
                <a:gd name="T18" fmla="*/ 2147481535 w 227"/>
                <a:gd name="T19" fmla="*/ 0 h 232"/>
                <a:gd name="T20" fmla="*/ 2147481535 w 227"/>
                <a:gd name="T21" fmla="*/ 2147481547 h 232"/>
                <a:gd name="T22" fmla="*/ 2147481535 w 227"/>
                <a:gd name="T23" fmla="*/ 2147481547 h 232"/>
                <a:gd name="T24" fmla="*/ 0 w 227"/>
                <a:gd name="T25" fmla="*/ 0 h 232"/>
                <a:gd name="T26" fmla="*/ 2147481535 w 227"/>
                <a:gd name="T27" fmla="*/ 2147481547 h 232"/>
                <a:gd name="T28" fmla="*/ 2147481535 w 227"/>
                <a:gd name="T29" fmla="*/ 2147481547 h 232"/>
                <a:gd name="T30" fmla="*/ 2147481535 w 227"/>
                <a:gd name="T31" fmla="*/ 2147481547 h 232"/>
                <a:gd name="T32" fmla="*/ 2147481535 w 227"/>
                <a:gd name="T33" fmla="*/ 2147481547 h 232"/>
                <a:gd name="T34" fmla="*/ 2147481535 w 227"/>
                <a:gd name="T35" fmla="*/ 2147481547 h 232"/>
                <a:gd name="T36" fmla="*/ 2147481535 w 227"/>
                <a:gd name="T37" fmla="*/ 2147481547 h 232"/>
                <a:gd name="T38" fmla="*/ 2147481535 w 227"/>
                <a:gd name="T39" fmla="*/ 2147481547 h 232"/>
                <a:gd name="T40" fmla="*/ 2147481535 w 227"/>
                <a:gd name="T41" fmla="*/ 2147481547 h 232"/>
                <a:gd name="T42" fmla="*/ 2147481535 w 227"/>
                <a:gd name="T43" fmla="*/ 2147481547 h 232"/>
                <a:gd name="T44" fmla="*/ 2147481535 w 227"/>
                <a:gd name="T45" fmla="*/ 2147481547 h 232"/>
                <a:gd name="T46" fmla="*/ 2147481535 w 227"/>
                <a:gd name="T47" fmla="*/ 2147481547 h 232"/>
                <a:gd name="T48" fmla="*/ 2147481535 w 227"/>
                <a:gd name="T49" fmla="*/ 2147481547 h 232"/>
                <a:gd name="T50" fmla="*/ 2147481535 w 227"/>
                <a:gd name="T51" fmla="*/ 2147481547 h 232"/>
                <a:gd name="T52" fmla="*/ 2147481535 w 227"/>
                <a:gd name="T53" fmla="*/ 2147481547 h 232"/>
                <a:gd name="T54" fmla="*/ 2147481535 w 227"/>
                <a:gd name="T55" fmla="*/ 2147481547 h 232"/>
                <a:gd name="T56" fmla="*/ 2147481535 w 227"/>
                <a:gd name="T57" fmla="*/ 2147481547 h 232"/>
                <a:gd name="T58" fmla="*/ 2147481535 w 227"/>
                <a:gd name="T59" fmla="*/ 2147481547 h 232"/>
                <a:gd name="T60" fmla="*/ 2147481535 w 227"/>
                <a:gd name="T61" fmla="*/ 2147481547 h 232"/>
                <a:gd name="T62" fmla="*/ 2147481535 w 227"/>
                <a:gd name="T63" fmla="*/ 2147481547 h 232"/>
                <a:gd name="T64" fmla="*/ 2147481535 w 227"/>
                <a:gd name="T65" fmla="*/ 2147481547 h 232"/>
                <a:gd name="T66" fmla="*/ 2147481535 w 227"/>
                <a:gd name="T67" fmla="*/ 2147481547 h 232"/>
                <a:gd name="T68" fmla="*/ 2147481535 w 227"/>
                <a:gd name="T69" fmla="*/ 2147481547 h 232"/>
                <a:gd name="T70" fmla="*/ 2147481535 w 227"/>
                <a:gd name="T71" fmla="*/ 2147481547 h 232"/>
                <a:gd name="T72" fmla="*/ 2147481535 w 227"/>
                <a:gd name="T73" fmla="*/ 2147481547 h 232"/>
                <a:gd name="T74" fmla="*/ 2147481535 w 227"/>
                <a:gd name="T75" fmla="*/ 2147481547 h 232"/>
                <a:gd name="T76" fmla="*/ 2147481535 w 227"/>
                <a:gd name="T77" fmla="*/ 2147481547 h 232"/>
                <a:gd name="T78" fmla="*/ 2147481535 w 227"/>
                <a:gd name="T79" fmla="*/ 2147481547 h 232"/>
                <a:gd name="T80" fmla="*/ 2147481535 w 227"/>
                <a:gd name="T81" fmla="*/ 2147481547 h 232"/>
                <a:gd name="T82" fmla="*/ 2147481535 w 227"/>
                <a:gd name="T83" fmla="*/ 2147481547 h 232"/>
                <a:gd name="T84" fmla="*/ 2147481535 w 227"/>
                <a:gd name="T85" fmla="*/ 2147481547 h 232"/>
                <a:gd name="T86" fmla="*/ 2147481535 w 227"/>
                <a:gd name="T87" fmla="*/ 2147481547 h 232"/>
                <a:gd name="T88" fmla="*/ 2147481535 w 227"/>
                <a:gd name="T89" fmla="*/ 2147481547 h 232"/>
                <a:gd name="T90" fmla="*/ 2147481535 w 227"/>
                <a:gd name="T91" fmla="*/ 2147481547 h 232"/>
                <a:gd name="T92" fmla="*/ 2147481535 w 227"/>
                <a:gd name="T93" fmla="*/ 2147481547 h 232"/>
                <a:gd name="T94" fmla="*/ 2147481535 w 227"/>
                <a:gd name="T95" fmla="*/ 2147481547 h 232"/>
                <a:gd name="T96" fmla="*/ 2147481535 w 227"/>
                <a:gd name="T97" fmla="*/ 2147481547 h 232"/>
                <a:gd name="T98" fmla="*/ 2147481535 w 227"/>
                <a:gd name="T99" fmla="*/ 2147481547 h 232"/>
                <a:gd name="T100" fmla="*/ 2147481535 w 227"/>
                <a:gd name="T101" fmla="*/ 2147481547 h 232"/>
                <a:gd name="T102" fmla="*/ 2147481535 w 227"/>
                <a:gd name="T103" fmla="*/ 2147481547 h 232"/>
                <a:gd name="T104" fmla="*/ 2147481535 w 227"/>
                <a:gd name="T105" fmla="*/ 2147481547 h 232"/>
                <a:gd name="T106" fmla="*/ 2147481535 w 227"/>
                <a:gd name="T107" fmla="*/ 2147481547 h 232"/>
                <a:gd name="T108" fmla="*/ 2147481535 w 227"/>
                <a:gd name="T109" fmla="*/ 2147481547 h 232"/>
                <a:gd name="T110" fmla="*/ 2147481535 w 227"/>
                <a:gd name="T111" fmla="*/ 2147481547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7"/>
                <a:gd name="T169" fmla="*/ 0 h 232"/>
                <a:gd name="T170" fmla="*/ 227 w 227"/>
                <a:gd name="T171" fmla="*/ 232 h 23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7" h="232">
                  <a:moveTo>
                    <a:pt x="195" y="8"/>
                  </a:moveTo>
                  <a:lnTo>
                    <a:pt x="171" y="16"/>
                  </a:lnTo>
                  <a:lnTo>
                    <a:pt x="124" y="16"/>
                  </a:lnTo>
                  <a:lnTo>
                    <a:pt x="114" y="12"/>
                  </a:lnTo>
                  <a:lnTo>
                    <a:pt x="112" y="10"/>
                  </a:lnTo>
                  <a:lnTo>
                    <a:pt x="108" y="6"/>
                  </a:lnTo>
                  <a:lnTo>
                    <a:pt x="34" y="6"/>
                  </a:lnTo>
                  <a:lnTo>
                    <a:pt x="28" y="2"/>
                  </a:lnTo>
                  <a:lnTo>
                    <a:pt x="26" y="0"/>
                  </a:lnTo>
                  <a:lnTo>
                    <a:pt x="22" y="0"/>
                  </a:lnTo>
                  <a:lnTo>
                    <a:pt x="10" y="2"/>
                  </a:lnTo>
                  <a:lnTo>
                    <a:pt x="4" y="2"/>
                  </a:lnTo>
                  <a:lnTo>
                    <a:pt x="0" y="0"/>
                  </a:lnTo>
                  <a:lnTo>
                    <a:pt x="2" y="16"/>
                  </a:lnTo>
                  <a:lnTo>
                    <a:pt x="6" y="32"/>
                  </a:lnTo>
                  <a:lnTo>
                    <a:pt x="14" y="44"/>
                  </a:lnTo>
                  <a:lnTo>
                    <a:pt x="22" y="58"/>
                  </a:lnTo>
                  <a:lnTo>
                    <a:pt x="30" y="70"/>
                  </a:lnTo>
                  <a:lnTo>
                    <a:pt x="38" y="82"/>
                  </a:lnTo>
                  <a:lnTo>
                    <a:pt x="42" y="96"/>
                  </a:lnTo>
                  <a:lnTo>
                    <a:pt x="44" y="112"/>
                  </a:lnTo>
                  <a:lnTo>
                    <a:pt x="44" y="136"/>
                  </a:lnTo>
                  <a:lnTo>
                    <a:pt x="46" y="162"/>
                  </a:lnTo>
                  <a:lnTo>
                    <a:pt x="48" y="186"/>
                  </a:lnTo>
                  <a:lnTo>
                    <a:pt x="52" y="198"/>
                  </a:lnTo>
                  <a:lnTo>
                    <a:pt x="56" y="208"/>
                  </a:lnTo>
                  <a:lnTo>
                    <a:pt x="64" y="218"/>
                  </a:lnTo>
                  <a:lnTo>
                    <a:pt x="74" y="228"/>
                  </a:lnTo>
                  <a:lnTo>
                    <a:pt x="78" y="222"/>
                  </a:lnTo>
                  <a:lnTo>
                    <a:pt x="80" y="218"/>
                  </a:lnTo>
                  <a:lnTo>
                    <a:pt x="84" y="218"/>
                  </a:lnTo>
                  <a:lnTo>
                    <a:pt x="88" y="226"/>
                  </a:lnTo>
                  <a:lnTo>
                    <a:pt x="94" y="230"/>
                  </a:lnTo>
                  <a:lnTo>
                    <a:pt x="100" y="232"/>
                  </a:lnTo>
                  <a:lnTo>
                    <a:pt x="108" y="232"/>
                  </a:lnTo>
                  <a:lnTo>
                    <a:pt x="118" y="232"/>
                  </a:lnTo>
                  <a:lnTo>
                    <a:pt x="124" y="228"/>
                  </a:lnTo>
                  <a:lnTo>
                    <a:pt x="128" y="224"/>
                  </a:lnTo>
                  <a:lnTo>
                    <a:pt x="134" y="220"/>
                  </a:lnTo>
                  <a:lnTo>
                    <a:pt x="132" y="154"/>
                  </a:lnTo>
                  <a:lnTo>
                    <a:pt x="132" y="96"/>
                  </a:lnTo>
                  <a:lnTo>
                    <a:pt x="153" y="96"/>
                  </a:lnTo>
                  <a:lnTo>
                    <a:pt x="153" y="24"/>
                  </a:lnTo>
                  <a:lnTo>
                    <a:pt x="177" y="22"/>
                  </a:lnTo>
                  <a:lnTo>
                    <a:pt x="197" y="18"/>
                  </a:lnTo>
                  <a:lnTo>
                    <a:pt x="201" y="26"/>
                  </a:lnTo>
                  <a:lnTo>
                    <a:pt x="215" y="18"/>
                  </a:lnTo>
                  <a:lnTo>
                    <a:pt x="221" y="14"/>
                  </a:lnTo>
                  <a:lnTo>
                    <a:pt x="227" y="12"/>
                  </a:lnTo>
                  <a:lnTo>
                    <a:pt x="221" y="8"/>
                  </a:lnTo>
                  <a:lnTo>
                    <a:pt x="215" y="6"/>
                  </a:lnTo>
                  <a:lnTo>
                    <a:pt x="207" y="8"/>
                  </a:lnTo>
                  <a:lnTo>
                    <a:pt x="201" y="10"/>
                  </a:lnTo>
                  <a:lnTo>
                    <a:pt x="197" y="8"/>
                  </a:lnTo>
                  <a:lnTo>
                    <a:pt x="195" y="6"/>
                  </a:lnTo>
                  <a:lnTo>
                    <a:pt x="195" y="8"/>
                  </a:lnTo>
                  <a:close/>
                </a:path>
              </a:pathLst>
            </a:custGeom>
            <a:solidFill>
              <a:srgbClr val="C0C0C0"/>
            </a:solidFill>
            <a:ln w="12700">
              <a:solidFill>
                <a:schemeClr val="bg1"/>
              </a:solidFill>
              <a:round/>
              <a:headEnd/>
              <a:tailEnd/>
            </a:ln>
          </p:spPr>
          <p:txBody>
            <a:bodyPr/>
            <a:lstStyle/>
            <a:p>
              <a:endParaRPr lang="en-GB"/>
            </a:p>
          </p:txBody>
        </p:sp>
        <p:sp>
          <p:nvSpPr>
            <p:cNvPr id="58819" name="Freeform 110"/>
            <p:cNvSpPr>
              <a:spLocks/>
            </p:cNvSpPr>
            <p:nvPr/>
          </p:nvSpPr>
          <p:spPr bwMode="auto">
            <a:xfrm>
              <a:off x="3104" y="1795"/>
              <a:ext cx="356" cy="320"/>
            </a:xfrm>
            <a:custGeom>
              <a:avLst/>
              <a:gdLst>
                <a:gd name="T0" fmla="*/ 2147481376 w 356"/>
                <a:gd name="T1" fmla="*/ 2147481293 h 320"/>
                <a:gd name="T2" fmla="*/ 2147481376 w 356"/>
                <a:gd name="T3" fmla="*/ 2147481293 h 320"/>
                <a:gd name="T4" fmla="*/ 2147481376 w 356"/>
                <a:gd name="T5" fmla="*/ 2147481293 h 320"/>
                <a:gd name="T6" fmla="*/ 2147481376 w 356"/>
                <a:gd name="T7" fmla="*/ 2147481293 h 320"/>
                <a:gd name="T8" fmla="*/ 2147481376 w 356"/>
                <a:gd name="T9" fmla="*/ 2147481293 h 320"/>
                <a:gd name="T10" fmla="*/ 2147481376 w 356"/>
                <a:gd name="T11" fmla="*/ 2147481293 h 320"/>
                <a:gd name="T12" fmla="*/ 2147481376 w 356"/>
                <a:gd name="T13" fmla="*/ 2147481293 h 320"/>
                <a:gd name="T14" fmla="*/ 2147481376 w 356"/>
                <a:gd name="T15" fmla="*/ 2147481293 h 320"/>
                <a:gd name="T16" fmla="*/ 2147481376 w 356"/>
                <a:gd name="T17" fmla="*/ 2147481293 h 320"/>
                <a:gd name="T18" fmla="*/ 2147481376 w 356"/>
                <a:gd name="T19" fmla="*/ 2147481293 h 320"/>
                <a:gd name="T20" fmla="*/ 2147481376 w 356"/>
                <a:gd name="T21" fmla="*/ 2147481293 h 320"/>
                <a:gd name="T22" fmla="*/ 2147481376 w 356"/>
                <a:gd name="T23" fmla="*/ 2147481293 h 320"/>
                <a:gd name="T24" fmla="*/ 2147481376 w 356"/>
                <a:gd name="T25" fmla="*/ 2147481293 h 320"/>
                <a:gd name="T26" fmla="*/ 2147481376 w 356"/>
                <a:gd name="T27" fmla="*/ 2147481293 h 320"/>
                <a:gd name="T28" fmla="*/ 2147481376 w 356"/>
                <a:gd name="T29" fmla="*/ 2147481293 h 320"/>
                <a:gd name="T30" fmla="*/ 2147481376 w 356"/>
                <a:gd name="T31" fmla="*/ 2147481293 h 320"/>
                <a:gd name="T32" fmla="*/ 2147481376 w 356"/>
                <a:gd name="T33" fmla="*/ 2147481293 h 320"/>
                <a:gd name="T34" fmla="*/ 2147481376 w 356"/>
                <a:gd name="T35" fmla="*/ 2147481293 h 320"/>
                <a:gd name="T36" fmla="*/ 2147481376 w 356"/>
                <a:gd name="T37" fmla="*/ 2147481293 h 320"/>
                <a:gd name="T38" fmla="*/ 2147481376 w 356"/>
                <a:gd name="T39" fmla="*/ 2147481293 h 320"/>
                <a:gd name="T40" fmla="*/ 2147481376 w 356"/>
                <a:gd name="T41" fmla="*/ 2147481293 h 320"/>
                <a:gd name="T42" fmla="*/ 2147481376 w 356"/>
                <a:gd name="T43" fmla="*/ 2147481293 h 320"/>
                <a:gd name="T44" fmla="*/ 2147481376 w 356"/>
                <a:gd name="T45" fmla="*/ 2147481293 h 320"/>
                <a:gd name="T46" fmla="*/ 2147481376 w 356"/>
                <a:gd name="T47" fmla="*/ 2147481293 h 320"/>
                <a:gd name="T48" fmla="*/ 2147481376 w 356"/>
                <a:gd name="T49" fmla="*/ 2147481293 h 320"/>
                <a:gd name="T50" fmla="*/ 2147481376 w 356"/>
                <a:gd name="T51" fmla="*/ 2147481293 h 320"/>
                <a:gd name="T52" fmla="*/ 2147481376 w 356"/>
                <a:gd name="T53" fmla="*/ 2147481293 h 320"/>
                <a:gd name="T54" fmla="*/ 2147481376 w 356"/>
                <a:gd name="T55" fmla="*/ 2147481293 h 320"/>
                <a:gd name="T56" fmla="*/ 2147481376 w 356"/>
                <a:gd name="T57" fmla="*/ 2147481293 h 320"/>
                <a:gd name="T58" fmla="*/ 2147481376 w 356"/>
                <a:gd name="T59" fmla="*/ 2147481293 h 320"/>
                <a:gd name="T60" fmla="*/ 2147481376 w 356"/>
                <a:gd name="T61" fmla="*/ 2147481293 h 320"/>
                <a:gd name="T62" fmla="*/ 2147481376 w 356"/>
                <a:gd name="T63" fmla="*/ 0 h 320"/>
                <a:gd name="T64" fmla="*/ 2147481376 w 356"/>
                <a:gd name="T65" fmla="*/ 2147481293 h 320"/>
                <a:gd name="T66" fmla="*/ 2147481376 w 356"/>
                <a:gd name="T67" fmla="*/ 2147481293 h 320"/>
                <a:gd name="T68" fmla="*/ 2147481376 w 356"/>
                <a:gd name="T69" fmla="*/ 2147481293 h 320"/>
                <a:gd name="T70" fmla="*/ 2147481376 w 356"/>
                <a:gd name="T71" fmla="*/ 2147481293 h 320"/>
                <a:gd name="T72" fmla="*/ 2147481376 w 356"/>
                <a:gd name="T73" fmla="*/ 2147481293 h 320"/>
                <a:gd name="T74" fmla="*/ 2147481376 w 356"/>
                <a:gd name="T75" fmla="*/ 2147481293 h 3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6"/>
                <a:gd name="T115" fmla="*/ 0 h 320"/>
                <a:gd name="T116" fmla="*/ 356 w 356"/>
                <a:gd name="T117" fmla="*/ 320 h 3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6" h="320">
                  <a:moveTo>
                    <a:pt x="238" y="66"/>
                  </a:moveTo>
                  <a:lnTo>
                    <a:pt x="240" y="78"/>
                  </a:lnTo>
                  <a:lnTo>
                    <a:pt x="242" y="84"/>
                  </a:lnTo>
                  <a:lnTo>
                    <a:pt x="246" y="86"/>
                  </a:lnTo>
                  <a:lnTo>
                    <a:pt x="250" y="90"/>
                  </a:lnTo>
                  <a:lnTo>
                    <a:pt x="254" y="94"/>
                  </a:lnTo>
                  <a:lnTo>
                    <a:pt x="260" y="102"/>
                  </a:lnTo>
                  <a:lnTo>
                    <a:pt x="262" y="110"/>
                  </a:lnTo>
                  <a:lnTo>
                    <a:pt x="266" y="118"/>
                  </a:lnTo>
                  <a:lnTo>
                    <a:pt x="272" y="126"/>
                  </a:lnTo>
                  <a:lnTo>
                    <a:pt x="276" y="134"/>
                  </a:lnTo>
                  <a:lnTo>
                    <a:pt x="278" y="140"/>
                  </a:lnTo>
                  <a:lnTo>
                    <a:pt x="276" y="146"/>
                  </a:lnTo>
                  <a:lnTo>
                    <a:pt x="288" y="154"/>
                  </a:lnTo>
                  <a:lnTo>
                    <a:pt x="300" y="158"/>
                  </a:lnTo>
                  <a:lnTo>
                    <a:pt x="300" y="168"/>
                  </a:lnTo>
                  <a:lnTo>
                    <a:pt x="348" y="170"/>
                  </a:lnTo>
                  <a:lnTo>
                    <a:pt x="356" y="176"/>
                  </a:lnTo>
                  <a:lnTo>
                    <a:pt x="356" y="212"/>
                  </a:lnTo>
                  <a:lnTo>
                    <a:pt x="302" y="260"/>
                  </a:lnTo>
                  <a:lnTo>
                    <a:pt x="250" y="272"/>
                  </a:lnTo>
                  <a:lnTo>
                    <a:pt x="204" y="320"/>
                  </a:lnTo>
                  <a:lnTo>
                    <a:pt x="202" y="296"/>
                  </a:lnTo>
                  <a:lnTo>
                    <a:pt x="180" y="290"/>
                  </a:lnTo>
                  <a:lnTo>
                    <a:pt x="176" y="288"/>
                  </a:lnTo>
                  <a:lnTo>
                    <a:pt x="174" y="290"/>
                  </a:lnTo>
                  <a:lnTo>
                    <a:pt x="168" y="288"/>
                  </a:lnTo>
                  <a:lnTo>
                    <a:pt x="164" y="284"/>
                  </a:lnTo>
                  <a:lnTo>
                    <a:pt x="160" y="286"/>
                  </a:lnTo>
                  <a:lnTo>
                    <a:pt x="158" y="290"/>
                  </a:lnTo>
                  <a:lnTo>
                    <a:pt x="156" y="296"/>
                  </a:lnTo>
                  <a:lnTo>
                    <a:pt x="154" y="300"/>
                  </a:lnTo>
                  <a:lnTo>
                    <a:pt x="152" y="294"/>
                  </a:lnTo>
                  <a:lnTo>
                    <a:pt x="144" y="284"/>
                  </a:lnTo>
                  <a:lnTo>
                    <a:pt x="132" y="272"/>
                  </a:lnTo>
                  <a:lnTo>
                    <a:pt x="126" y="266"/>
                  </a:lnTo>
                  <a:lnTo>
                    <a:pt x="124" y="258"/>
                  </a:lnTo>
                  <a:lnTo>
                    <a:pt x="116" y="244"/>
                  </a:lnTo>
                  <a:lnTo>
                    <a:pt x="110" y="236"/>
                  </a:lnTo>
                  <a:lnTo>
                    <a:pt x="104" y="230"/>
                  </a:lnTo>
                  <a:lnTo>
                    <a:pt x="96" y="224"/>
                  </a:lnTo>
                  <a:lnTo>
                    <a:pt x="88" y="214"/>
                  </a:lnTo>
                  <a:lnTo>
                    <a:pt x="90" y="214"/>
                  </a:lnTo>
                  <a:lnTo>
                    <a:pt x="88" y="214"/>
                  </a:lnTo>
                  <a:lnTo>
                    <a:pt x="82" y="214"/>
                  </a:lnTo>
                  <a:lnTo>
                    <a:pt x="82" y="174"/>
                  </a:lnTo>
                  <a:lnTo>
                    <a:pt x="72" y="162"/>
                  </a:lnTo>
                  <a:lnTo>
                    <a:pt x="62" y="152"/>
                  </a:lnTo>
                  <a:lnTo>
                    <a:pt x="52" y="144"/>
                  </a:lnTo>
                  <a:lnTo>
                    <a:pt x="44" y="132"/>
                  </a:lnTo>
                  <a:lnTo>
                    <a:pt x="26" y="98"/>
                  </a:lnTo>
                  <a:lnTo>
                    <a:pt x="16" y="82"/>
                  </a:lnTo>
                  <a:lnTo>
                    <a:pt x="10" y="76"/>
                  </a:lnTo>
                  <a:lnTo>
                    <a:pt x="4" y="70"/>
                  </a:lnTo>
                  <a:lnTo>
                    <a:pt x="0" y="58"/>
                  </a:lnTo>
                  <a:lnTo>
                    <a:pt x="18" y="60"/>
                  </a:lnTo>
                  <a:lnTo>
                    <a:pt x="22" y="56"/>
                  </a:lnTo>
                  <a:lnTo>
                    <a:pt x="26" y="48"/>
                  </a:lnTo>
                  <a:lnTo>
                    <a:pt x="32" y="44"/>
                  </a:lnTo>
                  <a:lnTo>
                    <a:pt x="36" y="44"/>
                  </a:lnTo>
                  <a:lnTo>
                    <a:pt x="40" y="38"/>
                  </a:lnTo>
                  <a:lnTo>
                    <a:pt x="48" y="38"/>
                  </a:lnTo>
                  <a:lnTo>
                    <a:pt x="34" y="10"/>
                  </a:lnTo>
                  <a:lnTo>
                    <a:pt x="66" y="0"/>
                  </a:lnTo>
                  <a:lnTo>
                    <a:pt x="126" y="26"/>
                  </a:lnTo>
                  <a:lnTo>
                    <a:pt x="130" y="28"/>
                  </a:lnTo>
                  <a:lnTo>
                    <a:pt x="134" y="32"/>
                  </a:lnTo>
                  <a:lnTo>
                    <a:pt x="138" y="34"/>
                  </a:lnTo>
                  <a:lnTo>
                    <a:pt x="144" y="36"/>
                  </a:lnTo>
                  <a:lnTo>
                    <a:pt x="144" y="46"/>
                  </a:lnTo>
                  <a:lnTo>
                    <a:pt x="164" y="58"/>
                  </a:lnTo>
                  <a:lnTo>
                    <a:pt x="194" y="58"/>
                  </a:lnTo>
                  <a:lnTo>
                    <a:pt x="210" y="62"/>
                  </a:lnTo>
                  <a:lnTo>
                    <a:pt x="214" y="64"/>
                  </a:lnTo>
                  <a:lnTo>
                    <a:pt x="218" y="68"/>
                  </a:lnTo>
                  <a:lnTo>
                    <a:pt x="238" y="68"/>
                  </a:lnTo>
                  <a:lnTo>
                    <a:pt x="238" y="66"/>
                  </a:lnTo>
                  <a:close/>
                </a:path>
              </a:pathLst>
            </a:custGeom>
            <a:solidFill>
              <a:srgbClr val="C0C0C0"/>
            </a:solidFill>
            <a:ln w="12700">
              <a:solidFill>
                <a:schemeClr val="bg1"/>
              </a:solidFill>
              <a:round/>
              <a:headEnd/>
              <a:tailEnd/>
            </a:ln>
          </p:spPr>
          <p:txBody>
            <a:bodyPr/>
            <a:lstStyle/>
            <a:p>
              <a:endParaRPr lang="en-GB"/>
            </a:p>
          </p:txBody>
        </p:sp>
        <p:sp>
          <p:nvSpPr>
            <p:cNvPr id="58820" name="Freeform 111"/>
            <p:cNvSpPr>
              <a:spLocks/>
            </p:cNvSpPr>
            <p:nvPr/>
          </p:nvSpPr>
          <p:spPr bwMode="auto">
            <a:xfrm>
              <a:off x="2859" y="1393"/>
              <a:ext cx="279" cy="162"/>
            </a:xfrm>
            <a:custGeom>
              <a:avLst/>
              <a:gdLst>
                <a:gd name="T0" fmla="*/ 2147481172 w 279"/>
                <a:gd name="T1" fmla="*/ 2147481303 h 162"/>
                <a:gd name="T2" fmla="*/ 2147481172 w 279"/>
                <a:gd name="T3" fmla="*/ 2147481303 h 162"/>
                <a:gd name="T4" fmla="*/ 2147481172 w 279"/>
                <a:gd name="T5" fmla="*/ 2147481303 h 162"/>
                <a:gd name="T6" fmla="*/ 2147481172 w 279"/>
                <a:gd name="T7" fmla="*/ 2147481303 h 162"/>
                <a:gd name="T8" fmla="*/ 0 w 279"/>
                <a:gd name="T9" fmla="*/ 2147481303 h 162"/>
                <a:gd name="T10" fmla="*/ 2147481172 w 279"/>
                <a:gd name="T11" fmla="*/ 2147481303 h 162"/>
                <a:gd name="T12" fmla="*/ 2147481172 w 279"/>
                <a:gd name="T13" fmla="*/ 2147481303 h 162"/>
                <a:gd name="T14" fmla="*/ 2147481172 w 279"/>
                <a:gd name="T15" fmla="*/ 2147481303 h 162"/>
                <a:gd name="T16" fmla="*/ 2147481172 w 279"/>
                <a:gd name="T17" fmla="*/ 2147481303 h 162"/>
                <a:gd name="T18" fmla="*/ 2147481172 w 279"/>
                <a:gd name="T19" fmla="*/ 2147481303 h 162"/>
                <a:gd name="T20" fmla="*/ 2147481172 w 279"/>
                <a:gd name="T21" fmla="*/ 2147481303 h 162"/>
                <a:gd name="T22" fmla="*/ 2147481172 w 279"/>
                <a:gd name="T23" fmla="*/ 2147481303 h 162"/>
                <a:gd name="T24" fmla="*/ 2147481172 w 279"/>
                <a:gd name="T25" fmla="*/ 2147481303 h 162"/>
                <a:gd name="T26" fmla="*/ 2147481172 w 279"/>
                <a:gd name="T27" fmla="*/ 0 h 162"/>
                <a:gd name="T28" fmla="*/ 2147481172 w 279"/>
                <a:gd name="T29" fmla="*/ 2147481303 h 162"/>
                <a:gd name="T30" fmla="*/ 2147481172 w 279"/>
                <a:gd name="T31" fmla="*/ 2147481303 h 162"/>
                <a:gd name="T32" fmla="*/ 2147481172 w 279"/>
                <a:gd name="T33" fmla="*/ 2147481303 h 162"/>
                <a:gd name="T34" fmla="*/ 2147481172 w 279"/>
                <a:gd name="T35" fmla="*/ 2147481303 h 162"/>
                <a:gd name="T36" fmla="*/ 2147481172 w 279"/>
                <a:gd name="T37" fmla="*/ 2147481303 h 162"/>
                <a:gd name="T38" fmla="*/ 2147481172 w 279"/>
                <a:gd name="T39" fmla="*/ 2147481303 h 162"/>
                <a:gd name="T40" fmla="*/ 2147481172 w 279"/>
                <a:gd name="T41" fmla="*/ 2147481303 h 162"/>
                <a:gd name="T42" fmla="*/ 2147481172 w 279"/>
                <a:gd name="T43" fmla="*/ 2147481303 h 162"/>
                <a:gd name="T44" fmla="*/ 2147481172 w 279"/>
                <a:gd name="T45" fmla="*/ 2147481303 h 162"/>
                <a:gd name="T46" fmla="*/ 2147481172 w 279"/>
                <a:gd name="T47" fmla="*/ 2147481303 h 162"/>
                <a:gd name="T48" fmla="*/ 2147481172 w 279"/>
                <a:gd name="T49" fmla="*/ 2147481303 h 162"/>
                <a:gd name="T50" fmla="*/ 2147481172 w 279"/>
                <a:gd name="T51" fmla="*/ 2147481303 h 162"/>
                <a:gd name="T52" fmla="*/ 2147481172 w 279"/>
                <a:gd name="T53" fmla="*/ 2147481303 h 162"/>
                <a:gd name="T54" fmla="*/ 2147481172 w 279"/>
                <a:gd name="T55" fmla="*/ 2147481303 h 162"/>
                <a:gd name="T56" fmla="*/ 2147481172 w 279"/>
                <a:gd name="T57" fmla="*/ 2147481303 h 162"/>
                <a:gd name="T58" fmla="*/ 2147481172 w 279"/>
                <a:gd name="T59" fmla="*/ 2147481303 h 162"/>
                <a:gd name="T60" fmla="*/ 2147481172 w 279"/>
                <a:gd name="T61" fmla="*/ 2147481303 h 162"/>
                <a:gd name="T62" fmla="*/ 2147481172 w 279"/>
                <a:gd name="T63" fmla="*/ 2147481303 h 162"/>
                <a:gd name="T64" fmla="*/ 2147481172 w 279"/>
                <a:gd name="T65" fmla="*/ 2147481303 h 162"/>
                <a:gd name="T66" fmla="*/ 2147481172 w 279"/>
                <a:gd name="T67" fmla="*/ 2147481303 h 162"/>
                <a:gd name="T68" fmla="*/ 2147481172 w 279"/>
                <a:gd name="T69" fmla="*/ 2147481303 h 162"/>
                <a:gd name="T70" fmla="*/ 2147481172 w 279"/>
                <a:gd name="T71" fmla="*/ 2147481303 h 162"/>
                <a:gd name="T72" fmla="*/ 2147481172 w 279"/>
                <a:gd name="T73" fmla="*/ 2147481303 h 162"/>
                <a:gd name="T74" fmla="*/ 2147481172 w 279"/>
                <a:gd name="T75" fmla="*/ 2147481303 h 162"/>
                <a:gd name="T76" fmla="*/ 2147481172 w 279"/>
                <a:gd name="T77" fmla="*/ 2147481303 h 162"/>
                <a:gd name="T78" fmla="*/ 2147481172 w 279"/>
                <a:gd name="T79" fmla="*/ 2147481303 h 162"/>
                <a:gd name="T80" fmla="*/ 2147481172 w 279"/>
                <a:gd name="T81" fmla="*/ 2147481303 h 162"/>
                <a:gd name="T82" fmla="*/ 2147481172 w 279"/>
                <a:gd name="T83" fmla="*/ 2147481303 h 162"/>
                <a:gd name="T84" fmla="*/ 2147481172 w 279"/>
                <a:gd name="T85" fmla="*/ 2147481303 h 162"/>
                <a:gd name="T86" fmla="*/ 2147481172 w 279"/>
                <a:gd name="T87" fmla="*/ 2147481303 h 162"/>
                <a:gd name="T88" fmla="*/ 2147481172 w 279"/>
                <a:gd name="T89" fmla="*/ 2147481303 h 162"/>
                <a:gd name="T90" fmla="*/ 2147481172 w 279"/>
                <a:gd name="T91" fmla="*/ 2147481303 h 162"/>
                <a:gd name="T92" fmla="*/ 2147481172 w 279"/>
                <a:gd name="T93" fmla="*/ 2147481303 h 162"/>
                <a:gd name="T94" fmla="*/ 2147481172 w 279"/>
                <a:gd name="T95" fmla="*/ 2147481303 h 1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9"/>
                <a:gd name="T145" fmla="*/ 0 h 162"/>
                <a:gd name="T146" fmla="*/ 279 w 279"/>
                <a:gd name="T147" fmla="*/ 162 h 1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9" h="162">
                  <a:moveTo>
                    <a:pt x="71" y="88"/>
                  </a:moveTo>
                  <a:lnTo>
                    <a:pt x="63" y="88"/>
                  </a:lnTo>
                  <a:lnTo>
                    <a:pt x="59" y="92"/>
                  </a:lnTo>
                  <a:lnTo>
                    <a:pt x="49" y="96"/>
                  </a:lnTo>
                  <a:lnTo>
                    <a:pt x="41" y="96"/>
                  </a:lnTo>
                  <a:lnTo>
                    <a:pt x="29" y="94"/>
                  </a:lnTo>
                  <a:lnTo>
                    <a:pt x="18" y="92"/>
                  </a:lnTo>
                  <a:lnTo>
                    <a:pt x="12" y="90"/>
                  </a:lnTo>
                  <a:lnTo>
                    <a:pt x="6" y="86"/>
                  </a:lnTo>
                  <a:lnTo>
                    <a:pt x="0" y="82"/>
                  </a:lnTo>
                  <a:lnTo>
                    <a:pt x="2" y="70"/>
                  </a:lnTo>
                  <a:lnTo>
                    <a:pt x="6" y="64"/>
                  </a:lnTo>
                  <a:lnTo>
                    <a:pt x="12" y="56"/>
                  </a:lnTo>
                  <a:lnTo>
                    <a:pt x="16" y="48"/>
                  </a:lnTo>
                  <a:lnTo>
                    <a:pt x="23" y="42"/>
                  </a:lnTo>
                  <a:lnTo>
                    <a:pt x="16" y="32"/>
                  </a:lnTo>
                  <a:lnTo>
                    <a:pt x="12" y="22"/>
                  </a:lnTo>
                  <a:lnTo>
                    <a:pt x="6" y="16"/>
                  </a:lnTo>
                  <a:lnTo>
                    <a:pt x="25" y="12"/>
                  </a:lnTo>
                  <a:lnTo>
                    <a:pt x="49" y="10"/>
                  </a:lnTo>
                  <a:lnTo>
                    <a:pt x="69" y="12"/>
                  </a:lnTo>
                  <a:lnTo>
                    <a:pt x="85" y="18"/>
                  </a:lnTo>
                  <a:lnTo>
                    <a:pt x="103" y="16"/>
                  </a:lnTo>
                  <a:lnTo>
                    <a:pt x="121" y="18"/>
                  </a:lnTo>
                  <a:lnTo>
                    <a:pt x="125" y="8"/>
                  </a:lnTo>
                  <a:lnTo>
                    <a:pt x="137" y="6"/>
                  </a:lnTo>
                  <a:lnTo>
                    <a:pt x="149" y="6"/>
                  </a:lnTo>
                  <a:lnTo>
                    <a:pt x="167" y="0"/>
                  </a:lnTo>
                  <a:lnTo>
                    <a:pt x="179" y="8"/>
                  </a:lnTo>
                  <a:lnTo>
                    <a:pt x="179" y="16"/>
                  </a:lnTo>
                  <a:lnTo>
                    <a:pt x="181" y="24"/>
                  </a:lnTo>
                  <a:lnTo>
                    <a:pt x="197" y="26"/>
                  </a:lnTo>
                  <a:lnTo>
                    <a:pt x="199" y="32"/>
                  </a:lnTo>
                  <a:lnTo>
                    <a:pt x="201" y="38"/>
                  </a:lnTo>
                  <a:lnTo>
                    <a:pt x="213" y="40"/>
                  </a:lnTo>
                  <a:lnTo>
                    <a:pt x="217" y="44"/>
                  </a:lnTo>
                  <a:lnTo>
                    <a:pt x="233" y="40"/>
                  </a:lnTo>
                  <a:lnTo>
                    <a:pt x="239" y="48"/>
                  </a:lnTo>
                  <a:lnTo>
                    <a:pt x="251" y="52"/>
                  </a:lnTo>
                  <a:lnTo>
                    <a:pt x="267" y="54"/>
                  </a:lnTo>
                  <a:lnTo>
                    <a:pt x="279" y="60"/>
                  </a:lnTo>
                  <a:lnTo>
                    <a:pt x="279" y="64"/>
                  </a:lnTo>
                  <a:lnTo>
                    <a:pt x="271" y="70"/>
                  </a:lnTo>
                  <a:lnTo>
                    <a:pt x="277" y="76"/>
                  </a:lnTo>
                  <a:lnTo>
                    <a:pt x="279" y="84"/>
                  </a:lnTo>
                  <a:lnTo>
                    <a:pt x="279" y="90"/>
                  </a:lnTo>
                  <a:lnTo>
                    <a:pt x="261" y="90"/>
                  </a:lnTo>
                  <a:lnTo>
                    <a:pt x="257" y="94"/>
                  </a:lnTo>
                  <a:lnTo>
                    <a:pt x="251" y="98"/>
                  </a:lnTo>
                  <a:lnTo>
                    <a:pt x="251" y="106"/>
                  </a:lnTo>
                  <a:lnTo>
                    <a:pt x="243" y="108"/>
                  </a:lnTo>
                  <a:lnTo>
                    <a:pt x="233" y="108"/>
                  </a:lnTo>
                  <a:lnTo>
                    <a:pt x="223" y="114"/>
                  </a:lnTo>
                  <a:lnTo>
                    <a:pt x="211" y="118"/>
                  </a:lnTo>
                  <a:lnTo>
                    <a:pt x="203" y="124"/>
                  </a:lnTo>
                  <a:lnTo>
                    <a:pt x="195" y="124"/>
                  </a:lnTo>
                  <a:lnTo>
                    <a:pt x="197" y="128"/>
                  </a:lnTo>
                  <a:lnTo>
                    <a:pt x="203" y="132"/>
                  </a:lnTo>
                  <a:lnTo>
                    <a:pt x="209" y="138"/>
                  </a:lnTo>
                  <a:lnTo>
                    <a:pt x="219" y="142"/>
                  </a:lnTo>
                  <a:lnTo>
                    <a:pt x="227" y="146"/>
                  </a:lnTo>
                  <a:lnTo>
                    <a:pt x="223" y="148"/>
                  </a:lnTo>
                  <a:lnTo>
                    <a:pt x="215" y="152"/>
                  </a:lnTo>
                  <a:lnTo>
                    <a:pt x="207" y="154"/>
                  </a:lnTo>
                  <a:lnTo>
                    <a:pt x="199" y="158"/>
                  </a:lnTo>
                  <a:lnTo>
                    <a:pt x="189" y="162"/>
                  </a:lnTo>
                  <a:lnTo>
                    <a:pt x="189" y="148"/>
                  </a:lnTo>
                  <a:lnTo>
                    <a:pt x="183" y="142"/>
                  </a:lnTo>
                  <a:lnTo>
                    <a:pt x="169" y="136"/>
                  </a:lnTo>
                  <a:lnTo>
                    <a:pt x="179" y="130"/>
                  </a:lnTo>
                  <a:lnTo>
                    <a:pt x="185" y="124"/>
                  </a:lnTo>
                  <a:lnTo>
                    <a:pt x="177" y="124"/>
                  </a:lnTo>
                  <a:lnTo>
                    <a:pt x="171" y="126"/>
                  </a:lnTo>
                  <a:lnTo>
                    <a:pt x="161" y="124"/>
                  </a:lnTo>
                  <a:lnTo>
                    <a:pt x="157" y="118"/>
                  </a:lnTo>
                  <a:lnTo>
                    <a:pt x="151" y="116"/>
                  </a:lnTo>
                  <a:lnTo>
                    <a:pt x="141" y="116"/>
                  </a:lnTo>
                  <a:lnTo>
                    <a:pt x="139" y="120"/>
                  </a:lnTo>
                  <a:lnTo>
                    <a:pt x="137" y="126"/>
                  </a:lnTo>
                  <a:lnTo>
                    <a:pt x="133" y="130"/>
                  </a:lnTo>
                  <a:lnTo>
                    <a:pt x="127" y="136"/>
                  </a:lnTo>
                  <a:lnTo>
                    <a:pt x="123" y="138"/>
                  </a:lnTo>
                  <a:lnTo>
                    <a:pt x="119" y="136"/>
                  </a:lnTo>
                  <a:lnTo>
                    <a:pt x="111" y="136"/>
                  </a:lnTo>
                  <a:lnTo>
                    <a:pt x="101" y="142"/>
                  </a:lnTo>
                  <a:lnTo>
                    <a:pt x="97" y="134"/>
                  </a:lnTo>
                  <a:lnTo>
                    <a:pt x="107" y="128"/>
                  </a:lnTo>
                  <a:lnTo>
                    <a:pt x="107" y="116"/>
                  </a:lnTo>
                  <a:lnTo>
                    <a:pt x="115" y="118"/>
                  </a:lnTo>
                  <a:lnTo>
                    <a:pt x="125" y="118"/>
                  </a:lnTo>
                  <a:lnTo>
                    <a:pt x="119" y="106"/>
                  </a:lnTo>
                  <a:lnTo>
                    <a:pt x="115" y="98"/>
                  </a:lnTo>
                  <a:lnTo>
                    <a:pt x="105" y="86"/>
                  </a:lnTo>
                  <a:lnTo>
                    <a:pt x="97" y="82"/>
                  </a:lnTo>
                  <a:lnTo>
                    <a:pt x="89" y="80"/>
                  </a:lnTo>
                  <a:lnTo>
                    <a:pt x="81" y="84"/>
                  </a:lnTo>
                  <a:lnTo>
                    <a:pt x="71" y="88"/>
                  </a:lnTo>
                  <a:close/>
                </a:path>
              </a:pathLst>
            </a:custGeom>
            <a:solidFill>
              <a:srgbClr val="C0C0C0"/>
            </a:solidFill>
            <a:ln w="12700">
              <a:solidFill>
                <a:schemeClr val="bg1"/>
              </a:solidFill>
              <a:round/>
              <a:headEnd/>
              <a:tailEnd/>
            </a:ln>
          </p:spPr>
          <p:txBody>
            <a:bodyPr/>
            <a:lstStyle/>
            <a:p>
              <a:endParaRPr lang="en-GB"/>
            </a:p>
          </p:txBody>
        </p:sp>
        <p:sp>
          <p:nvSpPr>
            <p:cNvPr id="58821" name="Freeform 112"/>
            <p:cNvSpPr>
              <a:spLocks/>
            </p:cNvSpPr>
            <p:nvPr/>
          </p:nvSpPr>
          <p:spPr bwMode="auto">
            <a:xfrm>
              <a:off x="2865" y="1323"/>
              <a:ext cx="143" cy="88"/>
            </a:xfrm>
            <a:custGeom>
              <a:avLst/>
              <a:gdLst>
                <a:gd name="T0" fmla="*/ 2147481195 w 143"/>
                <a:gd name="T1" fmla="*/ 2147481367 h 88"/>
                <a:gd name="T2" fmla="*/ 2147481195 w 143"/>
                <a:gd name="T3" fmla="*/ 2147481367 h 88"/>
                <a:gd name="T4" fmla="*/ 2147481195 w 143"/>
                <a:gd name="T5" fmla="*/ 2147481367 h 88"/>
                <a:gd name="T6" fmla="*/ 2147481195 w 143"/>
                <a:gd name="T7" fmla="*/ 2147481367 h 88"/>
                <a:gd name="T8" fmla="*/ 2147481195 w 143"/>
                <a:gd name="T9" fmla="*/ 2147481367 h 88"/>
                <a:gd name="T10" fmla="*/ 2147481195 w 143"/>
                <a:gd name="T11" fmla="*/ 2147481367 h 88"/>
                <a:gd name="T12" fmla="*/ 2147481195 w 143"/>
                <a:gd name="T13" fmla="*/ 2147481367 h 88"/>
                <a:gd name="T14" fmla="*/ 2147481195 w 143"/>
                <a:gd name="T15" fmla="*/ 2147481367 h 88"/>
                <a:gd name="T16" fmla="*/ 2147481195 w 143"/>
                <a:gd name="T17" fmla="*/ 2147481367 h 88"/>
                <a:gd name="T18" fmla="*/ 2147481195 w 143"/>
                <a:gd name="T19" fmla="*/ 2147481367 h 88"/>
                <a:gd name="T20" fmla="*/ 2147481195 w 143"/>
                <a:gd name="T21" fmla="*/ 2147481367 h 88"/>
                <a:gd name="T22" fmla="*/ 2147481195 w 143"/>
                <a:gd name="T23" fmla="*/ 2147481367 h 88"/>
                <a:gd name="T24" fmla="*/ 2147481195 w 143"/>
                <a:gd name="T25" fmla="*/ 2147481367 h 88"/>
                <a:gd name="T26" fmla="*/ 0 w 143"/>
                <a:gd name="T27" fmla="*/ 2147481367 h 88"/>
                <a:gd name="T28" fmla="*/ 0 w 143"/>
                <a:gd name="T29" fmla="*/ 2147481367 h 88"/>
                <a:gd name="T30" fmla="*/ 2147481195 w 143"/>
                <a:gd name="T31" fmla="*/ 2147481367 h 88"/>
                <a:gd name="T32" fmla="*/ 2147481195 w 143"/>
                <a:gd name="T33" fmla="*/ 2147481367 h 88"/>
                <a:gd name="T34" fmla="*/ 2147481195 w 143"/>
                <a:gd name="T35" fmla="*/ 2147481367 h 88"/>
                <a:gd name="T36" fmla="*/ 2147481195 w 143"/>
                <a:gd name="T37" fmla="*/ 2147481367 h 88"/>
                <a:gd name="T38" fmla="*/ 2147481195 w 143"/>
                <a:gd name="T39" fmla="*/ 2147481367 h 88"/>
                <a:gd name="T40" fmla="*/ 2147481195 w 143"/>
                <a:gd name="T41" fmla="*/ 2147481367 h 88"/>
                <a:gd name="T42" fmla="*/ 2147481195 w 143"/>
                <a:gd name="T43" fmla="*/ 2147481367 h 88"/>
                <a:gd name="T44" fmla="*/ 2147481195 w 143"/>
                <a:gd name="T45" fmla="*/ 2147481367 h 88"/>
                <a:gd name="T46" fmla="*/ 2147481195 w 143"/>
                <a:gd name="T47" fmla="*/ 2147481367 h 88"/>
                <a:gd name="T48" fmla="*/ 2147481195 w 143"/>
                <a:gd name="T49" fmla="*/ 2147481367 h 88"/>
                <a:gd name="T50" fmla="*/ 2147481195 w 143"/>
                <a:gd name="T51" fmla="*/ 2147481367 h 88"/>
                <a:gd name="T52" fmla="*/ 2147481195 w 143"/>
                <a:gd name="T53" fmla="*/ 2147481367 h 88"/>
                <a:gd name="T54" fmla="*/ 2147481195 w 143"/>
                <a:gd name="T55" fmla="*/ 2147481367 h 88"/>
                <a:gd name="T56" fmla="*/ 2147481195 w 143"/>
                <a:gd name="T57" fmla="*/ 0 h 88"/>
                <a:gd name="T58" fmla="*/ 2147481195 w 143"/>
                <a:gd name="T59" fmla="*/ 2147481367 h 88"/>
                <a:gd name="T60" fmla="*/ 2147481195 w 143"/>
                <a:gd name="T61" fmla="*/ 2147481367 h 88"/>
                <a:gd name="T62" fmla="*/ 2147481195 w 143"/>
                <a:gd name="T63" fmla="*/ 2147481367 h 88"/>
                <a:gd name="T64" fmla="*/ 2147481195 w 143"/>
                <a:gd name="T65" fmla="*/ 2147481367 h 88"/>
                <a:gd name="T66" fmla="*/ 2147481195 w 143"/>
                <a:gd name="T67" fmla="*/ 2147481367 h 88"/>
                <a:gd name="T68" fmla="*/ 2147481195 w 143"/>
                <a:gd name="T69" fmla="*/ 2147481367 h 88"/>
                <a:gd name="T70" fmla="*/ 2147481195 w 143"/>
                <a:gd name="T71" fmla="*/ 2147481367 h 88"/>
                <a:gd name="T72" fmla="*/ 2147481195 w 143"/>
                <a:gd name="T73" fmla="*/ 2147481367 h 88"/>
                <a:gd name="T74" fmla="*/ 2147481195 w 143"/>
                <a:gd name="T75" fmla="*/ 2147481367 h 88"/>
                <a:gd name="T76" fmla="*/ 2147481195 w 143"/>
                <a:gd name="T77" fmla="*/ 2147481367 h 88"/>
                <a:gd name="T78" fmla="*/ 2147481195 w 143"/>
                <a:gd name="T79" fmla="*/ 2147481367 h 88"/>
                <a:gd name="T80" fmla="*/ 2147481195 w 143"/>
                <a:gd name="T81" fmla="*/ 2147481367 h 88"/>
                <a:gd name="T82" fmla="*/ 2147481195 w 143"/>
                <a:gd name="T83" fmla="*/ 2147481367 h 88"/>
                <a:gd name="T84" fmla="*/ 2147481195 w 143"/>
                <a:gd name="T85" fmla="*/ 214748136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88"/>
                <a:gd name="T131" fmla="*/ 143 w 143"/>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88">
                  <a:moveTo>
                    <a:pt x="131" y="76"/>
                  </a:moveTo>
                  <a:lnTo>
                    <a:pt x="119" y="78"/>
                  </a:lnTo>
                  <a:lnTo>
                    <a:pt x="115" y="88"/>
                  </a:lnTo>
                  <a:lnTo>
                    <a:pt x="107" y="86"/>
                  </a:lnTo>
                  <a:lnTo>
                    <a:pt x="97" y="86"/>
                  </a:lnTo>
                  <a:lnTo>
                    <a:pt x="87" y="86"/>
                  </a:lnTo>
                  <a:lnTo>
                    <a:pt x="79" y="88"/>
                  </a:lnTo>
                  <a:lnTo>
                    <a:pt x="67" y="84"/>
                  </a:lnTo>
                  <a:lnTo>
                    <a:pt x="57" y="80"/>
                  </a:lnTo>
                  <a:lnTo>
                    <a:pt x="43" y="80"/>
                  </a:lnTo>
                  <a:lnTo>
                    <a:pt x="35" y="78"/>
                  </a:lnTo>
                  <a:lnTo>
                    <a:pt x="25" y="80"/>
                  </a:lnTo>
                  <a:lnTo>
                    <a:pt x="17" y="82"/>
                  </a:lnTo>
                  <a:lnTo>
                    <a:pt x="0" y="86"/>
                  </a:lnTo>
                  <a:lnTo>
                    <a:pt x="0" y="78"/>
                  </a:lnTo>
                  <a:lnTo>
                    <a:pt x="10" y="74"/>
                  </a:lnTo>
                  <a:lnTo>
                    <a:pt x="8" y="66"/>
                  </a:lnTo>
                  <a:lnTo>
                    <a:pt x="4" y="56"/>
                  </a:lnTo>
                  <a:lnTo>
                    <a:pt x="4" y="50"/>
                  </a:lnTo>
                  <a:lnTo>
                    <a:pt x="12" y="48"/>
                  </a:lnTo>
                  <a:lnTo>
                    <a:pt x="19" y="36"/>
                  </a:lnTo>
                  <a:lnTo>
                    <a:pt x="29" y="26"/>
                  </a:lnTo>
                  <a:lnTo>
                    <a:pt x="29" y="18"/>
                  </a:lnTo>
                  <a:lnTo>
                    <a:pt x="33" y="18"/>
                  </a:lnTo>
                  <a:lnTo>
                    <a:pt x="43" y="18"/>
                  </a:lnTo>
                  <a:lnTo>
                    <a:pt x="49" y="14"/>
                  </a:lnTo>
                  <a:lnTo>
                    <a:pt x="53" y="6"/>
                  </a:lnTo>
                  <a:lnTo>
                    <a:pt x="63" y="4"/>
                  </a:lnTo>
                  <a:lnTo>
                    <a:pt x="75" y="0"/>
                  </a:lnTo>
                  <a:lnTo>
                    <a:pt x="87" y="4"/>
                  </a:lnTo>
                  <a:lnTo>
                    <a:pt x="105" y="4"/>
                  </a:lnTo>
                  <a:lnTo>
                    <a:pt x="113" y="16"/>
                  </a:lnTo>
                  <a:lnTo>
                    <a:pt x="117" y="26"/>
                  </a:lnTo>
                  <a:lnTo>
                    <a:pt x="119" y="30"/>
                  </a:lnTo>
                  <a:lnTo>
                    <a:pt x="125" y="36"/>
                  </a:lnTo>
                  <a:lnTo>
                    <a:pt x="129" y="42"/>
                  </a:lnTo>
                  <a:lnTo>
                    <a:pt x="131" y="44"/>
                  </a:lnTo>
                  <a:lnTo>
                    <a:pt x="141" y="46"/>
                  </a:lnTo>
                  <a:lnTo>
                    <a:pt x="143" y="54"/>
                  </a:lnTo>
                  <a:lnTo>
                    <a:pt x="135" y="56"/>
                  </a:lnTo>
                  <a:lnTo>
                    <a:pt x="123" y="56"/>
                  </a:lnTo>
                  <a:lnTo>
                    <a:pt x="127" y="66"/>
                  </a:lnTo>
                  <a:lnTo>
                    <a:pt x="131" y="76"/>
                  </a:lnTo>
                  <a:close/>
                </a:path>
              </a:pathLst>
            </a:custGeom>
            <a:solidFill>
              <a:srgbClr val="C0C0C0"/>
            </a:solidFill>
            <a:ln w="12700">
              <a:solidFill>
                <a:schemeClr val="bg1"/>
              </a:solidFill>
              <a:round/>
              <a:headEnd/>
              <a:tailEnd/>
            </a:ln>
          </p:spPr>
          <p:txBody>
            <a:bodyPr/>
            <a:lstStyle/>
            <a:p>
              <a:endParaRPr lang="en-GB"/>
            </a:p>
          </p:txBody>
        </p:sp>
        <p:sp>
          <p:nvSpPr>
            <p:cNvPr id="58822" name="Freeform 113"/>
            <p:cNvSpPr>
              <a:spLocks/>
            </p:cNvSpPr>
            <p:nvPr/>
          </p:nvSpPr>
          <p:spPr bwMode="auto">
            <a:xfrm>
              <a:off x="3360" y="1589"/>
              <a:ext cx="248" cy="140"/>
            </a:xfrm>
            <a:custGeom>
              <a:avLst/>
              <a:gdLst>
                <a:gd name="T0" fmla="*/ 2147481583 w 248"/>
                <a:gd name="T1" fmla="*/ 2147481176 h 140"/>
                <a:gd name="T2" fmla="*/ 2147481583 w 248"/>
                <a:gd name="T3" fmla="*/ 2147481176 h 140"/>
                <a:gd name="T4" fmla="*/ 2147481583 w 248"/>
                <a:gd name="T5" fmla="*/ 2147481176 h 140"/>
                <a:gd name="T6" fmla="*/ 2147481583 w 248"/>
                <a:gd name="T7" fmla="*/ 2147481176 h 140"/>
                <a:gd name="T8" fmla="*/ 2147481583 w 248"/>
                <a:gd name="T9" fmla="*/ 2147481176 h 140"/>
                <a:gd name="T10" fmla="*/ 2147481583 w 248"/>
                <a:gd name="T11" fmla="*/ 2147481176 h 140"/>
                <a:gd name="T12" fmla="*/ 2147481583 w 248"/>
                <a:gd name="T13" fmla="*/ 2147481176 h 140"/>
                <a:gd name="T14" fmla="*/ 2147481583 w 248"/>
                <a:gd name="T15" fmla="*/ 2147481176 h 140"/>
                <a:gd name="T16" fmla="*/ 2147481583 w 248"/>
                <a:gd name="T17" fmla="*/ 2147481176 h 140"/>
                <a:gd name="T18" fmla="*/ 2147481583 w 248"/>
                <a:gd name="T19" fmla="*/ 2147481176 h 140"/>
                <a:gd name="T20" fmla="*/ 2147481583 w 248"/>
                <a:gd name="T21" fmla="*/ 2147481176 h 140"/>
                <a:gd name="T22" fmla="*/ 2147481583 w 248"/>
                <a:gd name="T23" fmla="*/ 2147481176 h 140"/>
                <a:gd name="T24" fmla="*/ 2147481583 w 248"/>
                <a:gd name="T25" fmla="*/ 2147481176 h 140"/>
                <a:gd name="T26" fmla="*/ 2147481583 w 248"/>
                <a:gd name="T27" fmla="*/ 2147481176 h 140"/>
                <a:gd name="T28" fmla="*/ 2147481583 w 248"/>
                <a:gd name="T29" fmla="*/ 2147481176 h 140"/>
                <a:gd name="T30" fmla="*/ 2147481583 w 248"/>
                <a:gd name="T31" fmla="*/ 2147481176 h 140"/>
                <a:gd name="T32" fmla="*/ 2147481583 w 248"/>
                <a:gd name="T33" fmla="*/ 2147481176 h 140"/>
                <a:gd name="T34" fmla="*/ 2147481583 w 248"/>
                <a:gd name="T35" fmla="*/ 2147481176 h 140"/>
                <a:gd name="T36" fmla="*/ 2147481583 w 248"/>
                <a:gd name="T37" fmla="*/ 2147481176 h 140"/>
                <a:gd name="T38" fmla="*/ 2147481583 w 248"/>
                <a:gd name="T39" fmla="*/ 2147481176 h 140"/>
                <a:gd name="T40" fmla="*/ 2147481583 w 248"/>
                <a:gd name="T41" fmla="*/ 2147481176 h 140"/>
                <a:gd name="T42" fmla="*/ 2147481583 w 248"/>
                <a:gd name="T43" fmla="*/ 2147481176 h 140"/>
                <a:gd name="T44" fmla="*/ 2147481583 w 248"/>
                <a:gd name="T45" fmla="*/ 2147481176 h 140"/>
                <a:gd name="T46" fmla="*/ 2147481583 w 248"/>
                <a:gd name="T47" fmla="*/ 2147481176 h 140"/>
                <a:gd name="T48" fmla="*/ 2147481583 w 248"/>
                <a:gd name="T49" fmla="*/ 2147481176 h 140"/>
                <a:gd name="T50" fmla="*/ 2147481583 w 248"/>
                <a:gd name="T51" fmla="*/ 2147481176 h 140"/>
                <a:gd name="T52" fmla="*/ 2147481583 w 248"/>
                <a:gd name="T53" fmla="*/ 2147481176 h 140"/>
                <a:gd name="T54" fmla="*/ 0 w 248"/>
                <a:gd name="T55" fmla="*/ 2147481176 h 140"/>
                <a:gd name="T56" fmla="*/ 2147481583 w 248"/>
                <a:gd name="T57" fmla="*/ 2147481176 h 140"/>
                <a:gd name="T58" fmla="*/ 2147481583 w 248"/>
                <a:gd name="T59" fmla="*/ 2147481176 h 140"/>
                <a:gd name="T60" fmla="*/ 2147481583 w 248"/>
                <a:gd name="T61" fmla="*/ 2147481176 h 140"/>
                <a:gd name="T62" fmla="*/ 2147481583 w 248"/>
                <a:gd name="T63" fmla="*/ 2147481176 h 1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8"/>
                <a:gd name="T97" fmla="*/ 0 h 140"/>
                <a:gd name="T98" fmla="*/ 248 w 248"/>
                <a:gd name="T99" fmla="*/ 140 h 1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8" h="140">
                  <a:moveTo>
                    <a:pt x="8" y="6"/>
                  </a:moveTo>
                  <a:lnTo>
                    <a:pt x="20" y="6"/>
                  </a:lnTo>
                  <a:lnTo>
                    <a:pt x="32" y="10"/>
                  </a:lnTo>
                  <a:lnTo>
                    <a:pt x="46" y="24"/>
                  </a:lnTo>
                  <a:lnTo>
                    <a:pt x="56" y="24"/>
                  </a:lnTo>
                  <a:lnTo>
                    <a:pt x="72" y="26"/>
                  </a:lnTo>
                  <a:lnTo>
                    <a:pt x="72" y="14"/>
                  </a:lnTo>
                  <a:lnTo>
                    <a:pt x="86" y="4"/>
                  </a:lnTo>
                  <a:lnTo>
                    <a:pt x="96" y="0"/>
                  </a:lnTo>
                  <a:lnTo>
                    <a:pt x="114" y="6"/>
                  </a:lnTo>
                  <a:lnTo>
                    <a:pt x="120" y="12"/>
                  </a:lnTo>
                  <a:lnTo>
                    <a:pt x="122" y="20"/>
                  </a:lnTo>
                  <a:lnTo>
                    <a:pt x="122" y="24"/>
                  </a:lnTo>
                  <a:lnTo>
                    <a:pt x="124" y="28"/>
                  </a:lnTo>
                  <a:lnTo>
                    <a:pt x="130" y="30"/>
                  </a:lnTo>
                  <a:lnTo>
                    <a:pt x="140" y="30"/>
                  </a:lnTo>
                  <a:lnTo>
                    <a:pt x="152" y="30"/>
                  </a:lnTo>
                  <a:lnTo>
                    <a:pt x="158" y="40"/>
                  </a:lnTo>
                  <a:lnTo>
                    <a:pt x="172" y="56"/>
                  </a:lnTo>
                  <a:lnTo>
                    <a:pt x="184" y="64"/>
                  </a:lnTo>
                  <a:lnTo>
                    <a:pt x="194" y="72"/>
                  </a:lnTo>
                  <a:lnTo>
                    <a:pt x="208" y="74"/>
                  </a:lnTo>
                  <a:lnTo>
                    <a:pt x="220" y="86"/>
                  </a:lnTo>
                  <a:lnTo>
                    <a:pt x="234" y="90"/>
                  </a:lnTo>
                  <a:lnTo>
                    <a:pt x="240" y="92"/>
                  </a:lnTo>
                  <a:lnTo>
                    <a:pt x="244" y="92"/>
                  </a:lnTo>
                  <a:lnTo>
                    <a:pt x="246" y="94"/>
                  </a:lnTo>
                  <a:lnTo>
                    <a:pt x="248" y="102"/>
                  </a:lnTo>
                  <a:lnTo>
                    <a:pt x="248" y="106"/>
                  </a:lnTo>
                  <a:lnTo>
                    <a:pt x="238" y="106"/>
                  </a:lnTo>
                  <a:lnTo>
                    <a:pt x="230" y="102"/>
                  </a:lnTo>
                  <a:lnTo>
                    <a:pt x="222" y="98"/>
                  </a:lnTo>
                  <a:lnTo>
                    <a:pt x="210" y="114"/>
                  </a:lnTo>
                  <a:lnTo>
                    <a:pt x="200" y="130"/>
                  </a:lnTo>
                  <a:lnTo>
                    <a:pt x="192" y="136"/>
                  </a:lnTo>
                  <a:lnTo>
                    <a:pt x="184" y="140"/>
                  </a:lnTo>
                  <a:lnTo>
                    <a:pt x="174" y="138"/>
                  </a:lnTo>
                  <a:lnTo>
                    <a:pt x="162" y="138"/>
                  </a:lnTo>
                  <a:lnTo>
                    <a:pt x="160" y="128"/>
                  </a:lnTo>
                  <a:lnTo>
                    <a:pt x="160" y="120"/>
                  </a:lnTo>
                  <a:lnTo>
                    <a:pt x="152" y="116"/>
                  </a:lnTo>
                  <a:lnTo>
                    <a:pt x="144" y="112"/>
                  </a:lnTo>
                  <a:lnTo>
                    <a:pt x="134" y="106"/>
                  </a:lnTo>
                  <a:lnTo>
                    <a:pt x="118" y="98"/>
                  </a:lnTo>
                  <a:lnTo>
                    <a:pt x="100" y="86"/>
                  </a:lnTo>
                  <a:lnTo>
                    <a:pt x="86" y="80"/>
                  </a:lnTo>
                  <a:lnTo>
                    <a:pt x="70" y="78"/>
                  </a:lnTo>
                  <a:lnTo>
                    <a:pt x="60" y="82"/>
                  </a:lnTo>
                  <a:lnTo>
                    <a:pt x="50" y="88"/>
                  </a:lnTo>
                  <a:lnTo>
                    <a:pt x="34" y="98"/>
                  </a:lnTo>
                  <a:lnTo>
                    <a:pt x="32" y="86"/>
                  </a:lnTo>
                  <a:lnTo>
                    <a:pt x="28" y="74"/>
                  </a:lnTo>
                  <a:lnTo>
                    <a:pt x="20" y="64"/>
                  </a:lnTo>
                  <a:lnTo>
                    <a:pt x="12" y="56"/>
                  </a:lnTo>
                  <a:lnTo>
                    <a:pt x="4" y="46"/>
                  </a:lnTo>
                  <a:lnTo>
                    <a:pt x="0" y="38"/>
                  </a:lnTo>
                  <a:lnTo>
                    <a:pt x="2" y="28"/>
                  </a:lnTo>
                  <a:lnTo>
                    <a:pt x="10" y="32"/>
                  </a:lnTo>
                  <a:lnTo>
                    <a:pt x="14" y="34"/>
                  </a:lnTo>
                  <a:lnTo>
                    <a:pt x="20" y="38"/>
                  </a:lnTo>
                  <a:lnTo>
                    <a:pt x="28" y="32"/>
                  </a:lnTo>
                  <a:lnTo>
                    <a:pt x="28" y="22"/>
                  </a:lnTo>
                  <a:lnTo>
                    <a:pt x="22" y="16"/>
                  </a:lnTo>
                  <a:lnTo>
                    <a:pt x="12" y="10"/>
                  </a:lnTo>
                  <a:lnTo>
                    <a:pt x="8" y="6"/>
                  </a:lnTo>
                  <a:close/>
                </a:path>
              </a:pathLst>
            </a:custGeom>
            <a:solidFill>
              <a:srgbClr val="C0C0C0"/>
            </a:solidFill>
            <a:ln w="12700">
              <a:solidFill>
                <a:schemeClr val="bg1"/>
              </a:solidFill>
              <a:round/>
              <a:headEnd/>
              <a:tailEnd/>
            </a:ln>
          </p:spPr>
          <p:txBody>
            <a:bodyPr/>
            <a:lstStyle/>
            <a:p>
              <a:endParaRPr lang="en-GB"/>
            </a:p>
          </p:txBody>
        </p:sp>
        <p:sp>
          <p:nvSpPr>
            <p:cNvPr id="58823" name="Freeform 114"/>
            <p:cNvSpPr>
              <a:spLocks/>
            </p:cNvSpPr>
            <p:nvPr/>
          </p:nvSpPr>
          <p:spPr bwMode="auto">
            <a:xfrm>
              <a:off x="3404" y="1531"/>
              <a:ext cx="290" cy="164"/>
            </a:xfrm>
            <a:custGeom>
              <a:avLst/>
              <a:gdLst>
                <a:gd name="T0" fmla="*/ 0 w 290"/>
                <a:gd name="T1" fmla="*/ 2147481313 h 164"/>
                <a:gd name="T2" fmla="*/ 2147481208 w 290"/>
                <a:gd name="T3" fmla="*/ 2147481313 h 164"/>
                <a:gd name="T4" fmla="*/ 2147481208 w 290"/>
                <a:gd name="T5" fmla="*/ 2147481313 h 164"/>
                <a:gd name="T6" fmla="*/ 2147481208 w 290"/>
                <a:gd name="T7" fmla="*/ 2147481313 h 164"/>
                <a:gd name="T8" fmla="*/ 2147481208 w 290"/>
                <a:gd name="T9" fmla="*/ 2147481313 h 164"/>
                <a:gd name="T10" fmla="*/ 2147481208 w 290"/>
                <a:gd name="T11" fmla="*/ 2147481313 h 164"/>
                <a:gd name="T12" fmla="*/ 2147481208 w 290"/>
                <a:gd name="T13" fmla="*/ 2147481313 h 164"/>
                <a:gd name="T14" fmla="*/ 2147481208 w 290"/>
                <a:gd name="T15" fmla="*/ 2147481313 h 164"/>
                <a:gd name="T16" fmla="*/ 2147481208 w 290"/>
                <a:gd name="T17" fmla="*/ 2147481313 h 164"/>
                <a:gd name="T18" fmla="*/ 2147481208 w 290"/>
                <a:gd name="T19" fmla="*/ 2147481313 h 164"/>
                <a:gd name="T20" fmla="*/ 2147481208 w 290"/>
                <a:gd name="T21" fmla="*/ 2147481313 h 164"/>
                <a:gd name="T22" fmla="*/ 2147481208 w 290"/>
                <a:gd name="T23" fmla="*/ 2147481313 h 164"/>
                <a:gd name="T24" fmla="*/ 2147481208 w 290"/>
                <a:gd name="T25" fmla="*/ 2147481313 h 164"/>
                <a:gd name="T26" fmla="*/ 2147481208 w 290"/>
                <a:gd name="T27" fmla="*/ 2147481313 h 164"/>
                <a:gd name="T28" fmla="*/ 2147481208 w 290"/>
                <a:gd name="T29" fmla="*/ 2147481313 h 164"/>
                <a:gd name="T30" fmla="*/ 2147481208 w 290"/>
                <a:gd name="T31" fmla="*/ 2147481313 h 164"/>
                <a:gd name="T32" fmla="*/ 2147481208 w 290"/>
                <a:gd name="T33" fmla="*/ 2147481313 h 164"/>
                <a:gd name="T34" fmla="*/ 2147481208 w 290"/>
                <a:gd name="T35" fmla="*/ 2147481313 h 164"/>
                <a:gd name="T36" fmla="*/ 2147481208 w 290"/>
                <a:gd name="T37" fmla="*/ 2147481313 h 164"/>
                <a:gd name="T38" fmla="*/ 2147481208 w 290"/>
                <a:gd name="T39" fmla="*/ 2147481313 h 164"/>
                <a:gd name="T40" fmla="*/ 2147481208 w 290"/>
                <a:gd name="T41" fmla="*/ 2147481313 h 164"/>
                <a:gd name="T42" fmla="*/ 2147481208 w 290"/>
                <a:gd name="T43" fmla="*/ 2147481313 h 164"/>
                <a:gd name="T44" fmla="*/ 2147481208 w 290"/>
                <a:gd name="T45" fmla="*/ 2147481313 h 164"/>
                <a:gd name="T46" fmla="*/ 2147481208 w 290"/>
                <a:gd name="T47" fmla="*/ 2147481313 h 164"/>
                <a:gd name="T48" fmla="*/ 2147481208 w 290"/>
                <a:gd name="T49" fmla="*/ 2147481313 h 164"/>
                <a:gd name="T50" fmla="*/ 2147481208 w 290"/>
                <a:gd name="T51" fmla="*/ 2147481313 h 164"/>
                <a:gd name="T52" fmla="*/ 2147481208 w 290"/>
                <a:gd name="T53" fmla="*/ 2147481313 h 164"/>
                <a:gd name="T54" fmla="*/ 2147481208 w 290"/>
                <a:gd name="T55" fmla="*/ 2147481313 h 164"/>
                <a:gd name="T56" fmla="*/ 2147481208 w 290"/>
                <a:gd name="T57" fmla="*/ 2147481313 h 164"/>
                <a:gd name="T58" fmla="*/ 2147481208 w 290"/>
                <a:gd name="T59" fmla="*/ 2147481313 h 164"/>
                <a:gd name="T60" fmla="*/ 2147481208 w 290"/>
                <a:gd name="T61" fmla="*/ 2147481313 h 164"/>
                <a:gd name="T62" fmla="*/ 2147481208 w 290"/>
                <a:gd name="T63" fmla="*/ 2147481313 h 164"/>
                <a:gd name="T64" fmla="*/ 2147481208 w 290"/>
                <a:gd name="T65" fmla="*/ 2147481313 h 164"/>
                <a:gd name="T66" fmla="*/ 2147481208 w 290"/>
                <a:gd name="T67" fmla="*/ 2147481313 h 164"/>
                <a:gd name="T68" fmla="*/ 2147481208 w 290"/>
                <a:gd name="T69" fmla="*/ 2147481313 h 164"/>
                <a:gd name="T70" fmla="*/ 2147481208 w 290"/>
                <a:gd name="T71" fmla="*/ 2147481313 h 164"/>
                <a:gd name="T72" fmla="*/ 2147481208 w 290"/>
                <a:gd name="T73" fmla="*/ 2147481313 h 164"/>
                <a:gd name="T74" fmla="*/ 2147481208 w 290"/>
                <a:gd name="T75" fmla="*/ 2147481313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0"/>
                <a:gd name="T115" fmla="*/ 0 h 164"/>
                <a:gd name="T116" fmla="*/ 290 w 290"/>
                <a:gd name="T117" fmla="*/ 164 h 1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90" h="164">
                  <a:moveTo>
                    <a:pt x="12" y="82"/>
                  </a:moveTo>
                  <a:lnTo>
                    <a:pt x="0" y="10"/>
                  </a:lnTo>
                  <a:lnTo>
                    <a:pt x="36" y="0"/>
                  </a:lnTo>
                  <a:lnTo>
                    <a:pt x="80" y="20"/>
                  </a:lnTo>
                  <a:lnTo>
                    <a:pt x="100" y="42"/>
                  </a:lnTo>
                  <a:lnTo>
                    <a:pt x="118" y="42"/>
                  </a:lnTo>
                  <a:lnTo>
                    <a:pt x="134" y="40"/>
                  </a:lnTo>
                  <a:lnTo>
                    <a:pt x="146" y="38"/>
                  </a:lnTo>
                  <a:lnTo>
                    <a:pt x="160" y="46"/>
                  </a:lnTo>
                  <a:lnTo>
                    <a:pt x="164" y="50"/>
                  </a:lnTo>
                  <a:lnTo>
                    <a:pt x="170" y="58"/>
                  </a:lnTo>
                  <a:lnTo>
                    <a:pt x="172" y="66"/>
                  </a:lnTo>
                  <a:lnTo>
                    <a:pt x="174" y="70"/>
                  </a:lnTo>
                  <a:lnTo>
                    <a:pt x="182" y="72"/>
                  </a:lnTo>
                  <a:lnTo>
                    <a:pt x="188" y="88"/>
                  </a:lnTo>
                  <a:lnTo>
                    <a:pt x="208" y="88"/>
                  </a:lnTo>
                  <a:lnTo>
                    <a:pt x="210" y="96"/>
                  </a:lnTo>
                  <a:lnTo>
                    <a:pt x="218" y="98"/>
                  </a:lnTo>
                  <a:lnTo>
                    <a:pt x="222" y="88"/>
                  </a:lnTo>
                  <a:lnTo>
                    <a:pt x="230" y="80"/>
                  </a:lnTo>
                  <a:lnTo>
                    <a:pt x="234" y="76"/>
                  </a:lnTo>
                  <a:lnTo>
                    <a:pt x="244" y="68"/>
                  </a:lnTo>
                  <a:lnTo>
                    <a:pt x="252" y="68"/>
                  </a:lnTo>
                  <a:lnTo>
                    <a:pt x="248" y="76"/>
                  </a:lnTo>
                  <a:lnTo>
                    <a:pt x="244" y="82"/>
                  </a:lnTo>
                  <a:lnTo>
                    <a:pt x="250" y="82"/>
                  </a:lnTo>
                  <a:lnTo>
                    <a:pt x="252" y="84"/>
                  </a:lnTo>
                  <a:lnTo>
                    <a:pt x="262" y="86"/>
                  </a:lnTo>
                  <a:lnTo>
                    <a:pt x="266" y="82"/>
                  </a:lnTo>
                  <a:lnTo>
                    <a:pt x="280" y="90"/>
                  </a:lnTo>
                  <a:lnTo>
                    <a:pt x="290" y="94"/>
                  </a:lnTo>
                  <a:lnTo>
                    <a:pt x="284" y="102"/>
                  </a:lnTo>
                  <a:lnTo>
                    <a:pt x="272" y="108"/>
                  </a:lnTo>
                  <a:lnTo>
                    <a:pt x="258" y="112"/>
                  </a:lnTo>
                  <a:lnTo>
                    <a:pt x="248" y="106"/>
                  </a:lnTo>
                  <a:lnTo>
                    <a:pt x="242" y="110"/>
                  </a:lnTo>
                  <a:lnTo>
                    <a:pt x="256" y="102"/>
                  </a:lnTo>
                  <a:lnTo>
                    <a:pt x="256" y="98"/>
                  </a:lnTo>
                  <a:lnTo>
                    <a:pt x="248" y="92"/>
                  </a:lnTo>
                  <a:lnTo>
                    <a:pt x="242" y="98"/>
                  </a:lnTo>
                  <a:lnTo>
                    <a:pt x="232" y="96"/>
                  </a:lnTo>
                  <a:lnTo>
                    <a:pt x="232" y="108"/>
                  </a:lnTo>
                  <a:lnTo>
                    <a:pt x="226" y="110"/>
                  </a:lnTo>
                  <a:lnTo>
                    <a:pt x="224" y="120"/>
                  </a:lnTo>
                  <a:lnTo>
                    <a:pt x="208" y="120"/>
                  </a:lnTo>
                  <a:lnTo>
                    <a:pt x="208" y="126"/>
                  </a:lnTo>
                  <a:lnTo>
                    <a:pt x="210" y="128"/>
                  </a:lnTo>
                  <a:lnTo>
                    <a:pt x="216" y="132"/>
                  </a:lnTo>
                  <a:lnTo>
                    <a:pt x="222" y="136"/>
                  </a:lnTo>
                  <a:lnTo>
                    <a:pt x="226" y="142"/>
                  </a:lnTo>
                  <a:lnTo>
                    <a:pt x="226" y="152"/>
                  </a:lnTo>
                  <a:lnTo>
                    <a:pt x="222" y="162"/>
                  </a:lnTo>
                  <a:lnTo>
                    <a:pt x="216" y="164"/>
                  </a:lnTo>
                  <a:lnTo>
                    <a:pt x="204" y="162"/>
                  </a:lnTo>
                  <a:lnTo>
                    <a:pt x="202" y="152"/>
                  </a:lnTo>
                  <a:lnTo>
                    <a:pt x="196" y="148"/>
                  </a:lnTo>
                  <a:lnTo>
                    <a:pt x="190" y="148"/>
                  </a:lnTo>
                  <a:lnTo>
                    <a:pt x="176" y="144"/>
                  </a:lnTo>
                  <a:lnTo>
                    <a:pt x="164" y="132"/>
                  </a:lnTo>
                  <a:lnTo>
                    <a:pt x="150" y="130"/>
                  </a:lnTo>
                  <a:lnTo>
                    <a:pt x="140" y="122"/>
                  </a:lnTo>
                  <a:lnTo>
                    <a:pt x="128" y="114"/>
                  </a:lnTo>
                  <a:lnTo>
                    <a:pt x="118" y="102"/>
                  </a:lnTo>
                  <a:lnTo>
                    <a:pt x="112" y="96"/>
                  </a:lnTo>
                  <a:lnTo>
                    <a:pt x="108" y="88"/>
                  </a:lnTo>
                  <a:lnTo>
                    <a:pt x="86" y="88"/>
                  </a:lnTo>
                  <a:lnTo>
                    <a:pt x="80" y="86"/>
                  </a:lnTo>
                  <a:lnTo>
                    <a:pt x="78" y="76"/>
                  </a:lnTo>
                  <a:lnTo>
                    <a:pt x="76" y="70"/>
                  </a:lnTo>
                  <a:lnTo>
                    <a:pt x="70" y="64"/>
                  </a:lnTo>
                  <a:lnTo>
                    <a:pt x="52" y="58"/>
                  </a:lnTo>
                  <a:lnTo>
                    <a:pt x="42" y="62"/>
                  </a:lnTo>
                  <a:lnTo>
                    <a:pt x="28" y="72"/>
                  </a:lnTo>
                  <a:lnTo>
                    <a:pt x="28" y="80"/>
                  </a:lnTo>
                  <a:lnTo>
                    <a:pt x="28" y="84"/>
                  </a:lnTo>
                  <a:lnTo>
                    <a:pt x="12" y="82"/>
                  </a:lnTo>
                  <a:close/>
                </a:path>
              </a:pathLst>
            </a:custGeom>
            <a:solidFill>
              <a:srgbClr val="C0C0C0"/>
            </a:solidFill>
            <a:ln w="12700">
              <a:solidFill>
                <a:schemeClr val="bg1"/>
              </a:solidFill>
              <a:round/>
              <a:headEnd/>
              <a:tailEnd/>
            </a:ln>
          </p:spPr>
          <p:txBody>
            <a:bodyPr/>
            <a:lstStyle/>
            <a:p>
              <a:endParaRPr lang="en-GB"/>
            </a:p>
          </p:txBody>
        </p:sp>
        <p:sp>
          <p:nvSpPr>
            <p:cNvPr id="58824" name="Freeform 115"/>
            <p:cNvSpPr>
              <a:spLocks/>
            </p:cNvSpPr>
            <p:nvPr/>
          </p:nvSpPr>
          <p:spPr bwMode="auto">
            <a:xfrm>
              <a:off x="3242" y="1339"/>
              <a:ext cx="610" cy="290"/>
            </a:xfrm>
            <a:custGeom>
              <a:avLst/>
              <a:gdLst>
                <a:gd name="T0" fmla="*/ 2147481253 w 610"/>
                <a:gd name="T1" fmla="*/ 2147481208 h 290"/>
                <a:gd name="T2" fmla="*/ 2147481253 w 610"/>
                <a:gd name="T3" fmla="*/ 2147481208 h 290"/>
                <a:gd name="T4" fmla="*/ 2147481253 w 610"/>
                <a:gd name="T5" fmla="*/ 2147481208 h 290"/>
                <a:gd name="T6" fmla="*/ 2147481253 w 610"/>
                <a:gd name="T7" fmla="*/ 2147481208 h 290"/>
                <a:gd name="T8" fmla="*/ 2147481253 w 610"/>
                <a:gd name="T9" fmla="*/ 2147481208 h 290"/>
                <a:gd name="T10" fmla="*/ 2147481253 w 610"/>
                <a:gd name="T11" fmla="*/ 2147481208 h 290"/>
                <a:gd name="T12" fmla="*/ 2147481253 w 610"/>
                <a:gd name="T13" fmla="*/ 2147481208 h 290"/>
                <a:gd name="T14" fmla="*/ 2147481253 w 610"/>
                <a:gd name="T15" fmla="*/ 2147481208 h 290"/>
                <a:gd name="T16" fmla="*/ 2147481253 w 610"/>
                <a:gd name="T17" fmla="*/ 2147481208 h 290"/>
                <a:gd name="T18" fmla="*/ 2147481253 w 610"/>
                <a:gd name="T19" fmla="*/ 2147481208 h 290"/>
                <a:gd name="T20" fmla="*/ 2147481253 w 610"/>
                <a:gd name="T21" fmla="*/ 2147481208 h 290"/>
                <a:gd name="T22" fmla="*/ 2147481253 w 610"/>
                <a:gd name="T23" fmla="*/ 2147481208 h 290"/>
                <a:gd name="T24" fmla="*/ 2147481253 w 610"/>
                <a:gd name="T25" fmla="*/ 2147481208 h 290"/>
                <a:gd name="T26" fmla="*/ 2147481253 w 610"/>
                <a:gd name="T27" fmla="*/ 2147481208 h 290"/>
                <a:gd name="T28" fmla="*/ 2147481253 w 610"/>
                <a:gd name="T29" fmla="*/ 2147481208 h 290"/>
                <a:gd name="T30" fmla="*/ 0 w 610"/>
                <a:gd name="T31" fmla="*/ 2147481208 h 290"/>
                <a:gd name="T32" fmla="*/ 0 w 610"/>
                <a:gd name="T33" fmla="*/ 2147481208 h 290"/>
                <a:gd name="T34" fmla="*/ 2147481253 w 610"/>
                <a:gd name="T35" fmla="*/ 2147481208 h 290"/>
                <a:gd name="T36" fmla="*/ 2147481253 w 610"/>
                <a:gd name="T37" fmla="*/ 2147481208 h 290"/>
                <a:gd name="T38" fmla="*/ 2147481253 w 610"/>
                <a:gd name="T39" fmla="*/ 2147481208 h 290"/>
                <a:gd name="T40" fmla="*/ 2147481253 w 610"/>
                <a:gd name="T41" fmla="*/ 2147481208 h 290"/>
                <a:gd name="T42" fmla="*/ 2147481253 w 610"/>
                <a:gd name="T43" fmla="*/ 2147481208 h 290"/>
                <a:gd name="T44" fmla="*/ 2147481253 w 610"/>
                <a:gd name="T45" fmla="*/ 2147481208 h 290"/>
                <a:gd name="T46" fmla="*/ 2147481253 w 610"/>
                <a:gd name="T47" fmla="*/ 2147481208 h 290"/>
                <a:gd name="T48" fmla="*/ 2147481253 w 610"/>
                <a:gd name="T49" fmla="*/ 2147481208 h 290"/>
                <a:gd name="T50" fmla="*/ 2147481253 w 610"/>
                <a:gd name="T51" fmla="*/ 2147481208 h 290"/>
                <a:gd name="T52" fmla="*/ 2147481253 w 610"/>
                <a:gd name="T53" fmla="*/ 2147481208 h 290"/>
                <a:gd name="T54" fmla="*/ 2147481253 w 610"/>
                <a:gd name="T55" fmla="*/ 2147481208 h 290"/>
                <a:gd name="T56" fmla="*/ 2147481253 w 610"/>
                <a:gd name="T57" fmla="*/ 2147481208 h 290"/>
                <a:gd name="T58" fmla="*/ 2147481253 w 610"/>
                <a:gd name="T59" fmla="*/ 2147481208 h 290"/>
                <a:gd name="T60" fmla="*/ 2147481253 w 610"/>
                <a:gd name="T61" fmla="*/ 2147481208 h 290"/>
                <a:gd name="T62" fmla="*/ 2147481253 w 610"/>
                <a:gd name="T63" fmla="*/ 2147481208 h 290"/>
                <a:gd name="T64" fmla="*/ 2147481253 w 610"/>
                <a:gd name="T65" fmla="*/ 2147481208 h 290"/>
                <a:gd name="T66" fmla="*/ 2147481253 w 610"/>
                <a:gd name="T67" fmla="*/ 2147481208 h 290"/>
                <a:gd name="T68" fmla="*/ 2147481253 w 610"/>
                <a:gd name="T69" fmla="*/ 2147481208 h 290"/>
                <a:gd name="T70" fmla="*/ 2147481253 w 610"/>
                <a:gd name="T71" fmla="*/ 2147481208 h 290"/>
                <a:gd name="T72" fmla="*/ 2147481253 w 610"/>
                <a:gd name="T73" fmla="*/ 2147481208 h 290"/>
                <a:gd name="T74" fmla="*/ 2147481253 w 610"/>
                <a:gd name="T75" fmla="*/ 2147481208 h 290"/>
                <a:gd name="T76" fmla="*/ 2147481253 w 610"/>
                <a:gd name="T77" fmla="*/ 2147481208 h 290"/>
                <a:gd name="T78" fmla="*/ 2147481253 w 610"/>
                <a:gd name="T79" fmla="*/ 2147481208 h 290"/>
                <a:gd name="T80" fmla="*/ 2147481253 w 610"/>
                <a:gd name="T81" fmla="*/ 2147481208 h 290"/>
                <a:gd name="T82" fmla="*/ 2147481253 w 610"/>
                <a:gd name="T83" fmla="*/ 2147481208 h 290"/>
                <a:gd name="T84" fmla="*/ 2147481253 w 610"/>
                <a:gd name="T85" fmla="*/ 2147481208 h 290"/>
                <a:gd name="T86" fmla="*/ 2147481253 w 610"/>
                <a:gd name="T87" fmla="*/ 2147481208 h 290"/>
                <a:gd name="T88" fmla="*/ 2147481253 w 610"/>
                <a:gd name="T89" fmla="*/ 2147481208 h 290"/>
                <a:gd name="T90" fmla="*/ 2147481253 w 610"/>
                <a:gd name="T91" fmla="*/ 2147481208 h 290"/>
                <a:gd name="T92" fmla="*/ 2147481253 w 610"/>
                <a:gd name="T93" fmla="*/ 2147481208 h 290"/>
                <a:gd name="T94" fmla="*/ 2147481253 w 610"/>
                <a:gd name="T95" fmla="*/ 2147481208 h 290"/>
                <a:gd name="T96" fmla="*/ 2147481253 w 610"/>
                <a:gd name="T97" fmla="*/ 2147481208 h 290"/>
                <a:gd name="T98" fmla="*/ 2147481253 w 610"/>
                <a:gd name="T99" fmla="*/ 2147481208 h 290"/>
                <a:gd name="T100" fmla="*/ 2147481253 w 610"/>
                <a:gd name="T101" fmla="*/ 2147481208 h 290"/>
                <a:gd name="T102" fmla="*/ 2147481253 w 610"/>
                <a:gd name="T103" fmla="*/ 2147481208 h 290"/>
                <a:gd name="T104" fmla="*/ 2147481253 w 610"/>
                <a:gd name="T105" fmla="*/ 2147481208 h 290"/>
                <a:gd name="T106" fmla="*/ 2147481253 w 610"/>
                <a:gd name="T107" fmla="*/ 2147481208 h 290"/>
                <a:gd name="T108" fmla="*/ 2147481253 w 610"/>
                <a:gd name="T109" fmla="*/ 2147481208 h 290"/>
                <a:gd name="T110" fmla="*/ 2147481253 w 610"/>
                <a:gd name="T111" fmla="*/ 2147481208 h 290"/>
                <a:gd name="T112" fmla="*/ 2147481253 w 610"/>
                <a:gd name="T113" fmla="*/ 2147481208 h 290"/>
                <a:gd name="T114" fmla="*/ 2147481253 w 610"/>
                <a:gd name="T115" fmla="*/ 2147481208 h 290"/>
                <a:gd name="T116" fmla="*/ 2147481253 w 610"/>
                <a:gd name="T117" fmla="*/ 2147481208 h 290"/>
                <a:gd name="T118" fmla="*/ 2147481253 w 610"/>
                <a:gd name="T119" fmla="*/ 2147481208 h 290"/>
                <a:gd name="T120" fmla="*/ 2147481253 w 610"/>
                <a:gd name="T121" fmla="*/ 2147481208 h 290"/>
                <a:gd name="T122" fmla="*/ 2147481253 w 610"/>
                <a:gd name="T123" fmla="*/ 2147481208 h 290"/>
                <a:gd name="T124" fmla="*/ 2147481253 w 610"/>
                <a:gd name="T125" fmla="*/ 2147481208 h 2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10"/>
                <a:gd name="T190" fmla="*/ 0 h 290"/>
                <a:gd name="T191" fmla="*/ 610 w 610"/>
                <a:gd name="T192" fmla="*/ 290 h 29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10" h="290">
                  <a:moveTo>
                    <a:pt x="126" y="256"/>
                  </a:moveTo>
                  <a:lnTo>
                    <a:pt x="118" y="258"/>
                  </a:lnTo>
                  <a:lnTo>
                    <a:pt x="116" y="266"/>
                  </a:lnTo>
                  <a:lnTo>
                    <a:pt x="116" y="272"/>
                  </a:lnTo>
                  <a:lnTo>
                    <a:pt x="110" y="266"/>
                  </a:lnTo>
                  <a:lnTo>
                    <a:pt x="108" y="252"/>
                  </a:lnTo>
                  <a:lnTo>
                    <a:pt x="106" y="244"/>
                  </a:lnTo>
                  <a:lnTo>
                    <a:pt x="98" y="240"/>
                  </a:lnTo>
                  <a:lnTo>
                    <a:pt x="92" y="238"/>
                  </a:lnTo>
                  <a:lnTo>
                    <a:pt x="76" y="226"/>
                  </a:lnTo>
                  <a:lnTo>
                    <a:pt x="66" y="216"/>
                  </a:lnTo>
                  <a:lnTo>
                    <a:pt x="62" y="206"/>
                  </a:lnTo>
                  <a:lnTo>
                    <a:pt x="68" y="208"/>
                  </a:lnTo>
                  <a:lnTo>
                    <a:pt x="80" y="210"/>
                  </a:lnTo>
                  <a:lnTo>
                    <a:pt x="76" y="194"/>
                  </a:lnTo>
                  <a:lnTo>
                    <a:pt x="86" y="194"/>
                  </a:lnTo>
                  <a:lnTo>
                    <a:pt x="100" y="194"/>
                  </a:lnTo>
                  <a:lnTo>
                    <a:pt x="98" y="182"/>
                  </a:lnTo>
                  <a:lnTo>
                    <a:pt x="98" y="170"/>
                  </a:lnTo>
                  <a:lnTo>
                    <a:pt x="92" y="162"/>
                  </a:lnTo>
                  <a:lnTo>
                    <a:pt x="86" y="162"/>
                  </a:lnTo>
                  <a:lnTo>
                    <a:pt x="82" y="166"/>
                  </a:lnTo>
                  <a:lnTo>
                    <a:pt x="76" y="166"/>
                  </a:lnTo>
                  <a:lnTo>
                    <a:pt x="68" y="162"/>
                  </a:lnTo>
                  <a:lnTo>
                    <a:pt x="58" y="162"/>
                  </a:lnTo>
                  <a:lnTo>
                    <a:pt x="44" y="174"/>
                  </a:lnTo>
                  <a:lnTo>
                    <a:pt x="38" y="164"/>
                  </a:lnTo>
                  <a:lnTo>
                    <a:pt x="26" y="148"/>
                  </a:lnTo>
                  <a:lnTo>
                    <a:pt x="10" y="146"/>
                  </a:lnTo>
                  <a:lnTo>
                    <a:pt x="8" y="138"/>
                  </a:lnTo>
                  <a:lnTo>
                    <a:pt x="4" y="138"/>
                  </a:lnTo>
                  <a:lnTo>
                    <a:pt x="0" y="138"/>
                  </a:lnTo>
                  <a:lnTo>
                    <a:pt x="0" y="136"/>
                  </a:lnTo>
                  <a:lnTo>
                    <a:pt x="0" y="118"/>
                  </a:lnTo>
                  <a:lnTo>
                    <a:pt x="0" y="104"/>
                  </a:lnTo>
                  <a:lnTo>
                    <a:pt x="8" y="94"/>
                  </a:lnTo>
                  <a:lnTo>
                    <a:pt x="18" y="106"/>
                  </a:lnTo>
                  <a:lnTo>
                    <a:pt x="28" y="102"/>
                  </a:lnTo>
                  <a:lnTo>
                    <a:pt x="26" y="90"/>
                  </a:lnTo>
                  <a:lnTo>
                    <a:pt x="50" y="70"/>
                  </a:lnTo>
                  <a:lnTo>
                    <a:pt x="72" y="72"/>
                  </a:lnTo>
                  <a:lnTo>
                    <a:pt x="92" y="78"/>
                  </a:lnTo>
                  <a:lnTo>
                    <a:pt x="108" y="90"/>
                  </a:lnTo>
                  <a:lnTo>
                    <a:pt x="118" y="88"/>
                  </a:lnTo>
                  <a:lnTo>
                    <a:pt x="130" y="92"/>
                  </a:lnTo>
                  <a:lnTo>
                    <a:pt x="136" y="84"/>
                  </a:lnTo>
                  <a:lnTo>
                    <a:pt x="170" y="84"/>
                  </a:lnTo>
                  <a:lnTo>
                    <a:pt x="182" y="92"/>
                  </a:lnTo>
                  <a:lnTo>
                    <a:pt x="188" y="92"/>
                  </a:lnTo>
                  <a:lnTo>
                    <a:pt x="200" y="92"/>
                  </a:lnTo>
                  <a:lnTo>
                    <a:pt x="216" y="90"/>
                  </a:lnTo>
                  <a:lnTo>
                    <a:pt x="218" y="76"/>
                  </a:lnTo>
                  <a:lnTo>
                    <a:pt x="192" y="68"/>
                  </a:lnTo>
                  <a:lnTo>
                    <a:pt x="196" y="60"/>
                  </a:lnTo>
                  <a:lnTo>
                    <a:pt x="198" y="50"/>
                  </a:lnTo>
                  <a:lnTo>
                    <a:pt x="216" y="46"/>
                  </a:lnTo>
                  <a:lnTo>
                    <a:pt x="200" y="40"/>
                  </a:lnTo>
                  <a:lnTo>
                    <a:pt x="194" y="28"/>
                  </a:lnTo>
                  <a:lnTo>
                    <a:pt x="218" y="28"/>
                  </a:lnTo>
                  <a:lnTo>
                    <a:pt x="290" y="10"/>
                  </a:lnTo>
                  <a:lnTo>
                    <a:pt x="300" y="0"/>
                  </a:lnTo>
                  <a:lnTo>
                    <a:pt x="330" y="4"/>
                  </a:lnTo>
                  <a:lnTo>
                    <a:pt x="342" y="24"/>
                  </a:lnTo>
                  <a:lnTo>
                    <a:pt x="380" y="28"/>
                  </a:lnTo>
                  <a:lnTo>
                    <a:pt x="378" y="36"/>
                  </a:lnTo>
                  <a:lnTo>
                    <a:pt x="396" y="36"/>
                  </a:lnTo>
                  <a:lnTo>
                    <a:pt x="416" y="20"/>
                  </a:lnTo>
                  <a:lnTo>
                    <a:pt x="424" y="20"/>
                  </a:lnTo>
                  <a:lnTo>
                    <a:pt x="424" y="30"/>
                  </a:lnTo>
                  <a:lnTo>
                    <a:pt x="442" y="38"/>
                  </a:lnTo>
                  <a:lnTo>
                    <a:pt x="498" y="88"/>
                  </a:lnTo>
                  <a:lnTo>
                    <a:pt x="506" y="90"/>
                  </a:lnTo>
                  <a:lnTo>
                    <a:pt x="506" y="80"/>
                  </a:lnTo>
                  <a:lnTo>
                    <a:pt x="518" y="82"/>
                  </a:lnTo>
                  <a:lnTo>
                    <a:pt x="520" y="90"/>
                  </a:lnTo>
                  <a:lnTo>
                    <a:pt x="542" y="94"/>
                  </a:lnTo>
                  <a:lnTo>
                    <a:pt x="546" y="84"/>
                  </a:lnTo>
                  <a:lnTo>
                    <a:pt x="572" y="102"/>
                  </a:lnTo>
                  <a:lnTo>
                    <a:pt x="590" y="112"/>
                  </a:lnTo>
                  <a:lnTo>
                    <a:pt x="610" y="116"/>
                  </a:lnTo>
                  <a:lnTo>
                    <a:pt x="604" y="120"/>
                  </a:lnTo>
                  <a:lnTo>
                    <a:pt x="584" y="140"/>
                  </a:lnTo>
                  <a:lnTo>
                    <a:pt x="594" y="152"/>
                  </a:lnTo>
                  <a:lnTo>
                    <a:pt x="588" y="160"/>
                  </a:lnTo>
                  <a:lnTo>
                    <a:pt x="580" y="164"/>
                  </a:lnTo>
                  <a:lnTo>
                    <a:pt x="570" y="164"/>
                  </a:lnTo>
                  <a:lnTo>
                    <a:pt x="556" y="160"/>
                  </a:lnTo>
                  <a:lnTo>
                    <a:pt x="560" y="172"/>
                  </a:lnTo>
                  <a:lnTo>
                    <a:pt x="558" y="188"/>
                  </a:lnTo>
                  <a:lnTo>
                    <a:pt x="558" y="196"/>
                  </a:lnTo>
                  <a:lnTo>
                    <a:pt x="552" y="200"/>
                  </a:lnTo>
                  <a:lnTo>
                    <a:pt x="534" y="196"/>
                  </a:lnTo>
                  <a:lnTo>
                    <a:pt x="536" y="204"/>
                  </a:lnTo>
                  <a:lnTo>
                    <a:pt x="546" y="226"/>
                  </a:lnTo>
                  <a:lnTo>
                    <a:pt x="548" y="240"/>
                  </a:lnTo>
                  <a:lnTo>
                    <a:pt x="542" y="252"/>
                  </a:lnTo>
                  <a:lnTo>
                    <a:pt x="528" y="246"/>
                  </a:lnTo>
                  <a:lnTo>
                    <a:pt x="514" y="246"/>
                  </a:lnTo>
                  <a:lnTo>
                    <a:pt x="492" y="246"/>
                  </a:lnTo>
                  <a:lnTo>
                    <a:pt x="480" y="246"/>
                  </a:lnTo>
                  <a:lnTo>
                    <a:pt x="458" y="238"/>
                  </a:lnTo>
                  <a:lnTo>
                    <a:pt x="448" y="244"/>
                  </a:lnTo>
                  <a:lnTo>
                    <a:pt x="448" y="252"/>
                  </a:lnTo>
                  <a:lnTo>
                    <a:pt x="426" y="246"/>
                  </a:lnTo>
                  <a:lnTo>
                    <a:pt x="414" y="248"/>
                  </a:lnTo>
                  <a:lnTo>
                    <a:pt x="414" y="260"/>
                  </a:lnTo>
                  <a:lnTo>
                    <a:pt x="406" y="260"/>
                  </a:lnTo>
                  <a:lnTo>
                    <a:pt x="386" y="274"/>
                  </a:lnTo>
                  <a:lnTo>
                    <a:pt x="380" y="284"/>
                  </a:lnTo>
                  <a:lnTo>
                    <a:pt x="380" y="290"/>
                  </a:lnTo>
                  <a:lnTo>
                    <a:pt x="372" y="288"/>
                  </a:lnTo>
                  <a:lnTo>
                    <a:pt x="370" y="280"/>
                  </a:lnTo>
                  <a:lnTo>
                    <a:pt x="350" y="280"/>
                  </a:lnTo>
                  <a:lnTo>
                    <a:pt x="344" y="264"/>
                  </a:lnTo>
                  <a:lnTo>
                    <a:pt x="336" y="262"/>
                  </a:lnTo>
                  <a:lnTo>
                    <a:pt x="332" y="250"/>
                  </a:lnTo>
                  <a:lnTo>
                    <a:pt x="308" y="230"/>
                  </a:lnTo>
                  <a:lnTo>
                    <a:pt x="262" y="234"/>
                  </a:lnTo>
                  <a:lnTo>
                    <a:pt x="242" y="212"/>
                  </a:lnTo>
                  <a:lnTo>
                    <a:pt x="198" y="192"/>
                  </a:lnTo>
                  <a:lnTo>
                    <a:pt x="162" y="202"/>
                  </a:lnTo>
                  <a:lnTo>
                    <a:pt x="174" y="274"/>
                  </a:lnTo>
                  <a:lnTo>
                    <a:pt x="164" y="274"/>
                  </a:lnTo>
                  <a:lnTo>
                    <a:pt x="150" y="260"/>
                  </a:lnTo>
                  <a:lnTo>
                    <a:pt x="138" y="256"/>
                  </a:lnTo>
                  <a:lnTo>
                    <a:pt x="126" y="256"/>
                  </a:lnTo>
                  <a:close/>
                </a:path>
              </a:pathLst>
            </a:custGeom>
            <a:solidFill>
              <a:srgbClr val="C0C0C0"/>
            </a:solidFill>
            <a:ln w="12700">
              <a:solidFill>
                <a:schemeClr val="bg1"/>
              </a:solidFill>
              <a:round/>
              <a:headEnd/>
              <a:tailEnd/>
            </a:ln>
          </p:spPr>
          <p:txBody>
            <a:bodyPr/>
            <a:lstStyle/>
            <a:p>
              <a:endParaRPr lang="en-GB"/>
            </a:p>
          </p:txBody>
        </p:sp>
        <p:sp>
          <p:nvSpPr>
            <p:cNvPr id="58825" name="Freeform 116"/>
            <p:cNvSpPr>
              <a:spLocks/>
            </p:cNvSpPr>
            <p:nvPr/>
          </p:nvSpPr>
          <p:spPr bwMode="auto">
            <a:xfrm>
              <a:off x="2884" y="965"/>
              <a:ext cx="2114" cy="650"/>
            </a:xfrm>
            <a:custGeom>
              <a:avLst/>
              <a:gdLst>
                <a:gd name="T0" fmla="*/ 2147481120 w 2114"/>
                <a:gd name="T1" fmla="*/ 2147481305 h 650"/>
                <a:gd name="T2" fmla="*/ 2147481120 w 2114"/>
                <a:gd name="T3" fmla="*/ 2147481305 h 650"/>
                <a:gd name="T4" fmla="*/ 2147481120 w 2114"/>
                <a:gd name="T5" fmla="*/ 2147481305 h 650"/>
                <a:gd name="T6" fmla="*/ 2147481120 w 2114"/>
                <a:gd name="T7" fmla="*/ 2147481305 h 650"/>
                <a:gd name="T8" fmla="*/ 2147481120 w 2114"/>
                <a:gd name="T9" fmla="*/ 2147481305 h 650"/>
                <a:gd name="T10" fmla="*/ 2147481120 w 2114"/>
                <a:gd name="T11" fmla="*/ 2147481305 h 650"/>
                <a:gd name="T12" fmla="*/ 2147481120 w 2114"/>
                <a:gd name="T13" fmla="*/ 2147481305 h 650"/>
                <a:gd name="T14" fmla="*/ 2147481120 w 2114"/>
                <a:gd name="T15" fmla="*/ 2147481305 h 650"/>
                <a:gd name="T16" fmla="*/ 2147481120 w 2114"/>
                <a:gd name="T17" fmla="*/ 2147481305 h 650"/>
                <a:gd name="T18" fmla="*/ 2147481120 w 2114"/>
                <a:gd name="T19" fmla="*/ 2147481305 h 650"/>
                <a:gd name="T20" fmla="*/ 2147481120 w 2114"/>
                <a:gd name="T21" fmla="*/ 2147481305 h 650"/>
                <a:gd name="T22" fmla="*/ 2147481120 w 2114"/>
                <a:gd name="T23" fmla="*/ 2147481305 h 650"/>
                <a:gd name="T24" fmla="*/ 2147481120 w 2114"/>
                <a:gd name="T25" fmla="*/ 2147481305 h 650"/>
                <a:gd name="T26" fmla="*/ 2147481120 w 2114"/>
                <a:gd name="T27" fmla="*/ 2147481305 h 650"/>
                <a:gd name="T28" fmla="*/ 2147481120 w 2114"/>
                <a:gd name="T29" fmla="*/ 2147481305 h 650"/>
                <a:gd name="T30" fmla="*/ 2147481120 w 2114"/>
                <a:gd name="T31" fmla="*/ 2147481305 h 650"/>
                <a:gd name="T32" fmla="*/ 2147481120 w 2114"/>
                <a:gd name="T33" fmla="*/ 2147481305 h 650"/>
                <a:gd name="T34" fmla="*/ 2147481120 w 2114"/>
                <a:gd name="T35" fmla="*/ 2147481305 h 650"/>
                <a:gd name="T36" fmla="*/ 2147481120 w 2114"/>
                <a:gd name="T37" fmla="*/ 2147481305 h 650"/>
                <a:gd name="T38" fmla="*/ 2147481120 w 2114"/>
                <a:gd name="T39" fmla="*/ 2147481305 h 650"/>
                <a:gd name="T40" fmla="*/ 2147481120 w 2114"/>
                <a:gd name="T41" fmla="*/ 2147481305 h 650"/>
                <a:gd name="T42" fmla="*/ 2147481120 w 2114"/>
                <a:gd name="T43" fmla="*/ 2147481305 h 650"/>
                <a:gd name="T44" fmla="*/ 2147481120 w 2114"/>
                <a:gd name="T45" fmla="*/ 2147481305 h 650"/>
                <a:gd name="T46" fmla="*/ 2147481120 w 2114"/>
                <a:gd name="T47" fmla="*/ 2147481305 h 650"/>
                <a:gd name="T48" fmla="*/ 2147481120 w 2114"/>
                <a:gd name="T49" fmla="*/ 2147481305 h 650"/>
                <a:gd name="T50" fmla="*/ 2147481120 w 2114"/>
                <a:gd name="T51" fmla="*/ 2147481305 h 650"/>
                <a:gd name="T52" fmla="*/ 2147481120 w 2114"/>
                <a:gd name="T53" fmla="*/ 2147481305 h 650"/>
                <a:gd name="T54" fmla="*/ 2147481120 w 2114"/>
                <a:gd name="T55" fmla="*/ 2147481305 h 650"/>
                <a:gd name="T56" fmla="*/ 2147481120 w 2114"/>
                <a:gd name="T57" fmla="*/ 2147481305 h 650"/>
                <a:gd name="T58" fmla="*/ 2147481120 w 2114"/>
                <a:gd name="T59" fmla="*/ 2147481305 h 650"/>
                <a:gd name="T60" fmla="*/ 2147481120 w 2114"/>
                <a:gd name="T61" fmla="*/ 0 h 650"/>
                <a:gd name="T62" fmla="*/ 2147481120 w 2114"/>
                <a:gd name="T63" fmla="*/ 2147481305 h 650"/>
                <a:gd name="T64" fmla="*/ 2147481120 w 2114"/>
                <a:gd name="T65" fmla="*/ 2147481305 h 650"/>
                <a:gd name="T66" fmla="*/ 2147481120 w 2114"/>
                <a:gd name="T67" fmla="*/ 2147481305 h 650"/>
                <a:gd name="T68" fmla="*/ 2147481120 w 2114"/>
                <a:gd name="T69" fmla="*/ 2147481305 h 650"/>
                <a:gd name="T70" fmla="*/ 2147481120 w 2114"/>
                <a:gd name="T71" fmla="*/ 2147481305 h 650"/>
                <a:gd name="T72" fmla="*/ 2147481120 w 2114"/>
                <a:gd name="T73" fmla="*/ 2147481305 h 650"/>
                <a:gd name="T74" fmla="*/ 2147481120 w 2114"/>
                <a:gd name="T75" fmla="*/ 2147481305 h 650"/>
                <a:gd name="T76" fmla="*/ 2147481120 w 2114"/>
                <a:gd name="T77" fmla="*/ 2147481305 h 650"/>
                <a:gd name="T78" fmla="*/ 2147481120 w 2114"/>
                <a:gd name="T79" fmla="*/ 2147481305 h 650"/>
                <a:gd name="T80" fmla="*/ 2147481120 w 2114"/>
                <a:gd name="T81" fmla="*/ 2147481305 h 650"/>
                <a:gd name="T82" fmla="*/ 2147481120 w 2114"/>
                <a:gd name="T83" fmla="*/ 2147481305 h 650"/>
                <a:gd name="T84" fmla="*/ 2147481120 w 2114"/>
                <a:gd name="T85" fmla="*/ 2147481305 h 650"/>
                <a:gd name="T86" fmla="*/ 2147481120 w 2114"/>
                <a:gd name="T87" fmla="*/ 2147481305 h 650"/>
                <a:gd name="T88" fmla="*/ 2147481120 w 2114"/>
                <a:gd name="T89" fmla="*/ 2147481305 h 650"/>
                <a:gd name="T90" fmla="*/ 2147481120 w 2114"/>
                <a:gd name="T91" fmla="*/ 2147481305 h 650"/>
                <a:gd name="T92" fmla="*/ 2147481120 w 2114"/>
                <a:gd name="T93" fmla="*/ 2147481305 h 650"/>
                <a:gd name="T94" fmla="*/ 2147481120 w 2114"/>
                <a:gd name="T95" fmla="*/ 2147481305 h 650"/>
                <a:gd name="T96" fmla="*/ 2147481120 w 2114"/>
                <a:gd name="T97" fmla="*/ 2147481305 h 650"/>
                <a:gd name="T98" fmla="*/ 2147481120 w 2114"/>
                <a:gd name="T99" fmla="*/ 2147481305 h 650"/>
                <a:gd name="T100" fmla="*/ 2147481120 w 2114"/>
                <a:gd name="T101" fmla="*/ 2147481305 h 650"/>
                <a:gd name="T102" fmla="*/ 2147481120 w 2114"/>
                <a:gd name="T103" fmla="*/ 2147481305 h 650"/>
                <a:gd name="T104" fmla="*/ 2147481120 w 2114"/>
                <a:gd name="T105" fmla="*/ 2147481305 h 650"/>
                <a:gd name="T106" fmla="*/ 2147481120 w 2114"/>
                <a:gd name="T107" fmla="*/ 2147481305 h 650"/>
                <a:gd name="T108" fmla="*/ 2147481120 w 2114"/>
                <a:gd name="T109" fmla="*/ 2147481305 h 650"/>
                <a:gd name="T110" fmla="*/ 2147481120 w 2114"/>
                <a:gd name="T111" fmla="*/ 2147481305 h 650"/>
                <a:gd name="T112" fmla="*/ 2147481120 w 2114"/>
                <a:gd name="T113" fmla="*/ 2147481305 h 650"/>
                <a:gd name="T114" fmla="*/ 2147481120 w 2114"/>
                <a:gd name="T115" fmla="*/ 2147481305 h 650"/>
                <a:gd name="T116" fmla="*/ 2147481120 w 2114"/>
                <a:gd name="T117" fmla="*/ 2147481305 h 650"/>
                <a:gd name="T118" fmla="*/ 2147481120 w 2114"/>
                <a:gd name="T119" fmla="*/ 2147481305 h 6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14"/>
                <a:gd name="T181" fmla="*/ 0 h 650"/>
                <a:gd name="T182" fmla="*/ 2114 w 2114"/>
                <a:gd name="T183" fmla="*/ 650 h 6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14" h="650">
                  <a:moveTo>
                    <a:pt x="970" y="490"/>
                  </a:moveTo>
                  <a:lnTo>
                    <a:pt x="980" y="480"/>
                  </a:lnTo>
                  <a:lnTo>
                    <a:pt x="992" y="472"/>
                  </a:lnTo>
                  <a:lnTo>
                    <a:pt x="1006" y="466"/>
                  </a:lnTo>
                  <a:lnTo>
                    <a:pt x="1020" y="464"/>
                  </a:lnTo>
                  <a:lnTo>
                    <a:pt x="1028" y="466"/>
                  </a:lnTo>
                  <a:lnTo>
                    <a:pt x="1036" y="468"/>
                  </a:lnTo>
                  <a:lnTo>
                    <a:pt x="1054" y="474"/>
                  </a:lnTo>
                  <a:lnTo>
                    <a:pt x="1074" y="480"/>
                  </a:lnTo>
                  <a:lnTo>
                    <a:pt x="1084" y="482"/>
                  </a:lnTo>
                  <a:lnTo>
                    <a:pt x="1096" y="482"/>
                  </a:lnTo>
                  <a:lnTo>
                    <a:pt x="1102" y="482"/>
                  </a:lnTo>
                  <a:lnTo>
                    <a:pt x="1106" y="480"/>
                  </a:lnTo>
                  <a:lnTo>
                    <a:pt x="1110" y="478"/>
                  </a:lnTo>
                  <a:lnTo>
                    <a:pt x="1112" y="474"/>
                  </a:lnTo>
                  <a:lnTo>
                    <a:pt x="1112" y="470"/>
                  </a:lnTo>
                  <a:lnTo>
                    <a:pt x="1110" y="466"/>
                  </a:lnTo>
                  <a:lnTo>
                    <a:pt x="1104" y="460"/>
                  </a:lnTo>
                  <a:lnTo>
                    <a:pt x="1100" y="454"/>
                  </a:lnTo>
                  <a:lnTo>
                    <a:pt x="1098" y="450"/>
                  </a:lnTo>
                  <a:lnTo>
                    <a:pt x="1096" y="446"/>
                  </a:lnTo>
                  <a:lnTo>
                    <a:pt x="1098" y="444"/>
                  </a:lnTo>
                  <a:lnTo>
                    <a:pt x="1100" y="444"/>
                  </a:lnTo>
                  <a:lnTo>
                    <a:pt x="1106" y="442"/>
                  </a:lnTo>
                  <a:lnTo>
                    <a:pt x="1126" y="442"/>
                  </a:lnTo>
                  <a:lnTo>
                    <a:pt x="1146" y="446"/>
                  </a:lnTo>
                  <a:lnTo>
                    <a:pt x="1156" y="450"/>
                  </a:lnTo>
                  <a:lnTo>
                    <a:pt x="1162" y="456"/>
                  </a:lnTo>
                  <a:lnTo>
                    <a:pt x="1168" y="464"/>
                  </a:lnTo>
                  <a:lnTo>
                    <a:pt x="1172" y="468"/>
                  </a:lnTo>
                  <a:lnTo>
                    <a:pt x="1176" y="470"/>
                  </a:lnTo>
                  <a:lnTo>
                    <a:pt x="1182" y="472"/>
                  </a:lnTo>
                  <a:lnTo>
                    <a:pt x="1190" y="470"/>
                  </a:lnTo>
                  <a:lnTo>
                    <a:pt x="1206" y="468"/>
                  </a:lnTo>
                  <a:lnTo>
                    <a:pt x="1220" y="470"/>
                  </a:lnTo>
                  <a:lnTo>
                    <a:pt x="1234" y="472"/>
                  </a:lnTo>
                  <a:lnTo>
                    <a:pt x="1246" y="478"/>
                  </a:lnTo>
                  <a:lnTo>
                    <a:pt x="1274" y="490"/>
                  </a:lnTo>
                  <a:lnTo>
                    <a:pt x="1288" y="492"/>
                  </a:lnTo>
                  <a:lnTo>
                    <a:pt x="1304" y="494"/>
                  </a:lnTo>
                  <a:lnTo>
                    <a:pt x="1312" y="494"/>
                  </a:lnTo>
                  <a:lnTo>
                    <a:pt x="1320" y="492"/>
                  </a:lnTo>
                  <a:lnTo>
                    <a:pt x="1332" y="484"/>
                  </a:lnTo>
                  <a:lnTo>
                    <a:pt x="1344" y="476"/>
                  </a:lnTo>
                  <a:lnTo>
                    <a:pt x="1350" y="474"/>
                  </a:lnTo>
                  <a:lnTo>
                    <a:pt x="1358" y="474"/>
                  </a:lnTo>
                  <a:lnTo>
                    <a:pt x="1366" y="474"/>
                  </a:lnTo>
                  <a:lnTo>
                    <a:pt x="1378" y="478"/>
                  </a:lnTo>
                  <a:lnTo>
                    <a:pt x="1402" y="486"/>
                  </a:lnTo>
                  <a:lnTo>
                    <a:pt x="1412" y="486"/>
                  </a:lnTo>
                  <a:lnTo>
                    <a:pt x="1422" y="484"/>
                  </a:lnTo>
                  <a:lnTo>
                    <a:pt x="1424" y="482"/>
                  </a:lnTo>
                  <a:lnTo>
                    <a:pt x="1426" y="478"/>
                  </a:lnTo>
                  <a:lnTo>
                    <a:pt x="1426" y="474"/>
                  </a:lnTo>
                  <a:lnTo>
                    <a:pt x="1426" y="468"/>
                  </a:lnTo>
                  <a:lnTo>
                    <a:pt x="1424" y="456"/>
                  </a:lnTo>
                  <a:lnTo>
                    <a:pt x="1422" y="446"/>
                  </a:lnTo>
                  <a:lnTo>
                    <a:pt x="1416" y="438"/>
                  </a:lnTo>
                  <a:lnTo>
                    <a:pt x="1412" y="434"/>
                  </a:lnTo>
                  <a:lnTo>
                    <a:pt x="1408" y="432"/>
                  </a:lnTo>
                  <a:lnTo>
                    <a:pt x="1410" y="426"/>
                  </a:lnTo>
                  <a:lnTo>
                    <a:pt x="1412" y="422"/>
                  </a:lnTo>
                  <a:lnTo>
                    <a:pt x="1416" y="418"/>
                  </a:lnTo>
                  <a:lnTo>
                    <a:pt x="1422" y="416"/>
                  </a:lnTo>
                  <a:lnTo>
                    <a:pt x="1432" y="414"/>
                  </a:lnTo>
                  <a:lnTo>
                    <a:pt x="1446" y="414"/>
                  </a:lnTo>
                  <a:lnTo>
                    <a:pt x="1468" y="416"/>
                  </a:lnTo>
                  <a:lnTo>
                    <a:pt x="1486" y="422"/>
                  </a:lnTo>
                  <a:lnTo>
                    <a:pt x="1500" y="430"/>
                  </a:lnTo>
                  <a:lnTo>
                    <a:pt x="1512" y="440"/>
                  </a:lnTo>
                  <a:lnTo>
                    <a:pt x="1536" y="462"/>
                  </a:lnTo>
                  <a:lnTo>
                    <a:pt x="1548" y="472"/>
                  </a:lnTo>
                  <a:lnTo>
                    <a:pt x="1560" y="480"/>
                  </a:lnTo>
                  <a:lnTo>
                    <a:pt x="1574" y="486"/>
                  </a:lnTo>
                  <a:lnTo>
                    <a:pt x="1590" y="490"/>
                  </a:lnTo>
                  <a:lnTo>
                    <a:pt x="1604" y="494"/>
                  </a:lnTo>
                  <a:lnTo>
                    <a:pt x="1618" y="500"/>
                  </a:lnTo>
                  <a:lnTo>
                    <a:pt x="1624" y="508"/>
                  </a:lnTo>
                  <a:lnTo>
                    <a:pt x="1630" y="516"/>
                  </a:lnTo>
                  <a:lnTo>
                    <a:pt x="1638" y="522"/>
                  </a:lnTo>
                  <a:lnTo>
                    <a:pt x="1644" y="524"/>
                  </a:lnTo>
                  <a:lnTo>
                    <a:pt x="1650" y="524"/>
                  </a:lnTo>
                  <a:lnTo>
                    <a:pt x="1662" y="522"/>
                  </a:lnTo>
                  <a:lnTo>
                    <a:pt x="1668" y="518"/>
                  </a:lnTo>
                  <a:lnTo>
                    <a:pt x="1676" y="512"/>
                  </a:lnTo>
                  <a:lnTo>
                    <a:pt x="1684" y="506"/>
                  </a:lnTo>
                  <a:lnTo>
                    <a:pt x="1692" y="520"/>
                  </a:lnTo>
                  <a:lnTo>
                    <a:pt x="1696" y="532"/>
                  </a:lnTo>
                  <a:lnTo>
                    <a:pt x="1698" y="546"/>
                  </a:lnTo>
                  <a:lnTo>
                    <a:pt x="1698" y="560"/>
                  </a:lnTo>
                  <a:lnTo>
                    <a:pt x="1698" y="566"/>
                  </a:lnTo>
                  <a:lnTo>
                    <a:pt x="1698" y="576"/>
                  </a:lnTo>
                  <a:lnTo>
                    <a:pt x="1690" y="570"/>
                  </a:lnTo>
                  <a:lnTo>
                    <a:pt x="1678" y="566"/>
                  </a:lnTo>
                  <a:lnTo>
                    <a:pt x="1678" y="582"/>
                  </a:lnTo>
                  <a:lnTo>
                    <a:pt x="1686" y="590"/>
                  </a:lnTo>
                  <a:lnTo>
                    <a:pt x="1692" y="598"/>
                  </a:lnTo>
                  <a:lnTo>
                    <a:pt x="1700" y="622"/>
                  </a:lnTo>
                  <a:lnTo>
                    <a:pt x="1708" y="618"/>
                  </a:lnTo>
                  <a:lnTo>
                    <a:pt x="1718" y="616"/>
                  </a:lnTo>
                  <a:lnTo>
                    <a:pt x="1732" y="618"/>
                  </a:lnTo>
                  <a:lnTo>
                    <a:pt x="1738" y="618"/>
                  </a:lnTo>
                  <a:lnTo>
                    <a:pt x="1744" y="616"/>
                  </a:lnTo>
                  <a:lnTo>
                    <a:pt x="1750" y="614"/>
                  </a:lnTo>
                  <a:lnTo>
                    <a:pt x="1754" y="610"/>
                  </a:lnTo>
                  <a:lnTo>
                    <a:pt x="1760" y="598"/>
                  </a:lnTo>
                  <a:lnTo>
                    <a:pt x="1762" y="586"/>
                  </a:lnTo>
                  <a:lnTo>
                    <a:pt x="1764" y="570"/>
                  </a:lnTo>
                  <a:lnTo>
                    <a:pt x="1764" y="556"/>
                  </a:lnTo>
                  <a:lnTo>
                    <a:pt x="1764" y="530"/>
                  </a:lnTo>
                  <a:lnTo>
                    <a:pt x="1762" y="510"/>
                  </a:lnTo>
                  <a:lnTo>
                    <a:pt x="1756" y="490"/>
                  </a:lnTo>
                  <a:lnTo>
                    <a:pt x="1748" y="468"/>
                  </a:lnTo>
                  <a:lnTo>
                    <a:pt x="1736" y="448"/>
                  </a:lnTo>
                  <a:lnTo>
                    <a:pt x="1722" y="430"/>
                  </a:lnTo>
                  <a:lnTo>
                    <a:pt x="1706" y="414"/>
                  </a:lnTo>
                  <a:lnTo>
                    <a:pt x="1696" y="410"/>
                  </a:lnTo>
                  <a:lnTo>
                    <a:pt x="1688" y="406"/>
                  </a:lnTo>
                  <a:lnTo>
                    <a:pt x="1678" y="402"/>
                  </a:lnTo>
                  <a:lnTo>
                    <a:pt x="1668" y="402"/>
                  </a:lnTo>
                  <a:lnTo>
                    <a:pt x="1664" y="402"/>
                  </a:lnTo>
                  <a:lnTo>
                    <a:pt x="1662" y="402"/>
                  </a:lnTo>
                  <a:lnTo>
                    <a:pt x="1658" y="410"/>
                  </a:lnTo>
                  <a:lnTo>
                    <a:pt x="1648" y="404"/>
                  </a:lnTo>
                  <a:lnTo>
                    <a:pt x="1642" y="396"/>
                  </a:lnTo>
                  <a:lnTo>
                    <a:pt x="1636" y="388"/>
                  </a:lnTo>
                  <a:lnTo>
                    <a:pt x="1628" y="380"/>
                  </a:lnTo>
                  <a:lnTo>
                    <a:pt x="1622" y="384"/>
                  </a:lnTo>
                  <a:lnTo>
                    <a:pt x="1612" y="388"/>
                  </a:lnTo>
                  <a:lnTo>
                    <a:pt x="1602" y="392"/>
                  </a:lnTo>
                  <a:lnTo>
                    <a:pt x="1602" y="380"/>
                  </a:lnTo>
                  <a:lnTo>
                    <a:pt x="1604" y="378"/>
                  </a:lnTo>
                  <a:lnTo>
                    <a:pt x="1606" y="374"/>
                  </a:lnTo>
                  <a:lnTo>
                    <a:pt x="1612" y="368"/>
                  </a:lnTo>
                  <a:lnTo>
                    <a:pt x="1614" y="364"/>
                  </a:lnTo>
                  <a:lnTo>
                    <a:pt x="1616" y="358"/>
                  </a:lnTo>
                  <a:lnTo>
                    <a:pt x="1616" y="346"/>
                  </a:lnTo>
                  <a:lnTo>
                    <a:pt x="1618" y="334"/>
                  </a:lnTo>
                  <a:lnTo>
                    <a:pt x="1618" y="330"/>
                  </a:lnTo>
                  <a:lnTo>
                    <a:pt x="1620" y="324"/>
                  </a:lnTo>
                  <a:lnTo>
                    <a:pt x="1628" y="316"/>
                  </a:lnTo>
                  <a:lnTo>
                    <a:pt x="1636" y="310"/>
                  </a:lnTo>
                  <a:lnTo>
                    <a:pt x="1648" y="306"/>
                  </a:lnTo>
                  <a:lnTo>
                    <a:pt x="1660" y="304"/>
                  </a:lnTo>
                  <a:lnTo>
                    <a:pt x="1686" y="306"/>
                  </a:lnTo>
                  <a:lnTo>
                    <a:pt x="1710" y="306"/>
                  </a:lnTo>
                  <a:lnTo>
                    <a:pt x="1728" y="308"/>
                  </a:lnTo>
                  <a:lnTo>
                    <a:pt x="1744" y="312"/>
                  </a:lnTo>
                  <a:lnTo>
                    <a:pt x="1756" y="316"/>
                  </a:lnTo>
                  <a:lnTo>
                    <a:pt x="1770" y="318"/>
                  </a:lnTo>
                  <a:lnTo>
                    <a:pt x="1778" y="316"/>
                  </a:lnTo>
                  <a:lnTo>
                    <a:pt x="1784" y="314"/>
                  </a:lnTo>
                  <a:lnTo>
                    <a:pt x="1790" y="310"/>
                  </a:lnTo>
                  <a:lnTo>
                    <a:pt x="1794" y="306"/>
                  </a:lnTo>
                  <a:lnTo>
                    <a:pt x="1788" y="304"/>
                  </a:lnTo>
                  <a:lnTo>
                    <a:pt x="1782" y="298"/>
                  </a:lnTo>
                  <a:lnTo>
                    <a:pt x="1778" y="290"/>
                  </a:lnTo>
                  <a:lnTo>
                    <a:pt x="1776" y="280"/>
                  </a:lnTo>
                  <a:lnTo>
                    <a:pt x="1776" y="272"/>
                  </a:lnTo>
                  <a:lnTo>
                    <a:pt x="1778" y="270"/>
                  </a:lnTo>
                  <a:lnTo>
                    <a:pt x="1780" y="266"/>
                  </a:lnTo>
                  <a:lnTo>
                    <a:pt x="1784" y="264"/>
                  </a:lnTo>
                  <a:lnTo>
                    <a:pt x="1790" y="264"/>
                  </a:lnTo>
                  <a:lnTo>
                    <a:pt x="1806" y="264"/>
                  </a:lnTo>
                  <a:lnTo>
                    <a:pt x="1820" y="268"/>
                  </a:lnTo>
                  <a:lnTo>
                    <a:pt x="1830" y="274"/>
                  </a:lnTo>
                  <a:lnTo>
                    <a:pt x="1840" y="280"/>
                  </a:lnTo>
                  <a:lnTo>
                    <a:pt x="1850" y="282"/>
                  </a:lnTo>
                  <a:lnTo>
                    <a:pt x="1850" y="274"/>
                  </a:lnTo>
                  <a:lnTo>
                    <a:pt x="1850" y="268"/>
                  </a:lnTo>
                  <a:lnTo>
                    <a:pt x="1852" y="260"/>
                  </a:lnTo>
                  <a:lnTo>
                    <a:pt x="1850" y="246"/>
                  </a:lnTo>
                  <a:lnTo>
                    <a:pt x="1866" y="246"/>
                  </a:lnTo>
                  <a:lnTo>
                    <a:pt x="1868" y="256"/>
                  </a:lnTo>
                  <a:lnTo>
                    <a:pt x="1872" y="264"/>
                  </a:lnTo>
                  <a:lnTo>
                    <a:pt x="1878" y="272"/>
                  </a:lnTo>
                  <a:lnTo>
                    <a:pt x="1884" y="278"/>
                  </a:lnTo>
                  <a:lnTo>
                    <a:pt x="1876" y="288"/>
                  </a:lnTo>
                  <a:lnTo>
                    <a:pt x="1868" y="304"/>
                  </a:lnTo>
                  <a:lnTo>
                    <a:pt x="1862" y="320"/>
                  </a:lnTo>
                  <a:lnTo>
                    <a:pt x="1860" y="336"/>
                  </a:lnTo>
                  <a:lnTo>
                    <a:pt x="1860" y="344"/>
                  </a:lnTo>
                  <a:lnTo>
                    <a:pt x="1864" y="354"/>
                  </a:lnTo>
                  <a:lnTo>
                    <a:pt x="1868" y="362"/>
                  </a:lnTo>
                  <a:lnTo>
                    <a:pt x="1874" y="370"/>
                  </a:lnTo>
                  <a:lnTo>
                    <a:pt x="1890" y="388"/>
                  </a:lnTo>
                  <a:lnTo>
                    <a:pt x="1908" y="404"/>
                  </a:lnTo>
                  <a:lnTo>
                    <a:pt x="1948" y="434"/>
                  </a:lnTo>
                  <a:lnTo>
                    <a:pt x="1964" y="450"/>
                  </a:lnTo>
                  <a:lnTo>
                    <a:pt x="1976" y="464"/>
                  </a:lnTo>
                  <a:lnTo>
                    <a:pt x="1982" y="454"/>
                  </a:lnTo>
                  <a:lnTo>
                    <a:pt x="1984" y="446"/>
                  </a:lnTo>
                  <a:lnTo>
                    <a:pt x="1982" y="440"/>
                  </a:lnTo>
                  <a:lnTo>
                    <a:pt x="1976" y="432"/>
                  </a:lnTo>
                  <a:lnTo>
                    <a:pt x="1974" y="428"/>
                  </a:lnTo>
                  <a:lnTo>
                    <a:pt x="1976" y="426"/>
                  </a:lnTo>
                  <a:lnTo>
                    <a:pt x="1980" y="422"/>
                  </a:lnTo>
                  <a:lnTo>
                    <a:pt x="1986" y="418"/>
                  </a:lnTo>
                  <a:lnTo>
                    <a:pt x="1978" y="412"/>
                  </a:lnTo>
                  <a:lnTo>
                    <a:pt x="1974" y="408"/>
                  </a:lnTo>
                  <a:lnTo>
                    <a:pt x="1974" y="402"/>
                  </a:lnTo>
                  <a:lnTo>
                    <a:pt x="1974" y="398"/>
                  </a:lnTo>
                  <a:lnTo>
                    <a:pt x="1976" y="394"/>
                  </a:lnTo>
                  <a:lnTo>
                    <a:pt x="1986" y="392"/>
                  </a:lnTo>
                  <a:lnTo>
                    <a:pt x="1986" y="390"/>
                  </a:lnTo>
                  <a:lnTo>
                    <a:pt x="1988" y="388"/>
                  </a:lnTo>
                  <a:lnTo>
                    <a:pt x="1988" y="384"/>
                  </a:lnTo>
                  <a:lnTo>
                    <a:pt x="1986" y="382"/>
                  </a:lnTo>
                  <a:lnTo>
                    <a:pt x="1982" y="378"/>
                  </a:lnTo>
                  <a:lnTo>
                    <a:pt x="1974" y="378"/>
                  </a:lnTo>
                  <a:lnTo>
                    <a:pt x="1962" y="378"/>
                  </a:lnTo>
                  <a:lnTo>
                    <a:pt x="1976" y="362"/>
                  </a:lnTo>
                  <a:lnTo>
                    <a:pt x="1962" y="350"/>
                  </a:lnTo>
                  <a:lnTo>
                    <a:pt x="1940" y="338"/>
                  </a:lnTo>
                  <a:lnTo>
                    <a:pt x="1930" y="330"/>
                  </a:lnTo>
                  <a:lnTo>
                    <a:pt x="1922" y="324"/>
                  </a:lnTo>
                  <a:lnTo>
                    <a:pt x="1916" y="316"/>
                  </a:lnTo>
                  <a:lnTo>
                    <a:pt x="1914" y="310"/>
                  </a:lnTo>
                  <a:lnTo>
                    <a:pt x="1916" y="302"/>
                  </a:lnTo>
                  <a:lnTo>
                    <a:pt x="1918" y="294"/>
                  </a:lnTo>
                  <a:lnTo>
                    <a:pt x="1924" y="288"/>
                  </a:lnTo>
                  <a:lnTo>
                    <a:pt x="1928" y="286"/>
                  </a:lnTo>
                  <a:lnTo>
                    <a:pt x="1962" y="286"/>
                  </a:lnTo>
                  <a:lnTo>
                    <a:pt x="1974" y="284"/>
                  </a:lnTo>
                  <a:lnTo>
                    <a:pt x="1986" y="280"/>
                  </a:lnTo>
                  <a:lnTo>
                    <a:pt x="1996" y="276"/>
                  </a:lnTo>
                  <a:lnTo>
                    <a:pt x="2006" y="270"/>
                  </a:lnTo>
                  <a:lnTo>
                    <a:pt x="2028" y="256"/>
                  </a:lnTo>
                  <a:lnTo>
                    <a:pt x="2038" y="250"/>
                  </a:lnTo>
                  <a:lnTo>
                    <a:pt x="2052" y="244"/>
                  </a:lnTo>
                  <a:lnTo>
                    <a:pt x="2046" y="234"/>
                  </a:lnTo>
                  <a:lnTo>
                    <a:pt x="2040" y="228"/>
                  </a:lnTo>
                  <a:lnTo>
                    <a:pt x="2032" y="224"/>
                  </a:lnTo>
                  <a:lnTo>
                    <a:pt x="2022" y="222"/>
                  </a:lnTo>
                  <a:lnTo>
                    <a:pt x="2002" y="220"/>
                  </a:lnTo>
                  <a:lnTo>
                    <a:pt x="1992" y="218"/>
                  </a:lnTo>
                  <a:lnTo>
                    <a:pt x="1982" y="212"/>
                  </a:lnTo>
                  <a:lnTo>
                    <a:pt x="1996" y="208"/>
                  </a:lnTo>
                  <a:lnTo>
                    <a:pt x="2006" y="202"/>
                  </a:lnTo>
                  <a:lnTo>
                    <a:pt x="2000" y="196"/>
                  </a:lnTo>
                  <a:lnTo>
                    <a:pt x="1994" y="190"/>
                  </a:lnTo>
                  <a:lnTo>
                    <a:pt x="2006" y="188"/>
                  </a:lnTo>
                  <a:lnTo>
                    <a:pt x="2020" y="192"/>
                  </a:lnTo>
                  <a:lnTo>
                    <a:pt x="2052" y="200"/>
                  </a:lnTo>
                  <a:lnTo>
                    <a:pt x="2082" y="208"/>
                  </a:lnTo>
                  <a:lnTo>
                    <a:pt x="2094" y="212"/>
                  </a:lnTo>
                  <a:lnTo>
                    <a:pt x="2106" y="212"/>
                  </a:lnTo>
                  <a:lnTo>
                    <a:pt x="2110" y="212"/>
                  </a:lnTo>
                  <a:lnTo>
                    <a:pt x="2114" y="210"/>
                  </a:lnTo>
                  <a:lnTo>
                    <a:pt x="2114" y="208"/>
                  </a:lnTo>
                  <a:lnTo>
                    <a:pt x="2114" y="204"/>
                  </a:lnTo>
                  <a:lnTo>
                    <a:pt x="2112" y="200"/>
                  </a:lnTo>
                  <a:lnTo>
                    <a:pt x="2106" y="194"/>
                  </a:lnTo>
                  <a:lnTo>
                    <a:pt x="2104" y="190"/>
                  </a:lnTo>
                  <a:lnTo>
                    <a:pt x="2100" y="186"/>
                  </a:lnTo>
                  <a:lnTo>
                    <a:pt x="2084" y="178"/>
                  </a:lnTo>
                  <a:lnTo>
                    <a:pt x="2066" y="174"/>
                  </a:lnTo>
                  <a:lnTo>
                    <a:pt x="2046" y="172"/>
                  </a:lnTo>
                  <a:lnTo>
                    <a:pt x="2036" y="172"/>
                  </a:lnTo>
                  <a:lnTo>
                    <a:pt x="2032" y="172"/>
                  </a:lnTo>
                  <a:lnTo>
                    <a:pt x="2028" y="174"/>
                  </a:lnTo>
                  <a:lnTo>
                    <a:pt x="2006" y="162"/>
                  </a:lnTo>
                  <a:lnTo>
                    <a:pt x="1980" y="152"/>
                  </a:lnTo>
                  <a:lnTo>
                    <a:pt x="1952" y="142"/>
                  </a:lnTo>
                  <a:lnTo>
                    <a:pt x="1920" y="134"/>
                  </a:lnTo>
                  <a:lnTo>
                    <a:pt x="1890" y="130"/>
                  </a:lnTo>
                  <a:lnTo>
                    <a:pt x="1858" y="126"/>
                  </a:lnTo>
                  <a:lnTo>
                    <a:pt x="1826" y="122"/>
                  </a:lnTo>
                  <a:lnTo>
                    <a:pt x="1798" y="122"/>
                  </a:lnTo>
                  <a:lnTo>
                    <a:pt x="1790" y="120"/>
                  </a:lnTo>
                  <a:lnTo>
                    <a:pt x="1778" y="118"/>
                  </a:lnTo>
                  <a:lnTo>
                    <a:pt x="1774" y="118"/>
                  </a:lnTo>
                  <a:lnTo>
                    <a:pt x="1772" y="122"/>
                  </a:lnTo>
                  <a:lnTo>
                    <a:pt x="1774" y="128"/>
                  </a:lnTo>
                  <a:lnTo>
                    <a:pt x="1782" y="138"/>
                  </a:lnTo>
                  <a:lnTo>
                    <a:pt x="1766" y="138"/>
                  </a:lnTo>
                  <a:lnTo>
                    <a:pt x="1756" y="132"/>
                  </a:lnTo>
                  <a:lnTo>
                    <a:pt x="1742" y="128"/>
                  </a:lnTo>
                  <a:lnTo>
                    <a:pt x="1728" y="126"/>
                  </a:lnTo>
                  <a:lnTo>
                    <a:pt x="1712" y="126"/>
                  </a:lnTo>
                  <a:lnTo>
                    <a:pt x="1678" y="128"/>
                  </a:lnTo>
                  <a:lnTo>
                    <a:pt x="1662" y="128"/>
                  </a:lnTo>
                  <a:lnTo>
                    <a:pt x="1648" y="126"/>
                  </a:lnTo>
                  <a:lnTo>
                    <a:pt x="1638" y="124"/>
                  </a:lnTo>
                  <a:lnTo>
                    <a:pt x="1632" y="120"/>
                  </a:lnTo>
                  <a:lnTo>
                    <a:pt x="1626" y="114"/>
                  </a:lnTo>
                  <a:lnTo>
                    <a:pt x="1620" y="108"/>
                  </a:lnTo>
                  <a:lnTo>
                    <a:pt x="1610" y="104"/>
                  </a:lnTo>
                  <a:lnTo>
                    <a:pt x="1590" y="102"/>
                  </a:lnTo>
                  <a:lnTo>
                    <a:pt x="1562" y="102"/>
                  </a:lnTo>
                  <a:lnTo>
                    <a:pt x="1522" y="106"/>
                  </a:lnTo>
                  <a:lnTo>
                    <a:pt x="1510" y="106"/>
                  </a:lnTo>
                  <a:lnTo>
                    <a:pt x="1498" y="102"/>
                  </a:lnTo>
                  <a:lnTo>
                    <a:pt x="1490" y="96"/>
                  </a:lnTo>
                  <a:lnTo>
                    <a:pt x="1480" y="90"/>
                  </a:lnTo>
                  <a:lnTo>
                    <a:pt x="1464" y="76"/>
                  </a:lnTo>
                  <a:lnTo>
                    <a:pt x="1454" y="72"/>
                  </a:lnTo>
                  <a:lnTo>
                    <a:pt x="1444" y="70"/>
                  </a:lnTo>
                  <a:lnTo>
                    <a:pt x="1438" y="72"/>
                  </a:lnTo>
                  <a:lnTo>
                    <a:pt x="1434" y="74"/>
                  </a:lnTo>
                  <a:lnTo>
                    <a:pt x="1432" y="82"/>
                  </a:lnTo>
                  <a:lnTo>
                    <a:pt x="1426" y="82"/>
                  </a:lnTo>
                  <a:lnTo>
                    <a:pt x="1410" y="84"/>
                  </a:lnTo>
                  <a:lnTo>
                    <a:pt x="1400" y="82"/>
                  </a:lnTo>
                  <a:lnTo>
                    <a:pt x="1388" y="80"/>
                  </a:lnTo>
                  <a:lnTo>
                    <a:pt x="1374" y="76"/>
                  </a:lnTo>
                  <a:lnTo>
                    <a:pt x="1360" y="70"/>
                  </a:lnTo>
                  <a:lnTo>
                    <a:pt x="1354" y="68"/>
                  </a:lnTo>
                  <a:lnTo>
                    <a:pt x="1348" y="68"/>
                  </a:lnTo>
                  <a:lnTo>
                    <a:pt x="1342" y="72"/>
                  </a:lnTo>
                  <a:lnTo>
                    <a:pt x="1338" y="78"/>
                  </a:lnTo>
                  <a:lnTo>
                    <a:pt x="1332" y="88"/>
                  </a:lnTo>
                  <a:lnTo>
                    <a:pt x="1328" y="94"/>
                  </a:lnTo>
                  <a:lnTo>
                    <a:pt x="1324" y="96"/>
                  </a:lnTo>
                  <a:lnTo>
                    <a:pt x="1314" y="100"/>
                  </a:lnTo>
                  <a:lnTo>
                    <a:pt x="1302" y="102"/>
                  </a:lnTo>
                  <a:lnTo>
                    <a:pt x="1278" y="104"/>
                  </a:lnTo>
                  <a:lnTo>
                    <a:pt x="1234" y="102"/>
                  </a:lnTo>
                  <a:lnTo>
                    <a:pt x="1220" y="100"/>
                  </a:lnTo>
                  <a:lnTo>
                    <a:pt x="1208" y="96"/>
                  </a:lnTo>
                  <a:lnTo>
                    <a:pt x="1196" y="90"/>
                  </a:lnTo>
                  <a:lnTo>
                    <a:pt x="1186" y="84"/>
                  </a:lnTo>
                  <a:lnTo>
                    <a:pt x="1174" y="76"/>
                  </a:lnTo>
                  <a:lnTo>
                    <a:pt x="1162" y="70"/>
                  </a:lnTo>
                  <a:lnTo>
                    <a:pt x="1146" y="66"/>
                  </a:lnTo>
                  <a:lnTo>
                    <a:pt x="1126" y="64"/>
                  </a:lnTo>
                  <a:lnTo>
                    <a:pt x="1114" y="62"/>
                  </a:lnTo>
                  <a:lnTo>
                    <a:pt x="1094" y="60"/>
                  </a:lnTo>
                  <a:lnTo>
                    <a:pt x="1052" y="58"/>
                  </a:lnTo>
                  <a:lnTo>
                    <a:pt x="992" y="60"/>
                  </a:lnTo>
                  <a:lnTo>
                    <a:pt x="964" y="58"/>
                  </a:lnTo>
                  <a:lnTo>
                    <a:pt x="932" y="56"/>
                  </a:lnTo>
                  <a:lnTo>
                    <a:pt x="946" y="48"/>
                  </a:lnTo>
                  <a:lnTo>
                    <a:pt x="952" y="42"/>
                  </a:lnTo>
                  <a:lnTo>
                    <a:pt x="956" y="36"/>
                  </a:lnTo>
                  <a:lnTo>
                    <a:pt x="940" y="28"/>
                  </a:lnTo>
                  <a:lnTo>
                    <a:pt x="916" y="20"/>
                  </a:lnTo>
                  <a:lnTo>
                    <a:pt x="890" y="12"/>
                  </a:lnTo>
                  <a:lnTo>
                    <a:pt x="860" y="4"/>
                  </a:lnTo>
                  <a:lnTo>
                    <a:pt x="832" y="2"/>
                  </a:lnTo>
                  <a:lnTo>
                    <a:pt x="820" y="0"/>
                  </a:lnTo>
                  <a:lnTo>
                    <a:pt x="808" y="2"/>
                  </a:lnTo>
                  <a:lnTo>
                    <a:pt x="798" y="4"/>
                  </a:lnTo>
                  <a:lnTo>
                    <a:pt x="790" y="8"/>
                  </a:lnTo>
                  <a:lnTo>
                    <a:pt x="786" y="14"/>
                  </a:lnTo>
                  <a:lnTo>
                    <a:pt x="782" y="22"/>
                  </a:lnTo>
                  <a:lnTo>
                    <a:pt x="764" y="20"/>
                  </a:lnTo>
                  <a:lnTo>
                    <a:pt x="744" y="18"/>
                  </a:lnTo>
                  <a:lnTo>
                    <a:pt x="718" y="20"/>
                  </a:lnTo>
                  <a:lnTo>
                    <a:pt x="690" y="26"/>
                  </a:lnTo>
                  <a:lnTo>
                    <a:pt x="676" y="30"/>
                  </a:lnTo>
                  <a:lnTo>
                    <a:pt x="664" y="34"/>
                  </a:lnTo>
                  <a:lnTo>
                    <a:pt x="654" y="40"/>
                  </a:lnTo>
                  <a:lnTo>
                    <a:pt x="648" y="48"/>
                  </a:lnTo>
                  <a:lnTo>
                    <a:pt x="654" y="48"/>
                  </a:lnTo>
                  <a:lnTo>
                    <a:pt x="664" y="54"/>
                  </a:lnTo>
                  <a:lnTo>
                    <a:pt x="652" y="56"/>
                  </a:lnTo>
                  <a:lnTo>
                    <a:pt x="640" y="58"/>
                  </a:lnTo>
                  <a:lnTo>
                    <a:pt x="622" y="58"/>
                  </a:lnTo>
                  <a:lnTo>
                    <a:pt x="606" y="60"/>
                  </a:lnTo>
                  <a:lnTo>
                    <a:pt x="618" y="78"/>
                  </a:lnTo>
                  <a:lnTo>
                    <a:pt x="604" y="78"/>
                  </a:lnTo>
                  <a:lnTo>
                    <a:pt x="594" y="80"/>
                  </a:lnTo>
                  <a:lnTo>
                    <a:pt x="590" y="84"/>
                  </a:lnTo>
                  <a:lnTo>
                    <a:pt x="588" y="88"/>
                  </a:lnTo>
                  <a:lnTo>
                    <a:pt x="586" y="92"/>
                  </a:lnTo>
                  <a:lnTo>
                    <a:pt x="588" y="96"/>
                  </a:lnTo>
                  <a:lnTo>
                    <a:pt x="590" y="102"/>
                  </a:lnTo>
                  <a:lnTo>
                    <a:pt x="582" y="100"/>
                  </a:lnTo>
                  <a:lnTo>
                    <a:pt x="576" y="96"/>
                  </a:lnTo>
                  <a:lnTo>
                    <a:pt x="564" y="88"/>
                  </a:lnTo>
                  <a:lnTo>
                    <a:pt x="554" y="78"/>
                  </a:lnTo>
                  <a:lnTo>
                    <a:pt x="548" y="76"/>
                  </a:lnTo>
                  <a:lnTo>
                    <a:pt x="540" y="72"/>
                  </a:lnTo>
                  <a:lnTo>
                    <a:pt x="540" y="76"/>
                  </a:lnTo>
                  <a:lnTo>
                    <a:pt x="538" y="84"/>
                  </a:lnTo>
                  <a:lnTo>
                    <a:pt x="540" y="90"/>
                  </a:lnTo>
                  <a:lnTo>
                    <a:pt x="544" y="96"/>
                  </a:lnTo>
                  <a:lnTo>
                    <a:pt x="552" y="102"/>
                  </a:lnTo>
                  <a:lnTo>
                    <a:pt x="562" y="108"/>
                  </a:lnTo>
                  <a:lnTo>
                    <a:pt x="562" y="132"/>
                  </a:lnTo>
                  <a:lnTo>
                    <a:pt x="550" y="124"/>
                  </a:lnTo>
                  <a:lnTo>
                    <a:pt x="542" y="116"/>
                  </a:lnTo>
                  <a:lnTo>
                    <a:pt x="530" y="94"/>
                  </a:lnTo>
                  <a:lnTo>
                    <a:pt x="522" y="86"/>
                  </a:lnTo>
                  <a:lnTo>
                    <a:pt x="514" y="78"/>
                  </a:lnTo>
                  <a:lnTo>
                    <a:pt x="500" y="72"/>
                  </a:lnTo>
                  <a:lnTo>
                    <a:pt x="484" y="70"/>
                  </a:lnTo>
                  <a:lnTo>
                    <a:pt x="476" y="72"/>
                  </a:lnTo>
                  <a:lnTo>
                    <a:pt x="470" y="76"/>
                  </a:lnTo>
                  <a:lnTo>
                    <a:pt x="466" y="84"/>
                  </a:lnTo>
                  <a:lnTo>
                    <a:pt x="466" y="94"/>
                  </a:lnTo>
                  <a:lnTo>
                    <a:pt x="466" y="100"/>
                  </a:lnTo>
                  <a:lnTo>
                    <a:pt x="470" y="108"/>
                  </a:lnTo>
                  <a:lnTo>
                    <a:pt x="474" y="116"/>
                  </a:lnTo>
                  <a:lnTo>
                    <a:pt x="480" y="122"/>
                  </a:lnTo>
                  <a:lnTo>
                    <a:pt x="488" y="128"/>
                  </a:lnTo>
                  <a:lnTo>
                    <a:pt x="496" y="134"/>
                  </a:lnTo>
                  <a:lnTo>
                    <a:pt x="504" y="136"/>
                  </a:lnTo>
                  <a:lnTo>
                    <a:pt x="514" y="138"/>
                  </a:lnTo>
                  <a:lnTo>
                    <a:pt x="504" y="144"/>
                  </a:lnTo>
                  <a:lnTo>
                    <a:pt x="494" y="144"/>
                  </a:lnTo>
                  <a:lnTo>
                    <a:pt x="484" y="142"/>
                  </a:lnTo>
                  <a:lnTo>
                    <a:pt x="474" y="140"/>
                  </a:lnTo>
                  <a:lnTo>
                    <a:pt x="452" y="130"/>
                  </a:lnTo>
                  <a:lnTo>
                    <a:pt x="442" y="126"/>
                  </a:lnTo>
                  <a:lnTo>
                    <a:pt x="430" y="124"/>
                  </a:lnTo>
                  <a:lnTo>
                    <a:pt x="394" y="124"/>
                  </a:lnTo>
                  <a:lnTo>
                    <a:pt x="396" y="128"/>
                  </a:lnTo>
                  <a:lnTo>
                    <a:pt x="398" y="138"/>
                  </a:lnTo>
                  <a:lnTo>
                    <a:pt x="398" y="142"/>
                  </a:lnTo>
                  <a:lnTo>
                    <a:pt x="396" y="142"/>
                  </a:lnTo>
                  <a:lnTo>
                    <a:pt x="390" y="140"/>
                  </a:lnTo>
                  <a:lnTo>
                    <a:pt x="382" y="132"/>
                  </a:lnTo>
                  <a:lnTo>
                    <a:pt x="376" y="130"/>
                  </a:lnTo>
                  <a:lnTo>
                    <a:pt x="372" y="130"/>
                  </a:lnTo>
                  <a:lnTo>
                    <a:pt x="366" y="132"/>
                  </a:lnTo>
                  <a:lnTo>
                    <a:pt x="360" y="136"/>
                  </a:lnTo>
                  <a:lnTo>
                    <a:pt x="346" y="144"/>
                  </a:lnTo>
                  <a:lnTo>
                    <a:pt x="338" y="146"/>
                  </a:lnTo>
                  <a:lnTo>
                    <a:pt x="330" y="148"/>
                  </a:lnTo>
                  <a:lnTo>
                    <a:pt x="326" y="146"/>
                  </a:lnTo>
                  <a:lnTo>
                    <a:pt x="324" y="142"/>
                  </a:lnTo>
                  <a:lnTo>
                    <a:pt x="320" y="140"/>
                  </a:lnTo>
                  <a:lnTo>
                    <a:pt x="312" y="138"/>
                  </a:lnTo>
                  <a:lnTo>
                    <a:pt x="302" y="140"/>
                  </a:lnTo>
                  <a:lnTo>
                    <a:pt x="290" y="142"/>
                  </a:lnTo>
                  <a:lnTo>
                    <a:pt x="280" y="146"/>
                  </a:lnTo>
                  <a:lnTo>
                    <a:pt x="270" y="152"/>
                  </a:lnTo>
                  <a:lnTo>
                    <a:pt x="254" y="162"/>
                  </a:lnTo>
                  <a:lnTo>
                    <a:pt x="240" y="174"/>
                  </a:lnTo>
                  <a:lnTo>
                    <a:pt x="234" y="168"/>
                  </a:lnTo>
                  <a:lnTo>
                    <a:pt x="232" y="162"/>
                  </a:lnTo>
                  <a:lnTo>
                    <a:pt x="230" y="154"/>
                  </a:lnTo>
                  <a:lnTo>
                    <a:pt x="230" y="144"/>
                  </a:lnTo>
                  <a:lnTo>
                    <a:pt x="206" y="144"/>
                  </a:lnTo>
                  <a:lnTo>
                    <a:pt x="208" y="154"/>
                  </a:lnTo>
                  <a:lnTo>
                    <a:pt x="210" y="160"/>
                  </a:lnTo>
                  <a:lnTo>
                    <a:pt x="212" y="168"/>
                  </a:lnTo>
                  <a:lnTo>
                    <a:pt x="214" y="178"/>
                  </a:lnTo>
                  <a:lnTo>
                    <a:pt x="204" y="178"/>
                  </a:lnTo>
                  <a:lnTo>
                    <a:pt x="194" y="180"/>
                  </a:lnTo>
                  <a:lnTo>
                    <a:pt x="186" y="184"/>
                  </a:lnTo>
                  <a:lnTo>
                    <a:pt x="180" y="188"/>
                  </a:lnTo>
                  <a:lnTo>
                    <a:pt x="170" y="198"/>
                  </a:lnTo>
                  <a:lnTo>
                    <a:pt x="160" y="210"/>
                  </a:lnTo>
                  <a:lnTo>
                    <a:pt x="142" y="204"/>
                  </a:lnTo>
                  <a:lnTo>
                    <a:pt x="128" y="202"/>
                  </a:lnTo>
                  <a:lnTo>
                    <a:pt x="136" y="212"/>
                  </a:lnTo>
                  <a:lnTo>
                    <a:pt x="140" y="220"/>
                  </a:lnTo>
                  <a:lnTo>
                    <a:pt x="142" y="224"/>
                  </a:lnTo>
                  <a:lnTo>
                    <a:pt x="128" y="224"/>
                  </a:lnTo>
                  <a:lnTo>
                    <a:pt x="118" y="222"/>
                  </a:lnTo>
                  <a:lnTo>
                    <a:pt x="110" y="216"/>
                  </a:lnTo>
                  <a:lnTo>
                    <a:pt x="102" y="210"/>
                  </a:lnTo>
                  <a:lnTo>
                    <a:pt x="92" y="192"/>
                  </a:lnTo>
                  <a:lnTo>
                    <a:pt x="82" y="178"/>
                  </a:lnTo>
                  <a:lnTo>
                    <a:pt x="92" y="178"/>
                  </a:lnTo>
                  <a:lnTo>
                    <a:pt x="104" y="182"/>
                  </a:lnTo>
                  <a:lnTo>
                    <a:pt x="118" y="184"/>
                  </a:lnTo>
                  <a:lnTo>
                    <a:pt x="134" y="186"/>
                  </a:lnTo>
                  <a:lnTo>
                    <a:pt x="144" y="184"/>
                  </a:lnTo>
                  <a:lnTo>
                    <a:pt x="154" y="182"/>
                  </a:lnTo>
                  <a:lnTo>
                    <a:pt x="170" y="174"/>
                  </a:lnTo>
                  <a:lnTo>
                    <a:pt x="168" y="168"/>
                  </a:lnTo>
                  <a:lnTo>
                    <a:pt x="162" y="162"/>
                  </a:lnTo>
                  <a:lnTo>
                    <a:pt x="156" y="156"/>
                  </a:lnTo>
                  <a:lnTo>
                    <a:pt x="150" y="152"/>
                  </a:lnTo>
                  <a:lnTo>
                    <a:pt x="130" y="146"/>
                  </a:lnTo>
                  <a:lnTo>
                    <a:pt x="108" y="140"/>
                  </a:lnTo>
                  <a:lnTo>
                    <a:pt x="60" y="132"/>
                  </a:lnTo>
                  <a:lnTo>
                    <a:pt x="40" y="126"/>
                  </a:lnTo>
                  <a:lnTo>
                    <a:pt x="32" y="122"/>
                  </a:lnTo>
                  <a:lnTo>
                    <a:pt x="26" y="118"/>
                  </a:lnTo>
                  <a:lnTo>
                    <a:pt x="26" y="130"/>
                  </a:lnTo>
                  <a:lnTo>
                    <a:pt x="8" y="134"/>
                  </a:lnTo>
                  <a:lnTo>
                    <a:pt x="2" y="138"/>
                  </a:lnTo>
                  <a:lnTo>
                    <a:pt x="2" y="142"/>
                  </a:lnTo>
                  <a:lnTo>
                    <a:pt x="0" y="146"/>
                  </a:lnTo>
                  <a:lnTo>
                    <a:pt x="2" y="150"/>
                  </a:lnTo>
                  <a:lnTo>
                    <a:pt x="4" y="152"/>
                  </a:lnTo>
                  <a:lnTo>
                    <a:pt x="12" y="154"/>
                  </a:lnTo>
                  <a:lnTo>
                    <a:pt x="20" y="156"/>
                  </a:lnTo>
                  <a:lnTo>
                    <a:pt x="22" y="158"/>
                  </a:lnTo>
                  <a:lnTo>
                    <a:pt x="22" y="160"/>
                  </a:lnTo>
                  <a:lnTo>
                    <a:pt x="22" y="164"/>
                  </a:lnTo>
                  <a:lnTo>
                    <a:pt x="20" y="168"/>
                  </a:lnTo>
                  <a:lnTo>
                    <a:pt x="16" y="170"/>
                  </a:lnTo>
                  <a:lnTo>
                    <a:pt x="16" y="174"/>
                  </a:lnTo>
                  <a:lnTo>
                    <a:pt x="16" y="176"/>
                  </a:lnTo>
                  <a:lnTo>
                    <a:pt x="18" y="178"/>
                  </a:lnTo>
                  <a:lnTo>
                    <a:pt x="20" y="176"/>
                  </a:lnTo>
                  <a:lnTo>
                    <a:pt x="26" y="174"/>
                  </a:lnTo>
                  <a:lnTo>
                    <a:pt x="26" y="186"/>
                  </a:lnTo>
                  <a:lnTo>
                    <a:pt x="30" y="198"/>
                  </a:lnTo>
                  <a:lnTo>
                    <a:pt x="34" y="206"/>
                  </a:lnTo>
                  <a:lnTo>
                    <a:pt x="36" y="210"/>
                  </a:lnTo>
                  <a:lnTo>
                    <a:pt x="40" y="212"/>
                  </a:lnTo>
                  <a:lnTo>
                    <a:pt x="40" y="216"/>
                  </a:lnTo>
                  <a:lnTo>
                    <a:pt x="42" y="222"/>
                  </a:lnTo>
                  <a:lnTo>
                    <a:pt x="44" y="226"/>
                  </a:lnTo>
                  <a:lnTo>
                    <a:pt x="44" y="232"/>
                  </a:lnTo>
                  <a:lnTo>
                    <a:pt x="54" y="238"/>
                  </a:lnTo>
                  <a:lnTo>
                    <a:pt x="62" y="244"/>
                  </a:lnTo>
                  <a:lnTo>
                    <a:pt x="62" y="256"/>
                  </a:lnTo>
                  <a:lnTo>
                    <a:pt x="50" y="258"/>
                  </a:lnTo>
                  <a:lnTo>
                    <a:pt x="42" y="264"/>
                  </a:lnTo>
                  <a:lnTo>
                    <a:pt x="30" y="278"/>
                  </a:lnTo>
                  <a:lnTo>
                    <a:pt x="36" y="284"/>
                  </a:lnTo>
                  <a:lnTo>
                    <a:pt x="40" y="286"/>
                  </a:lnTo>
                  <a:lnTo>
                    <a:pt x="44" y="288"/>
                  </a:lnTo>
                  <a:lnTo>
                    <a:pt x="36" y="296"/>
                  </a:lnTo>
                  <a:lnTo>
                    <a:pt x="30" y="302"/>
                  </a:lnTo>
                  <a:lnTo>
                    <a:pt x="24" y="304"/>
                  </a:lnTo>
                  <a:lnTo>
                    <a:pt x="22" y="314"/>
                  </a:lnTo>
                  <a:lnTo>
                    <a:pt x="16" y="316"/>
                  </a:lnTo>
                  <a:lnTo>
                    <a:pt x="18" y="322"/>
                  </a:lnTo>
                  <a:lnTo>
                    <a:pt x="22" y="332"/>
                  </a:lnTo>
                  <a:lnTo>
                    <a:pt x="28" y="342"/>
                  </a:lnTo>
                  <a:lnTo>
                    <a:pt x="32" y="352"/>
                  </a:lnTo>
                  <a:lnTo>
                    <a:pt x="34" y="362"/>
                  </a:lnTo>
                  <a:lnTo>
                    <a:pt x="34" y="364"/>
                  </a:lnTo>
                  <a:lnTo>
                    <a:pt x="36" y="364"/>
                  </a:lnTo>
                  <a:lnTo>
                    <a:pt x="38" y="364"/>
                  </a:lnTo>
                  <a:lnTo>
                    <a:pt x="46" y="362"/>
                  </a:lnTo>
                  <a:lnTo>
                    <a:pt x="54" y="358"/>
                  </a:lnTo>
                  <a:lnTo>
                    <a:pt x="64" y="362"/>
                  </a:lnTo>
                  <a:lnTo>
                    <a:pt x="74" y="362"/>
                  </a:lnTo>
                  <a:lnTo>
                    <a:pt x="86" y="362"/>
                  </a:lnTo>
                  <a:lnTo>
                    <a:pt x="96" y="374"/>
                  </a:lnTo>
                  <a:lnTo>
                    <a:pt x="96" y="384"/>
                  </a:lnTo>
                  <a:lnTo>
                    <a:pt x="102" y="388"/>
                  </a:lnTo>
                  <a:lnTo>
                    <a:pt x="108" y="398"/>
                  </a:lnTo>
                  <a:lnTo>
                    <a:pt x="112" y="402"/>
                  </a:lnTo>
                  <a:lnTo>
                    <a:pt x="116" y="402"/>
                  </a:lnTo>
                  <a:lnTo>
                    <a:pt x="122" y="404"/>
                  </a:lnTo>
                  <a:lnTo>
                    <a:pt x="122" y="402"/>
                  </a:lnTo>
                  <a:lnTo>
                    <a:pt x="124" y="412"/>
                  </a:lnTo>
                  <a:lnTo>
                    <a:pt x="118" y="414"/>
                  </a:lnTo>
                  <a:lnTo>
                    <a:pt x="104" y="416"/>
                  </a:lnTo>
                  <a:lnTo>
                    <a:pt x="110" y="432"/>
                  </a:lnTo>
                  <a:lnTo>
                    <a:pt x="122" y="434"/>
                  </a:lnTo>
                  <a:lnTo>
                    <a:pt x="142" y="428"/>
                  </a:lnTo>
                  <a:lnTo>
                    <a:pt x="154" y="436"/>
                  </a:lnTo>
                  <a:lnTo>
                    <a:pt x="154" y="444"/>
                  </a:lnTo>
                  <a:lnTo>
                    <a:pt x="154" y="452"/>
                  </a:lnTo>
                  <a:lnTo>
                    <a:pt x="172" y="452"/>
                  </a:lnTo>
                  <a:lnTo>
                    <a:pt x="176" y="466"/>
                  </a:lnTo>
                  <a:lnTo>
                    <a:pt x="188" y="468"/>
                  </a:lnTo>
                  <a:lnTo>
                    <a:pt x="192" y="472"/>
                  </a:lnTo>
                  <a:lnTo>
                    <a:pt x="208" y="468"/>
                  </a:lnTo>
                  <a:lnTo>
                    <a:pt x="212" y="476"/>
                  </a:lnTo>
                  <a:lnTo>
                    <a:pt x="222" y="478"/>
                  </a:lnTo>
                  <a:lnTo>
                    <a:pt x="230" y="480"/>
                  </a:lnTo>
                  <a:lnTo>
                    <a:pt x="240" y="482"/>
                  </a:lnTo>
                  <a:lnTo>
                    <a:pt x="246" y="484"/>
                  </a:lnTo>
                  <a:lnTo>
                    <a:pt x="252" y="486"/>
                  </a:lnTo>
                  <a:lnTo>
                    <a:pt x="254" y="488"/>
                  </a:lnTo>
                  <a:lnTo>
                    <a:pt x="254" y="490"/>
                  </a:lnTo>
                  <a:lnTo>
                    <a:pt x="252" y="492"/>
                  </a:lnTo>
                  <a:lnTo>
                    <a:pt x="248" y="498"/>
                  </a:lnTo>
                  <a:lnTo>
                    <a:pt x="252" y="506"/>
                  </a:lnTo>
                  <a:lnTo>
                    <a:pt x="254" y="514"/>
                  </a:lnTo>
                  <a:lnTo>
                    <a:pt x="254" y="518"/>
                  </a:lnTo>
                  <a:lnTo>
                    <a:pt x="236" y="518"/>
                  </a:lnTo>
                  <a:lnTo>
                    <a:pt x="228" y="526"/>
                  </a:lnTo>
                  <a:lnTo>
                    <a:pt x="228" y="534"/>
                  </a:lnTo>
                  <a:lnTo>
                    <a:pt x="242" y="536"/>
                  </a:lnTo>
                  <a:lnTo>
                    <a:pt x="232" y="542"/>
                  </a:lnTo>
                  <a:lnTo>
                    <a:pt x="222" y="546"/>
                  </a:lnTo>
                  <a:lnTo>
                    <a:pt x="230" y="556"/>
                  </a:lnTo>
                  <a:lnTo>
                    <a:pt x="222" y="558"/>
                  </a:lnTo>
                  <a:lnTo>
                    <a:pt x="222" y="570"/>
                  </a:lnTo>
                  <a:lnTo>
                    <a:pt x="208" y="572"/>
                  </a:lnTo>
                  <a:lnTo>
                    <a:pt x="212" y="576"/>
                  </a:lnTo>
                  <a:lnTo>
                    <a:pt x="216" y="580"/>
                  </a:lnTo>
                  <a:lnTo>
                    <a:pt x="222" y="584"/>
                  </a:lnTo>
                  <a:lnTo>
                    <a:pt x="234" y="586"/>
                  </a:lnTo>
                  <a:lnTo>
                    <a:pt x="258" y="604"/>
                  </a:lnTo>
                  <a:lnTo>
                    <a:pt x="268" y="604"/>
                  </a:lnTo>
                  <a:lnTo>
                    <a:pt x="280" y="604"/>
                  </a:lnTo>
                  <a:lnTo>
                    <a:pt x="292" y="608"/>
                  </a:lnTo>
                  <a:lnTo>
                    <a:pt x="306" y="610"/>
                  </a:lnTo>
                  <a:lnTo>
                    <a:pt x="316" y="612"/>
                  </a:lnTo>
                  <a:lnTo>
                    <a:pt x="328" y="620"/>
                  </a:lnTo>
                  <a:lnTo>
                    <a:pt x="342" y="620"/>
                  </a:lnTo>
                  <a:lnTo>
                    <a:pt x="360" y="626"/>
                  </a:lnTo>
                  <a:lnTo>
                    <a:pt x="364" y="634"/>
                  </a:lnTo>
                  <a:lnTo>
                    <a:pt x="374" y="636"/>
                  </a:lnTo>
                  <a:lnTo>
                    <a:pt x="380" y="640"/>
                  </a:lnTo>
                  <a:lnTo>
                    <a:pt x="382" y="640"/>
                  </a:lnTo>
                  <a:lnTo>
                    <a:pt x="388" y="644"/>
                  </a:lnTo>
                  <a:lnTo>
                    <a:pt x="388" y="648"/>
                  </a:lnTo>
                  <a:lnTo>
                    <a:pt x="390" y="650"/>
                  </a:lnTo>
                  <a:lnTo>
                    <a:pt x="398" y="650"/>
                  </a:lnTo>
                  <a:lnTo>
                    <a:pt x="404" y="644"/>
                  </a:lnTo>
                  <a:lnTo>
                    <a:pt x="408" y="642"/>
                  </a:lnTo>
                  <a:lnTo>
                    <a:pt x="396" y="622"/>
                  </a:lnTo>
                  <a:lnTo>
                    <a:pt x="390" y="612"/>
                  </a:lnTo>
                  <a:lnTo>
                    <a:pt x="384" y="600"/>
                  </a:lnTo>
                  <a:lnTo>
                    <a:pt x="376" y="592"/>
                  </a:lnTo>
                  <a:lnTo>
                    <a:pt x="370" y="590"/>
                  </a:lnTo>
                  <a:lnTo>
                    <a:pt x="370" y="582"/>
                  </a:lnTo>
                  <a:lnTo>
                    <a:pt x="376" y="566"/>
                  </a:lnTo>
                  <a:lnTo>
                    <a:pt x="378" y="564"/>
                  </a:lnTo>
                  <a:lnTo>
                    <a:pt x="380" y="564"/>
                  </a:lnTo>
                  <a:lnTo>
                    <a:pt x="386" y="562"/>
                  </a:lnTo>
                  <a:lnTo>
                    <a:pt x="394" y="556"/>
                  </a:lnTo>
                  <a:lnTo>
                    <a:pt x="402" y="548"/>
                  </a:lnTo>
                  <a:lnTo>
                    <a:pt x="398" y="542"/>
                  </a:lnTo>
                  <a:lnTo>
                    <a:pt x="392" y="534"/>
                  </a:lnTo>
                  <a:lnTo>
                    <a:pt x="384" y="520"/>
                  </a:lnTo>
                  <a:lnTo>
                    <a:pt x="368" y="520"/>
                  </a:lnTo>
                  <a:lnTo>
                    <a:pt x="368" y="510"/>
                  </a:lnTo>
                  <a:lnTo>
                    <a:pt x="362" y="512"/>
                  </a:lnTo>
                  <a:lnTo>
                    <a:pt x="358" y="512"/>
                  </a:lnTo>
                  <a:lnTo>
                    <a:pt x="358" y="510"/>
                  </a:lnTo>
                  <a:lnTo>
                    <a:pt x="358" y="508"/>
                  </a:lnTo>
                  <a:lnTo>
                    <a:pt x="358" y="496"/>
                  </a:lnTo>
                  <a:lnTo>
                    <a:pt x="358" y="494"/>
                  </a:lnTo>
                  <a:lnTo>
                    <a:pt x="358" y="478"/>
                  </a:lnTo>
                  <a:lnTo>
                    <a:pt x="368" y="468"/>
                  </a:lnTo>
                  <a:lnTo>
                    <a:pt x="376" y="480"/>
                  </a:lnTo>
                  <a:lnTo>
                    <a:pt x="386" y="476"/>
                  </a:lnTo>
                  <a:lnTo>
                    <a:pt x="384" y="462"/>
                  </a:lnTo>
                  <a:lnTo>
                    <a:pt x="408" y="442"/>
                  </a:lnTo>
                  <a:lnTo>
                    <a:pt x="432" y="446"/>
                  </a:lnTo>
                  <a:lnTo>
                    <a:pt x="450" y="452"/>
                  </a:lnTo>
                  <a:lnTo>
                    <a:pt x="466" y="464"/>
                  </a:lnTo>
                  <a:lnTo>
                    <a:pt x="476" y="462"/>
                  </a:lnTo>
                  <a:lnTo>
                    <a:pt x="488" y="466"/>
                  </a:lnTo>
                  <a:lnTo>
                    <a:pt x="494" y="458"/>
                  </a:lnTo>
                  <a:lnTo>
                    <a:pt x="528" y="458"/>
                  </a:lnTo>
                  <a:lnTo>
                    <a:pt x="540" y="466"/>
                  </a:lnTo>
                  <a:lnTo>
                    <a:pt x="574" y="464"/>
                  </a:lnTo>
                  <a:lnTo>
                    <a:pt x="574" y="452"/>
                  </a:lnTo>
                  <a:lnTo>
                    <a:pt x="550" y="442"/>
                  </a:lnTo>
                  <a:lnTo>
                    <a:pt x="556" y="434"/>
                  </a:lnTo>
                  <a:lnTo>
                    <a:pt x="556" y="422"/>
                  </a:lnTo>
                  <a:lnTo>
                    <a:pt x="572" y="420"/>
                  </a:lnTo>
                  <a:lnTo>
                    <a:pt x="558" y="414"/>
                  </a:lnTo>
                  <a:lnTo>
                    <a:pt x="552" y="400"/>
                  </a:lnTo>
                  <a:lnTo>
                    <a:pt x="574" y="400"/>
                  </a:lnTo>
                  <a:lnTo>
                    <a:pt x="648" y="386"/>
                  </a:lnTo>
                  <a:lnTo>
                    <a:pt x="658" y="374"/>
                  </a:lnTo>
                  <a:lnTo>
                    <a:pt x="688" y="378"/>
                  </a:lnTo>
                  <a:lnTo>
                    <a:pt x="700" y="398"/>
                  </a:lnTo>
                  <a:lnTo>
                    <a:pt x="736" y="402"/>
                  </a:lnTo>
                  <a:lnTo>
                    <a:pt x="736" y="410"/>
                  </a:lnTo>
                  <a:lnTo>
                    <a:pt x="754" y="410"/>
                  </a:lnTo>
                  <a:lnTo>
                    <a:pt x="772" y="394"/>
                  </a:lnTo>
                  <a:lnTo>
                    <a:pt x="782" y="394"/>
                  </a:lnTo>
                  <a:lnTo>
                    <a:pt x="782" y="402"/>
                  </a:lnTo>
                  <a:lnTo>
                    <a:pt x="800" y="412"/>
                  </a:lnTo>
                  <a:lnTo>
                    <a:pt x="856" y="462"/>
                  </a:lnTo>
                  <a:lnTo>
                    <a:pt x="864" y="464"/>
                  </a:lnTo>
                  <a:lnTo>
                    <a:pt x="864" y="454"/>
                  </a:lnTo>
                  <a:lnTo>
                    <a:pt x="876" y="456"/>
                  </a:lnTo>
                  <a:lnTo>
                    <a:pt x="878" y="464"/>
                  </a:lnTo>
                  <a:lnTo>
                    <a:pt x="898" y="468"/>
                  </a:lnTo>
                  <a:lnTo>
                    <a:pt x="906" y="458"/>
                  </a:lnTo>
                  <a:lnTo>
                    <a:pt x="948" y="486"/>
                  </a:lnTo>
                  <a:lnTo>
                    <a:pt x="970" y="490"/>
                  </a:lnTo>
                  <a:close/>
                </a:path>
              </a:pathLst>
            </a:custGeom>
            <a:solidFill>
              <a:srgbClr val="C0C0C0"/>
            </a:solidFill>
            <a:ln w="12700">
              <a:solidFill>
                <a:schemeClr val="bg1"/>
              </a:solidFill>
              <a:round/>
              <a:headEnd/>
              <a:tailEnd/>
            </a:ln>
          </p:spPr>
          <p:txBody>
            <a:bodyPr/>
            <a:lstStyle/>
            <a:p>
              <a:endParaRPr lang="en-GB"/>
            </a:p>
          </p:txBody>
        </p:sp>
        <p:sp>
          <p:nvSpPr>
            <p:cNvPr id="58826" name="Freeform 117"/>
            <p:cNvSpPr>
              <a:spLocks/>
            </p:cNvSpPr>
            <p:nvPr/>
          </p:nvSpPr>
          <p:spPr bwMode="auto">
            <a:xfrm>
              <a:off x="3150" y="975"/>
              <a:ext cx="156" cy="100"/>
            </a:xfrm>
            <a:custGeom>
              <a:avLst/>
              <a:gdLst>
                <a:gd name="T0" fmla="*/ 2147481272 w 156"/>
                <a:gd name="T1" fmla="*/ 2147481457 h 100"/>
                <a:gd name="T2" fmla="*/ 2147481272 w 156"/>
                <a:gd name="T3" fmla="*/ 2147481457 h 100"/>
                <a:gd name="T4" fmla="*/ 2147481272 w 156"/>
                <a:gd name="T5" fmla="*/ 2147481457 h 100"/>
                <a:gd name="T6" fmla="*/ 2147481272 w 156"/>
                <a:gd name="T7" fmla="*/ 2147481457 h 100"/>
                <a:gd name="T8" fmla="*/ 2147481272 w 156"/>
                <a:gd name="T9" fmla="*/ 2147481457 h 100"/>
                <a:gd name="T10" fmla="*/ 2147481272 w 156"/>
                <a:gd name="T11" fmla="*/ 2147481457 h 100"/>
                <a:gd name="T12" fmla="*/ 2147481272 w 156"/>
                <a:gd name="T13" fmla="*/ 2147481457 h 100"/>
                <a:gd name="T14" fmla="*/ 0 w 156"/>
                <a:gd name="T15" fmla="*/ 2147481457 h 100"/>
                <a:gd name="T16" fmla="*/ 0 w 156"/>
                <a:gd name="T17" fmla="*/ 2147481457 h 100"/>
                <a:gd name="T18" fmla="*/ 2147481272 w 156"/>
                <a:gd name="T19" fmla="*/ 2147481457 h 100"/>
                <a:gd name="T20" fmla="*/ 2147481272 w 156"/>
                <a:gd name="T21" fmla="*/ 2147481457 h 100"/>
                <a:gd name="T22" fmla="*/ 2147481272 w 156"/>
                <a:gd name="T23" fmla="*/ 2147481457 h 100"/>
                <a:gd name="T24" fmla="*/ 2147481272 w 156"/>
                <a:gd name="T25" fmla="*/ 2147481457 h 100"/>
                <a:gd name="T26" fmla="*/ 2147481272 w 156"/>
                <a:gd name="T27" fmla="*/ 2147481457 h 100"/>
                <a:gd name="T28" fmla="*/ 2147481272 w 156"/>
                <a:gd name="T29" fmla="*/ 2147481457 h 100"/>
                <a:gd name="T30" fmla="*/ 2147481272 w 156"/>
                <a:gd name="T31" fmla="*/ 2147481457 h 100"/>
                <a:gd name="T32" fmla="*/ 2147481272 w 156"/>
                <a:gd name="T33" fmla="*/ 2147481457 h 100"/>
                <a:gd name="T34" fmla="*/ 2147481272 w 156"/>
                <a:gd name="T35" fmla="*/ 2147481457 h 100"/>
                <a:gd name="T36" fmla="*/ 2147481272 w 156"/>
                <a:gd name="T37" fmla="*/ 2147481457 h 100"/>
                <a:gd name="T38" fmla="*/ 2147481272 w 156"/>
                <a:gd name="T39" fmla="*/ 2147481457 h 100"/>
                <a:gd name="T40" fmla="*/ 2147481272 w 156"/>
                <a:gd name="T41" fmla="*/ 2147481457 h 100"/>
                <a:gd name="T42" fmla="*/ 2147481272 w 156"/>
                <a:gd name="T43" fmla="*/ 2147481457 h 100"/>
                <a:gd name="T44" fmla="*/ 2147481272 w 156"/>
                <a:gd name="T45" fmla="*/ 2147481457 h 100"/>
                <a:gd name="T46" fmla="*/ 2147481272 w 156"/>
                <a:gd name="T47" fmla="*/ 0 h 100"/>
                <a:gd name="T48" fmla="*/ 2147481272 w 156"/>
                <a:gd name="T49" fmla="*/ 0 h 100"/>
                <a:gd name="T50" fmla="*/ 2147481272 w 156"/>
                <a:gd name="T51" fmla="*/ 0 h 100"/>
                <a:gd name="T52" fmla="*/ 2147481272 w 156"/>
                <a:gd name="T53" fmla="*/ 2147481457 h 100"/>
                <a:gd name="T54" fmla="*/ 2147481272 w 156"/>
                <a:gd name="T55" fmla="*/ 2147481457 h 100"/>
                <a:gd name="T56" fmla="*/ 2147481272 w 156"/>
                <a:gd name="T57" fmla="*/ 2147481457 h 100"/>
                <a:gd name="T58" fmla="*/ 2147481272 w 156"/>
                <a:gd name="T59" fmla="*/ 2147481457 h 100"/>
                <a:gd name="T60" fmla="*/ 2147481272 w 156"/>
                <a:gd name="T61" fmla="*/ 2147481457 h 100"/>
                <a:gd name="T62" fmla="*/ 2147481272 w 156"/>
                <a:gd name="T63" fmla="*/ 2147481457 h 100"/>
                <a:gd name="T64" fmla="*/ 2147481272 w 156"/>
                <a:gd name="T65" fmla="*/ 2147481457 h 100"/>
                <a:gd name="T66" fmla="*/ 2147481272 w 156"/>
                <a:gd name="T67" fmla="*/ 2147481457 h 100"/>
                <a:gd name="T68" fmla="*/ 2147481272 w 156"/>
                <a:gd name="T69" fmla="*/ 2147481457 h 100"/>
                <a:gd name="T70" fmla="*/ 2147481272 w 156"/>
                <a:gd name="T71" fmla="*/ 2147481457 h 100"/>
                <a:gd name="T72" fmla="*/ 2147481272 w 156"/>
                <a:gd name="T73" fmla="*/ 2147481457 h 100"/>
                <a:gd name="T74" fmla="*/ 2147481272 w 156"/>
                <a:gd name="T75" fmla="*/ 2147481457 h 100"/>
                <a:gd name="T76" fmla="*/ 2147481272 w 156"/>
                <a:gd name="T77" fmla="*/ 2147481457 h 100"/>
                <a:gd name="T78" fmla="*/ 2147481272 w 156"/>
                <a:gd name="T79" fmla="*/ 2147481457 h 100"/>
                <a:gd name="T80" fmla="*/ 2147481272 w 156"/>
                <a:gd name="T81" fmla="*/ 2147481457 h 100"/>
                <a:gd name="T82" fmla="*/ 2147481272 w 156"/>
                <a:gd name="T83" fmla="*/ 2147481457 h 100"/>
                <a:gd name="T84" fmla="*/ 2147481272 w 156"/>
                <a:gd name="T85" fmla="*/ 2147481457 h 100"/>
                <a:gd name="T86" fmla="*/ 2147481272 w 156"/>
                <a:gd name="T87" fmla="*/ 2147481457 h 100"/>
                <a:gd name="T88" fmla="*/ 2147481272 w 156"/>
                <a:gd name="T89" fmla="*/ 2147481457 h 100"/>
                <a:gd name="T90" fmla="*/ 2147481272 w 156"/>
                <a:gd name="T91" fmla="*/ 2147481457 h 100"/>
                <a:gd name="T92" fmla="*/ 2147481272 w 156"/>
                <a:gd name="T93" fmla="*/ 2147481457 h 100"/>
                <a:gd name="T94" fmla="*/ 2147481272 w 156"/>
                <a:gd name="T95" fmla="*/ 2147481457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6"/>
                <a:gd name="T145" fmla="*/ 0 h 100"/>
                <a:gd name="T146" fmla="*/ 156 w 156"/>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6" h="100">
                  <a:moveTo>
                    <a:pt x="40" y="100"/>
                  </a:moveTo>
                  <a:lnTo>
                    <a:pt x="36" y="98"/>
                  </a:lnTo>
                  <a:lnTo>
                    <a:pt x="32" y="92"/>
                  </a:lnTo>
                  <a:lnTo>
                    <a:pt x="24" y="82"/>
                  </a:lnTo>
                  <a:lnTo>
                    <a:pt x="16" y="82"/>
                  </a:lnTo>
                  <a:lnTo>
                    <a:pt x="8" y="82"/>
                  </a:lnTo>
                  <a:lnTo>
                    <a:pt x="4" y="80"/>
                  </a:lnTo>
                  <a:lnTo>
                    <a:pt x="0" y="78"/>
                  </a:lnTo>
                  <a:lnTo>
                    <a:pt x="0" y="74"/>
                  </a:lnTo>
                  <a:lnTo>
                    <a:pt x="4" y="72"/>
                  </a:lnTo>
                  <a:lnTo>
                    <a:pt x="6" y="70"/>
                  </a:lnTo>
                  <a:lnTo>
                    <a:pt x="10" y="64"/>
                  </a:lnTo>
                  <a:lnTo>
                    <a:pt x="12" y="58"/>
                  </a:lnTo>
                  <a:lnTo>
                    <a:pt x="16" y="58"/>
                  </a:lnTo>
                  <a:lnTo>
                    <a:pt x="22" y="56"/>
                  </a:lnTo>
                  <a:lnTo>
                    <a:pt x="24" y="44"/>
                  </a:lnTo>
                  <a:lnTo>
                    <a:pt x="26" y="36"/>
                  </a:lnTo>
                  <a:lnTo>
                    <a:pt x="32" y="30"/>
                  </a:lnTo>
                  <a:lnTo>
                    <a:pt x="38" y="24"/>
                  </a:lnTo>
                  <a:lnTo>
                    <a:pt x="54" y="18"/>
                  </a:lnTo>
                  <a:lnTo>
                    <a:pt x="72" y="10"/>
                  </a:lnTo>
                  <a:lnTo>
                    <a:pt x="106" y="10"/>
                  </a:lnTo>
                  <a:lnTo>
                    <a:pt x="122" y="2"/>
                  </a:lnTo>
                  <a:lnTo>
                    <a:pt x="130" y="0"/>
                  </a:lnTo>
                  <a:lnTo>
                    <a:pt x="140" y="0"/>
                  </a:lnTo>
                  <a:lnTo>
                    <a:pt x="150" y="0"/>
                  </a:lnTo>
                  <a:lnTo>
                    <a:pt x="156" y="2"/>
                  </a:lnTo>
                  <a:lnTo>
                    <a:pt x="156" y="6"/>
                  </a:lnTo>
                  <a:lnTo>
                    <a:pt x="154" y="10"/>
                  </a:lnTo>
                  <a:lnTo>
                    <a:pt x="148" y="12"/>
                  </a:lnTo>
                  <a:lnTo>
                    <a:pt x="132" y="16"/>
                  </a:lnTo>
                  <a:lnTo>
                    <a:pt x="92" y="28"/>
                  </a:lnTo>
                  <a:lnTo>
                    <a:pt x="74" y="34"/>
                  </a:lnTo>
                  <a:lnTo>
                    <a:pt x="58" y="42"/>
                  </a:lnTo>
                  <a:lnTo>
                    <a:pt x="54" y="48"/>
                  </a:lnTo>
                  <a:lnTo>
                    <a:pt x="48" y="54"/>
                  </a:lnTo>
                  <a:lnTo>
                    <a:pt x="44" y="60"/>
                  </a:lnTo>
                  <a:lnTo>
                    <a:pt x="42" y="66"/>
                  </a:lnTo>
                  <a:lnTo>
                    <a:pt x="44" y="74"/>
                  </a:lnTo>
                  <a:lnTo>
                    <a:pt x="48" y="80"/>
                  </a:lnTo>
                  <a:lnTo>
                    <a:pt x="52" y="84"/>
                  </a:lnTo>
                  <a:lnTo>
                    <a:pt x="58" y="86"/>
                  </a:lnTo>
                  <a:lnTo>
                    <a:pt x="72" y="92"/>
                  </a:lnTo>
                  <a:lnTo>
                    <a:pt x="78" y="94"/>
                  </a:lnTo>
                  <a:lnTo>
                    <a:pt x="82" y="98"/>
                  </a:lnTo>
                  <a:lnTo>
                    <a:pt x="72" y="98"/>
                  </a:lnTo>
                  <a:lnTo>
                    <a:pt x="62" y="98"/>
                  </a:lnTo>
                  <a:lnTo>
                    <a:pt x="40" y="100"/>
                  </a:lnTo>
                  <a:close/>
                </a:path>
              </a:pathLst>
            </a:custGeom>
            <a:solidFill>
              <a:srgbClr val="C0C0C0"/>
            </a:solidFill>
            <a:ln w="12700">
              <a:solidFill>
                <a:schemeClr val="bg1"/>
              </a:solidFill>
              <a:round/>
              <a:headEnd/>
              <a:tailEnd/>
            </a:ln>
          </p:spPr>
          <p:txBody>
            <a:bodyPr/>
            <a:lstStyle/>
            <a:p>
              <a:endParaRPr lang="en-GB"/>
            </a:p>
          </p:txBody>
        </p:sp>
        <p:sp>
          <p:nvSpPr>
            <p:cNvPr id="58827" name="Freeform 118"/>
            <p:cNvSpPr>
              <a:spLocks/>
            </p:cNvSpPr>
            <p:nvPr/>
          </p:nvSpPr>
          <p:spPr bwMode="auto">
            <a:xfrm>
              <a:off x="3506" y="919"/>
              <a:ext cx="112" cy="32"/>
            </a:xfrm>
            <a:custGeom>
              <a:avLst/>
              <a:gdLst>
                <a:gd name="T0" fmla="*/ 2147481527 w 112"/>
                <a:gd name="T1" fmla="*/ 2147481088 h 32"/>
                <a:gd name="T2" fmla="*/ 2147481527 w 112"/>
                <a:gd name="T3" fmla="*/ 2147481088 h 32"/>
                <a:gd name="T4" fmla="*/ 2147481527 w 112"/>
                <a:gd name="T5" fmla="*/ 2147481088 h 32"/>
                <a:gd name="T6" fmla="*/ 2147481527 w 112"/>
                <a:gd name="T7" fmla="*/ 2147481088 h 32"/>
                <a:gd name="T8" fmla="*/ 2147481527 w 112"/>
                <a:gd name="T9" fmla="*/ 2147481088 h 32"/>
                <a:gd name="T10" fmla="*/ 2147481527 w 112"/>
                <a:gd name="T11" fmla="*/ 2147481088 h 32"/>
                <a:gd name="T12" fmla="*/ 2147481527 w 112"/>
                <a:gd name="T13" fmla="*/ 2147481088 h 32"/>
                <a:gd name="T14" fmla="*/ 2147481527 w 112"/>
                <a:gd name="T15" fmla="*/ 2147481088 h 32"/>
                <a:gd name="T16" fmla="*/ 2147481527 w 112"/>
                <a:gd name="T17" fmla="*/ 2147481088 h 32"/>
                <a:gd name="T18" fmla="*/ 2147481527 w 112"/>
                <a:gd name="T19" fmla="*/ 2147481088 h 32"/>
                <a:gd name="T20" fmla="*/ 2147481527 w 112"/>
                <a:gd name="T21" fmla="*/ 2147481088 h 32"/>
                <a:gd name="T22" fmla="*/ 2147481527 w 112"/>
                <a:gd name="T23" fmla="*/ 2147481088 h 32"/>
                <a:gd name="T24" fmla="*/ 2147481527 w 112"/>
                <a:gd name="T25" fmla="*/ 2147481088 h 32"/>
                <a:gd name="T26" fmla="*/ 2147481527 w 112"/>
                <a:gd name="T27" fmla="*/ 2147481088 h 32"/>
                <a:gd name="T28" fmla="*/ 2147481527 w 112"/>
                <a:gd name="T29" fmla="*/ 2147481088 h 32"/>
                <a:gd name="T30" fmla="*/ 2147481527 w 112"/>
                <a:gd name="T31" fmla="*/ 2147481088 h 32"/>
                <a:gd name="T32" fmla="*/ 2147481527 w 112"/>
                <a:gd name="T33" fmla="*/ 2147481088 h 32"/>
                <a:gd name="T34" fmla="*/ 0 w 112"/>
                <a:gd name="T35" fmla="*/ 2147481088 h 32"/>
                <a:gd name="T36" fmla="*/ 2147481527 w 112"/>
                <a:gd name="T37" fmla="*/ 2147481088 h 32"/>
                <a:gd name="T38" fmla="*/ 2147481527 w 112"/>
                <a:gd name="T39" fmla="*/ 2147481088 h 32"/>
                <a:gd name="T40" fmla="*/ 2147481527 w 112"/>
                <a:gd name="T41" fmla="*/ 0 h 32"/>
                <a:gd name="T42" fmla="*/ 2147481527 w 112"/>
                <a:gd name="T43" fmla="*/ 0 h 32"/>
                <a:gd name="T44" fmla="*/ 2147481527 w 112"/>
                <a:gd name="T45" fmla="*/ 0 h 32"/>
                <a:gd name="T46" fmla="*/ 2147481527 w 112"/>
                <a:gd name="T47" fmla="*/ 2147481088 h 32"/>
                <a:gd name="T48" fmla="*/ 2147481527 w 112"/>
                <a:gd name="T49" fmla="*/ 2147481088 h 32"/>
                <a:gd name="T50" fmla="*/ 2147481527 w 112"/>
                <a:gd name="T51" fmla="*/ 2147481088 h 32"/>
                <a:gd name="T52" fmla="*/ 2147481527 w 112"/>
                <a:gd name="T53" fmla="*/ 2147481088 h 32"/>
                <a:gd name="T54" fmla="*/ 2147481527 w 112"/>
                <a:gd name="T55" fmla="*/ 2147481088 h 32"/>
                <a:gd name="T56" fmla="*/ 2147481527 w 112"/>
                <a:gd name="T57" fmla="*/ 2147481088 h 32"/>
                <a:gd name="T58" fmla="*/ 2147481527 w 112"/>
                <a:gd name="T59" fmla="*/ 2147481088 h 32"/>
                <a:gd name="T60" fmla="*/ 2147481527 w 112"/>
                <a:gd name="T61" fmla="*/ 2147481088 h 32"/>
                <a:gd name="T62" fmla="*/ 2147481527 w 112"/>
                <a:gd name="T63" fmla="*/ 2147481088 h 32"/>
                <a:gd name="T64" fmla="*/ 2147481527 w 112"/>
                <a:gd name="T65" fmla="*/ 2147481088 h 32"/>
                <a:gd name="T66" fmla="*/ 2147481527 w 112"/>
                <a:gd name="T67" fmla="*/ 2147481088 h 32"/>
                <a:gd name="T68" fmla="*/ 2147481527 w 112"/>
                <a:gd name="T69" fmla="*/ 2147481088 h 32"/>
                <a:gd name="T70" fmla="*/ 2147481527 w 112"/>
                <a:gd name="T71" fmla="*/ 2147481088 h 32"/>
                <a:gd name="T72" fmla="*/ 2147481527 w 112"/>
                <a:gd name="T73" fmla="*/ 2147481088 h 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32"/>
                <a:gd name="T113" fmla="*/ 112 w 112"/>
                <a:gd name="T114" fmla="*/ 32 h 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32">
                  <a:moveTo>
                    <a:pt x="112" y="28"/>
                  </a:moveTo>
                  <a:lnTo>
                    <a:pt x="104" y="30"/>
                  </a:lnTo>
                  <a:lnTo>
                    <a:pt x="98" y="30"/>
                  </a:lnTo>
                  <a:lnTo>
                    <a:pt x="88" y="28"/>
                  </a:lnTo>
                  <a:lnTo>
                    <a:pt x="86" y="30"/>
                  </a:lnTo>
                  <a:lnTo>
                    <a:pt x="84" y="32"/>
                  </a:lnTo>
                  <a:lnTo>
                    <a:pt x="82" y="32"/>
                  </a:lnTo>
                  <a:lnTo>
                    <a:pt x="68" y="30"/>
                  </a:lnTo>
                  <a:lnTo>
                    <a:pt x="52" y="26"/>
                  </a:lnTo>
                  <a:lnTo>
                    <a:pt x="46" y="24"/>
                  </a:lnTo>
                  <a:lnTo>
                    <a:pt x="40" y="20"/>
                  </a:lnTo>
                  <a:lnTo>
                    <a:pt x="38" y="16"/>
                  </a:lnTo>
                  <a:lnTo>
                    <a:pt x="38" y="10"/>
                  </a:lnTo>
                  <a:lnTo>
                    <a:pt x="20" y="10"/>
                  </a:lnTo>
                  <a:lnTo>
                    <a:pt x="10" y="10"/>
                  </a:lnTo>
                  <a:lnTo>
                    <a:pt x="4" y="8"/>
                  </a:lnTo>
                  <a:lnTo>
                    <a:pt x="2" y="6"/>
                  </a:lnTo>
                  <a:lnTo>
                    <a:pt x="0" y="4"/>
                  </a:lnTo>
                  <a:lnTo>
                    <a:pt x="2" y="2"/>
                  </a:lnTo>
                  <a:lnTo>
                    <a:pt x="4" y="2"/>
                  </a:lnTo>
                  <a:lnTo>
                    <a:pt x="12" y="0"/>
                  </a:lnTo>
                  <a:lnTo>
                    <a:pt x="26" y="0"/>
                  </a:lnTo>
                  <a:lnTo>
                    <a:pt x="36" y="0"/>
                  </a:lnTo>
                  <a:lnTo>
                    <a:pt x="46" y="2"/>
                  </a:lnTo>
                  <a:lnTo>
                    <a:pt x="54" y="4"/>
                  </a:lnTo>
                  <a:lnTo>
                    <a:pt x="58" y="8"/>
                  </a:lnTo>
                  <a:lnTo>
                    <a:pt x="58" y="10"/>
                  </a:lnTo>
                  <a:lnTo>
                    <a:pt x="50" y="10"/>
                  </a:lnTo>
                  <a:lnTo>
                    <a:pt x="64" y="12"/>
                  </a:lnTo>
                  <a:lnTo>
                    <a:pt x="70" y="14"/>
                  </a:lnTo>
                  <a:lnTo>
                    <a:pt x="74" y="16"/>
                  </a:lnTo>
                  <a:lnTo>
                    <a:pt x="78" y="14"/>
                  </a:lnTo>
                  <a:lnTo>
                    <a:pt x="82" y="12"/>
                  </a:lnTo>
                  <a:lnTo>
                    <a:pt x="92" y="14"/>
                  </a:lnTo>
                  <a:lnTo>
                    <a:pt x="98" y="18"/>
                  </a:lnTo>
                  <a:lnTo>
                    <a:pt x="108" y="28"/>
                  </a:lnTo>
                  <a:lnTo>
                    <a:pt x="112" y="28"/>
                  </a:lnTo>
                  <a:close/>
                </a:path>
              </a:pathLst>
            </a:custGeom>
            <a:solidFill>
              <a:srgbClr val="C0C0C0"/>
            </a:solidFill>
            <a:ln w="12700">
              <a:solidFill>
                <a:schemeClr val="bg1"/>
              </a:solidFill>
              <a:round/>
              <a:headEnd/>
              <a:tailEnd/>
            </a:ln>
          </p:spPr>
          <p:txBody>
            <a:bodyPr/>
            <a:lstStyle/>
            <a:p>
              <a:endParaRPr lang="en-GB"/>
            </a:p>
          </p:txBody>
        </p:sp>
        <p:sp>
          <p:nvSpPr>
            <p:cNvPr id="58828" name="Freeform 119"/>
            <p:cNvSpPr>
              <a:spLocks/>
            </p:cNvSpPr>
            <p:nvPr/>
          </p:nvSpPr>
          <p:spPr bwMode="auto">
            <a:xfrm>
              <a:off x="3630" y="941"/>
              <a:ext cx="56" cy="24"/>
            </a:xfrm>
            <a:custGeom>
              <a:avLst/>
              <a:gdLst>
                <a:gd name="T0" fmla="*/ 2147481527 w 56"/>
                <a:gd name="T1" fmla="*/ 2147481429 h 24"/>
                <a:gd name="T2" fmla="*/ 2147481527 w 56"/>
                <a:gd name="T3" fmla="*/ 2147481429 h 24"/>
                <a:gd name="T4" fmla="*/ 2147481527 w 56"/>
                <a:gd name="T5" fmla="*/ 2147481429 h 24"/>
                <a:gd name="T6" fmla="*/ 0 w 56"/>
                <a:gd name="T7" fmla="*/ 2147481429 h 24"/>
                <a:gd name="T8" fmla="*/ 0 w 56"/>
                <a:gd name="T9" fmla="*/ 2147481429 h 24"/>
                <a:gd name="T10" fmla="*/ 2147481527 w 56"/>
                <a:gd name="T11" fmla="*/ 2147481429 h 24"/>
                <a:gd name="T12" fmla="*/ 2147481527 w 56"/>
                <a:gd name="T13" fmla="*/ 0 h 24"/>
                <a:gd name="T14" fmla="*/ 2147481527 w 56"/>
                <a:gd name="T15" fmla="*/ 0 h 24"/>
                <a:gd name="T16" fmla="*/ 2147481527 w 56"/>
                <a:gd name="T17" fmla="*/ 2147481429 h 24"/>
                <a:gd name="T18" fmla="*/ 2147481527 w 56"/>
                <a:gd name="T19" fmla="*/ 2147481429 h 24"/>
                <a:gd name="T20" fmla="*/ 2147481527 w 56"/>
                <a:gd name="T21" fmla="*/ 2147481429 h 24"/>
                <a:gd name="T22" fmla="*/ 2147481527 w 56"/>
                <a:gd name="T23" fmla="*/ 2147481429 h 24"/>
                <a:gd name="T24" fmla="*/ 2147481527 w 56"/>
                <a:gd name="T25" fmla="*/ 2147481429 h 24"/>
                <a:gd name="T26" fmla="*/ 2147481527 w 56"/>
                <a:gd name="T27" fmla="*/ 2147481429 h 24"/>
                <a:gd name="T28" fmla="*/ 2147481527 w 56"/>
                <a:gd name="T29" fmla="*/ 2147481429 h 24"/>
                <a:gd name="T30" fmla="*/ 2147481527 w 56"/>
                <a:gd name="T31" fmla="*/ 2147481429 h 24"/>
                <a:gd name="T32" fmla="*/ 2147481527 w 56"/>
                <a:gd name="T33" fmla="*/ 2147481429 h 24"/>
                <a:gd name="T34" fmla="*/ 2147481527 w 56"/>
                <a:gd name="T35" fmla="*/ 2147481429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24"/>
                <a:gd name="T56" fmla="*/ 56 w 56"/>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24">
                  <a:moveTo>
                    <a:pt x="6" y="24"/>
                  </a:moveTo>
                  <a:lnTo>
                    <a:pt x="4" y="22"/>
                  </a:lnTo>
                  <a:lnTo>
                    <a:pt x="2" y="20"/>
                  </a:lnTo>
                  <a:lnTo>
                    <a:pt x="0" y="18"/>
                  </a:lnTo>
                  <a:lnTo>
                    <a:pt x="0" y="6"/>
                  </a:lnTo>
                  <a:lnTo>
                    <a:pt x="4" y="2"/>
                  </a:lnTo>
                  <a:lnTo>
                    <a:pt x="6" y="0"/>
                  </a:lnTo>
                  <a:lnTo>
                    <a:pt x="14" y="0"/>
                  </a:lnTo>
                  <a:lnTo>
                    <a:pt x="22" y="4"/>
                  </a:lnTo>
                  <a:lnTo>
                    <a:pt x="34" y="6"/>
                  </a:lnTo>
                  <a:lnTo>
                    <a:pt x="56" y="10"/>
                  </a:lnTo>
                  <a:lnTo>
                    <a:pt x="54" y="14"/>
                  </a:lnTo>
                  <a:lnTo>
                    <a:pt x="50" y="16"/>
                  </a:lnTo>
                  <a:lnTo>
                    <a:pt x="42" y="18"/>
                  </a:lnTo>
                  <a:lnTo>
                    <a:pt x="30" y="18"/>
                  </a:lnTo>
                  <a:lnTo>
                    <a:pt x="22" y="20"/>
                  </a:lnTo>
                  <a:lnTo>
                    <a:pt x="14" y="22"/>
                  </a:lnTo>
                  <a:lnTo>
                    <a:pt x="6" y="24"/>
                  </a:lnTo>
                  <a:close/>
                </a:path>
              </a:pathLst>
            </a:custGeom>
            <a:solidFill>
              <a:srgbClr val="C0C0C0"/>
            </a:solidFill>
            <a:ln w="12700">
              <a:solidFill>
                <a:schemeClr val="bg1"/>
              </a:solidFill>
              <a:round/>
              <a:headEnd/>
              <a:tailEnd/>
            </a:ln>
          </p:spPr>
          <p:txBody>
            <a:bodyPr/>
            <a:lstStyle/>
            <a:p>
              <a:endParaRPr lang="en-GB"/>
            </a:p>
          </p:txBody>
        </p:sp>
        <p:sp>
          <p:nvSpPr>
            <p:cNvPr id="58829" name="Freeform 120"/>
            <p:cNvSpPr>
              <a:spLocks/>
            </p:cNvSpPr>
            <p:nvPr/>
          </p:nvSpPr>
          <p:spPr bwMode="auto">
            <a:xfrm>
              <a:off x="4106" y="985"/>
              <a:ext cx="100" cy="20"/>
            </a:xfrm>
            <a:custGeom>
              <a:avLst/>
              <a:gdLst>
                <a:gd name="T0" fmla="*/ 2147481457 w 100"/>
                <a:gd name="T1" fmla="*/ 2147481293 h 20"/>
                <a:gd name="T2" fmla="*/ 2147481457 w 100"/>
                <a:gd name="T3" fmla="*/ 2147481293 h 20"/>
                <a:gd name="T4" fmla="*/ 2147481457 w 100"/>
                <a:gd name="T5" fmla="*/ 2147481293 h 20"/>
                <a:gd name="T6" fmla="*/ 2147481457 w 100"/>
                <a:gd name="T7" fmla="*/ 2147481293 h 20"/>
                <a:gd name="T8" fmla="*/ 2147481457 w 100"/>
                <a:gd name="T9" fmla="*/ 2147481293 h 20"/>
                <a:gd name="T10" fmla="*/ 2147481457 w 100"/>
                <a:gd name="T11" fmla="*/ 2147481293 h 20"/>
                <a:gd name="T12" fmla="*/ 2147481457 w 100"/>
                <a:gd name="T13" fmla="*/ 2147481293 h 20"/>
                <a:gd name="T14" fmla="*/ 0 w 100"/>
                <a:gd name="T15" fmla="*/ 2147481293 h 20"/>
                <a:gd name="T16" fmla="*/ 0 w 100"/>
                <a:gd name="T17" fmla="*/ 2147481293 h 20"/>
                <a:gd name="T18" fmla="*/ 0 w 100"/>
                <a:gd name="T19" fmla="*/ 2147481293 h 20"/>
                <a:gd name="T20" fmla="*/ 2147481457 w 100"/>
                <a:gd name="T21" fmla="*/ 2147481293 h 20"/>
                <a:gd name="T22" fmla="*/ 2147481457 w 100"/>
                <a:gd name="T23" fmla="*/ 0 h 20"/>
                <a:gd name="T24" fmla="*/ 2147481457 w 100"/>
                <a:gd name="T25" fmla="*/ 0 h 20"/>
                <a:gd name="T26" fmla="*/ 2147481457 w 100"/>
                <a:gd name="T27" fmla="*/ 2147481293 h 20"/>
                <a:gd name="T28" fmla="*/ 2147481457 w 100"/>
                <a:gd name="T29" fmla="*/ 2147481293 h 20"/>
                <a:gd name="T30" fmla="*/ 2147481457 w 100"/>
                <a:gd name="T31" fmla="*/ 2147481293 h 20"/>
                <a:gd name="T32" fmla="*/ 2147481457 w 100"/>
                <a:gd name="T33" fmla="*/ 2147481293 h 20"/>
                <a:gd name="T34" fmla="*/ 2147481457 w 100"/>
                <a:gd name="T35" fmla="*/ 2147481293 h 20"/>
                <a:gd name="T36" fmla="*/ 2147481457 w 100"/>
                <a:gd name="T37" fmla="*/ 2147481293 h 20"/>
                <a:gd name="T38" fmla="*/ 2147481457 w 100"/>
                <a:gd name="T39" fmla="*/ 2147481293 h 20"/>
                <a:gd name="T40" fmla="*/ 2147481457 w 100"/>
                <a:gd name="T41" fmla="*/ 2147481293 h 20"/>
                <a:gd name="T42" fmla="*/ 2147481457 w 100"/>
                <a:gd name="T43" fmla="*/ 2147481293 h 20"/>
                <a:gd name="T44" fmla="*/ 2147481457 w 100"/>
                <a:gd name="T45" fmla="*/ 2147481293 h 20"/>
                <a:gd name="T46" fmla="*/ 2147481457 w 100"/>
                <a:gd name="T47" fmla="*/ 2147481293 h 20"/>
                <a:gd name="T48" fmla="*/ 2147481457 w 100"/>
                <a:gd name="T49" fmla="*/ 2147481293 h 20"/>
                <a:gd name="T50" fmla="*/ 2147481457 w 100"/>
                <a:gd name="T51" fmla="*/ 2147481293 h 20"/>
                <a:gd name="T52" fmla="*/ 2147481457 w 100"/>
                <a:gd name="T53" fmla="*/ 2147481293 h 20"/>
                <a:gd name="T54" fmla="*/ 2147481457 w 100"/>
                <a:gd name="T55" fmla="*/ 2147481293 h 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0"/>
                <a:gd name="T85" fmla="*/ 0 h 20"/>
                <a:gd name="T86" fmla="*/ 100 w 100"/>
                <a:gd name="T87" fmla="*/ 20 h 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0" h="20">
                  <a:moveTo>
                    <a:pt x="78" y="14"/>
                  </a:moveTo>
                  <a:lnTo>
                    <a:pt x="78" y="20"/>
                  </a:lnTo>
                  <a:lnTo>
                    <a:pt x="42" y="20"/>
                  </a:lnTo>
                  <a:lnTo>
                    <a:pt x="30" y="20"/>
                  </a:lnTo>
                  <a:lnTo>
                    <a:pt x="16" y="20"/>
                  </a:lnTo>
                  <a:lnTo>
                    <a:pt x="10" y="18"/>
                  </a:lnTo>
                  <a:lnTo>
                    <a:pt x="4" y="14"/>
                  </a:lnTo>
                  <a:lnTo>
                    <a:pt x="0" y="12"/>
                  </a:lnTo>
                  <a:lnTo>
                    <a:pt x="0" y="6"/>
                  </a:lnTo>
                  <a:lnTo>
                    <a:pt x="0" y="4"/>
                  </a:lnTo>
                  <a:lnTo>
                    <a:pt x="4" y="2"/>
                  </a:lnTo>
                  <a:lnTo>
                    <a:pt x="10" y="0"/>
                  </a:lnTo>
                  <a:lnTo>
                    <a:pt x="16" y="0"/>
                  </a:lnTo>
                  <a:lnTo>
                    <a:pt x="22" y="4"/>
                  </a:lnTo>
                  <a:lnTo>
                    <a:pt x="28" y="6"/>
                  </a:lnTo>
                  <a:lnTo>
                    <a:pt x="34" y="6"/>
                  </a:lnTo>
                  <a:lnTo>
                    <a:pt x="38" y="6"/>
                  </a:lnTo>
                  <a:lnTo>
                    <a:pt x="38" y="4"/>
                  </a:lnTo>
                  <a:lnTo>
                    <a:pt x="40" y="2"/>
                  </a:lnTo>
                  <a:lnTo>
                    <a:pt x="44" y="2"/>
                  </a:lnTo>
                  <a:lnTo>
                    <a:pt x="58" y="2"/>
                  </a:lnTo>
                  <a:lnTo>
                    <a:pt x="74" y="4"/>
                  </a:lnTo>
                  <a:lnTo>
                    <a:pt x="90" y="8"/>
                  </a:lnTo>
                  <a:lnTo>
                    <a:pt x="96" y="10"/>
                  </a:lnTo>
                  <a:lnTo>
                    <a:pt x="100" y="14"/>
                  </a:lnTo>
                  <a:lnTo>
                    <a:pt x="88" y="18"/>
                  </a:lnTo>
                  <a:lnTo>
                    <a:pt x="82" y="18"/>
                  </a:lnTo>
                  <a:lnTo>
                    <a:pt x="78" y="14"/>
                  </a:lnTo>
                  <a:close/>
                </a:path>
              </a:pathLst>
            </a:custGeom>
            <a:solidFill>
              <a:srgbClr val="C0C0C0"/>
            </a:solidFill>
            <a:ln w="12700">
              <a:solidFill>
                <a:schemeClr val="bg1"/>
              </a:solidFill>
              <a:round/>
              <a:headEnd/>
              <a:tailEnd/>
            </a:ln>
          </p:spPr>
          <p:txBody>
            <a:bodyPr/>
            <a:lstStyle/>
            <a:p>
              <a:endParaRPr lang="en-GB"/>
            </a:p>
          </p:txBody>
        </p:sp>
        <p:sp>
          <p:nvSpPr>
            <p:cNvPr id="58830" name="Freeform 121"/>
            <p:cNvSpPr>
              <a:spLocks/>
            </p:cNvSpPr>
            <p:nvPr/>
          </p:nvSpPr>
          <p:spPr bwMode="auto">
            <a:xfrm>
              <a:off x="4718" y="1533"/>
              <a:ext cx="88" cy="74"/>
            </a:xfrm>
            <a:custGeom>
              <a:avLst/>
              <a:gdLst>
                <a:gd name="T0" fmla="*/ 2147481367 w 88"/>
                <a:gd name="T1" fmla="*/ 2147481226 h 74"/>
                <a:gd name="T2" fmla="*/ 2147481367 w 88"/>
                <a:gd name="T3" fmla="*/ 2147481226 h 74"/>
                <a:gd name="T4" fmla="*/ 2147481367 w 88"/>
                <a:gd name="T5" fmla="*/ 2147481226 h 74"/>
                <a:gd name="T6" fmla="*/ 2147481367 w 88"/>
                <a:gd name="T7" fmla="*/ 2147481226 h 74"/>
                <a:gd name="T8" fmla="*/ 2147481367 w 88"/>
                <a:gd name="T9" fmla="*/ 2147481226 h 74"/>
                <a:gd name="T10" fmla="*/ 2147481367 w 88"/>
                <a:gd name="T11" fmla="*/ 2147481226 h 74"/>
                <a:gd name="T12" fmla="*/ 2147481367 w 88"/>
                <a:gd name="T13" fmla="*/ 2147481226 h 74"/>
                <a:gd name="T14" fmla="*/ 2147481367 w 88"/>
                <a:gd name="T15" fmla="*/ 2147481226 h 74"/>
                <a:gd name="T16" fmla="*/ 2147481367 w 88"/>
                <a:gd name="T17" fmla="*/ 2147481226 h 74"/>
                <a:gd name="T18" fmla="*/ 2147481367 w 88"/>
                <a:gd name="T19" fmla="*/ 2147481226 h 74"/>
                <a:gd name="T20" fmla="*/ 2147481367 w 88"/>
                <a:gd name="T21" fmla="*/ 2147481226 h 74"/>
                <a:gd name="T22" fmla="*/ 2147481367 w 88"/>
                <a:gd name="T23" fmla="*/ 2147481226 h 74"/>
                <a:gd name="T24" fmla="*/ 2147481367 w 88"/>
                <a:gd name="T25" fmla="*/ 2147481226 h 74"/>
                <a:gd name="T26" fmla="*/ 2147481367 w 88"/>
                <a:gd name="T27" fmla="*/ 2147481226 h 74"/>
                <a:gd name="T28" fmla="*/ 2147481367 w 88"/>
                <a:gd name="T29" fmla="*/ 2147481226 h 74"/>
                <a:gd name="T30" fmla="*/ 2147481367 w 88"/>
                <a:gd name="T31" fmla="*/ 2147481226 h 74"/>
                <a:gd name="T32" fmla="*/ 2147481367 w 88"/>
                <a:gd name="T33" fmla="*/ 2147481226 h 74"/>
                <a:gd name="T34" fmla="*/ 2147481367 w 88"/>
                <a:gd name="T35" fmla="*/ 2147481226 h 74"/>
                <a:gd name="T36" fmla="*/ 2147481367 w 88"/>
                <a:gd name="T37" fmla="*/ 2147481226 h 74"/>
                <a:gd name="T38" fmla="*/ 2147481367 w 88"/>
                <a:gd name="T39" fmla="*/ 2147481226 h 74"/>
                <a:gd name="T40" fmla="*/ 2147481367 w 88"/>
                <a:gd name="T41" fmla="*/ 2147481226 h 74"/>
                <a:gd name="T42" fmla="*/ 0 w 88"/>
                <a:gd name="T43" fmla="*/ 0 h 74"/>
                <a:gd name="T44" fmla="*/ 2147481367 w 88"/>
                <a:gd name="T45" fmla="*/ 0 h 74"/>
                <a:gd name="T46" fmla="*/ 2147481367 w 88"/>
                <a:gd name="T47" fmla="*/ 2147481226 h 74"/>
                <a:gd name="T48" fmla="*/ 2147481367 w 88"/>
                <a:gd name="T49" fmla="*/ 2147481226 h 74"/>
                <a:gd name="T50" fmla="*/ 2147481367 w 88"/>
                <a:gd name="T51" fmla="*/ 2147481226 h 74"/>
                <a:gd name="T52" fmla="*/ 2147481367 w 88"/>
                <a:gd name="T53" fmla="*/ 2147481226 h 74"/>
                <a:gd name="T54" fmla="*/ 2147481367 w 88"/>
                <a:gd name="T55" fmla="*/ 2147481226 h 74"/>
                <a:gd name="T56" fmla="*/ 2147481367 w 88"/>
                <a:gd name="T57" fmla="*/ 2147481226 h 74"/>
                <a:gd name="T58" fmla="*/ 2147481367 w 88"/>
                <a:gd name="T59" fmla="*/ 2147481226 h 74"/>
                <a:gd name="T60" fmla="*/ 2147481367 w 88"/>
                <a:gd name="T61" fmla="*/ 2147481226 h 74"/>
                <a:gd name="T62" fmla="*/ 2147481367 w 88"/>
                <a:gd name="T63" fmla="*/ 2147481226 h 74"/>
                <a:gd name="T64" fmla="*/ 2147481367 w 88"/>
                <a:gd name="T65" fmla="*/ 2147481226 h 74"/>
                <a:gd name="T66" fmla="*/ 2147481367 w 88"/>
                <a:gd name="T67" fmla="*/ 2147481226 h 74"/>
                <a:gd name="T68" fmla="*/ 2147481367 w 88"/>
                <a:gd name="T69" fmla="*/ 2147481226 h 74"/>
                <a:gd name="T70" fmla="*/ 2147481367 w 88"/>
                <a:gd name="T71" fmla="*/ 2147481226 h 74"/>
                <a:gd name="T72" fmla="*/ 2147481367 w 88"/>
                <a:gd name="T73" fmla="*/ 2147481226 h 74"/>
                <a:gd name="T74" fmla="*/ 2147481367 w 88"/>
                <a:gd name="T75" fmla="*/ 2147481226 h 74"/>
                <a:gd name="T76" fmla="*/ 2147481367 w 88"/>
                <a:gd name="T77" fmla="*/ 2147481226 h 74"/>
                <a:gd name="T78" fmla="*/ 2147481367 w 88"/>
                <a:gd name="T79" fmla="*/ 2147481226 h 74"/>
                <a:gd name="T80" fmla="*/ 2147481367 w 88"/>
                <a:gd name="T81" fmla="*/ 2147481226 h 74"/>
                <a:gd name="T82" fmla="*/ 2147481367 w 88"/>
                <a:gd name="T83" fmla="*/ 2147481226 h 74"/>
                <a:gd name="T84" fmla="*/ 2147481367 w 88"/>
                <a:gd name="T85" fmla="*/ 214748122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74"/>
                <a:gd name="T131" fmla="*/ 88 w 8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74">
                  <a:moveTo>
                    <a:pt x="30" y="56"/>
                  </a:moveTo>
                  <a:lnTo>
                    <a:pt x="22" y="58"/>
                  </a:lnTo>
                  <a:lnTo>
                    <a:pt x="16" y="60"/>
                  </a:lnTo>
                  <a:lnTo>
                    <a:pt x="28" y="66"/>
                  </a:lnTo>
                  <a:lnTo>
                    <a:pt x="32" y="68"/>
                  </a:lnTo>
                  <a:lnTo>
                    <a:pt x="38" y="74"/>
                  </a:lnTo>
                  <a:lnTo>
                    <a:pt x="22" y="74"/>
                  </a:lnTo>
                  <a:lnTo>
                    <a:pt x="16" y="66"/>
                  </a:lnTo>
                  <a:lnTo>
                    <a:pt x="12" y="62"/>
                  </a:lnTo>
                  <a:lnTo>
                    <a:pt x="8" y="60"/>
                  </a:lnTo>
                  <a:lnTo>
                    <a:pt x="10" y="54"/>
                  </a:lnTo>
                  <a:lnTo>
                    <a:pt x="16" y="50"/>
                  </a:lnTo>
                  <a:lnTo>
                    <a:pt x="12" y="46"/>
                  </a:lnTo>
                  <a:lnTo>
                    <a:pt x="10" y="42"/>
                  </a:lnTo>
                  <a:lnTo>
                    <a:pt x="20" y="42"/>
                  </a:lnTo>
                  <a:lnTo>
                    <a:pt x="18" y="36"/>
                  </a:lnTo>
                  <a:lnTo>
                    <a:pt x="16" y="30"/>
                  </a:lnTo>
                  <a:lnTo>
                    <a:pt x="14" y="16"/>
                  </a:lnTo>
                  <a:lnTo>
                    <a:pt x="10" y="12"/>
                  </a:lnTo>
                  <a:lnTo>
                    <a:pt x="6" y="8"/>
                  </a:lnTo>
                  <a:lnTo>
                    <a:pt x="2" y="4"/>
                  </a:lnTo>
                  <a:lnTo>
                    <a:pt x="0" y="0"/>
                  </a:lnTo>
                  <a:lnTo>
                    <a:pt x="4" y="0"/>
                  </a:lnTo>
                  <a:lnTo>
                    <a:pt x="12" y="4"/>
                  </a:lnTo>
                  <a:lnTo>
                    <a:pt x="26" y="14"/>
                  </a:lnTo>
                  <a:lnTo>
                    <a:pt x="42" y="24"/>
                  </a:lnTo>
                  <a:lnTo>
                    <a:pt x="50" y="26"/>
                  </a:lnTo>
                  <a:lnTo>
                    <a:pt x="58" y="28"/>
                  </a:lnTo>
                  <a:lnTo>
                    <a:pt x="64" y="28"/>
                  </a:lnTo>
                  <a:lnTo>
                    <a:pt x="70" y="26"/>
                  </a:lnTo>
                  <a:lnTo>
                    <a:pt x="80" y="22"/>
                  </a:lnTo>
                  <a:lnTo>
                    <a:pt x="80" y="32"/>
                  </a:lnTo>
                  <a:lnTo>
                    <a:pt x="80" y="36"/>
                  </a:lnTo>
                  <a:lnTo>
                    <a:pt x="82" y="38"/>
                  </a:lnTo>
                  <a:lnTo>
                    <a:pt x="88" y="44"/>
                  </a:lnTo>
                  <a:lnTo>
                    <a:pt x="84" y="46"/>
                  </a:lnTo>
                  <a:lnTo>
                    <a:pt x="78" y="48"/>
                  </a:lnTo>
                  <a:lnTo>
                    <a:pt x="64" y="50"/>
                  </a:lnTo>
                  <a:lnTo>
                    <a:pt x="64" y="66"/>
                  </a:lnTo>
                  <a:lnTo>
                    <a:pt x="56" y="64"/>
                  </a:lnTo>
                  <a:lnTo>
                    <a:pt x="48" y="60"/>
                  </a:lnTo>
                  <a:lnTo>
                    <a:pt x="40" y="58"/>
                  </a:lnTo>
                  <a:lnTo>
                    <a:pt x="30" y="56"/>
                  </a:lnTo>
                  <a:close/>
                </a:path>
              </a:pathLst>
            </a:custGeom>
            <a:solidFill>
              <a:srgbClr val="C0C0C0"/>
            </a:solidFill>
            <a:ln w="12700">
              <a:solidFill>
                <a:schemeClr val="bg1"/>
              </a:solidFill>
              <a:round/>
              <a:headEnd/>
              <a:tailEnd/>
            </a:ln>
          </p:spPr>
          <p:txBody>
            <a:bodyPr/>
            <a:lstStyle/>
            <a:p>
              <a:endParaRPr lang="en-GB"/>
            </a:p>
          </p:txBody>
        </p:sp>
        <p:sp>
          <p:nvSpPr>
            <p:cNvPr id="58831" name="Freeform 122"/>
            <p:cNvSpPr>
              <a:spLocks/>
            </p:cNvSpPr>
            <p:nvPr/>
          </p:nvSpPr>
          <p:spPr bwMode="auto">
            <a:xfrm>
              <a:off x="4666" y="1613"/>
              <a:ext cx="146" cy="158"/>
            </a:xfrm>
            <a:custGeom>
              <a:avLst/>
              <a:gdLst>
                <a:gd name="T0" fmla="*/ 2147481214 w 146"/>
                <a:gd name="T1" fmla="*/ 2147481282 h 158"/>
                <a:gd name="T2" fmla="*/ 2147481214 w 146"/>
                <a:gd name="T3" fmla="*/ 0 h 158"/>
                <a:gd name="T4" fmla="*/ 2147481214 w 146"/>
                <a:gd name="T5" fmla="*/ 2147481282 h 158"/>
                <a:gd name="T6" fmla="*/ 2147481214 w 146"/>
                <a:gd name="T7" fmla="*/ 2147481282 h 158"/>
                <a:gd name="T8" fmla="*/ 2147481214 w 146"/>
                <a:gd name="T9" fmla="*/ 2147481282 h 158"/>
                <a:gd name="T10" fmla="*/ 2147481214 w 146"/>
                <a:gd name="T11" fmla="*/ 2147481282 h 158"/>
                <a:gd name="T12" fmla="*/ 2147481214 w 146"/>
                <a:gd name="T13" fmla="*/ 2147481282 h 158"/>
                <a:gd name="T14" fmla="*/ 2147481214 w 146"/>
                <a:gd name="T15" fmla="*/ 2147481282 h 158"/>
                <a:gd name="T16" fmla="*/ 2147481214 w 146"/>
                <a:gd name="T17" fmla="*/ 2147481282 h 158"/>
                <a:gd name="T18" fmla="*/ 2147481214 w 146"/>
                <a:gd name="T19" fmla="*/ 2147481282 h 158"/>
                <a:gd name="T20" fmla="*/ 2147481214 w 146"/>
                <a:gd name="T21" fmla="*/ 2147481282 h 158"/>
                <a:gd name="T22" fmla="*/ 2147481214 w 146"/>
                <a:gd name="T23" fmla="*/ 2147481282 h 158"/>
                <a:gd name="T24" fmla="*/ 2147481214 w 146"/>
                <a:gd name="T25" fmla="*/ 2147481282 h 158"/>
                <a:gd name="T26" fmla="*/ 2147481214 w 146"/>
                <a:gd name="T27" fmla="*/ 2147481282 h 158"/>
                <a:gd name="T28" fmla="*/ 2147481214 w 146"/>
                <a:gd name="T29" fmla="*/ 2147481282 h 158"/>
                <a:gd name="T30" fmla="*/ 2147481214 w 146"/>
                <a:gd name="T31" fmla="*/ 2147481282 h 158"/>
                <a:gd name="T32" fmla="*/ 2147481214 w 146"/>
                <a:gd name="T33" fmla="*/ 2147481282 h 158"/>
                <a:gd name="T34" fmla="*/ 2147481214 w 146"/>
                <a:gd name="T35" fmla="*/ 2147481282 h 158"/>
                <a:gd name="T36" fmla="*/ 2147481214 w 146"/>
                <a:gd name="T37" fmla="*/ 2147481282 h 158"/>
                <a:gd name="T38" fmla="*/ 2147481214 w 146"/>
                <a:gd name="T39" fmla="*/ 2147481282 h 158"/>
                <a:gd name="T40" fmla="*/ 2147481214 w 146"/>
                <a:gd name="T41" fmla="*/ 2147481282 h 158"/>
                <a:gd name="T42" fmla="*/ 2147481214 w 146"/>
                <a:gd name="T43" fmla="*/ 2147481282 h 158"/>
                <a:gd name="T44" fmla="*/ 2147481214 w 146"/>
                <a:gd name="T45" fmla="*/ 2147481282 h 158"/>
                <a:gd name="T46" fmla="*/ 2147481214 w 146"/>
                <a:gd name="T47" fmla="*/ 2147481282 h 158"/>
                <a:gd name="T48" fmla="*/ 0 w 146"/>
                <a:gd name="T49" fmla="*/ 2147481282 h 158"/>
                <a:gd name="T50" fmla="*/ 2147481214 w 146"/>
                <a:gd name="T51" fmla="*/ 2147481282 h 158"/>
                <a:gd name="T52" fmla="*/ 2147481214 w 146"/>
                <a:gd name="T53" fmla="*/ 2147481282 h 158"/>
                <a:gd name="T54" fmla="*/ 2147481214 w 146"/>
                <a:gd name="T55" fmla="*/ 2147481282 h 158"/>
                <a:gd name="T56" fmla="*/ 2147481214 w 146"/>
                <a:gd name="T57" fmla="*/ 2147481282 h 158"/>
                <a:gd name="T58" fmla="*/ 2147481214 w 146"/>
                <a:gd name="T59" fmla="*/ 2147481282 h 158"/>
                <a:gd name="T60" fmla="*/ 2147481214 w 146"/>
                <a:gd name="T61" fmla="*/ 2147481282 h 158"/>
                <a:gd name="T62" fmla="*/ 2147481214 w 146"/>
                <a:gd name="T63" fmla="*/ 2147481282 h 158"/>
                <a:gd name="T64" fmla="*/ 2147481214 w 146"/>
                <a:gd name="T65" fmla="*/ 2147481282 h 158"/>
                <a:gd name="T66" fmla="*/ 2147481214 w 146"/>
                <a:gd name="T67" fmla="*/ 2147481282 h 158"/>
                <a:gd name="T68" fmla="*/ 2147481214 w 146"/>
                <a:gd name="T69" fmla="*/ 2147481282 h 158"/>
                <a:gd name="T70" fmla="*/ 2147481214 w 146"/>
                <a:gd name="T71" fmla="*/ 2147481282 h 158"/>
                <a:gd name="T72" fmla="*/ 2147481214 w 146"/>
                <a:gd name="T73" fmla="*/ 2147481282 h 158"/>
                <a:gd name="T74" fmla="*/ 2147481214 w 146"/>
                <a:gd name="T75" fmla="*/ 2147481282 h 158"/>
                <a:gd name="T76" fmla="*/ 2147481214 w 146"/>
                <a:gd name="T77" fmla="*/ 2147481282 h 158"/>
                <a:gd name="T78" fmla="*/ 2147481214 w 146"/>
                <a:gd name="T79" fmla="*/ 2147481282 h 158"/>
                <a:gd name="T80" fmla="*/ 2147481214 w 146"/>
                <a:gd name="T81" fmla="*/ 2147481282 h 158"/>
                <a:gd name="T82" fmla="*/ 2147481214 w 146"/>
                <a:gd name="T83" fmla="*/ 2147481282 h 158"/>
                <a:gd name="T84" fmla="*/ 2147481214 w 146"/>
                <a:gd name="T85" fmla="*/ 2147481282 h 158"/>
                <a:gd name="T86" fmla="*/ 2147481214 w 146"/>
                <a:gd name="T87" fmla="*/ 2147481282 h 158"/>
                <a:gd name="T88" fmla="*/ 2147481214 w 146"/>
                <a:gd name="T89" fmla="*/ 2147481282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6"/>
                <a:gd name="T136" fmla="*/ 0 h 158"/>
                <a:gd name="T137" fmla="*/ 146 w 146"/>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6" h="158">
                  <a:moveTo>
                    <a:pt x="82" y="12"/>
                  </a:moveTo>
                  <a:lnTo>
                    <a:pt x="84" y="6"/>
                  </a:lnTo>
                  <a:lnTo>
                    <a:pt x="86" y="4"/>
                  </a:lnTo>
                  <a:lnTo>
                    <a:pt x="92" y="0"/>
                  </a:lnTo>
                  <a:lnTo>
                    <a:pt x="106" y="10"/>
                  </a:lnTo>
                  <a:lnTo>
                    <a:pt x="118" y="24"/>
                  </a:lnTo>
                  <a:lnTo>
                    <a:pt x="124" y="32"/>
                  </a:lnTo>
                  <a:lnTo>
                    <a:pt x="128" y="40"/>
                  </a:lnTo>
                  <a:lnTo>
                    <a:pt x="132" y="48"/>
                  </a:lnTo>
                  <a:lnTo>
                    <a:pt x="132" y="56"/>
                  </a:lnTo>
                  <a:lnTo>
                    <a:pt x="130" y="60"/>
                  </a:lnTo>
                  <a:lnTo>
                    <a:pt x="128" y="64"/>
                  </a:lnTo>
                  <a:lnTo>
                    <a:pt x="136" y="84"/>
                  </a:lnTo>
                  <a:lnTo>
                    <a:pt x="146" y="108"/>
                  </a:lnTo>
                  <a:lnTo>
                    <a:pt x="144" y="118"/>
                  </a:lnTo>
                  <a:lnTo>
                    <a:pt x="142" y="122"/>
                  </a:lnTo>
                  <a:lnTo>
                    <a:pt x="140" y="122"/>
                  </a:lnTo>
                  <a:lnTo>
                    <a:pt x="136" y="122"/>
                  </a:lnTo>
                  <a:lnTo>
                    <a:pt x="136" y="118"/>
                  </a:lnTo>
                  <a:lnTo>
                    <a:pt x="140" y="114"/>
                  </a:lnTo>
                  <a:lnTo>
                    <a:pt x="132" y="116"/>
                  </a:lnTo>
                  <a:lnTo>
                    <a:pt x="128" y="118"/>
                  </a:lnTo>
                  <a:lnTo>
                    <a:pt x="126" y="128"/>
                  </a:lnTo>
                  <a:lnTo>
                    <a:pt x="124" y="124"/>
                  </a:lnTo>
                  <a:lnTo>
                    <a:pt x="122" y="122"/>
                  </a:lnTo>
                  <a:lnTo>
                    <a:pt x="116" y="128"/>
                  </a:lnTo>
                  <a:lnTo>
                    <a:pt x="112" y="130"/>
                  </a:lnTo>
                  <a:lnTo>
                    <a:pt x="108" y="130"/>
                  </a:lnTo>
                  <a:lnTo>
                    <a:pt x="100" y="130"/>
                  </a:lnTo>
                  <a:lnTo>
                    <a:pt x="94" y="128"/>
                  </a:lnTo>
                  <a:lnTo>
                    <a:pt x="90" y="128"/>
                  </a:lnTo>
                  <a:lnTo>
                    <a:pt x="88" y="128"/>
                  </a:lnTo>
                  <a:lnTo>
                    <a:pt x="88" y="130"/>
                  </a:lnTo>
                  <a:lnTo>
                    <a:pt x="92" y="136"/>
                  </a:lnTo>
                  <a:lnTo>
                    <a:pt x="98" y="140"/>
                  </a:lnTo>
                  <a:lnTo>
                    <a:pt x="92" y="148"/>
                  </a:lnTo>
                  <a:lnTo>
                    <a:pt x="88" y="158"/>
                  </a:lnTo>
                  <a:lnTo>
                    <a:pt x="80" y="154"/>
                  </a:lnTo>
                  <a:lnTo>
                    <a:pt x="76" y="148"/>
                  </a:lnTo>
                  <a:lnTo>
                    <a:pt x="72" y="140"/>
                  </a:lnTo>
                  <a:lnTo>
                    <a:pt x="70" y="130"/>
                  </a:lnTo>
                  <a:lnTo>
                    <a:pt x="58" y="130"/>
                  </a:lnTo>
                  <a:lnTo>
                    <a:pt x="50" y="132"/>
                  </a:lnTo>
                  <a:lnTo>
                    <a:pt x="42" y="134"/>
                  </a:lnTo>
                  <a:lnTo>
                    <a:pt x="32" y="138"/>
                  </a:lnTo>
                  <a:lnTo>
                    <a:pt x="22" y="138"/>
                  </a:lnTo>
                  <a:lnTo>
                    <a:pt x="22" y="146"/>
                  </a:lnTo>
                  <a:lnTo>
                    <a:pt x="8" y="144"/>
                  </a:lnTo>
                  <a:lnTo>
                    <a:pt x="2" y="142"/>
                  </a:lnTo>
                  <a:lnTo>
                    <a:pt x="0" y="140"/>
                  </a:lnTo>
                  <a:lnTo>
                    <a:pt x="0" y="136"/>
                  </a:lnTo>
                  <a:lnTo>
                    <a:pt x="6" y="134"/>
                  </a:lnTo>
                  <a:lnTo>
                    <a:pt x="10" y="132"/>
                  </a:lnTo>
                  <a:lnTo>
                    <a:pt x="16" y="124"/>
                  </a:lnTo>
                  <a:lnTo>
                    <a:pt x="22" y="116"/>
                  </a:lnTo>
                  <a:lnTo>
                    <a:pt x="26" y="114"/>
                  </a:lnTo>
                  <a:lnTo>
                    <a:pt x="30" y="112"/>
                  </a:lnTo>
                  <a:lnTo>
                    <a:pt x="36" y="112"/>
                  </a:lnTo>
                  <a:lnTo>
                    <a:pt x="40" y="110"/>
                  </a:lnTo>
                  <a:lnTo>
                    <a:pt x="46" y="108"/>
                  </a:lnTo>
                  <a:lnTo>
                    <a:pt x="50" y="108"/>
                  </a:lnTo>
                  <a:lnTo>
                    <a:pt x="56" y="108"/>
                  </a:lnTo>
                  <a:lnTo>
                    <a:pt x="58" y="110"/>
                  </a:lnTo>
                  <a:lnTo>
                    <a:pt x="64" y="116"/>
                  </a:lnTo>
                  <a:lnTo>
                    <a:pt x="68" y="112"/>
                  </a:lnTo>
                  <a:lnTo>
                    <a:pt x="68" y="108"/>
                  </a:lnTo>
                  <a:lnTo>
                    <a:pt x="66" y="102"/>
                  </a:lnTo>
                  <a:lnTo>
                    <a:pt x="64" y="100"/>
                  </a:lnTo>
                  <a:lnTo>
                    <a:pt x="66" y="96"/>
                  </a:lnTo>
                  <a:lnTo>
                    <a:pt x="70" y="92"/>
                  </a:lnTo>
                  <a:lnTo>
                    <a:pt x="74" y="90"/>
                  </a:lnTo>
                  <a:lnTo>
                    <a:pt x="74" y="86"/>
                  </a:lnTo>
                  <a:lnTo>
                    <a:pt x="74" y="82"/>
                  </a:lnTo>
                  <a:lnTo>
                    <a:pt x="74" y="78"/>
                  </a:lnTo>
                  <a:lnTo>
                    <a:pt x="76" y="82"/>
                  </a:lnTo>
                  <a:lnTo>
                    <a:pt x="74" y="88"/>
                  </a:lnTo>
                  <a:lnTo>
                    <a:pt x="82" y="86"/>
                  </a:lnTo>
                  <a:lnTo>
                    <a:pt x="88" y="84"/>
                  </a:lnTo>
                  <a:lnTo>
                    <a:pt x="92" y="80"/>
                  </a:lnTo>
                  <a:lnTo>
                    <a:pt x="96" y="76"/>
                  </a:lnTo>
                  <a:lnTo>
                    <a:pt x="100" y="64"/>
                  </a:lnTo>
                  <a:lnTo>
                    <a:pt x="102" y="52"/>
                  </a:lnTo>
                  <a:lnTo>
                    <a:pt x="102" y="46"/>
                  </a:lnTo>
                  <a:lnTo>
                    <a:pt x="100" y="42"/>
                  </a:lnTo>
                  <a:lnTo>
                    <a:pt x="94" y="34"/>
                  </a:lnTo>
                  <a:lnTo>
                    <a:pt x="90" y="28"/>
                  </a:lnTo>
                  <a:lnTo>
                    <a:pt x="88" y="24"/>
                  </a:lnTo>
                  <a:lnTo>
                    <a:pt x="86" y="20"/>
                  </a:lnTo>
                  <a:lnTo>
                    <a:pt x="84" y="16"/>
                  </a:lnTo>
                  <a:lnTo>
                    <a:pt x="82" y="12"/>
                  </a:lnTo>
                  <a:close/>
                </a:path>
              </a:pathLst>
            </a:custGeom>
            <a:solidFill>
              <a:srgbClr val="C0C0C0"/>
            </a:solidFill>
            <a:ln w="12700">
              <a:solidFill>
                <a:schemeClr val="bg1"/>
              </a:solidFill>
              <a:round/>
              <a:headEnd/>
              <a:tailEnd/>
            </a:ln>
          </p:spPr>
          <p:txBody>
            <a:bodyPr/>
            <a:lstStyle/>
            <a:p>
              <a:endParaRPr lang="en-GB"/>
            </a:p>
          </p:txBody>
        </p:sp>
        <p:sp>
          <p:nvSpPr>
            <p:cNvPr id="58832" name="Freeform 123"/>
            <p:cNvSpPr>
              <a:spLocks/>
            </p:cNvSpPr>
            <p:nvPr/>
          </p:nvSpPr>
          <p:spPr bwMode="auto">
            <a:xfrm>
              <a:off x="4184" y="1965"/>
              <a:ext cx="224" cy="438"/>
            </a:xfrm>
            <a:custGeom>
              <a:avLst/>
              <a:gdLst>
                <a:gd name="T0" fmla="*/ 2147481527 w 224"/>
                <a:gd name="T1" fmla="*/ 2147481513 h 438"/>
                <a:gd name="T2" fmla="*/ 2147481527 w 224"/>
                <a:gd name="T3" fmla="*/ 2147481513 h 438"/>
                <a:gd name="T4" fmla="*/ 2147481527 w 224"/>
                <a:gd name="T5" fmla="*/ 2147481513 h 438"/>
                <a:gd name="T6" fmla="*/ 2147481527 w 224"/>
                <a:gd name="T7" fmla="*/ 2147481513 h 438"/>
                <a:gd name="T8" fmla="*/ 2147481527 w 224"/>
                <a:gd name="T9" fmla="*/ 2147481513 h 438"/>
                <a:gd name="T10" fmla="*/ 2147481527 w 224"/>
                <a:gd name="T11" fmla="*/ 2147481513 h 438"/>
                <a:gd name="T12" fmla="*/ 2147481527 w 224"/>
                <a:gd name="T13" fmla="*/ 2147481513 h 438"/>
                <a:gd name="T14" fmla="*/ 2147481527 w 224"/>
                <a:gd name="T15" fmla="*/ 2147481513 h 438"/>
                <a:gd name="T16" fmla="*/ 2147481527 w 224"/>
                <a:gd name="T17" fmla="*/ 2147481513 h 438"/>
                <a:gd name="T18" fmla="*/ 2147481527 w 224"/>
                <a:gd name="T19" fmla="*/ 2147481513 h 438"/>
                <a:gd name="T20" fmla="*/ 2147481527 w 224"/>
                <a:gd name="T21" fmla="*/ 2147481513 h 438"/>
                <a:gd name="T22" fmla="*/ 2147481527 w 224"/>
                <a:gd name="T23" fmla="*/ 2147481513 h 438"/>
                <a:gd name="T24" fmla="*/ 2147481527 w 224"/>
                <a:gd name="T25" fmla="*/ 2147481513 h 438"/>
                <a:gd name="T26" fmla="*/ 2147481527 w 224"/>
                <a:gd name="T27" fmla="*/ 2147481513 h 438"/>
                <a:gd name="T28" fmla="*/ 2147481527 w 224"/>
                <a:gd name="T29" fmla="*/ 0 h 438"/>
                <a:gd name="T30" fmla="*/ 2147481527 w 224"/>
                <a:gd name="T31" fmla="*/ 2147481513 h 438"/>
                <a:gd name="T32" fmla="*/ 2147481527 w 224"/>
                <a:gd name="T33" fmla="*/ 2147481513 h 438"/>
                <a:gd name="T34" fmla="*/ 2147481527 w 224"/>
                <a:gd name="T35" fmla="*/ 2147481513 h 438"/>
                <a:gd name="T36" fmla="*/ 2147481527 w 224"/>
                <a:gd name="T37" fmla="*/ 2147481513 h 438"/>
                <a:gd name="T38" fmla="*/ 2147481527 w 224"/>
                <a:gd name="T39" fmla="*/ 2147481513 h 438"/>
                <a:gd name="T40" fmla="*/ 2147481527 w 224"/>
                <a:gd name="T41" fmla="*/ 2147481513 h 438"/>
                <a:gd name="T42" fmla="*/ 2147481527 w 224"/>
                <a:gd name="T43" fmla="*/ 2147481513 h 438"/>
                <a:gd name="T44" fmla="*/ 2147481527 w 224"/>
                <a:gd name="T45" fmla="*/ 2147481513 h 438"/>
                <a:gd name="T46" fmla="*/ 2147481527 w 224"/>
                <a:gd name="T47" fmla="*/ 2147481513 h 438"/>
                <a:gd name="T48" fmla="*/ 2147481527 w 224"/>
                <a:gd name="T49" fmla="*/ 2147481513 h 438"/>
                <a:gd name="T50" fmla="*/ 2147481527 w 224"/>
                <a:gd name="T51" fmla="*/ 2147481513 h 438"/>
                <a:gd name="T52" fmla="*/ 2147481527 w 224"/>
                <a:gd name="T53" fmla="*/ 2147481513 h 438"/>
                <a:gd name="T54" fmla="*/ 2147481527 w 224"/>
                <a:gd name="T55" fmla="*/ 2147481513 h 438"/>
                <a:gd name="T56" fmla="*/ 2147481527 w 224"/>
                <a:gd name="T57" fmla="*/ 2147481513 h 438"/>
                <a:gd name="T58" fmla="*/ 2147481527 w 224"/>
                <a:gd name="T59" fmla="*/ 2147481513 h 438"/>
                <a:gd name="T60" fmla="*/ 2147481527 w 224"/>
                <a:gd name="T61" fmla="*/ 2147481513 h 438"/>
                <a:gd name="T62" fmla="*/ 2147481527 w 224"/>
                <a:gd name="T63" fmla="*/ 2147481513 h 438"/>
                <a:gd name="T64" fmla="*/ 2147481527 w 224"/>
                <a:gd name="T65" fmla="*/ 2147481513 h 438"/>
                <a:gd name="T66" fmla="*/ 2147481527 w 224"/>
                <a:gd name="T67" fmla="*/ 2147481513 h 438"/>
                <a:gd name="T68" fmla="*/ 2147481527 w 224"/>
                <a:gd name="T69" fmla="*/ 2147481513 h 438"/>
                <a:gd name="T70" fmla="*/ 2147481527 w 224"/>
                <a:gd name="T71" fmla="*/ 2147481513 h 438"/>
                <a:gd name="T72" fmla="*/ 2147481527 w 224"/>
                <a:gd name="T73" fmla="*/ 2147481513 h 438"/>
                <a:gd name="T74" fmla="*/ 2147481527 w 224"/>
                <a:gd name="T75" fmla="*/ 2147481513 h 438"/>
                <a:gd name="T76" fmla="*/ 2147481527 w 224"/>
                <a:gd name="T77" fmla="*/ 2147481513 h 438"/>
                <a:gd name="T78" fmla="*/ 2147481527 w 224"/>
                <a:gd name="T79" fmla="*/ 2147481513 h 438"/>
                <a:gd name="T80" fmla="*/ 2147481527 w 224"/>
                <a:gd name="T81" fmla="*/ 2147481513 h 438"/>
                <a:gd name="T82" fmla="*/ 2147481527 w 224"/>
                <a:gd name="T83" fmla="*/ 2147481513 h 438"/>
                <a:gd name="T84" fmla="*/ 2147481527 w 224"/>
                <a:gd name="T85" fmla="*/ 2147481513 h 438"/>
                <a:gd name="T86" fmla="*/ 2147481527 w 224"/>
                <a:gd name="T87" fmla="*/ 2147481513 h 438"/>
                <a:gd name="T88" fmla="*/ 2147481527 w 224"/>
                <a:gd name="T89" fmla="*/ 2147481513 h 438"/>
                <a:gd name="T90" fmla="*/ 2147481527 w 224"/>
                <a:gd name="T91" fmla="*/ 2147481513 h 438"/>
                <a:gd name="T92" fmla="*/ 2147481527 w 224"/>
                <a:gd name="T93" fmla="*/ 2147481513 h 438"/>
                <a:gd name="T94" fmla="*/ 2147481527 w 224"/>
                <a:gd name="T95" fmla="*/ 2147481513 h 438"/>
                <a:gd name="T96" fmla="*/ 2147481527 w 224"/>
                <a:gd name="T97" fmla="*/ 2147481513 h 438"/>
                <a:gd name="T98" fmla="*/ 2147481527 w 224"/>
                <a:gd name="T99" fmla="*/ 2147481513 h 438"/>
                <a:gd name="T100" fmla="*/ 2147481527 w 224"/>
                <a:gd name="T101" fmla="*/ 2147481513 h 438"/>
                <a:gd name="T102" fmla="*/ 2147481527 w 224"/>
                <a:gd name="T103" fmla="*/ 2147481513 h 438"/>
                <a:gd name="T104" fmla="*/ 2147481527 w 224"/>
                <a:gd name="T105" fmla="*/ 2147481513 h 438"/>
                <a:gd name="T106" fmla="*/ 2147481527 w 224"/>
                <a:gd name="T107" fmla="*/ 2147481513 h 4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4"/>
                <a:gd name="T163" fmla="*/ 0 h 438"/>
                <a:gd name="T164" fmla="*/ 224 w 224"/>
                <a:gd name="T165" fmla="*/ 438 h 4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4" h="438">
                  <a:moveTo>
                    <a:pt x="34" y="240"/>
                  </a:moveTo>
                  <a:lnTo>
                    <a:pt x="40" y="240"/>
                  </a:lnTo>
                  <a:lnTo>
                    <a:pt x="44" y="234"/>
                  </a:lnTo>
                  <a:lnTo>
                    <a:pt x="46" y="228"/>
                  </a:lnTo>
                  <a:lnTo>
                    <a:pt x="46" y="222"/>
                  </a:lnTo>
                  <a:lnTo>
                    <a:pt x="46" y="212"/>
                  </a:lnTo>
                  <a:lnTo>
                    <a:pt x="42" y="198"/>
                  </a:lnTo>
                  <a:lnTo>
                    <a:pt x="36" y="188"/>
                  </a:lnTo>
                  <a:lnTo>
                    <a:pt x="32" y="180"/>
                  </a:lnTo>
                  <a:lnTo>
                    <a:pt x="18" y="168"/>
                  </a:lnTo>
                  <a:lnTo>
                    <a:pt x="20" y="162"/>
                  </a:lnTo>
                  <a:lnTo>
                    <a:pt x="22" y="156"/>
                  </a:lnTo>
                  <a:lnTo>
                    <a:pt x="24" y="150"/>
                  </a:lnTo>
                  <a:lnTo>
                    <a:pt x="24" y="142"/>
                  </a:lnTo>
                  <a:lnTo>
                    <a:pt x="24" y="134"/>
                  </a:lnTo>
                  <a:lnTo>
                    <a:pt x="20" y="128"/>
                  </a:lnTo>
                  <a:lnTo>
                    <a:pt x="12" y="118"/>
                  </a:lnTo>
                  <a:lnTo>
                    <a:pt x="4" y="108"/>
                  </a:lnTo>
                  <a:lnTo>
                    <a:pt x="2" y="102"/>
                  </a:lnTo>
                  <a:lnTo>
                    <a:pt x="0" y="92"/>
                  </a:lnTo>
                  <a:lnTo>
                    <a:pt x="2" y="84"/>
                  </a:lnTo>
                  <a:lnTo>
                    <a:pt x="6" y="76"/>
                  </a:lnTo>
                  <a:lnTo>
                    <a:pt x="10" y="70"/>
                  </a:lnTo>
                  <a:lnTo>
                    <a:pt x="18" y="66"/>
                  </a:lnTo>
                  <a:lnTo>
                    <a:pt x="32" y="58"/>
                  </a:lnTo>
                  <a:lnTo>
                    <a:pt x="38" y="52"/>
                  </a:lnTo>
                  <a:lnTo>
                    <a:pt x="42" y="48"/>
                  </a:lnTo>
                  <a:lnTo>
                    <a:pt x="44" y="44"/>
                  </a:lnTo>
                  <a:lnTo>
                    <a:pt x="44" y="40"/>
                  </a:lnTo>
                  <a:lnTo>
                    <a:pt x="46" y="36"/>
                  </a:lnTo>
                  <a:lnTo>
                    <a:pt x="50" y="34"/>
                  </a:lnTo>
                  <a:lnTo>
                    <a:pt x="56" y="38"/>
                  </a:lnTo>
                  <a:lnTo>
                    <a:pt x="58" y="38"/>
                  </a:lnTo>
                  <a:lnTo>
                    <a:pt x="62" y="36"/>
                  </a:lnTo>
                  <a:lnTo>
                    <a:pt x="58" y="30"/>
                  </a:lnTo>
                  <a:lnTo>
                    <a:pt x="56" y="22"/>
                  </a:lnTo>
                  <a:lnTo>
                    <a:pt x="56" y="20"/>
                  </a:lnTo>
                  <a:lnTo>
                    <a:pt x="58" y="18"/>
                  </a:lnTo>
                  <a:lnTo>
                    <a:pt x="62" y="14"/>
                  </a:lnTo>
                  <a:lnTo>
                    <a:pt x="74" y="14"/>
                  </a:lnTo>
                  <a:lnTo>
                    <a:pt x="82" y="14"/>
                  </a:lnTo>
                  <a:lnTo>
                    <a:pt x="92" y="12"/>
                  </a:lnTo>
                  <a:lnTo>
                    <a:pt x="100" y="6"/>
                  </a:lnTo>
                  <a:lnTo>
                    <a:pt x="110" y="2"/>
                  </a:lnTo>
                  <a:lnTo>
                    <a:pt x="118" y="0"/>
                  </a:lnTo>
                  <a:lnTo>
                    <a:pt x="124" y="2"/>
                  </a:lnTo>
                  <a:lnTo>
                    <a:pt x="128" y="4"/>
                  </a:lnTo>
                  <a:lnTo>
                    <a:pt x="134" y="6"/>
                  </a:lnTo>
                  <a:lnTo>
                    <a:pt x="140" y="6"/>
                  </a:lnTo>
                  <a:lnTo>
                    <a:pt x="142" y="12"/>
                  </a:lnTo>
                  <a:lnTo>
                    <a:pt x="144" y="16"/>
                  </a:lnTo>
                  <a:lnTo>
                    <a:pt x="152" y="24"/>
                  </a:lnTo>
                  <a:lnTo>
                    <a:pt x="160" y="30"/>
                  </a:lnTo>
                  <a:lnTo>
                    <a:pt x="168" y="32"/>
                  </a:lnTo>
                  <a:lnTo>
                    <a:pt x="166" y="38"/>
                  </a:lnTo>
                  <a:lnTo>
                    <a:pt x="164" y="44"/>
                  </a:lnTo>
                  <a:lnTo>
                    <a:pt x="160" y="44"/>
                  </a:lnTo>
                  <a:lnTo>
                    <a:pt x="154" y="44"/>
                  </a:lnTo>
                  <a:lnTo>
                    <a:pt x="152" y="44"/>
                  </a:lnTo>
                  <a:lnTo>
                    <a:pt x="152" y="50"/>
                  </a:lnTo>
                  <a:lnTo>
                    <a:pt x="150" y="56"/>
                  </a:lnTo>
                  <a:lnTo>
                    <a:pt x="146" y="60"/>
                  </a:lnTo>
                  <a:lnTo>
                    <a:pt x="142" y="68"/>
                  </a:lnTo>
                  <a:lnTo>
                    <a:pt x="140" y="74"/>
                  </a:lnTo>
                  <a:lnTo>
                    <a:pt x="142" y="90"/>
                  </a:lnTo>
                  <a:lnTo>
                    <a:pt x="146" y="94"/>
                  </a:lnTo>
                  <a:lnTo>
                    <a:pt x="148" y="98"/>
                  </a:lnTo>
                  <a:lnTo>
                    <a:pt x="156" y="102"/>
                  </a:lnTo>
                  <a:lnTo>
                    <a:pt x="170" y="118"/>
                  </a:lnTo>
                  <a:lnTo>
                    <a:pt x="182" y="132"/>
                  </a:lnTo>
                  <a:lnTo>
                    <a:pt x="194" y="146"/>
                  </a:lnTo>
                  <a:lnTo>
                    <a:pt x="212" y="158"/>
                  </a:lnTo>
                  <a:lnTo>
                    <a:pt x="212" y="166"/>
                  </a:lnTo>
                  <a:lnTo>
                    <a:pt x="216" y="182"/>
                  </a:lnTo>
                  <a:lnTo>
                    <a:pt x="224" y="206"/>
                  </a:lnTo>
                  <a:lnTo>
                    <a:pt x="220" y="212"/>
                  </a:lnTo>
                  <a:lnTo>
                    <a:pt x="220" y="218"/>
                  </a:lnTo>
                  <a:lnTo>
                    <a:pt x="220" y="224"/>
                  </a:lnTo>
                  <a:lnTo>
                    <a:pt x="218" y="228"/>
                  </a:lnTo>
                  <a:lnTo>
                    <a:pt x="212" y="236"/>
                  </a:lnTo>
                  <a:lnTo>
                    <a:pt x="202" y="244"/>
                  </a:lnTo>
                  <a:lnTo>
                    <a:pt x="192" y="248"/>
                  </a:lnTo>
                  <a:lnTo>
                    <a:pt x="184" y="250"/>
                  </a:lnTo>
                  <a:lnTo>
                    <a:pt x="176" y="258"/>
                  </a:lnTo>
                  <a:lnTo>
                    <a:pt x="168" y="272"/>
                  </a:lnTo>
                  <a:lnTo>
                    <a:pt x="158" y="284"/>
                  </a:lnTo>
                  <a:lnTo>
                    <a:pt x="154" y="288"/>
                  </a:lnTo>
                  <a:lnTo>
                    <a:pt x="148" y="288"/>
                  </a:lnTo>
                  <a:lnTo>
                    <a:pt x="146" y="288"/>
                  </a:lnTo>
                  <a:lnTo>
                    <a:pt x="144" y="286"/>
                  </a:lnTo>
                  <a:lnTo>
                    <a:pt x="144" y="278"/>
                  </a:lnTo>
                  <a:lnTo>
                    <a:pt x="144" y="270"/>
                  </a:lnTo>
                  <a:lnTo>
                    <a:pt x="146" y="264"/>
                  </a:lnTo>
                  <a:lnTo>
                    <a:pt x="146" y="258"/>
                  </a:lnTo>
                  <a:lnTo>
                    <a:pt x="144" y="252"/>
                  </a:lnTo>
                  <a:lnTo>
                    <a:pt x="136" y="252"/>
                  </a:lnTo>
                  <a:lnTo>
                    <a:pt x="132" y="250"/>
                  </a:lnTo>
                  <a:lnTo>
                    <a:pt x="128" y="250"/>
                  </a:lnTo>
                  <a:lnTo>
                    <a:pt x="122" y="252"/>
                  </a:lnTo>
                  <a:lnTo>
                    <a:pt x="122" y="242"/>
                  </a:lnTo>
                  <a:lnTo>
                    <a:pt x="116" y="242"/>
                  </a:lnTo>
                  <a:lnTo>
                    <a:pt x="112" y="238"/>
                  </a:lnTo>
                  <a:lnTo>
                    <a:pt x="110" y="234"/>
                  </a:lnTo>
                  <a:lnTo>
                    <a:pt x="106" y="228"/>
                  </a:lnTo>
                  <a:lnTo>
                    <a:pt x="106" y="226"/>
                  </a:lnTo>
                  <a:lnTo>
                    <a:pt x="104" y="220"/>
                  </a:lnTo>
                  <a:lnTo>
                    <a:pt x="98" y="218"/>
                  </a:lnTo>
                  <a:lnTo>
                    <a:pt x="92" y="216"/>
                  </a:lnTo>
                  <a:lnTo>
                    <a:pt x="82" y="210"/>
                  </a:lnTo>
                  <a:lnTo>
                    <a:pt x="72" y="200"/>
                  </a:lnTo>
                  <a:lnTo>
                    <a:pt x="64" y="192"/>
                  </a:lnTo>
                  <a:lnTo>
                    <a:pt x="56" y="192"/>
                  </a:lnTo>
                  <a:lnTo>
                    <a:pt x="56" y="216"/>
                  </a:lnTo>
                  <a:lnTo>
                    <a:pt x="54" y="224"/>
                  </a:lnTo>
                  <a:lnTo>
                    <a:pt x="52" y="234"/>
                  </a:lnTo>
                  <a:lnTo>
                    <a:pt x="50" y="244"/>
                  </a:lnTo>
                  <a:lnTo>
                    <a:pt x="48" y="256"/>
                  </a:lnTo>
                  <a:lnTo>
                    <a:pt x="50" y="262"/>
                  </a:lnTo>
                  <a:lnTo>
                    <a:pt x="52" y="270"/>
                  </a:lnTo>
                  <a:lnTo>
                    <a:pt x="56" y="274"/>
                  </a:lnTo>
                  <a:lnTo>
                    <a:pt x="64" y="276"/>
                  </a:lnTo>
                  <a:lnTo>
                    <a:pt x="64" y="286"/>
                  </a:lnTo>
                  <a:lnTo>
                    <a:pt x="66" y="292"/>
                  </a:lnTo>
                  <a:lnTo>
                    <a:pt x="70" y="296"/>
                  </a:lnTo>
                  <a:lnTo>
                    <a:pt x="70" y="306"/>
                  </a:lnTo>
                  <a:lnTo>
                    <a:pt x="72" y="310"/>
                  </a:lnTo>
                  <a:lnTo>
                    <a:pt x="74" y="312"/>
                  </a:lnTo>
                  <a:lnTo>
                    <a:pt x="78" y="316"/>
                  </a:lnTo>
                  <a:lnTo>
                    <a:pt x="90" y="322"/>
                  </a:lnTo>
                  <a:lnTo>
                    <a:pt x="100" y="330"/>
                  </a:lnTo>
                  <a:lnTo>
                    <a:pt x="114" y="342"/>
                  </a:lnTo>
                  <a:lnTo>
                    <a:pt x="124" y="356"/>
                  </a:lnTo>
                  <a:lnTo>
                    <a:pt x="128" y="362"/>
                  </a:lnTo>
                  <a:lnTo>
                    <a:pt x="128" y="370"/>
                  </a:lnTo>
                  <a:lnTo>
                    <a:pt x="128" y="392"/>
                  </a:lnTo>
                  <a:lnTo>
                    <a:pt x="130" y="396"/>
                  </a:lnTo>
                  <a:lnTo>
                    <a:pt x="132" y="400"/>
                  </a:lnTo>
                  <a:lnTo>
                    <a:pt x="136" y="408"/>
                  </a:lnTo>
                  <a:lnTo>
                    <a:pt x="142" y="418"/>
                  </a:lnTo>
                  <a:lnTo>
                    <a:pt x="144" y="424"/>
                  </a:lnTo>
                  <a:lnTo>
                    <a:pt x="144" y="430"/>
                  </a:lnTo>
                  <a:lnTo>
                    <a:pt x="142" y="434"/>
                  </a:lnTo>
                  <a:lnTo>
                    <a:pt x="140" y="436"/>
                  </a:lnTo>
                  <a:lnTo>
                    <a:pt x="136" y="438"/>
                  </a:lnTo>
                  <a:lnTo>
                    <a:pt x="128" y="430"/>
                  </a:lnTo>
                  <a:lnTo>
                    <a:pt x="120" y="420"/>
                  </a:lnTo>
                  <a:lnTo>
                    <a:pt x="102" y="404"/>
                  </a:lnTo>
                  <a:lnTo>
                    <a:pt x="86" y="386"/>
                  </a:lnTo>
                  <a:lnTo>
                    <a:pt x="80" y="376"/>
                  </a:lnTo>
                  <a:lnTo>
                    <a:pt x="76" y="366"/>
                  </a:lnTo>
                  <a:lnTo>
                    <a:pt x="72" y="354"/>
                  </a:lnTo>
                  <a:lnTo>
                    <a:pt x="70" y="342"/>
                  </a:lnTo>
                  <a:lnTo>
                    <a:pt x="68" y="330"/>
                  </a:lnTo>
                  <a:lnTo>
                    <a:pt x="60" y="316"/>
                  </a:lnTo>
                  <a:lnTo>
                    <a:pt x="50" y="304"/>
                  </a:lnTo>
                  <a:lnTo>
                    <a:pt x="44" y="300"/>
                  </a:lnTo>
                  <a:lnTo>
                    <a:pt x="40" y="298"/>
                  </a:lnTo>
                  <a:lnTo>
                    <a:pt x="36" y="304"/>
                  </a:lnTo>
                  <a:lnTo>
                    <a:pt x="34" y="300"/>
                  </a:lnTo>
                  <a:lnTo>
                    <a:pt x="32" y="292"/>
                  </a:lnTo>
                  <a:lnTo>
                    <a:pt x="32" y="276"/>
                  </a:lnTo>
                  <a:lnTo>
                    <a:pt x="34" y="240"/>
                  </a:lnTo>
                  <a:close/>
                </a:path>
              </a:pathLst>
            </a:custGeom>
            <a:solidFill>
              <a:srgbClr val="C0C0C0"/>
            </a:solidFill>
            <a:ln w="12700">
              <a:solidFill>
                <a:schemeClr val="bg1"/>
              </a:solidFill>
              <a:round/>
              <a:headEnd/>
              <a:tailEnd/>
            </a:ln>
          </p:spPr>
          <p:txBody>
            <a:bodyPr/>
            <a:lstStyle/>
            <a:p>
              <a:endParaRPr lang="en-GB"/>
            </a:p>
          </p:txBody>
        </p:sp>
        <p:sp>
          <p:nvSpPr>
            <p:cNvPr id="58833" name="Freeform 124"/>
            <p:cNvSpPr>
              <a:spLocks/>
            </p:cNvSpPr>
            <p:nvPr/>
          </p:nvSpPr>
          <p:spPr bwMode="auto">
            <a:xfrm>
              <a:off x="4342" y="2539"/>
              <a:ext cx="174" cy="54"/>
            </a:xfrm>
            <a:custGeom>
              <a:avLst/>
              <a:gdLst>
                <a:gd name="T0" fmla="*/ 2147481359 w 174"/>
                <a:gd name="T1" fmla="*/ 2147481505 h 54"/>
                <a:gd name="T2" fmla="*/ 0 w 174"/>
                <a:gd name="T3" fmla="*/ 2147481505 h 54"/>
                <a:gd name="T4" fmla="*/ 2147481359 w 174"/>
                <a:gd name="T5" fmla="*/ 2147481505 h 54"/>
                <a:gd name="T6" fmla="*/ 2147481359 w 174"/>
                <a:gd name="T7" fmla="*/ 2147481505 h 54"/>
                <a:gd name="T8" fmla="*/ 2147481359 w 174"/>
                <a:gd name="T9" fmla="*/ 2147481505 h 54"/>
                <a:gd name="T10" fmla="*/ 2147481359 w 174"/>
                <a:gd name="T11" fmla="*/ 0 h 54"/>
                <a:gd name="T12" fmla="*/ 2147481359 w 174"/>
                <a:gd name="T13" fmla="*/ 2147481505 h 54"/>
                <a:gd name="T14" fmla="*/ 2147481359 w 174"/>
                <a:gd name="T15" fmla="*/ 2147481505 h 54"/>
                <a:gd name="T16" fmla="*/ 2147481359 w 174"/>
                <a:gd name="T17" fmla="*/ 2147481505 h 54"/>
                <a:gd name="T18" fmla="*/ 2147481359 w 174"/>
                <a:gd name="T19" fmla="*/ 2147481505 h 54"/>
                <a:gd name="T20" fmla="*/ 2147481359 w 174"/>
                <a:gd name="T21" fmla="*/ 2147481505 h 54"/>
                <a:gd name="T22" fmla="*/ 2147481359 w 174"/>
                <a:gd name="T23" fmla="*/ 2147481505 h 54"/>
                <a:gd name="T24" fmla="*/ 2147481359 w 174"/>
                <a:gd name="T25" fmla="*/ 2147481505 h 54"/>
                <a:gd name="T26" fmla="*/ 2147481359 w 174"/>
                <a:gd name="T27" fmla="*/ 2147481505 h 54"/>
                <a:gd name="T28" fmla="*/ 2147481359 w 174"/>
                <a:gd name="T29" fmla="*/ 2147481505 h 54"/>
                <a:gd name="T30" fmla="*/ 2147481359 w 174"/>
                <a:gd name="T31" fmla="*/ 2147481505 h 54"/>
                <a:gd name="T32" fmla="*/ 2147481359 w 174"/>
                <a:gd name="T33" fmla="*/ 2147481505 h 54"/>
                <a:gd name="T34" fmla="*/ 2147481359 w 174"/>
                <a:gd name="T35" fmla="*/ 2147481505 h 54"/>
                <a:gd name="T36" fmla="*/ 2147481359 w 174"/>
                <a:gd name="T37" fmla="*/ 2147481505 h 54"/>
                <a:gd name="T38" fmla="*/ 2147481359 w 174"/>
                <a:gd name="T39" fmla="*/ 2147481505 h 54"/>
                <a:gd name="T40" fmla="*/ 2147481359 w 174"/>
                <a:gd name="T41" fmla="*/ 2147481505 h 54"/>
                <a:gd name="T42" fmla="*/ 2147481359 w 174"/>
                <a:gd name="T43" fmla="*/ 2147481505 h 54"/>
                <a:gd name="T44" fmla="*/ 2147481359 w 174"/>
                <a:gd name="T45" fmla="*/ 2147481505 h 54"/>
                <a:gd name="T46" fmla="*/ 2147481359 w 174"/>
                <a:gd name="T47" fmla="*/ 2147481505 h 54"/>
                <a:gd name="T48" fmla="*/ 2147481359 w 174"/>
                <a:gd name="T49" fmla="*/ 2147481505 h 54"/>
                <a:gd name="T50" fmla="*/ 2147481359 w 174"/>
                <a:gd name="T51" fmla="*/ 2147481505 h 54"/>
                <a:gd name="T52" fmla="*/ 2147481359 w 174"/>
                <a:gd name="T53" fmla="*/ 2147481505 h 54"/>
                <a:gd name="T54" fmla="*/ 2147481359 w 174"/>
                <a:gd name="T55" fmla="*/ 2147481505 h 54"/>
                <a:gd name="T56" fmla="*/ 2147481359 w 174"/>
                <a:gd name="T57" fmla="*/ 2147481505 h 54"/>
                <a:gd name="T58" fmla="*/ 2147481359 w 174"/>
                <a:gd name="T59" fmla="*/ 2147481505 h 54"/>
                <a:gd name="T60" fmla="*/ 2147481359 w 174"/>
                <a:gd name="T61" fmla="*/ 2147481505 h 54"/>
                <a:gd name="T62" fmla="*/ 2147481359 w 174"/>
                <a:gd name="T63" fmla="*/ 2147481505 h 54"/>
                <a:gd name="T64" fmla="*/ 2147481359 w 174"/>
                <a:gd name="T65" fmla="*/ 2147481505 h 54"/>
                <a:gd name="T66" fmla="*/ 2147481359 w 174"/>
                <a:gd name="T67" fmla="*/ 2147481505 h 54"/>
                <a:gd name="T68" fmla="*/ 2147481359 w 174"/>
                <a:gd name="T69" fmla="*/ 2147481505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4"/>
                <a:gd name="T106" fmla="*/ 0 h 54"/>
                <a:gd name="T107" fmla="*/ 174 w 17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4" h="54">
                  <a:moveTo>
                    <a:pt x="18" y="18"/>
                  </a:moveTo>
                  <a:lnTo>
                    <a:pt x="8" y="18"/>
                  </a:lnTo>
                  <a:lnTo>
                    <a:pt x="4" y="16"/>
                  </a:lnTo>
                  <a:lnTo>
                    <a:pt x="0" y="14"/>
                  </a:lnTo>
                  <a:lnTo>
                    <a:pt x="4" y="12"/>
                  </a:lnTo>
                  <a:lnTo>
                    <a:pt x="8" y="12"/>
                  </a:lnTo>
                  <a:lnTo>
                    <a:pt x="10" y="10"/>
                  </a:lnTo>
                  <a:lnTo>
                    <a:pt x="10" y="6"/>
                  </a:lnTo>
                  <a:lnTo>
                    <a:pt x="10" y="4"/>
                  </a:lnTo>
                  <a:lnTo>
                    <a:pt x="12" y="2"/>
                  </a:lnTo>
                  <a:lnTo>
                    <a:pt x="14" y="0"/>
                  </a:lnTo>
                  <a:lnTo>
                    <a:pt x="18" y="0"/>
                  </a:lnTo>
                  <a:lnTo>
                    <a:pt x="24" y="2"/>
                  </a:lnTo>
                  <a:lnTo>
                    <a:pt x="38" y="2"/>
                  </a:lnTo>
                  <a:lnTo>
                    <a:pt x="52" y="4"/>
                  </a:lnTo>
                  <a:lnTo>
                    <a:pt x="54" y="6"/>
                  </a:lnTo>
                  <a:lnTo>
                    <a:pt x="56" y="8"/>
                  </a:lnTo>
                  <a:lnTo>
                    <a:pt x="58" y="14"/>
                  </a:lnTo>
                  <a:lnTo>
                    <a:pt x="60" y="16"/>
                  </a:lnTo>
                  <a:lnTo>
                    <a:pt x="66" y="18"/>
                  </a:lnTo>
                  <a:lnTo>
                    <a:pt x="76" y="18"/>
                  </a:lnTo>
                  <a:lnTo>
                    <a:pt x="84" y="16"/>
                  </a:lnTo>
                  <a:lnTo>
                    <a:pt x="90" y="14"/>
                  </a:lnTo>
                  <a:lnTo>
                    <a:pt x="94" y="12"/>
                  </a:lnTo>
                  <a:lnTo>
                    <a:pt x="98" y="10"/>
                  </a:lnTo>
                  <a:lnTo>
                    <a:pt x="100" y="12"/>
                  </a:lnTo>
                  <a:lnTo>
                    <a:pt x="102" y="12"/>
                  </a:lnTo>
                  <a:lnTo>
                    <a:pt x="108" y="14"/>
                  </a:lnTo>
                  <a:lnTo>
                    <a:pt x="110" y="18"/>
                  </a:lnTo>
                  <a:lnTo>
                    <a:pt x="114" y="18"/>
                  </a:lnTo>
                  <a:lnTo>
                    <a:pt x="122" y="20"/>
                  </a:lnTo>
                  <a:lnTo>
                    <a:pt x="126" y="22"/>
                  </a:lnTo>
                  <a:lnTo>
                    <a:pt x="126" y="24"/>
                  </a:lnTo>
                  <a:lnTo>
                    <a:pt x="128" y="32"/>
                  </a:lnTo>
                  <a:lnTo>
                    <a:pt x="134" y="34"/>
                  </a:lnTo>
                  <a:lnTo>
                    <a:pt x="142" y="34"/>
                  </a:lnTo>
                  <a:lnTo>
                    <a:pt x="156" y="36"/>
                  </a:lnTo>
                  <a:lnTo>
                    <a:pt x="158" y="38"/>
                  </a:lnTo>
                  <a:lnTo>
                    <a:pt x="162" y="40"/>
                  </a:lnTo>
                  <a:lnTo>
                    <a:pt x="174" y="44"/>
                  </a:lnTo>
                  <a:lnTo>
                    <a:pt x="174" y="46"/>
                  </a:lnTo>
                  <a:lnTo>
                    <a:pt x="172" y="50"/>
                  </a:lnTo>
                  <a:lnTo>
                    <a:pt x="168" y="52"/>
                  </a:lnTo>
                  <a:lnTo>
                    <a:pt x="164" y="52"/>
                  </a:lnTo>
                  <a:lnTo>
                    <a:pt x="162" y="50"/>
                  </a:lnTo>
                  <a:lnTo>
                    <a:pt x="156" y="44"/>
                  </a:lnTo>
                  <a:lnTo>
                    <a:pt x="154" y="50"/>
                  </a:lnTo>
                  <a:lnTo>
                    <a:pt x="154" y="52"/>
                  </a:lnTo>
                  <a:lnTo>
                    <a:pt x="152" y="54"/>
                  </a:lnTo>
                  <a:lnTo>
                    <a:pt x="146" y="52"/>
                  </a:lnTo>
                  <a:lnTo>
                    <a:pt x="140" y="50"/>
                  </a:lnTo>
                  <a:lnTo>
                    <a:pt x="136" y="48"/>
                  </a:lnTo>
                  <a:lnTo>
                    <a:pt x="128" y="46"/>
                  </a:lnTo>
                  <a:lnTo>
                    <a:pt x="100" y="46"/>
                  </a:lnTo>
                  <a:lnTo>
                    <a:pt x="98" y="44"/>
                  </a:lnTo>
                  <a:lnTo>
                    <a:pt x="96" y="44"/>
                  </a:lnTo>
                  <a:lnTo>
                    <a:pt x="90" y="44"/>
                  </a:lnTo>
                  <a:lnTo>
                    <a:pt x="88" y="42"/>
                  </a:lnTo>
                  <a:lnTo>
                    <a:pt x="86" y="40"/>
                  </a:lnTo>
                  <a:lnTo>
                    <a:pt x="80" y="38"/>
                  </a:lnTo>
                  <a:lnTo>
                    <a:pt x="70" y="34"/>
                  </a:lnTo>
                  <a:lnTo>
                    <a:pt x="60" y="34"/>
                  </a:lnTo>
                  <a:lnTo>
                    <a:pt x="52" y="34"/>
                  </a:lnTo>
                  <a:lnTo>
                    <a:pt x="44" y="34"/>
                  </a:lnTo>
                  <a:lnTo>
                    <a:pt x="40" y="34"/>
                  </a:lnTo>
                  <a:lnTo>
                    <a:pt x="38" y="32"/>
                  </a:lnTo>
                  <a:lnTo>
                    <a:pt x="34" y="28"/>
                  </a:lnTo>
                  <a:lnTo>
                    <a:pt x="26" y="28"/>
                  </a:lnTo>
                  <a:lnTo>
                    <a:pt x="22" y="28"/>
                  </a:lnTo>
                  <a:lnTo>
                    <a:pt x="20" y="24"/>
                  </a:lnTo>
                  <a:lnTo>
                    <a:pt x="18" y="18"/>
                  </a:lnTo>
                  <a:close/>
                </a:path>
              </a:pathLst>
            </a:custGeom>
            <a:solidFill>
              <a:srgbClr val="C0C0C0"/>
            </a:solidFill>
            <a:ln w="12700">
              <a:solidFill>
                <a:schemeClr val="bg1"/>
              </a:solidFill>
              <a:round/>
              <a:headEnd/>
              <a:tailEnd/>
            </a:ln>
          </p:spPr>
          <p:txBody>
            <a:bodyPr/>
            <a:lstStyle/>
            <a:p>
              <a:endParaRPr lang="en-GB"/>
            </a:p>
          </p:txBody>
        </p:sp>
        <p:sp>
          <p:nvSpPr>
            <p:cNvPr id="58834" name="Freeform 125"/>
            <p:cNvSpPr>
              <a:spLocks/>
            </p:cNvSpPr>
            <p:nvPr/>
          </p:nvSpPr>
          <p:spPr bwMode="auto">
            <a:xfrm>
              <a:off x="4406" y="2635"/>
              <a:ext cx="684" cy="554"/>
            </a:xfrm>
            <a:custGeom>
              <a:avLst/>
              <a:gdLst>
                <a:gd name="T0" fmla="*/ 2147481345 w 684"/>
                <a:gd name="T1" fmla="*/ 2147481166 h 554"/>
                <a:gd name="T2" fmla="*/ 2147481345 w 684"/>
                <a:gd name="T3" fmla="*/ 2147481166 h 554"/>
                <a:gd name="T4" fmla="*/ 2147481345 w 684"/>
                <a:gd name="T5" fmla="*/ 2147481166 h 554"/>
                <a:gd name="T6" fmla="*/ 2147481345 w 684"/>
                <a:gd name="T7" fmla="*/ 2147481166 h 554"/>
                <a:gd name="T8" fmla="*/ 2147481345 w 684"/>
                <a:gd name="T9" fmla="*/ 2147481166 h 554"/>
                <a:gd name="T10" fmla="*/ 2147481345 w 684"/>
                <a:gd name="T11" fmla="*/ 2147481166 h 554"/>
                <a:gd name="T12" fmla="*/ 2147481345 w 684"/>
                <a:gd name="T13" fmla="*/ 2147481166 h 554"/>
                <a:gd name="T14" fmla="*/ 2147481345 w 684"/>
                <a:gd name="T15" fmla="*/ 2147481166 h 554"/>
                <a:gd name="T16" fmla="*/ 2147481345 w 684"/>
                <a:gd name="T17" fmla="*/ 2147481166 h 554"/>
                <a:gd name="T18" fmla="*/ 2147481345 w 684"/>
                <a:gd name="T19" fmla="*/ 2147481166 h 554"/>
                <a:gd name="T20" fmla="*/ 2147481345 w 684"/>
                <a:gd name="T21" fmla="*/ 2147481166 h 554"/>
                <a:gd name="T22" fmla="*/ 2147481345 w 684"/>
                <a:gd name="T23" fmla="*/ 2147481166 h 554"/>
                <a:gd name="T24" fmla="*/ 2147481345 w 684"/>
                <a:gd name="T25" fmla="*/ 2147481166 h 554"/>
                <a:gd name="T26" fmla="*/ 2147481345 w 684"/>
                <a:gd name="T27" fmla="*/ 2147481166 h 554"/>
                <a:gd name="T28" fmla="*/ 2147481345 w 684"/>
                <a:gd name="T29" fmla="*/ 2147481166 h 554"/>
                <a:gd name="T30" fmla="*/ 2147481345 w 684"/>
                <a:gd name="T31" fmla="*/ 2147481166 h 554"/>
                <a:gd name="T32" fmla="*/ 2147481345 w 684"/>
                <a:gd name="T33" fmla="*/ 2147481166 h 554"/>
                <a:gd name="T34" fmla="*/ 2147481345 w 684"/>
                <a:gd name="T35" fmla="*/ 2147481166 h 554"/>
                <a:gd name="T36" fmla="*/ 2147481345 w 684"/>
                <a:gd name="T37" fmla="*/ 2147481166 h 554"/>
                <a:gd name="T38" fmla="*/ 2147481345 w 684"/>
                <a:gd name="T39" fmla="*/ 2147481166 h 554"/>
                <a:gd name="T40" fmla="*/ 2147481345 w 684"/>
                <a:gd name="T41" fmla="*/ 2147481166 h 554"/>
                <a:gd name="T42" fmla="*/ 2147481345 w 684"/>
                <a:gd name="T43" fmla="*/ 2147481166 h 554"/>
                <a:gd name="T44" fmla="*/ 2147481345 w 684"/>
                <a:gd name="T45" fmla="*/ 2147481166 h 554"/>
                <a:gd name="T46" fmla="*/ 2147481345 w 684"/>
                <a:gd name="T47" fmla="*/ 2147481166 h 554"/>
                <a:gd name="T48" fmla="*/ 2147481345 w 684"/>
                <a:gd name="T49" fmla="*/ 2147481166 h 554"/>
                <a:gd name="T50" fmla="*/ 2147481345 w 684"/>
                <a:gd name="T51" fmla="*/ 2147481166 h 554"/>
                <a:gd name="T52" fmla="*/ 2147481345 w 684"/>
                <a:gd name="T53" fmla="*/ 2147481166 h 554"/>
                <a:gd name="T54" fmla="*/ 2147481345 w 684"/>
                <a:gd name="T55" fmla="*/ 2147481166 h 554"/>
                <a:gd name="T56" fmla="*/ 2147481345 w 684"/>
                <a:gd name="T57" fmla="*/ 2147481166 h 554"/>
                <a:gd name="T58" fmla="*/ 2147481345 w 684"/>
                <a:gd name="T59" fmla="*/ 2147481166 h 554"/>
                <a:gd name="T60" fmla="*/ 2147481345 w 684"/>
                <a:gd name="T61" fmla="*/ 2147481166 h 554"/>
                <a:gd name="T62" fmla="*/ 2147481345 w 684"/>
                <a:gd name="T63" fmla="*/ 2147481166 h 554"/>
                <a:gd name="T64" fmla="*/ 2147481345 w 684"/>
                <a:gd name="T65" fmla="*/ 2147481166 h 554"/>
                <a:gd name="T66" fmla="*/ 2147481345 w 684"/>
                <a:gd name="T67" fmla="*/ 2147481166 h 554"/>
                <a:gd name="T68" fmla="*/ 2147481345 w 684"/>
                <a:gd name="T69" fmla="*/ 2147481166 h 554"/>
                <a:gd name="T70" fmla="*/ 2147481345 w 684"/>
                <a:gd name="T71" fmla="*/ 2147481166 h 554"/>
                <a:gd name="T72" fmla="*/ 2147481345 w 684"/>
                <a:gd name="T73" fmla="*/ 2147481166 h 554"/>
                <a:gd name="T74" fmla="*/ 2147481345 w 684"/>
                <a:gd name="T75" fmla="*/ 2147481166 h 554"/>
                <a:gd name="T76" fmla="*/ 2147481345 w 684"/>
                <a:gd name="T77" fmla="*/ 2147481166 h 554"/>
                <a:gd name="T78" fmla="*/ 2147481345 w 684"/>
                <a:gd name="T79" fmla="*/ 2147481166 h 554"/>
                <a:gd name="T80" fmla="*/ 2147481345 w 684"/>
                <a:gd name="T81" fmla="*/ 2147481166 h 554"/>
                <a:gd name="T82" fmla="*/ 2147481345 w 684"/>
                <a:gd name="T83" fmla="*/ 2147481166 h 554"/>
                <a:gd name="T84" fmla="*/ 2147481345 w 684"/>
                <a:gd name="T85" fmla="*/ 2147481166 h 554"/>
                <a:gd name="T86" fmla="*/ 2147481345 w 684"/>
                <a:gd name="T87" fmla="*/ 2147481166 h 554"/>
                <a:gd name="T88" fmla="*/ 2147481345 w 684"/>
                <a:gd name="T89" fmla="*/ 2147481166 h 554"/>
                <a:gd name="T90" fmla="*/ 2147481345 w 684"/>
                <a:gd name="T91" fmla="*/ 2147481166 h 554"/>
                <a:gd name="T92" fmla="*/ 2147481345 w 684"/>
                <a:gd name="T93" fmla="*/ 2147481166 h 554"/>
                <a:gd name="T94" fmla="*/ 2147481345 w 684"/>
                <a:gd name="T95" fmla="*/ 2147481166 h 554"/>
                <a:gd name="T96" fmla="*/ 2147481345 w 684"/>
                <a:gd name="T97" fmla="*/ 2147481166 h 554"/>
                <a:gd name="T98" fmla="*/ 2147481345 w 684"/>
                <a:gd name="T99" fmla="*/ 2147481166 h 554"/>
                <a:gd name="T100" fmla="*/ 0 w 684"/>
                <a:gd name="T101" fmla="*/ 2147481166 h 554"/>
                <a:gd name="T102" fmla="*/ 2147481345 w 684"/>
                <a:gd name="T103" fmla="*/ 2147481166 h 554"/>
                <a:gd name="T104" fmla="*/ 2147481345 w 684"/>
                <a:gd name="T105" fmla="*/ 2147481166 h 554"/>
                <a:gd name="T106" fmla="*/ 2147481345 w 684"/>
                <a:gd name="T107" fmla="*/ 2147481166 h 554"/>
                <a:gd name="T108" fmla="*/ 2147481345 w 684"/>
                <a:gd name="T109" fmla="*/ 2147481166 h 554"/>
                <a:gd name="T110" fmla="*/ 2147481345 w 684"/>
                <a:gd name="T111" fmla="*/ 2147481166 h 554"/>
                <a:gd name="T112" fmla="*/ 2147481345 w 684"/>
                <a:gd name="T113" fmla="*/ 2147481166 h 554"/>
                <a:gd name="T114" fmla="*/ 2147481345 w 684"/>
                <a:gd name="T115" fmla="*/ 2147481166 h 554"/>
                <a:gd name="T116" fmla="*/ 2147481345 w 684"/>
                <a:gd name="T117" fmla="*/ 2147481166 h 554"/>
                <a:gd name="T118" fmla="*/ 2147481345 w 684"/>
                <a:gd name="T119" fmla="*/ 2147481166 h 5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4"/>
                <a:gd name="T181" fmla="*/ 0 h 554"/>
                <a:gd name="T182" fmla="*/ 684 w 684"/>
                <a:gd name="T183" fmla="*/ 554 h 5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4" h="554">
                  <a:moveTo>
                    <a:pt x="194" y="150"/>
                  </a:moveTo>
                  <a:lnTo>
                    <a:pt x="200" y="142"/>
                  </a:lnTo>
                  <a:lnTo>
                    <a:pt x="202" y="140"/>
                  </a:lnTo>
                  <a:lnTo>
                    <a:pt x="202" y="134"/>
                  </a:lnTo>
                  <a:lnTo>
                    <a:pt x="204" y="128"/>
                  </a:lnTo>
                  <a:lnTo>
                    <a:pt x="208" y="122"/>
                  </a:lnTo>
                  <a:lnTo>
                    <a:pt x="214" y="116"/>
                  </a:lnTo>
                  <a:lnTo>
                    <a:pt x="218" y="114"/>
                  </a:lnTo>
                  <a:lnTo>
                    <a:pt x="220" y="122"/>
                  </a:lnTo>
                  <a:lnTo>
                    <a:pt x="222" y="124"/>
                  </a:lnTo>
                  <a:lnTo>
                    <a:pt x="226" y="126"/>
                  </a:lnTo>
                  <a:lnTo>
                    <a:pt x="228" y="124"/>
                  </a:lnTo>
                  <a:lnTo>
                    <a:pt x="228" y="122"/>
                  </a:lnTo>
                  <a:lnTo>
                    <a:pt x="230" y="120"/>
                  </a:lnTo>
                  <a:lnTo>
                    <a:pt x="228" y="114"/>
                  </a:lnTo>
                  <a:lnTo>
                    <a:pt x="228" y="108"/>
                  </a:lnTo>
                  <a:lnTo>
                    <a:pt x="236" y="108"/>
                  </a:lnTo>
                  <a:lnTo>
                    <a:pt x="244" y="108"/>
                  </a:lnTo>
                  <a:lnTo>
                    <a:pt x="244" y="100"/>
                  </a:lnTo>
                  <a:lnTo>
                    <a:pt x="248" y="94"/>
                  </a:lnTo>
                  <a:lnTo>
                    <a:pt x="250" y="90"/>
                  </a:lnTo>
                  <a:lnTo>
                    <a:pt x="254" y="86"/>
                  </a:lnTo>
                  <a:lnTo>
                    <a:pt x="258" y="84"/>
                  </a:lnTo>
                  <a:lnTo>
                    <a:pt x="260" y="78"/>
                  </a:lnTo>
                  <a:lnTo>
                    <a:pt x="262" y="74"/>
                  </a:lnTo>
                  <a:lnTo>
                    <a:pt x="266" y="70"/>
                  </a:lnTo>
                  <a:lnTo>
                    <a:pt x="282" y="64"/>
                  </a:lnTo>
                  <a:lnTo>
                    <a:pt x="290" y="62"/>
                  </a:lnTo>
                  <a:lnTo>
                    <a:pt x="296" y="58"/>
                  </a:lnTo>
                  <a:lnTo>
                    <a:pt x="306" y="68"/>
                  </a:lnTo>
                  <a:lnTo>
                    <a:pt x="310" y="72"/>
                  </a:lnTo>
                  <a:lnTo>
                    <a:pt x="310" y="78"/>
                  </a:lnTo>
                  <a:lnTo>
                    <a:pt x="310" y="80"/>
                  </a:lnTo>
                  <a:lnTo>
                    <a:pt x="308" y="82"/>
                  </a:lnTo>
                  <a:lnTo>
                    <a:pt x="312" y="80"/>
                  </a:lnTo>
                  <a:lnTo>
                    <a:pt x="316" y="78"/>
                  </a:lnTo>
                  <a:lnTo>
                    <a:pt x="320" y="80"/>
                  </a:lnTo>
                  <a:lnTo>
                    <a:pt x="324" y="80"/>
                  </a:lnTo>
                  <a:lnTo>
                    <a:pt x="330" y="78"/>
                  </a:lnTo>
                  <a:lnTo>
                    <a:pt x="334" y="76"/>
                  </a:lnTo>
                  <a:lnTo>
                    <a:pt x="332" y="68"/>
                  </a:lnTo>
                  <a:lnTo>
                    <a:pt x="334" y="62"/>
                  </a:lnTo>
                  <a:lnTo>
                    <a:pt x="338" y="58"/>
                  </a:lnTo>
                  <a:lnTo>
                    <a:pt x="344" y="54"/>
                  </a:lnTo>
                  <a:lnTo>
                    <a:pt x="350" y="52"/>
                  </a:lnTo>
                  <a:lnTo>
                    <a:pt x="348" y="48"/>
                  </a:lnTo>
                  <a:lnTo>
                    <a:pt x="346" y="46"/>
                  </a:lnTo>
                  <a:lnTo>
                    <a:pt x="348" y="42"/>
                  </a:lnTo>
                  <a:lnTo>
                    <a:pt x="350" y="38"/>
                  </a:lnTo>
                  <a:lnTo>
                    <a:pt x="360" y="32"/>
                  </a:lnTo>
                  <a:lnTo>
                    <a:pt x="370" y="28"/>
                  </a:lnTo>
                  <a:lnTo>
                    <a:pt x="380" y="28"/>
                  </a:lnTo>
                  <a:lnTo>
                    <a:pt x="384" y="26"/>
                  </a:lnTo>
                  <a:lnTo>
                    <a:pt x="388" y="26"/>
                  </a:lnTo>
                  <a:lnTo>
                    <a:pt x="390" y="22"/>
                  </a:lnTo>
                  <a:lnTo>
                    <a:pt x="392" y="18"/>
                  </a:lnTo>
                  <a:lnTo>
                    <a:pt x="392" y="14"/>
                  </a:lnTo>
                  <a:lnTo>
                    <a:pt x="386" y="12"/>
                  </a:lnTo>
                  <a:lnTo>
                    <a:pt x="384" y="10"/>
                  </a:lnTo>
                  <a:lnTo>
                    <a:pt x="384" y="4"/>
                  </a:lnTo>
                  <a:lnTo>
                    <a:pt x="390" y="4"/>
                  </a:lnTo>
                  <a:lnTo>
                    <a:pt x="392" y="6"/>
                  </a:lnTo>
                  <a:lnTo>
                    <a:pt x="396" y="8"/>
                  </a:lnTo>
                  <a:lnTo>
                    <a:pt x="394" y="12"/>
                  </a:lnTo>
                  <a:lnTo>
                    <a:pt x="396" y="12"/>
                  </a:lnTo>
                  <a:lnTo>
                    <a:pt x="400" y="14"/>
                  </a:lnTo>
                  <a:lnTo>
                    <a:pt x="402" y="14"/>
                  </a:lnTo>
                  <a:lnTo>
                    <a:pt x="412" y="16"/>
                  </a:lnTo>
                  <a:lnTo>
                    <a:pt x="420" y="20"/>
                  </a:lnTo>
                  <a:lnTo>
                    <a:pt x="428" y="24"/>
                  </a:lnTo>
                  <a:lnTo>
                    <a:pt x="438" y="24"/>
                  </a:lnTo>
                  <a:lnTo>
                    <a:pt x="444" y="24"/>
                  </a:lnTo>
                  <a:lnTo>
                    <a:pt x="448" y="20"/>
                  </a:lnTo>
                  <a:lnTo>
                    <a:pt x="450" y="26"/>
                  </a:lnTo>
                  <a:lnTo>
                    <a:pt x="454" y="30"/>
                  </a:lnTo>
                  <a:lnTo>
                    <a:pt x="456" y="24"/>
                  </a:lnTo>
                  <a:lnTo>
                    <a:pt x="456" y="22"/>
                  </a:lnTo>
                  <a:lnTo>
                    <a:pt x="460" y="22"/>
                  </a:lnTo>
                  <a:lnTo>
                    <a:pt x="464" y="24"/>
                  </a:lnTo>
                  <a:lnTo>
                    <a:pt x="466" y="28"/>
                  </a:lnTo>
                  <a:lnTo>
                    <a:pt x="464" y="34"/>
                  </a:lnTo>
                  <a:lnTo>
                    <a:pt x="460" y="40"/>
                  </a:lnTo>
                  <a:lnTo>
                    <a:pt x="454" y="44"/>
                  </a:lnTo>
                  <a:lnTo>
                    <a:pt x="448" y="46"/>
                  </a:lnTo>
                  <a:lnTo>
                    <a:pt x="448" y="52"/>
                  </a:lnTo>
                  <a:lnTo>
                    <a:pt x="448" y="54"/>
                  </a:lnTo>
                  <a:lnTo>
                    <a:pt x="450" y="56"/>
                  </a:lnTo>
                  <a:lnTo>
                    <a:pt x="452" y="58"/>
                  </a:lnTo>
                  <a:lnTo>
                    <a:pt x="454" y="58"/>
                  </a:lnTo>
                  <a:lnTo>
                    <a:pt x="456" y="56"/>
                  </a:lnTo>
                  <a:lnTo>
                    <a:pt x="458" y="60"/>
                  </a:lnTo>
                  <a:lnTo>
                    <a:pt x="460" y="60"/>
                  </a:lnTo>
                  <a:lnTo>
                    <a:pt x="458" y="64"/>
                  </a:lnTo>
                  <a:lnTo>
                    <a:pt x="454" y="66"/>
                  </a:lnTo>
                  <a:lnTo>
                    <a:pt x="452" y="66"/>
                  </a:lnTo>
                  <a:lnTo>
                    <a:pt x="450" y="62"/>
                  </a:lnTo>
                  <a:lnTo>
                    <a:pt x="450" y="58"/>
                  </a:lnTo>
                  <a:lnTo>
                    <a:pt x="440" y="66"/>
                  </a:lnTo>
                  <a:lnTo>
                    <a:pt x="436" y="70"/>
                  </a:lnTo>
                  <a:lnTo>
                    <a:pt x="434" y="76"/>
                  </a:lnTo>
                  <a:lnTo>
                    <a:pt x="434" y="82"/>
                  </a:lnTo>
                  <a:lnTo>
                    <a:pt x="438" y="88"/>
                  </a:lnTo>
                  <a:lnTo>
                    <a:pt x="440" y="92"/>
                  </a:lnTo>
                  <a:lnTo>
                    <a:pt x="446" y="94"/>
                  </a:lnTo>
                  <a:lnTo>
                    <a:pt x="456" y="98"/>
                  </a:lnTo>
                  <a:lnTo>
                    <a:pt x="462" y="100"/>
                  </a:lnTo>
                  <a:lnTo>
                    <a:pt x="466" y="104"/>
                  </a:lnTo>
                  <a:lnTo>
                    <a:pt x="476" y="112"/>
                  </a:lnTo>
                  <a:lnTo>
                    <a:pt x="490" y="118"/>
                  </a:lnTo>
                  <a:lnTo>
                    <a:pt x="492" y="120"/>
                  </a:lnTo>
                  <a:lnTo>
                    <a:pt x="496" y="126"/>
                  </a:lnTo>
                  <a:lnTo>
                    <a:pt x="498" y="130"/>
                  </a:lnTo>
                  <a:lnTo>
                    <a:pt x="500" y="132"/>
                  </a:lnTo>
                  <a:lnTo>
                    <a:pt x="504" y="132"/>
                  </a:lnTo>
                  <a:lnTo>
                    <a:pt x="508" y="132"/>
                  </a:lnTo>
                  <a:lnTo>
                    <a:pt x="512" y="130"/>
                  </a:lnTo>
                  <a:lnTo>
                    <a:pt x="516" y="126"/>
                  </a:lnTo>
                  <a:lnTo>
                    <a:pt x="520" y="120"/>
                  </a:lnTo>
                  <a:lnTo>
                    <a:pt x="522" y="112"/>
                  </a:lnTo>
                  <a:lnTo>
                    <a:pt x="526" y="100"/>
                  </a:lnTo>
                  <a:lnTo>
                    <a:pt x="530" y="92"/>
                  </a:lnTo>
                  <a:lnTo>
                    <a:pt x="536" y="82"/>
                  </a:lnTo>
                  <a:lnTo>
                    <a:pt x="538" y="70"/>
                  </a:lnTo>
                  <a:lnTo>
                    <a:pt x="540" y="56"/>
                  </a:lnTo>
                  <a:lnTo>
                    <a:pt x="542" y="46"/>
                  </a:lnTo>
                  <a:lnTo>
                    <a:pt x="548" y="36"/>
                  </a:lnTo>
                  <a:lnTo>
                    <a:pt x="552" y="26"/>
                  </a:lnTo>
                  <a:lnTo>
                    <a:pt x="558" y="8"/>
                  </a:lnTo>
                  <a:lnTo>
                    <a:pt x="562" y="2"/>
                  </a:lnTo>
                  <a:lnTo>
                    <a:pt x="564" y="0"/>
                  </a:lnTo>
                  <a:lnTo>
                    <a:pt x="568" y="0"/>
                  </a:lnTo>
                  <a:lnTo>
                    <a:pt x="572" y="2"/>
                  </a:lnTo>
                  <a:lnTo>
                    <a:pt x="574" y="6"/>
                  </a:lnTo>
                  <a:lnTo>
                    <a:pt x="572" y="14"/>
                  </a:lnTo>
                  <a:lnTo>
                    <a:pt x="572" y="22"/>
                  </a:lnTo>
                  <a:lnTo>
                    <a:pt x="572" y="28"/>
                  </a:lnTo>
                  <a:lnTo>
                    <a:pt x="576" y="48"/>
                  </a:lnTo>
                  <a:lnTo>
                    <a:pt x="578" y="62"/>
                  </a:lnTo>
                  <a:lnTo>
                    <a:pt x="580" y="66"/>
                  </a:lnTo>
                  <a:lnTo>
                    <a:pt x="582" y="68"/>
                  </a:lnTo>
                  <a:lnTo>
                    <a:pt x="586" y="68"/>
                  </a:lnTo>
                  <a:lnTo>
                    <a:pt x="588" y="66"/>
                  </a:lnTo>
                  <a:lnTo>
                    <a:pt x="594" y="74"/>
                  </a:lnTo>
                  <a:lnTo>
                    <a:pt x="600" y="82"/>
                  </a:lnTo>
                  <a:lnTo>
                    <a:pt x="596" y="90"/>
                  </a:lnTo>
                  <a:lnTo>
                    <a:pt x="598" y="98"/>
                  </a:lnTo>
                  <a:lnTo>
                    <a:pt x="596" y="108"/>
                  </a:lnTo>
                  <a:lnTo>
                    <a:pt x="598" y="114"/>
                  </a:lnTo>
                  <a:lnTo>
                    <a:pt x="600" y="120"/>
                  </a:lnTo>
                  <a:lnTo>
                    <a:pt x="602" y="128"/>
                  </a:lnTo>
                  <a:lnTo>
                    <a:pt x="602" y="134"/>
                  </a:lnTo>
                  <a:lnTo>
                    <a:pt x="604" y="142"/>
                  </a:lnTo>
                  <a:lnTo>
                    <a:pt x="606" y="146"/>
                  </a:lnTo>
                  <a:lnTo>
                    <a:pt x="606" y="156"/>
                  </a:lnTo>
                  <a:lnTo>
                    <a:pt x="606" y="160"/>
                  </a:lnTo>
                  <a:lnTo>
                    <a:pt x="610" y="164"/>
                  </a:lnTo>
                  <a:lnTo>
                    <a:pt x="618" y="170"/>
                  </a:lnTo>
                  <a:lnTo>
                    <a:pt x="628" y="176"/>
                  </a:lnTo>
                  <a:lnTo>
                    <a:pt x="636" y="182"/>
                  </a:lnTo>
                  <a:lnTo>
                    <a:pt x="638" y="188"/>
                  </a:lnTo>
                  <a:lnTo>
                    <a:pt x="638" y="192"/>
                  </a:lnTo>
                  <a:lnTo>
                    <a:pt x="640" y="196"/>
                  </a:lnTo>
                  <a:lnTo>
                    <a:pt x="642" y="200"/>
                  </a:lnTo>
                  <a:lnTo>
                    <a:pt x="642" y="216"/>
                  </a:lnTo>
                  <a:lnTo>
                    <a:pt x="642" y="222"/>
                  </a:lnTo>
                  <a:lnTo>
                    <a:pt x="644" y="224"/>
                  </a:lnTo>
                  <a:lnTo>
                    <a:pt x="646" y="224"/>
                  </a:lnTo>
                  <a:lnTo>
                    <a:pt x="650" y="224"/>
                  </a:lnTo>
                  <a:lnTo>
                    <a:pt x="650" y="222"/>
                  </a:lnTo>
                  <a:lnTo>
                    <a:pt x="658" y="232"/>
                  </a:lnTo>
                  <a:lnTo>
                    <a:pt x="660" y="238"/>
                  </a:lnTo>
                  <a:lnTo>
                    <a:pt x="660" y="246"/>
                  </a:lnTo>
                  <a:lnTo>
                    <a:pt x="662" y="250"/>
                  </a:lnTo>
                  <a:lnTo>
                    <a:pt x="664" y="252"/>
                  </a:lnTo>
                  <a:lnTo>
                    <a:pt x="666" y="254"/>
                  </a:lnTo>
                  <a:lnTo>
                    <a:pt x="668" y="256"/>
                  </a:lnTo>
                  <a:lnTo>
                    <a:pt x="678" y="270"/>
                  </a:lnTo>
                  <a:lnTo>
                    <a:pt x="682" y="278"/>
                  </a:lnTo>
                  <a:lnTo>
                    <a:pt x="684" y="284"/>
                  </a:lnTo>
                  <a:lnTo>
                    <a:pt x="682" y="290"/>
                  </a:lnTo>
                  <a:lnTo>
                    <a:pt x="680" y="298"/>
                  </a:lnTo>
                  <a:lnTo>
                    <a:pt x="676" y="302"/>
                  </a:lnTo>
                  <a:lnTo>
                    <a:pt x="676" y="310"/>
                  </a:lnTo>
                  <a:lnTo>
                    <a:pt x="676" y="324"/>
                  </a:lnTo>
                  <a:lnTo>
                    <a:pt x="676" y="336"/>
                  </a:lnTo>
                  <a:lnTo>
                    <a:pt x="672" y="346"/>
                  </a:lnTo>
                  <a:lnTo>
                    <a:pt x="670" y="354"/>
                  </a:lnTo>
                  <a:lnTo>
                    <a:pt x="666" y="362"/>
                  </a:lnTo>
                  <a:lnTo>
                    <a:pt x="654" y="378"/>
                  </a:lnTo>
                  <a:lnTo>
                    <a:pt x="644" y="398"/>
                  </a:lnTo>
                  <a:lnTo>
                    <a:pt x="642" y="404"/>
                  </a:lnTo>
                  <a:lnTo>
                    <a:pt x="638" y="406"/>
                  </a:lnTo>
                  <a:lnTo>
                    <a:pt x="634" y="410"/>
                  </a:lnTo>
                  <a:lnTo>
                    <a:pt x="630" y="414"/>
                  </a:lnTo>
                  <a:lnTo>
                    <a:pt x="626" y="420"/>
                  </a:lnTo>
                  <a:lnTo>
                    <a:pt x="622" y="424"/>
                  </a:lnTo>
                  <a:lnTo>
                    <a:pt x="608" y="432"/>
                  </a:lnTo>
                  <a:lnTo>
                    <a:pt x="600" y="440"/>
                  </a:lnTo>
                  <a:lnTo>
                    <a:pt x="594" y="448"/>
                  </a:lnTo>
                  <a:lnTo>
                    <a:pt x="588" y="456"/>
                  </a:lnTo>
                  <a:lnTo>
                    <a:pt x="582" y="464"/>
                  </a:lnTo>
                  <a:lnTo>
                    <a:pt x="560" y="488"/>
                  </a:lnTo>
                  <a:lnTo>
                    <a:pt x="548" y="502"/>
                  </a:lnTo>
                  <a:lnTo>
                    <a:pt x="538" y="516"/>
                  </a:lnTo>
                  <a:lnTo>
                    <a:pt x="536" y="518"/>
                  </a:lnTo>
                  <a:lnTo>
                    <a:pt x="534" y="522"/>
                  </a:lnTo>
                  <a:lnTo>
                    <a:pt x="532" y="524"/>
                  </a:lnTo>
                  <a:lnTo>
                    <a:pt x="530" y="526"/>
                  </a:lnTo>
                  <a:lnTo>
                    <a:pt x="520" y="528"/>
                  </a:lnTo>
                  <a:lnTo>
                    <a:pt x="512" y="528"/>
                  </a:lnTo>
                  <a:lnTo>
                    <a:pt x="502" y="530"/>
                  </a:lnTo>
                  <a:lnTo>
                    <a:pt x="496" y="530"/>
                  </a:lnTo>
                  <a:lnTo>
                    <a:pt x="488" y="534"/>
                  </a:lnTo>
                  <a:lnTo>
                    <a:pt x="482" y="538"/>
                  </a:lnTo>
                  <a:lnTo>
                    <a:pt x="476" y="542"/>
                  </a:lnTo>
                  <a:lnTo>
                    <a:pt x="470" y="544"/>
                  </a:lnTo>
                  <a:lnTo>
                    <a:pt x="466" y="546"/>
                  </a:lnTo>
                  <a:lnTo>
                    <a:pt x="464" y="550"/>
                  </a:lnTo>
                  <a:lnTo>
                    <a:pt x="460" y="552"/>
                  </a:lnTo>
                  <a:lnTo>
                    <a:pt x="458" y="554"/>
                  </a:lnTo>
                  <a:lnTo>
                    <a:pt x="452" y="544"/>
                  </a:lnTo>
                  <a:lnTo>
                    <a:pt x="448" y="532"/>
                  </a:lnTo>
                  <a:lnTo>
                    <a:pt x="442" y="532"/>
                  </a:lnTo>
                  <a:lnTo>
                    <a:pt x="440" y="534"/>
                  </a:lnTo>
                  <a:lnTo>
                    <a:pt x="438" y="538"/>
                  </a:lnTo>
                  <a:lnTo>
                    <a:pt x="414" y="552"/>
                  </a:lnTo>
                  <a:lnTo>
                    <a:pt x="408" y="548"/>
                  </a:lnTo>
                  <a:lnTo>
                    <a:pt x="406" y="542"/>
                  </a:lnTo>
                  <a:lnTo>
                    <a:pt x="398" y="542"/>
                  </a:lnTo>
                  <a:lnTo>
                    <a:pt x="392" y="542"/>
                  </a:lnTo>
                  <a:lnTo>
                    <a:pt x="386" y="538"/>
                  </a:lnTo>
                  <a:lnTo>
                    <a:pt x="380" y="532"/>
                  </a:lnTo>
                  <a:lnTo>
                    <a:pt x="374" y="524"/>
                  </a:lnTo>
                  <a:lnTo>
                    <a:pt x="372" y="518"/>
                  </a:lnTo>
                  <a:lnTo>
                    <a:pt x="372" y="514"/>
                  </a:lnTo>
                  <a:lnTo>
                    <a:pt x="376" y="510"/>
                  </a:lnTo>
                  <a:lnTo>
                    <a:pt x="378" y="506"/>
                  </a:lnTo>
                  <a:lnTo>
                    <a:pt x="380" y="500"/>
                  </a:lnTo>
                  <a:lnTo>
                    <a:pt x="378" y="492"/>
                  </a:lnTo>
                  <a:lnTo>
                    <a:pt x="374" y="488"/>
                  </a:lnTo>
                  <a:lnTo>
                    <a:pt x="370" y="486"/>
                  </a:lnTo>
                  <a:lnTo>
                    <a:pt x="366" y="482"/>
                  </a:lnTo>
                  <a:lnTo>
                    <a:pt x="372" y="474"/>
                  </a:lnTo>
                  <a:lnTo>
                    <a:pt x="372" y="470"/>
                  </a:lnTo>
                  <a:lnTo>
                    <a:pt x="374" y="464"/>
                  </a:lnTo>
                  <a:lnTo>
                    <a:pt x="372" y="460"/>
                  </a:lnTo>
                  <a:lnTo>
                    <a:pt x="368" y="460"/>
                  </a:lnTo>
                  <a:lnTo>
                    <a:pt x="366" y="462"/>
                  </a:lnTo>
                  <a:lnTo>
                    <a:pt x="362" y="470"/>
                  </a:lnTo>
                  <a:lnTo>
                    <a:pt x="358" y="476"/>
                  </a:lnTo>
                  <a:lnTo>
                    <a:pt x="354" y="478"/>
                  </a:lnTo>
                  <a:lnTo>
                    <a:pt x="350" y="478"/>
                  </a:lnTo>
                  <a:lnTo>
                    <a:pt x="348" y="478"/>
                  </a:lnTo>
                  <a:lnTo>
                    <a:pt x="346" y="476"/>
                  </a:lnTo>
                  <a:lnTo>
                    <a:pt x="348" y="472"/>
                  </a:lnTo>
                  <a:lnTo>
                    <a:pt x="352" y="472"/>
                  </a:lnTo>
                  <a:lnTo>
                    <a:pt x="356" y="470"/>
                  </a:lnTo>
                  <a:lnTo>
                    <a:pt x="358" y="470"/>
                  </a:lnTo>
                  <a:lnTo>
                    <a:pt x="372" y="452"/>
                  </a:lnTo>
                  <a:lnTo>
                    <a:pt x="378" y="444"/>
                  </a:lnTo>
                  <a:lnTo>
                    <a:pt x="382" y="434"/>
                  </a:lnTo>
                  <a:lnTo>
                    <a:pt x="376" y="434"/>
                  </a:lnTo>
                  <a:lnTo>
                    <a:pt x="368" y="434"/>
                  </a:lnTo>
                  <a:lnTo>
                    <a:pt x="366" y="442"/>
                  </a:lnTo>
                  <a:lnTo>
                    <a:pt x="364" y="448"/>
                  </a:lnTo>
                  <a:lnTo>
                    <a:pt x="358" y="448"/>
                  </a:lnTo>
                  <a:lnTo>
                    <a:pt x="350" y="450"/>
                  </a:lnTo>
                  <a:lnTo>
                    <a:pt x="342" y="456"/>
                  </a:lnTo>
                  <a:lnTo>
                    <a:pt x="336" y="464"/>
                  </a:lnTo>
                  <a:lnTo>
                    <a:pt x="334" y="472"/>
                  </a:lnTo>
                  <a:lnTo>
                    <a:pt x="328" y="472"/>
                  </a:lnTo>
                  <a:lnTo>
                    <a:pt x="326" y="470"/>
                  </a:lnTo>
                  <a:lnTo>
                    <a:pt x="326" y="466"/>
                  </a:lnTo>
                  <a:lnTo>
                    <a:pt x="328" y="458"/>
                  </a:lnTo>
                  <a:lnTo>
                    <a:pt x="330" y="450"/>
                  </a:lnTo>
                  <a:lnTo>
                    <a:pt x="328" y="442"/>
                  </a:lnTo>
                  <a:lnTo>
                    <a:pt x="326" y="436"/>
                  </a:lnTo>
                  <a:lnTo>
                    <a:pt x="324" y="430"/>
                  </a:lnTo>
                  <a:lnTo>
                    <a:pt x="322" y="422"/>
                  </a:lnTo>
                  <a:lnTo>
                    <a:pt x="308" y="418"/>
                  </a:lnTo>
                  <a:lnTo>
                    <a:pt x="298" y="414"/>
                  </a:lnTo>
                  <a:lnTo>
                    <a:pt x="290" y="412"/>
                  </a:lnTo>
                  <a:lnTo>
                    <a:pt x="288" y="408"/>
                  </a:lnTo>
                  <a:lnTo>
                    <a:pt x="284" y="406"/>
                  </a:lnTo>
                  <a:lnTo>
                    <a:pt x="250" y="406"/>
                  </a:lnTo>
                  <a:lnTo>
                    <a:pt x="224" y="422"/>
                  </a:lnTo>
                  <a:lnTo>
                    <a:pt x="190" y="422"/>
                  </a:lnTo>
                  <a:lnTo>
                    <a:pt x="176" y="428"/>
                  </a:lnTo>
                  <a:lnTo>
                    <a:pt x="162" y="436"/>
                  </a:lnTo>
                  <a:lnTo>
                    <a:pt x="144" y="448"/>
                  </a:lnTo>
                  <a:lnTo>
                    <a:pt x="132" y="452"/>
                  </a:lnTo>
                  <a:lnTo>
                    <a:pt x="116" y="454"/>
                  </a:lnTo>
                  <a:lnTo>
                    <a:pt x="100" y="454"/>
                  </a:lnTo>
                  <a:lnTo>
                    <a:pt x="90" y="456"/>
                  </a:lnTo>
                  <a:lnTo>
                    <a:pt x="80" y="458"/>
                  </a:lnTo>
                  <a:lnTo>
                    <a:pt x="64" y="464"/>
                  </a:lnTo>
                  <a:lnTo>
                    <a:pt x="46" y="472"/>
                  </a:lnTo>
                  <a:lnTo>
                    <a:pt x="36" y="474"/>
                  </a:lnTo>
                  <a:lnTo>
                    <a:pt x="26" y="474"/>
                  </a:lnTo>
                  <a:lnTo>
                    <a:pt x="20" y="474"/>
                  </a:lnTo>
                  <a:lnTo>
                    <a:pt x="16" y="470"/>
                  </a:lnTo>
                  <a:lnTo>
                    <a:pt x="8" y="462"/>
                  </a:lnTo>
                  <a:lnTo>
                    <a:pt x="6" y="460"/>
                  </a:lnTo>
                  <a:lnTo>
                    <a:pt x="2" y="460"/>
                  </a:lnTo>
                  <a:lnTo>
                    <a:pt x="0" y="458"/>
                  </a:lnTo>
                  <a:lnTo>
                    <a:pt x="0" y="454"/>
                  </a:lnTo>
                  <a:lnTo>
                    <a:pt x="0" y="452"/>
                  </a:lnTo>
                  <a:lnTo>
                    <a:pt x="2" y="448"/>
                  </a:lnTo>
                  <a:lnTo>
                    <a:pt x="6" y="446"/>
                  </a:lnTo>
                  <a:lnTo>
                    <a:pt x="12" y="444"/>
                  </a:lnTo>
                  <a:lnTo>
                    <a:pt x="18" y="440"/>
                  </a:lnTo>
                  <a:lnTo>
                    <a:pt x="26" y="424"/>
                  </a:lnTo>
                  <a:lnTo>
                    <a:pt x="32" y="408"/>
                  </a:lnTo>
                  <a:lnTo>
                    <a:pt x="30" y="404"/>
                  </a:lnTo>
                  <a:lnTo>
                    <a:pt x="28" y="400"/>
                  </a:lnTo>
                  <a:lnTo>
                    <a:pt x="28" y="390"/>
                  </a:lnTo>
                  <a:lnTo>
                    <a:pt x="28" y="354"/>
                  </a:lnTo>
                  <a:lnTo>
                    <a:pt x="28" y="340"/>
                  </a:lnTo>
                  <a:lnTo>
                    <a:pt x="28" y="328"/>
                  </a:lnTo>
                  <a:lnTo>
                    <a:pt x="26" y="318"/>
                  </a:lnTo>
                  <a:lnTo>
                    <a:pt x="22" y="310"/>
                  </a:lnTo>
                  <a:lnTo>
                    <a:pt x="18" y="302"/>
                  </a:lnTo>
                  <a:lnTo>
                    <a:pt x="18" y="298"/>
                  </a:lnTo>
                  <a:lnTo>
                    <a:pt x="22" y="302"/>
                  </a:lnTo>
                  <a:lnTo>
                    <a:pt x="22" y="306"/>
                  </a:lnTo>
                  <a:lnTo>
                    <a:pt x="28" y="306"/>
                  </a:lnTo>
                  <a:lnTo>
                    <a:pt x="26" y="300"/>
                  </a:lnTo>
                  <a:lnTo>
                    <a:pt x="26" y="294"/>
                  </a:lnTo>
                  <a:lnTo>
                    <a:pt x="30" y="298"/>
                  </a:lnTo>
                  <a:lnTo>
                    <a:pt x="30" y="302"/>
                  </a:lnTo>
                  <a:lnTo>
                    <a:pt x="34" y="300"/>
                  </a:lnTo>
                  <a:lnTo>
                    <a:pt x="34" y="298"/>
                  </a:lnTo>
                  <a:lnTo>
                    <a:pt x="36" y="294"/>
                  </a:lnTo>
                  <a:lnTo>
                    <a:pt x="30" y="276"/>
                  </a:lnTo>
                  <a:lnTo>
                    <a:pt x="40" y="254"/>
                  </a:lnTo>
                  <a:lnTo>
                    <a:pt x="42" y="244"/>
                  </a:lnTo>
                  <a:lnTo>
                    <a:pt x="44" y="230"/>
                  </a:lnTo>
                  <a:lnTo>
                    <a:pt x="44" y="224"/>
                  </a:lnTo>
                  <a:lnTo>
                    <a:pt x="48" y="218"/>
                  </a:lnTo>
                  <a:lnTo>
                    <a:pt x="50" y="222"/>
                  </a:lnTo>
                  <a:lnTo>
                    <a:pt x="52" y="224"/>
                  </a:lnTo>
                  <a:lnTo>
                    <a:pt x="52" y="226"/>
                  </a:lnTo>
                  <a:lnTo>
                    <a:pt x="56" y="224"/>
                  </a:lnTo>
                  <a:lnTo>
                    <a:pt x="58" y="222"/>
                  </a:lnTo>
                  <a:lnTo>
                    <a:pt x="60" y="218"/>
                  </a:lnTo>
                  <a:lnTo>
                    <a:pt x="64" y="214"/>
                  </a:lnTo>
                  <a:lnTo>
                    <a:pt x="68" y="212"/>
                  </a:lnTo>
                  <a:lnTo>
                    <a:pt x="76" y="210"/>
                  </a:lnTo>
                  <a:lnTo>
                    <a:pt x="82" y="206"/>
                  </a:lnTo>
                  <a:lnTo>
                    <a:pt x="84" y="202"/>
                  </a:lnTo>
                  <a:lnTo>
                    <a:pt x="88" y="200"/>
                  </a:lnTo>
                  <a:lnTo>
                    <a:pt x="92" y="196"/>
                  </a:lnTo>
                  <a:lnTo>
                    <a:pt x="102" y="192"/>
                  </a:lnTo>
                  <a:lnTo>
                    <a:pt x="110" y="190"/>
                  </a:lnTo>
                  <a:lnTo>
                    <a:pt x="118" y="188"/>
                  </a:lnTo>
                  <a:lnTo>
                    <a:pt x="128" y="186"/>
                  </a:lnTo>
                  <a:lnTo>
                    <a:pt x="138" y="182"/>
                  </a:lnTo>
                  <a:lnTo>
                    <a:pt x="148" y="180"/>
                  </a:lnTo>
                  <a:lnTo>
                    <a:pt x="158" y="180"/>
                  </a:lnTo>
                  <a:lnTo>
                    <a:pt x="168" y="178"/>
                  </a:lnTo>
                  <a:lnTo>
                    <a:pt x="174" y="174"/>
                  </a:lnTo>
                  <a:lnTo>
                    <a:pt x="182" y="164"/>
                  </a:lnTo>
                  <a:lnTo>
                    <a:pt x="194" y="150"/>
                  </a:lnTo>
                  <a:close/>
                </a:path>
              </a:pathLst>
            </a:custGeom>
            <a:solidFill>
              <a:srgbClr val="C0C0C0"/>
            </a:solidFill>
            <a:ln w="12700">
              <a:solidFill>
                <a:schemeClr val="bg1"/>
              </a:solidFill>
              <a:round/>
              <a:headEnd/>
              <a:tailEnd/>
            </a:ln>
          </p:spPr>
          <p:txBody>
            <a:bodyPr/>
            <a:lstStyle/>
            <a:p>
              <a:endParaRPr lang="en-GB"/>
            </a:p>
          </p:txBody>
        </p:sp>
        <p:sp>
          <p:nvSpPr>
            <p:cNvPr id="58835" name="Freeform 126"/>
            <p:cNvSpPr>
              <a:spLocks/>
            </p:cNvSpPr>
            <p:nvPr/>
          </p:nvSpPr>
          <p:spPr bwMode="auto">
            <a:xfrm>
              <a:off x="5086" y="3219"/>
              <a:ext cx="196" cy="124"/>
            </a:xfrm>
            <a:custGeom>
              <a:avLst/>
              <a:gdLst>
                <a:gd name="T0" fmla="*/ 2147481443 w 196"/>
                <a:gd name="T1" fmla="*/ 2147481583 h 124"/>
                <a:gd name="T2" fmla="*/ 2147481443 w 196"/>
                <a:gd name="T3" fmla="*/ 2147481583 h 124"/>
                <a:gd name="T4" fmla="*/ 2147481443 w 196"/>
                <a:gd name="T5" fmla="*/ 2147481583 h 124"/>
                <a:gd name="T6" fmla="*/ 2147481443 w 196"/>
                <a:gd name="T7" fmla="*/ 2147481583 h 124"/>
                <a:gd name="T8" fmla="*/ 2147481443 w 196"/>
                <a:gd name="T9" fmla="*/ 2147481583 h 124"/>
                <a:gd name="T10" fmla="*/ 2147481443 w 196"/>
                <a:gd name="T11" fmla="*/ 2147481583 h 124"/>
                <a:gd name="T12" fmla="*/ 2147481443 w 196"/>
                <a:gd name="T13" fmla="*/ 2147481583 h 124"/>
                <a:gd name="T14" fmla="*/ 2147481443 w 196"/>
                <a:gd name="T15" fmla="*/ 0 h 124"/>
                <a:gd name="T16" fmla="*/ 2147481443 w 196"/>
                <a:gd name="T17" fmla="*/ 2147481583 h 124"/>
                <a:gd name="T18" fmla="*/ 2147481443 w 196"/>
                <a:gd name="T19" fmla="*/ 2147481583 h 124"/>
                <a:gd name="T20" fmla="*/ 2147481443 w 196"/>
                <a:gd name="T21" fmla="*/ 2147481583 h 124"/>
                <a:gd name="T22" fmla="*/ 2147481443 w 196"/>
                <a:gd name="T23" fmla="*/ 2147481583 h 124"/>
                <a:gd name="T24" fmla="*/ 2147481443 w 196"/>
                <a:gd name="T25" fmla="*/ 2147481583 h 124"/>
                <a:gd name="T26" fmla="*/ 2147481443 w 196"/>
                <a:gd name="T27" fmla="*/ 2147481583 h 124"/>
                <a:gd name="T28" fmla="*/ 2147481443 w 196"/>
                <a:gd name="T29" fmla="*/ 2147481583 h 124"/>
                <a:gd name="T30" fmla="*/ 2147481443 w 196"/>
                <a:gd name="T31" fmla="*/ 2147481583 h 124"/>
                <a:gd name="T32" fmla="*/ 2147481443 w 196"/>
                <a:gd name="T33" fmla="*/ 2147481583 h 124"/>
                <a:gd name="T34" fmla="*/ 2147481443 w 196"/>
                <a:gd name="T35" fmla="*/ 2147481583 h 124"/>
                <a:gd name="T36" fmla="*/ 2147481443 w 196"/>
                <a:gd name="T37" fmla="*/ 2147481583 h 124"/>
                <a:gd name="T38" fmla="*/ 2147481443 w 196"/>
                <a:gd name="T39" fmla="*/ 2147481583 h 124"/>
                <a:gd name="T40" fmla="*/ 2147481443 w 196"/>
                <a:gd name="T41" fmla="*/ 2147481583 h 124"/>
                <a:gd name="T42" fmla="*/ 2147481443 w 196"/>
                <a:gd name="T43" fmla="*/ 2147481583 h 124"/>
                <a:gd name="T44" fmla="*/ 2147481443 w 196"/>
                <a:gd name="T45" fmla="*/ 2147481583 h 124"/>
                <a:gd name="T46" fmla="*/ 2147481443 w 196"/>
                <a:gd name="T47" fmla="*/ 2147481583 h 124"/>
                <a:gd name="T48" fmla="*/ 2147481443 w 196"/>
                <a:gd name="T49" fmla="*/ 2147481583 h 124"/>
                <a:gd name="T50" fmla="*/ 2147481443 w 196"/>
                <a:gd name="T51" fmla="*/ 2147481583 h 124"/>
                <a:gd name="T52" fmla="*/ 2147481443 w 196"/>
                <a:gd name="T53" fmla="*/ 2147481583 h 124"/>
                <a:gd name="T54" fmla="*/ 2147481443 w 196"/>
                <a:gd name="T55" fmla="*/ 2147481583 h 124"/>
                <a:gd name="T56" fmla="*/ 2147481443 w 196"/>
                <a:gd name="T57" fmla="*/ 2147481583 h 124"/>
                <a:gd name="T58" fmla="*/ 2147481443 w 196"/>
                <a:gd name="T59" fmla="*/ 2147481583 h 124"/>
                <a:gd name="T60" fmla="*/ 2147481443 w 196"/>
                <a:gd name="T61" fmla="*/ 2147481583 h 124"/>
                <a:gd name="T62" fmla="*/ 2147481443 w 196"/>
                <a:gd name="T63" fmla="*/ 2147481583 h 124"/>
                <a:gd name="T64" fmla="*/ 2147481443 w 196"/>
                <a:gd name="T65" fmla="*/ 2147481583 h 124"/>
                <a:gd name="T66" fmla="*/ 2147481443 w 196"/>
                <a:gd name="T67" fmla="*/ 2147481583 h 124"/>
                <a:gd name="T68" fmla="*/ 2147481443 w 196"/>
                <a:gd name="T69" fmla="*/ 2147481583 h 124"/>
                <a:gd name="T70" fmla="*/ 2147481443 w 196"/>
                <a:gd name="T71" fmla="*/ 2147481583 h 124"/>
                <a:gd name="T72" fmla="*/ 2147481443 w 196"/>
                <a:gd name="T73" fmla="*/ 2147481583 h 124"/>
                <a:gd name="T74" fmla="*/ 2147481443 w 196"/>
                <a:gd name="T75" fmla="*/ 2147481583 h 124"/>
                <a:gd name="T76" fmla="*/ 2147481443 w 196"/>
                <a:gd name="T77" fmla="*/ 2147481583 h 124"/>
                <a:gd name="T78" fmla="*/ 2147481443 w 196"/>
                <a:gd name="T79" fmla="*/ 2147481583 h 124"/>
                <a:gd name="T80" fmla="*/ 2147481443 w 196"/>
                <a:gd name="T81" fmla="*/ 2147481583 h 124"/>
                <a:gd name="T82" fmla="*/ 2147481443 w 196"/>
                <a:gd name="T83" fmla="*/ 2147481583 h 124"/>
                <a:gd name="T84" fmla="*/ 0 w 196"/>
                <a:gd name="T85" fmla="*/ 2147481583 h 124"/>
                <a:gd name="T86" fmla="*/ 0 w 196"/>
                <a:gd name="T87" fmla="*/ 2147481583 h 124"/>
                <a:gd name="T88" fmla="*/ 2147481443 w 196"/>
                <a:gd name="T89" fmla="*/ 2147481583 h 124"/>
                <a:gd name="T90" fmla="*/ 2147481443 w 196"/>
                <a:gd name="T91" fmla="*/ 2147481583 h 124"/>
                <a:gd name="T92" fmla="*/ 2147481443 w 196"/>
                <a:gd name="T93" fmla="*/ 2147481583 h 124"/>
                <a:gd name="T94" fmla="*/ 2147481443 w 196"/>
                <a:gd name="T95" fmla="*/ 2147481583 h 124"/>
                <a:gd name="T96" fmla="*/ 2147481443 w 196"/>
                <a:gd name="T97" fmla="*/ 2147481583 h 124"/>
                <a:gd name="T98" fmla="*/ 2147481443 w 196"/>
                <a:gd name="T99" fmla="*/ 2147481583 h 124"/>
                <a:gd name="T100" fmla="*/ 2147481443 w 196"/>
                <a:gd name="T101" fmla="*/ 2147481583 h 124"/>
                <a:gd name="T102" fmla="*/ 2147481443 w 196"/>
                <a:gd name="T103" fmla="*/ 2147481583 h 124"/>
                <a:gd name="T104" fmla="*/ 2147481443 w 196"/>
                <a:gd name="T105" fmla="*/ 2147481583 h 124"/>
                <a:gd name="T106" fmla="*/ 2147481443 w 196"/>
                <a:gd name="T107" fmla="*/ 2147481583 h 124"/>
                <a:gd name="T108" fmla="*/ 2147481443 w 196"/>
                <a:gd name="T109" fmla="*/ 2147481583 h 1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6"/>
                <a:gd name="T166" fmla="*/ 0 h 124"/>
                <a:gd name="T167" fmla="*/ 196 w 196"/>
                <a:gd name="T168" fmla="*/ 124 h 1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6" h="124">
                  <a:moveTo>
                    <a:pt x="116" y="46"/>
                  </a:moveTo>
                  <a:lnTo>
                    <a:pt x="128" y="36"/>
                  </a:lnTo>
                  <a:lnTo>
                    <a:pt x="140" y="26"/>
                  </a:lnTo>
                  <a:lnTo>
                    <a:pt x="148" y="24"/>
                  </a:lnTo>
                  <a:lnTo>
                    <a:pt x="154" y="20"/>
                  </a:lnTo>
                  <a:lnTo>
                    <a:pt x="164" y="8"/>
                  </a:lnTo>
                  <a:lnTo>
                    <a:pt x="172" y="2"/>
                  </a:lnTo>
                  <a:lnTo>
                    <a:pt x="178" y="0"/>
                  </a:lnTo>
                  <a:lnTo>
                    <a:pt x="184" y="2"/>
                  </a:lnTo>
                  <a:lnTo>
                    <a:pt x="180" y="8"/>
                  </a:lnTo>
                  <a:lnTo>
                    <a:pt x="178" y="16"/>
                  </a:lnTo>
                  <a:lnTo>
                    <a:pt x="184" y="14"/>
                  </a:lnTo>
                  <a:lnTo>
                    <a:pt x="188" y="12"/>
                  </a:lnTo>
                  <a:lnTo>
                    <a:pt x="196" y="8"/>
                  </a:lnTo>
                  <a:lnTo>
                    <a:pt x="196" y="18"/>
                  </a:lnTo>
                  <a:lnTo>
                    <a:pt x="190" y="20"/>
                  </a:lnTo>
                  <a:lnTo>
                    <a:pt x="188" y="24"/>
                  </a:lnTo>
                  <a:lnTo>
                    <a:pt x="184" y="32"/>
                  </a:lnTo>
                  <a:lnTo>
                    <a:pt x="180" y="36"/>
                  </a:lnTo>
                  <a:lnTo>
                    <a:pt x="176" y="38"/>
                  </a:lnTo>
                  <a:lnTo>
                    <a:pt x="168" y="40"/>
                  </a:lnTo>
                  <a:lnTo>
                    <a:pt x="150" y="50"/>
                  </a:lnTo>
                  <a:lnTo>
                    <a:pt x="140" y="56"/>
                  </a:lnTo>
                  <a:lnTo>
                    <a:pt x="138" y="58"/>
                  </a:lnTo>
                  <a:lnTo>
                    <a:pt x="136" y="62"/>
                  </a:lnTo>
                  <a:lnTo>
                    <a:pt x="136" y="66"/>
                  </a:lnTo>
                  <a:lnTo>
                    <a:pt x="130" y="70"/>
                  </a:lnTo>
                  <a:lnTo>
                    <a:pt x="122" y="70"/>
                  </a:lnTo>
                  <a:lnTo>
                    <a:pt x="108" y="72"/>
                  </a:lnTo>
                  <a:lnTo>
                    <a:pt x="100" y="76"/>
                  </a:lnTo>
                  <a:lnTo>
                    <a:pt x="92" y="84"/>
                  </a:lnTo>
                  <a:lnTo>
                    <a:pt x="78" y="98"/>
                  </a:lnTo>
                  <a:lnTo>
                    <a:pt x="74" y="102"/>
                  </a:lnTo>
                  <a:lnTo>
                    <a:pt x="70" y="106"/>
                  </a:lnTo>
                  <a:lnTo>
                    <a:pt x="58" y="108"/>
                  </a:lnTo>
                  <a:lnTo>
                    <a:pt x="52" y="112"/>
                  </a:lnTo>
                  <a:lnTo>
                    <a:pt x="44" y="118"/>
                  </a:lnTo>
                  <a:lnTo>
                    <a:pt x="38" y="122"/>
                  </a:lnTo>
                  <a:lnTo>
                    <a:pt x="28" y="124"/>
                  </a:lnTo>
                  <a:lnTo>
                    <a:pt x="20" y="122"/>
                  </a:lnTo>
                  <a:lnTo>
                    <a:pt x="10" y="116"/>
                  </a:lnTo>
                  <a:lnTo>
                    <a:pt x="2" y="110"/>
                  </a:lnTo>
                  <a:lnTo>
                    <a:pt x="0" y="108"/>
                  </a:lnTo>
                  <a:lnTo>
                    <a:pt x="0" y="104"/>
                  </a:lnTo>
                  <a:lnTo>
                    <a:pt x="8" y="98"/>
                  </a:lnTo>
                  <a:lnTo>
                    <a:pt x="20" y="92"/>
                  </a:lnTo>
                  <a:lnTo>
                    <a:pt x="32" y="84"/>
                  </a:lnTo>
                  <a:lnTo>
                    <a:pt x="42" y="78"/>
                  </a:lnTo>
                  <a:lnTo>
                    <a:pt x="66" y="66"/>
                  </a:lnTo>
                  <a:lnTo>
                    <a:pt x="72" y="64"/>
                  </a:lnTo>
                  <a:lnTo>
                    <a:pt x="76" y="64"/>
                  </a:lnTo>
                  <a:lnTo>
                    <a:pt x="86" y="64"/>
                  </a:lnTo>
                  <a:lnTo>
                    <a:pt x="102" y="56"/>
                  </a:lnTo>
                  <a:lnTo>
                    <a:pt x="118" y="46"/>
                  </a:lnTo>
                  <a:lnTo>
                    <a:pt x="116" y="46"/>
                  </a:lnTo>
                  <a:close/>
                </a:path>
              </a:pathLst>
            </a:custGeom>
            <a:solidFill>
              <a:srgbClr val="C0C0C0"/>
            </a:solidFill>
            <a:ln w="12700">
              <a:solidFill>
                <a:schemeClr val="bg1"/>
              </a:solidFill>
              <a:round/>
              <a:headEnd/>
              <a:tailEnd/>
            </a:ln>
          </p:spPr>
          <p:txBody>
            <a:bodyPr/>
            <a:lstStyle/>
            <a:p>
              <a:endParaRPr lang="en-GB"/>
            </a:p>
          </p:txBody>
        </p:sp>
        <p:sp>
          <p:nvSpPr>
            <p:cNvPr id="58836" name="Freeform 127"/>
            <p:cNvSpPr>
              <a:spLocks/>
            </p:cNvSpPr>
            <p:nvPr/>
          </p:nvSpPr>
          <p:spPr bwMode="auto">
            <a:xfrm>
              <a:off x="5286" y="3101"/>
              <a:ext cx="114" cy="142"/>
            </a:xfrm>
            <a:custGeom>
              <a:avLst/>
              <a:gdLst>
                <a:gd name="T0" fmla="*/ 2147481537 w 114"/>
                <a:gd name="T1" fmla="*/ 2147481189 h 142"/>
                <a:gd name="T2" fmla="*/ 0 w 114"/>
                <a:gd name="T3" fmla="*/ 2147481189 h 142"/>
                <a:gd name="T4" fmla="*/ 2147481537 w 114"/>
                <a:gd name="T5" fmla="*/ 2147481189 h 142"/>
                <a:gd name="T6" fmla="*/ 2147481537 w 114"/>
                <a:gd name="T7" fmla="*/ 2147481189 h 142"/>
                <a:gd name="T8" fmla="*/ 2147481537 w 114"/>
                <a:gd name="T9" fmla="*/ 2147481189 h 142"/>
                <a:gd name="T10" fmla="*/ 2147481537 w 114"/>
                <a:gd name="T11" fmla="*/ 2147481189 h 142"/>
                <a:gd name="T12" fmla="*/ 2147481537 w 114"/>
                <a:gd name="T13" fmla="*/ 2147481189 h 142"/>
                <a:gd name="T14" fmla="*/ 2147481537 w 114"/>
                <a:gd name="T15" fmla="*/ 2147481189 h 142"/>
                <a:gd name="T16" fmla="*/ 2147481537 w 114"/>
                <a:gd name="T17" fmla="*/ 2147481189 h 142"/>
                <a:gd name="T18" fmla="*/ 2147481537 w 114"/>
                <a:gd name="T19" fmla="*/ 2147481189 h 142"/>
                <a:gd name="T20" fmla="*/ 2147481537 w 114"/>
                <a:gd name="T21" fmla="*/ 2147481189 h 142"/>
                <a:gd name="T22" fmla="*/ 2147481537 w 114"/>
                <a:gd name="T23" fmla="*/ 2147481189 h 142"/>
                <a:gd name="T24" fmla="*/ 2147481537 w 114"/>
                <a:gd name="T25" fmla="*/ 2147481189 h 142"/>
                <a:gd name="T26" fmla="*/ 2147481537 w 114"/>
                <a:gd name="T27" fmla="*/ 2147481189 h 142"/>
                <a:gd name="T28" fmla="*/ 2147481537 w 114"/>
                <a:gd name="T29" fmla="*/ 2147481189 h 142"/>
                <a:gd name="T30" fmla="*/ 2147481537 w 114"/>
                <a:gd name="T31" fmla="*/ 2147481189 h 142"/>
                <a:gd name="T32" fmla="*/ 2147481537 w 114"/>
                <a:gd name="T33" fmla="*/ 2147481189 h 142"/>
                <a:gd name="T34" fmla="*/ 2147481537 w 114"/>
                <a:gd name="T35" fmla="*/ 0 h 142"/>
                <a:gd name="T36" fmla="*/ 2147481537 w 114"/>
                <a:gd name="T37" fmla="*/ 2147481189 h 142"/>
                <a:gd name="T38" fmla="*/ 2147481537 w 114"/>
                <a:gd name="T39" fmla="*/ 2147481189 h 142"/>
                <a:gd name="T40" fmla="*/ 2147481537 w 114"/>
                <a:gd name="T41" fmla="*/ 2147481189 h 142"/>
                <a:gd name="T42" fmla="*/ 2147481537 w 114"/>
                <a:gd name="T43" fmla="*/ 2147481189 h 142"/>
                <a:gd name="T44" fmla="*/ 2147481537 w 114"/>
                <a:gd name="T45" fmla="*/ 2147481189 h 142"/>
                <a:gd name="T46" fmla="*/ 2147481537 w 114"/>
                <a:gd name="T47" fmla="*/ 2147481189 h 142"/>
                <a:gd name="T48" fmla="*/ 2147481537 w 114"/>
                <a:gd name="T49" fmla="*/ 2147481189 h 142"/>
                <a:gd name="T50" fmla="*/ 2147481537 w 114"/>
                <a:gd name="T51" fmla="*/ 2147481189 h 142"/>
                <a:gd name="T52" fmla="*/ 2147481537 w 114"/>
                <a:gd name="T53" fmla="*/ 2147481189 h 142"/>
                <a:gd name="T54" fmla="*/ 2147481537 w 114"/>
                <a:gd name="T55" fmla="*/ 2147481189 h 142"/>
                <a:gd name="T56" fmla="*/ 2147481537 w 114"/>
                <a:gd name="T57" fmla="*/ 2147481189 h 142"/>
                <a:gd name="T58" fmla="*/ 2147481537 w 114"/>
                <a:gd name="T59" fmla="*/ 2147481189 h 142"/>
                <a:gd name="T60" fmla="*/ 2147481537 w 114"/>
                <a:gd name="T61" fmla="*/ 2147481189 h 142"/>
                <a:gd name="T62" fmla="*/ 2147481537 w 114"/>
                <a:gd name="T63" fmla="*/ 2147481189 h 142"/>
                <a:gd name="T64" fmla="*/ 2147481537 w 114"/>
                <a:gd name="T65" fmla="*/ 2147481189 h 142"/>
                <a:gd name="T66" fmla="*/ 2147481537 w 114"/>
                <a:gd name="T67" fmla="*/ 2147481189 h 142"/>
                <a:gd name="T68" fmla="*/ 2147481537 w 114"/>
                <a:gd name="T69" fmla="*/ 2147481189 h 142"/>
                <a:gd name="T70" fmla="*/ 2147481537 w 114"/>
                <a:gd name="T71" fmla="*/ 2147481189 h 142"/>
                <a:gd name="T72" fmla="*/ 2147481537 w 114"/>
                <a:gd name="T73" fmla="*/ 2147481189 h 142"/>
                <a:gd name="T74" fmla="*/ 2147481537 w 114"/>
                <a:gd name="T75" fmla="*/ 2147481189 h 142"/>
                <a:gd name="T76" fmla="*/ 2147481537 w 114"/>
                <a:gd name="T77" fmla="*/ 2147481189 h 142"/>
                <a:gd name="T78" fmla="*/ 2147481537 w 114"/>
                <a:gd name="T79" fmla="*/ 2147481189 h 142"/>
                <a:gd name="T80" fmla="*/ 2147481537 w 114"/>
                <a:gd name="T81" fmla="*/ 2147481189 h 14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142"/>
                <a:gd name="T125" fmla="*/ 114 w 114"/>
                <a:gd name="T126" fmla="*/ 142 h 14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142">
                  <a:moveTo>
                    <a:pt x="8" y="142"/>
                  </a:moveTo>
                  <a:lnTo>
                    <a:pt x="2" y="140"/>
                  </a:lnTo>
                  <a:lnTo>
                    <a:pt x="0" y="136"/>
                  </a:lnTo>
                  <a:lnTo>
                    <a:pt x="0" y="132"/>
                  </a:lnTo>
                  <a:lnTo>
                    <a:pt x="2" y="130"/>
                  </a:lnTo>
                  <a:lnTo>
                    <a:pt x="8" y="130"/>
                  </a:lnTo>
                  <a:lnTo>
                    <a:pt x="14" y="126"/>
                  </a:lnTo>
                  <a:lnTo>
                    <a:pt x="20" y="124"/>
                  </a:lnTo>
                  <a:lnTo>
                    <a:pt x="24" y="118"/>
                  </a:lnTo>
                  <a:lnTo>
                    <a:pt x="26" y="112"/>
                  </a:lnTo>
                  <a:lnTo>
                    <a:pt x="18" y="106"/>
                  </a:lnTo>
                  <a:lnTo>
                    <a:pt x="14" y="102"/>
                  </a:lnTo>
                  <a:lnTo>
                    <a:pt x="14" y="98"/>
                  </a:lnTo>
                  <a:lnTo>
                    <a:pt x="16" y="94"/>
                  </a:lnTo>
                  <a:lnTo>
                    <a:pt x="18" y="92"/>
                  </a:lnTo>
                  <a:lnTo>
                    <a:pt x="20" y="90"/>
                  </a:lnTo>
                  <a:lnTo>
                    <a:pt x="22" y="90"/>
                  </a:lnTo>
                  <a:lnTo>
                    <a:pt x="28" y="90"/>
                  </a:lnTo>
                  <a:lnTo>
                    <a:pt x="34" y="88"/>
                  </a:lnTo>
                  <a:lnTo>
                    <a:pt x="38" y="84"/>
                  </a:lnTo>
                  <a:lnTo>
                    <a:pt x="44" y="76"/>
                  </a:lnTo>
                  <a:lnTo>
                    <a:pt x="48" y="74"/>
                  </a:lnTo>
                  <a:lnTo>
                    <a:pt x="52" y="68"/>
                  </a:lnTo>
                  <a:lnTo>
                    <a:pt x="56" y="58"/>
                  </a:lnTo>
                  <a:lnTo>
                    <a:pt x="58" y="48"/>
                  </a:lnTo>
                  <a:lnTo>
                    <a:pt x="62" y="38"/>
                  </a:lnTo>
                  <a:lnTo>
                    <a:pt x="58" y="36"/>
                  </a:lnTo>
                  <a:lnTo>
                    <a:pt x="56" y="32"/>
                  </a:lnTo>
                  <a:lnTo>
                    <a:pt x="56" y="26"/>
                  </a:lnTo>
                  <a:lnTo>
                    <a:pt x="56" y="24"/>
                  </a:lnTo>
                  <a:lnTo>
                    <a:pt x="58" y="22"/>
                  </a:lnTo>
                  <a:lnTo>
                    <a:pt x="56" y="18"/>
                  </a:lnTo>
                  <a:lnTo>
                    <a:pt x="56" y="16"/>
                  </a:lnTo>
                  <a:lnTo>
                    <a:pt x="58" y="6"/>
                  </a:lnTo>
                  <a:lnTo>
                    <a:pt x="60" y="2"/>
                  </a:lnTo>
                  <a:lnTo>
                    <a:pt x="62" y="0"/>
                  </a:lnTo>
                  <a:lnTo>
                    <a:pt x="66" y="6"/>
                  </a:lnTo>
                  <a:lnTo>
                    <a:pt x="70" y="10"/>
                  </a:lnTo>
                  <a:lnTo>
                    <a:pt x="74" y="16"/>
                  </a:lnTo>
                  <a:lnTo>
                    <a:pt x="76" y="22"/>
                  </a:lnTo>
                  <a:lnTo>
                    <a:pt x="76" y="26"/>
                  </a:lnTo>
                  <a:lnTo>
                    <a:pt x="74" y="28"/>
                  </a:lnTo>
                  <a:lnTo>
                    <a:pt x="70" y="30"/>
                  </a:lnTo>
                  <a:lnTo>
                    <a:pt x="68" y="34"/>
                  </a:lnTo>
                  <a:lnTo>
                    <a:pt x="68" y="38"/>
                  </a:lnTo>
                  <a:lnTo>
                    <a:pt x="66" y="42"/>
                  </a:lnTo>
                  <a:lnTo>
                    <a:pt x="64" y="48"/>
                  </a:lnTo>
                  <a:lnTo>
                    <a:pt x="66" y="50"/>
                  </a:lnTo>
                  <a:lnTo>
                    <a:pt x="68" y="52"/>
                  </a:lnTo>
                  <a:lnTo>
                    <a:pt x="72" y="50"/>
                  </a:lnTo>
                  <a:lnTo>
                    <a:pt x="74" y="48"/>
                  </a:lnTo>
                  <a:lnTo>
                    <a:pt x="80" y="42"/>
                  </a:lnTo>
                  <a:lnTo>
                    <a:pt x="80" y="44"/>
                  </a:lnTo>
                  <a:lnTo>
                    <a:pt x="80" y="48"/>
                  </a:lnTo>
                  <a:lnTo>
                    <a:pt x="78" y="52"/>
                  </a:lnTo>
                  <a:lnTo>
                    <a:pt x="76" y="56"/>
                  </a:lnTo>
                  <a:lnTo>
                    <a:pt x="76" y="60"/>
                  </a:lnTo>
                  <a:lnTo>
                    <a:pt x="78" y="66"/>
                  </a:lnTo>
                  <a:lnTo>
                    <a:pt x="82" y="68"/>
                  </a:lnTo>
                  <a:lnTo>
                    <a:pt x="84" y="70"/>
                  </a:lnTo>
                  <a:lnTo>
                    <a:pt x="90" y="68"/>
                  </a:lnTo>
                  <a:lnTo>
                    <a:pt x="96" y="66"/>
                  </a:lnTo>
                  <a:lnTo>
                    <a:pt x="100" y="64"/>
                  </a:lnTo>
                  <a:lnTo>
                    <a:pt x="104" y="62"/>
                  </a:lnTo>
                  <a:lnTo>
                    <a:pt x="110" y="64"/>
                  </a:lnTo>
                  <a:lnTo>
                    <a:pt x="112" y="66"/>
                  </a:lnTo>
                  <a:lnTo>
                    <a:pt x="114" y="68"/>
                  </a:lnTo>
                  <a:lnTo>
                    <a:pt x="112" y="70"/>
                  </a:lnTo>
                  <a:lnTo>
                    <a:pt x="110" y="74"/>
                  </a:lnTo>
                  <a:lnTo>
                    <a:pt x="104" y="76"/>
                  </a:lnTo>
                  <a:lnTo>
                    <a:pt x="86" y="94"/>
                  </a:lnTo>
                  <a:lnTo>
                    <a:pt x="82" y="96"/>
                  </a:lnTo>
                  <a:lnTo>
                    <a:pt x="78" y="94"/>
                  </a:lnTo>
                  <a:lnTo>
                    <a:pt x="74" y="94"/>
                  </a:lnTo>
                  <a:lnTo>
                    <a:pt x="70" y="94"/>
                  </a:lnTo>
                  <a:lnTo>
                    <a:pt x="62" y="100"/>
                  </a:lnTo>
                  <a:lnTo>
                    <a:pt x="58" y="106"/>
                  </a:lnTo>
                  <a:lnTo>
                    <a:pt x="48" y="116"/>
                  </a:lnTo>
                  <a:lnTo>
                    <a:pt x="34" y="128"/>
                  </a:lnTo>
                  <a:lnTo>
                    <a:pt x="20" y="138"/>
                  </a:lnTo>
                  <a:lnTo>
                    <a:pt x="14" y="140"/>
                  </a:lnTo>
                  <a:lnTo>
                    <a:pt x="8" y="142"/>
                  </a:lnTo>
                  <a:close/>
                </a:path>
              </a:pathLst>
            </a:custGeom>
            <a:solidFill>
              <a:srgbClr val="C0C0C0"/>
            </a:solidFill>
            <a:ln w="12700">
              <a:solidFill>
                <a:schemeClr val="bg1"/>
              </a:solidFill>
              <a:round/>
              <a:headEnd/>
              <a:tailEnd/>
            </a:ln>
          </p:spPr>
          <p:txBody>
            <a:bodyPr/>
            <a:lstStyle/>
            <a:p>
              <a:endParaRPr lang="en-GB"/>
            </a:p>
          </p:txBody>
        </p:sp>
        <p:sp>
          <p:nvSpPr>
            <p:cNvPr id="58837" name="Freeform 129"/>
            <p:cNvSpPr>
              <a:spLocks/>
            </p:cNvSpPr>
            <p:nvPr/>
          </p:nvSpPr>
          <p:spPr bwMode="auto">
            <a:xfrm>
              <a:off x="4408" y="2345"/>
              <a:ext cx="172" cy="156"/>
            </a:xfrm>
            <a:custGeom>
              <a:avLst/>
              <a:gdLst>
                <a:gd name="T0" fmla="*/ 2147481350 w 172"/>
                <a:gd name="T1" fmla="*/ 2147481272 h 156"/>
                <a:gd name="T2" fmla="*/ 2147481350 w 172"/>
                <a:gd name="T3" fmla="*/ 0 h 156"/>
                <a:gd name="T4" fmla="*/ 2147481350 w 172"/>
                <a:gd name="T5" fmla="*/ 2147481272 h 156"/>
                <a:gd name="T6" fmla="*/ 2147481350 w 172"/>
                <a:gd name="T7" fmla="*/ 2147481272 h 156"/>
                <a:gd name="T8" fmla="*/ 2147481350 w 172"/>
                <a:gd name="T9" fmla="*/ 2147481272 h 156"/>
                <a:gd name="T10" fmla="*/ 2147481350 w 172"/>
                <a:gd name="T11" fmla="*/ 2147481272 h 156"/>
                <a:gd name="T12" fmla="*/ 2147481350 w 172"/>
                <a:gd name="T13" fmla="*/ 2147481272 h 156"/>
                <a:gd name="T14" fmla="*/ 2147481350 w 172"/>
                <a:gd name="T15" fmla="*/ 2147481272 h 156"/>
                <a:gd name="T16" fmla="*/ 2147481350 w 172"/>
                <a:gd name="T17" fmla="*/ 2147481272 h 156"/>
                <a:gd name="T18" fmla="*/ 2147481350 w 172"/>
                <a:gd name="T19" fmla="*/ 2147481272 h 156"/>
                <a:gd name="T20" fmla="*/ 2147481350 w 172"/>
                <a:gd name="T21" fmla="*/ 2147481272 h 156"/>
                <a:gd name="T22" fmla="*/ 2147481350 w 172"/>
                <a:gd name="T23" fmla="*/ 2147481272 h 156"/>
                <a:gd name="T24" fmla="*/ 2147481350 w 172"/>
                <a:gd name="T25" fmla="*/ 2147481272 h 156"/>
                <a:gd name="T26" fmla="*/ 2147481350 w 172"/>
                <a:gd name="T27" fmla="*/ 2147481272 h 156"/>
                <a:gd name="T28" fmla="*/ 2147481350 w 172"/>
                <a:gd name="T29" fmla="*/ 2147481272 h 156"/>
                <a:gd name="T30" fmla="*/ 2147481350 w 172"/>
                <a:gd name="T31" fmla="*/ 2147481272 h 156"/>
                <a:gd name="T32" fmla="*/ 0 w 172"/>
                <a:gd name="T33" fmla="*/ 2147481272 h 156"/>
                <a:gd name="T34" fmla="*/ 2147481350 w 172"/>
                <a:gd name="T35" fmla="*/ 2147481272 h 156"/>
                <a:gd name="T36" fmla="*/ 2147481350 w 172"/>
                <a:gd name="T37" fmla="*/ 2147481272 h 156"/>
                <a:gd name="T38" fmla="*/ 2147481350 w 172"/>
                <a:gd name="T39" fmla="*/ 2147481272 h 156"/>
                <a:gd name="T40" fmla="*/ 2147481350 w 172"/>
                <a:gd name="T41" fmla="*/ 2147481272 h 156"/>
                <a:gd name="T42" fmla="*/ 2147481350 w 172"/>
                <a:gd name="T43" fmla="*/ 2147481272 h 156"/>
                <a:gd name="T44" fmla="*/ 2147481350 w 172"/>
                <a:gd name="T45" fmla="*/ 2147481272 h 156"/>
                <a:gd name="T46" fmla="*/ 2147481350 w 172"/>
                <a:gd name="T47" fmla="*/ 2147481272 h 156"/>
                <a:gd name="T48" fmla="*/ 2147481350 w 172"/>
                <a:gd name="T49" fmla="*/ 2147481272 h 156"/>
                <a:gd name="T50" fmla="*/ 2147481350 w 172"/>
                <a:gd name="T51" fmla="*/ 2147481272 h 156"/>
                <a:gd name="T52" fmla="*/ 2147481350 w 172"/>
                <a:gd name="T53" fmla="*/ 2147481272 h 156"/>
                <a:gd name="T54" fmla="*/ 2147481350 w 172"/>
                <a:gd name="T55" fmla="*/ 2147481272 h 156"/>
                <a:gd name="T56" fmla="*/ 2147481350 w 172"/>
                <a:gd name="T57" fmla="*/ 2147481272 h 156"/>
                <a:gd name="T58" fmla="*/ 2147481350 w 172"/>
                <a:gd name="T59" fmla="*/ 2147481272 h 156"/>
                <a:gd name="T60" fmla="*/ 2147481350 w 172"/>
                <a:gd name="T61" fmla="*/ 2147481272 h 156"/>
                <a:gd name="T62" fmla="*/ 2147481350 w 172"/>
                <a:gd name="T63" fmla="*/ 2147481272 h 156"/>
                <a:gd name="T64" fmla="*/ 2147481350 w 172"/>
                <a:gd name="T65" fmla="*/ 2147481272 h 156"/>
                <a:gd name="T66" fmla="*/ 2147481350 w 172"/>
                <a:gd name="T67" fmla="*/ 2147481272 h 156"/>
                <a:gd name="T68" fmla="*/ 2147481350 w 172"/>
                <a:gd name="T69" fmla="*/ 2147481272 h 156"/>
                <a:gd name="T70" fmla="*/ 2147481350 w 172"/>
                <a:gd name="T71" fmla="*/ 2147481272 h 156"/>
                <a:gd name="T72" fmla="*/ 2147481350 w 172"/>
                <a:gd name="T73" fmla="*/ 2147481272 h 156"/>
                <a:gd name="T74" fmla="*/ 2147481350 w 172"/>
                <a:gd name="T75" fmla="*/ 2147481272 h 156"/>
                <a:gd name="T76" fmla="*/ 2147481350 w 172"/>
                <a:gd name="T77" fmla="*/ 2147481272 h 156"/>
                <a:gd name="T78" fmla="*/ 2147481350 w 172"/>
                <a:gd name="T79" fmla="*/ 2147481272 h 156"/>
                <a:gd name="T80" fmla="*/ 2147481350 w 172"/>
                <a:gd name="T81" fmla="*/ 2147481272 h 156"/>
                <a:gd name="T82" fmla="*/ 2147481350 w 172"/>
                <a:gd name="T83" fmla="*/ 2147481272 h 156"/>
                <a:gd name="T84" fmla="*/ 2147481350 w 172"/>
                <a:gd name="T85" fmla="*/ 2147481272 h 156"/>
                <a:gd name="T86" fmla="*/ 2147481350 w 172"/>
                <a:gd name="T87" fmla="*/ 2147481272 h 156"/>
                <a:gd name="T88" fmla="*/ 2147481350 w 172"/>
                <a:gd name="T89" fmla="*/ 2147481272 h 156"/>
                <a:gd name="T90" fmla="*/ 2147481350 w 172"/>
                <a:gd name="T91" fmla="*/ 2147481272 h 156"/>
                <a:gd name="T92" fmla="*/ 2147481350 w 172"/>
                <a:gd name="T93" fmla="*/ 2147481272 h 156"/>
                <a:gd name="T94" fmla="*/ 2147481350 w 172"/>
                <a:gd name="T95" fmla="*/ 2147481272 h 156"/>
                <a:gd name="T96" fmla="*/ 2147481350 w 172"/>
                <a:gd name="T97" fmla="*/ 2147481272 h 156"/>
                <a:gd name="T98" fmla="*/ 2147481350 w 172"/>
                <a:gd name="T99" fmla="*/ 2147481272 h 156"/>
                <a:gd name="T100" fmla="*/ 2147481350 w 172"/>
                <a:gd name="T101" fmla="*/ 2147481272 h 156"/>
                <a:gd name="T102" fmla="*/ 2147481350 w 172"/>
                <a:gd name="T103" fmla="*/ 2147481272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2"/>
                <a:gd name="T157" fmla="*/ 0 h 156"/>
                <a:gd name="T158" fmla="*/ 172 w 172"/>
                <a:gd name="T159" fmla="*/ 156 h 1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2" h="156">
                  <a:moveTo>
                    <a:pt x="146" y="4"/>
                  </a:moveTo>
                  <a:lnTo>
                    <a:pt x="136" y="2"/>
                  </a:lnTo>
                  <a:lnTo>
                    <a:pt x="130" y="0"/>
                  </a:lnTo>
                  <a:lnTo>
                    <a:pt x="124" y="0"/>
                  </a:lnTo>
                  <a:lnTo>
                    <a:pt x="116" y="0"/>
                  </a:lnTo>
                  <a:lnTo>
                    <a:pt x="110" y="4"/>
                  </a:lnTo>
                  <a:lnTo>
                    <a:pt x="104" y="8"/>
                  </a:lnTo>
                  <a:lnTo>
                    <a:pt x="100" y="14"/>
                  </a:lnTo>
                  <a:lnTo>
                    <a:pt x="96" y="26"/>
                  </a:lnTo>
                  <a:lnTo>
                    <a:pt x="90" y="42"/>
                  </a:lnTo>
                  <a:lnTo>
                    <a:pt x="90" y="50"/>
                  </a:lnTo>
                  <a:lnTo>
                    <a:pt x="88" y="54"/>
                  </a:lnTo>
                  <a:lnTo>
                    <a:pt x="84" y="54"/>
                  </a:lnTo>
                  <a:lnTo>
                    <a:pt x="80" y="52"/>
                  </a:lnTo>
                  <a:lnTo>
                    <a:pt x="76" y="50"/>
                  </a:lnTo>
                  <a:lnTo>
                    <a:pt x="72" y="46"/>
                  </a:lnTo>
                  <a:lnTo>
                    <a:pt x="68" y="44"/>
                  </a:lnTo>
                  <a:lnTo>
                    <a:pt x="64" y="44"/>
                  </a:lnTo>
                  <a:lnTo>
                    <a:pt x="60" y="46"/>
                  </a:lnTo>
                  <a:lnTo>
                    <a:pt x="54" y="52"/>
                  </a:lnTo>
                  <a:lnTo>
                    <a:pt x="46" y="56"/>
                  </a:lnTo>
                  <a:lnTo>
                    <a:pt x="44" y="58"/>
                  </a:lnTo>
                  <a:lnTo>
                    <a:pt x="38" y="60"/>
                  </a:lnTo>
                  <a:lnTo>
                    <a:pt x="30" y="58"/>
                  </a:lnTo>
                  <a:lnTo>
                    <a:pt x="24" y="56"/>
                  </a:lnTo>
                  <a:lnTo>
                    <a:pt x="18" y="52"/>
                  </a:lnTo>
                  <a:lnTo>
                    <a:pt x="16" y="50"/>
                  </a:lnTo>
                  <a:lnTo>
                    <a:pt x="16" y="48"/>
                  </a:lnTo>
                  <a:lnTo>
                    <a:pt x="16" y="38"/>
                  </a:lnTo>
                  <a:lnTo>
                    <a:pt x="16" y="36"/>
                  </a:lnTo>
                  <a:lnTo>
                    <a:pt x="10" y="40"/>
                  </a:lnTo>
                  <a:lnTo>
                    <a:pt x="6" y="46"/>
                  </a:lnTo>
                  <a:lnTo>
                    <a:pt x="2" y="56"/>
                  </a:lnTo>
                  <a:lnTo>
                    <a:pt x="0" y="64"/>
                  </a:lnTo>
                  <a:lnTo>
                    <a:pt x="2" y="70"/>
                  </a:lnTo>
                  <a:lnTo>
                    <a:pt x="6" y="76"/>
                  </a:lnTo>
                  <a:lnTo>
                    <a:pt x="6" y="78"/>
                  </a:lnTo>
                  <a:lnTo>
                    <a:pt x="4" y="82"/>
                  </a:lnTo>
                  <a:lnTo>
                    <a:pt x="6" y="88"/>
                  </a:lnTo>
                  <a:lnTo>
                    <a:pt x="10" y="92"/>
                  </a:lnTo>
                  <a:lnTo>
                    <a:pt x="12" y="92"/>
                  </a:lnTo>
                  <a:lnTo>
                    <a:pt x="12" y="98"/>
                  </a:lnTo>
                  <a:lnTo>
                    <a:pt x="18" y="100"/>
                  </a:lnTo>
                  <a:lnTo>
                    <a:pt x="20" y="102"/>
                  </a:lnTo>
                  <a:lnTo>
                    <a:pt x="20" y="104"/>
                  </a:lnTo>
                  <a:lnTo>
                    <a:pt x="20" y="108"/>
                  </a:lnTo>
                  <a:lnTo>
                    <a:pt x="18" y="112"/>
                  </a:lnTo>
                  <a:lnTo>
                    <a:pt x="18" y="116"/>
                  </a:lnTo>
                  <a:lnTo>
                    <a:pt x="20" y="120"/>
                  </a:lnTo>
                  <a:lnTo>
                    <a:pt x="20" y="118"/>
                  </a:lnTo>
                  <a:lnTo>
                    <a:pt x="20" y="124"/>
                  </a:lnTo>
                  <a:lnTo>
                    <a:pt x="22" y="128"/>
                  </a:lnTo>
                  <a:lnTo>
                    <a:pt x="26" y="132"/>
                  </a:lnTo>
                  <a:lnTo>
                    <a:pt x="32" y="134"/>
                  </a:lnTo>
                  <a:lnTo>
                    <a:pt x="38" y="134"/>
                  </a:lnTo>
                  <a:lnTo>
                    <a:pt x="46" y="136"/>
                  </a:lnTo>
                  <a:lnTo>
                    <a:pt x="50" y="138"/>
                  </a:lnTo>
                  <a:lnTo>
                    <a:pt x="48" y="142"/>
                  </a:lnTo>
                  <a:lnTo>
                    <a:pt x="52" y="144"/>
                  </a:lnTo>
                  <a:lnTo>
                    <a:pt x="58" y="142"/>
                  </a:lnTo>
                  <a:lnTo>
                    <a:pt x="62" y="140"/>
                  </a:lnTo>
                  <a:lnTo>
                    <a:pt x="68" y="138"/>
                  </a:lnTo>
                  <a:lnTo>
                    <a:pt x="72" y="138"/>
                  </a:lnTo>
                  <a:lnTo>
                    <a:pt x="78" y="138"/>
                  </a:lnTo>
                  <a:lnTo>
                    <a:pt x="84" y="140"/>
                  </a:lnTo>
                  <a:lnTo>
                    <a:pt x="88" y="142"/>
                  </a:lnTo>
                  <a:lnTo>
                    <a:pt x="96" y="144"/>
                  </a:lnTo>
                  <a:lnTo>
                    <a:pt x="96" y="150"/>
                  </a:lnTo>
                  <a:lnTo>
                    <a:pt x="96" y="154"/>
                  </a:lnTo>
                  <a:lnTo>
                    <a:pt x="96" y="156"/>
                  </a:lnTo>
                  <a:lnTo>
                    <a:pt x="98" y="156"/>
                  </a:lnTo>
                  <a:lnTo>
                    <a:pt x="106" y="154"/>
                  </a:lnTo>
                  <a:lnTo>
                    <a:pt x="114" y="152"/>
                  </a:lnTo>
                  <a:lnTo>
                    <a:pt x="120" y="148"/>
                  </a:lnTo>
                  <a:lnTo>
                    <a:pt x="130" y="148"/>
                  </a:lnTo>
                  <a:lnTo>
                    <a:pt x="130" y="144"/>
                  </a:lnTo>
                  <a:lnTo>
                    <a:pt x="128" y="142"/>
                  </a:lnTo>
                  <a:lnTo>
                    <a:pt x="126" y="138"/>
                  </a:lnTo>
                  <a:lnTo>
                    <a:pt x="126" y="134"/>
                  </a:lnTo>
                  <a:lnTo>
                    <a:pt x="128" y="132"/>
                  </a:lnTo>
                  <a:lnTo>
                    <a:pt x="132" y="128"/>
                  </a:lnTo>
                  <a:lnTo>
                    <a:pt x="132" y="122"/>
                  </a:lnTo>
                  <a:lnTo>
                    <a:pt x="132" y="116"/>
                  </a:lnTo>
                  <a:lnTo>
                    <a:pt x="130" y="112"/>
                  </a:lnTo>
                  <a:lnTo>
                    <a:pt x="132" y="106"/>
                  </a:lnTo>
                  <a:lnTo>
                    <a:pt x="136" y="100"/>
                  </a:lnTo>
                  <a:lnTo>
                    <a:pt x="142" y="98"/>
                  </a:lnTo>
                  <a:lnTo>
                    <a:pt x="146" y="88"/>
                  </a:lnTo>
                  <a:lnTo>
                    <a:pt x="150" y="76"/>
                  </a:lnTo>
                  <a:lnTo>
                    <a:pt x="154" y="64"/>
                  </a:lnTo>
                  <a:lnTo>
                    <a:pt x="156" y="62"/>
                  </a:lnTo>
                  <a:lnTo>
                    <a:pt x="160" y="60"/>
                  </a:lnTo>
                  <a:lnTo>
                    <a:pt x="166" y="60"/>
                  </a:lnTo>
                  <a:lnTo>
                    <a:pt x="172" y="60"/>
                  </a:lnTo>
                  <a:lnTo>
                    <a:pt x="172" y="56"/>
                  </a:lnTo>
                  <a:lnTo>
                    <a:pt x="162" y="48"/>
                  </a:lnTo>
                  <a:lnTo>
                    <a:pt x="158" y="42"/>
                  </a:lnTo>
                  <a:lnTo>
                    <a:pt x="156" y="36"/>
                  </a:lnTo>
                  <a:lnTo>
                    <a:pt x="158" y="34"/>
                  </a:lnTo>
                  <a:lnTo>
                    <a:pt x="160" y="30"/>
                  </a:lnTo>
                  <a:lnTo>
                    <a:pt x="154" y="28"/>
                  </a:lnTo>
                  <a:lnTo>
                    <a:pt x="150" y="22"/>
                  </a:lnTo>
                  <a:lnTo>
                    <a:pt x="148" y="14"/>
                  </a:lnTo>
                  <a:lnTo>
                    <a:pt x="146" y="8"/>
                  </a:lnTo>
                  <a:lnTo>
                    <a:pt x="146" y="4"/>
                  </a:lnTo>
                  <a:close/>
                </a:path>
              </a:pathLst>
            </a:custGeom>
            <a:solidFill>
              <a:srgbClr val="C0C0C0"/>
            </a:solidFill>
            <a:ln w="12700">
              <a:solidFill>
                <a:schemeClr val="bg1"/>
              </a:solidFill>
              <a:round/>
              <a:headEnd/>
              <a:tailEnd/>
            </a:ln>
          </p:spPr>
          <p:txBody>
            <a:bodyPr/>
            <a:lstStyle/>
            <a:p>
              <a:endParaRPr lang="en-GB"/>
            </a:p>
          </p:txBody>
        </p:sp>
        <p:sp>
          <p:nvSpPr>
            <p:cNvPr id="58838" name="Freeform 130"/>
            <p:cNvSpPr>
              <a:spLocks/>
            </p:cNvSpPr>
            <p:nvPr/>
          </p:nvSpPr>
          <p:spPr bwMode="auto">
            <a:xfrm>
              <a:off x="4784" y="2429"/>
              <a:ext cx="172" cy="178"/>
            </a:xfrm>
            <a:custGeom>
              <a:avLst/>
              <a:gdLst>
                <a:gd name="T0" fmla="*/ 2147481350 w 172"/>
                <a:gd name="T1" fmla="*/ 2147481376 h 178"/>
                <a:gd name="T2" fmla="*/ 2147481350 w 172"/>
                <a:gd name="T3" fmla="*/ 2147481376 h 178"/>
                <a:gd name="T4" fmla="*/ 2147481350 w 172"/>
                <a:gd name="T5" fmla="*/ 2147481376 h 178"/>
                <a:gd name="T6" fmla="*/ 2147481350 w 172"/>
                <a:gd name="T7" fmla="*/ 2147481376 h 178"/>
                <a:gd name="T8" fmla="*/ 2147481350 w 172"/>
                <a:gd name="T9" fmla="*/ 2147481376 h 178"/>
                <a:gd name="T10" fmla="*/ 2147481350 w 172"/>
                <a:gd name="T11" fmla="*/ 2147481376 h 178"/>
                <a:gd name="T12" fmla="*/ 2147481350 w 172"/>
                <a:gd name="T13" fmla="*/ 2147481376 h 178"/>
                <a:gd name="T14" fmla="*/ 2147481350 w 172"/>
                <a:gd name="T15" fmla="*/ 2147481376 h 178"/>
                <a:gd name="T16" fmla="*/ 2147481350 w 172"/>
                <a:gd name="T17" fmla="*/ 2147481376 h 178"/>
                <a:gd name="T18" fmla="*/ 2147481350 w 172"/>
                <a:gd name="T19" fmla="*/ 2147481376 h 178"/>
                <a:gd name="T20" fmla="*/ 2147481350 w 172"/>
                <a:gd name="T21" fmla="*/ 2147481376 h 178"/>
                <a:gd name="T22" fmla="*/ 2147481350 w 172"/>
                <a:gd name="T23" fmla="*/ 2147481376 h 178"/>
                <a:gd name="T24" fmla="*/ 2147481350 w 172"/>
                <a:gd name="T25" fmla="*/ 2147481376 h 178"/>
                <a:gd name="T26" fmla="*/ 2147481350 w 172"/>
                <a:gd name="T27" fmla="*/ 2147481376 h 178"/>
                <a:gd name="T28" fmla="*/ 2147481350 w 172"/>
                <a:gd name="T29" fmla="*/ 2147481376 h 178"/>
                <a:gd name="T30" fmla="*/ 2147481350 w 172"/>
                <a:gd name="T31" fmla="*/ 2147481376 h 178"/>
                <a:gd name="T32" fmla="*/ 2147481350 w 172"/>
                <a:gd name="T33" fmla="*/ 2147481376 h 178"/>
                <a:gd name="T34" fmla="*/ 2147481350 w 172"/>
                <a:gd name="T35" fmla="*/ 2147481376 h 178"/>
                <a:gd name="T36" fmla="*/ 2147481350 w 172"/>
                <a:gd name="T37" fmla="*/ 2147481376 h 178"/>
                <a:gd name="T38" fmla="*/ 2147481350 w 172"/>
                <a:gd name="T39" fmla="*/ 2147481376 h 178"/>
                <a:gd name="T40" fmla="*/ 2147481350 w 172"/>
                <a:gd name="T41" fmla="*/ 2147481376 h 178"/>
                <a:gd name="T42" fmla="*/ 2147481350 w 172"/>
                <a:gd name="T43" fmla="*/ 2147481376 h 178"/>
                <a:gd name="T44" fmla="*/ 2147481350 w 172"/>
                <a:gd name="T45" fmla="*/ 2147481376 h 178"/>
                <a:gd name="T46" fmla="*/ 2147481350 w 172"/>
                <a:gd name="T47" fmla="*/ 2147481376 h 178"/>
                <a:gd name="T48" fmla="*/ 2147481350 w 172"/>
                <a:gd name="T49" fmla="*/ 2147481376 h 178"/>
                <a:gd name="T50" fmla="*/ 2147481350 w 172"/>
                <a:gd name="T51" fmla="*/ 2147481376 h 178"/>
                <a:gd name="T52" fmla="*/ 2147481350 w 172"/>
                <a:gd name="T53" fmla="*/ 2147481376 h 178"/>
                <a:gd name="T54" fmla="*/ 2147481350 w 172"/>
                <a:gd name="T55" fmla="*/ 2147481376 h 178"/>
                <a:gd name="T56" fmla="*/ 2147481350 w 172"/>
                <a:gd name="T57" fmla="*/ 2147481376 h 178"/>
                <a:gd name="T58" fmla="*/ 2147481350 w 172"/>
                <a:gd name="T59" fmla="*/ 2147481376 h 178"/>
                <a:gd name="T60" fmla="*/ 2147481350 w 172"/>
                <a:gd name="T61" fmla="*/ 2147481376 h 178"/>
                <a:gd name="T62" fmla="*/ 2147481350 w 172"/>
                <a:gd name="T63" fmla="*/ 2147481376 h 178"/>
                <a:gd name="T64" fmla="*/ 0 w 172"/>
                <a:gd name="T65" fmla="*/ 2147481376 h 178"/>
                <a:gd name="T66" fmla="*/ 2147481350 w 172"/>
                <a:gd name="T67" fmla="*/ 2147481376 h 178"/>
                <a:gd name="T68" fmla="*/ 2147481350 w 172"/>
                <a:gd name="T69" fmla="*/ 0 h 178"/>
                <a:gd name="T70" fmla="*/ 2147481350 w 172"/>
                <a:gd name="T71" fmla="*/ 2147481376 h 178"/>
                <a:gd name="T72" fmla="*/ 2147481350 w 172"/>
                <a:gd name="T73" fmla="*/ 2147481376 h 178"/>
                <a:gd name="T74" fmla="*/ 2147481350 w 172"/>
                <a:gd name="T75" fmla="*/ 2147481376 h 178"/>
                <a:gd name="T76" fmla="*/ 2147481350 w 172"/>
                <a:gd name="T77" fmla="*/ 2147481376 h 178"/>
                <a:gd name="T78" fmla="*/ 2147481350 w 172"/>
                <a:gd name="T79" fmla="*/ 2147481376 h 178"/>
                <a:gd name="T80" fmla="*/ 2147481350 w 172"/>
                <a:gd name="T81" fmla="*/ 2147481376 h 178"/>
                <a:gd name="T82" fmla="*/ 2147481350 w 172"/>
                <a:gd name="T83" fmla="*/ 2147481376 h 178"/>
                <a:gd name="T84" fmla="*/ 2147481350 w 172"/>
                <a:gd name="T85" fmla="*/ 2147481376 h 178"/>
                <a:gd name="T86" fmla="*/ 2147481350 w 172"/>
                <a:gd name="T87" fmla="*/ 2147481376 h 178"/>
                <a:gd name="T88" fmla="*/ 2147481350 w 172"/>
                <a:gd name="T89" fmla="*/ 2147481376 h 178"/>
                <a:gd name="T90" fmla="*/ 2147481350 w 172"/>
                <a:gd name="T91" fmla="*/ 2147481376 h 178"/>
                <a:gd name="T92" fmla="*/ 2147481350 w 172"/>
                <a:gd name="T93" fmla="*/ 2147481376 h 178"/>
                <a:gd name="T94" fmla="*/ 2147481350 w 172"/>
                <a:gd name="T95" fmla="*/ 2147481376 h 178"/>
                <a:gd name="T96" fmla="*/ 2147481350 w 172"/>
                <a:gd name="T97" fmla="*/ 2147481376 h 178"/>
                <a:gd name="T98" fmla="*/ 2147481350 w 172"/>
                <a:gd name="T99" fmla="*/ 2147481376 h 1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2"/>
                <a:gd name="T151" fmla="*/ 0 h 178"/>
                <a:gd name="T152" fmla="*/ 172 w 172"/>
                <a:gd name="T153" fmla="*/ 178 h 1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2" h="178">
                  <a:moveTo>
                    <a:pt x="172" y="42"/>
                  </a:moveTo>
                  <a:lnTo>
                    <a:pt x="172" y="124"/>
                  </a:lnTo>
                  <a:lnTo>
                    <a:pt x="168" y="128"/>
                  </a:lnTo>
                  <a:lnTo>
                    <a:pt x="168" y="132"/>
                  </a:lnTo>
                  <a:lnTo>
                    <a:pt x="172" y="136"/>
                  </a:lnTo>
                  <a:lnTo>
                    <a:pt x="172" y="178"/>
                  </a:lnTo>
                  <a:lnTo>
                    <a:pt x="166" y="176"/>
                  </a:lnTo>
                  <a:lnTo>
                    <a:pt x="160" y="170"/>
                  </a:lnTo>
                  <a:lnTo>
                    <a:pt x="156" y="164"/>
                  </a:lnTo>
                  <a:lnTo>
                    <a:pt x="154" y="156"/>
                  </a:lnTo>
                  <a:lnTo>
                    <a:pt x="136" y="156"/>
                  </a:lnTo>
                  <a:lnTo>
                    <a:pt x="130" y="160"/>
                  </a:lnTo>
                  <a:lnTo>
                    <a:pt x="120" y="160"/>
                  </a:lnTo>
                  <a:lnTo>
                    <a:pt x="112" y="160"/>
                  </a:lnTo>
                  <a:lnTo>
                    <a:pt x="110" y="158"/>
                  </a:lnTo>
                  <a:lnTo>
                    <a:pt x="110" y="156"/>
                  </a:lnTo>
                  <a:lnTo>
                    <a:pt x="112" y="150"/>
                  </a:lnTo>
                  <a:lnTo>
                    <a:pt x="118" y="144"/>
                  </a:lnTo>
                  <a:lnTo>
                    <a:pt x="126" y="138"/>
                  </a:lnTo>
                  <a:lnTo>
                    <a:pt x="130" y="136"/>
                  </a:lnTo>
                  <a:lnTo>
                    <a:pt x="128" y="128"/>
                  </a:lnTo>
                  <a:lnTo>
                    <a:pt x="128" y="122"/>
                  </a:lnTo>
                  <a:lnTo>
                    <a:pt x="126" y="114"/>
                  </a:lnTo>
                  <a:lnTo>
                    <a:pt x="124" y="108"/>
                  </a:lnTo>
                  <a:lnTo>
                    <a:pt x="120" y="102"/>
                  </a:lnTo>
                  <a:lnTo>
                    <a:pt x="112" y="98"/>
                  </a:lnTo>
                  <a:lnTo>
                    <a:pt x="98" y="92"/>
                  </a:lnTo>
                  <a:lnTo>
                    <a:pt x="80" y="86"/>
                  </a:lnTo>
                  <a:lnTo>
                    <a:pt x="74" y="80"/>
                  </a:lnTo>
                  <a:lnTo>
                    <a:pt x="66" y="76"/>
                  </a:lnTo>
                  <a:lnTo>
                    <a:pt x="62" y="74"/>
                  </a:lnTo>
                  <a:lnTo>
                    <a:pt x="58" y="72"/>
                  </a:lnTo>
                  <a:lnTo>
                    <a:pt x="48" y="72"/>
                  </a:lnTo>
                  <a:lnTo>
                    <a:pt x="50" y="66"/>
                  </a:lnTo>
                  <a:lnTo>
                    <a:pt x="52" y="64"/>
                  </a:lnTo>
                  <a:lnTo>
                    <a:pt x="46" y="72"/>
                  </a:lnTo>
                  <a:lnTo>
                    <a:pt x="42" y="76"/>
                  </a:lnTo>
                  <a:lnTo>
                    <a:pt x="36" y="78"/>
                  </a:lnTo>
                  <a:lnTo>
                    <a:pt x="34" y="78"/>
                  </a:lnTo>
                  <a:lnTo>
                    <a:pt x="34" y="72"/>
                  </a:lnTo>
                  <a:lnTo>
                    <a:pt x="34" y="70"/>
                  </a:lnTo>
                  <a:lnTo>
                    <a:pt x="28" y="58"/>
                  </a:lnTo>
                  <a:lnTo>
                    <a:pt x="26" y="54"/>
                  </a:lnTo>
                  <a:lnTo>
                    <a:pt x="22" y="52"/>
                  </a:lnTo>
                  <a:lnTo>
                    <a:pt x="22" y="48"/>
                  </a:lnTo>
                  <a:lnTo>
                    <a:pt x="22" y="46"/>
                  </a:lnTo>
                  <a:lnTo>
                    <a:pt x="26" y="46"/>
                  </a:lnTo>
                  <a:lnTo>
                    <a:pt x="30" y="46"/>
                  </a:lnTo>
                  <a:lnTo>
                    <a:pt x="34" y="48"/>
                  </a:lnTo>
                  <a:lnTo>
                    <a:pt x="38" y="46"/>
                  </a:lnTo>
                  <a:lnTo>
                    <a:pt x="42" y="42"/>
                  </a:lnTo>
                  <a:lnTo>
                    <a:pt x="50" y="44"/>
                  </a:lnTo>
                  <a:lnTo>
                    <a:pt x="54" y="42"/>
                  </a:lnTo>
                  <a:lnTo>
                    <a:pt x="58" y="40"/>
                  </a:lnTo>
                  <a:lnTo>
                    <a:pt x="54" y="40"/>
                  </a:lnTo>
                  <a:lnTo>
                    <a:pt x="44" y="40"/>
                  </a:lnTo>
                  <a:lnTo>
                    <a:pt x="34" y="42"/>
                  </a:lnTo>
                  <a:lnTo>
                    <a:pt x="28" y="42"/>
                  </a:lnTo>
                  <a:lnTo>
                    <a:pt x="24" y="40"/>
                  </a:lnTo>
                  <a:lnTo>
                    <a:pt x="20" y="36"/>
                  </a:lnTo>
                  <a:lnTo>
                    <a:pt x="20" y="30"/>
                  </a:lnTo>
                  <a:lnTo>
                    <a:pt x="18" y="30"/>
                  </a:lnTo>
                  <a:lnTo>
                    <a:pt x="16" y="28"/>
                  </a:lnTo>
                  <a:lnTo>
                    <a:pt x="6" y="24"/>
                  </a:lnTo>
                  <a:lnTo>
                    <a:pt x="0" y="18"/>
                  </a:lnTo>
                  <a:lnTo>
                    <a:pt x="0" y="14"/>
                  </a:lnTo>
                  <a:lnTo>
                    <a:pt x="8" y="10"/>
                  </a:lnTo>
                  <a:lnTo>
                    <a:pt x="16" y="6"/>
                  </a:lnTo>
                  <a:lnTo>
                    <a:pt x="24" y="2"/>
                  </a:lnTo>
                  <a:lnTo>
                    <a:pt x="32" y="0"/>
                  </a:lnTo>
                  <a:lnTo>
                    <a:pt x="36" y="2"/>
                  </a:lnTo>
                  <a:lnTo>
                    <a:pt x="40" y="4"/>
                  </a:lnTo>
                  <a:lnTo>
                    <a:pt x="48" y="6"/>
                  </a:lnTo>
                  <a:lnTo>
                    <a:pt x="54" y="6"/>
                  </a:lnTo>
                  <a:lnTo>
                    <a:pt x="58" y="12"/>
                  </a:lnTo>
                  <a:lnTo>
                    <a:pt x="60" y="18"/>
                  </a:lnTo>
                  <a:lnTo>
                    <a:pt x="60" y="36"/>
                  </a:lnTo>
                  <a:lnTo>
                    <a:pt x="62" y="42"/>
                  </a:lnTo>
                  <a:lnTo>
                    <a:pt x="64" y="44"/>
                  </a:lnTo>
                  <a:lnTo>
                    <a:pt x="66" y="44"/>
                  </a:lnTo>
                  <a:lnTo>
                    <a:pt x="70" y="52"/>
                  </a:lnTo>
                  <a:lnTo>
                    <a:pt x="72" y="58"/>
                  </a:lnTo>
                  <a:lnTo>
                    <a:pt x="76" y="60"/>
                  </a:lnTo>
                  <a:lnTo>
                    <a:pt x="78" y="58"/>
                  </a:lnTo>
                  <a:lnTo>
                    <a:pt x="82" y="56"/>
                  </a:lnTo>
                  <a:lnTo>
                    <a:pt x="84" y="52"/>
                  </a:lnTo>
                  <a:lnTo>
                    <a:pt x="90" y="46"/>
                  </a:lnTo>
                  <a:lnTo>
                    <a:pt x="96" y="42"/>
                  </a:lnTo>
                  <a:lnTo>
                    <a:pt x="102" y="38"/>
                  </a:lnTo>
                  <a:lnTo>
                    <a:pt x="108" y="32"/>
                  </a:lnTo>
                  <a:lnTo>
                    <a:pt x="114" y="24"/>
                  </a:lnTo>
                  <a:lnTo>
                    <a:pt x="116" y="22"/>
                  </a:lnTo>
                  <a:lnTo>
                    <a:pt x="120" y="20"/>
                  </a:lnTo>
                  <a:lnTo>
                    <a:pt x="126" y="22"/>
                  </a:lnTo>
                  <a:lnTo>
                    <a:pt x="130" y="24"/>
                  </a:lnTo>
                  <a:lnTo>
                    <a:pt x="138" y="28"/>
                  </a:lnTo>
                  <a:lnTo>
                    <a:pt x="146" y="34"/>
                  </a:lnTo>
                  <a:lnTo>
                    <a:pt x="152" y="38"/>
                  </a:lnTo>
                  <a:lnTo>
                    <a:pt x="162" y="40"/>
                  </a:lnTo>
                  <a:lnTo>
                    <a:pt x="172" y="42"/>
                  </a:lnTo>
                  <a:close/>
                </a:path>
              </a:pathLst>
            </a:custGeom>
            <a:solidFill>
              <a:srgbClr val="C0C0C0"/>
            </a:solidFill>
            <a:ln w="12700">
              <a:solidFill>
                <a:schemeClr val="bg1"/>
              </a:solidFill>
              <a:round/>
              <a:headEnd/>
              <a:tailEnd/>
            </a:ln>
          </p:spPr>
          <p:txBody>
            <a:bodyPr/>
            <a:lstStyle/>
            <a:p>
              <a:endParaRPr lang="en-GB"/>
            </a:p>
          </p:txBody>
        </p:sp>
        <p:sp>
          <p:nvSpPr>
            <p:cNvPr id="58839" name="Freeform 131"/>
            <p:cNvSpPr>
              <a:spLocks/>
            </p:cNvSpPr>
            <p:nvPr/>
          </p:nvSpPr>
          <p:spPr bwMode="auto">
            <a:xfrm>
              <a:off x="4952" y="2471"/>
              <a:ext cx="162" cy="166"/>
            </a:xfrm>
            <a:custGeom>
              <a:avLst/>
              <a:gdLst>
                <a:gd name="T0" fmla="*/ 2147481303 w 162"/>
                <a:gd name="T1" fmla="*/ 2147481322 h 166"/>
                <a:gd name="T2" fmla="*/ 0 w 162"/>
                <a:gd name="T3" fmla="*/ 2147481322 h 166"/>
                <a:gd name="T4" fmla="*/ 2147481303 w 162"/>
                <a:gd name="T5" fmla="*/ 2147481322 h 166"/>
                <a:gd name="T6" fmla="*/ 2147481303 w 162"/>
                <a:gd name="T7" fmla="*/ 2147481322 h 166"/>
                <a:gd name="T8" fmla="*/ 2147481303 w 162"/>
                <a:gd name="T9" fmla="*/ 2147481322 h 166"/>
                <a:gd name="T10" fmla="*/ 2147481303 w 162"/>
                <a:gd name="T11" fmla="*/ 2147481322 h 166"/>
                <a:gd name="T12" fmla="*/ 2147481303 w 162"/>
                <a:gd name="T13" fmla="*/ 2147481322 h 166"/>
                <a:gd name="T14" fmla="*/ 2147481303 w 162"/>
                <a:gd name="T15" fmla="*/ 2147481322 h 166"/>
                <a:gd name="T16" fmla="*/ 2147481303 w 162"/>
                <a:gd name="T17" fmla="*/ 2147481322 h 166"/>
                <a:gd name="T18" fmla="*/ 2147481303 w 162"/>
                <a:gd name="T19" fmla="*/ 2147481322 h 166"/>
                <a:gd name="T20" fmla="*/ 2147481303 w 162"/>
                <a:gd name="T21" fmla="*/ 2147481322 h 166"/>
                <a:gd name="T22" fmla="*/ 2147481303 w 162"/>
                <a:gd name="T23" fmla="*/ 2147481322 h 166"/>
                <a:gd name="T24" fmla="*/ 2147481303 w 162"/>
                <a:gd name="T25" fmla="*/ 2147481322 h 166"/>
                <a:gd name="T26" fmla="*/ 2147481303 w 162"/>
                <a:gd name="T27" fmla="*/ 2147481322 h 166"/>
                <a:gd name="T28" fmla="*/ 2147481303 w 162"/>
                <a:gd name="T29" fmla="*/ 2147481322 h 166"/>
                <a:gd name="T30" fmla="*/ 2147481303 w 162"/>
                <a:gd name="T31" fmla="*/ 2147481322 h 166"/>
                <a:gd name="T32" fmla="*/ 2147481303 w 162"/>
                <a:gd name="T33" fmla="*/ 2147481322 h 166"/>
                <a:gd name="T34" fmla="*/ 2147481303 w 162"/>
                <a:gd name="T35" fmla="*/ 2147481322 h 166"/>
                <a:gd name="T36" fmla="*/ 2147481303 w 162"/>
                <a:gd name="T37" fmla="*/ 2147481322 h 166"/>
                <a:gd name="T38" fmla="*/ 2147481303 w 162"/>
                <a:gd name="T39" fmla="*/ 2147481322 h 166"/>
                <a:gd name="T40" fmla="*/ 2147481303 w 162"/>
                <a:gd name="T41" fmla="*/ 2147481322 h 166"/>
                <a:gd name="T42" fmla="*/ 2147481303 w 162"/>
                <a:gd name="T43" fmla="*/ 2147481322 h 166"/>
                <a:gd name="T44" fmla="*/ 2147481303 w 162"/>
                <a:gd name="T45" fmla="*/ 2147481322 h 166"/>
                <a:gd name="T46" fmla="*/ 2147481303 w 162"/>
                <a:gd name="T47" fmla="*/ 2147481322 h 166"/>
                <a:gd name="T48" fmla="*/ 2147481303 w 162"/>
                <a:gd name="T49" fmla="*/ 2147481322 h 166"/>
                <a:gd name="T50" fmla="*/ 2147481303 w 162"/>
                <a:gd name="T51" fmla="*/ 2147481322 h 166"/>
                <a:gd name="T52" fmla="*/ 2147481303 w 162"/>
                <a:gd name="T53" fmla="*/ 2147481322 h 166"/>
                <a:gd name="T54" fmla="*/ 2147481303 w 162"/>
                <a:gd name="T55" fmla="*/ 2147481322 h 166"/>
                <a:gd name="T56" fmla="*/ 2147481303 w 162"/>
                <a:gd name="T57" fmla="*/ 2147481322 h 166"/>
                <a:gd name="T58" fmla="*/ 2147481303 w 162"/>
                <a:gd name="T59" fmla="*/ 2147481322 h 166"/>
                <a:gd name="T60" fmla="*/ 2147481303 w 162"/>
                <a:gd name="T61" fmla="*/ 2147481322 h 166"/>
                <a:gd name="T62" fmla="*/ 2147481303 w 162"/>
                <a:gd name="T63" fmla="*/ 2147481322 h 166"/>
                <a:gd name="T64" fmla="*/ 2147481303 w 162"/>
                <a:gd name="T65" fmla="*/ 2147481322 h 166"/>
                <a:gd name="T66" fmla="*/ 2147481303 w 162"/>
                <a:gd name="T67" fmla="*/ 2147481322 h 166"/>
                <a:gd name="T68" fmla="*/ 2147481303 w 162"/>
                <a:gd name="T69" fmla="*/ 2147481322 h 166"/>
                <a:gd name="T70" fmla="*/ 2147481303 w 162"/>
                <a:gd name="T71" fmla="*/ 2147481322 h 166"/>
                <a:gd name="T72" fmla="*/ 2147481303 w 162"/>
                <a:gd name="T73" fmla="*/ 2147481322 h 166"/>
                <a:gd name="T74" fmla="*/ 2147481303 w 162"/>
                <a:gd name="T75" fmla="*/ 0 h 1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2"/>
                <a:gd name="T115" fmla="*/ 0 h 166"/>
                <a:gd name="T116" fmla="*/ 162 w 162"/>
                <a:gd name="T117" fmla="*/ 166 h 1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2" h="166">
                  <a:moveTo>
                    <a:pt x="4" y="0"/>
                  </a:moveTo>
                  <a:lnTo>
                    <a:pt x="4" y="82"/>
                  </a:lnTo>
                  <a:lnTo>
                    <a:pt x="0" y="86"/>
                  </a:lnTo>
                  <a:lnTo>
                    <a:pt x="0" y="90"/>
                  </a:lnTo>
                  <a:lnTo>
                    <a:pt x="4" y="94"/>
                  </a:lnTo>
                  <a:lnTo>
                    <a:pt x="4" y="136"/>
                  </a:lnTo>
                  <a:lnTo>
                    <a:pt x="14" y="140"/>
                  </a:lnTo>
                  <a:lnTo>
                    <a:pt x="26" y="140"/>
                  </a:lnTo>
                  <a:lnTo>
                    <a:pt x="30" y="140"/>
                  </a:lnTo>
                  <a:lnTo>
                    <a:pt x="34" y="134"/>
                  </a:lnTo>
                  <a:lnTo>
                    <a:pt x="38" y="130"/>
                  </a:lnTo>
                  <a:lnTo>
                    <a:pt x="40" y="126"/>
                  </a:lnTo>
                  <a:lnTo>
                    <a:pt x="34" y="126"/>
                  </a:lnTo>
                  <a:lnTo>
                    <a:pt x="44" y="126"/>
                  </a:lnTo>
                  <a:lnTo>
                    <a:pt x="44" y="118"/>
                  </a:lnTo>
                  <a:lnTo>
                    <a:pt x="46" y="112"/>
                  </a:lnTo>
                  <a:lnTo>
                    <a:pt x="50" y="106"/>
                  </a:lnTo>
                  <a:lnTo>
                    <a:pt x="56" y="106"/>
                  </a:lnTo>
                  <a:lnTo>
                    <a:pt x="72" y="106"/>
                  </a:lnTo>
                  <a:lnTo>
                    <a:pt x="88" y="114"/>
                  </a:lnTo>
                  <a:lnTo>
                    <a:pt x="92" y="118"/>
                  </a:lnTo>
                  <a:lnTo>
                    <a:pt x="94" y="122"/>
                  </a:lnTo>
                  <a:lnTo>
                    <a:pt x="96" y="128"/>
                  </a:lnTo>
                  <a:lnTo>
                    <a:pt x="98" y="134"/>
                  </a:lnTo>
                  <a:lnTo>
                    <a:pt x="96" y="132"/>
                  </a:lnTo>
                  <a:lnTo>
                    <a:pt x="98" y="140"/>
                  </a:lnTo>
                  <a:lnTo>
                    <a:pt x="102" y="144"/>
                  </a:lnTo>
                  <a:lnTo>
                    <a:pt x="106" y="148"/>
                  </a:lnTo>
                  <a:lnTo>
                    <a:pt x="112" y="152"/>
                  </a:lnTo>
                  <a:lnTo>
                    <a:pt x="128" y="156"/>
                  </a:lnTo>
                  <a:lnTo>
                    <a:pt x="142" y="160"/>
                  </a:lnTo>
                  <a:lnTo>
                    <a:pt x="146" y="162"/>
                  </a:lnTo>
                  <a:lnTo>
                    <a:pt x="148" y="164"/>
                  </a:lnTo>
                  <a:lnTo>
                    <a:pt x="152" y="166"/>
                  </a:lnTo>
                  <a:lnTo>
                    <a:pt x="158" y="164"/>
                  </a:lnTo>
                  <a:lnTo>
                    <a:pt x="160" y="162"/>
                  </a:lnTo>
                  <a:lnTo>
                    <a:pt x="162" y="160"/>
                  </a:lnTo>
                  <a:lnTo>
                    <a:pt x="160" y="156"/>
                  </a:lnTo>
                  <a:lnTo>
                    <a:pt x="158" y="152"/>
                  </a:lnTo>
                  <a:lnTo>
                    <a:pt x="154" y="148"/>
                  </a:lnTo>
                  <a:lnTo>
                    <a:pt x="152" y="144"/>
                  </a:lnTo>
                  <a:lnTo>
                    <a:pt x="146" y="142"/>
                  </a:lnTo>
                  <a:lnTo>
                    <a:pt x="142" y="140"/>
                  </a:lnTo>
                  <a:lnTo>
                    <a:pt x="140" y="130"/>
                  </a:lnTo>
                  <a:lnTo>
                    <a:pt x="138" y="128"/>
                  </a:lnTo>
                  <a:lnTo>
                    <a:pt x="134" y="126"/>
                  </a:lnTo>
                  <a:lnTo>
                    <a:pt x="130" y="126"/>
                  </a:lnTo>
                  <a:lnTo>
                    <a:pt x="126" y="124"/>
                  </a:lnTo>
                  <a:lnTo>
                    <a:pt x="122" y="116"/>
                  </a:lnTo>
                  <a:lnTo>
                    <a:pt x="120" y="112"/>
                  </a:lnTo>
                  <a:lnTo>
                    <a:pt x="120" y="106"/>
                  </a:lnTo>
                  <a:lnTo>
                    <a:pt x="116" y="104"/>
                  </a:lnTo>
                  <a:lnTo>
                    <a:pt x="110" y="100"/>
                  </a:lnTo>
                  <a:lnTo>
                    <a:pt x="102" y="90"/>
                  </a:lnTo>
                  <a:lnTo>
                    <a:pt x="110" y="90"/>
                  </a:lnTo>
                  <a:lnTo>
                    <a:pt x="120" y="90"/>
                  </a:lnTo>
                  <a:lnTo>
                    <a:pt x="126" y="90"/>
                  </a:lnTo>
                  <a:lnTo>
                    <a:pt x="130" y="88"/>
                  </a:lnTo>
                  <a:lnTo>
                    <a:pt x="134" y="86"/>
                  </a:lnTo>
                  <a:lnTo>
                    <a:pt x="136" y="82"/>
                  </a:lnTo>
                  <a:lnTo>
                    <a:pt x="130" y="80"/>
                  </a:lnTo>
                  <a:lnTo>
                    <a:pt x="124" y="76"/>
                  </a:lnTo>
                  <a:lnTo>
                    <a:pt x="112" y="70"/>
                  </a:lnTo>
                  <a:lnTo>
                    <a:pt x="104" y="66"/>
                  </a:lnTo>
                  <a:lnTo>
                    <a:pt x="100" y="64"/>
                  </a:lnTo>
                  <a:lnTo>
                    <a:pt x="96" y="62"/>
                  </a:lnTo>
                  <a:lnTo>
                    <a:pt x="92" y="62"/>
                  </a:lnTo>
                  <a:lnTo>
                    <a:pt x="88" y="62"/>
                  </a:lnTo>
                  <a:lnTo>
                    <a:pt x="88" y="60"/>
                  </a:lnTo>
                  <a:lnTo>
                    <a:pt x="86" y="56"/>
                  </a:lnTo>
                  <a:lnTo>
                    <a:pt x="86" y="50"/>
                  </a:lnTo>
                  <a:lnTo>
                    <a:pt x="86" y="46"/>
                  </a:lnTo>
                  <a:lnTo>
                    <a:pt x="84" y="40"/>
                  </a:lnTo>
                  <a:lnTo>
                    <a:pt x="60" y="24"/>
                  </a:lnTo>
                  <a:lnTo>
                    <a:pt x="34" y="12"/>
                  </a:lnTo>
                  <a:lnTo>
                    <a:pt x="4" y="0"/>
                  </a:lnTo>
                  <a:close/>
                </a:path>
              </a:pathLst>
            </a:custGeom>
            <a:solidFill>
              <a:srgbClr val="C0C0C0"/>
            </a:solidFill>
            <a:ln w="12700">
              <a:solidFill>
                <a:schemeClr val="bg1"/>
              </a:solidFill>
              <a:round/>
              <a:headEnd/>
              <a:tailEnd/>
            </a:ln>
          </p:spPr>
          <p:txBody>
            <a:bodyPr/>
            <a:lstStyle/>
            <a:p>
              <a:endParaRPr lang="en-GB"/>
            </a:p>
          </p:txBody>
        </p:sp>
        <p:sp>
          <p:nvSpPr>
            <p:cNvPr id="58840" name="Freeform 132"/>
            <p:cNvSpPr>
              <a:spLocks/>
            </p:cNvSpPr>
            <p:nvPr/>
          </p:nvSpPr>
          <p:spPr bwMode="auto">
            <a:xfrm>
              <a:off x="3536" y="1699"/>
              <a:ext cx="256" cy="258"/>
            </a:xfrm>
            <a:custGeom>
              <a:avLst/>
              <a:gdLst>
                <a:gd name="T0" fmla="*/ 2147481088 w 256"/>
                <a:gd name="T1" fmla="*/ 2147481096 h 258"/>
                <a:gd name="T2" fmla="*/ 2147481088 w 256"/>
                <a:gd name="T3" fmla="*/ 2147481096 h 258"/>
                <a:gd name="T4" fmla="*/ 2147481088 w 256"/>
                <a:gd name="T5" fmla="*/ 2147481096 h 258"/>
                <a:gd name="T6" fmla="*/ 2147481088 w 256"/>
                <a:gd name="T7" fmla="*/ 2147481096 h 258"/>
                <a:gd name="T8" fmla="*/ 2147481088 w 256"/>
                <a:gd name="T9" fmla="*/ 2147481096 h 258"/>
                <a:gd name="T10" fmla="*/ 2147481088 w 256"/>
                <a:gd name="T11" fmla="*/ 2147481096 h 258"/>
                <a:gd name="T12" fmla="*/ 2147481088 w 256"/>
                <a:gd name="T13" fmla="*/ 2147481096 h 258"/>
                <a:gd name="T14" fmla="*/ 2147481088 w 256"/>
                <a:gd name="T15" fmla="*/ 2147481096 h 258"/>
                <a:gd name="T16" fmla="*/ 2147481088 w 256"/>
                <a:gd name="T17" fmla="*/ 2147481096 h 258"/>
                <a:gd name="T18" fmla="*/ 2147481088 w 256"/>
                <a:gd name="T19" fmla="*/ 2147481096 h 258"/>
                <a:gd name="T20" fmla="*/ 2147481088 w 256"/>
                <a:gd name="T21" fmla="*/ 2147481096 h 258"/>
                <a:gd name="T22" fmla="*/ 2147481088 w 256"/>
                <a:gd name="T23" fmla="*/ 2147481096 h 258"/>
                <a:gd name="T24" fmla="*/ 2147481088 w 256"/>
                <a:gd name="T25" fmla="*/ 2147481096 h 258"/>
                <a:gd name="T26" fmla="*/ 2147481088 w 256"/>
                <a:gd name="T27" fmla="*/ 2147481096 h 258"/>
                <a:gd name="T28" fmla="*/ 2147481088 w 256"/>
                <a:gd name="T29" fmla="*/ 2147481096 h 258"/>
                <a:gd name="T30" fmla="*/ 2147481088 w 256"/>
                <a:gd name="T31" fmla="*/ 2147481096 h 258"/>
                <a:gd name="T32" fmla="*/ 2147481088 w 256"/>
                <a:gd name="T33" fmla="*/ 2147481096 h 258"/>
                <a:gd name="T34" fmla="*/ 2147481088 w 256"/>
                <a:gd name="T35" fmla="*/ 2147481096 h 258"/>
                <a:gd name="T36" fmla="*/ 2147481088 w 256"/>
                <a:gd name="T37" fmla="*/ 2147481096 h 258"/>
                <a:gd name="T38" fmla="*/ 2147481088 w 256"/>
                <a:gd name="T39" fmla="*/ 2147481096 h 258"/>
                <a:gd name="T40" fmla="*/ 2147481088 w 256"/>
                <a:gd name="T41" fmla="*/ 2147481096 h 258"/>
                <a:gd name="T42" fmla="*/ 2147481088 w 256"/>
                <a:gd name="T43" fmla="*/ 2147481096 h 258"/>
                <a:gd name="T44" fmla="*/ 2147481088 w 256"/>
                <a:gd name="T45" fmla="*/ 2147481096 h 258"/>
                <a:gd name="T46" fmla="*/ 2147481088 w 256"/>
                <a:gd name="T47" fmla="*/ 2147481096 h 258"/>
                <a:gd name="T48" fmla="*/ 2147481088 w 256"/>
                <a:gd name="T49" fmla="*/ 2147481096 h 258"/>
                <a:gd name="T50" fmla="*/ 2147481088 w 256"/>
                <a:gd name="T51" fmla="*/ 2147481096 h 258"/>
                <a:gd name="T52" fmla="*/ 2147481088 w 256"/>
                <a:gd name="T53" fmla="*/ 2147481096 h 258"/>
                <a:gd name="T54" fmla="*/ 2147481088 w 256"/>
                <a:gd name="T55" fmla="*/ 2147481096 h 258"/>
                <a:gd name="T56" fmla="*/ 2147481088 w 256"/>
                <a:gd name="T57" fmla="*/ 2147481096 h 258"/>
                <a:gd name="T58" fmla="*/ 2147481088 w 256"/>
                <a:gd name="T59" fmla="*/ 2147481096 h 258"/>
                <a:gd name="T60" fmla="*/ 2147481088 w 256"/>
                <a:gd name="T61" fmla="*/ 2147481096 h 258"/>
                <a:gd name="T62" fmla="*/ 2147481088 w 256"/>
                <a:gd name="T63" fmla="*/ 2147481096 h 258"/>
                <a:gd name="T64" fmla="*/ 2147481088 w 256"/>
                <a:gd name="T65" fmla="*/ 2147481096 h 258"/>
                <a:gd name="T66" fmla="*/ 2147481088 w 256"/>
                <a:gd name="T67" fmla="*/ 2147481096 h 258"/>
                <a:gd name="T68" fmla="*/ 2147481088 w 256"/>
                <a:gd name="T69" fmla="*/ 2147481096 h 258"/>
                <a:gd name="T70" fmla="*/ 2147481088 w 256"/>
                <a:gd name="T71" fmla="*/ 2147481096 h 258"/>
                <a:gd name="T72" fmla="*/ 2147481088 w 256"/>
                <a:gd name="T73" fmla="*/ 2147481096 h 258"/>
                <a:gd name="T74" fmla="*/ 2147481088 w 256"/>
                <a:gd name="T75" fmla="*/ 2147481096 h 258"/>
                <a:gd name="T76" fmla="*/ 2147481088 w 256"/>
                <a:gd name="T77" fmla="*/ 2147481096 h 258"/>
                <a:gd name="T78" fmla="*/ 2147481088 w 256"/>
                <a:gd name="T79" fmla="*/ 2147481096 h 258"/>
                <a:gd name="T80" fmla="*/ 2147481088 w 256"/>
                <a:gd name="T81" fmla="*/ 2147481096 h 258"/>
                <a:gd name="T82" fmla="*/ 2147481088 w 256"/>
                <a:gd name="T83" fmla="*/ 2147481096 h 258"/>
                <a:gd name="T84" fmla="*/ 2147481088 w 256"/>
                <a:gd name="T85" fmla="*/ 2147481096 h 258"/>
                <a:gd name="T86" fmla="*/ 2147481088 w 256"/>
                <a:gd name="T87" fmla="*/ 2147481096 h 258"/>
                <a:gd name="T88" fmla="*/ 2147481088 w 256"/>
                <a:gd name="T89" fmla="*/ 2147481096 h 258"/>
                <a:gd name="T90" fmla="*/ 2147481088 w 256"/>
                <a:gd name="T91" fmla="*/ 2147481096 h 258"/>
                <a:gd name="T92" fmla="*/ 2147481088 w 256"/>
                <a:gd name="T93" fmla="*/ 2147481096 h 258"/>
                <a:gd name="T94" fmla="*/ 2147481088 w 256"/>
                <a:gd name="T95" fmla="*/ 2147481096 h 2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6"/>
                <a:gd name="T145" fmla="*/ 0 h 258"/>
                <a:gd name="T146" fmla="*/ 256 w 256"/>
                <a:gd name="T147" fmla="*/ 258 h 2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6" h="258">
                  <a:moveTo>
                    <a:pt x="254" y="30"/>
                  </a:moveTo>
                  <a:lnTo>
                    <a:pt x="250" y="28"/>
                  </a:lnTo>
                  <a:lnTo>
                    <a:pt x="246" y="26"/>
                  </a:lnTo>
                  <a:lnTo>
                    <a:pt x="240" y="24"/>
                  </a:lnTo>
                  <a:lnTo>
                    <a:pt x="234" y="24"/>
                  </a:lnTo>
                  <a:lnTo>
                    <a:pt x="228" y="22"/>
                  </a:lnTo>
                  <a:lnTo>
                    <a:pt x="224" y="18"/>
                  </a:lnTo>
                  <a:lnTo>
                    <a:pt x="220" y="10"/>
                  </a:lnTo>
                  <a:lnTo>
                    <a:pt x="214" y="4"/>
                  </a:lnTo>
                  <a:lnTo>
                    <a:pt x="206" y="0"/>
                  </a:lnTo>
                  <a:lnTo>
                    <a:pt x="196" y="0"/>
                  </a:lnTo>
                  <a:lnTo>
                    <a:pt x="186" y="2"/>
                  </a:lnTo>
                  <a:lnTo>
                    <a:pt x="176" y="2"/>
                  </a:lnTo>
                  <a:lnTo>
                    <a:pt x="164" y="4"/>
                  </a:lnTo>
                  <a:lnTo>
                    <a:pt x="158" y="6"/>
                  </a:lnTo>
                  <a:lnTo>
                    <a:pt x="152" y="8"/>
                  </a:lnTo>
                  <a:lnTo>
                    <a:pt x="150" y="12"/>
                  </a:lnTo>
                  <a:lnTo>
                    <a:pt x="148" y="16"/>
                  </a:lnTo>
                  <a:lnTo>
                    <a:pt x="150" y="20"/>
                  </a:lnTo>
                  <a:lnTo>
                    <a:pt x="152" y="24"/>
                  </a:lnTo>
                  <a:lnTo>
                    <a:pt x="156" y="30"/>
                  </a:lnTo>
                  <a:lnTo>
                    <a:pt x="158" y="36"/>
                  </a:lnTo>
                  <a:lnTo>
                    <a:pt x="156" y="42"/>
                  </a:lnTo>
                  <a:lnTo>
                    <a:pt x="150" y="50"/>
                  </a:lnTo>
                  <a:lnTo>
                    <a:pt x="146" y="56"/>
                  </a:lnTo>
                  <a:lnTo>
                    <a:pt x="142" y="64"/>
                  </a:lnTo>
                  <a:lnTo>
                    <a:pt x="142" y="68"/>
                  </a:lnTo>
                  <a:lnTo>
                    <a:pt x="142" y="72"/>
                  </a:lnTo>
                  <a:lnTo>
                    <a:pt x="142" y="74"/>
                  </a:lnTo>
                  <a:lnTo>
                    <a:pt x="134" y="80"/>
                  </a:lnTo>
                  <a:lnTo>
                    <a:pt x="132" y="86"/>
                  </a:lnTo>
                  <a:lnTo>
                    <a:pt x="130" y="90"/>
                  </a:lnTo>
                  <a:lnTo>
                    <a:pt x="130" y="94"/>
                  </a:lnTo>
                  <a:lnTo>
                    <a:pt x="134" y="96"/>
                  </a:lnTo>
                  <a:lnTo>
                    <a:pt x="132" y="100"/>
                  </a:lnTo>
                  <a:lnTo>
                    <a:pt x="128" y="102"/>
                  </a:lnTo>
                  <a:lnTo>
                    <a:pt x="122" y="102"/>
                  </a:lnTo>
                  <a:lnTo>
                    <a:pt x="114" y="102"/>
                  </a:lnTo>
                  <a:lnTo>
                    <a:pt x="112" y="102"/>
                  </a:lnTo>
                  <a:lnTo>
                    <a:pt x="110" y="106"/>
                  </a:lnTo>
                  <a:lnTo>
                    <a:pt x="106" y="110"/>
                  </a:lnTo>
                  <a:lnTo>
                    <a:pt x="104" y="112"/>
                  </a:lnTo>
                  <a:lnTo>
                    <a:pt x="102" y="114"/>
                  </a:lnTo>
                  <a:lnTo>
                    <a:pt x="96" y="114"/>
                  </a:lnTo>
                  <a:lnTo>
                    <a:pt x="92" y="116"/>
                  </a:lnTo>
                  <a:lnTo>
                    <a:pt x="88" y="120"/>
                  </a:lnTo>
                  <a:lnTo>
                    <a:pt x="86" y="124"/>
                  </a:lnTo>
                  <a:lnTo>
                    <a:pt x="88" y="128"/>
                  </a:lnTo>
                  <a:lnTo>
                    <a:pt x="90" y="134"/>
                  </a:lnTo>
                  <a:lnTo>
                    <a:pt x="90" y="136"/>
                  </a:lnTo>
                  <a:lnTo>
                    <a:pt x="86" y="140"/>
                  </a:lnTo>
                  <a:lnTo>
                    <a:pt x="72" y="144"/>
                  </a:lnTo>
                  <a:lnTo>
                    <a:pt x="58" y="148"/>
                  </a:lnTo>
                  <a:lnTo>
                    <a:pt x="46" y="148"/>
                  </a:lnTo>
                  <a:lnTo>
                    <a:pt x="36" y="148"/>
                  </a:lnTo>
                  <a:lnTo>
                    <a:pt x="24" y="146"/>
                  </a:lnTo>
                  <a:lnTo>
                    <a:pt x="12" y="144"/>
                  </a:lnTo>
                  <a:lnTo>
                    <a:pt x="0" y="142"/>
                  </a:lnTo>
                  <a:lnTo>
                    <a:pt x="6" y="144"/>
                  </a:lnTo>
                  <a:lnTo>
                    <a:pt x="12" y="150"/>
                  </a:lnTo>
                  <a:lnTo>
                    <a:pt x="18" y="158"/>
                  </a:lnTo>
                  <a:lnTo>
                    <a:pt x="24" y="164"/>
                  </a:lnTo>
                  <a:lnTo>
                    <a:pt x="30" y="164"/>
                  </a:lnTo>
                  <a:lnTo>
                    <a:pt x="34" y="166"/>
                  </a:lnTo>
                  <a:lnTo>
                    <a:pt x="36" y="174"/>
                  </a:lnTo>
                  <a:lnTo>
                    <a:pt x="38" y="182"/>
                  </a:lnTo>
                  <a:lnTo>
                    <a:pt x="44" y="186"/>
                  </a:lnTo>
                  <a:lnTo>
                    <a:pt x="48" y="190"/>
                  </a:lnTo>
                  <a:lnTo>
                    <a:pt x="46" y="194"/>
                  </a:lnTo>
                  <a:lnTo>
                    <a:pt x="42" y="196"/>
                  </a:lnTo>
                  <a:lnTo>
                    <a:pt x="32" y="202"/>
                  </a:lnTo>
                  <a:lnTo>
                    <a:pt x="28" y="206"/>
                  </a:lnTo>
                  <a:lnTo>
                    <a:pt x="24" y="212"/>
                  </a:lnTo>
                  <a:lnTo>
                    <a:pt x="22" y="216"/>
                  </a:lnTo>
                  <a:lnTo>
                    <a:pt x="22" y="224"/>
                  </a:lnTo>
                  <a:lnTo>
                    <a:pt x="32" y="230"/>
                  </a:lnTo>
                  <a:lnTo>
                    <a:pt x="36" y="230"/>
                  </a:lnTo>
                  <a:lnTo>
                    <a:pt x="44" y="232"/>
                  </a:lnTo>
                  <a:lnTo>
                    <a:pt x="76" y="232"/>
                  </a:lnTo>
                  <a:lnTo>
                    <a:pt x="86" y="230"/>
                  </a:lnTo>
                  <a:lnTo>
                    <a:pt x="94" y="228"/>
                  </a:lnTo>
                  <a:lnTo>
                    <a:pt x="110" y="222"/>
                  </a:lnTo>
                  <a:lnTo>
                    <a:pt x="116" y="236"/>
                  </a:lnTo>
                  <a:lnTo>
                    <a:pt x="122" y="246"/>
                  </a:lnTo>
                  <a:lnTo>
                    <a:pt x="126" y="250"/>
                  </a:lnTo>
                  <a:lnTo>
                    <a:pt x="130" y="254"/>
                  </a:lnTo>
                  <a:lnTo>
                    <a:pt x="136" y="256"/>
                  </a:lnTo>
                  <a:lnTo>
                    <a:pt x="146" y="258"/>
                  </a:lnTo>
                  <a:lnTo>
                    <a:pt x="146" y="252"/>
                  </a:lnTo>
                  <a:lnTo>
                    <a:pt x="148" y="250"/>
                  </a:lnTo>
                  <a:lnTo>
                    <a:pt x="150" y="248"/>
                  </a:lnTo>
                  <a:lnTo>
                    <a:pt x="154" y="248"/>
                  </a:lnTo>
                  <a:lnTo>
                    <a:pt x="158" y="248"/>
                  </a:lnTo>
                  <a:lnTo>
                    <a:pt x="162" y="250"/>
                  </a:lnTo>
                  <a:lnTo>
                    <a:pt x="166" y="252"/>
                  </a:lnTo>
                  <a:lnTo>
                    <a:pt x="178" y="250"/>
                  </a:lnTo>
                  <a:lnTo>
                    <a:pt x="184" y="246"/>
                  </a:lnTo>
                  <a:lnTo>
                    <a:pt x="186" y="242"/>
                  </a:lnTo>
                  <a:lnTo>
                    <a:pt x="184" y="234"/>
                  </a:lnTo>
                  <a:lnTo>
                    <a:pt x="180" y="228"/>
                  </a:lnTo>
                  <a:lnTo>
                    <a:pt x="170" y="220"/>
                  </a:lnTo>
                  <a:lnTo>
                    <a:pt x="168" y="218"/>
                  </a:lnTo>
                  <a:lnTo>
                    <a:pt x="166" y="214"/>
                  </a:lnTo>
                  <a:lnTo>
                    <a:pt x="166" y="206"/>
                  </a:lnTo>
                  <a:lnTo>
                    <a:pt x="164" y="204"/>
                  </a:lnTo>
                  <a:lnTo>
                    <a:pt x="160" y="202"/>
                  </a:lnTo>
                  <a:lnTo>
                    <a:pt x="156" y="198"/>
                  </a:lnTo>
                  <a:lnTo>
                    <a:pt x="154" y="194"/>
                  </a:lnTo>
                  <a:lnTo>
                    <a:pt x="156" y="190"/>
                  </a:lnTo>
                  <a:lnTo>
                    <a:pt x="160" y="184"/>
                  </a:lnTo>
                  <a:lnTo>
                    <a:pt x="164" y="178"/>
                  </a:lnTo>
                  <a:lnTo>
                    <a:pt x="168" y="176"/>
                  </a:lnTo>
                  <a:lnTo>
                    <a:pt x="174" y="178"/>
                  </a:lnTo>
                  <a:lnTo>
                    <a:pt x="178" y="180"/>
                  </a:lnTo>
                  <a:lnTo>
                    <a:pt x="182" y="180"/>
                  </a:lnTo>
                  <a:lnTo>
                    <a:pt x="186" y="176"/>
                  </a:lnTo>
                  <a:lnTo>
                    <a:pt x="192" y="168"/>
                  </a:lnTo>
                  <a:lnTo>
                    <a:pt x="202" y="156"/>
                  </a:lnTo>
                  <a:lnTo>
                    <a:pt x="206" y="150"/>
                  </a:lnTo>
                  <a:lnTo>
                    <a:pt x="208" y="140"/>
                  </a:lnTo>
                  <a:lnTo>
                    <a:pt x="212" y="134"/>
                  </a:lnTo>
                  <a:lnTo>
                    <a:pt x="216" y="128"/>
                  </a:lnTo>
                  <a:lnTo>
                    <a:pt x="218" y="122"/>
                  </a:lnTo>
                  <a:lnTo>
                    <a:pt x="222" y="118"/>
                  </a:lnTo>
                  <a:lnTo>
                    <a:pt x="222" y="102"/>
                  </a:lnTo>
                  <a:lnTo>
                    <a:pt x="224" y="98"/>
                  </a:lnTo>
                  <a:lnTo>
                    <a:pt x="228" y="96"/>
                  </a:lnTo>
                  <a:lnTo>
                    <a:pt x="230" y="94"/>
                  </a:lnTo>
                  <a:lnTo>
                    <a:pt x="232" y="90"/>
                  </a:lnTo>
                  <a:lnTo>
                    <a:pt x="222" y="86"/>
                  </a:lnTo>
                  <a:lnTo>
                    <a:pt x="212" y="76"/>
                  </a:lnTo>
                  <a:lnTo>
                    <a:pt x="204" y="64"/>
                  </a:lnTo>
                  <a:lnTo>
                    <a:pt x="202" y="60"/>
                  </a:lnTo>
                  <a:lnTo>
                    <a:pt x="202" y="54"/>
                  </a:lnTo>
                  <a:lnTo>
                    <a:pt x="200" y="54"/>
                  </a:lnTo>
                  <a:lnTo>
                    <a:pt x="198" y="52"/>
                  </a:lnTo>
                  <a:lnTo>
                    <a:pt x="204" y="46"/>
                  </a:lnTo>
                  <a:lnTo>
                    <a:pt x="208" y="42"/>
                  </a:lnTo>
                  <a:lnTo>
                    <a:pt x="212" y="44"/>
                  </a:lnTo>
                  <a:lnTo>
                    <a:pt x="216" y="46"/>
                  </a:lnTo>
                  <a:lnTo>
                    <a:pt x="218" y="46"/>
                  </a:lnTo>
                  <a:lnTo>
                    <a:pt x="222" y="48"/>
                  </a:lnTo>
                  <a:lnTo>
                    <a:pt x="232" y="46"/>
                  </a:lnTo>
                  <a:lnTo>
                    <a:pt x="240" y="42"/>
                  </a:lnTo>
                  <a:lnTo>
                    <a:pt x="256" y="30"/>
                  </a:lnTo>
                  <a:lnTo>
                    <a:pt x="254" y="30"/>
                  </a:lnTo>
                  <a:close/>
                </a:path>
              </a:pathLst>
            </a:custGeom>
            <a:solidFill>
              <a:srgbClr val="C0C0C0"/>
            </a:solidFill>
            <a:ln w="12700">
              <a:solidFill>
                <a:schemeClr val="bg1"/>
              </a:solidFill>
              <a:round/>
              <a:headEnd/>
              <a:tailEnd/>
            </a:ln>
          </p:spPr>
          <p:txBody>
            <a:bodyPr/>
            <a:lstStyle/>
            <a:p>
              <a:endParaRPr lang="en-GB"/>
            </a:p>
          </p:txBody>
        </p:sp>
        <p:sp>
          <p:nvSpPr>
            <p:cNvPr id="58841" name="Freeform 133"/>
            <p:cNvSpPr>
              <a:spLocks/>
            </p:cNvSpPr>
            <p:nvPr/>
          </p:nvSpPr>
          <p:spPr bwMode="auto">
            <a:xfrm>
              <a:off x="4566" y="1661"/>
              <a:ext cx="68" cy="84"/>
            </a:xfrm>
            <a:custGeom>
              <a:avLst/>
              <a:gdLst>
                <a:gd name="T0" fmla="*/ 2147481148 w 68"/>
                <a:gd name="T1" fmla="*/ 0 h 84"/>
                <a:gd name="T2" fmla="*/ 2147481148 w 68"/>
                <a:gd name="T3" fmla="*/ 2147481332 h 84"/>
                <a:gd name="T4" fmla="*/ 2147481148 w 68"/>
                <a:gd name="T5" fmla="*/ 2147481332 h 84"/>
                <a:gd name="T6" fmla="*/ 2147481148 w 68"/>
                <a:gd name="T7" fmla="*/ 2147481332 h 84"/>
                <a:gd name="T8" fmla="*/ 2147481148 w 68"/>
                <a:gd name="T9" fmla="*/ 2147481332 h 84"/>
                <a:gd name="T10" fmla="*/ 0 w 68"/>
                <a:gd name="T11" fmla="*/ 2147481332 h 84"/>
                <a:gd name="T12" fmla="*/ 0 w 68"/>
                <a:gd name="T13" fmla="*/ 2147481332 h 84"/>
                <a:gd name="T14" fmla="*/ 2147481148 w 68"/>
                <a:gd name="T15" fmla="*/ 2147481332 h 84"/>
                <a:gd name="T16" fmla="*/ 2147481148 w 68"/>
                <a:gd name="T17" fmla="*/ 2147481332 h 84"/>
                <a:gd name="T18" fmla="*/ 2147481148 w 68"/>
                <a:gd name="T19" fmla="*/ 2147481332 h 84"/>
                <a:gd name="T20" fmla="*/ 2147481148 w 68"/>
                <a:gd name="T21" fmla="*/ 2147481332 h 84"/>
                <a:gd name="T22" fmla="*/ 2147481148 w 68"/>
                <a:gd name="T23" fmla="*/ 2147481332 h 84"/>
                <a:gd name="T24" fmla="*/ 2147481148 w 68"/>
                <a:gd name="T25" fmla="*/ 2147481332 h 84"/>
                <a:gd name="T26" fmla="*/ 2147481148 w 68"/>
                <a:gd name="T27" fmla="*/ 2147481332 h 84"/>
                <a:gd name="T28" fmla="*/ 2147481148 w 68"/>
                <a:gd name="T29" fmla="*/ 2147481332 h 84"/>
                <a:gd name="T30" fmla="*/ 2147481148 w 68"/>
                <a:gd name="T31" fmla="*/ 2147481332 h 84"/>
                <a:gd name="T32" fmla="*/ 2147481148 w 68"/>
                <a:gd name="T33" fmla="*/ 2147481332 h 84"/>
                <a:gd name="T34" fmla="*/ 2147481148 w 68"/>
                <a:gd name="T35" fmla="*/ 2147481332 h 84"/>
                <a:gd name="T36" fmla="*/ 2147481148 w 68"/>
                <a:gd name="T37" fmla="*/ 2147481332 h 84"/>
                <a:gd name="T38" fmla="*/ 2147481148 w 68"/>
                <a:gd name="T39" fmla="*/ 2147481332 h 84"/>
                <a:gd name="T40" fmla="*/ 2147481148 w 68"/>
                <a:gd name="T41" fmla="*/ 2147481332 h 84"/>
                <a:gd name="T42" fmla="*/ 2147481148 w 68"/>
                <a:gd name="T43" fmla="*/ 2147481332 h 84"/>
                <a:gd name="T44" fmla="*/ 2147481148 w 68"/>
                <a:gd name="T45" fmla="*/ 2147481332 h 84"/>
                <a:gd name="T46" fmla="*/ 2147481148 w 68"/>
                <a:gd name="T47" fmla="*/ 2147481332 h 84"/>
                <a:gd name="T48" fmla="*/ 2147481148 w 68"/>
                <a:gd name="T49" fmla="*/ 0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84"/>
                <a:gd name="T77" fmla="*/ 68 w 68"/>
                <a:gd name="T78" fmla="*/ 84 h 8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84">
                  <a:moveTo>
                    <a:pt x="16" y="0"/>
                  </a:moveTo>
                  <a:lnTo>
                    <a:pt x="18" y="4"/>
                  </a:lnTo>
                  <a:lnTo>
                    <a:pt x="18" y="6"/>
                  </a:lnTo>
                  <a:lnTo>
                    <a:pt x="16" y="10"/>
                  </a:lnTo>
                  <a:lnTo>
                    <a:pt x="12" y="12"/>
                  </a:lnTo>
                  <a:lnTo>
                    <a:pt x="0" y="12"/>
                  </a:lnTo>
                  <a:lnTo>
                    <a:pt x="0" y="16"/>
                  </a:lnTo>
                  <a:lnTo>
                    <a:pt x="2" y="20"/>
                  </a:lnTo>
                  <a:lnTo>
                    <a:pt x="4" y="24"/>
                  </a:lnTo>
                  <a:lnTo>
                    <a:pt x="6" y="32"/>
                  </a:lnTo>
                  <a:lnTo>
                    <a:pt x="8" y="46"/>
                  </a:lnTo>
                  <a:lnTo>
                    <a:pt x="14" y="62"/>
                  </a:lnTo>
                  <a:lnTo>
                    <a:pt x="22" y="78"/>
                  </a:lnTo>
                  <a:lnTo>
                    <a:pt x="26" y="82"/>
                  </a:lnTo>
                  <a:lnTo>
                    <a:pt x="32" y="84"/>
                  </a:lnTo>
                  <a:lnTo>
                    <a:pt x="42" y="82"/>
                  </a:lnTo>
                  <a:lnTo>
                    <a:pt x="54" y="78"/>
                  </a:lnTo>
                  <a:lnTo>
                    <a:pt x="64" y="72"/>
                  </a:lnTo>
                  <a:lnTo>
                    <a:pt x="68" y="68"/>
                  </a:lnTo>
                  <a:lnTo>
                    <a:pt x="68" y="64"/>
                  </a:lnTo>
                  <a:lnTo>
                    <a:pt x="68" y="56"/>
                  </a:lnTo>
                  <a:lnTo>
                    <a:pt x="62" y="48"/>
                  </a:lnTo>
                  <a:lnTo>
                    <a:pt x="56" y="38"/>
                  </a:lnTo>
                  <a:lnTo>
                    <a:pt x="48" y="30"/>
                  </a:lnTo>
                  <a:lnTo>
                    <a:pt x="16" y="0"/>
                  </a:lnTo>
                  <a:close/>
                </a:path>
              </a:pathLst>
            </a:custGeom>
            <a:solidFill>
              <a:srgbClr val="C0C0C0"/>
            </a:solidFill>
            <a:ln w="12700">
              <a:solidFill>
                <a:schemeClr val="bg1"/>
              </a:solidFill>
              <a:round/>
              <a:headEnd/>
              <a:tailEnd/>
            </a:ln>
          </p:spPr>
          <p:txBody>
            <a:bodyPr/>
            <a:lstStyle/>
            <a:p>
              <a:endParaRPr lang="en-GB"/>
            </a:p>
          </p:txBody>
        </p:sp>
        <p:sp>
          <p:nvSpPr>
            <p:cNvPr id="58842" name="Freeform 134"/>
            <p:cNvSpPr>
              <a:spLocks/>
            </p:cNvSpPr>
            <p:nvPr/>
          </p:nvSpPr>
          <p:spPr bwMode="auto">
            <a:xfrm>
              <a:off x="4506" y="1577"/>
              <a:ext cx="80" cy="100"/>
            </a:xfrm>
            <a:custGeom>
              <a:avLst/>
              <a:gdLst>
                <a:gd name="T0" fmla="*/ 2147481293 w 80"/>
                <a:gd name="T1" fmla="*/ 2147481457 h 100"/>
                <a:gd name="T2" fmla="*/ 2147481293 w 80"/>
                <a:gd name="T3" fmla="*/ 2147481457 h 100"/>
                <a:gd name="T4" fmla="*/ 2147481293 w 80"/>
                <a:gd name="T5" fmla="*/ 2147481457 h 100"/>
                <a:gd name="T6" fmla="*/ 2147481293 w 80"/>
                <a:gd name="T7" fmla="*/ 2147481457 h 100"/>
                <a:gd name="T8" fmla="*/ 2147481293 w 80"/>
                <a:gd name="T9" fmla="*/ 2147481457 h 100"/>
                <a:gd name="T10" fmla="*/ 2147481293 w 80"/>
                <a:gd name="T11" fmla="*/ 2147481457 h 100"/>
                <a:gd name="T12" fmla="*/ 2147481293 w 80"/>
                <a:gd name="T13" fmla="*/ 2147481457 h 100"/>
                <a:gd name="T14" fmla="*/ 2147481293 w 80"/>
                <a:gd name="T15" fmla="*/ 2147481457 h 100"/>
                <a:gd name="T16" fmla="*/ 2147481293 w 80"/>
                <a:gd name="T17" fmla="*/ 2147481457 h 100"/>
                <a:gd name="T18" fmla="*/ 2147481293 w 80"/>
                <a:gd name="T19" fmla="*/ 2147481457 h 100"/>
                <a:gd name="T20" fmla="*/ 2147481293 w 80"/>
                <a:gd name="T21" fmla="*/ 2147481457 h 100"/>
                <a:gd name="T22" fmla="*/ 2147481293 w 80"/>
                <a:gd name="T23" fmla="*/ 2147481457 h 100"/>
                <a:gd name="T24" fmla="*/ 2147481293 w 80"/>
                <a:gd name="T25" fmla="*/ 2147481457 h 100"/>
                <a:gd name="T26" fmla="*/ 2147481293 w 80"/>
                <a:gd name="T27" fmla="*/ 2147481457 h 100"/>
                <a:gd name="T28" fmla="*/ 2147481293 w 80"/>
                <a:gd name="T29" fmla="*/ 2147481457 h 100"/>
                <a:gd name="T30" fmla="*/ 2147481293 w 80"/>
                <a:gd name="T31" fmla="*/ 0 h 100"/>
                <a:gd name="T32" fmla="*/ 2147481293 w 80"/>
                <a:gd name="T33" fmla="*/ 2147481457 h 100"/>
                <a:gd name="T34" fmla="*/ 2147481293 w 80"/>
                <a:gd name="T35" fmla="*/ 2147481457 h 100"/>
                <a:gd name="T36" fmla="*/ 2147481293 w 80"/>
                <a:gd name="T37" fmla="*/ 2147481457 h 100"/>
                <a:gd name="T38" fmla="*/ 2147481293 w 80"/>
                <a:gd name="T39" fmla="*/ 2147481457 h 100"/>
                <a:gd name="T40" fmla="*/ 2147481293 w 80"/>
                <a:gd name="T41" fmla="*/ 2147481457 h 100"/>
                <a:gd name="T42" fmla="*/ 2147481293 w 80"/>
                <a:gd name="T43" fmla="*/ 2147481457 h 100"/>
                <a:gd name="T44" fmla="*/ 2147481293 w 80"/>
                <a:gd name="T45" fmla="*/ 2147481457 h 100"/>
                <a:gd name="T46" fmla="*/ 2147481293 w 80"/>
                <a:gd name="T47" fmla="*/ 2147481457 h 100"/>
                <a:gd name="T48" fmla="*/ 2147481293 w 80"/>
                <a:gd name="T49" fmla="*/ 2147481457 h 100"/>
                <a:gd name="T50" fmla="*/ 2147481293 w 80"/>
                <a:gd name="T51" fmla="*/ 2147481457 h 100"/>
                <a:gd name="T52" fmla="*/ 2147481293 w 80"/>
                <a:gd name="T53" fmla="*/ 2147481457 h 100"/>
                <a:gd name="T54" fmla="*/ 2147481293 w 80"/>
                <a:gd name="T55" fmla="*/ 2147481457 h 100"/>
                <a:gd name="T56" fmla="*/ 2147481293 w 80"/>
                <a:gd name="T57" fmla="*/ 2147481457 h 100"/>
                <a:gd name="T58" fmla="*/ 2147481293 w 80"/>
                <a:gd name="T59" fmla="*/ 2147481457 h 100"/>
                <a:gd name="T60" fmla="*/ 0 w 80"/>
                <a:gd name="T61" fmla="*/ 2147481457 h 100"/>
                <a:gd name="T62" fmla="*/ 2147481293 w 80"/>
                <a:gd name="T63" fmla="*/ 2147481457 h 100"/>
                <a:gd name="T64" fmla="*/ 2147481293 w 80"/>
                <a:gd name="T65" fmla="*/ 2147481457 h 100"/>
                <a:gd name="T66" fmla="*/ 2147481293 w 80"/>
                <a:gd name="T67" fmla="*/ 2147481457 h 100"/>
                <a:gd name="T68" fmla="*/ 2147481293 w 80"/>
                <a:gd name="T69" fmla="*/ 2147481457 h 100"/>
                <a:gd name="T70" fmla="*/ 2147481293 w 80"/>
                <a:gd name="T71" fmla="*/ 2147481457 h 100"/>
                <a:gd name="T72" fmla="*/ 2147481293 w 80"/>
                <a:gd name="T73" fmla="*/ 2147481457 h 100"/>
                <a:gd name="T74" fmla="*/ 2147481293 w 80"/>
                <a:gd name="T75" fmla="*/ 2147481457 h 100"/>
                <a:gd name="T76" fmla="*/ 2147481293 w 80"/>
                <a:gd name="T77" fmla="*/ 2147481457 h 100"/>
                <a:gd name="T78" fmla="*/ 2147481293 w 80"/>
                <a:gd name="T79" fmla="*/ 2147481457 h 100"/>
                <a:gd name="T80" fmla="*/ 2147481293 w 80"/>
                <a:gd name="T81" fmla="*/ 2147481457 h 100"/>
                <a:gd name="T82" fmla="*/ 2147481293 w 80"/>
                <a:gd name="T83" fmla="*/ 2147481457 h 100"/>
                <a:gd name="T84" fmla="*/ 2147481293 w 80"/>
                <a:gd name="T85" fmla="*/ 2147481457 h 100"/>
                <a:gd name="T86" fmla="*/ 2147481293 w 80"/>
                <a:gd name="T87" fmla="*/ 2147481457 h 100"/>
                <a:gd name="T88" fmla="*/ 2147481293 w 80"/>
                <a:gd name="T89" fmla="*/ 2147481457 h 100"/>
                <a:gd name="T90" fmla="*/ 2147481293 w 80"/>
                <a:gd name="T91" fmla="*/ 2147481457 h 100"/>
                <a:gd name="T92" fmla="*/ 2147481293 w 80"/>
                <a:gd name="T93" fmla="*/ 2147481457 h 100"/>
                <a:gd name="T94" fmla="*/ 2147481293 w 80"/>
                <a:gd name="T95" fmla="*/ 2147481457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0"/>
                <a:gd name="T145" fmla="*/ 0 h 100"/>
                <a:gd name="T146" fmla="*/ 80 w 80"/>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0" h="100">
                  <a:moveTo>
                    <a:pt x="74" y="84"/>
                  </a:moveTo>
                  <a:lnTo>
                    <a:pt x="66" y="76"/>
                  </a:lnTo>
                  <a:lnTo>
                    <a:pt x="58" y="70"/>
                  </a:lnTo>
                  <a:lnTo>
                    <a:pt x="60" y="66"/>
                  </a:lnTo>
                  <a:lnTo>
                    <a:pt x="62" y="64"/>
                  </a:lnTo>
                  <a:lnTo>
                    <a:pt x="70" y="58"/>
                  </a:lnTo>
                  <a:lnTo>
                    <a:pt x="78" y="54"/>
                  </a:lnTo>
                  <a:lnTo>
                    <a:pt x="80" y="50"/>
                  </a:lnTo>
                  <a:lnTo>
                    <a:pt x="80" y="46"/>
                  </a:lnTo>
                  <a:lnTo>
                    <a:pt x="80" y="40"/>
                  </a:lnTo>
                  <a:lnTo>
                    <a:pt x="78" y="36"/>
                  </a:lnTo>
                  <a:lnTo>
                    <a:pt x="74" y="32"/>
                  </a:lnTo>
                  <a:lnTo>
                    <a:pt x="74" y="26"/>
                  </a:lnTo>
                  <a:lnTo>
                    <a:pt x="74" y="18"/>
                  </a:lnTo>
                  <a:lnTo>
                    <a:pt x="78" y="10"/>
                  </a:lnTo>
                  <a:lnTo>
                    <a:pt x="74" y="0"/>
                  </a:lnTo>
                  <a:lnTo>
                    <a:pt x="74" y="4"/>
                  </a:lnTo>
                  <a:lnTo>
                    <a:pt x="70" y="6"/>
                  </a:lnTo>
                  <a:lnTo>
                    <a:pt x="66" y="8"/>
                  </a:lnTo>
                  <a:lnTo>
                    <a:pt x="62" y="6"/>
                  </a:lnTo>
                  <a:lnTo>
                    <a:pt x="58" y="2"/>
                  </a:lnTo>
                  <a:lnTo>
                    <a:pt x="50" y="14"/>
                  </a:lnTo>
                  <a:lnTo>
                    <a:pt x="46" y="20"/>
                  </a:lnTo>
                  <a:lnTo>
                    <a:pt x="44" y="24"/>
                  </a:lnTo>
                  <a:lnTo>
                    <a:pt x="46" y="30"/>
                  </a:lnTo>
                  <a:lnTo>
                    <a:pt x="34" y="30"/>
                  </a:lnTo>
                  <a:lnTo>
                    <a:pt x="28" y="28"/>
                  </a:lnTo>
                  <a:lnTo>
                    <a:pt x="24" y="26"/>
                  </a:lnTo>
                  <a:lnTo>
                    <a:pt x="12" y="40"/>
                  </a:lnTo>
                  <a:lnTo>
                    <a:pt x="4" y="52"/>
                  </a:lnTo>
                  <a:lnTo>
                    <a:pt x="0" y="60"/>
                  </a:lnTo>
                  <a:lnTo>
                    <a:pt x="10" y="62"/>
                  </a:lnTo>
                  <a:lnTo>
                    <a:pt x="18" y="66"/>
                  </a:lnTo>
                  <a:lnTo>
                    <a:pt x="26" y="76"/>
                  </a:lnTo>
                  <a:lnTo>
                    <a:pt x="30" y="86"/>
                  </a:lnTo>
                  <a:lnTo>
                    <a:pt x="26" y="90"/>
                  </a:lnTo>
                  <a:lnTo>
                    <a:pt x="26" y="94"/>
                  </a:lnTo>
                  <a:lnTo>
                    <a:pt x="28" y="96"/>
                  </a:lnTo>
                  <a:lnTo>
                    <a:pt x="34" y="98"/>
                  </a:lnTo>
                  <a:lnTo>
                    <a:pt x="48" y="98"/>
                  </a:lnTo>
                  <a:lnTo>
                    <a:pt x="60" y="100"/>
                  </a:lnTo>
                  <a:lnTo>
                    <a:pt x="60" y="96"/>
                  </a:lnTo>
                  <a:lnTo>
                    <a:pt x="72" y="96"/>
                  </a:lnTo>
                  <a:lnTo>
                    <a:pt x="76" y="94"/>
                  </a:lnTo>
                  <a:lnTo>
                    <a:pt x="78" y="90"/>
                  </a:lnTo>
                  <a:lnTo>
                    <a:pt x="78" y="88"/>
                  </a:lnTo>
                  <a:lnTo>
                    <a:pt x="76" y="84"/>
                  </a:lnTo>
                  <a:lnTo>
                    <a:pt x="74" y="84"/>
                  </a:lnTo>
                  <a:close/>
                </a:path>
              </a:pathLst>
            </a:custGeom>
            <a:solidFill>
              <a:srgbClr val="C0C0C0"/>
            </a:solidFill>
            <a:ln w="12700">
              <a:solidFill>
                <a:schemeClr val="bg1"/>
              </a:solidFill>
              <a:round/>
              <a:headEnd/>
              <a:tailEnd/>
            </a:ln>
          </p:spPr>
          <p:txBody>
            <a:bodyPr/>
            <a:lstStyle/>
            <a:p>
              <a:endParaRPr lang="en-GB"/>
            </a:p>
          </p:txBody>
        </p:sp>
        <p:sp>
          <p:nvSpPr>
            <p:cNvPr id="58843" name="Freeform 135"/>
            <p:cNvSpPr>
              <a:spLocks/>
            </p:cNvSpPr>
            <p:nvPr/>
          </p:nvSpPr>
          <p:spPr bwMode="auto">
            <a:xfrm>
              <a:off x="3702" y="1379"/>
              <a:ext cx="880" cy="644"/>
            </a:xfrm>
            <a:custGeom>
              <a:avLst/>
              <a:gdLst>
                <a:gd name="T0" fmla="*/ 2147481516 w 880"/>
                <a:gd name="T1" fmla="*/ 2147481298 h 644"/>
                <a:gd name="T2" fmla="*/ 2147481516 w 880"/>
                <a:gd name="T3" fmla="*/ 2147481298 h 644"/>
                <a:gd name="T4" fmla="*/ 2147481516 w 880"/>
                <a:gd name="T5" fmla="*/ 2147481298 h 644"/>
                <a:gd name="T6" fmla="*/ 2147481516 w 880"/>
                <a:gd name="T7" fmla="*/ 2147481298 h 644"/>
                <a:gd name="T8" fmla="*/ 2147481516 w 880"/>
                <a:gd name="T9" fmla="*/ 2147481298 h 644"/>
                <a:gd name="T10" fmla="*/ 2147481516 w 880"/>
                <a:gd name="T11" fmla="*/ 2147481298 h 644"/>
                <a:gd name="T12" fmla="*/ 2147481516 w 880"/>
                <a:gd name="T13" fmla="*/ 2147481298 h 644"/>
                <a:gd name="T14" fmla="*/ 2147481516 w 880"/>
                <a:gd name="T15" fmla="*/ 2147481298 h 644"/>
                <a:gd name="T16" fmla="*/ 2147481516 w 880"/>
                <a:gd name="T17" fmla="*/ 2147481298 h 644"/>
                <a:gd name="T18" fmla="*/ 2147481516 w 880"/>
                <a:gd name="T19" fmla="*/ 2147481298 h 644"/>
                <a:gd name="T20" fmla="*/ 2147481516 w 880"/>
                <a:gd name="T21" fmla="*/ 2147481298 h 644"/>
                <a:gd name="T22" fmla="*/ 2147481516 w 880"/>
                <a:gd name="T23" fmla="*/ 2147481298 h 644"/>
                <a:gd name="T24" fmla="*/ 2147481516 w 880"/>
                <a:gd name="T25" fmla="*/ 2147481298 h 644"/>
                <a:gd name="T26" fmla="*/ 2147481516 w 880"/>
                <a:gd name="T27" fmla="*/ 2147481298 h 644"/>
                <a:gd name="T28" fmla="*/ 2147481516 w 880"/>
                <a:gd name="T29" fmla="*/ 2147481298 h 644"/>
                <a:gd name="T30" fmla="*/ 2147481516 w 880"/>
                <a:gd name="T31" fmla="*/ 2147481298 h 644"/>
                <a:gd name="T32" fmla="*/ 2147481516 w 880"/>
                <a:gd name="T33" fmla="*/ 2147481298 h 644"/>
                <a:gd name="T34" fmla="*/ 2147481516 w 880"/>
                <a:gd name="T35" fmla="*/ 2147481298 h 644"/>
                <a:gd name="T36" fmla="*/ 2147481516 w 880"/>
                <a:gd name="T37" fmla="*/ 2147481298 h 644"/>
                <a:gd name="T38" fmla="*/ 2147481516 w 880"/>
                <a:gd name="T39" fmla="*/ 2147481298 h 644"/>
                <a:gd name="T40" fmla="*/ 2147481516 w 880"/>
                <a:gd name="T41" fmla="*/ 2147481298 h 644"/>
                <a:gd name="T42" fmla="*/ 2147481516 w 880"/>
                <a:gd name="T43" fmla="*/ 2147481298 h 644"/>
                <a:gd name="T44" fmla="*/ 2147481516 w 880"/>
                <a:gd name="T45" fmla="*/ 2147481298 h 644"/>
                <a:gd name="T46" fmla="*/ 2147481516 w 880"/>
                <a:gd name="T47" fmla="*/ 2147481298 h 644"/>
                <a:gd name="T48" fmla="*/ 2147481516 w 880"/>
                <a:gd name="T49" fmla="*/ 2147481298 h 644"/>
                <a:gd name="T50" fmla="*/ 2147481516 w 880"/>
                <a:gd name="T51" fmla="*/ 2147481298 h 644"/>
                <a:gd name="T52" fmla="*/ 2147481516 w 880"/>
                <a:gd name="T53" fmla="*/ 2147481298 h 644"/>
                <a:gd name="T54" fmla="*/ 2147481516 w 880"/>
                <a:gd name="T55" fmla="*/ 2147481298 h 644"/>
                <a:gd name="T56" fmla="*/ 2147481516 w 880"/>
                <a:gd name="T57" fmla="*/ 2147481298 h 644"/>
                <a:gd name="T58" fmla="*/ 2147481516 w 880"/>
                <a:gd name="T59" fmla="*/ 2147481298 h 644"/>
                <a:gd name="T60" fmla="*/ 2147481516 w 880"/>
                <a:gd name="T61" fmla="*/ 2147481298 h 644"/>
                <a:gd name="T62" fmla="*/ 2147481516 w 880"/>
                <a:gd name="T63" fmla="*/ 2147481298 h 644"/>
                <a:gd name="T64" fmla="*/ 2147481516 w 880"/>
                <a:gd name="T65" fmla="*/ 2147481298 h 644"/>
                <a:gd name="T66" fmla="*/ 2147481516 w 880"/>
                <a:gd name="T67" fmla="*/ 2147481298 h 644"/>
                <a:gd name="T68" fmla="*/ 2147481516 w 880"/>
                <a:gd name="T69" fmla="*/ 2147481298 h 644"/>
                <a:gd name="T70" fmla="*/ 2147481516 w 880"/>
                <a:gd name="T71" fmla="*/ 2147481298 h 644"/>
                <a:gd name="T72" fmla="*/ 2147481516 w 880"/>
                <a:gd name="T73" fmla="*/ 2147481298 h 644"/>
                <a:gd name="T74" fmla="*/ 2147481516 w 880"/>
                <a:gd name="T75" fmla="*/ 2147481298 h 644"/>
                <a:gd name="T76" fmla="*/ 2147481516 w 880"/>
                <a:gd name="T77" fmla="*/ 2147481298 h 644"/>
                <a:gd name="T78" fmla="*/ 2147481516 w 880"/>
                <a:gd name="T79" fmla="*/ 2147481298 h 644"/>
                <a:gd name="T80" fmla="*/ 2147481516 w 880"/>
                <a:gd name="T81" fmla="*/ 2147481298 h 644"/>
                <a:gd name="T82" fmla="*/ 2147481516 w 880"/>
                <a:gd name="T83" fmla="*/ 2147481298 h 644"/>
                <a:gd name="T84" fmla="*/ 2147481516 w 880"/>
                <a:gd name="T85" fmla="*/ 2147481298 h 644"/>
                <a:gd name="T86" fmla="*/ 2147481516 w 880"/>
                <a:gd name="T87" fmla="*/ 2147481298 h 644"/>
                <a:gd name="T88" fmla="*/ 0 w 880"/>
                <a:gd name="T89" fmla="*/ 2147481298 h 644"/>
                <a:gd name="T90" fmla="*/ 2147481516 w 880"/>
                <a:gd name="T91" fmla="*/ 2147481298 h 644"/>
                <a:gd name="T92" fmla="*/ 2147481516 w 880"/>
                <a:gd name="T93" fmla="*/ 2147481298 h 644"/>
                <a:gd name="T94" fmla="*/ 2147481516 w 880"/>
                <a:gd name="T95" fmla="*/ 2147481298 h 644"/>
                <a:gd name="T96" fmla="*/ 2147481516 w 880"/>
                <a:gd name="T97" fmla="*/ 2147481298 h 644"/>
                <a:gd name="T98" fmla="*/ 2147481516 w 880"/>
                <a:gd name="T99" fmla="*/ 2147481298 h 644"/>
                <a:gd name="T100" fmla="*/ 2147481516 w 880"/>
                <a:gd name="T101" fmla="*/ 2147481298 h 644"/>
                <a:gd name="T102" fmla="*/ 2147481516 w 880"/>
                <a:gd name="T103" fmla="*/ 2147481298 h 644"/>
                <a:gd name="T104" fmla="*/ 2147481516 w 880"/>
                <a:gd name="T105" fmla="*/ 2147481298 h 644"/>
                <a:gd name="T106" fmla="*/ 2147481516 w 880"/>
                <a:gd name="T107" fmla="*/ 2147481298 h 644"/>
                <a:gd name="T108" fmla="*/ 2147481516 w 880"/>
                <a:gd name="T109" fmla="*/ 2147481298 h 644"/>
                <a:gd name="T110" fmla="*/ 2147481516 w 880"/>
                <a:gd name="T111" fmla="*/ 2147481298 h 644"/>
                <a:gd name="T112" fmla="*/ 2147481516 w 880"/>
                <a:gd name="T113" fmla="*/ 2147481298 h 644"/>
                <a:gd name="T114" fmla="*/ 2147481516 w 880"/>
                <a:gd name="T115" fmla="*/ 2147481298 h 644"/>
                <a:gd name="T116" fmla="*/ 2147481516 w 880"/>
                <a:gd name="T117" fmla="*/ 2147481298 h 644"/>
                <a:gd name="T118" fmla="*/ 2147481516 w 880"/>
                <a:gd name="T119" fmla="*/ 2147481298 h 6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80"/>
                <a:gd name="T181" fmla="*/ 0 h 644"/>
                <a:gd name="T182" fmla="*/ 880 w 880"/>
                <a:gd name="T183" fmla="*/ 644 h 64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80" h="644">
                  <a:moveTo>
                    <a:pt x="446" y="484"/>
                  </a:moveTo>
                  <a:lnTo>
                    <a:pt x="452" y="484"/>
                  </a:lnTo>
                  <a:lnTo>
                    <a:pt x="456" y="486"/>
                  </a:lnTo>
                  <a:lnTo>
                    <a:pt x="458" y="488"/>
                  </a:lnTo>
                  <a:lnTo>
                    <a:pt x="462" y="496"/>
                  </a:lnTo>
                  <a:lnTo>
                    <a:pt x="462" y="498"/>
                  </a:lnTo>
                  <a:lnTo>
                    <a:pt x="466" y="500"/>
                  </a:lnTo>
                  <a:lnTo>
                    <a:pt x="470" y="500"/>
                  </a:lnTo>
                  <a:lnTo>
                    <a:pt x="472" y="504"/>
                  </a:lnTo>
                  <a:lnTo>
                    <a:pt x="476" y="514"/>
                  </a:lnTo>
                  <a:lnTo>
                    <a:pt x="480" y="532"/>
                  </a:lnTo>
                  <a:lnTo>
                    <a:pt x="478" y="536"/>
                  </a:lnTo>
                  <a:lnTo>
                    <a:pt x="480" y="538"/>
                  </a:lnTo>
                  <a:lnTo>
                    <a:pt x="472" y="540"/>
                  </a:lnTo>
                  <a:lnTo>
                    <a:pt x="468" y="546"/>
                  </a:lnTo>
                  <a:lnTo>
                    <a:pt x="466" y="552"/>
                  </a:lnTo>
                  <a:lnTo>
                    <a:pt x="466" y="558"/>
                  </a:lnTo>
                  <a:lnTo>
                    <a:pt x="468" y="566"/>
                  </a:lnTo>
                  <a:lnTo>
                    <a:pt x="470" y="570"/>
                  </a:lnTo>
                  <a:lnTo>
                    <a:pt x="476" y="572"/>
                  </a:lnTo>
                  <a:lnTo>
                    <a:pt x="482" y="572"/>
                  </a:lnTo>
                  <a:lnTo>
                    <a:pt x="486" y="572"/>
                  </a:lnTo>
                  <a:lnTo>
                    <a:pt x="488" y="574"/>
                  </a:lnTo>
                  <a:lnTo>
                    <a:pt x="490" y="582"/>
                  </a:lnTo>
                  <a:lnTo>
                    <a:pt x="492" y="586"/>
                  </a:lnTo>
                  <a:lnTo>
                    <a:pt x="496" y="588"/>
                  </a:lnTo>
                  <a:lnTo>
                    <a:pt x="500" y="590"/>
                  </a:lnTo>
                  <a:lnTo>
                    <a:pt x="502" y="594"/>
                  </a:lnTo>
                  <a:lnTo>
                    <a:pt x="502" y="598"/>
                  </a:lnTo>
                  <a:lnTo>
                    <a:pt x="500" y="608"/>
                  </a:lnTo>
                  <a:lnTo>
                    <a:pt x="508" y="612"/>
                  </a:lnTo>
                  <a:lnTo>
                    <a:pt x="514" y="616"/>
                  </a:lnTo>
                  <a:lnTo>
                    <a:pt x="520" y="620"/>
                  </a:lnTo>
                  <a:lnTo>
                    <a:pt x="526" y="622"/>
                  </a:lnTo>
                  <a:lnTo>
                    <a:pt x="528" y="624"/>
                  </a:lnTo>
                  <a:lnTo>
                    <a:pt x="532" y="620"/>
                  </a:lnTo>
                  <a:lnTo>
                    <a:pt x="538" y="624"/>
                  </a:lnTo>
                  <a:lnTo>
                    <a:pt x="540" y="624"/>
                  </a:lnTo>
                  <a:lnTo>
                    <a:pt x="544" y="622"/>
                  </a:lnTo>
                  <a:lnTo>
                    <a:pt x="540" y="616"/>
                  </a:lnTo>
                  <a:lnTo>
                    <a:pt x="538" y="608"/>
                  </a:lnTo>
                  <a:lnTo>
                    <a:pt x="538" y="606"/>
                  </a:lnTo>
                  <a:lnTo>
                    <a:pt x="540" y="604"/>
                  </a:lnTo>
                  <a:lnTo>
                    <a:pt x="544" y="600"/>
                  </a:lnTo>
                  <a:lnTo>
                    <a:pt x="556" y="600"/>
                  </a:lnTo>
                  <a:lnTo>
                    <a:pt x="564" y="600"/>
                  </a:lnTo>
                  <a:lnTo>
                    <a:pt x="574" y="598"/>
                  </a:lnTo>
                  <a:lnTo>
                    <a:pt x="582" y="592"/>
                  </a:lnTo>
                  <a:lnTo>
                    <a:pt x="592" y="588"/>
                  </a:lnTo>
                  <a:lnTo>
                    <a:pt x="600" y="586"/>
                  </a:lnTo>
                  <a:lnTo>
                    <a:pt x="606" y="588"/>
                  </a:lnTo>
                  <a:lnTo>
                    <a:pt x="610" y="590"/>
                  </a:lnTo>
                  <a:lnTo>
                    <a:pt x="616" y="592"/>
                  </a:lnTo>
                  <a:lnTo>
                    <a:pt x="622" y="592"/>
                  </a:lnTo>
                  <a:lnTo>
                    <a:pt x="624" y="598"/>
                  </a:lnTo>
                  <a:lnTo>
                    <a:pt x="626" y="602"/>
                  </a:lnTo>
                  <a:lnTo>
                    <a:pt x="634" y="610"/>
                  </a:lnTo>
                  <a:lnTo>
                    <a:pt x="642" y="616"/>
                  </a:lnTo>
                  <a:lnTo>
                    <a:pt x="650" y="618"/>
                  </a:lnTo>
                  <a:lnTo>
                    <a:pt x="666" y="618"/>
                  </a:lnTo>
                  <a:lnTo>
                    <a:pt x="672" y="618"/>
                  </a:lnTo>
                  <a:lnTo>
                    <a:pt x="676" y="620"/>
                  </a:lnTo>
                  <a:lnTo>
                    <a:pt x="686" y="624"/>
                  </a:lnTo>
                  <a:lnTo>
                    <a:pt x="686" y="630"/>
                  </a:lnTo>
                  <a:lnTo>
                    <a:pt x="686" y="636"/>
                  </a:lnTo>
                  <a:lnTo>
                    <a:pt x="688" y="642"/>
                  </a:lnTo>
                  <a:lnTo>
                    <a:pt x="694" y="644"/>
                  </a:lnTo>
                  <a:lnTo>
                    <a:pt x="698" y="638"/>
                  </a:lnTo>
                  <a:lnTo>
                    <a:pt x="696" y="636"/>
                  </a:lnTo>
                  <a:lnTo>
                    <a:pt x="696" y="632"/>
                  </a:lnTo>
                  <a:lnTo>
                    <a:pt x="694" y="626"/>
                  </a:lnTo>
                  <a:lnTo>
                    <a:pt x="712" y="622"/>
                  </a:lnTo>
                  <a:lnTo>
                    <a:pt x="724" y="614"/>
                  </a:lnTo>
                  <a:lnTo>
                    <a:pt x="748" y="598"/>
                  </a:lnTo>
                  <a:lnTo>
                    <a:pt x="748" y="608"/>
                  </a:lnTo>
                  <a:lnTo>
                    <a:pt x="760" y="608"/>
                  </a:lnTo>
                  <a:lnTo>
                    <a:pt x="764" y="602"/>
                  </a:lnTo>
                  <a:lnTo>
                    <a:pt x="768" y="600"/>
                  </a:lnTo>
                  <a:lnTo>
                    <a:pt x="778" y="596"/>
                  </a:lnTo>
                  <a:lnTo>
                    <a:pt x="788" y="594"/>
                  </a:lnTo>
                  <a:lnTo>
                    <a:pt x="792" y="592"/>
                  </a:lnTo>
                  <a:lnTo>
                    <a:pt x="796" y="588"/>
                  </a:lnTo>
                  <a:lnTo>
                    <a:pt x="796" y="590"/>
                  </a:lnTo>
                  <a:lnTo>
                    <a:pt x="802" y="578"/>
                  </a:lnTo>
                  <a:lnTo>
                    <a:pt x="808" y="570"/>
                  </a:lnTo>
                  <a:lnTo>
                    <a:pt x="826" y="556"/>
                  </a:lnTo>
                  <a:lnTo>
                    <a:pt x="830" y="550"/>
                  </a:lnTo>
                  <a:lnTo>
                    <a:pt x="832" y="544"/>
                  </a:lnTo>
                  <a:lnTo>
                    <a:pt x="832" y="534"/>
                  </a:lnTo>
                  <a:lnTo>
                    <a:pt x="832" y="524"/>
                  </a:lnTo>
                  <a:lnTo>
                    <a:pt x="836" y="512"/>
                  </a:lnTo>
                  <a:lnTo>
                    <a:pt x="844" y="500"/>
                  </a:lnTo>
                  <a:lnTo>
                    <a:pt x="850" y="486"/>
                  </a:lnTo>
                  <a:lnTo>
                    <a:pt x="852" y="480"/>
                  </a:lnTo>
                  <a:lnTo>
                    <a:pt x="852" y="474"/>
                  </a:lnTo>
                  <a:lnTo>
                    <a:pt x="850" y="462"/>
                  </a:lnTo>
                  <a:lnTo>
                    <a:pt x="848" y="456"/>
                  </a:lnTo>
                  <a:lnTo>
                    <a:pt x="840" y="450"/>
                  </a:lnTo>
                  <a:lnTo>
                    <a:pt x="830" y="448"/>
                  </a:lnTo>
                  <a:lnTo>
                    <a:pt x="836" y="440"/>
                  </a:lnTo>
                  <a:lnTo>
                    <a:pt x="844" y="434"/>
                  </a:lnTo>
                  <a:lnTo>
                    <a:pt x="836" y="428"/>
                  </a:lnTo>
                  <a:lnTo>
                    <a:pt x="832" y="424"/>
                  </a:lnTo>
                  <a:lnTo>
                    <a:pt x="830" y="420"/>
                  </a:lnTo>
                  <a:lnTo>
                    <a:pt x="834" y="420"/>
                  </a:lnTo>
                  <a:lnTo>
                    <a:pt x="824" y="406"/>
                  </a:lnTo>
                  <a:lnTo>
                    <a:pt x="816" y="392"/>
                  </a:lnTo>
                  <a:lnTo>
                    <a:pt x="806" y="378"/>
                  </a:lnTo>
                  <a:lnTo>
                    <a:pt x="792" y="366"/>
                  </a:lnTo>
                  <a:lnTo>
                    <a:pt x="780" y="362"/>
                  </a:lnTo>
                  <a:lnTo>
                    <a:pt x="774" y="358"/>
                  </a:lnTo>
                  <a:lnTo>
                    <a:pt x="772" y="356"/>
                  </a:lnTo>
                  <a:lnTo>
                    <a:pt x="772" y="352"/>
                  </a:lnTo>
                  <a:lnTo>
                    <a:pt x="772" y="346"/>
                  </a:lnTo>
                  <a:lnTo>
                    <a:pt x="774" y="338"/>
                  </a:lnTo>
                  <a:lnTo>
                    <a:pt x="778" y="334"/>
                  </a:lnTo>
                  <a:lnTo>
                    <a:pt x="782" y="330"/>
                  </a:lnTo>
                  <a:lnTo>
                    <a:pt x="804" y="314"/>
                  </a:lnTo>
                  <a:lnTo>
                    <a:pt x="788" y="306"/>
                  </a:lnTo>
                  <a:lnTo>
                    <a:pt x="780" y="302"/>
                  </a:lnTo>
                  <a:lnTo>
                    <a:pt x="772" y="300"/>
                  </a:lnTo>
                  <a:lnTo>
                    <a:pt x="768" y="302"/>
                  </a:lnTo>
                  <a:lnTo>
                    <a:pt x="762" y="306"/>
                  </a:lnTo>
                  <a:lnTo>
                    <a:pt x="758" y="310"/>
                  </a:lnTo>
                  <a:lnTo>
                    <a:pt x="754" y="310"/>
                  </a:lnTo>
                  <a:lnTo>
                    <a:pt x="712" y="284"/>
                  </a:lnTo>
                  <a:lnTo>
                    <a:pt x="712" y="280"/>
                  </a:lnTo>
                  <a:lnTo>
                    <a:pt x="716" y="278"/>
                  </a:lnTo>
                  <a:lnTo>
                    <a:pt x="720" y="274"/>
                  </a:lnTo>
                  <a:lnTo>
                    <a:pt x="726" y="272"/>
                  </a:lnTo>
                  <a:lnTo>
                    <a:pt x="732" y="268"/>
                  </a:lnTo>
                  <a:lnTo>
                    <a:pt x="738" y="256"/>
                  </a:lnTo>
                  <a:lnTo>
                    <a:pt x="746" y="244"/>
                  </a:lnTo>
                  <a:lnTo>
                    <a:pt x="750" y="240"/>
                  </a:lnTo>
                  <a:lnTo>
                    <a:pt x="756" y="240"/>
                  </a:lnTo>
                  <a:lnTo>
                    <a:pt x="760" y="240"/>
                  </a:lnTo>
                  <a:lnTo>
                    <a:pt x="764" y="244"/>
                  </a:lnTo>
                  <a:lnTo>
                    <a:pt x="766" y="252"/>
                  </a:lnTo>
                  <a:lnTo>
                    <a:pt x="768" y="280"/>
                  </a:lnTo>
                  <a:lnTo>
                    <a:pt x="772" y="280"/>
                  </a:lnTo>
                  <a:lnTo>
                    <a:pt x="778" y="276"/>
                  </a:lnTo>
                  <a:lnTo>
                    <a:pt x="786" y="268"/>
                  </a:lnTo>
                  <a:lnTo>
                    <a:pt x="794" y="260"/>
                  </a:lnTo>
                  <a:lnTo>
                    <a:pt x="798" y="258"/>
                  </a:lnTo>
                  <a:lnTo>
                    <a:pt x="804" y="258"/>
                  </a:lnTo>
                  <a:lnTo>
                    <a:pt x="808" y="250"/>
                  </a:lnTo>
                  <a:lnTo>
                    <a:pt x="816" y="238"/>
                  </a:lnTo>
                  <a:lnTo>
                    <a:pt x="828" y="224"/>
                  </a:lnTo>
                  <a:lnTo>
                    <a:pt x="832" y="226"/>
                  </a:lnTo>
                  <a:lnTo>
                    <a:pt x="838" y="228"/>
                  </a:lnTo>
                  <a:lnTo>
                    <a:pt x="850" y="228"/>
                  </a:lnTo>
                  <a:lnTo>
                    <a:pt x="848" y="222"/>
                  </a:lnTo>
                  <a:lnTo>
                    <a:pt x="850" y="218"/>
                  </a:lnTo>
                  <a:lnTo>
                    <a:pt x="854" y="212"/>
                  </a:lnTo>
                  <a:lnTo>
                    <a:pt x="862" y="200"/>
                  </a:lnTo>
                  <a:lnTo>
                    <a:pt x="866" y="204"/>
                  </a:lnTo>
                  <a:lnTo>
                    <a:pt x="870" y="206"/>
                  </a:lnTo>
                  <a:lnTo>
                    <a:pt x="874" y="204"/>
                  </a:lnTo>
                  <a:lnTo>
                    <a:pt x="878" y="202"/>
                  </a:lnTo>
                  <a:lnTo>
                    <a:pt x="878" y="198"/>
                  </a:lnTo>
                  <a:lnTo>
                    <a:pt x="880" y="202"/>
                  </a:lnTo>
                  <a:lnTo>
                    <a:pt x="872" y="182"/>
                  </a:lnTo>
                  <a:lnTo>
                    <a:pt x="868" y="174"/>
                  </a:lnTo>
                  <a:lnTo>
                    <a:pt x="860" y="168"/>
                  </a:lnTo>
                  <a:lnTo>
                    <a:pt x="860" y="152"/>
                  </a:lnTo>
                  <a:lnTo>
                    <a:pt x="872" y="156"/>
                  </a:lnTo>
                  <a:lnTo>
                    <a:pt x="880" y="162"/>
                  </a:lnTo>
                  <a:lnTo>
                    <a:pt x="880" y="152"/>
                  </a:lnTo>
                  <a:lnTo>
                    <a:pt x="880" y="146"/>
                  </a:lnTo>
                  <a:lnTo>
                    <a:pt x="880" y="132"/>
                  </a:lnTo>
                  <a:lnTo>
                    <a:pt x="878" y="118"/>
                  </a:lnTo>
                  <a:lnTo>
                    <a:pt x="874" y="106"/>
                  </a:lnTo>
                  <a:lnTo>
                    <a:pt x="866" y="92"/>
                  </a:lnTo>
                  <a:lnTo>
                    <a:pt x="858" y="98"/>
                  </a:lnTo>
                  <a:lnTo>
                    <a:pt x="850" y="104"/>
                  </a:lnTo>
                  <a:lnTo>
                    <a:pt x="844" y="108"/>
                  </a:lnTo>
                  <a:lnTo>
                    <a:pt x="832" y="110"/>
                  </a:lnTo>
                  <a:lnTo>
                    <a:pt x="826" y="110"/>
                  </a:lnTo>
                  <a:lnTo>
                    <a:pt x="820" y="108"/>
                  </a:lnTo>
                  <a:lnTo>
                    <a:pt x="812" y="102"/>
                  </a:lnTo>
                  <a:lnTo>
                    <a:pt x="806" y="94"/>
                  </a:lnTo>
                  <a:lnTo>
                    <a:pt x="800" y="86"/>
                  </a:lnTo>
                  <a:lnTo>
                    <a:pt x="786" y="80"/>
                  </a:lnTo>
                  <a:lnTo>
                    <a:pt x="772" y="76"/>
                  </a:lnTo>
                  <a:lnTo>
                    <a:pt x="756" y="72"/>
                  </a:lnTo>
                  <a:lnTo>
                    <a:pt x="742" y="66"/>
                  </a:lnTo>
                  <a:lnTo>
                    <a:pt x="730" y="58"/>
                  </a:lnTo>
                  <a:lnTo>
                    <a:pt x="718" y="48"/>
                  </a:lnTo>
                  <a:lnTo>
                    <a:pt x="694" y="26"/>
                  </a:lnTo>
                  <a:lnTo>
                    <a:pt x="682" y="16"/>
                  </a:lnTo>
                  <a:lnTo>
                    <a:pt x="668" y="8"/>
                  </a:lnTo>
                  <a:lnTo>
                    <a:pt x="650" y="2"/>
                  </a:lnTo>
                  <a:lnTo>
                    <a:pt x="628" y="0"/>
                  </a:lnTo>
                  <a:lnTo>
                    <a:pt x="614" y="0"/>
                  </a:lnTo>
                  <a:lnTo>
                    <a:pt x="604" y="2"/>
                  </a:lnTo>
                  <a:lnTo>
                    <a:pt x="598" y="4"/>
                  </a:lnTo>
                  <a:lnTo>
                    <a:pt x="594" y="8"/>
                  </a:lnTo>
                  <a:lnTo>
                    <a:pt x="592" y="12"/>
                  </a:lnTo>
                  <a:lnTo>
                    <a:pt x="590" y="18"/>
                  </a:lnTo>
                  <a:lnTo>
                    <a:pt x="594" y="20"/>
                  </a:lnTo>
                  <a:lnTo>
                    <a:pt x="598" y="24"/>
                  </a:lnTo>
                  <a:lnTo>
                    <a:pt x="604" y="32"/>
                  </a:lnTo>
                  <a:lnTo>
                    <a:pt x="606" y="42"/>
                  </a:lnTo>
                  <a:lnTo>
                    <a:pt x="608" y="54"/>
                  </a:lnTo>
                  <a:lnTo>
                    <a:pt x="608" y="60"/>
                  </a:lnTo>
                  <a:lnTo>
                    <a:pt x="608" y="66"/>
                  </a:lnTo>
                  <a:lnTo>
                    <a:pt x="604" y="70"/>
                  </a:lnTo>
                  <a:lnTo>
                    <a:pt x="602" y="72"/>
                  </a:lnTo>
                  <a:lnTo>
                    <a:pt x="590" y="72"/>
                  </a:lnTo>
                  <a:lnTo>
                    <a:pt x="576" y="70"/>
                  </a:lnTo>
                  <a:lnTo>
                    <a:pt x="578" y="94"/>
                  </a:lnTo>
                  <a:lnTo>
                    <a:pt x="578" y="100"/>
                  </a:lnTo>
                  <a:lnTo>
                    <a:pt x="582" y="104"/>
                  </a:lnTo>
                  <a:lnTo>
                    <a:pt x="584" y="108"/>
                  </a:lnTo>
                  <a:lnTo>
                    <a:pt x="590" y="108"/>
                  </a:lnTo>
                  <a:lnTo>
                    <a:pt x="610" y="108"/>
                  </a:lnTo>
                  <a:lnTo>
                    <a:pt x="618" y="106"/>
                  </a:lnTo>
                  <a:lnTo>
                    <a:pt x="626" y="104"/>
                  </a:lnTo>
                  <a:lnTo>
                    <a:pt x="636" y="106"/>
                  </a:lnTo>
                  <a:lnTo>
                    <a:pt x="646" y="112"/>
                  </a:lnTo>
                  <a:lnTo>
                    <a:pt x="656" y="120"/>
                  </a:lnTo>
                  <a:lnTo>
                    <a:pt x="662" y="128"/>
                  </a:lnTo>
                  <a:lnTo>
                    <a:pt x="640" y="130"/>
                  </a:lnTo>
                  <a:lnTo>
                    <a:pt x="622" y="132"/>
                  </a:lnTo>
                  <a:lnTo>
                    <a:pt x="618" y="136"/>
                  </a:lnTo>
                  <a:lnTo>
                    <a:pt x="618" y="140"/>
                  </a:lnTo>
                  <a:lnTo>
                    <a:pt x="616" y="144"/>
                  </a:lnTo>
                  <a:lnTo>
                    <a:pt x="616" y="150"/>
                  </a:lnTo>
                  <a:lnTo>
                    <a:pt x="612" y="152"/>
                  </a:lnTo>
                  <a:lnTo>
                    <a:pt x="608" y="152"/>
                  </a:lnTo>
                  <a:lnTo>
                    <a:pt x="598" y="154"/>
                  </a:lnTo>
                  <a:lnTo>
                    <a:pt x="594" y="156"/>
                  </a:lnTo>
                  <a:lnTo>
                    <a:pt x="590" y="160"/>
                  </a:lnTo>
                  <a:lnTo>
                    <a:pt x="584" y="162"/>
                  </a:lnTo>
                  <a:lnTo>
                    <a:pt x="578" y="164"/>
                  </a:lnTo>
                  <a:lnTo>
                    <a:pt x="572" y="164"/>
                  </a:lnTo>
                  <a:lnTo>
                    <a:pt x="568" y="162"/>
                  </a:lnTo>
                  <a:lnTo>
                    <a:pt x="564" y="160"/>
                  </a:lnTo>
                  <a:lnTo>
                    <a:pt x="560" y="160"/>
                  </a:lnTo>
                  <a:lnTo>
                    <a:pt x="556" y="162"/>
                  </a:lnTo>
                  <a:lnTo>
                    <a:pt x="554" y="166"/>
                  </a:lnTo>
                  <a:lnTo>
                    <a:pt x="554" y="170"/>
                  </a:lnTo>
                  <a:lnTo>
                    <a:pt x="556" y="172"/>
                  </a:lnTo>
                  <a:lnTo>
                    <a:pt x="562" y="176"/>
                  </a:lnTo>
                  <a:lnTo>
                    <a:pt x="568" y="178"/>
                  </a:lnTo>
                  <a:lnTo>
                    <a:pt x="570" y="180"/>
                  </a:lnTo>
                  <a:lnTo>
                    <a:pt x="570" y="184"/>
                  </a:lnTo>
                  <a:lnTo>
                    <a:pt x="570" y="188"/>
                  </a:lnTo>
                  <a:lnTo>
                    <a:pt x="566" y="194"/>
                  </a:lnTo>
                  <a:lnTo>
                    <a:pt x="556" y="202"/>
                  </a:lnTo>
                  <a:lnTo>
                    <a:pt x="546" y="208"/>
                  </a:lnTo>
                  <a:lnTo>
                    <a:pt x="534" y="212"/>
                  </a:lnTo>
                  <a:lnTo>
                    <a:pt x="502" y="212"/>
                  </a:lnTo>
                  <a:lnTo>
                    <a:pt x="492" y="220"/>
                  </a:lnTo>
                  <a:lnTo>
                    <a:pt x="486" y="224"/>
                  </a:lnTo>
                  <a:lnTo>
                    <a:pt x="478" y="226"/>
                  </a:lnTo>
                  <a:lnTo>
                    <a:pt x="462" y="224"/>
                  </a:lnTo>
                  <a:lnTo>
                    <a:pt x="446" y="220"/>
                  </a:lnTo>
                  <a:lnTo>
                    <a:pt x="432" y="214"/>
                  </a:lnTo>
                  <a:lnTo>
                    <a:pt x="422" y="208"/>
                  </a:lnTo>
                  <a:lnTo>
                    <a:pt x="374" y="208"/>
                  </a:lnTo>
                  <a:lnTo>
                    <a:pt x="374" y="206"/>
                  </a:lnTo>
                  <a:lnTo>
                    <a:pt x="338" y="206"/>
                  </a:lnTo>
                  <a:lnTo>
                    <a:pt x="330" y="200"/>
                  </a:lnTo>
                  <a:lnTo>
                    <a:pt x="320" y="192"/>
                  </a:lnTo>
                  <a:lnTo>
                    <a:pt x="312" y="184"/>
                  </a:lnTo>
                  <a:lnTo>
                    <a:pt x="302" y="178"/>
                  </a:lnTo>
                  <a:lnTo>
                    <a:pt x="292" y="172"/>
                  </a:lnTo>
                  <a:lnTo>
                    <a:pt x="282" y="170"/>
                  </a:lnTo>
                  <a:lnTo>
                    <a:pt x="272" y="166"/>
                  </a:lnTo>
                  <a:lnTo>
                    <a:pt x="262" y="162"/>
                  </a:lnTo>
                  <a:lnTo>
                    <a:pt x="230" y="162"/>
                  </a:lnTo>
                  <a:lnTo>
                    <a:pt x="226" y="156"/>
                  </a:lnTo>
                  <a:lnTo>
                    <a:pt x="222" y="150"/>
                  </a:lnTo>
                  <a:lnTo>
                    <a:pt x="218" y="134"/>
                  </a:lnTo>
                  <a:lnTo>
                    <a:pt x="214" y="126"/>
                  </a:lnTo>
                  <a:lnTo>
                    <a:pt x="208" y="120"/>
                  </a:lnTo>
                  <a:lnTo>
                    <a:pt x="196" y="110"/>
                  </a:lnTo>
                  <a:lnTo>
                    <a:pt x="188" y="106"/>
                  </a:lnTo>
                  <a:lnTo>
                    <a:pt x="180" y="104"/>
                  </a:lnTo>
                  <a:lnTo>
                    <a:pt x="166" y="98"/>
                  </a:lnTo>
                  <a:lnTo>
                    <a:pt x="158" y="96"/>
                  </a:lnTo>
                  <a:lnTo>
                    <a:pt x="152" y="92"/>
                  </a:lnTo>
                  <a:lnTo>
                    <a:pt x="148" y="88"/>
                  </a:lnTo>
                  <a:lnTo>
                    <a:pt x="144" y="80"/>
                  </a:lnTo>
                  <a:lnTo>
                    <a:pt x="144" y="82"/>
                  </a:lnTo>
                  <a:lnTo>
                    <a:pt x="132" y="92"/>
                  </a:lnTo>
                  <a:lnTo>
                    <a:pt x="124" y="100"/>
                  </a:lnTo>
                  <a:lnTo>
                    <a:pt x="136" y="116"/>
                  </a:lnTo>
                  <a:lnTo>
                    <a:pt x="126" y="124"/>
                  </a:lnTo>
                  <a:lnTo>
                    <a:pt x="118" y="126"/>
                  </a:lnTo>
                  <a:lnTo>
                    <a:pt x="108" y="124"/>
                  </a:lnTo>
                  <a:lnTo>
                    <a:pt x="96" y="120"/>
                  </a:lnTo>
                  <a:lnTo>
                    <a:pt x="100" y="138"/>
                  </a:lnTo>
                  <a:lnTo>
                    <a:pt x="100" y="150"/>
                  </a:lnTo>
                  <a:lnTo>
                    <a:pt x="98" y="158"/>
                  </a:lnTo>
                  <a:lnTo>
                    <a:pt x="94" y="160"/>
                  </a:lnTo>
                  <a:lnTo>
                    <a:pt x="90" y="160"/>
                  </a:lnTo>
                  <a:lnTo>
                    <a:pt x="84" y="160"/>
                  </a:lnTo>
                  <a:lnTo>
                    <a:pt x="74" y="156"/>
                  </a:lnTo>
                  <a:lnTo>
                    <a:pt x="76" y="166"/>
                  </a:lnTo>
                  <a:lnTo>
                    <a:pt x="82" y="176"/>
                  </a:lnTo>
                  <a:lnTo>
                    <a:pt x="86" y="188"/>
                  </a:lnTo>
                  <a:lnTo>
                    <a:pt x="88" y="200"/>
                  </a:lnTo>
                  <a:lnTo>
                    <a:pt x="86" y="208"/>
                  </a:lnTo>
                  <a:lnTo>
                    <a:pt x="82" y="214"/>
                  </a:lnTo>
                  <a:lnTo>
                    <a:pt x="70" y="230"/>
                  </a:lnTo>
                  <a:lnTo>
                    <a:pt x="54" y="244"/>
                  </a:lnTo>
                  <a:lnTo>
                    <a:pt x="42" y="252"/>
                  </a:lnTo>
                  <a:lnTo>
                    <a:pt x="30" y="254"/>
                  </a:lnTo>
                  <a:lnTo>
                    <a:pt x="16" y="256"/>
                  </a:lnTo>
                  <a:lnTo>
                    <a:pt x="10" y="258"/>
                  </a:lnTo>
                  <a:lnTo>
                    <a:pt x="6" y="262"/>
                  </a:lnTo>
                  <a:lnTo>
                    <a:pt x="2" y="266"/>
                  </a:lnTo>
                  <a:lnTo>
                    <a:pt x="0" y="272"/>
                  </a:lnTo>
                  <a:lnTo>
                    <a:pt x="2" y="276"/>
                  </a:lnTo>
                  <a:lnTo>
                    <a:pt x="6" y="280"/>
                  </a:lnTo>
                  <a:lnTo>
                    <a:pt x="16" y="286"/>
                  </a:lnTo>
                  <a:lnTo>
                    <a:pt x="26" y="296"/>
                  </a:lnTo>
                  <a:lnTo>
                    <a:pt x="30" y="300"/>
                  </a:lnTo>
                  <a:lnTo>
                    <a:pt x="30" y="308"/>
                  </a:lnTo>
                  <a:lnTo>
                    <a:pt x="22" y="308"/>
                  </a:lnTo>
                  <a:lnTo>
                    <a:pt x="12" y="310"/>
                  </a:lnTo>
                  <a:lnTo>
                    <a:pt x="14" y="310"/>
                  </a:lnTo>
                  <a:lnTo>
                    <a:pt x="22" y="314"/>
                  </a:lnTo>
                  <a:lnTo>
                    <a:pt x="30" y="318"/>
                  </a:lnTo>
                  <a:lnTo>
                    <a:pt x="30" y="320"/>
                  </a:lnTo>
                  <a:lnTo>
                    <a:pt x="40" y="320"/>
                  </a:lnTo>
                  <a:lnTo>
                    <a:pt x="48" y="324"/>
                  </a:lnTo>
                  <a:lnTo>
                    <a:pt x="54" y="330"/>
                  </a:lnTo>
                  <a:lnTo>
                    <a:pt x="58" y="338"/>
                  </a:lnTo>
                  <a:lnTo>
                    <a:pt x="62" y="342"/>
                  </a:lnTo>
                  <a:lnTo>
                    <a:pt x="68" y="344"/>
                  </a:lnTo>
                  <a:lnTo>
                    <a:pt x="74" y="344"/>
                  </a:lnTo>
                  <a:lnTo>
                    <a:pt x="80" y="346"/>
                  </a:lnTo>
                  <a:lnTo>
                    <a:pt x="84" y="348"/>
                  </a:lnTo>
                  <a:lnTo>
                    <a:pt x="88" y="350"/>
                  </a:lnTo>
                  <a:lnTo>
                    <a:pt x="90" y="350"/>
                  </a:lnTo>
                  <a:lnTo>
                    <a:pt x="88" y="352"/>
                  </a:lnTo>
                  <a:lnTo>
                    <a:pt x="98" y="344"/>
                  </a:lnTo>
                  <a:lnTo>
                    <a:pt x="102" y="342"/>
                  </a:lnTo>
                  <a:lnTo>
                    <a:pt x="108" y="342"/>
                  </a:lnTo>
                  <a:lnTo>
                    <a:pt x="116" y="342"/>
                  </a:lnTo>
                  <a:lnTo>
                    <a:pt x="122" y="346"/>
                  </a:lnTo>
                  <a:lnTo>
                    <a:pt x="126" y="348"/>
                  </a:lnTo>
                  <a:lnTo>
                    <a:pt x="132" y="350"/>
                  </a:lnTo>
                  <a:lnTo>
                    <a:pt x="132" y="356"/>
                  </a:lnTo>
                  <a:lnTo>
                    <a:pt x="130" y="360"/>
                  </a:lnTo>
                  <a:lnTo>
                    <a:pt x="124" y="368"/>
                  </a:lnTo>
                  <a:lnTo>
                    <a:pt x="120" y="376"/>
                  </a:lnTo>
                  <a:lnTo>
                    <a:pt x="118" y="384"/>
                  </a:lnTo>
                  <a:lnTo>
                    <a:pt x="120" y="388"/>
                  </a:lnTo>
                  <a:lnTo>
                    <a:pt x="124" y="394"/>
                  </a:lnTo>
                  <a:lnTo>
                    <a:pt x="132" y="402"/>
                  </a:lnTo>
                  <a:lnTo>
                    <a:pt x="130" y="406"/>
                  </a:lnTo>
                  <a:lnTo>
                    <a:pt x="128" y="406"/>
                  </a:lnTo>
                  <a:lnTo>
                    <a:pt x="120" y="408"/>
                  </a:lnTo>
                  <a:lnTo>
                    <a:pt x="122" y="416"/>
                  </a:lnTo>
                  <a:lnTo>
                    <a:pt x="122" y="420"/>
                  </a:lnTo>
                  <a:lnTo>
                    <a:pt x="126" y="424"/>
                  </a:lnTo>
                  <a:lnTo>
                    <a:pt x="128" y="428"/>
                  </a:lnTo>
                  <a:lnTo>
                    <a:pt x="136" y="432"/>
                  </a:lnTo>
                  <a:lnTo>
                    <a:pt x="146" y="438"/>
                  </a:lnTo>
                  <a:lnTo>
                    <a:pt x="156" y="446"/>
                  </a:lnTo>
                  <a:lnTo>
                    <a:pt x="164" y="454"/>
                  </a:lnTo>
                  <a:lnTo>
                    <a:pt x="170" y="454"/>
                  </a:lnTo>
                  <a:lnTo>
                    <a:pt x="174" y="454"/>
                  </a:lnTo>
                  <a:lnTo>
                    <a:pt x="176" y="452"/>
                  </a:lnTo>
                  <a:lnTo>
                    <a:pt x="178" y="450"/>
                  </a:lnTo>
                  <a:lnTo>
                    <a:pt x="182" y="450"/>
                  </a:lnTo>
                  <a:lnTo>
                    <a:pt x="194" y="458"/>
                  </a:lnTo>
                  <a:lnTo>
                    <a:pt x="204" y="468"/>
                  </a:lnTo>
                  <a:lnTo>
                    <a:pt x="214" y="474"/>
                  </a:lnTo>
                  <a:lnTo>
                    <a:pt x="224" y="478"/>
                  </a:lnTo>
                  <a:lnTo>
                    <a:pt x="236" y="482"/>
                  </a:lnTo>
                  <a:lnTo>
                    <a:pt x="240" y="484"/>
                  </a:lnTo>
                  <a:lnTo>
                    <a:pt x="244" y="488"/>
                  </a:lnTo>
                  <a:lnTo>
                    <a:pt x="248" y="490"/>
                  </a:lnTo>
                  <a:lnTo>
                    <a:pt x="254" y="492"/>
                  </a:lnTo>
                  <a:lnTo>
                    <a:pt x="258" y="494"/>
                  </a:lnTo>
                  <a:lnTo>
                    <a:pt x="260" y="492"/>
                  </a:lnTo>
                  <a:lnTo>
                    <a:pt x="262" y="492"/>
                  </a:lnTo>
                  <a:lnTo>
                    <a:pt x="268" y="498"/>
                  </a:lnTo>
                  <a:lnTo>
                    <a:pt x="276" y="500"/>
                  </a:lnTo>
                  <a:lnTo>
                    <a:pt x="294" y="500"/>
                  </a:lnTo>
                  <a:lnTo>
                    <a:pt x="294" y="502"/>
                  </a:lnTo>
                  <a:lnTo>
                    <a:pt x="294" y="498"/>
                  </a:lnTo>
                  <a:lnTo>
                    <a:pt x="298" y="496"/>
                  </a:lnTo>
                  <a:lnTo>
                    <a:pt x="306" y="494"/>
                  </a:lnTo>
                  <a:lnTo>
                    <a:pt x="308" y="506"/>
                  </a:lnTo>
                  <a:lnTo>
                    <a:pt x="312" y="502"/>
                  </a:lnTo>
                  <a:lnTo>
                    <a:pt x="316" y="496"/>
                  </a:lnTo>
                  <a:lnTo>
                    <a:pt x="320" y="492"/>
                  </a:lnTo>
                  <a:lnTo>
                    <a:pt x="324" y="490"/>
                  </a:lnTo>
                  <a:lnTo>
                    <a:pt x="336" y="492"/>
                  </a:lnTo>
                  <a:lnTo>
                    <a:pt x="346" y="498"/>
                  </a:lnTo>
                  <a:lnTo>
                    <a:pt x="356" y="506"/>
                  </a:lnTo>
                  <a:lnTo>
                    <a:pt x="362" y="512"/>
                  </a:lnTo>
                  <a:lnTo>
                    <a:pt x="364" y="510"/>
                  </a:lnTo>
                  <a:lnTo>
                    <a:pt x="362" y="512"/>
                  </a:lnTo>
                  <a:lnTo>
                    <a:pt x="366" y="504"/>
                  </a:lnTo>
                  <a:lnTo>
                    <a:pt x="370" y="494"/>
                  </a:lnTo>
                  <a:lnTo>
                    <a:pt x="374" y="486"/>
                  </a:lnTo>
                  <a:lnTo>
                    <a:pt x="382" y="478"/>
                  </a:lnTo>
                  <a:lnTo>
                    <a:pt x="390" y="474"/>
                  </a:lnTo>
                  <a:lnTo>
                    <a:pt x="400" y="470"/>
                  </a:lnTo>
                  <a:lnTo>
                    <a:pt x="402" y="472"/>
                  </a:lnTo>
                  <a:lnTo>
                    <a:pt x="404" y="472"/>
                  </a:lnTo>
                  <a:lnTo>
                    <a:pt x="408" y="474"/>
                  </a:lnTo>
                  <a:lnTo>
                    <a:pt x="410" y="472"/>
                  </a:lnTo>
                  <a:lnTo>
                    <a:pt x="414" y="470"/>
                  </a:lnTo>
                  <a:lnTo>
                    <a:pt x="416" y="468"/>
                  </a:lnTo>
                  <a:lnTo>
                    <a:pt x="422" y="468"/>
                  </a:lnTo>
                  <a:lnTo>
                    <a:pt x="430" y="476"/>
                  </a:lnTo>
                  <a:lnTo>
                    <a:pt x="430" y="480"/>
                  </a:lnTo>
                  <a:lnTo>
                    <a:pt x="430" y="482"/>
                  </a:lnTo>
                  <a:lnTo>
                    <a:pt x="434" y="486"/>
                  </a:lnTo>
                  <a:lnTo>
                    <a:pt x="440" y="488"/>
                  </a:lnTo>
                  <a:lnTo>
                    <a:pt x="446" y="488"/>
                  </a:lnTo>
                  <a:lnTo>
                    <a:pt x="446" y="484"/>
                  </a:lnTo>
                  <a:close/>
                </a:path>
              </a:pathLst>
            </a:custGeom>
            <a:solidFill>
              <a:srgbClr val="C0C0C0"/>
            </a:solidFill>
            <a:ln w="12700">
              <a:solidFill>
                <a:schemeClr val="bg1"/>
              </a:solidFill>
              <a:round/>
              <a:headEnd/>
              <a:tailEnd/>
            </a:ln>
          </p:spPr>
          <p:txBody>
            <a:bodyPr/>
            <a:lstStyle/>
            <a:p>
              <a:endParaRPr lang="en-GB"/>
            </a:p>
          </p:txBody>
        </p:sp>
        <p:sp>
          <p:nvSpPr>
            <p:cNvPr id="58844" name="Freeform 136"/>
            <p:cNvSpPr>
              <a:spLocks/>
            </p:cNvSpPr>
            <p:nvPr/>
          </p:nvSpPr>
          <p:spPr bwMode="auto">
            <a:xfrm>
              <a:off x="3228" y="1637"/>
              <a:ext cx="356" cy="286"/>
            </a:xfrm>
            <a:custGeom>
              <a:avLst/>
              <a:gdLst>
                <a:gd name="T0" fmla="*/ 2147481376 w 356"/>
                <a:gd name="T1" fmla="*/ 2147481195 h 286"/>
                <a:gd name="T2" fmla="*/ 2147481376 w 356"/>
                <a:gd name="T3" fmla="*/ 2147481195 h 286"/>
                <a:gd name="T4" fmla="*/ 2147481376 w 356"/>
                <a:gd name="T5" fmla="*/ 2147481195 h 286"/>
                <a:gd name="T6" fmla="*/ 2147481376 w 356"/>
                <a:gd name="T7" fmla="*/ 2147481195 h 286"/>
                <a:gd name="T8" fmla="*/ 2147481376 w 356"/>
                <a:gd name="T9" fmla="*/ 2147481195 h 286"/>
                <a:gd name="T10" fmla="*/ 2147481376 w 356"/>
                <a:gd name="T11" fmla="*/ 2147481195 h 286"/>
                <a:gd name="T12" fmla="*/ 2147481376 w 356"/>
                <a:gd name="T13" fmla="*/ 2147481195 h 286"/>
                <a:gd name="T14" fmla="*/ 2147481376 w 356"/>
                <a:gd name="T15" fmla="*/ 2147481195 h 286"/>
                <a:gd name="T16" fmla="*/ 2147481376 w 356"/>
                <a:gd name="T17" fmla="*/ 2147481195 h 286"/>
                <a:gd name="T18" fmla="*/ 2147481376 w 356"/>
                <a:gd name="T19" fmla="*/ 2147481195 h 286"/>
                <a:gd name="T20" fmla="*/ 2147481376 w 356"/>
                <a:gd name="T21" fmla="*/ 2147481195 h 286"/>
                <a:gd name="T22" fmla="*/ 2147481376 w 356"/>
                <a:gd name="T23" fmla="*/ 2147481195 h 286"/>
                <a:gd name="T24" fmla="*/ 2147481376 w 356"/>
                <a:gd name="T25" fmla="*/ 2147481195 h 286"/>
                <a:gd name="T26" fmla="*/ 2147481376 w 356"/>
                <a:gd name="T27" fmla="*/ 2147481195 h 286"/>
                <a:gd name="T28" fmla="*/ 2147481376 w 356"/>
                <a:gd name="T29" fmla="*/ 2147481195 h 286"/>
                <a:gd name="T30" fmla="*/ 2147481376 w 356"/>
                <a:gd name="T31" fmla="*/ 2147481195 h 286"/>
                <a:gd name="T32" fmla="*/ 2147481376 w 356"/>
                <a:gd name="T33" fmla="*/ 2147481195 h 286"/>
                <a:gd name="T34" fmla="*/ 2147481376 w 356"/>
                <a:gd name="T35" fmla="*/ 2147481195 h 286"/>
                <a:gd name="T36" fmla="*/ 2147481376 w 356"/>
                <a:gd name="T37" fmla="*/ 2147481195 h 286"/>
                <a:gd name="T38" fmla="*/ 2147481376 w 356"/>
                <a:gd name="T39" fmla="*/ 2147481195 h 286"/>
                <a:gd name="T40" fmla="*/ 2147481376 w 356"/>
                <a:gd name="T41" fmla="*/ 2147481195 h 286"/>
                <a:gd name="T42" fmla="*/ 2147481376 w 356"/>
                <a:gd name="T43" fmla="*/ 2147481195 h 286"/>
                <a:gd name="T44" fmla="*/ 2147481376 w 356"/>
                <a:gd name="T45" fmla="*/ 2147481195 h 286"/>
                <a:gd name="T46" fmla="*/ 2147481376 w 356"/>
                <a:gd name="T47" fmla="*/ 2147481195 h 286"/>
                <a:gd name="T48" fmla="*/ 2147481376 w 356"/>
                <a:gd name="T49" fmla="*/ 2147481195 h 286"/>
                <a:gd name="T50" fmla="*/ 2147481376 w 356"/>
                <a:gd name="T51" fmla="*/ 2147481195 h 286"/>
                <a:gd name="T52" fmla="*/ 2147481376 w 356"/>
                <a:gd name="T53" fmla="*/ 2147481195 h 286"/>
                <a:gd name="T54" fmla="*/ 2147481376 w 356"/>
                <a:gd name="T55" fmla="*/ 2147481195 h 286"/>
                <a:gd name="T56" fmla="*/ 2147481376 w 356"/>
                <a:gd name="T57" fmla="*/ 2147481195 h 286"/>
                <a:gd name="T58" fmla="*/ 2147481376 w 356"/>
                <a:gd name="T59" fmla="*/ 2147481195 h 286"/>
                <a:gd name="T60" fmla="*/ 2147481376 w 356"/>
                <a:gd name="T61" fmla="*/ 2147481195 h 286"/>
                <a:gd name="T62" fmla="*/ 2147481376 w 356"/>
                <a:gd name="T63" fmla="*/ 2147481195 h 286"/>
                <a:gd name="T64" fmla="*/ 2147481376 w 356"/>
                <a:gd name="T65" fmla="*/ 0 h 286"/>
                <a:gd name="T66" fmla="*/ 0 w 356"/>
                <a:gd name="T67" fmla="*/ 2147481195 h 286"/>
                <a:gd name="T68" fmla="*/ 2147481376 w 356"/>
                <a:gd name="T69" fmla="*/ 2147481195 h 286"/>
                <a:gd name="T70" fmla="*/ 2147481376 w 356"/>
                <a:gd name="T71" fmla="*/ 2147481195 h 286"/>
                <a:gd name="T72" fmla="*/ 2147481376 w 356"/>
                <a:gd name="T73" fmla="*/ 2147481195 h 286"/>
                <a:gd name="T74" fmla="*/ 2147481376 w 356"/>
                <a:gd name="T75" fmla="*/ 2147481195 h 286"/>
                <a:gd name="T76" fmla="*/ 2147481376 w 356"/>
                <a:gd name="T77" fmla="*/ 2147481195 h 286"/>
                <a:gd name="T78" fmla="*/ 2147481376 w 356"/>
                <a:gd name="T79" fmla="*/ 2147481195 h 286"/>
                <a:gd name="T80" fmla="*/ 2147481376 w 356"/>
                <a:gd name="T81" fmla="*/ 2147481195 h 286"/>
                <a:gd name="T82" fmla="*/ 2147481376 w 356"/>
                <a:gd name="T83" fmla="*/ 2147481195 h 2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6"/>
                <a:gd name="T127" fmla="*/ 0 h 286"/>
                <a:gd name="T128" fmla="*/ 356 w 356"/>
                <a:gd name="T129" fmla="*/ 286 h 2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6" h="286">
                  <a:moveTo>
                    <a:pt x="102" y="198"/>
                  </a:moveTo>
                  <a:lnTo>
                    <a:pt x="106" y="194"/>
                  </a:lnTo>
                  <a:lnTo>
                    <a:pt x="108" y="186"/>
                  </a:lnTo>
                  <a:lnTo>
                    <a:pt x="120" y="194"/>
                  </a:lnTo>
                  <a:lnTo>
                    <a:pt x="132" y="204"/>
                  </a:lnTo>
                  <a:lnTo>
                    <a:pt x="154" y="228"/>
                  </a:lnTo>
                  <a:lnTo>
                    <a:pt x="166" y="240"/>
                  </a:lnTo>
                  <a:lnTo>
                    <a:pt x="178" y="248"/>
                  </a:lnTo>
                  <a:lnTo>
                    <a:pt x="194" y="256"/>
                  </a:lnTo>
                  <a:lnTo>
                    <a:pt x="202" y="256"/>
                  </a:lnTo>
                  <a:lnTo>
                    <a:pt x="212" y="258"/>
                  </a:lnTo>
                  <a:lnTo>
                    <a:pt x="222" y="256"/>
                  </a:lnTo>
                  <a:lnTo>
                    <a:pt x="230" y="252"/>
                  </a:lnTo>
                  <a:lnTo>
                    <a:pt x="238" y="248"/>
                  </a:lnTo>
                  <a:lnTo>
                    <a:pt x="246" y="246"/>
                  </a:lnTo>
                  <a:lnTo>
                    <a:pt x="252" y="246"/>
                  </a:lnTo>
                  <a:lnTo>
                    <a:pt x="254" y="248"/>
                  </a:lnTo>
                  <a:lnTo>
                    <a:pt x="254" y="252"/>
                  </a:lnTo>
                  <a:lnTo>
                    <a:pt x="256" y="258"/>
                  </a:lnTo>
                  <a:lnTo>
                    <a:pt x="254" y="266"/>
                  </a:lnTo>
                  <a:lnTo>
                    <a:pt x="258" y="268"/>
                  </a:lnTo>
                  <a:lnTo>
                    <a:pt x="264" y="272"/>
                  </a:lnTo>
                  <a:lnTo>
                    <a:pt x="282" y="278"/>
                  </a:lnTo>
                  <a:lnTo>
                    <a:pt x="302" y="284"/>
                  </a:lnTo>
                  <a:lnTo>
                    <a:pt x="316" y="286"/>
                  </a:lnTo>
                  <a:lnTo>
                    <a:pt x="324" y="286"/>
                  </a:lnTo>
                  <a:lnTo>
                    <a:pt x="330" y="286"/>
                  </a:lnTo>
                  <a:lnTo>
                    <a:pt x="330" y="278"/>
                  </a:lnTo>
                  <a:lnTo>
                    <a:pt x="332" y="274"/>
                  </a:lnTo>
                  <a:lnTo>
                    <a:pt x="336" y="268"/>
                  </a:lnTo>
                  <a:lnTo>
                    <a:pt x="340" y="264"/>
                  </a:lnTo>
                  <a:lnTo>
                    <a:pt x="350" y="258"/>
                  </a:lnTo>
                  <a:lnTo>
                    <a:pt x="354" y="256"/>
                  </a:lnTo>
                  <a:lnTo>
                    <a:pt x="356" y="252"/>
                  </a:lnTo>
                  <a:lnTo>
                    <a:pt x="352" y="248"/>
                  </a:lnTo>
                  <a:lnTo>
                    <a:pt x="346" y="244"/>
                  </a:lnTo>
                  <a:lnTo>
                    <a:pt x="344" y="236"/>
                  </a:lnTo>
                  <a:lnTo>
                    <a:pt x="342" y="228"/>
                  </a:lnTo>
                  <a:lnTo>
                    <a:pt x="338" y="226"/>
                  </a:lnTo>
                  <a:lnTo>
                    <a:pt x="332" y="226"/>
                  </a:lnTo>
                  <a:lnTo>
                    <a:pt x="326" y="220"/>
                  </a:lnTo>
                  <a:lnTo>
                    <a:pt x="320" y="212"/>
                  </a:lnTo>
                  <a:lnTo>
                    <a:pt x="314" y="206"/>
                  </a:lnTo>
                  <a:lnTo>
                    <a:pt x="308" y="204"/>
                  </a:lnTo>
                  <a:lnTo>
                    <a:pt x="302" y="200"/>
                  </a:lnTo>
                  <a:lnTo>
                    <a:pt x="304" y="196"/>
                  </a:lnTo>
                  <a:lnTo>
                    <a:pt x="306" y="192"/>
                  </a:lnTo>
                  <a:lnTo>
                    <a:pt x="310" y="186"/>
                  </a:lnTo>
                  <a:lnTo>
                    <a:pt x="316" y="178"/>
                  </a:lnTo>
                  <a:lnTo>
                    <a:pt x="318" y="174"/>
                  </a:lnTo>
                  <a:lnTo>
                    <a:pt x="318" y="170"/>
                  </a:lnTo>
                  <a:lnTo>
                    <a:pt x="310" y="168"/>
                  </a:lnTo>
                  <a:lnTo>
                    <a:pt x="304" y="164"/>
                  </a:lnTo>
                  <a:lnTo>
                    <a:pt x="300" y="160"/>
                  </a:lnTo>
                  <a:lnTo>
                    <a:pt x="298" y="154"/>
                  </a:lnTo>
                  <a:lnTo>
                    <a:pt x="294" y="140"/>
                  </a:lnTo>
                  <a:lnTo>
                    <a:pt x="290" y="128"/>
                  </a:lnTo>
                  <a:lnTo>
                    <a:pt x="290" y="120"/>
                  </a:lnTo>
                  <a:lnTo>
                    <a:pt x="290" y="112"/>
                  </a:lnTo>
                  <a:lnTo>
                    <a:pt x="292" y="102"/>
                  </a:lnTo>
                  <a:lnTo>
                    <a:pt x="294" y="92"/>
                  </a:lnTo>
                  <a:lnTo>
                    <a:pt x="294" y="82"/>
                  </a:lnTo>
                  <a:lnTo>
                    <a:pt x="294" y="78"/>
                  </a:lnTo>
                  <a:lnTo>
                    <a:pt x="292" y="74"/>
                  </a:lnTo>
                  <a:lnTo>
                    <a:pt x="288" y="70"/>
                  </a:lnTo>
                  <a:lnTo>
                    <a:pt x="284" y="68"/>
                  </a:lnTo>
                  <a:lnTo>
                    <a:pt x="276" y="66"/>
                  </a:lnTo>
                  <a:lnTo>
                    <a:pt x="268" y="62"/>
                  </a:lnTo>
                  <a:lnTo>
                    <a:pt x="242" y="44"/>
                  </a:lnTo>
                  <a:lnTo>
                    <a:pt x="226" y="36"/>
                  </a:lnTo>
                  <a:lnTo>
                    <a:pt x="216" y="32"/>
                  </a:lnTo>
                  <a:lnTo>
                    <a:pt x="208" y="32"/>
                  </a:lnTo>
                  <a:lnTo>
                    <a:pt x="198" y="34"/>
                  </a:lnTo>
                  <a:lnTo>
                    <a:pt x="188" y="36"/>
                  </a:lnTo>
                  <a:lnTo>
                    <a:pt x="174" y="46"/>
                  </a:lnTo>
                  <a:lnTo>
                    <a:pt x="168" y="50"/>
                  </a:lnTo>
                  <a:lnTo>
                    <a:pt x="160" y="54"/>
                  </a:lnTo>
                  <a:lnTo>
                    <a:pt x="150" y="58"/>
                  </a:lnTo>
                  <a:lnTo>
                    <a:pt x="136" y="58"/>
                  </a:lnTo>
                  <a:lnTo>
                    <a:pt x="120" y="56"/>
                  </a:lnTo>
                  <a:lnTo>
                    <a:pt x="102" y="50"/>
                  </a:lnTo>
                  <a:lnTo>
                    <a:pt x="94" y="44"/>
                  </a:lnTo>
                  <a:lnTo>
                    <a:pt x="88" y="38"/>
                  </a:lnTo>
                  <a:lnTo>
                    <a:pt x="84" y="34"/>
                  </a:lnTo>
                  <a:lnTo>
                    <a:pt x="82" y="28"/>
                  </a:lnTo>
                  <a:lnTo>
                    <a:pt x="74" y="24"/>
                  </a:lnTo>
                  <a:lnTo>
                    <a:pt x="70" y="20"/>
                  </a:lnTo>
                  <a:lnTo>
                    <a:pt x="68" y="14"/>
                  </a:lnTo>
                  <a:lnTo>
                    <a:pt x="66" y="6"/>
                  </a:lnTo>
                  <a:lnTo>
                    <a:pt x="58" y="6"/>
                  </a:lnTo>
                  <a:lnTo>
                    <a:pt x="46" y="16"/>
                  </a:lnTo>
                  <a:lnTo>
                    <a:pt x="40" y="22"/>
                  </a:lnTo>
                  <a:lnTo>
                    <a:pt x="36" y="24"/>
                  </a:lnTo>
                  <a:lnTo>
                    <a:pt x="30" y="24"/>
                  </a:lnTo>
                  <a:lnTo>
                    <a:pt x="26" y="24"/>
                  </a:lnTo>
                  <a:lnTo>
                    <a:pt x="22" y="22"/>
                  </a:lnTo>
                  <a:lnTo>
                    <a:pt x="16" y="14"/>
                  </a:lnTo>
                  <a:lnTo>
                    <a:pt x="10" y="6"/>
                  </a:lnTo>
                  <a:lnTo>
                    <a:pt x="4" y="0"/>
                  </a:lnTo>
                  <a:lnTo>
                    <a:pt x="4" y="6"/>
                  </a:lnTo>
                  <a:lnTo>
                    <a:pt x="2" y="14"/>
                  </a:lnTo>
                  <a:lnTo>
                    <a:pt x="0" y="14"/>
                  </a:lnTo>
                  <a:lnTo>
                    <a:pt x="2" y="24"/>
                  </a:lnTo>
                  <a:lnTo>
                    <a:pt x="4" y="34"/>
                  </a:lnTo>
                  <a:lnTo>
                    <a:pt x="6" y="44"/>
                  </a:lnTo>
                  <a:lnTo>
                    <a:pt x="10" y="56"/>
                  </a:lnTo>
                  <a:lnTo>
                    <a:pt x="16" y="56"/>
                  </a:lnTo>
                  <a:lnTo>
                    <a:pt x="20" y="68"/>
                  </a:lnTo>
                  <a:lnTo>
                    <a:pt x="28" y="76"/>
                  </a:lnTo>
                  <a:lnTo>
                    <a:pt x="38" y="80"/>
                  </a:lnTo>
                  <a:lnTo>
                    <a:pt x="50" y="84"/>
                  </a:lnTo>
                  <a:lnTo>
                    <a:pt x="44" y="98"/>
                  </a:lnTo>
                  <a:lnTo>
                    <a:pt x="42" y="106"/>
                  </a:lnTo>
                  <a:lnTo>
                    <a:pt x="40" y="114"/>
                  </a:lnTo>
                  <a:lnTo>
                    <a:pt x="42" y="122"/>
                  </a:lnTo>
                  <a:lnTo>
                    <a:pt x="44" y="128"/>
                  </a:lnTo>
                  <a:lnTo>
                    <a:pt x="50" y="134"/>
                  </a:lnTo>
                  <a:lnTo>
                    <a:pt x="54" y="138"/>
                  </a:lnTo>
                  <a:lnTo>
                    <a:pt x="66" y="146"/>
                  </a:lnTo>
                  <a:lnTo>
                    <a:pt x="76" y="154"/>
                  </a:lnTo>
                  <a:lnTo>
                    <a:pt x="80" y="158"/>
                  </a:lnTo>
                  <a:lnTo>
                    <a:pt x="80" y="164"/>
                  </a:lnTo>
                  <a:lnTo>
                    <a:pt x="82" y="174"/>
                  </a:lnTo>
                  <a:lnTo>
                    <a:pt x="86" y="180"/>
                  </a:lnTo>
                  <a:lnTo>
                    <a:pt x="92" y="186"/>
                  </a:lnTo>
                  <a:lnTo>
                    <a:pt x="96" y="190"/>
                  </a:lnTo>
                  <a:lnTo>
                    <a:pt x="100" y="196"/>
                  </a:lnTo>
                  <a:lnTo>
                    <a:pt x="102" y="198"/>
                  </a:lnTo>
                  <a:close/>
                </a:path>
              </a:pathLst>
            </a:custGeom>
            <a:solidFill>
              <a:srgbClr val="C0C0C0"/>
            </a:solidFill>
            <a:ln w="12700">
              <a:solidFill>
                <a:schemeClr val="bg1"/>
              </a:solidFill>
              <a:round/>
              <a:headEnd/>
              <a:tailEnd/>
            </a:ln>
          </p:spPr>
          <p:txBody>
            <a:bodyPr/>
            <a:lstStyle/>
            <a:p>
              <a:endParaRPr lang="en-GB"/>
            </a:p>
          </p:txBody>
        </p:sp>
        <p:sp>
          <p:nvSpPr>
            <p:cNvPr id="58845" name="Freeform 137"/>
            <p:cNvSpPr>
              <a:spLocks/>
            </p:cNvSpPr>
            <p:nvPr/>
          </p:nvSpPr>
          <p:spPr bwMode="auto">
            <a:xfrm>
              <a:off x="3406" y="1927"/>
              <a:ext cx="130" cy="162"/>
            </a:xfrm>
            <a:custGeom>
              <a:avLst/>
              <a:gdLst>
                <a:gd name="T0" fmla="*/ 2147481104 w 130"/>
                <a:gd name="T1" fmla="*/ 2147481303 h 162"/>
                <a:gd name="T2" fmla="*/ 2147481104 w 130"/>
                <a:gd name="T3" fmla="*/ 2147481303 h 162"/>
                <a:gd name="T4" fmla="*/ 2147481104 w 130"/>
                <a:gd name="T5" fmla="*/ 2147481303 h 162"/>
                <a:gd name="T6" fmla="*/ 2147481104 w 130"/>
                <a:gd name="T7" fmla="*/ 2147481303 h 162"/>
                <a:gd name="T8" fmla="*/ 2147481104 w 130"/>
                <a:gd name="T9" fmla="*/ 2147481303 h 162"/>
                <a:gd name="T10" fmla="*/ 2147481104 w 130"/>
                <a:gd name="T11" fmla="*/ 2147481303 h 162"/>
                <a:gd name="T12" fmla="*/ 2147481104 w 130"/>
                <a:gd name="T13" fmla="*/ 2147481303 h 162"/>
                <a:gd name="T14" fmla="*/ 2147481104 w 130"/>
                <a:gd name="T15" fmla="*/ 2147481303 h 162"/>
                <a:gd name="T16" fmla="*/ 2147481104 w 130"/>
                <a:gd name="T17" fmla="*/ 2147481303 h 162"/>
                <a:gd name="T18" fmla="*/ 2147481104 w 130"/>
                <a:gd name="T19" fmla="*/ 2147481303 h 162"/>
                <a:gd name="T20" fmla="*/ 2147481104 w 130"/>
                <a:gd name="T21" fmla="*/ 2147481303 h 162"/>
                <a:gd name="T22" fmla="*/ 2147481104 w 130"/>
                <a:gd name="T23" fmla="*/ 2147481303 h 162"/>
                <a:gd name="T24" fmla="*/ 2147481104 w 130"/>
                <a:gd name="T25" fmla="*/ 2147481303 h 162"/>
                <a:gd name="T26" fmla="*/ 2147481104 w 130"/>
                <a:gd name="T27" fmla="*/ 2147481303 h 162"/>
                <a:gd name="T28" fmla="*/ 2147481104 w 130"/>
                <a:gd name="T29" fmla="*/ 2147481303 h 162"/>
                <a:gd name="T30" fmla="*/ 2147481104 w 130"/>
                <a:gd name="T31" fmla="*/ 2147481303 h 162"/>
                <a:gd name="T32" fmla="*/ 2147481104 w 130"/>
                <a:gd name="T33" fmla="*/ 2147481303 h 162"/>
                <a:gd name="T34" fmla="*/ 2147481104 w 130"/>
                <a:gd name="T35" fmla="*/ 2147481303 h 162"/>
                <a:gd name="T36" fmla="*/ 2147481104 w 130"/>
                <a:gd name="T37" fmla="*/ 2147481303 h 162"/>
                <a:gd name="T38" fmla="*/ 2147481104 w 130"/>
                <a:gd name="T39" fmla="*/ 2147481303 h 162"/>
                <a:gd name="T40" fmla="*/ 2147481104 w 130"/>
                <a:gd name="T41" fmla="*/ 2147481303 h 162"/>
                <a:gd name="T42" fmla="*/ 2147481104 w 130"/>
                <a:gd name="T43" fmla="*/ 2147481303 h 162"/>
                <a:gd name="T44" fmla="*/ 2147481104 w 130"/>
                <a:gd name="T45" fmla="*/ 2147481303 h 162"/>
                <a:gd name="T46" fmla="*/ 2147481104 w 130"/>
                <a:gd name="T47" fmla="*/ 2147481303 h 162"/>
                <a:gd name="T48" fmla="*/ 2147481104 w 130"/>
                <a:gd name="T49" fmla="*/ 2147481303 h 162"/>
                <a:gd name="T50" fmla="*/ 2147481104 w 130"/>
                <a:gd name="T51" fmla="*/ 2147481303 h 162"/>
                <a:gd name="T52" fmla="*/ 2147481104 w 130"/>
                <a:gd name="T53" fmla="*/ 2147481303 h 162"/>
                <a:gd name="T54" fmla="*/ 2147481104 w 130"/>
                <a:gd name="T55" fmla="*/ 2147481303 h 162"/>
                <a:gd name="T56" fmla="*/ 2147481104 w 130"/>
                <a:gd name="T57" fmla="*/ 2147481303 h 162"/>
                <a:gd name="T58" fmla="*/ 2147481104 w 130"/>
                <a:gd name="T59" fmla="*/ 2147481303 h 162"/>
                <a:gd name="T60" fmla="*/ 2147481104 w 130"/>
                <a:gd name="T61" fmla="*/ 2147481303 h 162"/>
                <a:gd name="T62" fmla="*/ 2147481104 w 130"/>
                <a:gd name="T63" fmla="*/ 2147481303 h 162"/>
                <a:gd name="T64" fmla="*/ 2147481104 w 130"/>
                <a:gd name="T65" fmla="*/ 2147481303 h 162"/>
                <a:gd name="T66" fmla="*/ 0 w 130"/>
                <a:gd name="T67" fmla="*/ 2147481303 h 162"/>
                <a:gd name="T68" fmla="*/ 0 w 130"/>
                <a:gd name="T69" fmla="*/ 2147481303 h 162"/>
                <a:gd name="T70" fmla="*/ 2147481104 w 130"/>
                <a:gd name="T71" fmla="*/ 2147481303 h 162"/>
                <a:gd name="T72" fmla="*/ 2147481104 w 130"/>
                <a:gd name="T73" fmla="*/ 2147481303 h 162"/>
                <a:gd name="T74" fmla="*/ 2147481104 w 130"/>
                <a:gd name="T75" fmla="*/ 2147481303 h 162"/>
                <a:gd name="T76" fmla="*/ 2147481104 w 130"/>
                <a:gd name="T77" fmla="*/ 0 h 162"/>
                <a:gd name="T78" fmla="*/ 2147481104 w 130"/>
                <a:gd name="T79" fmla="*/ 2147481303 h 16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0"/>
                <a:gd name="T121" fmla="*/ 0 h 162"/>
                <a:gd name="T122" fmla="*/ 130 w 130"/>
                <a:gd name="T123" fmla="*/ 162 h 16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0" h="162">
                  <a:moveTo>
                    <a:pt x="72" y="4"/>
                  </a:moveTo>
                  <a:lnTo>
                    <a:pt x="78" y="14"/>
                  </a:lnTo>
                  <a:lnTo>
                    <a:pt x="82" y="24"/>
                  </a:lnTo>
                  <a:lnTo>
                    <a:pt x="88" y="28"/>
                  </a:lnTo>
                  <a:lnTo>
                    <a:pt x="96" y="30"/>
                  </a:lnTo>
                  <a:lnTo>
                    <a:pt x="110" y="34"/>
                  </a:lnTo>
                  <a:lnTo>
                    <a:pt x="118" y="38"/>
                  </a:lnTo>
                  <a:lnTo>
                    <a:pt x="124" y="42"/>
                  </a:lnTo>
                  <a:lnTo>
                    <a:pt x="128" y="46"/>
                  </a:lnTo>
                  <a:lnTo>
                    <a:pt x="130" y="54"/>
                  </a:lnTo>
                  <a:lnTo>
                    <a:pt x="128" y="62"/>
                  </a:lnTo>
                  <a:lnTo>
                    <a:pt x="124" y="70"/>
                  </a:lnTo>
                  <a:lnTo>
                    <a:pt x="112" y="82"/>
                  </a:lnTo>
                  <a:lnTo>
                    <a:pt x="106" y="88"/>
                  </a:lnTo>
                  <a:lnTo>
                    <a:pt x="102" y="92"/>
                  </a:lnTo>
                  <a:lnTo>
                    <a:pt x="100" y="98"/>
                  </a:lnTo>
                  <a:lnTo>
                    <a:pt x="100" y="106"/>
                  </a:lnTo>
                  <a:lnTo>
                    <a:pt x="100" y="118"/>
                  </a:lnTo>
                  <a:lnTo>
                    <a:pt x="90" y="120"/>
                  </a:lnTo>
                  <a:lnTo>
                    <a:pt x="84" y="118"/>
                  </a:lnTo>
                  <a:lnTo>
                    <a:pt x="84" y="130"/>
                  </a:lnTo>
                  <a:lnTo>
                    <a:pt x="84" y="132"/>
                  </a:lnTo>
                  <a:lnTo>
                    <a:pt x="84" y="136"/>
                  </a:lnTo>
                  <a:lnTo>
                    <a:pt x="78" y="138"/>
                  </a:lnTo>
                  <a:lnTo>
                    <a:pt x="72" y="140"/>
                  </a:lnTo>
                  <a:lnTo>
                    <a:pt x="70" y="142"/>
                  </a:lnTo>
                  <a:lnTo>
                    <a:pt x="66" y="146"/>
                  </a:lnTo>
                  <a:lnTo>
                    <a:pt x="62" y="152"/>
                  </a:lnTo>
                  <a:lnTo>
                    <a:pt x="60" y="156"/>
                  </a:lnTo>
                  <a:lnTo>
                    <a:pt x="48" y="158"/>
                  </a:lnTo>
                  <a:lnTo>
                    <a:pt x="40" y="160"/>
                  </a:lnTo>
                  <a:lnTo>
                    <a:pt x="32" y="160"/>
                  </a:lnTo>
                  <a:lnTo>
                    <a:pt x="22" y="162"/>
                  </a:lnTo>
                  <a:lnTo>
                    <a:pt x="0" y="136"/>
                  </a:lnTo>
                  <a:lnTo>
                    <a:pt x="0" y="128"/>
                  </a:lnTo>
                  <a:lnTo>
                    <a:pt x="54" y="80"/>
                  </a:lnTo>
                  <a:lnTo>
                    <a:pt x="54" y="44"/>
                  </a:lnTo>
                  <a:lnTo>
                    <a:pt x="46" y="38"/>
                  </a:lnTo>
                  <a:lnTo>
                    <a:pt x="72" y="0"/>
                  </a:lnTo>
                  <a:lnTo>
                    <a:pt x="72" y="4"/>
                  </a:lnTo>
                  <a:close/>
                </a:path>
              </a:pathLst>
            </a:custGeom>
            <a:solidFill>
              <a:srgbClr val="C0C0C0"/>
            </a:solidFill>
            <a:ln w="12700">
              <a:solidFill>
                <a:schemeClr val="bg1"/>
              </a:solidFill>
              <a:round/>
              <a:headEnd/>
              <a:tailEnd/>
            </a:ln>
          </p:spPr>
          <p:txBody>
            <a:bodyPr/>
            <a:lstStyle/>
            <a:p>
              <a:endParaRPr lang="en-GB"/>
            </a:p>
          </p:txBody>
        </p:sp>
        <p:sp>
          <p:nvSpPr>
            <p:cNvPr id="58846" name="Freeform 138"/>
            <p:cNvSpPr>
              <a:spLocks/>
            </p:cNvSpPr>
            <p:nvPr/>
          </p:nvSpPr>
          <p:spPr bwMode="auto">
            <a:xfrm>
              <a:off x="3252" y="2055"/>
              <a:ext cx="176" cy="114"/>
            </a:xfrm>
            <a:custGeom>
              <a:avLst/>
              <a:gdLst>
                <a:gd name="T0" fmla="*/ 2147481367 w 176"/>
                <a:gd name="T1" fmla="*/ 2147481537 h 114"/>
                <a:gd name="T2" fmla="*/ 2147481367 w 176"/>
                <a:gd name="T3" fmla="*/ 2147481537 h 114"/>
                <a:gd name="T4" fmla="*/ 2147481367 w 176"/>
                <a:gd name="T5" fmla="*/ 0 h 114"/>
                <a:gd name="T6" fmla="*/ 2147481367 w 176"/>
                <a:gd name="T7" fmla="*/ 2147481537 h 114"/>
                <a:gd name="T8" fmla="*/ 2147481367 w 176"/>
                <a:gd name="T9" fmla="*/ 2147481537 h 114"/>
                <a:gd name="T10" fmla="*/ 2147481367 w 176"/>
                <a:gd name="T11" fmla="*/ 2147481537 h 114"/>
                <a:gd name="T12" fmla="*/ 2147481367 w 176"/>
                <a:gd name="T13" fmla="*/ 2147481537 h 114"/>
                <a:gd name="T14" fmla="*/ 2147481367 w 176"/>
                <a:gd name="T15" fmla="*/ 2147481537 h 114"/>
                <a:gd name="T16" fmla="*/ 2147481367 w 176"/>
                <a:gd name="T17" fmla="*/ 2147481537 h 114"/>
                <a:gd name="T18" fmla="*/ 2147481367 w 176"/>
                <a:gd name="T19" fmla="*/ 2147481537 h 114"/>
                <a:gd name="T20" fmla="*/ 2147481367 w 176"/>
                <a:gd name="T21" fmla="*/ 2147481537 h 114"/>
                <a:gd name="T22" fmla="*/ 2147481367 w 176"/>
                <a:gd name="T23" fmla="*/ 2147481537 h 114"/>
                <a:gd name="T24" fmla="*/ 2147481367 w 176"/>
                <a:gd name="T25" fmla="*/ 2147481537 h 114"/>
                <a:gd name="T26" fmla="*/ 2147481367 w 176"/>
                <a:gd name="T27" fmla="*/ 2147481537 h 114"/>
                <a:gd name="T28" fmla="*/ 2147481367 w 176"/>
                <a:gd name="T29" fmla="*/ 2147481537 h 114"/>
                <a:gd name="T30" fmla="*/ 2147481367 w 176"/>
                <a:gd name="T31" fmla="*/ 2147481537 h 114"/>
                <a:gd name="T32" fmla="*/ 0 w 176"/>
                <a:gd name="T33" fmla="*/ 2147481537 h 114"/>
                <a:gd name="T34" fmla="*/ 2147481367 w 176"/>
                <a:gd name="T35" fmla="*/ 2147481537 h 114"/>
                <a:gd name="T36" fmla="*/ 2147481367 w 176"/>
                <a:gd name="T37" fmla="*/ 2147481537 h 114"/>
                <a:gd name="T38" fmla="*/ 2147481367 w 176"/>
                <a:gd name="T39" fmla="*/ 2147481537 h 114"/>
                <a:gd name="T40" fmla="*/ 2147481367 w 176"/>
                <a:gd name="T41" fmla="*/ 2147481537 h 114"/>
                <a:gd name="T42" fmla="*/ 2147481367 w 176"/>
                <a:gd name="T43" fmla="*/ 2147481537 h 114"/>
                <a:gd name="T44" fmla="*/ 2147481367 w 176"/>
                <a:gd name="T45" fmla="*/ 2147481537 h 114"/>
                <a:gd name="T46" fmla="*/ 2147481367 w 176"/>
                <a:gd name="T47" fmla="*/ 2147481537 h 114"/>
                <a:gd name="T48" fmla="*/ 2147481367 w 176"/>
                <a:gd name="T49" fmla="*/ 2147481537 h 114"/>
                <a:gd name="T50" fmla="*/ 2147481367 w 176"/>
                <a:gd name="T51" fmla="*/ 2147481537 h 114"/>
                <a:gd name="T52" fmla="*/ 2147481367 w 176"/>
                <a:gd name="T53" fmla="*/ 2147481537 h 114"/>
                <a:gd name="T54" fmla="*/ 2147481367 w 176"/>
                <a:gd name="T55" fmla="*/ 2147481537 h 114"/>
                <a:gd name="T56" fmla="*/ 2147481367 w 176"/>
                <a:gd name="T57" fmla="*/ 2147481537 h 114"/>
                <a:gd name="T58" fmla="*/ 2147481367 w 176"/>
                <a:gd name="T59" fmla="*/ 2147481537 h 114"/>
                <a:gd name="T60" fmla="*/ 2147481367 w 176"/>
                <a:gd name="T61" fmla="*/ 2147481537 h 114"/>
                <a:gd name="T62" fmla="*/ 2147481367 w 176"/>
                <a:gd name="T63" fmla="*/ 2147481537 h 114"/>
                <a:gd name="T64" fmla="*/ 2147481367 w 176"/>
                <a:gd name="T65" fmla="*/ 2147481537 h 114"/>
                <a:gd name="T66" fmla="*/ 2147481367 w 176"/>
                <a:gd name="T67" fmla="*/ 2147481537 h 114"/>
                <a:gd name="T68" fmla="*/ 2147481367 w 176"/>
                <a:gd name="T69" fmla="*/ 2147481537 h 114"/>
                <a:gd name="T70" fmla="*/ 2147481367 w 176"/>
                <a:gd name="T71" fmla="*/ 2147481537 h 114"/>
                <a:gd name="T72" fmla="*/ 2147481367 w 176"/>
                <a:gd name="T73" fmla="*/ 2147481537 h 114"/>
                <a:gd name="T74" fmla="*/ 2147481367 w 176"/>
                <a:gd name="T75" fmla="*/ 2147481537 h 114"/>
                <a:gd name="T76" fmla="*/ 2147481367 w 176"/>
                <a:gd name="T77" fmla="*/ 2147481537 h 114"/>
                <a:gd name="T78" fmla="*/ 2147481367 w 176"/>
                <a:gd name="T79" fmla="*/ 2147481537 h 114"/>
                <a:gd name="T80" fmla="*/ 2147481367 w 176"/>
                <a:gd name="T81" fmla="*/ 2147481537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6"/>
                <a:gd name="T124" fmla="*/ 0 h 114"/>
                <a:gd name="T125" fmla="*/ 176 w 176"/>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6" h="114">
                  <a:moveTo>
                    <a:pt x="176" y="34"/>
                  </a:moveTo>
                  <a:lnTo>
                    <a:pt x="154" y="8"/>
                  </a:lnTo>
                  <a:lnTo>
                    <a:pt x="154" y="0"/>
                  </a:lnTo>
                  <a:lnTo>
                    <a:pt x="102" y="12"/>
                  </a:lnTo>
                  <a:lnTo>
                    <a:pt x="56" y="60"/>
                  </a:lnTo>
                  <a:lnTo>
                    <a:pt x="54" y="36"/>
                  </a:lnTo>
                  <a:lnTo>
                    <a:pt x="32" y="30"/>
                  </a:lnTo>
                  <a:lnTo>
                    <a:pt x="28" y="28"/>
                  </a:lnTo>
                  <a:lnTo>
                    <a:pt x="26" y="30"/>
                  </a:lnTo>
                  <a:lnTo>
                    <a:pt x="20" y="28"/>
                  </a:lnTo>
                  <a:lnTo>
                    <a:pt x="16" y="24"/>
                  </a:lnTo>
                  <a:lnTo>
                    <a:pt x="12" y="26"/>
                  </a:lnTo>
                  <a:lnTo>
                    <a:pt x="10" y="30"/>
                  </a:lnTo>
                  <a:lnTo>
                    <a:pt x="8" y="36"/>
                  </a:lnTo>
                  <a:lnTo>
                    <a:pt x="6" y="40"/>
                  </a:lnTo>
                  <a:lnTo>
                    <a:pt x="4" y="48"/>
                  </a:lnTo>
                  <a:lnTo>
                    <a:pt x="0" y="58"/>
                  </a:lnTo>
                  <a:lnTo>
                    <a:pt x="10" y="84"/>
                  </a:lnTo>
                  <a:lnTo>
                    <a:pt x="14" y="98"/>
                  </a:lnTo>
                  <a:lnTo>
                    <a:pt x="16" y="114"/>
                  </a:lnTo>
                  <a:lnTo>
                    <a:pt x="22" y="114"/>
                  </a:lnTo>
                  <a:lnTo>
                    <a:pt x="32" y="114"/>
                  </a:lnTo>
                  <a:lnTo>
                    <a:pt x="42" y="108"/>
                  </a:lnTo>
                  <a:lnTo>
                    <a:pt x="48" y="104"/>
                  </a:lnTo>
                  <a:lnTo>
                    <a:pt x="56" y="100"/>
                  </a:lnTo>
                  <a:lnTo>
                    <a:pt x="70" y="96"/>
                  </a:lnTo>
                  <a:lnTo>
                    <a:pt x="82" y="94"/>
                  </a:lnTo>
                  <a:lnTo>
                    <a:pt x="92" y="90"/>
                  </a:lnTo>
                  <a:lnTo>
                    <a:pt x="102" y="88"/>
                  </a:lnTo>
                  <a:lnTo>
                    <a:pt x="108" y="84"/>
                  </a:lnTo>
                  <a:lnTo>
                    <a:pt x="112" y="80"/>
                  </a:lnTo>
                  <a:lnTo>
                    <a:pt x="114" y="74"/>
                  </a:lnTo>
                  <a:lnTo>
                    <a:pt x="120" y="72"/>
                  </a:lnTo>
                  <a:lnTo>
                    <a:pt x="140" y="68"/>
                  </a:lnTo>
                  <a:lnTo>
                    <a:pt x="150" y="64"/>
                  </a:lnTo>
                  <a:lnTo>
                    <a:pt x="160" y="58"/>
                  </a:lnTo>
                  <a:lnTo>
                    <a:pt x="164" y="52"/>
                  </a:lnTo>
                  <a:lnTo>
                    <a:pt x="166" y="46"/>
                  </a:lnTo>
                  <a:lnTo>
                    <a:pt x="170" y="38"/>
                  </a:lnTo>
                  <a:lnTo>
                    <a:pt x="172" y="36"/>
                  </a:lnTo>
                  <a:lnTo>
                    <a:pt x="176" y="34"/>
                  </a:lnTo>
                  <a:close/>
                </a:path>
              </a:pathLst>
            </a:custGeom>
            <a:solidFill>
              <a:srgbClr val="C0C0C0"/>
            </a:solidFill>
            <a:ln w="12700">
              <a:solidFill>
                <a:schemeClr val="bg1"/>
              </a:solidFill>
              <a:round/>
              <a:headEnd/>
              <a:tailEnd/>
            </a:ln>
          </p:spPr>
          <p:txBody>
            <a:bodyPr/>
            <a:lstStyle/>
            <a:p>
              <a:endParaRPr lang="en-GB"/>
            </a:p>
          </p:txBody>
        </p:sp>
        <p:sp>
          <p:nvSpPr>
            <p:cNvPr id="58847" name="Freeform 139"/>
            <p:cNvSpPr>
              <a:spLocks/>
            </p:cNvSpPr>
            <p:nvPr/>
          </p:nvSpPr>
          <p:spPr bwMode="auto">
            <a:xfrm>
              <a:off x="2833" y="1481"/>
              <a:ext cx="151" cy="86"/>
            </a:xfrm>
            <a:custGeom>
              <a:avLst/>
              <a:gdLst>
                <a:gd name="T0" fmla="*/ 2147481244 w 151"/>
                <a:gd name="T1" fmla="*/ 2147481350 h 86"/>
                <a:gd name="T2" fmla="*/ 2147481244 w 151"/>
                <a:gd name="T3" fmla="*/ 2147481350 h 86"/>
                <a:gd name="T4" fmla="*/ 2147481244 w 151"/>
                <a:gd name="T5" fmla="*/ 2147481350 h 86"/>
                <a:gd name="T6" fmla="*/ 2147481244 w 151"/>
                <a:gd name="T7" fmla="*/ 2147481350 h 86"/>
                <a:gd name="T8" fmla="*/ 2147481244 w 151"/>
                <a:gd name="T9" fmla="*/ 2147481350 h 86"/>
                <a:gd name="T10" fmla="*/ 2147481244 w 151"/>
                <a:gd name="T11" fmla="*/ 2147481350 h 86"/>
                <a:gd name="T12" fmla="*/ 2147481244 w 151"/>
                <a:gd name="T13" fmla="*/ 2147481350 h 86"/>
                <a:gd name="T14" fmla="*/ 2147481244 w 151"/>
                <a:gd name="T15" fmla="*/ 2147481350 h 86"/>
                <a:gd name="T16" fmla="*/ 2147481244 w 151"/>
                <a:gd name="T17" fmla="*/ 2147481350 h 86"/>
                <a:gd name="T18" fmla="*/ 2147481244 w 151"/>
                <a:gd name="T19" fmla="*/ 2147481350 h 86"/>
                <a:gd name="T20" fmla="*/ 2147481244 w 151"/>
                <a:gd name="T21" fmla="*/ 2147481350 h 86"/>
                <a:gd name="T22" fmla="*/ 0 w 151"/>
                <a:gd name="T23" fmla="*/ 2147481350 h 86"/>
                <a:gd name="T24" fmla="*/ 2147481244 w 151"/>
                <a:gd name="T25" fmla="*/ 2147481350 h 86"/>
                <a:gd name="T26" fmla="*/ 2147481244 w 151"/>
                <a:gd name="T27" fmla="*/ 2147481350 h 86"/>
                <a:gd name="T28" fmla="*/ 2147481244 w 151"/>
                <a:gd name="T29" fmla="*/ 2147481350 h 86"/>
                <a:gd name="T30" fmla="*/ 2147481244 w 151"/>
                <a:gd name="T31" fmla="*/ 2147481350 h 86"/>
                <a:gd name="T32" fmla="*/ 2147481244 w 151"/>
                <a:gd name="T33" fmla="*/ 2147481350 h 86"/>
                <a:gd name="T34" fmla="*/ 2147481244 w 151"/>
                <a:gd name="T35" fmla="*/ 2147481350 h 86"/>
                <a:gd name="T36" fmla="*/ 2147481244 w 151"/>
                <a:gd name="T37" fmla="*/ 2147481350 h 86"/>
                <a:gd name="T38" fmla="*/ 2147481244 w 151"/>
                <a:gd name="T39" fmla="*/ 2147481350 h 86"/>
                <a:gd name="T40" fmla="*/ 2147481244 w 151"/>
                <a:gd name="T41" fmla="*/ 2147481350 h 86"/>
                <a:gd name="T42" fmla="*/ 2147481244 w 151"/>
                <a:gd name="T43" fmla="*/ 2147481350 h 86"/>
                <a:gd name="T44" fmla="*/ 2147481244 w 151"/>
                <a:gd name="T45" fmla="*/ 2147481350 h 86"/>
                <a:gd name="T46" fmla="*/ 2147481244 w 151"/>
                <a:gd name="T47" fmla="*/ 2147481350 h 86"/>
                <a:gd name="T48" fmla="*/ 2147481244 w 151"/>
                <a:gd name="T49" fmla="*/ 2147481350 h 86"/>
                <a:gd name="T50" fmla="*/ 2147481244 w 151"/>
                <a:gd name="T51" fmla="*/ 2147481350 h 86"/>
                <a:gd name="T52" fmla="*/ 2147481244 w 151"/>
                <a:gd name="T53" fmla="*/ 2147481350 h 86"/>
                <a:gd name="T54" fmla="*/ 2147481244 w 151"/>
                <a:gd name="T55" fmla="*/ 2147481350 h 86"/>
                <a:gd name="T56" fmla="*/ 2147481244 w 151"/>
                <a:gd name="T57" fmla="*/ 0 h 86"/>
                <a:gd name="T58" fmla="*/ 2147481244 w 151"/>
                <a:gd name="T59" fmla="*/ 2147481350 h 86"/>
                <a:gd name="T60" fmla="*/ 2147481244 w 151"/>
                <a:gd name="T61" fmla="*/ 2147481350 h 86"/>
                <a:gd name="T62" fmla="*/ 2147481244 w 151"/>
                <a:gd name="T63" fmla="*/ 2147481350 h 86"/>
                <a:gd name="T64" fmla="*/ 2147481244 w 151"/>
                <a:gd name="T65" fmla="*/ 2147481350 h 86"/>
                <a:gd name="T66" fmla="*/ 2147481244 w 151"/>
                <a:gd name="T67" fmla="*/ 2147481350 h 86"/>
                <a:gd name="T68" fmla="*/ 2147481244 w 151"/>
                <a:gd name="T69" fmla="*/ 2147481350 h 86"/>
                <a:gd name="T70" fmla="*/ 2147481244 w 151"/>
                <a:gd name="T71" fmla="*/ 2147481350 h 86"/>
                <a:gd name="T72" fmla="*/ 2147481244 w 151"/>
                <a:gd name="T73" fmla="*/ 2147481350 h 86"/>
                <a:gd name="T74" fmla="*/ 2147481244 w 151"/>
                <a:gd name="T75" fmla="*/ 2147481350 h 86"/>
                <a:gd name="T76" fmla="*/ 2147481244 w 151"/>
                <a:gd name="T77" fmla="*/ 2147481350 h 86"/>
                <a:gd name="T78" fmla="*/ 2147481244 w 151"/>
                <a:gd name="T79" fmla="*/ 2147481350 h 86"/>
                <a:gd name="T80" fmla="*/ 2147481244 w 151"/>
                <a:gd name="T81" fmla="*/ 2147481350 h 86"/>
                <a:gd name="T82" fmla="*/ 2147481244 w 151"/>
                <a:gd name="T83" fmla="*/ 2147481350 h 86"/>
                <a:gd name="T84" fmla="*/ 2147481244 w 151"/>
                <a:gd name="T85" fmla="*/ 2147481350 h 86"/>
                <a:gd name="T86" fmla="*/ 2147481244 w 151"/>
                <a:gd name="T87" fmla="*/ 2147481350 h 86"/>
                <a:gd name="T88" fmla="*/ 2147481244 w 151"/>
                <a:gd name="T89" fmla="*/ 2147481350 h 86"/>
                <a:gd name="T90" fmla="*/ 2147481244 w 151"/>
                <a:gd name="T91" fmla="*/ 2147481350 h 86"/>
                <a:gd name="T92" fmla="*/ 2147481244 w 151"/>
                <a:gd name="T93" fmla="*/ 2147481350 h 86"/>
                <a:gd name="T94" fmla="*/ 2147481244 w 151"/>
                <a:gd name="T95" fmla="*/ 2147481350 h 86"/>
                <a:gd name="T96" fmla="*/ 2147481244 w 151"/>
                <a:gd name="T97" fmla="*/ 2147481350 h 86"/>
                <a:gd name="T98" fmla="*/ 2147481244 w 151"/>
                <a:gd name="T99" fmla="*/ 2147481350 h 86"/>
                <a:gd name="T100" fmla="*/ 2147481244 w 151"/>
                <a:gd name="T101" fmla="*/ 2147481350 h 86"/>
                <a:gd name="T102" fmla="*/ 2147481244 w 151"/>
                <a:gd name="T103" fmla="*/ 2147481350 h 86"/>
                <a:gd name="T104" fmla="*/ 2147481244 w 151"/>
                <a:gd name="T105" fmla="*/ 2147481350 h 86"/>
                <a:gd name="T106" fmla="*/ 2147481244 w 151"/>
                <a:gd name="T107" fmla="*/ 2147481350 h 86"/>
                <a:gd name="T108" fmla="*/ 2147481244 w 151"/>
                <a:gd name="T109" fmla="*/ 2147481350 h 86"/>
                <a:gd name="T110" fmla="*/ 2147481244 w 151"/>
                <a:gd name="T111" fmla="*/ 2147481350 h 86"/>
                <a:gd name="T112" fmla="*/ 2147481244 w 151"/>
                <a:gd name="T113" fmla="*/ 2147481350 h 86"/>
                <a:gd name="T114" fmla="*/ 2147481244 w 151"/>
                <a:gd name="T115" fmla="*/ 2147481350 h 86"/>
                <a:gd name="T116" fmla="*/ 2147481244 w 151"/>
                <a:gd name="T117" fmla="*/ 2147481350 h 86"/>
                <a:gd name="T118" fmla="*/ 2147481244 w 151"/>
                <a:gd name="T119" fmla="*/ 2147481350 h 86"/>
                <a:gd name="T120" fmla="*/ 2147481244 w 151"/>
                <a:gd name="T121" fmla="*/ 2147481350 h 86"/>
                <a:gd name="T122" fmla="*/ 2147481244 w 151"/>
                <a:gd name="T123" fmla="*/ 2147481350 h 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1"/>
                <a:gd name="T187" fmla="*/ 0 h 86"/>
                <a:gd name="T188" fmla="*/ 151 w 151"/>
                <a:gd name="T189" fmla="*/ 86 h 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1" h="86">
                  <a:moveTo>
                    <a:pt x="42" y="78"/>
                  </a:moveTo>
                  <a:lnTo>
                    <a:pt x="36" y="74"/>
                  </a:lnTo>
                  <a:lnTo>
                    <a:pt x="28" y="70"/>
                  </a:lnTo>
                  <a:lnTo>
                    <a:pt x="22" y="66"/>
                  </a:lnTo>
                  <a:lnTo>
                    <a:pt x="20" y="62"/>
                  </a:lnTo>
                  <a:lnTo>
                    <a:pt x="18" y="58"/>
                  </a:lnTo>
                  <a:lnTo>
                    <a:pt x="14" y="56"/>
                  </a:lnTo>
                  <a:lnTo>
                    <a:pt x="12" y="56"/>
                  </a:lnTo>
                  <a:lnTo>
                    <a:pt x="12" y="52"/>
                  </a:lnTo>
                  <a:lnTo>
                    <a:pt x="8" y="50"/>
                  </a:lnTo>
                  <a:lnTo>
                    <a:pt x="6" y="44"/>
                  </a:lnTo>
                  <a:lnTo>
                    <a:pt x="0" y="42"/>
                  </a:lnTo>
                  <a:lnTo>
                    <a:pt x="2" y="40"/>
                  </a:lnTo>
                  <a:lnTo>
                    <a:pt x="8" y="40"/>
                  </a:lnTo>
                  <a:lnTo>
                    <a:pt x="14" y="38"/>
                  </a:lnTo>
                  <a:lnTo>
                    <a:pt x="18" y="34"/>
                  </a:lnTo>
                  <a:lnTo>
                    <a:pt x="20" y="32"/>
                  </a:lnTo>
                  <a:lnTo>
                    <a:pt x="22" y="26"/>
                  </a:lnTo>
                  <a:lnTo>
                    <a:pt x="24" y="18"/>
                  </a:lnTo>
                  <a:lnTo>
                    <a:pt x="28" y="14"/>
                  </a:lnTo>
                  <a:lnTo>
                    <a:pt x="32" y="10"/>
                  </a:lnTo>
                  <a:lnTo>
                    <a:pt x="36" y="8"/>
                  </a:lnTo>
                  <a:lnTo>
                    <a:pt x="38" y="2"/>
                  </a:lnTo>
                  <a:lnTo>
                    <a:pt x="57" y="8"/>
                  </a:lnTo>
                  <a:lnTo>
                    <a:pt x="73" y="10"/>
                  </a:lnTo>
                  <a:lnTo>
                    <a:pt x="79" y="8"/>
                  </a:lnTo>
                  <a:lnTo>
                    <a:pt x="85" y="6"/>
                  </a:lnTo>
                  <a:lnTo>
                    <a:pt x="91" y="2"/>
                  </a:lnTo>
                  <a:lnTo>
                    <a:pt x="97" y="0"/>
                  </a:lnTo>
                  <a:lnTo>
                    <a:pt x="105" y="2"/>
                  </a:lnTo>
                  <a:lnTo>
                    <a:pt x="111" y="8"/>
                  </a:lnTo>
                  <a:lnTo>
                    <a:pt x="115" y="14"/>
                  </a:lnTo>
                  <a:lnTo>
                    <a:pt x="119" y="22"/>
                  </a:lnTo>
                  <a:lnTo>
                    <a:pt x="123" y="40"/>
                  </a:lnTo>
                  <a:lnTo>
                    <a:pt x="125" y="48"/>
                  </a:lnTo>
                  <a:lnTo>
                    <a:pt x="127" y="54"/>
                  </a:lnTo>
                  <a:lnTo>
                    <a:pt x="135" y="50"/>
                  </a:lnTo>
                  <a:lnTo>
                    <a:pt x="145" y="48"/>
                  </a:lnTo>
                  <a:lnTo>
                    <a:pt x="149" y="50"/>
                  </a:lnTo>
                  <a:lnTo>
                    <a:pt x="151" y="54"/>
                  </a:lnTo>
                  <a:lnTo>
                    <a:pt x="151" y="58"/>
                  </a:lnTo>
                  <a:lnTo>
                    <a:pt x="149" y="60"/>
                  </a:lnTo>
                  <a:lnTo>
                    <a:pt x="147" y="60"/>
                  </a:lnTo>
                  <a:lnTo>
                    <a:pt x="141" y="60"/>
                  </a:lnTo>
                  <a:lnTo>
                    <a:pt x="137" y="74"/>
                  </a:lnTo>
                  <a:lnTo>
                    <a:pt x="133" y="86"/>
                  </a:lnTo>
                  <a:lnTo>
                    <a:pt x="123" y="80"/>
                  </a:lnTo>
                  <a:lnTo>
                    <a:pt x="117" y="78"/>
                  </a:lnTo>
                  <a:lnTo>
                    <a:pt x="113" y="78"/>
                  </a:lnTo>
                  <a:lnTo>
                    <a:pt x="105" y="80"/>
                  </a:lnTo>
                  <a:lnTo>
                    <a:pt x="101" y="82"/>
                  </a:lnTo>
                  <a:lnTo>
                    <a:pt x="97" y="86"/>
                  </a:lnTo>
                  <a:lnTo>
                    <a:pt x="91" y="86"/>
                  </a:lnTo>
                  <a:lnTo>
                    <a:pt x="67" y="86"/>
                  </a:lnTo>
                  <a:lnTo>
                    <a:pt x="63" y="84"/>
                  </a:lnTo>
                  <a:lnTo>
                    <a:pt x="57" y="84"/>
                  </a:lnTo>
                  <a:lnTo>
                    <a:pt x="53" y="84"/>
                  </a:lnTo>
                  <a:lnTo>
                    <a:pt x="47" y="82"/>
                  </a:lnTo>
                  <a:lnTo>
                    <a:pt x="44" y="80"/>
                  </a:lnTo>
                  <a:lnTo>
                    <a:pt x="42" y="78"/>
                  </a:lnTo>
                  <a:lnTo>
                    <a:pt x="40" y="78"/>
                  </a:lnTo>
                  <a:lnTo>
                    <a:pt x="42" y="78"/>
                  </a:lnTo>
                  <a:close/>
                </a:path>
              </a:pathLst>
            </a:custGeom>
            <a:solidFill>
              <a:srgbClr val="C0C0C0"/>
            </a:solidFill>
            <a:ln w="12700">
              <a:solidFill>
                <a:schemeClr val="bg1"/>
              </a:solidFill>
              <a:round/>
              <a:headEnd/>
              <a:tailEnd/>
            </a:ln>
          </p:spPr>
          <p:txBody>
            <a:bodyPr/>
            <a:lstStyle/>
            <a:p>
              <a:endParaRPr lang="en-GB"/>
            </a:p>
          </p:txBody>
        </p:sp>
        <p:sp>
          <p:nvSpPr>
            <p:cNvPr id="58848" name="Freeform 140"/>
            <p:cNvSpPr>
              <a:spLocks/>
            </p:cNvSpPr>
            <p:nvPr/>
          </p:nvSpPr>
          <p:spPr bwMode="auto">
            <a:xfrm>
              <a:off x="2319" y="1939"/>
              <a:ext cx="276" cy="290"/>
            </a:xfrm>
            <a:custGeom>
              <a:avLst/>
              <a:gdLst>
                <a:gd name="T0" fmla="*/ 2147481162 w 276"/>
                <a:gd name="T1" fmla="*/ 2147481208 h 290"/>
                <a:gd name="T2" fmla="*/ 2147481162 w 276"/>
                <a:gd name="T3" fmla="*/ 2147481208 h 290"/>
                <a:gd name="T4" fmla="*/ 2147481162 w 276"/>
                <a:gd name="T5" fmla="*/ 2147481208 h 290"/>
                <a:gd name="T6" fmla="*/ 2147481162 w 276"/>
                <a:gd name="T7" fmla="*/ 2147481208 h 290"/>
                <a:gd name="T8" fmla="*/ 2147481162 w 276"/>
                <a:gd name="T9" fmla="*/ 2147481208 h 290"/>
                <a:gd name="T10" fmla="*/ 2147481162 w 276"/>
                <a:gd name="T11" fmla="*/ 2147481208 h 290"/>
                <a:gd name="T12" fmla="*/ 2147481162 w 276"/>
                <a:gd name="T13" fmla="*/ 2147481208 h 290"/>
                <a:gd name="T14" fmla="*/ 2147481162 w 276"/>
                <a:gd name="T15" fmla="*/ 2147481208 h 290"/>
                <a:gd name="T16" fmla="*/ 2147481162 w 276"/>
                <a:gd name="T17" fmla="*/ 2147481208 h 290"/>
                <a:gd name="T18" fmla="*/ 2147481162 w 276"/>
                <a:gd name="T19" fmla="*/ 2147481208 h 290"/>
                <a:gd name="T20" fmla="*/ 2147481162 w 276"/>
                <a:gd name="T21" fmla="*/ 0 h 290"/>
                <a:gd name="T22" fmla="*/ 2147481162 w 276"/>
                <a:gd name="T23" fmla="*/ 2147481208 h 290"/>
                <a:gd name="T24" fmla="*/ 2147481162 w 276"/>
                <a:gd name="T25" fmla="*/ 2147481208 h 290"/>
                <a:gd name="T26" fmla="*/ 2147481162 w 276"/>
                <a:gd name="T27" fmla="*/ 2147481208 h 290"/>
                <a:gd name="T28" fmla="*/ 2147481162 w 276"/>
                <a:gd name="T29" fmla="*/ 2147481208 h 290"/>
                <a:gd name="T30" fmla="*/ 2147481162 w 276"/>
                <a:gd name="T31" fmla="*/ 2147481208 h 290"/>
                <a:gd name="T32" fmla="*/ 2147481162 w 276"/>
                <a:gd name="T33" fmla="*/ 2147481208 h 290"/>
                <a:gd name="T34" fmla="*/ 2147481162 w 276"/>
                <a:gd name="T35" fmla="*/ 2147481208 h 290"/>
                <a:gd name="T36" fmla="*/ 2147481162 w 276"/>
                <a:gd name="T37" fmla="*/ 2147481208 h 290"/>
                <a:gd name="T38" fmla="*/ 2147481162 w 276"/>
                <a:gd name="T39" fmla="*/ 2147481208 h 290"/>
                <a:gd name="T40" fmla="*/ 2147481162 w 276"/>
                <a:gd name="T41" fmla="*/ 2147481208 h 290"/>
                <a:gd name="T42" fmla="*/ 2147481162 w 276"/>
                <a:gd name="T43" fmla="*/ 2147481208 h 290"/>
                <a:gd name="T44" fmla="*/ 2147481162 w 276"/>
                <a:gd name="T45" fmla="*/ 2147481208 h 290"/>
                <a:gd name="T46" fmla="*/ 2147481162 w 276"/>
                <a:gd name="T47" fmla="*/ 2147481208 h 290"/>
                <a:gd name="T48" fmla="*/ 2147481162 w 276"/>
                <a:gd name="T49" fmla="*/ 2147481208 h 290"/>
                <a:gd name="T50" fmla="*/ 2147481162 w 276"/>
                <a:gd name="T51" fmla="*/ 2147481208 h 290"/>
                <a:gd name="T52" fmla="*/ 2147481162 w 276"/>
                <a:gd name="T53" fmla="*/ 2147481208 h 290"/>
                <a:gd name="T54" fmla="*/ 2147481162 w 276"/>
                <a:gd name="T55" fmla="*/ 2147481208 h 290"/>
                <a:gd name="T56" fmla="*/ 2147481162 w 276"/>
                <a:gd name="T57" fmla="*/ 2147481208 h 290"/>
                <a:gd name="T58" fmla="*/ 2147481162 w 276"/>
                <a:gd name="T59" fmla="*/ 2147481208 h 290"/>
                <a:gd name="T60" fmla="*/ 2147481162 w 276"/>
                <a:gd name="T61" fmla="*/ 2147481208 h 290"/>
                <a:gd name="T62" fmla="*/ 2147481162 w 276"/>
                <a:gd name="T63" fmla="*/ 2147481208 h 290"/>
                <a:gd name="T64" fmla="*/ 2147481162 w 276"/>
                <a:gd name="T65" fmla="*/ 2147481208 h 290"/>
                <a:gd name="T66" fmla="*/ 2147481162 w 276"/>
                <a:gd name="T67" fmla="*/ 2147481208 h 290"/>
                <a:gd name="T68" fmla="*/ 2147481162 w 276"/>
                <a:gd name="T69" fmla="*/ 2147481208 h 290"/>
                <a:gd name="T70" fmla="*/ 2147481162 w 276"/>
                <a:gd name="T71" fmla="*/ 2147481208 h 290"/>
                <a:gd name="T72" fmla="*/ 2147481162 w 276"/>
                <a:gd name="T73" fmla="*/ 2147481208 h 290"/>
                <a:gd name="T74" fmla="*/ 2147481162 w 276"/>
                <a:gd name="T75" fmla="*/ 2147481208 h 290"/>
                <a:gd name="T76" fmla="*/ 0 w 276"/>
                <a:gd name="T77" fmla="*/ 2147481208 h 290"/>
                <a:gd name="T78" fmla="*/ 2147481162 w 276"/>
                <a:gd name="T79" fmla="*/ 2147481208 h 2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6"/>
                <a:gd name="T121" fmla="*/ 0 h 290"/>
                <a:gd name="T122" fmla="*/ 276 w 276"/>
                <a:gd name="T123" fmla="*/ 290 h 2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6" h="290">
                  <a:moveTo>
                    <a:pt x="2" y="202"/>
                  </a:moveTo>
                  <a:lnTo>
                    <a:pt x="8" y="190"/>
                  </a:lnTo>
                  <a:lnTo>
                    <a:pt x="12" y="184"/>
                  </a:lnTo>
                  <a:lnTo>
                    <a:pt x="16" y="184"/>
                  </a:lnTo>
                  <a:lnTo>
                    <a:pt x="22" y="182"/>
                  </a:lnTo>
                  <a:lnTo>
                    <a:pt x="20" y="188"/>
                  </a:lnTo>
                  <a:lnTo>
                    <a:pt x="22" y="192"/>
                  </a:lnTo>
                  <a:lnTo>
                    <a:pt x="26" y="186"/>
                  </a:lnTo>
                  <a:lnTo>
                    <a:pt x="28" y="186"/>
                  </a:lnTo>
                  <a:lnTo>
                    <a:pt x="30" y="184"/>
                  </a:lnTo>
                  <a:lnTo>
                    <a:pt x="32" y="186"/>
                  </a:lnTo>
                  <a:lnTo>
                    <a:pt x="34" y="188"/>
                  </a:lnTo>
                  <a:lnTo>
                    <a:pt x="36" y="190"/>
                  </a:lnTo>
                  <a:lnTo>
                    <a:pt x="38" y="190"/>
                  </a:lnTo>
                  <a:lnTo>
                    <a:pt x="42" y="188"/>
                  </a:lnTo>
                  <a:lnTo>
                    <a:pt x="46" y="186"/>
                  </a:lnTo>
                  <a:lnTo>
                    <a:pt x="112" y="186"/>
                  </a:lnTo>
                  <a:lnTo>
                    <a:pt x="114" y="178"/>
                  </a:lnTo>
                  <a:lnTo>
                    <a:pt x="116" y="170"/>
                  </a:lnTo>
                  <a:lnTo>
                    <a:pt x="112" y="170"/>
                  </a:lnTo>
                  <a:lnTo>
                    <a:pt x="110" y="166"/>
                  </a:lnTo>
                  <a:lnTo>
                    <a:pt x="96" y="0"/>
                  </a:lnTo>
                  <a:lnTo>
                    <a:pt x="126" y="0"/>
                  </a:lnTo>
                  <a:lnTo>
                    <a:pt x="224" y="72"/>
                  </a:lnTo>
                  <a:lnTo>
                    <a:pt x="224" y="76"/>
                  </a:lnTo>
                  <a:lnTo>
                    <a:pt x="228" y="82"/>
                  </a:lnTo>
                  <a:lnTo>
                    <a:pt x="236" y="90"/>
                  </a:lnTo>
                  <a:lnTo>
                    <a:pt x="248" y="94"/>
                  </a:lnTo>
                  <a:lnTo>
                    <a:pt x="260" y="98"/>
                  </a:lnTo>
                  <a:lnTo>
                    <a:pt x="260" y="114"/>
                  </a:lnTo>
                  <a:lnTo>
                    <a:pt x="276" y="112"/>
                  </a:lnTo>
                  <a:lnTo>
                    <a:pt x="276" y="164"/>
                  </a:lnTo>
                  <a:lnTo>
                    <a:pt x="270" y="174"/>
                  </a:lnTo>
                  <a:lnTo>
                    <a:pt x="266" y="182"/>
                  </a:lnTo>
                  <a:lnTo>
                    <a:pt x="258" y="186"/>
                  </a:lnTo>
                  <a:lnTo>
                    <a:pt x="248" y="188"/>
                  </a:lnTo>
                  <a:lnTo>
                    <a:pt x="234" y="188"/>
                  </a:lnTo>
                  <a:lnTo>
                    <a:pt x="222" y="190"/>
                  </a:lnTo>
                  <a:lnTo>
                    <a:pt x="200" y="196"/>
                  </a:lnTo>
                  <a:lnTo>
                    <a:pt x="162" y="210"/>
                  </a:lnTo>
                  <a:lnTo>
                    <a:pt x="158" y="212"/>
                  </a:lnTo>
                  <a:lnTo>
                    <a:pt x="156" y="214"/>
                  </a:lnTo>
                  <a:lnTo>
                    <a:pt x="152" y="220"/>
                  </a:lnTo>
                  <a:lnTo>
                    <a:pt x="148" y="226"/>
                  </a:lnTo>
                  <a:lnTo>
                    <a:pt x="146" y="228"/>
                  </a:lnTo>
                  <a:lnTo>
                    <a:pt x="142" y="228"/>
                  </a:lnTo>
                  <a:lnTo>
                    <a:pt x="134" y="226"/>
                  </a:lnTo>
                  <a:lnTo>
                    <a:pt x="134" y="238"/>
                  </a:lnTo>
                  <a:lnTo>
                    <a:pt x="134" y="244"/>
                  </a:lnTo>
                  <a:lnTo>
                    <a:pt x="132" y="248"/>
                  </a:lnTo>
                  <a:lnTo>
                    <a:pt x="124" y="252"/>
                  </a:lnTo>
                  <a:lnTo>
                    <a:pt x="118" y="258"/>
                  </a:lnTo>
                  <a:lnTo>
                    <a:pt x="116" y="262"/>
                  </a:lnTo>
                  <a:lnTo>
                    <a:pt x="116" y="266"/>
                  </a:lnTo>
                  <a:lnTo>
                    <a:pt x="114" y="274"/>
                  </a:lnTo>
                  <a:lnTo>
                    <a:pt x="112" y="282"/>
                  </a:lnTo>
                  <a:lnTo>
                    <a:pt x="108" y="286"/>
                  </a:lnTo>
                  <a:lnTo>
                    <a:pt x="102" y="290"/>
                  </a:lnTo>
                  <a:lnTo>
                    <a:pt x="98" y="282"/>
                  </a:lnTo>
                  <a:lnTo>
                    <a:pt x="88" y="286"/>
                  </a:lnTo>
                  <a:lnTo>
                    <a:pt x="82" y="288"/>
                  </a:lnTo>
                  <a:lnTo>
                    <a:pt x="76" y="290"/>
                  </a:lnTo>
                  <a:lnTo>
                    <a:pt x="70" y="288"/>
                  </a:lnTo>
                  <a:lnTo>
                    <a:pt x="66" y="284"/>
                  </a:lnTo>
                  <a:lnTo>
                    <a:pt x="62" y="270"/>
                  </a:lnTo>
                  <a:lnTo>
                    <a:pt x="58" y="256"/>
                  </a:lnTo>
                  <a:lnTo>
                    <a:pt x="54" y="250"/>
                  </a:lnTo>
                  <a:lnTo>
                    <a:pt x="48" y="248"/>
                  </a:lnTo>
                  <a:lnTo>
                    <a:pt x="46" y="250"/>
                  </a:lnTo>
                  <a:lnTo>
                    <a:pt x="44" y="252"/>
                  </a:lnTo>
                  <a:lnTo>
                    <a:pt x="36" y="252"/>
                  </a:lnTo>
                  <a:lnTo>
                    <a:pt x="22" y="250"/>
                  </a:lnTo>
                  <a:lnTo>
                    <a:pt x="12" y="248"/>
                  </a:lnTo>
                  <a:lnTo>
                    <a:pt x="12" y="240"/>
                  </a:lnTo>
                  <a:lnTo>
                    <a:pt x="12" y="234"/>
                  </a:lnTo>
                  <a:lnTo>
                    <a:pt x="8" y="224"/>
                  </a:lnTo>
                  <a:lnTo>
                    <a:pt x="4" y="214"/>
                  </a:lnTo>
                  <a:lnTo>
                    <a:pt x="0" y="200"/>
                  </a:lnTo>
                  <a:lnTo>
                    <a:pt x="2" y="200"/>
                  </a:lnTo>
                  <a:lnTo>
                    <a:pt x="2" y="202"/>
                  </a:lnTo>
                  <a:close/>
                </a:path>
              </a:pathLst>
            </a:custGeom>
            <a:solidFill>
              <a:srgbClr val="C0C0C0"/>
            </a:solidFill>
            <a:ln w="12700">
              <a:solidFill>
                <a:schemeClr val="bg1"/>
              </a:solidFill>
              <a:round/>
              <a:headEnd/>
              <a:tailEnd/>
            </a:ln>
          </p:spPr>
          <p:txBody>
            <a:bodyPr/>
            <a:lstStyle/>
            <a:p>
              <a:endParaRPr lang="en-GB"/>
            </a:p>
          </p:txBody>
        </p:sp>
        <p:sp>
          <p:nvSpPr>
            <p:cNvPr id="58849" name="Freeform 141"/>
            <p:cNvSpPr>
              <a:spLocks/>
            </p:cNvSpPr>
            <p:nvPr/>
          </p:nvSpPr>
          <p:spPr bwMode="auto">
            <a:xfrm>
              <a:off x="2527" y="1967"/>
              <a:ext cx="266" cy="232"/>
            </a:xfrm>
            <a:custGeom>
              <a:avLst/>
              <a:gdLst>
                <a:gd name="T0" fmla="*/ 2147481126 w 266"/>
                <a:gd name="T1" fmla="*/ 2147481547 h 232"/>
                <a:gd name="T2" fmla="*/ 2147481126 w 266"/>
                <a:gd name="T3" fmla="*/ 2147481547 h 232"/>
                <a:gd name="T4" fmla="*/ 2147481126 w 266"/>
                <a:gd name="T5" fmla="*/ 0 h 232"/>
                <a:gd name="T6" fmla="*/ 2147481126 w 266"/>
                <a:gd name="T7" fmla="*/ 0 h 232"/>
                <a:gd name="T8" fmla="*/ 2147481126 w 266"/>
                <a:gd name="T9" fmla="*/ 2147481547 h 232"/>
                <a:gd name="T10" fmla="*/ 2147481126 w 266"/>
                <a:gd name="T11" fmla="*/ 2147481547 h 232"/>
                <a:gd name="T12" fmla="*/ 2147481126 w 266"/>
                <a:gd name="T13" fmla="*/ 2147481547 h 232"/>
                <a:gd name="T14" fmla="*/ 2147481126 w 266"/>
                <a:gd name="T15" fmla="*/ 2147481547 h 232"/>
                <a:gd name="T16" fmla="*/ 2147481126 w 266"/>
                <a:gd name="T17" fmla="*/ 2147481547 h 232"/>
                <a:gd name="T18" fmla="*/ 0 w 266"/>
                <a:gd name="T19" fmla="*/ 2147481547 h 232"/>
                <a:gd name="T20" fmla="*/ 2147481126 w 266"/>
                <a:gd name="T21" fmla="*/ 2147481547 h 232"/>
                <a:gd name="T22" fmla="*/ 2147481126 w 266"/>
                <a:gd name="T23" fmla="*/ 2147481547 h 232"/>
                <a:gd name="T24" fmla="*/ 2147481126 w 266"/>
                <a:gd name="T25" fmla="*/ 2147481547 h 232"/>
                <a:gd name="T26" fmla="*/ 2147481126 w 266"/>
                <a:gd name="T27" fmla="*/ 2147481547 h 232"/>
                <a:gd name="T28" fmla="*/ 2147481126 w 266"/>
                <a:gd name="T29" fmla="*/ 2147481547 h 232"/>
                <a:gd name="T30" fmla="*/ 2147481126 w 266"/>
                <a:gd name="T31" fmla="*/ 2147481547 h 232"/>
                <a:gd name="T32" fmla="*/ 2147481126 w 266"/>
                <a:gd name="T33" fmla="*/ 2147481547 h 232"/>
                <a:gd name="T34" fmla="*/ 2147481126 w 266"/>
                <a:gd name="T35" fmla="*/ 2147481547 h 232"/>
                <a:gd name="T36" fmla="*/ 2147481126 w 266"/>
                <a:gd name="T37" fmla="*/ 2147481547 h 232"/>
                <a:gd name="T38" fmla="*/ 2147481126 w 266"/>
                <a:gd name="T39" fmla="*/ 2147481547 h 232"/>
                <a:gd name="T40" fmla="*/ 2147481126 w 266"/>
                <a:gd name="T41" fmla="*/ 2147481547 h 232"/>
                <a:gd name="T42" fmla="*/ 2147481126 w 266"/>
                <a:gd name="T43" fmla="*/ 2147481547 h 232"/>
                <a:gd name="T44" fmla="*/ 2147481126 w 266"/>
                <a:gd name="T45" fmla="*/ 2147481547 h 232"/>
                <a:gd name="T46" fmla="*/ 2147481126 w 266"/>
                <a:gd name="T47" fmla="*/ 2147481547 h 232"/>
                <a:gd name="T48" fmla="*/ 2147481126 w 266"/>
                <a:gd name="T49" fmla="*/ 2147481547 h 232"/>
                <a:gd name="T50" fmla="*/ 2147481126 w 266"/>
                <a:gd name="T51" fmla="*/ 2147481547 h 232"/>
                <a:gd name="T52" fmla="*/ 2147481126 w 266"/>
                <a:gd name="T53" fmla="*/ 2147481547 h 232"/>
                <a:gd name="T54" fmla="*/ 2147481126 w 266"/>
                <a:gd name="T55" fmla="*/ 2147481547 h 232"/>
                <a:gd name="T56" fmla="*/ 2147481126 w 266"/>
                <a:gd name="T57" fmla="*/ 2147481547 h 232"/>
                <a:gd name="T58" fmla="*/ 2147481126 w 266"/>
                <a:gd name="T59" fmla="*/ 2147481547 h 232"/>
                <a:gd name="T60" fmla="*/ 2147481126 w 266"/>
                <a:gd name="T61" fmla="*/ 2147481547 h 232"/>
                <a:gd name="T62" fmla="*/ 2147481126 w 266"/>
                <a:gd name="T63" fmla="*/ 2147481547 h 232"/>
                <a:gd name="T64" fmla="*/ 2147481126 w 266"/>
                <a:gd name="T65" fmla="*/ 2147481547 h 232"/>
                <a:gd name="T66" fmla="*/ 2147481126 w 266"/>
                <a:gd name="T67" fmla="*/ 2147481547 h 232"/>
                <a:gd name="T68" fmla="*/ 2147481126 w 266"/>
                <a:gd name="T69" fmla="*/ 2147481547 h 232"/>
                <a:gd name="T70" fmla="*/ 2147481126 w 266"/>
                <a:gd name="T71" fmla="*/ 2147481547 h 232"/>
                <a:gd name="T72" fmla="*/ 2147481126 w 266"/>
                <a:gd name="T73" fmla="*/ 2147481547 h 232"/>
                <a:gd name="T74" fmla="*/ 2147481126 w 266"/>
                <a:gd name="T75" fmla="*/ 2147481547 h 232"/>
                <a:gd name="T76" fmla="*/ 2147481126 w 266"/>
                <a:gd name="T77" fmla="*/ 2147481547 h 232"/>
                <a:gd name="T78" fmla="*/ 2147481126 w 266"/>
                <a:gd name="T79" fmla="*/ 2147481547 h 232"/>
                <a:gd name="T80" fmla="*/ 2147481126 w 266"/>
                <a:gd name="T81" fmla="*/ 2147481547 h 2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6"/>
                <a:gd name="T124" fmla="*/ 0 h 232"/>
                <a:gd name="T125" fmla="*/ 266 w 266"/>
                <a:gd name="T126" fmla="*/ 232 h 23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6" h="232">
                  <a:moveTo>
                    <a:pt x="250" y="6"/>
                  </a:moveTo>
                  <a:lnTo>
                    <a:pt x="234" y="14"/>
                  </a:lnTo>
                  <a:lnTo>
                    <a:pt x="230" y="8"/>
                  </a:lnTo>
                  <a:lnTo>
                    <a:pt x="226" y="4"/>
                  </a:lnTo>
                  <a:lnTo>
                    <a:pt x="220" y="2"/>
                  </a:lnTo>
                  <a:lnTo>
                    <a:pt x="214" y="0"/>
                  </a:lnTo>
                  <a:lnTo>
                    <a:pt x="204" y="0"/>
                  </a:lnTo>
                  <a:lnTo>
                    <a:pt x="200" y="0"/>
                  </a:lnTo>
                  <a:lnTo>
                    <a:pt x="198" y="0"/>
                  </a:lnTo>
                  <a:lnTo>
                    <a:pt x="122" y="50"/>
                  </a:lnTo>
                  <a:lnTo>
                    <a:pt x="94" y="80"/>
                  </a:lnTo>
                  <a:lnTo>
                    <a:pt x="68" y="84"/>
                  </a:lnTo>
                  <a:lnTo>
                    <a:pt x="68" y="136"/>
                  </a:lnTo>
                  <a:lnTo>
                    <a:pt x="62" y="146"/>
                  </a:lnTo>
                  <a:lnTo>
                    <a:pt x="58" y="154"/>
                  </a:lnTo>
                  <a:lnTo>
                    <a:pt x="50" y="158"/>
                  </a:lnTo>
                  <a:lnTo>
                    <a:pt x="40" y="160"/>
                  </a:lnTo>
                  <a:lnTo>
                    <a:pt x="18" y="162"/>
                  </a:lnTo>
                  <a:lnTo>
                    <a:pt x="0" y="166"/>
                  </a:lnTo>
                  <a:lnTo>
                    <a:pt x="0" y="178"/>
                  </a:lnTo>
                  <a:lnTo>
                    <a:pt x="4" y="184"/>
                  </a:lnTo>
                  <a:lnTo>
                    <a:pt x="10" y="186"/>
                  </a:lnTo>
                  <a:lnTo>
                    <a:pt x="14" y="190"/>
                  </a:lnTo>
                  <a:lnTo>
                    <a:pt x="16" y="194"/>
                  </a:lnTo>
                  <a:lnTo>
                    <a:pt x="16" y="200"/>
                  </a:lnTo>
                  <a:lnTo>
                    <a:pt x="16" y="204"/>
                  </a:lnTo>
                  <a:lnTo>
                    <a:pt x="16" y="208"/>
                  </a:lnTo>
                  <a:lnTo>
                    <a:pt x="20" y="212"/>
                  </a:lnTo>
                  <a:lnTo>
                    <a:pt x="26" y="212"/>
                  </a:lnTo>
                  <a:lnTo>
                    <a:pt x="32" y="214"/>
                  </a:lnTo>
                  <a:lnTo>
                    <a:pt x="36" y="218"/>
                  </a:lnTo>
                  <a:lnTo>
                    <a:pt x="36" y="220"/>
                  </a:lnTo>
                  <a:lnTo>
                    <a:pt x="46" y="220"/>
                  </a:lnTo>
                  <a:lnTo>
                    <a:pt x="50" y="226"/>
                  </a:lnTo>
                  <a:lnTo>
                    <a:pt x="56" y="232"/>
                  </a:lnTo>
                  <a:lnTo>
                    <a:pt x="60" y="216"/>
                  </a:lnTo>
                  <a:lnTo>
                    <a:pt x="66" y="202"/>
                  </a:lnTo>
                  <a:lnTo>
                    <a:pt x="70" y="196"/>
                  </a:lnTo>
                  <a:lnTo>
                    <a:pt x="76" y="192"/>
                  </a:lnTo>
                  <a:lnTo>
                    <a:pt x="82" y="188"/>
                  </a:lnTo>
                  <a:lnTo>
                    <a:pt x="92" y="188"/>
                  </a:lnTo>
                  <a:lnTo>
                    <a:pt x="96" y="188"/>
                  </a:lnTo>
                  <a:lnTo>
                    <a:pt x="100" y="190"/>
                  </a:lnTo>
                  <a:lnTo>
                    <a:pt x="106" y="196"/>
                  </a:lnTo>
                  <a:lnTo>
                    <a:pt x="112" y="202"/>
                  </a:lnTo>
                  <a:lnTo>
                    <a:pt x="114" y="204"/>
                  </a:lnTo>
                  <a:lnTo>
                    <a:pt x="118" y="206"/>
                  </a:lnTo>
                  <a:lnTo>
                    <a:pt x="122" y="204"/>
                  </a:lnTo>
                  <a:lnTo>
                    <a:pt x="124" y="202"/>
                  </a:lnTo>
                  <a:lnTo>
                    <a:pt x="126" y="200"/>
                  </a:lnTo>
                  <a:lnTo>
                    <a:pt x="130" y="198"/>
                  </a:lnTo>
                  <a:lnTo>
                    <a:pt x="138" y="200"/>
                  </a:lnTo>
                  <a:lnTo>
                    <a:pt x="142" y="204"/>
                  </a:lnTo>
                  <a:lnTo>
                    <a:pt x="146" y="206"/>
                  </a:lnTo>
                  <a:lnTo>
                    <a:pt x="154" y="208"/>
                  </a:lnTo>
                  <a:lnTo>
                    <a:pt x="162" y="206"/>
                  </a:lnTo>
                  <a:lnTo>
                    <a:pt x="168" y="202"/>
                  </a:lnTo>
                  <a:lnTo>
                    <a:pt x="174" y="198"/>
                  </a:lnTo>
                  <a:lnTo>
                    <a:pt x="184" y="196"/>
                  </a:lnTo>
                  <a:lnTo>
                    <a:pt x="190" y="196"/>
                  </a:lnTo>
                  <a:lnTo>
                    <a:pt x="194" y="198"/>
                  </a:lnTo>
                  <a:lnTo>
                    <a:pt x="198" y="200"/>
                  </a:lnTo>
                  <a:lnTo>
                    <a:pt x="206" y="202"/>
                  </a:lnTo>
                  <a:lnTo>
                    <a:pt x="212" y="200"/>
                  </a:lnTo>
                  <a:lnTo>
                    <a:pt x="218" y="196"/>
                  </a:lnTo>
                  <a:lnTo>
                    <a:pt x="228" y="188"/>
                  </a:lnTo>
                  <a:lnTo>
                    <a:pt x="230" y="178"/>
                  </a:lnTo>
                  <a:lnTo>
                    <a:pt x="232" y="168"/>
                  </a:lnTo>
                  <a:lnTo>
                    <a:pt x="236" y="160"/>
                  </a:lnTo>
                  <a:lnTo>
                    <a:pt x="242" y="154"/>
                  </a:lnTo>
                  <a:lnTo>
                    <a:pt x="252" y="140"/>
                  </a:lnTo>
                  <a:lnTo>
                    <a:pt x="256" y="134"/>
                  </a:lnTo>
                  <a:lnTo>
                    <a:pt x="260" y="126"/>
                  </a:lnTo>
                  <a:lnTo>
                    <a:pt x="260" y="82"/>
                  </a:lnTo>
                  <a:lnTo>
                    <a:pt x="260" y="76"/>
                  </a:lnTo>
                  <a:lnTo>
                    <a:pt x="262" y="72"/>
                  </a:lnTo>
                  <a:lnTo>
                    <a:pt x="264" y="68"/>
                  </a:lnTo>
                  <a:lnTo>
                    <a:pt x="266" y="62"/>
                  </a:lnTo>
                  <a:lnTo>
                    <a:pt x="264" y="50"/>
                  </a:lnTo>
                  <a:lnTo>
                    <a:pt x="258" y="36"/>
                  </a:lnTo>
                  <a:lnTo>
                    <a:pt x="252" y="22"/>
                  </a:lnTo>
                  <a:lnTo>
                    <a:pt x="248" y="8"/>
                  </a:lnTo>
                  <a:lnTo>
                    <a:pt x="250" y="6"/>
                  </a:lnTo>
                  <a:close/>
                </a:path>
              </a:pathLst>
            </a:custGeom>
            <a:solidFill>
              <a:srgbClr val="C0C0C0"/>
            </a:solidFill>
            <a:ln w="12700">
              <a:solidFill>
                <a:schemeClr val="bg1"/>
              </a:solidFill>
              <a:round/>
              <a:headEnd/>
              <a:tailEnd/>
            </a:ln>
          </p:spPr>
          <p:txBody>
            <a:bodyPr/>
            <a:lstStyle/>
            <a:p>
              <a:endParaRPr lang="en-GB"/>
            </a:p>
          </p:txBody>
        </p:sp>
        <p:sp>
          <p:nvSpPr>
            <p:cNvPr id="58850" name="Freeform 142"/>
            <p:cNvSpPr>
              <a:spLocks/>
            </p:cNvSpPr>
            <p:nvPr/>
          </p:nvSpPr>
          <p:spPr bwMode="auto">
            <a:xfrm>
              <a:off x="3648" y="1577"/>
              <a:ext cx="136" cy="78"/>
            </a:xfrm>
            <a:custGeom>
              <a:avLst/>
              <a:gdLst>
                <a:gd name="T0" fmla="*/ 2147481148 w 136"/>
                <a:gd name="T1" fmla="*/ 2147481272 h 78"/>
                <a:gd name="T2" fmla="*/ 2147481148 w 136"/>
                <a:gd name="T3" fmla="*/ 2147481272 h 78"/>
                <a:gd name="T4" fmla="*/ 2147481148 w 136"/>
                <a:gd name="T5" fmla="*/ 2147481272 h 78"/>
                <a:gd name="T6" fmla="*/ 2147481148 w 136"/>
                <a:gd name="T7" fmla="*/ 2147481272 h 78"/>
                <a:gd name="T8" fmla="*/ 2147481148 w 136"/>
                <a:gd name="T9" fmla="*/ 2147481272 h 78"/>
                <a:gd name="T10" fmla="*/ 2147481148 w 136"/>
                <a:gd name="T11" fmla="*/ 2147481272 h 78"/>
                <a:gd name="T12" fmla="*/ 2147481148 w 136"/>
                <a:gd name="T13" fmla="*/ 2147481272 h 78"/>
                <a:gd name="T14" fmla="*/ 2147481148 w 136"/>
                <a:gd name="T15" fmla="*/ 2147481272 h 78"/>
                <a:gd name="T16" fmla="*/ 2147481148 w 136"/>
                <a:gd name="T17" fmla="*/ 2147481272 h 78"/>
                <a:gd name="T18" fmla="*/ 0 w 136"/>
                <a:gd name="T19" fmla="*/ 2147481272 h 78"/>
                <a:gd name="T20" fmla="*/ 2147481148 w 136"/>
                <a:gd name="T21" fmla="*/ 2147481272 h 78"/>
                <a:gd name="T22" fmla="*/ 2147481148 w 136"/>
                <a:gd name="T23" fmla="*/ 2147481272 h 78"/>
                <a:gd name="T24" fmla="*/ 2147481148 w 136"/>
                <a:gd name="T25" fmla="*/ 2147481272 h 78"/>
                <a:gd name="T26" fmla="*/ 2147481148 w 136"/>
                <a:gd name="T27" fmla="*/ 2147481272 h 78"/>
                <a:gd name="T28" fmla="*/ 2147481148 w 136"/>
                <a:gd name="T29" fmla="*/ 2147481272 h 78"/>
                <a:gd name="T30" fmla="*/ 2147481148 w 136"/>
                <a:gd name="T31" fmla="*/ 2147481272 h 78"/>
                <a:gd name="T32" fmla="*/ 2147481148 w 136"/>
                <a:gd name="T33" fmla="*/ 2147481272 h 78"/>
                <a:gd name="T34" fmla="*/ 2147481148 w 136"/>
                <a:gd name="T35" fmla="*/ 2147481272 h 78"/>
                <a:gd name="T36" fmla="*/ 2147481148 w 136"/>
                <a:gd name="T37" fmla="*/ 0 h 78"/>
                <a:gd name="T38" fmla="*/ 2147481148 w 136"/>
                <a:gd name="T39" fmla="*/ 2147481272 h 78"/>
                <a:gd name="T40" fmla="*/ 2147481148 w 136"/>
                <a:gd name="T41" fmla="*/ 2147481272 h 78"/>
                <a:gd name="T42" fmla="*/ 2147481148 w 136"/>
                <a:gd name="T43" fmla="*/ 2147481272 h 78"/>
                <a:gd name="T44" fmla="*/ 2147481148 w 136"/>
                <a:gd name="T45" fmla="*/ 2147481272 h 78"/>
                <a:gd name="T46" fmla="*/ 2147481148 w 136"/>
                <a:gd name="T47" fmla="*/ 2147481272 h 78"/>
                <a:gd name="T48" fmla="*/ 2147481148 w 136"/>
                <a:gd name="T49" fmla="*/ 2147481272 h 78"/>
                <a:gd name="T50" fmla="*/ 2147481148 w 136"/>
                <a:gd name="T51" fmla="*/ 2147481272 h 78"/>
                <a:gd name="T52" fmla="*/ 2147481148 w 136"/>
                <a:gd name="T53" fmla="*/ 2147481272 h 78"/>
                <a:gd name="T54" fmla="*/ 2147481148 w 136"/>
                <a:gd name="T55" fmla="*/ 2147481272 h 78"/>
                <a:gd name="T56" fmla="*/ 2147481148 w 136"/>
                <a:gd name="T57" fmla="*/ 2147481272 h 78"/>
                <a:gd name="T58" fmla="*/ 2147481148 w 136"/>
                <a:gd name="T59" fmla="*/ 2147481272 h 78"/>
                <a:gd name="T60" fmla="*/ 2147481148 w 136"/>
                <a:gd name="T61" fmla="*/ 2147481272 h 78"/>
                <a:gd name="T62" fmla="*/ 2147481148 w 136"/>
                <a:gd name="T63" fmla="*/ 2147481272 h 78"/>
                <a:gd name="T64" fmla="*/ 2147481148 w 136"/>
                <a:gd name="T65" fmla="*/ 2147481272 h 78"/>
                <a:gd name="T66" fmla="*/ 2147481148 w 136"/>
                <a:gd name="T67" fmla="*/ 2147481272 h 78"/>
                <a:gd name="T68" fmla="*/ 2147481148 w 136"/>
                <a:gd name="T69" fmla="*/ 2147481272 h 78"/>
                <a:gd name="T70" fmla="*/ 2147481148 w 136"/>
                <a:gd name="T71" fmla="*/ 2147481272 h 78"/>
                <a:gd name="T72" fmla="*/ 2147481148 w 136"/>
                <a:gd name="T73" fmla="*/ 2147481272 h 78"/>
                <a:gd name="T74" fmla="*/ 2147481148 w 136"/>
                <a:gd name="T75" fmla="*/ 2147481272 h 78"/>
                <a:gd name="T76" fmla="*/ 2147481148 w 136"/>
                <a:gd name="T77" fmla="*/ 2147481272 h 78"/>
                <a:gd name="T78" fmla="*/ 2147481148 w 136"/>
                <a:gd name="T79" fmla="*/ 2147481272 h 78"/>
                <a:gd name="T80" fmla="*/ 2147481148 w 136"/>
                <a:gd name="T81" fmla="*/ 2147481272 h 78"/>
                <a:gd name="T82" fmla="*/ 2147481148 w 136"/>
                <a:gd name="T83" fmla="*/ 2147481272 h 78"/>
                <a:gd name="T84" fmla="*/ 2147481148 w 136"/>
                <a:gd name="T85" fmla="*/ 2147481272 h 78"/>
                <a:gd name="T86" fmla="*/ 2147481148 w 136"/>
                <a:gd name="T87" fmla="*/ 2147481272 h 78"/>
                <a:gd name="T88" fmla="*/ 2147481148 w 136"/>
                <a:gd name="T89" fmla="*/ 2147481272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
                <a:gd name="T136" fmla="*/ 0 h 78"/>
                <a:gd name="T137" fmla="*/ 136 w 136"/>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 h="78">
                  <a:moveTo>
                    <a:pt x="14" y="66"/>
                  </a:moveTo>
                  <a:lnTo>
                    <a:pt x="22" y="64"/>
                  </a:lnTo>
                  <a:lnTo>
                    <a:pt x="32" y="60"/>
                  </a:lnTo>
                  <a:lnTo>
                    <a:pt x="40" y="56"/>
                  </a:lnTo>
                  <a:lnTo>
                    <a:pt x="46" y="48"/>
                  </a:lnTo>
                  <a:lnTo>
                    <a:pt x="36" y="44"/>
                  </a:lnTo>
                  <a:lnTo>
                    <a:pt x="22" y="36"/>
                  </a:lnTo>
                  <a:lnTo>
                    <a:pt x="18" y="40"/>
                  </a:lnTo>
                  <a:lnTo>
                    <a:pt x="8" y="38"/>
                  </a:lnTo>
                  <a:lnTo>
                    <a:pt x="0" y="36"/>
                  </a:lnTo>
                  <a:lnTo>
                    <a:pt x="4" y="30"/>
                  </a:lnTo>
                  <a:lnTo>
                    <a:pt x="8" y="22"/>
                  </a:lnTo>
                  <a:lnTo>
                    <a:pt x="8" y="10"/>
                  </a:lnTo>
                  <a:lnTo>
                    <a:pt x="20" y="8"/>
                  </a:lnTo>
                  <a:lnTo>
                    <a:pt x="26" y="10"/>
                  </a:lnTo>
                  <a:lnTo>
                    <a:pt x="32" y="14"/>
                  </a:lnTo>
                  <a:lnTo>
                    <a:pt x="42" y="14"/>
                  </a:lnTo>
                  <a:lnTo>
                    <a:pt x="42" y="6"/>
                  </a:lnTo>
                  <a:lnTo>
                    <a:pt x="52" y="0"/>
                  </a:lnTo>
                  <a:lnTo>
                    <a:pt x="62" y="2"/>
                  </a:lnTo>
                  <a:lnTo>
                    <a:pt x="68" y="8"/>
                  </a:lnTo>
                  <a:lnTo>
                    <a:pt x="78" y="10"/>
                  </a:lnTo>
                  <a:lnTo>
                    <a:pt x="94" y="8"/>
                  </a:lnTo>
                  <a:lnTo>
                    <a:pt x="108" y="8"/>
                  </a:lnTo>
                  <a:lnTo>
                    <a:pt x="122" y="8"/>
                  </a:lnTo>
                  <a:lnTo>
                    <a:pt x="136" y="14"/>
                  </a:lnTo>
                  <a:lnTo>
                    <a:pt x="132" y="20"/>
                  </a:lnTo>
                  <a:lnTo>
                    <a:pt x="126" y="26"/>
                  </a:lnTo>
                  <a:lnTo>
                    <a:pt x="120" y="32"/>
                  </a:lnTo>
                  <a:lnTo>
                    <a:pt x="114" y="40"/>
                  </a:lnTo>
                  <a:lnTo>
                    <a:pt x="106" y="46"/>
                  </a:lnTo>
                  <a:lnTo>
                    <a:pt x="96" y="54"/>
                  </a:lnTo>
                  <a:lnTo>
                    <a:pt x="84" y="54"/>
                  </a:lnTo>
                  <a:lnTo>
                    <a:pt x="74" y="56"/>
                  </a:lnTo>
                  <a:lnTo>
                    <a:pt x="66" y="58"/>
                  </a:lnTo>
                  <a:lnTo>
                    <a:pt x="60" y="62"/>
                  </a:lnTo>
                  <a:lnTo>
                    <a:pt x="56" y="70"/>
                  </a:lnTo>
                  <a:lnTo>
                    <a:pt x="56" y="76"/>
                  </a:lnTo>
                  <a:lnTo>
                    <a:pt x="48" y="76"/>
                  </a:lnTo>
                  <a:lnTo>
                    <a:pt x="42" y="78"/>
                  </a:lnTo>
                  <a:lnTo>
                    <a:pt x="34" y="78"/>
                  </a:lnTo>
                  <a:lnTo>
                    <a:pt x="26" y="76"/>
                  </a:lnTo>
                  <a:lnTo>
                    <a:pt x="20" y="76"/>
                  </a:lnTo>
                  <a:lnTo>
                    <a:pt x="12" y="76"/>
                  </a:lnTo>
                  <a:lnTo>
                    <a:pt x="14" y="66"/>
                  </a:lnTo>
                  <a:close/>
                </a:path>
              </a:pathLst>
            </a:custGeom>
            <a:solidFill>
              <a:srgbClr val="C0C0C0"/>
            </a:solidFill>
            <a:ln w="12700">
              <a:solidFill>
                <a:schemeClr val="bg1"/>
              </a:solidFill>
              <a:round/>
              <a:headEnd/>
              <a:tailEnd/>
            </a:ln>
          </p:spPr>
          <p:txBody>
            <a:bodyPr/>
            <a:lstStyle/>
            <a:p>
              <a:endParaRPr lang="en-GB"/>
            </a:p>
          </p:txBody>
        </p:sp>
        <p:sp>
          <p:nvSpPr>
            <p:cNvPr id="58851" name="Freeform 143"/>
            <p:cNvSpPr>
              <a:spLocks/>
            </p:cNvSpPr>
            <p:nvPr/>
          </p:nvSpPr>
          <p:spPr bwMode="auto">
            <a:xfrm>
              <a:off x="2643" y="931"/>
              <a:ext cx="152" cy="54"/>
            </a:xfrm>
            <a:custGeom>
              <a:avLst/>
              <a:gdLst>
                <a:gd name="T0" fmla="*/ 2147481250 w 152"/>
                <a:gd name="T1" fmla="*/ 2147481505 h 54"/>
                <a:gd name="T2" fmla="*/ 2147481250 w 152"/>
                <a:gd name="T3" fmla="*/ 2147481505 h 54"/>
                <a:gd name="T4" fmla="*/ 2147481250 w 152"/>
                <a:gd name="T5" fmla="*/ 2147481505 h 54"/>
                <a:gd name="T6" fmla="*/ 0 w 152"/>
                <a:gd name="T7" fmla="*/ 2147481505 h 54"/>
                <a:gd name="T8" fmla="*/ 0 w 152"/>
                <a:gd name="T9" fmla="*/ 2147481505 h 54"/>
                <a:gd name="T10" fmla="*/ 2147481250 w 152"/>
                <a:gd name="T11" fmla="*/ 2147481505 h 54"/>
                <a:gd name="T12" fmla="*/ 2147481250 w 152"/>
                <a:gd name="T13" fmla="*/ 2147481505 h 54"/>
                <a:gd name="T14" fmla="*/ 2147481250 w 152"/>
                <a:gd name="T15" fmla="*/ 2147481505 h 54"/>
                <a:gd name="T16" fmla="*/ 2147481250 w 152"/>
                <a:gd name="T17" fmla="*/ 2147481505 h 54"/>
                <a:gd name="T18" fmla="*/ 2147481250 w 152"/>
                <a:gd name="T19" fmla="*/ 2147481505 h 54"/>
                <a:gd name="T20" fmla="*/ 2147481250 w 152"/>
                <a:gd name="T21" fmla="*/ 2147481505 h 54"/>
                <a:gd name="T22" fmla="*/ 2147481250 w 152"/>
                <a:gd name="T23" fmla="*/ 2147481505 h 54"/>
                <a:gd name="T24" fmla="*/ 2147481250 w 152"/>
                <a:gd name="T25" fmla="*/ 0 h 54"/>
                <a:gd name="T26" fmla="*/ 2147481250 w 152"/>
                <a:gd name="T27" fmla="*/ 0 h 54"/>
                <a:gd name="T28" fmla="*/ 2147481250 w 152"/>
                <a:gd name="T29" fmla="*/ 2147481505 h 54"/>
                <a:gd name="T30" fmla="*/ 2147481250 w 152"/>
                <a:gd name="T31" fmla="*/ 2147481505 h 54"/>
                <a:gd name="T32" fmla="*/ 2147481250 w 152"/>
                <a:gd name="T33" fmla="*/ 2147481505 h 54"/>
                <a:gd name="T34" fmla="*/ 2147481250 w 152"/>
                <a:gd name="T35" fmla="*/ 2147481505 h 54"/>
                <a:gd name="T36" fmla="*/ 2147481250 w 152"/>
                <a:gd name="T37" fmla="*/ 2147481505 h 54"/>
                <a:gd name="T38" fmla="*/ 2147481250 w 152"/>
                <a:gd name="T39" fmla="*/ 2147481505 h 54"/>
                <a:gd name="T40" fmla="*/ 2147481250 w 152"/>
                <a:gd name="T41" fmla="*/ 2147481505 h 54"/>
                <a:gd name="T42" fmla="*/ 2147481250 w 152"/>
                <a:gd name="T43" fmla="*/ 2147481505 h 54"/>
                <a:gd name="T44" fmla="*/ 2147481250 w 152"/>
                <a:gd name="T45" fmla="*/ 2147481505 h 54"/>
                <a:gd name="T46" fmla="*/ 2147481250 w 152"/>
                <a:gd name="T47" fmla="*/ 2147481505 h 54"/>
                <a:gd name="T48" fmla="*/ 2147481250 w 152"/>
                <a:gd name="T49" fmla="*/ 2147481505 h 54"/>
                <a:gd name="T50" fmla="*/ 2147481250 w 152"/>
                <a:gd name="T51" fmla="*/ 2147481505 h 54"/>
                <a:gd name="T52" fmla="*/ 2147481250 w 152"/>
                <a:gd name="T53" fmla="*/ 2147481505 h 54"/>
                <a:gd name="T54" fmla="*/ 2147481250 w 152"/>
                <a:gd name="T55" fmla="*/ 2147481505 h 54"/>
                <a:gd name="T56" fmla="*/ 2147481250 w 152"/>
                <a:gd name="T57" fmla="*/ 2147481505 h 54"/>
                <a:gd name="T58" fmla="*/ 2147481250 w 152"/>
                <a:gd name="T59" fmla="*/ 2147481505 h 54"/>
                <a:gd name="T60" fmla="*/ 2147481250 w 152"/>
                <a:gd name="T61" fmla="*/ 2147481505 h 54"/>
                <a:gd name="T62" fmla="*/ 2147481250 w 152"/>
                <a:gd name="T63" fmla="*/ 2147481505 h 54"/>
                <a:gd name="T64" fmla="*/ 2147481250 w 152"/>
                <a:gd name="T65" fmla="*/ 2147481505 h 54"/>
                <a:gd name="T66" fmla="*/ 2147481250 w 152"/>
                <a:gd name="T67" fmla="*/ 2147481505 h 54"/>
                <a:gd name="T68" fmla="*/ 2147481250 w 152"/>
                <a:gd name="T69" fmla="*/ 2147481505 h 54"/>
                <a:gd name="T70" fmla="*/ 2147481250 w 152"/>
                <a:gd name="T71" fmla="*/ 2147481505 h 54"/>
                <a:gd name="T72" fmla="*/ 2147481250 w 152"/>
                <a:gd name="T73" fmla="*/ 2147481505 h 54"/>
                <a:gd name="T74" fmla="*/ 2147481250 w 152"/>
                <a:gd name="T75" fmla="*/ 2147481505 h 54"/>
                <a:gd name="T76" fmla="*/ 2147481250 w 152"/>
                <a:gd name="T77" fmla="*/ 2147481505 h 54"/>
                <a:gd name="T78" fmla="*/ 2147481250 w 152"/>
                <a:gd name="T79" fmla="*/ 2147481505 h 54"/>
                <a:gd name="T80" fmla="*/ 2147481250 w 152"/>
                <a:gd name="T81" fmla="*/ 2147481505 h 54"/>
                <a:gd name="T82" fmla="*/ 2147481250 w 152"/>
                <a:gd name="T83" fmla="*/ 2147481505 h 54"/>
                <a:gd name="T84" fmla="*/ 2147481250 w 152"/>
                <a:gd name="T85" fmla="*/ 2147481505 h 54"/>
                <a:gd name="T86" fmla="*/ 2147481250 w 152"/>
                <a:gd name="T87" fmla="*/ 2147481505 h 54"/>
                <a:gd name="T88" fmla="*/ 2147481250 w 152"/>
                <a:gd name="T89" fmla="*/ 2147481505 h 54"/>
                <a:gd name="T90" fmla="*/ 2147481250 w 152"/>
                <a:gd name="T91" fmla="*/ 2147481505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2"/>
                <a:gd name="T139" fmla="*/ 0 h 54"/>
                <a:gd name="T140" fmla="*/ 152 w 152"/>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2" h="54">
                  <a:moveTo>
                    <a:pt x="10" y="22"/>
                  </a:moveTo>
                  <a:lnTo>
                    <a:pt x="6" y="22"/>
                  </a:lnTo>
                  <a:lnTo>
                    <a:pt x="2" y="18"/>
                  </a:lnTo>
                  <a:lnTo>
                    <a:pt x="0" y="10"/>
                  </a:lnTo>
                  <a:lnTo>
                    <a:pt x="0" y="4"/>
                  </a:lnTo>
                  <a:lnTo>
                    <a:pt x="4" y="2"/>
                  </a:lnTo>
                  <a:lnTo>
                    <a:pt x="14" y="2"/>
                  </a:lnTo>
                  <a:lnTo>
                    <a:pt x="28" y="4"/>
                  </a:lnTo>
                  <a:lnTo>
                    <a:pt x="40" y="6"/>
                  </a:lnTo>
                  <a:lnTo>
                    <a:pt x="58" y="12"/>
                  </a:lnTo>
                  <a:lnTo>
                    <a:pt x="54" y="6"/>
                  </a:lnTo>
                  <a:lnTo>
                    <a:pt x="58" y="2"/>
                  </a:lnTo>
                  <a:lnTo>
                    <a:pt x="64" y="0"/>
                  </a:lnTo>
                  <a:lnTo>
                    <a:pt x="68" y="0"/>
                  </a:lnTo>
                  <a:lnTo>
                    <a:pt x="72" y="2"/>
                  </a:lnTo>
                  <a:lnTo>
                    <a:pt x="76" y="4"/>
                  </a:lnTo>
                  <a:lnTo>
                    <a:pt x="80" y="4"/>
                  </a:lnTo>
                  <a:lnTo>
                    <a:pt x="84" y="12"/>
                  </a:lnTo>
                  <a:lnTo>
                    <a:pt x="88" y="14"/>
                  </a:lnTo>
                  <a:lnTo>
                    <a:pt x="100" y="14"/>
                  </a:lnTo>
                  <a:lnTo>
                    <a:pt x="128" y="22"/>
                  </a:lnTo>
                  <a:lnTo>
                    <a:pt x="142" y="28"/>
                  </a:lnTo>
                  <a:lnTo>
                    <a:pt x="152" y="34"/>
                  </a:lnTo>
                  <a:lnTo>
                    <a:pt x="144" y="40"/>
                  </a:lnTo>
                  <a:lnTo>
                    <a:pt x="136" y="42"/>
                  </a:lnTo>
                  <a:lnTo>
                    <a:pt x="128" y="42"/>
                  </a:lnTo>
                  <a:lnTo>
                    <a:pt x="122" y="38"/>
                  </a:lnTo>
                  <a:lnTo>
                    <a:pt x="114" y="30"/>
                  </a:lnTo>
                  <a:lnTo>
                    <a:pt x="104" y="22"/>
                  </a:lnTo>
                  <a:lnTo>
                    <a:pt x="100" y="20"/>
                  </a:lnTo>
                  <a:lnTo>
                    <a:pt x="94" y="18"/>
                  </a:lnTo>
                  <a:lnTo>
                    <a:pt x="88" y="20"/>
                  </a:lnTo>
                  <a:lnTo>
                    <a:pt x="86" y="24"/>
                  </a:lnTo>
                  <a:lnTo>
                    <a:pt x="86" y="38"/>
                  </a:lnTo>
                  <a:lnTo>
                    <a:pt x="82" y="38"/>
                  </a:lnTo>
                  <a:lnTo>
                    <a:pt x="80" y="40"/>
                  </a:lnTo>
                  <a:lnTo>
                    <a:pt x="76" y="46"/>
                  </a:lnTo>
                  <a:lnTo>
                    <a:pt x="74" y="52"/>
                  </a:lnTo>
                  <a:lnTo>
                    <a:pt x="72" y="54"/>
                  </a:lnTo>
                  <a:lnTo>
                    <a:pt x="68" y="54"/>
                  </a:lnTo>
                  <a:lnTo>
                    <a:pt x="60" y="52"/>
                  </a:lnTo>
                  <a:lnTo>
                    <a:pt x="52" y="50"/>
                  </a:lnTo>
                  <a:lnTo>
                    <a:pt x="38" y="38"/>
                  </a:lnTo>
                  <a:lnTo>
                    <a:pt x="26" y="28"/>
                  </a:lnTo>
                  <a:lnTo>
                    <a:pt x="18" y="24"/>
                  </a:lnTo>
                  <a:lnTo>
                    <a:pt x="10" y="22"/>
                  </a:lnTo>
                  <a:close/>
                </a:path>
              </a:pathLst>
            </a:custGeom>
            <a:solidFill>
              <a:srgbClr val="C0C0C0"/>
            </a:solidFill>
            <a:ln w="12700">
              <a:solidFill>
                <a:schemeClr val="bg1"/>
              </a:solidFill>
              <a:round/>
              <a:headEnd/>
              <a:tailEnd/>
            </a:ln>
          </p:spPr>
          <p:txBody>
            <a:bodyPr/>
            <a:lstStyle/>
            <a:p>
              <a:endParaRPr lang="en-GB"/>
            </a:p>
          </p:txBody>
        </p:sp>
        <p:sp>
          <p:nvSpPr>
            <p:cNvPr id="58852" name="Freeform 144"/>
            <p:cNvSpPr>
              <a:spLocks/>
            </p:cNvSpPr>
            <p:nvPr/>
          </p:nvSpPr>
          <p:spPr bwMode="auto">
            <a:xfrm>
              <a:off x="2725" y="923"/>
              <a:ext cx="90" cy="20"/>
            </a:xfrm>
            <a:custGeom>
              <a:avLst/>
              <a:gdLst>
                <a:gd name="T0" fmla="*/ 2147481384 w 90"/>
                <a:gd name="T1" fmla="*/ 2147481293 h 20"/>
                <a:gd name="T2" fmla="*/ 2147481384 w 90"/>
                <a:gd name="T3" fmla="*/ 2147481293 h 20"/>
                <a:gd name="T4" fmla="*/ 2147481384 w 90"/>
                <a:gd name="T5" fmla="*/ 2147481293 h 20"/>
                <a:gd name="T6" fmla="*/ 2147481384 w 90"/>
                <a:gd name="T7" fmla="*/ 2147481293 h 20"/>
                <a:gd name="T8" fmla="*/ 0 w 90"/>
                <a:gd name="T9" fmla="*/ 2147481293 h 20"/>
                <a:gd name="T10" fmla="*/ 2147481384 w 90"/>
                <a:gd name="T11" fmla="*/ 2147481293 h 20"/>
                <a:gd name="T12" fmla="*/ 2147481384 w 90"/>
                <a:gd name="T13" fmla="*/ 2147481293 h 20"/>
                <a:gd name="T14" fmla="*/ 2147481384 w 90"/>
                <a:gd name="T15" fmla="*/ 0 h 20"/>
                <a:gd name="T16" fmla="*/ 2147481384 w 90"/>
                <a:gd name="T17" fmla="*/ 2147481293 h 20"/>
                <a:gd name="T18" fmla="*/ 2147481384 w 90"/>
                <a:gd name="T19" fmla="*/ 2147481293 h 20"/>
                <a:gd name="T20" fmla="*/ 2147481384 w 90"/>
                <a:gd name="T21" fmla="*/ 2147481293 h 20"/>
                <a:gd name="T22" fmla="*/ 2147481384 w 90"/>
                <a:gd name="T23" fmla="*/ 2147481293 h 20"/>
                <a:gd name="T24" fmla="*/ 2147481384 w 90"/>
                <a:gd name="T25" fmla="*/ 2147481293 h 20"/>
                <a:gd name="T26" fmla="*/ 2147481384 w 90"/>
                <a:gd name="T27" fmla="*/ 2147481293 h 20"/>
                <a:gd name="T28" fmla="*/ 2147481384 w 90"/>
                <a:gd name="T29" fmla="*/ 2147481293 h 20"/>
                <a:gd name="T30" fmla="*/ 2147481384 w 90"/>
                <a:gd name="T31" fmla="*/ 2147481293 h 20"/>
                <a:gd name="T32" fmla="*/ 2147481384 w 90"/>
                <a:gd name="T33" fmla="*/ 2147481293 h 20"/>
                <a:gd name="T34" fmla="*/ 2147481384 w 90"/>
                <a:gd name="T35" fmla="*/ 2147481293 h 20"/>
                <a:gd name="T36" fmla="*/ 2147481384 w 90"/>
                <a:gd name="T37" fmla="*/ 2147481293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20"/>
                <a:gd name="T59" fmla="*/ 90 w 90"/>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20">
                  <a:moveTo>
                    <a:pt x="32" y="20"/>
                  </a:moveTo>
                  <a:lnTo>
                    <a:pt x="24" y="18"/>
                  </a:lnTo>
                  <a:lnTo>
                    <a:pt x="16" y="16"/>
                  </a:lnTo>
                  <a:lnTo>
                    <a:pt x="6" y="12"/>
                  </a:lnTo>
                  <a:lnTo>
                    <a:pt x="0" y="6"/>
                  </a:lnTo>
                  <a:lnTo>
                    <a:pt x="6" y="4"/>
                  </a:lnTo>
                  <a:lnTo>
                    <a:pt x="14" y="2"/>
                  </a:lnTo>
                  <a:lnTo>
                    <a:pt x="22" y="0"/>
                  </a:lnTo>
                  <a:lnTo>
                    <a:pt x="28" y="2"/>
                  </a:lnTo>
                  <a:lnTo>
                    <a:pt x="42" y="4"/>
                  </a:lnTo>
                  <a:lnTo>
                    <a:pt x="58" y="4"/>
                  </a:lnTo>
                  <a:lnTo>
                    <a:pt x="76" y="6"/>
                  </a:lnTo>
                  <a:lnTo>
                    <a:pt x="90" y="8"/>
                  </a:lnTo>
                  <a:lnTo>
                    <a:pt x="84" y="14"/>
                  </a:lnTo>
                  <a:lnTo>
                    <a:pt x="78" y="16"/>
                  </a:lnTo>
                  <a:lnTo>
                    <a:pt x="72" y="20"/>
                  </a:lnTo>
                  <a:lnTo>
                    <a:pt x="66" y="20"/>
                  </a:lnTo>
                  <a:lnTo>
                    <a:pt x="50" y="20"/>
                  </a:lnTo>
                  <a:lnTo>
                    <a:pt x="32" y="20"/>
                  </a:lnTo>
                  <a:close/>
                </a:path>
              </a:pathLst>
            </a:custGeom>
            <a:solidFill>
              <a:schemeClr val="bg2"/>
            </a:solidFill>
            <a:ln w="12700">
              <a:solidFill>
                <a:schemeClr val="bg1"/>
              </a:solidFill>
              <a:round/>
              <a:headEnd/>
              <a:tailEnd/>
            </a:ln>
          </p:spPr>
          <p:txBody>
            <a:bodyPr/>
            <a:lstStyle/>
            <a:p>
              <a:endParaRPr lang="en-GB"/>
            </a:p>
          </p:txBody>
        </p:sp>
        <p:sp>
          <p:nvSpPr>
            <p:cNvPr id="58853" name="Freeform 145"/>
            <p:cNvSpPr>
              <a:spLocks/>
            </p:cNvSpPr>
            <p:nvPr/>
          </p:nvSpPr>
          <p:spPr bwMode="auto">
            <a:xfrm>
              <a:off x="3104" y="1771"/>
              <a:ext cx="66" cy="84"/>
            </a:xfrm>
            <a:custGeom>
              <a:avLst/>
              <a:gdLst>
                <a:gd name="T0" fmla="*/ 0 w 66"/>
                <a:gd name="T1" fmla="*/ 2147481332 h 84"/>
                <a:gd name="T2" fmla="*/ 2147481119 w 66"/>
                <a:gd name="T3" fmla="*/ 2147481332 h 84"/>
                <a:gd name="T4" fmla="*/ 2147481119 w 66"/>
                <a:gd name="T5" fmla="*/ 2147481332 h 84"/>
                <a:gd name="T6" fmla="*/ 2147481119 w 66"/>
                <a:gd name="T7" fmla="*/ 2147481332 h 84"/>
                <a:gd name="T8" fmla="*/ 2147481119 w 66"/>
                <a:gd name="T9" fmla="*/ 2147481332 h 84"/>
                <a:gd name="T10" fmla="*/ 2147481119 w 66"/>
                <a:gd name="T11" fmla="*/ 2147481332 h 84"/>
                <a:gd name="T12" fmla="*/ 2147481119 w 66"/>
                <a:gd name="T13" fmla="*/ 2147481332 h 84"/>
                <a:gd name="T14" fmla="*/ 2147481119 w 66"/>
                <a:gd name="T15" fmla="*/ 2147481332 h 84"/>
                <a:gd name="T16" fmla="*/ 2147481119 w 66"/>
                <a:gd name="T17" fmla="*/ 2147481332 h 84"/>
                <a:gd name="T18" fmla="*/ 2147481119 w 66"/>
                <a:gd name="T19" fmla="*/ 2147481332 h 84"/>
                <a:gd name="T20" fmla="*/ 2147481119 w 66"/>
                <a:gd name="T21" fmla="*/ 0 h 84"/>
                <a:gd name="T22" fmla="*/ 2147481119 w 66"/>
                <a:gd name="T23" fmla="*/ 2147481332 h 84"/>
                <a:gd name="T24" fmla="*/ 2147481119 w 66"/>
                <a:gd name="T25" fmla="*/ 2147481332 h 84"/>
                <a:gd name="T26" fmla="*/ 2147481119 w 66"/>
                <a:gd name="T27" fmla="*/ 2147481332 h 84"/>
                <a:gd name="T28" fmla="*/ 2147481119 w 66"/>
                <a:gd name="T29" fmla="*/ 2147481332 h 84"/>
                <a:gd name="T30" fmla="*/ 2147481119 w 66"/>
                <a:gd name="T31" fmla="*/ 2147481332 h 84"/>
                <a:gd name="T32" fmla="*/ 2147481119 w 66"/>
                <a:gd name="T33" fmla="*/ 2147481332 h 84"/>
                <a:gd name="T34" fmla="*/ 2147481119 w 66"/>
                <a:gd name="T35" fmla="*/ 2147481332 h 84"/>
                <a:gd name="T36" fmla="*/ 2147481119 w 66"/>
                <a:gd name="T37" fmla="*/ 2147481332 h 84"/>
                <a:gd name="T38" fmla="*/ 0 w 66"/>
                <a:gd name="T39" fmla="*/ 2147481332 h 84"/>
                <a:gd name="T40" fmla="*/ 0 w 66"/>
                <a:gd name="T41" fmla="*/ 214748133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6"/>
                <a:gd name="T64" fmla="*/ 0 h 84"/>
                <a:gd name="T65" fmla="*/ 66 w 66"/>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6" h="84">
                  <a:moveTo>
                    <a:pt x="0" y="82"/>
                  </a:moveTo>
                  <a:lnTo>
                    <a:pt x="18" y="84"/>
                  </a:lnTo>
                  <a:lnTo>
                    <a:pt x="22" y="80"/>
                  </a:lnTo>
                  <a:lnTo>
                    <a:pt x="26" y="72"/>
                  </a:lnTo>
                  <a:lnTo>
                    <a:pt x="32" y="68"/>
                  </a:lnTo>
                  <a:lnTo>
                    <a:pt x="36" y="68"/>
                  </a:lnTo>
                  <a:lnTo>
                    <a:pt x="40" y="62"/>
                  </a:lnTo>
                  <a:lnTo>
                    <a:pt x="48" y="62"/>
                  </a:lnTo>
                  <a:lnTo>
                    <a:pt x="34" y="34"/>
                  </a:lnTo>
                  <a:lnTo>
                    <a:pt x="66" y="24"/>
                  </a:lnTo>
                  <a:lnTo>
                    <a:pt x="58" y="0"/>
                  </a:lnTo>
                  <a:lnTo>
                    <a:pt x="26" y="18"/>
                  </a:lnTo>
                  <a:lnTo>
                    <a:pt x="24" y="18"/>
                  </a:lnTo>
                  <a:lnTo>
                    <a:pt x="20" y="18"/>
                  </a:lnTo>
                  <a:lnTo>
                    <a:pt x="14" y="14"/>
                  </a:lnTo>
                  <a:lnTo>
                    <a:pt x="4" y="10"/>
                  </a:lnTo>
                  <a:lnTo>
                    <a:pt x="4" y="14"/>
                  </a:lnTo>
                  <a:lnTo>
                    <a:pt x="4" y="36"/>
                  </a:lnTo>
                  <a:lnTo>
                    <a:pt x="6" y="34"/>
                  </a:lnTo>
                  <a:lnTo>
                    <a:pt x="0" y="72"/>
                  </a:lnTo>
                  <a:lnTo>
                    <a:pt x="0" y="82"/>
                  </a:lnTo>
                  <a:close/>
                </a:path>
              </a:pathLst>
            </a:custGeom>
            <a:solidFill>
              <a:srgbClr val="C0C0C0"/>
            </a:solidFill>
            <a:ln w="12700">
              <a:solidFill>
                <a:schemeClr val="bg1"/>
              </a:solidFill>
              <a:round/>
              <a:headEnd/>
              <a:tailEnd/>
            </a:ln>
          </p:spPr>
          <p:txBody>
            <a:bodyPr/>
            <a:lstStyle/>
            <a:p>
              <a:endParaRPr lang="en-GB"/>
            </a:p>
          </p:txBody>
        </p:sp>
        <p:sp>
          <p:nvSpPr>
            <p:cNvPr id="58854" name="Freeform 146"/>
            <p:cNvSpPr>
              <a:spLocks/>
            </p:cNvSpPr>
            <p:nvPr/>
          </p:nvSpPr>
          <p:spPr bwMode="auto">
            <a:xfrm>
              <a:off x="3380" y="1909"/>
              <a:ext cx="98" cy="56"/>
            </a:xfrm>
            <a:custGeom>
              <a:avLst/>
              <a:gdLst>
                <a:gd name="T0" fmla="*/ 2147481443 w 98"/>
                <a:gd name="T1" fmla="*/ 2147481527 h 56"/>
                <a:gd name="T2" fmla="*/ 2147481443 w 98"/>
                <a:gd name="T3" fmla="*/ 2147481527 h 56"/>
                <a:gd name="T4" fmla="*/ 2147481443 w 98"/>
                <a:gd name="T5" fmla="*/ 2147481527 h 56"/>
                <a:gd name="T6" fmla="*/ 2147481443 w 98"/>
                <a:gd name="T7" fmla="*/ 2147481527 h 56"/>
                <a:gd name="T8" fmla="*/ 2147481443 w 98"/>
                <a:gd name="T9" fmla="*/ 2147481527 h 56"/>
                <a:gd name="T10" fmla="*/ 2147481443 w 98"/>
                <a:gd name="T11" fmla="*/ 2147481527 h 56"/>
                <a:gd name="T12" fmla="*/ 2147481443 w 98"/>
                <a:gd name="T13" fmla="*/ 0 h 56"/>
                <a:gd name="T14" fmla="*/ 2147481443 w 98"/>
                <a:gd name="T15" fmla="*/ 2147481527 h 56"/>
                <a:gd name="T16" fmla="*/ 2147481443 w 98"/>
                <a:gd name="T17" fmla="*/ 2147481527 h 56"/>
                <a:gd name="T18" fmla="*/ 2147481443 w 98"/>
                <a:gd name="T19" fmla="*/ 2147481527 h 56"/>
                <a:gd name="T20" fmla="*/ 2147481443 w 98"/>
                <a:gd name="T21" fmla="*/ 2147481527 h 56"/>
                <a:gd name="T22" fmla="*/ 2147481443 w 98"/>
                <a:gd name="T23" fmla="*/ 2147481527 h 56"/>
                <a:gd name="T24" fmla="*/ 2147481443 w 98"/>
                <a:gd name="T25" fmla="*/ 2147481527 h 56"/>
                <a:gd name="T26" fmla="*/ 2147481443 w 98"/>
                <a:gd name="T27" fmla="*/ 2147481527 h 56"/>
                <a:gd name="T28" fmla="*/ 2147481443 w 98"/>
                <a:gd name="T29" fmla="*/ 2147481527 h 56"/>
                <a:gd name="T30" fmla="*/ 2147481443 w 98"/>
                <a:gd name="T31" fmla="*/ 2147481527 h 56"/>
                <a:gd name="T32" fmla="*/ 2147481443 w 98"/>
                <a:gd name="T33" fmla="*/ 2147481527 h 56"/>
                <a:gd name="T34" fmla="*/ 0 w 98"/>
                <a:gd name="T35" fmla="*/ 2147481527 h 56"/>
                <a:gd name="T36" fmla="*/ 2147481443 w 98"/>
                <a:gd name="T37" fmla="*/ 2147481527 h 56"/>
                <a:gd name="T38" fmla="*/ 2147481443 w 98"/>
                <a:gd name="T39" fmla="*/ 2147481527 h 56"/>
                <a:gd name="T40" fmla="*/ 2147481443 w 98"/>
                <a:gd name="T41" fmla="*/ 2147481527 h 56"/>
                <a:gd name="T42" fmla="*/ 2147481443 w 98"/>
                <a:gd name="T43" fmla="*/ 2147481527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8"/>
                <a:gd name="T67" fmla="*/ 0 h 56"/>
                <a:gd name="T68" fmla="*/ 98 w 98"/>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8" h="56">
                  <a:moveTo>
                    <a:pt x="72" y="56"/>
                  </a:moveTo>
                  <a:lnTo>
                    <a:pt x="98" y="18"/>
                  </a:lnTo>
                  <a:lnTo>
                    <a:pt x="94" y="8"/>
                  </a:lnTo>
                  <a:lnTo>
                    <a:pt x="88" y="12"/>
                  </a:lnTo>
                  <a:lnTo>
                    <a:pt x="86" y="10"/>
                  </a:lnTo>
                  <a:lnTo>
                    <a:pt x="84" y="6"/>
                  </a:lnTo>
                  <a:lnTo>
                    <a:pt x="80" y="0"/>
                  </a:lnTo>
                  <a:lnTo>
                    <a:pt x="82" y="2"/>
                  </a:lnTo>
                  <a:lnTo>
                    <a:pt x="72" y="14"/>
                  </a:lnTo>
                  <a:lnTo>
                    <a:pt x="62" y="26"/>
                  </a:lnTo>
                  <a:lnTo>
                    <a:pt x="56" y="32"/>
                  </a:lnTo>
                  <a:lnTo>
                    <a:pt x="48" y="34"/>
                  </a:lnTo>
                  <a:lnTo>
                    <a:pt x="40" y="38"/>
                  </a:lnTo>
                  <a:lnTo>
                    <a:pt x="28" y="38"/>
                  </a:lnTo>
                  <a:lnTo>
                    <a:pt x="22" y="38"/>
                  </a:lnTo>
                  <a:lnTo>
                    <a:pt x="14" y="34"/>
                  </a:lnTo>
                  <a:lnTo>
                    <a:pt x="2" y="26"/>
                  </a:lnTo>
                  <a:lnTo>
                    <a:pt x="0" y="32"/>
                  </a:lnTo>
                  <a:lnTo>
                    <a:pt x="12" y="40"/>
                  </a:lnTo>
                  <a:lnTo>
                    <a:pt x="24" y="44"/>
                  </a:lnTo>
                  <a:lnTo>
                    <a:pt x="24" y="54"/>
                  </a:lnTo>
                  <a:lnTo>
                    <a:pt x="72" y="56"/>
                  </a:lnTo>
                  <a:close/>
                </a:path>
              </a:pathLst>
            </a:custGeom>
            <a:solidFill>
              <a:srgbClr val="C0C0C0"/>
            </a:solidFill>
            <a:ln w="12700">
              <a:solidFill>
                <a:schemeClr val="bg1"/>
              </a:solidFill>
              <a:round/>
              <a:headEnd/>
              <a:tailEnd/>
            </a:ln>
          </p:spPr>
          <p:txBody>
            <a:bodyPr/>
            <a:lstStyle/>
            <a:p>
              <a:endParaRPr lang="en-GB"/>
            </a:p>
          </p:txBody>
        </p:sp>
        <p:sp>
          <p:nvSpPr>
            <p:cNvPr id="58855" name="Freeform 147"/>
            <p:cNvSpPr>
              <a:spLocks/>
            </p:cNvSpPr>
            <p:nvPr/>
          </p:nvSpPr>
          <p:spPr bwMode="auto">
            <a:xfrm>
              <a:off x="2847" y="1265"/>
              <a:ext cx="63" cy="36"/>
            </a:xfrm>
            <a:custGeom>
              <a:avLst/>
              <a:gdLst>
                <a:gd name="T0" fmla="*/ 2147481592 w 63"/>
                <a:gd name="T1" fmla="*/ 2147481202 h 36"/>
                <a:gd name="T2" fmla="*/ 2147481592 w 63"/>
                <a:gd name="T3" fmla="*/ 2147481202 h 36"/>
                <a:gd name="T4" fmla="*/ 2147481592 w 63"/>
                <a:gd name="T5" fmla="*/ 2147481202 h 36"/>
                <a:gd name="T6" fmla="*/ 2147481592 w 63"/>
                <a:gd name="T7" fmla="*/ 2147481202 h 36"/>
                <a:gd name="T8" fmla="*/ 2147481592 w 63"/>
                <a:gd name="T9" fmla="*/ 2147481202 h 36"/>
                <a:gd name="T10" fmla="*/ 2147481592 w 63"/>
                <a:gd name="T11" fmla="*/ 2147481202 h 36"/>
                <a:gd name="T12" fmla="*/ 2147481592 w 63"/>
                <a:gd name="T13" fmla="*/ 2147481202 h 36"/>
                <a:gd name="T14" fmla="*/ 2147481592 w 63"/>
                <a:gd name="T15" fmla="*/ 2147481202 h 36"/>
                <a:gd name="T16" fmla="*/ 2147481592 w 63"/>
                <a:gd name="T17" fmla="*/ 2147481202 h 36"/>
                <a:gd name="T18" fmla="*/ 2147481592 w 63"/>
                <a:gd name="T19" fmla="*/ 0 h 36"/>
                <a:gd name="T20" fmla="*/ 2147481592 w 63"/>
                <a:gd name="T21" fmla="*/ 0 h 36"/>
                <a:gd name="T22" fmla="*/ 2147481592 w 63"/>
                <a:gd name="T23" fmla="*/ 2147481202 h 36"/>
                <a:gd name="T24" fmla="*/ 2147481592 w 63"/>
                <a:gd name="T25" fmla="*/ 2147481202 h 36"/>
                <a:gd name="T26" fmla="*/ 2147481592 w 63"/>
                <a:gd name="T27" fmla="*/ 2147481202 h 36"/>
                <a:gd name="T28" fmla="*/ 0 w 63"/>
                <a:gd name="T29" fmla="*/ 2147481202 h 36"/>
                <a:gd name="T30" fmla="*/ 2147481592 w 63"/>
                <a:gd name="T31" fmla="*/ 2147481202 h 36"/>
                <a:gd name="T32" fmla="*/ 2147481592 w 63"/>
                <a:gd name="T33" fmla="*/ 2147481202 h 36"/>
                <a:gd name="T34" fmla="*/ 2147481592 w 63"/>
                <a:gd name="T35" fmla="*/ 2147481202 h 36"/>
                <a:gd name="T36" fmla="*/ 2147481592 w 63"/>
                <a:gd name="T37" fmla="*/ 2147481202 h 36"/>
                <a:gd name="T38" fmla="*/ 2147481592 w 63"/>
                <a:gd name="T39" fmla="*/ 2147481202 h 36"/>
                <a:gd name="T40" fmla="*/ 2147481592 w 63"/>
                <a:gd name="T41" fmla="*/ 2147481202 h 36"/>
                <a:gd name="T42" fmla="*/ 2147481592 w 63"/>
                <a:gd name="T43" fmla="*/ 2147481202 h 36"/>
                <a:gd name="T44" fmla="*/ 2147481592 w 63"/>
                <a:gd name="T45" fmla="*/ 2147481202 h 36"/>
                <a:gd name="T46" fmla="*/ 2147481592 w 63"/>
                <a:gd name="T47" fmla="*/ 2147481202 h 36"/>
                <a:gd name="T48" fmla="*/ 2147481592 w 63"/>
                <a:gd name="T49" fmla="*/ 2147481202 h 36"/>
                <a:gd name="T50" fmla="*/ 2147481592 w 63"/>
                <a:gd name="T51" fmla="*/ 2147481202 h 36"/>
                <a:gd name="T52" fmla="*/ 2147481592 w 63"/>
                <a:gd name="T53" fmla="*/ 2147481202 h 36"/>
                <a:gd name="T54" fmla="*/ 2147481592 w 63"/>
                <a:gd name="T55" fmla="*/ 2147481202 h 36"/>
                <a:gd name="T56" fmla="*/ 2147481592 w 63"/>
                <a:gd name="T57" fmla="*/ 2147481202 h 36"/>
                <a:gd name="T58" fmla="*/ 2147481592 w 63"/>
                <a:gd name="T59" fmla="*/ 2147481202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3"/>
                <a:gd name="T91" fmla="*/ 0 h 36"/>
                <a:gd name="T92" fmla="*/ 63 w 63"/>
                <a:gd name="T93" fmla="*/ 36 h 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3" h="36">
                  <a:moveTo>
                    <a:pt x="63" y="36"/>
                  </a:moveTo>
                  <a:lnTo>
                    <a:pt x="57" y="26"/>
                  </a:lnTo>
                  <a:lnTo>
                    <a:pt x="53" y="16"/>
                  </a:lnTo>
                  <a:lnTo>
                    <a:pt x="57" y="16"/>
                  </a:lnTo>
                  <a:lnTo>
                    <a:pt x="59" y="14"/>
                  </a:lnTo>
                  <a:lnTo>
                    <a:pt x="59" y="4"/>
                  </a:lnTo>
                  <a:lnTo>
                    <a:pt x="55" y="6"/>
                  </a:lnTo>
                  <a:lnTo>
                    <a:pt x="49" y="6"/>
                  </a:lnTo>
                  <a:lnTo>
                    <a:pt x="41" y="4"/>
                  </a:lnTo>
                  <a:lnTo>
                    <a:pt x="35" y="0"/>
                  </a:lnTo>
                  <a:lnTo>
                    <a:pt x="26" y="0"/>
                  </a:lnTo>
                  <a:lnTo>
                    <a:pt x="16" y="2"/>
                  </a:lnTo>
                  <a:lnTo>
                    <a:pt x="6" y="6"/>
                  </a:lnTo>
                  <a:lnTo>
                    <a:pt x="2" y="8"/>
                  </a:lnTo>
                  <a:lnTo>
                    <a:pt x="0" y="10"/>
                  </a:lnTo>
                  <a:lnTo>
                    <a:pt x="2" y="16"/>
                  </a:lnTo>
                  <a:lnTo>
                    <a:pt x="6" y="20"/>
                  </a:lnTo>
                  <a:lnTo>
                    <a:pt x="12" y="24"/>
                  </a:lnTo>
                  <a:lnTo>
                    <a:pt x="20" y="26"/>
                  </a:lnTo>
                  <a:lnTo>
                    <a:pt x="28" y="24"/>
                  </a:lnTo>
                  <a:lnTo>
                    <a:pt x="33" y="24"/>
                  </a:lnTo>
                  <a:lnTo>
                    <a:pt x="37" y="26"/>
                  </a:lnTo>
                  <a:lnTo>
                    <a:pt x="41" y="30"/>
                  </a:lnTo>
                  <a:lnTo>
                    <a:pt x="43" y="34"/>
                  </a:lnTo>
                  <a:lnTo>
                    <a:pt x="47" y="36"/>
                  </a:lnTo>
                  <a:lnTo>
                    <a:pt x="49" y="36"/>
                  </a:lnTo>
                  <a:lnTo>
                    <a:pt x="51" y="32"/>
                  </a:lnTo>
                  <a:lnTo>
                    <a:pt x="55" y="32"/>
                  </a:lnTo>
                  <a:lnTo>
                    <a:pt x="59" y="34"/>
                  </a:lnTo>
                  <a:lnTo>
                    <a:pt x="63" y="36"/>
                  </a:lnTo>
                  <a:close/>
                </a:path>
              </a:pathLst>
            </a:custGeom>
            <a:solidFill>
              <a:srgbClr val="C0C0C0"/>
            </a:solidFill>
            <a:ln w="12700">
              <a:solidFill>
                <a:schemeClr val="bg1"/>
              </a:solidFill>
              <a:round/>
              <a:headEnd/>
              <a:tailEnd/>
            </a:ln>
          </p:spPr>
          <p:txBody>
            <a:bodyPr/>
            <a:lstStyle/>
            <a:p>
              <a:endParaRPr lang="en-GB"/>
            </a:p>
          </p:txBody>
        </p:sp>
        <p:sp>
          <p:nvSpPr>
            <p:cNvPr id="58856" name="Freeform 148"/>
            <p:cNvSpPr>
              <a:spLocks/>
            </p:cNvSpPr>
            <p:nvPr/>
          </p:nvSpPr>
          <p:spPr bwMode="auto">
            <a:xfrm>
              <a:off x="2811" y="1343"/>
              <a:ext cx="42" cy="18"/>
            </a:xfrm>
            <a:custGeom>
              <a:avLst/>
              <a:gdLst>
                <a:gd name="T0" fmla="*/ 2147481332 w 42"/>
                <a:gd name="T1" fmla="*/ 2147481202 h 18"/>
                <a:gd name="T2" fmla="*/ 2147481332 w 42"/>
                <a:gd name="T3" fmla="*/ 2147481202 h 18"/>
                <a:gd name="T4" fmla="*/ 2147481332 w 42"/>
                <a:gd name="T5" fmla="*/ 2147481202 h 18"/>
                <a:gd name="T6" fmla="*/ 2147481332 w 42"/>
                <a:gd name="T7" fmla="*/ 2147481202 h 18"/>
                <a:gd name="T8" fmla="*/ 2147481332 w 42"/>
                <a:gd name="T9" fmla="*/ 2147481202 h 18"/>
                <a:gd name="T10" fmla="*/ 2147481332 w 42"/>
                <a:gd name="T11" fmla="*/ 0 h 18"/>
                <a:gd name="T12" fmla="*/ 2147481332 w 42"/>
                <a:gd name="T13" fmla="*/ 2147481202 h 18"/>
                <a:gd name="T14" fmla="*/ 2147481332 w 42"/>
                <a:gd name="T15" fmla="*/ 2147481202 h 18"/>
                <a:gd name="T16" fmla="*/ 2147481332 w 42"/>
                <a:gd name="T17" fmla="*/ 2147481202 h 18"/>
                <a:gd name="T18" fmla="*/ 2147481332 w 42"/>
                <a:gd name="T19" fmla="*/ 2147481202 h 18"/>
                <a:gd name="T20" fmla="*/ 0 w 42"/>
                <a:gd name="T21" fmla="*/ 2147481202 h 18"/>
                <a:gd name="T22" fmla="*/ 2147481332 w 42"/>
                <a:gd name="T23" fmla="*/ 214748120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18"/>
                <a:gd name="T38" fmla="*/ 42 w 42"/>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18">
                  <a:moveTo>
                    <a:pt x="40" y="18"/>
                  </a:moveTo>
                  <a:lnTo>
                    <a:pt x="42" y="6"/>
                  </a:lnTo>
                  <a:lnTo>
                    <a:pt x="36" y="4"/>
                  </a:lnTo>
                  <a:lnTo>
                    <a:pt x="30" y="2"/>
                  </a:lnTo>
                  <a:lnTo>
                    <a:pt x="22" y="2"/>
                  </a:lnTo>
                  <a:lnTo>
                    <a:pt x="14" y="0"/>
                  </a:lnTo>
                  <a:lnTo>
                    <a:pt x="12" y="8"/>
                  </a:lnTo>
                  <a:lnTo>
                    <a:pt x="8" y="8"/>
                  </a:lnTo>
                  <a:lnTo>
                    <a:pt x="4" y="10"/>
                  </a:lnTo>
                  <a:lnTo>
                    <a:pt x="2" y="14"/>
                  </a:lnTo>
                  <a:lnTo>
                    <a:pt x="0" y="18"/>
                  </a:lnTo>
                  <a:lnTo>
                    <a:pt x="40" y="18"/>
                  </a:lnTo>
                  <a:close/>
                </a:path>
              </a:pathLst>
            </a:custGeom>
            <a:solidFill>
              <a:srgbClr val="C0C0C0"/>
            </a:solidFill>
            <a:ln w="12700">
              <a:solidFill>
                <a:schemeClr val="bg1"/>
              </a:solidFill>
              <a:round/>
              <a:headEnd/>
              <a:tailEnd/>
            </a:ln>
          </p:spPr>
          <p:txBody>
            <a:bodyPr/>
            <a:lstStyle/>
            <a:p>
              <a:endParaRPr lang="en-GB"/>
            </a:p>
          </p:txBody>
        </p:sp>
        <p:sp>
          <p:nvSpPr>
            <p:cNvPr id="58857" name="Freeform 149"/>
            <p:cNvSpPr>
              <a:spLocks/>
            </p:cNvSpPr>
            <p:nvPr/>
          </p:nvSpPr>
          <p:spPr bwMode="auto">
            <a:xfrm>
              <a:off x="2379" y="1601"/>
              <a:ext cx="44" cy="94"/>
            </a:xfrm>
            <a:custGeom>
              <a:avLst/>
              <a:gdLst>
                <a:gd name="T0" fmla="*/ 2147481367 w 44"/>
                <a:gd name="T1" fmla="*/ 2147481415 h 94"/>
                <a:gd name="T2" fmla="*/ 2147481367 w 44"/>
                <a:gd name="T3" fmla="*/ 2147481415 h 94"/>
                <a:gd name="T4" fmla="*/ 2147481367 w 44"/>
                <a:gd name="T5" fmla="*/ 2147481415 h 94"/>
                <a:gd name="T6" fmla="*/ 2147481367 w 44"/>
                <a:gd name="T7" fmla="*/ 2147481415 h 94"/>
                <a:gd name="T8" fmla="*/ 2147481367 w 44"/>
                <a:gd name="T9" fmla="*/ 2147481415 h 94"/>
                <a:gd name="T10" fmla="*/ 2147481367 w 44"/>
                <a:gd name="T11" fmla="*/ 2147481415 h 94"/>
                <a:gd name="T12" fmla="*/ 2147481367 w 44"/>
                <a:gd name="T13" fmla="*/ 2147481415 h 94"/>
                <a:gd name="T14" fmla="*/ 2147481367 w 44"/>
                <a:gd name="T15" fmla="*/ 2147481415 h 94"/>
                <a:gd name="T16" fmla="*/ 0 w 44"/>
                <a:gd name="T17" fmla="*/ 2147481415 h 94"/>
                <a:gd name="T18" fmla="*/ 0 w 44"/>
                <a:gd name="T19" fmla="*/ 2147481415 h 94"/>
                <a:gd name="T20" fmla="*/ 0 w 44"/>
                <a:gd name="T21" fmla="*/ 2147481415 h 94"/>
                <a:gd name="T22" fmla="*/ 2147481367 w 44"/>
                <a:gd name="T23" fmla="*/ 2147481415 h 94"/>
                <a:gd name="T24" fmla="*/ 2147481367 w 44"/>
                <a:gd name="T25" fmla="*/ 2147481415 h 94"/>
                <a:gd name="T26" fmla="*/ 2147481367 w 44"/>
                <a:gd name="T27" fmla="*/ 2147481415 h 94"/>
                <a:gd name="T28" fmla="*/ 2147481367 w 44"/>
                <a:gd name="T29" fmla="*/ 2147481415 h 94"/>
                <a:gd name="T30" fmla="*/ 2147481367 w 44"/>
                <a:gd name="T31" fmla="*/ 2147481415 h 94"/>
                <a:gd name="T32" fmla="*/ 2147481367 w 44"/>
                <a:gd name="T33" fmla="*/ 2147481415 h 94"/>
                <a:gd name="T34" fmla="*/ 2147481367 w 44"/>
                <a:gd name="T35" fmla="*/ 2147481415 h 94"/>
                <a:gd name="T36" fmla="*/ 2147481367 w 44"/>
                <a:gd name="T37" fmla="*/ 2147481415 h 94"/>
                <a:gd name="T38" fmla="*/ 2147481367 w 44"/>
                <a:gd name="T39" fmla="*/ 2147481415 h 94"/>
                <a:gd name="T40" fmla="*/ 2147481367 w 44"/>
                <a:gd name="T41" fmla="*/ 2147481415 h 94"/>
                <a:gd name="T42" fmla="*/ 2147481367 w 44"/>
                <a:gd name="T43" fmla="*/ 0 h 94"/>
                <a:gd name="T44" fmla="*/ 2147481367 w 44"/>
                <a:gd name="T45" fmla="*/ 2147481415 h 94"/>
                <a:gd name="T46" fmla="*/ 2147481367 w 44"/>
                <a:gd name="T47" fmla="*/ 2147481415 h 94"/>
                <a:gd name="T48" fmla="*/ 2147481367 w 44"/>
                <a:gd name="T49" fmla="*/ 2147481415 h 94"/>
                <a:gd name="T50" fmla="*/ 2147481367 w 44"/>
                <a:gd name="T51" fmla="*/ 2147481415 h 94"/>
                <a:gd name="T52" fmla="*/ 2147481367 w 44"/>
                <a:gd name="T53" fmla="*/ 2147481415 h 94"/>
                <a:gd name="T54" fmla="*/ 2147481367 w 44"/>
                <a:gd name="T55" fmla="*/ 2147481415 h 94"/>
                <a:gd name="T56" fmla="*/ 2147481367 w 44"/>
                <a:gd name="T57" fmla="*/ 2147481415 h 94"/>
                <a:gd name="T58" fmla="*/ 2147481367 w 44"/>
                <a:gd name="T59" fmla="*/ 2147481415 h 94"/>
                <a:gd name="T60" fmla="*/ 2147481367 w 44"/>
                <a:gd name="T61" fmla="*/ 2147481415 h 94"/>
                <a:gd name="T62" fmla="*/ 2147481367 w 44"/>
                <a:gd name="T63" fmla="*/ 2147481415 h 94"/>
                <a:gd name="T64" fmla="*/ 2147481367 w 44"/>
                <a:gd name="T65" fmla="*/ 2147481415 h 94"/>
                <a:gd name="T66" fmla="*/ 2147481367 w 44"/>
                <a:gd name="T67" fmla="*/ 2147481415 h 94"/>
                <a:gd name="T68" fmla="*/ 2147481367 w 44"/>
                <a:gd name="T69" fmla="*/ 2147481415 h 94"/>
                <a:gd name="T70" fmla="*/ 2147481367 w 44"/>
                <a:gd name="T71" fmla="*/ 2147481415 h 94"/>
                <a:gd name="T72" fmla="*/ 2147481367 w 44"/>
                <a:gd name="T73" fmla="*/ 2147481415 h 94"/>
                <a:gd name="T74" fmla="*/ 2147481367 w 44"/>
                <a:gd name="T75" fmla="*/ 2147481415 h 94"/>
                <a:gd name="T76" fmla="*/ 2147481367 w 44"/>
                <a:gd name="T77" fmla="*/ 2147481415 h 94"/>
                <a:gd name="T78" fmla="*/ 2147481367 w 44"/>
                <a:gd name="T79" fmla="*/ 2147481415 h 94"/>
                <a:gd name="T80" fmla="*/ 2147481367 w 44"/>
                <a:gd name="T81" fmla="*/ 2147481415 h 94"/>
                <a:gd name="T82" fmla="*/ 2147481367 w 44"/>
                <a:gd name="T83" fmla="*/ 2147481415 h 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94"/>
                <a:gd name="T128" fmla="*/ 44 w 44"/>
                <a:gd name="T129" fmla="*/ 94 h 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94">
                  <a:moveTo>
                    <a:pt x="26" y="94"/>
                  </a:moveTo>
                  <a:lnTo>
                    <a:pt x="18" y="94"/>
                  </a:lnTo>
                  <a:lnTo>
                    <a:pt x="14" y="94"/>
                  </a:lnTo>
                  <a:lnTo>
                    <a:pt x="10" y="94"/>
                  </a:lnTo>
                  <a:lnTo>
                    <a:pt x="8" y="80"/>
                  </a:lnTo>
                  <a:lnTo>
                    <a:pt x="10" y="70"/>
                  </a:lnTo>
                  <a:lnTo>
                    <a:pt x="8" y="68"/>
                  </a:lnTo>
                  <a:lnTo>
                    <a:pt x="4" y="66"/>
                  </a:lnTo>
                  <a:lnTo>
                    <a:pt x="0" y="64"/>
                  </a:lnTo>
                  <a:lnTo>
                    <a:pt x="0" y="60"/>
                  </a:lnTo>
                  <a:lnTo>
                    <a:pt x="0" y="54"/>
                  </a:lnTo>
                  <a:lnTo>
                    <a:pt x="2" y="50"/>
                  </a:lnTo>
                  <a:lnTo>
                    <a:pt x="6" y="40"/>
                  </a:lnTo>
                  <a:lnTo>
                    <a:pt x="12" y="32"/>
                  </a:lnTo>
                  <a:lnTo>
                    <a:pt x="14" y="26"/>
                  </a:lnTo>
                  <a:lnTo>
                    <a:pt x="14" y="22"/>
                  </a:lnTo>
                  <a:lnTo>
                    <a:pt x="14" y="18"/>
                  </a:lnTo>
                  <a:lnTo>
                    <a:pt x="12" y="16"/>
                  </a:lnTo>
                  <a:lnTo>
                    <a:pt x="10" y="14"/>
                  </a:lnTo>
                  <a:lnTo>
                    <a:pt x="10" y="12"/>
                  </a:lnTo>
                  <a:lnTo>
                    <a:pt x="10" y="4"/>
                  </a:lnTo>
                  <a:lnTo>
                    <a:pt x="12" y="0"/>
                  </a:lnTo>
                  <a:lnTo>
                    <a:pt x="18" y="2"/>
                  </a:lnTo>
                  <a:lnTo>
                    <a:pt x="24" y="4"/>
                  </a:lnTo>
                  <a:lnTo>
                    <a:pt x="40" y="4"/>
                  </a:lnTo>
                  <a:lnTo>
                    <a:pt x="42" y="8"/>
                  </a:lnTo>
                  <a:lnTo>
                    <a:pt x="44" y="12"/>
                  </a:lnTo>
                  <a:lnTo>
                    <a:pt x="42" y="24"/>
                  </a:lnTo>
                  <a:lnTo>
                    <a:pt x="36" y="34"/>
                  </a:lnTo>
                  <a:lnTo>
                    <a:pt x="32" y="42"/>
                  </a:lnTo>
                  <a:lnTo>
                    <a:pt x="30" y="52"/>
                  </a:lnTo>
                  <a:lnTo>
                    <a:pt x="32" y="56"/>
                  </a:lnTo>
                  <a:lnTo>
                    <a:pt x="32" y="62"/>
                  </a:lnTo>
                  <a:lnTo>
                    <a:pt x="32" y="68"/>
                  </a:lnTo>
                  <a:lnTo>
                    <a:pt x="30" y="72"/>
                  </a:lnTo>
                  <a:lnTo>
                    <a:pt x="32" y="74"/>
                  </a:lnTo>
                  <a:lnTo>
                    <a:pt x="34" y="78"/>
                  </a:lnTo>
                  <a:lnTo>
                    <a:pt x="32" y="82"/>
                  </a:lnTo>
                  <a:lnTo>
                    <a:pt x="30" y="84"/>
                  </a:lnTo>
                  <a:lnTo>
                    <a:pt x="28" y="88"/>
                  </a:lnTo>
                  <a:lnTo>
                    <a:pt x="28" y="92"/>
                  </a:lnTo>
                  <a:lnTo>
                    <a:pt x="26" y="94"/>
                  </a:lnTo>
                  <a:close/>
                </a:path>
              </a:pathLst>
            </a:custGeom>
            <a:solidFill>
              <a:srgbClr val="C0C0C0"/>
            </a:solidFill>
            <a:ln w="12700">
              <a:solidFill>
                <a:schemeClr val="bg1"/>
              </a:solidFill>
              <a:round/>
              <a:headEnd/>
              <a:tailEnd/>
            </a:ln>
          </p:spPr>
          <p:txBody>
            <a:bodyPr/>
            <a:lstStyle/>
            <a:p>
              <a:endParaRPr lang="en-GB"/>
            </a:p>
          </p:txBody>
        </p:sp>
        <p:sp>
          <p:nvSpPr>
            <p:cNvPr id="58858" name="Freeform 150"/>
            <p:cNvSpPr>
              <a:spLocks/>
            </p:cNvSpPr>
            <p:nvPr/>
          </p:nvSpPr>
          <p:spPr bwMode="auto">
            <a:xfrm>
              <a:off x="2559" y="1421"/>
              <a:ext cx="58" cy="36"/>
            </a:xfrm>
            <a:custGeom>
              <a:avLst/>
              <a:gdLst>
                <a:gd name="T0" fmla="*/ 2147481547 w 58"/>
                <a:gd name="T1" fmla="*/ 2147481202 h 36"/>
                <a:gd name="T2" fmla="*/ 2147481547 w 58"/>
                <a:gd name="T3" fmla="*/ 2147481202 h 36"/>
                <a:gd name="T4" fmla="*/ 2147481547 w 58"/>
                <a:gd name="T5" fmla="*/ 2147481202 h 36"/>
                <a:gd name="T6" fmla="*/ 2147481547 w 58"/>
                <a:gd name="T7" fmla="*/ 2147481202 h 36"/>
                <a:gd name="T8" fmla="*/ 2147481547 w 58"/>
                <a:gd name="T9" fmla="*/ 2147481202 h 36"/>
                <a:gd name="T10" fmla="*/ 2147481547 w 58"/>
                <a:gd name="T11" fmla="*/ 2147481202 h 36"/>
                <a:gd name="T12" fmla="*/ 2147481547 w 58"/>
                <a:gd name="T13" fmla="*/ 2147481202 h 36"/>
                <a:gd name="T14" fmla="*/ 2147481547 w 58"/>
                <a:gd name="T15" fmla="*/ 2147481202 h 36"/>
                <a:gd name="T16" fmla="*/ 2147481547 w 58"/>
                <a:gd name="T17" fmla="*/ 2147481202 h 36"/>
                <a:gd name="T18" fmla="*/ 2147481547 w 58"/>
                <a:gd name="T19" fmla="*/ 2147481202 h 36"/>
                <a:gd name="T20" fmla="*/ 2147481547 w 58"/>
                <a:gd name="T21" fmla="*/ 2147481202 h 36"/>
                <a:gd name="T22" fmla="*/ 2147481547 w 58"/>
                <a:gd name="T23" fmla="*/ 0 h 36"/>
                <a:gd name="T24" fmla="*/ 2147481547 w 58"/>
                <a:gd name="T25" fmla="*/ 2147481202 h 36"/>
                <a:gd name="T26" fmla="*/ 2147481547 w 58"/>
                <a:gd name="T27" fmla="*/ 2147481202 h 36"/>
                <a:gd name="T28" fmla="*/ 2147481547 w 58"/>
                <a:gd name="T29" fmla="*/ 0 h 36"/>
                <a:gd name="T30" fmla="*/ 0 w 58"/>
                <a:gd name="T31" fmla="*/ 2147481202 h 36"/>
                <a:gd name="T32" fmla="*/ 2147481547 w 58"/>
                <a:gd name="T33" fmla="*/ 2147481202 h 36"/>
                <a:gd name="T34" fmla="*/ 2147481547 w 58"/>
                <a:gd name="T35" fmla="*/ 2147481202 h 36"/>
                <a:gd name="T36" fmla="*/ 2147481547 w 58"/>
                <a:gd name="T37" fmla="*/ 2147481202 h 36"/>
                <a:gd name="T38" fmla="*/ 2147481547 w 58"/>
                <a:gd name="T39" fmla="*/ 2147481202 h 36"/>
                <a:gd name="T40" fmla="*/ 2147481547 w 58"/>
                <a:gd name="T41" fmla="*/ 2147481202 h 36"/>
                <a:gd name="T42" fmla="*/ 2147481547 w 58"/>
                <a:gd name="T43" fmla="*/ 2147481202 h 36"/>
                <a:gd name="T44" fmla="*/ 2147481547 w 58"/>
                <a:gd name="T45" fmla="*/ 2147481202 h 36"/>
                <a:gd name="T46" fmla="*/ 2147481547 w 58"/>
                <a:gd name="T47" fmla="*/ 2147481202 h 36"/>
                <a:gd name="T48" fmla="*/ 2147481547 w 58"/>
                <a:gd name="T49" fmla="*/ 2147481202 h 36"/>
                <a:gd name="T50" fmla="*/ 2147481547 w 58"/>
                <a:gd name="T51" fmla="*/ 2147481202 h 36"/>
                <a:gd name="T52" fmla="*/ 2147481547 w 58"/>
                <a:gd name="T53" fmla="*/ 2147481202 h 36"/>
                <a:gd name="T54" fmla="*/ 2147481547 w 58"/>
                <a:gd name="T55" fmla="*/ 2147481202 h 36"/>
                <a:gd name="T56" fmla="*/ 2147481547 w 58"/>
                <a:gd name="T57" fmla="*/ 2147481202 h 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36"/>
                <a:gd name="T89" fmla="*/ 58 w 58"/>
                <a:gd name="T90" fmla="*/ 36 h 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36">
                  <a:moveTo>
                    <a:pt x="50" y="36"/>
                  </a:moveTo>
                  <a:lnTo>
                    <a:pt x="48" y="36"/>
                  </a:lnTo>
                  <a:lnTo>
                    <a:pt x="48" y="34"/>
                  </a:lnTo>
                  <a:lnTo>
                    <a:pt x="48" y="30"/>
                  </a:lnTo>
                  <a:lnTo>
                    <a:pt x="50" y="26"/>
                  </a:lnTo>
                  <a:lnTo>
                    <a:pt x="52" y="24"/>
                  </a:lnTo>
                  <a:lnTo>
                    <a:pt x="56" y="22"/>
                  </a:lnTo>
                  <a:lnTo>
                    <a:pt x="58" y="18"/>
                  </a:lnTo>
                  <a:lnTo>
                    <a:pt x="56" y="14"/>
                  </a:lnTo>
                  <a:lnTo>
                    <a:pt x="54" y="12"/>
                  </a:lnTo>
                  <a:lnTo>
                    <a:pt x="48" y="6"/>
                  </a:lnTo>
                  <a:lnTo>
                    <a:pt x="32" y="0"/>
                  </a:lnTo>
                  <a:lnTo>
                    <a:pt x="18" y="4"/>
                  </a:lnTo>
                  <a:lnTo>
                    <a:pt x="14" y="2"/>
                  </a:lnTo>
                  <a:lnTo>
                    <a:pt x="12" y="0"/>
                  </a:lnTo>
                  <a:lnTo>
                    <a:pt x="0" y="6"/>
                  </a:lnTo>
                  <a:lnTo>
                    <a:pt x="4" y="10"/>
                  </a:lnTo>
                  <a:lnTo>
                    <a:pt x="10" y="16"/>
                  </a:lnTo>
                  <a:lnTo>
                    <a:pt x="16" y="18"/>
                  </a:lnTo>
                  <a:lnTo>
                    <a:pt x="24" y="20"/>
                  </a:lnTo>
                  <a:lnTo>
                    <a:pt x="24" y="24"/>
                  </a:lnTo>
                  <a:lnTo>
                    <a:pt x="26" y="26"/>
                  </a:lnTo>
                  <a:lnTo>
                    <a:pt x="30" y="28"/>
                  </a:lnTo>
                  <a:lnTo>
                    <a:pt x="36" y="28"/>
                  </a:lnTo>
                  <a:lnTo>
                    <a:pt x="36" y="30"/>
                  </a:lnTo>
                  <a:lnTo>
                    <a:pt x="38" y="30"/>
                  </a:lnTo>
                  <a:lnTo>
                    <a:pt x="40" y="34"/>
                  </a:lnTo>
                  <a:lnTo>
                    <a:pt x="42" y="36"/>
                  </a:lnTo>
                  <a:lnTo>
                    <a:pt x="50" y="36"/>
                  </a:lnTo>
                  <a:close/>
                </a:path>
              </a:pathLst>
            </a:custGeom>
            <a:solidFill>
              <a:srgbClr val="C0C0C0"/>
            </a:solidFill>
            <a:ln w="12700">
              <a:solidFill>
                <a:schemeClr val="bg1"/>
              </a:solidFill>
              <a:round/>
              <a:headEnd/>
              <a:tailEnd/>
            </a:ln>
          </p:spPr>
          <p:txBody>
            <a:bodyPr/>
            <a:lstStyle/>
            <a:p>
              <a:endParaRPr lang="en-GB"/>
            </a:p>
          </p:txBody>
        </p:sp>
        <p:sp>
          <p:nvSpPr>
            <p:cNvPr id="58859" name="Freeform 151"/>
            <p:cNvSpPr>
              <a:spLocks/>
            </p:cNvSpPr>
            <p:nvPr/>
          </p:nvSpPr>
          <p:spPr bwMode="auto">
            <a:xfrm>
              <a:off x="2571" y="1377"/>
              <a:ext cx="54" cy="52"/>
            </a:xfrm>
            <a:custGeom>
              <a:avLst/>
              <a:gdLst>
                <a:gd name="T0" fmla="*/ 2147481505 w 54"/>
                <a:gd name="T1" fmla="*/ 0 h 52"/>
                <a:gd name="T2" fmla="*/ 2147481505 w 54"/>
                <a:gd name="T3" fmla="*/ 2147481482 h 52"/>
                <a:gd name="T4" fmla="*/ 2147481505 w 54"/>
                <a:gd name="T5" fmla="*/ 2147481482 h 52"/>
                <a:gd name="T6" fmla="*/ 2147481505 w 54"/>
                <a:gd name="T7" fmla="*/ 2147481482 h 52"/>
                <a:gd name="T8" fmla="*/ 2147481505 w 54"/>
                <a:gd name="T9" fmla="*/ 2147481482 h 52"/>
                <a:gd name="T10" fmla="*/ 2147481505 w 54"/>
                <a:gd name="T11" fmla="*/ 2147481482 h 52"/>
                <a:gd name="T12" fmla="*/ 2147481505 w 54"/>
                <a:gd name="T13" fmla="*/ 2147481482 h 52"/>
                <a:gd name="T14" fmla="*/ 2147481505 w 54"/>
                <a:gd name="T15" fmla="*/ 2147481482 h 52"/>
                <a:gd name="T16" fmla="*/ 2147481505 w 54"/>
                <a:gd name="T17" fmla="*/ 2147481482 h 52"/>
                <a:gd name="T18" fmla="*/ 2147481505 w 54"/>
                <a:gd name="T19" fmla="*/ 2147481482 h 52"/>
                <a:gd name="T20" fmla="*/ 2147481505 w 54"/>
                <a:gd name="T21" fmla="*/ 2147481482 h 52"/>
                <a:gd name="T22" fmla="*/ 2147481505 w 54"/>
                <a:gd name="T23" fmla="*/ 2147481482 h 52"/>
                <a:gd name="T24" fmla="*/ 2147481505 w 54"/>
                <a:gd name="T25" fmla="*/ 2147481482 h 52"/>
                <a:gd name="T26" fmla="*/ 2147481505 w 54"/>
                <a:gd name="T27" fmla="*/ 2147481482 h 52"/>
                <a:gd name="T28" fmla="*/ 2147481505 w 54"/>
                <a:gd name="T29" fmla="*/ 2147481482 h 52"/>
                <a:gd name="T30" fmla="*/ 0 w 54"/>
                <a:gd name="T31" fmla="*/ 2147481482 h 52"/>
                <a:gd name="T32" fmla="*/ 2147481505 w 54"/>
                <a:gd name="T33" fmla="*/ 2147481482 h 52"/>
                <a:gd name="T34" fmla="*/ 2147481505 w 54"/>
                <a:gd name="T35" fmla="*/ 2147481482 h 52"/>
                <a:gd name="T36" fmla="*/ 2147481505 w 54"/>
                <a:gd name="T37" fmla="*/ 2147481482 h 52"/>
                <a:gd name="T38" fmla="*/ 2147481505 w 54"/>
                <a:gd name="T39" fmla="*/ 2147481482 h 52"/>
                <a:gd name="T40" fmla="*/ 2147481505 w 54"/>
                <a:gd name="T41" fmla="*/ 2147481482 h 52"/>
                <a:gd name="T42" fmla="*/ 2147481505 w 54"/>
                <a:gd name="T43" fmla="*/ 2147481482 h 52"/>
                <a:gd name="T44" fmla="*/ 2147481505 w 54"/>
                <a:gd name="T45" fmla="*/ 2147481482 h 52"/>
                <a:gd name="T46" fmla="*/ 2147481505 w 54"/>
                <a:gd name="T47" fmla="*/ 2147481482 h 52"/>
                <a:gd name="T48" fmla="*/ 2147481505 w 54"/>
                <a:gd name="T49" fmla="*/ 2147481482 h 52"/>
                <a:gd name="T50" fmla="*/ 2147481505 w 54"/>
                <a:gd name="T51" fmla="*/ 0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
                <a:gd name="T79" fmla="*/ 0 h 52"/>
                <a:gd name="T80" fmla="*/ 54 w 54"/>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 h="52">
                  <a:moveTo>
                    <a:pt x="54" y="0"/>
                  </a:moveTo>
                  <a:lnTo>
                    <a:pt x="54" y="10"/>
                  </a:lnTo>
                  <a:lnTo>
                    <a:pt x="52" y="18"/>
                  </a:lnTo>
                  <a:lnTo>
                    <a:pt x="52" y="24"/>
                  </a:lnTo>
                  <a:lnTo>
                    <a:pt x="54" y="24"/>
                  </a:lnTo>
                  <a:lnTo>
                    <a:pt x="50" y="32"/>
                  </a:lnTo>
                  <a:lnTo>
                    <a:pt x="46" y="36"/>
                  </a:lnTo>
                  <a:lnTo>
                    <a:pt x="44" y="40"/>
                  </a:lnTo>
                  <a:lnTo>
                    <a:pt x="42" y="46"/>
                  </a:lnTo>
                  <a:lnTo>
                    <a:pt x="40" y="50"/>
                  </a:lnTo>
                  <a:lnTo>
                    <a:pt x="38" y="52"/>
                  </a:lnTo>
                  <a:lnTo>
                    <a:pt x="30" y="46"/>
                  </a:lnTo>
                  <a:lnTo>
                    <a:pt x="20" y="44"/>
                  </a:lnTo>
                  <a:lnTo>
                    <a:pt x="6" y="48"/>
                  </a:lnTo>
                  <a:lnTo>
                    <a:pt x="2" y="46"/>
                  </a:lnTo>
                  <a:lnTo>
                    <a:pt x="0" y="44"/>
                  </a:lnTo>
                  <a:lnTo>
                    <a:pt x="10" y="38"/>
                  </a:lnTo>
                  <a:lnTo>
                    <a:pt x="14" y="32"/>
                  </a:lnTo>
                  <a:lnTo>
                    <a:pt x="18" y="24"/>
                  </a:lnTo>
                  <a:lnTo>
                    <a:pt x="22" y="18"/>
                  </a:lnTo>
                  <a:lnTo>
                    <a:pt x="24" y="14"/>
                  </a:lnTo>
                  <a:lnTo>
                    <a:pt x="30" y="14"/>
                  </a:lnTo>
                  <a:lnTo>
                    <a:pt x="32" y="8"/>
                  </a:lnTo>
                  <a:lnTo>
                    <a:pt x="40" y="4"/>
                  </a:lnTo>
                  <a:lnTo>
                    <a:pt x="46" y="2"/>
                  </a:lnTo>
                  <a:lnTo>
                    <a:pt x="54" y="0"/>
                  </a:lnTo>
                  <a:close/>
                </a:path>
              </a:pathLst>
            </a:custGeom>
            <a:solidFill>
              <a:srgbClr val="C0C0C0"/>
            </a:solidFill>
            <a:ln w="12700">
              <a:solidFill>
                <a:schemeClr val="bg1"/>
              </a:solidFill>
              <a:round/>
              <a:headEnd/>
              <a:tailEnd/>
            </a:ln>
          </p:spPr>
          <p:txBody>
            <a:bodyPr/>
            <a:lstStyle/>
            <a:p>
              <a:endParaRPr lang="en-GB"/>
            </a:p>
          </p:txBody>
        </p:sp>
        <p:sp>
          <p:nvSpPr>
            <p:cNvPr id="58860" name="Freeform 152"/>
            <p:cNvSpPr>
              <a:spLocks/>
            </p:cNvSpPr>
            <p:nvPr/>
          </p:nvSpPr>
          <p:spPr bwMode="auto">
            <a:xfrm>
              <a:off x="2641" y="1301"/>
              <a:ext cx="34" cy="56"/>
            </a:xfrm>
            <a:custGeom>
              <a:avLst/>
              <a:gdLst>
                <a:gd name="T0" fmla="*/ 2147481148 w 34"/>
                <a:gd name="T1" fmla="*/ 2147481527 h 56"/>
                <a:gd name="T2" fmla="*/ 2147481148 w 34"/>
                <a:gd name="T3" fmla="*/ 2147481527 h 56"/>
                <a:gd name="T4" fmla="*/ 2147481148 w 34"/>
                <a:gd name="T5" fmla="*/ 2147481527 h 56"/>
                <a:gd name="T6" fmla="*/ 2147481148 w 34"/>
                <a:gd name="T7" fmla="*/ 2147481527 h 56"/>
                <a:gd name="T8" fmla="*/ 2147481148 w 34"/>
                <a:gd name="T9" fmla="*/ 2147481527 h 56"/>
                <a:gd name="T10" fmla="*/ 2147481148 w 34"/>
                <a:gd name="T11" fmla="*/ 2147481527 h 56"/>
                <a:gd name="T12" fmla="*/ 2147481148 w 34"/>
                <a:gd name="T13" fmla="*/ 2147481527 h 56"/>
                <a:gd name="T14" fmla="*/ 2147481148 w 34"/>
                <a:gd name="T15" fmla="*/ 2147481527 h 56"/>
                <a:gd name="T16" fmla="*/ 0 w 34"/>
                <a:gd name="T17" fmla="*/ 2147481527 h 56"/>
                <a:gd name="T18" fmla="*/ 2147481148 w 34"/>
                <a:gd name="T19" fmla="*/ 2147481527 h 56"/>
                <a:gd name="T20" fmla="*/ 2147481148 w 34"/>
                <a:gd name="T21" fmla="*/ 2147481527 h 56"/>
                <a:gd name="T22" fmla="*/ 2147481148 w 34"/>
                <a:gd name="T23" fmla="*/ 2147481527 h 56"/>
                <a:gd name="T24" fmla="*/ 2147481148 w 34"/>
                <a:gd name="T25" fmla="*/ 0 h 56"/>
                <a:gd name="T26" fmla="*/ 2147481148 w 34"/>
                <a:gd name="T27" fmla="*/ 2147481527 h 56"/>
                <a:gd name="T28" fmla="*/ 2147481148 w 34"/>
                <a:gd name="T29" fmla="*/ 2147481527 h 56"/>
                <a:gd name="T30" fmla="*/ 2147481148 w 34"/>
                <a:gd name="T31" fmla="*/ 2147481527 h 56"/>
                <a:gd name="T32" fmla="*/ 2147481148 w 34"/>
                <a:gd name="T33" fmla="*/ 2147481527 h 56"/>
                <a:gd name="T34" fmla="*/ 2147481148 w 34"/>
                <a:gd name="T35" fmla="*/ 2147481527 h 56"/>
                <a:gd name="T36" fmla="*/ 2147481148 w 34"/>
                <a:gd name="T37" fmla="*/ 2147481527 h 56"/>
                <a:gd name="T38" fmla="*/ 2147481148 w 34"/>
                <a:gd name="T39" fmla="*/ 2147481527 h 56"/>
                <a:gd name="T40" fmla="*/ 2147481148 w 34"/>
                <a:gd name="T41" fmla="*/ 2147481527 h 56"/>
                <a:gd name="T42" fmla="*/ 2147481148 w 34"/>
                <a:gd name="T43" fmla="*/ 2147481527 h 56"/>
                <a:gd name="T44" fmla="*/ 2147481148 w 34"/>
                <a:gd name="T45" fmla="*/ 2147481527 h 56"/>
                <a:gd name="T46" fmla="*/ 2147481148 w 34"/>
                <a:gd name="T47" fmla="*/ 2147481527 h 56"/>
                <a:gd name="T48" fmla="*/ 2147481148 w 34"/>
                <a:gd name="T49" fmla="*/ 214748152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56"/>
                <a:gd name="T77" fmla="*/ 34 w 34"/>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56">
                  <a:moveTo>
                    <a:pt x="24" y="56"/>
                  </a:moveTo>
                  <a:lnTo>
                    <a:pt x="10" y="56"/>
                  </a:lnTo>
                  <a:lnTo>
                    <a:pt x="12" y="56"/>
                  </a:lnTo>
                  <a:lnTo>
                    <a:pt x="14" y="54"/>
                  </a:lnTo>
                  <a:lnTo>
                    <a:pt x="6" y="54"/>
                  </a:lnTo>
                  <a:lnTo>
                    <a:pt x="6" y="46"/>
                  </a:lnTo>
                  <a:lnTo>
                    <a:pt x="4" y="40"/>
                  </a:lnTo>
                  <a:lnTo>
                    <a:pt x="2" y="34"/>
                  </a:lnTo>
                  <a:lnTo>
                    <a:pt x="0" y="28"/>
                  </a:lnTo>
                  <a:lnTo>
                    <a:pt x="2" y="24"/>
                  </a:lnTo>
                  <a:lnTo>
                    <a:pt x="4" y="20"/>
                  </a:lnTo>
                  <a:lnTo>
                    <a:pt x="14" y="12"/>
                  </a:lnTo>
                  <a:lnTo>
                    <a:pt x="30" y="0"/>
                  </a:lnTo>
                  <a:lnTo>
                    <a:pt x="30" y="14"/>
                  </a:lnTo>
                  <a:lnTo>
                    <a:pt x="28" y="18"/>
                  </a:lnTo>
                  <a:lnTo>
                    <a:pt x="30" y="20"/>
                  </a:lnTo>
                  <a:lnTo>
                    <a:pt x="34" y="22"/>
                  </a:lnTo>
                  <a:lnTo>
                    <a:pt x="32" y="26"/>
                  </a:lnTo>
                  <a:lnTo>
                    <a:pt x="30" y="30"/>
                  </a:lnTo>
                  <a:lnTo>
                    <a:pt x="28" y="30"/>
                  </a:lnTo>
                  <a:lnTo>
                    <a:pt x="24" y="32"/>
                  </a:lnTo>
                  <a:lnTo>
                    <a:pt x="26" y="38"/>
                  </a:lnTo>
                  <a:lnTo>
                    <a:pt x="30" y="44"/>
                  </a:lnTo>
                  <a:lnTo>
                    <a:pt x="24" y="44"/>
                  </a:lnTo>
                  <a:lnTo>
                    <a:pt x="24" y="56"/>
                  </a:lnTo>
                  <a:close/>
                </a:path>
              </a:pathLst>
            </a:custGeom>
            <a:solidFill>
              <a:srgbClr val="C0C0C0"/>
            </a:solidFill>
            <a:ln w="12700">
              <a:solidFill>
                <a:schemeClr val="bg1"/>
              </a:solidFill>
              <a:round/>
              <a:headEnd/>
              <a:tailEnd/>
            </a:ln>
          </p:spPr>
          <p:txBody>
            <a:bodyPr/>
            <a:lstStyle/>
            <a:p>
              <a:endParaRPr lang="en-GB"/>
            </a:p>
          </p:txBody>
        </p:sp>
        <p:sp>
          <p:nvSpPr>
            <p:cNvPr id="58861" name="Freeform 154"/>
            <p:cNvSpPr>
              <a:spLocks/>
            </p:cNvSpPr>
            <p:nvPr/>
          </p:nvSpPr>
          <p:spPr bwMode="auto">
            <a:xfrm>
              <a:off x="2670" y="1467"/>
              <a:ext cx="113" cy="48"/>
            </a:xfrm>
            <a:custGeom>
              <a:avLst/>
              <a:gdLst>
                <a:gd name="T0" fmla="*/ 1738184090 w 114"/>
                <a:gd name="T1" fmla="*/ 2147481429 h 48"/>
                <a:gd name="T2" fmla="*/ 1738184090 w 114"/>
                <a:gd name="T3" fmla="*/ 2147481429 h 48"/>
                <a:gd name="T4" fmla="*/ 1738184090 w 114"/>
                <a:gd name="T5" fmla="*/ 2147481429 h 48"/>
                <a:gd name="T6" fmla="*/ 1738184090 w 114"/>
                <a:gd name="T7" fmla="*/ 2147481429 h 48"/>
                <a:gd name="T8" fmla="*/ 1738184090 w 114"/>
                <a:gd name="T9" fmla="*/ 2147481429 h 48"/>
                <a:gd name="T10" fmla="*/ 1738184090 w 114"/>
                <a:gd name="T11" fmla="*/ 0 h 48"/>
                <a:gd name="T12" fmla="*/ 1738184090 w 114"/>
                <a:gd name="T13" fmla="*/ 2147481429 h 48"/>
                <a:gd name="T14" fmla="*/ 1738184090 w 114"/>
                <a:gd name="T15" fmla="*/ 2147481429 h 48"/>
                <a:gd name="T16" fmla="*/ 1738184090 w 114"/>
                <a:gd name="T17" fmla="*/ 2147481429 h 48"/>
                <a:gd name="T18" fmla="*/ 1738184090 w 114"/>
                <a:gd name="T19" fmla="*/ 2147481429 h 48"/>
                <a:gd name="T20" fmla="*/ 1738184090 w 114"/>
                <a:gd name="T21" fmla="*/ 2147481429 h 48"/>
                <a:gd name="T22" fmla="*/ 1738184090 w 114"/>
                <a:gd name="T23" fmla="*/ 2147481429 h 48"/>
                <a:gd name="T24" fmla="*/ 1738184090 w 114"/>
                <a:gd name="T25" fmla="*/ 2147481429 h 48"/>
                <a:gd name="T26" fmla="*/ 1738184090 w 114"/>
                <a:gd name="T27" fmla="*/ 2147481429 h 48"/>
                <a:gd name="T28" fmla="*/ 1738184090 w 114"/>
                <a:gd name="T29" fmla="*/ 2147481429 h 48"/>
                <a:gd name="T30" fmla="*/ 1738184090 w 114"/>
                <a:gd name="T31" fmla="*/ 2147481429 h 48"/>
                <a:gd name="T32" fmla="*/ 1738184090 w 114"/>
                <a:gd name="T33" fmla="*/ 2147481429 h 48"/>
                <a:gd name="T34" fmla="*/ 1738184090 w 114"/>
                <a:gd name="T35" fmla="*/ 2147481429 h 48"/>
                <a:gd name="T36" fmla="*/ 1738184090 w 114"/>
                <a:gd name="T37" fmla="*/ 2147481429 h 48"/>
                <a:gd name="T38" fmla="*/ 1738184090 w 114"/>
                <a:gd name="T39" fmla="*/ 2147481429 h 48"/>
                <a:gd name="T40" fmla="*/ 1738184090 w 114"/>
                <a:gd name="T41" fmla="*/ 2147481429 h 48"/>
                <a:gd name="T42" fmla="*/ 1738184090 w 114"/>
                <a:gd name="T43" fmla="*/ 2147481429 h 48"/>
                <a:gd name="T44" fmla="*/ 1738184090 w 114"/>
                <a:gd name="T45" fmla="*/ 2147481429 h 48"/>
                <a:gd name="T46" fmla="*/ 1738184090 w 114"/>
                <a:gd name="T47" fmla="*/ 2147481429 h 48"/>
                <a:gd name="T48" fmla="*/ 1738184090 w 114"/>
                <a:gd name="T49" fmla="*/ 2147481429 h 48"/>
                <a:gd name="T50" fmla="*/ 1738184090 w 114"/>
                <a:gd name="T51" fmla="*/ 2147481429 h 48"/>
                <a:gd name="T52" fmla="*/ 1738184090 w 114"/>
                <a:gd name="T53" fmla="*/ 2147481429 h 48"/>
                <a:gd name="T54" fmla="*/ 1738184090 w 114"/>
                <a:gd name="T55" fmla="*/ 2147481429 h 48"/>
                <a:gd name="T56" fmla="*/ 1738184090 w 114"/>
                <a:gd name="T57" fmla="*/ 2147481429 h 48"/>
                <a:gd name="T58" fmla="*/ 0 w 114"/>
                <a:gd name="T59" fmla="*/ 2147481429 h 48"/>
                <a:gd name="T60" fmla="*/ 0 w 114"/>
                <a:gd name="T61" fmla="*/ 2147481429 h 48"/>
                <a:gd name="T62" fmla="*/ 1738184090 w 114"/>
                <a:gd name="T63" fmla="*/ 2147481429 h 48"/>
                <a:gd name="T64" fmla="*/ 1738184090 w 114"/>
                <a:gd name="T65" fmla="*/ 2147481429 h 48"/>
                <a:gd name="T66" fmla="*/ 1738184090 w 114"/>
                <a:gd name="T67" fmla="*/ 2147481429 h 48"/>
                <a:gd name="T68" fmla="*/ 1738184090 w 114"/>
                <a:gd name="T69" fmla="*/ 2147481429 h 48"/>
                <a:gd name="T70" fmla="*/ 1738184090 w 114"/>
                <a:gd name="T71" fmla="*/ 2147481429 h 48"/>
                <a:gd name="T72" fmla="*/ 1738184090 w 114"/>
                <a:gd name="T73" fmla="*/ 2147481429 h 48"/>
                <a:gd name="T74" fmla="*/ 1738184090 w 114"/>
                <a:gd name="T75" fmla="*/ 2147481429 h 48"/>
                <a:gd name="T76" fmla="*/ 1738184090 w 114"/>
                <a:gd name="T77" fmla="*/ 2147481429 h 48"/>
                <a:gd name="T78" fmla="*/ 1738184090 w 114"/>
                <a:gd name="T79" fmla="*/ 2147481429 h 48"/>
                <a:gd name="T80" fmla="*/ 1738184090 w 114"/>
                <a:gd name="T81" fmla="*/ 2147481429 h 48"/>
                <a:gd name="T82" fmla="*/ 1738184090 w 114"/>
                <a:gd name="T83" fmla="*/ 2147481429 h 48"/>
                <a:gd name="T84" fmla="*/ 1738184090 w 114"/>
                <a:gd name="T85" fmla="*/ 2147481429 h 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4"/>
                <a:gd name="T130" fmla="*/ 0 h 48"/>
                <a:gd name="T131" fmla="*/ 114 w 114"/>
                <a:gd name="T132" fmla="*/ 48 h 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4" h="48">
                  <a:moveTo>
                    <a:pt x="60" y="8"/>
                  </a:moveTo>
                  <a:lnTo>
                    <a:pt x="68" y="8"/>
                  </a:lnTo>
                  <a:lnTo>
                    <a:pt x="74" y="6"/>
                  </a:lnTo>
                  <a:lnTo>
                    <a:pt x="76" y="4"/>
                  </a:lnTo>
                  <a:lnTo>
                    <a:pt x="80" y="2"/>
                  </a:lnTo>
                  <a:lnTo>
                    <a:pt x="84" y="0"/>
                  </a:lnTo>
                  <a:lnTo>
                    <a:pt x="90" y="2"/>
                  </a:lnTo>
                  <a:lnTo>
                    <a:pt x="96" y="4"/>
                  </a:lnTo>
                  <a:lnTo>
                    <a:pt x="102" y="6"/>
                  </a:lnTo>
                  <a:lnTo>
                    <a:pt x="108" y="6"/>
                  </a:lnTo>
                  <a:lnTo>
                    <a:pt x="110" y="14"/>
                  </a:lnTo>
                  <a:lnTo>
                    <a:pt x="114" y="18"/>
                  </a:lnTo>
                  <a:lnTo>
                    <a:pt x="108" y="24"/>
                  </a:lnTo>
                  <a:lnTo>
                    <a:pt x="106" y="32"/>
                  </a:lnTo>
                  <a:lnTo>
                    <a:pt x="102" y="40"/>
                  </a:lnTo>
                  <a:lnTo>
                    <a:pt x="98" y="44"/>
                  </a:lnTo>
                  <a:lnTo>
                    <a:pt x="84" y="44"/>
                  </a:lnTo>
                  <a:lnTo>
                    <a:pt x="80" y="46"/>
                  </a:lnTo>
                  <a:lnTo>
                    <a:pt x="78" y="48"/>
                  </a:lnTo>
                  <a:lnTo>
                    <a:pt x="70" y="48"/>
                  </a:lnTo>
                  <a:lnTo>
                    <a:pt x="56" y="46"/>
                  </a:lnTo>
                  <a:lnTo>
                    <a:pt x="46" y="42"/>
                  </a:lnTo>
                  <a:lnTo>
                    <a:pt x="38" y="40"/>
                  </a:lnTo>
                  <a:lnTo>
                    <a:pt x="28" y="38"/>
                  </a:lnTo>
                  <a:lnTo>
                    <a:pt x="24" y="38"/>
                  </a:lnTo>
                  <a:lnTo>
                    <a:pt x="24" y="40"/>
                  </a:lnTo>
                  <a:lnTo>
                    <a:pt x="12" y="40"/>
                  </a:lnTo>
                  <a:lnTo>
                    <a:pt x="8" y="40"/>
                  </a:lnTo>
                  <a:lnTo>
                    <a:pt x="4" y="38"/>
                  </a:lnTo>
                  <a:lnTo>
                    <a:pt x="0" y="34"/>
                  </a:lnTo>
                  <a:lnTo>
                    <a:pt x="0" y="30"/>
                  </a:lnTo>
                  <a:lnTo>
                    <a:pt x="6" y="30"/>
                  </a:lnTo>
                  <a:lnTo>
                    <a:pt x="20" y="30"/>
                  </a:lnTo>
                  <a:lnTo>
                    <a:pt x="26" y="30"/>
                  </a:lnTo>
                  <a:lnTo>
                    <a:pt x="34" y="26"/>
                  </a:lnTo>
                  <a:lnTo>
                    <a:pt x="50" y="26"/>
                  </a:lnTo>
                  <a:lnTo>
                    <a:pt x="50" y="24"/>
                  </a:lnTo>
                  <a:lnTo>
                    <a:pt x="48" y="20"/>
                  </a:lnTo>
                  <a:lnTo>
                    <a:pt x="50" y="14"/>
                  </a:lnTo>
                  <a:lnTo>
                    <a:pt x="54" y="12"/>
                  </a:lnTo>
                  <a:lnTo>
                    <a:pt x="58" y="8"/>
                  </a:lnTo>
                  <a:lnTo>
                    <a:pt x="62" y="6"/>
                  </a:lnTo>
                  <a:lnTo>
                    <a:pt x="60" y="8"/>
                  </a:lnTo>
                  <a:close/>
                </a:path>
              </a:pathLst>
            </a:custGeom>
            <a:solidFill>
              <a:srgbClr val="C0C0C0"/>
            </a:solidFill>
            <a:ln w="12700">
              <a:solidFill>
                <a:schemeClr val="bg1"/>
              </a:solidFill>
              <a:round/>
              <a:headEnd/>
              <a:tailEnd/>
            </a:ln>
          </p:spPr>
          <p:txBody>
            <a:bodyPr/>
            <a:lstStyle/>
            <a:p>
              <a:endParaRPr lang="en-GB"/>
            </a:p>
          </p:txBody>
        </p:sp>
        <p:sp>
          <p:nvSpPr>
            <p:cNvPr id="58862" name="Freeform 155"/>
            <p:cNvSpPr>
              <a:spLocks/>
            </p:cNvSpPr>
            <p:nvPr/>
          </p:nvSpPr>
          <p:spPr bwMode="auto">
            <a:xfrm>
              <a:off x="2625" y="1505"/>
              <a:ext cx="196" cy="174"/>
            </a:xfrm>
            <a:custGeom>
              <a:avLst/>
              <a:gdLst>
                <a:gd name="T0" fmla="*/ 2147481443 w 196"/>
                <a:gd name="T1" fmla="*/ 2147481359 h 174"/>
                <a:gd name="T2" fmla="*/ 0 w 196"/>
                <a:gd name="T3" fmla="*/ 2147481359 h 174"/>
                <a:gd name="T4" fmla="*/ 2147481443 w 196"/>
                <a:gd name="T5" fmla="*/ 2147481359 h 174"/>
                <a:gd name="T6" fmla="*/ 2147481443 w 196"/>
                <a:gd name="T7" fmla="*/ 2147481359 h 174"/>
                <a:gd name="T8" fmla="*/ 2147481443 w 196"/>
                <a:gd name="T9" fmla="*/ 2147481359 h 174"/>
                <a:gd name="T10" fmla="*/ 2147481443 w 196"/>
                <a:gd name="T11" fmla="*/ 2147481359 h 174"/>
                <a:gd name="T12" fmla="*/ 2147481443 w 196"/>
                <a:gd name="T13" fmla="*/ 2147481359 h 174"/>
                <a:gd name="T14" fmla="*/ 2147481443 w 196"/>
                <a:gd name="T15" fmla="*/ 2147481359 h 174"/>
                <a:gd name="T16" fmla="*/ 2147481443 w 196"/>
                <a:gd name="T17" fmla="*/ 2147481359 h 174"/>
                <a:gd name="T18" fmla="*/ 2147481443 w 196"/>
                <a:gd name="T19" fmla="*/ 2147481359 h 174"/>
                <a:gd name="T20" fmla="*/ 2147481443 w 196"/>
                <a:gd name="T21" fmla="*/ 2147481359 h 174"/>
                <a:gd name="T22" fmla="*/ 2147481443 w 196"/>
                <a:gd name="T23" fmla="*/ 0 h 174"/>
                <a:gd name="T24" fmla="*/ 2147481443 w 196"/>
                <a:gd name="T25" fmla="*/ 0 h 174"/>
                <a:gd name="T26" fmla="*/ 2147481443 w 196"/>
                <a:gd name="T27" fmla="*/ 2147481359 h 174"/>
                <a:gd name="T28" fmla="*/ 2147481443 w 196"/>
                <a:gd name="T29" fmla="*/ 2147481359 h 174"/>
                <a:gd name="T30" fmla="*/ 2147481443 w 196"/>
                <a:gd name="T31" fmla="*/ 2147481359 h 174"/>
                <a:gd name="T32" fmla="*/ 2147481443 w 196"/>
                <a:gd name="T33" fmla="*/ 2147481359 h 174"/>
                <a:gd name="T34" fmla="*/ 2147481443 w 196"/>
                <a:gd name="T35" fmla="*/ 2147481359 h 174"/>
                <a:gd name="T36" fmla="*/ 2147481443 w 196"/>
                <a:gd name="T37" fmla="*/ 2147481359 h 174"/>
                <a:gd name="T38" fmla="*/ 2147481443 w 196"/>
                <a:gd name="T39" fmla="*/ 2147481359 h 174"/>
                <a:gd name="T40" fmla="*/ 2147481443 w 196"/>
                <a:gd name="T41" fmla="*/ 2147481359 h 174"/>
                <a:gd name="T42" fmla="*/ 2147481443 w 196"/>
                <a:gd name="T43" fmla="*/ 2147481359 h 174"/>
                <a:gd name="T44" fmla="*/ 2147481443 w 196"/>
                <a:gd name="T45" fmla="*/ 2147481359 h 174"/>
                <a:gd name="T46" fmla="*/ 2147481443 w 196"/>
                <a:gd name="T47" fmla="*/ 2147481359 h 174"/>
                <a:gd name="T48" fmla="*/ 2147481443 w 196"/>
                <a:gd name="T49" fmla="*/ 2147481359 h 174"/>
                <a:gd name="T50" fmla="*/ 2147481443 w 196"/>
                <a:gd name="T51" fmla="*/ 2147481359 h 174"/>
                <a:gd name="T52" fmla="*/ 2147481443 w 196"/>
                <a:gd name="T53" fmla="*/ 2147481359 h 174"/>
                <a:gd name="T54" fmla="*/ 2147481443 w 196"/>
                <a:gd name="T55" fmla="*/ 2147481359 h 174"/>
                <a:gd name="T56" fmla="*/ 2147481443 w 196"/>
                <a:gd name="T57" fmla="*/ 2147481359 h 174"/>
                <a:gd name="T58" fmla="*/ 2147481443 w 196"/>
                <a:gd name="T59" fmla="*/ 2147481359 h 174"/>
                <a:gd name="T60" fmla="*/ 2147481443 w 196"/>
                <a:gd name="T61" fmla="*/ 2147481359 h 174"/>
                <a:gd name="T62" fmla="*/ 2147481443 w 196"/>
                <a:gd name="T63" fmla="*/ 2147481359 h 174"/>
                <a:gd name="T64" fmla="*/ 2147481443 w 196"/>
                <a:gd name="T65" fmla="*/ 2147481359 h 174"/>
                <a:gd name="T66" fmla="*/ 2147481443 w 196"/>
                <a:gd name="T67" fmla="*/ 2147481359 h 174"/>
                <a:gd name="T68" fmla="*/ 2147481443 w 196"/>
                <a:gd name="T69" fmla="*/ 2147481359 h 174"/>
                <a:gd name="T70" fmla="*/ 2147481443 w 196"/>
                <a:gd name="T71" fmla="*/ 2147481359 h 174"/>
                <a:gd name="T72" fmla="*/ 2147481443 w 196"/>
                <a:gd name="T73" fmla="*/ 2147481359 h 174"/>
                <a:gd name="T74" fmla="*/ 2147481443 w 196"/>
                <a:gd name="T75" fmla="*/ 2147481359 h 174"/>
                <a:gd name="T76" fmla="*/ 2147481443 w 196"/>
                <a:gd name="T77" fmla="*/ 2147481359 h 174"/>
                <a:gd name="T78" fmla="*/ 2147481443 w 196"/>
                <a:gd name="T79" fmla="*/ 2147481359 h 174"/>
                <a:gd name="T80" fmla="*/ 2147481443 w 196"/>
                <a:gd name="T81" fmla="*/ 2147481359 h 174"/>
                <a:gd name="T82" fmla="*/ 2147481443 w 196"/>
                <a:gd name="T83" fmla="*/ 2147481359 h 174"/>
                <a:gd name="T84" fmla="*/ 2147481443 w 196"/>
                <a:gd name="T85" fmla="*/ 2147481359 h 174"/>
                <a:gd name="T86" fmla="*/ 2147481443 w 196"/>
                <a:gd name="T87" fmla="*/ 2147481359 h 174"/>
                <a:gd name="T88" fmla="*/ 2147481443 w 196"/>
                <a:gd name="T89" fmla="*/ 2147481359 h 174"/>
                <a:gd name="T90" fmla="*/ 2147481443 w 196"/>
                <a:gd name="T91" fmla="*/ 2147481359 h 174"/>
                <a:gd name="T92" fmla="*/ 2147481443 w 196"/>
                <a:gd name="T93" fmla="*/ 2147481359 h 174"/>
                <a:gd name="T94" fmla="*/ 2147481443 w 196"/>
                <a:gd name="T95" fmla="*/ 2147481359 h 174"/>
                <a:gd name="T96" fmla="*/ 2147481443 w 196"/>
                <a:gd name="T97" fmla="*/ 2147481359 h 1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
                <a:gd name="T148" fmla="*/ 0 h 174"/>
                <a:gd name="T149" fmla="*/ 196 w 196"/>
                <a:gd name="T150" fmla="*/ 174 h 17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 h="174">
                  <a:moveTo>
                    <a:pt x="18" y="60"/>
                  </a:moveTo>
                  <a:lnTo>
                    <a:pt x="12" y="56"/>
                  </a:lnTo>
                  <a:lnTo>
                    <a:pt x="8" y="50"/>
                  </a:lnTo>
                  <a:lnTo>
                    <a:pt x="0" y="38"/>
                  </a:lnTo>
                  <a:lnTo>
                    <a:pt x="8" y="32"/>
                  </a:lnTo>
                  <a:lnTo>
                    <a:pt x="8" y="30"/>
                  </a:lnTo>
                  <a:lnTo>
                    <a:pt x="6" y="28"/>
                  </a:lnTo>
                  <a:lnTo>
                    <a:pt x="4" y="26"/>
                  </a:lnTo>
                  <a:lnTo>
                    <a:pt x="4" y="24"/>
                  </a:lnTo>
                  <a:lnTo>
                    <a:pt x="2" y="20"/>
                  </a:lnTo>
                  <a:lnTo>
                    <a:pt x="18" y="20"/>
                  </a:lnTo>
                  <a:lnTo>
                    <a:pt x="20" y="18"/>
                  </a:lnTo>
                  <a:lnTo>
                    <a:pt x="22" y="16"/>
                  </a:lnTo>
                  <a:lnTo>
                    <a:pt x="24" y="14"/>
                  </a:lnTo>
                  <a:lnTo>
                    <a:pt x="30" y="18"/>
                  </a:lnTo>
                  <a:lnTo>
                    <a:pt x="34" y="20"/>
                  </a:lnTo>
                  <a:lnTo>
                    <a:pt x="38" y="20"/>
                  </a:lnTo>
                  <a:lnTo>
                    <a:pt x="38" y="14"/>
                  </a:lnTo>
                  <a:lnTo>
                    <a:pt x="42" y="12"/>
                  </a:lnTo>
                  <a:lnTo>
                    <a:pt x="48" y="10"/>
                  </a:lnTo>
                  <a:lnTo>
                    <a:pt x="56" y="8"/>
                  </a:lnTo>
                  <a:lnTo>
                    <a:pt x="56" y="2"/>
                  </a:lnTo>
                  <a:lnTo>
                    <a:pt x="68" y="2"/>
                  </a:lnTo>
                  <a:lnTo>
                    <a:pt x="68" y="0"/>
                  </a:lnTo>
                  <a:lnTo>
                    <a:pt x="72" y="0"/>
                  </a:lnTo>
                  <a:lnTo>
                    <a:pt x="80" y="0"/>
                  </a:lnTo>
                  <a:lnTo>
                    <a:pt x="86" y="4"/>
                  </a:lnTo>
                  <a:lnTo>
                    <a:pt x="102" y="8"/>
                  </a:lnTo>
                  <a:lnTo>
                    <a:pt x="102" y="18"/>
                  </a:lnTo>
                  <a:lnTo>
                    <a:pt x="94" y="26"/>
                  </a:lnTo>
                  <a:lnTo>
                    <a:pt x="92" y="30"/>
                  </a:lnTo>
                  <a:lnTo>
                    <a:pt x="92" y="34"/>
                  </a:lnTo>
                  <a:lnTo>
                    <a:pt x="90" y="40"/>
                  </a:lnTo>
                  <a:lnTo>
                    <a:pt x="90" y="48"/>
                  </a:lnTo>
                  <a:lnTo>
                    <a:pt x="90" y="52"/>
                  </a:lnTo>
                  <a:lnTo>
                    <a:pt x="94" y="56"/>
                  </a:lnTo>
                  <a:lnTo>
                    <a:pt x="102" y="62"/>
                  </a:lnTo>
                  <a:lnTo>
                    <a:pt x="112" y="66"/>
                  </a:lnTo>
                  <a:lnTo>
                    <a:pt x="116" y="68"/>
                  </a:lnTo>
                  <a:lnTo>
                    <a:pt x="122" y="72"/>
                  </a:lnTo>
                  <a:lnTo>
                    <a:pt x="126" y="78"/>
                  </a:lnTo>
                  <a:lnTo>
                    <a:pt x="128" y="86"/>
                  </a:lnTo>
                  <a:lnTo>
                    <a:pt x="132" y="92"/>
                  </a:lnTo>
                  <a:lnTo>
                    <a:pt x="138" y="96"/>
                  </a:lnTo>
                  <a:lnTo>
                    <a:pt x="144" y="98"/>
                  </a:lnTo>
                  <a:lnTo>
                    <a:pt x="146" y="98"/>
                  </a:lnTo>
                  <a:lnTo>
                    <a:pt x="148" y="96"/>
                  </a:lnTo>
                  <a:lnTo>
                    <a:pt x="150" y="100"/>
                  </a:lnTo>
                  <a:lnTo>
                    <a:pt x="154" y="106"/>
                  </a:lnTo>
                  <a:lnTo>
                    <a:pt x="158" y="110"/>
                  </a:lnTo>
                  <a:lnTo>
                    <a:pt x="170" y="116"/>
                  </a:lnTo>
                  <a:lnTo>
                    <a:pt x="184" y="122"/>
                  </a:lnTo>
                  <a:lnTo>
                    <a:pt x="190" y="128"/>
                  </a:lnTo>
                  <a:lnTo>
                    <a:pt x="196" y="132"/>
                  </a:lnTo>
                  <a:lnTo>
                    <a:pt x="190" y="134"/>
                  </a:lnTo>
                  <a:lnTo>
                    <a:pt x="184" y="132"/>
                  </a:lnTo>
                  <a:lnTo>
                    <a:pt x="180" y="130"/>
                  </a:lnTo>
                  <a:lnTo>
                    <a:pt x="174" y="126"/>
                  </a:lnTo>
                  <a:lnTo>
                    <a:pt x="168" y="126"/>
                  </a:lnTo>
                  <a:lnTo>
                    <a:pt x="162" y="128"/>
                  </a:lnTo>
                  <a:lnTo>
                    <a:pt x="162" y="132"/>
                  </a:lnTo>
                  <a:lnTo>
                    <a:pt x="162" y="136"/>
                  </a:lnTo>
                  <a:lnTo>
                    <a:pt x="164" y="138"/>
                  </a:lnTo>
                  <a:lnTo>
                    <a:pt x="168" y="142"/>
                  </a:lnTo>
                  <a:lnTo>
                    <a:pt x="172" y="146"/>
                  </a:lnTo>
                  <a:lnTo>
                    <a:pt x="174" y="148"/>
                  </a:lnTo>
                  <a:lnTo>
                    <a:pt x="174" y="150"/>
                  </a:lnTo>
                  <a:lnTo>
                    <a:pt x="174" y="154"/>
                  </a:lnTo>
                  <a:lnTo>
                    <a:pt x="172" y="156"/>
                  </a:lnTo>
                  <a:lnTo>
                    <a:pt x="164" y="154"/>
                  </a:lnTo>
                  <a:lnTo>
                    <a:pt x="164" y="162"/>
                  </a:lnTo>
                  <a:lnTo>
                    <a:pt x="164" y="166"/>
                  </a:lnTo>
                  <a:lnTo>
                    <a:pt x="160" y="170"/>
                  </a:lnTo>
                  <a:lnTo>
                    <a:pt x="156" y="174"/>
                  </a:lnTo>
                  <a:lnTo>
                    <a:pt x="150" y="174"/>
                  </a:lnTo>
                  <a:lnTo>
                    <a:pt x="150" y="168"/>
                  </a:lnTo>
                  <a:lnTo>
                    <a:pt x="154" y="162"/>
                  </a:lnTo>
                  <a:lnTo>
                    <a:pt x="156" y="158"/>
                  </a:lnTo>
                  <a:lnTo>
                    <a:pt x="156" y="152"/>
                  </a:lnTo>
                  <a:lnTo>
                    <a:pt x="156" y="146"/>
                  </a:lnTo>
                  <a:lnTo>
                    <a:pt x="154" y="142"/>
                  </a:lnTo>
                  <a:lnTo>
                    <a:pt x="150" y="136"/>
                  </a:lnTo>
                  <a:lnTo>
                    <a:pt x="144" y="132"/>
                  </a:lnTo>
                  <a:lnTo>
                    <a:pt x="136" y="128"/>
                  </a:lnTo>
                  <a:lnTo>
                    <a:pt x="126" y="120"/>
                  </a:lnTo>
                  <a:lnTo>
                    <a:pt x="114" y="112"/>
                  </a:lnTo>
                  <a:lnTo>
                    <a:pt x="90" y="98"/>
                  </a:lnTo>
                  <a:lnTo>
                    <a:pt x="78" y="90"/>
                  </a:lnTo>
                  <a:lnTo>
                    <a:pt x="68" y="80"/>
                  </a:lnTo>
                  <a:lnTo>
                    <a:pt x="60" y="68"/>
                  </a:lnTo>
                  <a:lnTo>
                    <a:pt x="56" y="54"/>
                  </a:lnTo>
                  <a:lnTo>
                    <a:pt x="44" y="52"/>
                  </a:lnTo>
                  <a:lnTo>
                    <a:pt x="38" y="48"/>
                  </a:lnTo>
                  <a:lnTo>
                    <a:pt x="34" y="50"/>
                  </a:lnTo>
                  <a:lnTo>
                    <a:pt x="30" y="54"/>
                  </a:lnTo>
                  <a:lnTo>
                    <a:pt x="26" y="58"/>
                  </a:lnTo>
                  <a:lnTo>
                    <a:pt x="20" y="60"/>
                  </a:lnTo>
                  <a:lnTo>
                    <a:pt x="18" y="60"/>
                  </a:lnTo>
                  <a:close/>
                </a:path>
              </a:pathLst>
            </a:custGeom>
            <a:solidFill>
              <a:srgbClr val="C0C0C0"/>
            </a:solidFill>
            <a:ln w="12700">
              <a:solidFill>
                <a:schemeClr val="bg1"/>
              </a:solidFill>
              <a:round/>
              <a:headEnd/>
              <a:tailEnd/>
            </a:ln>
          </p:spPr>
          <p:txBody>
            <a:bodyPr/>
            <a:lstStyle/>
            <a:p>
              <a:endParaRPr lang="en-GB"/>
            </a:p>
          </p:txBody>
        </p:sp>
        <p:sp>
          <p:nvSpPr>
            <p:cNvPr id="58863" name="Freeform 156"/>
            <p:cNvSpPr>
              <a:spLocks/>
            </p:cNvSpPr>
            <p:nvPr/>
          </p:nvSpPr>
          <p:spPr bwMode="auto">
            <a:xfrm>
              <a:off x="2725" y="1509"/>
              <a:ext cx="159" cy="114"/>
            </a:xfrm>
            <a:custGeom>
              <a:avLst/>
              <a:gdLst>
                <a:gd name="T0" fmla="*/ 2147481288 w 159"/>
                <a:gd name="T1" fmla="*/ 2147481537 h 114"/>
                <a:gd name="T2" fmla="*/ 2147481288 w 159"/>
                <a:gd name="T3" fmla="*/ 2147481537 h 114"/>
                <a:gd name="T4" fmla="*/ 2147481288 w 159"/>
                <a:gd name="T5" fmla="*/ 2147481537 h 114"/>
                <a:gd name="T6" fmla="*/ 0 w 159"/>
                <a:gd name="T7" fmla="*/ 2147481537 h 114"/>
                <a:gd name="T8" fmla="*/ 2147481288 w 159"/>
                <a:gd name="T9" fmla="*/ 2147481537 h 114"/>
                <a:gd name="T10" fmla="*/ 2147481288 w 159"/>
                <a:gd name="T11" fmla="*/ 2147481537 h 114"/>
                <a:gd name="T12" fmla="*/ 2147481288 w 159"/>
                <a:gd name="T13" fmla="*/ 2147481537 h 114"/>
                <a:gd name="T14" fmla="*/ 2147481288 w 159"/>
                <a:gd name="T15" fmla="*/ 2147481537 h 114"/>
                <a:gd name="T16" fmla="*/ 2147481288 w 159"/>
                <a:gd name="T17" fmla="*/ 2147481537 h 114"/>
                <a:gd name="T18" fmla="*/ 2147481288 w 159"/>
                <a:gd name="T19" fmla="*/ 2147481537 h 114"/>
                <a:gd name="T20" fmla="*/ 2147481288 w 159"/>
                <a:gd name="T21" fmla="*/ 2147481537 h 114"/>
                <a:gd name="T22" fmla="*/ 2147481288 w 159"/>
                <a:gd name="T23" fmla="*/ 2147481537 h 114"/>
                <a:gd name="T24" fmla="*/ 2147481288 w 159"/>
                <a:gd name="T25" fmla="*/ 2147481537 h 114"/>
                <a:gd name="T26" fmla="*/ 2147481288 w 159"/>
                <a:gd name="T27" fmla="*/ 2147481537 h 114"/>
                <a:gd name="T28" fmla="*/ 2147481288 w 159"/>
                <a:gd name="T29" fmla="*/ 2147481537 h 114"/>
                <a:gd name="T30" fmla="*/ 2147481288 w 159"/>
                <a:gd name="T31" fmla="*/ 2147481537 h 114"/>
                <a:gd name="T32" fmla="*/ 2147481288 w 159"/>
                <a:gd name="T33" fmla="*/ 2147481537 h 114"/>
                <a:gd name="T34" fmla="*/ 2147481288 w 159"/>
                <a:gd name="T35" fmla="*/ 2147481537 h 114"/>
                <a:gd name="T36" fmla="*/ 2147481288 w 159"/>
                <a:gd name="T37" fmla="*/ 2147481537 h 114"/>
                <a:gd name="T38" fmla="*/ 2147481288 w 159"/>
                <a:gd name="T39" fmla="*/ 2147481537 h 114"/>
                <a:gd name="T40" fmla="*/ 2147481288 w 159"/>
                <a:gd name="T41" fmla="*/ 2147481537 h 114"/>
                <a:gd name="T42" fmla="*/ 2147481288 w 159"/>
                <a:gd name="T43" fmla="*/ 2147481537 h 114"/>
                <a:gd name="T44" fmla="*/ 2147481288 w 159"/>
                <a:gd name="T45" fmla="*/ 2147481537 h 114"/>
                <a:gd name="T46" fmla="*/ 2147481288 w 159"/>
                <a:gd name="T47" fmla="*/ 2147481537 h 114"/>
                <a:gd name="T48" fmla="*/ 2147481288 w 159"/>
                <a:gd name="T49" fmla="*/ 2147481537 h 114"/>
                <a:gd name="T50" fmla="*/ 2147481288 w 159"/>
                <a:gd name="T51" fmla="*/ 2147481537 h 114"/>
                <a:gd name="T52" fmla="*/ 2147481288 w 159"/>
                <a:gd name="T53" fmla="*/ 2147481537 h 114"/>
                <a:gd name="T54" fmla="*/ 2147481288 w 159"/>
                <a:gd name="T55" fmla="*/ 2147481537 h 114"/>
                <a:gd name="T56" fmla="*/ 2147481288 w 159"/>
                <a:gd name="T57" fmla="*/ 2147481537 h 114"/>
                <a:gd name="T58" fmla="*/ 2147481288 w 159"/>
                <a:gd name="T59" fmla="*/ 2147481537 h 114"/>
                <a:gd name="T60" fmla="*/ 2147481288 w 159"/>
                <a:gd name="T61" fmla="*/ 2147481537 h 114"/>
                <a:gd name="T62" fmla="*/ 2147481288 w 159"/>
                <a:gd name="T63" fmla="*/ 2147481537 h 114"/>
                <a:gd name="T64" fmla="*/ 2147481288 w 159"/>
                <a:gd name="T65" fmla="*/ 2147481537 h 114"/>
                <a:gd name="T66" fmla="*/ 2147481288 w 159"/>
                <a:gd name="T67" fmla="*/ 2147481537 h 114"/>
                <a:gd name="T68" fmla="*/ 2147481288 w 159"/>
                <a:gd name="T69" fmla="*/ 2147481537 h 114"/>
                <a:gd name="T70" fmla="*/ 2147481288 w 159"/>
                <a:gd name="T71" fmla="*/ 2147481537 h 114"/>
                <a:gd name="T72" fmla="*/ 2147481288 w 159"/>
                <a:gd name="T73" fmla="*/ 2147481537 h 1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9"/>
                <a:gd name="T112" fmla="*/ 0 h 114"/>
                <a:gd name="T113" fmla="*/ 159 w 159"/>
                <a:gd name="T114" fmla="*/ 114 h 11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9" h="114">
                  <a:moveTo>
                    <a:pt x="44" y="0"/>
                  </a:moveTo>
                  <a:lnTo>
                    <a:pt x="42" y="2"/>
                  </a:lnTo>
                  <a:lnTo>
                    <a:pt x="28" y="2"/>
                  </a:lnTo>
                  <a:lnTo>
                    <a:pt x="24" y="4"/>
                  </a:lnTo>
                  <a:lnTo>
                    <a:pt x="22" y="6"/>
                  </a:lnTo>
                  <a:lnTo>
                    <a:pt x="14" y="6"/>
                  </a:lnTo>
                  <a:lnTo>
                    <a:pt x="2" y="4"/>
                  </a:lnTo>
                  <a:lnTo>
                    <a:pt x="0" y="4"/>
                  </a:lnTo>
                  <a:lnTo>
                    <a:pt x="2" y="14"/>
                  </a:lnTo>
                  <a:lnTo>
                    <a:pt x="6" y="20"/>
                  </a:lnTo>
                  <a:lnTo>
                    <a:pt x="8" y="28"/>
                  </a:lnTo>
                  <a:lnTo>
                    <a:pt x="12" y="34"/>
                  </a:lnTo>
                  <a:lnTo>
                    <a:pt x="18" y="38"/>
                  </a:lnTo>
                  <a:lnTo>
                    <a:pt x="20" y="32"/>
                  </a:lnTo>
                  <a:lnTo>
                    <a:pt x="24" y="26"/>
                  </a:lnTo>
                  <a:lnTo>
                    <a:pt x="32" y="46"/>
                  </a:lnTo>
                  <a:lnTo>
                    <a:pt x="38" y="54"/>
                  </a:lnTo>
                  <a:lnTo>
                    <a:pt x="44" y="62"/>
                  </a:lnTo>
                  <a:lnTo>
                    <a:pt x="48" y="62"/>
                  </a:lnTo>
                  <a:lnTo>
                    <a:pt x="52" y="62"/>
                  </a:lnTo>
                  <a:lnTo>
                    <a:pt x="58" y="62"/>
                  </a:lnTo>
                  <a:lnTo>
                    <a:pt x="62" y="62"/>
                  </a:lnTo>
                  <a:lnTo>
                    <a:pt x="72" y="66"/>
                  </a:lnTo>
                  <a:lnTo>
                    <a:pt x="84" y="74"/>
                  </a:lnTo>
                  <a:lnTo>
                    <a:pt x="94" y="80"/>
                  </a:lnTo>
                  <a:lnTo>
                    <a:pt x="102" y="90"/>
                  </a:lnTo>
                  <a:lnTo>
                    <a:pt x="102" y="88"/>
                  </a:lnTo>
                  <a:lnTo>
                    <a:pt x="104" y="84"/>
                  </a:lnTo>
                  <a:lnTo>
                    <a:pt x="104" y="82"/>
                  </a:lnTo>
                  <a:lnTo>
                    <a:pt x="108" y="82"/>
                  </a:lnTo>
                  <a:lnTo>
                    <a:pt x="112" y="82"/>
                  </a:lnTo>
                  <a:lnTo>
                    <a:pt x="114" y="84"/>
                  </a:lnTo>
                  <a:lnTo>
                    <a:pt x="120" y="90"/>
                  </a:lnTo>
                  <a:lnTo>
                    <a:pt x="120" y="98"/>
                  </a:lnTo>
                  <a:lnTo>
                    <a:pt x="120" y="106"/>
                  </a:lnTo>
                  <a:lnTo>
                    <a:pt x="124" y="112"/>
                  </a:lnTo>
                  <a:lnTo>
                    <a:pt x="128" y="112"/>
                  </a:lnTo>
                  <a:lnTo>
                    <a:pt x="132" y="114"/>
                  </a:lnTo>
                  <a:lnTo>
                    <a:pt x="140" y="112"/>
                  </a:lnTo>
                  <a:lnTo>
                    <a:pt x="150" y="110"/>
                  </a:lnTo>
                  <a:lnTo>
                    <a:pt x="157" y="108"/>
                  </a:lnTo>
                  <a:lnTo>
                    <a:pt x="159" y="106"/>
                  </a:lnTo>
                  <a:lnTo>
                    <a:pt x="159" y="102"/>
                  </a:lnTo>
                  <a:lnTo>
                    <a:pt x="159" y="92"/>
                  </a:lnTo>
                  <a:lnTo>
                    <a:pt x="155" y="90"/>
                  </a:lnTo>
                  <a:lnTo>
                    <a:pt x="152" y="88"/>
                  </a:lnTo>
                  <a:lnTo>
                    <a:pt x="150" y="84"/>
                  </a:lnTo>
                  <a:lnTo>
                    <a:pt x="152" y="76"/>
                  </a:lnTo>
                  <a:lnTo>
                    <a:pt x="157" y="68"/>
                  </a:lnTo>
                  <a:lnTo>
                    <a:pt x="152" y="62"/>
                  </a:lnTo>
                  <a:lnTo>
                    <a:pt x="150" y="56"/>
                  </a:lnTo>
                  <a:lnTo>
                    <a:pt x="150" y="54"/>
                  </a:lnTo>
                  <a:lnTo>
                    <a:pt x="150" y="50"/>
                  </a:lnTo>
                  <a:lnTo>
                    <a:pt x="144" y="46"/>
                  </a:lnTo>
                  <a:lnTo>
                    <a:pt x="136" y="42"/>
                  </a:lnTo>
                  <a:lnTo>
                    <a:pt x="130" y="38"/>
                  </a:lnTo>
                  <a:lnTo>
                    <a:pt x="128" y="34"/>
                  </a:lnTo>
                  <a:lnTo>
                    <a:pt x="126" y="30"/>
                  </a:lnTo>
                  <a:lnTo>
                    <a:pt x="122" y="28"/>
                  </a:lnTo>
                  <a:lnTo>
                    <a:pt x="120" y="28"/>
                  </a:lnTo>
                  <a:lnTo>
                    <a:pt x="120" y="24"/>
                  </a:lnTo>
                  <a:lnTo>
                    <a:pt x="116" y="22"/>
                  </a:lnTo>
                  <a:lnTo>
                    <a:pt x="114" y="16"/>
                  </a:lnTo>
                  <a:lnTo>
                    <a:pt x="106" y="16"/>
                  </a:lnTo>
                  <a:lnTo>
                    <a:pt x="104" y="14"/>
                  </a:lnTo>
                  <a:lnTo>
                    <a:pt x="100" y="10"/>
                  </a:lnTo>
                  <a:lnTo>
                    <a:pt x="90" y="16"/>
                  </a:lnTo>
                  <a:lnTo>
                    <a:pt x="84" y="18"/>
                  </a:lnTo>
                  <a:lnTo>
                    <a:pt x="76" y="20"/>
                  </a:lnTo>
                  <a:lnTo>
                    <a:pt x="72" y="20"/>
                  </a:lnTo>
                  <a:lnTo>
                    <a:pt x="66" y="18"/>
                  </a:lnTo>
                  <a:lnTo>
                    <a:pt x="60" y="12"/>
                  </a:lnTo>
                  <a:lnTo>
                    <a:pt x="52" y="6"/>
                  </a:lnTo>
                  <a:lnTo>
                    <a:pt x="44" y="2"/>
                  </a:lnTo>
                  <a:lnTo>
                    <a:pt x="44" y="0"/>
                  </a:lnTo>
                  <a:close/>
                </a:path>
              </a:pathLst>
            </a:custGeom>
            <a:solidFill>
              <a:srgbClr val="C0C0C0"/>
            </a:solidFill>
            <a:ln w="12700">
              <a:solidFill>
                <a:schemeClr val="bg1"/>
              </a:solidFill>
              <a:round/>
              <a:headEnd/>
              <a:tailEnd/>
            </a:ln>
          </p:spPr>
          <p:txBody>
            <a:bodyPr/>
            <a:lstStyle/>
            <a:p>
              <a:endParaRPr lang="en-GB"/>
            </a:p>
          </p:txBody>
        </p:sp>
        <p:sp>
          <p:nvSpPr>
            <p:cNvPr id="58864" name="Freeform 157"/>
            <p:cNvSpPr>
              <a:spLocks/>
            </p:cNvSpPr>
            <p:nvPr/>
          </p:nvSpPr>
          <p:spPr bwMode="auto">
            <a:xfrm>
              <a:off x="2769" y="1475"/>
              <a:ext cx="102" cy="54"/>
            </a:xfrm>
            <a:custGeom>
              <a:avLst/>
              <a:gdLst>
                <a:gd name="T0" fmla="*/ 2147481469 w 102"/>
                <a:gd name="T1" fmla="*/ 2147481505 h 54"/>
                <a:gd name="T2" fmla="*/ 2147481469 w 102"/>
                <a:gd name="T3" fmla="*/ 2147481505 h 54"/>
                <a:gd name="T4" fmla="*/ 2147481469 w 102"/>
                <a:gd name="T5" fmla="*/ 2147481505 h 54"/>
                <a:gd name="T6" fmla="*/ 2147481469 w 102"/>
                <a:gd name="T7" fmla="*/ 2147481505 h 54"/>
                <a:gd name="T8" fmla="*/ 2147481469 w 102"/>
                <a:gd name="T9" fmla="*/ 2147481505 h 54"/>
                <a:gd name="T10" fmla="*/ 2147481469 w 102"/>
                <a:gd name="T11" fmla="*/ 2147481505 h 54"/>
                <a:gd name="T12" fmla="*/ 2147481469 w 102"/>
                <a:gd name="T13" fmla="*/ 2147481505 h 54"/>
                <a:gd name="T14" fmla="*/ 2147481469 w 102"/>
                <a:gd name="T15" fmla="*/ 2147481505 h 54"/>
                <a:gd name="T16" fmla="*/ 2147481469 w 102"/>
                <a:gd name="T17" fmla="*/ 2147481505 h 54"/>
                <a:gd name="T18" fmla="*/ 2147481469 w 102"/>
                <a:gd name="T19" fmla="*/ 2147481505 h 54"/>
                <a:gd name="T20" fmla="*/ 0 w 102"/>
                <a:gd name="T21" fmla="*/ 2147481505 h 54"/>
                <a:gd name="T22" fmla="*/ 2147481469 w 102"/>
                <a:gd name="T23" fmla="*/ 2147481505 h 54"/>
                <a:gd name="T24" fmla="*/ 2147481469 w 102"/>
                <a:gd name="T25" fmla="*/ 2147481505 h 54"/>
                <a:gd name="T26" fmla="*/ 2147481469 w 102"/>
                <a:gd name="T27" fmla="*/ 2147481505 h 54"/>
                <a:gd name="T28" fmla="*/ 2147481469 w 102"/>
                <a:gd name="T29" fmla="*/ 2147481505 h 54"/>
                <a:gd name="T30" fmla="*/ 2147481469 w 102"/>
                <a:gd name="T31" fmla="*/ 2147481505 h 54"/>
                <a:gd name="T32" fmla="*/ 2147481469 w 102"/>
                <a:gd name="T33" fmla="*/ 2147481505 h 54"/>
                <a:gd name="T34" fmla="*/ 2147481469 w 102"/>
                <a:gd name="T35" fmla="*/ 2147481505 h 54"/>
                <a:gd name="T36" fmla="*/ 2147481469 w 102"/>
                <a:gd name="T37" fmla="*/ 2147481505 h 54"/>
                <a:gd name="T38" fmla="*/ 2147481469 w 102"/>
                <a:gd name="T39" fmla="*/ 2147481505 h 54"/>
                <a:gd name="T40" fmla="*/ 2147481469 w 102"/>
                <a:gd name="T41" fmla="*/ 0 h 54"/>
                <a:gd name="T42" fmla="*/ 2147481469 w 102"/>
                <a:gd name="T43" fmla="*/ 0 h 54"/>
                <a:gd name="T44" fmla="*/ 2147481469 w 102"/>
                <a:gd name="T45" fmla="*/ 0 h 54"/>
                <a:gd name="T46" fmla="*/ 2147481469 w 102"/>
                <a:gd name="T47" fmla="*/ 2147481505 h 54"/>
                <a:gd name="T48" fmla="*/ 2147481469 w 102"/>
                <a:gd name="T49" fmla="*/ 2147481505 h 54"/>
                <a:gd name="T50" fmla="*/ 2147481469 w 102"/>
                <a:gd name="T51" fmla="*/ 0 h 54"/>
                <a:gd name="T52" fmla="*/ 2147481469 w 102"/>
                <a:gd name="T53" fmla="*/ 2147481505 h 54"/>
                <a:gd name="T54" fmla="*/ 2147481469 w 102"/>
                <a:gd name="T55" fmla="*/ 2147481505 h 54"/>
                <a:gd name="T56" fmla="*/ 2147481469 w 102"/>
                <a:gd name="T57" fmla="*/ 2147481505 h 54"/>
                <a:gd name="T58" fmla="*/ 2147481469 w 102"/>
                <a:gd name="T59" fmla="*/ 2147481505 h 54"/>
                <a:gd name="T60" fmla="*/ 2147481469 w 102"/>
                <a:gd name="T61" fmla="*/ 2147481505 h 54"/>
                <a:gd name="T62" fmla="*/ 2147481469 w 102"/>
                <a:gd name="T63" fmla="*/ 2147481505 h 54"/>
                <a:gd name="T64" fmla="*/ 2147481469 w 102"/>
                <a:gd name="T65" fmla="*/ 2147481505 h 54"/>
                <a:gd name="T66" fmla="*/ 2147481469 w 102"/>
                <a:gd name="T67" fmla="*/ 2147481505 h 54"/>
                <a:gd name="T68" fmla="*/ 2147481469 w 102"/>
                <a:gd name="T69" fmla="*/ 2147481505 h 54"/>
                <a:gd name="T70" fmla="*/ 2147481469 w 102"/>
                <a:gd name="T71" fmla="*/ 2147481505 h 54"/>
                <a:gd name="T72" fmla="*/ 2147481469 w 102"/>
                <a:gd name="T73" fmla="*/ 2147481505 h 54"/>
                <a:gd name="T74" fmla="*/ 2147481469 w 102"/>
                <a:gd name="T75" fmla="*/ 2147481505 h 54"/>
                <a:gd name="T76" fmla="*/ 2147481469 w 102"/>
                <a:gd name="T77" fmla="*/ 2147481505 h 54"/>
                <a:gd name="T78" fmla="*/ 2147481469 w 102"/>
                <a:gd name="T79" fmla="*/ 2147481505 h 54"/>
                <a:gd name="T80" fmla="*/ 2147481469 w 102"/>
                <a:gd name="T81" fmla="*/ 2147481505 h 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54"/>
                <a:gd name="T125" fmla="*/ 102 w 102"/>
                <a:gd name="T126" fmla="*/ 54 h 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54">
                  <a:moveTo>
                    <a:pt x="62" y="50"/>
                  </a:moveTo>
                  <a:lnTo>
                    <a:pt x="60" y="48"/>
                  </a:lnTo>
                  <a:lnTo>
                    <a:pt x="56" y="44"/>
                  </a:lnTo>
                  <a:lnTo>
                    <a:pt x="46" y="50"/>
                  </a:lnTo>
                  <a:lnTo>
                    <a:pt x="40" y="52"/>
                  </a:lnTo>
                  <a:lnTo>
                    <a:pt x="32" y="54"/>
                  </a:lnTo>
                  <a:lnTo>
                    <a:pt x="28" y="54"/>
                  </a:lnTo>
                  <a:lnTo>
                    <a:pt x="22" y="52"/>
                  </a:lnTo>
                  <a:lnTo>
                    <a:pt x="16" y="46"/>
                  </a:lnTo>
                  <a:lnTo>
                    <a:pt x="8" y="40"/>
                  </a:lnTo>
                  <a:lnTo>
                    <a:pt x="0" y="36"/>
                  </a:lnTo>
                  <a:lnTo>
                    <a:pt x="4" y="32"/>
                  </a:lnTo>
                  <a:lnTo>
                    <a:pt x="6" y="24"/>
                  </a:lnTo>
                  <a:lnTo>
                    <a:pt x="10" y="16"/>
                  </a:lnTo>
                  <a:lnTo>
                    <a:pt x="14" y="10"/>
                  </a:lnTo>
                  <a:lnTo>
                    <a:pt x="20" y="14"/>
                  </a:lnTo>
                  <a:lnTo>
                    <a:pt x="30" y="16"/>
                  </a:lnTo>
                  <a:lnTo>
                    <a:pt x="46" y="10"/>
                  </a:lnTo>
                  <a:lnTo>
                    <a:pt x="56" y="6"/>
                  </a:lnTo>
                  <a:lnTo>
                    <a:pt x="62" y="2"/>
                  </a:lnTo>
                  <a:lnTo>
                    <a:pt x="64" y="0"/>
                  </a:lnTo>
                  <a:lnTo>
                    <a:pt x="68" y="0"/>
                  </a:lnTo>
                  <a:lnTo>
                    <a:pt x="76" y="0"/>
                  </a:lnTo>
                  <a:lnTo>
                    <a:pt x="84" y="2"/>
                  </a:lnTo>
                  <a:lnTo>
                    <a:pt x="90" y="2"/>
                  </a:lnTo>
                  <a:lnTo>
                    <a:pt x="90" y="0"/>
                  </a:lnTo>
                  <a:lnTo>
                    <a:pt x="92" y="2"/>
                  </a:lnTo>
                  <a:lnTo>
                    <a:pt x="94" y="4"/>
                  </a:lnTo>
                  <a:lnTo>
                    <a:pt x="102" y="8"/>
                  </a:lnTo>
                  <a:lnTo>
                    <a:pt x="100" y="14"/>
                  </a:lnTo>
                  <a:lnTo>
                    <a:pt x="96" y="16"/>
                  </a:lnTo>
                  <a:lnTo>
                    <a:pt x="92" y="20"/>
                  </a:lnTo>
                  <a:lnTo>
                    <a:pt x="88" y="24"/>
                  </a:lnTo>
                  <a:lnTo>
                    <a:pt x="86" y="32"/>
                  </a:lnTo>
                  <a:lnTo>
                    <a:pt x="84" y="38"/>
                  </a:lnTo>
                  <a:lnTo>
                    <a:pt x="82" y="40"/>
                  </a:lnTo>
                  <a:lnTo>
                    <a:pt x="78" y="44"/>
                  </a:lnTo>
                  <a:lnTo>
                    <a:pt x="72" y="46"/>
                  </a:lnTo>
                  <a:lnTo>
                    <a:pt x="66" y="46"/>
                  </a:lnTo>
                  <a:lnTo>
                    <a:pt x="64" y="48"/>
                  </a:lnTo>
                  <a:lnTo>
                    <a:pt x="62" y="50"/>
                  </a:lnTo>
                  <a:close/>
                </a:path>
              </a:pathLst>
            </a:custGeom>
            <a:solidFill>
              <a:srgbClr val="C0C0C0"/>
            </a:solidFill>
            <a:ln w="12700">
              <a:solidFill>
                <a:schemeClr val="bg1"/>
              </a:solidFill>
              <a:round/>
              <a:headEnd/>
              <a:tailEnd/>
            </a:ln>
          </p:spPr>
          <p:txBody>
            <a:bodyPr/>
            <a:lstStyle/>
            <a:p>
              <a:endParaRPr lang="en-GB"/>
            </a:p>
          </p:txBody>
        </p:sp>
        <p:sp>
          <p:nvSpPr>
            <p:cNvPr id="58865" name="Freeform 158"/>
            <p:cNvSpPr>
              <a:spLocks/>
            </p:cNvSpPr>
            <p:nvPr/>
          </p:nvSpPr>
          <p:spPr bwMode="auto">
            <a:xfrm>
              <a:off x="2874" y="1559"/>
              <a:ext cx="94" cy="56"/>
            </a:xfrm>
            <a:custGeom>
              <a:avLst/>
              <a:gdLst>
                <a:gd name="T0" fmla="*/ 1665833664 w 95"/>
                <a:gd name="T1" fmla="*/ 2147481527 h 56"/>
                <a:gd name="T2" fmla="*/ 1665833664 w 95"/>
                <a:gd name="T3" fmla="*/ 2147481527 h 56"/>
                <a:gd name="T4" fmla="*/ 1665833664 w 95"/>
                <a:gd name="T5" fmla="*/ 2147481527 h 56"/>
                <a:gd name="T6" fmla="*/ 1665833664 w 95"/>
                <a:gd name="T7" fmla="*/ 2147481527 h 56"/>
                <a:gd name="T8" fmla="*/ 1665833664 w 95"/>
                <a:gd name="T9" fmla="*/ 2147481527 h 56"/>
                <a:gd name="T10" fmla="*/ 1665833664 w 95"/>
                <a:gd name="T11" fmla="*/ 2147481527 h 56"/>
                <a:gd name="T12" fmla="*/ 1665833664 w 95"/>
                <a:gd name="T13" fmla="*/ 2147481527 h 56"/>
                <a:gd name="T14" fmla="*/ 1665833664 w 95"/>
                <a:gd name="T15" fmla="*/ 2147481527 h 56"/>
                <a:gd name="T16" fmla="*/ 1665833664 w 95"/>
                <a:gd name="T17" fmla="*/ 2147481527 h 56"/>
                <a:gd name="T18" fmla="*/ 0 w 95"/>
                <a:gd name="T19" fmla="*/ 2147481527 h 56"/>
                <a:gd name="T20" fmla="*/ 0 w 95"/>
                <a:gd name="T21" fmla="*/ 2147481527 h 56"/>
                <a:gd name="T22" fmla="*/ 0 w 95"/>
                <a:gd name="T23" fmla="*/ 0 h 56"/>
                <a:gd name="T24" fmla="*/ 1665833664 w 95"/>
                <a:gd name="T25" fmla="*/ 0 h 56"/>
                <a:gd name="T26" fmla="*/ 1665833664 w 95"/>
                <a:gd name="T27" fmla="*/ 2147481527 h 56"/>
                <a:gd name="T28" fmla="*/ 1665833664 w 95"/>
                <a:gd name="T29" fmla="*/ 2147481527 h 56"/>
                <a:gd name="T30" fmla="*/ 1665833664 w 95"/>
                <a:gd name="T31" fmla="*/ 2147481527 h 56"/>
                <a:gd name="T32" fmla="*/ 1665833664 w 95"/>
                <a:gd name="T33" fmla="*/ 2147481527 h 56"/>
                <a:gd name="T34" fmla="*/ 1665833664 w 95"/>
                <a:gd name="T35" fmla="*/ 2147481527 h 56"/>
                <a:gd name="T36" fmla="*/ 1665833664 w 95"/>
                <a:gd name="T37" fmla="*/ 2147481527 h 56"/>
                <a:gd name="T38" fmla="*/ 1665833664 w 95"/>
                <a:gd name="T39" fmla="*/ 2147481527 h 56"/>
                <a:gd name="T40" fmla="*/ 1665833664 w 95"/>
                <a:gd name="T41" fmla="*/ 2147481527 h 56"/>
                <a:gd name="T42" fmla="*/ 1665833664 w 95"/>
                <a:gd name="T43" fmla="*/ 2147481527 h 56"/>
                <a:gd name="T44" fmla="*/ 1665833664 w 95"/>
                <a:gd name="T45" fmla="*/ 2147481527 h 56"/>
                <a:gd name="T46" fmla="*/ 1665833664 w 95"/>
                <a:gd name="T47" fmla="*/ 0 h 56"/>
                <a:gd name="T48" fmla="*/ 1665833664 w 95"/>
                <a:gd name="T49" fmla="*/ 0 h 56"/>
                <a:gd name="T50" fmla="*/ 1665833664 w 95"/>
                <a:gd name="T51" fmla="*/ 2147481527 h 56"/>
                <a:gd name="T52" fmla="*/ 1665833664 w 95"/>
                <a:gd name="T53" fmla="*/ 2147481527 h 56"/>
                <a:gd name="T54" fmla="*/ 1665833664 w 95"/>
                <a:gd name="T55" fmla="*/ 2147481527 h 56"/>
                <a:gd name="T56" fmla="*/ 1665833664 w 95"/>
                <a:gd name="T57" fmla="*/ 2147481527 h 56"/>
                <a:gd name="T58" fmla="*/ 1665833664 w 95"/>
                <a:gd name="T59" fmla="*/ 2147481527 h 56"/>
                <a:gd name="T60" fmla="*/ 1665833664 w 95"/>
                <a:gd name="T61" fmla="*/ 2147481527 h 56"/>
                <a:gd name="T62" fmla="*/ 1665833664 w 95"/>
                <a:gd name="T63" fmla="*/ 2147481527 h 56"/>
                <a:gd name="T64" fmla="*/ 1665833664 w 95"/>
                <a:gd name="T65" fmla="*/ 2147481527 h 56"/>
                <a:gd name="T66" fmla="*/ 1665833664 w 95"/>
                <a:gd name="T67" fmla="*/ 2147481527 h 56"/>
                <a:gd name="T68" fmla="*/ 1665833664 w 95"/>
                <a:gd name="T69" fmla="*/ 2147481527 h 56"/>
                <a:gd name="T70" fmla="*/ 1665833664 w 95"/>
                <a:gd name="T71" fmla="*/ 2147481527 h 56"/>
                <a:gd name="T72" fmla="*/ 1665833664 w 95"/>
                <a:gd name="T73" fmla="*/ 2147481527 h 56"/>
                <a:gd name="T74" fmla="*/ 1665833664 w 95"/>
                <a:gd name="T75" fmla="*/ 2147481527 h 56"/>
                <a:gd name="T76" fmla="*/ 1665833664 w 95"/>
                <a:gd name="T77" fmla="*/ 2147481527 h 56"/>
                <a:gd name="T78" fmla="*/ 1665833664 w 95"/>
                <a:gd name="T79" fmla="*/ 2147481527 h 56"/>
                <a:gd name="T80" fmla="*/ 1665833664 w 95"/>
                <a:gd name="T81" fmla="*/ 2147481527 h 56"/>
                <a:gd name="T82" fmla="*/ 1665833664 w 95"/>
                <a:gd name="T83" fmla="*/ 2147481527 h 56"/>
                <a:gd name="T84" fmla="*/ 1665833664 w 95"/>
                <a:gd name="T85" fmla="*/ 2147481527 h 56"/>
                <a:gd name="T86" fmla="*/ 1665833664 w 95"/>
                <a:gd name="T87" fmla="*/ 2147481527 h 56"/>
                <a:gd name="T88" fmla="*/ 1665833664 w 95"/>
                <a:gd name="T89" fmla="*/ 2147481527 h 56"/>
                <a:gd name="T90" fmla="*/ 1665833664 w 95"/>
                <a:gd name="T91" fmla="*/ 2147481527 h 56"/>
                <a:gd name="T92" fmla="*/ 1665833664 w 95"/>
                <a:gd name="T93" fmla="*/ 2147481527 h 56"/>
                <a:gd name="T94" fmla="*/ 1665833664 w 95"/>
                <a:gd name="T95" fmla="*/ 2147481527 h 56"/>
                <a:gd name="T96" fmla="*/ 1665833664 w 95"/>
                <a:gd name="T97" fmla="*/ 2147481527 h 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5"/>
                <a:gd name="T148" fmla="*/ 0 h 56"/>
                <a:gd name="T149" fmla="*/ 95 w 95"/>
                <a:gd name="T150" fmla="*/ 56 h 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5" h="56">
                  <a:moveTo>
                    <a:pt x="11" y="52"/>
                  </a:moveTo>
                  <a:lnTo>
                    <a:pt x="11" y="42"/>
                  </a:lnTo>
                  <a:lnTo>
                    <a:pt x="7" y="40"/>
                  </a:lnTo>
                  <a:lnTo>
                    <a:pt x="4" y="38"/>
                  </a:lnTo>
                  <a:lnTo>
                    <a:pt x="2" y="34"/>
                  </a:lnTo>
                  <a:lnTo>
                    <a:pt x="4" y="26"/>
                  </a:lnTo>
                  <a:lnTo>
                    <a:pt x="9" y="18"/>
                  </a:lnTo>
                  <a:lnTo>
                    <a:pt x="4" y="12"/>
                  </a:lnTo>
                  <a:lnTo>
                    <a:pt x="2" y="6"/>
                  </a:lnTo>
                  <a:lnTo>
                    <a:pt x="0" y="4"/>
                  </a:lnTo>
                  <a:lnTo>
                    <a:pt x="0" y="2"/>
                  </a:lnTo>
                  <a:lnTo>
                    <a:pt x="0" y="0"/>
                  </a:lnTo>
                  <a:lnTo>
                    <a:pt x="2" y="0"/>
                  </a:lnTo>
                  <a:lnTo>
                    <a:pt x="4" y="2"/>
                  </a:lnTo>
                  <a:lnTo>
                    <a:pt x="7" y="4"/>
                  </a:lnTo>
                  <a:lnTo>
                    <a:pt x="13" y="6"/>
                  </a:lnTo>
                  <a:lnTo>
                    <a:pt x="17" y="6"/>
                  </a:lnTo>
                  <a:lnTo>
                    <a:pt x="23" y="6"/>
                  </a:lnTo>
                  <a:lnTo>
                    <a:pt x="27" y="8"/>
                  </a:lnTo>
                  <a:lnTo>
                    <a:pt x="51" y="8"/>
                  </a:lnTo>
                  <a:lnTo>
                    <a:pt x="57" y="8"/>
                  </a:lnTo>
                  <a:lnTo>
                    <a:pt x="61" y="4"/>
                  </a:lnTo>
                  <a:lnTo>
                    <a:pt x="65" y="2"/>
                  </a:lnTo>
                  <a:lnTo>
                    <a:pt x="73" y="0"/>
                  </a:lnTo>
                  <a:lnTo>
                    <a:pt x="77" y="0"/>
                  </a:lnTo>
                  <a:lnTo>
                    <a:pt x="83" y="2"/>
                  </a:lnTo>
                  <a:lnTo>
                    <a:pt x="93" y="8"/>
                  </a:lnTo>
                  <a:lnTo>
                    <a:pt x="91" y="14"/>
                  </a:lnTo>
                  <a:lnTo>
                    <a:pt x="91" y="24"/>
                  </a:lnTo>
                  <a:lnTo>
                    <a:pt x="91" y="32"/>
                  </a:lnTo>
                  <a:lnTo>
                    <a:pt x="95" y="40"/>
                  </a:lnTo>
                  <a:lnTo>
                    <a:pt x="77" y="42"/>
                  </a:lnTo>
                  <a:lnTo>
                    <a:pt x="69" y="44"/>
                  </a:lnTo>
                  <a:lnTo>
                    <a:pt x="67" y="46"/>
                  </a:lnTo>
                  <a:lnTo>
                    <a:pt x="65" y="48"/>
                  </a:lnTo>
                  <a:lnTo>
                    <a:pt x="63" y="50"/>
                  </a:lnTo>
                  <a:lnTo>
                    <a:pt x="61" y="54"/>
                  </a:lnTo>
                  <a:lnTo>
                    <a:pt x="57" y="54"/>
                  </a:lnTo>
                  <a:lnTo>
                    <a:pt x="55" y="56"/>
                  </a:lnTo>
                  <a:lnTo>
                    <a:pt x="53" y="56"/>
                  </a:lnTo>
                  <a:lnTo>
                    <a:pt x="47" y="56"/>
                  </a:lnTo>
                  <a:lnTo>
                    <a:pt x="43" y="54"/>
                  </a:lnTo>
                  <a:lnTo>
                    <a:pt x="39" y="52"/>
                  </a:lnTo>
                  <a:lnTo>
                    <a:pt x="35" y="50"/>
                  </a:lnTo>
                  <a:lnTo>
                    <a:pt x="29" y="52"/>
                  </a:lnTo>
                  <a:lnTo>
                    <a:pt x="23" y="54"/>
                  </a:lnTo>
                  <a:lnTo>
                    <a:pt x="17" y="54"/>
                  </a:lnTo>
                  <a:lnTo>
                    <a:pt x="11" y="54"/>
                  </a:lnTo>
                  <a:lnTo>
                    <a:pt x="11" y="52"/>
                  </a:lnTo>
                  <a:close/>
                </a:path>
              </a:pathLst>
            </a:custGeom>
            <a:solidFill>
              <a:srgbClr val="C0C0C0"/>
            </a:solidFill>
            <a:ln w="12700">
              <a:solidFill>
                <a:schemeClr val="bg1"/>
              </a:solidFill>
              <a:round/>
              <a:headEnd/>
              <a:tailEnd/>
            </a:ln>
          </p:spPr>
          <p:txBody>
            <a:bodyPr/>
            <a:lstStyle/>
            <a:p>
              <a:endParaRPr lang="en-GB"/>
            </a:p>
          </p:txBody>
        </p:sp>
        <p:sp>
          <p:nvSpPr>
            <p:cNvPr id="58866" name="Freeform 159"/>
            <p:cNvSpPr>
              <a:spLocks/>
            </p:cNvSpPr>
            <p:nvPr/>
          </p:nvSpPr>
          <p:spPr bwMode="auto">
            <a:xfrm>
              <a:off x="2843" y="1607"/>
              <a:ext cx="101" cy="106"/>
            </a:xfrm>
            <a:custGeom>
              <a:avLst/>
              <a:gdLst>
                <a:gd name="T0" fmla="*/ 2147481463 w 101"/>
                <a:gd name="T1" fmla="*/ 2147481494 h 106"/>
                <a:gd name="T2" fmla="*/ 2147481463 w 101"/>
                <a:gd name="T3" fmla="*/ 2147481494 h 106"/>
                <a:gd name="T4" fmla="*/ 2147481463 w 101"/>
                <a:gd name="T5" fmla="*/ 2147481494 h 106"/>
                <a:gd name="T6" fmla="*/ 2147481463 w 101"/>
                <a:gd name="T7" fmla="*/ 2147481494 h 106"/>
                <a:gd name="T8" fmla="*/ 2147481463 w 101"/>
                <a:gd name="T9" fmla="*/ 2147481494 h 106"/>
                <a:gd name="T10" fmla="*/ 2147481463 w 101"/>
                <a:gd name="T11" fmla="*/ 2147481494 h 106"/>
                <a:gd name="T12" fmla="*/ 2147481463 w 101"/>
                <a:gd name="T13" fmla="*/ 2147481494 h 106"/>
                <a:gd name="T14" fmla="*/ 2147481463 w 101"/>
                <a:gd name="T15" fmla="*/ 2147481494 h 106"/>
                <a:gd name="T16" fmla="*/ 2147481463 w 101"/>
                <a:gd name="T17" fmla="*/ 2147481494 h 106"/>
                <a:gd name="T18" fmla="*/ 2147481463 w 101"/>
                <a:gd name="T19" fmla="*/ 0 h 106"/>
                <a:gd name="T20" fmla="*/ 2147481463 w 101"/>
                <a:gd name="T21" fmla="*/ 2147481494 h 106"/>
                <a:gd name="T22" fmla="*/ 2147481463 w 101"/>
                <a:gd name="T23" fmla="*/ 2147481494 h 106"/>
                <a:gd name="T24" fmla="*/ 2147481463 w 101"/>
                <a:gd name="T25" fmla="*/ 2147481494 h 106"/>
                <a:gd name="T26" fmla="*/ 2147481463 w 101"/>
                <a:gd name="T27" fmla="*/ 2147481494 h 106"/>
                <a:gd name="T28" fmla="*/ 2147481463 w 101"/>
                <a:gd name="T29" fmla="*/ 2147481494 h 106"/>
                <a:gd name="T30" fmla="*/ 2147481463 w 101"/>
                <a:gd name="T31" fmla="*/ 2147481494 h 106"/>
                <a:gd name="T32" fmla="*/ 2147481463 w 101"/>
                <a:gd name="T33" fmla="*/ 2147481494 h 106"/>
                <a:gd name="T34" fmla="*/ 2147481463 w 101"/>
                <a:gd name="T35" fmla="*/ 2147481494 h 106"/>
                <a:gd name="T36" fmla="*/ 2147481463 w 101"/>
                <a:gd name="T37" fmla="*/ 2147481494 h 106"/>
                <a:gd name="T38" fmla="*/ 2147481463 w 101"/>
                <a:gd name="T39" fmla="*/ 2147481494 h 106"/>
                <a:gd name="T40" fmla="*/ 2147481463 w 101"/>
                <a:gd name="T41" fmla="*/ 2147481494 h 106"/>
                <a:gd name="T42" fmla="*/ 2147481463 w 101"/>
                <a:gd name="T43" fmla="*/ 2147481494 h 106"/>
                <a:gd name="T44" fmla="*/ 2147481463 w 101"/>
                <a:gd name="T45" fmla="*/ 2147481494 h 106"/>
                <a:gd name="T46" fmla="*/ 2147481463 w 101"/>
                <a:gd name="T47" fmla="*/ 2147481494 h 106"/>
                <a:gd name="T48" fmla="*/ 2147481463 w 101"/>
                <a:gd name="T49" fmla="*/ 2147481494 h 106"/>
                <a:gd name="T50" fmla="*/ 2147481463 w 101"/>
                <a:gd name="T51" fmla="*/ 2147481494 h 106"/>
                <a:gd name="T52" fmla="*/ 2147481463 w 101"/>
                <a:gd name="T53" fmla="*/ 2147481494 h 106"/>
                <a:gd name="T54" fmla="*/ 2147481463 w 101"/>
                <a:gd name="T55" fmla="*/ 2147481494 h 106"/>
                <a:gd name="T56" fmla="*/ 2147481463 w 101"/>
                <a:gd name="T57" fmla="*/ 2147481494 h 106"/>
                <a:gd name="T58" fmla="*/ 2147481463 w 101"/>
                <a:gd name="T59" fmla="*/ 2147481494 h 106"/>
                <a:gd name="T60" fmla="*/ 2147481463 w 101"/>
                <a:gd name="T61" fmla="*/ 2147481494 h 106"/>
                <a:gd name="T62" fmla="*/ 2147481463 w 101"/>
                <a:gd name="T63" fmla="*/ 2147481494 h 106"/>
                <a:gd name="T64" fmla="*/ 2147481463 w 101"/>
                <a:gd name="T65" fmla="*/ 2147481494 h 106"/>
                <a:gd name="T66" fmla="*/ 2147481463 w 101"/>
                <a:gd name="T67" fmla="*/ 2147481494 h 106"/>
                <a:gd name="T68" fmla="*/ 2147481463 w 101"/>
                <a:gd name="T69" fmla="*/ 2147481494 h 106"/>
                <a:gd name="T70" fmla="*/ 2147481463 w 101"/>
                <a:gd name="T71" fmla="*/ 2147481494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106"/>
                <a:gd name="T110" fmla="*/ 101 w 101"/>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106">
                  <a:moveTo>
                    <a:pt x="14" y="16"/>
                  </a:moveTo>
                  <a:lnTo>
                    <a:pt x="22" y="14"/>
                  </a:lnTo>
                  <a:lnTo>
                    <a:pt x="32" y="12"/>
                  </a:lnTo>
                  <a:lnTo>
                    <a:pt x="39" y="10"/>
                  </a:lnTo>
                  <a:lnTo>
                    <a:pt x="41" y="8"/>
                  </a:lnTo>
                  <a:lnTo>
                    <a:pt x="41" y="4"/>
                  </a:lnTo>
                  <a:lnTo>
                    <a:pt x="41" y="6"/>
                  </a:lnTo>
                  <a:lnTo>
                    <a:pt x="47" y="6"/>
                  </a:lnTo>
                  <a:lnTo>
                    <a:pt x="53" y="6"/>
                  </a:lnTo>
                  <a:lnTo>
                    <a:pt x="59" y="4"/>
                  </a:lnTo>
                  <a:lnTo>
                    <a:pt x="65" y="2"/>
                  </a:lnTo>
                  <a:lnTo>
                    <a:pt x="69" y="4"/>
                  </a:lnTo>
                  <a:lnTo>
                    <a:pt x="73" y="6"/>
                  </a:lnTo>
                  <a:lnTo>
                    <a:pt x="77" y="8"/>
                  </a:lnTo>
                  <a:lnTo>
                    <a:pt x="83" y="8"/>
                  </a:lnTo>
                  <a:lnTo>
                    <a:pt x="85" y="8"/>
                  </a:lnTo>
                  <a:lnTo>
                    <a:pt x="87" y="6"/>
                  </a:lnTo>
                  <a:lnTo>
                    <a:pt x="91" y="6"/>
                  </a:lnTo>
                  <a:lnTo>
                    <a:pt x="93" y="2"/>
                  </a:lnTo>
                  <a:lnTo>
                    <a:pt x="95" y="0"/>
                  </a:lnTo>
                  <a:lnTo>
                    <a:pt x="97" y="4"/>
                  </a:lnTo>
                  <a:lnTo>
                    <a:pt x="97" y="6"/>
                  </a:lnTo>
                  <a:lnTo>
                    <a:pt x="101" y="8"/>
                  </a:lnTo>
                  <a:lnTo>
                    <a:pt x="101" y="18"/>
                  </a:lnTo>
                  <a:lnTo>
                    <a:pt x="63" y="18"/>
                  </a:lnTo>
                  <a:lnTo>
                    <a:pt x="65" y="22"/>
                  </a:lnTo>
                  <a:lnTo>
                    <a:pt x="67" y="26"/>
                  </a:lnTo>
                  <a:lnTo>
                    <a:pt x="63" y="26"/>
                  </a:lnTo>
                  <a:lnTo>
                    <a:pt x="61" y="28"/>
                  </a:lnTo>
                  <a:lnTo>
                    <a:pt x="61" y="32"/>
                  </a:lnTo>
                  <a:lnTo>
                    <a:pt x="55" y="30"/>
                  </a:lnTo>
                  <a:lnTo>
                    <a:pt x="51" y="28"/>
                  </a:lnTo>
                  <a:lnTo>
                    <a:pt x="45" y="22"/>
                  </a:lnTo>
                  <a:lnTo>
                    <a:pt x="43" y="24"/>
                  </a:lnTo>
                  <a:lnTo>
                    <a:pt x="43" y="26"/>
                  </a:lnTo>
                  <a:lnTo>
                    <a:pt x="45" y="30"/>
                  </a:lnTo>
                  <a:lnTo>
                    <a:pt x="45" y="36"/>
                  </a:lnTo>
                  <a:lnTo>
                    <a:pt x="49" y="42"/>
                  </a:lnTo>
                  <a:lnTo>
                    <a:pt x="53" y="48"/>
                  </a:lnTo>
                  <a:lnTo>
                    <a:pt x="59" y="52"/>
                  </a:lnTo>
                  <a:lnTo>
                    <a:pt x="71" y="60"/>
                  </a:lnTo>
                  <a:lnTo>
                    <a:pt x="77" y="66"/>
                  </a:lnTo>
                  <a:lnTo>
                    <a:pt x="81" y="70"/>
                  </a:lnTo>
                  <a:lnTo>
                    <a:pt x="73" y="70"/>
                  </a:lnTo>
                  <a:lnTo>
                    <a:pt x="69" y="74"/>
                  </a:lnTo>
                  <a:lnTo>
                    <a:pt x="65" y="74"/>
                  </a:lnTo>
                  <a:lnTo>
                    <a:pt x="61" y="72"/>
                  </a:lnTo>
                  <a:lnTo>
                    <a:pt x="57" y="70"/>
                  </a:lnTo>
                  <a:lnTo>
                    <a:pt x="59" y="76"/>
                  </a:lnTo>
                  <a:lnTo>
                    <a:pt x="63" y="80"/>
                  </a:lnTo>
                  <a:lnTo>
                    <a:pt x="57" y="82"/>
                  </a:lnTo>
                  <a:lnTo>
                    <a:pt x="51" y="80"/>
                  </a:lnTo>
                  <a:lnTo>
                    <a:pt x="53" y="88"/>
                  </a:lnTo>
                  <a:lnTo>
                    <a:pt x="55" y="92"/>
                  </a:lnTo>
                  <a:lnTo>
                    <a:pt x="57" y="98"/>
                  </a:lnTo>
                  <a:lnTo>
                    <a:pt x="59" y="106"/>
                  </a:lnTo>
                  <a:lnTo>
                    <a:pt x="53" y="100"/>
                  </a:lnTo>
                  <a:lnTo>
                    <a:pt x="47" y="98"/>
                  </a:lnTo>
                  <a:lnTo>
                    <a:pt x="43" y="96"/>
                  </a:lnTo>
                  <a:lnTo>
                    <a:pt x="41" y="92"/>
                  </a:lnTo>
                  <a:lnTo>
                    <a:pt x="37" y="92"/>
                  </a:lnTo>
                  <a:lnTo>
                    <a:pt x="32" y="90"/>
                  </a:lnTo>
                  <a:lnTo>
                    <a:pt x="28" y="88"/>
                  </a:lnTo>
                  <a:lnTo>
                    <a:pt x="26" y="84"/>
                  </a:lnTo>
                  <a:lnTo>
                    <a:pt x="22" y="74"/>
                  </a:lnTo>
                  <a:lnTo>
                    <a:pt x="20" y="64"/>
                  </a:lnTo>
                  <a:lnTo>
                    <a:pt x="18" y="56"/>
                  </a:lnTo>
                  <a:lnTo>
                    <a:pt x="12" y="50"/>
                  </a:lnTo>
                  <a:lnTo>
                    <a:pt x="0" y="40"/>
                  </a:lnTo>
                  <a:lnTo>
                    <a:pt x="4" y="34"/>
                  </a:lnTo>
                  <a:lnTo>
                    <a:pt x="8" y="28"/>
                  </a:lnTo>
                  <a:lnTo>
                    <a:pt x="12" y="24"/>
                  </a:lnTo>
                  <a:lnTo>
                    <a:pt x="14" y="16"/>
                  </a:lnTo>
                  <a:close/>
                </a:path>
              </a:pathLst>
            </a:custGeom>
            <a:solidFill>
              <a:srgbClr val="C0C0C0"/>
            </a:solidFill>
            <a:ln w="12700">
              <a:solidFill>
                <a:schemeClr val="bg1"/>
              </a:solidFill>
              <a:round/>
              <a:headEnd/>
              <a:tailEnd/>
            </a:ln>
          </p:spPr>
          <p:txBody>
            <a:bodyPr/>
            <a:lstStyle/>
            <a:p>
              <a:endParaRPr lang="en-GB"/>
            </a:p>
          </p:txBody>
        </p:sp>
        <p:sp>
          <p:nvSpPr>
            <p:cNvPr id="58867" name="Freeform 160"/>
            <p:cNvSpPr>
              <a:spLocks/>
            </p:cNvSpPr>
            <p:nvPr/>
          </p:nvSpPr>
          <p:spPr bwMode="auto">
            <a:xfrm>
              <a:off x="2647" y="1693"/>
              <a:ext cx="68" cy="144"/>
            </a:xfrm>
            <a:custGeom>
              <a:avLst/>
              <a:gdLst>
                <a:gd name="T0" fmla="*/ 2147481148 w 68"/>
                <a:gd name="T1" fmla="*/ 2147481202 h 144"/>
                <a:gd name="T2" fmla="*/ 2147481148 w 68"/>
                <a:gd name="T3" fmla="*/ 2147481202 h 144"/>
                <a:gd name="T4" fmla="*/ 2147481148 w 68"/>
                <a:gd name="T5" fmla="*/ 2147481202 h 144"/>
                <a:gd name="T6" fmla="*/ 2147481148 w 68"/>
                <a:gd name="T7" fmla="*/ 2147481202 h 144"/>
                <a:gd name="T8" fmla="*/ 2147481148 w 68"/>
                <a:gd name="T9" fmla="*/ 2147481202 h 144"/>
                <a:gd name="T10" fmla="*/ 2147481148 w 68"/>
                <a:gd name="T11" fmla="*/ 2147481202 h 144"/>
                <a:gd name="T12" fmla="*/ 2147481148 w 68"/>
                <a:gd name="T13" fmla="*/ 2147481202 h 144"/>
                <a:gd name="T14" fmla="*/ 2147481148 w 68"/>
                <a:gd name="T15" fmla="*/ 2147481202 h 144"/>
                <a:gd name="T16" fmla="*/ 2147481148 w 68"/>
                <a:gd name="T17" fmla="*/ 2147481202 h 144"/>
                <a:gd name="T18" fmla="*/ 0 w 68"/>
                <a:gd name="T19" fmla="*/ 2147481202 h 144"/>
                <a:gd name="T20" fmla="*/ 0 w 68"/>
                <a:gd name="T21" fmla="*/ 2147481202 h 144"/>
                <a:gd name="T22" fmla="*/ 0 w 68"/>
                <a:gd name="T23" fmla="*/ 2147481202 h 144"/>
                <a:gd name="T24" fmla="*/ 2147481148 w 68"/>
                <a:gd name="T25" fmla="*/ 2147481202 h 144"/>
                <a:gd name="T26" fmla="*/ 2147481148 w 68"/>
                <a:gd name="T27" fmla="*/ 2147481202 h 144"/>
                <a:gd name="T28" fmla="*/ 2147481148 w 68"/>
                <a:gd name="T29" fmla="*/ 2147481202 h 144"/>
                <a:gd name="T30" fmla="*/ 2147481148 w 68"/>
                <a:gd name="T31" fmla="*/ 2147481202 h 144"/>
                <a:gd name="T32" fmla="*/ 2147481148 w 68"/>
                <a:gd name="T33" fmla="*/ 2147481202 h 144"/>
                <a:gd name="T34" fmla="*/ 2147481148 w 68"/>
                <a:gd name="T35" fmla="*/ 2147481202 h 144"/>
                <a:gd name="T36" fmla="*/ 2147481148 w 68"/>
                <a:gd name="T37" fmla="*/ 2147481202 h 144"/>
                <a:gd name="T38" fmla="*/ 2147481148 w 68"/>
                <a:gd name="T39" fmla="*/ 2147481202 h 144"/>
                <a:gd name="T40" fmla="*/ 2147481148 w 68"/>
                <a:gd name="T41" fmla="*/ 2147481202 h 144"/>
                <a:gd name="T42" fmla="*/ 2147481148 w 68"/>
                <a:gd name="T43" fmla="*/ 2147481202 h 144"/>
                <a:gd name="T44" fmla="*/ 2147481148 w 68"/>
                <a:gd name="T45" fmla="*/ 0 h 144"/>
                <a:gd name="T46" fmla="*/ 2147481148 w 68"/>
                <a:gd name="T47" fmla="*/ 0 h 144"/>
                <a:gd name="T48" fmla="*/ 2147481148 w 68"/>
                <a:gd name="T49" fmla="*/ 0 h 144"/>
                <a:gd name="T50" fmla="*/ 2147481148 w 68"/>
                <a:gd name="T51" fmla="*/ 2147481202 h 144"/>
                <a:gd name="T52" fmla="*/ 2147481148 w 68"/>
                <a:gd name="T53" fmla="*/ 2147481202 h 144"/>
                <a:gd name="T54" fmla="*/ 2147481148 w 68"/>
                <a:gd name="T55" fmla="*/ 2147481202 h 144"/>
                <a:gd name="T56" fmla="*/ 2147481148 w 68"/>
                <a:gd name="T57" fmla="*/ 2147481202 h 144"/>
                <a:gd name="T58" fmla="*/ 2147481148 w 68"/>
                <a:gd name="T59" fmla="*/ 2147481202 h 144"/>
                <a:gd name="T60" fmla="*/ 2147481148 w 68"/>
                <a:gd name="T61" fmla="*/ 2147481202 h 144"/>
                <a:gd name="T62" fmla="*/ 2147481148 w 68"/>
                <a:gd name="T63" fmla="*/ 2147481202 h 144"/>
                <a:gd name="T64" fmla="*/ 2147481148 w 68"/>
                <a:gd name="T65" fmla="*/ 2147481202 h 144"/>
                <a:gd name="T66" fmla="*/ 2147481148 w 68"/>
                <a:gd name="T67" fmla="*/ 2147481202 h 144"/>
                <a:gd name="T68" fmla="*/ 2147481148 w 68"/>
                <a:gd name="T69" fmla="*/ 2147481202 h 144"/>
                <a:gd name="T70" fmla="*/ 2147481148 w 68"/>
                <a:gd name="T71" fmla="*/ 2147481202 h 144"/>
                <a:gd name="T72" fmla="*/ 2147481148 w 68"/>
                <a:gd name="T73" fmla="*/ 2147481202 h 144"/>
                <a:gd name="T74" fmla="*/ 2147481148 w 68"/>
                <a:gd name="T75" fmla="*/ 2147481202 h 144"/>
                <a:gd name="T76" fmla="*/ 2147481148 w 68"/>
                <a:gd name="T77" fmla="*/ 2147481202 h 144"/>
                <a:gd name="T78" fmla="*/ 2147481148 w 68"/>
                <a:gd name="T79" fmla="*/ 2147481202 h 144"/>
                <a:gd name="T80" fmla="*/ 2147481148 w 68"/>
                <a:gd name="T81" fmla="*/ 2147481202 h 144"/>
                <a:gd name="T82" fmla="*/ 2147481148 w 68"/>
                <a:gd name="T83" fmla="*/ 2147481202 h 144"/>
                <a:gd name="T84" fmla="*/ 2147481148 w 68"/>
                <a:gd name="T85" fmla="*/ 2147481202 h 144"/>
                <a:gd name="T86" fmla="*/ 2147481148 w 68"/>
                <a:gd name="T87" fmla="*/ 2147481202 h 144"/>
                <a:gd name="T88" fmla="*/ 2147481148 w 68"/>
                <a:gd name="T89" fmla="*/ 2147481202 h 144"/>
                <a:gd name="T90" fmla="*/ 2147481148 w 68"/>
                <a:gd name="T91" fmla="*/ 2147481202 h 144"/>
                <a:gd name="T92" fmla="*/ 2147481148 w 68"/>
                <a:gd name="T93" fmla="*/ 2147481202 h 144"/>
                <a:gd name="T94" fmla="*/ 2147481148 w 68"/>
                <a:gd name="T95" fmla="*/ 2147481202 h 144"/>
                <a:gd name="T96" fmla="*/ 2147481148 w 68"/>
                <a:gd name="T97" fmla="*/ 2147481202 h 144"/>
                <a:gd name="T98" fmla="*/ 2147481148 w 68"/>
                <a:gd name="T99" fmla="*/ 2147481202 h 144"/>
                <a:gd name="T100" fmla="*/ 2147481148 w 68"/>
                <a:gd name="T101" fmla="*/ 2147481202 h 144"/>
                <a:gd name="T102" fmla="*/ 2147481148 w 68"/>
                <a:gd name="T103" fmla="*/ 2147481202 h 144"/>
                <a:gd name="T104" fmla="*/ 2147481148 w 68"/>
                <a:gd name="T105" fmla="*/ 2147481202 h 144"/>
                <a:gd name="T106" fmla="*/ 2147481148 w 68"/>
                <a:gd name="T107" fmla="*/ 2147481202 h 144"/>
                <a:gd name="T108" fmla="*/ 2147481148 w 68"/>
                <a:gd name="T109" fmla="*/ 2147481202 h 144"/>
                <a:gd name="T110" fmla="*/ 2147481148 w 68"/>
                <a:gd name="T111" fmla="*/ 2147481202 h 144"/>
                <a:gd name="T112" fmla="*/ 2147481148 w 68"/>
                <a:gd name="T113" fmla="*/ 2147481202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
                <a:gd name="T172" fmla="*/ 0 h 144"/>
                <a:gd name="T173" fmla="*/ 68 w 68"/>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 h="144">
                  <a:moveTo>
                    <a:pt x="34" y="138"/>
                  </a:moveTo>
                  <a:lnTo>
                    <a:pt x="34" y="140"/>
                  </a:lnTo>
                  <a:lnTo>
                    <a:pt x="28" y="112"/>
                  </a:lnTo>
                  <a:lnTo>
                    <a:pt x="24" y="106"/>
                  </a:lnTo>
                  <a:lnTo>
                    <a:pt x="20" y="100"/>
                  </a:lnTo>
                  <a:lnTo>
                    <a:pt x="16" y="94"/>
                  </a:lnTo>
                  <a:lnTo>
                    <a:pt x="12" y="88"/>
                  </a:lnTo>
                  <a:lnTo>
                    <a:pt x="10" y="84"/>
                  </a:lnTo>
                  <a:lnTo>
                    <a:pt x="6" y="80"/>
                  </a:lnTo>
                  <a:lnTo>
                    <a:pt x="0" y="74"/>
                  </a:lnTo>
                  <a:lnTo>
                    <a:pt x="0" y="68"/>
                  </a:lnTo>
                  <a:lnTo>
                    <a:pt x="0" y="64"/>
                  </a:lnTo>
                  <a:lnTo>
                    <a:pt x="4" y="60"/>
                  </a:lnTo>
                  <a:lnTo>
                    <a:pt x="8" y="58"/>
                  </a:lnTo>
                  <a:lnTo>
                    <a:pt x="10" y="54"/>
                  </a:lnTo>
                  <a:lnTo>
                    <a:pt x="12" y="46"/>
                  </a:lnTo>
                  <a:lnTo>
                    <a:pt x="12" y="40"/>
                  </a:lnTo>
                  <a:lnTo>
                    <a:pt x="12" y="26"/>
                  </a:lnTo>
                  <a:lnTo>
                    <a:pt x="12" y="16"/>
                  </a:lnTo>
                  <a:lnTo>
                    <a:pt x="14" y="6"/>
                  </a:lnTo>
                  <a:lnTo>
                    <a:pt x="14" y="4"/>
                  </a:lnTo>
                  <a:lnTo>
                    <a:pt x="16" y="2"/>
                  </a:lnTo>
                  <a:lnTo>
                    <a:pt x="22" y="0"/>
                  </a:lnTo>
                  <a:lnTo>
                    <a:pt x="32" y="0"/>
                  </a:lnTo>
                  <a:lnTo>
                    <a:pt x="38" y="0"/>
                  </a:lnTo>
                  <a:lnTo>
                    <a:pt x="42" y="2"/>
                  </a:lnTo>
                  <a:lnTo>
                    <a:pt x="46" y="4"/>
                  </a:lnTo>
                  <a:lnTo>
                    <a:pt x="52" y="6"/>
                  </a:lnTo>
                  <a:lnTo>
                    <a:pt x="50" y="10"/>
                  </a:lnTo>
                  <a:lnTo>
                    <a:pt x="48" y="14"/>
                  </a:lnTo>
                  <a:lnTo>
                    <a:pt x="48" y="18"/>
                  </a:lnTo>
                  <a:lnTo>
                    <a:pt x="46" y="22"/>
                  </a:lnTo>
                  <a:lnTo>
                    <a:pt x="48" y="26"/>
                  </a:lnTo>
                  <a:lnTo>
                    <a:pt x="50" y="30"/>
                  </a:lnTo>
                  <a:lnTo>
                    <a:pt x="54" y="32"/>
                  </a:lnTo>
                  <a:lnTo>
                    <a:pt x="56" y="36"/>
                  </a:lnTo>
                  <a:lnTo>
                    <a:pt x="54" y="46"/>
                  </a:lnTo>
                  <a:lnTo>
                    <a:pt x="50" y="50"/>
                  </a:lnTo>
                  <a:lnTo>
                    <a:pt x="46" y="56"/>
                  </a:lnTo>
                  <a:lnTo>
                    <a:pt x="44" y="62"/>
                  </a:lnTo>
                  <a:lnTo>
                    <a:pt x="46" y="66"/>
                  </a:lnTo>
                  <a:lnTo>
                    <a:pt x="50" y="70"/>
                  </a:lnTo>
                  <a:lnTo>
                    <a:pt x="58" y="72"/>
                  </a:lnTo>
                  <a:lnTo>
                    <a:pt x="68" y="78"/>
                  </a:lnTo>
                  <a:lnTo>
                    <a:pt x="64" y="82"/>
                  </a:lnTo>
                  <a:lnTo>
                    <a:pt x="64" y="88"/>
                  </a:lnTo>
                  <a:lnTo>
                    <a:pt x="64" y="92"/>
                  </a:lnTo>
                  <a:lnTo>
                    <a:pt x="64" y="98"/>
                  </a:lnTo>
                  <a:lnTo>
                    <a:pt x="54" y="104"/>
                  </a:lnTo>
                  <a:lnTo>
                    <a:pt x="48" y="110"/>
                  </a:lnTo>
                  <a:lnTo>
                    <a:pt x="44" y="116"/>
                  </a:lnTo>
                  <a:lnTo>
                    <a:pt x="44" y="120"/>
                  </a:lnTo>
                  <a:lnTo>
                    <a:pt x="46" y="122"/>
                  </a:lnTo>
                  <a:lnTo>
                    <a:pt x="40" y="134"/>
                  </a:lnTo>
                  <a:lnTo>
                    <a:pt x="36" y="138"/>
                  </a:lnTo>
                  <a:lnTo>
                    <a:pt x="36" y="144"/>
                  </a:lnTo>
                  <a:lnTo>
                    <a:pt x="34" y="138"/>
                  </a:lnTo>
                  <a:close/>
                </a:path>
              </a:pathLst>
            </a:custGeom>
            <a:solidFill>
              <a:srgbClr val="C0C0C0"/>
            </a:solidFill>
            <a:ln w="12700">
              <a:solidFill>
                <a:schemeClr val="bg1"/>
              </a:solidFill>
              <a:round/>
              <a:headEnd/>
              <a:tailEnd/>
            </a:ln>
          </p:spPr>
          <p:txBody>
            <a:bodyPr/>
            <a:lstStyle/>
            <a:p>
              <a:endParaRPr lang="en-GB"/>
            </a:p>
          </p:txBody>
        </p:sp>
        <p:sp>
          <p:nvSpPr>
            <p:cNvPr id="58868" name="Freeform 161"/>
            <p:cNvSpPr>
              <a:spLocks/>
            </p:cNvSpPr>
            <p:nvPr/>
          </p:nvSpPr>
          <p:spPr bwMode="auto">
            <a:xfrm>
              <a:off x="2247" y="1885"/>
              <a:ext cx="135" cy="124"/>
            </a:xfrm>
            <a:custGeom>
              <a:avLst/>
              <a:gdLst>
                <a:gd name="T0" fmla="*/ 2147483647 w 134"/>
                <a:gd name="T1" fmla="*/ 0 h 124"/>
                <a:gd name="T2" fmla="*/ 2147483647 w 134"/>
                <a:gd name="T3" fmla="*/ 2147481583 h 124"/>
                <a:gd name="T4" fmla="*/ 2147483647 w 134"/>
                <a:gd name="T5" fmla="*/ 2147481583 h 124"/>
                <a:gd name="T6" fmla="*/ 2147483647 w 134"/>
                <a:gd name="T7" fmla="*/ 2147481583 h 124"/>
                <a:gd name="T8" fmla="*/ 2147483647 w 134"/>
                <a:gd name="T9" fmla="*/ 2147481583 h 124"/>
                <a:gd name="T10" fmla="*/ 2147483647 w 134"/>
                <a:gd name="T11" fmla="*/ 2147481583 h 124"/>
                <a:gd name="T12" fmla="*/ 2147483647 w 134"/>
                <a:gd name="T13" fmla="*/ 2147481583 h 124"/>
                <a:gd name="T14" fmla="*/ 0 w 134"/>
                <a:gd name="T15" fmla="*/ 2147481583 h 124"/>
                <a:gd name="T16" fmla="*/ 0 w 134"/>
                <a:gd name="T17" fmla="*/ 2147481583 h 124"/>
                <a:gd name="T18" fmla="*/ 2147483647 w 134"/>
                <a:gd name="T19" fmla="*/ 2147481583 h 124"/>
                <a:gd name="T20" fmla="*/ 2147483647 w 134"/>
                <a:gd name="T21" fmla="*/ 2147481583 h 124"/>
                <a:gd name="T22" fmla="*/ 2147483647 w 134"/>
                <a:gd name="T23" fmla="*/ 2147481583 h 124"/>
                <a:gd name="T24" fmla="*/ 2147483647 w 134"/>
                <a:gd name="T25" fmla="*/ 2147481583 h 124"/>
                <a:gd name="T26" fmla="*/ 2147483647 w 134"/>
                <a:gd name="T27" fmla="*/ 2147481583 h 124"/>
                <a:gd name="T28" fmla="*/ 2147483647 w 134"/>
                <a:gd name="T29" fmla="*/ 2147481583 h 124"/>
                <a:gd name="T30" fmla="*/ 2147483647 w 134"/>
                <a:gd name="T31" fmla="*/ 2147481583 h 124"/>
                <a:gd name="T32" fmla="*/ 2147483647 w 134"/>
                <a:gd name="T33" fmla="*/ 2147481583 h 124"/>
                <a:gd name="T34" fmla="*/ 2147483647 w 134"/>
                <a:gd name="T35" fmla="*/ 0 h 1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4"/>
                <a:gd name="T55" fmla="*/ 0 h 124"/>
                <a:gd name="T56" fmla="*/ 134 w 134"/>
                <a:gd name="T57" fmla="*/ 124 h 1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4" h="124">
                  <a:moveTo>
                    <a:pt x="134" y="0"/>
                  </a:moveTo>
                  <a:lnTo>
                    <a:pt x="134" y="34"/>
                  </a:lnTo>
                  <a:lnTo>
                    <a:pt x="80" y="34"/>
                  </a:lnTo>
                  <a:lnTo>
                    <a:pt x="80" y="84"/>
                  </a:lnTo>
                  <a:lnTo>
                    <a:pt x="70" y="88"/>
                  </a:lnTo>
                  <a:lnTo>
                    <a:pt x="62" y="96"/>
                  </a:lnTo>
                  <a:lnTo>
                    <a:pt x="60" y="124"/>
                  </a:lnTo>
                  <a:lnTo>
                    <a:pt x="0" y="124"/>
                  </a:lnTo>
                  <a:lnTo>
                    <a:pt x="0" y="116"/>
                  </a:lnTo>
                  <a:lnTo>
                    <a:pt x="2" y="108"/>
                  </a:lnTo>
                  <a:lnTo>
                    <a:pt x="10" y="94"/>
                  </a:lnTo>
                  <a:lnTo>
                    <a:pt x="20" y="80"/>
                  </a:lnTo>
                  <a:lnTo>
                    <a:pt x="26" y="70"/>
                  </a:lnTo>
                  <a:lnTo>
                    <a:pt x="40" y="44"/>
                  </a:lnTo>
                  <a:lnTo>
                    <a:pt x="54" y="22"/>
                  </a:lnTo>
                  <a:lnTo>
                    <a:pt x="58" y="12"/>
                  </a:lnTo>
                  <a:lnTo>
                    <a:pt x="64" y="2"/>
                  </a:lnTo>
                  <a:lnTo>
                    <a:pt x="134" y="0"/>
                  </a:lnTo>
                  <a:close/>
                </a:path>
              </a:pathLst>
            </a:custGeom>
            <a:solidFill>
              <a:srgbClr val="C0C0C0"/>
            </a:solidFill>
            <a:ln w="12700">
              <a:solidFill>
                <a:schemeClr val="bg1"/>
              </a:solidFill>
              <a:round/>
              <a:headEnd/>
              <a:tailEnd/>
            </a:ln>
          </p:spPr>
          <p:txBody>
            <a:bodyPr/>
            <a:lstStyle/>
            <a:p>
              <a:endParaRPr lang="en-GB"/>
            </a:p>
          </p:txBody>
        </p:sp>
        <p:sp>
          <p:nvSpPr>
            <p:cNvPr id="58869" name="Freeform 162"/>
            <p:cNvSpPr>
              <a:spLocks/>
            </p:cNvSpPr>
            <p:nvPr/>
          </p:nvSpPr>
          <p:spPr bwMode="auto">
            <a:xfrm>
              <a:off x="2247" y="1885"/>
              <a:ext cx="198" cy="256"/>
            </a:xfrm>
            <a:custGeom>
              <a:avLst/>
              <a:gdLst>
                <a:gd name="T0" fmla="*/ 2147481450 w 198"/>
                <a:gd name="T1" fmla="*/ 0 h 256"/>
                <a:gd name="T2" fmla="*/ 2147481450 w 198"/>
                <a:gd name="T3" fmla="*/ 0 h 256"/>
                <a:gd name="T4" fmla="*/ 2147481450 w 198"/>
                <a:gd name="T5" fmla="*/ 2147481088 h 256"/>
                <a:gd name="T6" fmla="*/ 2147481450 w 198"/>
                <a:gd name="T7" fmla="*/ 2147481088 h 256"/>
                <a:gd name="T8" fmla="*/ 2147481450 w 198"/>
                <a:gd name="T9" fmla="*/ 2147481088 h 256"/>
                <a:gd name="T10" fmla="*/ 2147481450 w 198"/>
                <a:gd name="T11" fmla="*/ 2147481088 h 256"/>
                <a:gd name="T12" fmla="*/ 2147481450 w 198"/>
                <a:gd name="T13" fmla="*/ 2147481088 h 256"/>
                <a:gd name="T14" fmla="*/ 2147481450 w 198"/>
                <a:gd name="T15" fmla="*/ 2147481088 h 256"/>
                <a:gd name="T16" fmla="*/ 0 w 198"/>
                <a:gd name="T17" fmla="*/ 2147481088 h 256"/>
                <a:gd name="T18" fmla="*/ 2147481450 w 198"/>
                <a:gd name="T19" fmla="*/ 2147481088 h 256"/>
                <a:gd name="T20" fmla="*/ 2147481450 w 198"/>
                <a:gd name="T21" fmla="*/ 2147481088 h 256"/>
                <a:gd name="T22" fmla="*/ 2147481450 w 198"/>
                <a:gd name="T23" fmla="*/ 2147481088 h 256"/>
                <a:gd name="T24" fmla="*/ 2147481450 w 198"/>
                <a:gd name="T25" fmla="*/ 2147481088 h 256"/>
                <a:gd name="T26" fmla="*/ 2147481450 w 198"/>
                <a:gd name="T27" fmla="*/ 2147481088 h 256"/>
                <a:gd name="T28" fmla="*/ 2147481450 w 198"/>
                <a:gd name="T29" fmla="*/ 2147481088 h 256"/>
                <a:gd name="T30" fmla="*/ 2147481450 w 198"/>
                <a:gd name="T31" fmla="*/ 2147481088 h 256"/>
                <a:gd name="T32" fmla="*/ 2147481450 w 198"/>
                <a:gd name="T33" fmla="*/ 2147481088 h 256"/>
                <a:gd name="T34" fmla="*/ 2147481450 w 198"/>
                <a:gd name="T35" fmla="*/ 2147481088 h 256"/>
                <a:gd name="T36" fmla="*/ 2147481450 w 198"/>
                <a:gd name="T37" fmla="*/ 2147481088 h 256"/>
                <a:gd name="T38" fmla="*/ 2147481450 w 198"/>
                <a:gd name="T39" fmla="*/ 2147481088 h 256"/>
                <a:gd name="T40" fmla="*/ 2147481450 w 198"/>
                <a:gd name="T41" fmla="*/ 2147481088 h 256"/>
                <a:gd name="T42" fmla="*/ 2147481450 w 198"/>
                <a:gd name="T43" fmla="*/ 2147481088 h 256"/>
                <a:gd name="T44" fmla="*/ 2147481450 w 198"/>
                <a:gd name="T45" fmla="*/ 2147481088 h 256"/>
                <a:gd name="T46" fmla="*/ 2147481450 w 198"/>
                <a:gd name="T47" fmla="*/ 2147481088 h 256"/>
                <a:gd name="T48" fmla="*/ 2147481450 w 198"/>
                <a:gd name="T49" fmla="*/ 2147481088 h 256"/>
                <a:gd name="T50" fmla="*/ 2147481450 w 198"/>
                <a:gd name="T51" fmla="*/ 2147481088 h 256"/>
                <a:gd name="T52" fmla="*/ 2147481450 w 198"/>
                <a:gd name="T53" fmla="*/ 2147481088 h 256"/>
                <a:gd name="T54" fmla="*/ 2147481450 w 198"/>
                <a:gd name="T55" fmla="*/ 2147481088 h 256"/>
                <a:gd name="T56" fmla="*/ 2147481450 w 198"/>
                <a:gd name="T57" fmla="*/ 2147481088 h 256"/>
                <a:gd name="T58" fmla="*/ 2147481450 w 198"/>
                <a:gd name="T59" fmla="*/ 2147481088 h 256"/>
                <a:gd name="T60" fmla="*/ 2147481450 w 198"/>
                <a:gd name="T61" fmla="*/ 2147481088 h 256"/>
                <a:gd name="T62" fmla="*/ 2147481450 w 198"/>
                <a:gd name="T63" fmla="*/ 2147481088 h 256"/>
                <a:gd name="T64" fmla="*/ 2147481450 w 198"/>
                <a:gd name="T65" fmla="*/ 2147481088 h 256"/>
                <a:gd name="T66" fmla="*/ 2147481450 w 198"/>
                <a:gd name="T67" fmla="*/ 2147481088 h 256"/>
                <a:gd name="T68" fmla="*/ 2147481450 w 198"/>
                <a:gd name="T69" fmla="*/ 2147481088 h 256"/>
                <a:gd name="T70" fmla="*/ 2147481450 w 198"/>
                <a:gd name="T71" fmla="*/ 2147481088 h 256"/>
                <a:gd name="T72" fmla="*/ 2147481450 w 198"/>
                <a:gd name="T73" fmla="*/ 2147481088 h 256"/>
                <a:gd name="T74" fmla="*/ 2147481450 w 198"/>
                <a:gd name="T75" fmla="*/ 2147481088 h 256"/>
                <a:gd name="T76" fmla="*/ 2147481450 w 198"/>
                <a:gd name="T77" fmla="*/ 2147481088 h 256"/>
                <a:gd name="T78" fmla="*/ 2147481450 w 198"/>
                <a:gd name="T79" fmla="*/ 2147481088 h 256"/>
                <a:gd name="T80" fmla="*/ 2147481450 w 198"/>
                <a:gd name="T81" fmla="*/ 2147481088 h 256"/>
                <a:gd name="T82" fmla="*/ 2147481450 w 198"/>
                <a:gd name="T83" fmla="*/ 2147481088 h 256"/>
                <a:gd name="T84" fmla="*/ 2147481450 w 198"/>
                <a:gd name="T85" fmla="*/ 2147481088 h 256"/>
                <a:gd name="T86" fmla="*/ 2147481450 w 198"/>
                <a:gd name="T87" fmla="*/ 2147481088 h 256"/>
                <a:gd name="T88" fmla="*/ 2147481450 w 198"/>
                <a:gd name="T89" fmla="*/ 2147481088 h 256"/>
                <a:gd name="T90" fmla="*/ 2147481450 w 198"/>
                <a:gd name="T91" fmla="*/ 2147481088 h 256"/>
                <a:gd name="T92" fmla="*/ 2147481450 w 198"/>
                <a:gd name="T93" fmla="*/ 2147481088 h 256"/>
                <a:gd name="T94" fmla="*/ 2147481450 w 198"/>
                <a:gd name="T95" fmla="*/ 2147481088 h 256"/>
                <a:gd name="T96" fmla="*/ 2147481450 w 198"/>
                <a:gd name="T97" fmla="*/ 2147481088 h 256"/>
                <a:gd name="T98" fmla="*/ 2147481450 w 198"/>
                <a:gd name="T99" fmla="*/ 2147481088 h 256"/>
                <a:gd name="T100" fmla="*/ 2147481450 w 198"/>
                <a:gd name="T101" fmla="*/ 2147481088 h 256"/>
                <a:gd name="T102" fmla="*/ 2147481450 w 198"/>
                <a:gd name="T103" fmla="*/ 2147481088 h 256"/>
                <a:gd name="T104" fmla="*/ 2147481450 w 198"/>
                <a:gd name="T105" fmla="*/ 2147481088 h 256"/>
                <a:gd name="T106" fmla="*/ 2147481450 w 198"/>
                <a:gd name="T107" fmla="*/ 2147481088 h 256"/>
                <a:gd name="T108" fmla="*/ 2147481450 w 198"/>
                <a:gd name="T109" fmla="*/ 2147481088 h 256"/>
                <a:gd name="T110" fmla="*/ 2147481450 w 198"/>
                <a:gd name="T111" fmla="*/ 2147481088 h 256"/>
                <a:gd name="T112" fmla="*/ 2147481450 w 198"/>
                <a:gd name="T113" fmla="*/ 2147481088 h 256"/>
                <a:gd name="T114" fmla="*/ 2147481450 w 198"/>
                <a:gd name="T115" fmla="*/ 2147481088 h 256"/>
                <a:gd name="T116" fmla="*/ 2147481450 w 198"/>
                <a:gd name="T117" fmla="*/ 2147481088 h 256"/>
                <a:gd name="T118" fmla="*/ 2147481450 w 198"/>
                <a:gd name="T119" fmla="*/ 2147481088 h 256"/>
                <a:gd name="T120" fmla="*/ 2147481450 w 198"/>
                <a:gd name="T121" fmla="*/ 2147481088 h 256"/>
                <a:gd name="T122" fmla="*/ 2147481450 w 198"/>
                <a:gd name="T123" fmla="*/ 0 h 2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8"/>
                <a:gd name="T187" fmla="*/ 0 h 256"/>
                <a:gd name="T188" fmla="*/ 198 w 198"/>
                <a:gd name="T189" fmla="*/ 256 h 2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8" h="256">
                  <a:moveTo>
                    <a:pt x="132" y="0"/>
                  </a:moveTo>
                  <a:lnTo>
                    <a:pt x="134" y="0"/>
                  </a:lnTo>
                  <a:lnTo>
                    <a:pt x="134" y="34"/>
                  </a:lnTo>
                  <a:lnTo>
                    <a:pt x="80" y="34"/>
                  </a:lnTo>
                  <a:lnTo>
                    <a:pt x="80" y="84"/>
                  </a:lnTo>
                  <a:lnTo>
                    <a:pt x="70" y="88"/>
                  </a:lnTo>
                  <a:lnTo>
                    <a:pt x="62" y="96"/>
                  </a:lnTo>
                  <a:lnTo>
                    <a:pt x="60" y="124"/>
                  </a:lnTo>
                  <a:lnTo>
                    <a:pt x="0" y="124"/>
                  </a:lnTo>
                  <a:lnTo>
                    <a:pt x="2" y="132"/>
                  </a:lnTo>
                  <a:lnTo>
                    <a:pt x="6" y="138"/>
                  </a:lnTo>
                  <a:lnTo>
                    <a:pt x="10" y="144"/>
                  </a:lnTo>
                  <a:lnTo>
                    <a:pt x="12" y="148"/>
                  </a:lnTo>
                  <a:lnTo>
                    <a:pt x="10" y="152"/>
                  </a:lnTo>
                  <a:lnTo>
                    <a:pt x="8" y="156"/>
                  </a:lnTo>
                  <a:lnTo>
                    <a:pt x="6" y="160"/>
                  </a:lnTo>
                  <a:lnTo>
                    <a:pt x="6" y="164"/>
                  </a:lnTo>
                  <a:lnTo>
                    <a:pt x="6" y="168"/>
                  </a:lnTo>
                  <a:lnTo>
                    <a:pt x="10" y="170"/>
                  </a:lnTo>
                  <a:lnTo>
                    <a:pt x="14" y="178"/>
                  </a:lnTo>
                  <a:lnTo>
                    <a:pt x="12" y="178"/>
                  </a:lnTo>
                  <a:lnTo>
                    <a:pt x="14" y="188"/>
                  </a:lnTo>
                  <a:lnTo>
                    <a:pt x="12" y="200"/>
                  </a:lnTo>
                  <a:lnTo>
                    <a:pt x="10" y="210"/>
                  </a:lnTo>
                  <a:lnTo>
                    <a:pt x="6" y="220"/>
                  </a:lnTo>
                  <a:lnTo>
                    <a:pt x="10" y="220"/>
                  </a:lnTo>
                  <a:lnTo>
                    <a:pt x="12" y="220"/>
                  </a:lnTo>
                  <a:lnTo>
                    <a:pt x="16" y="220"/>
                  </a:lnTo>
                  <a:lnTo>
                    <a:pt x="18" y="218"/>
                  </a:lnTo>
                  <a:lnTo>
                    <a:pt x="22" y="216"/>
                  </a:lnTo>
                  <a:lnTo>
                    <a:pt x="28" y="216"/>
                  </a:lnTo>
                  <a:lnTo>
                    <a:pt x="36" y="218"/>
                  </a:lnTo>
                  <a:lnTo>
                    <a:pt x="44" y="222"/>
                  </a:lnTo>
                  <a:lnTo>
                    <a:pt x="50" y="226"/>
                  </a:lnTo>
                  <a:lnTo>
                    <a:pt x="54" y="232"/>
                  </a:lnTo>
                  <a:lnTo>
                    <a:pt x="64" y="246"/>
                  </a:lnTo>
                  <a:lnTo>
                    <a:pt x="68" y="252"/>
                  </a:lnTo>
                  <a:lnTo>
                    <a:pt x="74" y="256"/>
                  </a:lnTo>
                  <a:lnTo>
                    <a:pt x="80" y="244"/>
                  </a:lnTo>
                  <a:lnTo>
                    <a:pt x="84" y="238"/>
                  </a:lnTo>
                  <a:lnTo>
                    <a:pt x="88" y="238"/>
                  </a:lnTo>
                  <a:lnTo>
                    <a:pt x="94" y="236"/>
                  </a:lnTo>
                  <a:lnTo>
                    <a:pt x="92" y="242"/>
                  </a:lnTo>
                  <a:lnTo>
                    <a:pt x="94" y="246"/>
                  </a:lnTo>
                  <a:lnTo>
                    <a:pt x="98" y="240"/>
                  </a:lnTo>
                  <a:lnTo>
                    <a:pt x="100" y="240"/>
                  </a:lnTo>
                  <a:lnTo>
                    <a:pt x="102" y="238"/>
                  </a:lnTo>
                  <a:lnTo>
                    <a:pt x="104" y="240"/>
                  </a:lnTo>
                  <a:lnTo>
                    <a:pt x="106" y="242"/>
                  </a:lnTo>
                  <a:lnTo>
                    <a:pt x="108" y="244"/>
                  </a:lnTo>
                  <a:lnTo>
                    <a:pt x="110" y="244"/>
                  </a:lnTo>
                  <a:lnTo>
                    <a:pt x="114" y="242"/>
                  </a:lnTo>
                  <a:lnTo>
                    <a:pt x="118" y="240"/>
                  </a:lnTo>
                  <a:lnTo>
                    <a:pt x="184" y="240"/>
                  </a:lnTo>
                  <a:lnTo>
                    <a:pt x="186" y="232"/>
                  </a:lnTo>
                  <a:lnTo>
                    <a:pt x="188" y="224"/>
                  </a:lnTo>
                  <a:lnTo>
                    <a:pt x="184" y="224"/>
                  </a:lnTo>
                  <a:lnTo>
                    <a:pt x="182" y="220"/>
                  </a:lnTo>
                  <a:lnTo>
                    <a:pt x="168" y="54"/>
                  </a:lnTo>
                  <a:lnTo>
                    <a:pt x="198" y="54"/>
                  </a:lnTo>
                  <a:lnTo>
                    <a:pt x="136" y="6"/>
                  </a:lnTo>
                  <a:lnTo>
                    <a:pt x="132" y="0"/>
                  </a:lnTo>
                  <a:close/>
                </a:path>
              </a:pathLst>
            </a:custGeom>
            <a:solidFill>
              <a:srgbClr val="C0C0C0"/>
            </a:solidFill>
            <a:ln w="12700">
              <a:solidFill>
                <a:schemeClr val="bg1"/>
              </a:solidFill>
              <a:round/>
              <a:headEnd/>
              <a:tailEnd/>
            </a:ln>
          </p:spPr>
          <p:txBody>
            <a:bodyPr/>
            <a:lstStyle/>
            <a:p>
              <a:endParaRPr lang="en-GB"/>
            </a:p>
          </p:txBody>
        </p:sp>
        <p:sp>
          <p:nvSpPr>
            <p:cNvPr id="58870" name="Freeform 163"/>
            <p:cNvSpPr>
              <a:spLocks/>
            </p:cNvSpPr>
            <p:nvPr/>
          </p:nvSpPr>
          <p:spPr bwMode="auto">
            <a:xfrm>
              <a:off x="3242" y="2169"/>
              <a:ext cx="34" cy="42"/>
            </a:xfrm>
            <a:custGeom>
              <a:avLst/>
              <a:gdLst>
                <a:gd name="T0" fmla="*/ 2147481148 w 34"/>
                <a:gd name="T1" fmla="*/ 0 h 42"/>
                <a:gd name="T2" fmla="*/ 2147481148 w 34"/>
                <a:gd name="T3" fmla="*/ 2147481332 h 42"/>
                <a:gd name="T4" fmla="*/ 2147481148 w 34"/>
                <a:gd name="T5" fmla="*/ 2147481332 h 42"/>
                <a:gd name="T6" fmla="*/ 2147481148 w 34"/>
                <a:gd name="T7" fmla="*/ 2147481332 h 42"/>
                <a:gd name="T8" fmla="*/ 2147481148 w 34"/>
                <a:gd name="T9" fmla="*/ 2147481332 h 42"/>
                <a:gd name="T10" fmla="*/ 2147481148 w 34"/>
                <a:gd name="T11" fmla="*/ 2147481332 h 42"/>
                <a:gd name="T12" fmla="*/ 2147481148 w 34"/>
                <a:gd name="T13" fmla="*/ 2147481332 h 42"/>
                <a:gd name="T14" fmla="*/ 2147481148 w 34"/>
                <a:gd name="T15" fmla="*/ 2147481332 h 42"/>
                <a:gd name="T16" fmla="*/ 2147481148 w 34"/>
                <a:gd name="T17" fmla="*/ 2147481332 h 42"/>
                <a:gd name="T18" fmla="*/ 2147481148 w 34"/>
                <a:gd name="T19" fmla="*/ 2147481332 h 42"/>
                <a:gd name="T20" fmla="*/ 0 w 34"/>
                <a:gd name="T21" fmla="*/ 2147481332 h 42"/>
                <a:gd name="T22" fmla="*/ 2147481148 w 34"/>
                <a:gd name="T23" fmla="*/ 2147481332 h 42"/>
                <a:gd name="T24" fmla="*/ 2147481148 w 34"/>
                <a:gd name="T25" fmla="*/ 2147481332 h 42"/>
                <a:gd name="T26" fmla="*/ 2147481148 w 34"/>
                <a:gd name="T27" fmla="*/ 2147481332 h 42"/>
                <a:gd name="T28" fmla="*/ 2147481148 w 34"/>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
                <a:gd name="T46" fmla="*/ 0 h 42"/>
                <a:gd name="T47" fmla="*/ 34 w 34"/>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 h="42">
                  <a:moveTo>
                    <a:pt x="16" y="0"/>
                  </a:moveTo>
                  <a:lnTo>
                    <a:pt x="24" y="8"/>
                  </a:lnTo>
                  <a:lnTo>
                    <a:pt x="32" y="14"/>
                  </a:lnTo>
                  <a:lnTo>
                    <a:pt x="34" y="20"/>
                  </a:lnTo>
                  <a:lnTo>
                    <a:pt x="32" y="26"/>
                  </a:lnTo>
                  <a:lnTo>
                    <a:pt x="26" y="30"/>
                  </a:lnTo>
                  <a:lnTo>
                    <a:pt x="22" y="36"/>
                  </a:lnTo>
                  <a:lnTo>
                    <a:pt x="16" y="40"/>
                  </a:lnTo>
                  <a:lnTo>
                    <a:pt x="6" y="42"/>
                  </a:lnTo>
                  <a:lnTo>
                    <a:pt x="2" y="40"/>
                  </a:lnTo>
                  <a:lnTo>
                    <a:pt x="0" y="34"/>
                  </a:lnTo>
                  <a:lnTo>
                    <a:pt x="2" y="24"/>
                  </a:lnTo>
                  <a:lnTo>
                    <a:pt x="8" y="16"/>
                  </a:lnTo>
                  <a:lnTo>
                    <a:pt x="22" y="6"/>
                  </a:lnTo>
                  <a:lnTo>
                    <a:pt x="16" y="0"/>
                  </a:lnTo>
                  <a:close/>
                </a:path>
              </a:pathLst>
            </a:custGeom>
            <a:solidFill>
              <a:srgbClr val="C0C0C0"/>
            </a:solidFill>
            <a:ln w="12700">
              <a:solidFill>
                <a:schemeClr val="bg1"/>
              </a:solidFill>
              <a:round/>
              <a:headEnd/>
              <a:tailEnd/>
            </a:ln>
          </p:spPr>
          <p:txBody>
            <a:bodyPr/>
            <a:lstStyle/>
            <a:p>
              <a:endParaRPr lang="en-GB"/>
            </a:p>
          </p:txBody>
        </p:sp>
        <p:sp>
          <p:nvSpPr>
            <p:cNvPr id="58871" name="Freeform 164"/>
            <p:cNvSpPr>
              <a:spLocks/>
            </p:cNvSpPr>
            <p:nvPr/>
          </p:nvSpPr>
          <p:spPr bwMode="auto">
            <a:xfrm>
              <a:off x="2243" y="2101"/>
              <a:ext cx="88" cy="88"/>
            </a:xfrm>
            <a:custGeom>
              <a:avLst/>
              <a:gdLst>
                <a:gd name="T0" fmla="*/ 2147481367 w 88"/>
                <a:gd name="T1" fmla="*/ 2147481367 h 88"/>
                <a:gd name="T2" fmla="*/ 2147481367 w 88"/>
                <a:gd name="T3" fmla="*/ 2147481367 h 88"/>
                <a:gd name="T4" fmla="*/ 2147481367 w 88"/>
                <a:gd name="T5" fmla="*/ 2147481367 h 88"/>
                <a:gd name="T6" fmla="*/ 2147481367 w 88"/>
                <a:gd name="T7" fmla="*/ 2147481367 h 88"/>
                <a:gd name="T8" fmla="*/ 2147481367 w 88"/>
                <a:gd name="T9" fmla="*/ 2147481367 h 88"/>
                <a:gd name="T10" fmla="*/ 2147481367 w 88"/>
                <a:gd name="T11" fmla="*/ 2147481367 h 88"/>
                <a:gd name="T12" fmla="*/ 2147481367 w 88"/>
                <a:gd name="T13" fmla="*/ 2147481367 h 88"/>
                <a:gd name="T14" fmla="*/ 2147481367 w 88"/>
                <a:gd name="T15" fmla="*/ 2147481367 h 88"/>
                <a:gd name="T16" fmla="*/ 2147481367 w 88"/>
                <a:gd name="T17" fmla="*/ 2147481367 h 88"/>
                <a:gd name="T18" fmla="*/ 2147481367 w 88"/>
                <a:gd name="T19" fmla="*/ 2147481367 h 88"/>
                <a:gd name="T20" fmla="*/ 2147481367 w 88"/>
                <a:gd name="T21" fmla="*/ 2147481367 h 88"/>
                <a:gd name="T22" fmla="*/ 2147481367 w 88"/>
                <a:gd name="T23" fmla="*/ 2147481367 h 88"/>
                <a:gd name="T24" fmla="*/ 2147481367 w 88"/>
                <a:gd name="T25" fmla="*/ 2147481367 h 88"/>
                <a:gd name="T26" fmla="*/ 2147481367 w 88"/>
                <a:gd name="T27" fmla="*/ 2147481367 h 88"/>
                <a:gd name="T28" fmla="*/ 2147481367 w 88"/>
                <a:gd name="T29" fmla="*/ 2147481367 h 88"/>
                <a:gd name="T30" fmla="*/ 2147481367 w 88"/>
                <a:gd name="T31" fmla="*/ 2147481367 h 88"/>
                <a:gd name="T32" fmla="*/ 2147481367 w 88"/>
                <a:gd name="T33" fmla="*/ 2147481367 h 88"/>
                <a:gd name="T34" fmla="*/ 2147481367 w 88"/>
                <a:gd name="T35" fmla="*/ 2147481367 h 88"/>
                <a:gd name="T36" fmla="*/ 2147481367 w 88"/>
                <a:gd name="T37" fmla="*/ 2147481367 h 88"/>
                <a:gd name="T38" fmla="*/ 2147481367 w 88"/>
                <a:gd name="T39" fmla="*/ 2147481367 h 88"/>
                <a:gd name="T40" fmla="*/ 2147481367 w 88"/>
                <a:gd name="T41" fmla="*/ 2147481367 h 88"/>
                <a:gd name="T42" fmla="*/ 2147481367 w 88"/>
                <a:gd name="T43" fmla="*/ 2147481367 h 88"/>
                <a:gd name="T44" fmla="*/ 2147481367 w 88"/>
                <a:gd name="T45" fmla="*/ 2147481367 h 88"/>
                <a:gd name="T46" fmla="*/ 2147481367 w 88"/>
                <a:gd name="T47" fmla="*/ 2147481367 h 88"/>
                <a:gd name="T48" fmla="*/ 0 w 88"/>
                <a:gd name="T49" fmla="*/ 2147481367 h 88"/>
                <a:gd name="T50" fmla="*/ 2147481367 w 88"/>
                <a:gd name="T51" fmla="*/ 2147481367 h 88"/>
                <a:gd name="T52" fmla="*/ 2147481367 w 88"/>
                <a:gd name="T53" fmla="*/ 2147481367 h 88"/>
                <a:gd name="T54" fmla="*/ 2147481367 w 88"/>
                <a:gd name="T55" fmla="*/ 2147481367 h 88"/>
                <a:gd name="T56" fmla="*/ 2147481367 w 88"/>
                <a:gd name="T57" fmla="*/ 2147481367 h 88"/>
                <a:gd name="T58" fmla="*/ 2147481367 w 88"/>
                <a:gd name="T59" fmla="*/ 2147481367 h 88"/>
                <a:gd name="T60" fmla="*/ 2147481367 w 88"/>
                <a:gd name="T61" fmla="*/ 2147481367 h 88"/>
                <a:gd name="T62" fmla="*/ 2147481367 w 88"/>
                <a:gd name="T63" fmla="*/ 2147481367 h 88"/>
                <a:gd name="T64" fmla="*/ 2147481367 w 88"/>
                <a:gd name="T65" fmla="*/ 0 h 88"/>
                <a:gd name="T66" fmla="*/ 2147481367 w 88"/>
                <a:gd name="T67" fmla="*/ 0 h 88"/>
                <a:gd name="T68" fmla="*/ 2147481367 w 88"/>
                <a:gd name="T69" fmla="*/ 2147481367 h 88"/>
                <a:gd name="T70" fmla="*/ 2147481367 w 88"/>
                <a:gd name="T71" fmla="*/ 2147481367 h 88"/>
                <a:gd name="T72" fmla="*/ 2147481367 w 88"/>
                <a:gd name="T73" fmla="*/ 2147481367 h 88"/>
                <a:gd name="T74" fmla="*/ 2147481367 w 88"/>
                <a:gd name="T75" fmla="*/ 2147481367 h 88"/>
                <a:gd name="T76" fmla="*/ 2147481367 w 88"/>
                <a:gd name="T77" fmla="*/ 2147481367 h 88"/>
                <a:gd name="T78" fmla="*/ 2147481367 w 88"/>
                <a:gd name="T79" fmla="*/ 2147481367 h 88"/>
                <a:gd name="T80" fmla="*/ 2147481367 w 88"/>
                <a:gd name="T81" fmla="*/ 2147481367 h 88"/>
                <a:gd name="T82" fmla="*/ 2147481367 w 88"/>
                <a:gd name="T83" fmla="*/ 2147481367 h 88"/>
                <a:gd name="T84" fmla="*/ 2147481367 w 88"/>
                <a:gd name="T85" fmla="*/ 2147481367 h 88"/>
                <a:gd name="T86" fmla="*/ 2147481367 w 88"/>
                <a:gd name="T87" fmla="*/ 2147481367 h 88"/>
                <a:gd name="T88" fmla="*/ 2147481367 w 88"/>
                <a:gd name="T89" fmla="*/ 2147481367 h 88"/>
                <a:gd name="T90" fmla="*/ 2147481367 w 88"/>
                <a:gd name="T91" fmla="*/ 2147481367 h 88"/>
                <a:gd name="T92" fmla="*/ 2147481367 w 88"/>
                <a:gd name="T93" fmla="*/ 2147481367 h 88"/>
                <a:gd name="T94" fmla="*/ 2147481367 w 88"/>
                <a:gd name="T95" fmla="*/ 2147481367 h 88"/>
                <a:gd name="T96" fmla="*/ 2147481367 w 88"/>
                <a:gd name="T97" fmla="*/ 2147481367 h 88"/>
                <a:gd name="T98" fmla="*/ 2147481367 w 88"/>
                <a:gd name="T99" fmla="*/ 2147481367 h 88"/>
                <a:gd name="T100" fmla="*/ 2147481367 w 88"/>
                <a:gd name="T101" fmla="*/ 2147481367 h 88"/>
                <a:gd name="T102" fmla="*/ 2147481367 w 88"/>
                <a:gd name="T103" fmla="*/ 2147481367 h 88"/>
                <a:gd name="T104" fmla="*/ 2147481367 w 88"/>
                <a:gd name="T105" fmla="*/ 2147481367 h 88"/>
                <a:gd name="T106" fmla="*/ 2147481367 w 88"/>
                <a:gd name="T107" fmla="*/ 2147481367 h 88"/>
                <a:gd name="T108" fmla="*/ 2147481367 w 88"/>
                <a:gd name="T109" fmla="*/ 2147481367 h 88"/>
                <a:gd name="T110" fmla="*/ 2147481367 w 88"/>
                <a:gd name="T111" fmla="*/ 2147481367 h 88"/>
                <a:gd name="T112" fmla="*/ 2147481367 w 88"/>
                <a:gd name="T113" fmla="*/ 2147481367 h 88"/>
                <a:gd name="T114" fmla="*/ 2147481367 w 88"/>
                <a:gd name="T115" fmla="*/ 2147481367 h 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
                <a:gd name="T175" fmla="*/ 0 h 88"/>
                <a:gd name="T176" fmla="*/ 88 w 88"/>
                <a:gd name="T177" fmla="*/ 88 h 8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 h="88">
                  <a:moveTo>
                    <a:pt x="6" y="84"/>
                  </a:moveTo>
                  <a:lnTo>
                    <a:pt x="4" y="80"/>
                  </a:lnTo>
                  <a:lnTo>
                    <a:pt x="4" y="74"/>
                  </a:lnTo>
                  <a:lnTo>
                    <a:pt x="4" y="68"/>
                  </a:lnTo>
                  <a:lnTo>
                    <a:pt x="16" y="68"/>
                  </a:lnTo>
                  <a:lnTo>
                    <a:pt x="30" y="66"/>
                  </a:lnTo>
                  <a:lnTo>
                    <a:pt x="30" y="62"/>
                  </a:lnTo>
                  <a:lnTo>
                    <a:pt x="36" y="64"/>
                  </a:lnTo>
                  <a:lnTo>
                    <a:pt x="44" y="68"/>
                  </a:lnTo>
                  <a:lnTo>
                    <a:pt x="48" y="66"/>
                  </a:lnTo>
                  <a:lnTo>
                    <a:pt x="52" y="62"/>
                  </a:lnTo>
                  <a:lnTo>
                    <a:pt x="40" y="60"/>
                  </a:lnTo>
                  <a:lnTo>
                    <a:pt x="34" y="58"/>
                  </a:lnTo>
                  <a:lnTo>
                    <a:pt x="32" y="54"/>
                  </a:lnTo>
                  <a:lnTo>
                    <a:pt x="28" y="56"/>
                  </a:lnTo>
                  <a:lnTo>
                    <a:pt x="24" y="58"/>
                  </a:lnTo>
                  <a:lnTo>
                    <a:pt x="22" y="60"/>
                  </a:lnTo>
                  <a:lnTo>
                    <a:pt x="18" y="62"/>
                  </a:lnTo>
                  <a:lnTo>
                    <a:pt x="6" y="62"/>
                  </a:lnTo>
                  <a:lnTo>
                    <a:pt x="6" y="56"/>
                  </a:lnTo>
                  <a:lnTo>
                    <a:pt x="8" y="50"/>
                  </a:lnTo>
                  <a:lnTo>
                    <a:pt x="6" y="44"/>
                  </a:lnTo>
                  <a:lnTo>
                    <a:pt x="4" y="40"/>
                  </a:lnTo>
                  <a:lnTo>
                    <a:pt x="2" y="36"/>
                  </a:lnTo>
                  <a:lnTo>
                    <a:pt x="0" y="32"/>
                  </a:lnTo>
                  <a:lnTo>
                    <a:pt x="2" y="26"/>
                  </a:lnTo>
                  <a:lnTo>
                    <a:pt x="4" y="18"/>
                  </a:lnTo>
                  <a:lnTo>
                    <a:pt x="10" y="4"/>
                  </a:lnTo>
                  <a:lnTo>
                    <a:pt x="14" y="4"/>
                  </a:lnTo>
                  <a:lnTo>
                    <a:pt x="16" y="4"/>
                  </a:lnTo>
                  <a:lnTo>
                    <a:pt x="20" y="4"/>
                  </a:lnTo>
                  <a:lnTo>
                    <a:pt x="22" y="2"/>
                  </a:lnTo>
                  <a:lnTo>
                    <a:pt x="26" y="0"/>
                  </a:lnTo>
                  <a:lnTo>
                    <a:pt x="32" y="0"/>
                  </a:lnTo>
                  <a:lnTo>
                    <a:pt x="40" y="2"/>
                  </a:lnTo>
                  <a:lnTo>
                    <a:pt x="48" y="6"/>
                  </a:lnTo>
                  <a:lnTo>
                    <a:pt x="54" y="10"/>
                  </a:lnTo>
                  <a:lnTo>
                    <a:pt x="58" y="16"/>
                  </a:lnTo>
                  <a:lnTo>
                    <a:pt x="68" y="30"/>
                  </a:lnTo>
                  <a:lnTo>
                    <a:pt x="72" y="36"/>
                  </a:lnTo>
                  <a:lnTo>
                    <a:pt x="78" y="40"/>
                  </a:lnTo>
                  <a:lnTo>
                    <a:pt x="78" y="38"/>
                  </a:lnTo>
                  <a:lnTo>
                    <a:pt x="76" y="38"/>
                  </a:lnTo>
                  <a:lnTo>
                    <a:pt x="80" y="52"/>
                  </a:lnTo>
                  <a:lnTo>
                    <a:pt x="84" y="62"/>
                  </a:lnTo>
                  <a:lnTo>
                    <a:pt x="88" y="72"/>
                  </a:lnTo>
                  <a:lnTo>
                    <a:pt x="88" y="78"/>
                  </a:lnTo>
                  <a:lnTo>
                    <a:pt x="88" y="86"/>
                  </a:lnTo>
                  <a:lnTo>
                    <a:pt x="84" y="86"/>
                  </a:lnTo>
                  <a:lnTo>
                    <a:pt x="78" y="88"/>
                  </a:lnTo>
                  <a:lnTo>
                    <a:pt x="72" y="86"/>
                  </a:lnTo>
                  <a:lnTo>
                    <a:pt x="66" y="84"/>
                  </a:lnTo>
                  <a:lnTo>
                    <a:pt x="60" y="82"/>
                  </a:lnTo>
                  <a:lnTo>
                    <a:pt x="52" y="80"/>
                  </a:lnTo>
                  <a:lnTo>
                    <a:pt x="40" y="80"/>
                  </a:lnTo>
                  <a:lnTo>
                    <a:pt x="28" y="82"/>
                  </a:lnTo>
                  <a:lnTo>
                    <a:pt x="18" y="84"/>
                  </a:lnTo>
                  <a:lnTo>
                    <a:pt x="6" y="84"/>
                  </a:lnTo>
                  <a:close/>
                </a:path>
              </a:pathLst>
            </a:custGeom>
            <a:solidFill>
              <a:srgbClr val="C0C0C0"/>
            </a:solidFill>
            <a:ln w="12700">
              <a:solidFill>
                <a:schemeClr val="bg1"/>
              </a:solidFill>
              <a:round/>
              <a:headEnd/>
              <a:tailEnd/>
            </a:ln>
          </p:spPr>
          <p:txBody>
            <a:bodyPr/>
            <a:lstStyle/>
            <a:p>
              <a:endParaRPr lang="en-GB"/>
            </a:p>
          </p:txBody>
        </p:sp>
        <p:sp>
          <p:nvSpPr>
            <p:cNvPr id="58872" name="Freeform 165"/>
            <p:cNvSpPr>
              <a:spLocks/>
            </p:cNvSpPr>
            <p:nvPr/>
          </p:nvSpPr>
          <p:spPr bwMode="auto">
            <a:xfrm>
              <a:off x="2471" y="2211"/>
              <a:ext cx="79" cy="120"/>
            </a:xfrm>
            <a:custGeom>
              <a:avLst/>
              <a:gdLst>
                <a:gd name="T0" fmla="*/ 2147483647 w 78"/>
                <a:gd name="T1" fmla="*/ 2147481566 h 120"/>
                <a:gd name="T2" fmla="*/ 2147483647 w 78"/>
                <a:gd name="T3" fmla="*/ 2147481566 h 120"/>
                <a:gd name="T4" fmla="*/ 2147483647 w 78"/>
                <a:gd name="T5" fmla="*/ 2147481566 h 120"/>
                <a:gd name="T6" fmla="*/ 2147483647 w 78"/>
                <a:gd name="T7" fmla="*/ 2147481566 h 120"/>
                <a:gd name="T8" fmla="*/ 2147483647 w 78"/>
                <a:gd name="T9" fmla="*/ 2147481566 h 120"/>
                <a:gd name="T10" fmla="*/ 2147483647 w 78"/>
                <a:gd name="T11" fmla="*/ 2147481566 h 120"/>
                <a:gd name="T12" fmla="*/ 2147483647 w 78"/>
                <a:gd name="T13" fmla="*/ 2147481566 h 120"/>
                <a:gd name="T14" fmla="*/ 2147483647 w 78"/>
                <a:gd name="T15" fmla="*/ 2147481566 h 120"/>
                <a:gd name="T16" fmla="*/ 0 w 78"/>
                <a:gd name="T17" fmla="*/ 2147481566 h 120"/>
                <a:gd name="T18" fmla="*/ 2147483647 w 78"/>
                <a:gd name="T19" fmla="*/ 2147481566 h 120"/>
                <a:gd name="T20" fmla="*/ 2147483647 w 78"/>
                <a:gd name="T21" fmla="*/ 2147481566 h 120"/>
                <a:gd name="T22" fmla="*/ 2147483647 w 78"/>
                <a:gd name="T23" fmla="*/ 2147481566 h 120"/>
                <a:gd name="T24" fmla="*/ 2147483647 w 78"/>
                <a:gd name="T25" fmla="*/ 2147481566 h 120"/>
                <a:gd name="T26" fmla="*/ 2147483647 w 78"/>
                <a:gd name="T27" fmla="*/ 2147481566 h 120"/>
                <a:gd name="T28" fmla="*/ 2147483647 w 78"/>
                <a:gd name="T29" fmla="*/ 2147481566 h 120"/>
                <a:gd name="T30" fmla="*/ 2147483647 w 78"/>
                <a:gd name="T31" fmla="*/ 2147481566 h 120"/>
                <a:gd name="T32" fmla="*/ 2147483647 w 78"/>
                <a:gd name="T33" fmla="*/ 2147481566 h 120"/>
                <a:gd name="T34" fmla="*/ 2147483647 w 78"/>
                <a:gd name="T35" fmla="*/ 0 h 120"/>
                <a:gd name="T36" fmla="*/ 2147483647 w 78"/>
                <a:gd name="T37" fmla="*/ 0 h 120"/>
                <a:gd name="T38" fmla="*/ 2147483647 w 78"/>
                <a:gd name="T39" fmla="*/ 0 h 120"/>
                <a:gd name="T40" fmla="*/ 2147483647 w 78"/>
                <a:gd name="T41" fmla="*/ 0 h 120"/>
                <a:gd name="T42" fmla="*/ 2147483647 w 78"/>
                <a:gd name="T43" fmla="*/ 0 h 120"/>
                <a:gd name="T44" fmla="*/ 2147483647 w 78"/>
                <a:gd name="T45" fmla="*/ 2147481566 h 120"/>
                <a:gd name="T46" fmla="*/ 2147483647 w 78"/>
                <a:gd name="T47" fmla="*/ 2147481566 h 120"/>
                <a:gd name="T48" fmla="*/ 2147483647 w 78"/>
                <a:gd name="T49" fmla="*/ 2147481566 h 120"/>
                <a:gd name="T50" fmla="*/ 2147483647 w 78"/>
                <a:gd name="T51" fmla="*/ 2147481566 h 120"/>
                <a:gd name="T52" fmla="*/ 2147483647 w 78"/>
                <a:gd name="T53" fmla="*/ 2147481566 h 120"/>
                <a:gd name="T54" fmla="*/ 2147483647 w 78"/>
                <a:gd name="T55" fmla="*/ 2147481566 h 120"/>
                <a:gd name="T56" fmla="*/ 2147483647 w 78"/>
                <a:gd name="T57" fmla="*/ 2147481566 h 120"/>
                <a:gd name="T58" fmla="*/ 2147483647 w 78"/>
                <a:gd name="T59" fmla="*/ 2147481566 h 120"/>
                <a:gd name="T60" fmla="*/ 2147483647 w 78"/>
                <a:gd name="T61" fmla="*/ 2147481566 h 120"/>
                <a:gd name="T62" fmla="*/ 2147483647 w 78"/>
                <a:gd name="T63" fmla="*/ 2147481566 h 120"/>
                <a:gd name="T64" fmla="*/ 2147483647 w 78"/>
                <a:gd name="T65" fmla="*/ 2147481566 h 120"/>
                <a:gd name="T66" fmla="*/ 2147483647 w 78"/>
                <a:gd name="T67" fmla="*/ 2147481566 h 120"/>
                <a:gd name="T68" fmla="*/ 2147483647 w 78"/>
                <a:gd name="T69" fmla="*/ 2147481566 h 120"/>
                <a:gd name="T70" fmla="*/ 2147483647 w 78"/>
                <a:gd name="T71" fmla="*/ 2147481566 h 120"/>
                <a:gd name="T72" fmla="*/ 2147483647 w 78"/>
                <a:gd name="T73" fmla="*/ 2147481566 h 120"/>
                <a:gd name="T74" fmla="*/ 2147483647 w 78"/>
                <a:gd name="T75" fmla="*/ 2147481566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
                <a:gd name="T115" fmla="*/ 0 h 120"/>
                <a:gd name="T116" fmla="*/ 78 w 78"/>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 h="120">
                  <a:moveTo>
                    <a:pt x="78" y="96"/>
                  </a:moveTo>
                  <a:lnTo>
                    <a:pt x="66" y="102"/>
                  </a:lnTo>
                  <a:lnTo>
                    <a:pt x="54" y="106"/>
                  </a:lnTo>
                  <a:lnTo>
                    <a:pt x="38" y="116"/>
                  </a:lnTo>
                  <a:lnTo>
                    <a:pt x="30" y="118"/>
                  </a:lnTo>
                  <a:lnTo>
                    <a:pt x="18" y="120"/>
                  </a:lnTo>
                  <a:lnTo>
                    <a:pt x="10" y="120"/>
                  </a:lnTo>
                  <a:lnTo>
                    <a:pt x="4" y="100"/>
                  </a:lnTo>
                  <a:lnTo>
                    <a:pt x="0" y="84"/>
                  </a:lnTo>
                  <a:lnTo>
                    <a:pt x="2" y="74"/>
                  </a:lnTo>
                  <a:lnTo>
                    <a:pt x="6" y="66"/>
                  </a:lnTo>
                  <a:lnTo>
                    <a:pt x="10" y="58"/>
                  </a:lnTo>
                  <a:lnTo>
                    <a:pt x="12" y="48"/>
                  </a:lnTo>
                  <a:lnTo>
                    <a:pt x="12" y="42"/>
                  </a:lnTo>
                  <a:lnTo>
                    <a:pt x="10" y="38"/>
                  </a:lnTo>
                  <a:lnTo>
                    <a:pt x="6" y="28"/>
                  </a:lnTo>
                  <a:lnTo>
                    <a:pt x="6" y="16"/>
                  </a:lnTo>
                  <a:lnTo>
                    <a:pt x="6" y="0"/>
                  </a:lnTo>
                  <a:lnTo>
                    <a:pt x="14" y="0"/>
                  </a:lnTo>
                  <a:lnTo>
                    <a:pt x="22" y="0"/>
                  </a:lnTo>
                  <a:lnTo>
                    <a:pt x="42" y="0"/>
                  </a:lnTo>
                  <a:lnTo>
                    <a:pt x="54" y="0"/>
                  </a:lnTo>
                  <a:lnTo>
                    <a:pt x="56" y="6"/>
                  </a:lnTo>
                  <a:lnTo>
                    <a:pt x="58" y="12"/>
                  </a:lnTo>
                  <a:lnTo>
                    <a:pt x="60" y="16"/>
                  </a:lnTo>
                  <a:lnTo>
                    <a:pt x="62" y="22"/>
                  </a:lnTo>
                  <a:lnTo>
                    <a:pt x="60" y="28"/>
                  </a:lnTo>
                  <a:lnTo>
                    <a:pt x="60" y="30"/>
                  </a:lnTo>
                  <a:lnTo>
                    <a:pt x="62" y="32"/>
                  </a:lnTo>
                  <a:lnTo>
                    <a:pt x="64" y="38"/>
                  </a:lnTo>
                  <a:lnTo>
                    <a:pt x="64" y="44"/>
                  </a:lnTo>
                  <a:lnTo>
                    <a:pt x="64" y="48"/>
                  </a:lnTo>
                  <a:lnTo>
                    <a:pt x="66" y="54"/>
                  </a:lnTo>
                  <a:lnTo>
                    <a:pt x="66" y="80"/>
                  </a:lnTo>
                  <a:lnTo>
                    <a:pt x="62" y="82"/>
                  </a:lnTo>
                  <a:lnTo>
                    <a:pt x="68" y="90"/>
                  </a:lnTo>
                  <a:lnTo>
                    <a:pt x="76" y="98"/>
                  </a:lnTo>
                  <a:lnTo>
                    <a:pt x="78" y="96"/>
                  </a:lnTo>
                  <a:close/>
                </a:path>
              </a:pathLst>
            </a:custGeom>
            <a:solidFill>
              <a:srgbClr val="C0C0C0"/>
            </a:solidFill>
            <a:ln w="12700">
              <a:solidFill>
                <a:schemeClr val="bg1"/>
              </a:solidFill>
              <a:round/>
              <a:headEnd/>
              <a:tailEnd/>
            </a:ln>
          </p:spPr>
          <p:txBody>
            <a:bodyPr/>
            <a:lstStyle/>
            <a:p>
              <a:endParaRPr lang="en-GB"/>
            </a:p>
          </p:txBody>
        </p:sp>
        <p:sp>
          <p:nvSpPr>
            <p:cNvPr id="58873" name="Freeform 166"/>
            <p:cNvSpPr>
              <a:spLocks/>
            </p:cNvSpPr>
            <p:nvPr/>
          </p:nvSpPr>
          <p:spPr bwMode="auto">
            <a:xfrm>
              <a:off x="2541" y="2187"/>
              <a:ext cx="48" cy="118"/>
            </a:xfrm>
            <a:custGeom>
              <a:avLst/>
              <a:gdLst>
                <a:gd name="T0" fmla="*/ 2147481429 w 48"/>
                <a:gd name="T1" fmla="*/ 2147481557 h 118"/>
                <a:gd name="T2" fmla="*/ 2147481429 w 48"/>
                <a:gd name="T3" fmla="*/ 2147481557 h 118"/>
                <a:gd name="T4" fmla="*/ 2147481429 w 48"/>
                <a:gd name="T5" fmla="*/ 2147481557 h 118"/>
                <a:gd name="T6" fmla="*/ 2147481429 w 48"/>
                <a:gd name="T7" fmla="*/ 2147481557 h 118"/>
                <a:gd name="T8" fmla="*/ 2147481429 w 48"/>
                <a:gd name="T9" fmla="*/ 2147481557 h 118"/>
                <a:gd name="T10" fmla="*/ 2147481429 w 48"/>
                <a:gd name="T11" fmla="*/ 2147481557 h 118"/>
                <a:gd name="T12" fmla="*/ 2147481429 w 48"/>
                <a:gd name="T13" fmla="*/ 2147481557 h 118"/>
                <a:gd name="T14" fmla="*/ 2147481429 w 48"/>
                <a:gd name="T15" fmla="*/ 2147481557 h 118"/>
                <a:gd name="T16" fmla="*/ 2147481429 w 48"/>
                <a:gd name="T17" fmla="*/ 2147481557 h 118"/>
                <a:gd name="T18" fmla="*/ 2147481429 w 48"/>
                <a:gd name="T19" fmla="*/ 0 h 118"/>
                <a:gd name="T20" fmla="*/ 2147481429 w 48"/>
                <a:gd name="T21" fmla="*/ 2147481557 h 118"/>
                <a:gd name="T22" fmla="*/ 2147481429 w 48"/>
                <a:gd name="T23" fmla="*/ 0 h 118"/>
                <a:gd name="T24" fmla="*/ 2147481429 w 48"/>
                <a:gd name="T25" fmla="*/ 2147481557 h 118"/>
                <a:gd name="T26" fmla="*/ 2147481429 w 48"/>
                <a:gd name="T27" fmla="*/ 2147481557 h 118"/>
                <a:gd name="T28" fmla="*/ 2147481429 w 48"/>
                <a:gd name="T29" fmla="*/ 2147481557 h 118"/>
                <a:gd name="T30" fmla="*/ 2147481429 w 48"/>
                <a:gd name="T31" fmla="*/ 2147481557 h 118"/>
                <a:gd name="T32" fmla="*/ 2147481429 w 48"/>
                <a:gd name="T33" fmla="*/ 2147481557 h 118"/>
                <a:gd name="T34" fmla="*/ 2147481429 w 48"/>
                <a:gd name="T35" fmla="*/ 2147481557 h 118"/>
                <a:gd name="T36" fmla="*/ 2147481429 w 48"/>
                <a:gd name="T37" fmla="*/ 2147481557 h 118"/>
                <a:gd name="T38" fmla="*/ 0 w 48"/>
                <a:gd name="T39" fmla="*/ 2147481557 h 118"/>
                <a:gd name="T40" fmla="*/ 0 w 48"/>
                <a:gd name="T41" fmla="*/ 2147481557 h 118"/>
                <a:gd name="T42" fmla="*/ 0 w 48"/>
                <a:gd name="T43" fmla="*/ 2147481557 h 118"/>
                <a:gd name="T44" fmla="*/ 2147481429 w 48"/>
                <a:gd name="T45" fmla="*/ 2147481557 h 118"/>
                <a:gd name="T46" fmla="*/ 2147481429 w 48"/>
                <a:gd name="T47" fmla="*/ 2147481557 h 118"/>
                <a:gd name="T48" fmla="*/ 2147481429 w 48"/>
                <a:gd name="T49" fmla="*/ 2147481557 h 118"/>
                <a:gd name="T50" fmla="*/ 2147481429 w 48"/>
                <a:gd name="T51" fmla="*/ 2147481557 h 118"/>
                <a:gd name="T52" fmla="*/ 2147481429 w 48"/>
                <a:gd name="T53" fmla="*/ 2147481557 h 118"/>
                <a:gd name="T54" fmla="*/ 2147481429 w 48"/>
                <a:gd name="T55" fmla="*/ 2147481557 h 118"/>
                <a:gd name="T56" fmla="*/ 2147481429 w 48"/>
                <a:gd name="T57" fmla="*/ 2147481557 h 118"/>
                <a:gd name="T58" fmla="*/ 2147481429 w 48"/>
                <a:gd name="T59" fmla="*/ 2147481557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18"/>
                <a:gd name="T92" fmla="*/ 48 w 48"/>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18">
                  <a:moveTo>
                    <a:pt x="16" y="118"/>
                  </a:moveTo>
                  <a:lnTo>
                    <a:pt x="32" y="112"/>
                  </a:lnTo>
                  <a:lnTo>
                    <a:pt x="32" y="64"/>
                  </a:lnTo>
                  <a:lnTo>
                    <a:pt x="42" y="50"/>
                  </a:lnTo>
                  <a:lnTo>
                    <a:pt x="46" y="40"/>
                  </a:lnTo>
                  <a:lnTo>
                    <a:pt x="48" y="32"/>
                  </a:lnTo>
                  <a:lnTo>
                    <a:pt x="46" y="20"/>
                  </a:lnTo>
                  <a:lnTo>
                    <a:pt x="42" y="12"/>
                  </a:lnTo>
                  <a:lnTo>
                    <a:pt x="36" y="6"/>
                  </a:lnTo>
                  <a:lnTo>
                    <a:pt x="32" y="0"/>
                  </a:lnTo>
                  <a:lnTo>
                    <a:pt x="22" y="2"/>
                  </a:lnTo>
                  <a:lnTo>
                    <a:pt x="22" y="0"/>
                  </a:lnTo>
                  <a:lnTo>
                    <a:pt x="22" y="6"/>
                  </a:lnTo>
                  <a:lnTo>
                    <a:pt x="22" y="10"/>
                  </a:lnTo>
                  <a:lnTo>
                    <a:pt x="20" y="12"/>
                  </a:lnTo>
                  <a:lnTo>
                    <a:pt x="12" y="16"/>
                  </a:lnTo>
                  <a:lnTo>
                    <a:pt x="6" y="18"/>
                  </a:lnTo>
                  <a:lnTo>
                    <a:pt x="4" y="20"/>
                  </a:lnTo>
                  <a:lnTo>
                    <a:pt x="4" y="24"/>
                  </a:lnTo>
                  <a:lnTo>
                    <a:pt x="0" y="28"/>
                  </a:lnTo>
                  <a:lnTo>
                    <a:pt x="0" y="34"/>
                  </a:lnTo>
                  <a:lnTo>
                    <a:pt x="0" y="38"/>
                  </a:lnTo>
                  <a:lnTo>
                    <a:pt x="2" y="42"/>
                  </a:lnTo>
                  <a:lnTo>
                    <a:pt x="10" y="48"/>
                  </a:lnTo>
                  <a:lnTo>
                    <a:pt x="10" y="52"/>
                  </a:lnTo>
                  <a:lnTo>
                    <a:pt x="10" y="68"/>
                  </a:lnTo>
                  <a:lnTo>
                    <a:pt x="12" y="80"/>
                  </a:lnTo>
                  <a:lnTo>
                    <a:pt x="12" y="92"/>
                  </a:lnTo>
                  <a:lnTo>
                    <a:pt x="14" y="114"/>
                  </a:lnTo>
                  <a:lnTo>
                    <a:pt x="16" y="118"/>
                  </a:lnTo>
                  <a:close/>
                </a:path>
              </a:pathLst>
            </a:custGeom>
            <a:solidFill>
              <a:srgbClr val="C0C0C0"/>
            </a:solidFill>
            <a:ln w="12700">
              <a:solidFill>
                <a:schemeClr val="bg1"/>
              </a:solidFill>
              <a:round/>
              <a:headEnd/>
              <a:tailEnd/>
            </a:ln>
          </p:spPr>
          <p:txBody>
            <a:bodyPr/>
            <a:lstStyle/>
            <a:p>
              <a:endParaRPr lang="en-GB"/>
            </a:p>
          </p:txBody>
        </p:sp>
        <p:sp>
          <p:nvSpPr>
            <p:cNvPr id="58874" name="Freeform 167"/>
            <p:cNvSpPr>
              <a:spLocks/>
            </p:cNvSpPr>
            <p:nvPr/>
          </p:nvSpPr>
          <p:spPr bwMode="auto">
            <a:xfrm>
              <a:off x="3298" y="1833"/>
              <a:ext cx="44" cy="30"/>
            </a:xfrm>
            <a:custGeom>
              <a:avLst/>
              <a:gdLst>
                <a:gd name="T0" fmla="*/ 2147481367 w 44"/>
                <a:gd name="T1" fmla="*/ 2147481566 h 30"/>
                <a:gd name="T2" fmla="*/ 2147481367 w 44"/>
                <a:gd name="T3" fmla="*/ 2147481566 h 30"/>
                <a:gd name="T4" fmla="*/ 2147481367 w 44"/>
                <a:gd name="T5" fmla="*/ 2147481566 h 30"/>
                <a:gd name="T6" fmla="*/ 2147481367 w 44"/>
                <a:gd name="T7" fmla="*/ 2147481566 h 30"/>
                <a:gd name="T8" fmla="*/ 0 w 44"/>
                <a:gd name="T9" fmla="*/ 2147481566 h 30"/>
                <a:gd name="T10" fmla="*/ 2147481367 w 44"/>
                <a:gd name="T11" fmla="*/ 2147481566 h 30"/>
                <a:gd name="T12" fmla="*/ 2147481367 w 44"/>
                <a:gd name="T13" fmla="*/ 2147481566 h 30"/>
                <a:gd name="T14" fmla="*/ 2147481367 w 44"/>
                <a:gd name="T15" fmla="*/ 0 h 30"/>
                <a:gd name="T16" fmla="*/ 2147481367 w 44"/>
                <a:gd name="T17" fmla="*/ 0 h 30"/>
                <a:gd name="T18" fmla="*/ 2147481367 w 44"/>
                <a:gd name="T19" fmla="*/ 2147481566 h 30"/>
                <a:gd name="T20" fmla="*/ 2147481367 w 44"/>
                <a:gd name="T21" fmla="*/ 2147481566 h 30"/>
                <a:gd name="T22" fmla="*/ 2147481367 w 44"/>
                <a:gd name="T23" fmla="*/ 2147481566 h 30"/>
                <a:gd name="T24" fmla="*/ 2147481367 w 44"/>
                <a:gd name="T25" fmla="*/ 2147481566 h 30"/>
                <a:gd name="T26" fmla="*/ 2147481367 w 44"/>
                <a:gd name="T27" fmla="*/ 2147481566 h 30"/>
                <a:gd name="T28" fmla="*/ 2147481367 w 44"/>
                <a:gd name="T29" fmla="*/ 2147481566 h 30"/>
                <a:gd name="T30" fmla="*/ 2147481367 w 44"/>
                <a:gd name="T31" fmla="*/ 2147481566 h 30"/>
                <a:gd name="T32" fmla="*/ 2147481367 w 44"/>
                <a:gd name="T33" fmla="*/ 2147481566 h 30"/>
                <a:gd name="T34" fmla="*/ 2147481367 w 44"/>
                <a:gd name="T35" fmla="*/ 2147481566 h 30"/>
                <a:gd name="T36" fmla="*/ 2147481367 w 44"/>
                <a:gd name="T37" fmla="*/ 2147481566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
                <a:gd name="T58" fmla="*/ 0 h 30"/>
                <a:gd name="T59" fmla="*/ 44 w 44"/>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 h="30">
                  <a:moveTo>
                    <a:pt x="44" y="30"/>
                  </a:moveTo>
                  <a:lnTo>
                    <a:pt x="24" y="30"/>
                  </a:lnTo>
                  <a:lnTo>
                    <a:pt x="20" y="26"/>
                  </a:lnTo>
                  <a:lnTo>
                    <a:pt x="16" y="24"/>
                  </a:lnTo>
                  <a:lnTo>
                    <a:pt x="0" y="20"/>
                  </a:lnTo>
                  <a:lnTo>
                    <a:pt x="4" y="10"/>
                  </a:lnTo>
                  <a:lnTo>
                    <a:pt x="8" y="4"/>
                  </a:lnTo>
                  <a:lnTo>
                    <a:pt x="12" y="0"/>
                  </a:lnTo>
                  <a:lnTo>
                    <a:pt x="18" y="0"/>
                  </a:lnTo>
                  <a:lnTo>
                    <a:pt x="22" y="2"/>
                  </a:lnTo>
                  <a:lnTo>
                    <a:pt x="26" y="2"/>
                  </a:lnTo>
                  <a:lnTo>
                    <a:pt x="32" y="2"/>
                  </a:lnTo>
                  <a:lnTo>
                    <a:pt x="24" y="4"/>
                  </a:lnTo>
                  <a:lnTo>
                    <a:pt x="26" y="12"/>
                  </a:lnTo>
                  <a:lnTo>
                    <a:pt x="30" y="16"/>
                  </a:lnTo>
                  <a:lnTo>
                    <a:pt x="40" y="22"/>
                  </a:lnTo>
                  <a:lnTo>
                    <a:pt x="42" y="26"/>
                  </a:lnTo>
                  <a:lnTo>
                    <a:pt x="44" y="28"/>
                  </a:lnTo>
                  <a:lnTo>
                    <a:pt x="44" y="30"/>
                  </a:lnTo>
                  <a:close/>
                </a:path>
              </a:pathLst>
            </a:custGeom>
            <a:solidFill>
              <a:srgbClr val="C0C0C0"/>
            </a:solidFill>
            <a:ln w="12700">
              <a:solidFill>
                <a:schemeClr val="bg1"/>
              </a:solidFill>
              <a:round/>
              <a:headEnd/>
              <a:tailEnd/>
            </a:ln>
          </p:spPr>
          <p:txBody>
            <a:bodyPr/>
            <a:lstStyle/>
            <a:p>
              <a:endParaRPr lang="en-GB"/>
            </a:p>
          </p:txBody>
        </p:sp>
        <p:sp>
          <p:nvSpPr>
            <p:cNvPr id="58875" name="Freeform 168"/>
            <p:cNvSpPr>
              <a:spLocks/>
            </p:cNvSpPr>
            <p:nvPr/>
          </p:nvSpPr>
          <p:spPr bwMode="auto">
            <a:xfrm>
              <a:off x="2706" y="1431"/>
              <a:ext cx="96" cy="44"/>
            </a:xfrm>
            <a:custGeom>
              <a:avLst/>
              <a:gdLst>
                <a:gd name="T0" fmla="*/ 2147481429 w 96"/>
                <a:gd name="T1" fmla="*/ 2147481367 h 44"/>
                <a:gd name="T2" fmla="*/ 2147481429 w 96"/>
                <a:gd name="T3" fmla="*/ 2147481367 h 44"/>
                <a:gd name="T4" fmla="*/ 2147481429 w 96"/>
                <a:gd name="T5" fmla="*/ 2147481367 h 44"/>
                <a:gd name="T6" fmla="*/ 2147481429 w 96"/>
                <a:gd name="T7" fmla="*/ 2147481367 h 44"/>
                <a:gd name="T8" fmla="*/ 2147481429 w 96"/>
                <a:gd name="T9" fmla="*/ 2147481367 h 44"/>
                <a:gd name="T10" fmla="*/ 2147481429 w 96"/>
                <a:gd name="T11" fmla="*/ 2147481367 h 44"/>
                <a:gd name="T12" fmla="*/ 2147481429 w 96"/>
                <a:gd name="T13" fmla="*/ 2147481367 h 44"/>
                <a:gd name="T14" fmla="*/ 2147481429 w 96"/>
                <a:gd name="T15" fmla="*/ 2147481367 h 44"/>
                <a:gd name="T16" fmla="*/ 2147481429 w 96"/>
                <a:gd name="T17" fmla="*/ 2147481367 h 44"/>
                <a:gd name="T18" fmla="*/ 2147481429 w 96"/>
                <a:gd name="T19" fmla="*/ 0 h 44"/>
                <a:gd name="T20" fmla="*/ 2147481429 w 96"/>
                <a:gd name="T21" fmla="*/ 0 h 44"/>
                <a:gd name="T22" fmla="*/ 2147481429 w 96"/>
                <a:gd name="T23" fmla="*/ 0 h 44"/>
                <a:gd name="T24" fmla="*/ 0 w 96"/>
                <a:gd name="T25" fmla="*/ 2147481367 h 44"/>
                <a:gd name="T26" fmla="*/ 2147481429 w 96"/>
                <a:gd name="T27" fmla="*/ 2147481367 h 44"/>
                <a:gd name="T28" fmla="*/ 2147481429 w 96"/>
                <a:gd name="T29" fmla="*/ 2147481367 h 44"/>
                <a:gd name="T30" fmla="*/ 2147481429 w 96"/>
                <a:gd name="T31" fmla="*/ 2147481367 h 44"/>
                <a:gd name="T32" fmla="*/ 2147481429 w 96"/>
                <a:gd name="T33" fmla="*/ 2147481367 h 44"/>
                <a:gd name="T34" fmla="*/ 2147481429 w 96"/>
                <a:gd name="T35" fmla="*/ 2147481367 h 44"/>
                <a:gd name="T36" fmla="*/ 2147481429 w 96"/>
                <a:gd name="T37" fmla="*/ 2147481367 h 44"/>
                <a:gd name="T38" fmla="*/ 2147481429 w 96"/>
                <a:gd name="T39" fmla="*/ 2147481367 h 44"/>
                <a:gd name="T40" fmla="*/ 2147481429 w 96"/>
                <a:gd name="T41" fmla="*/ 2147481367 h 44"/>
                <a:gd name="T42" fmla="*/ 2147481429 w 96"/>
                <a:gd name="T43" fmla="*/ 2147481367 h 44"/>
                <a:gd name="T44" fmla="*/ 2147481429 w 96"/>
                <a:gd name="T45" fmla="*/ 2147481367 h 44"/>
                <a:gd name="T46" fmla="*/ 2147481429 w 96"/>
                <a:gd name="T47" fmla="*/ 2147481367 h 44"/>
                <a:gd name="T48" fmla="*/ 2147481429 w 96"/>
                <a:gd name="T49" fmla="*/ 2147481367 h 44"/>
                <a:gd name="T50" fmla="*/ 2147481429 w 96"/>
                <a:gd name="T51" fmla="*/ 2147481367 h 44"/>
                <a:gd name="T52" fmla="*/ 2147481429 w 96"/>
                <a:gd name="T53" fmla="*/ 2147481367 h 44"/>
                <a:gd name="T54" fmla="*/ 2147481429 w 96"/>
                <a:gd name="T55" fmla="*/ 2147481367 h 44"/>
                <a:gd name="T56" fmla="*/ 2147481429 w 96"/>
                <a:gd name="T57" fmla="*/ 2147481367 h 44"/>
                <a:gd name="T58" fmla="*/ 2147481429 w 96"/>
                <a:gd name="T59" fmla="*/ 2147481367 h 44"/>
                <a:gd name="T60" fmla="*/ 2147481429 w 96"/>
                <a:gd name="T61" fmla="*/ 2147481367 h 44"/>
                <a:gd name="T62" fmla="*/ 2147481429 w 96"/>
                <a:gd name="T63" fmla="*/ 2147481367 h 44"/>
                <a:gd name="T64" fmla="*/ 2147481429 w 96"/>
                <a:gd name="T65" fmla="*/ 2147481367 h 44"/>
                <a:gd name="T66" fmla="*/ 2147481429 w 96"/>
                <a:gd name="T67" fmla="*/ 2147481367 h 44"/>
                <a:gd name="T68" fmla="*/ 2147481429 w 96"/>
                <a:gd name="T69" fmla="*/ 2147481367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6"/>
                <a:gd name="T106" fmla="*/ 0 h 44"/>
                <a:gd name="T107" fmla="*/ 96 w 96"/>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6" h="44">
                  <a:moveTo>
                    <a:pt x="96" y="18"/>
                  </a:moveTo>
                  <a:lnTo>
                    <a:pt x="90" y="16"/>
                  </a:lnTo>
                  <a:lnTo>
                    <a:pt x="84" y="14"/>
                  </a:lnTo>
                  <a:lnTo>
                    <a:pt x="76" y="12"/>
                  </a:lnTo>
                  <a:lnTo>
                    <a:pt x="72" y="8"/>
                  </a:lnTo>
                  <a:lnTo>
                    <a:pt x="70" y="12"/>
                  </a:lnTo>
                  <a:lnTo>
                    <a:pt x="66" y="12"/>
                  </a:lnTo>
                  <a:lnTo>
                    <a:pt x="64" y="12"/>
                  </a:lnTo>
                  <a:lnTo>
                    <a:pt x="62" y="8"/>
                  </a:lnTo>
                  <a:lnTo>
                    <a:pt x="40" y="0"/>
                  </a:lnTo>
                  <a:lnTo>
                    <a:pt x="34" y="0"/>
                  </a:lnTo>
                  <a:lnTo>
                    <a:pt x="30" y="0"/>
                  </a:lnTo>
                  <a:lnTo>
                    <a:pt x="0" y="12"/>
                  </a:lnTo>
                  <a:lnTo>
                    <a:pt x="2" y="16"/>
                  </a:lnTo>
                  <a:lnTo>
                    <a:pt x="4" y="22"/>
                  </a:lnTo>
                  <a:lnTo>
                    <a:pt x="12" y="28"/>
                  </a:lnTo>
                  <a:lnTo>
                    <a:pt x="20" y="36"/>
                  </a:lnTo>
                  <a:lnTo>
                    <a:pt x="26" y="42"/>
                  </a:lnTo>
                  <a:lnTo>
                    <a:pt x="32" y="44"/>
                  </a:lnTo>
                  <a:lnTo>
                    <a:pt x="38" y="42"/>
                  </a:lnTo>
                  <a:lnTo>
                    <a:pt x="40" y="40"/>
                  </a:lnTo>
                  <a:lnTo>
                    <a:pt x="44" y="38"/>
                  </a:lnTo>
                  <a:lnTo>
                    <a:pt x="48" y="36"/>
                  </a:lnTo>
                  <a:lnTo>
                    <a:pt x="54" y="38"/>
                  </a:lnTo>
                  <a:lnTo>
                    <a:pt x="58" y="40"/>
                  </a:lnTo>
                  <a:lnTo>
                    <a:pt x="64" y="42"/>
                  </a:lnTo>
                  <a:lnTo>
                    <a:pt x="70" y="42"/>
                  </a:lnTo>
                  <a:lnTo>
                    <a:pt x="72" y="40"/>
                  </a:lnTo>
                  <a:lnTo>
                    <a:pt x="76" y="36"/>
                  </a:lnTo>
                  <a:lnTo>
                    <a:pt x="82" y="34"/>
                  </a:lnTo>
                  <a:lnTo>
                    <a:pt x="90" y="30"/>
                  </a:lnTo>
                  <a:lnTo>
                    <a:pt x="92" y="28"/>
                  </a:lnTo>
                  <a:lnTo>
                    <a:pt x="92" y="24"/>
                  </a:lnTo>
                  <a:lnTo>
                    <a:pt x="94" y="24"/>
                  </a:lnTo>
                  <a:lnTo>
                    <a:pt x="96" y="18"/>
                  </a:lnTo>
                  <a:close/>
                </a:path>
              </a:pathLst>
            </a:custGeom>
            <a:solidFill>
              <a:srgbClr val="C0C0C0"/>
            </a:solidFill>
            <a:ln w="12700">
              <a:solidFill>
                <a:schemeClr val="bg1"/>
              </a:solidFill>
              <a:round/>
              <a:headEnd/>
              <a:tailEnd/>
            </a:ln>
          </p:spPr>
          <p:txBody>
            <a:bodyPr/>
            <a:lstStyle/>
            <a:p>
              <a:endParaRPr lang="en-GB"/>
            </a:p>
          </p:txBody>
        </p:sp>
        <p:sp>
          <p:nvSpPr>
            <p:cNvPr id="58876" name="Freeform 169"/>
            <p:cNvSpPr>
              <a:spLocks/>
            </p:cNvSpPr>
            <p:nvPr/>
          </p:nvSpPr>
          <p:spPr bwMode="auto">
            <a:xfrm>
              <a:off x="2930" y="1473"/>
              <a:ext cx="54" cy="54"/>
            </a:xfrm>
            <a:custGeom>
              <a:avLst/>
              <a:gdLst>
                <a:gd name="T0" fmla="*/ 2147481505 w 54"/>
                <a:gd name="T1" fmla="*/ 2147481505 h 54"/>
                <a:gd name="T2" fmla="*/ 2147481505 w 54"/>
                <a:gd name="T3" fmla="*/ 2147481505 h 54"/>
                <a:gd name="T4" fmla="*/ 2147481505 w 54"/>
                <a:gd name="T5" fmla="*/ 2147481505 h 54"/>
                <a:gd name="T6" fmla="*/ 2147481505 w 54"/>
                <a:gd name="T7" fmla="*/ 2147481505 h 54"/>
                <a:gd name="T8" fmla="*/ 2147481505 w 54"/>
                <a:gd name="T9" fmla="*/ 2147481505 h 54"/>
                <a:gd name="T10" fmla="*/ 0 w 54"/>
                <a:gd name="T11" fmla="*/ 2147481505 h 54"/>
                <a:gd name="T12" fmla="*/ 2147481505 w 54"/>
                <a:gd name="T13" fmla="*/ 0 h 54"/>
                <a:gd name="T14" fmla="*/ 2147481505 w 54"/>
                <a:gd name="T15" fmla="*/ 2147481505 h 54"/>
                <a:gd name="T16" fmla="*/ 2147481505 w 54"/>
                <a:gd name="T17" fmla="*/ 2147481505 h 54"/>
                <a:gd name="T18" fmla="*/ 2147481505 w 54"/>
                <a:gd name="T19" fmla="*/ 2147481505 h 54"/>
                <a:gd name="T20" fmla="*/ 2147481505 w 54"/>
                <a:gd name="T21" fmla="*/ 2147481505 h 54"/>
                <a:gd name="T22" fmla="*/ 2147481505 w 54"/>
                <a:gd name="T23" fmla="*/ 2147481505 h 54"/>
                <a:gd name="T24" fmla="*/ 2147481505 w 54"/>
                <a:gd name="T25" fmla="*/ 2147481505 h 54"/>
                <a:gd name="T26" fmla="*/ 2147481505 w 54"/>
                <a:gd name="T27" fmla="*/ 2147481505 h 54"/>
                <a:gd name="T28" fmla="*/ 2147481505 w 54"/>
                <a:gd name="T29" fmla="*/ 2147481505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54"/>
                <a:gd name="T47" fmla="*/ 54 w 54"/>
                <a:gd name="T48" fmla="*/ 54 h 5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54">
                  <a:moveTo>
                    <a:pt x="26" y="54"/>
                  </a:moveTo>
                  <a:lnTo>
                    <a:pt x="22" y="40"/>
                  </a:lnTo>
                  <a:lnTo>
                    <a:pt x="20" y="26"/>
                  </a:lnTo>
                  <a:lnTo>
                    <a:pt x="16" y="16"/>
                  </a:lnTo>
                  <a:lnTo>
                    <a:pt x="10" y="10"/>
                  </a:lnTo>
                  <a:lnTo>
                    <a:pt x="0" y="8"/>
                  </a:lnTo>
                  <a:lnTo>
                    <a:pt x="18" y="0"/>
                  </a:lnTo>
                  <a:lnTo>
                    <a:pt x="26" y="2"/>
                  </a:lnTo>
                  <a:lnTo>
                    <a:pt x="34" y="6"/>
                  </a:lnTo>
                  <a:lnTo>
                    <a:pt x="44" y="18"/>
                  </a:lnTo>
                  <a:lnTo>
                    <a:pt x="48" y="26"/>
                  </a:lnTo>
                  <a:lnTo>
                    <a:pt x="54" y="38"/>
                  </a:lnTo>
                  <a:lnTo>
                    <a:pt x="36" y="36"/>
                  </a:lnTo>
                  <a:lnTo>
                    <a:pt x="36" y="48"/>
                  </a:lnTo>
                  <a:lnTo>
                    <a:pt x="26" y="54"/>
                  </a:lnTo>
                  <a:close/>
                </a:path>
              </a:pathLst>
            </a:custGeom>
            <a:solidFill>
              <a:srgbClr val="C0C0C0"/>
            </a:solidFill>
            <a:ln w="12700">
              <a:solidFill>
                <a:schemeClr val="bg1"/>
              </a:solidFill>
              <a:round/>
              <a:headEnd/>
              <a:tailEnd/>
            </a:ln>
          </p:spPr>
          <p:txBody>
            <a:bodyPr/>
            <a:lstStyle/>
            <a:p>
              <a:endParaRPr lang="en-GB"/>
            </a:p>
          </p:txBody>
        </p:sp>
        <p:sp>
          <p:nvSpPr>
            <p:cNvPr id="58877" name="Freeform 170"/>
            <p:cNvSpPr>
              <a:spLocks/>
            </p:cNvSpPr>
            <p:nvPr/>
          </p:nvSpPr>
          <p:spPr bwMode="auto">
            <a:xfrm>
              <a:off x="3612" y="1623"/>
              <a:ext cx="120" cy="72"/>
            </a:xfrm>
            <a:custGeom>
              <a:avLst/>
              <a:gdLst>
                <a:gd name="T0" fmla="*/ 0 w 120"/>
                <a:gd name="T1" fmla="*/ 2147481202 h 72"/>
                <a:gd name="T2" fmla="*/ 2147481566 w 120"/>
                <a:gd name="T3" fmla="*/ 2147481202 h 72"/>
                <a:gd name="T4" fmla="*/ 2147481566 w 120"/>
                <a:gd name="T5" fmla="*/ 2147481202 h 72"/>
                <a:gd name="T6" fmla="*/ 2147481566 w 120"/>
                <a:gd name="T7" fmla="*/ 2147481202 h 72"/>
                <a:gd name="T8" fmla="*/ 2147481566 w 120"/>
                <a:gd name="T9" fmla="*/ 2147481202 h 72"/>
                <a:gd name="T10" fmla="*/ 2147481566 w 120"/>
                <a:gd name="T11" fmla="*/ 2147481202 h 72"/>
                <a:gd name="T12" fmla="*/ 2147481566 w 120"/>
                <a:gd name="T13" fmla="*/ 0 h 72"/>
                <a:gd name="T14" fmla="*/ 2147481566 w 120"/>
                <a:gd name="T15" fmla="*/ 2147481202 h 72"/>
                <a:gd name="T16" fmla="*/ 2147481566 w 120"/>
                <a:gd name="T17" fmla="*/ 2147481202 h 72"/>
                <a:gd name="T18" fmla="*/ 2147481566 w 120"/>
                <a:gd name="T19" fmla="*/ 2147481202 h 72"/>
                <a:gd name="T20" fmla="*/ 2147481566 w 120"/>
                <a:gd name="T21" fmla="*/ 2147481202 h 72"/>
                <a:gd name="T22" fmla="*/ 2147481566 w 120"/>
                <a:gd name="T23" fmla="*/ 2147481202 h 72"/>
                <a:gd name="T24" fmla="*/ 2147481566 w 120"/>
                <a:gd name="T25" fmla="*/ 2147481202 h 72"/>
                <a:gd name="T26" fmla="*/ 2147481566 w 120"/>
                <a:gd name="T27" fmla="*/ 2147481202 h 72"/>
                <a:gd name="T28" fmla="*/ 2147481566 w 120"/>
                <a:gd name="T29" fmla="*/ 2147481202 h 72"/>
                <a:gd name="T30" fmla="*/ 2147481566 w 120"/>
                <a:gd name="T31" fmla="*/ 2147481202 h 72"/>
                <a:gd name="T32" fmla="*/ 2147481566 w 120"/>
                <a:gd name="T33" fmla="*/ 2147481202 h 72"/>
                <a:gd name="T34" fmla="*/ 2147481566 w 120"/>
                <a:gd name="T35" fmla="*/ 2147481202 h 72"/>
                <a:gd name="T36" fmla="*/ 2147481566 w 120"/>
                <a:gd name="T37" fmla="*/ 2147481202 h 72"/>
                <a:gd name="T38" fmla="*/ 2147481566 w 120"/>
                <a:gd name="T39" fmla="*/ 2147481202 h 72"/>
                <a:gd name="T40" fmla="*/ 2147481566 w 120"/>
                <a:gd name="T41" fmla="*/ 2147481202 h 72"/>
                <a:gd name="T42" fmla="*/ 2147481566 w 120"/>
                <a:gd name="T43" fmla="*/ 2147481202 h 72"/>
                <a:gd name="T44" fmla="*/ 2147481566 w 120"/>
                <a:gd name="T45" fmla="*/ 2147481202 h 72"/>
                <a:gd name="T46" fmla="*/ 2147481566 w 120"/>
                <a:gd name="T47" fmla="*/ 2147481202 h 72"/>
                <a:gd name="T48" fmla="*/ 2147481566 w 120"/>
                <a:gd name="T49" fmla="*/ 2147481202 h 72"/>
                <a:gd name="T50" fmla="*/ 2147481566 w 120"/>
                <a:gd name="T51" fmla="*/ 2147481202 h 72"/>
                <a:gd name="T52" fmla="*/ 2147481566 w 120"/>
                <a:gd name="T53" fmla="*/ 2147481202 h 72"/>
                <a:gd name="T54" fmla="*/ 2147481566 w 120"/>
                <a:gd name="T55" fmla="*/ 2147481202 h 72"/>
                <a:gd name="T56" fmla="*/ 2147481566 w 120"/>
                <a:gd name="T57" fmla="*/ 2147481202 h 72"/>
                <a:gd name="T58" fmla="*/ 2147481566 w 120"/>
                <a:gd name="T59" fmla="*/ 2147481202 h 72"/>
                <a:gd name="T60" fmla="*/ 2147481566 w 120"/>
                <a:gd name="T61" fmla="*/ 2147481202 h 72"/>
                <a:gd name="T62" fmla="*/ 2147481566 w 120"/>
                <a:gd name="T63" fmla="*/ 2147481202 h 72"/>
                <a:gd name="T64" fmla="*/ 2147481566 w 120"/>
                <a:gd name="T65" fmla="*/ 2147481202 h 72"/>
                <a:gd name="T66" fmla="*/ 2147481566 w 120"/>
                <a:gd name="T67" fmla="*/ 2147481202 h 72"/>
                <a:gd name="T68" fmla="*/ 2147481566 w 120"/>
                <a:gd name="T69" fmla="*/ 2147481202 h 72"/>
                <a:gd name="T70" fmla="*/ 2147481566 w 120"/>
                <a:gd name="T71" fmla="*/ 2147481202 h 72"/>
                <a:gd name="T72" fmla="*/ 2147481566 w 120"/>
                <a:gd name="T73" fmla="*/ 2147481202 h 72"/>
                <a:gd name="T74" fmla="*/ 2147481566 w 120"/>
                <a:gd name="T75" fmla="*/ 2147481202 h 72"/>
                <a:gd name="T76" fmla="*/ 2147481566 w 120"/>
                <a:gd name="T77" fmla="*/ 2147481202 h 72"/>
                <a:gd name="T78" fmla="*/ 2147481566 w 120"/>
                <a:gd name="T79" fmla="*/ 2147481202 h 72"/>
                <a:gd name="T80" fmla="*/ 2147481566 w 120"/>
                <a:gd name="T81" fmla="*/ 2147481202 h 72"/>
                <a:gd name="T82" fmla="*/ 2147481566 w 120"/>
                <a:gd name="T83" fmla="*/ 2147481202 h 72"/>
                <a:gd name="T84" fmla="*/ 2147481566 w 120"/>
                <a:gd name="T85" fmla="*/ 2147481202 h 72"/>
                <a:gd name="T86" fmla="*/ 2147481566 w 120"/>
                <a:gd name="T87" fmla="*/ 2147481202 h 72"/>
                <a:gd name="T88" fmla="*/ 2147481566 w 120"/>
                <a:gd name="T89" fmla="*/ 2147481202 h 72"/>
                <a:gd name="T90" fmla="*/ 0 w 120"/>
                <a:gd name="T91" fmla="*/ 2147481202 h 72"/>
                <a:gd name="T92" fmla="*/ 0 w 120"/>
                <a:gd name="T93" fmla="*/ 2147481202 h 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0"/>
                <a:gd name="T142" fmla="*/ 0 h 72"/>
                <a:gd name="T143" fmla="*/ 120 w 120"/>
                <a:gd name="T144" fmla="*/ 72 h 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0" h="72">
                  <a:moveTo>
                    <a:pt x="0" y="28"/>
                  </a:moveTo>
                  <a:lnTo>
                    <a:pt x="16" y="28"/>
                  </a:lnTo>
                  <a:lnTo>
                    <a:pt x="18" y="18"/>
                  </a:lnTo>
                  <a:lnTo>
                    <a:pt x="24" y="16"/>
                  </a:lnTo>
                  <a:lnTo>
                    <a:pt x="24" y="4"/>
                  </a:lnTo>
                  <a:lnTo>
                    <a:pt x="34" y="6"/>
                  </a:lnTo>
                  <a:lnTo>
                    <a:pt x="40" y="0"/>
                  </a:lnTo>
                  <a:lnTo>
                    <a:pt x="48" y="6"/>
                  </a:lnTo>
                  <a:lnTo>
                    <a:pt x="48" y="10"/>
                  </a:lnTo>
                  <a:lnTo>
                    <a:pt x="40" y="14"/>
                  </a:lnTo>
                  <a:lnTo>
                    <a:pt x="34" y="18"/>
                  </a:lnTo>
                  <a:lnTo>
                    <a:pt x="44" y="18"/>
                  </a:lnTo>
                  <a:lnTo>
                    <a:pt x="50" y="20"/>
                  </a:lnTo>
                  <a:lnTo>
                    <a:pt x="48" y="30"/>
                  </a:lnTo>
                  <a:lnTo>
                    <a:pt x="62" y="30"/>
                  </a:lnTo>
                  <a:lnTo>
                    <a:pt x="70" y="32"/>
                  </a:lnTo>
                  <a:lnTo>
                    <a:pt x="78" y="32"/>
                  </a:lnTo>
                  <a:lnTo>
                    <a:pt x="92" y="30"/>
                  </a:lnTo>
                  <a:lnTo>
                    <a:pt x="96" y="34"/>
                  </a:lnTo>
                  <a:lnTo>
                    <a:pt x="106" y="40"/>
                  </a:lnTo>
                  <a:lnTo>
                    <a:pt x="112" y="46"/>
                  </a:lnTo>
                  <a:lnTo>
                    <a:pt x="116" y="52"/>
                  </a:lnTo>
                  <a:lnTo>
                    <a:pt x="120" y="62"/>
                  </a:lnTo>
                  <a:lnTo>
                    <a:pt x="114" y="62"/>
                  </a:lnTo>
                  <a:lnTo>
                    <a:pt x="106" y="64"/>
                  </a:lnTo>
                  <a:lnTo>
                    <a:pt x="98" y="66"/>
                  </a:lnTo>
                  <a:lnTo>
                    <a:pt x="90" y="70"/>
                  </a:lnTo>
                  <a:lnTo>
                    <a:pt x="82" y="72"/>
                  </a:lnTo>
                  <a:lnTo>
                    <a:pt x="80" y="72"/>
                  </a:lnTo>
                  <a:lnTo>
                    <a:pt x="76" y="72"/>
                  </a:lnTo>
                  <a:lnTo>
                    <a:pt x="74" y="70"/>
                  </a:lnTo>
                  <a:lnTo>
                    <a:pt x="66" y="62"/>
                  </a:lnTo>
                  <a:lnTo>
                    <a:pt x="62" y="54"/>
                  </a:lnTo>
                  <a:lnTo>
                    <a:pt x="58" y="40"/>
                  </a:lnTo>
                  <a:lnTo>
                    <a:pt x="52" y="42"/>
                  </a:lnTo>
                  <a:lnTo>
                    <a:pt x="46" y="48"/>
                  </a:lnTo>
                  <a:lnTo>
                    <a:pt x="42" y="54"/>
                  </a:lnTo>
                  <a:lnTo>
                    <a:pt x="36" y="60"/>
                  </a:lnTo>
                  <a:lnTo>
                    <a:pt x="32" y="64"/>
                  </a:lnTo>
                  <a:lnTo>
                    <a:pt x="26" y="68"/>
                  </a:lnTo>
                  <a:lnTo>
                    <a:pt x="14" y="70"/>
                  </a:lnTo>
                  <a:lnTo>
                    <a:pt x="18" y="60"/>
                  </a:lnTo>
                  <a:lnTo>
                    <a:pt x="18" y="50"/>
                  </a:lnTo>
                  <a:lnTo>
                    <a:pt x="14" y="44"/>
                  </a:lnTo>
                  <a:lnTo>
                    <a:pt x="8" y="40"/>
                  </a:lnTo>
                  <a:lnTo>
                    <a:pt x="0" y="34"/>
                  </a:lnTo>
                  <a:lnTo>
                    <a:pt x="0" y="28"/>
                  </a:lnTo>
                  <a:close/>
                </a:path>
              </a:pathLst>
            </a:custGeom>
            <a:solidFill>
              <a:srgbClr val="C0C0C0"/>
            </a:solidFill>
            <a:ln w="12700">
              <a:solidFill>
                <a:schemeClr val="bg1"/>
              </a:solidFill>
              <a:round/>
              <a:headEnd/>
              <a:tailEnd/>
            </a:ln>
          </p:spPr>
          <p:txBody>
            <a:bodyPr/>
            <a:lstStyle/>
            <a:p>
              <a:endParaRPr lang="en-GB"/>
            </a:p>
          </p:txBody>
        </p:sp>
        <p:sp>
          <p:nvSpPr>
            <p:cNvPr id="58878" name="Freeform 171"/>
            <p:cNvSpPr>
              <a:spLocks/>
            </p:cNvSpPr>
            <p:nvPr/>
          </p:nvSpPr>
          <p:spPr bwMode="auto">
            <a:xfrm>
              <a:off x="3150" y="1569"/>
              <a:ext cx="112" cy="48"/>
            </a:xfrm>
            <a:custGeom>
              <a:avLst/>
              <a:gdLst>
                <a:gd name="T0" fmla="*/ 2147481527 w 112"/>
                <a:gd name="T1" fmla="*/ 2147481429 h 48"/>
                <a:gd name="T2" fmla="*/ 2147481527 w 112"/>
                <a:gd name="T3" fmla="*/ 2147481429 h 48"/>
                <a:gd name="T4" fmla="*/ 2147481527 w 112"/>
                <a:gd name="T5" fmla="*/ 2147481429 h 48"/>
                <a:gd name="T6" fmla="*/ 2147481527 w 112"/>
                <a:gd name="T7" fmla="*/ 2147481429 h 48"/>
                <a:gd name="T8" fmla="*/ 2147481527 w 112"/>
                <a:gd name="T9" fmla="*/ 2147481429 h 48"/>
                <a:gd name="T10" fmla="*/ 2147481527 w 112"/>
                <a:gd name="T11" fmla="*/ 2147481429 h 48"/>
                <a:gd name="T12" fmla="*/ 2147481527 w 112"/>
                <a:gd name="T13" fmla="*/ 2147481429 h 48"/>
                <a:gd name="T14" fmla="*/ 2147481527 w 112"/>
                <a:gd name="T15" fmla="*/ 2147481429 h 48"/>
                <a:gd name="T16" fmla="*/ 2147481527 w 112"/>
                <a:gd name="T17" fmla="*/ 2147481429 h 48"/>
                <a:gd name="T18" fmla="*/ 2147481527 w 112"/>
                <a:gd name="T19" fmla="*/ 2147481429 h 48"/>
                <a:gd name="T20" fmla="*/ 2147481527 w 112"/>
                <a:gd name="T21" fmla="*/ 2147481429 h 48"/>
                <a:gd name="T22" fmla="*/ 2147481527 w 112"/>
                <a:gd name="T23" fmla="*/ 2147481429 h 48"/>
                <a:gd name="T24" fmla="*/ 2147481527 w 112"/>
                <a:gd name="T25" fmla="*/ 2147481429 h 48"/>
                <a:gd name="T26" fmla="*/ 2147481527 w 112"/>
                <a:gd name="T27" fmla="*/ 2147481429 h 48"/>
                <a:gd name="T28" fmla="*/ 2147481527 w 112"/>
                <a:gd name="T29" fmla="*/ 2147481429 h 48"/>
                <a:gd name="T30" fmla="*/ 2147481527 w 112"/>
                <a:gd name="T31" fmla="*/ 2147481429 h 48"/>
                <a:gd name="T32" fmla="*/ 2147481527 w 112"/>
                <a:gd name="T33" fmla="*/ 2147481429 h 48"/>
                <a:gd name="T34" fmla="*/ 2147481527 w 112"/>
                <a:gd name="T35" fmla="*/ 2147481429 h 48"/>
                <a:gd name="T36" fmla="*/ 2147481527 w 112"/>
                <a:gd name="T37" fmla="*/ 2147481429 h 48"/>
                <a:gd name="T38" fmla="*/ 2147481527 w 112"/>
                <a:gd name="T39" fmla="*/ 2147481429 h 48"/>
                <a:gd name="T40" fmla="*/ 2147481527 w 112"/>
                <a:gd name="T41" fmla="*/ 2147481429 h 48"/>
                <a:gd name="T42" fmla="*/ 2147481527 w 112"/>
                <a:gd name="T43" fmla="*/ 2147481429 h 48"/>
                <a:gd name="T44" fmla="*/ 2147481527 w 112"/>
                <a:gd name="T45" fmla="*/ 2147481429 h 48"/>
                <a:gd name="T46" fmla="*/ 2147481527 w 112"/>
                <a:gd name="T47" fmla="*/ 0 h 48"/>
                <a:gd name="T48" fmla="*/ 0 w 112"/>
                <a:gd name="T49" fmla="*/ 0 h 48"/>
                <a:gd name="T50" fmla="*/ 2147481527 w 112"/>
                <a:gd name="T51" fmla="*/ 2147481429 h 48"/>
                <a:gd name="T52" fmla="*/ 2147481527 w 112"/>
                <a:gd name="T53" fmla="*/ 2147481429 h 48"/>
                <a:gd name="T54" fmla="*/ 2147481527 w 112"/>
                <a:gd name="T55" fmla="*/ 2147481429 h 48"/>
                <a:gd name="T56" fmla="*/ 2147481527 w 112"/>
                <a:gd name="T57" fmla="*/ 2147481429 h 48"/>
                <a:gd name="T58" fmla="*/ 2147481527 w 112"/>
                <a:gd name="T59" fmla="*/ 2147481429 h 48"/>
                <a:gd name="T60" fmla="*/ 2147481527 w 112"/>
                <a:gd name="T61" fmla="*/ 2147481429 h 48"/>
                <a:gd name="T62" fmla="*/ 2147481527 w 112"/>
                <a:gd name="T63" fmla="*/ 2147481429 h 48"/>
                <a:gd name="T64" fmla="*/ 2147481527 w 112"/>
                <a:gd name="T65" fmla="*/ 2147481429 h 48"/>
                <a:gd name="T66" fmla="*/ 2147481527 w 112"/>
                <a:gd name="T67" fmla="*/ 2147481429 h 48"/>
                <a:gd name="T68" fmla="*/ 2147481527 w 112"/>
                <a:gd name="T69" fmla="*/ 2147481429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2"/>
                <a:gd name="T106" fmla="*/ 0 h 48"/>
                <a:gd name="T107" fmla="*/ 112 w 112"/>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2" h="48">
                  <a:moveTo>
                    <a:pt x="34" y="34"/>
                  </a:moveTo>
                  <a:lnTo>
                    <a:pt x="42" y="34"/>
                  </a:lnTo>
                  <a:lnTo>
                    <a:pt x="50" y="34"/>
                  </a:lnTo>
                  <a:lnTo>
                    <a:pt x="58" y="36"/>
                  </a:lnTo>
                  <a:lnTo>
                    <a:pt x="64" y="42"/>
                  </a:lnTo>
                  <a:lnTo>
                    <a:pt x="66" y="44"/>
                  </a:lnTo>
                  <a:lnTo>
                    <a:pt x="66" y="46"/>
                  </a:lnTo>
                  <a:lnTo>
                    <a:pt x="78" y="46"/>
                  </a:lnTo>
                  <a:lnTo>
                    <a:pt x="88" y="46"/>
                  </a:lnTo>
                  <a:lnTo>
                    <a:pt x="90" y="40"/>
                  </a:lnTo>
                  <a:lnTo>
                    <a:pt x="98" y="44"/>
                  </a:lnTo>
                  <a:lnTo>
                    <a:pt x="102" y="48"/>
                  </a:lnTo>
                  <a:lnTo>
                    <a:pt x="112" y="48"/>
                  </a:lnTo>
                  <a:lnTo>
                    <a:pt x="108" y="42"/>
                  </a:lnTo>
                  <a:lnTo>
                    <a:pt x="106" y="36"/>
                  </a:lnTo>
                  <a:lnTo>
                    <a:pt x="110" y="32"/>
                  </a:lnTo>
                  <a:lnTo>
                    <a:pt x="100" y="30"/>
                  </a:lnTo>
                  <a:lnTo>
                    <a:pt x="94" y="22"/>
                  </a:lnTo>
                  <a:lnTo>
                    <a:pt x="80" y="16"/>
                  </a:lnTo>
                  <a:lnTo>
                    <a:pt x="62" y="16"/>
                  </a:lnTo>
                  <a:lnTo>
                    <a:pt x="48" y="8"/>
                  </a:lnTo>
                  <a:lnTo>
                    <a:pt x="38" y="6"/>
                  </a:lnTo>
                  <a:lnTo>
                    <a:pt x="26" y="4"/>
                  </a:lnTo>
                  <a:lnTo>
                    <a:pt x="14" y="0"/>
                  </a:lnTo>
                  <a:lnTo>
                    <a:pt x="0" y="0"/>
                  </a:lnTo>
                  <a:lnTo>
                    <a:pt x="4" y="2"/>
                  </a:lnTo>
                  <a:lnTo>
                    <a:pt x="8" y="6"/>
                  </a:lnTo>
                  <a:lnTo>
                    <a:pt x="16" y="10"/>
                  </a:lnTo>
                  <a:lnTo>
                    <a:pt x="20" y="14"/>
                  </a:lnTo>
                  <a:lnTo>
                    <a:pt x="28" y="16"/>
                  </a:lnTo>
                  <a:lnTo>
                    <a:pt x="30" y="22"/>
                  </a:lnTo>
                  <a:lnTo>
                    <a:pt x="30" y="24"/>
                  </a:lnTo>
                  <a:lnTo>
                    <a:pt x="32" y="26"/>
                  </a:lnTo>
                  <a:lnTo>
                    <a:pt x="34" y="30"/>
                  </a:lnTo>
                  <a:lnTo>
                    <a:pt x="34" y="34"/>
                  </a:lnTo>
                  <a:close/>
                </a:path>
              </a:pathLst>
            </a:custGeom>
            <a:solidFill>
              <a:srgbClr val="C0C0C0"/>
            </a:solidFill>
            <a:ln w="12700">
              <a:solidFill>
                <a:schemeClr val="bg1"/>
              </a:solidFill>
              <a:round/>
              <a:headEnd/>
              <a:tailEnd/>
            </a:ln>
          </p:spPr>
          <p:txBody>
            <a:bodyPr/>
            <a:lstStyle/>
            <a:p>
              <a:endParaRPr lang="en-GB"/>
            </a:p>
          </p:txBody>
        </p:sp>
        <p:sp>
          <p:nvSpPr>
            <p:cNvPr id="58879" name="Freeform 172"/>
            <p:cNvSpPr>
              <a:spLocks/>
            </p:cNvSpPr>
            <p:nvPr/>
          </p:nvSpPr>
          <p:spPr bwMode="auto">
            <a:xfrm>
              <a:off x="3238" y="1601"/>
              <a:ext cx="80" cy="64"/>
            </a:xfrm>
            <a:custGeom>
              <a:avLst/>
              <a:gdLst>
                <a:gd name="T0" fmla="*/ 2147481293 w 80"/>
                <a:gd name="T1" fmla="*/ 2147481088 h 64"/>
                <a:gd name="T2" fmla="*/ 2147481293 w 80"/>
                <a:gd name="T3" fmla="*/ 2147481088 h 64"/>
                <a:gd name="T4" fmla="*/ 2147481293 w 80"/>
                <a:gd name="T5" fmla="*/ 2147481088 h 64"/>
                <a:gd name="T6" fmla="*/ 2147481293 w 80"/>
                <a:gd name="T7" fmla="*/ 2147481088 h 64"/>
                <a:gd name="T8" fmla="*/ 2147481293 w 80"/>
                <a:gd name="T9" fmla="*/ 2147481088 h 64"/>
                <a:gd name="T10" fmla="*/ 2147481293 w 80"/>
                <a:gd name="T11" fmla="*/ 2147481088 h 64"/>
                <a:gd name="T12" fmla="*/ 2147481293 w 80"/>
                <a:gd name="T13" fmla="*/ 0 h 64"/>
                <a:gd name="T14" fmla="*/ 2147481293 w 80"/>
                <a:gd name="T15" fmla="*/ 2147481088 h 64"/>
                <a:gd name="T16" fmla="*/ 2147481293 w 80"/>
                <a:gd name="T17" fmla="*/ 2147481088 h 64"/>
                <a:gd name="T18" fmla="*/ 2147481293 w 80"/>
                <a:gd name="T19" fmla="*/ 2147481088 h 64"/>
                <a:gd name="T20" fmla="*/ 2147481293 w 80"/>
                <a:gd name="T21" fmla="*/ 2147481088 h 64"/>
                <a:gd name="T22" fmla="*/ 2147481293 w 80"/>
                <a:gd name="T23" fmla="*/ 2147481088 h 64"/>
                <a:gd name="T24" fmla="*/ 2147481293 w 80"/>
                <a:gd name="T25" fmla="*/ 2147481088 h 64"/>
                <a:gd name="T26" fmla="*/ 2147481293 w 80"/>
                <a:gd name="T27" fmla="*/ 2147481088 h 64"/>
                <a:gd name="T28" fmla="*/ 0 w 80"/>
                <a:gd name="T29" fmla="*/ 2147481088 h 64"/>
                <a:gd name="T30" fmla="*/ 2147481293 w 80"/>
                <a:gd name="T31" fmla="*/ 2147481088 h 64"/>
                <a:gd name="T32" fmla="*/ 2147481293 w 80"/>
                <a:gd name="T33" fmla="*/ 2147481088 h 64"/>
                <a:gd name="T34" fmla="*/ 2147481293 w 80"/>
                <a:gd name="T35" fmla="*/ 2147481088 h 64"/>
                <a:gd name="T36" fmla="*/ 2147481293 w 80"/>
                <a:gd name="T37" fmla="*/ 2147481088 h 64"/>
                <a:gd name="T38" fmla="*/ 2147481293 w 80"/>
                <a:gd name="T39" fmla="*/ 2147481088 h 64"/>
                <a:gd name="T40" fmla="*/ 2147481293 w 80"/>
                <a:gd name="T41" fmla="*/ 2147481088 h 64"/>
                <a:gd name="T42" fmla="*/ 2147481293 w 80"/>
                <a:gd name="T43" fmla="*/ 2147481088 h 64"/>
                <a:gd name="T44" fmla="*/ 2147481293 w 80"/>
                <a:gd name="T45" fmla="*/ 2147481088 h 64"/>
                <a:gd name="T46" fmla="*/ 2147481293 w 80"/>
                <a:gd name="T47" fmla="*/ 2147481088 h 64"/>
                <a:gd name="T48" fmla="*/ 2147481293 w 80"/>
                <a:gd name="T49" fmla="*/ 2147481088 h 64"/>
                <a:gd name="T50" fmla="*/ 2147481293 w 80"/>
                <a:gd name="T51" fmla="*/ 2147481088 h 64"/>
                <a:gd name="T52" fmla="*/ 2147481293 w 80"/>
                <a:gd name="T53" fmla="*/ 2147481088 h 64"/>
                <a:gd name="T54" fmla="*/ 2147481293 w 80"/>
                <a:gd name="T55" fmla="*/ 2147481088 h 64"/>
                <a:gd name="T56" fmla="*/ 2147481293 w 80"/>
                <a:gd name="T57" fmla="*/ 2147481088 h 64"/>
                <a:gd name="T58" fmla="*/ 2147481293 w 80"/>
                <a:gd name="T59" fmla="*/ 2147481088 h 64"/>
                <a:gd name="T60" fmla="*/ 2147481293 w 80"/>
                <a:gd name="T61" fmla="*/ 2147481088 h 64"/>
                <a:gd name="T62" fmla="*/ 2147481293 w 80"/>
                <a:gd name="T63" fmla="*/ 2147481088 h 64"/>
                <a:gd name="T64" fmla="*/ 2147481293 w 80"/>
                <a:gd name="T65" fmla="*/ 2147481088 h 64"/>
                <a:gd name="T66" fmla="*/ 2147481293 w 80"/>
                <a:gd name="T67" fmla="*/ 2147481088 h 64"/>
                <a:gd name="T68" fmla="*/ 2147481293 w 80"/>
                <a:gd name="T69" fmla="*/ 2147481088 h 64"/>
                <a:gd name="T70" fmla="*/ 2147481293 w 80"/>
                <a:gd name="T71" fmla="*/ 2147481088 h 64"/>
                <a:gd name="T72" fmla="*/ 2147481293 w 80"/>
                <a:gd name="T73" fmla="*/ 2147481088 h 64"/>
                <a:gd name="T74" fmla="*/ 2147481293 w 80"/>
                <a:gd name="T75" fmla="*/ 2147481088 h 64"/>
                <a:gd name="T76" fmla="*/ 2147481293 w 80"/>
                <a:gd name="T77" fmla="*/ 2147481088 h 64"/>
                <a:gd name="T78" fmla="*/ 2147481293 w 80"/>
                <a:gd name="T79" fmla="*/ 2147481088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
                <a:gd name="T121" fmla="*/ 0 h 64"/>
                <a:gd name="T122" fmla="*/ 80 w 80"/>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 h="64">
                  <a:moveTo>
                    <a:pt x="54" y="6"/>
                  </a:moveTo>
                  <a:lnTo>
                    <a:pt x="50" y="8"/>
                  </a:lnTo>
                  <a:lnTo>
                    <a:pt x="44" y="14"/>
                  </a:lnTo>
                  <a:lnTo>
                    <a:pt x="38" y="14"/>
                  </a:lnTo>
                  <a:lnTo>
                    <a:pt x="34" y="10"/>
                  </a:lnTo>
                  <a:lnTo>
                    <a:pt x="28" y="6"/>
                  </a:lnTo>
                  <a:lnTo>
                    <a:pt x="22" y="0"/>
                  </a:lnTo>
                  <a:lnTo>
                    <a:pt x="18" y="4"/>
                  </a:lnTo>
                  <a:lnTo>
                    <a:pt x="20" y="10"/>
                  </a:lnTo>
                  <a:lnTo>
                    <a:pt x="24" y="16"/>
                  </a:lnTo>
                  <a:lnTo>
                    <a:pt x="20" y="16"/>
                  </a:lnTo>
                  <a:lnTo>
                    <a:pt x="14" y="16"/>
                  </a:lnTo>
                  <a:lnTo>
                    <a:pt x="10" y="12"/>
                  </a:lnTo>
                  <a:lnTo>
                    <a:pt x="2" y="8"/>
                  </a:lnTo>
                  <a:lnTo>
                    <a:pt x="0" y="14"/>
                  </a:lnTo>
                  <a:lnTo>
                    <a:pt x="6" y="20"/>
                  </a:lnTo>
                  <a:lnTo>
                    <a:pt x="8" y="22"/>
                  </a:lnTo>
                  <a:lnTo>
                    <a:pt x="10" y="26"/>
                  </a:lnTo>
                  <a:lnTo>
                    <a:pt x="12" y="30"/>
                  </a:lnTo>
                  <a:lnTo>
                    <a:pt x="14" y="34"/>
                  </a:lnTo>
                  <a:lnTo>
                    <a:pt x="20" y="38"/>
                  </a:lnTo>
                  <a:lnTo>
                    <a:pt x="28" y="42"/>
                  </a:lnTo>
                  <a:lnTo>
                    <a:pt x="34" y="56"/>
                  </a:lnTo>
                  <a:lnTo>
                    <a:pt x="40" y="50"/>
                  </a:lnTo>
                  <a:lnTo>
                    <a:pt x="44" y="44"/>
                  </a:lnTo>
                  <a:lnTo>
                    <a:pt x="48" y="42"/>
                  </a:lnTo>
                  <a:lnTo>
                    <a:pt x="56" y="42"/>
                  </a:lnTo>
                  <a:lnTo>
                    <a:pt x="58" y="48"/>
                  </a:lnTo>
                  <a:lnTo>
                    <a:pt x="58" y="50"/>
                  </a:lnTo>
                  <a:lnTo>
                    <a:pt x="58" y="56"/>
                  </a:lnTo>
                  <a:lnTo>
                    <a:pt x="62" y="58"/>
                  </a:lnTo>
                  <a:lnTo>
                    <a:pt x="64" y="60"/>
                  </a:lnTo>
                  <a:lnTo>
                    <a:pt x="66" y="62"/>
                  </a:lnTo>
                  <a:lnTo>
                    <a:pt x="72" y="64"/>
                  </a:lnTo>
                  <a:lnTo>
                    <a:pt x="76" y="28"/>
                  </a:lnTo>
                  <a:lnTo>
                    <a:pt x="80" y="28"/>
                  </a:lnTo>
                  <a:lnTo>
                    <a:pt x="72" y="22"/>
                  </a:lnTo>
                  <a:lnTo>
                    <a:pt x="66" y="16"/>
                  </a:lnTo>
                  <a:lnTo>
                    <a:pt x="60" y="12"/>
                  </a:lnTo>
                  <a:lnTo>
                    <a:pt x="54" y="6"/>
                  </a:lnTo>
                  <a:close/>
                </a:path>
              </a:pathLst>
            </a:custGeom>
            <a:solidFill>
              <a:srgbClr val="C0C0C0"/>
            </a:solidFill>
            <a:ln w="12700">
              <a:solidFill>
                <a:schemeClr val="bg1"/>
              </a:solidFill>
              <a:round/>
              <a:headEnd/>
              <a:tailEnd/>
            </a:ln>
          </p:spPr>
          <p:txBody>
            <a:bodyPr/>
            <a:lstStyle/>
            <a:p>
              <a:endParaRPr lang="en-GB"/>
            </a:p>
          </p:txBody>
        </p:sp>
        <p:sp>
          <p:nvSpPr>
            <p:cNvPr id="58880" name="Freeform 173"/>
            <p:cNvSpPr>
              <a:spLocks/>
            </p:cNvSpPr>
            <p:nvPr/>
          </p:nvSpPr>
          <p:spPr bwMode="auto">
            <a:xfrm>
              <a:off x="3026" y="2443"/>
              <a:ext cx="32" cy="36"/>
            </a:xfrm>
            <a:custGeom>
              <a:avLst/>
              <a:gdLst>
                <a:gd name="T0" fmla="*/ 2147481088 w 32"/>
                <a:gd name="T1" fmla="*/ 2147481202 h 36"/>
                <a:gd name="T2" fmla="*/ 2147481088 w 32"/>
                <a:gd name="T3" fmla="*/ 2147481202 h 36"/>
                <a:gd name="T4" fmla="*/ 2147481088 w 32"/>
                <a:gd name="T5" fmla="*/ 2147481202 h 36"/>
                <a:gd name="T6" fmla="*/ 2147481088 w 32"/>
                <a:gd name="T7" fmla="*/ 2147481202 h 36"/>
                <a:gd name="T8" fmla="*/ 2147481088 w 32"/>
                <a:gd name="T9" fmla="*/ 2147481202 h 36"/>
                <a:gd name="T10" fmla="*/ 2147481088 w 32"/>
                <a:gd name="T11" fmla="*/ 2147481202 h 36"/>
                <a:gd name="T12" fmla="*/ 2147481088 w 32"/>
                <a:gd name="T13" fmla="*/ 2147481202 h 36"/>
                <a:gd name="T14" fmla="*/ 2147481088 w 32"/>
                <a:gd name="T15" fmla="*/ 0 h 36"/>
                <a:gd name="T16" fmla="*/ 2147481088 w 32"/>
                <a:gd name="T17" fmla="*/ 0 h 36"/>
                <a:gd name="T18" fmla="*/ 2147481088 w 32"/>
                <a:gd name="T19" fmla="*/ 2147481202 h 36"/>
                <a:gd name="T20" fmla="*/ 2147481088 w 32"/>
                <a:gd name="T21" fmla="*/ 2147481202 h 36"/>
                <a:gd name="T22" fmla="*/ 2147481088 w 32"/>
                <a:gd name="T23" fmla="*/ 2147481202 h 36"/>
                <a:gd name="T24" fmla="*/ 2147481088 w 32"/>
                <a:gd name="T25" fmla="*/ 2147481202 h 36"/>
                <a:gd name="T26" fmla="*/ 0 w 32"/>
                <a:gd name="T27" fmla="*/ 2147481202 h 36"/>
                <a:gd name="T28" fmla="*/ 0 w 32"/>
                <a:gd name="T29" fmla="*/ 2147481202 h 36"/>
                <a:gd name="T30" fmla="*/ 0 w 32"/>
                <a:gd name="T31" fmla="*/ 2147481202 h 36"/>
                <a:gd name="T32" fmla="*/ 0 w 32"/>
                <a:gd name="T33" fmla="*/ 2147481202 h 36"/>
                <a:gd name="T34" fmla="*/ 2147481088 w 32"/>
                <a:gd name="T35" fmla="*/ 2147481202 h 36"/>
                <a:gd name="T36" fmla="*/ 2147481088 w 32"/>
                <a:gd name="T37" fmla="*/ 2147481202 h 36"/>
                <a:gd name="T38" fmla="*/ 2147481088 w 32"/>
                <a:gd name="T39" fmla="*/ 2147481202 h 36"/>
                <a:gd name="T40" fmla="*/ 2147481088 w 32"/>
                <a:gd name="T41" fmla="*/ 2147481202 h 36"/>
                <a:gd name="T42" fmla="*/ 2147481088 w 32"/>
                <a:gd name="T43" fmla="*/ 2147481202 h 36"/>
                <a:gd name="T44" fmla="*/ 2147481088 w 32"/>
                <a:gd name="T45" fmla="*/ 2147481202 h 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36"/>
                <a:gd name="T71" fmla="*/ 32 w 32"/>
                <a:gd name="T72" fmla="*/ 36 h 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36">
                  <a:moveTo>
                    <a:pt x="28" y="30"/>
                  </a:moveTo>
                  <a:lnTo>
                    <a:pt x="30" y="28"/>
                  </a:lnTo>
                  <a:lnTo>
                    <a:pt x="30" y="24"/>
                  </a:lnTo>
                  <a:lnTo>
                    <a:pt x="32" y="24"/>
                  </a:lnTo>
                  <a:lnTo>
                    <a:pt x="32" y="18"/>
                  </a:lnTo>
                  <a:lnTo>
                    <a:pt x="30" y="12"/>
                  </a:lnTo>
                  <a:lnTo>
                    <a:pt x="28" y="6"/>
                  </a:lnTo>
                  <a:lnTo>
                    <a:pt x="28" y="0"/>
                  </a:lnTo>
                  <a:lnTo>
                    <a:pt x="30" y="0"/>
                  </a:lnTo>
                  <a:lnTo>
                    <a:pt x="24" y="4"/>
                  </a:lnTo>
                  <a:lnTo>
                    <a:pt x="20" y="10"/>
                  </a:lnTo>
                  <a:lnTo>
                    <a:pt x="10" y="10"/>
                  </a:lnTo>
                  <a:lnTo>
                    <a:pt x="2" y="20"/>
                  </a:lnTo>
                  <a:lnTo>
                    <a:pt x="0" y="26"/>
                  </a:lnTo>
                  <a:lnTo>
                    <a:pt x="0" y="32"/>
                  </a:lnTo>
                  <a:lnTo>
                    <a:pt x="0" y="34"/>
                  </a:lnTo>
                  <a:lnTo>
                    <a:pt x="0" y="36"/>
                  </a:lnTo>
                  <a:lnTo>
                    <a:pt x="14" y="36"/>
                  </a:lnTo>
                  <a:lnTo>
                    <a:pt x="16" y="32"/>
                  </a:lnTo>
                  <a:lnTo>
                    <a:pt x="16" y="30"/>
                  </a:lnTo>
                  <a:lnTo>
                    <a:pt x="18" y="28"/>
                  </a:lnTo>
                  <a:lnTo>
                    <a:pt x="28" y="28"/>
                  </a:lnTo>
                  <a:lnTo>
                    <a:pt x="28" y="30"/>
                  </a:lnTo>
                  <a:close/>
                </a:path>
              </a:pathLst>
            </a:custGeom>
            <a:solidFill>
              <a:srgbClr val="C0C0C0"/>
            </a:solidFill>
            <a:ln w="12700">
              <a:solidFill>
                <a:schemeClr val="bg1"/>
              </a:solidFill>
              <a:round/>
              <a:headEnd/>
              <a:tailEnd/>
            </a:ln>
          </p:spPr>
          <p:txBody>
            <a:bodyPr/>
            <a:lstStyle/>
            <a:p>
              <a:endParaRPr lang="en-GB"/>
            </a:p>
          </p:txBody>
        </p:sp>
        <p:sp>
          <p:nvSpPr>
            <p:cNvPr id="58881" name="Freeform 174"/>
            <p:cNvSpPr>
              <a:spLocks/>
            </p:cNvSpPr>
            <p:nvPr/>
          </p:nvSpPr>
          <p:spPr bwMode="auto">
            <a:xfrm>
              <a:off x="3026" y="2471"/>
              <a:ext cx="30" cy="44"/>
            </a:xfrm>
            <a:custGeom>
              <a:avLst/>
              <a:gdLst>
                <a:gd name="T0" fmla="*/ 0 w 30"/>
                <a:gd name="T1" fmla="*/ 2147481367 h 44"/>
                <a:gd name="T2" fmla="*/ 2147481566 w 30"/>
                <a:gd name="T3" fmla="*/ 2147481367 h 44"/>
                <a:gd name="T4" fmla="*/ 2147481566 w 30"/>
                <a:gd name="T5" fmla="*/ 2147481367 h 44"/>
                <a:gd name="T6" fmla="*/ 2147481566 w 30"/>
                <a:gd name="T7" fmla="*/ 2147481367 h 44"/>
                <a:gd name="T8" fmla="*/ 2147481566 w 30"/>
                <a:gd name="T9" fmla="*/ 2147481367 h 44"/>
                <a:gd name="T10" fmla="*/ 2147481566 w 30"/>
                <a:gd name="T11" fmla="*/ 2147481367 h 44"/>
                <a:gd name="T12" fmla="*/ 2147481566 w 30"/>
                <a:gd name="T13" fmla="*/ 2147481367 h 44"/>
                <a:gd name="T14" fmla="*/ 2147481566 w 30"/>
                <a:gd name="T15" fmla="*/ 2147481367 h 44"/>
                <a:gd name="T16" fmla="*/ 2147481566 w 30"/>
                <a:gd name="T17" fmla="*/ 2147481367 h 44"/>
                <a:gd name="T18" fmla="*/ 2147481566 w 30"/>
                <a:gd name="T19" fmla="*/ 2147481367 h 44"/>
                <a:gd name="T20" fmla="*/ 2147481566 w 30"/>
                <a:gd name="T21" fmla="*/ 2147481367 h 44"/>
                <a:gd name="T22" fmla="*/ 2147481566 w 30"/>
                <a:gd name="T23" fmla="*/ 2147481367 h 44"/>
                <a:gd name="T24" fmla="*/ 2147481566 w 30"/>
                <a:gd name="T25" fmla="*/ 2147481367 h 44"/>
                <a:gd name="T26" fmla="*/ 2147481566 w 30"/>
                <a:gd name="T27" fmla="*/ 2147481367 h 44"/>
                <a:gd name="T28" fmla="*/ 2147481566 w 30"/>
                <a:gd name="T29" fmla="*/ 2147481367 h 44"/>
                <a:gd name="T30" fmla="*/ 2147481566 w 30"/>
                <a:gd name="T31" fmla="*/ 2147481367 h 44"/>
                <a:gd name="T32" fmla="*/ 2147481566 w 30"/>
                <a:gd name="T33" fmla="*/ 2147481367 h 44"/>
                <a:gd name="T34" fmla="*/ 2147481566 w 30"/>
                <a:gd name="T35" fmla="*/ 2147481367 h 44"/>
                <a:gd name="T36" fmla="*/ 2147481566 w 30"/>
                <a:gd name="T37" fmla="*/ 2147481367 h 44"/>
                <a:gd name="T38" fmla="*/ 2147481566 w 30"/>
                <a:gd name="T39" fmla="*/ 2147481367 h 44"/>
                <a:gd name="T40" fmla="*/ 2147481566 w 30"/>
                <a:gd name="T41" fmla="*/ 0 h 44"/>
                <a:gd name="T42" fmla="*/ 2147481566 w 30"/>
                <a:gd name="T43" fmla="*/ 2147481367 h 44"/>
                <a:gd name="T44" fmla="*/ 2147481566 w 30"/>
                <a:gd name="T45" fmla="*/ 2147481367 h 44"/>
                <a:gd name="T46" fmla="*/ 2147481566 w 30"/>
                <a:gd name="T47" fmla="*/ 2147481367 h 44"/>
                <a:gd name="T48" fmla="*/ 0 w 30"/>
                <a:gd name="T49" fmla="*/ 2147481367 h 44"/>
                <a:gd name="T50" fmla="*/ 0 w 30"/>
                <a:gd name="T51" fmla="*/ 2147481367 h 44"/>
                <a:gd name="T52" fmla="*/ 0 w 30"/>
                <a:gd name="T53" fmla="*/ 2147481367 h 44"/>
                <a:gd name="T54" fmla="*/ 0 w 30"/>
                <a:gd name="T55" fmla="*/ 2147481367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
                <a:gd name="T85" fmla="*/ 0 h 44"/>
                <a:gd name="T86" fmla="*/ 30 w 30"/>
                <a:gd name="T87" fmla="*/ 44 h 4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 h="44">
                  <a:moveTo>
                    <a:pt x="0" y="8"/>
                  </a:moveTo>
                  <a:lnTo>
                    <a:pt x="2" y="12"/>
                  </a:lnTo>
                  <a:lnTo>
                    <a:pt x="6" y="14"/>
                  </a:lnTo>
                  <a:lnTo>
                    <a:pt x="6" y="18"/>
                  </a:lnTo>
                  <a:lnTo>
                    <a:pt x="4" y="22"/>
                  </a:lnTo>
                  <a:lnTo>
                    <a:pt x="4" y="26"/>
                  </a:lnTo>
                  <a:lnTo>
                    <a:pt x="4" y="30"/>
                  </a:lnTo>
                  <a:lnTo>
                    <a:pt x="6" y="36"/>
                  </a:lnTo>
                  <a:lnTo>
                    <a:pt x="10" y="44"/>
                  </a:lnTo>
                  <a:lnTo>
                    <a:pt x="16" y="36"/>
                  </a:lnTo>
                  <a:lnTo>
                    <a:pt x="24" y="30"/>
                  </a:lnTo>
                  <a:lnTo>
                    <a:pt x="28" y="24"/>
                  </a:lnTo>
                  <a:lnTo>
                    <a:pt x="30" y="20"/>
                  </a:lnTo>
                  <a:lnTo>
                    <a:pt x="30" y="16"/>
                  </a:lnTo>
                  <a:lnTo>
                    <a:pt x="30" y="14"/>
                  </a:lnTo>
                  <a:lnTo>
                    <a:pt x="28" y="12"/>
                  </a:lnTo>
                  <a:lnTo>
                    <a:pt x="26" y="10"/>
                  </a:lnTo>
                  <a:lnTo>
                    <a:pt x="24" y="8"/>
                  </a:lnTo>
                  <a:lnTo>
                    <a:pt x="26" y="4"/>
                  </a:lnTo>
                  <a:lnTo>
                    <a:pt x="28" y="2"/>
                  </a:lnTo>
                  <a:lnTo>
                    <a:pt x="18" y="0"/>
                  </a:lnTo>
                  <a:lnTo>
                    <a:pt x="16" y="2"/>
                  </a:lnTo>
                  <a:lnTo>
                    <a:pt x="16" y="4"/>
                  </a:lnTo>
                  <a:lnTo>
                    <a:pt x="14" y="8"/>
                  </a:lnTo>
                  <a:lnTo>
                    <a:pt x="0" y="8"/>
                  </a:lnTo>
                  <a:lnTo>
                    <a:pt x="0" y="6"/>
                  </a:lnTo>
                  <a:lnTo>
                    <a:pt x="0" y="4"/>
                  </a:lnTo>
                  <a:lnTo>
                    <a:pt x="0" y="8"/>
                  </a:lnTo>
                  <a:close/>
                </a:path>
              </a:pathLst>
            </a:custGeom>
            <a:solidFill>
              <a:srgbClr val="C0C0C0"/>
            </a:solidFill>
            <a:ln w="12700">
              <a:solidFill>
                <a:schemeClr val="bg1"/>
              </a:solidFill>
              <a:round/>
              <a:headEnd/>
              <a:tailEnd/>
            </a:ln>
          </p:spPr>
          <p:txBody>
            <a:bodyPr/>
            <a:lstStyle/>
            <a:p>
              <a:endParaRPr lang="en-GB"/>
            </a:p>
          </p:txBody>
        </p:sp>
        <p:sp>
          <p:nvSpPr>
            <p:cNvPr id="58882" name="Freeform 177"/>
            <p:cNvSpPr>
              <a:spLocks/>
            </p:cNvSpPr>
            <p:nvPr/>
          </p:nvSpPr>
          <p:spPr bwMode="auto">
            <a:xfrm>
              <a:off x="3088" y="2615"/>
              <a:ext cx="52" cy="146"/>
            </a:xfrm>
            <a:custGeom>
              <a:avLst/>
              <a:gdLst>
                <a:gd name="T0" fmla="*/ 0 w 52"/>
                <a:gd name="T1" fmla="*/ 2147481214 h 146"/>
                <a:gd name="T2" fmla="*/ 2147481482 w 52"/>
                <a:gd name="T3" fmla="*/ 2147481214 h 146"/>
                <a:gd name="T4" fmla="*/ 2147481482 w 52"/>
                <a:gd name="T5" fmla="*/ 2147481214 h 146"/>
                <a:gd name="T6" fmla="*/ 2147481482 w 52"/>
                <a:gd name="T7" fmla="*/ 2147481214 h 146"/>
                <a:gd name="T8" fmla="*/ 2147481482 w 52"/>
                <a:gd name="T9" fmla="*/ 2147481214 h 146"/>
                <a:gd name="T10" fmla="*/ 2147481482 w 52"/>
                <a:gd name="T11" fmla="*/ 2147481214 h 146"/>
                <a:gd name="T12" fmla="*/ 2147481482 w 52"/>
                <a:gd name="T13" fmla="*/ 2147481214 h 146"/>
                <a:gd name="T14" fmla="*/ 2147481482 w 52"/>
                <a:gd name="T15" fmla="*/ 2147481214 h 146"/>
                <a:gd name="T16" fmla="*/ 2147481482 w 52"/>
                <a:gd name="T17" fmla="*/ 2147481214 h 146"/>
                <a:gd name="T18" fmla="*/ 2147481482 w 52"/>
                <a:gd name="T19" fmla="*/ 2147481214 h 146"/>
                <a:gd name="T20" fmla="*/ 2147481482 w 52"/>
                <a:gd name="T21" fmla="*/ 2147481214 h 146"/>
                <a:gd name="T22" fmla="*/ 2147481482 w 52"/>
                <a:gd name="T23" fmla="*/ 2147481214 h 146"/>
                <a:gd name="T24" fmla="*/ 2147481482 w 52"/>
                <a:gd name="T25" fmla="*/ 2147481214 h 146"/>
                <a:gd name="T26" fmla="*/ 2147481482 w 52"/>
                <a:gd name="T27" fmla="*/ 2147481214 h 146"/>
                <a:gd name="T28" fmla="*/ 2147481482 w 52"/>
                <a:gd name="T29" fmla="*/ 2147481214 h 146"/>
                <a:gd name="T30" fmla="*/ 2147481482 w 52"/>
                <a:gd name="T31" fmla="*/ 2147481214 h 146"/>
                <a:gd name="T32" fmla="*/ 2147481482 w 52"/>
                <a:gd name="T33" fmla="*/ 2147481214 h 146"/>
                <a:gd name="T34" fmla="*/ 2147481482 w 52"/>
                <a:gd name="T35" fmla="*/ 2147481214 h 146"/>
                <a:gd name="T36" fmla="*/ 2147481482 w 52"/>
                <a:gd name="T37" fmla="*/ 2147481214 h 146"/>
                <a:gd name="T38" fmla="*/ 2147481482 w 52"/>
                <a:gd name="T39" fmla="*/ 2147481214 h 146"/>
                <a:gd name="T40" fmla="*/ 2147481482 w 52"/>
                <a:gd name="T41" fmla="*/ 2147481214 h 146"/>
                <a:gd name="T42" fmla="*/ 2147481482 w 52"/>
                <a:gd name="T43" fmla="*/ 2147481214 h 146"/>
                <a:gd name="T44" fmla="*/ 2147481482 w 52"/>
                <a:gd name="T45" fmla="*/ 2147481214 h 146"/>
                <a:gd name="T46" fmla="*/ 2147481482 w 52"/>
                <a:gd name="T47" fmla="*/ 2147481214 h 146"/>
                <a:gd name="T48" fmla="*/ 2147481482 w 52"/>
                <a:gd name="T49" fmla="*/ 2147481214 h 146"/>
                <a:gd name="T50" fmla="*/ 2147481482 w 52"/>
                <a:gd name="T51" fmla="*/ 2147481214 h 146"/>
                <a:gd name="T52" fmla="*/ 2147481482 w 52"/>
                <a:gd name="T53" fmla="*/ 2147481214 h 146"/>
                <a:gd name="T54" fmla="*/ 2147481482 w 52"/>
                <a:gd name="T55" fmla="*/ 2147481214 h 146"/>
                <a:gd name="T56" fmla="*/ 2147481482 w 52"/>
                <a:gd name="T57" fmla="*/ 2147481214 h 146"/>
                <a:gd name="T58" fmla="*/ 2147481482 w 52"/>
                <a:gd name="T59" fmla="*/ 2147481214 h 146"/>
                <a:gd name="T60" fmla="*/ 2147481482 w 52"/>
                <a:gd name="T61" fmla="*/ 2147481214 h 146"/>
                <a:gd name="T62" fmla="*/ 2147481482 w 52"/>
                <a:gd name="T63" fmla="*/ 2147481214 h 146"/>
                <a:gd name="T64" fmla="*/ 2147481482 w 52"/>
                <a:gd name="T65" fmla="*/ 0 h 146"/>
                <a:gd name="T66" fmla="*/ 2147481482 w 52"/>
                <a:gd name="T67" fmla="*/ 0 h 146"/>
                <a:gd name="T68" fmla="*/ 2147481482 w 52"/>
                <a:gd name="T69" fmla="*/ 2147481214 h 146"/>
                <a:gd name="T70" fmla="*/ 2147481482 w 52"/>
                <a:gd name="T71" fmla="*/ 2147481214 h 146"/>
                <a:gd name="T72" fmla="*/ 2147481482 w 52"/>
                <a:gd name="T73" fmla="*/ 2147481214 h 146"/>
                <a:gd name="T74" fmla="*/ 2147481482 w 52"/>
                <a:gd name="T75" fmla="*/ 2147481214 h 146"/>
                <a:gd name="T76" fmla="*/ 2147481482 w 52"/>
                <a:gd name="T77" fmla="*/ 2147481214 h 146"/>
                <a:gd name="T78" fmla="*/ 2147481482 w 52"/>
                <a:gd name="T79" fmla="*/ 2147481214 h 146"/>
                <a:gd name="T80" fmla="*/ 2147481482 w 52"/>
                <a:gd name="T81" fmla="*/ 2147481214 h 146"/>
                <a:gd name="T82" fmla="*/ 2147481482 w 52"/>
                <a:gd name="T83" fmla="*/ 2147481214 h 146"/>
                <a:gd name="T84" fmla="*/ 2147481482 w 52"/>
                <a:gd name="T85" fmla="*/ 2147481214 h 146"/>
                <a:gd name="T86" fmla="*/ 2147481482 w 52"/>
                <a:gd name="T87" fmla="*/ 2147481214 h 146"/>
                <a:gd name="T88" fmla="*/ 0 w 52"/>
                <a:gd name="T89" fmla="*/ 2147481214 h 146"/>
                <a:gd name="T90" fmla="*/ 0 w 52"/>
                <a:gd name="T91" fmla="*/ 2147481214 h 146"/>
                <a:gd name="T92" fmla="*/ 0 w 52"/>
                <a:gd name="T93" fmla="*/ 2147481214 h 146"/>
                <a:gd name="T94" fmla="*/ 0 w 52"/>
                <a:gd name="T95" fmla="*/ 2147481214 h 146"/>
                <a:gd name="T96" fmla="*/ 2147481482 w 52"/>
                <a:gd name="T97" fmla="*/ 2147481214 h 146"/>
                <a:gd name="T98" fmla="*/ 0 w 52"/>
                <a:gd name="T99" fmla="*/ 2147481214 h 1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
                <a:gd name="T151" fmla="*/ 0 h 146"/>
                <a:gd name="T152" fmla="*/ 52 w 52"/>
                <a:gd name="T153" fmla="*/ 146 h 1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 h="146">
                  <a:moveTo>
                    <a:pt x="0" y="88"/>
                  </a:moveTo>
                  <a:lnTo>
                    <a:pt x="8" y="88"/>
                  </a:lnTo>
                  <a:lnTo>
                    <a:pt x="10" y="94"/>
                  </a:lnTo>
                  <a:lnTo>
                    <a:pt x="14" y="96"/>
                  </a:lnTo>
                  <a:lnTo>
                    <a:pt x="20" y="96"/>
                  </a:lnTo>
                  <a:lnTo>
                    <a:pt x="28" y="96"/>
                  </a:lnTo>
                  <a:lnTo>
                    <a:pt x="28" y="108"/>
                  </a:lnTo>
                  <a:lnTo>
                    <a:pt x="26" y="116"/>
                  </a:lnTo>
                  <a:lnTo>
                    <a:pt x="24" y="126"/>
                  </a:lnTo>
                  <a:lnTo>
                    <a:pt x="26" y="134"/>
                  </a:lnTo>
                  <a:lnTo>
                    <a:pt x="30" y="138"/>
                  </a:lnTo>
                  <a:lnTo>
                    <a:pt x="36" y="142"/>
                  </a:lnTo>
                  <a:lnTo>
                    <a:pt x="38" y="146"/>
                  </a:lnTo>
                  <a:lnTo>
                    <a:pt x="38" y="136"/>
                  </a:lnTo>
                  <a:lnTo>
                    <a:pt x="40" y="134"/>
                  </a:lnTo>
                  <a:lnTo>
                    <a:pt x="42" y="132"/>
                  </a:lnTo>
                  <a:lnTo>
                    <a:pt x="46" y="128"/>
                  </a:lnTo>
                  <a:lnTo>
                    <a:pt x="48" y="126"/>
                  </a:lnTo>
                  <a:lnTo>
                    <a:pt x="50" y="120"/>
                  </a:lnTo>
                  <a:lnTo>
                    <a:pt x="52" y="114"/>
                  </a:lnTo>
                  <a:lnTo>
                    <a:pt x="52" y="104"/>
                  </a:lnTo>
                  <a:lnTo>
                    <a:pt x="52" y="98"/>
                  </a:lnTo>
                  <a:lnTo>
                    <a:pt x="48" y="92"/>
                  </a:lnTo>
                  <a:lnTo>
                    <a:pt x="40" y="80"/>
                  </a:lnTo>
                  <a:lnTo>
                    <a:pt x="32" y="70"/>
                  </a:lnTo>
                  <a:lnTo>
                    <a:pt x="30" y="64"/>
                  </a:lnTo>
                  <a:lnTo>
                    <a:pt x="28" y="58"/>
                  </a:lnTo>
                  <a:lnTo>
                    <a:pt x="30" y="48"/>
                  </a:lnTo>
                  <a:lnTo>
                    <a:pt x="34" y="40"/>
                  </a:lnTo>
                  <a:lnTo>
                    <a:pt x="32" y="12"/>
                  </a:lnTo>
                  <a:lnTo>
                    <a:pt x="30" y="10"/>
                  </a:lnTo>
                  <a:lnTo>
                    <a:pt x="28" y="6"/>
                  </a:lnTo>
                  <a:lnTo>
                    <a:pt x="26" y="0"/>
                  </a:lnTo>
                  <a:lnTo>
                    <a:pt x="10" y="0"/>
                  </a:lnTo>
                  <a:lnTo>
                    <a:pt x="12" y="8"/>
                  </a:lnTo>
                  <a:lnTo>
                    <a:pt x="16" y="18"/>
                  </a:lnTo>
                  <a:lnTo>
                    <a:pt x="14" y="22"/>
                  </a:lnTo>
                  <a:lnTo>
                    <a:pt x="12" y="26"/>
                  </a:lnTo>
                  <a:lnTo>
                    <a:pt x="8" y="30"/>
                  </a:lnTo>
                  <a:lnTo>
                    <a:pt x="8" y="36"/>
                  </a:lnTo>
                  <a:lnTo>
                    <a:pt x="8" y="46"/>
                  </a:lnTo>
                  <a:lnTo>
                    <a:pt x="10" y="54"/>
                  </a:lnTo>
                  <a:lnTo>
                    <a:pt x="6" y="60"/>
                  </a:lnTo>
                  <a:lnTo>
                    <a:pt x="2" y="66"/>
                  </a:lnTo>
                  <a:lnTo>
                    <a:pt x="0" y="72"/>
                  </a:lnTo>
                  <a:lnTo>
                    <a:pt x="0" y="78"/>
                  </a:lnTo>
                  <a:lnTo>
                    <a:pt x="0" y="82"/>
                  </a:lnTo>
                  <a:lnTo>
                    <a:pt x="0" y="86"/>
                  </a:lnTo>
                  <a:lnTo>
                    <a:pt x="4" y="86"/>
                  </a:lnTo>
                  <a:lnTo>
                    <a:pt x="0" y="88"/>
                  </a:lnTo>
                  <a:close/>
                </a:path>
              </a:pathLst>
            </a:custGeom>
            <a:solidFill>
              <a:srgbClr val="C0C0C0"/>
            </a:solidFill>
            <a:ln w="12700">
              <a:solidFill>
                <a:schemeClr val="bg1"/>
              </a:solidFill>
              <a:round/>
              <a:headEnd/>
              <a:tailEnd/>
            </a:ln>
          </p:spPr>
          <p:txBody>
            <a:bodyPr/>
            <a:lstStyle/>
            <a:p>
              <a:endParaRPr lang="en-GB"/>
            </a:p>
          </p:txBody>
        </p:sp>
        <p:sp>
          <p:nvSpPr>
            <p:cNvPr id="58883" name="Freeform 178"/>
            <p:cNvSpPr>
              <a:spLocks/>
            </p:cNvSpPr>
            <p:nvPr/>
          </p:nvSpPr>
          <p:spPr bwMode="auto">
            <a:xfrm>
              <a:off x="2247" y="2155"/>
              <a:ext cx="48" cy="14"/>
            </a:xfrm>
            <a:custGeom>
              <a:avLst/>
              <a:gdLst>
                <a:gd name="T0" fmla="*/ 0 w 48"/>
                <a:gd name="T1" fmla="*/ 2147481527 h 14"/>
                <a:gd name="T2" fmla="*/ 2147481429 w 48"/>
                <a:gd name="T3" fmla="*/ 2147481527 h 14"/>
                <a:gd name="T4" fmla="*/ 2147481429 w 48"/>
                <a:gd name="T5" fmla="*/ 2147481527 h 14"/>
                <a:gd name="T6" fmla="*/ 2147481429 w 48"/>
                <a:gd name="T7" fmla="*/ 2147481527 h 14"/>
                <a:gd name="T8" fmla="*/ 2147481429 w 48"/>
                <a:gd name="T9" fmla="*/ 2147481527 h 14"/>
                <a:gd name="T10" fmla="*/ 2147481429 w 48"/>
                <a:gd name="T11" fmla="*/ 0 h 14"/>
                <a:gd name="T12" fmla="*/ 2147481429 w 48"/>
                <a:gd name="T13" fmla="*/ 2147481527 h 14"/>
                <a:gd name="T14" fmla="*/ 2147481429 w 48"/>
                <a:gd name="T15" fmla="*/ 2147481527 h 14"/>
                <a:gd name="T16" fmla="*/ 2147481429 w 48"/>
                <a:gd name="T17" fmla="*/ 2147481527 h 14"/>
                <a:gd name="T18" fmla="*/ 2147481429 w 48"/>
                <a:gd name="T19" fmla="*/ 2147481527 h 14"/>
                <a:gd name="T20" fmla="*/ 2147481429 w 48"/>
                <a:gd name="T21" fmla="*/ 2147481527 h 14"/>
                <a:gd name="T22" fmla="*/ 2147481429 w 48"/>
                <a:gd name="T23" fmla="*/ 2147481527 h 14"/>
                <a:gd name="T24" fmla="*/ 2147481429 w 48"/>
                <a:gd name="T25" fmla="*/ 2147481527 h 14"/>
                <a:gd name="T26" fmla="*/ 2147481429 w 48"/>
                <a:gd name="T27" fmla="*/ 2147481527 h 14"/>
                <a:gd name="T28" fmla="*/ 2147481429 w 48"/>
                <a:gd name="T29" fmla="*/ 2147481527 h 14"/>
                <a:gd name="T30" fmla="*/ 0 w 48"/>
                <a:gd name="T31" fmla="*/ 2147481527 h 14"/>
                <a:gd name="T32" fmla="*/ 2147481429 w 48"/>
                <a:gd name="T33" fmla="*/ 2147481527 h 14"/>
                <a:gd name="T34" fmla="*/ 0 w 48"/>
                <a:gd name="T35" fmla="*/ 2147481527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4"/>
                <a:gd name="T56" fmla="*/ 48 w 48"/>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4">
                  <a:moveTo>
                    <a:pt x="0" y="8"/>
                  </a:moveTo>
                  <a:lnTo>
                    <a:pt x="14" y="8"/>
                  </a:lnTo>
                  <a:lnTo>
                    <a:pt x="18" y="6"/>
                  </a:lnTo>
                  <a:lnTo>
                    <a:pt x="20" y="4"/>
                  </a:lnTo>
                  <a:lnTo>
                    <a:pt x="24" y="2"/>
                  </a:lnTo>
                  <a:lnTo>
                    <a:pt x="28" y="0"/>
                  </a:lnTo>
                  <a:lnTo>
                    <a:pt x="30" y="4"/>
                  </a:lnTo>
                  <a:lnTo>
                    <a:pt x="36" y="6"/>
                  </a:lnTo>
                  <a:lnTo>
                    <a:pt x="48" y="8"/>
                  </a:lnTo>
                  <a:lnTo>
                    <a:pt x="44" y="12"/>
                  </a:lnTo>
                  <a:lnTo>
                    <a:pt x="40" y="14"/>
                  </a:lnTo>
                  <a:lnTo>
                    <a:pt x="32" y="10"/>
                  </a:lnTo>
                  <a:lnTo>
                    <a:pt x="26" y="8"/>
                  </a:lnTo>
                  <a:lnTo>
                    <a:pt x="26" y="12"/>
                  </a:lnTo>
                  <a:lnTo>
                    <a:pt x="12" y="14"/>
                  </a:lnTo>
                  <a:lnTo>
                    <a:pt x="0" y="14"/>
                  </a:lnTo>
                  <a:lnTo>
                    <a:pt x="2" y="8"/>
                  </a:lnTo>
                  <a:lnTo>
                    <a:pt x="0" y="8"/>
                  </a:lnTo>
                  <a:close/>
                </a:path>
              </a:pathLst>
            </a:custGeom>
            <a:solidFill>
              <a:srgbClr val="C0C0C0"/>
            </a:solidFill>
            <a:ln w="12700">
              <a:solidFill>
                <a:schemeClr val="bg1"/>
              </a:solidFill>
              <a:round/>
              <a:headEnd/>
              <a:tailEnd/>
            </a:ln>
          </p:spPr>
          <p:txBody>
            <a:bodyPr/>
            <a:lstStyle/>
            <a:p>
              <a:endParaRPr lang="en-GB"/>
            </a:p>
          </p:txBody>
        </p:sp>
        <p:sp>
          <p:nvSpPr>
            <p:cNvPr id="58884" name="Freeform 179"/>
            <p:cNvSpPr>
              <a:spLocks/>
            </p:cNvSpPr>
            <p:nvPr/>
          </p:nvSpPr>
          <p:spPr bwMode="auto">
            <a:xfrm>
              <a:off x="2250" y="2181"/>
              <a:ext cx="45" cy="26"/>
            </a:xfrm>
            <a:custGeom>
              <a:avLst/>
              <a:gdLst>
                <a:gd name="T0" fmla="*/ 0 w 46"/>
                <a:gd name="T1" fmla="*/ 2147481482 h 26"/>
                <a:gd name="T2" fmla="*/ 1267191065 w 46"/>
                <a:gd name="T3" fmla="*/ 2147481482 h 26"/>
                <a:gd name="T4" fmla="*/ 1267191065 w 46"/>
                <a:gd name="T5" fmla="*/ 2147481482 h 26"/>
                <a:gd name="T6" fmla="*/ 1267191065 w 46"/>
                <a:gd name="T7" fmla="*/ 0 h 26"/>
                <a:gd name="T8" fmla="*/ 1267191065 w 46"/>
                <a:gd name="T9" fmla="*/ 0 h 26"/>
                <a:gd name="T10" fmla="*/ 1267191065 w 46"/>
                <a:gd name="T11" fmla="*/ 2147481482 h 26"/>
                <a:gd name="T12" fmla="*/ 1267191065 w 46"/>
                <a:gd name="T13" fmla="*/ 2147481482 h 26"/>
                <a:gd name="T14" fmla="*/ 1267191065 w 46"/>
                <a:gd name="T15" fmla="*/ 2147481482 h 26"/>
                <a:gd name="T16" fmla="*/ 1267191065 w 46"/>
                <a:gd name="T17" fmla="*/ 2147481482 h 26"/>
                <a:gd name="T18" fmla="*/ 1267191065 w 46"/>
                <a:gd name="T19" fmla="*/ 2147481482 h 26"/>
                <a:gd name="T20" fmla="*/ 1267191065 w 46"/>
                <a:gd name="T21" fmla="*/ 2147481482 h 26"/>
                <a:gd name="T22" fmla="*/ 1267191065 w 46"/>
                <a:gd name="T23" fmla="*/ 2147481482 h 26"/>
                <a:gd name="T24" fmla="*/ 1267191065 w 46"/>
                <a:gd name="T25" fmla="*/ 2147481482 h 26"/>
                <a:gd name="T26" fmla="*/ 1267191065 w 46"/>
                <a:gd name="T27" fmla="*/ 2147481482 h 26"/>
                <a:gd name="T28" fmla="*/ 1267191065 w 46"/>
                <a:gd name="T29" fmla="*/ 2147481482 h 26"/>
                <a:gd name="T30" fmla="*/ 1267191065 w 46"/>
                <a:gd name="T31" fmla="*/ 2147481482 h 26"/>
                <a:gd name="T32" fmla="*/ 1267191065 w 46"/>
                <a:gd name="T33" fmla="*/ 2147481482 h 26"/>
                <a:gd name="T34" fmla="*/ 1267191065 w 46"/>
                <a:gd name="T35" fmla="*/ 2147481482 h 26"/>
                <a:gd name="T36" fmla="*/ 1267191065 w 46"/>
                <a:gd name="T37" fmla="*/ 2147481482 h 26"/>
                <a:gd name="T38" fmla="*/ 1267191065 w 46"/>
                <a:gd name="T39" fmla="*/ 2147481482 h 26"/>
                <a:gd name="T40" fmla="*/ 0 w 46"/>
                <a:gd name="T41" fmla="*/ 2147481482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6"/>
                <a:gd name="T64" fmla="*/ 0 h 26"/>
                <a:gd name="T65" fmla="*/ 46 w 46"/>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6" h="26">
                  <a:moveTo>
                    <a:pt x="0" y="4"/>
                  </a:moveTo>
                  <a:lnTo>
                    <a:pt x="12" y="4"/>
                  </a:lnTo>
                  <a:lnTo>
                    <a:pt x="22" y="2"/>
                  </a:lnTo>
                  <a:lnTo>
                    <a:pt x="34" y="0"/>
                  </a:lnTo>
                  <a:lnTo>
                    <a:pt x="46" y="0"/>
                  </a:lnTo>
                  <a:lnTo>
                    <a:pt x="46" y="4"/>
                  </a:lnTo>
                  <a:lnTo>
                    <a:pt x="46" y="8"/>
                  </a:lnTo>
                  <a:lnTo>
                    <a:pt x="42" y="8"/>
                  </a:lnTo>
                  <a:lnTo>
                    <a:pt x="44" y="12"/>
                  </a:lnTo>
                  <a:lnTo>
                    <a:pt x="46" y="12"/>
                  </a:lnTo>
                  <a:lnTo>
                    <a:pt x="46" y="18"/>
                  </a:lnTo>
                  <a:lnTo>
                    <a:pt x="40" y="20"/>
                  </a:lnTo>
                  <a:lnTo>
                    <a:pt x="36" y="22"/>
                  </a:lnTo>
                  <a:lnTo>
                    <a:pt x="32" y="24"/>
                  </a:lnTo>
                  <a:lnTo>
                    <a:pt x="28" y="24"/>
                  </a:lnTo>
                  <a:lnTo>
                    <a:pt x="28" y="26"/>
                  </a:lnTo>
                  <a:lnTo>
                    <a:pt x="22" y="18"/>
                  </a:lnTo>
                  <a:lnTo>
                    <a:pt x="18" y="14"/>
                  </a:lnTo>
                  <a:lnTo>
                    <a:pt x="12" y="12"/>
                  </a:lnTo>
                  <a:lnTo>
                    <a:pt x="6" y="10"/>
                  </a:lnTo>
                  <a:lnTo>
                    <a:pt x="0" y="4"/>
                  </a:lnTo>
                  <a:close/>
                </a:path>
              </a:pathLst>
            </a:custGeom>
            <a:solidFill>
              <a:srgbClr val="C0C0C0"/>
            </a:solidFill>
            <a:ln w="12700">
              <a:solidFill>
                <a:schemeClr val="bg1"/>
              </a:solidFill>
              <a:round/>
              <a:headEnd/>
              <a:tailEnd/>
            </a:ln>
          </p:spPr>
          <p:txBody>
            <a:bodyPr/>
            <a:lstStyle/>
            <a:p>
              <a:endParaRPr lang="en-GB"/>
            </a:p>
          </p:txBody>
        </p:sp>
        <p:sp>
          <p:nvSpPr>
            <p:cNvPr id="58885" name="Freeform 180"/>
            <p:cNvSpPr>
              <a:spLocks/>
            </p:cNvSpPr>
            <p:nvPr/>
          </p:nvSpPr>
          <p:spPr bwMode="auto">
            <a:xfrm>
              <a:off x="2307" y="2231"/>
              <a:ext cx="44" cy="62"/>
            </a:xfrm>
            <a:custGeom>
              <a:avLst/>
              <a:gdLst>
                <a:gd name="T0" fmla="*/ 2147481367 w 44"/>
                <a:gd name="T1" fmla="*/ 2147481583 h 62"/>
                <a:gd name="T2" fmla="*/ 2147481367 w 44"/>
                <a:gd name="T3" fmla="*/ 2147481583 h 62"/>
                <a:gd name="T4" fmla="*/ 2147481367 w 44"/>
                <a:gd name="T5" fmla="*/ 2147481583 h 62"/>
                <a:gd name="T6" fmla="*/ 2147481367 w 44"/>
                <a:gd name="T7" fmla="*/ 2147481583 h 62"/>
                <a:gd name="T8" fmla="*/ 2147481367 w 44"/>
                <a:gd name="T9" fmla="*/ 2147481583 h 62"/>
                <a:gd name="T10" fmla="*/ 0 w 44"/>
                <a:gd name="T11" fmla="*/ 2147481583 h 62"/>
                <a:gd name="T12" fmla="*/ 2147481367 w 44"/>
                <a:gd name="T13" fmla="*/ 2147481583 h 62"/>
                <a:gd name="T14" fmla="*/ 2147481367 w 44"/>
                <a:gd name="T15" fmla="*/ 2147481583 h 62"/>
                <a:gd name="T16" fmla="*/ 2147481367 w 44"/>
                <a:gd name="T17" fmla="*/ 2147481583 h 62"/>
                <a:gd name="T18" fmla="*/ 2147481367 w 44"/>
                <a:gd name="T19" fmla="*/ 0 h 62"/>
                <a:gd name="T20" fmla="*/ 2147481367 w 44"/>
                <a:gd name="T21" fmla="*/ 2147481583 h 62"/>
                <a:gd name="T22" fmla="*/ 2147481367 w 44"/>
                <a:gd name="T23" fmla="*/ 2147481583 h 62"/>
                <a:gd name="T24" fmla="*/ 2147481367 w 44"/>
                <a:gd name="T25" fmla="*/ 2147481583 h 62"/>
                <a:gd name="T26" fmla="*/ 2147481367 w 44"/>
                <a:gd name="T27" fmla="*/ 2147481583 h 62"/>
                <a:gd name="T28" fmla="*/ 2147481367 w 44"/>
                <a:gd name="T29" fmla="*/ 2147481583 h 62"/>
                <a:gd name="T30" fmla="*/ 2147481367 w 44"/>
                <a:gd name="T31" fmla="*/ 2147481583 h 62"/>
                <a:gd name="T32" fmla="*/ 2147481367 w 44"/>
                <a:gd name="T33" fmla="*/ 2147481583 h 62"/>
                <a:gd name="T34" fmla="*/ 2147481367 w 44"/>
                <a:gd name="T35" fmla="*/ 2147481583 h 62"/>
                <a:gd name="T36" fmla="*/ 2147481367 w 44"/>
                <a:gd name="T37" fmla="*/ 2147481583 h 62"/>
                <a:gd name="T38" fmla="*/ 2147481367 w 44"/>
                <a:gd name="T39" fmla="*/ 2147481583 h 62"/>
                <a:gd name="T40" fmla="*/ 2147481367 w 44"/>
                <a:gd name="T41" fmla="*/ 2147481583 h 62"/>
                <a:gd name="T42" fmla="*/ 2147481367 w 44"/>
                <a:gd name="T43" fmla="*/ 2147481583 h 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62"/>
                <a:gd name="T68" fmla="*/ 44 w 44"/>
                <a:gd name="T69" fmla="*/ 62 h 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62">
                  <a:moveTo>
                    <a:pt x="26" y="62"/>
                  </a:moveTo>
                  <a:lnTo>
                    <a:pt x="18" y="54"/>
                  </a:lnTo>
                  <a:lnTo>
                    <a:pt x="10" y="48"/>
                  </a:lnTo>
                  <a:lnTo>
                    <a:pt x="6" y="40"/>
                  </a:lnTo>
                  <a:lnTo>
                    <a:pt x="2" y="32"/>
                  </a:lnTo>
                  <a:lnTo>
                    <a:pt x="0" y="20"/>
                  </a:lnTo>
                  <a:lnTo>
                    <a:pt x="4" y="14"/>
                  </a:lnTo>
                  <a:lnTo>
                    <a:pt x="10" y="8"/>
                  </a:lnTo>
                  <a:lnTo>
                    <a:pt x="16" y="2"/>
                  </a:lnTo>
                  <a:lnTo>
                    <a:pt x="24" y="0"/>
                  </a:lnTo>
                  <a:lnTo>
                    <a:pt x="30" y="2"/>
                  </a:lnTo>
                  <a:lnTo>
                    <a:pt x="34" y="4"/>
                  </a:lnTo>
                  <a:lnTo>
                    <a:pt x="36" y="8"/>
                  </a:lnTo>
                  <a:lnTo>
                    <a:pt x="38" y="14"/>
                  </a:lnTo>
                  <a:lnTo>
                    <a:pt x="40" y="24"/>
                  </a:lnTo>
                  <a:lnTo>
                    <a:pt x="44" y="34"/>
                  </a:lnTo>
                  <a:lnTo>
                    <a:pt x="42" y="38"/>
                  </a:lnTo>
                  <a:lnTo>
                    <a:pt x="40" y="44"/>
                  </a:lnTo>
                  <a:lnTo>
                    <a:pt x="36" y="50"/>
                  </a:lnTo>
                  <a:lnTo>
                    <a:pt x="30" y="56"/>
                  </a:lnTo>
                  <a:lnTo>
                    <a:pt x="24" y="60"/>
                  </a:lnTo>
                  <a:lnTo>
                    <a:pt x="26" y="62"/>
                  </a:lnTo>
                  <a:close/>
                </a:path>
              </a:pathLst>
            </a:custGeom>
            <a:solidFill>
              <a:srgbClr val="C0C0C0"/>
            </a:solidFill>
            <a:ln w="12700">
              <a:solidFill>
                <a:schemeClr val="bg1"/>
              </a:solidFill>
              <a:round/>
              <a:headEnd/>
              <a:tailEnd/>
            </a:ln>
          </p:spPr>
          <p:txBody>
            <a:bodyPr/>
            <a:lstStyle/>
            <a:p>
              <a:endParaRPr lang="en-GB"/>
            </a:p>
          </p:txBody>
        </p:sp>
        <p:sp>
          <p:nvSpPr>
            <p:cNvPr id="58886" name="Freeform 181"/>
            <p:cNvSpPr>
              <a:spLocks/>
            </p:cNvSpPr>
            <p:nvPr/>
          </p:nvSpPr>
          <p:spPr bwMode="auto">
            <a:xfrm>
              <a:off x="2526" y="2211"/>
              <a:ext cx="31" cy="98"/>
            </a:xfrm>
            <a:custGeom>
              <a:avLst/>
              <a:gdLst>
                <a:gd name="T0" fmla="*/ 1002329962 w 32"/>
                <a:gd name="T1" fmla="*/ 2147481443 h 98"/>
                <a:gd name="T2" fmla="*/ 1002329962 w 32"/>
                <a:gd name="T3" fmla="*/ 2147481443 h 98"/>
                <a:gd name="T4" fmla="*/ 1002329962 w 32"/>
                <a:gd name="T5" fmla="*/ 2147481443 h 98"/>
                <a:gd name="T6" fmla="*/ 1002329962 w 32"/>
                <a:gd name="T7" fmla="*/ 2147481443 h 98"/>
                <a:gd name="T8" fmla="*/ 1002329962 w 32"/>
                <a:gd name="T9" fmla="*/ 2147481443 h 98"/>
                <a:gd name="T10" fmla="*/ 1002329962 w 32"/>
                <a:gd name="T11" fmla="*/ 2147481443 h 98"/>
                <a:gd name="T12" fmla="*/ 1002329962 w 32"/>
                <a:gd name="T13" fmla="*/ 2147481443 h 98"/>
                <a:gd name="T14" fmla="*/ 1002329962 w 32"/>
                <a:gd name="T15" fmla="*/ 2147481443 h 98"/>
                <a:gd name="T16" fmla="*/ 1002329962 w 32"/>
                <a:gd name="T17" fmla="*/ 2147481443 h 98"/>
                <a:gd name="T18" fmla="*/ 1002329962 w 32"/>
                <a:gd name="T19" fmla="*/ 2147481443 h 98"/>
                <a:gd name="T20" fmla="*/ 1002329962 w 32"/>
                <a:gd name="T21" fmla="*/ 2147481443 h 98"/>
                <a:gd name="T22" fmla="*/ 1002329962 w 32"/>
                <a:gd name="T23" fmla="*/ 2147481443 h 98"/>
                <a:gd name="T24" fmla="*/ 1002329962 w 32"/>
                <a:gd name="T25" fmla="*/ 2147481443 h 98"/>
                <a:gd name="T26" fmla="*/ 1002329962 w 32"/>
                <a:gd name="T27" fmla="*/ 2147481443 h 98"/>
                <a:gd name="T28" fmla="*/ 1002329962 w 32"/>
                <a:gd name="T29" fmla="*/ 2147481443 h 98"/>
                <a:gd name="T30" fmla="*/ 0 w 32"/>
                <a:gd name="T31" fmla="*/ 0 h 98"/>
                <a:gd name="T32" fmla="*/ 1002329962 w 32"/>
                <a:gd name="T33" fmla="*/ 0 h 98"/>
                <a:gd name="T34" fmla="*/ 1002329962 w 32"/>
                <a:gd name="T35" fmla="*/ 2147481443 h 98"/>
                <a:gd name="T36" fmla="*/ 1002329962 w 32"/>
                <a:gd name="T37" fmla="*/ 2147481443 h 98"/>
                <a:gd name="T38" fmla="*/ 1002329962 w 32"/>
                <a:gd name="T39" fmla="*/ 2147481443 h 98"/>
                <a:gd name="T40" fmla="*/ 1002329962 w 32"/>
                <a:gd name="T41" fmla="*/ 2147481443 h 98"/>
                <a:gd name="T42" fmla="*/ 1002329962 w 32"/>
                <a:gd name="T43" fmla="*/ 2147481443 h 98"/>
                <a:gd name="T44" fmla="*/ 1002329962 w 32"/>
                <a:gd name="T45" fmla="*/ 2147481443 h 98"/>
                <a:gd name="T46" fmla="*/ 1002329962 w 32"/>
                <a:gd name="T47" fmla="*/ 2147481443 h 98"/>
                <a:gd name="T48" fmla="*/ 1002329962 w 32"/>
                <a:gd name="T49" fmla="*/ 2147481443 h 98"/>
                <a:gd name="T50" fmla="*/ 1002329962 w 32"/>
                <a:gd name="T51" fmla="*/ 2147481443 h 98"/>
                <a:gd name="T52" fmla="*/ 1002329962 w 32"/>
                <a:gd name="T53" fmla="*/ 2147481443 h 98"/>
                <a:gd name="T54" fmla="*/ 1002329962 w 32"/>
                <a:gd name="T55" fmla="*/ 2147481443 h 98"/>
                <a:gd name="T56" fmla="*/ 1002329962 w 32"/>
                <a:gd name="T57" fmla="*/ 2147481443 h 98"/>
                <a:gd name="T58" fmla="*/ 1002329962 w 32"/>
                <a:gd name="T59" fmla="*/ 2147481443 h 9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98"/>
                <a:gd name="T92" fmla="*/ 32 w 32"/>
                <a:gd name="T93" fmla="*/ 98 h 9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98">
                  <a:moveTo>
                    <a:pt x="22" y="98"/>
                  </a:moveTo>
                  <a:lnTo>
                    <a:pt x="14" y="90"/>
                  </a:lnTo>
                  <a:lnTo>
                    <a:pt x="8" y="82"/>
                  </a:lnTo>
                  <a:lnTo>
                    <a:pt x="12" y="80"/>
                  </a:lnTo>
                  <a:lnTo>
                    <a:pt x="12" y="54"/>
                  </a:lnTo>
                  <a:lnTo>
                    <a:pt x="10" y="48"/>
                  </a:lnTo>
                  <a:lnTo>
                    <a:pt x="10" y="44"/>
                  </a:lnTo>
                  <a:lnTo>
                    <a:pt x="10" y="38"/>
                  </a:lnTo>
                  <a:lnTo>
                    <a:pt x="8" y="32"/>
                  </a:lnTo>
                  <a:lnTo>
                    <a:pt x="6" y="30"/>
                  </a:lnTo>
                  <a:lnTo>
                    <a:pt x="6" y="28"/>
                  </a:lnTo>
                  <a:lnTo>
                    <a:pt x="8" y="22"/>
                  </a:lnTo>
                  <a:lnTo>
                    <a:pt x="6" y="16"/>
                  </a:lnTo>
                  <a:lnTo>
                    <a:pt x="4" y="12"/>
                  </a:lnTo>
                  <a:lnTo>
                    <a:pt x="2" y="6"/>
                  </a:lnTo>
                  <a:lnTo>
                    <a:pt x="0" y="0"/>
                  </a:lnTo>
                  <a:lnTo>
                    <a:pt x="20" y="0"/>
                  </a:lnTo>
                  <a:lnTo>
                    <a:pt x="16" y="4"/>
                  </a:lnTo>
                  <a:lnTo>
                    <a:pt x="16" y="10"/>
                  </a:lnTo>
                  <a:lnTo>
                    <a:pt x="16" y="14"/>
                  </a:lnTo>
                  <a:lnTo>
                    <a:pt x="18" y="18"/>
                  </a:lnTo>
                  <a:lnTo>
                    <a:pt x="26" y="24"/>
                  </a:lnTo>
                  <a:lnTo>
                    <a:pt x="26" y="28"/>
                  </a:lnTo>
                  <a:lnTo>
                    <a:pt x="26" y="44"/>
                  </a:lnTo>
                  <a:lnTo>
                    <a:pt x="28" y="56"/>
                  </a:lnTo>
                  <a:lnTo>
                    <a:pt x="28" y="68"/>
                  </a:lnTo>
                  <a:lnTo>
                    <a:pt x="30" y="90"/>
                  </a:lnTo>
                  <a:lnTo>
                    <a:pt x="30" y="92"/>
                  </a:lnTo>
                  <a:lnTo>
                    <a:pt x="32" y="94"/>
                  </a:lnTo>
                  <a:lnTo>
                    <a:pt x="22" y="98"/>
                  </a:lnTo>
                  <a:close/>
                </a:path>
              </a:pathLst>
            </a:custGeom>
            <a:solidFill>
              <a:srgbClr val="C0C0C0"/>
            </a:solidFill>
            <a:ln w="12700">
              <a:solidFill>
                <a:schemeClr val="bg1"/>
              </a:solidFill>
              <a:round/>
              <a:headEnd/>
              <a:tailEnd/>
            </a:ln>
          </p:spPr>
          <p:txBody>
            <a:bodyPr/>
            <a:lstStyle/>
            <a:p>
              <a:endParaRPr lang="en-GB"/>
            </a:p>
          </p:txBody>
        </p:sp>
        <p:sp>
          <p:nvSpPr>
            <p:cNvPr id="58887" name="Freeform 182"/>
            <p:cNvSpPr>
              <a:spLocks/>
            </p:cNvSpPr>
            <p:nvPr/>
          </p:nvSpPr>
          <p:spPr bwMode="auto">
            <a:xfrm>
              <a:off x="2689" y="2381"/>
              <a:ext cx="30" cy="26"/>
            </a:xfrm>
            <a:custGeom>
              <a:avLst/>
              <a:gdLst>
                <a:gd name="T0" fmla="*/ 2147481566 w 30"/>
                <a:gd name="T1" fmla="*/ 2147481482 h 26"/>
                <a:gd name="T2" fmla="*/ 2147481566 w 30"/>
                <a:gd name="T3" fmla="*/ 2147481482 h 26"/>
                <a:gd name="T4" fmla="*/ 2147481566 w 30"/>
                <a:gd name="T5" fmla="*/ 2147481482 h 26"/>
                <a:gd name="T6" fmla="*/ 0 w 30"/>
                <a:gd name="T7" fmla="*/ 2147481482 h 26"/>
                <a:gd name="T8" fmla="*/ 2147481566 w 30"/>
                <a:gd name="T9" fmla="*/ 2147481482 h 26"/>
                <a:gd name="T10" fmla="*/ 2147481566 w 30"/>
                <a:gd name="T11" fmla="*/ 2147481482 h 26"/>
                <a:gd name="T12" fmla="*/ 2147481566 w 30"/>
                <a:gd name="T13" fmla="*/ 0 h 26"/>
                <a:gd name="T14" fmla="*/ 2147481566 w 30"/>
                <a:gd name="T15" fmla="*/ 2147481482 h 26"/>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6"/>
                <a:gd name="T26" fmla="*/ 30 w 30"/>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6">
                  <a:moveTo>
                    <a:pt x="30" y="26"/>
                  </a:moveTo>
                  <a:lnTo>
                    <a:pt x="20" y="26"/>
                  </a:lnTo>
                  <a:lnTo>
                    <a:pt x="12" y="26"/>
                  </a:lnTo>
                  <a:lnTo>
                    <a:pt x="0" y="24"/>
                  </a:lnTo>
                  <a:lnTo>
                    <a:pt x="6" y="2"/>
                  </a:lnTo>
                  <a:lnTo>
                    <a:pt x="30" y="4"/>
                  </a:lnTo>
                  <a:lnTo>
                    <a:pt x="30" y="0"/>
                  </a:lnTo>
                  <a:lnTo>
                    <a:pt x="30" y="26"/>
                  </a:lnTo>
                  <a:close/>
                </a:path>
              </a:pathLst>
            </a:custGeom>
            <a:solidFill>
              <a:srgbClr val="C0C0C0"/>
            </a:solidFill>
            <a:ln w="12700">
              <a:solidFill>
                <a:schemeClr val="bg1"/>
              </a:solidFill>
              <a:round/>
              <a:headEnd/>
              <a:tailEnd/>
            </a:ln>
          </p:spPr>
          <p:txBody>
            <a:bodyPr/>
            <a:lstStyle/>
            <a:p>
              <a:endParaRPr lang="en-GB"/>
            </a:p>
          </p:txBody>
        </p:sp>
        <p:sp>
          <p:nvSpPr>
            <p:cNvPr id="58888" name="Freeform 184"/>
            <p:cNvSpPr>
              <a:spLocks/>
            </p:cNvSpPr>
            <p:nvPr/>
          </p:nvSpPr>
          <p:spPr bwMode="auto">
            <a:xfrm>
              <a:off x="3056" y="1721"/>
              <a:ext cx="22" cy="14"/>
            </a:xfrm>
            <a:custGeom>
              <a:avLst/>
              <a:gdLst>
                <a:gd name="T0" fmla="*/ 2147481367 w 22"/>
                <a:gd name="T1" fmla="*/ 2147481527 h 14"/>
                <a:gd name="T2" fmla="*/ 0 w 22"/>
                <a:gd name="T3" fmla="*/ 2147481527 h 14"/>
                <a:gd name="T4" fmla="*/ 0 w 22"/>
                <a:gd name="T5" fmla="*/ 2147481527 h 14"/>
                <a:gd name="T6" fmla="*/ 2147481367 w 22"/>
                <a:gd name="T7" fmla="*/ 2147481527 h 14"/>
                <a:gd name="T8" fmla="*/ 2147481367 w 22"/>
                <a:gd name="T9" fmla="*/ 2147481527 h 14"/>
                <a:gd name="T10" fmla="*/ 2147481367 w 22"/>
                <a:gd name="T11" fmla="*/ 0 h 14"/>
                <a:gd name="T12" fmla="*/ 2147481367 w 22"/>
                <a:gd name="T13" fmla="*/ 2147481527 h 14"/>
                <a:gd name="T14" fmla="*/ 2147481367 w 22"/>
                <a:gd name="T15" fmla="*/ 2147481527 h 14"/>
                <a:gd name="T16" fmla="*/ 2147481367 w 22"/>
                <a:gd name="T17" fmla="*/ 0 h 14"/>
                <a:gd name="T18" fmla="*/ 2147481367 w 22"/>
                <a:gd name="T19" fmla="*/ 2147481527 h 14"/>
                <a:gd name="T20" fmla="*/ 2147481367 w 22"/>
                <a:gd name="T21" fmla="*/ 2147481527 h 14"/>
                <a:gd name="T22" fmla="*/ 2147481367 w 22"/>
                <a:gd name="T23" fmla="*/ 214748152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4"/>
                <a:gd name="T38" fmla="*/ 22 w 22"/>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4">
                  <a:moveTo>
                    <a:pt x="10" y="14"/>
                  </a:moveTo>
                  <a:lnTo>
                    <a:pt x="0" y="14"/>
                  </a:lnTo>
                  <a:lnTo>
                    <a:pt x="0" y="10"/>
                  </a:lnTo>
                  <a:lnTo>
                    <a:pt x="2" y="8"/>
                  </a:lnTo>
                  <a:lnTo>
                    <a:pt x="4" y="4"/>
                  </a:lnTo>
                  <a:lnTo>
                    <a:pt x="8" y="0"/>
                  </a:lnTo>
                  <a:lnTo>
                    <a:pt x="10" y="4"/>
                  </a:lnTo>
                  <a:lnTo>
                    <a:pt x="14" y="4"/>
                  </a:lnTo>
                  <a:lnTo>
                    <a:pt x="22" y="0"/>
                  </a:lnTo>
                  <a:lnTo>
                    <a:pt x="22" y="6"/>
                  </a:lnTo>
                  <a:lnTo>
                    <a:pt x="18" y="10"/>
                  </a:lnTo>
                  <a:lnTo>
                    <a:pt x="10" y="14"/>
                  </a:lnTo>
                  <a:close/>
                </a:path>
              </a:pathLst>
            </a:custGeom>
            <a:solidFill>
              <a:srgbClr val="C0C0C0"/>
            </a:solidFill>
            <a:ln w="12700">
              <a:solidFill>
                <a:schemeClr val="bg1"/>
              </a:solidFill>
              <a:round/>
              <a:headEnd/>
              <a:tailEnd/>
            </a:ln>
          </p:spPr>
          <p:txBody>
            <a:bodyPr/>
            <a:lstStyle/>
            <a:p>
              <a:endParaRPr lang="en-GB"/>
            </a:p>
          </p:txBody>
        </p:sp>
        <p:sp>
          <p:nvSpPr>
            <p:cNvPr id="58889" name="Freeform 185"/>
            <p:cNvSpPr>
              <a:spLocks/>
            </p:cNvSpPr>
            <p:nvPr/>
          </p:nvSpPr>
          <p:spPr bwMode="auto">
            <a:xfrm>
              <a:off x="3128" y="1091"/>
              <a:ext cx="28" cy="16"/>
            </a:xfrm>
            <a:custGeom>
              <a:avLst/>
              <a:gdLst>
                <a:gd name="T0" fmla="*/ 2147481527 w 28"/>
                <a:gd name="T1" fmla="*/ 2147481088 h 16"/>
                <a:gd name="T2" fmla="*/ 2147481527 w 28"/>
                <a:gd name="T3" fmla="*/ 2147481088 h 16"/>
                <a:gd name="T4" fmla="*/ 2147481527 w 28"/>
                <a:gd name="T5" fmla="*/ 2147481088 h 16"/>
                <a:gd name="T6" fmla="*/ 2147481527 w 28"/>
                <a:gd name="T7" fmla="*/ 2147481088 h 16"/>
                <a:gd name="T8" fmla="*/ 2147481527 w 28"/>
                <a:gd name="T9" fmla="*/ 2147481088 h 16"/>
                <a:gd name="T10" fmla="*/ 2147481527 w 28"/>
                <a:gd name="T11" fmla="*/ 2147481088 h 16"/>
                <a:gd name="T12" fmla="*/ 0 w 28"/>
                <a:gd name="T13" fmla="*/ 2147481088 h 16"/>
                <a:gd name="T14" fmla="*/ 2147481527 w 28"/>
                <a:gd name="T15" fmla="*/ 0 h 16"/>
                <a:gd name="T16" fmla="*/ 2147481527 w 28"/>
                <a:gd name="T17" fmla="*/ 2147481088 h 16"/>
                <a:gd name="T18" fmla="*/ 2147481527 w 28"/>
                <a:gd name="T19" fmla="*/ 2147481088 h 16"/>
                <a:gd name="T20" fmla="*/ 2147481527 w 28"/>
                <a:gd name="T21" fmla="*/ 2147481088 h 16"/>
                <a:gd name="T22" fmla="*/ 2147481527 w 28"/>
                <a:gd name="T23" fmla="*/ 2147481088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6"/>
                <a:gd name="T38" fmla="*/ 28 w 28"/>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6">
                  <a:moveTo>
                    <a:pt x="28" y="10"/>
                  </a:moveTo>
                  <a:lnTo>
                    <a:pt x="22" y="14"/>
                  </a:lnTo>
                  <a:lnTo>
                    <a:pt x="14" y="16"/>
                  </a:lnTo>
                  <a:lnTo>
                    <a:pt x="8" y="16"/>
                  </a:lnTo>
                  <a:lnTo>
                    <a:pt x="4" y="12"/>
                  </a:lnTo>
                  <a:lnTo>
                    <a:pt x="2" y="8"/>
                  </a:lnTo>
                  <a:lnTo>
                    <a:pt x="0" y="2"/>
                  </a:lnTo>
                  <a:lnTo>
                    <a:pt x="8" y="0"/>
                  </a:lnTo>
                  <a:lnTo>
                    <a:pt x="12" y="2"/>
                  </a:lnTo>
                  <a:lnTo>
                    <a:pt x="16" y="2"/>
                  </a:lnTo>
                  <a:lnTo>
                    <a:pt x="20" y="4"/>
                  </a:lnTo>
                  <a:lnTo>
                    <a:pt x="28" y="10"/>
                  </a:lnTo>
                  <a:close/>
                </a:path>
              </a:pathLst>
            </a:custGeom>
            <a:solidFill>
              <a:srgbClr val="C0C0C0"/>
            </a:solidFill>
            <a:ln w="12700">
              <a:solidFill>
                <a:schemeClr val="bg1"/>
              </a:solidFill>
              <a:round/>
              <a:headEnd/>
              <a:tailEnd/>
            </a:ln>
          </p:spPr>
          <p:txBody>
            <a:bodyPr/>
            <a:lstStyle/>
            <a:p>
              <a:endParaRPr lang="en-GB"/>
            </a:p>
          </p:txBody>
        </p:sp>
        <p:sp>
          <p:nvSpPr>
            <p:cNvPr id="58890" name="Freeform 186"/>
            <p:cNvSpPr>
              <a:spLocks/>
            </p:cNvSpPr>
            <p:nvPr/>
          </p:nvSpPr>
          <p:spPr bwMode="auto">
            <a:xfrm>
              <a:off x="2906" y="1729"/>
              <a:ext cx="46" cy="8"/>
            </a:xfrm>
            <a:custGeom>
              <a:avLst/>
              <a:gdLst>
                <a:gd name="T0" fmla="*/ 2147481400 w 46"/>
                <a:gd name="T1" fmla="*/ 2147481088 h 8"/>
                <a:gd name="T2" fmla="*/ 2147481400 w 46"/>
                <a:gd name="T3" fmla="*/ 2147481088 h 8"/>
                <a:gd name="T4" fmla="*/ 0 w 46"/>
                <a:gd name="T5" fmla="*/ 0 h 8"/>
                <a:gd name="T6" fmla="*/ 2147481400 w 46"/>
                <a:gd name="T7" fmla="*/ 2147481088 h 8"/>
                <a:gd name="T8" fmla="*/ 2147481400 w 46"/>
                <a:gd name="T9" fmla="*/ 2147481088 h 8"/>
                <a:gd name="T10" fmla="*/ 2147481400 w 46"/>
                <a:gd name="T11" fmla="*/ 2147481088 h 8"/>
                <a:gd name="T12" fmla="*/ 2147481400 w 46"/>
                <a:gd name="T13" fmla="*/ 2147481088 h 8"/>
                <a:gd name="T14" fmla="*/ 2147481400 w 46"/>
                <a:gd name="T15" fmla="*/ 2147481088 h 8"/>
                <a:gd name="T16" fmla="*/ 2147481400 w 46"/>
                <a:gd name="T17" fmla="*/ 2147481088 h 8"/>
                <a:gd name="T18" fmla="*/ 2147481400 w 46"/>
                <a:gd name="T19" fmla="*/ 0 h 8"/>
                <a:gd name="T20" fmla="*/ 2147481400 w 46"/>
                <a:gd name="T21" fmla="*/ 214748108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8"/>
                <a:gd name="T35" fmla="*/ 46 w 46"/>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8">
                  <a:moveTo>
                    <a:pt x="22" y="2"/>
                  </a:moveTo>
                  <a:lnTo>
                    <a:pt x="10" y="2"/>
                  </a:lnTo>
                  <a:lnTo>
                    <a:pt x="0" y="0"/>
                  </a:lnTo>
                  <a:lnTo>
                    <a:pt x="4" y="2"/>
                  </a:lnTo>
                  <a:lnTo>
                    <a:pt x="10" y="6"/>
                  </a:lnTo>
                  <a:lnTo>
                    <a:pt x="24" y="8"/>
                  </a:lnTo>
                  <a:lnTo>
                    <a:pt x="36" y="8"/>
                  </a:lnTo>
                  <a:lnTo>
                    <a:pt x="46" y="6"/>
                  </a:lnTo>
                  <a:lnTo>
                    <a:pt x="40" y="2"/>
                  </a:lnTo>
                  <a:lnTo>
                    <a:pt x="34" y="0"/>
                  </a:lnTo>
                  <a:lnTo>
                    <a:pt x="22" y="2"/>
                  </a:lnTo>
                  <a:close/>
                </a:path>
              </a:pathLst>
            </a:custGeom>
            <a:solidFill>
              <a:srgbClr val="C0C0C0"/>
            </a:solidFill>
            <a:ln w="12700">
              <a:solidFill>
                <a:schemeClr val="bg1"/>
              </a:solidFill>
              <a:round/>
              <a:headEnd/>
              <a:tailEnd/>
            </a:ln>
          </p:spPr>
          <p:txBody>
            <a:bodyPr/>
            <a:lstStyle/>
            <a:p>
              <a:endParaRPr lang="en-GB"/>
            </a:p>
          </p:txBody>
        </p:sp>
        <p:sp>
          <p:nvSpPr>
            <p:cNvPr id="58891" name="Freeform 187"/>
            <p:cNvSpPr>
              <a:spLocks/>
            </p:cNvSpPr>
            <p:nvPr/>
          </p:nvSpPr>
          <p:spPr bwMode="auto">
            <a:xfrm>
              <a:off x="2563" y="1641"/>
              <a:ext cx="16" cy="10"/>
            </a:xfrm>
            <a:custGeom>
              <a:avLst/>
              <a:gdLst>
                <a:gd name="T0" fmla="*/ 2147481088 w 16"/>
                <a:gd name="T1" fmla="*/ 2147481293 h 10"/>
                <a:gd name="T2" fmla="*/ 2147481088 w 16"/>
                <a:gd name="T3" fmla="*/ 0 h 10"/>
                <a:gd name="T4" fmla="*/ 2147481088 w 16"/>
                <a:gd name="T5" fmla="*/ 0 h 10"/>
                <a:gd name="T6" fmla="*/ 2147481088 w 16"/>
                <a:gd name="T7" fmla="*/ 0 h 10"/>
                <a:gd name="T8" fmla="*/ 2147481088 w 16"/>
                <a:gd name="T9" fmla="*/ 2147481293 h 10"/>
                <a:gd name="T10" fmla="*/ 0 w 16"/>
                <a:gd name="T11" fmla="*/ 2147481293 h 10"/>
                <a:gd name="T12" fmla="*/ 2147481088 w 16"/>
                <a:gd name="T13" fmla="*/ 2147481293 h 10"/>
                <a:gd name="T14" fmla="*/ 2147481088 w 16"/>
                <a:gd name="T15" fmla="*/ 2147481293 h 10"/>
                <a:gd name="T16" fmla="*/ 2147481088 w 16"/>
                <a:gd name="T17" fmla="*/ 2147481293 h 10"/>
                <a:gd name="T18" fmla="*/ 2147481088 w 16"/>
                <a:gd name="T19" fmla="*/ 2147481293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0"/>
                <a:gd name="T32" fmla="*/ 16 w 16"/>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0">
                  <a:moveTo>
                    <a:pt x="16" y="6"/>
                  </a:moveTo>
                  <a:lnTo>
                    <a:pt x="12" y="0"/>
                  </a:lnTo>
                  <a:lnTo>
                    <a:pt x="6" y="0"/>
                  </a:lnTo>
                  <a:lnTo>
                    <a:pt x="4" y="0"/>
                  </a:lnTo>
                  <a:lnTo>
                    <a:pt x="2" y="2"/>
                  </a:lnTo>
                  <a:lnTo>
                    <a:pt x="0" y="10"/>
                  </a:lnTo>
                  <a:lnTo>
                    <a:pt x="16" y="10"/>
                  </a:lnTo>
                  <a:lnTo>
                    <a:pt x="14" y="4"/>
                  </a:lnTo>
                  <a:lnTo>
                    <a:pt x="10" y="2"/>
                  </a:lnTo>
                  <a:lnTo>
                    <a:pt x="16" y="6"/>
                  </a:lnTo>
                  <a:close/>
                </a:path>
              </a:pathLst>
            </a:custGeom>
            <a:solidFill>
              <a:srgbClr val="C0C0C0"/>
            </a:solidFill>
            <a:ln w="12700">
              <a:solidFill>
                <a:schemeClr val="bg1"/>
              </a:solidFill>
              <a:round/>
              <a:headEnd/>
              <a:tailEnd/>
            </a:ln>
          </p:spPr>
          <p:txBody>
            <a:bodyPr/>
            <a:lstStyle/>
            <a:p>
              <a:endParaRPr lang="en-GB"/>
            </a:p>
          </p:txBody>
        </p:sp>
        <p:sp>
          <p:nvSpPr>
            <p:cNvPr id="58892" name="Freeform 189"/>
            <p:cNvSpPr>
              <a:spLocks/>
            </p:cNvSpPr>
            <p:nvPr/>
          </p:nvSpPr>
          <p:spPr bwMode="auto">
            <a:xfrm>
              <a:off x="2651" y="1617"/>
              <a:ext cx="28" cy="42"/>
            </a:xfrm>
            <a:custGeom>
              <a:avLst/>
              <a:gdLst>
                <a:gd name="T0" fmla="*/ 2147481527 w 28"/>
                <a:gd name="T1" fmla="*/ 2147481332 h 42"/>
                <a:gd name="T2" fmla="*/ 2147481527 w 28"/>
                <a:gd name="T3" fmla="*/ 2147481332 h 42"/>
                <a:gd name="T4" fmla="*/ 2147481527 w 28"/>
                <a:gd name="T5" fmla="*/ 0 h 42"/>
                <a:gd name="T6" fmla="*/ 2147481527 w 28"/>
                <a:gd name="T7" fmla="*/ 2147481332 h 42"/>
                <a:gd name="T8" fmla="*/ 2147481527 w 28"/>
                <a:gd name="T9" fmla="*/ 2147481332 h 42"/>
                <a:gd name="T10" fmla="*/ 2147481527 w 28"/>
                <a:gd name="T11" fmla="*/ 2147481332 h 42"/>
                <a:gd name="T12" fmla="*/ 2147481527 w 28"/>
                <a:gd name="T13" fmla="*/ 2147481332 h 42"/>
                <a:gd name="T14" fmla="*/ 2147481527 w 28"/>
                <a:gd name="T15" fmla="*/ 2147481332 h 42"/>
                <a:gd name="T16" fmla="*/ 2147481527 w 28"/>
                <a:gd name="T17" fmla="*/ 2147481332 h 42"/>
                <a:gd name="T18" fmla="*/ 2147481527 w 28"/>
                <a:gd name="T19" fmla="*/ 2147481332 h 42"/>
                <a:gd name="T20" fmla="*/ 2147481527 w 28"/>
                <a:gd name="T21" fmla="*/ 2147481332 h 42"/>
                <a:gd name="T22" fmla="*/ 2147481527 w 28"/>
                <a:gd name="T23" fmla="*/ 2147481332 h 42"/>
                <a:gd name="T24" fmla="*/ 2147481527 w 28"/>
                <a:gd name="T25" fmla="*/ 2147481332 h 42"/>
                <a:gd name="T26" fmla="*/ 2147481527 w 28"/>
                <a:gd name="T27" fmla="*/ 2147481332 h 42"/>
                <a:gd name="T28" fmla="*/ 0 w 28"/>
                <a:gd name="T29" fmla="*/ 2147481332 h 42"/>
                <a:gd name="T30" fmla="*/ 2147481527 w 28"/>
                <a:gd name="T31" fmla="*/ 2147481332 h 42"/>
                <a:gd name="T32" fmla="*/ 2147481527 w 28"/>
                <a:gd name="T33" fmla="*/ 2147481332 h 42"/>
                <a:gd name="T34" fmla="*/ 2147481527 w 28"/>
                <a:gd name="T35" fmla="*/ 2147481332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
                <a:gd name="T55" fmla="*/ 0 h 42"/>
                <a:gd name="T56" fmla="*/ 28 w 28"/>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 h="42">
                  <a:moveTo>
                    <a:pt x="12" y="8"/>
                  </a:moveTo>
                  <a:lnTo>
                    <a:pt x="16" y="4"/>
                  </a:lnTo>
                  <a:lnTo>
                    <a:pt x="20" y="0"/>
                  </a:lnTo>
                  <a:lnTo>
                    <a:pt x="24" y="4"/>
                  </a:lnTo>
                  <a:lnTo>
                    <a:pt x="28" y="8"/>
                  </a:lnTo>
                  <a:lnTo>
                    <a:pt x="28" y="36"/>
                  </a:lnTo>
                  <a:lnTo>
                    <a:pt x="24" y="38"/>
                  </a:lnTo>
                  <a:lnTo>
                    <a:pt x="20" y="40"/>
                  </a:lnTo>
                  <a:lnTo>
                    <a:pt x="14" y="42"/>
                  </a:lnTo>
                  <a:lnTo>
                    <a:pt x="10" y="38"/>
                  </a:lnTo>
                  <a:lnTo>
                    <a:pt x="10" y="36"/>
                  </a:lnTo>
                  <a:lnTo>
                    <a:pt x="10" y="32"/>
                  </a:lnTo>
                  <a:lnTo>
                    <a:pt x="10" y="14"/>
                  </a:lnTo>
                  <a:lnTo>
                    <a:pt x="4" y="12"/>
                  </a:lnTo>
                  <a:lnTo>
                    <a:pt x="0" y="8"/>
                  </a:lnTo>
                  <a:lnTo>
                    <a:pt x="4" y="6"/>
                  </a:lnTo>
                  <a:lnTo>
                    <a:pt x="8" y="6"/>
                  </a:lnTo>
                  <a:lnTo>
                    <a:pt x="12" y="8"/>
                  </a:lnTo>
                  <a:close/>
                </a:path>
              </a:pathLst>
            </a:custGeom>
            <a:solidFill>
              <a:srgbClr val="C0C0C0"/>
            </a:solidFill>
            <a:ln w="12700">
              <a:solidFill>
                <a:schemeClr val="bg1"/>
              </a:solidFill>
              <a:round/>
              <a:headEnd/>
              <a:tailEnd/>
            </a:ln>
          </p:spPr>
          <p:txBody>
            <a:bodyPr/>
            <a:lstStyle/>
            <a:p>
              <a:endParaRPr lang="en-GB"/>
            </a:p>
          </p:txBody>
        </p:sp>
        <p:sp>
          <p:nvSpPr>
            <p:cNvPr id="58893" name="Freeform 190"/>
            <p:cNvSpPr>
              <a:spLocks/>
            </p:cNvSpPr>
            <p:nvPr/>
          </p:nvSpPr>
          <p:spPr bwMode="auto">
            <a:xfrm>
              <a:off x="2727" y="1677"/>
              <a:ext cx="44" cy="26"/>
            </a:xfrm>
            <a:custGeom>
              <a:avLst/>
              <a:gdLst>
                <a:gd name="T0" fmla="*/ 2147481367 w 44"/>
                <a:gd name="T1" fmla="*/ 2147481482 h 26"/>
                <a:gd name="T2" fmla="*/ 2147481367 w 44"/>
                <a:gd name="T3" fmla="*/ 2147481482 h 26"/>
                <a:gd name="T4" fmla="*/ 2147481367 w 44"/>
                <a:gd name="T5" fmla="*/ 2147481482 h 26"/>
                <a:gd name="T6" fmla="*/ 2147481367 w 44"/>
                <a:gd name="T7" fmla="*/ 2147481482 h 26"/>
                <a:gd name="T8" fmla="*/ 2147481367 w 44"/>
                <a:gd name="T9" fmla="*/ 2147481482 h 26"/>
                <a:gd name="T10" fmla="*/ 2147481367 w 44"/>
                <a:gd name="T11" fmla="*/ 2147481482 h 26"/>
                <a:gd name="T12" fmla="*/ 2147481367 w 44"/>
                <a:gd name="T13" fmla="*/ 2147481482 h 26"/>
                <a:gd name="T14" fmla="*/ 2147481367 w 44"/>
                <a:gd name="T15" fmla="*/ 2147481482 h 26"/>
                <a:gd name="T16" fmla="*/ 0 w 44"/>
                <a:gd name="T17" fmla="*/ 2147481482 h 26"/>
                <a:gd name="T18" fmla="*/ 0 w 44"/>
                <a:gd name="T19" fmla="*/ 2147481482 h 26"/>
                <a:gd name="T20" fmla="*/ 2147481367 w 44"/>
                <a:gd name="T21" fmla="*/ 0 h 26"/>
                <a:gd name="T22" fmla="*/ 2147481367 w 44"/>
                <a:gd name="T23" fmla="*/ 0 h 26"/>
                <a:gd name="T24" fmla="*/ 2147481367 w 44"/>
                <a:gd name="T25" fmla="*/ 2147481482 h 26"/>
                <a:gd name="T26" fmla="*/ 2147481367 w 44"/>
                <a:gd name="T27" fmla="*/ 2147481482 h 26"/>
                <a:gd name="T28" fmla="*/ 2147481367 w 44"/>
                <a:gd name="T29" fmla="*/ 2147481482 h 26"/>
                <a:gd name="T30" fmla="*/ 2147481367 w 44"/>
                <a:gd name="T31" fmla="*/ 0 h 26"/>
                <a:gd name="T32" fmla="*/ 2147481367 w 44"/>
                <a:gd name="T33" fmla="*/ 2147481482 h 26"/>
                <a:gd name="T34" fmla="*/ 2147481367 w 44"/>
                <a:gd name="T35" fmla="*/ 2147481482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26"/>
                <a:gd name="T56" fmla="*/ 44 w 44"/>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26">
                  <a:moveTo>
                    <a:pt x="44" y="12"/>
                  </a:moveTo>
                  <a:lnTo>
                    <a:pt x="42" y="16"/>
                  </a:lnTo>
                  <a:lnTo>
                    <a:pt x="42" y="20"/>
                  </a:lnTo>
                  <a:lnTo>
                    <a:pt x="42" y="24"/>
                  </a:lnTo>
                  <a:lnTo>
                    <a:pt x="42" y="26"/>
                  </a:lnTo>
                  <a:lnTo>
                    <a:pt x="32" y="24"/>
                  </a:lnTo>
                  <a:lnTo>
                    <a:pt x="18" y="16"/>
                  </a:lnTo>
                  <a:lnTo>
                    <a:pt x="4" y="10"/>
                  </a:lnTo>
                  <a:lnTo>
                    <a:pt x="0" y="6"/>
                  </a:lnTo>
                  <a:lnTo>
                    <a:pt x="0" y="2"/>
                  </a:lnTo>
                  <a:lnTo>
                    <a:pt x="2" y="0"/>
                  </a:lnTo>
                  <a:lnTo>
                    <a:pt x="8" y="0"/>
                  </a:lnTo>
                  <a:lnTo>
                    <a:pt x="20" y="2"/>
                  </a:lnTo>
                  <a:lnTo>
                    <a:pt x="28" y="4"/>
                  </a:lnTo>
                  <a:lnTo>
                    <a:pt x="34" y="2"/>
                  </a:lnTo>
                  <a:lnTo>
                    <a:pt x="44" y="0"/>
                  </a:lnTo>
                  <a:lnTo>
                    <a:pt x="44" y="4"/>
                  </a:lnTo>
                  <a:lnTo>
                    <a:pt x="44" y="12"/>
                  </a:lnTo>
                  <a:close/>
                </a:path>
              </a:pathLst>
            </a:custGeom>
            <a:solidFill>
              <a:srgbClr val="C0C0C0"/>
            </a:solidFill>
            <a:ln w="12700">
              <a:solidFill>
                <a:schemeClr val="bg1"/>
              </a:solidFill>
              <a:round/>
              <a:headEnd/>
              <a:tailEnd/>
            </a:ln>
          </p:spPr>
          <p:txBody>
            <a:bodyPr/>
            <a:lstStyle/>
            <a:p>
              <a:endParaRPr lang="en-GB"/>
            </a:p>
          </p:txBody>
        </p:sp>
        <p:sp>
          <p:nvSpPr>
            <p:cNvPr id="58894" name="Freeform 191"/>
            <p:cNvSpPr>
              <a:spLocks/>
            </p:cNvSpPr>
            <p:nvPr/>
          </p:nvSpPr>
          <p:spPr bwMode="auto">
            <a:xfrm>
              <a:off x="2675" y="1327"/>
              <a:ext cx="26" cy="32"/>
            </a:xfrm>
            <a:custGeom>
              <a:avLst/>
              <a:gdLst>
                <a:gd name="T0" fmla="*/ 2147481482 w 26"/>
                <a:gd name="T1" fmla="*/ 2147481088 h 32"/>
                <a:gd name="T2" fmla="*/ 2147481482 w 26"/>
                <a:gd name="T3" fmla="*/ 2147481088 h 32"/>
                <a:gd name="T4" fmla="*/ 2147481482 w 26"/>
                <a:gd name="T5" fmla="*/ 2147481088 h 32"/>
                <a:gd name="T6" fmla="*/ 2147481482 w 26"/>
                <a:gd name="T7" fmla="*/ 2147481088 h 32"/>
                <a:gd name="T8" fmla="*/ 2147481482 w 26"/>
                <a:gd name="T9" fmla="*/ 2147481088 h 32"/>
                <a:gd name="T10" fmla="*/ 2147481482 w 26"/>
                <a:gd name="T11" fmla="*/ 2147481088 h 32"/>
                <a:gd name="T12" fmla="*/ 2147481482 w 26"/>
                <a:gd name="T13" fmla="*/ 2147481088 h 32"/>
                <a:gd name="T14" fmla="*/ 2147481482 w 26"/>
                <a:gd name="T15" fmla="*/ 2147481088 h 32"/>
                <a:gd name="T16" fmla="*/ 2147481482 w 26"/>
                <a:gd name="T17" fmla="*/ 2147481088 h 32"/>
                <a:gd name="T18" fmla="*/ 2147481482 w 26"/>
                <a:gd name="T19" fmla="*/ 2147481088 h 32"/>
                <a:gd name="T20" fmla="*/ 2147481482 w 26"/>
                <a:gd name="T21" fmla="*/ 2147481088 h 32"/>
                <a:gd name="T22" fmla="*/ 2147481482 w 26"/>
                <a:gd name="T23" fmla="*/ 2147481088 h 32"/>
                <a:gd name="T24" fmla="*/ 2147481482 w 26"/>
                <a:gd name="T25" fmla="*/ 2147481088 h 32"/>
                <a:gd name="T26" fmla="*/ 2147481482 w 26"/>
                <a:gd name="T27" fmla="*/ 2147481088 h 32"/>
                <a:gd name="T28" fmla="*/ 0 w 26"/>
                <a:gd name="T29" fmla="*/ 2147481088 h 32"/>
                <a:gd name="T30" fmla="*/ 0 w 26"/>
                <a:gd name="T31" fmla="*/ 2147481088 h 32"/>
                <a:gd name="T32" fmla="*/ 2147481482 w 26"/>
                <a:gd name="T33" fmla="*/ 2147481088 h 32"/>
                <a:gd name="T34" fmla="*/ 2147481482 w 26"/>
                <a:gd name="T35" fmla="*/ 0 h 32"/>
                <a:gd name="T36" fmla="*/ 2147481482 w 26"/>
                <a:gd name="T37" fmla="*/ 0 h 32"/>
                <a:gd name="T38" fmla="*/ 2147481482 w 26"/>
                <a:gd name="T39" fmla="*/ 0 h 32"/>
                <a:gd name="T40" fmla="*/ 2147481482 w 26"/>
                <a:gd name="T41" fmla="*/ 2147481088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
                <a:gd name="T64" fmla="*/ 0 h 32"/>
                <a:gd name="T65" fmla="*/ 26 w 26"/>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 h="32">
                  <a:moveTo>
                    <a:pt x="14" y="4"/>
                  </a:moveTo>
                  <a:lnTo>
                    <a:pt x="14" y="12"/>
                  </a:lnTo>
                  <a:lnTo>
                    <a:pt x="20" y="8"/>
                  </a:lnTo>
                  <a:lnTo>
                    <a:pt x="26" y="4"/>
                  </a:lnTo>
                  <a:lnTo>
                    <a:pt x="26" y="16"/>
                  </a:lnTo>
                  <a:lnTo>
                    <a:pt x="24" y="22"/>
                  </a:lnTo>
                  <a:lnTo>
                    <a:pt x="20" y="28"/>
                  </a:lnTo>
                  <a:lnTo>
                    <a:pt x="18" y="32"/>
                  </a:lnTo>
                  <a:lnTo>
                    <a:pt x="16" y="32"/>
                  </a:lnTo>
                  <a:lnTo>
                    <a:pt x="16" y="30"/>
                  </a:lnTo>
                  <a:lnTo>
                    <a:pt x="14" y="26"/>
                  </a:lnTo>
                  <a:lnTo>
                    <a:pt x="12" y="22"/>
                  </a:lnTo>
                  <a:lnTo>
                    <a:pt x="8" y="14"/>
                  </a:lnTo>
                  <a:lnTo>
                    <a:pt x="2" y="10"/>
                  </a:lnTo>
                  <a:lnTo>
                    <a:pt x="0" y="6"/>
                  </a:lnTo>
                  <a:lnTo>
                    <a:pt x="0" y="4"/>
                  </a:lnTo>
                  <a:lnTo>
                    <a:pt x="2" y="2"/>
                  </a:lnTo>
                  <a:lnTo>
                    <a:pt x="6" y="0"/>
                  </a:lnTo>
                  <a:lnTo>
                    <a:pt x="8" y="0"/>
                  </a:lnTo>
                  <a:lnTo>
                    <a:pt x="10" y="0"/>
                  </a:lnTo>
                  <a:lnTo>
                    <a:pt x="14" y="4"/>
                  </a:lnTo>
                  <a:close/>
                </a:path>
              </a:pathLst>
            </a:custGeom>
            <a:solidFill>
              <a:srgbClr val="C0C0C0"/>
            </a:solidFill>
            <a:ln w="12700">
              <a:solidFill>
                <a:schemeClr val="bg1"/>
              </a:solidFill>
              <a:round/>
              <a:headEnd/>
              <a:tailEnd/>
            </a:ln>
          </p:spPr>
          <p:txBody>
            <a:bodyPr/>
            <a:lstStyle/>
            <a:p>
              <a:endParaRPr lang="en-GB"/>
            </a:p>
          </p:txBody>
        </p:sp>
        <p:sp>
          <p:nvSpPr>
            <p:cNvPr id="58895" name="Freeform 192"/>
            <p:cNvSpPr>
              <a:spLocks/>
            </p:cNvSpPr>
            <p:nvPr/>
          </p:nvSpPr>
          <p:spPr bwMode="auto">
            <a:xfrm>
              <a:off x="2938" y="1599"/>
              <a:ext cx="36" cy="26"/>
            </a:xfrm>
            <a:custGeom>
              <a:avLst/>
              <a:gdLst>
                <a:gd name="T0" fmla="*/ 2147481202 w 36"/>
                <a:gd name="T1" fmla="*/ 0 h 26"/>
                <a:gd name="T2" fmla="*/ 2147481202 w 36"/>
                <a:gd name="T3" fmla="*/ 2147481482 h 26"/>
                <a:gd name="T4" fmla="*/ 2147481202 w 36"/>
                <a:gd name="T5" fmla="*/ 2147481482 h 26"/>
                <a:gd name="T6" fmla="*/ 2147481202 w 36"/>
                <a:gd name="T7" fmla="*/ 2147481482 h 26"/>
                <a:gd name="T8" fmla="*/ 0 w 36"/>
                <a:gd name="T9" fmla="*/ 2147481482 h 26"/>
                <a:gd name="T10" fmla="*/ 2147481202 w 36"/>
                <a:gd name="T11" fmla="*/ 2147481482 h 26"/>
                <a:gd name="T12" fmla="*/ 2147481202 w 36"/>
                <a:gd name="T13" fmla="*/ 2147481482 h 26"/>
                <a:gd name="T14" fmla="*/ 2147481202 w 36"/>
                <a:gd name="T15" fmla="*/ 2147481482 h 26"/>
                <a:gd name="T16" fmla="*/ 2147481202 w 36"/>
                <a:gd name="T17" fmla="*/ 2147481482 h 26"/>
                <a:gd name="T18" fmla="*/ 2147481202 w 36"/>
                <a:gd name="T19" fmla="*/ 2147481482 h 26"/>
                <a:gd name="T20" fmla="*/ 2147481202 w 36"/>
                <a:gd name="T21" fmla="*/ 2147481482 h 26"/>
                <a:gd name="T22" fmla="*/ 2147481202 w 36"/>
                <a:gd name="T23" fmla="*/ 2147481482 h 26"/>
                <a:gd name="T24" fmla="*/ 2147481202 w 36"/>
                <a:gd name="T25" fmla="*/ 2147481482 h 26"/>
                <a:gd name="T26" fmla="*/ 2147481202 w 36"/>
                <a:gd name="T27" fmla="*/ 0 h 26"/>
                <a:gd name="T28" fmla="*/ 2147481202 w 3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26"/>
                <a:gd name="T47" fmla="*/ 36 w 36"/>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26">
                  <a:moveTo>
                    <a:pt x="30" y="0"/>
                  </a:moveTo>
                  <a:lnTo>
                    <a:pt x="12" y="2"/>
                  </a:lnTo>
                  <a:lnTo>
                    <a:pt x="4" y="4"/>
                  </a:lnTo>
                  <a:lnTo>
                    <a:pt x="2" y="6"/>
                  </a:lnTo>
                  <a:lnTo>
                    <a:pt x="0" y="8"/>
                  </a:lnTo>
                  <a:lnTo>
                    <a:pt x="2" y="12"/>
                  </a:lnTo>
                  <a:lnTo>
                    <a:pt x="2" y="14"/>
                  </a:lnTo>
                  <a:lnTo>
                    <a:pt x="6" y="16"/>
                  </a:lnTo>
                  <a:lnTo>
                    <a:pt x="6" y="26"/>
                  </a:lnTo>
                  <a:lnTo>
                    <a:pt x="14" y="24"/>
                  </a:lnTo>
                  <a:lnTo>
                    <a:pt x="22" y="20"/>
                  </a:lnTo>
                  <a:lnTo>
                    <a:pt x="36" y="8"/>
                  </a:lnTo>
                  <a:lnTo>
                    <a:pt x="32" y="6"/>
                  </a:lnTo>
                  <a:lnTo>
                    <a:pt x="28" y="0"/>
                  </a:lnTo>
                  <a:lnTo>
                    <a:pt x="30" y="0"/>
                  </a:lnTo>
                  <a:close/>
                </a:path>
              </a:pathLst>
            </a:custGeom>
            <a:solidFill>
              <a:srgbClr val="C0C0C0"/>
            </a:solidFill>
            <a:ln w="12700">
              <a:solidFill>
                <a:schemeClr val="bg1"/>
              </a:solidFill>
              <a:round/>
              <a:headEnd/>
              <a:tailEnd/>
            </a:ln>
          </p:spPr>
          <p:txBody>
            <a:bodyPr/>
            <a:lstStyle/>
            <a:p>
              <a:endParaRPr lang="en-GB"/>
            </a:p>
          </p:txBody>
        </p:sp>
        <p:sp>
          <p:nvSpPr>
            <p:cNvPr id="58896" name="Freeform 193"/>
            <p:cNvSpPr>
              <a:spLocks/>
            </p:cNvSpPr>
            <p:nvPr/>
          </p:nvSpPr>
          <p:spPr bwMode="auto">
            <a:xfrm>
              <a:off x="3086" y="1775"/>
              <a:ext cx="24" cy="68"/>
            </a:xfrm>
            <a:custGeom>
              <a:avLst/>
              <a:gdLst>
                <a:gd name="T0" fmla="*/ 2147481429 w 24"/>
                <a:gd name="T1" fmla="*/ 0 h 68"/>
                <a:gd name="T2" fmla="*/ 2147481429 w 24"/>
                <a:gd name="T3" fmla="*/ 0 h 68"/>
                <a:gd name="T4" fmla="*/ 2147481429 w 24"/>
                <a:gd name="T5" fmla="*/ 2147481148 h 68"/>
                <a:gd name="T6" fmla="*/ 2147481429 w 24"/>
                <a:gd name="T7" fmla="*/ 2147481148 h 68"/>
                <a:gd name="T8" fmla="*/ 2147481429 w 24"/>
                <a:gd name="T9" fmla="*/ 2147481148 h 68"/>
                <a:gd name="T10" fmla="*/ 2147481429 w 24"/>
                <a:gd name="T11" fmla="*/ 2147481148 h 68"/>
                <a:gd name="T12" fmla="*/ 2147481429 w 24"/>
                <a:gd name="T13" fmla="*/ 2147481148 h 68"/>
                <a:gd name="T14" fmla="*/ 2147481429 w 24"/>
                <a:gd name="T15" fmla="*/ 2147481148 h 68"/>
                <a:gd name="T16" fmla="*/ 2147481429 w 24"/>
                <a:gd name="T17" fmla="*/ 2147481148 h 68"/>
                <a:gd name="T18" fmla="*/ 2147481429 w 24"/>
                <a:gd name="T19" fmla="*/ 2147481148 h 68"/>
                <a:gd name="T20" fmla="*/ 0 w 24"/>
                <a:gd name="T21" fmla="*/ 2147481148 h 68"/>
                <a:gd name="T22" fmla="*/ 2147481429 w 24"/>
                <a:gd name="T23" fmla="*/ 2147481148 h 68"/>
                <a:gd name="T24" fmla="*/ 2147481429 w 24"/>
                <a:gd name="T25" fmla="*/ 2147481148 h 68"/>
                <a:gd name="T26" fmla="*/ 2147481429 w 24"/>
                <a:gd name="T27" fmla="*/ 2147481148 h 68"/>
                <a:gd name="T28" fmla="*/ 2147481429 w 24"/>
                <a:gd name="T29" fmla="*/ 0 h 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68"/>
                <a:gd name="T47" fmla="*/ 24 w 24"/>
                <a:gd name="T48" fmla="*/ 68 h 6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68">
                  <a:moveTo>
                    <a:pt x="16" y="0"/>
                  </a:moveTo>
                  <a:lnTo>
                    <a:pt x="22" y="0"/>
                  </a:lnTo>
                  <a:lnTo>
                    <a:pt x="22" y="10"/>
                  </a:lnTo>
                  <a:lnTo>
                    <a:pt x="18" y="10"/>
                  </a:lnTo>
                  <a:lnTo>
                    <a:pt x="14" y="30"/>
                  </a:lnTo>
                  <a:lnTo>
                    <a:pt x="24" y="30"/>
                  </a:lnTo>
                  <a:lnTo>
                    <a:pt x="18" y="68"/>
                  </a:lnTo>
                  <a:lnTo>
                    <a:pt x="14" y="56"/>
                  </a:lnTo>
                  <a:lnTo>
                    <a:pt x="6" y="44"/>
                  </a:lnTo>
                  <a:lnTo>
                    <a:pt x="2" y="38"/>
                  </a:lnTo>
                  <a:lnTo>
                    <a:pt x="0" y="32"/>
                  </a:lnTo>
                  <a:lnTo>
                    <a:pt x="2" y="28"/>
                  </a:lnTo>
                  <a:lnTo>
                    <a:pt x="6" y="22"/>
                  </a:lnTo>
                  <a:lnTo>
                    <a:pt x="12" y="14"/>
                  </a:lnTo>
                  <a:lnTo>
                    <a:pt x="16" y="0"/>
                  </a:lnTo>
                  <a:close/>
                </a:path>
              </a:pathLst>
            </a:custGeom>
            <a:solidFill>
              <a:schemeClr val="bg2"/>
            </a:solidFill>
            <a:ln w="12700">
              <a:solidFill>
                <a:schemeClr val="bg1"/>
              </a:solidFill>
              <a:round/>
              <a:headEnd/>
              <a:tailEnd/>
            </a:ln>
          </p:spPr>
          <p:txBody>
            <a:bodyPr/>
            <a:lstStyle/>
            <a:p>
              <a:endParaRPr lang="en-GB"/>
            </a:p>
          </p:txBody>
        </p:sp>
        <p:sp>
          <p:nvSpPr>
            <p:cNvPr id="58897" name="Freeform 194"/>
            <p:cNvSpPr>
              <a:spLocks/>
            </p:cNvSpPr>
            <p:nvPr/>
          </p:nvSpPr>
          <p:spPr bwMode="auto">
            <a:xfrm>
              <a:off x="3376" y="1909"/>
              <a:ext cx="18" cy="26"/>
            </a:xfrm>
            <a:custGeom>
              <a:avLst/>
              <a:gdLst>
                <a:gd name="T0" fmla="*/ 0 w 18"/>
                <a:gd name="T1" fmla="*/ 2147481482 h 26"/>
                <a:gd name="T2" fmla="*/ 2147481202 w 18"/>
                <a:gd name="T3" fmla="*/ 2147481482 h 26"/>
                <a:gd name="T4" fmla="*/ 2147481202 w 18"/>
                <a:gd name="T5" fmla="*/ 2147481482 h 26"/>
                <a:gd name="T6" fmla="*/ 2147481202 w 18"/>
                <a:gd name="T7" fmla="*/ 0 h 26"/>
                <a:gd name="T8" fmla="*/ 2147481202 w 18"/>
                <a:gd name="T9" fmla="*/ 0 h 26"/>
                <a:gd name="T10" fmla="*/ 2147481202 w 18"/>
                <a:gd name="T11" fmla="*/ 2147481482 h 26"/>
                <a:gd name="T12" fmla="*/ 2147481202 w 18"/>
                <a:gd name="T13" fmla="*/ 2147481482 h 26"/>
                <a:gd name="T14" fmla="*/ 2147481202 w 18"/>
                <a:gd name="T15" fmla="*/ 2147481482 h 26"/>
                <a:gd name="T16" fmla="*/ 2147481202 w 18"/>
                <a:gd name="T17" fmla="*/ 2147481482 h 26"/>
                <a:gd name="T18" fmla="*/ 2147481202 w 18"/>
                <a:gd name="T19" fmla="*/ 2147481482 h 26"/>
                <a:gd name="T20" fmla="*/ 2147481202 w 18"/>
                <a:gd name="T21" fmla="*/ 2147481482 h 26"/>
                <a:gd name="T22" fmla="*/ 2147481202 w 18"/>
                <a:gd name="T23" fmla="*/ 2147481482 h 26"/>
                <a:gd name="T24" fmla="*/ 0 w 18"/>
                <a:gd name="T25" fmla="*/ 2147481482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6"/>
                <a:gd name="T41" fmla="*/ 18 w 18"/>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6">
                  <a:moveTo>
                    <a:pt x="0" y="12"/>
                  </a:moveTo>
                  <a:lnTo>
                    <a:pt x="2" y="10"/>
                  </a:lnTo>
                  <a:lnTo>
                    <a:pt x="4" y="8"/>
                  </a:lnTo>
                  <a:lnTo>
                    <a:pt x="2" y="0"/>
                  </a:lnTo>
                  <a:lnTo>
                    <a:pt x="12" y="0"/>
                  </a:lnTo>
                  <a:lnTo>
                    <a:pt x="14" y="6"/>
                  </a:lnTo>
                  <a:lnTo>
                    <a:pt x="16" y="10"/>
                  </a:lnTo>
                  <a:lnTo>
                    <a:pt x="18" y="12"/>
                  </a:lnTo>
                  <a:lnTo>
                    <a:pt x="16" y="16"/>
                  </a:lnTo>
                  <a:lnTo>
                    <a:pt x="12" y="20"/>
                  </a:lnTo>
                  <a:lnTo>
                    <a:pt x="6" y="26"/>
                  </a:lnTo>
                  <a:lnTo>
                    <a:pt x="4" y="20"/>
                  </a:lnTo>
                  <a:lnTo>
                    <a:pt x="0" y="12"/>
                  </a:lnTo>
                  <a:close/>
                </a:path>
              </a:pathLst>
            </a:custGeom>
            <a:solidFill>
              <a:srgbClr val="EB4347"/>
            </a:solidFill>
            <a:ln w="12700">
              <a:solidFill>
                <a:schemeClr val="bg1"/>
              </a:solidFill>
              <a:round/>
              <a:headEnd/>
              <a:tailEnd/>
            </a:ln>
          </p:spPr>
          <p:txBody>
            <a:bodyPr/>
            <a:lstStyle/>
            <a:p>
              <a:endParaRPr lang="en-GB"/>
            </a:p>
          </p:txBody>
        </p:sp>
        <p:sp>
          <p:nvSpPr>
            <p:cNvPr id="58898" name="Freeform 195"/>
            <p:cNvSpPr>
              <a:spLocks/>
            </p:cNvSpPr>
            <p:nvPr/>
          </p:nvSpPr>
          <p:spPr bwMode="auto">
            <a:xfrm>
              <a:off x="3460" y="1903"/>
              <a:ext cx="14" cy="18"/>
            </a:xfrm>
            <a:custGeom>
              <a:avLst/>
              <a:gdLst>
                <a:gd name="T0" fmla="*/ 2147481527 w 14"/>
                <a:gd name="T1" fmla="*/ 2147481202 h 18"/>
                <a:gd name="T2" fmla="*/ 2147481527 w 14"/>
                <a:gd name="T3" fmla="*/ 0 h 18"/>
                <a:gd name="T4" fmla="*/ 2147481527 w 14"/>
                <a:gd name="T5" fmla="*/ 2147481202 h 18"/>
                <a:gd name="T6" fmla="*/ 2147481527 w 14"/>
                <a:gd name="T7" fmla="*/ 2147481202 h 18"/>
                <a:gd name="T8" fmla="*/ 2147481527 w 14"/>
                <a:gd name="T9" fmla="*/ 2147481202 h 18"/>
                <a:gd name="T10" fmla="*/ 2147481527 w 14"/>
                <a:gd name="T11" fmla="*/ 2147481202 h 18"/>
                <a:gd name="T12" fmla="*/ 2147481527 w 14"/>
                <a:gd name="T13" fmla="*/ 2147481202 h 18"/>
                <a:gd name="T14" fmla="*/ 0 w 14"/>
                <a:gd name="T15" fmla="*/ 2147481202 h 18"/>
                <a:gd name="T16" fmla="*/ 2147481527 w 14"/>
                <a:gd name="T17" fmla="*/ 214748120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8"/>
                <a:gd name="T29" fmla="*/ 14 w 14"/>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8">
                  <a:moveTo>
                    <a:pt x="2" y="8"/>
                  </a:moveTo>
                  <a:lnTo>
                    <a:pt x="8" y="0"/>
                  </a:lnTo>
                  <a:lnTo>
                    <a:pt x="12" y="6"/>
                  </a:lnTo>
                  <a:lnTo>
                    <a:pt x="14" y="14"/>
                  </a:lnTo>
                  <a:lnTo>
                    <a:pt x="8" y="18"/>
                  </a:lnTo>
                  <a:lnTo>
                    <a:pt x="6" y="16"/>
                  </a:lnTo>
                  <a:lnTo>
                    <a:pt x="4" y="12"/>
                  </a:lnTo>
                  <a:lnTo>
                    <a:pt x="0" y="6"/>
                  </a:lnTo>
                  <a:lnTo>
                    <a:pt x="2" y="8"/>
                  </a:lnTo>
                  <a:close/>
                </a:path>
              </a:pathLst>
            </a:custGeom>
            <a:solidFill>
              <a:srgbClr val="C0C0C0"/>
            </a:solidFill>
            <a:ln w="12700">
              <a:solidFill>
                <a:schemeClr val="bg1"/>
              </a:solidFill>
              <a:round/>
              <a:headEnd/>
              <a:tailEnd/>
            </a:ln>
          </p:spPr>
          <p:txBody>
            <a:bodyPr/>
            <a:lstStyle/>
            <a:p>
              <a:endParaRPr lang="en-GB"/>
            </a:p>
          </p:txBody>
        </p:sp>
        <p:sp>
          <p:nvSpPr>
            <p:cNvPr id="58899" name="Freeform 198"/>
            <p:cNvSpPr>
              <a:spLocks/>
            </p:cNvSpPr>
            <p:nvPr/>
          </p:nvSpPr>
          <p:spPr bwMode="auto">
            <a:xfrm>
              <a:off x="2827" y="1591"/>
              <a:ext cx="30" cy="56"/>
            </a:xfrm>
            <a:custGeom>
              <a:avLst/>
              <a:gdLst>
                <a:gd name="T0" fmla="*/ 2147481566 w 30"/>
                <a:gd name="T1" fmla="*/ 2147481527 h 56"/>
                <a:gd name="T2" fmla="*/ 2147481566 w 30"/>
                <a:gd name="T3" fmla="*/ 2147481527 h 56"/>
                <a:gd name="T4" fmla="*/ 2147481566 w 30"/>
                <a:gd name="T5" fmla="*/ 2147481527 h 56"/>
                <a:gd name="T6" fmla="*/ 2147481566 w 30"/>
                <a:gd name="T7" fmla="*/ 2147481527 h 56"/>
                <a:gd name="T8" fmla="*/ 2147481566 w 30"/>
                <a:gd name="T9" fmla="*/ 2147481527 h 56"/>
                <a:gd name="T10" fmla="*/ 2147481566 w 30"/>
                <a:gd name="T11" fmla="*/ 2147481527 h 56"/>
                <a:gd name="T12" fmla="*/ 2147481566 w 30"/>
                <a:gd name="T13" fmla="*/ 2147481527 h 56"/>
                <a:gd name="T14" fmla="*/ 2147481566 w 30"/>
                <a:gd name="T15" fmla="*/ 2147481527 h 56"/>
                <a:gd name="T16" fmla="*/ 2147481566 w 30"/>
                <a:gd name="T17" fmla="*/ 2147481527 h 56"/>
                <a:gd name="T18" fmla="*/ 0 w 30"/>
                <a:gd name="T19" fmla="*/ 2147481527 h 56"/>
                <a:gd name="T20" fmla="*/ 0 w 30"/>
                <a:gd name="T21" fmla="*/ 2147481527 h 56"/>
                <a:gd name="T22" fmla="*/ 2147481566 w 30"/>
                <a:gd name="T23" fmla="*/ 2147481527 h 56"/>
                <a:gd name="T24" fmla="*/ 2147481566 w 30"/>
                <a:gd name="T25" fmla="*/ 0 h 56"/>
                <a:gd name="T26" fmla="*/ 2147481566 w 30"/>
                <a:gd name="T27" fmla="*/ 0 h 56"/>
                <a:gd name="T28" fmla="*/ 2147481566 w 30"/>
                <a:gd name="T29" fmla="*/ 0 h 56"/>
                <a:gd name="T30" fmla="*/ 2147481566 w 30"/>
                <a:gd name="T31" fmla="*/ 2147481527 h 56"/>
                <a:gd name="T32" fmla="*/ 2147481566 w 30"/>
                <a:gd name="T33" fmla="*/ 2147481527 h 56"/>
                <a:gd name="T34" fmla="*/ 2147481566 w 30"/>
                <a:gd name="T35" fmla="*/ 2147481527 h 56"/>
                <a:gd name="T36" fmla="*/ 2147481566 w 30"/>
                <a:gd name="T37" fmla="*/ 2147481527 h 56"/>
                <a:gd name="T38" fmla="*/ 2147481566 w 30"/>
                <a:gd name="T39" fmla="*/ 2147481527 h 56"/>
                <a:gd name="T40" fmla="*/ 2147481566 w 30"/>
                <a:gd name="T41" fmla="*/ 2147481527 h 56"/>
                <a:gd name="T42" fmla="*/ 2147481566 w 30"/>
                <a:gd name="T43" fmla="*/ 2147481527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56"/>
                <a:gd name="T68" fmla="*/ 30 w 30"/>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56">
                  <a:moveTo>
                    <a:pt x="30" y="32"/>
                  </a:moveTo>
                  <a:lnTo>
                    <a:pt x="28" y="40"/>
                  </a:lnTo>
                  <a:lnTo>
                    <a:pt x="24" y="44"/>
                  </a:lnTo>
                  <a:lnTo>
                    <a:pt x="20" y="50"/>
                  </a:lnTo>
                  <a:lnTo>
                    <a:pt x="16" y="56"/>
                  </a:lnTo>
                  <a:lnTo>
                    <a:pt x="12" y="50"/>
                  </a:lnTo>
                  <a:lnTo>
                    <a:pt x="8" y="44"/>
                  </a:lnTo>
                  <a:lnTo>
                    <a:pt x="6" y="28"/>
                  </a:lnTo>
                  <a:lnTo>
                    <a:pt x="4" y="16"/>
                  </a:lnTo>
                  <a:lnTo>
                    <a:pt x="0" y="8"/>
                  </a:lnTo>
                  <a:lnTo>
                    <a:pt x="0" y="6"/>
                  </a:lnTo>
                  <a:lnTo>
                    <a:pt x="2" y="2"/>
                  </a:lnTo>
                  <a:lnTo>
                    <a:pt x="2" y="0"/>
                  </a:lnTo>
                  <a:lnTo>
                    <a:pt x="6" y="0"/>
                  </a:lnTo>
                  <a:lnTo>
                    <a:pt x="10" y="0"/>
                  </a:lnTo>
                  <a:lnTo>
                    <a:pt x="12" y="2"/>
                  </a:lnTo>
                  <a:lnTo>
                    <a:pt x="18" y="8"/>
                  </a:lnTo>
                  <a:lnTo>
                    <a:pt x="18" y="16"/>
                  </a:lnTo>
                  <a:lnTo>
                    <a:pt x="18" y="24"/>
                  </a:lnTo>
                  <a:lnTo>
                    <a:pt x="22" y="30"/>
                  </a:lnTo>
                  <a:lnTo>
                    <a:pt x="26" y="30"/>
                  </a:lnTo>
                  <a:lnTo>
                    <a:pt x="30" y="32"/>
                  </a:lnTo>
                  <a:close/>
                </a:path>
              </a:pathLst>
            </a:custGeom>
            <a:solidFill>
              <a:srgbClr val="C0C0C0"/>
            </a:solidFill>
            <a:ln w="12700">
              <a:solidFill>
                <a:schemeClr val="bg1"/>
              </a:solidFill>
              <a:round/>
              <a:headEnd/>
              <a:tailEnd/>
            </a:ln>
          </p:spPr>
          <p:txBody>
            <a:bodyPr/>
            <a:lstStyle/>
            <a:p>
              <a:endParaRPr lang="en-GB"/>
            </a:p>
          </p:txBody>
        </p:sp>
        <p:sp>
          <p:nvSpPr>
            <p:cNvPr id="58900" name="Freeform 199"/>
            <p:cNvSpPr>
              <a:spLocks/>
            </p:cNvSpPr>
            <p:nvPr/>
          </p:nvSpPr>
          <p:spPr bwMode="auto">
            <a:xfrm>
              <a:off x="2778" y="1449"/>
              <a:ext cx="85" cy="42"/>
            </a:xfrm>
            <a:custGeom>
              <a:avLst/>
              <a:gdLst>
                <a:gd name="T0" fmla="*/ 1621888109 w 86"/>
                <a:gd name="T1" fmla="*/ 0 h 42"/>
                <a:gd name="T2" fmla="*/ 1621888109 w 86"/>
                <a:gd name="T3" fmla="*/ 2147481332 h 42"/>
                <a:gd name="T4" fmla="*/ 1621888109 w 86"/>
                <a:gd name="T5" fmla="*/ 2147481332 h 42"/>
                <a:gd name="T6" fmla="*/ 1621888109 w 86"/>
                <a:gd name="T7" fmla="*/ 2147481332 h 42"/>
                <a:gd name="T8" fmla="*/ 1621888109 w 86"/>
                <a:gd name="T9" fmla="*/ 2147481332 h 42"/>
                <a:gd name="T10" fmla="*/ 1621888109 w 86"/>
                <a:gd name="T11" fmla="*/ 2147481332 h 42"/>
                <a:gd name="T12" fmla="*/ 1621888109 w 86"/>
                <a:gd name="T13" fmla="*/ 2147481332 h 42"/>
                <a:gd name="T14" fmla="*/ 1621888109 w 86"/>
                <a:gd name="T15" fmla="*/ 2147481332 h 42"/>
                <a:gd name="T16" fmla="*/ 1621888109 w 86"/>
                <a:gd name="T17" fmla="*/ 2147481332 h 42"/>
                <a:gd name="T18" fmla="*/ 1621888109 w 86"/>
                <a:gd name="T19" fmla="*/ 2147481332 h 42"/>
                <a:gd name="T20" fmla="*/ 1621888109 w 86"/>
                <a:gd name="T21" fmla="*/ 2147481332 h 42"/>
                <a:gd name="T22" fmla="*/ 1621888109 w 86"/>
                <a:gd name="T23" fmla="*/ 2147481332 h 42"/>
                <a:gd name="T24" fmla="*/ 1621888109 w 86"/>
                <a:gd name="T25" fmla="*/ 2147481332 h 42"/>
                <a:gd name="T26" fmla="*/ 1621888109 w 86"/>
                <a:gd name="T27" fmla="*/ 2147481332 h 42"/>
                <a:gd name="T28" fmla="*/ 1621888109 w 86"/>
                <a:gd name="T29" fmla="*/ 2147481332 h 42"/>
                <a:gd name="T30" fmla="*/ 1621888109 w 86"/>
                <a:gd name="T31" fmla="*/ 2147481332 h 42"/>
                <a:gd name="T32" fmla="*/ 1621888109 w 86"/>
                <a:gd name="T33" fmla="*/ 2147481332 h 42"/>
                <a:gd name="T34" fmla="*/ 1621888109 w 86"/>
                <a:gd name="T35" fmla="*/ 2147481332 h 42"/>
                <a:gd name="T36" fmla="*/ 1621888109 w 86"/>
                <a:gd name="T37" fmla="*/ 2147481332 h 42"/>
                <a:gd name="T38" fmla="*/ 1621888109 w 86"/>
                <a:gd name="T39" fmla="*/ 2147481332 h 42"/>
                <a:gd name="T40" fmla="*/ 1621888109 w 86"/>
                <a:gd name="T41" fmla="*/ 2147481332 h 42"/>
                <a:gd name="T42" fmla="*/ 1621888109 w 86"/>
                <a:gd name="T43" fmla="*/ 2147481332 h 42"/>
                <a:gd name="T44" fmla="*/ 1621888109 w 86"/>
                <a:gd name="T45" fmla="*/ 2147481332 h 42"/>
                <a:gd name="T46" fmla="*/ 1621888109 w 86"/>
                <a:gd name="T47" fmla="*/ 2147481332 h 42"/>
                <a:gd name="T48" fmla="*/ 1621888109 w 86"/>
                <a:gd name="T49" fmla="*/ 2147481332 h 42"/>
                <a:gd name="T50" fmla="*/ 1621888109 w 86"/>
                <a:gd name="T51" fmla="*/ 2147481332 h 42"/>
                <a:gd name="T52" fmla="*/ 1621888109 w 86"/>
                <a:gd name="T53" fmla="*/ 2147481332 h 42"/>
                <a:gd name="T54" fmla="*/ 1621888109 w 86"/>
                <a:gd name="T55" fmla="*/ 2147481332 h 42"/>
                <a:gd name="T56" fmla="*/ 0 w 86"/>
                <a:gd name="T57" fmla="*/ 2147481332 h 42"/>
                <a:gd name="T58" fmla="*/ 1621888109 w 86"/>
                <a:gd name="T59" fmla="*/ 2147481332 h 42"/>
                <a:gd name="T60" fmla="*/ 1621888109 w 86"/>
                <a:gd name="T61" fmla="*/ 2147481332 h 42"/>
                <a:gd name="T62" fmla="*/ 1621888109 w 86"/>
                <a:gd name="T63" fmla="*/ 2147481332 h 42"/>
                <a:gd name="T64" fmla="*/ 1621888109 w 86"/>
                <a:gd name="T65" fmla="*/ 2147481332 h 42"/>
                <a:gd name="T66" fmla="*/ 1621888109 w 86"/>
                <a:gd name="T67" fmla="*/ 2147481332 h 42"/>
                <a:gd name="T68" fmla="*/ 1621888109 w 86"/>
                <a:gd name="T69" fmla="*/ 2147481332 h 42"/>
                <a:gd name="T70" fmla="*/ 1621888109 w 86"/>
                <a:gd name="T71" fmla="*/ 0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2"/>
                <a:gd name="T110" fmla="*/ 86 w 86"/>
                <a:gd name="T111" fmla="*/ 42 h 4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2">
                  <a:moveTo>
                    <a:pt x="24" y="0"/>
                  </a:moveTo>
                  <a:lnTo>
                    <a:pt x="26" y="6"/>
                  </a:lnTo>
                  <a:lnTo>
                    <a:pt x="28" y="8"/>
                  </a:lnTo>
                  <a:lnTo>
                    <a:pt x="30" y="8"/>
                  </a:lnTo>
                  <a:lnTo>
                    <a:pt x="34" y="8"/>
                  </a:lnTo>
                  <a:lnTo>
                    <a:pt x="40" y="8"/>
                  </a:lnTo>
                  <a:lnTo>
                    <a:pt x="42" y="12"/>
                  </a:lnTo>
                  <a:lnTo>
                    <a:pt x="42" y="14"/>
                  </a:lnTo>
                  <a:lnTo>
                    <a:pt x="44" y="14"/>
                  </a:lnTo>
                  <a:lnTo>
                    <a:pt x="52" y="12"/>
                  </a:lnTo>
                  <a:lnTo>
                    <a:pt x="62" y="10"/>
                  </a:lnTo>
                  <a:lnTo>
                    <a:pt x="72" y="12"/>
                  </a:lnTo>
                  <a:lnTo>
                    <a:pt x="80" y="14"/>
                  </a:lnTo>
                  <a:lnTo>
                    <a:pt x="84" y="14"/>
                  </a:lnTo>
                  <a:lnTo>
                    <a:pt x="86" y="16"/>
                  </a:lnTo>
                  <a:lnTo>
                    <a:pt x="82" y="26"/>
                  </a:lnTo>
                  <a:lnTo>
                    <a:pt x="82" y="28"/>
                  </a:lnTo>
                  <a:lnTo>
                    <a:pt x="76" y="28"/>
                  </a:lnTo>
                  <a:lnTo>
                    <a:pt x="68" y="26"/>
                  </a:lnTo>
                  <a:lnTo>
                    <a:pt x="60" y="26"/>
                  </a:lnTo>
                  <a:lnTo>
                    <a:pt x="56" y="26"/>
                  </a:lnTo>
                  <a:lnTo>
                    <a:pt x="54" y="28"/>
                  </a:lnTo>
                  <a:lnTo>
                    <a:pt x="48" y="32"/>
                  </a:lnTo>
                  <a:lnTo>
                    <a:pt x="38" y="36"/>
                  </a:lnTo>
                  <a:lnTo>
                    <a:pt x="22" y="42"/>
                  </a:lnTo>
                  <a:lnTo>
                    <a:pt x="12" y="40"/>
                  </a:lnTo>
                  <a:lnTo>
                    <a:pt x="6" y="36"/>
                  </a:lnTo>
                  <a:lnTo>
                    <a:pt x="2" y="32"/>
                  </a:lnTo>
                  <a:lnTo>
                    <a:pt x="0" y="24"/>
                  </a:lnTo>
                  <a:lnTo>
                    <a:pt x="6" y="18"/>
                  </a:lnTo>
                  <a:lnTo>
                    <a:pt x="12" y="16"/>
                  </a:lnTo>
                  <a:lnTo>
                    <a:pt x="18" y="12"/>
                  </a:lnTo>
                  <a:lnTo>
                    <a:pt x="20" y="10"/>
                  </a:lnTo>
                  <a:lnTo>
                    <a:pt x="20" y="6"/>
                  </a:lnTo>
                  <a:lnTo>
                    <a:pt x="22" y="6"/>
                  </a:lnTo>
                  <a:lnTo>
                    <a:pt x="24" y="0"/>
                  </a:lnTo>
                  <a:close/>
                </a:path>
              </a:pathLst>
            </a:custGeom>
            <a:solidFill>
              <a:srgbClr val="C0C0C0"/>
            </a:solidFill>
            <a:ln w="12700">
              <a:solidFill>
                <a:schemeClr val="bg1"/>
              </a:solidFill>
              <a:round/>
              <a:headEnd/>
              <a:tailEnd/>
            </a:ln>
          </p:spPr>
          <p:txBody>
            <a:bodyPr/>
            <a:lstStyle/>
            <a:p>
              <a:endParaRPr lang="en-GB"/>
            </a:p>
          </p:txBody>
        </p:sp>
        <p:sp>
          <p:nvSpPr>
            <p:cNvPr id="58901" name="Freeform 200"/>
            <p:cNvSpPr>
              <a:spLocks/>
            </p:cNvSpPr>
            <p:nvPr/>
          </p:nvSpPr>
          <p:spPr bwMode="auto">
            <a:xfrm>
              <a:off x="3216" y="1615"/>
              <a:ext cx="56" cy="44"/>
            </a:xfrm>
            <a:custGeom>
              <a:avLst/>
              <a:gdLst>
                <a:gd name="T0" fmla="*/ 0 w 56"/>
                <a:gd name="T1" fmla="*/ 0 h 44"/>
                <a:gd name="T2" fmla="*/ 2147481527 w 56"/>
                <a:gd name="T3" fmla="*/ 0 h 44"/>
                <a:gd name="T4" fmla="*/ 2147481527 w 56"/>
                <a:gd name="T5" fmla="*/ 2147481367 h 44"/>
                <a:gd name="T6" fmla="*/ 2147481527 w 56"/>
                <a:gd name="T7" fmla="*/ 2147481367 h 44"/>
                <a:gd name="T8" fmla="*/ 2147481527 w 56"/>
                <a:gd name="T9" fmla="*/ 2147481367 h 44"/>
                <a:gd name="T10" fmla="*/ 2147481527 w 56"/>
                <a:gd name="T11" fmla="*/ 2147481367 h 44"/>
                <a:gd name="T12" fmla="*/ 2147481527 w 56"/>
                <a:gd name="T13" fmla="*/ 2147481367 h 44"/>
                <a:gd name="T14" fmla="*/ 2147481527 w 56"/>
                <a:gd name="T15" fmla="*/ 2147481367 h 44"/>
                <a:gd name="T16" fmla="*/ 2147481527 w 56"/>
                <a:gd name="T17" fmla="*/ 2147481367 h 44"/>
                <a:gd name="T18" fmla="*/ 2147481527 w 56"/>
                <a:gd name="T19" fmla="*/ 2147481367 h 44"/>
                <a:gd name="T20" fmla="*/ 2147481527 w 56"/>
                <a:gd name="T21" fmla="*/ 2147481367 h 44"/>
                <a:gd name="T22" fmla="*/ 2147481527 w 56"/>
                <a:gd name="T23" fmla="*/ 2147481367 h 44"/>
                <a:gd name="T24" fmla="*/ 2147481527 w 56"/>
                <a:gd name="T25" fmla="*/ 2147481367 h 44"/>
                <a:gd name="T26" fmla="*/ 2147481527 w 56"/>
                <a:gd name="T27" fmla="*/ 2147481367 h 44"/>
                <a:gd name="T28" fmla="*/ 2147481527 w 56"/>
                <a:gd name="T29" fmla="*/ 2147481367 h 44"/>
                <a:gd name="T30" fmla="*/ 2147481527 w 56"/>
                <a:gd name="T31" fmla="*/ 2147481367 h 44"/>
                <a:gd name="T32" fmla="*/ 2147481527 w 56"/>
                <a:gd name="T33" fmla="*/ 2147481367 h 44"/>
                <a:gd name="T34" fmla="*/ 2147481527 w 56"/>
                <a:gd name="T35" fmla="*/ 2147481367 h 44"/>
                <a:gd name="T36" fmla="*/ 2147481527 w 56"/>
                <a:gd name="T37" fmla="*/ 2147481367 h 44"/>
                <a:gd name="T38" fmla="*/ 2147481527 w 56"/>
                <a:gd name="T39" fmla="*/ 2147481367 h 44"/>
                <a:gd name="T40" fmla="*/ 0 w 56"/>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44"/>
                <a:gd name="T65" fmla="*/ 56 w 56"/>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44">
                  <a:moveTo>
                    <a:pt x="0" y="0"/>
                  </a:moveTo>
                  <a:lnTo>
                    <a:pt x="22" y="0"/>
                  </a:lnTo>
                  <a:lnTo>
                    <a:pt x="28" y="6"/>
                  </a:lnTo>
                  <a:lnTo>
                    <a:pt x="30" y="6"/>
                  </a:lnTo>
                  <a:lnTo>
                    <a:pt x="32" y="10"/>
                  </a:lnTo>
                  <a:lnTo>
                    <a:pt x="34" y="16"/>
                  </a:lnTo>
                  <a:lnTo>
                    <a:pt x="40" y="22"/>
                  </a:lnTo>
                  <a:lnTo>
                    <a:pt x="42" y="24"/>
                  </a:lnTo>
                  <a:lnTo>
                    <a:pt x="50" y="28"/>
                  </a:lnTo>
                  <a:lnTo>
                    <a:pt x="56" y="42"/>
                  </a:lnTo>
                  <a:lnTo>
                    <a:pt x="50" y="44"/>
                  </a:lnTo>
                  <a:lnTo>
                    <a:pt x="44" y="40"/>
                  </a:lnTo>
                  <a:lnTo>
                    <a:pt x="40" y="36"/>
                  </a:lnTo>
                  <a:lnTo>
                    <a:pt x="34" y="32"/>
                  </a:lnTo>
                  <a:lnTo>
                    <a:pt x="26" y="34"/>
                  </a:lnTo>
                  <a:lnTo>
                    <a:pt x="22" y="28"/>
                  </a:lnTo>
                  <a:lnTo>
                    <a:pt x="18" y="24"/>
                  </a:lnTo>
                  <a:lnTo>
                    <a:pt x="12" y="20"/>
                  </a:lnTo>
                  <a:lnTo>
                    <a:pt x="2" y="18"/>
                  </a:lnTo>
                  <a:lnTo>
                    <a:pt x="2" y="10"/>
                  </a:lnTo>
                  <a:lnTo>
                    <a:pt x="0" y="0"/>
                  </a:lnTo>
                  <a:close/>
                </a:path>
              </a:pathLst>
            </a:custGeom>
            <a:solidFill>
              <a:srgbClr val="C0C0C0"/>
            </a:solidFill>
            <a:ln w="12700">
              <a:solidFill>
                <a:schemeClr val="bg1"/>
              </a:solidFill>
              <a:round/>
              <a:headEnd/>
              <a:tailEnd/>
            </a:ln>
          </p:spPr>
          <p:txBody>
            <a:bodyPr/>
            <a:lstStyle/>
            <a:p>
              <a:endParaRPr lang="en-GB"/>
            </a:p>
          </p:txBody>
        </p:sp>
        <p:sp>
          <p:nvSpPr>
            <p:cNvPr id="58902" name="Freeform 201"/>
            <p:cNvSpPr>
              <a:spLocks/>
            </p:cNvSpPr>
            <p:nvPr/>
          </p:nvSpPr>
          <p:spPr bwMode="auto">
            <a:xfrm>
              <a:off x="1638" y="3433"/>
              <a:ext cx="41" cy="16"/>
            </a:xfrm>
            <a:custGeom>
              <a:avLst/>
              <a:gdLst>
                <a:gd name="T0" fmla="*/ 1204368081 w 42"/>
                <a:gd name="T1" fmla="*/ 2147481088 h 16"/>
                <a:gd name="T2" fmla="*/ 1204368081 w 42"/>
                <a:gd name="T3" fmla="*/ 2147481088 h 16"/>
                <a:gd name="T4" fmla="*/ 1204368081 w 42"/>
                <a:gd name="T5" fmla="*/ 2147481088 h 16"/>
                <a:gd name="T6" fmla="*/ 1204368081 w 42"/>
                <a:gd name="T7" fmla="*/ 2147481088 h 16"/>
                <a:gd name="T8" fmla="*/ 1204368081 w 42"/>
                <a:gd name="T9" fmla="*/ 2147481088 h 16"/>
                <a:gd name="T10" fmla="*/ 1204368081 w 42"/>
                <a:gd name="T11" fmla="*/ 2147481088 h 16"/>
                <a:gd name="T12" fmla="*/ 1204368081 w 42"/>
                <a:gd name="T13" fmla="*/ 2147481088 h 16"/>
                <a:gd name="T14" fmla="*/ 1204368081 w 42"/>
                <a:gd name="T15" fmla="*/ 2147481088 h 16"/>
                <a:gd name="T16" fmla="*/ 1204368081 w 42"/>
                <a:gd name="T17" fmla="*/ 2147481088 h 16"/>
                <a:gd name="T18" fmla="*/ 1204368081 w 42"/>
                <a:gd name="T19" fmla="*/ 2147481088 h 16"/>
                <a:gd name="T20" fmla="*/ 1204368081 w 42"/>
                <a:gd name="T21" fmla="*/ 2147481088 h 16"/>
                <a:gd name="T22" fmla="*/ 1204368081 w 42"/>
                <a:gd name="T23" fmla="*/ 0 h 16"/>
                <a:gd name="T24" fmla="*/ 1204368081 w 42"/>
                <a:gd name="T25" fmla="*/ 0 h 16"/>
                <a:gd name="T26" fmla="*/ 1204368081 w 42"/>
                <a:gd name="T27" fmla="*/ 0 h 16"/>
                <a:gd name="T28" fmla="*/ 1204368081 w 42"/>
                <a:gd name="T29" fmla="*/ 2147481088 h 16"/>
                <a:gd name="T30" fmla="*/ 1204368081 w 42"/>
                <a:gd name="T31" fmla="*/ 2147481088 h 16"/>
                <a:gd name="T32" fmla="*/ 1204368081 w 42"/>
                <a:gd name="T33" fmla="*/ 2147481088 h 16"/>
                <a:gd name="T34" fmla="*/ 0 w 42"/>
                <a:gd name="T35" fmla="*/ 2147481088 h 16"/>
                <a:gd name="T36" fmla="*/ 1204368081 w 42"/>
                <a:gd name="T37" fmla="*/ 2147481088 h 16"/>
                <a:gd name="T38" fmla="*/ 1204368081 w 42"/>
                <a:gd name="T39" fmla="*/ 2147481088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16"/>
                <a:gd name="T62" fmla="*/ 42 w 42"/>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16">
                  <a:moveTo>
                    <a:pt x="12" y="14"/>
                  </a:moveTo>
                  <a:lnTo>
                    <a:pt x="14" y="14"/>
                  </a:lnTo>
                  <a:lnTo>
                    <a:pt x="14" y="12"/>
                  </a:lnTo>
                  <a:lnTo>
                    <a:pt x="18" y="8"/>
                  </a:lnTo>
                  <a:lnTo>
                    <a:pt x="18" y="14"/>
                  </a:lnTo>
                  <a:lnTo>
                    <a:pt x="20" y="16"/>
                  </a:lnTo>
                  <a:lnTo>
                    <a:pt x="22" y="16"/>
                  </a:lnTo>
                  <a:lnTo>
                    <a:pt x="24" y="14"/>
                  </a:lnTo>
                  <a:lnTo>
                    <a:pt x="30" y="14"/>
                  </a:lnTo>
                  <a:lnTo>
                    <a:pt x="34" y="10"/>
                  </a:lnTo>
                  <a:lnTo>
                    <a:pt x="40" y="6"/>
                  </a:lnTo>
                  <a:lnTo>
                    <a:pt x="42" y="0"/>
                  </a:lnTo>
                  <a:lnTo>
                    <a:pt x="30" y="0"/>
                  </a:lnTo>
                  <a:lnTo>
                    <a:pt x="26" y="0"/>
                  </a:lnTo>
                  <a:lnTo>
                    <a:pt x="22" y="2"/>
                  </a:lnTo>
                  <a:lnTo>
                    <a:pt x="20" y="2"/>
                  </a:lnTo>
                  <a:lnTo>
                    <a:pt x="8" y="2"/>
                  </a:lnTo>
                  <a:lnTo>
                    <a:pt x="0" y="12"/>
                  </a:lnTo>
                  <a:lnTo>
                    <a:pt x="4" y="14"/>
                  </a:lnTo>
                  <a:lnTo>
                    <a:pt x="12" y="14"/>
                  </a:lnTo>
                  <a:close/>
                </a:path>
              </a:pathLst>
            </a:custGeom>
            <a:solidFill>
              <a:srgbClr val="C0C0C0"/>
            </a:solidFill>
            <a:ln w="12700">
              <a:solidFill>
                <a:schemeClr val="bg1"/>
              </a:solidFill>
              <a:round/>
              <a:headEnd/>
              <a:tailEnd/>
            </a:ln>
          </p:spPr>
          <p:txBody>
            <a:bodyPr/>
            <a:lstStyle/>
            <a:p>
              <a:endParaRPr lang="en-GB"/>
            </a:p>
          </p:txBody>
        </p:sp>
        <p:sp>
          <p:nvSpPr>
            <p:cNvPr id="58903" name="Freeform 202"/>
            <p:cNvSpPr>
              <a:spLocks/>
            </p:cNvSpPr>
            <p:nvPr/>
          </p:nvSpPr>
          <p:spPr bwMode="auto">
            <a:xfrm>
              <a:off x="1475" y="2215"/>
              <a:ext cx="14" cy="14"/>
            </a:xfrm>
            <a:custGeom>
              <a:avLst/>
              <a:gdLst>
                <a:gd name="T0" fmla="*/ 2147481527 w 14"/>
                <a:gd name="T1" fmla="*/ 2147481527 h 14"/>
                <a:gd name="T2" fmla="*/ 2147481527 w 14"/>
                <a:gd name="T3" fmla="*/ 2147481527 h 14"/>
                <a:gd name="T4" fmla="*/ 2147481527 w 14"/>
                <a:gd name="T5" fmla="*/ 2147481527 h 14"/>
                <a:gd name="T6" fmla="*/ 2147481527 w 14"/>
                <a:gd name="T7" fmla="*/ 2147481527 h 14"/>
                <a:gd name="T8" fmla="*/ 2147481527 w 14"/>
                <a:gd name="T9" fmla="*/ 2147481527 h 14"/>
                <a:gd name="T10" fmla="*/ 2147481527 w 14"/>
                <a:gd name="T11" fmla="*/ 0 h 14"/>
                <a:gd name="T12" fmla="*/ 0 w 14"/>
                <a:gd name="T13" fmla="*/ 2147481527 h 14"/>
                <a:gd name="T14" fmla="*/ 2147481527 w 14"/>
                <a:gd name="T15" fmla="*/ 2147481527 h 14"/>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4"/>
                <a:gd name="T26" fmla="*/ 14 w 1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4">
                  <a:moveTo>
                    <a:pt x="10" y="14"/>
                  </a:moveTo>
                  <a:lnTo>
                    <a:pt x="12" y="10"/>
                  </a:lnTo>
                  <a:lnTo>
                    <a:pt x="14" y="8"/>
                  </a:lnTo>
                  <a:lnTo>
                    <a:pt x="14" y="4"/>
                  </a:lnTo>
                  <a:lnTo>
                    <a:pt x="12" y="2"/>
                  </a:lnTo>
                  <a:lnTo>
                    <a:pt x="8" y="0"/>
                  </a:lnTo>
                  <a:lnTo>
                    <a:pt x="0" y="12"/>
                  </a:lnTo>
                  <a:lnTo>
                    <a:pt x="10" y="14"/>
                  </a:lnTo>
                  <a:close/>
                </a:path>
              </a:pathLst>
            </a:custGeom>
            <a:solidFill>
              <a:srgbClr val="C0C0C0"/>
            </a:solidFill>
            <a:ln w="12700">
              <a:solidFill>
                <a:schemeClr val="bg1"/>
              </a:solidFill>
              <a:round/>
              <a:headEnd/>
              <a:tailEnd/>
            </a:ln>
          </p:spPr>
          <p:txBody>
            <a:bodyPr/>
            <a:lstStyle/>
            <a:p>
              <a:endParaRPr lang="en-GB"/>
            </a:p>
          </p:txBody>
        </p:sp>
        <p:sp>
          <p:nvSpPr>
            <p:cNvPr id="58904" name="Freeform 203"/>
            <p:cNvSpPr>
              <a:spLocks/>
            </p:cNvSpPr>
            <p:nvPr/>
          </p:nvSpPr>
          <p:spPr bwMode="auto">
            <a:xfrm>
              <a:off x="1223" y="1939"/>
              <a:ext cx="10" cy="14"/>
            </a:xfrm>
            <a:custGeom>
              <a:avLst/>
              <a:gdLst>
                <a:gd name="T0" fmla="*/ 2147481293 w 10"/>
                <a:gd name="T1" fmla="*/ 2147481527 h 14"/>
                <a:gd name="T2" fmla="*/ 2147481293 w 10"/>
                <a:gd name="T3" fmla="*/ 2147481527 h 14"/>
                <a:gd name="T4" fmla="*/ 2147481293 w 10"/>
                <a:gd name="T5" fmla="*/ 2147481527 h 14"/>
                <a:gd name="T6" fmla="*/ 2147481293 w 10"/>
                <a:gd name="T7" fmla="*/ 2147481527 h 14"/>
                <a:gd name="T8" fmla="*/ 0 w 10"/>
                <a:gd name="T9" fmla="*/ 2147481527 h 14"/>
                <a:gd name="T10" fmla="*/ 2147481293 w 10"/>
                <a:gd name="T11" fmla="*/ 2147481527 h 14"/>
                <a:gd name="T12" fmla="*/ 2147481293 w 10"/>
                <a:gd name="T13" fmla="*/ 0 h 14"/>
                <a:gd name="T14" fmla="*/ 2147481293 w 10"/>
                <a:gd name="T15" fmla="*/ 2147481527 h 14"/>
                <a:gd name="T16" fmla="*/ 2147481293 w 10"/>
                <a:gd name="T17" fmla="*/ 214748152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10" y="8"/>
                  </a:moveTo>
                  <a:lnTo>
                    <a:pt x="8" y="12"/>
                  </a:lnTo>
                  <a:lnTo>
                    <a:pt x="4" y="14"/>
                  </a:lnTo>
                  <a:lnTo>
                    <a:pt x="2" y="12"/>
                  </a:lnTo>
                  <a:lnTo>
                    <a:pt x="0" y="8"/>
                  </a:lnTo>
                  <a:lnTo>
                    <a:pt x="2" y="4"/>
                  </a:lnTo>
                  <a:lnTo>
                    <a:pt x="4" y="0"/>
                  </a:lnTo>
                  <a:lnTo>
                    <a:pt x="8" y="2"/>
                  </a:lnTo>
                  <a:lnTo>
                    <a:pt x="10" y="8"/>
                  </a:lnTo>
                  <a:close/>
                </a:path>
              </a:pathLst>
            </a:custGeom>
            <a:solidFill>
              <a:srgbClr val="C0C0C0"/>
            </a:solidFill>
            <a:ln w="12700">
              <a:solidFill>
                <a:schemeClr val="bg1"/>
              </a:solidFill>
              <a:round/>
              <a:headEnd/>
              <a:tailEnd/>
            </a:ln>
          </p:spPr>
          <p:txBody>
            <a:bodyPr/>
            <a:lstStyle/>
            <a:p>
              <a:endParaRPr lang="en-GB"/>
            </a:p>
          </p:txBody>
        </p:sp>
        <p:sp>
          <p:nvSpPr>
            <p:cNvPr id="58905" name="Freeform 204"/>
            <p:cNvSpPr>
              <a:spLocks/>
            </p:cNvSpPr>
            <p:nvPr/>
          </p:nvSpPr>
          <p:spPr bwMode="auto">
            <a:xfrm>
              <a:off x="4552" y="1927"/>
              <a:ext cx="26" cy="60"/>
            </a:xfrm>
            <a:custGeom>
              <a:avLst/>
              <a:gdLst>
                <a:gd name="T0" fmla="*/ 2147481482 w 26"/>
                <a:gd name="T1" fmla="*/ 0 h 60"/>
                <a:gd name="T2" fmla="*/ 2147481482 w 26"/>
                <a:gd name="T3" fmla="*/ 2147481566 h 60"/>
                <a:gd name="T4" fmla="*/ 2147481482 w 26"/>
                <a:gd name="T5" fmla="*/ 2147481566 h 60"/>
                <a:gd name="T6" fmla="*/ 2147481482 w 26"/>
                <a:gd name="T7" fmla="*/ 2147481566 h 60"/>
                <a:gd name="T8" fmla="*/ 2147481482 w 26"/>
                <a:gd name="T9" fmla="*/ 2147481566 h 60"/>
                <a:gd name="T10" fmla="*/ 2147481482 w 26"/>
                <a:gd name="T11" fmla="*/ 2147481566 h 60"/>
                <a:gd name="T12" fmla="*/ 0 w 26"/>
                <a:gd name="T13" fmla="*/ 2147481566 h 60"/>
                <a:gd name="T14" fmla="*/ 0 w 26"/>
                <a:gd name="T15" fmla="*/ 2147481566 h 60"/>
                <a:gd name="T16" fmla="*/ 2147481482 w 26"/>
                <a:gd name="T17" fmla="*/ 2147481566 h 60"/>
                <a:gd name="T18" fmla="*/ 2147481482 w 26"/>
                <a:gd name="T19" fmla="*/ 2147481566 h 60"/>
                <a:gd name="T20" fmla="*/ 2147481482 w 26"/>
                <a:gd name="T21" fmla="*/ 2147481566 h 60"/>
                <a:gd name="T22" fmla="*/ 2147481482 w 26"/>
                <a:gd name="T23" fmla="*/ 2147481566 h 60"/>
                <a:gd name="T24" fmla="*/ 2147481482 w 2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60"/>
                <a:gd name="T41" fmla="*/ 26 w 26"/>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60">
                  <a:moveTo>
                    <a:pt x="26" y="0"/>
                  </a:moveTo>
                  <a:lnTo>
                    <a:pt x="26" y="14"/>
                  </a:lnTo>
                  <a:lnTo>
                    <a:pt x="24" y="36"/>
                  </a:lnTo>
                  <a:lnTo>
                    <a:pt x="18" y="60"/>
                  </a:lnTo>
                  <a:lnTo>
                    <a:pt x="6" y="48"/>
                  </a:lnTo>
                  <a:lnTo>
                    <a:pt x="2" y="42"/>
                  </a:lnTo>
                  <a:lnTo>
                    <a:pt x="0" y="36"/>
                  </a:lnTo>
                  <a:lnTo>
                    <a:pt x="0" y="22"/>
                  </a:lnTo>
                  <a:lnTo>
                    <a:pt x="6" y="12"/>
                  </a:lnTo>
                  <a:lnTo>
                    <a:pt x="10" y="6"/>
                  </a:lnTo>
                  <a:lnTo>
                    <a:pt x="14" y="4"/>
                  </a:lnTo>
                  <a:lnTo>
                    <a:pt x="20" y="2"/>
                  </a:lnTo>
                  <a:lnTo>
                    <a:pt x="26" y="0"/>
                  </a:lnTo>
                  <a:close/>
                </a:path>
              </a:pathLst>
            </a:custGeom>
            <a:solidFill>
              <a:srgbClr val="C0C0C0"/>
            </a:solidFill>
            <a:ln w="12700">
              <a:solidFill>
                <a:schemeClr val="bg1"/>
              </a:solidFill>
              <a:round/>
              <a:headEnd/>
              <a:tailEnd/>
            </a:ln>
          </p:spPr>
          <p:txBody>
            <a:bodyPr/>
            <a:lstStyle/>
            <a:p>
              <a:endParaRPr lang="en-GB"/>
            </a:p>
          </p:txBody>
        </p:sp>
        <p:sp>
          <p:nvSpPr>
            <p:cNvPr id="58906" name="Freeform 205"/>
            <p:cNvSpPr>
              <a:spLocks/>
            </p:cNvSpPr>
            <p:nvPr/>
          </p:nvSpPr>
          <p:spPr bwMode="auto">
            <a:xfrm>
              <a:off x="4374" y="2027"/>
              <a:ext cx="38" cy="38"/>
            </a:xfrm>
            <a:custGeom>
              <a:avLst/>
              <a:gdLst>
                <a:gd name="T0" fmla="*/ 2147481250 w 38"/>
                <a:gd name="T1" fmla="*/ 2147481250 h 38"/>
                <a:gd name="T2" fmla="*/ 2147481250 w 38"/>
                <a:gd name="T3" fmla="*/ 2147481250 h 38"/>
                <a:gd name="T4" fmla="*/ 2147481250 w 38"/>
                <a:gd name="T5" fmla="*/ 2147481250 h 38"/>
                <a:gd name="T6" fmla="*/ 2147481250 w 38"/>
                <a:gd name="T7" fmla="*/ 2147481250 h 38"/>
                <a:gd name="T8" fmla="*/ 0 w 38"/>
                <a:gd name="T9" fmla="*/ 2147481250 h 38"/>
                <a:gd name="T10" fmla="*/ 2147481250 w 38"/>
                <a:gd name="T11" fmla="*/ 2147481250 h 38"/>
                <a:gd name="T12" fmla="*/ 2147481250 w 38"/>
                <a:gd name="T13" fmla="*/ 2147481250 h 38"/>
                <a:gd name="T14" fmla="*/ 2147481250 w 38"/>
                <a:gd name="T15" fmla="*/ 2147481250 h 38"/>
                <a:gd name="T16" fmla="*/ 2147481250 w 38"/>
                <a:gd name="T17" fmla="*/ 2147481250 h 38"/>
                <a:gd name="T18" fmla="*/ 2147481250 w 38"/>
                <a:gd name="T19" fmla="*/ 0 h 38"/>
                <a:gd name="T20" fmla="*/ 2147481250 w 38"/>
                <a:gd name="T21" fmla="*/ 2147481250 h 38"/>
                <a:gd name="T22" fmla="*/ 2147481250 w 38"/>
                <a:gd name="T23" fmla="*/ 2147481250 h 38"/>
                <a:gd name="T24" fmla="*/ 2147481250 w 38"/>
                <a:gd name="T25" fmla="*/ 2147481250 h 38"/>
                <a:gd name="T26" fmla="*/ 2147481250 w 38"/>
                <a:gd name="T27" fmla="*/ 2147481250 h 38"/>
                <a:gd name="T28" fmla="*/ 2147481250 w 38"/>
                <a:gd name="T29" fmla="*/ 2147481250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38"/>
                <a:gd name="T47" fmla="*/ 38 w 38"/>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38">
                  <a:moveTo>
                    <a:pt x="20" y="38"/>
                  </a:moveTo>
                  <a:lnTo>
                    <a:pt x="14" y="36"/>
                  </a:lnTo>
                  <a:lnTo>
                    <a:pt x="6" y="32"/>
                  </a:lnTo>
                  <a:lnTo>
                    <a:pt x="2" y="26"/>
                  </a:lnTo>
                  <a:lnTo>
                    <a:pt x="0" y="20"/>
                  </a:lnTo>
                  <a:lnTo>
                    <a:pt x="2" y="16"/>
                  </a:lnTo>
                  <a:lnTo>
                    <a:pt x="4" y="12"/>
                  </a:lnTo>
                  <a:lnTo>
                    <a:pt x="14" y="6"/>
                  </a:lnTo>
                  <a:lnTo>
                    <a:pt x="28" y="2"/>
                  </a:lnTo>
                  <a:lnTo>
                    <a:pt x="38" y="0"/>
                  </a:lnTo>
                  <a:lnTo>
                    <a:pt x="36" y="10"/>
                  </a:lnTo>
                  <a:lnTo>
                    <a:pt x="32" y="22"/>
                  </a:lnTo>
                  <a:lnTo>
                    <a:pt x="26" y="34"/>
                  </a:lnTo>
                  <a:lnTo>
                    <a:pt x="24" y="36"/>
                  </a:lnTo>
                  <a:lnTo>
                    <a:pt x="20" y="38"/>
                  </a:lnTo>
                  <a:close/>
                </a:path>
              </a:pathLst>
            </a:custGeom>
            <a:solidFill>
              <a:srgbClr val="C0C0C0"/>
            </a:solidFill>
            <a:ln w="12700">
              <a:solidFill>
                <a:schemeClr val="bg1"/>
              </a:solidFill>
              <a:round/>
              <a:headEnd/>
              <a:tailEnd/>
            </a:ln>
          </p:spPr>
          <p:txBody>
            <a:bodyPr/>
            <a:lstStyle/>
            <a:p>
              <a:endParaRPr lang="en-GB"/>
            </a:p>
          </p:txBody>
        </p:sp>
        <p:sp>
          <p:nvSpPr>
            <p:cNvPr id="58907" name="Freeform 206"/>
            <p:cNvSpPr>
              <a:spLocks/>
            </p:cNvSpPr>
            <p:nvPr/>
          </p:nvSpPr>
          <p:spPr bwMode="auto">
            <a:xfrm>
              <a:off x="4408" y="2283"/>
              <a:ext cx="178" cy="218"/>
            </a:xfrm>
            <a:custGeom>
              <a:avLst/>
              <a:gdLst>
                <a:gd name="T0" fmla="*/ 2147481376 w 178"/>
                <a:gd name="T1" fmla="*/ 2147481511 h 218"/>
                <a:gd name="T2" fmla="*/ 2147481376 w 178"/>
                <a:gd name="T3" fmla="*/ 2147481511 h 218"/>
                <a:gd name="T4" fmla="*/ 2147481376 w 178"/>
                <a:gd name="T5" fmla="*/ 2147481511 h 218"/>
                <a:gd name="T6" fmla="*/ 2147481376 w 178"/>
                <a:gd name="T7" fmla="*/ 2147481511 h 218"/>
                <a:gd name="T8" fmla="*/ 2147481376 w 178"/>
                <a:gd name="T9" fmla="*/ 2147481511 h 218"/>
                <a:gd name="T10" fmla="*/ 2147481376 w 178"/>
                <a:gd name="T11" fmla="*/ 2147481511 h 218"/>
                <a:gd name="T12" fmla="*/ 2147481376 w 178"/>
                <a:gd name="T13" fmla="*/ 2147481511 h 218"/>
                <a:gd name="T14" fmla="*/ 0 w 178"/>
                <a:gd name="T15" fmla="*/ 2147481511 h 218"/>
                <a:gd name="T16" fmla="*/ 2147481376 w 178"/>
                <a:gd name="T17" fmla="*/ 2147481511 h 218"/>
                <a:gd name="T18" fmla="*/ 2147481376 w 178"/>
                <a:gd name="T19" fmla="*/ 2147481511 h 218"/>
                <a:gd name="T20" fmla="*/ 2147481376 w 178"/>
                <a:gd name="T21" fmla="*/ 2147481511 h 218"/>
                <a:gd name="T22" fmla="*/ 2147481376 w 178"/>
                <a:gd name="T23" fmla="*/ 2147481511 h 218"/>
                <a:gd name="T24" fmla="*/ 2147481376 w 178"/>
                <a:gd name="T25" fmla="*/ 2147481511 h 218"/>
                <a:gd name="T26" fmla="*/ 2147481376 w 178"/>
                <a:gd name="T27" fmla="*/ 2147481511 h 218"/>
                <a:gd name="T28" fmla="*/ 2147481376 w 178"/>
                <a:gd name="T29" fmla="*/ 2147481511 h 218"/>
                <a:gd name="T30" fmla="*/ 2147481376 w 178"/>
                <a:gd name="T31" fmla="*/ 2147481511 h 218"/>
                <a:gd name="T32" fmla="*/ 2147481376 w 178"/>
                <a:gd name="T33" fmla="*/ 2147481511 h 218"/>
                <a:gd name="T34" fmla="*/ 2147481376 w 178"/>
                <a:gd name="T35" fmla="*/ 2147481511 h 218"/>
                <a:gd name="T36" fmla="*/ 2147481376 w 178"/>
                <a:gd name="T37" fmla="*/ 2147481511 h 218"/>
                <a:gd name="T38" fmla="*/ 2147481376 w 178"/>
                <a:gd name="T39" fmla="*/ 2147481511 h 218"/>
                <a:gd name="T40" fmla="*/ 2147481376 w 178"/>
                <a:gd name="T41" fmla="*/ 0 h 218"/>
                <a:gd name="T42" fmla="*/ 2147481376 w 178"/>
                <a:gd name="T43" fmla="*/ 2147481511 h 218"/>
                <a:gd name="T44" fmla="*/ 2147481376 w 178"/>
                <a:gd name="T45" fmla="*/ 2147481511 h 218"/>
                <a:gd name="T46" fmla="*/ 2147481376 w 178"/>
                <a:gd name="T47" fmla="*/ 2147481511 h 218"/>
                <a:gd name="T48" fmla="*/ 2147481376 w 178"/>
                <a:gd name="T49" fmla="*/ 2147481511 h 218"/>
                <a:gd name="T50" fmla="*/ 2147481376 w 178"/>
                <a:gd name="T51" fmla="*/ 2147481511 h 218"/>
                <a:gd name="T52" fmla="*/ 2147481376 w 178"/>
                <a:gd name="T53" fmla="*/ 2147481511 h 218"/>
                <a:gd name="T54" fmla="*/ 2147481376 w 178"/>
                <a:gd name="T55" fmla="*/ 2147481511 h 218"/>
                <a:gd name="T56" fmla="*/ 2147481376 w 178"/>
                <a:gd name="T57" fmla="*/ 2147481511 h 218"/>
                <a:gd name="T58" fmla="*/ 2147481376 w 178"/>
                <a:gd name="T59" fmla="*/ 2147481511 h 218"/>
                <a:gd name="T60" fmla="*/ 2147481376 w 178"/>
                <a:gd name="T61" fmla="*/ 2147481511 h 218"/>
                <a:gd name="T62" fmla="*/ 2147481376 w 178"/>
                <a:gd name="T63" fmla="*/ 2147481511 h 218"/>
                <a:gd name="T64" fmla="*/ 2147481376 w 178"/>
                <a:gd name="T65" fmla="*/ 2147481511 h 218"/>
                <a:gd name="T66" fmla="*/ 2147481376 w 178"/>
                <a:gd name="T67" fmla="*/ 2147481511 h 218"/>
                <a:gd name="T68" fmla="*/ 2147481376 w 178"/>
                <a:gd name="T69" fmla="*/ 2147481511 h 218"/>
                <a:gd name="T70" fmla="*/ 2147481376 w 178"/>
                <a:gd name="T71" fmla="*/ 2147481511 h 218"/>
                <a:gd name="T72" fmla="*/ 2147481376 w 178"/>
                <a:gd name="T73" fmla="*/ 2147481511 h 218"/>
                <a:gd name="T74" fmla="*/ 2147481376 w 178"/>
                <a:gd name="T75" fmla="*/ 2147481511 h 218"/>
                <a:gd name="T76" fmla="*/ 2147481376 w 178"/>
                <a:gd name="T77" fmla="*/ 2147481511 h 218"/>
                <a:gd name="T78" fmla="*/ 2147481376 w 178"/>
                <a:gd name="T79" fmla="*/ 2147481511 h 218"/>
                <a:gd name="T80" fmla="*/ 2147481376 w 178"/>
                <a:gd name="T81" fmla="*/ 2147481511 h 218"/>
                <a:gd name="T82" fmla="*/ 2147481376 w 178"/>
                <a:gd name="T83" fmla="*/ 2147481511 h 218"/>
                <a:gd name="T84" fmla="*/ 2147481376 w 178"/>
                <a:gd name="T85" fmla="*/ 2147481511 h 218"/>
                <a:gd name="T86" fmla="*/ 2147481376 w 178"/>
                <a:gd name="T87" fmla="*/ 2147481511 h 218"/>
                <a:gd name="T88" fmla="*/ 2147481376 w 178"/>
                <a:gd name="T89" fmla="*/ 2147481511 h 218"/>
                <a:gd name="T90" fmla="*/ 2147481376 w 178"/>
                <a:gd name="T91" fmla="*/ 2147481511 h 218"/>
                <a:gd name="T92" fmla="*/ 2147481376 w 178"/>
                <a:gd name="T93" fmla="*/ 2147481511 h 218"/>
                <a:gd name="T94" fmla="*/ 2147481376 w 178"/>
                <a:gd name="T95" fmla="*/ 2147481511 h 218"/>
                <a:gd name="T96" fmla="*/ 2147481376 w 178"/>
                <a:gd name="T97" fmla="*/ 2147481511 h 218"/>
                <a:gd name="T98" fmla="*/ 2147481376 w 178"/>
                <a:gd name="T99" fmla="*/ 2147481511 h 218"/>
                <a:gd name="T100" fmla="*/ 2147481376 w 178"/>
                <a:gd name="T101" fmla="*/ 2147481511 h 218"/>
                <a:gd name="T102" fmla="*/ 2147481376 w 178"/>
                <a:gd name="T103" fmla="*/ 2147481511 h 218"/>
                <a:gd name="T104" fmla="*/ 2147481376 w 178"/>
                <a:gd name="T105" fmla="*/ 2147481511 h 218"/>
                <a:gd name="T106" fmla="*/ 2147481376 w 178"/>
                <a:gd name="T107" fmla="*/ 2147481511 h 218"/>
                <a:gd name="T108" fmla="*/ 2147481376 w 178"/>
                <a:gd name="T109" fmla="*/ 2147481511 h 218"/>
                <a:gd name="T110" fmla="*/ 2147481376 w 178"/>
                <a:gd name="T111" fmla="*/ 2147481511 h 218"/>
                <a:gd name="T112" fmla="*/ 2147481376 w 178"/>
                <a:gd name="T113" fmla="*/ 2147481511 h 218"/>
                <a:gd name="T114" fmla="*/ 2147481376 w 178"/>
                <a:gd name="T115" fmla="*/ 2147481511 h 218"/>
                <a:gd name="T116" fmla="*/ 2147481376 w 178"/>
                <a:gd name="T117" fmla="*/ 2147481511 h 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8"/>
                <a:gd name="T178" fmla="*/ 0 h 218"/>
                <a:gd name="T179" fmla="*/ 178 w 178"/>
                <a:gd name="T180" fmla="*/ 218 h 2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8" h="218">
                  <a:moveTo>
                    <a:pt x="20" y="182"/>
                  </a:moveTo>
                  <a:lnTo>
                    <a:pt x="18" y="178"/>
                  </a:lnTo>
                  <a:lnTo>
                    <a:pt x="18" y="174"/>
                  </a:lnTo>
                  <a:lnTo>
                    <a:pt x="20" y="170"/>
                  </a:lnTo>
                  <a:lnTo>
                    <a:pt x="20" y="166"/>
                  </a:lnTo>
                  <a:lnTo>
                    <a:pt x="20" y="164"/>
                  </a:lnTo>
                  <a:lnTo>
                    <a:pt x="18" y="162"/>
                  </a:lnTo>
                  <a:lnTo>
                    <a:pt x="12" y="160"/>
                  </a:lnTo>
                  <a:lnTo>
                    <a:pt x="12" y="154"/>
                  </a:lnTo>
                  <a:lnTo>
                    <a:pt x="10" y="154"/>
                  </a:lnTo>
                  <a:lnTo>
                    <a:pt x="6" y="150"/>
                  </a:lnTo>
                  <a:lnTo>
                    <a:pt x="4" y="144"/>
                  </a:lnTo>
                  <a:lnTo>
                    <a:pt x="6" y="140"/>
                  </a:lnTo>
                  <a:lnTo>
                    <a:pt x="6" y="138"/>
                  </a:lnTo>
                  <a:lnTo>
                    <a:pt x="2" y="132"/>
                  </a:lnTo>
                  <a:lnTo>
                    <a:pt x="0" y="126"/>
                  </a:lnTo>
                  <a:lnTo>
                    <a:pt x="2" y="118"/>
                  </a:lnTo>
                  <a:lnTo>
                    <a:pt x="6" y="108"/>
                  </a:lnTo>
                  <a:lnTo>
                    <a:pt x="10" y="102"/>
                  </a:lnTo>
                  <a:lnTo>
                    <a:pt x="16" y="98"/>
                  </a:lnTo>
                  <a:lnTo>
                    <a:pt x="16" y="102"/>
                  </a:lnTo>
                  <a:lnTo>
                    <a:pt x="18" y="104"/>
                  </a:lnTo>
                  <a:lnTo>
                    <a:pt x="24" y="108"/>
                  </a:lnTo>
                  <a:lnTo>
                    <a:pt x="38" y="108"/>
                  </a:lnTo>
                  <a:lnTo>
                    <a:pt x="38" y="98"/>
                  </a:lnTo>
                  <a:lnTo>
                    <a:pt x="44" y="88"/>
                  </a:lnTo>
                  <a:lnTo>
                    <a:pt x="48" y="84"/>
                  </a:lnTo>
                  <a:lnTo>
                    <a:pt x="52" y="82"/>
                  </a:lnTo>
                  <a:lnTo>
                    <a:pt x="66" y="78"/>
                  </a:lnTo>
                  <a:lnTo>
                    <a:pt x="70" y="76"/>
                  </a:lnTo>
                  <a:lnTo>
                    <a:pt x="74" y="72"/>
                  </a:lnTo>
                  <a:lnTo>
                    <a:pt x="80" y="62"/>
                  </a:lnTo>
                  <a:lnTo>
                    <a:pt x="86" y="52"/>
                  </a:lnTo>
                  <a:lnTo>
                    <a:pt x="96" y="46"/>
                  </a:lnTo>
                  <a:lnTo>
                    <a:pt x="102" y="44"/>
                  </a:lnTo>
                  <a:lnTo>
                    <a:pt x="108" y="44"/>
                  </a:lnTo>
                  <a:lnTo>
                    <a:pt x="110" y="40"/>
                  </a:lnTo>
                  <a:lnTo>
                    <a:pt x="114" y="30"/>
                  </a:lnTo>
                  <a:lnTo>
                    <a:pt x="120" y="18"/>
                  </a:lnTo>
                  <a:lnTo>
                    <a:pt x="130" y="6"/>
                  </a:lnTo>
                  <a:lnTo>
                    <a:pt x="134" y="2"/>
                  </a:lnTo>
                  <a:lnTo>
                    <a:pt x="138" y="0"/>
                  </a:lnTo>
                  <a:lnTo>
                    <a:pt x="142" y="4"/>
                  </a:lnTo>
                  <a:lnTo>
                    <a:pt x="146" y="10"/>
                  </a:lnTo>
                  <a:lnTo>
                    <a:pt x="148" y="16"/>
                  </a:lnTo>
                  <a:lnTo>
                    <a:pt x="150" y="22"/>
                  </a:lnTo>
                  <a:lnTo>
                    <a:pt x="158" y="24"/>
                  </a:lnTo>
                  <a:lnTo>
                    <a:pt x="164" y="28"/>
                  </a:lnTo>
                  <a:lnTo>
                    <a:pt x="170" y="30"/>
                  </a:lnTo>
                  <a:lnTo>
                    <a:pt x="178" y="32"/>
                  </a:lnTo>
                  <a:lnTo>
                    <a:pt x="178" y="36"/>
                  </a:lnTo>
                  <a:lnTo>
                    <a:pt x="176" y="38"/>
                  </a:lnTo>
                  <a:lnTo>
                    <a:pt x="174" y="40"/>
                  </a:lnTo>
                  <a:lnTo>
                    <a:pt x="166" y="40"/>
                  </a:lnTo>
                  <a:lnTo>
                    <a:pt x="160" y="40"/>
                  </a:lnTo>
                  <a:lnTo>
                    <a:pt x="158" y="42"/>
                  </a:lnTo>
                  <a:lnTo>
                    <a:pt x="156" y="44"/>
                  </a:lnTo>
                  <a:lnTo>
                    <a:pt x="164" y="48"/>
                  </a:lnTo>
                  <a:lnTo>
                    <a:pt x="164" y="50"/>
                  </a:lnTo>
                  <a:lnTo>
                    <a:pt x="158" y="52"/>
                  </a:lnTo>
                  <a:lnTo>
                    <a:pt x="150" y="60"/>
                  </a:lnTo>
                  <a:lnTo>
                    <a:pt x="146" y="64"/>
                  </a:lnTo>
                  <a:lnTo>
                    <a:pt x="146" y="70"/>
                  </a:lnTo>
                  <a:lnTo>
                    <a:pt x="148" y="76"/>
                  </a:lnTo>
                  <a:lnTo>
                    <a:pt x="150" y="84"/>
                  </a:lnTo>
                  <a:lnTo>
                    <a:pt x="154" y="90"/>
                  </a:lnTo>
                  <a:lnTo>
                    <a:pt x="160" y="92"/>
                  </a:lnTo>
                  <a:lnTo>
                    <a:pt x="158" y="96"/>
                  </a:lnTo>
                  <a:lnTo>
                    <a:pt x="156" y="98"/>
                  </a:lnTo>
                  <a:lnTo>
                    <a:pt x="158" y="104"/>
                  </a:lnTo>
                  <a:lnTo>
                    <a:pt x="162" y="110"/>
                  </a:lnTo>
                  <a:lnTo>
                    <a:pt x="172" y="118"/>
                  </a:lnTo>
                  <a:lnTo>
                    <a:pt x="172" y="122"/>
                  </a:lnTo>
                  <a:lnTo>
                    <a:pt x="166" y="122"/>
                  </a:lnTo>
                  <a:lnTo>
                    <a:pt x="160" y="122"/>
                  </a:lnTo>
                  <a:lnTo>
                    <a:pt x="156" y="124"/>
                  </a:lnTo>
                  <a:lnTo>
                    <a:pt x="154" y="126"/>
                  </a:lnTo>
                  <a:lnTo>
                    <a:pt x="150" y="138"/>
                  </a:lnTo>
                  <a:lnTo>
                    <a:pt x="146" y="150"/>
                  </a:lnTo>
                  <a:lnTo>
                    <a:pt x="142" y="160"/>
                  </a:lnTo>
                  <a:lnTo>
                    <a:pt x="136" y="162"/>
                  </a:lnTo>
                  <a:lnTo>
                    <a:pt x="132" y="168"/>
                  </a:lnTo>
                  <a:lnTo>
                    <a:pt x="130" y="174"/>
                  </a:lnTo>
                  <a:lnTo>
                    <a:pt x="132" y="178"/>
                  </a:lnTo>
                  <a:lnTo>
                    <a:pt x="132" y="184"/>
                  </a:lnTo>
                  <a:lnTo>
                    <a:pt x="132" y="190"/>
                  </a:lnTo>
                  <a:lnTo>
                    <a:pt x="128" y="194"/>
                  </a:lnTo>
                  <a:lnTo>
                    <a:pt x="126" y="196"/>
                  </a:lnTo>
                  <a:lnTo>
                    <a:pt x="126" y="200"/>
                  </a:lnTo>
                  <a:lnTo>
                    <a:pt x="128" y="204"/>
                  </a:lnTo>
                  <a:lnTo>
                    <a:pt x="130" y="206"/>
                  </a:lnTo>
                  <a:lnTo>
                    <a:pt x="130" y="210"/>
                  </a:lnTo>
                  <a:lnTo>
                    <a:pt x="120" y="210"/>
                  </a:lnTo>
                  <a:lnTo>
                    <a:pt x="114" y="214"/>
                  </a:lnTo>
                  <a:lnTo>
                    <a:pt x="106" y="216"/>
                  </a:lnTo>
                  <a:lnTo>
                    <a:pt x="98" y="218"/>
                  </a:lnTo>
                  <a:lnTo>
                    <a:pt x="96" y="218"/>
                  </a:lnTo>
                  <a:lnTo>
                    <a:pt x="96" y="216"/>
                  </a:lnTo>
                  <a:lnTo>
                    <a:pt x="96" y="212"/>
                  </a:lnTo>
                  <a:lnTo>
                    <a:pt x="96" y="206"/>
                  </a:lnTo>
                  <a:lnTo>
                    <a:pt x="88" y="204"/>
                  </a:lnTo>
                  <a:lnTo>
                    <a:pt x="84" y="202"/>
                  </a:lnTo>
                  <a:lnTo>
                    <a:pt x="78" y="200"/>
                  </a:lnTo>
                  <a:lnTo>
                    <a:pt x="72" y="200"/>
                  </a:lnTo>
                  <a:lnTo>
                    <a:pt x="68" y="200"/>
                  </a:lnTo>
                  <a:lnTo>
                    <a:pt x="62" y="202"/>
                  </a:lnTo>
                  <a:lnTo>
                    <a:pt x="58" y="204"/>
                  </a:lnTo>
                  <a:lnTo>
                    <a:pt x="52" y="206"/>
                  </a:lnTo>
                  <a:lnTo>
                    <a:pt x="48" y="204"/>
                  </a:lnTo>
                  <a:lnTo>
                    <a:pt x="50" y="200"/>
                  </a:lnTo>
                  <a:lnTo>
                    <a:pt x="46" y="198"/>
                  </a:lnTo>
                  <a:lnTo>
                    <a:pt x="38" y="196"/>
                  </a:lnTo>
                  <a:lnTo>
                    <a:pt x="32" y="196"/>
                  </a:lnTo>
                  <a:lnTo>
                    <a:pt x="26" y="194"/>
                  </a:lnTo>
                  <a:lnTo>
                    <a:pt x="22" y="190"/>
                  </a:lnTo>
                  <a:lnTo>
                    <a:pt x="20" y="186"/>
                  </a:lnTo>
                  <a:lnTo>
                    <a:pt x="20" y="180"/>
                  </a:lnTo>
                  <a:lnTo>
                    <a:pt x="20" y="182"/>
                  </a:lnTo>
                  <a:close/>
                </a:path>
              </a:pathLst>
            </a:custGeom>
            <a:solidFill>
              <a:srgbClr val="C0C0C0"/>
            </a:solidFill>
            <a:ln w="12700">
              <a:solidFill>
                <a:schemeClr val="bg1"/>
              </a:solidFill>
              <a:round/>
              <a:headEnd/>
              <a:tailEnd/>
            </a:ln>
          </p:spPr>
          <p:txBody>
            <a:bodyPr/>
            <a:lstStyle/>
            <a:p>
              <a:endParaRPr lang="en-GB"/>
            </a:p>
          </p:txBody>
        </p:sp>
        <p:sp>
          <p:nvSpPr>
            <p:cNvPr id="58908" name="Freeform 207"/>
            <p:cNvSpPr>
              <a:spLocks/>
            </p:cNvSpPr>
            <p:nvPr/>
          </p:nvSpPr>
          <p:spPr bwMode="auto">
            <a:xfrm>
              <a:off x="4646" y="2587"/>
              <a:ext cx="68" cy="40"/>
            </a:xfrm>
            <a:custGeom>
              <a:avLst/>
              <a:gdLst>
                <a:gd name="T0" fmla="*/ 2147481148 w 68"/>
                <a:gd name="T1" fmla="*/ 0 h 40"/>
                <a:gd name="T2" fmla="*/ 2147481148 w 68"/>
                <a:gd name="T3" fmla="*/ 2147481293 h 40"/>
                <a:gd name="T4" fmla="*/ 2147481148 w 68"/>
                <a:gd name="T5" fmla="*/ 2147481293 h 40"/>
                <a:gd name="T6" fmla="*/ 2147481148 w 68"/>
                <a:gd name="T7" fmla="*/ 2147481293 h 40"/>
                <a:gd name="T8" fmla="*/ 2147481148 w 68"/>
                <a:gd name="T9" fmla="*/ 2147481293 h 40"/>
                <a:gd name="T10" fmla="*/ 2147481148 w 68"/>
                <a:gd name="T11" fmla="*/ 2147481293 h 40"/>
                <a:gd name="T12" fmla="*/ 2147481148 w 68"/>
                <a:gd name="T13" fmla="*/ 2147481293 h 40"/>
                <a:gd name="T14" fmla="*/ 2147481148 w 68"/>
                <a:gd name="T15" fmla="*/ 2147481293 h 40"/>
                <a:gd name="T16" fmla="*/ 2147481148 w 68"/>
                <a:gd name="T17" fmla="*/ 2147481293 h 40"/>
                <a:gd name="T18" fmla="*/ 0 w 68"/>
                <a:gd name="T19" fmla="*/ 2147481293 h 40"/>
                <a:gd name="T20" fmla="*/ 0 w 68"/>
                <a:gd name="T21" fmla="*/ 2147481293 h 40"/>
                <a:gd name="T22" fmla="*/ 0 w 68"/>
                <a:gd name="T23" fmla="*/ 2147481293 h 40"/>
                <a:gd name="T24" fmla="*/ 2147481148 w 68"/>
                <a:gd name="T25" fmla="*/ 2147481293 h 40"/>
                <a:gd name="T26" fmla="*/ 2147481148 w 68"/>
                <a:gd name="T27" fmla="*/ 2147481293 h 40"/>
                <a:gd name="T28" fmla="*/ 2147481148 w 68"/>
                <a:gd name="T29" fmla="*/ 2147481293 h 40"/>
                <a:gd name="T30" fmla="*/ 2147481148 w 68"/>
                <a:gd name="T31" fmla="*/ 2147481293 h 40"/>
                <a:gd name="T32" fmla="*/ 2147481148 w 68"/>
                <a:gd name="T33" fmla="*/ 2147481293 h 40"/>
                <a:gd name="T34" fmla="*/ 2147481148 w 68"/>
                <a:gd name="T35" fmla="*/ 2147481293 h 40"/>
                <a:gd name="T36" fmla="*/ 2147481148 w 68"/>
                <a:gd name="T37" fmla="*/ 2147481293 h 40"/>
                <a:gd name="T38" fmla="*/ 2147481148 w 68"/>
                <a:gd name="T39" fmla="*/ 2147481293 h 40"/>
                <a:gd name="T40" fmla="*/ 2147481148 w 68"/>
                <a:gd name="T41" fmla="*/ 0 h 40"/>
                <a:gd name="T42" fmla="*/ 2147481148 w 68"/>
                <a:gd name="T43" fmla="*/ 0 h 40"/>
                <a:gd name="T44" fmla="*/ 2147481148 w 68"/>
                <a:gd name="T45" fmla="*/ 2147481293 h 40"/>
                <a:gd name="T46" fmla="*/ 2147481148 w 68"/>
                <a:gd name="T47" fmla="*/ 0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8"/>
                <a:gd name="T73" fmla="*/ 0 h 40"/>
                <a:gd name="T74" fmla="*/ 68 w 68"/>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8" h="40">
                  <a:moveTo>
                    <a:pt x="68" y="0"/>
                  </a:moveTo>
                  <a:lnTo>
                    <a:pt x="54" y="10"/>
                  </a:lnTo>
                  <a:lnTo>
                    <a:pt x="38" y="16"/>
                  </a:lnTo>
                  <a:lnTo>
                    <a:pt x="34" y="18"/>
                  </a:lnTo>
                  <a:lnTo>
                    <a:pt x="30" y="22"/>
                  </a:lnTo>
                  <a:lnTo>
                    <a:pt x="22" y="30"/>
                  </a:lnTo>
                  <a:lnTo>
                    <a:pt x="14" y="38"/>
                  </a:lnTo>
                  <a:lnTo>
                    <a:pt x="8" y="40"/>
                  </a:lnTo>
                  <a:lnTo>
                    <a:pt x="2" y="40"/>
                  </a:lnTo>
                  <a:lnTo>
                    <a:pt x="0" y="40"/>
                  </a:lnTo>
                  <a:lnTo>
                    <a:pt x="0" y="36"/>
                  </a:lnTo>
                  <a:lnTo>
                    <a:pt x="0" y="32"/>
                  </a:lnTo>
                  <a:lnTo>
                    <a:pt x="2" y="28"/>
                  </a:lnTo>
                  <a:lnTo>
                    <a:pt x="10" y="22"/>
                  </a:lnTo>
                  <a:lnTo>
                    <a:pt x="26" y="14"/>
                  </a:lnTo>
                  <a:lnTo>
                    <a:pt x="30" y="12"/>
                  </a:lnTo>
                  <a:lnTo>
                    <a:pt x="32" y="8"/>
                  </a:lnTo>
                  <a:lnTo>
                    <a:pt x="34" y="6"/>
                  </a:lnTo>
                  <a:lnTo>
                    <a:pt x="38" y="4"/>
                  </a:lnTo>
                  <a:lnTo>
                    <a:pt x="48" y="2"/>
                  </a:lnTo>
                  <a:lnTo>
                    <a:pt x="56" y="0"/>
                  </a:lnTo>
                  <a:lnTo>
                    <a:pt x="68" y="0"/>
                  </a:lnTo>
                  <a:lnTo>
                    <a:pt x="68" y="2"/>
                  </a:lnTo>
                  <a:lnTo>
                    <a:pt x="68" y="0"/>
                  </a:lnTo>
                  <a:close/>
                </a:path>
              </a:pathLst>
            </a:custGeom>
            <a:solidFill>
              <a:srgbClr val="C0C0C0"/>
            </a:solidFill>
            <a:ln w="12700">
              <a:solidFill>
                <a:schemeClr val="bg1"/>
              </a:solidFill>
              <a:round/>
              <a:headEnd/>
              <a:tailEnd/>
            </a:ln>
          </p:spPr>
          <p:txBody>
            <a:bodyPr/>
            <a:lstStyle/>
            <a:p>
              <a:endParaRPr lang="en-GB"/>
            </a:p>
          </p:txBody>
        </p:sp>
        <p:sp>
          <p:nvSpPr>
            <p:cNvPr id="58909" name="Freeform 208"/>
            <p:cNvSpPr>
              <a:spLocks/>
            </p:cNvSpPr>
            <p:nvPr/>
          </p:nvSpPr>
          <p:spPr bwMode="auto">
            <a:xfrm>
              <a:off x="4574" y="2605"/>
              <a:ext cx="26" cy="16"/>
            </a:xfrm>
            <a:custGeom>
              <a:avLst/>
              <a:gdLst>
                <a:gd name="T0" fmla="*/ 2147481482 w 26"/>
                <a:gd name="T1" fmla="*/ 2147481088 h 16"/>
                <a:gd name="T2" fmla="*/ 2147481482 w 26"/>
                <a:gd name="T3" fmla="*/ 2147481088 h 16"/>
                <a:gd name="T4" fmla="*/ 0 w 26"/>
                <a:gd name="T5" fmla="*/ 2147481088 h 16"/>
                <a:gd name="T6" fmla="*/ 2147481482 w 26"/>
                <a:gd name="T7" fmla="*/ 0 h 16"/>
                <a:gd name="T8" fmla="*/ 2147481482 w 26"/>
                <a:gd name="T9" fmla="*/ 0 h 16"/>
                <a:gd name="T10" fmla="*/ 2147481482 w 26"/>
                <a:gd name="T11" fmla="*/ 0 h 16"/>
                <a:gd name="T12" fmla="*/ 2147481482 w 26"/>
                <a:gd name="T13" fmla="*/ 2147481088 h 16"/>
                <a:gd name="T14" fmla="*/ 2147481482 w 26"/>
                <a:gd name="T15" fmla="*/ 2147481088 h 16"/>
                <a:gd name="T16" fmla="*/ 2147481482 w 26"/>
                <a:gd name="T17" fmla="*/ 2147481088 h 16"/>
                <a:gd name="T18" fmla="*/ 2147481482 w 26"/>
                <a:gd name="T19" fmla="*/ 2147481088 h 16"/>
                <a:gd name="T20" fmla="*/ 2147481482 w 26"/>
                <a:gd name="T21" fmla="*/ 2147481088 h 16"/>
                <a:gd name="T22" fmla="*/ 2147481482 w 26"/>
                <a:gd name="T23" fmla="*/ 2147481088 h 16"/>
                <a:gd name="T24" fmla="*/ 2147481482 w 26"/>
                <a:gd name="T25" fmla="*/ 2147481088 h 16"/>
                <a:gd name="T26" fmla="*/ 2147481482 w 26"/>
                <a:gd name="T27" fmla="*/ 2147481088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16"/>
                <a:gd name="T44" fmla="*/ 26 w 2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16">
                  <a:moveTo>
                    <a:pt x="18" y="14"/>
                  </a:moveTo>
                  <a:lnTo>
                    <a:pt x="8" y="10"/>
                  </a:lnTo>
                  <a:lnTo>
                    <a:pt x="0" y="4"/>
                  </a:lnTo>
                  <a:lnTo>
                    <a:pt x="4" y="0"/>
                  </a:lnTo>
                  <a:lnTo>
                    <a:pt x="10" y="0"/>
                  </a:lnTo>
                  <a:lnTo>
                    <a:pt x="14" y="0"/>
                  </a:lnTo>
                  <a:lnTo>
                    <a:pt x="18" y="2"/>
                  </a:lnTo>
                  <a:lnTo>
                    <a:pt x="20" y="6"/>
                  </a:lnTo>
                  <a:lnTo>
                    <a:pt x="24" y="6"/>
                  </a:lnTo>
                  <a:lnTo>
                    <a:pt x="26" y="12"/>
                  </a:lnTo>
                  <a:lnTo>
                    <a:pt x="24" y="14"/>
                  </a:lnTo>
                  <a:lnTo>
                    <a:pt x="22" y="16"/>
                  </a:lnTo>
                  <a:lnTo>
                    <a:pt x="20" y="16"/>
                  </a:lnTo>
                  <a:lnTo>
                    <a:pt x="18" y="14"/>
                  </a:lnTo>
                  <a:close/>
                </a:path>
              </a:pathLst>
            </a:custGeom>
            <a:solidFill>
              <a:srgbClr val="C0C0C0"/>
            </a:solidFill>
            <a:ln w="12700">
              <a:solidFill>
                <a:schemeClr val="bg1"/>
              </a:solidFill>
              <a:round/>
              <a:headEnd/>
              <a:tailEnd/>
            </a:ln>
          </p:spPr>
          <p:txBody>
            <a:bodyPr/>
            <a:lstStyle/>
            <a:p>
              <a:endParaRPr lang="en-GB"/>
            </a:p>
          </p:txBody>
        </p:sp>
        <p:sp>
          <p:nvSpPr>
            <p:cNvPr id="58910" name="Freeform 209"/>
            <p:cNvSpPr>
              <a:spLocks/>
            </p:cNvSpPr>
            <p:nvPr/>
          </p:nvSpPr>
          <p:spPr bwMode="auto">
            <a:xfrm>
              <a:off x="4342" y="2453"/>
              <a:ext cx="26" cy="28"/>
            </a:xfrm>
            <a:custGeom>
              <a:avLst/>
              <a:gdLst>
                <a:gd name="T0" fmla="*/ 0 w 26"/>
                <a:gd name="T1" fmla="*/ 2147481527 h 28"/>
                <a:gd name="T2" fmla="*/ 2147481482 w 26"/>
                <a:gd name="T3" fmla="*/ 2147481527 h 28"/>
                <a:gd name="T4" fmla="*/ 2147481482 w 26"/>
                <a:gd name="T5" fmla="*/ 2147481527 h 28"/>
                <a:gd name="T6" fmla="*/ 2147481482 w 26"/>
                <a:gd name="T7" fmla="*/ 0 h 28"/>
                <a:gd name="T8" fmla="*/ 2147481482 w 26"/>
                <a:gd name="T9" fmla="*/ 0 h 28"/>
                <a:gd name="T10" fmla="*/ 2147481482 w 26"/>
                <a:gd name="T11" fmla="*/ 0 h 28"/>
                <a:gd name="T12" fmla="*/ 2147481482 w 26"/>
                <a:gd name="T13" fmla="*/ 2147481527 h 28"/>
                <a:gd name="T14" fmla="*/ 2147481482 w 26"/>
                <a:gd name="T15" fmla="*/ 2147481527 h 28"/>
                <a:gd name="T16" fmla="*/ 2147481482 w 26"/>
                <a:gd name="T17" fmla="*/ 2147481527 h 28"/>
                <a:gd name="T18" fmla="*/ 2147481482 w 26"/>
                <a:gd name="T19" fmla="*/ 2147481527 h 28"/>
                <a:gd name="T20" fmla="*/ 2147481482 w 26"/>
                <a:gd name="T21" fmla="*/ 2147481527 h 28"/>
                <a:gd name="T22" fmla="*/ 2147481482 w 26"/>
                <a:gd name="T23" fmla="*/ 2147481527 h 28"/>
                <a:gd name="T24" fmla="*/ 2147481482 w 26"/>
                <a:gd name="T25" fmla="*/ 2147481527 h 28"/>
                <a:gd name="T26" fmla="*/ 2147481482 w 26"/>
                <a:gd name="T27" fmla="*/ 2147481527 h 28"/>
                <a:gd name="T28" fmla="*/ 2147481482 w 26"/>
                <a:gd name="T29" fmla="*/ 2147481527 h 28"/>
                <a:gd name="T30" fmla="*/ 2147481482 w 26"/>
                <a:gd name="T31" fmla="*/ 2147481527 h 28"/>
                <a:gd name="T32" fmla="*/ 2147481482 w 26"/>
                <a:gd name="T33" fmla="*/ 2147481527 h 28"/>
                <a:gd name="T34" fmla="*/ 2147481482 w 26"/>
                <a:gd name="T35" fmla="*/ 2147481527 h 28"/>
                <a:gd name="T36" fmla="*/ 2147481482 w 26"/>
                <a:gd name="T37" fmla="*/ 2147481527 h 28"/>
                <a:gd name="T38" fmla="*/ 0 w 26"/>
                <a:gd name="T39" fmla="*/ 2147481527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28"/>
                <a:gd name="T62" fmla="*/ 26 w 26"/>
                <a:gd name="T63" fmla="*/ 28 h 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28">
                  <a:moveTo>
                    <a:pt x="0" y="6"/>
                  </a:moveTo>
                  <a:lnTo>
                    <a:pt x="4" y="4"/>
                  </a:lnTo>
                  <a:lnTo>
                    <a:pt x="6" y="2"/>
                  </a:lnTo>
                  <a:lnTo>
                    <a:pt x="10" y="0"/>
                  </a:lnTo>
                  <a:lnTo>
                    <a:pt x="12" y="0"/>
                  </a:lnTo>
                  <a:lnTo>
                    <a:pt x="14" y="0"/>
                  </a:lnTo>
                  <a:lnTo>
                    <a:pt x="16" y="2"/>
                  </a:lnTo>
                  <a:lnTo>
                    <a:pt x="16" y="8"/>
                  </a:lnTo>
                  <a:lnTo>
                    <a:pt x="20" y="14"/>
                  </a:lnTo>
                  <a:lnTo>
                    <a:pt x="26" y="20"/>
                  </a:lnTo>
                  <a:lnTo>
                    <a:pt x="26" y="26"/>
                  </a:lnTo>
                  <a:lnTo>
                    <a:pt x="24" y="28"/>
                  </a:lnTo>
                  <a:lnTo>
                    <a:pt x="16" y="24"/>
                  </a:lnTo>
                  <a:lnTo>
                    <a:pt x="14" y="20"/>
                  </a:lnTo>
                  <a:lnTo>
                    <a:pt x="12" y="18"/>
                  </a:lnTo>
                  <a:lnTo>
                    <a:pt x="14" y="14"/>
                  </a:lnTo>
                  <a:lnTo>
                    <a:pt x="14" y="12"/>
                  </a:lnTo>
                  <a:lnTo>
                    <a:pt x="6" y="10"/>
                  </a:lnTo>
                  <a:lnTo>
                    <a:pt x="2" y="8"/>
                  </a:lnTo>
                  <a:lnTo>
                    <a:pt x="0" y="6"/>
                  </a:lnTo>
                  <a:close/>
                </a:path>
              </a:pathLst>
            </a:custGeom>
            <a:solidFill>
              <a:srgbClr val="C0C0C0"/>
            </a:solidFill>
            <a:ln w="12700">
              <a:solidFill>
                <a:schemeClr val="bg1"/>
              </a:solidFill>
              <a:round/>
              <a:headEnd/>
              <a:tailEnd/>
            </a:ln>
          </p:spPr>
          <p:txBody>
            <a:bodyPr/>
            <a:lstStyle/>
            <a:p>
              <a:endParaRPr lang="en-GB"/>
            </a:p>
          </p:txBody>
        </p:sp>
        <p:sp>
          <p:nvSpPr>
            <p:cNvPr id="58911" name="Freeform 210"/>
            <p:cNvSpPr>
              <a:spLocks/>
            </p:cNvSpPr>
            <p:nvPr/>
          </p:nvSpPr>
          <p:spPr bwMode="auto">
            <a:xfrm>
              <a:off x="4228" y="2441"/>
              <a:ext cx="12" cy="12"/>
            </a:xfrm>
            <a:custGeom>
              <a:avLst/>
              <a:gdLst>
                <a:gd name="T0" fmla="*/ 2147481429 w 12"/>
                <a:gd name="T1" fmla="*/ 0 h 12"/>
                <a:gd name="T2" fmla="*/ 2147481429 w 12"/>
                <a:gd name="T3" fmla="*/ 2147481429 h 12"/>
                <a:gd name="T4" fmla="*/ 2147481429 w 12"/>
                <a:gd name="T5" fmla="*/ 2147481429 h 12"/>
                <a:gd name="T6" fmla="*/ 2147481429 w 12"/>
                <a:gd name="T7" fmla="*/ 2147481429 h 12"/>
                <a:gd name="T8" fmla="*/ 2147481429 w 12"/>
                <a:gd name="T9" fmla="*/ 2147481429 h 12"/>
                <a:gd name="T10" fmla="*/ 2147481429 w 12"/>
                <a:gd name="T11" fmla="*/ 2147481429 h 12"/>
                <a:gd name="T12" fmla="*/ 2147481429 w 12"/>
                <a:gd name="T13" fmla="*/ 2147481429 h 12"/>
                <a:gd name="T14" fmla="*/ 0 w 12"/>
                <a:gd name="T15" fmla="*/ 2147481429 h 12"/>
                <a:gd name="T16" fmla="*/ 2147481429 w 12"/>
                <a:gd name="T17" fmla="*/ 0 h 12"/>
                <a:gd name="T18" fmla="*/ 2147481429 w 12"/>
                <a:gd name="T19" fmla="*/ 0 h 12"/>
                <a:gd name="T20" fmla="*/ 2147481429 w 12"/>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8" y="0"/>
                  </a:moveTo>
                  <a:lnTo>
                    <a:pt x="8" y="6"/>
                  </a:lnTo>
                  <a:lnTo>
                    <a:pt x="12" y="8"/>
                  </a:lnTo>
                  <a:lnTo>
                    <a:pt x="12" y="12"/>
                  </a:lnTo>
                  <a:lnTo>
                    <a:pt x="8" y="12"/>
                  </a:lnTo>
                  <a:lnTo>
                    <a:pt x="4" y="10"/>
                  </a:lnTo>
                  <a:lnTo>
                    <a:pt x="2" y="8"/>
                  </a:lnTo>
                  <a:lnTo>
                    <a:pt x="0" y="4"/>
                  </a:lnTo>
                  <a:lnTo>
                    <a:pt x="2" y="0"/>
                  </a:lnTo>
                  <a:lnTo>
                    <a:pt x="4" y="0"/>
                  </a:lnTo>
                  <a:lnTo>
                    <a:pt x="8" y="0"/>
                  </a:lnTo>
                  <a:close/>
                </a:path>
              </a:pathLst>
            </a:custGeom>
            <a:solidFill>
              <a:srgbClr val="C0C0C0"/>
            </a:solidFill>
            <a:ln w="12700">
              <a:solidFill>
                <a:schemeClr val="bg1"/>
              </a:solidFill>
              <a:round/>
              <a:headEnd/>
              <a:tailEnd/>
            </a:ln>
          </p:spPr>
          <p:txBody>
            <a:bodyPr/>
            <a:lstStyle/>
            <a:p>
              <a:endParaRPr lang="en-GB"/>
            </a:p>
          </p:txBody>
        </p:sp>
        <p:sp>
          <p:nvSpPr>
            <p:cNvPr id="58912" name="Freeform 211"/>
            <p:cNvSpPr>
              <a:spLocks/>
            </p:cNvSpPr>
            <p:nvPr/>
          </p:nvSpPr>
          <p:spPr bwMode="auto">
            <a:xfrm>
              <a:off x="4204" y="2393"/>
              <a:ext cx="14" cy="16"/>
            </a:xfrm>
            <a:custGeom>
              <a:avLst/>
              <a:gdLst>
                <a:gd name="T0" fmla="*/ 2147481527 w 14"/>
                <a:gd name="T1" fmla="*/ 2147481088 h 16"/>
                <a:gd name="T2" fmla="*/ 2147481527 w 14"/>
                <a:gd name="T3" fmla="*/ 2147481088 h 16"/>
                <a:gd name="T4" fmla="*/ 2147481527 w 14"/>
                <a:gd name="T5" fmla="*/ 2147481088 h 16"/>
                <a:gd name="T6" fmla="*/ 2147481527 w 14"/>
                <a:gd name="T7" fmla="*/ 2147481088 h 16"/>
                <a:gd name="T8" fmla="*/ 2147481527 w 14"/>
                <a:gd name="T9" fmla="*/ 2147481088 h 16"/>
                <a:gd name="T10" fmla="*/ 2147481527 w 14"/>
                <a:gd name="T11" fmla="*/ 2147481088 h 16"/>
                <a:gd name="T12" fmla="*/ 0 w 14"/>
                <a:gd name="T13" fmla="*/ 0 h 16"/>
                <a:gd name="T14" fmla="*/ 2147481527 w 14"/>
                <a:gd name="T15" fmla="*/ 2147481088 h 16"/>
                <a:gd name="T16" fmla="*/ 2147481527 w 14"/>
                <a:gd name="T17" fmla="*/ 2147481088 h 16"/>
                <a:gd name="T18" fmla="*/ 2147481527 w 14"/>
                <a:gd name="T19" fmla="*/ 214748108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6"/>
                <a:gd name="T32" fmla="*/ 14 w 1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6">
                  <a:moveTo>
                    <a:pt x="14" y="10"/>
                  </a:moveTo>
                  <a:lnTo>
                    <a:pt x="12" y="14"/>
                  </a:lnTo>
                  <a:lnTo>
                    <a:pt x="10" y="16"/>
                  </a:lnTo>
                  <a:lnTo>
                    <a:pt x="6" y="14"/>
                  </a:lnTo>
                  <a:lnTo>
                    <a:pt x="2" y="10"/>
                  </a:lnTo>
                  <a:lnTo>
                    <a:pt x="2" y="6"/>
                  </a:lnTo>
                  <a:lnTo>
                    <a:pt x="0" y="0"/>
                  </a:lnTo>
                  <a:lnTo>
                    <a:pt x="8" y="4"/>
                  </a:lnTo>
                  <a:lnTo>
                    <a:pt x="12" y="6"/>
                  </a:lnTo>
                  <a:lnTo>
                    <a:pt x="14" y="10"/>
                  </a:lnTo>
                  <a:close/>
                </a:path>
              </a:pathLst>
            </a:custGeom>
            <a:solidFill>
              <a:srgbClr val="C0C0C0"/>
            </a:solidFill>
            <a:ln w="12700">
              <a:solidFill>
                <a:schemeClr val="bg1"/>
              </a:solidFill>
              <a:round/>
              <a:headEnd/>
              <a:tailEnd/>
            </a:ln>
          </p:spPr>
          <p:txBody>
            <a:bodyPr/>
            <a:lstStyle/>
            <a:p>
              <a:endParaRPr lang="en-GB"/>
            </a:p>
          </p:txBody>
        </p:sp>
        <p:sp>
          <p:nvSpPr>
            <p:cNvPr id="58913" name="Freeform 212"/>
            <p:cNvSpPr>
              <a:spLocks/>
            </p:cNvSpPr>
            <p:nvPr/>
          </p:nvSpPr>
          <p:spPr bwMode="auto">
            <a:xfrm>
              <a:off x="4802" y="3215"/>
              <a:ext cx="70" cy="62"/>
            </a:xfrm>
            <a:custGeom>
              <a:avLst/>
              <a:gdLst>
                <a:gd name="T0" fmla="*/ 2147481176 w 70"/>
                <a:gd name="T1" fmla="*/ 2147481583 h 62"/>
                <a:gd name="T2" fmla="*/ 2147481176 w 70"/>
                <a:gd name="T3" fmla="*/ 2147481583 h 62"/>
                <a:gd name="T4" fmla="*/ 2147481176 w 70"/>
                <a:gd name="T5" fmla="*/ 2147481583 h 62"/>
                <a:gd name="T6" fmla="*/ 2147481176 w 70"/>
                <a:gd name="T7" fmla="*/ 2147481583 h 62"/>
                <a:gd name="T8" fmla="*/ 2147481176 w 70"/>
                <a:gd name="T9" fmla="*/ 2147481583 h 62"/>
                <a:gd name="T10" fmla="*/ 2147481176 w 70"/>
                <a:gd name="T11" fmla="*/ 2147481583 h 62"/>
                <a:gd name="T12" fmla="*/ 2147481176 w 70"/>
                <a:gd name="T13" fmla="*/ 2147481583 h 62"/>
                <a:gd name="T14" fmla="*/ 2147481176 w 70"/>
                <a:gd name="T15" fmla="*/ 2147481583 h 62"/>
                <a:gd name="T16" fmla="*/ 2147481176 w 70"/>
                <a:gd name="T17" fmla="*/ 2147481583 h 62"/>
                <a:gd name="T18" fmla="*/ 2147481176 w 70"/>
                <a:gd name="T19" fmla="*/ 2147481583 h 62"/>
                <a:gd name="T20" fmla="*/ 2147481176 w 70"/>
                <a:gd name="T21" fmla="*/ 2147481583 h 62"/>
                <a:gd name="T22" fmla="*/ 2147481176 w 70"/>
                <a:gd name="T23" fmla="*/ 2147481583 h 62"/>
                <a:gd name="T24" fmla="*/ 2147481176 w 70"/>
                <a:gd name="T25" fmla="*/ 2147481583 h 62"/>
                <a:gd name="T26" fmla="*/ 2147481176 w 70"/>
                <a:gd name="T27" fmla="*/ 2147481583 h 62"/>
                <a:gd name="T28" fmla="*/ 2147481176 w 70"/>
                <a:gd name="T29" fmla="*/ 2147481583 h 62"/>
                <a:gd name="T30" fmla="*/ 2147481176 w 70"/>
                <a:gd name="T31" fmla="*/ 2147481583 h 62"/>
                <a:gd name="T32" fmla="*/ 2147481176 w 70"/>
                <a:gd name="T33" fmla="*/ 2147481583 h 62"/>
                <a:gd name="T34" fmla="*/ 2147481176 w 70"/>
                <a:gd name="T35" fmla="*/ 2147481583 h 62"/>
                <a:gd name="T36" fmla="*/ 2147481176 w 70"/>
                <a:gd name="T37" fmla="*/ 2147481583 h 62"/>
                <a:gd name="T38" fmla="*/ 2147481176 w 70"/>
                <a:gd name="T39" fmla="*/ 2147481583 h 62"/>
                <a:gd name="T40" fmla="*/ 2147481176 w 70"/>
                <a:gd name="T41" fmla="*/ 2147481583 h 62"/>
                <a:gd name="T42" fmla="*/ 2147481176 w 70"/>
                <a:gd name="T43" fmla="*/ 2147481583 h 62"/>
                <a:gd name="T44" fmla="*/ 2147481176 w 70"/>
                <a:gd name="T45" fmla="*/ 2147481583 h 62"/>
                <a:gd name="T46" fmla="*/ 2147481176 w 70"/>
                <a:gd name="T47" fmla="*/ 2147481583 h 62"/>
                <a:gd name="T48" fmla="*/ 2147481176 w 70"/>
                <a:gd name="T49" fmla="*/ 2147481583 h 62"/>
                <a:gd name="T50" fmla="*/ 0 w 70"/>
                <a:gd name="T51" fmla="*/ 2147481583 h 62"/>
                <a:gd name="T52" fmla="*/ 0 w 70"/>
                <a:gd name="T53" fmla="*/ 2147481583 h 62"/>
                <a:gd name="T54" fmla="*/ 0 w 70"/>
                <a:gd name="T55" fmla="*/ 2147481583 h 62"/>
                <a:gd name="T56" fmla="*/ 0 w 70"/>
                <a:gd name="T57" fmla="*/ 2147481583 h 62"/>
                <a:gd name="T58" fmla="*/ 2147481176 w 70"/>
                <a:gd name="T59" fmla="*/ 2147481583 h 62"/>
                <a:gd name="T60" fmla="*/ 2147481176 w 70"/>
                <a:gd name="T61" fmla="*/ 2147481583 h 62"/>
                <a:gd name="T62" fmla="*/ 2147481176 w 70"/>
                <a:gd name="T63" fmla="*/ 2147481583 h 62"/>
                <a:gd name="T64" fmla="*/ 2147481176 w 70"/>
                <a:gd name="T65" fmla="*/ 2147481583 h 62"/>
                <a:gd name="T66" fmla="*/ 2147481176 w 70"/>
                <a:gd name="T67" fmla="*/ 2147481583 h 62"/>
                <a:gd name="T68" fmla="*/ 2147481176 w 70"/>
                <a:gd name="T69" fmla="*/ 2147481583 h 62"/>
                <a:gd name="T70" fmla="*/ 2147481176 w 70"/>
                <a:gd name="T71" fmla="*/ 2147481583 h 62"/>
                <a:gd name="T72" fmla="*/ 2147481176 w 70"/>
                <a:gd name="T73" fmla="*/ 0 h 62"/>
                <a:gd name="T74" fmla="*/ 2147481176 w 70"/>
                <a:gd name="T75" fmla="*/ 2147481583 h 62"/>
                <a:gd name="T76" fmla="*/ 2147481176 w 70"/>
                <a:gd name="T77" fmla="*/ 2147481583 h 6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62"/>
                <a:gd name="T119" fmla="*/ 70 w 70"/>
                <a:gd name="T120" fmla="*/ 62 h 6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62">
                  <a:moveTo>
                    <a:pt x="18" y="2"/>
                  </a:moveTo>
                  <a:lnTo>
                    <a:pt x="26" y="10"/>
                  </a:lnTo>
                  <a:lnTo>
                    <a:pt x="30" y="12"/>
                  </a:lnTo>
                  <a:lnTo>
                    <a:pt x="34" y="14"/>
                  </a:lnTo>
                  <a:lnTo>
                    <a:pt x="42" y="14"/>
                  </a:lnTo>
                  <a:lnTo>
                    <a:pt x="50" y="12"/>
                  </a:lnTo>
                  <a:lnTo>
                    <a:pt x="62" y="8"/>
                  </a:lnTo>
                  <a:lnTo>
                    <a:pt x="70" y="8"/>
                  </a:lnTo>
                  <a:lnTo>
                    <a:pt x="70" y="10"/>
                  </a:lnTo>
                  <a:lnTo>
                    <a:pt x="68" y="14"/>
                  </a:lnTo>
                  <a:lnTo>
                    <a:pt x="64" y="18"/>
                  </a:lnTo>
                  <a:lnTo>
                    <a:pt x="60" y="26"/>
                  </a:lnTo>
                  <a:lnTo>
                    <a:pt x="58" y="34"/>
                  </a:lnTo>
                  <a:lnTo>
                    <a:pt x="54" y="38"/>
                  </a:lnTo>
                  <a:lnTo>
                    <a:pt x="50" y="40"/>
                  </a:lnTo>
                  <a:lnTo>
                    <a:pt x="44" y="46"/>
                  </a:lnTo>
                  <a:lnTo>
                    <a:pt x="40" y="52"/>
                  </a:lnTo>
                  <a:lnTo>
                    <a:pt x="36" y="54"/>
                  </a:lnTo>
                  <a:lnTo>
                    <a:pt x="34" y="56"/>
                  </a:lnTo>
                  <a:lnTo>
                    <a:pt x="32" y="54"/>
                  </a:lnTo>
                  <a:lnTo>
                    <a:pt x="30" y="50"/>
                  </a:lnTo>
                  <a:lnTo>
                    <a:pt x="20" y="58"/>
                  </a:lnTo>
                  <a:lnTo>
                    <a:pt x="16" y="60"/>
                  </a:lnTo>
                  <a:lnTo>
                    <a:pt x="10" y="62"/>
                  </a:lnTo>
                  <a:lnTo>
                    <a:pt x="4" y="60"/>
                  </a:lnTo>
                  <a:lnTo>
                    <a:pt x="0" y="56"/>
                  </a:lnTo>
                  <a:lnTo>
                    <a:pt x="0" y="52"/>
                  </a:lnTo>
                  <a:lnTo>
                    <a:pt x="0" y="46"/>
                  </a:lnTo>
                  <a:lnTo>
                    <a:pt x="0" y="42"/>
                  </a:lnTo>
                  <a:lnTo>
                    <a:pt x="2" y="40"/>
                  </a:lnTo>
                  <a:lnTo>
                    <a:pt x="6" y="36"/>
                  </a:lnTo>
                  <a:lnTo>
                    <a:pt x="8" y="34"/>
                  </a:lnTo>
                  <a:lnTo>
                    <a:pt x="8" y="30"/>
                  </a:lnTo>
                  <a:lnTo>
                    <a:pt x="6" y="22"/>
                  </a:lnTo>
                  <a:lnTo>
                    <a:pt x="8" y="18"/>
                  </a:lnTo>
                  <a:lnTo>
                    <a:pt x="12" y="10"/>
                  </a:lnTo>
                  <a:lnTo>
                    <a:pt x="18" y="0"/>
                  </a:lnTo>
                  <a:lnTo>
                    <a:pt x="18" y="4"/>
                  </a:lnTo>
                  <a:lnTo>
                    <a:pt x="18" y="2"/>
                  </a:lnTo>
                  <a:close/>
                </a:path>
              </a:pathLst>
            </a:custGeom>
            <a:solidFill>
              <a:srgbClr val="C0C0C0"/>
            </a:solidFill>
            <a:ln w="12700">
              <a:solidFill>
                <a:schemeClr val="bg1"/>
              </a:solidFill>
              <a:round/>
              <a:headEnd/>
              <a:tailEnd/>
            </a:ln>
          </p:spPr>
          <p:txBody>
            <a:bodyPr/>
            <a:lstStyle/>
            <a:p>
              <a:endParaRPr lang="en-GB"/>
            </a:p>
          </p:txBody>
        </p:sp>
        <p:sp>
          <p:nvSpPr>
            <p:cNvPr id="58914" name="Freeform 213"/>
            <p:cNvSpPr>
              <a:spLocks/>
            </p:cNvSpPr>
            <p:nvPr/>
          </p:nvSpPr>
          <p:spPr bwMode="auto">
            <a:xfrm>
              <a:off x="5308" y="2821"/>
              <a:ext cx="42" cy="46"/>
            </a:xfrm>
            <a:custGeom>
              <a:avLst/>
              <a:gdLst>
                <a:gd name="T0" fmla="*/ 2147481332 w 42"/>
                <a:gd name="T1" fmla="*/ 2147481400 h 46"/>
                <a:gd name="T2" fmla="*/ 2147481332 w 42"/>
                <a:gd name="T3" fmla="*/ 2147481400 h 46"/>
                <a:gd name="T4" fmla="*/ 2147481332 w 42"/>
                <a:gd name="T5" fmla="*/ 2147481400 h 46"/>
                <a:gd name="T6" fmla="*/ 2147481332 w 42"/>
                <a:gd name="T7" fmla="*/ 2147481400 h 46"/>
                <a:gd name="T8" fmla="*/ 2147481332 w 42"/>
                <a:gd name="T9" fmla="*/ 2147481400 h 46"/>
                <a:gd name="T10" fmla="*/ 2147481332 w 42"/>
                <a:gd name="T11" fmla="*/ 2147481400 h 46"/>
                <a:gd name="T12" fmla="*/ 0 w 42"/>
                <a:gd name="T13" fmla="*/ 2147481400 h 46"/>
                <a:gd name="T14" fmla="*/ 0 w 42"/>
                <a:gd name="T15" fmla="*/ 0 h 46"/>
                <a:gd name="T16" fmla="*/ 2147481332 w 42"/>
                <a:gd name="T17" fmla="*/ 2147481400 h 46"/>
                <a:gd name="T18" fmla="*/ 2147481332 w 42"/>
                <a:gd name="T19" fmla="*/ 2147481400 h 46"/>
                <a:gd name="T20" fmla="*/ 2147481332 w 42"/>
                <a:gd name="T21" fmla="*/ 2147481400 h 46"/>
                <a:gd name="T22" fmla="*/ 2147481332 w 42"/>
                <a:gd name="T23" fmla="*/ 2147481400 h 46"/>
                <a:gd name="T24" fmla="*/ 2147481332 w 42"/>
                <a:gd name="T25" fmla="*/ 2147481400 h 46"/>
                <a:gd name="T26" fmla="*/ 2147481332 w 42"/>
                <a:gd name="T27" fmla="*/ 2147481400 h 46"/>
                <a:gd name="T28" fmla="*/ 2147481332 w 42"/>
                <a:gd name="T29" fmla="*/ 2147481400 h 46"/>
                <a:gd name="T30" fmla="*/ 2147481332 w 42"/>
                <a:gd name="T31" fmla="*/ 2147481400 h 46"/>
                <a:gd name="T32" fmla="*/ 2147481332 w 42"/>
                <a:gd name="T33" fmla="*/ 214748140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46"/>
                <a:gd name="T53" fmla="*/ 42 w 4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46">
                  <a:moveTo>
                    <a:pt x="42" y="44"/>
                  </a:moveTo>
                  <a:lnTo>
                    <a:pt x="38" y="46"/>
                  </a:lnTo>
                  <a:lnTo>
                    <a:pt x="34" y="44"/>
                  </a:lnTo>
                  <a:lnTo>
                    <a:pt x="28" y="42"/>
                  </a:lnTo>
                  <a:lnTo>
                    <a:pt x="16" y="34"/>
                  </a:lnTo>
                  <a:lnTo>
                    <a:pt x="6" y="22"/>
                  </a:lnTo>
                  <a:lnTo>
                    <a:pt x="0" y="12"/>
                  </a:lnTo>
                  <a:lnTo>
                    <a:pt x="0" y="0"/>
                  </a:lnTo>
                  <a:lnTo>
                    <a:pt x="8" y="4"/>
                  </a:lnTo>
                  <a:lnTo>
                    <a:pt x="14" y="10"/>
                  </a:lnTo>
                  <a:lnTo>
                    <a:pt x="18" y="16"/>
                  </a:lnTo>
                  <a:lnTo>
                    <a:pt x="22" y="24"/>
                  </a:lnTo>
                  <a:lnTo>
                    <a:pt x="26" y="26"/>
                  </a:lnTo>
                  <a:lnTo>
                    <a:pt x="30" y="28"/>
                  </a:lnTo>
                  <a:lnTo>
                    <a:pt x="34" y="30"/>
                  </a:lnTo>
                  <a:lnTo>
                    <a:pt x="36" y="34"/>
                  </a:lnTo>
                  <a:lnTo>
                    <a:pt x="42" y="44"/>
                  </a:lnTo>
                  <a:close/>
                </a:path>
              </a:pathLst>
            </a:custGeom>
            <a:solidFill>
              <a:srgbClr val="C0C0C0"/>
            </a:solidFill>
            <a:ln w="12700">
              <a:solidFill>
                <a:schemeClr val="bg1"/>
              </a:solidFill>
              <a:round/>
              <a:headEnd/>
              <a:tailEnd/>
            </a:ln>
          </p:spPr>
          <p:txBody>
            <a:bodyPr/>
            <a:lstStyle/>
            <a:p>
              <a:endParaRPr lang="en-GB"/>
            </a:p>
          </p:txBody>
        </p:sp>
        <p:sp>
          <p:nvSpPr>
            <p:cNvPr id="58915" name="Freeform 214"/>
            <p:cNvSpPr>
              <a:spLocks/>
            </p:cNvSpPr>
            <p:nvPr/>
          </p:nvSpPr>
          <p:spPr bwMode="auto">
            <a:xfrm>
              <a:off x="4784" y="2429"/>
              <a:ext cx="330" cy="208"/>
            </a:xfrm>
            <a:custGeom>
              <a:avLst/>
              <a:gdLst>
                <a:gd name="T0" fmla="*/ 2147481318 w 330"/>
                <a:gd name="T1" fmla="*/ 2147481482 h 208"/>
                <a:gd name="T2" fmla="*/ 2147481318 w 330"/>
                <a:gd name="T3" fmla="*/ 2147481482 h 208"/>
                <a:gd name="T4" fmla="*/ 2147481318 w 330"/>
                <a:gd name="T5" fmla="*/ 2147481482 h 208"/>
                <a:gd name="T6" fmla="*/ 2147481318 w 330"/>
                <a:gd name="T7" fmla="*/ 2147481482 h 208"/>
                <a:gd name="T8" fmla="*/ 2147481318 w 330"/>
                <a:gd name="T9" fmla="*/ 2147481482 h 208"/>
                <a:gd name="T10" fmla="*/ 2147481318 w 330"/>
                <a:gd name="T11" fmla="*/ 2147481482 h 208"/>
                <a:gd name="T12" fmla="*/ 2147481318 w 330"/>
                <a:gd name="T13" fmla="*/ 2147481482 h 208"/>
                <a:gd name="T14" fmla="*/ 2147481318 w 330"/>
                <a:gd name="T15" fmla="*/ 2147481482 h 208"/>
                <a:gd name="T16" fmla="*/ 2147481318 w 330"/>
                <a:gd name="T17" fmla="*/ 2147481482 h 208"/>
                <a:gd name="T18" fmla="*/ 2147481318 w 330"/>
                <a:gd name="T19" fmla="*/ 2147481482 h 208"/>
                <a:gd name="T20" fmla="*/ 2147481318 w 330"/>
                <a:gd name="T21" fmla="*/ 2147481482 h 208"/>
                <a:gd name="T22" fmla="*/ 2147481318 w 330"/>
                <a:gd name="T23" fmla="*/ 2147481482 h 208"/>
                <a:gd name="T24" fmla="*/ 2147481318 w 330"/>
                <a:gd name="T25" fmla="*/ 2147481482 h 208"/>
                <a:gd name="T26" fmla="*/ 2147481318 w 330"/>
                <a:gd name="T27" fmla="*/ 2147481482 h 208"/>
                <a:gd name="T28" fmla="*/ 2147481318 w 330"/>
                <a:gd name="T29" fmla="*/ 2147481482 h 208"/>
                <a:gd name="T30" fmla="*/ 2147481318 w 330"/>
                <a:gd name="T31" fmla="*/ 2147481482 h 208"/>
                <a:gd name="T32" fmla="*/ 2147481318 w 330"/>
                <a:gd name="T33" fmla="*/ 2147481482 h 208"/>
                <a:gd name="T34" fmla="*/ 2147481318 w 330"/>
                <a:gd name="T35" fmla="*/ 2147481482 h 208"/>
                <a:gd name="T36" fmla="*/ 2147481318 w 330"/>
                <a:gd name="T37" fmla="*/ 2147481482 h 208"/>
                <a:gd name="T38" fmla="*/ 2147481318 w 330"/>
                <a:gd name="T39" fmla="*/ 2147481482 h 208"/>
                <a:gd name="T40" fmla="*/ 2147481318 w 330"/>
                <a:gd name="T41" fmla="*/ 2147481482 h 208"/>
                <a:gd name="T42" fmla="*/ 2147481318 w 330"/>
                <a:gd name="T43" fmla="*/ 2147481482 h 208"/>
                <a:gd name="T44" fmla="*/ 2147481318 w 330"/>
                <a:gd name="T45" fmla="*/ 2147481482 h 208"/>
                <a:gd name="T46" fmla="*/ 2147481318 w 330"/>
                <a:gd name="T47" fmla="*/ 2147481482 h 208"/>
                <a:gd name="T48" fmla="*/ 2147481318 w 330"/>
                <a:gd name="T49" fmla="*/ 2147481482 h 208"/>
                <a:gd name="T50" fmla="*/ 0 w 330"/>
                <a:gd name="T51" fmla="*/ 2147481482 h 208"/>
                <a:gd name="T52" fmla="*/ 2147481318 w 330"/>
                <a:gd name="T53" fmla="*/ 2147481482 h 208"/>
                <a:gd name="T54" fmla="*/ 2147481318 w 330"/>
                <a:gd name="T55" fmla="*/ 2147481482 h 208"/>
                <a:gd name="T56" fmla="*/ 2147481318 w 330"/>
                <a:gd name="T57" fmla="*/ 2147481482 h 208"/>
                <a:gd name="T58" fmla="*/ 2147481318 w 330"/>
                <a:gd name="T59" fmla="*/ 2147481482 h 208"/>
                <a:gd name="T60" fmla="*/ 2147481318 w 330"/>
                <a:gd name="T61" fmla="*/ 2147481482 h 208"/>
                <a:gd name="T62" fmla="*/ 2147481318 w 330"/>
                <a:gd name="T63" fmla="*/ 2147481482 h 208"/>
                <a:gd name="T64" fmla="*/ 2147481318 w 330"/>
                <a:gd name="T65" fmla="*/ 2147481482 h 208"/>
                <a:gd name="T66" fmla="*/ 2147481318 w 330"/>
                <a:gd name="T67" fmla="*/ 2147481482 h 208"/>
                <a:gd name="T68" fmla="*/ 2147481318 w 330"/>
                <a:gd name="T69" fmla="*/ 2147481482 h 208"/>
                <a:gd name="T70" fmla="*/ 2147481318 w 330"/>
                <a:gd name="T71" fmla="*/ 2147481482 h 208"/>
                <a:gd name="T72" fmla="*/ 2147481318 w 330"/>
                <a:gd name="T73" fmla="*/ 2147481482 h 208"/>
                <a:gd name="T74" fmla="*/ 2147481318 w 330"/>
                <a:gd name="T75" fmla="*/ 2147481482 h 208"/>
                <a:gd name="T76" fmla="*/ 2147481318 w 330"/>
                <a:gd name="T77" fmla="*/ 2147481482 h 208"/>
                <a:gd name="T78" fmla="*/ 2147481318 w 330"/>
                <a:gd name="T79" fmla="*/ 2147481482 h 208"/>
                <a:gd name="T80" fmla="*/ 2147481318 w 330"/>
                <a:gd name="T81" fmla="*/ 2147481482 h 208"/>
                <a:gd name="T82" fmla="*/ 2147481318 w 330"/>
                <a:gd name="T83" fmla="*/ 2147481482 h 208"/>
                <a:gd name="T84" fmla="*/ 2147481318 w 330"/>
                <a:gd name="T85" fmla="*/ 2147481482 h 208"/>
                <a:gd name="T86" fmla="*/ 2147481318 w 330"/>
                <a:gd name="T87" fmla="*/ 2147481482 h 208"/>
                <a:gd name="T88" fmla="*/ 2147481318 w 330"/>
                <a:gd name="T89" fmla="*/ 2147481482 h 208"/>
                <a:gd name="T90" fmla="*/ 2147481318 w 330"/>
                <a:gd name="T91" fmla="*/ 2147481482 h 208"/>
                <a:gd name="T92" fmla="*/ 2147481318 w 330"/>
                <a:gd name="T93" fmla="*/ 2147481482 h 208"/>
                <a:gd name="T94" fmla="*/ 2147481318 w 330"/>
                <a:gd name="T95" fmla="*/ 2147481482 h 208"/>
                <a:gd name="T96" fmla="*/ 2147481318 w 330"/>
                <a:gd name="T97" fmla="*/ 2147481482 h 208"/>
                <a:gd name="T98" fmla="*/ 2147481318 w 330"/>
                <a:gd name="T99" fmla="*/ 2147481482 h 208"/>
                <a:gd name="T100" fmla="*/ 2147481318 w 330"/>
                <a:gd name="T101" fmla="*/ 2147481482 h 208"/>
                <a:gd name="T102" fmla="*/ 2147481318 w 330"/>
                <a:gd name="T103" fmla="*/ 2147481482 h 208"/>
                <a:gd name="T104" fmla="*/ 2147481318 w 330"/>
                <a:gd name="T105" fmla="*/ 2147481482 h 208"/>
                <a:gd name="T106" fmla="*/ 2147481318 w 330"/>
                <a:gd name="T107" fmla="*/ 2147481482 h 208"/>
                <a:gd name="T108" fmla="*/ 2147481318 w 330"/>
                <a:gd name="T109" fmla="*/ 2147481482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30"/>
                <a:gd name="T166" fmla="*/ 0 h 208"/>
                <a:gd name="T167" fmla="*/ 330 w 330"/>
                <a:gd name="T168" fmla="*/ 208 h 20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30" h="208">
                  <a:moveTo>
                    <a:pt x="266" y="176"/>
                  </a:moveTo>
                  <a:lnTo>
                    <a:pt x="264" y="170"/>
                  </a:lnTo>
                  <a:lnTo>
                    <a:pt x="262" y="164"/>
                  </a:lnTo>
                  <a:lnTo>
                    <a:pt x="260" y="160"/>
                  </a:lnTo>
                  <a:lnTo>
                    <a:pt x="256" y="156"/>
                  </a:lnTo>
                  <a:lnTo>
                    <a:pt x="240" y="148"/>
                  </a:lnTo>
                  <a:lnTo>
                    <a:pt x="224" y="148"/>
                  </a:lnTo>
                  <a:lnTo>
                    <a:pt x="218" y="148"/>
                  </a:lnTo>
                  <a:lnTo>
                    <a:pt x="214" y="154"/>
                  </a:lnTo>
                  <a:lnTo>
                    <a:pt x="212" y="160"/>
                  </a:lnTo>
                  <a:lnTo>
                    <a:pt x="212" y="168"/>
                  </a:lnTo>
                  <a:lnTo>
                    <a:pt x="202" y="168"/>
                  </a:lnTo>
                  <a:lnTo>
                    <a:pt x="208" y="168"/>
                  </a:lnTo>
                  <a:lnTo>
                    <a:pt x="206" y="172"/>
                  </a:lnTo>
                  <a:lnTo>
                    <a:pt x="202" y="176"/>
                  </a:lnTo>
                  <a:lnTo>
                    <a:pt x="198" y="182"/>
                  </a:lnTo>
                  <a:lnTo>
                    <a:pt x="194" y="182"/>
                  </a:lnTo>
                  <a:lnTo>
                    <a:pt x="180" y="182"/>
                  </a:lnTo>
                  <a:lnTo>
                    <a:pt x="166" y="176"/>
                  </a:lnTo>
                  <a:lnTo>
                    <a:pt x="162" y="172"/>
                  </a:lnTo>
                  <a:lnTo>
                    <a:pt x="158" y="168"/>
                  </a:lnTo>
                  <a:lnTo>
                    <a:pt x="156" y="162"/>
                  </a:lnTo>
                  <a:lnTo>
                    <a:pt x="154" y="156"/>
                  </a:lnTo>
                  <a:lnTo>
                    <a:pt x="136" y="156"/>
                  </a:lnTo>
                  <a:lnTo>
                    <a:pt x="130" y="160"/>
                  </a:lnTo>
                  <a:lnTo>
                    <a:pt x="120" y="160"/>
                  </a:lnTo>
                  <a:lnTo>
                    <a:pt x="112" y="160"/>
                  </a:lnTo>
                  <a:lnTo>
                    <a:pt x="110" y="158"/>
                  </a:lnTo>
                  <a:lnTo>
                    <a:pt x="110" y="156"/>
                  </a:lnTo>
                  <a:lnTo>
                    <a:pt x="112" y="150"/>
                  </a:lnTo>
                  <a:lnTo>
                    <a:pt x="118" y="144"/>
                  </a:lnTo>
                  <a:lnTo>
                    <a:pt x="126" y="138"/>
                  </a:lnTo>
                  <a:lnTo>
                    <a:pt x="130" y="136"/>
                  </a:lnTo>
                  <a:lnTo>
                    <a:pt x="128" y="128"/>
                  </a:lnTo>
                  <a:lnTo>
                    <a:pt x="128" y="122"/>
                  </a:lnTo>
                  <a:lnTo>
                    <a:pt x="126" y="114"/>
                  </a:lnTo>
                  <a:lnTo>
                    <a:pt x="124" y="108"/>
                  </a:lnTo>
                  <a:lnTo>
                    <a:pt x="120" y="102"/>
                  </a:lnTo>
                  <a:lnTo>
                    <a:pt x="112" y="98"/>
                  </a:lnTo>
                  <a:lnTo>
                    <a:pt x="98" y="92"/>
                  </a:lnTo>
                  <a:lnTo>
                    <a:pt x="80" y="86"/>
                  </a:lnTo>
                  <a:lnTo>
                    <a:pt x="74" y="80"/>
                  </a:lnTo>
                  <a:lnTo>
                    <a:pt x="66" y="76"/>
                  </a:lnTo>
                  <a:lnTo>
                    <a:pt x="62" y="74"/>
                  </a:lnTo>
                  <a:lnTo>
                    <a:pt x="58" y="72"/>
                  </a:lnTo>
                  <a:lnTo>
                    <a:pt x="48" y="72"/>
                  </a:lnTo>
                  <a:lnTo>
                    <a:pt x="50" y="66"/>
                  </a:lnTo>
                  <a:lnTo>
                    <a:pt x="52" y="64"/>
                  </a:lnTo>
                  <a:lnTo>
                    <a:pt x="46" y="72"/>
                  </a:lnTo>
                  <a:lnTo>
                    <a:pt x="42" y="76"/>
                  </a:lnTo>
                  <a:lnTo>
                    <a:pt x="36" y="78"/>
                  </a:lnTo>
                  <a:lnTo>
                    <a:pt x="34" y="78"/>
                  </a:lnTo>
                  <a:lnTo>
                    <a:pt x="34" y="72"/>
                  </a:lnTo>
                  <a:lnTo>
                    <a:pt x="34" y="70"/>
                  </a:lnTo>
                  <a:lnTo>
                    <a:pt x="28" y="58"/>
                  </a:lnTo>
                  <a:lnTo>
                    <a:pt x="26" y="54"/>
                  </a:lnTo>
                  <a:lnTo>
                    <a:pt x="22" y="52"/>
                  </a:lnTo>
                  <a:lnTo>
                    <a:pt x="22" y="48"/>
                  </a:lnTo>
                  <a:lnTo>
                    <a:pt x="22" y="46"/>
                  </a:lnTo>
                  <a:lnTo>
                    <a:pt x="26" y="46"/>
                  </a:lnTo>
                  <a:lnTo>
                    <a:pt x="30" y="46"/>
                  </a:lnTo>
                  <a:lnTo>
                    <a:pt x="34" y="48"/>
                  </a:lnTo>
                  <a:lnTo>
                    <a:pt x="38" y="46"/>
                  </a:lnTo>
                  <a:lnTo>
                    <a:pt x="42" y="42"/>
                  </a:lnTo>
                  <a:lnTo>
                    <a:pt x="50" y="44"/>
                  </a:lnTo>
                  <a:lnTo>
                    <a:pt x="54" y="42"/>
                  </a:lnTo>
                  <a:lnTo>
                    <a:pt x="58" y="40"/>
                  </a:lnTo>
                  <a:lnTo>
                    <a:pt x="54" y="40"/>
                  </a:lnTo>
                  <a:lnTo>
                    <a:pt x="44" y="40"/>
                  </a:lnTo>
                  <a:lnTo>
                    <a:pt x="34" y="42"/>
                  </a:lnTo>
                  <a:lnTo>
                    <a:pt x="28" y="42"/>
                  </a:lnTo>
                  <a:lnTo>
                    <a:pt x="24" y="40"/>
                  </a:lnTo>
                  <a:lnTo>
                    <a:pt x="20" y="36"/>
                  </a:lnTo>
                  <a:lnTo>
                    <a:pt x="20" y="30"/>
                  </a:lnTo>
                  <a:lnTo>
                    <a:pt x="18" y="30"/>
                  </a:lnTo>
                  <a:lnTo>
                    <a:pt x="16" y="28"/>
                  </a:lnTo>
                  <a:lnTo>
                    <a:pt x="6" y="24"/>
                  </a:lnTo>
                  <a:lnTo>
                    <a:pt x="0" y="18"/>
                  </a:lnTo>
                  <a:lnTo>
                    <a:pt x="0" y="14"/>
                  </a:lnTo>
                  <a:lnTo>
                    <a:pt x="8" y="10"/>
                  </a:lnTo>
                  <a:lnTo>
                    <a:pt x="16" y="6"/>
                  </a:lnTo>
                  <a:lnTo>
                    <a:pt x="24" y="2"/>
                  </a:lnTo>
                  <a:lnTo>
                    <a:pt x="32" y="0"/>
                  </a:lnTo>
                  <a:lnTo>
                    <a:pt x="36" y="2"/>
                  </a:lnTo>
                  <a:lnTo>
                    <a:pt x="40" y="4"/>
                  </a:lnTo>
                  <a:lnTo>
                    <a:pt x="48" y="6"/>
                  </a:lnTo>
                  <a:lnTo>
                    <a:pt x="54" y="6"/>
                  </a:lnTo>
                  <a:lnTo>
                    <a:pt x="58" y="12"/>
                  </a:lnTo>
                  <a:lnTo>
                    <a:pt x="60" y="18"/>
                  </a:lnTo>
                  <a:lnTo>
                    <a:pt x="60" y="36"/>
                  </a:lnTo>
                  <a:lnTo>
                    <a:pt x="62" y="42"/>
                  </a:lnTo>
                  <a:lnTo>
                    <a:pt x="64" y="44"/>
                  </a:lnTo>
                  <a:lnTo>
                    <a:pt x="66" y="44"/>
                  </a:lnTo>
                  <a:lnTo>
                    <a:pt x="70" y="52"/>
                  </a:lnTo>
                  <a:lnTo>
                    <a:pt x="72" y="58"/>
                  </a:lnTo>
                  <a:lnTo>
                    <a:pt x="76" y="60"/>
                  </a:lnTo>
                  <a:lnTo>
                    <a:pt x="78" y="58"/>
                  </a:lnTo>
                  <a:lnTo>
                    <a:pt x="82" y="56"/>
                  </a:lnTo>
                  <a:lnTo>
                    <a:pt x="84" y="52"/>
                  </a:lnTo>
                  <a:lnTo>
                    <a:pt x="90" y="46"/>
                  </a:lnTo>
                  <a:lnTo>
                    <a:pt x="96" y="42"/>
                  </a:lnTo>
                  <a:lnTo>
                    <a:pt x="102" y="38"/>
                  </a:lnTo>
                  <a:lnTo>
                    <a:pt x="108" y="32"/>
                  </a:lnTo>
                  <a:lnTo>
                    <a:pt x="114" y="24"/>
                  </a:lnTo>
                  <a:lnTo>
                    <a:pt x="116" y="22"/>
                  </a:lnTo>
                  <a:lnTo>
                    <a:pt x="120" y="20"/>
                  </a:lnTo>
                  <a:lnTo>
                    <a:pt x="126" y="22"/>
                  </a:lnTo>
                  <a:lnTo>
                    <a:pt x="130" y="24"/>
                  </a:lnTo>
                  <a:lnTo>
                    <a:pt x="138" y="28"/>
                  </a:lnTo>
                  <a:lnTo>
                    <a:pt x="146" y="34"/>
                  </a:lnTo>
                  <a:lnTo>
                    <a:pt x="152" y="38"/>
                  </a:lnTo>
                  <a:lnTo>
                    <a:pt x="162" y="40"/>
                  </a:lnTo>
                  <a:lnTo>
                    <a:pt x="172" y="42"/>
                  </a:lnTo>
                  <a:lnTo>
                    <a:pt x="202" y="54"/>
                  </a:lnTo>
                  <a:lnTo>
                    <a:pt x="228" y="66"/>
                  </a:lnTo>
                  <a:lnTo>
                    <a:pt x="252" y="82"/>
                  </a:lnTo>
                  <a:lnTo>
                    <a:pt x="254" y="88"/>
                  </a:lnTo>
                  <a:lnTo>
                    <a:pt x="254" y="92"/>
                  </a:lnTo>
                  <a:lnTo>
                    <a:pt x="254" y="98"/>
                  </a:lnTo>
                  <a:lnTo>
                    <a:pt x="256" y="102"/>
                  </a:lnTo>
                  <a:lnTo>
                    <a:pt x="256" y="104"/>
                  </a:lnTo>
                  <a:lnTo>
                    <a:pt x="260" y="104"/>
                  </a:lnTo>
                  <a:lnTo>
                    <a:pt x="264" y="104"/>
                  </a:lnTo>
                  <a:lnTo>
                    <a:pt x="268" y="106"/>
                  </a:lnTo>
                  <a:lnTo>
                    <a:pt x="272" y="108"/>
                  </a:lnTo>
                  <a:lnTo>
                    <a:pt x="280" y="112"/>
                  </a:lnTo>
                  <a:lnTo>
                    <a:pt x="292" y="118"/>
                  </a:lnTo>
                  <a:lnTo>
                    <a:pt x="298" y="122"/>
                  </a:lnTo>
                  <a:lnTo>
                    <a:pt x="304" y="124"/>
                  </a:lnTo>
                  <a:lnTo>
                    <a:pt x="302" y="128"/>
                  </a:lnTo>
                  <a:lnTo>
                    <a:pt x="298" y="130"/>
                  </a:lnTo>
                  <a:lnTo>
                    <a:pt x="294" y="132"/>
                  </a:lnTo>
                  <a:lnTo>
                    <a:pt x="288" y="132"/>
                  </a:lnTo>
                  <a:lnTo>
                    <a:pt x="278" y="132"/>
                  </a:lnTo>
                  <a:lnTo>
                    <a:pt x="270" y="132"/>
                  </a:lnTo>
                  <a:lnTo>
                    <a:pt x="278" y="142"/>
                  </a:lnTo>
                  <a:lnTo>
                    <a:pt x="284" y="146"/>
                  </a:lnTo>
                  <a:lnTo>
                    <a:pt x="288" y="148"/>
                  </a:lnTo>
                  <a:lnTo>
                    <a:pt x="288" y="154"/>
                  </a:lnTo>
                  <a:lnTo>
                    <a:pt x="290" y="158"/>
                  </a:lnTo>
                  <a:lnTo>
                    <a:pt x="294" y="166"/>
                  </a:lnTo>
                  <a:lnTo>
                    <a:pt x="298" y="168"/>
                  </a:lnTo>
                  <a:lnTo>
                    <a:pt x="302" y="168"/>
                  </a:lnTo>
                  <a:lnTo>
                    <a:pt x="306" y="170"/>
                  </a:lnTo>
                  <a:lnTo>
                    <a:pt x="308" y="172"/>
                  </a:lnTo>
                  <a:lnTo>
                    <a:pt x="310" y="182"/>
                  </a:lnTo>
                  <a:lnTo>
                    <a:pt x="314" y="184"/>
                  </a:lnTo>
                  <a:lnTo>
                    <a:pt x="320" y="186"/>
                  </a:lnTo>
                  <a:lnTo>
                    <a:pt x="322" y="190"/>
                  </a:lnTo>
                  <a:lnTo>
                    <a:pt x="326" y="194"/>
                  </a:lnTo>
                  <a:lnTo>
                    <a:pt x="328" y="198"/>
                  </a:lnTo>
                  <a:lnTo>
                    <a:pt x="330" y="202"/>
                  </a:lnTo>
                  <a:lnTo>
                    <a:pt x="328" y="204"/>
                  </a:lnTo>
                  <a:lnTo>
                    <a:pt x="326" y="206"/>
                  </a:lnTo>
                  <a:lnTo>
                    <a:pt x="320" y="208"/>
                  </a:lnTo>
                  <a:lnTo>
                    <a:pt x="316" y="206"/>
                  </a:lnTo>
                  <a:lnTo>
                    <a:pt x="314" y="204"/>
                  </a:lnTo>
                  <a:lnTo>
                    <a:pt x="310" y="202"/>
                  </a:lnTo>
                  <a:lnTo>
                    <a:pt x="296" y="198"/>
                  </a:lnTo>
                  <a:lnTo>
                    <a:pt x="280" y="194"/>
                  </a:lnTo>
                  <a:lnTo>
                    <a:pt x="274" y="190"/>
                  </a:lnTo>
                  <a:lnTo>
                    <a:pt x="270" y="186"/>
                  </a:lnTo>
                  <a:lnTo>
                    <a:pt x="266" y="182"/>
                  </a:lnTo>
                  <a:lnTo>
                    <a:pt x="264" y="174"/>
                  </a:lnTo>
                  <a:lnTo>
                    <a:pt x="266" y="176"/>
                  </a:lnTo>
                  <a:close/>
                </a:path>
              </a:pathLst>
            </a:custGeom>
            <a:solidFill>
              <a:srgbClr val="C0C0C0"/>
            </a:solidFill>
            <a:ln w="12700">
              <a:solidFill>
                <a:schemeClr val="bg1"/>
              </a:solidFill>
              <a:round/>
              <a:headEnd/>
              <a:tailEnd/>
            </a:ln>
          </p:spPr>
          <p:txBody>
            <a:bodyPr/>
            <a:lstStyle/>
            <a:p>
              <a:endParaRPr lang="en-GB"/>
            </a:p>
          </p:txBody>
        </p:sp>
        <p:sp>
          <p:nvSpPr>
            <p:cNvPr id="58916" name="Freeform 215"/>
            <p:cNvSpPr>
              <a:spLocks/>
            </p:cNvSpPr>
            <p:nvPr/>
          </p:nvSpPr>
          <p:spPr bwMode="auto">
            <a:xfrm>
              <a:off x="4838" y="2531"/>
              <a:ext cx="12" cy="18"/>
            </a:xfrm>
            <a:custGeom>
              <a:avLst/>
              <a:gdLst>
                <a:gd name="T0" fmla="*/ 2147481429 w 12"/>
                <a:gd name="T1" fmla="*/ 2147481202 h 18"/>
                <a:gd name="T2" fmla="*/ 2147481429 w 12"/>
                <a:gd name="T3" fmla="*/ 2147481202 h 18"/>
                <a:gd name="T4" fmla="*/ 2147481429 w 12"/>
                <a:gd name="T5" fmla="*/ 2147481202 h 18"/>
                <a:gd name="T6" fmla="*/ 2147481429 w 12"/>
                <a:gd name="T7" fmla="*/ 2147481202 h 18"/>
                <a:gd name="T8" fmla="*/ 2147481429 w 12"/>
                <a:gd name="T9" fmla="*/ 2147481202 h 18"/>
                <a:gd name="T10" fmla="*/ 0 w 12"/>
                <a:gd name="T11" fmla="*/ 2147481202 h 18"/>
                <a:gd name="T12" fmla="*/ 2147481429 w 12"/>
                <a:gd name="T13" fmla="*/ 2147481202 h 18"/>
                <a:gd name="T14" fmla="*/ 2147481429 w 12"/>
                <a:gd name="T15" fmla="*/ 0 h 18"/>
                <a:gd name="T16" fmla="*/ 2147481429 w 12"/>
                <a:gd name="T17" fmla="*/ 2147481202 h 18"/>
                <a:gd name="T18" fmla="*/ 2147481429 w 12"/>
                <a:gd name="T19" fmla="*/ 2147481202 h 18"/>
                <a:gd name="T20" fmla="*/ 2147481429 w 12"/>
                <a:gd name="T21" fmla="*/ 214748120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8"/>
                <a:gd name="T35" fmla="*/ 12 w 12"/>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8">
                  <a:moveTo>
                    <a:pt x="12" y="10"/>
                  </a:moveTo>
                  <a:lnTo>
                    <a:pt x="12" y="14"/>
                  </a:lnTo>
                  <a:lnTo>
                    <a:pt x="12" y="18"/>
                  </a:lnTo>
                  <a:lnTo>
                    <a:pt x="6" y="18"/>
                  </a:lnTo>
                  <a:lnTo>
                    <a:pt x="2" y="14"/>
                  </a:lnTo>
                  <a:lnTo>
                    <a:pt x="0" y="10"/>
                  </a:lnTo>
                  <a:lnTo>
                    <a:pt x="2" y="4"/>
                  </a:lnTo>
                  <a:lnTo>
                    <a:pt x="8" y="0"/>
                  </a:lnTo>
                  <a:lnTo>
                    <a:pt x="10" y="6"/>
                  </a:lnTo>
                  <a:lnTo>
                    <a:pt x="10" y="8"/>
                  </a:lnTo>
                  <a:lnTo>
                    <a:pt x="12" y="10"/>
                  </a:lnTo>
                  <a:close/>
                </a:path>
              </a:pathLst>
            </a:custGeom>
            <a:solidFill>
              <a:srgbClr val="C0C0C0"/>
            </a:solidFill>
            <a:ln w="12700">
              <a:solidFill>
                <a:schemeClr val="bg1"/>
              </a:solidFill>
              <a:round/>
              <a:headEnd/>
              <a:tailEnd/>
            </a:ln>
          </p:spPr>
          <p:txBody>
            <a:bodyPr/>
            <a:lstStyle/>
            <a:p>
              <a:endParaRPr lang="en-GB"/>
            </a:p>
          </p:txBody>
        </p:sp>
        <p:sp>
          <p:nvSpPr>
            <p:cNvPr id="58917" name="Freeform 216"/>
            <p:cNvSpPr>
              <a:spLocks/>
            </p:cNvSpPr>
            <p:nvPr/>
          </p:nvSpPr>
          <p:spPr bwMode="auto">
            <a:xfrm>
              <a:off x="4782" y="2563"/>
              <a:ext cx="14" cy="22"/>
            </a:xfrm>
            <a:custGeom>
              <a:avLst/>
              <a:gdLst>
                <a:gd name="T0" fmla="*/ 2147481527 w 14"/>
                <a:gd name="T1" fmla="*/ 2147481367 h 22"/>
                <a:gd name="T2" fmla="*/ 2147481527 w 14"/>
                <a:gd name="T3" fmla="*/ 2147481367 h 22"/>
                <a:gd name="T4" fmla="*/ 2147481527 w 14"/>
                <a:gd name="T5" fmla="*/ 0 h 22"/>
                <a:gd name="T6" fmla="*/ 2147481527 w 14"/>
                <a:gd name="T7" fmla="*/ 2147481367 h 22"/>
                <a:gd name="T8" fmla="*/ 2147481527 w 14"/>
                <a:gd name="T9" fmla="*/ 2147481367 h 22"/>
                <a:gd name="T10" fmla="*/ 2147481527 w 14"/>
                <a:gd name="T11" fmla="*/ 2147481367 h 22"/>
                <a:gd name="T12" fmla="*/ 2147481527 w 14"/>
                <a:gd name="T13" fmla="*/ 2147481367 h 22"/>
                <a:gd name="T14" fmla="*/ 0 w 14"/>
                <a:gd name="T15" fmla="*/ 2147481367 h 22"/>
                <a:gd name="T16" fmla="*/ 0 w 14"/>
                <a:gd name="T17" fmla="*/ 2147481367 h 22"/>
                <a:gd name="T18" fmla="*/ 2147481527 w 14"/>
                <a:gd name="T19" fmla="*/ 2147481367 h 22"/>
                <a:gd name="T20" fmla="*/ 2147481527 w 14"/>
                <a:gd name="T21" fmla="*/ 2147481367 h 22"/>
                <a:gd name="T22" fmla="*/ 2147481527 w 14"/>
                <a:gd name="T23" fmla="*/ 214748136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2"/>
                <a:gd name="T38" fmla="*/ 14 w 14"/>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2">
                  <a:moveTo>
                    <a:pt x="6" y="2"/>
                  </a:moveTo>
                  <a:lnTo>
                    <a:pt x="8" y="2"/>
                  </a:lnTo>
                  <a:lnTo>
                    <a:pt x="10" y="0"/>
                  </a:lnTo>
                  <a:lnTo>
                    <a:pt x="12" y="2"/>
                  </a:lnTo>
                  <a:lnTo>
                    <a:pt x="14" y="4"/>
                  </a:lnTo>
                  <a:lnTo>
                    <a:pt x="12" y="6"/>
                  </a:lnTo>
                  <a:lnTo>
                    <a:pt x="8" y="12"/>
                  </a:lnTo>
                  <a:lnTo>
                    <a:pt x="0" y="22"/>
                  </a:lnTo>
                  <a:lnTo>
                    <a:pt x="0" y="10"/>
                  </a:lnTo>
                  <a:lnTo>
                    <a:pt x="2" y="6"/>
                  </a:lnTo>
                  <a:lnTo>
                    <a:pt x="4" y="4"/>
                  </a:lnTo>
                  <a:lnTo>
                    <a:pt x="6" y="2"/>
                  </a:lnTo>
                  <a:close/>
                </a:path>
              </a:pathLst>
            </a:custGeom>
            <a:solidFill>
              <a:srgbClr val="C0C0C0"/>
            </a:solidFill>
            <a:ln w="12700">
              <a:solidFill>
                <a:schemeClr val="bg1"/>
              </a:solidFill>
              <a:round/>
              <a:headEnd/>
              <a:tailEnd/>
            </a:ln>
          </p:spPr>
          <p:txBody>
            <a:bodyPr/>
            <a:lstStyle/>
            <a:p>
              <a:endParaRPr lang="en-GB"/>
            </a:p>
          </p:txBody>
        </p:sp>
        <p:sp>
          <p:nvSpPr>
            <p:cNvPr id="58918" name="Freeform 217"/>
            <p:cNvSpPr>
              <a:spLocks/>
            </p:cNvSpPr>
            <p:nvPr/>
          </p:nvSpPr>
          <p:spPr bwMode="auto">
            <a:xfrm>
              <a:off x="4732" y="2477"/>
              <a:ext cx="54" cy="24"/>
            </a:xfrm>
            <a:custGeom>
              <a:avLst/>
              <a:gdLst>
                <a:gd name="T0" fmla="*/ 2147481505 w 54"/>
                <a:gd name="T1" fmla="*/ 2147481429 h 24"/>
                <a:gd name="T2" fmla="*/ 2147481505 w 54"/>
                <a:gd name="T3" fmla="*/ 2147481429 h 24"/>
                <a:gd name="T4" fmla="*/ 2147481505 w 54"/>
                <a:gd name="T5" fmla="*/ 2147481429 h 24"/>
                <a:gd name="T6" fmla="*/ 2147481505 w 54"/>
                <a:gd name="T7" fmla="*/ 2147481429 h 24"/>
                <a:gd name="T8" fmla="*/ 2147481505 w 54"/>
                <a:gd name="T9" fmla="*/ 2147481429 h 24"/>
                <a:gd name="T10" fmla="*/ 2147481505 w 54"/>
                <a:gd name="T11" fmla="*/ 2147481429 h 24"/>
                <a:gd name="T12" fmla="*/ 2147481505 w 54"/>
                <a:gd name="T13" fmla="*/ 2147481429 h 24"/>
                <a:gd name="T14" fmla="*/ 2147481505 w 54"/>
                <a:gd name="T15" fmla="*/ 2147481429 h 24"/>
                <a:gd name="T16" fmla="*/ 2147481505 w 54"/>
                <a:gd name="T17" fmla="*/ 2147481429 h 24"/>
                <a:gd name="T18" fmla="*/ 0 w 54"/>
                <a:gd name="T19" fmla="*/ 2147481429 h 24"/>
                <a:gd name="T20" fmla="*/ 2147481505 w 54"/>
                <a:gd name="T21" fmla="*/ 2147481429 h 24"/>
                <a:gd name="T22" fmla="*/ 2147481505 w 54"/>
                <a:gd name="T23" fmla="*/ 2147481429 h 24"/>
                <a:gd name="T24" fmla="*/ 2147481505 w 54"/>
                <a:gd name="T25" fmla="*/ 2147481429 h 24"/>
                <a:gd name="T26" fmla="*/ 2147481505 w 54"/>
                <a:gd name="T27" fmla="*/ 2147481429 h 24"/>
                <a:gd name="T28" fmla="*/ 2147481505 w 54"/>
                <a:gd name="T29" fmla="*/ 0 h 24"/>
                <a:gd name="T30" fmla="*/ 2147481505 w 54"/>
                <a:gd name="T31" fmla="*/ 2147481429 h 24"/>
                <a:gd name="T32" fmla="*/ 2147481505 w 54"/>
                <a:gd name="T33" fmla="*/ 2147481429 h 24"/>
                <a:gd name="T34" fmla="*/ 2147481505 w 54"/>
                <a:gd name="T35" fmla="*/ 0 h 24"/>
                <a:gd name="T36" fmla="*/ 2147481505 w 54"/>
                <a:gd name="T37" fmla="*/ 2147481429 h 24"/>
                <a:gd name="T38" fmla="*/ 2147481505 w 54"/>
                <a:gd name="T39" fmla="*/ 2147481429 h 24"/>
                <a:gd name="T40" fmla="*/ 2147481505 w 54"/>
                <a:gd name="T41" fmla="*/ 2147481429 h 24"/>
                <a:gd name="T42" fmla="*/ 2147481505 w 54"/>
                <a:gd name="T43" fmla="*/ 2147481429 h 24"/>
                <a:gd name="T44" fmla="*/ 2147481505 w 54"/>
                <a:gd name="T45" fmla="*/ 2147481429 h 24"/>
                <a:gd name="T46" fmla="*/ 2147481505 w 54"/>
                <a:gd name="T47" fmla="*/ 2147481429 h 24"/>
                <a:gd name="T48" fmla="*/ 2147481505 w 54"/>
                <a:gd name="T49" fmla="*/ 2147481429 h 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24"/>
                <a:gd name="T77" fmla="*/ 54 w 54"/>
                <a:gd name="T78" fmla="*/ 24 h 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24">
                  <a:moveTo>
                    <a:pt x="46" y="24"/>
                  </a:moveTo>
                  <a:lnTo>
                    <a:pt x="44" y="22"/>
                  </a:lnTo>
                  <a:lnTo>
                    <a:pt x="42" y="18"/>
                  </a:lnTo>
                  <a:lnTo>
                    <a:pt x="38" y="16"/>
                  </a:lnTo>
                  <a:lnTo>
                    <a:pt x="34" y="16"/>
                  </a:lnTo>
                  <a:lnTo>
                    <a:pt x="26" y="14"/>
                  </a:lnTo>
                  <a:lnTo>
                    <a:pt x="18" y="14"/>
                  </a:lnTo>
                  <a:lnTo>
                    <a:pt x="12" y="14"/>
                  </a:lnTo>
                  <a:lnTo>
                    <a:pt x="4" y="14"/>
                  </a:lnTo>
                  <a:lnTo>
                    <a:pt x="0" y="10"/>
                  </a:lnTo>
                  <a:lnTo>
                    <a:pt x="10" y="4"/>
                  </a:lnTo>
                  <a:lnTo>
                    <a:pt x="16" y="4"/>
                  </a:lnTo>
                  <a:lnTo>
                    <a:pt x="20" y="2"/>
                  </a:lnTo>
                  <a:lnTo>
                    <a:pt x="26" y="2"/>
                  </a:lnTo>
                  <a:lnTo>
                    <a:pt x="30" y="0"/>
                  </a:lnTo>
                  <a:lnTo>
                    <a:pt x="32" y="2"/>
                  </a:lnTo>
                  <a:lnTo>
                    <a:pt x="34" y="2"/>
                  </a:lnTo>
                  <a:lnTo>
                    <a:pt x="38" y="0"/>
                  </a:lnTo>
                  <a:lnTo>
                    <a:pt x="42" y="2"/>
                  </a:lnTo>
                  <a:lnTo>
                    <a:pt x="48" y="6"/>
                  </a:lnTo>
                  <a:lnTo>
                    <a:pt x="52" y="12"/>
                  </a:lnTo>
                  <a:lnTo>
                    <a:pt x="54" y="18"/>
                  </a:lnTo>
                  <a:lnTo>
                    <a:pt x="52" y="20"/>
                  </a:lnTo>
                  <a:lnTo>
                    <a:pt x="50" y="22"/>
                  </a:lnTo>
                  <a:lnTo>
                    <a:pt x="46" y="24"/>
                  </a:lnTo>
                  <a:close/>
                </a:path>
              </a:pathLst>
            </a:custGeom>
            <a:solidFill>
              <a:srgbClr val="C0C0C0"/>
            </a:solidFill>
            <a:ln w="12700">
              <a:solidFill>
                <a:schemeClr val="bg1"/>
              </a:solidFill>
              <a:round/>
              <a:headEnd/>
              <a:tailEnd/>
            </a:ln>
          </p:spPr>
          <p:txBody>
            <a:bodyPr/>
            <a:lstStyle/>
            <a:p>
              <a:endParaRPr lang="en-GB"/>
            </a:p>
          </p:txBody>
        </p:sp>
        <p:sp>
          <p:nvSpPr>
            <p:cNvPr id="58919" name="Freeform 218"/>
            <p:cNvSpPr>
              <a:spLocks/>
            </p:cNvSpPr>
            <p:nvPr/>
          </p:nvSpPr>
          <p:spPr bwMode="auto">
            <a:xfrm>
              <a:off x="4628" y="2229"/>
              <a:ext cx="82" cy="84"/>
            </a:xfrm>
            <a:custGeom>
              <a:avLst/>
              <a:gdLst>
                <a:gd name="T0" fmla="*/ 2147481313 w 82"/>
                <a:gd name="T1" fmla="*/ 2147481332 h 84"/>
                <a:gd name="T2" fmla="*/ 2147481313 w 82"/>
                <a:gd name="T3" fmla="*/ 2147481332 h 84"/>
                <a:gd name="T4" fmla="*/ 2147481313 w 82"/>
                <a:gd name="T5" fmla="*/ 2147481332 h 84"/>
                <a:gd name="T6" fmla="*/ 2147481313 w 82"/>
                <a:gd name="T7" fmla="*/ 2147481332 h 84"/>
                <a:gd name="T8" fmla="*/ 2147481313 w 82"/>
                <a:gd name="T9" fmla="*/ 2147481332 h 84"/>
                <a:gd name="T10" fmla="*/ 2147481313 w 82"/>
                <a:gd name="T11" fmla="*/ 2147481332 h 84"/>
                <a:gd name="T12" fmla="*/ 2147481313 w 82"/>
                <a:gd name="T13" fmla="*/ 2147481332 h 84"/>
                <a:gd name="T14" fmla="*/ 2147481313 w 82"/>
                <a:gd name="T15" fmla="*/ 2147481332 h 84"/>
                <a:gd name="T16" fmla="*/ 2147481313 w 82"/>
                <a:gd name="T17" fmla="*/ 2147481332 h 84"/>
                <a:gd name="T18" fmla="*/ 2147481313 w 82"/>
                <a:gd name="T19" fmla="*/ 2147481332 h 84"/>
                <a:gd name="T20" fmla="*/ 2147481313 w 82"/>
                <a:gd name="T21" fmla="*/ 2147481332 h 84"/>
                <a:gd name="T22" fmla="*/ 2147481313 w 82"/>
                <a:gd name="T23" fmla="*/ 2147481332 h 84"/>
                <a:gd name="T24" fmla="*/ 2147481313 w 82"/>
                <a:gd name="T25" fmla="*/ 2147481332 h 84"/>
                <a:gd name="T26" fmla="*/ 2147481313 w 82"/>
                <a:gd name="T27" fmla="*/ 2147481332 h 84"/>
                <a:gd name="T28" fmla="*/ 2147481313 w 82"/>
                <a:gd name="T29" fmla="*/ 2147481332 h 84"/>
                <a:gd name="T30" fmla="*/ 2147481313 w 82"/>
                <a:gd name="T31" fmla="*/ 2147481332 h 84"/>
                <a:gd name="T32" fmla="*/ 0 w 82"/>
                <a:gd name="T33" fmla="*/ 2147481332 h 84"/>
                <a:gd name="T34" fmla="*/ 2147481313 w 82"/>
                <a:gd name="T35" fmla="*/ 2147481332 h 84"/>
                <a:gd name="T36" fmla="*/ 0 w 82"/>
                <a:gd name="T37" fmla="*/ 2147481332 h 84"/>
                <a:gd name="T38" fmla="*/ 2147481313 w 82"/>
                <a:gd name="T39" fmla="*/ 2147481332 h 84"/>
                <a:gd name="T40" fmla="*/ 2147481313 w 82"/>
                <a:gd name="T41" fmla="*/ 2147481332 h 84"/>
                <a:gd name="T42" fmla="*/ 2147481313 w 82"/>
                <a:gd name="T43" fmla="*/ 2147481332 h 84"/>
                <a:gd name="T44" fmla="*/ 2147481313 w 82"/>
                <a:gd name="T45" fmla="*/ 2147481332 h 84"/>
                <a:gd name="T46" fmla="*/ 2147481313 w 82"/>
                <a:gd name="T47" fmla="*/ 2147481332 h 84"/>
                <a:gd name="T48" fmla="*/ 2147481313 w 82"/>
                <a:gd name="T49" fmla="*/ 2147481332 h 84"/>
                <a:gd name="T50" fmla="*/ 2147481313 w 82"/>
                <a:gd name="T51" fmla="*/ 2147481332 h 84"/>
                <a:gd name="T52" fmla="*/ 2147481313 w 82"/>
                <a:gd name="T53" fmla="*/ 2147481332 h 84"/>
                <a:gd name="T54" fmla="*/ 2147481313 w 82"/>
                <a:gd name="T55" fmla="*/ 2147481332 h 84"/>
                <a:gd name="T56" fmla="*/ 2147481313 w 82"/>
                <a:gd name="T57" fmla="*/ 0 h 84"/>
                <a:gd name="T58" fmla="*/ 2147481313 w 82"/>
                <a:gd name="T59" fmla="*/ 2147481332 h 84"/>
                <a:gd name="T60" fmla="*/ 2147481313 w 82"/>
                <a:gd name="T61" fmla="*/ 2147481332 h 84"/>
                <a:gd name="T62" fmla="*/ 2147481313 w 82"/>
                <a:gd name="T63" fmla="*/ 2147481332 h 84"/>
                <a:gd name="T64" fmla="*/ 2147481313 w 82"/>
                <a:gd name="T65" fmla="*/ 2147481332 h 84"/>
                <a:gd name="T66" fmla="*/ 2147481313 w 82"/>
                <a:gd name="T67" fmla="*/ 2147481332 h 84"/>
                <a:gd name="T68" fmla="*/ 2147481313 w 82"/>
                <a:gd name="T69" fmla="*/ 2147481332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2"/>
                <a:gd name="T106" fmla="*/ 0 h 84"/>
                <a:gd name="T107" fmla="*/ 82 w 82"/>
                <a:gd name="T108" fmla="*/ 84 h 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2" h="84">
                  <a:moveTo>
                    <a:pt x="68" y="60"/>
                  </a:moveTo>
                  <a:lnTo>
                    <a:pt x="64" y="54"/>
                  </a:lnTo>
                  <a:lnTo>
                    <a:pt x="60" y="58"/>
                  </a:lnTo>
                  <a:lnTo>
                    <a:pt x="58" y="62"/>
                  </a:lnTo>
                  <a:lnTo>
                    <a:pt x="60" y="66"/>
                  </a:lnTo>
                  <a:lnTo>
                    <a:pt x="62" y="68"/>
                  </a:lnTo>
                  <a:lnTo>
                    <a:pt x="64" y="72"/>
                  </a:lnTo>
                  <a:lnTo>
                    <a:pt x="66" y="76"/>
                  </a:lnTo>
                  <a:lnTo>
                    <a:pt x="64" y="82"/>
                  </a:lnTo>
                  <a:lnTo>
                    <a:pt x="62" y="84"/>
                  </a:lnTo>
                  <a:lnTo>
                    <a:pt x="58" y="84"/>
                  </a:lnTo>
                  <a:lnTo>
                    <a:pt x="56" y="82"/>
                  </a:lnTo>
                  <a:lnTo>
                    <a:pt x="56" y="78"/>
                  </a:lnTo>
                  <a:lnTo>
                    <a:pt x="52" y="80"/>
                  </a:lnTo>
                  <a:lnTo>
                    <a:pt x="50" y="80"/>
                  </a:lnTo>
                  <a:lnTo>
                    <a:pt x="44" y="78"/>
                  </a:lnTo>
                  <a:lnTo>
                    <a:pt x="38" y="74"/>
                  </a:lnTo>
                  <a:lnTo>
                    <a:pt x="36" y="66"/>
                  </a:lnTo>
                  <a:lnTo>
                    <a:pt x="34" y="58"/>
                  </a:lnTo>
                  <a:lnTo>
                    <a:pt x="36" y="54"/>
                  </a:lnTo>
                  <a:lnTo>
                    <a:pt x="38" y="52"/>
                  </a:lnTo>
                  <a:lnTo>
                    <a:pt x="34" y="46"/>
                  </a:lnTo>
                  <a:lnTo>
                    <a:pt x="26" y="46"/>
                  </a:lnTo>
                  <a:lnTo>
                    <a:pt x="26" y="50"/>
                  </a:lnTo>
                  <a:lnTo>
                    <a:pt x="22" y="50"/>
                  </a:lnTo>
                  <a:lnTo>
                    <a:pt x="20" y="48"/>
                  </a:lnTo>
                  <a:lnTo>
                    <a:pt x="18" y="50"/>
                  </a:lnTo>
                  <a:lnTo>
                    <a:pt x="12" y="46"/>
                  </a:lnTo>
                  <a:lnTo>
                    <a:pt x="10" y="52"/>
                  </a:lnTo>
                  <a:lnTo>
                    <a:pt x="8" y="60"/>
                  </a:lnTo>
                  <a:lnTo>
                    <a:pt x="6" y="68"/>
                  </a:lnTo>
                  <a:lnTo>
                    <a:pt x="4" y="70"/>
                  </a:lnTo>
                  <a:lnTo>
                    <a:pt x="2" y="72"/>
                  </a:lnTo>
                  <a:lnTo>
                    <a:pt x="0" y="70"/>
                  </a:lnTo>
                  <a:lnTo>
                    <a:pt x="0" y="66"/>
                  </a:lnTo>
                  <a:lnTo>
                    <a:pt x="2" y="58"/>
                  </a:lnTo>
                  <a:lnTo>
                    <a:pt x="0" y="52"/>
                  </a:lnTo>
                  <a:lnTo>
                    <a:pt x="0" y="44"/>
                  </a:lnTo>
                  <a:lnTo>
                    <a:pt x="2" y="36"/>
                  </a:lnTo>
                  <a:lnTo>
                    <a:pt x="6" y="36"/>
                  </a:lnTo>
                  <a:lnTo>
                    <a:pt x="10" y="34"/>
                  </a:lnTo>
                  <a:lnTo>
                    <a:pt x="14" y="30"/>
                  </a:lnTo>
                  <a:lnTo>
                    <a:pt x="18" y="24"/>
                  </a:lnTo>
                  <a:lnTo>
                    <a:pt x="20" y="24"/>
                  </a:lnTo>
                  <a:lnTo>
                    <a:pt x="22" y="22"/>
                  </a:lnTo>
                  <a:lnTo>
                    <a:pt x="28" y="24"/>
                  </a:lnTo>
                  <a:lnTo>
                    <a:pt x="30" y="28"/>
                  </a:lnTo>
                  <a:lnTo>
                    <a:pt x="32" y="30"/>
                  </a:lnTo>
                  <a:lnTo>
                    <a:pt x="34" y="32"/>
                  </a:lnTo>
                  <a:lnTo>
                    <a:pt x="38" y="32"/>
                  </a:lnTo>
                  <a:lnTo>
                    <a:pt x="38" y="28"/>
                  </a:lnTo>
                  <a:lnTo>
                    <a:pt x="42" y="24"/>
                  </a:lnTo>
                  <a:lnTo>
                    <a:pt x="44" y="20"/>
                  </a:lnTo>
                  <a:lnTo>
                    <a:pt x="48" y="18"/>
                  </a:lnTo>
                  <a:lnTo>
                    <a:pt x="52" y="16"/>
                  </a:lnTo>
                  <a:lnTo>
                    <a:pt x="56" y="14"/>
                  </a:lnTo>
                  <a:lnTo>
                    <a:pt x="56" y="6"/>
                  </a:lnTo>
                  <a:lnTo>
                    <a:pt x="58" y="0"/>
                  </a:lnTo>
                  <a:lnTo>
                    <a:pt x="62" y="2"/>
                  </a:lnTo>
                  <a:lnTo>
                    <a:pt x="66" y="6"/>
                  </a:lnTo>
                  <a:lnTo>
                    <a:pt x="72" y="14"/>
                  </a:lnTo>
                  <a:lnTo>
                    <a:pt x="76" y="28"/>
                  </a:lnTo>
                  <a:lnTo>
                    <a:pt x="82" y="52"/>
                  </a:lnTo>
                  <a:lnTo>
                    <a:pt x="80" y="56"/>
                  </a:lnTo>
                  <a:lnTo>
                    <a:pt x="78" y="60"/>
                  </a:lnTo>
                  <a:lnTo>
                    <a:pt x="76" y="66"/>
                  </a:lnTo>
                  <a:lnTo>
                    <a:pt x="74" y="72"/>
                  </a:lnTo>
                  <a:lnTo>
                    <a:pt x="72" y="70"/>
                  </a:lnTo>
                  <a:lnTo>
                    <a:pt x="70" y="64"/>
                  </a:lnTo>
                  <a:lnTo>
                    <a:pt x="66" y="56"/>
                  </a:lnTo>
                  <a:lnTo>
                    <a:pt x="68" y="60"/>
                  </a:lnTo>
                  <a:close/>
                </a:path>
              </a:pathLst>
            </a:custGeom>
            <a:solidFill>
              <a:srgbClr val="C0C0C0"/>
            </a:solidFill>
            <a:ln w="12700">
              <a:solidFill>
                <a:schemeClr val="bg1"/>
              </a:solidFill>
              <a:round/>
              <a:headEnd/>
              <a:tailEnd/>
            </a:ln>
          </p:spPr>
          <p:txBody>
            <a:bodyPr/>
            <a:lstStyle/>
            <a:p>
              <a:endParaRPr lang="en-GB"/>
            </a:p>
          </p:txBody>
        </p:sp>
        <p:sp>
          <p:nvSpPr>
            <p:cNvPr id="58920" name="Freeform 219"/>
            <p:cNvSpPr>
              <a:spLocks/>
            </p:cNvSpPr>
            <p:nvPr/>
          </p:nvSpPr>
          <p:spPr bwMode="auto">
            <a:xfrm>
              <a:off x="4546" y="2209"/>
              <a:ext cx="40" cy="46"/>
            </a:xfrm>
            <a:custGeom>
              <a:avLst/>
              <a:gdLst>
                <a:gd name="T0" fmla="*/ 2147481293 w 40"/>
                <a:gd name="T1" fmla="*/ 2147481400 h 46"/>
                <a:gd name="T2" fmla="*/ 0 w 40"/>
                <a:gd name="T3" fmla="*/ 2147481400 h 46"/>
                <a:gd name="T4" fmla="*/ 2147481293 w 40"/>
                <a:gd name="T5" fmla="*/ 2147481400 h 46"/>
                <a:gd name="T6" fmla="*/ 2147481293 w 40"/>
                <a:gd name="T7" fmla="*/ 2147481400 h 46"/>
                <a:gd name="T8" fmla="*/ 2147481293 w 40"/>
                <a:gd name="T9" fmla="*/ 2147481400 h 46"/>
                <a:gd name="T10" fmla="*/ 2147481293 w 40"/>
                <a:gd name="T11" fmla="*/ 2147481400 h 46"/>
                <a:gd name="T12" fmla="*/ 2147481293 w 40"/>
                <a:gd name="T13" fmla="*/ 2147481400 h 46"/>
                <a:gd name="T14" fmla="*/ 2147481293 w 40"/>
                <a:gd name="T15" fmla="*/ 2147481400 h 46"/>
                <a:gd name="T16" fmla="*/ 2147481293 w 40"/>
                <a:gd name="T17" fmla="*/ 0 h 46"/>
                <a:gd name="T18" fmla="*/ 2147481293 w 40"/>
                <a:gd name="T19" fmla="*/ 2147481400 h 46"/>
                <a:gd name="T20" fmla="*/ 2147481293 w 40"/>
                <a:gd name="T21" fmla="*/ 2147481400 h 46"/>
                <a:gd name="T22" fmla="*/ 2147481293 w 40"/>
                <a:gd name="T23" fmla="*/ 2147481400 h 46"/>
                <a:gd name="T24" fmla="*/ 2147481293 w 40"/>
                <a:gd name="T25" fmla="*/ 2147481400 h 46"/>
                <a:gd name="T26" fmla="*/ 2147481293 w 40"/>
                <a:gd name="T27" fmla="*/ 2147481400 h 46"/>
                <a:gd name="T28" fmla="*/ 2147481293 w 40"/>
                <a:gd name="T29" fmla="*/ 2147481400 h 46"/>
                <a:gd name="T30" fmla="*/ 2147481293 w 40"/>
                <a:gd name="T31" fmla="*/ 2147481400 h 46"/>
                <a:gd name="T32" fmla="*/ 2147481293 w 40"/>
                <a:gd name="T33" fmla="*/ 2147481400 h 46"/>
                <a:gd name="T34" fmla="*/ 2147481293 w 40"/>
                <a:gd name="T35" fmla="*/ 2147481400 h 46"/>
                <a:gd name="T36" fmla="*/ 2147481293 w 40"/>
                <a:gd name="T37" fmla="*/ 2147481400 h 46"/>
                <a:gd name="T38" fmla="*/ 2147481293 w 40"/>
                <a:gd name="T39" fmla="*/ 2147481400 h 46"/>
                <a:gd name="T40" fmla="*/ 2147481293 w 40"/>
                <a:gd name="T41" fmla="*/ 2147481400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46"/>
                <a:gd name="T65" fmla="*/ 40 w 40"/>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46">
                  <a:moveTo>
                    <a:pt x="4" y="46"/>
                  </a:moveTo>
                  <a:lnTo>
                    <a:pt x="0" y="46"/>
                  </a:lnTo>
                  <a:lnTo>
                    <a:pt x="2" y="40"/>
                  </a:lnTo>
                  <a:lnTo>
                    <a:pt x="6" y="36"/>
                  </a:lnTo>
                  <a:lnTo>
                    <a:pt x="16" y="26"/>
                  </a:lnTo>
                  <a:lnTo>
                    <a:pt x="26" y="18"/>
                  </a:lnTo>
                  <a:lnTo>
                    <a:pt x="32" y="8"/>
                  </a:lnTo>
                  <a:lnTo>
                    <a:pt x="34" y="4"/>
                  </a:lnTo>
                  <a:lnTo>
                    <a:pt x="36" y="0"/>
                  </a:lnTo>
                  <a:lnTo>
                    <a:pt x="36" y="4"/>
                  </a:lnTo>
                  <a:lnTo>
                    <a:pt x="38" y="6"/>
                  </a:lnTo>
                  <a:lnTo>
                    <a:pt x="40" y="10"/>
                  </a:lnTo>
                  <a:lnTo>
                    <a:pt x="38" y="12"/>
                  </a:lnTo>
                  <a:lnTo>
                    <a:pt x="34" y="14"/>
                  </a:lnTo>
                  <a:lnTo>
                    <a:pt x="34" y="18"/>
                  </a:lnTo>
                  <a:lnTo>
                    <a:pt x="32" y="20"/>
                  </a:lnTo>
                  <a:lnTo>
                    <a:pt x="24" y="20"/>
                  </a:lnTo>
                  <a:lnTo>
                    <a:pt x="22" y="30"/>
                  </a:lnTo>
                  <a:lnTo>
                    <a:pt x="16" y="38"/>
                  </a:lnTo>
                  <a:lnTo>
                    <a:pt x="10" y="42"/>
                  </a:lnTo>
                  <a:lnTo>
                    <a:pt x="4" y="46"/>
                  </a:lnTo>
                  <a:close/>
                </a:path>
              </a:pathLst>
            </a:custGeom>
            <a:solidFill>
              <a:srgbClr val="C0C0C0"/>
            </a:solidFill>
            <a:ln w="12700">
              <a:solidFill>
                <a:schemeClr val="bg1"/>
              </a:solidFill>
              <a:round/>
              <a:headEnd/>
              <a:tailEnd/>
            </a:ln>
          </p:spPr>
          <p:txBody>
            <a:bodyPr/>
            <a:lstStyle/>
            <a:p>
              <a:endParaRPr lang="en-GB"/>
            </a:p>
          </p:txBody>
        </p:sp>
        <p:sp>
          <p:nvSpPr>
            <p:cNvPr id="58921" name="Freeform 220"/>
            <p:cNvSpPr>
              <a:spLocks/>
            </p:cNvSpPr>
            <p:nvPr/>
          </p:nvSpPr>
          <p:spPr bwMode="auto">
            <a:xfrm>
              <a:off x="4576" y="2059"/>
              <a:ext cx="80" cy="118"/>
            </a:xfrm>
            <a:custGeom>
              <a:avLst/>
              <a:gdLst>
                <a:gd name="T0" fmla="*/ 2147481293 w 80"/>
                <a:gd name="T1" fmla="*/ 2147481557 h 118"/>
                <a:gd name="T2" fmla="*/ 2147481293 w 80"/>
                <a:gd name="T3" fmla="*/ 2147481557 h 118"/>
                <a:gd name="T4" fmla="*/ 2147481293 w 80"/>
                <a:gd name="T5" fmla="*/ 2147481557 h 118"/>
                <a:gd name="T6" fmla="*/ 2147481293 w 80"/>
                <a:gd name="T7" fmla="*/ 0 h 118"/>
                <a:gd name="T8" fmla="*/ 2147481293 w 80"/>
                <a:gd name="T9" fmla="*/ 2147481557 h 118"/>
                <a:gd name="T10" fmla="*/ 2147481293 w 80"/>
                <a:gd name="T11" fmla="*/ 2147481557 h 118"/>
                <a:gd name="T12" fmla="*/ 2147481293 w 80"/>
                <a:gd name="T13" fmla="*/ 2147481557 h 118"/>
                <a:gd name="T14" fmla="*/ 2147481293 w 80"/>
                <a:gd name="T15" fmla="*/ 2147481557 h 118"/>
                <a:gd name="T16" fmla="*/ 2147481293 w 80"/>
                <a:gd name="T17" fmla="*/ 2147481557 h 118"/>
                <a:gd name="T18" fmla="*/ 2147481293 w 80"/>
                <a:gd name="T19" fmla="*/ 2147481557 h 118"/>
                <a:gd name="T20" fmla="*/ 2147481293 w 80"/>
                <a:gd name="T21" fmla="*/ 2147481557 h 118"/>
                <a:gd name="T22" fmla="*/ 2147481293 w 80"/>
                <a:gd name="T23" fmla="*/ 2147481557 h 118"/>
                <a:gd name="T24" fmla="*/ 2147481293 w 80"/>
                <a:gd name="T25" fmla="*/ 2147481557 h 118"/>
                <a:gd name="T26" fmla="*/ 2147481293 w 80"/>
                <a:gd name="T27" fmla="*/ 2147481557 h 118"/>
                <a:gd name="T28" fmla="*/ 2147481293 w 80"/>
                <a:gd name="T29" fmla="*/ 2147481557 h 118"/>
                <a:gd name="T30" fmla="*/ 2147481293 w 80"/>
                <a:gd name="T31" fmla="*/ 2147481557 h 118"/>
                <a:gd name="T32" fmla="*/ 2147481293 w 80"/>
                <a:gd name="T33" fmla="*/ 2147481557 h 118"/>
                <a:gd name="T34" fmla="*/ 2147481293 w 80"/>
                <a:gd name="T35" fmla="*/ 2147481557 h 118"/>
                <a:gd name="T36" fmla="*/ 2147481293 w 80"/>
                <a:gd name="T37" fmla="*/ 2147481557 h 118"/>
                <a:gd name="T38" fmla="*/ 2147481293 w 80"/>
                <a:gd name="T39" fmla="*/ 2147481557 h 118"/>
                <a:gd name="T40" fmla="*/ 2147481293 w 80"/>
                <a:gd name="T41" fmla="*/ 2147481557 h 118"/>
                <a:gd name="T42" fmla="*/ 2147481293 w 80"/>
                <a:gd name="T43" fmla="*/ 2147481557 h 118"/>
                <a:gd name="T44" fmla="*/ 2147481293 w 80"/>
                <a:gd name="T45" fmla="*/ 2147481557 h 118"/>
                <a:gd name="T46" fmla="*/ 2147481293 w 80"/>
                <a:gd name="T47" fmla="*/ 2147481557 h 118"/>
                <a:gd name="T48" fmla="*/ 2147481293 w 80"/>
                <a:gd name="T49" fmla="*/ 2147481557 h 118"/>
                <a:gd name="T50" fmla="*/ 2147481293 w 80"/>
                <a:gd name="T51" fmla="*/ 2147481557 h 118"/>
                <a:gd name="T52" fmla="*/ 2147481293 w 80"/>
                <a:gd name="T53" fmla="*/ 2147481557 h 118"/>
                <a:gd name="T54" fmla="*/ 2147481293 w 80"/>
                <a:gd name="T55" fmla="*/ 2147481557 h 118"/>
                <a:gd name="T56" fmla="*/ 2147481293 w 80"/>
                <a:gd name="T57" fmla="*/ 2147481557 h 118"/>
                <a:gd name="T58" fmla="*/ 2147481293 w 80"/>
                <a:gd name="T59" fmla="*/ 2147481557 h 118"/>
                <a:gd name="T60" fmla="*/ 2147481293 w 80"/>
                <a:gd name="T61" fmla="*/ 2147481557 h 118"/>
                <a:gd name="T62" fmla="*/ 2147481293 w 80"/>
                <a:gd name="T63" fmla="*/ 2147481557 h 118"/>
                <a:gd name="T64" fmla="*/ 2147481293 w 80"/>
                <a:gd name="T65" fmla="*/ 2147481557 h 118"/>
                <a:gd name="T66" fmla="*/ 2147481293 w 80"/>
                <a:gd name="T67" fmla="*/ 2147481557 h 118"/>
                <a:gd name="T68" fmla="*/ 2147481293 w 80"/>
                <a:gd name="T69" fmla="*/ 2147481557 h 118"/>
                <a:gd name="T70" fmla="*/ 2147481293 w 80"/>
                <a:gd name="T71" fmla="*/ 2147481557 h 118"/>
                <a:gd name="T72" fmla="*/ 2147481293 w 80"/>
                <a:gd name="T73" fmla="*/ 2147481557 h 118"/>
                <a:gd name="T74" fmla="*/ 0 w 80"/>
                <a:gd name="T75" fmla="*/ 2147481557 h 118"/>
                <a:gd name="T76" fmla="*/ 2147481293 w 80"/>
                <a:gd name="T77" fmla="*/ 2147481557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118"/>
                <a:gd name="T119" fmla="*/ 80 w 80"/>
                <a:gd name="T120" fmla="*/ 118 h 1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118">
                  <a:moveTo>
                    <a:pt x="4" y="50"/>
                  </a:moveTo>
                  <a:lnTo>
                    <a:pt x="8" y="40"/>
                  </a:lnTo>
                  <a:lnTo>
                    <a:pt x="8" y="32"/>
                  </a:lnTo>
                  <a:lnTo>
                    <a:pt x="6" y="22"/>
                  </a:lnTo>
                  <a:lnTo>
                    <a:pt x="4" y="12"/>
                  </a:lnTo>
                  <a:lnTo>
                    <a:pt x="6" y="4"/>
                  </a:lnTo>
                  <a:lnTo>
                    <a:pt x="8" y="2"/>
                  </a:lnTo>
                  <a:lnTo>
                    <a:pt x="10" y="0"/>
                  </a:lnTo>
                  <a:lnTo>
                    <a:pt x="14" y="2"/>
                  </a:lnTo>
                  <a:lnTo>
                    <a:pt x="16" y="6"/>
                  </a:lnTo>
                  <a:lnTo>
                    <a:pt x="18" y="10"/>
                  </a:lnTo>
                  <a:lnTo>
                    <a:pt x="22" y="10"/>
                  </a:lnTo>
                  <a:lnTo>
                    <a:pt x="24" y="10"/>
                  </a:lnTo>
                  <a:lnTo>
                    <a:pt x="26" y="8"/>
                  </a:lnTo>
                  <a:lnTo>
                    <a:pt x="30" y="4"/>
                  </a:lnTo>
                  <a:lnTo>
                    <a:pt x="30" y="8"/>
                  </a:lnTo>
                  <a:lnTo>
                    <a:pt x="32" y="12"/>
                  </a:lnTo>
                  <a:lnTo>
                    <a:pt x="34" y="18"/>
                  </a:lnTo>
                  <a:lnTo>
                    <a:pt x="36" y="24"/>
                  </a:lnTo>
                  <a:lnTo>
                    <a:pt x="38" y="32"/>
                  </a:lnTo>
                  <a:lnTo>
                    <a:pt x="40" y="38"/>
                  </a:lnTo>
                  <a:lnTo>
                    <a:pt x="38" y="46"/>
                  </a:lnTo>
                  <a:lnTo>
                    <a:pt x="34" y="52"/>
                  </a:lnTo>
                  <a:lnTo>
                    <a:pt x="30" y="58"/>
                  </a:lnTo>
                  <a:lnTo>
                    <a:pt x="28" y="66"/>
                  </a:lnTo>
                  <a:lnTo>
                    <a:pt x="30" y="74"/>
                  </a:lnTo>
                  <a:lnTo>
                    <a:pt x="34" y="82"/>
                  </a:lnTo>
                  <a:lnTo>
                    <a:pt x="38" y="88"/>
                  </a:lnTo>
                  <a:lnTo>
                    <a:pt x="44" y="92"/>
                  </a:lnTo>
                  <a:lnTo>
                    <a:pt x="44" y="90"/>
                  </a:lnTo>
                  <a:lnTo>
                    <a:pt x="46" y="86"/>
                  </a:lnTo>
                  <a:lnTo>
                    <a:pt x="50" y="86"/>
                  </a:lnTo>
                  <a:lnTo>
                    <a:pt x="54" y="88"/>
                  </a:lnTo>
                  <a:lnTo>
                    <a:pt x="58" y="92"/>
                  </a:lnTo>
                  <a:lnTo>
                    <a:pt x="60" y="96"/>
                  </a:lnTo>
                  <a:lnTo>
                    <a:pt x="64" y="98"/>
                  </a:lnTo>
                  <a:lnTo>
                    <a:pt x="66" y="96"/>
                  </a:lnTo>
                  <a:lnTo>
                    <a:pt x="68" y="94"/>
                  </a:lnTo>
                  <a:lnTo>
                    <a:pt x="72" y="96"/>
                  </a:lnTo>
                  <a:lnTo>
                    <a:pt x="70" y="100"/>
                  </a:lnTo>
                  <a:lnTo>
                    <a:pt x="68" y="102"/>
                  </a:lnTo>
                  <a:lnTo>
                    <a:pt x="70" y="104"/>
                  </a:lnTo>
                  <a:lnTo>
                    <a:pt x="72" y="102"/>
                  </a:lnTo>
                  <a:lnTo>
                    <a:pt x="74" y="106"/>
                  </a:lnTo>
                  <a:lnTo>
                    <a:pt x="74" y="108"/>
                  </a:lnTo>
                  <a:lnTo>
                    <a:pt x="80" y="110"/>
                  </a:lnTo>
                  <a:lnTo>
                    <a:pt x="80" y="114"/>
                  </a:lnTo>
                  <a:lnTo>
                    <a:pt x="80" y="118"/>
                  </a:lnTo>
                  <a:lnTo>
                    <a:pt x="78" y="118"/>
                  </a:lnTo>
                  <a:lnTo>
                    <a:pt x="76" y="116"/>
                  </a:lnTo>
                  <a:lnTo>
                    <a:pt x="74" y="114"/>
                  </a:lnTo>
                  <a:lnTo>
                    <a:pt x="70" y="108"/>
                  </a:lnTo>
                  <a:lnTo>
                    <a:pt x="64" y="104"/>
                  </a:lnTo>
                  <a:lnTo>
                    <a:pt x="58" y="100"/>
                  </a:lnTo>
                  <a:lnTo>
                    <a:pt x="54" y="96"/>
                  </a:lnTo>
                  <a:lnTo>
                    <a:pt x="52" y="98"/>
                  </a:lnTo>
                  <a:lnTo>
                    <a:pt x="52" y="102"/>
                  </a:lnTo>
                  <a:lnTo>
                    <a:pt x="54" y="108"/>
                  </a:lnTo>
                  <a:lnTo>
                    <a:pt x="48" y="106"/>
                  </a:lnTo>
                  <a:lnTo>
                    <a:pt x="46" y="100"/>
                  </a:lnTo>
                  <a:lnTo>
                    <a:pt x="42" y="96"/>
                  </a:lnTo>
                  <a:lnTo>
                    <a:pt x="36" y="94"/>
                  </a:lnTo>
                  <a:lnTo>
                    <a:pt x="32" y="96"/>
                  </a:lnTo>
                  <a:lnTo>
                    <a:pt x="28" y="98"/>
                  </a:lnTo>
                  <a:lnTo>
                    <a:pt x="24" y="96"/>
                  </a:lnTo>
                  <a:lnTo>
                    <a:pt x="22" y="94"/>
                  </a:lnTo>
                  <a:lnTo>
                    <a:pt x="18" y="90"/>
                  </a:lnTo>
                  <a:lnTo>
                    <a:pt x="20" y="86"/>
                  </a:lnTo>
                  <a:lnTo>
                    <a:pt x="22" y="82"/>
                  </a:lnTo>
                  <a:lnTo>
                    <a:pt x="22" y="76"/>
                  </a:lnTo>
                  <a:lnTo>
                    <a:pt x="18" y="76"/>
                  </a:lnTo>
                  <a:lnTo>
                    <a:pt x="16" y="80"/>
                  </a:lnTo>
                  <a:lnTo>
                    <a:pt x="14" y="80"/>
                  </a:lnTo>
                  <a:lnTo>
                    <a:pt x="6" y="76"/>
                  </a:lnTo>
                  <a:lnTo>
                    <a:pt x="2" y="74"/>
                  </a:lnTo>
                  <a:lnTo>
                    <a:pt x="0" y="70"/>
                  </a:lnTo>
                  <a:lnTo>
                    <a:pt x="0" y="56"/>
                  </a:lnTo>
                  <a:lnTo>
                    <a:pt x="2" y="50"/>
                  </a:lnTo>
                  <a:lnTo>
                    <a:pt x="4" y="50"/>
                  </a:lnTo>
                  <a:close/>
                </a:path>
              </a:pathLst>
            </a:custGeom>
            <a:solidFill>
              <a:srgbClr val="C0C0C0"/>
            </a:solidFill>
            <a:ln w="12700">
              <a:solidFill>
                <a:schemeClr val="bg1"/>
              </a:solidFill>
              <a:round/>
              <a:headEnd/>
              <a:tailEnd/>
            </a:ln>
          </p:spPr>
          <p:txBody>
            <a:bodyPr/>
            <a:lstStyle/>
            <a:p>
              <a:endParaRPr lang="en-GB"/>
            </a:p>
          </p:txBody>
        </p:sp>
        <p:sp>
          <p:nvSpPr>
            <p:cNvPr id="58922" name="Freeform 221"/>
            <p:cNvSpPr>
              <a:spLocks/>
            </p:cNvSpPr>
            <p:nvPr/>
          </p:nvSpPr>
          <p:spPr bwMode="auto">
            <a:xfrm>
              <a:off x="5194" y="2529"/>
              <a:ext cx="18" cy="32"/>
            </a:xfrm>
            <a:custGeom>
              <a:avLst/>
              <a:gdLst>
                <a:gd name="T0" fmla="*/ 2147481202 w 18"/>
                <a:gd name="T1" fmla="*/ 2147481088 h 32"/>
                <a:gd name="T2" fmla="*/ 2147481202 w 18"/>
                <a:gd name="T3" fmla="*/ 2147481088 h 32"/>
                <a:gd name="T4" fmla="*/ 2147481202 w 18"/>
                <a:gd name="T5" fmla="*/ 2147481088 h 32"/>
                <a:gd name="T6" fmla="*/ 2147481202 w 18"/>
                <a:gd name="T7" fmla="*/ 2147481088 h 32"/>
                <a:gd name="T8" fmla="*/ 2147481202 w 18"/>
                <a:gd name="T9" fmla="*/ 2147481088 h 32"/>
                <a:gd name="T10" fmla="*/ 2147481202 w 18"/>
                <a:gd name="T11" fmla="*/ 2147481088 h 32"/>
                <a:gd name="T12" fmla="*/ 2147481202 w 18"/>
                <a:gd name="T13" fmla="*/ 2147481088 h 32"/>
                <a:gd name="T14" fmla="*/ 2147481202 w 18"/>
                <a:gd name="T15" fmla="*/ 2147481088 h 32"/>
                <a:gd name="T16" fmla="*/ 2147481202 w 18"/>
                <a:gd name="T17" fmla="*/ 2147481088 h 32"/>
                <a:gd name="T18" fmla="*/ 0 w 18"/>
                <a:gd name="T19" fmla="*/ 2147481088 h 32"/>
                <a:gd name="T20" fmla="*/ 0 w 18"/>
                <a:gd name="T21" fmla="*/ 0 h 32"/>
                <a:gd name="T22" fmla="*/ 2147481202 w 18"/>
                <a:gd name="T23" fmla="*/ 2147481088 h 32"/>
                <a:gd name="T24" fmla="*/ 2147481202 w 18"/>
                <a:gd name="T25" fmla="*/ 2147481088 h 32"/>
                <a:gd name="T26" fmla="*/ 2147481202 w 18"/>
                <a:gd name="T27" fmla="*/ 2147481088 h 32"/>
                <a:gd name="T28" fmla="*/ 2147481202 w 18"/>
                <a:gd name="T29" fmla="*/ 2147481088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
                <a:gd name="T46" fmla="*/ 0 h 32"/>
                <a:gd name="T47" fmla="*/ 18 w 18"/>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 h="32">
                  <a:moveTo>
                    <a:pt x="18" y="20"/>
                  </a:moveTo>
                  <a:lnTo>
                    <a:pt x="18" y="26"/>
                  </a:lnTo>
                  <a:lnTo>
                    <a:pt x="16" y="30"/>
                  </a:lnTo>
                  <a:lnTo>
                    <a:pt x="14" y="32"/>
                  </a:lnTo>
                  <a:lnTo>
                    <a:pt x="12" y="32"/>
                  </a:lnTo>
                  <a:lnTo>
                    <a:pt x="8" y="32"/>
                  </a:lnTo>
                  <a:lnTo>
                    <a:pt x="6" y="28"/>
                  </a:lnTo>
                  <a:lnTo>
                    <a:pt x="4" y="20"/>
                  </a:lnTo>
                  <a:lnTo>
                    <a:pt x="2" y="12"/>
                  </a:lnTo>
                  <a:lnTo>
                    <a:pt x="0" y="6"/>
                  </a:lnTo>
                  <a:lnTo>
                    <a:pt x="0" y="0"/>
                  </a:lnTo>
                  <a:lnTo>
                    <a:pt x="8" y="12"/>
                  </a:lnTo>
                  <a:lnTo>
                    <a:pt x="12" y="18"/>
                  </a:lnTo>
                  <a:lnTo>
                    <a:pt x="16" y="20"/>
                  </a:lnTo>
                  <a:lnTo>
                    <a:pt x="18" y="20"/>
                  </a:lnTo>
                  <a:close/>
                </a:path>
              </a:pathLst>
            </a:custGeom>
            <a:solidFill>
              <a:srgbClr val="C0C0C0"/>
            </a:solidFill>
            <a:ln w="12700">
              <a:solidFill>
                <a:schemeClr val="bg1"/>
              </a:solidFill>
              <a:round/>
              <a:headEnd/>
              <a:tailEnd/>
            </a:ln>
          </p:spPr>
          <p:txBody>
            <a:bodyPr/>
            <a:lstStyle/>
            <a:p>
              <a:endParaRPr lang="en-GB"/>
            </a:p>
          </p:txBody>
        </p:sp>
        <p:sp>
          <p:nvSpPr>
            <p:cNvPr id="58923" name="Freeform 222"/>
            <p:cNvSpPr>
              <a:spLocks/>
            </p:cNvSpPr>
            <p:nvPr/>
          </p:nvSpPr>
          <p:spPr bwMode="auto">
            <a:xfrm>
              <a:off x="5254" y="2573"/>
              <a:ext cx="24" cy="18"/>
            </a:xfrm>
            <a:custGeom>
              <a:avLst/>
              <a:gdLst>
                <a:gd name="T0" fmla="*/ 2147481429 w 24"/>
                <a:gd name="T1" fmla="*/ 2147481202 h 18"/>
                <a:gd name="T2" fmla="*/ 2147481429 w 24"/>
                <a:gd name="T3" fmla="*/ 2147481202 h 18"/>
                <a:gd name="T4" fmla="*/ 2147481429 w 24"/>
                <a:gd name="T5" fmla="*/ 2147481202 h 18"/>
                <a:gd name="T6" fmla="*/ 2147481429 w 24"/>
                <a:gd name="T7" fmla="*/ 2147481202 h 18"/>
                <a:gd name="T8" fmla="*/ 2147481429 w 24"/>
                <a:gd name="T9" fmla="*/ 2147481202 h 18"/>
                <a:gd name="T10" fmla="*/ 0 w 24"/>
                <a:gd name="T11" fmla="*/ 2147481202 h 18"/>
                <a:gd name="T12" fmla="*/ 0 w 24"/>
                <a:gd name="T13" fmla="*/ 0 h 18"/>
                <a:gd name="T14" fmla="*/ 2147481429 w 24"/>
                <a:gd name="T15" fmla="*/ 2147481202 h 18"/>
                <a:gd name="T16" fmla="*/ 2147481429 w 24"/>
                <a:gd name="T17" fmla="*/ 2147481202 h 18"/>
                <a:gd name="T18" fmla="*/ 2147481429 w 24"/>
                <a:gd name="T19" fmla="*/ 2147481202 h 18"/>
                <a:gd name="T20" fmla="*/ 2147481429 w 24"/>
                <a:gd name="T21" fmla="*/ 214748120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8"/>
                <a:gd name="T35" fmla="*/ 24 w 24"/>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8">
                  <a:moveTo>
                    <a:pt x="24" y="16"/>
                  </a:moveTo>
                  <a:lnTo>
                    <a:pt x="22" y="18"/>
                  </a:lnTo>
                  <a:lnTo>
                    <a:pt x="20" y="18"/>
                  </a:lnTo>
                  <a:lnTo>
                    <a:pt x="14" y="16"/>
                  </a:lnTo>
                  <a:lnTo>
                    <a:pt x="8" y="12"/>
                  </a:lnTo>
                  <a:lnTo>
                    <a:pt x="0" y="4"/>
                  </a:lnTo>
                  <a:lnTo>
                    <a:pt x="0" y="0"/>
                  </a:lnTo>
                  <a:lnTo>
                    <a:pt x="8" y="2"/>
                  </a:lnTo>
                  <a:lnTo>
                    <a:pt x="14" y="6"/>
                  </a:lnTo>
                  <a:lnTo>
                    <a:pt x="22" y="10"/>
                  </a:lnTo>
                  <a:lnTo>
                    <a:pt x="24" y="16"/>
                  </a:lnTo>
                  <a:close/>
                </a:path>
              </a:pathLst>
            </a:custGeom>
            <a:solidFill>
              <a:srgbClr val="C0C0C0"/>
            </a:solidFill>
            <a:ln w="12700">
              <a:solidFill>
                <a:schemeClr val="bg1"/>
              </a:solidFill>
              <a:round/>
              <a:headEnd/>
              <a:tailEnd/>
            </a:ln>
          </p:spPr>
          <p:txBody>
            <a:bodyPr/>
            <a:lstStyle/>
            <a:p>
              <a:endParaRPr lang="en-GB"/>
            </a:p>
          </p:txBody>
        </p:sp>
        <p:sp>
          <p:nvSpPr>
            <p:cNvPr id="58924" name="Freeform 223"/>
            <p:cNvSpPr>
              <a:spLocks/>
            </p:cNvSpPr>
            <p:nvPr/>
          </p:nvSpPr>
          <p:spPr bwMode="auto">
            <a:xfrm>
              <a:off x="5292" y="2589"/>
              <a:ext cx="14" cy="26"/>
            </a:xfrm>
            <a:custGeom>
              <a:avLst/>
              <a:gdLst>
                <a:gd name="T0" fmla="*/ 2147481527 w 14"/>
                <a:gd name="T1" fmla="*/ 0 h 26"/>
                <a:gd name="T2" fmla="*/ 2147481527 w 14"/>
                <a:gd name="T3" fmla="*/ 2147481482 h 26"/>
                <a:gd name="T4" fmla="*/ 2147481527 w 14"/>
                <a:gd name="T5" fmla="*/ 2147481482 h 26"/>
                <a:gd name="T6" fmla="*/ 2147481527 w 14"/>
                <a:gd name="T7" fmla="*/ 2147481482 h 26"/>
                <a:gd name="T8" fmla="*/ 2147481527 w 14"/>
                <a:gd name="T9" fmla="*/ 2147481482 h 26"/>
                <a:gd name="T10" fmla="*/ 2147481527 w 14"/>
                <a:gd name="T11" fmla="*/ 2147481482 h 26"/>
                <a:gd name="T12" fmla="*/ 2147481527 w 14"/>
                <a:gd name="T13" fmla="*/ 2147481482 h 26"/>
                <a:gd name="T14" fmla="*/ 2147481527 w 14"/>
                <a:gd name="T15" fmla="*/ 2147481482 h 26"/>
                <a:gd name="T16" fmla="*/ 0 w 14"/>
                <a:gd name="T17" fmla="*/ 2147481482 h 26"/>
                <a:gd name="T18" fmla="*/ 0 w 14"/>
                <a:gd name="T19" fmla="*/ 2147481482 h 26"/>
                <a:gd name="T20" fmla="*/ 0 w 14"/>
                <a:gd name="T21" fmla="*/ 2147481482 h 26"/>
                <a:gd name="T22" fmla="*/ 2147481527 w 14"/>
                <a:gd name="T23" fmla="*/ 2147481482 h 26"/>
                <a:gd name="T24" fmla="*/ 2147481527 w 14"/>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26"/>
                <a:gd name="T41" fmla="*/ 14 w 14"/>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26">
                  <a:moveTo>
                    <a:pt x="2" y="0"/>
                  </a:moveTo>
                  <a:lnTo>
                    <a:pt x="6" y="6"/>
                  </a:lnTo>
                  <a:lnTo>
                    <a:pt x="10" y="12"/>
                  </a:lnTo>
                  <a:lnTo>
                    <a:pt x="12" y="20"/>
                  </a:lnTo>
                  <a:lnTo>
                    <a:pt x="14" y="26"/>
                  </a:lnTo>
                  <a:lnTo>
                    <a:pt x="12" y="26"/>
                  </a:lnTo>
                  <a:lnTo>
                    <a:pt x="8" y="24"/>
                  </a:lnTo>
                  <a:lnTo>
                    <a:pt x="2" y="18"/>
                  </a:lnTo>
                  <a:lnTo>
                    <a:pt x="0" y="12"/>
                  </a:lnTo>
                  <a:lnTo>
                    <a:pt x="0" y="8"/>
                  </a:lnTo>
                  <a:lnTo>
                    <a:pt x="0" y="2"/>
                  </a:lnTo>
                  <a:lnTo>
                    <a:pt x="4" y="2"/>
                  </a:lnTo>
                  <a:lnTo>
                    <a:pt x="2" y="0"/>
                  </a:lnTo>
                  <a:close/>
                </a:path>
              </a:pathLst>
            </a:custGeom>
            <a:solidFill>
              <a:srgbClr val="C0C0C0"/>
            </a:solidFill>
            <a:ln w="12700">
              <a:solidFill>
                <a:schemeClr val="bg1"/>
              </a:solidFill>
              <a:round/>
              <a:headEnd/>
              <a:tailEnd/>
            </a:ln>
          </p:spPr>
          <p:txBody>
            <a:bodyPr/>
            <a:lstStyle/>
            <a:p>
              <a:endParaRPr lang="en-GB"/>
            </a:p>
          </p:txBody>
        </p:sp>
        <p:sp>
          <p:nvSpPr>
            <p:cNvPr id="58925" name="Freeform 224"/>
            <p:cNvSpPr>
              <a:spLocks/>
            </p:cNvSpPr>
            <p:nvPr/>
          </p:nvSpPr>
          <p:spPr bwMode="auto">
            <a:xfrm>
              <a:off x="5374" y="2715"/>
              <a:ext cx="10" cy="16"/>
            </a:xfrm>
            <a:custGeom>
              <a:avLst/>
              <a:gdLst>
                <a:gd name="T0" fmla="*/ 2147481293 w 10"/>
                <a:gd name="T1" fmla="*/ 0 h 16"/>
                <a:gd name="T2" fmla="*/ 2147481293 w 10"/>
                <a:gd name="T3" fmla="*/ 2147481088 h 16"/>
                <a:gd name="T4" fmla="*/ 2147481293 w 10"/>
                <a:gd name="T5" fmla="*/ 2147481088 h 16"/>
                <a:gd name="T6" fmla="*/ 2147481293 w 10"/>
                <a:gd name="T7" fmla="*/ 2147481088 h 16"/>
                <a:gd name="T8" fmla="*/ 2147481293 w 10"/>
                <a:gd name="T9" fmla="*/ 2147481088 h 16"/>
                <a:gd name="T10" fmla="*/ 2147481293 w 10"/>
                <a:gd name="T11" fmla="*/ 2147481088 h 16"/>
                <a:gd name="T12" fmla="*/ 2147481293 w 10"/>
                <a:gd name="T13" fmla="*/ 2147481088 h 16"/>
                <a:gd name="T14" fmla="*/ 2147481293 w 10"/>
                <a:gd name="T15" fmla="*/ 2147481088 h 16"/>
                <a:gd name="T16" fmla="*/ 0 w 10"/>
                <a:gd name="T17" fmla="*/ 2147481088 h 16"/>
                <a:gd name="T18" fmla="*/ 0 w 10"/>
                <a:gd name="T19" fmla="*/ 2147481088 h 16"/>
                <a:gd name="T20" fmla="*/ 0 w 10"/>
                <a:gd name="T21" fmla="*/ 0 h 16"/>
                <a:gd name="T22" fmla="*/ 2147481293 w 10"/>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16"/>
                <a:gd name="T38" fmla="*/ 10 w 10"/>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16">
                  <a:moveTo>
                    <a:pt x="6" y="0"/>
                  </a:moveTo>
                  <a:lnTo>
                    <a:pt x="6" y="4"/>
                  </a:lnTo>
                  <a:lnTo>
                    <a:pt x="8" y="6"/>
                  </a:lnTo>
                  <a:lnTo>
                    <a:pt x="10" y="8"/>
                  </a:lnTo>
                  <a:lnTo>
                    <a:pt x="10" y="10"/>
                  </a:lnTo>
                  <a:lnTo>
                    <a:pt x="8" y="14"/>
                  </a:lnTo>
                  <a:lnTo>
                    <a:pt x="4" y="16"/>
                  </a:lnTo>
                  <a:lnTo>
                    <a:pt x="2" y="16"/>
                  </a:lnTo>
                  <a:lnTo>
                    <a:pt x="0" y="12"/>
                  </a:lnTo>
                  <a:lnTo>
                    <a:pt x="0" y="6"/>
                  </a:lnTo>
                  <a:lnTo>
                    <a:pt x="0" y="0"/>
                  </a:lnTo>
                  <a:lnTo>
                    <a:pt x="6" y="0"/>
                  </a:lnTo>
                  <a:close/>
                </a:path>
              </a:pathLst>
            </a:custGeom>
            <a:solidFill>
              <a:srgbClr val="C0C0C0"/>
            </a:solidFill>
            <a:ln w="12700">
              <a:solidFill>
                <a:schemeClr val="bg1"/>
              </a:solidFill>
              <a:round/>
              <a:headEnd/>
              <a:tailEnd/>
            </a:ln>
          </p:spPr>
          <p:txBody>
            <a:bodyPr/>
            <a:lstStyle/>
            <a:p>
              <a:endParaRPr lang="en-GB"/>
            </a:p>
          </p:txBody>
        </p:sp>
        <p:sp>
          <p:nvSpPr>
            <p:cNvPr id="58926" name="Freeform 225"/>
            <p:cNvSpPr>
              <a:spLocks/>
            </p:cNvSpPr>
            <p:nvPr/>
          </p:nvSpPr>
          <p:spPr bwMode="auto">
            <a:xfrm>
              <a:off x="5380" y="2739"/>
              <a:ext cx="12" cy="12"/>
            </a:xfrm>
            <a:custGeom>
              <a:avLst/>
              <a:gdLst>
                <a:gd name="T0" fmla="*/ 2147481429 w 12"/>
                <a:gd name="T1" fmla="*/ 2147481429 h 12"/>
                <a:gd name="T2" fmla="*/ 2147481429 w 12"/>
                <a:gd name="T3" fmla="*/ 2147481429 h 12"/>
                <a:gd name="T4" fmla="*/ 2147481429 w 12"/>
                <a:gd name="T5" fmla="*/ 2147481429 h 12"/>
                <a:gd name="T6" fmla="*/ 2147481429 w 12"/>
                <a:gd name="T7" fmla="*/ 2147481429 h 12"/>
                <a:gd name="T8" fmla="*/ 2147481429 w 12"/>
                <a:gd name="T9" fmla="*/ 2147481429 h 12"/>
                <a:gd name="T10" fmla="*/ 0 w 12"/>
                <a:gd name="T11" fmla="*/ 0 h 12"/>
                <a:gd name="T12" fmla="*/ 2147481429 w 12"/>
                <a:gd name="T13" fmla="*/ 0 h 12"/>
                <a:gd name="T14" fmla="*/ 2147481429 w 12"/>
                <a:gd name="T15" fmla="*/ 2147481429 h 12"/>
                <a:gd name="T16" fmla="*/ 2147481429 w 12"/>
                <a:gd name="T17" fmla="*/ 2147481429 h 12"/>
                <a:gd name="T18" fmla="*/ 2147481429 w 12"/>
                <a:gd name="T19" fmla="*/ 2147481429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2"/>
                <a:gd name="T32" fmla="*/ 12 w 1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2">
                  <a:moveTo>
                    <a:pt x="12" y="8"/>
                  </a:moveTo>
                  <a:lnTo>
                    <a:pt x="10" y="10"/>
                  </a:lnTo>
                  <a:lnTo>
                    <a:pt x="8" y="12"/>
                  </a:lnTo>
                  <a:lnTo>
                    <a:pt x="4" y="12"/>
                  </a:lnTo>
                  <a:lnTo>
                    <a:pt x="2" y="8"/>
                  </a:lnTo>
                  <a:lnTo>
                    <a:pt x="0" y="0"/>
                  </a:lnTo>
                  <a:lnTo>
                    <a:pt x="2" y="0"/>
                  </a:lnTo>
                  <a:lnTo>
                    <a:pt x="6" y="2"/>
                  </a:lnTo>
                  <a:lnTo>
                    <a:pt x="10" y="6"/>
                  </a:lnTo>
                  <a:lnTo>
                    <a:pt x="12" y="8"/>
                  </a:lnTo>
                  <a:close/>
                </a:path>
              </a:pathLst>
            </a:custGeom>
            <a:solidFill>
              <a:srgbClr val="C0C0C0"/>
            </a:solidFill>
            <a:ln w="12700">
              <a:solidFill>
                <a:schemeClr val="bg1"/>
              </a:solidFill>
              <a:round/>
              <a:headEnd/>
              <a:tailEnd/>
            </a:ln>
          </p:spPr>
          <p:txBody>
            <a:bodyPr/>
            <a:lstStyle/>
            <a:p>
              <a:endParaRPr lang="en-GB"/>
            </a:p>
          </p:txBody>
        </p:sp>
        <p:sp>
          <p:nvSpPr>
            <p:cNvPr id="58927" name="Freeform 226"/>
            <p:cNvSpPr>
              <a:spLocks/>
            </p:cNvSpPr>
            <p:nvPr/>
          </p:nvSpPr>
          <p:spPr bwMode="auto">
            <a:xfrm>
              <a:off x="5544" y="2767"/>
              <a:ext cx="26" cy="18"/>
            </a:xfrm>
            <a:custGeom>
              <a:avLst/>
              <a:gdLst>
                <a:gd name="T0" fmla="*/ 2147481482 w 26"/>
                <a:gd name="T1" fmla="*/ 2147481202 h 18"/>
                <a:gd name="T2" fmla="*/ 2147481482 w 26"/>
                <a:gd name="T3" fmla="*/ 2147481202 h 18"/>
                <a:gd name="T4" fmla="*/ 2147481482 w 26"/>
                <a:gd name="T5" fmla="*/ 2147481202 h 18"/>
                <a:gd name="T6" fmla="*/ 2147481482 w 26"/>
                <a:gd name="T7" fmla="*/ 2147481202 h 18"/>
                <a:gd name="T8" fmla="*/ 2147481482 w 26"/>
                <a:gd name="T9" fmla="*/ 2147481202 h 18"/>
                <a:gd name="T10" fmla="*/ 2147481482 w 26"/>
                <a:gd name="T11" fmla="*/ 2147481202 h 18"/>
                <a:gd name="T12" fmla="*/ 2147481482 w 26"/>
                <a:gd name="T13" fmla="*/ 2147481202 h 18"/>
                <a:gd name="T14" fmla="*/ 0 w 26"/>
                <a:gd name="T15" fmla="*/ 2147481202 h 18"/>
                <a:gd name="T16" fmla="*/ 2147481482 w 26"/>
                <a:gd name="T17" fmla="*/ 2147481202 h 18"/>
                <a:gd name="T18" fmla="*/ 2147481482 w 26"/>
                <a:gd name="T19" fmla="*/ 2147481202 h 18"/>
                <a:gd name="T20" fmla="*/ 2147481482 w 26"/>
                <a:gd name="T21" fmla="*/ 2147481202 h 18"/>
                <a:gd name="T22" fmla="*/ 2147481482 w 26"/>
                <a:gd name="T23" fmla="*/ 0 h 18"/>
                <a:gd name="T24" fmla="*/ 2147481482 w 26"/>
                <a:gd name="T25" fmla="*/ 0 h 18"/>
                <a:gd name="T26" fmla="*/ 2147481482 w 26"/>
                <a:gd name="T27" fmla="*/ 2147481202 h 18"/>
                <a:gd name="T28" fmla="*/ 2147481482 w 26"/>
                <a:gd name="T29" fmla="*/ 2147481202 h 18"/>
                <a:gd name="T30" fmla="*/ 2147481482 w 26"/>
                <a:gd name="T31" fmla="*/ 2147481202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
                <a:gd name="T49" fmla="*/ 0 h 18"/>
                <a:gd name="T50" fmla="*/ 26 w 26"/>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 h="18">
                  <a:moveTo>
                    <a:pt x="26" y="8"/>
                  </a:moveTo>
                  <a:lnTo>
                    <a:pt x="24" y="12"/>
                  </a:lnTo>
                  <a:lnTo>
                    <a:pt x="22" y="16"/>
                  </a:lnTo>
                  <a:lnTo>
                    <a:pt x="18" y="18"/>
                  </a:lnTo>
                  <a:lnTo>
                    <a:pt x="14" y="18"/>
                  </a:lnTo>
                  <a:lnTo>
                    <a:pt x="6" y="16"/>
                  </a:lnTo>
                  <a:lnTo>
                    <a:pt x="2" y="14"/>
                  </a:lnTo>
                  <a:lnTo>
                    <a:pt x="0" y="12"/>
                  </a:lnTo>
                  <a:lnTo>
                    <a:pt x="2" y="8"/>
                  </a:lnTo>
                  <a:lnTo>
                    <a:pt x="4" y="4"/>
                  </a:lnTo>
                  <a:lnTo>
                    <a:pt x="8" y="2"/>
                  </a:lnTo>
                  <a:lnTo>
                    <a:pt x="14" y="0"/>
                  </a:lnTo>
                  <a:lnTo>
                    <a:pt x="18" y="0"/>
                  </a:lnTo>
                  <a:lnTo>
                    <a:pt x="22" y="2"/>
                  </a:lnTo>
                  <a:lnTo>
                    <a:pt x="24" y="4"/>
                  </a:lnTo>
                  <a:lnTo>
                    <a:pt x="26" y="8"/>
                  </a:lnTo>
                  <a:close/>
                </a:path>
              </a:pathLst>
            </a:custGeom>
            <a:solidFill>
              <a:srgbClr val="C0C0C0"/>
            </a:solidFill>
            <a:ln w="12700">
              <a:solidFill>
                <a:schemeClr val="bg1"/>
              </a:solidFill>
              <a:round/>
              <a:headEnd/>
              <a:tailEnd/>
            </a:ln>
          </p:spPr>
          <p:txBody>
            <a:bodyPr/>
            <a:lstStyle/>
            <a:p>
              <a:endParaRPr lang="en-GB"/>
            </a:p>
          </p:txBody>
        </p:sp>
        <p:sp>
          <p:nvSpPr>
            <p:cNvPr id="58928" name="Freeform 227"/>
            <p:cNvSpPr>
              <a:spLocks/>
            </p:cNvSpPr>
            <p:nvPr/>
          </p:nvSpPr>
          <p:spPr bwMode="auto">
            <a:xfrm>
              <a:off x="5572" y="2745"/>
              <a:ext cx="30" cy="16"/>
            </a:xfrm>
            <a:custGeom>
              <a:avLst/>
              <a:gdLst>
                <a:gd name="T0" fmla="*/ 2147481566 w 30"/>
                <a:gd name="T1" fmla="*/ 2147481088 h 16"/>
                <a:gd name="T2" fmla="*/ 2147481566 w 30"/>
                <a:gd name="T3" fmla="*/ 2147481088 h 16"/>
                <a:gd name="T4" fmla="*/ 2147481566 w 30"/>
                <a:gd name="T5" fmla="*/ 2147481088 h 16"/>
                <a:gd name="T6" fmla="*/ 2147481566 w 30"/>
                <a:gd name="T7" fmla="*/ 2147481088 h 16"/>
                <a:gd name="T8" fmla="*/ 2147481566 w 30"/>
                <a:gd name="T9" fmla="*/ 2147481088 h 16"/>
                <a:gd name="T10" fmla="*/ 2147481566 w 30"/>
                <a:gd name="T11" fmla="*/ 2147481088 h 16"/>
                <a:gd name="T12" fmla="*/ 0 w 30"/>
                <a:gd name="T13" fmla="*/ 2147481088 h 16"/>
                <a:gd name="T14" fmla="*/ 0 w 30"/>
                <a:gd name="T15" fmla="*/ 2147481088 h 16"/>
                <a:gd name="T16" fmla="*/ 2147481566 w 30"/>
                <a:gd name="T17" fmla="*/ 2147481088 h 16"/>
                <a:gd name="T18" fmla="*/ 2147481566 w 30"/>
                <a:gd name="T19" fmla="*/ 2147481088 h 16"/>
                <a:gd name="T20" fmla="*/ 2147481566 w 30"/>
                <a:gd name="T21" fmla="*/ 0 h 16"/>
                <a:gd name="T22" fmla="*/ 2147481566 w 30"/>
                <a:gd name="T23" fmla="*/ 0 h 16"/>
                <a:gd name="T24" fmla="*/ 2147481566 w 30"/>
                <a:gd name="T25" fmla="*/ 0 h 16"/>
                <a:gd name="T26" fmla="*/ 2147481566 w 30"/>
                <a:gd name="T27" fmla="*/ 2147481088 h 16"/>
                <a:gd name="T28" fmla="*/ 2147481566 w 30"/>
                <a:gd name="T29" fmla="*/ 2147481088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16"/>
                <a:gd name="T47" fmla="*/ 30 w 30"/>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16">
                  <a:moveTo>
                    <a:pt x="28" y="4"/>
                  </a:moveTo>
                  <a:lnTo>
                    <a:pt x="24" y="8"/>
                  </a:lnTo>
                  <a:lnTo>
                    <a:pt x="20" y="12"/>
                  </a:lnTo>
                  <a:lnTo>
                    <a:pt x="12" y="14"/>
                  </a:lnTo>
                  <a:lnTo>
                    <a:pt x="6" y="16"/>
                  </a:lnTo>
                  <a:lnTo>
                    <a:pt x="2" y="14"/>
                  </a:lnTo>
                  <a:lnTo>
                    <a:pt x="0" y="12"/>
                  </a:lnTo>
                  <a:lnTo>
                    <a:pt x="0" y="8"/>
                  </a:lnTo>
                  <a:lnTo>
                    <a:pt x="2" y="6"/>
                  </a:lnTo>
                  <a:lnTo>
                    <a:pt x="8" y="2"/>
                  </a:lnTo>
                  <a:lnTo>
                    <a:pt x="16" y="0"/>
                  </a:lnTo>
                  <a:lnTo>
                    <a:pt x="24" y="0"/>
                  </a:lnTo>
                  <a:lnTo>
                    <a:pt x="28" y="0"/>
                  </a:lnTo>
                  <a:lnTo>
                    <a:pt x="30" y="2"/>
                  </a:lnTo>
                  <a:lnTo>
                    <a:pt x="28" y="4"/>
                  </a:lnTo>
                  <a:close/>
                </a:path>
              </a:pathLst>
            </a:custGeom>
            <a:solidFill>
              <a:srgbClr val="C0C0C0"/>
            </a:solidFill>
            <a:ln w="12700">
              <a:solidFill>
                <a:schemeClr val="bg1"/>
              </a:solidFill>
              <a:round/>
              <a:headEnd/>
              <a:tailEnd/>
            </a:ln>
          </p:spPr>
          <p:txBody>
            <a:bodyPr/>
            <a:lstStyle/>
            <a:p>
              <a:endParaRPr lang="en-GB"/>
            </a:p>
          </p:txBody>
        </p:sp>
        <p:sp>
          <p:nvSpPr>
            <p:cNvPr id="58929" name="Freeform 228"/>
            <p:cNvSpPr>
              <a:spLocks/>
            </p:cNvSpPr>
            <p:nvPr/>
          </p:nvSpPr>
          <p:spPr bwMode="auto">
            <a:xfrm>
              <a:off x="4250" y="2293"/>
              <a:ext cx="78" cy="110"/>
            </a:xfrm>
            <a:custGeom>
              <a:avLst/>
              <a:gdLst>
                <a:gd name="T0" fmla="*/ 2147481272 w 78"/>
                <a:gd name="T1" fmla="*/ 2147481516 h 110"/>
                <a:gd name="T2" fmla="*/ 2147481272 w 78"/>
                <a:gd name="T3" fmla="*/ 2147481516 h 110"/>
                <a:gd name="T4" fmla="*/ 2147481272 w 78"/>
                <a:gd name="T5" fmla="*/ 2147481516 h 110"/>
                <a:gd name="T6" fmla="*/ 2147481272 w 78"/>
                <a:gd name="T7" fmla="*/ 2147481516 h 110"/>
                <a:gd name="T8" fmla="*/ 2147481272 w 78"/>
                <a:gd name="T9" fmla="*/ 2147481516 h 110"/>
                <a:gd name="T10" fmla="*/ 2147481272 w 78"/>
                <a:gd name="T11" fmla="*/ 2147481516 h 110"/>
                <a:gd name="T12" fmla="*/ 2147481272 w 78"/>
                <a:gd name="T13" fmla="*/ 2147481516 h 110"/>
                <a:gd name="T14" fmla="*/ 2147481272 w 78"/>
                <a:gd name="T15" fmla="*/ 2147481516 h 110"/>
                <a:gd name="T16" fmla="*/ 2147481272 w 78"/>
                <a:gd name="T17" fmla="*/ 2147481516 h 110"/>
                <a:gd name="T18" fmla="*/ 2147481272 w 78"/>
                <a:gd name="T19" fmla="*/ 0 h 110"/>
                <a:gd name="T20" fmla="*/ 0 w 78"/>
                <a:gd name="T21" fmla="*/ 0 h 110"/>
                <a:gd name="T22" fmla="*/ 2147481272 w 78"/>
                <a:gd name="T23" fmla="*/ 2147481516 h 110"/>
                <a:gd name="T24" fmla="*/ 2147481272 w 78"/>
                <a:gd name="T25" fmla="*/ 2147481516 h 110"/>
                <a:gd name="T26" fmla="*/ 2147481272 w 78"/>
                <a:gd name="T27" fmla="*/ 2147481516 h 110"/>
                <a:gd name="T28" fmla="*/ 2147481272 w 78"/>
                <a:gd name="T29" fmla="*/ 2147481516 h 110"/>
                <a:gd name="T30" fmla="*/ 2147481272 w 78"/>
                <a:gd name="T31" fmla="*/ 2147481516 h 110"/>
                <a:gd name="T32" fmla="*/ 2147481272 w 78"/>
                <a:gd name="T33" fmla="*/ 2147481516 h 110"/>
                <a:gd name="T34" fmla="*/ 2147481272 w 78"/>
                <a:gd name="T35" fmla="*/ 2147481516 h 110"/>
                <a:gd name="T36" fmla="*/ 2147481272 w 78"/>
                <a:gd name="T37" fmla="*/ 2147481516 h 110"/>
                <a:gd name="T38" fmla="*/ 2147481272 w 78"/>
                <a:gd name="T39" fmla="*/ 2147481516 h 110"/>
                <a:gd name="T40" fmla="*/ 2147481272 w 78"/>
                <a:gd name="T41" fmla="*/ 2147481516 h 110"/>
                <a:gd name="T42" fmla="*/ 2147481272 w 78"/>
                <a:gd name="T43" fmla="*/ 2147481516 h 110"/>
                <a:gd name="T44" fmla="*/ 2147481272 w 78"/>
                <a:gd name="T45" fmla="*/ 2147481516 h 110"/>
                <a:gd name="T46" fmla="*/ 2147481272 w 78"/>
                <a:gd name="T47" fmla="*/ 2147481516 h 110"/>
                <a:gd name="T48" fmla="*/ 2147481272 w 78"/>
                <a:gd name="T49" fmla="*/ 2147481516 h 110"/>
                <a:gd name="T50" fmla="*/ 2147481272 w 78"/>
                <a:gd name="T51" fmla="*/ 2147481516 h 110"/>
                <a:gd name="T52" fmla="*/ 2147481272 w 78"/>
                <a:gd name="T53" fmla="*/ 2147481516 h 110"/>
                <a:gd name="T54" fmla="*/ 2147481272 w 78"/>
                <a:gd name="T55" fmla="*/ 2147481516 h 110"/>
                <a:gd name="T56" fmla="*/ 2147481272 w 78"/>
                <a:gd name="T57" fmla="*/ 2147481516 h 110"/>
                <a:gd name="T58" fmla="*/ 2147481272 w 78"/>
                <a:gd name="T59" fmla="*/ 2147481516 h 110"/>
                <a:gd name="T60" fmla="*/ 2147481272 w 78"/>
                <a:gd name="T61" fmla="*/ 2147481516 h 110"/>
                <a:gd name="T62" fmla="*/ 2147481272 w 78"/>
                <a:gd name="T63" fmla="*/ 2147481516 h 110"/>
                <a:gd name="T64" fmla="*/ 2147481272 w 78"/>
                <a:gd name="T65" fmla="*/ 2147481516 h 110"/>
                <a:gd name="T66" fmla="*/ 2147481272 w 78"/>
                <a:gd name="T67" fmla="*/ 2147481516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110"/>
                <a:gd name="T104" fmla="*/ 78 w 78"/>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110">
                  <a:moveTo>
                    <a:pt x="46" y="12"/>
                  </a:moveTo>
                  <a:lnTo>
                    <a:pt x="36" y="12"/>
                  </a:lnTo>
                  <a:lnTo>
                    <a:pt x="34" y="18"/>
                  </a:lnTo>
                  <a:lnTo>
                    <a:pt x="32" y="20"/>
                  </a:lnTo>
                  <a:lnTo>
                    <a:pt x="28" y="20"/>
                  </a:lnTo>
                  <a:lnTo>
                    <a:pt x="24" y="20"/>
                  </a:lnTo>
                  <a:lnTo>
                    <a:pt x="22" y="18"/>
                  </a:lnTo>
                  <a:lnTo>
                    <a:pt x="16" y="10"/>
                  </a:lnTo>
                  <a:lnTo>
                    <a:pt x="10" y="4"/>
                  </a:lnTo>
                  <a:lnTo>
                    <a:pt x="6" y="0"/>
                  </a:lnTo>
                  <a:lnTo>
                    <a:pt x="0" y="0"/>
                  </a:lnTo>
                  <a:lnTo>
                    <a:pt x="4" y="8"/>
                  </a:lnTo>
                  <a:lnTo>
                    <a:pt x="4" y="14"/>
                  </a:lnTo>
                  <a:lnTo>
                    <a:pt x="6" y="26"/>
                  </a:lnTo>
                  <a:lnTo>
                    <a:pt x="10" y="38"/>
                  </a:lnTo>
                  <a:lnTo>
                    <a:pt x="14" y="48"/>
                  </a:lnTo>
                  <a:lnTo>
                    <a:pt x="20" y="58"/>
                  </a:lnTo>
                  <a:lnTo>
                    <a:pt x="36" y="76"/>
                  </a:lnTo>
                  <a:lnTo>
                    <a:pt x="54" y="92"/>
                  </a:lnTo>
                  <a:lnTo>
                    <a:pt x="62" y="102"/>
                  </a:lnTo>
                  <a:lnTo>
                    <a:pt x="70" y="110"/>
                  </a:lnTo>
                  <a:lnTo>
                    <a:pt x="74" y="108"/>
                  </a:lnTo>
                  <a:lnTo>
                    <a:pt x="76" y="106"/>
                  </a:lnTo>
                  <a:lnTo>
                    <a:pt x="78" y="102"/>
                  </a:lnTo>
                  <a:lnTo>
                    <a:pt x="78" y="96"/>
                  </a:lnTo>
                  <a:lnTo>
                    <a:pt x="76" y="90"/>
                  </a:lnTo>
                  <a:lnTo>
                    <a:pt x="70" y="80"/>
                  </a:lnTo>
                  <a:lnTo>
                    <a:pt x="66" y="72"/>
                  </a:lnTo>
                  <a:lnTo>
                    <a:pt x="64" y="68"/>
                  </a:lnTo>
                  <a:lnTo>
                    <a:pt x="62" y="64"/>
                  </a:lnTo>
                  <a:lnTo>
                    <a:pt x="62" y="42"/>
                  </a:lnTo>
                  <a:lnTo>
                    <a:pt x="62" y="34"/>
                  </a:lnTo>
                  <a:lnTo>
                    <a:pt x="58" y="26"/>
                  </a:lnTo>
                  <a:lnTo>
                    <a:pt x="46" y="12"/>
                  </a:lnTo>
                  <a:close/>
                </a:path>
              </a:pathLst>
            </a:custGeom>
            <a:solidFill>
              <a:srgbClr val="C0C0C0"/>
            </a:solidFill>
            <a:ln w="12700">
              <a:solidFill>
                <a:schemeClr val="bg1"/>
              </a:solidFill>
              <a:round/>
              <a:headEnd/>
              <a:tailEnd/>
            </a:ln>
          </p:spPr>
          <p:txBody>
            <a:bodyPr/>
            <a:lstStyle/>
            <a:p>
              <a:endParaRPr lang="en-GB"/>
            </a:p>
          </p:txBody>
        </p:sp>
        <p:sp>
          <p:nvSpPr>
            <p:cNvPr id="58930" name="Freeform 229"/>
            <p:cNvSpPr>
              <a:spLocks/>
            </p:cNvSpPr>
            <p:nvPr/>
          </p:nvSpPr>
          <p:spPr bwMode="auto">
            <a:xfrm>
              <a:off x="4424" y="2283"/>
              <a:ext cx="162" cy="122"/>
            </a:xfrm>
            <a:custGeom>
              <a:avLst/>
              <a:gdLst>
                <a:gd name="T0" fmla="*/ 2147481303 w 162"/>
                <a:gd name="T1" fmla="*/ 2147481575 h 122"/>
                <a:gd name="T2" fmla="*/ 2147481303 w 162"/>
                <a:gd name="T3" fmla="*/ 2147481575 h 122"/>
                <a:gd name="T4" fmla="*/ 2147481303 w 162"/>
                <a:gd name="T5" fmla="*/ 2147481575 h 122"/>
                <a:gd name="T6" fmla="*/ 2147481303 w 162"/>
                <a:gd name="T7" fmla="*/ 2147481575 h 122"/>
                <a:gd name="T8" fmla="*/ 2147481303 w 162"/>
                <a:gd name="T9" fmla="*/ 2147481575 h 122"/>
                <a:gd name="T10" fmla="*/ 2147481303 w 162"/>
                <a:gd name="T11" fmla="*/ 2147481575 h 122"/>
                <a:gd name="T12" fmla="*/ 2147481303 w 162"/>
                <a:gd name="T13" fmla="*/ 2147481575 h 122"/>
                <a:gd name="T14" fmla="*/ 2147481303 w 162"/>
                <a:gd name="T15" fmla="*/ 2147481575 h 122"/>
                <a:gd name="T16" fmla="*/ 2147481303 w 162"/>
                <a:gd name="T17" fmla="*/ 2147481575 h 122"/>
                <a:gd name="T18" fmla="*/ 2147481303 w 162"/>
                <a:gd name="T19" fmla="*/ 0 h 122"/>
                <a:gd name="T20" fmla="*/ 2147481303 w 162"/>
                <a:gd name="T21" fmla="*/ 2147481575 h 122"/>
                <a:gd name="T22" fmla="*/ 2147481303 w 162"/>
                <a:gd name="T23" fmla="*/ 2147481575 h 122"/>
                <a:gd name="T24" fmla="*/ 2147481303 w 162"/>
                <a:gd name="T25" fmla="*/ 2147481575 h 122"/>
                <a:gd name="T26" fmla="*/ 2147481303 w 162"/>
                <a:gd name="T27" fmla="*/ 2147481575 h 122"/>
                <a:gd name="T28" fmla="*/ 2147481303 w 162"/>
                <a:gd name="T29" fmla="*/ 2147481575 h 122"/>
                <a:gd name="T30" fmla="*/ 2147481303 w 162"/>
                <a:gd name="T31" fmla="*/ 2147481575 h 122"/>
                <a:gd name="T32" fmla="*/ 2147481303 w 162"/>
                <a:gd name="T33" fmla="*/ 2147481575 h 122"/>
                <a:gd name="T34" fmla="*/ 2147481303 w 162"/>
                <a:gd name="T35" fmla="*/ 2147481575 h 122"/>
                <a:gd name="T36" fmla="*/ 2147481303 w 162"/>
                <a:gd name="T37" fmla="*/ 2147481575 h 122"/>
                <a:gd name="T38" fmla="*/ 2147481303 w 162"/>
                <a:gd name="T39" fmla="*/ 2147481575 h 122"/>
                <a:gd name="T40" fmla="*/ 2147481303 w 162"/>
                <a:gd name="T41" fmla="*/ 2147481575 h 122"/>
                <a:gd name="T42" fmla="*/ 2147481303 w 162"/>
                <a:gd name="T43" fmla="*/ 2147481575 h 122"/>
                <a:gd name="T44" fmla="*/ 2147481303 w 162"/>
                <a:gd name="T45" fmla="*/ 2147481575 h 122"/>
                <a:gd name="T46" fmla="*/ 2147481303 w 162"/>
                <a:gd name="T47" fmla="*/ 2147481575 h 122"/>
                <a:gd name="T48" fmla="*/ 2147481303 w 162"/>
                <a:gd name="T49" fmla="*/ 2147481575 h 122"/>
                <a:gd name="T50" fmla="*/ 2147481303 w 162"/>
                <a:gd name="T51" fmla="*/ 2147481575 h 122"/>
                <a:gd name="T52" fmla="*/ 2147481303 w 162"/>
                <a:gd name="T53" fmla="*/ 2147481575 h 122"/>
                <a:gd name="T54" fmla="*/ 2147481303 w 162"/>
                <a:gd name="T55" fmla="*/ 2147481575 h 122"/>
                <a:gd name="T56" fmla="*/ 2147481303 w 162"/>
                <a:gd name="T57" fmla="*/ 2147481575 h 122"/>
                <a:gd name="T58" fmla="*/ 2147481303 w 162"/>
                <a:gd name="T59" fmla="*/ 2147481575 h 122"/>
                <a:gd name="T60" fmla="*/ 2147481303 w 162"/>
                <a:gd name="T61" fmla="*/ 2147481575 h 122"/>
                <a:gd name="T62" fmla="*/ 2147481303 w 162"/>
                <a:gd name="T63" fmla="*/ 2147481575 h 122"/>
                <a:gd name="T64" fmla="*/ 0 w 162"/>
                <a:gd name="T65" fmla="*/ 2147481575 h 122"/>
                <a:gd name="T66" fmla="*/ 0 w 162"/>
                <a:gd name="T67" fmla="*/ 2147481575 h 122"/>
                <a:gd name="T68" fmla="*/ 0 w 162"/>
                <a:gd name="T69" fmla="*/ 2147481575 h 122"/>
                <a:gd name="T70" fmla="*/ 2147481303 w 162"/>
                <a:gd name="T71" fmla="*/ 2147481575 h 122"/>
                <a:gd name="T72" fmla="*/ 2147481303 w 162"/>
                <a:gd name="T73" fmla="*/ 2147481575 h 122"/>
                <a:gd name="T74" fmla="*/ 2147481303 w 162"/>
                <a:gd name="T75" fmla="*/ 2147481575 h 122"/>
                <a:gd name="T76" fmla="*/ 2147481303 w 162"/>
                <a:gd name="T77" fmla="*/ 2147481575 h 122"/>
                <a:gd name="T78" fmla="*/ 2147481303 w 162"/>
                <a:gd name="T79" fmla="*/ 2147481575 h 122"/>
                <a:gd name="T80" fmla="*/ 2147481303 w 162"/>
                <a:gd name="T81" fmla="*/ 2147481575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2"/>
                <a:gd name="T124" fmla="*/ 0 h 122"/>
                <a:gd name="T125" fmla="*/ 162 w 162"/>
                <a:gd name="T126" fmla="*/ 122 h 12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2" h="122">
                  <a:moveTo>
                    <a:pt x="62" y="64"/>
                  </a:moveTo>
                  <a:lnTo>
                    <a:pt x="72" y="68"/>
                  </a:lnTo>
                  <a:lnTo>
                    <a:pt x="74" y="66"/>
                  </a:lnTo>
                  <a:lnTo>
                    <a:pt x="72" y="64"/>
                  </a:lnTo>
                  <a:lnTo>
                    <a:pt x="72" y="60"/>
                  </a:lnTo>
                  <a:lnTo>
                    <a:pt x="76" y="62"/>
                  </a:lnTo>
                  <a:lnTo>
                    <a:pt x="80" y="64"/>
                  </a:lnTo>
                  <a:lnTo>
                    <a:pt x="80" y="60"/>
                  </a:lnTo>
                  <a:lnTo>
                    <a:pt x="76" y="56"/>
                  </a:lnTo>
                  <a:lnTo>
                    <a:pt x="74" y="52"/>
                  </a:lnTo>
                  <a:lnTo>
                    <a:pt x="72" y="52"/>
                  </a:lnTo>
                  <a:lnTo>
                    <a:pt x="82" y="46"/>
                  </a:lnTo>
                  <a:lnTo>
                    <a:pt x="86" y="44"/>
                  </a:lnTo>
                  <a:lnTo>
                    <a:pt x="92" y="44"/>
                  </a:lnTo>
                  <a:lnTo>
                    <a:pt x="94" y="40"/>
                  </a:lnTo>
                  <a:lnTo>
                    <a:pt x="98" y="30"/>
                  </a:lnTo>
                  <a:lnTo>
                    <a:pt x="104" y="18"/>
                  </a:lnTo>
                  <a:lnTo>
                    <a:pt x="114" y="6"/>
                  </a:lnTo>
                  <a:lnTo>
                    <a:pt x="118" y="2"/>
                  </a:lnTo>
                  <a:lnTo>
                    <a:pt x="122" y="0"/>
                  </a:lnTo>
                  <a:lnTo>
                    <a:pt x="126" y="4"/>
                  </a:lnTo>
                  <a:lnTo>
                    <a:pt x="130" y="10"/>
                  </a:lnTo>
                  <a:lnTo>
                    <a:pt x="132" y="16"/>
                  </a:lnTo>
                  <a:lnTo>
                    <a:pt x="134" y="22"/>
                  </a:lnTo>
                  <a:lnTo>
                    <a:pt x="142" y="24"/>
                  </a:lnTo>
                  <a:lnTo>
                    <a:pt x="148" y="28"/>
                  </a:lnTo>
                  <a:lnTo>
                    <a:pt x="154" y="30"/>
                  </a:lnTo>
                  <a:lnTo>
                    <a:pt x="162" y="32"/>
                  </a:lnTo>
                  <a:lnTo>
                    <a:pt x="162" y="36"/>
                  </a:lnTo>
                  <a:lnTo>
                    <a:pt x="160" y="38"/>
                  </a:lnTo>
                  <a:lnTo>
                    <a:pt x="158" y="40"/>
                  </a:lnTo>
                  <a:lnTo>
                    <a:pt x="150" y="40"/>
                  </a:lnTo>
                  <a:lnTo>
                    <a:pt x="144" y="40"/>
                  </a:lnTo>
                  <a:lnTo>
                    <a:pt x="142" y="42"/>
                  </a:lnTo>
                  <a:lnTo>
                    <a:pt x="140" y="44"/>
                  </a:lnTo>
                  <a:lnTo>
                    <a:pt x="148" y="48"/>
                  </a:lnTo>
                  <a:lnTo>
                    <a:pt x="148" y="50"/>
                  </a:lnTo>
                  <a:lnTo>
                    <a:pt x="142" y="52"/>
                  </a:lnTo>
                  <a:lnTo>
                    <a:pt x="134" y="58"/>
                  </a:lnTo>
                  <a:lnTo>
                    <a:pt x="130" y="66"/>
                  </a:lnTo>
                  <a:lnTo>
                    <a:pt x="120" y="64"/>
                  </a:lnTo>
                  <a:lnTo>
                    <a:pt x="114" y="62"/>
                  </a:lnTo>
                  <a:lnTo>
                    <a:pt x="108" y="62"/>
                  </a:lnTo>
                  <a:lnTo>
                    <a:pt x="100" y="62"/>
                  </a:lnTo>
                  <a:lnTo>
                    <a:pt x="94" y="66"/>
                  </a:lnTo>
                  <a:lnTo>
                    <a:pt x="88" y="70"/>
                  </a:lnTo>
                  <a:lnTo>
                    <a:pt x="84" y="76"/>
                  </a:lnTo>
                  <a:lnTo>
                    <a:pt x="80" y="88"/>
                  </a:lnTo>
                  <a:lnTo>
                    <a:pt x="74" y="104"/>
                  </a:lnTo>
                  <a:lnTo>
                    <a:pt x="74" y="112"/>
                  </a:lnTo>
                  <a:lnTo>
                    <a:pt x="72" y="116"/>
                  </a:lnTo>
                  <a:lnTo>
                    <a:pt x="68" y="116"/>
                  </a:lnTo>
                  <a:lnTo>
                    <a:pt x="64" y="114"/>
                  </a:lnTo>
                  <a:lnTo>
                    <a:pt x="60" y="112"/>
                  </a:lnTo>
                  <a:lnTo>
                    <a:pt x="56" y="108"/>
                  </a:lnTo>
                  <a:lnTo>
                    <a:pt x="52" y="106"/>
                  </a:lnTo>
                  <a:lnTo>
                    <a:pt x="48" y="106"/>
                  </a:lnTo>
                  <a:lnTo>
                    <a:pt x="44" y="108"/>
                  </a:lnTo>
                  <a:lnTo>
                    <a:pt x="38" y="114"/>
                  </a:lnTo>
                  <a:lnTo>
                    <a:pt x="30" y="118"/>
                  </a:lnTo>
                  <a:lnTo>
                    <a:pt x="28" y="120"/>
                  </a:lnTo>
                  <a:lnTo>
                    <a:pt x="22" y="122"/>
                  </a:lnTo>
                  <a:lnTo>
                    <a:pt x="14" y="120"/>
                  </a:lnTo>
                  <a:lnTo>
                    <a:pt x="8" y="118"/>
                  </a:lnTo>
                  <a:lnTo>
                    <a:pt x="2" y="114"/>
                  </a:lnTo>
                  <a:lnTo>
                    <a:pt x="0" y="112"/>
                  </a:lnTo>
                  <a:lnTo>
                    <a:pt x="0" y="110"/>
                  </a:lnTo>
                  <a:lnTo>
                    <a:pt x="0" y="100"/>
                  </a:lnTo>
                  <a:lnTo>
                    <a:pt x="0" y="98"/>
                  </a:lnTo>
                  <a:lnTo>
                    <a:pt x="0" y="102"/>
                  </a:lnTo>
                  <a:lnTo>
                    <a:pt x="2" y="104"/>
                  </a:lnTo>
                  <a:lnTo>
                    <a:pt x="8" y="108"/>
                  </a:lnTo>
                  <a:lnTo>
                    <a:pt x="22" y="108"/>
                  </a:lnTo>
                  <a:lnTo>
                    <a:pt x="22" y="98"/>
                  </a:lnTo>
                  <a:lnTo>
                    <a:pt x="28" y="88"/>
                  </a:lnTo>
                  <a:lnTo>
                    <a:pt x="32" y="84"/>
                  </a:lnTo>
                  <a:lnTo>
                    <a:pt x="36" y="82"/>
                  </a:lnTo>
                  <a:lnTo>
                    <a:pt x="50" y="78"/>
                  </a:lnTo>
                  <a:lnTo>
                    <a:pt x="54" y="76"/>
                  </a:lnTo>
                  <a:lnTo>
                    <a:pt x="58" y="72"/>
                  </a:lnTo>
                  <a:lnTo>
                    <a:pt x="64" y="62"/>
                  </a:lnTo>
                  <a:lnTo>
                    <a:pt x="62" y="64"/>
                  </a:lnTo>
                  <a:close/>
                </a:path>
              </a:pathLst>
            </a:custGeom>
            <a:solidFill>
              <a:srgbClr val="C0C0C0"/>
            </a:solidFill>
            <a:ln w="12700">
              <a:solidFill>
                <a:schemeClr val="bg1"/>
              </a:solidFill>
              <a:round/>
              <a:headEnd/>
              <a:tailEnd/>
            </a:ln>
          </p:spPr>
          <p:txBody>
            <a:bodyPr/>
            <a:lstStyle/>
            <a:p>
              <a:endParaRPr lang="en-GB"/>
            </a:p>
          </p:txBody>
        </p:sp>
        <p:sp>
          <p:nvSpPr>
            <p:cNvPr id="58931" name="Freeform 230"/>
            <p:cNvSpPr>
              <a:spLocks/>
            </p:cNvSpPr>
            <p:nvPr/>
          </p:nvSpPr>
          <p:spPr bwMode="auto">
            <a:xfrm>
              <a:off x="4086" y="1863"/>
              <a:ext cx="144" cy="342"/>
            </a:xfrm>
            <a:custGeom>
              <a:avLst/>
              <a:gdLst>
                <a:gd name="T0" fmla="*/ 2147481202 w 144"/>
                <a:gd name="T1" fmla="*/ 2147481345 h 342"/>
                <a:gd name="T2" fmla="*/ 2147481202 w 144"/>
                <a:gd name="T3" fmla="*/ 2147481345 h 342"/>
                <a:gd name="T4" fmla="*/ 2147481202 w 144"/>
                <a:gd name="T5" fmla="*/ 2147481345 h 342"/>
                <a:gd name="T6" fmla="*/ 2147481202 w 144"/>
                <a:gd name="T7" fmla="*/ 2147481345 h 342"/>
                <a:gd name="T8" fmla="*/ 2147481202 w 144"/>
                <a:gd name="T9" fmla="*/ 2147481345 h 342"/>
                <a:gd name="T10" fmla="*/ 2147481202 w 144"/>
                <a:gd name="T11" fmla="*/ 2147481345 h 342"/>
                <a:gd name="T12" fmla="*/ 2147481202 w 144"/>
                <a:gd name="T13" fmla="*/ 2147481345 h 342"/>
                <a:gd name="T14" fmla="*/ 2147481202 w 144"/>
                <a:gd name="T15" fmla="*/ 2147481345 h 342"/>
                <a:gd name="T16" fmla="*/ 2147481202 w 144"/>
                <a:gd name="T17" fmla="*/ 2147481345 h 342"/>
                <a:gd name="T18" fmla="*/ 2147481202 w 144"/>
                <a:gd name="T19" fmla="*/ 2147481345 h 342"/>
                <a:gd name="T20" fmla="*/ 2147481202 w 144"/>
                <a:gd name="T21" fmla="*/ 2147481345 h 342"/>
                <a:gd name="T22" fmla="*/ 2147481202 w 144"/>
                <a:gd name="T23" fmla="*/ 2147481345 h 342"/>
                <a:gd name="T24" fmla="*/ 2147481202 w 144"/>
                <a:gd name="T25" fmla="*/ 2147481345 h 342"/>
                <a:gd name="T26" fmla="*/ 2147481202 w 144"/>
                <a:gd name="T27" fmla="*/ 2147481345 h 342"/>
                <a:gd name="T28" fmla="*/ 2147481202 w 144"/>
                <a:gd name="T29" fmla="*/ 2147481345 h 342"/>
                <a:gd name="T30" fmla="*/ 2147481202 w 144"/>
                <a:gd name="T31" fmla="*/ 2147481345 h 342"/>
                <a:gd name="T32" fmla="*/ 2147481202 w 144"/>
                <a:gd name="T33" fmla="*/ 2147481345 h 342"/>
                <a:gd name="T34" fmla="*/ 2147481202 w 144"/>
                <a:gd name="T35" fmla="*/ 2147481345 h 342"/>
                <a:gd name="T36" fmla="*/ 2147481202 w 144"/>
                <a:gd name="T37" fmla="*/ 2147481345 h 342"/>
                <a:gd name="T38" fmla="*/ 2147481202 w 144"/>
                <a:gd name="T39" fmla="*/ 2147481345 h 342"/>
                <a:gd name="T40" fmla="*/ 2147481202 w 144"/>
                <a:gd name="T41" fmla="*/ 2147481345 h 342"/>
                <a:gd name="T42" fmla="*/ 2147481202 w 144"/>
                <a:gd name="T43" fmla="*/ 2147481345 h 342"/>
                <a:gd name="T44" fmla="*/ 2147481202 w 144"/>
                <a:gd name="T45" fmla="*/ 2147481345 h 342"/>
                <a:gd name="T46" fmla="*/ 2147481202 w 144"/>
                <a:gd name="T47" fmla="*/ 2147481345 h 342"/>
                <a:gd name="T48" fmla="*/ 2147481202 w 144"/>
                <a:gd name="T49" fmla="*/ 2147481345 h 342"/>
                <a:gd name="T50" fmla="*/ 2147481202 w 144"/>
                <a:gd name="T51" fmla="*/ 2147481345 h 342"/>
                <a:gd name="T52" fmla="*/ 2147481202 w 144"/>
                <a:gd name="T53" fmla="*/ 2147481345 h 342"/>
                <a:gd name="T54" fmla="*/ 2147481202 w 144"/>
                <a:gd name="T55" fmla="*/ 2147481345 h 342"/>
                <a:gd name="T56" fmla="*/ 2147481202 w 144"/>
                <a:gd name="T57" fmla="*/ 2147481345 h 342"/>
                <a:gd name="T58" fmla="*/ 2147481202 w 144"/>
                <a:gd name="T59" fmla="*/ 2147481345 h 342"/>
                <a:gd name="T60" fmla="*/ 2147481202 w 144"/>
                <a:gd name="T61" fmla="*/ 2147481345 h 342"/>
                <a:gd name="T62" fmla="*/ 2147481202 w 144"/>
                <a:gd name="T63" fmla="*/ 2147481345 h 342"/>
                <a:gd name="T64" fmla="*/ 2147481202 w 144"/>
                <a:gd name="T65" fmla="*/ 2147481345 h 342"/>
                <a:gd name="T66" fmla="*/ 2147481202 w 144"/>
                <a:gd name="T67" fmla="*/ 2147481345 h 342"/>
                <a:gd name="T68" fmla="*/ 2147481202 w 144"/>
                <a:gd name="T69" fmla="*/ 2147481345 h 342"/>
                <a:gd name="T70" fmla="*/ 2147481202 w 144"/>
                <a:gd name="T71" fmla="*/ 2147481345 h 342"/>
                <a:gd name="T72" fmla="*/ 2147481202 w 144"/>
                <a:gd name="T73" fmla="*/ 2147481345 h 342"/>
                <a:gd name="T74" fmla="*/ 2147481202 w 144"/>
                <a:gd name="T75" fmla="*/ 2147481345 h 342"/>
                <a:gd name="T76" fmla="*/ 2147481202 w 144"/>
                <a:gd name="T77" fmla="*/ 2147481345 h 342"/>
                <a:gd name="T78" fmla="*/ 2147481202 w 144"/>
                <a:gd name="T79" fmla="*/ 2147481345 h 342"/>
                <a:gd name="T80" fmla="*/ 2147481202 w 144"/>
                <a:gd name="T81" fmla="*/ 2147481345 h 342"/>
                <a:gd name="T82" fmla="*/ 2147481202 w 144"/>
                <a:gd name="T83" fmla="*/ 2147481345 h 342"/>
                <a:gd name="T84" fmla="*/ 2147481202 w 144"/>
                <a:gd name="T85" fmla="*/ 2147481345 h 342"/>
                <a:gd name="T86" fmla="*/ 2147481202 w 144"/>
                <a:gd name="T87" fmla="*/ 2147481345 h 342"/>
                <a:gd name="T88" fmla="*/ 2147481202 w 144"/>
                <a:gd name="T89" fmla="*/ 2147481345 h 342"/>
                <a:gd name="T90" fmla="*/ 2147481202 w 144"/>
                <a:gd name="T91" fmla="*/ 2147481345 h 342"/>
                <a:gd name="T92" fmla="*/ 2147481202 w 144"/>
                <a:gd name="T93" fmla="*/ 0 h 342"/>
                <a:gd name="T94" fmla="*/ 2147481202 w 144"/>
                <a:gd name="T95" fmla="*/ 2147481345 h 342"/>
                <a:gd name="T96" fmla="*/ 2147481202 w 144"/>
                <a:gd name="T97" fmla="*/ 2147481345 h 342"/>
                <a:gd name="T98" fmla="*/ 2147481202 w 144"/>
                <a:gd name="T99" fmla="*/ 2147481345 h 342"/>
                <a:gd name="T100" fmla="*/ 2147481202 w 144"/>
                <a:gd name="T101" fmla="*/ 2147481345 h 342"/>
                <a:gd name="T102" fmla="*/ 2147481202 w 144"/>
                <a:gd name="T103" fmla="*/ 2147481345 h 342"/>
                <a:gd name="T104" fmla="*/ 2147481202 w 144"/>
                <a:gd name="T105" fmla="*/ 2147481345 h 342"/>
                <a:gd name="T106" fmla="*/ 2147481202 w 144"/>
                <a:gd name="T107" fmla="*/ 2147481345 h 342"/>
                <a:gd name="T108" fmla="*/ 2147481202 w 144"/>
                <a:gd name="T109" fmla="*/ 2147481345 h 342"/>
                <a:gd name="T110" fmla="*/ 2147481202 w 144"/>
                <a:gd name="T111" fmla="*/ 2147481345 h 342"/>
                <a:gd name="T112" fmla="*/ 2147481202 w 144"/>
                <a:gd name="T113" fmla="*/ 2147481345 h 342"/>
                <a:gd name="T114" fmla="*/ 2147481202 w 144"/>
                <a:gd name="T115" fmla="*/ 2147481345 h 342"/>
                <a:gd name="T116" fmla="*/ 2147481202 w 144"/>
                <a:gd name="T117" fmla="*/ 2147481345 h 342"/>
                <a:gd name="T118" fmla="*/ 2147481202 w 144"/>
                <a:gd name="T119" fmla="*/ 2147481345 h 342"/>
                <a:gd name="T120" fmla="*/ 2147481202 w 144"/>
                <a:gd name="T121" fmla="*/ 2147481345 h 342"/>
                <a:gd name="T122" fmla="*/ 2147481202 w 144"/>
                <a:gd name="T123" fmla="*/ 2147481345 h 3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4"/>
                <a:gd name="T187" fmla="*/ 0 h 342"/>
                <a:gd name="T188" fmla="*/ 144 w 144"/>
                <a:gd name="T189" fmla="*/ 342 h 3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4" h="342">
                  <a:moveTo>
                    <a:pt x="0" y="146"/>
                  </a:moveTo>
                  <a:lnTo>
                    <a:pt x="2" y="150"/>
                  </a:lnTo>
                  <a:lnTo>
                    <a:pt x="16" y="164"/>
                  </a:lnTo>
                  <a:lnTo>
                    <a:pt x="32" y="178"/>
                  </a:lnTo>
                  <a:lnTo>
                    <a:pt x="40" y="186"/>
                  </a:lnTo>
                  <a:lnTo>
                    <a:pt x="46" y="194"/>
                  </a:lnTo>
                  <a:lnTo>
                    <a:pt x="50" y="204"/>
                  </a:lnTo>
                  <a:lnTo>
                    <a:pt x="52" y="212"/>
                  </a:lnTo>
                  <a:lnTo>
                    <a:pt x="52" y="220"/>
                  </a:lnTo>
                  <a:lnTo>
                    <a:pt x="50" y="228"/>
                  </a:lnTo>
                  <a:lnTo>
                    <a:pt x="48" y="234"/>
                  </a:lnTo>
                  <a:lnTo>
                    <a:pt x="48" y="240"/>
                  </a:lnTo>
                  <a:lnTo>
                    <a:pt x="48" y="242"/>
                  </a:lnTo>
                  <a:lnTo>
                    <a:pt x="52" y="242"/>
                  </a:lnTo>
                  <a:lnTo>
                    <a:pt x="62" y="240"/>
                  </a:lnTo>
                  <a:lnTo>
                    <a:pt x="64" y="246"/>
                  </a:lnTo>
                  <a:lnTo>
                    <a:pt x="68" y="246"/>
                  </a:lnTo>
                  <a:lnTo>
                    <a:pt x="72" y="246"/>
                  </a:lnTo>
                  <a:lnTo>
                    <a:pt x="78" y="244"/>
                  </a:lnTo>
                  <a:lnTo>
                    <a:pt x="86" y="240"/>
                  </a:lnTo>
                  <a:lnTo>
                    <a:pt x="90" y="232"/>
                  </a:lnTo>
                  <a:lnTo>
                    <a:pt x="92" y="222"/>
                  </a:lnTo>
                  <a:lnTo>
                    <a:pt x="98" y="228"/>
                  </a:lnTo>
                  <a:lnTo>
                    <a:pt x="104" y="236"/>
                  </a:lnTo>
                  <a:lnTo>
                    <a:pt x="110" y="252"/>
                  </a:lnTo>
                  <a:lnTo>
                    <a:pt x="114" y="270"/>
                  </a:lnTo>
                  <a:lnTo>
                    <a:pt x="120" y="288"/>
                  </a:lnTo>
                  <a:lnTo>
                    <a:pt x="128" y="296"/>
                  </a:lnTo>
                  <a:lnTo>
                    <a:pt x="132" y="302"/>
                  </a:lnTo>
                  <a:lnTo>
                    <a:pt x="132" y="308"/>
                  </a:lnTo>
                  <a:lnTo>
                    <a:pt x="134" y="326"/>
                  </a:lnTo>
                  <a:lnTo>
                    <a:pt x="134" y="334"/>
                  </a:lnTo>
                  <a:lnTo>
                    <a:pt x="132" y="342"/>
                  </a:lnTo>
                  <a:lnTo>
                    <a:pt x="138" y="342"/>
                  </a:lnTo>
                  <a:lnTo>
                    <a:pt x="142" y="336"/>
                  </a:lnTo>
                  <a:lnTo>
                    <a:pt x="144" y="330"/>
                  </a:lnTo>
                  <a:lnTo>
                    <a:pt x="144" y="324"/>
                  </a:lnTo>
                  <a:lnTo>
                    <a:pt x="144" y="314"/>
                  </a:lnTo>
                  <a:lnTo>
                    <a:pt x="140" y="300"/>
                  </a:lnTo>
                  <a:lnTo>
                    <a:pt x="134" y="290"/>
                  </a:lnTo>
                  <a:lnTo>
                    <a:pt x="130" y="282"/>
                  </a:lnTo>
                  <a:lnTo>
                    <a:pt x="116" y="270"/>
                  </a:lnTo>
                  <a:lnTo>
                    <a:pt x="118" y="264"/>
                  </a:lnTo>
                  <a:lnTo>
                    <a:pt x="120" y="258"/>
                  </a:lnTo>
                  <a:lnTo>
                    <a:pt x="122" y="252"/>
                  </a:lnTo>
                  <a:lnTo>
                    <a:pt x="122" y="244"/>
                  </a:lnTo>
                  <a:lnTo>
                    <a:pt x="122" y="236"/>
                  </a:lnTo>
                  <a:lnTo>
                    <a:pt x="118" y="230"/>
                  </a:lnTo>
                  <a:lnTo>
                    <a:pt x="110" y="220"/>
                  </a:lnTo>
                  <a:lnTo>
                    <a:pt x="102" y="210"/>
                  </a:lnTo>
                  <a:lnTo>
                    <a:pt x="100" y="204"/>
                  </a:lnTo>
                  <a:lnTo>
                    <a:pt x="98" y="194"/>
                  </a:lnTo>
                  <a:lnTo>
                    <a:pt x="100" y="186"/>
                  </a:lnTo>
                  <a:lnTo>
                    <a:pt x="104" y="178"/>
                  </a:lnTo>
                  <a:lnTo>
                    <a:pt x="108" y="172"/>
                  </a:lnTo>
                  <a:lnTo>
                    <a:pt x="116" y="168"/>
                  </a:lnTo>
                  <a:lnTo>
                    <a:pt x="130" y="160"/>
                  </a:lnTo>
                  <a:lnTo>
                    <a:pt x="136" y="154"/>
                  </a:lnTo>
                  <a:lnTo>
                    <a:pt x="140" y="150"/>
                  </a:lnTo>
                  <a:lnTo>
                    <a:pt x="142" y="144"/>
                  </a:lnTo>
                  <a:lnTo>
                    <a:pt x="144" y="140"/>
                  </a:lnTo>
                  <a:lnTo>
                    <a:pt x="142" y="138"/>
                  </a:lnTo>
                  <a:lnTo>
                    <a:pt x="136" y="136"/>
                  </a:lnTo>
                  <a:lnTo>
                    <a:pt x="130" y="132"/>
                  </a:lnTo>
                  <a:lnTo>
                    <a:pt x="124" y="128"/>
                  </a:lnTo>
                  <a:lnTo>
                    <a:pt x="116" y="124"/>
                  </a:lnTo>
                  <a:lnTo>
                    <a:pt x="118" y="114"/>
                  </a:lnTo>
                  <a:lnTo>
                    <a:pt x="118" y="110"/>
                  </a:lnTo>
                  <a:lnTo>
                    <a:pt x="116" y="106"/>
                  </a:lnTo>
                  <a:lnTo>
                    <a:pt x="112" y="104"/>
                  </a:lnTo>
                  <a:lnTo>
                    <a:pt x="108" y="102"/>
                  </a:lnTo>
                  <a:lnTo>
                    <a:pt x="106" y="98"/>
                  </a:lnTo>
                  <a:lnTo>
                    <a:pt x="104" y="90"/>
                  </a:lnTo>
                  <a:lnTo>
                    <a:pt x="102" y="88"/>
                  </a:lnTo>
                  <a:lnTo>
                    <a:pt x="98" y="88"/>
                  </a:lnTo>
                  <a:lnTo>
                    <a:pt x="92" y="88"/>
                  </a:lnTo>
                  <a:lnTo>
                    <a:pt x="86" y="86"/>
                  </a:lnTo>
                  <a:lnTo>
                    <a:pt x="84" y="82"/>
                  </a:lnTo>
                  <a:lnTo>
                    <a:pt x="82" y="74"/>
                  </a:lnTo>
                  <a:lnTo>
                    <a:pt x="82" y="68"/>
                  </a:lnTo>
                  <a:lnTo>
                    <a:pt x="84" y="62"/>
                  </a:lnTo>
                  <a:lnTo>
                    <a:pt x="88" y="56"/>
                  </a:lnTo>
                  <a:lnTo>
                    <a:pt x="96" y="54"/>
                  </a:lnTo>
                  <a:lnTo>
                    <a:pt x="94" y="52"/>
                  </a:lnTo>
                  <a:lnTo>
                    <a:pt x="96" y="48"/>
                  </a:lnTo>
                  <a:lnTo>
                    <a:pt x="92" y="30"/>
                  </a:lnTo>
                  <a:lnTo>
                    <a:pt x="88" y="20"/>
                  </a:lnTo>
                  <a:lnTo>
                    <a:pt x="86" y="16"/>
                  </a:lnTo>
                  <a:lnTo>
                    <a:pt x="82" y="16"/>
                  </a:lnTo>
                  <a:lnTo>
                    <a:pt x="78" y="14"/>
                  </a:lnTo>
                  <a:lnTo>
                    <a:pt x="78" y="12"/>
                  </a:lnTo>
                  <a:lnTo>
                    <a:pt x="74" y="4"/>
                  </a:lnTo>
                  <a:lnTo>
                    <a:pt x="72" y="2"/>
                  </a:lnTo>
                  <a:lnTo>
                    <a:pt x="68" y="0"/>
                  </a:lnTo>
                  <a:lnTo>
                    <a:pt x="62" y="0"/>
                  </a:lnTo>
                  <a:lnTo>
                    <a:pt x="60" y="8"/>
                  </a:lnTo>
                  <a:lnTo>
                    <a:pt x="58" y="16"/>
                  </a:lnTo>
                  <a:lnTo>
                    <a:pt x="62" y="22"/>
                  </a:lnTo>
                  <a:lnTo>
                    <a:pt x="54" y="22"/>
                  </a:lnTo>
                  <a:lnTo>
                    <a:pt x="48" y="24"/>
                  </a:lnTo>
                  <a:lnTo>
                    <a:pt x="40" y="30"/>
                  </a:lnTo>
                  <a:lnTo>
                    <a:pt x="34" y="36"/>
                  </a:lnTo>
                  <a:lnTo>
                    <a:pt x="32" y="40"/>
                  </a:lnTo>
                  <a:lnTo>
                    <a:pt x="34" y="44"/>
                  </a:lnTo>
                  <a:lnTo>
                    <a:pt x="36" y="46"/>
                  </a:lnTo>
                  <a:lnTo>
                    <a:pt x="28" y="64"/>
                  </a:lnTo>
                  <a:lnTo>
                    <a:pt x="28" y="66"/>
                  </a:lnTo>
                  <a:lnTo>
                    <a:pt x="30" y="68"/>
                  </a:lnTo>
                  <a:lnTo>
                    <a:pt x="32" y="68"/>
                  </a:lnTo>
                  <a:lnTo>
                    <a:pt x="34" y="70"/>
                  </a:lnTo>
                  <a:lnTo>
                    <a:pt x="32" y="76"/>
                  </a:lnTo>
                  <a:lnTo>
                    <a:pt x="28" y="80"/>
                  </a:lnTo>
                  <a:lnTo>
                    <a:pt x="22" y="90"/>
                  </a:lnTo>
                  <a:lnTo>
                    <a:pt x="20" y="90"/>
                  </a:lnTo>
                  <a:lnTo>
                    <a:pt x="18" y="88"/>
                  </a:lnTo>
                  <a:lnTo>
                    <a:pt x="14" y="92"/>
                  </a:lnTo>
                  <a:lnTo>
                    <a:pt x="12" y="92"/>
                  </a:lnTo>
                  <a:lnTo>
                    <a:pt x="14" y="100"/>
                  </a:lnTo>
                  <a:lnTo>
                    <a:pt x="14" y="108"/>
                  </a:lnTo>
                  <a:lnTo>
                    <a:pt x="12" y="118"/>
                  </a:lnTo>
                  <a:lnTo>
                    <a:pt x="12" y="126"/>
                  </a:lnTo>
                  <a:lnTo>
                    <a:pt x="6" y="128"/>
                  </a:lnTo>
                  <a:lnTo>
                    <a:pt x="4" y="134"/>
                  </a:lnTo>
                  <a:lnTo>
                    <a:pt x="2" y="140"/>
                  </a:lnTo>
                  <a:lnTo>
                    <a:pt x="0" y="146"/>
                  </a:lnTo>
                  <a:close/>
                </a:path>
              </a:pathLst>
            </a:custGeom>
            <a:solidFill>
              <a:srgbClr val="C0C0C0"/>
            </a:solidFill>
            <a:ln w="12700">
              <a:solidFill>
                <a:schemeClr val="bg1"/>
              </a:solidFill>
              <a:round/>
              <a:headEnd/>
              <a:tailEnd/>
            </a:ln>
          </p:spPr>
          <p:txBody>
            <a:bodyPr/>
            <a:lstStyle/>
            <a:p>
              <a:endParaRPr lang="en-GB"/>
            </a:p>
          </p:txBody>
        </p:sp>
        <p:sp>
          <p:nvSpPr>
            <p:cNvPr id="2" name="Freeform 231"/>
            <p:cNvSpPr>
              <a:spLocks/>
            </p:cNvSpPr>
            <p:nvPr/>
          </p:nvSpPr>
          <p:spPr bwMode="auto">
            <a:xfrm>
              <a:off x="4698" y="1751"/>
              <a:ext cx="36" cy="28"/>
            </a:xfrm>
            <a:custGeom>
              <a:avLst/>
              <a:gdLst>
                <a:gd name="T0" fmla="*/ 2147483647 w 36"/>
                <a:gd name="T1" fmla="*/ 2147483647 h 28"/>
                <a:gd name="T2" fmla="*/ 2147483647 w 36"/>
                <a:gd name="T3" fmla="*/ 2147483647 h 28"/>
                <a:gd name="T4" fmla="*/ 2147483647 w 36"/>
                <a:gd name="T5" fmla="*/ 0 h 28"/>
                <a:gd name="T6" fmla="*/ 2147483647 w 36"/>
                <a:gd name="T7" fmla="*/ 0 h 28"/>
                <a:gd name="T8" fmla="*/ 2147483647 w 36"/>
                <a:gd name="T9" fmla="*/ 2147483647 h 28"/>
                <a:gd name="T10" fmla="*/ 2147483647 w 36"/>
                <a:gd name="T11" fmla="*/ 2147483647 h 28"/>
                <a:gd name="T12" fmla="*/ 2147483647 w 36"/>
                <a:gd name="T13" fmla="*/ 2147483647 h 28"/>
                <a:gd name="T14" fmla="*/ 2147483647 w 36"/>
                <a:gd name="T15" fmla="*/ 2147483647 h 28"/>
                <a:gd name="T16" fmla="*/ 2147483647 w 36"/>
                <a:gd name="T17" fmla="*/ 2147483647 h 28"/>
                <a:gd name="T18" fmla="*/ 2147483647 w 36"/>
                <a:gd name="T19" fmla="*/ 2147483647 h 28"/>
                <a:gd name="T20" fmla="*/ 2147483647 w 36"/>
                <a:gd name="T21" fmla="*/ 2147483647 h 28"/>
                <a:gd name="T22" fmla="*/ 2147483647 w 36"/>
                <a:gd name="T23" fmla="*/ 2147483647 h 28"/>
                <a:gd name="T24" fmla="*/ 2147483647 w 36"/>
                <a:gd name="T25" fmla="*/ 2147483647 h 28"/>
                <a:gd name="T26" fmla="*/ 2147483647 w 36"/>
                <a:gd name="T27" fmla="*/ 2147483647 h 28"/>
                <a:gd name="T28" fmla="*/ 0 w 36"/>
                <a:gd name="T29" fmla="*/ 2147483647 h 28"/>
                <a:gd name="T30" fmla="*/ 0 w 36"/>
                <a:gd name="T31" fmla="*/ 2147483647 h 28"/>
                <a:gd name="T32" fmla="*/ 2147483647 w 36"/>
                <a:gd name="T33" fmla="*/ 2147483647 h 28"/>
                <a:gd name="T34" fmla="*/ 2147483647 w 36"/>
                <a:gd name="T35" fmla="*/ 2147483647 h 28"/>
                <a:gd name="T36" fmla="*/ 2147483647 w 36"/>
                <a:gd name="T37" fmla="*/ 2147483647 h 28"/>
                <a:gd name="T38" fmla="*/ 2147483647 w 36"/>
                <a:gd name="T39" fmla="*/ 2147483647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28">
                  <a:moveTo>
                    <a:pt x="16" y="6"/>
                  </a:moveTo>
                  <a:lnTo>
                    <a:pt x="18" y="4"/>
                  </a:lnTo>
                  <a:lnTo>
                    <a:pt x="16" y="0"/>
                  </a:lnTo>
                  <a:lnTo>
                    <a:pt x="24" y="0"/>
                  </a:lnTo>
                  <a:lnTo>
                    <a:pt x="28" y="2"/>
                  </a:lnTo>
                  <a:lnTo>
                    <a:pt x="36" y="10"/>
                  </a:lnTo>
                  <a:lnTo>
                    <a:pt x="32" y="14"/>
                  </a:lnTo>
                  <a:lnTo>
                    <a:pt x="26" y="16"/>
                  </a:lnTo>
                  <a:lnTo>
                    <a:pt x="16" y="18"/>
                  </a:lnTo>
                  <a:lnTo>
                    <a:pt x="16" y="26"/>
                  </a:lnTo>
                  <a:lnTo>
                    <a:pt x="14" y="28"/>
                  </a:lnTo>
                  <a:lnTo>
                    <a:pt x="12" y="28"/>
                  </a:lnTo>
                  <a:lnTo>
                    <a:pt x="8" y="26"/>
                  </a:lnTo>
                  <a:lnTo>
                    <a:pt x="4" y="22"/>
                  </a:lnTo>
                  <a:lnTo>
                    <a:pt x="0" y="16"/>
                  </a:lnTo>
                  <a:lnTo>
                    <a:pt x="0" y="10"/>
                  </a:lnTo>
                  <a:lnTo>
                    <a:pt x="2" y="8"/>
                  </a:lnTo>
                  <a:lnTo>
                    <a:pt x="4" y="6"/>
                  </a:lnTo>
                  <a:lnTo>
                    <a:pt x="10" y="6"/>
                  </a:lnTo>
                  <a:lnTo>
                    <a:pt x="16" y="6"/>
                  </a:lnTo>
                  <a:close/>
                </a:path>
              </a:pathLst>
            </a:custGeom>
            <a:solidFill>
              <a:schemeClr val="bg1">
                <a:lumMod val="75000"/>
              </a:schemeClr>
            </a:solidFill>
            <a:ln w="12700" cap="flat" cmpd="sng">
              <a:solidFill>
                <a:schemeClr val="bg1"/>
              </a:solidFill>
              <a:prstDash val="solid"/>
              <a:round/>
              <a:headEnd type="none" w="med" len="med"/>
              <a:tailEnd type="none" w="med" len="med"/>
            </a:ln>
            <a:effectLst/>
            <a:extLst/>
          </p:spPr>
          <p:txBody>
            <a:bodyPr/>
            <a:lstStyle/>
            <a:p>
              <a:pPr>
                <a:defRPr/>
              </a:pPr>
              <a:endParaRPr lang="en-GB"/>
            </a:p>
          </p:txBody>
        </p:sp>
        <p:sp>
          <p:nvSpPr>
            <p:cNvPr id="6653" name="Freeform 232"/>
            <p:cNvSpPr>
              <a:spLocks/>
            </p:cNvSpPr>
            <p:nvPr/>
          </p:nvSpPr>
          <p:spPr bwMode="auto">
            <a:xfrm>
              <a:off x="4656" y="1759"/>
              <a:ext cx="42" cy="54"/>
            </a:xfrm>
            <a:custGeom>
              <a:avLst/>
              <a:gdLst>
                <a:gd name="T0" fmla="*/ 2147483647 w 42"/>
                <a:gd name="T1" fmla="*/ 2147483647 h 54"/>
                <a:gd name="T2" fmla="*/ 2147483647 w 42"/>
                <a:gd name="T3" fmla="*/ 2147483647 h 54"/>
                <a:gd name="T4" fmla="*/ 2147483647 w 42"/>
                <a:gd name="T5" fmla="*/ 2147483647 h 54"/>
                <a:gd name="T6" fmla="*/ 0 w 42"/>
                <a:gd name="T7" fmla="*/ 2147483647 h 54"/>
                <a:gd name="T8" fmla="*/ 2147483647 w 42"/>
                <a:gd name="T9" fmla="*/ 2147483647 h 54"/>
                <a:gd name="T10" fmla="*/ 2147483647 w 42"/>
                <a:gd name="T11" fmla="*/ 2147483647 h 54"/>
                <a:gd name="T12" fmla="*/ 2147483647 w 42"/>
                <a:gd name="T13" fmla="*/ 0 h 54"/>
                <a:gd name="T14" fmla="*/ 2147483647 w 42"/>
                <a:gd name="T15" fmla="*/ 2147483647 h 54"/>
                <a:gd name="T16" fmla="*/ 2147483647 w 42"/>
                <a:gd name="T17" fmla="*/ 2147483647 h 54"/>
                <a:gd name="T18" fmla="*/ 2147483647 w 42"/>
                <a:gd name="T19" fmla="*/ 2147483647 h 54"/>
                <a:gd name="T20" fmla="*/ 2147483647 w 42"/>
                <a:gd name="T21" fmla="*/ 2147483647 h 54"/>
                <a:gd name="T22" fmla="*/ 2147483647 w 42"/>
                <a:gd name="T23" fmla="*/ 2147483647 h 54"/>
                <a:gd name="T24" fmla="*/ 2147483647 w 42"/>
                <a:gd name="T25" fmla="*/ 2147483647 h 54"/>
                <a:gd name="T26" fmla="*/ 2147483647 w 42"/>
                <a:gd name="T27" fmla="*/ 2147483647 h 54"/>
                <a:gd name="T28" fmla="*/ 2147483647 w 42"/>
                <a:gd name="T29" fmla="*/ 2147483647 h 54"/>
                <a:gd name="T30" fmla="*/ 2147483647 w 42"/>
                <a:gd name="T31" fmla="*/ 2147483647 h 54"/>
                <a:gd name="T32" fmla="*/ 2147483647 w 42"/>
                <a:gd name="T33" fmla="*/ 2147483647 h 54"/>
                <a:gd name="T34" fmla="*/ 2147483647 w 42"/>
                <a:gd name="T35" fmla="*/ 2147483647 h 54"/>
                <a:gd name="T36" fmla="*/ 2147483647 w 42"/>
                <a:gd name="T37" fmla="*/ 2147483647 h 54"/>
                <a:gd name="T38" fmla="*/ 2147483647 w 42"/>
                <a:gd name="T39" fmla="*/ 2147483647 h 54"/>
                <a:gd name="T40" fmla="*/ 2147483647 w 42"/>
                <a:gd name="T41" fmla="*/ 2147483647 h 54"/>
                <a:gd name="T42" fmla="*/ 2147483647 w 42"/>
                <a:gd name="T43" fmla="*/ 2147483647 h 54"/>
                <a:gd name="T44" fmla="*/ 2147483647 w 42"/>
                <a:gd name="T45" fmla="*/ 2147483647 h 54"/>
                <a:gd name="T46" fmla="*/ 2147483647 w 42"/>
                <a:gd name="T47" fmla="*/ 2147483647 h 54"/>
                <a:gd name="T48" fmla="*/ 2147483647 w 42"/>
                <a:gd name="T49" fmla="*/ 2147483647 h 54"/>
                <a:gd name="T50" fmla="*/ 2147483647 w 42"/>
                <a:gd name="T51" fmla="*/ 2147483647 h 54"/>
                <a:gd name="T52" fmla="*/ 2147483647 w 42"/>
                <a:gd name="T53" fmla="*/ 2147483647 h 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2" h="54">
                  <a:moveTo>
                    <a:pt x="12" y="24"/>
                  </a:moveTo>
                  <a:lnTo>
                    <a:pt x="4" y="20"/>
                  </a:lnTo>
                  <a:lnTo>
                    <a:pt x="2" y="16"/>
                  </a:lnTo>
                  <a:lnTo>
                    <a:pt x="0" y="12"/>
                  </a:lnTo>
                  <a:lnTo>
                    <a:pt x="2" y="8"/>
                  </a:lnTo>
                  <a:lnTo>
                    <a:pt x="6" y="4"/>
                  </a:lnTo>
                  <a:lnTo>
                    <a:pt x="14" y="0"/>
                  </a:lnTo>
                  <a:lnTo>
                    <a:pt x="18" y="4"/>
                  </a:lnTo>
                  <a:lnTo>
                    <a:pt x="20" y="6"/>
                  </a:lnTo>
                  <a:lnTo>
                    <a:pt x="30" y="6"/>
                  </a:lnTo>
                  <a:lnTo>
                    <a:pt x="32" y="12"/>
                  </a:lnTo>
                  <a:lnTo>
                    <a:pt x="34" y="16"/>
                  </a:lnTo>
                  <a:lnTo>
                    <a:pt x="42" y="22"/>
                  </a:lnTo>
                  <a:lnTo>
                    <a:pt x="38" y="26"/>
                  </a:lnTo>
                  <a:lnTo>
                    <a:pt x="36" y="30"/>
                  </a:lnTo>
                  <a:lnTo>
                    <a:pt x="38" y="34"/>
                  </a:lnTo>
                  <a:lnTo>
                    <a:pt x="40" y="38"/>
                  </a:lnTo>
                  <a:lnTo>
                    <a:pt x="40" y="42"/>
                  </a:lnTo>
                  <a:lnTo>
                    <a:pt x="42" y="44"/>
                  </a:lnTo>
                  <a:lnTo>
                    <a:pt x="40" y="50"/>
                  </a:lnTo>
                  <a:lnTo>
                    <a:pt x="40" y="54"/>
                  </a:lnTo>
                  <a:lnTo>
                    <a:pt x="34" y="52"/>
                  </a:lnTo>
                  <a:lnTo>
                    <a:pt x="26" y="48"/>
                  </a:lnTo>
                  <a:lnTo>
                    <a:pt x="20" y="44"/>
                  </a:lnTo>
                  <a:lnTo>
                    <a:pt x="18" y="38"/>
                  </a:lnTo>
                  <a:lnTo>
                    <a:pt x="18" y="32"/>
                  </a:lnTo>
                  <a:lnTo>
                    <a:pt x="12" y="24"/>
                  </a:lnTo>
                  <a:close/>
                </a:path>
              </a:pathLst>
            </a:custGeom>
            <a:solidFill>
              <a:schemeClr val="bg1">
                <a:lumMod val="75000"/>
              </a:schemeClr>
            </a:solidFill>
            <a:ln w="12700" cap="flat" cmpd="sng">
              <a:solidFill>
                <a:schemeClr val="bg1"/>
              </a:solidFill>
              <a:prstDash val="solid"/>
              <a:round/>
              <a:headEnd type="none" w="med" len="med"/>
              <a:tailEnd type="none" w="med" len="med"/>
            </a:ln>
            <a:effectLst/>
            <a:extLst/>
          </p:spPr>
          <p:txBody>
            <a:bodyPr/>
            <a:lstStyle/>
            <a:p>
              <a:pPr>
                <a:defRPr/>
              </a:pPr>
              <a:endParaRPr lang="en-GB"/>
            </a:p>
          </p:txBody>
        </p:sp>
        <p:sp>
          <p:nvSpPr>
            <p:cNvPr id="58934" name="Freeform 233"/>
            <p:cNvSpPr>
              <a:spLocks/>
            </p:cNvSpPr>
            <p:nvPr/>
          </p:nvSpPr>
          <p:spPr bwMode="auto">
            <a:xfrm>
              <a:off x="4588" y="2583"/>
              <a:ext cx="52" cy="10"/>
            </a:xfrm>
            <a:custGeom>
              <a:avLst/>
              <a:gdLst>
                <a:gd name="T0" fmla="*/ 2147481482 w 52"/>
                <a:gd name="T1" fmla="*/ 2147481293 h 10"/>
                <a:gd name="T2" fmla="*/ 2147481482 w 52"/>
                <a:gd name="T3" fmla="*/ 2147481293 h 10"/>
                <a:gd name="T4" fmla="*/ 2147481482 w 52"/>
                <a:gd name="T5" fmla="*/ 2147481293 h 10"/>
                <a:gd name="T6" fmla="*/ 2147481482 w 52"/>
                <a:gd name="T7" fmla="*/ 2147481293 h 10"/>
                <a:gd name="T8" fmla="*/ 2147481482 w 52"/>
                <a:gd name="T9" fmla="*/ 2147481293 h 10"/>
                <a:gd name="T10" fmla="*/ 2147481482 w 52"/>
                <a:gd name="T11" fmla="*/ 2147481293 h 10"/>
                <a:gd name="T12" fmla="*/ 2147481482 w 52"/>
                <a:gd name="T13" fmla="*/ 2147481293 h 10"/>
                <a:gd name="T14" fmla="*/ 0 w 52"/>
                <a:gd name="T15" fmla="*/ 2147481293 h 10"/>
                <a:gd name="T16" fmla="*/ 2147481482 w 52"/>
                <a:gd name="T17" fmla="*/ 2147481293 h 10"/>
                <a:gd name="T18" fmla="*/ 2147481482 w 52"/>
                <a:gd name="T19" fmla="*/ 0 h 10"/>
                <a:gd name="T20" fmla="*/ 2147481482 w 52"/>
                <a:gd name="T21" fmla="*/ 2147481293 h 10"/>
                <a:gd name="T22" fmla="*/ 2147481482 w 52"/>
                <a:gd name="T23" fmla="*/ 2147481293 h 10"/>
                <a:gd name="T24" fmla="*/ 2147481482 w 52"/>
                <a:gd name="T25" fmla="*/ 2147481293 h 10"/>
                <a:gd name="T26" fmla="*/ 2147481482 w 52"/>
                <a:gd name="T27" fmla="*/ 2147481293 h 10"/>
                <a:gd name="T28" fmla="*/ 2147481482 w 52"/>
                <a:gd name="T29" fmla="*/ 2147481293 h 10"/>
                <a:gd name="T30" fmla="*/ 2147481482 w 52"/>
                <a:gd name="T31" fmla="*/ 2147481293 h 10"/>
                <a:gd name="T32" fmla="*/ 2147481482 w 52"/>
                <a:gd name="T33" fmla="*/ 2147481293 h 10"/>
                <a:gd name="T34" fmla="*/ 2147481482 w 52"/>
                <a:gd name="T35" fmla="*/ 2147481293 h 10"/>
                <a:gd name="T36" fmla="*/ 2147481482 w 52"/>
                <a:gd name="T37" fmla="*/ 2147481293 h 10"/>
                <a:gd name="T38" fmla="*/ 2147481482 w 52"/>
                <a:gd name="T39" fmla="*/ 2147481293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
                <a:gd name="T61" fmla="*/ 0 h 10"/>
                <a:gd name="T62" fmla="*/ 52 w 52"/>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 h="10">
                  <a:moveTo>
                    <a:pt x="42" y="8"/>
                  </a:moveTo>
                  <a:lnTo>
                    <a:pt x="36" y="10"/>
                  </a:lnTo>
                  <a:lnTo>
                    <a:pt x="30" y="10"/>
                  </a:lnTo>
                  <a:lnTo>
                    <a:pt x="22" y="8"/>
                  </a:lnTo>
                  <a:lnTo>
                    <a:pt x="10" y="10"/>
                  </a:lnTo>
                  <a:lnTo>
                    <a:pt x="4" y="10"/>
                  </a:lnTo>
                  <a:lnTo>
                    <a:pt x="2" y="8"/>
                  </a:lnTo>
                  <a:lnTo>
                    <a:pt x="0" y="4"/>
                  </a:lnTo>
                  <a:lnTo>
                    <a:pt x="6" y="2"/>
                  </a:lnTo>
                  <a:lnTo>
                    <a:pt x="12" y="0"/>
                  </a:lnTo>
                  <a:lnTo>
                    <a:pt x="18" y="2"/>
                  </a:lnTo>
                  <a:lnTo>
                    <a:pt x="24" y="4"/>
                  </a:lnTo>
                  <a:lnTo>
                    <a:pt x="30" y="6"/>
                  </a:lnTo>
                  <a:lnTo>
                    <a:pt x="36" y="8"/>
                  </a:lnTo>
                  <a:lnTo>
                    <a:pt x="44" y="6"/>
                  </a:lnTo>
                  <a:lnTo>
                    <a:pt x="52" y="4"/>
                  </a:lnTo>
                  <a:lnTo>
                    <a:pt x="48" y="8"/>
                  </a:lnTo>
                  <a:lnTo>
                    <a:pt x="46" y="10"/>
                  </a:lnTo>
                  <a:lnTo>
                    <a:pt x="40" y="10"/>
                  </a:lnTo>
                  <a:lnTo>
                    <a:pt x="42" y="8"/>
                  </a:lnTo>
                  <a:close/>
                </a:path>
              </a:pathLst>
            </a:custGeom>
            <a:solidFill>
              <a:srgbClr val="C0C0C0"/>
            </a:solidFill>
            <a:ln w="12700">
              <a:solidFill>
                <a:schemeClr val="bg1"/>
              </a:solidFill>
              <a:round/>
              <a:headEnd/>
              <a:tailEnd/>
            </a:ln>
          </p:spPr>
          <p:txBody>
            <a:bodyPr/>
            <a:lstStyle/>
            <a:p>
              <a:endParaRPr lang="en-GB"/>
            </a:p>
          </p:txBody>
        </p:sp>
        <p:sp>
          <p:nvSpPr>
            <p:cNvPr id="58935" name="Freeform 234"/>
            <p:cNvSpPr>
              <a:spLocks/>
            </p:cNvSpPr>
            <p:nvPr/>
          </p:nvSpPr>
          <p:spPr bwMode="auto">
            <a:xfrm>
              <a:off x="4384" y="2473"/>
              <a:ext cx="12" cy="10"/>
            </a:xfrm>
            <a:custGeom>
              <a:avLst/>
              <a:gdLst>
                <a:gd name="T0" fmla="*/ 2147481429 w 12"/>
                <a:gd name="T1" fmla="*/ 2147481293 h 10"/>
                <a:gd name="T2" fmla="*/ 2147481429 w 12"/>
                <a:gd name="T3" fmla="*/ 2147481293 h 10"/>
                <a:gd name="T4" fmla="*/ 2147481429 w 12"/>
                <a:gd name="T5" fmla="*/ 2147481293 h 10"/>
                <a:gd name="T6" fmla="*/ 2147481429 w 12"/>
                <a:gd name="T7" fmla="*/ 2147481293 h 10"/>
                <a:gd name="T8" fmla="*/ 2147481429 w 12"/>
                <a:gd name="T9" fmla="*/ 2147481293 h 10"/>
                <a:gd name="T10" fmla="*/ 0 w 12"/>
                <a:gd name="T11" fmla="*/ 2147481293 h 10"/>
                <a:gd name="T12" fmla="*/ 2147481429 w 12"/>
                <a:gd name="T13" fmla="*/ 2147481293 h 10"/>
                <a:gd name="T14" fmla="*/ 2147481429 w 12"/>
                <a:gd name="T15" fmla="*/ 0 h 10"/>
                <a:gd name="T16" fmla="*/ 2147481429 w 12"/>
                <a:gd name="T17" fmla="*/ 2147481293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0"/>
                <a:gd name="T29" fmla="*/ 12 w 12"/>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0">
                  <a:moveTo>
                    <a:pt x="12" y="2"/>
                  </a:moveTo>
                  <a:lnTo>
                    <a:pt x="10" y="6"/>
                  </a:lnTo>
                  <a:lnTo>
                    <a:pt x="10" y="10"/>
                  </a:lnTo>
                  <a:lnTo>
                    <a:pt x="4" y="10"/>
                  </a:lnTo>
                  <a:lnTo>
                    <a:pt x="2" y="8"/>
                  </a:lnTo>
                  <a:lnTo>
                    <a:pt x="0" y="4"/>
                  </a:lnTo>
                  <a:lnTo>
                    <a:pt x="2" y="2"/>
                  </a:lnTo>
                  <a:lnTo>
                    <a:pt x="4" y="0"/>
                  </a:lnTo>
                  <a:lnTo>
                    <a:pt x="12" y="2"/>
                  </a:lnTo>
                  <a:close/>
                </a:path>
              </a:pathLst>
            </a:custGeom>
            <a:solidFill>
              <a:srgbClr val="C0C0C0"/>
            </a:solidFill>
            <a:ln w="12700">
              <a:solidFill>
                <a:schemeClr val="bg1"/>
              </a:solidFill>
              <a:round/>
              <a:headEnd/>
              <a:tailEnd/>
            </a:ln>
          </p:spPr>
          <p:txBody>
            <a:bodyPr/>
            <a:lstStyle/>
            <a:p>
              <a:endParaRPr lang="en-GB"/>
            </a:p>
          </p:txBody>
        </p:sp>
        <p:sp>
          <p:nvSpPr>
            <p:cNvPr id="58936" name="Freeform 235"/>
            <p:cNvSpPr>
              <a:spLocks/>
            </p:cNvSpPr>
            <p:nvPr/>
          </p:nvSpPr>
          <p:spPr bwMode="auto">
            <a:xfrm>
              <a:off x="4760" y="2643"/>
              <a:ext cx="22" cy="10"/>
            </a:xfrm>
            <a:custGeom>
              <a:avLst/>
              <a:gdLst>
                <a:gd name="T0" fmla="*/ 0 w 22"/>
                <a:gd name="T1" fmla="*/ 0 h 10"/>
                <a:gd name="T2" fmla="*/ 0 w 22"/>
                <a:gd name="T3" fmla="*/ 2147481293 h 10"/>
                <a:gd name="T4" fmla="*/ 2147481367 w 22"/>
                <a:gd name="T5" fmla="*/ 2147481293 h 10"/>
                <a:gd name="T6" fmla="*/ 2147481367 w 22"/>
                <a:gd name="T7" fmla="*/ 2147481293 h 10"/>
                <a:gd name="T8" fmla="*/ 2147481367 w 22"/>
                <a:gd name="T9" fmla="*/ 2147481293 h 10"/>
                <a:gd name="T10" fmla="*/ 2147481367 w 22"/>
                <a:gd name="T11" fmla="*/ 2147481293 h 10"/>
                <a:gd name="T12" fmla="*/ 2147481367 w 22"/>
                <a:gd name="T13" fmla="*/ 2147481293 h 10"/>
                <a:gd name="T14" fmla="*/ 2147481367 w 22"/>
                <a:gd name="T15" fmla="*/ 0 h 10"/>
                <a:gd name="T16" fmla="*/ 2147481367 w 22"/>
                <a:gd name="T17" fmla="*/ 0 h 10"/>
                <a:gd name="T18" fmla="*/ 0 w 22"/>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10"/>
                <a:gd name="T32" fmla="*/ 22 w 22"/>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10">
                  <a:moveTo>
                    <a:pt x="0" y="0"/>
                  </a:moveTo>
                  <a:lnTo>
                    <a:pt x="0" y="8"/>
                  </a:lnTo>
                  <a:lnTo>
                    <a:pt x="6" y="10"/>
                  </a:lnTo>
                  <a:lnTo>
                    <a:pt x="12" y="10"/>
                  </a:lnTo>
                  <a:lnTo>
                    <a:pt x="16" y="10"/>
                  </a:lnTo>
                  <a:lnTo>
                    <a:pt x="18" y="6"/>
                  </a:lnTo>
                  <a:lnTo>
                    <a:pt x="22" y="2"/>
                  </a:lnTo>
                  <a:lnTo>
                    <a:pt x="18" y="0"/>
                  </a:lnTo>
                  <a:lnTo>
                    <a:pt x="12" y="0"/>
                  </a:lnTo>
                  <a:lnTo>
                    <a:pt x="0" y="0"/>
                  </a:lnTo>
                  <a:close/>
                </a:path>
              </a:pathLst>
            </a:custGeom>
            <a:solidFill>
              <a:srgbClr val="C0C0C0"/>
            </a:solidFill>
            <a:ln w="12700">
              <a:solidFill>
                <a:schemeClr val="bg1"/>
              </a:solidFill>
              <a:round/>
              <a:headEnd/>
              <a:tailEnd/>
            </a:ln>
          </p:spPr>
          <p:txBody>
            <a:bodyPr/>
            <a:lstStyle/>
            <a:p>
              <a:endParaRPr lang="en-GB"/>
            </a:p>
          </p:txBody>
        </p:sp>
        <p:sp>
          <p:nvSpPr>
            <p:cNvPr id="58937" name="Freeform 236"/>
            <p:cNvSpPr>
              <a:spLocks/>
            </p:cNvSpPr>
            <p:nvPr/>
          </p:nvSpPr>
          <p:spPr bwMode="auto">
            <a:xfrm>
              <a:off x="5084" y="2507"/>
              <a:ext cx="70" cy="42"/>
            </a:xfrm>
            <a:custGeom>
              <a:avLst/>
              <a:gdLst>
                <a:gd name="T0" fmla="*/ 2147481176 w 70"/>
                <a:gd name="T1" fmla="*/ 2147481332 h 42"/>
                <a:gd name="T2" fmla="*/ 2147481176 w 70"/>
                <a:gd name="T3" fmla="*/ 2147481332 h 42"/>
                <a:gd name="T4" fmla="*/ 2147481176 w 70"/>
                <a:gd name="T5" fmla="*/ 2147481332 h 42"/>
                <a:gd name="T6" fmla="*/ 2147481176 w 70"/>
                <a:gd name="T7" fmla="*/ 2147481332 h 42"/>
                <a:gd name="T8" fmla="*/ 2147481176 w 70"/>
                <a:gd name="T9" fmla="*/ 2147481332 h 42"/>
                <a:gd name="T10" fmla="*/ 2147481176 w 70"/>
                <a:gd name="T11" fmla="*/ 2147481332 h 42"/>
                <a:gd name="T12" fmla="*/ 2147481176 w 70"/>
                <a:gd name="T13" fmla="*/ 2147481332 h 42"/>
                <a:gd name="T14" fmla="*/ 0 w 70"/>
                <a:gd name="T15" fmla="*/ 2147481332 h 42"/>
                <a:gd name="T16" fmla="*/ 2147481176 w 70"/>
                <a:gd name="T17" fmla="*/ 2147481332 h 42"/>
                <a:gd name="T18" fmla="*/ 2147481176 w 70"/>
                <a:gd name="T19" fmla="*/ 2147481332 h 42"/>
                <a:gd name="T20" fmla="*/ 2147481176 w 70"/>
                <a:gd name="T21" fmla="*/ 2147481332 h 42"/>
                <a:gd name="T22" fmla="*/ 2147481176 w 70"/>
                <a:gd name="T23" fmla="*/ 2147481332 h 42"/>
                <a:gd name="T24" fmla="*/ 2147481176 w 70"/>
                <a:gd name="T25" fmla="*/ 2147481332 h 42"/>
                <a:gd name="T26" fmla="*/ 2147481176 w 70"/>
                <a:gd name="T27" fmla="*/ 2147481332 h 42"/>
                <a:gd name="T28" fmla="*/ 2147481176 w 70"/>
                <a:gd name="T29" fmla="*/ 2147481332 h 42"/>
                <a:gd name="T30" fmla="*/ 2147481176 w 70"/>
                <a:gd name="T31" fmla="*/ 2147481332 h 42"/>
                <a:gd name="T32" fmla="*/ 2147481176 w 70"/>
                <a:gd name="T33" fmla="*/ 2147481332 h 42"/>
                <a:gd name="T34" fmla="*/ 2147481176 w 70"/>
                <a:gd name="T35" fmla="*/ 2147481332 h 42"/>
                <a:gd name="T36" fmla="*/ 2147481176 w 70"/>
                <a:gd name="T37" fmla="*/ 0 h 42"/>
                <a:gd name="T38" fmla="*/ 2147481176 w 70"/>
                <a:gd name="T39" fmla="*/ 0 h 42"/>
                <a:gd name="T40" fmla="*/ 2147481176 w 70"/>
                <a:gd name="T41" fmla="*/ 2147481332 h 42"/>
                <a:gd name="T42" fmla="*/ 2147481176 w 70"/>
                <a:gd name="T43" fmla="*/ 2147481332 h 42"/>
                <a:gd name="T44" fmla="*/ 2147481176 w 70"/>
                <a:gd name="T45" fmla="*/ 2147481332 h 42"/>
                <a:gd name="T46" fmla="*/ 2147481176 w 70"/>
                <a:gd name="T47" fmla="*/ 2147481332 h 42"/>
                <a:gd name="T48" fmla="*/ 2147481176 w 70"/>
                <a:gd name="T49" fmla="*/ 2147481332 h 42"/>
                <a:gd name="T50" fmla="*/ 2147481176 w 70"/>
                <a:gd name="T51" fmla="*/ 2147481332 h 42"/>
                <a:gd name="T52" fmla="*/ 2147481176 w 70"/>
                <a:gd name="T53" fmla="*/ 2147481332 h 42"/>
                <a:gd name="T54" fmla="*/ 2147481176 w 70"/>
                <a:gd name="T55" fmla="*/ 2147481332 h 42"/>
                <a:gd name="T56" fmla="*/ 2147481176 w 70"/>
                <a:gd name="T57" fmla="*/ 2147481332 h 42"/>
                <a:gd name="T58" fmla="*/ 2147481176 w 70"/>
                <a:gd name="T59" fmla="*/ 2147481332 h 42"/>
                <a:gd name="T60" fmla="*/ 2147481176 w 70"/>
                <a:gd name="T61" fmla="*/ 2147481332 h 42"/>
                <a:gd name="T62" fmla="*/ 2147481176 w 70"/>
                <a:gd name="T63" fmla="*/ 2147481332 h 42"/>
                <a:gd name="T64" fmla="*/ 2147481176 w 70"/>
                <a:gd name="T65" fmla="*/ 2147481332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42"/>
                <a:gd name="T101" fmla="*/ 70 w 70"/>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42">
                  <a:moveTo>
                    <a:pt x="40" y="40"/>
                  </a:moveTo>
                  <a:lnTo>
                    <a:pt x="38" y="42"/>
                  </a:lnTo>
                  <a:lnTo>
                    <a:pt x="34" y="42"/>
                  </a:lnTo>
                  <a:lnTo>
                    <a:pt x="24" y="42"/>
                  </a:lnTo>
                  <a:lnTo>
                    <a:pt x="12" y="38"/>
                  </a:lnTo>
                  <a:lnTo>
                    <a:pt x="4" y="34"/>
                  </a:lnTo>
                  <a:lnTo>
                    <a:pt x="2" y="30"/>
                  </a:lnTo>
                  <a:lnTo>
                    <a:pt x="0" y="28"/>
                  </a:lnTo>
                  <a:lnTo>
                    <a:pt x="2" y="26"/>
                  </a:lnTo>
                  <a:lnTo>
                    <a:pt x="4" y="24"/>
                  </a:lnTo>
                  <a:lnTo>
                    <a:pt x="26" y="24"/>
                  </a:lnTo>
                  <a:lnTo>
                    <a:pt x="30" y="26"/>
                  </a:lnTo>
                  <a:lnTo>
                    <a:pt x="34" y="26"/>
                  </a:lnTo>
                  <a:lnTo>
                    <a:pt x="42" y="24"/>
                  </a:lnTo>
                  <a:lnTo>
                    <a:pt x="46" y="20"/>
                  </a:lnTo>
                  <a:lnTo>
                    <a:pt x="50" y="16"/>
                  </a:lnTo>
                  <a:lnTo>
                    <a:pt x="56" y="12"/>
                  </a:lnTo>
                  <a:lnTo>
                    <a:pt x="56" y="4"/>
                  </a:lnTo>
                  <a:lnTo>
                    <a:pt x="56" y="0"/>
                  </a:lnTo>
                  <a:lnTo>
                    <a:pt x="60" y="0"/>
                  </a:lnTo>
                  <a:lnTo>
                    <a:pt x="62" y="2"/>
                  </a:lnTo>
                  <a:lnTo>
                    <a:pt x="66" y="4"/>
                  </a:lnTo>
                  <a:lnTo>
                    <a:pt x="68" y="8"/>
                  </a:lnTo>
                  <a:lnTo>
                    <a:pt x="70" y="10"/>
                  </a:lnTo>
                  <a:lnTo>
                    <a:pt x="68" y="14"/>
                  </a:lnTo>
                  <a:lnTo>
                    <a:pt x="66" y="18"/>
                  </a:lnTo>
                  <a:lnTo>
                    <a:pt x="64" y="20"/>
                  </a:lnTo>
                  <a:lnTo>
                    <a:pt x="64" y="22"/>
                  </a:lnTo>
                  <a:lnTo>
                    <a:pt x="58" y="28"/>
                  </a:lnTo>
                  <a:lnTo>
                    <a:pt x="50" y="34"/>
                  </a:lnTo>
                  <a:lnTo>
                    <a:pt x="44" y="38"/>
                  </a:lnTo>
                  <a:lnTo>
                    <a:pt x="38" y="42"/>
                  </a:lnTo>
                  <a:lnTo>
                    <a:pt x="40" y="40"/>
                  </a:lnTo>
                  <a:close/>
                </a:path>
              </a:pathLst>
            </a:custGeom>
            <a:solidFill>
              <a:srgbClr val="C0C0C0"/>
            </a:solidFill>
            <a:ln w="12700">
              <a:solidFill>
                <a:schemeClr val="bg1"/>
              </a:solidFill>
              <a:round/>
              <a:headEnd/>
              <a:tailEnd/>
            </a:ln>
          </p:spPr>
          <p:txBody>
            <a:bodyPr/>
            <a:lstStyle/>
            <a:p>
              <a:endParaRPr lang="en-GB"/>
            </a:p>
          </p:txBody>
        </p:sp>
        <p:sp>
          <p:nvSpPr>
            <p:cNvPr id="58938" name="Freeform 237"/>
            <p:cNvSpPr>
              <a:spLocks/>
            </p:cNvSpPr>
            <p:nvPr/>
          </p:nvSpPr>
          <p:spPr bwMode="auto">
            <a:xfrm>
              <a:off x="4866" y="2435"/>
              <a:ext cx="12" cy="12"/>
            </a:xfrm>
            <a:custGeom>
              <a:avLst/>
              <a:gdLst>
                <a:gd name="T0" fmla="*/ 2147481429 w 12"/>
                <a:gd name="T1" fmla="*/ 2147481429 h 12"/>
                <a:gd name="T2" fmla="*/ 2147481429 w 12"/>
                <a:gd name="T3" fmla="*/ 2147481429 h 12"/>
                <a:gd name="T4" fmla="*/ 2147481429 w 12"/>
                <a:gd name="T5" fmla="*/ 2147481429 h 12"/>
                <a:gd name="T6" fmla="*/ 2147481429 w 12"/>
                <a:gd name="T7" fmla="*/ 2147481429 h 12"/>
                <a:gd name="T8" fmla="*/ 0 w 12"/>
                <a:gd name="T9" fmla="*/ 2147481429 h 12"/>
                <a:gd name="T10" fmla="*/ 0 w 12"/>
                <a:gd name="T11" fmla="*/ 0 h 12"/>
                <a:gd name="T12" fmla="*/ 2147481429 w 12"/>
                <a:gd name="T13" fmla="*/ 2147481429 h 12"/>
                <a:gd name="T14" fmla="*/ 2147481429 w 12"/>
                <a:gd name="T15" fmla="*/ 2147481429 h 12"/>
                <a:gd name="T16" fmla="*/ 2147481429 w 12"/>
                <a:gd name="T17" fmla="*/ 2147481429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12" y="12"/>
                  </a:moveTo>
                  <a:lnTo>
                    <a:pt x="10" y="12"/>
                  </a:lnTo>
                  <a:lnTo>
                    <a:pt x="6" y="12"/>
                  </a:lnTo>
                  <a:lnTo>
                    <a:pt x="4" y="8"/>
                  </a:lnTo>
                  <a:lnTo>
                    <a:pt x="0" y="4"/>
                  </a:lnTo>
                  <a:lnTo>
                    <a:pt x="0" y="0"/>
                  </a:lnTo>
                  <a:lnTo>
                    <a:pt x="4" y="2"/>
                  </a:lnTo>
                  <a:lnTo>
                    <a:pt x="8" y="4"/>
                  </a:lnTo>
                  <a:lnTo>
                    <a:pt x="12" y="12"/>
                  </a:lnTo>
                  <a:close/>
                </a:path>
              </a:pathLst>
            </a:custGeom>
            <a:solidFill>
              <a:srgbClr val="C0C0C0"/>
            </a:solidFill>
            <a:ln w="12700">
              <a:solidFill>
                <a:schemeClr val="bg1"/>
              </a:solidFill>
              <a:round/>
              <a:headEnd/>
              <a:tailEnd/>
            </a:ln>
          </p:spPr>
          <p:txBody>
            <a:bodyPr/>
            <a:lstStyle/>
            <a:p>
              <a:endParaRPr lang="en-GB"/>
            </a:p>
          </p:txBody>
        </p:sp>
        <p:sp>
          <p:nvSpPr>
            <p:cNvPr id="58939" name="Freeform 238"/>
            <p:cNvSpPr>
              <a:spLocks/>
            </p:cNvSpPr>
            <p:nvPr/>
          </p:nvSpPr>
          <p:spPr bwMode="auto">
            <a:xfrm>
              <a:off x="4868" y="2457"/>
              <a:ext cx="16" cy="6"/>
            </a:xfrm>
            <a:custGeom>
              <a:avLst/>
              <a:gdLst>
                <a:gd name="T0" fmla="*/ 2147481088 w 16"/>
                <a:gd name="T1" fmla="*/ 0 h 6"/>
                <a:gd name="T2" fmla="*/ 2147481088 w 16"/>
                <a:gd name="T3" fmla="*/ 2147481429 h 6"/>
                <a:gd name="T4" fmla="*/ 0 w 16"/>
                <a:gd name="T5" fmla="*/ 2147481429 h 6"/>
                <a:gd name="T6" fmla="*/ 0 w 16"/>
                <a:gd name="T7" fmla="*/ 0 h 6"/>
                <a:gd name="T8" fmla="*/ 2147481088 w 16"/>
                <a:gd name="T9" fmla="*/ 0 h 6"/>
                <a:gd name="T10" fmla="*/ 0 60000 65536"/>
                <a:gd name="T11" fmla="*/ 0 60000 65536"/>
                <a:gd name="T12" fmla="*/ 0 60000 65536"/>
                <a:gd name="T13" fmla="*/ 0 60000 65536"/>
                <a:gd name="T14" fmla="*/ 0 60000 65536"/>
                <a:gd name="T15" fmla="*/ 0 w 16"/>
                <a:gd name="T16" fmla="*/ 0 h 6"/>
                <a:gd name="T17" fmla="*/ 16 w 16"/>
                <a:gd name="T18" fmla="*/ 6 h 6"/>
              </a:gdLst>
              <a:ahLst/>
              <a:cxnLst>
                <a:cxn ang="T10">
                  <a:pos x="T0" y="T1"/>
                </a:cxn>
                <a:cxn ang="T11">
                  <a:pos x="T2" y="T3"/>
                </a:cxn>
                <a:cxn ang="T12">
                  <a:pos x="T4" y="T5"/>
                </a:cxn>
                <a:cxn ang="T13">
                  <a:pos x="T6" y="T7"/>
                </a:cxn>
                <a:cxn ang="T14">
                  <a:pos x="T8" y="T9"/>
                </a:cxn>
              </a:cxnLst>
              <a:rect l="T15" t="T16" r="T17" b="T18"/>
              <a:pathLst>
                <a:path w="16" h="6">
                  <a:moveTo>
                    <a:pt x="16" y="0"/>
                  </a:moveTo>
                  <a:lnTo>
                    <a:pt x="16" y="6"/>
                  </a:lnTo>
                  <a:lnTo>
                    <a:pt x="0" y="2"/>
                  </a:lnTo>
                  <a:lnTo>
                    <a:pt x="0" y="0"/>
                  </a:lnTo>
                  <a:lnTo>
                    <a:pt x="16" y="0"/>
                  </a:lnTo>
                  <a:close/>
                </a:path>
              </a:pathLst>
            </a:custGeom>
            <a:solidFill>
              <a:srgbClr val="C0C0C0"/>
            </a:solidFill>
            <a:ln w="12700">
              <a:solidFill>
                <a:schemeClr val="bg1"/>
              </a:solidFill>
              <a:round/>
              <a:headEnd/>
              <a:tailEnd/>
            </a:ln>
          </p:spPr>
          <p:txBody>
            <a:bodyPr/>
            <a:lstStyle/>
            <a:p>
              <a:endParaRPr lang="en-GB"/>
            </a:p>
          </p:txBody>
        </p:sp>
        <p:sp>
          <p:nvSpPr>
            <p:cNvPr id="58940" name="Freeform 239"/>
            <p:cNvSpPr>
              <a:spLocks/>
            </p:cNvSpPr>
            <p:nvPr/>
          </p:nvSpPr>
          <p:spPr bwMode="auto">
            <a:xfrm>
              <a:off x="4834" y="2549"/>
              <a:ext cx="10" cy="12"/>
            </a:xfrm>
            <a:custGeom>
              <a:avLst/>
              <a:gdLst>
                <a:gd name="T0" fmla="*/ 2147481293 w 10"/>
                <a:gd name="T1" fmla="*/ 2147481429 h 12"/>
                <a:gd name="T2" fmla="*/ 2147481293 w 10"/>
                <a:gd name="T3" fmla="*/ 2147481429 h 12"/>
                <a:gd name="T4" fmla="*/ 2147481293 w 10"/>
                <a:gd name="T5" fmla="*/ 2147481429 h 12"/>
                <a:gd name="T6" fmla="*/ 2147481293 w 10"/>
                <a:gd name="T7" fmla="*/ 2147481429 h 12"/>
                <a:gd name="T8" fmla="*/ 0 w 10"/>
                <a:gd name="T9" fmla="*/ 2147481429 h 12"/>
                <a:gd name="T10" fmla="*/ 0 w 10"/>
                <a:gd name="T11" fmla="*/ 2147481429 h 12"/>
                <a:gd name="T12" fmla="*/ 2147481293 w 10"/>
                <a:gd name="T13" fmla="*/ 0 h 12"/>
                <a:gd name="T14" fmla="*/ 2147481293 w 10"/>
                <a:gd name="T15" fmla="*/ 2147481429 h 12"/>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2"/>
                <a:gd name="T26" fmla="*/ 10 w 1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2">
                  <a:moveTo>
                    <a:pt x="10" y="6"/>
                  </a:moveTo>
                  <a:lnTo>
                    <a:pt x="8" y="10"/>
                  </a:lnTo>
                  <a:lnTo>
                    <a:pt x="4" y="12"/>
                  </a:lnTo>
                  <a:lnTo>
                    <a:pt x="2" y="12"/>
                  </a:lnTo>
                  <a:lnTo>
                    <a:pt x="0" y="10"/>
                  </a:lnTo>
                  <a:lnTo>
                    <a:pt x="0" y="6"/>
                  </a:lnTo>
                  <a:lnTo>
                    <a:pt x="2" y="0"/>
                  </a:lnTo>
                  <a:lnTo>
                    <a:pt x="10" y="6"/>
                  </a:lnTo>
                  <a:close/>
                </a:path>
              </a:pathLst>
            </a:custGeom>
            <a:solidFill>
              <a:srgbClr val="C0C0C0"/>
            </a:solidFill>
            <a:ln w="12700">
              <a:solidFill>
                <a:schemeClr val="bg1"/>
              </a:solidFill>
              <a:round/>
              <a:headEnd/>
              <a:tailEnd/>
            </a:ln>
          </p:spPr>
          <p:txBody>
            <a:bodyPr/>
            <a:lstStyle/>
            <a:p>
              <a:endParaRPr lang="en-GB"/>
            </a:p>
          </p:txBody>
        </p:sp>
        <p:sp>
          <p:nvSpPr>
            <p:cNvPr id="58941" name="Freeform 240"/>
            <p:cNvSpPr>
              <a:spLocks/>
            </p:cNvSpPr>
            <p:nvPr/>
          </p:nvSpPr>
          <p:spPr bwMode="auto">
            <a:xfrm>
              <a:off x="4776" y="2423"/>
              <a:ext cx="18" cy="8"/>
            </a:xfrm>
            <a:custGeom>
              <a:avLst/>
              <a:gdLst>
                <a:gd name="T0" fmla="*/ 2147481202 w 18"/>
                <a:gd name="T1" fmla="*/ 2147481088 h 8"/>
                <a:gd name="T2" fmla="*/ 2147481202 w 18"/>
                <a:gd name="T3" fmla="*/ 2147481088 h 8"/>
                <a:gd name="T4" fmla="*/ 2147481202 w 18"/>
                <a:gd name="T5" fmla="*/ 2147481088 h 8"/>
                <a:gd name="T6" fmla="*/ 0 w 18"/>
                <a:gd name="T7" fmla="*/ 2147481088 h 8"/>
                <a:gd name="T8" fmla="*/ 2147481202 w 18"/>
                <a:gd name="T9" fmla="*/ 2147481088 h 8"/>
                <a:gd name="T10" fmla="*/ 2147481202 w 18"/>
                <a:gd name="T11" fmla="*/ 0 h 8"/>
                <a:gd name="T12" fmla="*/ 2147481202 w 18"/>
                <a:gd name="T13" fmla="*/ 0 h 8"/>
                <a:gd name="T14" fmla="*/ 2147481202 w 18"/>
                <a:gd name="T15" fmla="*/ 2147481088 h 8"/>
                <a:gd name="T16" fmla="*/ 2147481202 w 18"/>
                <a:gd name="T17" fmla="*/ 214748108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8"/>
                <a:gd name="T29" fmla="*/ 18 w 1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8">
                  <a:moveTo>
                    <a:pt x="18" y="6"/>
                  </a:moveTo>
                  <a:lnTo>
                    <a:pt x="8" y="8"/>
                  </a:lnTo>
                  <a:lnTo>
                    <a:pt x="4" y="8"/>
                  </a:lnTo>
                  <a:lnTo>
                    <a:pt x="0" y="6"/>
                  </a:lnTo>
                  <a:lnTo>
                    <a:pt x="4" y="2"/>
                  </a:lnTo>
                  <a:lnTo>
                    <a:pt x="8" y="0"/>
                  </a:lnTo>
                  <a:lnTo>
                    <a:pt x="12" y="0"/>
                  </a:lnTo>
                  <a:lnTo>
                    <a:pt x="14" y="2"/>
                  </a:lnTo>
                  <a:lnTo>
                    <a:pt x="18" y="6"/>
                  </a:lnTo>
                  <a:close/>
                </a:path>
              </a:pathLst>
            </a:custGeom>
            <a:solidFill>
              <a:srgbClr val="C0C0C0"/>
            </a:solidFill>
            <a:ln w="12700">
              <a:solidFill>
                <a:schemeClr val="bg1"/>
              </a:solidFill>
              <a:round/>
              <a:headEnd/>
              <a:tailEnd/>
            </a:ln>
          </p:spPr>
          <p:txBody>
            <a:bodyPr/>
            <a:lstStyle/>
            <a:p>
              <a:endParaRPr lang="en-GB"/>
            </a:p>
          </p:txBody>
        </p:sp>
        <p:sp>
          <p:nvSpPr>
            <p:cNvPr id="58942" name="Freeform 241"/>
            <p:cNvSpPr>
              <a:spLocks/>
            </p:cNvSpPr>
            <p:nvPr/>
          </p:nvSpPr>
          <p:spPr bwMode="auto">
            <a:xfrm>
              <a:off x="4730" y="2385"/>
              <a:ext cx="22" cy="46"/>
            </a:xfrm>
            <a:custGeom>
              <a:avLst/>
              <a:gdLst>
                <a:gd name="T0" fmla="*/ 2147481367 w 22"/>
                <a:gd name="T1" fmla="*/ 2147481400 h 46"/>
                <a:gd name="T2" fmla="*/ 2147481367 w 22"/>
                <a:gd name="T3" fmla="*/ 2147481400 h 46"/>
                <a:gd name="T4" fmla="*/ 2147481367 w 22"/>
                <a:gd name="T5" fmla="*/ 2147481400 h 46"/>
                <a:gd name="T6" fmla="*/ 2147481367 w 22"/>
                <a:gd name="T7" fmla="*/ 2147481400 h 46"/>
                <a:gd name="T8" fmla="*/ 0 w 22"/>
                <a:gd name="T9" fmla="*/ 2147481400 h 46"/>
                <a:gd name="T10" fmla="*/ 2147481367 w 22"/>
                <a:gd name="T11" fmla="*/ 2147481400 h 46"/>
                <a:gd name="T12" fmla="*/ 0 w 22"/>
                <a:gd name="T13" fmla="*/ 0 h 46"/>
                <a:gd name="T14" fmla="*/ 2147481367 w 22"/>
                <a:gd name="T15" fmla="*/ 0 h 46"/>
                <a:gd name="T16" fmla="*/ 2147481367 w 22"/>
                <a:gd name="T17" fmla="*/ 2147481400 h 46"/>
                <a:gd name="T18" fmla="*/ 2147481367 w 22"/>
                <a:gd name="T19" fmla="*/ 2147481400 h 46"/>
                <a:gd name="T20" fmla="*/ 2147481367 w 22"/>
                <a:gd name="T21" fmla="*/ 2147481400 h 46"/>
                <a:gd name="T22" fmla="*/ 2147481367 w 22"/>
                <a:gd name="T23" fmla="*/ 2147481400 h 46"/>
                <a:gd name="T24" fmla="*/ 2147481367 w 22"/>
                <a:gd name="T25" fmla="*/ 2147481400 h 46"/>
                <a:gd name="T26" fmla="*/ 2147481367 w 22"/>
                <a:gd name="T27" fmla="*/ 2147481400 h 46"/>
                <a:gd name="T28" fmla="*/ 2147481367 w 22"/>
                <a:gd name="T29" fmla="*/ 2147481400 h 46"/>
                <a:gd name="T30" fmla="*/ 2147481367 w 22"/>
                <a:gd name="T31" fmla="*/ 2147481400 h 46"/>
                <a:gd name="T32" fmla="*/ 2147481367 w 22"/>
                <a:gd name="T33" fmla="*/ 2147481400 h 46"/>
                <a:gd name="T34" fmla="*/ 2147481367 w 22"/>
                <a:gd name="T35" fmla="*/ 2147481400 h 46"/>
                <a:gd name="T36" fmla="*/ 2147481367 w 22"/>
                <a:gd name="T37" fmla="*/ 2147481400 h 46"/>
                <a:gd name="T38" fmla="*/ 2147481367 w 22"/>
                <a:gd name="T39" fmla="*/ 2147481400 h 46"/>
                <a:gd name="T40" fmla="*/ 2147481367 w 22"/>
                <a:gd name="T41" fmla="*/ 2147481400 h 46"/>
                <a:gd name="T42" fmla="*/ 2147481367 w 22"/>
                <a:gd name="T43" fmla="*/ 2147481400 h 46"/>
                <a:gd name="T44" fmla="*/ 2147481367 w 22"/>
                <a:gd name="T45" fmla="*/ 2147481400 h 46"/>
                <a:gd name="T46" fmla="*/ 2147481367 w 22"/>
                <a:gd name="T47" fmla="*/ 2147481400 h 46"/>
                <a:gd name="T48" fmla="*/ 2147481367 w 22"/>
                <a:gd name="T49" fmla="*/ 2147481400 h 46"/>
                <a:gd name="T50" fmla="*/ 2147481367 w 22"/>
                <a:gd name="T51" fmla="*/ 2147481400 h 46"/>
                <a:gd name="T52" fmla="*/ 2147481367 w 22"/>
                <a:gd name="T53" fmla="*/ 2147481400 h 46"/>
                <a:gd name="T54" fmla="*/ 2147481367 w 22"/>
                <a:gd name="T55" fmla="*/ 2147481400 h 46"/>
                <a:gd name="T56" fmla="*/ 2147481367 w 22"/>
                <a:gd name="T57" fmla="*/ 2147481400 h 46"/>
                <a:gd name="T58" fmla="*/ 2147481367 w 22"/>
                <a:gd name="T59" fmla="*/ 2147481400 h 46"/>
                <a:gd name="T60" fmla="*/ 2147481367 w 22"/>
                <a:gd name="T61" fmla="*/ 2147481400 h 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
                <a:gd name="T94" fmla="*/ 0 h 46"/>
                <a:gd name="T95" fmla="*/ 22 w 22"/>
                <a:gd name="T96" fmla="*/ 46 h 4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 h="46">
                  <a:moveTo>
                    <a:pt x="4" y="24"/>
                  </a:moveTo>
                  <a:lnTo>
                    <a:pt x="4" y="20"/>
                  </a:lnTo>
                  <a:lnTo>
                    <a:pt x="2" y="16"/>
                  </a:lnTo>
                  <a:lnTo>
                    <a:pt x="2" y="14"/>
                  </a:lnTo>
                  <a:lnTo>
                    <a:pt x="0" y="10"/>
                  </a:lnTo>
                  <a:lnTo>
                    <a:pt x="2" y="4"/>
                  </a:lnTo>
                  <a:lnTo>
                    <a:pt x="0" y="0"/>
                  </a:lnTo>
                  <a:lnTo>
                    <a:pt x="6" y="0"/>
                  </a:lnTo>
                  <a:lnTo>
                    <a:pt x="8" y="8"/>
                  </a:lnTo>
                  <a:lnTo>
                    <a:pt x="6" y="18"/>
                  </a:lnTo>
                  <a:lnTo>
                    <a:pt x="10" y="18"/>
                  </a:lnTo>
                  <a:lnTo>
                    <a:pt x="10" y="8"/>
                  </a:lnTo>
                  <a:lnTo>
                    <a:pt x="18" y="8"/>
                  </a:lnTo>
                  <a:lnTo>
                    <a:pt x="18" y="12"/>
                  </a:lnTo>
                  <a:lnTo>
                    <a:pt x="18" y="16"/>
                  </a:lnTo>
                  <a:lnTo>
                    <a:pt x="16" y="18"/>
                  </a:lnTo>
                  <a:lnTo>
                    <a:pt x="14" y="20"/>
                  </a:lnTo>
                  <a:lnTo>
                    <a:pt x="14" y="24"/>
                  </a:lnTo>
                  <a:lnTo>
                    <a:pt x="22" y="34"/>
                  </a:lnTo>
                  <a:lnTo>
                    <a:pt x="18" y="34"/>
                  </a:lnTo>
                  <a:lnTo>
                    <a:pt x="16" y="32"/>
                  </a:lnTo>
                  <a:lnTo>
                    <a:pt x="14" y="30"/>
                  </a:lnTo>
                  <a:lnTo>
                    <a:pt x="10" y="30"/>
                  </a:lnTo>
                  <a:lnTo>
                    <a:pt x="8" y="30"/>
                  </a:lnTo>
                  <a:lnTo>
                    <a:pt x="6" y="32"/>
                  </a:lnTo>
                  <a:lnTo>
                    <a:pt x="6" y="36"/>
                  </a:lnTo>
                  <a:lnTo>
                    <a:pt x="6" y="40"/>
                  </a:lnTo>
                  <a:lnTo>
                    <a:pt x="8" y="46"/>
                  </a:lnTo>
                  <a:lnTo>
                    <a:pt x="4" y="42"/>
                  </a:lnTo>
                  <a:lnTo>
                    <a:pt x="4" y="36"/>
                  </a:lnTo>
                  <a:lnTo>
                    <a:pt x="4" y="24"/>
                  </a:lnTo>
                  <a:close/>
                </a:path>
              </a:pathLst>
            </a:custGeom>
            <a:solidFill>
              <a:srgbClr val="C0C0C0"/>
            </a:solidFill>
            <a:ln w="12700">
              <a:solidFill>
                <a:schemeClr val="bg1"/>
              </a:solidFill>
              <a:round/>
              <a:headEnd/>
              <a:tailEnd/>
            </a:ln>
          </p:spPr>
          <p:txBody>
            <a:bodyPr/>
            <a:lstStyle/>
            <a:p>
              <a:endParaRPr lang="en-GB"/>
            </a:p>
          </p:txBody>
        </p:sp>
        <p:sp>
          <p:nvSpPr>
            <p:cNvPr id="58943" name="Freeform 242"/>
            <p:cNvSpPr>
              <a:spLocks/>
            </p:cNvSpPr>
            <p:nvPr/>
          </p:nvSpPr>
          <p:spPr bwMode="auto">
            <a:xfrm>
              <a:off x="4522" y="2581"/>
              <a:ext cx="54" cy="16"/>
            </a:xfrm>
            <a:custGeom>
              <a:avLst/>
              <a:gdLst>
                <a:gd name="T0" fmla="*/ 2147481505 w 54"/>
                <a:gd name="T1" fmla="*/ 2147481088 h 16"/>
                <a:gd name="T2" fmla="*/ 2147481505 w 54"/>
                <a:gd name="T3" fmla="*/ 2147481088 h 16"/>
                <a:gd name="T4" fmla="*/ 2147481505 w 54"/>
                <a:gd name="T5" fmla="*/ 2147481088 h 16"/>
                <a:gd name="T6" fmla="*/ 2147481505 w 54"/>
                <a:gd name="T7" fmla="*/ 2147481088 h 16"/>
                <a:gd name="T8" fmla="*/ 2147481505 w 54"/>
                <a:gd name="T9" fmla="*/ 2147481088 h 16"/>
                <a:gd name="T10" fmla="*/ 2147481505 w 54"/>
                <a:gd name="T11" fmla="*/ 2147481088 h 16"/>
                <a:gd name="T12" fmla="*/ 2147481505 w 54"/>
                <a:gd name="T13" fmla="*/ 2147481088 h 16"/>
                <a:gd name="T14" fmla="*/ 2147481505 w 54"/>
                <a:gd name="T15" fmla="*/ 2147481088 h 16"/>
                <a:gd name="T16" fmla="*/ 2147481505 w 54"/>
                <a:gd name="T17" fmla="*/ 2147481088 h 16"/>
                <a:gd name="T18" fmla="*/ 2147481505 w 54"/>
                <a:gd name="T19" fmla="*/ 2147481088 h 16"/>
                <a:gd name="T20" fmla="*/ 2147481505 w 54"/>
                <a:gd name="T21" fmla="*/ 2147481088 h 16"/>
                <a:gd name="T22" fmla="*/ 2147481505 w 54"/>
                <a:gd name="T23" fmla="*/ 2147481088 h 16"/>
                <a:gd name="T24" fmla="*/ 2147481505 w 54"/>
                <a:gd name="T25" fmla="*/ 2147481088 h 16"/>
                <a:gd name="T26" fmla="*/ 0 w 54"/>
                <a:gd name="T27" fmla="*/ 2147481088 h 16"/>
                <a:gd name="T28" fmla="*/ 2147481505 w 54"/>
                <a:gd name="T29" fmla="*/ 2147481088 h 16"/>
                <a:gd name="T30" fmla="*/ 2147481505 w 54"/>
                <a:gd name="T31" fmla="*/ 2147481088 h 16"/>
                <a:gd name="T32" fmla="*/ 2147481505 w 54"/>
                <a:gd name="T33" fmla="*/ 2147481088 h 16"/>
                <a:gd name="T34" fmla="*/ 2147481505 w 54"/>
                <a:gd name="T35" fmla="*/ 2147481088 h 16"/>
                <a:gd name="T36" fmla="*/ 2147481505 w 54"/>
                <a:gd name="T37" fmla="*/ 2147481088 h 16"/>
                <a:gd name="T38" fmla="*/ 2147481505 w 54"/>
                <a:gd name="T39" fmla="*/ 2147481088 h 16"/>
                <a:gd name="T40" fmla="*/ 2147481505 w 54"/>
                <a:gd name="T41" fmla="*/ 2147481088 h 16"/>
                <a:gd name="T42" fmla="*/ 2147481505 w 54"/>
                <a:gd name="T43" fmla="*/ 2147481088 h 16"/>
                <a:gd name="T44" fmla="*/ 2147481505 w 54"/>
                <a:gd name="T45" fmla="*/ 2147481088 h 16"/>
                <a:gd name="T46" fmla="*/ 2147481505 w 54"/>
                <a:gd name="T47" fmla="*/ 2147481088 h 16"/>
                <a:gd name="T48" fmla="*/ 2147481505 w 54"/>
                <a:gd name="T49" fmla="*/ 0 h 16"/>
                <a:gd name="T50" fmla="*/ 2147481505 w 54"/>
                <a:gd name="T51" fmla="*/ 2147481088 h 16"/>
                <a:gd name="T52" fmla="*/ 2147481505 w 54"/>
                <a:gd name="T53" fmla="*/ 2147481088 h 16"/>
                <a:gd name="T54" fmla="*/ 2147481505 w 54"/>
                <a:gd name="T55" fmla="*/ 2147481088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4"/>
                <a:gd name="T85" fmla="*/ 0 h 16"/>
                <a:gd name="T86" fmla="*/ 54 w 54"/>
                <a:gd name="T87" fmla="*/ 16 h 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4" h="16">
                  <a:moveTo>
                    <a:pt x="54" y="12"/>
                  </a:moveTo>
                  <a:lnTo>
                    <a:pt x="52" y="12"/>
                  </a:lnTo>
                  <a:lnTo>
                    <a:pt x="46" y="12"/>
                  </a:lnTo>
                  <a:lnTo>
                    <a:pt x="42" y="10"/>
                  </a:lnTo>
                  <a:lnTo>
                    <a:pt x="38" y="14"/>
                  </a:lnTo>
                  <a:lnTo>
                    <a:pt x="32" y="16"/>
                  </a:lnTo>
                  <a:lnTo>
                    <a:pt x="22" y="16"/>
                  </a:lnTo>
                  <a:lnTo>
                    <a:pt x="18" y="16"/>
                  </a:lnTo>
                  <a:lnTo>
                    <a:pt x="16" y="14"/>
                  </a:lnTo>
                  <a:lnTo>
                    <a:pt x="14" y="10"/>
                  </a:lnTo>
                  <a:lnTo>
                    <a:pt x="10" y="12"/>
                  </a:lnTo>
                  <a:lnTo>
                    <a:pt x="6" y="14"/>
                  </a:lnTo>
                  <a:lnTo>
                    <a:pt x="2" y="12"/>
                  </a:lnTo>
                  <a:lnTo>
                    <a:pt x="0" y="10"/>
                  </a:lnTo>
                  <a:lnTo>
                    <a:pt x="2" y="6"/>
                  </a:lnTo>
                  <a:lnTo>
                    <a:pt x="6" y="4"/>
                  </a:lnTo>
                  <a:lnTo>
                    <a:pt x="12" y="2"/>
                  </a:lnTo>
                  <a:lnTo>
                    <a:pt x="16" y="2"/>
                  </a:lnTo>
                  <a:lnTo>
                    <a:pt x="16" y="6"/>
                  </a:lnTo>
                  <a:lnTo>
                    <a:pt x="36" y="10"/>
                  </a:lnTo>
                  <a:lnTo>
                    <a:pt x="42" y="10"/>
                  </a:lnTo>
                  <a:lnTo>
                    <a:pt x="38" y="6"/>
                  </a:lnTo>
                  <a:lnTo>
                    <a:pt x="36" y="4"/>
                  </a:lnTo>
                  <a:lnTo>
                    <a:pt x="38" y="2"/>
                  </a:lnTo>
                  <a:lnTo>
                    <a:pt x="42" y="0"/>
                  </a:lnTo>
                  <a:lnTo>
                    <a:pt x="46" y="4"/>
                  </a:lnTo>
                  <a:lnTo>
                    <a:pt x="54" y="8"/>
                  </a:lnTo>
                  <a:lnTo>
                    <a:pt x="54" y="12"/>
                  </a:lnTo>
                  <a:close/>
                </a:path>
              </a:pathLst>
            </a:custGeom>
            <a:solidFill>
              <a:schemeClr val="hlink"/>
            </a:solidFill>
            <a:ln w="12700">
              <a:solidFill>
                <a:schemeClr val="bg1"/>
              </a:solidFill>
              <a:round/>
              <a:headEnd/>
              <a:tailEnd/>
            </a:ln>
          </p:spPr>
          <p:txBody>
            <a:bodyPr/>
            <a:lstStyle/>
            <a:p>
              <a:endParaRPr lang="en-GB"/>
            </a:p>
          </p:txBody>
        </p:sp>
        <p:sp>
          <p:nvSpPr>
            <p:cNvPr id="58944" name="Freeform 243"/>
            <p:cNvSpPr>
              <a:spLocks/>
            </p:cNvSpPr>
            <p:nvPr/>
          </p:nvSpPr>
          <p:spPr bwMode="auto">
            <a:xfrm>
              <a:off x="4660" y="2179"/>
              <a:ext cx="26" cy="46"/>
            </a:xfrm>
            <a:custGeom>
              <a:avLst/>
              <a:gdLst>
                <a:gd name="T0" fmla="*/ 2147481482 w 26"/>
                <a:gd name="T1" fmla="*/ 2147481400 h 46"/>
                <a:gd name="T2" fmla="*/ 2147481482 w 26"/>
                <a:gd name="T3" fmla="*/ 2147481400 h 46"/>
                <a:gd name="T4" fmla="*/ 2147481482 w 26"/>
                <a:gd name="T5" fmla="*/ 2147481400 h 46"/>
                <a:gd name="T6" fmla="*/ 2147481482 w 26"/>
                <a:gd name="T7" fmla="*/ 2147481400 h 46"/>
                <a:gd name="T8" fmla="*/ 2147481482 w 26"/>
                <a:gd name="T9" fmla="*/ 2147481400 h 46"/>
                <a:gd name="T10" fmla="*/ 2147481482 w 26"/>
                <a:gd name="T11" fmla="*/ 2147481400 h 46"/>
                <a:gd name="T12" fmla="*/ 2147481482 w 26"/>
                <a:gd name="T13" fmla="*/ 2147481400 h 46"/>
                <a:gd name="T14" fmla="*/ 2147481482 w 26"/>
                <a:gd name="T15" fmla="*/ 2147481400 h 46"/>
                <a:gd name="T16" fmla="*/ 2147481482 w 26"/>
                <a:gd name="T17" fmla="*/ 2147481400 h 46"/>
                <a:gd name="T18" fmla="*/ 2147481482 w 26"/>
                <a:gd name="T19" fmla="*/ 2147481400 h 46"/>
                <a:gd name="T20" fmla="*/ 2147481482 w 26"/>
                <a:gd name="T21" fmla="*/ 2147481400 h 46"/>
                <a:gd name="T22" fmla="*/ 2147481482 w 26"/>
                <a:gd name="T23" fmla="*/ 2147481400 h 46"/>
                <a:gd name="T24" fmla="*/ 2147481482 w 26"/>
                <a:gd name="T25" fmla="*/ 2147481400 h 46"/>
                <a:gd name="T26" fmla="*/ 2147481482 w 26"/>
                <a:gd name="T27" fmla="*/ 2147481400 h 46"/>
                <a:gd name="T28" fmla="*/ 2147481482 w 26"/>
                <a:gd name="T29" fmla="*/ 2147481400 h 46"/>
                <a:gd name="T30" fmla="*/ 2147481482 w 26"/>
                <a:gd name="T31" fmla="*/ 2147481400 h 46"/>
                <a:gd name="T32" fmla="*/ 2147481482 w 26"/>
                <a:gd name="T33" fmla="*/ 2147481400 h 46"/>
                <a:gd name="T34" fmla="*/ 2147481482 w 26"/>
                <a:gd name="T35" fmla="*/ 2147481400 h 46"/>
                <a:gd name="T36" fmla="*/ 2147481482 w 26"/>
                <a:gd name="T37" fmla="*/ 2147481400 h 46"/>
                <a:gd name="T38" fmla="*/ 2147481482 w 26"/>
                <a:gd name="T39" fmla="*/ 2147481400 h 46"/>
                <a:gd name="T40" fmla="*/ 2147481482 w 26"/>
                <a:gd name="T41" fmla="*/ 2147481400 h 46"/>
                <a:gd name="T42" fmla="*/ 0 w 26"/>
                <a:gd name="T43" fmla="*/ 2147481400 h 46"/>
                <a:gd name="T44" fmla="*/ 2147481482 w 26"/>
                <a:gd name="T45" fmla="*/ 0 h 46"/>
                <a:gd name="T46" fmla="*/ 2147481482 w 26"/>
                <a:gd name="T47" fmla="*/ 0 h 46"/>
                <a:gd name="T48" fmla="*/ 2147481482 w 26"/>
                <a:gd name="T49" fmla="*/ 2147481400 h 46"/>
                <a:gd name="T50" fmla="*/ 2147481482 w 26"/>
                <a:gd name="T51" fmla="*/ 2147481400 h 46"/>
                <a:gd name="T52" fmla="*/ 2147481482 w 26"/>
                <a:gd name="T53" fmla="*/ 2147481400 h 46"/>
                <a:gd name="T54" fmla="*/ 2147481482 w 26"/>
                <a:gd name="T55" fmla="*/ 2147481400 h 46"/>
                <a:gd name="T56" fmla="*/ 2147481482 w 26"/>
                <a:gd name="T57" fmla="*/ 2147481400 h 46"/>
                <a:gd name="T58" fmla="*/ 2147481482 w 26"/>
                <a:gd name="T59" fmla="*/ 2147481400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46"/>
                <a:gd name="T92" fmla="*/ 26 w 26"/>
                <a:gd name="T93" fmla="*/ 46 h 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46">
                  <a:moveTo>
                    <a:pt x="24" y="30"/>
                  </a:moveTo>
                  <a:lnTo>
                    <a:pt x="14" y="30"/>
                  </a:lnTo>
                  <a:lnTo>
                    <a:pt x="16" y="38"/>
                  </a:lnTo>
                  <a:lnTo>
                    <a:pt x="20" y="42"/>
                  </a:lnTo>
                  <a:lnTo>
                    <a:pt x="20" y="46"/>
                  </a:lnTo>
                  <a:lnTo>
                    <a:pt x="14" y="46"/>
                  </a:lnTo>
                  <a:lnTo>
                    <a:pt x="12" y="46"/>
                  </a:lnTo>
                  <a:lnTo>
                    <a:pt x="10" y="44"/>
                  </a:lnTo>
                  <a:lnTo>
                    <a:pt x="10" y="40"/>
                  </a:lnTo>
                  <a:lnTo>
                    <a:pt x="12" y="38"/>
                  </a:lnTo>
                  <a:lnTo>
                    <a:pt x="12" y="34"/>
                  </a:lnTo>
                  <a:lnTo>
                    <a:pt x="8" y="34"/>
                  </a:lnTo>
                  <a:lnTo>
                    <a:pt x="6" y="32"/>
                  </a:lnTo>
                  <a:lnTo>
                    <a:pt x="2" y="26"/>
                  </a:lnTo>
                  <a:lnTo>
                    <a:pt x="2" y="24"/>
                  </a:lnTo>
                  <a:lnTo>
                    <a:pt x="10" y="24"/>
                  </a:lnTo>
                  <a:lnTo>
                    <a:pt x="12" y="22"/>
                  </a:lnTo>
                  <a:lnTo>
                    <a:pt x="14" y="20"/>
                  </a:lnTo>
                  <a:lnTo>
                    <a:pt x="12" y="14"/>
                  </a:lnTo>
                  <a:lnTo>
                    <a:pt x="6" y="10"/>
                  </a:lnTo>
                  <a:lnTo>
                    <a:pt x="2" y="6"/>
                  </a:lnTo>
                  <a:lnTo>
                    <a:pt x="0" y="2"/>
                  </a:lnTo>
                  <a:lnTo>
                    <a:pt x="4" y="0"/>
                  </a:lnTo>
                  <a:lnTo>
                    <a:pt x="12" y="0"/>
                  </a:lnTo>
                  <a:lnTo>
                    <a:pt x="18" y="2"/>
                  </a:lnTo>
                  <a:lnTo>
                    <a:pt x="18" y="8"/>
                  </a:lnTo>
                  <a:lnTo>
                    <a:pt x="22" y="8"/>
                  </a:lnTo>
                  <a:lnTo>
                    <a:pt x="22" y="18"/>
                  </a:lnTo>
                  <a:lnTo>
                    <a:pt x="26" y="24"/>
                  </a:lnTo>
                  <a:lnTo>
                    <a:pt x="24" y="30"/>
                  </a:lnTo>
                  <a:close/>
                </a:path>
              </a:pathLst>
            </a:custGeom>
            <a:solidFill>
              <a:schemeClr val="hlink"/>
            </a:solidFill>
            <a:ln w="12700">
              <a:solidFill>
                <a:schemeClr val="bg1"/>
              </a:solidFill>
              <a:round/>
              <a:headEnd/>
              <a:tailEnd/>
            </a:ln>
          </p:spPr>
          <p:txBody>
            <a:bodyPr/>
            <a:lstStyle/>
            <a:p>
              <a:endParaRPr lang="en-GB"/>
            </a:p>
          </p:txBody>
        </p:sp>
        <p:sp>
          <p:nvSpPr>
            <p:cNvPr id="58945" name="Freeform 244"/>
            <p:cNvSpPr>
              <a:spLocks/>
            </p:cNvSpPr>
            <p:nvPr/>
          </p:nvSpPr>
          <p:spPr bwMode="auto">
            <a:xfrm>
              <a:off x="4620" y="2191"/>
              <a:ext cx="22" cy="30"/>
            </a:xfrm>
            <a:custGeom>
              <a:avLst/>
              <a:gdLst>
                <a:gd name="T0" fmla="*/ 2147481367 w 22"/>
                <a:gd name="T1" fmla="*/ 2147481566 h 30"/>
                <a:gd name="T2" fmla="*/ 2147481367 w 22"/>
                <a:gd name="T3" fmla="*/ 2147481566 h 30"/>
                <a:gd name="T4" fmla="*/ 2147481367 w 22"/>
                <a:gd name="T5" fmla="*/ 2147481566 h 30"/>
                <a:gd name="T6" fmla="*/ 2147481367 w 22"/>
                <a:gd name="T7" fmla="*/ 2147481566 h 30"/>
                <a:gd name="T8" fmla="*/ 2147481367 w 22"/>
                <a:gd name="T9" fmla="*/ 2147481566 h 30"/>
                <a:gd name="T10" fmla="*/ 2147481367 w 22"/>
                <a:gd name="T11" fmla="*/ 2147481566 h 30"/>
                <a:gd name="T12" fmla="*/ 2147481367 w 22"/>
                <a:gd name="T13" fmla="*/ 2147481566 h 30"/>
                <a:gd name="T14" fmla="*/ 2147481367 w 22"/>
                <a:gd name="T15" fmla="*/ 2147481566 h 30"/>
                <a:gd name="T16" fmla="*/ 2147481367 w 22"/>
                <a:gd name="T17" fmla="*/ 2147481566 h 30"/>
                <a:gd name="T18" fmla="*/ 0 w 22"/>
                <a:gd name="T19" fmla="*/ 2147481566 h 30"/>
                <a:gd name="T20" fmla="*/ 2147481367 w 22"/>
                <a:gd name="T21" fmla="*/ 2147481566 h 30"/>
                <a:gd name="T22" fmla="*/ 2147481367 w 22"/>
                <a:gd name="T23" fmla="*/ 0 h 30"/>
                <a:gd name="T24" fmla="*/ 2147481367 w 22"/>
                <a:gd name="T25" fmla="*/ 2147481566 h 30"/>
                <a:gd name="T26" fmla="*/ 2147481367 w 22"/>
                <a:gd name="T27" fmla="*/ 2147481566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30"/>
                <a:gd name="T44" fmla="*/ 22 w 22"/>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30">
                  <a:moveTo>
                    <a:pt x="4" y="2"/>
                  </a:moveTo>
                  <a:lnTo>
                    <a:pt x="8" y="4"/>
                  </a:lnTo>
                  <a:lnTo>
                    <a:pt x="14" y="6"/>
                  </a:lnTo>
                  <a:lnTo>
                    <a:pt x="20" y="8"/>
                  </a:lnTo>
                  <a:lnTo>
                    <a:pt x="22" y="12"/>
                  </a:lnTo>
                  <a:lnTo>
                    <a:pt x="20" y="18"/>
                  </a:lnTo>
                  <a:lnTo>
                    <a:pt x="14" y="24"/>
                  </a:lnTo>
                  <a:lnTo>
                    <a:pt x="2" y="30"/>
                  </a:lnTo>
                  <a:lnTo>
                    <a:pt x="2" y="16"/>
                  </a:lnTo>
                  <a:lnTo>
                    <a:pt x="0" y="4"/>
                  </a:lnTo>
                  <a:lnTo>
                    <a:pt x="2" y="2"/>
                  </a:lnTo>
                  <a:lnTo>
                    <a:pt x="4" y="0"/>
                  </a:lnTo>
                  <a:lnTo>
                    <a:pt x="8" y="4"/>
                  </a:lnTo>
                  <a:lnTo>
                    <a:pt x="4" y="2"/>
                  </a:lnTo>
                  <a:close/>
                </a:path>
              </a:pathLst>
            </a:custGeom>
            <a:solidFill>
              <a:srgbClr val="C0C0C0"/>
            </a:solidFill>
            <a:ln w="12700">
              <a:solidFill>
                <a:schemeClr val="bg1"/>
              </a:solidFill>
              <a:round/>
              <a:headEnd/>
              <a:tailEnd/>
            </a:ln>
          </p:spPr>
          <p:txBody>
            <a:bodyPr/>
            <a:lstStyle/>
            <a:p>
              <a:endParaRPr lang="en-GB"/>
            </a:p>
          </p:txBody>
        </p:sp>
        <p:sp>
          <p:nvSpPr>
            <p:cNvPr id="58946" name="Freeform 245"/>
            <p:cNvSpPr>
              <a:spLocks/>
            </p:cNvSpPr>
            <p:nvPr/>
          </p:nvSpPr>
          <p:spPr bwMode="auto">
            <a:xfrm>
              <a:off x="4634" y="2211"/>
              <a:ext cx="20" cy="36"/>
            </a:xfrm>
            <a:custGeom>
              <a:avLst/>
              <a:gdLst>
                <a:gd name="T0" fmla="*/ 2147481293 w 20"/>
                <a:gd name="T1" fmla="*/ 2147481202 h 36"/>
                <a:gd name="T2" fmla="*/ 2147481293 w 20"/>
                <a:gd name="T3" fmla="*/ 2147481202 h 36"/>
                <a:gd name="T4" fmla="*/ 2147481293 w 20"/>
                <a:gd name="T5" fmla="*/ 2147481202 h 36"/>
                <a:gd name="T6" fmla="*/ 2147481293 w 20"/>
                <a:gd name="T7" fmla="*/ 2147481202 h 36"/>
                <a:gd name="T8" fmla="*/ 2147481293 w 20"/>
                <a:gd name="T9" fmla="*/ 2147481202 h 36"/>
                <a:gd name="T10" fmla="*/ 2147481293 w 20"/>
                <a:gd name="T11" fmla="*/ 2147481202 h 36"/>
                <a:gd name="T12" fmla="*/ 2147481293 w 20"/>
                <a:gd name="T13" fmla="*/ 2147481202 h 36"/>
                <a:gd name="T14" fmla="*/ 2147481293 w 20"/>
                <a:gd name="T15" fmla="*/ 2147481202 h 36"/>
                <a:gd name="T16" fmla="*/ 2147481293 w 20"/>
                <a:gd name="T17" fmla="*/ 2147481202 h 36"/>
                <a:gd name="T18" fmla="*/ 2147481293 w 20"/>
                <a:gd name="T19" fmla="*/ 2147481202 h 36"/>
                <a:gd name="T20" fmla="*/ 2147481293 w 20"/>
                <a:gd name="T21" fmla="*/ 2147481202 h 36"/>
                <a:gd name="T22" fmla="*/ 2147481293 w 20"/>
                <a:gd name="T23" fmla="*/ 2147481202 h 36"/>
                <a:gd name="T24" fmla="*/ 0 w 20"/>
                <a:gd name="T25" fmla="*/ 2147481202 h 36"/>
                <a:gd name="T26" fmla="*/ 2147481293 w 20"/>
                <a:gd name="T27" fmla="*/ 2147481202 h 36"/>
                <a:gd name="T28" fmla="*/ 2147481293 w 20"/>
                <a:gd name="T29" fmla="*/ 2147481202 h 36"/>
                <a:gd name="T30" fmla="*/ 2147481293 w 20"/>
                <a:gd name="T31" fmla="*/ 2147481202 h 36"/>
                <a:gd name="T32" fmla="*/ 2147481293 w 20"/>
                <a:gd name="T33" fmla="*/ 2147481202 h 36"/>
                <a:gd name="T34" fmla="*/ 2147481293 w 20"/>
                <a:gd name="T35" fmla="*/ 0 h 36"/>
                <a:gd name="T36" fmla="*/ 2147481293 w 20"/>
                <a:gd name="T37" fmla="*/ 0 h 36"/>
                <a:gd name="T38" fmla="*/ 2147481293 w 20"/>
                <a:gd name="T39" fmla="*/ 2147481202 h 36"/>
                <a:gd name="T40" fmla="*/ 2147481293 w 20"/>
                <a:gd name="T41" fmla="*/ 2147481202 h 36"/>
                <a:gd name="T42" fmla="*/ 2147481293 w 20"/>
                <a:gd name="T43" fmla="*/ 2147481202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36"/>
                <a:gd name="T68" fmla="*/ 20 w 20"/>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36">
                  <a:moveTo>
                    <a:pt x="20" y="6"/>
                  </a:moveTo>
                  <a:lnTo>
                    <a:pt x="18" y="12"/>
                  </a:lnTo>
                  <a:lnTo>
                    <a:pt x="16" y="16"/>
                  </a:lnTo>
                  <a:lnTo>
                    <a:pt x="14" y="20"/>
                  </a:lnTo>
                  <a:lnTo>
                    <a:pt x="14" y="26"/>
                  </a:lnTo>
                  <a:lnTo>
                    <a:pt x="14" y="28"/>
                  </a:lnTo>
                  <a:lnTo>
                    <a:pt x="14" y="30"/>
                  </a:lnTo>
                  <a:lnTo>
                    <a:pt x="16" y="34"/>
                  </a:lnTo>
                  <a:lnTo>
                    <a:pt x="16" y="36"/>
                  </a:lnTo>
                  <a:lnTo>
                    <a:pt x="12" y="36"/>
                  </a:lnTo>
                  <a:lnTo>
                    <a:pt x="6" y="30"/>
                  </a:lnTo>
                  <a:lnTo>
                    <a:pt x="2" y="26"/>
                  </a:lnTo>
                  <a:lnTo>
                    <a:pt x="0" y="20"/>
                  </a:lnTo>
                  <a:lnTo>
                    <a:pt x="2" y="18"/>
                  </a:lnTo>
                  <a:lnTo>
                    <a:pt x="6" y="18"/>
                  </a:lnTo>
                  <a:lnTo>
                    <a:pt x="6" y="8"/>
                  </a:lnTo>
                  <a:lnTo>
                    <a:pt x="8" y="2"/>
                  </a:lnTo>
                  <a:lnTo>
                    <a:pt x="10" y="0"/>
                  </a:lnTo>
                  <a:lnTo>
                    <a:pt x="14" y="0"/>
                  </a:lnTo>
                  <a:lnTo>
                    <a:pt x="18" y="2"/>
                  </a:lnTo>
                  <a:lnTo>
                    <a:pt x="20" y="4"/>
                  </a:lnTo>
                  <a:lnTo>
                    <a:pt x="20" y="6"/>
                  </a:lnTo>
                  <a:close/>
                </a:path>
              </a:pathLst>
            </a:custGeom>
            <a:solidFill>
              <a:srgbClr val="C0C0C0"/>
            </a:solidFill>
            <a:ln w="12700">
              <a:solidFill>
                <a:schemeClr val="bg1"/>
              </a:solidFill>
              <a:round/>
              <a:headEnd/>
              <a:tailEnd/>
            </a:ln>
          </p:spPr>
          <p:txBody>
            <a:bodyPr/>
            <a:lstStyle/>
            <a:p>
              <a:endParaRPr lang="en-GB"/>
            </a:p>
          </p:txBody>
        </p:sp>
        <p:sp>
          <p:nvSpPr>
            <p:cNvPr id="58947" name="Freeform 246"/>
            <p:cNvSpPr>
              <a:spLocks/>
            </p:cNvSpPr>
            <p:nvPr/>
          </p:nvSpPr>
          <p:spPr bwMode="auto">
            <a:xfrm>
              <a:off x="4650" y="2211"/>
              <a:ext cx="12" cy="24"/>
            </a:xfrm>
            <a:custGeom>
              <a:avLst/>
              <a:gdLst>
                <a:gd name="T0" fmla="*/ 2147481429 w 12"/>
                <a:gd name="T1" fmla="*/ 0 h 24"/>
                <a:gd name="T2" fmla="*/ 2147481429 w 12"/>
                <a:gd name="T3" fmla="*/ 2147481429 h 24"/>
                <a:gd name="T4" fmla="*/ 2147481429 w 12"/>
                <a:gd name="T5" fmla="*/ 2147481429 h 24"/>
                <a:gd name="T6" fmla="*/ 2147481429 w 12"/>
                <a:gd name="T7" fmla="*/ 2147481429 h 24"/>
                <a:gd name="T8" fmla="*/ 2147481429 w 12"/>
                <a:gd name="T9" fmla="*/ 2147481429 h 24"/>
                <a:gd name="T10" fmla="*/ 0 w 12"/>
                <a:gd name="T11" fmla="*/ 2147481429 h 24"/>
                <a:gd name="T12" fmla="*/ 2147481429 w 12"/>
                <a:gd name="T13" fmla="*/ 2147481429 h 24"/>
                <a:gd name="T14" fmla="*/ 2147481429 w 12"/>
                <a:gd name="T15" fmla="*/ 2147481429 h 24"/>
                <a:gd name="T16" fmla="*/ 2147481429 w 12"/>
                <a:gd name="T17" fmla="*/ 0 h 24"/>
                <a:gd name="T18" fmla="*/ 2147481429 w 12"/>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24"/>
                <a:gd name="T32" fmla="*/ 12 w 12"/>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24">
                  <a:moveTo>
                    <a:pt x="12" y="0"/>
                  </a:moveTo>
                  <a:lnTo>
                    <a:pt x="10" y="8"/>
                  </a:lnTo>
                  <a:lnTo>
                    <a:pt x="8" y="12"/>
                  </a:lnTo>
                  <a:lnTo>
                    <a:pt x="6" y="18"/>
                  </a:lnTo>
                  <a:lnTo>
                    <a:pt x="4" y="24"/>
                  </a:lnTo>
                  <a:lnTo>
                    <a:pt x="0" y="24"/>
                  </a:lnTo>
                  <a:lnTo>
                    <a:pt x="4" y="14"/>
                  </a:lnTo>
                  <a:lnTo>
                    <a:pt x="6" y="8"/>
                  </a:lnTo>
                  <a:lnTo>
                    <a:pt x="6" y="0"/>
                  </a:lnTo>
                  <a:lnTo>
                    <a:pt x="12" y="0"/>
                  </a:lnTo>
                  <a:close/>
                </a:path>
              </a:pathLst>
            </a:custGeom>
            <a:solidFill>
              <a:srgbClr val="C0C0C0"/>
            </a:solidFill>
            <a:ln w="12700">
              <a:solidFill>
                <a:schemeClr val="bg1"/>
              </a:solidFill>
              <a:round/>
              <a:headEnd/>
              <a:tailEnd/>
            </a:ln>
          </p:spPr>
          <p:txBody>
            <a:bodyPr/>
            <a:lstStyle/>
            <a:p>
              <a:endParaRPr lang="en-GB"/>
            </a:p>
          </p:txBody>
        </p:sp>
        <p:sp>
          <p:nvSpPr>
            <p:cNvPr id="58948" name="Freeform 247"/>
            <p:cNvSpPr>
              <a:spLocks/>
            </p:cNvSpPr>
            <p:nvPr/>
          </p:nvSpPr>
          <p:spPr bwMode="auto">
            <a:xfrm>
              <a:off x="4656" y="2227"/>
              <a:ext cx="14" cy="12"/>
            </a:xfrm>
            <a:custGeom>
              <a:avLst/>
              <a:gdLst>
                <a:gd name="T0" fmla="*/ 2147481527 w 14"/>
                <a:gd name="T1" fmla="*/ 0 h 12"/>
                <a:gd name="T2" fmla="*/ 2147481527 w 14"/>
                <a:gd name="T3" fmla="*/ 2147481429 h 12"/>
                <a:gd name="T4" fmla="*/ 2147481527 w 14"/>
                <a:gd name="T5" fmla="*/ 2147481429 h 12"/>
                <a:gd name="T6" fmla="*/ 2147481527 w 14"/>
                <a:gd name="T7" fmla="*/ 2147481429 h 12"/>
                <a:gd name="T8" fmla="*/ 2147481527 w 14"/>
                <a:gd name="T9" fmla="*/ 2147481429 h 12"/>
                <a:gd name="T10" fmla="*/ 2147481527 w 14"/>
                <a:gd name="T11" fmla="*/ 2147481429 h 12"/>
                <a:gd name="T12" fmla="*/ 0 w 14"/>
                <a:gd name="T13" fmla="*/ 2147481429 h 12"/>
                <a:gd name="T14" fmla="*/ 2147481527 w 14"/>
                <a:gd name="T15" fmla="*/ 2147481429 h 12"/>
                <a:gd name="T16" fmla="*/ 2147481527 w 14"/>
                <a:gd name="T17" fmla="*/ 0 h 12"/>
                <a:gd name="T18" fmla="*/ 2147481527 w 14"/>
                <a:gd name="T19" fmla="*/ 0 h 12"/>
                <a:gd name="T20" fmla="*/ 2147481527 w 14"/>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2"/>
                <a:gd name="T35" fmla="*/ 14 w 14"/>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2">
                  <a:moveTo>
                    <a:pt x="14" y="0"/>
                  </a:moveTo>
                  <a:lnTo>
                    <a:pt x="12" y="4"/>
                  </a:lnTo>
                  <a:lnTo>
                    <a:pt x="10" y="8"/>
                  </a:lnTo>
                  <a:lnTo>
                    <a:pt x="8" y="10"/>
                  </a:lnTo>
                  <a:lnTo>
                    <a:pt x="4" y="12"/>
                  </a:lnTo>
                  <a:lnTo>
                    <a:pt x="2" y="10"/>
                  </a:lnTo>
                  <a:lnTo>
                    <a:pt x="0" y="8"/>
                  </a:lnTo>
                  <a:lnTo>
                    <a:pt x="2" y="4"/>
                  </a:lnTo>
                  <a:lnTo>
                    <a:pt x="6" y="0"/>
                  </a:lnTo>
                  <a:lnTo>
                    <a:pt x="10" y="0"/>
                  </a:lnTo>
                  <a:lnTo>
                    <a:pt x="14" y="0"/>
                  </a:lnTo>
                  <a:close/>
                </a:path>
              </a:pathLst>
            </a:custGeom>
            <a:solidFill>
              <a:srgbClr val="C0C0C0"/>
            </a:solidFill>
            <a:ln w="12700">
              <a:solidFill>
                <a:schemeClr val="bg1"/>
              </a:solidFill>
              <a:round/>
              <a:headEnd/>
              <a:tailEnd/>
            </a:ln>
          </p:spPr>
          <p:txBody>
            <a:bodyPr/>
            <a:lstStyle/>
            <a:p>
              <a:endParaRPr lang="en-GB"/>
            </a:p>
          </p:txBody>
        </p:sp>
        <p:sp>
          <p:nvSpPr>
            <p:cNvPr id="58949" name="Freeform 248"/>
            <p:cNvSpPr>
              <a:spLocks/>
            </p:cNvSpPr>
            <p:nvPr/>
          </p:nvSpPr>
          <p:spPr bwMode="auto">
            <a:xfrm>
              <a:off x="4642" y="2179"/>
              <a:ext cx="14" cy="16"/>
            </a:xfrm>
            <a:custGeom>
              <a:avLst/>
              <a:gdLst>
                <a:gd name="T0" fmla="*/ 0 w 14"/>
                <a:gd name="T1" fmla="*/ 2147481088 h 16"/>
                <a:gd name="T2" fmla="*/ 0 w 14"/>
                <a:gd name="T3" fmla="*/ 0 h 16"/>
                <a:gd name="T4" fmla="*/ 2147481527 w 14"/>
                <a:gd name="T5" fmla="*/ 0 h 16"/>
                <a:gd name="T6" fmla="*/ 2147481527 w 14"/>
                <a:gd name="T7" fmla="*/ 2147481088 h 16"/>
                <a:gd name="T8" fmla="*/ 2147481527 w 14"/>
                <a:gd name="T9" fmla="*/ 2147481088 h 16"/>
                <a:gd name="T10" fmla="*/ 2147481527 w 14"/>
                <a:gd name="T11" fmla="*/ 2147481088 h 16"/>
                <a:gd name="T12" fmla="*/ 2147481527 w 14"/>
                <a:gd name="T13" fmla="*/ 2147481088 h 16"/>
                <a:gd name="T14" fmla="*/ 2147481527 w 14"/>
                <a:gd name="T15" fmla="*/ 2147481088 h 16"/>
                <a:gd name="T16" fmla="*/ 2147481527 w 14"/>
                <a:gd name="T17" fmla="*/ 2147481088 h 16"/>
                <a:gd name="T18" fmla="*/ 2147481527 w 14"/>
                <a:gd name="T19" fmla="*/ 2147481088 h 16"/>
                <a:gd name="T20" fmla="*/ 0 w 14"/>
                <a:gd name="T21" fmla="*/ 2147481088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6"/>
                <a:gd name="T35" fmla="*/ 14 w 14"/>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6">
                  <a:moveTo>
                    <a:pt x="0" y="8"/>
                  </a:moveTo>
                  <a:lnTo>
                    <a:pt x="0" y="0"/>
                  </a:lnTo>
                  <a:lnTo>
                    <a:pt x="4" y="0"/>
                  </a:lnTo>
                  <a:lnTo>
                    <a:pt x="8" y="4"/>
                  </a:lnTo>
                  <a:lnTo>
                    <a:pt x="10" y="6"/>
                  </a:lnTo>
                  <a:lnTo>
                    <a:pt x="14" y="10"/>
                  </a:lnTo>
                  <a:lnTo>
                    <a:pt x="14" y="14"/>
                  </a:lnTo>
                  <a:lnTo>
                    <a:pt x="14" y="16"/>
                  </a:lnTo>
                  <a:lnTo>
                    <a:pt x="12" y="14"/>
                  </a:lnTo>
                  <a:lnTo>
                    <a:pt x="8" y="8"/>
                  </a:lnTo>
                  <a:lnTo>
                    <a:pt x="0" y="8"/>
                  </a:lnTo>
                  <a:close/>
                </a:path>
              </a:pathLst>
            </a:custGeom>
            <a:solidFill>
              <a:srgbClr val="C0C0C0"/>
            </a:solidFill>
            <a:ln w="12700">
              <a:solidFill>
                <a:schemeClr val="bg1"/>
              </a:solidFill>
              <a:round/>
              <a:headEnd/>
              <a:tailEnd/>
            </a:ln>
          </p:spPr>
          <p:txBody>
            <a:bodyPr/>
            <a:lstStyle/>
            <a:p>
              <a:endParaRPr lang="en-GB"/>
            </a:p>
          </p:txBody>
        </p:sp>
        <p:sp>
          <p:nvSpPr>
            <p:cNvPr id="58950" name="Freeform 249"/>
            <p:cNvSpPr>
              <a:spLocks/>
            </p:cNvSpPr>
            <p:nvPr/>
          </p:nvSpPr>
          <p:spPr bwMode="auto">
            <a:xfrm>
              <a:off x="4592" y="2161"/>
              <a:ext cx="20" cy="22"/>
            </a:xfrm>
            <a:custGeom>
              <a:avLst/>
              <a:gdLst>
                <a:gd name="T0" fmla="*/ 2147481293 w 20"/>
                <a:gd name="T1" fmla="*/ 2147481367 h 22"/>
                <a:gd name="T2" fmla="*/ 2147481293 w 20"/>
                <a:gd name="T3" fmla="*/ 2147481367 h 22"/>
                <a:gd name="T4" fmla="*/ 2147481293 w 20"/>
                <a:gd name="T5" fmla="*/ 2147481367 h 22"/>
                <a:gd name="T6" fmla="*/ 0 w 20"/>
                <a:gd name="T7" fmla="*/ 0 h 22"/>
                <a:gd name="T8" fmla="*/ 2147481293 w 20"/>
                <a:gd name="T9" fmla="*/ 0 h 22"/>
                <a:gd name="T10" fmla="*/ 2147481293 w 20"/>
                <a:gd name="T11" fmla="*/ 2147481367 h 22"/>
                <a:gd name="T12" fmla="*/ 2147481293 w 20"/>
                <a:gd name="T13" fmla="*/ 2147481367 h 22"/>
                <a:gd name="T14" fmla="*/ 2147481293 w 20"/>
                <a:gd name="T15" fmla="*/ 2147481367 h 22"/>
                <a:gd name="T16" fmla="*/ 2147481293 w 20"/>
                <a:gd name="T17" fmla="*/ 2147481367 h 22"/>
                <a:gd name="T18" fmla="*/ 2147481293 w 20"/>
                <a:gd name="T19" fmla="*/ 2147481367 h 22"/>
                <a:gd name="T20" fmla="*/ 2147481293 w 20"/>
                <a:gd name="T21" fmla="*/ 2147481367 h 22"/>
                <a:gd name="T22" fmla="*/ 2147481293 w 20"/>
                <a:gd name="T23" fmla="*/ 214748136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2"/>
                <a:gd name="T38" fmla="*/ 20 w 20"/>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2">
                  <a:moveTo>
                    <a:pt x="16" y="22"/>
                  </a:moveTo>
                  <a:lnTo>
                    <a:pt x="12" y="18"/>
                  </a:lnTo>
                  <a:lnTo>
                    <a:pt x="6" y="12"/>
                  </a:lnTo>
                  <a:lnTo>
                    <a:pt x="0" y="0"/>
                  </a:lnTo>
                  <a:lnTo>
                    <a:pt x="6" y="0"/>
                  </a:lnTo>
                  <a:lnTo>
                    <a:pt x="14" y="4"/>
                  </a:lnTo>
                  <a:lnTo>
                    <a:pt x="18" y="6"/>
                  </a:lnTo>
                  <a:lnTo>
                    <a:pt x="20" y="10"/>
                  </a:lnTo>
                  <a:lnTo>
                    <a:pt x="20" y="14"/>
                  </a:lnTo>
                  <a:lnTo>
                    <a:pt x="20" y="18"/>
                  </a:lnTo>
                  <a:lnTo>
                    <a:pt x="18" y="22"/>
                  </a:lnTo>
                  <a:lnTo>
                    <a:pt x="16" y="22"/>
                  </a:lnTo>
                  <a:close/>
                </a:path>
              </a:pathLst>
            </a:custGeom>
            <a:solidFill>
              <a:srgbClr val="C0C0C0"/>
            </a:solidFill>
            <a:ln w="12700">
              <a:solidFill>
                <a:schemeClr val="bg1"/>
              </a:solidFill>
              <a:round/>
              <a:headEnd/>
              <a:tailEnd/>
            </a:ln>
          </p:spPr>
          <p:txBody>
            <a:bodyPr/>
            <a:lstStyle/>
            <a:p>
              <a:endParaRPr lang="en-GB"/>
            </a:p>
          </p:txBody>
        </p:sp>
        <p:sp>
          <p:nvSpPr>
            <p:cNvPr id="58951" name="Freeform 250"/>
            <p:cNvSpPr>
              <a:spLocks/>
            </p:cNvSpPr>
            <p:nvPr/>
          </p:nvSpPr>
          <p:spPr bwMode="auto">
            <a:xfrm>
              <a:off x="4614" y="2163"/>
              <a:ext cx="6" cy="2"/>
            </a:xfrm>
            <a:custGeom>
              <a:avLst/>
              <a:gdLst>
                <a:gd name="T0" fmla="*/ 0 w 6"/>
                <a:gd name="T1" fmla="*/ 2147481088 h 2"/>
                <a:gd name="T2" fmla="*/ 2147481429 w 6"/>
                <a:gd name="T3" fmla="*/ 2147481088 h 2"/>
                <a:gd name="T4" fmla="*/ 2147481429 w 6"/>
                <a:gd name="T5" fmla="*/ 2147481088 h 2"/>
                <a:gd name="T6" fmla="*/ 2147481429 w 6"/>
                <a:gd name="T7" fmla="*/ 0 h 2"/>
                <a:gd name="T8" fmla="*/ 0 w 6"/>
                <a:gd name="T9" fmla="*/ 2147481088 h 2"/>
                <a:gd name="T10" fmla="*/ 0 60000 65536"/>
                <a:gd name="T11" fmla="*/ 0 60000 65536"/>
                <a:gd name="T12" fmla="*/ 0 60000 65536"/>
                <a:gd name="T13" fmla="*/ 0 60000 65536"/>
                <a:gd name="T14" fmla="*/ 0 60000 65536"/>
                <a:gd name="T15" fmla="*/ 0 w 6"/>
                <a:gd name="T16" fmla="*/ 0 h 2"/>
                <a:gd name="T17" fmla="*/ 6 w 6"/>
                <a:gd name="T18" fmla="*/ 2 h 2"/>
              </a:gdLst>
              <a:ahLst/>
              <a:cxnLst>
                <a:cxn ang="T10">
                  <a:pos x="T0" y="T1"/>
                </a:cxn>
                <a:cxn ang="T11">
                  <a:pos x="T2" y="T3"/>
                </a:cxn>
                <a:cxn ang="T12">
                  <a:pos x="T4" y="T5"/>
                </a:cxn>
                <a:cxn ang="T13">
                  <a:pos x="T6" y="T7"/>
                </a:cxn>
                <a:cxn ang="T14">
                  <a:pos x="T8" y="T9"/>
                </a:cxn>
              </a:cxnLst>
              <a:rect l="T15" t="T16" r="T17" b="T18"/>
              <a:pathLst>
                <a:path w="6" h="2">
                  <a:moveTo>
                    <a:pt x="0" y="2"/>
                  </a:moveTo>
                  <a:lnTo>
                    <a:pt x="4" y="2"/>
                  </a:lnTo>
                  <a:lnTo>
                    <a:pt x="6" y="2"/>
                  </a:lnTo>
                  <a:lnTo>
                    <a:pt x="4" y="0"/>
                  </a:lnTo>
                  <a:lnTo>
                    <a:pt x="0" y="2"/>
                  </a:lnTo>
                  <a:close/>
                </a:path>
              </a:pathLst>
            </a:custGeom>
            <a:solidFill>
              <a:srgbClr val="C0C0C0"/>
            </a:solidFill>
            <a:ln w="12700">
              <a:solidFill>
                <a:schemeClr val="bg1"/>
              </a:solidFill>
              <a:round/>
              <a:headEnd/>
              <a:tailEnd/>
            </a:ln>
          </p:spPr>
          <p:txBody>
            <a:bodyPr/>
            <a:lstStyle/>
            <a:p>
              <a:endParaRPr lang="en-GB"/>
            </a:p>
          </p:txBody>
        </p:sp>
        <p:sp>
          <p:nvSpPr>
            <p:cNvPr id="58952" name="Freeform 251"/>
            <p:cNvSpPr>
              <a:spLocks/>
            </p:cNvSpPr>
            <p:nvPr/>
          </p:nvSpPr>
          <p:spPr bwMode="auto">
            <a:xfrm>
              <a:off x="5222" y="2555"/>
              <a:ext cx="16" cy="16"/>
            </a:xfrm>
            <a:custGeom>
              <a:avLst/>
              <a:gdLst>
                <a:gd name="T0" fmla="*/ 2147481088 w 16"/>
                <a:gd name="T1" fmla="*/ 2147481088 h 16"/>
                <a:gd name="T2" fmla="*/ 2147481088 w 16"/>
                <a:gd name="T3" fmla="*/ 2147481088 h 16"/>
                <a:gd name="T4" fmla="*/ 2147481088 w 16"/>
                <a:gd name="T5" fmla="*/ 2147481088 h 16"/>
                <a:gd name="T6" fmla="*/ 2147481088 w 16"/>
                <a:gd name="T7" fmla="*/ 2147481088 h 16"/>
                <a:gd name="T8" fmla="*/ 2147481088 w 16"/>
                <a:gd name="T9" fmla="*/ 2147481088 h 16"/>
                <a:gd name="T10" fmla="*/ 0 w 16"/>
                <a:gd name="T11" fmla="*/ 2147481088 h 16"/>
                <a:gd name="T12" fmla="*/ 0 w 16"/>
                <a:gd name="T13" fmla="*/ 0 h 16"/>
                <a:gd name="T14" fmla="*/ 2147481088 w 16"/>
                <a:gd name="T15" fmla="*/ 2147481088 h 16"/>
                <a:gd name="T16" fmla="*/ 2147481088 w 16"/>
                <a:gd name="T17" fmla="*/ 2147481088 h 16"/>
                <a:gd name="T18" fmla="*/ 2147481088 w 16"/>
                <a:gd name="T19" fmla="*/ 214748108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2"/>
                  </a:moveTo>
                  <a:lnTo>
                    <a:pt x="14" y="14"/>
                  </a:lnTo>
                  <a:lnTo>
                    <a:pt x="12" y="16"/>
                  </a:lnTo>
                  <a:lnTo>
                    <a:pt x="8" y="14"/>
                  </a:lnTo>
                  <a:lnTo>
                    <a:pt x="4" y="12"/>
                  </a:lnTo>
                  <a:lnTo>
                    <a:pt x="0" y="4"/>
                  </a:lnTo>
                  <a:lnTo>
                    <a:pt x="0" y="0"/>
                  </a:lnTo>
                  <a:lnTo>
                    <a:pt x="8" y="4"/>
                  </a:lnTo>
                  <a:lnTo>
                    <a:pt x="14" y="8"/>
                  </a:lnTo>
                  <a:lnTo>
                    <a:pt x="16" y="12"/>
                  </a:lnTo>
                  <a:close/>
                </a:path>
              </a:pathLst>
            </a:custGeom>
            <a:solidFill>
              <a:srgbClr val="C0C0C0"/>
            </a:solidFill>
            <a:ln w="12700">
              <a:solidFill>
                <a:schemeClr val="bg1"/>
              </a:solidFill>
              <a:round/>
              <a:headEnd/>
              <a:tailEnd/>
            </a:ln>
          </p:spPr>
          <p:txBody>
            <a:bodyPr/>
            <a:lstStyle/>
            <a:p>
              <a:endParaRPr lang="en-GB"/>
            </a:p>
          </p:txBody>
        </p:sp>
        <p:sp>
          <p:nvSpPr>
            <p:cNvPr id="58953" name="Freeform 252"/>
            <p:cNvSpPr>
              <a:spLocks/>
            </p:cNvSpPr>
            <p:nvPr/>
          </p:nvSpPr>
          <p:spPr bwMode="auto">
            <a:xfrm>
              <a:off x="5300" y="2627"/>
              <a:ext cx="18" cy="12"/>
            </a:xfrm>
            <a:custGeom>
              <a:avLst/>
              <a:gdLst>
                <a:gd name="T0" fmla="*/ 2147481202 w 18"/>
                <a:gd name="T1" fmla="*/ 2147481429 h 12"/>
                <a:gd name="T2" fmla="*/ 2147481202 w 18"/>
                <a:gd name="T3" fmla="*/ 2147481429 h 12"/>
                <a:gd name="T4" fmla="*/ 2147481202 w 18"/>
                <a:gd name="T5" fmla="*/ 2147481429 h 12"/>
                <a:gd name="T6" fmla="*/ 0 w 18"/>
                <a:gd name="T7" fmla="*/ 2147481429 h 12"/>
                <a:gd name="T8" fmla="*/ 0 w 18"/>
                <a:gd name="T9" fmla="*/ 0 h 12"/>
                <a:gd name="T10" fmla="*/ 2147481202 w 18"/>
                <a:gd name="T11" fmla="*/ 0 h 12"/>
                <a:gd name="T12" fmla="*/ 2147481202 w 18"/>
                <a:gd name="T13" fmla="*/ 2147481429 h 12"/>
                <a:gd name="T14" fmla="*/ 2147481202 w 18"/>
                <a:gd name="T15" fmla="*/ 2147481429 h 12"/>
                <a:gd name="T16" fmla="*/ 2147481202 w 18"/>
                <a:gd name="T17" fmla="*/ 2147481429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2"/>
                <a:gd name="T29" fmla="*/ 18 w 18"/>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2">
                  <a:moveTo>
                    <a:pt x="18" y="12"/>
                  </a:moveTo>
                  <a:lnTo>
                    <a:pt x="10" y="12"/>
                  </a:lnTo>
                  <a:lnTo>
                    <a:pt x="4" y="8"/>
                  </a:lnTo>
                  <a:lnTo>
                    <a:pt x="0" y="2"/>
                  </a:lnTo>
                  <a:lnTo>
                    <a:pt x="0" y="0"/>
                  </a:lnTo>
                  <a:lnTo>
                    <a:pt x="6" y="0"/>
                  </a:lnTo>
                  <a:lnTo>
                    <a:pt x="12" y="4"/>
                  </a:lnTo>
                  <a:lnTo>
                    <a:pt x="16" y="6"/>
                  </a:lnTo>
                  <a:lnTo>
                    <a:pt x="18" y="12"/>
                  </a:lnTo>
                  <a:close/>
                </a:path>
              </a:pathLst>
            </a:custGeom>
            <a:solidFill>
              <a:srgbClr val="C0C0C0"/>
            </a:solidFill>
            <a:ln w="12700">
              <a:solidFill>
                <a:schemeClr val="bg1"/>
              </a:solidFill>
              <a:round/>
              <a:headEnd/>
              <a:tailEnd/>
            </a:ln>
          </p:spPr>
          <p:txBody>
            <a:bodyPr/>
            <a:lstStyle/>
            <a:p>
              <a:endParaRPr lang="en-GB"/>
            </a:p>
          </p:txBody>
        </p:sp>
        <p:sp>
          <p:nvSpPr>
            <p:cNvPr id="58954" name="Freeform 253"/>
            <p:cNvSpPr>
              <a:spLocks/>
            </p:cNvSpPr>
            <p:nvPr/>
          </p:nvSpPr>
          <p:spPr bwMode="auto">
            <a:xfrm>
              <a:off x="5270" y="2609"/>
              <a:ext cx="22" cy="12"/>
            </a:xfrm>
            <a:custGeom>
              <a:avLst/>
              <a:gdLst>
                <a:gd name="T0" fmla="*/ 2147481367 w 22"/>
                <a:gd name="T1" fmla="*/ 2147481429 h 12"/>
                <a:gd name="T2" fmla="*/ 2147481367 w 22"/>
                <a:gd name="T3" fmla="*/ 2147481429 h 12"/>
                <a:gd name="T4" fmla="*/ 2147481367 w 22"/>
                <a:gd name="T5" fmla="*/ 2147481429 h 12"/>
                <a:gd name="T6" fmla="*/ 2147481367 w 22"/>
                <a:gd name="T7" fmla="*/ 2147481429 h 12"/>
                <a:gd name="T8" fmla="*/ 2147481367 w 22"/>
                <a:gd name="T9" fmla="*/ 2147481429 h 12"/>
                <a:gd name="T10" fmla="*/ 0 w 22"/>
                <a:gd name="T11" fmla="*/ 2147481429 h 12"/>
                <a:gd name="T12" fmla="*/ 0 w 22"/>
                <a:gd name="T13" fmla="*/ 0 h 12"/>
                <a:gd name="T14" fmla="*/ 2147481367 w 22"/>
                <a:gd name="T15" fmla="*/ 0 h 12"/>
                <a:gd name="T16" fmla="*/ 2147481367 w 22"/>
                <a:gd name="T17" fmla="*/ 2147481429 h 12"/>
                <a:gd name="T18" fmla="*/ 2147481367 w 22"/>
                <a:gd name="T19" fmla="*/ 2147481429 h 12"/>
                <a:gd name="T20" fmla="*/ 2147481367 w 22"/>
                <a:gd name="T21" fmla="*/ 2147481429 h 12"/>
                <a:gd name="T22" fmla="*/ 2147481367 w 22"/>
                <a:gd name="T23" fmla="*/ 2147481429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2"/>
                <a:gd name="T38" fmla="*/ 22 w 22"/>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2">
                  <a:moveTo>
                    <a:pt x="22" y="8"/>
                  </a:moveTo>
                  <a:lnTo>
                    <a:pt x="20" y="12"/>
                  </a:lnTo>
                  <a:lnTo>
                    <a:pt x="16" y="12"/>
                  </a:lnTo>
                  <a:lnTo>
                    <a:pt x="6" y="10"/>
                  </a:lnTo>
                  <a:lnTo>
                    <a:pt x="2" y="6"/>
                  </a:lnTo>
                  <a:lnTo>
                    <a:pt x="0" y="2"/>
                  </a:lnTo>
                  <a:lnTo>
                    <a:pt x="0" y="0"/>
                  </a:lnTo>
                  <a:lnTo>
                    <a:pt x="2" y="0"/>
                  </a:lnTo>
                  <a:lnTo>
                    <a:pt x="10" y="2"/>
                  </a:lnTo>
                  <a:lnTo>
                    <a:pt x="18" y="4"/>
                  </a:lnTo>
                  <a:lnTo>
                    <a:pt x="20" y="6"/>
                  </a:lnTo>
                  <a:lnTo>
                    <a:pt x="22" y="8"/>
                  </a:lnTo>
                  <a:close/>
                </a:path>
              </a:pathLst>
            </a:custGeom>
            <a:solidFill>
              <a:srgbClr val="C0C0C0"/>
            </a:solidFill>
            <a:ln w="12700">
              <a:solidFill>
                <a:schemeClr val="bg1"/>
              </a:solidFill>
              <a:round/>
              <a:headEnd/>
              <a:tailEnd/>
            </a:ln>
          </p:spPr>
          <p:txBody>
            <a:bodyPr/>
            <a:lstStyle/>
            <a:p>
              <a:endParaRPr lang="en-GB"/>
            </a:p>
          </p:txBody>
        </p:sp>
        <p:sp>
          <p:nvSpPr>
            <p:cNvPr id="58955" name="Freeform 254"/>
            <p:cNvSpPr>
              <a:spLocks/>
            </p:cNvSpPr>
            <p:nvPr/>
          </p:nvSpPr>
          <p:spPr bwMode="auto">
            <a:xfrm>
              <a:off x="5222" y="2575"/>
              <a:ext cx="26" cy="22"/>
            </a:xfrm>
            <a:custGeom>
              <a:avLst/>
              <a:gdLst>
                <a:gd name="T0" fmla="*/ 2147481482 w 26"/>
                <a:gd name="T1" fmla="*/ 0 h 22"/>
                <a:gd name="T2" fmla="*/ 2147481482 w 26"/>
                <a:gd name="T3" fmla="*/ 2147481367 h 22"/>
                <a:gd name="T4" fmla="*/ 2147481482 w 26"/>
                <a:gd name="T5" fmla="*/ 2147481367 h 22"/>
                <a:gd name="T6" fmla="*/ 2147481482 w 26"/>
                <a:gd name="T7" fmla="*/ 2147481367 h 22"/>
                <a:gd name="T8" fmla="*/ 2147481482 w 26"/>
                <a:gd name="T9" fmla="*/ 2147481367 h 22"/>
                <a:gd name="T10" fmla="*/ 2147481482 w 26"/>
                <a:gd name="T11" fmla="*/ 2147481367 h 22"/>
                <a:gd name="T12" fmla="*/ 2147481482 w 26"/>
                <a:gd name="T13" fmla="*/ 2147481367 h 22"/>
                <a:gd name="T14" fmla="*/ 2147481482 w 26"/>
                <a:gd name="T15" fmla="*/ 2147481367 h 22"/>
                <a:gd name="T16" fmla="*/ 2147481482 w 26"/>
                <a:gd name="T17" fmla="*/ 2147481367 h 22"/>
                <a:gd name="T18" fmla="*/ 2147481482 w 26"/>
                <a:gd name="T19" fmla="*/ 2147481367 h 22"/>
                <a:gd name="T20" fmla="*/ 2147481482 w 26"/>
                <a:gd name="T21" fmla="*/ 2147481367 h 22"/>
                <a:gd name="T22" fmla="*/ 2147481482 w 26"/>
                <a:gd name="T23" fmla="*/ 2147481367 h 22"/>
                <a:gd name="T24" fmla="*/ 2147481482 w 26"/>
                <a:gd name="T25" fmla="*/ 2147481367 h 22"/>
                <a:gd name="T26" fmla="*/ 2147481482 w 26"/>
                <a:gd name="T27" fmla="*/ 2147481367 h 22"/>
                <a:gd name="T28" fmla="*/ 2147481482 w 26"/>
                <a:gd name="T29" fmla="*/ 2147481367 h 22"/>
                <a:gd name="T30" fmla="*/ 2147481482 w 26"/>
                <a:gd name="T31" fmla="*/ 2147481367 h 22"/>
                <a:gd name="T32" fmla="*/ 0 w 26"/>
                <a:gd name="T33" fmla="*/ 2147481367 h 22"/>
                <a:gd name="T34" fmla="*/ 0 w 26"/>
                <a:gd name="T35" fmla="*/ 2147481367 h 22"/>
                <a:gd name="T36" fmla="*/ 0 w 26"/>
                <a:gd name="T37" fmla="*/ 0 h 22"/>
                <a:gd name="T38" fmla="*/ 2147481482 w 26"/>
                <a:gd name="T39" fmla="*/ 0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22"/>
                <a:gd name="T62" fmla="*/ 26 w 26"/>
                <a:gd name="T63" fmla="*/ 22 h 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22">
                  <a:moveTo>
                    <a:pt x="6" y="0"/>
                  </a:moveTo>
                  <a:lnTo>
                    <a:pt x="6" y="4"/>
                  </a:lnTo>
                  <a:lnTo>
                    <a:pt x="8" y="6"/>
                  </a:lnTo>
                  <a:lnTo>
                    <a:pt x="16" y="10"/>
                  </a:lnTo>
                  <a:lnTo>
                    <a:pt x="22" y="14"/>
                  </a:lnTo>
                  <a:lnTo>
                    <a:pt x="26" y="16"/>
                  </a:lnTo>
                  <a:lnTo>
                    <a:pt x="26" y="18"/>
                  </a:lnTo>
                  <a:lnTo>
                    <a:pt x="24" y="22"/>
                  </a:lnTo>
                  <a:lnTo>
                    <a:pt x="22" y="22"/>
                  </a:lnTo>
                  <a:lnTo>
                    <a:pt x="18" y="20"/>
                  </a:lnTo>
                  <a:lnTo>
                    <a:pt x="16" y="16"/>
                  </a:lnTo>
                  <a:lnTo>
                    <a:pt x="12" y="16"/>
                  </a:lnTo>
                  <a:lnTo>
                    <a:pt x="12" y="14"/>
                  </a:lnTo>
                  <a:lnTo>
                    <a:pt x="10" y="10"/>
                  </a:lnTo>
                  <a:lnTo>
                    <a:pt x="6" y="10"/>
                  </a:lnTo>
                  <a:lnTo>
                    <a:pt x="6" y="6"/>
                  </a:lnTo>
                  <a:lnTo>
                    <a:pt x="0" y="6"/>
                  </a:lnTo>
                  <a:lnTo>
                    <a:pt x="0" y="2"/>
                  </a:lnTo>
                  <a:lnTo>
                    <a:pt x="0" y="0"/>
                  </a:lnTo>
                  <a:lnTo>
                    <a:pt x="6" y="0"/>
                  </a:lnTo>
                  <a:close/>
                </a:path>
              </a:pathLst>
            </a:custGeom>
            <a:solidFill>
              <a:srgbClr val="C0C0C0"/>
            </a:solidFill>
            <a:ln w="12700">
              <a:solidFill>
                <a:schemeClr val="bg1"/>
              </a:solidFill>
              <a:round/>
              <a:headEnd/>
              <a:tailEnd/>
            </a:ln>
          </p:spPr>
          <p:txBody>
            <a:bodyPr/>
            <a:lstStyle/>
            <a:p>
              <a:endParaRPr lang="en-GB"/>
            </a:p>
          </p:txBody>
        </p:sp>
        <p:sp>
          <p:nvSpPr>
            <p:cNvPr id="58956" name="Freeform 255"/>
            <p:cNvSpPr>
              <a:spLocks/>
            </p:cNvSpPr>
            <p:nvPr/>
          </p:nvSpPr>
          <p:spPr bwMode="auto">
            <a:xfrm>
              <a:off x="4580" y="2389"/>
              <a:ext cx="108" cy="146"/>
            </a:xfrm>
            <a:custGeom>
              <a:avLst/>
              <a:gdLst>
                <a:gd name="T0" fmla="*/ 2147481505 w 108"/>
                <a:gd name="T1" fmla="*/ 2147481214 h 146"/>
                <a:gd name="T2" fmla="*/ 2147481505 w 108"/>
                <a:gd name="T3" fmla="*/ 2147481214 h 146"/>
                <a:gd name="T4" fmla="*/ 2147481505 w 108"/>
                <a:gd name="T5" fmla="*/ 2147481214 h 146"/>
                <a:gd name="T6" fmla="*/ 2147481505 w 108"/>
                <a:gd name="T7" fmla="*/ 2147481214 h 146"/>
                <a:gd name="T8" fmla="*/ 2147481505 w 108"/>
                <a:gd name="T9" fmla="*/ 2147481214 h 146"/>
                <a:gd name="T10" fmla="*/ 2147481505 w 108"/>
                <a:gd name="T11" fmla="*/ 2147481214 h 146"/>
                <a:gd name="T12" fmla="*/ 2147481505 w 108"/>
                <a:gd name="T13" fmla="*/ 2147481214 h 146"/>
                <a:gd name="T14" fmla="*/ 2147481505 w 108"/>
                <a:gd name="T15" fmla="*/ 2147481214 h 146"/>
                <a:gd name="T16" fmla="*/ 2147481505 w 108"/>
                <a:gd name="T17" fmla="*/ 0 h 146"/>
                <a:gd name="T18" fmla="*/ 2147481505 w 108"/>
                <a:gd name="T19" fmla="*/ 2147481214 h 146"/>
                <a:gd name="T20" fmla="*/ 2147481505 w 108"/>
                <a:gd name="T21" fmla="*/ 2147481214 h 146"/>
                <a:gd name="T22" fmla="*/ 2147481505 w 108"/>
                <a:gd name="T23" fmla="*/ 2147481214 h 146"/>
                <a:gd name="T24" fmla="*/ 2147481505 w 108"/>
                <a:gd name="T25" fmla="*/ 2147481214 h 146"/>
                <a:gd name="T26" fmla="*/ 2147481505 w 108"/>
                <a:gd name="T27" fmla="*/ 2147481214 h 146"/>
                <a:gd name="T28" fmla="*/ 2147481505 w 108"/>
                <a:gd name="T29" fmla="*/ 2147481214 h 146"/>
                <a:gd name="T30" fmla="*/ 2147481505 w 108"/>
                <a:gd name="T31" fmla="*/ 2147481214 h 146"/>
                <a:gd name="T32" fmla="*/ 2147481505 w 108"/>
                <a:gd name="T33" fmla="*/ 2147481214 h 146"/>
                <a:gd name="T34" fmla="*/ 2147481505 w 108"/>
                <a:gd name="T35" fmla="*/ 2147481214 h 146"/>
                <a:gd name="T36" fmla="*/ 2147481505 w 108"/>
                <a:gd name="T37" fmla="*/ 2147481214 h 146"/>
                <a:gd name="T38" fmla="*/ 2147481505 w 108"/>
                <a:gd name="T39" fmla="*/ 2147481214 h 146"/>
                <a:gd name="T40" fmla="*/ 2147481505 w 108"/>
                <a:gd name="T41" fmla="*/ 2147481214 h 146"/>
                <a:gd name="T42" fmla="*/ 2147481505 w 108"/>
                <a:gd name="T43" fmla="*/ 2147481214 h 146"/>
                <a:gd name="T44" fmla="*/ 2147481505 w 108"/>
                <a:gd name="T45" fmla="*/ 2147481214 h 146"/>
                <a:gd name="T46" fmla="*/ 2147481505 w 108"/>
                <a:gd name="T47" fmla="*/ 2147481214 h 146"/>
                <a:gd name="T48" fmla="*/ 2147481505 w 108"/>
                <a:gd name="T49" fmla="*/ 2147481214 h 146"/>
                <a:gd name="T50" fmla="*/ 2147481505 w 108"/>
                <a:gd name="T51" fmla="*/ 2147481214 h 146"/>
                <a:gd name="T52" fmla="*/ 2147481505 w 108"/>
                <a:gd name="T53" fmla="*/ 2147481214 h 146"/>
                <a:gd name="T54" fmla="*/ 2147481505 w 108"/>
                <a:gd name="T55" fmla="*/ 2147481214 h 146"/>
                <a:gd name="T56" fmla="*/ 2147481505 w 108"/>
                <a:gd name="T57" fmla="*/ 2147481214 h 146"/>
                <a:gd name="T58" fmla="*/ 2147481505 w 108"/>
                <a:gd name="T59" fmla="*/ 2147481214 h 146"/>
                <a:gd name="T60" fmla="*/ 2147481505 w 108"/>
                <a:gd name="T61" fmla="*/ 2147481214 h 146"/>
                <a:gd name="T62" fmla="*/ 2147481505 w 108"/>
                <a:gd name="T63" fmla="*/ 2147481214 h 146"/>
                <a:gd name="T64" fmla="*/ 2147481505 w 108"/>
                <a:gd name="T65" fmla="*/ 2147481214 h 146"/>
                <a:gd name="T66" fmla="*/ 2147481505 w 108"/>
                <a:gd name="T67" fmla="*/ 2147481214 h 146"/>
                <a:gd name="T68" fmla="*/ 2147481505 w 108"/>
                <a:gd name="T69" fmla="*/ 2147481214 h 146"/>
                <a:gd name="T70" fmla="*/ 2147481505 w 108"/>
                <a:gd name="T71" fmla="*/ 2147481214 h 146"/>
                <a:gd name="T72" fmla="*/ 2147481505 w 108"/>
                <a:gd name="T73" fmla="*/ 2147481214 h 146"/>
                <a:gd name="T74" fmla="*/ 2147481505 w 108"/>
                <a:gd name="T75" fmla="*/ 2147481214 h 146"/>
                <a:gd name="T76" fmla="*/ 2147481505 w 108"/>
                <a:gd name="T77" fmla="*/ 2147481214 h 146"/>
                <a:gd name="T78" fmla="*/ 2147481505 w 108"/>
                <a:gd name="T79" fmla="*/ 2147481214 h 146"/>
                <a:gd name="T80" fmla="*/ 0 w 108"/>
                <a:gd name="T81" fmla="*/ 2147481214 h 146"/>
                <a:gd name="T82" fmla="*/ 0 w 108"/>
                <a:gd name="T83" fmla="*/ 2147481214 h 146"/>
                <a:gd name="T84" fmla="*/ 2147481505 w 108"/>
                <a:gd name="T85" fmla="*/ 2147481214 h 146"/>
                <a:gd name="T86" fmla="*/ 2147481505 w 108"/>
                <a:gd name="T87" fmla="*/ 2147481214 h 1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8"/>
                <a:gd name="T133" fmla="*/ 0 h 146"/>
                <a:gd name="T134" fmla="*/ 108 w 108"/>
                <a:gd name="T135" fmla="*/ 146 h 1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8" h="146">
                  <a:moveTo>
                    <a:pt x="14" y="50"/>
                  </a:moveTo>
                  <a:lnTo>
                    <a:pt x="14" y="30"/>
                  </a:lnTo>
                  <a:lnTo>
                    <a:pt x="18" y="28"/>
                  </a:lnTo>
                  <a:lnTo>
                    <a:pt x="20" y="24"/>
                  </a:lnTo>
                  <a:lnTo>
                    <a:pt x="26" y="16"/>
                  </a:lnTo>
                  <a:lnTo>
                    <a:pt x="30" y="10"/>
                  </a:lnTo>
                  <a:lnTo>
                    <a:pt x="34" y="8"/>
                  </a:lnTo>
                  <a:lnTo>
                    <a:pt x="38" y="6"/>
                  </a:lnTo>
                  <a:lnTo>
                    <a:pt x="40" y="6"/>
                  </a:lnTo>
                  <a:lnTo>
                    <a:pt x="42" y="8"/>
                  </a:lnTo>
                  <a:lnTo>
                    <a:pt x="46" y="10"/>
                  </a:lnTo>
                  <a:lnTo>
                    <a:pt x="66" y="14"/>
                  </a:lnTo>
                  <a:lnTo>
                    <a:pt x="86" y="16"/>
                  </a:lnTo>
                  <a:lnTo>
                    <a:pt x="90" y="14"/>
                  </a:lnTo>
                  <a:lnTo>
                    <a:pt x="94" y="14"/>
                  </a:lnTo>
                  <a:lnTo>
                    <a:pt x="98" y="8"/>
                  </a:lnTo>
                  <a:lnTo>
                    <a:pt x="102" y="2"/>
                  </a:lnTo>
                  <a:lnTo>
                    <a:pt x="108" y="0"/>
                  </a:lnTo>
                  <a:lnTo>
                    <a:pt x="108" y="6"/>
                  </a:lnTo>
                  <a:lnTo>
                    <a:pt x="98" y="18"/>
                  </a:lnTo>
                  <a:lnTo>
                    <a:pt x="92" y="24"/>
                  </a:lnTo>
                  <a:lnTo>
                    <a:pt x="88" y="26"/>
                  </a:lnTo>
                  <a:lnTo>
                    <a:pt x="82" y="26"/>
                  </a:lnTo>
                  <a:lnTo>
                    <a:pt x="76" y="26"/>
                  </a:lnTo>
                  <a:lnTo>
                    <a:pt x="70" y="24"/>
                  </a:lnTo>
                  <a:lnTo>
                    <a:pt x="28" y="24"/>
                  </a:lnTo>
                  <a:lnTo>
                    <a:pt x="24" y="26"/>
                  </a:lnTo>
                  <a:lnTo>
                    <a:pt x="24" y="28"/>
                  </a:lnTo>
                  <a:lnTo>
                    <a:pt x="22" y="36"/>
                  </a:lnTo>
                  <a:lnTo>
                    <a:pt x="24" y="42"/>
                  </a:lnTo>
                  <a:lnTo>
                    <a:pt x="26" y="50"/>
                  </a:lnTo>
                  <a:lnTo>
                    <a:pt x="30" y="56"/>
                  </a:lnTo>
                  <a:lnTo>
                    <a:pt x="36" y="58"/>
                  </a:lnTo>
                  <a:lnTo>
                    <a:pt x="38" y="58"/>
                  </a:lnTo>
                  <a:lnTo>
                    <a:pt x="40" y="56"/>
                  </a:lnTo>
                  <a:lnTo>
                    <a:pt x="44" y="54"/>
                  </a:lnTo>
                  <a:lnTo>
                    <a:pt x="50" y="50"/>
                  </a:lnTo>
                  <a:lnTo>
                    <a:pt x="58" y="48"/>
                  </a:lnTo>
                  <a:lnTo>
                    <a:pt x="68" y="46"/>
                  </a:lnTo>
                  <a:lnTo>
                    <a:pt x="74" y="44"/>
                  </a:lnTo>
                  <a:lnTo>
                    <a:pt x="80" y="44"/>
                  </a:lnTo>
                  <a:lnTo>
                    <a:pt x="78" y="46"/>
                  </a:lnTo>
                  <a:lnTo>
                    <a:pt x="74" y="48"/>
                  </a:lnTo>
                  <a:lnTo>
                    <a:pt x="68" y="52"/>
                  </a:lnTo>
                  <a:lnTo>
                    <a:pt x="60" y="54"/>
                  </a:lnTo>
                  <a:lnTo>
                    <a:pt x="54" y="60"/>
                  </a:lnTo>
                  <a:lnTo>
                    <a:pt x="46" y="70"/>
                  </a:lnTo>
                  <a:lnTo>
                    <a:pt x="48" y="70"/>
                  </a:lnTo>
                  <a:lnTo>
                    <a:pt x="50" y="76"/>
                  </a:lnTo>
                  <a:lnTo>
                    <a:pt x="52" y="82"/>
                  </a:lnTo>
                  <a:lnTo>
                    <a:pt x="58" y="90"/>
                  </a:lnTo>
                  <a:lnTo>
                    <a:pt x="58" y="106"/>
                  </a:lnTo>
                  <a:lnTo>
                    <a:pt x="60" y="110"/>
                  </a:lnTo>
                  <a:lnTo>
                    <a:pt x="64" y="112"/>
                  </a:lnTo>
                  <a:lnTo>
                    <a:pt x="70" y="112"/>
                  </a:lnTo>
                  <a:lnTo>
                    <a:pt x="70" y="114"/>
                  </a:lnTo>
                  <a:lnTo>
                    <a:pt x="64" y="118"/>
                  </a:lnTo>
                  <a:lnTo>
                    <a:pt x="58" y="122"/>
                  </a:lnTo>
                  <a:lnTo>
                    <a:pt x="54" y="126"/>
                  </a:lnTo>
                  <a:lnTo>
                    <a:pt x="48" y="126"/>
                  </a:lnTo>
                  <a:lnTo>
                    <a:pt x="34" y="98"/>
                  </a:lnTo>
                  <a:lnTo>
                    <a:pt x="36" y="94"/>
                  </a:lnTo>
                  <a:lnTo>
                    <a:pt x="38" y="90"/>
                  </a:lnTo>
                  <a:lnTo>
                    <a:pt x="36" y="84"/>
                  </a:lnTo>
                  <a:lnTo>
                    <a:pt x="30" y="86"/>
                  </a:lnTo>
                  <a:lnTo>
                    <a:pt x="26" y="84"/>
                  </a:lnTo>
                  <a:lnTo>
                    <a:pt x="24" y="114"/>
                  </a:lnTo>
                  <a:lnTo>
                    <a:pt x="24" y="128"/>
                  </a:lnTo>
                  <a:lnTo>
                    <a:pt x="22" y="136"/>
                  </a:lnTo>
                  <a:lnTo>
                    <a:pt x="20" y="142"/>
                  </a:lnTo>
                  <a:lnTo>
                    <a:pt x="16" y="144"/>
                  </a:lnTo>
                  <a:lnTo>
                    <a:pt x="10" y="146"/>
                  </a:lnTo>
                  <a:lnTo>
                    <a:pt x="8" y="144"/>
                  </a:lnTo>
                  <a:lnTo>
                    <a:pt x="6" y="144"/>
                  </a:lnTo>
                  <a:lnTo>
                    <a:pt x="6" y="140"/>
                  </a:lnTo>
                  <a:lnTo>
                    <a:pt x="6" y="130"/>
                  </a:lnTo>
                  <a:lnTo>
                    <a:pt x="8" y="124"/>
                  </a:lnTo>
                  <a:lnTo>
                    <a:pt x="10" y="118"/>
                  </a:lnTo>
                  <a:lnTo>
                    <a:pt x="12" y="110"/>
                  </a:lnTo>
                  <a:lnTo>
                    <a:pt x="12" y="102"/>
                  </a:lnTo>
                  <a:lnTo>
                    <a:pt x="4" y="102"/>
                  </a:lnTo>
                  <a:lnTo>
                    <a:pt x="0" y="100"/>
                  </a:lnTo>
                  <a:lnTo>
                    <a:pt x="0" y="96"/>
                  </a:lnTo>
                  <a:lnTo>
                    <a:pt x="0" y="84"/>
                  </a:lnTo>
                  <a:lnTo>
                    <a:pt x="4" y="70"/>
                  </a:lnTo>
                  <a:lnTo>
                    <a:pt x="10" y="58"/>
                  </a:lnTo>
                  <a:lnTo>
                    <a:pt x="14" y="48"/>
                  </a:lnTo>
                  <a:lnTo>
                    <a:pt x="14" y="50"/>
                  </a:lnTo>
                  <a:close/>
                </a:path>
              </a:pathLst>
            </a:custGeom>
            <a:solidFill>
              <a:srgbClr val="C0C0C0"/>
            </a:solidFill>
            <a:ln w="12700">
              <a:solidFill>
                <a:schemeClr val="bg1"/>
              </a:solidFill>
              <a:round/>
              <a:headEnd/>
              <a:tailEnd/>
            </a:ln>
          </p:spPr>
          <p:txBody>
            <a:bodyPr/>
            <a:lstStyle/>
            <a:p>
              <a:endParaRPr lang="en-GB"/>
            </a:p>
          </p:txBody>
        </p:sp>
        <p:sp>
          <p:nvSpPr>
            <p:cNvPr id="58957" name="Freeform 256"/>
            <p:cNvSpPr>
              <a:spLocks/>
            </p:cNvSpPr>
            <p:nvPr/>
          </p:nvSpPr>
          <p:spPr bwMode="auto">
            <a:xfrm>
              <a:off x="4488" y="2335"/>
              <a:ext cx="16" cy="16"/>
            </a:xfrm>
            <a:custGeom>
              <a:avLst/>
              <a:gdLst>
                <a:gd name="T0" fmla="*/ 2147481088 w 16"/>
                <a:gd name="T1" fmla="*/ 0 h 16"/>
                <a:gd name="T2" fmla="*/ 2147481088 w 16"/>
                <a:gd name="T3" fmla="*/ 2147481088 h 16"/>
                <a:gd name="T4" fmla="*/ 2147481088 w 16"/>
                <a:gd name="T5" fmla="*/ 2147481088 h 16"/>
                <a:gd name="T6" fmla="*/ 2147481088 w 16"/>
                <a:gd name="T7" fmla="*/ 2147481088 h 16"/>
                <a:gd name="T8" fmla="*/ 2147481088 w 16"/>
                <a:gd name="T9" fmla="*/ 2147481088 h 16"/>
                <a:gd name="T10" fmla="*/ 2147481088 w 16"/>
                <a:gd name="T11" fmla="*/ 2147481088 h 16"/>
                <a:gd name="T12" fmla="*/ 2147481088 w 16"/>
                <a:gd name="T13" fmla="*/ 2147481088 h 16"/>
                <a:gd name="T14" fmla="*/ 2147481088 w 16"/>
                <a:gd name="T15" fmla="*/ 2147481088 h 16"/>
                <a:gd name="T16" fmla="*/ 2147481088 w 16"/>
                <a:gd name="T17" fmla="*/ 2147481088 h 16"/>
                <a:gd name="T18" fmla="*/ 0 w 16"/>
                <a:gd name="T19" fmla="*/ 2147481088 h 16"/>
                <a:gd name="T20" fmla="*/ 2147481088 w 16"/>
                <a:gd name="T21" fmla="*/ 0 h 16"/>
                <a:gd name="T22" fmla="*/ 2147481088 w 1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6"/>
                <a:gd name="T38" fmla="*/ 16 w 1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6">
                  <a:moveTo>
                    <a:pt x="10" y="0"/>
                  </a:moveTo>
                  <a:lnTo>
                    <a:pt x="12" y="4"/>
                  </a:lnTo>
                  <a:lnTo>
                    <a:pt x="16" y="8"/>
                  </a:lnTo>
                  <a:lnTo>
                    <a:pt x="16" y="12"/>
                  </a:lnTo>
                  <a:lnTo>
                    <a:pt x="12" y="10"/>
                  </a:lnTo>
                  <a:lnTo>
                    <a:pt x="8" y="8"/>
                  </a:lnTo>
                  <a:lnTo>
                    <a:pt x="8" y="12"/>
                  </a:lnTo>
                  <a:lnTo>
                    <a:pt x="10" y="14"/>
                  </a:lnTo>
                  <a:lnTo>
                    <a:pt x="8" y="16"/>
                  </a:lnTo>
                  <a:lnTo>
                    <a:pt x="0" y="10"/>
                  </a:lnTo>
                  <a:lnTo>
                    <a:pt x="8" y="0"/>
                  </a:lnTo>
                  <a:lnTo>
                    <a:pt x="10" y="0"/>
                  </a:lnTo>
                  <a:close/>
                </a:path>
              </a:pathLst>
            </a:custGeom>
            <a:solidFill>
              <a:srgbClr val="C0C0C0"/>
            </a:solidFill>
            <a:ln w="12700">
              <a:solidFill>
                <a:schemeClr val="bg1"/>
              </a:solidFill>
              <a:round/>
              <a:headEnd/>
              <a:tailEnd/>
            </a:ln>
          </p:spPr>
          <p:txBody>
            <a:bodyPr/>
            <a:lstStyle/>
            <a:p>
              <a:endParaRPr lang="en-GB"/>
            </a:p>
          </p:txBody>
        </p:sp>
        <p:sp>
          <p:nvSpPr>
            <p:cNvPr id="58958" name="Freeform 257"/>
            <p:cNvSpPr>
              <a:spLocks/>
            </p:cNvSpPr>
            <p:nvPr/>
          </p:nvSpPr>
          <p:spPr bwMode="auto">
            <a:xfrm>
              <a:off x="5136" y="2479"/>
              <a:ext cx="32" cy="38"/>
            </a:xfrm>
            <a:custGeom>
              <a:avLst/>
              <a:gdLst>
                <a:gd name="T0" fmla="*/ 2147481088 w 32"/>
                <a:gd name="T1" fmla="*/ 2147481250 h 38"/>
                <a:gd name="T2" fmla="*/ 2147481088 w 32"/>
                <a:gd name="T3" fmla="*/ 2147481250 h 38"/>
                <a:gd name="T4" fmla="*/ 2147481088 w 32"/>
                <a:gd name="T5" fmla="*/ 2147481250 h 38"/>
                <a:gd name="T6" fmla="*/ 2147481088 w 32"/>
                <a:gd name="T7" fmla="*/ 2147481250 h 38"/>
                <a:gd name="T8" fmla="*/ 2147481088 w 32"/>
                <a:gd name="T9" fmla="*/ 2147481250 h 38"/>
                <a:gd name="T10" fmla="*/ 2147481088 w 32"/>
                <a:gd name="T11" fmla="*/ 2147481250 h 38"/>
                <a:gd name="T12" fmla="*/ 2147481088 w 32"/>
                <a:gd name="T13" fmla="*/ 2147481250 h 38"/>
                <a:gd name="T14" fmla="*/ 2147481088 w 32"/>
                <a:gd name="T15" fmla="*/ 2147481250 h 38"/>
                <a:gd name="T16" fmla="*/ 0 w 32"/>
                <a:gd name="T17" fmla="*/ 2147481250 h 38"/>
                <a:gd name="T18" fmla="*/ 0 w 32"/>
                <a:gd name="T19" fmla="*/ 0 h 38"/>
                <a:gd name="T20" fmla="*/ 2147481088 w 32"/>
                <a:gd name="T21" fmla="*/ 2147481250 h 38"/>
                <a:gd name="T22" fmla="*/ 2147481088 w 32"/>
                <a:gd name="T23" fmla="*/ 2147481250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38"/>
                <a:gd name="T38" fmla="*/ 32 w 32"/>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38">
                  <a:moveTo>
                    <a:pt x="32" y="28"/>
                  </a:moveTo>
                  <a:lnTo>
                    <a:pt x="32" y="38"/>
                  </a:lnTo>
                  <a:lnTo>
                    <a:pt x="28" y="38"/>
                  </a:lnTo>
                  <a:lnTo>
                    <a:pt x="24" y="34"/>
                  </a:lnTo>
                  <a:lnTo>
                    <a:pt x="22" y="28"/>
                  </a:lnTo>
                  <a:lnTo>
                    <a:pt x="20" y="20"/>
                  </a:lnTo>
                  <a:lnTo>
                    <a:pt x="16" y="16"/>
                  </a:lnTo>
                  <a:lnTo>
                    <a:pt x="6" y="10"/>
                  </a:lnTo>
                  <a:lnTo>
                    <a:pt x="0" y="6"/>
                  </a:lnTo>
                  <a:lnTo>
                    <a:pt x="0" y="0"/>
                  </a:lnTo>
                  <a:lnTo>
                    <a:pt x="16" y="14"/>
                  </a:lnTo>
                  <a:lnTo>
                    <a:pt x="32" y="28"/>
                  </a:lnTo>
                  <a:close/>
                </a:path>
              </a:pathLst>
            </a:custGeom>
            <a:solidFill>
              <a:srgbClr val="C0C0C0"/>
            </a:solidFill>
            <a:ln w="12700">
              <a:solidFill>
                <a:schemeClr val="bg1"/>
              </a:solidFill>
              <a:round/>
              <a:headEnd/>
              <a:tailEnd/>
            </a:ln>
          </p:spPr>
          <p:txBody>
            <a:bodyPr/>
            <a:lstStyle/>
            <a:p>
              <a:endParaRPr lang="en-GB"/>
            </a:p>
          </p:txBody>
        </p:sp>
        <p:sp>
          <p:nvSpPr>
            <p:cNvPr id="58959" name="Freeform 258"/>
            <p:cNvSpPr>
              <a:spLocks/>
            </p:cNvSpPr>
            <p:nvPr/>
          </p:nvSpPr>
          <p:spPr bwMode="auto">
            <a:xfrm>
              <a:off x="4702" y="2483"/>
              <a:ext cx="20" cy="18"/>
            </a:xfrm>
            <a:custGeom>
              <a:avLst/>
              <a:gdLst>
                <a:gd name="T0" fmla="*/ 2147481293 w 20"/>
                <a:gd name="T1" fmla="*/ 2147481202 h 18"/>
                <a:gd name="T2" fmla="*/ 2147481293 w 20"/>
                <a:gd name="T3" fmla="*/ 2147481202 h 18"/>
                <a:gd name="T4" fmla="*/ 2147481293 w 20"/>
                <a:gd name="T5" fmla="*/ 2147481202 h 18"/>
                <a:gd name="T6" fmla="*/ 2147481293 w 20"/>
                <a:gd name="T7" fmla="*/ 2147481202 h 18"/>
                <a:gd name="T8" fmla="*/ 2147481293 w 20"/>
                <a:gd name="T9" fmla="*/ 2147481202 h 18"/>
                <a:gd name="T10" fmla="*/ 2147481293 w 20"/>
                <a:gd name="T11" fmla="*/ 2147481202 h 18"/>
                <a:gd name="T12" fmla="*/ 2147481293 w 20"/>
                <a:gd name="T13" fmla="*/ 2147481202 h 18"/>
                <a:gd name="T14" fmla="*/ 0 w 20"/>
                <a:gd name="T15" fmla="*/ 2147481202 h 18"/>
                <a:gd name="T16" fmla="*/ 0 w 20"/>
                <a:gd name="T17" fmla="*/ 2147481202 h 18"/>
                <a:gd name="T18" fmla="*/ 2147481293 w 20"/>
                <a:gd name="T19" fmla="*/ 0 h 18"/>
                <a:gd name="T20" fmla="*/ 2147481293 w 20"/>
                <a:gd name="T21" fmla="*/ 2147481202 h 18"/>
                <a:gd name="T22" fmla="*/ 2147481293 w 20"/>
                <a:gd name="T23" fmla="*/ 214748120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8"/>
                <a:gd name="T38" fmla="*/ 20 w 20"/>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8">
                  <a:moveTo>
                    <a:pt x="18" y="4"/>
                  </a:moveTo>
                  <a:lnTo>
                    <a:pt x="20" y="8"/>
                  </a:lnTo>
                  <a:lnTo>
                    <a:pt x="20" y="12"/>
                  </a:lnTo>
                  <a:lnTo>
                    <a:pt x="20" y="14"/>
                  </a:lnTo>
                  <a:lnTo>
                    <a:pt x="18" y="16"/>
                  </a:lnTo>
                  <a:lnTo>
                    <a:pt x="12" y="18"/>
                  </a:lnTo>
                  <a:lnTo>
                    <a:pt x="4" y="14"/>
                  </a:lnTo>
                  <a:lnTo>
                    <a:pt x="0" y="10"/>
                  </a:lnTo>
                  <a:lnTo>
                    <a:pt x="0" y="6"/>
                  </a:lnTo>
                  <a:lnTo>
                    <a:pt x="12" y="0"/>
                  </a:lnTo>
                  <a:lnTo>
                    <a:pt x="20" y="6"/>
                  </a:lnTo>
                  <a:lnTo>
                    <a:pt x="18" y="4"/>
                  </a:lnTo>
                  <a:close/>
                </a:path>
              </a:pathLst>
            </a:custGeom>
            <a:solidFill>
              <a:srgbClr val="C0C0C0"/>
            </a:solidFill>
            <a:ln w="12700">
              <a:solidFill>
                <a:schemeClr val="bg1"/>
              </a:solidFill>
              <a:round/>
              <a:headEnd/>
              <a:tailEnd/>
            </a:ln>
          </p:spPr>
          <p:txBody>
            <a:bodyPr/>
            <a:lstStyle/>
            <a:p>
              <a:endParaRPr lang="en-GB"/>
            </a:p>
          </p:txBody>
        </p:sp>
        <p:sp>
          <p:nvSpPr>
            <p:cNvPr id="58960" name="Freeform 259"/>
            <p:cNvSpPr>
              <a:spLocks/>
            </p:cNvSpPr>
            <p:nvPr/>
          </p:nvSpPr>
          <p:spPr bwMode="auto">
            <a:xfrm>
              <a:off x="4676" y="2459"/>
              <a:ext cx="10" cy="6"/>
            </a:xfrm>
            <a:custGeom>
              <a:avLst/>
              <a:gdLst>
                <a:gd name="T0" fmla="*/ 2147481293 w 10"/>
                <a:gd name="T1" fmla="*/ 0 h 6"/>
                <a:gd name="T2" fmla="*/ 2147481293 w 10"/>
                <a:gd name="T3" fmla="*/ 2147481429 h 6"/>
                <a:gd name="T4" fmla="*/ 2147481293 w 10"/>
                <a:gd name="T5" fmla="*/ 2147481429 h 6"/>
                <a:gd name="T6" fmla="*/ 2147481293 w 10"/>
                <a:gd name="T7" fmla="*/ 2147481429 h 6"/>
                <a:gd name="T8" fmla="*/ 0 w 10"/>
                <a:gd name="T9" fmla="*/ 2147481429 h 6"/>
                <a:gd name="T10" fmla="*/ 2147481293 w 10"/>
                <a:gd name="T11" fmla="*/ 0 h 6"/>
                <a:gd name="T12" fmla="*/ 2147481293 w 10"/>
                <a:gd name="T13" fmla="*/ 0 h 6"/>
                <a:gd name="T14" fmla="*/ 0 60000 65536"/>
                <a:gd name="T15" fmla="*/ 0 60000 65536"/>
                <a:gd name="T16" fmla="*/ 0 60000 65536"/>
                <a:gd name="T17" fmla="*/ 0 60000 65536"/>
                <a:gd name="T18" fmla="*/ 0 60000 65536"/>
                <a:gd name="T19" fmla="*/ 0 60000 65536"/>
                <a:gd name="T20" fmla="*/ 0 60000 65536"/>
                <a:gd name="T21" fmla="*/ 0 w 10"/>
                <a:gd name="T22" fmla="*/ 0 h 6"/>
                <a:gd name="T23" fmla="*/ 10 w 1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6">
                  <a:moveTo>
                    <a:pt x="10" y="0"/>
                  </a:moveTo>
                  <a:lnTo>
                    <a:pt x="8" y="4"/>
                  </a:lnTo>
                  <a:lnTo>
                    <a:pt x="4" y="6"/>
                  </a:lnTo>
                  <a:lnTo>
                    <a:pt x="2" y="4"/>
                  </a:lnTo>
                  <a:lnTo>
                    <a:pt x="0" y="2"/>
                  </a:lnTo>
                  <a:lnTo>
                    <a:pt x="6" y="0"/>
                  </a:lnTo>
                  <a:lnTo>
                    <a:pt x="10" y="0"/>
                  </a:lnTo>
                  <a:close/>
                </a:path>
              </a:pathLst>
            </a:custGeom>
            <a:solidFill>
              <a:srgbClr val="C0C0C0"/>
            </a:solidFill>
            <a:ln w="12700">
              <a:solidFill>
                <a:schemeClr val="bg1"/>
              </a:solidFill>
              <a:round/>
              <a:headEnd/>
              <a:tailEnd/>
            </a:ln>
          </p:spPr>
          <p:txBody>
            <a:bodyPr/>
            <a:lstStyle/>
            <a:p>
              <a:endParaRPr lang="en-GB"/>
            </a:p>
          </p:txBody>
        </p:sp>
        <p:sp>
          <p:nvSpPr>
            <p:cNvPr id="58961" name="Freeform 260"/>
            <p:cNvSpPr>
              <a:spLocks/>
            </p:cNvSpPr>
            <p:nvPr/>
          </p:nvSpPr>
          <p:spPr bwMode="auto">
            <a:xfrm>
              <a:off x="4220" y="993"/>
              <a:ext cx="56" cy="16"/>
            </a:xfrm>
            <a:custGeom>
              <a:avLst/>
              <a:gdLst>
                <a:gd name="T0" fmla="*/ 2147481527 w 56"/>
                <a:gd name="T1" fmla="*/ 2147481088 h 16"/>
                <a:gd name="T2" fmla="*/ 2147481527 w 56"/>
                <a:gd name="T3" fmla="*/ 2147481088 h 16"/>
                <a:gd name="T4" fmla="*/ 2147481527 w 56"/>
                <a:gd name="T5" fmla="*/ 2147481088 h 16"/>
                <a:gd name="T6" fmla="*/ 2147481527 w 56"/>
                <a:gd name="T7" fmla="*/ 2147481088 h 16"/>
                <a:gd name="T8" fmla="*/ 2147481527 w 56"/>
                <a:gd name="T9" fmla="*/ 2147481088 h 16"/>
                <a:gd name="T10" fmla="*/ 0 w 56"/>
                <a:gd name="T11" fmla="*/ 0 h 16"/>
                <a:gd name="T12" fmla="*/ 2147481527 w 56"/>
                <a:gd name="T13" fmla="*/ 0 h 16"/>
                <a:gd name="T14" fmla="*/ 2147481527 w 56"/>
                <a:gd name="T15" fmla="*/ 2147481088 h 16"/>
                <a:gd name="T16" fmla="*/ 2147481527 w 56"/>
                <a:gd name="T17" fmla="*/ 2147481088 h 16"/>
                <a:gd name="T18" fmla="*/ 2147481527 w 56"/>
                <a:gd name="T19" fmla="*/ 2147481088 h 16"/>
                <a:gd name="T20" fmla="*/ 2147481527 w 56"/>
                <a:gd name="T21" fmla="*/ 2147481088 h 16"/>
                <a:gd name="T22" fmla="*/ 2147481527 w 56"/>
                <a:gd name="T23" fmla="*/ 2147481088 h 16"/>
                <a:gd name="T24" fmla="*/ 2147481527 w 56"/>
                <a:gd name="T25" fmla="*/ 2147481088 h 16"/>
                <a:gd name="T26" fmla="*/ 2147481527 w 56"/>
                <a:gd name="T27" fmla="*/ 2147481088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
                <a:gd name="T43" fmla="*/ 0 h 16"/>
                <a:gd name="T44" fmla="*/ 56 w 5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 h="16">
                  <a:moveTo>
                    <a:pt x="46" y="16"/>
                  </a:moveTo>
                  <a:lnTo>
                    <a:pt x="34" y="16"/>
                  </a:lnTo>
                  <a:lnTo>
                    <a:pt x="20" y="12"/>
                  </a:lnTo>
                  <a:lnTo>
                    <a:pt x="6" y="8"/>
                  </a:lnTo>
                  <a:lnTo>
                    <a:pt x="2" y="4"/>
                  </a:lnTo>
                  <a:lnTo>
                    <a:pt x="0" y="0"/>
                  </a:lnTo>
                  <a:lnTo>
                    <a:pt x="8" y="0"/>
                  </a:lnTo>
                  <a:lnTo>
                    <a:pt x="20" y="4"/>
                  </a:lnTo>
                  <a:lnTo>
                    <a:pt x="32" y="4"/>
                  </a:lnTo>
                  <a:lnTo>
                    <a:pt x="44" y="6"/>
                  </a:lnTo>
                  <a:lnTo>
                    <a:pt x="50" y="6"/>
                  </a:lnTo>
                  <a:lnTo>
                    <a:pt x="56" y="8"/>
                  </a:lnTo>
                  <a:lnTo>
                    <a:pt x="52" y="14"/>
                  </a:lnTo>
                  <a:lnTo>
                    <a:pt x="46" y="16"/>
                  </a:lnTo>
                  <a:close/>
                </a:path>
              </a:pathLst>
            </a:custGeom>
            <a:solidFill>
              <a:schemeClr val="hlink"/>
            </a:solidFill>
            <a:ln w="12700">
              <a:solidFill>
                <a:schemeClr val="bg1"/>
              </a:solidFill>
              <a:round/>
              <a:headEnd/>
              <a:tailEnd/>
            </a:ln>
          </p:spPr>
          <p:txBody>
            <a:bodyPr/>
            <a:lstStyle/>
            <a:p>
              <a:endParaRPr lang="en-GB"/>
            </a:p>
          </p:txBody>
        </p:sp>
        <p:sp>
          <p:nvSpPr>
            <p:cNvPr id="58962" name="Freeform 261"/>
            <p:cNvSpPr>
              <a:spLocks/>
            </p:cNvSpPr>
            <p:nvPr/>
          </p:nvSpPr>
          <p:spPr bwMode="auto">
            <a:xfrm>
              <a:off x="4718" y="1057"/>
              <a:ext cx="40" cy="14"/>
            </a:xfrm>
            <a:custGeom>
              <a:avLst/>
              <a:gdLst>
                <a:gd name="T0" fmla="*/ 2147481293 w 40"/>
                <a:gd name="T1" fmla="*/ 2147481527 h 14"/>
                <a:gd name="T2" fmla="*/ 2147481293 w 40"/>
                <a:gd name="T3" fmla="*/ 2147481527 h 14"/>
                <a:gd name="T4" fmla="*/ 2147481293 w 40"/>
                <a:gd name="T5" fmla="*/ 2147481527 h 14"/>
                <a:gd name="T6" fmla="*/ 2147481293 w 40"/>
                <a:gd name="T7" fmla="*/ 2147481527 h 14"/>
                <a:gd name="T8" fmla="*/ 2147481293 w 40"/>
                <a:gd name="T9" fmla="*/ 2147481527 h 14"/>
                <a:gd name="T10" fmla="*/ 0 w 40"/>
                <a:gd name="T11" fmla="*/ 2147481527 h 14"/>
                <a:gd name="T12" fmla="*/ 2147481293 w 40"/>
                <a:gd name="T13" fmla="*/ 2147481527 h 14"/>
                <a:gd name="T14" fmla="*/ 2147481293 w 40"/>
                <a:gd name="T15" fmla="*/ 2147481527 h 14"/>
                <a:gd name="T16" fmla="*/ 2147481293 w 40"/>
                <a:gd name="T17" fmla="*/ 0 h 14"/>
                <a:gd name="T18" fmla="*/ 2147481293 w 40"/>
                <a:gd name="T19" fmla="*/ 0 h 14"/>
                <a:gd name="T20" fmla="*/ 2147481293 w 40"/>
                <a:gd name="T21" fmla="*/ 2147481527 h 14"/>
                <a:gd name="T22" fmla="*/ 2147481293 w 40"/>
                <a:gd name="T23" fmla="*/ 2147481527 h 14"/>
                <a:gd name="T24" fmla="*/ 2147481293 w 40"/>
                <a:gd name="T25" fmla="*/ 2147481527 h 14"/>
                <a:gd name="T26" fmla="*/ 2147481293 w 40"/>
                <a:gd name="T27" fmla="*/ 214748152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4"/>
                <a:gd name="T44" fmla="*/ 40 w 40"/>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4">
                  <a:moveTo>
                    <a:pt x="20" y="10"/>
                  </a:moveTo>
                  <a:lnTo>
                    <a:pt x="14" y="12"/>
                  </a:lnTo>
                  <a:lnTo>
                    <a:pt x="10" y="14"/>
                  </a:lnTo>
                  <a:lnTo>
                    <a:pt x="6" y="14"/>
                  </a:lnTo>
                  <a:lnTo>
                    <a:pt x="2" y="12"/>
                  </a:lnTo>
                  <a:lnTo>
                    <a:pt x="0" y="8"/>
                  </a:lnTo>
                  <a:lnTo>
                    <a:pt x="2" y="6"/>
                  </a:lnTo>
                  <a:lnTo>
                    <a:pt x="8" y="2"/>
                  </a:lnTo>
                  <a:lnTo>
                    <a:pt x="16" y="0"/>
                  </a:lnTo>
                  <a:lnTo>
                    <a:pt x="24" y="0"/>
                  </a:lnTo>
                  <a:lnTo>
                    <a:pt x="30" y="4"/>
                  </a:lnTo>
                  <a:lnTo>
                    <a:pt x="40" y="10"/>
                  </a:lnTo>
                  <a:lnTo>
                    <a:pt x="30" y="12"/>
                  </a:lnTo>
                  <a:lnTo>
                    <a:pt x="20" y="10"/>
                  </a:lnTo>
                  <a:close/>
                </a:path>
              </a:pathLst>
            </a:custGeom>
            <a:solidFill>
              <a:schemeClr val="hlink"/>
            </a:solidFill>
            <a:ln w="12700">
              <a:solidFill>
                <a:schemeClr val="bg1"/>
              </a:solidFill>
              <a:round/>
              <a:headEnd/>
              <a:tailEnd/>
            </a:ln>
          </p:spPr>
          <p:txBody>
            <a:bodyPr/>
            <a:lstStyle/>
            <a:p>
              <a:endParaRPr lang="en-GB"/>
            </a:p>
          </p:txBody>
        </p:sp>
        <p:sp>
          <p:nvSpPr>
            <p:cNvPr id="58963" name="Freeform 262"/>
            <p:cNvSpPr>
              <a:spLocks/>
            </p:cNvSpPr>
            <p:nvPr/>
          </p:nvSpPr>
          <p:spPr bwMode="auto">
            <a:xfrm>
              <a:off x="4604" y="1365"/>
              <a:ext cx="128" cy="158"/>
            </a:xfrm>
            <a:custGeom>
              <a:avLst/>
              <a:gdLst>
                <a:gd name="T0" fmla="*/ 0 w 128"/>
                <a:gd name="T1" fmla="*/ 0 h 158"/>
                <a:gd name="T2" fmla="*/ 2147481088 w 128"/>
                <a:gd name="T3" fmla="*/ 2147481282 h 158"/>
                <a:gd name="T4" fmla="*/ 2147481088 w 128"/>
                <a:gd name="T5" fmla="*/ 2147481282 h 158"/>
                <a:gd name="T6" fmla="*/ 2147481088 w 128"/>
                <a:gd name="T7" fmla="*/ 2147481282 h 158"/>
                <a:gd name="T8" fmla="*/ 2147481088 w 128"/>
                <a:gd name="T9" fmla="*/ 2147481282 h 158"/>
                <a:gd name="T10" fmla="*/ 2147481088 w 128"/>
                <a:gd name="T11" fmla="*/ 2147481282 h 158"/>
                <a:gd name="T12" fmla="*/ 2147481088 w 128"/>
                <a:gd name="T13" fmla="*/ 2147481282 h 158"/>
                <a:gd name="T14" fmla="*/ 2147481088 w 128"/>
                <a:gd name="T15" fmla="*/ 2147481282 h 158"/>
                <a:gd name="T16" fmla="*/ 2147481088 w 128"/>
                <a:gd name="T17" fmla="*/ 2147481282 h 158"/>
                <a:gd name="T18" fmla="*/ 2147481088 w 128"/>
                <a:gd name="T19" fmla="*/ 2147481282 h 158"/>
                <a:gd name="T20" fmla="*/ 2147481088 w 128"/>
                <a:gd name="T21" fmla="*/ 2147481282 h 158"/>
                <a:gd name="T22" fmla="*/ 2147481088 w 128"/>
                <a:gd name="T23" fmla="*/ 2147481282 h 158"/>
                <a:gd name="T24" fmla="*/ 2147481088 w 128"/>
                <a:gd name="T25" fmla="*/ 2147481282 h 158"/>
                <a:gd name="T26" fmla="*/ 2147481088 w 128"/>
                <a:gd name="T27" fmla="*/ 2147481282 h 158"/>
                <a:gd name="T28" fmla="*/ 2147481088 w 128"/>
                <a:gd name="T29" fmla="*/ 2147481282 h 158"/>
                <a:gd name="T30" fmla="*/ 2147481088 w 128"/>
                <a:gd name="T31" fmla="*/ 2147481282 h 158"/>
                <a:gd name="T32" fmla="*/ 2147481088 w 128"/>
                <a:gd name="T33" fmla="*/ 2147481282 h 158"/>
                <a:gd name="T34" fmla="*/ 2147481088 w 128"/>
                <a:gd name="T35" fmla="*/ 2147481282 h 158"/>
                <a:gd name="T36" fmla="*/ 2147481088 w 128"/>
                <a:gd name="T37" fmla="*/ 2147481282 h 158"/>
                <a:gd name="T38" fmla="*/ 2147481088 w 128"/>
                <a:gd name="T39" fmla="*/ 2147481282 h 158"/>
                <a:gd name="T40" fmla="*/ 2147481088 w 128"/>
                <a:gd name="T41" fmla="*/ 2147481282 h 158"/>
                <a:gd name="T42" fmla="*/ 2147481088 w 128"/>
                <a:gd name="T43" fmla="*/ 2147481282 h 158"/>
                <a:gd name="T44" fmla="*/ 2147481088 w 128"/>
                <a:gd name="T45" fmla="*/ 2147481282 h 158"/>
                <a:gd name="T46" fmla="*/ 2147481088 w 128"/>
                <a:gd name="T47" fmla="*/ 2147481282 h 158"/>
                <a:gd name="T48" fmla="*/ 2147481088 w 128"/>
                <a:gd name="T49" fmla="*/ 2147481282 h 158"/>
                <a:gd name="T50" fmla="*/ 2147481088 w 128"/>
                <a:gd name="T51" fmla="*/ 2147481282 h 158"/>
                <a:gd name="T52" fmla="*/ 2147481088 w 128"/>
                <a:gd name="T53" fmla="*/ 2147481282 h 158"/>
                <a:gd name="T54" fmla="*/ 2147481088 w 128"/>
                <a:gd name="T55" fmla="*/ 2147481282 h 158"/>
                <a:gd name="T56" fmla="*/ 2147481088 w 128"/>
                <a:gd name="T57" fmla="*/ 2147481282 h 158"/>
                <a:gd name="T58" fmla="*/ 2147481088 w 128"/>
                <a:gd name="T59" fmla="*/ 2147481282 h 158"/>
                <a:gd name="T60" fmla="*/ 2147481088 w 128"/>
                <a:gd name="T61" fmla="*/ 2147481282 h 158"/>
                <a:gd name="T62" fmla="*/ 0 w 128"/>
                <a:gd name="T63" fmla="*/ 0 h 1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
                <a:gd name="T97" fmla="*/ 0 h 158"/>
                <a:gd name="T98" fmla="*/ 128 w 128"/>
                <a:gd name="T99" fmla="*/ 158 h 1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 h="158">
                  <a:moveTo>
                    <a:pt x="0" y="0"/>
                  </a:moveTo>
                  <a:lnTo>
                    <a:pt x="106" y="98"/>
                  </a:lnTo>
                  <a:lnTo>
                    <a:pt x="102" y="96"/>
                  </a:lnTo>
                  <a:lnTo>
                    <a:pt x="98" y="96"/>
                  </a:lnTo>
                  <a:lnTo>
                    <a:pt x="94" y="94"/>
                  </a:lnTo>
                  <a:lnTo>
                    <a:pt x="88" y="92"/>
                  </a:lnTo>
                  <a:lnTo>
                    <a:pt x="84" y="94"/>
                  </a:lnTo>
                  <a:lnTo>
                    <a:pt x="82" y="98"/>
                  </a:lnTo>
                  <a:lnTo>
                    <a:pt x="84" y="106"/>
                  </a:lnTo>
                  <a:lnTo>
                    <a:pt x="88" y="114"/>
                  </a:lnTo>
                  <a:lnTo>
                    <a:pt x="94" y="122"/>
                  </a:lnTo>
                  <a:lnTo>
                    <a:pt x="100" y="128"/>
                  </a:lnTo>
                  <a:lnTo>
                    <a:pt x="116" y="140"/>
                  </a:lnTo>
                  <a:lnTo>
                    <a:pt x="128" y="148"/>
                  </a:lnTo>
                  <a:lnTo>
                    <a:pt x="120" y="148"/>
                  </a:lnTo>
                  <a:lnTo>
                    <a:pt x="116" y="146"/>
                  </a:lnTo>
                  <a:lnTo>
                    <a:pt x="110" y="144"/>
                  </a:lnTo>
                  <a:lnTo>
                    <a:pt x="110" y="158"/>
                  </a:lnTo>
                  <a:lnTo>
                    <a:pt x="102" y="150"/>
                  </a:lnTo>
                  <a:lnTo>
                    <a:pt x="94" y="140"/>
                  </a:lnTo>
                  <a:lnTo>
                    <a:pt x="82" y="122"/>
                  </a:lnTo>
                  <a:lnTo>
                    <a:pt x="70" y="102"/>
                  </a:lnTo>
                  <a:lnTo>
                    <a:pt x="58" y="82"/>
                  </a:lnTo>
                  <a:lnTo>
                    <a:pt x="48" y="68"/>
                  </a:lnTo>
                  <a:lnTo>
                    <a:pt x="36" y="54"/>
                  </a:lnTo>
                  <a:lnTo>
                    <a:pt x="26" y="46"/>
                  </a:lnTo>
                  <a:lnTo>
                    <a:pt x="14" y="38"/>
                  </a:lnTo>
                  <a:lnTo>
                    <a:pt x="10" y="34"/>
                  </a:lnTo>
                  <a:lnTo>
                    <a:pt x="6" y="30"/>
                  </a:lnTo>
                  <a:lnTo>
                    <a:pt x="4" y="24"/>
                  </a:lnTo>
                  <a:lnTo>
                    <a:pt x="2" y="18"/>
                  </a:lnTo>
                  <a:lnTo>
                    <a:pt x="0" y="0"/>
                  </a:lnTo>
                  <a:close/>
                </a:path>
              </a:pathLst>
            </a:custGeom>
            <a:solidFill>
              <a:srgbClr val="C0C0C0"/>
            </a:solidFill>
            <a:ln w="12700">
              <a:solidFill>
                <a:schemeClr val="bg1"/>
              </a:solidFill>
              <a:round/>
              <a:headEnd/>
              <a:tailEnd/>
            </a:ln>
          </p:spPr>
          <p:txBody>
            <a:bodyPr/>
            <a:lstStyle/>
            <a:p>
              <a:endParaRPr lang="en-GB"/>
            </a:p>
          </p:txBody>
        </p:sp>
        <p:sp>
          <p:nvSpPr>
            <p:cNvPr id="58964" name="Freeform 263"/>
            <p:cNvSpPr>
              <a:spLocks/>
            </p:cNvSpPr>
            <p:nvPr/>
          </p:nvSpPr>
          <p:spPr bwMode="auto">
            <a:xfrm>
              <a:off x="2938" y="1599"/>
              <a:ext cx="36" cy="26"/>
            </a:xfrm>
            <a:custGeom>
              <a:avLst/>
              <a:gdLst>
                <a:gd name="T0" fmla="*/ 2147481202 w 36"/>
                <a:gd name="T1" fmla="*/ 0 h 26"/>
                <a:gd name="T2" fmla="*/ 2147481202 w 36"/>
                <a:gd name="T3" fmla="*/ 2147481482 h 26"/>
                <a:gd name="T4" fmla="*/ 2147481202 w 36"/>
                <a:gd name="T5" fmla="*/ 2147481482 h 26"/>
                <a:gd name="T6" fmla="*/ 2147481202 w 36"/>
                <a:gd name="T7" fmla="*/ 2147481482 h 26"/>
                <a:gd name="T8" fmla="*/ 0 w 36"/>
                <a:gd name="T9" fmla="*/ 2147481482 h 26"/>
                <a:gd name="T10" fmla="*/ 2147481202 w 36"/>
                <a:gd name="T11" fmla="*/ 2147481482 h 26"/>
                <a:gd name="T12" fmla="*/ 2147481202 w 36"/>
                <a:gd name="T13" fmla="*/ 2147481482 h 26"/>
                <a:gd name="T14" fmla="*/ 2147481202 w 36"/>
                <a:gd name="T15" fmla="*/ 2147481482 h 26"/>
                <a:gd name="T16" fmla="*/ 2147481202 w 36"/>
                <a:gd name="T17" fmla="*/ 2147481482 h 26"/>
                <a:gd name="T18" fmla="*/ 2147481202 w 36"/>
                <a:gd name="T19" fmla="*/ 2147481482 h 26"/>
                <a:gd name="T20" fmla="*/ 2147481202 w 36"/>
                <a:gd name="T21" fmla="*/ 2147481482 h 26"/>
                <a:gd name="T22" fmla="*/ 2147481202 w 36"/>
                <a:gd name="T23" fmla="*/ 2147481482 h 26"/>
                <a:gd name="T24" fmla="*/ 2147481202 w 36"/>
                <a:gd name="T25" fmla="*/ 2147481482 h 26"/>
                <a:gd name="T26" fmla="*/ 2147481202 w 36"/>
                <a:gd name="T27" fmla="*/ 0 h 26"/>
                <a:gd name="T28" fmla="*/ 2147481202 w 3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26"/>
                <a:gd name="T47" fmla="*/ 36 w 36"/>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26">
                  <a:moveTo>
                    <a:pt x="30" y="0"/>
                  </a:moveTo>
                  <a:lnTo>
                    <a:pt x="12" y="2"/>
                  </a:lnTo>
                  <a:lnTo>
                    <a:pt x="4" y="4"/>
                  </a:lnTo>
                  <a:lnTo>
                    <a:pt x="2" y="6"/>
                  </a:lnTo>
                  <a:lnTo>
                    <a:pt x="0" y="8"/>
                  </a:lnTo>
                  <a:lnTo>
                    <a:pt x="2" y="12"/>
                  </a:lnTo>
                  <a:lnTo>
                    <a:pt x="2" y="14"/>
                  </a:lnTo>
                  <a:lnTo>
                    <a:pt x="6" y="16"/>
                  </a:lnTo>
                  <a:lnTo>
                    <a:pt x="6" y="26"/>
                  </a:lnTo>
                  <a:lnTo>
                    <a:pt x="14" y="24"/>
                  </a:lnTo>
                  <a:lnTo>
                    <a:pt x="22" y="20"/>
                  </a:lnTo>
                  <a:lnTo>
                    <a:pt x="36" y="8"/>
                  </a:lnTo>
                  <a:lnTo>
                    <a:pt x="32" y="6"/>
                  </a:lnTo>
                  <a:lnTo>
                    <a:pt x="28" y="0"/>
                  </a:lnTo>
                  <a:lnTo>
                    <a:pt x="30" y="0"/>
                  </a:lnTo>
                  <a:close/>
                </a:path>
              </a:pathLst>
            </a:custGeom>
            <a:solidFill>
              <a:srgbClr val="C0C0C0"/>
            </a:solidFill>
            <a:ln w="12700">
              <a:solidFill>
                <a:schemeClr val="bg1"/>
              </a:solidFill>
              <a:round/>
              <a:headEnd/>
              <a:tailEnd/>
            </a:ln>
          </p:spPr>
          <p:txBody>
            <a:bodyPr/>
            <a:lstStyle/>
            <a:p>
              <a:endParaRPr lang="en-GB"/>
            </a:p>
          </p:txBody>
        </p:sp>
        <p:sp>
          <p:nvSpPr>
            <p:cNvPr id="58965" name="Freeform 264"/>
            <p:cNvSpPr>
              <a:spLocks/>
            </p:cNvSpPr>
            <p:nvPr/>
          </p:nvSpPr>
          <p:spPr bwMode="auto">
            <a:xfrm>
              <a:off x="4010" y="1869"/>
              <a:ext cx="56" cy="30"/>
            </a:xfrm>
            <a:custGeom>
              <a:avLst/>
              <a:gdLst>
                <a:gd name="T0" fmla="*/ 2147481527 w 56"/>
                <a:gd name="T1" fmla="*/ 2147481566 h 30"/>
                <a:gd name="T2" fmla="*/ 2147481527 w 56"/>
                <a:gd name="T3" fmla="*/ 2147481566 h 30"/>
                <a:gd name="T4" fmla="*/ 2147481527 w 56"/>
                <a:gd name="T5" fmla="*/ 2147481566 h 30"/>
                <a:gd name="T6" fmla="*/ 2147481527 w 56"/>
                <a:gd name="T7" fmla="*/ 2147481566 h 30"/>
                <a:gd name="T8" fmla="*/ 2147481527 w 56"/>
                <a:gd name="T9" fmla="*/ 0 h 30"/>
                <a:gd name="T10" fmla="*/ 2147481527 w 56"/>
                <a:gd name="T11" fmla="*/ 2147481566 h 30"/>
                <a:gd name="T12" fmla="*/ 2147481527 w 56"/>
                <a:gd name="T13" fmla="*/ 2147481566 h 30"/>
                <a:gd name="T14" fmla="*/ 2147481527 w 56"/>
                <a:gd name="T15" fmla="*/ 2147481566 h 30"/>
                <a:gd name="T16" fmla="*/ 0 w 56"/>
                <a:gd name="T17" fmla="*/ 2147481566 h 30"/>
                <a:gd name="T18" fmla="*/ 2147481527 w 56"/>
                <a:gd name="T19" fmla="*/ 2147481566 h 30"/>
                <a:gd name="T20" fmla="*/ 2147481527 w 56"/>
                <a:gd name="T21" fmla="*/ 2147481566 h 30"/>
                <a:gd name="T22" fmla="*/ 2147481527 w 56"/>
                <a:gd name="T23" fmla="*/ 2147481566 h 30"/>
                <a:gd name="T24" fmla="*/ 2147481527 w 56"/>
                <a:gd name="T25" fmla="*/ 2147481566 h 30"/>
                <a:gd name="T26" fmla="*/ 2147481527 w 56"/>
                <a:gd name="T27" fmla="*/ 2147481566 h 30"/>
                <a:gd name="T28" fmla="*/ 2147481527 w 56"/>
                <a:gd name="T29" fmla="*/ 2147481566 h 30"/>
                <a:gd name="T30" fmla="*/ 2147481527 w 56"/>
                <a:gd name="T31" fmla="*/ 2147481566 h 30"/>
                <a:gd name="T32" fmla="*/ 2147481527 w 56"/>
                <a:gd name="T33" fmla="*/ 2147481566 h 30"/>
                <a:gd name="T34" fmla="*/ 2147481527 w 56"/>
                <a:gd name="T35" fmla="*/ 2147481566 h 30"/>
                <a:gd name="T36" fmla="*/ 2147481527 w 56"/>
                <a:gd name="T37" fmla="*/ 2147481566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30"/>
                <a:gd name="T59" fmla="*/ 56 w 56"/>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30">
                  <a:moveTo>
                    <a:pt x="54" y="22"/>
                  </a:moveTo>
                  <a:lnTo>
                    <a:pt x="48" y="16"/>
                  </a:lnTo>
                  <a:lnTo>
                    <a:pt x="38" y="8"/>
                  </a:lnTo>
                  <a:lnTo>
                    <a:pt x="28" y="2"/>
                  </a:lnTo>
                  <a:lnTo>
                    <a:pt x="16" y="0"/>
                  </a:lnTo>
                  <a:lnTo>
                    <a:pt x="12" y="2"/>
                  </a:lnTo>
                  <a:lnTo>
                    <a:pt x="8" y="6"/>
                  </a:lnTo>
                  <a:lnTo>
                    <a:pt x="4" y="12"/>
                  </a:lnTo>
                  <a:lnTo>
                    <a:pt x="0" y="16"/>
                  </a:lnTo>
                  <a:lnTo>
                    <a:pt x="2" y="20"/>
                  </a:lnTo>
                  <a:lnTo>
                    <a:pt x="6" y="26"/>
                  </a:lnTo>
                  <a:lnTo>
                    <a:pt x="10" y="30"/>
                  </a:lnTo>
                  <a:lnTo>
                    <a:pt x="16" y="30"/>
                  </a:lnTo>
                  <a:lnTo>
                    <a:pt x="38" y="30"/>
                  </a:lnTo>
                  <a:lnTo>
                    <a:pt x="44" y="30"/>
                  </a:lnTo>
                  <a:lnTo>
                    <a:pt x="50" y="28"/>
                  </a:lnTo>
                  <a:lnTo>
                    <a:pt x="54" y="24"/>
                  </a:lnTo>
                  <a:lnTo>
                    <a:pt x="56" y="20"/>
                  </a:lnTo>
                  <a:lnTo>
                    <a:pt x="54" y="22"/>
                  </a:lnTo>
                  <a:close/>
                </a:path>
              </a:pathLst>
            </a:custGeom>
            <a:solidFill>
              <a:srgbClr val="C0C0C0"/>
            </a:solidFill>
            <a:ln w="12700">
              <a:solidFill>
                <a:schemeClr val="bg1"/>
              </a:solidFill>
              <a:round/>
              <a:headEnd/>
              <a:tailEnd/>
            </a:ln>
          </p:spPr>
          <p:txBody>
            <a:bodyPr/>
            <a:lstStyle/>
            <a:p>
              <a:endParaRPr lang="en-GB"/>
            </a:p>
          </p:txBody>
        </p:sp>
        <p:sp>
          <p:nvSpPr>
            <p:cNvPr id="58966" name="Freeform 265"/>
            <p:cNvSpPr>
              <a:spLocks/>
            </p:cNvSpPr>
            <p:nvPr/>
          </p:nvSpPr>
          <p:spPr bwMode="auto">
            <a:xfrm>
              <a:off x="3102" y="1743"/>
              <a:ext cx="20" cy="32"/>
            </a:xfrm>
            <a:custGeom>
              <a:avLst/>
              <a:gdLst>
                <a:gd name="T0" fmla="*/ 0 w 20"/>
                <a:gd name="T1" fmla="*/ 2147481088 h 32"/>
                <a:gd name="T2" fmla="*/ 2147481293 w 20"/>
                <a:gd name="T3" fmla="*/ 0 h 32"/>
                <a:gd name="T4" fmla="*/ 2147481293 w 20"/>
                <a:gd name="T5" fmla="*/ 2147481088 h 32"/>
                <a:gd name="T6" fmla="*/ 2147481293 w 20"/>
                <a:gd name="T7" fmla="*/ 2147481088 h 32"/>
                <a:gd name="T8" fmla="*/ 2147481293 w 20"/>
                <a:gd name="T9" fmla="*/ 2147481088 h 32"/>
                <a:gd name="T10" fmla="*/ 2147481293 w 20"/>
                <a:gd name="T11" fmla="*/ 2147481088 h 32"/>
                <a:gd name="T12" fmla="*/ 2147481293 w 20"/>
                <a:gd name="T13" fmla="*/ 2147481088 h 32"/>
                <a:gd name="T14" fmla="*/ 2147481293 w 20"/>
                <a:gd name="T15" fmla="*/ 2147481088 h 32"/>
                <a:gd name="T16" fmla="*/ 2147481293 w 20"/>
                <a:gd name="T17" fmla="*/ 2147481088 h 32"/>
                <a:gd name="T18" fmla="*/ 2147481293 w 20"/>
                <a:gd name="T19" fmla="*/ 2147481088 h 32"/>
                <a:gd name="T20" fmla="*/ 0 w 20"/>
                <a:gd name="T21" fmla="*/ 2147481088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32"/>
                <a:gd name="T35" fmla="*/ 20 w 20"/>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32">
                  <a:moveTo>
                    <a:pt x="0" y="32"/>
                  </a:moveTo>
                  <a:lnTo>
                    <a:pt x="8" y="0"/>
                  </a:lnTo>
                  <a:lnTo>
                    <a:pt x="20" y="4"/>
                  </a:lnTo>
                  <a:lnTo>
                    <a:pt x="16" y="14"/>
                  </a:lnTo>
                  <a:lnTo>
                    <a:pt x="12" y="16"/>
                  </a:lnTo>
                  <a:lnTo>
                    <a:pt x="8" y="16"/>
                  </a:lnTo>
                  <a:lnTo>
                    <a:pt x="10" y="20"/>
                  </a:lnTo>
                  <a:lnTo>
                    <a:pt x="12" y="22"/>
                  </a:lnTo>
                  <a:lnTo>
                    <a:pt x="10" y="28"/>
                  </a:lnTo>
                  <a:lnTo>
                    <a:pt x="6" y="32"/>
                  </a:lnTo>
                  <a:lnTo>
                    <a:pt x="0" y="32"/>
                  </a:lnTo>
                  <a:close/>
                </a:path>
              </a:pathLst>
            </a:custGeom>
            <a:solidFill>
              <a:srgbClr val="EB4347"/>
            </a:solidFill>
            <a:ln w="12700">
              <a:solidFill>
                <a:schemeClr val="bg1"/>
              </a:solidFill>
              <a:round/>
              <a:headEnd/>
              <a:tailEnd/>
            </a:ln>
          </p:spPr>
          <p:txBody>
            <a:bodyPr/>
            <a:lstStyle/>
            <a:p>
              <a:endParaRPr lang="en-GB"/>
            </a:p>
          </p:txBody>
        </p:sp>
        <p:sp>
          <p:nvSpPr>
            <p:cNvPr id="58967" name="Freeform 266"/>
            <p:cNvSpPr>
              <a:spLocks/>
            </p:cNvSpPr>
            <p:nvPr/>
          </p:nvSpPr>
          <p:spPr bwMode="auto">
            <a:xfrm>
              <a:off x="3100" y="1785"/>
              <a:ext cx="10" cy="22"/>
            </a:xfrm>
            <a:custGeom>
              <a:avLst/>
              <a:gdLst>
                <a:gd name="T0" fmla="*/ 2147481293 w 10"/>
                <a:gd name="T1" fmla="*/ 2147481367 h 22"/>
                <a:gd name="T2" fmla="*/ 2147481293 w 10"/>
                <a:gd name="T3" fmla="*/ 0 h 22"/>
                <a:gd name="T4" fmla="*/ 2147481293 w 10"/>
                <a:gd name="T5" fmla="*/ 0 h 22"/>
                <a:gd name="T6" fmla="*/ 0 w 10"/>
                <a:gd name="T7" fmla="*/ 2147481367 h 22"/>
                <a:gd name="T8" fmla="*/ 2147481293 w 10"/>
                <a:gd name="T9" fmla="*/ 2147481367 h 22"/>
                <a:gd name="T10" fmla="*/ 2147481293 w 10"/>
                <a:gd name="T11" fmla="*/ 2147481367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8" y="22"/>
                  </a:moveTo>
                  <a:lnTo>
                    <a:pt x="8" y="0"/>
                  </a:lnTo>
                  <a:lnTo>
                    <a:pt x="4" y="0"/>
                  </a:lnTo>
                  <a:lnTo>
                    <a:pt x="0" y="20"/>
                  </a:lnTo>
                  <a:lnTo>
                    <a:pt x="10" y="20"/>
                  </a:lnTo>
                  <a:lnTo>
                    <a:pt x="8" y="22"/>
                  </a:lnTo>
                  <a:close/>
                </a:path>
              </a:pathLst>
            </a:custGeom>
            <a:solidFill>
              <a:schemeClr val="hlink"/>
            </a:solidFill>
            <a:ln w="12700">
              <a:solidFill>
                <a:schemeClr val="bg1"/>
              </a:solidFill>
              <a:round/>
              <a:headEnd/>
              <a:tailEnd/>
            </a:ln>
          </p:spPr>
          <p:txBody>
            <a:bodyPr/>
            <a:lstStyle/>
            <a:p>
              <a:endParaRPr lang="en-GB"/>
            </a:p>
          </p:txBody>
        </p:sp>
        <p:sp>
          <p:nvSpPr>
            <p:cNvPr id="58968" name="Freeform 267"/>
            <p:cNvSpPr>
              <a:spLocks/>
            </p:cNvSpPr>
            <p:nvPr/>
          </p:nvSpPr>
          <p:spPr bwMode="auto">
            <a:xfrm>
              <a:off x="3242" y="1647"/>
              <a:ext cx="24" cy="14"/>
            </a:xfrm>
            <a:custGeom>
              <a:avLst/>
              <a:gdLst>
                <a:gd name="T0" fmla="*/ 0 w 24"/>
                <a:gd name="T1" fmla="*/ 2147481527 h 14"/>
                <a:gd name="T2" fmla="*/ 2147481429 w 24"/>
                <a:gd name="T3" fmla="*/ 0 h 14"/>
                <a:gd name="T4" fmla="*/ 2147481429 w 24"/>
                <a:gd name="T5" fmla="*/ 2147481527 h 14"/>
                <a:gd name="T6" fmla="*/ 2147481429 w 24"/>
                <a:gd name="T7" fmla="*/ 2147481527 h 14"/>
                <a:gd name="T8" fmla="*/ 2147481429 w 24"/>
                <a:gd name="T9" fmla="*/ 2147481527 h 14"/>
                <a:gd name="T10" fmla="*/ 2147481429 w 24"/>
                <a:gd name="T11" fmla="*/ 2147481527 h 14"/>
                <a:gd name="T12" fmla="*/ 2147481429 w 24"/>
                <a:gd name="T13" fmla="*/ 2147481527 h 14"/>
                <a:gd name="T14" fmla="*/ 0 w 24"/>
                <a:gd name="T15" fmla="*/ 2147481527 h 14"/>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14"/>
                <a:gd name="T26" fmla="*/ 24 w 2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14">
                  <a:moveTo>
                    <a:pt x="0" y="2"/>
                  </a:moveTo>
                  <a:lnTo>
                    <a:pt x="8" y="0"/>
                  </a:lnTo>
                  <a:lnTo>
                    <a:pt x="14" y="4"/>
                  </a:lnTo>
                  <a:lnTo>
                    <a:pt x="24" y="12"/>
                  </a:lnTo>
                  <a:lnTo>
                    <a:pt x="16" y="14"/>
                  </a:lnTo>
                  <a:lnTo>
                    <a:pt x="12" y="12"/>
                  </a:lnTo>
                  <a:lnTo>
                    <a:pt x="6" y="10"/>
                  </a:lnTo>
                  <a:lnTo>
                    <a:pt x="0" y="2"/>
                  </a:lnTo>
                  <a:close/>
                </a:path>
              </a:pathLst>
            </a:custGeom>
            <a:solidFill>
              <a:srgbClr val="C0C0C0"/>
            </a:solidFill>
            <a:ln w="12700">
              <a:solidFill>
                <a:schemeClr val="bg1"/>
              </a:solidFill>
              <a:round/>
              <a:headEnd/>
              <a:tailEnd/>
            </a:ln>
          </p:spPr>
          <p:txBody>
            <a:bodyPr/>
            <a:lstStyle/>
            <a:p>
              <a:endParaRPr lang="en-GB"/>
            </a:p>
          </p:txBody>
        </p:sp>
        <p:sp>
          <p:nvSpPr>
            <p:cNvPr id="58969" name="Freeform 268"/>
            <p:cNvSpPr>
              <a:spLocks/>
            </p:cNvSpPr>
            <p:nvPr/>
          </p:nvSpPr>
          <p:spPr bwMode="auto">
            <a:xfrm>
              <a:off x="4268" y="1964"/>
              <a:ext cx="145" cy="288"/>
            </a:xfrm>
            <a:custGeom>
              <a:avLst/>
              <a:gdLst>
                <a:gd name="T0" fmla="*/ 0 w 145"/>
                <a:gd name="T1" fmla="*/ 2147481202 h 288"/>
                <a:gd name="T2" fmla="*/ 2147481208 w 145"/>
                <a:gd name="T3" fmla="*/ 2147481202 h 288"/>
                <a:gd name="T4" fmla="*/ 2147481208 w 145"/>
                <a:gd name="T5" fmla="*/ 2147481202 h 288"/>
                <a:gd name="T6" fmla="*/ 2147481208 w 145"/>
                <a:gd name="T7" fmla="*/ 2147481202 h 288"/>
                <a:gd name="T8" fmla="*/ 2147481208 w 145"/>
                <a:gd name="T9" fmla="*/ 2147481202 h 288"/>
                <a:gd name="T10" fmla="*/ 2147481208 w 145"/>
                <a:gd name="T11" fmla="*/ 2147481202 h 288"/>
                <a:gd name="T12" fmla="*/ 2147481208 w 145"/>
                <a:gd name="T13" fmla="*/ 0 h 288"/>
                <a:gd name="T14" fmla="*/ 2147481208 w 145"/>
                <a:gd name="T15" fmla="*/ 2147481202 h 288"/>
                <a:gd name="T16" fmla="*/ 2147481208 w 145"/>
                <a:gd name="T17" fmla="*/ 2147481202 h 288"/>
                <a:gd name="T18" fmla="*/ 2147481208 w 145"/>
                <a:gd name="T19" fmla="*/ 2147481202 h 288"/>
                <a:gd name="T20" fmla="*/ 2147481208 w 145"/>
                <a:gd name="T21" fmla="*/ 2147481202 h 288"/>
                <a:gd name="T22" fmla="*/ 2147481208 w 145"/>
                <a:gd name="T23" fmla="*/ 2147481202 h 288"/>
                <a:gd name="T24" fmla="*/ 2147481208 w 145"/>
                <a:gd name="T25" fmla="*/ 2147481202 h 288"/>
                <a:gd name="T26" fmla="*/ 2147481208 w 145"/>
                <a:gd name="T27" fmla="*/ 2147481202 h 288"/>
                <a:gd name="T28" fmla="*/ 2147481208 w 145"/>
                <a:gd name="T29" fmla="*/ 2147481202 h 288"/>
                <a:gd name="T30" fmla="*/ 2147481208 w 145"/>
                <a:gd name="T31" fmla="*/ 2147481202 h 288"/>
                <a:gd name="T32" fmla="*/ 2147481208 w 145"/>
                <a:gd name="T33" fmla="*/ 2147481202 h 288"/>
                <a:gd name="T34" fmla="*/ 2147481208 w 145"/>
                <a:gd name="T35" fmla="*/ 2147481202 h 288"/>
                <a:gd name="T36" fmla="*/ 2147481208 w 145"/>
                <a:gd name="T37" fmla="*/ 2147481202 h 288"/>
                <a:gd name="T38" fmla="*/ 2147481208 w 145"/>
                <a:gd name="T39" fmla="*/ 2147481202 h 288"/>
                <a:gd name="T40" fmla="*/ 2147481208 w 145"/>
                <a:gd name="T41" fmla="*/ 2147481202 h 288"/>
                <a:gd name="T42" fmla="*/ 2147481208 w 145"/>
                <a:gd name="T43" fmla="*/ 2147481202 h 288"/>
                <a:gd name="T44" fmla="*/ 2147481208 w 145"/>
                <a:gd name="T45" fmla="*/ 2147481202 h 288"/>
                <a:gd name="T46" fmla="*/ 2147481208 w 145"/>
                <a:gd name="T47" fmla="*/ 2147481202 h 288"/>
                <a:gd name="T48" fmla="*/ 2147481208 w 145"/>
                <a:gd name="T49" fmla="*/ 2147481202 h 288"/>
                <a:gd name="T50" fmla="*/ 2147481208 w 145"/>
                <a:gd name="T51" fmla="*/ 2147481202 h 288"/>
                <a:gd name="T52" fmla="*/ 2147481208 w 145"/>
                <a:gd name="T53" fmla="*/ 2147481202 h 288"/>
                <a:gd name="T54" fmla="*/ 2147481208 w 145"/>
                <a:gd name="T55" fmla="*/ 2147481202 h 288"/>
                <a:gd name="T56" fmla="*/ 2147481208 w 145"/>
                <a:gd name="T57" fmla="*/ 2147481202 h 288"/>
                <a:gd name="T58" fmla="*/ 2147481208 w 145"/>
                <a:gd name="T59" fmla="*/ 2147481202 h 288"/>
                <a:gd name="T60" fmla="*/ 2147481208 w 145"/>
                <a:gd name="T61" fmla="*/ 2147481202 h 288"/>
                <a:gd name="T62" fmla="*/ 2147481208 w 145"/>
                <a:gd name="T63" fmla="*/ 2147481202 h 288"/>
                <a:gd name="T64" fmla="*/ 2147481208 w 145"/>
                <a:gd name="T65" fmla="*/ 2147481202 h 288"/>
                <a:gd name="T66" fmla="*/ 2147481208 w 145"/>
                <a:gd name="T67" fmla="*/ 2147481202 h 288"/>
                <a:gd name="T68" fmla="*/ 2147481208 w 145"/>
                <a:gd name="T69" fmla="*/ 2147481202 h 288"/>
                <a:gd name="T70" fmla="*/ 2147481208 w 145"/>
                <a:gd name="T71" fmla="*/ 2147481202 h 288"/>
                <a:gd name="T72" fmla="*/ 2147481208 w 145"/>
                <a:gd name="T73" fmla="*/ 2147481202 h 288"/>
                <a:gd name="T74" fmla="*/ 2147481208 w 145"/>
                <a:gd name="T75" fmla="*/ 2147481202 h 288"/>
                <a:gd name="T76" fmla="*/ 2147481208 w 145"/>
                <a:gd name="T77" fmla="*/ 2147481202 h 288"/>
                <a:gd name="T78" fmla="*/ 2147481208 w 145"/>
                <a:gd name="T79" fmla="*/ 2147481202 h 288"/>
                <a:gd name="T80" fmla="*/ 2147481208 w 145"/>
                <a:gd name="T81" fmla="*/ 2147481202 h 288"/>
                <a:gd name="T82" fmla="*/ 2147481208 w 145"/>
                <a:gd name="T83" fmla="*/ 2147481202 h 288"/>
                <a:gd name="T84" fmla="*/ 2147481208 w 145"/>
                <a:gd name="T85" fmla="*/ 2147481202 h 288"/>
                <a:gd name="T86" fmla="*/ 2147481208 w 145"/>
                <a:gd name="T87" fmla="*/ 2147481202 h 288"/>
                <a:gd name="T88" fmla="*/ 2147481208 w 145"/>
                <a:gd name="T89" fmla="*/ 2147481202 h 288"/>
                <a:gd name="T90" fmla="*/ 2147481208 w 145"/>
                <a:gd name="T91" fmla="*/ 2147481202 h 288"/>
                <a:gd name="T92" fmla="*/ 2147481208 w 145"/>
                <a:gd name="T93" fmla="*/ 2147481202 h 288"/>
                <a:gd name="T94" fmla="*/ 2147481208 w 145"/>
                <a:gd name="T95" fmla="*/ 2147481202 h 288"/>
                <a:gd name="T96" fmla="*/ 2147481208 w 145"/>
                <a:gd name="T97" fmla="*/ 2147481202 h 288"/>
                <a:gd name="T98" fmla="*/ 2147481208 w 145"/>
                <a:gd name="T99" fmla="*/ 2147481202 h 288"/>
                <a:gd name="T100" fmla="*/ 2147481208 w 145"/>
                <a:gd name="T101" fmla="*/ 2147481202 h 288"/>
                <a:gd name="T102" fmla="*/ 2147481208 w 145"/>
                <a:gd name="T103" fmla="*/ 2147481202 h 288"/>
                <a:gd name="T104" fmla="*/ 2147481208 w 145"/>
                <a:gd name="T105" fmla="*/ 2147481202 h 288"/>
                <a:gd name="T106" fmla="*/ 2147481208 w 145"/>
                <a:gd name="T107" fmla="*/ 2147481202 h 288"/>
                <a:gd name="T108" fmla="*/ 2147481208 w 145"/>
                <a:gd name="T109" fmla="*/ 2147481202 h 288"/>
                <a:gd name="T110" fmla="*/ 2147481208 w 145"/>
                <a:gd name="T111" fmla="*/ 2147481202 h 288"/>
                <a:gd name="T112" fmla="*/ 2147481208 w 145"/>
                <a:gd name="T113" fmla="*/ 2147481202 h 288"/>
                <a:gd name="T114" fmla="*/ 2147481208 w 145"/>
                <a:gd name="T115" fmla="*/ 2147481202 h 288"/>
                <a:gd name="T116" fmla="*/ 0 w 145"/>
                <a:gd name="T117" fmla="*/ 2147481202 h 2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5"/>
                <a:gd name="T178" fmla="*/ 0 h 288"/>
                <a:gd name="T179" fmla="*/ 145 w 145"/>
                <a:gd name="T180" fmla="*/ 288 h 2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5" h="288">
                  <a:moveTo>
                    <a:pt x="0" y="30"/>
                  </a:moveTo>
                  <a:lnTo>
                    <a:pt x="10" y="22"/>
                  </a:lnTo>
                  <a:lnTo>
                    <a:pt x="3" y="14"/>
                  </a:lnTo>
                  <a:lnTo>
                    <a:pt x="13" y="12"/>
                  </a:lnTo>
                  <a:lnTo>
                    <a:pt x="21" y="6"/>
                  </a:lnTo>
                  <a:lnTo>
                    <a:pt x="31" y="2"/>
                  </a:lnTo>
                  <a:lnTo>
                    <a:pt x="39" y="0"/>
                  </a:lnTo>
                  <a:lnTo>
                    <a:pt x="45" y="2"/>
                  </a:lnTo>
                  <a:lnTo>
                    <a:pt x="49" y="4"/>
                  </a:lnTo>
                  <a:lnTo>
                    <a:pt x="55" y="6"/>
                  </a:lnTo>
                  <a:lnTo>
                    <a:pt x="61" y="6"/>
                  </a:lnTo>
                  <a:lnTo>
                    <a:pt x="63" y="12"/>
                  </a:lnTo>
                  <a:lnTo>
                    <a:pt x="65" y="16"/>
                  </a:lnTo>
                  <a:lnTo>
                    <a:pt x="73" y="24"/>
                  </a:lnTo>
                  <a:lnTo>
                    <a:pt x="81" y="30"/>
                  </a:lnTo>
                  <a:lnTo>
                    <a:pt x="89" y="32"/>
                  </a:lnTo>
                  <a:lnTo>
                    <a:pt x="87" y="38"/>
                  </a:lnTo>
                  <a:lnTo>
                    <a:pt x="85" y="44"/>
                  </a:lnTo>
                  <a:lnTo>
                    <a:pt x="81" y="44"/>
                  </a:lnTo>
                  <a:lnTo>
                    <a:pt x="75" y="44"/>
                  </a:lnTo>
                  <a:lnTo>
                    <a:pt x="73" y="44"/>
                  </a:lnTo>
                  <a:lnTo>
                    <a:pt x="73" y="50"/>
                  </a:lnTo>
                  <a:lnTo>
                    <a:pt x="71" y="56"/>
                  </a:lnTo>
                  <a:lnTo>
                    <a:pt x="67" y="60"/>
                  </a:lnTo>
                  <a:lnTo>
                    <a:pt x="63" y="68"/>
                  </a:lnTo>
                  <a:lnTo>
                    <a:pt x="61" y="74"/>
                  </a:lnTo>
                  <a:lnTo>
                    <a:pt x="63" y="90"/>
                  </a:lnTo>
                  <a:lnTo>
                    <a:pt x="67" y="94"/>
                  </a:lnTo>
                  <a:lnTo>
                    <a:pt x="69" y="98"/>
                  </a:lnTo>
                  <a:lnTo>
                    <a:pt x="77" y="102"/>
                  </a:lnTo>
                  <a:lnTo>
                    <a:pt x="91" y="118"/>
                  </a:lnTo>
                  <a:lnTo>
                    <a:pt x="103" y="132"/>
                  </a:lnTo>
                  <a:lnTo>
                    <a:pt x="115" y="146"/>
                  </a:lnTo>
                  <a:lnTo>
                    <a:pt x="133" y="158"/>
                  </a:lnTo>
                  <a:lnTo>
                    <a:pt x="133" y="166"/>
                  </a:lnTo>
                  <a:lnTo>
                    <a:pt x="137" y="182"/>
                  </a:lnTo>
                  <a:lnTo>
                    <a:pt x="145" y="206"/>
                  </a:lnTo>
                  <a:lnTo>
                    <a:pt x="141" y="212"/>
                  </a:lnTo>
                  <a:lnTo>
                    <a:pt x="141" y="218"/>
                  </a:lnTo>
                  <a:lnTo>
                    <a:pt x="141" y="224"/>
                  </a:lnTo>
                  <a:lnTo>
                    <a:pt x="139" y="228"/>
                  </a:lnTo>
                  <a:lnTo>
                    <a:pt x="133" y="236"/>
                  </a:lnTo>
                  <a:lnTo>
                    <a:pt x="123" y="244"/>
                  </a:lnTo>
                  <a:lnTo>
                    <a:pt x="113" y="248"/>
                  </a:lnTo>
                  <a:lnTo>
                    <a:pt x="105" y="250"/>
                  </a:lnTo>
                  <a:lnTo>
                    <a:pt x="97" y="258"/>
                  </a:lnTo>
                  <a:lnTo>
                    <a:pt x="89" y="272"/>
                  </a:lnTo>
                  <a:lnTo>
                    <a:pt x="67" y="288"/>
                  </a:lnTo>
                  <a:lnTo>
                    <a:pt x="65" y="277"/>
                  </a:lnTo>
                  <a:lnTo>
                    <a:pt x="65" y="270"/>
                  </a:lnTo>
                  <a:lnTo>
                    <a:pt x="67" y="264"/>
                  </a:lnTo>
                  <a:lnTo>
                    <a:pt x="55" y="250"/>
                  </a:lnTo>
                  <a:lnTo>
                    <a:pt x="100" y="213"/>
                  </a:lnTo>
                  <a:lnTo>
                    <a:pt x="111" y="177"/>
                  </a:lnTo>
                  <a:lnTo>
                    <a:pt x="88" y="141"/>
                  </a:lnTo>
                  <a:lnTo>
                    <a:pt x="40" y="99"/>
                  </a:lnTo>
                  <a:lnTo>
                    <a:pt x="36" y="72"/>
                  </a:lnTo>
                  <a:lnTo>
                    <a:pt x="21" y="51"/>
                  </a:lnTo>
                  <a:lnTo>
                    <a:pt x="0" y="30"/>
                  </a:lnTo>
                  <a:close/>
                </a:path>
              </a:pathLst>
            </a:custGeom>
            <a:solidFill>
              <a:srgbClr val="C0C0C0"/>
            </a:solidFill>
            <a:ln w="12700">
              <a:solidFill>
                <a:schemeClr val="bg1"/>
              </a:solidFill>
              <a:round/>
              <a:headEnd/>
              <a:tailEnd/>
            </a:ln>
          </p:spPr>
          <p:txBody>
            <a:bodyPr/>
            <a:lstStyle/>
            <a:p>
              <a:endParaRPr lang="en-GB"/>
            </a:p>
          </p:txBody>
        </p:sp>
        <p:sp>
          <p:nvSpPr>
            <p:cNvPr id="58970" name="Freeform 269"/>
            <p:cNvSpPr>
              <a:spLocks/>
            </p:cNvSpPr>
            <p:nvPr/>
          </p:nvSpPr>
          <p:spPr bwMode="auto">
            <a:xfrm>
              <a:off x="4295" y="2136"/>
              <a:ext cx="80" cy="85"/>
            </a:xfrm>
            <a:custGeom>
              <a:avLst/>
              <a:gdLst>
                <a:gd name="T0" fmla="*/ 2147481293 w 80"/>
                <a:gd name="T1" fmla="*/ 2147481341 h 85"/>
                <a:gd name="T2" fmla="*/ 2147481293 w 80"/>
                <a:gd name="T3" fmla="*/ 2147481341 h 85"/>
                <a:gd name="T4" fmla="*/ 0 w 80"/>
                <a:gd name="T5" fmla="*/ 2147481341 h 85"/>
                <a:gd name="T6" fmla="*/ 0 w 80"/>
                <a:gd name="T7" fmla="*/ 2147481341 h 85"/>
                <a:gd name="T8" fmla="*/ 2147481293 w 80"/>
                <a:gd name="T9" fmla="*/ 2147481341 h 85"/>
                <a:gd name="T10" fmla="*/ 2147481293 w 80"/>
                <a:gd name="T11" fmla="*/ 2147481341 h 85"/>
                <a:gd name="T12" fmla="*/ 2147481293 w 80"/>
                <a:gd name="T13" fmla="*/ 2147481341 h 85"/>
                <a:gd name="T14" fmla="*/ 2147481293 w 80"/>
                <a:gd name="T15" fmla="*/ 0 h 85"/>
                <a:gd name="T16" fmla="*/ 2147481293 w 80"/>
                <a:gd name="T17" fmla="*/ 2147481341 h 85"/>
                <a:gd name="T18" fmla="*/ 2147481293 w 80"/>
                <a:gd name="T19" fmla="*/ 2147481341 h 85"/>
                <a:gd name="T20" fmla="*/ 2147481293 w 80"/>
                <a:gd name="T21" fmla="*/ 2147481341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85"/>
                <a:gd name="T35" fmla="*/ 80 w 80"/>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85">
                  <a:moveTo>
                    <a:pt x="22" y="85"/>
                  </a:moveTo>
                  <a:lnTo>
                    <a:pt x="4" y="77"/>
                  </a:lnTo>
                  <a:lnTo>
                    <a:pt x="0" y="59"/>
                  </a:lnTo>
                  <a:lnTo>
                    <a:pt x="0" y="39"/>
                  </a:lnTo>
                  <a:lnTo>
                    <a:pt x="4" y="23"/>
                  </a:lnTo>
                  <a:lnTo>
                    <a:pt x="16" y="21"/>
                  </a:lnTo>
                  <a:lnTo>
                    <a:pt x="48" y="5"/>
                  </a:lnTo>
                  <a:lnTo>
                    <a:pt x="78" y="0"/>
                  </a:lnTo>
                  <a:lnTo>
                    <a:pt x="80" y="30"/>
                  </a:lnTo>
                  <a:lnTo>
                    <a:pt x="49" y="64"/>
                  </a:lnTo>
                  <a:lnTo>
                    <a:pt x="22" y="85"/>
                  </a:lnTo>
                  <a:close/>
                </a:path>
              </a:pathLst>
            </a:custGeom>
            <a:solidFill>
              <a:srgbClr val="C0C0C0"/>
            </a:solidFill>
            <a:ln w="12700">
              <a:solidFill>
                <a:schemeClr val="bg1"/>
              </a:solidFill>
              <a:round/>
              <a:headEnd/>
              <a:tailEnd/>
            </a:ln>
          </p:spPr>
          <p:txBody>
            <a:bodyPr/>
            <a:lstStyle/>
            <a:p>
              <a:endParaRPr lang="en-GB"/>
            </a:p>
          </p:txBody>
        </p:sp>
        <p:sp>
          <p:nvSpPr>
            <p:cNvPr id="58971" name="Freeform 270"/>
            <p:cNvSpPr>
              <a:spLocks/>
            </p:cNvSpPr>
            <p:nvPr/>
          </p:nvSpPr>
          <p:spPr bwMode="auto">
            <a:xfrm>
              <a:off x="4219" y="1972"/>
              <a:ext cx="154" cy="172"/>
            </a:xfrm>
            <a:custGeom>
              <a:avLst/>
              <a:gdLst>
                <a:gd name="T0" fmla="*/ 2147481261 w 154"/>
                <a:gd name="T1" fmla="*/ 2147481350 h 172"/>
                <a:gd name="T2" fmla="*/ 2147481261 w 154"/>
                <a:gd name="T3" fmla="*/ 2147481350 h 172"/>
                <a:gd name="T4" fmla="*/ 2147481261 w 154"/>
                <a:gd name="T5" fmla="*/ 2147481350 h 172"/>
                <a:gd name="T6" fmla="*/ 0 w 154"/>
                <a:gd name="T7" fmla="*/ 2147481350 h 172"/>
                <a:gd name="T8" fmla="*/ 2147481261 w 154"/>
                <a:gd name="T9" fmla="*/ 2147481350 h 172"/>
                <a:gd name="T10" fmla="*/ 2147481261 w 154"/>
                <a:gd name="T11" fmla="*/ 2147481350 h 172"/>
                <a:gd name="T12" fmla="*/ 2147481261 w 154"/>
                <a:gd name="T13" fmla="*/ 0 h 172"/>
                <a:gd name="T14" fmla="*/ 2147481261 w 154"/>
                <a:gd name="T15" fmla="*/ 2147481350 h 172"/>
                <a:gd name="T16" fmla="*/ 2147481261 w 154"/>
                <a:gd name="T17" fmla="*/ 2147481350 h 172"/>
                <a:gd name="T18" fmla="*/ 2147481261 w 154"/>
                <a:gd name="T19" fmla="*/ 2147481350 h 172"/>
                <a:gd name="T20" fmla="*/ 2147481261 w 154"/>
                <a:gd name="T21" fmla="*/ 2147481350 h 172"/>
                <a:gd name="T22" fmla="*/ 2147481261 w 154"/>
                <a:gd name="T23" fmla="*/ 2147481350 h 1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4"/>
                <a:gd name="T37" fmla="*/ 0 h 172"/>
                <a:gd name="T38" fmla="*/ 154 w 154"/>
                <a:gd name="T39" fmla="*/ 172 h 1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4" h="172">
                  <a:moveTo>
                    <a:pt x="56" y="79"/>
                  </a:moveTo>
                  <a:lnTo>
                    <a:pt x="35" y="76"/>
                  </a:lnTo>
                  <a:lnTo>
                    <a:pt x="25" y="72"/>
                  </a:lnTo>
                  <a:lnTo>
                    <a:pt x="0" y="49"/>
                  </a:lnTo>
                  <a:lnTo>
                    <a:pt x="4" y="33"/>
                  </a:lnTo>
                  <a:lnTo>
                    <a:pt x="26" y="24"/>
                  </a:lnTo>
                  <a:lnTo>
                    <a:pt x="28" y="0"/>
                  </a:lnTo>
                  <a:lnTo>
                    <a:pt x="55" y="6"/>
                  </a:lnTo>
                  <a:lnTo>
                    <a:pt x="98" y="100"/>
                  </a:lnTo>
                  <a:lnTo>
                    <a:pt x="154" y="163"/>
                  </a:lnTo>
                  <a:lnTo>
                    <a:pt x="104" y="172"/>
                  </a:lnTo>
                  <a:lnTo>
                    <a:pt x="56" y="79"/>
                  </a:lnTo>
                  <a:close/>
                </a:path>
              </a:pathLst>
            </a:custGeom>
            <a:solidFill>
              <a:srgbClr val="C0C0C0"/>
            </a:solidFill>
            <a:ln w="12700">
              <a:solidFill>
                <a:schemeClr val="bg1"/>
              </a:solidFill>
              <a:round/>
              <a:headEnd/>
              <a:tailEnd/>
            </a:ln>
          </p:spPr>
          <p:txBody>
            <a:bodyPr/>
            <a:lstStyle/>
            <a:p>
              <a:endParaRPr lang="en-GB"/>
            </a:p>
          </p:txBody>
        </p:sp>
        <p:sp>
          <p:nvSpPr>
            <p:cNvPr id="58972" name="Freeform 271"/>
            <p:cNvSpPr>
              <a:spLocks/>
            </p:cNvSpPr>
            <p:nvPr/>
          </p:nvSpPr>
          <p:spPr bwMode="auto">
            <a:xfrm>
              <a:off x="4966" y="2468"/>
              <a:ext cx="150" cy="168"/>
            </a:xfrm>
            <a:custGeom>
              <a:avLst/>
              <a:gdLst>
                <a:gd name="T0" fmla="*/ 2147481238 w 150"/>
                <a:gd name="T1" fmla="*/ 2147481332 h 168"/>
                <a:gd name="T2" fmla="*/ 2147481238 w 150"/>
                <a:gd name="T3" fmla="*/ 2147481332 h 168"/>
                <a:gd name="T4" fmla="*/ 2147481238 w 150"/>
                <a:gd name="T5" fmla="*/ 2147481332 h 168"/>
                <a:gd name="T6" fmla="*/ 2147481238 w 150"/>
                <a:gd name="T7" fmla="*/ 2147481332 h 168"/>
                <a:gd name="T8" fmla="*/ 2147481238 w 150"/>
                <a:gd name="T9" fmla="*/ 2147481332 h 168"/>
                <a:gd name="T10" fmla="*/ 2147481238 w 150"/>
                <a:gd name="T11" fmla="*/ 2147481332 h 168"/>
                <a:gd name="T12" fmla="*/ 2147481238 w 150"/>
                <a:gd name="T13" fmla="*/ 2147481332 h 168"/>
                <a:gd name="T14" fmla="*/ 2147481238 w 150"/>
                <a:gd name="T15" fmla="*/ 2147481332 h 168"/>
                <a:gd name="T16" fmla="*/ 2147481238 w 150"/>
                <a:gd name="T17" fmla="*/ 2147481332 h 168"/>
                <a:gd name="T18" fmla="*/ 2147481238 w 150"/>
                <a:gd name="T19" fmla="*/ 2147481332 h 168"/>
                <a:gd name="T20" fmla="*/ 2147481238 w 150"/>
                <a:gd name="T21" fmla="*/ 2147481332 h 168"/>
                <a:gd name="T22" fmla="*/ 2147481238 w 150"/>
                <a:gd name="T23" fmla="*/ 2147481332 h 168"/>
                <a:gd name="T24" fmla="*/ 2147481238 w 150"/>
                <a:gd name="T25" fmla="*/ 2147481332 h 168"/>
                <a:gd name="T26" fmla="*/ 2147481238 w 150"/>
                <a:gd name="T27" fmla="*/ 2147481332 h 168"/>
                <a:gd name="T28" fmla="*/ 2147481238 w 150"/>
                <a:gd name="T29" fmla="*/ 2147481332 h 168"/>
                <a:gd name="T30" fmla="*/ 2147481238 w 150"/>
                <a:gd name="T31" fmla="*/ 2147481332 h 168"/>
                <a:gd name="T32" fmla="*/ 2147481238 w 150"/>
                <a:gd name="T33" fmla="*/ 2147481332 h 168"/>
                <a:gd name="T34" fmla="*/ 2147481238 w 150"/>
                <a:gd name="T35" fmla="*/ 2147481332 h 168"/>
                <a:gd name="T36" fmla="*/ 2147481238 w 150"/>
                <a:gd name="T37" fmla="*/ 2147481332 h 168"/>
                <a:gd name="T38" fmla="*/ 2147481238 w 150"/>
                <a:gd name="T39" fmla="*/ 2147481332 h 168"/>
                <a:gd name="T40" fmla="*/ 2147481238 w 150"/>
                <a:gd name="T41" fmla="*/ 2147481332 h 168"/>
                <a:gd name="T42" fmla="*/ 2147481238 w 150"/>
                <a:gd name="T43" fmla="*/ 2147481332 h 168"/>
                <a:gd name="T44" fmla="*/ 2147481238 w 150"/>
                <a:gd name="T45" fmla="*/ 2147481332 h 168"/>
                <a:gd name="T46" fmla="*/ 2147481238 w 150"/>
                <a:gd name="T47" fmla="*/ 2147481332 h 168"/>
                <a:gd name="T48" fmla="*/ 2147481238 w 150"/>
                <a:gd name="T49" fmla="*/ 2147481332 h 168"/>
                <a:gd name="T50" fmla="*/ 2147481238 w 150"/>
                <a:gd name="T51" fmla="*/ 2147481332 h 168"/>
                <a:gd name="T52" fmla="*/ 2147481238 w 150"/>
                <a:gd name="T53" fmla="*/ 2147481332 h 168"/>
                <a:gd name="T54" fmla="*/ 2147481238 w 150"/>
                <a:gd name="T55" fmla="*/ 2147481332 h 168"/>
                <a:gd name="T56" fmla="*/ 2147481238 w 150"/>
                <a:gd name="T57" fmla="*/ 2147481332 h 168"/>
                <a:gd name="T58" fmla="*/ 2147481238 w 150"/>
                <a:gd name="T59" fmla="*/ 2147481332 h 168"/>
                <a:gd name="T60" fmla="*/ 2147481238 w 150"/>
                <a:gd name="T61" fmla="*/ 2147481332 h 168"/>
                <a:gd name="T62" fmla="*/ 2147481238 w 150"/>
                <a:gd name="T63" fmla="*/ 2147481332 h 168"/>
                <a:gd name="T64" fmla="*/ 2147481238 w 150"/>
                <a:gd name="T65" fmla="*/ 2147481332 h 168"/>
                <a:gd name="T66" fmla="*/ 2147481238 w 150"/>
                <a:gd name="T67" fmla="*/ 2147481332 h 168"/>
                <a:gd name="T68" fmla="*/ 2147481238 w 150"/>
                <a:gd name="T69" fmla="*/ 0 h 1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0"/>
                <a:gd name="T106" fmla="*/ 0 h 168"/>
                <a:gd name="T107" fmla="*/ 150 w 150"/>
                <a:gd name="T108" fmla="*/ 168 h 16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0" h="168">
                  <a:moveTo>
                    <a:pt x="22" y="14"/>
                  </a:moveTo>
                  <a:lnTo>
                    <a:pt x="48" y="26"/>
                  </a:lnTo>
                  <a:lnTo>
                    <a:pt x="72" y="42"/>
                  </a:lnTo>
                  <a:lnTo>
                    <a:pt x="74" y="48"/>
                  </a:lnTo>
                  <a:lnTo>
                    <a:pt x="74" y="52"/>
                  </a:lnTo>
                  <a:lnTo>
                    <a:pt x="74" y="58"/>
                  </a:lnTo>
                  <a:lnTo>
                    <a:pt x="76" y="62"/>
                  </a:lnTo>
                  <a:lnTo>
                    <a:pt x="76" y="64"/>
                  </a:lnTo>
                  <a:lnTo>
                    <a:pt x="80" y="64"/>
                  </a:lnTo>
                  <a:lnTo>
                    <a:pt x="84" y="64"/>
                  </a:lnTo>
                  <a:lnTo>
                    <a:pt x="88" y="66"/>
                  </a:lnTo>
                  <a:lnTo>
                    <a:pt x="92" y="68"/>
                  </a:lnTo>
                  <a:lnTo>
                    <a:pt x="100" y="72"/>
                  </a:lnTo>
                  <a:lnTo>
                    <a:pt x="112" y="78"/>
                  </a:lnTo>
                  <a:lnTo>
                    <a:pt x="118" y="82"/>
                  </a:lnTo>
                  <a:lnTo>
                    <a:pt x="124" y="84"/>
                  </a:lnTo>
                  <a:lnTo>
                    <a:pt x="122" y="88"/>
                  </a:lnTo>
                  <a:lnTo>
                    <a:pt x="118" y="90"/>
                  </a:lnTo>
                  <a:lnTo>
                    <a:pt x="114" y="92"/>
                  </a:lnTo>
                  <a:lnTo>
                    <a:pt x="108" y="92"/>
                  </a:lnTo>
                  <a:lnTo>
                    <a:pt x="98" y="92"/>
                  </a:lnTo>
                  <a:lnTo>
                    <a:pt x="90" y="92"/>
                  </a:lnTo>
                  <a:lnTo>
                    <a:pt x="98" y="102"/>
                  </a:lnTo>
                  <a:lnTo>
                    <a:pt x="104" y="106"/>
                  </a:lnTo>
                  <a:lnTo>
                    <a:pt x="108" y="108"/>
                  </a:lnTo>
                  <a:lnTo>
                    <a:pt x="108" y="114"/>
                  </a:lnTo>
                  <a:lnTo>
                    <a:pt x="110" y="118"/>
                  </a:lnTo>
                  <a:lnTo>
                    <a:pt x="114" y="126"/>
                  </a:lnTo>
                  <a:lnTo>
                    <a:pt x="118" y="128"/>
                  </a:lnTo>
                  <a:lnTo>
                    <a:pt x="122" y="128"/>
                  </a:lnTo>
                  <a:lnTo>
                    <a:pt x="126" y="130"/>
                  </a:lnTo>
                  <a:lnTo>
                    <a:pt x="128" y="132"/>
                  </a:lnTo>
                  <a:lnTo>
                    <a:pt x="130" y="142"/>
                  </a:lnTo>
                  <a:lnTo>
                    <a:pt x="134" y="144"/>
                  </a:lnTo>
                  <a:lnTo>
                    <a:pt x="140" y="146"/>
                  </a:lnTo>
                  <a:lnTo>
                    <a:pt x="142" y="150"/>
                  </a:lnTo>
                  <a:lnTo>
                    <a:pt x="146" y="154"/>
                  </a:lnTo>
                  <a:lnTo>
                    <a:pt x="148" y="158"/>
                  </a:lnTo>
                  <a:lnTo>
                    <a:pt x="150" y="162"/>
                  </a:lnTo>
                  <a:lnTo>
                    <a:pt x="148" y="164"/>
                  </a:lnTo>
                  <a:lnTo>
                    <a:pt x="146" y="166"/>
                  </a:lnTo>
                  <a:lnTo>
                    <a:pt x="140" y="168"/>
                  </a:lnTo>
                  <a:lnTo>
                    <a:pt x="136" y="166"/>
                  </a:lnTo>
                  <a:lnTo>
                    <a:pt x="134" y="164"/>
                  </a:lnTo>
                  <a:lnTo>
                    <a:pt x="130" y="162"/>
                  </a:lnTo>
                  <a:lnTo>
                    <a:pt x="116" y="158"/>
                  </a:lnTo>
                  <a:lnTo>
                    <a:pt x="100" y="154"/>
                  </a:lnTo>
                  <a:lnTo>
                    <a:pt x="94" y="150"/>
                  </a:lnTo>
                  <a:lnTo>
                    <a:pt x="90" y="146"/>
                  </a:lnTo>
                  <a:lnTo>
                    <a:pt x="86" y="142"/>
                  </a:lnTo>
                  <a:lnTo>
                    <a:pt x="84" y="134"/>
                  </a:lnTo>
                  <a:lnTo>
                    <a:pt x="86" y="136"/>
                  </a:lnTo>
                  <a:lnTo>
                    <a:pt x="84" y="130"/>
                  </a:lnTo>
                  <a:lnTo>
                    <a:pt x="82" y="124"/>
                  </a:lnTo>
                  <a:lnTo>
                    <a:pt x="80" y="120"/>
                  </a:lnTo>
                  <a:lnTo>
                    <a:pt x="76" y="116"/>
                  </a:lnTo>
                  <a:lnTo>
                    <a:pt x="60" y="108"/>
                  </a:lnTo>
                  <a:lnTo>
                    <a:pt x="44" y="108"/>
                  </a:lnTo>
                  <a:lnTo>
                    <a:pt x="38" y="108"/>
                  </a:lnTo>
                  <a:lnTo>
                    <a:pt x="34" y="114"/>
                  </a:lnTo>
                  <a:lnTo>
                    <a:pt x="32" y="120"/>
                  </a:lnTo>
                  <a:lnTo>
                    <a:pt x="32" y="128"/>
                  </a:lnTo>
                  <a:lnTo>
                    <a:pt x="22" y="128"/>
                  </a:lnTo>
                  <a:lnTo>
                    <a:pt x="28" y="128"/>
                  </a:lnTo>
                  <a:lnTo>
                    <a:pt x="26" y="132"/>
                  </a:lnTo>
                  <a:lnTo>
                    <a:pt x="22" y="136"/>
                  </a:lnTo>
                  <a:lnTo>
                    <a:pt x="18" y="142"/>
                  </a:lnTo>
                  <a:lnTo>
                    <a:pt x="14" y="142"/>
                  </a:lnTo>
                  <a:lnTo>
                    <a:pt x="0" y="142"/>
                  </a:lnTo>
                  <a:lnTo>
                    <a:pt x="5" y="0"/>
                  </a:lnTo>
                </a:path>
              </a:pathLst>
            </a:custGeom>
            <a:solidFill>
              <a:srgbClr val="C0C0C0"/>
            </a:solidFill>
            <a:ln w="12700">
              <a:solidFill>
                <a:schemeClr val="bg1"/>
              </a:solidFill>
              <a:round/>
              <a:headEnd/>
              <a:tailEnd/>
            </a:ln>
          </p:spPr>
          <p:txBody>
            <a:bodyPr/>
            <a:lstStyle/>
            <a:p>
              <a:endParaRPr lang="en-GB"/>
            </a:p>
          </p:txBody>
        </p:sp>
        <p:sp>
          <p:nvSpPr>
            <p:cNvPr id="58973" name="Freeform 272"/>
            <p:cNvSpPr>
              <a:spLocks/>
            </p:cNvSpPr>
            <p:nvPr/>
          </p:nvSpPr>
          <p:spPr bwMode="auto">
            <a:xfrm>
              <a:off x="2728" y="1508"/>
              <a:ext cx="32" cy="27"/>
            </a:xfrm>
            <a:custGeom>
              <a:avLst/>
              <a:gdLst>
                <a:gd name="T0" fmla="*/ 0 w 21"/>
                <a:gd name="T1" fmla="*/ 2147483647 h 24"/>
                <a:gd name="T2" fmla="*/ 0 w 21"/>
                <a:gd name="T3" fmla="*/ 2147483647 h 24"/>
                <a:gd name="T4" fmla="*/ 2147483647 w 21"/>
                <a:gd name="T5" fmla="*/ 0 h 24"/>
                <a:gd name="T6" fmla="*/ 2147483647 w 21"/>
                <a:gd name="T7" fmla="*/ 0 h 24"/>
                <a:gd name="T8" fmla="*/ 2147483647 w 21"/>
                <a:gd name="T9" fmla="*/ 2147483647 h 24"/>
                <a:gd name="T10" fmla="*/ 2147483647 w 21"/>
                <a:gd name="T11" fmla="*/ 2147483647 h 24"/>
                <a:gd name="T12" fmla="*/ 2147483647 w 21"/>
                <a:gd name="T13" fmla="*/ 2147483647 h 24"/>
                <a:gd name="T14" fmla="*/ 0 w 21"/>
                <a:gd name="T15" fmla="*/ 2147483647 h 24"/>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24"/>
                <a:gd name="T26" fmla="*/ 21 w 21"/>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24">
                  <a:moveTo>
                    <a:pt x="0" y="24"/>
                  </a:moveTo>
                  <a:lnTo>
                    <a:pt x="0" y="6"/>
                  </a:lnTo>
                  <a:lnTo>
                    <a:pt x="2" y="0"/>
                  </a:lnTo>
                  <a:lnTo>
                    <a:pt x="11" y="0"/>
                  </a:lnTo>
                  <a:lnTo>
                    <a:pt x="21" y="9"/>
                  </a:lnTo>
                  <a:lnTo>
                    <a:pt x="20" y="7"/>
                  </a:lnTo>
                  <a:lnTo>
                    <a:pt x="10"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8974" name="Freeform 273"/>
            <p:cNvSpPr>
              <a:spLocks/>
            </p:cNvSpPr>
            <p:nvPr/>
          </p:nvSpPr>
          <p:spPr bwMode="auto">
            <a:xfrm>
              <a:off x="2749" y="1516"/>
              <a:ext cx="71" cy="78"/>
            </a:xfrm>
            <a:custGeom>
              <a:avLst/>
              <a:gdLst>
                <a:gd name="T0" fmla="*/ 2147481189 w 71"/>
                <a:gd name="T1" fmla="*/ 0 h 78"/>
                <a:gd name="T2" fmla="*/ 2147481189 w 71"/>
                <a:gd name="T3" fmla="*/ 2147481272 h 78"/>
                <a:gd name="T4" fmla="*/ 0 w 71"/>
                <a:gd name="T5" fmla="*/ 2147481272 h 78"/>
                <a:gd name="T6" fmla="*/ 2147481189 w 71"/>
                <a:gd name="T7" fmla="*/ 2147481272 h 78"/>
                <a:gd name="T8" fmla="*/ 2147481189 w 71"/>
                <a:gd name="T9" fmla="*/ 2147481272 h 78"/>
                <a:gd name="T10" fmla="*/ 2147481189 w 71"/>
                <a:gd name="T11" fmla="*/ 2147481272 h 78"/>
                <a:gd name="T12" fmla="*/ 2147481189 w 71"/>
                <a:gd name="T13" fmla="*/ 2147481272 h 78"/>
                <a:gd name="T14" fmla="*/ 2147481189 w 71"/>
                <a:gd name="T15" fmla="*/ 2147481272 h 78"/>
                <a:gd name="T16" fmla="*/ 2147481189 w 71"/>
                <a:gd name="T17" fmla="*/ 2147481272 h 78"/>
                <a:gd name="T18" fmla="*/ 2147481189 w 71"/>
                <a:gd name="T19" fmla="*/ 2147481272 h 78"/>
                <a:gd name="T20" fmla="*/ 2147481189 w 71"/>
                <a:gd name="T21" fmla="*/ 2147481272 h 78"/>
                <a:gd name="T22" fmla="*/ 2147481189 w 71"/>
                <a:gd name="T23" fmla="*/ 2147481272 h 78"/>
                <a:gd name="T24" fmla="*/ 2147481189 w 71"/>
                <a:gd name="T25" fmla="*/ 2147481272 h 78"/>
                <a:gd name="T26" fmla="*/ 2147481189 w 71"/>
                <a:gd name="T27" fmla="*/ 2147481272 h 78"/>
                <a:gd name="T28" fmla="*/ 2147481189 w 71"/>
                <a:gd name="T29" fmla="*/ 2147481272 h 78"/>
                <a:gd name="T30" fmla="*/ 2147481189 w 71"/>
                <a:gd name="T31" fmla="*/ 2147481272 h 78"/>
                <a:gd name="T32" fmla="*/ 2147481189 w 71"/>
                <a:gd name="T33" fmla="*/ 2147481272 h 78"/>
                <a:gd name="T34" fmla="*/ 2147481189 w 71"/>
                <a:gd name="T35" fmla="*/ 2147481272 h 78"/>
                <a:gd name="T36" fmla="*/ 2147481189 w 71"/>
                <a:gd name="T37" fmla="*/ 2147481272 h 78"/>
                <a:gd name="T38" fmla="*/ 2147481189 w 71"/>
                <a:gd name="T39" fmla="*/ 2147481272 h 78"/>
                <a:gd name="T40" fmla="*/ 2147481189 w 71"/>
                <a:gd name="T41" fmla="*/ 2147481272 h 78"/>
                <a:gd name="T42" fmla="*/ 2147481189 w 71"/>
                <a:gd name="T43" fmla="*/ 2147481272 h 78"/>
                <a:gd name="T44" fmla="*/ 2147481189 w 71"/>
                <a:gd name="T45" fmla="*/ 2147481272 h 78"/>
                <a:gd name="T46" fmla="*/ 2147481189 w 71"/>
                <a:gd name="T47" fmla="*/ 2147481272 h 78"/>
                <a:gd name="T48" fmla="*/ 2147481189 w 71"/>
                <a:gd name="T49" fmla="*/ 0 h 78"/>
                <a:gd name="T50" fmla="*/ 2147481189 w 71"/>
                <a:gd name="T51" fmla="*/ 0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78"/>
                <a:gd name="T80" fmla="*/ 71 w 71"/>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78">
                  <a:moveTo>
                    <a:pt x="18" y="0"/>
                  </a:moveTo>
                  <a:lnTo>
                    <a:pt x="17" y="8"/>
                  </a:lnTo>
                  <a:lnTo>
                    <a:pt x="0" y="24"/>
                  </a:lnTo>
                  <a:lnTo>
                    <a:pt x="8" y="44"/>
                  </a:lnTo>
                  <a:lnTo>
                    <a:pt x="14" y="52"/>
                  </a:lnTo>
                  <a:lnTo>
                    <a:pt x="20" y="60"/>
                  </a:lnTo>
                  <a:lnTo>
                    <a:pt x="24" y="60"/>
                  </a:lnTo>
                  <a:lnTo>
                    <a:pt x="28" y="60"/>
                  </a:lnTo>
                  <a:lnTo>
                    <a:pt x="34" y="60"/>
                  </a:lnTo>
                  <a:lnTo>
                    <a:pt x="38" y="60"/>
                  </a:lnTo>
                  <a:lnTo>
                    <a:pt x="48" y="64"/>
                  </a:lnTo>
                  <a:lnTo>
                    <a:pt x="60" y="72"/>
                  </a:lnTo>
                  <a:lnTo>
                    <a:pt x="70" y="78"/>
                  </a:lnTo>
                  <a:lnTo>
                    <a:pt x="71" y="74"/>
                  </a:lnTo>
                  <a:lnTo>
                    <a:pt x="68" y="73"/>
                  </a:lnTo>
                  <a:lnTo>
                    <a:pt x="65" y="65"/>
                  </a:lnTo>
                  <a:lnTo>
                    <a:pt x="56" y="59"/>
                  </a:lnTo>
                  <a:lnTo>
                    <a:pt x="23" y="35"/>
                  </a:lnTo>
                  <a:lnTo>
                    <a:pt x="29" y="25"/>
                  </a:lnTo>
                  <a:lnTo>
                    <a:pt x="35" y="16"/>
                  </a:lnTo>
                  <a:lnTo>
                    <a:pt x="42" y="16"/>
                  </a:lnTo>
                  <a:lnTo>
                    <a:pt x="36" y="10"/>
                  </a:lnTo>
                  <a:lnTo>
                    <a:pt x="28" y="4"/>
                  </a:lnTo>
                  <a:lnTo>
                    <a:pt x="20" y="0"/>
                  </a:lnTo>
                  <a:lnTo>
                    <a:pt x="18" y="0"/>
                  </a:lnTo>
                  <a:close/>
                </a:path>
              </a:pathLst>
            </a:custGeom>
            <a:solidFill>
              <a:srgbClr val="C0C0C0"/>
            </a:solidFill>
            <a:ln w="12700">
              <a:solidFill>
                <a:schemeClr val="bg1"/>
              </a:solidFill>
              <a:round/>
              <a:headEnd/>
              <a:tailEnd/>
            </a:ln>
          </p:spPr>
          <p:txBody>
            <a:bodyPr/>
            <a:lstStyle/>
            <a:p>
              <a:endParaRPr lang="en-GB"/>
            </a:p>
          </p:txBody>
        </p:sp>
      </p:grpSp>
      <p:sp>
        <p:nvSpPr>
          <p:cNvPr id="58370" name="Rectangle 275"/>
          <p:cNvSpPr>
            <a:spLocks noChangeArrowheads="1"/>
          </p:cNvSpPr>
          <p:nvPr/>
        </p:nvSpPr>
        <p:spPr bwMode="auto">
          <a:xfrm>
            <a:off x="611188" y="358775"/>
            <a:ext cx="7921625" cy="457200"/>
          </a:xfrm>
          <a:prstGeom prst="rect">
            <a:avLst/>
          </a:prstGeom>
          <a:noFill/>
          <a:ln w="9525">
            <a:noFill/>
            <a:miter lim="800000"/>
            <a:headEnd/>
            <a:tailEnd/>
          </a:ln>
        </p:spPr>
        <p:txBody>
          <a:bodyPr lIns="0" tIns="0" rIns="0" bIns="0"/>
          <a:lstStyle/>
          <a:p>
            <a:pPr eaLnBrk="0" hangingPunct="0"/>
            <a:endParaRPr lang="en-GB" sz="2800">
              <a:latin typeface="Times New Roman" pitchFamily="18" charset="0"/>
            </a:endParaRPr>
          </a:p>
        </p:txBody>
      </p:sp>
      <p:sp>
        <p:nvSpPr>
          <p:cNvPr id="58676" name="Rectangle 30"/>
          <p:cNvSpPr>
            <a:spLocks noChangeArrowheads="1"/>
          </p:cNvSpPr>
          <p:nvPr/>
        </p:nvSpPr>
        <p:spPr bwMode="auto">
          <a:xfrm>
            <a:off x="2972594" y="5802893"/>
            <a:ext cx="6332537" cy="228600"/>
          </a:xfrm>
          <a:prstGeom prst="rect">
            <a:avLst/>
          </a:prstGeom>
          <a:noFill/>
          <a:ln w="9525">
            <a:noFill/>
            <a:miter lim="800000"/>
            <a:headEnd/>
            <a:tailEnd/>
          </a:ln>
        </p:spPr>
        <p:txBody>
          <a:bodyPr lIns="0" tIns="0" rIns="0" bIns="0" anchor="b"/>
          <a:lstStyle/>
          <a:p>
            <a:pPr eaLnBrk="0" hangingPunct="0"/>
            <a:endParaRPr lang="en-GB" sz="1800" i="1" dirty="0">
              <a:solidFill>
                <a:schemeClr val="accent1"/>
              </a:solidFill>
            </a:endParaRPr>
          </a:p>
        </p:txBody>
      </p:sp>
      <p:sp>
        <p:nvSpPr>
          <p:cNvPr id="606" name="5-Point Star 605"/>
          <p:cNvSpPr>
            <a:spLocks noChangeAspect="1"/>
          </p:cNvSpPr>
          <p:nvPr/>
        </p:nvSpPr>
        <p:spPr>
          <a:xfrm>
            <a:off x="237186" y="5375275"/>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58707" name="Rectangle 30"/>
          <p:cNvSpPr>
            <a:spLocks noChangeArrowheads="1"/>
          </p:cNvSpPr>
          <p:nvPr/>
        </p:nvSpPr>
        <p:spPr bwMode="auto">
          <a:xfrm>
            <a:off x="423863" y="5215160"/>
            <a:ext cx="1454150" cy="446088"/>
          </a:xfrm>
          <a:prstGeom prst="rect">
            <a:avLst/>
          </a:prstGeom>
          <a:noFill/>
          <a:ln w="9525">
            <a:noFill/>
            <a:miter lim="800000"/>
            <a:headEnd/>
            <a:tailEnd/>
          </a:ln>
        </p:spPr>
        <p:txBody>
          <a:bodyPr lIns="0" tIns="0" rIns="0" bIns="0" anchor="b"/>
          <a:lstStyle/>
          <a:p>
            <a:pPr eaLnBrk="0" hangingPunct="0"/>
            <a:r>
              <a:rPr lang="en-GB" sz="1000" dirty="0"/>
              <a:t>Alpha cities: 30 cities with the largest GDP 2020</a:t>
            </a:r>
          </a:p>
        </p:txBody>
      </p:sp>
      <p:sp>
        <p:nvSpPr>
          <p:cNvPr id="58708" name="Oval 426"/>
          <p:cNvSpPr>
            <a:spLocks noChangeArrowheads="1"/>
          </p:cNvSpPr>
          <p:nvPr/>
        </p:nvSpPr>
        <p:spPr bwMode="auto">
          <a:xfrm>
            <a:off x="228600" y="574370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8709" name="Rectangle 30"/>
          <p:cNvSpPr>
            <a:spLocks noChangeArrowheads="1"/>
          </p:cNvSpPr>
          <p:nvPr/>
        </p:nvSpPr>
        <p:spPr bwMode="auto">
          <a:xfrm>
            <a:off x="412750" y="5642322"/>
            <a:ext cx="1651000" cy="234950"/>
          </a:xfrm>
          <a:prstGeom prst="rect">
            <a:avLst/>
          </a:prstGeom>
          <a:noFill/>
          <a:ln w="9525">
            <a:noFill/>
            <a:miter lim="800000"/>
            <a:headEnd/>
            <a:tailEnd/>
          </a:ln>
        </p:spPr>
        <p:txBody>
          <a:bodyPr lIns="0" tIns="0" rIns="0" bIns="0" anchor="b"/>
          <a:lstStyle/>
          <a:p>
            <a:pPr eaLnBrk="0" hangingPunct="0"/>
            <a:r>
              <a:rPr lang="en-GB" sz="1000" dirty="0" smtClean="0"/>
              <a:t>31-300 Cities in 2020 (GDP)</a:t>
            </a:r>
            <a:endParaRPr lang="en-GB" sz="1000" dirty="0"/>
          </a:p>
        </p:txBody>
      </p:sp>
      <p:sp>
        <p:nvSpPr>
          <p:cNvPr id="619" name="Rounded Rectangle 618"/>
          <p:cNvSpPr/>
          <p:nvPr/>
        </p:nvSpPr>
        <p:spPr>
          <a:xfrm>
            <a:off x="1826419" y="2871788"/>
            <a:ext cx="1646238" cy="730250"/>
          </a:xfrm>
          <a:prstGeom prst="roundRect">
            <a:avLst/>
          </a:prstGeom>
          <a:solidFill>
            <a:schemeClr val="accent5">
              <a:lumMod val="20000"/>
              <a:lumOff val="80000"/>
              <a:alpha val="6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chemeClr val="bg1"/>
              </a:solidFill>
            </a:endParaRPr>
          </a:p>
        </p:txBody>
      </p:sp>
      <p:sp>
        <p:nvSpPr>
          <p:cNvPr id="58720" name="TextBox 612"/>
          <p:cNvSpPr txBox="1">
            <a:spLocks noChangeArrowheads="1"/>
          </p:cNvSpPr>
          <p:nvPr/>
        </p:nvSpPr>
        <p:spPr bwMode="auto">
          <a:xfrm>
            <a:off x="1923257" y="2811462"/>
            <a:ext cx="2419350" cy="923925"/>
          </a:xfrm>
          <a:prstGeom prst="rect">
            <a:avLst/>
          </a:prstGeom>
          <a:noFill/>
          <a:ln w="9525">
            <a:noFill/>
            <a:miter lim="800000"/>
            <a:headEnd/>
            <a:tailEnd/>
          </a:ln>
        </p:spPr>
        <p:txBody>
          <a:bodyPr lIns="0" tIns="0" rIns="0" bIns="0">
            <a:spAutoFit/>
          </a:bodyPr>
          <a:lstStyle/>
          <a:p>
            <a:r>
              <a:rPr lang="en-GB" dirty="0"/>
              <a:t>Europe</a:t>
            </a:r>
          </a:p>
          <a:p>
            <a:r>
              <a:rPr lang="en-GB" sz="1200" dirty="0"/>
              <a:t>4 Alpha Giants $</a:t>
            </a:r>
            <a:r>
              <a:rPr lang="en-GB" sz="1200" dirty="0" smtClean="0"/>
              <a:t>2.6 </a:t>
            </a:r>
            <a:r>
              <a:rPr lang="en-GB" sz="1200" dirty="0" err="1"/>
              <a:t>trn</a:t>
            </a:r>
            <a:endParaRPr lang="en-GB" sz="1200" dirty="0"/>
          </a:p>
          <a:p>
            <a:r>
              <a:rPr lang="en-GB" sz="1200" dirty="0" smtClean="0"/>
              <a:t>92 </a:t>
            </a:r>
            <a:r>
              <a:rPr lang="en-GB" sz="1200" dirty="0"/>
              <a:t>Beta/Gamma $</a:t>
            </a:r>
            <a:r>
              <a:rPr lang="en-GB" sz="1200" dirty="0" smtClean="0"/>
              <a:t>5.9 </a:t>
            </a:r>
            <a:r>
              <a:rPr lang="en-GB" sz="1200" dirty="0" err="1"/>
              <a:t>trn</a:t>
            </a:r>
            <a:endParaRPr lang="en-GB" sz="1200" dirty="0"/>
          </a:p>
          <a:p>
            <a:endParaRPr lang="en-GB" sz="1200" dirty="0"/>
          </a:p>
        </p:txBody>
      </p:sp>
      <p:sp>
        <p:nvSpPr>
          <p:cNvPr id="58727" name="Title 5"/>
          <p:cNvSpPr>
            <a:spLocks noGrp="1"/>
          </p:cNvSpPr>
          <p:nvPr>
            <p:ph type="title"/>
          </p:nvPr>
        </p:nvSpPr>
        <p:spPr>
          <a:xfrm>
            <a:off x="539552" y="185860"/>
            <a:ext cx="7921625" cy="457200"/>
          </a:xfrm>
        </p:spPr>
        <p:txBody>
          <a:bodyPr/>
          <a:lstStyle/>
          <a:p>
            <a:r>
              <a:rPr lang="en-US" dirty="0">
                <a:ea typeface="ＭＳ Ｐゴシック" charset="0"/>
              </a:rPr>
              <a:t>Re-Ordering the </a:t>
            </a:r>
            <a:r>
              <a:rPr lang="en-US" dirty="0" smtClean="0">
                <a:ea typeface="ＭＳ Ｐゴシック" charset="0"/>
              </a:rPr>
              <a:t>Hierarchy</a:t>
            </a:r>
            <a:br>
              <a:rPr lang="en-US" dirty="0" smtClean="0">
                <a:ea typeface="ＭＳ Ｐゴシック" charset="0"/>
              </a:rPr>
            </a:br>
            <a:r>
              <a:rPr lang="en-US" sz="2400" i="1" dirty="0" smtClean="0">
                <a:solidFill>
                  <a:schemeClr val="accent1"/>
                </a:solidFill>
              </a:rPr>
              <a:t>High </a:t>
            </a:r>
            <a:r>
              <a:rPr lang="en-US" sz="2400" i="1" dirty="0">
                <a:solidFill>
                  <a:schemeClr val="accent1"/>
                </a:solidFill>
              </a:rPr>
              <a:t>Value, Smart </a:t>
            </a:r>
            <a:r>
              <a:rPr lang="en-US" sz="2400" i="1" dirty="0" smtClean="0">
                <a:solidFill>
                  <a:schemeClr val="accent1"/>
                </a:solidFill>
              </a:rPr>
              <a:t>and Sustainable?</a:t>
            </a:r>
          </a:p>
        </p:txBody>
      </p:sp>
      <p:grpSp>
        <p:nvGrpSpPr>
          <p:cNvPr id="767" name="Group 766"/>
          <p:cNvGrpSpPr/>
          <p:nvPr/>
        </p:nvGrpSpPr>
        <p:grpSpPr>
          <a:xfrm>
            <a:off x="3878030" y="2101281"/>
            <a:ext cx="794776" cy="675254"/>
            <a:chOff x="2888006" y="2359893"/>
            <a:chExt cx="794776" cy="675254"/>
          </a:xfrm>
        </p:grpSpPr>
        <p:sp>
          <p:nvSpPr>
            <p:cNvPr id="768" name="Oval 404"/>
            <p:cNvSpPr>
              <a:spLocks noChangeArrowheads="1"/>
            </p:cNvSpPr>
            <p:nvPr/>
          </p:nvSpPr>
          <p:spPr bwMode="auto">
            <a:xfrm>
              <a:off x="3061582" y="247164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9" name="Oval 404"/>
            <p:cNvSpPr>
              <a:spLocks noChangeArrowheads="1"/>
            </p:cNvSpPr>
            <p:nvPr/>
          </p:nvSpPr>
          <p:spPr bwMode="auto">
            <a:xfrm>
              <a:off x="3137373" y="247164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70" name="Oval 404"/>
            <p:cNvSpPr>
              <a:spLocks noChangeArrowheads="1"/>
            </p:cNvSpPr>
            <p:nvPr/>
          </p:nvSpPr>
          <p:spPr bwMode="auto">
            <a:xfrm>
              <a:off x="3215479" y="246728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71" name="Oval 404"/>
            <p:cNvSpPr>
              <a:spLocks noChangeArrowheads="1"/>
            </p:cNvSpPr>
            <p:nvPr/>
          </p:nvSpPr>
          <p:spPr bwMode="auto">
            <a:xfrm>
              <a:off x="3296579" y="246728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72" name="Oval 404"/>
            <p:cNvSpPr>
              <a:spLocks noChangeArrowheads="1"/>
            </p:cNvSpPr>
            <p:nvPr/>
          </p:nvSpPr>
          <p:spPr bwMode="auto">
            <a:xfrm>
              <a:off x="3373871" y="246728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73" name="Oval 404"/>
            <p:cNvSpPr>
              <a:spLocks noChangeArrowheads="1"/>
            </p:cNvSpPr>
            <p:nvPr/>
          </p:nvSpPr>
          <p:spPr bwMode="auto">
            <a:xfrm>
              <a:off x="3453343" y="246728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74" name="Oval 404"/>
            <p:cNvSpPr>
              <a:spLocks noChangeArrowheads="1"/>
            </p:cNvSpPr>
            <p:nvPr/>
          </p:nvSpPr>
          <p:spPr bwMode="auto">
            <a:xfrm>
              <a:off x="3529543" y="246728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75" name="Oval 404"/>
            <p:cNvSpPr>
              <a:spLocks noChangeArrowheads="1"/>
            </p:cNvSpPr>
            <p:nvPr/>
          </p:nvSpPr>
          <p:spPr bwMode="auto">
            <a:xfrm>
              <a:off x="3605743" y="246728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76" name="Oval 404"/>
            <p:cNvSpPr>
              <a:spLocks noChangeArrowheads="1"/>
            </p:cNvSpPr>
            <p:nvPr/>
          </p:nvSpPr>
          <p:spPr bwMode="auto">
            <a:xfrm>
              <a:off x="2985382" y="247164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77" name="Oval 404"/>
            <p:cNvSpPr>
              <a:spLocks noChangeArrowheads="1"/>
            </p:cNvSpPr>
            <p:nvPr/>
          </p:nvSpPr>
          <p:spPr bwMode="auto">
            <a:xfrm>
              <a:off x="2909182" y="247254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78" name="Oval 404"/>
            <p:cNvSpPr>
              <a:spLocks noChangeArrowheads="1"/>
            </p:cNvSpPr>
            <p:nvPr/>
          </p:nvSpPr>
          <p:spPr bwMode="auto">
            <a:xfrm>
              <a:off x="3061582" y="255310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79" name="Oval 404"/>
            <p:cNvSpPr>
              <a:spLocks noChangeArrowheads="1"/>
            </p:cNvSpPr>
            <p:nvPr/>
          </p:nvSpPr>
          <p:spPr bwMode="auto">
            <a:xfrm>
              <a:off x="3137373" y="255310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80" name="Oval 404"/>
            <p:cNvSpPr>
              <a:spLocks noChangeArrowheads="1"/>
            </p:cNvSpPr>
            <p:nvPr/>
          </p:nvSpPr>
          <p:spPr bwMode="auto">
            <a:xfrm>
              <a:off x="3215479" y="254874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81" name="Oval 404"/>
            <p:cNvSpPr>
              <a:spLocks noChangeArrowheads="1"/>
            </p:cNvSpPr>
            <p:nvPr/>
          </p:nvSpPr>
          <p:spPr bwMode="auto">
            <a:xfrm>
              <a:off x="3296579" y="254874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82" name="Oval 404"/>
            <p:cNvSpPr>
              <a:spLocks noChangeArrowheads="1"/>
            </p:cNvSpPr>
            <p:nvPr/>
          </p:nvSpPr>
          <p:spPr bwMode="auto">
            <a:xfrm>
              <a:off x="3373871" y="254874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83" name="Oval 404"/>
            <p:cNvSpPr>
              <a:spLocks noChangeArrowheads="1"/>
            </p:cNvSpPr>
            <p:nvPr/>
          </p:nvSpPr>
          <p:spPr bwMode="auto">
            <a:xfrm>
              <a:off x="3453343" y="254874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84" name="Oval 404"/>
            <p:cNvSpPr>
              <a:spLocks noChangeArrowheads="1"/>
            </p:cNvSpPr>
            <p:nvPr/>
          </p:nvSpPr>
          <p:spPr bwMode="auto">
            <a:xfrm>
              <a:off x="3529543" y="254874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85" name="Oval 404"/>
            <p:cNvSpPr>
              <a:spLocks noChangeArrowheads="1"/>
            </p:cNvSpPr>
            <p:nvPr/>
          </p:nvSpPr>
          <p:spPr bwMode="auto">
            <a:xfrm>
              <a:off x="3605743" y="254874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86" name="Oval 404"/>
            <p:cNvSpPr>
              <a:spLocks noChangeArrowheads="1"/>
            </p:cNvSpPr>
            <p:nvPr/>
          </p:nvSpPr>
          <p:spPr bwMode="auto">
            <a:xfrm>
              <a:off x="2985382" y="255310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87" name="Oval 404"/>
            <p:cNvSpPr>
              <a:spLocks noChangeArrowheads="1"/>
            </p:cNvSpPr>
            <p:nvPr/>
          </p:nvSpPr>
          <p:spPr bwMode="auto">
            <a:xfrm>
              <a:off x="2909182" y="255401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88" name="Oval 404"/>
            <p:cNvSpPr>
              <a:spLocks noChangeArrowheads="1"/>
            </p:cNvSpPr>
            <p:nvPr/>
          </p:nvSpPr>
          <p:spPr bwMode="auto">
            <a:xfrm>
              <a:off x="3061595" y="26331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89" name="Oval 404"/>
            <p:cNvSpPr>
              <a:spLocks noChangeArrowheads="1"/>
            </p:cNvSpPr>
            <p:nvPr/>
          </p:nvSpPr>
          <p:spPr bwMode="auto">
            <a:xfrm>
              <a:off x="3137386" y="26331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90" name="Oval 404"/>
            <p:cNvSpPr>
              <a:spLocks noChangeArrowheads="1"/>
            </p:cNvSpPr>
            <p:nvPr/>
          </p:nvSpPr>
          <p:spPr bwMode="auto">
            <a:xfrm>
              <a:off x="3215492" y="262875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91" name="Oval 404"/>
            <p:cNvSpPr>
              <a:spLocks noChangeArrowheads="1"/>
            </p:cNvSpPr>
            <p:nvPr/>
          </p:nvSpPr>
          <p:spPr bwMode="auto">
            <a:xfrm>
              <a:off x="3296592" y="262875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92" name="Oval 404"/>
            <p:cNvSpPr>
              <a:spLocks noChangeArrowheads="1"/>
            </p:cNvSpPr>
            <p:nvPr/>
          </p:nvSpPr>
          <p:spPr bwMode="auto">
            <a:xfrm>
              <a:off x="3373884" y="262875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93" name="Oval 404"/>
            <p:cNvSpPr>
              <a:spLocks noChangeArrowheads="1"/>
            </p:cNvSpPr>
            <p:nvPr/>
          </p:nvSpPr>
          <p:spPr bwMode="auto">
            <a:xfrm>
              <a:off x="3453356" y="262875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94" name="Oval 404"/>
            <p:cNvSpPr>
              <a:spLocks noChangeArrowheads="1"/>
            </p:cNvSpPr>
            <p:nvPr/>
          </p:nvSpPr>
          <p:spPr bwMode="auto">
            <a:xfrm>
              <a:off x="3529556" y="262875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95" name="Oval 404"/>
            <p:cNvSpPr>
              <a:spLocks noChangeArrowheads="1"/>
            </p:cNvSpPr>
            <p:nvPr/>
          </p:nvSpPr>
          <p:spPr bwMode="auto">
            <a:xfrm>
              <a:off x="3605756" y="262875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96" name="Oval 404"/>
            <p:cNvSpPr>
              <a:spLocks noChangeArrowheads="1"/>
            </p:cNvSpPr>
            <p:nvPr/>
          </p:nvSpPr>
          <p:spPr bwMode="auto">
            <a:xfrm>
              <a:off x="2985395" y="26331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97" name="Oval 404"/>
            <p:cNvSpPr>
              <a:spLocks noChangeArrowheads="1"/>
            </p:cNvSpPr>
            <p:nvPr/>
          </p:nvSpPr>
          <p:spPr bwMode="auto">
            <a:xfrm>
              <a:off x="2909195" y="263402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98" name="Oval 404"/>
            <p:cNvSpPr>
              <a:spLocks noChangeArrowheads="1"/>
            </p:cNvSpPr>
            <p:nvPr/>
          </p:nvSpPr>
          <p:spPr bwMode="auto">
            <a:xfrm>
              <a:off x="3061582" y="271693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99" name="Oval 404"/>
            <p:cNvSpPr>
              <a:spLocks noChangeArrowheads="1"/>
            </p:cNvSpPr>
            <p:nvPr/>
          </p:nvSpPr>
          <p:spPr bwMode="auto">
            <a:xfrm>
              <a:off x="3137373" y="271693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00" name="Oval 404"/>
            <p:cNvSpPr>
              <a:spLocks noChangeArrowheads="1"/>
            </p:cNvSpPr>
            <p:nvPr/>
          </p:nvSpPr>
          <p:spPr bwMode="auto">
            <a:xfrm>
              <a:off x="3215479" y="271258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01" name="Oval 404"/>
            <p:cNvSpPr>
              <a:spLocks noChangeArrowheads="1"/>
            </p:cNvSpPr>
            <p:nvPr/>
          </p:nvSpPr>
          <p:spPr bwMode="auto">
            <a:xfrm>
              <a:off x="3296579" y="271258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02" name="Oval 404"/>
            <p:cNvSpPr>
              <a:spLocks noChangeArrowheads="1"/>
            </p:cNvSpPr>
            <p:nvPr/>
          </p:nvSpPr>
          <p:spPr bwMode="auto">
            <a:xfrm>
              <a:off x="3373871" y="271258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03" name="Oval 404"/>
            <p:cNvSpPr>
              <a:spLocks noChangeArrowheads="1"/>
            </p:cNvSpPr>
            <p:nvPr/>
          </p:nvSpPr>
          <p:spPr bwMode="auto">
            <a:xfrm>
              <a:off x="3453343" y="271258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04" name="Oval 404"/>
            <p:cNvSpPr>
              <a:spLocks noChangeArrowheads="1"/>
            </p:cNvSpPr>
            <p:nvPr/>
          </p:nvSpPr>
          <p:spPr bwMode="auto">
            <a:xfrm>
              <a:off x="3529543" y="271258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05" name="Oval 404"/>
            <p:cNvSpPr>
              <a:spLocks noChangeArrowheads="1"/>
            </p:cNvSpPr>
            <p:nvPr/>
          </p:nvSpPr>
          <p:spPr bwMode="auto">
            <a:xfrm>
              <a:off x="3605743" y="271258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06" name="Oval 404"/>
            <p:cNvSpPr>
              <a:spLocks noChangeArrowheads="1"/>
            </p:cNvSpPr>
            <p:nvPr/>
          </p:nvSpPr>
          <p:spPr bwMode="auto">
            <a:xfrm>
              <a:off x="2985382" y="271693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07" name="Oval 404"/>
            <p:cNvSpPr>
              <a:spLocks noChangeArrowheads="1"/>
            </p:cNvSpPr>
            <p:nvPr/>
          </p:nvSpPr>
          <p:spPr bwMode="auto">
            <a:xfrm>
              <a:off x="2909182" y="271784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08" name="Oval 404"/>
            <p:cNvSpPr>
              <a:spLocks noChangeArrowheads="1"/>
            </p:cNvSpPr>
            <p:nvPr/>
          </p:nvSpPr>
          <p:spPr bwMode="auto">
            <a:xfrm>
              <a:off x="3061595" y="279839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09" name="Oval 404"/>
            <p:cNvSpPr>
              <a:spLocks noChangeArrowheads="1"/>
            </p:cNvSpPr>
            <p:nvPr/>
          </p:nvSpPr>
          <p:spPr bwMode="auto">
            <a:xfrm>
              <a:off x="3137386" y="279839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10" name="Oval 404"/>
            <p:cNvSpPr>
              <a:spLocks noChangeArrowheads="1"/>
            </p:cNvSpPr>
            <p:nvPr/>
          </p:nvSpPr>
          <p:spPr bwMode="auto">
            <a:xfrm>
              <a:off x="3215492" y="279404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11" name="Oval 404"/>
            <p:cNvSpPr>
              <a:spLocks noChangeArrowheads="1"/>
            </p:cNvSpPr>
            <p:nvPr/>
          </p:nvSpPr>
          <p:spPr bwMode="auto">
            <a:xfrm>
              <a:off x="3296592" y="279404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12" name="Oval 404"/>
            <p:cNvSpPr>
              <a:spLocks noChangeArrowheads="1"/>
            </p:cNvSpPr>
            <p:nvPr/>
          </p:nvSpPr>
          <p:spPr bwMode="auto">
            <a:xfrm>
              <a:off x="3373884" y="279404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13" name="Oval 404"/>
            <p:cNvSpPr>
              <a:spLocks noChangeArrowheads="1"/>
            </p:cNvSpPr>
            <p:nvPr/>
          </p:nvSpPr>
          <p:spPr bwMode="auto">
            <a:xfrm>
              <a:off x="3453356" y="279404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14" name="Oval 404"/>
            <p:cNvSpPr>
              <a:spLocks noChangeArrowheads="1"/>
            </p:cNvSpPr>
            <p:nvPr/>
          </p:nvSpPr>
          <p:spPr bwMode="auto">
            <a:xfrm>
              <a:off x="3529556" y="279404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15" name="Oval 404"/>
            <p:cNvSpPr>
              <a:spLocks noChangeArrowheads="1"/>
            </p:cNvSpPr>
            <p:nvPr/>
          </p:nvSpPr>
          <p:spPr bwMode="auto">
            <a:xfrm>
              <a:off x="3605756" y="279404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16" name="Oval 404"/>
            <p:cNvSpPr>
              <a:spLocks noChangeArrowheads="1"/>
            </p:cNvSpPr>
            <p:nvPr/>
          </p:nvSpPr>
          <p:spPr bwMode="auto">
            <a:xfrm>
              <a:off x="2985395" y="279839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17" name="Oval 404"/>
            <p:cNvSpPr>
              <a:spLocks noChangeArrowheads="1"/>
            </p:cNvSpPr>
            <p:nvPr/>
          </p:nvSpPr>
          <p:spPr bwMode="auto">
            <a:xfrm>
              <a:off x="2909195" y="279930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18" name="5-Point Star 817"/>
            <p:cNvSpPr>
              <a:spLocks noChangeAspect="1"/>
            </p:cNvSpPr>
            <p:nvPr/>
          </p:nvSpPr>
          <p:spPr>
            <a:xfrm>
              <a:off x="2888006" y="2363659"/>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19" name="5-Point Star 818"/>
            <p:cNvSpPr>
              <a:spLocks noChangeAspect="1"/>
            </p:cNvSpPr>
            <p:nvPr/>
          </p:nvSpPr>
          <p:spPr>
            <a:xfrm>
              <a:off x="2969507" y="2359893"/>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20" name="5-Point Star 819"/>
            <p:cNvSpPr>
              <a:spLocks noChangeAspect="1"/>
            </p:cNvSpPr>
            <p:nvPr/>
          </p:nvSpPr>
          <p:spPr>
            <a:xfrm>
              <a:off x="3045720" y="2359893"/>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21" name="5-Point Star 820"/>
            <p:cNvSpPr>
              <a:spLocks noChangeAspect="1"/>
            </p:cNvSpPr>
            <p:nvPr/>
          </p:nvSpPr>
          <p:spPr>
            <a:xfrm>
              <a:off x="3121498" y="2359893"/>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22" name="Oval 404"/>
            <p:cNvSpPr>
              <a:spLocks noChangeArrowheads="1"/>
            </p:cNvSpPr>
            <p:nvPr/>
          </p:nvSpPr>
          <p:spPr bwMode="auto">
            <a:xfrm>
              <a:off x="3062421" y="287657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23" name="Oval 404"/>
            <p:cNvSpPr>
              <a:spLocks noChangeArrowheads="1"/>
            </p:cNvSpPr>
            <p:nvPr/>
          </p:nvSpPr>
          <p:spPr bwMode="auto">
            <a:xfrm>
              <a:off x="3138212" y="287657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24" name="Oval 404"/>
            <p:cNvSpPr>
              <a:spLocks noChangeArrowheads="1"/>
            </p:cNvSpPr>
            <p:nvPr/>
          </p:nvSpPr>
          <p:spPr bwMode="auto">
            <a:xfrm>
              <a:off x="3216318" y="287222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25" name="Oval 404"/>
            <p:cNvSpPr>
              <a:spLocks noChangeArrowheads="1"/>
            </p:cNvSpPr>
            <p:nvPr/>
          </p:nvSpPr>
          <p:spPr bwMode="auto">
            <a:xfrm>
              <a:off x="3297418" y="287222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26" name="Oval 404"/>
            <p:cNvSpPr>
              <a:spLocks noChangeArrowheads="1"/>
            </p:cNvSpPr>
            <p:nvPr/>
          </p:nvSpPr>
          <p:spPr bwMode="auto">
            <a:xfrm>
              <a:off x="3374710" y="287222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27" name="Oval 404"/>
            <p:cNvSpPr>
              <a:spLocks noChangeArrowheads="1"/>
            </p:cNvSpPr>
            <p:nvPr/>
          </p:nvSpPr>
          <p:spPr bwMode="auto">
            <a:xfrm>
              <a:off x="3454182" y="287222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28" name="Oval 404"/>
            <p:cNvSpPr>
              <a:spLocks noChangeArrowheads="1"/>
            </p:cNvSpPr>
            <p:nvPr/>
          </p:nvSpPr>
          <p:spPr bwMode="auto">
            <a:xfrm>
              <a:off x="3530382" y="287222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29" name="Oval 404"/>
            <p:cNvSpPr>
              <a:spLocks noChangeArrowheads="1"/>
            </p:cNvSpPr>
            <p:nvPr/>
          </p:nvSpPr>
          <p:spPr bwMode="auto">
            <a:xfrm>
              <a:off x="3606582" y="287222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30" name="Oval 404"/>
            <p:cNvSpPr>
              <a:spLocks noChangeArrowheads="1"/>
            </p:cNvSpPr>
            <p:nvPr/>
          </p:nvSpPr>
          <p:spPr bwMode="auto">
            <a:xfrm>
              <a:off x="2986221" y="287657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31" name="Oval 404"/>
            <p:cNvSpPr>
              <a:spLocks noChangeArrowheads="1"/>
            </p:cNvSpPr>
            <p:nvPr/>
          </p:nvSpPr>
          <p:spPr bwMode="auto">
            <a:xfrm>
              <a:off x="2910021" y="287748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32" name="Oval 404"/>
            <p:cNvSpPr>
              <a:spLocks noChangeArrowheads="1"/>
            </p:cNvSpPr>
            <p:nvPr/>
          </p:nvSpPr>
          <p:spPr bwMode="auto">
            <a:xfrm>
              <a:off x="3062434" y="295803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33" name="Oval 404"/>
            <p:cNvSpPr>
              <a:spLocks noChangeArrowheads="1"/>
            </p:cNvSpPr>
            <p:nvPr/>
          </p:nvSpPr>
          <p:spPr bwMode="auto">
            <a:xfrm>
              <a:off x="3138225" y="295803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34" name="Oval 404"/>
            <p:cNvSpPr>
              <a:spLocks noChangeArrowheads="1"/>
            </p:cNvSpPr>
            <p:nvPr/>
          </p:nvSpPr>
          <p:spPr bwMode="auto">
            <a:xfrm>
              <a:off x="3216331" y="295368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35" name="Oval 404"/>
            <p:cNvSpPr>
              <a:spLocks noChangeArrowheads="1"/>
            </p:cNvSpPr>
            <p:nvPr/>
          </p:nvSpPr>
          <p:spPr bwMode="auto">
            <a:xfrm>
              <a:off x="3297431" y="295368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36" name="Oval 404"/>
            <p:cNvSpPr>
              <a:spLocks noChangeArrowheads="1"/>
            </p:cNvSpPr>
            <p:nvPr/>
          </p:nvSpPr>
          <p:spPr bwMode="auto">
            <a:xfrm>
              <a:off x="2986234" y="295803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837" name="Oval 404"/>
            <p:cNvSpPr>
              <a:spLocks noChangeArrowheads="1"/>
            </p:cNvSpPr>
            <p:nvPr/>
          </p:nvSpPr>
          <p:spPr bwMode="auto">
            <a:xfrm>
              <a:off x="2910034" y="295894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grpSp>
      <p:sp>
        <p:nvSpPr>
          <p:cNvPr id="936" name="Oval 935"/>
          <p:cNvSpPr/>
          <p:nvPr/>
        </p:nvSpPr>
        <p:spPr>
          <a:xfrm>
            <a:off x="3279775" y="1516856"/>
            <a:ext cx="2190750" cy="2192337"/>
          </a:xfrm>
          <a:prstGeom prst="ellipse">
            <a:avLst/>
          </a:prstGeom>
          <a:solidFill>
            <a:schemeClr val="bg1">
              <a:alpha val="19000"/>
            </a:schemeClr>
          </a:solidFill>
          <a:ln w="3175" cmpd="sng">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93" name="TextBox 592"/>
          <p:cNvSpPr txBox="1"/>
          <p:nvPr/>
        </p:nvSpPr>
        <p:spPr>
          <a:xfrm>
            <a:off x="6105983" y="1406128"/>
            <a:ext cx="2134730" cy="3693319"/>
          </a:xfrm>
          <a:prstGeom prst="rect">
            <a:avLst/>
          </a:prstGeom>
          <a:solidFill>
            <a:schemeClr val="accent5">
              <a:lumMod val="20000"/>
              <a:lumOff val="80000"/>
              <a:alpha val="76000"/>
            </a:schemeClr>
          </a:solidFill>
          <a:ln>
            <a:solidFill>
              <a:schemeClr val="accent5">
                <a:lumMod val="20000"/>
                <a:lumOff val="80000"/>
              </a:schemeClr>
            </a:solidFill>
          </a:ln>
          <a:effectLst>
            <a:glow rad="63500">
              <a:schemeClr val="bg2">
                <a:alpha val="40000"/>
              </a:schemeClr>
            </a:glow>
          </a:effectLst>
          <a:scene3d>
            <a:camera prst="orthographicFront"/>
            <a:lightRig rig="threePt" dir="t"/>
          </a:scene3d>
          <a:sp3d>
            <a:bevelT/>
          </a:sp3d>
        </p:spPr>
        <p:txBody>
          <a:bodyPr wrap="square" rtlCol="0">
            <a:spAutoFit/>
          </a:bodyPr>
          <a:lstStyle/>
          <a:p>
            <a:r>
              <a:rPr lang="en-GB" dirty="0" smtClean="0"/>
              <a:t>City Ranking: </a:t>
            </a:r>
          </a:p>
          <a:p>
            <a:r>
              <a:rPr lang="en-GB" dirty="0" smtClean="0"/>
              <a:t>Europe</a:t>
            </a:r>
          </a:p>
          <a:p>
            <a:endParaRPr lang="en-GB" dirty="0" smtClean="0"/>
          </a:p>
          <a:p>
            <a:r>
              <a:rPr lang="en-GB" dirty="0" smtClean="0"/>
              <a:t>Moscow       3</a:t>
            </a:r>
          </a:p>
          <a:p>
            <a:r>
              <a:rPr lang="en-GB" dirty="0" smtClean="0"/>
              <a:t>Paris            6</a:t>
            </a:r>
          </a:p>
          <a:p>
            <a:r>
              <a:rPr lang="en-GB" dirty="0" smtClean="0"/>
              <a:t>London        8</a:t>
            </a:r>
          </a:p>
          <a:p>
            <a:r>
              <a:rPr lang="en-GB" dirty="0" smtClean="0"/>
              <a:t>Istanbul      28</a:t>
            </a:r>
          </a:p>
          <a:p>
            <a:endParaRPr lang="en-GB" dirty="0"/>
          </a:p>
          <a:p>
            <a:r>
              <a:rPr lang="en-GB" sz="1800" b="1" dirty="0" smtClean="0">
                <a:solidFill>
                  <a:schemeClr val="accent1"/>
                </a:solidFill>
              </a:rPr>
              <a:t>92 Beta/Gamma</a:t>
            </a:r>
            <a:endParaRPr lang="en-GB" b="1" dirty="0" smtClean="0">
              <a:solidFill>
                <a:schemeClr val="accent1"/>
              </a:solidFill>
            </a:endParaRPr>
          </a:p>
          <a:p>
            <a:r>
              <a:rPr lang="en-GB" dirty="0" smtClean="0"/>
              <a:t> </a:t>
            </a:r>
            <a:endParaRPr lang="en-GB" dirty="0"/>
          </a:p>
        </p:txBody>
      </p:sp>
      <p:sp>
        <p:nvSpPr>
          <p:cNvPr id="3" name="TextBox 2"/>
          <p:cNvSpPr txBox="1"/>
          <p:nvPr/>
        </p:nvSpPr>
        <p:spPr>
          <a:xfrm>
            <a:off x="438106" y="1055191"/>
            <a:ext cx="4794306" cy="461665"/>
          </a:xfrm>
          <a:prstGeom prst="rect">
            <a:avLst/>
          </a:prstGeom>
          <a:noFill/>
        </p:spPr>
        <p:txBody>
          <a:bodyPr wrap="square" rtlCol="0">
            <a:spAutoFit/>
          </a:bodyPr>
          <a:lstStyle/>
          <a:p>
            <a:r>
              <a:rPr lang="en-GB" dirty="0" smtClean="0"/>
              <a:t>But what could change the Status Quo?</a:t>
            </a:r>
            <a:endParaRPr lang="en-GB" dirty="0"/>
          </a:p>
        </p:txBody>
      </p:sp>
    </p:spTree>
    <p:extLst>
      <p:ext uri="{BB962C8B-B14F-4D97-AF65-F5344CB8AC3E}">
        <p14:creationId xmlns:p14="http://schemas.microsoft.com/office/powerpoint/2010/main" val="39557724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 grpId="0" animBg="1"/>
      <p:bldP spid="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6134100"/>
          </a:xfrm>
          <a:prstGeom prst="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81922" name="Title 5"/>
          <p:cNvSpPr txBox="1">
            <a:spLocks/>
          </p:cNvSpPr>
          <p:nvPr/>
        </p:nvSpPr>
        <p:spPr bwMode="auto">
          <a:xfrm>
            <a:off x="623888" y="1916832"/>
            <a:ext cx="7980560" cy="1073150"/>
          </a:xfrm>
          <a:prstGeom prst="rect">
            <a:avLst/>
          </a:prstGeom>
          <a:noFill/>
          <a:ln w="9525">
            <a:noFill/>
            <a:miter lim="800000"/>
            <a:headEnd/>
            <a:tailEnd/>
          </a:ln>
        </p:spPr>
        <p:txBody>
          <a:bodyPr lIns="0" tIns="0" rIns="0" bIns="0"/>
          <a:lstStyle/>
          <a:p>
            <a:r>
              <a:rPr lang="en-US" sz="4800" dirty="0" smtClean="0">
                <a:solidFill>
                  <a:srgbClr val="FFFFFF"/>
                </a:solidFill>
                <a:latin typeface="Times New Roman" pitchFamily="18" charset="0"/>
                <a:ea typeface="ＭＳ Ｐゴシック" charset="-128"/>
              </a:rPr>
              <a:t>The Anticipated Statistic</a:t>
            </a:r>
          </a:p>
        </p:txBody>
      </p:sp>
      <p:sp>
        <p:nvSpPr>
          <p:cNvPr id="5" name="Title 5"/>
          <p:cNvSpPr txBox="1">
            <a:spLocks/>
          </p:cNvSpPr>
          <p:nvPr/>
        </p:nvSpPr>
        <p:spPr bwMode="auto">
          <a:xfrm>
            <a:off x="404607" y="3505508"/>
            <a:ext cx="3591329" cy="1073150"/>
          </a:xfrm>
          <a:prstGeom prst="rect">
            <a:avLst/>
          </a:prstGeom>
          <a:noFill/>
          <a:ln w="9525">
            <a:noFill/>
            <a:miter lim="800000"/>
            <a:headEnd/>
            <a:tailEnd/>
          </a:ln>
        </p:spPr>
        <p:txBody>
          <a:bodyPr lIns="0" tIns="0" rIns="0" bIns="0"/>
          <a:lstStyle/>
          <a:p>
            <a:r>
              <a:rPr lang="en-US" sz="3000" dirty="0">
                <a:solidFill>
                  <a:srgbClr val="FFFFFF"/>
                </a:solidFill>
                <a:latin typeface="+mn-lt"/>
                <a:ea typeface="ＭＳ Ｐゴシック" charset="-128"/>
              </a:rPr>
              <a:t>The New Investment </a:t>
            </a:r>
            <a:r>
              <a:rPr lang="en-US" sz="3000" dirty="0" smtClean="0">
                <a:solidFill>
                  <a:srgbClr val="FFFFFF"/>
                </a:solidFill>
                <a:latin typeface="+mn-lt"/>
                <a:ea typeface="ＭＳ Ｐゴシック" charset="-128"/>
              </a:rPr>
              <a:t>Map</a:t>
            </a:r>
          </a:p>
          <a:p>
            <a:r>
              <a:rPr lang="en-US" sz="3000" dirty="0" smtClean="0">
                <a:solidFill>
                  <a:srgbClr val="FFFFFF"/>
                </a:solidFill>
                <a:latin typeface="+mn-lt"/>
                <a:ea typeface="ＭＳ Ｐゴシック" charset="-128"/>
              </a:rPr>
              <a:t>Hierarchies, Hotspots  and Hazards </a:t>
            </a:r>
            <a:endParaRPr lang="en-US" sz="3000" dirty="0">
              <a:solidFill>
                <a:srgbClr val="FFFFFF"/>
              </a:solidFill>
              <a:latin typeface="+mn-lt"/>
              <a:ea typeface="ＭＳ Ｐゴシック" charset="-128"/>
            </a:endParaRPr>
          </a:p>
        </p:txBody>
      </p:sp>
      <p:pic>
        <p:nvPicPr>
          <p:cNvPr id="278" name="Picture 1" descr="dragon.png"/>
          <p:cNvPicPr>
            <a:picLocks noChangeAspect="1"/>
          </p:cNvPicPr>
          <p:nvPr/>
        </p:nvPicPr>
        <p:blipFill>
          <a:blip r:embed="rId2">
            <a:lum bright="30000"/>
          </a:blip>
          <a:srcRect l="40417" t="24033" r="18456" b="21173"/>
          <a:stretch>
            <a:fillRect/>
          </a:stretch>
        </p:blipFill>
        <p:spPr bwMode="auto">
          <a:xfrm>
            <a:off x="5395913" y="2584450"/>
            <a:ext cx="3760787" cy="3619500"/>
          </a:xfrm>
          <a:prstGeom prst="rect">
            <a:avLst/>
          </a:prstGeom>
          <a:noFill/>
          <a:ln w="9525">
            <a:noFill/>
            <a:miter lim="800000"/>
            <a:headEnd/>
            <a:tailEnd/>
          </a:ln>
        </p:spPr>
      </p:pic>
    </p:spTree>
    <p:extLst>
      <p:ext uri="{BB962C8B-B14F-4D97-AF65-F5344CB8AC3E}">
        <p14:creationId xmlns:p14="http://schemas.microsoft.com/office/powerpoint/2010/main" val="1871095845"/>
      </p:ext>
    </p:extLst>
  </p:cSld>
  <p:clrMapOvr>
    <a:masterClrMapping/>
  </p:clrMapOvr>
  <p:transition>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69" name="Group 4"/>
          <p:cNvGrpSpPr>
            <a:grpSpLocks/>
          </p:cNvGrpSpPr>
          <p:nvPr/>
        </p:nvGrpSpPr>
        <p:grpSpPr bwMode="auto">
          <a:xfrm>
            <a:off x="1482725" y="103188"/>
            <a:ext cx="7426325" cy="6132512"/>
            <a:chOff x="1501775" y="374650"/>
            <a:chExt cx="7426325" cy="6132513"/>
          </a:xfrm>
        </p:grpSpPr>
        <p:sp>
          <p:nvSpPr>
            <p:cNvPr id="83998" name="Freeform 420"/>
            <p:cNvSpPr>
              <a:spLocks/>
            </p:cNvSpPr>
            <p:nvPr/>
          </p:nvSpPr>
          <p:spPr bwMode="auto">
            <a:xfrm>
              <a:off x="6076950" y="6165850"/>
              <a:ext cx="382588" cy="341313"/>
            </a:xfrm>
            <a:custGeom>
              <a:avLst/>
              <a:gdLst>
                <a:gd name="T0" fmla="*/ 2147483647 w 241"/>
                <a:gd name="T1" fmla="*/ 2147483647 h 215"/>
                <a:gd name="T2" fmla="*/ 2147483647 w 241"/>
                <a:gd name="T3" fmla="*/ 2147483647 h 215"/>
                <a:gd name="T4" fmla="*/ 2147483647 w 241"/>
                <a:gd name="T5" fmla="*/ 2147483647 h 215"/>
                <a:gd name="T6" fmla="*/ 2147483647 w 241"/>
                <a:gd name="T7" fmla="*/ 2147483647 h 215"/>
                <a:gd name="T8" fmla="*/ 2147483647 w 241"/>
                <a:gd name="T9" fmla="*/ 2147483647 h 215"/>
                <a:gd name="T10" fmla="*/ 2147483647 w 241"/>
                <a:gd name="T11" fmla="*/ 2147483647 h 215"/>
                <a:gd name="T12" fmla="*/ 2147483647 w 241"/>
                <a:gd name="T13" fmla="*/ 2147483647 h 215"/>
                <a:gd name="T14" fmla="*/ 2147483647 w 241"/>
                <a:gd name="T15" fmla="*/ 2147483647 h 215"/>
                <a:gd name="T16" fmla="*/ 2147483647 w 241"/>
                <a:gd name="T17" fmla="*/ 2147483647 h 215"/>
                <a:gd name="T18" fmla="*/ 2147483647 w 241"/>
                <a:gd name="T19" fmla="*/ 2147483647 h 215"/>
                <a:gd name="T20" fmla="*/ 2147483647 w 241"/>
                <a:gd name="T21" fmla="*/ 2147483647 h 215"/>
                <a:gd name="T22" fmla="*/ 2147483647 w 241"/>
                <a:gd name="T23" fmla="*/ 2147483647 h 215"/>
                <a:gd name="T24" fmla="*/ 2147483647 w 241"/>
                <a:gd name="T25" fmla="*/ 2147483647 h 215"/>
                <a:gd name="T26" fmla="*/ 2147483647 w 241"/>
                <a:gd name="T27" fmla="*/ 0 h 215"/>
                <a:gd name="T28" fmla="*/ 2147483647 w 241"/>
                <a:gd name="T29" fmla="*/ 2147483647 h 215"/>
                <a:gd name="T30" fmla="*/ 2147483647 w 241"/>
                <a:gd name="T31" fmla="*/ 2147483647 h 215"/>
                <a:gd name="T32" fmla="*/ 2147483647 w 241"/>
                <a:gd name="T33" fmla="*/ 2147483647 h 215"/>
                <a:gd name="T34" fmla="*/ 2147483647 w 241"/>
                <a:gd name="T35" fmla="*/ 2147483647 h 215"/>
                <a:gd name="T36" fmla="*/ 2147483647 w 241"/>
                <a:gd name="T37" fmla="*/ 2147483647 h 215"/>
                <a:gd name="T38" fmla="*/ 2147483647 w 241"/>
                <a:gd name="T39" fmla="*/ 2147483647 h 215"/>
                <a:gd name="T40" fmla="*/ 2147483647 w 241"/>
                <a:gd name="T41" fmla="*/ 2147483647 h 215"/>
                <a:gd name="T42" fmla="*/ 2147483647 w 241"/>
                <a:gd name="T43" fmla="*/ 2147483647 h 215"/>
                <a:gd name="T44" fmla="*/ 2147483647 w 241"/>
                <a:gd name="T45" fmla="*/ 2147483647 h 215"/>
                <a:gd name="T46" fmla="*/ 2147483647 w 241"/>
                <a:gd name="T47" fmla="*/ 2147483647 h 215"/>
                <a:gd name="T48" fmla="*/ 2147483647 w 241"/>
                <a:gd name="T49" fmla="*/ 2147483647 h 215"/>
                <a:gd name="T50" fmla="*/ 2147483647 w 241"/>
                <a:gd name="T51" fmla="*/ 2147483647 h 215"/>
                <a:gd name="T52" fmla="*/ 2147483647 w 241"/>
                <a:gd name="T53" fmla="*/ 2147483647 h 215"/>
                <a:gd name="T54" fmla="*/ 2147483647 w 241"/>
                <a:gd name="T55" fmla="*/ 2147483647 h 215"/>
                <a:gd name="T56" fmla="*/ 2147483647 w 241"/>
                <a:gd name="T57" fmla="*/ 2147483647 h 215"/>
                <a:gd name="T58" fmla="*/ 2147483647 w 241"/>
                <a:gd name="T59" fmla="*/ 2147483647 h 215"/>
                <a:gd name="T60" fmla="*/ 2147483647 w 241"/>
                <a:gd name="T61" fmla="*/ 2147483647 h 215"/>
                <a:gd name="T62" fmla="*/ 2147483647 w 241"/>
                <a:gd name="T63" fmla="*/ 2147483647 h 215"/>
                <a:gd name="T64" fmla="*/ 2147483647 w 241"/>
                <a:gd name="T65" fmla="*/ 2147483647 h 215"/>
                <a:gd name="T66" fmla="*/ 2147483647 w 241"/>
                <a:gd name="T67" fmla="*/ 2147483647 h 215"/>
                <a:gd name="T68" fmla="*/ 2147483647 w 241"/>
                <a:gd name="T69" fmla="*/ 2147483647 h 215"/>
                <a:gd name="T70" fmla="*/ 2147483647 w 241"/>
                <a:gd name="T71" fmla="*/ 2147483647 h 215"/>
                <a:gd name="T72" fmla="*/ 2147483647 w 241"/>
                <a:gd name="T73" fmla="*/ 2147483647 h 215"/>
                <a:gd name="T74" fmla="*/ 2147483647 w 241"/>
                <a:gd name="T75" fmla="*/ 2147483647 h 215"/>
                <a:gd name="T76" fmla="*/ 2147483647 w 241"/>
                <a:gd name="T77" fmla="*/ 2147483647 h 215"/>
                <a:gd name="T78" fmla="*/ 2147483647 w 241"/>
                <a:gd name="T79" fmla="*/ 2147483647 h 215"/>
                <a:gd name="T80" fmla="*/ 2147483647 w 241"/>
                <a:gd name="T81" fmla="*/ 2147483647 h 215"/>
                <a:gd name="T82" fmla="*/ 2147483647 w 241"/>
                <a:gd name="T83" fmla="*/ 2147483647 h 215"/>
                <a:gd name="T84" fmla="*/ 2147483647 w 241"/>
                <a:gd name="T85" fmla="*/ 2147483647 h 215"/>
                <a:gd name="T86" fmla="*/ 2147483647 w 241"/>
                <a:gd name="T87" fmla="*/ 2147483647 h 215"/>
                <a:gd name="T88" fmla="*/ 2147483647 w 241"/>
                <a:gd name="T89" fmla="*/ 2147483647 h 215"/>
                <a:gd name="T90" fmla="*/ 2147483647 w 241"/>
                <a:gd name="T91" fmla="*/ 2147483647 h 215"/>
                <a:gd name="T92" fmla="*/ 2147483647 w 241"/>
                <a:gd name="T93" fmla="*/ 2147483647 h 215"/>
                <a:gd name="T94" fmla="*/ 2147483647 w 241"/>
                <a:gd name="T95" fmla="*/ 2147483647 h 215"/>
                <a:gd name="T96" fmla="*/ 2147483647 w 241"/>
                <a:gd name="T97" fmla="*/ 2147483647 h 215"/>
                <a:gd name="T98" fmla="*/ 0 w 241"/>
                <a:gd name="T99" fmla="*/ 2147483647 h 215"/>
                <a:gd name="T100" fmla="*/ 2147483647 w 241"/>
                <a:gd name="T101" fmla="*/ 2147483647 h 215"/>
                <a:gd name="T102" fmla="*/ 2147483647 w 241"/>
                <a:gd name="T103" fmla="*/ 2147483647 h 215"/>
                <a:gd name="T104" fmla="*/ 2147483647 w 241"/>
                <a:gd name="T105" fmla="*/ 2147483647 h 2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1"/>
                <a:gd name="T160" fmla="*/ 0 h 215"/>
                <a:gd name="T161" fmla="*/ 241 w 241"/>
                <a:gd name="T162" fmla="*/ 215 h 21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1" h="215">
                  <a:moveTo>
                    <a:pt x="41" y="60"/>
                  </a:moveTo>
                  <a:lnTo>
                    <a:pt x="50" y="58"/>
                  </a:lnTo>
                  <a:lnTo>
                    <a:pt x="62" y="47"/>
                  </a:lnTo>
                  <a:lnTo>
                    <a:pt x="64" y="42"/>
                  </a:lnTo>
                  <a:lnTo>
                    <a:pt x="53" y="39"/>
                  </a:lnTo>
                  <a:lnTo>
                    <a:pt x="67" y="26"/>
                  </a:lnTo>
                  <a:lnTo>
                    <a:pt x="74" y="32"/>
                  </a:lnTo>
                  <a:lnTo>
                    <a:pt x="85" y="28"/>
                  </a:lnTo>
                  <a:lnTo>
                    <a:pt x="85" y="25"/>
                  </a:lnTo>
                  <a:lnTo>
                    <a:pt x="87" y="23"/>
                  </a:lnTo>
                  <a:lnTo>
                    <a:pt x="94" y="19"/>
                  </a:lnTo>
                  <a:lnTo>
                    <a:pt x="108" y="17"/>
                  </a:lnTo>
                  <a:lnTo>
                    <a:pt x="115" y="17"/>
                  </a:lnTo>
                  <a:lnTo>
                    <a:pt x="122" y="17"/>
                  </a:lnTo>
                  <a:lnTo>
                    <a:pt x="132" y="12"/>
                  </a:lnTo>
                  <a:lnTo>
                    <a:pt x="143" y="5"/>
                  </a:lnTo>
                  <a:lnTo>
                    <a:pt x="162" y="5"/>
                  </a:lnTo>
                  <a:lnTo>
                    <a:pt x="168" y="12"/>
                  </a:lnTo>
                  <a:lnTo>
                    <a:pt x="176" y="12"/>
                  </a:lnTo>
                  <a:lnTo>
                    <a:pt x="190" y="7"/>
                  </a:lnTo>
                  <a:lnTo>
                    <a:pt x="196" y="5"/>
                  </a:lnTo>
                  <a:lnTo>
                    <a:pt x="203" y="5"/>
                  </a:lnTo>
                  <a:lnTo>
                    <a:pt x="210" y="5"/>
                  </a:lnTo>
                  <a:lnTo>
                    <a:pt x="217" y="0"/>
                  </a:lnTo>
                  <a:lnTo>
                    <a:pt x="224" y="5"/>
                  </a:lnTo>
                  <a:lnTo>
                    <a:pt x="227" y="10"/>
                  </a:lnTo>
                  <a:lnTo>
                    <a:pt x="229" y="16"/>
                  </a:lnTo>
                  <a:lnTo>
                    <a:pt x="233" y="30"/>
                  </a:lnTo>
                  <a:lnTo>
                    <a:pt x="234" y="39"/>
                  </a:lnTo>
                  <a:lnTo>
                    <a:pt x="241" y="51"/>
                  </a:lnTo>
                  <a:lnTo>
                    <a:pt x="224" y="54"/>
                  </a:lnTo>
                  <a:lnTo>
                    <a:pt x="220" y="65"/>
                  </a:lnTo>
                  <a:lnTo>
                    <a:pt x="217" y="79"/>
                  </a:lnTo>
                  <a:lnTo>
                    <a:pt x="208" y="93"/>
                  </a:lnTo>
                  <a:lnTo>
                    <a:pt x="204" y="102"/>
                  </a:lnTo>
                  <a:lnTo>
                    <a:pt x="201" y="109"/>
                  </a:lnTo>
                  <a:lnTo>
                    <a:pt x="201" y="120"/>
                  </a:lnTo>
                  <a:lnTo>
                    <a:pt x="199" y="121"/>
                  </a:lnTo>
                  <a:lnTo>
                    <a:pt x="194" y="128"/>
                  </a:lnTo>
                  <a:lnTo>
                    <a:pt x="190" y="137"/>
                  </a:lnTo>
                  <a:lnTo>
                    <a:pt x="190" y="142"/>
                  </a:lnTo>
                  <a:lnTo>
                    <a:pt x="189" y="158"/>
                  </a:lnTo>
                  <a:lnTo>
                    <a:pt x="182" y="162"/>
                  </a:lnTo>
                  <a:lnTo>
                    <a:pt x="178" y="165"/>
                  </a:lnTo>
                  <a:lnTo>
                    <a:pt x="175" y="165"/>
                  </a:lnTo>
                  <a:lnTo>
                    <a:pt x="169" y="167"/>
                  </a:lnTo>
                  <a:lnTo>
                    <a:pt x="157" y="172"/>
                  </a:lnTo>
                  <a:lnTo>
                    <a:pt x="148" y="181"/>
                  </a:lnTo>
                  <a:lnTo>
                    <a:pt x="136" y="193"/>
                  </a:lnTo>
                  <a:lnTo>
                    <a:pt x="127" y="199"/>
                  </a:lnTo>
                  <a:lnTo>
                    <a:pt x="127" y="202"/>
                  </a:lnTo>
                  <a:lnTo>
                    <a:pt x="125" y="204"/>
                  </a:lnTo>
                  <a:lnTo>
                    <a:pt x="122" y="208"/>
                  </a:lnTo>
                  <a:lnTo>
                    <a:pt x="115" y="213"/>
                  </a:lnTo>
                  <a:lnTo>
                    <a:pt x="109" y="213"/>
                  </a:lnTo>
                  <a:lnTo>
                    <a:pt x="102" y="215"/>
                  </a:lnTo>
                  <a:lnTo>
                    <a:pt x="97" y="213"/>
                  </a:lnTo>
                  <a:lnTo>
                    <a:pt x="92" y="213"/>
                  </a:lnTo>
                  <a:lnTo>
                    <a:pt x="90" y="209"/>
                  </a:lnTo>
                  <a:lnTo>
                    <a:pt x="88" y="208"/>
                  </a:lnTo>
                  <a:lnTo>
                    <a:pt x="85" y="204"/>
                  </a:lnTo>
                  <a:lnTo>
                    <a:pt x="74" y="202"/>
                  </a:lnTo>
                  <a:lnTo>
                    <a:pt x="64" y="200"/>
                  </a:lnTo>
                  <a:lnTo>
                    <a:pt x="55" y="199"/>
                  </a:lnTo>
                  <a:lnTo>
                    <a:pt x="50" y="197"/>
                  </a:lnTo>
                  <a:lnTo>
                    <a:pt x="37" y="188"/>
                  </a:lnTo>
                  <a:lnTo>
                    <a:pt x="32" y="188"/>
                  </a:lnTo>
                  <a:lnTo>
                    <a:pt x="25" y="185"/>
                  </a:lnTo>
                  <a:lnTo>
                    <a:pt x="11" y="174"/>
                  </a:lnTo>
                  <a:lnTo>
                    <a:pt x="11" y="165"/>
                  </a:lnTo>
                  <a:lnTo>
                    <a:pt x="7" y="153"/>
                  </a:lnTo>
                  <a:lnTo>
                    <a:pt x="4" y="148"/>
                  </a:lnTo>
                  <a:lnTo>
                    <a:pt x="2" y="139"/>
                  </a:lnTo>
                  <a:lnTo>
                    <a:pt x="2" y="127"/>
                  </a:lnTo>
                  <a:lnTo>
                    <a:pt x="0" y="113"/>
                  </a:lnTo>
                  <a:lnTo>
                    <a:pt x="2" y="105"/>
                  </a:lnTo>
                  <a:lnTo>
                    <a:pt x="4" y="98"/>
                  </a:lnTo>
                  <a:lnTo>
                    <a:pt x="7" y="93"/>
                  </a:lnTo>
                  <a:lnTo>
                    <a:pt x="16" y="84"/>
                  </a:lnTo>
                  <a:lnTo>
                    <a:pt x="27" y="76"/>
                  </a:lnTo>
                  <a:lnTo>
                    <a:pt x="41" y="60"/>
                  </a:lnTo>
                  <a:close/>
                </a:path>
              </a:pathLst>
            </a:custGeom>
            <a:solidFill>
              <a:srgbClr val="DCDDDD"/>
            </a:solidFill>
            <a:ln w="6350">
              <a:solidFill>
                <a:srgbClr val="B5B5B6"/>
              </a:solidFill>
              <a:round/>
              <a:headEnd/>
              <a:tailEnd/>
            </a:ln>
          </p:spPr>
          <p:txBody>
            <a:bodyPr/>
            <a:lstStyle/>
            <a:p>
              <a:endParaRPr lang="en-GB"/>
            </a:p>
          </p:txBody>
        </p:sp>
        <p:sp>
          <p:nvSpPr>
            <p:cNvPr id="83999" name="Freeform 421"/>
            <p:cNvSpPr>
              <a:spLocks/>
            </p:cNvSpPr>
            <p:nvPr/>
          </p:nvSpPr>
          <p:spPr bwMode="auto">
            <a:xfrm>
              <a:off x="7831138" y="5099050"/>
              <a:ext cx="246062" cy="585788"/>
            </a:xfrm>
            <a:custGeom>
              <a:avLst/>
              <a:gdLst>
                <a:gd name="T0" fmla="*/ 2147483647 w 155"/>
                <a:gd name="T1" fmla="*/ 2147483647 h 369"/>
                <a:gd name="T2" fmla="*/ 2147483647 w 155"/>
                <a:gd name="T3" fmla="*/ 2147483647 h 369"/>
                <a:gd name="T4" fmla="*/ 2147483647 w 155"/>
                <a:gd name="T5" fmla="*/ 2147483647 h 369"/>
                <a:gd name="T6" fmla="*/ 2147483647 w 155"/>
                <a:gd name="T7" fmla="*/ 2147483647 h 369"/>
                <a:gd name="T8" fmla="*/ 2147483647 w 155"/>
                <a:gd name="T9" fmla="*/ 2147483647 h 369"/>
                <a:gd name="T10" fmla="*/ 2147483647 w 155"/>
                <a:gd name="T11" fmla="*/ 2147483647 h 369"/>
                <a:gd name="T12" fmla="*/ 2147483647 w 155"/>
                <a:gd name="T13" fmla="*/ 2147483647 h 369"/>
                <a:gd name="T14" fmla="*/ 2147483647 w 155"/>
                <a:gd name="T15" fmla="*/ 2147483647 h 369"/>
                <a:gd name="T16" fmla="*/ 2147483647 w 155"/>
                <a:gd name="T17" fmla="*/ 2147483647 h 369"/>
                <a:gd name="T18" fmla="*/ 2147483647 w 155"/>
                <a:gd name="T19" fmla="*/ 2147483647 h 369"/>
                <a:gd name="T20" fmla="*/ 2147483647 w 155"/>
                <a:gd name="T21" fmla="*/ 2147483647 h 369"/>
                <a:gd name="T22" fmla="*/ 2147483647 w 155"/>
                <a:gd name="T23" fmla="*/ 2147483647 h 369"/>
                <a:gd name="T24" fmla="*/ 0 w 155"/>
                <a:gd name="T25" fmla="*/ 2147483647 h 369"/>
                <a:gd name="T26" fmla="*/ 2147483647 w 155"/>
                <a:gd name="T27" fmla="*/ 2147483647 h 369"/>
                <a:gd name="T28" fmla="*/ 0 w 155"/>
                <a:gd name="T29" fmla="*/ 2147483647 h 369"/>
                <a:gd name="T30" fmla="*/ 2147483647 w 155"/>
                <a:gd name="T31" fmla="*/ 2147483647 h 369"/>
                <a:gd name="T32" fmla="*/ 2147483647 w 155"/>
                <a:gd name="T33" fmla="*/ 2147483647 h 369"/>
                <a:gd name="T34" fmla="*/ 2147483647 w 155"/>
                <a:gd name="T35" fmla="*/ 2147483647 h 369"/>
                <a:gd name="T36" fmla="*/ 2147483647 w 155"/>
                <a:gd name="T37" fmla="*/ 2147483647 h 369"/>
                <a:gd name="T38" fmla="*/ 2147483647 w 155"/>
                <a:gd name="T39" fmla="*/ 2147483647 h 369"/>
                <a:gd name="T40" fmla="*/ 2147483647 w 155"/>
                <a:gd name="T41" fmla="*/ 2147483647 h 369"/>
                <a:gd name="T42" fmla="*/ 2147483647 w 155"/>
                <a:gd name="T43" fmla="*/ 2147483647 h 369"/>
                <a:gd name="T44" fmla="*/ 2147483647 w 155"/>
                <a:gd name="T45" fmla="*/ 2147483647 h 369"/>
                <a:gd name="T46" fmla="*/ 2147483647 w 155"/>
                <a:gd name="T47" fmla="*/ 2147483647 h 369"/>
                <a:gd name="T48" fmla="*/ 2147483647 w 155"/>
                <a:gd name="T49" fmla="*/ 2147483647 h 369"/>
                <a:gd name="T50" fmla="*/ 2147483647 w 155"/>
                <a:gd name="T51" fmla="*/ 2147483647 h 369"/>
                <a:gd name="T52" fmla="*/ 2147483647 w 155"/>
                <a:gd name="T53" fmla="*/ 2147483647 h 369"/>
                <a:gd name="T54" fmla="*/ 2147483647 w 155"/>
                <a:gd name="T55" fmla="*/ 2147483647 h 369"/>
                <a:gd name="T56" fmla="*/ 2147483647 w 155"/>
                <a:gd name="T57" fmla="*/ 2147483647 h 369"/>
                <a:gd name="T58" fmla="*/ 2147483647 w 155"/>
                <a:gd name="T59" fmla="*/ 2147483647 h 369"/>
                <a:gd name="T60" fmla="*/ 2147483647 w 155"/>
                <a:gd name="T61" fmla="*/ 2147483647 h 369"/>
                <a:gd name="T62" fmla="*/ 2147483647 w 155"/>
                <a:gd name="T63" fmla="*/ 2147483647 h 369"/>
                <a:gd name="T64" fmla="*/ 2147483647 w 155"/>
                <a:gd name="T65" fmla="*/ 2147483647 h 369"/>
                <a:gd name="T66" fmla="*/ 2147483647 w 155"/>
                <a:gd name="T67" fmla="*/ 2147483647 h 369"/>
                <a:gd name="T68" fmla="*/ 2147483647 w 155"/>
                <a:gd name="T69" fmla="*/ 2147483647 h 369"/>
                <a:gd name="T70" fmla="*/ 2147483647 w 155"/>
                <a:gd name="T71" fmla="*/ 2147483647 h 369"/>
                <a:gd name="T72" fmla="*/ 2147483647 w 155"/>
                <a:gd name="T73" fmla="*/ 2147483647 h 369"/>
                <a:gd name="T74" fmla="*/ 2147483647 w 155"/>
                <a:gd name="T75" fmla="*/ 2147483647 h 369"/>
                <a:gd name="T76" fmla="*/ 2147483647 w 155"/>
                <a:gd name="T77" fmla="*/ 2147483647 h 369"/>
                <a:gd name="T78" fmla="*/ 2147483647 w 155"/>
                <a:gd name="T79" fmla="*/ 2147483647 h 369"/>
                <a:gd name="T80" fmla="*/ 2147483647 w 155"/>
                <a:gd name="T81" fmla="*/ 2147483647 h 369"/>
                <a:gd name="T82" fmla="*/ 2147483647 w 155"/>
                <a:gd name="T83" fmla="*/ 2147483647 h 369"/>
                <a:gd name="T84" fmla="*/ 2147483647 w 155"/>
                <a:gd name="T85" fmla="*/ 2147483647 h 369"/>
                <a:gd name="T86" fmla="*/ 2147483647 w 155"/>
                <a:gd name="T87" fmla="*/ 2147483647 h 369"/>
                <a:gd name="T88" fmla="*/ 2147483647 w 155"/>
                <a:gd name="T89" fmla="*/ 2147483647 h 3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5"/>
                <a:gd name="T136" fmla="*/ 0 h 369"/>
                <a:gd name="T137" fmla="*/ 155 w 155"/>
                <a:gd name="T138" fmla="*/ 369 h 3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5" h="369">
                  <a:moveTo>
                    <a:pt x="97" y="1"/>
                  </a:moveTo>
                  <a:lnTo>
                    <a:pt x="83" y="14"/>
                  </a:lnTo>
                  <a:lnTo>
                    <a:pt x="72" y="21"/>
                  </a:lnTo>
                  <a:lnTo>
                    <a:pt x="60" y="40"/>
                  </a:lnTo>
                  <a:lnTo>
                    <a:pt x="51" y="56"/>
                  </a:lnTo>
                  <a:lnTo>
                    <a:pt x="46" y="67"/>
                  </a:lnTo>
                  <a:lnTo>
                    <a:pt x="41" y="74"/>
                  </a:lnTo>
                  <a:lnTo>
                    <a:pt x="36" y="81"/>
                  </a:lnTo>
                  <a:lnTo>
                    <a:pt x="30" y="89"/>
                  </a:lnTo>
                  <a:lnTo>
                    <a:pt x="21" y="105"/>
                  </a:lnTo>
                  <a:lnTo>
                    <a:pt x="16" y="116"/>
                  </a:lnTo>
                  <a:lnTo>
                    <a:pt x="13" y="123"/>
                  </a:lnTo>
                  <a:lnTo>
                    <a:pt x="16" y="139"/>
                  </a:lnTo>
                  <a:lnTo>
                    <a:pt x="14" y="142"/>
                  </a:lnTo>
                  <a:lnTo>
                    <a:pt x="9" y="153"/>
                  </a:lnTo>
                  <a:lnTo>
                    <a:pt x="6" y="158"/>
                  </a:lnTo>
                  <a:lnTo>
                    <a:pt x="4" y="162"/>
                  </a:lnTo>
                  <a:lnTo>
                    <a:pt x="2" y="169"/>
                  </a:lnTo>
                  <a:lnTo>
                    <a:pt x="0" y="184"/>
                  </a:lnTo>
                  <a:lnTo>
                    <a:pt x="2" y="195"/>
                  </a:lnTo>
                  <a:lnTo>
                    <a:pt x="2" y="214"/>
                  </a:lnTo>
                  <a:lnTo>
                    <a:pt x="0" y="253"/>
                  </a:lnTo>
                  <a:lnTo>
                    <a:pt x="16" y="281"/>
                  </a:lnTo>
                  <a:lnTo>
                    <a:pt x="21" y="295"/>
                  </a:lnTo>
                  <a:lnTo>
                    <a:pt x="34" y="306"/>
                  </a:lnTo>
                  <a:lnTo>
                    <a:pt x="55" y="322"/>
                  </a:lnTo>
                  <a:lnTo>
                    <a:pt x="69" y="332"/>
                  </a:lnTo>
                  <a:lnTo>
                    <a:pt x="78" y="348"/>
                  </a:lnTo>
                  <a:lnTo>
                    <a:pt x="85" y="362"/>
                  </a:lnTo>
                  <a:lnTo>
                    <a:pt x="94" y="364"/>
                  </a:lnTo>
                  <a:lnTo>
                    <a:pt x="102" y="369"/>
                  </a:lnTo>
                  <a:lnTo>
                    <a:pt x="97" y="350"/>
                  </a:lnTo>
                  <a:lnTo>
                    <a:pt x="97" y="343"/>
                  </a:lnTo>
                  <a:lnTo>
                    <a:pt x="99" y="329"/>
                  </a:lnTo>
                  <a:lnTo>
                    <a:pt x="99" y="320"/>
                  </a:lnTo>
                  <a:lnTo>
                    <a:pt x="97" y="313"/>
                  </a:lnTo>
                  <a:lnTo>
                    <a:pt x="99" y="308"/>
                  </a:lnTo>
                  <a:lnTo>
                    <a:pt x="102" y="297"/>
                  </a:lnTo>
                  <a:lnTo>
                    <a:pt x="104" y="292"/>
                  </a:lnTo>
                  <a:lnTo>
                    <a:pt x="108" y="288"/>
                  </a:lnTo>
                  <a:lnTo>
                    <a:pt x="113" y="281"/>
                  </a:lnTo>
                  <a:lnTo>
                    <a:pt x="115" y="276"/>
                  </a:lnTo>
                  <a:lnTo>
                    <a:pt x="118" y="272"/>
                  </a:lnTo>
                  <a:lnTo>
                    <a:pt x="123" y="267"/>
                  </a:lnTo>
                  <a:lnTo>
                    <a:pt x="125" y="260"/>
                  </a:lnTo>
                  <a:lnTo>
                    <a:pt x="127" y="251"/>
                  </a:lnTo>
                  <a:lnTo>
                    <a:pt x="131" y="220"/>
                  </a:lnTo>
                  <a:lnTo>
                    <a:pt x="134" y="181"/>
                  </a:lnTo>
                  <a:lnTo>
                    <a:pt x="132" y="140"/>
                  </a:lnTo>
                  <a:lnTo>
                    <a:pt x="131" y="123"/>
                  </a:lnTo>
                  <a:lnTo>
                    <a:pt x="132" y="109"/>
                  </a:lnTo>
                  <a:lnTo>
                    <a:pt x="141" y="102"/>
                  </a:lnTo>
                  <a:lnTo>
                    <a:pt x="148" y="95"/>
                  </a:lnTo>
                  <a:lnTo>
                    <a:pt x="150" y="91"/>
                  </a:lnTo>
                  <a:lnTo>
                    <a:pt x="150" y="88"/>
                  </a:lnTo>
                  <a:lnTo>
                    <a:pt x="150" y="72"/>
                  </a:lnTo>
                  <a:lnTo>
                    <a:pt x="148" y="61"/>
                  </a:lnTo>
                  <a:lnTo>
                    <a:pt x="146" y="54"/>
                  </a:lnTo>
                  <a:lnTo>
                    <a:pt x="145" y="45"/>
                  </a:lnTo>
                  <a:lnTo>
                    <a:pt x="145" y="40"/>
                  </a:lnTo>
                  <a:lnTo>
                    <a:pt x="146" y="33"/>
                  </a:lnTo>
                  <a:lnTo>
                    <a:pt x="150" y="26"/>
                  </a:lnTo>
                  <a:lnTo>
                    <a:pt x="153" y="23"/>
                  </a:lnTo>
                  <a:lnTo>
                    <a:pt x="155" y="16"/>
                  </a:lnTo>
                  <a:lnTo>
                    <a:pt x="138" y="10"/>
                  </a:lnTo>
                  <a:lnTo>
                    <a:pt x="123" y="7"/>
                  </a:lnTo>
                  <a:lnTo>
                    <a:pt x="116" y="0"/>
                  </a:lnTo>
                  <a:lnTo>
                    <a:pt x="97" y="1"/>
                  </a:lnTo>
                  <a:close/>
                </a:path>
              </a:pathLst>
            </a:custGeom>
            <a:solidFill>
              <a:srgbClr val="DCDDDD"/>
            </a:solidFill>
            <a:ln w="6350">
              <a:solidFill>
                <a:srgbClr val="B5B5B6"/>
              </a:solidFill>
              <a:round/>
              <a:headEnd/>
              <a:tailEnd/>
            </a:ln>
          </p:spPr>
          <p:txBody>
            <a:bodyPr/>
            <a:lstStyle/>
            <a:p>
              <a:endParaRPr lang="en-GB"/>
            </a:p>
          </p:txBody>
        </p:sp>
        <p:sp>
          <p:nvSpPr>
            <p:cNvPr id="84000" name="Freeform 422"/>
            <p:cNvSpPr>
              <a:spLocks/>
            </p:cNvSpPr>
            <p:nvPr/>
          </p:nvSpPr>
          <p:spPr bwMode="auto">
            <a:xfrm>
              <a:off x="1504950" y="377825"/>
              <a:ext cx="7329488" cy="5762625"/>
            </a:xfrm>
            <a:custGeom>
              <a:avLst/>
              <a:gdLst>
                <a:gd name="T0" fmla="*/ 2147483647 w 4617"/>
                <a:gd name="T1" fmla="*/ 2147483647 h 3630"/>
                <a:gd name="T2" fmla="*/ 2147483647 w 4617"/>
                <a:gd name="T3" fmla="*/ 2147483647 h 3630"/>
                <a:gd name="T4" fmla="*/ 2147483647 w 4617"/>
                <a:gd name="T5" fmla="*/ 2147483647 h 3630"/>
                <a:gd name="T6" fmla="*/ 2147483647 w 4617"/>
                <a:gd name="T7" fmla="*/ 2147483647 h 3630"/>
                <a:gd name="T8" fmla="*/ 2147483647 w 4617"/>
                <a:gd name="T9" fmla="*/ 2147483647 h 3630"/>
                <a:gd name="T10" fmla="*/ 2147483647 w 4617"/>
                <a:gd name="T11" fmla="*/ 2147483647 h 3630"/>
                <a:gd name="T12" fmla="*/ 2147483647 w 4617"/>
                <a:gd name="T13" fmla="*/ 2147483647 h 3630"/>
                <a:gd name="T14" fmla="*/ 2147483647 w 4617"/>
                <a:gd name="T15" fmla="*/ 2147483647 h 3630"/>
                <a:gd name="T16" fmla="*/ 2147483647 w 4617"/>
                <a:gd name="T17" fmla="*/ 2147483647 h 3630"/>
                <a:gd name="T18" fmla="*/ 2147483647 w 4617"/>
                <a:gd name="T19" fmla="*/ 2147483647 h 3630"/>
                <a:gd name="T20" fmla="*/ 2147483647 w 4617"/>
                <a:gd name="T21" fmla="*/ 2147483647 h 3630"/>
                <a:gd name="T22" fmla="*/ 2147483647 w 4617"/>
                <a:gd name="T23" fmla="*/ 2147483647 h 3630"/>
                <a:gd name="T24" fmla="*/ 2147483647 w 4617"/>
                <a:gd name="T25" fmla="*/ 2147483647 h 3630"/>
                <a:gd name="T26" fmla="*/ 2147483647 w 4617"/>
                <a:gd name="T27" fmla="*/ 2147483647 h 3630"/>
                <a:gd name="T28" fmla="*/ 2147483647 w 4617"/>
                <a:gd name="T29" fmla="*/ 2147483647 h 3630"/>
                <a:gd name="T30" fmla="*/ 2147483647 w 4617"/>
                <a:gd name="T31" fmla="*/ 2147483647 h 3630"/>
                <a:gd name="T32" fmla="*/ 2147483647 w 4617"/>
                <a:gd name="T33" fmla="*/ 2147483647 h 3630"/>
                <a:gd name="T34" fmla="*/ 2147483647 w 4617"/>
                <a:gd name="T35" fmla="*/ 2147483647 h 3630"/>
                <a:gd name="T36" fmla="*/ 2147483647 w 4617"/>
                <a:gd name="T37" fmla="*/ 2147483647 h 3630"/>
                <a:gd name="T38" fmla="*/ 2147483647 w 4617"/>
                <a:gd name="T39" fmla="*/ 2147483647 h 3630"/>
                <a:gd name="T40" fmla="*/ 2147483647 w 4617"/>
                <a:gd name="T41" fmla="*/ 2147483647 h 3630"/>
                <a:gd name="T42" fmla="*/ 2147483647 w 4617"/>
                <a:gd name="T43" fmla="*/ 2147483647 h 3630"/>
                <a:gd name="T44" fmla="*/ 2147483647 w 4617"/>
                <a:gd name="T45" fmla="*/ 2147483647 h 3630"/>
                <a:gd name="T46" fmla="*/ 2147483647 w 4617"/>
                <a:gd name="T47" fmla="*/ 2147483647 h 3630"/>
                <a:gd name="T48" fmla="*/ 2147483647 w 4617"/>
                <a:gd name="T49" fmla="*/ 2147483647 h 3630"/>
                <a:gd name="T50" fmla="*/ 2147483647 w 4617"/>
                <a:gd name="T51" fmla="*/ 2147483647 h 3630"/>
                <a:gd name="T52" fmla="*/ 2147483647 w 4617"/>
                <a:gd name="T53" fmla="*/ 2147483647 h 3630"/>
                <a:gd name="T54" fmla="*/ 2147483647 w 4617"/>
                <a:gd name="T55" fmla="*/ 2147483647 h 3630"/>
                <a:gd name="T56" fmla="*/ 2147483647 w 4617"/>
                <a:gd name="T57" fmla="*/ 2147483647 h 3630"/>
                <a:gd name="T58" fmla="*/ 2147483647 w 4617"/>
                <a:gd name="T59" fmla="*/ 2147483647 h 3630"/>
                <a:gd name="T60" fmla="*/ 2147483647 w 4617"/>
                <a:gd name="T61" fmla="*/ 2147483647 h 3630"/>
                <a:gd name="T62" fmla="*/ 2147483647 w 4617"/>
                <a:gd name="T63" fmla="*/ 2147483647 h 3630"/>
                <a:gd name="T64" fmla="*/ 2147483647 w 4617"/>
                <a:gd name="T65" fmla="*/ 2147483647 h 3630"/>
                <a:gd name="T66" fmla="*/ 2147483647 w 4617"/>
                <a:gd name="T67" fmla="*/ 2147483647 h 3630"/>
                <a:gd name="T68" fmla="*/ 2147483647 w 4617"/>
                <a:gd name="T69" fmla="*/ 2147483647 h 3630"/>
                <a:gd name="T70" fmla="*/ 2147483647 w 4617"/>
                <a:gd name="T71" fmla="*/ 2147483647 h 3630"/>
                <a:gd name="T72" fmla="*/ 2147483647 w 4617"/>
                <a:gd name="T73" fmla="*/ 2147483647 h 3630"/>
                <a:gd name="T74" fmla="*/ 2147483647 w 4617"/>
                <a:gd name="T75" fmla="*/ 2147483647 h 3630"/>
                <a:gd name="T76" fmla="*/ 2147483647 w 4617"/>
                <a:gd name="T77" fmla="*/ 2147483647 h 3630"/>
                <a:gd name="T78" fmla="*/ 2147483647 w 4617"/>
                <a:gd name="T79" fmla="*/ 2147483647 h 3630"/>
                <a:gd name="T80" fmla="*/ 2147483647 w 4617"/>
                <a:gd name="T81" fmla="*/ 2147483647 h 3630"/>
                <a:gd name="T82" fmla="*/ 2147483647 w 4617"/>
                <a:gd name="T83" fmla="*/ 2147483647 h 3630"/>
                <a:gd name="T84" fmla="*/ 2147483647 w 4617"/>
                <a:gd name="T85" fmla="*/ 2147483647 h 3630"/>
                <a:gd name="T86" fmla="*/ 2147483647 w 4617"/>
                <a:gd name="T87" fmla="*/ 2147483647 h 3630"/>
                <a:gd name="T88" fmla="*/ 2147483647 w 4617"/>
                <a:gd name="T89" fmla="*/ 2147483647 h 3630"/>
                <a:gd name="T90" fmla="*/ 2147483647 w 4617"/>
                <a:gd name="T91" fmla="*/ 2147483647 h 3630"/>
                <a:gd name="T92" fmla="*/ 2147483647 w 4617"/>
                <a:gd name="T93" fmla="*/ 2147483647 h 3630"/>
                <a:gd name="T94" fmla="*/ 2147483647 w 4617"/>
                <a:gd name="T95" fmla="*/ 2147483647 h 3630"/>
                <a:gd name="T96" fmla="*/ 2147483647 w 4617"/>
                <a:gd name="T97" fmla="*/ 2147483647 h 3630"/>
                <a:gd name="T98" fmla="*/ 2147483647 w 4617"/>
                <a:gd name="T99" fmla="*/ 2147483647 h 3630"/>
                <a:gd name="T100" fmla="*/ 2147483647 w 4617"/>
                <a:gd name="T101" fmla="*/ 2147483647 h 3630"/>
                <a:gd name="T102" fmla="*/ 2147483647 w 4617"/>
                <a:gd name="T103" fmla="*/ 2147483647 h 3630"/>
                <a:gd name="T104" fmla="*/ 2147483647 w 4617"/>
                <a:gd name="T105" fmla="*/ 2147483647 h 3630"/>
                <a:gd name="T106" fmla="*/ 2147483647 w 4617"/>
                <a:gd name="T107" fmla="*/ 2147483647 h 3630"/>
                <a:gd name="T108" fmla="*/ 2147483647 w 4617"/>
                <a:gd name="T109" fmla="*/ 2147483647 h 3630"/>
                <a:gd name="T110" fmla="*/ 2147483647 w 4617"/>
                <a:gd name="T111" fmla="*/ 2147483647 h 3630"/>
                <a:gd name="T112" fmla="*/ 2147483647 w 4617"/>
                <a:gd name="T113" fmla="*/ 2147483647 h 3630"/>
                <a:gd name="T114" fmla="*/ 2147483647 w 4617"/>
                <a:gd name="T115" fmla="*/ 2147483647 h 3630"/>
                <a:gd name="T116" fmla="*/ 2147483647 w 4617"/>
                <a:gd name="T117" fmla="*/ 2147483647 h 3630"/>
                <a:gd name="T118" fmla="*/ 2147483647 w 4617"/>
                <a:gd name="T119" fmla="*/ 2147483647 h 3630"/>
                <a:gd name="T120" fmla="*/ 2147483647 w 4617"/>
                <a:gd name="T121" fmla="*/ 2147483647 h 3630"/>
                <a:gd name="T122" fmla="*/ 2147483647 w 4617"/>
                <a:gd name="T123" fmla="*/ 2147483647 h 3630"/>
                <a:gd name="T124" fmla="*/ 2147483647 w 4617"/>
                <a:gd name="T125" fmla="*/ 2147483647 h 3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17"/>
                <a:gd name="T190" fmla="*/ 0 h 3630"/>
                <a:gd name="T191" fmla="*/ 4617 w 4617"/>
                <a:gd name="T192" fmla="*/ 3630 h 3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17" h="3630">
                  <a:moveTo>
                    <a:pt x="3019" y="3630"/>
                  </a:moveTo>
                  <a:lnTo>
                    <a:pt x="3019" y="3630"/>
                  </a:lnTo>
                  <a:lnTo>
                    <a:pt x="3012" y="3628"/>
                  </a:lnTo>
                  <a:lnTo>
                    <a:pt x="3007" y="3623"/>
                  </a:lnTo>
                  <a:lnTo>
                    <a:pt x="3005" y="3621"/>
                  </a:lnTo>
                  <a:lnTo>
                    <a:pt x="3005" y="3623"/>
                  </a:lnTo>
                  <a:lnTo>
                    <a:pt x="3004" y="3623"/>
                  </a:lnTo>
                  <a:lnTo>
                    <a:pt x="3002" y="3623"/>
                  </a:lnTo>
                  <a:lnTo>
                    <a:pt x="3000" y="3619"/>
                  </a:lnTo>
                  <a:lnTo>
                    <a:pt x="2995" y="3609"/>
                  </a:lnTo>
                  <a:lnTo>
                    <a:pt x="2986" y="3595"/>
                  </a:lnTo>
                  <a:lnTo>
                    <a:pt x="2979" y="3588"/>
                  </a:lnTo>
                  <a:lnTo>
                    <a:pt x="2975" y="3583"/>
                  </a:lnTo>
                  <a:lnTo>
                    <a:pt x="2975" y="3577"/>
                  </a:lnTo>
                  <a:lnTo>
                    <a:pt x="2974" y="3574"/>
                  </a:lnTo>
                  <a:lnTo>
                    <a:pt x="2972" y="3572"/>
                  </a:lnTo>
                  <a:lnTo>
                    <a:pt x="2970" y="3568"/>
                  </a:lnTo>
                  <a:lnTo>
                    <a:pt x="2968" y="3563"/>
                  </a:lnTo>
                  <a:lnTo>
                    <a:pt x="2968" y="3556"/>
                  </a:lnTo>
                  <a:lnTo>
                    <a:pt x="2970" y="3549"/>
                  </a:lnTo>
                  <a:lnTo>
                    <a:pt x="2974" y="3533"/>
                  </a:lnTo>
                  <a:lnTo>
                    <a:pt x="2974" y="3528"/>
                  </a:lnTo>
                  <a:lnTo>
                    <a:pt x="2975" y="3524"/>
                  </a:lnTo>
                  <a:lnTo>
                    <a:pt x="2979" y="3523"/>
                  </a:lnTo>
                  <a:lnTo>
                    <a:pt x="2984" y="3517"/>
                  </a:lnTo>
                  <a:lnTo>
                    <a:pt x="2988" y="3514"/>
                  </a:lnTo>
                  <a:lnTo>
                    <a:pt x="2989" y="3507"/>
                  </a:lnTo>
                  <a:lnTo>
                    <a:pt x="2989" y="3498"/>
                  </a:lnTo>
                  <a:lnTo>
                    <a:pt x="2986" y="3495"/>
                  </a:lnTo>
                  <a:lnTo>
                    <a:pt x="2984" y="3495"/>
                  </a:lnTo>
                  <a:lnTo>
                    <a:pt x="2981" y="3495"/>
                  </a:lnTo>
                  <a:lnTo>
                    <a:pt x="2979" y="3495"/>
                  </a:lnTo>
                  <a:lnTo>
                    <a:pt x="2977" y="3493"/>
                  </a:lnTo>
                  <a:lnTo>
                    <a:pt x="2974" y="3493"/>
                  </a:lnTo>
                  <a:lnTo>
                    <a:pt x="2968" y="3493"/>
                  </a:lnTo>
                  <a:lnTo>
                    <a:pt x="2963" y="3496"/>
                  </a:lnTo>
                  <a:lnTo>
                    <a:pt x="2954" y="3502"/>
                  </a:lnTo>
                  <a:lnTo>
                    <a:pt x="2946" y="3507"/>
                  </a:lnTo>
                  <a:lnTo>
                    <a:pt x="2938" y="3510"/>
                  </a:lnTo>
                  <a:lnTo>
                    <a:pt x="2931" y="3514"/>
                  </a:lnTo>
                  <a:lnTo>
                    <a:pt x="2924" y="3516"/>
                  </a:lnTo>
                  <a:lnTo>
                    <a:pt x="2921" y="3514"/>
                  </a:lnTo>
                  <a:lnTo>
                    <a:pt x="2917" y="3512"/>
                  </a:lnTo>
                  <a:lnTo>
                    <a:pt x="2902" y="3495"/>
                  </a:lnTo>
                  <a:lnTo>
                    <a:pt x="2898" y="3491"/>
                  </a:lnTo>
                  <a:lnTo>
                    <a:pt x="2893" y="3489"/>
                  </a:lnTo>
                  <a:lnTo>
                    <a:pt x="2887" y="3488"/>
                  </a:lnTo>
                  <a:lnTo>
                    <a:pt x="2880" y="3488"/>
                  </a:lnTo>
                  <a:lnTo>
                    <a:pt x="2875" y="3486"/>
                  </a:lnTo>
                  <a:lnTo>
                    <a:pt x="2870" y="3484"/>
                  </a:lnTo>
                  <a:lnTo>
                    <a:pt x="2866" y="3479"/>
                  </a:lnTo>
                  <a:lnTo>
                    <a:pt x="2865" y="3482"/>
                  </a:lnTo>
                  <a:lnTo>
                    <a:pt x="2865" y="3486"/>
                  </a:lnTo>
                  <a:lnTo>
                    <a:pt x="2861" y="3489"/>
                  </a:lnTo>
                  <a:lnTo>
                    <a:pt x="2856" y="3491"/>
                  </a:lnTo>
                  <a:lnTo>
                    <a:pt x="2849" y="3493"/>
                  </a:lnTo>
                  <a:lnTo>
                    <a:pt x="2843" y="3491"/>
                  </a:lnTo>
                  <a:lnTo>
                    <a:pt x="2838" y="3491"/>
                  </a:lnTo>
                  <a:lnTo>
                    <a:pt x="2833" y="3491"/>
                  </a:lnTo>
                  <a:lnTo>
                    <a:pt x="2824" y="3495"/>
                  </a:lnTo>
                  <a:lnTo>
                    <a:pt x="2799" y="3500"/>
                  </a:lnTo>
                  <a:lnTo>
                    <a:pt x="2785" y="3502"/>
                  </a:lnTo>
                  <a:lnTo>
                    <a:pt x="2782" y="3502"/>
                  </a:lnTo>
                  <a:lnTo>
                    <a:pt x="2738" y="3493"/>
                  </a:lnTo>
                  <a:lnTo>
                    <a:pt x="2711" y="3484"/>
                  </a:lnTo>
                  <a:lnTo>
                    <a:pt x="2699" y="3470"/>
                  </a:lnTo>
                  <a:lnTo>
                    <a:pt x="2689" y="3461"/>
                  </a:lnTo>
                  <a:lnTo>
                    <a:pt x="2683" y="3454"/>
                  </a:lnTo>
                  <a:lnTo>
                    <a:pt x="2680" y="3451"/>
                  </a:lnTo>
                  <a:lnTo>
                    <a:pt x="2676" y="3444"/>
                  </a:lnTo>
                  <a:lnTo>
                    <a:pt x="2669" y="3431"/>
                  </a:lnTo>
                  <a:lnTo>
                    <a:pt x="2668" y="3424"/>
                  </a:lnTo>
                  <a:lnTo>
                    <a:pt x="2666" y="3417"/>
                  </a:lnTo>
                  <a:lnTo>
                    <a:pt x="2668" y="3408"/>
                  </a:lnTo>
                  <a:lnTo>
                    <a:pt x="2671" y="3400"/>
                  </a:lnTo>
                  <a:lnTo>
                    <a:pt x="2675" y="3391"/>
                  </a:lnTo>
                  <a:lnTo>
                    <a:pt x="2675" y="3385"/>
                  </a:lnTo>
                  <a:lnTo>
                    <a:pt x="2678" y="3375"/>
                  </a:lnTo>
                  <a:lnTo>
                    <a:pt x="2678" y="3370"/>
                  </a:lnTo>
                  <a:lnTo>
                    <a:pt x="2678" y="3366"/>
                  </a:lnTo>
                  <a:lnTo>
                    <a:pt x="2676" y="3366"/>
                  </a:lnTo>
                  <a:lnTo>
                    <a:pt x="2669" y="3368"/>
                  </a:lnTo>
                  <a:lnTo>
                    <a:pt x="2666" y="3370"/>
                  </a:lnTo>
                  <a:lnTo>
                    <a:pt x="2659" y="3370"/>
                  </a:lnTo>
                  <a:lnTo>
                    <a:pt x="2652" y="3368"/>
                  </a:lnTo>
                  <a:lnTo>
                    <a:pt x="2645" y="3366"/>
                  </a:lnTo>
                  <a:lnTo>
                    <a:pt x="2641" y="3363"/>
                  </a:lnTo>
                  <a:lnTo>
                    <a:pt x="2641" y="3359"/>
                  </a:lnTo>
                  <a:lnTo>
                    <a:pt x="2638" y="3357"/>
                  </a:lnTo>
                  <a:lnTo>
                    <a:pt x="2632" y="3356"/>
                  </a:lnTo>
                  <a:lnTo>
                    <a:pt x="2624" y="3356"/>
                  </a:lnTo>
                  <a:lnTo>
                    <a:pt x="2608" y="3357"/>
                  </a:lnTo>
                  <a:lnTo>
                    <a:pt x="2599" y="3359"/>
                  </a:lnTo>
                  <a:lnTo>
                    <a:pt x="2594" y="3361"/>
                  </a:lnTo>
                  <a:lnTo>
                    <a:pt x="2590" y="3359"/>
                  </a:lnTo>
                  <a:lnTo>
                    <a:pt x="2580" y="3354"/>
                  </a:lnTo>
                  <a:lnTo>
                    <a:pt x="2576" y="3348"/>
                  </a:lnTo>
                  <a:lnTo>
                    <a:pt x="2573" y="3345"/>
                  </a:lnTo>
                  <a:lnTo>
                    <a:pt x="2565" y="3331"/>
                  </a:lnTo>
                  <a:lnTo>
                    <a:pt x="2557" y="3320"/>
                  </a:lnTo>
                  <a:lnTo>
                    <a:pt x="2553" y="3319"/>
                  </a:lnTo>
                  <a:lnTo>
                    <a:pt x="2548" y="3317"/>
                  </a:lnTo>
                  <a:lnTo>
                    <a:pt x="2541" y="3315"/>
                  </a:lnTo>
                  <a:lnTo>
                    <a:pt x="2532" y="3313"/>
                  </a:lnTo>
                  <a:lnTo>
                    <a:pt x="2525" y="3315"/>
                  </a:lnTo>
                  <a:lnTo>
                    <a:pt x="2518" y="3319"/>
                  </a:lnTo>
                  <a:lnTo>
                    <a:pt x="2507" y="3326"/>
                  </a:lnTo>
                  <a:lnTo>
                    <a:pt x="2500" y="3334"/>
                  </a:lnTo>
                  <a:lnTo>
                    <a:pt x="2492" y="3343"/>
                  </a:lnTo>
                  <a:lnTo>
                    <a:pt x="2481" y="3356"/>
                  </a:lnTo>
                  <a:lnTo>
                    <a:pt x="2474" y="3361"/>
                  </a:lnTo>
                  <a:lnTo>
                    <a:pt x="2460" y="3368"/>
                  </a:lnTo>
                  <a:lnTo>
                    <a:pt x="2453" y="3371"/>
                  </a:lnTo>
                  <a:lnTo>
                    <a:pt x="2446" y="3371"/>
                  </a:lnTo>
                  <a:lnTo>
                    <a:pt x="2439" y="3370"/>
                  </a:lnTo>
                  <a:lnTo>
                    <a:pt x="2435" y="3368"/>
                  </a:lnTo>
                  <a:lnTo>
                    <a:pt x="2432" y="3366"/>
                  </a:lnTo>
                  <a:lnTo>
                    <a:pt x="2428" y="3366"/>
                  </a:lnTo>
                  <a:lnTo>
                    <a:pt x="2426" y="3366"/>
                  </a:lnTo>
                  <a:lnTo>
                    <a:pt x="2421" y="3368"/>
                  </a:lnTo>
                  <a:lnTo>
                    <a:pt x="2418" y="3370"/>
                  </a:lnTo>
                  <a:lnTo>
                    <a:pt x="2412" y="3377"/>
                  </a:lnTo>
                  <a:lnTo>
                    <a:pt x="2409" y="3380"/>
                  </a:lnTo>
                  <a:lnTo>
                    <a:pt x="2407" y="3382"/>
                  </a:lnTo>
                  <a:lnTo>
                    <a:pt x="2405" y="3385"/>
                  </a:lnTo>
                  <a:lnTo>
                    <a:pt x="2400" y="3387"/>
                  </a:lnTo>
                  <a:lnTo>
                    <a:pt x="2391" y="3385"/>
                  </a:lnTo>
                  <a:lnTo>
                    <a:pt x="2386" y="3382"/>
                  </a:lnTo>
                  <a:lnTo>
                    <a:pt x="2381" y="3378"/>
                  </a:lnTo>
                  <a:lnTo>
                    <a:pt x="2379" y="3377"/>
                  </a:lnTo>
                  <a:lnTo>
                    <a:pt x="2377" y="3375"/>
                  </a:lnTo>
                  <a:lnTo>
                    <a:pt x="2374" y="3377"/>
                  </a:lnTo>
                  <a:lnTo>
                    <a:pt x="2370" y="3380"/>
                  </a:lnTo>
                  <a:lnTo>
                    <a:pt x="2368" y="3382"/>
                  </a:lnTo>
                  <a:lnTo>
                    <a:pt x="2368" y="3384"/>
                  </a:lnTo>
                  <a:lnTo>
                    <a:pt x="2365" y="3385"/>
                  </a:lnTo>
                  <a:lnTo>
                    <a:pt x="2363" y="3385"/>
                  </a:lnTo>
                  <a:lnTo>
                    <a:pt x="2360" y="3384"/>
                  </a:lnTo>
                  <a:lnTo>
                    <a:pt x="2356" y="3380"/>
                  </a:lnTo>
                  <a:lnTo>
                    <a:pt x="2351" y="3375"/>
                  </a:lnTo>
                  <a:lnTo>
                    <a:pt x="2347" y="3373"/>
                  </a:lnTo>
                  <a:lnTo>
                    <a:pt x="2344" y="3373"/>
                  </a:lnTo>
                  <a:lnTo>
                    <a:pt x="2338" y="3377"/>
                  </a:lnTo>
                  <a:lnTo>
                    <a:pt x="2337" y="3382"/>
                  </a:lnTo>
                  <a:lnTo>
                    <a:pt x="2333" y="3387"/>
                  </a:lnTo>
                  <a:lnTo>
                    <a:pt x="2328" y="3392"/>
                  </a:lnTo>
                  <a:lnTo>
                    <a:pt x="2324" y="3396"/>
                  </a:lnTo>
                  <a:lnTo>
                    <a:pt x="2323" y="3400"/>
                  </a:lnTo>
                  <a:lnTo>
                    <a:pt x="2323" y="3403"/>
                  </a:lnTo>
                  <a:lnTo>
                    <a:pt x="2321" y="3405"/>
                  </a:lnTo>
                  <a:lnTo>
                    <a:pt x="2319" y="3405"/>
                  </a:lnTo>
                  <a:lnTo>
                    <a:pt x="2316" y="3403"/>
                  </a:lnTo>
                  <a:lnTo>
                    <a:pt x="2309" y="3398"/>
                  </a:lnTo>
                  <a:lnTo>
                    <a:pt x="2302" y="3389"/>
                  </a:lnTo>
                  <a:lnTo>
                    <a:pt x="2300" y="3384"/>
                  </a:lnTo>
                  <a:lnTo>
                    <a:pt x="2298" y="3382"/>
                  </a:lnTo>
                  <a:lnTo>
                    <a:pt x="2289" y="3378"/>
                  </a:lnTo>
                  <a:lnTo>
                    <a:pt x="2279" y="3377"/>
                  </a:lnTo>
                  <a:lnTo>
                    <a:pt x="2272" y="3375"/>
                  </a:lnTo>
                  <a:lnTo>
                    <a:pt x="2268" y="3377"/>
                  </a:lnTo>
                  <a:lnTo>
                    <a:pt x="2265" y="3378"/>
                  </a:lnTo>
                  <a:lnTo>
                    <a:pt x="2259" y="3384"/>
                  </a:lnTo>
                  <a:lnTo>
                    <a:pt x="2258" y="3389"/>
                  </a:lnTo>
                  <a:lnTo>
                    <a:pt x="2258" y="3391"/>
                  </a:lnTo>
                  <a:lnTo>
                    <a:pt x="2256" y="3392"/>
                  </a:lnTo>
                  <a:lnTo>
                    <a:pt x="2245" y="3398"/>
                  </a:lnTo>
                  <a:lnTo>
                    <a:pt x="2231" y="3400"/>
                  </a:lnTo>
                  <a:lnTo>
                    <a:pt x="2224" y="3398"/>
                  </a:lnTo>
                  <a:lnTo>
                    <a:pt x="2215" y="3398"/>
                  </a:lnTo>
                  <a:lnTo>
                    <a:pt x="2205" y="3398"/>
                  </a:lnTo>
                  <a:lnTo>
                    <a:pt x="2196" y="3400"/>
                  </a:lnTo>
                  <a:lnTo>
                    <a:pt x="2189" y="3400"/>
                  </a:lnTo>
                  <a:lnTo>
                    <a:pt x="2185" y="3400"/>
                  </a:lnTo>
                  <a:lnTo>
                    <a:pt x="2182" y="3400"/>
                  </a:lnTo>
                  <a:lnTo>
                    <a:pt x="2180" y="3400"/>
                  </a:lnTo>
                  <a:lnTo>
                    <a:pt x="2178" y="3403"/>
                  </a:lnTo>
                  <a:lnTo>
                    <a:pt x="2177" y="3407"/>
                  </a:lnTo>
                  <a:lnTo>
                    <a:pt x="2177" y="3419"/>
                  </a:lnTo>
                  <a:lnTo>
                    <a:pt x="2175" y="3433"/>
                  </a:lnTo>
                  <a:lnTo>
                    <a:pt x="2175" y="3440"/>
                  </a:lnTo>
                  <a:lnTo>
                    <a:pt x="2178" y="3451"/>
                  </a:lnTo>
                  <a:lnTo>
                    <a:pt x="2180" y="3456"/>
                  </a:lnTo>
                  <a:lnTo>
                    <a:pt x="2187" y="3473"/>
                  </a:lnTo>
                  <a:lnTo>
                    <a:pt x="2189" y="3484"/>
                  </a:lnTo>
                  <a:lnTo>
                    <a:pt x="2191" y="3488"/>
                  </a:lnTo>
                  <a:lnTo>
                    <a:pt x="2192" y="3491"/>
                  </a:lnTo>
                  <a:lnTo>
                    <a:pt x="2194" y="3493"/>
                  </a:lnTo>
                  <a:lnTo>
                    <a:pt x="2196" y="3496"/>
                  </a:lnTo>
                  <a:lnTo>
                    <a:pt x="2198" y="3500"/>
                  </a:lnTo>
                  <a:lnTo>
                    <a:pt x="2196" y="3507"/>
                  </a:lnTo>
                  <a:lnTo>
                    <a:pt x="2192" y="3516"/>
                  </a:lnTo>
                  <a:lnTo>
                    <a:pt x="2191" y="3521"/>
                  </a:lnTo>
                  <a:lnTo>
                    <a:pt x="2187" y="3523"/>
                  </a:lnTo>
                  <a:lnTo>
                    <a:pt x="2184" y="3524"/>
                  </a:lnTo>
                  <a:lnTo>
                    <a:pt x="2175" y="3524"/>
                  </a:lnTo>
                  <a:lnTo>
                    <a:pt x="2152" y="3523"/>
                  </a:lnTo>
                  <a:lnTo>
                    <a:pt x="2148" y="3523"/>
                  </a:lnTo>
                  <a:lnTo>
                    <a:pt x="2138" y="3519"/>
                  </a:lnTo>
                  <a:lnTo>
                    <a:pt x="2134" y="3517"/>
                  </a:lnTo>
                  <a:lnTo>
                    <a:pt x="2133" y="3516"/>
                  </a:lnTo>
                  <a:lnTo>
                    <a:pt x="2131" y="3510"/>
                  </a:lnTo>
                  <a:lnTo>
                    <a:pt x="2131" y="3503"/>
                  </a:lnTo>
                  <a:lnTo>
                    <a:pt x="2134" y="3498"/>
                  </a:lnTo>
                  <a:lnTo>
                    <a:pt x="2138" y="3495"/>
                  </a:lnTo>
                  <a:lnTo>
                    <a:pt x="2140" y="3493"/>
                  </a:lnTo>
                  <a:lnTo>
                    <a:pt x="2141" y="3489"/>
                  </a:lnTo>
                  <a:lnTo>
                    <a:pt x="2140" y="3486"/>
                  </a:lnTo>
                  <a:lnTo>
                    <a:pt x="2136" y="3482"/>
                  </a:lnTo>
                  <a:lnTo>
                    <a:pt x="2131" y="3479"/>
                  </a:lnTo>
                  <a:lnTo>
                    <a:pt x="2126" y="3479"/>
                  </a:lnTo>
                  <a:lnTo>
                    <a:pt x="2117" y="3480"/>
                  </a:lnTo>
                  <a:lnTo>
                    <a:pt x="2110" y="3484"/>
                  </a:lnTo>
                  <a:lnTo>
                    <a:pt x="2101" y="3489"/>
                  </a:lnTo>
                  <a:lnTo>
                    <a:pt x="2090" y="3495"/>
                  </a:lnTo>
                  <a:lnTo>
                    <a:pt x="2080" y="3500"/>
                  </a:lnTo>
                  <a:lnTo>
                    <a:pt x="2068" y="3503"/>
                  </a:lnTo>
                  <a:lnTo>
                    <a:pt x="2059" y="3505"/>
                  </a:lnTo>
                  <a:lnTo>
                    <a:pt x="2050" y="3507"/>
                  </a:lnTo>
                  <a:lnTo>
                    <a:pt x="2046" y="3505"/>
                  </a:lnTo>
                  <a:lnTo>
                    <a:pt x="2041" y="3503"/>
                  </a:lnTo>
                  <a:lnTo>
                    <a:pt x="2031" y="3495"/>
                  </a:lnTo>
                  <a:lnTo>
                    <a:pt x="2017" y="3482"/>
                  </a:lnTo>
                  <a:lnTo>
                    <a:pt x="2009" y="3477"/>
                  </a:lnTo>
                  <a:lnTo>
                    <a:pt x="2008" y="3473"/>
                  </a:lnTo>
                  <a:lnTo>
                    <a:pt x="2008" y="3468"/>
                  </a:lnTo>
                  <a:lnTo>
                    <a:pt x="2008" y="3444"/>
                  </a:lnTo>
                  <a:lnTo>
                    <a:pt x="2008" y="3440"/>
                  </a:lnTo>
                  <a:lnTo>
                    <a:pt x="2008" y="3438"/>
                  </a:lnTo>
                  <a:lnTo>
                    <a:pt x="2008" y="3435"/>
                  </a:lnTo>
                  <a:lnTo>
                    <a:pt x="2004" y="3433"/>
                  </a:lnTo>
                  <a:lnTo>
                    <a:pt x="1994" y="3431"/>
                  </a:lnTo>
                  <a:lnTo>
                    <a:pt x="1985" y="3429"/>
                  </a:lnTo>
                  <a:lnTo>
                    <a:pt x="1967" y="3428"/>
                  </a:lnTo>
                  <a:lnTo>
                    <a:pt x="1953" y="3422"/>
                  </a:lnTo>
                  <a:lnTo>
                    <a:pt x="1946" y="3421"/>
                  </a:lnTo>
                  <a:lnTo>
                    <a:pt x="1941" y="3417"/>
                  </a:lnTo>
                  <a:lnTo>
                    <a:pt x="1939" y="3414"/>
                  </a:lnTo>
                  <a:lnTo>
                    <a:pt x="1939" y="3410"/>
                  </a:lnTo>
                  <a:lnTo>
                    <a:pt x="1939" y="3401"/>
                  </a:lnTo>
                  <a:lnTo>
                    <a:pt x="1943" y="3391"/>
                  </a:lnTo>
                  <a:lnTo>
                    <a:pt x="1946" y="3377"/>
                  </a:lnTo>
                  <a:lnTo>
                    <a:pt x="1948" y="3370"/>
                  </a:lnTo>
                  <a:lnTo>
                    <a:pt x="1950" y="3357"/>
                  </a:lnTo>
                  <a:lnTo>
                    <a:pt x="1955" y="3341"/>
                  </a:lnTo>
                  <a:lnTo>
                    <a:pt x="1958" y="3336"/>
                  </a:lnTo>
                  <a:lnTo>
                    <a:pt x="1962" y="3333"/>
                  </a:lnTo>
                  <a:lnTo>
                    <a:pt x="1967" y="3329"/>
                  </a:lnTo>
                  <a:lnTo>
                    <a:pt x="1971" y="3326"/>
                  </a:lnTo>
                  <a:lnTo>
                    <a:pt x="1973" y="3322"/>
                  </a:lnTo>
                  <a:lnTo>
                    <a:pt x="1973" y="3320"/>
                  </a:lnTo>
                  <a:lnTo>
                    <a:pt x="1971" y="3317"/>
                  </a:lnTo>
                  <a:lnTo>
                    <a:pt x="1969" y="3315"/>
                  </a:lnTo>
                  <a:lnTo>
                    <a:pt x="1960" y="3312"/>
                  </a:lnTo>
                  <a:lnTo>
                    <a:pt x="1957" y="3308"/>
                  </a:lnTo>
                  <a:lnTo>
                    <a:pt x="1950" y="3308"/>
                  </a:lnTo>
                  <a:lnTo>
                    <a:pt x="1946" y="3308"/>
                  </a:lnTo>
                  <a:lnTo>
                    <a:pt x="1937" y="3310"/>
                  </a:lnTo>
                  <a:lnTo>
                    <a:pt x="1934" y="3312"/>
                  </a:lnTo>
                  <a:lnTo>
                    <a:pt x="1930" y="3312"/>
                  </a:lnTo>
                  <a:lnTo>
                    <a:pt x="1927" y="3308"/>
                  </a:lnTo>
                  <a:lnTo>
                    <a:pt x="1922" y="3303"/>
                  </a:lnTo>
                  <a:lnTo>
                    <a:pt x="1913" y="3290"/>
                  </a:lnTo>
                  <a:lnTo>
                    <a:pt x="1909" y="3285"/>
                  </a:lnTo>
                  <a:lnTo>
                    <a:pt x="1907" y="3280"/>
                  </a:lnTo>
                  <a:lnTo>
                    <a:pt x="1904" y="3241"/>
                  </a:lnTo>
                  <a:lnTo>
                    <a:pt x="1902" y="3241"/>
                  </a:lnTo>
                  <a:lnTo>
                    <a:pt x="1900" y="3241"/>
                  </a:lnTo>
                  <a:lnTo>
                    <a:pt x="1899" y="3238"/>
                  </a:lnTo>
                  <a:lnTo>
                    <a:pt x="1892" y="3220"/>
                  </a:lnTo>
                  <a:lnTo>
                    <a:pt x="1888" y="3206"/>
                  </a:lnTo>
                  <a:lnTo>
                    <a:pt x="1888" y="3204"/>
                  </a:lnTo>
                  <a:lnTo>
                    <a:pt x="1886" y="3204"/>
                  </a:lnTo>
                  <a:lnTo>
                    <a:pt x="1879" y="3206"/>
                  </a:lnTo>
                  <a:lnTo>
                    <a:pt x="1867" y="3208"/>
                  </a:lnTo>
                  <a:lnTo>
                    <a:pt x="1862" y="3208"/>
                  </a:lnTo>
                  <a:lnTo>
                    <a:pt x="1853" y="3208"/>
                  </a:lnTo>
                  <a:lnTo>
                    <a:pt x="1841" y="3211"/>
                  </a:lnTo>
                  <a:lnTo>
                    <a:pt x="1830" y="3215"/>
                  </a:lnTo>
                  <a:lnTo>
                    <a:pt x="1825" y="3218"/>
                  </a:lnTo>
                  <a:lnTo>
                    <a:pt x="1816" y="3222"/>
                  </a:lnTo>
                  <a:lnTo>
                    <a:pt x="1811" y="3224"/>
                  </a:lnTo>
                  <a:lnTo>
                    <a:pt x="1798" y="3225"/>
                  </a:lnTo>
                  <a:lnTo>
                    <a:pt x="1797" y="3225"/>
                  </a:lnTo>
                  <a:lnTo>
                    <a:pt x="1795" y="3224"/>
                  </a:lnTo>
                  <a:lnTo>
                    <a:pt x="1793" y="3222"/>
                  </a:lnTo>
                  <a:lnTo>
                    <a:pt x="1795" y="3217"/>
                  </a:lnTo>
                  <a:lnTo>
                    <a:pt x="1802" y="3204"/>
                  </a:lnTo>
                  <a:lnTo>
                    <a:pt x="1804" y="3201"/>
                  </a:lnTo>
                  <a:lnTo>
                    <a:pt x="1805" y="3197"/>
                  </a:lnTo>
                  <a:lnTo>
                    <a:pt x="1805" y="3190"/>
                  </a:lnTo>
                  <a:lnTo>
                    <a:pt x="1804" y="3181"/>
                  </a:lnTo>
                  <a:lnTo>
                    <a:pt x="1802" y="3173"/>
                  </a:lnTo>
                  <a:lnTo>
                    <a:pt x="1800" y="3165"/>
                  </a:lnTo>
                  <a:lnTo>
                    <a:pt x="1798" y="3157"/>
                  </a:lnTo>
                  <a:lnTo>
                    <a:pt x="1798" y="3146"/>
                  </a:lnTo>
                  <a:lnTo>
                    <a:pt x="1800" y="3141"/>
                  </a:lnTo>
                  <a:lnTo>
                    <a:pt x="1807" y="3134"/>
                  </a:lnTo>
                  <a:lnTo>
                    <a:pt x="1814" y="3127"/>
                  </a:lnTo>
                  <a:lnTo>
                    <a:pt x="1816" y="3121"/>
                  </a:lnTo>
                  <a:lnTo>
                    <a:pt x="1818" y="3118"/>
                  </a:lnTo>
                  <a:lnTo>
                    <a:pt x="1818" y="3111"/>
                  </a:lnTo>
                  <a:lnTo>
                    <a:pt x="1816" y="3106"/>
                  </a:lnTo>
                  <a:lnTo>
                    <a:pt x="1814" y="3097"/>
                  </a:lnTo>
                  <a:lnTo>
                    <a:pt x="1816" y="3093"/>
                  </a:lnTo>
                  <a:lnTo>
                    <a:pt x="1819" y="3090"/>
                  </a:lnTo>
                  <a:lnTo>
                    <a:pt x="1826" y="3085"/>
                  </a:lnTo>
                  <a:lnTo>
                    <a:pt x="1832" y="3081"/>
                  </a:lnTo>
                  <a:lnTo>
                    <a:pt x="1839" y="3074"/>
                  </a:lnTo>
                  <a:lnTo>
                    <a:pt x="1851" y="3065"/>
                  </a:lnTo>
                  <a:lnTo>
                    <a:pt x="1858" y="3060"/>
                  </a:lnTo>
                  <a:lnTo>
                    <a:pt x="1862" y="3056"/>
                  </a:lnTo>
                  <a:lnTo>
                    <a:pt x="1862" y="3051"/>
                  </a:lnTo>
                  <a:lnTo>
                    <a:pt x="1863" y="3044"/>
                  </a:lnTo>
                  <a:lnTo>
                    <a:pt x="1865" y="3042"/>
                  </a:lnTo>
                  <a:lnTo>
                    <a:pt x="1869" y="3041"/>
                  </a:lnTo>
                  <a:lnTo>
                    <a:pt x="1872" y="3042"/>
                  </a:lnTo>
                  <a:lnTo>
                    <a:pt x="1878" y="3046"/>
                  </a:lnTo>
                  <a:lnTo>
                    <a:pt x="1879" y="3046"/>
                  </a:lnTo>
                  <a:lnTo>
                    <a:pt x="1883" y="3049"/>
                  </a:lnTo>
                  <a:lnTo>
                    <a:pt x="1885" y="3049"/>
                  </a:lnTo>
                  <a:lnTo>
                    <a:pt x="1888" y="3048"/>
                  </a:lnTo>
                  <a:lnTo>
                    <a:pt x="1893" y="3041"/>
                  </a:lnTo>
                  <a:lnTo>
                    <a:pt x="1902" y="3030"/>
                  </a:lnTo>
                  <a:lnTo>
                    <a:pt x="1904" y="3026"/>
                  </a:lnTo>
                  <a:lnTo>
                    <a:pt x="1906" y="3023"/>
                  </a:lnTo>
                  <a:lnTo>
                    <a:pt x="1906" y="3016"/>
                  </a:lnTo>
                  <a:lnTo>
                    <a:pt x="1904" y="3007"/>
                  </a:lnTo>
                  <a:lnTo>
                    <a:pt x="1904" y="2984"/>
                  </a:lnTo>
                  <a:lnTo>
                    <a:pt x="1904" y="2982"/>
                  </a:lnTo>
                  <a:lnTo>
                    <a:pt x="1914" y="2970"/>
                  </a:lnTo>
                  <a:lnTo>
                    <a:pt x="1922" y="2960"/>
                  </a:lnTo>
                  <a:lnTo>
                    <a:pt x="1923" y="2954"/>
                  </a:lnTo>
                  <a:lnTo>
                    <a:pt x="1925" y="2949"/>
                  </a:lnTo>
                  <a:lnTo>
                    <a:pt x="1925" y="2942"/>
                  </a:lnTo>
                  <a:lnTo>
                    <a:pt x="1923" y="2938"/>
                  </a:lnTo>
                  <a:lnTo>
                    <a:pt x="1923" y="2931"/>
                  </a:lnTo>
                  <a:lnTo>
                    <a:pt x="1923" y="2923"/>
                  </a:lnTo>
                  <a:lnTo>
                    <a:pt x="1927" y="2861"/>
                  </a:lnTo>
                  <a:lnTo>
                    <a:pt x="1927" y="2840"/>
                  </a:lnTo>
                  <a:lnTo>
                    <a:pt x="1922" y="2835"/>
                  </a:lnTo>
                  <a:lnTo>
                    <a:pt x="1918" y="2833"/>
                  </a:lnTo>
                  <a:lnTo>
                    <a:pt x="1913" y="2831"/>
                  </a:lnTo>
                  <a:lnTo>
                    <a:pt x="1911" y="2833"/>
                  </a:lnTo>
                  <a:lnTo>
                    <a:pt x="1907" y="2835"/>
                  </a:lnTo>
                  <a:lnTo>
                    <a:pt x="1904" y="2842"/>
                  </a:lnTo>
                  <a:lnTo>
                    <a:pt x="1900" y="2847"/>
                  </a:lnTo>
                  <a:lnTo>
                    <a:pt x="1899" y="2852"/>
                  </a:lnTo>
                  <a:lnTo>
                    <a:pt x="1895" y="2854"/>
                  </a:lnTo>
                  <a:lnTo>
                    <a:pt x="1893" y="2852"/>
                  </a:lnTo>
                  <a:lnTo>
                    <a:pt x="1892" y="2847"/>
                  </a:lnTo>
                  <a:lnTo>
                    <a:pt x="1886" y="2835"/>
                  </a:lnTo>
                  <a:lnTo>
                    <a:pt x="1881" y="2824"/>
                  </a:lnTo>
                  <a:lnTo>
                    <a:pt x="1878" y="2817"/>
                  </a:lnTo>
                  <a:lnTo>
                    <a:pt x="1876" y="2812"/>
                  </a:lnTo>
                  <a:lnTo>
                    <a:pt x="1876" y="2784"/>
                  </a:lnTo>
                  <a:lnTo>
                    <a:pt x="1872" y="2782"/>
                  </a:lnTo>
                  <a:lnTo>
                    <a:pt x="1865" y="2777"/>
                  </a:lnTo>
                  <a:lnTo>
                    <a:pt x="1858" y="2768"/>
                  </a:lnTo>
                  <a:lnTo>
                    <a:pt x="1844" y="2754"/>
                  </a:lnTo>
                  <a:lnTo>
                    <a:pt x="1837" y="2741"/>
                  </a:lnTo>
                  <a:lnTo>
                    <a:pt x="1835" y="2736"/>
                  </a:lnTo>
                  <a:lnTo>
                    <a:pt x="1832" y="2734"/>
                  </a:lnTo>
                  <a:lnTo>
                    <a:pt x="1830" y="2738"/>
                  </a:lnTo>
                  <a:lnTo>
                    <a:pt x="1819" y="2752"/>
                  </a:lnTo>
                  <a:lnTo>
                    <a:pt x="1812" y="2764"/>
                  </a:lnTo>
                  <a:lnTo>
                    <a:pt x="1809" y="2773"/>
                  </a:lnTo>
                  <a:lnTo>
                    <a:pt x="1802" y="2782"/>
                  </a:lnTo>
                  <a:lnTo>
                    <a:pt x="1800" y="2787"/>
                  </a:lnTo>
                  <a:lnTo>
                    <a:pt x="1793" y="2796"/>
                  </a:lnTo>
                  <a:lnTo>
                    <a:pt x="1788" y="2805"/>
                  </a:lnTo>
                  <a:lnTo>
                    <a:pt x="1784" y="2808"/>
                  </a:lnTo>
                  <a:lnTo>
                    <a:pt x="1781" y="2808"/>
                  </a:lnTo>
                  <a:lnTo>
                    <a:pt x="1774" y="2810"/>
                  </a:lnTo>
                  <a:lnTo>
                    <a:pt x="1772" y="2810"/>
                  </a:lnTo>
                  <a:lnTo>
                    <a:pt x="1767" y="2803"/>
                  </a:lnTo>
                  <a:lnTo>
                    <a:pt x="1756" y="2791"/>
                  </a:lnTo>
                  <a:lnTo>
                    <a:pt x="1744" y="2780"/>
                  </a:lnTo>
                  <a:lnTo>
                    <a:pt x="1737" y="2775"/>
                  </a:lnTo>
                  <a:lnTo>
                    <a:pt x="1712" y="2768"/>
                  </a:lnTo>
                  <a:lnTo>
                    <a:pt x="1703" y="2764"/>
                  </a:lnTo>
                  <a:lnTo>
                    <a:pt x="1700" y="2764"/>
                  </a:lnTo>
                  <a:lnTo>
                    <a:pt x="1691" y="2761"/>
                  </a:lnTo>
                  <a:lnTo>
                    <a:pt x="1682" y="2759"/>
                  </a:lnTo>
                  <a:lnTo>
                    <a:pt x="1658" y="2755"/>
                  </a:lnTo>
                  <a:lnTo>
                    <a:pt x="1642" y="2755"/>
                  </a:lnTo>
                  <a:lnTo>
                    <a:pt x="1601" y="2782"/>
                  </a:lnTo>
                  <a:lnTo>
                    <a:pt x="1594" y="2787"/>
                  </a:lnTo>
                  <a:lnTo>
                    <a:pt x="1584" y="2794"/>
                  </a:lnTo>
                  <a:lnTo>
                    <a:pt x="1578" y="2796"/>
                  </a:lnTo>
                  <a:lnTo>
                    <a:pt x="1570" y="2796"/>
                  </a:lnTo>
                  <a:lnTo>
                    <a:pt x="1550" y="2794"/>
                  </a:lnTo>
                  <a:lnTo>
                    <a:pt x="1536" y="2794"/>
                  </a:lnTo>
                  <a:lnTo>
                    <a:pt x="1529" y="2794"/>
                  </a:lnTo>
                  <a:lnTo>
                    <a:pt x="1522" y="2798"/>
                  </a:lnTo>
                  <a:lnTo>
                    <a:pt x="1515" y="2799"/>
                  </a:lnTo>
                  <a:lnTo>
                    <a:pt x="1510" y="2803"/>
                  </a:lnTo>
                  <a:lnTo>
                    <a:pt x="1506" y="2807"/>
                  </a:lnTo>
                  <a:lnTo>
                    <a:pt x="1501" y="2814"/>
                  </a:lnTo>
                  <a:lnTo>
                    <a:pt x="1497" y="2815"/>
                  </a:lnTo>
                  <a:lnTo>
                    <a:pt x="1487" y="2831"/>
                  </a:lnTo>
                  <a:lnTo>
                    <a:pt x="1482" y="2838"/>
                  </a:lnTo>
                  <a:lnTo>
                    <a:pt x="1478" y="2845"/>
                  </a:lnTo>
                  <a:lnTo>
                    <a:pt x="1478" y="2856"/>
                  </a:lnTo>
                  <a:lnTo>
                    <a:pt x="1476" y="2861"/>
                  </a:lnTo>
                  <a:lnTo>
                    <a:pt x="1475" y="2863"/>
                  </a:lnTo>
                  <a:lnTo>
                    <a:pt x="1469" y="2865"/>
                  </a:lnTo>
                  <a:lnTo>
                    <a:pt x="1461" y="2866"/>
                  </a:lnTo>
                  <a:lnTo>
                    <a:pt x="1434" y="2866"/>
                  </a:lnTo>
                  <a:lnTo>
                    <a:pt x="1413" y="2868"/>
                  </a:lnTo>
                  <a:lnTo>
                    <a:pt x="1402" y="2868"/>
                  </a:lnTo>
                  <a:lnTo>
                    <a:pt x="1395" y="2868"/>
                  </a:lnTo>
                  <a:lnTo>
                    <a:pt x="1369" y="2865"/>
                  </a:lnTo>
                  <a:lnTo>
                    <a:pt x="1355" y="2865"/>
                  </a:lnTo>
                  <a:lnTo>
                    <a:pt x="1336" y="2866"/>
                  </a:lnTo>
                  <a:lnTo>
                    <a:pt x="1329" y="2866"/>
                  </a:lnTo>
                  <a:lnTo>
                    <a:pt x="1323" y="2865"/>
                  </a:lnTo>
                  <a:lnTo>
                    <a:pt x="1316" y="2861"/>
                  </a:lnTo>
                  <a:lnTo>
                    <a:pt x="1313" y="2859"/>
                  </a:lnTo>
                  <a:lnTo>
                    <a:pt x="1306" y="2854"/>
                  </a:lnTo>
                  <a:lnTo>
                    <a:pt x="1302" y="2850"/>
                  </a:lnTo>
                  <a:lnTo>
                    <a:pt x="1299" y="2845"/>
                  </a:lnTo>
                  <a:lnTo>
                    <a:pt x="1297" y="2838"/>
                  </a:lnTo>
                  <a:lnTo>
                    <a:pt x="1297" y="2833"/>
                  </a:lnTo>
                  <a:lnTo>
                    <a:pt x="1297" y="2831"/>
                  </a:lnTo>
                  <a:lnTo>
                    <a:pt x="1297" y="2822"/>
                  </a:lnTo>
                  <a:lnTo>
                    <a:pt x="1300" y="2814"/>
                  </a:lnTo>
                  <a:lnTo>
                    <a:pt x="1300" y="2807"/>
                  </a:lnTo>
                  <a:lnTo>
                    <a:pt x="1300" y="2801"/>
                  </a:lnTo>
                  <a:lnTo>
                    <a:pt x="1299" y="2798"/>
                  </a:lnTo>
                  <a:lnTo>
                    <a:pt x="1295" y="2794"/>
                  </a:lnTo>
                  <a:lnTo>
                    <a:pt x="1288" y="2787"/>
                  </a:lnTo>
                  <a:lnTo>
                    <a:pt x="1286" y="2789"/>
                  </a:lnTo>
                  <a:lnTo>
                    <a:pt x="1281" y="2787"/>
                  </a:lnTo>
                  <a:lnTo>
                    <a:pt x="1278" y="2782"/>
                  </a:lnTo>
                  <a:lnTo>
                    <a:pt x="1269" y="2766"/>
                  </a:lnTo>
                  <a:lnTo>
                    <a:pt x="1265" y="2759"/>
                  </a:lnTo>
                  <a:lnTo>
                    <a:pt x="1267" y="2759"/>
                  </a:lnTo>
                  <a:lnTo>
                    <a:pt x="1265" y="2759"/>
                  </a:lnTo>
                  <a:lnTo>
                    <a:pt x="1265" y="2750"/>
                  </a:lnTo>
                  <a:lnTo>
                    <a:pt x="1263" y="2743"/>
                  </a:lnTo>
                  <a:lnTo>
                    <a:pt x="1260" y="2736"/>
                  </a:lnTo>
                  <a:lnTo>
                    <a:pt x="1256" y="2729"/>
                  </a:lnTo>
                  <a:lnTo>
                    <a:pt x="1256" y="2727"/>
                  </a:lnTo>
                  <a:lnTo>
                    <a:pt x="1256" y="2724"/>
                  </a:lnTo>
                  <a:lnTo>
                    <a:pt x="1255" y="2724"/>
                  </a:lnTo>
                  <a:lnTo>
                    <a:pt x="1249" y="2726"/>
                  </a:lnTo>
                  <a:lnTo>
                    <a:pt x="1242" y="2733"/>
                  </a:lnTo>
                  <a:lnTo>
                    <a:pt x="1239" y="2734"/>
                  </a:lnTo>
                  <a:lnTo>
                    <a:pt x="1235" y="2736"/>
                  </a:lnTo>
                  <a:lnTo>
                    <a:pt x="1228" y="2734"/>
                  </a:lnTo>
                  <a:lnTo>
                    <a:pt x="1207" y="2727"/>
                  </a:lnTo>
                  <a:lnTo>
                    <a:pt x="1200" y="2724"/>
                  </a:lnTo>
                  <a:lnTo>
                    <a:pt x="1190" y="2719"/>
                  </a:lnTo>
                  <a:lnTo>
                    <a:pt x="1177" y="2710"/>
                  </a:lnTo>
                  <a:lnTo>
                    <a:pt x="1163" y="2701"/>
                  </a:lnTo>
                  <a:lnTo>
                    <a:pt x="1154" y="2697"/>
                  </a:lnTo>
                  <a:lnTo>
                    <a:pt x="1144" y="2692"/>
                  </a:lnTo>
                  <a:lnTo>
                    <a:pt x="1130" y="2685"/>
                  </a:lnTo>
                  <a:lnTo>
                    <a:pt x="1123" y="2683"/>
                  </a:lnTo>
                  <a:lnTo>
                    <a:pt x="1116" y="2682"/>
                  </a:lnTo>
                  <a:lnTo>
                    <a:pt x="1114" y="2683"/>
                  </a:lnTo>
                  <a:lnTo>
                    <a:pt x="1105" y="2683"/>
                  </a:lnTo>
                  <a:lnTo>
                    <a:pt x="1100" y="2683"/>
                  </a:lnTo>
                  <a:lnTo>
                    <a:pt x="1091" y="2683"/>
                  </a:lnTo>
                  <a:lnTo>
                    <a:pt x="1086" y="2685"/>
                  </a:lnTo>
                  <a:lnTo>
                    <a:pt x="1080" y="2690"/>
                  </a:lnTo>
                  <a:lnTo>
                    <a:pt x="1075" y="2694"/>
                  </a:lnTo>
                  <a:lnTo>
                    <a:pt x="1070" y="2697"/>
                  </a:lnTo>
                  <a:lnTo>
                    <a:pt x="1065" y="2699"/>
                  </a:lnTo>
                  <a:lnTo>
                    <a:pt x="1059" y="2703"/>
                  </a:lnTo>
                  <a:lnTo>
                    <a:pt x="1056" y="2708"/>
                  </a:lnTo>
                  <a:lnTo>
                    <a:pt x="1051" y="2717"/>
                  </a:lnTo>
                  <a:lnTo>
                    <a:pt x="1035" y="2748"/>
                  </a:lnTo>
                  <a:lnTo>
                    <a:pt x="1029" y="2757"/>
                  </a:lnTo>
                  <a:lnTo>
                    <a:pt x="1028" y="2764"/>
                  </a:lnTo>
                  <a:lnTo>
                    <a:pt x="1028" y="2771"/>
                  </a:lnTo>
                  <a:lnTo>
                    <a:pt x="1028" y="2777"/>
                  </a:lnTo>
                  <a:lnTo>
                    <a:pt x="1028" y="2778"/>
                  </a:lnTo>
                  <a:lnTo>
                    <a:pt x="1026" y="2780"/>
                  </a:lnTo>
                  <a:lnTo>
                    <a:pt x="1022" y="2778"/>
                  </a:lnTo>
                  <a:lnTo>
                    <a:pt x="1017" y="2773"/>
                  </a:lnTo>
                  <a:lnTo>
                    <a:pt x="1005" y="2763"/>
                  </a:lnTo>
                  <a:lnTo>
                    <a:pt x="998" y="2757"/>
                  </a:lnTo>
                  <a:lnTo>
                    <a:pt x="998" y="2754"/>
                  </a:lnTo>
                  <a:lnTo>
                    <a:pt x="996" y="2748"/>
                  </a:lnTo>
                  <a:lnTo>
                    <a:pt x="996" y="2731"/>
                  </a:lnTo>
                  <a:lnTo>
                    <a:pt x="998" y="2731"/>
                  </a:lnTo>
                  <a:lnTo>
                    <a:pt x="1001" y="2729"/>
                  </a:lnTo>
                  <a:lnTo>
                    <a:pt x="1003" y="2726"/>
                  </a:lnTo>
                  <a:lnTo>
                    <a:pt x="1007" y="2719"/>
                  </a:lnTo>
                  <a:lnTo>
                    <a:pt x="1012" y="2703"/>
                  </a:lnTo>
                  <a:lnTo>
                    <a:pt x="1014" y="2694"/>
                  </a:lnTo>
                  <a:lnTo>
                    <a:pt x="1012" y="2690"/>
                  </a:lnTo>
                  <a:lnTo>
                    <a:pt x="1008" y="2687"/>
                  </a:lnTo>
                  <a:lnTo>
                    <a:pt x="1003" y="2682"/>
                  </a:lnTo>
                  <a:lnTo>
                    <a:pt x="998" y="2680"/>
                  </a:lnTo>
                  <a:lnTo>
                    <a:pt x="993" y="2682"/>
                  </a:lnTo>
                  <a:lnTo>
                    <a:pt x="982" y="2685"/>
                  </a:lnTo>
                  <a:lnTo>
                    <a:pt x="975" y="2685"/>
                  </a:lnTo>
                  <a:lnTo>
                    <a:pt x="970" y="2687"/>
                  </a:lnTo>
                  <a:lnTo>
                    <a:pt x="966" y="2687"/>
                  </a:lnTo>
                  <a:lnTo>
                    <a:pt x="961" y="2685"/>
                  </a:lnTo>
                  <a:lnTo>
                    <a:pt x="956" y="2685"/>
                  </a:lnTo>
                  <a:lnTo>
                    <a:pt x="950" y="2683"/>
                  </a:lnTo>
                  <a:lnTo>
                    <a:pt x="947" y="2682"/>
                  </a:lnTo>
                  <a:lnTo>
                    <a:pt x="945" y="2680"/>
                  </a:lnTo>
                  <a:lnTo>
                    <a:pt x="943" y="2678"/>
                  </a:lnTo>
                  <a:lnTo>
                    <a:pt x="941" y="2678"/>
                  </a:lnTo>
                  <a:lnTo>
                    <a:pt x="933" y="2680"/>
                  </a:lnTo>
                  <a:lnTo>
                    <a:pt x="912" y="2687"/>
                  </a:lnTo>
                  <a:lnTo>
                    <a:pt x="905" y="2689"/>
                  </a:lnTo>
                  <a:lnTo>
                    <a:pt x="898" y="2690"/>
                  </a:lnTo>
                  <a:lnTo>
                    <a:pt x="896" y="2694"/>
                  </a:lnTo>
                  <a:lnTo>
                    <a:pt x="890" y="2692"/>
                  </a:lnTo>
                  <a:lnTo>
                    <a:pt x="878" y="2683"/>
                  </a:lnTo>
                  <a:lnTo>
                    <a:pt x="861" y="2669"/>
                  </a:lnTo>
                  <a:lnTo>
                    <a:pt x="852" y="2662"/>
                  </a:lnTo>
                  <a:lnTo>
                    <a:pt x="845" y="2657"/>
                  </a:lnTo>
                  <a:lnTo>
                    <a:pt x="841" y="2655"/>
                  </a:lnTo>
                  <a:lnTo>
                    <a:pt x="839" y="2653"/>
                  </a:lnTo>
                  <a:lnTo>
                    <a:pt x="838" y="2650"/>
                  </a:lnTo>
                  <a:lnTo>
                    <a:pt x="838" y="2648"/>
                  </a:lnTo>
                  <a:lnTo>
                    <a:pt x="834" y="2648"/>
                  </a:lnTo>
                  <a:lnTo>
                    <a:pt x="824" y="2648"/>
                  </a:lnTo>
                  <a:lnTo>
                    <a:pt x="817" y="2652"/>
                  </a:lnTo>
                  <a:lnTo>
                    <a:pt x="810" y="2653"/>
                  </a:lnTo>
                  <a:lnTo>
                    <a:pt x="801" y="2659"/>
                  </a:lnTo>
                  <a:lnTo>
                    <a:pt x="797" y="2662"/>
                  </a:lnTo>
                  <a:lnTo>
                    <a:pt x="792" y="2664"/>
                  </a:lnTo>
                  <a:lnTo>
                    <a:pt x="787" y="2662"/>
                  </a:lnTo>
                  <a:lnTo>
                    <a:pt x="778" y="2657"/>
                  </a:lnTo>
                  <a:lnTo>
                    <a:pt x="774" y="2655"/>
                  </a:lnTo>
                  <a:lnTo>
                    <a:pt x="767" y="2653"/>
                  </a:lnTo>
                  <a:lnTo>
                    <a:pt x="762" y="2652"/>
                  </a:lnTo>
                  <a:lnTo>
                    <a:pt x="757" y="2650"/>
                  </a:lnTo>
                  <a:lnTo>
                    <a:pt x="753" y="2646"/>
                  </a:lnTo>
                  <a:lnTo>
                    <a:pt x="750" y="2641"/>
                  </a:lnTo>
                  <a:lnTo>
                    <a:pt x="750" y="2639"/>
                  </a:lnTo>
                  <a:lnTo>
                    <a:pt x="736" y="2622"/>
                  </a:lnTo>
                  <a:lnTo>
                    <a:pt x="716" y="2609"/>
                  </a:lnTo>
                  <a:lnTo>
                    <a:pt x="702" y="2601"/>
                  </a:lnTo>
                  <a:lnTo>
                    <a:pt x="697" y="2595"/>
                  </a:lnTo>
                  <a:lnTo>
                    <a:pt x="692" y="2590"/>
                  </a:lnTo>
                  <a:lnTo>
                    <a:pt x="688" y="2583"/>
                  </a:lnTo>
                  <a:lnTo>
                    <a:pt x="686" y="2578"/>
                  </a:lnTo>
                  <a:lnTo>
                    <a:pt x="686" y="2574"/>
                  </a:lnTo>
                  <a:lnTo>
                    <a:pt x="683" y="2567"/>
                  </a:lnTo>
                  <a:lnTo>
                    <a:pt x="679" y="2565"/>
                  </a:lnTo>
                  <a:lnTo>
                    <a:pt x="676" y="2562"/>
                  </a:lnTo>
                  <a:lnTo>
                    <a:pt x="667" y="2558"/>
                  </a:lnTo>
                  <a:lnTo>
                    <a:pt x="658" y="2555"/>
                  </a:lnTo>
                  <a:lnTo>
                    <a:pt x="649" y="2550"/>
                  </a:lnTo>
                  <a:lnTo>
                    <a:pt x="642" y="2543"/>
                  </a:lnTo>
                  <a:lnTo>
                    <a:pt x="635" y="2532"/>
                  </a:lnTo>
                  <a:lnTo>
                    <a:pt x="628" y="2520"/>
                  </a:lnTo>
                  <a:lnTo>
                    <a:pt x="628" y="2513"/>
                  </a:lnTo>
                  <a:lnTo>
                    <a:pt x="628" y="2500"/>
                  </a:lnTo>
                  <a:lnTo>
                    <a:pt x="625" y="2492"/>
                  </a:lnTo>
                  <a:lnTo>
                    <a:pt x="621" y="2484"/>
                  </a:lnTo>
                  <a:lnTo>
                    <a:pt x="616" y="2479"/>
                  </a:lnTo>
                  <a:lnTo>
                    <a:pt x="607" y="2474"/>
                  </a:lnTo>
                  <a:lnTo>
                    <a:pt x="598" y="2472"/>
                  </a:lnTo>
                  <a:lnTo>
                    <a:pt x="591" y="2474"/>
                  </a:lnTo>
                  <a:lnTo>
                    <a:pt x="584" y="2477"/>
                  </a:lnTo>
                  <a:lnTo>
                    <a:pt x="579" y="2481"/>
                  </a:lnTo>
                  <a:lnTo>
                    <a:pt x="576" y="2481"/>
                  </a:lnTo>
                  <a:lnTo>
                    <a:pt x="572" y="2481"/>
                  </a:lnTo>
                  <a:lnTo>
                    <a:pt x="568" y="2477"/>
                  </a:lnTo>
                  <a:lnTo>
                    <a:pt x="563" y="2465"/>
                  </a:lnTo>
                  <a:lnTo>
                    <a:pt x="554" y="2442"/>
                  </a:lnTo>
                  <a:lnTo>
                    <a:pt x="547" y="2421"/>
                  </a:lnTo>
                  <a:lnTo>
                    <a:pt x="544" y="2414"/>
                  </a:lnTo>
                  <a:lnTo>
                    <a:pt x="537" y="2409"/>
                  </a:lnTo>
                  <a:lnTo>
                    <a:pt x="514" y="2391"/>
                  </a:lnTo>
                  <a:lnTo>
                    <a:pt x="502" y="2381"/>
                  </a:lnTo>
                  <a:lnTo>
                    <a:pt x="495" y="2375"/>
                  </a:lnTo>
                  <a:lnTo>
                    <a:pt x="486" y="2368"/>
                  </a:lnTo>
                  <a:lnTo>
                    <a:pt x="481" y="2363"/>
                  </a:lnTo>
                  <a:lnTo>
                    <a:pt x="475" y="2358"/>
                  </a:lnTo>
                  <a:lnTo>
                    <a:pt x="466" y="2352"/>
                  </a:lnTo>
                  <a:lnTo>
                    <a:pt x="465" y="2349"/>
                  </a:lnTo>
                  <a:lnTo>
                    <a:pt x="461" y="2344"/>
                  </a:lnTo>
                  <a:lnTo>
                    <a:pt x="459" y="2335"/>
                  </a:lnTo>
                  <a:lnTo>
                    <a:pt x="454" y="2326"/>
                  </a:lnTo>
                  <a:lnTo>
                    <a:pt x="447" y="2319"/>
                  </a:lnTo>
                  <a:lnTo>
                    <a:pt x="438" y="2316"/>
                  </a:lnTo>
                  <a:lnTo>
                    <a:pt x="431" y="2314"/>
                  </a:lnTo>
                  <a:lnTo>
                    <a:pt x="419" y="2310"/>
                  </a:lnTo>
                  <a:lnTo>
                    <a:pt x="408" y="2310"/>
                  </a:lnTo>
                  <a:lnTo>
                    <a:pt x="401" y="2310"/>
                  </a:lnTo>
                  <a:lnTo>
                    <a:pt x="396" y="2314"/>
                  </a:lnTo>
                  <a:lnTo>
                    <a:pt x="386" y="2324"/>
                  </a:lnTo>
                  <a:lnTo>
                    <a:pt x="377" y="2337"/>
                  </a:lnTo>
                  <a:lnTo>
                    <a:pt x="371" y="2340"/>
                  </a:lnTo>
                  <a:lnTo>
                    <a:pt x="366" y="2340"/>
                  </a:lnTo>
                  <a:lnTo>
                    <a:pt x="363" y="2340"/>
                  </a:lnTo>
                  <a:lnTo>
                    <a:pt x="361" y="2337"/>
                  </a:lnTo>
                  <a:lnTo>
                    <a:pt x="359" y="2335"/>
                  </a:lnTo>
                  <a:lnTo>
                    <a:pt x="357" y="2326"/>
                  </a:lnTo>
                  <a:lnTo>
                    <a:pt x="357" y="2317"/>
                  </a:lnTo>
                  <a:lnTo>
                    <a:pt x="356" y="2307"/>
                  </a:lnTo>
                  <a:lnTo>
                    <a:pt x="350" y="2298"/>
                  </a:lnTo>
                  <a:lnTo>
                    <a:pt x="342" y="2287"/>
                  </a:lnTo>
                  <a:lnTo>
                    <a:pt x="331" y="2279"/>
                  </a:lnTo>
                  <a:lnTo>
                    <a:pt x="324" y="2273"/>
                  </a:lnTo>
                  <a:lnTo>
                    <a:pt x="312" y="2268"/>
                  </a:lnTo>
                  <a:lnTo>
                    <a:pt x="305" y="2263"/>
                  </a:lnTo>
                  <a:lnTo>
                    <a:pt x="298" y="2257"/>
                  </a:lnTo>
                  <a:lnTo>
                    <a:pt x="285" y="2240"/>
                  </a:lnTo>
                  <a:lnTo>
                    <a:pt x="276" y="2228"/>
                  </a:lnTo>
                  <a:lnTo>
                    <a:pt x="271" y="2221"/>
                  </a:lnTo>
                  <a:lnTo>
                    <a:pt x="266" y="2215"/>
                  </a:lnTo>
                  <a:lnTo>
                    <a:pt x="255" y="2210"/>
                  </a:lnTo>
                  <a:lnTo>
                    <a:pt x="245" y="2205"/>
                  </a:lnTo>
                  <a:lnTo>
                    <a:pt x="234" y="2198"/>
                  </a:lnTo>
                  <a:lnTo>
                    <a:pt x="231" y="2196"/>
                  </a:lnTo>
                  <a:lnTo>
                    <a:pt x="224" y="2194"/>
                  </a:lnTo>
                  <a:lnTo>
                    <a:pt x="213" y="2192"/>
                  </a:lnTo>
                  <a:lnTo>
                    <a:pt x="204" y="2189"/>
                  </a:lnTo>
                  <a:lnTo>
                    <a:pt x="201" y="2185"/>
                  </a:lnTo>
                  <a:lnTo>
                    <a:pt x="197" y="2182"/>
                  </a:lnTo>
                  <a:lnTo>
                    <a:pt x="195" y="2177"/>
                  </a:lnTo>
                  <a:lnTo>
                    <a:pt x="195" y="2169"/>
                  </a:lnTo>
                  <a:lnTo>
                    <a:pt x="197" y="2140"/>
                  </a:lnTo>
                  <a:lnTo>
                    <a:pt x="199" y="2106"/>
                  </a:lnTo>
                  <a:lnTo>
                    <a:pt x="201" y="2092"/>
                  </a:lnTo>
                  <a:lnTo>
                    <a:pt x="201" y="2085"/>
                  </a:lnTo>
                  <a:lnTo>
                    <a:pt x="199" y="2073"/>
                  </a:lnTo>
                  <a:lnTo>
                    <a:pt x="194" y="2055"/>
                  </a:lnTo>
                  <a:lnTo>
                    <a:pt x="192" y="2048"/>
                  </a:lnTo>
                  <a:lnTo>
                    <a:pt x="194" y="2029"/>
                  </a:lnTo>
                  <a:lnTo>
                    <a:pt x="197" y="2015"/>
                  </a:lnTo>
                  <a:lnTo>
                    <a:pt x="199" y="2009"/>
                  </a:lnTo>
                  <a:lnTo>
                    <a:pt x="203" y="2008"/>
                  </a:lnTo>
                  <a:lnTo>
                    <a:pt x="204" y="2006"/>
                  </a:lnTo>
                  <a:lnTo>
                    <a:pt x="210" y="2004"/>
                  </a:lnTo>
                  <a:lnTo>
                    <a:pt x="215" y="2002"/>
                  </a:lnTo>
                  <a:lnTo>
                    <a:pt x="222" y="2004"/>
                  </a:lnTo>
                  <a:lnTo>
                    <a:pt x="225" y="2008"/>
                  </a:lnTo>
                  <a:lnTo>
                    <a:pt x="229" y="2011"/>
                  </a:lnTo>
                  <a:lnTo>
                    <a:pt x="231" y="2018"/>
                  </a:lnTo>
                  <a:lnTo>
                    <a:pt x="234" y="2027"/>
                  </a:lnTo>
                  <a:lnTo>
                    <a:pt x="236" y="2034"/>
                  </a:lnTo>
                  <a:lnTo>
                    <a:pt x="238" y="2039"/>
                  </a:lnTo>
                  <a:lnTo>
                    <a:pt x="241" y="2039"/>
                  </a:lnTo>
                  <a:lnTo>
                    <a:pt x="248" y="2038"/>
                  </a:lnTo>
                  <a:lnTo>
                    <a:pt x="259" y="2034"/>
                  </a:lnTo>
                  <a:lnTo>
                    <a:pt x="269" y="2030"/>
                  </a:lnTo>
                  <a:lnTo>
                    <a:pt x="273" y="2027"/>
                  </a:lnTo>
                  <a:lnTo>
                    <a:pt x="275" y="2022"/>
                  </a:lnTo>
                  <a:lnTo>
                    <a:pt x="280" y="2006"/>
                  </a:lnTo>
                  <a:lnTo>
                    <a:pt x="282" y="1988"/>
                  </a:lnTo>
                  <a:lnTo>
                    <a:pt x="283" y="1974"/>
                  </a:lnTo>
                  <a:lnTo>
                    <a:pt x="282" y="1967"/>
                  </a:lnTo>
                  <a:lnTo>
                    <a:pt x="280" y="1964"/>
                  </a:lnTo>
                  <a:lnTo>
                    <a:pt x="275" y="1957"/>
                  </a:lnTo>
                  <a:lnTo>
                    <a:pt x="268" y="1950"/>
                  </a:lnTo>
                  <a:lnTo>
                    <a:pt x="259" y="1941"/>
                  </a:lnTo>
                  <a:lnTo>
                    <a:pt x="255" y="1935"/>
                  </a:lnTo>
                  <a:lnTo>
                    <a:pt x="255" y="1928"/>
                  </a:lnTo>
                  <a:lnTo>
                    <a:pt x="254" y="1920"/>
                  </a:lnTo>
                  <a:lnTo>
                    <a:pt x="252" y="1913"/>
                  </a:lnTo>
                  <a:lnTo>
                    <a:pt x="248" y="1904"/>
                  </a:lnTo>
                  <a:lnTo>
                    <a:pt x="248" y="1898"/>
                  </a:lnTo>
                  <a:lnTo>
                    <a:pt x="250" y="1895"/>
                  </a:lnTo>
                  <a:lnTo>
                    <a:pt x="252" y="1888"/>
                  </a:lnTo>
                  <a:lnTo>
                    <a:pt x="252" y="1883"/>
                  </a:lnTo>
                  <a:lnTo>
                    <a:pt x="254" y="1874"/>
                  </a:lnTo>
                  <a:lnTo>
                    <a:pt x="254" y="1870"/>
                  </a:lnTo>
                  <a:lnTo>
                    <a:pt x="257" y="1869"/>
                  </a:lnTo>
                  <a:lnTo>
                    <a:pt x="262" y="1863"/>
                  </a:lnTo>
                  <a:lnTo>
                    <a:pt x="271" y="1860"/>
                  </a:lnTo>
                  <a:lnTo>
                    <a:pt x="280" y="1856"/>
                  </a:lnTo>
                  <a:lnTo>
                    <a:pt x="285" y="1853"/>
                  </a:lnTo>
                  <a:lnTo>
                    <a:pt x="291" y="1851"/>
                  </a:lnTo>
                  <a:lnTo>
                    <a:pt x="296" y="1849"/>
                  </a:lnTo>
                  <a:lnTo>
                    <a:pt x="298" y="1851"/>
                  </a:lnTo>
                  <a:lnTo>
                    <a:pt x="298" y="1849"/>
                  </a:lnTo>
                  <a:lnTo>
                    <a:pt x="303" y="1849"/>
                  </a:lnTo>
                  <a:lnTo>
                    <a:pt x="303" y="1847"/>
                  </a:lnTo>
                  <a:lnTo>
                    <a:pt x="298" y="1844"/>
                  </a:lnTo>
                  <a:lnTo>
                    <a:pt x="287" y="1835"/>
                  </a:lnTo>
                  <a:lnTo>
                    <a:pt x="278" y="1828"/>
                  </a:lnTo>
                  <a:lnTo>
                    <a:pt x="266" y="1821"/>
                  </a:lnTo>
                  <a:lnTo>
                    <a:pt x="259" y="1818"/>
                  </a:lnTo>
                  <a:lnTo>
                    <a:pt x="254" y="1811"/>
                  </a:lnTo>
                  <a:lnTo>
                    <a:pt x="252" y="1807"/>
                  </a:lnTo>
                  <a:lnTo>
                    <a:pt x="245" y="1798"/>
                  </a:lnTo>
                  <a:lnTo>
                    <a:pt x="241" y="1789"/>
                  </a:lnTo>
                  <a:lnTo>
                    <a:pt x="241" y="1782"/>
                  </a:lnTo>
                  <a:lnTo>
                    <a:pt x="241" y="1774"/>
                  </a:lnTo>
                  <a:lnTo>
                    <a:pt x="243" y="1768"/>
                  </a:lnTo>
                  <a:lnTo>
                    <a:pt x="241" y="1763"/>
                  </a:lnTo>
                  <a:lnTo>
                    <a:pt x="238" y="1754"/>
                  </a:lnTo>
                  <a:lnTo>
                    <a:pt x="236" y="1747"/>
                  </a:lnTo>
                  <a:lnTo>
                    <a:pt x="234" y="1740"/>
                  </a:lnTo>
                  <a:lnTo>
                    <a:pt x="236" y="1731"/>
                  </a:lnTo>
                  <a:lnTo>
                    <a:pt x="238" y="1724"/>
                  </a:lnTo>
                  <a:lnTo>
                    <a:pt x="245" y="1714"/>
                  </a:lnTo>
                  <a:lnTo>
                    <a:pt x="243" y="1712"/>
                  </a:lnTo>
                  <a:lnTo>
                    <a:pt x="238" y="1710"/>
                  </a:lnTo>
                  <a:lnTo>
                    <a:pt x="232" y="1708"/>
                  </a:lnTo>
                  <a:lnTo>
                    <a:pt x="224" y="1707"/>
                  </a:lnTo>
                  <a:lnTo>
                    <a:pt x="211" y="1703"/>
                  </a:lnTo>
                  <a:lnTo>
                    <a:pt x="197" y="1698"/>
                  </a:lnTo>
                  <a:lnTo>
                    <a:pt x="187" y="1693"/>
                  </a:lnTo>
                  <a:lnTo>
                    <a:pt x="173" y="1684"/>
                  </a:lnTo>
                  <a:lnTo>
                    <a:pt x="157" y="1673"/>
                  </a:lnTo>
                  <a:lnTo>
                    <a:pt x="146" y="1664"/>
                  </a:lnTo>
                  <a:lnTo>
                    <a:pt x="137" y="1656"/>
                  </a:lnTo>
                  <a:lnTo>
                    <a:pt x="136" y="1652"/>
                  </a:lnTo>
                  <a:lnTo>
                    <a:pt x="134" y="1649"/>
                  </a:lnTo>
                  <a:lnTo>
                    <a:pt x="132" y="1645"/>
                  </a:lnTo>
                  <a:lnTo>
                    <a:pt x="132" y="1636"/>
                  </a:lnTo>
                  <a:lnTo>
                    <a:pt x="120" y="1636"/>
                  </a:lnTo>
                  <a:lnTo>
                    <a:pt x="109" y="1635"/>
                  </a:lnTo>
                  <a:lnTo>
                    <a:pt x="97" y="1622"/>
                  </a:lnTo>
                  <a:lnTo>
                    <a:pt x="90" y="1605"/>
                  </a:lnTo>
                  <a:lnTo>
                    <a:pt x="100" y="1582"/>
                  </a:lnTo>
                  <a:lnTo>
                    <a:pt x="99" y="1576"/>
                  </a:lnTo>
                  <a:lnTo>
                    <a:pt x="99" y="1571"/>
                  </a:lnTo>
                  <a:lnTo>
                    <a:pt x="100" y="1566"/>
                  </a:lnTo>
                  <a:lnTo>
                    <a:pt x="104" y="1554"/>
                  </a:lnTo>
                  <a:lnTo>
                    <a:pt x="97" y="1545"/>
                  </a:lnTo>
                  <a:lnTo>
                    <a:pt x="88" y="1532"/>
                  </a:lnTo>
                  <a:lnTo>
                    <a:pt x="78" y="1522"/>
                  </a:lnTo>
                  <a:lnTo>
                    <a:pt x="69" y="1511"/>
                  </a:lnTo>
                  <a:lnTo>
                    <a:pt x="60" y="1492"/>
                  </a:lnTo>
                  <a:lnTo>
                    <a:pt x="51" y="1487"/>
                  </a:lnTo>
                  <a:lnTo>
                    <a:pt x="46" y="1487"/>
                  </a:lnTo>
                  <a:lnTo>
                    <a:pt x="35" y="1476"/>
                  </a:lnTo>
                  <a:lnTo>
                    <a:pt x="30" y="1473"/>
                  </a:lnTo>
                  <a:lnTo>
                    <a:pt x="20" y="1473"/>
                  </a:lnTo>
                  <a:lnTo>
                    <a:pt x="14" y="1457"/>
                  </a:lnTo>
                  <a:lnTo>
                    <a:pt x="23" y="1448"/>
                  </a:lnTo>
                  <a:lnTo>
                    <a:pt x="55" y="1448"/>
                  </a:lnTo>
                  <a:lnTo>
                    <a:pt x="65" y="1446"/>
                  </a:lnTo>
                  <a:lnTo>
                    <a:pt x="62" y="1434"/>
                  </a:lnTo>
                  <a:lnTo>
                    <a:pt x="62" y="1420"/>
                  </a:lnTo>
                  <a:lnTo>
                    <a:pt x="62" y="1411"/>
                  </a:lnTo>
                  <a:lnTo>
                    <a:pt x="65" y="1393"/>
                  </a:lnTo>
                  <a:lnTo>
                    <a:pt x="65" y="1381"/>
                  </a:lnTo>
                  <a:lnTo>
                    <a:pt x="65" y="1372"/>
                  </a:lnTo>
                  <a:lnTo>
                    <a:pt x="64" y="1369"/>
                  </a:lnTo>
                  <a:lnTo>
                    <a:pt x="62" y="1364"/>
                  </a:lnTo>
                  <a:lnTo>
                    <a:pt x="60" y="1362"/>
                  </a:lnTo>
                  <a:lnTo>
                    <a:pt x="56" y="1358"/>
                  </a:lnTo>
                  <a:lnTo>
                    <a:pt x="56" y="1356"/>
                  </a:lnTo>
                  <a:lnTo>
                    <a:pt x="58" y="1353"/>
                  </a:lnTo>
                  <a:lnTo>
                    <a:pt x="62" y="1348"/>
                  </a:lnTo>
                  <a:lnTo>
                    <a:pt x="78" y="1335"/>
                  </a:lnTo>
                  <a:lnTo>
                    <a:pt x="69" y="1316"/>
                  </a:lnTo>
                  <a:lnTo>
                    <a:pt x="53" y="1304"/>
                  </a:lnTo>
                  <a:lnTo>
                    <a:pt x="42" y="1293"/>
                  </a:lnTo>
                  <a:lnTo>
                    <a:pt x="32" y="1298"/>
                  </a:lnTo>
                  <a:lnTo>
                    <a:pt x="28" y="1300"/>
                  </a:lnTo>
                  <a:lnTo>
                    <a:pt x="25" y="1304"/>
                  </a:lnTo>
                  <a:lnTo>
                    <a:pt x="20" y="1304"/>
                  </a:lnTo>
                  <a:lnTo>
                    <a:pt x="16" y="1304"/>
                  </a:lnTo>
                  <a:lnTo>
                    <a:pt x="14" y="1300"/>
                  </a:lnTo>
                  <a:lnTo>
                    <a:pt x="7" y="1291"/>
                  </a:lnTo>
                  <a:lnTo>
                    <a:pt x="4" y="1286"/>
                  </a:lnTo>
                  <a:lnTo>
                    <a:pt x="0" y="1277"/>
                  </a:lnTo>
                  <a:lnTo>
                    <a:pt x="0" y="1270"/>
                  </a:lnTo>
                  <a:lnTo>
                    <a:pt x="2" y="1269"/>
                  </a:lnTo>
                  <a:lnTo>
                    <a:pt x="5" y="1265"/>
                  </a:lnTo>
                  <a:lnTo>
                    <a:pt x="7" y="1265"/>
                  </a:lnTo>
                  <a:lnTo>
                    <a:pt x="13" y="1261"/>
                  </a:lnTo>
                  <a:lnTo>
                    <a:pt x="13" y="1260"/>
                  </a:lnTo>
                  <a:lnTo>
                    <a:pt x="13" y="1242"/>
                  </a:lnTo>
                  <a:lnTo>
                    <a:pt x="5" y="1230"/>
                  </a:lnTo>
                  <a:lnTo>
                    <a:pt x="2" y="1214"/>
                  </a:lnTo>
                  <a:lnTo>
                    <a:pt x="4" y="1207"/>
                  </a:lnTo>
                  <a:lnTo>
                    <a:pt x="5" y="1202"/>
                  </a:lnTo>
                  <a:lnTo>
                    <a:pt x="11" y="1200"/>
                  </a:lnTo>
                  <a:lnTo>
                    <a:pt x="18" y="1198"/>
                  </a:lnTo>
                  <a:lnTo>
                    <a:pt x="23" y="1195"/>
                  </a:lnTo>
                  <a:lnTo>
                    <a:pt x="32" y="1191"/>
                  </a:lnTo>
                  <a:lnTo>
                    <a:pt x="35" y="1188"/>
                  </a:lnTo>
                  <a:lnTo>
                    <a:pt x="41" y="1182"/>
                  </a:lnTo>
                  <a:lnTo>
                    <a:pt x="44" y="1175"/>
                  </a:lnTo>
                  <a:lnTo>
                    <a:pt x="48" y="1172"/>
                  </a:lnTo>
                  <a:lnTo>
                    <a:pt x="48" y="1166"/>
                  </a:lnTo>
                  <a:lnTo>
                    <a:pt x="48" y="1159"/>
                  </a:lnTo>
                  <a:lnTo>
                    <a:pt x="49" y="1158"/>
                  </a:lnTo>
                  <a:lnTo>
                    <a:pt x="53" y="1154"/>
                  </a:lnTo>
                  <a:lnTo>
                    <a:pt x="60" y="1149"/>
                  </a:lnTo>
                  <a:lnTo>
                    <a:pt x="65" y="1145"/>
                  </a:lnTo>
                  <a:lnTo>
                    <a:pt x="74" y="1144"/>
                  </a:lnTo>
                  <a:lnTo>
                    <a:pt x="81" y="1142"/>
                  </a:lnTo>
                  <a:lnTo>
                    <a:pt x="86" y="1142"/>
                  </a:lnTo>
                  <a:lnTo>
                    <a:pt x="95" y="1142"/>
                  </a:lnTo>
                  <a:lnTo>
                    <a:pt x="108" y="1145"/>
                  </a:lnTo>
                  <a:lnTo>
                    <a:pt x="113" y="1145"/>
                  </a:lnTo>
                  <a:lnTo>
                    <a:pt x="116" y="1145"/>
                  </a:lnTo>
                  <a:lnTo>
                    <a:pt x="136" y="1144"/>
                  </a:lnTo>
                  <a:lnTo>
                    <a:pt x="137" y="1137"/>
                  </a:lnTo>
                  <a:lnTo>
                    <a:pt x="136" y="1135"/>
                  </a:lnTo>
                  <a:lnTo>
                    <a:pt x="136" y="1131"/>
                  </a:lnTo>
                  <a:lnTo>
                    <a:pt x="137" y="1128"/>
                  </a:lnTo>
                  <a:lnTo>
                    <a:pt x="141" y="1128"/>
                  </a:lnTo>
                  <a:lnTo>
                    <a:pt x="143" y="1126"/>
                  </a:lnTo>
                  <a:lnTo>
                    <a:pt x="148" y="1128"/>
                  </a:lnTo>
                  <a:lnTo>
                    <a:pt x="155" y="1129"/>
                  </a:lnTo>
                  <a:lnTo>
                    <a:pt x="162" y="1133"/>
                  </a:lnTo>
                  <a:lnTo>
                    <a:pt x="166" y="1137"/>
                  </a:lnTo>
                  <a:lnTo>
                    <a:pt x="167" y="1138"/>
                  </a:lnTo>
                  <a:lnTo>
                    <a:pt x="173" y="1133"/>
                  </a:lnTo>
                  <a:lnTo>
                    <a:pt x="178" y="1129"/>
                  </a:lnTo>
                  <a:lnTo>
                    <a:pt x="187" y="1126"/>
                  </a:lnTo>
                  <a:lnTo>
                    <a:pt x="190" y="1124"/>
                  </a:lnTo>
                  <a:lnTo>
                    <a:pt x="195" y="1122"/>
                  </a:lnTo>
                  <a:lnTo>
                    <a:pt x="201" y="1124"/>
                  </a:lnTo>
                  <a:lnTo>
                    <a:pt x="206" y="1128"/>
                  </a:lnTo>
                  <a:lnTo>
                    <a:pt x="208" y="1133"/>
                  </a:lnTo>
                  <a:lnTo>
                    <a:pt x="210" y="1137"/>
                  </a:lnTo>
                  <a:lnTo>
                    <a:pt x="211" y="1147"/>
                  </a:lnTo>
                  <a:lnTo>
                    <a:pt x="211" y="1158"/>
                  </a:lnTo>
                  <a:lnTo>
                    <a:pt x="215" y="1161"/>
                  </a:lnTo>
                  <a:lnTo>
                    <a:pt x="229" y="1165"/>
                  </a:lnTo>
                  <a:lnTo>
                    <a:pt x="238" y="1165"/>
                  </a:lnTo>
                  <a:lnTo>
                    <a:pt x="241" y="1163"/>
                  </a:lnTo>
                  <a:lnTo>
                    <a:pt x="255" y="1172"/>
                  </a:lnTo>
                  <a:lnTo>
                    <a:pt x="261" y="1175"/>
                  </a:lnTo>
                  <a:lnTo>
                    <a:pt x="264" y="1175"/>
                  </a:lnTo>
                  <a:lnTo>
                    <a:pt x="278" y="1158"/>
                  </a:lnTo>
                  <a:lnTo>
                    <a:pt x="285" y="1149"/>
                  </a:lnTo>
                  <a:lnTo>
                    <a:pt x="294" y="1137"/>
                  </a:lnTo>
                  <a:lnTo>
                    <a:pt x="308" y="1128"/>
                  </a:lnTo>
                  <a:lnTo>
                    <a:pt x="317" y="1121"/>
                  </a:lnTo>
                  <a:lnTo>
                    <a:pt x="326" y="1121"/>
                  </a:lnTo>
                  <a:lnTo>
                    <a:pt x="338" y="1124"/>
                  </a:lnTo>
                  <a:lnTo>
                    <a:pt x="352" y="1131"/>
                  </a:lnTo>
                  <a:lnTo>
                    <a:pt x="359" y="1135"/>
                  </a:lnTo>
                  <a:lnTo>
                    <a:pt x="363" y="1126"/>
                  </a:lnTo>
                  <a:lnTo>
                    <a:pt x="364" y="1117"/>
                  </a:lnTo>
                  <a:lnTo>
                    <a:pt x="371" y="1114"/>
                  </a:lnTo>
                  <a:lnTo>
                    <a:pt x="384" y="1115"/>
                  </a:lnTo>
                  <a:lnTo>
                    <a:pt x="393" y="1112"/>
                  </a:lnTo>
                  <a:lnTo>
                    <a:pt x="396" y="1108"/>
                  </a:lnTo>
                  <a:lnTo>
                    <a:pt x="401" y="1105"/>
                  </a:lnTo>
                  <a:lnTo>
                    <a:pt x="412" y="1101"/>
                  </a:lnTo>
                  <a:lnTo>
                    <a:pt x="421" y="1101"/>
                  </a:lnTo>
                  <a:lnTo>
                    <a:pt x="429" y="1105"/>
                  </a:lnTo>
                  <a:lnTo>
                    <a:pt x="435" y="1110"/>
                  </a:lnTo>
                  <a:lnTo>
                    <a:pt x="444" y="1114"/>
                  </a:lnTo>
                  <a:lnTo>
                    <a:pt x="461" y="1112"/>
                  </a:lnTo>
                  <a:lnTo>
                    <a:pt x="481" y="1105"/>
                  </a:lnTo>
                  <a:lnTo>
                    <a:pt x="496" y="1101"/>
                  </a:lnTo>
                  <a:lnTo>
                    <a:pt x="507" y="1098"/>
                  </a:lnTo>
                  <a:lnTo>
                    <a:pt x="528" y="1096"/>
                  </a:lnTo>
                  <a:lnTo>
                    <a:pt x="539" y="1096"/>
                  </a:lnTo>
                  <a:lnTo>
                    <a:pt x="554" y="1093"/>
                  </a:lnTo>
                  <a:lnTo>
                    <a:pt x="563" y="1089"/>
                  </a:lnTo>
                  <a:lnTo>
                    <a:pt x="572" y="1080"/>
                  </a:lnTo>
                  <a:lnTo>
                    <a:pt x="586" y="1071"/>
                  </a:lnTo>
                  <a:lnTo>
                    <a:pt x="598" y="1064"/>
                  </a:lnTo>
                  <a:lnTo>
                    <a:pt x="607" y="1049"/>
                  </a:lnTo>
                  <a:lnTo>
                    <a:pt x="611" y="1038"/>
                  </a:lnTo>
                  <a:lnTo>
                    <a:pt x="609" y="1034"/>
                  </a:lnTo>
                  <a:lnTo>
                    <a:pt x="609" y="1031"/>
                  </a:lnTo>
                  <a:lnTo>
                    <a:pt x="609" y="1027"/>
                  </a:lnTo>
                  <a:lnTo>
                    <a:pt x="609" y="1024"/>
                  </a:lnTo>
                  <a:lnTo>
                    <a:pt x="614" y="1020"/>
                  </a:lnTo>
                  <a:lnTo>
                    <a:pt x="627" y="1015"/>
                  </a:lnTo>
                  <a:lnTo>
                    <a:pt x="634" y="1013"/>
                  </a:lnTo>
                  <a:lnTo>
                    <a:pt x="642" y="994"/>
                  </a:lnTo>
                  <a:lnTo>
                    <a:pt x="664" y="985"/>
                  </a:lnTo>
                  <a:lnTo>
                    <a:pt x="665" y="985"/>
                  </a:lnTo>
                  <a:lnTo>
                    <a:pt x="667" y="987"/>
                  </a:lnTo>
                  <a:lnTo>
                    <a:pt x="667" y="985"/>
                  </a:lnTo>
                  <a:lnTo>
                    <a:pt x="669" y="978"/>
                  </a:lnTo>
                  <a:lnTo>
                    <a:pt x="669" y="955"/>
                  </a:lnTo>
                  <a:lnTo>
                    <a:pt x="674" y="915"/>
                  </a:lnTo>
                  <a:lnTo>
                    <a:pt x="671" y="908"/>
                  </a:lnTo>
                  <a:lnTo>
                    <a:pt x="671" y="895"/>
                  </a:lnTo>
                  <a:lnTo>
                    <a:pt x="669" y="883"/>
                  </a:lnTo>
                  <a:lnTo>
                    <a:pt x="669" y="878"/>
                  </a:lnTo>
                  <a:lnTo>
                    <a:pt x="671" y="860"/>
                  </a:lnTo>
                  <a:lnTo>
                    <a:pt x="671" y="857"/>
                  </a:lnTo>
                  <a:lnTo>
                    <a:pt x="671" y="846"/>
                  </a:lnTo>
                  <a:lnTo>
                    <a:pt x="671" y="825"/>
                  </a:lnTo>
                  <a:lnTo>
                    <a:pt x="662" y="811"/>
                  </a:lnTo>
                  <a:lnTo>
                    <a:pt x="656" y="795"/>
                  </a:lnTo>
                  <a:lnTo>
                    <a:pt x="658" y="795"/>
                  </a:lnTo>
                  <a:lnTo>
                    <a:pt x="664" y="792"/>
                  </a:lnTo>
                  <a:lnTo>
                    <a:pt x="671" y="790"/>
                  </a:lnTo>
                  <a:lnTo>
                    <a:pt x="681" y="786"/>
                  </a:lnTo>
                  <a:lnTo>
                    <a:pt x="690" y="785"/>
                  </a:lnTo>
                  <a:lnTo>
                    <a:pt x="722" y="781"/>
                  </a:lnTo>
                  <a:lnTo>
                    <a:pt x="787" y="779"/>
                  </a:lnTo>
                  <a:lnTo>
                    <a:pt x="820" y="793"/>
                  </a:lnTo>
                  <a:lnTo>
                    <a:pt x="825" y="797"/>
                  </a:lnTo>
                  <a:lnTo>
                    <a:pt x="839" y="802"/>
                  </a:lnTo>
                  <a:lnTo>
                    <a:pt x="841" y="802"/>
                  </a:lnTo>
                  <a:lnTo>
                    <a:pt x="852" y="804"/>
                  </a:lnTo>
                  <a:lnTo>
                    <a:pt x="854" y="804"/>
                  </a:lnTo>
                  <a:lnTo>
                    <a:pt x="855" y="802"/>
                  </a:lnTo>
                  <a:lnTo>
                    <a:pt x="855" y="785"/>
                  </a:lnTo>
                  <a:lnTo>
                    <a:pt x="846" y="767"/>
                  </a:lnTo>
                  <a:lnTo>
                    <a:pt x="845" y="751"/>
                  </a:lnTo>
                  <a:lnTo>
                    <a:pt x="910" y="639"/>
                  </a:lnTo>
                  <a:lnTo>
                    <a:pt x="941" y="602"/>
                  </a:lnTo>
                  <a:lnTo>
                    <a:pt x="943" y="603"/>
                  </a:lnTo>
                  <a:lnTo>
                    <a:pt x="966" y="619"/>
                  </a:lnTo>
                  <a:lnTo>
                    <a:pt x="985" y="631"/>
                  </a:lnTo>
                  <a:lnTo>
                    <a:pt x="1001" y="640"/>
                  </a:lnTo>
                  <a:lnTo>
                    <a:pt x="1010" y="642"/>
                  </a:lnTo>
                  <a:lnTo>
                    <a:pt x="1012" y="642"/>
                  </a:lnTo>
                  <a:lnTo>
                    <a:pt x="1014" y="642"/>
                  </a:lnTo>
                  <a:lnTo>
                    <a:pt x="1021" y="642"/>
                  </a:lnTo>
                  <a:lnTo>
                    <a:pt x="1031" y="646"/>
                  </a:lnTo>
                  <a:lnTo>
                    <a:pt x="1049" y="649"/>
                  </a:lnTo>
                  <a:lnTo>
                    <a:pt x="1061" y="651"/>
                  </a:lnTo>
                  <a:lnTo>
                    <a:pt x="1068" y="651"/>
                  </a:lnTo>
                  <a:lnTo>
                    <a:pt x="1073" y="653"/>
                  </a:lnTo>
                  <a:lnTo>
                    <a:pt x="1086" y="656"/>
                  </a:lnTo>
                  <a:lnTo>
                    <a:pt x="1102" y="660"/>
                  </a:lnTo>
                  <a:lnTo>
                    <a:pt x="1109" y="658"/>
                  </a:lnTo>
                  <a:lnTo>
                    <a:pt x="1114" y="653"/>
                  </a:lnTo>
                  <a:lnTo>
                    <a:pt x="1119" y="642"/>
                  </a:lnTo>
                  <a:lnTo>
                    <a:pt x="1123" y="637"/>
                  </a:lnTo>
                  <a:lnTo>
                    <a:pt x="1123" y="631"/>
                  </a:lnTo>
                  <a:lnTo>
                    <a:pt x="1123" y="610"/>
                  </a:lnTo>
                  <a:lnTo>
                    <a:pt x="1123" y="598"/>
                  </a:lnTo>
                  <a:lnTo>
                    <a:pt x="1128" y="573"/>
                  </a:lnTo>
                  <a:lnTo>
                    <a:pt x="1133" y="556"/>
                  </a:lnTo>
                  <a:lnTo>
                    <a:pt x="1135" y="551"/>
                  </a:lnTo>
                  <a:lnTo>
                    <a:pt x="1139" y="545"/>
                  </a:lnTo>
                  <a:lnTo>
                    <a:pt x="1151" y="536"/>
                  </a:lnTo>
                  <a:lnTo>
                    <a:pt x="1172" y="528"/>
                  </a:lnTo>
                  <a:lnTo>
                    <a:pt x="1181" y="526"/>
                  </a:lnTo>
                  <a:lnTo>
                    <a:pt x="1184" y="526"/>
                  </a:lnTo>
                  <a:lnTo>
                    <a:pt x="1188" y="526"/>
                  </a:lnTo>
                  <a:lnTo>
                    <a:pt x="1195" y="526"/>
                  </a:lnTo>
                  <a:lnTo>
                    <a:pt x="1205" y="521"/>
                  </a:lnTo>
                  <a:lnTo>
                    <a:pt x="1218" y="512"/>
                  </a:lnTo>
                  <a:lnTo>
                    <a:pt x="1225" y="507"/>
                  </a:lnTo>
                  <a:lnTo>
                    <a:pt x="1227" y="501"/>
                  </a:lnTo>
                  <a:lnTo>
                    <a:pt x="1227" y="498"/>
                  </a:lnTo>
                  <a:lnTo>
                    <a:pt x="1225" y="492"/>
                  </a:lnTo>
                  <a:lnTo>
                    <a:pt x="1225" y="489"/>
                  </a:lnTo>
                  <a:lnTo>
                    <a:pt x="1225" y="484"/>
                  </a:lnTo>
                  <a:lnTo>
                    <a:pt x="1225" y="478"/>
                  </a:lnTo>
                  <a:lnTo>
                    <a:pt x="1230" y="475"/>
                  </a:lnTo>
                  <a:lnTo>
                    <a:pt x="1244" y="468"/>
                  </a:lnTo>
                  <a:lnTo>
                    <a:pt x="1256" y="466"/>
                  </a:lnTo>
                  <a:lnTo>
                    <a:pt x="1267" y="468"/>
                  </a:lnTo>
                  <a:lnTo>
                    <a:pt x="1271" y="470"/>
                  </a:lnTo>
                  <a:lnTo>
                    <a:pt x="1279" y="471"/>
                  </a:lnTo>
                  <a:lnTo>
                    <a:pt x="1292" y="473"/>
                  </a:lnTo>
                  <a:lnTo>
                    <a:pt x="1302" y="471"/>
                  </a:lnTo>
                  <a:lnTo>
                    <a:pt x="1306" y="471"/>
                  </a:lnTo>
                  <a:lnTo>
                    <a:pt x="1309" y="471"/>
                  </a:lnTo>
                  <a:lnTo>
                    <a:pt x="1309" y="475"/>
                  </a:lnTo>
                  <a:lnTo>
                    <a:pt x="1311" y="480"/>
                  </a:lnTo>
                  <a:lnTo>
                    <a:pt x="1309" y="487"/>
                  </a:lnTo>
                  <a:lnTo>
                    <a:pt x="1306" y="491"/>
                  </a:lnTo>
                  <a:lnTo>
                    <a:pt x="1304" y="494"/>
                  </a:lnTo>
                  <a:lnTo>
                    <a:pt x="1302" y="501"/>
                  </a:lnTo>
                  <a:lnTo>
                    <a:pt x="1302" y="508"/>
                  </a:lnTo>
                  <a:lnTo>
                    <a:pt x="1302" y="519"/>
                  </a:lnTo>
                  <a:lnTo>
                    <a:pt x="1304" y="521"/>
                  </a:lnTo>
                  <a:lnTo>
                    <a:pt x="1306" y="524"/>
                  </a:lnTo>
                  <a:lnTo>
                    <a:pt x="1313" y="535"/>
                  </a:lnTo>
                  <a:lnTo>
                    <a:pt x="1320" y="545"/>
                  </a:lnTo>
                  <a:lnTo>
                    <a:pt x="1330" y="558"/>
                  </a:lnTo>
                  <a:lnTo>
                    <a:pt x="1341" y="568"/>
                  </a:lnTo>
                  <a:lnTo>
                    <a:pt x="1348" y="580"/>
                  </a:lnTo>
                  <a:lnTo>
                    <a:pt x="1358" y="595"/>
                  </a:lnTo>
                  <a:lnTo>
                    <a:pt x="1362" y="596"/>
                  </a:lnTo>
                  <a:lnTo>
                    <a:pt x="1362" y="598"/>
                  </a:lnTo>
                  <a:lnTo>
                    <a:pt x="1362" y="600"/>
                  </a:lnTo>
                  <a:lnTo>
                    <a:pt x="1371" y="603"/>
                  </a:lnTo>
                  <a:lnTo>
                    <a:pt x="1381" y="607"/>
                  </a:lnTo>
                  <a:lnTo>
                    <a:pt x="1387" y="609"/>
                  </a:lnTo>
                  <a:lnTo>
                    <a:pt x="1388" y="609"/>
                  </a:lnTo>
                  <a:lnTo>
                    <a:pt x="1392" y="607"/>
                  </a:lnTo>
                  <a:lnTo>
                    <a:pt x="1397" y="609"/>
                  </a:lnTo>
                  <a:lnTo>
                    <a:pt x="1406" y="614"/>
                  </a:lnTo>
                  <a:lnTo>
                    <a:pt x="1413" y="621"/>
                  </a:lnTo>
                  <a:lnTo>
                    <a:pt x="1415" y="626"/>
                  </a:lnTo>
                  <a:lnTo>
                    <a:pt x="1415" y="628"/>
                  </a:lnTo>
                  <a:lnTo>
                    <a:pt x="1424" y="633"/>
                  </a:lnTo>
                  <a:lnTo>
                    <a:pt x="1431" y="637"/>
                  </a:lnTo>
                  <a:lnTo>
                    <a:pt x="1438" y="637"/>
                  </a:lnTo>
                  <a:lnTo>
                    <a:pt x="1441" y="637"/>
                  </a:lnTo>
                  <a:lnTo>
                    <a:pt x="1443" y="637"/>
                  </a:lnTo>
                  <a:lnTo>
                    <a:pt x="1446" y="637"/>
                  </a:lnTo>
                  <a:lnTo>
                    <a:pt x="1450" y="642"/>
                  </a:lnTo>
                  <a:lnTo>
                    <a:pt x="1455" y="649"/>
                  </a:lnTo>
                  <a:lnTo>
                    <a:pt x="1457" y="656"/>
                  </a:lnTo>
                  <a:lnTo>
                    <a:pt x="1461" y="663"/>
                  </a:lnTo>
                  <a:lnTo>
                    <a:pt x="1464" y="672"/>
                  </a:lnTo>
                  <a:lnTo>
                    <a:pt x="1466" y="675"/>
                  </a:lnTo>
                  <a:lnTo>
                    <a:pt x="1468" y="686"/>
                  </a:lnTo>
                  <a:lnTo>
                    <a:pt x="1468" y="693"/>
                  </a:lnTo>
                  <a:lnTo>
                    <a:pt x="1468" y="697"/>
                  </a:lnTo>
                  <a:lnTo>
                    <a:pt x="1468" y="702"/>
                  </a:lnTo>
                  <a:lnTo>
                    <a:pt x="1469" y="709"/>
                  </a:lnTo>
                  <a:lnTo>
                    <a:pt x="1475" y="721"/>
                  </a:lnTo>
                  <a:lnTo>
                    <a:pt x="1480" y="732"/>
                  </a:lnTo>
                  <a:lnTo>
                    <a:pt x="1483" y="741"/>
                  </a:lnTo>
                  <a:lnTo>
                    <a:pt x="1487" y="746"/>
                  </a:lnTo>
                  <a:lnTo>
                    <a:pt x="1487" y="755"/>
                  </a:lnTo>
                  <a:lnTo>
                    <a:pt x="1487" y="763"/>
                  </a:lnTo>
                  <a:lnTo>
                    <a:pt x="1489" y="772"/>
                  </a:lnTo>
                  <a:lnTo>
                    <a:pt x="1487" y="786"/>
                  </a:lnTo>
                  <a:lnTo>
                    <a:pt x="1485" y="809"/>
                  </a:lnTo>
                  <a:lnTo>
                    <a:pt x="1478" y="829"/>
                  </a:lnTo>
                  <a:lnTo>
                    <a:pt x="1473" y="839"/>
                  </a:lnTo>
                  <a:lnTo>
                    <a:pt x="1469" y="843"/>
                  </a:lnTo>
                  <a:lnTo>
                    <a:pt x="1466" y="853"/>
                  </a:lnTo>
                  <a:lnTo>
                    <a:pt x="1461" y="862"/>
                  </a:lnTo>
                  <a:lnTo>
                    <a:pt x="1457" y="866"/>
                  </a:lnTo>
                  <a:lnTo>
                    <a:pt x="1455" y="871"/>
                  </a:lnTo>
                  <a:lnTo>
                    <a:pt x="1453" y="881"/>
                  </a:lnTo>
                  <a:lnTo>
                    <a:pt x="1453" y="890"/>
                  </a:lnTo>
                  <a:lnTo>
                    <a:pt x="1452" y="897"/>
                  </a:lnTo>
                  <a:lnTo>
                    <a:pt x="1450" y="904"/>
                  </a:lnTo>
                  <a:lnTo>
                    <a:pt x="1452" y="908"/>
                  </a:lnTo>
                  <a:lnTo>
                    <a:pt x="1453" y="915"/>
                  </a:lnTo>
                  <a:lnTo>
                    <a:pt x="1459" y="924"/>
                  </a:lnTo>
                  <a:lnTo>
                    <a:pt x="1462" y="929"/>
                  </a:lnTo>
                  <a:lnTo>
                    <a:pt x="1469" y="932"/>
                  </a:lnTo>
                  <a:lnTo>
                    <a:pt x="1476" y="938"/>
                  </a:lnTo>
                  <a:lnTo>
                    <a:pt x="1482" y="939"/>
                  </a:lnTo>
                  <a:lnTo>
                    <a:pt x="1490" y="946"/>
                  </a:lnTo>
                  <a:lnTo>
                    <a:pt x="1501" y="952"/>
                  </a:lnTo>
                  <a:lnTo>
                    <a:pt x="1510" y="955"/>
                  </a:lnTo>
                  <a:lnTo>
                    <a:pt x="1522" y="957"/>
                  </a:lnTo>
                  <a:lnTo>
                    <a:pt x="1550" y="964"/>
                  </a:lnTo>
                  <a:lnTo>
                    <a:pt x="1566" y="966"/>
                  </a:lnTo>
                  <a:lnTo>
                    <a:pt x="1578" y="968"/>
                  </a:lnTo>
                  <a:lnTo>
                    <a:pt x="1587" y="968"/>
                  </a:lnTo>
                  <a:lnTo>
                    <a:pt x="1592" y="968"/>
                  </a:lnTo>
                  <a:lnTo>
                    <a:pt x="1607" y="969"/>
                  </a:lnTo>
                  <a:lnTo>
                    <a:pt x="1619" y="971"/>
                  </a:lnTo>
                  <a:lnTo>
                    <a:pt x="1628" y="973"/>
                  </a:lnTo>
                  <a:lnTo>
                    <a:pt x="1635" y="975"/>
                  </a:lnTo>
                  <a:lnTo>
                    <a:pt x="1642" y="980"/>
                  </a:lnTo>
                  <a:lnTo>
                    <a:pt x="1649" y="985"/>
                  </a:lnTo>
                  <a:lnTo>
                    <a:pt x="1652" y="989"/>
                  </a:lnTo>
                  <a:lnTo>
                    <a:pt x="1659" y="994"/>
                  </a:lnTo>
                  <a:lnTo>
                    <a:pt x="1675" y="1003"/>
                  </a:lnTo>
                  <a:lnTo>
                    <a:pt x="1698" y="1017"/>
                  </a:lnTo>
                  <a:lnTo>
                    <a:pt x="1707" y="1024"/>
                  </a:lnTo>
                  <a:lnTo>
                    <a:pt x="1716" y="1033"/>
                  </a:lnTo>
                  <a:lnTo>
                    <a:pt x="1724" y="1047"/>
                  </a:lnTo>
                  <a:lnTo>
                    <a:pt x="1730" y="1052"/>
                  </a:lnTo>
                  <a:lnTo>
                    <a:pt x="1744" y="1063"/>
                  </a:lnTo>
                  <a:lnTo>
                    <a:pt x="1753" y="1068"/>
                  </a:lnTo>
                  <a:lnTo>
                    <a:pt x="1761" y="1071"/>
                  </a:lnTo>
                  <a:lnTo>
                    <a:pt x="1777" y="1077"/>
                  </a:lnTo>
                  <a:lnTo>
                    <a:pt x="1790" y="1078"/>
                  </a:lnTo>
                  <a:lnTo>
                    <a:pt x="1795" y="1078"/>
                  </a:lnTo>
                  <a:lnTo>
                    <a:pt x="1797" y="1078"/>
                  </a:lnTo>
                  <a:lnTo>
                    <a:pt x="1797" y="1082"/>
                  </a:lnTo>
                  <a:lnTo>
                    <a:pt x="1795" y="1089"/>
                  </a:lnTo>
                  <a:lnTo>
                    <a:pt x="1795" y="1105"/>
                  </a:lnTo>
                  <a:lnTo>
                    <a:pt x="1797" y="1114"/>
                  </a:lnTo>
                  <a:lnTo>
                    <a:pt x="1802" y="1131"/>
                  </a:lnTo>
                  <a:lnTo>
                    <a:pt x="1804" y="1142"/>
                  </a:lnTo>
                  <a:lnTo>
                    <a:pt x="1802" y="1149"/>
                  </a:lnTo>
                  <a:lnTo>
                    <a:pt x="1804" y="1156"/>
                  </a:lnTo>
                  <a:lnTo>
                    <a:pt x="1807" y="1170"/>
                  </a:lnTo>
                  <a:lnTo>
                    <a:pt x="1816" y="1182"/>
                  </a:lnTo>
                  <a:lnTo>
                    <a:pt x="1825" y="1198"/>
                  </a:lnTo>
                  <a:lnTo>
                    <a:pt x="1844" y="1225"/>
                  </a:lnTo>
                  <a:lnTo>
                    <a:pt x="1851" y="1235"/>
                  </a:lnTo>
                  <a:lnTo>
                    <a:pt x="1853" y="1237"/>
                  </a:lnTo>
                  <a:lnTo>
                    <a:pt x="1858" y="1239"/>
                  </a:lnTo>
                  <a:lnTo>
                    <a:pt x="1865" y="1240"/>
                  </a:lnTo>
                  <a:lnTo>
                    <a:pt x="1874" y="1240"/>
                  </a:lnTo>
                  <a:lnTo>
                    <a:pt x="1883" y="1240"/>
                  </a:lnTo>
                  <a:lnTo>
                    <a:pt x="1904" y="1242"/>
                  </a:lnTo>
                  <a:lnTo>
                    <a:pt x="1918" y="1244"/>
                  </a:lnTo>
                  <a:lnTo>
                    <a:pt x="1927" y="1246"/>
                  </a:lnTo>
                  <a:lnTo>
                    <a:pt x="1948" y="1253"/>
                  </a:lnTo>
                  <a:lnTo>
                    <a:pt x="1971" y="1258"/>
                  </a:lnTo>
                  <a:lnTo>
                    <a:pt x="1978" y="1260"/>
                  </a:lnTo>
                  <a:lnTo>
                    <a:pt x="1987" y="1261"/>
                  </a:lnTo>
                  <a:lnTo>
                    <a:pt x="2011" y="1267"/>
                  </a:lnTo>
                  <a:lnTo>
                    <a:pt x="2052" y="1272"/>
                  </a:lnTo>
                  <a:lnTo>
                    <a:pt x="2073" y="1274"/>
                  </a:lnTo>
                  <a:lnTo>
                    <a:pt x="2103" y="1274"/>
                  </a:lnTo>
                  <a:lnTo>
                    <a:pt x="2152" y="1276"/>
                  </a:lnTo>
                  <a:lnTo>
                    <a:pt x="2194" y="1279"/>
                  </a:lnTo>
                  <a:lnTo>
                    <a:pt x="2214" y="1283"/>
                  </a:lnTo>
                  <a:lnTo>
                    <a:pt x="2231" y="1286"/>
                  </a:lnTo>
                  <a:lnTo>
                    <a:pt x="2238" y="1288"/>
                  </a:lnTo>
                  <a:lnTo>
                    <a:pt x="2243" y="1286"/>
                  </a:lnTo>
                  <a:lnTo>
                    <a:pt x="2251" y="1286"/>
                  </a:lnTo>
                  <a:lnTo>
                    <a:pt x="2256" y="1288"/>
                  </a:lnTo>
                  <a:lnTo>
                    <a:pt x="2263" y="1290"/>
                  </a:lnTo>
                  <a:lnTo>
                    <a:pt x="2270" y="1293"/>
                  </a:lnTo>
                  <a:lnTo>
                    <a:pt x="2277" y="1300"/>
                  </a:lnTo>
                  <a:lnTo>
                    <a:pt x="2287" y="1313"/>
                  </a:lnTo>
                  <a:lnTo>
                    <a:pt x="2296" y="1323"/>
                  </a:lnTo>
                  <a:lnTo>
                    <a:pt x="2309" y="1334"/>
                  </a:lnTo>
                  <a:lnTo>
                    <a:pt x="2316" y="1339"/>
                  </a:lnTo>
                  <a:lnTo>
                    <a:pt x="2323" y="1342"/>
                  </a:lnTo>
                  <a:lnTo>
                    <a:pt x="2333" y="1346"/>
                  </a:lnTo>
                  <a:lnTo>
                    <a:pt x="2338" y="1346"/>
                  </a:lnTo>
                  <a:lnTo>
                    <a:pt x="2344" y="1348"/>
                  </a:lnTo>
                  <a:lnTo>
                    <a:pt x="2349" y="1346"/>
                  </a:lnTo>
                  <a:lnTo>
                    <a:pt x="2354" y="1346"/>
                  </a:lnTo>
                  <a:lnTo>
                    <a:pt x="2361" y="1348"/>
                  </a:lnTo>
                  <a:lnTo>
                    <a:pt x="2365" y="1351"/>
                  </a:lnTo>
                  <a:lnTo>
                    <a:pt x="2375" y="1358"/>
                  </a:lnTo>
                  <a:lnTo>
                    <a:pt x="2388" y="1367"/>
                  </a:lnTo>
                  <a:lnTo>
                    <a:pt x="2411" y="1379"/>
                  </a:lnTo>
                  <a:lnTo>
                    <a:pt x="2414" y="1379"/>
                  </a:lnTo>
                  <a:lnTo>
                    <a:pt x="2421" y="1379"/>
                  </a:lnTo>
                  <a:lnTo>
                    <a:pt x="2430" y="1378"/>
                  </a:lnTo>
                  <a:lnTo>
                    <a:pt x="2441" y="1374"/>
                  </a:lnTo>
                  <a:lnTo>
                    <a:pt x="2446" y="1371"/>
                  </a:lnTo>
                  <a:lnTo>
                    <a:pt x="2449" y="1369"/>
                  </a:lnTo>
                  <a:lnTo>
                    <a:pt x="2455" y="1367"/>
                  </a:lnTo>
                  <a:lnTo>
                    <a:pt x="2458" y="1369"/>
                  </a:lnTo>
                  <a:lnTo>
                    <a:pt x="2462" y="1371"/>
                  </a:lnTo>
                  <a:lnTo>
                    <a:pt x="2467" y="1376"/>
                  </a:lnTo>
                  <a:lnTo>
                    <a:pt x="2476" y="1381"/>
                  </a:lnTo>
                  <a:lnTo>
                    <a:pt x="2488" y="1386"/>
                  </a:lnTo>
                  <a:lnTo>
                    <a:pt x="2495" y="1388"/>
                  </a:lnTo>
                  <a:lnTo>
                    <a:pt x="2499" y="1392"/>
                  </a:lnTo>
                  <a:lnTo>
                    <a:pt x="2500" y="1392"/>
                  </a:lnTo>
                  <a:lnTo>
                    <a:pt x="2511" y="1385"/>
                  </a:lnTo>
                  <a:lnTo>
                    <a:pt x="2513" y="1385"/>
                  </a:lnTo>
                  <a:lnTo>
                    <a:pt x="2543" y="1369"/>
                  </a:lnTo>
                  <a:lnTo>
                    <a:pt x="2595" y="1344"/>
                  </a:lnTo>
                  <a:lnTo>
                    <a:pt x="2624" y="1334"/>
                  </a:lnTo>
                  <a:lnTo>
                    <a:pt x="2650" y="1323"/>
                  </a:lnTo>
                  <a:lnTo>
                    <a:pt x="2675" y="1316"/>
                  </a:lnTo>
                  <a:lnTo>
                    <a:pt x="2692" y="1314"/>
                  </a:lnTo>
                  <a:lnTo>
                    <a:pt x="2759" y="1314"/>
                  </a:lnTo>
                  <a:lnTo>
                    <a:pt x="2789" y="1313"/>
                  </a:lnTo>
                  <a:lnTo>
                    <a:pt x="2810" y="1309"/>
                  </a:lnTo>
                  <a:lnTo>
                    <a:pt x="2821" y="1305"/>
                  </a:lnTo>
                  <a:lnTo>
                    <a:pt x="2831" y="1300"/>
                  </a:lnTo>
                  <a:lnTo>
                    <a:pt x="2845" y="1293"/>
                  </a:lnTo>
                  <a:lnTo>
                    <a:pt x="2865" y="1288"/>
                  </a:lnTo>
                  <a:lnTo>
                    <a:pt x="2873" y="1283"/>
                  </a:lnTo>
                  <a:lnTo>
                    <a:pt x="2886" y="1272"/>
                  </a:lnTo>
                  <a:lnTo>
                    <a:pt x="2910" y="1246"/>
                  </a:lnTo>
                  <a:lnTo>
                    <a:pt x="2928" y="1226"/>
                  </a:lnTo>
                  <a:lnTo>
                    <a:pt x="2937" y="1217"/>
                  </a:lnTo>
                  <a:lnTo>
                    <a:pt x="2944" y="1212"/>
                  </a:lnTo>
                  <a:lnTo>
                    <a:pt x="2984" y="1191"/>
                  </a:lnTo>
                  <a:lnTo>
                    <a:pt x="2991" y="1188"/>
                  </a:lnTo>
                  <a:lnTo>
                    <a:pt x="3000" y="1184"/>
                  </a:lnTo>
                  <a:lnTo>
                    <a:pt x="3012" y="1179"/>
                  </a:lnTo>
                  <a:lnTo>
                    <a:pt x="3018" y="1173"/>
                  </a:lnTo>
                  <a:lnTo>
                    <a:pt x="3021" y="1168"/>
                  </a:lnTo>
                  <a:lnTo>
                    <a:pt x="3026" y="1158"/>
                  </a:lnTo>
                  <a:lnTo>
                    <a:pt x="3028" y="1154"/>
                  </a:lnTo>
                  <a:lnTo>
                    <a:pt x="3028" y="1152"/>
                  </a:lnTo>
                  <a:lnTo>
                    <a:pt x="3025" y="1147"/>
                  </a:lnTo>
                  <a:lnTo>
                    <a:pt x="3018" y="1138"/>
                  </a:lnTo>
                  <a:lnTo>
                    <a:pt x="3009" y="1124"/>
                  </a:lnTo>
                  <a:lnTo>
                    <a:pt x="3004" y="1115"/>
                  </a:lnTo>
                  <a:lnTo>
                    <a:pt x="2997" y="1107"/>
                  </a:lnTo>
                  <a:lnTo>
                    <a:pt x="2984" y="1089"/>
                  </a:lnTo>
                  <a:lnTo>
                    <a:pt x="2981" y="1080"/>
                  </a:lnTo>
                  <a:lnTo>
                    <a:pt x="2981" y="1073"/>
                  </a:lnTo>
                  <a:lnTo>
                    <a:pt x="2986" y="1063"/>
                  </a:lnTo>
                  <a:lnTo>
                    <a:pt x="2993" y="1050"/>
                  </a:lnTo>
                  <a:lnTo>
                    <a:pt x="3000" y="1038"/>
                  </a:lnTo>
                  <a:lnTo>
                    <a:pt x="3009" y="1031"/>
                  </a:lnTo>
                  <a:lnTo>
                    <a:pt x="3007" y="1027"/>
                  </a:lnTo>
                  <a:lnTo>
                    <a:pt x="3005" y="1026"/>
                  </a:lnTo>
                  <a:lnTo>
                    <a:pt x="3005" y="1024"/>
                  </a:lnTo>
                  <a:lnTo>
                    <a:pt x="3009" y="1022"/>
                  </a:lnTo>
                  <a:lnTo>
                    <a:pt x="3012" y="1022"/>
                  </a:lnTo>
                  <a:lnTo>
                    <a:pt x="3023" y="1022"/>
                  </a:lnTo>
                  <a:lnTo>
                    <a:pt x="3055" y="1026"/>
                  </a:lnTo>
                  <a:lnTo>
                    <a:pt x="3072" y="1029"/>
                  </a:lnTo>
                  <a:lnTo>
                    <a:pt x="3081" y="1031"/>
                  </a:lnTo>
                  <a:lnTo>
                    <a:pt x="3084" y="1033"/>
                  </a:lnTo>
                  <a:lnTo>
                    <a:pt x="3095" y="1034"/>
                  </a:lnTo>
                  <a:lnTo>
                    <a:pt x="3111" y="1036"/>
                  </a:lnTo>
                  <a:lnTo>
                    <a:pt x="3118" y="1038"/>
                  </a:lnTo>
                  <a:lnTo>
                    <a:pt x="3121" y="1040"/>
                  </a:lnTo>
                  <a:lnTo>
                    <a:pt x="3125" y="1040"/>
                  </a:lnTo>
                  <a:lnTo>
                    <a:pt x="3132" y="1038"/>
                  </a:lnTo>
                  <a:lnTo>
                    <a:pt x="3146" y="1027"/>
                  </a:lnTo>
                  <a:lnTo>
                    <a:pt x="3194" y="990"/>
                  </a:lnTo>
                  <a:lnTo>
                    <a:pt x="3208" y="978"/>
                  </a:lnTo>
                  <a:lnTo>
                    <a:pt x="3215" y="971"/>
                  </a:lnTo>
                  <a:lnTo>
                    <a:pt x="3215" y="968"/>
                  </a:lnTo>
                  <a:lnTo>
                    <a:pt x="3216" y="966"/>
                  </a:lnTo>
                  <a:lnTo>
                    <a:pt x="3225" y="959"/>
                  </a:lnTo>
                  <a:lnTo>
                    <a:pt x="3236" y="955"/>
                  </a:lnTo>
                  <a:lnTo>
                    <a:pt x="3248" y="952"/>
                  </a:lnTo>
                  <a:lnTo>
                    <a:pt x="3252" y="952"/>
                  </a:lnTo>
                  <a:lnTo>
                    <a:pt x="3267" y="950"/>
                  </a:lnTo>
                  <a:lnTo>
                    <a:pt x="3275" y="948"/>
                  </a:lnTo>
                  <a:lnTo>
                    <a:pt x="3283" y="943"/>
                  </a:lnTo>
                  <a:lnTo>
                    <a:pt x="3296" y="936"/>
                  </a:lnTo>
                  <a:lnTo>
                    <a:pt x="3306" y="924"/>
                  </a:lnTo>
                  <a:lnTo>
                    <a:pt x="3319" y="911"/>
                  </a:lnTo>
                  <a:lnTo>
                    <a:pt x="3326" y="901"/>
                  </a:lnTo>
                  <a:lnTo>
                    <a:pt x="3329" y="890"/>
                  </a:lnTo>
                  <a:lnTo>
                    <a:pt x="3334" y="880"/>
                  </a:lnTo>
                  <a:lnTo>
                    <a:pt x="3338" y="869"/>
                  </a:lnTo>
                  <a:lnTo>
                    <a:pt x="3341" y="860"/>
                  </a:lnTo>
                  <a:lnTo>
                    <a:pt x="3340" y="860"/>
                  </a:lnTo>
                  <a:lnTo>
                    <a:pt x="3338" y="860"/>
                  </a:lnTo>
                  <a:lnTo>
                    <a:pt x="3336" y="859"/>
                  </a:lnTo>
                  <a:lnTo>
                    <a:pt x="3336" y="857"/>
                  </a:lnTo>
                  <a:lnTo>
                    <a:pt x="3338" y="855"/>
                  </a:lnTo>
                  <a:lnTo>
                    <a:pt x="3359" y="843"/>
                  </a:lnTo>
                  <a:lnTo>
                    <a:pt x="3385" y="827"/>
                  </a:lnTo>
                  <a:lnTo>
                    <a:pt x="3403" y="816"/>
                  </a:lnTo>
                  <a:lnTo>
                    <a:pt x="3410" y="809"/>
                  </a:lnTo>
                  <a:lnTo>
                    <a:pt x="3414" y="806"/>
                  </a:lnTo>
                  <a:lnTo>
                    <a:pt x="3426" y="806"/>
                  </a:lnTo>
                  <a:lnTo>
                    <a:pt x="3454" y="790"/>
                  </a:lnTo>
                  <a:lnTo>
                    <a:pt x="3454" y="792"/>
                  </a:lnTo>
                  <a:lnTo>
                    <a:pt x="3454" y="790"/>
                  </a:lnTo>
                  <a:lnTo>
                    <a:pt x="3472" y="785"/>
                  </a:lnTo>
                  <a:lnTo>
                    <a:pt x="3486" y="779"/>
                  </a:lnTo>
                  <a:lnTo>
                    <a:pt x="3498" y="776"/>
                  </a:lnTo>
                  <a:lnTo>
                    <a:pt x="3503" y="776"/>
                  </a:lnTo>
                  <a:lnTo>
                    <a:pt x="3512" y="778"/>
                  </a:lnTo>
                  <a:lnTo>
                    <a:pt x="3528" y="781"/>
                  </a:lnTo>
                  <a:lnTo>
                    <a:pt x="3545" y="781"/>
                  </a:lnTo>
                  <a:lnTo>
                    <a:pt x="3554" y="779"/>
                  </a:lnTo>
                  <a:lnTo>
                    <a:pt x="3563" y="776"/>
                  </a:lnTo>
                  <a:lnTo>
                    <a:pt x="3567" y="772"/>
                  </a:lnTo>
                  <a:lnTo>
                    <a:pt x="3570" y="769"/>
                  </a:lnTo>
                  <a:lnTo>
                    <a:pt x="3574" y="767"/>
                  </a:lnTo>
                  <a:lnTo>
                    <a:pt x="3574" y="763"/>
                  </a:lnTo>
                  <a:lnTo>
                    <a:pt x="3575" y="753"/>
                  </a:lnTo>
                  <a:lnTo>
                    <a:pt x="3574" y="744"/>
                  </a:lnTo>
                  <a:lnTo>
                    <a:pt x="3565" y="728"/>
                  </a:lnTo>
                  <a:lnTo>
                    <a:pt x="3561" y="725"/>
                  </a:lnTo>
                  <a:lnTo>
                    <a:pt x="3554" y="719"/>
                  </a:lnTo>
                  <a:lnTo>
                    <a:pt x="3551" y="716"/>
                  </a:lnTo>
                  <a:lnTo>
                    <a:pt x="3537" y="709"/>
                  </a:lnTo>
                  <a:lnTo>
                    <a:pt x="3524" y="702"/>
                  </a:lnTo>
                  <a:lnTo>
                    <a:pt x="3514" y="697"/>
                  </a:lnTo>
                  <a:lnTo>
                    <a:pt x="3507" y="691"/>
                  </a:lnTo>
                  <a:lnTo>
                    <a:pt x="3498" y="684"/>
                  </a:lnTo>
                  <a:lnTo>
                    <a:pt x="3491" y="677"/>
                  </a:lnTo>
                  <a:lnTo>
                    <a:pt x="3484" y="670"/>
                  </a:lnTo>
                  <a:lnTo>
                    <a:pt x="3475" y="663"/>
                  </a:lnTo>
                  <a:lnTo>
                    <a:pt x="3461" y="654"/>
                  </a:lnTo>
                  <a:lnTo>
                    <a:pt x="3449" y="654"/>
                  </a:lnTo>
                  <a:lnTo>
                    <a:pt x="3442" y="654"/>
                  </a:lnTo>
                  <a:lnTo>
                    <a:pt x="3436" y="656"/>
                  </a:lnTo>
                  <a:lnTo>
                    <a:pt x="3433" y="656"/>
                  </a:lnTo>
                  <a:lnTo>
                    <a:pt x="3428" y="660"/>
                  </a:lnTo>
                  <a:lnTo>
                    <a:pt x="3424" y="663"/>
                  </a:lnTo>
                  <a:lnTo>
                    <a:pt x="3415" y="668"/>
                  </a:lnTo>
                  <a:lnTo>
                    <a:pt x="3408" y="674"/>
                  </a:lnTo>
                  <a:lnTo>
                    <a:pt x="3394" y="688"/>
                  </a:lnTo>
                  <a:lnTo>
                    <a:pt x="3396" y="690"/>
                  </a:lnTo>
                  <a:lnTo>
                    <a:pt x="3396" y="693"/>
                  </a:lnTo>
                  <a:lnTo>
                    <a:pt x="3394" y="697"/>
                  </a:lnTo>
                  <a:lnTo>
                    <a:pt x="3389" y="698"/>
                  </a:lnTo>
                  <a:lnTo>
                    <a:pt x="3375" y="702"/>
                  </a:lnTo>
                  <a:lnTo>
                    <a:pt x="3370" y="702"/>
                  </a:lnTo>
                  <a:lnTo>
                    <a:pt x="3368" y="702"/>
                  </a:lnTo>
                  <a:lnTo>
                    <a:pt x="3368" y="700"/>
                  </a:lnTo>
                  <a:lnTo>
                    <a:pt x="3366" y="695"/>
                  </a:lnTo>
                  <a:lnTo>
                    <a:pt x="3362" y="690"/>
                  </a:lnTo>
                  <a:lnTo>
                    <a:pt x="3352" y="686"/>
                  </a:lnTo>
                  <a:lnTo>
                    <a:pt x="3341" y="683"/>
                  </a:lnTo>
                  <a:lnTo>
                    <a:pt x="3336" y="684"/>
                  </a:lnTo>
                  <a:lnTo>
                    <a:pt x="3327" y="688"/>
                  </a:lnTo>
                  <a:lnTo>
                    <a:pt x="3319" y="690"/>
                  </a:lnTo>
                  <a:lnTo>
                    <a:pt x="3313" y="690"/>
                  </a:lnTo>
                  <a:lnTo>
                    <a:pt x="3308" y="691"/>
                  </a:lnTo>
                  <a:lnTo>
                    <a:pt x="3304" y="695"/>
                  </a:lnTo>
                  <a:lnTo>
                    <a:pt x="3299" y="698"/>
                  </a:lnTo>
                  <a:lnTo>
                    <a:pt x="3290" y="702"/>
                  </a:lnTo>
                  <a:lnTo>
                    <a:pt x="3276" y="707"/>
                  </a:lnTo>
                  <a:lnTo>
                    <a:pt x="3269" y="704"/>
                  </a:lnTo>
                  <a:lnTo>
                    <a:pt x="3264" y="697"/>
                  </a:lnTo>
                  <a:lnTo>
                    <a:pt x="3259" y="691"/>
                  </a:lnTo>
                  <a:lnTo>
                    <a:pt x="3252" y="686"/>
                  </a:lnTo>
                  <a:lnTo>
                    <a:pt x="3250" y="683"/>
                  </a:lnTo>
                  <a:lnTo>
                    <a:pt x="3248" y="681"/>
                  </a:lnTo>
                  <a:lnTo>
                    <a:pt x="3248" y="675"/>
                  </a:lnTo>
                  <a:lnTo>
                    <a:pt x="3248" y="672"/>
                  </a:lnTo>
                  <a:lnTo>
                    <a:pt x="3250" y="668"/>
                  </a:lnTo>
                  <a:lnTo>
                    <a:pt x="3252" y="663"/>
                  </a:lnTo>
                  <a:lnTo>
                    <a:pt x="3257" y="656"/>
                  </a:lnTo>
                  <a:lnTo>
                    <a:pt x="3259" y="649"/>
                  </a:lnTo>
                  <a:lnTo>
                    <a:pt x="3259" y="639"/>
                  </a:lnTo>
                  <a:lnTo>
                    <a:pt x="3260" y="617"/>
                  </a:lnTo>
                  <a:lnTo>
                    <a:pt x="3262" y="598"/>
                  </a:lnTo>
                  <a:lnTo>
                    <a:pt x="3262" y="589"/>
                  </a:lnTo>
                  <a:lnTo>
                    <a:pt x="3271" y="570"/>
                  </a:lnTo>
                  <a:lnTo>
                    <a:pt x="3278" y="554"/>
                  </a:lnTo>
                  <a:lnTo>
                    <a:pt x="3283" y="538"/>
                  </a:lnTo>
                  <a:lnTo>
                    <a:pt x="3289" y="517"/>
                  </a:lnTo>
                  <a:lnTo>
                    <a:pt x="3294" y="507"/>
                  </a:lnTo>
                  <a:lnTo>
                    <a:pt x="3297" y="496"/>
                  </a:lnTo>
                  <a:lnTo>
                    <a:pt x="3297" y="492"/>
                  </a:lnTo>
                  <a:lnTo>
                    <a:pt x="3297" y="489"/>
                  </a:lnTo>
                  <a:lnTo>
                    <a:pt x="3297" y="484"/>
                  </a:lnTo>
                  <a:lnTo>
                    <a:pt x="3299" y="480"/>
                  </a:lnTo>
                  <a:lnTo>
                    <a:pt x="3301" y="478"/>
                  </a:lnTo>
                  <a:lnTo>
                    <a:pt x="3311" y="475"/>
                  </a:lnTo>
                  <a:lnTo>
                    <a:pt x="3317" y="475"/>
                  </a:lnTo>
                  <a:lnTo>
                    <a:pt x="3340" y="484"/>
                  </a:lnTo>
                  <a:lnTo>
                    <a:pt x="3343" y="485"/>
                  </a:lnTo>
                  <a:lnTo>
                    <a:pt x="3354" y="485"/>
                  </a:lnTo>
                  <a:lnTo>
                    <a:pt x="3357" y="485"/>
                  </a:lnTo>
                  <a:lnTo>
                    <a:pt x="3366" y="485"/>
                  </a:lnTo>
                  <a:lnTo>
                    <a:pt x="3371" y="485"/>
                  </a:lnTo>
                  <a:lnTo>
                    <a:pt x="3378" y="482"/>
                  </a:lnTo>
                  <a:lnTo>
                    <a:pt x="3410" y="468"/>
                  </a:lnTo>
                  <a:lnTo>
                    <a:pt x="3440" y="456"/>
                  </a:lnTo>
                  <a:lnTo>
                    <a:pt x="3449" y="452"/>
                  </a:lnTo>
                  <a:lnTo>
                    <a:pt x="3456" y="448"/>
                  </a:lnTo>
                  <a:lnTo>
                    <a:pt x="3461" y="443"/>
                  </a:lnTo>
                  <a:lnTo>
                    <a:pt x="3477" y="431"/>
                  </a:lnTo>
                  <a:lnTo>
                    <a:pt x="3473" y="406"/>
                  </a:lnTo>
                  <a:lnTo>
                    <a:pt x="3473" y="394"/>
                  </a:lnTo>
                  <a:lnTo>
                    <a:pt x="3475" y="375"/>
                  </a:lnTo>
                  <a:lnTo>
                    <a:pt x="3475" y="366"/>
                  </a:lnTo>
                  <a:lnTo>
                    <a:pt x="3475" y="362"/>
                  </a:lnTo>
                  <a:lnTo>
                    <a:pt x="3479" y="357"/>
                  </a:lnTo>
                  <a:lnTo>
                    <a:pt x="3484" y="341"/>
                  </a:lnTo>
                  <a:lnTo>
                    <a:pt x="3494" y="306"/>
                  </a:lnTo>
                  <a:lnTo>
                    <a:pt x="3507" y="271"/>
                  </a:lnTo>
                  <a:lnTo>
                    <a:pt x="3509" y="255"/>
                  </a:lnTo>
                  <a:lnTo>
                    <a:pt x="3514" y="246"/>
                  </a:lnTo>
                  <a:lnTo>
                    <a:pt x="3531" y="229"/>
                  </a:lnTo>
                  <a:lnTo>
                    <a:pt x="3537" y="216"/>
                  </a:lnTo>
                  <a:lnTo>
                    <a:pt x="3542" y="199"/>
                  </a:lnTo>
                  <a:lnTo>
                    <a:pt x="3540" y="170"/>
                  </a:lnTo>
                  <a:lnTo>
                    <a:pt x="3533" y="158"/>
                  </a:lnTo>
                  <a:lnTo>
                    <a:pt x="3528" y="151"/>
                  </a:lnTo>
                  <a:lnTo>
                    <a:pt x="3517" y="148"/>
                  </a:lnTo>
                  <a:lnTo>
                    <a:pt x="3505" y="148"/>
                  </a:lnTo>
                  <a:lnTo>
                    <a:pt x="3496" y="148"/>
                  </a:lnTo>
                  <a:lnTo>
                    <a:pt x="3489" y="149"/>
                  </a:lnTo>
                  <a:lnTo>
                    <a:pt x="3487" y="149"/>
                  </a:lnTo>
                  <a:lnTo>
                    <a:pt x="3486" y="148"/>
                  </a:lnTo>
                  <a:lnTo>
                    <a:pt x="3486" y="146"/>
                  </a:lnTo>
                  <a:lnTo>
                    <a:pt x="3486" y="141"/>
                  </a:lnTo>
                  <a:lnTo>
                    <a:pt x="3484" y="133"/>
                  </a:lnTo>
                  <a:lnTo>
                    <a:pt x="3486" y="130"/>
                  </a:lnTo>
                  <a:lnTo>
                    <a:pt x="3487" y="128"/>
                  </a:lnTo>
                  <a:lnTo>
                    <a:pt x="3487" y="125"/>
                  </a:lnTo>
                  <a:lnTo>
                    <a:pt x="3487" y="123"/>
                  </a:lnTo>
                  <a:lnTo>
                    <a:pt x="3489" y="121"/>
                  </a:lnTo>
                  <a:lnTo>
                    <a:pt x="3496" y="114"/>
                  </a:lnTo>
                  <a:lnTo>
                    <a:pt x="3503" y="111"/>
                  </a:lnTo>
                  <a:lnTo>
                    <a:pt x="3505" y="112"/>
                  </a:lnTo>
                  <a:lnTo>
                    <a:pt x="3509" y="105"/>
                  </a:lnTo>
                  <a:lnTo>
                    <a:pt x="3517" y="88"/>
                  </a:lnTo>
                  <a:lnTo>
                    <a:pt x="3523" y="75"/>
                  </a:lnTo>
                  <a:lnTo>
                    <a:pt x="3528" y="67"/>
                  </a:lnTo>
                  <a:lnTo>
                    <a:pt x="3535" y="63"/>
                  </a:lnTo>
                  <a:lnTo>
                    <a:pt x="3542" y="58"/>
                  </a:lnTo>
                  <a:lnTo>
                    <a:pt x="3560" y="53"/>
                  </a:lnTo>
                  <a:lnTo>
                    <a:pt x="3570" y="49"/>
                  </a:lnTo>
                  <a:lnTo>
                    <a:pt x="3574" y="46"/>
                  </a:lnTo>
                  <a:lnTo>
                    <a:pt x="3575" y="44"/>
                  </a:lnTo>
                  <a:lnTo>
                    <a:pt x="3595" y="30"/>
                  </a:lnTo>
                  <a:lnTo>
                    <a:pt x="3602" y="26"/>
                  </a:lnTo>
                  <a:lnTo>
                    <a:pt x="3607" y="23"/>
                  </a:lnTo>
                  <a:lnTo>
                    <a:pt x="3609" y="23"/>
                  </a:lnTo>
                  <a:lnTo>
                    <a:pt x="3625" y="23"/>
                  </a:lnTo>
                  <a:lnTo>
                    <a:pt x="3630" y="21"/>
                  </a:lnTo>
                  <a:lnTo>
                    <a:pt x="3635" y="19"/>
                  </a:lnTo>
                  <a:lnTo>
                    <a:pt x="3648" y="14"/>
                  </a:lnTo>
                  <a:lnTo>
                    <a:pt x="3651" y="12"/>
                  </a:lnTo>
                  <a:lnTo>
                    <a:pt x="3662" y="7"/>
                  </a:lnTo>
                  <a:lnTo>
                    <a:pt x="3667" y="3"/>
                  </a:lnTo>
                  <a:lnTo>
                    <a:pt x="3672" y="2"/>
                  </a:lnTo>
                  <a:lnTo>
                    <a:pt x="3677" y="2"/>
                  </a:lnTo>
                  <a:lnTo>
                    <a:pt x="3686" y="2"/>
                  </a:lnTo>
                  <a:lnTo>
                    <a:pt x="3693" y="2"/>
                  </a:lnTo>
                  <a:lnTo>
                    <a:pt x="3699" y="0"/>
                  </a:lnTo>
                  <a:lnTo>
                    <a:pt x="3706" y="0"/>
                  </a:lnTo>
                  <a:lnTo>
                    <a:pt x="3716" y="2"/>
                  </a:lnTo>
                  <a:lnTo>
                    <a:pt x="3725" y="3"/>
                  </a:lnTo>
                  <a:lnTo>
                    <a:pt x="3743" y="9"/>
                  </a:lnTo>
                  <a:lnTo>
                    <a:pt x="3750" y="12"/>
                  </a:lnTo>
                  <a:lnTo>
                    <a:pt x="3758" y="16"/>
                  </a:lnTo>
                  <a:lnTo>
                    <a:pt x="3776" y="21"/>
                  </a:lnTo>
                  <a:lnTo>
                    <a:pt x="3788" y="23"/>
                  </a:lnTo>
                  <a:lnTo>
                    <a:pt x="3795" y="21"/>
                  </a:lnTo>
                  <a:lnTo>
                    <a:pt x="3804" y="17"/>
                  </a:lnTo>
                  <a:lnTo>
                    <a:pt x="3809" y="14"/>
                  </a:lnTo>
                  <a:lnTo>
                    <a:pt x="3815" y="14"/>
                  </a:lnTo>
                  <a:lnTo>
                    <a:pt x="3822" y="16"/>
                  </a:lnTo>
                  <a:lnTo>
                    <a:pt x="3831" y="19"/>
                  </a:lnTo>
                  <a:lnTo>
                    <a:pt x="3836" y="21"/>
                  </a:lnTo>
                  <a:lnTo>
                    <a:pt x="3850" y="28"/>
                  </a:lnTo>
                  <a:lnTo>
                    <a:pt x="3864" y="38"/>
                  </a:lnTo>
                  <a:lnTo>
                    <a:pt x="3874" y="46"/>
                  </a:lnTo>
                  <a:lnTo>
                    <a:pt x="3882" y="51"/>
                  </a:lnTo>
                  <a:lnTo>
                    <a:pt x="3889" y="58"/>
                  </a:lnTo>
                  <a:lnTo>
                    <a:pt x="3890" y="63"/>
                  </a:lnTo>
                  <a:lnTo>
                    <a:pt x="3890" y="67"/>
                  </a:lnTo>
                  <a:lnTo>
                    <a:pt x="3890" y="70"/>
                  </a:lnTo>
                  <a:lnTo>
                    <a:pt x="3894" y="74"/>
                  </a:lnTo>
                  <a:lnTo>
                    <a:pt x="3903" y="82"/>
                  </a:lnTo>
                  <a:lnTo>
                    <a:pt x="3917" y="100"/>
                  </a:lnTo>
                  <a:lnTo>
                    <a:pt x="3931" y="118"/>
                  </a:lnTo>
                  <a:lnTo>
                    <a:pt x="3934" y="123"/>
                  </a:lnTo>
                  <a:lnTo>
                    <a:pt x="3936" y="128"/>
                  </a:lnTo>
                  <a:lnTo>
                    <a:pt x="3938" y="132"/>
                  </a:lnTo>
                  <a:lnTo>
                    <a:pt x="3941" y="137"/>
                  </a:lnTo>
                  <a:lnTo>
                    <a:pt x="3952" y="151"/>
                  </a:lnTo>
                  <a:lnTo>
                    <a:pt x="3962" y="165"/>
                  </a:lnTo>
                  <a:lnTo>
                    <a:pt x="3966" y="172"/>
                  </a:lnTo>
                  <a:lnTo>
                    <a:pt x="3968" y="176"/>
                  </a:lnTo>
                  <a:lnTo>
                    <a:pt x="3970" y="183"/>
                  </a:lnTo>
                  <a:lnTo>
                    <a:pt x="3971" y="190"/>
                  </a:lnTo>
                  <a:lnTo>
                    <a:pt x="3977" y="200"/>
                  </a:lnTo>
                  <a:lnTo>
                    <a:pt x="3984" y="211"/>
                  </a:lnTo>
                  <a:lnTo>
                    <a:pt x="4003" y="236"/>
                  </a:lnTo>
                  <a:lnTo>
                    <a:pt x="4012" y="248"/>
                  </a:lnTo>
                  <a:lnTo>
                    <a:pt x="4033" y="283"/>
                  </a:lnTo>
                  <a:lnTo>
                    <a:pt x="4043" y="297"/>
                  </a:lnTo>
                  <a:lnTo>
                    <a:pt x="4049" y="299"/>
                  </a:lnTo>
                  <a:lnTo>
                    <a:pt x="4050" y="302"/>
                  </a:lnTo>
                  <a:lnTo>
                    <a:pt x="4050" y="306"/>
                  </a:lnTo>
                  <a:lnTo>
                    <a:pt x="4050" y="313"/>
                  </a:lnTo>
                  <a:lnTo>
                    <a:pt x="4050" y="320"/>
                  </a:lnTo>
                  <a:lnTo>
                    <a:pt x="4052" y="327"/>
                  </a:lnTo>
                  <a:lnTo>
                    <a:pt x="4056" y="336"/>
                  </a:lnTo>
                  <a:lnTo>
                    <a:pt x="4061" y="348"/>
                  </a:lnTo>
                  <a:lnTo>
                    <a:pt x="4065" y="352"/>
                  </a:lnTo>
                  <a:lnTo>
                    <a:pt x="4068" y="355"/>
                  </a:lnTo>
                  <a:lnTo>
                    <a:pt x="4079" y="361"/>
                  </a:lnTo>
                  <a:lnTo>
                    <a:pt x="4093" y="362"/>
                  </a:lnTo>
                  <a:lnTo>
                    <a:pt x="4105" y="362"/>
                  </a:lnTo>
                  <a:lnTo>
                    <a:pt x="4114" y="364"/>
                  </a:lnTo>
                  <a:lnTo>
                    <a:pt x="4123" y="362"/>
                  </a:lnTo>
                  <a:lnTo>
                    <a:pt x="4130" y="361"/>
                  </a:lnTo>
                  <a:lnTo>
                    <a:pt x="4137" y="357"/>
                  </a:lnTo>
                  <a:lnTo>
                    <a:pt x="4138" y="353"/>
                  </a:lnTo>
                  <a:lnTo>
                    <a:pt x="4140" y="350"/>
                  </a:lnTo>
                  <a:lnTo>
                    <a:pt x="4144" y="348"/>
                  </a:lnTo>
                  <a:lnTo>
                    <a:pt x="4147" y="350"/>
                  </a:lnTo>
                  <a:lnTo>
                    <a:pt x="4152" y="353"/>
                  </a:lnTo>
                  <a:lnTo>
                    <a:pt x="4160" y="359"/>
                  </a:lnTo>
                  <a:lnTo>
                    <a:pt x="4161" y="362"/>
                  </a:lnTo>
                  <a:lnTo>
                    <a:pt x="4165" y="362"/>
                  </a:lnTo>
                  <a:lnTo>
                    <a:pt x="4170" y="364"/>
                  </a:lnTo>
                  <a:lnTo>
                    <a:pt x="4182" y="362"/>
                  </a:lnTo>
                  <a:lnTo>
                    <a:pt x="4196" y="361"/>
                  </a:lnTo>
                  <a:lnTo>
                    <a:pt x="4209" y="361"/>
                  </a:lnTo>
                  <a:lnTo>
                    <a:pt x="4218" y="366"/>
                  </a:lnTo>
                  <a:lnTo>
                    <a:pt x="4228" y="373"/>
                  </a:lnTo>
                  <a:lnTo>
                    <a:pt x="4232" y="376"/>
                  </a:lnTo>
                  <a:lnTo>
                    <a:pt x="4237" y="380"/>
                  </a:lnTo>
                  <a:lnTo>
                    <a:pt x="4246" y="385"/>
                  </a:lnTo>
                  <a:lnTo>
                    <a:pt x="4255" y="390"/>
                  </a:lnTo>
                  <a:lnTo>
                    <a:pt x="4262" y="390"/>
                  </a:lnTo>
                  <a:lnTo>
                    <a:pt x="4269" y="390"/>
                  </a:lnTo>
                  <a:lnTo>
                    <a:pt x="4270" y="389"/>
                  </a:lnTo>
                  <a:lnTo>
                    <a:pt x="4277" y="389"/>
                  </a:lnTo>
                  <a:lnTo>
                    <a:pt x="4283" y="389"/>
                  </a:lnTo>
                  <a:lnTo>
                    <a:pt x="4288" y="390"/>
                  </a:lnTo>
                  <a:lnTo>
                    <a:pt x="4290" y="394"/>
                  </a:lnTo>
                  <a:lnTo>
                    <a:pt x="4293" y="399"/>
                  </a:lnTo>
                  <a:lnTo>
                    <a:pt x="4295" y="410"/>
                  </a:lnTo>
                  <a:lnTo>
                    <a:pt x="4297" y="422"/>
                  </a:lnTo>
                  <a:lnTo>
                    <a:pt x="4299" y="427"/>
                  </a:lnTo>
                  <a:lnTo>
                    <a:pt x="4300" y="431"/>
                  </a:lnTo>
                  <a:lnTo>
                    <a:pt x="4306" y="434"/>
                  </a:lnTo>
                  <a:lnTo>
                    <a:pt x="4313" y="436"/>
                  </a:lnTo>
                  <a:lnTo>
                    <a:pt x="4321" y="441"/>
                  </a:lnTo>
                  <a:lnTo>
                    <a:pt x="4325" y="443"/>
                  </a:lnTo>
                  <a:lnTo>
                    <a:pt x="4327" y="448"/>
                  </a:lnTo>
                  <a:lnTo>
                    <a:pt x="4325" y="454"/>
                  </a:lnTo>
                  <a:lnTo>
                    <a:pt x="4325" y="466"/>
                  </a:lnTo>
                  <a:lnTo>
                    <a:pt x="4327" y="471"/>
                  </a:lnTo>
                  <a:lnTo>
                    <a:pt x="4328" y="477"/>
                  </a:lnTo>
                  <a:lnTo>
                    <a:pt x="4337" y="484"/>
                  </a:lnTo>
                  <a:lnTo>
                    <a:pt x="4344" y="492"/>
                  </a:lnTo>
                  <a:lnTo>
                    <a:pt x="4351" y="498"/>
                  </a:lnTo>
                  <a:lnTo>
                    <a:pt x="4360" y="500"/>
                  </a:lnTo>
                  <a:lnTo>
                    <a:pt x="4367" y="500"/>
                  </a:lnTo>
                  <a:lnTo>
                    <a:pt x="4415" y="484"/>
                  </a:lnTo>
                  <a:lnTo>
                    <a:pt x="4445" y="473"/>
                  </a:lnTo>
                  <a:lnTo>
                    <a:pt x="4462" y="466"/>
                  </a:lnTo>
                  <a:lnTo>
                    <a:pt x="4466" y="457"/>
                  </a:lnTo>
                  <a:lnTo>
                    <a:pt x="4473" y="443"/>
                  </a:lnTo>
                  <a:lnTo>
                    <a:pt x="4480" y="426"/>
                  </a:lnTo>
                  <a:lnTo>
                    <a:pt x="4485" y="419"/>
                  </a:lnTo>
                  <a:lnTo>
                    <a:pt x="4489" y="413"/>
                  </a:lnTo>
                  <a:lnTo>
                    <a:pt x="4501" y="406"/>
                  </a:lnTo>
                  <a:lnTo>
                    <a:pt x="4513" y="399"/>
                  </a:lnTo>
                  <a:lnTo>
                    <a:pt x="4527" y="389"/>
                  </a:lnTo>
                  <a:lnTo>
                    <a:pt x="4545" y="375"/>
                  </a:lnTo>
                  <a:lnTo>
                    <a:pt x="4554" y="369"/>
                  </a:lnTo>
                  <a:lnTo>
                    <a:pt x="4561" y="366"/>
                  </a:lnTo>
                  <a:lnTo>
                    <a:pt x="4568" y="364"/>
                  </a:lnTo>
                  <a:lnTo>
                    <a:pt x="4580" y="362"/>
                  </a:lnTo>
                  <a:lnTo>
                    <a:pt x="4591" y="357"/>
                  </a:lnTo>
                  <a:lnTo>
                    <a:pt x="4606" y="346"/>
                  </a:lnTo>
                  <a:lnTo>
                    <a:pt x="4610" y="343"/>
                  </a:lnTo>
                  <a:lnTo>
                    <a:pt x="4608" y="348"/>
                  </a:lnTo>
                  <a:lnTo>
                    <a:pt x="4606" y="357"/>
                  </a:lnTo>
                  <a:lnTo>
                    <a:pt x="4601" y="376"/>
                  </a:lnTo>
                  <a:lnTo>
                    <a:pt x="4599" y="389"/>
                  </a:lnTo>
                  <a:lnTo>
                    <a:pt x="4599" y="399"/>
                  </a:lnTo>
                  <a:lnTo>
                    <a:pt x="4599" y="410"/>
                  </a:lnTo>
                  <a:lnTo>
                    <a:pt x="4603" y="417"/>
                  </a:lnTo>
                  <a:lnTo>
                    <a:pt x="4608" y="424"/>
                  </a:lnTo>
                  <a:lnTo>
                    <a:pt x="4615" y="438"/>
                  </a:lnTo>
                  <a:lnTo>
                    <a:pt x="4617" y="443"/>
                  </a:lnTo>
                  <a:lnTo>
                    <a:pt x="4615" y="447"/>
                  </a:lnTo>
                  <a:lnTo>
                    <a:pt x="4612" y="454"/>
                  </a:lnTo>
                  <a:lnTo>
                    <a:pt x="4605" y="461"/>
                  </a:lnTo>
                  <a:lnTo>
                    <a:pt x="4594" y="475"/>
                  </a:lnTo>
                  <a:lnTo>
                    <a:pt x="4592" y="478"/>
                  </a:lnTo>
                  <a:lnTo>
                    <a:pt x="4589" y="484"/>
                  </a:lnTo>
                  <a:lnTo>
                    <a:pt x="4587" y="487"/>
                  </a:lnTo>
                  <a:lnTo>
                    <a:pt x="4587" y="492"/>
                  </a:lnTo>
                  <a:lnTo>
                    <a:pt x="4589" y="500"/>
                  </a:lnTo>
                  <a:lnTo>
                    <a:pt x="4594" y="515"/>
                  </a:lnTo>
                  <a:lnTo>
                    <a:pt x="4596" y="522"/>
                  </a:lnTo>
                  <a:lnTo>
                    <a:pt x="4594" y="528"/>
                  </a:lnTo>
                  <a:lnTo>
                    <a:pt x="4594" y="547"/>
                  </a:lnTo>
                  <a:lnTo>
                    <a:pt x="4594" y="563"/>
                  </a:lnTo>
                  <a:lnTo>
                    <a:pt x="4592" y="572"/>
                  </a:lnTo>
                  <a:lnTo>
                    <a:pt x="4592" y="575"/>
                  </a:lnTo>
                  <a:lnTo>
                    <a:pt x="4594" y="580"/>
                  </a:lnTo>
                  <a:lnTo>
                    <a:pt x="4596" y="588"/>
                  </a:lnTo>
                  <a:lnTo>
                    <a:pt x="4594" y="595"/>
                  </a:lnTo>
                  <a:lnTo>
                    <a:pt x="4594" y="598"/>
                  </a:lnTo>
                  <a:lnTo>
                    <a:pt x="4594" y="602"/>
                  </a:lnTo>
                  <a:lnTo>
                    <a:pt x="4596" y="619"/>
                  </a:lnTo>
                  <a:lnTo>
                    <a:pt x="4594" y="630"/>
                  </a:lnTo>
                  <a:lnTo>
                    <a:pt x="4591" y="644"/>
                  </a:lnTo>
                  <a:lnTo>
                    <a:pt x="4587" y="654"/>
                  </a:lnTo>
                  <a:lnTo>
                    <a:pt x="4585" y="665"/>
                  </a:lnTo>
                  <a:lnTo>
                    <a:pt x="4585" y="679"/>
                  </a:lnTo>
                  <a:lnTo>
                    <a:pt x="4585" y="683"/>
                  </a:lnTo>
                  <a:lnTo>
                    <a:pt x="4585" y="686"/>
                  </a:lnTo>
                  <a:lnTo>
                    <a:pt x="4584" y="688"/>
                  </a:lnTo>
                  <a:lnTo>
                    <a:pt x="4580" y="690"/>
                  </a:lnTo>
                  <a:lnTo>
                    <a:pt x="4577" y="691"/>
                  </a:lnTo>
                  <a:lnTo>
                    <a:pt x="4575" y="695"/>
                  </a:lnTo>
                  <a:lnTo>
                    <a:pt x="4573" y="698"/>
                  </a:lnTo>
                  <a:lnTo>
                    <a:pt x="4575" y="704"/>
                  </a:lnTo>
                  <a:lnTo>
                    <a:pt x="4578" y="721"/>
                  </a:lnTo>
                  <a:lnTo>
                    <a:pt x="4582" y="734"/>
                  </a:lnTo>
                  <a:lnTo>
                    <a:pt x="4580" y="737"/>
                  </a:lnTo>
                  <a:lnTo>
                    <a:pt x="4578" y="741"/>
                  </a:lnTo>
                  <a:lnTo>
                    <a:pt x="4573" y="741"/>
                  </a:lnTo>
                  <a:lnTo>
                    <a:pt x="4548" y="742"/>
                  </a:lnTo>
                  <a:lnTo>
                    <a:pt x="4513" y="742"/>
                  </a:lnTo>
                  <a:lnTo>
                    <a:pt x="4508" y="741"/>
                  </a:lnTo>
                  <a:lnTo>
                    <a:pt x="4489" y="739"/>
                  </a:lnTo>
                  <a:lnTo>
                    <a:pt x="4485" y="737"/>
                  </a:lnTo>
                  <a:lnTo>
                    <a:pt x="4478" y="737"/>
                  </a:lnTo>
                  <a:lnTo>
                    <a:pt x="4474" y="737"/>
                  </a:lnTo>
                  <a:lnTo>
                    <a:pt x="4471" y="739"/>
                  </a:lnTo>
                  <a:lnTo>
                    <a:pt x="4469" y="742"/>
                  </a:lnTo>
                  <a:lnTo>
                    <a:pt x="4467" y="746"/>
                  </a:lnTo>
                  <a:lnTo>
                    <a:pt x="4467" y="756"/>
                  </a:lnTo>
                  <a:lnTo>
                    <a:pt x="4466" y="765"/>
                  </a:lnTo>
                  <a:lnTo>
                    <a:pt x="4460" y="772"/>
                  </a:lnTo>
                  <a:lnTo>
                    <a:pt x="4455" y="778"/>
                  </a:lnTo>
                  <a:lnTo>
                    <a:pt x="4448" y="783"/>
                  </a:lnTo>
                  <a:lnTo>
                    <a:pt x="4443" y="786"/>
                  </a:lnTo>
                  <a:lnTo>
                    <a:pt x="4438" y="788"/>
                  </a:lnTo>
                  <a:lnTo>
                    <a:pt x="4436" y="790"/>
                  </a:lnTo>
                  <a:lnTo>
                    <a:pt x="4434" y="793"/>
                  </a:lnTo>
                  <a:lnTo>
                    <a:pt x="4436" y="802"/>
                  </a:lnTo>
                  <a:lnTo>
                    <a:pt x="4438" y="815"/>
                  </a:lnTo>
                  <a:lnTo>
                    <a:pt x="4443" y="825"/>
                  </a:lnTo>
                  <a:lnTo>
                    <a:pt x="4448" y="834"/>
                  </a:lnTo>
                  <a:lnTo>
                    <a:pt x="4462" y="851"/>
                  </a:lnTo>
                  <a:lnTo>
                    <a:pt x="4469" y="862"/>
                  </a:lnTo>
                  <a:lnTo>
                    <a:pt x="4474" y="871"/>
                  </a:lnTo>
                  <a:lnTo>
                    <a:pt x="4476" y="876"/>
                  </a:lnTo>
                  <a:lnTo>
                    <a:pt x="4478" y="892"/>
                  </a:lnTo>
                  <a:lnTo>
                    <a:pt x="4480" y="901"/>
                  </a:lnTo>
                  <a:lnTo>
                    <a:pt x="4483" y="911"/>
                  </a:lnTo>
                  <a:lnTo>
                    <a:pt x="4489" y="925"/>
                  </a:lnTo>
                  <a:lnTo>
                    <a:pt x="4490" y="936"/>
                  </a:lnTo>
                  <a:lnTo>
                    <a:pt x="4492" y="945"/>
                  </a:lnTo>
                  <a:lnTo>
                    <a:pt x="4492" y="978"/>
                  </a:lnTo>
                  <a:lnTo>
                    <a:pt x="4490" y="985"/>
                  </a:lnTo>
                  <a:lnTo>
                    <a:pt x="4487" y="994"/>
                  </a:lnTo>
                  <a:lnTo>
                    <a:pt x="4483" y="1001"/>
                  </a:lnTo>
                  <a:lnTo>
                    <a:pt x="4480" y="1006"/>
                  </a:lnTo>
                  <a:lnTo>
                    <a:pt x="4478" y="1008"/>
                  </a:lnTo>
                  <a:lnTo>
                    <a:pt x="4471" y="1013"/>
                  </a:lnTo>
                  <a:lnTo>
                    <a:pt x="4467" y="1015"/>
                  </a:lnTo>
                  <a:lnTo>
                    <a:pt x="4464" y="1017"/>
                  </a:lnTo>
                  <a:lnTo>
                    <a:pt x="4466" y="1020"/>
                  </a:lnTo>
                  <a:lnTo>
                    <a:pt x="4474" y="1036"/>
                  </a:lnTo>
                  <a:lnTo>
                    <a:pt x="4481" y="1052"/>
                  </a:lnTo>
                  <a:lnTo>
                    <a:pt x="4483" y="1061"/>
                  </a:lnTo>
                  <a:lnTo>
                    <a:pt x="4483" y="1064"/>
                  </a:lnTo>
                  <a:lnTo>
                    <a:pt x="4481" y="1068"/>
                  </a:lnTo>
                  <a:lnTo>
                    <a:pt x="4480" y="1070"/>
                  </a:lnTo>
                  <a:lnTo>
                    <a:pt x="4478" y="1068"/>
                  </a:lnTo>
                  <a:lnTo>
                    <a:pt x="4474" y="1064"/>
                  </a:lnTo>
                  <a:lnTo>
                    <a:pt x="4457" y="1045"/>
                  </a:lnTo>
                  <a:lnTo>
                    <a:pt x="4443" y="1031"/>
                  </a:lnTo>
                  <a:lnTo>
                    <a:pt x="4432" y="1024"/>
                  </a:lnTo>
                  <a:lnTo>
                    <a:pt x="4427" y="1020"/>
                  </a:lnTo>
                  <a:lnTo>
                    <a:pt x="4422" y="1019"/>
                  </a:lnTo>
                  <a:lnTo>
                    <a:pt x="4420" y="1020"/>
                  </a:lnTo>
                  <a:lnTo>
                    <a:pt x="4413" y="1026"/>
                  </a:lnTo>
                  <a:lnTo>
                    <a:pt x="4406" y="1033"/>
                  </a:lnTo>
                  <a:lnTo>
                    <a:pt x="4402" y="1036"/>
                  </a:lnTo>
                  <a:lnTo>
                    <a:pt x="4402" y="1040"/>
                  </a:lnTo>
                  <a:lnTo>
                    <a:pt x="4402" y="1045"/>
                  </a:lnTo>
                  <a:lnTo>
                    <a:pt x="4402" y="1059"/>
                  </a:lnTo>
                  <a:lnTo>
                    <a:pt x="4401" y="1064"/>
                  </a:lnTo>
                  <a:lnTo>
                    <a:pt x="4399" y="1070"/>
                  </a:lnTo>
                  <a:lnTo>
                    <a:pt x="4394" y="1077"/>
                  </a:lnTo>
                  <a:lnTo>
                    <a:pt x="4388" y="1080"/>
                  </a:lnTo>
                  <a:lnTo>
                    <a:pt x="4381" y="1082"/>
                  </a:lnTo>
                  <a:lnTo>
                    <a:pt x="4374" y="1084"/>
                  </a:lnTo>
                  <a:lnTo>
                    <a:pt x="4371" y="1086"/>
                  </a:lnTo>
                  <a:lnTo>
                    <a:pt x="4369" y="1089"/>
                  </a:lnTo>
                  <a:lnTo>
                    <a:pt x="4365" y="1098"/>
                  </a:lnTo>
                  <a:lnTo>
                    <a:pt x="4364" y="1107"/>
                  </a:lnTo>
                  <a:lnTo>
                    <a:pt x="4362" y="1110"/>
                  </a:lnTo>
                  <a:lnTo>
                    <a:pt x="4358" y="1114"/>
                  </a:lnTo>
                  <a:lnTo>
                    <a:pt x="4350" y="1119"/>
                  </a:lnTo>
                  <a:lnTo>
                    <a:pt x="4341" y="1122"/>
                  </a:lnTo>
                  <a:lnTo>
                    <a:pt x="4332" y="1128"/>
                  </a:lnTo>
                  <a:lnTo>
                    <a:pt x="4327" y="1131"/>
                  </a:lnTo>
                  <a:lnTo>
                    <a:pt x="4321" y="1135"/>
                  </a:lnTo>
                  <a:lnTo>
                    <a:pt x="4318" y="1138"/>
                  </a:lnTo>
                  <a:lnTo>
                    <a:pt x="4316" y="1140"/>
                  </a:lnTo>
                  <a:lnTo>
                    <a:pt x="4313" y="1144"/>
                  </a:lnTo>
                  <a:lnTo>
                    <a:pt x="4307" y="1147"/>
                  </a:lnTo>
                  <a:lnTo>
                    <a:pt x="4306" y="1149"/>
                  </a:lnTo>
                  <a:lnTo>
                    <a:pt x="4306" y="1152"/>
                  </a:lnTo>
                  <a:lnTo>
                    <a:pt x="4306" y="1165"/>
                  </a:lnTo>
                  <a:lnTo>
                    <a:pt x="4307" y="1175"/>
                  </a:lnTo>
                  <a:lnTo>
                    <a:pt x="4309" y="1184"/>
                  </a:lnTo>
                  <a:lnTo>
                    <a:pt x="4311" y="1191"/>
                  </a:lnTo>
                  <a:lnTo>
                    <a:pt x="4313" y="1198"/>
                  </a:lnTo>
                  <a:lnTo>
                    <a:pt x="4313" y="1202"/>
                  </a:lnTo>
                  <a:lnTo>
                    <a:pt x="4313" y="1207"/>
                  </a:lnTo>
                  <a:lnTo>
                    <a:pt x="4311" y="1209"/>
                  </a:lnTo>
                  <a:lnTo>
                    <a:pt x="4307" y="1212"/>
                  </a:lnTo>
                  <a:lnTo>
                    <a:pt x="4297" y="1216"/>
                  </a:lnTo>
                  <a:lnTo>
                    <a:pt x="4291" y="1217"/>
                  </a:lnTo>
                  <a:lnTo>
                    <a:pt x="4276" y="1217"/>
                  </a:lnTo>
                  <a:lnTo>
                    <a:pt x="4270" y="1216"/>
                  </a:lnTo>
                  <a:lnTo>
                    <a:pt x="4263" y="1214"/>
                  </a:lnTo>
                  <a:lnTo>
                    <a:pt x="4260" y="1212"/>
                  </a:lnTo>
                  <a:lnTo>
                    <a:pt x="4255" y="1212"/>
                  </a:lnTo>
                  <a:lnTo>
                    <a:pt x="4246" y="1210"/>
                  </a:lnTo>
                  <a:lnTo>
                    <a:pt x="4237" y="1209"/>
                  </a:lnTo>
                  <a:lnTo>
                    <a:pt x="4232" y="1207"/>
                  </a:lnTo>
                  <a:lnTo>
                    <a:pt x="4221" y="1202"/>
                  </a:lnTo>
                  <a:lnTo>
                    <a:pt x="4214" y="1198"/>
                  </a:lnTo>
                  <a:lnTo>
                    <a:pt x="4212" y="1196"/>
                  </a:lnTo>
                  <a:lnTo>
                    <a:pt x="4205" y="1196"/>
                  </a:lnTo>
                  <a:lnTo>
                    <a:pt x="4202" y="1196"/>
                  </a:lnTo>
                  <a:lnTo>
                    <a:pt x="4200" y="1198"/>
                  </a:lnTo>
                  <a:lnTo>
                    <a:pt x="4198" y="1203"/>
                  </a:lnTo>
                  <a:lnTo>
                    <a:pt x="4193" y="1214"/>
                  </a:lnTo>
                  <a:lnTo>
                    <a:pt x="4188" y="1226"/>
                  </a:lnTo>
                  <a:lnTo>
                    <a:pt x="4184" y="1239"/>
                  </a:lnTo>
                  <a:lnTo>
                    <a:pt x="4177" y="1254"/>
                  </a:lnTo>
                  <a:lnTo>
                    <a:pt x="4172" y="1263"/>
                  </a:lnTo>
                  <a:lnTo>
                    <a:pt x="4168" y="1272"/>
                  </a:lnTo>
                  <a:lnTo>
                    <a:pt x="4161" y="1281"/>
                  </a:lnTo>
                  <a:lnTo>
                    <a:pt x="4160" y="1283"/>
                  </a:lnTo>
                  <a:lnTo>
                    <a:pt x="4152" y="1291"/>
                  </a:lnTo>
                  <a:lnTo>
                    <a:pt x="4145" y="1302"/>
                  </a:lnTo>
                  <a:lnTo>
                    <a:pt x="4138" y="1311"/>
                  </a:lnTo>
                  <a:lnTo>
                    <a:pt x="4138" y="1313"/>
                  </a:lnTo>
                  <a:lnTo>
                    <a:pt x="4131" y="1320"/>
                  </a:lnTo>
                  <a:lnTo>
                    <a:pt x="4126" y="1325"/>
                  </a:lnTo>
                  <a:lnTo>
                    <a:pt x="4119" y="1330"/>
                  </a:lnTo>
                  <a:lnTo>
                    <a:pt x="4112" y="1334"/>
                  </a:lnTo>
                  <a:lnTo>
                    <a:pt x="4107" y="1339"/>
                  </a:lnTo>
                  <a:lnTo>
                    <a:pt x="4096" y="1351"/>
                  </a:lnTo>
                  <a:lnTo>
                    <a:pt x="4087" y="1358"/>
                  </a:lnTo>
                  <a:lnTo>
                    <a:pt x="4068" y="1402"/>
                  </a:lnTo>
                  <a:lnTo>
                    <a:pt x="4059" y="1413"/>
                  </a:lnTo>
                  <a:lnTo>
                    <a:pt x="4052" y="1422"/>
                  </a:lnTo>
                  <a:lnTo>
                    <a:pt x="4033" y="1439"/>
                  </a:lnTo>
                  <a:lnTo>
                    <a:pt x="4031" y="1439"/>
                  </a:lnTo>
                  <a:lnTo>
                    <a:pt x="4019" y="1439"/>
                  </a:lnTo>
                  <a:lnTo>
                    <a:pt x="4008" y="1439"/>
                  </a:lnTo>
                  <a:lnTo>
                    <a:pt x="3996" y="1441"/>
                  </a:lnTo>
                  <a:lnTo>
                    <a:pt x="3992" y="1443"/>
                  </a:lnTo>
                  <a:lnTo>
                    <a:pt x="3991" y="1446"/>
                  </a:lnTo>
                  <a:lnTo>
                    <a:pt x="3985" y="1453"/>
                  </a:lnTo>
                  <a:lnTo>
                    <a:pt x="3982" y="1457"/>
                  </a:lnTo>
                  <a:lnTo>
                    <a:pt x="3977" y="1460"/>
                  </a:lnTo>
                  <a:lnTo>
                    <a:pt x="3955" y="1466"/>
                  </a:lnTo>
                  <a:lnTo>
                    <a:pt x="3945" y="1474"/>
                  </a:lnTo>
                  <a:lnTo>
                    <a:pt x="3936" y="1483"/>
                  </a:lnTo>
                  <a:lnTo>
                    <a:pt x="3931" y="1490"/>
                  </a:lnTo>
                  <a:lnTo>
                    <a:pt x="3927" y="1497"/>
                  </a:lnTo>
                  <a:lnTo>
                    <a:pt x="3922" y="1503"/>
                  </a:lnTo>
                  <a:lnTo>
                    <a:pt x="3915" y="1510"/>
                  </a:lnTo>
                  <a:lnTo>
                    <a:pt x="3906" y="1515"/>
                  </a:lnTo>
                  <a:lnTo>
                    <a:pt x="3901" y="1517"/>
                  </a:lnTo>
                  <a:lnTo>
                    <a:pt x="3897" y="1520"/>
                  </a:lnTo>
                  <a:lnTo>
                    <a:pt x="3885" y="1547"/>
                  </a:lnTo>
                  <a:lnTo>
                    <a:pt x="3876" y="1554"/>
                  </a:lnTo>
                  <a:lnTo>
                    <a:pt x="3859" y="1562"/>
                  </a:lnTo>
                  <a:lnTo>
                    <a:pt x="3857" y="1568"/>
                  </a:lnTo>
                  <a:lnTo>
                    <a:pt x="3852" y="1576"/>
                  </a:lnTo>
                  <a:lnTo>
                    <a:pt x="3846" y="1580"/>
                  </a:lnTo>
                  <a:lnTo>
                    <a:pt x="3841" y="1587"/>
                  </a:lnTo>
                  <a:lnTo>
                    <a:pt x="3836" y="1591"/>
                  </a:lnTo>
                  <a:lnTo>
                    <a:pt x="3834" y="1592"/>
                  </a:lnTo>
                  <a:lnTo>
                    <a:pt x="3832" y="1592"/>
                  </a:lnTo>
                  <a:lnTo>
                    <a:pt x="3829" y="1594"/>
                  </a:lnTo>
                  <a:lnTo>
                    <a:pt x="3823" y="1592"/>
                  </a:lnTo>
                  <a:lnTo>
                    <a:pt x="3806" y="1582"/>
                  </a:lnTo>
                  <a:lnTo>
                    <a:pt x="3804" y="1580"/>
                  </a:lnTo>
                  <a:lnTo>
                    <a:pt x="3802" y="1578"/>
                  </a:lnTo>
                  <a:lnTo>
                    <a:pt x="3802" y="1575"/>
                  </a:lnTo>
                  <a:lnTo>
                    <a:pt x="3804" y="1573"/>
                  </a:lnTo>
                  <a:lnTo>
                    <a:pt x="3806" y="1571"/>
                  </a:lnTo>
                  <a:lnTo>
                    <a:pt x="3825" y="1557"/>
                  </a:lnTo>
                  <a:lnTo>
                    <a:pt x="3829" y="1552"/>
                  </a:lnTo>
                  <a:lnTo>
                    <a:pt x="3834" y="1543"/>
                  </a:lnTo>
                  <a:lnTo>
                    <a:pt x="3839" y="1538"/>
                  </a:lnTo>
                  <a:lnTo>
                    <a:pt x="3845" y="1532"/>
                  </a:lnTo>
                  <a:lnTo>
                    <a:pt x="3846" y="1529"/>
                  </a:lnTo>
                  <a:lnTo>
                    <a:pt x="3846" y="1522"/>
                  </a:lnTo>
                  <a:lnTo>
                    <a:pt x="3845" y="1522"/>
                  </a:lnTo>
                  <a:lnTo>
                    <a:pt x="3839" y="1522"/>
                  </a:lnTo>
                  <a:lnTo>
                    <a:pt x="3832" y="1524"/>
                  </a:lnTo>
                  <a:lnTo>
                    <a:pt x="3827" y="1527"/>
                  </a:lnTo>
                  <a:lnTo>
                    <a:pt x="3823" y="1529"/>
                  </a:lnTo>
                  <a:lnTo>
                    <a:pt x="3820" y="1529"/>
                  </a:lnTo>
                  <a:lnTo>
                    <a:pt x="3818" y="1529"/>
                  </a:lnTo>
                  <a:lnTo>
                    <a:pt x="3816" y="1527"/>
                  </a:lnTo>
                  <a:lnTo>
                    <a:pt x="3816" y="1524"/>
                  </a:lnTo>
                  <a:lnTo>
                    <a:pt x="3815" y="1520"/>
                  </a:lnTo>
                  <a:lnTo>
                    <a:pt x="3813" y="1518"/>
                  </a:lnTo>
                  <a:lnTo>
                    <a:pt x="3811" y="1513"/>
                  </a:lnTo>
                  <a:lnTo>
                    <a:pt x="3813" y="1506"/>
                  </a:lnTo>
                  <a:lnTo>
                    <a:pt x="3813" y="1497"/>
                  </a:lnTo>
                  <a:lnTo>
                    <a:pt x="3813" y="1496"/>
                  </a:lnTo>
                  <a:lnTo>
                    <a:pt x="3815" y="1490"/>
                  </a:lnTo>
                  <a:lnTo>
                    <a:pt x="3822" y="1480"/>
                  </a:lnTo>
                  <a:lnTo>
                    <a:pt x="3822" y="1476"/>
                  </a:lnTo>
                  <a:lnTo>
                    <a:pt x="3822" y="1471"/>
                  </a:lnTo>
                  <a:lnTo>
                    <a:pt x="3823" y="1469"/>
                  </a:lnTo>
                  <a:lnTo>
                    <a:pt x="3827" y="1466"/>
                  </a:lnTo>
                  <a:lnTo>
                    <a:pt x="3836" y="1460"/>
                  </a:lnTo>
                  <a:lnTo>
                    <a:pt x="3843" y="1453"/>
                  </a:lnTo>
                  <a:lnTo>
                    <a:pt x="3848" y="1450"/>
                  </a:lnTo>
                  <a:lnTo>
                    <a:pt x="3852" y="1444"/>
                  </a:lnTo>
                  <a:lnTo>
                    <a:pt x="3852" y="1441"/>
                  </a:lnTo>
                  <a:lnTo>
                    <a:pt x="3857" y="1432"/>
                  </a:lnTo>
                  <a:lnTo>
                    <a:pt x="3860" y="1425"/>
                  </a:lnTo>
                  <a:lnTo>
                    <a:pt x="3864" y="1413"/>
                  </a:lnTo>
                  <a:lnTo>
                    <a:pt x="3869" y="1395"/>
                  </a:lnTo>
                  <a:lnTo>
                    <a:pt x="3859" y="1388"/>
                  </a:lnTo>
                  <a:lnTo>
                    <a:pt x="3852" y="1383"/>
                  </a:lnTo>
                  <a:lnTo>
                    <a:pt x="3848" y="1376"/>
                  </a:lnTo>
                  <a:lnTo>
                    <a:pt x="3841" y="1367"/>
                  </a:lnTo>
                  <a:lnTo>
                    <a:pt x="3838" y="1360"/>
                  </a:lnTo>
                  <a:lnTo>
                    <a:pt x="3834" y="1355"/>
                  </a:lnTo>
                  <a:lnTo>
                    <a:pt x="3834" y="1353"/>
                  </a:lnTo>
                  <a:lnTo>
                    <a:pt x="3832" y="1351"/>
                  </a:lnTo>
                  <a:lnTo>
                    <a:pt x="3831" y="1353"/>
                  </a:lnTo>
                  <a:lnTo>
                    <a:pt x="3827" y="1356"/>
                  </a:lnTo>
                  <a:lnTo>
                    <a:pt x="3822" y="1362"/>
                  </a:lnTo>
                  <a:lnTo>
                    <a:pt x="3813" y="1365"/>
                  </a:lnTo>
                  <a:lnTo>
                    <a:pt x="3799" y="1367"/>
                  </a:lnTo>
                  <a:lnTo>
                    <a:pt x="3792" y="1369"/>
                  </a:lnTo>
                  <a:lnTo>
                    <a:pt x="3787" y="1371"/>
                  </a:lnTo>
                  <a:lnTo>
                    <a:pt x="3781" y="1374"/>
                  </a:lnTo>
                  <a:lnTo>
                    <a:pt x="3774" y="1379"/>
                  </a:lnTo>
                  <a:lnTo>
                    <a:pt x="3769" y="1383"/>
                  </a:lnTo>
                  <a:lnTo>
                    <a:pt x="3769" y="1385"/>
                  </a:lnTo>
                  <a:lnTo>
                    <a:pt x="3769" y="1392"/>
                  </a:lnTo>
                  <a:lnTo>
                    <a:pt x="3767" y="1399"/>
                  </a:lnTo>
                  <a:lnTo>
                    <a:pt x="3764" y="1404"/>
                  </a:lnTo>
                  <a:lnTo>
                    <a:pt x="3751" y="1429"/>
                  </a:lnTo>
                  <a:lnTo>
                    <a:pt x="3741" y="1448"/>
                  </a:lnTo>
                  <a:lnTo>
                    <a:pt x="3737" y="1452"/>
                  </a:lnTo>
                  <a:lnTo>
                    <a:pt x="3732" y="1457"/>
                  </a:lnTo>
                  <a:lnTo>
                    <a:pt x="3716" y="1467"/>
                  </a:lnTo>
                  <a:lnTo>
                    <a:pt x="3706" y="1473"/>
                  </a:lnTo>
                  <a:lnTo>
                    <a:pt x="3695" y="1481"/>
                  </a:lnTo>
                  <a:lnTo>
                    <a:pt x="3684" y="1490"/>
                  </a:lnTo>
                  <a:lnTo>
                    <a:pt x="3670" y="1506"/>
                  </a:lnTo>
                  <a:lnTo>
                    <a:pt x="3669" y="1511"/>
                  </a:lnTo>
                  <a:lnTo>
                    <a:pt x="3665" y="1518"/>
                  </a:lnTo>
                  <a:lnTo>
                    <a:pt x="3660" y="1536"/>
                  </a:lnTo>
                  <a:lnTo>
                    <a:pt x="3655" y="1547"/>
                  </a:lnTo>
                  <a:lnTo>
                    <a:pt x="3649" y="1555"/>
                  </a:lnTo>
                  <a:lnTo>
                    <a:pt x="3644" y="1561"/>
                  </a:lnTo>
                  <a:lnTo>
                    <a:pt x="3637" y="1569"/>
                  </a:lnTo>
                  <a:lnTo>
                    <a:pt x="3632" y="1575"/>
                  </a:lnTo>
                  <a:lnTo>
                    <a:pt x="3626" y="1578"/>
                  </a:lnTo>
                  <a:lnTo>
                    <a:pt x="3619" y="1578"/>
                  </a:lnTo>
                  <a:lnTo>
                    <a:pt x="3612" y="1578"/>
                  </a:lnTo>
                  <a:lnTo>
                    <a:pt x="3607" y="1578"/>
                  </a:lnTo>
                  <a:lnTo>
                    <a:pt x="3600" y="1578"/>
                  </a:lnTo>
                  <a:lnTo>
                    <a:pt x="3596" y="1582"/>
                  </a:lnTo>
                  <a:lnTo>
                    <a:pt x="3593" y="1585"/>
                  </a:lnTo>
                  <a:lnTo>
                    <a:pt x="3591" y="1589"/>
                  </a:lnTo>
                  <a:lnTo>
                    <a:pt x="3588" y="1596"/>
                  </a:lnTo>
                  <a:lnTo>
                    <a:pt x="3584" y="1599"/>
                  </a:lnTo>
                  <a:lnTo>
                    <a:pt x="3581" y="1599"/>
                  </a:lnTo>
                  <a:lnTo>
                    <a:pt x="3579" y="1599"/>
                  </a:lnTo>
                  <a:lnTo>
                    <a:pt x="3574" y="1598"/>
                  </a:lnTo>
                  <a:lnTo>
                    <a:pt x="3568" y="1596"/>
                  </a:lnTo>
                  <a:lnTo>
                    <a:pt x="3563" y="1592"/>
                  </a:lnTo>
                  <a:lnTo>
                    <a:pt x="3561" y="1591"/>
                  </a:lnTo>
                  <a:lnTo>
                    <a:pt x="3556" y="1587"/>
                  </a:lnTo>
                  <a:lnTo>
                    <a:pt x="3554" y="1587"/>
                  </a:lnTo>
                  <a:lnTo>
                    <a:pt x="3553" y="1587"/>
                  </a:lnTo>
                  <a:lnTo>
                    <a:pt x="3545" y="1591"/>
                  </a:lnTo>
                  <a:lnTo>
                    <a:pt x="3545" y="1592"/>
                  </a:lnTo>
                  <a:lnTo>
                    <a:pt x="3544" y="1596"/>
                  </a:lnTo>
                  <a:lnTo>
                    <a:pt x="3544" y="1601"/>
                  </a:lnTo>
                  <a:lnTo>
                    <a:pt x="3544" y="1606"/>
                  </a:lnTo>
                  <a:lnTo>
                    <a:pt x="3535" y="1622"/>
                  </a:lnTo>
                  <a:lnTo>
                    <a:pt x="3528" y="1633"/>
                  </a:lnTo>
                  <a:lnTo>
                    <a:pt x="3524" y="1642"/>
                  </a:lnTo>
                  <a:lnTo>
                    <a:pt x="3524" y="1645"/>
                  </a:lnTo>
                  <a:lnTo>
                    <a:pt x="3524" y="1652"/>
                  </a:lnTo>
                  <a:lnTo>
                    <a:pt x="3526" y="1657"/>
                  </a:lnTo>
                  <a:lnTo>
                    <a:pt x="3528" y="1663"/>
                  </a:lnTo>
                  <a:lnTo>
                    <a:pt x="3530" y="1668"/>
                  </a:lnTo>
                  <a:lnTo>
                    <a:pt x="3537" y="1673"/>
                  </a:lnTo>
                  <a:lnTo>
                    <a:pt x="3545" y="1677"/>
                  </a:lnTo>
                  <a:lnTo>
                    <a:pt x="3551" y="1679"/>
                  </a:lnTo>
                  <a:lnTo>
                    <a:pt x="3554" y="1680"/>
                  </a:lnTo>
                  <a:lnTo>
                    <a:pt x="3556" y="1680"/>
                  </a:lnTo>
                  <a:lnTo>
                    <a:pt x="3563" y="1679"/>
                  </a:lnTo>
                  <a:lnTo>
                    <a:pt x="3567" y="1677"/>
                  </a:lnTo>
                  <a:lnTo>
                    <a:pt x="3568" y="1679"/>
                  </a:lnTo>
                  <a:lnTo>
                    <a:pt x="3570" y="1680"/>
                  </a:lnTo>
                  <a:lnTo>
                    <a:pt x="3572" y="1687"/>
                  </a:lnTo>
                  <a:lnTo>
                    <a:pt x="3572" y="1696"/>
                  </a:lnTo>
                  <a:lnTo>
                    <a:pt x="3570" y="1701"/>
                  </a:lnTo>
                  <a:lnTo>
                    <a:pt x="3570" y="1707"/>
                  </a:lnTo>
                  <a:lnTo>
                    <a:pt x="3572" y="1708"/>
                  </a:lnTo>
                  <a:lnTo>
                    <a:pt x="3574" y="1708"/>
                  </a:lnTo>
                  <a:lnTo>
                    <a:pt x="3577" y="1707"/>
                  </a:lnTo>
                  <a:lnTo>
                    <a:pt x="3581" y="1705"/>
                  </a:lnTo>
                  <a:lnTo>
                    <a:pt x="3584" y="1698"/>
                  </a:lnTo>
                  <a:lnTo>
                    <a:pt x="3584" y="1694"/>
                  </a:lnTo>
                  <a:lnTo>
                    <a:pt x="3586" y="1693"/>
                  </a:lnTo>
                  <a:lnTo>
                    <a:pt x="3586" y="1689"/>
                  </a:lnTo>
                  <a:lnTo>
                    <a:pt x="3589" y="1687"/>
                  </a:lnTo>
                  <a:lnTo>
                    <a:pt x="3595" y="1689"/>
                  </a:lnTo>
                  <a:lnTo>
                    <a:pt x="3598" y="1691"/>
                  </a:lnTo>
                  <a:lnTo>
                    <a:pt x="3602" y="1689"/>
                  </a:lnTo>
                  <a:lnTo>
                    <a:pt x="3604" y="1691"/>
                  </a:lnTo>
                  <a:lnTo>
                    <a:pt x="3605" y="1694"/>
                  </a:lnTo>
                  <a:lnTo>
                    <a:pt x="3609" y="1696"/>
                  </a:lnTo>
                  <a:lnTo>
                    <a:pt x="3612" y="1694"/>
                  </a:lnTo>
                  <a:lnTo>
                    <a:pt x="3616" y="1693"/>
                  </a:lnTo>
                  <a:lnTo>
                    <a:pt x="3621" y="1689"/>
                  </a:lnTo>
                  <a:lnTo>
                    <a:pt x="3621" y="1687"/>
                  </a:lnTo>
                  <a:lnTo>
                    <a:pt x="3623" y="1687"/>
                  </a:lnTo>
                  <a:lnTo>
                    <a:pt x="3630" y="1689"/>
                  </a:lnTo>
                  <a:lnTo>
                    <a:pt x="3635" y="1689"/>
                  </a:lnTo>
                  <a:lnTo>
                    <a:pt x="3640" y="1693"/>
                  </a:lnTo>
                  <a:lnTo>
                    <a:pt x="3644" y="1694"/>
                  </a:lnTo>
                  <a:lnTo>
                    <a:pt x="3648" y="1696"/>
                  </a:lnTo>
                  <a:lnTo>
                    <a:pt x="3651" y="1701"/>
                  </a:lnTo>
                  <a:lnTo>
                    <a:pt x="3656" y="1708"/>
                  </a:lnTo>
                  <a:lnTo>
                    <a:pt x="3658" y="1714"/>
                  </a:lnTo>
                  <a:lnTo>
                    <a:pt x="3658" y="1719"/>
                  </a:lnTo>
                  <a:lnTo>
                    <a:pt x="3656" y="1724"/>
                  </a:lnTo>
                  <a:lnTo>
                    <a:pt x="3655" y="1728"/>
                  </a:lnTo>
                  <a:lnTo>
                    <a:pt x="3655" y="1730"/>
                  </a:lnTo>
                  <a:lnTo>
                    <a:pt x="3655" y="1731"/>
                  </a:lnTo>
                  <a:lnTo>
                    <a:pt x="3658" y="1737"/>
                  </a:lnTo>
                  <a:lnTo>
                    <a:pt x="3658" y="1744"/>
                  </a:lnTo>
                  <a:lnTo>
                    <a:pt x="3660" y="1756"/>
                  </a:lnTo>
                  <a:lnTo>
                    <a:pt x="3660" y="1763"/>
                  </a:lnTo>
                  <a:lnTo>
                    <a:pt x="3663" y="1765"/>
                  </a:lnTo>
                  <a:lnTo>
                    <a:pt x="3670" y="1768"/>
                  </a:lnTo>
                  <a:lnTo>
                    <a:pt x="3681" y="1772"/>
                  </a:lnTo>
                  <a:lnTo>
                    <a:pt x="3684" y="1774"/>
                  </a:lnTo>
                  <a:lnTo>
                    <a:pt x="3693" y="1775"/>
                  </a:lnTo>
                  <a:lnTo>
                    <a:pt x="3707" y="1782"/>
                  </a:lnTo>
                  <a:lnTo>
                    <a:pt x="3718" y="1781"/>
                  </a:lnTo>
                  <a:lnTo>
                    <a:pt x="3720" y="1775"/>
                  </a:lnTo>
                  <a:lnTo>
                    <a:pt x="3723" y="1770"/>
                  </a:lnTo>
                  <a:lnTo>
                    <a:pt x="3723" y="1765"/>
                  </a:lnTo>
                  <a:lnTo>
                    <a:pt x="3725" y="1756"/>
                  </a:lnTo>
                  <a:lnTo>
                    <a:pt x="3727" y="1752"/>
                  </a:lnTo>
                  <a:lnTo>
                    <a:pt x="3730" y="1749"/>
                  </a:lnTo>
                  <a:lnTo>
                    <a:pt x="3734" y="1744"/>
                  </a:lnTo>
                  <a:lnTo>
                    <a:pt x="3737" y="1740"/>
                  </a:lnTo>
                  <a:lnTo>
                    <a:pt x="3748" y="1735"/>
                  </a:lnTo>
                  <a:lnTo>
                    <a:pt x="3760" y="1728"/>
                  </a:lnTo>
                  <a:lnTo>
                    <a:pt x="3765" y="1724"/>
                  </a:lnTo>
                  <a:lnTo>
                    <a:pt x="3765" y="1717"/>
                  </a:lnTo>
                  <a:lnTo>
                    <a:pt x="3765" y="1714"/>
                  </a:lnTo>
                  <a:lnTo>
                    <a:pt x="3769" y="1710"/>
                  </a:lnTo>
                  <a:lnTo>
                    <a:pt x="3772" y="1705"/>
                  </a:lnTo>
                  <a:lnTo>
                    <a:pt x="3776" y="1701"/>
                  </a:lnTo>
                  <a:lnTo>
                    <a:pt x="3781" y="1698"/>
                  </a:lnTo>
                  <a:lnTo>
                    <a:pt x="3785" y="1696"/>
                  </a:lnTo>
                  <a:lnTo>
                    <a:pt x="3788" y="1694"/>
                  </a:lnTo>
                  <a:lnTo>
                    <a:pt x="3792" y="1691"/>
                  </a:lnTo>
                  <a:lnTo>
                    <a:pt x="3799" y="1689"/>
                  </a:lnTo>
                  <a:lnTo>
                    <a:pt x="3804" y="1687"/>
                  </a:lnTo>
                  <a:lnTo>
                    <a:pt x="3808" y="1687"/>
                  </a:lnTo>
                  <a:lnTo>
                    <a:pt x="3813" y="1687"/>
                  </a:lnTo>
                  <a:lnTo>
                    <a:pt x="3818" y="1691"/>
                  </a:lnTo>
                  <a:lnTo>
                    <a:pt x="3827" y="1694"/>
                  </a:lnTo>
                  <a:lnTo>
                    <a:pt x="3831" y="1694"/>
                  </a:lnTo>
                  <a:lnTo>
                    <a:pt x="3836" y="1698"/>
                  </a:lnTo>
                  <a:lnTo>
                    <a:pt x="3846" y="1705"/>
                  </a:lnTo>
                  <a:lnTo>
                    <a:pt x="3853" y="1707"/>
                  </a:lnTo>
                  <a:lnTo>
                    <a:pt x="3883" y="1708"/>
                  </a:lnTo>
                  <a:lnTo>
                    <a:pt x="3890" y="1708"/>
                  </a:lnTo>
                  <a:lnTo>
                    <a:pt x="3897" y="1708"/>
                  </a:lnTo>
                  <a:lnTo>
                    <a:pt x="3903" y="1707"/>
                  </a:lnTo>
                  <a:lnTo>
                    <a:pt x="3906" y="1705"/>
                  </a:lnTo>
                  <a:lnTo>
                    <a:pt x="3913" y="1705"/>
                  </a:lnTo>
                  <a:lnTo>
                    <a:pt x="3922" y="1705"/>
                  </a:lnTo>
                  <a:lnTo>
                    <a:pt x="3927" y="1703"/>
                  </a:lnTo>
                  <a:lnTo>
                    <a:pt x="3936" y="1705"/>
                  </a:lnTo>
                  <a:lnTo>
                    <a:pt x="3940" y="1705"/>
                  </a:lnTo>
                  <a:lnTo>
                    <a:pt x="3947" y="1703"/>
                  </a:lnTo>
                  <a:lnTo>
                    <a:pt x="3952" y="1701"/>
                  </a:lnTo>
                  <a:lnTo>
                    <a:pt x="3961" y="1700"/>
                  </a:lnTo>
                  <a:lnTo>
                    <a:pt x="3964" y="1700"/>
                  </a:lnTo>
                  <a:lnTo>
                    <a:pt x="3966" y="1703"/>
                  </a:lnTo>
                  <a:lnTo>
                    <a:pt x="3971" y="1705"/>
                  </a:lnTo>
                  <a:lnTo>
                    <a:pt x="3973" y="1707"/>
                  </a:lnTo>
                  <a:lnTo>
                    <a:pt x="3971" y="1710"/>
                  </a:lnTo>
                  <a:lnTo>
                    <a:pt x="3970" y="1714"/>
                  </a:lnTo>
                  <a:lnTo>
                    <a:pt x="3968" y="1715"/>
                  </a:lnTo>
                  <a:lnTo>
                    <a:pt x="3964" y="1723"/>
                  </a:lnTo>
                  <a:lnTo>
                    <a:pt x="3966" y="1731"/>
                  </a:lnTo>
                  <a:lnTo>
                    <a:pt x="3968" y="1737"/>
                  </a:lnTo>
                  <a:lnTo>
                    <a:pt x="3970" y="1738"/>
                  </a:lnTo>
                  <a:lnTo>
                    <a:pt x="3971" y="1738"/>
                  </a:lnTo>
                  <a:lnTo>
                    <a:pt x="3973" y="1742"/>
                  </a:lnTo>
                  <a:lnTo>
                    <a:pt x="3971" y="1745"/>
                  </a:lnTo>
                  <a:lnTo>
                    <a:pt x="3964" y="1752"/>
                  </a:lnTo>
                  <a:lnTo>
                    <a:pt x="3947" y="1767"/>
                  </a:lnTo>
                  <a:lnTo>
                    <a:pt x="3941" y="1770"/>
                  </a:lnTo>
                  <a:lnTo>
                    <a:pt x="3941" y="1772"/>
                  </a:lnTo>
                  <a:lnTo>
                    <a:pt x="3929" y="1767"/>
                  </a:lnTo>
                  <a:lnTo>
                    <a:pt x="3927" y="1765"/>
                  </a:lnTo>
                  <a:lnTo>
                    <a:pt x="3924" y="1765"/>
                  </a:lnTo>
                  <a:lnTo>
                    <a:pt x="3922" y="1765"/>
                  </a:lnTo>
                  <a:lnTo>
                    <a:pt x="3917" y="1767"/>
                  </a:lnTo>
                  <a:lnTo>
                    <a:pt x="3911" y="1768"/>
                  </a:lnTo>
                  <a:lnTo>
                    <a:pt x="3908" y="1768"/>
                  </a:lnTo>
                  <a:lnTo>
                    <a:pt x="3904" y="1768"/>
                  </a:lnTo>
                  <a:lnTo>
                    <a:pt x="3897" y="1777"/>
                  </a:lnTo>
                  <a:lnTo>
                    <a:pt x="3890" y="1789"/>
                  </a:lnTo>
                  <a:lnTo>
                    <a:pt x="3887" y="1793"/>
                  </a:lnTo>
                  <a:lnTo>
                    <a:pt x="3885" y="1793"/>
                  </a:lnTo>
                  <a:lnTo>
                    <a:pt x="3878" y="1791"/>
                  </a:lnTo>
                  <a:lnTo>
                    <a:pt x="3876" y="1800"/>
                  </a:lnTo>
                  <a:lnTo>
                    <a:pt x="3876" y="1802"/>
                  </a:lnTo>
                  <a:lnTo>
                    <a:pt x="3869" y="1805"/>
                  </a:lnTo>
                  <a:lnTo>
                    <a:pt x="3860" y="1807"/>
                  </a:lnTo>
                  <a:lnTo>
                    <a:pt x="3857" y="1807"/>
                  </a:lnTo>
                  <a:lnTo>
                    <a:pt x="3855" y="1807"/>
                  </a:lnTo>
                  <a:lnTo>
                    <a:pt x="3846" y="1809"/>
                  </a:lnTo>
                  <a:lnTo>
                    <a:pt x="3838" y="1812"/>
                  </a:lnTo>
                  <a:lnTo>
                    <a:pt x="3832" y="1814"/>
                  </a:lnTo>
                  <a:lnTo>
                    <a:pt x="3829" y="1818"/>
                  </a:lnTo>
                  <a:lnTo>
                    <a:pt x="3829" y="1821"/>
                  </a:lnTo>
                  <a:lnTo>
                    <a:pt x="3832" y="1823"/>
                  </a:lnTo>
                  <a:lnTo>
                    <a:pt x="3834" y="1823"/>
                  </a:lnTo>
                  <a:lnTo>
                    <a:pt x="3836" y="1825"/>
                  </a:lnTo>
                  <a:lnTo>
                    <a:pt x="3836" y="1826"/>
                  </a:lnTo>
                  <a:lnTo>
                    <a:pt x="3836" y="1830"/>
                  </a:lnTo>
                  <a:lnTo>
                    <a:pt x="3832" y="1835"/>
                  </a:lnTo>
                  <a:lnTo>
                    <a:pt x="3829" y="1835"/>
                  </a:lnTo>
                  <a:lnTo>
                    <a:pt x="3827" y="1837"/>
                  </a:lnTo>
                  <a:lnTo>
                    <a:pt x="3825" y="1839"/>
                  </a:lnTo>
                  <a:lnTo>
                    <a:pt x="3823" y="1840"/>
                  </a:lnTo>
                  <a:lnTo>
                    <a:pt x="3820" y="1846"/>
                  </a:lnTo>
                  <a:lnTo>
                    <a:pt x="3820" y="1849"/>
                  </a:lnTo>
                  <a:lnTo>
                    <a:pt x="3822" y="1851"/>
                  </a:lnTo>
                  <a:lnTo>
                    <a:pt x="3825" y="1853"/>
                  </a:lnTo>
                  <a:lnTo>
                    <a:pt x="3829" y="1854"/>
                  </a:lnTo>
                  <a:lnTo>
                    <a:pt x="3831" y="1854"/>
                  </a:lnTo>
                  <a:lnTo>
                    <a:pt x="3832" y="1856"/>
                  </a:lnTo>
                  <a:lnTo>
                    <a:pt x="3832" y="1858"/>
                  </a:lnTo>
                  <a:lnTo>
                    <a:pt x="3832" y="1862"/>
                  </a:lnTo>
                  <a:lnTo>
                    <a:pt x="3831" y="1869"/>
                  </a:lnTo>
                  <a:lnTo>
                    <a:pt x="3827" y="1872"/>
                  </a:lnTo>
                  <a:lnTo>
                    <a:pt x="3823" y="1876"/>
                  </a:lnTo>
                  <a:lnTo>
                    <a:pt x="3818" y="1876"/>
                  </a:lnTo>
                  <a:lnTo>
                    <a:pt x="3811" y="1876"/>
                  </a:lnTo>
                  <a:lnTo>
                    <a:pt x="3806" y="1872"/>
                  </a:lnTo>
                  <a:lnTo>
                    <a:pt x="3801" y="1867"/>
                  </a:lnTo>
                  <a:lnTo>
                    <a:pt x="3799" y="1863"/>
                  </a:lnTo>
                  <a:lnTo>
                    <a:pt x="3794" y="1862"/>
                  </a:lnTo>
                  <a:lnTo>
                    <a:pt x="3792" y="1862"/>
                  </a:lnTo>
                  <a:lnTo>
                    <a:pt x="3788" y="1863"/>
                  </a:lnTo>
                  <a:lnTo>
                    <a:pt x="3787" y="1865"/>
                  </a:lnTo>
                  <a:lnTo>
                    <a:pt x="3785" y="1870"/>
                  </a:lnTo>
                  <a:lnTo>
                    <a:pt x="3785" y="1877"/>
                  </a:lnTo>
                  <a:lnTo>
                    <a:pt x="3785" y="1883"/>
                  </a:lnTo>
                  <a:lnTo>
                    <a:pt x="3785" y="1895"/>
                  </a:lnTo>
                  <a:lnTo>
                    <a:pt x="3783" y="1900"/>
                  </a:lnTo>
                  <a:lnTo>
                    <a:pt x="3779" y="1906"/>
                  </a:lnTo>
                  <a:lnTo>
                    <a:pt x="3774" y="1911"/>
                  </a:lnTo>
                  <a:lnTo>
                    <a:pt x="3764" y="1920"/>
                  </a:lnTo>
                  <a:lnTo>
                    <a:pt x="3758" y="1927"/>
                  </a:lnTo>
                  <a:lnTo>
                    <a:pt x="3755" y="1934"/>
                  </a:lnTo>
                  <a:lnTo>
                    <a:pt x="3748" y="1955"/>
                  </a:lnTo>
                  <a:lnTo>
                    <a:pt x="3744" y="1969"/>
                  </a:lnTo>
                  <a:lnTo>
                    <a:pt x="3739" y="1979"/>
                  </a:lnTo>
                  <a:lnTo>
                    <a:pt x="3735" y="1985"/>
                  </a:lnTo>
                  <a:lnTo>
                    <a:pt x="3728" y="1990"/>
                  </a:lnTo>
                  <a:lnTo>
                    <a:pt x="3723" y="1995"/>
                  </a:lnTo>
                  <a:lnTo>
                    <a:pt x="3718" y="2001"/>
                  </a:lnTo>
                  <a:lnTo>
                    <a:pt x="3718" y="2004"/>
                  </a:lnTo>
                  <a:lnTo>
                    <a:pt x="3718" y="2006"/>
                  </a:lnTo>
                  <a:lnTo>
                    <a:pt x="3718" y="2009"/>
                  </a:lnTo>
                  <a:lnTo>
                    <a:pt x="3721" y="2013"/>
                  </a:lnTo>
                  <a:lnTo>
                    <a:pt x="3730" y="2016"/>
                  </a:lnTo>
                  <a:lnTo>
                    <a:pt x="3734" y="2018"/>
                  </a:lnTo>
                  <a:lnTo>
                    <a:pt x="3737" y="2018"/>
                  </a:lnTo>
                  <a:lnTo>
                    <a:pt x="3739" y="2016"/>
                  </a:lnTo>
                  <a:lnTo>
                    <a:pt x="3744" y="2018"/>
                  </a:lnTo>
                  <a:lnTo>
                    <a:pt x="3748" y="2023"/>
                  </a:lnTo>
                  <a:lnTo>
                    <a:pt x="3751" y="2029"/>
                  </a:lnTo>
                  <a:lnTo>
                    <a:pt x="3751" y="2034"/>
                  </a:lnTo>
                  <a:lnTo>
                    <a:pt x="3751" y="2038"/>
                  </a:lnTo>
                  <a:lnTo>
                    <a:pt x="3755" y="2039"/>
                  </a:lnTo>
                  <a:lnTo>
                    <a:pt x="3762" y="2043"/>
                  </a:lnTo>
                  <a:lnTo>
                    <a:pt x="3776" y="2046"/>
                  </a:lnTo>
                  <a:lnTo>
                    <a:pt x="3788" y="2048"/>
                  </a:lnTo>
                  <a:lnTo>
                    <a:pt x="3799" y="2048"/>
                  </a:lnTo>
                  <a:lnTo>
                    <a:pt x="3808" y="2048"/>
                  </a:lnTo>
                  <a:lnTo>
                    <a:pt x="3811" y="2048"/>
                  </a:lnTo>
                  <a:lnTo>
                    <a:pt x="3815" y="2048"/>
                  </a:lnTo>
                  <a:lnTo>
                    <a:pt x="3818" y="2050"/>
                  </a:lnTo>
                  <a:lnTo>
                    <a:pt x="3825" y="2059"/>
                  </a:lnTo>
                  <a:lnTo>
                    <a:pt x="3832" y="2071"/>
                  </a:lnTo>
                  <a:lnTo>
                    <a:pt x="3841" y="2087"/>
                  </a:lnTo>
                  <a:lnTo>
                    <a:pt x="3850" y="2104"/>
                  </a:lnTo>
                  <a:lnTo>
                    <a:pt x="3860" y="2122"/>
                  </a:lnTo>
                  <a:lnTo>
                    <a:pt x="3869" y="2136"/>
                  </a:lnTo>
                  <a:lnTo>
                    <a:pt x="3874" y="2148"/>
                  </a:lnTo>
                  <a:lnTo>
                    <a:pt x="3883" y="2169"/>
                  </a:lnTo>
                  <a:lnTo>
                    <a:pt x="3885" y="2175"/>
                  </a:lnTo>
                  <a:lnTo>
                    <a:pt x="3889" y="2187"/>
                  </a:lnTo>
                  <a:lnTo>
                    <a:pt x="3894" y="2203"/>
                  </a:lnTo>
                  <a:lnTo>
                    <a:pt x="3899" y="2215"/>
                  </a:lnTo>
                  <a:lnTo>
                    <a:pt x="3903" y="2217"/>
                  </a:lnTo>
                  <a:lnTo>
                    <a:pt x="3906" y="2219"/>
                  </a:lnTo>
                  <a:lnTo>
                    <a:pt x="3915" y="2221"/>
                  </a:lnTo>
                  <a:lnTo>
                    <a:pt x="3924" y="2222"/>
                  </a:lnTo>
                  <a:lnTo>
                    <a:pt x="3933" y="2228"/>
                  </a:lnTo>
                  <a:lnTo>
                    <a:pt x="3945" y="2233"/>
                  </a:lnTo>
                  <a:lnTo>
                    <a:pt x="3955" y="2240"/>
                  </a:lnTo>
                  <a:lnTo>
                    <a:pt x="3961" y="2243"/>
                  </a:lnTo>
                  <a:lnTo>
                    <a:pt x="3964" y="2249"/>
                  </a:lnTo>
                  <a:lnTo>
                    <a:pt x="3971" y="2263"/>
                  </a:lnTo>
                  <a:lnTo>
                    <a:pt x="3978" y="2268"/>
                  </a:lnTo>
                  <a:lnTo>
                    <a:pt x="3985" y="2275"/>
                  </a:lnTo>
                  <a:lnTo>
                    <a:pt x="3992" y="2279"/>
                  </a:lnTo>
                  <a:lnTo>
                    <a:pt x="3998" y="2284"/>
                  </a:lnTo>
                  <a:lnTo>
                    <a:pt x="4003" y="2287"/>
                  </a:lnTo>
                  <a:lnTo>
                    <a:pt x="4006" y="2293"/>
                  </a:lnTo>
                  <a:lnTo>
                    <a:pt x="4008" y="2300"/>
                  </a:lnTo>
                  <a:lnTo>
                    <a:pt x="4008" y="2303"/>
                  </a:lnTo>
                  <a:lnTo>
                    <a:pt x="4006" y="2307"/>
                  </a:lnTo>
                  <a:lnTo>
                    <a:pt x="4005" y="2309"/>
                  </a:lnTo>
                  <a:lnTo>
                    <a:pt x="3999" y="2309"/>
                  </a:lnTo>
                  <a:lnTo>
                    <a:pt x="3992" y="2309"/>
                  </a:lnTo>
                  <a:lnTo>
                    <a:pt x="3984" y="2305"/>
                  </a:lnTo>
                  <a:lnTo>
                    <a:pt x="3975" y="2303"/>
                  </a:lnTo>
                  <a:lnTo>
                    <a:pt x="3959" y="2296"/>
                  </a:lnTo>
                  <a:lnTo>
                    <a:pt x="3950" y="2293"/>
                  </a:lnTo>
                  <a:lnTo>
                    <a:pt x="3943" y="2291"/>
                  </a:lnTo>
                  <a:lnTo>
                    <a:pt x="3924" y="2291"/>
                  </a:lnTo>
                  <a:lnTo>
                    <a:pt x="3917" y="2289"/>
                  </a:lnTo>
                  <a:lnTo>
                    <a:pt x="3911" y="2287"/>
                  </a:lnTo>
                  <a:lnTo>
                    <a:pt x="3913" y="2291"/>
                  </a:lnTo>
                  <a:lnTo>
                    <a:pt x="3922" y="2298"/>
                  </a:lnTo>
                  <a:lnTo>
                    <a:pt x="3943" y="2317"/>
                  </a:lnTo>
                  <a:lnTo>
                    <a:pt x="3948" y="2321"/>
                  </a:lnTo>
                  <a:lnTo>
                    <a:pt x="3955" y="2324"/>
                  </a:lnTo>
                  <a:lnTo>
                    <a:pt x="3961" y="2328"/>
                  </a:lnTo>
                  <a:lnTo>
                    <a:pt x="3964" y="2328"/>
                  </a:lnTo>
                  <a:lnTo>
                    <a:pt x="3970" y="2330"/>
                  </a:lnTo>
                  <a:lnTo>
                    <a:pt x="3982" y="2335"/>
                  </a:lnTo>
                  <a:lnTo>
                    <a:pt x="3996" y="2338"/>
                  </a:lnTo>
                  <a:lnTo>
                    <a:pt x="4003" y="2342"/>
                  </a:lnTo>
                  <a:lnTo>
                    <a:pt x="4012" y="2351"/>
                  </a:lnTo>
                  <a:lnTo>
                    <a:pt x="4019" y="2358"/>
                  </a:lnTo>
                  <a:lnTo>
                    <a:pt x="4024" y="2365"/>
                  </a:lnTo>
                  <a:lnTo>
                    <a:pt x="4028" y="2368"/>
                  </a:lnTo>
                  <a:lnTo>
                    <a:pt x="4028" y="2374"/>
                  </a:lnTo>
                  <a:lnTo>
                    <a:pt x="4029" y="2381"/>
                  </a:lnTo>
                  <a:lnTo>
                    <a:pt x="4028" y="2386"/>
                  </a:lnTo>
                  <a:lnTo>
                    <a:pt x="4028" y="2389"/>
                  </a:lnTo>
                  <a:lnTo>
                    <a:pt x="4022" y="2396"/>
                  </a:lnTo>
                  <a:lnTo>
                    <a:pt x="4015" y="2400"/>
                  </a:lnTo>
                  <a:lnTo>
                    <a:pt x="4008" y="2402"/>
                  </a:lnTo>
                  <a:lnTo>
                    <a:pt x="4003" y="2402"/>
                  </a:lnTo>
                  <a:lnTo>
                    <a:pt x="3996" y="2402"/>
                  </a:lnTo>
                  <a:lnTo>
                    <a:pt x="3992" y="2402"/>
                  </a:lnTo>
                  <a:lnTo>
                    <a:pt x="3987" y="2402"/>
                  </a:lnTo>
                  <a:lnTo>
                    <a:pt x="3984" y="2407"/>
                  </a:lnTo>
                  <a:lnTo>
                    <a:pt x="3980" y="2418"/>
                  </a:lnTo>
                  <a:lnTo>
                    <a:pt x="3977" y="2425"/>
                  </a:lnTo>
                  <a:lnTo>
                    <a:pt x="3973" y="2428"/>
                  </a:lnTo>
                  <a:lnTo>
                    <a:pt x="3970" y="2430"/>
                  </a:lnTo>
                  <a:lnTo>
                    <a:pt x="3964" y="2432"/>
                  </a:lnTo>
                  <a:lnTo>
                    <a:pt x="3962" y="2432"/>
                  </a:lnTo>
                  <a:lnTo>
                    <a:pt x="3961" y="2432"/>
                  </a:lnTo>
                  <a:lnTo>
                    <a:pt x="3955" y="2435"/>
                  </a:lnTo>
                  <a:lnTo>
                    <a:pt x="3950" y="2440"/>
                  </a:lnTo>
                  <a:lnTo>
                    <a:pt x="3948" y="2444"/>
                  </a:lnTo>
                  <a:lnTo>
                    <a:pt x="3941" y="2451"/>
                  </a:lnTo>
                  <a:lnTo>
                    <a:pt x="3936" y="2455"/>
                  </a:lnTo>
                  <a:lnTo>
                    <a:pt x="3931" y="2456"/>
                  </a:lnTo>
                  <a:lnTo>
                    <a:pt x="3926" y="2458"/>
                  </a:lnTo>
                  <a:lnTo>
                    <a:pt x="3922" y="2456"/>
                  </a:lnTo>
                  <a:lnTo>
                    <a:pt x="3913" y="2455"/>
                  </a:lnTo>
                  <a:lnTo>
                    <a:pt x="3904" y="2456"/>
                  </a:lnTo>
                  <a:lnTo>
                    <a:pt x="3899" y="2460"/>
                  </a:lnTo>
                  <a:lnTo>
                    <a:pt x="3892" y="2463"/>
                  </a:lnTo>
                  <a:lnTo>
                    <a:pt x="3882" y="2474"/>
                  </a:lnTo>
                  <a:lnTo>
                    <a:pt x="3892" y="2474"/>
                  </a:lnTo>
                  <a:lnTo>
                    <a:pt x="3896" y="2472"/>
                  </a:lnTo>
                  <a:lnTo>
                    <a:pt x="3901" y="2470"/>
                  </a:lnTo>
                  <a:lnTo>
                    <a:pt x="3904" y="2469"/>
                  </a:lnTo>
                  <a:lnTo>
                    <a:pt x="3910" y="2469"/>
                  </a:lnTo>
                  <a:lnTo>
                    <a:pt x="3915" y="2470"/>
                  </a:lnTo>
                  <a:lnTo>
                    <a:pt x="3922" y="2476"/>
                  </a:lnTo>
                  <a:lnTo>
                    <a:pt x="3922" y="2477"/>
                  </a:lnTo>
                  <a:lnTo>
                    <a:pt x="3929" y="2484"/>
                  </a:lnTo>
                  <a:lnTo>
                    <a:pt x="3933" y="2486"/>
                  </a:lnTo>
                  <a:lnTo>
                    <a:pt x="3938" y="2484"/>
                  </a:lnTo>
                  <a:lnTo>
                    <a:pt x="3943" y="2481"/>
                  </a:lnTo>
                  <a:lnTo>
                    <a:pt x="3955" y="2470"/>
                  </a:lnTo>
                  <a:lnTo>
                    <a:pt x="3966" y="2463"/>
                  </a:lnTo>
                  <a:lnTo>
                    <a:pt x="3971" y="2460"/>
                  </a:lnTo>
                  <a:lnTo>
                    <a:pt x="3973" y="2455"/>
                  </a:lnTo>
                  <a:lnTo>
                    <a:pt x="3975" y="2449"/>
                  </a:lnTo>
                  <a:lnTo>
                    <a:pt x="3977" y="2449"/>
                  </a:lnTo>
                  <a:lnTo>
                    <a:pt x="3978" y="2448"/>
                  </a:lnTo>
                  <a:lnTo>
                    <a:pt x="3982" y="2449"/>
                  </a:lnTo>
                  <a:lnTo>
                    <a:pt x="3987" y="2451"/>
                  </a:lnTo>
                  <a:lnTo>
                    <a:pt x="3991" y="2455"/>
                  </a:lnTo>
                  <a:lnTo>
                    <a:pt x="3994" y="2455"/>
                  </a:lnTo>
                  <a:lnTo>
                    <a:pt x="4003" y="2463"/>
                  </a:lnTo>
                  <a:lnTo>
                    <a:pt x="4013" y="2472"/>
                  </a:lnTo>
                  <a:lnTo>
                    <a:pt x="4022" y="2479"/>
                  </a:lnTo>
                  <a:lnTo>
                    <a:pt x="4026" y="2481"/>
                  </a:lnTo>
                  <a:lnTo>
                    <a:pt x="4031" y="2481"/>
                  </a:lnTo>
                  <a:lnTo>
                    <a:pt x="4038" y="2481"/>
                  </a:lnTo>
                  <a:lnTo>
                    <a:pt x="4042" y="2481"/>
                  </a:lnTo>
                  <a:lnTo>
                    <a:pt x="4045" y="2479"/>
                  </a:lnTo>
                  <a:lnTo>
                    <a:pt x="4047" y="2474"/>
                  </a:lnTo>
                  <a:lnTo>
                    <a:pt x="4049" y="2470"/>
                  </a:lnTo>
                  <a:lnTo>
                    <a:pt x="4052" y="2470"/>
                  </a:lnTo>
                  <a:lnTo>
                    <a:pt x="4057" y="2472"/>
                  </a:lnTo>
                  <a:lnTo>
                    <a:pt x="4065" y="2479"/>
                  </a:lnTo>
                  <a:lnTo>
                    <a:pt x="4068" y="2486"/>
                  </a:lnTo>
                  <a:lnTo>
                    <a:pt x="4072" y="2493"/>
                  </a:lnTo>
                  <a:lnTo>
                    <a:pt x="4072" y="2499"/>
                  </a:lnTo>
                  <a:lnTo>
                    <a:pt x="4070" y="2518"/>
                  </a:lnTo>
                  <a:lnTo>
                    <a:pt x="4066" y="2530"/>
                  </a:lnTo>
                  <a:lnTo>
                    <a:pt x="4063" y="2536"/>
                  </a:lnTo>
                  <a:lnTo>
                    <a:pt x="4061" y="2539"/>
                  </a:lnTo>
                  <a:lnTo>
                    <a:pt x="4056" y="2544"/>
                  </a:lnTo>
                  <a:lnTo>
                    <a:pt x="4054" y="2550"/>
                  </a:lnTo>
                  <a:lnTo>
                    <a:pt x="4052" y="2555"/>
                  </a:lnTo>
                  <a:lnTo>
                    <a:pt x="4054" y="2558"/>
                  </a:lnTo>
                  <a:lnTo>
                    <a:pt x="4054" y="2564"/>
                  </a:lnTo>
                  <a:lnTo>
                    <a:pt x="4050" y="2571"/>
                  </a:lnTo>
                  <a:lnTo>
                    <a:pt x="4047" y="2576"/>
                  </a:lnTo>
                  <a:lnTo>
                    <a:pt x="4042" y="2583"/>
                  </a:lnTo>
                  <a:lnTo>
                    <a:pt x="4040" y="2592"/>
                  </a:lnTo>
                  <a:lnTo>
                    <a:pt x="4038" y="2599"/>
                  </a:lnTo>
                  <a:lnTo>
                    <a:pt x="4038" y="2608"/>
                  </a:lnTo>
                  <a:lnTo>
                    <a:pt x="4038" y="2613"/>
                  </a:lnTo>
                  <a:lnTo>
                    <a:pt x="4036" y="2615"/>
                  </a:lnTo>
                  <a:lnTo>
                    <a:pt x="4033" y="2618"/>
                  </a:lnTo>
                  <a:lnTo>
                    <a:pt x="4031" y="2620"/>
                  </a:lnTo>
                  <a:lnTo>
                    <a:pt x="4029" y="2622"/>
                  </a:lnTo>
                  <a:lnTo>
                    <a:pt x="4031" y="2625"/>
                  </a:lnTo>
                  <a:lnTo>
                    <a:pt x="4035" y="2632"/>
                  </a:lnTo>
                  <a:lnTo>
                    <a:pt x="4042" y="2643"/>
                  </a:lnTo>
                  <a:lnTo>
                    <a:pt x="4045" y="2653"/>
                  </a:lnTo>
                  <a:lnTo>
                    <a:pt x="4043" y="2660"/>
                  </a:lnTo>
                  <a:lnTo>
                    <a:pt x="4040" y="2667"/>
                  </a:lnTo>
                  <a:lnTo>
                    <a:pt x="4035" y="2671"/>
                  </a:lnTo>
                  <a:lnTo>
                    <a:pt x="4029" y="2676"/>
                  </a:lnTo>
                  <a:lnTo>
                    <a:pt x="4024" y="2685"/>
                  </a:lnTo>
                  <a:lnTo>
                    <a:pt x="4021" y="2692"/>
                  </a:lnTo>
                  <a:lnTo>
                    <a:pt x="4015" y="2699"/>
                  </a:lnTo>
                  <a:lnTo>
                    <a:pt x="4010" y="2701"/>
                  </a:lnTo>
                  <a:lnTo>
                    <a:pt x="4010" y="2703"/>
                  </a:lnTo>
                  <a:lnTo>
                    <a:pt x="4008" y="2701"/>
                  </a:lnTo>
                  <a:lnTo>
                    <a:pt x="4006" y="2699"/>
                  </a:lnTo>
                  <a:lnTo>
                    <a:pt x="4003" y="2699"/>
                  </a:lnTo>
                  <a:lnTo>
                    <a:pt x="4001" y="2699"/>
                  </a:lnTo>
                  <a:lnTo>
                    <a:pt x="3999" y="2703"/>
                  </a:lnTo>
                  <a:lnTo>
                    <a:pt x="3991" y="2710"/>
                  </a:lnTo>
                  <a:lnTo>
                    <a:pt x="3987" y="2715"/>
                  </a:lnTo>
                  <a:lnTo>
                    <a:pt x="3985" y="2719"/>
                  </a:lnTo>
                  <a:lnTo>
                    <a:pt x="3985" y="2724"/>
                  </a:lnTo>
                  <a:lnTo>
                    <a:pt x="3985" y="2734"/>
                  </a:lnTo>
                  <a:lnTo>
                    <a:pt x="3985" y="2743"/>
                  </a:lnTo>
                  <a:lnTo>
                    <a:pt x="3985" y="2748"/>
                  </a:lnTo>
                  <a:lnTo>
                    <a:pt x="3982" y="2755"/>
                  </a:lnTo>
                  <a:lnTo>
                    <a:pt x="3978" y="2763"/>
                  </a:lnTo>
                  <a:lnTo>
                    <a:pt x="3975" y="2768"/>
                  </a:lnTo>
                  <a:lnTo>
                    <a:pt x="3966" y="2778"/>
                  </a:lnTo>
                  <a:lnTo>
                    <a:pt x="3959" y="2787"/>
                  </a:lnTo>
                  <a:lnTo>
                    <a:pt x="3957" y="2792"/>
                  </a:lnTo>
                  <a:lnTo>
                    <a:pt x="3954" y="2798"/>
                  </a:lnTo>
                  <a:lnTo>
                    <a:pt x="3952" y="2803"/>
                  </a:lnTo>
                  <a:lnTo>
                    <a:pt x="3952" y="2807"/>
                  </a:lnTo>
                  <a:lnTo>
                    <a:pt x="3952" y="2808"/>
                  </a:lnTo>
                  <a:lnTo>
                    <a:pt x="3952" y="2812"/>
                  </a:lnTo>
                  <a:lnTo>
                    <a:pt x="3943" y="2822"/>
                  </a:lnTo>
                  <a:lnTo>
                    <a:pt x="3931" y="2836"/>
                  </a:lnTo>
                  <a:lnTo>
                    <a:pt x="3922" y="2850"/>
                  </a:lnTo>
                  <a:lnTo>
                    <a:pt x="3917" y="2856"/>
                  </a:lnTo>
                  <a:lnTo>
                    <a:pt x="3913" y="2859"/>
                  </a:lnTo>
                  <a:lnTo>
                    <a:pt x="3910" y="2863"/>
                  </a:lnTo>
                  <a:lnTo>
                    <a:pt x="3908" y="2865"/>
                  </a:lnTo>
                  <a:lnTo>
                    <a:pt x="3908" y="2870"/>
                  </a:lnTo>
                  <a:lnTo>
                    <a:pt x="3910" y="2875"/>
                  </a:lnTo>
                  <a:lnTo>
                    <a:pt x="3917" y="2886"/>
                  </a:lnTo>
                  <a:lnTo>
                    <a:pt x="3920" y="2891"/>
                  </a:lnTo>
                  <a:lnTo>
                    <a:pt x="3922" y="2894"/>
                  </a:lnTo>
                  <a:lnTo>
                    <a:pt x="3920" y="2900"/>
                  </a:lnTo>
                  <a:lnTo>
                    <a:pt x="3917" y="2907"/>
                  </a:lnTo>
                  <a:lnTo>
                    <a:pt x="3911" y="2914"/>
                  </a:lnTo>
                  <a:lnTo>
                    <a:pt x="3904" y="2917"/>
                  </a:lnTo>
                  <a:lnTo>
                    <a:pt x="3901" y="2919"/>
                  </a:lnTo>
                  <a:lnTo>
                    <a:pt x="3899" y="2924"/>
                  </a:lnTo>
                  <a:lnTo>
                    <a:pt x="3897" y="2931"/>
                  </a:lnTo>
                  <a:lnTo>
                    <a:pt x="3897" y="2935"/>
                  </a:lnTo>
                  <a:lnTo>
                    <a:pt x="3901" y="2947"/>
                  </a:lnTo>
                  <a:lnTo>
                    <a:pt x="3901" y="2949"/>
                  </a:lnTo>
                  <a:lnTo>
                    <a:pt x="3904" y="2960"/>
                  </a:lnTo>
                  <a:lnTo>
                    <a:pt x="3906" y="2963"/>
                  </a:lnTo>
                  <a:lnTo>
                    <a:pt x="3910" y="2968"/>
                  </a:lnTo>
                  <a:lnTo>
                    <a:pt x="3911" y="2982"/>
                  </a:lnTo>
                  <a:lnTo>
                    <a:pt x="3913" y="3004"/>
                  </a:lnTo>
                  <a:lnTo>
                    <a:pt x="3913" y="3009"/>
                  </a:lnTo>
                  <a:lnTo>
                    <a:pt x="3911" y="3011"/>
                  </a:lnTo>
                  <a:lnTo>
                    <a:pt x="3910" y="3012"/>
                  </a:lnTo>
                  <a:lnTo>
                    <a:pt x="3906" y="3011"/>
                  </a:lnTo>
                  <a:lnTo>
                    <a:pt x="3904" y="3007"/>
                  </a:lnTo>
                  <a:lnTo>
                    <a:pt x="3894" y="2997"/>
                  </a:lnTo>
                  <a:lnTo>
                    <a:pt x="3887" y="2991"/>
                  </a:lnTo>
                  <a:lnTo>
                    <a:pt x="3882" y="2990"/>
                  </a:lnTo>
                  <a:lnTo>
                    <a:pt x="3880" y="2990"/>
                  </a:lnTo>
                  <a:lnTo>
                    <a:pt x="3873" y="2995"/>
                  </a:lnTo>
                  <a:lnTo>
                    <a:pt x="3869" y="2998"/>
                  </a:lnTo>
                  <a:lnTo>
                    <a:pt x="3867" y="3002"/>
                  </a:lnTo>
                  <a:lnTo>
                    <a:pt x="3860" y="3012"/>
                  </a:lnTo>
                  <a:lnTo>
                    <a:pt x="3855" y="3021"/>
                  </a:lnTo>
                  <a:lnTo>
                    <a:pt x="3853" y="3021"/>
                  </a:lnTo>
                  <a:lnTo>
                    <a:pt x="3852" y="3025"/>
                  </a:lnTo>
                  <a:lnTo>
                    <a:pt x="3853" y="3028"/>
                  </a:lnTo>
                  <a:lnTo>
                    <a:pt x="3853" y="3034"/>
                  </a:lnTo>
                  <a:lnTo>
                    <a:pt x="3853" y="3039"/>
                  </a:lnTo>
                  <a:lnTo>
                    <a:pt x="3852" y="3044"/>
                  </a:lnTo>
                  <a:lnTo>
                    <a:pt x="3850" y="3049"/>
                  </a:lnTo>
                  <a:lnTo>
                    <a:pt x="3845" y="3053"/>
                  </a:lnTo>
                  <a:lnTo>
                    <a:pt x="3843" y="3055"/>
                  </a:lnTo>
                  <a:lnTo>
                    <a:pt x="3839" y="3055"/>
                  </a:lnTo>
                  <a:lnTo>
                    <a:pt x="3836" y="3055"/>
                  </a:lnTo>
                  <a:lnTo>
                    <a:pt x="3834" y="3053"/>
                  </a:lnTo>
                  <a:lnTo>
                    <a:pt x="3834" y="3055"/>
                  </a:lnTo>
                  <a:lnTo>
                    <a:pt x="3832" y="3058"/>
                  </a:lnTo>
                  <a:lnTo>
                    <a:pt x="3832" y="3070"/>
                  </a:lnTo>
                  <a:lnTo>
                    <a:pt x="3831" y="3079"/>
                  </a:lnTo>
                  <a:lnTo>
                    <a:pt x="3831" y="3085"/>
                  </a:lnTo>
                  <a:lnTo>
                    <a:pt x="3827" y="3090"/>
                  </a:lnTo>
                  <a:lnTo>
                    <a:pt x="3820" y="3095"/>
                  </a:lnTo>
                  <a:lnTo>
                    <a:pt x="3811" y="3097"/>
                  </a:lnTo>
                  <a:lnTo>
                    <a:pt x="3802" y="3099"/>
                  </a:lnTo>
                  <a:lnTo>
                    <a:pt x="3801" y="3099"/>
                  </a:lnTo>
                  <a:lnTo>
                    <a:pt x="3799" y="3095"/>
                  </a:lnTo>
                  <a:lnTo>
                    <a:pt x="3795" y="3095"/>
                  </a:lnTo>
                  <a:lnTo>
                    <a:pt x="3795" y="3099"/>
                  </a:lnTo>
                  <a:lnTo>
                    <a:pt x="3797" y="3106"/>
                  </a:lnTo>
                  <a:lnTo>
                    <a:pt x="3797" y="3113"/>
                  </a:lnTo>
                  <a:lnTo>
                    <a:pt x="3795" y="3120"/>
                  </a:lnTo>
                  <a:lnTo>
                    <a:pt x="3794" y="3125"/>
                  </a:lnTo>
                  <a:lnTo>
                    <a:pt x="3790" y="3129"/>
                  </a:lnTo>
                  <a:lnTo>
                    <a:pt x="3785" y="3132"/>
                  </a:lnTo>
                  <a:lnTo>
                    <a:pt x="3778" y="3136"/>
                  </a:lnTo>
                  <a:lnTo>
                    <a:pt x="3776" y="3136"/>
                  </a:lnTo>
                  <a:lnTo>
                    <a:pt x="3772" y="3134"/>
                  </a:lnTo>
                  <a:lnTo>
                    <a:pt x="3771" y="3132"/>
                  </a:lnTo>
                  <a:lnTo>
                    <a:pt x="3767" y="3141"/>
                  </a:lnTo>
                  <a:lnTo>
                    <a:pt x="3764" y="3150"/>
                  </a:lnTo>
                  <a:lnTo>
                    <a:pt x="3762" y="3157"/>
                  </a:lnTo>
                  <a:lnTo>
                    <a:pt x="3760" y="3164"/>
                  </a:lnTo>
                  <a:lnTo>
                    <a:pt x="3758" y="3167"/>
                  </a:lnTo>
                  <a:lnTo>
                    <a:pt x="3755" y="3171"/>
                  </a:lnTo>
                  <a:lnTo>
                    <a:pt x="3735" y="3185"/>
                  </a:lnTo>
                  <a:lnTo>
                    <a:pt x="3734" y="3188"/>
                  </a:lnTo>
                  <a:lnTo>
                    <a:pt x="3728" y="3190"/>
                  </a:lnTo>
                  <a:lnTo>
                    <a:pt x="3720" y="3195"/>
                  </a:lnTo>
                  <a:lnTo>
                    <a:pt x="3713" y="3201"/>
                  </a:lnTo>
                  <a:lnTo>
                    <a:pt x="3707" y="3206"/>
                  </a:lnTo>
                  <a:lnTo>
                    <a:pt x="3702" y="3215"/>
                  </a:lnTo>
                  <a:lnTo>
                    <a:pt x="3699" y="3218"/>
                  </a:lnTo>
                  <a:lnTo>
                    <a:pt x="3690" y="3229"/>
                  </a:lnTo>
                  <a:lnTo>
                    <a:pt x="3688" y="3232"/>
                  </a:lnTo>
                  <a:lnTo>
                    <a:pt x="3683" y="3238"/>
                  </a:lnTo>
                  <a:lnTo>
                    <a:pt x="3681" y="3239"/>
                  </a:lnTo>
                  <a:lnTo>
                    <a:pt x="3663" y="3255"/>
                  </a:lnTo>
                  <a:lnTo>
                    <a:pt x="3644" y="3275"/>
                  </a:lnTo>
                  <a:lnTo>
                    <a:pt x="3639" y="3280"/>
                  </a:lnTo>
                  <a:lnTo>
                    <a:pt x="3639" y="3283"/>
                  </a:lnTo>
                  <a:lnTo>
                    <a:pt x="3640" y="3285"/>
                  </a:lnTo>
                  <a:lnTo>
                    <a:pt x="3644" y="3287"/>
                  </a:lnTo>
                  <a:lnTo>
                    <a:pt x="3644" y="3290"/>
                  </a:lnTo>
                  <a:lnTo>
                    <a:pt x="3644" y="3292"/>
                  </a:lnTo>
                  <a:lnTo>
                    <a:pt x="3640" y="3294"/>
                  </a:lnTo>
                  <a:lnTo>
                    <a:pt x="3621" y="3301"/>
                  </a:lnTo>
                  <a:lnTo>
                    <a:pt x="3595" y="3308"/>
                  </a:lnTo>
                  <a:lnTo>
                    <a:pt x="3584" y="3308"/>
                  </a:lnTo>
                  <a:lnTo>
                    <a:pt x="3570" y="3310"/>
                  </a:lnTo>
                  <a:lnTo>
                    <a:pt x="3500" y="3327"/>
                  </a:lnTo>
                  <a:lnTo>
                    <a:pt x="3480" y="3350"/>
                  </a:lnTo>
                  <a:lnTo>
                    <a:pt x="3456" y="3347"/>
                  </a:lnTo>
                  <a:lnTo>
                    <a:pt x="3458" y="3352"/>
                  </a:lnTo>
                  <a:lnTo>
                    <a:pt x="3458" y="3356"/>
                  </a:lnTo>
                  <a:lnTo>
                    <a:pt x="3459" y="3363"/>
                  </a:lnTo>
                  <a:lnTo>
                    <a:pt x="3458" y="3366"/>
                  </a:lnTo>
                  <a:lnTo>
                    <a:pt x="3456" y="3368"/>
                  </a:lnTo>
                  <a:lnTo>
                    <a:pt x="3452" y="3370"/>
                  </a:lnTo>
                  <a:lnTo>
                    <a:pt x="3449" y="3368"/>
                  </a:lnTo>
                  <a:lnTo>
                    <a:pt x="3447" y="3368"/>
                  </a:lnTo>
                  <a:lnTo>
                    <a:pt x="3447" y="3373"/>
                  </a:lnTo>
                  <a:lnTo>
                    <a:pt x="3447" y="3380"/>
                  </a:lnTo>
                  <a:lnTo>
                    <a:pt x="3449" y="3385"/>
                  </a:lnTo>
                  <a:lnTo>
                    <a:pt x="3450" y="3389"/>
                  </a:lnTo>
                  <a:lnTo>
                    <a:pt x="3450" y="3392"/>
                  </a:lnTo>
                  <a:lnTo>
                    <a:pt x="3449" y="3398"/>
                  </a:lnTo>
                  <a:lnTo>
                    <a:pt x="3445" y="3401"/>
                  </a:lnTo>
                  <a:lnTo>
                    <a:pt x="3442" y="3405"/>
                  </a:lnTo>
                  <a:lnTo>
                    <a:pt x="3433" y="3412"/>
                  </a:lnTo>
                  <a:lnTo>
                    <a:pt x="3429" y="3414"/>
                  </a:lnTo>
                  <a:lnTo>
                    <a:pt x="3422" y="3415"/>
                  </a:lnTo>
                  <a:lnTo>
                    <a:pt x="3415" y="3417"/>
                  </a:lnTo>
                  <a:lnTo>
                    <a:pt x="3412" y="3419"/>
                  </a:lnTo>
                  <a:lnTo>
                    <a:pt x="3408" y="3419"/>
                  </a:lnTo>
                  <a:lnTo>
                    <a:pt x="3403" y="3419"/>
                  </a:lnTo>
                  <a:lnTo>
                    <a:pt x="3398" y="3415"/>
                  </a:lnTo>
                  <a:lnTo>
                    <a:pt x="3389" y="3412"/>
                  </a:lnTo>
                  <a:lnTo>
                    <a:pt x="3384" y="3410"/>
                  </a:lnTo>
                  <a:lnTo>
                    <a:pt x="3382" y="3410"/>
                  </a:lnTo>
                  <a:lnTo>
                    <a:pt x="3380" y="3408"/>
                  </a:lnTo>
                  <a:lnTo>
                    <a:pt x="3378" y="3407"/>
                  </a:lnTo>
                  <a:lnTo>
                    <a:pt x="3378" y="3401"/>
                  </a:lnTo>
                  <a:lnTo>
                    <a:pt x="3378" y="3384"/>
                  </a:lnTo>
                  <a:lnTo>
                    <a:pt x="3377" y="3371"/>
                  </a:lnTo>
                  <a:lnTo>
                    <a:pt x="3375" y="3366"/>
                  </a:lnTo>
                  <a:lnTo>
                    <a:pt x="3371" y="3363"/>
                  </a:lnTo>
                  <a:lnTo>
                    <a:pt x="3368" y="3357"/>
                  </a:lnTo>
                  <a:lnTo>
                    <a:pt x="3368" y="3354"/>
                  </a:lnTo>
                  <a:lnTo>
                    <a:pt x="3364" y="3357"/>
                  </a:lnTo>
                  <a:lnTo>
                    <a:pt x="3355" y="3363"/>
                  </a:lnTo>
                  <a:lnTo>
                    <a:pt x="3350" y="3364"/>
                  </a:lnTo>
                  <a:lnTo>
                    <a:pt x="3352" y="3370"/>
                  </a:lnTo>
                  <a:lnTo>
                    <a:pt x="3355" y="3377"/>
                  </a:lnTo>
                  <a:lnTo>
                    <a:pt x="3357" y="3380"/>
                  </a:lnTo>
                  <a:lnTo>
                    <a:pt x="3359" y="3385"/>
                  </a:lnTo>
                  <a:lnTo>
                    <a:pt x="3361" y="3389"/>
                  </a:lnTo>
                  <a:lnTo>
                    <a:pt x="3361" y="3392"/>
                  </a:lnTo>
                  <a:lnTo>
                    <a:pt x="3362" y="3396"/>
                  </a:lnTo>
                  <a:lnTo>
                    <a:pt x="3364" y="3400"/>
                  </a:lnTo>
                  <a:lnTo>
                    <a:pt x="3364" y="3401"/>
                  </a:lnTo>
                  <a:lnTo>
                    <a:pt x="3362" y="3405"/>
                  </a:lnTo>
                  <a:lnTo>
                    <a:pt x="3355" y="3408"/>
                  </a:lnTo>
                  <a:lnTo>
                    <a:pt x="3343" y="3414"/>
                  </a:lnTo>
                  <a:lnTo>
                    <a:pt x="3338" y="3415"/>
                  </a:lnTo>
                  <a:lnTo>
                    <a:pt x="3334" y="3415"/>
                  </a:lnTo>
                  <a:lnTo>
                    <a:pt x="3329" y="3414"/>
                  </a:lnTo>
                  <a:lnTo>
                    <a:pt x="3326" y="3415"/>
                  </a:lnTo>
                  <a:lnTo>
                    <a:pt x="3322" y="3415"/>
                  </a:lnTo>
                  <a:lnTo>
                    <a:pt x="3317" y="3414"/>
                  </a:lnTo>
                  <a:lnTo>
                    <a:pt x="3311" y="3412"/>
                  </a:lnTo>
                  <a:lnTo>
                    <a:pt x="3306" y="3405"/>
                  </a:lnTo>
                  <a:lnTo>
                    <a:pt x="3303" y="3401"/>
                  </a:lnTo>
                  <a:lnTo>
                    <a:pt x="3301" y="3407"/>
                  </a:lnTo>
                  <a:lnTo>
                    <a:pt x="3303" y="3415"/>
                  </a:lnTo>
                  <a:lnTo>
                    <a:pt x="3303" y="3422"/>
                  </a:lnTo>
                  <a:lnTo>
                    <a:pt x="3301" y="3431"/>
                  </a:lnTo>
                  <a:lnTo>
                    <a:pt x="3301" y="3440"/>
                  </a:lnTo>
                  <a:lnTo>
                    <a:pt x="3301" y="3444"/>
                  </a:lnTo>
                  <a:lnTo>
                    <a:pt x="3299" y="3447"/>
                  </a:lnTo>
                  <a:lnTo>
                    <a:pt x="3292" y="3452"/>
                  </a:lnTo>
                  <a:lnTo>
                    <a:pt x="3287" y="3454"/>
                  </a:lnTo>
                  <a:lnTo>
                    <a:pt x="3280" y="3459"/>
                  </a:lnTo>
                  <a:lnTo>
                    <a:pt x="3271" y="3459"/>
                  </a:lnTo>
                  <a:lnTo>
                    <a:pt x="3257" y="3459"/>
                  </a:lnTo>
                  <a:lnTo>
                    <a:pt x="3246" y="3461"/>
                  </a:lnTo>
                  <a:lnTo>
                    <a:pt x="3245" y="3461"/>
                  </a:lnTo>
                  <a:lnTo>
                    <a:pt x="3238" y="3459"/>
                  </a:lnTo>
                  <a:lnTo>
                    <a:pt x="3229" y="3456"/>
                  </a:lnTo>
                  <a:lnTo>
                    <a:pt x="3220" y="3454"/>
                  </a:lnTo>
                  <a:lnTo>
                    <a:pt x="3216" y="3454"/>
                  </a:lnTo>
                  <a:lnTo>
                    <a:pt x="3216" y="3452"/>
                  </a:lnTo>
                  <a:lnTo>
                    <a:pt x="3215" y="3451"/>
                  </a:lnTo>
                  <a:lnTo>
                    <a:pt x="3213" y="3452"/>
                  </a:lnTo>
                  <a:lnTo>
                    <a:pt x="3208" y="3454"/>
                  </a:lnTo>
                  <a:lnTo>
                    <a:pt x="3197" y="3461"/>
                  </a:lnTo>
                  <a:lnTo>
                    <a:pt x="3194" y="3463"/>
                  </a:lnTo>
                  <a:lnTo>
                    <a:pt x="3190" y="3468"/>
                  </a:lnTo>
                  <a:lnTo>
                    <a:pt x="3185" y="3477"/>
                  </a:lnTo>
                  <a:lnTo>
                    <a:pt x="3178" y="3486"/>
                  </a:lnTo>
                  <a:lnTo>
                    <a:pt x="3176" y="3489"/>
                  </a:lnTo>
                  <a:lnTo>
                    <a:pt x="3172" y="3495"/>
                  </a:lnTo>
                  <a:lnTo>
                    <a:pt x="3169" y="3498"/>
                  </a:lnTo>
                  <a:lnTo>
                    <a:pt x="3165" y="3500"/>
                  </a:lnTo>
                  <a:lnTo>
                    <a:pt x="3158" y="3500"/>
                  </a:lnTo>
                  <a:lnTo>
                    <a:pt x="3146" y="3500"/>
                  </a:lnTo>
                  <a:lnTo>
                    <a:pt x="3136" y="3498"/>
                  </a:lnTo>
                  <a:lnTo>
                    <a:pt x="3130" y="3496"/>
                  </a:lnTo>
                  <a:lnTo>
                    <a:pt x="3125" y="3495"/>
                  </a:lnTo>
                  <a:lnTo>
                    <a:pt x="3113" y="3496"/>
                  </a:lnTo>
                  <a:lnTo>
                    <a:pt x="3095" y="3502"/>
                  </a:lnTo>
                  <a:lnTo>
                    <a:pt x="3083" y="3505"/>
                  </a:lnTo>
                  <a:lnTo>
                    <a:pt x="3076" y="3509"/>
                  </a:lnTo>
                  <a:lnTo>
                    <a:pt x="3074" y="3510"/>
                  </a:lnTo>
                  <a:lnTo>
                    <a:pt x="3074" y="3516"/>
                  </a:lnTo>
                  <a:lnTo>
                    <a:pt x="3074" y="3523"/>
                  </a:lnTo>
                  <a:lnTo>
                    <a:pt x="3076" y="3532"/>
                  </a:lnTo>
                  <a:lnTo>
                    <a:pt x="3076" y="3535"/>
                  </a:lnTo>
                  <a:lnTo>
                    <a:pt x="3072" y="3539"/>
                  </a:lnTo>
                  <a:lnTo>
                    <a:pt x="3069" y="3539"/>
                  </a:lnTo>
                  <a:lnTo>
                    <a:pt x="3067" y="3539"/>
                  </a:lnTo>
                  <a:lnTo>
                    <a:pt x="3063" y="3539"/>
                  </a:lnTo>
                  <a:lnTo>
                    <a:pt x="3060" y="3539"/>
                  </a:lnTo>
                  <a:lnTo>
                    <a:pt x="3056" y="3542"/>
                  </a:lnTo>
                  <a:lnTo>
                    <a:pt x="3051" y="3546"/>
                  </a:lnTo>
                  <a:lnTo>
                    <a:pt x="3048" y="3546"/>
                  </a:lnTo>
                  <a:lnTo>
                    <a:pt x="3044" y="3547"/>
                  </a:lnTo>
                  <a:lnTo>
                    <a:pt x="3044" y="3549"/>
                  </a:lnTo>
                  <a:lnTo>
                    <a:pt x="3044" y="3554"/>
                  </a:lnTo>
                  <a:lnTo>
                    <a:pt x="3046" y="3560"/>
                  </a:lnTo>
                  <a:lnTo>
                    <a:pt x="3048" y="3565"/>
                  </a:lnTo>
                  <a:lnTo>
                    <a:pt x="3051" y="3572"/>
                  </a:lnTo>
                  <a:lnTo>
                    <a:pt x="3055" y="3579"/>
                  </a:lnTo>
                  <a:lnTo>
                    <a:pt x="3058" y="3584"/>
                  </a:lnTo>
                  <a:lnTo>
                    <a:pt x="3065" y="3591"/>
                  </a:lnTo>
                  <a:lnTo>
                    <a:pt x="3070" y="3595"/>
                  </a:lnTo>
                  <a:lnTo>
                    <a:pt x="3072" y="3595"/>
                  </a:lnTo>
                  <a:lnTo>
                    <a:pt x="3076" y="3595"/>
                  </a:lnTo>
                  <a:lnTo>
                    <a:pt x="3077" y="3595"/>
                  </a:lnTo>
                  <a:lnTo>
                    <a:pt x="3079" y="3595"/>
                  </a:lnTo>
                  <a:lnTo>
                    <a:pt x="3079" y="3598"/>
                  </a:lnTo>
                  <a:lnTo>
                    <a:pt x="3079" y="3605"/>
                  </a:lnTo>
                  <a:lnTo>
                    <a:pt x="3079" y="3612"/>
                  </a:lnTo>
                  <a:lnTo>
                    <a:pt x="3083" y="3619"/>
                  </a:lnTo>
                  <a:lnTo>
                    <a:pt x="3083" y="3621"/>
                  </a:lnTo>
                  <a:lnTo>
                    <a:pt x="3083" y="3625"/>
                  </a:lnTo>
                  <a:lnTo>
                    <a:pt x="3079" y="3627"/>
                  </a:lnTo>
                  <a:lnTo>
                    <a:pt x="3070" y="3627"/>
                  </a:lnTo>
                  <a:lnTo>
                    <a:pt x="3062" y="3628"/>
                  </a:lnTo>
                  <a:lnTo>
                    <a:pt x="3053" y="3627"/>
                  </a:lnTo>
                  <a:lnTo>
                    <a:pt x="3048" y="3627"/>
                  </a:lnTo>
                  <a:lnTo>
                    <a:pt x="3037" y="3627"/>
                  </a:lnTo>
                  <a:lnTo>
                    <a:pt x="3026" y="3628"/>
                  </a:lnTo>
                  <a:lnTo>
                    <a:pt x="3019" y="3630"/>
                  </a:lnTo>
                  <a:close/>
                </a:path>
              </a:pathLst>
            </a:custGeom>
            <a:solidFill>
              <a:srgbClr val="D3D3D4"/>
            </a:solidFill>
            <a:ln w="9525">
              <a:noFill/>
              <a:miter lim="800000"/>
              <a:headEnd/>
              <a:tailEnd/>
            </a:ln>
          </p:spPr>
          <p:txBody>
            <a:bodyPr/>
            <a:lstStyle/>
            <a:p>
              <a:endParaRPr lang="en-GB"/>
            </a:p>
          </p:txBody>
        </p:sp>
        <p:sp>
          <p:nvSpPr>
            <p:cNvPr id="84001" name="Freeform 423"/>
            <p:cNvSpPr>
              <a:spLocks noEditPoints="1"/>
            </p:cNvSpPr>
            <p:nvPr/>
          </p:nvSpPr>
          <p:spPr bwMode="auto">
            <a:xfrm>
              <a:off x="1501775" y="374650"/>
              <a:ext cx="7335838" cy="5768975"/>
            </a:xfrm>
            <a:custGeom>
              <a:avLst/>
              <a:gdLst>
                <a:gd name="T0" fmla="*/ 2147483647 w 4621"/>
                <a:gd name="T1" fmla="*/ 2147483647 h 3634"/>
                <a:gd name="T2" fmla="*/ 2147483647 w 4621"/>
                <a:gd name="T3" fmla="*/ 2147483647 h 3634"/>
                <a:gd name="T4" fmla="*/ 2147483647 w 4621"/>
                <a:gd name="T5" fmla="*/ 2147483647 h 3634"/>
                <a:gd name="T6" fmla="*/ 2147483647 w 4621"/>
                <a:gd name="T7" fmla="*/ 2147483647 h 3634"/>
                <a:gd name="T8" fmla="*/ 2147483647 w 4621"/>
                <a:gd name="T9" fmla="*/ 2147483647 h 3634"/>
                <a:gd name="T10" fmla="*/ 2147483647 w 4621"/>
                <a:gd name="T11" fmla="*/ 2147483647 h 3634"/>
                <a:gd name="T12" fmla="*/ 2147483647 w 4621"/>
                <a:gd name="T13" fmla="*/ 2147483647 h 3634"/>
                <a:gd name="T14" fmla="*/ 2147483647 w 4621"/>
                <a:gd name="T15" fmla="*/ 2147483647 h 3634"/>
                <a:gd name="T16" fmla="*/ 2147483647 w 4621"/>
                <a:gd name="T17" fmla="*/ 2147483647 h 3634"/>
                <a:gd name="T18" fmla="*/ 2147483647 w 4621"/>
                <a:gd name="T19" fmla="*/ 2147483647 h 3634"/>
                <a:gd name="T20" fmla="*/ 2147483647 w 4621"/>
                <a:gd name="T21" fmla="*/ 2147483647 h 3634"/>
                <a:gd name="T22" fmla="*/ 2147483647 w 4621"/>
                <a:gd name="T23" fmla="*/ 2147483647 h 3634"/>
                <a:gd name="T24" fmla="*/ 2147483647 w 4621"/>
                <a:gd name="T25" fmla="*/ 2147483647 h 3634"/>
                <a:gd name="T26" fmla="*/ 2147483647 w 4621"/>
                <a:gd name="T27" fmla="*/ 2147483647 h 3634"/>
                <a:gd name="T28" fmla="*/ 2147483647 w 4621"/>
                <a:gd name="T29" fmla="*/ 2147483647 h 3634"/>
                <a:gd name="T30" fmla="*/ 2147483647 w 4621"/>
                <a:gd name="T31" fmla="*/ 2147483647 h 3634"/>
                <a:gd name="T32" fmla="*/ 2147483647 w 4621"/>
                <a:gd name="T33" fmla="*/ 2147483647 h 3634"/>
                <a:gd name="T34" fmla="*/ 2147483647 w 4621"/>
                <a:gd name="T35" fmla="*/ 2147483647 h 3634"/>
                <a:gd name="T36" fmla="*/ 2147483647 w 4621"/>
                <a:gd name="T37" fmla="*/ 2147483647 h 3634"/>
                <a:gd name="T38" fmla="*/ 2147483647 w 4621"/>
                <a:gd name="T39" fmla="*/ 2147483647 h 3634"/>
                <a:gd name="T40" fmla="*/ 2147483647 w 4621"/>
                <a:gd name="T41" fmla="*/ 2147483647 h 3634"/>
                <a:gd name="T42" fmla="*/ 2147483647 w 4621"/>
                <a:gd name="T43" fmla="*/ 2147483647 h 3634"/>
                <a:gd name="T44" fmla="*/ 2147483647 w 4621"/>
                <a:gd name="T45" fmla="*/ 2147483647 h 3634"/>
                <a:gd name="T46" fmla="*/ 2147483647 w 4621"/>
                <a:gd name="T47" fmla="*/ 2147483647 h 3634"/>
                <a:gd name="T48" fmla="*/ 2147483647 w 4621"/>
                <a:gd name="T49" fmla="*/ 2147483647 h 3634"/>
                <a:gd name="T50" fmla="*/ 2147483647 w 4621"/>
                <a:gd name="T51" fmla="*/ 2147483647 h 3634"/>
                <a:gd name="T52" fmla="*/ 2147483647 w 4621"/>
                <a:gd name="T53" fmla="*/ 2147483647 h 3634"/>
                <a:gd name="T54" fmla="*/ 2147483647 w 4621"/>
                <a:gd name="T55" fmla="*/ 2147483647 h 3634"/>
                <a:gd name="T56" fmla="*/ 2147483647 w 4621"/>
                <a:gd name="T57" fmla="*/ 2147483647 h 3634"/>
                <a:gd name="T58" fmla="*/ 2147483647 w 4621"/>
                <a:gd name="T59" fmla="*/ 2147483647 h 3634"/>
                <a:gd name="T60" fmla="*/ 2147483647 w 4621"/>
                <a:gd name="T61" fmla="*/ 2147483647 h 3634"/>
                <a:gd name="T62" fmla="*/ 2147483647 w 4621"/>
                <a:gd name="T63" fmla="*/ 2147483647 h 3634"/>
                <a:gd name="T64" fmla="*/ 2147483647 w 4621"/>
                <a:gd name="T65" fmla="*/ 2147483647 h 3634"/>
                <a:gd name="T66" fmla="*/ 2147483647 w 4621"/>
                <a:gd name="T67" fmla="*/ 2147483647 h 3634"/>
                <a:gd name="T68" fmla="*/ 2147483647 w 4621"/>
                <a:gd name="T69" fmla="*/ 2147483647 h 3634"/>
                <a:gd name="T70" fmla="*/ 2147483647 w 4621"/>
                <a:gd name="T71" fmla="*/ 2147483647 h 3634"/>
                <a:gd name="T72" fmla="*/ 2147483647 w 4621"/>
                <a:gd name="T73" fmla="*/ 2147483647 h 3634"/>
                <a:gd name="T74" fmla="*/ 2147483647 w 4621"/>
                <a:gd name="T75" fmla="*/ 2147483647 h 3634"/>
                <a:gd name="T76" fmla="*/ 2147483647 w 4621"/>
                <a:gd name="T77" fmla="*/ 2147483647 h 3634"/>
                <a:gd name="T78" fmla="*/ 2147483647 w 4621"/>
                <a:gd name="T79" fmla="*/ 2147483647 h 3634"/>
                <a:gd name="T80" fmla="*/ 2147483647 w 4621"/>
                <a:gd name="T81" fmla="*/ 2147483647 h 3634"/>
                <a:gd name="T82" fmla="*/ 2147483647 w 4621"/>
                <a:gd name="T83" fmla="*/ 2147483647 h 3634"/>
                <a:gd name="T84" fmla="*/ 2147483647 w 4621"/>
                <a:gd name="T85" fmla="*/ 2147483647 h 3634"/>
                <a:gd name="T86" fmla="*/ 2147483647 w 4621"/>
                <a:gd name="T87" fmla="*/ 2147483647 h 3634"/>
                <a:gd name="T88" fmla="*/ 2147483647 w 4621"/>
                <a:gd name="T89" fmla="*/ 2147483647 h 3634"/>
                <a:gd name="T90" fmla="*/ 2147483647 w 4621"/>
                <a:gd name="T91" fmla="*/ 2147483647 h 3634"/>
                <a:gd name="T92" fmla="*/ 2147483647 w 4621"/>
                <a:gd name="T93" fmla="*/ 2147483647 h 3634"/>
                <a:gd name="T94" fmla="*/ 2147483647 w 4621"/>
                <a:gd name="T95" fmla="*/ 2147483647 h 3634"/>
                <a:gd name="T96" fmla="*/ 2147483647 w 4621"/>
                <a:gd name="T97" fmla="*/ 2147483647 h 3634"/>
                <a:gd name="T98" fmla="*/ 2147483647 w 4621"/>
                <a:gd name="T99" fmla="*/ 2147483647 h 3634"/>
                <a:gd name="T100" fmla="*/ 2147483647 w 4621"/>
                <a:gd name="T101" fmla="*/ 2147483647 h 3634"/>
                <a:gd name="T102" fmla="*/ 2147483647 w 4621"/>
                <a:gd name="T103" fmla="*/ 2147483647 h 3634"/>
                <a:gd name="T104" fmla="*/ 2147483647 w 4621"/>
                <a:gd name="T105" fmla="*/ 2147483647 h 3634"/>
                <a:gd name="T106" fmla="*/ 2147483647 w 4621"/>
                <a:gd name="T107" fmla="*/ 2147483647 h 3634"/>
                <a:gd name="T108" fmla="*/ 2147483647 w 4621"/>
                <a:gd name="T109" fmla="*/ 2147483647 h 3634"/>
                <a:gd name="T110" fmla="*/ 2147483647 w 4621"/>
                <a:gd name="T111" fmla="*/ 2147483647 h 3634"/>
                <a:gd name="T112" fmla="*/ 2147483647 w 4621"/>
                <a:gd name="T113" fmla="*/ 2147483647 h 3634"/>
                <a:gd name="T114" fmla="*/ 2147483647 w 4621"/>
                <a:gd name="T115" fmla="*/ 2147483647 h 3634"/>
                <a:gd name="T116" fmla="*/ 2147483647 w 4621"/>
                <a:gd name="T117" fmla="*/ 2147483647 h 3634"/>
                <a:gd name="T118" fmla="*/ 2147483647 w 4621"/>
                <a:gd name="T119" fmla="*/ 2147483647 h 3634"/>
                <a:gd name="T120" fmla="*/ 2147483647 w 4621"/>
                <a:gd name="T121" fmla="*/ 2147483647 h 3634"/>
                <a:gd name="T122" fmla="*/ 2147483647 w 4621"/>
                <a:gd name="T123" fmla="*/ 2147483647 h 3634"/>
                <a:gd name="T124" fmla="*/ 2147483647 w 4621"/>
                <a:gd name="T125" fmla="*/ 2147483647 h 36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1"/>
                <a:gd name="T190" fmla="*/ 0 h 3634"/>
                <a:gd name="T191" fmla="*/ 4621 w 4621"/>
                <a:gd name="T192" fmla="*/ 3634 h 36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1" h="3634">
                  <a:moveTo>
                    <a:pt x="3708" y="4"/>
                  </a:moveTo>
                  <a:lnTo>
                    <a:pt x="3708" y="4"/>
                  </a:lnTo>
                  <a:lnTo>
                    <a:pt x="3718" y="5"/>
                  </a:lnTo>
                  <a:lnTo>
                    <a:pt x="3732" y="9"/>
                  </a:lnTo>
                  <a:lnTo>
                    <a:pt x="3743" y="12"/>
                  </a:lnTo>
                  <a:lnTo>
                    <a:pt x="3752" y="16"/>
                  </a:lnTo>
                  <a:lnTo>
                    <a:pt x="3760" y="19"/>
                  </a:lnTo>
                  <a:lnTo>
                    <a:pt x="3778" y="25"/>
                  </a:lnTo>
                  <a:lnTo>
                    <a:pt x="3790" y="26"/>
                  </a:lnTo>
                  <a:lnTo>
                    <a:pt x="3796" y="25"/>
                  </a:lnTo>
                  <a:lnTo>
                    <a:pt x="3801" y="23"/>
                  </a:lnTo>
                  <a:lnTo>
                    <a:pt x="3811" y="18"/>
                  </a:lnTo>
                  <a:lnTo>
                    <a:pt x="3817" y="18"/>
                  </a:lnTo>
                  <a:lnTo>
                    <a:pt x="3825" y="19"/>
                  </a:lnTo>
                  <a:lnTo>
                    <a:pt x="3838" y="25"/>
                  </a:lnTo>
                  <a:lnTo>
                    <a:pt x="3852" y="32"/>
                  </a:lnTo>
                  <a:lnTo>
                    <a:pt x="3864" y="40"/>
                  </a:lnTo>
                  <a:lnTo>
                    <a:pt x="3878" y="51"/>
                  </a:lnTo>
                  <a:lnTo>
                    <a:pt x="3884" y="55"/>
                  </a:lnTo>
                  <a:lnTo>
                    <a:pt x="3889" y="60"/>
                  </a:lnTo>
                  <a:lnTo>
                    <a:pt x="3891" y="67"/>
                  </a:lnTo>
                  <a:lnTo>
                    <a:pt x="3891" y="69"/>
                  </a:lnTo>
                  <a:lnTo>
                    <a:pt x="3891" y="72"/>
                  </a:lnTo>
                  <a:lnTo>
                    <a:pt x="3894" y="76"/>
                  </a:lnTo>
                  <a:lnTo>
                    <a:pt x="3905" y="86"/>
                  </a:lnTo>
                  <a:lnTo>
                    <a:pt x="3919" y="102"/>
                  </a:lnTo>
                  <a:lnTo>
                    <a:pt x="3931" y="120"/>
                  </a:lnTo>
                  <a:lnTo>
                    <a:pt x="3935" y="127"/>
                  </a:lnTo>
                  <a:lnTo>
                    <a:pt x="3936" y="130"/>
                  </a:lnTo>
                  <a:lnTo>
                    <a:pt x="3938" y="134"/>
                  </a:lnTo>
                  <a:lnTo>
                    <a:pt x="3942" y="141"/>
                  </a:lnTo>
                  <a:lnTo>
                    <a:pt x="3952" y="153"/>
                  </a:lnTo>
                  <a:lnTo>
                    <a:pt x="3963" y="169"/>
                  </a:lnTo>
                  <a:lnTo>
                    <a:pt x="3966" y="174"/>
                  </a:lnTo>
                  <a:lnTo>
                    <a:pt x="3968" y="178"/>
                  </a:lnTo>
                  <a:lnTo>
                    <a:pt x="3970" y="185"/>
                  </a:lnTo>
                  <a:lnTo>
                    <a:pt x="3972" y="194"/>
                  </a:lnTo>
                  <a:lnTo>
                    <a:pt x="3977" y="202"/>
                  </a:lnTo>
                  <a:lnTo>
                    <a:pt x="3984" y="215"/>
                  </a:lnTo>
                  <a:lnTo>
                    <a:pt x="4001" y="236"/>
                  </a:lnTo>
                  <a:lnTo>
                    <a:pt x="4012" y="250"/>
                  </a:lnTo>
                  <a:lnTo>
                    <a:pt x="4035" y="285"/>
                  </a:lnTo>
                  <a:lnTo>
                    <a:pt x="4045" y="299"/>
                  </a:lnTo>
                  <a:lnTo>
                    <a:pt x="4047" y="303"/>
                  </a:lnTo>
                  <a:lnTo>
                    <a:pt x="4051" y="304"/>
                  </a:lnTo>
                  <a:lnTo>
                    <a:pt x="4051" y="308"/>
                  </a:lnTo>
                  <a:lnTo>
                    <a:pt x="4051" y="320"/>
                  </a:lnTo>
                  <a:lnTo>
                    <a:pt x="4051" y="326"/>
                  </a:lnTo>
                  <a:lnTo>
                    <a:pt x="4052" y="331"/>
                  </a:lnTo>
                  <a:lnTo>
                    <a:pt x="4059" y="345"/>
                  </a:lnTo>
                  <a:lnTo>
                    <a:pt x="4063" y="354"/>
                  </a:lnTo>
                  <a:lnTo>
                    <a:pt x="4068" y="359"/>
                  </a:lnTo>
                  <a:lnTo>
                    <a:pt x="4081" y="364"/>
                  </a:lnTo>
                  <a:lnTo>
                    <a:pt x="4095" y="366"/>
                  </a:lnTo>
                  <a:lnTo>
                    <a:pt x="4116" y="368"/>
                  </a:lnTo>
                  <a:lnTo>
                    <a:pt x="4125" y="366"/>
                  </a:lnTo>
                  <a:lnTo>
                    <a:pt x="4132" y="364"/>
                  </a:lnTo>
                  <a:lnTo>
                    <a:pt x="4139" y="361"/>
                  </a:lnTo>
                  <a:lnTo>
                    <a:pt x="4142" y="357"/>
                  </a:lnTo>
                  <a:lnTo>
                    <a:pt x="4144" y="354"/>
                  </a:lnTo>
                  <a:lnTo>
                    <a:pt x="4146" y="352"/>
                  </a:lnTo>
                  <a:lnTo>
                    <a:pt x="4153" y="357"/>
                  </a:lnTo>
                  <a:lnTo>
                    <a:pt x="4162" y="363"/>
                  </a:lnTo>
                  <a:lnTo>
                    <a:pt x="4163" y="366"/>
                  </a:lnTo>
                  <a:lnTo>
                    <a:pt x="4165" y="366"/>
                  </a:lnTo>
                  <a:lnTo>
                    <a:pt x="4172" y="368"/>
                  </a:lnTo>
                  <a:lnTo>
                    <a:pt x="4186" y="366"/>
                  </a:lnTo>
                  <a:lnTo>
                    <a:pt x="4198" y="364"/>
                  </a:lnTo>
                  <a:lnTo>
                    <a:pt x="4209" y="364"/>
                  </a:lnTo>
                  <a:lnTo>
                    <a:pt x="4220" y="370"/>
                  </a:lnTo>
                  <a:lnTo>
                    <a:pt x="4228" y="377"/>
                  </a:lnTo>
                  <a:lnTo>
                    <a:pt x="4234" y="380"/>
                  </a:lnTo>
                  <a:lnTo>
                    <a:pt x="4237" y="384"/>
                  </a:lnTo>
                  <a:lnTo>
                    <a:pt x="4246" y="389"/>
                  </a:lnTo>
                  <a:lnTo>
                    <a:pt x="4257" y="394"/>
                  </a:lnTo>
                  <a:lnTo>
                    <a:pt x="4264" y="394"/>
                  </a:lnTo>
                  <a:lnTo>
                    <a:pt x="4274" y="392"/>
                  </a:lnTo>
                  <a:lnTo>
                    <a:pt x="4279" y="392"/>
                  </a:lnTo>
                  <a:lnTo>
                    <a:pt x="4285" y="392"/>
                  </a:lnTo>
                  <a:lnTo>
                    <a:pt x="4288" y="394"/>
                  </a:lnTo>
                  <a:lnTo>
                    <a:pt x="4290" y="398"/>
                  </a:lnTo>
                  <a:lnTo>
                    <a:pt x="4293" y="401"/>
                  </a:lnTo>
                  <a:lnTo>
                    <a:pt x="4295" y="419"/>
                  </a:lnTo>
                  <a:lnTo>
                    <a:pt x="4299" y="428"/>
                  </a:lnTo>
                  <a:lnTo>
                    <a:pt x="4302" y="435"/>
                  </a:lnTo>
                  <a:lnTo>
                    <a:pt x="4308" y="438"/>
                  </a:lnTo>
                  <a:lnTo>
                    <a:pt x="4316" y="442"/>
                  </a:lnTo>
                  <a:lnTo>
                    <a:pt x="4323" y="445"/>
                  </a:lnTo>
                  <a:lnTo>
                    <a:pt x="4325" y="447"/>
                  </a:lnTo>
                  <a:lnTo>
                    <a:pt x="4327" y="450"/>
                  </a:lnTo>
                  <a:lnTo>
                    <a:pt x="4325" y="465"/>
                  </a:lnTo>
                  <a:lnTo>
                    <a:pt x="4327" y="473"/>
                  </a:lnTo>
                  <a:lnTo>
                    <a:pt x="4327" y="477"/>
                  </a:lnTo>
                  <a:lnTo>
                    <a:pt x="4330" y="479"/>
                  </a:lnTo>
                  <a:lnTo>
                    <a:pt x="4337" y="487"/>
                  </a:lnTo>
                  <a:lnTo>
                    <a:pt x="4345" y="494"/>
                  </a:lnTo>
                  <a:lnTo>
                    <a:pt x="4353" y="502"/>
                  </a:lnTo>
                  <a:lnTo>
                    <a:pt x="4357" y="503"/>
                  </a:lnTo>
                  <a:lnTo>
                    <a:pt x="4362" y="503"/>
                  </a:lnTo>
                  <a:lnTo>
                    <a:pt x="4369" y="503"/>
                  </a:lnTo>
                  <a:lnTo>
                    <a:pt x="4418" y="487"/>
                  </a:lnTo>
                  <a:lnTo>
                    <a:pt x="4448" y="477"/>
                  </a:lnTo>
                  <a:lnTo>
                    <a:pt x="4464" y="470"/>
                  </a:lnTo>
                  <a:lnTo>
                    <a:pt x="4468" y="465"/>
                  </a:lnTo>
                  <a:lnTo>
                    <a:pt x="4471" y="459"/>
                  </a:lnTo>
                  <a:lnTo>
                    <a:pt x="4476" y="443"/>
                  </a:lnTo>
                  <a:lnTo>
                    <a:pt x="4483" y="428"/>
                  </a:lnTo>
                  <a:lnTo>
                    <a:pt x="4487" y="421"/>
                  </a:lnTo>
                  <a:lnTo>
                    <a:pt x="4492" y="417"/>
                  </a:lnTo>
                  <a:lnTo>
                    <a:pt x="4517" y="403"/>
                  </a:lnTo>
                  <a:lnTo>
                    <a:pt x="4526" y="396"/>
                  </a:lnTo>
                  <a:lnTo>
                    <a:pt x="4538" y="385"/>
                  </a:lnTo>
                  <a:lnTo>
                    <a:pt x="4552" y="375"/>
                  </a:lnTo>
                  <a:lnTo>
                    <a:pt x="4557" y="371"/>
                  </a:lnTo>
                  <a:lnTo>
                    <a:pt x="4563" y="370"/>
                  </a:lnTo>
                  <a:lnTo>
                    <a:pt x="4579" y="366"/>
                  </a:lnTo>
                  <a:lnTo>
                    <a:pt x="4586" y="364"/>
                  </a:lnTo>
                  <a:lnTo>
                    <a:pt x="4594" y="361"/>
                  </a:lnTo>
                  <a:lnTo>
                    <a:pt x="4608" y="350"/>
                  </a:lnTo>
                  <a:lnTo>
                    <a:pt x="4607" y="359"/>
                  </a:lnTo>
                  <a:lnTo>
                    <a:pt x="4601" y="378"/>
                  </a:lnTo>
                  <a:lnTo>
                    <a:pt x="4600" y="391"/>
                  </a:lnTo>
                  <a:lnTo>
                    <a:pt x="4600" y="401"/>
                  </a:lnTo>
                  <a:lnTo>
                    <a:pt x="4600" y="412"/>
                  </a:lnTo>
                  <a:lnTo>
                    <a:pt x="4603" y="421"/>
                  </a:lnTo>
                  <a:lnTo>
                    <a:pt x="4614" y="438"/>
                  </a:lnTo>
                  <a:lnTo>
                    <a:pt x="4617" y="443"/>
                  </a:lnTo>
                  <a:lnTo>
                    <a:pt x="4615" y="449"/>
                  </a:lnTo>
                  <a:lnTo>
                    <a:pt x="4612" y="454"/>
                  </a:lnTo>
                  <a:lnTo>
                    <a:pt x="4607" y="461"/>
                  </a:lnTo>
                  <a:lnTo>
                    <a:pt x="4600" y="468"/>
                  </a:lnTo>
                  <a:lnTo>
                    <a:pt x="4594" y="475"/>
                  </a:lnTo>
                  <a:lnTo>
                    <a:pt x="4591" y="482"/>
                  </a:lnTo>
                  <a:lnTo>
                    <a:pt x="4589" y="487"/>
                  </a:lnTo>
                  <a:lnTo>
                    <a:pt x="4587" y="494"/>
                  </a:lnTo>
                  <a:lnTo>
                    <a:pt x="4589" y="503"/>
                  </a:lnTo>
                  <a:lnTo>
                    <a:pt x="4594" y="517"/>
                  </a:lnTo>
                  <a:lnTo>
                    <a:pt x="4596" y="524"/>
                  </a:lnTo>
                  <a:lnTo>
                    <a:pt x="4594" y="530"/>
                  </a:lnTo>
                  <a:lnTo>
                    <a:pt x="4594" y="549"/>
                  </a:lnTo>
                  <a:lnTo>
                    <a:pt x="4594" y="565"/>
                  </a:lnTo>
                  <a:lnTo>
                    <a:pt x="4593" y="574"/>
                  </a:lnTo>
                  <a:lnTo>
                    <a:pt x="4593" y="577"/>
                  </a:lnTo>
                  <a:lnTo>
                    <a:pt x="4594" y="582"/>
                  </a:lnTo>
                  <a:lnTo>
                    <a:pt x="4594" y="588"/>
                  </a:lnTo>
                  <a:lnTo>
                    <a:pt x="4596" y="593"/>
                  </a:lnTo>
                  <a:lnTo>
                    <a:pt x="4594" y="600"/>
                  </a:lnTo>
                  <a:lnTo>
                    <a:pt x="4596" y="618"/>
                  </a:lnTo>
                  <a:lnTo>
                    <a:pt x="4594" y="630"/>
                  </a:lnTo>
                  <a:lnTo>
                    <a:pt x="4591" y="644"/>
                  </a:lnTo>
                  <a:lnTo>
                    <a:pt x="4587" y="658"/>
                  </a:lnTo>
                  <a:lnTo>
                    <a:pt x="4586" y="669"/>
                  </a:lnTo>
                  <a:lnTo>
                    <a:pt x="4586" y="685"/>
                  </a:lnTo>
                  <a:lnTo>
                    <a:pt x="4586" y="688"/>
                  </a:lnTo>
                  <a:lnTo>
                    <a:pt x="4584" y="690"/>
                  </a:lnTo>
                  <a:lnTo>
                    <a:pt x="4579" y="692"/>
                  </a:lnTo>
                  <a:lnTo>
                    <a:pt x="4577" y="693"/>
                  </a:lnTo>
                  <a:lnTo>
                    <a:pt x="4575" y="697"/>
                  </a:lnTo>
                  <a:lnTo>
                    <a:pt x="4573" y="700"/>
                  </a:lnTo>
                  <a:lnTo>
                    <a:pt x="4575" y="707"/>
                  </a:lnTo>
                  <a:lnTo>
                    <a:pt x="4580" y="730"/>
                  </a:lnTo>
                  <a:lnTo>
                    <a:pt x="4582" y="736"/>
                  </a:lnTo>
                  <a:lnTo>
                    <a:pt x="4580" y="739"/>
                  </a:lnTo>
                  <a:lnTo>
                    <a:pt x="4580" y="741"/>
                  </a:lnTo>
                  <a:lnTo>
                    <a:pt x="4570" y="743"/>
                  </a:lnTo>
                  <a:lnTo>
                    <a:pt x="4550" y="743"/>
                  </a:lnTo>
                  <a:lnTo>
                    <a:pt x="4510" y="741"/>
                  </a:lnTo>
                  <a:lnTo>
                    <a:pt x="4491" y="739"/>
                  </a:lnTo>
                  <a:lnTo>
                    <a:pt x="4487" y="739"/>
                  </a:lnTo>
                  <a:lnTo>
                    <a:pt x="4480" y="737"/>
                  </a:lnTo>
                  <a:lnTo>
                    <a:pt x="4476" y="737"/>
                  </a:lnTo>
                  <a:lnTo>
                    <a:pt x="4473" y="739"/>
                  </a:lnTo>
                  <a:lnTo>
                    <a:pt x="4469" y="743"/>
                  </a:lnTo>
                  <a:lnTo>
                    <a:pt x="4468" y="748"/>
                  </a:lnTo>
                  <a:lnTo>
                    <a:pt x="4468" y="758"/>
                  </a:lnTo>
                  <a:lnTo>
                    <a:pt x="4466" y="767"/>
                  </a:lnTo>
                  <a:lnTo>
                    <a:pt x="4461" y="773"/>
                  </a:lnTo>
                  <a:lnTo>
                    <a:pt x="4455" y="780"/>
                  </a:lnTo>
                  <a:lnTo>
                    <a:pt x="4448" y="785"/>
                  </a:lnTo>
                  <a:lnTo>
                    <a:pt x="4443" y="787"/>
                  </a:lnTo>
                  <a:lnTo>
                    <a:pt x="4438" y="788"/>
                  </a:lnTo>
                  <a:lnTo>
                    <a:pt x="4436" y="792"/>
                  </a:lnTo>
                  <a:lnTo>
                    <a:pt x="4434" y="795"/>
                  </a:lnTo>
                  <a:lnTo>
                    <a:pt x="4436" y="804"/>
                  </a:lnTo>
                  <a:lnTo>
                    <a:pt x="4438" y="817"/>
                  </a:lnTo>
                  <a:lnTo>
                    <a:pt x="4443" y="829"/>
                  </a:lnTo>
                  <a:lnTo>
                    <a:pt x="4448" y="838"/>
                  </a:lnTo>
                  <a:lnTo>
                    <a:pt x="4462" y="853"/>
                  </a:lnTo>
                  <a:lnTo>
                    <a:pt x="4469" y="864"/>
                  </a:lnTo>
                  <a:lnTo>
                    <a:pt x="4475" y="875"/>
                  </a:lnTo>
                  <a:lnTo>
                    <a:pt x="4476" y="878"/>
                  </a:lnTo>
                  <a:lnTo>
                    <a:pt x="4478" y="889"/>
                  </a:lnTo>
                  <a:lnTo>
                    <a:pt x="4478" y="896"/>
                  </a:lnTo>
                  <a:lnTo>
                    <a:pt x="4480" y="904"/>
                  </a:lnTo>
                  <a:lnTo>
                    <a:pt x="4483" y="915"/>
                  </a:lnTo>
                  <a:lnTo>
                    <a:pt x="4489" y="927"/>
                  </a:lnTo>
                  <a:lnTo>
                    <a:pt x="4491" y="938"/>
                  </a:lnTo>
                  <a:lnTo>
                    <a:pt x="4492" y="947"/>
                  </a:lnTo>
                  <a:lnTo>
                    <a:pt x="4492" y="980"/>
                  </a:lnTo>
                  <a:lnTo>
                    <a:pt x="4491" y="987"/>
                  </a:lnTo>
                  <a:lnTo>
                    <a:pt x="4487" y="994"/>
                  </a:lnTo>
                  <a:lnTo>
                    <a:pt x="4483" y="1001"/>
                  </a:lnTo>
                  <a:lnTo>
                    <a:pt x="4480" y="1007"/>
                  </a:lnTo>
                  <a:lnTo>
                    <a:pt x="4473" y="1014"/>
                  </a:lnTo>
                  <a:lnTo>
                    <a:pt x="4468" y="1015"/>
                  </a:lnTo>
                  <a:lnTo>
                    <a:pt x="4462" y="1017"/>
                  </a:lnTo>
                  <a:lnTo>
                    <a:pt x="4459" y="1017"/>
                  </a:lnTo>
                  <a:lnTo>
                    <a:pt x="4462" y="1019"/>
                  </a:lnTo>
                  <a:lnTo>
                    <a:pt x="4468" y="1024"/>
                  </a:lnTo>
                  <a:lnTo>
                    <a:pt x="4471" y="1031"/>
                  </a:lnTo>
                  <a:lnTo>
                    <a:pt x="4476" y="1040"/>
                  </a:lnTo>
                  <a:lnTo>
                    <a:pt x="4482" y="1054"/>
                  </a:lnTo>
                  <a:lnTo>
                    <a:pt x="4483" y="1065"/>
                  </a:lnTo>
                  <a:lnTo>
                    <a:pt x="4483" y="1068"/>
                  </a:lnTo>
                  <a:lnTo>
                    <a:pt x="4482" y="1070"/>
                  </a:lnTo>
                  <a:lnTo>
                    <a:pt x="4478" y="1066"/>
                  </a:lnTo>
                  <a:lnTo>
                    <a:pt x="4459" y="1045"/>
                  </a:lnTo>
                  <a:lnTo>
                    <a:pt x="4445" y="1031"/>
                  </a:lnTo>
                  <a:lnTo>
                    <a:pt x="4438" y="1026"/>
                  </a:lnTo>
                  <a:lnTo>
                    <a:pt x="4431" y="1021"/>
                  </a:lnTo>
                  <a:lnTo>
                    <a:pt x="4424" y="1019"/>
                  </a:lnTo>
                  <a:lnTo>
                    <a:pt x="4420" y="1021"/>
                  </a:lnTo>
                  <a:lnTo>
                    <a:pt x="4415" y="1026"/>
                  </a:lnTo>
                  <a:lnTo>
                    <a:pt x="4410" y="1029"/>
                  </a:lnTo>
                  <a:lnTo>
                    <a:pt x="4404" y="1035"/>
                  </a:lnTo>
                  <a:lnTo>
                    <a:pt x="4403" y="1038"/>
                  </a:lnTo>
                  <a:lnTo>
                    <a:pt x="4403" y="1042"/>
                  </a:lnTo>
                  <a:lnTo>
                    <a:pt x="4403" y="1058"/>
                  </a:lnTo>
                  <a:lnTo>
                    <a:pt x="4403" y="1065"/>
                  </a:lnTo>
                  <a:lnTo>
                    <a:pt x="4399" y="1070"/>
                  </a:lnTo>
                  <a:lnTo>
                    <a:pt x="4396" y="1077"/>
                  </a:lnTo>
                  <a:lnTo>
                    <a:pt x="4390" y="1082"/>
                  </a:lnTo>
                  <a:lnTo>
                    <a:pt x="4385" y="1082"/>
                  </a:lnTo>
                  <a:lnTo>
                    <a:pt x="4380" y="1084"/>
                  </a:lnTo>
                  <a:lnTo>
                    <a:pt x="4373" y="1086"/>
                  </a:lnTo>
                  <a:lnTo>
                    <a:pt x="4371" y="1088"/>
                  </a:lnTo>
                  <a:lnTo>
                    <a:pt x="4369" y="1091"/>
                  </a:lnTo>
                  <a:lnTo>
                    <a:pt x="4367" y="1096"/>
                  </a:lnTo>
                  <a:lnTo>
                    <a:pt x="4366" y="1103"/>
                  </a:lnTo>
                  <a:lnTo>
                    <a:pt x="4364" y="1109"/>
                  </a:lnTo>
                  <a:lnTo>
                    <a:pt x="4359" y="1114"/>
                  </a:lnTo>
                  <a:lnTo>
                    <a:pt x="4345" y="1123"/>
                  </a:lnTo>
                  <a:lnTo>
                    <a:pt x="4332" y="1128"/>
                  </a:lnTo>
                  <a:lnTo>
                    <a:pt x="4323" y="1133"/>
                  </a:lnTo>
                  <a:lnTo>
                    <a:pt x="4320" y="1137"/>
                  </a:lnTo>
                  <a:lnTo>
                    <a:pt x="4318" y="1140"/>
                  </a:lnTo>
                  <a:lnTo>
                    <a:pt x="4316" y="1142"/>
                  </a:lnTo>
                  <a:lnTo>
                    <a:pt x="4311" y="1146"/>
                  </a:lnTo>
                  <a:lnTo>
                    <a:pt x="4308" y="1149"/>
                  </a:lnTo>
                  <a:lnTo>
                    <a:pt x="4306" y="1151"/>
                  </a:lnTo>
                  <a:lnTo>
                    <a:pt x="4306" y="1154"/>
                  </a:lnTo>
                  <a:lnTo>
                    <a:pt x="4306" y="1167"/>
                  </a:lnTo>
                  <a:lnTo>
                    <a:pt x="4308" y="1177"/>
                  </a:lnTo>
                  <a:lnTo>
                    <a:pt x="4309" y="1190"/>
                  </a:lnTo>
                  <a:lnTo>
                    <a:pt x="4313" y="1200"/>
                  </a:lnTo>
                  <a:lnTo>
                    <a:pt x="4313" y="1207"/>
                  </a:lnTo>
                  <a:lnTo>
                    <a:pt x="4311" y="1209"/>
                  </a:lnTo>
                  <a:lnTo>
                    <a:pt x="4308" y="1212"/>
                  </a:lnTo>
                  <a:lnTo>
                    <a:pt x="4299" y="1216"/>
                  </a:lnTo>
                  <a:lnTo>
                    <a:pt x="4293" y="1218"/>
                  </a:lnTo>
                  <a:lnTo>
                    <a:pt x="4278" y="1218"/>
                  </a:lnTo>
                  <a:lnTo>
                    <a:pt x="4272" y="1216"/>
                  </a:lnTo>
                  <a:lnTo>
                    <a:pt x="4267" y="1214"/>
                  </a:lnTo>
                  <a:lnTo>
                    <a:pt x="4262" y="1212"/>
                  </a:lnTo>
                  <a:lnTo>
                    <a:pt x="4257" y="1212"/>
                  </a:lnTo>
                  <a:lnTo>
                    <a:pt x="4244" y="1211"/>
                  </a:lnTo>
                  <a:lnTo>
                    <a:pt x="4234" y="1207"/>
                  </a:lnTo>
                  <a:lnTo>
                    <a:pt x="4225" y="1202"/>
                  </a:lnTo>
                  <a:lnTo>
                    <a:pt x="4218" y="1198"/>
                  </a:lnTo>
                  <a:lnTo>
                    <a:pt x="4214" y="1197"/>
                  </a:lnTo>
                  <a:lnTo>
                    <a:pt x="4207" y="1197"/>
                  </a:lnTo>
                  <a:lnTo>
                    <a:pt x="4204" y="1197"/>
                  </a:lnTo>
                  <a:lnTo>
                    <a:pt x="4200" y="1198"/>
                  </a:lnTo>
                  <a:lnTo>
                    <a:pt x="4193" y="1216"/>
                  </a:lnTo>
                  <a:lnTo>
                    <a:pt x="4188" y="1228"/>
                  </a:lnTo>
                  <a:lnTo>
                    <a:pt x="4184" y="1241"/>
                  </a:lnTo>
                  <a:lnTo>
                    <a:pt x="4177" y="1255"/>
                  </a:lnTo>
                  <a:lnTo>
                    <a:pt x="4170" y="1269"/>
                  </a:lnTo>
                  <a:lnTo>
                    <a:pt x="4167" y="1276"/>
                  </a:lnTo>
                  <a:lnTo>
                    <a:pt x="4162" y="1281"/>
                  </a:lnTo>
                  <a:lnTo>
                    <a:pt x="4153" y="1293"/>
                  </a:lnTo>
                  <a:lnTo>
                    <a:pt x="4147" y="1302"/>
                  </a:lnTo>
                  <a:lnTo>
                    <a:pt x="4139" y="1313"/>
                  </a:lnTo>
                  <a:lnTo>
                    <a:pt x="4132" y="1320"/>
                  </a:lnTo>
                  <a:lnTo>
                    <a:pt x="4128" y="1325"/>
                  </a:lnTo>
                  <a:lnTo>
                    <a:pt x="4121" y="1330"/>
                  </a:lnTo>
                  <a:lnTo>
                    <a:pt x="4114" y="1336"/>
                  </a:lnTo>
                  <a:lnTo>
                    <a:pt x="4109" y="1341"/>
                  </a:lnTo>
                  <a:lnTo>
                    <a:pt x="4096" y="1353"/>
                  </a:lnTo>
                  <a:lnTo>
                    <a:pt x="4089" y="1360"/>
                  </a:lnTo>
                  <a:lnTo>
                    <a:pt x="4068" y="1402"/>
                  </a:lnTo>
                  <a:lnTo>
                    <a:pt x="4059" y="1415"/>
                  </a:lnTo>
                  <a:lnTo>
                    <a:pt x="4052" y="1424"/>
                  </a:lnTo>
                  <a:lnTo>
                    <a:pt x="4033" y="1439"/>
                  </a:lnTo>
                  <a:lnTo>
                    <a:pt x="4021" y="1439"/>
                  </a:lnTo>
                  <a:lnTo>
                    <a:pt x="4010" y="1439"/>
                  </a:lnTo>
                  <a:lnTo>
                    <a:pt x="3998" y="1441"/>
                  </a:lnTo>
                  <a:lnTo>
                    <a:pt x="3994" y="1445"/>
                  </a:lnTo>
                  <a:lnTo>
                    <a:pt x="3991" y="1446"/>
                  </a:lnTo>
                  <a:lnTo>
                    <a:pt x="3986" y="1455"/>
                  </a:lnTo>
                  <a:lnTo>
                    <a:pt x="3982" y="1457"/>
                  </a:lnTo>
                  <a:lnTo>
                    <a:pt x="3977" y="1461"/>
                  </a:lnTo>
                  <a:lnTo>
                    <a:pt x="3957" y="1466"/>
                  </a:lnTo>
                  <a:lnTo>
                    <a:pt x="3947" y="1475"/>
                  </a:lnTo>
                  <a:lnTo>
                    <a:pt x="3940" y="1482"/>
                  </a:lnTo>
                  <a:lnTo>
                    <a:pt x="3933" y="1490"/>
                  </a:lnTo>
                  <a:lnTo>
                    <a:pt x="3926" y="1501"/>
                  </a:lnTo>
                  <a:lnTo>
                    <a:pt x="3922" y="1505"/>
                  </a:lnTo>
                  <a:lnTo>
                    <a:pt x="3917" y="1510"/>
                  </a:lnTo>
                  <a:lnTo>
                    <a:pt x="3910" y="1513"/>
                  </a:lnTo>
                  <a:lnTo>
                    <a:pt x="3905" y="1515"/>
                  </a:lnTo>
                  <a:lnTo>
                    <a:pt x="3901" y="1519"/>
                  </a:lnTo>
                  <a:lnTo>
                    <a:pt x="3898" y="1522"/>
                  </a:lnTo>
                  <a:lnTo>
                    <a:pt x="3885" y="1549"/>
                  </a:lnTo>
                  <a:lnTo>
                    <a:pt x="3876" y="1554"/>
                  </a:lnTo>
                  <a:lnTo>
                    <a:pt x="3861" y="1564"/>
                  </a:lnTo>
                  <a:lnTo>
                    <a:pt x="3859" y="1568"/>
                  </a:lnTo>
                  <a:lnTo>
                    <a:pt x="3855" y="1571"/>
                  </a:lnTo>
                  <a:lnTo>
                    <a:pt x="3852" y="1577"/>
                  </a:lnTo>
                  <a:lnTo>
                    <a:pt x="3843" y="1586"/>
                  </a:lnTo>
                  <a:lnTo>
                    <a:pt x="3836" y="1591"/>
                  </a:lnTo>
                  <a:lnTo>
                    <a:pt x="3834" y="1593"/>
                  </a:lnTo>
                  <a:lnTo>
                    <a:pt x="3831" y="1594"/>
                  </a:lnTo>
                  <a:lnTo>
                    <a:pt x="3825" y="1593"/>
                  </a:lnTo>
                  <a:lnTo>
                    <a:pt x="3815" y="1586"/>
                  </a:lnTo>
                  <a:lnTo>
                    <a:pt x="3810" y="1582"/>
                  </a:lnTo>
                  <a:lnTo>
                    <a:pt x="3806" y="1580"/>
                  </a:lnTo>
                  <a:lnTo>
                    <a:pt x="3806" y="1578"/>
                  </a:lnTo>
                  <a:lnTo>
                    <a:pt x="3810" y="1573"/>
                  </a:lnTo>
                  <a:lnTo>
                    <a:pt x="3829" y="1561"/>
                  </a:lnTo>
                  <a:lnTo>
                    <a:pt x="3831" y="1556"/>
                  </a:lnTo>
                  <a:lnTo>
                    <a:pt x="3838" y="1547"/>
                  </a:lnTo>
                  <a:lnTo>
                    <a:pt x="3845" y="1538"/>
                  </a:lnTo>
                  <a:lnTo>
                    <a:pt x="3848" y="1534"/>
                  </a:lnTo>
                  <a:lnTo>
                    <a:pt x="3850" y="1531"/>
                  </a:lnTo>
                  <a:lnTo>
                    <a:pt x="3850" y="1522"/>
                  </a:lnTo>
                  <a:lnTo>
                    <a:pt x="3847" y="1522"/>
                  </a:lnTo>
                  <a:lnTo>
                    <a:pt x="3841" y="1522"/>
                  </a:lnTo>
                  <a:lnTo>
                    <a:pt x="3833" y="1524"/>
                  </a:lnTo>
                  <a:lnTo>
                    <a:pt x="3829" y="1527"/>
                  </a:lnTo>
                  <a:lnTo>
                    <a:pt x="3825" y="1529"/>
                  </a:lnTo>
                  <a:lnTo>
                    <a:pt x="3822" y="1529"/>
                  </a:lnTo>
                  <a:lnTo>
                    <a:pt x="3820" y="1529"/>
                  </a:lnTo>
                  <a:lnTo>
                    <a:pt x="3820" y="1526"/>
                  </a:lnTo>
                  <a:lnTo>
                    <a:pt x="3818" y="1520"/>
                  </a:lnTo>
                  <a:lnTo>
                    <a:pt x="3817" y="1517"/>
                  </a:lnTo>
                  <a:lnTo>
                    <a:pt x="3815" y="1515"/>
                  </a:lnTo>
                  <a:lnTo>
                    <a:pt x="3817" y="1510"/>
                  </a:lnTo>
                  <a:lnTo>
                    <a:pt x="3817" y="1499"/>
                  </a:lnTo>
                  <a:lnTo>
                    <a:pt x="3817" y="1498"/>
                  </a:lnTo>
                  <a:lnTo>
                    <a:pt x="3818" y="1494"/>
                  </a:lnTo>
                  <a:lnTo>
                    <a:pt x="3825" y="1482"/>
                  </a:lnTo>
                  <a:lnTo>
                    <a:pt x="3825" y="1480"/>
                  </a:lnTo>
                  <a:lnTo>
                    <a:pt x="3825" y="1476"/>
                  </a:lnTo>
                  <a:lnTo>
                    <a:pt x="3827" y="1473"/>
                  </a:lnTo>
                  <a:lnTo>
                    <a:pt x="3831" y="1469"/>
                  </a:lnTo>
                  <a:lnTo>
                    <a:pt x="3838" y="1462"/>
                  </a:lnTo>
                  <a:lnTo>
                    <a:pt x="3845" y="1457"/>
                  </a:lnTo>
                  <a:lnTo>
                    <a:pt x="3854" y="1452"/>
                  </a:lnTo>
                  <a:lnTo>
                    <a:pt x="3855" y="1446"/>
                  </a:lnTo>
                  <a:lnTo>
                    <a:pt x="3855" y="1445"/>
                  </a:lnTo>
                  <a:lnTo>
                    <a:pt x="3857" y="1441"/>
                  </a:lnTo>
                  <a:lnTo>
                    <a:pt x="3861" y="1436"/>
                  </a:lnTo>
                  <a:lnTo>
                    <a:pt x="3864" y="1425"/>
                  </a:lnTo>
                  <a:lnTo>
                    <a:pt x="3869" y="1413"/>
                  </a:lnTo>
                  <a:lnTo>
                    <a:pt x="3873" y="1397"/>
                  </a:lnTo>
                  <a:lnTo>
                    <a:pt x="3864" y="1390"/>
                  </a:lnTo>
                  <a:lnTo>
                    <a:pt x="3857" y="1385"/>
                  </a:lnTo>
                  <a:lnTo>
                    <a:pt x="3850" y="1378"/>
                  </a:lnTo>
                  <a:lnTo>
                    <a:pt x="3843" y="1366"/>
                  </a:lnTo>
                  <a:lnTo>
                    <a:pt x="3840" y="1360"/>
                  </a:lnTo>
                  <a:lnTo>
                    <a:pt x="3838" y="1355"/>
                  </a:lnTo>
                  <a:lnTo>
                    <a:pt x="3836" y="1353"/>
                  </a:lnTo>
                  <a:lnTo>
                    <a:pt x="3834" y="1351"/>
                  </a:lnTo>
                  <a:lnTo>
                    <a:pt x="3831" y="1353"/>
                  </a:lnTo>
                  <a:lnTo>
                    <a:pt x="3827" y="1358"/>
                  </a:lnTo>
                  <a:lnTo>
                    <a:pt x="3822" y="1362"/>
                  </a:lnTo>
                  <a:lnTo>
                    <a:pt x="3815" y="1366"/>
                  </a:lnTo>
                  <a:lnTo>
                    <a:pt x="3801" y="1367"/>
                  </a:lnTo>
                  <a:lnTo>
                    <a:pt x="3792" y="1369"/>
                  </a:lnTo>
                  <a:lnTo>
                    <a:pt x="3787" y="1371"/>
                  </a:lnTo>
                  <a:lnTo>
                    <a:pt x="3781" y="1374"/>
                  </a:lnTo>
                  <a:lnTo>
                    <a:pt x="3778" y="1380"/>
                  </a:lnTo>
                  <a:lnTo>
                    <a:pt x="3773" y="1381"/>
                  </a:lnTo>
                  <a:lnTo>
                    <a:pt x="3769" y="1385"/>
                  </a:lnTo>
                  <a:lnTo>
                    <a:pt x="3769" y="1388"/>
                  </a:lnTo>
                  <a:lnTo>
                    <a:pt x="3769" y="1392"/>
                  </a:lnTo>
                  <a:lnTo>
                    <a:pt x="3769" y="1395"/>
                  </a:lnTo>
                  <a:lnTo>
                    <a:pt x="3764" y="1404"/>
                  </a:lnTo>
                  <a:lnTo>
                    <a:pt x="3741" y="1448"/>
                  </a:lnTo>
                  <a:lnTo>
                    <a:pt x="3736" y="1455"/>
                  </a:lnTo>
                  <a:lnTo>
                    <a:pt x="3729" y="1461"/>
                  </a:lnTo>
                  <a:lnTo>
                    <a:pt x="3708" y="1473"/>
                  </a:lnTo>
                  <a:lnTo>
                    <a:pt x="3706" y="1475"/>
                  </a:lnTo>
                  <a:lnTo>
                    <a:pt x="3695" y="1482"/>
                  </a:lnTo>
                  <a:lnTo>
                    <a:pt x="3685" y="1492"/>
                  </a:lnTo>
                  <a:lnTo>
                    <a:pt x="3671" y="1506"/>
                  </a:lnTo>
                  <a:lnTo>
                    <a:pt x="3667" y="1515"/>
                  </a:lnTo>
                  <a:lnTo>
                    <a:pt x="3664" y="1527"/>
                  </a:lnTo>
                  <a:lnTo>
                    <a:pt x="3658" y="1542"/>
                  </a:lnTo>
                  <a:lnTo>
                    <a:pt x="3650" y="1556"/>
                  </a:lnTo>
                  <a:lnTo>
                    <a:pt x="3634" y="1575"/>
                  </a:lnTo>
                  <a:lnTo>
                    <a:pt x="3628" y="1578"/>
                  </a:lnTo>
                  <a:lnTo>
                    <a:pt x="3621" y="1578"/>
                  </a:lnTo>
                  <a:lnTo>
                    <a:pt x="3609" y="1578"/>
                  </a:lnTo>
                  <a:lnTo>
                    <a:pt x="3602" y="1578"/>
                  </a:lnTo>
                  <a:lnTo>
                    <a:pt x="3597" y="1582"/>
                  </a:lnTo>
                  <a:lnTo>
                    <a:pt x="3593" y="1587"/>
                  </a:lnTo>
                  <a:lnTo>
                    <a:pt x="3591" y="1593"/>
                  </a:lnTo>
                  <a:lnTo>
                    <a:pt x="3588" y="1598"/>
                  </a:lnTo>
                  <a:lnTo>
                    <a:pt x="3586" y="1600"/>
                  </a:lnTo>
                  <a:lnTo>
                    <a:pt x="3583" y="1600"/>
                  </a:lnTo>
                  <a:lnTo>
                    <a:pt x="3576" y="1598"/>
                  </a:lnTo>
                  <a:lnTo>
                    <a:pt x="3570" y="1596"/>
                  </a:lnTo>
                  <a:lnTo>
                    <a:pt x="3567" y="1593"/>
                  </a:lnTo>
                  <a:lnTo>
                    <a:pt x="3563" y="1591"/>
                  </a:lnTo>
                  <a:lnTo>
                    <a:pt x="3562" y="1589"/>
                  </a:lnTo>
                  <a:lnTo>
                    <a:pt x="3558" y="1587"/>
                  </a:lnTo>
                  <a:lnTo>
                    <a:pt x="3556" y="1587"/>
                  </a:lnTo>
                  <a:lnTo>
                    <a:pt x="3553" y="1587"/>
                  </a:lnTo>
                  <a:lnTo>
                    <a:pt x="3547" y="1591"/>
                  </a:lnTo>
                  <a:lnTo>
                    <a:pt x="3546" y="1594"/>
                  </a:lnTo>
                  <a:lnTo>
                    <a:pt x="3544" y="1598"/>
                  </a:lnTo>
                  <a:lnTo>
                    <a:pt x="3544" y="1603"/>
                  </a:lnTo>
                  <a:lnTo>
                    <a:pt x="3544" y="1607"/>
                  </a:lnTo>
                  <a:lnTo>
                    <a:pt x="3535" y="1622"/>
                  </a:lnTo>
                  <a:lnTo>
                    <a:pt x="3525" y="1640"/>
                  </a:lnTo>
                  <a:lnTo>
                    <a:pt x="3525" y="1645"/>
                  </a:lnTo>
                  <a:lnTo>
                    <a:pt x="3525" y="1654"/>
                  </a:lnTo>
                  <a:lnTo>
                    <a:pt x="3528" y="1665"/>
                  </a:lnTo>
                  <a:lnTo>
                    <a:pt x="3532" y="1670"/>
                  </a:lnTo>
                  <a:lnTo>
                    <a:pt x="3539" y="1675"/>
                  </a:lnTo>
                  <a:lnTo>
                    <a:pt x="3547" y="1681"/>
                  </a:lnTo>
                  <a:lnTo>
                    <a:pt x="3556" y="1684"/>
                  </a:lnTo>
                  <a:lnTo>
                    <a:pt x="3558" y="1684"/>
                  </a:lnTo>
                  <a:lnTo>
                    <a:pt x="3565" y="1682"/>
                  </a:lnTo>
                  <a:lnTo>
                    <a:pt x="3569" y="1681"/>
                  </a:lnTo>
                  <a:lnTo>
                    <a:pt x="3570" y="1682"/>
                  </a:lnTo>
                  <a:lnTo>
                    <a:pt x="3572" y="1689"/>
                  </a:lnTo>
                  <a:lnTo>
                    <a:pt x="3572" y="1698"/>
                  </a:lnTo>
                  <a:lnTo>
                    <a:pt x="3570" y="1705"/>
                  </a:lnTo>
                  <a:lnTo>
                    <a:pt x="3570" y="1710"/>
                  </a:lnTo>
                  <a:lnTo>
                    <a:pt x="3574" y="1712"/>
                  </a:lnTo>
                  <a:lnTo>
                    <a:pt x="3576" y="1712"/>
                  </a:lnTo>
                  <a:lnTo>
                    <a:pt x="3581" y="1710"/>
                  </a:lnTo>
                  <a:lnTo>
                    <a:pt x="3584" y="1709"/>
                  </a:lnTo>
                  <a:lnTo>
                    <a:pt x="3588" y="1700"/>
                  </a:lnTo>
                  <a:lnTo>
                    <a:pt x="3588" y="1695"/>
                  </a:lnTo>
                  <a:lnTo>
                    <a:pt x="3590" y="1693"/>
                  </a:lnTo>
                  <a:lnTo>
                    <a:pt x="3591" y="1691"/>
                  </a:lnTo>
                  <a:lnTo>
                    <a:pt x="3597" y="1693"/>
                  </a:lnTo>
                  <a:lnTo>
                    <a:pt x="3600" y="1695"/>
                  </a:lnTo>
                  <a:lnTo>
                    <a:pt x="3604" y="1693"/>
                  </a:lnTo>
                  <a:lnTo>
                    <a:pt x="3607" y="1696"/>
                  </a:lnTo>
                  <a:lnTo>
                    <a:pt x="3609" y="1698"/>
                  </a:lnTo>
                  <a:lnTo>
                    <a:pt x="3611" y="1700"/>
                  </a:lnTo>
                  <a:lnTo>
                    <a:pt x="3616" y="1698"/>
                  </a:lnTo>
                  <a:lnTo>
                    <a:pt x="3620" y="1695"/>
                  </a:lnTo>
                  <a:lnTo>
                    <a:pt x="3625" y="1691"/>
                  </a:lnTo>
                  <a:lnTo>
                    <a:pt x="3632" y="1693"/>
                  </a:lnTo>
                  <a:lnTo>
                    <a:pt x="3637" y="1693"/>
                  </a:lnTo>
                  <a:lnTo>
                    <a:pt x="3641" y="1695"/>
                  </a:lnTo>
                  <a:lnTo>
                    <a:pt x="3644" y="1696"/>
                  </a:lnTo>
                  <a:lnTo>
                    <a:pt x="3648" y="1698"/>
                  </a:lnTo>
                  <a:lnTo>
                    <a:pt x="3650" y="1700"/>
                  </a:lnTo>
                  <a:lnTo>
                    <a:pt x="3651" y="1705"/>
                  </a:lnTo>
                  <a:lnTo>
                    <a:pt x="3655" y="1710"/>
                  </a:lnTo>
                  <a:lnTo>
                    <a:pt x="3657" y="1714"/>
                  </a:lnTo>
                  <a:lnTo>
                    <a:pt x="3658" y="1716"/>
                  </a:lnTo>
                  <a:lnTo>
                    <a:pt x="3658" y="1721"/>
                  </a:lnTo>
                  <a:lnTo>
                    <a:pt x="3657" y="1726"/>
                  </a:lnTo>
                  <a:lnTo>
                    <a:pt x="3655" y="1730"/>
                  </a:lnTo>
                  <a:lnTo>
                    <a:pt x="3655" y="1732"/>
                  </a:lnTo>
                  <a:lnTo>
                    <a:pt x="3655" y="1733"/>
                  </a:lnTo>
                  <a:lnTo>
                    <a:pt x="3658" y="1739"/>
                  </a:lnTo>
                  <a:lnTo>
                    <a:pt x="3658" y="1744"/>
                  </a:lnTo>
                  <a:lnTo>
                    <a:pt x="3658" y="1751"/>
                  </a:lnTo>
                  <a:lnTo>
                    <a:pt x="3660" y="1758"/>
                  </a:lnTo>
                  <a:lnTo>
                    <a:pt x="3660" y="1763"/>
                  </a:lnTo>
                  <a:lnTo>
                    <a:pt x="3660" y="1767"/>
                  </a:lnTo>
                  <a:lnTo>
                    <a:pt x="3671" y="1772"/>
                  </a:lnTo>
                  <a:lnTo>
                    <a:pt x="3681" y="1776"/>
                  </a:lnTo>
                  <a:lnTo>
                    <a:pt x="3686" y="1777"/>
                  </a:lnTo>
                  <a:lnTo>
                    <a:pt x="3695" y="1779"/>
                  </a:lnTo>
                  <a:lnTo>
                    <a:pt x="3709" y="1786"/>
                  </a:lnTo>
                  <a:lnTo>
                    <a:pt x="3720" y="1784"/>
                  </a:lnTo>
                  <a:lnTo>
                    <a:pt x="3723" y="1781"/>
                  </a:lnTo>
                  <a:lnTo>
                    <a:pt x="3727" y="1772"/>
                  </a:lnTo>
                  <a:lnTo>
                    <a:pt x="3729" y="1761"/>
                  </a:lnTo>
                  <a:lnTo>
                    <a:pt x="3730" y="1756"/>
                  </a:lnTo>
                  <a:lnTo>
                    <a:pt x="3734" y="1753"/>
                  </a:lnTo>
                  <a:lnTo>
                    <a:pt x="3736" y="1749"/>
                  </a:lnTo>
                  <a:lnTo>
                    <a:pt x="3739" y="1746"/>
                  </a:lnTo>
                  <a:lnTo>
                    <a:pt x="3743" y="1742"/>
                  </a:lnTo>
                  <a:lnTo>
                    <a:pt x="3750" y="1739"/>
                  </a:lnTo>
                  <a:lnTo>
                    <a:pt x="3759" y="1733"/>
                  </a:lnTo>
                  <a:lnTo>
                    <a:pt x="3766" y="1730"/>
                  </a:lnTo>
                  <a:lnTo>
                    <a:pt x="3769" y="1726"/>
                  </a:lnTo>
                  <a:lnTo>
                    <a:pt x="3769" y="1723"/>
                  </a:lnTo>
                  <a:lnTo>
                    <a:pt x="3769" y="1717"/>
                  </a:lnTo>
                  <a:lnTo>
                    <a:pt x="3773" y="1714"/>
                  </a:lnTo>
                  <a:lnTo>
                    <a:pt x="3776" y="1707"/>
                  </a:lnTo>
                  <a:lnTo>
                    <a:pt x="3780" y="1703"/>
                  </a:lnTo>
                  <a:lnTo>
                    <a:pt x="3783" y="1702"/>
                  </a:lnTo>
                  <a:lnTo>
                    <a:pt x="3789" y="1700"/>
                  </a:lnTo>
                  <a:lnTo>
                    <a:pt x="3792" y="1696"/>
                  </a:lnTo>
                  <a:lnTo>
                    <a:pt x="3796" y="1695"/>
                  </a:lnTo>
                  <a:lnTo>
                    <a:pt x="3801" y="1693"/>
                  </a:lnTo>
                  <a:lnTo>
                    <a:pt x="3806" y="1691"/>
                  </a:lnTo>
                  <a:lnTo>
                    <a:pt x="3810" y="1691"/>
                  </a:lnTo>
                  <a:lnTo>
                    <a:pt x="3815" y="1691"/>
                  </a:lnTo>
                  <a:lnTo>
                    <a:pt x="3820" y="1695"/>
                  </a:lnTo>
                  <a:lnTo>
                    <a:pt x="3825" y="1696"/>
                  </a:lnTo>
                  <a:lnTo>
                    <a:pt x="3829" y="1698"/>
                  </a:lnTo>
                  <a:lnTo>
                    <a:pt x="3833" y="1698"/>
                  </a:lnTo>
                  <a:lnTo>
                    <a:pt x="3836" y="1702"/>
                  </a:lnTo>
                  <a:lnTo>
                    <a:pt x="3848" y="1709"/>
                  </a:lnTo>
                  <a:lnTo>
                    <a:pt x="3855" y="1710"/>
                  </a:lnTo>
                  <a:lnTo>
                    <a:pt x="3885" y="1712"/>
                  </a:lnTo>
                  <a:lnTo>
                    <a:pt x="3892" y="1712"/>
                  </a:lnTo>
                  <a:lnTo>
                    <a:pt x="3899" y="1712"/>
                  </a:lnTo>
                  <a:lnTo>
                    <a:pt x="3905" y="1710"/>
                  </a:lnTo>
                  <a:lnTo>
                    <a:pt x="3908" y="1709"/>
                  </a:lnTo>
                  <a:lnTo>
                    <a:pt x="3915" y="1709"/>
                  </a:lnTo>
                  <a:lnTo>
                    <a:pt x="3929" y="1707"/>
                  </a:lnTo>
                  <a:lnTo>
                    <a:pt x="3938" y="1709"/>
                  </a:lnTo>
                  <a:lnTo>
                    <a:pt x="3942" y="1709"/>
                  </a:lnTo>
                  <a:lnTo>
                    <a:pt x="3947" y="1707"/>
                  </a:lnTo>
                  <a:lnTo>
                    <a:pt x="3954" y="1705"/>
                  </a:lnTo>
                  <a:lnTo>
                    <a:pt x="3963" y="1703"/>
                  </a:lnTo>
                  <a:lnTo>
                    <a:pt x="3964" y="1703"/>
                  </a:lnTo>
                  <a:lnTo>
                    <a:pt x="3966" y="1705"/>
                  </a:lnTo>
                  <a:lnTo>
                    <a:pt x="3972" y="1709"/>
                  </a:lnTo>
                  <a:lnTo>
                    <a:pt x="3973" y="1709"/>
                  </a:lnTo>
                  <a:lnTo>
                    <a:pt x="3970" y="1714"/>
                  </a:lnTo>
                  <a:lnTo>
                    <a:pt x="3964" y="1723"/>
                  </a:lnTo>
                  <a:lnTo>
                    <a:pt x="3966" y="1733"/>
                  </a:lnTo>
                  <a:lnTo>
                    <a:pt x="3966" y="1739"/>
                  </a:lnTo>
                  <a:lnTo>
                    <a:pt x="3968" y="1740"/>
                  </a:lnTo>
                  <a:lnTo>
                    <a:pt x="3973" y="1742"/>
                  </a:lnTo>
                  <a:lnTo>
                    <a:pt x="3973" y="1744"/>
                  </a:lnTo>
                  <a:lnTo>
                    <a:pt x="3973" y="1746"/>
                  </a:lnTo>
                  <a:lnTo>
                    <a:pt x="3964" y="1753"/>
                  </a:lnTo>
                  <a:lnTo>
                    <a:pt x="3947" y="1767"/>
                  </a:lnTo>
                  <a:lnTo>
                    <a:pt x="3943" y="1772"/>
                  </a:lnTo>
                  <a:lnTo>
                    <a:pt x="3933" y="1767"/>
                  </a:lnTo>
                  <a:lnTo>
                    <a:pt x="3931" y="1765"/>
                  </a:lnTo>
                  <a:lnTo>
                    <a:pt x="3926" y="1765"/>
                  </a:lnTo>
                  <a:lnTo>
                    <a:pt x="3924" y="1765"/>
                  </a:lnTo>
                  <a:lnTo>
                    <a:pt x="3919" y="1767"/>
                  </a:lnTo>
                  <a:lnTo>
                    <a:pt x="3913" y="1769"/>
                  </a:lnTo>
                  <a:lnTo>
                    <a:pt x="3910" y="1769"/>
                  </a:lnTo>
                  <a:lnTo>
                    <a:pt x="3908" y="1769"/>
                  </a:lnTo>
                  <a:lnTo>
                    <a:pt x="3905" y="1769"/>
                  </a:lnTo>
                  <a:lnTo>
                    <a:pt x="3899" y="1777"/>
                  </a:lnTo>
                  <a:lnTo>
                    <a:pt x="3891" y="1790"/>
                  </a:lnTo>
                  <a:lnTo>
                    <a:pt x="3887" y="1793"/>
                  </a:lnTo>
                  <a:lnTo>
                    <a:pt x="3878" y="1791"/>
                  </a:lnTo>
                  <a:lnTo>
                    <a:pt x="3876" y="1802"/>
                  </a:lnTo>
                  <a:lnTo>
                    <a:pt x="3871" y="1805"/>
                  </a:lnTo>
                  <a:lnTo>
                    <a:pt x="3862" y="1807"/>
                  </a:lnTo>
                  <a:lnTo>
                    <a:pt x="3857" y="1807"/>
                  </a:lnTo>
                  <a:lnTo>
                    <a:pt x="3848" y="1809"/>
                  </a:lnTo>
                  <a:lnTo>
                    <a:pt x="3833" y="1816"/>
                  </a:lnTo>
                  <a:lnTo>
                    <a:pt x="3829" y="1818"/>
                  </a:lnTo>
                  <a:lnTo>
                    <a:pt x="3829" y="1821"/>
                  </a:lnTo>
                  <a:lnTo>
                    <a:pt x="3831" y="1823"/>
                  </a:lnTo>
                  <a:lnTo>
                    <a:pt x="3833" y="1827"/>
                  </a:lnTo>
                  <a:lnTo>
                    <a:pt x="3834" y="1827"/>
                  </a:lnTo>
                  <a:lnTo>
                    <a:pt x="3836" y="1828"/>
                  </a:lnTo>
                  <a:lnTo>
                    <a:pt x="3836" y="1832"/>
                  </a:lnTo>
                  <a:lnTo>
                    <a:pt x="3834" y="1835"/>
                  </a:lnTo>
                  <a:lnTo>
                    <a:pt x="3833" y="1835"/>
                  </a:lnTo>
                  <a:lnTo>
                    <a:pt x="3829" y="1837"/>
                  </a:lnTo>
                  <a:lnTo>
                    <a:pt x="3825" y="1839"/>
                  </a:lnTo>
                  <a:lnTo>
                    <a:pt x="3820" y="1846"/>
                  </a:lnTo>
                  <a:lnTo>
                    <a:pt x="3820" y="1849"/>
                  </a:lnTo>
                  <a:lnTo>
                    <a:pt x="3822" y="1855"/>
                  </a:lnTo>
                  <a:lnTo>
                    <a:pt x="3827" y="1856"/>
                  </a:lnTo>
                  <a:lnTo>
                    <a:pt x="3831" y="1858"/>
                  </a:lnTo>
                  <a:lnTo>
                    <a:pt x="3833" y="1858"/>
                  </a:lnTo>
                  <a:lnTo>
                    <a:pt x="3833" y="1864"/>
                  </a:lnTo>
                  <a:lnTo>
                    <a:pt x="3831" y="1869"/>
                  </a:lnTo>
                  <a:lnTo>
                    <a:pt x="3827" y="1874"/>
                  </a:lnTo>
                  <a:lnTo>
                    <a:pt x="3824" y="1876"/>
                  </a:lnTo>
                  <a:lnTo>
                    <a:pt x="3820" y="1876"/>
                  </a:lnTo>
                  <a:lnTo>
                    <a:pt x="3815" y="1876"/>
                  </a:lnTo>
                  <a:lnTo>
                    <a:pt x="3808" y="1872"/>
                  </a:lnTo>
                  <a:lnTo>
                    <a:pt x="3803" y="1867"/>
                  </a:lnTo>
                  <a:lnTo>
                    <a:pt x="3801" y="1864"/>
                  </a:lnTo>
                  <a:lnTo>
                    <a:pt x="3796" y="1862"/>
                  </a:lnTo>
                  <a:lnTo>
                    <a:pt x="3794" y="1862"/>
                  </a:lnTo>
                  <a:lnTo>
                    <a:pt x="3789" y="1864"/>
                  </a:lnTo>
                  <a:lnTo>
                    <a:pt x="3787" y="1865"/>
                  </a:lnTo>
                  <a:lnTo>
                    <a:pt x="3785" y="1871"/>
                  </a:lnTo>
                  <a:lnTo>
                    <a:pt x="3785" y="1879"/>
                  </a:lnTo>
                  <a:lnTo>
                    <a:pt x="3785" y="1895"/>
                  </a:lnTo>
                  <a:lnTo>
                    <a:pt x="3783" y="1900"/>
                  </a:lnTo>
                  <a:lnTo>
                    <a:pt x="3780" y="1906"/>
                  </a:lnTo>
                  <a:lnTo>
                    <a:pt x="3774" y="1911"/>
                  </a:lnTo>
                  <a:lnTo>
                    <a:pt x="3764" y="1920"/>
                  </a:lnTo>
                  <a:lnTo>
                    <a:pt x="3760" y="1925"/>
                  </a:lnTo>
                  <a:lnTo>
                    <a:pt x="3757" y="1932"/>
                  </a:lnTo>
                  <a:lnTo>
                    <a:pt x="3750" y="1950"/>
                  </a:lnTo>
                  <a:lnTo>
                    <a:pt x="3745" y="1967"/>
                  </a:lnTo>
                  <a:lnTo>
                    <a:pt x="3739" y="1980"/>
                  </a:lnTo>
                  <a:lnTo>
                    <a:pt x="3736" y="1985"/>
                  </a:lnTo>
                  <a:lnTo>
                    <a:pt x="3729" y="1990"/>
                  </a:lnTo>
                  <a:lnTo>
                    <a:pt x="3723" y="1997"/>
                  </a:lnTo>
                  <a:lnTo>
                    <a:pt x="3718" y="2003"/>
                  </a:lnTo>
                  <a:lnTo>
                    <a:pt x="3718" y="2006"/>
                  </a:lnTo>
                  <a:lnTo>
                    <a:pt x="3718" y="2010"/>
                  </a:lnTo>
                  <a:lnTo>
                    <a:pt x="3720" y="2013"/>
                  </a:lnTo>
                  <a:lnTo>
                    <a:pt x="3723" y="2017"/>
                  </a:lnTo>
                  <a:lnTo>
                    <a:pt x="3730" y="2020"/>
                  </a:lnTo>
                  <a:lnTo>
                    <a:pt x="3736" y="2022"/>
                  </a:lnTo>
                  <a:lnTo>
                    <a:pt x="3741" y="2020"/>
                  </a:lnTo>
                  <a:lnTo>
                    <a:pt x="3745" y="2022"/>
                  </a:lnTo>
                  <a:lnTo>
                    <a:pt x="3748" y="2025"/>
                  </a:lnTo>
                  <a:lnTo>
                    <a:pt x="3752" y="2031"/>
                  </a:lnTo>
                  <a:lnTo>
                    <a:pt x="3752" y="2034"/>
                  </a:lnTo>
                  <a:lnTo>
                    <a:pt x="3752" y="2040"/>
                  </a:lnTo>
                  <a:lnTo>
                    <a:pt x="3753" y="2041"/>
                  </a:lnTo>
                  <a:lnTo>
                    <a:pt x="3757" y="2045"/>
                  </a:lnTo>
                  <a:lnTo>
                    <a:pt x="3778" y="2050"/>
                  </a:lnTo>
                  <a:lnTo>
                    <a:pt x="3790" y="2052"/>
                  </a:lnTo>
                  <a:lnTo>
                    <a:pt x="3801" y="2052"/>
                  </a:lnTo>
                  <a:lnTo>
                    <a:pt x="3813" y="2052"/>
                  </a:lnTo>
                  <a:lnTo>
                    <a:pt x="3817" y="2052"/>
                  </a:lnTo>
                  <a:lnTo>
                    <a:pt x="3820" y="2054"/>
                  </a:lnTo>
                  <a:lnTo>
                    <a:pt x="3825" y="2061"/>
                  </a:lnTo>
                  <a:lnTo>
                    <a:pt x="3834" y="2076"/>
                  </a:lnTo>
                  <a:lnTo>
                    <a:pt x="3843" y="2092"/>
                  </a:lnTo>
                  <a:lnTo>
                    <a:pt x="3852" y="2110"/>
                  </a:lnTo>
                  <a:lnTo>
                    <a:pt x="3861" y="2126"/>
                  </a:lnTo>
                  <a:lnTo>
                    <a:pt x="3871" y="2140"/>
                  </a:lnTo>
                  <a:lnTo>
                    <a:pt x="3876" y="2156"/>
                  </a:lnTo>
                  <a:lnTo>
                    <a:pt x="3885" y="2177"/>
                  </a:lnTo>
                  <a:lnTo>
                    <a:pt x="3892" y="2198"/>
                  </a:lnTo>
                  <a:lnTo>
                    <a:pt x="3896" y="2208"/>
                  </a:lnTo>
                  <a:lnTo>
                    <a:pt x="3899" y="2217"/>
                  </a:lnTo>
                  <a:lnTo>
                    <a:pt x="3903" y="2221"/>
                  </a:lnTo>
                  <a:lnTo>
                    <a:pt x="3906" y="2223"/>
                  </a:lnTo>
                  <a:lnTo>
                    <a:pt x="3915" y="2224"/>
                  </a:lnTo>
                  <a:lnTo>
                    <a:pt x="3924" y="2226"/>
                  </a:lnTo>
                  <a:lnTo>
                    <a:pt x="3933" y="2230"/>
                  </a:lnTo>
                  <a:lnTo>
                    <a:pt x="3943" y="2235"/>
                  </a:lnTo>
                  <a:lnTo>
                    <a:pt x="3952" y="2240"/>
                  </a:lnTo>
                  <a:lnTo>
                    <a:pt x="3959" y="2245"/>
                  </a:lnTo>
                  <a:lnTo>
                    <a:pt x="3964" y="2251"/>
                  </a:lnTo>
                  <a:lnTo>
                    <a:pt x="3973" y="2265"/>
                  </a:lnTo>
                  <a:lnTo>
                    <a:pt x="3979" y="2272"/>
                  </a:lnTo>
                  <a:lnTo>
                    <a:pt x="3986" y="2279"/>
                  </a:lnTo>
                  <a:lnTo>
                    <a:pt x="4001" y="2289"/>
                  </a:lnTo>
                  <a:lnTo>
                    <a:pt x="4005" y="2295"/>
                  </a:lnTo>
                  <a:lnTo>
                    <a:pt x="4008" y="2303"/>
                  </a:lnTo>
                  <a:lnTo>
                    <a:pt x="4008" y="2305"/>
                  </a:lnTo>
                  <a:lnTo>
                    <a:pt x="4007" y="2307"/>
                  </a:lnTo>
                  <a:lnTo>
                    <a:pt x="4001" y="2309"/>
                  </a:lnTo>
                  <a:lnTo>
                    <a:pt x="3994" y="2309"/>
                  </a:lnTo>
                  <a:lnTo>
                    <a:pt x="3986" y="2305"/>
                  </a:lnTo>
                  <a:lnTo>
                    <a:pt x="3977" y="2303"/>
                  </a:lnTo>
                  <a:lnTo>
                    <a:pt x="3964" y="2296"/>
                  </a:lnTo>
                  <a:lnTo>
                    <a:pt x="3954" y="2293"/>
                  </a:lnTo>
                  <a:lnTo>
                    <a:pt x="3945" y="2291"/>
                  </a:lnTo>
                  <a:lnTo>
                    <a:pt x="3926" y="2291"/>
                  </a:lnTo>
                  <a:lnTo>
                    <a:pt x="3920" y="2289"/>
                  </a:lnTo>
                  <a:lnTo>
                    <a:pt x="3913" y="2288"/>
                  </a:lnTo>
                  <a:lnTo>
                    <a:pt x="3912" y="2288"/>
                  </a:lnTo>
                  <a:lnTo>
                    <a:pt x="3912" y="2291"/>
                  </a:lnTo>
                  <a:lnTo>
                    <a:pt x="3915" y="2295"/>
                  </a:lnTo>
                  <a:lnTo>
                    <a:pt x="3924" y="2302"/>
                  </a:lnTo>
                  <a:lnTo>
                    <a:pt x="3945" y="2321"/>
                  </a:lnTo>
                  <a:lnTo>
                    <a:pt x="3950" y="2325"/>
                  </a:lnTo>
                  <a:lnTo>
                    <a:pt x="3957" y="2328"/>
                  </a:lnTo>
                  <a:lnTo>
                    <a:pt x="3963" y="2332"/>
                  </a:lnTo>
                  <a:lnTo>
                    <a:pt x="3966" y="2332"/>
                  </a:lnTo>
                  <a:lnTo>
                    <a:pt x="3972" y="2333"/>
                  </a:lnTo>
                  <a:lnTo>
                    <a:pt x="3982" y="2337"/>
                  </a:lnTo>
                  <a:lnTo>
                    <a:pt x="3994" y="2342"/>
                  </a:lnTo>
                  <a:lnTo>
                    <a:pt x="4000" y="2344"/>
                  </a:lnTo>
                  <a:lnTo>
                    <a:pt x="4005" y="2347"/>
                  </a:lnTo>
                  <a:lnTo>
                    <a:pt x="4012" y="2354"/>
                  </a:lnTo>
                  <a:lnTo>
                    <a:pt x="4026" y="2370"/>
                  </a:lnTo>
                  <a:lnTo>
                    <a:pt x="4028" y="2376"/>
                  </a:lnTo>
                  <a:lnTo>
                    <a:pt x="4030" y="2383"/>
                  </a:lnTo>
                  <a:lnTo>
                    <a:pt x="4028" y="2391"/>
                  </a:lnTo>
                  <a:lnTo>
                    <a:pt x="4024" y="2397"/>
                  </a:lnTo>
                  <a:lnTo>
                    <a:pt x="4017" y="2400"/>
                  </a:lnTo>
                  <a:lnTo>
                    <a:pt x="4010" y="2402"/>
                  </a:lnTo>
                  <a:lnTo>
                    <a:pt x="4005" y="2402"/>
                  </a:lnTo>
                  <a:lnTo>
                    <a:pt x="3994" y="2402"/>
                  </a:lnTo>
                  <a:lnTo>
                    <a:pt x="3989" y="2404"/>
                  </a:lnTo>
                  <a:lnTo>
                    <a:pt x="3984" y="2409"/>
                  </a:lnTo>
                  <a:lnTo>
                    <a:pt x="3980" y="2418"/>
                  </a:lnTo>
                  <a:lnTo>
                    <a:pt x="3977" y="2425"/>
                  </a:lnTo>
                  <a:lnTo>
                    <a:pt x="3975" y="2428"/>
                  </a:lnTo>
                  <a:lnTo>
                    <a:pt x="3972" y="2430"/>
                  </a:lnTo>
                  <a:lnTo>
                    <a:pt x="3966" y="2432"/>
                  </a:lnTo>
                  <a:lnTo>
                    <a:pt x="3963" y="2432"/>
                  </a:lnTo>
                  <a:lnTo>
                    <a:pt x="3961" y="2434"/>
                  </a:lnTo>
                  <a:lnTo>
                    <a:pt x="3957" y="2435"/>
                  </a:lnTo>
                  <a:lnTo>
                    <a:pt x="3949" y="2444"/>
                  </a:lnTo>
                  <a:lnTo>
                    <a:pt x="3943" y="2451"/>
                  </a:lnTo>
                  <a:lnTo>
                    <a:pt x="3936" y="2455"/>
                  </a:lnTo>
                  <a:lnTo>
                    <a:pt x="3933" y="2457"/>
                  </a:lnTo>
                  <a:lnTo>
                    <a:pt x="3928" y="2458"/>
                  </a:lnTo>
                  <a:lnTo>
                    <a:pt x="3924" y="2457"/>
                  </a:lnTo>
                  <a:lnTo>
                    <a:pt x="3915" y="2455"/>
                  </a:lnTo>
                  <a:lnTo>
                    <a:pt x="3906" y="2457"/>
                  </a:lnTo>
                  <a:lnTo>
                    <a:pt x="3898" y="2462"/>
                  </a:lnTo>
                  <a:lnTo>
                    <a:pt x="3889" y="2469"/>
                  </a:lnTo>
                  <a:lnTo>
                    <a:pt x="3880" y="2478"/>
                  </a:lnTo>
                  <a:lnTo>
                    <a:pt x="3894" y="2478"/>
                  </a:lnTo>
                  <a:lnTo>
                    <a:pt x="3899" y="2476"/>
                  </a:lnTo>
                  <a:lnTo>
                    <a:pt x="3903" y="2474"/>
                  </a:lnTo>
                  <a:lnTo>
                    <a:pt x="3906" y="2472"/>
                  </a:lnTo>
                  <a:lnTo>
                    <a:pt x="3912" y="2472"/>
                  </a:lnTo>
                  <a:lnTo>
                    <a:pt x="3917" y="2474"/>
                  </a:lnTo>
                  <a:lnTo>
                    <a:pt x="3922" y="2478"/>
                  </a:lnTo>
                  <a:lnTo>
                    <a:pt x="3929" y="2488"/>
                  </a:lnTo>
                  <a:lnTo>
                    <a:pt x="3933" y="2490"/>
                  </a:lnTo>
                  <a:lnTo>
                    <a:pt x="3935" y="2490"/>
                  </a:lnTo>
                  <a:lnTo>
                    <a:pt x="3940" y="2488"/>
                  </a:lnTo>
                  <a:lnTo>
                    <a:pt x="3947" y="2483"/>
                  </a:lnTo>
                  <a:lnTo>
                    <a:pt x="3959" y="2474"/>
                  </a:lnTo>
                  <a:lnTo>
                    <a:pt x="3970" y="2467"/>
                  </a:lnTo>
                  <a:lnTo>
                    <a:pt x="3973" y="2462"/>
                  </a:lnTo>
                  <a:lnTo>
                    <a:pt x="3977" y="2458"/>
                  </a:lnTo>
                  <a:lnTo>
                    <a:pt x="3979" y="2453"/>
                  </a:lnTo>
                  <a:lnTo>
                    <a:pt x="3980" y="2451"/>
                  </a:lnTo>
                  <a:lnTo>
                    <a:pt x="3984" y="2453"/>
                  </a:lnTo>
                  <a:lnTo>
                    <a:pt x="3987" y="2455"/>
                  </a:lnTo>
                  <a:lnTo>
                    <a:pt x="3993" y="2458"/>
                  </a:lnTo>
                  <a:lnTo>
                    <a:pt x="4005" y="2467"/>
                  </a:lnTo>
                  <a:lnTo>
                    <a:pt x="4021" y="2481"/>
                  </a:lnTo>
                  <a:lnTo>
                    <a:pt x="4026" y="2485"/>
                  </a:lnTo>
                  <a:lnTo>
                    <a:pt x="4033" y="2485"/>
                  </a:lnTo>
                  <a:lnTo>
                    <a:pt x="4040" y="2485"/>
                  </a:lnTo>
                  <a:lnTo>
                    <a:pt x="4044" y="2485"/>
                  </a:lnTo>
                  <a:lnTo>
                    <a:pt x="4047" y="2483"/>
                  </a:lnTo>
                  <a:lnTo>
                    <a:pt x="4051" y="2479"/>
                  </a:lnTo>
                  <a:lnTo>
                    <a:pt x="4052" y="2474"/>
                  </a:lnTo>
                  <a:lnTo>
                    <a:pt x="4054" y="2474"/>
                  </a:lnTo>
                  <a:lnTo>
                    <a:pt x="4059" y="2476"/>
                  </a:lnTo>
                  <a:lnTo>
                    <a:pt x="4067" y="2483"/>
                  </a:lnTo>
                  <a:lnTo>
                    <a:pt x="4070" y="2490"/>
                  </a:lnTo>
                  <a:lnTo>
                    <a:pt x="4072" y="2495"/>
                  </a:lnTo>
                  <a:lnTo>
                    <a:pt x="4072" y="2501"/>
                  </a:lnTo>
                  <a:lnTo>
                    <a:pt x="4070" y="2520"/>
                  </a:lnTo>
                  <a:lnTo>
                    <a:pt x="4067" y="2530"/>
                  </a:lnTo>
                  <a:lnTo>
                    <a:pt x="4065" y="2536"/>
                  </a:lnTo>
                  <a:lnTo>
                    <a:pt x="4061" y="2539"/>
                  </a:lnTo>
                  <a:lnTo>
                    <a:pt x="4056" y="2545"/>
                  </a:lnTo>
                  <a:lnTo>
                    <a:pt x="4054" y="2552"/>
                  </a:lnTo>
                  <a:lnTo>
                    <a:pt x="4052" y="2557"/>
                  </a:lnTo>
                  <a:lnTo>
                    <a:pt x="4054" y="2560"/>
                  </a:lnTo>
                  <a:lnTo>
                    <a:pt x="4054" y="2564"/>
                  </a:lnTo>
                  <a:lnTo>
                    <a:pt x="4054" y="2567"/>
                  </a:lnTo>
                  <a:lnTo>
                    <a:pt x="4047" y="2576"/>
                  </a:lnTo>
                  <a:lnTo>
                    <a:pt x="4042" y="2585"/>
                  </a:lnTo>
                  <a:lnTo>
                    <a:pt x="4040" y="2594"/>
                  </a:lnTo>
                  <a:lnTo>
                    <a:pt x="4038" y="2601"/>
                  </a:lnTo>
                  <a:lnTo>
                    <a:pt x="4038" y="2610"/>
                  </a:lnTo>
                  <a:lnTo>
                    <a:pt x="4038" y="2615"/>
                  </a:lnTo>
                  <a:lnTo>
                    <a:pt x="4037" y="2617"/>
                  </a:lnTo>
                  <a:lnTo>
                    <a:pt x="4031" y="2620"/>
                  </a:lnTo>
                  <a:lnTo>
                    <a:pt x="4031" y="2622"/>
                  </a:lnTo>
                  <a:lnTo>
                    <a:pt x="4031" y="2625"/>
                  </a:lnTo>
                  <a:lnTo>
                    <a:pt x="4031" y="2629"/>
                  </a:lnTo>
                  <a:lnTo>
                    <a:pt x="4035" y="2634"/>
                  </a:lnTo>
                  <a:lnTo>
                    <a:pt x="4042" y="2648"/>
                  </a:lnTo>
                  <a:lnTo>
                    <a:pt x="4045" y="2657"/>
                  </a:lnTo>
                  <a:lnTo>
                    <a:pt x="4044" y="2664"/>
                  </a:lnTo>
                  <a:lnTo>
                    <a:pt x="4040" y="2668"/>
                  </a:lnTo>
                  <a:lnTo>
                    <a:pt x="4033" y="2675"/>
                  </a:lnTo>
                  <a:lnTo>
                    <a:pt x="4030" y="2678"/>
                  </a:lnTo>
                  <a:lnTo>
                    <a:pt x="4024" y="2687"/>
                  </a:lnTo>
                  <a:lnTo>
                    <a:pt x="4017" y="2699"/>
                  </a:lnTo>
                  <a:lnTo>
                    <a:pt x="4015" y="2701"/>
                  </a:lnTo>
                  <a:lnTo>
                    <a:pt x="4012" y="2703"/>
                  </a:lnTo>
                  <a:lnTo>
                    <a:pt x="4008" y="2701"/>
                  </a:lnTo>
                  <a:lnTo>
                    <a:pt x="4005" y="2699"/>
                  </a:lnTo>
                  <a:lnTo>
                    <a:pt x="4003" y="2699"/>
                  </a:lnTo>
                  <a:lnTo>
                    <a:pt x="4000" y="2703"/>
                  </a:lnTo>
                  <a:lnTo>
                    <a:pt x="3994" y="2710"/>
                  </a:lnTo>
                  <a:lnTo>
                    <a:pt x="3989" y="2713"/>
                  </a:lnTo>
                  <a:lnTo>
                    <a:pt x="3986" y="2719"/>
                  </a:lnTo>
                  <a:lnTo>
                    <a:pt x="3986" y="2726"/>
                  </a:lnTo>
                  <a:lnTo>
                    <a:pt x="3986" y="2742"/>
                  </a:lnTo>
                  <a:lnTo>
                    <a:pt x="3986" y="2749"/>
                  </a:lnTo>
                  <a:lnTo>
                    <a:pt x="3982" y="2756"/>
                  </a:lnTo>
                  <a:lnTo>
                    <a:pt x="3979" y="2763"/>
                  </a:lnTo>
                  <a:lnTo>
                    <a:pt x="3975" y="2768"/>
                  </a:lnTo>
                  <a:lnTo>
                    <a:pt x="3972" y="2772"/>
                  </a:lnTo>
                  <a:lnTo>
                    <a:pt x="3966" y="2780"/>
                  </a:lnTo>
                  <a:lnTo>
                    <a:pt x="3957" y="2793"/>
                  </a:lnTo>
                  <a:lnTo>
                    <a:pt x="3954" y="2800"/>
                  </a:lnTo>
                  <a:lnTo>
                    <a:pt x="3952" y="2805"/>
                  </a:lnTo>
                  <a:lnTo>
                    <a:pt x="3952" y="2809"/>
                  </a:lnTo>
                  <a:lnTo>
                    <a:pt x="3952" y="2810"/>
                  </a:lnTo>
                  <a:lnTo>
                    <a:pt x="3950" y="2814"/>
                  </a:lnTo>
                  <a:lnTo>
                    <a:pt x="3943" y="2824"/>
                  </a:lnTo>
                  <a:lnTo>
                    <a:pt x="3929" y="2840"/>
                  </a:lnTo>
                  <a:lnTo>
                    <a:pt x="3922" y="2852"/>
                  </a:lnTo>
                  <a:lnTo>
                    <a:pt x="3917" y="2858"/>
                  </a:lnTo>
                  <a:lnTo>
                    <a:pt x="3910" y="2863"/>
                  </a:lnTo>
                  <a:lnTo>
                    <a:pt x="3908" y="2865"/>
                  </a:lnTo>
                  <a:lnTo>
                    <a:pt x="3908" y="2868"/>
                  </a:lnTo>
                  <a:lnTo>
                    <a:pt x="3908" y="2874"/>
                  </a:lnTo>
                  <a:lnTo>
                    <a:pt x="3910" y="2877"/>
                  </a:lnTo>
                  <a:lnTo>
                    <a:pt x="3915" y="2888"/>
                  </a:lnTo>
                  <a:lnTo>
                    <a:pt x="3920" y="2893"/>
                  </a:lnTo>
                  <a:lnTo>
                    <a:pt x="3922" y="2896"/>
                  </a:lnTo>
                  <a:lnTo>
                    <a:pt x="3922" y="2900"/>
                  </a:lnTo>
                  <a:lnTo>
                    <a:pt x="3919" y="2907"/>
                  </a:lnTo>
                  <a:lnTo>
                    <a:pt x="3912" y="2914"/>
                  </a:lnTo>
                  <a:lnTo>
                    <a:pt x="3905" y="2918"/>
                  </a:lnTo>
                  <a:lnTo>
                    <a:pt x="3901" y="2921"/>
                  </a:lnTo>
                  <a:lnTo>
                    <a:pt x="3899" y="2923"/>
                  </a:lnTo>
                  <a:lnTo>
                    <a:pt x="3899" y="2926"/>
                  </a:lnTo>
                  <a:lnTo>
                    <a:pt x="3898" y="2935"/>
                  </a:lnTo>
                  <a:lnTo>
                    <a:pt x="3901" y="2951"/>
                  </a:lnTo>
                  <a:lnTo>
                    <a:pt x="3905" y="2963"/>
                  </a:lnTo>
                  <a:lnTo>
                    <a:pt x="3908" y="2967"/>
                  </a:lnTo>
                  <a:lnTo>
                    <a:pt x="3910" y="2972"/>
                  </a:lnTo>
                  <a:lnTo>
                    <a:pt x="3912" y="2984"/>
                  </a:lnTo>
                  <a:lnTo>
                    <a:pt x="3913" y="3006"/>
                  </a:lnTo>
                  <a:lnTo>
                    <a:pt x="3913" y="3011"/>
                  </a:lnTo>
                  <a:lnTo>
                    <a:pt x="3912" y="3013"/>
                  </a:lnTo>
                  <a:lnTo>
                    <a:pt x="3910" y="3011"/>
                  </a:lnTo>
                  <a:lnTo>
                    <a:pt x="3899" y="2999"/>
                  </a:lnTo>
                  <a:lnTo>
                    <a:pt x="3891" y="2992"/>
                  </a:lnTo>
                  <a:lnTo>
                    <a:pt x="3887" y="2990"/>
                  </a:lnTo>
                  <a:lnTo>
                    <a:pt x="3884" y="2990"/>
                  </a:lnTo>
                  <a:lnTo>
                    <a:pt x="3880" y="2990"/>
                  </a:lnTo>
                  <a:lnTo>
                    <a:pt x="3873" y="2997"/>
                  </a:lnTo>
                  <a:lnTo>
                    <a:pt x="3868" y="3004"/>
                  </a:lnTo>
                  <a:lnTo>
                    <a:pt x="3861" y="3013"/>
                  </a:lnTo>
                  <a:lnTo>
                    <a:pt x="3855" y="3021"/>
                  </a:lnTo>
                  <a:lnTo>
                    <a:pt x="3855" y="3023"/>
                  </a:lnTo>
                  <a:lnTo>
                    <a:pt x="3852" y="3027"/>
                  </a:lnTo>
                  <a:lnTo>
                    <a:pt x="3852" y="3030"/>
                  </a:lnTo>
                  <a:lnTo>
                    <a:pt x="3854" y="3034"/>
                  </a:lnTo>
                  <a:lnTo>
                    <a:pt x="3854" y="3041"/>
                  </a:lnTo>
                  <a:lnTo>
                    <a:pt x="3852" y="3046"/>
                  </a:lnTo>
                  <a:lnTo>
                    <a:pt x="3848" y="3051"/>
                  </a:lnTo>
                  <a:lnTo>
                    <a:pt x="3843" y="3055"/>
                  </a:lnTo>
                  <a:lnTo>
                    <a:pt x="3841" y="3055"/>
                  </a:lnTo>
                  <a:lnTo>
                    <a:pt x="3836" y="3053"/>
                  </a:lnTo>
                  <a:lnTo>
                    <a:pt x="3834" y="3055"/>
                  </a:lnTo>
                  <a:lnTo>
                    <a:pt x="3833" y="3060"/>
                  </a:lnTo>
                  <a:lnTo>
                    <a:pt x="3833" y="3069"/>
                  </a:lnTo>
                  <a:lnTo>
                    <a:pt x="3833" y="3076"/>
                  </a:lnTo>
                  <a:lnTo>
                    <a:pt x="3831" y="3083"/>
                  </a:lnTo>
                  <a:lnTo>
                    <a:pt x="3827" y="3090"/>
                  </a:lnTo>
                  <a:lnTo>
                    <a:pt x="3820" y="3095"/>
                  </a:lnTo>
                  <a:lnTo>
                    <a:pt x="3813" y="3097"/>
                  </a:lnTo>
                  <a:lnTo>
                    <a:pt x="3804" y="3099"/>
                  </a:lnTo>
                  <a:lnTo>
                    <a:pt x="3801" y="3097"/>
                  </a:lnTo>
                  <a:lnTo>
                    <a:pt x="3797" y="3095"/>
                  </a:lnTo>
                  <a:lnTo>
                    <a:pt x="3796" y="3097"/>
                  </a:lnTo>
                  <a:lnTo>
                    <a:pt x="3796" y="3101"/>
                  </a:lnTo>
                  <a:lnTo>
                    <a:pt x="3797" y="3113"/>
                  </a:lnTo>
                  <a:lnTo>
                    <a:pt x="3797" y="3116"/>
                  </a:lnTo>
                  <a:lnTo>
                    <a:pt x="3797" y="3120"/>
                  </a:lnTo>
                  <a:lnTo>
                    <a:pt x="3794" y="3125"/>
                  </a:lnTo>
                  <a:lnTo>
                    <a:pt x="3790" y="3131"/>
                  </a:lnTo>
                  <a:lnTo>
                    <a:pt x="3785" y="3134"/>
                  </a:lnTo>
                  <a:lnTo>
                    <a:pt x="3780" y="3136"/>
                  </a:lnTo>
                  <a:lnTo>
                    <a:pt x="3778" y="3136"/>
                  </a:lnTo>
                  <a:lnTo>
                    <a:pt x="3774" y="3134"/>
                  </a:lnTo>
                  <a:lnTo>
                    <a:pt x="3773" y="3132"/>
                  </a:lnTo>
                  <a:lnTo>
                    <a:pt x="3769" y="3134"/>
                  </a:lnTo>
                  <a:lnTo>
                    <a:pt x="3767" y="3141"/>
                  </a:lnTo>
                  <a:lnTo>
                    <a:pt x="3764" y="3153"/>
                  </a:lnTo>
                  <a:lnTo>
                    <a:pt x="3762" y="3160"/>
                  </a:lnTo>
                  <a:lnTo>
                    <a:pt x="3760" y="3166"/>
                  </a:lnTo>
                  <a:lnTo>
                    <a:pt x="3757" y="3171"/>
                  </a:lnTo>
                  <a:lnTo>
                    <a:pt x="3736" y="3187"/>
                  </a:lnTo>
                  <a:lnTo>
                    <a:pt x="3730" y="3190"/>
                  </a:lnTo>
                  <a:lnTo>
                    <a:pt x="3720" y="3196"/>
                  </a:lnTo>
                  <a:lnTo>
                    <a:pt x="3715" y="3201"/>
                  </a:lnTo>
                  <a:lnTo>
                    <a:pt x="3709" y="3208"/>
                  </a:lnTo>
                  <a:lnTo>
                    <a:pt x="3702" y="3215"/>
                  </a:lnTo>
                  <a:lnTo>
                    <a:pt x="3695" y="3224"/>
                  </a:lnTo>
                  <a:lnTo>
                    <a:pt x="3690" y="3231"/>
                  </a:lnTo>
                  <a:lnTo>
                    <a:pt x="3685" y="3238"/>
                  </a:lnTo>
                  <a:lnTo>
                    <a:pt x="3664" y="3257"/>
                  </a:lnTo>
                  <a:lnTo>
                    <a:pt x="3641" y="3282"/>
                  </a:lnTo>
                  <a:lnTo>
                    <a:pt x="3639" y="3285"/>
                  </a:lnTo>
                  <a:lnTo>
                    <a:pt x="3639" y="3287"/>
                  </a:lnTo>
                  <a:lnTo>
                    <a:pt x="3644" y="3291"/>
                  </a:lnTo>
                  <a:lnTo>
                    <a:pt x="3644" y="3292"/>
                  </a:lnTo>
                  <a:lnTo>
                    <a:pt x="3642" y="3294"/>
                  </a:lnTo>
                  <a:lnTo>
                    <a:pt x="3621" y="3301"/>
                  </a:lnTo>
                  <a:lnTo>
                    <a:pt x="3598" y="3307"/>
                  </a:lnTo>
                  <a:lnTo>
                    <a:pt x="3590" y="3308"/>
                  </a:lnTo>
                  <a:lnTo>
                    <a:pt x="3583" y="3308"/>
                  </a:lnTo>
                  <a:lnTo>
                    <a:pt x="3572" y="3310"/>
                  </a:lnTo>
                  <a:lnTo>
                    <a:pt x="3500" y="3328"/>
                  </a:lnTo>
                  <a:lnTo>
                    <a:pt x="3481" y="3350"/>
                  </a:lnTo>
                  <a:lnTo>
                    <a:pt x="3456" y="3345"/>
                  </a:lnTo>
                  <a:lnTo>
                    <a:pt x="3456" y="3349"/>
                  </a:lnTo>
                  <a:lnTo>
                    <a:pt x="3458" y="3354"/>
                  </a:lnTo>
                  <a:lnTo>
                    <a:pt x="3460" y="3361"/>
                  </a:lnTo>
                  <a:lnTo>
                    <a:pt x="3460" y="3365"/>
                  </a:lnTo>
                  <a:lnTo>
                    <a:pt x="3456" y="3368"/>
                  </a:lnTo>
                  <a:lnTo>
                    <a:pt x="3454" y="3370"/>
                  </a:lnTo>
                  <a:lnTo>
                    <a:pt x="3449" y="3368"/>
                  </a:lnTo>
                  <a:lnTo>
                    <a:pt x="3447" y="3370"/>
                  </a:lnTo>
                  <a:lnTo>
                    <a:pt x="3447" y="3375"/>
                  </a:lnTo>
                  <a:lnTo>
                    <a:pt x="3447" y="3384"/>
                  </a:lnTo>
                  <a:lnTo>
                    <a:pt x="3451" y="3391"/>
                  </a:lnTo>
                  <a:lnTo>
                    <a:pt x="3451" y="3396"/>
                  </a:lnTo>
                  <a:lnTo>
                    <a:pt x="3449" y="3400"/>
                  </a:lnTo>
                  <a:lnTo>
                    <a:pt x="3447" y="3403"/>
                  </a:lnTo>
                  <a:lnTo>
                    <a:pt x="3435" y="3412"/>
                  </a:lnTo>
                  <a:lnTo>
                    <a:pt x="3431" y="3414"/>
                  </a:lnTo>
                  <a:lnTo>
                    <a:pt x="3424" y="3416"/>
                  </a:lnTo>
                  <a:lnTo>
                    <a:pt x="3417" y="3417"/>
                  </a:lnTo>
                  <a:lnTo>
                    <a:pt x="3410" y="3419"/>
                  </a:lnTo>
                  <a:lnTo>
                    <a:pt x="3407" y="3419"/>
                  </a:lnTo>
                  <a:lnTo>
                    <a:pt x="3400" y="3416"/>
                  </a:lnTo>
                  <a:lnTo>
                    <a:pt x="3391" y="3412"/>
                  </a:lnTo>
                  <a:lnTo>
                    <a:pt x="3386" y="3410"/>
                  </a:lnTo>
                  <a:lnTo>
                    <a:pt x="3382" y="3409"/>
                  </a:lnTo>
                  <a:lnTo>
                    <a:pt x="3382" y="3403"/>
                  </a:lnTo>
                  <a:lnTo>
                    <a:pt x="3382" y="3386"/>
                  </a:lnTo>
                  <a:lnTo>
                    <a:pt x="3382" y="3379"/>
                  </a:lnTo>
                  <a:lnTo>
                    <a:pt x="3380" y="3372"/>
                  </a:lnTo>
                  <a:lnTo>
                    <a:pt x="3377" y="3366"/>
                  </a:lnTo>
                  <a:lnTo>
                    <a:pt x="3373" y="3363"/>
                  </a:lnTo>
                  <a:lnTo>
                    <a:pt x="3372" y="3359"/>
                  </a:lnTo>
                  <a:lnTo>
                    <a:pt x="3372" y="3358"/>
                  </a:lnTo>
                  <a:lnTo>
                    <a:pt x="3372" y="3354"/>
                  </a:lnTo>
                  <a:lnTo>
                    <a:pt x="3370" y="3354"/>
                  </a:lnTo>
                  <a:lnTo>
                    <a:pt x="3364" y="3358"/>
                  </a:lnTo>
                  <a:lnTo>
                    <a:pt x="3357" y="3361"/>
                  </a:lnTo>
                  <a:lnTo>
                    <a:pt x="3352" y="3365"/>
                  </a:lnTo>
                  <a:lnTo>
                    <a:pt x="3350" y="3366"/>
                  </a:lnTo>
                  <a:lnTo>
                    <a:pt x="3352" y="3373"/>
                  </a:lnTo>
                  <a:lnTo>
                    <a:pt x="3356" y="3380"/>
                  </a:lnTo>
                  <a:lnTo>
                    <a:pt x="3357" y="3384"/>
                  </a:lnTo>
                  <a:lnTo>
                    <a:pt x="3361" y="3389"/>
                  </a:lnTo>
                  <a:lnTo>
                    <a:pt x="3361" y="3394"/>
                  </a:lnTo>
                  <a:lnTo>
                    <a:pt x="3363" y="3398"/>
                  </a:lnTo>
                  <a:lnTo>
                    <a:pt x="3364" y="3402"/>
                  </a:lnTo>
                  <a:lnTo>
                    <a:pt x="3363" y="3405"/>
                  </a:lnTo>
                  <a:lnTo>
                    <a:pt x="3357" y="3409"/>
                  </a:lnTo>
                  <a:lnTo>
                    <a:pt x="3345" y="3414"/>
                  </a:lnTo>
                  <a:lnTo>
                    <a:pt x="3340" y="3416"/>
                  </a:lnTo>
                  <a:lnTo>
                    <a:pt x="3331" y="3414"/>
                  </a:lnTo>
                  <a:lnTo>
                    <a:pt x="3326" y="3416"/>
                  </a:lnTo>
                  <a:lnTo>
                    <a:pt x="3324" y="3416"/>
                  </a:lnTo>
                  <a:lnTo>
                    <a:pt x="3319" y="3414"/>
                  </a:lnTo>
                  <a:lnTo>
                    <a:pt x="3315" y="3410"/>
                  </a:lnTo>
                  <a:lnTo>
                    <a:pt x="3310" y="3407"/>
                  </a:lnTo>
                  <a:lnTo>
                    <a:pt x="3308" y="3405"/>
                  </a:lnTo>
                  <a:lnTo>
                    <a:pt x="3305" y="3402"/>
                  </a:lnTo>
                  <a:lnTo>
                    <a:pt x="3303" y="3403"/>
                  </a:lnTo>
                  <a:lnTo>
                    <a:pt x="3301" y="3409"/>
                  </a:lnTo>
                  <a:lnTo>
                    <a:pt x="3303" y="3421"/>
                  </a:lnTo>
                  <a:lnTo>
                    <a:pt x="3303" y="3426"/>
                  </a:lnTo>
                  <a:lnTo>
                    <a:pt x="3301" y="3433"/>
                  </a:lnTo>
                  <a:lnTo>
                    <a:pt x="3301" y="3446"/>
                  </a:lnTo>
                  <a:lnTo>
                    <a:pt x="3299" y="3449"/>
                  </a:lnTo>
                  <a:lnTo>
                    <a:pt x="3292" y="3453"/>
                  </a:lnTo>
                  <a:lnTo>
                    <a:pt x="3282" y="3458"/>
                  </a:lnTo>
                  <a:lnTo>
                    <a:pt x="3273" y="3460"/>
                  </a:lnTo>
                  <a:lnTo>
                    <a:pt x="3259" y="3460"/>
                  </a:lnTo>
                  <a:lnTo>
                    <a:pt x="3248" y="3461"/>
                  </a:lnTo>
                  <a:lnTo>
                    <a:pt x="3247" y="3461"/>
                  </a:lnTo>
                  <a:lnTo>
                    <a:pt x="3241" y="3460"/>
                  </a:lnTo>
                  <a:lnTo>
                    <a:pt x="3233" y="3458"/>
                  </a:lnTo>
                  <a:lnTo>
                    <a:pt x="3222" y="3454"/>
                  </a:lnTo>
                  <a:lnTo>
                    <a:pt x="3218" y="3453"/>
                  </a:lnTo>
                  <a:lnTo>
                    <a:pt x="3217" y="3451"/>
                  </a:lnTo>
                  <a:lnTo>
                    <a:pt x="3213" y="3453"/>
                  </a:lnTo>
                  <a:lnTo>
                    <a:pt x="3208" y="3456"/>
                  </a:lnTo>
                  <a:lnTo>
                    <a:pt x="3203" y="3460"/>
                  </a:lnTo>
                  <a:lnTo>
                    <a:pt x="3197" y="3461"/>
                  </a:lnTo>
                  <a:lnTo>
                    <a:pt x="3194" y="3465"/>
                  </a:lnTo>
                  <a:lnTo>
                    <a:pt x="3190" y="3470"/>
                  </a:lnTo>
                  <a:lnTo>
                    <a:pt x="3180" y="3486"/>
                  </a:lnTo>
                  <a:lnTo>
                    <a:pt x="3171" y="3497"/>
                  </a:lnTo>
                  <a:lnTo>
                    <a:pt x="3167" y="3500"/>
                  </a:lnTo>
                  <a:lnTo>
                    <a:pt x="3160" y="3500"/>
                  </a:lnTo>
                  <a:lnTo>
                    <a:pt x="3148" y="3500"/>
                  </a:lnTo>
                  <a:lnTo>
                    <a:pt x="3139" y="3498"/>
                  </a:lnTo>
                  <a:lnTo>
                    <a:pt x="3134" y="3497"/>
                  </a:lnTo>
                  <a:lnTo>
                    <a:pt x="3130" y="3495"/>
                  </a:lnTo>
                  <a:lnTo>
                    <a:pt x="3127" y="3495"/>
                  </a:lnTo>
                  <a:lnTo>
                    <a:pt x="3115" y="3497"/>
                  </a:lnTo>
                  <a:lnTo>
                    <a:pt x="3086" y="3505"/>
                  </a:lnTo>
                  <a:lnTo>
                    <a:pt x="3078" y="3509"/>
                  </a:lnTo>
                  <a:lnTo>
                    <a:pt x="3074" y="3512"/>
                  </a:lnTo>
                  <a:lnTo>
                    <a:pt x="3074" y="3518"/>
                  </a:lnTo>
                  <a:lnTo>
                    <a:pt x="3076" y="3526"/>
                  </a:lnTo>
                  <a:lnTo>
                    <a:pt x="3076" y="3534"/>
                  </a:lnTo>
                  <a:lnTo>
                    <a:pt x="3076" y="3537"/>
                  </a:lnTo>
                  <a:lnTo>
                    <a:pt x="3074" y="3539"/>
                  </a:lnTo>
                  <a:lnTo>
                    <a:pt x="3071" y="3539"/>
                  </a:lnTo>
                  <a:lnTo>
                    <a:pt x="3065" y="3539"/>
                  </a:lnTo>
                  <a:lnTo>
                    <a:pt x="3062" y="3539"/>
                  </a:lnTo>
                  <a:lnTo>
                    <a:pt x="3057" y="3542"/>
                  </a:lnTo>
                  <a:lnTo>
                    <a:pt x="3051" y="3546"/>
                  </a:lnTo>
                  <a:lnTo>
                    <a:pt x="3046" y="3548"/>
                  </a:lnTo>
                  <a:lnTo>
                    <a:pt x="3044" y="3548"/>
                  </a:lnTo>
                  <a:lnTo>
                    <a:pt x="3044" y="3549"/>
                  </a:lnTo>
                  <a:lnTo>
                    <a:pt x="3044" y="3556"/>
                  </a:lnTo>
                  <a:lnTo>
                    <a:pt x="3048" y="3567"/>
                  </a:lnTo>
                  <a:lnTo>
                    <a:pt x="3053" y="3576"/>
                  </a:lnTo>
                  <a:lnTo>
                    <a:pt x="3057" y="3585"/>
                  </a:lnTo>
                  <a:lnTo>
                    <a:pt x="3060" y="3588"/>
                  </a:lnTo>
                  <a:lnTo>
                    <a:pt x="3067" y="3595"/>
                  </a:lnTo>
                  <a:lnTo>
                    <a:pt x="3071" y="3599"/>
                  </a:lnTo>
                  <a:lnTo>
                    <a:pt x="3074" y="3599"/>
                  </a:lnTo>
                  <a:lnTo>
                    <a:pt x="3079" y="3599"/>
                  </a:lnTo>
                  <a:lnTo>
                    <a:pt x="3079" y="3600"/>
                  </a:lnTo>
                  <a:lnTo>
                    <a:pt x="3079" y="3607"/>
                  </a:lnTo>
                  <a:lnTo>
                    <a:pt x="3079" y="3613"/>
                  </a:lnTo>
                  <a:lnTo>
                    <a:pt x="3081" y="3618"/>
                  </a:lnTo>
                  <a:lnTo>
                    <a:pt x="3083" y="3623"/>
                  </a:lnTo>
                  <a:lnTo>
                    <a:pt x="3083" y="3625"/>
                  </a:lnTo>
                  <a:lnTo>
                    <a:pt x="3081" y="3627"/>
                  </a:lnTo>
                  <a:lnTo>
                    <a:pt x="3072" y="3627"/>
                  </a:lnTo>
                  <a:lnTo>
                    <a:pt x="3064" y="3629"/>
                  </a:lnTo>
                  <a:lnTo>
                    <a:pt x="3050" y="3627"/>
                  </a:lnTo>
                  <a:lnTo>
                    <a:pt x="3037" y="3627"/>
                  </a:lnTo>
                  <a:lnTo>
                    <a:pt x="3021" y="3630"/>
                  </a:lnTo>
                  <a:lnTo>
                    <a:pt x="3016" y="3629"/>
                  </a:lnTo>
                  <a:lnTo>
                    <a:pt x="3009" y="3623"/>
                  </a:lnTo>
                  <a:lnTo>
                    <a:pt x="3006" y="3621"/>
                  </a:lnTo>
                  <a:lnTo>
                    <a:pt x="3006" y="3623"/>
                  </a:lnTo>
                  <a:lnTo>
                    <a:pt x="2999" y="3611"/>
                  </a:lnTo>
                  <a:lnTo>
                    <a:pt x="2990" y="3597"/>
                  </a:lnTo>
                  <a:lnTo>
                    <a:pt x="2983" y="3588"/>
                  </a:lnTo>
                  <a:lnTo>
                    <a:pt x="2979" y="3585"/>
                  </a:lnTo>
                  <a:lnTo>
                    <a:pt x="2979" y="3579"/>
                  </a:lnTo>
                  <a:lnTo>
                    <a:pt x="2977" y="3574"/>
                  </a:lnTo>
                  <a:lnTo>
                    <a:pt x="2974" y="3569"/>
                  </a:lnTo>
                  <a:lnTo>
                    <a:pt x="2972" y="3562"/>
                  </a:lnTo>
                  <a:lnTo>
                    <a:pt x="2972" y="3556"/>
                  </a:lnTo>
                  <a:lnTo>
                    <a:pt x="2974" y="3551"/>
                  </a:lnTo>
                  <a:lnTo>
                    <a:pt x="2976" y="3541"/>
                  </a:lnTo>
                  <a:lnTo>
                    <a:pt x="2977" y="3534"/>
                  </a:lnTo>
                  <a:lnTo>
                    <a:pt x="2979" y="3528"/>
                  </a:lnTo>
                  <a:lnTo>
                    <a:pt x="2983" y="3525"/>
                  </a:lnTo>
                  <a:lnTo>
                    <a:pt x="2988" y="3521"/>
                  </a:lnTo>
                  <a:lnTo>
                    <a:pt x="2991" y="3516"/>
                  </a:lnTo>
                  <a:lnTo>
                    <a:pt x="2993" y="3512"/>
                  </a:lnTo>
                  <a:lnTo>
                    <a:pt x="2993" y="3509"/>
                  </a:lnTo>
                  <a:lnTo>
                    <a:pt x="2991" y="3500"/>
                  </a:lnTo>
                  <a:lnTo>
                    <a:pt x="2990" y="3497"/>
                  </a:lnTo>
                  <a:lnTo>
                    <a:pt x="2986" y="3495"/>
                  </a:lnTo>
                  <a:lnTo>
                    <a:pt x="2984" y="3495"/>
                  </a:lnTo>
                  <a:lnTo>
                    <a:pt x="2983" y="3495"/>
                  </a:lnTo>
                  <a:lnTo>
                    <a:pt x="2981" y="3495"/>
                  </a:lnTo>
                  <a:lnTo>
                    <a:pt x="2976" y="3493"/>
                  </a:lnTo>
                  <a:lnTo>
                    <a:pt x="2970" y="3493"/>
                  </a:lnTo>
                  <a:lnTo>
                    <a:pt x="2965" y="3497"/>
                  </a:lnTo>
                  <a:lnTo>
                    <a:pt x="2956" y="3504"/>
                  </a:lnTo>
                  <a:lnTo>
                    <a:pt x="2948" y="3507"/>
                  </a:lnTo>
                  <a:lnTo>
                    <a:pt x="2937" y="3512"/>
                  </a:lnTo>
                  <a:lnTo>
                    <a:pt x="2932" y="3514"/>
                  </a:lnTo>
                  <a:lnTo>
                    <a:pt x="2926" y="3516"/>
                  </a:lnTo>
                  <a:lnTo>
                    <a:pt x="2923" y="3514"/>
                  </a:lnTo>
                  <a:lnTo>
                    <a:pt x="2921" y="3512"/>
                  </a:lnTo>
                  <a:lnTo>
                    <a:pt x="2905" y="3495"/>
                  </a:lnTo>
                  <a:lnTo>
                    <a:pt x="2900" y="3491"/>
                  </a:lnTo>
                  <a:lnTo>
                    <a:pt x="2896" y="3490"/>
                  </a:lnTo>
                  <a:lnTo>
                    <a:pt x="2889" y="3488"/>
                  </a:lnTo>
                  <a:lnTo>
                    <a:pt x="2882" y="3488"/>
                  </a:lnTo>
                  <a:lnTo>
                    <a:pt x="2877" y="3486"/>
                  </a:lnTo>
                  <a:lnTo>
                    <a:pt x="2872" y="3484"/>
                  </a:lnTo>
                  <a:lnTo>
                    <a:pt x="2865" y="3475"/>
                  </a:lnTo>
                  <a:lnTo>
                    <a:pt x="2865" y="3477"/>
                  </a:lnTo>
                  <a:lnTo>
                    <a:pt x="2867" y="3482"/>
                  </a:lnTo>
                  <a:lnTo>
                    <a:pt x="2863" y="3488"/>
                  </a:lnTo>
                  <a:lnTo>
                    <a:pt x="2861" y="3490"/>
                  </a:lnTo>
                  <a:lnTo>
                    <a:pt x="2858" y="3491"/>
                  </a:lnTo>
                  <a:lnTo>
                    <a:pt x="2851" y="3493"/>
                  </a:lnTo>
                  <a:lnTo>
                    <a:pt x="2840" y="3491"/>
                  </a:lnTo>
                  <a:lnTo>
                    <a:pt x="2835" y="3491"/>
                  </a:lnTo>
                  <a:lnTo>
                    <a:pt x="2824" y="3495"/>
                  </a:lnTo>
                  <a:lnTo>
                    <a:pt x="2801" y="3500"/>
                  </a:lnTo>
                  <a:lnTo>
                    <a:pt x="2787" y="3502"/>
                  </a:lnTo>
                  <a:lnTo>
                    <a:pt x="2786" y="3502"/>
                  </a:lnTo>
                  <a:lnTo>
                    <a:pt x="2742" y="3493"/>
                  </a:lnTo>
                  <a:lnTo>
                    <a:pt x="2713" y="3484"/>
                  </a:lnTo>
                  <a:lnTo>
                    <a:pt x="2703" y="3470"/>
                  </a:lnTo>
                  <a:lnTo>
                    <a:pt x="2694" y="3463"/>
                  </a:lnTo>
                  <a:lnTo>
                    <a:pt x="2687" y="3456"/>
                  </a:lnTo>
                  <a:lnTo>
                    <a:pt x="2684" y="3451"/>
                  </a:lnTo>
                  <a:lnTo>
                    <a:pt x="2677" y="3438"/>
                  </a:lnTo>
                  <a:lnTo>
                    <a:pt x="2671" y="3428"/>
                  </a:lnTo>
                  <a:lnTo>
                    <a:pt x="2670" y="3419"/>
                  </a:lnTo>
                  <a:lnTo>
                    <a:pt x="2671" y="3412"/>
                  </a:lnTo>
                  <a:lnTo>
                    <a:pt x="2673" y="3405"/>
                  </a:lnTo>
                  <a:lnTo>
                    <a:pt x="2678" y="3393"/>
                  </a:lnTo>
                  <a:lnTo>
                    <a:pt x="2682" y="3377"/>
                  </a:lnTo>
                  <a:lnTo>
                    <a:pt x="2682" y="3370"/>
                  </a:lnTo>
                  <a:lnTo>
                    <a:pt x="2682" y="3368"/>
                  </a:lnTo>
                  <a:lnTo>
                    <a:pt x="2678" y="3366"/>
                  </a:lnTo>
                  <a:lnTo>
                    <a:pt x="2671" y="3368"/>
                  </a:lnTo>
                  <a:lnTo>
                    <a:pt x="2666" y="3370"/>
                  </a:lnTo>
                  <a:lnTo>
                    <a:pt x="2661" y="3370"/>
                  </a:lnTo>
                  <a:lnTo>
                    <a:pt x="2654" y="3368"/>
                  </a:lnTo>
                  <a:lnTo>
                    <a:pt x="2650" y="3368"/>
                  </a:lnTo>
                  <a:lnTo>
                    <a:pt x="2647" y="3366"/>
                  </a:lnTo>
                  <a:lnTo>
                    <a:pt x="2645" y="3361"/>
                  </a:lnTo>
                  <a:lnTo>
                    <a:pt x="2643" y="3359"/>
                  </a:lnTo>
                  <a:lnTo>
                    <a:pt x="2640" y="3358"/>
                  </a:lnTo>
                  <a:lnTo>
                    <a:pt x="2634" y="3356"/>
                  </a:lnTo>
                  <a:lnTo>
                    <a:pt x="2626" y="3356"/>
                  </a:lnTo>
                  <a:lnTo>
                    <a:pt x="2613" y="3358"/>
                  </a:lnTo>
                  <a:lnTo>
                    <a:pt x="2604" y="3359"/>
                  </a:lnTo>
                  <a:lnTo>
                    <a:pt x="2596" y="3361"/>
                  </a:lnTo>
                  <a:lnTo>
                    <a:pt x="2592" y="3359"/>
                  </a:lnTo>
                  <a:lnTo>
                    <a:pt x="2583" y="3354"/>
                  </a:lnTo>
                  <a:lnTo>
                    <a:pt x="2580" y="3350"/>
                  </a:lnTo>
                  <a:lnTo>
                    <a:pt x="2576" y="3345"/>
                  </a:lnTo>
                  <a:lnTo>
                    <a:pt x="2569" y="3333"/>
                  </a:lnTo>
                  <a:lnTo>
                    <a:pt x="2560" y="3322"/>
                  </a:lnTo>
                  <a:lnTo>
                    <a:pt x="2555" y="3319"/>
                  </a:lnTo>
                  <a:lnTo>
                    <a:pt x="2552" y="3317"/>
                  </a:lnTo>
                  <a:lnTo>
                    <a:pt x="2541" y="3315"/>
                  </a:lnTo>
                  <a:lnTo>
                    <a:pt x="2534" y="3314"/>
                  </a:lnTo>
                  <a:lnTo>
                    <a:pt x="2527" y="3315"/>
                  </a:lnTo>
                  <a:lnTo>
                    <a:pt x="2520" y="3319"/>
                  </a:lnTo>
                  <a:lnTo>
                    <a:pt x="2508" y="3328"/>
                  </a:lnTo>
                  <a:lnTo>
                    <a:pt x="2497" y="3340"/>
                  </a:lnTo>
                  <a:lnTo>
                    <a:pt x="2481" y="3356"/>
                  </a:lnTo>
                  <a:lnTo>
                    <a:pt x="2474" y="3361"/>
                  </a:lnTo>
                  <a:lnTo>
                    <a:pt x="2462" y="3368"/>
                  </a:lnTo>
                  <a:lnTo>
                    <a:pt x="2455" y="3372"/>
                  </a:lnTo>
                  <a:lnTo>
                    <a:pt x="2448" y="3372"/>
                  </a:lnTo>
                  <a:lnTo>
                    <a:pt x="2443" y="3370"/>
                  </a:lnTo>
                  <a:lnTo>
                    <a:pt x="2439" y="3368"/>
                  </a:lnTo>
                  <a:lnTo>
                    <a:pt x="2436" y="3366"/>
                  </a:lnTo>
                  <a:lnTo>
                    <a:pt x="2430" y="3366"/>
                  </a:lnTo>
                  <a:lnTo>
                    <a:pt x="2428" y="3366"/>
                  </a:lnTo>
                  <a:lnTo>
                    <a:pt x="2421" y="3368"/>
                  </a:lnTo>
                  <a:lnTo>
                    <a:pt x="2418" y="3372"/>
                  </a:lnTo>
                  <a:lnTo>
                    <a:pt x="2411" y="3380"/>
                  </a:lnTo>
                  <a:lnTo>
                    <a:pt x="2406" y="3386"/>
                  </a:lnTo>
                  <a:lnTo>
                    <a:pt x="2404" y="3387"/>
                  </a:lnTo>
                  <a:lnTo>
                    <a:pt x="2402" y="3387"/>
                  </a:lnTo>
                  <a:lnTo>
                    <a:pt x="2395" y="3386"/>
                  </a:lnTo>
                  <a:lnTo>
                    <a:pt x="2390" y="3382"/>
                  </a:lnTo>
                  <a:lnTo>
                    <a:pt x="2384" y="3379"/>
                  </a:lnTo>
                  <a:lnTo>
                    <a:pt x="2381" y="3377"/>
                  </a:lnTo>
                  <a:lnTo>
                    <a:pt x="2379" y="3375"/>
                  </a:lnTo>
                  <a:lnTo>
                    <a:pt x="2376" y="3375"/>
                  </a:lnTo>
                  <a:lnTo>
                    <a:pt x="2374" y="3379"/>
                  </a:lnTo>
                  <a:lnTo>
                    <a:pt x="2370" y="3382"/>
                  </a:lnTo>
                  <a:lnTo>
                    <a:pt x="2370" y="3384"/>
                  </a:lnTo>
                  <a:lnTo>
                    <a:pt x="2367" y="3386"/>
                  </a:lnTo>
                  <a:lnTo>
                    <a:pt x="2365" y="3386"/>
                  </a:lnTo>
                  <a:lnTo>
                    <a:pt x="2362" y="3384"/>
                  </a:lnTo>
                  <a:lnTo>
                    <a:pt x="2358" y="3379"/>
                  </a:lnTo>
                  <a:lnTo>
                    <a:pt x="2355" y="3375"/>
                  </a:lnTo>
                  <a:lnTo>
                    <a:pt x="2349" y="3373"/>
                  </a:lnTo>
                  <a:lnTo>
                    <a:pt x="2346" y="3373"/>
                  </a:lnTo>
                  <a:lnTo>
                    <a:pt x="2340" y="3379"/>
                  </a:lnTo>
                  <a:lnTo>
                    <a:pt x="2337" y="3382"/>
                  </a:lnTo>
                  <a:lnTo>
                    <a:pt x="2333" y="3387"/>
                  </a:lnTo>
                  <a:lnTo>
                    <a:pt x="2328" y="3393"/>
                  </a:lnTo>
                  <a:lnTo>
                    <a:pt x="2325" y="3396"/>
                  </a:lnTo>
                  <a:lnTo>
                    <a:pt x="2323" y="3400"/>
                  </a:lnTo>
                  <a:lnTo>
                    <a:pt x="2323" y="3403"/>
                  </a:lnTo>
                  <a:lnTo>
                    <a:pt x="2321" y="3405"/>
                  </a:lnTo>
                  <a:lnTo>
                    <a:pt x="2318" y="3403"/>
                  </a:lnTo>
                  <a:lnTo>
                    <a:pt x="2312" y="3398"/>
                  </a:lnTo>
                  <a:lnTo>
                    <a:pt x="2305" y="3389"/>
                  </a:lnTo>
                  <a:lnTo>
                    <a:pt x="2304" y="3386"/>
                  </a:lnTo>
                  <a:lnTo>
                    <a:pt x="2300" y="3382"/>
                  </a:lnTo>
                  <a:lnTo>
                    <a:pt x="2291" y="3379"/>
                  </a:lnTo>
                  <a:lnTo>
                    <a:pt x="2282" y="3377"/>
                  </a:lnTo>
                  <a:lnTo>
                    <a:pt x="2274" y="3375"/>
                  </a:lnTo>
                  <a:lnTo>
                    <a:pt x="2270" y="3377"/>
                  </a:lnTo>
                  <a:lnTo>
                    <a:pt x="2267" y="3379"/>
                  </a:lnTo>
                  <a:lnTo>
                    <a:pt x="2260" y="3384"/>
                  </a:lnTo>
                  <a:lnTo>
                    <a:pt x="2258" y="3389"/>
                  </a:lnTo>
                  <a:lnTo>
                    <a:pt x="2258" y="3393"/>
                  </a:lnTo>
                  <a:lnTo>
                    <a:pt x="2254" y="3394"/>
                  </a:lnTo>
                  <a:lnTo>
                    <a:pt x="2245" y="3398"/>
                  </a:lnTo>
                  <a:lnTo>
                    <a:pt x="2233" y="3400"/>
                  </a:lnTo>
                  <a:lnTo>
                    <a:pt x="2217" y="3398"/>
                  </a:lnTo>
                  <a:lnTo>
                    <a:pt x="2207" y="3398"/>
                  </a:lnTo>
                  <a:lnTo>
                    <a:pt x="2198" y="3400"/>
                  </a:lnTo>
                  <a:lnTo>
                    <a:pt x="2187" y="3400"/>
                  </a:lnTo>
                  <a:lnTo>
                    <a:pt x="2182" y="3400"/>
                  </a:lnTo>
                  <a:lnTo>
                    <a:pt x="2180" y="3402"/>
                  </a:lnTo>
                  <a:lnTo>
                    <a:pt x="2179" y="3403"/>
                  </a:lnTo>
                  <a:lnTo>
                    <a:pt x="2177" y="3409"/>
                  </a:lnTo>
                  <a:lnTo>
                    <a:pt x="2175" y="3430"/>
                  </a:lnTo>
                  <a:lnTo>
                    <a:pt x="2175" y="3440"/>
                  </a:lnTo>
                  <a:lnTo>
                    <a:pt x="2179" y="3453"/>
                  </a:lnTo>
                  <a:lnTo>
                    <a:pt x="2187" y="3474"/>
                  </a:lnTo>
                  <a:lnTo>
                    <a:pt x="2189" y="3481"/>
                  </a:lnTo>
                  <a:lnTo>
                    <a:pt x="2189" y="3486"/>
                  </a:lnTo>
                  <a:lnTo>
                    <a:pt x="2189" y="3490"/>
                  </a:lnTo>
                  <a:lnTo>
                    <a:pt x="2191" y="3491"/>
                  </a:lnTo>
                  <a:lnTo>
                    <a:pt x="2194" y="3495"/>
                  </a:lnTo>
                  <a:lnTo>
                    <a:pt x="2196" y="3497"/>
                  </a:lnTo>
                  <a:lnTo>
                    <a:pt x="2198" y="3500"/>
                  </a:lnTo>
                  <a:lnTo>
                    <a:pt x="2198" y="3504"/>
                  </a:lnTo>
                  <a:lnTo>
                    <a:pt x="2196" y="3509"/>
                  </a:lnTo>
                  <a:lnTo>
                    <a:pt x="2193" y="3518"/>
                  </a:lnTo>
                  <a:lnTo>
                    <a:pt x="2191" y="3523"/>
                  </a:lnTo>
                  <a:lnTo>
                    <a:pt x="2186" y="3523"/>
                  </a:lnTo>
                  <a:lnTo>
                    <a:pt x="2177" y="3525"/>
                  </a:lnTo>
                  <a:lnTo>
                    <a:pt x="2163" y="3525"/>
                  </a:lnTo>
                  <a:lnTo>
                    <a:pt x="2150" y="3523"/>
                  </a:lnTo>
                  <a:lnTo>
                    <a:pt x="2142" y="3521"/>
                  </a:lnTo>
                  <a:lnTo>
                    <a:pt x="2136" y="3518"/>
                  </a:lnTo>
                  <a:lnTo>
                    <a:pt x="2135" y="3512"/>
                  </a:lnTo>
                  <a:lnTo>
                    <a:pt x="2135" y="3505"/>
                  </a:lnTo>
                  <a:lnTo>
                    <a:pt x="2136" y="3504"/>
                  </a:lnTo>
                  <a:lnTo>
                    <a:pt x="2138" y="3500"/>
                  </a:lnTo>
                  <a:lnTo>
                    <a:pt x="2143" y="3495"/>
                  </a:lnTo>
                  <a:lnTo>
                    <a:pt x="2145" y="3493"/>
                  </a:lnTo>
                  <a:lnTo>
                    <a:pt x="2145" y="3490"/>
                  </a:lnTo>
                  <a:lnTo>
                    <a:pt x="2143" y="3486"/>
                  </a:lnTo>
                  <a:lnTo>
                    <a:pt x="2138" y="3482"/>
                  </a:lnTo>
                  <a:lnTo>
                    <a:pt x="2133" y="3479"/>
                  </a:lnTo>
                  <a:lnTo>
                    <a:pt x="2128" y="3479"/>
                  </a:lnTo>
                  <a:lnTo>
                    <a:pt x="2117" y="3481"/>
                  </a:lnTo>
                  <a:lnTo>
                    <a:pt x="2110" y="3484"/>
                  </a:lnTo>
                  <a:lnTo>
                    <a:pt x="2103" y="3490"/>
                  </a:lnTo>
                  <a:lnTo>
                    <a:pt x="2092" y="3495"/>
                  </a:lnTo>
                  <a:lnTo>
                    <a:pt x="2082" y="3500"/>
                  </a:lnTo>
                  <a:lnTo>
                    <a:pt x="2070" y="3504"/>
                  </a:lnTo>
                  <a:lnTo>
                    <a:pt x="2059" y="3505"/>
                  </a:lnTo>
                  <a:lnTo>
                    <a:pt x="2052" y="3507"/>
                  </a:lnTo>
                  <a:lnTo>
                    <a:pt x="2048" y="3505"/>
                  </a:lnTo>
                  <a:lnTo>
                    <a:pt x="2045" y="3504"/>
                  </a:lnTo>
                  <a:lnTo>
                    <a:pt x="2034" y="3495"/>
                  </a:lnTo>
                  <a:lnTo>
                    <a:pt x="2024" y="3486"/>
                  </a:lnTo>
                  <a:lnTo>
                    <a:pt x="2017" y="3481"/>
                  </a:lnTo>
                  <a:lnTo>
                    <a:pt x="2011" y="3477"/>
                  </a:lnTo>
                  <a:lnTo>
                    <a:pt x="2011" y="3470"/>
                  </a:lnTo>
                  <a:lnTo>
                    <a:pt x="2011" y="3446"/>
                  </a:lnTo>
                  <a:lnTo>
                    <a:pt x="2011" y="3442"/>
                  </a:lnTo>
                  <a:lnTo>
                    <a:pt x="2011" y="3437"/>
                  </a:lnTo>
                  <a:lnTo>
                    <a:pt x="2010" y="3435"/>
                  </a:lnTo>
                  <a:lnTo>
                    <a:pt x="2006" y="3433"/>
                  </a:lnTo>
                  <a:lnTo>
                    <a:pt x="1996" y="3431"/>
                  </a:lnTo>
                  <a:lnTo>
                    <a:pt x="1971" y="3428"/>
                  </a:lnTo>
                  <a:lnTo>
                    <a:pt x="1964" y="3426"/>
                  </a:lnTo>
                  <a:lnTo>
                    <a:pt x="1957" y="3423"/>
                  </a:lnTo>
                  <a:lnTo>
                    <a:pt x="1946" y="3419"/>
                  </a:lnTo>
                  <a:lnTo>
                    <a:pt x="1943" y="3416"/>
                  </a:lnTo>
                  <a:lnTo>
                    <a:pt x="1943" y="3412"/>
                  </a:lnTo>
                  <a:lnTo>
                    <a:pt x="1943" y="3403"/>
                  </a:lnTo>
                  <a:lnTo>
                    <a:pt x="1946" y="3393"/>
                  </a:lnTo>
                  <a:lnTo>
                    <a:pt x="1950" y="3379"/>
                  </a:lnTo>
                  <a:lnTo>
                    <a:pt x="1950" y="3373"/>
                  </a:lnTo>
                  <a:lnTo>
                    <a:pt x="1953" y="3361"/>
                  </a:lnTo>
                  <a:lnTo>
                    <a:pt x="1957" y="3345"/>
                  </a:lnTo>
                  <a:lnTo>
                    <a:pt x="1960" y="3340"/>
                  </a:lnTo>
                  <a:lnTo>
                    <a:pt x="1966" y="3335"/>
                  </a:lnTo>
                  <a:lnTo>
                    <a:pt x="1973" y="3329"/>
                  </a:lnTo>
                  <a:lnTo>
                    <a:pt x="1976" y="3324"/>
                  </a:lnTo>
                  <a:lnTo>
                    <a:pt x="1975" y="3319"/>
                  </a:lnTo>
                  <a:lnTo>
                    <a:pt x="1971" y="3315"/>
                  </a:lnTo>
                  <a:lnTo>
                    <a:pt x="1962" y="3312"/>
                  </a:lnTo>
                  <a:lnTo>
                    <a:pt x="1957" y="3308"/>
                  </a:lnTo>
                  <a:lnTo>
                    <a:pt x="1952" y="3308"/>
                  </a:lnTo>
                  <a:lnTo>
                    <a:pt x="1948" y="3308"/>
                  </a:lnTo>
                  <a:lnTo>
                    <a:pt x="1939" y="3310"/>
                  </a:lnTo>
                  <a:lnTo>
                    <a:pt x="1936" y="3312"/>
                  </a:lnTo>
                  <a:lnTo>
                    <a:pt x="1932" y="3312"/>
                  </a:lnTo>
                  <a:lnTo>
                    <a:pt x="1929" y="3308"/>
                  </a:lnTo>
                  <a:lnTo>
                    <a:pt x="1918" y="3294"/>
                  </a:lnTo>
                  <a:lnTo>
                    <a:pt x="1913" y="3287"/>
                  </a:lnTo>
                  <a:lnTo>
                    <a:pt x="1911" y="3282"/>
                  </a:lnTo>
                  <a:lnTo>
                    <a:pt x="1908" y="3234"/>
                  </a:lnTo>
                  <a:lnTo>
                    <a:pt x="1908" y="3238"/>
                  </a:lnTo>
                  <a:lnTo>
                    <a:pt x="1906" y="3241"/>
                  </a:lnTo>
                  <a:lnTo>
                    <a:pt x="1904" y="3241"/>
                  </a:lnTo>
                  <a:lnTo>
                    <a:pt x="1902" y="3240"/>
                  </a:lnTo>
                  <a:lnTo>
                    <a:pt x="1895" y="3220"/>
                  </a:lnTo>
                  <a:lnTo>
                    <a:pt x="1892" y="3208"/>
                  </a:lnTo>
                  <a:lnTo>
                    <a:pt x="1892" y="3206"/>
                  </a:lnTo>
                  <a:lnTo>
                    <a:pt x="1890" y="3204"/>
                  </a:lnTo>
                  <a:lnTo>
                    <a:pt x="1888" y="3204"/>
                  </a:lnTo>
                  <a:lnTo>
                    <a:pt x="1880" y="3206"/>
                  </a:lnTo>
                  <a:lnTo>
                    <a:pt x="1869" y="3208"/>
                  </a:lnTo>
                  <a:lnTo>
                    <a:pt x="1864" y="3208"/>
                  </a:lnTo>
                  <a:lnTo>
                    <a:pt x="1855" y="3208"/>
                  </a:lnTo>
                  <a:lnTo>
                    <a:pt x="1843" y="3211"/>
                  </a:lnTo>
                  <a:lnTo>
                    <a:pt x="1836" y="3215"/>
                  </a:lnTo>
                  <a:lnTo>
                    <a:pt x="1827" y="3219"/>
                  </a:lnTo>
                  <a:lnTo>
                    <a:pt x="1818" y="3222"/>
                  </a:lnTo>
                  <a:lnTo>
                    <a:pt x="1807" y="3226"/>
                  </a:lnTo>
                  <a:lnTo>
                    <a:pt x="1800" y="3226"/>
                  </a:lnTo>
                  <a:lnTo>
                    <a:pt x="1799" y="3226"/>
                  </a:lnTo>
                  <a:lnTo>
                    <a:pt x="1797" y="3224"/>
                  </a:lnTo>
                  <a:lnTo>
                    <a:pt x="1799" y="3219"/>
                  </a:lnTo>
                  <a:lnTo>
                    <a:pt x="1806" y="3208"/>
                  </a:lnTo>
                  <a:lnTo>
                    <a:pt x="1807" y="3204"/>
                  </a:lnTo>
                  <a:lnTo>
                    <a:pt x="1809" y="3199"/>
                  </a:lnTo>
                  <a:lnTo>
                    <a:pt x="1809" y="3194"/>
                  </a:lnTo>
                  <a:lnTo>
                    <a:pt x="1809" y="3189"/>
                  </a:lnTo>
                  <a:lnTo>
                    <a:pt x="1806" y="3175"/>
                  </a:lnTo>
                  <a:lnTo>
                    <a:pt x="1802" y="3162"/>
                  </a:lnTo>
                  <a:lnTo>
                    <a:pt x="1802" y="3155"/>
                  </a:lnTo>
                  <a:lnTo>
                    <a:pt x="1802" y="3150"/>
                  </a:lnTo>
                  <a:lnTo>
                    <a:pt x="1802" y="3146"/>
                  </a:lnTo>
                  <a:lnTo>
                    <a:pt x="1806" y="3143"/>
                  </a:lnTo>
                  <a:lnTo>
                    <a:pt x="1811" y="3136"/>
                  </a:lnTo>
                  <a:lnTo>
                    <a:pt x="1818" y="3129"/>
                  </a:lnTo>
                  <a:lnTo>
                    <a:pt x="1820" y="3123"/>
                  </a:lnTo>
                  <a:lnTo>
                    <a:pt x="1821" y="3120"/>
                  </a:lnTo>
                  <a:lnTo>
                    <a:pt x="1820" y="3111"/>
                  </a:lnTo>
                  <a:lnTo>
                    <a:pt x="1818" y="3104"/>
                  </a:lnTo>
                  <a:lnTo>
                    <a:pt x="1818" y="3097"/>
                  </a:lnTo>
                  <a:lnTo>
                    <a:pt x="1820" y="3095"/>
                  </a:lnTo>
                  <a:lnTo>
                    <a:pt x="1821" y="3092"/>
                  </a:lnTo>
                  <a:lnTo>
                    <a:pt x="1830" y="3087"/>
                  </a:lnTo>
                  <a:lnTo>
                    <a:pt x="1843" y="3078"/>
                  </a:lnTo>
                  <a:lnTo>
                    <a:pt x="1858" y="3065"/>
                  </a:lnTo>
                  <a:lnTo>
                    <a:pt x="1864" y="3060"/>
                  </a:lnTo>
                  <a:lnTo>
                    <a:pt x="1865" y="3053"/>
                  </a:lnTo>
                  <a:lnTo>
                    <a:pt x="1867" y="3046"/>
                  </a:lnTo>
                  <a:lnTo>
                    <a:pt x="1869" y="3044"/>
                  </a:lnTo>
                  <a:lnTo>
                    <a:pt x="1871" y="3044"/>
                  </a:lnTo>
                  <a:lnTo>
                    <a:pt x="1872" y="3046"/>
                  </a:lnTo>
                  <a:lnTo>
                    <a:pt x="1878" y="3048"/>
                  </a:lnTo>
                  <a:lnTo>
                    <a:pt x="1883" y="3051"/>
                  </a:lnTo>
                  <a:lnTo>
                    <a:pt x="1887" y="3053"/>
                  </a:lnTo>
                  <a:lnTo>
                    <a:pt x="1892" y="3051"/>
                  </a:lnTo>
                  <a:lnTo>
                    <a:pt x="1897" y="3043"/>
                  </a:lnTo>
                  <a:lnTo>
                    <a:pt x="1906" y="3032"/>
                  </a:lnTo>
                  <a:lnTo>
                    <a:pt x="1908" y="3028"/>
                  </a:lnTo>
                  <a:lnTo>
                    <a:pt x="1909" y="3025"/>
                  </a:lnTo>
                  <a:lnTo>
                    <a:pt x="1909" y="3021"/>
                  </a:lnTo>
                  <a:lnTo>
                    <a:pt x="1909" y="3018"/>
                  </a:lnTo>
                  <a:lnTo>
                    <a:pt x="1908" y="3009"/>
                  </a:lnTo>
                  <a:lnTo>
                    <a:pt x="1908" y="2986"/>
                  </a:lnTo>
                  <a:lnTo>
                    <a:pt x="1916" y="2974"/>
                  </a:lnTo>
                  <a:lnTo>
                    <a:pt x="1924" y="2962"/>
                  </a:lnTo>
                  <a:lnTo>
                    <a:pt x="1927" y="2956"/>
                  </a:lnTo>
                  <a:lnTo>
                    <a:pt x="1929" y="2951"/>
                  </a:lnTo>
                  <a:lnTo>
                    <a:pt x="1929" y="2944"/>
                  </a:lnTo>
                  <a:lnTo>
                    <a:pt x="1927" y="2939"/>
                  </a:lnTo>
                  <a:lnTo>
                    <a:pt x="1927" y="2933"/>
                  </a:lnTo>
                  <a:lnTo>
                    <a:pt x="1927" y="2926"/>
                  </a:lnTo>
                  <a:lnTo>
                    <a:pt x="1931" y="2863"/>
                  </a:lnTo>
                  <a:lnTo>
                    <a:pt x="1931" y="2842"/>
                  </a:lnTo>
                  <a:lnTo>
                    <a:pt x="1925" y="2837"/>
                  </a:lnTo>
                  <a:lnTo>
                    <a:pt x="1922" y="2833"/>
                  </a:lnTo>
                  <a:lnTo>
                    <a:pt x="1915" y="2831"/>
                  </a:lnTo>
                  <a:lnTo>
                    <a:pt x="1911" y="2833"/>
                  </a:lnTo>
                  <a:lnTo>
                    <a:pt x="1909" y="2835"/>
                  </a:lnTo>
                  <a:lnTo>
                    <a:pt x="1904" y="2842"/>
                  </a:lnTo>
                  <a:lnTo>
                    <a:pt x="1902" y="2847"/>
                  </a:lnTo>
                  <a:lnTo>
                    <a:pt x="1901" y="2852"/>
                  </a:lnTo>
                  <a:lnTo>
                    <a:pt x="1897" y="2854"/>
                  </a:lnTo>
                  <a:lnTo>
                    <a:pt x="1897" y="2852"/>
                  </a:lnTo>
                  <a:lnTo>
                    <a:pt x="1895" y="2849"/>
                  </a:lnTo>
                  <a:lnTo>
                    <a:pt x="1890" y="2837"/>
                  </a:lnTo>
                  <a:lnTo>
                    <a:pt x="1885" y="2826"/>
                  </a:lnTo>
                  <a:lnTo>
                    <a:pt x="1881" y="2819"/>
                  </a:lnTo>
                  <a:lnTo>
                    <a:pt x="1880" y="2814"/>
                  </a:lnTo>
                  <a:lnTo>
                    <a:pt x="1880" y="2798"/>
                  </a:lnTo>
                  <a:lnTo>
                    <a:pt x="1880" y="2782"/>
                  </a:lnTo>
                  <a:lnTo>
                    <a:pt x="1880" y="2780"/>
                  </a:lnTo>
                  <a:lnTo>
                    <a:pt x="1880" y="2782"/>
                  </a:lnTo>
                  <a:lnTo>
                    <a:pt x="1878" y="2784"/>
                  </a:lnTo>
                  <a:lnTo>
                    <a:pt x="1874" y="2782"/>
                  </a:lnTo>
                  <a:lnTo>
                    <a:pt x="1869" y="2777"/>
                  </a:lnTo>
                  <a:lnTo>
                    <a:pt x="1860" y="2770"/>
                  </a:lnTo>
                  <a:lnTo>
                    <a:pt x="1850" y="2756"/>
                  </a:lnTo>
                  <a:lnTo>
                    <a:pt x="1843" y="2745"/>
                  </a:lnTo>
                  <a:lnTo>
                    <a:pt x="1837" y="2736"/>
                  </a:lnTo>
                  <a:lnTo>
                    <a:pt x="1834" y="2735"/>
                  </a:lnTo>
                  <a:lnTo>
                    <a:pt x="1832" y="2735"/>
                  </a:lnTo>
                  <a:lnTo>
                    <a:pt x="1830" y="2738"/>
                  </a:lnTo>
                  <a:lnTo>
                    <a:pt x="1820" y="2754"/>
                  </a:lnTo>
                  <a:lnTo>
                    <a:pt x="1813" y="2766"/>
                  </a:lnTo>
                  <a:lnTo>
                    <a:pt x="1809" y="2775"/>
                  </a:lnTo>
                  <a:lnTo>
                    <a:pt x="1800" y="2787"/>
                  </a:lnTo>
                  <a:lnTo>
                    <a:pt x="1790" y="2803"/>
                  </a:lnTo>
                  <a:lnTo>
                    <a:pt x="1786" y="2807"/>
                  </a:lnTo>
                  <a:lnTo>
                    <a:pt x="1783" y="2809"/>
                  </a:lnTo>
                  <a:lnTo>
                    <a:pt x="1776" y="2810"/>
                  </a:lnTo>
                  <a:lnTo>
                    <a:pt x="1770" y="2803"/>
                  </a:lnTo>
                  <a:lnTo>
                    <a:pt x="1760" y="2791"/>
                  </a:lnTo>
                  <a:lnTo>
                    <a:pt x="1748" y="2780"/>
                  </a:lnTo>
                  <a:lnTo>
                    <a:pt x="1739" y="2775"/>
                  </a:lnTo>
                  <a:lnTo>
                    <a:pt x="1714" y="2768"/>
                  </a:lnTo>
                  <a:lnTo>
                    <a:pt x="1705" y="2765"/>
                  </a:lnTo>
                  <a:lnTo>
                    <a:pt x="1695" y="2761"/>
                  </a:lnTo>
                  <a:lnTo>
                    <a:pt x="1684" y="2759"/>
                  </a:lnTo>
                  <a:lnTo>
                    <a:pt x="1660" y="2756"/>
                  </a:lnTo>
                  <a:lnTo>
                    <a:pt x="1644" y="2756"/>
                  </a:lnTo>
                  <a:lnTo>
                    <a:pt x="1603" y="2782"/>
                  </a:lnTo>
                  <a:lnTo>
                    <a:pt x="1589" y="2793"/>
                  </a:lnTo>
                  <a:lnTo>
                    <a:pt x="1582" y="2796"/>
                  </a:lnTo>
                  <a:lnTo>
                    <a:pt x="1572" y="2796"/>
                  </a:lnTo>
                  <a:lnTo>
                    <a:pt x="1554" y="2794"/>
                  </a:lnTo>
                  <a:lnTo>
                    <a:pt x="1538" y="2794"/>
                  </a:lnTo>
                  <a:lnTo>
                    <a:pt x="1529" y="2794"/>
                  </a:lnTo>
                  <a:lnTo>
                    <a:pt x="1519" y="2798"/>
                  </a:lnTo>
                  <a:lnTo>
                    <a:pt x="1514" y="2801"/>
                  </a:lnTo>
                  <a:lnTo>
                    <a:pt x="1507" y="2809"/>
                  </a:lnTo>
                  <a:lnTo>
                    <a:pt x="1503" y="2812"/>
                  </a:lnTo>
                  <a:lnTo>
                    <a:pt x="1501" y="2814"/>
                  </a:lnTo>
                  <a:lnTo>
                    <a:pt x="1487" y="2831"/>
                  </a:lnTo>
                  <a:lnTo>
                    <a:pt x="1482" y="2840"/>
                  </a:lnTo>
                  <a:lnTo>
                    <a:pt x="1478" y="2849"/>
                  </a:lnTo>
                  <a:lnTo>
                    <a:pt x="1478" y="2860"/>
                  </a:lnTo>
                  <a:lnTo>
                    <a:pt x="1477" y="2861"/>
                  </a:lnTo>
                  <a:lnTo>
                    <a:pt x="1475" y="2865"/>
                  </a:lnTo>
                  <a:lnTo>
                    <a:pt x="1470" y="2865"/>
                  </a:lnTo>
                  <a:lnTo>
                    <a:pt x="1463" y="2867"/>
                  </a:lnTo>
                  <a:lnTo>
                    <a:pt x="1415" y="2868"/>
                  </a:lnTo>
                  <a:lnTo>
                    <a:pt x="1404" y="2868"/>
                  </a:lnTo>
                  <a:lnTo>
                    <a:pt x="1396" y="2867"/>
                  </a:lnTo>
                  <a:lnTo>
                    <a:pt x="1371" y="2865"/>
                  </a:lnTo>
                  <a:lnTo>
                    <a:pt x="1357" y="2865"/>
                  </a:lnTo>
                  <a:lnTo>
                    <a:pt x="1341" y="2865"/>
                  </a:lnTo>
                  <a:lnTo>
                    <a:pt x="1331" y="2867"/>
                  </a:lnTo>
                  <a:lnTo>
                    <a:pt x="1325" y="2865"/>
                  </a:lnTo>
                  <a:lnTo>
                    <a:pt x="1320" y="2863"/>
                  </a:lnTo>
                  <a:lnTo>
                    <a:pt x="1306" y="2852"/>
                  </a:lnTo>
                  <a:lnTo>
                    <a:pt x="1302" y="2847"/>
                  </a:lnTo>
                  <a:lnTo>
                    <a:pt x="1301" y="2840"/>
                  </a:lnTo>
                  <a:lnTo>
                    <a:pt x="1301" y="2835"/>
                  </a:lnTo>
                  <a:lnTo>
                    <a:pt x="1301" y="2824"/>
                  </a:lnTo>
                  <a:lnTo>
                    <a:pt x="1304" y="2812"/>
                  </a:lnTo>
                  <a:lnTo>
                    <a:pt x="1304" y="2803"/>
                  </a:lnTo>
                  <a:lnTo>
                    <a:pt x="1301" y="2798"/>
                  </a:lnTo>
                  <a:lnTo>
                    <a:pt x="1297" y="2793"/>
                  </a:lnTo>
                  <a:lnTo>
                    <a:pt x="1290" y="2787"/>
                  </a:lnTo>
                  <a:lnTo>
                    <a:pt x="1288" y="2789"/>
                  </a:lnTo>
                  <a:lnTo>
                    <a:pt x="1285" y="2787"/>
                  </a:lnTo>
                  <a:lnTo>
                    <a:pt x="1281" y="2782"/>
                  </a:lnTo>
                  <a:lnTo>
                    <a:pt x="1273" y="2768"/>
                  </a:lnTo>
                  <a:lnTo>
                    <a:pt x="1269" y="2761"/>
                  </a:lnTo>
                  <a:lnTo>
                    <a:pt x="1269" y="2752"/>
                  </a:lnTo>
                  <a:lnTo>
                    <a:pt x="1267" y="2743"/>
                  </a:lnTo>
                  <a:lnTo>
                    <a:pt x="1264" y="2736"/>
                  </a:lnTo>
                  <a:lnTo>
                    <a:pt x="1260" y="2729"/>
                  </a:lnTo>
                  <a:lnTo>
                    <a:pt x="1260" y="2726"/>
                  </a:lnTo>
                  <a:lnTo>
                    <a:pt x="1258" y="2724"/>
                  </a:lnTo>
                  <a:lnTo>
                    <a:pt x="1257" y="2724"/>
                  </a:lnTo>
                  <a:lnTo>
                    <a:pt x="1253" y="2724"/>
                  </a:lnTo>
                  <a:lnTo>
                    <a:pt x="1250" y="2726"/>
                  </a:lnTo>
                  <a:lnTo>
                    <a:pt x="1244" y="2731"/>
                  </a:lnTo>
                  <a:lnTo>
                    <a:pt x="1243" y="2733"/>
                  </a:lnTo>
                  <a:lnTo>
                    <a:pt x="1241" y="2735"/>
                  </a:lnTo>
                  <a:lnTo>
                    <a:pt x="1237" y="2736"/>
                  </a:lnTo>
                  <a:lnTo>
                    <a:pt x="1230" y="2735"/>
                  </a:lnTo>
                  <a:lnTo>
                    <a:pt x="1214" y="2729"/>
                  </a:lnTo>
                  <a:lnTo>
                    <a:pt x="1202" y="2724"/>
                  </a:lnTo>
                  <a:lnTo>
                    <a:pt x="1192" y="2719"/>
                  </a:lnTo>
                  <a:lnTo>
                    <a:pt x="1179" y="2710"/>
                  </a:lnTo>
                  <a:lnTo>
                    <a:pt x="1167" y="2701"/>
                  </a:lnTo>
                  <a:lnTo>
                    <a:pt x="1156" y="2698"/>
                  </a:lnTo>
                  <a:lnTo>
                    <a:pt x="1149" y="2694"/>
                  </a:lnTo>
                  <a:lnTo>
                    <a:pt x="1141" y="2689"/>
                  </a:lnTo>
                  <a:lnTo>
                    <a:pt x="1130" y="2685"/>
                  </a:lnTo>
                  <a:lnTo>
                    <a:pt x="1118" y="2682"/>
                  </a:lnTo>
                  <a:lnTo>
                    <a:pt x="1116" y="2684"/>
                  </a:lnTo>
                  <a:lnTo>
                    <a:pt x="1107" y="2684"/>
                  </a:lnTo>
                  <a:lnTo>
                    <a:pt x="1102" y="2684"/>
                  </a:lnTo>
                  <a:lnTo>
                    <a:pt x="1093" y="2684"/>
                  </a:lnTo>
                  <a:lnTo>
                    <a:pt x="1088" y="2687"/>
                  </a:lnTo>
                  <a:lnTo>
                    <a:pt x="1082" y="2691"/>
                  </a:lnTo>
                  <a:lnTo>
                    <a:pt x="1074" y="2696"/>
                  </a:lnTo>
                  <a:lnTo>
                    <a:pt x="1067" y="2699"/>
                  </a:lnTo>
                  <a:lnTo>
                    <a:pt x="1058" y="2706"/>
                  </a:lnTo>
                  <a:lnTo>
                    <a:pt x="1051" y="2717"/>
                  </a:lnTo>
                  <a:lnTo>
                    <a:pt x="1030" y="2759"/>
                  </a:lnTo>
                  <a:lnTo>
                    <a:pt x="1028" y="2766"/>
                  </a:lnTo>
                  <a:lnTo>
                    <a:pt x="1028" y="2772"/>
                  </a:lnTo>
                  <a:lnTo>
                    <a:pt x="1028" y="2779"/>
                  </a:lnTo>
                  <a:lnTo>
                    <a:pt x="1028" y="2780"/>
                  </a:lnTo>
                  <a:lnTo>
                    <a:pt x="1024" y="2779"/>
                  </a:lnTo>
                  <a:lnTo>
                    <a:pt x="1019" y="2775"/>
                  </a:lnTo>
                  <a:lnTo>
                    <a:pt x="1005" y="2759"/>
                  </a:lnTo>
                  <a:lnTo>
                    <a:pt x="1002" y="2756"/>
                  </a:lnTo>
                  <a:lnTo>
                    <a:pt x="1000" y="2750"/>
                  </a:lnTo>
                  <a:lnTo>
                    <a:pt x="1000" y="2735"/>
                  </a:lnTo>
                  <a:lnTo>
                    <a:pt x="1003" y="2733"/>
                  </a:lnTo>
                  <a:lnTo>
                    <a:pt x="1007" y="2728"/>
                  </a:lnTo>
                  <a:lnTo>
                    <a:pt x="1010" y="2722"/>
                  </a:lnTo>
                  <a:lnTo>
                    <a:pt x="1016" y="2706"/>
                  </a:lnTo>
                  <a:lnTo>
                    <a:pt x="1017" y="2696"/>
                  </a:lnTo>
                  <a:lnTo>
                    <a:pt x="1016" y="2692"/>
                  </a:lnTo>
                  <a:lnTo>
                    <a:pt x="1012" y="2687"/>
                  </a:lnTo>
                  <a:lnTo>
                    <a:pt x="1007" y="2682"/>
                  </a:lnTo>
                  <a:lnTo>
                    <a:pt x="1000" y="2680"/>
                  </a:lnTo>
                  <a:lnTo>
                    <a:pt x="995" y="2682"/>
                  </a:lnTo>
                  <a:lnTo>
                    <a:pt x="982" y="2685"/>
                  </a:lnTo>
                  <a:lnTo>
                    <a:pt x="972" y="2687"/>
                  </a:lnTo>
                  <a:lnTo>
                    <a:pt x="968" y="2687"/>
                  </a:lnTo>
                  <a:lnTo>
                    <a:pt x="959" y="2685"/>
                  </a:lnTo>
                  <a:lnTo>
                    <a:pt x="952" y="2684"/>
                  </a:lnTo>
                  <a:lnTo>
                    <a:pt x="951" y="2682"/>
                  </a:lnTo>
                  <a:lnTo>
                    <a:pt x="949" y="2680"/>
                  </a:lnTo>
                  <a:lnTo>
                    <a:pt x="945" y="2678"/>
                  </a:lnTo>
                  <a:lnTo>
                    <a:pt x="943" y="2678"/>
                  </a:lnTo>
                  <a:lnTo>
                    <a:pt x="935" y="2680"/>
                  </a:lnTo>
                  <a:lnTo>
                    <a:pt x="914" y="2687"/>
                  </a:lnTo>
                  <a:lnTo>
                    <a:pt x="900" y="2691"/>
                  </a:lnTo>
                  <a:lnTo>
                    <a:pt x="898" y="2691"/>
                  </a:lnTo>
                  <a:lnTo>
                    <a:pt x="898" y="2692"/>
                  </a:lnTo>
                  <a:lnTo>
                    <a:pt x="898" y="2694"/>
                  </a:lnTo>
                  <a:lnTo>
                    <a:pt x="892" y="2692"/>
                  </a:lnTo>
                  <a:lnTo>
                    <a:pt x="882" y="2684"/>
                  </a:lnTo>
                  <a:lnTo>
                    <a:pt x="859" y="2666"/>
                  </a:lnTo>
                  <a:lnTo>
                    <a:pt x="854" y="2662"/>
                  </a:lnTo>
                  <a:lnTo>
                    <a:pt x="847" y="2659"/>
                  </a:lnTo>
                  <a:lnTo>
                    <a:pt x="843" y="2655"/>
                  </a:lnTo>
                  <a:lnTo>
                    <a:pt x="841" y="2652"/>
                  </a:lnTo>
                  <a:lnTo>
                    <a:pt x="840" y="2648"/>
                  </a:lnTo>
                  <a:lnTo>
                    <a:pt x="836" y="2648"/>
                  </a:lnTo>
                  <a:lnTo>
                    <a:pt x="826" y="2648"/>
                  </a:lnTo>
                  <a:lnTo>
                    <a:pt x="813" y="2654"/>
                  </a:lnTo>
                  <a:lnTo>
                    <a:pt x="805" y="2657"/>
                  </a:lnTo>
                  <a:lnTo>
                    <a:pt x="799" y="2662"/>
                  </a:lnTo>
                  <a:lnTo>
                    <a:pt x="794" y="2664"/>
                  </a:lnTo>
                  <a:lnTo>
                    <a:pt x="790" y="2664"/>
                  </a:lnTo>
                  <a:lnTo>
                    <a:pt x="783" y="2659"/>
                  </a:lnTo>
                  <a:lnTo>
                    <a:pt x="780" y="2657"/>
                  </a:lnTo>
                  <a:lnTo>
                    <a:pt x="776" y="2654"/>
                  </a:lnTo>
                  <a:lnTo>
                    <a:pt x="771" y="2654"/>
                  </a:lnTo>
                  <a:lnTo>
                    <a:pt x="764" y="2652"/>
                  </a:lnTo>
                  <a:lnTo>
                    <a:pt x="761" y="2650"/>
                  </a:lnTo>
                  <a:lnTo>
                    <a:pt x="752" y="2640"/>
                  </a:lnTo>
                  <a:lnTo>
                    <a:pt x="738" y="2622"/>
                  </a:lnTo>
                  <a:lnTo>
                    <a:pt x="720" y="2611"/>
                  </a:lnTo>
                  <a:lnTo>
                    <a:pt x="706" y="2601"/>
                  </a:lnTo>
                  <a:lnTo>
                    <a:pt x="699" y="2596"/>
                  </a:lnTo>
                  <a:lnTo>
                    <a:pt x="695" y="2590"/>
                  </a:lnTo>
                  <a:lnTo>
                    <a:pt x="692" y="2583"/>
                  </a:lnTo>
                  <a:lnTo>
                    <a:pt x="690" y="2580"/>
                  </a:lnTo>
                  <a:lnTo>
                    <a:pt x="690" y="2574"/>
                  </a:lnTo>
                  <a:lnTo>
                    <a:pt x="687" y="2569"/>
                  </a:lnTo>
                  <a:lnTo>
                    <a:pt x="683" y="2566"/>
                  </a:lnTo>
                  <a:lnTo>
                    <a:pt x="680" y="2564"/>
                  </a:lnTo>
                  <a:lnTo>
                    <a:pt x="671" y="2559"/>
                  </a:lnTo>
                  <a:lnTo>
                    <a:pt x="660" y="2557"/>
                  </a:lnTo>
                  <a:lnTo>
                    <a:pt x="653" y="2552"/>
                  </a:lnTo>
                  <a:lnTo>
                    <a:pt x="646" y="2543"/>
                  </a:lnTo>
                  <a:lnTo>
                    <a:pt x="639" y="2532"/>
                  </a:lnTo>
                  <a:lnTo>
                    <a:pt x="632" y="2522"/>
                  </a:lnTo>
                  <a:lnTo>
                    <a:pt x="632" y="2515"/>
                  </a:lnTo>
                  <a:lnTo>
                    <a:pt x="632" y="2501"/>
                  </a:lnTo>
                  <a:lnTo>
                    <a:pt x="629" y="2494"/>
                  </a:lnTo>
                  <a:lnTo>
                    <a:pt x="625" y="2486"/>
                  </a:lnTo>
                  <a:lnTo>
                    <a:pt x="620" y="2479"/>
                  </a:lnTo>
                  <a:lnTo>
                    <a:pt x="611" y="2474"/>
                  </a:lnTo>
                  <a:lnTo>
                    <a:pt x="600" y="2472"/>
                  </a:lnTo>
                  <a:lnTo>
                    <a:pt x="593" y="2474"/>
                  </a:lnTo>
                  <a:lnTo>
                    <a:pt x="586" y="2478"/>
                  </a:lnTo>
                  <a:lnTo>
                    <a:pt x="581" y="2481"/>
                  </a:lnTo>
                  <a:lnTo>
                    <a:pt x="578" y="2481"/>
                  </a:lnTo>
                  <a:lnTo>
                    <a:pt x="574" y="2481"/>
                  </a:lnTo>
                  <a:lnTo>
                    <a:pt x="572" y="2479"/>
                  </a:lnTo>
                  <a:lnTo>
                    <a:pt x="567" y="2467"/>
                  </a:lnTo>
                  <a:lnTo>
                    <a:pt x="555" y="2430"/>
                  </a:lnTo>
                  <a:lnTo>
                    <a:pt x="549" y="2418"/>
                  </a:lnTo>
                  <a:lnTo>
                    <a:pt x="541" y="2409"/>
                  </a:lnTo>
                  <a:lnTo>
                    <a:pt x="518" y="2391"/>
                  </a:lnTo>
                  <a:lnTo>
                    <a:pt x="504" y="2381"/>
                  </a:lnTo>
                  <a:lnTo>
                    <a:pt x="493" y="2374"/>
                  </a:lnTo>
                  <a:lnTo>
                    <a:pt x="484" y="2363"/>
                  </a:lnTo>
                  <a:lnTo>
                    <a:pt x="479" y="2360"/>
                  </a:lnTo>
                  <a:lnTo>
                    <a:pt x="474" y="2356"/>
                  </a:lnTo>
                  <a:lnTo>
                    <a:pt x="468" y="2353"/>
                  </a:lnTo>
                  <a:lnTo>
                    <a:pt x="465" y="2346"/>
                  </a:lnTo>
                  <a:lnTo>
                    <a:pt x="463" y="2337"/>
                  </a:lnTo>
                  <a:lnTo>
                    <a:pt x="458" y="2326"/>
                  </a:lnTo>
                  <a:lnTo>
                    <a:pt x="449" y="2319"/>
                  </a:lnTo>
                  <a:lnTo>
                    <a:pt x="446" y="2318"/>
                  </a:lnTo>
                  <a:lnTo>
                    <a:pt x="440" y="2316"/>
                  </a:lnTo>
                  <a:lnTo>
                    <a:pt x="426" y="2312"/>
                  </a:lnTo>
                  <a:lnTo>
                    <a:pt x="410" y="2311"/>
                  </a:lnTo>
                  <a:lnTo>
                    <a:pt x="403" y="2311"/>
                  </a:lnTo>
                  <a:lnTo>
                    <a:pt x="396" y="2314"/>
                  </a:lnTo>
                  <a:lnTo>
                    <a:pt x="389" y="2323"/>
                  </a:lnTo>
                  <a:lnTo>
                    <a:pt x="382" y="2332"/>
                  </a:lnTo>
                  <a:lnTo>
                    <a:pt x="375" y="2339"/>
                  </a:lnTo>
                  <a:lnTo>
                    <a:pt x="372" y="2340"/>
                  </a:lnTo>
                  <a:lnTo>
                    <a:pt x="368" y="2340"/>
                  </a:lnTo>
                  <a:lnTo>
                    <a:pt x="366" y="2340"/>
                  </a:lnTo>
                  <a:lnTo>
                    <a:pt x="363" y="2337"/>
                  </a:lnTo>
                  <a:lnTo>
                    <a:pt x="363" y="2333"/>
                  </a:lnTo>
                  <a:lnTo>
                    <a:pt x="361" y="2321"/>
                  </a:lnTo>
                  <a:lnTo>
                    <a:pt x="359" y="2312"/>
                  </a:lnTo>
                  <a:lnTo>
                    <a:pt x="358" y="2305"/>
                  </a:lnTo>
                  <a:lnTo>
                    <a:pt x="352" y="2296"/>
                  </a:lnTo>
                  <a:lnTo>
                    <a:pt x="344" y="2288"/>
                  </a:lnTo>
                  <a:lnTo>
                    <a:pt x="328" y="2275"/>
                  </a:lnTo>
                  <a:lnTo>
                    <a:pt x="315" y="2268"/>
                  </a:lnTo>
                  <a:lnTo>
                    <a:pt x="308" y="2265"/>
                  </a:lnTo>
                  <a:lnTo>
                    <a:pt x="300" y="2258"/>
                  </a:lnTo>
                  <a:lnTo>
                    <a:pt x="291" y="2245"/>
                  </a:lnTo>
                  <a:lnTo>
                    <a:pt x="280" y="2230"/>
                  </a:lnTo>
                  <a:lnTo>
                    <a:pt x="273" y="2219"/>
                  </a:lnTo>
                  <a:lnTo>
                    <a:pt x="266" y="2214"/>
                  </a:lnTo>
                  <a:lnTo>
                    <a:pt x="247" y="2205"/>
                  </a:lnTo>
                  <a:lnTo>
                    <a:pt x="236" y="2196"/>
                  </a:lnTo>
                  <a:lnTo>
                    <a:pt x="226" y="2194"/>
                  </a:lnTo>
                  <a:lnTo>
                    <a:pt x="215" y="2193"/>
                  </a:lnTo>
                  <a:lnTo>
                    <a:pt x="206" y="2189"/>
                  </a:lnTo>
                  <a:lnTo>
                    <a:pt x="205" y="2186"/>
                  </a:lnTo>
                  <a:lnTo>
                    <a:pt x="201" y="2182"/>
                  </a:lnTo>
                  <a:lnTo>
                    <a:pt x="199" y="2177"/>
                  </a:lnTo>
                  <a:lnTo>
                    <a:pt x="199" y="2171"/>
                  </a:lnTo>
                  <a:lnTo>
                    <a:pt x="201" y="2140"/>
                  </a:lnTo>
                  <a:lnTo>
                    <a:pt x="203" y="2108"/>
                  </a:lnTo>
                  <a:lnTo>
                    <a:pt x="205" y="2091"/>
                  </a:lnTo>
                  <a:lnTo>
                    <a:pt x="205" y="2084"/>
                  </a:lnTo>
                  <a:lnTo>
                    <a:pt x="201" y="2075"/>
                  </a:lnTo>
                  <a:lnTo>
                    <a:pt x="197" y="2057"/>
                  </a:lnTo>
                  <a:lnTo>
                    <a:pt x="196" y="2050"/>
                  </a:lnTo>
                  <a:lnTo>
                    <a:pt x="197" y="2029"/>
                  </a:lnTo>
                  <a:lnTo>
                    <a:pt x="201" y="2017"/>
                  </a:lnTo>
                  <a:lnTo>
                    <a:pt x="203" y="2013"/>
                  </a:lnTo>
                  <a:lnTo>
                    <a:pt x="205" y="2011"/>
                  </a:lnTo>
                  <a:lnTo>
                    <a:pt x="212" y="2008"/>
                  </a:lnTo>
                  <a:lnTo>
                    <a:pt x="217" y="2006"/>
                  </a:lnTo>
                  <a:lnTo>
                    <a:pt x="224" y="2008"/>
                  </a:lnTo>
                  <a:lnTo>
                    <a:pt x="227" y="2011"/>
                  </a:lnTo>
                  <a:lnTo>
                    <a:pt x="231" y="2018"/>
                  </a:lnTo>
                  <a:lnTo>
                    <a:pt x="233" y="2024"/>
                  </a:lnTo>
                  <a:lnTo>
                    <a:pt x="234" y="2031"/>
                  </a:lnTo>
                  <a:lnTo>
                    <a:pt x="238" y="2040"/>
                  </a:lnTo>
                  <a:lnTo>
                    <a:pt x="240" y="2043"/>
                  </a:lnTo>
                  <a:lnTo>
                    <a:pt x="243" y="2043"/>
                  </a:lnTo>
                  <a:lnTo>
                    <a:pt x="250" y="2041"/>
                  </a:lnTo>
                  <a:lnTo>
                    <a:pt x="270" y="2036"/>
                  </a:lnTo>
                  <a:lnTo>
                    <a:pt x="275" y="2031"/>
                  </a:lnTo>
                  <a:lnTo>
                    <a:pt x="278" y="2025"/>
                  </a:lnTo>
                  <a:lnTo>
                    <a:pt x="282" y="2013"/>
                  </a:lnTo>
                  <a:lnTo>
                    <a:pt x="285" y="1996"/>
                  </a:lnTo>
                  <a:lnTo>
                    <a:pt x="287" y="1978"/>
                  </a:lnTo>
                  <a:lnTo>
                    <a:pt x="285" y="1971"/>
                  </a:lnTo>
                  <a:lnTo>
                    <a:pt x="284" y="1964"/>
                  </a:lnTo>
                  <a:lnTo>
                    <a:pt x="275" y="1955"/>
                  </a:lnTo>
                  <a:lnTo>
                    <a:pt x="268" y="1948"/>
                  </a:lnTo>
                  <a:lnTo>
                    <a:pt x="261" y="1939"/>
                  </a:lnTo>
                  <a:lnTo>
                    <a:pt x="259" y="1936"/>
                  </a:lnTo>
                  <a:lnTo>
                    <a:pt x="259" y="1930"/>
                  </a:lnTo>
                  <a:lnTo>
                    <a:pt x="257" y="1920"/>
                  </a:lnTo>
                  <a:lnTo>
                    <a:pt x="256" y="1911"/>
                  </a:lnTo>
                  <a:lnTo>
                    <a:pt x="252" y="1904"/>
                  </a:lnTo>
                  <a:lnTo>
                    <a:pt x="254" y="1897"/>
                  </a:lnTo>
                  <a:lnTo>
                    <a:pt x="256" y="1890"/>
                  </a:lnTo>
                  <a:lnTo>
                    <a:pt x="256" y="1883"/>
                  </a:lnTo>
                  <a:lnTo>
                    <a:pt x="257" y="1876"/>
                  </a:lnTo>
                  <a:lnTo>
                    <a:pt x="261" y="1871"/>
                  </a:lnTo>
                  <a:lnTo>
                    <a:pt x="266" y="1867"/>
                  </a:lnTo>
                  <a:lnTo>
                    <a:pt x="275" y="1864"/>
                  </a:lnTo>
                  <a:lnTo>
                    <a:pt x="282" y="1860"/>
                  </a:lnTo>
                  <a:lnTo>
                    <a:pt x="289" y="1856"/>
                  </a:lnTo>
                  <a:lnTo>
                    <a:pt x="293" y="1855"/>
                  </a:lnTo>
                  <a:lnTo>
                    <a:pt x="298" y="1853"/>
                  </a:lnTo>
                  <a:lnTo>
                    <a:pt x="300" y="1853"/>
                  </a:lnTo>
                  <a:lnTo>
                    <a:pt x="307" y="1853"/>
                  </a:lnTo>
                  <a:lnTo>
                    <a:pt x="307" y="1851"/>
                  </a:lnTo>
                  <a:lnTo>
                    <a:pt x="307" y="1849"/>
                  </a:lnTo>
                  <a:lnTo>
                    <a:pt x="301" y="1844"/>
                  </a:lnTo>
                  <a:lnTo>
                    <a:pt x="289" y="1835"/>
                  </a:lnTo>
                  <a:lnTo>
                    <a:pt x="278" y="1828"/>
                  </a:lnTo>
                  <a:lnTo>
                    <a:pt x="268" y="1821"/>
                  </a:lnTo>
                  <a:lnTo>
                    <a:pt x="263" y="1818"/>
                  </a:lnTo>
                  <a:lnTo>
                    <a:pt x="257" y="1813"/>
                  </a:lnTo>
                  <a:lnTo>
                    <a:pt x="256" y="1809"/>
                  </a:lnTo>
                  <a:lnTo>
                    <a:pt x="249" y="1798"/>
                  </a:lnTo>
                  <a:lnTo>
                    <a:pt x="245" y="1791"/>
                  </a:lnTo>
                  <a:lnTo>
                    <a:pt x="245" y="1784"/>
                  </a:lnTo>
                  <a:lnTo>
                    <a:pt x="245" y="1776"/>
                  </a:lnTo>
                  <a:lnTo>
                    <a:pt x="245" y="1767"/>
                  </a:lnTo>
                  <a:lnTo>
                    <a:pt x="243" y="1758"/>
                  </a:lnTo>
                  <a:lnTo>
                    <a:pt x="240" y="1751"/>
                  </a:lnTo>
                  <a:lnTo>
                    <a:pt x="238" y="1742"/>
                  </a:lnTo>
                  <a:lnTo>
                    <a:pt x="240" y="1733"/>
                  </a:lnTo>
                  <a:lnTo>
                    <a:pt x="243" y="1725"/>
                  </a:lnTo>
                  <a:lnTo>
                    <a:pt x="249" y="1716"/>
                  </a:lnTo>
                  <a:lnTo>
                    <a:pt x="247" y="1714"/>
                  </a:lnTo>
                  <a:lnTo>
                    <a:pt x="243" y="1710"/>
                  </a:lnTo>
                  <a:lnTo>
                    <a:pt x="240" y="1710"/>
                  </a:lnTo>
                  <a:lnTo>
                    <a:pt x="227" y="1709"/>
                  </a:lnTo>
                  <a:lnTo>
                    <a:pt x="213" y="1703"/>
                  </a:lnTo>
                  <a:lnTo>
                    <a:pt x="197" y="1696"/>
                  </a:lnTo>
                  <a:lnTo>
                    <a:pt x="189" y="1693"/>
                  </a:lnTo>
                  <a:lnTo>
                    <a:pt x="175" y="1684"/>
                  </a:lnTo>
                  <a:lnTo>
                    <a:pt x="159" y="1673"/>
                  </a:lnTo>
                  <a:lnTo>
                    <a:pt x="148" y="1665"/>
                  </a:lnTo>
                  <a:lnTo>
                    <a:pt x="141" y="1656"/>
                  </a:lnTo>
                  <a:lnTo>
                    <a:pt x="139" y="1654"/>
                  </a:lnTo>
                  <a:lnTo>
                    <a:pt x="138" y="1651"/>
                  </a:lnTo>
                  <a:lnTo>
                    <a:pt x="136" y="1647"/>
                  </a:lnTo>
                  <a:lnTo>
                    <a:pt x="136" y="1637"/>
                  </a:lnTo>
                  <a:lnTo>
                    <a:pt x="122" y="1637"/>
                  </a:lnTo>
                  <a:lnTo>
                    <a:pt x="111" y="1635"/>
                  </a:lnTo>
                  <a:lnTo>
                    <a:pt x="99" y="1622"/>
                  </a:lnTo>
                  <a:lnTo>
                    <a:pt x="95" y="1607"/>
                  </a:lnTo>
                  <a:lnTo>
                    <a:pt x="104" y="1584"/>
                  </a:lnTo>
                  <a:lnTo>
                    <a:pt x="102" y="1580"/>
                  </a:lnTo>
                  <a:lnTo>
                    <a:pt x="102" y="1575"/>
                  </a:lnTo>
                  <a:lnTo>
                    <a:pt x="104" y="1568"/>
                  </a:lnTo>
                  <a:lnTo>
                    <a:pt x="108" y="1557"/>
                  </a:lnTo>
                  <a:lnTo>
                    <a:pt x="108" y="1554"/>
                  </a:lnTo>
                  <a:lnTo>
                    <a:pt x="101" y="1545"/>
                  </a:lnTo>
                  <a:lnTo>
                    <a:pt x="90" y="1534"/>
                  </a:lnTo>
                  <a:lnTo>
                    <a:pt x="80" y="1524"/>
                  </a:lnTo>
                  <a:lnTo>
                    <a:pt x="73" y="1512"/>
                  </a:lnTo>
                  <a:lnTo>
                    <a:pt x="64" y="1492"/>
                  </a:lnTo>
                  <a:lnTo>
                    <a:pt x="53" y="1487"/>
                  </a:lnTo>
                  <a:lnTo>
                    <a:pt x="48" y="1487"/>
                  </a:lnTo>
                  <a:lnTo>
                    <a:pt x="39" y="1476"/>
                  </a:lnTo>
                  <a:lnTo>
                    <a:pt x="32" y="1473"/>
                  </a:lnTo>
                  <a:lnTo>
                    <a:pt x="23" y="1473"/>
                  </a:lnTo>
                  <a:lnTo>
                    <a:pt x="18" y="1459"/>
                  </a:lnTo>
                  <a:lnTo>
                    <a:pt x="27" y="1452"/>
                  </a:lnTo>
                  <a:lnTo>
                    <a:pt x="36" y="1452"/>
                  </a:lnTo>
                  <a:lnTo>
                    <a:pt x="51" y="1452"/>
                  </a:lnTo>
                  <a:lnTo>
                    <a:pt x="57" y="1452"/>
                  </a:lnTo>
                  <a:lnTo>
                    <a:pt x="69" y="1450"/>
                  </a:lnTo>
                  <a:lnTo>
                    <a:pt x="66" y="1436"/>
                  </a:lnTo>
                  <a:lnTo>
                    <a:pt x="66" y="1422"/>
                  </a:lnTo>
                  <a:lnTo>
                    <a:pt x="66" y="1413"/>
                  </a:lnTo>
                  <a:lnTo>
                    <a:pt x="69" y="1395"/>
                  </a:lnTo>
                  <a:lnTo>
                    <a:pt x="69" y="1381"/>
                  </a:lnTo>
                  <a:lnTo>
                    <a:pt x="67" y="1369"/>
                  </a:lnTo>
                  <a:lnTo>
                    <a:pt x="66" y="1364"/>
                  </a:lnTo>
                  <a:lnTo>
                    <a:pt x="62" y="1360"/>
                  </a:lnTo>
                  <a:lnTo>
                    <a:pt x="60" y="1358"/>
                  </a:lnTo>
                  <a:lnTo>
                    <a:pt x="60" y="1357"/>
                  </a:lnTo>
                  <a:lnTo>
                    <a:pt x="62" y="1355"/>
                  </a:lnTo>
                  <a:lnTo>
                    <a:pt x="66" y="1351"/>
                  </a:lnTo>
                  <a:lnTo>
                    <a:pt x="81" y="1337"/>
                  </a:lnTo>
                  <a:lnTo>
                    <a:pt x="73" y="1316"/>
                  </a:lnTo>
                  <a:lnTo>
                    <a:pt x="57" y="1304"/>
                  </a:lnTo>
                  <a:lnTo>
                    <a:pt x="44" y="1293"/>
                  </a:lnTo>
                  <a:lnTo>
                    <a:pt x="34" y="1299"/>
                  </a:lnTo>
                  <a:lnTo>
                    <a:pt x="29" y="1302"/>
                  </a:lnTo>
                  <a:lnTo>
                    <a:pt x="25" y="1304"/>
                  </a:lnTo>
                  <a:lnTo>
                    <a:pt x="22" y="1304"/>
                  </a:lnTo>
                  <a:lnTo>
                    <a:pt x="20" y="1304"/>
                  </a:lnTo>
                  <a:lnTo>
                    <a:pt x="16" y="1300"/>
                  </a:lnTo>
                  <a:lnTo>
                    <a:pt x="11" y="1293"/>
                  </a:lnTo>
                  <a:lnTo>
                    <a:pt x="7" y="1286"/>
                  </a:lnTo>
                  <a:lnTo>
                    <a:pt x="4" y="1278"/>
                  </a:lnTo>
                  <a:lnTo>
                    <a:pt x="4" y="1274"/>
                  </a:lnTo>
                  <a:lnTo>
                    <a:pt x="6" y="1272"/>
                  </a:lnTo>
                  <a:lnTo>
                    <a:pt x="7" y="1269"/>
                  </a:lnTo>
                  <a:lnTo>
                    <a:pt x="15" y="1265"/>
                  </a:lnTo>
                  <a:lnTo>
                    <a:pt x="16" y="1263"/>
                  </a:lnTo>
                  <a:lnTo>
                    <a:pt x="16" y="1262"/>
                  </a:lnTo>
                  <a:lnTo>
                    <a:pt x="16" y="1242"/>
                  </a:lnTo>
                  <a:lnTo>
                    <a:pt x="9" y="1230"/>
                  </a:lnTo>
                  <a:lnTo>
                    <a:pt x="6" y="1214"/>
                  </a:lnTo>
                  <a:lnTo>
                    <a:pt x="7" y="1209"/>
                  </a:lnTo>
                  <a:lnTo>
                    <a:pt x="9" y="1205"/>
                  </a:lnTo>
                  <a:lnTo>
                    <a:pt x="13" y="1204"/>
                  </a:lnTo>
                  <a:lnTo>
                    <a:pt x="23" y="1198"/>
                  </a:lnTo>
                  <a:lnTo>
                    <a:pt x="34" y="1195"/>
                  </a:lnTo>
                  <a:lnTo>
                    <a:pt x="39" y="1191"/>
                  </a:lnTo>
                  <a:lnTo>
                    <a:pt x="44" y="1184"/>
                  </a:lnTo>
                  <a:lnTo>
                    <a:pt x="48" y="1179"/>
                  </a:lnTo>
                  <a:lnTo>
                    <a:pt x="51" y="1174"/>
                  </a:lnTo>
                  <a:lnTo>
                    <a:pt x="51" y="1168"/>
                  </a:lnTo>
                  <a:lnTo>
                    <a:pt x="50" y="1165"/>
                  </a:lnTo>
                  <a:lnTo>
                    <a:pt x="51" y="1161"/>
                  </a:lnTo>
                  <a:lnTo>
                    <a:pt x="57" y="1158"/>
                  </a:lnTo>
                  <a:lnTo>
                    <a:pt x="60" y="1154"/>
                  </a:lnTo>
                  <a:lnTo>
                    <a:pt x="66" y="1151"/>
                  </a:lnTo>
                  <a:lnTo>
                    <a:pt x="69" y="1149"/>
                  </a:lnTo>
                  <a:lnTo>
                    <a:pt x="76" y="1147"/>
                  </a:lnTo>
                  <a:lnTo>
                    <a:pt x="85" y="1146"/>
                  </a:lnTo>
                  <a:lnTo>
                    <a:pt x="88" y="1146"/>
                  </a:lnTo>
                  <a:lnTo>
                    <a:pt x="97" y="1146"/>
                  </a:lnTo>
                  <a:lnTo>
                    <a:pt x="115" y="1149"/>
                  </a:lnTo>
                  <a:lnTo>
                    <a:pt x="118" y="1149"/>
                  </a:lnTo>
                  <a:lnTo>
                    <a:pt x="132" y="1147"/>
                  </a:lnTo>
                  <a:lnTo>
                    <a:pt x="139" y="1147"/>
                  </a:lnTo>
                  <a:lnTo>
                    <a:pt x="141" y="1139"/>
                  </a:lnTo>
                  <a:lnTo>
                    <a:pt x="139" y="1135"/>
                  </a:lnTo>
                  <a:lnTo>
                    <a:pt x="139" y="1133"/>
                  </a:lnTo>
                  <a:lnTo>
                    <a:pt x="143" y="1131"/>
                  </a:lnTo>
                  <a:lnTo>
                    <a:pt x="145" y="1130"/>
                  </a:lnTo>
                  <a:lnTo>
                    <a:pt x="150" y="1131"/>
                  </a:lnTo>
                  <a:lnTo>
                    <a:pt x="155" y="1133"/>
                  </a:lnTo>
                  <a:lnTo>
                    <a:pt x="162" y="1137"/>
                  </a:lnTo>
                  <a:lnTo>
                    <a:pt x="166" y="1140"/>
                  </a:lnTo>
                  <a:lnTo>
                    <a:pt x="169" y="1142"/>
                  </a:lnTo>
                  <a:lnTo>
                    <a:pt x="171" y="1140"/>
                  </a:lnTo>
                  <a:lnTo>
                    <a:pt x="182" y="1133"/>
                  </a:lnTo>
                  <a:lnTo>
                    <a:pt x="189" y="1130"/>
                  </a:lnTo>
                  <a:lnTo>
                    <a:pt x="194" y="1128"/>
                  </a:lnTo>
                  <a:lnTo>
                    <a:pt x="197" y="1126"/>
                  </a:lnTo>
                  <a:lnTo>
                    <a:pt x="203" y="1128"/>
                  </a:lnTo>
                  <a:lnTo>
                    <a:pt x="206" y="1131"/>
                  </a:lnTo>
                  <a:lnTo>
                    <a:pt x="208" y="1135"/>
                  </a:lnTo>
                  <a:lnTo>
                    <a:pt x="210" y="1139"/>
                  </a:lnTo>
                  <a:lnTo>
                    <a:pt x="212" y="1151"/>
                  </a:lnTo>
                  <a:lnTo>
                    <a:pt x="212" y="1160"/>
                  </a:lnTo>
                  <a:lnTo>
                    <a:pt x="217" y="1165"/>
                  </a:lnTo>
                  <a:lnTo>
                    <a:pt x="231" y="1168"/>
                  </a:lnTo>
                  <a:lnTo>
                    <a:pt x="240" y="1168"/>
                  </a:lnTo>
                  <a:lnTo>
                    <a:pt x="243" y="1167"/>
                  </a:lnTo>
                  <a:lnTo>
                    <a:pt x="256" y="1175"/>
                  </a:lnTo>
                  <a:lnTo>
                    <a:pt x="261" y="1179"/>
                  </a:lnTo>
                  <a:lnTo>
                    <a:pt x="266" y="1179"/>
                  </a:lnTo>
                  <a:lnTo>
                    <a:pt x="280" y="1160"/>
                  </a:lnTo>
                  <a:lnTo>
                    <a:pt x="289" y="1151"/>
                  </a:lnTo>
                  <a:lnTo>
                    <a:pt x="298" y="1140"/>
                  </a:lnTo>
                  <a:lnTo>
                    <a:pt x="310" y="1131"/>
                  </a:lnTo>
                  <a:lnTo>
                    <a:pt x="319" y="1124"/>
                  </a:lnTo>
                  <a:lnTo>
                    <a:pt x="328" y="1124"/>
                  </a:lnTo>
                  <a:lnTo>
                    <a:pt x="340" y="1128"/>
                  </a:lnTo>
                  <a:lnTo>
                    <a:pt x="352" y="1135"/>
                  </a:lnTo>
                  <a:lnTo>
                    <a:pt x="363" y="1139"/>
                  </a:lnTo>
                  <a:lnTo>
                    <a:pt x="366" y="1128"/>
                  </a:lnTo>
                  <a:lnTo>
                    <a:pt x="368" y="1121"/>
                  </a:lnTo>
                  <a:lnTo>
                    <a:pt x="373" y="1117"/>
                  </a:lnTo>
                  <a:lnTo>
                    <a:pt x="386" y="1119"/>
                  </a:lnTo>
                  <a:lnTo>
                    <a:pt x="396" y="1116"/>
                  </a:lnTo>
                  <a:lnTo>
                    <a:pt x="398" y="1112"/>
                  </a:lnTo>
                  <a:lnTo>
                    <a:pt x="403" y="1109"/>
                  </a:lnTo>
                  <a:lnTo>
                    <a:pt x="416" y="1105"/>
                  </a:lnTo>
                  <a:lnTo>
                    <a:pt x="423" y="1105"/>
                  </a:lnTo>
                  <a:lnTo>
                    <a:pt x="430" y="1109"/>
                  </a:lnTo>
                  <a:lnTo>
                    <a:pt x="435" y="1114"/>
                  </a:lnTo>
                  <a:lnTo>
                    <a:pt x="446" y="1117"/>
                  </a:lnTo>
                  <a:lnTo>
                    <a:pt x="465" y="1116"/>
                  </a:lnTo>
                  <a:lnTo>
                    <a:pt x="483" y="1109"/>
                  </a:lnTo>
                  <a:lnTo>
                    <a:pt x="498" y="1105"/>
                  </a:lnTo>
                  <a:lnTo>
                    <a:pt x="509" y="1102"/>
                  </a:lnTo>
                  <a:lnTo>
                    <a:pt x="530" y="1100"/>
                  </a:lnTo>
                  <a:lnTo>
                    <a:pt x="541" y="1100"/>
                  </a:lnTo>
                  <a:lnTo>
                    <a:pt x="556" y="1096"/>
                  </a:lnTo>
                  <a:lnTo>
                    <a:pt x="567" y="1093"/>
                  </a:lnTo>
                  <a:lnTo>
                    <a:pt x="576" y="1084"/>
                  </a:lnTo>
                  <a:lnTo>
                    <a:pt x="590" y="1075"/>
                  </a:lnTo>
                  <a:lnTo>
                    <a:pt x="600" y="1068"/>
                  </a:lnTo>
                  <a:lnTo>
                    <a:pt x="607" y="1056"/>
                  </a:lnTo>
                  <a:lnTo>
                    <a:pt x="613" y="1045"/>
                  </a:lnTo>
                  <a:lnTo>
                    <a:pt x="614" y="1040"/>
                  </a:lnTo>
                  <a:lnTo>
                    <a:pt x="613" y="1031"/>
                  </a:lnTo>
                  <a:lnTo>
                    <a:pt x="613" y="1028"/>
                  </a:lnTo>
                  <a:lnTo>
                    <a:pt x="614" y="1026"/>
                  </a:lnTo>
                  <a:lnTo>
                    <a:pt x="616" y="1024"/>
                  </a:lnTo>
                  <a:lnTo>
                    <a:pt x="630" y="1019"/>
                  </a:lnTo>
                  <a:lnTo>
                    <a:pt x="637" y="1017"/>
                  </a:lnTo>
                  <a:lnTo>
                    <a:pt x="646" y="998"/>
                  </a:lnTo>
                  <a:lnTo>
                    <a:pt x="666" y="989"/>
                  </a:lnTo>
                  <a:lnTo>
                    <a:pt x="669" y="991"/>
                  </a:lnTo>
                  <a:lnTo>
                    <a:pt x="671" y="989"/>
                  </a:lnTo>
                  <a:lnTo>
                    <a:pt x="673" y="980"/>
                  </a:lnTo>
                  <a:lnTo>
                    <a:pt x="673" y="957"/>
                  </a:lnTo>
                  <a:lnTo>
                    <a:pt x="678" y="917"/>
                  </a:lnTo>
                  <a:lnTo>
                    <a:pt x="676" y="910"/>
                  </a:lnTo>
                  <a:lnTo>
                    <a:pt x="674" y="897"/>
                  </a:lnTo>
                  <a:lnTo>
                    <a:pt x="673" y="880"/>
                  </a:lnTo>
                  <a:lnTo>
                    <a:pt x="674" y="864"/>
                  </a:lnTo>
                  <a:lnTo>
                    <a:pt x="674" y="859"/>
                  </a:lnTo>
                  <a:lnTo>
                    <a:pt x="674" y="848"/>
                  </a:lnTo>
                  <a:lnTo>
                    <a:pt x="674" y="825"/>
                  </a:lnTo>
                  <a:lnTo>
                    <a:pt x="664" y="811"/>
                  </a:lnTo>
                  <a:lnTo>
                    <a:pt x="660" y="799"/>
                  </a:lnTo>
                  <a:lnTo>
                    <a:pt x="666" y="795"/>
                  </a:lnTo>
                  <a:lnTo>
                    <a:pt x="673" y="794"/>
                  </a:lnTo>
                  <a:lnTo>
                    <a:pt x="683" y="790"/>
                  </a:lnTo>
                  <a:lnTo>
                    <a:pt x="724" y="785"/>
                  </a:lnTo>
                  <a:lnTo>
                    <a:pt x="789" y="783"/>
                  </a:lnTo>
                  <a:lnTo>
                    <a:pt x="822" y="797"/>
                  </a:lnTo>
                  <a:lnTo>
                    <a:pt x="827" y="801"/>
                  </a:lnTo>
                  <a:lnTo>
                    <a:pt x="840" y="804"/>
                  </a:lnTo>
                  <a:lnTo>
                    <a:pt x="854" y="808"/>
                  </a:lnTo>
                  <a:lnTo>
                    <a:pt x="857" y="808"/>
                  </a:lnTo>
                  <a:lnTo>
                    <a:pt x="859" y="804"/>
                  </a:lnTo>
                  <a:lnTo>
                    <a:pt x="859" y="787"/>
                  </a:lnTo>
                  <a:lnTo>
                    <a:pt x="848" y="767"/>
                  </a:lnTo>
                  <a:lnTo>
                    <a:pt x="848" y="753"/>
                  </a:lnTo>
                  <a:lnTo>
                    <a:pt x="914" y="641"/>
                  </a:lnTo>
                  <a:lnTo>
                    <a:pt x="943" y="605"/>
                  </a:lnTo>
                  <a:lnTo>
                    <a:pt x="968" y="623"/>
                  </a:lnTo>
                  <a:lnTo>
                    <a:pt x="987" y="635"/>
                  </a:lnTo>
                  <a:lnTo>
                    <a:pt x="1003" y="644"/>
                  </a:lnTo>
                  <a:lnTo>
                    <a:pt x="1012" y="646"/>
                  </a:lnTo>
                  <a:lnTo>
                    <a:pt x="1016" y="646"/>
                  </a:lnTo>
                  <a:lnTo>
                    <a:pt x="1023" y="646"/>
                  </a:lnTo>
                  <a:lnTo>
                    <a:pt x="1033" y="649"/>
                  </a:lnTo>
                  <a:lnTo>
                    <a:pt x="1049" y="653"/>
                  </a:lnTo>
                  <a:lnTo>
                    <a:pt x="1060" y="655"/>
                  </a:lnTo>
                  <a:lnTo>
                    <a:pt x="1068" y="655"/>
                  </a:lnTo>
                  <a:lnTo>
                    <a:pt x="1074" y="656"/>
                  </a:lnTo>
                  <a:lnTo>
                    <a:pt x="1091" y="662"/>
                  </a:lnTo>
                  <a:lnTo>
                    <a:pt x="1104" y="663"/>
                  </a:lnTo>
                  <a:lnTo>
                    <a:pt x="1109" y="662"/>
                  </a:lnTo>
                  <a:lnTo>
                    <a:pt x="1114" y="660"/>
                  </a:lnTo>
                  <a:lnTo>
                    <a:pt x="1116" y="656"/>
                  </a:lnTo>
                  <a:lnTo>
                    <a:pt x="1123" y="648"/>
                  </a:lnTo>
                  <a:lnTo>
                    <a:pt x="1126" y="641"/>
                  </a:lnTo>
                  <a:lnTo>
                    <a:pt x="1126" y="633"/>
                  </a:lnTo>
                  <a:lnTo>
                    <a:pt x="1126" y="600"/>
                  </a:lnTo>
                  <a:lnTo>
                    <a:pt x="1132" y="575"/>
                  </a:lnTo>
                  <a:lnTo>
                    <a:pt x="1135" y="560"/>
                  </a:lnTo>
                  <a:lnTo>
                    <a:pt x="1141" y="549"/>
                  </a:lnTo>
                  <a:lnTo>
                    <a:pt x="1148" y="544"/>
                  </a:lnTo>
                  <a:lnTo>
                    <a:pt x="1156" y="540"/>
                  </a:lnTo>
                  <a:lnTo>
                    <a:pt x="1174" y="531"/>
                  </a:lnTo>
                  <a:lnTo>
                    <a:pt x="1183" y="530"/>
                  </a:lnTo>
                  <a:lnTo>
                    <a:pt x="1190" y="530"/>
                  </a:lnTo>
                  <a:lnTo>
                    <a:pt x="1197" y="530"/>
                  </a:lnTo>
                  <a:lnTo>
                    <a:pt x="1209" y="523"/>
                  </a:lnTo>
                  <a:lnTo>
                    <a:pt x="1220" y="516"/>
                  </a:lnTo>
                  <a:lnTo>
                    <a:pt x="1227" y="509"/>
                  </a:lnTo>
                  <a:lnTo>
                    <a:pt x="1230" y="505"/>
                  </a:lnTo>
                  <a:lnTo>
                    <a:pt x="1230" y="500"/>
                  </a:lnTo>
                  <a:lnTo>
                    <a:pt x="1229" y="494"/>
                  </a:lnTo>
                  <a:lnTo>
                    <a:pt x="1229" y="489"/>
                  </a:lnTo>
                  <a:lnTo>
                    <a:pt x="1229" y="484"/>
                  </a:lnTo>
                  <a:lnTo>
                    <a:pt x="1230" y="480"/>
                  </a:lnTo>
                  <a:lnTo>
                    <a:pt x="1234" y="479"/>
                  </a:lnTo>
                  <a:lnTo>
                    <a:pt x="1246" y="472"/>
                  </a:lnTo>
                  <a:lnTo>
                    <a:pt x="1251" y="470"/>
                  </a:lnTo>
                  <a:lnTo>
                    <a:pt x="1258" y="470"/>
                  </a:lnTo>
                  <a:lnTo>
                    <a:pt x="1267" y="472"/>
                  </a:lnTo>
                  <a:lnTo>
                    <a:pt x="1280" y="475"/>
                  </a:lnTo>
                  <a:lnTo>
                    <a:pt x="1294" y="477"/>
                  </a:lnTo>
                  <a:lnTo>
                    <a:pt x="1302" y="475"/>
                  </a:lnTo>
                  <a:lnTo>
                    <a:pt x="1308" y="475"/>
                  </a:lnTo>
                  <a:lnTo>
                    <a:pt x="1309" y="477"/>
                  </a:lnTo>
                  <a:lnTo>
                    <a:pt x="1311" y="482"/>
                  </a:lnTo>
                  <a:lnTo>
                    <a:pt x="1309" y="487"/>
                  </a:lnTo>
                  <a:lnTo>
                    <a:pt x="1306" y="493"/>
                  </a:lnTo>
                  <a:lnTo>
                    <a:pt x="1304" y="496"/>
                  </a:lnTo>
                  <a:lnTo>
                    <a:pt x="1302" y="503"/>
                  </a:lnTo>
                  <a:lnTo>
                    <a:pt x="1302" y="519"/>
                  </a:lnTo>
                  <a:lnTo>
                    <a:pt x="1304" y="523"/>
                  </a:lnTo>
                  <a:lnTo>
                    <a:pt x="1306" y="528"/>
                  </a:lnTo>
                  <a:lnTo>
                    <a:pt x="1316" y="540"/>
                  </a:lnTo>
                  <a:lnTo>
                    <a:pt x="1322" y="551"/>
                  </a:lnTo>
                  <a:lnTo>
                    <a:pt x="1331" y="561"/>
                  </a:lnTo>
                  <a:lnTo>
                    <a:pt x="1339" y="570"/>
                  </a:lnTo>
                  <a:lnTo>
                    <a:pt x="1348" y="581"/>
                  </a:lnTo>
                  <a:lnTo>
                    <a:pt x="1353" y="590"/>
                  </a:lnTo>
                  <a:lnTo>
                    <a:pt x="1360" y="597"/>
                  </a:lnTo>
                  <a:lnTo>
                    <a:pt x="1362" y="600"/>
                  </a:lnTo>
                  <a:lnTo>
                    <a:pt x="1360" y="602"/>
                  </a:lnTo>
                  <a:lnTo>
                    <a:pt x="1373" y="607"/>
                  </a:lnTo>
                  <a:lnTo>
                    <a:pt x="1382" y="611"/>
                  </a:lnTo>
                  <a:lnTo>
                    <a:pt x="1389" y="612"/>
                  </a:lnTo>
                  <a:lnTo>
                    <a:pt x="1394" y="611"/>
                  </a:lnTo>
                  <a:lnTo>
                    <a:pt x="1399" y="612"/>
                  </a:lnTo>
                  <a:lnTo>
                    <a:pt x="1406" y="618"/>
                  </a:lnTo>
                  <a:lnTo>
                    <a:pt x="1413" y="625"/>
                  </a:lnTo>
                  <a:lnTo>
                    <a:pt x="1415" y="628"/>
                  </a:lnTo>
                  <a:lnTo>
                    <a:pt x="1417" y="632"/>
                  </a:lnTo>
                  <a:lnTo>
                    <a:pt x="1426" y="637"/>
                  </a:lnTo>
                  <a:lnTo>
                    <a:pt x="1434" y="641"/>
                  </a:lnTo>
                  <a:lnTo>
                    <a:pt x="1440" y="641"/>
                  </a:lnTo>
                  <a:lnTo>
                    <a:pt x="1445" y="641"/>
                  </a:lnTo>
                  <a:lnTo>
                    <a:pt x="1448" y="641"/>
                  </a:lnTo>
                  <a:lnTo>
                    <a:pt x="1452" y="644"/>
                  </a:lnTo>
                  <a:lnTo>
                    <a:pt x="1457" y="655"/>
                  </a:lnTo>
                  <a:lnTo>
                    <a:pt x="1461" y="665"/>
                  </a:lnTo>
                  <a:lnTo>
                    <a:pt x="1463" y="672"/>
                  </a:lnTo>
                  <a:lnTo>
                    <a:pt x="1466" y="676"/>
                  </a:lnTo>
                  <a:lnTo>
                    <a:pt x="1468" y="679"/>
                  </a:lnTo>
                  <a:lnTo>
                    <a:pt x="1468" y="688"/>
                  </a:lnTo>
                  <a:lnTo>
                    <a:pt x="1468" y="695"/>
                  </a:lnTo>
                  <a:lnTo>
                    <a:pt x="1468" y="700"/>
                  </a:lnTo>
                  <a:lnTo>
                    <a:pt x="1468" y="704"/>
                  </a:lnTo>
                  <a:lnTo>
                    <a:pt x="1470" y="713"/>
                  </a:lnTo>
                  <a:lnTo>
                    <a:pt x="1475" y="723"/>
                  </a:lnTo>
                  <a:lnTo>
                    <a:pt x="1480" y="734"/>
                  </a:lnTo>
                  <a:lnTo>
                    <a:pt x="1485" y="748"/>
                  </a:lnTo>
                  <a:lnTo>
                    <a:pt x="1487" y="751"/>
                  </a:lnTo>
                  <a:lnTo>
                    <a:pt x="1487" y="757"/>
                  </a:lnTo>
                  <a:lnTo>
                    <a:pt x="1487" y="769"/>
                  </a:lnTo>
                  <a:lnTo>
                    <a:pt x="1487" y="788"/>
                  </a:lnTo>
                  <a:lnTo>
                    <a:pt x="1484" y="811"/>
                  </a:lnTo>
                  <a:lnTo>
                    <a:pt x="1478" y="829"/>
                  </a:lnTo>
                  <a:lnTo>
                    <a:pt x="1475" y="836"/>
                  </a:lnTo>
                  <a:lnTo>
                    <a:pt x="1473" y="839"/>
                  </a:lnTo>
                  <a:lnTo>
                    <a:pt x="1470" y="845"/>
                  </a:lnTo>
                  <a:lnTo>
                    <a:pt x="1466" y="853"/>
                  </a:lnTo>
                  <a:lnTo>
                    <a:pt x="1461" y="864"/>
                  </a:lnTo>
                  <a:lnTo>
                    <a:pt x="1457" y="869"/>
                  </a:lnTo>
                  <a:lnTo>
                    <a:pt x="1455" y="875"/>
                  </a:lnTo>
                  <a:lnTo>
                    <a:pt x="1454" y="883"/>
                  </a:lnTo>
                  <a:lnTo>
                    <a:pt x="1452" y="894"/>
                  </a:lnTo>
                  <a:lnTo>
                    <a:pt x="1450" y="901"/>
                  </a:lnTo>
                  <a:lnTo>
                    <a:pt x="1450" y="908"/>
                  </a:lnTo>
                  <a:lnTo>
                    <a:pt x="1454" y="917"/>
                  </a:lnTo>
                  <a:lnTo>
                    <a:pt x="1459" y="927"/>
                  </a:lnTo>
                  <a:lnTo>
                    <a:pt x="1466" y="934"/>
                  </a:lnTo>
                  <a:lnTo>
                    <a:pt x="1473" y="938"/>
                  </a:lnTo>
                  <a:lnTo>
                    <a:pt x="1482" y="943"/>
                  </a:lnTo>
                  <a:lnTo>
                    <a:pt x="1498" y="954"/>
                  </a:lnTo>
                  <a:lnTo>
                    <a:pt x="1507" y="957"/>
                  </a:lnTo>
                  <a:lnTo>
                    <a:pt x="1524" y="961"/>
                  </a:lnTo>
                  <a:lnTo>
                    <a:pt x="1558" y="968"/>
                  </a:lnTo>
                  <a:lnTo>
                    <a:pt x="1570" y="971"/>
                  </a:lnTo>
                  <a:lnTo>
                    <a:pt x="1580" y="971"/>
                  </a:lnTo>
                  <a:lnTo>
                    <a:pt x="1594" y="971"/>
                  </a:lnTo>
                  <a:lnTo>
                    <a:pt x="1609" y="973"/>
                  </a:lnTo>
                  <a:lnTo>
                    <a:pt x="1631" y="977"/>
                  </a:lnTo>
                  <a:lnTo>
                    <a:pt x="1640" y="982"/>
                  </a:lnTo>
                  <a:lnTo>
                    <a:pt x="1649" y="989"/>
                  </a:lnTo>
                  <a:lnTo>
                    <a:pt x="1654" y="994"/>
                  </a:lnTo>
                  <a:lnTo>
                    <a:pt x="1661" y="998"/>
                  </a:lnTo>
                  <a:lnTo>
                    <a:pt x="1681" y="1010"/>
                  </a:lnTo>
                  <a:lnTo>
                    <a:pt x="1700" y="1022"/>
                  </a:lnTo>
                  <a:lnTo>
                    <a:pt x="1709" y="1029"/>
                  </a:lnTo>
                  <a:lnTo>
                    <a:pt x="1716" y="1036"/>
                  </a:lnTo>
                  <a:lnTo>
                    <a:pt x="1723" y="1047"/>
                  </a:lnTo>
                  <a:lnTo>
                    <a:pt x="1726" y="1052"/>
                  </a:lnTo>
                  <a:lnTo>
                    <a:pt x="1732" y="1058"/>
                  </a:lnTo>
                  <a:lnTo>
                    <a:pt x="1744" y="1066"/>
                  </a:lnTo>
                  <a:lnTo>
                    <a:pt x="1755" y="1072"/>
                  </a:lnTo>
                  <a:lnTo>
                    <a:pt x="1763" y="1075"/>
                  </a:lnTo>
                  <a:lnTo>
                    <a:pt x="1779" y="1080"/>
                  </a:lnTo>
                  <a:lnTo>
                    <a:pt x="1792" y="1082"/>
                  </a:lnTo>
                  <a:lnTo>
                    <a:pt x="1797" y="1082"/>
                  </a:lnTo>
                  <a:lnTo>
                    <a:pt x="1795" y="1091"/>
                  </a:lnTo>
                  <a:lnTo>
                    <a:pt x="1795" y="1098"/>
                  </a:lnTo>
                  <a:lnTo>
                    <a:pt x="1795" y="1107"/>
                  </a:lnTo>
                  <a:lnTo>
                    <a:pt x="1797" y="1117"/>
                  </a:lnTo>
                  <a:lnTo>
                    <a:pt x="1802" y="1133"/>
                  </a:lnTo>
                  <a:lnTo>
                    <a:pt x="1804" y="1146"/>
                  </a:lnTo>
                  <a:lnTo>
                    <a:pt x="1802" y="1153"/>
                  </a:lnTo>
                  <a:lnTo>
                    <a:pt x="1804" y="1160"/>
                  </a:lnTo>
                  <a:lnTo>
                    <a:pt x="1807" y="1172"/>
                  </a:lnTo>
                  <a:lnTo>
                    <a:pt x="1818" y="1191"/>
                  </a:lnTo>
                  <a:lnTo>
                    <a:pt x="1832" y="1211"/>
                  </a:lnTo>
                  <a:lnTo>
                    <a:pt x="1851" y="1237"/>
                  </a:lnTo>
                  <a:lnTo>
                    <a:pt x="1855" y="1241"/>
                  </a:lnTo>
                  <a:lnTo>
                    <a:pt x="1858" y="1242"/>
                  </a:lnTo>
                  <a:lnTo>
                    <a:pt x="1867" y="1244"/>
                  </a:lnTo>
                  <a:lnTo>
                    <a:pt x="1876" y="1244"/>
                  </a:lnTo>
                  <a:lnTo>
                    <a:pt x="1885" y="1244"/>
                  </a:lnTo>
                  <a:lnTo>
                    <a:pt x="1906" y="1246"/>
                  </a:lnTo>
                  <a:lnTo>
                    <a:pt x="1918" y="1248"/>
                  </a:lnTo>
                  <a:lnTo>
                    <a:pt x="1929" y="1249"/>
                  </a:lnTo>
                  <a:lnTo>
                    <a:pt x="1950" y="1256"/>
                  </a:lnTo>
                  <a:lnTo>
                    <a:pt x="1973" y="1262"/>
                  </a:lnTo>
                  <a:lnTo>
                    <a:pt x="1982" y="1263"/>
                  </a:lnTo>
                  <a:lnTo>
                    <a:pt x="2011" y="1271"/>
                  </a:lnTo>
                  <a:lnTo>
                    <a:pt x="2036" y="1274"/>
                  </a:lnTo>
                  <a:lnTo>
                    <a:pt x="2054" y="1276"/>
                  </a:lnTo>
                  <a:lnTo>
                    <a:pt x="2075" y="1278"/>
                  </a:lnTo>
                  <a:lnTo>
                    <a:pt x="2105" y="1278"/>
                  </a:lnTo>
                  <a:lnTo>
                    <a:pt x="2152" y="1279"/>
                  </a:lnTo>
                  <a:lnTo>
                    <a:pt x="2196" y="1283"/>
                  </a:lnTo>
                  <a:lnTo>
                    <a:pt x="2219" y="1286"/>
                  </a:lnTo>
                  <a:lnTo>
                    <a:pt x="2231" y="1290"/>
                  </a:lnTo>
                  <a:lnTo>
                    <a:pt x="2240" y="1292"/>
                  </a:lnTo>
                  <a:lnTo>
                    <a:pt x="2253" y="1290"/>
                  </a:lnTo>
                  <a:lnTo>
                    <a:pt x="2258" y="1292"/>
                  </a:lnTo>
                  <a:lnTo>
                    <a:pt x="2265" y="1293"/>
                  </a:lnTo>
                  <a:lnTo>
                    <a:pt x="2272" y="1297"/>
                  </a:lnTo>
                  <a:lnTo>
                    <a:pt x="2279" y="1304"/>
                  </a:lnTo>
                  <a:lnTo>
                    <a:pt x="2295" y="1325"/>
                  </a:lnTo>
                  <a:lnTo>
                    <a:pt x="2309" y="1337"/>
                  </a:lnTo>
                  <a:lnTo>
                    <a:pt x="2319" y="1344"/>
                  </a:lnTo>
                  <a:lnTo>
                    <a:pt x="2326" y="1348"/>
                  </a:lnTo>
                  <a:lnTo>
                    <a:pt x="2340" y="1350"/>
                  </a:lnTo>
                  <a:lnTo>
                    <a:pt x="2346" y="1351"/>
                  </a:lnTo>
                  <a:lnTo>
                    <a:pt x="2356" y="1350"/>
                  </a:lnTo>
                  <a:lnTo>
                    <a:pt x="2362" y="1351"/>
                  </a:lnTo>
                  <a:lnTo>
                    <a:pt x="2367" y="1355"/>
                  </a:lnTo>
                  <a:lnTo>
                    <a:pt x="2376" y="1362"/>
                  </a:lnTo>
                  <a:lnTo>
                    <a:pt x="2390" y="1371"/>
                  </a:lnTo>
                  <a:lnTo>
                    <a:pt x="2411" y="1383"/>
                  </a:lnTo>
                  <a:lnTo>
                    <a:pt x="2416" y="1383"/>
                  </a:lnTo>
                  <a:lnTo>
                    <a:pt x="2432" y="1381"/>
                  </a:lnTo>
                  <a:lnTo>
                    <a:pt x="2441" y="1380"/>
                  </a:lnTo>
                  <a:lnTo>
                    <a:pt x="2448" y="1376"/>
                  </a:lnTo>
                  <a:lnTo>
                    <a:pt x="2451" y="1373"/>
                  </a:lnTo>
                  <a:lnTo>
                    <a:pt x="2457" y="1371"/>
                  </a:lnTo>
                  <a:lnTo>
                    <a:pt x="2462" y="1374"/>
                  </a:lnTo>
                  <a:lnTo>
                    <a:pt x="2474" y="1383"/>
                  </a:lnTo>
                  <a:lnTo>
                    <a:pt x="2481" y="1387"/>
                  </a:lnTo>
                  <a:lnTo>
                    <a:pt x="2490" y="1390"/>
                  </a:lnTo>
                  <a:lnTo>
                    <a:pt x="2499" y="1394"/>
                  </a:lnTo>
                  <a:lnTo>
                    <a:pt x="2502" y="1395"/>
                  </a:lnTo>
                  <a:lnTo>
                    <a:pt x="2506" y="1394"/>
                  </a:lnTo>
                  <a:lnTo>
                    <a:pt x="2515" y="1388"/>
                  </a:lnTo>
                  <a:lnTo>
                    <a:pt x="2546" y="1371"/>
                  </a:lnTo>
                  <a:lnTo>
                    <a:pt x="2597" y="1348"/>
                  </a:lnTo>
                  <a:lnTo>
                    <a:pt x="2626" y="1337"/>
                  </a:lnTo>
                  <a:lnTo>
                    <a:pt x="2654" y="1327"/>
                  </a:lnTo>
                  <a:lnTo>
                    <a:pt x="2677" y="1320"/>
                  </a:lnTo>
                  <a:lnTo>
                    <a:pt x="2694" y="1318"/>
                  </a:lnTo>
                  <a:lnTo>
                    <a:pt x="2761" y="1318"/>
                  </a:lnTo>
                  <a:lnTo>
                    <a:pt x="2791" y="1316"/>
                  </a:lnTo>
                  <a:lnTo>
                    <a:pt x="2812" y="1313"/>
                  </a:lnTo>
                  <a:lnTo>
                    <a:pt x="2824" y="1307"/>
                  </a:lnTo>
                  <a:lnTo>
                    <a:pt x="2837" y="1302"/>
                  </a:lnTo>
                  <a:lnTo>
                    <a:pt x="2851" y="1297"/>
                  </a:lnTo>
                  <a:lnTo>
                    <a:pt x="2867" y="1292"/>
                  </a:lnTo>
                  <a:lnTo>
                    <a:pt x="2875" y="1286"/>
                  </a:lnTo>
                  <a:lnTo>
                    <a:pt x="2886" y="1278"/>
                  </a:lnTo>
                  <a:lnTo>
                    <a:pt x="2907" y="1255"/>
                  </a:lnTo>
                  <a:lnTo>
                    <a:pt x="2928" y="1232"/>
                  </a:lnTo>
                  <a:lnTo>
                    <a:pt x="2939" y="1223"/>
                  </a:lnTo>
                  <a:lnTo>
                    <a:pt x="2946" y="1216"/>
                  </a:lnTo>
                  <a:lnTo>
                    <a:pt x="2974" y="1202"/>
                  </a:lnTo>
                  <a:lnTo>
                    <a:pt x="2995" y="1191"/>
                  </a:lnTo>
                  <a:lnTo>
                    <a:pt x="3011" y="1184"/>
                  </a:lnTo>
                  <a:lnTo>
                    <a:pt x="3020" y="1179"/>
                  </a:lnTo>
                  <a:lnTo>
                    <a:pt x="3023" y="1175"/>
                  </a:lnTo>
                  <a:lnTo>
                    <a:pt x="3025" y="1170"/>
                  </a:lnTo>
                  <a:lnTo>
                    <a:pt x="3032" y="1158"/>
                  </a:lnTo>
                  <a:lnTo>
                    <a:pt x="3032" y="1156"/>
                  </a:lnTo>
                  <a:lnTo>
                    <a:pt x="3032" y="1153"/>
                  </a:lnTo>
                  <a:lnTo>
                    <a:pt x="3023" y="1144"/>
                  </a:lnTo>
                  <a:lnTo>
                    <a:pt x="3018" y="1135"/>
                  </a:lnTo>
                  <a:lnTo>
                    <a:pt x="3013" y="1126"/>
                  </a:lnTo>
                  <a:lnTo>
                    <a:pt x="3006" y="1114"/>
                  </a:lnTo>
                  <a:lnTo>
                    <a:pt x="2995" y="1100"/>
                  </a:lnTo>
                  <a:lnTo>
                    <a:pt x="2986" y="1088"/>
                  </a:lnTo>
                  <a:lnTo>
                    <a:pt x="2984" y="1080"/>
                  </a:lnTo>
                  <a:lnTo>
                    <a:pt x="2984" y="1077"/>
                  </a:lnTo>
                  <a:lnTo>
                    <a:pt x="2990" y="1066"/>
                  </a:lnTo>
                  <a:lnTo>
                    <a:pt x="2997" y="1054"/>
                  </a:lnTo>
                  <a:lnTo>
                    <a:pt x="3004" y="1042"/>
                  </a:lnTo>
                  <a:lnTo>
                    <a:pt x="3011" y="1035"/>
                  </a:lnTo>
                  <a:lnTo>
                    <a:pt x="3013" y="1033"/>
                  </a:lnTo>
                  <a:lnTo>
                    <a:pt x="3013" y="1031"/>
                  </a:lnTo>
                  <a:lnTo>
                    <a:pt x="3011" y="1029"/>
                  </a:lnTo>
                  <a:lnTo>
                    <a:pt x="3009" y="1026"/>
                  </a:lnTo>
                  <a:lnTo>
                    <a:pt x="3014" y="1026"/>
                  </a:lnTo>
                  <a:lnTo>
                    <a:pt x="3025" y="1026"/>
                  </a:lnTo>
                  <a:lnTo>
                    <a:pt x="3046" y="1028"/>
                  </a:lnTo>
                  <a:lnTo>
                    <a:pt x="3060" y="1031"/>
                  </a:lnTo>
                  <a:lnTo>
                    <a:pt x="3074" y="1033"/>
                  </a:lnTo>
                  <a:lnTo>
                    <a:pt x="3081" y="1035"/>
                  </a:lnTo>
                  <a:lnTo>
                    <a:pt x="3095" y="1038"/>
                  </a:lnTo>
                  <a:lnTo>
                    <a:pt x="3102" y="1040"/>
                  </a:lnTo>
                  <a:lnTo>
                    <a:pt x="3113" y="1040"/>
                  </a:lnTo>
                  <a:lnTo>
                    <a:pt x="3118" y="1040"/>
                  </a:lnTo>
                  <a:lnTo>
                    <a:pt x="3122" y="1042"/>
                  </a:lnTo>
                  <a:lnTo>
                    <a:pt x="3127" y="1044"/>
                  </a:lnTo>
                  <a:lnTo>
                    <a:pt x="3134" y="1042"/>
                  </a:lnTo>
                  <a:lnTo>
                    <a:pt x="3150" y="1031"/>
                  </a:lnTo>
                  <a:lnTo>
                    <a:pt x="3194" y="996"/>
                  </a:lnTo>
                  <a:lnTo>
                    <a:pt x="3211" y="982"/>
                  </a:lnTo>
                  <a:lnTo>
                    <a:pt x="3217" y="977"/>
                  </a:lnTo>
                  <a:lnTo>
                    <a:pt x="3218" y="973"/>
                  </a:lnTo>
                  <a:lnTo>
                    <a:pt x="3220" y="968"/>
                  </a:lnTo>
                  <a:lnTo>
                    <a:pt x="3227" y="963"/>
                  </a:lnTo>
                  <a:lnTo>
                    <a:pt x="3238" y="959"/>
                  </a:lnTo>
                  <a:lnTo>
                    <a:pt x="3250" y="956"/>
                  </a:lnTo>
                  <a:lnTo>
                    <a:pt x="3268" y="954"/>
                  </a:lnTo>
                  <a:lnTo>
                    <a:pt x="3277" y="952"/>
                  </a:lnTo>
                  <a:lnTo>
                    <a:pt x="3285" y="947"/>
                  </a:lnTo>
                  <a:lnTo>
                    <a:pt x="3298" y="940"/>
                  </a:lnTo>
                  <a:lnTo>
                    <a:pt x="3310" y="927"/>
                  </a:lnTo>
                  <a:lnTo>
                    <a:pt x="3321" y="915"/>
                  </a:lnTo>
                  <a:lnTo>
                    <a:pt x="3329" y="903"/>
                  </a:lnTo>
                  <a:lnTo>
                    <a:pt x="3335" y="892"/>
                  </a:lnTo>
                  <a:lnTo>
                    <a:pt x="3338" y="882"/>
                  </a:lnTo>
                  <a:lnTo>
                    <a:pt x="3342" y="871"/>
                  </a:lnTo>
                  <a:lnTo>
                    <a:pt x="3345" y="864"/>
                  </a:lnTo>
                  <a:lnTo>
                    <a:pt x="3347" y="862"/>
                  </a:lnTo>
                  <a:lnTo>
                    <a:pt x="3345" y="861"/>
                  </a:lnTo>
                  <a:lnTo>
                    <a:pt x="3342" y="861"/>
                  </a:lnTo>
                  <a:lnTo>
                    <a:pt x="3340" y="861"/>
                  </a:lnTo>
                  <a:lnTo>
                    <a:pt x="3342" y="859"/>
                  </a:lnTo>
                  <a:lnTo>
                    <a:pt x="3363" y="846"/>
                  </a:lnTo>
                  <a:lnTo>
                    <a:pt x="3389" y="831"/>
                  </a:lnTo>
                  <a:lnTo>
                    <a:pt x="3407" y="818"/>
                  </a:lnTo>
                  <a:lnTo>
                    <a:pt x="3414" y="811"/>
                  </a:lnTo>
                  <a:lnTo>
                    <a:pt x="3417" y="809"/>
                  </a:lnTo>
                  <a:lnTo>
                    <a:pt x="3428" y="809"/>
                  </a:lnTo>
                  <a:lnTo>
                    <a:pt x="3456" y="794"/>
                  </a:lnTo>
                  <a:lnTo>
                    <a:pt x="3475" y="788"/>
                  </a:lnTo>
                  <a:lnTo>
                    <a:pt x="3496" y="781"/>
                  </a:lnTo>
                  <a:lnTo>
                    <a:pt x="3505" y="780"/>
                  </a:lnTo>
                  <a:lnTo>
                    <a:pt x="3516" y="781"/>
                  </a:lnTo>
                  <a:lnTo>
                    <a:pt x="3530" y="785"/>
                  </a:lnTo>
                  <a:lnTo>
                    <a:pt x="3547" y="785"/>
                  </a:lnTo>
                  <a:lnTo>
                    <a:pt x="3558" y="783"/>
                  </a:lnTo>
                  <a:lnTo>
                    <a:pt x="3565" y="780"/>
                  </a:lnTo>
                  <a:lnTo>
                    <a:pt x="3570" y="776"/>
                  </a:lnTo>
                  <a:lnTo>
                    <a:pt x="3576" y="773"/>
                  </a:lnTo>
                  <a:lnTo>
                    <a:pt x="3577" y="769"/>
                  </a:lnTo>
                  <a:lnTo>
                    <a:pt x="3577" y="765"/>
                  </a:lnTo>
                  <a:lnTo>
                    <a:pt x="3579" y="753"/>
                  </a:lnTo>
                  <a:lnTo>
                    <a:pt x="3577" y="746"/>
                  </a:lnTo>
                  <a:lnTo>
                    <a:pt x="3569" y="730"/>
                  </a:lnTo>
                  <a:lnTo>
                    <a:pt x="3562" y="723"/>
                  </a:lnTo>
                  <a:lnTo>
                    <a:pt x="3553" y="718"/>
                  </a:lnTo>
                  <a:lnTo>
                    <a:pt x="3539" y="709"/>
                  </a:lnTo>
                  <a:lnTo>
                    <a:pt x="3528" y="702"/>
                  </a:lnTo>
                  <a:lnTo>
                    <a:pt x="3518" y="697"/>
                  </a:lnTo>
                  <a:lnTo>
                    <a:pt x="3509" y="692"/>
                  </a:lnTo>
                  <a:lnTo>
                    <a:pt x="3502" y="685"/>
                  </a:lnTo>
                  <a:lnTo>
                    <a:pt x="3495" y="677"/>
                  </a:lnTo>
                  <a:lnTo>
                    <a:pt x="3486" y="670"/>
                  </a:lnTo>
                  <a:lnTo>
                    <a:pt x="3477" y="663"/>
                  </a:lnTo>
                  <a:lnTo>
                    <a:pt x="3463" y="655"/>
                  </a:lnTo>
                  <a:lnTo>
                    <a:pt x="3451" y="655"/>
                  </a:lnTo>
                  <a:lnTo>
                    <a:pt x="3442" y="655"/>
                  </a:lnTo>
                  <a:lnTo>
                    <a:pt x="3437" y="656"/>
                  </a:lnTo>
                  <a:lnTo>
                    <a:pt x="3428" y="660"/>
                  </a:lnTo>
                  <a:lnTo>
                    <a:pt x="3417" y="667"/>
                  </a:lnTo>
                  <a:lnTo>
                    <a:pt x="3408" y="674"/>
                  </a:lnTo>
                  <a:lnTo>
                    <a:pt x="3394" y="688"/>
                  </a:lnTo>
                  <a:lnTo>
                    <a:pt x="3396" y="693"/>
                  </a:lnTo>
                  <a:lnTo>
                    <a:pt x="3396" y="697"/>
                  </a:lnTo>
                  <a:lnTo>
                    <a:pt x="3391" y="699"/>
                  </a:lnTo>
                  <a:lnTo>
                    <a:pt x="3377" y="702"/>
                  </a:lnTo>
                  <a:lnTo>
                    <a:pt x="3372" y="702"/>
                  </a:lnTo>
                  <a:lnTo>
                    <a:pt x="3370" y="697"/>
                  </a:lnTo>
                  <a:lnTo>
                    <a:pt x="3368" y="693"/>
                  </a:lnTo>
                  <a:lnTo>
                    <a:pt x="3364" y="690"/>
                  </a:lnTo>
                  <a:lnTo>
                    <a:pt x="3354" y="686"/>
                  </a:lnTo>
                  <a:lnTo>
                    <a:pt x="3345" y="683"/>
                  </a:lnTo>
                  <a:lnTo>
                    <a:pt x="3338" y="685"/>
                  </a:lnTo>
                  <a:lnTo>
                    <a:pt x="3329" y="688"/>
                  </a:lnTo>
                  <a:lnTo>
                    <a:pt x="3319" y="690"/>
                  </a:lnTo>
                  <a:lnTo>
                    <a:pt x="3313" y="690"/>
                  </a:lnTo>
                  <a:lnTo>
                    <a:pt x="3310" y="693"/>
                  </a:lnTo>
                  <a:lnTo>
                    <a:pt x="3301" y="697"/>
                  </a:lnTo>
                  <a:lnTo>
                    <a:pt x="3292" y="702"/>
                  </a:lnTo>
                  <a:lnTo>
                    <a:pt x="3278" y="707"/>
                  </a:lnTo>
                  <a:lnTo>
                    <a:pt x="3273" y="704"/>
                  </a:lnTo>
                  <a:lnTo>
                    <a:pt x="3266" y="699"/>
                  </a:lnTo>
                  <a:lnTo>
                    <a:pt x="3259" y="690"/>
                  </a:lnTo>
                  <a:lnTo>
                    <a:pt x="3254" y="686"/>
                  </a:lnTo>
                  <a:lnTo>
                    <a:pt x="3252" y="683"/>
                  </a:lnTo>
                  <a:lnTo>
                    <a:pt x="3252" y="676"/>
                  </a:lnTo>
                  <a:lnTo>
                    <a:pt x="3252" y="674"/>
                  </a:lnTo>
                  <a:lnTo>
                    <a:pt x="3252" y="670"/>
                  </a:lnTo>
                  <a:lnTo>
                    <a:pt x="3257" y="665"/>
                  </a:lnTo>
                  <a:lnTo>
                    <a:pt x="3261" y="658"/>
                  </a:lnTo>
                  <a:lnTo>
                    <a:pt x="3262" y="653"/>
                  </a:lnTo>
                  <a:lnTo>
                    <a:pt x="3262" y="642"/>
                  </a:lnTo>
                  <a:lnTo>
                    <a:pt x="3264" y="619"/>
                  </a:lnTo>
                  <a:lnTo>
                    <a:pt x="3266" y="602"/>
                  </a:lnTo>
                  <a:lnTo>
                    <a:pt x="3266" y="591"/>
                  </a:lnTo>
                  <a:lnTo>
                    <a:pt x="3275" y="572"/>
                  </a:lnTo>
                  <a:lnTo>
                    <a:pt x="3282" y="556"/>
                  </a:lnTo>
                  <a:lnTo>
                    <a:pt x="3285" y="542"/>
                  </a:lnTo>
                  <a:lnTo>
                    <a:pt x="3292" y="521"/>
                  </a:lnTo>
                  <a:lnTo>
                    <a:pt x="3298" y="507"/>
                  </a:lnTo>
                  <a:lnTo>
                    <a:pt x="3301" y="494"/>
                  </a:lnTo>
                  <a:lnTo>
                    <a:pt x="3301" y="487"/>
                  </a:lnTo>
                  <a:lnTo>
                    <a:pt x="3301" y="484"/>
                  </a:lnTo>
                  <a:lnTo>
                    <a:pt x="3305" y="482"/>
                  </a:lnTo>
                  <a:lnTo>
                    <a:pt x="3313" y="479"/>
                  </a:lnTo>
                  <a:lnTo>
                    <a:pt x="3319" y="479"/>
                  </a:lnTo>
                  <a:lnTo>
                    <a:pt x="3340" y="487"/>
                  </a:lnTo>
                  <a:lnTo>
                    <a:pt x="3345" y="489"/>
                  </a:lnTo>
                  <a:lnTo>
                    <a:pt x="3356" y="489"/>
                  </a:lnTo>
                  <a:lnTo>
                    <a:pt x="3359" y="489"/>
                  </a:lnTo>
                  <a:lnTo>
                    <a:pt x="3372" y="489"/>
                  </a:lnTo>
                  <a:lnTo>
                    <a:pt x="3375" y="487"/>
                  </a:lnTo>
                  <a:lnTo>
                    <a:pt x="3380" y="486"/>
                  </a:lnTo>
                  <a:lnTo>
                    <a:pt x="3414" y="472"/>
                  </a:lnTo>
                  <a:lnTo>
                    <a:pt x="3442" y="459"/>
                  </a:lnTo>
                  <a:lnTo>
                    <a:pt x="3451" y="456"/>
                  </a:lnTo>
                  <a:lnTo>
                    <a:pt x="3458" y="452"/>
                  </a:lnTo>
                  <a:lnTo>
                    <a:pt x="3465" y="447"/>
                  </a:lnTo>
                  <a:lnTo>
                    <a:pt x="3475" y="438"/>
                  </a:lnTo>
                  <a:lnTo>
                    <a:pt x="3481" y="433"/>
                  </a:lnTo>
                  <a:lnTo>
                    <a:pt x="3477" y="406"/>
                  </a:lnTo>
                  <a:lnTo>
                    <a:pt x="3477" y="387"/>
                  </a:lnTo>
                  <a:lnTo>
                    <a:pt x="3479" y="368"/>
                  </a:lnTo>
                  <a:lnTo>
                    <a:pt x="3479" y="366"/>
                  </a:lnTo>
                  <a:lnTo>
                    <a:pt x="3481" y="364"/>
                  </a:lnTo>
                  <a:lnTo>
                    <a:pt x="3482" y="357"/>
                  </a:lnTo>
                  <a:lnTo>
                    <a:pt x="3488" y="343"/>
                  </a:lnTo>
                  <a:lnTo>
                    <a:pt x="3498" y="308"/>
                  </a:lnTo>
                  <a:lnTo>
                    <a:pt x="3511" y="273"/>
                  </a:lnTo>
                  <a:lnTo>
                    <a:pt x="3512" y="257"/>
                  </a:lnTo>
                  <a:lnTo>
                    <a:pt x="3518" y="250"/>
                  </a:lnTo>
                  <a:lnTo>
                    <a:pt x="3525" y="243"/>
                  </a:lnTo>
                  <a:lnTo>
                    <a:pt x="3533" y="232"/>
                  </a:lnTo>
                  <a:lnTo>
                    <a:pt x="3537" y="225"/>
                  </a:lnTo>
                  <a:lnTo>
                    <a:pt x="3542" y="215"/>
                  </a:lnTo>
                  <a:lnTo>
                    <a:pt x="3546" y="201"/>
                  </a:lnTo>
                  <a:lnTo>
                    <a:pt x="3544" y="172"/>
                  </a:lnTo>
                  <a:lnTo>
                    <a:pt x="3539" y="162"/>
                  </a:lnTo>
                  <a:lnTo>
                    <a:pt x="3533" y="155"/>
                  </a:lnTo>
                  <a:lnTo>
                    <a:pt x="3530" y="151"/>
                  </a:lnTo>
                  <a:lnTo>
                    <a:pt x="3519" y="150"/>
                  </a:lnTo>
                  <a:lnTo>
                    <a:pt x="3507" y="148"/>
                  </a:lnTo>
                  <a:lnTo>
                    <a:pt x="3498" y="148"/>
                  </a:lnTo>
                  <a:lnTo>
                    <a:pt x="3491" y="150"/>
                  </a:lnTo>
                  <a:lnTo>
                    <a:pt x="3489" y="150"/>
                  </a:lnTo>
                  <a:lnTo>
                    <a:pt x="3489" y="148"/>
                  </a:lnTo>
                  <a:lnTo>
                    <a:pt x="3488" y="139"/>
                  </a:lnTo>
                  <a:lnTo>
                    <a:pt x="3488" y="134"/>
                  </a:lnTo>
                  <a:lnTo>
                    <a:pt x="3489" y="130"/>
                  </a:lnTo>
                  <a:lnTo>
                    <a:pt x="3491" y="127"/>
                  </a:lnTo>
                  <a:lnTo>
                    <a:pt x="3491" y="125"/>
                  </a:lnTo>
                  <a:lnTo>
                    <a:pt x="3493" y="123"/>
                  </a:lnTo>
                  <a:lnTo>
                    <a:pt x="3500" y="118"/>
                  </a:lnTo>
                  <a:lnTo>
                    <a:pt x="3505" y="114"/>
                  </a:lnTo>
                  <a:lnTo>
                    <a:pt x="3507" y="116"/>
                  </a:lnTo>
                  <a:lnTo>
                    <a:pt x="3512" y="109"/>
                  </a:lnTo>
                  <a:lnTo>
                    <a:pt x="3523" y="84"/>
                  </a:lnTo>
                  <a:lnTo>
                    <a:pt x="3526" y="76"/>
                  </a:lnTo>
                  <a:lnTo>
                    <a:pt x="3532" y="70"/>
                  </a:lnTo>
                  <a:lnTo>
                    <a:pt x="3540" y="63"/>
                  </a:lnTo>
                  <a:lnTo>
                    <a:pt x="3555" y="58"/>
                  </a:lnTo>
                  <a:lnTo>
                    <a:pt x="3572" y="51"/>
                  </a:lnTo>
                  <a:lnTo>
                    <a:pt x="3577" y="48"/>
                  </a:lnTo>
                  <a:lnTo>
                    <a:pt x="3595" y="35"/>
                  </a:lnTo>
                  <a:lnTo>
                    <a:pt x="3604" y="30"/>
                  </a:lnTo>
                  <a:lnTo>
                    <a:pt x="3609" y="26"/>
                  </a:lnTo>
                  <a:lnTo>
                    <a:pt x="3616" y="26"/>
                  </a:lnTo>
                  <a:lnTo>
                    <a:pt x="3627" y="26"/>
                  </a:lnTo>
                  <a:lnTo>
                    <a:pt x="3634" y="25"/>
                  </a:lnTo>
                  <a:lnTo>
                    <a:pt x="3641" y="23"/>
                  </a:lnTo>
                  <a:lnTo>
                    <a:pt x="3655" y="16"/>
                  </a:lnTo>
                  <a:lnTo>
                    <a:pt x="3667" y="9"/>
                  </a:lnTo>
                  <a:lnTo>
                    <a:pt x="3674" y="5"/>
                  </a:lnTo>
                  <a:lnTo>
                    <a:pt x="3679" y="5"/>
                  </a:lnTo>
                  <a:lnTo>
                    <a:pt x="3695" y="5"/>
                  </a:lnTo>
                  <a:lnTo>
                    <a:pt x="3701" y="4"/>
                  </a:lnTo>
                  <a:lnTo>
                    <a:pt x="3708" y="4"/>
                  </a:lnTo>
                  <a:close/>
                  <a:moveTo>
                    <a:pt x="3708" y="0"/>
                  </a:moveTo>
                  <a:lnTo>
                    <a:pt x="3708" y="0"/>
                  </a:lnTo>
                  <a:lnTo>
                    <a:pt x="3701" y="0"/>
                  </a:lnTo>
                  <a:lnTo>
                    <a:pt x="3695" y="2"/>
                  </a:lnTo>
                  <a:lnTo>
                    <a:pt x="3688" y="2"/>
                  </a:lnTo>
                  <a:lnTo>
                    <a:pt x="3679" y="2"/>
                  </a:lnTo>
                  <a:lnTo>
                    <a:pt x="3672" y="2"/>
                  </a:lnTo>
                  <a:lnTo>
                    <a:pt x="3667" y="4"/>
                  </a:lnTo>
                  <a:lnTo>
                    <a:pt x="3662" y="7"/>
                  </a:lnTo>
                  <a:lnTo>
                    <a:pt x="3653" y="12"/>
                  </a:lnTo>
                  <a:lnTo>
                    <a:pt x="3648" y="14"/>
                  </a:lnTo>
                  <a:lnTo>
                    <a:pt x="3637" y="21"/>
                  </a:lnTo>
                  <a:lnTo>
                    <a:pt x="3632" y="21"/>
                  </a:lnTo>
                  <a:lnTo>
                    <a:pt x="3627" y="23"/>
                  </a:lnTo>
                  <a:lnTo>
                    <a:pt x="3611" y="23"/>
                  </a:lnTo>
                  <a:lnTo>
                    <a:pt x="3609" y="23"/>
                  </a:lnTo>
                  <a:lnTo>
                    <a:pt x="3597" y="30"/>
                  </a:lnTo>
                  <a:lnTo>
                    <a:pt x="3577" y="44"/>
                  </a:lnTo>
                  <a:lnTo>
                    <a:pt x="3576" y="46"/>
                  </a:lnTo>
                  <a:lnTo>
                    <a:pt x="3570" y="49"/>
                  </a:lnTo>
                  <a:lnTo>
                    <a:pt x="3562" y="53"/>
                  </a:lnTo>
                  <a:lnTo>
                    <a:pt x="3544" y="60"/>
                  </a:lnTo>
                  <a:lnTo>
                    <a:pt x="3535" y="63"/>
                  </a:lnTo>
                  <a:lnTo>
                    <a:pt x="3530" y="67"/>
                  </a:lnTo>
                  <a:lnTo>
                    <a:pt x="3523" y="77"/>
                  </a:lnTo>
                  <a:lnTo>
                    <a:pt x="3518" y="90"/>
                  </a:lnTo>
                  <a:lnTo>
                    <a:pt x="3509" y="107"/>
                  </a:lnTo>
                  <a:lnTo>
                    <a:pt x="3507" y="111"/>
                  </a:lnTo>
                  <a:lnTo>
                    <a:pt x="3505" y="111"/>
                  </a:lnTo>
                  <a:lnTo>
                    <a:pt x="3502" y="113"/>
                  </a:lnTo>
                  <a:lnTo>
                    <a:pt x="3496" y="114"/>
                  </a:lnTo>
                  <a:lnTo>
                    <a:pt x="3489" y="121"/>
                  </a:lnTo>
                  <a:lnTo>
                    <a:pt x="3488" y="125"/>
                  </a:lnTo>
                  <a:lnTo>
                    <a:pt x="3488" y="127"/>
                  </a:lnTo>
                  <a:lnTo>
                    <a:pt x="3488" y="128"/>
                  </a:lnTo>
                  <a:lnTo>
                    <a:pt x="3486" y="132"/>
                  </a:lnTo>
                  <a:lnTo>
                    <a:pt x="3484" y="135"/>
                  </a:lnTo>
                  <a:lnTo>
                    <a:pt x="3486" y="143"/>
                  </a:lnTo>
                  <a:lnTo>
                    <a:pt x="3486" y="148"/>
                  </a:lnTo>
                  <a:lnTo>
                    <a:pt x="3488" y="151"/>
                  </a:lnTo>
                  <a:lnTo>
                    <a:pt x="3489" y="153"/>
                  </a:lnTo>
                  <a:lnTo>
                    <a:pt x="3491" y="153"/>
                  </a:lnTo>
                  <a:lnTo>
                    <a:pt x="3498" y="151"/>
                  </a:lnTo>
                  <a:lnTo>
                    <a:pt x="3507" y="151"/>
                  </a:lnTo>
                  <a:lnTo>
                    <a:pt x="3519" y="151"/>
                  </a:lnTo>
                  <a:lnTo>
                    <a:pt x="3530" y="155"/>
                  </a:lnTo>
                  <a:lnTo>
                    <a:pt x="3533" y="162"/>
                  </a:lnTo>
                  <a:lnTo>
                    <a:pt x="3540" y="172"/>
                  </a:lnTo>
                  <a:lnTo>
                    <a:pt x="3542" y="201"/>
                  </a:lnTo>
                  <a:lnTo>
                    <a:pt x="3537" y="218"/>
                  </a:lnTo>
                  <a:lnTo>
                    <a:pt x="3532" y="231"/>
                  </a:lnTo>
                  <a:lnTo>
                    <a:pt x="3521" y="241"/>
                  </a:lnTo>
                  <a:lnTo>
                    <a:pt x="3516" y="246"/>
                  </a:lnTo>
                  <a:lnTo>
                    <a:pt x="3514" y="246"/>
                  </a:lnTo>
                  <a:lnTo>
                    <a:pt x="3514" y="248"/>
                  </a:lnTo>
                  <a:lnTo>
                    <a:pt x="3509" y="255"/>
                  </a:lnTo>
                  <a:lnTo>
                    <a:pt x="3509" y="257"/>
                  </a:lnTo>
                  <a:lnTo>
                    <a:pt x="3507" y="271"/>
                  </a:lnTo>
                  <a:lnTo>
                    <a:pt x="3495" y="308"/>
                  </a:lnTo>
                  <a:lnTo>
                    <a:pt x="3484" y="343"/>
                  </a:lnTo>
                  <a:lnTo>
                    <a:pt x="3479" y="359"/>
                  </a:lnTo>
                  <a:lnTo>
                    <a:pt x="3477" y="364"/>
                  </a:lnTo>
                  <a:lnTo>
                    <a:pt x="3475" y="368"/>
                  </a:lnTo>
                  <a:lnTo>
                    <a:pt x="3475" y="377"/>
                  </a:lnTo>
                  <a:lnTo>
                    <a:pt x="3474" y="398"/>
                  </a:lnTo>
                  <a:lnTo>
                    <a:pt x="3474" y="408"/>
                  </a:lnTo>
                  <a:lnTo>
                    <a:pt x="3477" y="431"/>
                  </a:lnTo>
                  <a:lnTo>
                    <a:pt x="3461" y="445"/>
                  </a:lnTo>
                  <a:lnTo>
                    <a:pt x="3456" y="449"/>
                  </a:lnTo>
                  <a:lnTo>
                    <a:pt x="3449" y="452"/>
                  </a:lnTo>
                  <a:lnTo>
                    <a:pt x="3442" y="458"/>
                  </a:lnTo>
                  <a:lnTo>
                    <a:pt x="3410" y="470"/>
                  </a:lnTo>
                  <a:lnTo>
                    <a:pt x="3379" y="482"/>
                  </a:lnTo>
                  <a:lnTo>
                    <a:pt x="3373" y="486"/>
                  </a:lnTo>
                  <a:lnTo>
                    <a:pt x="3368" y="486"/>
                  </a:lnTo>
                  <a:lnTo>
                    <a:pt x="3359" y="486"/>
                  </a:lnTo>
                  <a:lnTo>
                    <a:pt x="3356" y="486"/>
                  </a:lnTo>
                  <a:lnTo>
                    <a:pt x="3347" y="486"/>
                  </a:lnTo>
                  <a:lnTo>
                    <a:pt x="3342" y="484"/>
                  </a:lnTo>
                  <a:lnTo>
                    <a:pt x="3321" y="475"/>
                  </a:lnTo>
                  <a:lnTo>
                    <a:pt x="3319" y="475"/>
                  </a:lnTo>
                  <a:lnTo>
                    <a:pt x="3312" y="475"/>
                  </a:lnTo>
                  <a:lnTo>
                    <a:pt x="3303" y="479"/>
                  </a:lnTo>
                  <a:lnTo>
                    <a:pt x="3299" y="482"/>
                  </a:lnTo>
                  <a:lnTo>
                    <a:pt x="3298" y="484"/>
                  </a:lnTo>
                  <a:lnTo>
                    <a:pt x="3298" y="491"/>
                  </a:lnTo>
                  <a:lnTo>
                    <a:pt x="3298" y="494"/>
                  </a:lnTo>
                  <a:lnTo>
                    <a:pt x="3298" y="498"/>
                  </a:lnTo>
                  <a:lnTo>
                    <a:pt x="3294" y="509"/>
                  </a:lnTo>
                  <a:lnTo>
                    <a:pt x="3289" y="519"/>
                  </a:lnTo>
                  <a:lnTo>
                    <a:pt x="3284" y="538"/>
                  </a:lnTo>
                  <a:lnTo>
                    <a:pt x="3278" y="556"/>
                  </a:lnTo>
                  <a:lnTo>
                    <a:pt x="3271" y="574"/>
                  </a:lnTo>
                  <a:lnTo>
                    <a:pt x="3264" y="591"/>
                  </a:lnTo>
                  <a:lnTo>
                    <a:pt x="3262" y="600"/>
                  </a:lnTo>
                  <a:lnTo>
                    <a:pt x="3261" y="618"/>
                  </a:lnTo>
                  <a:lnTo>
                    <a:pt x="3259" y="641"/>
                  </a:lnTo>
                  <a:lnTo>
                    <a:pt x="3259" y="651"/>
                  </a:lnTo>
                  <a:lnTo>
                    <a:pt x="3257" y="658"/>
                  </a:lnTo>
                  <a:lnTo>
                    <a:pt x="3252" y="665"/>
                  </a:lnTo>
                  <a:lnTo>
                    <a:pt x="3250" y="669"/>
                  </a:lnTo>
                  <a:lnTo>
                    <a:pt x="3248" y="674"/>
                  </a:lnTo>
                  <a:lnTo>
                    <a:pt x="3248" y="677"/>
                  </a:lnTo>
                  <a:lnTo>
                    <a:pt x="3248" y="683"/>
                  </a:lnTo>
                  <a:lnTo>
                    <a:pt x="3250" y="686"/>
                  </a:lnTo>
                  <a:lnTo>
                    <a:pt x="3252" y="690"/>
                  </a:lnTo>
                  <a:lnTo>
                    <a:pt x="3259" y="695"/>
                  </a:lnTo>
                  <a:lnTo>
                    <a:pt x="3264" y="700"/>
                  </a:lnTo>
                  <a:lnTo>
                    <a:pt x="3271" y="706"/>
                  </a:lnTo>
                  <a:lnTo>
                    <a:pt x="3277" y="709"/>
                  </a:lnTo>
                  <a:lnTo>
                    <a:pt x="3278" y="711"/>
                  </a:lnTo>
                  <a:lnTo>
                    <a:pt x="3280" y="711"/>
                  </a:lnTo>
                  <a:lnTo>
                    <a:pt x="3294" y="706"/>
                  </a:lnTo>
                  <a:lnTo>
                    <a:pt x="3301" y="702"/>
                  </a:lnTo>
                  <a:lnTo>
                    <a:pt x="3306" y="699"/>
                  </a:lnTo>
                  <a:lnTo>
                    <a:pt x="3312" y="695"/>
                  </a:lnTo>
                  <a:lnTo>
                    <a:pt x="3315" y="693"/>
                  </a:lnTo>
                  <a:lnTo>
                    <a:pt x="3321" y="693"/>
                  </a:lnTo>
                  <a:lnTo>
                    <a:pt x="3329" y="692"/>
                  </a:lnTo>
                  <a:lnTo>
                    <a:pt x="3338" y="688"/>
                  </a:lnTo>
                  <a:lnTo>
                    <a:pt x="3343" y="686"/>
                  </a:lnTo>
                  <a:lnTo>
                    <a:pt x="3356" y="690"/>
                  </a:lnTo>
                  <a:lnTo>
                    <a:pt x="3363" y="693"/>
                  </a:lnTo>
                  <a:lnTo>
                    <a:pt x="3366" y="697"/>
                  </a:lnTo>
                  <a:lnTo>
                    <a:pt x="3368" y="702"/>
                  </a:lnTo>
                  <a:lnTo>
                    <a:pt x="3368" y="706"/>
                  </a:lnTo>
                  <a:lnTo>
                    <a:pt x="3372" y="706"/>
                  </a:lnTo>
                  <a:lnTo>
                    <a:pt x="3379" y="706"/>
                  </a:lnTo>
                  <a:lnTo>
                    <a:pt x="3391" y="702"/>
                  </a:lnTo>
                  <a:lnTo>
                    <a:pt x="3396" y="700"/>
                  </a:lnTo>
                  <a:lnTo>
                    <a:pt x="3400" y="697"/>
                  </a:lnTo>
                  <a:lnTo>
                    <a:pt x="3400" y="692"/>
                  </a:lnTo>
                  <a:lnTo>
                    <a:pt x="3400" y="690"/>
                  </a:lnTo>
                  <a:lnTo>
                    <a:pt x="3412" y="677"/>
                  </a:lnTo>
                  <a:lnTo>
                    <a:pt x="3419" y="672"/>
                  </a:lnTo>
                  <a:lnTo>
                    <a:pt x="3426" y="665"/>
                  </a:lnTo>
                  <a:lnTo>
                    <a:pt x="3430" y="663"/>
                  </a:lnTo>
                  <a:lnTo>
                    <a:pt x="3437" y="660"/>
                  </a:lnTo>
                  <a:lnTo>
                    <a:pt x="3440" y="660"/>
                  </a:lnTo>
                  <a:lnTo>
                    <a:pt x="3444" y="658"/>
                  </a:lnTo>
                  <a:lnTo>
                    <a:pt x="3451" y="658"/>
                  </a:lnTo>
                  <a:lnTo>
                    <a:pt x="3461" y="658"/>
                  </a:lnTo>
                  <a:lnTo>
                    <a:pt x="3475" y="667"/>
                  </a:lnTo>
                  <a:lnTo>
                    <a:pt x="3484" y="674"/>
                  </a:lnTo>
                  <a:lnTo>
                    <a:pt x="3493" y="681"/>
                  </a:lnTo>
                  <a:lnTo>
                    <a:pt x="3500" y="686"/>
                  </a:lnTo>
                  <a:lnTo>
                    <a:pt x="3507" y="693"/>
                  </a:lnTo>
                  <a:lnTo>
                    <a:pt x="3516" y="700"/>
                  </a:lnTo>
                  <a:lnTo>
                    <a:pt x="3526" y="706"/>
                  </a:lnTo>
                  <a:lnTo>
                    <a:pt x="3539" y="713"/>
                  </a:lnTo>
                  <a:lnTo>
                    <a:pt x="3551" y="720"/>
                  </a:lnTo>
                  <a:lnTo>
                    <a:pt x="3555" y="723"/>
                  </a:lnTo>
                  <a:lnTo>
                    <a:pt x="3562" y="727"/>
                  </a:lnTo>
                  <a:lnTo>
                    <a:pt x="3567" y="732"/>
                  </a:lnTo>
                  <a:lnTo>
                    <a:pt x="3574" y="746"/>
                  </a:lnTo>
                  <a:lnTo>
                    <a:pt x="3576" y="757"/>
                  </a:lnTo>
                  <a:lnTo>
                    <a:pt x="3574" y="765"/>
                  </a:lnTo>
                  <a:lnTo>
                    <a:pt x="3574" y="767"/>
                  </a:lnTo>
                  <a:lnTo>
                    <a:pt x="3572" y="769"/>
                  </a:lnTo>
                  <a:lnTo>
                    <a:pt x="3567" y="773"/>
                  </a:lnTo>
                  <a:lnTo>
                    <a:pt x="3563" y="776"/>
                  </a:lnTo>
                  <a:lnTo>
                    <a:pt x="3556" y="780"/>
                  </a:lnTo>
                  <a:lnTo>
                    <a:pt x="3547" y="781"/>
                  </a:lnTo>
                  <a:lnTo>
                    <a:pt x="3530" y="781"/>
                  </a:lnTo>
                  <a:lnTo>
                    <a:pt x="3514" y="778"/>
                  </a:lnTo>
                  <a:lnTo>
                    <a:pt x="3505" y="776"/>
                  </a:lnTo>
                  <a:lnTo>
                    <a:pt x="3498" y="776"/>
                  </a:lnTo>
                  <a:lnTo>
                    <a:pt x="3488" y="780"/>
                  </a:lnTo>
                  <a:lnTo>
                    <a:pt x="3474" y="785"/>
                  </a:lnTo>
                  <a:lnTo>
                    <a:pt x="3456" y="790"/>
                  </a:lnTo>
                  <a:lnTo>
                    <a:pt x="3458" y="790"/>
                  </a:lnTo>
                  <a:lnTo>
                    <a:pt x="3460" y="794"/>
                  </a:lnTo>
                  <a:lnTo>
                    <a:pt x="3460" y="795"/>
                  </a:lnTo>
                  <a:lnTo>
                    <a:pt x="3458" y="797"/>
                  </a:lnTo>
                  <a:lnTo>
                    <a:pt x="3454" y="790"/>
                  </a:lnTo>
                  <a:lnTo>
                    <a:pt x="3428" y="806"/>
                  </a:lnTo>
                  <a:lnTo>
                    <a:pt x="3417" y="806"/>
                  </a:lnTo>
                  <a:lnTo>
                    <a:pt x="3416" y="806"/>
                  </a:lnTo>
                  <a:lnTo>
                    <a:pt x="3414" y="808"/>
                  </a:lnTo>
                  <a:lnTo>
                    <a:pt x="3412" y="809"/>
                  </a:lnTo>
                  <a:lnTo>
                    <a:pt x="3403" y="817"/>
                  </a:lnTo>
                  <a:lnTo>
                    <a:pt x="3387" y="829"/>
                  </a:lnTo>
                  <a:lnTo>
                    <a:pt x="3361" y="843"/>
                  </a:lnTo>
                  <a:lnTo>
                    <a:pt x="3338" y="855"/>
                  </a:lnTo>
                  <a:lnTo>
                    <a:pt x="3336" y="859"/>
                  </a:lnTo>
                  <a:lnTo>
                    <a:pt x="3336" y="862"/>
                  </a:lnTo>
                  <a:lnTo>
                    <a:pt x="3338" y="864"/>
                  </a:lnTo>
                  <a:lnTo>
                    <a:pt x="3340" y="864"/>
                  </a:lnTo>
                  <a:lnTo>
                    <a:pt x="3336" y="873"/>
                  </a:lnTo>
                  <a:lnTo>
                    <a:pt x="3335" y="882"/>
                  </a:lnTo>
                  <a:lnTo>
                    <a:pt x="3331" y="892"/>
                  </a:lnTo>
                  <a:lnTo>
                    <a:pt x="3326" y="901"/>
                  </a:lnTo>
                  <a:lnTo>
                    <a:pt x="3319" y="912"/>
                  </a:lnTo>
                  <a:lnTo>
                    <a:pt x="3308" y="924"/>
                  </a:lnTo>
                  <a:lnTo>
                    <a:pt x="3296" y="936"/>
                  </a:lnTo>
                  <a:lnTo>
                    <a:pt x="3285" y="945"/>
                  </a:lnTo>
                  <a:lnTo>
                    <a:pt x="3277" y="948"/>
                  </a:lnTo>
                  <a:lnTo>
                    <a:pt x="3269" y="950"/>
                  </a:lnTo>
                  <a:lnTo>
                    <a:pt x="3254" y="952"/>
                  </a:lnTo>
                  <a:lnTo>
                    <a:pt x="3250" y="952"/>
                  </a:lnTo>
                  <a:lnTo>
                    <a:pt x="3238" y="956"/>
                  </a:lnTo>
                  <a:lnTo>
                    <a:pt x="3227" y="959"/>
                  </a:lnTo>
                  <a:lnTo>
                    <a:pt x="3218" y="966"/>
                  </a:lnTo>
                  <a:lnTo>
                    <a:pt x="3215" y="970"/>
                  </a:lnTo>
                  <a:lnTo>
                    <a:pt x="3215" y="973"/>
                  </a:lnTo>
                  <a:lnTo>
                    <a:pt x="3208" y="980"/>
                  </a:lnTo>
                  <a:lnTo>
                    <a:pt x="3192" y="992"/>
                  </a:lnTo>
                  <a:lnTo>
                    <a:pt x="3146" y="1028"/>
                  </a:lnTo>
                  <a:lnTo>
                    <a:pt x="3136" y="1036"/>
                  </a:lnTo>
                  <a:lnTo>
                    <a:pt x="3127" y="1040"/>
                  </a:lnTo>
                  <a:lnTo>
                    <a:pt x="3125" y="1040"/>
                  </a:lnTo>
                  <a:lnTo>
                    <a:pt x="3120" y="1038"/>
                  </a:lnTo>
                  <a:lnTo>
                    <a:pt x="3113" y="1036"/>
                  </a:lnTo>
                  <a:lnTo>
                    <a:pt x="3097" y="1036"/>
                  </a:lnTo>
                  <a:lnTo>
                    <a:pt x="3086" y="1033"/>
                  </a:lnTo>
                  <a:lnTo>
                    <a:pt x="3083" y="1031"/>
                  </a:lnTo>
                  <a:lnTo>
                    <a:pt x="3074" y="1029"/>
                  </a:lnTo>
                  <a:lnTo>
                    <a:pt x="3057" y="1026"/>
                  </a:lnTo>
                  <a:lnTo>
                    <a:pt x="3025" y="1022"/>
                  </a:lnTo>
                  <a:lnTo>
                    <a:pt x="3014" y="1022"/>
                  </a:lnTo>
                  <a:lnTo>
                    <a:pt x="3009" y="1022"/>
                  </a:lnTo>
                  <a:lnTo>
                    <a:pt x="3007" y="1024"/>
                  </a:lnTo>
                  <a:lnTo>
                    <a:pt x="3006" y="1024"/>
                  </a:lnTo>
                  <a:lnTo>
                    <a:pt x="3006" y="1028"/>
                  </a:lnTo>
                  <a:lnTo>
                    <a:pt x="3007" y="1031"/>
                  </a:lnTo>
                  <a:lnTo>
                    <a:pt x="3009" y="1033"/>
                  </a:lnTo>
                  <a:lnTo>
                    <a:pt x="3002" y="1040"/>
                  </a:lnTo>
                  <a:lnTo>
                    <a:pt x="2993" y="1052"/>
                  </a:lnTo>
                  <a:lnTo>
                    <a:pt x="2986" y="1065"/>
                  </a:lnTo>
                  <a:lnTo>
                    <a:pt x="2981" y="1075"/>
                  </a:lnTo>
                  <a:lnTo>
                    <a:pt x="2981" y="1082"/>
                  </a:lnTo>
                  <a:lnTo>
                    <a:pt x="2984" y="1091"/>
                  </a:lnTo>
                  <a:lnTo>
                    <a:pt x="2997" y="1109"/>
                  </a:lnTo>
                  <a:lnTo>
                    <a:pt x="3004" y="1119"/>
                  </a:lnTo>
                  <a:lnTo>
                    <a:pt x="3009" y="1126"/>
                  </a:lnTo>
                  <a:lnTo>
                    <a:pt x="3018" y="1140"/>
                  </a:lnTo>
                  <a:lnTo>
                    <a:pt x="3025" y="1151"/>
                  </a:lnTo>
                  <a:lnTo>
                    <a:pt x="3028" y="1154"/>
                  </a:lnTo>
                  <a:lnTo>
                    <a:pt x="3027" y="1158"/>
                  </a:lnTo>
                  <a:lnTo>
                    <a:pt x="3021" y="1170"/>
                  </a:lnTo>
                  <a:lnTo>
                    <a:pt x="3018" y="1175"/>
                  </a:lnTo>
                  <a:lnTo>
                    <a:pt x="3013" y="1179"/>
                  </a:lnTo>
                  <a:lnTo>
                    <a:pt x="3000" y="1184"/>
                  </a:lnTo>
                  <a:lnTo>
                    <a:pt x="2993" y="1188"/>
                  </a:lnTo>
                  <a:lnTo>
                    <a:pt x="2984" y="1191"/>
                  </a:lnTo>
                  <a:lnTo>
                    <a:pt x="2944" y="1212"/>
                  </a:lnTo>
                  <a:lnTo>
                    <a:pt x="2937" y="1218"/>
                  </a:lnTo>
                  <a:lnTo>
                    <a:pt x="2928" y="1227"/>
                  </a:lnTo>
                  <a:lnTo>
                    <a:pt x="2911" y="1246"/>
                  </a:lnTo>
                  <a:lnTo>
                    <a:pt x="2886" y="1272"/>
                  </a:lnTo>
                  <a:lnTo>
                    <a:pt x="2875" y="1283"/>
                  </a:lnTo>
                  <a:lnTo>
                    <a:pt x="2865" y="1288"/>
                  </a:lnTo>
                  <a:lnTo>
                    <a:pt x="2847" y="1293"/>
                  </a:lnTo>
                  <a:lnTo>
                    <a:pt x="2831" y="1300"/>
                  </a:lnTo>
                  <a:lnTo>
                    <a:pt x="2821" y="1306"/>
                  </a:lnTo>
                  <a:lnTo>
                    <a:pt x="2810" y="1309"/>
                  </a:lnTo>
                  <a:lnTo>
                    <a:pt x="2791" y="1313"/>
                  </a:lnTo>
                  <a:lnTo>
                    <a:pt x="2759" y="1315"/>
                  </a:lnTo>
                  <a:lnTo>
                    <a:pt x="2694" y="1315"/>
                  </a:lnTo>
                  <a:lnTo>
                    <a:pt x="2677" y="1316"/>
                  </a:lnTo>
                  <a:lnTo>
                    <a:pt x="2652" y="1323"/>
                  </a:lnTo>
                  <a:lnTo>
                    <a:pt x="2626" y="1334"/>
                  </a:lnTo>
                  <a:lnTo>
                    <a:pt x="2596" y="1344"/>
                  </a:lnTo>
                  <a:lnTo>
                    <a:pt x="2543" y="1369"/>
                  </a:lnTo>
                  <a:lnTo>
                    <a:pt x="2513" y="1385"/>
                  </a:lnTo>
                  <a:lnTo>
                    <a:pt x="2511" y="1387"/>
                  </a:lnTo>
                  <a:lnTo>
                    <a:pt x="2502" y="1392"/>
                  </a:lnTo>
                  <a:lnTo>
                    <a:pt x="2501" y="1392"/>
                  </a:lnTo>
                  <a:lnTo>
                    <a:pt x="2497" y="1390"/>
                  </a:lnTo>
                  <a:lnTo>
                    <a:pt x="2492" y="1387"/>
                  </a:lnTo>
                  <a:lnTo>
                    <a:pt x="2479" y="1383"/>
                  </a:lnTo>
                  <a:lnTo>
                    <a:pt x="2471" y="1376"/>
                  </a:lnTo>
                  <a:lnTo>
                    <a:pt x="2464" y="1371"/>
                  </a:lnTo>
                  <a:lnTo>
                    <a:pt x="2460" y="1369"/>
                  </a:lnTo>
                  <a:lnTo>
                    <a:pt x="2457" y="1367"/>
                  </a:lnTo>
                  <a:lnTo>
                    <a:pt x="2451" y="1369"/>
                  </a:lnTo>
                  <a:lnTo>
                    <a:pt x="2448" y="1371"/>
                  </a:lnTo>
                  <a:lnTo>
                    <a:pt x="2441" y="1374"/>
                  </a:lnTo>
                  <a:lnTo>
                    <a:pt x="2432" y="1378"/>
                  </a:lnTo>
                  <a:lnTo>
                    <a:pt x="2421" y="1380"/>
                  </a:lnTo>
                  <a:lnTo>
                    <a:pt x="2416" y="1380"/>
                  </a:lnTo>
                  <a:lnTo>
                    <a:pt x="2414" y="1380"/>
                  </a:lnTo>
                  <a:lnTo>
                    <a:pt x="2413" y="1380"/>
                  </a:lnTo>
                  <a:lnTo>
                    <a:pt x="2392" y="1369"/>
                  </a:lnTo>
                  <a:lnTo>
                    <a:pt x="2377" y="1360"/>
                  </a:lnTo>
                  <a:lnTo>
                    <a:pt x="2369" y="1351"/>
                  </a:lnTo>
                  <a:lnTo>
                    <a:pt x="2363" y="1348"/>
                  </a:lnTo>
                  <a:lnTo>
                    <a:pt x="2356" y="1346"/>
                  </a:lnTo>
                  <a:lnTo>
                    <a:pt x="2351" y="1346"/>
                  </a:lnTo>
                  <a:lnTo>
                    <a:pt x="2346" y="1348"/>
                  </a:lnTo>
                  <a:lnTo>
                    <a:pt x="2340" y="1346"/>
                  </a:lnTo>
                  <a:lnTo>
                    <a:pt x="2335" y="1346"/>
                  </a:lnTo>
                  <a:lnTo>
                    <a:pt x="2325" y="1343"/>
                  </a:lnTo>
                  <a:lnTo>
                    <a:pt x="2319" y="1339"/>
                  </a:lnTo>
                  <a:lnTo>
                    <a:pt x="2312" y="1334"/>
                  </a:lnTo>
                  <a:lnTo>
                    <a:pt x="2300" y="1325"/>
                  </a:lnTo>
                  <a:lnTo>
                    <a:pt x="2289" y="1313"/>
                  </a:lnTo>
                  <a:lnTo>
                    <a:pt x="2281" y="1302"/>
                  </a:lnTo>
                  <a:lnTo>
                    <a:pt x="2274" y="1293"/>
                  </a:lnTo>
                  <a:lnTo>
                    <a:pt x="2265" y="1290"/>
                  </a:lnTo>
                  <a:lnTo>
                    <a:pt x="2258" y="1288"/>
                  </a:lnTo>
                  <a:lnTo>
                    <a:pt x="2253" y="1286"/>
                  </a:lnTo>
                  <a:lnTo>
                    <a:pt x="2245" y="1286"/>
                  </a:lnTo>
                  <a:lnTo>
                    <a:pt x="2240" y="1288"/>
                  </a:lnTo>
                  <a:lnTo>
                    <a:pt x="2233" y="1286"/>
                  </a:lnTo>
                  <a:lnTo>
                    <a:pt x="2217" y="1283"/>
                  </a:lnTo>
                  <a:lnTo>
                    <a:pt x="2196" y="1279"/>
                  </a:lnTo>
                  <a:lnTo>
                    <a:pt x="2154" y="1276"/>
                  </a:lnTo>
                  <a:lnTo>
                    <a:pt x="2105" y="1274"/>
                  </a:lnTo>
                  <a:lnTo>
                    <a:pt x="2075" y="1274"/>
                  </a:lnTo>
                  <a:lnTo>
                    <a:pt x="2054" y="1272"/>
                  </a:lnTo>
                  <a:lnTo>
                    <a:pt x="2013" y="1267"/>
                  </a:lnTo>
                  <a:lnTo>
                    <a:pt x="1989" y="1262"/>
                  </a:lnTo>
                  <a:lnTo>
                    <a:pt x="1980" y="1260"/>
                  </a:lnTo>
                  <a:lnTo>
                    <a:pt x="1973" y="1258"/>
                  </a:lnTo>
                  <a:lnTo>
                    <a:pt x="1950" y="1253"/>
                  </a:lnTo>
                  <a:lnTo>
                    <a:pt x="1929" y="1246"/>
                  </a:lnTo>
                  <a:lnTo>
                    <a:pt x="1918" y="1244"/>
                  </a:lnTo>
                  <a:lnTo>
                    <a:pt x="1906" y="1242"/>
                  </a:lnTo>
                  <a:lnTo>
                    <a:pt x="1885" y="1241"/>
                  </a:lnTo>
                  <a:lnTo>
                    <a:pt x="1881" y="1241"/>
                  </a:lnTo>
                  <a:lnTo>
                    <a:pt x="1876" y="1241"/>
                  </a:lnTo>
                  <a:lnTo>
                    <a:pt x="1867" y="1241"/>
                  </a:lnTo>
                  <a:lnTo>
                    <a:pt x="1860" y="1239"/>
                  </a:lnTo>
                  <a:lnTo>
                    <a:pt x="1855" y="1235"/>
                  </a:lnTo>
                  <a:lnTo>
                    <a:pt x="1848" y="1227"/>
                  </a:lnTo>
                  <a:lnTo>
                    <a:pt x="1828" y="1200"/>
                  </a:lnTo>
                  <a:lnTo>
                    <a:pt x="1818" y="1184"/>
                  </a:lnTo>
                  <a:lnTo>
                    <a:pt x="1811" y="1170"/>
                  </a:lnTo>
                  <a:lnTo>
                    <a:pt x="1807" y="1158"/>
                  </a:lnTo>
                  <a:lnTo>
                    <a:pt x="1806" y="1151"/>
                  </a:lnTo>
                  <a:lnTo>
                    <a:pt x="1807" y="1144"/>
                  </a:lnTo>
                  <a:lnTo>
                    <a:pt x="1806" y="1133"/>
                  </a:lnTo>
                  <a:lnTo>
                    <a:pt x="1800" y="1116"/>
                  </a:lnTo>
                  <a:lnTo>
                    <a:pt x="1799" y="1107"/>
                  </a:lnTo>
                  <a:lnTo>
                    <a:pt x="1799" y="1091"/>
                  </a:lnTo>
                  <a:lnTo>
                    <a:pt x="1800" y="1084"/>
                  </a:lnTo>
                  <a:lnTo>
                    <a:pt x="1800" y="1079"/>
                  </a:lnTo>
                  <a:lnTo>
                    <a:pt x="1797" y="1079"/>
                  </a:lnTo>
                  <a:lnTo>
                    <a:pt x="1781" y="1077"/>
                  </a:lnTo>
                  <a:lnTo>
                    <a:pt x="1763" y="1072"/>
                  </a:lnTo>
                  <a:lnTo>
                    <a:pt x="1755" y="1068"/>
                  </a:lnTo>
                  <a:lnTo>
                    <a:pt x="1746" y="1063"/>
                  </a:lnTo>
                  <a:lnTo>
                    <a:pt x="1732" y="1054"/>
                  </a:lnTo>
                  <a:lnTo>
                    <a:pt x="1728" y="1049"/>
                  </a:lnTo>
                  <a:lnTo>
                    <a:pt x="1719" y="1035"/>
                  </a:lnTo>
                  <a:lnTo>
                    <a:pt x="1711" y="1026"/>
                  </a:lnTo>
                  <a:lnTo>
                    <a:pt x="1700" y="1017"/>
                  </a:lnTo>
                  <a:lnTo>
                    <a:pt x="1677" y="1003"/>
                  </a:lnTo>
                  <a:lnTo>
                    <a:pt x="1661" y="994"/>
                  </a:lnTo>
                  <a:lnTo>
                    <a:pt x="1653" y="987"/>
                  </a:lnTo>
                  <a:lnTo>
                    <a:pt x="1646" y="980"/>
                  </a:lnTo>
                  <a:lnTo>
                    <a:pt x="1637" y="975"/>
                  </a:lnTo>
                  <a:lnTo>
                    <a:pt x="1630" y="973"/>
                  </a:lnTo>
                  <a:lnTo>
                    <a:pt x="1621" y="971"/>
                  </a:lnTo>
                  <a:lnTo>
                    <a:pt x="1610" y="970"/>
                  </a:lnTo>
                  <a:lnTo>
                    <a:pt x="1594" y="968"/>
                  </a:lnTo>
                  <a:lnTo>
                    <a:pt x="1589" y="968"/>
                  </a:lnTo>
                  <a:lnTo>
                    <a:pt x="1580" y="968"/>
                  </a:lnTo>
                  <a:lnTo>
                    <a:pt x="1568" y="966"/>
                  </a:lnTo>
                  <a:lnTo>
                    <a:pt x="1552" y="964"/>
                  </a:lnTo>
                  <a:lnTo>
                    <a:pt x="1524" y="957"/>
                  </a:lnTo>
                  <a:lnTo>
                    <a:pt x="1512" y="956"/>
                  </a:lnTo>
                  <a:lnTo>
                    <a:pt x="1505" y="952"/>
                  </a:lnTo>
                  <a:lnTo>
                    <a:pt x="1494" y="947"/>
                  </a:lnTo>
                  <a:lnTo>
                    <a:pt x="1484" y="940"/>
                  </a:lnTo>
                  <a:lnTo>
                    <a:pt x="1478" y="938"/>
                  </a:lnTo>
                  <a:lnTo>
                    <a:pt x="1471" y="933"/>
                  </a:lnTo>
                  <a:lnTo>
                    <a:pt x="1466" y="929"/>
                  </a:lnTo>
                  <a:lnTo>
                    <a:pt x="1461" y="924"/>
                  </a:lnTo>
                  <a:lnTo>
                    <a:pt x="1457" y="917"/>
                  </a:lnTo>
                  <a:lnTo>
                    <a:pt x="1454" y="906"/>
                  </a:lnTo>
                  <a:lnTo>
                    <a:pt x="1455" y="899"/>
                  </a:lnTo>
                  <a:lnTo>
                    <a:pt x="1457" y="894"/>
                  </a:lnTo>
                  <a:lnTo>
                    <a:pt x="1457" y="883"/>
                  </a:lnTo>
                  <a:lnTo>
                    <a:pt x="1459" y="875"/>
                  </a:lnTo>
                  <a:lnTo>
                    <a:pt x="1461" y="869"/>
                  </a:lnTo>
                  <a:lnTo>
                    <a:pt x="1464" y="864"/>
                  </a:lnTo>
                  <a:lnTo>
                    <a:pt x="1470" y="855"/>
                  </a:lnTo>
                  <a:lnTo>
                    <a:pt x="1473" y="846"/>
                  </a:lnTo>
                  <a:lnTo>
                    <a:pt x="1477" y="841"/>
                  </a:lnTo>
                  <a:lnTo>
                    <a:pt x="1478" y="838"/>
                  </a:lnTo>
                  <a:lnTo>
                    <a:pt x="1482" y="831"/>
                  </a:lnTo>
                  <a:lnTo>
                    <a:pt x="1489" y="811"/>
                  </a:lnTo>
                  <a:lnTo>
                    <a:pt x="1491" y="788"/>
                  </a:lnTo>
                  <a:lnTo>
                    <a:pt x="1492" y="774"/>
                  </a:lnTo>
                  <a:lnTo>
                    <a:pt x="1491" y="765"/>
                  </a:lnTo>
                  <a:lnTo>
                    <a:pt x="1491" y="757"/>
                  </a:lnTo>
                  <a:lnTo>
                    <a:pt x="1491" y="748"/>
                  </a:lnTo>
                  <a:lnTo>
                    <a:pt x="1487" y="741"/>
                  </a:lnTo>
                  <a:lnTo>
                    <a:pt x="1484" y="732"/>
                  </a:lnTo>
                  <a:lnTo>
                    <a:pt x="1478" y="721"/>
                  </a:lnTo>
                  <a:lnTo>
                    <a:pt x="1473" y="711"/>
                  </a:lnTo>
                  <a:lnTo>
                    <a:pt x="1471" y="704"/>
                  </a:lnTo>
                  <a:lnTo>
                    <a:pt x="1471" y="699"/>
                  </a:lnTo>
                  <a:lnTo>
                    <a:pt x="1471" y="695"/>
                  </a:lnTo>
                  <a:lnTo>
                    <a:pt x="1471" y="686"/>
                  </a:lnTo>
                  <a:lnTo>
                    <a:pt x="1470" y="677"/>
                  </a:lnTo>
                  <a:lnTo>
                    <a:pt x="1468" y="672"/>
                  </a:lnTo>
                  <a:lnTo>
                    <a:pt x="1464" y="665"/>
                  </a:lnTo>
                  <a:lnTo>
                    <a:pt x="1461" y="656"/>
                  </a:lnTo>
                  <a:lnTo>
                    <a:pt x="1459" y="651"/>
                  </a:lnTo>
                  <a:lnTo>
                    <a:pt x="1454" y="642"/>
                  </a:lnTo>
                  <a:lnTo>
                    <a:pt x="1450" y="639"/>
                  </a:lnTo>
                  <a:lnTo>
                    <a:pt x="1445" y="637"/>
                  </a:lnTo>
                  <a:lnTo>
                    <a:pt x="1443" y="637"/>
                  </a:lnTo>
                  <a:lnTo>
                    <a:pt x="1440" y="637"/>
                  </a:lnTo>
                  <a:lnTo>
                    <a:pt x="1434" y="637"/>
                  </a:lnTo>
                  <a:lnTo>
                    <a:pt x="1427" y="633"/>
                  </a:lnTo>
                  <a:lnTo>
                    <a:pt x="1419" y="630"/>
                  </a:lnTo>
                  <a:lnTo>
                    <a:pt x="1419" y="628"/>
                  </a:lnTo>
                  <a:lnTo>
                    <a:pt x="1415" y="623"/>
                  </a:lnTo>
                  <a:lnTo>
                    <a:pt x="1408" y="614"/>
                  </a:lnTo>
                  <a:lnTo>
                    <a:pt x="1401" y="609"/>
                  </a:lnTo>
                  <a:lnTo>
                    <a:pt x="1394" y="607"/>
                  </a:lnTo>
                  <a:lnTo>
                    <a:pt x="1390" y="609"/>
                  </a:lnTo>
                  <a:lnTo>
                    <a:pt x="1389" y="609"/>
                  </a:lnTo>
                  <a:lnTo>
                    <a:pt x="1383" y="607"/>
                  </a:lnTo>
                  <a:lnTo>
                    <a:pt x="1375" y="604"/>
                  </a:lnTo>
                  <a:lnTo>
                    <a:pt x="1366" y="600"/>
                  </a:lnTo>
                  <a:lnTo>
                    <a:pt x="1364" y="597"/>
                  </a:lnTo>
                  <a:lnTo>
                    <a:pt x="1362" y="595"/>
                  </a:lnTo>
                  <a:lnTo>
                    <a:pt x="1352" y="581"/>
                  </a:lnTo>
                  <a:lnTo>
                    <a:pt x="1343" y="570"/>
                  </a:lnTo>
                  <a:lnTo>
                    <a:pt x="1334" y="558"/>
                  </a:lnTo>
                  <a:lnTo>
                    <a:pt x="1324" y="547"/>
                  </a:lnTo>
                  <a:lnTo>
                    <a:pt x="1316" y="535"/>
                  </a:lnTo>
                  <a:lnTo>
                    <a:pt x="1309" y="524"/>
                  </a:lnTo>
                  <a:lnTo>
                    <a:pt x="1306" y="519"/>
                  </a:lnTo>
                  <a:lnTo>
                    <a:pt x="1306" y="510"/>
                  </a:lnTo>
                  <a:lnTo>
                    <a:pt x="1306" y="503"/>
                  </a:lnTo>
                  <a:lnTo>
                    <a:pt x="1308" y="498"/>
                  </a:lnTo>
                  <a:lnTo>
                    <a:pt x="1309" y="494"/>
                  </a:lnTo>
                  <a:lnTo>
                    <a:pt x="1313" y="489"/>
                  </a:lnTo>
                  <a:lnTo>
                    <a:pt x="1315" y="482"/>
                  </a:lnTo>
                  <a:lnTo>
                    <a:pt x="1313" y="475"/>
                  </a:lnTo>
                  <a:lnTo>
                    <a:pt x="1311" y="473"/>
                  </a:lnTo>
                  <a:lnTo>
                    <a:pt x="1308" y="472"/>
                  </a:lnTo>
                  <a:lnTo>
                    <a:pt x="1304" y="472"/>
                  </a:lnTo>
                  <a:lnTo>
                    <a:pt x="1294" y="473"/>
                  </a:lnTo>
                  <a:lnTo>
                    <a:pt x="1281" y="473"/>
                  </a:lnTo>
                  <a:lnTo>
                    <a:pt x="1273" y="470"/>
                  </a:lnTo>
                  <a:lnTo>
                    <a:pt x="1269" y="468"/>
                  </a:lnTo>
                  <a:lnTo>
                    <a:pt x="1258" y="466"/>
                  </a:lnTo>
                  <a:lnTo>
                    <a:pt x="1251" y="466"/>
                  </a:lnTo>
                  <a:lnTo>
                    <a:pt x="1244" y="468"/>
                  </a:lnTo>
                  <a:lnTo>
                    <a:pt x="1230" y="475"/>
                  </a:lnTo>
                  <a:lnTo>
                    <a:pt x="1227" y="480"/>
                  </a:lnTo>
                  <a:lnTo>
                    <a:pt x="1225" y="486"/>
                  </a:lnTo>
                  <a:lnTo>
                    <a:pt x="1225" y="491"/>
                  </a:lnTo>
                  <a:lnTo>
                    <a:pt x="1225" y="494"/>
                  </a:lnTo>
                  <a:lnTo>
                    <a:pt x="1227" y="500"/>
                  </a:lnTo>
                  <a:lnTo>
                    <a:pt x="1227" y="503"/>
                  </a:lnTo>
                  <a:lnTo>
                    <a:pt x="1225" y="507"/>
                  </a:lnTo>
                  <a:lnTo>
                    <a:pt x="1218" y="512"/>
                  </a:lnTo>
                  <a:lnTo>
                    <a:pt x="1207" y="521"/>
                  </a:lnTo>
                  <a:lnTo>
                    <a:pt x="1197" y="526"/>
                  </a:lnTo>
                  <a:lnTo>
                    <a:pt x="1190" y="526"/>
                  </a:lnTo>
                  <a:lnTo>
                    <a:pt x="1186" y="526"/>
                  </a:lnTo>
                  <a:lnTo>
                    <a:pt x="1183" y="526"/>
                  </a:lnTo>
                  <a:lnTo>
                    <a:pt x="1174" y="528"/>
                  </a:lnTo>
                  <a:lnTo>
                    <a:pt x="1151" y="538"/>
                  </a:lnTo>
                  <a:lnTo>
                    <a:pt x="1144" y="542"/>
                  </a:lnTo>
                  <a:lnTo>
                    <a:pt x="1139" y="547"/>
                  </a:lnTo>
                  <a:lnTo>
                    <a:pt x="1135" y="551"/>
                  </a:lnTo>
                  <a:lnTo>
                    <a:pt x="1134" y="558"/>
                  </a:lnTo>
                  <a:lnTo>
                    <a:pt x="1128" y="575"/>
                  </a:lnTo>
                  <a:lnTo>
                    <a:pt x="1123" y="591"/>
                  </a:lnTo>
                  <a:lnTo>
                    <a:pt x="1123" y="600"/>
                  </a:lnTo>
                  <a:lnTo>
                    <a:pt x="1123" y="612"/>
                  </a:lnTo>
                  <a:lnTo>
                    <a:pt x="1123" y="633"/>
                  </a:lnTo>
                  <a:lnTo>
                    <a:pt x="1123" y="639"/>
                  </a:lnTo>
                  <a:lnTo>
                    <a:pt x="1119" y="644"/>
                  </a:lnTo>
                  <a:lnTo>
                    <a:pt x="1114" y="653"/>
                  </a:lnTo>
                  <a:lnTo>
                    <a:pt x="1114" y="655"/>
                  </a:lnTo>
                  <a:lnTo>
                    <a:pt x="1109" y="658"/>
                  </a:lnTo>
                  <a:lnTo>
                    <a:pt x="1104" y="660"/>
                  </a:lnTo>
                  <a:lnTo>
                    <a:pt x="1088" y="656"/>
                  </a:lnTo>
                  <a:lnTo>
                    <a:pt x="1075" y="653"/>
                  </a:lnTo>
                  <a:lnTo>
                    <a:pt x="1070" y="651"/>
                  </a:lnTo>
                  <a:lnTo>
                    <a:pt x="1063" y="651"/>
                  </a:lnTo>
                  <a:lnTo>
                    <a:pt x="1051" y="649"/>
                  </a:lnTo>
                  <a:lnTo>
                    <a:pt x="1033" y="646"/>
                  </a:lnTo>
                  <a:lnTo>
                    <a:pt x="1023" y="642"/>
                  </a:lnTo>
                  <a:lnTo>
                    <a:pt x="1016" y="642"/>
                  </a:lnTo>
                  <a:lnTo>
                    <a:pt x="1014" y="642"/>
                  </a:lnTo>
                  <a:lnTo>
                    <a:pt x="1012" y="642"/>
                  </a:lnTo>
                  <a:lnTo>
                    <a:pt x="1003" y="641"/>
                  </a:lnTo>
                  <a:lnTo>
                    <a:pt x="989" y="632"/>
                  </a:lnTo>
                  <a:lnTo>
                    <a:pt x="970" y="619"/>
                  </a:lnTo>
                  <a:lnTo>
                    <a:pt x="945" y="604"/>
                  </a:lnTo>
                  <a:lnTo>
                    <a:pt x="943" y="602"/>
                  </a:lnTo>
                  <a:lnTo>
                    <a:pt x="942" y="604"/>
                  </a:lnTo>
                  <a:lnTo>
                    <a:pt x="912" y="639"/>
                  </a:lnTo>
                  <a:lnTo>
                    <a:pt x="910" y="639"/>
                  </a:lnTo>
                  <a:lnTo>
                    <a:pt x="845" y="751"/>
                  </a:lnTo>
                  <a:lnTo>
                    <a:pt x="845" y="753"/>
                  </a:lnTo>
                  <a:lnTo>
                    <a:pt x="845" y="767"/>
                  </a:lnTo>
                  <a:lnTo>
                    <a:pt x="845" y="769"/>
                  </a:lnTo>
                  <a:lnTo>
                    <a:pt x="847" y="769"/>
                  </a:lnTo>
                  <a:lnTo>
                    <a:pt x="856" y="788"/>
                  </a:lnTo>
                  <a:lnTo>
                    <a:pt x="856" y="804"/>
                  </a:lnTo>
                  <a:lnTo>
                    <a:pt x="854" y="804"/>
                  </a:lnTo>
                  <a:lnTo>
                    <a:pt x="843" y="802"/>
                  </a:lnTo>
                  <a:lnTo>
                    <a:pt x="841" y="802"/>
                  </a:lnTo>
                  <a:lnTo>
                    <a:pt x="829" y="797"/>
                  </a:lnTo>
                  <a:lnTo>
                    <a:pt x="824" y="794"/>
                  </a:lnTo>
                  <a:lnTo>
                    <a:pt x="790" y="780"/>
                  </a:lnTo>
                  <a:lnTo>
                    <a:pt x="789" y="780"/>
                  </a:lnTo>
                  <a:lnTo>
                    <a:pt x="724" y="781"/>
                  </a:lnTo>
                  <a:lnTo>
                    <a:pt x="692" y="785"/>
                  </a:lnTo>
                  <a:lnTo>
                    <a:pt x="681" y="787"/>
                  </a:lnTo>
                  <a:lnTo>
                    <a:pt x="671" y="790"/>
                  </a:lnTo>
                  <a:lnTo>
                    <a:pt x="664" y="792"/>
                  </a:lnTo>
                  <a:lnTo>
                    <a:pt x="658" y="795"/>
                  </a:lnTo>
                  <a:lnTo>
                    <a:pt x="657" y="797"/>
                  </a:lnTo>
                  <a:lnTo>
                    <a:pt x="657" y="799"/>
                  </a:lnTo>
                  <a:lnTo>
                    <a:pt x="660" y="813"/>
                  </a:lnTo>
                  <a:lnTo>
                    <a:pt x="662" y="813"/>
                  </a:lnTo>
                  <a:lnTo>
                    <a:pt x="671" y="827"/>
                  </a:lnTo>
                  <a:lnTo>
                    <a:pt x="671" y="848"/>
                  </a:lnTo>
                  <a:lnTo>
                    <a:pt x="671" y="859"/>
                  </a:lnTo>
                  <a:lnTo>
                    <a:pt x="671" y="862"/>
                  </a:lnTo>
                  <a:lnTo>
                    <a:pt x="669" y="880"/>
                  </a:lnTo>
                  <a:lnTo>
                    <a:pt x="669" y="885"/>
                  </a:lnTo>
                  <a:lnTo>
                    <a:pt x="671" y="897"/>
                  </a:lnTo>
                  <a:lnTo>
                    <a:pt x="671" y="908"/>
                  </a:lnTo>
                  <a:lnTo>
                    <a:pt x="674" y="919"/>
                  </a:lnTo>
                  <a:lnTo>
                    <a:pt x="669" y="957"/>
                  </a:lnTo>
                  <a:lnTo>
                    <a:pt x="669" y="980"/>
                  </a:lnTo>
                  <a:lnTo>
                    <a:pt x="669" y="985"/>
                  </a:lnTo>
                  <a:lnTo>
                    <a:pt x="667" y="984"/>
                  </a:lnTo>
                  <a:lnTo>
                    <a:pt x="664" y="985"/>
                  </a:lnTo>
                  <a:lnTo>
                    <a:pt x="644" y="994"/>
                  </a:lnTo>
                  <a:lnTo>
                    <a:pt x="643" y="996"/>
                  </a:lnTo>
                  <a:lnTo>
                    <a:pt x="636" y="1014"/>
                  </a:lnTo>
                  <a:lnTo>
                    <a:pt x="627" y="1015"/>
                  </a:lnTo>
                  <a:lnTo>
                    <a:pt x="614" y="1021"/>
                  </a:lnTo>
                  <a:lnTo>
                    <a:pt x="611" y="1024"/>
                  </a:lnTo>
                  <a:lnTo>
                    <a:pt x="609" y="1029"/>
                  </a:lnTo>
                  <a:lnTo>
                    <a:pt x="609" y="1033"/>
                  </a:lnTo>
                  <a:lnTo>
                    <a:pt x="609" y="1038"/>
                  </a:lnTo>
                  <a:lnTo>
                    <a:pt x="611" y="1040"/>
                  </a:lnTo>
                  <a:lnTo>
                    <a:pt x="606" y="1049"/>
                  </a:lnTo>
                  <a:lnTo>
                    <a:pt x="599" y="1065"/>
                  </a:lnTo>
                  <a:lnTo>
                    <a:pt x="588" y="1072"/>
                  </a:lnTo>
                  <a:lnTo>
                    <a:pt x="574" y="1080"/>
                  </a:lnTo>
                  <a:lnTo>
                    <a:pt x="572" y="1082"/>
                  </a:lnTo>
                  <a:lnTo>
                    <a:pt x="563" y="1089"/>
                  </a:lnTo>
                  <a:lnTo>
                    <a:pt x="555" y="1095"/>
                  </a:lnTo>
                  <a:lnTo>
                    <a:pt x="541" y="1096"/>
                  </a:lnTo>
                  <a:lnTo>
                    <a:pt x="530" y="1096"/>
                  </a:lnTo>
                  <a:lnTo>
                    <a:pt x="509" y="1098"/>
                  </a:lnTo>
                  <a:lnTo>
                    <a:pt x="498" y="1102"/>
                  </a:lnTo>
                  <a:lnTo>
                    <a:pt x="481" y="1105"/>
                  </a:lnTo>
                  <a:lnTo>
                    <a:pt x="463" y="1112"/>
                  </a:lnTo>
                  <a:lnTo>
                    <a:pt x="446" y="1114"/>
                  </a:lnTo>
                  <a:lnTo>
                    <a:pt x="439" y="1110"/>
                  </a:lnTo>
                  <a:lnTo>
                    <a:pt x="433" y="1107"/>
                  </a:lnTo>
                  <a:lnTo>
                    <a:pt x="433" y="1105"/>
                  </a:lnTo>
                  <a:lnTo>
                    <a:pt x="431" y="1105"/>
                  </a:lnTo>
                  <a:lnTo>
                    <a:pt x="424" y="1102"/>
                  </a:lnTo>
                  <a:lnTo>
                    <a:pt x="423" y="1102"/>
                  </a:lnTo>
                  <a:lnTo>
                    <a:pt x="414" y="1102"/>
                  </a:lnTo>
                  <a:lnTo>
                    <a:pt x="402" y="1105"/>
                  </a:lnTo>
                  <a:lnTo>
                    <a:pt x="396" y="1109"/>
                  </a:lnTo>
                  <a:lnTo>
                    <a:pt x="393" y="1112"/>
                  </a:lnTo>
                  <a:lnTo>
                    <a:pt x="386" y="1116"/>
                  </a:lnTo>
                  <a:lnTo>
                    <a:pt x="373" y="1114"/>
                  </a:lnTo>
                  <a:lnTo>
                    <a:pt x="372" y="1114"/>
                  </a:lnTo>
                  <a:lnTo>
                    <a:pt x="366" y="1117"/>
                  </a:lnTo>
                  <a:lnTo>
                    <a:pt x="365" y="1119"/>
                  </a:lnTo>
                  <a:lnTo>
                    <a:pt x="363" y="1126"/>
                  </a:lnTo>
                  <a:lnTo>
                    <a:pt x="359" y="1133"/>
                  </a:lnTo>
                  <a:lnTo>
                    <a:pt x="354" y="1131"/>
                  </a:lnTo>
                  <a:lnTo>
                    <a:pt x="342" y="1124"/>
                  </a:lnTo>
                  <a:lnTo>
                    <a:pt x="329" y="1121"/>
                  </a:lnTo>
                  <a:lnTo>
                    <a:pt x="328" y="1121"/>
                  </a:lnTo>
                  <a:lnTo>
                    <a:pt x="319" y="1121"/>
                  </a:lnTo>
                  <a:lnTo>
                    <a:pt x="317" y="1121"/>
                  </a:lnTo>
                  <a:lnTo>
                    <a:pt x="308" y="1128"/>
                  </a:lnTo>
                  <a:lnTo>
                    <a:pt x="296" y="1137"/>
                  </a:lnTo>
                  <a:lnTo>
                    <a:pt x="294" y="1137"/>
                  </a:lnTo>
                  <a:lnTo>
                    <a:pt x="285" y="1149"/>
                  </a:lnTo>
                  <a:lnTo>
                    <a:pt x="278" y="1158"/>
                  </a:lnTo>
                  <a:lnTo>
                    <a:pt x="264" y="1175"/>
                  </a:lnTo>
                  <a:lnTo>
                    <a:pt x="263" y="1175"/>
                  </a:lnTo>
                  <a:lnTo>
                    <a:pt x="259" y="1172"/>
                  </a:lnTo>
                  <a:lnTo>
                    <a:pt x="257" y="1172"/>
                  </a:lnTo>
                  <a:lnTo>
                    <a:pt x="245" y="1163"/>
                  </a:lnTo>
                  <a:lnTo>
                    <a:pt x="243" y="1163"/>
                  </a:lnTo>
                  <a:lnTo>
                    <a:pt x="241" y="1163"/>
                  </a:lnTo>
                  <a:lnTo>
                    <a:pt x="238" y="1165"/>
                  </a:lnTo>
                  <a:lnTo>
                    <a:pt x="231" y="1165"/>
                  </a:lnTo>
                  <a:lnTo>
                    <a:pt x="219" y="1163"/>
                  </a:lnTo>
                  <a:lnTo>
                    <a:pt x="215" y="1160"/>
                  </a:lnTo>
                  <a:lnTo>
                    <a:pt x="215" y="1151"/>
                  </a:lnTo>
                  <a:lnTo>
                    <a:pt x="215" y="1149"/>
                  </a:lnTo>
                  <a:lnTo>
                    <a:pt x="213" y="1139"/>
                  </a:lnTo>
                  <a:lnTo>
                    <a:pt x="212" y="1133"/>
                  </a:lnTo>
                  <a:lnTo>
                    <a:pt x="208" y="1128"/>
                  </a:lnTo>
                  <a:lnTo>
                    <a:pt x="205" y="1124"/>
                  </a:lnTo>
                  <a:lnTo>
                    <a:pt x="197" y="1123"/>
                  </a:lnTo>
                  <a:lnTo>
                    <a:pt x="192" y="1124"/>
                  </a:lnTo>
                  <a:lnTo>
                    <a:pt x="187" y="1126"/>
                  </a:lnTo>
                  <a:lnTo>
                    <a:pt x="180" y="1130"/>
                  </a:lnTo>
                  <a:lnTo>
                    <a:pt x="175" y="1135"/>
                  </a:lnTo>
                  <a:lnTo>
                    <a:pt x="169" y="1139"/>
                  </a:lnTo>
                  <a:lnTo>
                    <a:pt x="166" y="1135"/>
                  </a:lnTo>
                  <a:lnTo>
                    <a:pt x="157" y="1130"/>
                  </a:lnTo>
                  <a:lnTo>
                    <a:pt x="152" y="1128"/>
                  </a:lnTo>
                  <a:lnTo>
                    <a:pt x="145" y="1126"/>
                  </a:lnTo>
                  <a:lnTo>
                    <a:pt x="141" y="1128"/>
                  </a:lnTo>
                  <a:lnTo>
                    <a:pt x="138" y="1130"/>
                  </a:lnTo>
                  <a:lnTo>
                    <a:pt x="136" y="1131"/>
                  </a:lnTo>
                  <a:lnTo>
                    <a:pt x="136" y="1137"/>
                  </a:lnTo>
                  <a:lnTo>
                    <a:pt x="138" y="1139"/>
                  </a:lnTo>
                  <a:lnTo>
                    <a:pt x="136" y="1144"/>
                  </a:lnTo>
                  <a:lnTo>
                    <a:pt x="118" y="1146"/>
                  </a:lnTo>
                  <a:lnTo>
                    <a:pt x="115" y="1146"/>
                  </a:lnTo>
                  <a:lnTo>
                    <a:pt x="111" y="1146"/>
                  </a:lnTo>
                  <a:lnTo>
                    <a:pt x="97" y="1142"/>
                  </a:lnTo>
                  <a:lnTo>
                    <a:pt x="88" y="1142"/>
                  </a:lnTo>
                  <a:lnTo>
                    <a:pt x="83" y="1142"/>
                  </a:lnTo>
                  <a:lnTo>
                    <a:pt x="76" y="1144"/>
                  </a:lnTo>
                  <a:lnTo>
                    <a:pt x="66" y="1147"/>
                  </a:lnTo>
                  <a:lnTo>
                    <a:pt x="60" y="1151"/>
                  </a:lnTo>
                  <a:lnTo>
                    <a:pt x="55" y="1154"/>
                  </a:lnTo>
                  <a:lnTo>
                    <a:pt x="50" y="1158"/>
                  </a:lnTo>
                  <a:lnTo>
                    <a:pt x="48" y="1161"/>
                  </a:lnTo>
                  <a:lnTo>
                    <a:pt x="46" y="1165"/>
                  </a:lnTo>
                  <a:lnTo>
                    <a:pt x="48" y="1168"/>
                  </a:lnTo>
                  <a:lnTo>
                    <a:pt x="48" y="1172"/>
                  </a:lnTo>
                  <a:lnTo>
                    <a:pt x="44" y="1177"/>
                  </a:lnTo>
                  <a:lnTo>
                    <a:pt x="41" y="1183"/>
                  </a:lnTo>
                  <a:lnTo>
                    <a:pt x="37" y="1188"/>
                  </a:lnTo>
                  <a:lnTo>
                    <a:pt x="32" y="1191"/>
                  </a:lnTo>
                  <a:lnTo>
                    <a:pt x="25" y="1195"/>
                  </a:lnTo>
                  <a:lnTo>
                    <a:pt x="18" y="1198"/>
                  </a:lnTo>
                  <a:lnTo>
                    <a:pt x="13" y="1200"/>
                  </a:lnTo>
                  <a:lnTo>
                    <a:pt x="7" y="1202"/>
                  </a:lnTo>
                  <a:lnTo>
                    <a:pt x="4" y="1207"/>
                  </a:lnTo>
                  <a:lnTo>
                    <a:pt x="2" y="1214"/>
                  </a:lnTo>
                  <a:lnTo>
                    <a:pt x="2" y="1216"/>
                  </a:lnTo>
                  <a:lnTo>
                    <a:pt x="6" y="1232"/>
                  </a:lnTo>
                  <a:lnTo>
                    <a:pt x="13" y="1244"/>
                  </a:lnTo>
                  <a:lnTo>
                    <a:pt x="13" y="1262"/>
                  </a:lnTo>
                  <a:lnTo>
                    <a:pt x="13" y="1263"/>
                  </a:lnTo>
                  <a:lnTo>
                    <a:pt x="9" y="1265"/>
                  </a:lnTo>
                  <a:lnTo>
                    <a:pt x="6" y="1265"/>
                  </a:lnTo>
                  <a:lnTo>
                    <a:pt x="2" y="1269"/>
                  </a:lnTo>
                  <a:lnTo>
                    <a:pt x="0" y="1272"/>
                  </a:lnTo>
                  <a:lnTo>
                    <a:pt x="0" y="1279"/>
                  </a:lnTo>
                  <a:lnTo>
                    <a:pt x="4" y="1288"/>
                  </a:lnTo>
                  <a:lnTo>
                    <a:pt x="9" y="1295"/>
                  </a:lnTo>
                  <a:lnTo>
                    <a:pt x="15" y="1302"/>
                  </a:lnTo>
                  <a:lnTo>
                    <a:pt x="18" y="1307"/>
                  </a:lnTo>
                  <a:lnTo>
                    <a:pt x="22" y="1307"/>
                  </a:lnTo>
                  <a:lnTo>
                    <a:pt x="27" y="1306"/>
                  </a:lnTo>
                  <a:lnTo>
                    <a:pt x="32" y="1304"/>
                  </a:lnTo>
                  <a:lnTo>
                    <a:pt x="36" y="1302"/>
                  </a:lnTo>
                  <a:lnTo>
                    <a:pt x="44" y="1299"/>
                  </a:lnTo>
                  <a:lnTo>
                    <a:pt x="53" y="1307"/>
                  </a:lnTo>
                  <a:lnTo>
                    <a:pt x="69" y="1320"/>
                  </a:lnTo>
                  <a:lnTo>
                    <a:pt x="78" y="1337"/>
                  </a:lnTo>
                  <a:lnTo>
                    <a:pt x="62" y="1350"/>
                  </a:lnTo>
                  <a:lnTo>
                    <a:pt x="58" y="1353"/>
                  </a:lnTo>
                  <a:lnTo>
                    <a:pt x="57" y="1357"/>
                  </a:lnTo>
                  <a:lnTo>
                    <a:pt x="58" y="1362"/>
                  </a:lnTo>
                  <a:lnTo>
                    <a:pt x="60" y="1366"/>
                  </a:lnTo>
                  <a:lnTo>
                    <a:pt x="62" y="1367"/>
                  </a:lnTo>
                  <a:lnTo>
                    <a:pt x="64" y="1371"/>
                  </a:lnTo>
                  <a:lnTo>
                    <a:pt x="66" y="1374"/>
                  </a:lnTo>
                  <a:lnTo>
                    <a:pt x="66" y="1383"/>
                  </a:lnTo>
                  <a:lnTo>
                    <a:pt x="66" y="1395"/>
                  </a:lnTo>
                  <a:lnTo>
                    <a:pt x="64" y="1413"/>
                  </a:lnTo>
                  <a:lnTo>
                    <a:pt x="62" y="1420"/>
                  </a:lnTo>
                  <a:lnTo>
                    <a:pt x="62" y="1422"/>
                  </a:lnTo>
                  <a:lnTo>
                    <a:pt x="62" y="1436"/>
                  </a:lnTo>
                  <a:lnTo>
                    <a:pt x="64" y="1446"/>
                  </a:lnTo>
                  <a:lnTo>
                    <a:pt x="57" y="1448"/>
                  </a:lnTo>
                  <a:lnTo>
                    <a:pt x="51" y="1448"/>
                  </a:lnTo>
                  <a:lnTo>
                    <a:pt x="36" y="1448"/>
                  </a:lnTo>
                  <a:lnTo>
                    <a:pt x="27" y="1448"/>
                  </a:lnTo>
                  <a:lnTo>
                    <a:pt x="25" y="1448"/>
                  </a:lnTo>
                  <a:lnTo>
                    <a:pt x="23" y="1448"/>
                  </a:lnTo>
                  <a:lnTo>
                    <a:pt x="16" y="1457"/>
                  </a:lnTo>
                  <a:lnTo>
                    <a:pt x="15" y="1459"/>
                  </a:lnTo>
                  <a:lnTo>
                    <a:pt x="15" y="1461"/>
                  </a:lnTo>
                  <a:lnTo>
                    <a:pt x="20" y="1475"/>
                  </a:lnTo>
                  <a:lnTo>
                    <a:pt x="22" y="1476"/>
                  </a:lnTo>
                  <a:lnTo>
                    <a:pt x="23" y="1476"/>
                  </a:lnTo>
                  <a:lnTo>
                    <a:pt x="32" y="1476"/>
                  </a:lnTo>
                  <a:lnTo>
                    <a:pt x="37" y="1480"/>
                  </a:lnTo>
                  <a:lnTo>
                    <a:pt x="46" y="1490"/>
                  </a:lnTo>
                  <a:lnTo>
                    <a:pt x="48" y="1490"/>
                  </a:lnTo>
                  <a:lnTo>
                    <a:pt x="53" y="1490"/>
                  </a:lnTo>
                  <a:lnTo>
                    <a:pt x="60" y="1496"/>
                  </a:lnTo>
                  <a:lnTo>
                    <a:pt x="69" y="1513"/>
                  </a:lnTo>
                  <a:lnTo>
                    <a:pt x="78" y="1526"/>
                  </a:lnTo>
                  <a:lnTo>
                    <a:pt x="88" y="1536"/>
                  </a:lnTo>
                  <a:lnTo>
                    <a:pt x="99" y="1549"/>
                  </a:lnTo>
                  <a:lnTo>
                    <a:pt x="104" y="1556"/>
                  </a:lnTo>
                  <a:lnTo>
                    <a:pt x="101" y="1568"/>
                  </a:lnTo>
                  <a:lnTo>
                    <a:pt x="99" y="1573"/>
                  </a:lnTo>
                  <a:lnTo>
                    <a:pt x="99" y="1577"/>
                  </a:lnTo>
                  <a:lnTo>
                    <a:pt x="99" y="1584"/>
                  </a:lnTo>
                  <a:lnTo>
                    <a:pt x="92" y="1605"/>
                  </a:lnTo>
                  <a:lnTo>
                    <a:pt x="90" y="1607"/>
                  </a:lnTo>
                  <a:lnTo>
                    <a:pt x="92" y="1607"/>
                  </a:lnTo>
                  <a:lnTo>
                    <a:pt x="97" y="1624"/>
                  </a:lnTo>
                  <a:lnTo>
                    <a:pt x="97" y="1626"/>
                  </a:lnTo>
                  <a:lnTo>
                    <a:pt x="110" y="1637"/>
                  </a:lnTo>
                  <a:lnTo>
                    <a:pt x="110" y="1638"/>
                  </a:lnTo>
                  <a:lnTo>
                    <a:pt x="111" y="1638"/>
                  </a:lnTo>
                  <a:lnTo>
                    <a:pt x="120" y="1640"/>
                  </a:lnTo>
                  <a:lnTo>
                    <a:pt x="122" y="1640"/>
                  </a:lnTo>
                  <a:lnTo>
                    <a:pt x="132" y="1640"/>
                  </a:lnTo>
                  <a:lnTo>
                    <a:pt x="132" y="1647"/>
                  </a:lnTo>
                  <a:lnTo>
                    <a:pt x="134" y="1651"/>
                  </a:lnTo>
                  <a:lnTo>
                    <a:pt x="136" y="1654"/>
                  </a:lnTo>
                  <a:lnTo>
                    <a:pt x="139" y="1659"/>
                  </a:lnTo>
                  <a:lnTo>
                    <a:pt x="146" y="1666"/>
                  </a:lnTo>
                  <a:lnTo>
                    <a:pt x="157" y="1675"/>
                  </a:lnTo>
                  <a:lnTo>
                    <a:pt x="157" y="1677"/>
                  </a:lnTo>
                  <a:lnTo>
                    <a:pt x="173" y="1688"/>
                  </a:lnTo>
                  <a:lnTo>
                    <a:pt x="187" y="1696"/>
                  </a:lnTo>
                  <a:lnTo>
                    <a:pt x="199" y="1702"/>
                  </a:lnTo>
                  <a:lnTo>
                    <a:pt x="212" y="1707"/>
                  </a:lnTo>
                  <a:lnTo>
                    <a:pt x="224" y="1710"/>
                  </a:lnTo>
                  <a:lnTo>
                    <a:pt x="234" y="1712"/>
                  </a:lnTo>
                  <a:lnTo>
                    <a:pt x="238" y="1714"/>
                  </a:lnTo>
                  <a:lnTo>
                    <a:pt x="243" y="1714"/>
                  </a:lnTo>
                  <a:lnTo>
                    <a:pt x="245" y="1716"/>
                  </a:lnTo>
                  <a:lnTo>
                    <a:pt x="238" y="1726"/>
                  </a:lnTo>
                  <a:lnTo>
                    <a:pt x="236" y="1733"/>
                  </a:lnTo>
                  <a:lnTo>
                    <a:pt x="234" y="1742"/>
                  </a:lnTo>
                  <a:lnTo>
                    <a:pt x="236" y="1751"/>
                  </a:lnTo>
                  <a:lnTo>
                    <a:pt x="240" y="1758"/>
                  </a:lnTo>
                  <a:lnTo>
                    <a:pt x="241" y="1767"/>
                  </a:lnTo>
                  <a:lnTo>
                    <a:pt x="243" y="1770"/>
                  </a:lnTo>
                  <a:lnTo>
                    <a:pt x="243" y="1776"/>
                  </a:lnTo>
                  <a:lnTo>
                    <a:pt x="241" y="1784"/>
                  </a:lnTo>
                  <a:lnTo>
                    <a:pt x="241" y="1793"/>
                  </a:lnTo>
                  <a:lnTo>
                    <a:pt x="245" y="1800"/>
                  </a:lnTo>
                  <a:lnTo>
                    <a:pt x="252" y="1811"/>
                  </a:lnTo>
                  <a:lnTo>
                    <a:pt x="254" y="1814"/>
                  </a:lnTo>
                  <a:lnTo>
                    <a:pt x="261" y="1820"/>
                  </a:lnTo>
                  <a:lnTo>
                    <a:pt x="266" y="1825"/>
                  </a:lnTo>
                  <a:lnTo>
                    <a:pt x="278" y="1832"/>
                  </a:lnTo>
                  <a:lnTo>
                    <a:pt x="289" y="1839"/>
                  </a:lnTo>
                  <a:lnTo>
                    <a:pt x="300" y="1846"/>
                  </a:lnTo>
                  <a:lnTo>
                    <a:pt x="303" y="1849"/>
                  </a:lnTo>
                  <a:lnTo>
                    <a:pt x="300" y="1849"/>
                  </a:lnTo>
                  <a:lnTo>
                    <a:pt x="298" y="1849"/>
                  </a:lnTo>
                  <a:lnTo>
                    <a:pt x="291" y="1851"/>
                  </a:lnTo>
                  <a:lnTo>
                    <a:pt x="285" y="1853"/>
                  </a:lnTo>
                  <a:lnTo>
                    <a:pt x="280" y="1856"/>
                  </a:lnTo>
                  <a:lnTo>
                    <a:pt x="273" y="1860"/>
                  </a:lnTo>
                  <a:lnTo>
                    <a:pt x="264" y="1865"/>
                  </a:lnTo>
                  <a:lnTo>
                    <a:pt x="257" y="1869"/>
                  </a:lnTo>
                  <a:lnTo>
                    <a:pt x="256" y="1872"/>
                  </a:lnTo>
                  <a:lnTo>
                    <a:pt x="254" y="1876"/>
                  </a:lnTo>
                  <a:lnTo>
                    <a:pt x="252" y="1885"/>
                  </a:lnTo>
                  <a:lnTo>
                    <a:pt x="252" y="1890"/>
                  </a:lnTo>
                  <a:lnTo>
                    <a:pt x="250" y="1895"/>
                  </a:lnTo>
                  <a:lnTo>
                    <a:pt x="249" y="1900"/>
                  </a:lnTo>
                  <a:lnTo>
                    <a:pt x="249" y="1906"/>
                  </a:lnTo>
                  <a:lnTo>
                    <a:pt x="252" y="1915"/>
                  </a:lnTo>
                  <a:lnTo>
                    <a:pt x="254" y="1922"/>
                  </a:lnTo>
                  <a:lnTo>
                    <a:pt x="256" y="1930"/>
                  </a:lnTo>
                  <a:lnTo>
                    <a:pt x="256" y="1937"/>
                  </a:lnTo>
                  <a:lnTo>
                    <a:pt x="259" y="1943"/>
                  </a:lnTo>
                  <a:lnTo>
                    <a:pt x="268" y="1953"/>
                  </a:lnTo>
                  <a:lnTo>
                    <a:pt x="275" y="1959"/>
                  </a:lnTo>
                  <a:lnTo>
                    <a:pt x="280" y="1966"/>
                  </a:lnTo>
                  <a:lnTo>
                    <a:pt x="282" y="1971"/>
                  </a:lnTo>
                  <a:lnTo>
                    <a:pt x="284" y="1976"/>
                  </a:lnTo>
                  <a:lnTo>
                    <a:pt x="282" y="1990"/>
                  </a:lnTo>
                  <a:lnTo>
                    <a:pt x="280" y="2008"/>
                  </a:lnTo>
                  <a:lnTo>
                    <a:pt x="275" y="2024"/>
                  </a:lnTo>
                  <a:lnTo>
                    <a:pt x="273" y="2027"/>
                  </a:lnTo>
                  <a:lnTo>
                    <a:pt x="270" y="2031"/>
                  </a:lnTo>
                  <a:lnTo>
                    <a:pt x="261" y="2034"/>
                  </a:lnTo>
                  <a:lnTo>
                    <a:pt x="250" y="2038"/>
                  </a:lnTo>
                  <a:lnTo>
                    <a:pt x="243" y="2040"/>
                  </a:lnTo>
                  <a:lnTo>
                    <a:pt x="241" y="2040"/>
                  </a:lnTo>
                  <a:lnTo>
                    <a:pt x="240" y="2034"/>
                  </a:lnTo>
                  <a:lnTo>
                    <a:pt x="238" y="2029"/>
                  </a:lnTo>
                  <a:lnTo>
                    <a:pt x="234" y="2020"/>
                  </a:lnTo>
                  <a:lnTo>
                    <a:pt x="233" y="2011"/>
                  </a:lnTo>
                  <a:lnTo>
                    <a:pt x="229" y="2008"/>
                  </a:lnTo>
                  <a:lnTo>
                    <a:pt x="226" y="2004"/>
                  </a:lnTo>
                  <a:lnTo>
                    <a:pt x="217" y="2003"/>
                  </a:lnTo>
                  <a:lnTo>
                    <a:pt x="212" y="2004"/>
                  </a:lnTo>
                  <a:lnTo>
                    <a:pt x="206" y="2006"/>
                  </a:lnTo>
                  <a:lnTo>
                    <a:pt x="203" y="2008"/>
                  </a:lnTo>
                  <a:lnTo>
                    <a:pt x="199" y="2010"/>
                  </a:lnTo>
                  <a:lnTo>
                    <a:pt x="197" y="2015"/>
                  </a:lnTo>
                  <a:lnTo>
                    <a:pt x="194" y="2029"/>
                  </a:lnTo>
                  <a:lnTo>
                    <a:pt x="192" y="2050"/>
                  </a:lnTo>
                  <a:lnTo>
                    <a:pt x="194" y="2057"/>
                  </a:lnTo>
                  <a:lnTo>
                    <a:pt x="199" y="2075"/>
                  </a:lnTo>
                  <a:lnTo>
                    <a:pt x="201" y="2087"/>
                  </a:lnTo>
                  <a:lnTo>
                    <a:pt x="201" y="2094"/>
                  </a:lnTo>
                  <a:lnTo>
                    <a:pt x="199" y="2108"/>
                  </a:lnTo>
                  <a:lnTo>
                    <a:pt x="197" y="2142"/>
                  </a:lnTo>
                  <a:lnTo>
                    <a:pt x="196" y="2171"/>
                  </a:lnTo>
                  <a:lnTo>
                    <a:pt x="196" y="2179"/>
                  </a:lnTo>
                  <a:lnTo>
                    <a:pt x="199" y="2184"/>
                  </a:lnTo>
                  <a:lnTo>
                    <a:pt x="201" y="2189"/>
                  </a:lnTo>
                  <a:lnTo>
                    <a:pt x="205" y="2191"/>
                  </a:lnTo>
                  <a:lnTo>
                    <a:pt x="215" y="2196"/>
                  </a:lnTo>
                  <a:lnTo>
                    <a:pt x="224" y="2198"/>
                  </a:lnTo>
                  <a:lnTo>
                    <a:pt x="233" y="2200"/>
                  </a:lnTo>
                  <a:lnTo>
                    <a:pt x="234" y="2201"/>
                  </a:lnTo>
                  <a:lnTo>
                    <a:pt x="245" y="2208"/>
                  </a:lnTo>
                  <a:lnTo>
                    <a:pt x="257" y="2214"/>
                  </a:lnTo>
                  <a:lnTo>
                    <a:pt x="268" y="2219"/>
                  </a:lnTo>
                  <a:lnTo>
                    <a:pt x="273" y="2224"/>
                  </a:lnTo>
                  <a:lnTo>
                    <a:pt x="278" y="2231"/>
                  </a:lnTo>
                  <a:lnTo>
                    <a:pt x="285" y="2242"/>
                  </a:lnTo>
                  <a:lnTo>
                    <a:pt x="298" y="2259"/>
                  </a:lnTo>
                  <a:lnTo>
                    <a:pt x="305" y="2267"/>
                  </a:lnTo>
                  <a:lnTo>
                    <a:pt x="314" y="2272"/>
                  </a:lnTo>
                  <a:lnTo>
                    <a:pt x="324" y="2277"/>
                  </a:lnTo>
                  <a:lnTo>
                    <a:pt x="333" y="2282"/>
                  </a:lnTo>
                  <a:lnTo>
                    <a:pt x="342" y="2289"/>
                  </a:lnTo>
                  <a:lnTo>
                    <a:pt x="351" y="2300"/>
                  </a:lnTo>
                  <a:lnTo>
                    <a:pt x="356" y="2311"/>
                  </a:lnTo>
                  <a:lnTo>
                    <a:pt x="358" y="2319"/>
                  </a:lnTo>
                  <a:lnTo>
                    <a:pt x="358" y="2328"/>
                  </a:lnTo>
                  <a:lnTo>
                    <a:pt x="359" y="2337"/>
                  </a:lnTo>
                  <a:lnTo>
                    <a:pt x="361" y="2340"/>
                  </a:lnTo>
                  <a:lnTo>
                    <a:pt x="365" y="2344"/>
                  </a:lnTo>
                  <a:lnTo>
                    <a:pt x="368" y="2344"/>
                  </a:lnTo>
                  <a:lnTo>
                    <a:pt x="373" y="2344"/>
                  </a:lnTo>
                  <a:lnTo>
                    <a:pt x="379" y="2339"/>
                  </a:lnTo>
                  <a:lnTo>
                    <a:pt x="389" y="2328"/>
                  </a:lnTo>
                  <a:lnTo>
                    <a:pt x="400" y="2318"/>
                  </a:lnTo>
                  <a:lnTo>
                    <a:pt x="403" y="2314"/>
                  </a:lnTo>
                  <a:lnTo>
                    <a:pt x="410" y="2314"/>
                  </a:lnTo>
                  <a:lnTo>
                    <a:pt x="421" y="2314"/>
                  </a:lnTo>
                  <a:lnTo>
                    <a:pt x="431" y="2318"/>
                  </a:lnTo>
                  <a:lnTo>
                    <a:pt x="440" y="2319"/>
                  </a:lnTo>
                  <a:lnTo>
                    <a:pt x="447" y="2323"/>
                  </a:lnTo>
                  <a:lnTo>
                    <a:pt x="454" y="2330"/>
                  </a:lnTo>
                  <a:lnTo>
                    <a:pt x="460" y="2337"/>
                  </a:lnTo>
                  <a:lnTo>
                    <a:pt x="461" y="2346"/>
                  </a:lnTo>
                  <a:lnTo>
                    <a:pt x="465" y="2353"/>
                  </a:lnTo>
                  <a:lnTo>
                    <a:pt x="468" y="2356"/>
                  </a:lnTo>
                  <a:lnTo>
                    <a:pt x="475" y="2362"/>
                  </a:lnTo>
                  <a:lnTo>
                    <a:pt x="481" y="2365"/>
                  </a:lnTo>
                  <a:lnTo>
                    <a:pt x="486" y="2372"/>
                  </a:lnTo>
                  <a:lnTo>
                    <a:pt x="495" y="2377"/>
                  </a:lnTo>
                  <a:lnTo>
                    <a:pt x="502" y="2384"/>
                  </a:lnTo>
                  <a:lnTo>
                    <a:pt x="514" y="2395"/>
                  </a:lnTo>
                  <a:lnTo>
                    <a:pt x="539" y="2411"/>
                  </a:lnTo>
                  <a:lnTo>
                    <a:pt x="544" y="2418"/>
                  </a:lnTo>
                  <a:lnTo>
                    <a:pt x="549" y="2425"/>
                  </a:lnTo>
                  <a:lnTo>
                    <a:pt x="555" y="2444"/>
                  </a:lnTo>
                  <a:lnTo>
                    <a:pt x="563" y="2469"/>
                  </a:lnTo>
                  <a:lnTo>
                    <a:pt x="569" y="2479"/>
                  </a:lnTo>
                  <a:lnTo>
                    <a:pt x="572" y="2485"/>
                  </a:lnTo>
                  <a:lnTo>
                    <a:pt x="578" y="2485"/>
                  </a:lnTo>
                  <a:lnTo>
                    <a:pt x="581" y="2485"/>
                  </a:lnTo>
                  <a:lnTo>
                    <a:pt x="586" y="2481"/>
                  </a:lnTo>
                  <a:lnTo>
                    <a:pt x="593" y="2478"/>
                  </a:lnTo>
                  <a:lnTo>
                    <a:pt x="600" y="2476"/>
                  </a:lnTo>
                  <a:lnTo>
                    <a:pt x="609" y="2478"/>
                  </a:lnTo>
                  <a:lnTo>
                    <a:pt x="616" y="2483"/>
                  </a:lnTo>
                  <a:lnTo>
                    <a:pt x="622" y="2488"/>
                  </a:lnTo>
                  <a:lnTo>
                    <a:pt x="625" y="2495"/>
                  </a:lnTo>
                  <a:lnTo>
                    <a:pt x="629" y="2502"/>
                  </a:lnTo>
                  <a:lnTo>
                    <a:pt x="629" y="2515"/>
                  </a:lnTo>
                  <a:lnTo>
                    <a:pt x="629" y="2520"/>
                  </a:lnTo>
                  <a:lnTo>
                    <a:pt x="629" y="2522"/>
                  </a:lnTo>
                  <a:lnTo>
                    <a:pt x="629" y="2523"/>
                  </a:lnTo>
                  <a:lnTo>
                    <a:pt x="636" y="2536"/>
                  </a:lnTo>
                  <a:lnTo>
                    <a:pt x="643" y="2545"/>
                  </a:lnTo>
                  <a:lnTo>
                    <a:pt x="650" y="2553"/>
                  </a:lnTo>
                  <a:lnTo>
                    <a:pt x="658" y="2559"/>
                  </a:lnTo>
                  <a:lnTo>
                    <a:pt x="667" y="2562"/>
                  </a:lnTo>
                  <a:lnTo>
                    <a:pt x="678" y="2566"/>
                  </a:lnTo>
                  <a:lnTo>
                    <a:pt x="681" y="2567"/>
                  </a:lnTo>
                  <a:lnTo>
                    <a:pt x="683" y="2571"/>
                  </a:lnTo>
                  <a:lnTo>
                    <a:pt x="687" y="2576"/>
                  </a:lnTo>
                  <a:lnTo>
                    <a:pt x="687" y="2580"/>
                  </a:lnTo>
                  <a:lnTo>
                    <a:pt x="688" y="2585"/>
                  </a:lnTo>
                  <a:lnTo>
                    <a:pt x="692" y="2592"/>
                  </a:lnTo>
                  <a:lnTo>
                    <a:pt x="702" y="2603"/>
                  </a:lnTo>
                  <a:lnTo>
                    <a:pt x="715" y="2611"/>
                  </a:lnTo>
                  <a:lnTo>
                    <a:pt x="736" y="2625"/>
                  </a:lnTo>
                  <a:lnTo>
                    <a:pt x="750" y="2641"/>
                  </a:lnTo>
                  <a:lnTo>
                    <a:pt x="750" y="2643"/>
                  </a:lnTo>
                  <a:lnTo>
                    <a:pt x="753" y="2648"/>
                  </a:lnTo>
                  <a:lnTo>
                    <a:pt x="759" y="2652"/>
                  </a:lnTo>
                  <a:lnTo>
                    <a:pt x="762" y="2655"/>
                  </a:lnTo>
                  <a:lnTo>
                    <a:pt x="769" y="2657"/>
                  </a:lnTo>
                  <a:lnTo>
                    <a:pt x="776" y="2657"/>
                  </a:lnTo>
                  <a:lnTo>
                    <a:pt x="780" y="2661"/>
                  </a:lnTo>
                  <a:lnTo>
                    <a:pt x="789" y="2666"/>
                  </a:lnTo>
                  <a:lnTo>
                    <a:pt x="794" y="2668"/>
                  </a:lnTo>
                  <a:lnTo>
                    <a:pt x="799" y="2666"/>
                  </a:lnTo>
                  <a:lnTo>
                    <a:pt x="805" y="2662"/>
                  </a:lnTo>
                  <a:lnTo>
                    <a:pt x="813" y="2657"/>
                  </a:lnTo>
                  <a:lnTo>
                    <a:pt x="819" y="2654"/>
                  </a:lnTo>
                  <a:lnTo>
                    <a:pt x="827" y="2652"/>
                  </a:lnTo>
                  <a:lnTo>
                    <a:pt x="836" y="2652"/>
                  </a:lnTo>
                  <a:lnTo>
                    <a:pt x="838" y="2652"/>
                  </a:lnTo>
                  <a:lnTo>
                    <a:pt x="840" y="2657"/>
                  </a:lnTo>
                  <a:lnTo>
                    <a:pt x="841" y="2659"/>
                  </a:lnTo>
                  <a:lnTo>
                    <a:pt x="845" y="2661"/>
                  </a:lnTo>
                  <a:lnTo>
                    <a:pt x="854" y="2666"/>
                  </a:lnTo>
                  <a:lnTo>
                    <a:pt x="861" y="2673"/>
                  </a:lnTo>
                  <a:lnTo>
                    <a:pt x="880" y="2687"/>
                  </a:lnTo>
                  <a:lnTo>
                    <a:pt x="892" y="2696"/>
                  </a:lnTo>
                  <a:lnTo>
                    <a:pt x="898" y="2698"/>
                  </a:lnTo>
                  <a:lnTo>
                    <a:pt x="900" y="2698"/>
                  </a:lnTo>
                  <a:lnTo>
                    <a:pt x="901" y="2694"/>
                  </a:lnTo>
                  <a:lnTo>
                    <a:pt x="915" y="2691"/>
                  </a:lnTo>
                  <a:lnTo>
                    <a:pt x="936" y="2684"/>
                  </a:lnTo>
                  <a:lnTo>
                    <a:pt x="943" y="2682"/>
                  </a:lnTo>
                  <a:lnTo>
                    <a:pt x="945" y="2684"/>
                  </a:lnTo>
                  <a:lnTo>
                    <a:pt x="949" y="2685"/>
                  </a:lnTo>
                  <a:lnTo>
                    <a:pt x="952" y="2685"/>
                  </a:lnTo>
                  <a:lnTo>
                    <a:pt x="958" y="2687"/>
                  </a:lnTo>
                  <a:lnTo>
                    <a:pt x="963" y="2689"/>
                  </a:lnTo>
                  <a:lnTo>
                    <a:pt x="968" y="2691"/>
                  </a:lnTo>
                  <a:lnTo>
                    <a:pt x="972" y="2691"/>
                  </a:lnTo>
                  <a:lnTo>
                    <a:pt x="977" y="2689"/>
                  </a:lnTo>
                  <a:lnTo>
                    <a:pt x="984" y="2689"/>
                  </a:lnTo>
                  <a:lnTo>
                    <a:pt x="995" y="2685"/>
                  </a:lnTo>
                  <a:lnTo>
                    <a:pt x="1000" y="2684"/>
                  </a:lnTo>
                  <a:lnTo>
                    <a:pt x="1005" y="2685"/>
                  </a:lnTo>
                  <a:lnTo>
                    <a:pt x="1009" y="2689"/>
                  </a:lnTo>
                  <a:lnTo>
                    <a:pt x="1012" y="2692"/>
                  </a:lnTo>
                  <a:lnTo>
                    <a:pt x="1014" y="2696"/>
                  </a:lnTo>
                  <a:lnTo>
                    <a:pt x="1012" y="2705"/>
                  </a:lnTo>
                  <a:lnTo>
                    <a:pt x="1007" y="2721"/>
                  </a:lnTo>
                  <a:lnTo>
                    <a:pt x="1005" y="2726"/>
                  </a:lnTo>
                  <a:lnTo>
                    <a:pt x="1002" y="2729"/>
                  </a:lnTo>
                  <a:lnTo>
                    <a:pt x="1000" y="2731"/>
                  </a:lnTo>
                  <a:lnTo>
                    <a:pt x="996" y="2731"/>
                  </a:lnTo>
                  <a:lnTo>
                    <a:pt x="996" y="2735"/>
                  </a:lnTo>
                  <a:lnTo>
                    <a:pt x="996" y="2750"/>
                  </a:lnTo>
                  <a:lnTo>
                    <a:pt x="998" y="2756"/>
                  </a:lnTo>
                  <a:lnTo>
                    <a:pt x="1000" y="2759"/>
                  </a:lnTo>
                  <a:lnTo>
                    <a:pt x="1007" y="2766"/>
                  </a:lnTo>
                  <a:lnTo>
                    <a:pt x="1017" y="2777"/>
                  </a:lnTo>
                  <a:lnTo>
                    <a:pt x="1023" y="2782"/>
                  </a:lnTo>
                  <a:lnTo>
                    <a:pt x="1028" y="2784"/>
                  </a:lnTo>
                  <a:lnTo>
                    <a:pt x="1031" y="2782"/>
                  </a:lnTo>
                  <a:lnTo>
                    <a:pt x="1031" y="2779"/>
                  </a:lnTo>
                  <a:lnTo>
                    <a:pt x="1031" y="2773"/>
                  </a:lnTo>
                  <a:lnTo>
                    <a:pt x="1031" y="2766"/>
                  </a:lnTo>
                  <a:lnTo>
                    <a:pt x="1033" y="2761"/>
                  </a:lnTo>
                  <a:lnTo>
                    <a:pt x="1039" y="2750"/>
                  </a:lnTo>
                  <a:lnTo>
                    <a:pt x="1054" y="2719"/>
                  </a:lnTo>
                  <a:lnTo>
                    <a:pt x="1060" y="2712"/>
                  </a:lnTo>
                  <a:lnTo>
                    <a:pt x="1063" y="2706"/>
                  </a:lnTo>
                  <a:lnTo>
                    <a:pt x="1068" y="2703"/>
                  </a:lnTo>
                  <a:lnTo>
                    <a:pt x="1072" y="2701"/>
                  </a:lnTo>
                  <a:lnTo>
                    <a:pt x="1077" y="2698"/>
                  </a:lnTo>
                  <a:lnTo>
                    <a:pt x="1084" y="2692"/>
                  </a:lnTo>
                  <a:lnTo>
                    <a:pt x="1090" y="2689"/>
                  </a:lnTo>
                  <a:lnTo>
                    <a:pt x="1093" y="2687"/>
                  </a:lnTo>
                  <a:lnTo>
                    <a:pt x="1102" y="2687"/>
                  </a:lnTo>
                  <a:lnTo>
                    <a:pt x="1104" y="2687"/>
                  </a:lnTo>
                  <a:lnTo>
                    <a:pt x="1107" y="2687"/>
                  </a:lnTo>
                  <a:lnTo>
                    <a:pt x="1116" y="2687"/>
                  </a:lnTo>
                  <a:lnTo>
                    <a:pt x="1118" y="2685"/>
                  </a:lnTo>
                  <a:lnTo>
                    <a:pt x="1125" y="2687"/>
                  </a:lnTo>
                  <a:lnTo>
                    <a:pt x="1132" y="2689"/>
                  </a:lnTo>
                  <a:lnTo>
                    <a:pt x="1144" y="2696"/>
                  </a:lnTo>
                  <a:lnTo>
                    <a:pt x="1156" y="2701"/>
                  </a:lnTo>
                  <a:lnTo>
                    <a:pt x="1165" y="2705"/>
                  </a:lnTo>
                  <a:lnTo>
                    <a:pt x="1178" y="2713"/>
                  </a:lnTo>
                  <a:lnTo>
                    <a:pt x="1190" y="2722"/>
                  </a:lnTo>
                  <a:lnTo>
                    <a:pt x="1200" y="2728"/>
                  </a:lnTo>
                  <a:lnTo>
                    <a:pt x="1209" y="2731"/>
                  </a:lnTo>
                  <a:lnTo>
                    <a:pt x="1230" y="2738"/>
                  </a:lnTo>
                  <a:lnTo>
                    <a:pt x="1237" y="2740"/>
                  </a:lnTo>
                  <a:lnTo>
                    <a:pt x="1243" y="2738"/>
                  </a:lnTo>
                  <a:lnTo>
                    <a:pt x="1244" y="2736"/>
                  </a:lnTo>
                  <a:lnTo>
                    <a:pt x="1251" y="2729"/>
                  </a:lnTo>
                  <a:lnTo>
                    <a:pt x="1257" y="2728"/>
                  </a:lnTo>
                  <a:lnTo>
                    <a:pt x="1257" y="2729"/>
                  </a:lnTo>
                  <a:lnTo>
                    <a:pt x="1257" y="2731"/>
                  </a:lnTo>
                  <a:lnTo>
                    <a:pt x="1260" y="2738"/>
                  </a:lnTo>
                  <a:lnTo>
                    <a:pt x="1264" y="2745"/>
                  </a:lnTo>
                  <a:lnTo>
                    <a:pt x="1265" y="2752"/>
                  </a:lnTo>
                  <a:lnTo>
                    <a:pt x="1265" y="2759"/>
                  </a:lnTo>
                  <a:lnTo>
                    <a:pt x="1267" y="2757"/>
                  </a:lnTo>
                  <a:lnTo>
                    <a:pt x="1269" y="2757"/>
                  </a:lnTo>
                  <a:lnTo>
                    <a:pt x="1269" y="2761"/>
                  </a:lnTo>
                  <a:lnTo>
                    <a:pt x="1265" y="2763"/>
                  </a:lnTo>
                  <a:lnTo>
                    <a:pt x="1269" y="2770"/>
                  </a:lnTo>
                  <a:lnTo>
                    <a:pt x="1278" y="2784"/>
                  </a:lnTo>
                  <a:lnTo>
                    <a:pt x="1283" y="2791"/>
                  </a:lnTo>
                  <a:lnTo>
                    <a:pt x="1288" y="2793"/>
                  </a:lnTo>
                  <a:lnTo>
                    <a:pt x="1290" y="2791"/>
                  </a:lnTo>
                  <a:lnTo>
                    <a:pt x="1297" y="2798"/>
                  </a:lnTo>
                  <a:lnTo>
                    <a:pt x="1299" y="2800"/>
                  </a:lnTo>
                  <a:lnTo>
                    <a:pt x="1301" y="2803"/>
                  </a:lnTo>
                  <a:lnTo>
                    <a:pt x="1301" y="2809"/>
                  </a:lnTo>
                  <a:lnTo>
                    <a:pt x="1301" y="2814"/>
                  </a:lnTo>
                  <a:lnTo>
                    <a:pt x="1297" y="2824"/>
                  </a:lnTo>
                  <a:lnTo>
                    <a:pt x="1297" y="2833"/>
                  </a:lnTo>
                  <a:lnTo>
                    <a:pt x="1297" y="2837"/>
                  </a:lnTo>
                  <a:lnTo>
                    <a:pt x="1297" y="2840"/>
                  </a:lnTo>
                  <a:lnTo>
                    <a:pt x="1299" y="2847"/>
                  </a:lnTo>
                  <a:lnTo>
                    <a:pt x="1302" y="2852"/>
                  </a:lnTo>
                  <a:lnTo>
                    <a:pt x="1308" y="2858"/>
                  </a:lnTo>
                  <a:lnTo>
                    <a:pt x="1315" y="2863"/>
                  </a:lnTo>
                  <a:lnTo>
                    <a:pt x="1318" y="2865"/>
                  </a:lnTo>
                  <a:lnTo>
                    <a:pt x="1324" y="2868"/>
                  </a:lnTo>
                  <a:lnTo>
                    <a:pt x="1331" y="2870"/>
                  </a:lnTo>
                  <a:lnTo>
                    <a:pt x="1338" y="2870"/>
                  </a:lnTo>
                  <a:lnTo>
                    <a:pt x="1357" y="2868"/>
                  </a:lnTo>
                  <a:lnTo>
                    <a:pt x="1371" y="2868"/>
                  </a:lnTo>
                  <a:lnTo>
                    <a:pt x="1397" y="2872"/>
                  </a:lnTo>
                  <a:lnTo>
                    <a:pt x="1404" y="2872"/>
                  </a:lnTo>
                  <a:lnTo>
                    <a:pt x="1415" y="2872"/>
                  </a:lnTo>
                  <a:lnTo>
                    <a:pt x="1436" y="2870"/>
                  </a:lnTo>
                  <a:lnTo>
                    <a:pt x="1463" y="2870"/>
                  </a:lnTo>
                  <a:lnTo>
                    <a:pt x="1471" y="2868"/>
                  </a:lnTo>
                  <a:lnTo>
                    <a:pt x="1477" y="2867"/>
                  </a:lnTo>
                  <a:lnTo>
                    <a:pt x="1480" y="2863"/>
                  </a:lnTo>
                  <a:lnTo>
                    <a:pt x="1482" y="2858"/>
                  </a:lnTo>
                  <a:lnTo>
                    <a:pt x="1482" y="2849"/>
                  </a:lnTo>
                  <a:lnTo>
                    <a:pt x="1485" y="2842"/>
                  </a:lnTo>
                  <a:lnTo>
                    <a:pt x="1491" y="2833"/>
                  </a:lnTo>
                  <a:lnTo>
                    <a:pt x="1503" y="2816"/>
                  </a:lnTo>
                  <a:lnTo>
                    <a:pt x="1507" y="2816"/>
                  </a:lnTo>
                  <a:lnTo>
                    <a:pt x="1510" y="2810"/>
                  </a:lnTo>
                  <a:lnTo>
                    <a:pt x="1514" y="2807"/>
                  </a:lnTo>
                  <a:lnTo>
                    <a:pt x="1517" y="2803"/>
                  </a:lnTo>
                  <a:lnTo>
                    <a:pt x="1524" y="2801"/>
                  </a:lnTo>
                  <a:lnTo>
                    <a:pt x="1531" y="2798"/>
                  </a:lnTo>
                  <a:lnTo>
                    <a:pt x="1538" y="2798"/>
                  </a:lnTo>
                  <a:lnTo>
                    <a:pt x="1552" y="2798"/>
                  </a:lnTo>
                  <a:lnTo>
                    <a:pt x="1572" y="2800"/>
                  </a:lnTo>
                  <a:lnTo>
                    <a:pt x="1580" y="2800"/>
                  </a:lnTo>
                  <a:lnTo>
                    <a:pt x="1587" y="2798"/>
                  </a:lnTo>
                  <a:lnTo>
                    <a:pt x="1593" y="2794"/>
                  </a:lnTo>
                  <a:lnTo>
                    <a:pt x="1598" y="2791"/>
                  </a:lnTo>
                  <a:lnTo>
                    <a:pt x="1605" y="2786"/>
                  </a:lnTo>
                  <a:lnTo>
                    <a:pt x="1646" y="2759"/>
                  </a:lnTo>
                  <a:lnTo>
                    <a:pt x="1660" y="2759"/>
                  </a:lnTo>
                  <a:lnTo>
                    <a:pt x="1684" y="2763"/>
                  </a:lnTo>
                  <a:lnTo>
                    <a:pt x="1693" y="2765"/>
                  </a:lnTo>
                  <a:lnTo>
                    <a:pt x="1702" y="2768"/>
                  </a:lnTo>
                  <a:lnTo>
                    <a:pt x="1704" y="2768"/>
                  </a:lnTo>
                  <a:lnTo>
                    <a:pt x="1714" y="2772"/>
                  </a:lnTo>
                  <a:lnTo>
                    <a:pt x="1739" y="2779"/>
                  </a:lnTo>
                  <a:lnTo>
                    <a:pt x="1746" y="2784"/>
                  </a:lnTo>
                  <a:lnTo>
                    <a:pt x="1758" y="2794"/>
                  </a:lnTo>
                  <a:lnTo>
                    <a:pt x="1769" y="2807"/>
                  </a:lnTo>
                  <a:lnTo>
                    <a:pt x="1772" y="2812"/>
                  </a:lnTo>
                  <a:lnTo>
                    <a:pt x="1774" y="2814"/>
                  </a:lnTo>
                  <a:lnTo>
                    <a:pt x="1776" y="2814"/>
                  </a:lnTo>
                  <a:lnTo>
                    <a:pt x="1783" y="2812"/>
                  </a:lnTo>
                  <a:lnTo>
                    <a:pt x="1786" y="2812"/>
                  </a:lnTo>
                  <a:lnTo>
                    <a:pt x="1790" y="2809"/>
                  </a:lnTo>
                  <a:lnTo>
                    <a:pt x="1797" y="2800"/>
                  </a:lnTo>
                  <a:lnTo>
                    <a:pt x="1804" y="2789"/>
                  </a:lnTo>
                  <a:lnTo>
                    <a:pt x="1806" y="2786"/>
                  </a:lnTo>
                  <a:lnTo>
                    <a:pt x="1813" y="2775"/>
                  </a:lnTo>
                  <a:lnTo>
                    <a:pt x="1816" y="2766"/>
                  </a:lnTo>
                  <a:lnTo>
                    <a:pt x="1823" y="2754"/>
                  </a:lnTo>
                  <a:lnTo>
                    <a:pt x="1832" y="2740"/>
                  </a:lnTo>
                  <a:lnTo>
                    <a:pt x="1834" y="2738"/>
                  </a:lnTo>
                  <a:lnTo>
                    <a:pt x="1837" y="2743"/>
                  </a:lnTo>
                  <a:lnTo>
                    <a:pt x="1846" y="2756"/>
                  </a:lnTo>
                  <a:lnTo>
                    <a:pt x="1858" y="2772"/>
                  </a:lnTo>
                  <a:lnTo>
                    <a:pt x="1867" y="2780"/>
                  </a:lnTo>
                  <a:lnTo>
                    <a:pt x="1872" y="2786"/>
                  </a:lnTo>
                  <a:lnTo>
                    <a:pt x="1876" y="2787"/>
                  </a:lnTo>
                  <a:lnTo>
                    <a:pt x="1876" y="2814"/>
                  </a:lnTo>
                  <a:lnTo>
                    <a:pt x="1878" y="2821"/>
                  </a:lnTo>
                  <a:lnTo>
                    <a:pt x="1881" y="2828"/>
                  </a:lnTo>
                  <a:lnTo>
                    <a:pt x="1887" y="2837"/>
                  </a:lnTo>
                  <a:lnTo>
                    <a:pt x="1892" y="2849"/>
                  </a:lnTo>
                  <a:lnTo>
                    <a:pt x="1894" y="2856"/>
                  </a:lnTo>
                  <a:lnTo>
                    <a:pt x="1895" y="2858"/>
                  </a:lnTo>
                  <a:lnTo>
                    <a:pt x="1897" y="2858"/>
                  </a:lnTo>
                  <a:lnTo>
                    <a:pt x="1901" y="2858"/>
                  </a:lnTo>
                  <a:lnTo>
                    <a:pt x="1902" y="2856"/>
                  </a:lnTo>
                  <a:lnTo>
                    <a:pt x="1904" y="2851"/>
                  </a:lnTo>
                  <a:lnTo>
                    <a:pt x="1908" y="2844"/>
                  </a:lnTo>
                  <a:lnTo>
                    <a:pt x="1911" y="2837"/>
                  </a:lnTo>
                  <a:lnTo>
                    <a:pt x="1913" y="2835"/>
                  </a:lnTo>
                  <a:lnTo>
                    <a:pt x="1915" y="2835"/>
                  </a:lnTo>
                  <a:lnTo>
                    <a:pt x="1918" y="2837"/>
                  </a:lnTo>
                  <a:lnTo>
                    <a:pt x="1922" y="2838"/>
                  </a:lnTo>
                  <a:lnTo>
                    <a:pt x="1927" y="2844"/>
                  </a:lnTo>
                  <a:lnTo>
                    <a:pt x="1927" y="2863"/>
                  </a:lnTo>
                  <a:lnTo>
                    <a:pt x="1924" y="2925"/>
                  </a:lnTo>
                  <a:lnTo>
                    <a:pt x="1924" y="2935"/>
                  </a:lnTo>
                  <a:lnTo>
                    <a:pt x="1924" y="2940"/>
                  </a:lnTo>
                  <a:lnTo>
                    <a:pt x="1925" y="2944"/>
                  </a:lnTo>
                  <a:lnTo>
                    <a:pt x="1925" y="2951"/>
                  </a:lnTo>
                  <a:lnTo>
                    <a:pt x="1922" y="2960"/>
                  </a:lnTo>
                  <a:lnTo>
                    <a:pt x="1916" y="2969"/>
                  </a:lnTo>
                  <a:lnTo>
                    <a:pt x="1904" y="2984"/>
                  </a:lnTo>
                  <a:lnTo>
                    <a:pt x="1904" y="2986"/>
                  </a:lnTo>
                  <a:lnTo>
                    <a:pt x="1904" y="3009"/>
                  </a:lnTo>
                  <a:lnTo>
                    <a:pt x="1906" y="3020"/>
                  </a:lnTo>
                  <a:lnTo>
                    <a:pt x="1906" y="3025"/>
                  </a:lnTo>
                  <a:lnTo>
                    <a:pt x="1904" y="3028"/>
                  </a:lnTo>
                  <a:lnTo>
                    <a:pt x="1902" y="3030"/>
                  </a:lnTo>
                  <a:lnTo>
                    <a:pt x="1894" y="3041"/>
                  </a:lnTo>
                  <a:lnTo>
                    <a:pt x="1888" y="3048"/>
                  </a:lnTo>
                  <a:lnTo>
                    <a:pt x="1887" y="3050"/>
                  </a:lnTo>
                  <a:lnTo>
                    <a:pt x="1881" y="3046"/>
                  </a:lnTo>
                  <a:lnTo>
                    <a:pt x="1880" y="3046"/>
                  </a:lnTo>
                  <a:lnTo>
                    <a:pt x="1874" y="3043"/>
                  </a:lnTo>
                  <a:lnTo>
                    <a:pt x="1871" y="3041"/>
                  </a:lnTo>
                  <a:lnTo>
                    <a:pt x="1867" y="3043"/>
                  </a:lnTo>
                  <a:lnTo>
                    <a:pt x="1864" y="3046"/>
                  </a:lnTo>
                  <a:lnTo>
                    <a:pt x="1862" y="3053"/>
                  </a:lnTo>
                  <a:lnTo>
                    <a:pt x="1862" y="3057"/>
                  </a:lnTo>
                  <a:lnTo>
                    <a:pt x="1860" y="3060"/>
                  </a:lnTo>
                  <a:lnTo>
                    <a:pt x="1851" y="3067"/>
                  </a:lnTo>
                  <a:lnTo>
                    <a:pt x="1841" y="3076"/>
                  </a:lnTo>
                  <a:lnTo>
                    <a:pt x="1832" y="3083"/>
                  </a:lnTo>
                  <a:lnTo>
                    <a:pt x="1828" y="3085"/>
                  </a:lnTo>
                  <a:lnTo>
                    <a:pt x="1820" y="3090"/>
                  </a:lnTo>
                  <a:lnTo>
                    <a:pt x="1816" y="3094"/>
                  </a:lnTo>
                  <a:lnTo>
                    <a:pt x="1814" y="3099"/>
                  </a:lnTo>
                  <a:lnTo>
                    <a:pt x="1814" y="3102"/>
                  </a:lnTo>
                  <a:lnTo>
                    <a:pt x="1816" y="3108"/>
                  </a:lnTo>
                  <a:lnTo>
                    <a:pt x="1818" y="3113"/>
                  </a:lnTo>
                  <a:lnTo>
                    <a:pt x="1818" y="3120"/>
                  </a:lnTo>
                  <a:lnTo>
                    <a:pt x="1816" y="3123"/>
                  </a:lnTo>
                  <a:lnTo>
                    <a:pt x="1814" y="3127"/>
                  </a:lnTo>
                  <a:lnTo>
                    <a:pt x="1807" y="3134"/>
                  </a:lnTo>
                  <a:lnTo>
                    <a:pt x="1802" y="3141"/>
                  </a:lnTo>
                  <a:lnTo>
                    <a:pt x="1799" y="3145"/>
                  </a:lnTo>
                  <a:lnTo>
                    <a:pt x="1799" y="3148"/>
                  </a:lnTo>
                  <a:lnTo>
                    <a:pt x="1799" y="3159"/>
                  </a:lnTo>
                  <a:lnTo>
                    <a:pt x="1800" y="3169"/>
                  </a:lnTo>
                  <a:lnTo>
                    <a:pt x="1802" y="3176"/>
                  </a:lnTo>
                  <a:lnTo>
                    <a:pt x="1804" y="3183"/>
                  </a:lnTo>
                  <a:lnTo>
                    <a:pt x="1806" y="3192"/>
                  </a:lnTo>
                  <a:lnTo>
                    <a:pt x="1806" y="3199"/>
                  </a:lnTo>
                  <a:lnTo>
                    <a:pt x="1802" y="3206"/>
                  </a:lnTo>
                  <a:lnTo>
                    <a:pt x="1795" y="3217"/>
                  </a:lnTo>
                  <a:lnTo>
                    <a:pt x="1793" y="3222"/>
                  </a:lnTo>
                  <a:lnTo>
                    <a:pt x="1795" y="3227"/>
                  </a:lnTo>
                  <a:lnTo>
                    <a:pt x="1797" y="3229"/>
                  </a:lnTo>
                  <a:lnTo>
                    <a:pt x="1800" y="3229"/>
                  </a:lnTo>
                  <a:lnTo>
                    <a:pt x="1813" y="3227"/>
                  </a:lnTo>
                  <a:lnTo>
                    <a:pt x="1820" y="3226"/>
                  </a:lnTo>
                  <a:lnTo>
                    <a:pt x="1827" y="3222"/>
                  </a:lnTo>
                  <a:lnTo>
                    <a:pt x="1834" y="3219"/>
                  </a:lnTo>
                  <a:lnTo>
                    <a:pt x="1843" y="3215"/>
                  </a:lnTo>
                  <a:lnTo>
                    <a:pt x="1855" y="3211"/>
                  </a:lnTo>
                  <a:lnTo>
                    <a:pt x="1864" y="3211"/>
                  </a:lnTo>
                  <a:lnTo>
                    <a:pt x="1867" y="3211"/>
                  </a:lnTo>
                  <a:lnTo>
                    <a:pt x="1869" y="3211"/>
                  </a:lnTo>
                  <a:lnTo>
                    <a:pt x="1881" y="3210"/>
                  </a:lnTo>
                  <a:lnTo>
                    <a:pt x="1888" y="3208"/>
                  </a:lnTo>
                  <a:lnTo>
                    <a:pt x="1892" y="3222"/>
                  </a:lnTo>
                  <a:lnTo>
                    <a:pt x="1899" y="3241"/>
                  </a:lnTo>
                  <a:lnTo>
                    <a:pt x="1901" y="3243"/>
                  </a:lnTo>
                  <a:lnTo>
                    <a:pt x="1904" y="3245"/>
                  </a:lnTo>
                  <a:lnTo>
                    <a:pt x="1908" y="3282"/>
                  </a:lnTo>
                  <a:lnTo>
                    <a:pt x="1909" y="3287"/>
                  </a:lnTo>
                  <a:lnTo>
                    <a:pt x="1913" y="3294"/>
                  </a:lnTo>
                  <a:lnTo>
                    <a:pt x="1924" y="3307"/>
                  </a:lnTo>
                  <a:lnTo>
                    <a:pt x="1927" y="3310"/>
                  </a:lnTo>
                  <a:lnTo>
                    <a:pt x="1931" y="3314"/>
                  </a:lnTo>
                  <a:lnTo>
                    <a:pt x="1936" y="3315"/>
                  </a:lnTo>
                  <a:lnTo>
                    <a:pt x="1941" y="3314"/>
                  </a:lnTo>
                  <a:lnTo>
                    <a:pt x="1948" y="3312"/>
                  </a:lnTo>
                  <a:lnTo>
                    <a:pt x="1952" y="3312"/>
                  </a:lnTo>
                  <a:lnTo>
                    <a:pt x="1957" y="3312"/>
                  </a:lnTo>
                  <a:lnTo>
                    <a:pt x="1962" y="3315"/>
                  </a:lnTo>
                  <a:lnTo>
                    <a:pt x="1969" y="3319"/>
                  </a:lnTo>
                  <a:lnTo>
                    <a:pt x="1971" y="3321"/>
                  </a:lnTo>
                  <a:lnTo>
                    <a:pt x="1973" y="3322"/>
                  </a:lnTo>
                  <a:lnTo>
                    <a:pt x="1971" y="3326"/>
                  </a:lnTo>
                  <a:lnTo>
                    <a:pt x="1964" y="3333"/>
                  </a:lnTo>
                  <a:lnTo>
                    <a:pt x="1959" y="3336"/>
                  </a:lnTo>
                  <a:lnTo>
                    <a:pt x="1955" y="3342"/>
                  </a:lnTo>
                  <a:lnTo>
                    <a:pt x="1950" y="3356"/>
                  </a:lnTo>
                  <a:lnTo>
                    <a:pt x="1948" y="3370"/>
                  </a:lnTo>
                  <a:lnTo>
                    <a:pt x="1946" y="3379"/>
                  </a:lnTo>
                  <a:lnTo>
                    <a:pt x="1943" y="3394"/>
                  </a:lnTo>
                  <a:lnTo>
                    <a:pt x="1939" y="3403"/>
                  </a:lnTo>
                  <a:lnTo>
                    <a:pt x="1939" y="3412"/>
                  </a:lnTo>
                  <a:lnTo>
                    <a:pt x="1939" y="3417"/>
                  </a:lnTo>
                  <a:lnTo>
                    <a:pt x="1941" y="3419"/>
                  </a:lnTo>
                  <a:lnTo>
                    <a:pt x="1948" y="3423"/>
                  </a:lnTo>
                  <a:lnTo>
                    <a:pt x="1955" y="3426"/>
                  </a:lnTo>
                  <a:lnTo>
                    <a:pt x="1967" y="3431"/>
                  </a:lnTo>
                  <a:lnTo>
                    <a:pt x="1985" y="3433"/>
                  </a:lnTo>
                  <a:lnTo>
                    <a:pt x="1996" y="3435"/>
                  </a:lnTo>
                  <a:lnTo>
                    <a:pt x="2004" y="3437"/>
                  </a:lnTo>
                  <a:lnTo>
                    <a:pt x="2008" y="3438"/>
                  </a:lnTo>
                  <a:lnTo>
                    <a:pt x="2008" y="3442"/>
                  </a:lnTo>
                  <a:lnTo>
                    <a:pt x="2008" y="3446"/>
                  </a:lnTo>
                  <a:lnTo>
                    <a:pt x="2008" y="3470"/>
                  </a:lnTo>
                  <a:lnTo>
                    <a:pt x="2008" y="3475"/>
                  </a:lnTo>
                  <a:lnTo>
                    <a:pt x="2010" y="3479"/>
                  </a:lnTo>
                  <a:lnTo>
                    <a:pt x="2017" y="3486"/>
                  </a:lnTo>
                  <a:lnTo>
                    <a:pt x="2031" y="3498"/>
                  </a:lnTo>
                  <a:lnTo>
                    <a:pt x="2043" y="3507"/>
                  </a:lnTo>
                  <a:lnTo>
                    <a:pt x="2047" y="3509"/>
                  </a:lnTo>
                  <a:lnTo>
                    <a:pt x="2052" y="3511"/>
                  </a:lnTo>
                  <a:lnTo>
                    <a:pt x="2061" y="3509"/>
                  </a:lnTo>
                  <a:lnTo>
                    <a:pt x="2070" y="3507"/>
                  </a:lnTo>
                  <a:lnTo>
                    <a:pt x="2082" y="3504"/>
                  </a:lnTo>
                  <a:lnTo>
                    <a:pt x="2092" y="3498"/>
                  </a:lnTo>
                  <a:lnTo>
                    <a:pt x="2105" y="3491"/>
                  </a:lnTo>
                  <a:lnTo>
                    <a:pt x="2112" y="3488"/>
                  </a:lnTo>
                  <a:lnTo>
                    <a:pt x="2119" y="3484"/>
                  </a:lnTo>
                  <a:lnTo>
                    <a:pt x="2128" y="3482"/>
                  </a:lnTo>
                  <a:lnTo>
                    <a:pt x="2133" y="3482"/>
                  </a:lnTo>
                  <a:lnTo>
                    <a:pt x="2136" y="3486"/>
                  </a:lnTo>
                  <a:lnTo>
                    <a:pt x="2142" y="3490"/>
                  </a:lnTo>
                  <a:lnTo>
                    <a:pt x="2142" y="3491"/>
                  </a:lnTo>
                  <a:lnTo>
                    <a:pt x="2140" y="3493"/>
                  </a:lnTo>
                  <a:lnTo>
                    <a:pt x="2138" y="3497"/>
                  </a:lnTo>
                  <a:lnTo>
                    <a:pt x="2135" y="3500"/>
                  </a:lnTo>
                  <a:lnTo>
                    <a:pt x="2131" y="3505"/>
                  </a:lnTo>
                  <a:lnTo>
                    <a:pt x="2131" y="3512"/>
                  </a:lnTo>
                  <a:lnTo>
                    <a:pt x="2133" y="3518"/>
                  </a:lnTo>
                  <a:lnTo>
                    <a:pt x="2136" y="3521"/>
                  </a:lnTo>
                  <a:lnTo>
                    <a:pt x="2140" y="3523"/>
                  </a:lnTo>
                  <a:lnTo>
                    <a:pt x="2150" y="3526"/>
                  </a:lnTo>
                  <a:lnTo>
                    <a:pt x="2154" y="3526"/>
                  </a:lnTo>
                  <a:lnTo>
                    <a:pt x="2177" y="3528"/>
                  </a:lnTo>
                  <a:lnTo>
                    <a:pt x="2186" y="3528"/>
                  </a:lnTo>
                  <a:lnTo>
                    <a:pt x="2191" y="3526"/>
                  </a:lnTo>
                  <a:lnTo>
                    <a:pt x="2194" y="3523"/>
                  </a:lnTo>
                  <a:lnTo>
                    <a:pt x="2196" y="3518"/>
                  </a:lnTo>
                  <a:lnTo>
                    <a:pt x="2198" y="3511"/>
                  </a:lnTo>
                  <a:lnTo>
                    <a:pt x="2201" y="3504"/>
                  </a:lnTo>
                  <a:lnTo>
                    <a:pt x="2200" y="3498"/>
                  </a:lnTo>
                  <a:lnTo>
                    <a:pt x="2198" y="3495"/>
                  </a:lnTo>
                  <a:lnTo>
                    <a:pt x="2196" y="3491"/>
                  </a:lnTo>
                  <a:lnTo>
                    <a:pt x="2193" y="3490"/>
                  </a:lnTo>
                  <a:lnTo>
                    <a:pt x="2193" y="3486"/>
                  </a:lnTo>
                  <a:lnTo>
                    <a:pt x="2191" y="3474"/>
                  </a:lnTo>
                  <a:lnTo>
                    <a:pt x="2184" y="3458"/>
                  </a:lnTo>
                  <a:lnTo>
                    <a:pt x="2182" y="3451"/>
                  </a:lnTo>
                  <a:lnTo>
                    <a:pt x="2179" y="3442"/>
                  </a:lnTo>
                  <a:lnTo>
                    <a:pt x="2179" y="3435"/>
                  </a:lnTo>
                  <a:lnTo>
                    <a:pt x="2180" y="3421"/>
                  </a:lnTo>
                  <a:lnTo>
                    <a:pt x="2180" y="3409"/>
                  </a:lnTo>
                  <a:lnTo>
                    <a:pt x="2182" y="3403"/>
                  </a:lnTo>
                  <a:lnTo>
                    <a:pt x="2187" y="3403"/>
                  </a:lnTo>
                  <a:lnTo>
                    <a:pt x="2191" y="3403"/>
                  </a:lnTo>
                  <a:lnTo>
                    <a:pt x="2198" y="3403"/>
                  </a:lnTo>
                  <a:lnTo>
                    <a:pt x="2209" y="3402"/>
                  </a:lnTo>
                  <a:lnTo>
                    <a:pt x="2217" y="3402"/>
                  </a:lnTo>
                  <a:lnTo>
                    <a:pt x="2226" y="3402"/>
                  </a:lnTo>
                  <a:lnTo>
                    <a:pt x="2233" y="3403"/>
                  </a:lnTo>
                  <a:lnTo>
                    <a:pt x="2247" y="3402"/>
                  </a:lnTo>
                  <a:lnTo>
                    <a:pt x="2258" y="3396"/>
                  </a:lnTo>
                  <a:lnTo>
                    <a:pt x="2261" y="3394"/>
                  </a:lnTo>
                  <a:lnTo>
                    <a:pt x="2261" y="3391"/>
                  </a:lnTo>
                  <a:lnTo>
                    <a:pt x="2263" y="3386"/>
                  </a:lnTo>
                  <a:lnTo>
                    <a:pt x="2268" y="3380"/>
                  </a:lnTo>
                  <a:lnTo>
                    <a:pt x="2270" y="3380"/>
                  </a:lnTo>
                  <a:lnTo>
                    <a:pt x="2274" y="3379"/>
                  </a:lnTo>
                  <a:lnTo>
                    <a:pt x="2281" y="3380"/>
                  </a:lnTo>
                  <a:lnTo>
                    <a:pt x="2289" y="3382"/>
                  </a:lnTo>
                  <a:lnTo>
                    <a:pt x="2300" y="3386"/>
                  </a:lnTo>
                  <a:lnTo>
                    <a:pt x="2300" y="3387"/>
                  </a:lnTo>
                  <a:lnTo>
                    <a:pt x="2302" y="3393"/>
                  </a:lnTo>
                  <a:lnTo>
                    <a:pt x="2309" y="3402"/>
                  </a:lnTo>
                  <a:lnTo>
                    <a:pt x="2316" y="3407"/>
                  </a:lnTo>
                  <a:lnTo>
                    <a:pt x="2321" y="3409"/>
                  </a:lnTo>
                  <a:lnTo>
                    <a:pt x="2323" y="3409"/>
                  </a:lnTo>
                  <a:lnTo>
                    <a:pt x="2325" y="3407"/>
                  </a:lnTo>
                  <a:lnTo>
                    <a:pt x="2326" y="3403"/>
                  </a:lnTo>
                  <a:lnTo>
                    <a:pt x="2328" y="3398"/>
                  </a:lnTo>
                  <a:lnTo>
                    <a:pt x="2330" y="3394"/>
                  </a:lnTo>
                  <a:lnTo>
                    <a:pt x="2337" y="3389"/>
                  </a:lnTo>
                  <a:lnTo>
                    <a:pt x="2340" y="3384"/>
                  </a:lnTo>
                  <a:lnTo>
                    <a:pt x="2342" y="3380"/>
                  </a:lnTo>
                  <a:lnTo>
                    <a:pt x="2348" y="3377"/>
                  </a:lnTo>
                  <a:lnTo>
                    <a:pt x="2349" y="3377"/>
                  </a:lnTo>
                  <a:lnTo>
                    <a:pt x="2353" y="3379"/>
                  </a:lnTo>
                  <a:lnTo>
                    <a:pt x="2356" y="3382"/>
                  </a:lnTo>
                  <a:lnTo>
                    <a:pt x="2360" y="3387"/>
                  </a:lnTo>
                  <a:lnTo>
                    <a:pt x="2363" y="3389"/>
                  </a:lnTo>
                  <a:lnTo>
                    <a:pt x="2365" y="3389"/>
                  </a:lnTo>
                  <a:lnTo>
                    <a:pt x="2367" y="3389"/>
                  </a:lnTo>
                  <a:lnTo>
                    <a:pt x="2370" y="3387"/>
                  </a:lnTo>
                  <a:lnTo>
                    <a:pt x="2372" y="3386"/>
                  </a:lnTo>
                  <a:lnTo>
                    <a:pt x="2376" y="3380"/>
                  </a:lnTo>
                  <a:lnTo>
                    <a:pt x="2379" y="3379"/>
                  </a:lnTo>
                  <a:lnTo>
                    <a:pt x="2383" y="3382"/>
                  </a:lnTo>
                  <a:lnTo>
                    <a:pt x="2386" y="3386"/>
                  </a:lnTo>
                  <a:lnTo>
                    <a:pt x="2393" y="3389"/>
                  </a:lnTo>
                  <a:lnTo>
                    <a:pt x="2402" y="3391"/>
                  </a:lnTo>
                  <a:lnTo>
                    <a:pt x="2406" y="3391"/>
                  </a:lnTo>
                  <a:lnTo>
                    <a:pt x="2407" y="3389"/>
                  </a:lnTo>
                  <a:lnTo>
                    <a:pt x="2411" y="3386"/>
                  </a:lnTo>
                  <a:lnTo>
                    <a:pt x="2413" y="3382"/>
                  </a:lnTo>
                  <a:lnTo>
                    <a:pt x="2416" y="3379"/>
                  </a:lnTo>
                  <a:lnTo>
                    <a:pt x="2421" y="3373"/>
                  </a:lnTo>
                  <a:lnTo>
                    <a:pt x="2425" y="3372"/>
                  </a:lnTo>
                  <a:lnTo>
                    <a:pt x="2428" y="3370"/>
                  </a:lnTo>
                  <a:lnTo>
                    <a:pt x="2430" y="3370"/>
                  </a:lnTo>
                  <a:lnTo>
                    <a:pt x="2434" y="3370"/>
                  </a:lnTo>
                  <a:lnTo>
                    <a:pt x="2436" y="3372"/>
                  </a:lnTo>
                  <a:lnTo>
                    <a:pt x="2441" y="3373"/>
                  </a:lnTo>
                  <a:lnTo>
                    <a:pt x="2448" y="3375"/>
                  </a:lnTo>
                  <a:lnTo>
                    <a:pt x="2455" y="3375"/>
                  </a:lnTo>
                  <a:lnTo>
                    <a:pt x="2464" y="3372"/>
                  </a:lnTo>
                  <a:lnTo>
                    <a:pt x="2476" y="3365"/>
                  </a:lnTo>
                  <a:lnTo>
                    <a:pt x="2483" y="3359"/>
                  </a:lnTo>
                  <a:lnTo>
                    <a:pt x="2494" y="3347"/>
                  </a:lnTo>
                  <a:lnTo>
                    <a:pt x="2499" y="3342"/>
                  </a:lnTo>
                  <a:lnTo>
                    <a:pt x="2504" y="3336"/>
                  </a:lnTo>
                  <a:lnTo>
                    <a:pt x="2511" y="3329"/>
                  </a:lnTo>
                  <a:lnTo>
                    <a:pt x="2522" y="3322"/>
                  </a:lnTo>
                  <a:lnTo>
                    <a:pt x="2527" y="3319"/>
                  </a:lnTo>
                  <a:lnTo>
                    <a:pt x="2534" y="3317"/>
                  </a:lnTo>
                  <a:lnTo>
                    <a:pt x="2541" y="3319"/>
                  </a:lnTo>
                  <a:lnTo>
                    <a:pt x="2550" y="3321"/>
                  </a:lnTo>
                  <a:lnTo>
                    <a:pt x="2553" y="3322"/>
                  </a:lnTo>
                  <a:lnTo>
                    <a:pt x="2559" y="3324"/>
                  </a:lnTo>
                  <a:lnTo>
                    <a:pt x="2566" y="3335"/>
                  </a:lnTo>
                  <a:lnTo>
                    <a:pt x="2573" y="3347"/>
                  </a:lnTo>
                  <a:lnTo>
                    <a:pt x="2576" y="3352"/>
                  </a:lnTo>
                  <a:lnTo>
                    <a:pt x="2580" y="3356"/>
                  </a:lnTo>
                  <a:lnTo>
                    <a:pt x="2590" y="3363"/>
                  </a:lnTo>
                  <a:lnTo>
                    <a:pt x="2596" y="3365"/>
                  </a:lnTo>
                  <a:lnTo>
                    <a:pt x="2603" y="3363"/>
                  </a:lnTo>
                  <a:lnTo>
                    <a:pt x="2610" y="3361"/>
                  </a:lnTo>
                  <a:lnTo>
                    <a:pt x="2626" y="3359"/>
                  </a:lnTo>
                  <a:lnTo>
                    <a:pt x="2634" y="3359"/>
                  </a:lnTo>
                  <a:lnTo>
                    <a:pt x="2638" y="3361"/>
                  </a:lnTo>
                  <a:lnTo>
                    <a:pt x="2641" y="3363"/>
                  </a:lnTo>
                  <a:lnTo>
                    <a:pt x="2643" y="3365"/>
                  </a:lnTo>
                  <a:lnTo>
                    <a:pt x="2647" y="3370"/>
                  </a:lnTo>
                  <a:lnTo>
                    <a:pt x="2648" y="3372"/>
                  </a:lnTo>
                  <a:lnTo>
                    <a:pt x="2654" y="3372"/>
                  </a:lnTo>
                  <a:lnTo>
                    <a:pt x="2661" y="3373"/>
                  </a:lnTo>
                  <a:lnTo>
                    <a:pt x="2668" y="3373"/>
                  </a:lnTo>
                  <a:lnTo>
                    <a:pt x="2673" y="3372"/>
                  </a:lnTo>
                  <a:lnTo>
                    <a:pt x="2678" y="3370"/>
                  </a:lnTo>
                  <a:lnTo>
                    <a:pt x="2678" y="3379"/>
                  </a:lnTo>
                  <a:lnTo>
                    <a:pt x="2675" y="3387"/>
                  </a:lnTo>
                  <a:lnTo>
                    <a:pt x="2675" y="3393"/>
                  </a:lnTo>
                  <a:lnTo>
                    <a:pt x="2671" y="3400"/>
                  </a:lnTo>
                  <a:lnTo>
                    <a:pt x="2668" y="3409"/>
                  </a:lnTo>
                  <a:lnTo>
                    <a:pt x="2666" y="3419"/>
                  </a:lnTo>
                  <a:lnTo>
                    <a:pt x="2668" y="3426"/>
                  </a:lnTo>
                  <a:lnTo>
                    <a:pt x="2670" y="3433"/>
                  </a:lnTo>
                  <a:lnTo>
                    <a:pt x="2678" y="3447"/>
                  </a:lnTo>
                  <a:lnTo>
                    <a:pt x="2680" y="3453"/>
                  </a:lnTo>
                  <a:lnTo>
                    <a:pt x="2684" y="3458"/>
                  </a:lnTo>
                  <a:lnTo>
                    <a:pt x="2689" y="3463"/>
                  </a:lnTo>
                  <a:lnTo>
                    <a:pt x="2699" y="3474"/>
                  </a:lnTo>
                  <a:lnTo>
                    <a:pt x="2712" y="3486"/>
                  </a:lnTo>
                  <a:lnTo>
                    <a:pt x="2712" y="3488"/>
                  </a:lnTo>
                  <a:lnTo>
                    <a:pt x="2713" y="3488"/>
                  </a:lnTo>
                  <a:lnTo>
                    <a:pt x="2740" y="3497"/>
                  </a:lnTo>
                  <a:lnTo>
                    <a:pt x="2784" y="3505"/>
                  </a:lnTo>
                  <a:lnTo>
                    <a:pt x="2787" y="3505"/>
                  </a:lnTo>
                  <a:lnTo>
                    <a:pt x="2801" y="3504"/>
                  </a:lnTo>
                  <a:lnTo>
                    <a:pt x="2826" y="3498"/>
                  </a:lnTo>
                  <a:lnTo>
                    <a:pt x="2840" y="3495"/>
                  </a:lnTo>
                  <a:lnTo>
                    <a:pt x="2845" y="3495"/>
                  </a:lnTo>
                  <a:lnTo>
                    <a:pt x="2851" y="3497"/>
                  </a:lnTo>
                  <a:lnTo>
                    <a:pt x="2858" y="3495"/>
                  </a:lnTo>
                  <a:lnTo>
                    <a:pt x="2865" y="3493"/>
                  </a:lnTo>
                  <a:lnTo>
                    <a:pt x="2868" y="3488"/>
                  </a:lnTo>
                  <a:lnTo>
                    <a:pt x="2868" y="3484"/>
                  </a:lnTo>
                  <a:lnTo>
                    <a:pt x="2870" y="3486"/>
                  </a:lnTo>
                  <a:lnTo>
                    <a:pt x="2872" y="3488"/>
                  </a:lnTo>
                  <a:lnTo>
                    <a:pt x="2877" y="3490"/>
                  </a:lnTo>
                  <a:lnTo>
                    <a:pt x="2882" y="3491"/>
                  </a:lnTo>
                  <a:lnTo>
                    <a:pt x="2889" y="3491"/>
                  </a:lnTo>
                  <a:lnTo>
                    <a:pt x="2895" y="3493"/>
                  </a:lnTo>
                  <a:lnTo>
                    <a:pt x="2898" y="3495"/>
                  </a:lnTo>
                  <a:lnTo>
                    <a:pt x="2902" y="3498"/>
                  </a:lnTo>
                  <a:lnTo>
                    <a:pt x="2918" y="3514"/>
                  </a:lnTo>
                  <a:lnTo>
                    <a:pt x="2921" y="3518"/>
                  </a:lnTo>
                  <a:lnTo>
                    <a:pt x="2926" y="3519"/>
                  </a:lnTo>
                  <a:lnTo>
                    <a:pt x="2933" y="3518"/>
                  </a:lnTo>
                  <a:lnTo>
                    <a:pt x="2942" y="3514"/>
                  </a:lnTo>
                  <a:lnTo>
                    <a:pt x="2949" y="3511"/>
                  </a:lnTo>
                  <a:lnTo>
                    <a:pt x="2958" y="3505"/>
                  </a:lnTo>
                  <a:lnTo>
                    <a:pt x="2967" y="3500"/>
                  </a:lnTo>
                  <a:lnTo>
                    <a:pt x="2972" y="3497"/>
                  </a:lnTo>
                  <a:lnTo>
                    <a:pt x="2976" y="3497"/>
                  </a:lnTo>
                  <a:lnTo>
                    <a:pt x="2979" y="3497"/>
                  </a:lnTo>
                  <a:lnTo>
                    <a:pt x="2981" y="3498"/>
                  </a:lnTo>
                  <a:lnTo>
                    <a:pt x="2983" y="3498"/>
                  </a:lnTo>
                  <a:lnTo>
                    <a:pt x="2986" y="3498"/>
                  </a:lnTo>
                  <a:lnTo>
                    <a:pt x="2988" y="3498"/>
                  </a:lnTo>
                  <a:lnTo>
                    <a:pt x="2990" y="3502"/>
                  </a:lnTo>
                  <a:lnTo>
                    <a:pt x="2990" y="3509"/>
                  </a:lnTo>
                  <a:lnTo>
                    <a:pt x="2988" y="3514"/>
                  </a:lnTo>
                  <a:lnTo>
                    <a:pt x="2984" y="3519"/>
                  </a:lnTo>
                  <a:lnTo>
                    <a:pt x="2981" y="3523"/>
                  </a:lnTo>
                  <a:lnTo>
                    <a:pt x="2977" y="3525"/>
                  </a:lnTo>
                  <a:lnTo>
                    <a:pt x="2976" y="3528"/>
                  </a:lnTo>
                  <a:lnTo>
                    <a:pt x="2974" y="3535"/>
                  </a:lnTo>
                  <a:lnTo>
                    <a:pt x="2970" y="3549"/>
                  </a:lnTo>
                  <a:lnTo>
                    <a:pt x="2969" y="3558"/>
                  </a:lnTo>
                  <a:lnTo>
                    <a:pt x="2969" y="3565"/>
                  </a:lnTo>
                  <a:lnTo>
                    <a:pt x="2970" y="3570"/>
                  </a:lnTo>
                  <a:lnTo>
                    <a:pt x="2972" y="3574"/>
                  </a:lnTo>
                  <a:lnTo>
                    <a:pt x="2976" y="3579"/>
                  </a:lnTo>
                  <a:lnTo>
                    <a:pt x="2976" y="3586"/>
                  </a:lnTo>
                  <a:lnTo>
                    <a:pt x="2981" y="3592"/>
                  </a:lnTo>
                  <a:lnTo>
                    <a:pt x="2986" y="3599"/>
                  </a:lnTo>
                  <a:lnTo>
                    <a:pt x="2995" y="3613"/>
                  </a:lnTo>
                  <a:lnTo>
                    <a:pt x="3000" y="3621"/>
                  </a:lnTo>
                  <a:lnTo>
                    <a:pt x="3002" y="3625"/>
                  </a:lnTo>
                  <a:lnTo>
                    <a:pt x="3006" y="3627"/>
                  </a:lnTo>
                  <a:lnTo>
                    <a:pt x="3007" y="3627"/>
                  </a:lnTo>
                  <a:lnTo>
                    <a:pt x="3014" y="3632"/>
                  </a:lnTo>
                  <a:lnTo>
                    <a:pt x="3021" y="3634"/>
                  </a:lnTo>
                  <a:lnTo>
                    <a:pt x="3028" y="3632"/>
                  </a:lnTo>
                  <a:lnTo>
                    <a:pt x="3039" y="3630"/>
                  </a:lnTo>
                  <a:lnTo>
                    <a:pt x="3050" y="3630"/>
                  </a:lnTo>
                  <a:lnTo>
                    <a:pt x="3053" y="3630"/>
                  </a:lnTo>
                  <a:lnTo>
                    <a:pt x="3064" y="3632"/>
                  </a:lnTo>
                  <a:lnTo>
                    <a:pt x="3072" y="3630"/>
                  </a:lnTo>
                  <a:lnTo>
                    <a:pt x="3081" y="3630"/>
                  </a:lnTo>
                  <a:lnTo>
                    <a:pt x="3085" y="3629"/>
                  </a:lnTo>
                  <a:lnTo>
                    <a:pt x="3086" y="3627"/>
                  </a:lnTo>
                  <a:lnTo>
                    <a:pt x="3086" y="3623"/>
                  </a:lnTo>
                  <a:lnTo>
                    <a:pt x="3085" y="3620"/>
                  </a:lnTo>
                  <a:lnTo>
                    <a:pt x="3083" y="3614"/>
                  </a:lnTo>
                  <a:lnTo>
                    <a:pt x="3083" y="3607"/>
                  </a:lnTo>
                  <a:lnTo>
                    <a:pt x="3083" y="3599"/>
                  </a:lnTo>
                  <a:lnTo>
                    <a:pt x="3081" y="3595"/>
                  </a:lnTo>
                  <a:lnTo>
                    <a:pt x="3079" y="3595"/>
                  </a:lnTo>
                  <a:lnTo>
                    <a:pt x="3076" y="3595"/>
                  </a:lnTo>
                  <a:lnTo>
                    <a:pt x="3074" y="3595"/>
                  </a:lnTo>
                  <a:lnTo>
                    <a:pt x="3072" y="3595"/>
                  </a:lnTo>
                  <a:lnTo>
                    <a:pt x="3069" y="3593"/>
                  </a:lnTo>
                  <a:lnTo>
                    <a:pt x="3060" y="3585"/>
                  </a:lnTo>
                  <a:lnTo>
                    <a:pt x="3058" y="3581"/>
                  </a:lnTo>
                  <a:lnTo>
                    <a:pt x="3055" y="3574"/>
                  </a:lnTo>
                  <a:lnTo>
                    <a:pt x="3055" y="3572"/>
                  </a:lnTo>
                  <a:lnTo>
                    <a:pt x="3051" y="3567"/>
                  </a:lnTo>
                  <a:lnTo>
                    <a:pt x="3050" y="3562"/>
                  </a:lnTo>
                  <a:lnTo>
                    <a:pt x="3048" y="3555"/>
                  </a:lnTo>
                  <a:lnTo>
                    <a:pt x="3048" y="3551"/>
                  </a:lnTo>
                  <a:lnTo>
                    <a:pt x="3050" y="3549"/>
                  </a:lnTo>
                  <a:lnTo>
                    <a:pt x="3055" y="3548"/>
                  </a:lnTo>
                  <a:lnTo>
                    <a:pt x="3060" y="3544"/>
                  </a:lnTo>
                  <a:lnTo>
                    <a:pt x="3064" y="3542"/>
                  </a:lnTo>
                  <a:lnTo>
                    <a:pt x="3065" y="3542"/>
                  </a:lnTo>
                  <a:lnTo>
                    <a:pt x="3067" y="3542"/>
                  </a:lnTo>
                  <a:lnTo>
                    <a:pt x="3071" y="3542"/>
                  </a:lnTo>
                  <a:lnTo>
                    <a:pt x="3076" y="3541"/>
                  </a:lnTo>
                  <a:lnTo>
                    <a:pt x="3079" y="3539"/>
                  </a:lnTo>
                  <a:lnTo>
                    <a:pt x="3079" y="3535"/>
                  </a:lnTo>
                  <a:lnTo>
                    <a:pt x="3078" y="3523"/>
                  </a:lnTo>
                  <a:lnTo>
                    <a:pt x="3078" y="3518"/>
                  </a:lnTo>
                  <a:lnTo>
                    <a:pt x="3078" y="3514"/>
                  </a:lnTo>
                  <a:lnTo>
                    <a:pt x="3079" y="3512"/>
                  </a:lnTo>
                  <a:lnTo>
                    <a:pt x="3085" y="3509"/>
                  </a:lnTo>
                  <a:lnTo>
                    <a:pt x="3095" y="3505"/>
                  </a:lnTo>
                  <a:lnTo>
                    <a:pt x="3115" y="3500"/>
                  </a:lnTo>
                  <a:lnTo>
                    <a:pt x="3127" y="3498"/>
                  </a:lnTo>
                  <a:lnTo>
                    <a:pt x="3130" y="3498"/>
                  </a:lnTo>
                  <a:lnTo>
                    <a:pt x="3136" y="3502"/>
                  </a:lnTo>
                  <a:lnTo>
                    <a:pt x="3148" y="3504"/>
                  </a:lnTo>
                  <a:lnTo>
                    <a:pt x="3160" y="3504"/>
                  </a:lnTo>
                  <a:lnTo>
                    <a:pt x="3167" y="3504"/>
                  </a:lnTo>
                  <a:lnTo>
                    <a:pt x="3173" y="3500"/>
                  </a:lnTo>
                  <a:lnTo>
                    <a:pt x="3176" y="3497"/>
                  </a:lnTo>
                  <a:lnTo>
                    <a:pt x="3180" y="3493"/>
                  </a:lnTo>
                  <a:lnTo>
                    <a:pt x="3182" y="3488"/>
                  </a:lnTo>
                  <a:lnTo>
                    <a:pt x="3189" y="3481"/>
                  </a:lnTo>
                  <a:lnTo>
                    <a:pt x="3194" y="3472"/>
                  </a:lnTo>
                  <a:lnTo>
                    <a:pt x="3197" y="3467"/>
                  </a:lnTo>
                  <a:lnTo>
                    <a:pt x="3201" y="3465"/>
                  </a:lnTo>
                  <a:lnTo>
                    <a:pt x="3211" y="3458"/>
                  </a:lnTo>
                  <a:lnTo>
                    <a:pt x="3217" y="3454"/>
                  </a:lnTo>
                  <a:lnTo>
                    <a:pt x="3218" y="3456"/>
                  </a:lnTo>
                  <a:lnTo>
                    <a:pt x="3222" y="3458"/>
                  </a:lnTo>
                  <a:lnTo>
                    <a:pt x="3231" y="3460"/>
                  </a:lnTo>
                  <a:lnTo>
                    <a:pt x="3240" y="3463"/>
                  </a:lnTo>
                  <a:lnTo>
                    <a:pt x="3247" y="3465"/>
                  </a:lnTo>
                  <a:lnTo>
                    <a:pt x="3250" y="3465"/>
                  </a:lnTo>
                  <a:lnTo>
                    <a:pt x="3261" y="3463"/>
                  </a:lnTo>
                  <a:lnTo>
                    <a:pt x="3273" y="3463"/>
                  </a:lnTo>
                  <a:lnTo>
                    <a:pt x="3282" y="3463"/>
                  </a:lnTo>
                  <a:lnTo>
                    <a:pt x="3291" y="3458"/>
                  </a:lnTo>
                  <a:lnTo>
                    <a:pt x="3294" y="3456"/>
                  </a:lnTo>
                  <a:lnTo>
                    <a:pt x="3299" y="3453"/>
                  </a:lnTo>
                  <a:lnTo>
                    <a:pt x="3303" y="3449"/>
                  </a:lnTo>
                  <a:lnTo>
                    <a:pt x="3305" y="3447"/>
                  </a:lnTo>
                  <a:lnTo>
                    <a:pt x="3305" y="3442"/>
                  </a:lnTo>
                  <a:lnTo>
                    <a:pt x="3305" y="3435"/>
                  </a:lnTo>
                  <a:lnTo>
                    <a:pt x="3306" y="3424"/>
                  </a:lnTo>
                  <a:lnTo>
                    <a:pt x="3306" y="3417"/>
                  </a:lnTo>
                  <a:lnTo>
                    <a:pt x="3305" y="3409"/>
                  </a:lnTo>
                  <a:lnTo>
                    <a:pt x="3305" y="3407"/>
                  </a:lnTo>
                  <a:lnTo>
                    <a:pt x="3306" y="3409"/>
                  </a:lnTo>
                  <a:lnTo>
                    <a:pt x="3313" y="3414"/>
                  </a:lnTo>
                  <a:lnTo>
                    <a:pt x="3319" y="3417"/>
                  </a:lnTo>
                  <a:lnTo>
                    <a:pt x="3324" y="3419"/>
                  </a:lnTo>
                  <a:lnTo>
                    <a:pt x="3328" y="3419"/>
                  </a:lnTo>
                  <a:lnTo>
                    <a:pt x="3331" y="3417"/>
                  </a:lnTo>
                  <a:lnTo>
                    <a:pt x="3336" y="3419"/>
                  </a:lnTo>
                  <a:lnTo>
                    <a:pt x="3340" y="3419"/>
                  </a:lnTo>
                  <a:lnTo>
                    <a:pt x="3347" y="3417"/>
                  </a:lnTo>
                  <a:lnTo>
                    <a:pt x="3359" y="3412"/>
                  </a:lnTo>
                  <a:lnTo>
                    <a:pt x="3364" y="3409"/>
                  </a:lnTo>
                  <a:lnTo>
                    <a:pt x="3368" y="3405"/>
                  </a:lnTo>
                  <a:lnTo>
                    <a:pt x="3368" y="3400"/>
                  </a:lnTo>
                  <a:lnTo>
                    <a:pt x="3366" y="3398"/>
                  </a:lnTo>
                  <a:lnTo>
                    <a:pt x="3364" y="3394"/>
                  </a:lnTo>
                  <a:lnTo>
                    <a:pt x="3364" y="3391"/>
                  </a:lnTo>
                  <a:lnTo>
                    <a:pt x="3363" y="3386"/>
                  </a:lnTo>
                  <a:lnTo>
                    <a:pt x="3359" y="3380"/>
                  </a:lnTo>
                  <a:lnTo>
                    <a:pt x="3359" y="3379"/>
                  </a:lnTo>
                  <a:lnTo>
                    <a:pt x="3356" y="3372"/>
                  </a:lnTo>
                  <a:lnTo>
                    <a:pt x="3354" y="3368"/>
                  </a:lnTo>
                  <a:lnTo>
                    <a:pt x="3357" y="3366"/>
                  </a:lnTo>
                  <a:lnTo>
                    <a:pt x="3366" y="3359"/>
                  </a:lnTo>
                  <a:lnTo>
                    <a:pt x="3368" y="3359"/>
                  </a:lnTo>
                  <a:lnTo>
                    <a:pt x="3370" y="3363"/>
                  </a:lnTo>
                  <a:lnTo>
                    <a:pt x="3372" y="3365"/>
                  </a:lnTo>
                  <a:lnTo>
                    <a:pt x="3375" y="3368"/>
                  </a:lnTo>
                  <a:lnTo>
                    <a:pt x="3377" y="3373"/>
                  </a:lnTo>
                  <a:lnTo>
                    <a:pt x="3379" y="3386"/>
                  </a:lnTo>
                  <a:lnTo>
                    <a:pt x="3379" y="3403"/>
                  </a:lnTo>
                  <a:lnTo>
                    <a:pt x="3379" y="3409"/>
                  </a:lnTo>
                  <a:lnTo>
                    <a:pt x="3380" y="3412"/>
                  </a:lnTo>
                  <a:lnTo>
                    <a:pt x="3382" y="3414"/>
                  </a:lnTo>
                  <a:lnTo>
                    <a:pt x="3386" y="3414"/>
                  </a:lnTo>
                  <a:lnTo>
                    <a:pt x="3391" y="3416"/>
                  </a:lnTo>
                  <a:lnTo>
                    <a:pt x="3398" y="3419"/>
                  </a:lnTo>
                  <a:lnTo>
                    <a:pt x="3405" y="3423"/>
                  </a:lnTo>
                  <a:lnTo>
                    <a:pt x="3410" y="3423"/>
                  </a:lnTo>
                  <a:lnTo>
                    <a:pt x="3416" y="3423"/>
                  </a:lnTo>
                  <a:lnTo>
                    <a:pt x="3419" y="3421"/>
                  </a:lnTo>
                  <a:lnTo>
                    <a:pt x="3424" y="3419"/>
                  </a:lnTo>
                  <a:lnTo>
                    <a:pt x="3431" y="3417"/>
                  </a:lnTo>
                  <a:lnTo>
                    <a:pt x="3437" y="3416"/>
                  </a:lnTo>
                  <a:lnTo>
                    <a:pt x="3445" y="3409"/>
                  </a:lnTo>
                  <a:lnTo>
                    <a:pt x="3449" y="3405"/>
                  </a:lnTo>
                  <a:lnTo>
                    <a:pt x="3452" y="3400"/>
                  </a:lnTo>
                  <a:lnTo>
                    <a:pt x="3454" y="3396"/>
                  </a:lnTo>
                  <a:lnTo>
                    <a:pt x="3454" y="3391"/>
                  </a:lnTo>
                  <a:lnTo>
                    <a:pt x="3452" y="3387"/>
                  </a:lnTo>
                  <a:lnTo>
                    <a:pt x="3451" y="3382"/>
                  </a:lnTo>
                  <a:lnTo>
                    <a:pt x="3451" y="3375"/>
                  </a:lnTo>
                  <a:lnTo>
                    <a:pt x="3451" y="3372"/>
                  </a:lnTo>
                  <a:lnTo>
                    <a:pt x="3454" y="3373"/>
                  </a:lnTo>
                  <a:lnTo>
                    <a:pt x="3460" y="3372"/>
                  </a:lnTo>
                  <a:lnTo>
                    <a:pt x="3461" y="3368"/>
                  </a:lnTo>
                  <a:lnTo>
                    <a:pt x="3463" y="3365"/>
                  </a:lnTo>
                  <a:lnTo>
                    <a:pt x="3461" y="3356"/>
                  </a:lnTo>
                  <a:lnTo>
                    <a:pt x="3461" y="3354"/>
                  </a:lnTo>
                  <a:lnTo>
                    <a:pt x="3461" y="3350"/>
                  </a:lnTo>
                  <a:lnTo>
                    <a:pt x="3481" y="3354"/>
                  </a:lnTo>
                  <a:lnTo>
                    <a:pt x="3482" y="3354"/>
                  </a:lnTo>
                  <a:lnTo>
                    <a:pt x="3484" y="3352"/>
                  </a:lnTo>
                  <a:lnTo>
                    <a:pt x="3502" y="3331"/>
                  </a:lnTo>
                  <a:lnTo>
                    <a:pt x="3572" y="3314"/>
                  </a:lnTo>
                  <a:lnTo>
                    <a:pt x="3586" y="3312"/>
                  </a:lnTo>
                  <a:lnTo>
                    <a:pt x="3597" y="3312"/>
                  </a:lnTo>
                  <a:lnTo>
                    <a:pt x="3623" y="3303"/>
                  </a:lnTo>
                  <a:lnTo>
                    <a:pt x="3642" y="3298"/>
                  </a:lnTo>
                  <a:lnTo>
                    <a:pt x="3646" y="3294"/>
                  </a:lnTo>
                  <a:lnTo>
                    <a:pt x="3648" y="3292"/>
                  </a:lnTo>
                  <a:lnTo>
                    <a:pt x="3646" y="3289"/>
                  </a:lnTo>
                  <a:lnTo>
                    <a:pt x="3644" y="3285"/>
                  </a:lnTo>
                  <a:lnTo>
                    <a:pt x="3642" y="3285"/>
                  </a:lnTo>
                  <a:lnTo>
                    <a:pt x="3642" y="3284"/>
                  </a:lnTo>
                  <a:lnTo>
                    <a:pt x="3648" y="3278"/>
                  </a:lnTo>
                  <a:lnTo>
                    <a:pt x="3665" y="3259"/>
                  </a:lnTo>
                  <a:lnTo>
                    <a:pt x="3685" y="3243"/>
                  </a:lnTo>
                  <a:lnTo>
                    <a:pt x="3686" y="3240"/>
                  </a:lnTo>
                  <a:lnTo>
                    <a:pt x="3692" y="3236"/>
                  </a:lnTo>
                  <a:lnTo>
                    <a:pt x="3694" y="3233"/>
                  </a:lnTo>
                  <a:lnTo>
                    <a:pt x="3702" y="3222"/>
                  </a:lnTo>
                  <a:lnTo>
                    <a:pt x="3704" y="3219"/>
                  </a:lnTo>
                  <a:lnTo>
                    <a:pt x="3711" y="3210"/>
                  </a:lnTo>
                  <a:lnTo>
                    <a:pt x="3716" y="3203"/>
                  </a:lnTo>
                  <a:lnTo>
                    <a:pt x="3722" y="3199"/>
                  </a:lnTo>
                  <a:lnTo>
                    <a:pt x="3732" y="3194"/>
                  </a:lnTo>
                  <a:lnTo>
                    <a:pt x="3737" y="3192"/>
                  </a:lnTo>
                  <a:lnTo>
                    <a:pt x="3739" y="3189"/>
                  </a:lnTo>
                  <a:lnTo>
                    <a:pt x="3759" y="3175"/>
                  </a:lnTo>
                  <a:lnTo>
                    <a:pt x="3762" y="3171"/>
                  </a:lnTo>
                  <a:lnTo>
                    <a:pt x="3764" y="3167"/>
                  </a:lnTo>
                  <a:lnTo>
                    <a:pt x="3766" y="3159"/>
                  </a:lnTo>
                  <a:lnTo>
                    <a:pt x="3767" y="3152"/>
                  </a:lnTo>
                  <a:lnTo>
                    <a:pt x="3771" y="3143"/>
                  </a:lnTo>
                  <a:lnTo>
                    <a:pt x="3773" y="3136"/>
                  </a:lnTo>
                  <a:lnTo>
                    <a:pt x="3774" y="3138"/>
                  </a:lnTo>
                  <a:lnTo>
                    <a:pt x="3778" y="3139"/>
                  </a:lnTo>
                  <a:lnTo>
                    <a:pt x="3780" y="3139"/>
                  </a:lnTo>
                  <a:lnTo>
                    <a:pt x="3787" y="3136"/>
                  </a:lnTo>
                  <a:lnTo>
                    <a:pt x="3792" y="3132"/>
                  </a:lnTo>
                  <a:lnTo>
                    <a:pt x="3797" y="3127"/>
                  </a:lnTo>
                  <a:lnTo>
                    <a:pt x="3799" y="3122"/>
                  </a:lnTo>
                  <a:lnTo>
                    <a:pt x="3801" y="3115"/>
                  </a:lnTo>
                  <a:lnTo>
                    <a:pt x="3801" y="3108"/>
                  </a:lnTo>
                  <a:lnTo>
                    <a:pt x="3799" y="3101"/>
                  </a:lnTo>
                  <a:lnTo>
                    <a:pt x="3799" y="3099"/>
                  </a:lnTo>
                  <a:lnTo>
                    <a:pt x="3803" y="3101"/>
                  </a:lnTo>
                  <a:lnTo>
                    <a:pt x="3803" y="3102"/>
                  </a:lnTo>
                  <a:lnTo>
                    <a:pt x="3804" y="3102"/>
                  </a:lnTo>
                  <a:lnTo>
                    <a:pt x="3815" y="3101"/>
                  </a:lnTo>
                  <a:lnTo>
                    <a:pt x="3822" y="3099"/>
                  </a:lnTo>
                  <a:lnTo>
                    <a:pt x="3831" y="3092"/>
                  </a:lnTo>
                  <a:lnTo>
                    <a:pt x="3834" y="3087"/>
                  </a:lnTo>
                  <a:lnTo>
                    <a:pt x="3834" y="3081"/>
                  </a:lnTo>
                  <a:lnTo>
                    <a:pt x="3836" y="3072"/>
                  </a:lnTo>
                  <a:lnTo>
                    <a:pt x="3836" y="3060"/>
                  </a:lnTo>
                  <a:lnTo>
                    <a:pt x="3838" y="3058"/>
                  </a:lnTo>
                  <a:lnTo>
                    <a:pt x="3841" y="3058"/>
                  </a:lnTo>
                  <a:lnTo>
                    <a:pt x="3845" y="3058"/>
                  </a:lnTo>
                  <a:lnTo>
                    <a:pt x="3847" y="3057"/>
                  </a:lnTo>
                  <a:lnTo>
                    <a:pt x="3852" y="3051"/>
                  </a:lnTo>
                  <a:lnTo>
                    <a:pt x="3855" y="3048"/>
                  </a:lnTo>
                  <a:lnTo>
                    <a:pt x="3857" y="3041"/>
                  </a:lnTo>
                  <a:lnTo>
                    <a:pt x="3857" y="3036"/>
                  </a:lnTo>
                  <a:lnTo>
                    <a:pt x="3855" y="3030"/>
                  </a:lnTo>
                  <a:lnTo>
                    <a:pt x="3855" y="3027"/>
                  </a:lnTo>
                  <a:lnTo>
                    <a:pt x="3857" y="3025"/>
                  </a:lnTo>
                  <a:lnTo>
                    <a:pt x="3864" y="3014"/>
                  </a:lnTo>
                  <a:lnTo>
                    <a:pt x="3869" y="3006"/>
                  </a:lnTo>
                  <a:lnTo>
                    <a:pt x="3873" y="3002"/>
                  </a:lnTo>
                  <a:lnTo>
                    <a:pt x="3876" y="2997"/>
                  </a:lnTo>
                  <a:lnTo>
                    <a:pt x="3882" y="2993"/>
                  </a:lnTo>
                  <a:lnTo>
                    <a:pt x="3884" y="2993"/>
                  </a:lnTo>
                  <a:lnTo>
                    <a:pt x="3889" y="2995"/>
                  </a:lnTo>
                  <a:lnTo>
                    <a:pt x="3894" y="3000"/>
                  </a:lnTo>
                  <a:lnTo>
                    <a:pt x="3905" y="3011"/>
                  </a:lnTo>
                  <a:lnTo>
                    <a:pt x="3908" y="3013"/>
                  </a:lnTo>
                  <a:lnTo>
                    <a:pt x="3910" y="3014"/>
                  </a:lnTo>
                  <a:lnTo>
                    <a:pt x="3912" y="3016"/>
                  </a:lnTo>
                  <a:lnTo>
                    <a:pt x="3915" y="3014"/>
                  </a:lnTo>
                  <a:lnTo>
                    <a:pt x="3917" y="3011"/>
                  </a:lnTo>
                  <a:lnTo>
                    <a:pt x="3917" y="3007"/>
                  </a:lnTo>
                  <a:lnTo>
                    <a:pt x="3915" y="2983"/>
                  </a:lnTo>
                  <a:lnTo>
                    <a:pt x="3913" y="2970"/>
                  </a:lnTo>
                  <a:lnTo>
                    <a:pt x="3910" y="2965"/>
                  </a:lnTo>
                  <a:lnTo>
                    <a:pt x="3908" y="2960"/>
                  </a:lnTo>
                  <a:lnTo>
                    <a:pt x="3905" y="2951"/>
                  </a:lnTo>
                  <a:lnTo>
                    <a:pt x="3905" y="2949"/>
                  </a:lnTo>
                  <a:lnTo>
                    <a:pt x="3901" y="2937"/>
                  </a:lnTo>
                  <a:lnTo>
                    <a:pt x="3901" y="2933"/>
                  </a:lnTo>
                  <a:lnTo>
                    <a:pt x="3903" y="2928"/>
                  </a:lnTo>
                  <a:lnTo>
                    <a:pt x="3903" y="2923"/>
                  </a:lnTo>
                  <a:lnTo>
                    <a:pt x="3908" y="2921"/>
                  </a:lnTo>
                  <a:lnTo>
                    <a:pt x="3913" y="2918"/>
                  </a:lnTo>
                  <a:lnTo>
                    <a:pt x="3920" y="2909"/>
                  </a:lnTo>
                  <a:lnTo>
                    <a:pt x="3924" y="2902"/>
                  </a:lnTo>
                  <a:lnTo>
                    <a:pt x="3926" y="2896"/>
                  </a:lnTo>
                  <a:lnTo>
                    <a:pt x="3924" y="2891"/>
                  </a:lnTo>
                  <a:lnTo>
                    <a:pt x="3920" y="2886"/>
                  </a:lnTo>
                  <a:lnTo>
                    <a:pt x="3913" y="2877"/>
                  </a:lnTo>
                  <a:lnTo>
                    <a:pt x="3912" y="2872"/>
                  </a:lnTo>
                  <a:lnTo>
                    <a:pt x="3912" y="2868"/>
                  </a:lnTo>
                  <a:lnTo>
                    <a:pt x="3913" y="2865"/>
                  </a:lnTo>
                  <a:lnTo>
                    <a:pt x="3917" y="2863"/>
                  </a:lnTo>
                  <a:lnTo>
                    <a:pt x="3920" y="2860"/>
                  </a:lnTo>
                  <a:lnTo>
                    <a:pt x="3924" y="2854"/>
                  </a:lnTo>
                  <a:lnTo>
                    <a:pt x="3935" y="2840"/>
                  </a:lnTo>
                  <a:lnTo>
                    <a:pt x="3947" y="2826"/>
                  </a:lnTo>
                  <a:lnTo>
                    <a:pt x="3956" y="2814"/>
                  </a:lnTo>
                  <a:lnTo>
                    <a:pt x="3956" y="2810"/>
                  </a:lnTo>
                  <a:lnTo>
                    <a:pt x="3956" y="2809"/>
                  </a:lnTo>
                  <a:lnTo>
                    <a:pt x="3956" y="2807"/>
                  </a:lnTo>
                  <a:lnTo>
                    <a:pt x="3957" y="2801"/>
                  </a:lnTo>
                  <a:lnTo>
                    <a:pt x="3959" y="2794"/>
                  </a:lnTo>
                  <a:lnTo>
                    <a:pt x="3963" y="2791"/>
                  </a:lnTo>
                  <a:lnTo>
                    <a:pt x="3968" y="2782"/>
                  </a:lnTo>
                  <a:lnTo>
                    <a:pt x="3977" y="2770"/>
                  </a:lnTo>
                  <a:lnTo>
                    <a:pt x="3980" y="2766"/>
                  </a:lnTo>
                  <a:lnTo>
                    <a:pt x="3986" y="2757"/>
                  </a:lnTo>
                  <a:lnTo>
                    <a:pt x="3989" y="2752"/>
                  </a:lnTo>
                  <a:lnTo>
                    <a:pt x="3989" y="2747"/>
                  </a:lnTo>
                  <a:lnTo>
                    <a:pt x="3989" y="2736"/>
                  </a:lnTo>
                  <a:lnTo>
                    <a:pt x="3989" y="2726"/>
                  </a:lnTo>
                  <a:lnTo>
                    <a:pt x="3991" y="2719"/>
                  </a:lnTo>
                  <a:lnTo>
                    <a:pt x="3994" y="2713"/>
                  </a:lnTo>
                  <a:lnTo>
                    <a:pt x="4001" y="2705"/>
                  </a:lnTo>
                  <a:lnTo>
                    <a:pt x="4005" y="2703"/>
                  </a:lnTo>
                  <a:lnTo>
                    <a:pt x="4007" y="2703"/>
                  </a:lnTo>
                  <a:lnTo>
                    <a:pt x="4008" y="2705"/>
                  </a:lnTo>
                  <a:lnTo>
                    <a:pt x="4012" y="2706"/>
                  </a:lnTo>
                  <a:lnTo>
                    <a:pt x="4014" y="2705"/>
                  </a:lnTo>
                  <a:lnTo>
                    <a:pt x="4019" y="2703"/>
                  </a:lnTo>
                  <a:lnTo>
                    <a:pt x="4023" y="2694"/>
                  </a:lnTo>
                  <a:lnTo>
                    <a:pt x="4028" y="2689"/>
                  </a:lnTo>
                  <a:lnTo>
                    <a:pt x="4033" y="2680"/>
                  </a:lnTo>
                  <a:lnTo>
                    <a:pt x="4038" y="2675"/>
                  </a:lnTo>
                  <a:lnTo>
                    <a:pt x="4044" y="2671"/>
                  </a:lnTo>
                  <a:lnTo>
                    <a:pt x="4047" y="2664"/>
                  </a:lnTo>
                  <a:lnTo>
                    <a:pt x="4049" y="2655"/>
                  </a:lnTo>
                  <a:lnTo>
                    <a:pt x="4045" y="2645"/>
                  </a:lnTo>
                  <a:lnTo>
                    <a:pt x="4038" y="2633"/>
                  </a:lnTo>
                  <a:lnTo>
                    <a:pt x="4035" y="2625"/>
                  </a:lnTo>
                  <a:lnTo>
                    <a:pt x="4035" y="2624"/>
                  </a:lnTo>
                  <a:lnTo>
                    <a:pt x="4035" y="2622"/>
                  </a:lnTo>
                  <a:lnTo>
                    <a:pt x="4040" y="2618"/>
                  </a:lnTo>
                  <a:lnTo>
                    <a:pt x="4042" y="2615"/>
                  </a:lnTo>
                  <a:lnTo>
                    <a:pt x="4042" y="2610"/>
                  </a:lnTo>
                  <a:lnTo>
                    <a:pt x="4042" y="2601"/>
                  </a:lnTo>
                  <a:lnTo>
                    <a:pt x="4044" y="2594"/>
                  </a:lnTo>
                  <a:lnTo>
                    <a:pt x="4045" y="2587"/>
                  </a:lnTo>
                  <a:lnTo>
                    <a:pt x="4051" y="2578"/>
                  </a:lnTo>
                  <a:lnTo>
                    <a:pt x="4052" y="2574"/>
                  </a:lnTo>
                  <a:lnTo>
                    <a:pt x="4058" y="2567"/>
                  </a:lnTo>
                  <a:lnTo>
                    <a:pt x="4058" y="2560"/>
                  </a:lnTo>
                  <a:lnTo>
                    <a:pt x="4056" y="2557"/>
                  </a:lnTo>
                  <a:lnTo>
                    <a:pt x="4058" y="2552"/>
                  </a:lnTo>
                  <a:lnTo>
                    <a:pt x="4059" y="2546"/>
                  </a:lnTo>
                  <a:lnTo>
                    <a:pt x="4063" y="2543"/>
                  </a:lnTo>
                  <a:lnTo>
                    <a:pt x="4067" y="2538"/>
                  </a:lnTo>
                  <a:lnTo>
                    <a:pt x="4070" y="2532"/>
                  </a:lnTo>
                  <a:lnTo>
                    <a:pt x="4074" y="2518"/>
                  </a:lnTo>
                  <a:lnTo>
                    <a:pt x="4075" y="2501"/>
                  </a:lnTo>
                  <a:lnTo>
                    <a:pt x="4075" y="2495"/>
                  </a:lnTo>
                  <a:lnTo>
                    <a:pt x="4072" y="2488"/>
                  </a:lnTo>
                  <a:lnTo>
                    <a:pt x="4068" y="2479"/>
                  </a:lnTo>
                  <a:lnTo>
                    <a:pt x="4061" y="2472"/>
                  </a:lnTo>
                  <a:lnTo>
                    <a:pt x="4058" y="2471"/>
                  </a:lnTo>
                  <a:lnTo>
                    <a:pt x="4054" y="2471"/>
                  </a:lnTo>
                  <a:lnTo>
                    <a:pt x="4051" y="2471"/>
                  </a:lnTo>
                  <a:lnTo>
                    <a:pt x="4049" y="2472"/>
                  </a:lnTo>
                  <a:lnTo>
                    <a:pt x="4047" y="2476"/>
                  </a:lnTo>
                  <a:lnTo>
                    <a:pt x="4045" y="2479"/>
                  </a:lnTo>
                  <a:lnTo>
                    <a:pt x="4044" y="2481"/>
                  </a:lnTo>
                  <a:lnTo>
                    <a:pt x="4038" y="2481"/>
                  </a:lnTo>
                  <a:lnTo>
                    <a:pt x="4033" y="2481"/>
                  </a:lnTo>
                  <a:lnTo>
                    <a:pt x="4028" y="2481"/>
                  </a:lnTo>
                  <a:lnTo>
                    <a:pt x="4026" y="2479"/>
                  </a:lnTo>
                  <a:lnTo>
                    <a:pt x="4015" y="2472"/>
                  </a:lnTo>
                  <a:lnTo>
                    <a:pt x="4007" y="2464"/>
                  </a:lnTo>
                  <a:lnTo>
                    <a:pt x="3996" y="2457"/>
                  </a:lnTo>
                  <a:lnTo>
                    <a:pt x="3993" y="2455"/>
                  </a:lnTo>
                  <a:lnTo>
                    <a:pt x="3989" y="2453"/>
                  </a:lnTo>
                  <a:lnTo>
                    <a:pt x="3986" y="2450"/>
                  </a:lnTo>
                  <a:lnTo>
                    <a:pt x="3980" y="2448"/>
                  </a:lnTo>
                  <a:lnTo>
                    <a:pt x="3979" y="2450"/>
                  </a:lnTo>
                  <a:lnTo>
                    <a:pt x="3977" y="2451"/>
                  </a:lnTo>
                  <a:lnTo>
                    <a:pt x="3973" y="2457"/>
                  </a:lnTo>
                  <a:lnTo>
                    <a:pt x="3972" y="2460"/>
                  </a:lnTo>
                  <a:lnTo>
                    <a:pt x="3968" y="2464"/>
                  </a:lnTo>
                  <a:lnTo>
                    <a:pt x="3957" y="2471"/>
                  </a:lnTo>
                  <a:lnTo>
                    <a:pt x="3943" y="2481"/>
                  </a:lnTo>
                  <a:lnTo>
                    <a:pt x="3938" y="2485"/>
                  </a:lnTo>
                  <a:lnTo>
                    <a:pt x="3935" y="2486"/>
                  </a:lnTo>
                  <a:lnTo>
                    <a:pt x="3931" y="2485"/>
                  </a:lnTo>
                  <a:lnTo>
                    <a:pt x="3926" y="2478"/>
                  </a:lnTo>
                  <a:lnTo>
                    <a:pt x="3924" y="2476"/>
                  </a:lnTo>
                  <a:lnTo>
                    <a:pt x="3919" y="2471"/>
                  </a:lnTo>
                  <a:lnTo>
                    <a:pt x="3912" y="2469"/>
                  </a:lnTo>
                  <a:lnTo>
                    <a:pt x="3906" y="2469"/>
                  </a:lnTo>
                  <a:lnTo>
                    <a:pt x="3903" y="2471"/>
                  </a:lnTo>
                  <a:lnTo>
                    <a:pt x="3898" y="2472"/>
                  </a:lnTo>
                  <a:lnTo>
                    <a:pt x="3894" y="2474"/>
                  </a:lnTo>
                  <a:lnTo>
                    <a:pt x="3887" y="2474"/>
                  </a:lnTo>
                  <a:lnTo>
                    <a:pt x="3898" y="2465"/>
                  </a:lnTo>
                  <a:lnTo>
                    <a:pt x="3908" y="2460"/>
                  </a:lnTo>
                  <a:lnTo>
                    <a:pt x="3915" y="2458"/>
                  </a:lnTo>
                  <a:lnTo>
                    <a:pt x="3924" y="2460"/>
                  </a:lnTo>
                  <a:lnTo>
                    <a:pt x="3928" y="2462"/>
                  </a:lnTo>
                  <a:lnTo>
                    <a:pt x="3933" y="2460"/>
                  </a:lnTo>
                  <a:lnTo>
                    <a:pt x="3938" y="2458"/>
                  </a:lnTo>
                  <a:lnTo>
                    <a:pt x="3945" y="2455"/>
                  </a:lnTo>
                  <a:lnTo>
                    <a:pt x="3949" y="2450"/>
                  </a:lnTo>
                  <a:lnTo>
                    <a:pt x="3952" y="2446"/>
                  </a:lnTo>
                  <a:lnTo>
                    <a:pt x="3959" y="2439"/>
                  </a:lnTo>
                  <a:lnTo>
                    <a:pt x="3963" y="2435"/>
                  </a:lnTo>
                  <a:lnTo>
                    <a:pt x="3966" y="2435"/>
                  </a:lnTo>
                  <a:lnTo>
                    <a:pt x="3973" y="2434"/>
                  </a:lnTo>
                  <a:lnTo>
                    <a:pt x="3977" y="2430"/>
                  </a:lnTo>
                  <a:lnTo>
                    <a:pt x="3980" y="2428"/>
                  </a:lnTo>
                  <a:lnTo>
                    <a:pt x="3982" y="2421"/>
                  </a:lnTo>
                  <a:lnTo>
                    <a:pt x="3984" y="2420"/>
                  </a:lnTo>
                  <a:lnTo>
                    <a:pt x="3987" y="2411"/>
                  </a:lnTo>
                  <a:lnTo>
                    <a:pt x="3991" y="2406"/>
                  </a:lnTo>
                  <a:lnTo>
                    <a:pt x="3994" y="2406"/>
                  </a:lnTo>
                  <a:lnTo>
                    <a:pt x="3998" y="2406"/>
                  </a:lnTo>
                  <a:lnTo>
                    <a:pt x="4005" y="2406"/>
                  </a:lnTo>
                  <a:lnTo>
                    <a:pt x="4010" y="2406"/>
                  </a:lnTo>
                  <a:lnTo>
                    <a:pt x="4019" y="2404"/>
                  </a:lnTo>
                  <a:lnTo>
                    <a:pt x="4026" y="2398"/>
                  </a:lnTo>
                  <a:lnTo>
                    <a:pt x="4031" y="2393"/>
                  </a:lnTo>
                  <a:lnTo>
                    <a:pt x="4031" y="2388"/>
                  </a:lnTo>
                  <a:lnTo>
                    <a:pt x="4033" y="2383"/>
                  </a:lnTo>
                  <a:lnTo>
                    <a:pt x="4031" y="2376"/>
                  </a:lnTo>
                  <a:lnTo>
                    <a:pt x="4030" y="2370"/>
                  </a:lnTo>
                  <a:lnTo>
                    <a:pt x="4026" y="2365"/>
                  </a:lnTo>
                  <a:lnTo>
                    <a:pt x="4021" y="2358"/>
                  </a:lnTo>
                  <a:lnTo>
                    <a:pt x="4015" y="2353"/>
                  </a:lnTo>
                  <a:lnTo>
                    <a:pt x="4005" y="2342"/>
                  </a:lnTo>
                  <a:lnTo>
                    <a:pt x="3998" y="2339"/>
                  </a:lnTo>
                  <a:lnTo>
                    <a:pt x="3984" y="2335"/>
                  </a:lnTo>
                  <a:lnTo>
                    <a:pt x="3972" y="2330"/>
                  </a:lnTo>
                  <a:lnTo>
                    <a:pt x="3966" y="2328"/>
                  </a:lnTo>
                  <a:lnTo>
                    <a:pt x="3957" y="2326"/>
                  </a:lnTo>
                  <a:lnTo>
                    <a:pt x="3952" y="2321"/>
                  </a:lnTo>
                  <a:lnTo>
                    <a:pt x="3947" y="2318"/>
                  </a:lnTo>
                  <a:lnTo>
                    <a:pt x="3926" y="2298"/>
                  </a:lnTo>
                  <a:lnTo>
                    <a:pt x="3917" y="2293"/>
                  </a:lnTo>
                  <a:lnTo>
                    <a:pt x="3924" y="2295"/>
                  </a:lnTo>
                  <a:lnTo>
                    <a:pt x="3926" y="2295"/>
                  </a:lnTo>
                  <a:lnTo>
                    <a:pt x="3945" y="2295"/>
                  </a:lnTo>
                  <a:lnTo>
                    <a:pt x="3950" y="2296"/>
                  </a:lnTo>
                  <a:lnTo>
                    <a:pt x="3959" y="2298"/>
                  </a:lnTo>
                  <a:lnTo>
                    <a:pt x="3975" y="2305"/>
                  </a:lnTo>
                  <a:lnTo>
                    <a:pt x="3986" y="2309"/>
                  </a:lnTo>
                  <a:lnTo>
                    <a:pt x="3993" y="2312"/>
                  </a:lnTo>
                  <a:lnTo>
                    <a:pt x="4001" y="2312"/>
                  </a:lnTo>
                  <a:lnTo>
                    <a:pt x="4007" y="2312"/>
                  </a:lnTo>
                  <a:lnTo>
                    <a:pt x="4010" y="2309"/>
                  </a:lnTo>
                  <a:lnTo>
                    <a:pt x="4012" y="2307"/>
                  </a:lnTo>
                  <a:lnTo>
                    <a:pt x="4012" y="2302"/>
                  </a:lnTo>
                  <a:lnTo>
                    <a:pt x="4010" y="2295"/>
                  </a:lnTo>
                  <a:lnTo>
                    <a:pt x="4007" y="2288"/>
                  </a:lnTo>
                  <a:lnTo>
                    <a:pt x="4001" y="2284"/>
                  </a:lnTo>
                  <a:lnTo>
                    <a:pt x="3994" y="2279"/>
                  </a:lnTo>
                  <a:lnTo>
                    <a:pt x="3989" y="2275"/>
                  </a:lnTo>
                  <a:lnTo>
                    <a:pt x="3980" y="2268"/>
                  </a:lnTo>
                  <a:lnTo>
                    <a:pt x="3975" y="2263"/>
                  </a:lnTo>
                  <a:lnTo>
                    <a:pt x="3968" y="2249"/>
                  </a:lnTo>
                  <a:lnTo>
                    <a:pt x="3964" y="2244"/>
                  </a:lnTo>
                  <a:lnTo>
                    <a:pt x="3959" y="2240"/>
                  </a:lnTo>
                  <a:lnTo>
                    <a:pt x="3947" y="2235"/>
                  </a:lnTo>
                  <a:lnTo>
                    <a:pt x="3935" y="2228"/>
                  </a:lnTo>
                  <a:lnTo>
                    <a:pt x="3926" y="2223"/>
                  </a:lnTo>
                  <a:lnTo>
                    <a:pt x="3917" y="2221"/>
                  </a:lnTo>
                  <a:lnTo>
                    <a:pt x="3908" y="2219"/>
                  </a:lnTo>
                  <a:lnTo>
                    <a:pt x="3905" y="2217"/>
                  </a:lnTo>
                  <a:lnTo>
                    <a:pt x="3903" y="2215"/>
                  </a:lnTo>
                  <a:lnTo>
                    <a:pt x="3898" y="2203"/>
                  </a:lnTo>
                  <a:lnTo>
                    <a:pt x="3892" y="2189"/>
                  </a:lnTo>
                  <a:lnTo>
                    <a:pt x="3889" y="2177"/>
                  </a:lnTo>
                  <a:lnTo>
                    <a:pt x="3887" y="2171"/>
                  </a:lnTo>
                  <a:lnTo>
                    <a:pt x="3878" y="2149"/>
                  </a:lnTo>
                  <a:lnTo>
                    <a:pt x="3873" y="2136"/>
                  </a:lnTo>
                  <a:lnTo>
                    <a:pt x="3864" y="2124"/>
                  </a:lnTo>
                  <a:lnTo>
                    <a:pt x="3854" y="2106"/>
                  </a:lnTo>
                  <a:lnTo>
                    <a:pt x="3843" y="2087"/>
                  </a:lnTo>
                  <a:lnTo>
                    <a:pt x="3836" y="2073"/>
                  </a:lnTo>
                  <a:lnTo>
                    <a:pt x="3829" y="2059"/>
                  </a:lnTo>
                  <a:lnTo>
                    <a:pt x="3825" y="2054"/>
                  </a:lnTo>
                  <a:lnTo>
                    <a:pt x="3822" y="2050"/>
                  </a:lnTo>
                  <a:lnTo>
                    <a:pt x="3818" y="2048"/>
                  </a:lnTo>
                  <a:lnTo>
                    <a:pt x="3813" y="2048"/>
                  </a:lnTo>
                  <a:lnTo>
                    <a:pt x="3810" y="2048"/>
                  </a:lnTo>
                  <a:lnTo>
                    <a:pt x="3801" y="2048"/>
                  </a:lnTo>
                  <a:lnTo>
                    <a:pt x="3790" y="2048"/>
                  </a:lnTo>
                  <a:lnTo>
                    <a:pt x="3778" y="2047"/>
                  </a:lnTo>
                  <a:lnTo>
                    <a:pt x="3764" y="2043"/>
                  </a:lnTo>
                  <a:lnTo>
                    <a:pt x="3757" y="2040"/>
                  </a:lnTo>
                  <a:lnTo>
                    <a:pt x="3755" y="2038"/>
                  </a:lnTo>
                  <a:lnTo>
                    <a:pt x="3755" y="2036"/>
                  </a:lnTo>
                  <a:lnTo>
                    <a:pt x="3755" y="2031"/>
                  </a:lnTo>
                  <a:lnTo>
                    <a:pt x="3752" y="2024"/>
                  </a:lnTo>
                  <a:lnTo>
                    <a:pt x="3746" y="2018"/>
                  </a:lnTo>
                  <a:lnTo>
                    <a:pt x="3741" y="2017"/>
                  </a:lnTo>
                  <a:lnTo>
                    <a:pt x="3739" y="2018"/>
                  </a:lnTo>
                  <a:lnTo>
                    <a:pt x="3736" y="2018"/>
                  </a:lnTo>
                  <a:lnTo>
                    <a:pt x="3732" y="2017"/>
                  </a:lnTo>
                  <a:lnTo>
                    <a:pt x="3725" y="2013"/>
                  </a:lnTo>
                  <a:lnTo>
                    <a:pt x="3722" y="2010"/>
                  </a:lnTo>
                  <a:lnTo>
                    <a:pt x="3722" y="2008"/>
                  </a:lnTo>
                  <a:lnTo>
                    <a:pt x="3722" y="2004"/>
                  </a:lnTo>
                  <a:lnTo>
                    <a:pt x="3727" y="1999"/>
                  </a:lnTo>
                  <a:lnTo>
                    <a:pt x="3732" y="1992"/>
                  </a:lnTo>
                  <a:lnTo>
                    <a:pt x="3737" y="1987"/>
                  </a:lnTo>
                  <a:lnTo>
                    <a:pt x="3743" y="1981"/>
                  </a:lnTo>
                  <a:lnTo>
                    <a:pt x="3748" y="1971"/>
                  </a:lnTo>
                  <a:lnTo>
                    <a:pt x="3752" y="1957"/>
                  </a:lnTo>
                  <a:lnTo>
                    <a:pt x="3759" y="1937"/>
                  </a:lnTo>
                  <a:lnTo>
                    <a:pt x="3762" y="1929"/>
                  </a:lnTo>
                  <a:lnTo>
                    <a:pt x="3767" y="1923"/>
                  </a:lnTo>
                  <a:lnTo>
                    <a:pt x="3776" y="1913"/>
                  </a:lnTo>
                  <a:lnTo>
                    <a:pt x="3781" y="1909"/>
                  </a:lnTo>
                  <a:lnTo>
                    <a:pt x="3787" y="1904"/>
                  </a:lnTo>
                  <a:lnTo>
                    <a:pt x="3789" y="1899"/>
                  </a:lnTo>
                  <a:lnTo>
                    <a:pt x="3789" y="1885"/>
                  </a:lnTo>
                  <a:lnTo>
                    <a:pt x="3789" y="1879"/>
                  </a:lnTo>
                  <a:lnTo>
                    <a:pt x="3789" y="1869"/>
                  </a:lnTo>
                  <a:lnTo>
                    <a:pt x="3790" y="1867"/>
                  </a:lnTo>
                  <a:lnTo>
                    <a:pt x="3794" y="1865"/>
                  </a:lnTo>
                  <a:lnTo>
                    <a:pt x="3796" y="1865"/>
                  </a:lnTo>
                  <a:lnTo>
                    <a:pt x="3799" y="1867"/>
                  </a:lnTo>
                  <a:lnTo>
                    <a:pt x="3801" y="1871"/>
                  </a:lnTo>
                  <a:lnTo>
                    <a:pt x="3806" y="1876"/>
                  </a:lnTo>
                  <a:lnTo>
                    <a:pt x="3813" y="1879"/>
                  </a:lnTo>
                  <a:lnTo>
                    <a:pt x="3820" y="1879"/>
                  </a:lnTo>
                  <a:lnTo>
                    <a:pt x="3825" y="1879"/>
                  </a:lnTo>
                  <a:lnTo>
                    <a:pt x="3831" y="1876"/>
                  </a:lnTo>
                  <a:lnTo>
                    <a:pt x="3834" y="1871"/>
                  </a:lnTo>
                  <a:lnTo>
                    <a:pt x="3836" y="1864"/>
                  </a:lnTo>
                  <a:lnTo>
                    <a:pt x="3836" y="1860"/>
                  </a:lnTo>
                  <a:lnTo>
                    <a:pt x="3836" y="1856"/>
                  </a:lnTo>
                  <a:lnTo>
                    <a:pt x="3833" y="1855"/>
                  </a:lnTo>
                  <a:lnTo>
                    <a:pt x="3831" y="1855"/>
                  </a:lnTo>
                  <a:lnTo>
                    <a:pt x="3827" y="1853"/>
                  </a:lnTo>
                  <a:lnTo>
                    <a:pt x="3825" y="1851"/>
                  </a:lnTo>
                  <a:lnTo>
                    <a:pt x="3824" y="1849"/>
                  </a:lnTo>
                  <a:lnTo>
                    <a:pt x="3827" y="1844"/>
                  </a:lnTo>
                  <a:lnTo>
                    <a:pt x="3829" y="1841"/>
                  </a:lnTo>
                  <a:lnTo>
                    <a:pt x="3833" y="1839"/>
                  </a:lnTo>
                  <a:lnTo>
                    <a:pt x="3836" y="1837"/>
                  </a:lnTo>
                  <a:lnTo>
                    <a:pt x="3838" y="1835"/>
                  </a:lnTo>
                  <a:lnTo>
                    <a:pt x="3840" y="1832"/>
                  </a:lnTo>
                  <a:lnTo>
                    <a:pt x="3840" y="1828"/>
                  </a:lnTo>
                  <a:lnTo>
                    <a:pt x="3838" y="1825"/>
                  </a:lnTo>
                  <a:lnTo>
                    <a:pt x="3836" y="1823"/>
                  </a:lnTo>
                  <a:lnTo>
                    <a:pt x="3834" y="1823"/>
                  </a:lnTo>
                  <a:lnTo>
                    <a:pt x="3833" y="1821"/>
                  </a:lnTo>
                  <a:lnTo>
                    <a:pt x="3833" y="1820"/>
                  </a:lnTo>
                  <a:lnTo>
                    <a:pt x="3836" y="1818"/>
                  </a:lnTo>
                  <a:lnTo>
                    <a:pt x="3841" y="1816"/>
                  </a:lnTo>
                  <a:lnTo>
                    <a:pt x="3850" y="1813"/>
                  </a:lnTo>
                  <a:lnTo>
                    <a:pt x="3857" y="1811"/>
                  </a:lnTo>
                  <a:lnTo>
                    <a:pt x="3859" y="1811"/>
                  </a:lnTo>
                  <a:lnTo>
                    <a:pt x="3862" y="1811"/>
                  </a:lnTo>
                  <a:lnTo>
                    <a:pt x="3866" y="1811"/>
                  </a:lnTo>
                  <a:lnTo>
                    <a:pt x="3871" y="1809"/>
                  </a:lnTo>
                  <a:lnTo>
                    <a:pt x="3878" y="1804"/>
                  </a:lnTo>
                  <a:lnTo>
                    <a:pt x="3880" y="1804"/>
                  </a:lnTo>
                  <a:lnTo>
                    <a:pt x="3880" y="1802"/>
                  </a:lnTo>
                  <a:lnTo>
                    <a:pt x="3882" y="1795"/>
                  </a:lnTo>
                  <a:lnTo>
                    <a:pt x="3885" y="1797"/>
                  </a:lnTo>
                  <a:lnTo>
                    <a:pt x="3887" y="1797"/>
                  </a:lnTo>
                  <a:lnTo>
                    <a:pt x="3889" y="1797"/>
                  </a:lnTo>
                  <a:lnTo>
                    <a:pt x="3892" y="1793"/>
                  </a:lnTo>
                  <a:lnTo>
                    <a:pt x="3901" y="1779"/>
                  </a:lnTo>
                  <a:lnTo>
                    <a:pt x="3906" y="1772"/>
                  </a:lnTo>
                  <a:lnTo>
                    <a:pt x="3910" y="1772"/>
                  </a:lnTo>
                  <a:lnTo>
                    <a:pt x="3912" y="1772"/>
                  </a:lnTo>
                  <a:lnTo>
                    <a:pt x="3913" y="1772"/>
                  </a:lnTo>
                  <a:lnTo>
                    <a:pt x="3917" y="1770"/>
                  </a:lnTo>
                  <a:lnTo>
                    <a:pt x="3920" y="1770"/>
                  </a:lnTo>
                  <a:lnTo>
                    <a:pt x="3924" y="1769"/>
                  </a:lnTo>
                  <a:lnTo>
                    <a:pt x="3926" y="1769"/>
                  </a:lnTo>
                  <a:lnTo>
                    <a:pt x="3931" y="1770"/>
                  </a:lnTo>
                  <a:lnTo>
                    <a:pt x="3942" y="1776"/>
                  </a:lnTo>
                  <a:lnTo>
                    <a:pt x="3943" y="1776"/>
                  </a:lnTo>
                  <a:lnTo>
                    <a:pt x="3945" y="1774"/>
                  </a:lnTo>
                  <a:lnTo>
                    <a:pt x="3950" y="1770"/>
                  </a:lnTo>
                  <a:lnTo>
                    <a:pt x="3966" y="1754"/>
                  </a:lnTo>
                  <a:lnTo>
                    <a:pt x="3975" y="1747"/>
                  </a:lnTo>
                  <a:lnTo>
                    <a:pt x="3977" y="1746"/>
                  </a:lnTo>
                  <a:lnTo>
                    <a:pt x="3977" y="1744"/>
                  </a:lnTo>
                  <a:lnTo>
                    <a:pt x="3975" y="1740"/>
                  </a:lnTo>
                  <a:lnTo>
                    <a:pt x="3973" y="1739"/>
                  </a:lnTo>
                  <a:lnTo>
                    <a:pt x="3970" y="1737"/>
                  </a:lnTo>
                  <a:lnTo>
                    <a:pt x="3970" y="1733"/>
                  </a:lnTo>
                  <a:lnTo>
                    <a:pt x="3968" y="1725"/>
                  </a:lnTo>
                  <a:lnTo>
                    <a:pt x="3972" y="1719"/>
                  </a:lnTo>
                  <a:lnTo>
                    <a:pt x="3973" y="1716"/>
                  </a:lnTo>
                  <a:lnTo>
                    <a:pt x="3975" y="1712"/>
                  </a:lnTo>
                  <a:lnTo>
                    <a:pt x="3977" y="1710"/>
                  </a:lnTo>
                  <a:lnTo>
                    <a:pt x="3977" y="1709"/>
                  </a:lnTo>
                  <a:lnTo>
                    <a:pt x="3975" y="1707"/>
                  </a:lnTo>
                  <a:lnTo>
                    <a:pt x="3973" y="1705"/>
                  </a:lnTo>
                  <a:lnTo>
                    <a:pt x="3970" y="1703"/>
                  </a:lnTo>
                  <a:lnTo>
                    <a:pt x="3966" y="1702"/>
                  </a:lnTo>
                  <a:lnTo>
                    <a:pt x="3963" y="1700"/>
                  </a:lnTo>
                  <a:lnTo>
                    <a:pt x="3954" y="1702"/>
                  </a:lnTo>
                  <a:lnTo>
                    <a:pt x="3949" y="1703"/>
                  </a:lnTo>
                  <a:lnTo>
                    <a:pt x="3942" y="1705"/>
                  </a:lnTo>
                  <a:lnTo>
                    <a:pt x="3940" y="1705"/>
                  </a:lnTo>
                  <a:lnTo>
                    <a:pt x="3929" y="1703"/>
                  </a:lnTo>
                  <a:lnTo>
                    <a:pt x="3924" y="1705"/>
                  </a:lnTo>
                  <a:lnTo>
                    <a:pt x="3915" y="1705"/>
                  </a:lnTo>
                  <a:lnTo>
                    <a:pt x="3908" y="1705"/>
                  </a:lnTo>
                  <a:lnTo>
                    <a:pt x="3903" y="1707"/>
                  </a:lnTo>
                  <a:lnTo>
                    <a:pt x="3899" y="1709"/>
                  </a:lnTo>
                  <a:lnTo>
                    <a:pt x="3892" y="1709"/>
                  </a:lnTo>
                  <a:lnTo>
                    <a:pt x="3885" y="1709"/>
                  </a:lnTo>
                  <a:lnTo>
                    <a:pt x="3855" y="1707"/>
                  </a:lnTo>
                  <a:lnTo>
                    <a:pt x="3848" y="1705"/>
                  </a:lnTo>
                  <a:lnTo>
                    <a:pt x="3838" y="1700"/>
                  </a:lnTo>
                  <a:lnTo>
                    <a:pt x="3833" y="1696"/>
                  </a:lnTo>
                  <a:lnTo>
                    <a:pt x="3829" y="1695"/>
                  </a:lnTo>
                  <a:lnTo>
                    <a:pt x="3822" y="1691"/>
                  </a:lnTo>
                  <a:lnTo>
                    <a:pt x="3815" y="1688"/>
                  </a:lnTo>
                  <a:lnTo>
                    <a:pt x="3810" y="1688"/>
                  </a:lnTo>
                  <a:lnTo>
                    <a:pt x="3804" y="1688"/>
                  </a:lnTo>
                  <a:lnTo>
                    <a:pt x="3801" y="1689"/>
                  </a:lnTo>
                  <a:lnTo>
                    <a:pt x="3794" y="1691"/>
                  </a:lnTo>
                  <a:lnTo>
                    <a:pt x="3789" y="1695"/>
                  </a:lnTo>
                  <a:lnTo>
                    <a:pt x="3787" y="1696"/>
                  </a:lnTo>
                  <a:lnTo>
                    <a:pt x="3783" y="1698"/>
                  </a:lnTo>
                  <a:lnTo>
                    <a:pt x="3776" y="1702"/>
                  </a:lnTo>
                  <a:lnTo>
                    <a:pt x="3773" y="1707"/>
                  </a:lnTo>
                  <a:lnTo>
                    <a:pt x="3769" y="1710"/>
                  </a:lnTo>
                  <a:lnTo>
                    <a:pt x="3767" y="1714"/>
                  </a:lnTo>
                  <a:lnTo>
                    <a:pt x="3766" y="1719"/>
                  </a:lnTo>
                  <a:lnTo>
                    <a:pt x="3766" y="1725"/>
                  </a:lnTo>
                  <a:lnTo>
                    <a:pt x="3760" y="1730"/>
                  </a:lnTo>
                  <a:lnTo>
                    <a:pt x="3748" y="1735"/>
                  </a:lnTo>
                  <a:lnTo>
                    <a:pt x="3739" y="1740"/>
                  </a:lnTo>
                  <a:lnTo>
                    <a:pt x="3734" y="1746"/>
                  </a:lnTo>
                  <a:lnTo>
                    <a:pt x="3730" y="1749"/>
                  </a:lnTo>
                  <a:lnTo>
                    <a:pt x="3727" y="1753"/>
                  </a:lnTo>
                  <a:lnTo>
                    <a:pt x="3725" y="1758"/>
                  </a:lnTo>
                  <a:lnTo>
                    <a:pt x="3723" y="1767"/>
                  </a:lnTo>
                  <a:lnTo>
                    <a:pt x="3723" y="1770"/>
                  </a:lnTo>
                  <a:lnTo>
                    <a:pt x="3718" y="1781"/>
                  </a:lnTo>
                  <a:lnTo>
                    <a:pt x="3709" y="1783"/>
                  </a:lnTo>
                  <a:lnTo>
                    <a:pt x="3695" y="1776"/>
                  </a:lnTo>
                  <a:lnTo>
                    <a:pt x="3688" y="1774"/>
                  </a:lnTo>
                  <a:lnTo>
                    <a:pt x="3683" y="1772"/>
                  </a:lnTo>
                  <a:lnTo>
                    <a:pt x="3672" y="1769"/>
                  </a:lnTo>
                  <a:lnTo>
                    <a:pt x="3667" y="1765"/>
                  </a:lnTo>
                  <a:lnTo>
                    <a:pt x="3664" y="1765"/>
                  </a:lnTo>
                  <a:lnTo>
                    <a:pt x="3664" y="1758"/>
                  </a:lnTo>
                  <a:lnTo>
                    <a:pt x="3662" y="1746"/>
                  </a:lnTo>
                  <a:lnTo>
                    <a:pt x="3662" y="1739"/>
                  </a:lnTo>
                  <a:lnTo>
                    <a:pt x="3658" y="1732"/>
                  </a:lnTo>
                  <a:lnTo>
                    <a:pt x="3660" y="1728"/>
                  </a:lnTo>
                  <a:lnTo>
                    <a:pt x="3662" y="1721"/>
                  </a:lnTo>
                  <a:lnTo>
                    <a:pt x="3662" y="1714"/>
                  </a:lnTo>
                  <a:lnTo>
                    <a:pt x="3658" y="1710"/>
                  </a:lnTo>
                  <a:lnTo>
                    <a:pt x="3655" y="1703"/>
                  </a:lnTo>
                  <a:lnTo>
                    <a:pt x="3651" y="1696"/>
                  </a:lnTo>
                  <a:lnTo>
                    <a:pt x="3646" y="1695"/>
                  </a:lnTo>
                  <a:lnTo>
                    <a:pt x="3644" y="1693"/>
                  </a:lnTo>
                  <a:lnTo>
                    <a:pt x="3639" y="1689"/>
                  </a:lnTo>
                  <a:lnTo>
                    <a:pt x="3632" y="1689"/>
                  </a:lnTo>
                  <a:lnTo>
                    <a:pt x="3625" y="1688"/>
                  </a:lnTo>
                  <a:lnTo>
                    <a:pt x="3623" y="1688"/>
                  </a:lnTo>
                  <a:lnTo>
                    <a:pt x="3621" y="1689"/>
                  </a:lnTo>
                  <a:lnTo>
                    <a:pt x="3618" y="1693"/>
                  </a:lnTo>
                  <a:lnTo>
                    <a:pt x="3611" y="1696"/>
                  </a:lnTo>
                  <a:lnTo>
                    <a:pt x="3609" y="1695"/>
                  </a:lnTo>
                  <a:lnTo>
                    <a:pt x="3606" y="1691"/>
                  </a:lnTo>
                  <a:lnTo>
                    <a:pt x="3604" y="1689"/>
                  </a:lnTo>
                  <a:lnTo>
                    <a:pt x="3600" y="1691"/>
                  </a:lnTo>
                  <a:lnTo>
                    <a:pt x="3597" y="1689"/>
                  </a:lnTo>
                  <a:lnTo>
                    <a:pt x="3591" y="1688"/>
                  </a:lnTo>
                  <a:lnTo>
                    <a:pt x="3590" y="1689"/>
                  </a:lnTo>
                  <a:lnTo>
                    <a:pt x="3588" y="1689"/>
                  </a:lnTo>
                  <a:lnTo>
                    <a:pt x="3586" y="1693"/>
                  </a:lnTo>
                  <a:lnTo>
                    <a:pt x="3584" y="1696"/>
                  </a:lnTo>
                  <a:lnTo>
                    <a:pt x="3584" y="1700"/>
                  </a:lnTo>
                  <a:lnTo>
                    <a:pt x="3583" y="1705"/>
                  </a:lnTo>
                  <a:lnTo>
                    <a:pt x="3579" y="1707"/>
                  </a:lnTo>
                  <a:lnTo>
                    <a:pt x="3576" y="1709"/>
                  </a:lnTo>
                  <a:lnTo>
                    <a:pt x="3574" y="1709"/>
                  </a:lnTo>
                  <a:lnTo>
                    <a:pt x="3574" y="1703"/>
                  </a:lnTo>
                  <a:lnTo>
                    <a:pt x="3576" y="1698"/>
                  </a:lnTo>
                  <a:lnTo>
                    <a:pt x="3576" y="1689"/>
                  </a:lnTo>
                  <a:lnTo>
                    <a:pt x="3574" y="1682"/>
                  </a:lnTo>
                  <a:lnTo>
                    <a:pt x="3572" y="1679"/>
                  </a:lnTo>
                  <a:lnTo>
                    <a:pt x="3569" y="1677"/>
                  </a:lnTo>
                  <a:lnTo>
                    <a:pt x="3563" y="1679"/>
                  </a:lnTo>
                  <a:lnTo>
                    <a:pt x="3558" y="1681"/>
                  </a:lnTo>
                  <a:lnTo>
                    <a:pt x="3556" y="1681"/>
                  </a:lnTo>
                  <a:lnTo>
                    <a:pt x="3553" y="1679"/>
                  </a:lnTo>
                  <a:lnTo>
                    <a:pt x="3547" y="1677"/>
                  </a:lnTo>
                  <a:lnTo>
                    <a:pt x="3540" y="1673"/>
                  </a:lnTo>
                  <a:lnTo>
                    <a:pt x="3533" y="1668"/>
                  </a:lnTo>
                  <a:lnTo>
                    <a:pt x="3532" y="1665"/>
                  </a:lnTo>
                  <a:lnTo>
                    <a:pt x="3530" y="1659"/>
                  </a:lnTo>
                  <a:lnTo>
                    <a:pt x="3528" y="1652"/>
                  </a:lnTo>
                  <a:lnTo>
                    <a:pt x="3528" y="1647"/>
                  </a:lnTo>
                  <a:lnTo>
                    <a:pt x="3528" y="1644"/>
                  </a:lnTo>
                  <a:lnTo>
                    <a:pt x="3532" y="1637"/>
                  </a:lnTo>
                  <a:lnTo>
                    <a:pt x="3539" y="1624"/>
                  </a:lnTo>
                  <a:lnTo>
                    <a:pt x="3547" y="1608"/>
                  </a:lnTo>
                  <a:lnTo>
                    <a:pt x="3547" y="1603"/>
                  </a:lnTo>
                  <a:lnTo>
                    <a:pt x="3547" y="1598"/>
                  </a:lnTo>
                  <a:lnTo>
                    <a:pt x="3547" y="1594"/>
                  </a:lnTo>
                  <a:lnTo>
                    <a:pt x="3549" y="1593"/>
                  </a:lnTo>
                  <a:lnTo>
                    <a:pt x="3555" y="1591"/>
                  </a:lnTo>
                  <a:lnTo>
                    <a:pt x="3556" y="1591"/>
                  </a:lnTo>
                  <a:lnTo>
                    <a:pt x="3562" y="1593"/>
                  </a:lnTo>
                  <a:lnTo>
                    <a:pt x="3563" y="1596"/>
                  </a:lnTo>
                  <a:lnTo>
                    <a:pt x="3565" y="1596"/>
                  </a:lnTo>
                  <a:lnTo>
                    <a:pt x="3569" y="1600"/>
                  </a:lnTo>
                  <a:lnTo>
                    <a:pt x="3574" y="1601"/>
                  </a:lnTo>
                  <a:lnTo>
                    <a:pt x="3581" y="1603"/>
                  </a:lnTo>
                  <a:lnTo>
                    <a:pt x="3583" y="1603"/>
                  </a:lnTo>
                  <a:lnTo>
                    <a:pt x="3588" y="1603"/>
                  </a:lnTo>
                  <a:lnTo>
                    <a:pt x="3591" y="1600"/>
                  </a:lnTo>
                  <a:lnTo>
                    <a:pt x="3595" y="1593"/>
                  </a:lnTo>
                  <a:lnTo>
                    <a:pt x="3597" y="1587"/>
                  </a:lnTo>
                  <a:lnTo>
                    <a:pt x="3600" y="1584"/>
                  </a:lnTo>
                  <a:lnTo>
                    <a:pt x="3604" y="1582"/>
                  </a:lnTo>
                  <a:lnTo>
                    <a:pt x="3609" y="1582"/>
                  </a:lnTo>
                  <a:lnTo>
                    <a:pt x="3614" y="1582"/>
                  </a:lnTo>
                  <a:lnTo>
                    <a:pt x="3621" y="1582"/>
                  </a:lnTo>
                  <a:lnTo>
                    <a:pt x="3628" y="1582"/>
                  </a:lnTo>
                  <a:lnTo>
                    <a:pt x="3635" y="1578"/>
                  </a:lnTo>
                  <a:lnTo>
                    <a:pt x="3641" y="1573"/>
                  </a:lnTo>
                  <a:lnTo>
                    <a:pt x="3648" y="1564"/>
                  </a:lnTo>
                  <a:lnTo>
                    <a:pt x="3651" y="1557"/>
                  </a:lnTo>
                  <a:lnTo>
                    <a:pt x="3658" y="1549"/>
                  </a:lnTo>
                  <a:lnTo>
                    <a:pt x="3662" y="1540"/>
                  </a:lnTo>
                  <a:lnTo>
                    <a:pt x="3669" y="1522"/>
                  </a:lnTo>
                  <a:lnTo>
                    <a:pt x="3672" y="1513"/>
                  </a:lnTo>
                  <a:lnTo>
                    <a:pt x="3674" y="1508"/>
                  </a:lnTo>
                  <a:lnTo>
                    <a:pt x="3688" y="1494"/>
                  </a:lnTo>
                  <a:lnTo>
                    <a:pt x="3699" y="1485"/>
                  </a:lnTo>
                  <a:lnTo>
                    <a:pt x="3708" y="1476"/>
                  </a:lnTo>
                  <a:lnTo>
                    <a:pt x="3709" y="1476"/>
                  </a:lnTo>
                  <a:lnTo>
                    <a:pt x="3718" y="1469"/>
                  </a:lnTo>
                  <a:lnTo>
                    <a:pt x="3734" y="1461"/>
                  </a:lnTo>
                  <a:lnTo>
                    <a:pt x="3741" y="1455"/>
                  </a:lnTo>
                  <a:lnTo>
                    <a:pt x="3745" y="1450"/>
                  </a:lnTo>
                  <a:lnTo>
                    <a:pt x="3753" y="1431"/>
                  </a:lnTo>
                  <a:lnTo>
                    <a:pt x="3767" y="1406"/>
                  </a:lnTo>
                  <a:lnTo>
                    <a:pt x="3771" y="1401"/>
                  </a:lnTo>
                  <a:lnTo>
                    <a:pt x="3773" y="1394"/>
                  </a:lnTo>
                  <a:lnTo>
                    <a:pt x="3773" y="1387"/>
                  </a:lnTo>
                  <a:lnTo>
                    <a:pt x="3773" y="1385"/>
                  </a:lnTo>
                  <a:lnTo>
                    <a:pt x="3776" y="1383"/>
                  </a:lnTo>
                  <a:lnTo>
                    <a:pt x="3785" y="1378"/>
                  </a:lnTo>
                  <a:lnTo>
                    <a:pt x="3789" y="1374"/>
                  </a:lnTo>
                  <a:lnTo>
                    <a:pt x="3794" y="1373"/>
                  </a:lnTo>
                  <a:lnTo>
                    <a:pt x="3801" y="1371"/>
                  </a:lnTo>
                  <a:lnTo>
                    <a:pt x="3815" y="1369"/>
                  </a:lnTo>
                  <a:lnTo>
                    <a:pt x="3824" y="1366"/>
                  </a:lnTo>
                  <a:lnTo>
                    <a:pt x="3827" y="1364"/>
                  </a:lnTo>
                  <a:lnTo>
                    <a:pt x="3831" y="1360"/>
                  </a:lnTo>
                  <a:lnTo>
                    <a:pt x="3834" y="1355"/>
                  </a:lnTo>
                  <a:lnTo>
                    <a:pt x="3834" y="1357"/>
                  </a:lnTo>
                  <a:lnTo>
                    <a:pt x="3838" y="1364"/>
                  </a:lnTo>
                  <a:lnTo>
                    <a:pt x="3841" y="1371"/>
                  </a:lnTo>
                  <a:lnTo>
                    <a:pt x="3848" y="1380"/>
                  </a:lnTo>
                  <a:lnTo>
                    <a:pt x="3852" y="1385"/>
                  </a:lnTo>
                  <a:lnTo>
                    <a:pt x="3859" y="1390"/>
                  </a:lnTo>
                  <a:lnTo>
                    <a:pt x="3869" y="1399"/>
                  </a:lnTo>
                  <a:lnTo>
                    <a:pt x="3864" y="1417"/>
                  </a:lnTo>
                  <a:lnTo>
                    <a:pt x="3861" y="1427"/>
                  </a:lnTo>
                  <a:lnTo>
                    <a:pt x="3857" y="1434"/>
                  </a:lnTo>
                  <a:lnTo>
                    <a:pt x="3852" y="1441"/>
                  </a:lnTo>
                  <a:lnTo>
                    <a:pt x="3852" y="1446"/>
                  </a:lnTo>
                  <a:lnTo>
                    <a:pt x="3848" y="1450"/>
                  </a:lnTo>
                  <a:lnTo>
                    <a:pt x="3843" y="1455"/>
                  </a:lnTo>
                  <a:lnTo>
                    <a:pt x="3836" y="1461"/>
                  </a:lnTo>
                  <a:lnTo>
                    <a:pt x="3829" y="1466"/>
                  </a:lnTo>
                  <a:lnTo>
                    <a:pt x="3824" y="1469"/>
                  </a:lnTo>
                  <a:lnTo>
                    <a:pt x="3822" y="1473"/>
                  </a:lnTo>
                  <a:lnTo>
                    <a:pt x="3822" y="1478"/>
                  </a:lnTo>
                  <a:lnTo>
                    <a:pt x="3822" y="1480"/>
                  </a:lnTo>
                  <a:lnTo>
                    <a:pt x="3815" y="1492"/>
                  </a:lnTo>
                  <a:lnTo>
                    <a:pt x="3813" y="1496"/>
                  </a:lnTo>
                  <a:lnTo>
                    <a:pt x="3813" y="1499"/>
                  </a:lnTo>
                  <a:lnTo>
                    <a:pt x="3813" y="1508"/>
                  </a:lnTo>
                  <a:lnTo>
                    <a:pt x="3811" y="1515"/>
                  </a:lnTo>
                  <a:lnTo>
                    <a:pt x="3813" y="1520"/>
                  </a:lnTo>
                  <a:lnTo>
                    <a:pt x="3817" y="1527"/>
                  </a:lnTo>
                  <a:lnTo>
                    <a:pt x="3817" y="1531"/>
                  </a:lnTo>
                  <a:lnTo>
                    <a:pt x="3820" y="1533"/>
                  </a:lnTo>
                  <a:lnTo>
                    <a:pt x="3822" y="1533"/>
                  </a:lnTo>
                  <a:lnTo>
                    <a:pt x="3825" y="1533"/>
                  </a:lnTo>
                  <a:lnTo>
                    <a:pt x="3829" y="1531"/>
                  </a:lnTo>
                  <a:lnTo>
                    <a:pt x="3834" y="1527"/>
                  </a:lnTo>
                  <a:lnTo>
                    <a:pt x="3841" y="1526"/>
                  </a:lnTo>
                  <a:lnTo>
                    <a:pt x="3847" y="1526"/>
                  </a:lnTo>
                  <a:lnTo>
                    <a:pt x="3847" y="1531"/>
                  </a:lnTo>
                  <a:lnTo>
                    <a:pt x="3845" y="1534"/>
                  </a:lnTo>
                  <a:lnTo>
                    <a:pt x="3840" y="1538"/>
                  </a:lnTo>
                  <a:lnTo>
                    <a:pt x="3834" y="1545"/>
                  </a:lnTo>
                  <a:lnTo>
                    <a:pt x="3829" y="1552"/>
                  </a:lnTo>
                  <a:lnTo>
                    <a:pt x="3825" y="1559"/>
                  </a:lnTo>
                  <a:lnTo>
                    <a:pt x="3808" y="1571"/>
                  </a:lnTo>
                  <a:lnTo>
                    <a:pt x="3804" y="1575"/>
                  </a:lnTo>
                  <a:lnTo>
                    <a:pt x="3803" y="1577"/>
                  </a:lnTo>
                  <a:lnTo>
                    <a:pt x="3803" y="1580"/>
                  </a:lnTo>
                  <a:lnTo>
                    <a:pt x="3804" y="1584"/>
                  </a:lnTo>
                  <a:lnTo>
                    <a:pt x="3808" y="1586"/>
                  </a:lnTo>
                  <a:lnTo>
                    <a:pt x="3825" y="1596"/>
                  </a:lnTo>
                  <a:lnTo>
                    <a:pt x="3831" y="1598"/>
                  </a:lnTo>
                  <a:lnTo>
                    <a:pt x="3834" y="1596"/>
                  </a:lnTo>
                  <a:lnTo>
                    <a:pt x="3836" y="1594"/>
                  </a:lnTo>
                  <a:lnTo>
                    <a:pt x="3838" y="1594"/>
                  </a:lnTo>
                  <a:lnTo>
                    <a:pt x="3843" y="1591"/>
                  </a:lnTo>
                  <a:lnTo>
                    <a:pt x="3850" y="1584"/>
                  </a:lnTo>
                  <a:lnTo>
                    <a:pt x="3855" y="1578"/>
                  </a:lnTo>
                  <a:lnTo>
                    <a:pt x="3861" y="1571"/>
                  </a:lnTo>
                  <a:lnTo>
                    <a:pt x="3862" y="1566"/>
                  </a:lnTo>
                  <a:lnTo>
                    <a:pt x="3878" y="1556"/>
                  </a:lnTo>
                  <a:lnTo>
                    <a:pt x="3887" y="1550"/>
                  </a:lnTo>
                  <a:lnTo>
                    <a:pt x="3889" y="1550"/>
                  </a:lnTo>
                  <a:lnTo>
                    <a:pt x="3901" y="1524"/>
                  </a:lnTo>
                  <a:lnTo>
                    <a:pt x="3903" y="1520"/>
                  </a:lnTo>
                  <a:lnTo>
                    <a:pt x="3908" y="1517"/>
                  </a:lnTo>
                  <a:lnTo>
                    <a:pt x="3919" y="1512"/>
                  </a:lnTo>
                  <a:lnTo>
                    <a:pt x="3926" y="1506"/>
                  </a:lnTo>
                  <a:lnTo>
                    <a:pt x="3929" y="1499"/>
                  </a:lnTo>
                  <a:lnTo>
                    <a:pt x="3935" y="1494"/>
                  </a:lnTo>
                  <a:lnTo>
                    <a:pt x="3940" y="1487"/>
                  </a:lnTo>
                  <a:lnTo>
                    <a:pt x="3949" y="1476"/>
                  </a:lnTo>
                  <a:lnTo>
                    <a:pt x="3957" y="1469"/>
                  </a:lnTo>
                  <a:lnTo>
                    <a:pt x="3979" y="1464"/>
                  </a:lnTo>
                  <a:lnTo>
                    <a:pt x="3986" y="1461"/>
                  </a:lnTo>
                  <a:lnTo>
                    <a:pt x="3989" y="1457"/>
                  </a:lnTo>
                  <a:lnTo>
                    <a:pt x="3994" y="1448"/>
                  </a:lnTo>
                  <a:lnTo>
                    <a:pt x="3996" y="1446"/>
                  </a:lnTo>
                  <a:lnTo>
                    <a:pt x="3998" y="1445"/>
                  </a:lnTo>
                  <a:lnTo>
                    <a:pt x="4010" y="1443"/>
                  </a:lnTo>
                  <a:lnTo>
                    <a:pt x="4021" y="1443"/>
                  </a:lnTo>
                  <a:lnTo>
                    <a:pt x="4033" y="1443"/>
                  </a:lnTo>
                  <a:lnTo>
                    <a:pt x="4035" y="1443"/>
                  </a:lnTo>
                  <a:lnTo>
                    <a:pt x="4054" y="1425"/>
                  </a:lnTo>
                  <a:lnTo>
                    <a:pt x="4063" y="1417"/>
                  </a:lnTo>
                  <a:lnTo>
                    <a:pt x="4072" y="1404"/>
                  </a:lnTo>
                  <a:lnTo>
                    <a:pt x="4091" y="1362"/>
                  </a:lnTo>
                  <a:lnTo>
                    <a:pt x="4100" y="1353"/>
                  </a:lnTo>
                  <a:lnTo>
                    <a:pt x="4110" y="1343"/>
                  </a:lnTo>
                  <a:lnTo>
                    <a:pt x="4116" y="1337"/>
                  </a:lnTo>
                  <a:lnTo>
                    <a:pt x="4121" y="1334"/>
                  </a:lnTo>
                  <a:lnTo>
                    <a:pt x="4130" y="1329"/>
                  </a:lnTo>
                  <a:lnTo>
                    <a:pt x="4135" y="1323"/>
                  </a:lnTo>
                  <a:lnTo>
                    <a:pt x="4140" y="1316"/>
                  </a:lnTo>
                  <a:lnTo>
                    <a:pt x="4142" y="1315"/>
                  </a:lnTo>
                  <a:lnTo>
                    <a:pt x="4146" y="1311"/>
                  </a:lnTo>
                  <a:lnTo>
                    <a:pt x="4149" y="1304"/>
                  </a:lnTo>
                  <a:lnTo>
                    <a:pt x="4156" y="1295"/>
                  </a:lnTo>
                  <a:lnTo>
                    <a:pt x="4163" y="1286"/>
                  </a:lnTo>
                  <a:lnTo>
                    <a:pt x="4165" y="1285"/>
                  </a:lnTo>
                  <a:lnTo>
                    <a:pt x="4172" y="1274"/>
                  </a:lnTo>
                  <a:lnTo>
                    <a:pt x="4176" y="1267"/>
                  </a:lnTo>
                  <a:lnTo>
                    <a:pt x="4181" y="1256"/>
                  </a:lnTo>
                  <a:lnTo>
                    <a:pt x="4188" y="1242"/>
                  </a:lnTo>
                  <a:lnTo>
                    <a:pt x="4191" y="1228"/>
                  </a:lnTo>
                  <a:lnTo>
                    <a:pt x="4197" y="1216"/>
                  </a:lnTo>
                  <a:lnTo>
                    <a:pt x="4200" y="1207"/>
                  </a:lnTo>
                  <a:lnTo>
                    <a:pt x="4204" y="1200"/>
                  </a:lnTo>
                  <a:lnTo>
                    <a:pt x="4206" y="1200"/>
                  </a:lnTo>
                  <a:lnTo>
                    <a:pt x="4207" y="1200"/>
                  </a:lnTo>
                  <a:lnTo>
                    <a:pt x="4213" y="1200"/>
                  </a:lnTo>
                  <a:lnTo>
                    <a:pt x="4216" y="1202"/>
                  </a:lnTo>
                  <a:lnTo>
                    <a:pt x="4223" y="1205"/>
                  </a:lnTo>
                  <a:lnTo>
                    <a:pt x="4234" y="1211"/>
                  </a:lnTo>
                  <a:lnTo>
                    <a:pt x="4239" y="1212"/>
                  </a:lnTo>
                  <a:lnTo>
                    <a:pt x="4248" y="1214"/>
                  </a:lnTo>
                  <a:lnTo>
                    <a:pt x="4257" y="1216"/>
                  </a:lnTo>
                  <a:lnTo>
                    <a:pt x="4260" y="1216"/>
                  </a:lnTo>
                  <a:lnTo>
                    <a:pt x="4265" y="1218"/>
                  </a:lnTo>
                  <a:lnTo>
                    <a:pt x="4271" y="1219"/>
                  </a:lnTo>
                  <a:lnTo>
                    <a:pt x="4278" y="1221"/>
                  </a:lnTo>
                  <a:lnTo>
                    <a:pt x="4293" y="1221"/>
                  </a:lnTo>
                  <a:lnTo>
                    <a:pt x="4299" y="1219"/>
                  </a:lnTo>
                  <a:lnTo>
                    <a:pt x="4309" y="1216"/>
                  </a:lnTo>
                  <a:lnTo>
                    <a:pt x="4313" y="1212"/>
                  </a:lnTo>
                  <a:lnTo>
                    <a:pt x="4316" y="1209"/>
                  </a:lnTo>
                  <a:lnTo>
                    <a:pt x="4316" y="1204"/>
                  </a:lnTo>
                  <a:lnTo>
                    <a:pt x="4316" y="1200"/>
                  </a:lnTo>
                  <a:lnTo>
                    <a:pt x="4315" y="1193"/>
                  </a:lnTo>
                  <a:lnTo>
                    <a:pt x="4313" y="1184"/>
                  </a:lnTo>
                  <a:lnTo>
                    <a:pt x="4311" y="1177"/>
                  </a:lnTo>
                  <a:lnTo>
                    <a:pt x="4309" y="1167"/>
                  </a:lnTo>
                  <a:lnTo>
                    <a:pt x="4309" y="1154"/>
                  </a:lnTo>
                  <a:lnTo>
                    <a:pt x="4311" y="1149"/>
                  </a:lnTo>
                  <a:lnTo>
                    <a:pt x="4316" y="1147"/>
                  </a:lnTo>
                  <a:lnTo>
                    <a:pt x="4320" y="1144"/>
                  </a:lnTo>
                  <a:lnTo>
                    <a:pt x="4322" y="1140"/>
                  </a:lnTo>
                  <a:lnTo>
                    <a:pt x="4325" y="1139"/>
                  </a:lnTo>
                  <a:lnTo>
                    <a:pt x="4330" y="1135"/>
                  </a:lnTo>
                  <a:lnTo>
                    <a:pt x="4334" y="1131"/>
                  </a:lnTo>
                  <a:lnTo>
                    <a:pt x="4345" y="1126"/>
                  </a:lnTo>
                  <a:lnTo>
                    <a:pt x="4352" y="1121"/>
                  </a:lnTo>
                  <a:lnTo>
                    <a:pt x="4360" y="1117"/>
                  </a:lnTo>
                  <a:lnTo>
                    <a:pt x="4366" y="1112"/>
                  </a:lnTo>
                  <a:lnTo>
                    <a:pt x="4367" y="1109"/>
                  </a:lnTo>
                  <a:lnTo>
                    <a:pt x="4369" y="1100"/>
                  </a:lnTo>
                  <a:lnTo>
                    <a:pt x="4373" y="1093"/>
                  </a:lnTo>
                  <a:lnTo>
                    <a:pt x="4374" y="1089"/>
                  </a:lnTo>
                  <a:lnTo>
                    <a:pt x="4376" y="1088"/>
                  </a:lnTo>
                  <a:lnTo>
                    <a:pt x="4383" y="1086"/>
                  </a:lnTo>
                  <a:lnTo>
                    <a:pt x="4388" y="1086"/>
                  </a:lnTo>
                  <a:lnTo>
                    <a:pt x="4392" y="1084"/>
                  </a:lnTo>
                  <a:lnTo>
                    <a:pt x="4397" y="1079"/>
                  </a:lnTo>
                  <a:lnTo>
                    <a:pt x="4403" y="1072"/>
                  </a:lnTo>
                  <a:lnTo>
                    <a:pt x="4404" y="1066"/>
                  </a:lnTo>
                  <a:lnTo>
                    <a:pt x="4406" y="1061"/>
                  </a:lnTo>
                  <a:lnTo>
                    <a:pt x="4406" y="1047"/>
                  </a:lnTo>
                  <a:lnTo>
                    <a:pt x="4406" y="1042"/>
                  </a:lnTo>
                  <a:lnTo>
                    <a:pt x="4406" y="1038"/>
                  </a:lnTo>
                  <a:lnTo>
                    <a:pt x="4410" y="1035"/>
                  </a:lnTo>
                  <a:lnTo>
                    <a:pt x="4415" y="1029"/>
                  </a:lnTo>
                  <a:lnTo>
                    <a:pt x="4424" y="1022"/>
                  </a:lnTo>
                  <a:lnTo>
                    <a:pt x="4427" y="1024"/>
                  </a:lnTo>
                  <a:lnTo>
                    <a:pt x="4432" y="1026"/>
                  </a:lnTo>
                  <a:lnTo>
                    <a:pt x="4443" y="1035"/>
                  </a:lnTo>
                  <a:lnTo>
                    <a:pt x="4457" y="1047"/>
                  </a:lnTo>
                  <a:lnTo>
                    <a:pt x="4476" y="1068"/>
                  </a:lnTo>
                  <a:lnTo>
                    <a:pt x="4478" y="1072"/>
                  </a:lnTo>
                  <a:lnTo>
                    <a:pt x="4482" y="1073"/>
                  </a:lnTo>
                  <a:lnTo>
                    <a:pt x="4485" y="1072"/>
                  </a:lnTo>
                  <a:lnTo>
                    <a:pt x="4487" y="1066"/>
                  </a:lnTo>
                  <a:lnTo>
                    <a:pt x="4487" y="1061"/>
                  </a:lnTo>
                  <a:lnTo>
                    <a:pt x="4485" y="1054"/>
                  </a:lnTo>
                  <a:lnTo>
                    <a:pt x="4478" y="1036"/>
                  </a:lnTo>
                  <a:lnTo>
                    <a:pt x="4469" y="1021"/>
                  </a:lnTo>
                  <a:lnTo>
                    <a:pt x="4469" y="1019"/>
                  </a:lnTo>
                  <a:lnTo>
                    <a:pt x="4475" y="1015"/>
                  </a:lnTo>
                  <a:lnTo>
                    <a:pt x="4480" y="1012"/>
                  </a:lnTo>
                  <a:lnTo>
                    <a:pt x="4482" y="1008"/>
                  </a:lnTo>
                  <a:lnTo>
                    <a:pt x="4487" y="1003"/>
                  </a:lnTo>
                  <a:lnTo>
                    <a:pt x="4491" y="996"/>
                  </a:lnTo>
                  <a:lnTo>
                    <a:pt x="4494" y="987"/>
                  </a:lnTo>
                  <a:lnTo>
                    <a:pt x="4496" y="980"/>
                  </a:lnTo>
                  <a:lnTo>
                    <a:pt x="4496" y="947"/>
                  </a:lnTo>
                  <a:lnTo>
                    <a:pt x="4494" y="938"/>
                  </a:lnTo>
                  <a:lnTo>
                    <a:pt x="4492" y="927"/>
                  </a:lnTo>
                  <a:lnTo>
                    <a:pt x="4487" y="913"/>
                  </a:lnTo>
                  <a:lnTo>
                    <a:pt x="4483" y="903"/>
                  </a:lnTo>
                  <a:lnTo>
                    <a:pt x="4482" y="894"/>
                  </a:lnTo>
                  <a:lnTo>
                    <a:pt x="4480" y="878"/>
                  </a:lnTo>
                  <a:lnTo>
                    <a:pt x="4478" y="873"/>
                  </a:lnTo>
                  <a:lnTo>
                    <a:pt x="4473" y="862"/>
                  </a:lnTo>
                  <a:lnTo>
                    <a:pt x="4466" y="852"/>
                  </a:lnTo>
                  <a:lnTo>
                    <a:pt x="4452" y="834"/>
                  </a:lnTo>
                  <a:lnTo>
                    <a:pt x="4447" y="827"/>
                  </a:lnTo>
                  <a:lnTo>
                    <a:pt x="4441" y="817"/>
                  </a:lnTo>
                  <a:lnTo>
                    <a:pt x="4440" y="804"/>
                  </a:lnTo>
                  <a:lnTo>
                    <a:pt x="4438" y="795"/>
                  </a:lnTo>
                  <a:lnTo>
                    <a:pt x="4440" y="792"/>
                  </a:lnTo>
                  <a:lnTo>
                    <a:pt x="4445" y="788"/>
                  </a:lnTo>
                  <a:lnTo>
                    <a:pt x="4452" y="787"/>
                  </a:lnTo>
                  <a:lnTo>
                    <a:pt x="4457" y="781"/>
                  </a:lnTo>
                  <a:lnTo>
                    <a:pt x="4464" y="774"/>
                  </a:lnTo>
                  <a:lnTo>
                    <a:pt x="4469" y="767"/>
                  </a:lnTo>
                  <a:lnTo>
                    <a:pt x="4471" y="760"/>
                  </a:lnTo>
                  <a:lnTo>
                    <a:pt x="4471" y="748"/>
                  </a:lnTo>
                  <a:lnTo>
                    <a:pt x="4473" y="746"/>
                  </a:lnTo>
                  <a:lnTo>
                    <a:pt x="4473" y="743"/>
                  </a:lnTo>
                  <a:lnTo>
                    <a:pt x="4476" y="741"/>
                  </a:lnTo>
                  <a:lnTo>
                    <a:pt x="4480" y="741"/>
                  </a:lnTo>
                  <a:lnTo>
                    <a:pt x="4487" y="741"/>
                  </a:lnTo>
                  <a:lnTo>
                    <a:pt x="4489" y="743"/>
                  </a:lnTo>
                  <a:lnTo>
                    <a:pt x="4491" y="743"/>
                  </a:lnTo>
                  <a:lnTo>
                    <a:pt x="4510" y="744"/>
                  </a:lnTo>
                  <a:lnTo>
                    <a:pt x="4515" y="746"/>
                  </a:lnTo>
                  <a:lnTo>
                    <a:pt x="4550" y="746"/>
                  </a:lnTo>
                  <a:lnTo>
                    <a:pt x="4575" y="744"/>
                  </a:lnTo>
                  <a:lnTo>
                    <a:pt x="4582" y="743"/>
                  </a:lnTo>
                  <a:lnTo>
                    <a:pt x="4584" y="739"/>
                  </a:lnTo>
                  <a:lnTo>
                    <a:pt x="4586" y="736"/>
                  </a:lnTo>
                  <a:lnTo>
                    <a:pt x="4582" y="723"/>
                  </a:lnTo>
                  <a:lnTo>
                    <a:pt x="4579" y="706"/>
                  </a:lnTo>
                  <a:lnTo>
                    <a:pt x="4577" y="700"/>
                  </a:lnTo>
                  <a:lnTo>
                    <a:pt x="4579" y="697"/>
                  </a:lnTo>
                  <a:lnTo>
                    <a:pt x="4580" y="695"/>
                  </a:lnTo>
                  <a:lnTo>
                    <a:pt x="4582" y="693"/>
                  </a:lnTo>
                  <a:lnTo>
                    <a:pt x="4587" y="692"/>
                  </a:lnTo>
                  <a:lnTo>
                    <a:pt x="4589" y="688"/>
                  </a:lnTo>
                  <a:lnTo>
                    <a:pt x="4589" y="685"/>
                  </a:lnTo>
                  <a:lnTo>
                    <a:pt x="4589" y="681"/>
                  </a:lnTo>
                  <a:lnTo>
                    <a:pt x="4589" y="667"/>
                  </a:lnTo>
                  <a:lnTo>
                    <a:pt x="4591" y="658"/>
                  </a:lnTo>
                  <a:lnTo>
                    <a:pt x="4594" y="646"/>
                  </a:lnTo>
                  <a:lnTo>
                    <a:pt x="4598" y="633"/>
                  </a:lnTo>
                  <a:lnTo>
                    <a:pt x="4600" y="621"/>
                  </a:lnTo>
                  <a:lnTo>
                    <a:pt x="4598" y="604"/>
                  </a:lnTo>
                  <a:lnTo>
                    <a:pt x="4598" y="600"/>
                  </a:lnTo>
                  <a:lnTo>
                    <a:pt x="4598" y="597"/>
                  </a:lnTo>
                  <a:lnTo>
                    <a:pt x="4600" y="590"/>
                  </a:lnTo>
                  <a:lnTo>
                    <a:pt x="4598" y="581"/>
                  </a:lnTo>
                  <a:lnTo>
                    <a:pt x="4596" y="574"/>
                  </a:lnTo>
                  <a:lnTo>
                    <a:pt x="4598" y="565"/>
                  </a:lnTo>
                  <a:lnTo>
                    <a:pt x="4598" y="549"/>
                  </a:lnTo>
                  <a:lnTo>
                    <a:pt x="4598" y="530"/>
                  </a:lnTo>
                  <a:lnTo>
                    <a:pt x="4600" y="523"/>
                  </a:lnTo>
                  <a:lnTo>
                    <a:pt x="4598" y="517"/>
                  </a:lnTo>
                  <a:lnTo>
                    <a:pt x="4593" y="502"/>
                  </a:lnTo>
                  <a:lnTo>
                    <a:pt x="4591" y="494"/>
                  </a:lnTo>
                  <a:lnTo>
                    <a:pt x="4591" y="489"/>
                  </a:lnTo>
                  <a:lnTo>
                    <a:pt x="4593" y="486"/>
                  </a:lnTo>
                  <a:lnTo>
                    <a:pt x="4596" y="482"/>
                  </a:lnTo>
                  <a:lnTo>
                    <a:pt x="4598" y="477"/>
                  </a:lnTo>
                  <a:lnTo>
                    <a:pt x="4608" y="465"/>
                  </a:lnTo>
                  <a:lnTo>
                    <a:pt x="4615" y="456"/>
                  </a:lnTo>
                  <a:lnTo>
                    <a:pt x="4619" y="450"/>
                  </a:lnTo>
                  <a:lnTo>
                    <a:pt x="4621" y="445"/>
                  </a:lnTo>
                  <a:lnTo>
                    <a:pt x="4619" y="440"/>
                  </a:lnTo>
                  <a:lnTo>
                    <a:pt x="4610" y="426"/>
                  </a:lnTo>
                  <a:lnTo>
                    <a:pt x="4605" y="419"/>
                  </a:lnTo>
                  <a:lnTo>
                    <a:pt x="4603" y="412"/>
                  </a:lnTo>
                  <a:lnTo>
                    <a:pt x="4603" y="403"/>
                  </a:lnTo>
                  <a:lnTo>
                    <a:pt x="4605" y="385"/>
                  </a:lnTo>
                  <a:lnTo>
                    <a:pt x="4608" y="366"/>
                  </a:lnTo>
                  <a:lnTo>
                    <a:pt x="4612" y="352"/>
                  </a:lnTo>
                  <a:lnTo>
                    <a:pt x="4617" y="340"/>
                  </a:lnTo>
                  <a:lnTo>
                    <a:pt x="4607" y="347"/>
                  </a:lnTo>
                  <a:lnTo>
                    <a:pt x="4593" y="357"/>
                  </a:lnTo>
                  <a:lnTo>
                    <a:pt x="4582" y="363"/>
                  </a:lnTo>
                  <a:lnTo>
                    <a:pt x="4570" y="364"/>
                  </a:lnTo>
                  <a:lnTo>
                    <a:pt x="4563" y="366"/>
                  </a:lnTo>
                  <a:lnTo>
                    <a:pt x="4554" y="370"/>
                  </a:lnTo>
                  <a:lnTo>
                    <a:pt x="4547" y="375"/>
                  </a:lnTo>
                  <a:lnTo>
                    <a:pt x="4529" y="389"/>
                  </a:lnTo>
                  <a:lnTo>
                    <a:pt x="4515" y="399"/>
                  </a:lnTo>
                  <a:lnTo>
                    <a:pt x="4503" y="406"/>
                  </a:lnTo>
                  <a:lnTo>
                    <a:pt x="4491" y="414"/>
                  </a:lnTo>
                  <a:lnTo>
                    <a:pt x="4485" y="419"/>
                  </a:lnTo>
                  <a:lnTo>
                    <a:pt x="4480" y="426"/>
                  </a:lnTo>
                  <a:lnTo>
                    <a:pt x="4473" y="445"/>
                  </a:lnTo>
                  <a:lnTo>
                    <a:pt x="4468" y="458"/>
                  </a:lnTo>
                  <a:lnTo>
                    <a:pt x="4462" y="466"/>
                  </a:lnTo>
                  <a:lnTo>
                    <a:pt x="4447" y="473"/>
                  </a:lnTo>
                  <a:lnTo>
                    <a:pt x="4417" y="484"/>
                  </a:lnTo>
                  <a:lnTo>
                    <a:pt x="4367" y="500"/>
                  </a:lnTo>
                  <a:lnTo>
                    <a:pt x="4362" y="500"/>
                  </a:lnTo>
                  <a:lnTo>
                    <a:pt x="4355" y="498"/>
                  </a:lnTo>
                  <a:lnTo>
                    <a:pt x="4346" y="493"/>
                  </a:lnTo>
                  <a:lnTo>
                    <a:pt x="4341" y="486"/>
                  </a:lnTo>
                  <a:lnTo>
                    <a:pt x="4332" y="477"/>
                  </a:lnTo>
                  <a:lnTo>
                    <a:pt x="4330" y="473"/>
                  </a:lnTo>
                  <a:lnTo>
                    <a:pt x="4329" y="468"/>
                  </a:lnTo>
                  <a:lnTo>
                    <a:pt x="4329" y="456"/>
                  </a:lnTo>
                  <a:lnTo>
                    <a:pt x="4330" y="450"/>
                  </a:lnTo>
                  <a:lnTo>
                    <a:pt x="4329" y="445"/>
                  </a:lnTo>
                  <a:lnTo>
                    <a:pt x="4325" y="442"/>
                  </a:lnTo>
                  <a:lnTo>
                    <a:pt x="4315" y="436"/>
                  </a:lnTo>
                  <a:lnTo>
                    <a:pt x="4309" y="435"/>
                  </a:lnTo>
                  <a:lnTo>
                    <a:pt x="4304" y="431"/>
                  </a:lnTo>
                  <a:lnTo>
                    <a:pt x="4302" y="428"/>
                  </a:lnTo>
                  <a:lnTo>
                    <a:pt x="4301" y="424"/>
                  </a:lnTo>
                  <a:lnTo>
                    <a:pt x="4299" y="412"/>
                  </a:lnTo>
                  <a:lnTo>
                    <a:pt x="4295" y="401"/>
                  </a:lnTo>
                  <a:lnTo>
                    <a:pt x="4293" y="396"/>
                  </a:lnTo>
                  <a:lnTo>
                    <a:pt x="4290" y="391"/>
                  </a:lnTo>
                  <a:lnTo>
                    <a:pt x="4286" y="389"/>
                  </a:lnTo>
                  <a:lnTo>
                    <a:pt x="4279" y="389"/>
                  </a:lnTo>
                  <a:lnTo>
                    <a:pt x="4272" y="389"/>
                  </a:lnTo>
                  <a:lnTo>
                    <a:pt x="4271" y="391"/>
                  </a:lnTo>
                  <a:lnTo>
                    <a:pt x="4264" y="391"/>
                  </a:lnTo>
                  <a:lnTo>
                    <a:pt x="4257" y="391"/>
                  </a:lnTo>
                  <a:lnTo>
                    <a:pt x="4248" y="385"/>
                  </a:lnTo>
                  <a:lnTo>
                    <a:pt x="4239" y="382"/>
                  </a:lnTo>
                  <a:lnTo>
                    <a:pt x="4235" y="378"/>
                  </a:lnTo>
                  <a:lnTo>
                    <a:pt x="4230" y="373"/>
                  </a:lnTo>
                  <a:lnTo>
                    <a:pt x="4221" y="366"/>
                  </a:lnTo>
                  <a:lnTo>
                    <a:pt x="4211" y="363"/>
                  </a:lnTo>
                  <a:lnTo>
                    <a:pt x="4198" y="361"/>
                  </a:lnTo>
                  <a:lnTo>
                    <a:pt x="4184" y="363"/>
                  </a:lnTo>
                  <a:lnTo>
                    <a:pt x="4172" y="364"/>
                  </a:lnTo>
                  <a:lnTo>
                    <a:pt x="4165" y="363"/>
                  </a:lnTo>
                  <a:lnTo>
                    <a:pt x="4163" y="359"/>
                  </a:lnTo>
                  <a:lnTo>
                    <a:pt x="4154" y="354"/>
                  </a:lnTo>
                  <a:lnTo>
                    <a:pt x="4149" y="350"/>
                  </a:lnTo>
                  <a:lnTo>
                    <a:pt x="4146" y="348"/>
                  </a:lnTo>
                  <a:lnTo>
                    <a:pt x="4142" y="350"/>
                  </a:lnTo>
                  <a:lnTo>
                    <a:pt x="4140" y="350"/>
                  </a:lnTo>
                  <a:lnTo>
                    <a:pt x="4139" y="354"/>
                  </a:lnTo>
                  <a:lnTo>
                    <a:pt x="4137" y="357"/>
                  </a:lnTo>
                  <a:lnTo>
                    <a:pt x="4132" y="361"/>
                  </a:lnTo>
                  <a:lnTo>
                    <a:pt x="4125" y="363"/>
                  </a:lnTo>
                  <a:lnTo>
                    <a:pt x="4116" y="364"/>
                  </a:lnTo>
                  <a:lnTo>
                    <a:pt x="4107" y="363"/>
                  </a:lnTo>
                  <a:lnTo>
                    <a:pt x="4095" y="363"/>
                  </a:lnTo>
                  <a:lnTo>
                    <a:pt x="4082" y="361"/>
                  </a:lnTo>
                  <a:lnTo>
                    <a:pt x="4070" y="355"/>
                  </a:lnTo>
                  <a:lnTo>
                    <a:pt x="4067" y="354"/>
                  </a:lnTo>
                  <a:lnTo>
                    <a:pt x="4065" y="348"/>
                  </a:lnTo>
                  <a:lnTo>
                    <a:pt x="4059" y="338"/>
                  </a:lnTo>
                  <a:lnTo>
                    <a:pt x="4056" y="329"/>
                  </a:lnTo>
                  <a:lnTo>
                    <a:pt x="4054" y="322"/>
                  </a:lnTo>
                  <a:lnTo>
                    <a:pt x="4054" y="315"/>
                  </a:lnTo>
                  <a:lnTo>
                    <a:pt x="4054" y="308"/>
                  </a:lnTo>
                  <a:lnTo>
                    <a:pt x="4054" y="304"/>
                  </a:lnTo>
                  <a:lnTo>
                    <a:pt x="4052" y="301"/>
                  </a:lnTo>
                  <a:lnTo>
                    <a:pt x="4047" y="297"/>
                  </a:lnTo>
                  <a:lnTo>
                    <a:pt x="4037" y="283"/>
                  </a:lnTo>
                  <a:lnTo>
                    <a:pt x="4015" y="248"/>
                  </a:lnTo>
                  <a:lnTo>
                    <a:pt x="4005" y="236"/>
                  </a:lnTo>
                  <a:lnTo>
                    <a:pt x="3987" y="213"/>
                  </a:lnTo>
                  <a:lnTo>
                    <a:pt x="3980" y="201"/>
                  </a:lnTo>
                  <a:lnTo>
                    <a:pt x="3975" y="192"/>
                  </a:lnTo>
                  <a:lnTo>
                    <a:pt x="3973" y="185"/>
                  </a:lnTo>
                  <a:lnTo>
                    <a:pt x="3972" y="178"/>
                  </a:lnTo>
                  <a:lnTo>
                    <a:pt x="3970" y="174"/>
                  </a:lnTo>
                  <a:lnTo>
                    <a:pt x="3966" y="167"/>
                  </a:lnTo>
                  <a:lnTo>
                    <a:pt x="3954" y="151"/>
                  </a:lnTo>
                  <a:lnTo>
                    <a:pt x="3945" y="139"/>
                  </a:lnTo>
                  <a:lnTo>
                    <a:pt x="3940" y="130"/>
                  </a:lnTo>
                  <a:lnTo>
                    <a:pt x="3938" y="125"/>
                  </a:lnTo>
                  <a:lnTo>
                    <a:pt x="3935" y="118"/>
                  </a:lnTo>
                  <a:lnTo>
                    <a:pt x="3920" y="100"/>
                  </a:lnTo>
                  <a:lnTo>
                    <a:pt x="3906" y="83"/>
                  </a:lnTo>
                  <a:lnTo>
                    <a:pt x="3898" y="74"/>
                  </a:lnTo>
                  <a:lnTo>
                    <a:pt x="3894" y="70"/>
                  </a:lnTo>
                  <a:lnTo>
                    <a:pt x="3894" y="69"/>
                  </a:lnTo>
                  <a:lnTo>
                    <a:pt x="3894" y="65"/>
                  </a:lnTo>
                  <a:lnTo>
                    <a:pt x="3891" y="58"/>
                  </a:lnTo>
                  <a:lnTo>
                    <a:pt x="3885" y="51"/>
                  </a:lnTo>
                  <a:lnTo>
                    <a:pt x="3878" y="46"/>
                  </a:lnTo>
                  <a:lnTo>
                    <a:pt x="3868" y="39"/>
                  </a:lnTo>
                  <a:lnTo>
                    <a:pt x="3854" y="28"/>
                  </a:lnTo>
                  <a:lnTo>
                    <a:pt x="3840" y="21"/>
                  </a:lnTo>
                  <a:lnTo>
                    <a:pt x="3833" y="19"/>
                  </a:lnTo>
                  <a:lnTo>
                    <a:pt x="3824" y="16"/>
                  </a:lnTo>
                  <a:lnTo>
                    <a:pt x="3817" y="14"/>
                  </a:lnTo>
                  <a:lnTo>
                    <a:pt x="3811" y="14"/>
                  </a:lnTo>
                  <a:lnTo>
                    <a:pt x="3804" y="18"/>
                  </a:lnTo>
                  <a:lnTo>
                    <a:pt x="3797" y="21"/>
                  </a:lnTo>
                  <a:lnTo>
                    <a:pt x="3790" y="23"/>
                  </a:lnTo>
                  <a:lnTo>
                    <a:pt x="3778" y="21"/>
                  </a:lnTo>
                  <a:lnTo>
                    <a:pt x="3762" y="16"/>
                  </a:lnTo>
                  <a:lnTo>
                    <a:pt x="3752" y="12"/>
                  </a:lnTo>
                  <a:lnTo>
                    <a:pt x="3745" y="9"/>
                  </a:lnTo>
                  <a:lnTo>
                    <a:pt x="3727" y="4"/>
                  </a:lnTo>
                  <a:lnTo>
                    <a:pt x="3718" y="2"/>
                  </a:lnTo>
                  <a:lnTo>
                    <a:pt x="3708" y="0"/>
                  </a:lnTo>
                  <a:close/>
                </a:path>
              </a:pathLst>
            </a:custGeom>
            <a:solidFill>
              <a:srgbClr val="9FA0A0"/>
            </a:solidFill>
            <a:ln w="9525">
              <a:noFill/>
              <a:miter lim="800000"/>
              <a:headEnd/>
              <a:tailEnd/>
            </a:ln>
          </p:spPr>
          <p:txBody>
            <a:bodyPr/>
            <a:lstStyle/>
            <a:p>
              <a:endParaRPr lang="en-GB"/>
            </a:p>
          </p:txBody>
        </p:sp>
        <p:sp>
          <p:nvSpPr>
            <p:cNvPr id="84002" name="Freeform 424"/>
            <p:cNvSpPr>
              <a:spLocks/>
            </p:cNvSpPr>
            <p:nvPr/>
          </p:nvSpPr>
          <p:spPr bwMode="auto">
            <a:xfrm>
              <a:off x="1508125" y="381000"/>
              <a:ext cx="7323138" cy="5756275"/>
            </a:xfrm>
            <a:custGeom>
              <a:avLst/>
              <a:gdLst>
                <a:gd name="T0" fmla="*/ 2147483647 w 4613"/>
                <a:gd name="T1" fmla="*/ 2147483647 h 3626"/>
                <a:gd name="T2" fmla="*/ 2147483647 w 4613"/>
                <a:gd name="T3" fmla="*/ 2147483647 h 3626"/>
                <a:gd name="T4" fmla="*/ 2147483647 w 4613"/>
                <a:gd name="T5" fmla="*/ 2147483647 h 3626"/>
                <a:gd name="T6" fmla="*/ 2147483647 w 4613"/>
                <a:gd name="T7" fmla="*/ 2147483647 h 3626"/>
                <a:gd name="T8" fmla="*/ 2147483647 w 4613"/>
                <a:gd name="T9" fmla="*/ 2147483647 h 3626"/>
                <a:gd name="T10" fmla="*/ 2147483647 w 4613"/>
                <a:gd name="T11" fmla="*/ 2147483647 h 3626"/>
                <a:gd name="T12" fmla="*/ 2147483647 w 4613"/>
                <a:gd name="T13" fmla="*/ 2147483647 h 3626"/>
                <a:gd name="T14" fmla="*/ 2147483647 w 4613"/>
                <a:gd name="T15" fmla="*/ 2147483647 h 3626"/>
                <a:gd name="T16" fmla="*/ 2147483647 w 4613"/>
                <a:gd name="T17" fmla="*/ 2147483647 h 3626"/>
                <a:gd name="T18" fmla="*/ 2147483647 w 4613"/>
                <a:gd name="T19" fmla="*/ 2147483647 h 3626"/>
                <a:gd name="T20" fmla="*/ 2147483647 w 4613"/>
                <a:gd name="T21" fmla="*/ 2147483647 h 3626"/>
                <a:gd name="T22" fmla="*/ 2147483647 w 4613"/>
                <a:gd name="T23" fmla="*/ 2147483647 h 3626"/>
                <a:gd name="T24" fmla="*/ 2147483647 w 4613"/>
                <a:gd name="T25" fmla="*/ 2147483647 h 3626"/>
                <a:gd name="T26" fmla="*/ 2147483647 w 4613"/>
                <a:gd name="T27" fmla="*/ 2147483647 h 3626"/>
                <a:gd name="T28" fmla="*/ 2147483647 w 4613"/>
                <a:gd name="T29" fmla="*/ 2147483647 h 3626"/>
                <a:gd name="T30" fmla="*/ 2147483647 w 4613"/>
                <a:gd name="T31" fmla="*/ 2147483647 h 3626"/>
                <a:gd name="T32" fmla="*/ 2147483647 w 4613"/>
                <a:gd name="T33" fmla="*/ 2147483647 h 3626"/>
                <a:gd name="T34" fmla="*/ 2147483647 w 4613"/>
                <a:gd name="T35" fmla="*/ 2147483647 h 3626"/>
                <a:gd name="T36" fmla="*/ 2147483647 w 4613"/>
                <a:gd name="T37" fmla="*/ 2147483647 h 3626"/>
                <a:gd name="T38" fmla="*/ 2147483647 w 4613"/>
                <a:gd name="T39" fmla="*/ 2147483647 h 3626"/>
                <a:gd name="T40" fmla="*/ 2147483647 w 4613"/>
                <a:gd name="T41" fmla="*/ 2147483647 h 3626"/>
                <a:gd name="T42" fmla="*/ 2147483647 w 4613"/>
                <a:gd name="T43" fmla="*/ 2147483647 h 3626"/>
                <a:gd name="T44" fmla="*/ 2147483647 w 4613"/>
                <a:gd name="T45" fmla="*/ 2147483647 h 3626"/>
                <a:gd name="T46" fmla="*/ 2147483647 w 4613"/>
                <a:gd name="T47" fmla="*/ 2147483647 h 3626"/>
                <a:gd name="T48" fmla="*/ 2147483647 w 4613"/>
                <a:gd name="T49" fmla="*/ 2147483647 h 3626"/>
                <a:gd name="T50" fmla="*/ 2147483647 w 4613"/>
                <a:gd name="T51" fmla="*/ 2147483647 h 3626"/>
                <a:gd name="T52" fmla="*/ 2147483647 w 4613"/>
                <a:gd name="T53" fmla="*/ 2147483647 h 3626"/>
                <a:gd name="T54" fmla="*/ 2147483647 w 4613"/>
                <a:gd name="T55" fmla="*/ 2147483647 h 3626"/>
                <a:gd name="T56" fmla="*/ 2147483647 w 4613"/>
                <a:gd name="T57" fmla="*/ 2147483647 h 3626"/>
                <a:gd name="T58" fmla="*/ 2147483647 w 4613"/>
                <a:gd name="T59" fmla="*/ 2147483647 h 3626"/>
                <a:gd name="T60" fmla="*/ 2147483647 w 4613"/>
                <a:gd name="T61" fmla="*/ 2147483647 h 3626"/>
                <a:gd name="T62" fmla="*/ 2147483647 w 4613"/>
                <a:gd name="T63" fmla="*/ 2147483647 h 3626"/>
                <a:gd name="T64" fmla="*/ 2147483647 w 4613"/>
                <a:gd name="T65" fmla="*/ 2147483647 h 3626"/>
                <a:gd name="T66" fmla="*/ 2147483647 w 4613"/>
                <a:gd name="T67" fmla="*/ 2147483647 h 3626"/>
                <a:gd name="T68" fmla="*/ 2147483647 w 4613"/>
                <a:gd name="T69" fmla="*/ 2147483647 h 3626"/>
                <a:gd name="T70" fmla="*/ 2147483647 w 4613"/>
                <a:gd name="T71" fmla="*/ 2147483647 h 3626"/>
                <a:gd name="T72" fmla="*/ 2147483647 w 4613"/>
                <a:gd name="T73" fmla="*/ 2147483647 h 3626"/>
                <a:gd name="T74" fmla="*/ 2147483647 w 4613"/>
                <a:gd name="T75" fmla="*/ 2147483647 h 3626"/>
                <a:gd name="T76" fmla="*/ 2147483647 w 4613"/>
                <a:gd name="T77" fmla="*/ 2147483647 h 3626"/>
                <a:gd name="T78" fmla="*/ 2147483647 w 4613"/>
                <a:gd name="T79" fmla="*/ 2147483647 h 3626"/>
                <a:gd name="T80" fmla="*/ 2147483647 w 4613"/>
                <a:gd name="T81" fmla="*/ 2147483647 h 3626"/>
                <a:gd name="T82" fmla="*/ 2147483647 w 4613"/>
                <a:gd name="T83" fmla="*/ 2147483647 h 3626"/>
                <a:gd name="T84" fmla="*/ 2147483647 w 4613"/>
                <a:gd name="T85" fmla="*/ 2147483647 h 3626"/>
                <a:gd name="T86" fmla="*/ 2147483647 w 4613"/>
                <a:gd name="T87" fmla="*/ 2147483647 h 3626"/>
                <a:gd name="T88" fmla="*/ 2147483647 w 4613"/>
                <a:gd name="T89" fmla="*/ 2147483647 h 3626"/>
                <a:gd name="T90" fmla="*/ 2147483647 w 4613"/>
                <a:gd name="T91" fmla="*/ 2147483647 h 3626"/>
                <a:gd name="T92" fmla="*/ 2147483647 w 4613"/>
                <a:gd name="T93" fmla="*/ 2147483647 h 3626"/>
                <a:gd name="T94" fmla="*/ 2147483647 w 4613"/>
                <a:gd name="T95" fmla="*/ 2147483647 h 3626"/>
                <a:gd name="T96" fmla="*/ 2147483647 w 4613"/>
                <a:gd name="T97" fmla="*/ 2147483647 h 3626"/>
                <a:gd name="T98" fmla="*/ 2147483647 w 4613"/>
                <a:gd name="T99" fmla="*/ 2147483647 h 3626"/>
                <a:gd name="T100" fmla="*/ 2147483647 w 4613"/>
                <a:gd name="T101" fmla="*/ 2147483647 h 3626"/>
                <a:gd name="T102" fmla="*/ 2147483647 w 4613"/>
                <a:gd name="T103" fmla="*/ 2147483647 h 3626"/>
                <a:gd name="T104" fmla="*/ 2147483647 w 4613"/>
                <a:gd name="T105" fmla="*/ 2147483647 h 3626"/>
                <a:gd name="T106" fmla="*/ 2147483647 w 4613"/>
                <a:gd name="T107" fmla="*/ 2147483647 h 3626"/>
                <a:gd name="T108" fmla="*/ 2147483647 w 4613"/>
                <a:gd name="T109" fmla="*/ 2147483647 h 3626"/>
                <a:gd name="T110" fmla="*/ 2147483647 w 4613"/>
                <a:gd name="T111" fmla="*/ 2147483647 h 3626"/>
                <a:gd name="T112" fmla="*/ 2147483647 w 4613"/>
                <a:gd name="T113" fmla="*/ 2147483647 h 3626"/>
                <a:gd name="T114" fmla="*/ 2147483647 w 4613"/>
                <a:gd name="T115" fmla="*/ 2147483647 h 3626"/>
                <a:gd name="T116" fmla="*/ 2147483647 w 4613"/>
                <a:gd name="T117" fmla="*/ 2147483647 h 3626"/>
                <a:gd name="T118" fmla="*/ 2147483647 w 4613"/>
                <a:gd name="T119" fmla="*/ 2147483647 h 3626"/>
                <a:gd name="T120" fmla="*/ 2147483647 w 4613"/>
                <a:gd name="T121" fmla="*/ 2147483647 h 3626"/>
                <a:gd name="T122" fmla="*/ 2147483647 w 4613"/>
                <a:gd name="T123" fmla="*/ 2147483647 h 3626"/>
                <a:gd name="T124" fmla="*/ 2147483647 w 4613"/>
                <a:gd name="T125" fmla="*/ 2147483647 h 36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13"/>
                <a:gd name="T190" fmla="*/ 0 h 3626"/>
                <a:gd name="T191" fmla="*/ 4613 w 4613"/>
                <a:gd name="T192" fmla="*/ 3626 h 362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13" h="3626">
                  <a:moveTo>
                    <a:pt x="3704" y="0"/>
                  </a:moveTo>
                  <a:lnTo>
                    <a:pt x="3704" y="0"/>
                  </a:lnTo>
                  <a:lnTo>
                    <a:pt x="3714" y="1"/>
                  </a:lnTo>
                  <a:lnTo>
                    <a:pt x="3728" y="5"/>
                  </a:lnTo>
                  <a:lnTo>
                    <a:pt x="3739" y="8"/>
                  </a:lnTo>
                  <a:lnTo>
                    <a:pt x="3748" y="12"/>
                  </a:lnTo>
                  <a:lnTo>
                    <a:pt x="3756" y="15"/>
                  </a:lnTo>
                  <a:lnTo>
                    <a:pt x="3774" y="21"/>
                  </a:lnTo>
                  <a:lnTo>
                    <a:pt x="3786" y="22"/>
                  </a:lnTo>
                  <a:lnTo>
                    <a:pt x="3792" y="21"/>
                  </a:lnTo>
                  <a:lnTo>
                    <a:pt x="3797" y="19"/>
                  </a:lnTo>
                  <a:lnTo>
                    <a:pt x="3807" y="14"/>
                  </a:lnTo>
                  <a:lnTo>
                    <a:pt x="3813" y="14"/>
                  </a:lnTo>
                  <a:lnTo>
                    <a:pt x="3821" y="15"/>
                  </a:lnTo>
                  <a:lnTo>
                    <a:pt x="3834" y="21"/>
                  </a:lnTo>
                  <a:lnTo>
                    <a:pt x="3848" y="28"/>
                  </a:lnTo>
                  <a:lnTo>
                    <a:pt x="3860" y="36"/>
                  </a:lnTo>
                  <a:lnTo>
                    <a:pt x="3874" y="47"/>
                  </a:lnTo>
                  <a:lnTo>
                    <a:pt x="3880" y="51"/>
                  </a:lnTo>
                  <a:lnTo>
                    <a:pt x="3885" y="56"/>
                  </a:lnTo>
                  <a:lnTo>
                    <a:pt x="3887" y="63"/>
                  </a:lnTo>
                  <a:lnTo>
                    <a:pt x="3887" y="65"/>
                  </a:lnTo>
                  <a:lnTo>
                    <a:pt x="3887" y="68"/>
                  </a:lnTo>
                  <a:lnTo>
                    <a:pt x="3890" y="72"/>
                  </a:lnTo>
                  <a:lnTo>
                    <a:pt x="3901" y="82"/>
                  </a:lnTo>
                  <a:lnTo>
                    <a:pt x="3915" y="98"/>
                  </a:lnTo>
                  <a:lnTo>
                    <a:pt x="3927" y="116"/>
                  </a:lnTo>
                  <a:lnTo>
                    <a:pt x="3931" y="123"/>
                  </a:lnTo>
                  <a:lnTo>
                    <a:pt x="3932" y="126"/>
                  </a:lnTo>
                  <a:lnTo>
                    <a:pt x="3934" y="130"/>
                  </a:lnTo>
                  <a:lnTo>
                    <a:pt x="3938" y="137"/>
                  </a:lnTo>
                  <a:lnTo>
                    <a:pt x="3948" y="149"/>
                  </a:lnTo>
                  <a:lnTo>
                    <a:pt x="3959" y="165"/>
                  </a:lnTo>
                  <a:lnTo>
                    <a:pt x="3962" y="170"/>
                  </a:lnTo>
                  <a:lnTo>
                    <a:pt x="3964" y="174"/>
                  </a:lnTo>
                  <a:lnTo>
                    <a:pt x="3966" y="181"/>
                  </a:lnTo>
                  <a:lnTo>
                    <a:pt x="3968" y="190"/>
                  </a:lnTo>
                  <a:lnTo>
                    <a:pt x="3973" y="198"/>
                  </a:lnTo>
                  <a:lnTo>
                    <a:pt x="3980" y="211"/>
                  </a:lnTo>
                  <a:lnTo>
                    <a:pt x="3997" y="232"/>
                  </a:lnTo>
                  <a:lnTo>
                    <a:pt x="4008" y="246"/>
                  </a:lnTo>
                  <a:lnTo>
                    <a:pt x="4031" y="281"/>
                  </a:lnTo>
                  <a:lnTo>
                    <a:pt x="4041" y="295"/>
                  </a:lnTo>
                  <a:lnTo>
                    <a:pt x="4043" y="299"/>
                  </a:lnTo>
                  <a:lnTo>
                    <a:pt x="4047" y="300"/>
                  </a:lnTo>
                  <a:lnTo>
                    <a:pt x="4047" y="304"/>
                  </a:lnTo>
                  <a:lnTo>
                    <a:pt x="4047" y="316"/>
                  </a:lnTo>
                  <a:lnTo>
                    <a:pt x="4047" y="322"/>
                  </a:lnTo>
                  <a:lnTo>
                    <a:pt x="4048" y="327"/>
                  </a:lnTo>
                  <a:lnTo>
                    <a:pt x="4055" y="341"/>
                  </a:lnTo>
                  <a:lnTo>
                    <a:pt x="4059" y="350"/>
                  </a:lnTo>
                  <a:lnTo>
                    <a:pt x="4064" y="355"/>
                  </a:lnTo>
                  <a:lnTo>
                    <a:pt x="4077" y="360"/>
                  </a:lnTo>
                  <a:lnTo>
                    <a:pt x="4091" y="362"/>
                  </a:lnTo>
                  <a:lnTo>
                    <a:pt x="4112" y="364"/>
                  </a:lnTo>
                  <a:lnTo>
                    <a:pt x="4121" y="362"/>
                  </a:lnTo>
                  <a:lnTo>
                    <a:pt x="4128" y="360"/>
                  </a:lnTo>
                  <a:lnTo>
                    <a:pt x="4135" y="357"/>
                  </a:lnTo>
                  <a:lnTo>
                    <a:pt x="4138" y="353"/>
                  </a:lnTo>
                  <a:lnTo>
                    <a:pt x="4140" y="350"/>
                  </a:lnTo>
                  <a:lnTo>
                    <a:pt x="4142" y="348"/>
                  </a:lnTo>
                  <a:lnTo>
                    <a:pt x="4149" y="353"/>
                  </a:lnTo>
                  <a:lnTo>
                    <a:pt x="4158" y="359"/>
                  </a:lnTo>
                  <a:lnTo>
                    <a:pt x="4159" y="362"/>
                  </a:lnTo>
                  <a:lnTo>
                    <a:pt x="4161" y="362"/>
                  </a:lnTo>
                  <a:lnTo>
                    <a:pt x="4168" y="364"/>
                  </a:lnTo>
                  <a:lnTo>
                    <a:pt x="4182" y="362"/>
                  </a:lnTo>
                  <a:lnTo>
                    <a:pt x="4194" y="360"/>
                  </a:lnTo>
                  <a:lnTo>
                    <a:pt x="4205" y="360"/>
                  </a:lnTo>
                  <a:lnTo>
                    <a:pt x="4216" y="366"/>
                  </a:lnTo>
                  <a:lnTo>
                    <a:pt x="4224" y="373"/>
                  </a:lnTo>
                  <a:lnTo>
                    <a:pt x="4230" y="376"/>
                  </a:lnTo>
                  <a:lnTo>
                    <a:pt x="4233" y="380"/>
                  </a:lnTo>
                  <a:lnTo>
                    <a:pt x="4242" y="385"/>
                  </a:lnTo>
                  <a:lnTo>
                    <a:pt x="4253" y="390"/>
                  </a:lnTo>
                  <a:lnTo>
                    <a:pt x="4260" y="390"/>
                  </a:lnTo>
                  <a:lnTo>
                    <a:pt x="4270" y="388"/>
                  </a:lnTo>
                  <a:lnTo>
                    <a:pt x="4275" y="388"/>
                  </a:lnTo>
                  <a:lnTo>
                    <a:pt x="4281" y="388"/>
                  </a:lnTo>
                  <a:lnTo>
                    <a:pt x="4284" y="390"/>
                  </a:lnTo>
                  <a:lnTo>
                    <a:pt x="4286" y="394"/>
                  </a:lnTo>
                  <a:lnTo>
                    <a:pt x="4289" y="397"/>
                  </a:lnTo>
                  <a:lnTo>
                    <a:pt x="4291" y="415"/>
                  </a:lnTo>
                  <a:lnTo>
                    <a:pt x="4295" y="424"/>
                  </a:lnTo>
                  <a:lnTo>
                    <a:pt x="4298" y="431"/>
                  </a:lnTo>
                  <a:lnTo>
                    <a:pt x="4304" y="434"/>
                  </a:lnTo>
                  <a:lnTo>
                    <a:pt x="4312" y="438"/>
                  </a:lnTo>
                  <a:lnTo>
                    <a:pt x="4319" y="441"/>
                  </a:lnTo>
                  <a:lnTo>
                    <a:pt x="4321" y="443"/>
                  </a:lnTo>
                  <a:lnTo>
                    <a:pt x="4323" y="446"/>
                  </a:lnTo>
                  <a:lnTo>
                    <a:pt x="4321" y="461"/>
                  </a:lnTo>
                  <a:lnTo>
                    <a:pt x="4323" y="469"/>
                  </a:lnTo>
                  <a:lnTo>
                    <a:pt x="4323" y="473"/>
                  </a:lnTo>
                  <a:lnTo>
                    <a:pt x="4326" y="475"/>
                  </a:lnTo>
                  <a:lnTo>
                    <a:pt x="4333" y="483"/>
                  </a:lnTo>
                  <a:lnTo>
                    <a:pt x="4341" y="490"/>
                  </a:lnTo>
                  <a:lnTo>
                    <a:pt x="4349" y="498"/>
                  </a:lnTo>
                  <a:lnTo>
                    <a:pt x="4353" y="499"/>
                  </a:lnTo>
                  <a:lnTo>
                    <a:pt x="4358" y="499"/>
                  </a:lnTo>
                  <a:lnTo>
                    <a:pt x="4365" y="499"/>
                  </a:lnTo>
                  <a:lnTo>
                    <a:pt x="4414" y="483"/>
                  </a:lnTo>
                  <a:lnTo>
                    <a:pt x="4444" y="473"/>
                  </a:lnTo>
                  <a:lnTo>
                    <a:pt x="4460" y="466"/>
                  </a:lnTo>
                  <a:lnTo>
                    <a:pt x="4464" y="461"/>
                  </a:lnTo>
                  <a:lnTo>
                    <a:pt x="4467" y="455"/>
                  </a:lnTo>
                  <a:lnTo>
                    <a:pt x="4472" y="439"/>
                  </a:lnTo>
                  <a:lnTo>
                    <a:pt x="4479" y="424"/>
                  </a:lnTo>
                  <a:lnTo>
                    <a:pt x="4483" y="417"/>
                  </a:lnTo>
                  <a:lnTo>
                    <a:pt x="4488" y="413"/>
                  </a:lnTo>
                  <a:lnTo>
                    <a:pt x="4513" y="399"/>
                  </a:lnTo>
                  <a:lnTo>
                    <a:pt x="4522" y="392"/>
                  </a:lnTo>
                  <a:lnTo>
                    <a:pt x="4534" y="381"/>
                  </a:lnTo>
                  <a:lnTo>
                    <a:pt x="4548" y="371"/>
                  </a:lnTo>
                  <a:lnTo>
                    <a:pt x="4553" y="367"/>
                  </a:lnTo>
                  <a:lnTo>
                    <a:pt x="4559" y="366"/>
                  </a:lnTo>
                  <a:lnTo>
                    <a:pt x="4575" y="362"/>
                  </a:lnTo>
                  <a:lnTo>
                    <a:pt x="4582" y="360"/>
                  </a:lnTo>
                  <a:lnTo>
                    <a:pt x="4590" y="357"/>
                  </a:lnTo>
                  <a:lnTo>
                    <a:pt x="4604" y="346"/>
                  </a:lnTo>
                  <a:lnTo>
                    <a:pt x="4603" y="355"/>
                  </a:lnTo>
                  <a:lnTo>
                    <a:pt x="4597" y="374"/>
                  </a:lnTo>
                  <a:lnTo>
                    <a:pt x="4596" y="387"/>
                  </a:lnTo>
                  <a:lnTo>
                    <a:pt x="4596" y="397"/>
                  </a:lnTo>
                  <a:lnTo>
                    <a:pt x="4596" y="408"/>
                  </a:lnTo>
                  <a:lnTo>
                    <a:pt x="4599" y="417"/>
                  </a:lnTo>
                  <a:lnTo>
                    <a:pt x="4610" y="434"/>
                  </a:lnTo>
                  <a:lnTo>
                    <a:pt x="4613" y="439"/>
                  </a:lnTo>
                  <a:lnTo>
                    <a:pt x="4611" y="445"/>
                  </a:lnTo>
                  <a:lnTo>
                    <a:pt x="4608" y="450"/>
                  </a:lnTo>
                  <a:lnTo>
                    <a:pt x="4603" y="457"/>
                  </a:lnTo>
                  <a:lnTo>
                    <a:pt x="4596" y="464"/>
                  </a:lnTo>
                  <a:lnTo>
                    <a:pt x="4590" y="471"/>
                  </a:lnTo>
                  <a:lnTo>
                    <a:pt x="4587" y="478"/>
                  </a:lnTo>
                  <a:lnTo>
                    <a:pt x="4585" y="483"/>
                  </a:lnTo>
                  <a:lnTo>
                    <a:pt x="4583" y="490"/>
                  </a:lnTo>
                  <a:lnTo>
                    <a:pt x="4585" y="499"/>
                  </a:lnTo>
                  <a:lnTo>
                    <a:pt x="4590" y="513"/>
                  </a:lnTo>
                  <a:lnTo>
                    <a:pt x="4592" y="520"/>
                  </a:lnTo>
                  <a:lnTo>
                    <a:pt x="4590" y="526"/>
                  </a:lnTo>
                  <a:lnTo>
                    <a:pt x="4590" y="545"/>
                  </a:lnTo>
                  <a:lnTo>
                    <a:pt x="4590" y="561"/>
                  </a:lnTo>
                  <a:lnTo>
                    <a:pt x="4589" y="570"/>
                  </a:lnTo>
                  <a:lnTo>
                    <a:pt x="4589" y="573"/>
                  </a:lnTo>
                  <a:lnTo>
                    <a:pt x="4590" y="578"/>
                  </a:lnTo>
                  <a:lnTo>
                    <a:pt x="4590" y="584"/>
                  </a:lnTo>
                  <a:lnTo>
                    <a:pt x="4592" y="589"/>
                  </a:lnTo>
                  <a:lnTo>
                    <a:pt x="4590" y="596"/>
                  </a:lnTo>
                  <a:lnTo>
                    <a:pt x="4592" y="614"/>
                  </a:lnTo>
                  <a:lnTo>
                    <a:pt x="4590" y="626"/>
                  </a:lnTo>
                  <a:lnTo>
                    <a:pt x="4587" y="640"/>
                  </a:lnTo>
                  <a:lnTo>
                    <a:pt x="4583" y="654"/>
                  </a:lnTo>
                  <a:lnTo>
                    <a:pt x="4582" y="665"/>
                  </a:lnTo>
                  <a:lnTo>
                    <a:pt x="4582" y="681"/>
                  </a:lnTo>
                  <a:lnTo>
                    <a:pt x="4582" y="684"/>
                  </a:lnTo>
                  <a:lnTo>
                    <a:pt x="4580" y="686"/>
                  </a:lnTo>
                  <a:lnTo>
                    <a:pt x="4575" y="688"/>
                  </a:lnTo>
                  <a:lnTo>
                    <a:pt x="4573" y="689"/>
                  </a:lnTo>
                  <a:lnTo>
                    <a:pt x="4571" y="693"/>
                  </a:lnTo>
                  <a:lnTo>
                    <a:pt x="4569" y="696"/>
                  </a:lnTo>
                  <a:lnTo>
                    <a:pt x="4571" y="703"/>
                  </a:lnTo>
                  <a:lnTo>
                    <a:pt x="4576" y="726"/>
                  </a:lnTo>
                  <a:lnTo>
                    <a:pt x="4578" y="732"/>
                  </a:lnTo>
                  <a:lnTo>
                    <a:pt x="4576" y="735"/>
                  </a:lnTo>
                  <a:lnTo>
                    <a:pt x="4576" y="737"/>
                  </a:lnTo>
                  <a:lnTo>
                    <a:pt x="4566" y="739"/>
                  </a:lnTo>
                  <a:lnTo>
                    <a:pt x="4546" y="739"/>
                  </a:lnTo>
                  <a:lnTo>
                    <a:pt x="4506" y="737"/>
                  </a:lnTo>
                  <a:lnTo>
                    <a:pt x="4487" y="735"/>
                  </a:lnTo>
                  <a:lnTo>
                    <a:pt x="4483" y="735"/>
                  </a:lnTo>
                  <a:lnTo>
                    <a:pt x="4476" y="733"/>
                  </a:lnTo>
                  <a:lnTo>
                    <a:pt x="4472" y="733"/>
                  </a:lnTo>
                  <a:lnTo>
                    <a:pt x="4469" y="735"/>
                  </a:lnTo>
                  <a:lnTo>
                    <a:pt x="4465" y="739"/>
                  </a:lnTo>
                  <a:lnTo>
                    <a:pt x="4464" y="744"/>
                  </a:lnTo>
                  <a:lnTo>
                    <a:pt x="4464" y="754"/>
                  </a:lnTo>
                  <a:lnTo>
                    <a:pt x="4462" y="763"/>
                  </a:lnTo>
                  <a:lnTo>
                    <a:pt x="4457" y="769"/>
                  </a:lnTo>
                  <a:lnTo>
                    <a:pt x="4451" y="776"/>
                  </a:lnTo>
                  <a:lnTo>
                    <a:pt x="4444" y="781"/>
                  </a:lnTo>
                  <a:lnTo>
                    <a:pt x="4439" y="783"/>
                  </a:lnTo>
                  <a:lnTo>
                    <a:pt x="4434" y="784"/>
                  </a:lnTo>
                  <a:lnTo>
                    <a:pt x="4432" y="788"/>
                  </a:lnTo>
                  <a:lnTo>
                    <a:pt x="4430" y="791"/>
                  </a:lnTo>
                  <a:lnTo>
                    <a:pt x="4432" y="800"/>
                  </a:lnTo>
                  <a:lnTo>
                    <a:pt x="4434" y="813"/>
                  </a:lnTo>
                  <a:lnTo>
                    <a:pt x="4439" y="825"/>
                  </a:lnTo>
                  <a:lnTo>
                    <a:pt x="4444" y="834"/>
                  </a:lnTo>
                  <a:lnTo>
                    <a:pt x="4458" y="849"/>
                  </a:lnTo>
                  <a:lnTo>
                    <a:pt x="4465" y="860"/>
                  </a:lnTo>
                  <a:lnTo>
                    <a:pt x="4471" y="871"/>
                  </a:lnTo>
                  <a:lnTo>
                    <a:pt x="4472" y="874"/>
                  </a:lnTo>
                  <a:lnTo>
                    <a:pt x="4474" y="885"/>
                  </a:lnTo>
                  <a:lnTo>
                    <a:pt x="4474" y="892"/>
                  </a:lnTo>
                  <a:lnTo>
                    <a:pt x="4476" y="900"/>
                  </a:lnTo>
                  <a:lnTo>
                    <a:pt x="4479" y="911"/>
                  </a:lnTo>
                  <a:lnTo>
                    <a:pt x="4485" y="923"/>
                  </a:lnTo>
                  <a:lnTo>
                    <a:pt x="4487" y="934"/>
                  </a:lnTo>
                  <a:lnTo>
                    <a:pt x="4488" y="943"/>
                  </a:lnTo>
                  <a:lnTo>
                    <a:pt x="4488" y="976"/>
                  </a:lnTo>
                  <a:lnTo>
                    <a:pt x="4487" y="983"/>
                  </a:lnTo>
                  <a:lnTo>
                    <a:pt x="4483" y="990"/>
                  </a:lnTo>
                  <a:lnTo>
                    <a:pt x="4479" y="997"/>
                  </a:lnTo>
                  <a:lnTo>
                    <a:pt x="4476" y="1003"/>
                  </a:lnTo>
                  <a:lnTo>
                    <a:pt x="4469" y="1010"/>
                  </a:lnTo>
                  <a:lnTo>
                    <a:pt x="4464" y="1011"/>
                  </a:lnTo>
                  <a:lnTo>
                    <a:pt x="4458" y="1013"/>
                  </a:lnTo>
                  <a:lnTo>
                    <a:pt x="4455" y="1013"/>
                  </a:lnTo>
                  <a:lnTo>
                    <a:pt x="4458" y="1015"/>
                  </a:lnTo>
                  <a:lnTo>
                    <a:pt x="4464" y="1020"/>
                  </a:lnTo>
                  <a:lnTo>
                    <a:pt x="4467" y="1027"/>
                  </a:lnTo>
                  <a:lnTo>
                    <a:pt x="4472" y="1036"/>
                  </a:lnTo>
                  <a:lnTo>
                    <a:pt x="4478" y="1050"/>
                  </a:lnTo>
                  <a:lnTo>
                    <a:pt x="4479" y="1061"/>
                  </a:lnTo>
                  <a:lnTo>
                    <a:pt x="4479" y="1064"/>
                  </a:lnTo>
                  <a:lnTo>
                    <a:pt x="4478" y="1066"/>
                  </a:lnTo>
                  <a:lnTo>
                    <a:pt x="4474" y="1062"/>
                  </a:lnTo>
                  <a:lnTo>
                    <a:pt x="4455" y="1041"/>
                  </a:lnTo>
                  <a:lnTo>
                    <a:pt x="4441" y="1027"/>
                  </a:lnTo>
                  <a:lnTo>
                    <a:pt x="4434" y="1022"/>
                  </a:lnTo>
                  <a:lnTo>
                    <a:pt x="4427" y="1017"/>
                  </a:lnTo>
                  <a:lnTo>
                    <a:pt x="4420" y="1015"/>
                  </a:lnTo>
                  <a:lnTo>
                    <a:pt x="4416" y="1017"/>
                  </a:lnTo>
                  <a:lnTo>
                    <a:pt x="4411" y="1022"/>
                  </a:lnTo>
                  <a:lnTo>
                    <a:pt x="4406" y="1025"/>
                  </a:lnTo>
                  <a:lnTo>
                    <a:pt x="4400" y="1031"/>
                  </a:lnTo>
                  <a:lnTo>
                    <a:pt x="4399" y="1034"/>
                  </a:lnTo>
                  <a:lnTo>
                    <a:pt x="4399" y="1038"/>
                  </a:lnTo>
                  <a:lnTo>
                    <a:pt x="4399" y="1054"/>
                  </a:lnTo>
                  <a:lnTo>
                    <a:pt x="4399" y="1061"/>
                  </a:lnTo>
                  <a:lnTo>
                    <a:pt x="4395" y="1066"/>
                  </a:lnTo>
                  <a:lnTo>
                    <a:pt x="4392" y="1073"/>
                  </a:lnTo>
                  <a:lnTo>
                    <a:pt x="4386" y="1078"/>
                  </a:lnTo>
                  <a:lnTo>
                    <a:pt x="4381" y="1078"/>
                  </a:lnTo>
                  <a:lnTo>
                    <a:pt x="4376" y="1080"/>
                  </a:lnTo>
                  <a:lnTo>
                    <a:pt x="4369" y="1082"/>
                  </a:lnTo>
                  <a:lnTo>
                    <a:pt x="4367" y="1084"/>
                  </a:lnTo>
                  <a:lnTo>
                    <a:pt x="4365" y="1087"/>
                  </a:lnTo>
                  <a:lnTo>
                    <a:pt x="4363" y="1092"/>
                  </a:lnTo>
                  <a:lnTo>
                    <a:pt x="4362" y="1099"/>
                  </a:lnTo>
                  <a:lnTo>
                    <a:pt x="4360" y="1105"/>
                  </a:lnTo>
                  <a:lnTo>
                    <a:pt x="4355" y="1110"/>
                  </a:lnTo>
                  <a:lnTo>
                    <a:pt x="4341" y="1119"/>
                  </a:lnTo>
                  <a:lnTo>
                    <a:pt x="4328" y="1124"/>
                  </a:lnTo>
                  <a:lnTo>
                    <a:pt x="4319" y="1129"/>
                  </a:lnTo>
                  <a:lnTo>
                    <a:pt x="4316" y="1133"/>
                  </a:lnTo>
                  <a:lnTo>
                    <a:pt x="4314" y="1136"/>
                  </a:lnTo>
                  <a:lnTo>
                    <a:pt x="4312" y="1138"/>
                  </a:lnTo>
                  <a:lnTo>
                    <a:pt x="4307" y="1142"/>
                  </a:lnTo>
                  <a:lnTo>
                    <a:pt x="4304" y="1145"/>
                  </a:lnTo>
                  <a:lnTo>
                    <a:pt x="4302" y="1147"/>
                  </a:lnTo>
                  <a:lnTo>
                    <a:pt x="4302" y="1150"/>
                  </a:lnTo>
                  <a:lnTo>
                    <a:pt x="4302" y="1163"/>
                  </a:lnTo>
                  <a:lnTo>
                    <a:pt x="4304" y="1173"/>
                  </a:lnTo>
                  <a:lnTo>
                    <a:pt x="4305" y="1186"/>
                  </a:lnTo>
                  <a:lnTo>
                    <a:pt x="4309" y="1196"/>
                  </a:lnTo>
                  <a:lnTo>
                    <a:pt x="4309" y="1203"/>
                  </a:lnTo>
                  <a:lnTo>
                    <a:pt x="4307" y="1205"/>
                  </a:lnTo>
                  <a:lnTo>
                    <a:pt x="4304" y="1208"/>
                  </a:lnTo>
                  <a:lnTo>
                    <a:pt x="4295" y="1212"/>
                  </a:lnTo>
                  <a:lnTo>
                    <a:pt x="4289" y="1214"/>
                  </a:lnTo>
                  <a:lnTo>
                    <a:pt x="4274" y="1214"/>
                  </a:lnTo>
                  <a:lnTo>
                    <a:pt x="4268" y="1212"/>
                  </a:lnTo>
                  <a:lnTo>
                    <a:pt x="4263" y="1210"/>
                  </a:lnTo>
                  <a:lnTo>
                    <a:pt x="4258" y="1208"/>
                  </a:lnTo>
                  <a:lnTo>
                    <a:pt x="4253" y="1208"/>
                  </a:lnTo>
                  <a:lnTo>
                    <a:pt x="4240" y="1207"/>
                  </a:lnTo>
                  <a:lnTo>
                    <a:pt x="4230" y="1203"/>
                  </a:lnTo>
                  <a:lnTo>
                    <a:pt x="4221" y="1198"/>
                  </a:lnTo>
                  <a:lnTo>
                    <a:pt x="4214" y="1194"/>
                  </a:lnTo>
                  <a:lnTo>
                    <a:pt x="4210" y="1193"/>
                  </a:lnTo>
                  <a:lnTo>
                    <a:pt x="4203" y="1193"/>
                  </a:lnTo>
                  <a:lnTo>
                    <a:pt x="4200" y="1193"/>
                  </a:lnTo>
                  <a:lnTo>
                    <a:pt x="4196" y="1194"/>
                  </a:lnTo>
                  <a:lnTo>
                    <a:pt x="4189" y="1212"/>
                  </a:lnTo>
                  <a:lnTo>
                    <a:pt x="4184" y="1224"/>
                  </a:lnTo>
                  <a:lnTo>
                    <a:pt x="4180" y="1237"/>
                  </a:lnTo>
                  <a:lnTo>
                    <a:pt x="4173" y="1251"/>
                  </a:lnTo>
                  <a:lnTo>
                    <a:pt x="4166" y="1265"/>
                  </a:lnTo>
                  <a:lnTo>
                    <a:pt x="4163" y="1272"/>
                  </a:lnTo>
                  <a:lnTo>
                    <a:pt x="4158" y="1277"/>
                  </a:lnTo>
                  <a:lnTo>
                    <a:pt x="4149" y="1289"/>
                  </a:lnTo>
                  <a:lnTo>
                    <a:pt x="4143" y="1298"/>
                  </a:lnTo>
                  <a:lnTo>
                    <a:pt x="4135" y="1309"/>
                  </a:lnTo>
                  <a:lnTo>
                    <a:pt x="4128" y="1316"/>
                  </a:lnTo>
                  <a:lnTo>
                    <a:pt x="4124" y="1321"/>
                  </a:lnTo>
                  <a:lnTo>
                    <a:pt x="4117" y="1326"/>
                  </a:lnTo>
                  <a:lnTo>
                    <a:pt x="4110" y="1332"/>
                  </a:lnTo>
                  <a:lnTo>
                    <a:pt x="4105" y="1337"/>
                  </a:lnTo>
                  <a:lnTo>
                    <a:pt x="4092" y="1349"/>
                  </a:lnTo>
                  <a:lnTo>
                    <a:pt x="4085" y="1356"/>
                  </a:lnTo>
                  <a:lnTo>
                    <a:pt x="4064" y="1398"/>
                  </a:lnTo>
                  <a:lnTo>
                    <a:pt x="4055" y="1411"/>
                  </a:lnTo>
                  <a:lnTo>
                    <a:pt x="4048" y="1420"/>
                  </a:lnTo>
                  <a:lnTo>
                    <a:pt x="4029" y="1435"/>
                  </a:lnTo>
                  <a:lnTo>
                    <a:pt x="4017" y="1435"/>
                  </a:lnTo>
                  <a:lnTo>
                    <a:pt x="4006" y="1435"/>
                  </a:lnTo>
                  <a:lnTo>
                    <a:pt x="3994" y="1437"/>
                  </a:lnTo>
                  <a:lnTo>
                    <a:pt x="3990" y="1441"/>
                  </a:lnTo>
                  <a:lnTo>
                    <a:pt x="3987" y="1442"/>
                  </a:lnTo>
                  <a:lnTo>
                    <a:pt x="3982" y="1451"/>
                  </a:lnTo>
                  <a:lnTo>
                    <a:pt x="3978" y="1453"/>
                  </a:lnTo>
                  <a:lnTo>
                    <a:pt x="3973" y="1457"/>
                  </a:lnTo>
                  <a:lnTo>
                    <a:pt x="3953" y="1462"/>
                  </a:lnTo>
                  <a:lnTo>
                    <a:pt x="3943" y="1471"/>
                  </a:lnTo>
                  <a:lnTo>
                    <a:pt x="3936" y="1478"/>
                  </a:lnTo>
                  <a:lnTo>
                    <a:pt x="3929" y="1486"/>
                  </a:lnTo>
                  <a:lnTo>
                    <a:pt x="3922" y="1497"/>
                  </a:lnTo>
                  <a:lnTo>
                    <a:pt x="3918" y="1501"/>
                  </a:lnTo>
                  <a:lnTo>
                    <a:pt x="3913" y="1506"/>
                  </a:lnTo>
                  <a:lnTo>
                    <a:pt x="3906" y="1509"/>
                  </a:lnTo>
                  <a:lnTo>
                    <a:pt x="3901" y="1511"/>
                  </a:lnTo>
                  <a:lnTo>
                    <a:pt x="3897" y="1515"/>
                  </a:lnTo>
                  <a:lnTo>
                    <a:pt x="3894" y="1518"/>
                  </a:lnTo>
                  <a:lnTo>
                    <a:pt x="3881" y="1545"/>
                  </a:lnTo>
                  <a:lnTo>
                    <a:pt x="3872" y="1550"/>
                  </a:lnTo>
                  <a:lnTo>
                    <a:pt x="3857" y="1560"/>
                  </a:lnTo>
                  <a:lnTo>
                    <a:pt x="3855" y="1564"/>
                  </a:lnTo>
                  <a:lnTo>
                    <a:pt x="3851" y="1567"/>
                  </a:lnTo>
                  <a:lnTo>
                    <a:pt x="3848" y="1573"/>
                  </a:lnTo>
                  <a:lnTo>
                    <a:pt x="3839" y="1582"/>
                  </a:lnTo>
                  <a:lnTo>
                    <a:pt x="3832" y="1587"/>
                  </a:lnTo>
                  <a:lnTo>
                    <a:pt x="3830" y="1589"/>
                  </a:lnTo>
                  <a:lnTo>
                    <a:pt x="3827" y="1590"/>
                  </a:lnTo>
                  <a:lnTo>
                    <a:pt x="3821" y="1589"/>
                  </a:lnTo>
                  <a:lnTo>
                    <a:pt x="3811" y="1582"/>
                  </a:lnTo>
                  <a:lnTo>
                    <a:pt x="3806" y="1578"/>
                  </a:lnTo>
                  <a:lnTo>
                    <a:pt x="3802" y="1576"/>
                  </a:lnTo>
                  <a:lnTo>
                    <a:pt x="3802" y="1574"/>
                  </a:lnTo>
                  <a:lnTo>
                    <a:pt x="3806" y="1569"/>
                  </a:lnTo>
                  <a:lnTo>
                    <a:pt x="3825" y="1557"/>
                  </a:lnTo>
                  <a:lnTo>
                    <a:pt x="3827" y="1552"/>
                  </a:lnTo>
                  <a:lnTo>
                    <a:pt x="3834" y="1543"/>
                  </a:lnTo>
                  <a:lnTo>
                    <a:pt x="3841" y="1534"/>
                  </a:lnTo>
                  <a:lnTo>
                    <a:pt x="3844" y="1530"/>
                  </a:lnTo>
                  <a:lnTo>
                    <a:pt x="3846" y="1527"/>
                  </a:lnTo>
                  <a:lnTo>
                    <a:pt x="3846" y="1518"/>
                  </a:lnTo>
                  <a:lnTo>
                    <a:pt x="3843" y="1518"/>
                  </a:lnTo>
                  <a:lnTo>
                    <a:pt x="3837" y="1518"/>
                  </a:lnTo>
                  <a:lnTo>
                    <a:pt x="3829" y="1520"/>
                  </a:lnTo>
                  <a:lnTo>
                    <a:pt x="3825" y="1523"/>
                  </a:lnTo>
                  <a:lnTo>
                    <a:pt x="3821" y="1525"/>
                  </a:lnTo>
                  <a:lnTo>
                    <a:pt x="3818" y="1525"/>
                  </a:lnTo>
                  <a:lnTo>
                    <a:pt x="3816" y="1525"/>
                  </a:lnTo>
                  <a:lnTo>
                    <a:pt x="3816" y="1522"/>
                  </a:lnTo>
                  <a:lnTo>
                    <a:pt x="3814" y="1516"/>
                  </a:lnTo>
                  <a:lnTo>
                    <a:pt x="3813" y="1513"/>
                  </a:lnTo>
                  <a:lnTo>
                    <a:pt x="3811" y="1511"/>
                  </a:lnTo>
                  <a:lnTo>
                    <a:pt x="3813" y="1506"/>
                  </a:lnTo>
                  <a:lnTo>
                    <a:pt x="3813" y="1495"/>
                  </a:lnTo>
                  <a:lnTo>
                    <a:pt x="3813" y="1494"/>
                  </a:lnTo>
                  <a:lnTo>
                    <a:pt x="3814" y="1490"/>
                  </a:lnTo>
                  <a:lnTo>
                    <a:pt x="3821" y="1478"/>
                  </a:lnTo>
                  <a:lnTo>
                    <a:pt x="3821" y="1476"/>
                  </a:lnTo>
                  <a:lnTo>
                    <a:pt x="3821" y="1472"/>
                  </a:lnTo>
                  <a:lnTo>
                    <a:pt x="3823" y="1469"/>
                  </a:lnTo>
                  <a:lnTo>
                    <a:pt x="3827" y="1465"/>
                  </a:lnTo>
                  <a:lnTo>
                    <a:pt x="3834" y="1458"/>
                  </a:lnTo>
                  <a:lnTo>
                    <a:pt x="3841" y="1453"/>
                  </a:lnTo>
                  <a:lnTo>
                    <a:pt x="3850" y="1448"/>
                  </a:lnTo>
                  <a:lnTo>
                    <a:pt x="3851" y="1442"/>
                  </a:lnTo>
                  <a:lnTo>
                    <a:pt x="3851" y="1441"/>
                  </a:lnTo>
                  <a:lnTo>
                    <a:pt x="3853" y="1437"/>
                  </a:lnTo>
                  <a:lnTo>
                    <a:pt x="3857" y="1432"/>
                  </a:lnTo>
                  <a:lnTo>
                    <a:pt x="3860" y="1421"/>
                  </a:lnTo>
                  <a:lnTo>
                    <a:pt x="3865" y="1409"/>
                  </a:lnTo>
                  <a:lnTo>
                    <a:pt x="3869" y="1393"/>
                  </a:lnTo>
                  <a:lnTo>
                    <a:pt x="3860" y="1386"/>
                  </a:lnTo>
                  <a:lnTo>
                    <a:pt x="3853" y="1381"/>
                  </a:lnTo>
                  <a:lnTo>
                    <a:pt x="3846" y="1374"/>
                  </a:lnTo>
                  <a:lnTo>
                    <a:pt x="3839" y="1362"/>
                  </a:lnTo>
                  <a:lnTo>
                    <a:pt x="3836" y="1356"/>
                  </a:lnTo>
                  <a:lnTo>
                    <a:pt x="3834" y="1351"/>
                  </a:lnTo>
                  <a:lnTo>
                    <a:pt x="3832" y="1349"/>
                  </a:lnTo>
                  <a:lnTo>
                    <a:pt x="3830" y="1347"/>
                  </a:lnTo>
                  <a:lnTo>
                    <a:pt x="3827" y="1349"/>
                  </a:lnTo>
                  <a:lnTo>
                    <a:pt x="3823" y="1354"/>
                  </a:lnTo>
                  <a:lnTo>
                    <a:pt x="3818" y="1358"/>
                  </a:lnTo>
                  <a:lnTo>
                    <a:pt x="3811" y="1362"/>
                  </a:lnTo>
                  <a:lnTo>
                    <a:pt x="3797" y="1363"/>
                  </a:lnTo>
                  <a:lnTo>
                    <a:pt x="3788" y="1365"/>
                  </a:lnTo>
                  <a:lnTo>
                    <a:pt x="3783" y="1367"/>
                  </a:lnTo>
                  <a:lnTo>
                    <a:pt x="3777" y="1370"/>
                  </a:lnTo>
                  <a:lnTo>
                    <a:pt x="3774" y="1376"/>
                  </a:lnTo>
                  <a:lnTo>
                    <a:pt x="3769" y="1377"/>
                  </a:lnTo>
                  <a:lnTo>
                    <a:pt x="3765" y="1381"/>
                  </a:lnTo>
                  <a:lnTo>
                    <a:pt x="3765" y="1384"/>
                  </a:lnTo>
                  <a:lnTo>
                    <a:pt x="3765" y="1388"/>
                  </a:lnTo>
                  <a:lnTo>
                    <a:pt x="3765" y="1391"/>
                  </a:lnTo>
                  <a:lnTo>
                    <a:pt x="3760" y="1400"/>
                  </a:lnTo>
                  <a:lnTo>
                    <a:pt x="3737" y="1444"/>
                  </a:lnTo>
                  <a:lnTo>
                    <a:pt x="3732" y="1451"/>
                  </a:lnTo>
                  <a:lnTo>
                    <a:pt x="3725" y="1457"/>
                  </a:lnTo>
                  <a:lnTo>
                    <a:pt x="3704" y="1469"/>
                  </a:lnTo>
                  <a:lnTo>
                    <a:pt x="3702" y="1471"/>
                  </a:lnTo>
                  <a:lnTo>
                    <a:pt x="3691" y="1478"/>
                  </a:lnTo>
                  <a:lnTo>
                    <a:pt x="3681" y="1488"/>
                  </a:lnTo>
                  <a:lnTo>
                    <a:pt x="3667" y="1502"/>
                  </a:lnTo>
                  <a:lnTo>
                    <a:pt x="3663" y="1511"/>
                  </a:lnTo>
                  <a:lnTo>
                    <a:pt x="3660" y="1523"/>
                  </a:lnTo>
                  <a:lnTo>
                    <a:pt x="3654" y="1538"/>
                  </a:lnTo>
                  <a:lnTo>
                    <a:pt x="3646" y="1552"/>
                  </a:lnTo>
                  <a:lnTo>
                    <a:pt x="3630" y="1571"/>
                  </a:lnTo>
                  <a:lnTo>
                    <a:pt x="3624" y="1574"/>
                  </a:lnTo>
                  <a:lnTo>
                    <a:pt x="3617" y="1574"/>
                  </a:lnTo>
                  <a:lnTo>
                    <a:pt x="3605" y="1574"/>
                  </a:lnTo>
                  <a:lnTo>
                    <a:pt x="3598" y="1574"/>
                  </a:lnTo>
                  <a:lnTo>
                    <a:pt x="3593" y="1578"/>
                  </a:lnTo>
                  <a:lnTo>
                    <a:pt x="3589" y="1583"/>
                  </a:lnTo>
                  <a:lnTo>
                    <a:pt x="3587" y="1589"/>
                  </a:lnTo>
                  <a:lnTo>
                    <a:pt x="3584" y="1594"/>
                  </a:lnTo>
                  <a:lnTo>
                    <a:pt x="3582" y="1596"/>
                  </a:lnTo>
                  <a:lnTo>
                    <a:pt x="3579" y="1596"/>
                  </a:lnTo>
                  <a:lnTo>
                    <a:pt x="3572" y="1594"/>
                  </a:lnTo>
                  <a:lnTo>
                    <a:pt x="3566" y="1592"/>
                  </a:lnTo>
                  <a:lnTo>
                    <a:pt x="3563" y="1589"/>
                  </a:lnTo>
                  <a:lnTo>
                    <a:pt x="3559" y="1587"/>
                  </a:lnTo>
                  <a:lnTo>
                    <a:pt x="3558" y="1585"/>
                  </a:lnTo>
                  <a:lnTo>
                    <a:pt x="3554" y="1583"/>
                  </a:lnTo>
                  <a:lnTo>
                    <a:pt x="3552" y="1583"/>
                  </a:lnTo>
                  <a:lnTo>
                    <a:pt x="3549" y="1583"/>
                  </a:lnTo>
                  <a:lnTo>
                    <a:pt x="3543" y="1587"/>
                  </a:lnTo>
                  <a:lnTo>
                    <a:pt x="3542" y="1590"/>
                  </a:lnTo>
                  <a:lnTo>
                    <a:pt x="3540" y="1594"/>
                  </a:lnTo>
                  <a:lnTo>
                    <a:pt x="3540" y="1599"/>
                  </a:lnTo>
                  <a:lnTo>
                    <a:pt x="3540" y="1603"/>
                  </a:lnTo>
                  <a:lnTo>
                    <a:pt x="3531" y="1618"/>
                  </a:lnTo>
                  <a:lnTo>
                    <a:pt x="3521" y="1636"/>
                  </a:lnTo>
                  <a:lnTo>
                    <a:pt x="3521" y="1641"/>
                  </a:lnTo>
                  <a:lnTo>
                    <a:pt x="3521" y="1650"/>
                  </a:lnTo>
                  <a:lnTo>
                    <a:pt x="3524" y="1661"/>
                  </a:lnTo>
                  <a:lnTo>
                    <a:pt x="3528" y="1666"/>
                  </a:lnTo>
                  <a:lnTo>
                    <a:pt x="3535" y="1671"/>
                  </a:lnTo>
                  <a:lnTo>
                    <a:pt x="3543" y="1677"/>
                  </a:lnTo>
                  <a:lnTo>
                    <a:pt x="3552" y="1680"/>
                  </a:lnTo>
                  <a:lnTo>
                    <a:pt x="3554" y="1680"/>
                  </a:lnTo>
                  <a:lnTo>
                    <a:pt x="3561" y="1678"/>
                  </a:lnTo>
                  <a:lnTo>
                    <a:pt x="3565" y="1677"/>
                  </a:lnTo>
                  <a:lnTo>
                    <a:pt x="3566" y="1678"/>
                  </a:lnTo>
                  <a:lnTo>
                    <a:pt x="3568" y="1685"/>
                  </a:lnTo>
                  <a:lnTo>
                    <a:pt x="3568" y="1694"/>
                  </a:lnTo>
                  <a:lnTo>
                    <a:pt x="3566" y="1701"/>
                  </a:lnTo>
                  <a:lnTo>
                    <a:pt x="3566" y="1706"/>
                  </a:lnTo>
                  <a:lnTo>
                    <a:pt x="3570" y="1708"/>
                  </a:lnTo>
                  <a:lnTo>
                    <a:pt x="3572" y="1708"/>
                  </a:lnTo>
                  <a:lnTo>
                    <a:pt x="3577" y="1706"/>
                  </a:lnTo>
                  <a:lnTo>
                    <a:pt x="3580" y="1705"/>
                  </a:lnTo>
                  <a:lnTo>
                    <a:pt x="3584" y="1696"/>
                  </a:lnTo>
                  <a:lnTo>
                    <a:pt x="3584" y="1691"/>
                  </a:lnTo>
                  <a:lnTo>
                    <a:pt x="3586" y="1689"/>
                  </a:lnTo>
                  <a:lnTo>
                    <a:pt x="3587" y="1687"/>
                  </a:lnTo>
                  <a:lnTo>
                    <a:pt x="3593" y="1689"/>
                  </a:lnTo>
                  <a:lnTo>
                    <a:pt x="3596" y="1691"/>
                  </a:lnTo>
                  <a:lnTo>
                    <a:pt x="3600" y="1689"/>
                  </a:lnTo>
                  <a:lnTo>
                    <a:pt x="3603" y="1692"/>
                  </a:lnTo>
                  <a:lnTo>
                    <a:pt x="3605" y="1694"/>
                  </a:lnTo>
                  <a:lnTo>
                    <a:pt x="3607" y="1696"/>
                  </a:lnTo>
                  <a:lnTo>
                    <a:pt x="3612" y="1694"/>
                  </a:lnTo>
                  <a:lnTo>
                    <a:pt x="3616" y="1691"/>
                  </a:lnTo>
                  <a:lnTo>
                    <a:pt x="3621" y="1687"/>
                  </a:lnTo>
                  <a:lnTo>
                    <a:pt x="3628" y="1689"/>
                  </a:lnTo>
                  <a:lnTo>
                    <a:pt x="3633" y="1689"/>
                  </a:lnTo>
                  <a:lnTo>
                    <a:pt x="3637" y="1691"/>
                  </a:lnTo>
                  <a:lnTo>
                    <a:pt x="3640" y="1692"/>
                  </a:lnTo>
                  <a:lnTo>
                    <a:pt x="3644" y="1694"/>
                  </a:lnTo>
                  <a:lnTo>
                    <a:pt x="3646" y="1696"/>
                  </a:lnTo>
                  <a:lnTo>
                    <a:pt x="3647" y="1701"/>
                  </a:lnTo>
                  <a:lnTo>
                    <a:pt x="3651" y="1706"/>
                  </a:lnTo>
                  <a:lnTo>
                    <a:pt x="3653" y="1710"/>
                  </a:lnTo>
                  <a:lnTo>
                    <a:pt x="3654" y="1712"/>
                  </a:lnTo>
                  <a:lnTo>
                    <a:pt x="3654" y="1717"/>
                  </a:lnTo>
                  <a:lnTo>
                    <a:pt x="3653" y="1722"/>
                  </a:lnTo>
                  <a:lnTo>
                    <a:pt x="3651" y="1726"/>
                  </a:lnTo>
                  <a:lnTo>
                    <a:pt x="3651" y="1728"/>
                  </a:lnTo>
                  <a:lnTo>
                    <a:pt x="3651" y="1729"/>
                  </a:lnTo>
                  <a:lnTo>
                    <a:pt x="3654" y="1735"/>
                  </a:lnTo>
                  <a:lnTo>
                    <a:pt x="3654" y="1740"/>
                  </a:lnTo>
                  <a:lnTo>
                    <a:pt x="3654" y="1747"/>
                  </a:lnTo>
                  <a:lnTo>
                    <a:pt x="3656" y="1754"/>
                  </a:lnTo>
                  <a:lnTo>
                    <a:pt x="3656" y="1759"/>
                  </a:lnTo>
                  <a:lnTo>
                    <a:pt x="3656" y="1763"/>
                  </a:lnTo>
                  <a:lnTo>
                    <a:pt x="3667" y="1768"/>
                  </a:lnTo>
                  <a:lnTo>
                    <a:pt x="3677" y="1772"/>
                  </a:lnTo>
                  <a:lnTo>
                    <a:pt x="3682" y="1773"/>
                  </a:lnTo>
                  <a:lnTo>
                    <a:pt x="3691" y="1775"/>
                  </a:lnTo>
                  <a:lnTo>
                    <a:pt x="3705" y="1782"/>
                  </a:lnTo>
                  <a:lnTo>
                    <a:pt x="3716" y="1780"/>
                  </a:lnTo>
                  <a:lnTo>
                    <a:pt x="3719" y="1777"/>
                  </a:lnTo>
                  <a:lnTo>
                    <a:pt x="3723" y="1768"/>
                  </a:lnTo>
                  <a:lnTo>
                    <a:pt x="3725" y="1757"/>
                  </a:lnTo>
                  <a:lnTo>
                    <a:pt x="3726" y="1752"/>
                  </a:lnTo>
                  <a:lnTo>
                    <a:pt x="3730" y="1749"/>
                  </a:lnTo>
                  <a:lnTo>
                    <a:pt x="3732" y="1745"/>
                  </a:lnTo>
                  <a:lnTo>
                    <a:pt x="3735" y="1742"/>
                  </a:lnTo>
                  <a:lnTo>
                    <a:pt x="3739" y="1738"/>
                  </a:lnTo>
                  <a:lnTo>
                    <a:pt x="3746" y="1735"/>
                  </a:lnTo>
                  <a:lnTo>
                    <a:pt x="3755" y="1729"/>
                  </a:lnTo>
                  <a:lnTo>
                    <a:pt x="3762" y="1726"/>
                  </a:lnTo>
                  <a:lnTo>
                    <a:pt x="3765" y="1722"/>
                  </a:lnTo>
                  <a:lnTo>
                    <a:pt x="3765" y="1719"/>
                  </a:lnTo>
                  <a:lnTo>
                    <a:pt x="3765" y="1713"/>
                  </a:lnTo>
                  <a:lnTo>
                    <a:pt x="3769" y="1710"/>
                  </a:lnTo>
                  <a:lnTo>
                    <a:pt x="3772" y="1703"/>
                  </a:lnTo>
                  <a:lnTo>
                    <a:pt x="3776" y="1699"/>
                  </a:lnTo>
                  <a:lnTo>
                    <a:pt x="3779" y="1698"/>
                  </a:lnTo>
                  <a:lnTo>
                    <a:pt x="3785" y="1696"/>
                  </a:lnTo>
                  <a:lnTo>
                    <a:pt x="3788" y="1692"/>
                  </a:lnTo>
                  <a:lnTo>
                    <a:pt x="3792" y="1691"/>
                  </a:lnTo>
                  <a:lnTo>
                    <a:pt x="3797" y="1689"/>
                  </a:lnTo>
                  <a:lnTo>
                    <a:pt x="3802" y="1687"/>
                  </a:lnTo>
                  <a:lnTo>
                    <a:pt x="3806" y="1687"/>
                  </a:lnTo>
                  <a:lnTo>
                    <a:pt x="3811" y="1687"/>
                  </a:lnTo>
                  <a:lnTo>
                    <a:pt x="3816" y="1691"/>
                  </a:lnTo>
                  <a:lnTo>
                    <a:pt x="3821" y="1692"/>
                  </a:lnTo>
                  <a:lnTo>
                    <a:pt x="3825" y="1694"/>
                  </a:lnTo>
                  <a:lnTo>
                    <a:pt x="3829" y="1694"/>
                  </a:lnTo>
                  <a:lnTo>
                    <a:pt x="3832" y="1698"/>
                  </a:lnTo>
                  <a:lnTo>
                    <a:pt x="3844" y="1705"/>
                  </a:lnTo>
                  <a:lnTo>
                    <a:pt x="3851" y="1706"/>
                  </a:lnTo>
                  <a:lnTo>
                    <a:pt x="3881" y="1708"/>
                  </a:lnTo>
                  <a:lnTo>
                    <a:pt x="3888" y="1708"/>
                  </a:lnTo>
                  <a:lnTo>
                    <a:pt x="3895" y="1708"/>
                  </a:lnTo>
                  <a:lnTo>
                    <a:pt x="3901" y="1706"/>
                  </a:lnTo>
                  <a:lnTo>
                    <a:pt x="3904" y="1705"/>
                  </a:lnTo>
                  <a:lnTo>
                    <a:pt x="3911" y="1705"/>
                  </a:lnTo>
                  <a:lnTo>
                    <a:pt x="3925" y="1703"/>
                  </a:lnTo>
                  <a:lnTo>
                    <a:pt x="3934" y="1705"/>
                  </a:lnTo>
                  <a:lnTo>
                    <a:pt x="3938" y="1705"/>
                  </a:lnTo>
                  <a:lnTo>
                    <a:pt x="3943" y="1703"/>
                  </a:lnTo>
                  <a:lnTo>
                    <a:pt x="3950" y="1701"/>
                  </a:lnTo>
                  <a:lnTo>
                    <a:pt x="3959" y="1699"/>
                  </a:lnTo>
                  <a:lnTo>
                    <a:pt x="3960" y="1699"/>
                  </a:lnTo>
                  <a:lnTo>
                    <a:pt x="3962" y="1701"/>
                  </a:lnTo>
                  <a:lnTo>
                    <a:pt x="3968" y="1705"/>
                  </a:lnTo>
                  <a:lnTo>
                    <a:pt x="3969" y="1705"/>
                  </a:lnTo>
                  <a:lnTo>
                    <a:pt x="3966" y="1710"/>
                  </a:lnTo>
                  <a:lnTo>
                    <a:pt x="3960" y="1719"/>
                  </a:lnTo>
                  <a:lnTo>
                    <a:pt x="3962" y="1729"/>
                  </a:lnTo>
                  <a:lnTo>
                    <a:pt x="3962" y="1735"/>
                  </a:lnTo>
                  <a:lnTo>
                    <a:pt x="3964" y="1736"/>
                  </a:lnTo>
                  <a:lnTo>
                    <a:pt x="3969" y="1738"/>
                  </a:lnTo>
                  <a:lnTo>
                    <a:pt x="3969" y="1740"/>
                  </a:lnTo>
                  <a:lnTo>
                    <a:pt x="3969" y="1742"/>
                  </a:lnTo>
                  <a:lnTo>
                    <a:pt x="3960" y="1749"/>
                  </a:lnTo>
                  <a:lnTo>
                    <a:pt x="3943" y="1763"/>
                  </a:lnTo>
                  <a:lnTo>
                    <a:pt x="3939" y="1768"/>
                  </a:lnTo>
                  <a:lnTo>
                    <a:pt x="3929" y="1763"/>
                  </a:lnTo>
                  <a:lnTo>
                    <a:pt x="3927" y="1761"/>
                  </a:lnTo>
                  <a:lnTo>
                    <a:pt x="3922" y="1761"/>
                  </a:lnTo>
                  <a:lnTo>
                    <a:pt x="3920" y="1761"/>
                  </a:lnTo>
                  <a:lnTo>
                    <a:pt x="3915" y="1763"/>
                  </a:lnTo>
                  <a:lnTo>
                    <a:pt x="3909" y="1765"/>
                  </a:lnTo>
                  <a:lnTo>
                    <a:pt x="3906" y="1765"/>
                  </a:lnTo>
                  <a:lnTo>
                    <a:pt x="3904" y="1765"/>
                  </a:lnTo>
                  <a:lnTo>
                    <a:pt x="3901" y="1765"/>
                  </a:lnTo>
                  <a:lnTo>
                    <a:pt x="3895" y="1773"/>
                  </a:lnTo>
                  <a:lnTo>
                    <a:pt x="3887" y="1786"/>
                  </a:lnTo>
                  <a:lnTo>
                    <a:pt x="3883" y="1789"/>
                  </a:lnTo>
                  <a:lnTo>
                    <a:pt x="3874" y="1787"/>
                  </a:lnTo>
                  <a:lnTo>
                    <a:pt x="3872" y="1798"/>
                  </a:lnTo>
                  <a:lnTo>
                    <a:pt x="3867" y="1801"/>
                  </a:lnTo>
                  <a:lnTo>
                    <a:pt x="3858" y="1803"/>
                  </a:lnTo>
                  <a:lnTo>
                    <a:pt x="3853" y="1803"/>
                  </a:lnTo>
                  <a:lnTo>
                    <a:pt x="3844" y="1805"/>
                  </a:lnTo>
                  <a:lnTo>
                    <a:pt x="3829" y="1812"/>
                  </a:lnTo>
                  <a:lnTo>
                    <a:pt x="3825" y="1814"/>
                  </a:lnTo>
                  <a:lnTo>
                    <a:pt x="3825" y="1817"/>
                  </a:lnTo>
                  <a:lnTo>
                    <a:pt x="3827" y="1819"/>
                  </a:lnTo>
                  <a:lnTo>
                    <a:pt x="3829" y="1823"/>
                  </a:lnTo>
                  <a:lnTo>
                    <a:pt x="3830" y="1823"/>
                  </a:lnTo>
                  <a:lnTo>
                    <a:pt x="3832" y="1824"/>
                  </a:lnTo>
                  <a:lnTo>
                    <a:pt x="3832" y="1828"/>
                  </a:lnTo>
                  <a:lnTo>
                    <a:pt x="3830" y="1831"/>
                  </a:lnTo>
                  <a:lnTo>
                    <a:pt x="3829" y="1831"/>
                  </a:lnTo>
                  <a:lnTo>
                    <a:pt x="3825" y="1833"/>
                  </a:lnTo>
                  <a:lnTo>
                    <a:pt x="3821" y="1835"/>
                  </a:lnTo>
                  <a:lnTo>
                    <a:pt x="3816" y="1842"/>
                  </a:lnTo>
                  <a:lnTo>
                    <a:pt x="3816" y="1845"/>
                  </a:lnTo>
                  <a:lnTo>
                    <a:pt x="3818" y="1851"/>
                  </a:lnTo>
                  <a:lnTo>
                    <a:pt x="3823" y="1852"/>
                  </a:lnTo>
                  <a:lnTo>
                    <a:pt x="3827" y="1854"/>
                  </a:lnTo>
                  <a:lnTo>
                    <a:pt x="3829" y="1854"/>
                  </a:lnTo>
                  <a:lnTo>
                    <a:pt x="3829" y="1860"/>
                  </a:lnTo>
                  <a:lnTo>
                    <a:pt x="3827" y="1865"/>
                  </a:lnTo>
                  <a:lnTo>
                    <a:pt x="3823" y="1870"/>
                  </a:lnTo>
                  <a:lnTo>
                    <a:pt x="3820" y="1872"/>
                  </a:lnTo>
                  <a:lnTo>
                    <a:pt x="3816" y="1872"/>
                  </a:lnTo>
                  <a:lnTo>
                    <a:pt x="3811" y="1872"/>
                  </a:lnTo>
                  <a:lnTo>
                    <a:pt x="3804" y="1868"/>
                  </a:lnTo>
                  <a:lnTo>
                    <a:pt x="3799" y="1863"/>
                  </a:lnTo>
                  <a:lnTo>
                    <a:pt x="3797" y="1860"/>
                  </a:lnTo>
                  <a:lnTo>
                    <a:pt x="3792" y="1858"/>
                  </a:lnTo>
                  <a:lnTo>
                    <a:pt x="3790" y="1858"/>
                  </a:lnTo>
                  <a:lnTo>
                    <a:pt x="3785" y="1860"/>
                  </a:lnTo>
                  <a:lnTo>
                    <a:pt x="3783" y="1861"/>
                  </a:lnTo>
                  <a:lnTo>
                    <a:pt x="3781" y="1867"/>
                  </a:lnTo>
                  <a:lnTo>
                    <a:pt x="3781" y="1875"/>
                  </a:lnTo>
                  <a:lnTo>
                    <a:pt x="3781" y="1891"/>
                  </a:lnTo>
                  <a:lnTo>
                    <a:pt x="3779" y="1896"/>
                  </a:lnTo>
                  <a:lnTo>
                    <a:pt x="3776" y="1902"/>
                  </a:lnTo>
                  <a:lnTo>
                    <a:pt x="3770" y="1907"/>
                  </a:lnTo>
                  <a:lnTo>
                    <a:pt x="3760" y="1916"/>
                  </a:lnTo>
                  <a:lnTo>
                    <a:pt x="3756" y="1921"/>
                  </a:lnTo>
                  <a:lnTo>
                    <a:pt x="3753" y="1928"/>
                  </a:lnTo>
                  <a:lnTo>
                    <a:pt x="3746" y="1946"/>
                  </a:lnTo>
                  <a:lnTo>
                    <a:pt x="3741" y="1963"/>
                  </a:lnTo>
                  <a:lnTo>
                    <a:pt x="3735" y="1976"/>
                  </a:lnTo>
                  <a:lnTo>
                    <a:pt x="3732" y="1981"/>
                  </a:lnTo>
                  <a:lnTo>
                    <a:pt x="3725" y="1986"/>
                  </a:lnTo>
                  <a:lnTo>
                    <a:pt x="3719" y="1993"/>
                  </a:lnTo>
                  <a:lnTo>
                    <a:pt x="3714" y="1999"/>
                  </a:lnTo>
                  <a:lnTo>
                    <a:pt x="3714" y="2002"/>
                  </a:lnTo>
                  <a:lnTo>
                    <a:pt x="3714" y="2006"/>
                  </a:lnTo>
                  <a:lnTo>
                    <a:pt x="3716" y="2009"/>
                  </a:lnTo>
                  <a:lnTo>
                    <a:pt x="3719" y="2013"/>
                  </a:lnTo>
                  <a:lnTo>
                    <a:pt x="3726" y="2016"/>
                  </a:lnTo>
                  <a:lnTo>
                    <a:pt x="3732" y="2018"/>
                  </a:lnTo>
                  <a:lnTo>
                    <a:pt x="3737" y="2016"/>
                  </a:lnTo>
                  <a:lnTo>
                    <a:pt x="3741" y="2018"/>
                  </a:lnTo>
                  <a:lnTo>
                    <a:pt x="3744" y="2021"/>
                  </a:lnTo>
                  <a:lnTo>
                    <a:pt x="3748" y="2027"/>
                  </a:lnTo>
                  <a:lnTo>
                    <a:pt x="3748" y="2030"/>
                  </a:lnTo>
                  <a:lnTo>
                    <a:pt x="3748" y="2036"/>
                  </a:lnTo>
                  <a:lnTo>
                    <a:pt x="3749" y="2037"/>
                  </a:lnTo>
                  <a:lnTo>
                    <a:pt x="3753" y="2041"/>
                  </a:lnTo>
                  <a:lnTo>
                    <a:pt x="3774" y="2046"/>
                  </a:lnTo>
                  <a:lnTo>
                    <a:pt x="3786" y="2048"/>
                  </a:lnTo>
                  <a:lnTo>
                    <a:pt x="3797" y="2048"/>
                  </a:lnTo>
                  <a:lnTo>
                    <a:pt x="3809" y="2048"/>
                  </a:lnTo>
                  <a:lnTo>
                    <a:pt x="3813" y="2048"/>
                  </a:lnTo>
                  <a:lnTo>
                    <a:pt x="3816" y="2050"/>
                  </a:lnTo>
                  <a:lnTo>
                    <a:pt x="3821" y="2057"/>
                  </a:lnTo>
                  <a:lnTo>
                    <a:pt x="3830" y="2072"/>
                  </a:lnTo>
                  <a:lnTo>
                    <a:pt x="3839" y="2088"/>
                  </a:lnTo>
                  <a:lnTo>
                    <a:pt x="3848" y="2106"/>
                  </a:lnTo>
                  <a:lnTo>
                    <a:pt x="3857" y="2122"/>
                  </a:lnTo>
                  <a:lnTo>
                    <a:pt x="3867" y="2136"/>
                  </a:lnTo>
                  <a:lnTo>
                    <a:pt x="3872" y="2152"/>
                  </a:lnTo>
                  <a:lnTo>
                    <a:pt x="3881" y="2173"/>
                  </a:lnTo>
                  <a:lnTo>
                    <a:pt x="3888" y="2194"/>
                  </a:lnTo>
                  <a:lnTo>
                    <a:pt x="3892" y="2204"/>
                  </a:lnTo>
                  <a:lnTo>
                    <a:pt x="3895" y="2213"/>
                  </a:lnTo>
                  <a:lnTo>
                    <a:pt x="3899" y="2217"/>
                  </a:lnTo>
                  <a:lnTo>
                    <a:pt x="3902" y="2219"/>
                  </a:lnTo>
                  <a:lnTo>
                    <a:pt x="3911" y="2220"/>
                  </a:lnTo>
                  <a:lnTo>
                    <a:pt x="3920" y="2222"/>
                  </a:lnTo>
                  <a:lnTo>
                    <a:pt x="3929" y="2226"/>
                  </a:lnTo>
                  <a:lnTo>
                    <a:pt x="3939" y="2231"/>
                  </a:lnTo>
                  <a:lnTo>
                    <a:pt x="3948" y="2236"/>
                  </a:lnTo>
                  <a:lnTo>
                    <a:pt x="3955" y="2241"/>
                  </a:lnTo>
                  <a:lnTo>
                    <a:pt x="3960" y="2247"/>
                  </a:lnTo>
                  <a:lnTo>
                    <a:pt x="3969" y="2261"/>
                  </a:lnTo>
                  <a:lnTo>
                    <a:pt x="3975" y="2268"/>
                  </a:lnTo>
                  <a:lnTo>
                    <a:pt x="3982" y="2275"/>
                  </a:lnTo>
                  <a:lnTo>
                    <a:pt x="3997" y="2285"/>
                  </a:lnTo>
                  <a:lnTo>
                    <a:pt x="4001" y="2291"/>
                  </a:lnTo>
                  <a:lnTo>
                    <a:pt x="4004" y="2299"/>
                  </a:lnTo>
                  <a:lnTo>
                    <a:pt x="4004" y="2301"/>
                  </a:lnTo>
                  <a:lnTo>
                    <a:pt x="4003" y="2303"/>
                  </a:lnTo>
                  <a:lnTo>
                    <a:pt x="3997" y="2305"/>
                  </a:lnTo>
                  <a:lnTo>
                    <a:pt x="3990" y="2305"/>
                  </a:lnTo>
                  <a:lnTo>
                    <a:pt x="3982" y="2301"/>
                  </a:lnTo>
                  <a:lnTo>
                    <a:pt x="3973" y="2299"/>
                  </a:lnTo>
                  <a:lnTo>
                    <a:pt x="3960" y="2292"/>
                  </a:lnTo>
                  <a:lnTo>
                    <a:pt x="3950" y="2289"/>
                  </a:lnTo>
                  <a:lnTo>
                    <a:pt x="3941" y="2287"/>
                  </a:lnTo>
                  <a:lnTo>
                    <a:pt x="3922" y="2287"/>
                  </a:lnTo>
                  <a:lnTo>
                    <a:pt x="3916" y="2285"/>
                  </a:lnTo>
                  <a:lnTo>
                    <a:pt x="3909" y="2284"/>
                  </a:lnTo>
                  <a:lnTo>
                    <a:pt x="3908" y="2284"/>
                  </a:lnTo>
                  <a:lnTo>
                    <a:pt x="3908" y="2287"/>
                  </a:lnTo>
                  <a:lnTo>
                    <a:pt x="3911" y="2291"/>
                  </a:lnTo>
                  <a:lnTo>
                    <a:pt x="3920" y="2298"/>
                  </a:lnTo>
                  <a:lnTo>
                    <a:pt x="3941" y="2317"/>
                  </a:lnTo>
                  <a:lnTo>
                    <a:pt x="3946" y="2321"/>
                  </a:lnTo>
                  <a:lnTo>
                    <a:pt x="3953" y="2324"/>
                  </a:lnTo>
                  <a:lnTo>
                    <a:pt x="3959" y="2328"/>
                  </a:lnTo>
                  <a:lnTo>
                    <a:pt x="3962" y="2328"/>
                  </a:lnTo>
                  <a:lnTo>
                    <a:pt x="3968" y="2329"/>
                  </a:lnTo>
                  <a:lnTo>
                    <a:pt x="3978" y="2333"/>
                  </a:lnTo>
                  <a:lnTo>
                    <a:pt x="3990" y="2338"/>
                  </a:lnTo>
                  <a:lnTo>
                    <a:pt x="3996" y="2340"/>
                  </a:lnTo>
                  <a:lnTo>
                    <a:pt x="4001" y="2343"/>
                  </a:lnTo>
                  <a:lnTo>
                    <a:pt x="4008" y="2350"/>
                  </a:lnTo>
                  <a:lnTo>
                    <a:pt x="4022" y="2366"/>
                  </a:lnTo>
                  <a:lnTo>
                    <a:pt x="4024" y="2372"/>
                  </a:lnTo>
                  <a:lnTo>
                    <a:pt x="4026" y="2379"/>
                  </a:lnTo>
                  <a:lnTo>
                    <a:pt x="4024" y="2387"/>
                  </a:lnTo>
                  <a:lnTo>
                    <a:pt x="4020" y="2393"/>
                  </a:lnTo>
                  <a:lnTo>
                    <a:pt x="4013" y="2396"/>
                  </a:lnTo>
                  <a:lnTo>
                    <a:pt x="4006" y="2398"/>
                  </a:lnTo>
                  <a:lnTo>
                    <a:pt x="4001" y="2398"/>
                  </a:lnTo>
                  <a:lnTo>
                    <a:pt x="3990" y="2398"/>
                  </a:lnTo>
                  <a:lnTo>
                    <a:pt x="3985" y="2400"/>
                  </a:lnTo>
                  <a:lnTo>
                    <a:pt x="3980" y="2405"/>
                  </a:lnTo>
                  <a:lnTo>
                    <a:pt x="3976" y="2414"/>
                  </a:lnTo>
                  <a:lnTo>
                    <a:pt x="3973" y="2421"/>
                  </a:lnTo>
                  <a:lnTo>
                    <a:pt x="3971" y="2424"/>
                  </a:lnTo>
                  <a:lnTo>
                    <a:pt x="3968" y="2426"/>
                  </a:lnTo>
                  <a:lnTo>
                    <a:pt x="3962" y="2428"/>
                  </a:lnTo>
                  <a:lnTo>
                    <a:pt x="3959" y="2428"/>
                  </a:lnTo>
                  <a:lnTo>
                    <a:pt x="3957" y="2430"/>
                  </a:lnTo>
                  <a:lnTo>
                    <a:pt x="3953" y="2431"/>
                  </a:lnTo>
                  <a:lnTo>
                    <a:pt x="3945" y="2440"/>
                  </a:lnTo>
                  <a:lnTo>
                    <a:pt x="3939" y="2447"/>
                  </a:lnTo>
                  <a:lnTo>
                    <a:pt x="3932" y="2451"/>
                  </a:lnTo>
                  <a:lnTo>
                    <a:pt x="3929" y="2453"/>
                  </a:lnTo>
                  <a:lnTo>
                    <a:pt x="3924" y="2454"/>
                  </a:lnTo>
                  <a:lnTo>
                    <a:pt x="3920" y="2453"/>
                  </a:lnTo>
                  <a:lnTo>
                    <a:pt x="3911" y="2451"/>
                  </a:lnTo>
                  <a:lnTo>
                    <a:pt x="3902" y="2453"/>
                  </a:lnTo>
                  <a:lnTo>
                    <a:pt x="3894" y="2458"/>
                  </a:lnTo>
                  <a:lnTo>
                    <a:pt x="3885" y="2465"/>
                  </a:lnTo>
                  <a:lnTo>
                    <a:pt x="3876" y="2474"/>
                  </a:lnTo>
                  <a:lnTo>
                    <a:pt x="3890" y="2474"/>
                  </a:lnTo>
                  <a:lnTo>
                    <a:pt x="3895" y="2472"/>
                  </a:lnTo>
                  <a:lnTo>
                    <a:pt x="3899" y="2470"/>
                  </a:lnTo>
                  <a:lnTo>
                    <a:pt x="3902" y="2468"/>
                  </a:lnTo>
                  <a:lnTo>
                    <a:pt x="3908" y="2468"/>
                  </a:lnTo>
                  <a:lnTo>
                    <a:pt x="3913" y="2470"/>
                  </a:lnTo>
                  <a:lnTo>
                    <a:pt x="3918" y="2474"/>
                  </a:lnTo>
                  <a:lnTo>
                    <a:pt x="3925" y="2484"/>
                  </a:lnTo>
                  <a:lnTo>
                    <a:pt x="3929" y="2486"/>
                  </a:lnTo>
                  <a:lnTo>
                    <a:pt x="3931" y="2486"/>
                  </a:lnTo>
                  <a:lnTo>
                    <a:pt x="3936" y="2484"/>
                  </a:lnTo>
                  <a:lnTo>
                    <a:pt x="3943" y="2479"/>
                  </a:lnTo>
                  <a:lnTo>
                    <a:pt x="3955" y="2470"/>
                  </a:lnTo>
                  <a:lnTo>
                    <a:pt x="3966" y="2463"/>
                  </a:lnTo>
                  <a:lnTo>
                    <a:pt x="3969" y="2458"/>
                  </a:lnTo>
                  <a:lnTo>
                    <a:pt x="3973" y="2454"/>
                  </a:lnTo>
                  <a:lnTo>
                    <a:pt x="3975" y="2449"/>
                  </a:lnTo>
                  <a:lnTo>
                    <a:pt x="3976" y="2447"/>
                  </a:lnTo>
                  <a:lnTo>
                    <a:pt x="3980" y="2449"/>
                  </a:lnTo>
                  <a:lnTo>
                    <a:pt x="3983" y="2451"/>
                  </a:lnTo>
                  <a:lnTo>
                    <a:pt x="3989" y="2454"/>
                  </a:lnTo>
                  <a:lnTo>
                    <a:pt x="4001" y="2463"/>
                  </a:lnTo>
                  <a:lnTo>
                    <a:pt x="4017" y="2477"/>
                  </a:lnTo>
                  <a:lnTo>
                    <a:pt x="4022" y="2481"/>
                  </a:lnTo>
                  <a:lnTo>
                    <a:pt x="4029" y="2481"/>
                  </a:lnTo>
                  <a:lnTo>
                    <a:pt x="4036" y="2481"/>
                  </a:lnTo>
                  <a:lnTo>
                    <a:pt x="4040" y="2481"/>
                  </a:lnTo>
                  <a:lnTo>
                    <a:pt x="4043" y="2479"/>
                  </a:lnTo>
                  <a:lnTo>
                    <a:pt x="4047" y="2475"/>
                  </a:lnTo>
                  <a:lnTo>
                    <a:pt x="4048" y="2470"/>
                  </a:lnTo>
                  <a:lnTo>
                    <a:pt x="4050" y="2470"/>
                  </a:lnTo>
                  <a:lnTo>
                    <a:pt x="4055" y="2472"/>
                  </a:lnTo>
                  <a:lnTo>
                    <a:pt x="4063" y="2479"/>
                  </a:lnTo>
                  <a:lnTo>
                    <a:pt x="4066" y="2486"/>
                  </a:lnTo>
                  <a:lnTo>
                    <a:pt x="4068" y="2491"/>
                  </a:lnTo>
                  <a:lnTo>
                    <a:pt x="4068" y="2497"/>
                  </a:lnTo>
                  <a:lnTo>
                    <a:pt x="4066" y="2516"/>
                  </a:lnTo>
                  <a:lnTo>
                    <a:pt x="4063" y="2526"/>
                  </a:lnTo>
                  <a:lnTo>
                    <a:pt x="4061" y="2532"/>
                  </a:lnTo>
                  <a:lnTo>
                    <a:pt x="4057" y="2535"/>
                  </a:lnTo>
                  <a:lnTo>
                    <a:pt x="4052" y="2541"/>
                  </a:lnTo>
                  <a:lnTo>
                    <a:pt x="4050" y="2548"/>
                  </a:lnTo>
                  <a:lnTo>
                    <a:pt x="4048" y="2553"/>
                  </a:lnTo>
                  <a:lnTo>
                    <a:pt x="4050" y="2556"/>
                  </a:lnTo>
                  <a:lnTo>
                    <a:pt x="4050" y="2560"/>
                  </a:lnTo>
                  <a:lnTo>
                    <a:pt x="4050" y="2563"/>
                  </a:lnTo>
                  <a:lnTo>
                    <a:pt x="4043" y="2572"/>
                  </a:lnTo>
                  <a:lnTo>
                    <a:pt x="4038" y="2581"/>
                  </a:lnTo>
                  <a:lnTo>
                    <a:pt x="4036" y="2590"/>
                  </a:lnTo>
                  <a:lnTo>
                    <a:pt x="4034" y="2597"/>
                  </a:lnTo>
                  <a:lnTo>
                    <a:pt x="4034" y="2606"/>
                  </a:lnTo>
                  <a:lnTo>
                    <a:pt x="4034" y="2611"/>
                  </a:lnTo>
                  <a:lnTo>
                    <a:pt x="4033" y="2613"/>
                  </a:lnTo>
                  <a:lnTo>
                    <a:pt x="4027" y="2616"/>
                  </a:lnTo>
                  <a:lnTo>
                    <a:pt x="4027" y="2618"/>
                  </a:lnTo>
                  <a:lnTo>
                    <a:pt x="4027" y="2621"/>
                  </a:lnTo>
                  <a:lnTo>
                    <a:pt x="4027" y="2625"/>
                  </a:lnTo>
                  <a:lnTo>
                    <a:pt x="4031" y="2630"/>
                  </a:lnTo>
                  <a:lnTo>
                    <a:pt x="4038" y="2644"/>
                  </a:lnTo>
                  <a:lnTo>
                    <a:pt x="4041" y="2653"/>
                  </a:lnTo>
                  <a:lnTo>
                    <a:pt x="4040" y="2660"/>
                  </a:lnTo>
                  <a:lnTo>
                    <a:pt x="4036" y="2664"/>
                  </a:lnTo>
                  <a:lnTo>
                    <a:pt x="4029" y="2671"/>
                  </a:lnTo>
                  <a:lnTo>
                    <a:pt x="4026" y="2674"/>
                  </a:lnTo>
                  <a:lnTo>
                    <a:pt x="4020" y="2683"/>
                  </a:lnTo>
                  <a:lnTo>
                    <a:pt x="4013" y="2695"/>
                  </a:lnTo>
                  <a:lnTo>
                    <a:pt x="4011" y="2697"/>
                  </a:lnTo>
                  <a:lnTo>
                    <a:pt x="4008" y="2699"/>
                  </a:lnTo>
                  <a:lnTo>
                    <a:pt x="4004" y="2697"/>
                  </a:lnTo>
                  <a:lnTo>
                    <a:pt x="4001" y="2695"/>
                  </a:lnTo>
                  <a:lnTo>
                    <a:pt x="3999" y="2695"/>
                  </a:lnTo>
                  <a:lnTo>
                    <a:pt x="3996" y="2699"/>
                  </a:lnTo>
                  <a:lnTo>
                    <a:pt x="3990" y="2706"/>
                  </a:lnTo>
                  <a:lnTo>
                    <a:pt x="3985" y="2709"/>
                  </a:lnTo>
                  <a:lnTo>
                    <a:pt x="3982" y="2715"/>
                  </a:lnTo>
                  <a:lnTo>
                    <a:pt x="3982" y="2722"/>
                  </a:lnTo>
                  <a:lnTo>
                    <a:pt x="3982" y="2738"/>
                  </a:lnTo>
                  <a:lnTo>
                    <a:pt x="3982" y="2745"/>
                  </a:lnTo>
                  <a:lnTo>
                    <a:pt x="3978" y="2752"/>
                  </a:lnTo>
                  <a:lnTo>
                    <a:pt x="3975" y="2759"/>
                  </a:lnTo>
                  <a:lnTo>
                    <a:pt x="3971" y="2764"/>
                  </a:lnTo>
                  <a:lnTo>
                    <a:pt x="3968" y="2768"/>
                  </a:lnTo>
                  <a:lnTo>
                    <a:pt x="3962" y="2776"/>
                  </a:lnTo>
                  <a:lnTo>
                    <a:pt x="3953" y="2789"/>
                  </a:lnTo>
                  <a:lnTo>
                    <a:pt x="3950" y="2796"/>
                  </a:lnTo>
                  <a:lnTo>
                    <a:pt x="3948" y="2801"/>
                  </a:lnTo>
                  <a:lnTo>
                    <a:pt x="3948" y="2805"/>
                  </a:lnTo>
                  <a:lnTo>
                    <a:pt x="3948" y="2806"/>
                  </a:lnTo>
                  <a:lnTo>
                    <a:pt x="3946" y="2810"/>
                  </a:lnTo>
                  <a:lnTo>
                    <a:pt x="3939" y="2820"/>
                  </a:lnTo>
                  <a:lnTo>
                    <a:pt x="3925" y="2836"/>
                  </a:lnTo>
                  <a:lnTo>
                    <a:pt x="3918" y="2848"/>
                  </a:lnTo>
                  <a:lnTo>
                    <a:pt x="3913" y="2854"/>
                  </a:lnTo>
                  <a:lnTo>
                    <a:pt x="3906" y="2859"/>
                  </a:lnTo>
                  <a:lnTo>
                    <a:pt x="3904" y="2861"/>
                  </a:lnTo>
                  <a:lnTo>
                    <a:pt x="3904" y="2864"/>
                  </a:lnTo>
                  <a:lnTo>
                    <a:pt x="3904" y="2870"/>
                  </a:lnTo>
                  <a:lnTo>
                    <a:pt x="3906" y="2873"/>
                  </a:lnTo>
                  <a:lnTo>
                    <a:pt x="3911" y="2884"/>
                  </a:lnTo>
                  <a:lnTo>
                    <a:pt x="3916" y="2889"/>
                  </a:lnTo>
                  <a:lnTo>
                    <a:pt x="3918" y="2892"/>
                  </a:lnTo>
                  <a:lnTo>
                    <a:pt x="3918" y="2896"/>
                  </a:lnTo>
                  <a:lnTo>
                    <a:pt x="3915" y="2903"/>
                  </a:lnTo>
                  <a:lnTo>
                    <a:pt x="3908" y="2910"/>
                  </a:lnTo>
                  <a:lnTo>
                    <a:pt x="3901" y="2914"/>
                  </a:lnTo>
                  <a:lnTo>
                    <a:pt x="3897" y="2917"/>
                  </a:lnTo>
                  <a:lnTo>
                    <a:pt x="3895" y="2919"/>
                  </a:lnTo>
                  <a:lnTo>
                    <a:pt x="3895" y="2922"/>
                  </a:lnTo>
                  <a:lnTo>
                    <a:pt x="3894" y="2931"/>
                  </a:lnTo>
                  <a:lnTo>
                    <a:pt x="3897" y="2947"/>
                  </a:lnTo>
                  <a:lnTo>
                    <a:pt x="3901" y="2959"/>
                  </a:lnTo>
                  <a:lnTo>
                    <a:pt x="3904" y="2963"/>
                  </a:lnTo>
                  <a:lnTo>
                    <a:pt x="3906" y="2968"/>
                  </a:lnTo>
                  <a:lnTo>
                    <a:pt x="3908" y="2980"/>
                  </a:lnTo>
                  <a:lnTo>
                    <a:pt x="3909" y="3002"/>
                  </a:lnTo>
                  <a:lnTo>
                    <a:pt x="3909" y="3007"/>
                  </a:lnTo>
                  <a:lnTo>
                    <a:pt x="3908" y="3009"/>
                  </a:lnTo>
                  <a:lnTo>
                    <a:pt x="3906" y="3007"/>
                  </a:lnTo>
                  <a:lnTo>
                    <a:pt x="3895" y="2995"/>
                  </a:lnTo>
                  <a:lnTo>
                    <a:pt x="3887" y="2988"/>
                  </a:lnTo>
                  <a:lnTo>
                    <a:pt x="3883" y="2986"/>
                  </a:lnTo>
                  <a:lnTo>
                    <a:pt x="3880" y="2986"/>
                  </a:lnTo>
                  <a:lnTo>
                    <a:pt x="3876" y="2986"/>
                  </a:lnTo>
                  <a:lnTo>
                    <a:pt x="3869" y="2993"/>
                  </a:lnTo>
                  <a:lnTo>
                    <a:pt x="3864" y="3000"/>
                  </a:lnTo>
                  <a:lnTo>
                    <a:pt x="3857" y="3009"/>
                  </a:lnTo>
                  <a:lnTo>
                    <a:pt x="3851" y="3017"/>
                  </a:lnTo>
                  <a:lnTo>
                    <a:pt x="3851" y="3019"/>
                  </a:lnTo>
                  <a:lnTo>
                    <a:pt x="3848" y="3023"/>
                  </a:lnTo>
                  <a:lnTo>
                    <a:pt x="3848" y="3026"/>
                  </a:lnTo>
                  <a:lnTo>
                    <a:pt x="3850" y="3030"/>
                  </a:lnTo>
                  <a:lnTo>
                    <a:pt x="3850" y="3037"/>
                  </a:lnTo>
                  <a:lnTo>
                    <a:pt x="3848" y="3042"/>
                  </a:lnTo>
                  <a:lnTo>
                    <a:pt x="3844" y="3047"/>
                  </a:lnTo>
                  <a:lnTo>
                    <a:pt x="3839" y="3051"/>
                  </a:lnTo>
                  <a:lnTo>
                    <a:pt x="3837" y="3051"/>
                  </a:lnTo>
                  <a:lnTo>
                    <a:pt x="3832" y="3049"/>
                  </a:lnTo>
                  <a:lnTo>
                    <a:pt x="3830" y="3051"/>
                  </a:lnTo>
                  <a:lnTo>
                    <a:pt x="3829" y="3056"/>
                  </a:lnTo>
                  <a:lnTo>
                    <a:pt x="3829" y="3065"/>
                  </a:lnTo>
                  <a:lnTo>
                    <a:pt x="3829" y="3072"/>
                  </a:lnTo>
                  <a:lnTo>
                    <a:pt x="3827" y="3079"/>
                  </a:lnTo>
                  <a:lnTo>
                    <a:pt x="3823" y="3086"/>
                  </a:lnTo>
                  <a:lnTo>
                    <a:pt x="3816" y="3091"/>
                  </a:lnTo>
                  <a:lnTo>
                    <a:pt x="3809" y="3093"/>
                  </a:lnTo>
                  <a:lnTo>
                    <a:pt x="3800" y="3095"/>
                  </a:lnTo>
                  <a:lnTo>
                    <a:pt x="3797" y="3093"/>
                  </a:lnTo>
                  <a:lnTo>
                    <a:pt x="3793" y="3091"/>
                  </a:lnTo>
                  <a:lnTo>
                    <a:pt x="3792" y="3093"/>
                  </a:lnTo>
                  <a:lnTo>
                    <a:pt x="3792" y="3097"/>
                  </a:lnTo>
                  <a:lnTo>
                    <a:pt x="3793" y="3109"/>
                  </a:lnTo>
                  <a:lnTo>
                    <a:pt x="3793" y="3112"/>
                  </a:lnTo>
                  <a:lnTo>
                    <a:pt x="3793" y="3116"/>
                  </a:lnTo>
                  <a:lnTo>
                    <a:pt x="3790" y="3121"/>
                  </a:lnTo>
                  <a:lnTo>
                    <a:pt x="3786" y="3127"/>
                  </a:lnTo>
                  <a:lnTo>
                    <a:pt x="3781" y="3130"/>
                  </a:lnTo>
                  <a:lnTo>
                    <a:pt x="3776" y="3132"/>
                  </a:lnTo>
                  <a:lnTo>
                    <a:pt x="3774" y="3132"/>
                  </a:lnTo>
                  <a:lnTo>
                    <a:pt x="3770" y="3130"/>
                  </a:lnTo>
                  <a:lnTo>
                    <a:pt x="3769" y="3128"/>
                  </a:lnTo>
                  <a:lnTo>
                    <a:pt x="3765" y="3130"/>
                  </a:lnTo>
                  <a:lnTo>
                    <a:pt x="3763" y="3137"/>
                  </a:lnTo>
                  <a:lnTo>
                    <a:pt x="3760" y="3149"/>
                  </a:lnTo>
                  <a:lnTo>
                    <a:pt x="3758" y="3156"/>
                  </a:lnTo>
                  <a:lnTo>
                    <a:pt x="3756" y="3162"/>
                  </a:lnTo>
                  <a:lnTo>
                    <a:pt x="3753" y="3167"/>
                  </a:lnTo>
                  <a:lnTo>
                    <a:pt x="3732" y="3183"/>
                  </a:lnTo>
                  <a:lnTo>
                    <a:pt x="3726" y="3186"/>
                  </a:lnTo>
                  <a:lnTo>
                    <a:pt x="3716" y="3192"/>
                  </a:lnTo>
                  <a:lnTo>
                    <a:pt x="3711" y="3197"/>
                  </a:lnTo>
                  <a:lnTo>
                    <a:pt x="3705" y="3204"/>
                  </a:lnTo>
                  <a:lnTo>
                    <a:pt x="3698" y="3211"/>
                  </a:lnTo>
                  <a:lnTo>
                    <a:pt x="3691" y="3220"/>
                  </a:lnTo>
                  <a:lnTo>
                    <a:pt x="3686" y="3227"/>
                  </a:lnTo>
                  <a:lnTo>
                    <a:pt x="3681" y="3234"/>
                  </a:lnTo>
                  <a:lnTo>
                    <a:pt x="3660" y="3253"/>
                  </a:lnTo>
                  <a:lnTo>
                    <a:pt x="3637" y="3278"/>
                  </a:lnTo>
                  <a:lnTo>
                    <a:pt x="3635" y="3281"/>
                  </a:lnTo>
                  <a:lnTo>
                    <a:pt x="3635" y="3283"/>
                  </a:lnTo>
                  <a:lnTo>
                    <a:pt x="3640" y="3287"/>
                  </a:lnTo>
                  <a:lnTo>
                    <a:pt x="3640" y="3288"/>
                  </a:lnTo>
                  <a:lnTo>
                    <a:pt x="3638" y="3290"/>
                  </a:lnTo>
                  <a:lnTo>
                    <a:pt x="3617" y="3297"/>
                  </a:lnTo>
                  <a:lnTo>
                    <a:pt x="3594" y="3303"/>
                  </a:lnTo>
                  <a:lnTo>
                    <a:pt x="3586" y="3304"/>
                  </a:lnTo>
                  <a:lnTo>
                    <a:pt x="3579" y="3304"/>
                  </a:lnTo>
                  <a:lnTo>
                    <a:pt x="3568" y="3306"/>
                  </a:lnTo>
                  <a:lnTo>
                    <a:pt x="3496" y="3324"/>
                  </a:lnTo>
                  <a:lnTo>
                    <a:pt x="3477" y="3346"/>
                  </a:lnTo>
                  <a:lnTo>
                    <a:pt x="3452" y="3341"/>
                  </a:lnTo>
                  <a:lnTo>
                    <a:pt x="3452" y="3345"/>
                  </a:lnTo>
                  <a:lnTo>
                    <a:pt x="3454" y="3350"/>
                  </a:lnTo>
                  <a:lnTo>
                    <a:pt x="3456" y="3357"/>
                  </a:lnTo>
                  <a:lnTo>
                    <a:pt x="3456" y="3361"/>
                  </a:lnTo>
                  <a:lnTo>
                    <a:pt x="3452" y="3364"/>
                  </a:lnTo>
                  <a:lnTo>
                    <a:pt x="3450" y="3366"/>
                  </a:lnTo>
                  <a:lnTo>
                    <a:pt x="3445" y="3364"/>
                  </a:lnTo>
                  <a:lnTo>
                    <a:pt x="3443" y="3366"/>
                  </a:lnTo>
                  <a:lnTo>
                    <a:pt x="3443" y="3371"/>
                  </a:lnTo>
                  <a:lnTo>
                    <a:pt x="3443" y="3380"/>
                  </a:lnTo>
                  <a:lnTo>
                    <a:pt x="3447" y="3387"/>
                  </a:lnTo>
                  <a:lnTo>
                    <a:pt x="3447" y="3392"/>
                  </a:lnTo>
                  <a:lnTo>
                    <a:pt x="3445" y="3396"/>
                  </a:lnTo>
                  <a:lnTo>
                    <a:pt x="3443" y="3399"/>
                  </a:lnTo>
                  <a:lnTo>
                    <a:pt x="3431" y="3408"/>
                  </a:lnTo>
                  <a:lnTo>
                    <a:pt x="3427" y="3410"/>
                  </a:lnTo>
                  <a:lnTo>
                    <a:pt x="3420" y="3412"/>
                  </a:lnTo>
                  <a:lnTo>
                    <a:pt x="3413" y="3413"/>
                  </a:lnTo>
                  <a:lnTo>
                    <a:pt x="3406" y="3415"/>
                  </a:lnTo>
                  <a:lnTo>
                    <a:pt x="3403" y="3415"/>
                  </a:lnTo>
                  <a:lnTo>
                    <a:pt x="3396" y="3412"/>
                  </a:lnTo>
                  <a:lnTo>
                    <a:pt x="3387" y="3408"/>
                  </a:lnTo>
                  <a:lnTo>
                    <a:pt x="3382" y="3406"/>
                  </a:lnTo>
                  <a:lnTo>
                    <a:pt x="3378" y="3405"/>
                  </a:lnTo>
                  <a:lnTo>
                    <a:pt x="3378" y="3399"/>
                  </a:lnTo>
                  <a:lnTo>
                    <a:pt x="3378" y="3382"/>
                  </a:lnTo>
                  <a:lnTo>
                    <a:pt x="3378" y="3375"/>
                  </a:lnTo>
                  <a:lnTo>
                    <a:pt x="3376" y="3368"/>
                  </a:lnTo>
                  <a:lnTo>
                    <a:pt x="3373" y="3362"/>
                  </a:lnTo>
                  <a:lnTo>
                    <a:pt x="3369" y="3359"/>
                  </a:lnTo>
                  <a:lnTo>
                    <a:pt x="3368" y="3355"/>
                  </a:lnTo>
                  <a:lnTo>
                    <a:pt x="3368" y="3354"/>
                  </a:lnTo>
                  <a:lnTo>
                    <a:pt x="3368" y="3350"/>
                  </a:lnTo>
                  <a:lnTo>
                    <a:pt x="3366" y="3350"/>
                  </a:lnTo>
                  <a:lnTo>
                    <a:pt x="3360" y="3354"/>
                  </a:lnTo>
                  <a:lnTo>
                    <a:pt x="3353" y="3357"/>
                  </a:lnTo>
                  <a:lnTo>
                    <a:pt x="3348" y="3361"/>
                  </a:lnTo>
                  <a:lnTo>
                    <a:pt x="3346" y="3362"/>
                  </a:lnTo>
                  <a:lnTo>
                    <a:pt x="3348" y="3369"/>
                  </a:lnTo>
                  <a:lnTo>
                    <a:pt x="3352" y="3376"/>
                  </a:lnTo>
                  <a:lnTo>
                    <a:pt x="3353" y="3380"/>
                  </a:lnTo>
                  <a:lnTo>
                    <a:pt x="3357" y="3385"/>
                  </a:lnTo>
                  <a:lnTo>
                    <a:pt x="3357" y="3390"/>
                  </a:lnTo>
                  <a:lnTo>
                    <a:pt x="3359" y="3394"/>
                  </a:lnTo>
                  <a:lnTo>
                    <a:pt x="3360" y="3398"/>
                  </a:lnTo>
                  <a:lnTo>
                    <a:pt x="3359" y="3401"/>
                  </a:lnTo>
                  <a:lnTo>
                    <a:pt x="3353" y="3405"/>
                  </a:lnTo>
                  <a:lnTo>
                    <a:pt x="3341" y="3410"/>
                  </a:lnTo>
                  <a:lnTo>
                    <a:pt x="3336" y="3412"/>
                  </a:lnTo>
                  <a:lnTo>
                    <a:pt x="3327" y="3410"/>
                  </a:lnTo>
                  <a:lnTo>
                    <a:pt x="3322" y="3412"/>
                  </a:lnTo>
                  <a:lnTo>
                    <a:pt x="3320" y="3412"/>
                  </a:lnTo>
                  <a:lnTo>
                    <a:pt x="3315" y="3410"/>
                  </a:lnTo>
                  <a:lnTo>
                    <a:pt x="3311" y="3406"/>
                  </a:lnTo>
                  <a:lnTo>
                    <a:pt x="3306" y="3403"/>
                  </a:lnTo>
                  <a:lnTo>
                    <a:pt x="3304" y="3401"/>
                  </a:lnTo>
                  <a:lnTo>
                    <a:pt x="3301" y="3398"/>
                  </a:lnTo>
                  <a:lnTo>
                    <a:pt x="3299" y="3399"/>
                  </a:lnTo>
                  <a:lnTo>
                    <a:pt x="3297" y="3405"/>
                  </a:lnTo>
                  <a:lnTo>
                    <a:pt x="3299" y="3417"/>
                  </a:lnTo>
                  <a:lnTo>
                    <a:pt x="3299" y="3422"/>
                  </a:lnTo>
                  <a:lnTo>
                    <a:pt x="3297" y="3429"/>
                  </a:lnTo>
                  <a:lnTo>
                    <a:pt x="3297" y="3442"/>
                  </a:lnTo>
                  <a:lnTo>
                    <a:pt x="3295" y="3445"/>
                  </a:lnTo>
                  <a:lnTo>
                    <a:pt x="3288" y="3449"/>
                  </a:lnTo>
                  <a:lnTo>
                    <a:pt x="3278" y="3454"/>
                  </a:lnTo>
                  <a:lnTo>
                    <a:pt x="3269" y="3456"/>
                  </a:lnTo>
                  <a:lnTo>
                    <a:pt x="3255" y="3456"/>
                  </a:lnTo>
                  <a:lnTo>
                    <a:pt x="3244" y="3457"/>
                  </a:lnTo>
                  <a:lnTo>
                    <a:pt x="3243" y="3457"/>
                  </a:lnTo>
                  <a:lnTo>
                    <a:pt x="3237" y="3456"/>
                  </a:lnTo>
                  <a:lnTo>
                    <a:pt x="3229" y="3454"/>
                  </a:lnTo>
                  <a:lnTo>
                    <a:pt x="3218" y="3450"/>
                  </a:lnTo>
                  <a:lnTo>
                    <a:pt x="3214" y="3449"/>
                  </a:lnTo>
                  <a:lnTo>
                    <a:pt x="3213" y="3447"/>
                  </a:lnTo>
                  <a:lnTo>
                    <a:pt x="3209" y="3449"/>
                  </a:lnTo>
                  <a:lnTo>
                    <a:pt x="3204" y="3452"/>
                  </a:lnTo>
                  <a:lnTo>
                    <a:pt x="3199" y="3456"/>
                  </a:lnTo>
                  <a:lnTo>
                    <a:pt x="3193" y="3457"/>
                  </a:lnTo>
                  <a:lnTo>
                    <a:pt x="3190" y="3461"/>
                  </a:lnTo>
                  <a:lnTo>
                    <a:pt x="3186" y="3466"/>
                  </a:lnTo>
                  <a:lnTo>
                    <a:pt x="3176" y="3482"/>
                  </a:lnTo>
                  <a:lnTo>
                    <a:pt x="3167" y="3493"/>
                  </a:lnTo>
                  <a:lnTo>
                    <a:pt x="3163" y="3496"/>
                  </a:lnTo>
                  <a:lnTo>
                    <a:pt x="3156" y="3496"/>
                  </a:lnTo>
                  <a:lnTo>
                    <a:pt x="3144" y="3496"/>
                  </a:lnTo>
                  <a:lnTo>
                    <a:pt x="3135" y="3494"/>
                  </a:lnTo>
                  <a:lnTo>
                    <a:pt x="3130" y="3493"/>
                  </a:lnTo>
                  <a:lnTo>
                    <a:pt x="3126" y="3491"/>
                  </a:lnTo>
                  <a:lnTo>
                    <a:pt x="3123" y="3491"/>
                  </a:lnTo>
                  <a:lnTo>
                    <a:pt x="3111" y="3493"/>
                  </a:lnTo>
                  <a:lnTo>
                    <a:pt x="3082" y="3501"/>
                  </a:lnTo>
                  <a:lnTo>
                    <a:pt x="3074" y="3505"/>
                  </a:lnTo>
                  <a:lnTo>
                    <a:pt x="3070" y="3508"/>
                  </a:lnTo>
                  <a:lnTo>
                    <a:pt x="3070" y="3514"/>
                  </a:lnTo>
                  <a:lnTo>
                    <a:pt x="3072" y="3522"/>
                  </a:lnTo>
                  <a:lnTo>
                    <a:pt x="3072" y="3530"/>
                  </a:lnTo>
                  <a:lnTo>
                    <a:pt x="3072" y="3533"/>
                  </a:lnTo>
                  <a:lnTo>
                    <a:pt x="3070" y="3535"/>
                  </a:lnTo>
                  <a:lnTo>
                    <a:pt x="3067" y="3535"/>
                  </a:lnTo>
                  <a:lnTo>
                    <a:pt x="3061" y="3535"/>
                  </a:lnTo>
                  <a:lnTo>
                    <a:pt x="3058" y="3535"/>
                  </a:lnTo>
                  <a:lnTo>
                    <a:pt x="3053" y="3538"/>
                  </a:lnTo>
                  <a:lnTo>
                    <a:pt x="3047" y="3542"/>
                  </a:lnTo>
                  <a:lnTo>
                    <a:pt x="3042" y="3544"/>
                  </a:lnTo>
                  <a:lnTo>
                    <a:pt x="3040" y="3544"/>
                  </a:lnTo>
                  <a:lnTo>
                    <a:pt x="3040" y="3545"/>
                  </a:lnTo>
                  <a:lnTo>
                    <a:pt x="3040" y="3552"/>
                  </a:lnTo>
                  <a:lnTo>
                    <a:pt x="3044" y="3563"/>
                  </a:lnTo>
                  <a:lnTo>
                    <a:pt x="3049" y="3572"/>
                  </a:lnTo>
                  <a:lnTo>
                    <a:pt x="3053" y="3581"/>
                  </a:lnTo>
                  <a:lnTo>
                    <a:pt x="3056" y="3584"/>
                  </a:lnTo>
                  <a:lnTo>
                    <a:pt x="3063" y="3591"/>
                  </a:lnTo>
                  <a:lnTo>
                    <a:pt x="3067" y="3595"/>
                  </a:lnTo>
                  <a:lnTo>
                    <a:pt x="3070" y="3595"/>
                  </a:lnTo>
                  <a:lnTo>
                    <a:pt x="3075" y="3595"/>
                  </a:lnTo>
                  <a:lnTo>
                    <a:pt x="3075" y="3596"/>
                  </a:lnTo>
                  <a:lnTo>
                    <a:pt x="3075" y="3603"/>
                  </a:lnTo>
                  <a:lnTo>
                    <a:pt x="3075" y="3609"/>
                  </a:lnTo>
                  <a:lnTo>
                    <a:pt x="3077" y="3614"/>
                  </a:lnTo>
                  <a:lnTo>
                    <a:pt x="3079" y="3619"/>
                  </a:lnTo>
                  <a:lnTo>
                    <a:pt x="3079" y="3621"/>
                  </a:lnTo>
                  <a:lnTo>
                    <a:pt x="3077" y="3623"/>
                  </a:lnTo>
                  <a:lnTo>
                    <a:pt x="3068" y="3623"/>
                  </a:lnTo>
                  <a:lnTo>
                    <a:pt x="3060" y="3625"/>
                  </a:lnTo>
                  <a:lnTo>
                    <a:pt x="3046" y="3623"/>
                  </a:lnTo>
                  <a:lnTo>
                    <a:pt x="3033" y="3623"/>
                  </a:lnTo>
                  <a:lnTo>
                    <a:pt x="3017" y="3626"/>
                  </a:lnTo>
                  <a:lnTo>
                    <a:pt x="3012" y="3625"/>
                  </a:lnTo>
                  <a:lnTo>
                    <a:pt x="3005" y="3619"/>
                  </a:lnTo>
                  <a:lnTo>
                    <a:pt x="3002" y="3617"/>
                  </a:lnTo>
                  <a:lnTo>
                    <a:pt x="3002" y="3619"/>
                  </a:lnTo>
                  <a:lnTo>
                    <a:pt x="2995" y="3607"/>
                  </a:lnTo>
                  <a:lnTo>
                    <a:pt x="2986" y="3593"/>
                  </a:lnTo>
                  <a:lnTo>
                    <a:pt x="2979" y="3584"/>
                  </a:lnTo>
                  <a:lnTo>
                    <a:pt x="2975" y="3581"/>
                  </a:lnTo>
                  <a:lnTo>
                    <a:pt x="2975" y="3575"/>
                  </a:lnTo>
                  <a:lnTo>
                    <a:pt x="2973" y="3570"/>
                  </a:lnTo>
                  <a:lnTo>
                    <a:pt x="2970" y="3565"/>
                  </a:lnTo>
                  <a:lnTo>
                    <a:pt x="2968" y="3558"/>
                  </a:lnTo>
                  <a:lnTo>
                    <a:pt x="2968" y="3552"/>
                  </a:lnTo>
                  <a:lnTo>
                    <a:pt x="2970" y="3547"/>
                  </a:lnTo>
                  <a:lnTo>
                    <a:pt x="2972" y="3537"/>
                  </a:lnTo>
                  <a:lnTo>
                    <a:pt x="2973" y="3530"/>
                  </a:lnTo>
                  <a:lnTo>
                    <a:pt x="2975" y="3524"/>
                  </a:lnTo>
                  <a:lnTo>
                    <a:pt x="2979" y="3521"/>
                  </a:lnTo>
                  <a:lnTo>
                    <a:pt x="2984" y="3517"/>
                  </a:lnTo>
                  <a:lnTo>
                    <a:pt x="2987" y="3512"/>
                  </a:lnTo>
                  <a:lnTo>
                    <a:pt x="2989" y="3508"/>
                  </a:lnTo>
                  <a:lnTo>
                    <a:pt x="2989" y="3505"/>
                  </a:lnTo>
                  <a:lnTo>
                    <a:pt x="2987" y="3496"/>
                  </a:lnTo>
                  <a:lnTo>
                    <a:pt x="2986" y="3493"/>
                  </a:lnTo>
                  <a:lnTo>
                    <a:pt x="2982" y="3491"/>
                  </a:lnTo>
                  <a:lnTo>
                    <a:pt x="2980" y="3491"/>
                  </a:lnTo>
                  <a:lnTo>
                    <a:pt x="2979" y="3491"/>
                  </a:lnTo>
                  <a:lnTo>
                    <a:pt x="2977" y="3491"/>
                  </a:lnTo>
                  <a:lnTo>
                    <a:pt x="2972" y="3489"/>
                  </a:lnTo>
                  <a:lnTo>
                    <a:pt x="2966" y="3489"/>
                  </a:lnTo>
                  <a:lnTo>
                    <a:pt x="2961" y="3493"/>
                  </a:lnTo>
                  <a:lnTo>
                    <a:pt x="2952" y="3500"/>
                  </a:lnTo>
                  <a:lnTo>
                    <a:pt x="2944" y="3503"/>
                  </a:lnTo>
                  <a:lnTo>
                    <a:pt x="2933" y="3508"/>
                  </a:lnTo>
                  <a:lnTo>
                    <a:pt x="2928" y="3510"/>
                  </a:lnTo>
                  <a:lnTo>
                    <a:pt x="2922" y="3512"/>
                  </a:lnTo>
                  <a:lnTo>
                    <a:pt x="2919" y="3510"/>
                  </a:lnTo>
                  <a:lnTo>
                    <a:pt x="2917" y="3508"/>
                  </a:lnTo>
                  <a:lnTo>
                    <a:pt x="2901" y="3491"/>
                  </a:lnTo>
                  <a:lnTo>
                    <a:pt x="2896" y="3487"/>
                  </a:lnTo>
                  <a:lnTo>
                    <a:pt x="2892" y="3486"/>
                  </a:lnTo>
                  <a:lnTo>
                    <a:pt x="2885" y="3484"/>
                  </a:lnTo>
                  <a:lnTo>
                    <a:pt x="2878" y="3484"/>
                  </a:lnTo>
                  <a:lnTo>
                    <a:pt x="2873" y="3482"/>
                  </a:lnTo>
                  <a:lnTo>
                    <a:pt x="2868" y="3480"/>
                  </a:lnTo>
                  <a:lnTo>
                    <a:pt x="2861" y="3471"/>
                  </a:lnTo>
                  <a:lnTo>
                    <a:pt x="2861" y="3473"/>
                  </a:lnTo>
                  <a:lnTo>
                    <a:pt x="2863" y="3478"/>
                  </a:lnTo>
                  <a:lnTo>
                    <a:pt x="2859" y="3484"/>
                  </a:lnTo>
                  <a:lnTo>
                    <a:pt x="2857" y="3486"/>
                  </a:lnTo>
                  <a:lnTo>
                    <a:pt x="2854" y="3487"/>
                  </a:lnTo>
                  <a:lnTo>
                    <a:pt x="2847" y="3489"/>
                  </a:lnTo>
                  <a:lnTo>
                    <a:pt x="2836" y="3487"/>
                  </a:lnTo>
                  <a:lnTo>
                    <a:pt x="2831" y="3487"/>
                  </a:lnTo>
                  <a:lnTo>
                    <a:pt x="2820" y="3491"/>
                  </a:lnTo>
                  <a:lnTo>
                    <a:pt x="2797" y="3496"/>
                  </a:lnTo>
                  <a:lnTo>
                    <a:pt x="2783" y="3498"/>
                  </a:lnTo>
                  <a:lnTo>
                    <a:pt x="2782" y="3498"/>
                  </a:lnTo>
                  <a:lnTo>
                    <a:pt x="2738" y="3489"/>
                  </a:lnTo>
                  <a:lnTo>
                    <a:pt x="2709" y="3480"/>
                  </a:lnTo>
                  <a:lnTo>
                    <a:pt x="2699" y="3466"/>
                  </a:lnTo>
                  <a:lnTo>
                    <a:pt x="2690" y="3459"/>
                  </a:lnTo>
                  <a:lnTo>
                    <a:pt x="2683" y="3452"/>
                  </a:lnTo>
                  <a:lnTo>
                    <a:pt x="2680" y="3447"/>
                  </a:lnTo>
                  <a:lnTo>
                    <a:pt x="2673" y="3434"/>
                  </a:lnTo>
                  <a:lnTo>
                    <a:pt x="2667" y="3424"/>
                  </a:lnTo>
                  <a:lnTo>
                    <a:pt x="2666" y="3415"/>
                  </a:lnTo>
                  <a:lnTo>
                    <a:pt x="2667" y="3408"/>
                  </a:lnTo>
                  <a:lnTo>
                    <a:pt x="2669" y="3401"/>
                  </a:lnTo>
                  <a:lnTo>
                    <a:pt x="2674" y="3389"/>
                  </a:lnTo>
                  <a:lnTo>
                    <a:pt x="2678" y="3373"/>
                  </a:lnTo>
                  <a:lnTo>
                    <a:pt x="2678" y="3366"/>
                  </a:lnTo>
                  <a:lnTo>
                    <a:pt x="2678" y="3364"/>
                  </a:lnTo>
                  <a:lnTo>
                    <a:pt x="2674" y="3362"/>
                  </a:lnTo>
                  <a:lnTo>
                    <a:pt x="2667" y="3364"/>
                  </a:lnTo>
                  <a:lnTo>
                    <a:pt x="2662" y="3366"/>
                  </a:lnTo>
                  <a:lnTo>
                    <a:pt x="2657" y="3366"/>
                  </a:lnTo>
                  <a:lnTo>
                    <a:pt x="2650" y="3364"/>
                  </a:lnTo>
                  <a:lnTo>
                    <a:pt x="2646" y="3364"/>
                  </a:lnTo>
                  <a:lnTo>
                    <a:pt x="2643" y="3362"/>
                  </a:lnTo>
                  <a:lnTo>
                    <a:pt x="2641" y="3357"/>
                  </a:lnTo>
                  <a:lnTo>
                    <a:pt x="2639" y="3355"/>
                  </a:lnTo>
                  <a:lnTo>
                    <a:pt x="2636" y="3354"/>
                  </a:lnTo>
                  <a:lnTo>
                    <a:pt x="2630" y="3352"/>
                  </a:lnTo>
                  <a:lnTo>
                    <a:pt x="2622" y="3352"/>
                  </a:lnTo>
                  <a:lnTo>
                    <a:pt x="2609" y="3354"/>
                  </a:lnTo>
                  <a:lnTo>
                    <a:pt x="2600" y="3355"/>
                  </a:lnTo>
                  <a:lnTo>
                    <a:pt x="2592" y="3357"/>
                  </a:lnTo>
                  <a:lnTo>
                    <a:pt x="2588" y="3355"/>
                  </a:lnTo>
                  <a:lnTo>
                    <a:pt x="2579" y="3350"/>
                  </a:lnTo>
                  <a:lnTo>
                    <a:pt x="2576" y="3346"/>
                  </a:lnTo>
                  <a:lnTo>
                    <a:pt x="2572" y="3341"/>
                  </a:lnTo>
                  <a:lnTo>
                    <a:pt x="2565" y="3329"/>
                  </a:lnTo>
                  <a:lnTo>
                    <a:pt x="2556" y="3318"/>
                  </a:lnTo>
                  <a:lnTo>
                    <a:pt x="2551" y="3315"/>
                  </a:lnTo>
                  <a:lnTo>
                    <a:pt x="2548" y="3313"/>
                  </a:lnTo>
                  <a:lnTo>
                    <a:pt x="2537" y="3311"/>
                  </a:lnTo>
                  <a:lnTo>
                    <a:pt x="2530" y="3310"/>
                  </a:lnTo>
                  <a:lnTo>
                    <a:pt x="2523" y="3311"/>
                  </a:lnTo>
                  <a:lnTo>
                    <a:pt x="2516" y="3315"/>
                  </a:lnTo>
                  <a:lnTo>
                    <a:pt x="2504" y="3324"/>
                  </a:lnTo>
                  <a:lnTo>
                    <a:pt x="2493" y="3336"/>
                  </a:lnTo>
                  <a:lnTo>
                    <a:pt x="2477" y="3352"/>
                  </a:lnTo>
                  <a:lnTo>
                    <a:pt x="2470" y="3357"/>
                  </a:lnTo>
                  <a:lnTo>
                    <a:pt x="2458" y="3364"/>
                  </a:lnTo>
                  <a:lnTo>
                    <a:pt x="2451" y="3368"/>
                  </a:lnTo>
                  <a:lnTo>
                    <a:pt x="2444" y="3368"/>
                  </a:lnTo>
                  <a:lnTo>
                    <a:pt x="2439" y="3366"/>
                  </a:lnTo>
                  <a:lnTo>
                    <a:pt x="2435" y="3364"/>
                  </a:lnTo>
                  <a:lnTo>
                    <a:pt x="2432" y="3362"/>
                  </a:lnTo>
                  <a:lnTo>
                    <a:pt x="2426" y="3362"/>
                  </a:lnTo>
                  <a:lnTo>
                    <a:pt x="2424" y="3362"/>
                  </a:lnTo>
                  <a:lnTo>
                    <a:pt x="2417" y="3364"/>
                  </a:lnTo>
                  <a:lnTo>
                    <a:pt x="2414" y="3368"/>
                  </a:lnTo>
                  <a:lnTo>
                    <a:pt x="2407" y="3376"/>
                  </a:lnTo>
                  <a:lnTo>
                    <a:pt x="2402" y="3382"/>
                  </a:lnTo>
                  <a:lnTo>
                    <a:pt x="2400" y="3383"/>
                  </a:lnTo>
                  <a:lnTo>
                    <a:pt x="2398" y="3383"/>
                  </a:lnTo>
                  <a:lnTo>
                    <a:pt x="2391" y="3382"/>
                  </a:lnTo>
                  <a:lnTo>
                    <a:pt x="2386" y="3378"/>
                  </a:lnTo>
                  <a:lnTo>
                    <a:pt x="2380" y="3375"/>
                  </a:lnTo>
                  <a:lnTo>
                    <a:pt x="2377" y="3373"/>
                  </a:lnTo>
                  <a:lnTo>
                    <a:pt x="2375" y="3371"/>
                  </a:lnTo>
                  <a:lnTo>
                    <a:pt x="2372" y="3371"/>
                  </a:lnTo>
                  <a:lnTo>
                    <a:pt x="2370" y="3375"/>
                  </a:lnTo>
                  <a:lnTo>
                    <a:pt x="2366" y="3378"/>
                  </a:lnTo>
                  <a:lnTo>
                    <a:pt x="2366" y="3380"/>
                  </a:lnTo>
                  <a:lnTo>
                    <a:pt x="2363" y="3382"/>
                  </a:lnTo>
                  <a:lnTo>
                    <a:pt x="2361" y="3382"/>
                  </a:lnTo>
                  <a:lnTo>
                    <a:pt x="2358" y="3380"/>
                  </a:lnTo>
                  <a:lnTo>
                    <a:pt x="2354" y="3375"/>
                  </a:lnTo>
                  <a:lnTo>
                    <a:pt x="2351" y="3371"/>
                  </a:lnTo>
                  <a:lnTo>
                    <a:pt x="2345" y="3369"/>
                  </a:lnTo>
                  <a:lnTo>
                    <a:pt x="2342" y="3369"/>
                  </a:lnTo>
                  <a:lnTo>
                    <a:pt x="2336" y="3375"/>
                  </a:lnTo>
                  <a:lnTo>
                    <a:pt x="2333" y="3378"/>
                  </a:lnTo>
                  <a:lnTo>
                    <a:pt x="2329" y="3383"/>
                  </a:lnTo>
                  <a:lnTo>
                    <a:pt x="2324" y="3389"/>
                  </a:lnTo>
                  <a:lnTo>
                    <a:pt x="2321" y="3392"/>
                  </a:lnTo>
                  <a:lnTo>
                    <a:pt x="2319" y="3396"/>
                  </a:lnTo>
                  <a:lnTo>
                    <a:pt x="2319" y="3399"/>
                  </a:lnTo>
                  <a:lnTo>
                    <a:pt x="2317" y="3401"/>
                  </a:lnTo>
                  <a:lnTo>
                    <a:pt x="2314" y="3399"/>
                  </a:lnTo>
                  <a:lnTo>
                    <a:pt x="2308" y="3394"/>
                  </a:lnTo>
                  <a:lnTo>
                    <a:pt x="2301" y="3385"/>
                  </a:lnTo>
                  <a:lnTo>
                    <a:pt x="2300" y="3382"/>
                  </a:lnTo>
                  <a:lnTo>
                    <a:pt x="2296" y="3378"/>
                  </a:lnTo>
                  <a:lnTo>
                    <a:pt x="2287" y="3375"/>
                  </a:lnTo>
                  <a:lnTo>
                    <a:pt x="2278" y="3373"/>
                  </a:lnTo>
                  <a:lnTo>
                    <a:pt x="2270" y="3371"/>
                  </a:lnTo>
                  <a:lnTo>
                    <a:pt x="2266" y="3373"/>
                  </a:lnTo>
                  <a:lnTo>
                    <a:pt x="2263" y="3375"/>
                  </a:lnTo>
                  <a:lnTo>
                    <a:pt x="2256" y="3380"/>
                  </a:lnTo>
                  <a:lnTo>
                    <a:pt x="2254" y="3385"/>
                  </a:lnTo>
                  <a:lnTo>
                    <a:pt x="2254" y="3389"/>
                  </a:lnTo>
                  <a:lnTo>
                    <a:pt x="2250" y="3390"/>
                  </a:lnTo>
                  <a:lnTo>
                    <a:pt x="2241" y="3394"/>
                  </a:lnTo>
                  <a:lnTo>
                    <a:pt x="2229" y="3396"/>
                  </a:lnTo>
                  <a:lnTo>
                    <a:pt x="2213" y="3394"/>
                  </a:lnTo>
                  <a:lnTo>
                    <a:pt x="2203" y="3394"/>
                  </a:lnTo>
                  <a:lnTo>
                    <a:pt x="2194" y="3396"/>
                  </a:lnTo>
                  <a:lnTo>
                    <a:pt x="2183" y="3396"/>
                  </a:lnTo>
                  <a:lnTo>
                    <a:pt x="2178" y="3396"/>
                  </a:lnTo>
                  <a:lnTo>
                    <a:pt x="2176" y="3398"/>
                  </a:lnTo>
                  <a:lnTo>
                    <a:pt x="2175" y="3399"/>
                  </a:lnTo>
                  <a:lnTo>
                    <a:pt x="2173" y="3405"/>
                  </a:lnTo>
                  <a:lnTo>
                    <a:pt x="2171" y="3426"/>
                  </a:lnTo>
                  <a:lnTo>
                    <a:pt x="2171" y="3436"/>
                  </a:lnTo>
                  <a:lnTo>
                    <a:pt x="2175" y="3449"/>
                  </a:lnTo>
                  <a:lnTo>
                    <a:pt x="2183" y="3470"/>
                  </a:lnTo>
                  <a:lnTo>
                    <a:pt x="2185" y="3477"/>
                  </a:lnTo>
                  <a:lnTo>
                    <a:pt x="2185" y="3482"/>
                  </a:lnTo>
                  <a:lnTo>
                    <a:pt x="2185" y="3486"/>
                  </a:lnTo>
                  <a:lnTo>
                    <a:pt x="2187" y="3487"/>
                  </a:lnTo>
                  <a:lnTo>
                    <a:pt x="2190" y="3491"/>
                  </a:lnTo>
                  <a:lnTo>
                    <a:pt x="2192" y="3493"/>
                  </a:lnTo>
                  <a:lnTo>
                    <a:pt x="2194" y="3496"/>
                  </a:lnTo>
                  <a:lnTo>
                    <a:pt x="2194" y="3500"/>
                  </a:lnTo>
                  <a:lnTo>
                    <a:pt x="2192" y="3505"/>
                  </a:lnTo>
                  <a:lnTo>
                    <a:pt x="2189" y="3514"/>
                  </a:lnTo>
                  <a:lnTo>
                    <a:pt x="2187" y="3519"/>
                  </a:lnTo>
                  <a:lnTo>
                    <a:pt x="2182" y="3519"/>
                  </a:lnTo>
                  <a:lnTo>
                    <a:pt x="2173" y="3521"/>
                  </a:lnTo>
                  <a:lnTo>
                    <a:pt x="2159" y="3521"/>
                  </a:lnTo>
                  <a:lnTo>
                    <a:pt x="2146" y="3519"/>
                  </a:lnTo>
                  <a:lnTo>
                    <a:pt x="2138" y="3517"/>
                  </a:lnTo>
                  <a:lnTo>
                    <a:pt x="2132" y="3514"/>
                  </a:lnTo>
                  <a:lnTo>
                    <a:pt x="2131" y="3508"/>
                  </a:lnTo>
                  <a:lnTo>
                    <a:pt x="2131" y="3501"/>
                  </a:lnTo>
                  <a:lnTo>
                    <a:pt x="2132" y="3500"/>
                  </a:lnTo>
                  <a:lnTo>
                    <a:pt x="2134" y="3496"/>
                  </a:lnTo>
                  <a:lnTo>
                    <a:pt x="2139" y="3491"/>
                  </a:lnTo>
                  <a:lnTo>
                    <a:pt x="2141" y="3489"/>
                  </a:lnTo>
                  <a:lnTo>
                    <a:pt x="2141" y="3486"/>
                  </a:lnTo>
                  <a:lnTo>
                    <a:pt x="2139" y="3482"/>
                  </a:lnTo>
                  <a:lnTo>
                    <a:pt x="2134" y="3478"/>
                  </a:lnTo>
                  <a:lnTo>
                    <a:pt x="2129" y="3475"/>
                  </a:lnTo>
                  <a:lnTo>
                    <a:pt x="2124" y="3475"/>
                  </a:lnTo>
                  <a:lnTo>
                    <a:pt x="2113" y="3477"/>
                  </a:lnTo>
                  <a:lnTo>
                    <a:pt x="2106" y="3480"/>
                  </a:lnTo>
                  <a:lnTo>
                    <a:pt x="2099" y="3486"/>
                  </a:lnTo>
                  <a:lnTo>
                    <a:pt x="2088" y="3491"/>
                  </a:lnTo>
                  <a:lnTo>
                    <a:pt x="2078" y="3496"/>
                  </a:lnTo>
                  <a:lnTo>
                    <a:pt x="2066" y="3500"/>
                  </a:lnTo>
                  <a:lnTo>
                    <a:pt x="2055" y="3501"/>
                  </a:lnTo>
                  <a:lnTo>
                    <a:pt x="2048" y="3503"/>
                  </a:lnTo>
                  <a:lnTo>
                    <a:pt x="2044" y="3501"/>
                  </a:lnTo>
                  <a:lnTo>
                    <a:pt x="2041" y="3500"/>
                  </a:lnTo>
                  <a:lnTo>
                    <a:pt x="2030" y="3491"/>
                  </a:lnTo>
                  <a:lnTo>
                    <a:pt x="2020" y="3482"/>
                  </a:lnTo>
                  <a:lnTo>
                    <a:pt x="2013" y="3477"/>
                  </a:lnTo>
                  <a:lnTo>
                    <a:pt x="2007" y="3473"/>
                  </a:lnTo>
                  <a:lnTo>
                    <a:pt x="2007" y="3466"/>
                  </a:lnTo>
                  <a:lnTo>
                    <a:pt x="2007" y="3442"/>
                  </a:lnTo>
                  <a:lnTo>
                    <a:pt x="2007" y="3438"/>
                  </a:lnTo>
                  <a:lnTo>
                    <a:pt x="2007" y="3433"/>
                  </a:lnTo>
                  <a:lnTo>
                    <a:pt x="2006" y="3431"/>
                  </a:lnTo>
                  <a:lnTo>
                    <a:pt x="2002" y="3429"/>
                  </a:lnTo>
                  <a:lnTo>
                    <a:pt x="1992" y="3427"/>
                  </a:lnTo>
                  <a:lnTo>
                    <a:pt x="1967" y="3424"/>
                  </a:lnTo>
                  <a:lnTo>
                    <a:pt x="1960" y="3422"/>
                  </a:lnTo>
                  <a:lnTo>
                    <a:pt x="1953" y="3419"/>
                  </a:lnTo>
                  <a:lnTo>
                    <a:pt x="1942" y="3415"/>
                  </a:lnTo>
                  <a:lnTo>
                    <a:pt x="1939" y="3412"/>
                  </a:lnTo>
                  <a:lnTo>
                    <a:pt x="1939" y="3408"/>
                  </a:lnTo>
                  <a:lnTo>
                    <a:pt x="1939" y="3399"/>
                  </a:lnTo>
                  <a:lnTo>
                    <a:pt x="1942" y="3389"/>
                  </a:lnTo>
                  <a:lnTo>
                    <a:pt x="1946" y="3375"/>
                  </a:lnTo>
                  <a:lnTo>
                    <a:pt x="1946" y="3369"/>
                  </a:lnTo>
                  <a:lnTo>
                    <a:pt x="1949" y="3357"/>
                  </a:lnTo>
                  <a:lnTo>
                    <a:pt x="1953" y="3341"/>
                  </a:lnTo>
                  <a:lnTo>
                    <a:pt x="1956" y="3336"/>
                  </a:lnTo>
                  <a:lnTo>
                    <a:pt x="1962" y="3331"/>
                  </a:lnTo>
                  <a:lnTo>
                    <a:pt x="1969" y="3325"/>
                  </a:lnTo>
                  <a:lnTo>
                    <a:pt x="1972" y="3320"/>
                  </a:lnTo>
                  <a:lnTo>
                    <a:pt x="1971" y="3315"/>
                  </a:lnTo>
                  <a:lnTo>
                    <a:pt x="1967" y="3311"/>
                  </a:lnTo>
                  <a:lnTo>
                    <a:pt x="1958" y="3308"/>
                  </a:lnTo>
                  <a:lnTo>
                    <a:pt x="1953" y="3304"/>
                  </a:lnTo>
                  <a:lnTo>
                    <a:pt x="1948" y="3304"/>
                  </a:lnTo>
                  <a:lnTo>
                    <a:pt x="1944" y="3304"/>
                  </a:lnTo>
                  <a:lnTo>
                    <a:pt x="1935" y="3306"/>
                  </a:lnTo>
                  <a:lnTo>
                    <a:pt x="1932" y="3308"/>
                  </a:lnTo>
                  <a:lnTo>
                    <a:pt x="1928" y="3308"/>
                  </a:lnTo>
                  <a:lnTo>
                    <a:pt x="1925" y="3304"/>
                  </a:lnTo>
                  <a:lnTo>
                    <a:pt x="1914" y="3290"/>
                  </a:lnTo>
                  <a:lnTo>
                    <a:pt x="1909" y="3283"/>
                  </a:lnTo>
                  <a:lnTo>
                    <a:pt x="1907" y="3278"/>
                  </a:lnTo>
                  <a:lnTo>
                    <a:pt x="1904" y="3230"/>
                  </a:lnTo>
                  <a:lnTo>
                    <a:pt x="1904" y="3234"/>
                  </a:lnTo>
                  <a:lnTo>
                    <a:pt x="1902" y="3237"/>
                  </a:lnTo>
                  <a:lnTo>
                    <a:pt x="1900" y="3237"/>
                  </a:lnTo>
                  <a:lnTo>
                    <a:pt x="1898" y="3236"/>
                  </a:lnTo>
                  <a:lnTo>
                    <a:pt x="1891" y="3216"/>
                  </a:lnTo>
                  <a:lnTo>
                    <a:pt x="1888" y="3204"/>
                  </a:lnTo>
                  <a:lnTo>
                    <a:pt x="1888" y="3202"/>
                  </a:lnTo>
                  <a:lnTo>
                    <a:pt x="1886" y="3200"/>
                  </a:lnTo>
                  <a:lnTo>
                    <a:pt x="1884" y="3200"/>
                  </a:lnTo>
                  <a:lnTo>
                    <a:pt x="1876" y="3202"/>
                  </a:lnTo>
                  <a:lnTo>
                    <a:pt x="1865" y="3204"/>
                  </a:lnTo>
                  <a:lnTo>
                    <a:pt x="1860" y="3204"/>
                  </a:lnTo>
                  <a:lnTo>
                    <a:pt x="1851" y="3204"/>
                  </a:lnTo>
                  <a:lnTo>
                    <a:pt x="1839" y="3207"/>
                  </a:lnTo>
                  <a:lnTo>
                    <a:pt x="1832" y="3211"/>
                  </a:lnTo>
                  <a:lnTo>
                    <a:pt x="1823" y="3215"/>
                  </a:lnTo>
                  <a:lnTo>
                    <a:pt x="1814" y="3218"/>
                  </a:lnTo>
                  <a:lnTo>
                    <a:pt x="1803" y="3222"/>
                  </a:lnTo>
                  <a:lnTo>
                    <a:pt x="1796" y="3222"/>
                  </a:lnTo>
                  <a:lnTo>
                    <a:pt x="1795" y="3222"/>
                  </a:lnTo>
                  <a:lnTo>
                    <a:pt x="1793" y="3220"/>
                  </a:lnTo>
                  <a:lnTo>
                    <a:pt x="1795" y="3215"/>
                  </a:lnTo>
                  <a:lnTo>
                    <a:pt x="1802" y="3204"/>
                  </a:lnTo>
                  <a:lnTo>
                    <a:pt x="1803" y="3200"/>
                  </a:lnTo>
                  <a:lnTo>
                    <a:pt x="1805" y="3195"/>
                  </a:lnTo>
                  <a:lnTo>
                    <a:pt x="1805" y="3190"/>
                  </a:lnTo>
                  <a:lnTo>
                    <a:pt x="1805" y="3185"/>
                  </a:lnTo>
                  <a:lnTo>
                    <a:pt x="1802" y="3171"/>
                  </a:lnTo>
                  <a:lnTo>
                    <a:pt x="1798" y="3158"/>
                  </a:lnTo>
                  <a:lnTo>
                    <a:pt x="1798" y="3151"/>
                  </a:lnTo>
                  <a:lnTo>
                    <a:pt x="1798" y="3146"/>
                  </a:lnTo>
                  <a:lnTo>
                    <a:pt x="1798" y="3142"/>
                  </a:lnTo>
                  <a:lnTo>
                    <a:pt x="1802" y="3139"/>
                  </a:lnTo>
                  <a:lnTo>
                    <a:pt x="1807" y="3132"/>
                  </a:lnTo>
                  <a:lnTo>
                    <a:pt x="1814" y="3125"/>
                  </a:lnTo>
                  <a:lnTo>
                    <a:pt x="1816" y="3119"/>
                  </a:lnTo>
                  <a:lnTo>
                    <a:pt x="1817" y="3116"/>
                  </a:lnTo>
                  <a:lnTo>
                    <a:pt x="1816" y="3107"/>
                  </a:lnTo>
                  <a:lnTo>
                    <a:pt x="1814" y="3100"/>
                  </a:lnTo>
                  <a:lnTo>
                    <a:pt x="1814" y="3093"/>
                  </a:lnTo>
                  <a:lnTo>
                    <a:pt x="1816" y="3091"/>
                  </a:lnTo>
                  <a:lnTo>
                    <a:pt x="1817" y="3088"/>
                  </a:lnTo>
                  <a:lnTo>
                    <a:pt x="1826" y="3083"/>
                  </a:lnTo>
                  <a:lnTo>
                    <a:pt x="1839" y="3074"/>
                  </a:lnTo>
                  <a:lnTo>
                    <a:pt x="1854" y="3061"/>
                  </a:lnTo>
                  <a:lnTo>
                    <a:pt x="1860" y="3056"/>
                  </a:lnTo>
                  <a:lnTo>
                    <a:pt x="1861" y="3049"/>
                  </a:lnTo>
                  <a:lnTo>
                    <a:pt x="1863" y="3042"/>
                  </a:lnTo>
                  <a:lnTo>
                    <a:pt x="1865" y="3040"/>
                  </a:lnTo>
                  <a:lnTo>
                    <a:pt x="1867" y="3040"/>
                  </a:lnTo>
                  <a:lnTo>
                    <a:pt x="1868" y="3042"/>
                  </a:lnTo>
                  <a:lnTo>
                    <a:pt x="1874" y="3044"/>
                  </a:lnTo>
                  <a:lnTo>
                    <a:pt x="1879" y="3047"/>
                  </a:lnTo>
                  <a:lnTo>
                    <a:pt x="1883" y="3049"/>
                  </a:lnTo>
                  <a:lnTo>
                    <a:pt x="1888" y="3047"/>
                  </a:lnTo>
                  <a:lnTo>
                    <a:pt x="1893" y="3039"/>
                  </a:lnTo>
                  <a:lnTo>
                    <a:pt x="1902" y="3028"/>
                  </a:lnTo>
                  <a:lnTo>
                    <a:pt x="1904" y="3024"/>
                  </a:lnTo>
                  <a:lnTo>
                    <a:pt x="1905" y="3021"/>
                  </a:lnTo>
                  <a:lnTo>
                    <a:pt x="1905" y="3017"/>
                  </a:lnTo>
                  <a:lnTo>
                    <a:pt x="1905" y="3014"/>
                  </a:lnTo>
                  <a:lnTo>
                    <a:pt x="1904" y="3005"/>
                  </a:lnTo>
                  <a:lnTo>
                    <a:pt x="1904" y="2982"/>
                  </a:lnTo>
                  <a:lnTo>
                    <a:pt x="1912" y="2970"/>
                  </a:lnTo>
                  <a:lnTo>
                    <a:pt x="1920" y="2958"/>
                  </a:lnTo>
                  <a:lnTo>
                    <a:pt x="1923" y="2952"/>
                  </a:lnTo>
                  <a:lnTo>
                    <a:pt x="1925" y="2947"/>
                  </a:lnTo>
                  <a:lnTo>
                    <a:pt x="1925" y="2940"/>
                  </a:lnTo>
                  <a:lnTo>
                    <a:pt x="1923" y="2935"/>
                  </a:lnTo>
                  <a:lnTo>
                    <a:pt x="1923" y="2929"/>
                  </a:lnTo>
                  <a:lnTo>
                    <a:pt x="1923" y="2922"/>
                  </a:lnTo>
                  <a:lnTo>
                    <a:pt x="1927" y="2859"/>
                  </a:lnTo>
                  <a:lnTo>
                    <a:pt x="1927" y="2838"/>
                  </a:lnTo>
                  <a:lnTo>
                    <a:pt x="1921" y="2833"/>
                  </a:lnTo>
                  <a:lnTo>
                    <a:pt x="1918" y="2829"/>
                  </a:lnTo>
                  <a:lnTo>
                    <a:pt x="1911" y="2827"/>
                  </a:lnTo>
                  <a:lnTo>
                    <a:pt x="1907" y="2829"/>
                  </a:lnTo>
                  <a:lnTo>
                    <a:pt x="1905" y="2831"/>
                  </a:lnTo>
                  <a:lnTo>
                    <a:pt x="1900" y="2838"/>
                  </a:lnTo>
                  <a:lnTo>
                    <a:pt x="1898" y="2843"/>
                  </a:lnTo>
                  <a:lnTo>
                    <a:pt x="1897" y="2848"/>
                  </a:lnTo>
                  <a:lnTo>
                    <a:pt x="1893" y="2850"/>
                  </a:lnTo>
                  <a:lnTo>
                    <a:pt x="1893" y="2848"/>
                  </a:lnTo>
                  <a:lnTo>
                    <a:pt x="1891" y="2845"/>
                  </a:lnTo>
                  <a:lnTo>
                    <a:pt x="1886" y="2833"/>
                  </a:lnTo>
                  <a:lnTo>
                    <a:pt x="1881" y="2822"/>
                  </a:lnTo>
                  <a:lnTo>
                    <a:pt x="1877" y="2815"/>
                  </a:lnTo>
                  <a:lnTo>
                    <a:pt x="1876" y="2810"/>
                  </a:lnTo>
                  <a:lnTo>
                    <a:pt x="1876" y="2794"/>
                  </a:lnTo>
                  <a:lnTo>
                    <a:pt x="1876" y="2778"/>
                  </a:lnTo>
                  <a:lnTo>
                    <a:pt x="1876" y="2776"/>
                  </a:lnTo>
                  <a:lnTo>
                    <a:pt x="1876" y="2778"/>
                  </a:lnTo>
                  <a:lnTo>
                    <a:pt x="1874" y="2780"/>
                  </a:lnTo>
                  <a:lnTo>
                    <a:pt x="1870" y="2778"/>
                  </a:lnTo>
                  <a:lnTo>
                    <a:pt x="1865" y="2773"/>
                  </a:lnTo>
                  <a:lnTo>
                    <a:pt x="1856" y="2766"/>
                  </a:lnTo>
                  <a:lnTo>
                    <a:pt x="1846" y="2752"/>
                  </a:lnTo>
                  <a:lnTo>
                    <a:pt x="1839" y="2741"/>
                  </a:lnTo>
                  <a:lnTo>
                    <a:pt x="1833" y="2732"/>
                  </a:lnTo>
                  <a:lnTo>
                    <a:pt x="1830" y="2731"/>
                  </a:lnTo>
                  <a:lnTo>
                    <a:pt x="1828" y="2731"/>
                  </a:lnTo>
                  <a:lnTo>
                    <a:pt x="1826" y="2734"/>
                  </a:lnTo>
                  <a:lnTo>
                    <a:pt x="1816" y="2750"/>
                  </a:lnTo>
                  <a:lnTo>
                    <a:pt x="1809" y="2762"/>
                  </a:lnTo>
                  <a:lnTo>
                    <a:pt x="1805" y="2771"/>
                  </a:lnTo>
                  <a:lnTo>
                    <a:pt x="1796" y="2783"/>
                  </a:lnTo>
                  <a:lnTo>
                    <a:pt x="1786" y="2799"/>
                  </a:lnTo>
                  <a:lnTo>
                    <a:pt x="1782" y="2803"/>
                  </a:lnTo>
                  <a:lnTo>
                    <a:pt x="1779" y="2805"/>
                  </a:lnTo>
                  <a:lnTo>
                    <a:pt x="1772" y="2806"/>
                  </a:lnTo>
                  <a:lnTo>
                    <a:pt x="1766" y="2799"/>
                  </a:lnTo>
                  <a:lnTo>
                    <a:pt x="1756" y="2787"/>
                  </a:lnTo>
                  <a:lnTo>
                    <a:pt x="1744" y="2776"/>
                  </a:lnTo>
                  <a:lnTo>
                    <a:pt x="1735" y="2771"/>
                  </a:lnTo>
                  <a:lnTo>
                    <a:pt x="1710" y="2764"/>
                  </a:lnTo>
                  <a:lnTo>
                    <a:pt x="1701" y="2761"/>
                  </a:lnTo>
                  <a:lnTo>
                    <a:pt x="1691" y="2757"/>
                  </a:lnTo>
                  <a:lnTo>
                    <a:pt x="1680" y="2755"/>
                  </a:lnTo>
                  <a:lnTo>
                    <a:pt x="1656" y="2752"/>
                  </a:lnTo>
                  <a:lnTo>
                    <a:pt x="1640" y="2752"/>
                  </a:lnTo>
                  <a:lnTo>
                    <a:pt x="1599" y="2778"/>
                  </a:lnTo>
                  <a:lnTo>
                    <a:pt x="1585" y="2789"/>
                  </a:lnTo>
                  <a:lnTo>
                    <a:pt x="1578" y="2792"/>
                  </a:lnTo>
                  <a:lnTo>
                    <a:pt x="1568" y="2792"/>
                  </a:lnTo>
                  <a:lnTo>
                    <a:pt x="1550" y="2790"/>
                  </a:lnTo>
                  <a:lnTo>
                    <a:pt x="1534" y="2790"/>
                  </a:lnTo>
                  <a:lnTo>
                    <a:pt x="1525" y="2790"/>
                  </a:lnTo>
                  <a:lnTo>
                    <a:pt x="1515" y="2794"/>
                  </a:lnTo>
                  <a:lnTo>
                    <a:pt x="1510" y="2797"/>
                  </a:lnTo>
                  <a:lnTo>
                    <a:pt x="1503" y="2805"/>
                  </a:lnTo>
                  <a:lnTo>
                    <a:pt x="1499" y="2808"/>
                  </a:lnTo>
                  <a:lnTo>
                    <a:pt x="1497" y="2810"/>
                  </a:lnTo>
                  <a:lnTo>
                    <a:pt x="1483" y="2827"/>
                  </a:lnTo>
                  <a:lnTo>
                    <a:pt x="1478" y="2836"/>
                  </a:lnTo>
                  <a:lnTo>
                    <a:pt x="1474" y="2845"/>
                  </a:lnTo>
                  <a:lnTo>
                    <a:pt x="1474" y="2856"/>
                  </a:lnTo>
                  <a:lnTo>
                    <a:pt x="1473" y="2857"/>
                  </a:lnTo>
                  <a:lnTo>
                    <a:pt x="1471" y="2861"/>
                  </a:lnTo>
                  <a:lnTo>
                    <a:pt x="1466" y="2861"/>
                  </a:lnTo>
                  <a:lnTo>
                    <a:pt x="1459" y="2863"/>
                  </a:lnTo>
                  <a:lnTo>
                    <a:pt x="1411" y="2864"/>
                  </a:lnTo>
                  <a:lnTo>
                    <a:pt x="1400" y="2864"/>
                  </a:lnTo>
                  <a:lnTo>
                    <a:pt x="1392" y="2863"/>
                  </a:lnTo>
                  <a:lnTo>
                    <a:pt x="1367" y="2861"/>
                  </a:lnTo>
                  <a:lnTo>
                    <a:pt x="1353" y="2861"/>
                  </a:lnTo>
                  <a:lnTo>
                    <a:pt x="1337" y="2861"/>
                  </a:lnTo>
                  <a:lnTo>
                    <a:pt x="1327" y="2863"/>
                  </a:lnTo>
                  <a:lnTo>
                    <a:pt x="1321" y="2861"/>
                  </a:lnTo>
                  <a:lnTo>
                    <a:pt x="1316" y="2859"/>
                  </a:lnTo>
                  <a:lnTo>
                    <a:pt x="1302" y="2848"/>
                  </a:lnTo>
                  <a:lnTo>
                    <a:pt x="1298" y="2843"/>
                  </a:lnTo>
                  <a:lnTo>
                    <a:pt x="1297" y="2836"/>
                  </a:lnTo>
                  <a:lnTo>
                    <a:pt x="1297" y="2831"/>
                  </a:lnTo>
                  <a:lnTo>
                    <a:pt x="1297" y="2820"/>
                  </a:lnTo>
                  <a:lnTo>
                    <a:pt x="1300" y="2808"/>
                  </a:lnTo>
                  <a:lnTo>
                    <a:pt x="1300" y="2799"/>
                  </a:lnTo>
                  <a:lnTo>
                    <a:pt x="1297" y="2794"/>
                  </a:lnTo>
                  <a:lnTo>
                    <a:pt x="1293" y="2789"/>
                  </a:lnTo>
                  <a:lnTo>
                    <a:pt x="1286" y="2783"/>
                  </a:lnTo>
                  <a:lnTo>
                    <a:pt x="1284" y="2785"/>
                  </a:lnTo>
                  <a:lnTo>
                    <a:pt x="1281" y="2783"/>
                  </a:lnTo>
                  <a:lnTo>
                    <a:pt x="1277" y="2778"/>
                  </a:lnTo>
                  <a:lnTo>
                    <a:pt x="1269" y="2764"/>
                  </a:lnTo>
                  <a:lnTo>
                    <a:pt x="1265" y="2757"/>
                  </a:lnTo>
                  <a:lnTo>
                    <a:pt x="1265" y="2748"/>
                  </a:lnTo>
                  <a:lnTo>
                    <a:pt x="1263" y="2739"/>
                  </a:lnTo>
                  <a:lnTo>
                    <a:pt x="1260" y="2732"/>
                  </a:lnTo>
                  <a:lnTo>
                    <a:pt x="1256" y="2725"/>
                  </a:lnTo>
                  <a:lnTo>
                    <a:pt x="1256" y="2722"/>
                  </a:lnTo>
                  <a:lnTo>
                    <a:pt x="1254" y="2720"/>
                  </a:lnTo>
                  <a:lnTo>
                    <a:pt x="1253" y="2720"/>
                  </a:lnTo>
                  <a:lnTo>
                    <a:pt x="1249" y="2720"/>
                  </a:lnTo>
                  <a:lnTo>
                    <a:pt x="1246" y="2722"/>
                  </a:lnTo>
                  <a:lnTo>
                    <a:pt x="1240" y="2727"/>
                  </a:lnTo>
                  <a:lnTo>
                    <a:pt x="1239" y="2729"/>
                  </a:lnTo>
                  <a:lnTo>
                    <a:pt x="1237" y="2731"/>
                  </a:lnTo>
                  <a:lnTo>
                    <a:pt x="1233" y="2732"/>
                  </a:lnTo>
                  <a:lnTo>
                    <a:pt x="1226" y="2731"/>
                  </a:lnTo>
                  <a:lnTo>
                    <a:pt x="1210" y="2725"/>
                  </a:lnTo>
                  <a:lnTo>
                    <a:pt x="1198" y="2720"/>
                  </a:lnTo>
                  <a:lnTo>
                    <a:pt x="1188" y="2715"/>
                  </a:lnTo>
                  <a:lnTo>
                    <a:pt x="1175" y="2706"/>
                  </a:lnTo>
                  <a:lnTo>
                    <a:pt x="1163" y="2697"/>
                  </a:lnTo>
                  <a:lnTo>
                    <a:pt x="1152" y="2694"/>
                  </a:lnTo>
                  <a:lnTo>
                    <a:pt x="1145" y="2690"/>
                  </a:lnTo>
                  <a:lnTo>
                    <a:pt x="1137" y="2685"/>
                  </a:lnTo>
                  <a:lnTo>
                    <a:pt x="1126" y="2681"/>
                  </a:lnTo>
                  <a:lnTo>
                    <a:pt x="1114" y="2678"/>
                  </a:lnTo>
                  <a:lnTo>
                    <a:pt x="1112" y="2680"/>
                  </a:lnTo>
                  <a:lnTo>
                    <a:pt x="1103" y="2680"/>
                  </a:lnTo>
                  <a:lnTo>
                    <a:pt x="1098" y="2680"/>
                  </a:lnTo>
                  <a:lnTo>
                    <a:pt x="1089" y="2680"/>
                  </a:lnTo>
                  <a:lnTo>
                    <a:pt x="1084" y="2683"/>
                  </a:lnTo>
                  <a:lnTo>
                    <a:pt x="1078" y="2687"/>
                  </a:lnTo>
                  <a:lnTo>
                    <a:pt x="1070" y="2692"/>
                  </a:lnTo>
                  <a:lnTo>
                    <a:pt x="1063" y="2695"/>
                  </a:lnTo>
                  <a:lnTo>
                    <a:pt x="1054" y="2702"/>
                  </a:lnTo>
                  <a:lnTo>
                    <a:pt x="1047" y="2713"/>
                  </a:lnTo>
                  <a:lnTo>
                    <a:pt x="1026" y="2755"/>
                  </a:lnTo>
                  <a:lnTo>
                    <a:pt x="1024" y="2762"/>
                  </a:lnTo>
                  <a:lnTo>
                    <a:pt x="1024" y="2768"/>
                  </a:lnTo>
                  <a:lnTo>
                    <a:pt x="1024" y="2775"/>
                  </a:lnTo>
                  <a:lnTo>
                    <a:pt x="1024" y="2776"/>
                  </a:lnTo>
                  <a:lnTo>
                    <a:pt x="1020" y="2775"/>
                  </a:lnTo>
                  <a:lnTo>
                    <a:pt x="1015" y="2771"/>
                  </a:lnTo>
                  <a:lnTo>
                    <a:pt x="1001" y="2755"/>
                  </a:lnTo>
                  <a:lnTo>
                    <a:pt x="998" y="2752"/>
                  </a:lnTo>
                  <a:lnTo>
                    <a:pt x="996" y="2746"/>
                  </a:lnTo>
                  <a:lnTo>
                    <a:pt x="996" y="2731"/>
                  </a:lnTo>
                  <a:lnTo>
                    <a:pt x="999" y="2729"/>
                  </a:lnTo>
                  <a:lnTo>
                    <a:pt x="1003" y="2724"/>
                  </a:lnTo>
                  <a:lnTo>
                    <a:pt x="1006" y="2718"/>
                  </a:lnTo>
                  <a:lnTo>
                    <a:pt x="1012" y="2702"/>
                  </a:lnTo>
                  <a:lnTo>
                    <a:pt x="1013" y="2692"/>
                  </a:lnTo>
                  <a:lnTo>
                    <a:pt x="1012" y="2688"/>
                  </a:lnTo>
                  <a:lnTo>
                    <a:pt x="1008" y="2683"/>
                  </a:lnTo>
                  <a:lnTo>
                    <a:pt x="1003" y="2678"/>
                  </a:lnTo>
                  <a:lnTo>
                    <a:pt x="996" y="2676"/>
                  </a:lnTo>
                  <a:lnTo>
                    <a:pt x="991" y="2678"/>
                  </a:lnTo>
                  <a:lnTo>
                    <a:pt x="978" y="2681"/>
                  </a:lnTo>
                  <a:lnTo>
                    <a:pt x="968" y="2683"/>
                  </a:lnTo>
                  <a:lnTo>
                    <a:pt x="964" y="2683"/>
                  </a:lnTo>
                  <a:lnTo>
                    <a:pt x="955" y="2681"/>
                  </a:lnTo>
                  <a:lnTo>
                    <a:pt x="948" y="2680"/>
                  </a:lnTo>
                  <a:lnTo>
                    <a:pt x="947" y="2678"/>
                  </a:lnTo>
                  <a:lnTo>
                    <a:pt x="945" y="2676"/>
                  </a:lnTo>
                  <a:lnTo>
                    <a:pt x="941" y="2674"/>
                  </a:lnTo>
                  <a:lnTo>
                    <a:pt x="939" y="2674"/>
                  </a:lnTo>
                  <a:lnTo>
                    <a:pt x="931" y="2676"/>
                  </a:lnTo>
                  <a:lnTo>
                    <a:pt x="910" y="2683"/>
                  </a:lnTo>
                  <a:lnTo>
                    <a:pt x="896" y="2687"/>
                  </a:lnTo>
                  <a:lnTo>
                    <a:pt x="894" y="2687"/>
                  </a:lnTo>
                  <a:lnTo>
                    <a:pt x="894" y="2688"/>
                  </a:lnTo>
                  <a:lnTo>
                    <a:pt x="894" y="2690"/>
                  </a:lnTo>
                  <a:lnTo>
                    <a:pt x="888" y="2688"/>
                  </a:lnTo>
                  <a:lnTo>
                    <a:pt x="878" y="2680"/>
                  </a:lnTo>
                  <a:lnTo>
                    <a:pt x="855" y="2662"/>
                  </a:lnTo>
                  <a:lnTo>
                    <a:pt x="850" y="2658"/>
                  </a:lnTo>
                  <a:lnTo>
                    <a:pt x="843" y="2655"/>
                  </a:lnTo>
                  <a:lnTo>
                    <a:pt x="839" y="2651"/>
                  </a:lnTo>
                  <a:lnTo>
                    <a:pt x="837" y="2648"/>
                  </a:lnTo>
                  <a:lnTo>
                    <a:pt x="836" y="2644"/>
                  </a:lnTo>
                  <a:lnTo>
                    <a:pt x="832" y="2644"/>
                  </a:lnTo>
                  <a:lnTo>
                    <a:pt x="822" y="2644"/>
                  </a:lnTo>
                  <a:lnTo>
                    <a:pt x="809" y="2650"/>
                  </a:lnTo>
                  <a:lnTo>
                    <a:pt x="801" y="2653"/>
                  </a:lnTo>
                  <a:lnTo>
                    <a:pt x="795" y="2658"/>
                  </a:lnTo>
                  <a:lnTo>
                    <a:pt x="790" y="2660"/>
                  </a:lnTo>
                  <a:lnTo>
                    <a:pt x="786" y="2660"/>
                  </a:lnTo>
                  <a:lnTo>
                    <a:pt x="779" y="2655"/>
                  </a:lnTo>
                  <a:lnTo>
                    <a:pt x="776" y="2653"/>
                  </a:lnTo>
                  <a:lnTo>
                    <a:pt x="772" y="2650"/>
                  </a:lnTo>
                  <a:lnTo>
                    <a:pt x="767" y="2650"/>
                  </a:lnTo>
                  <a:lnTo>
                    <a:pt x="760" y="2648"/>
                  </a:lnTo>
                  <a:lnTo>
                    <a:pt x="757" y="2646"/>
                  </a:lnTo>
                  <a:lnTo>
                    <a:pt x="748" y="2636"/>
                  </a:lnTo>
                  <a:lnTo>
                    <a:pt x="734" y="2618"/>
                  </a:lnTo>
                  <a:lnTo>
                    <a:pt x="716" y="2607"/>
                  </a:lnTo>
                  <a:lnTo>
                    <a:pt x="702" y="2597"/>
                  </a:lnTo>
                  <a:lnTo>
                    <a:pt x="695" y="2592"/>
                  </a:lnTo>
                  <a:lnTo>
                    <a:pt x="691" y="2586"/>
                  </a:lnTo>
                  <a:lnTo>
                    <a:pt x="688" y="2579"/>
                  </a:lnTo>
                  <a:lnTo>
                    <a:pt x="686" y="2576"/>
                  </a:lnTo>
                  <a:lnTo>
                    <a:pt x="686" y="2570"/>
                  </a:lnTo>
                  <a:lnTo>
                    <a:pt x="683" y="2565"/>
                  </a:lnTo>
                  <a:lnTo>
                    <a:pt x="679" y="2562"/>
                  </a:lnTo>
                  <a:lnTo>
                    <a:pt x="676" y="2560"/>
                  </a:lnTo>
                  <a:lnTo>
                    <a:pt x="667" y="2555"/>
                  </a:lnTo>
                  <a:lnTo>
                    <a:pt x="656" y="2553"/>
                  </a:lnTo>
                  <a:lnTo>
                    <a:pt x="649" y="2548"/>
                  </a:lnTo>
                  <a:lnTo>
                    <a:pt x="642" y="2539"/>
                  </a:lnTo>
                  <a:lnTo>
                    <a:pt x="635" y="2528"/>
                  </a:lnTo>
                  <a:lnTo>
                    <a:pt x="628" y="2518"/>
                  </a:lnTo>
                  <a:lnTo>
                    <a:pt x="628" y="2511"/>
                  </a:lnTo>
                  <a:lnTo>
                    <a:pt x="628" y="2497"/>
                  </a:lnTo>
                  <a:lnTo>
                    <a:pt x="625" y="2490"/>
                  </a:lnTo>
                  <a:lnTo>
                    <a:pt x="621" y="2482"/>
                  </a:lnTo>
                  <a:lnTo>
                    <a:pt x="616" y="2475"/>
                  </a:lnTo>
                  <a:lnTo>
                    <a:pt x="607" y="2470"/>
                  </a:lnTo>
                  <a:lnTo>
                    <a:pt x="596" y="2468"/>
                  </a:lnTo>
                  <a:lnTo>
                    <a:pt x="589" y="2470"/>
                  </a:lnTo>
                  <a:lnTo>
                    <a:pt x="582" y="2474"/>
                  </a:lnTo>
                  <a:lnTo>
                    <a:pt x="577" y="2477"/>
                  </a:lnTo>
                  <a:lnTo>
                    <a:pt x="574" y="2477"/>
                  </a:lnTo>
                  <a:lnTo>
                    <a:pt x="570" y="2477"/>
                  </a:lnTo>
                  <a:lnTo>
                    <a:pt x="568" y="2475"/>
                  </a:lnTo>
                  <a:lnTo>
                    <a:pt x="563" y="2463"/>
                  </a:lnTo>
                  <a:lnTo>
                    <a:pt x="551" y="2426"/>
                  </a:lnTo>
                  <a:lnTo>
                    <a:pt x="545" y="2414"/>
                  </a:lnTo>
                  <a:lnTo>
                    <a:pt x="537" y="2405"/>
                  </a:lnTo>
                  <a:lnTo>
                    <a:pt x="514" y="2387"/>
                  </a:lnTo>
                  <a:lnTo>
                    <a:pt x="500" y="2377"/>
                  </a:lnTo>
                  <a:lnTo>
                    <a:pt x="489" y="2370"/>
                  </a:lnTo>
                  <a:lnTo>
                    <a:pt x="480" y="2359"/>
                  </a:lnTo>
                  <a:lnTo>
                    <a:pt x="475" y="2356"/>
                  </a:lnTo>
                  <a:lnTo>
                    <a:pt x="470" y="2352"/>
                  </a:lnTo>
                  <a:lnTo>
                    <a:pt x="464" y="2349"/>
                  </a:lnTo>
                  <a:lnTo>
                    <a:pt x="461" y="2342"/>
                  </a:lnTo>
                  <a:lnTo>
                    <a:pt x="459" y="2333"/>
                  </a:lnTo>
                  <a:lnTo>
                    <a:pt x="454" y="2322"/>
                  </a:lnTo>
                  <a:lnTo>
                    <a:pt x="445" y="2315"/>
                  </a:lnTo>
                  <a:lnTo>
                    <a:pt x="442" y="2314"/>
                  </a:lnTo>
                  <a:lnTo>
                    <a:pt x="436" y="2312"/>
                  </a:lnTo>
                  <a:lnTo>
                    <a:pt x="422" y="2308"/>
                  </a:lnTo>
                  <a:lnTo>
                    <a:pt x="406" y="2307"/>
                  </a:lnTo>
                  <a:lnTo>
                    <a:pt x="399" y="2307"/>
                  </a:lnTo>
                  <a:lnTo>
                    <a:pt x="392" y="2310"/>
                  </a:lnTo>
                  <a:lnTo>
                    <a:pt x="385" y="2319"/>
                  </a:lnTo>
                  <a:lnTo>
                    <a:pt x="378" y="2328"/>
                  </a:lnTo>
                  <a:lnTo>
                    <a:pt x="371" y="2335"/>
                  </a:lnTo>
                  <a:lnTo>
                    <a:pt x="368" y="2336"/>
                  </a:lnTo>
                  <a:lnTo>
                    <a:pt x="364" y="2336"/>
                  </a:lnTo>
                  <a:lnTo>
                    <a:pt x="362" y="2336"/>
                  </a:lnTo>
                  <a:lnTo>
                    <a:pt x="359" y="2333"/>
                  </a:lnTo>
                  <a:lnTo>
                    <a:pt x="359" y="2329"/>
                  </a:lnTo>
                  <a:lnTo>
                    <a:pt x="357" y="2317"/>
                  </a:lnTo>
                  <a:lnTo>
                    <a:pt x="355" y="2308"/>
                  </a:lnTo>
                  <a:lnTo>
                    <a:pt x="354" y="2301"/>
                  </a:lnTo>
                  <a:lnTo>
                    <a:pt x="348" y="2292"/>
                  </a:lnTo>
                  <a:lnTo>
                    <a:pt x="340" y="2284"/>
                  </a:lnTo>
                  <a:lnTo>
                    <a:pt x="324" y="2271"/>
                  </a:lnTo>
                  <a:lnTo>
                    <a:pt x="311" y="2264"/>
                  </a:lnTo>
                  <a:lnTo>
                    <a:pt x="304" y="2261"/>
                  </a:lnTo>
                  <a:lnTo>
                    <a:pt x="296" y="2254"/>
                  </a:lnTo>
                  <a:lnTo>
                    <a:pt x="287" y="2241"/>
                  </a:lnTo>
                  <a:lnTo>
                    <a:pt x="276" y="2226"/>
                  </a:lnTo>
                  <a:lnTo>
                    <a:pt x="269" y="2215"/>
                  </a:lnTo>
                  <a:lnTo>
                    <a:pt x="262" y="2210"/>
                  </a:lnTo>
                  <a:lnTo>
                    <a:pt x="243" y="2201"/>
                  </a:lnTo>
                  <a:lnTo>
                    <a:pt x="232" y="2192"/>
                  </a:lnTo>
                  <a:lnTo>
                    <a:pt x="222" y="2190"/>
                  </a:lnTo>
                  <a:lnTo>
                    <a:pt x="211" y="2189"/>
                  </a:lnTo>
                  <a:lnTo>
                    <a:pt x="202" y="2185"/>
                  </a:lnTo>
                  <a:lnTo>
                    <a:pt x="201" y="2182"/>
                  </a:lnTo>
                  <a:lnTo>
                    <a:pt x="197" y="2178"/>
                  </a:lnTo>
                  <a:lnTo>
                    <a:pt x="195" y="2173"/>
                  </a:lnTo>
                  <a:lnTo>
                    <a:pt x="195" y="2167"/>
                  </a:lnTo>
                  <a:lnTo>
                    <a:pt x="197" y="2136"/>
                  </a:lnTo>
                  <a:lnTo>
                    <a:pt x="199" y="2104"/>
                  </a:lnTo>
                  <a:lnTo>
                    <a:pt x="201" y="2087"/>
                  </a:lnTo>
                  <a:lnTo>
                    <a:pt x="201" y="2080"/>
                  </a:lnTo>
                  <a:lnTo>
                    <a:pt x="197" y="2071"/>
                  </a:lnTo>
                  <a:lnTo>
                    <a:pt x="193" y="2053"/>
                  </a:lnTo>
                  <a:lnTo>
                    <a:pt x="192" y="2046"/>
                  </a:lnTo>
                  <a:lnTo>
                    <a:pt x="193" y="2025"/>
                  </a:lnTo>
                  <a:lnTo>
                    <a:pt x="197" y="2013"/>
                  </a:lnTo>
                  <a:lnTo>
                    <a:pt x="199" y="2009"/>
                  </a:lnTo>
                  <a:lnTo>
                    <a:pt x="201" y="2007"/>
                  </a:lnTo>
                  <a:lnTo>
                    <a:pt x="208" y="2004"/>
                  </a:lnTo>
                  <a:lnTo>
                    <a:pt x="213" y="2002"/>
                  </a:lnTo>
                  <a:lnTo>
                    <a:pt x="220" y="2004"/>
                  </a:lnTo>
                  <a:lnTo>
                    <a:pt x="223" y="2007"/>
                  </a:lnTo>
                  <a:lnTo>
                    <a:pt x="227" y="2014"/>
                  </a:lnTo>
                  <a:lnTo>
                    <a:pt x="229" y="2020"/>
                  </a:lnTo>
                  <a:lnTo>
                    <a:pt x="230" y="2027"/>
                  </a:lnTo>
                  <a:lnTo>
                    <a:pt x="234" y="2036"/>
                  </a:lnTo>
                  <a:lnTo>
                    <a:pt x="236" y="2039"/>
                  </a:lnTo>
                  <a:lnTo>
                    <a:pt x="239" y="2039"/>
                  </a:lnTo>
                  <a:lnTo>
                    <a:pt x="246" y="2037"/>
                  </a:lnTo>
                  <a:lnTo>
                    <a:pt x="266" y="2032"/>
                  </a:lnTo>
                  <a:lnTo>
                    <a:pt x="271" y="2027"/>
                  </a:lnTo>
                  <a:lnTo>
                    <a:pt x="274" y="2021"/>
                  </a:lnTo>
                  <a:lnTo>
                    <a:pt x="278" y="2009"/>
                  </a:lnTo>
                  <a:lnTo>
                    <a:pt x="281" y="1992"/>
                  </a:lnTo>
                  <a:lnTo>
                    <a:pt x="283" y="1974"/>
                  </a:lnTo>
                  <a:lnTo>
                    <a:pt x="281" y="1967"/>
                  </a:lnTo>
                  <a:lnTo>
                    <a:pt x="280" y="1960"/>
                  </a:lnTo>
                  <a:lnTo>
                    <a:pt x="271" y="1951"/>
                  </a:lnTo>
                  <a:lnTo>
                    <a:pt x="264" y="1944"/>
                  </a:lnTo>
                  <a:lnTo>
                    <a:pt x="257" y="1935"/>
                  </a:lnTo>
                  <a:lnTo>
                    <a:pt x="255" y="1932"/>
                  </a:lnTo>
                  <a:lnTo>
                    <a:pt x="255" y="1926"/>
                  </a:lnTo>
                  <a:lnTo>
                    <a:pt x="253" y="1916"/>
                  </a:lnTo>
                  <a:lnTo>
                    <a:pt x="252" y="1907"/>
                  </a:lnTo>
                  <a:lnTo>
                    <a:pt x="248" y="1900"/>
                  </a:lnTo>
                  <a:lnTo>
                    <a:pt x="250" y="1893"/>
                  </a:lnTo>
                  <a:lnTo>
                    <a:pt x="252" y="1886"/>
                  </a:lnTo>
                  <a:lnTo>
                    <a:pt x="252" y="1879"/>
                  </a:lnTo>
                  <a:lnTo>
                    <a:pt x="253" y="1872"/>
                  </a:lnTo>
                  <a:lnTo>
                    <a:pt x="257" y="1867"/>
                  </a:lnTo>
                  <a:lnTo>
                    <a:pt x="262" y="1863"/>
                  </a:lnTo>
                  <a:lnTo>
                    <a:pt x="271" y="1860"/>
                  </a:lnTo>
                  <a:lnTo>
                    <a:pt x="278" y="1856"/>
                  </a:lnTo>
                  <a:lnTo>
                    <a:pt x="285" y="1852"/>
                  </a:lnTo>
                  <a:lnTo>
                    <a:pt x="289" y="1851"/>
                  </a:lnTo>
                  <a:lnTo>
                    <a:pt x="294" y="1849"/>
                  </a:lnTo>
                  <a:lnTo>
                    <a:pt x="296" y="1849"/>
                  </a:lnTo>
                  <a:lnTo>
                    <a:pt x="303" y="1849"/>
                  </a:lnTo>
                  <a:lnTo>
                    <a:pt x="303" y="1847"/>
                  </a:lnTo>
                  <a:lnTo>
                    <a:pt x="303" y="1845"/>
                  </a:lnTo>
                  <a:lnTo>
                    <a:pt x="297" y="1840"/>
                  </a:lnTo>
                  <a:lnTo>
                    <a:pt x="285" y="1831"/>
                  </a:lnTo>
                  <a:lnTo>
                    <a:pt x="274" y="1824"/>
                  </a:lnTo>
                  <a:lnTo>
                    <a:pt x="264" y="1817"/>
                  </a:lnTo>
                  <a:lnTo>
                    <a:pt x="259" y="1814"/>
                  </a:lnTo>
                  <a:lnTo>
                    <a:pt x="253" y="1809"/>
                  </a:lnTo>
                  <a:lnTo>
                    <a:pt x="252" y="1805"/>
                  </a:lnTo>
                  <a:lnTo>
                    <a:pt x="245" y="1794"/>
                  </a:lnTo>
                  <a:lnTo>
                    <a:pt x="241" y="1787"/>
                  </a:lnTo>
                  <a:lnTo>
                    <a:pt x="241" y="1780"/>
                  </a:lnTo>
                  <a:lnTo>
                    <a:pt x="241" y="1772"/>
                  </a:lnTo>
                  <a:lnTo>
                    <a:pt x="241" y="1763"/>
                  </a:lnTo>
                  <a:lnTo>
                    <a:pt x="239" y="1754"/>
                  </a:lnTo>
                  <a:lnTo>
                    <a:pt x="236" y="1747"/>
                  </a:lnTo>
                  <a:lnTo>
                    <a:pt x="234" y="1738"/>
                  </a:lnTo>
                  <a:lnTo>
                    <a:pt x="236" y="1729"/>
                  </a:lnTo>
                  <a:lnTo>
                    <a:pt x="239" y="1721"/>
                  </a:lnTo>
                  <a:lnTo>
                    <a:pt x="245" y="1712"/>
                  </a:lnTo>
                  <a:lnTo>
                    <a:pt x="243" y="1710"/>
                  </a:lnTo>
                  <a:lnTo>
                    <a:pt x="239" y="1706"/>
                  </a:lnTo>
                  <a:lnTo>
                    <a:pt x="236" y="1706"/>
                  </a:lnTo>
                  <a:lnTo>
                    <a:pt x="223" y="1705"/>
                  </a:lnTo>
                  <a:lnTo>
                    <a:pt x="209" y="1699"/>
                  </a:lnTo>
                  <a:lnTo>
                    <a:pt x="193" y="1692"/>
                  </a:lnTo>
                  <a:lnTo>
                    <a:pt x="185" y="1689"/>
                  </a:lnTo>
                  <a:lnTo>
                    <a:pt x="171" y="1680"/>
                  </a:lnTo>
                  <a:lnTo>
                    <a:pt x="155" y="1669"/>
                  </a:lnTo>
                  <a:lnTo>
                    <a:pt x="144" y="1661"/>
                  </a:lnTo>
                  <a:lnTo>
                    <a:pt x="137" y="1652"/>
                  </a:lnTo>
                  <a:lnTo>
                    <a:pt x="135" y="1650"/>
                  </a:lnTo>
                  <a:lnTo>
                    <a:pt x="134" y="1647"/>
                  </a:lnTo>
                  <a:lnTo>
                    <a:pt x="132" y="1643"/>
                  </a:lnTo>
                  <a:lnTo>
                    <a:pt x="132" y="1633"/>
                  </a:lnTo>
                  <a:lnTo>
                    <a:pt x="118" y="1633"/>
                  </a:lnTo>
                  <a:lnTo>
                    <a:pt x="107" y="1631"/>
                  </a:lnTo>
                  <a:lnTo>
                    <a:pt x="95" y="1618"/>
                  </a:lnTo>
                  <a:lnTo>
                    <a:pt x="91" y="1603"/>
                  </a:lnTo>
                  <a:lnTo>
                    <a:pt x="100" y="1580"/>
                  </a:lnTo>
                  <a:lnTo>
                    <a:pt x="98" y="1576"/>
                  </a:lnTo>
                  <a:lnTo>
                    <a:pt x="98" y="1571"/>
                  </a:lnTo>
                  <a:lnTo>
                    <a:pt x="100" y="1564"/>
                  </a:lnTo>
                  <a:lnTo>
                    <a:pt x="104" y="1553"/>
                  </a:lnTo>
                  <a:lnTo>
                    <a:pt x="104" y="1550"/>
                  </a:lnTo>
                  <a:lnTo>
                    <a:pt x="97" y="1541"/>
                  </a:lnTo>
                  <a:lnTo>
                    <a:pt x="86" y="1530"/>
                  </a:lnTo>
                  <a:lnTo>
                    <a:pt x="76" y="1520"/>
                  </a:lnTo>
                  <a:lnTo>
                    <a:pt x="69" y="1508"/>
                  </a:lnTo>
                  <a:lnTo>
                    <a:pt x="60" y="1488"/>
                  </a:lnTo>
                  <a:lnTo>
                    <a:pt x="49" y="1483"/>
                  </a:lnTo>
                  <a:lnTo>
                    <a:pt x="44" y="1483"/>
                  </a:lnTo>
                  <a:lnTo>
                    <a:pt x="35" y="1472"/>
                  </a:lnTo>
                  <a:lnTo>
                    <a:pt x="28" y="1469"/>
                  </a:lnTo>
                  <a:lnTo>
                    <a:pt x="19" y="1469"/>
                  </a:lnTo>
                  <a:lnTo>
                    <a:pt x="14" y="1455"/>
                  </a:lnTo>
                  <a:lnTo>
                    <a:pt x="23" y="1448"/>
                  </a:lnTo>
                  <a:lnTo>
                    <a:pt x="32" y="1448"/>
                  </a:lnTo>
                  <a:lnTo>
                    <a:pt x="47" y="1448"/>
                  </a:lnTo>
                  <a:lnTo>
                    <a:pt x="53" y="1448"/>
                  </a:lnTo>
                  <a:lnTo>
                    <a:pt x="65" y="1446"/>
                  </a:lnTo>
                  <a:lnTo>
                    <a:pt x="62" y="1432"/>
                  </a:lnTo>
                  <a:lnTo>
                    <a:pt x="62" y="1418"/>
                  </a:lnTo>
                  <a:lnTo>
                    <a:pt x="62" y="1409"/>
                  </a:lnTo>
                  <a:lnTo>
                    <a:pt x="65" y="1391"/>
                  </a:lnTo>
                  <a:lnTo>
                    <a:pt x="65" y="1377"/>
                  </a:lnTo>
                  <a:lnTo>
                    <a:pt x="63" y="1365"/>
                  </a:lnTo>
                  <a:lnTo>
                    <a:pt x="62" y="1360"/>
                  </a:lnTo>
                  <a:lnTo>
                    <a:pt x="58" y="1356"/>
                  </a:lnTo>
                  <a:lnTo>
                    <a:pt x="56" y="1354"/>
                  </a:lnTo>
                  <a:lnTo>
                    <a:pt x="56" y="1353"/>
                  </a:lnTo>
                  <a:lnTo>
                    <a:pt x="58" y="1351"/>
                  </a:lnTo>
                  <a:lnTo>
                    <a:pt x="62" y="1347"/>
                  </a:lnTo>
                  <a:lnTo>
                    <a:pt x="77" y="1333"/>
                  </a:lnTo>
                  <a:lnTo>
                    <a:pt x="69" y="1312"/>
                  </a:lnTo>
                  <a:lnTo>
                    <a:pt x="53" y="1300"/>
                  </a:lnTo>
                  <a:lnTo>
                    <a:pt x="40" y="1289"/>
                  </a:lnTo>
                  <a:lnTo>
                    <a:pt x="30" y="1295"/>
                  </a:lnTo>
                  <a:lnTo>
                    <a:pt x="25" y="1298"/>
                  </a:lnTo>
                  <a:lnTo>
                    <a:pt x="21" y="1300"/>
                  </a:lnTo>
                  <a:lnTo>
                    <a:pt x="18" y="1300"/>
                  </a:lnTo>
                  <a:lnTo>
                    <a:pt x="16" y="1300"/>
                  </a:lnTo>
                  <a:lnTo>
                    <a:pt x="12" y="1296"/>
                  </a:lnTo>
                  <a:lnTo>
                    <a:pt x="7" y="1289"/>
                  </a:lnTo>
                  <a:lnTo>
                    <a:pt x="3" y="1282"/>
                  </a:lnTo>
                  <a:lnTo>
                    <a:pt x="0" y="1274"/>
                  </a:lnTo>
                  <a:lnTo>
                    <a:pt x="0" y="1270"/>
                  </a:lnTo>
                  <a:lnTo>
                    <a:pt x="2" y="1268"/>
                  </a:lnTo>
                  <a:lnTo>
                    <a:pt x="3" y="1265"/>
                  </a:lnTo>
                  <a:lnTo>
                    <a:pt x="11" y="1261"/>
                  </a:lnTo>
                  <a:lnTo>
                    <a:pt x="12" y="1259"/>
                  </a:lnTo>
                  <a:lnTo>
                    <a:pt x="12" y="1258"/>
                  </a:lnTo>
                  <a:lnTo>
                    <a:pt x="12" y="1238"/>
                  </a:lnTo>
                  <a:lnTo>
                    <a:pt x="5" y="1226"/>
                  </a:lnTo>
                  <a:lnTo>
                    <a:pt x="2" y="1210"/>
                  </a:lnTo>
                  <a:lnTo>
                    <a:pt x="3" y="1205"/>
                  </a:lnTo>
                  <a:lnTo>
                    <a:pt x="5" y="1201"/>
                  </a:lnTo>
                  <a:lnTo>
                    <a:pt x="9" y="1200"/>
                  </a:lnTo>
                  <a:lnTo>
                    <a:pt x="19" y="1194"/>
                  </a:lnTo>
                  <a:lnTo>
                    <a:pt x="30" y="1191"/>
                  </a:lnTo>
                  <a:lnTo>
                    <a:pt x="35" y="1187"/>
                  </a:lnTo>
                  <a:lnTo>
                    <a:pt x="40" y="1180"/>
                  </a:lnTo>
                  <a:lnTo>
                    <a:pt x="44" y="1175"/>
                  </a:lnTo>
                  <a:lnTo>
                    <a:pt x="47" y="1170"/>
                  </a:lnTo>
                  <a:lnTo>
                    <a:pt x="47" y="1164"/>
                  </a:lnTo>
                  <a:lnTo>
                    <a:pt x="46" y="1161"/>
                  </a:lnTo>
                  <a:lnTo>
                    <a:pt x="47" y="1157"/>
                  </a:lnTo>
                  <a:lnTo>
                    <a:pt x="53" y="1154"/>
                  </a:lnTo>
                  <a:lnTo>
                    <a:pt x="56" y="1150"/>
                  </a:lnTo>
                  <a:lnTo>
                    <a:pt x="62" y="1147"/>
                  </a:lnTo>
                  <a:lnTo>
                    <a:pt x="65" y="1145"/>
                  </a:lnTo>
                  <a:lnTo>
                    <a:pt x="72" y="1143"/>
                  </a:lnTo>
                  <a:lnTo>
                    <a:pt x="81" y="1142"/>
                  </a:lnTo>
                  <a:lnTo>
                    <a:pt x="84" y="1142"/>
                  </a:lnTo>
                  <a:lnTo>
                    <a:pt x="93" y="1142"/>
                  </a:lnTo>
                  <a:lnTo>
                    <a:pt x="111" y="1145"/>
                  </a:lnTo>
                  <a:lnTo>
                    <a:pt x="114" y="1145"/>
                  </a:lnTo>
                  <a:lnTo>
                    <a:pt x="128" y="1143"/>
                  </a:lnTo>
                  <a:lnTo>
                    <a:pt x="135" y="1143"/>
                  </a:lnTo>
                  <a:lnTo>
                    <a:pt x="137" y="1135"/>
                  </a:lnTo>
                  <a:lnTo>
                    <a:pt x="135" y="1131"/>
                  </a:lnTo>
                  <a:lnTo>
                    <a:pt x="135" y="1129"/>
                  </a:lnTo>
                  <a:lnTo>
                    <a:pt x="139" y="1127"/>
                  </a:lnTo>
                  <a:lnTo>
                    <a:pt x="141" y="1126"/>
                  </a:lnTo>
                  <a:lnTo>
                    <a:pt x="146" y="1127"/>
                  </a:lnTo>
                  <a:lnTo>
                    <a:pt x="151" y="1129"/>
                  </a:lnTo>
                  <a:lnTo>
                    <a:pt x="158" y="1133"/>
                  </a:lnTo>
                  <a:lnTo>
                    <a:pt x="162" y="1136"/>
                  </a:lnTo>
                  <a:lnTo>
                    <a:pt x="165" y="1138"/>
                  </a:lnTo>
                  <a:lnTo>
                    <a:pt x="167" y="1136"/>
                  </a:lnTo>
                  <a:lnTo>
                    <a:pt x="178" y="1129"/>
                  </a:lnTo>
                  <a:lnTo>
                    <a:pt x="185" y="1126"/>
                  </a:lnTo>
                  <a:lnTo>
                    <a:pt x="190" y="1124"/>
                  </a:lnTo>
                  <a:lnTo>
                    <a:pt x="193" y="1122"/>
                  </a:lnTo>
                  <a:lnTo>
                    <a:pt x="199" y="1124"/>
                  </a:lnTo>
                  <a:lnTo>
                    <a:pt x="202" y="1127"/>
                  </a:lnTo>
                  <a:lnTo>
                    <a:pt x="204" y="1131"/>
                  </a:lnTo>
                  <a:lnTo>
                    <a:pt x="206" y="1135"/>
                  </a:lnTo>
                  <a:lnTo>
                    <a:pt x="208" y="1147"/>
                  </a:lnTo>
                  <a:lnTo>
                    <a:pt x="208" y="1156"/>
                  </a:lnTo>
                  <a:lnTo>
                    <a:pt x="213" y="1161"/>
                  </a:lnTo>
                  <a:lnTo>
                    <a:pt x="227" y="1164"/>
                  </a:lnTo>
                  <a:lnTo>
                    <a:pt x="236" y="1164"/>
                  </a:lnTo>
                  <a:lnTo>
                    <a:pt x="239" y="1163"/>
                  </a:lnTo>
                  <a:lnTo>
                    <a:pt x="252" y="1171"/>
                  </a:lnTo>
                  <a:lnTo>
                    <a:pt x="257" y="1175"/>
                  </a:lnTo>
                  <a:lnTo>
                    <a:pt x="262" y="1175"/>
                  </a:lnTo>
                  <a:lnTo>
                    <a:pt x="276" y="1156"/>
                  </a:lnTo>
                  <a:lnTo>
                    <a:pt x="285" y="1147"/>
                  </a:lnTo>
                  <a:lnTo>
                    <a:pt x="294" y="1136"/>
                  </a:lnTo>
                  <a:lnTo>
                    <a:pt x="306" y="1127"/>
                  </a:lnTo>
                  <a:lnTo>
                    <a:pt x="315" y="1120"/>
                  </a:lnTo>
                  <a:lnTo>
                    <a:pt x="324" y="1120"/>
                  </a:lnTo>
                  <a:lnTo>
                    <a:pt x="336" y="1124"/>
                  </a:lnTo>
                  <a:lnTo>
                    <a:pt x="348" y="1131"/>
                  </a:lnTo>
                  <a:lnTo>
                    <a:pt x="359" y="1135"/>
                  </a:lnTo>
                  <a:lnTo>
                    <a:pt x="362" y="1124"/>
                  </a:lnTo>
                  <a:lnTo>
                    <a:pt x="364" y="1117"/>
                  </a:lnTo>
                  <a:lnTo>
                    <a:pt x="369" y="1113"/>
                  </a:lnTo>
                  <a:lnTo>
                    <a:pt x="382" y="1115"/>
                  </a:lnTo>
                  <a:lnTo>
                    <a:pt x="392" y="1112"/>
                  </a:lnTo>
                  <a:lnTo>
                    <a:pt x="394" y="1108"/>
                  </a:lnTo>
                  <a:lnTo>
                    <a:pt x="399" y="1105"/>
                  </a:lnTo>
                  <a:lnTo>
                    <a:pt x="412" y="1101"/>
                  </a:lnTo>
                  <a:lnTo>
                    <a:pt x="419" y="1101"/>
                  </a:lnTo>
                  <a:lnTo>
                    <a:pt x="426" y="1105"/>
                  </a:lnTo>
                  <a:lnTo>
                    <a:pt x="431" y="1110"/>
                  </a:lnTo>
                  <a:lnTo>
                    <a:pt x="442" y="1113"/>
                  </a:lnTo>
                  <a:lnTo>
                    <a:pt x="461" y="1112"/>
                  </a:lnTo>
                  <a:lnTo>
                    <a:pt x="479" y="1105"/>
                  </a:lnTo>
                  <a:lnTo>
                    <a:pt x="494" y="1101"/>
                  </a:lnTo>
                  <a:lnTo>
                    <a:pt x="505" y="1098"/>
                  </a:lnTo>
                  <a:lnTo>
                    <a:pt x="526" y="1096"/>
                  </a:lnTo>
                  <a:lnTo>
                    <a:pt x="537" y="1096"/>
                  </a:lnTo>
                  <a:lnTo>
                    <a:pt x="552" y="1092"/>
                  </a:lnTo>
                  <a:lnTo>
                    <a:pt x="563" y="1089"/>
                  </a:lnTo>
                  <a:lnTo>
                    <a:pt x="572" y="1080"/>
                  </a:lnTo>
                  <a:lnTo>
                    <a:pt x="586" y="1071"/>
                  </a:lnTo>
                  <a:lnTo>
                    <a:pt x="596" y="1064"/>
                  </a:lnTo>
                  <a:lnTo>
                    <a:pt x="603" y="1052"/>
                  </a:lnTo>
                  <a:lnTo>
                    <a:pt x="609" y="1041"/>
                  </a:lnTo>
                  <a:lnTo>
                    <a:pt x="610" y="1036"/>
                  </a:lnTo>
                  <a:lnTo>
                    <a:pt x="609" y="1027"/>
                  </a:lnTo>
                  <a:lnTo>
                    <a:pt x="609" y="1024"/>
                  </a:lnTo>
                  <a:lnTo>
                    <a:pt x="610" y="1022"/>
                  </a:lnTo>
                  <a:lnTo>
                    <a:pt x="612" y="1020"/>
                  </a:lnTo>
                  <a:lnTo>
                    <a:pt x="626" y="1015"/>
                  </a:lnTo>
                  <a:lnTo>
                    <a:pt x="633" y="1013"/>
                  </a:lnTo>
                  <a:lnTo>
                    <a:pt x="642" y="994"/>
                  </a:lnTo>
                  <a:lnTo>
                    <a:pt x="662" y="985"/>
                  </a:lnTo>
                  <a:lnTo>
                    <a:pt x="665" y="987"/>
                  </a:lnTo>
                  <a:lnTo>
                    <a:pt x="667" y="985"/>
                  </a:lnTo>
                  <a:lnTo>
                    <a:pt x="669" y="976"/>
                  </a:lnTo>
                  <a:lnTo>
                    <a:pt x="669" y="953"/>
                  </a:lnTo>
                  <a:lnTo>
                    <a:pt x="674" y="913"/>
                  </a:lnTo>
                  <a:lnTo>
                    <a:pt x="672" y="906"/>
                  </a:lnTo>
                  <a:lnTo>
                    <a:pt x="670" y="893"/>
                  </a:lnTo>
                  <a:lnTo>
                    <a:pt x="669" y="876"/>
                  </a:lnTo>
                  <a:lnTo>
                    <a:pt x="670" y="860"/>
                  </a:lnTo>
                  <a:lnTo>
                    <a:pt x="670" y="855"/>
                  </a:lnTo>
                  <a:lnTo>
                    <a:pt x="670" y="844"/>
                  </a:lnTo>
                  <a:lnTo>
                    <a:pt x="670" y="821"/>
                  </a:lnTo>
                  <a:lnTo>
                    <a:pt x="660" y="807"/>
                  </a:lnTo>
                  <a:lnTo>
                    <a:pt x="656" y="795"/>
                  </a:lnTo>
                  <a:lnTo>
                    <a:pt x="662" y="791"/>
                  </a:lnTo>
                  <a:lnTo>
                    <a:pt x="669" y="790"/>
                  </a:lnTo>
                  <a:lnTo>
                    <a:pt x="679" y="786"/>
                  </a:lnTo>
                  <a:lnTo>
                    <a:pt x="720" y="781"/>
                  </a:lnTo>
                  <a:lnTo>
                    <a:pt x="785" y="779"/>
                  </a:lnTo>
                  <a:lnTo>
                    <a:pt x="818" y="793"/>
                  </a:lnTo>
                  <a:lnTo>
                    <a:pt x="823" y="797"/>
                  </a:lnTo>
                  <a:lnTo>
                    <a:pt x="836" y="800"/>
                  </a:lnTo>
                  <a:lnTo>
                    <a:pt x="850" y="804"/>
                  </a:lnTo>
                  <a:lnTo>
                    <a:pt x="853" y="804"/>
                  </a:lnTo>
                  <a:lnTo>
                    <a:pt x="855" y="800"/>
                  </a:lnTo>
                  <a:lnTo>
                    <a:pt x="855" y="783"/>
                  </a:lnTo>
                  <a:lnTo>
                    <a:pt x="844" y="763"/>
                  </a:lnTo>
                  <a:lnTo>
                    <a:pt x="844" y="749"/>
                  </a:lnTo>
                  <a:lnTo>
                    <a:pt x="910" y="637"/>
                  </a:lnTo>
                  <a:lnTo>
                    <a:pt x="939" y="601"/>
                  </a:lnTo>
                  <a:lnTo>
                    <a:pt x="964" y="619"/>
                  </a:lnTo>
                  <a:lnTo>
                    <a:pt x="983" y="631"/>
                  </a:lnTo>
                  <a:lnTo>
                    <a:pt x="999" y="640"/>
                  </a:lnTo>
                  <a:lnTo>
                    <a:pt x="1008" y="642"/>
                  </a:lnTo>
                  <a:lnTo>
                    <a:pt x="1012" y="642"/>
                  </a:lnTo>
                  <a:lnTo>
                    <a:pt x="1019" y="642"/>
                  </a:lnTo>
                  <a:lnTo>
                    <a:pt x="1029" y="645"/>
                  </a:lnTo>
                  <a:lnTo>
                    <a:pt x="1045" y="649"/>
                  </a:lnTo>
                  <a:lnTo>
                    <a:pt x="1056" y="651"/>
                  </a:lnTo>
                  <a:lnTo>
                    <a:pt x="1064" y="651"/>
                  </a:lnTo>
                  <a:lnTo>
                    <a:pt x="1070" y="652"/>
                  </a:lnTo>
                  <a:lnTo>
                    <a:pt x="1087" y="658"/>
                  </a:lnTo>
                  <a:lnTo>
                    <a:pt x="1100" y="659"/>
                  </a:lnTo>
                  <a:lnTo>
                    <a:pt x="1105" y="658"/>
                  </a:lnTo>
                  <a:lnTo>
                    <a:pt x="1110" y="656"/>
                  </a:lnTo>
                  <a:lnTo>
                    <a:pt x="1112" y="652"/>
                  </a:lnTo>
                  <a:lnTo>
                    <a:pt x="1119" y="644"/>
                  </a:lnTo>
                  <a:lnTo>
                    <a:pt x="1122" y="637"/>
                  </a:lnTo>
                  <a:lnTo>
                    <a:pt x="1122" y="629"/>
                  </a:lnTo>
                  <a:lnTo>
                    <a:pt x="1122" y="596"/>
                  </a:lnTo>
                  <a:lnTo>
                    <a:pt x="1128" y="571"/>
                  </a:lnTo>
                  <a:lnTo>
                    <a:pt x="1131" y="556"/>
                  </a:lnTo>
                  <a:lnTo>
                    <a:pt x="1137" y="545"/>
                  </a:lnTo>
                  <a:lnTo>
                    <a:pt x="1144" y="540"/>
                  </a:lnTo>
                  <a:lnTo>
                    <a:pt x="1152" y="536"/>
                  </a:lnTo>
                  <a:lnTo>
                    <a:pt x="1170" y="527"/>
                  </a:lnTo>
                  <a:lnTo>
                    <a:pt x="1179" y="526"/>
                  </a:lnTo>
                  <a:lnTo>
                    <a:pt x="1186" y="526"/>
                  </a:lnTo>
                  <a:lnTo>
                    <a:pt x="1193" y="526"/>
                  </a:lnTo>
                  <a:lnTo>
                    <a:pt x="1205" y="519"/>
                  </a:lnTo>
                  <a:lnTo>
                    <a:pt x="1216" y="512"/>
                  </a:lnTo>
                  <a:lnTo>
                    <a:pt x="1223" y="505"/>
                  </a:lnTo>
                  <a:lnTo>
                    <a:pt x="1226" y="501"/>
                  </a:lnTo>
                  <a:lnTo>
                    <a:pt x="1226" y="496"/>
                  </a:lnTo>
                  <a:lnTo>
                    <a:pt x="1225" y="490"/>
                  </a:lnTo>
                  <a:lnTo>
                    <a:pt x="1225" y="485"/>
                  </a:lnTo>
                  <a:lnTo>
                    <a:pt x="1225" y="480"/>
                  </a:lnTo>
                  <a:lnTo>
                    <a:pt x="1226" y="476"/>
                  </a:lnTo>
                  <a:lnTo>
                    <a:pt x="1230" y="475"/>
                  </a:lnTo>
                  <a:lnTo>
                    <a:pt x="1242" y="468"/>
                  </a:lnTo>
                  <a:lnTo>
                    <a:pt x="1247" y="466"/>
                  </a:lnTo>
                  <a:lnTo>
                    <a:pt x="1254" y="466"/>
                  </a:lnTo>
                  <a:lnTo>
                    <a:pt x="1263" y="468"/>
                  </a:lnTo>
                  <a:lnTo>
                    <a:pt x="1276" y="471"/>
                  </a:lnTo>
                  <a:lnTo>
                    <a:pt x="1290" y="473"/>
                  </a:lnTo>
                  <a:lnTo>
                    <a:pt x="1298" y="471"/>
                  </a:lnTo>
                  <a:lnTo>
                    <a:pt x="1304" y="471"/>
                  </a:lnTo>
                  <a:lnTo>
                    <a:pt x="1305" y="473"/>
                  </a:lnTo>
                  <a:lnTo>
                    <a:pt x="1307" y="478"/>
                  </a:lnTo>
                  <a:lnTo>
                    <a:pt x="1305" y="483"/>
                  </a:lnTo>
                  <a:lnTo>
                    <a:pt x="1302" y="489"/>
                  </a:lnTo>
                  <a:lnTo>
                    <a:pt x="1300" y="492"/>
                  </a:lnTo>
                  <a:lnTo>
                    <a:pt x="1298" y="499"/>
                  </a:lnTo>
                  <a:lnTo>
                    <a:pt x="1298" y="515"/>
                  </a:lnTo>
                  <a:lnTo>
                    <a:pt x="1300" y="519"/>
                  </a:lnTo>
                  <a:lnTo>
                    <a:pt x="1302" y="524"/>
                  </a:lnTo>
                  <a:lnTo>
                    <a:pt x="1312" y="536"/>
                  </a:lnTo>
                  <a:lnTo>
                    <a:pt x="1318" y="547"/>
                  </a:lnTo>
                  <a:lnTo>
                    <a:pt x="1327" y="557"/>
                  </a:lnTo>
                  <a:lnTo>
                    <a:pt x="1335" y="566"/>
                  </a:lnTo>
                  <a:lnTo>
                    <a:pt x="1344" y="577"/>
                  </a:lnTo>
                  <a:lnTo>
                    <a:pt x="1349" y="586"/>
                  </a:lnTo>
                  <a:lnTo>
                    <a:pt x="1356" y="593"/>
                  </a:lnTo>
                  <a:lnTo>
                    <a:pt x="1358" y="596"/>
                  </a:lnTo>
                  <a:lnTo>
                    <a:pt x="1356" y="598"/>
                  </a:lnTo>
                  <a:lnTo>
                    <a:pt x="1369" y="603"/>
                  </a:lnTo>
                  <a:lnTo>
                    <a:pt x="1378" y="607"/>
                  </a:lnTo>
                  <a:lnTo>
                    <a:pt x="1385" y="608"/>
                  </a:lnTo>
                  <a:lnTo>
                    <a:pt x="1390" y="607"/>
                  </a:lnTo>
                  <a:lnTo>
                    <a:pt x="1395" y="608"/>
                  </a:lnTo>
                  <a:lnTo>
                    <a:pt x="1402" y="614"/>
                  </a:lnTo>
                  <a:lnTo>
                    <a:pt x="1409" y="621"/>
                  </a:lnTo>
                  <a:lnTo>
                    <a:pt x="1411" y="624"/>
                  </a:lnTo>
                  <a:lnTo>
                    <a:pt x="1413" y="628"/>
                  </a:lnTo>
                  <a:lnTo>
                    <a:pt x="1422" y="633"/>
                  </a:lnTo>
                  <a:lnTo>
                    <a:pt x="1430" y="637"/>
                  </a:lnTo>
                  <a:lnTo>
                    <a:pt x="1436" y="637"/>
                  </a:lnTo>
                  <a:lnTo>
                    <a:pt x="1441" y="637"/>
                  </a:lnTo>
                  <a:lnTo>
                    <a:pt x="1444" y="637"/>
                  </a:lnTo>
                  <a:lnTo>
                    <a:pt x="1448" y="640"/>
                  </a:lnTo>
                  <a:lnTo>
                    <a:pt x="1453" y="651"/>
                  </a:lnTo>
                  <a:lnTo>
                    <a:pt x="1457" y="661"/>
                  </a:lnTo>
                  <a:lnTo>
                    <a:pt x="1459" y="668"/>
                  </a:lnTo>
                  <a:lnTo>
                    <a:pt x="1462" y="672"/>
                  </a:lnTo>
                  <a:lnTo>
                    <a:pt x="1464" y="675"/>
                  </a:lnTo>
                  <a:lnTo>
                    <a:pt x="1464" y="684"/>
                  </a:lnTo>
                  <a:lnTo>
                    <a:pt x="1464" y="691"/>
                  </a:lnTo>
                  <a:lnTo>
                    <a:pt x="1464" y="696"/>
                  </a:lnTo>
                  <a:lnTo>
                    <a:pt x="1464" y="700"/>
                  </a:lnTo>
                  <a:lnTo>
                    <a:pt x="1466" y="709"/>
                  </a:lnTo>
                  <a:lnTo>
                    <a:pt x="1471" y="719"/>
                  </a:lnTo>
                  <a:lnTo>
                    <a:pt x="1476" y="730"/>
                  </a:lnTo>
                  <a:lnTo>
                    <a:pt x="1481" y="744"/>
                  </a:lnTo>
                  <a:lnTo>
                    <a:pt x="1483" y="747"/>
                  </a:lnTo>
                  <a:lnTo>
                    <a:pt x="1483" y="753"/>
                  </a:lnTo>
                  <a:lnTo>
                    <a:pt x="1483" y="765"/>
                  </a:lnTo>
                  <a:lnTo>
                    <a:pt x="1483" y="784"/>
                  </a:lnTo>
                  <a:lnTo>
                    <a:pt x="1480" y="807"/>
                  </a:lnTo>
                  <a:lnTo>
                    <a:pt x="1474" y="825"/>
                  </a:lnTo>
                  <a:lnTo>
                    <a:pt x="1471" y="832"/>
                  </a:lnTo>
                  <a:lnTo>
                    <a:pt x="1469" y="835"/>
                  </a:lnTo>
                  <a:lnTo>
                    <a:pt x="1466" y="841"/>
                  </a:lnTo>
                  <a:lnTo>
                    <a:pt x="1462" y="849"/>
                  </a:lnTo>
                  <a:lnTo>
                    <a:pt x="1457" y="860"/>
                  </a:lnTo>
                  <a:lnTo>
                    <a:pt x="1453" y="865"/>
                  </a:lnTo>
                  <a:lnTo>
                    <a:pt x="1451" y="871"/>
                  </a:lnTo>
                  <a:lnTo>
                    <a:pt x="1450" y="879"/>
                  </a:lnTo>
                  <a:lnTo>
                    <a:pt x="1448" y="890"/>
                  </a:lnTo>
                  <a:lnTo>
                    <a:pt x="1446" y="897"/>
                  </a:lnTo>
                  <a:lnTo>
                    <a:pt x="1446" y="904"/>
                  </a:lnTo>
                  <a:lnTo>
                    <a:pt x="1450" y="913"/>
                  </a:lnTo>
                  <a:lnTo>
                    <a:pt x="1455" y="923"/>
                  </a:lnTo>
                  <a:lnTo>
                    <a:pt x="1462" y="930"/>
                  </a:lnTo>
                  <a:lnTo>
                    <a:pt x="1469" y="934"/>
                  </a:lnTo>
                  <a:lnTo>
                    <a:pt x="1478" y="939"/>
                  </a:lnTo>
                  <a:lnTo>
                    <a:pt x="1494" y="950"/>
                  </a:lnTo>
                  <a:lnTo>
                    <a:pt x="1503" y="953"/>
                  </a:lnTo>
                  <a:lnTo>
                    <a:pt x="1520" y="957"/>
                  </a:lnTo>
                  <a:lnTo>
                    <a:pt x="1554" y="964"/>
                  </a:lnTo>
                  <a:lnTo>
                    <a:pt x="1566" y="967"/>
                  </a:lnTo>
                  <a:lnTo>
                    <a:pt x="1576" y="967"/>
                  </a:lnTo>
                  <a:lnTo>
                    <a:pt x="1590" y="967"/>
                  </a:lnTo>
                  <a:lnTo>
                    <a:pt x="1605" y="969"/>
                  </a:lnTo>
                  <a:lnTo>
                    <a:pt x="1627" y="973"/>
                  </a:lnTo>
                  <a:lnTo>
                    <a:pt x="1636" y="978"/>
                  </a:lnTo>
                  <a:lnTo>
                    <a:pt x="1645" y="985"/>
                  </a:lnTo>
                  <a:lnTo>
                    <a:pt x="1650" y="990"/>
                  </a:lnTo>
                  <a:lnTo>
                    <a:pt x="1657" y="994"/>
                  </a:lnTo>
                  <a:lnTo>
                    <a:pt x="1677" y="1006"/>
                  </a:lnTo>
                  <a:lnTo>
                    <a:pt x="1696" y="1018"/>
                  </a:lnTo>
                  <a:lnTo>
                    <a:pt x="1705" y="1025"/>
                  </a:lnTo>
                  <a:lnTo>
                    <a:pt x="1712" y="1032"/>
                  </a:lnTo>
                  <a:lnTo>
                    <a:pt x="1719" y="1043"/>
                  </a:lnTo>
                  <a:lnTo>
                    <a:pt x="1722" y="1048"/>
                  </a:lnTo>
                  <a:lnTo>
                    <a:pt x="1728" y="1054"/>
                  </a:lnTo>
                  <a:lnTo>
                    <a:pt x="1740" y="1062"/>
                  </a:lnTo>
                  <a:lnTo>
                    <a:pt x="1751" y="1068"/>
                  </a:lnTo>
                  <a:lnTo>
                    <a:pt x="1759" y="1071"/>
                  </a:lnTo>
                  <a:lnTo>
                    <a:pt x="1775" y="1076"/>
                  </a:lnTo>
                  <a:lnTo>
                    <a:pt x="1788" y="1078"/>
                  </a:lnTo>
                  <a:lnTo>
                    <a:pt x="1793" y="1078"/>
                  </a:lnTo>
                  <a:lnTo>
                    <a:pt x="1791" y="1087"/>
                  </a:lnTo>
                  <a:lnTo>
                    <a:pt x="1791" y="1094"/>
                  </a:lnTo>
                  <a:lnTo>
                    <a:pt x="1791" y="1103"/>
                  </a:lnTo>
                  <a:lnTo>
                    <a:pt x="1793" y="1113"/>
                  </a:lnTo>
                  <a:lnTo>
                    <a:pt x="1798" y="1129"/>
                  </a:lnTo>
                  <a:lnTo>
                    <a:pt x="1800" y="1142"/>
                  </a:lnTo>
                  <a:lnTo>
                    <a:pt x="1798" y="1149"/>
                  </a:lnTo>
                  <a:lnTo>
                    <a:pt x="1800" y="1156"/>
                  </a:lnTo>
                  <a:lnTo>
                    <a:pt x="1803" y="1168"/>
                  </a:lnTo>
                  <a:lnTo>
                    <a:pt x="1814" y="1187"/>
                  </a:lnTo>
                  <a:lnTo>
                    <a:pt x="1828" y="1207"/>
                  </a:lnTo>
                  <a:lnTo>
                    <a:pt x="1847" y="1233"/>
                  </a:lnTo>
                  <a:lnTo>
                    <a:pt x="1851" y="1237"/>
                  </a:lnTo>
                  <a:lnTo>
                    <a:pt x="1854" y="1238"/>
                  </a:lnTo>
                  <a:lnTo>
                    <a:pt x="1863" y="1240"/>
                  </a:lnTo>
                  <a:lnTo>
                    <a:pt x="1872" y="1240"/>
                  </a:lnTo>
                  <a:lnTo>
                    <a:pt x="1881" y="1240"/>
                  </a:lnTo>
                  <a:lnTo>
                    <a:pt x="1902" y="1242"/>
                  </a:lnTo>
                  <a:lnTo>
                    <a:pt x="1914" y="1244"/>
                  </a:lnTo>
                  <a:lnTo>
                    <a:pt x="1925" y="1245"/>
                  </a:lnTo>
                  <a:lnTo>
                    <a:pt x="1946" y="1252"/>
                  </a:lnTo>
                  <a:lnTo>
                    <a:pt x="1969" y="1258"/>
                  </a:lnTo>
                  <a:lnTo>
                    <a:pt x="1978" y="1259"/>
                  </a:lnTo>
                  <a:lnTo>
                    <a:pt x="2007" y="1267"/>
                  </a:lnTo>
                  <a:lnTo>
                    <a:pt x="2032" y="1270"/>
                  </a:lnTo>
                  <a:lnTo>
                    <a:pt x="2050" y="1272"/>
                  </a:lnTo>
                  <a:lnTo>
                    <a:pt x="2071" y="1274"/>
                  </a:lnTo>
                  <a:lnTo>
                    <a:pt x="2101" y="1274"/>
                  </a:lnTo>
                  <a:lnTo>
                    <a:pt x="2148" y="1275"/>
                  </a:lnTo>
                  <a:lnTo>
                    <a:pt x="2192" y="1279"/>
                  </a:lnTo>
                  <a:lnTo>
                    <a:pt x="2215" y="1282"/>
                  </a:lnTo>
                  <a:lnTo>
                    <a:pt x="2227" y="1286"/>
                  </a:lnTo>
                  <a:lnTo>
                    <a:pt x="2236" y="1288"/>
                  </a:lnTo>
                  <a:lnTo>
                    <a:pt x="2249" y="1286"/>
                  </a:lnTo>
                  <a:lnTo>
                    <a:pt x="2254" y="1288"/>
                  </a:lnTo>
                  <a:lnTo>
                    <a:pt x="2261" y="1289"/>
                  </a:lnTo>
                  <a:lnTo>
                    <a:pt x="2268" y="1293"/>
                  </a:lnTo>
                  <a:lnTo>
                    <a:pt x="2275" y="1300"/>
                  </a:lnTo>
                  <a:lnTo>
                    <a:pt x="2291" y="1321"/>
                  </a:lnTo>
                  <a:lnTo>
                    <a:pt x="2305" y="1333"/>
                  </a:lnTo>
                  <a:lnTo>
                    <a:pt x="2315" y="1340"/>
                  </a:lnTo>
                  <a:lnTo>
                    <a:pt x="2322" y="1344"/>
                  </a:lnTo>
                  <a:lnTo>
                    <a:pt x="2336" y="1346"/>
                  </a:lnTo>
                  <a:lnTo>
                    <a:pt x="2342" y="1347"/>
                  </a:lnTo>
                  <a:lnTo>
                    <a:pt x="2352" y="1346"/>
                  </a:lnTo>
                  <a:lnTo>
                    <a:pt x="2358" y="1347"/>
                  </a:lnTo>
                  <a:lnTo>
                    <a:pt x="2363" y="1351"/>
                  </a:lnTo>
                  <a:lnTo>
                    <a:pt x="2372" y="1358"/>
                  </a:lnTo>
                  <a:lnTo>
                    <a:pt x="2386" y="1367"/>
                  </a:lnTo>
                  <a:lnTo>
                    <a:pt x="2407" y="1379"/>
                  </a:lnTo>
                  <a:lnTo>
                    <a:pt x="2412" y="1379"/>
                  </a:lnTo>
                  <a:lnTo>
                    <a:pt x="2428" y="1377"/>
                  </a:lnTo>
                  <a:lnTo>
                    <a:pt x="2437" y="1376"/>
                  </a:lnTo>
                  <a:lnTo>
                    <a:pt x="2444" y="1372"/>
                  </a:lnTo>
                  <a:lnTo>
                    <a:pt x="2447" y="1369"/>
                  </a:lnTo>
                  <a:lnTo>
                    <a:pt x="2453" y="1367"/>
                  </a:lnTo>
                  <a:lnTo>
                    <a:pt x="2458" y="1370"/>
                  </a:lnTo>
                  <a:lnTo>
                    <a:pt x="2470" y="1379"/>
                  </a:lnTo>
                  <a:lnTo>
                    <a:pt x="2477" y="1383"/>
                  </a:lnTo>
                  <a:lnTo>
                    <a:pt x="2486" y="1386"/>
                  </a:lnTo>
                  <a:lnTo>
                    <a:pt x="2495" y="1390"/>
                  </a:lnTo>
                  <a:lnTo>
                    <a:pt x="2498" y="1391"/>
                  </a:lnTo>
                  <a:lnTo>
                    <a:pt x="2502" y="1390"/>
                  </a:lnTo>
                  <a:lnTo>
                    <a:pt x="2511" y="1384"/>
                  </a:lnTo>
                  <a:lnTo>
                    <a:pt x="2542" y="1367"/>
                  </a:lnTo>
                  <a:lnTo>
                    <a:pt x="2593" y="1344"/>
                  </a:lnTo>
                  <a:lnTo>
                    <a:pt x="2622" y="1333"/>
                  </a:lnTo>
                  <a:lnTo>
                    <a:pt x="2650" y="1323"/>
                  </a:lnTo>
                  <a:lnTo>
                    <a:pt x="2673" y="1316"/>
                  </a:lnTo>
                  <a:lnTo>
                    <a:pt x="2690" y="1314"/>
                  </a:lnTo>
                  <a:lnTo>
                    <a:pt x="2757" y="1314"/>
                  </a:lnTo>
                  <a:lnTo>
                    <a:pt x="2787" y="1312"/>
                  </a:lnTo>
                  <a:lnTo>
                    <a:pt x="2808" y="1309"/>
                  </a:lnTo>
                  <a:lnTo>
                    <a:pt x="2820" y="1303"/>
                  </a:lnTo>
                  <a:lnTo>
                    <a:pt x="2833" y="1298"/>
                  </a:lnTo>
                  <a:lnTo>
                    <a:pt x="2847" y="1293"/>
                  </a:lnTo>
                  <a:lnTo>
                    <a:pt x="2863" y="1288"/>
                  </a:lnTo>
                  <a:lnTo>
                    <a:pt x="2871" y="1282"/>
                  </a:lnTo>
                  <a:lnTo>
                    <a:pt x="2882" y="1274"/>
                  </a:lnTo>
                  <a:lnTo>
                    <a:pt x="2903" y="1251"/>
                  </a:lnTo>
                  <a:lnTo>
                    <a:pt x="2924" y="1228"/>
                  </a:lnTo>
                  <a:lnTo>
                    <a:pt x="2935" y="1219"/>
                  </a:lnTo>
                  <a:lnTo>
                    <a:pt x="2942" y="1212"/>
                  </a:lnTo>
                  <a:lnTo>
                    <a:pt x="2970" y="1198"/>
                  </a:lnTo>
                  <a:lnTo>
                    <a:pt x="2991" y="1187"/>
                  </a:lnTo>
                  <a:lnTo>
                    <a:pt x="3007" y="1180"/>
                  </a:lnTo>
                  <a:lnTo>
                    <a:pt x="3016" y="1175"/>
                  </a:lnTo>
                  <a:lnTo>
                    <a:pt x="3019" y="1171"/>
                  </a:lnTo>
                  <a:lnTo>
                    <a:pt x="3021" y="1166"/>
                  </a:lnTo>
                  <a:lnTo>
                    <a:pt x="3028" y="1154"/>
                  </a:lnTo>
                  <a:lnTo>
                    <a:pt x="3028" y="1152"/>
                  </a:lnTo>
                  <a:lnTo>
                    <a:pt x="3028" y="1149"/>
                  </a:lnTo>
                  <a:lnTo>
                    <a:pt x="3019" y="1140"/>
                  </a:lnTo>
                  <a:lnTo>
                    <a:pt x="3014" y="1131"/>
                  </a:lnTo>
                  <a:lnTo>
                    <a:pt x="3009" y="1122"/>
                  </a:lnTo>
                  <a:lnTo>
                    <a:pt x="3002" y="1110"/>
                  </a:lnTo>
                  <a:lnTo>
                    <a:pt x="2991" y="1096"/>
                  </a:lnTo>
                  <a:lnTo>
                    <a:pt x="2982" y="1084"/>
                  </a:lnTo>
                  <a:lnTo>
                    <a:pt x="2980" y="1076"/>
                  </a:lnTo>
                  <a:lnTo>
                    <a:pt x="2980" y="1073"/>
                  </a:lnTo>
                  <a:lnTo>
                    <a:pt x="2986" y="1062"/>
                  </a:lnTo>
                  <a:lnTo>
                    <a:pt x="2993" y="1050"/>
                  </a:lnTo>
                  <a:lnTo>
                    <a:pt x="3000" y="1038"/>
                  </a:lnTo>
                  <a:lnTo>
                    <a:pt x="3007" y="1031"/>
                  </a:lnTo>
                  <a:lnTo>
                    <a:pt x="3009" y="1029"/>
                  </a:lnTo>
                  <a:lnTo>
                    <a:pt x="3009" y="1027"/>
                  </a:lnTo>
                  <a:lnTo>
                    <a:pt x="3007" y="1025"/>
                  </a:lnTo>
                  <a:lnTo>
                    <a:pt x="3005" y="1022"/>
                  </a:lnTo>
                  <a:lnTo>
                    <a:pt x="3010" y="1022"/>
                  </a:lnTo>
                  <a:lnTo>
                    <a:pt x="3021" y="1022"/>
                  </a:lnTo>
                  <a:lnTo>
                    <a:pt x="3042" y="1024"/>
                  </a:lnTo>
                  <a:lnTo>
                    <a:pt x="3056" y="1027"/>
                  </a:lnTo>
                  <a:lnTo>
                    <a:pt x="3070" y="1029"/>
                  </a:lnTo>
                  <a:lnTo>
                    <a:pt x="3077" y="1031"/>
                  </a:lnTo>
                  <a:lnTo>
                    <a:pt x="3091" y="1034"/>
                  </a:lnTo>
                  <a:lnTo>
                    <a:pt x="3098" y="1036"/>
                  </a:lnTo>
                  <a:lnTo>
                    <a:pt x="3109" y="1036"/>
                  </a:lnTo>
                  <a:lnTo>
                    <a:pt x="3114" y="1036"/>
                  </a:lnTo>
                  <a:lnTo>
                    <a:pt x="3118" y="1038"/>
                  </a:lnTo>
                  <a:lnTo>
                    <a:pt x="3123" y="1040"/>
                  </a:lnTo>
                  <a:lnTo>
                    <a:pt x="3130" y="1038"/>
                  </a:lnTo>
                  <a:lnTo>
                    <a:pt x="3146" y="1027"/>
                  </a:lnTo>
                  <a:lnTo>
                    <a:pt x="3190" y="992"/>
                  </a:lnTo>
                  <a:lnTo>
                    <a:pt x="3207" y="978"/>
                  </a:lnTo>
                  <a:lnTo>
                    <a:pt x="3213" y="973"/>
                  </a:lnTo>
                  <a:lnTo>
                    <a:pt x="3214" y="969"/>
                  </a:lnTo>
                  <a:lnTo>
                    <a:pt x="3216" y="964"/>
                  </a:lnTo>
                  <a:lnTo>
                    <a:pt x="3223" y="959"/>
                  </a:lnTo>
                  <a:lnTo>
                    <a:pt x="3234" y="955"/>
                  </a:lnTo>
                  <a:lnTo>
                    <a:pt x="3246" y="952"/>
                  </a:lnTo>
                  <a:lnTo>
                    <a:pt x="3264" y="950"/>
                  </a:lnTo>
                  <a:lnTo>
                    <a:pt x="3273" y="948"/>
                  </a:lnTo>
                  <a:lnTo>
                    <a:pt x="3281" y="943"/>
                  </a:lnTo>
                  <a:lnTo>
                    <a:pt x="3294" y="936"/>
                  </a:lnTo>
                  <a:lnTo>
                    <a:pt x="3306" y="923"/>
                  </a:lnTo>
                  <a:lnTo>
                    <a:pt x="3317" y="911"/>
                  </a:lnTo>
                  <a:lnTo>
                    <a:pt x="3325" y="899"/>
                  </a:lnTo>
                  <a:lnTo>
                    <a:pt x="3331" y="888"/>
                  </a:lnTo>
                  <a:lnTo>
                    <a:pt x="3334" y="878"/>
                  </a:lnTo>
                  <a:lnTo>
                    <a:pt x="3338" y="867"/>
                  </a:lnTo>
                  <a:lnTo>
                    <a:pt x="3341" y="860"/>
                  </a:lnTo>
                  <a:lnTo>
                    <a:pt x="3343" y="858"/>
                  </a:lnTo>
                  <a:lnTo>
                    <a:pt x="3341" y="857"/>
                  </a:lnTo>
                  <a:lnTo>
                    <a:pt x="3338" y="857"/>
                  </a:lnTo>
                  <a:lnTo>
                    <a:pt x="3336" y="857"/>
                  </a:lnTo>
                  <a:lnTo>
                    <a:pt x="3338" y="855"/>
                  </a:lnTo>
                  <a:lnTo>
                    <a:pt x="3359" y="842"/>
                  </a:lnTo>
                  <a:lnTo>
                    <a:pt x="3385" y="827"/>
                  </a:lnTo>
                  <a:lnTo>
                    <a:pt x="3403" y="814"/>
                  </a:lnTo>
                  <a:lnTo>
                    <a:pt x="3410" y="807"/>
                  </a:lnTo>
                  <a:lnTo>
                    <a:pt x="3413" y="805"/>
                  </a:lnTo>
                  <a:lnTo>
                    <a:pt x="3424" y="805"/>
                  </a:lnTo>
                  <a:lnTo>
                    <a:pt x="3452" y="790"/>
                  </a:lnTo>
                  <a:lnTo>
                    <a:pt x="3471" y="784"/>
                  </a:lnTo>
                  <a:lnTo>
                    <a:pt x="3492" y="777"/>
                  </a:lnTo>
                  <a:lnTo>
                    <a:pt x="3501" y="776"/>
                  </a:lnTo>
                  <a:lnTo>
                    <a:pt x="3512" y="777"/>
                  </a:lnTo>
                  <a:lnTo>
                    <a:pt x="3526" y="781"/>
                  </a:lnTo>
                  <a:lnTo>
                    <a:pt x="3543" y="781"/>
                  </a:lnTo>
                  <a:lnTo>
                    <a:pt x="3554" y="779"/>
                  </a:lnTo>
                  <a:lnTo>
                    <a:pt x="3561" y="776"/>
                  </a:lnTo>
                  <a:lnTo>
                    <a:pt x="3566" y="772"/>
                  </a:lnTo>
                  <a:lnTo>
                    <a:pt x="3572" y="769"/>
                  </a:lnTo>
                  <a:lnTo>
                    <a:pt x="3573" y="765"/>
                  </a:lnTo>
                  <a:lnTo>
                    <a:pt x="3573" y="761"/>
                  </a:lnTo>
                  <a:lnTo>
                    <a:pt x="3575" y="749"/>
                  </a:lnTo>
                  <a:lnTo>
                    <a:pt x="3573" y="742"/>
                  </a:lnTo>
                  <a:lnTo>
                    <a:pt x="3565" y="726"/>
                  </a:lnTo>
                  <a:lnTo>
                    <a:pt x="3558" y="719"/>
                  </a:lnTo>
                  <a:lnTo>
                    <a:pt x="3549" y="714"/>
                  </a:lnTo>
                  <a:lnTo>
                    <a:pt x="3535" y="705"/>
                  </a:lnTo>
                  <a:lnTo>
                    <a:pt x="3524" y="698"/>
                  </a:lnTo>
                  <a:lnTo>
                    <a:pt x="3514" y="693"/>
                  </a:lnTo>
                  <a:lnTo>
                    <a:pt x="3505" y="688"/>
                  </a:lnTo>
                  <a:lnTo>
                    <a:pt x="3498" y="681"/>
                  </a:lnTo>
                  <a:lnTo>
                    <a:pt x="3491" y="673"/>
                  </a:lnTo>
                  <a:lnTo>
                    <a:pt x="3482" y="666"/>
                  </a:lnTo>
                  <a:lnTo>
                    <a:pt x="3473" y="659"/>
                  </a:lnTo>
                  <a:lnTo>
                    <a:pt x="3459" y="651"/>
                  </a:lnTo>
                  <a:lnTo>
                    <a:pt x="3447" y="651"/>
                  </a:lnTo>
                  <a:lnTo>
                    <a:pt x="3438" y="651"/>
                  </a:lnTo>
                  <a:lnTo>
                    <a:pt x="3433" y="652"/>
                  </a:lnTo>
                  <a:lnTo>
                    <a:pt x="3424" y="656"/>
                  </a:lnTo>
                  <a:lnTo>
                    <a:pt x="3413" y="663"/>
                  </a:lnTo>
                  <a:lnTo>
                    <a:pt x="3404" y="670"/>
                  </a:lnTo>
                  <a:lnTo>
                    <a:pt x="3390" y="684"/>
                  </a:lnTo>
                  <a:lnTo>
                    <a:pt x="3392" y="689"/>
                  </a:lnTo>
                  <a:lnTo>
                    <a:pt x="3392" y="693"/>
                  </a:lnTo>
                  <a:lnTo>
                    <a:pt x="3387" y="695"/>
                  </a:lnTo>
                  <a:lnTo>
                    <a:pt x="3373" y="698"/>
                  </a:lnTo>
                  <a:lnTo>
                    <a:pt x="3368" y="698"/>
                  </a:lnTo>
                  <a:lnTo>
                    <a:pt x="3366" y="693"/>
                  </a:lnTo>
                  <a:lnTo>
                    <a:pt x="3364" y="689"/>
                  </a:lnTo>
                  <a:lnTo>
                    <a:pt x="3360" y="686"/>
                  </a:lnTo>
                  <a:lnTo>
                    <a:pt x="3350" y="682"/>
                  </a:lnTo>
                  <a:lnTo>
                    <a:pt x="3341" y="679"/>
                  </a:lnTo>
                  <a:lnTo>
                    <a:pt x="3334" y="681"/>
                  </a:lnTo>
                  <a:lnTo>
                    <a:pt x="3325" y="684"/>
                  </a:lnTo>
                  <a:lnTo>
                    <a:pt x="3315" y="686"/>
                  </a:lnTo>
                  <a:lnTo>
                    <a:pt x="3309" y="686"/>
                  </a:lnTo>
                  <a:lnTo>
                    <a:pt x="3306" y="689"/>
                  </a:lnTo>
                  <a:lnTo>
                    <a:pt x="3297" y="693"/>
                  </a:lnTo>
                  <a:lnTo>
                    <a:pt x="3288" y="698"/>
                  </a:lnTo>
                  <a:lnTo>
                    <a:pt x="3274" y="703"/>
                  </a:lnTo>
                  <a:lnTo>
                    <a:pt x="3269" y="700"/>
                  </a:lnTo>
                  <a:lnTo>
                    <a:pt x="3262" y="695"/>
                  </a:lnTo>
                  <a:lnTo>
                    <a:pt x="3255" y="686"/>
                  </a:lnTo>
                  <a:lnTo>
                    <a:pt x="3250" y="682"/>
                  </a:lnTo>
                  <a:lnTo>
                    <a:pt x="3248" y="679"/>
                  </a:lnTo>
                  <a:lnTo>
                    <a:pt x="3248" y="672"/>
                  </a:lnTo>
                  <a:lnTo>
                    <a:pt x="3248" y="670"/>
                  </a:lnTo>
                  <a:lnTo>
                    <a:pt x="3248" y="666"/>
                  </a:lnTo>
                  <a:lnTo>
                    <a:pt x="3253" y="661"/>
                  </a:lnTo>
                  <a:lnTo>
                    <a:pt x="3257" y="654"/>
                  </a:lnTo>
                  <a:lnTo>
                    <a:pt x="3258" y="649"/>
                  </a:lnTo>
                  <a:lnTo>
                    <a:pt x="3258" y="638"/>
                  </a:lnTo>
                  <a:lnTo>
                    <a:pt x="3260" y="615"/>
                  </a:lnTo>
                  <a:lnTo>
                    <a:pt x="3262" y="598"/>
                  </a:lnTo>
                  <a:lnTo>
                    <a:pt x="3262" y="587"/>
                  </a:lnTo>
                  <a:lnTo>
                    <a:pt x="3271" y="568"/>
                  </a:lnTo>
                  <a:lnTo>
                    <a:pt x="3278" y="552"/>
                  </a:lnTo>
                  <a:lnTo>
                    <a:pt x="3281" y="538"/>
                  </a:lnTo>
                  <a:lnTo>
                    <a:pt x="3288" y="517"/>
                  </a:lnTo>
                  <a:lnTo>
                    <a:pt x="3294" y="503"/>
                  </a:lnTo>
                  <a:lnTo>
                    <a:pt x="3297" y="490"/>
                  </a:lnTo>
                  <a:lnTo>
                    <a:pt x="3297" y="483"/>
                  </a:lnTo>
                  <a:lnTo>
                    <a:pt x="3297" y="480"/>
                  </a:lnTo>
                  <a:lnTo>
                    <a:pt x="3301" y="478"/>
                  </a:lnTo>
                  <a:lnTo>
                    <a:pt x="3309" y="475"/>
                  </a:lnTo>
                  <a:lnTo>
                    <a:pt x="3315" y="475"/>
                  </a:lnTo>
                  <a:lnTo>
                    <a:pt x="3336" y="483"/>
                  </a:lnTo>
                  <a:lnTo>
                    <a:pt x="3341" y="485"/>
                  </a:lnTo>
                  <a:lnTo>
                    <a:pt x="3352" y="485"/>
                  </a:lnTo>
                  <a:lnTo>
                    <a:pt x="3355" y="485"/>
                  </a:lnTo>
                  <a:lnTo>
                    <a:pt x="3368" y="485"/>
                  </a:lnTo>
                  <a:lnTo>
                    <a:pt x="3371" y="483"/>
                  </a:lnTo>
                  <a:lnTo>
                    <a:pt x="3376" y="482"/>
                  </a:lnTo>
                  <a:lnTo>
                    <a:pt x="3410" y="468"/>
                  </a:lnTo>
                  <a:lnTo>
                    <a:pt x="3438" y="455"/>
                  </a:lnTo>
                  <a:lnTo>
                    <a:pt x="3447" y="452"/>
                  </a:lnTo>
                  <a:lnTo>
                    <a:pt x="3454" y="448"/>
                  </a:lnTo>
                  <a:lnTo>
                    <a:pt x="3461" y="443"/>
                  </a:lnTo>
                  <a:lnTo>
                    <a:pt x="3471" y="434"/>
                  </a:lnTo>
                  <a:lnTo>
                    <a:pt x="3477" y="429"/>
                  </a:lnTo>
                  <a:lnTo>
                    <a:pt x="3473" y="402"/>
                  </a:lnTo>
                  <a:lnTo>
                    <a:pt x="3473" y="383"/>
                  </a:lnTo>
                  <a:lnTo>
                    <a:pt x="3475" y="364"/>
                  </a:lnTo>
                  <a:lnTo>
                    <a:pt x="3475" y="362"/>
                  </a:lnTo>
                  <a:lnTo>
                    <a:pt x="3477" y="360"/>
                  </a:lnTo>
                  <a:lnTo>
                    <a:pt x="3478" y="353"/>
                  </a:lnTo>
                  <a:lnTo>
                    <a:pt x="3484" y="339"/>
                  </a:lnTo>
                  <a:lnTo>
                    <a:pt x="3494" y="304"/>
                  </a:lnTo>
                  <a:lnTo>
                    <a:pt x="3507" y="269"/>
                  </a:lnTo>
                  <a:lnTo>
                    <a:pt x="3508" y="253"/>
                  </a:lnTo>
                  <a:lnTo>
                    <a:pt x="3514" y="246"/>
                  </a:lnTo>
                  <a:lnTo>
                    <a:pt x="3521" y="239"/>
                  </a:lnTo>
                  <a:lnTo>
                    <a:pt x="3529" y="228"/>
                  </a:lnTo>
                  <a:lnTo>
                    <a:pt x="3533" y="221"/>
                  </a:lnTo>
                  <a:lnTo>
                    <a:pt x="3538" y="211"/>
                  </a:lnTo>
                  <a:lnTo>
                    <a:pt x="3542" y="197"/>
                  </a:lnTo>
                  <a:lnTo>
                    <a:pt x="3540" y="168"/>
                  </a:lnTo>
                  <a:lnTo>
                    <a:pt x="3535" y="158"/>
                  </a:lnTo>
                  <a:lnTo>
                    <a:pt x="3529" y="151"/>
                  </a:lnTo>
                  <a:lnTo>
                    <a:pt x="3526" y="147"/>
                  </a:lnTo>
                  <a:lnTo>
                    <a:pt x="3515" y="146"/>
                  </a:lnTo>
                  <a:lnTo>
                    <a:pt x="3503" y="144"/>
                  </a:lnTo>
                  <a:lnTo>
                    <a:pt x="3494" y="144"/>
                  </a:lnTo>
                  <a:lnTo>
                    <a:pt x="3487" y="146"/>
                  </a:lnTo>
                  <a:lnTo>
                    <a:pt x="3485" y="146"/>
                  </a:lnTo>
                  <a:lnTo>
                    <a:pt x="3485" y="144"/>
                  </a:lnTo>
                  <a:lnTo>
                    <a:pt x="3484" y="135"/>
                  </a:lnTo>
                  <a:lnTo>
                    <a:pt x="3484" y="130"/>
                  </a:lnTo>
                  <a:lnTo>
                    <a:pt x="3485" y="126"/>
                  </a:lnTo>
                  <a:lnTo>
                    <a:pt x="3487" y="123"/>
                  </a:lnTo>
                  <a:lnTo>
                    <a:pt x="3487" y="121"/>
                  </a:lnTo>
                  <a:lnTo>
                    <a:pt x="3489" y="119"/>
                  </a:lnTo>
                  <a:lnTo>
                    <a:pt x="3496" y="114"/>
                  </a:lnTo>
                  <a:lnTo>
                    <a:pt x="3501" y="110"/>
                  </a:lnTo>
                  <a:lnTo>
                    <a:pt x="3503" y="112"/>
                  </a:lnTo>
                  <a:lnTo>
                    <a:pt x="3508" y="105"/>
                  </a:lnTo>
                  <a:lnTo>
                    <a:pt x="3519" y="80"/>
                  </a:lnTo>
                  <a:lnTo>
                    <a:pt x="3522" y="72"/>
                  </a:lnTo>
                  <a:lnTo>
                    <a:pt x="3528" y="66"/>
                  </a:lnTo>
                  <a:lnTo>
                    <a:pt x="3536" y="59"/>
                  </a:lnTo>
                  <a:lnTo>
                    <a:pt x="3551" y="54"/>
                  </a:lnTo>
                  <a:lnTo>
                    <a:pt x="3568" y="47"/>
                  </a:lnTo>
                  <a:lnTo>
                    <a:pt x="3573" y="44"/>
                  </a:lnTo>
                  <a:lnTo>
                    <a:pt x="3591" y="31"/>
                  </a:lnTo>
                  <a:lnTo>
                    <a:pt x="3600" y="26"/>
                  </a:lnTo>
                  <a:lnTo>
                    <a:pt x="3605" y="22"/>
                  </a:lnTo>
                  <a:lnTo>
                    <a:pt x="3612" y="22"/>
                  </a:lnTo>
                  <a:lnTo>
                    <a:pt x="3623" y="22"/>
                  </a:lnTo>
                  <a:lnTo>
                    <a:pt x="3630" y="21"/>
                  </a:lnTo>
                  <a:lnTo>
                    <a:pt x="3637" y="19"/>
                  </a:lnTo>
                  <a:lnTo>
                    <a:pt x="3651" y="12"/>
                  </a:lnTo>
                  <a:lnTo>
                    <a:pt x="3663" y="5"/>
                  </a:lnTo>
                  <a:lnTo>
                    <a:pt x="3670" y="1"/>
                  </a:lnTo>
                  <a:lnTo>
                    <a:pt x="3675" y="1"/>
                  </a:lnTo>
                  <a:lnTo>
                    <a:pt x="3691" y="1"/>
                  </a:lnTo>
                  <a:lnTo>
                    <a:pt x="3697" y="0"/>
                  </a:lnTo>
                  <a:lnTo>
                    <a:pt x="3704" y="0"/>
                  </a:lnTo>
                </a:path>
              </a:pathLst>
            </a:custGeom>
            <a:noFill/>
            <a:ln w="9525">
              <a:noFill/>
              <a:miter lim="800000"/>
              <a:headEnd/>
              <a:tailEnd/>
            </a:ln>
          </p:spPr>
          <p:txBody>
            <a:bodyPr/>
            <a:lstStyle/>
            <a:p>
              <a:endParaRPr lang="en-GB"/>
            </a:p>
          </p:txBody>
        </p:sp>
        <p:sp>
          <p:nvSpPr>
            <p:cNvPr id="84003" name="Freeform 425"/>
            <p:cNvSpPr>
              <a:spLocks/>
            </p:cNvSpPr>
            <p:nvPr/>
          </p:nvSpPr>
          <p:spPr bwMode="auto">
            <a:xfrm>
              <a:off x="1501775" y="374650"/>
              <a:ext cx="7335838" cy="5768975"/>
            </a:xfrm>
            <a:custGeom>
              <a:avLst/>
              <a:gdLst>
                <a:gd name="T0" fmla="*/ 2147483647 w 4621"/>
                <a:gd name="T1" fmla="*/ 2147483647 h 3634"/>
                <a:gd name="T2" fmla="*/ 2147483647 w 4621"/>
                <a:gd name="T3" fmla="*/ 2147483647 h 3634"/>
                <a:gd name="T4" fmla="*/ 2147483647 w 4621"/>
                <a:gd name="T5" fmla="*/ 2147483647 h 3634"/>
                <a:gd name="T6" fmla="*/ 2147483647 w 4621"/>
                <a:gd name="T7" fmla="*/ 2147483647 h 3634"/>
                <a:gd name="T8" fmla="*/ 2147483647 w 4621"/>
                <a:gd name="T9" fmla="*/ 2147483647 h 3634"/>
                <a:gd name="T10" fmla="*/ 2147483647 w 4621"/>
                <a:gd name="T11" fmla="*/ 2147483647 h 3634"/>
                <a:gd name="T12" fmla="*/ 2147483647 w 4621"/>
                <a:gd name="T13" fmla="*/ 2147483647 h 3634"/>
                <a:gd name="T14" fmla="*/ 2147483647 w 4621"/>
                <a:gd name="T15" fmla="*/ 2147483647 h 3634"/>
                <a:gd name="T16" fmla="*/ 2147483647 w 4621"/>
                <a:gd name="T17" fmla="*/ 2147483647 h 3634"/>
                <a:gd name="T18" fmla="*/ 2147483647 w 4621"/>
                <a:gd name="T19" fmla="*/ 2147483647 h 3634"/>
                <a:gd name="T20" fmla="*/ 2147483647 w 4621"/>
                <a:gd name="T21" fmla="*/ 2147483647 h 3634"/>
                <a:gd name="T22" fmla="*/ 2147483647 w 4621"/>
                <a:gd name="T23" fmla="*/ 2147483647 h 3634"/>
                <a:gd name="T24" fmla="*/ 2147483647 w 4621"/>
                <a:gd name="T25" fmla="*/ 2147483647 h 3634"/>
                <a:gd name="T26" fmla="*/ 2147483647 w 4621"/>
                <a:gd name="T27" fmla="*/ 2147483647 h 3634"/>
                <a:gd name="T28" fmla="*/ 2147483647 w 4621"/>
                <a:gd name="T29" fmla="*/ 2147483647 h 3634"/>
                <a:gd name="T30" fmla="*/ 2147483647 w 4621"/>
                <a:gd name="T31" fmla="*/ 2147483647 h 3634"/>
                <a:gd name="T32" fmla="*/ 2147483647 w 4621"/>
                <a:gd name="T33" fmla="*/ 2147483647 h 3634"/>
                <a:gd name="T34" fmla="*/ 2147483647 w 4621"/>
                <a:gd name="T35" fmla="*/ 2147483647 h 3634"/>
                <a:gd name="T36" fmla="*/ 2147483647 w 4621"/>
                <a:gd name="T37" fmla="*/ 2147483647 h 3634"/>
                <a:gd name="T38" fmla="*/ 2147483647 w 4621"/>
                <a:gd name="T39" fmla="*/ 2147483647 h 3634"/>
                <a:gd name="T40" fmla="*/ 2147483647 w 4621"/>
                <a:gd name="T41" fmla="*/ 2147483647 h 3634"/>
                <a:gd name="T42" fmla="*/ 2147483647 w 4621"/>
                <a:gd name="T43" fmla="*/ 2147483647 h 3634"/>
                <a:gd name="T44" fmla="*/ 2147483647 w 4621"/>
                <a:gd name="T45" fmla="*/ 2147483647 h 3634"/>
                <a:gd name="T46" fmla="*/ 2147483647 w 4621"/>
                <a:gd name="T47" fmla="*/ 2147483647 h 3634"/>
                <a:gd name="T48" fmla="*/ 2147483647 w 4621"/>
                <a:gd name="T49" fmla="*/ 2147483647 h 3634"/>
                <a:gd name="T50" fmla="*/ 2147483647 w 4621"/>
                <a:gd name="T51" fmla="*/ 2147483647 h 3634"/>
                <a:gd name="T52" fmla="*/ 2147483647 w 4621"/>
                <a:gd name="T53" fmla="*/ 2147483647 h 3634"/>
                <a:gd name="T54" fmla="*/ 2147483647 w 4621"/>
                <a:gd name="T55" fmla="*/ 2147483647 h 3634"/>
                <a:gd name="T56" fmla="*/ 2147483647 w 4621"/>
                <a:gd name="T57" fmla="*/ 2147483647 h 3634"/>
                <a:gd name="T58" fmla="*/ 2147483647 w 4621"/>
                <a:gd name="T59" fmla="*/ 2147483647 h 3634"/>
                <a:gd name="T60" fmla="*/ 2147483647 w 4621"/>
                <a:gd name="T61" fmla="*/ 2147483647 h 3634"/>
                <a:gd name="T62" fmla="*/ 2147483647 w 4621"/>
                <a:gd name="T63" fmla="*/ 2147483647 h 3634"/>
                <a:gd name="T64" fmla="*/ 2147483647 w 4621"/>
                <a:gd name="T65" fmla="*/ 2147483647 h 3634"/>
                <a:gd name="T66" fmla="*/ 2147483647 w 4621"/>
                <a:gd name="T67" fmla="*/ 2147483647 h 3634"/>
                <a:gd name="T68" fmla="*/ 2147483647 w 4621"/>
                <a:gd name="T69" fmla="*/ 2147483647 h 3634"/>
                <a:gd name="T70" fmla="*/ 2147483647 w 4621"/>
                <a:gd name="T71" fmla="*/ 2147483647 h 3634"/>
                <a:gd name="T72" fmla="*/ 2147483647 w 4621"/>
                <a:gd name="T73" fmla="*/ 2147483647 h 3634"/>
                <a:gd name="T74" fmla="*/ 2147483647 w 4621"/>
                <a:gd name="T75" fmla="*/ 2147483647 h 3634"/>
                <a:gd name="T76" fmla="*/ 2147483647 w 4621"/>
                <a:gd name="T77" fmla="*/ 2147483647 h 3634"/>
                <a:gd name="T78" fmla="*/ 2147483647 w 4621"/>
                <a:gd name="T79" fmla="*/ 2147483647 h 3634"/>
                <a:gd name="T80" fmla="*/ 2147483647 w 4621"/>
                <a:gd name="T81" fmla="*/ 2147483647 h 3634"/>
                <a:gd name="T82" fmla="*/ 2147483647 w 4621"/>
                <a:gd name="T83" fmla="*/ 2147483647 h 3634"/>
                <a:gd name="T84" fmla="*/ 2147483647 w 4621"/>
                <a:gd name="T85" fmla="*/ 2147483647 h 3634"/>
                <a:gd name="T86" fmla="*/ 2147483647 w 4621"/>
                <a:gd name="T87" fmla="*/ 2147483647 h 3634"/>
                <a:gd name="T88" fmla="*/ 2147483647 w 4621"/>
                <a:gd name="T89" fmla="*/ 2147483647 h 3634"/>
                <a:gd name="T90" fmla="*/ 2147483647 w 4621"/>
                <a:gd name="T91" fmla="*/ 2147483647 h 3634"/>
                <a:gd name="T92" fmla="*/ 2147483647 w 4621"/>
                <a:gd name="T93" fmla="*/ 2147483647 h 3634"/>
                <a:gd name="T94" fmla="*/ 2147483647 w 4621"/>
                <a:gd name="T95" fmla="*/ 2147483647 h 3634"/>
                <a:gd name="T96" fmla="*/ 2147483647 w 4621"/>
                <a:gd name="T97" fmla="*/ 2147483647 h 3634"/>
                <a:gd name="T98" fmla="*/ 2147483647 w 4621"/>
                <a:gd name="T99" fmla="*/ 2147483647 h 3634"/>
                <a:gd name="T100" fmla="*/ 2147483647 w 4621"/>
                <a:gd name="T101" fmla="*/ 2147483647 h 3634"/>
                <a:gd name="T102" fmla="*/ 2147483647 w 4621"/>
                <a:gd name="T103" fmla="*/ 2147483647 h 3634"/>
                <a:gd name="T104" fmla="*/ 2147483647 w 4621"/>
                <a:gd name="T105" fmla="*/ 2147483647 h 3634"/>
                <a:gd name="T106" fmla="*/ 2147483647 w 4621"/>
                <a:gd name="T107" fmla="*/ 2147483647 h 3634"/>
                <a:gd name="T108" fmla="*/ 2147483647 w 4621"/>
                <a:gd name="T109" fmla="*/ 2147483647 h 3634"/>
                <a:gd name="T110" fmla="*/ 2147483647 w 4621"/>
                <a:gd name="T111" fmla="*/ 2147483647 h 3634"/>
                <a:gd name="T112" fmla="*/ 2147483647 w 4621"/>
                <a:gd name="T113" fmla="*/ 2147483647 h 3634"/>
                <a:gd name="T114" fmla="*/ 2147483647 w 4621"/>
                <a:gd name="T115" fmla="*/ 2147483647 h 3634"/>
                <a:gd name="T116" fmla="*/ 2147483647 w 4621"/>
                <a:gd name="T117" fmla="*/ 2147483647 h 3634"/>
                <a:gd name="T118" fmla="*/ 2147483647 w 4621"/>
                <a:gd name="T119" fmla="*/ 2147483647 h 3634"/>
                <a:gd name="T120" fmla="*/ 2147483647 w 4621"/>
                <a:gd name="T121" fmla="*/ 2147483647 h 3634"/>
                <a:gd name="T122" fmla="*/ 2147483647 w 4621"/>
                <a:gd name="T123" fmla="*/ 2147483647 h 3634"/>
                <a:gd name="T124" fmla="*/ 2147483647 w 4621"/>
                <a:gd name="T125" fmla="*/ 2147483647 h 36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1"/>
                <a:gd name="T190" fmla="*/ 0 h 3634"/>
                <a:gd name="T191" fmla="*/ 4621 w 4621"/>
                <a:gd name="T192" fmla="*/ 3634 h 36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1" h="3634">
                  <a:moveTo>
                    <a:pt x="3708" y="0"/>
                  </a:moveTo>
                  <a:lnTo>
                    <a:pt x="3708" y="0"/>
                  </a:lnTo>
                  <a:lnTo>
                    <a:pt x="3701" y="0"/>
                  </a:lnTo>
                  <a:lnTo>
                    <a:pt x="3695" y="2"/>
                  </a:lnTo>
                  <a:lnTo>
                    <a:pt x="3688" y="2"/>
                  </a:lnTo>
                  <a:lnTo>
                    <a:pt x="3679" y="2"/>
                  </a:lnTo>
                  <a:lnTo>
                    <a:pt x="3672" y="2"/>
                  </a:lnTo>
                  <a:lnTo>
                    <a:pt x="3667" y="4"/>
                  </a:lnTo>
                  <a:lnTo>
                    <a:pt x="3662" y="7"/>
                  </a:lnTo>
                  <a:lnTo>
                    <a:pt x="3653" y="12"/>
                  </a:lnTo>
                  <a:lnTo>
                    <a:pt x="3648" y="14"/>
                  </a:lnTo>
                  <a:lnTo>
                    <a:pt x="3637" y="21"/>
                  </a:lnTo>
                  <a:lnTo>
                    <a:pt x="3632" y="21"/>
                  </a:lnTo>
                  <a:lnTo>
                    <a:pt x="3627" y="23"/>
                  </a:lnTo>
                  <a:lnTo>
                    <a:pt x="3611" y="23"/>
                  </a:lnTo>
                  <a:lnTo>
                    <a:pt x="3609" y="23"/>
                  </a:lnTo>
                  <a:lnTo>
                    <a:pt x="3597" y="30"/>
                  </a:lnTo>
                  <a:lnTo>
                    <a:pt x="3577" y="44"/>
                  </a:lnTo>
                  <a:lnTo>
                    <a:pt x="3576" y="46"/>
                  </a:lnTo>
                  <a:lnTo>
                    <a:pt x="3570" y="49"/>
                  </a:lnTo>
                  <a:lnTo>
                    <a:pt x="3562" y="53"/>
                  </a:lnTo>
                  <a:lnTo>
                    <a:pt x="3544" y="60"/>
                  </a:lnTo>
                  <a:lnTo>
                    <a:pt x="3535" y="63"/>
                  </a:lnTo>
                  <a:lnTo>
                    <a:pt x="3530" y="67"/>
                  </a:lnTo>
                  <a:lnTo>
                    <a:pt x="3523" y="77"/>
                  </a:lnTo>
                  <a:lnTo>
                    <a:pt x="3518" y="90"/>
                  </a:lnTo>
                  <a:lnTo>
                    <a:pt x="3509" y="107"/>
                  </a:lnTo>
                  <a:lnTo>
                    <a:pt x="3507" y="111"/>
                  </a:lnTo>
                  <a:lnTo>
                    <a:pt x="3505" y="111"/>
                  </a:lnTo>
                  <a:lnTo>
                    <a:pt x="3502" y="113"/>
                  </a:lnTo>
                  <a:lnTo>
                    <a:pt x="3496" y="114"/>
                  </a:lnTo>
                  <a:lnTo>
                    <a:pt x="3489" y="121"/>
                  </a:lnTo>
                  <a:lnTo>
                    <a:pt x="3488" y="125"/>
                  </a:lnTo>
                  <a:lnTo>
                    <a:pt x="3488" y="127"/>
                  </a:lnTo>
                  <a:lnTo>
                    <a:pt x="3488" y="128"/>
                  </a:lnTo>
                  <a:lnTo>
                    <a:pt x="3486" y="132"/>
                  </a:lnTo>
                  <a:lnTo>
                    <a:pt x="3484" y="135"/>
                  </a:lnTo>
                  <a:lnTo>
                    <a:pt x="3486" y="143"/>
                  </a:lnTo>
                  <a:lnTo>
                    <a:pt x="3486" y="148"/>
                  </a:lnTo>
                  <a:lnTo>
                    <a:pt x="3488" y="151"/>
                  </a:lnTo>
                  <a:lnTo>
                    <a:pt x="3489" y="153"/>
                  </a:lnTo>
                  <a:lnTo>
                    <a:pt x="3491" y="153"/>
                  </a:lnTo>
                  <a:lnTo>
                    <a:pt x="3498" y="151"/>
                  </a:lnTo>
                  <a:lnTo>
                    <a:pt x="3507" y="151"/>
                  </a:lnTo>
                  <a:lnTo>
                    <a:pt x="3519" y="151"/>
                  </a:lnTo>
                  <a:lnTo>
                    <a:pt x="3530" y="155"/>
                  </a:lnTo>
                  <a:lnTo>
                    <a:pt x="3533" y="162"/>
                  </a:lnTo>
                  <a:lnTo>
                    <a:pt x="3540" y="172"/>
                  </a:lnTo>
                  <a:lnTo>
                    <a:pt x="3542" y="201"/>
                  </a:lnTo>
                  <a:lnTo>
                    <a:pt x="3537" y="218"/>
                  </a:lnTo>
                  <a:lnTo>
                    <a:pt x="3532" y="231"/>
                  </a:lnTo>
                  <a:lnTo>
                    <a:pt x="3521" y="241"/>
                  </a:lnTo>
                  <a:lnTo>
                    <a:pt x="3516" y="246"/>
                  </a:lnTo>
                  <a:lnTo>
                    <a:pt x="3514" y="246"/>
                  </a:lnTo>
                  <a:lnTo>
                    <a:pt x="3514" y="248"/>
                  </a:lnTo>
                  <a:lnTo>
                    <a:pt x="3509" y="255"/>
                  </a:lnTo>
                  <a:lnTo>
                    <a:pt x="3509" y="257"/>
                  </a:lnTo>
                  <a:lnTo>
                    <a:pt x="3507" y="271"/>
                  </a:lnTo>
                  <a:lnTo>
                    <a:pt x="3495" y="308"/>
                  </a:lnTo>
                  <a:lnTo>
                    <a:pt x="3484" y="343"/>
                  </a:lnTo>
                  <a:lnTo>
                    <a:pt x="3479" y="359"/>
                  </a:lnTo>
                  <a:lnTo>
                    <a:pt x="3477" y="364"/>
                  </a:lnTo>
                  <a:lnTo>
                    <a:pt x="3475" y="368"/>
                  </a:lnTo>
                  <a:lnTo>
                    <a:pt x="3475" y="377"/>
                  </a:lnTo>
                  <a:lnTo>
                    <a:pt x="3474" y="398"/>
                  </a:lnTo>
                  <a:lnTo>
                    <a:pt x="3474" y="408"/>
                  </a:lnTo>
                  <a:lnTo>
                    <a:pt x="3477" y="431"/>
                  </a:lnTo>
                  <a:lnTo>
                    <a:pt x="3461" y="445"/>
                  </a:lnTo>
                  <a:lnTo>
                    <a:pt x="3456" y="449"/>
                  </a:lnTo>
                  <a:lnTo>
                    <a:pt x="3449" y="452"/>
                  </a:lnTo>
                  <a:lnTo>
                    <a:pt x="3442" y="458"/>
                  </a:lnTo>
                  <a:lnTo>
                    <a:pt x="3410" y="470"/>
                  </a:lnTo>
                  <a:lnTo>
                    <a:pt x="3379" y="482"/>
                  </a:lnTo>
                  <a:lnTo>
                    <a:pt x="3373" y="486"/>
                  </a:lnTo>
                  <a:lnTo>
                    <a:pt x="3368" y="486"/>
                  </a:lnTo>
                  <a:lnTo>
                    <a:pt x="3359" y="486"/>
                  </a:lnTo>
                  <a:lnTo>
                    <a:pt x="3356" y="486"/>
                  </a:lnTo>
                  <a:lnTo>
                    <a:pt x="3347" y="486"/>
                  </a:lnTo>
                  <a:lnTo>
                    <a:pt x="3342" y="484"/>
                  </a:lnTo>
                  <a:lnTo>
                    <a:pt x="3321" y="475"/>
                  </a:lnTo>
                  <a:lnTo>
                    <a:pt x="3319" y="475"/>
                  </a:lnTo>
                  <a:lnTo>
                    <a:pt x="3312" y="475"/>
                  </a:lnTo>
                  <a:lnTo>
                    <a:pt x="3303" y="479"/>
                  </a:lnTo>
                  <a:lnTo>
                    <a:pt x="3299" y="482"/>
                  </a:lnTo>
                  <a:lnTo>
                    <a:pt x="3298" y="484"/>
                  </a:lnTo>
                  <a:lnTo>
                    <a:pt x="3298" y="491"/>
                  </a:lnTo>
                  <a:lnTo>
                    <a:pt x="3298" y="494"/>
                  </a:lnTo>
                  <a:lnTo>
                    <a:pt x="3298" y="498"/>
                  </a:lnTo>
                  <a:lnTo>
                    <a:pt x="3294" y="509"/>
                  </a:lnTo>
                  <a:lnTo>
                    <a:pt x="3289" y="519"/>
                  </a:lnTo>
                  <a:lnTo>
                    <a:pt x="3284" y="538"/>
                  </a:lnTo>
                  <a:lnTo>
                    <a:pt x="3278" y="556"/>
                  </a:lnTo>
                  <a:lnTo>
                    <a:pt x="3271" y="574"/>
                  </a:lnTo>
                  <a:lnTo>
                    <a:pt x="3264" y="591"/>
                  </a:lnTo>
                  <a:lnTo>
                    <a:pt x="3262" y="600"/>
                  </a:lnTo>
                  <a:lnTo>
                    <a:pt x="3261" y="618"/>
                  </a:lnTo>
                  <a:lnTo>
                    <a:pt x="3259" y="641"/>
                  </a:lnTo>
                  <a:lnTo>
                    <a:pt x="3259" y="651"/>
                  </a:lnTo>
                  <a:lnTo>
                    <a:pt x="3257" y="658"/>
                  </a:lnTo>
                  <a:lnTo>
                    <a:pt x="3252" y="665"/>
                  </a:lnTo>
                  <a:lnTo>
                    <a:pt x="3250" y="669"/>
                  </a:lnTo>
                  <a:lnTo>
                    <a:pt x="3248" y="674"/>
                  </a:lnTo>
                  <a:lnTo>
                    <a:pt x="3248" y="677"/>
                  </a:lnTo>
                  <a:lnTo>
                    <a:pt x="3248" y="683"/>
                  </a:lnTo>
                  <a:lnTo>
                    <a:pt x="3250" y="686"/>
                  </a:lnTo>
                  <a:lnTo>
                    <a:pt x="3252" y="690"/>
                  </a:lnTo>
                  <a:lnTo>
                    <a:pt x="3259" y="695"/>
                  </a:lnTo>
                  <a:lnTo>
                    <a:pt x="3264" y="700"/>
                  </a:lnTo>
                  <a:lnTo>
                    <a:pt x="3271" y="706"/>
                  </a:lnTo>
                  <a:lnTo>
                    <a:pt x="3277" y="709"/>
                  </a:lnTo>
                  <a:lnTo>
                    <a:pt x="3278" y="711"/>
                  </a:lnTo>
                  <a:lnTo>
                    <a:pt x="3280" y="711"/>
                  </a:lnTo>
                  <a:lnTo>
                    <a:pt x="3294" y="706"/>
                  </a:lnTo>
                  <a:lnTo>
                    <a:pt x="3301" y="702"/>
                  </a:lnTo>
                  <a:lnTo>
                    <a:pt x="3306" y="699"/>
                  </a:lnTo>
                  <a:lnTo>
                    <a:pt x="3312" y="695"/>
                  </a:lnTo>
                  <a:lnTo>
                    <a:pt x="3315" y="693"/>
                  </a:lnTo>
                  <a:lnTo>
                    <a:pt x="3321" y="693"/>
                  </a:lnTo>
                  <a:lnTo>
                    <a:pt x="3329" y="692"/>
                  </a:lnTo>
                  <a:lnTo>
                    <a:pt x="3338" y="688"/>
                  </a:lnTo>
                  <a:lnTo>
                    <a:pt x="3343" y="686"/>
                  </a:lnTo>
                  <a:lnTo>
                    <a:pt x="3356" y="690"/>
                  </a:lnTo>
                  <a:lnTo>
                    <a:pt x="3363" y="693"/>
                  </a:lnTo>
                  <a:lnTo>
                    <a:pt x="3366" y="697"/>
                  </a:lnTo>
                  <a:lnTo>
                    <a:pt x="3368" y="702"/>
                  </a:lnTo>
                  <a:lnTo>
                    <a:pt x="3368" y="706"/>
                  </a:lnTo>
                  <a:lnTo>
                    <a:pt x="3372" y="706"/>
                  </a:lnTo>
                  <a:lnTo>
                    <a:pt x="3379" y="706"/>
                  </a:lnTo>
                  <a:lnTo>
                    <a:pt x="3391" y="702"/>
                  </a:lnTo>
                  <a:lnTo>
                    <a:pt x="3396" y="700"/>
                  </a:lnTo>
                  <a:lnTo>
                    <a:pt x="3400" y="697"/>
                  </a:lnTo>
                  <a:lnTo>
                    <a:pt x="3400" y="692"/>
                  </a:lnTo>
                  <a:lnTo>
                    <a:pt x="3400" y="690"/>
                  </a:lnTo>
                  <a:lnTo>
                    <a:pt x="3412" y="677"/>
                  </a:lnTo>
                  <a:lnTo>
                    <a:pt x="3419" y="672"/>
                  </a:lnTo>
                  <a:lnTo>
                    <a:pt x="3426" y="665"/>
                  </a:lnTo>
                  <a:lnTo>
                    <a:pt x="3430" y="663"/>
                  </a:lnTo>
                  <a:lnTo>
                    <a:pt x="3437" y="660"/>
                  </a:lnTo>
                  <a:lnTo>
                    <a:pt x="3440" y="660"/>
                  </a:lnTo>
                  <a:lnTo>
                    <a:pt x="3444" y="658"/>
                  </a:lnTo>
                  <a:lnTo>
                    <a:pt x="3451" y="658"/>
                  </a:lnTo>
                  <a:lnTo>
                    <a:pt x="3461" y="658"/>
                  </a:lnTo>
                  <a:lnTo>
                    <a:pt x="3475" y="667"/>
                  </a:lnTo>
                  <a:lnTo>
                    <a:pt x="3484" y="674"/>
                  </a:lnTo>
                  <a:lnTo>
                    <a:pt x="3493" y="681"/>
                  </a:lnTo>
                  <a:lnTo>
                    <a:pt x="3500" y="686"/>
                  </a:lnTo>
                  <a:lnTo>
                    <a:pt x="3507" y="693"/>
                  </a:lnTo>
                  <a:lnTo>
                    <a:pt x="3516" y="700"/>
                  </a:lnTo>
                  <a:lnTo>
                    <a:pt x="3526" y="706"/>
                  </a:lnTo>
                  <a:lnTo>
                    <a:pt x="3539" y="713"/>
                  </a:lnTo>
                  <a:lnTo>
                    <a:pt x="3551" y="720"/>
                  </a:lnTo>
                  <a:lnTo>
                    <a:pt x="3555" y="723"/>
                  </a:lnTo>
                  <a:lnTo>
                    <a:pt x="3562" y="727"/>
                  </a:lnTo>
                  <a:lnTo>
                    <a:pt x="3567" y="732"/>
                  </a:lnTo>
                  <a:lnTo>
                    <a:pt x="3574" y="746"/>
                  </a:lnTo>
                  <a:lnTo>
                    <a:pt x="3576" y="757"/>
                  </a:lnTo>
                  <a:lnTo>
                    <a:pt x="3574" y="765"/>
                  </a:lnTo>
                  <a:lnTo>
                    <a:pt x="3574" y="767"/>
                  </a:lnTo>
                  <a:lnTo>
                    <a:pt x="3572" y="769"/>
                  </a:lnTo>
                  <a:lnTo>
                    <a:pt x="3567" y="773"/>
                  </a:lnTo>
                  <a:lnTo>
                    <a:pt x="3563" y="776"/>
                  </a:lnTo>
                  <a:lnTo>
                    <a:pt x="3556" y="780"/>
                  </a:lnTo>
                  <a:lnTo>
                    <a:pt x="3547" y="781"/>
                  </a:lnTo>
                  <a:lnTo>
                    <a:pt x="3530" y="781"/>
                  </a:lnTo>
                  <a:lnTo>
                    <a:pt x="3514" y="778"/>
                  </a:lnTo>
                  <a:lnTo>
                    <a:pt x="3505" y="776"/>
                  </a:lnTo>
                  <a:lnTo>
                    <a:pt x="3498" y="776"/>
                  </a:lnTo>
                  <a:lnTo>
                    <a:pt x="3488" y="780"/>
                  </a:lnTo>
                  <a:lnTo>
                    <a:pt x="3474" y="785"/>
                  </a:lnTo>
                  <a:lnTo>
                    <a:pt x="3456" y="790"/>
                  </a:lnTo>
                  <a:lnTo>
                    <a:pt x="3458" y="790"/>
                  </a:lnTo>
                  <a:lnTo>
                    <a:pt x="3460" y="794"/>
                  </a:lnTo>
                  <a:lnTo>
                    <a:pt x="3460" y="795"/>
                  </a:lnTo>
                  <a:lnTo>
                    <a:pt x="3458" y="797"/>
                  </a:lnTo>
                  <a:lnTo>
                    <a:pt x="3454" y="790"/>
                  </a:lnTo>
                  <a:lnTo>
                    <a:pt x="3428" y="806"/>
                  </a:lnTo>
                  <a:lnTo>
                    <a:pt x="3417" y="806"/>
                  </a:lnTo>
                  <a:lnTo>
                    <a:pt x="3416" y="806"/>
                  </a:lnTo>
                  <a:lnTo>
                    <a:pt x="3414" y="808"/>
                  </a:lnTo>
                  <a:lnTo>
                    <a:pt x="3412" y="809"/>
                  </a:lnTo>
                  <a:lnTo>
                    <a:pt x="3403" y="817"/>
                  </a:lnTo>
                  <a:lnTo>
                    <a:pt x="3387" y="829"/>
                  </a:lnTo>
                  <a:lnTo>
                    <a:pt x="3361" y="843"/>
                  </a:lnTo>
                  <a:lnTo>
                    <a:pt x="3338" y="855"/>
                  </a:lnTo>
                  <a:lnTo>
                    <a:pt x="3336" y="859"/>
                  </a:lnTo>
                  <a:lnTo>
                    <a:pt x="3336" y="862"/>
                  </a:lnTo>
                  <a:lnTo>
                    <a:pt x="3338" y="864"/>
                  </a:lnTo>
                  <a:lnTo>
                    <a:pt x="3340" y="864"/>
                  </a:lnTo>
                  <a:lnTo>
                    <a:pt x="3336" y="873"/>
                  </a:lnTo>
                  <a:lnTo>
                    <a:pt x="3335" y="882"/>
                  </a:lnTo>
                  <a:lnTo>
                    <a:pt x="3331" y="892"/>
                  </a:lnTo>
                  <a:lnTo>
                    <a:pt x="3326" y="901"/>
                  </a:lnTo>
                  <a:lnTo>
                    <a:pt x="3319" y="912"/>
                  </a:lnTo>
                  <a:lnTo>
                    <a:pt x="3308" y="924"/>
                  </a:lnTo>
                  <a:lnTo>
                    <a:pt x="3296" y="936"/>
                  </a:lnTo>
                  <a:lnTo>
                    <a:pt x="3285" y="945"/>
                  </a:lnTo>
                  <a:lnTo>
                    <a:pt x="3277" y="948"/>
                  </a:lnTo>
                  <a:lnTo>
                    <a:pt x="3269" y="950"/>
                  </a:lnTo>
                  <a:lnTo>
                    <a:pt x="3254" y="952"/>
                  </a:lnTo>
                  <a:lnTo>
                    <a:pt x="3250" y="952"/>
                  </a:lnTo>
                  <a:lnTo>
                    <a:pt x="3238" y="956"/>
                  </a:lnTo>
                  <a:lnTo>
                    <a:pt x="3227" y="959"/>
                  </a:lnTo>
                  <a:lnTo>
                    <a:pt x="3218" y="966"/>
                  </a:lnTo>
                  <a:lnTo>
                    <a:pt x="3215" y="970"/>
                  </a:lnTo>
                  <a:lnTo>
                    <a:pt x="3215" y="973"/>
                  </a:lnTo>
                  <a:lnTo>
                    <a:pt x="3208" y="980"/>
                  </a:lnTo>
                  <a:lnTo>
                    <a:pt x="3192" y="992"/>
                  </a:lnTo>
                  <a:lnTo>
                    <a:pt x="3146" y="1028"/>
                  </a:lnTo>
                  <a:lnTo>
                    <a:pt x="3136" y="1036"/>
                  </a:lnTo>
                  <a:lnTo>
                    <a:pt x="3127" y="1040"/>
                  </a:lnTo>
                  <a:lnTo>
                    <a:pt x="3125" y="1040"/>
                  </a:lnTo>
                  <a:lnTo>
                    <a:pt x="3120" y="1038"/>
                  </a:lnTo>
                  <a:lnTo>
                    <a:pt x="3113" y="1036"/>
                  </a:lnTo>
                  <a:lnTo>
                    <a:pt x="3097" y="1036"/>
                  </a:lnTo>
                  <a:lnTo>
                    <a:pt x="3086" y="1033"/>
                  </a:lnTo>
                  <a:lnTo>
                    <a:pt x="3083" y="1031"/>
                  </a:lnTo>
                  <a:lnTo>
                    <a:pt x="3074" y="1029"/>
                  </a:lnTo>
                  <a:lnTo>
                    <a:pt x="3057" y="1026"/>
                  </a:lnTo>
                  <a:lnTo>
                    <a:pt x="3025" y="1022"/>
                  </a:lnTo>
                  <a:lnTo>
                    <a:pt x="3014" y="1022"/>
                  </a:lnTo>
                  <a:lnTo>
                    <a:pt x="3009" y="1022"/>
                  </a:lnTo>
                  <a:lnTo>
                    <a:pt x="3007" y="1024"/>
                  </a:lnTo>
                  <a:lnTo>
                    <a:pt x="3006" y="1024"/>
                  </a:lnTo>
                  <a:lnTo>
                    <a:pt x="3006" y="1028"/>
                  </a:lnTo>
                  <a:lnTo>
                    <a:pt x="3007" y="1031"/>
                  </a:lnTo>
                  <a:lnTo>
                    <a:pt x="3009" y="1033"/>
                  </a:lnTo>
                  <a:lnTo>
                    <a:pt x="3002" y="1040"/>
                  </a:lnTo>
                  <a:lnTo>
                    <a:pt x="2993" y="1052"/>
                  </a:lnTo>
                  <a:lnTo>
                    <a:pt x="2986" y="1065"/>
                  </a:lnTo>
                  <a:lnTo>
                    <a:pt x="2981" y="1075"/>
                  </a:lnTo>
                  <a:lnTo>
                    <a:pt x="2981" y="1082"/>
                  </a:lnTo>
                  <a:lnTo>
                    <a:pt x="2984" y="1091"/>
                  </a:lnTo>
                  <a:lnTo>
                    <a:pt x="2997" y="1109"/>
                  </a:lnTo>
                  <a:lnTo>
                    <a:pt x="3004" y="1119"/>
                  </a:lnTo>
                  <a:lnTo>
                    <a:pt x="3009" y="1126"/>
                  </a:lnTo>
                  <a:lnTo>
                    <a:pt x="3018" y="1140"/>
                  </a:lnTo>
                  <a:lnTo>
                    <a:pt x="3025" y="1151"/>
                  </a:lnTo>
                  <a:lnTo>
                    <a:pt x="3028" y="1154"/>
                  </a:lnTo>
                  <a:lnTo>
                    <a:pt x="3027" y="1158"/>
                  </a:lnTo>
                  <a:lnTo>
                    <a:pt x="3021" y="1170"/>
                  </a:lnTo>
                  <a:lnTo>
                    <a:pt x="3018" y="1175"/>
                  </a:lnTo>
                  <a:lnTo>
                    <a:pt x="3013" y="1179"/>
                  </a:lnTo>
                  <a:lnTo>
                    <a:pt x="3000" y="1184"/>
                  </a:lnTo>
                  <a:lnTo>
                    <a:pt x="2993" y="1188"/>
                  </a:lnTo>
                  <a:lnTo>
                    <a:pt x="2984" y="1191"/>
                  </a:lnTo>
                  <a:lnTo>
                    <a:pt x="2944" y="1212"/>
                  </a:lnTo>
                  <a:lnTo>
                    <a:pt x="2937" y="1218"/>
                  </a:lnTo>
                  <a:lnTo>
                    <a:pt x="2928" y="1227"/>
                  </a:lnTo>
                  <a:lnTo>
                    <a:pt x="2911" y="1246"/>
                  </a:lnTo>
                  <a:lnTo>
                    <a:pt x="2886" y="1272"/>
                  </a:lnTo>
                  <a:lnTo>
                    <a:pt x="2875" y="1283"/>
                  </a:lnTo>
                  <a:lnTo>
                    <a:pt x="2865" y="1288"/>
                  </a:lnTo>
                  <a:lnTo>
                    <a:pt x="2847" y="1293"/>
                  </a:lnTo>
                  <a:lnTo>
                    <a:pt x="2831" y="1300"/>
                  </a:lnTo>
                  <a:lnTo>
                    <a:pt x="2821" y="1306"/>
                  </a:lnTo>
                  <a:lnTo>
                    <a:pt x="2810" y="1309"/>
                  </a:lnTo>
                  <a:lnTo>
                    <a:pt x="2791" y="1313"/>
                  </a:lnTo>
                  <a:lnTo>
                    <a:pt x="2759" y="1315"/>
                  </a:lnTo>
                  <a:lnTo>
                    <a:pt x="2694" y="1315"/>
                  </a:lnTo>
                  <a:lnTo>
                    <a:pt x="2677" y="1316"/>
                  </a:lnTo>
                  <a:lnTo>
                    <a:pt x="2652" y="1323"/>
                  </a:lnTo>
                  <a:lnTo>
                    <a:pt x="2626" y="1334"/>
                  </a:lnTo>
                  <a:lnTo>
                    <a:pt x="2596" y="1344"/>
                  </a:lnTo>
                  <a:lnTo>
                    <a:pt x="2543" y="1369"/>
                  </a:lnTo>
                  <a:lnTo>
                    <a:pt x="2513" y="1385"/>
                  </a:lnTo>
                  <a:lnTo>
                    <a:pt x="2511" y="1387"/>
                  </a:lnTo>
                  <a:lnTo>
                    <a:pt x="2502" y="1392"/>
                  </a:lnTo>
                  <a:lnTo>
                    <a:pt x="2501" y="1392"/>
                  </a:lnTo>
                  <a:lnTo>
                    <a:pt x="2497" y="1390"/>
                  </a:lnTo>
                  <a:lnTo>
                    <a:pt x="2492" y="1387"/>
                  </a:lnTo>
                  <a:lnTo>
                    <a:pt x="2479" y="1383"/>
                  </a:lnTo>
                  <a:lnTo>
                    <a:pt x="2471" y="1376"/>
                  </a:lnTo>
                  <a:lnTo>
                    <a:pt x="2464" y="1371"/>
                  </a:lnTo>
                  <a:lnTo>
                    <a:pt x="2460" y="1369"/>
                  </a:lnTo>
                  <a:lnTo>
                    <a:pt x="2457" y="1367"/>
                  </a:lnTo>
                  <a:lnTo>
                    <a:pt x="2451" y="1369"/>
                  </a:lnTo>
                  <a:lnTo>
                    <a:pt x="2448" y="1371"/>
                  </a:lnTo>
                  <a:lnTo>
                    <a:pt x="2441" y="1374"/>
                  </a:lnTo>
                  <a:lnTo>
                    <a:pt x="2432" y="1378"/>
                  </a:lnTo>
                  <a:lnTo>
                    <a:pt x="2421" y="1380"/>
                  </a:lnTo>
                  <a:lnTo>
                    <a:pt x="2416" y="1380"/>
                  </a:lnTo>
                  <a:lnTo>
                    <a:pt x="2414" y="1380"/>
                  </a:lnTo>
                  <a:lnTo>
                    <a:pt x="2413" y="1380"/>
                  </a:lnTo>
                  <a:lnTo>
                    <a:pt x="2392" y="1369"/>
                  </a:lnTo>
                  <a:lnTo>
                    <a:pt x="2377" y="1360"/>
                  </a:lnTo>
                  <a:lnTo>
                    <a:pt x="2369" y="1351"/>
                  </a:lnTo>
                  <a:lnTo>
                    <a:pt x="2363" y="1348"/>
                  </a:lnTo>
                  <a:lnTo>
                    <a:pt x="2356" y="1346"/>
                  </a:lnTo>
                  <a:lnTo>
                    <a:pt x="2351" y="1346"/>
                  </a:lnTo>
                  <a:lnTo>
                    <a:pt x="2346" y="1348"/>
                  </a:lnTo>
                  <a:lnTo>
                    <a:pt x="2340" y="1346"/>
                  </a:lnTo>
                  <a:lnTo>
                    <a:pt x="2335" y="1346"/>
                  </a:lnTo>
                  <a:lnTo>
                    <a:pt x="2325" y="1343"/>
                  </a:lnTo>
                  <a:lnTo>
                    <a:pt x="2319" y="1339"/>
                  </a:lnTo>
                  <a:lnTo>
                    <a:pt x="2312" y="1334"/>
                  </a:lnTo>
                  <a:lnTo>
                    <a:pt x="2300" y="1325"/>
                  </a:lnTo>
                  <a:lnTo>
                    <a:pt x="2289" y="1313"/>
                  </a:lnTo>
                  <a:lnTo>
                    <a:pt x="2281" y="1302"/>
                  </a:lnTo>
                  <a:lnTo>
                    <a:pt x="2274" y="1293"/>
                  </a:lnTo>
                  <a:lnTo>
                    <a:pt x="2265" y="1290"/>
                  </a:lnTo>
                  <a:lnTo>
                    <a:pt x="2258" y="1288"/>
                  </a:lnTo>
                  <a:lnTo>
                    <a:pt x="2253" y="1286"/>
                  </a:lnTo>
                  <a:lnTo>
                    <a:pt x="2245" y="1286"/>
                  </a:lnTo>
                  <a:lnTo>
                    <a:pt x="2240" y="1288"/>
                  </a:lnTo>
                  <a:lnTo>
                    <a:pt x="2233" y="1286"/>
                  </a:lnTo>
                  <a:lnTo>
                    <a:pt x="2217" y="1283"/>
                  </a:lnTo>
                  <a:lnTo>
                    <a:pt x="2196" y="1279"/>
                  </a:lnTo>
                  <a:lnTo>
                    <a:pt x="2154" y="1276"/>
                  </a:lnTo>
                  <a:lnTo>
                    <a:pt x="2105" y="1274"/>
                  </a:lnTo>
                  <a:lnTo>
                    <a:pt x="2075" y="1274"/>
                  </a:lnTo>
                  <a:lnTo>
                    <a:pt x="2054" y="1272"/>
                  </a:lnTo>
                  <a:lnTo>
                    <a:pt x="2013" y="1267"/>
                  </a:lnTo>
                  <a:lnTo>
                    <a:pt x="1989" y="1262"/>
                  </a:lnTo>
                  <a:lnTo>
                    <a:pt x="1980" y="1260"/>
                  </a:lnTo>
                  <a:lnTo>
                    <a:pt x="1973" y="1258"/>
                  </a:lnTo>
                  <a:lnTo>
                    <a:pt x="1950" y="1253"/>
                  </a:lnTo>
                  <a:lnTo>
                    <a:pt x="1929" y="1246"/>
                  </a:lnTo>
                  <a:lnTo>
                    <a:pt x="1918" y="1244"/>
                  </a:lnTo>
                  <a:lnTo>
                    <a:pt x="1906" y="1242"/>
                  </a:lnTo>
                  <a:lnTo>
                    <a:pt x="1885" y="1241"/>
                  </a:lnTo>
                  <a:lnTo>
                    <a:pt x="1881" y="1241"/>
                  </a:lnTo>
                  <a:lnTo>
                    <a:pt x="1876" y="1241"/>
                  </a:lnTo>
                  <a:lnTo>
                    <a:pt x="1867" y="1241"/>
                  </a:lnTo>
                  <a:lnTo>
                    <a:pt x="1860" y="1239"/>
                  </a:lnTo>
                  <a:lnTo>
                    <a:pt x="1855" y="1235"/>
                  </a:lnTo>
                  <a:lnTo>
                    <a:pt x="1848" y="1227"/>
                  </a:lnTo>
                  <a:lnTo>
                    <a:pt x="1828" y="1200"/>
                  </a:lnTo>
                  <a:lnTo>
                    <a:pt x="1818" y="1184"/>
                  </a:lnTo>
                  <a:lnTo>
                    <a:pt x="1811" y="1170"/>
                  </a:lnTo>
                  <a:lnTo>
                    <a:pt x="1807" y="1158"/>
                  </a:lnTo>
                  <a:lnTo>
                    <a:pt x="1806" y="1151"/>
                  </a:lnTo>
                  <a:lnTo>
                    <a:pt x="1807" y="1144"/>
                  </a:lnTo>
                  <a:lnTo>
                    <a:pt x="1806" y="1133"/>
                  </a:lnTo>
                  <a:lnTo>
                    <a:pt x="1800" y="1116"/>
                  </a:lnTo>
                  <a:lnTo>
                    <a:pt x="1799" y="1107"/>
                  </a:lnTo>
                  <a:lnTo>
                    <a:pt x="1799" y="1091"/>
                  </a:lnTo>
                  <a:lnTo>
                    <a:pt x="1800" y="1084"/>
                  </a:lnTo>
                  <a:lnTo>
                    <a:pt x="1800" y="1079"/>
                  </a:lnTo>
                  <a:lnTo>
                    <a:pt x="1797" y="1079"/>
                  </a:lnTo>
                  <a:lnTo>
                    <a:pt x="1781" y="1077"/>
                  </a:lnTo>
                  <a:lnTo>
                    <a:pt x="1763" y="1072"/>
                  </a:lnTo>
                  <a:lnTo>
                    <a:pt x="1755" y="1068"/>
                  </a:lnTo>
                  <a:lnTo>
                    <a:pt x="1746" y="1063"/>
                  </a:lnTo>
                  <a:lnTo>
                    <a:pt x="1732" y="1054"/>
                  </a:lnTo>
                  <a:lnTo>
                    <a:pt x="1728" y="1049"/>
                  </a:lnTo>
                  <a:lnTo>
                    <a:pt x="1719" y="1035"/>
                  </a:lnTo>
                  <a:lnTo>
                    <a:pt x="1711" y="1026"/>
                  </a:lnTo>
                  <a:lnTo>
                    <a:pt x="1700" y="1017"/>
                  </a:lnTo>
                  <a:lnTo>
                    <a:pt x="1677" y="1003"/>
                  </a:lnTo>
                  <a:lnTo>
                    <a:pt x="1661" y="994"/>
                  </a:lnTo>
                  <a:lnTo>
                    <a:pt x="1653" y="987"/>
                  </a:lnTo>
                  <a:lnTo>
                    <a:pt x="1646" y="980"/>
                  </a:lnTo>
                  <a:lnTo>
                    <a:pt x="1637" y="975"/>
                  </a:lnTo>
                  <a:lnTo>
                    <a:pt x="1630" y="973"/>
                  </a:lnTo>
                  <a:lnTo>
                    <a:pt x="1621" y="971"/>
                  </a:lnTo>
                  <a:lnTo>
                    <a:pt x="1610" y="970"/>
                  </a:lnTo>
                  <a:lnTo>
                    <a:pt x="1594" y="968"/>
                  </a:lnTo>
                  <a:lnTo>
                    <a:pt x="1589" y="968"/>
                  </a:lnTo>
                  <a:lnTo>
                    <a:pt x="1580" y="968"/>
                  </a:lnTo>
                  <a:lnTo>
                    <a:pt x="1568" y="966"/>
                  </a:lnTo>
                  <a:lnTo>
                    <a:pt x="1552" y="964"/>
                  </a:lnTo>
                  <a:lnTo>
                    <a:pt x="1524" y="957"/>
                  </a:lnTo>
                  <a:lnTo>
                    <a:pt x="1512" y="956"/>
                  </a:lnTo>
                  <a:lnTo>
                    <a:pt x="1505" y="952"/>
                  </a:lnTo>
                  <a:lnTo>
                    <a:pt x="1494" y="947"/>
                  </a:lnTo>
                  <a:lnTo>
                    <a:pt x="1484" y="940"/>
                  </a:lnTo>
                  <a:lnTo>
                    <a:pt x="1478" y="938"/>
                  </a:lnTo>
                  <a:lnTo>
                    <a:pt x="1471" y="933"/>
                  </a:lnTo>
                  <a:lnTo>
                    <a:pt x="1466" y="929"/>
                  </a:lnTo>
                  <a:lnTo>
                    <a:pt x="1461" y="924"/>
                  </a:lnTo>
                  <a:lnTo>
                    <a:pt x="1457" y="917"/>
                  </a:lnTo>
                  <a:lnTo>
                    <a:pt x="1454" y="906"/>
                  </a:lnTo>
                  <a:lnTo>
                    <a:pt x="1455" y="899"/>
                  </a:lnTo>
                  <a:lnTo>
                    <a:pt x="1457" y="894"/>
                  </a:lnTo>
                  <a:lnTo>
                    <a:pt x="1457" y="883"/>
                  </a:lnTo>
                  <a:lnTo>
                    <a:pt x="1459" y="875"/>
                  </a:lnTo>
                  <a:lnTo>
                    <a:pt x="1461" y="869"/>
                  </a:lnTo>
                  <a:lnTo>
                    <a:pt x="1464" y="864"/>
                  </a:lnTo>
                  <a:lnTo>
                    <a:pt x="1470" y="855"/>
                  </a:lnTo>
                  <a:lnTo>
                    <a:pt x="1473" y="846"/>
                  </a:lnTo>
                  <a:lnTo>
                    <a:pt x="1477" y="841"/>
                  </a:lnTo>
                  <a:lnTo>
                    <a:pt x="1478" y="838"/>
                  </a:lnTo>
                  <a:lnTo>
                    <a:pt x="1482" y="831"/>
                  </a:lnTo>
                  <a:lnTo>
                    <a:pt x="1489" y="811"/>
                  </a:lnTo>
                  <a:lnTo>
                    <a:pt x="1491" y="788"/>
                  </a:lnTo>
                  <a:lnTo>
                    <a:pt x="1492" y="774"/>
                  </a:lnTo>
                  <a:lnTo>
                    <a:pt x="1491" y="765"/>
                  </a:lnTo>
                  <a:lnTo>
                    <a:pt x="1491" y="757"/>
                  </a:lnTo>
                  <a:lnTo>
                    <a:pt x="1491" y="748"/>
                  </a:lnTo>
                  <a:lnTo>
                    <a:pt x="1487" y="741"/>
                  </a:lnTo>
                  <a:lnTo>
                    <a:pt x="1484" y="732"/>
                  </a:lnTo>
                  <a:lnTo>
                    <a:pt x="1478" y="721"/>
                  </a:lnTo>
                  <a:lnTo>
                    <a:pt x="1473" y="711"/>
                  </a:lnTo>
                  <a:lnTo>
                    <a:pt x="1471" y="704"/>
                  </a:lnTo>
                  <a:lnTo>
                    <a:pt x="1471" y="699"/>
                  </a:lnTo>
                  <a:lnTo>
                    <a:pt x="1471" y="695"/>
                  </a:lnTo>
                  <a:lnTo>
                    <a:pt x="1471" y="686"/>
                  </a:lnTo>
                  <a:lnTo>
                    <a:pt x="1470" y="677"/>
                  </a:lnTo>
                  <a:lnTo>
                    <a:pt x="1468" y="672"/>
                  </a:lnTo>
                  <a:lnTo>
                    <a:pt x="1464" y="665"/>
                  </a:lnTo>
                  <a:lnTo>
                    <a:pt x="1461" y="656"/>
                  </a:lnTo>
                  <a:lnTo>
                    <a:pt x="1459" y="651"/>
                  </a:lnTo>
                  <a:lnTo>
                    <a:pt x="1454" y="642"/>
                  </a:lnTo>
                  <a:lnTo>
                    <a:pt x="1450" y="639"/>
                  </a:lnTo>
                  <a:lnTo>
                    <a:pt x="1445" y="637"/>
                  </a:lnTo>
                  <a:lnTo>
                    <a:pt x="1443" y="637"/>
                  </a:lnTo>
                  <a:lnTo>
                    <a:pt x="1440" y="637"/>
                  </a:lnTo>
                  <a:lnTo>
                    <a:pt x="1434" y="637"/>
                  </a:lnTo>
                  <a:lnTo>
                    <a:pt x="1427" y="633"/>
                  </a:lnTo>
                  <a:lnTo>
                    <a:pt x="1419" y="630"/>
                  </a:lnTo>
                  <a:lnTo>
                    <a:pt x="1419" y="628"/>
                  </a:lnTo>
                  <a:lnTo>
                    <a:pt x="1415" y="623"/>
                  </a:lnTo>
                  <a:lnTo>
                    <a:pt x="1408" y="614"/>
                  </a:lnTo>
                  <a:lnTo>
                    <a:pt x="1401" y="609"/>
                  </a:lnTo>
                  <a:lnTo>
                    <a:pt x="1394" y="607"/>
                  </a:lnTo>
                  <a:lnTo>
                    <a:pt x="1390" y="609"/>
                  </a:lnTo>
                  <a:lnTo>
                    <a:pt x="1389" y="609"/>
                  </a:lnTo>
                  <a:lnTo>
                    <a:pt x="1383" y="607"/>
                  </a:lnTo>
                  <a:lnTo>
                    <a:pt x="1375" y="604"/>
                  </a:lnTo>
                  <a:lnTo>
                    <a:pt x="1366" y="600"/>
                  </a:lnTo>
                  <a:lnTo>
                    <a:pt x="1364" y="597"/>
                  </a:lnTo>
                  <a:lnTo>
                    <a:pt x="1362" y="595"/>
                  </a:lnTo>
                  <a:lnTo>
                    <a:pt x="1352" y="581"/>
                  </a:lnTo>
                  <a:lnTo>
                    <a:pt x="1343" y="570"/>
                  </a:lnTo>
                  <a:lnTo>
                    <a:pt x="1334" y="558"/>
                  </a:lnTo>
                  <a:lnTo>
                    <a:pt x="1324" y="547"/>
                  </a:lnTo>
                  <a:lnTo>
                    <a:pt x="1316" y="535"/>
                  </a:lnTo>
                  <a:lnTo>
                    <a:pt x="1309" y="524"/>
                  </a:lnTo>
                  <a:lnTo>
                    <a:pt x="1306" y="519"/>
                  </a:lnTo>
                  <a:lnTo>
                    <a:pt x="1306" y="510"/>
                  </a:lnTo>
                  <a:lnTo>
                    <a:pt x="1306" y="503"/>
                  </a:lnTo>
                  <a:lnTo>
                    <a:pt x="1308" y="498"/>
                  </a:lnTo>
                  <a:lnTo>
                    <a:pt x="1309" y="494"/>
                  </a:lnTo>
                  <a:lnTo>
                    <a:pt x="1313" y="489"/>
                  </a:lnTo>
                  <a:lnTo>
                    <a:pt x="1315" y="482"/>
                  </a:lnTo>
                  <a:lnTo>
                    <a:pt x="1313" y="475"/>
                  </a:lnTo>
                  <a:lnTo>
                    <a:pt x="1311" y="473"/>
                  </a:lnTo>
                  <a:lnTo>
                    <a:pt x="1308" y="472"/>
                  </a:lnTo>
                  <a:lnTo>
                    <a:pt x="1304" y="472"/>
                  </a:lnTo>
                  <a:lnTo>
                    <a:pt x="1294" y="473"/>
                  </a:lnTo>
                  <a:lnTo>
                    <a:pt x="1281" y="473"/>
                  </a:lnTo>
                  <a:lnTo>
                    <a:pt x="1273" y="470"/>
                  </a:lnTo>
                  <a:lnTo>
                    <a:pt x="1269" y="468"/>
                  </a:lnTo>
                  <a:lnTo>
                    <a:pt x="1258" y="466"/>
                  </a:lnTo>
                  <a:lnTo>
                    <a:pt x="1251" y="466"/>
                  </a:lnTo>
                  <a:lnTo>
                    <a:pt x="1244" y="468"/>
                  </a:lnTo>
                  <a:lnTo>
                    <a:pt x="1230" y="475"/>
                  </a:lnTo>
                  <a:lnTo>
                    <a:pt x="1227" y="480"/>
                  </a:lnTo>
                  <a:lnTo>
                    <a:pt x="1225" y="486"/>
                  </a:lnTo>
                  <a:lnTo>
                    <a:pt x="1225" y="491"/>
                  </a:lnTo>
                  <a:lnTo>
                    <a:pt x="1225" y="494"/>
                  </a:lnTo>
                  <a:lnTo>
                    <a:pt x="1227" y="500"/>
                  </a:lnTo>
                  <a:lnTo>
                    <a:pt x="1227" y="503"/>
                  </a:lnTo>
                  <a:lnTo>
                    <a:pt x="1225" y="507"/>
                  </a:lnTo>
                  <a:lnTo>
                    <a:pt x="1218" y="512"/>
                  </a:lnTo>
                  <a:lnTo>
                    <a:pt x="1207" y="521"/>
                  </a:lnTo>
                  <a:lnTo>
                    <a:pt x="1197" y="526"/>
                  </a:lnTo>
                  <a:lnTo>
                    <a:pt x="1190" y="526"/>
                  </a:lnTo>
                  <a:lnTo>
                    <a:pt x="1186" y="526"/>
                  </a:lnTo>
                  <a:lnTo>
                    <a:pt x="1183" y="526"/>
                  </a:lnTo>
                  <a:lnTo>
                    <a:pt x="1174" y="528"/>
                  </a:lnTo>
                  <a:lnTo>
                    <a:pt x="1151" y="538"/>
                  </a:lnTo>
                  <a:lnTo>
                    <a:pt x="1144" y="542"/>
                  </a:lnTo>
                  <a:lnTo>
                    <a:pt x="1139" y="547"/>
                  </a:lnTo>
                  <a:lnTo>
                    <a:pt x="1135" y="551"/>
                  </a:lnTo>
                  <a:lnTo>
                    <a:pt x="1134" y="558"/>
                  </a:lnTo>
                  <a:lnTo>
                    <a:pt x="1128" y="575"/>
                  </a:lnTo>
                  <a:lnTo>
                    <a:pt x="1123" y="591"/>
                  </a:lnTo>
                  <a:lnTo>
                    <a:pt x="1123" y="600"/>
                  </a:lnTo>
                  <a:lnTo>
                    <a:pt x="1123" y="612"/>
                  </a:lnTo>
                  <a:lnTo>
                    <a:pt x="1123" y="633"/>
                  </a:lnTo>
                  <a:lnTo>
                    <a:pt x="1123" y="639"/>
                  </a:lnTo>
                  <a:lnTo>
                    <a:pt x="1119" y="644"/>
                  </a:lnTo>
                  <a:lnTo>
                    <a:pt x="1114" y="653"/>
                  </a:lnTo>
                  <a:lnTo>
                    <a:pt x="1114" y="655"/>
                  </a:lnTo>
                  <a:lnTo>
                    <a:pt x="1109" y="658"/>
                  </a:lnTo>
                  <a:lnTo>
                    <a:pt x="1104" y="660"/>
                  </a:lnTo>
                  <a:lnTo>
                    <a:pt x="1088" y="656"/>
                  </a:lnTo>
                  <a:lnTo>
                    <a:pt x="1075" y="653"/>
                  </a:lnTo>
                  <a:lnTo>
                    <a:pt x="1070" y="651"/>
                  </a:lnTo>
                  <a:lnTo>
                    <a:pt x="1063" y="651"/>
                  </a:lnTo>
                  <a:lnTo>
                    <a:pt x="1051" y="649"/>
                  </a:lnTo>
                  <a:lnTo>
                    <a:pt x="1033" y="646"/>
                  </a:lnTo>
                  <a:lnTo>
                    <a:pt x="1023" y="642"/>
                  </a:lnTo>
                  <a:lnTo>
                    <a:pt x="1016" y="642"/>
                  </a:lnTo>
                  <a:lnTo>
                    <a:pt x="1014" y="642"/>
                  </a:lnTo>
                  <a:lnTo>
                    <a:pt x="1012" y="642"/>
                  </a:lnTo>
                  <a:lnTo>
                    <a:pt x="1003" y="641"/>
                  </a:lnTo>
                  <a:lnTo>
                    <a:pt x="989" y="632"/>
                  </a:lnTo>
                  <a:lnTo>
                    <a:pt x="970" y="619"/>
                  </a:lnTo>
                  <a:lnTo>
                    <a:pt x="945" y="604"/>
                  </a:lnTo>
                  <a:lnTo>
                    <a:pt x="943" y="602"/>
                  </a:lnTo>
                  <a:lnTo>
                    <a:pt x="942" y="604"/>
                  </a:lnTo>
                  <a:lnTo>
                    <a:pt x="912" y="639"/>
                  </a:lnTo>
                  <a:lnTo>
                    <a:pt x="910" y="639"/>
                  </a:lnTo>
                  <a:lnTo>
                    <a:pt x="845" y="751"/>
                  </a:lnTo>
                  <a:lnTo>
                    <a:pt x="845" y="753"/>
                  </a:lnTo>
                  <a:lnTo>
                    <a:pt x="845" y="767"/>
                  </a:lnTo>
                  <a:lnTo>
                    <a:pt x="845" y="769"/>
                  </a:lnTo>
                  <a:lnTo>
                    <a:pt x="847" y="769"/>
                  </a:lnTo>
                  <a:lnTo>
                    <a:pt x="856" y="788"/>
                  </a:lnTo>
                  <a:lnTo>
                    <a:pt x="856" y="804"/>
                  </a:lnTo>
                  <a:lnTo>
                    <a:pt x="854" y="804"/>
                  </a:lnTo>
                  <a:lnTo>
                    <a:pt x="843" y="802"/>
                  </a:lnTo>
                  <a:lnTo>
                    <a:pt x="841" y="802"/>
                  </a:lnTo>
                  <a:lnTo>
                    <a:pt x="829" y="797"/>
                  </a:lnTo>
                  <a:lnTo>
                    <a:pt x="824" y="794"/>
                  </a:lnTo>
                  <a:lnTo>
                    <a:pt x="790" y="780"/>
                  </a:lnTo>
                  <a:lnTo>
                    <a:pt x="789" y="780"/>
                  </a:lnTo>
                  <a:lnTo>
                    <a:pt x="724" y="781"/>
                  </a:lnTo>
                  <a:lnTo>
                    <a:pt x="692" y="785"/>
                  </a:lnTo>
                  <a:lnTo>
                    <a:pt x="681" y="787"/>
                  </a:lnTo>
                  <a:lnTo>
                    <a:pt x="671" y="790"/>
                  </a:lnTo>
                  <a:lnTo>
                    <a:pt x="664" y="792"/>
                  </a:lnTo>
                  <a:lnTo>
                    <a:pt x="658" y="795"/>
                  </a:lnTo>
                  <a:lnTo>
                    <a:pt x="657" y="797"/>
                  </a:lnTo>
                  <a:lnTo>
                    <a:pt x="657" y="799"/>
                  </a:lnTo>
                  <a:lnTo>
                    <a:pt x="660" y="813"/>
                  </a:lnTo>
                  <a:lnTo>
                    <a:pt x="662" y="813"/>
                  </a:lnTo>
                  <a:lnTo>
                    <a:pt x="671" y="827"/>
                  </a:lnTo>
                  <a:lnTo>
                    <a:pt x="671" y="848"/>
                  </a:lnTo>
                  <a:lnTo>
                    <a:pt x="671" y="859"/>
                  </a:lnTo>
                  <a:lnTo>
                    <a:pt x="671" y="862"/>
                  </a:lnTo>
                  <a:lnTo>
                    <a:pt x="669" y="880"/>
                  </a:lnTo>
                  <a:lnTo>
                    <a:pt x="669" y="885"/>
                  </a:lnTo>
                  <a:lnTo>
                    <a:pt x="671" y="897"/>
                  </a:lnTo>
                  <a:lnTo>
                    <a:pt x="671" y="908"/>
                  </a:lnTo>
                  <a:lnTo>
                    <a:pt x="674" y="919"/>
                  </a:lnTo>
                  <a:lnTo>
                    <a:pt x="669" y="957"/>
                  </a:lnTo>
                  <a:lnTo>
                    <a:pt x="669" y="980"/>
                  </a:lnTo>
                  <a:lnTo>
                    <a:pt x="669" y="985"/>
                  </a:lnTo>
                  <a:lnTo>
                    <a:pt x="667" y="984"/>
                  </a:lnTo>
                  <a:lnTo>
                    <a:pt x="664" y="985"/>
                  </a:lnTo>
                  <a:lnTo>
                    <a:pt x="644" y="994"/>
                  </a:lnTo>
                  <a:lnTo>
                    <a:pt x="643" y="996"/>
                  </a:lnTo>
                  <a:lnTo>
                    <a:pt x="636" y="1014"/>
                  </a:lnTo>
                  <a:lnTo>
                    <a:pt x="627" y="1015"/>
                  </a:lnTo>
                  <a:lnTo>
                    <a:pt x="614" y="1021"/>
                  </a:lnTo>
                  <a:lnTo>
                    <a:pt x="611" y="1024"/>
                  </a:lnTo>
                  <a:lnTo>
                    <a:pt x="609" y="1029"/>
                  </a:lnTo>
                  <a:lnTo>
                    <a:pt x="609" y="1033"/>
                  </a:lnTo>
                  <a:lnTo>
                    <a:pt x="609" y="1038"/>
                  </a:lnTo>
                  <a:lnTo>
                    <a:pt x="611" y="1040"/>
                  </a:lnTo>
                  <a:lnTo>
                    <a:pt x="606" y="1049"/>
                  </a:lnTo>
                  <a:lnTo>
                    <a:pt x="599" y="1065"/>
                  </a:lnTo>
                  <a:lnTo>
                    <a:pt x="588" y="1072"/>
                  </a:lnTo>
                  <a:lnTo>
                    <a:pt x="574" y="1080"/>
                  </a:lnTo>
                  <a:lnTo>
                    <a:pt x="572" y="1082"/>
                  </a:lnTo>
                  <a:lnTo>
                    <a:pt x="563" y="1089"/>
                  </a:lnTo>
                  <a:lnTo>
                    <a:pt x="555" y="1095"/>
                  </a:lnTo>
                  <a:lnTo>
                    <a:pt x="541" y="1096"/>
                  </a:lnTo>
                  <a:lnTo>
                    <a:pt x="530" y="1096"/>
                  </a:lnTo>
                  <a:lnTo>
                    <a:pt x="509" y="1098"/>
                  </a:lnTo>
                  <a:lnTo>
                    <a:pt x="498" y="1102"/>
                  </a:lnTo>
                  <a:lnTo>
                    <a:pt x="481" y="1105"/>
                  </a:lnTo>
                  <a:lnTo>
                    <a:pt x="463" y="1112"/>
                  </a:lnTo>
                  <a:lnTo>
                    <a:pt x="446" y="1114"/>
                  </a:lnTo>
                  <a:lnTo>
                    <a:pt x="439" y="1110"/>
                  </a:lnTo>
                  <a:lnTo>
                    <a:pt x="433" y="1107"/>
                  </a:lnTo>
                  <a:lnTo>
                    <a:pt x="433" y="1105"/>
                  </a:lnTo>
                  <a:lnTo>
                    <a:pt x="431" y="1105"/>
                  </a:lnTo>
                  <a:lnTo>
                    <a:pt x="424" y="1102"/>
                  </a:lnTo>
                  <a:lnTo>
                    <a:pt x="423" y="1102"/>
                  </a:lnTo>
                  <a:lnTo>
                    <a:pt x="414" y="1102"/>
                  </a:lnTo>
                  <a:lnTo>
                    <a:pt x="402" y="1105"/>
                  </a:lnTo>
                  <a:lnTo>
                    <a:pt x="396" y="1109"/>
                  </a:lnTo>
                  <a:lnTo>
                    <a:pt x="393" y="1112"/>
                  </a:lnTo>
                  <a:lnTo>
                    <a:pt x="386" y="1116"/>
                  </a:lnTo>
                  <a:lnTo>
                    <a:pt x="373" y="1114"/>
                  </a:lnTo>
                  <a:lnTo>
                    <a:pt x="372" y="1114"/>
                  </a:lnTo>
                  <a:lnTo>
                    <a:pt x="366" y="1117"/>
                  </a:lnTo>
                  <a:lnTo>
                    <a:pt x="365" y="1119"/>
                  </a:lnTo>
                  <a:lnTo>
                    <a:pt x="363" y="1126"/>
                  </a:lnTo>
                  <a:lnTo>
                    <a:pt x="359" y="1133"/>
                  </a:lnTo>
                  <a:lnTo>
                    <a:pt x="354" y="1131"/>
                  </a:lnTo>
                  <a:lnTo>
                    <a:pt x="342" y="1124"/>
                  </a:lnTo>
                  <a:lnTo>
                    <a:pt x="329" y="1121"/>
                  </a:lnTo>
                  <a:lnTo>
                    <a:pt x="328" y="1121"/>
                  </a:lnTo>
                  <a:lnTo>
                    <a:pt x="319" y="1121"/>
                  </a:lnTo>
                  <a:lnTo>
                    <a:pt x="317" y="1121"/>
                  </a:lnTo>
                  <a:lnTo>
                    <a:pt x="308" y="1128"/>
                  </a:lnTo>
                  <a:lnTo>
                    <a:pt x="296" y="1137"/>
                  </a:lnTo>
                  <a:lnTo>
                    <a:pt x="294" y="1137"/>
                  </a:lnTo>
                  <a:lnTo>
                    <a:pt x="285" y="1149"/>
                  </a:lnTo>
                  <a:lnTo>
                    <a:pt x="278" y="1158"/>
                  </a:lnTo>
                  <a:lnTo>
                    <a:pt x="264" y="1175"/>
                  </a:lnTo>
                  <a:lnTo>
                    <a:pt x="263" y="1175"/>
                  </a:lnTo>
                  <a:lnTo>
                    <a:pt x="259" y="1172"/>
                  </a:lnTo>
                  <a:lnTo>
                    <a:pt x="257" y="1172"/>
                  </a:lnTo>
                  <a:lnTo>
                    <a:pt x="245" y="1163"/>
                  </a:lnTo>
                  <a:lnTo>
                    <a:pt x="243" y="1163"/>
                  </a:lnTo>
                  <a:lnTo>
                    <a:pt x="241" y="1163"/>
                  </a:lnTo>
                  <a:lnTo>
                    <a:pt x="238" y="1165"/>
                  </a:lnTo>
                  <a:lnTo>
                    <a:pt x="231" y="1165"/>
                  </a:lnTo>
                  <a:lnTo>
                    <a:pt x="219" y="1163"/>
                  </a:lnTo>
                  <a:lnTo>
                    <a:pt x="215" y="1160"/>
                  </a:lnTo>
                  <a:lnTo>
                    <a:pt x="215" y="1151"/>
                  </a:lnTo>
                  <a:lnTo>
                    <a:pt x="215" y="1149"/>
                  </a:lnTo>
                  <a:lnTo>
                    <a:pt x="213" y="1139"/>
                  </a:lnTo>
                  <a:lnTo>
                    <a:pt x="212" y="1133"/>
                  </a:lnTo>
                  <a:lnTo>
                    <a:pt x="208" y="1128"/>
                  </a:lnTo>
                  <a:lnTo>
                    <a:pt x="205" y="1124"/>
                  </a:lnTo>
                  <a:lnTo>
                    <a:pt x="197" y="1123"/>
                  </a:lnTo>
                  <a:lnTo>
                    <a:pt x="192" y="1124"/>
                  </a:lnTo>
                  <a:lnTo>
                    <a:pt x="187" y="1126"/>
                  </a:lnTo>
                  <a:lnTo>
                    <a:pt x="180" y="1130"/>
                  </a:lnTo>
                  <a:lnTo>
                    <a:pt x="175" y="1135"/>
                  </a:lnTo>
                  <a:lnTo>
                    <a:pt x="169" y="1139"/>
                  </a:lnTo>
                  <a:lnTo>
                    <a:pt x="166" y="1135"/>
                  </a:lnTo>
                  <a:lnTo>
                    <a:pt x="157" y="1130"/>
                  </a:lnTo>
                  <a:lnTo>
                    <a:pt x="152" y="1128"/>
                  </a:lnTo>
                  <a:lnTo>
                    <a:pt x="145" y="1126"/>
                  </a:lnTo>
                  <a:lnTo>
                    <a:pt x="141" y="1128"/>
                  </a:lnTo>
                  <a:lnTo>
                    <a:pt x="138" y="1130"/>
                  </a:lnTo>
                  <a:lnTo>
                    <a:pt x="136" y="1131"/>
                  </a:lnTo>
                  <a:lnTo>
                    <a:pt x="136" y="1137"/>
                  </a:lnTo>
                  <a:lnTo>
                    <a:pt x="138" y="1139"/>
                  </a:lnTo>
                  <a:lnTo>
                    <a:pt x="136" y="1144"/>
                  </a:lnTo>
                  <a:lnTo>
                    <a:pt x="118" y="1146"/>
                  </a:lnTo>
                  <a:lnTo>
                    <a:pt x="115" y="1146"/>
                  </a:lnTo>
                  <a:lnTo>
                    <a:pt x="111" y="1146"/>
                  </a:lnTo>
                  <a:lnTo>
                    <a:pt x="97" y="1142"/>
                  </a:lnTo>
                  <a:lnTo>
                    <a:pt x="88" y="1142"/>
                  </a:lnTo>
                  <a:lnTo>
                    <a:pt x="83" y="1142"/>
                  </a:lnTo>
                  <a:lnTo>
                    <a:pt x="76" y="1144"/>
                  </a:lnTo>
                  <a:lnTo>
                    <a:pt x="66" y="1147"/>
                  </a:lnTo>
                  <a:lnTo>
                    <a:pt x="60" y="1151"/>
                  </a:lnTo>
                  <a:lnTo>
                    <a:pt x="55" y="1154"/>
                  </a:lnTo>
                  <a:lnTo>
                    <a:pt x="50" y="1158"/>
                  </a:lnTo>
                  <a:lnTo>
                    <a:pt x="48" y="1161"/>
                  </a:lnTo>
                  <a:lnTo>
                    <a:pt x="46" y="1165"/>
                  </a:lnTo>
                  <a:lnTo>
                    <a:pt x="48" y="1168"/>
                  </a:lnTo>
                  <a:lnTo>
                    <a:pt x="48" y="1172"/>
                  </a:lnTo>
                  <a:lnTo>
                    <a:pt x="44" y="1177"/>
                  </a:lnTo>
                  <a:lnTo>
                    <a:pt x="41" y="1183"/>
                  </a:lnTo>
                  <a:lnTo>
                    <a:pt x="37" y="1188"/>
                  </a:lnTo>
                  <a:lnTo>
                    <a:pt x="32" y="1191"/>
                  </a:lnTo>
                  <a:lnTo>
                    <a:pt x="25" y="1195"/>
                  </a:lnTo>
                  <a:lnTo>
                    <a:pt x="18" y="1198"/>
                  </a:lnTo>
                  <a:lnTo>
                    <a:pt x="13" y="1200"/>
                  </a:lnTo>
                  <a:lnTo>
                    <a:pt x="7" y="1202"/>
                  </a:lnTo>
                  <a:lnTo>
                    <a:pt x="4" y="1207"/>
                  </a:lnTo>
                  <a:lnTo>
                    <a:pt x="2" y="1214"/>
                  </a:lnTo>
                  <a:lnTo>
                    <a:pt x="2" y="1216"/>
                  </a:lnTo>
                  <a:lnTo>
                    <a:pt x="6" y="1232"/>
                  </a:lnTo>
                  <a:lnTo>
                    <a:pt x="13" y="1244"/>
                  </a:lnTo>
                  <a:lnTo>
                    <a:pt x="13" y="1262"/>
                  </a:lnTo>
                  <a:lnTo>
                    <a:pt x="13" y="1263"/>
                  </a:lnTo>
                  <a:lnTo>
                    <a:pt x="9" y="1265"/>
                  </a:lnTo>
                  <a:lnTo>
                    <a:pt x="6" y="1265"/>
                  </a:lnTo>
                  <a:lnTo>
                    <a:pt x="2" y="1269"/>
                  </a:lnTo>
                  <a:lnTo>
                    <a:pt x="0" y="1272"/>
                  </a:lnTo>
                  <a:lnTo>
                    <a:pt x="0" y="1279"/>
                  </a:lnTo>
                  <a:lnTo>
                    <a:pt x="4" y="1288"/>
                  </a:lnTo>
                  <a:lnTo>
                    <a:pt x="9" y="1295"/>
                  </a:lnTo>
                  <a:lnTo>
                    <a:pt x="15" y="1302"/>
                  </a:lnTo>
                  <a:lnTo>
                    <a:pt x="18" y="1307"/>
                  </a:lnTo>
                  <a:lnTo>
                    <a:pt x="22" y="1307"/>
                  </a:lnTo>
                  <a:lnTo>
                    <a:pt x="27" y="1306"/>
                  </a:lnTo>
                  <a:lnTo>
                    <a:pt x="32" y="1304"/>
                  </a:lnTo>
                  <a:lnTo>
                    <a:pt x="36" y="1302"/>
                  </a:lnTo>
                  <a:lnTo>
                    <a:pt x="44" y="1299"/>
                  </a:lnTo>
                  <a:lnTo>
                    <a:pt x="53" y="1307"/>
                  </a:lnTo>
                  <a:lnTo>
                    <a:pt x="69" y="1320"/>
                  </a:lnTo>
                  <a:lnTo>
                    <a:pt x="78" y="1337"/>
                  </a:lnTo>
                  <a:lnTo>
                    <a:pt x="62" y="1350"/>
                  </a:lnTo>
                  <a:lnTo>
                    <a:pt x="58" y="1353"/>
                  </a:lnTo>
                  <a:lnTo>
                    <a:pt x="57" y="1357"/>
                  </a:lnTo>
                  <a:lnTo>
                    <a:pt x="58" y="1362"/>
                  </a:lnTo>
                  <a:lnTo>
                    <a:pt x="60" y="1366"/>
                  </a:lnTo>
                  <a:lnTo>
                    <a:pt x="62" y="1367"/>
                  </a:lnTo>
                  <a:lnTo>
                    <a:pt x="64" y="1371"/>
                  </a:lnTo>
                  <a:lnTo>
                    <a:pt x="66" y="1374"/>
                  </a:lnTo>
                  <a:lnTo>
                    <a:pt x="66" y="1383"/>
                  </a:lnTo>
                  <a:lnTo>
                    <a:pt x="66" y="1395"/>
                  </a:lnTo>
                  <a:lnTo>
                    <a:pt x="64" y="1413"/>
                  </a:lnTo>
                  <a:lnTo>
                    <a:pt x="62" y="1420"/>
                  </a:lnTo>
                  <a:lnTo>
                    <a:pt x="62" y="1422"/>
                  </a:lnTo>
                  <a:lnTo>
                    <a:pt x="62" y="1436"/>
                  </a:lnTo>
                  <a:lnTo>
                    <a:pt x="64" y="1446"/>
                  </a:lnTo>
                  <a:lnTo>
                    <a:pt x="57" y="1448"/>
                  </a:lnTo>
                  <a:lnTo>
                    <a:pt x="51" y="1448"/>
                  </a:lnTo>
                  <a:lnTo>
                    <a:pt x="36" y="1448"/>
                  </a:lnTo>
                  <a:lnTo>
                    <a:pt x="27" y="1448"/>
                  </a:lnTo>
                  <a:lnTo>
                    <a:pt x="25" y="1448"/>
                  </a:lnTo>
                  <a:lnTo>
                    <a:pt x="23" y="1448"/>
                  </a:lnTo>
                  <a:lnTo>
                    <a:pt x="16" y="1457"/>
                  </a:lnTo>
                  <a:lnTo>
                    <a:pt x="15" y="1459"/>
                  </a:lnTo>
                  <a:lnTo>
                    <a:pt x="15" y="1461"/>
                  </a:lnTo>
                  <a:lnTo>
                    <a:pt x="20" y="1475"/>
                  </a:lnTo>
                  <a:lnTo>
                    <a:pt x="22" y="1476"/>
                  </a:lnTo>
                  <a:lnTo>
                    <a:pt x="23" y="1476"/>
                  </a:lnTo>
                  <a:lnTo>
                    <a:pt x="32" y="1476"/>
                  </a:lnTo>
                  <a:lnTo>
                    <a:pt x="37" y="1480"/>
                  </a:lnTo>
                  <a:lnTo>
                    <a:pt x="46" y="1490"/>
                  </a:lnTo>
                  <a:lnTo>
                    <a:pt x="48" y="1490"/>
                  </a:lnTo>
                  <a:lnTo>
                    <a:pt x="53" y="1490"/>
                  </a:lnTo>
                  <a:lnTo>
                    <a:pt x="60" y="1496"/>
                  </a:lnTo>
                  <a:lnTo>
                    <a:pt x="69" y="1513"/>
                  </a:lnTo>
                  <a:lnTo>
                    <a:pt x="78" y="1526"/>
                  </a:lnTo>
                  <a:lnTo>
                    <a:pt x="88" y="1536"/>
                  </a:lnTo>
                  <a:lnTo>
                    <a:pt x="99" y="1549"/>
                  </a:lnTo>
                  <a:lnTo>
                    <a:pt x="104" y="1556"/>
                  </a:lnTo>
                  <a:lnTo>
                    <a:pt x="101" y="1568"/>
                  </a:lnTo>
                  <a:lnTo>
                    <a:pt x="99" y="1573"/>
                  </a:lnTo>
                  <a:lnTo>
                    <a:pt x="99" y="1577"/>
                  </a:lnTo>
                  <a:lnTo>
                    <a:pt x="99" y="1584"/>
                  </a:lnTo>
                  <a:lnTo>
                    <a:pt x="92" y="1605"/>
                  </a:lnTo>
                  <a:lnTo>
                    <a:pt x="90" y="1607"/>
                  </a:lnTo>
                  <a:lnTo>
                    <a:pt x="92" y="1607"/>
                  </a:lnTo>
                  <a:lnTo>
                    <a:pt x="97" y="1624"/>
                  </a:lnTo>
                  <a:lnTo>
                    <a:pt x="97" y="1626"/>
                  </a:lnTo>
                  <a:lnTo>
                    <a:pt x="110" y="1637"/>
                  </a:lnTo>
                  <a:lnTo>
                    <a:pt x="110" y="1638"/>
                  </a:lnTo>
                  <a:lnTo>
                    <a:pt x="111" y="1638"/>
                  </a:lnTo>
                  <a:lnTo>
                    <a:pt x="120" y="1640"/>
                  </a:lnTo>
                  <a:lnTo>
                    <a:pt x="122" y="1640"/>
                  </a:lnTo>
                  <a:lnTo>
                    <a:pt x="132" y="1640"/>
                  </a:lnTo>
                  <a:lnTo>
                    <a:pt x="132" y="1647"/>
                  </a:lnTo>
                  <a:lnTo>
                    <a:pt x="134" y="1651"/>
                  </a:lnTo>
                  <a:lnTo>
                    <a:pt x="136" y="1654"/>
                  </a:lnTo>
                  <a:lnTo>
                    <a:pt x="139" y="1659"/>
                  </a:lnTo>
                  <a:lnTo>
                    <a:pt x="146" y="1666"/>
                  </a:lnTo>
                  <a:lnTo>
                    <a:pt x="157" y="1675"/>
                  </a:lnTo>
                  <a:lnTo>
                    <a:pt x="157" y="1677"/>
                  </a:lnTo>
                  <a:lnTo>
                    <a:pt x="173" y="1688"/>
                  </a:lnTo>
                  <a:lnTo>
                    <a:pt x="187" y="1696"/>
                  </a:lnTo>
                  <a:lnTo>
                    <a:pt x="199" y="1702"/>
                  </a:lnTo>
                  <a:lnTo>
                    <a:pt x="212" y="1707"/>
                  </a:lnTo>
                  <a:lnTo>
                    <a:pt x="224" y="1710"/>
                  </a:lnTo>
                  <a:lnTo>
                    <a:pt x="234" y="1712"/>
                  </a:lnTo>
                  <a:lnTo>
                    <a:pt x="238" y="1714"/>
                  </a:lnTo>
                  <a:lnTo>
                    <a:pt x="243" y="1714"/>
                  </a:lnTo>
                  <a:lnTo>
                    <a:pt x="245" y="1716"/>
                  </a:lnTo>
                  <a:lnTo>
                    <a:pt x="238" y="1726"/>
                  </a:lnTo>
                  <a:lnTo>
                    <a:pt x="236" y="1733"/>
                  </a:lnTo>
                  <a:lnTo>
                    <a:pt x="234" y="1742"/>
                  </a:lnTo>
                  <a:lnTo>
                    <a:pt x="236" y="1751"/>
                  </a:lnTo>
                  <a:lnTo>
                    <a:pt x="240" y="1758"/>
                  </a:lnTo>
                  <a:lnTo>
                    <a:pt x="241" y="1767"/>
                  </a:lnTo>
                  <a:lnTo>
                    <a:pt x="243" y="1770"/>
                  </a:lnTo>
                  <a:lnTo>
                    <a:pt x="243" y="1776"/>
                  </a:lnTo>
                  <a:lnTo>
                    <a:pt x="241" y="1784"/>
                  </a:lnTo>
                  <a:lnTo>
                    <a:pt x="241" y="1793"/>
                  </a:lnTo>
                  <a:lnTo>
                    <a:pt x="245" y="1800"/>
                  </a:lnTo>
                  <a:lnTo>
                    <a:pt x="252" y="1811"/>
                  </a:lnTo>
                  <a:lnTo>
                    <a:pt x="254" y="1814"/>
                  </a:lnTo>
                  <a:lnTo>
                    <a:pt x="261" y="1820"/>
                  </a:lnTo>
                  <a:lnTo>
                    <a:pt x="266" y="1825"/>
                  </a:lnTo>
                  <a:lnTo>
                    <a:pt x="278" y="1832"/>
                  </a:lnTo>
                  <a:lnTo>
                    <a:pt x="289" y="1839"/>
                  </a:lnTo>
                  <a:lnTo>
                    <a:pt x="300" y="1846"/>
                  </a:lnTo>
                  <a:lnTo>
                    <a:pt x="303" y="1849"/>
                  </a:lnTo>
                  <a:lnTo>
                    <a:pt x="300" y="1849"/>
                  </a:lnTo>
                  <a:lnTo>
                    <a:pt x="298" y="1849"/>
                  </a:lnTo>
                  <a:lnTo>
                    <a:pt x="291" y="1851"/>
                  </a:lnTo>
                  <a:lnTo>
                    <a:pt x="285" y="1853"/>
                  </a:lnTo>
                  <a:lnTo>
                    <a:pt x="280" y="1856"/>
                  </a:lnTo>
                  <a:lnTo>
                    <a:pt x="273" y="1860"/>
                  </a:lnTo>
                  <a:lnTo>
                    <a:pt x="264" y="1865"/>
                  </a:lnTo>
                  <a:lnTo>
                    <a:pt x="257" y="1869"/>
                  </a:lnTo>
                  <a:lnTo>
                    <a:pt x="256" y="1872"/>
                  </a:lnTo>
                  <a:lnTo>
                    <a:pt x="254" y="1876"/>
                  </a:lnTo>
                  <a:lnTo>
                    <a:pt x="252" y="1885"/>
                  </a:lnTo>
                  <a:lnTo>
                    <a:pt x="252" y="1890"/>
                  </a:lnTo>
                  <a:lnTo>
                    <a:pt x="250" y="1895"/>
                  </a:lnTo>
                  <a:lnTo>
                    <a:pt x="249" y="1900"/>
                  </a:lnTo>
                  <a:lnTo>
                    <a:pt x="249" y="1906"/>
                  </a:lnTo>
                  <a:lnTo>
                    <a:pt x="252" y="1915"/>
                  </a:lnTo>
                  <a:lnTo>
                    <a:pt x="254" y="1922"/>
                  </a:lnTo>
                  <a:lnTo>
                    <a:pt x="256" y="1930"/>
                  </a:lnTo>
                  <a:lnTo>
                    <a:pt x="256" y="1937"/>
                  </a:lnTo>
                  <a:lnTo>
                    <a:pt x="259" y="1943"/>
                  </a:lnTo>
                  <a:lnTo>
                    <a:pt x="268" y="1953"/>
                  </a:lnTo>
                  <a:lnTo>
                    <a:pt x="275" y="1959"/>
                  </a:lnTo>
                  <a:lnTo>
                    <a:pt x="280" y="1966"/>
                  </a:lnTo>
                  <a:lnTo>
                    <a:pt x="282" y="1971"/>
                  </a:lnTo>
                  <a:lnTo>
                    <a:pt x="284" y="1976"/>
                  </a:lnTo>
                  <a:lnTo>
                    <a:pt x="282" y="1990"/>
                  </a:lnTo>
                  <a:lnTo>
                    <a:pt x="280" y="2008"/>
                  </a:lnTo>
                  <a:lnTo>
                    <a:pt x="275" y="2024"/>
                  </a:lnTo>
                  <a:lnTo>
                    <a:pt x="273" y="2027"/>
                  </a:lnTo>
                  <a:lnTo>
                    <a:pt x="270" y="2031"/>
                  </a:lnTo>
                  <a:lnTo>
                    <a:pt x="261" y="2034"/>
                  </a:lnTo>
                  <a:lnTo>
                    <a:pt x="250" y="2038"/>
                  </a:lnTo>
                  <a:lnTo>
                    <a:pt x="243" y="2040"/>
                  </a:lnTo>
                  <a:lnTo>
                    <a:pt x="241" y="2040"/>
                  </a:lnTo>
                  <a:lnTo>
                    <a:pt x="240" y="2034"/>
                  </a:lnTo>
                  <a:lnTo>
                    <a:pt x="238" y="2029"/>
                  </a:lnTo>
                  <a:lnTo>
                    <a:pt x="234" y="2020"/>
                  </a:lnTo>
                  <a:lnTo>
                    <a:pt x="233" y="2011"/>
                  </a:lnTo>
                  <a:lnTo>
                    <a:pt x="229" y="2008"/>
                  </a:lnTo>
                  <a:lnTo>
                    <a:pt x="226" y="2004"/>
                  </a:lnTo>
                  <a:lnTo>
                    <a:pt x="217" y="2003"/>
                  </a:lnTo>
                  <a:lnTo>
                    <a:pt x="212" y="2004"/>
                  </a:lnTo>
                  <a:lnTo>
                    <a:pt x="206" y="2006"/>
                  </a:lnTo>
                  <a:lnTo>
                    <a:pt x="203" y="2008"/>
                  </a:lnTo>
                  <a:lnTo>
                    <a:pt x="199" y="2010"/>
                  </a:lnTo>
                  <a:lnTo>
                    <a:pt x="197" y="2015"/>
                  </a:lnTo>
                  <a:lnTo>
                    <a:pt x="194" y="2029"/>
                  </a:lnTo>
                  <a:lnTo>
                    <a:pt x="192" y="2050"/>
                  </a:lnTo>
                  <a:lnTo>
                    <a:pt x="194" y="2057"/>
                  </a:lnTo>
                  <a:lnTo>
                    <a:pt x="199" y="2075"/>
                  </a:lnTo>
                  <a:lnTo>
                    <a:pt x="201" y="2087"/>
                  </a:lnTo>
                  <a:lnTo>
                    <a:pt x="201" y="2094"/>
                  </a:lnTo>
                  <a:lnTo>
                    <a:pt x="199" y="2108"/>
                  </a:lnTo>
                  <a:lnTo>
                    <a:pt x="197" y="2142"/>
                  </a:lnTo>
                  <a:lnTo>
                    <a:pt x="196" y="2171"/>
                  </a:lnTo>
                  <a:lnTo>
                    <a:pt x="196" y="2179"/>
                  </a:lnTo>
                  <a:lnTo>
                    <a:pt x="199" y="2184"/>
                  </a:lnTo>
                  <a:lnTo>
                    <a:pt x="201" y="2189"/>
                  </a:lnTo>
                  <a:lnTo>
                    <a:pt x="205" y="2191"/>
                  </a:lnTo>
                  <a:lnTo>
                    <a:pt x="215" y="2196"/>
                  </a:lnTo>
                  <a:lnTo>
                    <a:pt x="224" y="2198"/>
                  </a:lnTo>
                  <a:lnTo>
                    <a:pt x="233" y="2200"/>
                  </a:lnTo>
                  <a:lnTo>
                    <a:pt x="234" y="2201"/>
                  </a:lnTo>
                  <a:lnTo>
                    <a:pt x="245" y="2208"/>
                  </a:lnTo>
                  <a:lnTo>
                    <a:pt x="257" y="2214"/>
                  </a:lnTo>
                  <a:lnTo>
                    <a:pt x="268" y="2219"/>
                  </a:lnTo>
                  <a:lnTo>
                    <a:pt x="273" y="2224"/>
                  </a:lnTo>
                  <a:lnTo>
                    <a:pt x="278" y="2231"/>
                  </a:lnTo>
                  <a:lnTo>
                    <a:pt x="285" y="2242"/>
                  </a:lnTo>
                  <a:lnTo>
                    <a:pt x="298" y="2259"/>
                  </a:lnTo>
                  <a:lnTo>
                    <a:pt x="305" y="2267"/>
                  </a:lnTo>
                  <a:lnTo>
                    <a:pt x="314" y="2272"/>
                  </a:lnTo>
                  <a:lnTo>
                    <a:pt x="324" y="2277"/>
                  </a:lnTo>
                  <a:lnTo>
                    <a:pt x="333" y="2282"/>
                  </a:lnTo>
                  <a:lnTo>
                    <a:pt x="342" y="2289"/>
                  </a:lnTo>
                  <a:lnTo>
                    <a:pt x="351" y="2300"/>
                  </a:lnTo>
                  <a:lnTo>
                    <a:pt x="356" y="2311"/>
                  </a:lnTo>
                  <a:lnTo>
                    <a:pt x="358" y="2319"/>
                  </a:lnTo>
                  <a:lnTo>
                    <a:pt x="358" y="2328"/>
                  </a:lnTo>
                  <a:lnTo>
                    <a:pt x="359" y="2337"/>
                  </a:lnTo>
                  <a:lnTo>
                    <a:pt x="361" y="2340"/>
                  </a:lnTo>
                  <a:lnTo>
                    <a:pt x="365" y="2344"/>
                  </a:lnTo>
                  <a:lnTo>
                    <a:pt x="368" y="2344"/>
                  </a:lnTo>
                  <a:lnTo>
                    <a:pt x="373" y="2344"/>
                  </a:lnTo>
                  <a:lnTo>
                    <a:pt x="379" y="2339"/>
                  </a:lnTo>
                  <a:lnTo>
                    <a:pt x="389" y="2328"/>
                  </a:lnTo>
                  <a:lnTo>
                    <a:pt x="400" y="2318"/>
                  </a:lnTo>
                  <a:lnTo>
                    <a:pt x="403" y="2314"/>
                  </a:lnTo>
                  <a:lnTo>
                    <a:pt x="410" y="2314"/>
                  </a:lnTo>
                  <a:lnTo>
                    <a:pt x="421" y="2314"/>
                  </a:lnTo>
                  <a:lnTo>
                    <a:pt x="431" y="2318"/>
                  </a:lnTo>
                  <a:lnTo>
                    <a:pt x="440" y="2319"/>
                  </a:lnTo>
                  <a:lnTo>
                    <a:pt x="447" y="2323"/>
                  </a:lnTo>
                  <a:lnTo>
                    <a:pt x="454" y="2330"/>
                  </a:lnTo>
                  <a:lnTo>
                    <a:pt x="460" y="2337"/>
                  </a:lnTo>
                  <a:lnTo>
                    <a:pt x="461" y="2346"/>
                  </a:lnTo>
                  <a:lnTo>
                    <a:pt x="465" y="2353"/>
                  </a:lnTo>
                  <a:lnTo>
                    <a:pt x="468" y="2356"/>
                  </a:lnTo>
                  <a:lnTo>
                    <a:pt x="475" y="2362"/>
                  </a:lnTo>
                  <a:lnTo>
                    <a:pt x="481" y="2365"/>
                  </a:lnTo>
                  <a:lnTo>
                    <a:pt x="486" y="2372"/>
                  </a:lnTo>
                  <a:lnTo>
                    <a:pt x="495" y="2377"/>
                  </a:lnTo>
                  <a:lnTo>
                    <a:pt x="502" y="2384"/>
                  </a:lnTo>
                  <a:lnTo>
                    <a:pt x="514" y="2395"/>
                  </a:lnTo>
                  <a:lnTo>
                    <a:pt x="539" y="2411"/>
                  </a:lnTo>
                  <a:lnTo>
                    <a:pt x="544" y="2418"/>
                  </a:lnTo>
                  <a:lnTo>
                    <a:pt x="549" y="2425"/>
                  </a:lnTo>
                  <a:lnTo>
                    <a:pt x="555" y="2444"/>
                  </a:lnTo>
                  <a:lnTo>
                    <a:pt x="563" y="2469"/>
                  </a:lnTo>
                  <a:lnTo>
                    <a:pt x="569" y="2479"/>
                  </a:lnTo>
                  <a:lnTo>
                    <a:pt x="572" y="2485"/>
                  </a:lnTo>
                  <a:lnTo>
                    <a:pt x="578" y="2485"/>
                  </a:lnTo>
                  <a:lnTo>
                    <a:pt x="581" y="2485"/>
                  </a:lnTo>
                  <a:lnTo>
                    <a:pt x="586" y="2481"/>
                  </a:lnTo>
                  <a:lnTo>
                    <a:pt x="593" y="2478"/>
                  </a:lnTo>
                  <a:lnTo>
                    <a:pt x="600" y="2476"/>
                  </a:lnTo>
                  <a:lnTo>
                    <a:pt x="609" y="2478"/>
                  </a:lnTo>
                  <a:lnTo>
                    <a:pt x="616" y="2483"/>
                  </a:lnTo>
                  <a:lnTo>
                    <a:pt x="622" y="2488"/>
                  </a:lnTo>
                  <a:lnTo>
                    <a:pt x="625" y="2495"/>
                  </a:lnTo>
                  <a:lnTo>
                    <a:pt x="629" y="2502"/>
                  </a:lnTo>
                  <a:lnTo>
                    <a:pt x="629" y="2515"/>
                  </a:lnTo>
                  <a:lnTo>
                    <a:pt x="629" y="2520"/>
                  </a:lnTo>
                  <a:lnTo>
                    <a:pt x="629" y="2522"/>
                  </a:lnTo>
                  <a:lnTo>
                    <a:pt x="629" y="2523"/>
                  </a:lnTo>
                  <a:lnTo>
                    <a:pt x="636" y="2536"/>
                  </a:lnTo>
                  <a:lnTo>
                    <a:pt x="643" y="2545"/>
                  </a:lnTo>
                  <a:lnTo>
                    <a:pt x="650" y="2553"/>
                  </a:lnTo>
                  <a:lnTo>
                    <a:pt x="658" y="2559"/>
                  </a:lnTo>
                  <a:lnTo>
                    <a:pt x="667" y="2562"/>
                  </a:lnTo>
                  <a:lnTo>
                    <a:pt x="678" y="2566"/>
                  </a:lnTo>
                  <a:lnTo>
                    <a:pt x="681" y="2567"/>
                  </a:lnTo>
                  <a:lnTo>
                    <a:pt x="683" y="2571"/>
                  </a:lnTo>
                  <a:lnTo>
                    <a:pt x="687" y="2576"/>
                  </a:lnTo>
                  <a:lnTo>
                    <a:pt x="687" y="2580"/>
                  </a:lnTo>
                  <a:lnTo>
                    <a:pt x="688" y="2585"/>
                  </a:lnTo>
                  <a:lnTo>
                    <a:pt x="692" y="2592"/>
                  </a:lnTo>
                  <a:lnTo>
                    <a:pt x="702" y="2603"/>
                  </a:lnTo>
                  <a:lnTo>
                    <a:pt x="715" y="2611"/>
                  </a:lnTo>
                  <a:lnTo>
                    <a:pt x="736" y="2625"/>
                  </a:lnTo>
                  <a:lnTo>
                    <a:pt x="750" y="2641"/>
                  </a:lnTo>
                  <a:lnTo>
                    <a:pt x="750" y="2643"/>
                  </a:lnTo>
                  <a:lnTo>
                    <a:pt x="753" y="2648"/>
                  </a:lnTo>
                  <a:lnTo>
                    <a:pt x="759" y="2652"/>
                  </a:lnTo>
                  <a:lnTo>
                    <a:pt x="762" y="2655"/>
                  </a:lnTo>
                  <a:lnTo>
                    <a:pt x="769" y="2657"/>
                  </a:lnTo>
                  <a:lnTo>
                    <a:pt x="776" y="2657"/>
                  </a:lnTo>
                  <a:lnTo>
                    <a:pt x="780" y="2661"/>
                  </a:lnTo>
                  <a:lnTo>
                    <a:pt x="789" y="2666"/>
                  </a:lnTo>
                  <a:lnTo>
                    <a:pt x="794" y="2668"/>
                  </a:lnTo>
                  <a:lnTo>
                    <a:pt x="799" y="2666"/>
                  </a:lnTo>
                  <a:lnTo>
                    <a:pt x="805" y="2662"/>
                  </a:lnTo>
                  <a:lnTo>
                    <a:pt x="813" y="2657"/>
                  </a:lnTo>
                  <a:lnTo>
                    <a:pt x="819" y="2654"/>
                  </a:lnTo>
                  <a:lnTo>
                    <a:pt x="827" y="2652"/>
                  </a:lnTo>
                  <a:lnTo>
                    <a:pt x="836" y="2652"/>
                  </a:lnTo>
                  <a:lnTo>
                    <a:pt x="838" y="2652"/>
                  </a:lnTo>
                  <a:lnTo>
                    <a:pt x="840" y="2657"/>
                  </a:lnTo>
                  <a:lnTo>
                    <a:pt x="841" y="2659"/>
                  </a:lnTo>
                  <a:lnTo>
                    <a:pt x="845" y="2661"/>
                  </a:lnTo>
                  <a:lnTo>
                    <a:pt x="854" y="2666"/>
                  </a:lnTo>
                  <a:lnTo>
                    <a:pt x="861" y="2673"/>
                  </a:lnTo>
                  <a:lnTo>
                    <a:pt x="880" y="2687"/>
                  </a:lnTo>
                  <a:lnTo>
                    <a:pt x="892" y="2696"/>
                  </a:lnTo>
                  <a:lnTo>
                    <a:pt x="898" y="2698"/>
                  </a:lnTo>
                  <a:lnTo>
                    <a:pt x="900" y="2698"/>
                  </a:lnTo>
                  <a:lnTo>
                    <a:pt x="901" y="2694"/>
                  </a:lnTo>
                  <a:lnTo>
                    <a:pt x="915" y="2691"/>
                  </a:lnTo>
                  <a:lnTo>
                    <a:pt x="936" y="2684"/>
                  </a:lnTo>
                  <a:lnTo>
                    <a:pt x="943" y="2682"/>
                  </a:lnTo>
                  <a:lnTo>
                    <a:pt x="945" y="2684"/>
                  </a:lnTo>
                  <a:lnTo>
                    <a:pt x="949" y="2685"/>
                  </a:lnTo>
                  <a:lnTo>
                    <a:pt x="952" y="2685"/>
                  </a:lnTo>
                  <a:lnTo>
                    <a:pt x="958" y="2687"/>
                  </a:lnTo>
                  <a:lnTo>
                    <a:pt x="963" y="2689"/>
                  </a:lnTo>
                  <a:lnTo>
                    <a:pt x="968" y="2691"/>
                  </a:lnTo>
                  <a:lnTo>
                    <a:pt x="972" y="2691"/>
                  </a:lnTo>
                  <a:lnTo>
                    <a:pt x="977" y="2689"/>
                  </a:lnTo>
                  <a:lnTo>
                    <a:pt x="984" y="2689"/>
                  </a:lnTo>
                  <a:lnTo>
                    <a:pt x="995" y="2685"/>
                  </a:lnTo>
                  <a:lnTo>
                    <a:pt x="1000" y="2684"/>
                  </a:lnTo>
                  <a:lnTo>
                    <a:pt x="1005" y="2685"/>
                  </a:lnTo>
                  <a:lnTo>
                    <a:pt x="1009" y="2689"/>
                  </a:lnTo>
                  <a:lnTo>
                    <a:pt x="1012" y="2692"/>
                  </a:lnTo>
                  <a:lnTo>
                    <a:pt x="1014" y="2696"/>
                  </a:lnTo>
                  <a:lnTo>
                    <a:pt x="1012" y="2705"/>
                  </a:lnTo>
                  <a:lnTo>
                    <a:pt x="1007" y="2721"/>
                  </a:lnTo>
                  <a:lnTo>
                    <a:pt x="1005" y="2726"/>
                  </a:lnTo>
                  <a:lnTo>
                    <a:pt x="1002" y="2729"/>
                  </a:lnTo>
                  <a:lnTo>
                    <a:pt x="1000" y="2731"/>
                  </a:lnTo>
                  <a:lnTo>
                    <a:pt x="996" y="2731"/>
                  </a:lnTo>
                  <a:lnTo>
                    <a:pt x="996" y="2735"/>
                  </a:lnTo>
                  <a:lnTo>
                    <a:pt x="996" y="2750"/>
                  </a:lnTo>
                  <a:lnTo>
                    <a:pt x="998" y="2756"/>
                  </a:lnTo>
                  <a:lnTo>
                    <a:pt x="1000" y="2759"/>
                  </a:lnTo>
                  <a:lnTo>
                    <a:pt x="1007" y="2766"/>
                  </a:lnTo>
                  <a:lnTo>
                    <a:pt x="1017" y="2777"/>
                  </a:lnTo>
                  <a:lnTo>
                    <a:pt x="1023" y="2782"/>
                  </a:lnTo>
                  <a:lnTo>
                    <a:pt x="1028" y="2784"/>
                  </a:lnTo>
                  <a:lnTo>
                    <a:pt x="1031" y="2782"/>
                  </a:lnTo>
                  <a:lnTo>
                    <a:pt x="1031" y="2779"/>
                  </a:lnTo>
                  <a:lnTo>
                    <a:pt x="1031" y="2773"/>
                  </a:lnTo>
                  <a:lnTo>
                    <a:pt x="1031" y="2766"/>
                  </a:lnTo>
                  <a:lnTo>
                    <a:pt x="1033" y="2761"/>
                  </a:lnTo>
                  <a:lnTo>
                    <a:pt x="1039" y="2750"/>
                  </a:lnTo>
                  <a:lnTo>
                    <a:pt x="1054" y="2719"/>
                  </a:lnTo>
                  <a:lnTo>
                    <a:pt x="1060" y="2712"/>
                  </a:lnTo>
                  <a:lnTo>
                    <a:pt x="1063" y="2706"/>
                  </a:lnTo>
                  <a:lnTo>
                    <a:pt x="1068" y="2703"/>
                  </a:lnTo>
                  <a:lnTo>
                    <a:pt x="1072" y="2701"/>
                  </a:lnTo>
                  <a:lnTo>
                    <a:pt x="1077" y="2698"/>
                  </a:lnTo>
                  <a:lnTo>
                    <a:pt x="1084" y="2692"/>
                  </a:lnTo>
                  <a:lnTo>
                    <a:pt x="1090" y="2689"/>
                  </a:lnTo>
                  <a:lnTo>
                    <a:pt x="1093" y="2687"/>
                  </a:lnTo>
                  <a:lnTo>
                    <a:pt x="1102" y="2687"/>
                  </a:lnTo>
                  <a:lnTo>
                    <a:pt x="1104" y="2687"/>
                  </a:lnTo>
                  <a:lnTo>
                    <a:pt x="1107" y="2687"/>
                  </a:lnTo>
                  <a:lnTo>
                    <a:pt x="1116" y="2687"/>
                  </a:lnTo>
                  <a:lnTo>
                    <a:pt x="1118" y="2685"/>
                  </a:lnTo>
                  <a:lnTo>
                    <a:pt x="1125" y="2687"/>
                  </a:lnTo>
                  <a:lnTo>
                    <a:pt x="1132" y="2689"/>
                  </a:lnTo>
                  <a:lnTo>
                    <a:pt x="1144" y="2696"/>
                  </a:lnTo>
                  <a:lnTo>
                    <a:pt x="1156" y="2701"/>
                  </a:lnTo>
                  <a:lnTo>
                    <a:pt x="1165" y="2705"/>
                  </a:lnTo>
                  <a:lnTo>
                    <a:pt x="1178" y="2713"/>
                  </a:lnTo>
                  <a:lnTo>
                    <a:pt x="1190" y="2722"/>
                  </a:lnTo>
                  <a:lnTo>
                    <a:pt x="1200" y="2728"/>
                  </a:lnTo>
                  <a:lnTo>
                    <a:pt x="1209" y="2731"/>
                  </a:lnTo>
                  <a:lnTo>
                    <a:pt x="1230" y="2738"/>
                  </a:lnTo>
                  <a:lnTo>
                    <a:pt x="1237" y="2740"/>
                  </a:lnTo>
                  <a:lnTo>
                    <a:pt x="1243" y="2738"/>
                  </a:lnTo>
                  <a:lnTo>
                    <a:pt x="1244" y="2736"/>
                  </a:lnTo>
                  <a:lnTo>
                    <a:pt x="1251" y="2729"/>
                  </a:lnTo>
                  <a:lnTo>
                    <a:pt x="1257" y="2728"/>
                  </a:lnTo>
                  <a:lnTo>
                    <a:pt x="1257" y="2729"/>
                  </a:lnTo>
                  <a:lnTo>
                    <a:pt x="1257" y="2731"/>
                  </a:lnTo>
                  <a:lnTo>
                    <a:pt x="1260" y="2738"/>
                  </a:lnTo>
                  <a:lnTo>
                    <a:pt x="1264" y="2745"/>
                  </a:lnTo>
                  <a:lnTo>
                    <a:pt x="1265" y="2752"/>
                  </a:lnTo>
                  <a:lnTo>
                    <a:pt x="1265" y="2759"/>
                  </a:lnTo>
                  <a:lnTo>
                    <a:pt x="1267" y="2757"/>
                  </a:lnTo>
                  <a:lnTo>
                    <a:pt x="1269" y="2757"/>
                  </a:lnTo>
                  <a:lnTo>
                    <a:pt x="1269" y="2761"/>
                  </a:lnTo>
                  <a:lnTo>
                    <a:pt x="1265" y="2763"/>
                  </a:lnTo>
                  <a:lnTo>
                    <a:pt x="1269" y="2770"/>
                  </a:lnTo>
                  <a:lnTo>
                    <a:pt x="1278" y="2784"/>
                  </a:lnTo>
                  <a:lnTo>
                    <a:pt x="1283" y="2791"/>
                  </a:lnTo>
                  <a:lnTo>
                    <a:pt x="1288" y="2793"/>
                  </a:lnTo>
                  <a:lnTo>
                    <a:pt x="1290" y="2791"/>
                  </a:lnTo>
                  <a:lnTo>
                    <a:pt x="1297" y="2798"/>
                  </a:lnTo>
                  <a:lnTo>
                    <a:pt x="1299" y="2800"/>
                  </a:lnTo>
                  <a:lnTo>
                    <a:pt x="1301" y="2803"/>
                  </a:lnTo>
                  <a:lnTo>
                    <a:pt x="1301" y="2809"/>
                  </a:lnTo>
                  <a:lnTo>
                    <a:pt x="1301" y="2814"/>
                  </a:lnTo>
                  <a:lnTo>
                    <a:pt x="1297" y="2824"/>
                  </a:lnTo>
                  <a:lnTo>
                    <a:pt x="1297" y="2833"/>
                  </a:lnTo>
                  <a:lnTo>
                    <a:pt x="1297" y="2837"/>
                  </a:lnTo>
                  <a:lnTo>
                    <a:pt x="1297" y="2840"/>
                  </a:lnTo>
                  <a:lnTo>
                    <a:pt x="1299" y="2847"/>
                  </a:lnTo>
                  <a:lnTo>
                    <a:pt x="1302" y="2852"/>
                  </a:lnTo>
                  <a:lnTo>
                    <a:pt x="1308" y="2858"/>
                  </a:lnTo>
                  <a:lnTo>
                    <a:pt x="1315" y="2863"/>
                  </a:lnTo>
                  <a:lnTo>
                    <a:pt x="1318" y="2865"/>
                  </a:lnTo>
                  <a:lnTo>
                    <a:pt x="1324" y="2868"/>
                  </a:lnTo>
                  <a:lnTo>
                    <a:pt x="1331" y="2870"/>
                  </a:lnTo>
                  <a:lnTo>
                    <a:pt x="1338" y="2870"/>
                  </a:lnTo>
                  <a:lnTo>
                    <a:pt x="1357" y="2868"/>
                  </a:lnTo>
                  <a:lnTo>
                    <a:pt x="1371" y="2868"/>
                  </a:lnTo>
                  <a:lnTo>
                    <a:pt x="1397" y="2872"/>
                  </a:lnTo>
                  <a:lnTo>
                    <a:pt x="1404" y="2872"/>
                  </a:lnTo>
                  <a:lnTo>
                    <a:pt x="1415" y="2872"/>
                  </a:lnTo>
                  <a:lnTo>
                    <a:pt x="1436" y="2870"/>
                  </a:lnTo>
                  <a:lnTo>
                    <a:pt x="1463" y="2870"/>
                  </a:lnTo>
                  <a:lnTo>
                    <a:pt x="1471" y="2868"/>
                  </a:lnTo>
                  <a:lnTo>
                    <a:pt x="1477" y="2867"/>
                  </a:lnTo>
                  <a:lnTo>
                    <a:pt x="1480" y="2863"/>
                  </a:lnTo>
                  <a:lnTo>
                    <a:pt x="1482" y="2858"/>
                  </a:lnTo>
                  <a:lnTo>
                    <a:pt x="1482" y="2849"/>
                  </a:lnTo>
                  <a:lnTo>
                    <a:pt x="1485" y="2842"/>
                  </a:lnTo>
                  <a:lnTo>
                    <a:pt x="1491" y="2833"/>
                  </a:lnTo>
                  <a:lnTo>
                    <a:pt x="1503" y="2816"/>
                  </a:lnTo>
                  <a:lnTo>
                    <a:pt x="1507" y="2816"/>
                  </a:lnTo>
                  <a:lnTo>
                    <a:pt x="1510" y="2810"/>
                  </a:lnTo>
                  <a:lnTo>
                    <a:pt x="1514" y="2807"/>
                  </a:lnTo>
                  <a:lnTo>
                    <a:pt x="1517" y="2803"/>
                  </a:lnTo>
                  <a:lnTo>
                    <a:pt x="1524" y="2801"/>
                  </a:lnTo>
                  <a:lnTo>
                    <a:pt x="1531" y="2798"/>
                  </a:lnTo>
                  <a:lnTo>
                    <a:pt x="1538" y="2798"/>
                  </a:lnTo>
                  <a:lnTo>
                    <a:pt x="1552" y="2798"/>
                  </a:lnTo>
                  <a:lnTo>
                    <a:pt x="1572" y="2800"/>
                  </a:lnTo>
                  <a:lnTo>
                    <a:pt x="1580" y="2800"/>
                  </a:lnTo>
                  <a:lnTo>
                    <a:pt x="1587" y="2798"/>
                  </a:lnTo>
                  <a:lnTo>
                    <a:pt x="1593" y="2794"/>
                  </a:lnTo>
                  <a:lnTo>
                    <a:pt x="1598" y="2791"/>
                  </a:lnTo>
                  <a:lnTo>
                    <a:pt x="1605" y="2786"/>
                  </a:lnTo>
                  <a:lnTo>
                    <a:pt x="1646" y="2759"/>
                  </a:lnTo>
                  <a:lnTo>
                    <a:pt x="1660" y="2759"/>
                  </a:lnTo>
                  <a:lnTo>
                    <a:pt x="1684" y="2763"/>
                  </a:lnTo>
                  <a:lnTo>
                    <a:pt x="1693" y="2765"/>
                  </a:lnTo>
                  <a:lnTo>
                    <a:pt x="1702" y="2768"/>
                  </a:lnTo>
                  <a:lnTo>
                    <a:pt x="1704" y="2768"/>
                  </a:lnTo>
                  <a:lnTo>
                    <a:pt x="1714" y="2772"/>
                  </a:lnTo>
                  <a:lnTo>
                    <a:pt x="1739" y="2779"/>
                  </a:lnTo>
                  <a:lnTo>
                    <a:pt x="1746" y="2784"/>
                  </a:lnTo>
                  <a:lnTo>
                    <a:pt x="1758" y="2794"/>
                  </a:lnTo>
                  <a:lnTo>
                    <a:pt x="1769" y="2807"/>
                  </a:lnTo>
                  <a:lnTo>
                    <a:pt x="1772" y="2812"/>
                  </a:lnTo>
                  <a:lnTo>
                    <a:pt x="1774" y="2814"/>
                  </a:lnTo>
                  <a:lnTo>
                    <a:pt x="1776" y="2814"/>
                  </a:lnTo>
                  <a:lnTo>
                    <a:pt x="1783" y="2812"/>
                  </a:lnTo>
                  <a:lnTo>
                    <a:pt x="1786" y="2812"/>
                  </a:lnTo>
                  <a:lnTo>
                    <a:pt x="1790" y="2809"/>
                  </a:lnTo>
                  <a:lnTo>
                    <a:pt x="1797" y="2800"/>
                  </a:lnTo>
                  <a:lnTo>
                    <a:pt x="1804" y="2789"/>
                  </a:lnTo>
                  <a:lnTo>
                    <a:pt x="1806" y="2786"/>
                  </a:lnTo>
                  <a:lnTo>
                    <a:pt x="1813" y="2775"/>
                  </a:lnTo>
                  <a:lnTo>
                    <a:pt x="1816" y="2766"/>
                  </a:lnTo>
                  <a:lnTo>
                    <a:pt x="1823" y="2754"/>
                  </a:lnTo>
                  <a:lnTo>
                    <a:pt x="1832" y="2740"/>
                  </a:lnTo>
                  <a:lnTo>
                    <a:pt x="1834" y="2738"/>
                  </a:lnTo>
                  <a:lnTo>
                    <a:pt x="1837" y="2743"/>
                  </a:lnTo>
                  <a:lnTo>
                    <a:pt x="1846" y="2756"/>
                  </a:lnTo>
                  <a:lnTo>
                    <a:pt x="1858" y="2772"/>
                  </a:lnTo>
                  <a:lnTo>
                    <a:pt x="1867" y="2780"/>
                  </a:lnTo>
                  <a:lnTo>
                    <a:pt x="1872" y="2786"/>
                  </a:lnTo>
                  <a:lnTo>
                    <a:pt x="1876" y="2787"/>
                  </a:lnTo>
                  <a:lnTo>
                    <a:pt x="1876" y="2814"/>
                  </a:lnTo>
                  <a:lnTo>
                    <a:pt x="1878" y="2821"/>
                  </a:lnTo>
                  <a:lnTo>
                    <a:pt x="1881" y="2828"/>
                  </a:lnTo>
                  <a:lnTo>
                    <a:pt x="1887" y="2837"/>
                  </a:lnTo>
                  <a:lnTo>
                    <a:pt x="1892" y="2849"/>
                  </a:lnTo>
                  <a:lnTo>
                    <a:pt x="1894" y="2856"/>
                  </a:lnTo>
                  <a:lnTo>
                    <a:pt x="1895" y="2858"/>
                  </a:lnTo>
                  <a:lnTo>
                    <a:pt x="1897" y="2858"/>
                  </a:lnTo>
                  <a:lnTo>
                    <a:pt x="1901" y="2858"/>
                  </a:lnTo>
                  <a:lnTo>
                    <a:pt x="1902" y="2856"/>
                  </a:lnTo>
                  <a:lnTo>
                    <a:pt x="1904" y="2851"/>
                  </a:lnTo>
                  <a:lnTo>
                    <a:pt x="1908" y="2844"/>
                  </a:lnTo>
                  <a:lnTo>
                    <a:pt x="1911" y="2837"/>
                  </a:lnTo>
                  <a:lnTo>
                    <a:pt x="1913" y="2835"/>
                  </a:lnTo>
                  <a:lnTo>
                    <a:pt x="1915" y="2835"/>
                  </a:lnTo>
                  <a:lnTo>
                    <a:pt x="1918" y="2837"/>
                  </a:lnTo>
                  <a:lnTo>
                    <a:pt x="1922" y="2838"/>
                  </a:lnTo>
                  <a:lnTo>
                    <a:pt x="1927" y="2844"/>
                  </a:lnTo>
                  <a:lnTo>
                    <a:pt x="1927" y="2863"/>
                  </a:lnTo>
                  <a:lnTo>
                    <a:pt x="1924" y="2925"/>
                  </a:lnTo>
                  <a:lnTo>
                    <a:pt x="1924" y="2935"/>
                  </a:lnTo>
                  <a:lnTo>
                    <a:pt x="1924" y="2940"/>
                  </a:lnTo>
                  <a:lnTo>
                    <a:pt x="1925" y="2944"/>
                  </a:lnTo>
                  <a:lnTo>
                    <a:pt x="1925" y="2951"/>
                  </a:lnTo>
                  <a:lnTo>
                    <a:pt x="1922" y="2960"/>
                  </a:lnTo>
                  <a:lnTo>
                    <a:pt x="1916" y="2969"/>
                  </a:lnTo>
                  <a:lnTo>
                    <a:pt x="1904" y="2984"/>
                  </a:lnTo>
                  <a:lnTo>
                    <a:pt x="1904" y="2986"/>
                  </a:lnTo>
                  <a:lnTo>
                    <a:pt x="1904" y="3009"/>
                  </a:lnTo>
                  <a:lnTo>
                    <a:pt x="1906" y="3020"/>
                  </a:lnTo>
                  <a:lnTo>
                    <a:pt x="1906" y="3025"/>
                  </a:lnTo>
                  <a:lnTo>
                    <a:pt x="1904" y="3028"/>
                  </a:lnTo>
                  <a:lnTo>
                    <a:pt x="1902" y="3030"/>
                  </a:lnTo>
                  <a:lnTo>
                    <a:pt x="1894" y="3041"/>
                  </a:lnTo>
                  <a:lnTo>
                    <a:pt x="1888" y="3048"/>
                  </a:lnTo>
                  <a:lnTo>
                    <a:pt x="1887" y="3050"/>
                  </a:lnTo>
                  <a:lnTo>
                    <a:pt x="1881" y="3046"/>
                  </a:lnTo>
                  <a:lnTo>
                    <a:pt x="1880" y="3046"/>
                  </a:lnTo>
                  <a:lnTo>
                    <a:pt x="1874" y="3043"/>
                  </a:lnTo>
                  <a:lnTo>
                    <a:pt x="1871" y="3041"/>
                  </a:lnTo>
                  <a:lnTo>
                    <a:pt x="1867" y="3043"/>
                  </a:lnTo>
                  <a:lnTo>
                    <a:pt x="1864" y="3046"/>
                  </a:lnTo>
                  <a:lnTo>
                    <a:pt x="1862" y="3053"/>
                  </a:lnTo>
                  <a:lnTo>
                    <a:pt x="1862" y="3057"/>
                  </a:lnTo>
                  <a:lnTo>
                    <a:pt x="1860" y="3060"/>
                  </a:lnTo>
                  <a:lnTo>
                    <a:pt x="1851" y="3067"/>
                  </a:lnTo>
                  <a:lnTo>
                    <a:pt x="1841" y="3076"/>
                  </a:lnTo>
                  <a:lnTo>
                    <a:pt x="1832" y="3083"/>
                  </a:lnTo>
                  <a:lnTo>
                    <a:pt x="1828" y="3085"/>
                  </a:lnTo>
                  <a:lnTo>
                    <a:pt x="1820" y="3090"/>
                  </a:lnTo>
                  <a:lnTo>
                    <a:pt x="1816" y="3094"/>
                  </a:lnTo>
                  <a:lnTo>
                    <a:pt x="1814" y="3099"/>
                  </a:lnTo>
                  <a:lnTo>
                    <a:pt x="1814" y="3102"/>
                  </a:lnTo>
                  <a:lnTo>
                    <a:pt x="1816" y="3108"/>
                  </a:lnTo>
                  <a:lnTo>
                    <a:pt x="1818" y="3113"/>
                  </a:lnTo>
                  <a:lnTo>
                    <a:pt x="1818" y="3120"/>
                  </a:lnTo>
                  <a:lnTo>
                    <a:pt x="1816" y="3123"/>
                  </a:lnTo>
                  <a:lnTo>
                    <a:pt x="1814" y="3127"/>
                  </a:lnTo>
                  <a:lnTo>
                    <a:pt x="1807" y="3134"/>
                  </a:lnTo>
                  <a:lnTo>
                    <a:pt x="1802" y="3141"/>
                  </a:lnTo>
                  <a:lnTo>
                    <a:pt x="1799" y="3145"/>
                  </a:lnTo>
                  <a:lnTo>
                    <a:pt x="1799" y="3148"/>
                  </a:lnTo>
                  <a:lnTo>
                    <a:pt x="1799" y="3159"/>
                  </a:lnTo>
                  <a:lnTo>
                    <a:pt x="1800" y="3169"/>
                  </a:lnTo>
                  <a:lnTo>
                    <a:pt x="1802" y="3176"/>
                  </a:lnTo>
                  <a:lnTo>
                    <a:pt x="1804" y="3183"/>
                  </a:lnTo>
                  <a:lnTo>
                    <a:pt x="1806" y="3192"/>
                  </a:lnTo>
                  <a:lnTo>
                    <a:pt x="1806" y="3199"/>
                  </a:lnTo>
                  <a:lnTo>
                    <a:pt x="1802" y="3206"/>
                  </a:lnTo>
                  <a:lnTo>
                    <a:pt x="1795" y="3217"/>
                  </a:lnTo>
                  <a:lnTo>
                    <a:pt x="1793" y="3222"/>
                  </a:lnTo>
                  <a:lnTo>
                    <a:pt x="1795" y="3227"/>
                  </a:lnTo>
                  <a:lnTo>
                    <a:pt x="1797" y="3229"/>
                  </a:lnTo>
                  <a:lnTo>
                    <a:pt x="1800" y="3229"/>
                  </a:lnTo>
                  <a:lnTo>
                    <a:pt x="1813" y="3227"/>
                  </a:lnTo>
                  <a:lnTo>
                    <a:pt x="1820" y="3226"/>
                  </a:lnTo>
                  <a:lnTo>
                    <a:pt x="1827" y="3222"/>
                  </a:lnTo>
                  <a:lnTo>
                    <a:pt x="1834" y="3219"/>
                  </a:lnTo>
                  <a:lnTo>
                    <a:pt x="1843" y="3215"/>
                  </a:lnTo>
                  <a:lnTo>
                    <a:pt x="1855" y="3211"/>
                  </a:lnTo>
                  <a:lnTo>
                    <a:pt x="1864" y="3211"/>
                  </a:lnTo>
                  <a:lnTo>
                    <a:pt x="1867" y="3211"/>
                  </a:lnTo>
                  <a:lnTo>
                    <a:pt x="1869" y="3211"/>
                  </a:lnTo>
                  <a:lnTo>
                    <a:pt x="1881" y="3210"/>
                  </a:lnTo>
                  <a:lnTo>
                    <a:pt x="1888" y="3208"/>
                  </a:lnTo>
                  <a:lnTo>
                    <a:pt x="1892" y="3222"/>
                  </a:lnTo>
                  <a:lnTo>
                    <a:pt x="1899" y="3241"/>
                  </a:lnTo>
                  <a:lnTo>
                    <a:pt x="1901" y="3243"/>
                  </a:lnTo>
                  <a:lnTo>
                    <a:pt x="1904" y="3245"/>
                  </a:lnTo>
                  <a:lnTo>
                    <a:pt x="1908" y="3282"/>
                  </a:lnTo>
                  <a:lnTo>
                    <a:pt x="1909" y="3287"/>
                  </a:lnTo>
                  <a:lnTo>
                    <a:pt x="1913" y="3294"/>
                  </a:lnTo>
                  <a:lnTo>
                    <a:pt x="1924" y="3307"/>
                  </a:lnTo>
                  <a:lnTo>
                    <a:pt x="1927" y="3310"/>
                  </a:lnTo>
                  <a:lnTo>
                    <a:pt x="1931" y="3314"/>
                  </a:lnTo>
                  <a:lnTo>
                    <a:pt x="1936" y="3315"/>
                  </a:lnTo>
                  <a:lnTo>
                    <a:pt x="1941" y="3314"/>
                  </a:lnTo>
                  <a:lnTo>
                    <a:pt x="1948" y="3312"/>
                  </a:lnTo>
                  <a:lnTo>
                    <a:pt x="1952" y="3312"/>
                  </a:lnTo>
                  <a:lnTo>
                    <a:pt x="1957" y="3312"/>
                  </a:lnTo>
                  <a:lnTo>
                    <a:pt x="1962" y="3315"/>
                  </a:lnTo>
                  <a:lnTo>
                    <a:pt x="1969" y="3319"/>
                  </a:lnTo>
                  <a:lnTo>
                    <a:pt x="1971" y="3321"/>
                  </a:lnTo>
                  <a:lnTo>
                    <a:pt x="1973" y="3322"/>
                  </a:lnTo>
                  <a:lnTo>
                    <a:pt x="1971" y="3326"/>
                  </a:lnTo>
                  <a:lnTo>
                    <a:pt x="1964" y="3333"/>
                  </a:lnTo>
                  <a:lnTo>
                    <a:pt x="1959" y="3336"/>
                  </a:lnTo>
                  <a:lnTo>
                    <a:pt x="1955" y="3342"/>
                  </a:lnTo>
                  <a:lnTo>
                    <a:pt x="1950" y="3356"/>
                  </a:lnTo>
                  <a:lnTo>
                    <a:pt x="1948" y="3370"/>
                  </a:lnTo>
                  <a:lnTo>
                    <a:pt x="1946" y="3379"/>
                  </a:lnTo>
                  <a:lnTo>
                    <a:pt x="1943" y="3394"/>
                  </a:lnTo>
                  <a:lnTo>
                    <a:pt x="1939" y="3403"/>
                  </a:lnTo>
                  <a:lnTo>
                    <a:pt x="1939" y="3412"/>
                  </a:lnTo>
                  <a:lnTo>
                    <a:pt x="1939" y="3417"/>
                  </a:lnTo>
                  <a:lnTo>
                    <a:pt x="1941" y="3419"/>
                  </a:lnTo>
                  <a:lnTo>
                    <a:pt x="1948" y="3423"/>
                  </a:lnTo>
                  <a:lnTo>
                    <a:pt x="1955" y="3426"/>
                  </a:lnTo>
                  <a:lnTo>
                    <a:pt x="1967" y="3431"/>
                  </a:lnTo>
                  <a:lnTo>
                    <a:pt x="1985" y="3433"/>
                  </a:lnTo>
                  <a:lnTo>
                    <a:pt x="1996" y="3435"/>
                  </a:lnTo>
                  <a:lnTo>
                    <a:pt x="2004" y="3437"/>
                  </a:lnTo>
                  <a:lnTo>
                    <a:pt x="2008" y="3438"/>
                  </a:lnTo>
                  <a:lnTo>
                    <a:pt x="2008" y="3442"/>
                  </a:lnTo>
                  <a:lnTo>
                    <a:pt x="2008" y="3446"/>
                  </a:lnTo>
                  <a:lnTo>
                    <a:pt x="2008" y="3470"/>
                  </a:lnTo>
                  <a:lnTo>
                    <a:pt x="2008" y="3475"/>
                  </a:lnTo>
                  <a:lnTo>
                    <a:pt x="2010" y="3479"/>
                  </a:lnTo>
                  <a:lnTo>
                    <a:pt x="2017" y="3486"/>
                  </a:lnTo>
                  <a:lnTo>
                    <a:pt x="2031" y="3498"/>
                  </a:lnTo>
                  <a:lnTo>
                    <a:pt x="2043" y="3507"/>
                  </a:lnTo>
                  <a:lnTo>
                    <a:pt x="2047" y="3509"/>
                  </a:lnTo>
                  <a:lnTo>
                    <a:pt x="2052" y="3511"/>
                  </a:lnTo>
                  <a:lnTo>
                    <a:pt x="2061" y="3509"/>
                  </a:lnTo>
                  <a:lnTo>
                    <a:pt x="2070" y="3507"/>
                  </a:lnTo>
                  <a:lnTo>
                    <a:pt x="2082" y="3504"/>
                  </a:lnTo>
                  <a:lnTo>
                    <a:pt x="2092" y="3498"/>
                  </a:lnTo>
                  <a:lnTo>
                    <a:pt x="2105" y="3491"/>
                  </a:lnTo>
                  <a:lnTo>
                    <a:pt x="2112" y="3488"/>
                  </a:lnTo>
                  <a:lnTo>
                    <a:pt x="2119" y="3484"/>
                  </a:lnTo>
                  <a:lnTo>
                    <a:pt x="2128" y="3482"/>
                  </a:lnTo>
                  <a:lnTo>
                    <a:pt x="2133" y="3482"/>
                  </a:lnTo>
                  <a:lnTo>
                    <a:pt x="2136" y="3486"/>
                  </a:lnTo>
                  <a:lnTo>
                    <a:pt x="2142" y="3490"/>
                  </a:lnTo>
                  <a:lnTo>
                    <a:pt x="2142" y="3491"/>
                  </a:lnTo>
                  <a:lnTo>
                    <a:pt x="2140" y="3493"/>
                  </a:lnTo>
                  <a:lnTo>
                    <a:pt x="2138" y="3497"/>
                  </a:lnTo>
                  <a:lnTo>
                    <a:pt x="2135" y="3500"/>
                  </a:lnTo>
                  <a:lnTo>
                    <a:pt x="2131" y="3505"/>
                  </a:lnTo>
                  <a:lnTo>
                    <a:pt x="2131" y="3512"/>
                  </a:lnTo>
                  <a:lnTo>
                    <a:pt x="2133" y="3518"/>
                  </a:lnTo>
                  <a:lnTo>
                    <a:pt x="2136" y="3521"/>
                  </a:lnTo>
                  <a:lnTo>
                    <a:pt x="2140" y="3523"/>
                  </a:lnTo>
                  <a:lnTo>
                    <a:pt x="2150" y="3526"/>
                  </a:lnTo>
                  <a:lnTo>
                    <a:pt x="2154" y="3526"/>
                  </a:lnTo>
                  <a:lnTo>
                    <a:pt x="2177" y="3528"/>
                  </a:lnTo>
                  <a:lnTo>
                    <a:pt x="2186" y="3528"/>
                  </a:lnTo>
                  <a:lnTo>
                    <a:pt x="2191" y="3526"/>
                  </a:lnTo>
                  <a:lnTo>
                    <a:pt x="2194" y="3523"/>
                  </a:lnTo>
                  <a:lnTo>
                    <a:pt x="2196" y="3518"/>
                  </a:lnTo>
                  <a:lnTo>
                    <a:pt x="2198" y="3511"/>
                  </a:lnTo>
                  <a:lnTo>
                    <a:pt x="2201" y="3504"/>
                  </a:lnTo>
                  <a:lnTo>
                    <a:pt x="2200" y="3498"/>
                  </a:lnTo>
                  <a:lnTo>
                    <a:pt x="2198" y="3495"/>
                  </a:lnTo>
                  <a:lnTo>
                    <a:pt x="2196" y="3491"/>
                  </a:lnTo>
                  <a:lnTo>
                    <a:pt x="2193" y="3490"/>
                  </a:lnTo>
                  <a:lnTo>
                    <a:pt x="2193" y="3486"/>
                  </a:lnTo>
                  <a:lnTo>
                    <a:pt x="2191" y="3474"/>
                  </a:lnTo>
                  <a:lnTo>
                    <a:pt x="2184" y="3458"/>
                  </a:lnTo>
                  <a:lnTo>
                    <a:pt x="2182" y="3451"/>
                  </a:lnTo>
                  <a:lnTo>
                    <a:pt x="2179" y="3442"/>
                  </a:lnTo>
                  <a:lnTo>
                    <a:pt x="2179" y="3435"/>
                  </a:lnTo>
                  <a:lnTo>
                    <a:pt x="2180" y="3421"/>
                  </a:lnTo>
                  <a:lnTo>
                    <a:pt x="2180" y="3409"/>
                  </a:lnTo>
                  <a:lnTo>
                    <a:pt x="2182" y="3403"/>
                  </a:lnTo>
                  <a:lnTo>
                    <a:pt x="2187" y="3403"/>
                  </a:lnTo>
                  <a:lnTo>
                    <a:pt x="2191" y="3403"/>
                  </a:lnTo>
                  <a:lnTo>
                    <a:pt x="2198" y="3403"/>
                  </a:lnTo>
                  <a:lnTo>
                    <a:pt x="2209" y="3402"/>
                  </a:lnTo>
                  <a:lnTo>
                    <a:pt x="2217" y="3402"/>
                  </a:lnTo>
                  <a:lnTo>
                    <a:pt x="2226" y="3402"/>
                  </a:lnTo>
                  <a:lnTo>
                    <a:pt x="2233" y="3403"/>
                  </a:lnTo>
                  <a:lnTo>
                    <a:pt x="2247" y="3402"/>
                  </a:lnTo>
                  <a:lnTo>
                    <a:pt x="2258" y="3396"/>
                  </a:lnTo>
                  <a:lnTo>
                    <a:pt x="2261" y="3394"/>
                  </a:lnTo>
                  <a:lnTo>
                    <a:pt x="2261" y="3391"/>
                  </a:lnTo>
                  <a:lnTo>
                    <a:pt x="2263" y="3386"/>
                  </a:lnTo>
                  <a:lnTo>
                    <a:pt x="2268" y="3380"/>
                  </a:lnTo>
                  <a:lnTo>
                    <a:pt x="2270" y="3380"/>
                  </a:lnTo>
                  <a:lnTo>
                    <a:pt x="2274" y="3379"/>
                  </a:lnTo>
                  <a:lnTo>
                    <a:pt x="2281" y="3380"/>
                  </a:lnTo>
                  <a:lnTo>
                    <a:pt x="2289" y="3382"/>
                  </a:lnTo>
                  <a:lnTo>
                    <a:pt x="2300" y="3386"/>
                  </a:lnTo>
                  <a:lnTo>
                    <a:pt x="2300" y="3387"/>
                  </a:lnTo>
                  <a:lnTo>
                    <a:pt x="2302" y="3393"/>
                  </a:lnTo>
                  <a:lnTo>
                    <a:pt x="2309" y="3402"/>
                  </a:lnTo>
                  <a:lnTo>
                    <a:pt x="2316" y="3407"/>
                  </a:lnTo>
                  <a:lnTo>
                    <a:pt x="2321" y="3409"/>
                  </a:lnTo>
                  <a:lnTo>
                    <a:pt x="2323" y="3409"/>
                  </a:lnTo>
                  <a:lnTo>
                    <a:pt x="2325" y="3407"/>
                  </a:lnTo>
                  <a:lnTo>
                    <a:pt x="2326" y="3403"/>
                  </a:lnTo>
                  <a:lnTo>
                    <a:pt x="2328" y="3398"/>
                  </a:lnTo>
                  <a:lnTo>
                    <a:pt x="2330" y="3394"/>
                  </a:lnTo>
                  <a:lnTo>
                    <a:pt x="2337" y="3389"/>
                  </a:lnTo>
                  <a:lnTo>
                    <a:pt x="2340" y="3384"/>
                  </a:lnTo>
                  <a:lnTo>
                    <a:pt x="2342" y="3380"/>
                  </a:lnTo>
                  <a:lnTo>
                    <a:pt x="2348" y="3377"/>
                  </a:lnTo>
                  <a:lnTo>
                    <a:pt x="2349" y="3377"/>
                  </a:lnTo>
                  <a:lnTo>
                    <a:pt x="2353" y="3379"/>
                  </a:lnTo>
                  <a:lnTo>
                    <a:pt x="2356" y="3382"/>
                  </a:lnTo>
                  <a:lnTo>
                    <a:pt x="2360" y="3387"/>
                  </a:lnTo>
                  <a:lnTo>
                    <a:pt x="2363" y="3389"/>
                  </a:lnTo>
                  <a:lnTo>
                    <a:pt x="2365" y="3389"/>
                  </a:lnTo>
                  <a:lnTo>
                    <a:pt x="2367" y="3389"/>
                  </a:lnTo>
                  <a:lnTo>
                    <a:pt x="2370" y="3387"/>
                  </a:lnTo>
                  <a:lnTo>
                    <a:pt x="2372" y="3386"/>
                  </a:lnTo>
                  <a:lnTo>
                    <a:pt x="2376" y="3380"/>
                  </a:lnTo>
                  <a:lnTo>
                    <a:pt x="2379" y="3379"/>
                  </a:lnTo>
                  <a:lnTo>
                    <a:pt x="2383" y="3382"/>
                  </a:lnTo>
                  <a:lnTo>
                    <a:pt x="2386" y="3386"/>
                  </a:lnTo>
                  <a:lnTo>
                    <a:pt x="2393" y="3389"/>
                  </a:lnTo>
                  <a:lnTo>
                    <a:pt x="2402" y="3391"/>
                  </a:lnTo>
                  <a:lnTo>
                    <a:pt x="2406" y="3391"/>
                  </a:lnTo>
                  <a:lnTo>
                    <a:pt x="2407" y="3389"/>
                  </a:lnTo>
                  <a:lnTo>
                    <a:pt x="2411" y="3386"/>
                  </a:lnTo>
                  <a:lnTo>
                    <a:pt x="2413" y="3382"/>
                  </a:lnTo>
                  <a:lnTo>
                    <a:pt x="2416" y="3379"/>
                  </a:lnTo>
                  <a:lnTo>
                    <a:pt x="2421" y="3373"/>
                  </a:lnTo>
                  <a:lnTo>
                    <a:pt x="2425" y="3372"/>
                  </a:lnTo>
                  <a:lnTo>
                    <a:pt x="2428" y="3370"/>
                  </a:lnTo>
                  <a:lnTo>
                    <a:pt x="2430" y="3370"/>
                  </a:lnTo>
                  <a:lnTo>
                    <a:pt x="2434" y="3370"/>
                  </a:lnTo>
                  <a:lnTo>
                    <a:pt x="2436" y="3372"/>
                  </a:lnTo>
                  <a:lnTo>
                    <a:pt x="2441" y="3373"/>
                  </a:lnTo>
                  <a:lnTo>
                    <a:pt x="2448" y="3375"/>
                  </a:lnTo>
                  <a:lnTo>
                    <a:pt x="2455" y="3375"/>
                  </a:lnTo>
                  <a:lnTo>
                    <a:pt x="2464" y="3372"/>
                  </a:lnTo>
                  <a:lnTo>
                    <a:pt x="2476" y="3365"/>
                  </a:lnTo>
                  <a:lnTo>
                    <a:pt x="2483" y="3359"/>
                  </a:lnTo>
                  <a:lnTo>
                    <a:pt x="2494" y="3347"/>
                  </a:lnTo>
                  <a:lnTo>
                    <a:pt x="2499" y="3342"/>
                  </a:lnTo>
                  <a:lnTo>
                    <a:pt x="2504" y="3336"/>
                  </a:lnTo>
                  <a:lnTo>
                    <a:pt x="2511" y="3329"/>
                  </a:lnTo>
                  <a:lnTo>
                    <a:pt x="2522" y="3322"/>
                  </a:lnTo>
                  <a:lnTo>
                    <a:pt x="2527" y="3319"/>
                  </a:lnTo>
                  <a:lnTo>
                    <a:pt x="2534" y="3317"/>
                  </a:lnTo>
                  <a:lnTo>
                    <a:pt x="2541" y="3319"/>
                  </a:lnTo>
                  <a:lnTo>
                    <a:pt x="2550" y="3321"/>
                  </a:lnTo>
                  <a:lnTo>
                    <a:pt x="2553" y="3322"/>
                  </a:lnTo>
                  <a:lnTo>
                    <a:pt x="2559" y="3324"/>
                  </a:lnTo>
                  <a:lnTo>
                    <a:pt x="2566" y="3335"/>
                  </a:lnTo>
                  <a:lnTo>
                    <a:pt x="2573" y="3347"/>
                  </a:lnTo>
                  <a:lnTo>
                    <a:pt x="2576" y="3352"/>
                  </a:lnTo>
                  <a:lnTo>
                    <a:pt x="2580" y="3356"/>
                  </a:lnTo>
                  <a:lnTo>
                    <a:pt x="2590" y="3363"/>
                  </a:lnTo>
                  <a:lnTo>
                    <a:pt x="2596" y="3365"/>
                  </a:lnTo>
                  <a:lnTo>
                    <a:pt x="2603" y="3363"/>
                  </a:lnTo>
                  <a:lnTo>
                    <a:pt x="2610" y="3361"/>
                  </a:lnTo>
                  <a:lnTo>
                    <a:pt x="2626" y="3359"/>
                  </a:lnTo>
                  <a:lnTo>
                    <a:pt x="2634" y="3359"/>
                  </a:lnTo>
                  <a:lnTo>
                    <a:pt x="2638" y="3361"/>
                  </a:lnTo>
                  <a:lnTo>
                    <a:pt x="2641" y="3363"/>
                  </a:lnTo>
                  <a:lnTo>
                    <a:pt x="2643" y="3365"/>
                  </a:lnTo>
                  <a:lnTo>
                    <a:pt x="2647" y="3370"/>
                  </a:lnTo>
                  <a:lnTo>
                    <a:pt x="2648" y="3372"/>
                  </a:lnTo>
                  <a:lnTo>
                    <a:pt x="2654" y="3372"/>
                  </a:lnTo>
                  <a:lnTo>
                    <a:pt x="2661" y="3373"/>
                  </a:lnTo>
                  <a:lnTo>
                    <a:pt x="2668" y="3373"/>
                  </a:lnTo>
                  <a:lnTo>
                    <a:pt x="2673" y="3372"/>
                  </a:lnTo>
                  <a:lnTo>
                    <a:pt x="2678" y="3370"/>
                  </a:lnTo>
                  <a:lnTo>
                    <a:pt x="2678" y="3379"/>
                  </a:lnTo>
                  <a:lnTo>
                    <a:pt x="2675" y="3387"/>
                  </a:lnTo>
                  <a:lnTo>
                    <a:pt x="2675" y="3393"/>
                  </a:lnTo>
                  <a:lnTo>
                    <a:pt x="2671" y="3400"/>
                  </a:lnTo>
                  <a:lnTo>
                    <a:pt x="2668" y="3409"/>
                  </a:lnTo>
                  <a:lnTo>
                    <a:pt x="2666" y="3419"/>
                  </a:lnTo>
                  <a:lnTo>
                    <a:pt x="2668" y="3426"/>
                  </a:lnTo>
                  <a:lnTo>
                    <a:pt x="2670" y="3433"/>
                  </a:lnTo>
                  <a:lnTo>
                    <a:pt x="2678" y="3447"/>
                  </a:lnTo>
                  <a:lnTo>
                    <a:pt x="2680" y="3453"/>
                  </a:lnTo>
                  <a:lnTo>
                    <a:pt x="2684" y="3458"/>
                  </a:lnTo>
                  <a:lnTo>
                    <a:pt x="2689" y="3463"/>
                  </a:lnTo>
                  <a:lnTo>
                    <a:pt x="2699" y="3474"/>
                  </a:lnTo>
                  <a:lnTo>
                    <a:pt x="2712" y="3486"/>
                  </a:lnTo>
                  <a:lnTo>
                    <a:pt x="2712" y="3488"/>
                  </a:lnTo>
                  <a:lnTo>
                    <a:pt x="2713" y="3488"/>
                  </a:lnTo>
                  <a:lnTo>
                    <a:pt x="2740" y="3497"/>
                  </a:lnTo>
                  <a:lnTo>
                    <a:pt x="2784" y="3505"/>
                  </a:lnTo>
                  <a:lnTo>
                    <a:pt x="2787" y="3505"/>
                  </a:lnTo>
                  <a:lnTo>
                    <a:pt x="2801" y="3504"/>
                  </a:lnTo>
                  <a:lnTo>
                    <a:pt x="2826" y="3498"/>
                  </a:lnTo>
                  <a:lnTo>
                    <a:pt x="2840" y="3495"/>
                  </a:lnTo>
                  <a:lnTo>
                    <a:pt x="2845" y="3495"/>
                  </a:lnTo>
                  <a:lnTo>
                    <a:pt x="2851" y="3497"/>
                  </a:lnTo>
                  <a:lnTo>
                    <a:pt x="2858" y="3495"/>
                  </a:lnTo>
                  <a:lnTo>
                    <a:pt x="2865" y="3493"/>
                  </a:lnTo>
                  <a:lnTo>
                    <a:pt x="2868" y="3488"/>
                  </a:lnTo>
                  <a:lnTo>
                    <a:pt x="2868" y="3484"/>
                  </a:lnTo>
                  <a:lnTo>
                    <a:pt x="2870" y="3486"/>
                  </a:lnTo>
                  <a:lnTo>
                    <a:pt x="2872" y="3488"/>
                  </a:lnTo>
                  <a:lnTo>
                    <a:pt x="2877" y="3490"/>
                  </a:lnTo>
                  <a:lnTo>
                    <a:pt x="2882" y="3491"/>
                  </a:lnTo>
                  <a:lnTo>
                    <a:pt x="2889" y="3491"/>
                  </a:lnTo>
                  <a:lnTo>
                    <a:pt x="2895" y="3493"/>
                  </a:lnTo>
                  <a:lnTo>
                    <a:pt x="2898" y="3495"/>
                  </a:lnTo>
                  <a:lnTo>
                    <a:pt x="2902" y="3498"/>
                  </a:lnTo>
                  <a:lnTo>
                    <a:pt x="2918" y="3514"/>
                  </a:lnTo>
                  <a:lnTo>
                    <a:pt x="2921" y="3518"/>
                  </a:lnTo>
                  <a:lnTo>
                    <a:pt x="2926" y="3519"/>
                  </a:lnTo>
                  <a:lnTo>
                    <a:pt x="2933" y="3518"/>
                  </a:lnTo>
                  <a:lnTo>
                    <a:pt x="2942" y="3514"/>
                  </a:lnTo>
                  <a:lnTo>
                    <a:pt x="2949" y="3511"/>
                  </a:lnTo>
                  <a:lnTo>
                    <a:pt x="2958" y="3505"/>
                  </a:lnTo>
                  <a:lnTo>
                    <a:pt x="2967" y="3500"/>
                  </a:lnTo>
                  <a:lnTo>
                    <a:pt x="2972" y="3497"/>
                  </a:lnTo>
                  <a:lnTo>
                    <a:pt x="2976" y="3497"/>
                  </a:lnTo>
                  <a:lnTo>
                    <a:pt x="2979" y="3497"/>
                  </a:lnTo>
                  <a:lnTo>
                    <a:pt x="2981" y="3498"/>
                  </a:lnTo>
                  <a:lnTo>
                    <a:pt x="2983" y="3498"/>
                  </a:lnTo>
                  <a:lnTo>
                    <a:pt x="2986" y="3498"/>
                  </a:lnTo>
                  <a:lnTo>
                    <a:pt x="2988" y="3498"/>
                  </a:lnTo>
                  <a:lnTo>
                    <a:pt x="2990" y="3502"/>
                  </a:lnTo>
                  <a:lnTo>
                    <a:pt x="2990" y="3509"/>
                  </a:lnTo>
                  <a:lnTo>
                    <a:pt x="2988" y="3514"/>
                  </a:lnTo>
                  <a:lnTo>
                    <a:pt x="2984" y="3519"/>
                  </a:lnTo>
                  <a:lnTo>
                    <a:pt x="2981" y="3523"/>
                  </a:lnTo>
                  <a:lnTo>
                    <a:pt x="2977" y="3525"/>
                  </a:lnTo>
                  <a:lnTo>
                    <a:pt x="2976" y="3528"/>
                  </a:lnTo>
                  <a:lnTo>
                    <a:pt x="2974" y="3535"/>
                  </a:lnTo>
                  <a:lnTo>
                    <a:pt x="2970" y="3549"/>
                  </a:lnTo>
                  <a:lnTo>
                    <a:pt x="2969" y="3558"/>
                  </a:lnTo>
                  <a:lnTo>
                    <a:pt x="2969" y="3565"/>
                  </a:lnTo>
                  <a:lnTo>
                    <a:pt x="2970" y="3570"/>
                  </a:lnTo>
                  <a:lnTo>
                    <a:pt x="2972" y="3574"/>
                  </a:lnTo>
                  <a:lnTo>
                    <a:pt x="2976" y="3579"/>
                  </a:lnTo>
                  <a:lnTo>
                    <a:pt x="2976" y="3586"/>
                  </a:lnTo>
                  <a:lnTo>
                    <a:pt x="2981" y="3592"/>
                  </a:lnTo>
                  <a:lnTo>
                    <a:pt x="2986" y="3599"/>
                  </a:lnTo>
                  <a:lnTo>
                    <a:pt x="2995" y="3613"/>
                  </a:lnTo>
                  <a:lnTo>
                    <a:pt x="3000" y="3621"/>
                  </a:lnTo>
                  <a:lnTo>
                    <a:pt x="3002" y="3625"/>
                  </a:lnTo>
                  <a:lnTo>
                    <a:pt x="3006" y="3627"/>
                  </a:lnTo>
                  <a:lnTo>
                    <a:pt x="3007" y="3627"/>
                  </a:lnTo>
                  <a:lnTo>
                    <a:pt x="3014" y="3632"/>
                  </a:lnTo>
                  <a:lnTo>
                    <a:pt x="3021" y="3634"/>
                  </a:lnTo>
                  <a:lnTo>
                    <a:pt x="3028" y="3632"/>
                  </a:lnTo>
                  <a:lnTo>
                    <a:pt x="3039" y="3630"/>
                  </a:lnTo>
                  <a:lnTo>
                    <a:pt x="3050" y="3630"/>
                  </a:lnTo>
                  <a:lnTo>
                    <a:pt x="3053" y="3630"/>
                  </a:lnTo>
                  <a:lnTo>
                    <a:pt x="3064" y="3632"/>
                  </a:lnTo>
                  <a:lnTo>
                    <a:pt x="3072" y="3630"/>
                  </a:lnTo>
                  <a:lnTo>
                    <a:pt x="3081" y="3630"/>
                  </a:lnTo>
                  <a:lnTo>
                    <a:pt x="3085" y="3629"/>
                  </a:lnTo>
                  <a:lnTo>
                    <a:pt x="3086" y="3627"/>
                  </a:lnTo>
                  <a:lnTo>
                    <a:pt x="3086" y="3623"/>
                  </a:lnTo>
                  <a:lnTo>
                    <a:pt x="3085" y="3620"/>
                  </a:lnTo>
                  <a:lnTo>
                    <a:pt x="3083" y="3614"/>
                  </a:lnTo>
                  <a:lnTo>
                    <a:pt x="3083" y="3607"/>
                  </a:lnTo>
                  <a:lnTo>
                    <a:pt x="3083" y="3599"/>
                  </a:lnTo>
                  <a:lnTo>
                    <a:pt x="3081" y="3595"/>
                  </a:lnTo>
                  <a:lnTo>
                    <a:pt x="3079" y="3595"/>
                  </a:lnTo>
                  <a:lnTo>
                    <a:pt x="3076" y="3595"/>
                  </a:lnTo>
                  <a:lnTo>
                    <a:pt x="3074" y="3595"/>
                  </a:lnTo>
                  <a:lnTo>
                    <a:pt x="3072" y="3595"/>
                  </a:lnTo>
                  <a:lnTo>
                    <a:pt x="3069" y="3593"/>
                  </a:lnTo>
                  <a:lnTo>
                    <a:pt x="3060" y="3585"/>
                  </a:lnTo>
                  <a:lnTo>
                    <a:pt x="3058" y="3581"/>
                  </a:lnTo>
                  <a:lnTo>
                    <a:pt x="3055" y="3574"/>
                  </a:lnTo>
                  <a:lnTo>
                    <a:pt x="3055" y="3572"/>
                  </a:lnTo>
                  <a:lnTo>
                    <a:pt x="3051" y="3567"/>
                  </a:lnTo>
                  <a:lnTo>
                    <a:pt x="3050" y="3562"/>
                  </a:lnTo>
                  <a:lnTo>
                    <a:pt x="3048" y="3555"/>
                  </a:lnTo>
                  <a:lnTo>
                    <a:pt x="3048" y="3551"/>
                  </a:lnTo>
                  <a:lnTo>
                    <a:pt x="3050" y="3549"/>
                  </a:lnTo>
                  <a:lnTo>
                    <a:pt x="3055" y="3548"/>
                  </a:lnTo>
                  <a:lnTo>
                    <a:pt x="3060" y="3544"/>
                  </a:lnTo>
                  <a:lnTo>
                    <a:pt x="3064" y="3542"/>
                  </a:lnTo>
                  <a:lnTo>
                    <a:pt x="3065" y="3542"/>
                  </a:lnTo>
                  <a:lnTo>
                    <a:pt x="3067" y="3542"/>
                  </a:lnTo>
                  <a:lnTo>
                    <a:pt x="3071" y="3542"/>
                  </a:lnTo>
                  <a:lnTo>
                    <a:pt x="3076" y="3541"/>
                  </a:lnTo>
                  <a:lnTo>
                    <a:pt x="3079" y="3539"/>
                  </a:lnTo>
                  <a:lnTo>
                    <a:pt x="3079" y="3535"/>
                  </a:lnTo>
                  <a:lnTo>
                    <a:pt x="3078" y="3523"/>
                  </a:lnTo>
                  <a:lnTo>
                    <a:pt x="3078" y="3518"/>
                  </a:lnTo>
                  <a:lnTo>
                    <a:pt x="3078" y="3514"/>
                  </a:lnTo>
                  <a:lnTo>
                    <a:pt x="3079" y="3512"/>
                  </a:lnTo>
                  <a:lnTo>
                    <a:pt x="3085" y="3509"/>
                  </a:lnTo>
                  <a:lnTo>
                    <a:pt x="3095" y="3505"/>
                  </a:lnTo>
                  <a:lnTo>
                    <a:pt x="3115" y="3500"/>
                  </a:lnTo>
                  <a:lnTo>
                    <a:pt x="3127" y="3498"/>
                  </a:lnTo>
                  <a:lnTo>
                    <a:pt x="3130" y="3498"/>
                  </a:lnTo>
                  <a:lnTo>
                    <a:pt x="3136" y="3502"/>
                  </a:lnTo>
                  <a:lnTo>
                    <a:pt x="3148" y="3504"/>
                  </a:lnTo>
                  <a:lnTo>
                    <a:pt x="3160" y="3504"/>
                  </a:lnTo>
                  <a:lnTo>
                    <a:pt x="3167" y="3504"/>
                  </a:lnTo>
                  <a:lnTo>
                    <a:pt x="3173" y="3500"/>
                  </a:lnTo>
                  <a:lnTo>
                    <a:pt x="3176" y="3497"/>
                  </a:lnTo>
                  <a:lnTo>
                    <a:pt x="3180" y="3493"/>
                  </a:lnTo>
                  <a:lnTo>
                    <a:pt x="3182" y="3488"/>
                  </a:lnTo>
                  <a:lnTo>
                    <a:pt x="3189" y="3481"/>
                  </a:lnTo>
                  <a:lnTo>
                    <a:pt x="3194" y="3472"/>
                  </a:lnTo>
                  <a:lnTo>
                    <a:pt x="3197" y="3467"/>
                  </a:lnTo>
                  <a:lnTo>
                    <a:pt x="3201" y="3465"/>
                  </a:lnTo>
                  <a:lnTo>
                    <a:pt x="3211" y="3458"/>
                  </a:lnTo>
                  <a:lnTo>
                    <a:pt x="3217" y="3454"/>
                  </a:lnTo>
                  <a:lnTo>
                    <a:pt x="3218" y="3456"/>
                  </a:lnTo>
                  <a:lnTo>
                    <a:pt x="3222" y="3458"/>
                  </a:lnTo>
                  <a:lnTo>
                    <a:pt x="3231" y="3460"/>
                  </a:lnTo>
                  <a:lnTo>
                    <a:pt x="3240" y="3463"/>
                  </a:lnTo>
                  <a:lnTo>
                    <a:pt x="3247" y="3465"/>
                  </a:lnTo>
                  <a:lnTo>
                    <a:pt x="3250" y="3465"/>
                  </a:lnTo>
                  <a:lnTo>
                    <a:pt x="3261" y="3463"/>
                  </a:lnTo>
                  <a:lnTo>
                    <a:pt x="3273" y="3463"/>
                  </a:lnTo>
                  <a:lnTo>
                    <a:pt x="3282" y="3463"/>
                  </a:lnTo>
                  <a:lnTo>
                    <a:pt x="3291" y="3458"/>
                  </a:lnTo>
                  <a:lnTo>
                    <a:pt x="3294" y="3456"/>
                  </a:lnTo>
                  <a:lnTo>
                    <a:pt x="3299" y="3453"/>
                  </a:lnTo>
                  <a:lnTo>
                    <a:pt x="3303" y="3449"/>
                  </a:lnTo>
                  <a:lnTo>
                    <a:pt x="3305" y="3447"/>
                  </a:lnTo>
                  <a:lnTo>
                    <a:pt x="3305" y="3442"/>
                  </a:lnTo>
                  <a:lnTo>
                    <a:pt x="3305" y="3435"/>
                  </a:lnTo>
                  <a:lnTo>
                    <a:pt x="3306" y="3424"/>
                  </a:lnTo>
                  <a:lnTo>
                    <a:pt x="3306" y="3417"/>
                  </a:lnTo>
                  <a:lnTo>
                    <a:pt x="3305" y="3409"/>
                  </a:lnTo>
                  <a:lnTo>
                    <a:pt x="3305" y="3407"/>
                  </a:lnTo>
                  <a:lnTo>
                    <a:pt x="3306" y="3409"/>
                  </a:lnTo>
                  <a:lnTo>
                    <a:pt x="3313" y="3414"/>
                  </a:lnTo>
                  <a:lnTo>
                    <a:pt x="3319" y="3417"/>
                  </a:lnTo>
                  <a:lnTo>
                    <a:pt x="3324" y="3419"/>
                  </a:lnTo>
                  <a:lnTo>
                    <a:pt x="3328" y="3419"/>
                  </a:lnTo>
                  <a:lnTo>
                    <a:pt x="3331" y="3417"/>
                  </a:lnTo>
                  <a:lnTo>
                    <a:pt x="3336" y="3419"/>
                  </a:lnTo>
                  <a:lnTo>
                    <a:pt x="3340" y="3419"/>
                  </a:lnTo>
                  <a:lnTo>
                    <a:pt x="3347" y="3417"/>
                  </a:lnTo>
                  <a:lnTo>
                    <a:pt x="3359" y="3412"/>
                  </a:lnTo>
                  <a:lnTo>
                    <a:pt x="3364" y="3409"/>
                  </a:lnTo>
                  <a:lnTo>
                    <a:pt x="3368" y="3405"/>
                  </a:lnTo>
                  <a:lnTo>
                    <a:pt x="3368" y="3400"/>
                  </a:lnTo>
                  <a:lnTo>
                    <a:pt x="3366" y="3398"/>
                  </a:lnTo>
                  <a:lnTo>
                    <a:pt x="3364" y="3394"/>
                  </a:lnTo>
                  <a:lnTo>
                    <a:pt x="3364" y="3391"/>
                  </a:lnTo>
                  <a:lnTo>
                    <a:pt x="3363" y="3386"/>
                  </a:lnTo>
                  <a:lnTo>
                    <a:pt x="3359" y="3380"/>
                  </a:lnTo>
                  <a:lnTo>
                    <a:pt x="3359" y="3379"/>
                  </a:lnTo>
                  <a:lnTo>
                    <a:pt x="3356" y="3372"/>
                  </a:lnTo>
                  <a:lnTo>
                    <a:pt x="3354" y="3368"/>
                  </a:lnTo>
                  <a:lnTo>
                    <a:pt x="3357" y="3366"/>
                  </a:lnTo>
                  <a:lnTo>
                    <a:pt x="3366" y="3359"/>
                  </a:lnTo>
                  <a:lnTo>
                    <a:pt x="3368" y="3359"/>
                  </a:lnTo>
                  <a:lnTo>
                    <a:pt x="3370" y="3363"/>
                  </a:lnTo>
                  <a:lnTo>
                    <a:pt x="3372" y="3365"/>
                  </a:lnTo>
                  <a:lnTo>
                    <a:pt x="3375" y="3368"/>
                  </a:lnTo>
                  <a:lnTo>
                    <a:pt x="3377" y="3373"/>
                  </a:lnTo>
                  <a:lnTo>
                    <a:pt x="3379" y="3386"/>
                  </a:lnTo>
                  <a:lnTo>
                    <a:pt x="3379" y="3403"/>
                  </a:lnTo>
                  <a:lnTo>
                    <a:pt x="3379" y="3409"/>
                  </a:lnTo>
                  <a:lnTo>
                    <a:pt x="3380" y="3412"/>
                  </a:lnTo>
                  <a:lnTo>
                    <a:pt x="3382" y="3414"/>
                  </a:lnTo>
                  <a:lnTo>
                    <a:pt x="3386" y="3414"/>
                  </a:lnTo>
                  <a:lnTo>
                    <a:pt x="3391" y="3416"/>
                  </a:lnTo>
                  <a:lnTo>
                    <a:pt x="3398" y="3419"/>
                  </a:lnTo>
                  <a:lnTo>
                    <a:pt x="3405" y="3423"/>
                  </a:lnTo>
                  <a:lnTo>
                    <a:pt x="3410" y="3423"/>
                  </a:lnTo>
                  <a:lnTo>
                    <a:pt x="3416" y="3423"/>
                  </a:lnTo>
                  <a:lnTo>
                    <a:pt x="3419" y="3421"/>
                  </a:lnTo>
                  <a:lnTo>
                    <a:pt x="3424" y="3419"/>
                  </a:lnTo>
                  <a:lnTo>
                    <a:pt x="3431" y="3417"/>
                  </a:lnTo>
                  <a:lnTo>
                    <a:pt x="3437" y="3416"/>
                  </a:lnTo>
                  <a:lnTo>
                    <a:pt x="3445" y="3409"/>
                  </a:lnTo>
                  <a:lnTo>
                    <a:pt x="3449" y="3405"/>
                  </a:lnTo>
                  <a:lnTo>
                    <a:pt x="3452" y="3400"/>
                  </a:lnTo>
                  <a:lnTo>
                    <a:pt x="3454" y="3396"/>
                  </a:lnTo>
                  <a:lnTo>
                    <a:pt x="3454" y="3391"/>
                  </a:lnTo>
                  <a:lnTo>
                    <a:pt x="3452" y="3387"/>
                  </a:lnTo>
                  <a:lnTo>
                    <a:pt x="3451" y="3382"/>
                  </a:lnTo>
                  <a:lnTo>
                    <a:pt x="3451" y="3375"/>
                  </a:lnTo>
                  <a:lnTo>
                    <a:pt x="3451" y="3372"/>
                  </a:lnTo>
                  <a:lnTo>
                    <a:pt x="3454" y="3373"/>
                  </a:lnTo>
                  <a:lnTo>
                    <a:pt x="3460" y="3372"/>
                  </a:lnTo>
                  <a:lnTo>
                    <a:pt x="3461" y="3368"/>
                  </a:lnTo>
                  <a:lnTo>
                    <a:pt x="3463" y="3365"/>
                  </a:lnTo>
                  <a:lnTo>
                    <a:pt x="3461" y="3356"/>
                  </a:lnTo>
                  <a:lnTo>
                    <a:pt x="3461" y="3354"/>
                  </a:lnTo>
                  <a:lnTo>
                    <a:pt x="3461" y="3350"/>
                  </a:lnTo>
                  <a:lnTo>
                    <a:pt x="3481" y="3354"/>
                  </a:lnTo>
                  <a:lnTo>
                    <a:pt x="3482" y="3354"/>
                  </a:lnTo>
                  <a:lnTo>
                    <a:pt x="3484" y="3352"/>
                  </a:lnTo>
                  <a:lnTo>
                    <a:pt x="3502" y="3331"/>
                  </a:lnTo>
                  <a:lnTo>
                    <a:pt x="3572" y="3314"/>
                  </a:lnTo>
                  <a:lnTo>
                    <a:pt x="3586" y="3312"/>
                  </a:lnTo>
                  <a:lnTo>
                    <a:pt x="3597" y="3312"/>
                  </a:lnTo>
                  <a:lnTo>
                    <a:pt x="3623" y="3303"/>
                  </a:lnTo>
                  <a:lnTo>
                    <a:pt x="3642" y="3298"/>
                  </a:lnTo>
                  <a:lnTo>
                    <a:pt x="3646" y="3294"/>
                  </a:lnTo>
                  <a:lnTo>
                    <a:pt x="3648" y="3292"/>
                  </a:lnTo>
                  <a:lnTo>
                    <a:pt x="3646" y="3289"/>
                  </a:lnTo>
                  <a:lnTo>
                    <a:pt x="3644" y="3285"/>
                  </a:lnTo>
                  <a:lnTo>
                    <a:pt x="3642" y="3285"/>
                  </a:lnTo>
                  <a:lnTo>
                    <a:pt x="3642" y="3284"/>
                  </a:lnTo>
                  <a:lnTo>
                    <a:pt x="3648" y="3278"/>
                  </a:lnTo>
                  <a:lnTo>
                    <a:pt x="3665" y="3259"/>
                  </a:lnTo>
                  <a:lnTo>
                    <a:pt x="3685" y="3243"/>
                  </a:lnTo>
                  <a:lnTo>
                    <a:pt x="3686" y="3240"/>
                  </a:lnTo>
                  <a:lnTo>
                    <a:pt x="3692" y="3236"/>
                  </a:lnTo>
                  <a:lnTo>
                    <a:pt x="3694" y="3233"/>
                  </a:lnTo>
                  <a:lnTo>
                    <a:pt x="3702" y="3222"/>
                  </a:lnTo>
                  <a:lnTo>
                    <a:pt x="3704" y="3219"/>
                  </a:lnTo>
                  <a:lnTo>
                    <a:pt x="3711" y="3210"/>
                  </a:lnTo>
                  <a:lnTo>
                    <a:pt x="3716" y="3203"/>
                  </a:lnTo>
                  <a:lnTo>
                    <a:pt x="3722" y="3199"/>
                  </a:lnTo>
                  <a:lnTo>
                    <a:pt x="3732" y="3194"/>
                  </a:lnTo>
                  <a:lnTo>
                    <a:pt x="3737" y="3192"/>
                  </a:lnTo>
                  <a:lnTo>
                    <a:pt x="3739" y="3189"/>
                  </a:lnTo>
                  <a:lnTo>
                    <a:pt x="3759" y="3175"/>
                  </a:lnTo>
                  <a:lnTo>
                    <a:pt x="3762" y="3171"/>
                  </a:lnTo>
                  <a:lnTo>
                    <a:pt x="3764" y="3167"/>
                  </a:lnTo>
                  <a:lnTo>
                    <a:pt x="3766" y="3159"/>
                  </a:lnTo>
                  <a:lnTo>
                    <a:pt x="3767" y="3152"/>
                  </a:lnTo>
                  <a:lnTo>
                    <a:pt x="3771" y="3143"/>
                  </a:lnTo>
                  <a:lnTo>
                    <a:pt x="3773" y="3136"/>
                  </a:lnTo>
                  <a:lnTo>
                    <a:pt x="3774" y="3138"/>
                  </a:lnTo>
                  <a:lnTo>
                    <a:pt x="3778" y="3139"/>
                  </a:lnTo>
                  <a:lnTo>
                    <a:pt x="3780" y="3139"/>
                  </a:lnTo>
                  <a:lnTo>
                    <a:pt x="3787" y="3136"/>
                  </a:lnTo>
                  <a:lnTo>
                    <a:pt x="3792" y="3132"/>
                  </a:lnTo>
                  <a:lnTo>
                    <a:pt x="3797" y="3127"/>
                  </a:lnTo>
                  <a:lnTo>
                    <a:pt x="3799" y="3122"/>
                  </a:lnTo>
                  <a:lnTo>
                    <a:pt x="3801" y="3115"/>
                  </a:lnTo>
                  <a:lnTo>
                    <a:pt x="3801" y="3108"/>
                  </a:lnTo>
                  <a:lnTo>
                    <a:pt x="3799" y="3101"/>
                  </a:lnTo>
                  <a:lnTo>
                    <a:pt x="3799" y="3099"/>
                  </a:lnTo>
                  <a:lnTo>
                    <a:pt x="3803" y="3101"/>
                  </a:lnTo>
                  <a:lnTo>
                    <a:pt x="3803" y="3102"/>
                  </a:lnTo>
                  <a:lnTo>
                    <a:pt x="3804" y="3102"/>
                  </a:lnTo>
                  <a:lnTo>
                    <a:pt x="3815" y="3101"/>
                  </a:lnTo>
                  <a:lnTo>
                    <a:pt x="3822" y="3099"/>
                  </a:lnTo>
                  <a:lnTo>
                    <a:pt x="3831" y="3092"/>
                  </a:lnTo>
                  <a:lnTo>
                    <a:pt x="3834" y="3087"/>
                  </a:lnTo>
                  <a:lnTo>
                    <a:pt x="3834" y="3081"/>
                  </a:lnTo>
                  <a:lnTo>
                    <a:pt x="3836" y="3072"/>
                  </a:lnTo>
                  <a:lnTo>
                    <a:pt x="3836" y="3060"/>
                  </a:lnTo>
                  <a:lnTo>
                    <a:pt x="3838" y="3058"/>
                  </a:lnTo>
                  <a:lnTo>
                    <a:pt x="3841" y="3058"/>
                  </a:lnTo>
                  <a:lnTo>
                    <a:pt x="3845" y="3058"/>
                  </a:lnTo>
                  <a:lnTo>
                    <a:pt x="3847" y="3057"/>
                  </a:lnTo>
                  <a:lnTo>
                    <a:pt x="3852" y="3051"/>
                  </a:lnTo>
                  <a:lnTo>
                    <a:pt x="3855" y="3048"/>
                  </a:lnTo>
                  <a:lnTo>
                    <a:pt x="3857" y="3041"/>
                  </a:lnTo>
                  <a:lnTo>
                    <a:pt x="3857" y="3036"/>
                  </a:lnTo>
                  <a:lnTo>
                    <a:pt x="3855" y="3030"/>
                  </a:lnTo>
                  <a:lnTo>
                    <a:pt x="3855" y="3027"/>
                  </a:lnTo>
                  <a:lnTo>
                    <a:pt x="3857" y="3025"/>
                  </a:lnTo>
                  <a:lnTo>
                    <a:pt x="3864" y="3014"/>
                  </a:lnTo>
                  <a:lnTo>
                    <a:pt x="3869" y="3006"/>
                  </a:lnTo>
                  <a:lnTo>
                    <a:pt x="3873" y="3002"/>
                  </a:lnTo>
                  <a:lnTo>
                    <a:pt x="3876" y="2997"/>
                  </a:lnTo>
                  <a:lnTo>
                    <a:pt x="3882" y="2993"/>
                  </a:lnTo>
                  <a:lnTo>
                    <a:pt x="3884" y="2993"/>
                  </a:lnTo>
                  <a:lnTo>
                    <a:pt x="3889" y="2995"/>
                  </a:lnTo>
                  <a:lnTo>
                    <a:pt x="3894" y="3000"/>
                  </a:lnTo>
                  <a:lnTo>
                    <a:pt x="3905" y="3011"/>
                  </a:lnTo>
                  <a:lnTo>
                    <a:pt x="3908" y="3013"/>
                  </a:lnTo>
                  <a:lnTo>
                    <a:pt x="3910" y="3014"/>
                  </a:lnTo>
                  <a:lnTo>
                    <a:pt x="3912" y="3016"/>
                  </a:lnTo>
                  <a:lnTo>
                    <a:pt x="3915" y="3014"/>
                  </a:lnTo>
                  <a:lnTo>
                    <a:pt x="3917" y="3011"/>
                  </a:lnTo>
                  <a:lnTo>
                    <a:pt x="3917" y="3007"/>
                  </a:lnTo>
                  <a:lnTo>
                    <a:pt x="3915" y="2983"/>
                  </a:lnTo>
                  <a:lnTo>
                    <a:pt x="3913" y="2970"/>
                  </a:lnTo>
                  <a:lnTo>
                    <a:pt x="3910" y="2965"/>
                  </a:lnTo>
                  <a:lnTo>
                    <a:pt x="3908" y="2960"/>
                  </a:lnTo>
                  <a:lnTo>
                    <a:pt x="3905" y="2951"/>
                  </a:lnTo>
                  <a:lnTo>
                    <a:pt x="3905" y="2949"/>
                  </a:lnTo>
                  <a:lnTo>
                    <a:pt x="3901" y="2937"/>
                  </a:lnTo>
                  <a:lnTo>
                    <a:pt x="3901" y="2933"/>
                  </a:lnTo>
                  <a:lnTo>
                    <a:pt x="3903" y="2928"/>
                  </a:lnTo>
                  <a:lnTo>
                    <a:pt x="3903" y="2923"/>
                  </a:lnTo>
                  <a:lnTo>
                    <a:pt x="3908" y="2921"/>
                  </a:lnTo>
                  <a:lnTo>
                    <a:pt x="3913" y="2918"/>
                  </a:lnTo>
                  <a:lnTo>
                    <a:pt x="3920" y="2909"/>
                  </a:lnTo>
                  <a:lnTo>
                    <a:pt x="3924" y="2902"/>
                  </a:lnTo>
                  <a:lnTo>
                    <a:pt x="3926" y="2896"/>
                  </a:lnTo>
                  <a:lnTo>
                    <a:pt x="3924" y="2891"/>
                  </a:lnTo>
                  <a:lnTo>
                    <a:pt x="3920" y="2886"/>
                  </a:lnTo>
                  <a:lnTo>
                    <a:pt x="3913" y="2877"/>
                  </a:lnTo>
                  <a:lnTo>
                    <a:pt x="3912" y="2872"/>
                  </a:lnTo>
                  <a:lnTo>
                    <a:pt x="3912" y="2868"/>
                  </a:lnTo>
                  <a:lnTo>
                    <a:pt x="3913" y="2865"/>
                  </a:lnTo>
                  <a:lnTo>
                    <a:pt x="3917" y="2863"/>
                  </a:lnTo>
                  <a:lnTo>
                    <a:pt x="3920" y="2860"/>
                  </a:lnTo>
                  <a:lnTo>
                    <a:pt x="3924" y="2854"/>
                  </a:lnTo>
                  <a:lnTo>
                    <a:pt x="3935" y="2840"/>
                  </a:lnTo>
                  <a:lnTo>
                    <a:pt x="3947" y="2826"/>
                  </a:lnTo>
                  <a:lnTo>
                    <a:pt x="3956" y="2814"/>
                  </a:lnTo>
                  <a:lnTo>
                    <a:pt x="3956" y="2810"/>
                  </a:lnTo>
                  <a:lnTo>
                    <a:pt x="3956" y="2809"/>
                  </a:lnTo>
                  <a:lnTo>
                    <a:pt x="3956" y="2807"/>
                  </a:lnTo>
                  <a:lnTo>
                    <a:pt x="3957" y="2801"/>
                  </a:lnTo>
                  <a:lnTo>
                    <a:pt x="3959" y="2794"/>
                  </a:lnTo>
                  <a:lnTo>
                    <a:pt x="3963" y="2791"/>
                  </a:lnTo>
                  <a:lnTo>
                    <a:pt x="3968" y="2782"/>
                  </a:lnTo>
                  <a:lnTo>
                    <a:pt x="3977" y="2770"/>
                  </a:lnTo>
                  <a:lnTo>
                    <a:pt x="3980" y="2766"/>
                  </a:lnTo>
                  <a:lnTo>
                    <a:pt x="3986" y="2757"/>
                  </a:lnTo>
                  <a:lnTo>
                    <a:pt x="3989" y="2752"/>
                  </a:lnTo>
                  <a:lnTo>
                    <a:pt x="3989" y="2747"/>
                  </a:lnTo>
                  <a:lnTo>
                    <a:pt x="3989" y="2736"/>
                  </a:lnTo>
                  <a:lnTo>
                    <a:pt x="3989" y="2726"/>
                  </a:lnTo>
                  <a:lnTo>
                    <a:pt x="3991" y="2719"/>
                  </a:lnTo>
                  <a:lnTo>
                    <a:pt x="3994" y="2713"/>
                  </a:lnTo>
                  <a:lnTo>
                    <a:pt x="4001" y="2705"/>
                  </a:lnTo>
                  <a:lnTo>
                    <a:pt x="4005" y="2703"/>
                  </a:lnTo>
                  <a:lnTo>
                    <a:pt x="4007" y="2703"/>
                  </a:lnTo>
                  <a:lnTo>
                    <a:pt x="4008" y="2705"/>
                  </a:lnTo>
                  <a:lnTo>
                    <a:pt x="4012" y="2706"/>
                  </a:lnTo>
                  <a:lnTo>
                    <a:pt x="4014" y="2705"/>
                  </a:lnTo>
                  <a:lnTo>
                    <a:pt x="4019" y="2703"/>
                  </a:lnTo>
                  <a:lnTo>
                    <a:pt x="4023" y="2694"/>
                  </a:lnTo>
                  <a:lnTo>
                    <a:pt x="4028" y="2689"/>
                  </a:lnTo>
                  <a:lnTo>
                    <a:pt x="4033" y="2680"/>
                  </a:lnTo>
                  <a:lnTo>
                    <a:pt x="4038" y="2675"/>
                  </a:lnTo>
                  <a:lnTo>
                    <a:pt x="4044" y="2671"/>
                  </a:lnTo>
                  <a:lnTo>
                    <a:pt x="4047" y="2664"/>
                  </a:lnTo>
                  <a:lnTo>
                    <a:pt x="4049" y="2655"/>
                  </a:lnTo>
                  <a:lnTo>
                    <a:pt x="4045" y="2645"/>
                  </a:lnTo>
                  <a:lnTo>
                    <a:pt x="4038" y="2633"/>
                  </a:lnTo>
                  <a:lnTo>
                    <a:pt x="4035" y="2625"/>
                  </a:lnTo>
                  <a:lnTo>
                    <a:pt x="4035" y="2624"/>
                  </a:lnTo>
                  <a:lnTo>
                    <a:pt x="4035" y="2622"/>
                  </a:lnTo>
                  <a:lnTo>
                    <a:pt x="4040" y="2618"/>
                  </a:lnTo>
                  <a:lnTo>
                    <a:pt x="4042" y="2615"/>
                  </a:lnTo>
                  <a:lnTo>
                    <a:pt x="4042" y="2610"/>
                  </a:lnTo>
                  <a:lnTo>
                    <a:pt x="4042" y="2601"/>
                  </a:lnTo>
                  <a:lnTo>
                    <a:pt x="4044" y="2594"/>
                  </a:lnTo>
                  <a:lnTo>
                    <a:pt x="4045" y="2587"/>
                  </a:lnTo>
                  <a:lnTo>
                    <a:pt x="4051" y="2578"/>
                  </a:lnTo>
                  <a:lnTo>
                    <a:pt x="4052" y="2574"/>
                  </a:lnTo>
                  <a:lnTo>
                    <a:pt x="4058" y="2567"/>
                  </a:lnTo>
                  <a:lnTo>
                    <a:pt x="4058" y="2560"/>
                  </a:lnTo>
                  <a:lnTo>
                    <a:pt x="4056" y="2557"/>
                  </a:lnTo>
                  <a:lnTo>
                    <a:pt x="4058" y="2552"/>
                  </a:lnTo>
                  <a:lnTo>
                    <a:pt x="4059" y="2546"/>
                  </a:lnTo>
                  <a:lnTo>
                    <a:pt x="4063" y="2543"/>
                  </a:lnTo>
                  <a:lnTo>
                    <a:pt x="4067" y="2538"/>
                  </a:lnTo>
                  <a:lnTo>
                    <a:pt x="4070" y="2532"/>
                  </a:lnTo>
                  <a:lnTo>
                    <a:pt x="4074" y="2518"/>
                  </a:lnTo>
                  <a:lnTo>
                    <a:pt x="4075" y="2501"/>
                  </a:lnTo>
                  <a:lnTo>
                    <a:pt x="4075" y="2495"/>
                  </a:lnTo>
                  <a:lnTo>
                    <a:pt x="4072" y="2488"/>
                  </a:lnTo>
                  <a:lnTo>
                    <a:pt x="4068" y="2479"/>
                  </a:lnTo>
                  <a:lnTo>
                    <a:pt x="4061" y="2472"/>
                  </a:lnTo>
                  <a:lnTo>
                    <a:pt x="4058" y="2471"/>
                  </a:lnTo>
                  <a:lnTo>
                    <a:pt x="4054" y="2471"/>
                  </a:lnTo>
                  <a:lnTo>
                    <a:pt x="4051" y="2471"/>
                  </a:lnTo>
                  <a:lnTo>
                    <a:pt x="4049" y="2472"/>
                  </a:lnTo>
                  <a:lnTo>
                    <a:pt x="4047" y="2476"/>
                  </a:lnTo>
                  <a:lnTo>
                    <a:pt x="4045" y="2479"/>
                  </a:lnTo>
                  <a:lnTo>
                    <a:pt x="4044" y="2481"/>
                  </a:lnTo>
                  <a:lnTo>
                    <a:pt x="4038" y="2481"/>
                  </a:lnTo>
                  <a:lnTo>
                    <a:pt x="4033" y="2481"/>
                  </a:lnTo>
                  <a:lnTo>
                    <a:pt x="4028" y="2481"/>
                  </a:lnTo>
                  <a:lnTo>
                    <a:pt x="4026" y="2479"/>
                  </a:lnTo>
                  <a:lnTo>
                    <a:pt x="4015" y="2472"/>
                  </a:lnTo>
                  <a:lnTo>
                    <a:pt x="4007" y="2464"/>
                  </a:lnTo>
                  <a:lnTo>
                    <a:pt x="3996" y="2457"/>
                  </a:lnTo>
                  <a:lnTo>
                    <a:pt x="3993" y="2455"/>
                  </a:lnTo>
                  <a:lnTo>
                    <a:pt x="3989" y="2453"/>
                  </a:lnTo>
                  <a:lnTo>
                    <a:pt x="3986" y="2450"/>
                  </a:lnTo>
                  <a:lnTo>
                    <a:pt x="3980" y="2448"/>
                  </a:lnTo>
                  <a:lnTo>
                    <a:pt x="3979" y="2450"/>
                  </a:lnTo>
                  <a:lnTo>
                    <a:pt x="3977" y="2451"/>
                  </a:lnTo>
                  <a:lnTo>
                    <a:pt x="3973" y="2457"/>
                  </a:lnTo>
                  <a:lnTo>
                    <a:pt x="3972" y="2460"/>
                  </a:lnTo>
                  <a:lnTo>
                    <a:pt x="3968" y="2464"/>
                  </a:lnTo>
                  <a:lnTo>
                    <a:pt x="3957" y="2471"/>
                  </a:lnTo>
                  <a:lnTo>
                    <a:pt x="3943" y="2481"/>
                  </a:lnTo>
                  <a:lnTo>
                    <a:pt x="3938" y="2485"/>
                  </a:lnTo>
                  <a:lnTo>
                    <a:pt x="3935" y="2486"/>
                  </a:lnTo>
                  <a:lnTo>
                    <a:pt x="3931" y="2485"/>
                  </a:lnTo>
                  <a:lnTo>
                    <a:pt x="3926" y="2478"/>
                  </a:lnTo>
                  <a:lnTo>
                    <a:pt x="3924" y="2476"/>
                  </a:lnTo>
                  <a:lnTo>
                    <a:pt x="3919" y="2471"/>
                  </a:lnTo>
                  <a:lnTo>
                    <a:pt x="3912" y="2469"/>
                  </a:lnTo>
                  <a:lnTo>
                    <a:pt x="3906" y="2469"/>
                  </a:lnTo>
                  <a:lnTo>
                    <a:pt x="3903" y="2471"/>
                  </a:lnTo>
                  <a:lnTo>
                    <a:pt x="3898" y="2472"/>
                  </a:lnTo>
                  <a:lnTo>
                    <a:pt x="3894" y="2474"/>
                  </a:lnTo>
                  <a:lnTo>
                    <a:pt x="3887" y="2474"/>
                  </a:lnTo>
                  <a:lnTo>
                    <a:pt x="3898" y="2465"/>
                  </a:lnTo>
                  <a:lnTo>
                    <a:pt x="3908" y="2460"/>
                  </a:lnTo>
                  <a:lnTo>
                    <a:pt x="3915" y="2458"/>
                  </a:lnTo>
                  <a:lnTo>
                    <a:pt x="3924" y="2460"/>
                  </a:lnTo>
                  <a:lnTo>
                    <a:pt x="3928" y="2462"/>
                  </a:lnTo>
                  <a:lnTo>
                    <a:pt x="3933" y="2460"/>
                  </a:lnTo>
                  <a:lnTo>
                    <a:pt x="3938" y="2458"/>
                  </a:lnTo>
                  <a:lnTo>
                    <a:pt x="3945" y="2455"/>
                  </a:lnTo>
                  <a:lnTo>
                    <a:pt x="3949" y="2450"/>
                  </a:lnTo>
                  <a:lnTo>
                    <a:pt x="3952" y="2446"/>
                  </a:lnTo>
                  <a:lnTo>
                    <a:pt x="3959" y="2439"/>
                  </a:lnTo>
                  <a:lnTo>
                    <a:pt x="3963" y="2435"/>
                  </a:lnTo>
                  <a:lnTo>
                    <a:pt x="3966" y="2435"/>
                  </a:lnTo>
                  <a:lnTo>
                    <a:pt x="3973" y="2434"/>
                  </a:lnTo>
                  <a:lnTo>
                    <a:pt x="3977" y="2430"/>
                  </a:lnTo>
                  <a:lnTo>
                    <a:pt x="3980" y="2428"/>
                  </a:lnTo>
                  <a:lnTo>
                    <a:pt x="3982" y="2421"/>
                  </a:lnTo>
                  <a:lnTo>
                    <a:pt x="3984" y="2420"/>
                  </a:lnTo>
                  <a:lnTo>
                    <a:pt x="3987" y="2411"/>
                  </a:lnTo>
                  <a:lnTo>
                    <a:pt x="3991" y="2406"/>
                  </a:lnTo>
                  <a:lnTo>
                    <a:pt x="3994" y="2406"/>
                  </a:lnTo>
                  <a:lnTo>
                    <a:pt x="3998" y="2406"/>
                  </a:lnTo>
                  <a:lnTo>
                    <a:pt x="4005" y="2406"/>
                  </a:lnTo>
                  <a:lnTo>
                    <a:pt x="4010" y="2406"/>
                  </a:lnTo>
                  <a:lnTo>
                    <a:pt x="4019" y="2404"/>
                  </a:lnTo>
                  <a:lnTo>
                    <a:pt x="4026" y="2398"/>
                  </a:lnTo>
                  <a:lnTo>
                    <a:pt x="4031" y="2393"/>
                  </a:lnTo>
                  <a:lnTo>
                    <a:pt x="4031" y="2388"/>
                  </a:lnTo>
                  <a:lnTo>
                    <a:pt x="4033" y="2383"/>
                  </a:lnTo>
                  <a:lnTo>
                    <a:pt x="4031" y="2376"/>
                  </a:lnTo>
                  <a:lnTo>
                    <a:pt x="4030" y="2370"/>
                  </a:lnTo>
                  <a:lnTo>
                    <a:pt x="4026" y="2365"/>
                  </a:lnTo>
                  <a:lnTo>
                    <a:pt x="4021" y="2358"/>
                  </a:lnTo>
                  <a:lnTo>
                    <a:pt x="4015" y="2353"/>
                  </a:lnTo>
                  <a:lnTo>
                    <a:pt x="4005" y="2342"/>
                  </a:lnTo>
                  <a:lnTo>
                    <a:pt x="3998" y="2339"/>
                  </a:lnTo>
                  <a:lnTo>
                    <a:pt x="3984" y="2335"/>
                  </a:lnTo>
                  <a:lnTo>
                    <a:pt x="3972" y="2330"/>
                  </a:lnTo>
                  <a:lnTo>
                    <a:pt x="3966" y="2328"/>
                  </a:lnTo>
                  <a:lnTo>
                    <a:pt x="3957" y="2326"/>
                  </a:lnTo>
                  <a:lnTo>
                    <a:pt x="3952" y="2321"/>
                  </a:lnTo>
                  <a:lnTo>
                    <a:pt x="3947" y="2318"/>
                  </a:lnTo>
                  <a:lnTo>
                    <a:pt x="3926" y="2298"/>
                  </a:lnTo>
                  <a:lnTo>
                    <a:pt x="3917" y="2293"/>
                  </a:lnTo>
                  <a:lnTo>
                    <a:pt x="3924" y="2295"/>
                  </a:lnTo>
                  <a:lnTo>
                    <a:pt x="3926" y="2295"/>
                  </a:lnTo>
                  <a:lnTo>
                    <a:pt x="3945" y="2295"/>
                  </a:lnTo>
                  <a:lnTo>
                    <a:pt x="3950" y="2296"/>
                  </a:lnTo>
                  <a:lnTo>
                    <a:pt x="3959" y="2298"/>
                  </a:lnTo>
                  <a:lnTo>
                    <a:pt x="3975" y="2305"/>
                  </a:lnTo>
                  <a:lnTo>
                    <a:pt x="3986" y="2309"/>
                  </a:lnTo>
                  <a:lnTo>
                    <a:pt x="3993" y="2312"/>
                  </a:lnTo>
                  <a:lnTo>
                    <a:pt x="4001" y="2312"/>
                  </a:lnTo>
                  <a:lnTo>
                    <a:pt x="4007" y="2312"/>
                  </a:lnTo>
                  <a:lnTo>
                    <a:pt x="4010" y="2309"/>
                  </a:lnTo>
                  <a:lnTo>
                    <a:pt x="4012" y="2307"/>
                  </a:lnTo>
                  <a:lnTo>
                    <a:pt x="4012" y="2302"/>
                  </a:lnTo>
                  <a:lnTo>
                    <a:pt x="4010" y="2295"/>
                  </a:lnTo>
                  <a:lnTo>
                    <a:pt x="4007" y="2288"/>
                  </a:lnTo>
                  <a:lnTo>
                    <a:pt x="4001" y="2284"/>
                  </a:lnTo>
                  <a:lnTo>
                    <a:pt x="3994" y="2279"/>
                  </a:lnTo>
                  <a:lnTo>
                    <a:pt x="3989" y="2275"/>
                  </a:lnTo>
                  <a:lnTo>
                    <a:pt x="3980" y="2268"/>
                  </a:lnTo>
                  <a:lnTo>
                    <a:pt x="3975" y="2263"/>
                  </a:lnTo>
                  <a:lnTo>
                    <a:pt x="3968" y="2249"/>
                  </a:lnTo>
                  <a:lnTo>
                    <a:pt x="3964" y="2244"/>
                  </a:lnTo>
                  <a:lnTo>
                    <a:pt x="3959" y="2240"/>
                  </a:lnTo>
                  <a:lnTo>
                    <a:pt x="3947" y="2235"/>
                  </a:lnTo>
                  <a:lnTo>
                    <a:pt x="3935" y="2228"/>
                  </a:lnTo>
                  <a:lnTo>
                    <a:pt x="3926" y="2223"/>
                  </a:lnTo>
                  <a:lnTo>
                    <a:pt x="3917" y="2221"/>
                  </a:lnTo>
                  <a:lnTo>
                    <a:pt x="3908" y="2219"/>
                  </a:lnTo>
                  <a:lnTo>
                    <a:pt x="3905" y="2217"/>
                  </a:lnTo>
                  <a:lnTo>
                    <a:pt x="3903" y="2215"/>
                  </a:lnTo>
                  <a:lnTo>
                    <a:pt x="3898" y="2203"/>
                  </a:lnTo>
                  <a:lnTo>
                    <a:pt x="3892" y="2189"/>
                  </a:lnTo>
                  <a:lnTo>
                    <a:pt x="3889" y="2177"/>
                  </a:lnTo>
                  <a:lnTo>
                    <a:pt x="3887" y="2171"/>
                  </a:lnTo>
                  <a:lnTo>
                    <a:pt x="3878" y="2149"/>
                  </a:lnTo>
                  <a:lnTo>
                    <a:pt x="3873" y="2136"/>
                  </a:lnTo>
                  <a:lnTo>
                    <a:pt x="3864" y="2124"/>
                  </a:lnTo>
                  <a:lnTo>
                    <a:pt x="3854" y="2106"/>
                  </a:lnTo>
                  <a:lnTo>
                    <a:pt x="3843" y="2087"/>
                  </a:lnTo>
                  <a:lnTo>
                    <a:pt x="3836" y="2073"/>
                  </a:lnTo>
                  <a:lnTo>
                    <a:pt x="3829" y="2059"/>
                  </a:lnTo>
                  <a:lnTo>
                    <a:pt x="3825" y="2054"/>
                  </a:lnTo>
                  <a:lnTo>
                    <a:pt x="3822" y="2050"/>
                  </a:lnTo>
                  <a:lnTo>
                    <a:pt x="3818" y="2048"/>
                  </a:lnTo>
                  <a:lnTo>
                    <a:pt x="3813" y="2048"/>
                  </a:lnTo>
                  <a:lnTo>
                    <a:pt x="3810" y="2048"/>
                  </a:lnTo>
                  <a:lnTo>
                    <a:pt x="3801" y="2048"/>
                  </a:lnTo>
                  <a:lnTo>
                    <a:pt x="3790" y="2048"/>
                  </a:lnTo>
                  <a:lnTo>
                    <a:pt x="3778" y="2047"/>
                  </a:lnTo>
                  <a:lnTo>
                    <a:pt x="3764" y="2043"/>
                  </a:lnTo>
                  <a:lnTo>
                    <a:pt x="3757" y="2040"/>
                  </a:lnTo>
                  <a:lnTo>
                    <a:pt x="3755" y="2038"/>
                  </a:lnTo>
                  <a:lnTo>
                    <a:pt x="3755" y="2036"/>
                  </a:lnTo>
                  <a:lnTo>
                    <a:pt x="3755" y="2031"/>
                  </a:lnTo>
                  <a:lnTo>
                    <a:pt x="3752" y="2024"/>
                  </a:lnTo>
                  <a:lnTo>
                    <a:pt x="3746" y="2018"/>
                  </a:lnTo>
                  <a:lnTo>
                    <a:pt x="3741" y="2017"/>
                  </a:lnTo>
                  <a:lnTo>
                    <a:pt x="3739" y="2018"/>
                  </a:lnTo>
                  <a:lnTo>
                    <a:pt x="3736" y="2018"/>
                  </a:lnTo>
                  <a:lnTo>
                    <a:pt x="3732" y="2017"/>
                  </a:lnTo>
                  <a:lnTo>
                    <a:pt x="3725" y="2013"/>
                  </a:lnTo>
                  <a:lnTo>
                    <a:pt x="3722" y="2010"/>
                  </a:lnTo>
                  <a:lnTo>
                    <a:pt x="3722" y="2008"/>
                  </a:lnTo>
                  <a:lnTo>
                    <a:pt x="3722" y="2004"/>
                  </a:lnTo>
                  <a:lnTo>
                    <a:pt x="3727" y="1999"/>
                  </a:lnTo>
                  <a:lnTo>
                    <a:pt x="3732" y="1992"/>
                  </a:lnTo>
                  <a:lnTo>
                    <a:pt x="3737" y="1987"/>
                  </a:lnTo>
                  <a:lnTo>
                    <a:pt x="3743" y="1981"/>
                  </a:lnTo>
                  <a:lnTo>
                    <a:pt x="3748" y="1971"/>
                  </a:lnTo>
                  <a:lnTo>
                    <a:pt x="3752" y="1957"/>
                  </a:lnTo>
                  <a:lnTo>
                    <a:pt x="3759" y="1937"/>
                  </a:lnTo>
                  <a:lnTo>
                    <a:pt x="3762" y="1929"/>
                  </a:lnTo>
                  <a:lnTo>
                    <a:pt x="3767" y="1923"/>
                  </a:lnTo>
                  <a:lnTo>
                    <a:pt x="3776" y="1913"/>
                  </a:lnTo>
                  <a:lnTo>
                    <a:pt x="3781" y="1909"/>
                  </a:lnTo>
                  <a:lnTo>
                    <a:pt x="3787" y="1904"/>
                  </a:lnTo>
                  <a:lnTo>
                    <a:pt x="3789" y="1899"/>
                  </a:lnTo>
                  <a:lnTo>
                    <a:pt x="3789" y="1885"/>
                  </a:lnTo>
                  <a:lnTo>
                    <a:pt x="3789" y="1879"/>
                  </a:lnTo>
                  <a:lnTo>
                    <a:pt x="3789" y="1869"/>
                  </a:lnTo>
                  <a:lnTo>
                    <a:pt x="3790" y="1867"/>
                  </a:lnTo>
                  <a:lnTo>
                    <a:pt x="3794" y="1865"/>
                  </a:lnTo>
                  <a:lnTo>
                    <a:pt x="3796" y="1865"/>
                  </a:lnTo>
                  <a:lnTo>
                    <a:pt x="3799" y="1867"/>
                  </a:lnTo>
                  <a:lnTo>
                    <a:pt x="3801" y="1871"/>
                  </a:lnTo>
                  <a:lnTo>
                    <a:pt x="3806" y="1876"/>
                  </a:lnTo>
                  <a:lnTo>
                    <a:pt x="3813" y="1879"/>
                  </a:lnTo>
                  <a:lnTo>
                    <a:pt x="3820" y="1879"/>
                  </a:lnTo>
                  <a:lnTo>
                    <a:pt x="3825" y="1879"/>
                  </a:lnTo>
                  <a:lnTo>
                    <a:pt x="3831" y="1876"/>
                  </a:lnTo>
                  <a:lnTo>
                    <a:pt x="3834" y="1871"/>
                  </a:lnTo>
                  <a:lnTo>
                    <a:pt x="3836" y="1864"/>
                  </a:lnTo>
                  <a:lnTo>
                    <a:pt x="3836" y="1860"/>
                  </a:lnTo>
                  <a:lnTo>
                    <a:pt x="3836" y="1856"/>
                  </a:lnTo>
                  <a:lnTo>
                    <a:pt x="3833" y="1855"/>
                  </a:lnTo>
                  <a:lnTo>
                    <a:pt x="3831" y="1855"/>
                  </a:lnTo>
                  <a:lnTo>
                    <a:pt x="3827" y="1853"/>
                  </a:lnTo>
                  <a:lnTo>
                    <a:pt x="3825" y="1851"/>
                  </a:lnTo>
                  <a:lnTo>
                    <a:pt x="3824" y="1849"/>
                  </a:lnTo>
                  <a:lnTo>
                    <a:pt x="3827" y="1844"/>
                  </a:lnTo>
                  <a:lnTo>
                    <a:pt x="3829" y="1841"/>
                  </a:lnTo>
                  <a:lnTo>
                    <a:pt x="3833" y="1839"/>
                  </a:lnTo>
                  <a:lnTo>
                    <a:pt x="3836" y="1837"/>
                  </a:lnTo>
                  <a:lnTo>
                    <a:pt x="3838" y="1835"/>
                  </a:lnTo>
                  <a:lnTo>
                    <a:pt x="3840" y="1832"/>
                  </a:lnTo>
                  <a:lnTo>
                    <a:pt x="3840" y="1828"/>
                  </a:lnTo>
                  <a:lnTo>
                    <a:pt x="3838" y="1825"/>
                  </a:lnTo>
                  <a:lnTo>
                    <a:pt x="3836" y="1823"/>
                  </a:lnTo>
                  <a:lnTo>
                    <a:pt x="3834" y="1823"/>
                  </a:lnTo>
                  <a:lnTo>
                    <a:pt x="3833" y="1821"/>
                  </a:lnTo>
                  <a:lnTo>
                    <a:pt x="3833" y="1820"/>
                  </a:lnTo>
                  <a:lnTo>
                    <a:pt x="3836" y="1818"/>
                  </a:lnTo>
                  <a:lnTo>
                    <a:pt x="3841" y="1816"/>
                  </a:lnTo>
                  <a:lnTo>
                    <a:pt x="3850" y="1813"/>
                  </a:lnTo>
                  <a:lnTo>
                    <a:pt x="3857" y="1811"/>
                  </a:lnTo>
                  <a:lnTo>
                    <a:pt x="3859" y="1811"/>
                  </a:lnTo>
                  <a:lnTo>
                    <a:pt x="3862" y="1811"/>
                  </a:lnTo>
                  <a:lnTo>
                    <a:pt x="3866" y="1811"/>
                  </a:lnTo>
                  <a:lnTo>
                    <a:pt x="3871" y="1809"/>
                  </a:lnTo>
                  <a:lnTo>
                    <a:pt x="3878" y="1804"/>
                  </a:lnTo>
                  <a:lnTo>
                    <a:pt x="3880" y="1804"/>
                  </a:lnTo>
                  <a:lnTo>
                    <a:pt x="3880" y="1802"/>
                  </a:lnTo>
                  <a:lnTo>
                    <a:pt x="3882" y="1795"/>
                  </a:lnTo>
                  <a:lnTo>
                    <a:pt x="3885" y="1797"/>
                  </a:lnTo>
                  <a:lnTo>
                    <a:pt x="3887" y="1797"/>
                  </a:lnTo>
                  <a:lnTo>
                    <a:pt x="3889" y="1797"/>
                  </a:lnTo>
                  <a:lnTo>
                    <a:pt x="3892" y="1793"/>
                  </a:lnTo>
                  <a:lnTo>
                    <a:pt x="3901" y="1779"/>
                  </a:lnTo>
                  <a:lnTo>
                    <a:pt x="3906" y="1772"/>
                  </a:lnTo>
                  <a:lnTo>
                    <a:pt x="3910" y="1772"/>
                  </a:lnTo>
                  <a:lnTo>
                    <a:pt x="3912" y="1772"/>
                  </a:lnTo>
                  <a:lnTo>
                    <a:pt x="3913" y="1772"/>
                  </a:lnTo>
                  <a:lnTo>
                    <a:pt x="3917" y="1770"/>
                  </a:lnTo>
                  <a:lnTo>
                    <a:pt x="3920" y="1770"/>
                  </a:lnTo>
                  <a:lnTo>
                    <a:pt x="3924" y="1769"/>
                  </a:lnTo>
                  <a:lnTo>
                    <a:pt x="3926" y="1769"/>
                  </a:lnTo>
                  <a:lnTo>
                    <a:pt x="3931" y="1770"/>
                  </a:lnTo>
                  <a:lnTo>
                    <a:pt x="3942" y="1776"/>
                  </a:lnTo>
                  <a:lnTo>
                    <a:pt x="3943" y="1776"/>
                  </a:lnTo>
                  <a:lnTo>
                    <a:pt x="3945" y="1774"/>
                  </a:lnTo>
                  <a:lnTo>
                    <a:pt x="3950" y="1770"/>
                  </a:lnTo>
                  <a:lnTo>
                    <a:pt x="3966" y="1754"/>
                  </a:lnTo>
                  <a:lnTo>
                    <a:pt x="3975" y="1747"/>
                  </a:lnTo>
                  <a:lnTo>
                    <a:pt x="3977" y="1746"/>
                  </a:lnTo>
                  <a:lnTo>
                    <a:pt x="3977" y="1744"/>
                  </a:lnTo>
                  <a:lnTo>
                    <a:pt x="3975" y="1740"/>
                  </a:lnTo>
                  <a:lnTo>
                    <a:pt x="3973" y="1739"/>
                  </a:lnTo>
                  <a:lnTo>
                    <a:pt x="3970" y="1737"/>
                  </a:lnTo>
                  <a:lnTo>
                    <a:pt x="3970" y="1733"/>
                  </a:lnTo>
                  <a:lnTo>
                    <a:pt x="3968" y="1725"/>
                  </a:lnTo>
                  <a:lnTo>
                    <a:pt x="3972" y="1719"/>
                  </a:lnTo>
                  <a:lnTo>
                    <a:pt x="3973" y="1716"/>
                  </a:lnTo>
                  <a:lnTo>
                    <a:pt x="3975" y="1712"/>
                  </a:lnTo>
                  <a:lnTo>
                    <a:pt x="3977" y="1710"/>
                  </a:lnTo>
                  <a:lnTo>
                    <a:pt x="3977" y="1709"/>
                  </a:lnTo>
                  <a:lnTo>
                    <a:pt x="3975" y="1707"/>
                  </a:lnTo>
                  <a:lnTo>
                    <a:pt x="3973" y="1705"/>
                  </a:lnTo>
                  <a:lnTo>
                    <a:pt x="3970" y="1703"/>
                  </a:lnTo>
                  <a:lnTo>
                    <a:pt x="3966" y="1702"/>
                  </a:lnTo>
                  <a:lnTo>
                    <a:pt x="3963" y="1700"/>
                  </a:lnTo>
                  <a:lnTo>
                    <a:pt x="3954" y="1702"/>
                  </a:lnTo>
                  <a:lnTo>
                    <a:pt x="3949" y="1703"/>
                  </a:lnTo>
                  <a:lnTo>
                    <a:pt x="3942" y="1705"/>
                  </a:lnTo>
                  <a:lnTo>
                    <a:pt x="3940" y="1705"/>
                  </a:lnTo>
                  <a:lnTo>
                    <a:pt x="3929" y="1703"/>
                  </a:lnTo>
                  <a:lnTo>
                    <a:pt x="3924" y="1705"/>
                  </a:lnTo>
                  <a:lnTo>
                    <a:pt x="3915" y="1705"/>
                  </a:lnTo>
                  <a:lnTo>
                    <a:pt x="3908" y="1705"/>
                  </a:lnTo>
                  <a:lnTo>
                    <a:pt x="3903" y="1707"/>
                  </a:lnTo>
                  <a:lnTo>
                    <a:pt x="3899" y="1709"/>
                  </a:lnTo>
                  <a:lnTo>
                    <a:pt x="3892" y="1709"/>
                  </a:lnTo>
                  <a:lnTo>
                    <a:pt x="3885" y="1709"/>
                  </a:lnTo>
                  <a:lnTo>
                    <a:pt x="3855" y="1707"/>
                  </a:lnTo>
                  <a:lnTo>
                    <a:pt x="3848" y="1705"/>
                  </a:lnTo>
                  <a:lnTo>
                    <a:pt x="3838" y="1700"/>
                  </a:lnTo>
                  <a:lnTo>
                    <a:pt x="3833" y="1696"/>
                  </a:lnTo>
                  <a:lnTo>
                    <a:pt x="3829" y="1695"/>
                  </a:lnTo>
                  <a:lnTo>
                    <a:pt x="3822" y="1691"/>
                  </a:lnTo>
                  <a:lnTo>
                    <a:pt x="3815" y="1688"/>
                  </a:lnTo>
                  <a:lnTo>
                    <a:pt x="3810" y="1688"/>
                  </a:lnTo>
                  <a:lnTo>
                    <a:pt x="3804" y="1688"/>
                  </a:lnTo>
                  <a:lnTo>
                    <a:pt x="3801" y="1689"/>
                  </a:lnTo>
                  <a:lnTo>
                    <a:pt x="3794" y="1691"/>
                  </a:lnTo>
                  <a:lnTo>
                    <a:pt x="3789" y="1695"/>
                  </a:lnTo>
                  <a:lnTo>
                    <a:pt x="3787" y="1696"/>
                  </a:lnTo>
                  <a:lnTo>
                    <a:pt x="3783" y="1698"/>
                  </a:lnTo>
                  <a:lnTo>
                    <a:pt x="3776" y="1702"/>
                  </a:lnTo>
                  <a:lnTo>
                    <a:pt x="3773" y="1707"/>
                  </a:lnTo>
                  <a:lnTo>
                    <a:pt x="3769" y="1710"/>
                  </a:lnTo>
                  <a:lnTo>
                    <a:pt x="3767" y="1714"/>
                  </a:lnTo>
                  <a:lnTo>
                    <a:pt x="3766" y="1719"/>
                  </a:lnTo>
                  <a:lnTo>
                    <a:pt x="3766" y="1725"/>
                  </a:lnTo>
                  <a:lnTo>
                    <a:pt x="3760" y="1730"/>
                  </a:lnTo>
                  <a:lnTo>
                    <a:pt x="3748" y="1735"/>
                  </a:lnTo>
                  <a:lnTo>
                    <a:pt x="3739" y="1740"/>
                  </a:lnTo>
                  <a:lnTo>
                    <a:pt x="3734" y="1746"/>
                  </a:lnTo>
                  <a:lnTo>
                    <a:pt x="3730" y="1749"/>
                  </a:lnTo>
                  <a:lnTo>
                    <a:pt x="3727" y="1753"/>
                  </a:lnTo>
                  <a:lnTo>
                    <a:pt x="3725" y="1758"/>
                  </a:lnTo>
                  <a:lnTo>
                    <a:pt x="3723" y="1767"/>
                  </a:lnTo>
                  <a:lnTo>
                    <a:pt x="3723" y="1770"/>
                  </a:lnTo>
                  <a:lnTo>
                    <a:pt x="3718" y="1781"/>
                  </a:lnTo>
                  <a:lnTo>
                    <a:pt x="3709" y="1783"/>
                  </a:lnTo>
                  <a:lnTo>
                    <a:pt x="3695" y="1776"/>
                  </a:lnTo>
                  <a:lnTo>
                    <a:pt x="3688" y="1774"/>
                  </a:lnTo>
                  <a:lnTo>
                    <a:pt x="3683" y="1772"/>
                  </a:lnTo>
                  <a:lnTo>
                    <a:pt x="3672" y="1769"/>
                  </a:lnTo>
                  <a:lnTo>
                    <a:pt x="3667" y="1765"/>
                  </a:lnTo>
                  <a:lnTo>
                    <a:pt x="3664" y="1765"/>
                  </a:lnTo>
                  <a:lnTo>
                    <a:pt x="3664" y="1758"/>
                  </a:lnTo>
                  <a:lnTo>
                    <a:pt x="3662" y="1746"/>
                  </a:lnTo>
                  <a:lnTo>
                    <a:pt x="3662" y="1739"/>
                  </a:lnTo>
                  <a:lnTo>
                    <a:pt x="3658" y="1732"/>
                  </a:lnTo>
                  <a:lnTo>
                    <a:pt x="3660" y="1728"/>
                  </a:lnTo>
                  <a:lnTo>
                    <a:pt x="3662" y="1721"/>
                  </a:lnTo>
                  <a:lnTo>
                    <a:pt x="3662" y="1714"/>
                  </a:lnTo>
                  <a:lnTo>
                    <a:pt x="3658" y="1710"/>
                  </a:lnTo>
                  <a:lnTo>
                    <a:pt x="3655" y="1703"/>
                  </a:lnTo>
                  <a:lnTo>
                    <a:pt x="3651" y="1696"/>
                  </a:lnTo>
                  <a:lnTo>
                    <a:pt x="3646" y="1695"/>
                  </a:lnTo>
                  <a:lnTo>
                    <a:pt x="3644" y="1693"/>
                  </a:lnTo>
                  <a:lnTo>
                    <a:pt x="3639" y="1689"/>
                  </a:lnTo>
                  <a:lnTo>
                    <a:pt x="3632" y="1689"/>
                  </a:lnTo>
                  <a:lnTo>
                    <a:pt x="3625" y="1688"/>
                  </a:lnTo>
                  <a:lnTo>
                    <a:pt x="3623" y="1688"/>
                  </a:lnTo>
                  <a:lnTo>
                    <a:pt x="3621" y="1689"/>
                  </a:lnTo>
                  <a:lnTo>
                    <a:pt x="3618" y="1693"/>
                  </a:lnTo>
                  <a:lnTo>
                    <a:pt x="3611" y="1696"/>
                  </a:lnTo>
                  <a:lnTo>
                    <a:pt x="3609" y="1695"/>
                  </a:lnTo>
                  <a:lnTo>
                    <a:pt x="3606" y="1691"/>
                  </a:lnTo>
                  <a:lnTo>
                    <a:pt x="3604" y="1689"/>
                  </a:lnTo>
                  <a:lnTo>
                    <a:pt x="3600" y="1691"/>
                  </a:lnTo>
                  <a:lnTo>
                    <a:pt x="3597" y="1689"/>
                  </a:lnTo>
                  <a:lnTo>
                    <a:pt x="3591" y="1688"/>
                  </a:lnTo>
                  <a:lnTo>
                    <a:pt x="3590" y="1689"/>
                  </a:lnTo>
                  <a:lnTo>
                    <a:pt x="3588" y="1689"/>
                  </a:lnTo>
                  <a:lnTo>
                    <a:pt x="3586" y="1693"/>
                  </a:lnTo>
                  <a:lnTo>
                    <a:pt x="3584" y="1696"/>
                  </a:lnTo>
                  <a:lnTo>
                    <a:pt x="3584" y="1700"/>
                  </a:lnTo>
                  <a:lnTo>
                    <a:pt x="3583" y="1705"/>
                  </a:lnTo>
                  <a:lnTo>
                    <a:pt x="3579" y="1707"/>
                  </a:lnTo>
                  <a:lnTo>
                    <a:pt x="3576" y="1709"/>
                  </a:lnTo>
                  <a:lnTo>
                    <a:pt x="3574" y="1709"/>
                  </a:lnTo>
                  <a:lnTo>
                    <a:pt x="3574" y="1703"/>
                  </a:lnTo>
                  <a:lnTo>
                    <a:pt x="3576" y="1698"/>
                  </a:lnTo>
                  <a:lnTo>
                    <a:pt x="3576" y="1689"/>
                  </a:lnTo>
                  <a:lnTo>
                    <a:pt x="3574" y="1682"/>
                  </a:lnTo>
                  <a:lnTo>
                    <a:pt x="3572" y="1679"/>
                  </a:lnTo>
                  <a:lnTo>
                    <a:pt x="3569" y="1677"/>
                  </a:lnTo>
                  <a:lnTo>
                    <a:pt x="3563" y="1679"/>
                  </a:lnTo>
                  <a:lnTo>
                    <a:pt x="3558" y="1681"/>
                  </a:lnTo>
                  <a:lnTo>
                    <a:pt x="3556" y="1681"/>
                  </a:lnTo>
                  <a:lnTo>
                    <a:pt x="3553" y="1679"/>
                  </a:lnTo>
                  <a:lnTo>
                    <a:pt x="3547" y="1677"/>
                  </a:lnTo>
                  <a:lnTo>
                    <a:pt x="3540" y="1673"/>
                  </a:lnTo>
                  <a:lnTo>
                    <a:pt x="3533" y="1668"/>
                  </a:lnTo>
                  <a:lnTo>
                    <a:pt x="3532" y="1665"/>
                  </a:lnTo>
                  <a:lnTo>
                    <a:pt x="3530" y="1659"/>
                  </a:lnTo>
                  <a:lnTo>
                    <a:pt x="3528" y="1652"/>
                  </a:lnTo>
                  <a:lnTo>
                    <a:pt x="3528" y="1647"/>
                  </a:lnTo>
                  <a:lnTo>
                    <a:pt x="3528" y="1644"/>
                  </a:lnTo>
                  <a:lnTo>
                    <a:pt x="3532" y="1637"/>
                  </a:lnTo>
                  <a:lnTo>
                    <a:pt x="3539" y="1624"/>
                  </a:lnTo>
                  <a:lnTo>
                    <a:pt x="3547" y="1608"/>
                  </a:lnTo>
                  <a:lnTo>
                    <a:pt x="3547" y="1603"/>
                  </a:lnTo>
                  <a:lnTo>
                    <a:pt x="3547" y="1598"/>
                  </a:lnTo>
                  <a:lnTo>
                    <a:pt x="3547" y="1594"/>
                  </a:lnTo>
                  <a:lnTo>
                    <a:pt x="3549" y="1593"/>
                  </a:lnTo>
                  <a:lnTo>
                    <a:pt x="3555" y="1591"/>
                  </a:lnTo>
                  <a:lnTo>
                    <a:pt x="3556" y="1591"/>
                  </a:lnTo>
                  <a:lnTo>
                    <a:pt x="3562" y="1593"/>
                  </a:lnTo>
                  <a:lnTo>
                    <a:pt x="3563" y="1596"/>
                  </a:lnTo>
                  <a:lnTo>
                    <a:pt x="3565" y="1596"/>
                  </a:lnTo>
                  <a:lnTo>
                    <a:pt x="3569" y="1600"/>
                  </a:lnTo>
                  <a:lnTo>
                    <a:pt x="3574" y="1601"/>
                  </a:lnTo>
                  <a:lnTo>
                    <a:pt x="3581" y="1603"/>
                  </a:lnTo>
                  <a:lnTo>
                    <a:pt x="3583" y="1603"/>
                  </a:lnTo>
                  <a:lnTo>
                    <a:pt x="3588" y="1603"/>
                  </a:lnTo>
                  <a:lnTo>
                    <a:pt x="3591" y="1600"/>
                  </a:lnTo>
                  <a:lnTo>
                    <a:pt x="3595" y="1593"/>
                  </a:lnTo>
                  <a:lnTo>
                    <a:pt x="3597" y="1587"/>
                  </a:lnTo>
                  <a:lnTo>
                    <a:pt x="3600" y="1584"/>
                  </a:lnTo>
                  <a:lnTo>
                    <a:pt x="3604" y="1582"/>
                  </a:lnTo>
                  <a:lnTo>
                    <a:pt x="3609" y="1582"/>
                  </a:lnTo>
                  <a:lnTo>
                    <a:pt x="3614" y="1582"/>
                  </a:lnTo>
                  <a:lnTo>
                    <a:pt x="3621" y="1582"/>
                  </a:lnTo>
                  <a:lnTo>
                    <a:pt x="3628" y="1582"/>
                  </a:lnTo>
                  <a:lnTo>
                    <a:pt x="3635" y="1578"/>
                  </a:lnTo>
                  <a:lnTo>
                    <a:pt x="3641" y="1573"/>
                  </a:lnTo>
                  <a:lnTo>
                    <a:pt x="3648" y="1564"/>
                  </a:lnTo>
                  <a:lnTo>
                    <a:pt x="3651" y="1557"/>
                  </a:lnTo>
                  <a:lnTo>
                    <a:pt x="3658" y="1549"/>
                  </a:lnTo>
                  <a:lnTo>
                    <a:pt x="3662" y="1540"/>
                  </a:lnTo>
                  <a:lnTo>
                    <a:pt x="3669" y="1522"/>
                  </a:lnTo>
                  <a:lnTo>
                    <a:pt x="3672" y="1513"/>
                  </a:lnTo>
                  <a:lnTo>
                    <a:pt x="3674" y="1508"/>
                  </a:lnTo>
                  <a:lnTo>
                    <a:pt x="3688" y="1494"/>
                  </a:lnTo>
                  <a:lnTo>
                    <a:pt x="3699" y="1485"/>
                  </a:lnTo>
                  <a:lnTo>
                    <a:pt x="3708" y="1476"/>
                  </a:lnTo>
                  <a:lnTo>
                    <a:pt x="3709" y="1476"/>
                  </a:lnTo>
                  <a:lnTo>
                    <a:pt x="3718" y="1469"/>
                  </a:lnTo>
                  <a:lnTo>
                    <a:pt x="3734" y="1461"/>
                  </a:lnTo>
                  <a:lnTo>
                    <a:pt x="3741" y="1455"/>
                  </a:lnTo>
                  <a:lnTo>
                    <a:pt x="3745" y="1450"/>
                  </a:lnTo>
                  <a:lnTo>
                    <a:pt x="3753" y="1431"/>
                  </a:lnTo>
                  <a:lnTo>
                    <a:pt x="3767" y="1406"/>
                  </a:lnTo>
                  <a:lnTo>
                    <a:pt x="3771" y="1401"/>
                  </a:lnTo>
                  <a:lnTo>
                    <a:pt x="3773" y="1394"/>
                  </a:lnTo>
                  <a:lnTo>
                    <a:pt x="3773" y="1387"/>
                  </a:lnTo>
                  <a:lnTo>
                    <a:pt x="3773" y="1385"/>
                  </a:lnTo>
                  <a:lnTo>
                    <a:pt x="3776" y="1383"/>
                  </a:lnTo>
                  <a:lnTo>
                    <a:pt x="3785" y="1378"/>
                  </a:lnTo>
                  <a:lnTo>
                    <a:pt x="3789" y="1374"/>
                  </a:lnTo>
                  <a:lnTo>
                    <a:pt x="3794" y="1373"/>
                  </a:lnTo>
                  <a:lnTo>
                    <a:pt x="3801" y="1371"/>
                  </a:lnTo>
                  <a:lnTo>
                    <a:pt x="3815" y="1369"/>
                  </a:lnTo>
                  <a:lnTo>
                    <a:pt x="3824" y="1366"/>
                  </a:lnTo>
                  <a:lnTo>
                    <a:pt x="3827" y="1364"/>
                  </a:lnTo>
                  <a:lnTo>
                    <a:pt x="3831" y="1360"/>
                  </a:lnTo>
                  <a:lnTo>
                    <a:pt x="3834" y="1355"/>
                  </a:lnTo>
                  <a:lnTo>
                    <a:pt x="3834" y="1357"/>
                  </a:lnTo>
                  <a:lnTo>
                    <a:pt x="3838" y="1364"/>
                  </a:lnTo>
                  <a:lnTo>
                    <a:pt x="3841" y="1371"/>
                  </a:lnTo>
                  <a:lnTo>
                    <a:pt x="3848" y="1380"/>
                  </a:lnTo>
                  <a:lnTo>
                    <a:pt x="3852" y="1385"/>
                  </a:lnTo>
                  <a:lnTo>
                    <a:pt x="3859" y="1390"/>
                  </a:lnTo>
                  <a:lnTo>
                    <a:pt x="3869" y="1399"/>
                  </a:lnTo>
                  <a:lnTo>
                    <a:pt x="3864" y="1417"/>
                  </a:lnTo>
                  <a:lnTo>
                    <a:pt x="3861" y="1427"/>
                  </a:lnTo>
                  <a:lnTo>
                    <a:pt x="3857" y="1434"/>
                  </a:lnTo>
                  <a:lnTo>
                    <a:pt x="3852" y="1441"/>
                  </a:lnTo>
                  <a:lnTo>
                    <a:pt x="3852" y="1446"/>
                  </a:lnTo>
                  <a:lnTo>
                    <a:pt x="3848" y="1450"/>
                  </a:lnTo>
                  <a:lnTo>
                    <a:pt x="3843" y="1455"/>
                  </a:lnTo>
                  <a:lnTo>
                    <a:pt x="3836" y="1461"/>
                  </a:lnTo>
                  <a:lnTo>
                    <a:pt x="3829" y="1466"/>
                  </a:lnTo>
                  <a:lnTo>
                    <a:pt x="3824" y="1469"/>
                  </a:lnTo>
                  <a:lnTo>
                    <a:pt x="3822" y="1473"/>
                  </a:lnTo>
                  <a:lnTo>
                    <a:pt x="3822" y="1478"/>
                  </a:lnTo>
                  <a:lnTo>
                    <a:pt x="3822" y="1480"/>
                  </a:lnTo>
                  <a:lnTo>
                    <a:pt x="3815" y="1492"/>
                  </a:lnTo>
                  <a:lnTo>
                    <a:pt x="3813" y="1496"/>
                  </a:lnTo>
                  <a:lnTo>
                    <a:pt x="3813" y="1499"/>
                  </a:lnTo>
                  <a:lnTo>
                    <a:pt x="3813" y="1508"/>
                  </a:lnTo>
                  <a:lnTo>
                    <a:pt x="3811" y="1515"/>
                  </a:lnTo>
                  <a:lnTo>
                    <a:pt x="3813" y="1520"/>
                  </a:lnTo>
                  <a:lnTo>
                    <a:pt x="3817" y="1527"/>
                  </a:lnTo>
                  <a:lnTo>
                    <a:pt x="3817" y="1531"/>
                  </a:lnTo>
                  <a:lnTo>
                    <a:pt x="3820" y="1533"/>
                  </a:lnTo>
                  <a:lnTo>
                    <a:pt x="3822" y="1533"/>
                  </a:lnTo>
                  <a:lnTo>
                    <a:pt x="3825" y="1533"/>
                  </a:lnTo>
                  <a:lnTo>
                    <a:pt x="3829" y="1531"/>
                  </a:lnTo>
                  <a:lnTo>
                    <a:pt x="3834" y="1527"/>
                  </a:lnTo>
                  <a:lnTo>
                    <a:pt x="3841" y="1526"/>
                  </a:lnTo>
                  <a:lnTo>
                    <a:pt x="3847" y="1526"/>
                  </a:lnTo>
                  <a:lnTo>
                    <a:pt x="3847" y="1531"/>
                  </a:lnTo>
                  <a:lnTo>
                    <a:pt x="3845" y="1534"/>
                  </a:lnTo>
                  <a:lnTo>
                    <a:pt x="3840" y="1538"/>
                  </a:lnTo>
                  <a:lnTo>
                    <a:pt x="3834" y="1545"/>
                  </a:lnTo>
                  <a:lnTo>
                    <a:pt x="3829" y="1552"/>
                  </a:lnTo>
                  <a:lnTo>
                    <a:pt x="3825" y="1559"/>
                  </a:lnTo>
                  <a:lnTo>
                    <a:pt x="3808" y="1571"/>
                  </a:lnTo>
                  <a:lnTo>
                    <a:pt x="3804" y="1575"/>
                  </a:lnTo>
                  <a:lnTo>
                    <a:pt x="3803" y="1577"/>
                  </a:lnTo>
                  <a:lnTo>
                    <a:pt x="3803" y="1580"/>
                  </a:lnTo>
                  <a:lnTo>
                    <a:pt x="3804" y="1584"/>
                  </a:lnTo>
                  <a:lnTo>
                    <a:pt x="3808" y="1586"/>
                  </a:lnTo>
                  <a:lnTo>
                    <a:pt x="3825" y="1596"/>
                  </a:lnTo>
                  <a:lnTo>
                    <a:pt x="3831" y="1598"/>
                  </a:lnTo>
                  <a:lnTo>
                    <a:pt x="3834" y="1596"/>
                  </a:lnTo>
                  <a:lnTo>
                    <a:pt x="3836" y="1594"/>
                  </a:lnTo>
                  <a:lnTo>
                    <a:pt x="3838" y="1594"/>
                  </a:lnTo>
                  <a:lnTo>
                    <a:pt x="3843" y="1591"/>
                  </a:lnTo>
                  <a:lnTo>
                    <a:pt x="3850" y="1584"/>
                  </a:lnTo>
                  <a:lnTo>
                    <a:pt x="3855" y="1578"/>
                  </a:lnTo>
                  <a:lnTo>
                    <a:pt x="3861" y="1571"/>
                  </a:lnTo>
                  <a:lnTo>
                    <a:pt x="3862" y="1566"/>
                  </a:lnTo>
                  <a:lnTo>
                    <a:pt x="3878" y="1556"/>
                  </a:lnTo>
                  <a:lnTo>
                    <a:pt x="3887" y="1550"/>
                  </a:lnTo>
                  <a:lnTo>
                    <a:pt x="3889" y="1550"/>
                  </a:lnTo>
                  <a:lnTo>
                    <a:pt x="3901" y="1524"/>
                  </a:lnTo>
                  <a:lnTo>
                    <a:pt x="3903" y="1520"/>
                  </a:lnTo>
                  <a:lnTo>
                    <a:pt x="3908" y="1517"/>
                  </a:lnTo>
                  <a:lnTo>
                    <a:pt x="3919" y="1512"/>
                  </a:lnTo>
                  <a:lnTo>
                    <a:pt x="3926" y="1506"/>
                  </a:lnTo>
                  <a:lnTo>
                    <a:pt x="3929" y="1499"/>
                  </a:lnTo>
                  <a:lnTo>
                    <a:pt x="3935" y="1494"/>
                  </a:lnTo>
                  <a:lnTo>
                    <a:pt x="3940" y="1487"/>
                  </a:lnTo>
                  <a:lnTo>
                    <a:pt x="3949" y="1476"/>
                  </a:lnTo>
                  <a:lnTo>
                    <a:pt x="3957" y="1469"/>
                  </a:lnTo>
                  <a:lnTo>
                    <a:pt x="3979" y="1464"/>
                  </a:lnTo>
                  <a:lnTo>
                    <a:pt x="3986" y="1461"/>
                  </a:lnTo>
                  <a:lnTo>
                    <a:pt x="3989" y="1457"/>
                  </a:lnTo>
                  <a:lnTo>
                    <a:pt x="3994" y="1448"/>
                  </a:lnTo>
                  <a:lnTo>
                    <a:pt x="3996" y="1446"/>
                  </a:lnTo>
                  <a:lnTo>
                    <a:pt x="3998" y="1445"/>
                  </a:lnTo>
                  <a:lnTo>
                    <a:pt x="4010" y="1443"/>
                  </a:lnTo>
                  <a:lnTo>
                    <a:pt x="4021" y="1443"/>
                  </a:lnTo>
                  <a:lnTo>
                    <a:pt x="4033" y="1443"/>
                  </a:lnTo>
                  <a:lnTo>
                    <a:pt x="4035" y="1443"/>
                  </a:lnTo>
                  <a:lnTo>
                    <a:pt x="4054" y="1425"/>
                  </a:lnTo>
                  <a:lnTo>
                    <a:pt x="4063" y="1417"/>
                  </a:lnTo>
                  <a:lnTo>
                    <a:pt x="4072" y="1404"/>
                  </a:lnTo>
                  <a:lnTo>
                    <a:pt x="4091" y="1362"/>
                  </a:lnTo>
                  <a:lnTo>
                    <a:pt x="4100" y="1353"/>
                  </a:lnTo>
                  <a:lnTo>
                    <a:pt x="4110" y="1343"/>
                  </a:lnTo>
                  <a:lnTo>
                    <a:pt x="4116" y="1337"/>
                  </a:lnTo>
                  <a:lnTo>
                    <a:pt x="4121" y="1334"/>
                  </a:lnTo>
                  <a:lnTo>
                    <a:pt x="4130" y="1329"/>
                  </a:lnTo>
                  <a:lnTo>
                    <a:pt x="4135" y="1323"/>
                  </a:lnTo>
                  <a:lnTo>
                    <a:pt x="4140" y="1316"/>
                  </a:lnTo>
                  <a:lnTo>
                    <a:pt x="4142" y="1315"/>
                  </a:lnTo>
                  <a:lnTo>
                    <a:pt x="4146" y="1311"/>
                  </a:lnTo>
                  <a:lnTo>
                    <a:pt x="4149" y="1304"/>
                  </a:lnTo>
                  <a:lnTo>
                    <a:pt x="4156" y="1295"/>
                  </a:lnTo>
                  <a:lnTo>
                    <a:pt x="4163" y="1286"/>
                  </a:lnTo>
                  <a:lnTo>
                    <a:pt x="4165" y="1285"/>
                  </a:lnTo>
                  <a:lnTo>
                    <a:pt x="4172" y="1274"/>
                  </a:lnTo>
                  <a:lnTo>
                    <a:pt x="4176" y="1267"/>
                  </a:lnTo>
                  <a:lnTo>
                    <a:pt x="4181" y="1256"/>
                  </a:lnTo>
                  <a:lnTo>
                    <a:pt x="4188" y="1242"/>
                  </a:lnTo>
                  <a:lnTo>
                    <a:pt x="4191" y="1228"/>
                  </a:lnTo>
                  <a:lnTo>
                    <a:pt x="4197" y="1216"/>
                  </a:lnTo>
                  <a:lnTo>
                    <a:pt x="4200" y="1207"/>
                  </a:lnTo>
                  <a:lnTo>
                    <a:pt x="4204" y="1200"/>
                  </a:lnTo>
                  <a:lnTo>
                    <a:pt x="4206" y="1200"/>
                  </a:lnTo>
                  <a:lnTo>
                    <a:pt x="4207" y="1200"/>
                  </a:lnTo>
                  <a:lnTo>
                    <a:pt x="4213" y="1200"/>
                  </a:lnTo>
                  <a:lnTo>
                    <a:pt x="4216" y="1202"/>
                  </a:lnTo>
                  <a:lnTo>
                    <a:pt x="4223" y="1205"/>
                  </a:lnTo>
                  <a:lnTo>
                    <a:pt x="4234" y="1211"/>
                  </a:lnTo>
                  <a:lnTo>
                    <a:pt x="4239" y="1212"/>
                  </a:lnTo>
                  <a:lnTo>
                    <a:pt x="4248" y="1214"/>
                  </a:lnTo>
                  <a:lnTo>
                    <a:pt x="4257" y="1216"/>
                  </a:lnTo>
                  <a:lnTo>
                    <a:pt x="4260" y="1216"/>
                  </a:lnTo>
                  <a:lnTo>
                    <a:pt x="4265" y="1218"/>
                  </a:lnTo>
                  <a:lnTo>
                    <a:pt x="4271" y="1219"/>
                  </a:lnTo>
                  <a:lnTo>
                    <a:pt x="4278" y="1221"/>
                  </a:lnTo>
                  <a:lnTo>
                    <a:pt x="4293" y="1221"/>
                  </a:lnTo>
                  <a:lnTo>
                    <a:pt x="4299" y="1219"/>
                  </a:lnTo>
                  <a:lnTo>
                    <a:pt x="4309" y="1216"/>
                  </a:lnTo>
                  <a:lnTo>
                    <a:pt x="4313" y="1212"/>
                  </a:lnTo>
                  <a:lnTo>
                    <a:pt x="4316" y="1209"/>
                  </a:lnTo>
                  <a:lnTo>
                    <a:pt x="4316" y="1204"/>
                  </a:lnTo>
                  <a:lnTo>
                    <a:pt x="4316" y="1200"/>
                  </a:lnTo>
                  <a:lnTo>
                    <a:pt x="4315" y="1193"/>
                  </a:lnTo>
                  <a:lnTo>
                    <a:pt x="4313" y="1184"/>
                  </a:lnTo>
                  <a:lnTo>
                    <a:pt x="4311" y="1177"/>
                  </a:lnTo>
                  <a:lnTo>
                    <a:pt x="4309" y="1167"/>
                  </a:lnTo>
                  <a:lnTo>
                    <a:pt x="4309" y="1154"/>
                  </a:lnTo>
                  <a:lnTo>
                    <a:pt x="4311" y="1149"/>
                  </a:lnTo>
                  <a:lnTo>
                    <a:pt x="4316" y="1147"/>
                  </a:lnTo>
                  <a:lnTo>
                    <a:pt x="4320" y="1144"/>
                  </a:lnTo>
                  <a:lnTo>
                    <a:pt x="4322" y="1140"/>
                  </a:lnTo>
                  <a:lnTo>
                    <a:pt x="4325" y="1139"/>
                  </a:lnTo>
                  <a:lnTo>
                    <a:pt x="4330" y="1135"/>
                  </a:lnTo>
                  <a:lnTo>
                    <a:pt x="4334" y="1131"/>
                  </a:lnTo>
                  <a:lnTo>
                    <a:pt x="4345" y="1126"/>
                  </a:lnTo>
                  <a:lnTo>
                    <a:pt x="4352" y="1121"/>
                  </a:lnTo>
                  <a:lnTo>
                    <a:pt x="4360" y="1117"/>
                  </a:lnTo>
                  <a:lnTo>
                    <a:pt x="4366" y="1112"/>
                  </a:lnTo>
                  <a:lnTo>
                    <a:pt x="4367" y="1109"/>
                  </a:lnTo>
                  <a:lnTo>
                    <a:pt x="4369" y="1100"/>
                  </a:lnTo>
                  <a:lnTo>
                    <a:pt x="4373" y="1093"/>
                  </a:lnTo>
                  <a:lnTo>
                    <a:pt x="4374" y="1089"/>
                  </a:lnTo>
                  <a:lnTo>
                    <a:pt x="4376" y="1088"/>
                  </a:lnTo>
                  <a:lnTo>
                    <a:pt x="4383" y="1086"/>
                  </a:lnTo>
                  <a:lnTo>
                    <a:pt x="4388" y="1086"/>
                  </a:lnTo>
                  <a:lnTo>
                    <a:pt x="4392" y="1084"/>
                  </a:lnTo>
                  <a:lnTo>
                    <a:pt x="4397" y="1079"/>
                  </a:lnTo>
                  <a:lnTo>
                    <a:pt x="4403" y="1072"/>
                  </a:lnTo>
                  <a:lnTo>
                    <a:pt x="4404" y="1066"/>
                  </a:lnTo>
                  <a:lnTo>
                    <a:pt x="4406" y="1061"/>
                  </a:lnTo>
                  <a:lnTo>
                    <a:pt x="4406" y="1047"/>
                  </a:lnTo>
                  <a:lnTo>
                    <a:pt x="4406" y="1042"/>
                  </a:lnTo>
                  <a:lnTo>
                    <a:pt x="4406" y="1038"/>
                  </a:lnTo>
                  <a:lnTo>
                    <a:pt x="4410" y="1035"/>
                  </a:lnTo>
                  <a:lnTo>
                    <a:pt x="4415" y="1029"/>
                  </a:lnTo>
                  <a:lnTo>
                    <a:pt x="4424" y="1022"/>
                  </a:lnTo>
                  <a:lnTo>
                    <a:pt x="4427" y="1024"/>
                  </a:lnTo>
                  <a:lnTo>
                    <a:pt x="4432" y="1026"/>
                  </a:lnTo>
                  <a:lnTo>
                    <a:pt x="4443" y="1035"/>
                  </a:lnTo>
                  <a:lnTo>
                    <a:pt x="4457" y="1047"/>
                  </a:lnTo>
                  <a:lnTo>
                    <a:pt x="4476" y="1068"/>
                  </a:lnTo>
                  <a:lnTo>
                    <a:pt x="4478" y="1072"/>
                  </a:lnTo>
                  <a:lnTo>
                    <a:pt x="4482" y="1073"/>
                  </a:lnTo>
                  <a:lnTo>
                    <a:pt x="4485" y="1072"/>
                  </a:lnTo>
                  <a:lnTo>
                    <a:pt x="4487" y="1066"/>
                  </a:lnTo>
                  <a:lnTo>
                    <a:pt x="4487" y="1061"/>
                  </a:lnTo>
                  <a:lnTo>
                    <a:pt x="4485" y="1054"/>
                  </a:lnTo>
                  <a:lnTo>
                    <a:pt x="4478" y="1036"/>
                  </a:lnTo>
                  <a:lnTo>
                    <a:pt x="4469" y="1021"/>
                  </a:lnTo>
                  <a:lnTo>
                    <a:pt x="4469" y="1019"/>
                  </a:lnTo>
                  <a:lnTo>
                    <a:pt x="4475" y="1015"/>
                  </a:lnTo>
                  <a:lnTo>
                    <a:pt x="4480" y="1012"/>
                  </a:lnTo>
                  <a:lnTo>
                    <a:pt x="4482" y="1008"/>
                  </a:lnTo>
                  <a:lnTo>
                    <a:pt x="4487" y="1003"/>
                  </a:lnTo>
                  <a:lnTo>
                    <a:pt x="4491" y="996"/>
                  </a:lnTo>
                  <a:lnTo>
                    <a:pt x="4494" y="987"/>
                  </a:lnTo>
                  <a:lnTo>
                    <a:pt x="4496" y="980"/>
                  </a:lnTo>
                  <a:lnTo>
                    <a:pt x="4496" y="947"/>
                  </a:lnTo>
                  <a:lnTo>
                    <a:pt x="4494" y="938"/>
                  </a:lnTo>
                  <a:lnTo>
                    <a:pt x="4492" y="927"/>
                  </a:lnTo>
                  <a:lnTo>
                    <a:pt x="4487" y="913"/>
                  </a:lnTo>
                  <a:lnTo>
                    <a:pt x="4483" y="903"/>
                  </a:lnTo>
                  <a:lnTo>
                    <a:pt x="4482" y="894"/>
                  </a:lnTo>
                  <a:lnTo>
                    <a:pt x="4480" y="878"/>
                  </a:lnTo>
                  <a:lnTo>
                    <a:pt x="4478" y="873"/>
                  </a:lnTo>
                  <a:lnTo>
                    <a:pt x="4473" y="862"/>
                  </a:lnTo>
                  <a:lnTo>
                    <a:pt x="4466" y="852"/>
                  </a:lnTo>
                  <a:lnTo>
                    <a:pt x="4452" y="834"/>
                  </a:lnTo>
                  <a:lnTo>
                    <a:pt x="4447" y="827"/>
                  </a:lnTo>
                  <a:lnTo>
                    <a:pt x="4441" y="817"/>
                  </a:lnTo>
                  <a:lnTo>
                    <a:pt x="4440" y="804"/>
                  </a:lnTo>
                  <a:lnTo>
                    <a:pt x="4438" y="795"/>
                  </a:lnTo>
                  <a:lnTo>
                    <a:pt x="4440" y="792"/>
                  </a:lnTo>
                  <a:lnTo>
                    <a:pt x="4445" y="788"/>
                  </a:lnTo>
                  <a:lnTo>
                    <a:pt x="4452" y="787"/>
                  </a:lnTo>
                  <a:lnTo>
                    <a:pt x="4457" y="781"/>
                  </a:lnTo>
                  <a:lnTo>
                    <a:pt x="4464" y="774"/>
                  </a:lnTo>
                  <a:lnTo>
                    <a:pt x="4469" y="767"/>
                  </a:lnTo>
                  <a:lnTo>
                    <a:pt x="4471" y="760"/>
                  </a:lnTo>
                  <a:lnTo>
                    <a:pt x="4471" y="748"/>
                  </a:lnTo>
                  <a:lnTo>
                    <a:pt x="4473" y="746"/>
                  </a:lnTo>
                  <a:lnTo>
                    <a:pt x="4473" y="743"/>
                  </a:lnTo>
                  <a:lnTo>
                    <a:pt x="4476" y="741"/>
                  </a:lnTo>
                  <a:lnTo>
                    <a:pt x="4480" y="741"/>
                  </a:lnTo>
                  <a:lnTo>
                    <a:pt x="4487" y="741"/>
                  </a:lnTo>
                  <a:lnTo>
                    <a:pt x="4489" y="743"/>
                  </a:lnTo>
                  <a:lnTo>
                    <a:pt x="4491" y="743"/>
                  </a:lnTo>
                  <a:lnTo>
                    <a:pt x="4510" y="744"/>
                  </a:lnTo>
                  <a:lnTo>
                    <a:pt x="4515" y="746"/>
                  </a:lnTo>
                  <a:lnTo>
                    <a:pt x="4550" y="746"/>
                  </a:lnTo>
                  <a:lnTo>
                    <a:pt x="4575" y="744"/>
                  </a:lnTo>
                  <a:lnTo>
                    <a:pt x="4582" y="743"/>
                  </a:lnTo>
                  <a:lnTo>
                    <a:pt x="4584" y="739"/>
                  </a:lnTo>
                  <a:lnTo>
                    <a:pt x="4586" y="736"/>
                  </a:lnTo>
                  <a:lnTo>
                    <a:pt x="4582" y="723"/>
                  </a:lnTo>
                  <a:lnTo>
                    <a:pt x="4579" y="706"/>
                  </a:lnTo>
                  <a:lnTo>
                    <a:pt x="4577" y="700"/>
                  </a:lnTo>
                  <a:lnTo>
                    <a:pt x="4579" y="697"/>
                  </a:lnTo>
                  <a:lnTo>
                    <a:pt x="4580" y="695"/>
                  </a:lnTo>
                  <a:lnTo>
                    <a:pt x="4582" y="693"/>
                  </a:lnTo>
                  <a:lnTo>
                    <a:pt x="4587" y="692"/>
                  </a:lnTo>
                  <a:lnTo>
                    <a:pt x="4589" y="688"/>
                  </a:lnTo>
                  <a:lnTo>
                    <a:pt x="4589" y="685"/>
                  </a:lnTo>
                  <a:lnTo>
                    <a:pt x="4589" y="681"/>
                  </a:lnTo>
                  <a:lnTo>
                    <a:pt x="4589" y="667"/>
                  </a:lnTo>
                  <a:lnTo>
                    <a:pt x="4591" y="658"/>
                  </a:lnTo>
                  <a:lnTo>
                    <a:pt x="4594" y="646"/>
                  </a:lnTo>
                  <a:lnTo>
                    <a:pt x="4598" y="633"/>
                  </a:lnTo>
                  <a:lnTo>
                    <a:pt x="4600" y="621"/>
                  </a:lnTo>
                  <a:lnTo>
                    <a:pt x="4598" y="604"/>
                  </a:lnTo>
                  <a:lnTo>
                    <a:pt x="4598" y="600"/>
                  </a:lnTo>
                  <a:lnTo>
                    <a:pt x="4598" y="597"/>
                  </a:lnTo>
                  <a:lnTo>
                    <a:pt x="4600" y="590"/>
                  </a:lnTo>
                  <a:lnTo>
                    <a:pt x="4598" y="581"/>
                  </a:lnTo>
                  <a:lnTo>
                    <a:pt x="4596" y="574"/>
                  </a:lnTo>
                  <a:lnTo>
                    <a:pt x="4598" y="565"/>
                  </a:lnTo>
                  <a:lnTo>
                    <a:pt x="4598" y="549"/>
                  </a:lnTo>
                  <a:lnTo>
                    <a:pt x="4598" y="530"/>
                  </a:lnTo>
                  <a:lnTo>
                    <a:pt x="4600" y="523"/>
                  </a:lnTo>
                  <a:lnTo>
                    <a:pt x="4598" y="517"/>
                  </a:lnTo>
                  <a:lnTo>
                    <a:pt x="4593" y="502"/>
                  </a:lnTo>
                  <a:lnTo>
                    <a:pt x="4591" y="494"/>
                  </a:lnTo>
                  <a:lnTo>
                    <a:pt x="4591" y="489"/>
                  </a:lnTo>
                  <a:lnTo>
                    <a:pt x="4593" y="486"/>
                  </a:lnTo>
                  <a:lnTo>
                    <a:pt x="4596" y="482"/>
                  </a:lnTo>
                  <a:lnTo>
                    <a:pt x="4598" y="477"/>
                  </a:lnTo>
                  <a:lnTo>
                    <a:pt x="4608" y="465"/>
                  </a:lnTo>
                  <a:lnTo>
                    <a:pt x="4615" y="456"/>
                  </a:lnTo>
                  <a:lnTo>
                    <a:pt x="4619" y="450"/>
                  </a:lnTo>
                  <a:lnTo>
                    <a:pt x="4621" y="445"/>
                  </a:lnTo>
                  <a:lnTo>
                    <a:pt x="4619" y="440"/>
                  </a:lnTo>
                  <a:lnTo>
                    <a:pt x="4610" y="426"/>
                  </a:lnTo>
                  <a:lnTo>
                    <a:pt x="4605" y="419"/>
                  </a:lnTo>
                  <a:lnTo>
                    <a:pt x="4603" y="412"/>
                  </a:lnTo>
                  <a:lnTo>
                    <a:pt x="4603" y="403"/>
                  </a:lnTo>
                  <a:lnTo>
                    <a:pt x="4605" y="385"/>
                  </a:lnTo>
                  <a:lnTo>
                    <a:pt x="4608" y="366"/>
                  </a:lnTo>
                  <a:lnTo>
                    <a:pt x="4612" y="352"/>
                  </a:lnTo>
                  <a:lnTo>
                    <a:pt x="4617" y="340"/>
                  </a:lnTo>
                  <a:lnTo>
                    <a:pt x="4607" y="347"/>
                  </a:lnTo>
                  <a:lnTo>
                    <a:pt x="4593" y="357"/>
                  </a:lnTo>
                  <a:lnTo>
                    <a:pt x="4582" y="363"/>
                  </a:lnTo>
                  <a:lnTo>
                    <a:pt x="4570" y="364"/>
                  </a:lnTo>
                  <a:lnTo>
                    <a:pt x="4563" y="366"/>
                  </a:lnTo>
                  <a:lnTo>
                    <a:pt x="4554" y="370"/>
                  </a:lnTo>
                  <a:lnTo>
                    <a:pt x="4547" y="375"/>
                  </a:lnTo>
                  <a:lnTo>
                    <a:pt x="4529" y="389"/>
                  </a:lnTo>
                  <a:lnTo>
                    <a:pt x="4515" y="399"/>
                  </a:lnTo>
                  <a:lnTo>
                    <a:pt x="4503" y="406"/>
                  </a:lnTo>
                  <a:lnTo>
                    <a:pt x="4491" y="414"/>
                  </a:lnTo>
                  <a:lnTo>
                    <a:pt x="4485" y="419"/>
                  </a:lnTo>
                  <a:lnTo>
                    <a:pt x="4480" y="426"/>
                  </a:lnTo>
                  <a:lnTo>
                    <a:pt x="4473" y="445"/>
                  </a:lnTo>
                  <a:lnTo>
                    <a:pt x="4468" y="458"/>
                  </a:lnTo>
                  <a:lnTo>
                    <a:pt x="4462" y="466"/>
                  </a:lnTo>
                  <a:lnTo>
                    <a:pt x="4447" y="473"/>
                  </a:lnTo>
                  <a:lnTo>
                    <a:pt x="4417" y="484"/>
                  </a:lnTo>
                  <a:lnTo>
                    <a:pt x="4367" y="500"/>
                  </a:lnTo>
                  <a:lnTo>
                    <a:pt x="4362" y="500"/>
                  </a:lnTo>
                  <a:lnTo>
                    <a:pt x="4355" y="498"/>
                  </a:lnTo>
                  <a:lnTo>
                    <a:pt x="4346" y="493"/>
                  </a:lnTo>
                  <a:lnTo>
                    <a:pt x="4341" y="486"/>
                  </a:lnTo>
                  <a:lnTo>
                    <a:pt x="4332" y="477"/>
                  </a:lnTo>
                  <a:lnTo>
                    <a:pt x="4330" y="473"/>
                  </a:lnTo>
                  <a:lnTo>
                    <a:pt x="4329" y="468"/>
                  </a:lnTo>
                  <a:lnTo>
                    <a:pt x="4329" y="456"/>
                  </a:lnTo>
                  <a:lnTo>
                    <a:pt x="4330" y="450"/>
                  </a:lnTo>
                  <a:lnTo>
                    <a:pt x="4329" y="445"/>
                  </a:lnTo>
                  <a:lnTo>
                    <a:pt x="4325" y="442"/>
                  </a:lnTo>
                  <a:lnTo>
                    <a:pt x="4315" y="436"/>
                  </a:lnTo>
                  <a:lnTo>
                    <a:pt x="4309" y="435"/>
                  </a:lnTo>
                  <a:lnTo>
                    <a:pt x="4304" y="431"/>
                  </a:lnTo>
                  <a:lnTo>
                    <a:pt x="4302" y="428"/>
                  </a:lnTo>
                  <a:lnTo>
                    <a:pt x="4301" y="424"/>
                  </a:lnTo>
                  <a:lnTo>
                    <a:pt x="4299" y="412"/>
                  </a:lnTo>
                  <a:lnTo>
                    <a:pt x="4295" y="401"/>
                  </a:lnTo>
                  <a:lnTo>
                    <a:pt x="4293" y="396"/>
                  </a:lnTo>
                  <a:lnTo>
                    <a:pt x="4290" y="391"/>
                  </a:lnTo>
                  <a:lnTo>
                    <a:pt x="4286" y="389"/>
                  </a:lnTo>
                  <a:lnTo>
                    <a:pt x="4279" y="389"/>
                  </a:lnTo>
                  <a:lnTo>
                    <a:pt x="4272" y="389"/>
                  </a:lnTo>
                  <a:lnTo>
                    <a:pt x="4271" y="391"/>
                  </a:lnTo>
                  <a:lnTo>
                    <a:pt x="4264" y="391"/>
                  </a:lnTo>
                  <a:lnTo>
                    <a:pt x="4257" y="391"/>
                  </a:lnTo>
                  <a:lnTo>
                    <a:pt x="4248" y="385"/>
                  </a:lnTo>
                  <a:lnTo>
                    <a:pt x="4239" y="382"/>
                  </a:lnTo>
                  <a:lnTo>
                    <a:pt x="4235" y="378"/>
                  </a:lnTo>
                  <a:lnTo>
                    <a:pt x="4230" y="373"/>
                  </a:lnTo>
                  <a:lnTo>
                    <a:pt x="4221" y="366"/>
                  </a:lnTo>
                  <a:lnTo>
                    <a:pt x="4211" y="363"/>
                  </a:lnTo>
                  <a:lnTo>
                    <a:pt x="4198" y="361"/>
                  </a:lnTo>
                  <a:lnTo>
                    <a:pt x="4184" y="363"/>
                  </a:lnTo>
                  <a:lnTo>
                    <a:pt x="4172" y="364"/>
                  </a:lnTo>
                  <a:lnTo>
                    <a:pt x="4165" y="363"/>
                  </a:lnTo>
                  <a:lnTo>
                    <a:pt x="4163" y="359"/>
                  </a:lnTo>
                  <a:lnTo>
                    <a:pt x="4154" y="354"/>
                  </a:lnTo>
                  <a:lnTo>
                    <a:pt x="4149" y="350"/>
                  </a:lnTo>
                  <a:lnTo>
                    <a:pt x="4146" y="348"/>
                  </a:lnTo>
                  <a:lnTo>
                    <a:pt x="4142" y="350"/>
                  </a:lnTo>
                  <a:lnTo>
                    <a:pt x="4140" y="350"/>
                  </a:lnTo>
                  <a:lnTo>
                    <a:pt x="4139" y="354"/>
                  </a:lnTo>
                  <a:lnTo>
                    <a:pt x="4137" y="357"/>
                  </a:lnTo>
                  <a:lnTo>
                    <a:pt x="4132" y="361"/>
                  </a:lnTo>
                  <a:lnTo>
                    <a:pt x="4125" y="363"/>
                  </a:lnTo>
                  <a:lnTo>
                    <a:pt x="4116" y="364"/>
                  </a:lnTo>
                  <a:lnTo>
                    <a:pt x="4107" y="363"/>
                  </a:lnTo>
                  <a:lnTo>
                    <a:pt x="4095" y="363"/>
                  </a:lnTo>
                  <a:lnTo>
                    <a:pt x="4082" y="361"/>
                  </a:lnTo>
                  <a:lnTo>
                    <a:pt x="4070" y="355"/>
                  </a:lnTo>
                  <a:lnTo>
                    <a:pt x="4067" y="354"/>
                  </a:lnTo>
                  <a:lnTo>
                    <a:pt x="4065" y="348"/>
                  </a:lnTo>
                  <a:lnTo>
                    <a:pt x="4059" y="338"/>
                  </a:lnTo>
                  <a:lnTo>
                    <a:pt x="4056" y="329"/>
                  </a:lnTo>
                  <a:lnTo>
                    <a:pt x="4054" y="322"/>
                  </a:lnTo>
                  <a:lnTo>
                    <a:pt x="4054" y="315"/>
                  </a:lnTo>
                  <a:lnTo>
                    <a:pt x="4054" y="308"/>
                  </a:lnTo>
                  <a:lnTo>
                    <a:pt x="4054" y="304"/>
                  </a:lnTo>
                  <a:lnTo>
                    <a:pt x="4052" y="301"/>
                  </a:lnTo>
                  <a:lnTo>
                    <a:pt x="4047" y="297"/>
                  </a:lnTo>
                  <a:lnTo>
                    <a:pt x="4037" y="283"/>
                  </a:lnTo>
                  <a:lnTo>
                    <a:pt x="4015" y="248"/>
                  </a:lnTo>
                  <a:lnTo>
                    <a:pt x="4005" y="236"/>
                  </a:lnTo>
                  <a:lnTo>
                    <a:pt x="3987" y="213"/>
                  </a:lnTo>
                  <a:lnTo>
                    <a:pt x="3980" y="201"/>
                  </a:lnTo>
                  <a:lnTo>
                    <a:pt x="3975" y="192"/>
                  </a:lnTo>
                  <a:lnTo>
                    <a:pt x="3973" y="185"/>
                  </a:lnTo>
                  <a:lnTo>
                    <a:pt x="3972" y="178"/>
                  </a:lnTo>
                  <a:lnTo>
                    <a:pt x="3970" y="174"/>
                  </a:lnTo>
                  <a:lnTo>
                    <a:pt x="3966" y="167"/>
                  </a:lnTo>
                  <a:lnTo>
                    <a:pt x="3954" y="151"/>
                  </a:lnTo>
                  <a:lnTo>
                    <a:pt x="3945" y="139"/>
                  </a:lnTo>
                  <a:lnTo>
                    <a:pt x="3940" y="130"/>
                  </a:lnTo>
                  <a:lnTo>
                    <a:pt x="3938" y="125"/>
                  </a:lnTo>
                  <a:lnTo>
                    <a:pt x="3935" y="118"/>
                  </a:lnTo>
                  <a:lnTo>
                    <a:pt x="3920" y="100"/>
                  </a:lnTo>
                  <a:lnTo>
                    <a:pt x="3906" y="83"/>
                  </a:lnTo>
                  <a:lnTo>
                    <a:pt x="3898" y="74"/>
                  </a:lnTo>
                  <a:lnTo>
                    <a:pt x="3894" y="70"/>
                  </a:lnTo>
                  <a:lnTo>
                    <a:pt x="3894" y="69"/>
                  </a:lnTo>
                  <a:lnTo>
                    <a:pt x="3894" y="65"/>
                  </a:lnTo>
                  <a:lnTo>
                    <a:pt x="3891" y="58"/>
                  </a:lnTo>
                  <a:lnTo>
                    <a:pt x="3885" y="51"/>
                  </a:lnTo>
                  <a:lnTo>
                    <a:pt x="3878" y="46"/>
                  </a:lnTo>
                  <a:lnTo>
                    <a:pt x="3868" y="39"/>
                  </a:lnTo>
                  <a:lnTo>
                    <a:pt x="3854" y="28"/>
                  </a:lnTo>
                  <a:lnTo>
                    <a:pt x="3840" y="21"/>
                  </a:lnTo>
                  <a:lnTo>
                    <a:pt x="3833" y="19"/>
                  </a:lnTo>
                  <a:lnTo>
                    <a:pt x="3824" y="16"/>
                  </a:lnTo>
                  <a:lnTo>
                    <a:pt x="3817" y="14"/>
                  </a:lnTo>
                  <a:lnTo>
                    <a:pt x="3811" y="14"/>
                  </a:lnTo>
                  <a:lnTo>
                    <a:pt x="3804" y="18"/>
                  </a:lnTo>
                  <a:lnTo>
                    <a:pt x="3797" y="21"/>
                  </a:lnTo>
                  <a:lnTo>
                    <a:pt x="3790" y="23"/>
                  </a:lnTo>
                  <a:lnTo>
                    <a:pt x="3778" y="21"/>
                  </a:lnTo>
                  <a:lnTo>
                    <a:pt x="3762" y="16"/>
                  </a:lnTo>
                  <a:lnTo>
                    <a:pt x="3752" y="12"/>
                  </a:lnTo>
                  <a:lnTo>
                    <a:pt x="3745" y="9"/>
                  </a:lnTo>
                  <a:lnTo>
                    <a:pt x="3727" y="4"/>
                  </a:lnTo>
                  <a:lnTo>
                    <a:pt x="3718" y="2"/>
                  </a:lnTo>
                  <a:lnTo>
                    <a:pt x="3708" y="0"/>
                  </a:lnTo>
                </a:path>
              </a:pathLst>
            </a:custGeom>
            <a:noFill/>
            <a:ln w="9525">
              <a:noFill/>
              <a:miter lim="800000"/>
              <a:headEnd/>
              <a:tailEnd/>
            </a:ln>
          </p:spPr>
          <p:txBody>
            <a:bodyPr/>
            <a:lstStyle/>
            <a:p>
              <a:endParaRPr lang="en-GB"/>
            </a:p>
          </p:txBody>
        </p:sp>
        <p:sp>
          <p:nvSpPr>
            <p:cNvPr id="84004" name="Freeform 426"/>
            <p:cNvSpPr>
              <a:spLocks/>
            </p:cNvSpPr>
            <p:nvPr/>
          </p:nvSpPr>
          <p:spPr bwMode="auto">
            <a:xfrm>
              <a:off x="7223125" y="2089150"/>
              <a:ext cx="849313" cy="815975"/>
            </a:xfrm>
            <a:custGeom>
              <a:avLst/>
              <a:gdLst>
                <a:gd name="T0" fmla="*/ 2147483647 w 535"/>
                <a:gd name="T1" fmla="*/ 2147483647 h 514"/>
                <a:gd name="T2" fmla="*/ 2147483647 w 535"/>
                <a:gd name="T3" fmla="*/ 2147483647 h 514"/>
                <a:gd name="T4" fmla="*/ 2147483647 w 535"/>
                <a:gd name="T5" fmla="*/ 2147483647 h 514"/>
                <a:gd name="T6" fmla="*/ 2147483647 w 535"/>
                <a:gd name="T7" fmla="*/ 2147483647 h 514"/>
                <a:gd name="T8" fmla="*/ 2147483647 w 535"/>
                <a:gd name="T9" fmla="*/ 2147483647 h 514"/>
                <a:gd name="T10" fmla="*/ 2147483647 w 535"/>
                <a:gd name="T11" fmla="*/ 2147483647 h 514"/>
                <a:gd name="T12" fmla="*/ 2147483647 w 535"/>
                <a:gd name="T13" fmla="*/ 2147483647 h 514"/>
                <a:gd name="T14" fmla="*/ 2147483647 w 535"/>
                <a:gd name="T15" fmla="*/ 2147483647 h 514"/>
                <a:gd name="T16" fmla="*/ 2147483647 w 535"/>
                <a:gd name="T17" fmla="*/ 2147483647 h 514"/>
                <a:gd name="T18" fmla="*/ 2147483647 w 535"/>
                <a:gd name="T19" fmla="*/ 2147483647 h 514"/>
                <a:gd name="T20" fmla="*/ 2147483647 w 535"/>
                <a:gd name="T21" fmla="*/ 2147483647 h 514"/>
                <a:gd name="T22" fmla="*/ 2147483647 w 535"/>
                <a:gd name="T23" fmla="*/ 0 h 514"/>
                <a:gd name="T24" fmla="*/ 2147483647 w 535"/>
                <a:gd name="T25" fmla="*/ 2147483647 h 514"/>
                <a:gd name="T26" fmla="*/ 2147483647 w 535"/>
                <a:gd name="T27" fmla="*/ 2147483647 h 514"/>
                <a:gd name="T28" fmla="*/ 2147483647 w 535"/>
                <a:gd name="T29" fmla="*/ 2147483647 h 514"/>
                <a:gd name="T30" fmla="*/ 2147483647 w 535"/>
                <a:gd name="T31" fmla="*/ 2147483647 h 514"/>
                <a:gd name="T32" fmla="*/ 2147483647 w 535"/>
                <a:gd name="T33" fmla="*/ 2147483647 h 514"/>
                <a:gd name="T34" fmla="*/ 2147483647 w 535"/>
                <a:gd name="T35" fmla="*/ 2147483647 h 514"/>
                <a:gd name="T36" fmla="*/ 2147483647 w 535"/>
                <a:gd name="T37" fmla="*/ 2147483647 h 514"/>
                <a:gd name="T38" fmla="*/ 2147483647 w 535"/>
                <a:gd name="T39" fmla="*/ 2147483647 h 514"/>
                <a:gd name="T40" fmla="*/ 2147483647 w 535"/>
                <a:gd name="T41" fmla="*/ 2147483647 h 514"/>
                <a:gd name="T42" fmla="*/ 2147483647 w 535"/>
                <a:gd name="T43" fmla="*/ 2147483647 h 514"/>
                <a:gd name="T44" fmla="*/ 2147483647 w 535"/>
                <a:gd name="T45" fmla="*/ 2147483647 h 514"/>
                <a:gd name="T46" fmla="*/ 2147483647 w 535"/>
                <a:gd name="T47" fmla="*/ 2147483647 h 514"/>
                <a:gd name="T48" fmla="*/ 2147483647 w 535"/>
                <a:gd name="T49" fmla="*/ 2147483647 h 514"/>
                <a:gd name="T50" fmla="*/ 2147483647 w 535"/>
                <a:gd name="T51" fmla="*/ 2147483647 h 514"/>
                <a:gd name="T52" fmla="*/ 2147483647 w 535"/>
                <a:gd name="T53" fmla="*/ 2147483647 h 514"/>
                <a:gd name="T54" fmla="*/ 2147483647 w 535"/>
                <a:gd name="T55" fmla="*/ 2147483647 h 514"/>
                <a:gd name="T56" fmla="*/ 2147483647 w 535"/>
                <a:gd name="T57" fmla="*/ 2147483647 h 514"/>
                <a:gd name="T58" fmla="*/ 2147483647 w 535"/>
                <a:gd name="T59" fmla="*/ 2147483647 h 514"/>
                <a:gd name="T60" fmla="*/ 2147483647 w 535"/>
                <a:gd name="T61" fmla="*/ 2147483647 h 514"/>
                <a:gd name="T62" fmla="*/ 2147483647 w 535"/>
                <a:gd name="T63" fmla="*/ 2147483647 h 514"/>
                <a:gd name="T64" fmla="*/ 2147483647 w 535"/>
                <a:gd name="T65" fmla="*/ 2147483647 h 514"/>
                <a:gd name="T66" fmla="*/ 2147483647 w 535"/>
                <a:gd name="T67" fmla="*/ 2147483647 h 514"/>
                <a:gd name="T68" fmla="*/ 2147483647 w 535"/>
                <a:gd name="T69" fmla="*/ 2147483647 h 514"/>
                <a:gd name="T70" fmla="*/ 2147483647 w 535"/>
                <a:gd name="T71" fmla="*/ 2147483647 h 514"/>
                <a:gd name="T72" fmla="*/ 2147483647 w 535"/>
                <a:gd name="T73" fmla="*/ 2147483647 h 514"/>
                <a:gd name="T74" fmla="*/ 2147483647 w 535"/>
                <a:gd name="T75" fmla="*/ 2147483647 h 514"/>
                <a:gd name="T76" fmla="*/ 2147483647 w 535"/>
                <a:gd name="T77" fmla="*/ 2147483647 h 514"/>
                <a:gd name="T78" fmla="*/ 2147483647 w 535"/>
                <a:gd name="T79" fmla="*/ 2147483647 h 514"/>
                <a:gd name="T80" fmla="*/ 2147483647 w 535"/>
                <a:gd name="T81" fmla="*/ 2147483647 h 514"/>
                <a:gd name="T82" fmla="*/ 2147483647 w 535"/>
                <a:gd name="T83" fmla="*/ 2147483647 h 514"/>
                <a:gd name="T84" fmla="*/ 2147483647 w 535"/>
                <a:gd name="T85" fmla="*/ 2147483647 h 514"/>
                <a:gd name="T86" fmla="*/ 2147483647 w 535"/>
                <a:gd name="T87" fmla="*/ 2147483647 h 514"/>
                <a:gd name="T88" fmla="*/ 2147483647 w 535"/>
                <a:gd name="T89" fmla="*/ 2147483647 h 514"/>
                <a:gd name="T90" fmla="*/ 2147483647 w 535"/>
                <a:gd name="T91" fmla="*/ 2147483647 h 514"/>
                <a:gd name="T92" fmla="*/ 2147483647 w 535"/>
                <a:gd name="T93" fmla="*/ 2147483647 h 514"/>
                <a:gd name="T94" fmla="*/ 2147483647 w 535"/>
                <a:gd name="T95" fmla="*/ 2147483647 h 514"/>
                <a:gd name="T96" fmla="*/ 2147483647 w 535"/>
                <a:gd name="T97" fmla="*/ 2147483647 h 514"/>
                <a:gd name="T98" fmla="*/ 2147483647 w 535"/>
                <a:gd name="T99" fmla="*/ 2147483647 h 514"/>
                <a:gd name="T100" fmla="*/ 2147483647 w 535"/>
                <a:gd name="T101" fmla="*/ 2147483647 h 514"/>
                <a:gd name="T102" fmla="*/ 2147483647 w 535"/>
                <a:gd name="T103" fmla="*/ 2147483647 h 514"/>
                <a:gd name="T104" fmla="*/ 2147483647 w 535"/>
                <a:gd name="T105" fmla="*/ 2147483647 h 514"/>
                <a:gd name="T106" fmla="*/ 2147483647 w 535"/>
                <a:gd name="T107" fmla="*/ 2147483647 h 514"/>
                <a:gd name="T108" fmla="*/ 2147483647 w 535"/>
                <a:gd name="T109" fmla="*/ 2147483647 h 514"/>
                <a:gd name="T110" fmla="*/ 2147483647 w 535"/>
                <a:gd name="T111" fmla="*/ 2147483647 h 514"/>
                <a:gd name="T112" fmla="*/ 2147483647 w 535"/>
                <a:gd name="T113" fmla="*/ 2147483647 h 514"/>
                <a:gd name="T114" fmla="*/ 2147483647 w 535"/>
                <a:gd name="T115" fmla="*/ 2147483647 h 514"/>
                <a:gd name="T116" fmla="*/ 2147483647 w 535"/>
                <a:gd name="T117" fmla="*/ 2147483647 h 5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35"/>
                <a:gd name="T178" fmla="*/ 0 h 514"/>
                <a:gd name="T179" fmla="*/ 535 w 535"/>
                <a:gd name="T180" fmla="*/ 514 h 5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35" h="514">
                  <a:moveTo>
                    <a:pt x="531" y="210"/>
                  </a:moveTo>
                  <a:lnTo>
                    <a:pt x="531" y="210"/>
                  </a:lnTo>
                  <a:lnTo>
                    <a:pt x="528" y="194"/>
                  </a:lnTo>
                  <a:lnTo>
                    <a:pt x="524" y="189"/>
                  </a:lnTo>
                  <a:lnTo>
                    <a:pt x="519" y="183"/>
                  </a:lnTo>
                  <a:lnTo>
                    <a:pt x="508" y="171"/>
                  </a:lnTo>
                  <a:lnTo>
                    <a:pt x="487" y="148"/>
                  </a:lnTo>
                  <a:lnTo>
                    <a:pt x="484" y="143"/>
                  </a:lnTo>
                  <a:lnTo>
                    <a:pt x="480" y="134"/>
                  </a:lnTo>
                  <a:lnTo>
                    <a:pt x="478" y="127"/>
                  </a:lnTo>
                  <a:lnTo>
                    <a:pt x="489" y="99"/>
                  </a:lnTo>
                  <a:lnTo>
                    <a:pt x="478" y="101"/>
                  </a:lnTo>
                  <a:lnTo>
                    <a:pt x="471" y="103"/>
                  </a:lnTo>
                  <a:lnTo>
                    <a:pt x="463" y="101"/>
                  </a:lnTo>
                  <a:lnTo>
                    <a:pt x="459" y="97"/>
                  </a:lnTo>
                  <a:lnTo>
                    <a:pt x="455" y="94"/>
                  </a:lnTo>
                  <a:lnTo>
                    <a:pt x="450" y="81"/>
                  </a:lnTo>
                  <a:lnTo>
                    <a:pt x="445" y="74"/>
                  </a:lnTo>
                  <a:lnTo>
                    <a:pt x="438" y="67"/>
                  </a:lnTo>
                  <a:lnTo>
                    <a:pt x="429" y="55"/>
                  </a:lnTo>
                  <a:lnTo>
                    <a:pt x="426" y="48"/>
                  </a:lnTo>
                  <a:lnTo>
                    <a:pt x="424" y="44"/>
                  </a:lnTo>
                  <a:lnTo>
                    <a:pt x="424" y="39"/>
                  </a:lnTo>
                  <a:lnTo>
                    <a:pt x="424" y="34"/>
                  </a:lnTo>
                  <a:lnTo>
                    <a:pt x="420" y="29"/>
                  </a:lnTo>
                  <a:lnTo>
                    <a:pt x="419" y="25"/>
                  </a:lnTo>
                  <a:lnTo>
                    <a:pt x="415" y="23"/>
                  </a:lnTo>
                  <a:lnTo>
                    <a:pt x="413" y="23"/>
                  </a:lnTo>
                  <a:lnTo>
                    <a:pt x="406" y="29"/>
                  </a:lnTo>
                  <a:lnTo>
                    <a:pt x="399" y="36"/>
                  </a:lnTo>
                  <a:lnTo>
                    <a:pt x="396" y="37"/>
                  </a:lnTo>
                  <a:lnTo>
                    <a:pt x="392" y="37"/>
                  </a:lnTo>
                  <a:lnTo>
                    <a:pt x="382" y="37"/>
                  </a:lnTo>
                  <a:lnTo>
                    <a:pt x="376" y="36"/>
                  </a:lnTo>
                  <a:lnTo>
                    <a:pt x="375" y="32"/>
                  </a:lnTo>
                  <a:lnTo>
                    <a:pt x="375" y="29"/>
                  </a:lnTo>
                  <a:lnTo>
                    <a:pt x="373" y="22"/>
                  </a:lnTo>
                  <a:lnTo>
                    <a:pt x="371" y="20"/>
                  </a:lnTo>
                  <a:lnTo>
                    <a:pt x="368" y="18"/>
                  </a:lnTo>
                  <a:lnTo>
                    <a:pt x="357" y="13"/>
                  </a:lnTo>
                  <a:lnTo>
                    <a:pt x="331" y="6"/>
                  </a:lnTo>
                  <a:lnTo>
                    <a:pt x="329" y="4"/>
                  </a:lnTo>
                  <a:lnTo>
                    <a:pt x="327" y="4"/>
                  </a:lnTo>
                  <a:lnTo>
                    <a:pt x="325" y="4"/>
                  </a:lnTo>
                  <a:lnTo>
                    <a:pt x="324" y="2"/>
                  </a:lnTo>
                  <a:lnTo>
                    <a:pt x="322" y="2"/>
                  </a:lnTo>
                  <a:lnTo>
                    <a:pt x="320" y="0"/>
                  </a:lnTo>
                  <a:lnTo>
                    <a:pt x="318" y="4"/>
                  </a:lnTo>
                  <a:lnTo>
                    <a:pt x="316" y="6"/>
                  </a:lnTo>
                  <a:lnTo>
                    <a:pt x="313" y="8"/>
                  </a:lnTo>
                  <a:lnTo>
                    <a:pt x="311" y="8"/>
                  </a:lnTo>
                  <a:lnTo>
                    <a:pt x="304" y="6"/>
                  </a:lnTo>
                  <a:lnTo>
                    <a:pt x="302" y="2"/>
                  </a:lnTo>
                  <a:lnTo>
                    <a:pt x="306" y="23"/>
                  </a:lnTo>
                  <a:lnTo>
                    <a:pt x="304" y="34"/>
                  </a:lnTo>
                  <a:lnTo>
                    <a:pt x="304" y="41"/>
                  </a:lnTo>
                  <a:lnTo>
                    <a:pt x="302" y="44"/>
                  </a:lnTo>
                  <a:lnTo>
                    <a:pt x="295" y="51"/>
                  </a:lnTo>
                  <a:lnTo>
                    <a:pt x="292" y="53"/>
                  </a:lnTo>
                  <a:lnTo>
                    <a:pt x="290" y="57"/>
                  </a:lnTo>
                  <a:lnTo>
                    <a:pt x="288" y="62"/>
                  </a:lnTo>
                  <a:lnTo>
                    <a:pt x="288" y="69"/>
                  </a:lnTo>
                  <a:lnTo>
                    <a:pt x="288" y="76"/>
                  </a:lnTo>
                  <a:lnTo>
                    <a:pt x="287" y="80"/>
                  </a:lnTo>
                  <a:lnTo>
                    <a:pt x="283" y="80"/>
                  </a:lnTo>
                  <a:lnTo>
                    <a:pt x="267" y="80"/>
                  </a:lnTo>
                  <a:lnTo>
                    <a:pt x="255" y="80"/>
                  </a:lnTo>
                  <a:lnTo>
                    <a:pt x="243" y="80"/>
                  </a:lnTo>
                  <a:lnTo>
                    <a:pt x="241" y="78"/>
                  </a:lnTo>
                  <a:lnTo>
                    <a:pt x="239" y="78"/>
                  </a:lnTo>
                  <a:lnTo>
                    <a:pt x="237" y="80"/>
                  </a:lnTo>
                  <a:lnTo>
                    <a:pt x="234" y="85"/>
                  </a:lnTo>
                  <a:lnTo>
                    <a:pt x="232" y="87"/>
                  </a:lnTo>
                  <a:lnTo>
                    <a:pt x="218" y="87"/>
                  </a:lnTo>
                  <a:lnTo>
                    <a:pt x="207" y="88"/>
                  </a:lnTo>
                  <a:lnTo>
                    <a:pt x="204" y="95"/>
                  </a:lnTo>
                  <a:lnTo>
                    <a:pt x="206" y="101"/>
                  </a:lnTo>
                  <a:lnTo>
                    <a:pt x="204" y="106"/>
                  </a:lnTo>
                  <a:lnTo>
                    <a:pt x="202" y="110"/>
                  </a:lnTo>
                  <a:lnTo>
                    <a:pt x="193" y="115"/>
                  </a:lnTo>
                  <a:lnTo>
                    <a:pt x="190" y="118"/>
                  </a:lnTo>
                  <a:lnTo>
                    <a:pt x="186" y="118"/>
                  </a:lnTo>
                  <a:lnTo>
                    <a:pt x="172" y="118"/>
                  </a:lnTo>
                  <a:lnTo>
                    <a:pt x="169" y="120"/>
                  </a:lnTo>
                  <a:lnTo>
                    <a:pt x="165" y="124"/>
                  </a:lnTo>
                  <a:lnTo>
                    <a:pt x="160" y="129"/>
                  </a:lnTo>
                  <a:lnTo>
                    <a:pt x="155" y="136"/>
                  </a:lnTo>
                  <a:lnTo>
                    <a:pt x="151" y="139"/>
                  </a:lnTo>
                  <a:lnTo>
                    <a:pt x="141" y="147"/>
                  </a:lnTo>
                  <a:lnTo>
                    <a:pt x="128" y="157"/>
                  </a:lnTo>
                  <a:lnTo>
                    <a:pt x="123" y="162"/>
                  </a:lnTo>
                  <a:lnTo>
                    <a:pt x="118" y="168"/>
                  </a:lnTo>
                  <a:lnTo>
                    <a:pt x="111" y="175"/>
                  </a:lnTo>
                  <a:lnTo>
                    <a:pt x="105" y="182"/>
                  </a:lnTo>
                  <a:lnTo>
                    <a:pt x="98" y="194"/>
                  </a:lnTo>
                  <a:lnTo>
                    <a:pt x="82" y="217"/>
                  </a:lnTo>
                  <a:lnTo>
                    <a:pt x="74" y="213"/>
                  </a:lnTo>
                  <a:lnTo>
                    <a:pt x="65" y="196"/>
                  </a:lnTo>
                  <a:lnTo>
                    <a:pt x="61" y="185"/>
                  </a:lnTo>
                  <a:lnTo>
                    <a:pt x="56" y="180"/>
                  </a:lnTo>
                  <a:lnTo>
                    <a:pt x="44" y="171"/>
                  </a:lnTo>
                  <a:lnTo>
                    <a:pt x="35" y="168"/>
                  </a:lnTo>
                  <a:lnTo>
                    <a:pt x="14" y="162"/>
                  </a:lnTo>
                  <a:lnTo>
                    <a:pt x="12" y="173"/>
                  </a:lnTo>
                  <a:lnTo>
                    <a:pt x="14" y="192"/>
                  </a:lnTo>
                  <a:lnTo>
                    <a:pt x="14" y="201"/>
                  </a:lnTo>
                  <a:lnTo>
                    <a:pt x="16" y="213"/>
                  </a:lnTo>
                  <a:lnTo>
                    <a:pt x="19" y="224"/>
                  </a:lnTo>
                  <a:lnTo>
                    <a:pt x="24" y="231"/>
                  </a:lnTo>
                  <a:lnTo>
                    <a:pt x="28" y="236"/>
                  </a:lnTo>
                  <a:lnTo>
                    <a:pt x="30" y="242"/>
                  </a:lnTo>
                  <a:lnTo>
                    <a:pt x="31" y="247"/>
                  </a:lnTo>
                  <a:lnTo>
                    <a:pt x="33" y="249"/>
                  </a:lnTo>
                  <a:lnTo>
                    <a:pt x="33" y="252"/>
                  </a:lnTo>
                  <a:lnTo>
                    <a:pt x="30" y="259"/>
                  </a:lnTo>
                  <a:lnTo>
                    <a:pt x="14" y="273"/>
                  </a:lnTo>
                  <a:lnTo>
                    <a:pt x="12" y="275"/>
                  </a:lnTo>
                  <a:lnTo>
                    <a:pt x="9" y="277"/>
                  </a:lnTo>
                  <a:lnTo>
                    <a:pt x="7" y="280"/>
                  </a:lnTo>
                  <a:lnTo>
                    <a:pt x="5" y="284"/>
                  </a:lnTo>
                  <a:lnTo>
                    <a:pt x="5" y="298"/>
                  </a:lnTo>
                  <a:lnTo>
                    <a:pt x="5" y="307"/>
                  </a:lnTo>
                  <a:lnTo>
                    <a:pt x="3" y="314"/>
                  </a:lnTo>
                  <a:lnTo>
                    <a:pt x="2" y="319"/>
                  </a:lnTo>
                  <a:lnTo>
                    <a:pt x="0" y="321"/>
                  </a:lnTo>
                  <a:lnTo>
                    <a:pt x="0" y="324"/>
                  </a:lnTo>
                  <a:lnTo>
                    <a:pt x="2" y="328"/>
                  </a:lnTo>
                  <a:lnTo>
                    <a:pt x="7" y="331"/>
                  </a:lnTo>
                  <a:lnTo>
                    <a:pt x="14" y="333"/>
                  </a:lnTo>
                  <a:lnTo>
                    <a:pt x="26" y="340"/>
                  </a:lnTo>
                  <a:lnTo>
                    <a:pt x="38" y="349"/>
                  </a:lnTo>
                  <a:lnTo>
                    <a:pt x="47" y="352"/>
                  </a:lnTo>
                  <a:lnTo>
                    <a:pt x="51" y="356"/>
                  </a:lnTo>
                  <a:lnTo>
                    <a:pt x="54" y="359"/>
                  </a:lnTo>
                  <a:lnTo>
                    <a:pt x="61" y="372"/>
                  </a:lnTo>
                  <a:lnTo>
                    <a:pt x="67" y="377"/>
                  </a:lnTo>
                  <a:lnTo>
                    <a:pt x="72" y="382"/>
                  </a:lnTo>
                  <a:lnTo>
                    <a:pt x="84" y="388"/>
                  </a:lnTo>
                  <a:lnTo>
                    <a:pt x="98" y="391"/>
                  </a:lnTo>
                  <a:lnTo>
                    <a:pt x="102" y="395"/>
                  </a:lnTo>
                  <a:lnTo>
                    <a:pt x="104" y="393"/>
                  </a:lnTo>
                  <a:lnTo>
                    <a:pt x="125" y="381"/>
                  </a:lnTo>
                  <a:lnTo>
                    <a:pt x="132" y="375"/>
                  </a:lnTo>
                  <a:lnTo>
                    <a:pt x="137" y="368"/>
                  </a:lnTo>
                  <a:lnTo>
                    <a:pt x="160" y="324"/>
                  </a:lnTo>
                  <a:lnTo>
                    <a:pt x="165" y="315"/>
                  </a:lnTo>
                  <a:lnTo>
                    <a:pt x="165" y="312"/>
                  </a:lnTo>
                  <a:lnTo>
                    <a:pt x="165" y="308"/>
                  </a:lnTo>
                  <a:lnTo>
                    <a:pt x="165" y="303"/>
                  </a:lnTo>
                  <a:lnTo>
                    <a:pt x="169" y="301"/>
                  </a:lnTo>
                  <a:lnTo>
                    <a:pt x="174" y="300"/>
                  </a:lnTo>
                  <a:lnTo>
                    <a:pt x="177" y="294"/>
                  </a:lnTo>
                  <a:lnTo>
                    <a:pt x="183" y="291"/>
                  </a:lnTo>
                  <a:lnTo>
                    <a:pt x="188" y="289"/>
                  </a:lnTo>
                  <a:lnTo>
                    <a:pt x="197" y="287"/>
                  </a:lnTo>
                  <a:lnTo>
                    <a:pt x="211" y="286"/>
                  </a:lnTo>
                  <a:lnTo>
                    <a:pt x="218" y="282"/>
                  </a:lnTo>
                  <a:lnTo>
                    <a:pt x="223" y="278"/>
                  </a:lnTo>
                  <a:lnTo>
                    <a:pt x="227" y="273"/>
                  </a:lnTo>
                  <a:lnTo>
                    <a:pt x="230" y="271"/>
                  </a:lnTo>
                  <a:lnTo>
                    <a:pt x="232" y="271"/>
                  </a:lnTo>
                  <a:lnTo>
                    <a:pt x="234" y="275"/>
                  </a:lnTo>
                  <a:lnTo>
                    <a:pt x="236" y="280"/>
                  </a:lnTo>
                  <a:lnTo>
                    <a:pt x="239" y="286"/>
                  </a:lnTo>
                  <a:lnTo>
                    <a:pt x="246" y="298"/>
                  </a:lnTo>
                  <a:lnTo>
                    <a:pt x="253" y="305"/>
                  </a:lnTo>
                  <a:lnTo>
                    <a:pt x="260" y="310"/>
                  </a:lnTo>
                  <a:lnTo>
                    <a:pt x="269" y="317"/>
                  </a:lnTo>
                  <a:lnTo>
                    <a:pt x="265" y="333"/>
                  </a:lnTo>
                  <a:lnTo>
                    <a:pt x="260" y="345"/>
                  </a:lnTo>
                  <a:lnTo>
                    <a:pt x="257" y="356"/>
                  </a:lnTo>
                  <a:lnTo>
                    <a:pt x="253" y="361"/>
                  </a:lnTo>
                  <a:lnTo>
                    <a:pt x="251" y="365"/>
                  </a:lnTo>
                  <a:lnTo>
                    <a:pt x="251" y="366"/>
                  </a:lnTo>
                  <a:lnTo>
                    <a:pt x="250" y="372"/>
                  </a:lnTo>
                  <a:lnTo>
                    <a:pt x="241" y="377"/>
                  </a:lnTo>
                  <a:lnTo>
                    <a:pt x="234" y="382"/>
                  </a:lnTo>
                  <a:lnTo>
                    <a:pt x="227" y="389"/>
                  </a:lnTo>
                  <a:lnTo>
                    <a:pt x="223" y="393"/>
                  </a:lnTo>
                  <a:lnTo>
                    <a:pt x="221" y="396"/>
                  </a:lnTo>
                  <a:lnTo>
                    <a:pt x="221" y="400"/>
                  </a:lnTo>
                  <a:lnTo>
                    <a:pt x="221" y="402"/>
                  </a:lnTo>
                  <a:lnTo>
                    <a:pt x="214" y="414"/>
                  </a:lnTo>
                  <a:lnTo>
                    <a:pt x="213" y="418"/>
                  </a:lnTo>
                  <a:lnTo>
                    <a:pt x="213" y="419"/>
                  </a:lnTo>
                  <a:lnTo>
                    <a:pt x="213" y="430"/>
                  </a:lnTo>
                  <a:lnTo>
                    <a:pt x="211" y="435"/>
                  </a:lnTo>
                  <a:lnTo>
                    <a:pt x="213" y="437"/>
                  </a:lnTo>
                  <a:lnTo>
                    <a:pt x="214" y="440"/>
                  </a:lnTo>
                  <a:lnTo>
                    <a:pt x="216" y="446"/>
                  </a:lnTo>
                  <a:lnTo>
                    <a:pt x="216" y="449"/>
                  </a:lnTo>
                  <a:lnTo>
                    <a:pt x="218" y="449"/>
                  </a:lnTo>
                  <a:lnTo>
                    <a:pt x="223" y="447"/>
                  </a:lnTo>
                  <a:lnTo>
                    <a:pt x="229" y="444"/>
                  </a:lnTo>
                  <a:lnTo>
                    <a:pt x="237" y="442"/>
                  </a:lnTo>
                  <a:lnTo>
                    <a:pt x="244" y="442"/>
                  </a:lnTo>
                  <a:lnTo>
                    <a:pt x="246" y="442"/>
                  </a:lnTo>
                  <a:lnTo>
                    <a:pt x="246" y="451"/>
                  </a:lnTo>
                  <a:lnTo>
                    <a:pt x="244" y="454"/>
                  </a:lnTo>
                  <a:lnTo>
                    <a:pt x="241" y="458"/>
                  </a:lnTo>
                  <a:lnTo>
                    <a:pt x="234" y="467"/>
                  </a:lnTo>
                  <a:lnTo>
                    <a:pt x="227" y="476"/>
                  </a:lnTo>
                  <a:lnTo>
                    <a:pt x="225" y="481"/>
                  </a:lnTo>
                  <a:lnTo>
                    <a:pt x="206" y="493"/>
                  </a:lnTo>
                  <a:lnTo>
                    <a:pt x="202" y="498"/>
                  </a:lnTo>
                  <a:lnTo>
                    <a:pt x="202" y="500"/>
                  </a:lnTo>
                  <a:lnTo>
                    <a:pt x="206" y="502"/>
                  </a:lnTo>
                  <a:lnTo>
                    <a:pt x="211" y="506"/>
                  </a:lnTo>
                  <a:lnTo>
                    <a:pt x="221" y="513"/>
                  </a:lnTo>
                  <a:lnTo>
                    <a:pt x="227" y="514"/>
                  </a:lnTo>
                  <a:lnTo>
                    <a:pt x="229" y="513"/>
                  </a:lnTo>
                  <a:lnTo>
                    <a:pt x="232" y="511"/>
                  </a:lnTo>
                  <a:lnTo>
                    <a:pt x="239" y="506"/>
                  </a:lnTo>
                  <a:lnTo>
                    <a:pt x="248" y="497"/>
                  </a:lnTo>
                  <a:lnTo>
                    <a:pt x="251" y="491"/>
                  </a:lnTo>
                  <a:lnTo>
                    <a:pt x="255" y="488"/>
                  </a:lnTo>
                  <a:lnTo>
                    <a:pt x="257" y="484"/>
                  </a:lnTo>
                  <a:lnTo>
                    <a:pt x="272" y="474"/>
                  </a:lnTo>
                  <a:lnTo>
                    <a:pt x="281" y="469"/>
                  </a:lnTo>
                  <a:lnTo>
                    <a:pt x="294" y="442"/>
                  </a:lnTo>
                  <a:lnTo>
                    <a:pt x="297" y="439"/>
                  </a:lnTo>
                  <a:lnTo>
                    <a:pt x="301" y="435"/>
                  </a:lnTo>
                  <a:lnTo>
                    <a:pt x="306" y="433"/>
                  </a:lnTo>
                  <a:lnTo>
                    <a:pt x="313" y="430"/>
                  </a:lnTo>
                  <a:lnTo>
                    <a:pt x="318" y="425"/>
                  </a:lnTo>
                  <a:lnTo>
                    <a:pt x="322" y="421"/>
                  </a:lnTo>
                  <a:lnTo>
                    <a:pt x="329" y="410"/>
                  </a:lnTo>
                  <a:lnTo>
                    <a:pt x="336" y="402"/>
                  </a:lnTo>
                  <a:lnTo>
                    <a:pt x="343" y="395"/>
                  </a:lnTo>
                  <a:lnTo>
                    <a:pt x="353" y="386"/>
                  </a:lnTo>
                  <a:lnTo>
                    <a:pt x="373" y="381"/>
                  </a:lnTo>
                  <a:lnTo>
                    <a:pt x="378" y="377"/>
                  </a:lnTo>
                  <a:lnTo>
                    <a:pt x="382" y="375"/>
                  </a:lnTo>
                  <a:lnTo>
                    <a:pt x="387" y="366"/>
                  </a:lnTo>
                  <a:lnTo>
                    <a:pt x="390" y="365"/>
                  </a:lnTo>
                  <a:lnTo>
                    <a:pt x="394" y="361"/>
                  </a:lnTo>
                  <a:lnTo>
                    <a:pt x="406" y="359"/>
                  </a:lnTo>
                  <a:lnTo>
                    <a:pt x="422" y="359"/>
                  </a:lnTo>
                  <a:lnTo>
                    <a:pt x="429" y="359"/>
                  </a:lnTo>
                  <a:lnTo>
                    <a:pt x="448" y="344"/>
                  </a:lnTo>
                  <a:lnTo>
                    <a:pt x="455" y="335"/>
                  </a:lnTo>
                  <a:lnTo>
                    <a:pt x="464" y="322"/>
                  </a:lnTo>
                  <a:lnTo>
                    <a:pt x="485" y="280"/>
                  </a:lnTo>
                  <a:lnTo>
                    <a:pt x="492" y="273"/>
                  </a:lnTo>
                  <a:lnTo>
                    <a:pt x="505" y="261"/>
                  </a:lnTo>
                  <a:lnTo>
                    <a:pt x="510" y="256"/>
                  </a:lnTo>
                  <a:lnTo>
                    <a:pt x="517" y="250"/>
                  </a:lnTo>
                  <a:lnTo>
                    <a:pt x="524" y="245"/>
                  </a:lnTo>
                  <a:lnTo>
                    <a:pt x="528" y="240"/>
                  </a:lnTo>
                  <a:lnTo>
                    <a:pt x="535" y="233"/>
                  </a:lnTo>
                  <a:lnTo>
                    <a:pt x="531" y="210"/>
                  </a:lnTo>
                  <a:close/>
                </a:path>
              </a:pathLst>
            </a:custGeom>
            <a:noFill/>
            <a:ln w="6350">
              <a:solidFill>
                <a:srgbClr val="FFFFFF"/>
              </a:solidFill>
              <a:round/>
              <a:headEnd/>
              <a:tailEnd/>
            </a:ln>
          </p:spPr>
          <p:txBody>
            <a:bodyPr/>
            <a:lstStyle/>
            <a:p>
              <a:endParaRPr lang="en-GB"/>
            </a:p>
          </p:txBody>
        </p:sp>
        <p:sp>
          <p:nvSpPr>
            <p:cNvPr id="84005" name="Freeform 427"/>
            <p:cNvSpPr>
              <a:spLocks/>
            </p:cNvSpPr>
            <p:nvPr/>
          </p:nvSpPr>
          <p:spPr bwMode="auto">
            <a:xfrm>
              <a:off x="7426325" y="1601788"/>
              <a:ext cx="1206500" cy="857250"/>
            </a:xfrm>
            <a:custGeom>
              <a:avLst/>
              <a:gdLst>
                <a:gd name="T0" fmla="*/ 2147483647 w 760"/>
                <a:gd name="T1" fmla="*/ 2147483647 h 540"/>
                <a:gd name="T2" fmla="*/ 2147483647 w 760"/>
                <a:gd name="T3" fmla="*/ 2147483647 h 540"/>
                <a:gd name="T4" fmla="*/ 2147483647 w 760"/>
                <a:gd name="T5" fmla="*/ 2147483647 h 540"/>
                <a:gd name="T6" fmla="*/ 2147483647 w 760"/>
                <a:gd name="T7" fmla="*/ 2147483647 h 540"/>
                <a:gd name="T8" fmla="*/ 2147483647 w 760"/>
                <a:gd name="T9" fmla="*/ 2147483647 h 540"/>
                <a:gd name="T10" fmla="*/ 2147483647 w 760"/>
                <a:gd name="T11" fmla="*/ 2147483647 h 540"/>
                <a:gd name="T12" fmla="*/ 2147483647 w 760"/>
                <a:gd name="T13" fmla="*/ 2147483647 h 540"/>
                <a:gd name="T14" fmla="*/ 2147483647 w 760"/>
                <a:gd name="T15" fmla="*/ 2147483647 h 540"/>
                <a:gd name="T16" fmla="*/ 2147483647 w 760"/>
                <a:gd name="T17" fmla="*/ 2147483647 h 540"/>
                <a:gd name="T18" fmla="*/ 2147483647 w 760"/>
                <a:gd name="T19" fmla="*/ 2147483647 h 540"/>
                <a:gd name="T20" fmla="*/ 2147483647 w 760"/>
                <a:gd name="T21" fmla="*/ 2147483647 h 540"/>
                <a:gd name="T22" fmla="*/ 2147483647 w 760"/>
                <a:gd name="T23" fmla="*/ 2147483647 h 540"/>
                <a:gd name="T24" fmla="*/ 2147483647 w 760"/>
                <a:gd name="T25" fmla="*/ 2147483647 h 540"/>
                <a:gd name="T26" fmla="*/ 2147483647 w 760"/>
                <a:gd name="T27" fmla="*/ 2147483647 h 540"/>
                <a:gd name="T28" fmla="*/ 2147483647 w 760"/>
                <a:gd name="T29" fmla="*/ 2147483647 h 540"/>
                <a:gd name="T30" fmla="*/ 2147483647 w 760"/>
                <a:gd name="T31" fmla="*/ 2147483647 h 540"/>
                <a:gd name="T32" fmla="*/ 2147483647 w 760"/>
                <a:gd name="T33" fmla="*/ 2147483647 h 540"/>
                <a:gd name="T34" fmla="*/ 2147483647 w 760"/>
                <a:gd name="T35" fmla="*/ 2147483647 h 540"/>
                <a:gd name="T36" fmla="*/ 2147483647 w 760"/>
                <a:gd name="T37" fmla="*/ 2147483647 h 540"/>
                <a:gd name="T38" fmla="*/ 2147483647 w 760"/>
                <a:gd name="T39" fmla="*/ 2147483647 h 540"/>
                <a:gd name="T40" fmla="*/ 2147483647 w 760"/>
                <a:gd name="T41" fmla="*/ 2147483647 h 540"/>
                <a:gd name="T42" fmla="*/ 2147483647 w 760"/>
                <a:gd name="T43" fmla="*/ 2147483647 h 540"/>
                <a:gd name="T44" fmla="*/ 2147483647 w 760"/>
                <a:gd name="T45" fmla="*/ 2147483647 h 540"/>
                <a:gd name="T46" fmla="*/ 2147483647 w 760"/>
                <a:gd name="T47" fmla="*/ 0 h 540"/>
                <a:gd name="T48" fmla="*/ 2147483647 w 760"/>
                <a:gd name="T49" fmla="*/ 2147483647 h 540"/>
                <a:gd name="T50" fmla="*/ 2147483647 w 760"/>
                <a:gd name="T51" fmla="*/ 2147483647 h 540"/>
                <a:gd name="T52" fmla="*/ 2147483647 w 760"/>
                <a:gd name="T53" fmla="*/ 2147483647 h 540"/>
                <a:gd name="T54" fmla="*/ 2147483647 w 760"/>
                <a:gd name="T55" fmla="*/ 2147483647 h 540"/>
                <a:gd name="T56" fmla="*/ 2147483647 w 760"/>
                <a:gd name="T57" fmla="*/ 2147483647 h 540"/>
                <a:gd name="T58" fmla="*/ 0 w 760"/>
                <a:gd name="T59" fmla="*/ 2147483647 h 540"/>
                <a:gd name="T60" fmla="*/ 2147483647 w 760"/>
                <a:gd name="T61" fmla="*/ 2147483647 h 540"/>
                <a:gd name="T62" fmla="*/ 2147483647 w 760"/>
                <a:gd name="T63" fmla="*/ 2147483647 h 540"/>
                <a:gd name="T64" fmla="*/ 2147483647 w 760"/>
                <a:gd name="T65" fmla="*/ 2147483647 h 540"/>
                <a:gd name="T66" fmla="*/ 2147483647 w 760"/>
                <a:gd name="T67" fmla="*/ 2147483647 h 540"/>
                <a:gd name="T68" fmla="*/ 2147483647 w 760"/>
                <a:gd name="T69" fmla="*/ 2147483647 h 540"/>
                <a:gd name="T70" fmla="*/ 2147483647 w 760"/>
                <a:gd name="T71" fmla="*/ 2147483647 h 540"/>
                <a:gd name="T72" fmla="*/ 2147483647 w 760"/>
                <a:gd name="T73" fmla="*/ 2147483647 h 540"/>
                <a:gd name="T74" fmla="*/ 2147483647 w 760"/>
                <a:gd name="T75" fmla="*/ 2147483647 h 540"/>
                <a:gd name="T76" fmla="*/ 2147483647 w 760"/>
                <a:gd name="T77" fmla="*/ 2147483647 h 540"/>
                <a:gd name="T78" fmla="*/ 2147483647 w 760"/>
                <a:gd name="T79" fmla="*/ 2147483647 h 540"/>
                <a:gd name="T80" fmla="*/ 2147483647 w 760"/>
                <a:gd name="T81" fmla="*/ 2147483647 h 540"/>
                <a:gd name="T82" fmla="*/ 2147483647 w 760"/>
                <a:gd name="T83" fmla="*/ 2147483647 h 540"/>
                <a:gd name="T84" fmla="*/ 2147483647 w 760"/>
                <a:gd name="T85" fmla="*/ 2147483647 h 540"/>
                <a:gd name="T86" fmla="*/ 2147483647 w 760"/>
                <a:gd name="T87" fmla="*/ 2147483647 h 540"/>
                <a:gd name="T88" fmla="*/ 2147483647 w 760"/>
                <a:gd name="T89" fmla="*/ 2147483647 h 540"/>
                <a:gd name="T90" fmla="*/ 2147483647 w 760"/>
                <a:gd name="T91" fmla="*/ 2147483647 h 540"/>
                <a:gd name="T92" fmla="*/ 2147483647 w 760"/>
                <a:gd name="T93" fmla="*/ 2147483647 h 540"/>
                <a:gd name="T94" fmla="*/ 2147483647 w 760"/>
                <a:gd name="T95" fmla="*/ 2147483647 h 540"/>
                <a:gd name="T96" fmla="*/ 2147483647 w 760"/>
                <a:gd name="T97" fmla="*/ 2147483647 h 540"/>
                <a:gd name="T98" fmla="*/ 2147483647 w 760"/>
                <a:gd name="T99" fmla="*/ 2147483647 h 540"/>
                <a:gd name="T100" fmla="*/ 2147483647 w 760"/>
                <a:gd name="T101" fmla="*/ 2147483647 h 540"/>
                <a:gd name="T102" fmla="*/ 2147483647 w 760"/>
                <a:gd name="T103" fmla="*/ 2147483647 h 540"/>
                <a:gd name="T104" fmla="*/ 2147483647 w 760"/>
                <a:gd name="T105" fmla="*/ 2147483647 h 540"/>
                <a:gd name="T106" fmla="*/ 2147483647 w 760"/>
                <a:gd name="T107" fmla="*/ 2147483647 h 540"/>
                <a:gd name="T108" fmla="*/ 2147483647 w 760"/>
                <a:gd name="T109" fmla="*/ 2147483647 h 540"/>
                <a:gd name="T110" fmla="*/ 2147483647 w 760"/>
                <a:gd name="T111" fmla="*/ 2147483647 h 540"/>
                <a:gd name="T112" fmla="*/ 2147483647 w 760"/>
                <a:gd name="T113" fmla="*/ 2147483647 h 540"/>
                <a:gd name="T114" fmla="*/ 2147483647 w 760"/>
                <a:gd name="T115" fmla="*/ 2147483647 h 540"/>
                <a:gd name="T116" fmla="*/ 2147483647 w 760"/>
                <a:gd name="T117" fmla="*/ 2147483647 h 540"/>
                <a:gd name="T118" fmla="*/ 2147483647 w 760"/>
                <a:gd name="T119" fmla="*/ 2147483647 h 5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0"/>
                <a:gd name="T181" fmla="*/ 0 h 540"/>
                <a:gd name="T182" fmla="*/ 760 w 760"/>
                <a:gd name="T183" fmla="*/ 540 h 5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0" h="540">
                  <a:moveTo>
                    <a:pt x="748" y="234"/>
                  </a:moveTo>
                  <a:lnTo>
                    <a:pt x="748" y="234"/>
                  </a:lnTo>
                  <a:lnTo>
                    <a:pt x="751" y="228"/>
                  </a:lnTo>
                  <a:lnTo>
                    <a:pt x="755" y="221"/>
                  </a:lnTo>
                  <a:lnTo>
                    <a:pt x="759" y="214"/>
                  </a:lnTo>
                  <a:lnTo>
                    <a:pt x="760" y="207"/>
                  </a:lnTo>
                  <a:lnTo>
                    <a:pt x="760" y="174"/>
                  </a:lnTo>
                  <a:lnTo>
                    <a:pt x="759" y="165"/>
                  </a:lnTo>
                  <a:lnTo>
                    <a:pt x="755" y="167"/>
                  </a:lnTo>
                  <a:lnTo>
                    <a:pt x="751" y="168"/>
                  </a:lnTo>
                  <a:lnTo>
                    <a:pt x="750" y="167"/>
                  </a:lnTo>
                  <a:lnTo>
                    <a:pt x="750" y="163"/>
                  </a:lnTo>
                  <a:lnTo>
                    <a:pt x="748" y="163"/>
                  </a:lnTo>
                  <a:lnTo>
                    <a:pt x="746" y="163"/>
                  </a:lnTo>
                  <a:lnTo>
                    <a:pt x="741" y="165"/>
                  </a:lnTo>
                  <a:lnTo>
                    <a:pt x="737" y="167"/>
                  </a:lnTo>
                  <a:lnTo>
                    <a:pt x="737" y="168"/>
                  </a:lnTo>
                  <a:lnTo>
                    <a:pt x="734" y="172"/>
                  </a:lnTo>
                  <a:lnTo>
                    <a:pt x="732" y="174"/>
                  </a:lnTo>
                  <a:lnTo>
                    <a:pt x="729" y="174"/>
                  </a:lnTo>
                  <a:lnTo>
                    <a:pt x="723" y="172"/>
                  </a:lnTo>
                  <a:lnTo>
                    <a:pt x="718" y="168"/>
                  </a:lnTo>
                  <a:lnTo>
                    <a:pt x="713" y="165"/>
                  </a:lnTo>
                  <a:lnTo>
                    <a:pt x="704" y="161"/>
                  </a:lnTo>
                  <a:lnTo>
                    <a:pt x="693" y="156"/>
                  </a:lnTo>
                  <a:lnTo>
                    <a:pt x="688" y="153"/>
                  </a:lnTo>
                  <a:lnTo>
                    <a:pt x="686" y="149"/>
                  </a:lnTo>
                  <a:lnTo>
                    <a:pt x="683" y="142"/>
                  </a:lnTo>
                  <a:lnTo>
                    <a:pt x="678" y="133"/>
                  </a:lnTo>
                  <a:lnTo>
                    <a:pt x="676" y="131"/>
                  </a:lnTo>
                  <a:lnTo>
                    <a:pt x="671" y="131"/>
                  </a:lnTo>
                  <a:lnTo>
                    <a:pt x="667" y="135"/>
                  </a:lnTo>
                  <a:lnTo>
                    <a:pt x="665" y="140"/>
                  </a:lnTo>
                  <a:lnTo>
                    <a:pt x="664" y="146"/>
                  </a:lnTo>
                  <a:lnTo>
                    <a:pt x="662" y="149"/>
                  </a:lnTo>
                  <a:lnTo>
                    <a:pt x="656" y="151"/>
                  </a:lnTo>
                  <a:lnTo>
                    <a:pt x="653" y="151"/>
                  </a:lnTo>
                  <a:lnTo>
                    <a:pt x="651" y="147"/>
                  </a:lnTo>
                  <a:lnTo>
                    <a:pt x="648" y="140"/>
                  </a:lnTo>
                  <a:lnTo>
                    <a:pt x="644" y="137"/>
                  </a:lnTo>
                  <a:lnTo>
                    <a:pt x="642" y="137"/>
                  </a:lnTo>
                  <a:lnTo>
                    <a:pt x="639" y="140"/>
                  </a:lnTo>
                  <a:lnTo>
                    <a:pt x="632" y="154"/>
                  </a:lnTo>
                  <a:lnTo>
                    <a:pt x="623" y="160"/>
                  </a:lnTo>
                  <a:lnTo>
                    <a:pt x="618" y="165"/>
                  </a:lnTo>
                  <a:lnTo>
                    <a:pt x="613" y="167"/>
                  </a:lnTo>
                  <a:lnTo>
                    <a:pt x="609" y="168"/>
                  </a:lnTo>
                  <a:lnTo>
                    <a:pt x="605" y="170"/>
                  </a:lnTo>
                  <a:lnTo>
                    <a:pt x="602" y="172"/>
                  </a:lnTo>
                  <a:lnTo>
                    <a:pt x="602" y="174"/>
                  </a:lnTo>
                  <a:lnTo>
                    <a:pt x="602" y="175"/>
                  </a:lnTo>
                  <a:lnTo>
                    <a:pt x="598" y="179"/>
                  </a:lnTo>
                  <a:lnTo>
                    <a:pt x="597" y="184"/>
                  </a:lnTo>
                  <a:lnTo>
                    <a:pt x="598" y="188"/>
                  </a:lnTo>
                  <a:lnTo>
                    <a:pt x="598" y="191"/>
                  </a:lnTo>
                  <a:lnTo>
                    <a:pt x="598" y="193"/>
                  </a:lnTo>
                  <a:lnTo>
                    <a:pt x="597" y="195"/>
                  </a:lnTo>
                  <a:lnTo>
                    <a:pt x="590" y="197"/>
                  </a:lnTo>
                  <a:lnTo>
                    <a:pt x="583" y="198"/>
                  </a:lnTo>
                  <a:lnTo>
                    <a:pt x="576" y="198"/>
                  </a:lnTo>
                  <a:lnTo>
                    <a:pt x="572" y="197"/>
                  </a:lnTo>
                  <a:lnTo>
                    <a:pt x="567" y="191"/>
                  </a:lnTo>
                  <a:lnTo>
                    <a:pt x="554" y="179"/>
                  </a:lnTo>
                  <a:lnTo>
                    <a:pt x="540" y="160"/>
                  </a:lnTo>
                  <a:lnTo>
                    <a:pt x="533" y="147"/>
                  </a:lnTo>
                  <a:lnTo>
                    <a:pt x="532" y="142"/>
                  </a:lnTo>
                  <a:lnTo>
                    <a:pt x="530" y="137"/>
                  </a:lnTo>
                  <a:lnTo>
                    <a:pt x="525" y="126"/>
                  </a:lnTo>
                  <a:lnTo>
                    <a:pt x="521" y="124"/>
                  </a:lnTo>
                  <a:lnTo>
                    <a:pt x="517" y="123"/>
                  </a:lnTo>
                  <a:lnTo>
                    <a:pt x="509" y="126"/>
                  </a:lnTo>
                  <a:lnTo>
                    <a:pt x="507" y="128"/>
                  </a:lnTo>
                  <a:lnTo>
                    <a:pt x="507" y="130"/>
                  </a:lnTo>
                  <a:lnTo>
                    <a:pt x="505" y="135"/>
                  </a:lnTo>
                  <a:lnTo>
                    <a:pt x="505" y="142"/>
                  </a:lnTo>
                  <a:lnTo>
                    <a:pt x="507" y="151"/>
                  </a:lnTo>
                  <a:lnTo>
                    <a:pt x="507" y="160"/>
                  </a:lnTo>
                  <a:lnTo>
                    <a:pt x="503" y="163"/>
                  </a:lnTo>
                  <a:lnTo>
                    <a:pt x="502" y="167"/>
                  </a:lnTo>
                  <a:lnTo>
                    <a:pt x="498" y="168"/>
                  </a:lnTo>
                  <a:lnTo>
                    <a:pt x="491" y="168"/>
                  </a:lnTo>
                  <a:lnTo>
                    <a:pt x="489" y="168"/>
                  </a:lnTo>
                  <a:lnTo>
                    <a:pt x="488" y="167"/>
                  </a:lnTo>
                  <a:lnTo>
                    <a:pt x="481" y="160"/>
                  </a:lnTo>
                  <a:lnTo>
                    <a:pt x="465" y="149"/>
                  </a:lnTo>
                  <a:lnTo>
                    <a:pt x="452" y="140"/>
                  </a:lnTo>
                  <a:lnTo>
                    <a:pt x="451" y="135"/>
                  </a:lnTo>
                  <a:lnTo>
                    <a:pt x="445" y="124"/>
                  </a:lnTo>
                  <a:lnTo>
                    <a:pt x="442" y="121"/>
                  </a:lnTo>
                  <a:lnTo>
                    <a:pt x="440" y="121"/>
                  </a:lnTo>
                  <a:lnTo>
                    <a:pt x="438" y="121"/>
                  </a:lnTo>
                  <a:lnTo>
                    <a:pt x="435" y="123"/>
                  </a:lnTo>
                  <a:lnTo>
                    <a:pt x="426" y="124"/>
                  </a:lnTo>
                  <a:lnTo>
                    <a:pt x="421" y="126"/>
                  </a:lnTo>
                  <a:lnTo>
                    <a:pt x="415" y="126"/>
                  </a:lnTo>
                  <a:lnTo>
                    <a:pt x="412" y="123"/>
                  </a:lnTo>
                  <a:lnTo>
                    <a:pt x="407" y="116"/>
                  </a:lnTo>
                  <a:lnTo>
                    <a:pt x="405" y="110"/>
                  </a:lnTo>
                  <a:lnTo>
                    <a:pt x="405" y="103"/>
                  </a:lnTo>
                  <a:lnTo>
                    <a:pt x="407" y="95"/>
                  </a:lnTo>
                  <a:lnTo>
                    <a:pt x="405" y="89"/>
                  </a:lnTo>
                  <a:lnTo>
                    <a:pt x="400" y="82"/>
                  </a:lnTo>
                  <a:lnTo>
                    <a:pt x="394" y="75"/>
                  </a:lnTo>
                  <a:lnTo>
                    <a:pt x="384" y="68"/>
                  </a:lnTo>
                  <a:lnTo>
                    <a:pt x="380" y="68"/>
                  </a:lnTo>
                  <a:lnTo>
                    <a:pt x="375" y="68"/>
                  </a:lnTo>
                  <a:lnTo>
                    <a:pt x="364" y="72"/>
                  </a:lnTo>
                  <a:lnTo>
                    <a:pt x="354" y="77"/>
                  </a:lnTo>
                  <a:lnTo>
                    <a:pt x="347" y="80"/>
                  </a:lnTo>
                  <a:lnTo>
                    <a:pt x="333" y="82"/>
                  </a:lnTo>
                  <a:lnTo>
                    <a:pt x="319" y="84"/>
                  </a:lnTo>
                  <a:lnTo>
                    <a:pt x="315" y="82"/>
                  </a:lnTo>
                  <a:lnTo>
                    <a:pt x="313" y="79"/>
                  </a:lnTo>
                  <a:lnTo>
                    <a:pt x="308" y="68"/>
                  </a:lnTo>
                  <a:lnTo>
                    <a:pt x="303" y="58"/>
                  </a:lnTo>
                  <a:lnTo>
                    <a:pt x="301" y="54"/>
                  </a:lnTo>
                  <a:lnTo>
                    <a:pt x="291" y="59"/>
                  </a:lnTo>
                  <a:lnTo>
                    <a:pt x="269" y="66"/>
                  </a:lnTo>
                  <a:lnTo>
                    <a:pt x="245" y="73"/>
                  </a:lnTo>
                  <a:lnTo>
                    <a:pt x="227" y="75"/>
                  </a:lnTo>
                  <a:lnTo>
                    <a:pt x="217" y="75"/>
                  </a:lnTo>
                  <a:lnTo>
                    <a:pt x="211" y="73"/>
                  </a:lnTo>
                  <a:lnTo>
                    <a:pt x="203" y="68"/>
                  </a:lnTo>
                  <a:lnTo>
                    <a:pt x="192" y="63"/>
                  </a:lnTo>
                  <a:lnTo>
                    <a:pt x="180" y="54"/>
                  </a:lnTo>
                  <a:lnTo>
                    <a:pt x="173" y="44"/>
                  </a:lnTo>
                  <a:lnTo>
                    <a:pt x="162" y="26"/>
                  </a:lnTo>
                  <a:lnTo>
                    <a:pt x="153" y="7"/>
                  </a:lnTo>
                  <a:lnTo>
                    <a:pt x="153" y="5"/>
                  </a:lnTo>
                  <a:lnTo>
                    <a:pt x="152" y="3"/>
                  </a:lnTo>
                  <a:lnTo>
                    <a:pt x="150" y="1"/>
                  </a:lnTo>
                  <a:lnTo>
                    <a:pt x="148" y="1"/>
                  </a:lnTo>
                  <a:lnTo>
                    <a:pt x="146" y="0"/>
                  </a:lnTo>
                  <a:lnTo>
                    <a:pt x="143" y="1"/>
                  </a:lnTo>
                  <a:lnTo>
                    <a:pt x="120" y="7"/>
                  </a:lnTo>
                  <a:lnTo>
                    <a:pt x="104" y="10"/>
                  </a:lnTo>
                  <a:lnTo>
                    <a:pt x="102" y="8"/>
                  </a:lnTo>
                  <a:lnTo>
                    <a:pt x="99" y="8"/>
                  </a:lnTo>
                  <a:lnTo>
                    <a:pt x="97" y="10"/>
                  </a:lnTo>
                  <a:lnTo>
                    <a:pt x="97" y="17"/>
                  </a:lnTo>
                  <a:lnTo>
                    <a:pt x="93" y="24"/>
                  </a:lnTo>
                  <a:lnTo>
                    <a:pt x="86" y="36"/>
                  </a:lnTo>
                  <a:lnTo>
                    <a:pt x="79" y="42"/>
                  </a:lnTo>
                  <a:lnTo>
                    <a:pt x="78" y="45"/>
                  </a:lnTo>
                  <a:lnTo>
                    <a:pt x="78" y="47"/>
                  </a:lnTo>
                  <a:lnTo>
                    <a:pt x="78" y="56"/>
                  </a:lnTo>
                  <a:lnTo>
                    <a:pt x="79" y="61"/>
                  </a:lnTo>
                  <a:lnTo>
                    <a:pt x="81" y="65"/>
                  </a:lnTo>
                  <a:lnTo>
                    <a:pt x="81" y="70"/>
                  </a:lnTo>
                  <a:lnTo>
                    <a:pt x="76" y="77"/>
                  </a:lnTo>
                  <a:lnTo>
                    <a:pt x="74" y="77"/>
                  </a:lnTo>
                  <a:lnTo>
                    <a:pt x="71" y="77"/>
                  </a:lnTo>
                  <a:lnTo>
                    <a:pt x="58" y="70"/>
                  </a:lnTo>
                  <a:lnTo>
                    <a:pt x="55" y="66"/>
                  </a:lnTo>
                  <a:lnTo>
                    <a:pt x="53" y="66"/>
                  </a:lnTo>
                  <a:lnTo>
                    <a:pt x="51" y="66"/>
                  </a:lnTo>
                  <a:lnTo>
                    <a:pt x="49" y="66"/>
                  </a:lnTo>
                  <a:lnTo>
                    <a:pt x="49" y="68"/>
                  </a:lnTo>
                  <a:lnTo>
                    <a:pt x="51" y="70"/>
                  </a:lnTo>
                  <a:lnTo>
                    <a:pt x="53" y="70"/>
                  </a:lnTo>
                  <a:lnTo>
                    <a:pt x="51" y="70"/>
                  </a:lnTo>
                  <a:lnTo>
                    <a:pt x="44" y="70"/>
                  </a:lnTo>
                  <a:lnTo>
                    <a:pt x="30" y="68"/>
                  </a:lnTo>
                  <a:lnTo>
                    <a:pt x="23" y="65"/>
                  </a:lnTo>
                  <a:lnTo>
                    <a:pt x="13" y="59"/>
                  </a:lnTo>
                  <a:lnTo>
                    <a:pt x="5" y="58"/>
                  </a:lnTo>
                  <a:lnTo>
                    <a:pt x="0" y="75"/>
                  </a:lnTo>
                  <a:lnTo>
                    <a:pt x="0" y="77"/>
                  </a:lnTo>
                  <a:lnTo>
                    <a:pt x="0" y="79"/>
                  </a:lnTo>
                  <a:lnTo>
                    <a:pt x="2" y="80"/>
                  </a:lnTo>
                  <a:lnTo>
                    <a:pt x="13" y="84"/>
                  </a:lnTo>
                  <a:lnTo>
                    <a:pt x="20" y="86"/>
                  </a:lnTo>
                  <a:lnTo>
                    <a:pt x="21" y="86"/>
                  </a:lnTo>
                  <a:lnTo>
                    <a:pt x="23" y="88"/>
                  </a:lnTo>
                  <a:lnTo>
                    <a:pt x="30" y="96"/>
                  </a:lnTo>
                  <a:lnTo>
                    <a:pt x="37" y="103"/>
                  </a:lnTo>
                  <a:lnTo>
                    <a:pt x="42" y="116"/>
                  </a:lnTo>
                  <a:lnTo>
                    <a:pt x="49" y="130"/>
                  </a:lnTo>
                  <a:lnTo>
                    <a:pt x="51" y="139"/>
                  </a:lnTo>
                  <a:lnTo>
                    <a:pt x="51" y="144"/>
                  </a:lnTo>
                  <a:lnTo>
                    <a:pt x="49" y="147"/>
                  </a:lnTo>
                  <a:lnTo>
                    <a:pt x="48" y="153"/>
                  </a:lnTo>
                  <a:lnTo>
                    <a:pt x="44" y="160"/>
                  </a:lnTo>
                  <a:lnTo>
                    <a:pt x="42" y="167"/>
                  </a:lnTo>
                  <a:lnTo>
                    <a:pt x="42" y="172"/>
                  </a:lnTo>
                  <a:lnTo>
                    <a:pt x="44" y="175"/>
                  </a:lnTo>
                  <a:lnTo>
                    <a:pt x="49" y="186"/>
                  </a:lnTo>
                  <a:lnTo>
                    <a:pt x="55" y="195"/>
                  </a:lnTo>
                  <a:lnTo>
                    <a:pt x="64" y="204"/>
                  </a:lnTo>
                  <a:lnTo>
                    <a:pt x="67" y="207"/>
                  </a:lnTo>
                  <a:lnTo>
                    <a:pt x="69" y="211"/>
                  </a:lnTo>
                  <a:lnTo>
                    <a:pt x="69" y="214"/>
                  </a:lnTo>
                  <a:lnTo>
                    <a:pt x="69" y="221"/>
                  </a:lnTo>
                  <a:lnTo>
                    <a:pt x="67" y="234"/>
                  </a:lnTo>
                  <a:lnTo>
                    <a:pt x="67" y="242"/>
                  </a:lnTo>
                  <a:lnTo>
                    <a:pt x="69" y="242"/>
                  </a:lnTo>
                  <a:lnTo>
                    <a:pt x="74" y="242"/>
                  </a:lnTo>
                  <a:lnTo>
                    <a:pt x="90" y="230"/>
                  </a:lnTo>
                  <a:lnTo>
                    <a:pt x="101" y="223"/>
                  </a:lnTo>
                  <a:lnTo>
                    <a:pt x="113" y="212"/>
                  </a:lnTo>
                  <a:lnTo>
                    <a:pt x="123" y="205"/>
                  </a:lnTo>
                  <a:lnTo>
                    <a:pt x="141" y="219"/>
                  </a:lnTo>
                  <a:lnTo>
                    <a:pt x="152" y="228"/>
                  </a:lnTo>
                  <a:lnTo>
                    <a:pt x="157" y="235"/>
                  </a:lnTo>
                  <a:lnTo>
                    <a:pt x="160" y="244"/>
                  </a:lnTo>
                  <a:lnTo>
                    <a:pt x="160" y="249"/>
                  </a:lnTo>
                  <a:lnTo>
                    <a:pt x="166" y="262"/>
                  </a:lnTo>
                  <a:lnTo>
                    <a:pt x="169" y="271"/>
                  </a:lnTo>
                  <a:lnTo>
                    <a:pt x="169" y="278"/>
                  </a:lnTo>
                  <a:lnTo>
                    <a:pt x="169" y="288"/>
                  </a:lnTo>
                  <a:lnTo>
                    <a:pt x="169" y="299"/>
                  </a:lnTo>
                  <a:lnTo>
                    <a:pt x="171" y="304"/>
                  </a:lnTo>
                  <a:lnTo>
                    <a:pt x="174" y="309"/>
                  </a:lnTo>
                  <a:lnTo>
                    <a:pt x="176" y="313"/>
                  </a:lnTo>
                  <a:lnTo>
                    <a:pt x="183" y="315"/>
                  </a:lnTo>
                  <a:lnTo>
                    <a:pt x="185" y="315"/>
                  </a:lnTo>
                  <a:lnTo>
                    <a:pt x="188" y="313"/>
                  </a:lnTo>
                  <a:lnTo>
                    <a:pt x="190" y="311"/>
                  </a:lnTo>
                  <a:lnTo>
                    <a:pt x="192" y="307"/>
                  </a:lnTo>
                  <a:lnTo>
                    <a:pt x="194" y="309"/>
                  </a:lnTo>
                  <a:lnTo>
                    <a:pt x="201" y="311"/>
                  </a:lnTo>
                  <a:lnTo>
                    <a:pt x="215" y="316"/>
                  </a:lnTo>
                  <a:lnTo>
                    <a:pt x="229" y="320"/>
                  </a:lnTo>
                  <a:lnTo>
                    <a:pt x="241" y="325"/>
                  </a:lnTo>
                  <a:lnTo>
                    <a:pt x="245" y="329"/>
                  </a:lnTo>
                  <a:lnTo>
                    <a:pt x="247" y="336"/>
                  </a:lnTo>
                  <a:lnTo>
                    <a:pt x="247" y="339"/>
                  </a:lnTo>
                  <a:lnTo>
                    <a:pt x="248" y="343"/>
                  </a:lnTo>
                  <a:lnTo>
                    <a:pt x="254" y="344"/>
                  </a:lnTo>
                  <a:lnTo>
                    <a:pt x="264" y="344"/>
                  </a:lnTo>
                  <a:lnTo>
                    <a:pt x="268" y="344"/>
                  </a:lnTo>
                  <a:lnTo>
                    <a:pt x="271" y="343"/>
                  </a:lnTo>
                  <a:lnTo>
                    <a:pt x="278" y="336"/>
                  </a:lnTo>
                  <a:lnTo>
                    <a:pt x="285" y="330"/>
                  </a:lnTo>
                  <a:lnTo>
                    <a:pt x="287" y="330"/>
                  </a:lnTo>
                  <a:lnTo>
                    <a:pt x="291" y="332"/>
                  </a:lnTo>
                  <a:lnTo>
                    <a:pt x="292" y="336"/>
                  </a:lnTo>
                  <a:lnTo>
                    <a:pt x="296" y="341"/>
                  </a:lnTo>
                  <a:lnTo>
                    <a:pt x="296" y="346"/>
                  </a:lnTo>
                  <a:lnTo>
                    <a:pt x="296" y="351"/>
                  </a:lnTo>
                  <a:lnTo>
                    <a:pt x="298" y="355"/>
                  </a:lnTo>
                  <a:lnTo>
                    <a:pt x="301" y="362"/>
                  </a:lnTo>
                  <a:lnTo>
                    <a:pt x="310" y="374"/>
                  </a:lnTo>
                  <a:lnTo>
                    <a:pt x="317" y="381"/>
                  </a:lnTo>
                  <a:lnTo>
                    <a:pt x="322" y="388"/>
                  </a:lnTo>
                  <a:lnTo>
                    <a:pt x="327" y="401"/>
                  </a:lnTo>
                  <a:lnTo>
                    <a:pt x="331" y="404"/>
                  </a:lnTo>
                  <a:lnTo>
                    <a:pt x="335" y="408"/>
                  </a:lnTo>
                  <a:lnTo>
                    <a:pt x="343" y="410"/>
                  </a:lnTo>
                  <a:lnTo>
                    <a:pt x="350" y="408"/>
                  </a:lnTo>
                  <a:lnTo>
                    <a:pt x="361" y="406"/>
                  </a:lnTo>
                  <a:lnTo>
                    <a:pt x="350" y="434"/>
                  </a:lnTo>
                  <a:lnTo>
                    <a:pt x="352" y="441"/>
                  </a:lnTo>
                  <a:lnTo>
                    <a:pt x="356" y="450"/>
                  </a:lnTo>
                  <a:lnTo>
                    <a:pt x="359" y="455"/>
                  </a:lnTo>
                  <a:lnTo>
                    <a:pt x="380" y="478"/>
                  </a:lnTo>
                  <a:lnTo>
                    <a:pt x="391" y="490"/>
                  </a:lnTo>
                  <a:lnTo>
                    <a:pt x="396" y="496"/>
                  </a:lnTo>
                  <a:lnTo>
                    <a:pt x="400" y="501"/>
                  </a:lnTo>
                  <a:lnTo>
                    <a:pt x="403" y="517"/>
                  </a:lnTo>
                  <a:lnTo>
                    <a:pt x="407" y="540"/>
                  </a:lnTo>
                  <a:lnTo>
                    <a:pt x="415" y="529"/>
                  </a:lnTo>
                  <a:lnTo>
                    <a:pt x="421" y="520"/>
                  </a:lnTo>
                  <a:lnTo>
                    <a:pt x="430" y="508"/>
                  </a:lnTo>
                  <a:lnTo>
                    <a:pt x="435" y="503"/>
                  </a:lnTo>
                  <a:lnTo>
                    <a:pt x="438" y="496"/>
                  </a:lnTo>
                  <a:lnTo>
                    <a:pt x="445" y="482"/>
                  </a:lnTo>
                  <a:lnTo>
                    <a:pt x="452" y="468"/>
                  </a:lnTo>
                  <a:lnTo>
                    <a:pt x="456" y="455"/>
                  </a:lnTo>
                  <a:lnTo>
                    <a:pt x="461" y="443"/>
                  </a:lnTo>
                  <a:lnTo>
                    <a:pt x="468" y="425"/>
                  </a:lnTo>
                  <a:lnTo>
                    <a:pt x="470" y="424"/>
                  </a:lnTo>
                  <a:lnTo>
                    <a:pt x="474" y="424"/>
                  </a:lnTo>
                  <a:lnTo>
                    <a:pt x="479" y="424"/>
                  </a:lnTo>
                  <a:lnTo>
                    <a:pt x="486" y="425"/>
                  </a:lnTo>
                  <a:lnTo>
                    <a:pt x="493" y="429"/>
                  </a:lnTo>
                  <a:lnTo>
                    <a:pt x="502" y="434"/>
                  </a:lnTo>
                  <a:lnTo>
                    <a:pt x="512" y="438"/>
                  </a:lnTo>
                  <a:lnTo>
                    <a:pt x="525" y="439"/>
                  </a:lnTo>
                  <a:lnTo>
                    <a:pt x="530" y="439"/>
                  </a:lnTo>
                  <a:lnTo>
                    <a:pt x="535" y="441"/>
                  </a:lnTo>
                  <a:lnTo>
                    <a:pt x="540" y="443"/>
                  </a:lnTo>
                  <a:lnTo>
                    <a:pt x="546" y="445"/>
                  </a:lnTo>
                  <a:lnTo>
                    <a:pt x="561" y="445"/>
                  </a:lnTo>
                  <a:lnTo>
                    <a:pt x="567" y="443"/>
                  </a:lnTo>
                  <a:lnTo>
                    <a:pt x="576" y="439"/>
                  </a:lnTo>
                  <a:lnTo>
                    <a:pt x="579" y="436"/>
                  </a:lnTo>
                  <a:lnTo>
                    <a:pt x="581" y="434"/>
                  </a:lnTo>
                  <a:lnTo>
                    <a:pt x="581" y="427"/>
                  </a:lnTo>
                  <a:lnTo>
                    <a:pt x="577" y="417"/>
                  </a:lnTo>
                  <a:lnTo>
                    <a:pt x="576" y="404"/>
                  </a:lnTo>
                  <a:lnTo>
                    <a:pt x="574" y="394"/>
                  </a:lnTo>
                  <a:lnTo>
                    <a:pt x="574" y="381"/>
                  </a:lnTo>
                  <a:lnTo>
                    <a:pt x="574" y="378"/>
                  </a:lnTo>
                  <a:lnTo>
                    <a:pt x="576" y="376"/>
                  </a:lnTo>
                  <a:lnTo>
                    <a:pt x="579" y="373"/>
                  </a:lnTo>
                  <a:lnTo>
                    <a:pt x="584" y="369"/>
                  </a:lnTo>
                  <a:lnTo>
                    <a:pt x="586" y="367"/>
                  </a:lnTo>
                  <a:lnTo>
                    <a:pt x="588" y="364"/>
                  </a:lnTo>
                  <a:lnTo>
                    <a:pt x="591" y="360"/>
                  </a:lnTo>
                  <a:lnTo>
                    <a:pt x="600" y="355"/>
                  </a:lnTo>
                  <a:lnTo>
                    <a:pt x="613" y="350"/>
                  </a:lnTo>
                  <a:lnTo>
                    <a:pt x="627" y="341"/>
                  </a:lnTo>
                  <a:lnTo>
                    <a:pt x="632" y="336"/>
                  </a:lnTo>
                  <a:lnTo>
                    <a:pt x="634" y="330"/>
                  </a:lnTo>
                  <a:lnTo>
                    <a:pt x="635" y="323"/>
                  </a:lnTo>
                  <a:lnTo>
                    <a:pt x="637" y="318"/>
                  </a:lnTo>
                  <a:lnTo>
                    <a:pt x="639" y="315"/>
                  </a:lnTo>
                  <a:lnTo>
                    <a:pt x="641" y="313"/>
                  </a:lnTo>
                  <a:lnTo>
                    <a:pt x="648" y="311"/>
                  </a:lnTo>
                  <a:lnTo>
                    <a:pt x="653" y="309"/>
                  </a:lnTo>
                  <a:lnTo>
                    <a:pt x="658" y="309"/>
                  </a:lnTo>
                  <a:lnTo>
                    <a:pt x="664" y="304"/>
                  </a:lnTo>
                  <a:lnTo>
                    <a:pt x="667" y="297"/>
                  </a:lnTo>
                  <a:lnTo>
                    <a:pt x="671" y="292"/>
                  </a:lnTo>
                  <a:lnTo>
                    <a:pt x="671" y="285"/>
                  </a:lnTo>
                  <a:lnTo>
                    <a:pt x="671" y="269"/>
                  </a:lnTo>
                  <a:lnTo>
                    <a:pt x="671" y="265"/>
                  </a:lnTo>
                  <a:lnTo>
                    <a:pt x="672" y="262"/>
                  </a:lnTo>
                  <a:lnTo>
                    <a:pt x="678" y="256"/>
                  </a:lnTo>
                  <a:lnTo>
                    <a:pt x="683" y="253"/>
                  </a:lnTo>
                  <a:lnTo>
                    <a:pt x="688" y="248"/>
                  </a:lnTo>
                  <a:lnTo>
                    <a:pt x="692" y="246"/>
                  </a:lnTo>
                  <a:lnTo>
                    <a:pt x="695" y="246"/>
                  </a:lnTo>
                  <a:lnTo>
                    <a:pt x="702" y="251"/>
                  </a:lnTo>
                  <a:lnTo>
                    <a:pt x="713" y="258"/>
                  </a:lnTo>
                  <a:lnTo>
                    <a:pt x="727" y="272"/>
                  </a:lnTo>
                  <a:lnTo>
                    <a:pt x="746" y="293"/>
                  </a:lnTo>
                  <a:lnTo>
                    <a:pt x="750" y="297"/>
                  </a:lnTo>
                  <a:lnTo>
                    <a:pt x="751" y="293"/>
                  </a:lnTo>
                  <a:lnTo>
                    <a:pt x="750" y="281"/>
                  </a:lnTo>
                  <a:lnTo>
                    <a:pt x="744" y="267"/>
                  </a:lnTo>
                  <a:lnTo>
                    <a:pt x="739" y="258"/>
                  </a:lnTo>
                  <a:lnTo>
                    <a:pt x="736" y="251"/>
                  </a:lnTo>
                  <a:lnTo>
                    <a:pt x="730" y="246"/>
                  </a:lnTo>
                  <a:lnTo>
                    <a:pt x="729" y="244"/>
                  </a:lnTo>
                  <a:lnTo>
                    <a:pt x="730" y="244"/>
                  </a:lnTo>
                  <a:lnTo>
                    <a:pt x="736" y="242"/>
                  </a:lnTo>
                  <a:lnTo>
                    <a:pt x="741" y="241"/>
                  </a:lnTo>
                  <a:lnTo>
                    <a:pt x="748" y="234"/>
                  </a:lnTo>
                  <a:close/>
                </a:path>
              </a:pathLst>
            </a:custGeom>
            <a:noFill/>
            <a:ln w="6350">
              <a:solidFill>
                <a:srgbClr val="FFFFFF"/>
              </a:solidFill>
              <a:round/>
              <a:headEnd/>
              <a:tailEnd/>
            </a:ln>
          </p:spPr>
          <p:txBody>
            <a:bodyPr/>
            <a:lstStyle/>
            <a:p>
              <a:endParaRPr lang="en-GB"/>
            </a:p>
          </p:txBody>
        </p:sp>
        <p:sp>
          <p:nvSpPr>
            <p:cNvPr id="84006" name="Freeform 428"/>
            <p:cNvSpPr>
              <a:spLocks/>
            </p:cNvSpPr>
            <p:nvPr/>
          </p:nvSpPr>
          <p:spPr bwMode="auto">
            <a:xfrm>
              <a:off x="7172325" y="381000"/>
              <a:ext cx="1658938" cy="1535113"/>
            </a:xfrm>
            <a:custGeom>
              <a:avLst/>
              <a:gdLst>
                <a:gd name="T0" fmla="*/ 2147483647 w 1045"/>
                <a:gd name="T1" fmla="*/ 2147483647 h 967"/>
                <a:gd name="T2" fmla="*/ 2147483647 w 1045"/>
                <a:gd name="T3" fmla="*/ 2147483647 h 967"/>
                <a:gd name="T4" fmla="*/ 2147483647 w 1045"/>
                <a:gd name="T5" fmla="*/ 2147483647 h 967"/>
                <a:gd name="T6" fmla="*/ 2147483647 w 1045"/>
                <a:gd name="T7" fmla="*/ 2147483647 h 967"/>
                <a:gd name="T8" fmla="*/ 2147483647 w 1045"/>
                <a:gd name="T9" fmla="*/ 2147483647 h 967"/>
                <a:gd name="T10" fmla="*/ 2147483647 w 1045"/>
                <a:gd name="T11" fmla="*/ 2147483647 h 967"/>
                <a:gd name="T12" fmla="*/ 2147483647 w 1045"/>
                <a:gd name="T13" fmla="*/ 2147483647 h 967"/>
                <a:gd name="T14" fmla="*/ 2147483647 w 1045"/>
                <a:gd name="T15" fmla="*/ 2147483647 h 967"/>
                <a:gd name="T16" fmla="*/ 2147483647 w 1045"/>
                <a:gd name="T17" fmla="*/ 2147483647 h 967"/>
                <a:gd name="T18" fmla="*/ 2147483647 w 1045"/>
                <a:gd name="T19" fmla="*/ 2147483647 h 967"/>
                <a:gd name="T20" fmla="*/ 2147483647 w 1045"/>
                <a:gd name="T21" fmla="*/ 2147483647 h 967"/>
                <a:gd name="T22" fmla="*/ 2147483647 w 1045"/>
                <a:gd name="T23" fmla="*/ 2147483647 h 967"/>
                <a:gd name="T24" fmla="*/ 2147483647 w 1045"/>
                <a:gd name="T25" fmla="*/ 2147483647 h 967"/>
                <a:gd name="T26" fmla="*/ 2147483647 w 1045"/>
                <a:gd name="T27" fmla="*/ 0 h 967"/>
                <a:gd name="T28" fmla="*/ 2147483647 w 1045"/>
                <a:gd name="T29" fmla="*/ 2147483647 h 967"/>
                <a:gd name="T30" fmla="*/ 2147483647 w 1045"/>
                <a:gd name="T31" fmla="*/ 2147483647 h 967"/>
                <a:gd name="T32" fmla="*/ 2147483647 w 1045"/>
                <a:gd name="T33" fmla="*/ 2147483647 h 967"/>
                <a:gd name="T34" fmla="*/ 2147483647 w 1045"/>
                <a:gd name="T35" fmla="*/ 2147483647 h 967"/>
                <a:gd name="T36" fmla="*/ 2147483647 w 1045"/>
                <a:gd name="T37" fmla="*/ 2147483647 h 967"/>
                <a:gd name="T38" fmla="*/ 2147483647 w 1045"/>
                <a:gd name="T39" fmla="*/ 2147483647 h 967"/>
                <a:gd name="T40" fmla="*/ 2147483647 w 1045"/>
                <a:gd name="T41" fmla="*/ 2147483647 h 967"/>
                <a:gd name="T42" fmla="*/ 2147483647 w 1045"/>
                <a:gd name="T43" fmla="*/ 2147483647 h 967"/>
                <a:gd name="T44" fmla="*/ 2147483647 w 1045"/>
                <a:gd name="T45" fmla="*/ 2147483647 h 967"/>
                <a:gd name="T46" fmla="*/ 2147483647 w 1045"/>
                <a:gd name="T47" fmla="*/ 2147483647 h 967"/>
                <a:gd name="T48" fmla="*/ 2147483647 w 1045"/>
                <a:gd name="T49" fmla="*/ 2147483647 h 967"/>
                <a:gd name="T50" fmla="*/ 2147483647 w 1045"/>
                <a:gd name="T51" fmla="*/ 2147483647 h 967"/>
                <a:gd name="T52" fmla="*/ 2147483647 w 1045"/>
                <a:gd name="T53" fmla="*/ 2147483647 h 967"/>
                <a:gd name="T54" fmla="*/ 2147483647 w 1045"/>
                <a:gd name="T55" fmla="*/ 2147483647 h 967"/>
                <a:gd name="T56" fmla="*/ 2147483647 w 1045"/>
                <a:gd name="T57" fmla="*/ 2147483647 h 967"/>
                <a:gd name="T58" fmla="*/ 2147483647 w 1045"/>
                <a:gd name="T59" fmla="*/ 2147483647 h 967"/>
                <a:gd name="T60" fmla="*/ 2147483647 w 1045"/>
                <a:gd name="T61" fmla="*/ 2147483647 h 967"/>
                <a:gd name="T62" fmla="*/ 2147483647 w 1045"/>
                <a:gd name="T63" fmla="*/ 2147483647 h 967"/>
                <a:gd name="T64" fmla="*/ 2147483647 w 1045"/>
                <a:gd name="T65" fmla="*/ 2147483647 h 967"/>
                <a:gd name="T66" fmla="*/ 2147483647 w 1045"/>
                <a:gd name="T67" fmla="*/ 2147483647 h 967"/>
                <a:gd name="T68" fmla="*/ 2147483647 w 1045"/>
                <a:gd name="T69" fmla="*/ 2147483647 h 967"/>
                <a:gd name="T70" fmla="*/ 2147483647 w 1045"/>
                <a:gd name="T71" fmla="*/ 2147483647 h 967"/>
                <a:gd name="T72" fmla="*/ 2147483647 w 1045"/>
                <a:gd name="T73" fmla="*/ 2147483647 h 967"/>
                <a:gd name="T74" fmla="*/ 2147483647 w 1045"/>
                <a:gd name="T75" fmla="*/ 2147483647 h 967"/>
                <a:gd name="T76" fmla="*/ 2147483647 w 1045"/>
                <a:gd name="T77" fmla="*/ 2147483647 h 967"/>
                <a:gd name="T78" fmla="*/ 2147483647 w 1045"/>
                <a:gd name="T79" fmla="*/ 2147483647 h 967"/>
                <a:gd name="T80" fmla="*/ 2147483647 w 1045"/>
                <a:gd name="T81" fmla="*/ 2147483647 h 967"/>
                <a:gd name="T82" fmla="*/ 2147483647 w 1045"/>
                <a:gd name="T83" fmla="*/ 2147483647 h 967"/>
                <a:gd name="T84" fmla="*/ 2147483647 w 1045"/>
                <a:gd name="T85" fmla="*/ 2147483647 h 967"/>
                <a:gd name="T86" fmla="*/ 2147483647 w 1045"/>
                <a:gd name="T87" fmla="*/ 2147483647 h 967"/>
                <a:gd name="T88" fmla="*/ 2147483647 w 1045"/>
                <a:gd name="T89" fmla="*/ 2147483647 h 967"/>
                <a:gd name="T90" fmla="*/ 2147483647 w 1045"/>
                <a:gd name="T91" fmla="*/ 2147483647 h 967"/>
                <a:gd name="T92" fmla="*/ 2147483647 w 1045"/>
                <a:gd name="T93" fmla="*/ 2147483647 h 967"/>
                <a:gd name="T94" fmla="*/ 2147483647 w 1045"/>
                <a:gd name="T95" fmla="*/ 2147483647 h 967"/>
                <a:gd name="T96" fmla="*/ 2147483647 w 1045"/>
                <a:gd name="T97" fmla="*/ 2147483647 h 967"/>
                <a:gd name="T98" fmla="*/ 2147483647 w 1045"/>
                <a:gd name="T99" fmla="*/ 2147483647 h 967"/>
                <a:gd name="T100" fmla="*/ 2147483647 w 1045"/>
                <a:gd name="T101" fmla="*/ 2147483647 h 967"/>
                <a:gd name="T102" fmla="*/ 2147483647 w 1045"/>
                <a:gd name="T103" fmla="*/ 2147483647 h 967"/>
                <a:gd name="T104" fmla="*/ 2147483647 w 1045"/>
                <a:gd name="T105" fmla="*/ 2147483647 h 967"/>
                <a:gd name="T106" fmla="*/ 2147483647 w 1045"/>
                <a:gd name="T107" fmla="*/ 2147483647 h 967"/>
                <a:gd name="T108" fmla="*/ 2147483647 w 1045"/>
                <a:gd name="T109" fmla="*/ 2147483647 h 967"/>
                <a:gd name="T110" fmla="*/ 2147483647 w 1045"/>
                <a:gd name="T111" fmla="*/ 2147483647 h 967"/>
                <a:gd name="T112" fmla="*/ 2147483647 w 1045"/>
                <a:gd name="T113" fmla="*/ 2147483647 h 967"/>
                <a:gd name="T114" fmla="*/ 2147483647 w 1045"/>
                <a:gd name="T115" fmla="*/ 2147483647 h 967"/>
                <a:gd name="T116" fmla="*/ 2147483647 w 1045"/>
                <a:gd name="T117" fmla="*/ 2147483647 h 96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45"/>
                <a:gd name="T178" fmla="*/ 0 h 967"/>
                <a:gd name="T179" fmla="*/ 1045 w 1045"/>
                <a:gd name="T180" fmla="*/ 967 h 96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45" h="967">
                  <a:moveTo>
                    <a:pt x="1043" y="445"/>
                  </a:moveTo>
                  <a:lnTo>
                    <a:pt x="1043" y="445"/>
                  </a:lnTo>
                  <a:lnTo>
                    <a:pt x="1045" y="439"/>
                  </a:lnTo>
                  <a:lnTo>
                    <a:pt x="1042" y="434"/>
                  </a:lnTo>
                  <a:lnTo>
                    <a:pt x="1031" y="417"/>
                  </a:lnTo>
                  <a:lnTo>
                    <a:pt x="1028" y="408"/>
                  </a:lnTo>
                  <a:lnTo>
                    <a:pt x="1028" y="397"/>
                  </a:lnTo>
                  <a:lnTo>
                    <a:pt x="1028" y="387"/>
                  </a:lnTo>
                  <a:lnTo>
                    <a:pt x="1029" y="374"/>
                  </a:lnTo>
                  <a:lnTo>
                    <a:pt x="1035" y="355"/>
                  </a:lnTo>
                  <a:lnTo>
                    <a:pt x="1036" y="346"/>
                  </a:lnTo>
                  <a:lnTo>
                    <a:pt x="1022" y="357"/>
                  </a:lnTo>
                  <a:lnTo>
                    <a:pt x="1014" y="360"/>
                  </a:lnTo>
                  <a:lnTo>
                    <a:pt x="1007" y="362"/>
                  </a:lnTo>
                  <a:lnTo>
                    <a:pt x="991" y="366"/>
                  </a:lnTo>
                  <a:lnTo>
                    <a:pt x="985" y="367"/>
                  </a:lnTo>
                  <a:lnTo>
                    <a:pt x="980" y="371"/>
                  </a:lnTo>
                  <a:lnTo>
                    <a:pt x="966" y="381"/>
                  </a:lnTo>
                  <a:lnTo>
                    <a:pt x="954" y="392"/>
                  </a:lnTo>
                  <a:lnTo>
                    <a:pt x="945" y="399"/>
                  </a:lnTo>
                  <a:lnTo>
                    <a:pt x="920" y="413"/>
                  </a:lnTo>
                  <a:lnTo>
                    <a:pt x="915" y="417"/>
                  </a:lnTo>
                  <a:lnTo>
                    <a:pt x="911" y="424"/>
                  </a:lnTo>
                  <a:lnTo>
                    <a:pt x="904" y="439"/>
                  </a:lnTo>
                  <a:lnTo>
                    <a:pt x="899" y="455"/>
                  </a:lnTo>
                  <a:lnTo>
                    <a:pt x="896" y="461"/>
                  </a:lnTo>
                  <a:lnTo>
                    <a:pt x="892" y="466"/>
                  </a:lnTo>
                  <a:lnTo>
                    <a:pt x="876" y="473"/>
                  </a:lnTo>
                  <a:lnTo>
                    <a:pt x="846" y="483"/>
                  </a:lnTo>
                  <a:lnTo>
                    <a:pt x="797" y="499"/>
                  </a:lnTo>
                  <a:lnTo>
                    <a:pt x="790" y="499"/>
                  </a:lnTo>
                  <a:lnTo>
                    <a:pt x="783" y="499"/>
                  </a:lnTo>
                  <a:lnTo>
                    <a:pt x="778" y="496"/>
                  </a:lnTo>
                  <a:lnTo>
                    <a:pt x="773" y="490"/>
                  </a:lnTo>
                  <a:lnTo>
                    <a:pt x="765" y="483"/>
                  </a:lnTo>
                  <a:lnTo>
                    <a:pt x="758" y="475"/>
                  </a:lnTo>
                  <a:lnTo>
                    <a:pt x="755" y="473"/>
                  </a:lnTo>
                  <a:lnTo>
                    <a:pt x="755" y="469"/>
                  </a:lnTo>
                  <a:lnTo>
                    <a:pt x="753" y="461"/>
                  </a:lnTo>
                  <a:lnTo>
                    <a:pt x="755" y="446"/>
                  </a:lnTo>
                  <a:lnTo>
                    <a:pt x="753" y="443"/>
                  </a:lnTo>
                  <a:lnTo>
                    <a:pt x="751" y="441"/>
                  </a:lnTo>
                  <a:lnTo>
                    <a:pt x="744" y="438"/>
                  </a:lnTo>
                  <a:lnTo>
                    <a:pt x="736" y="434"/>
                  </a:lnTo>
                  <a:lnTo>
                    <a:pt x="730" y="431"/>
                  </a:lnTo>
                  <a:lnTo>
                    <a:pt x="727" y="424"/>
                  </a:lnTo>
                  <a:lnTo>
                    <a:pt x="723" y="415"/>
                  </a:lnTo>
                  <a:lnTo>
                    <a:pt x="721" y="397"/>
                  </a:lnTo>
                  <a:lnTo>
                    <a:pt x="718" y="392"/>
                  </a:lnTo>
                  <a:lnTo>
                    <a:pt x="714" y="388"/>
                  </a:lnTo>
                  <a:lnTo>
                    <a:pt x="709" y="388"/>
                  </a:lnTo>
                  <a:lnTo>
                    <a:pt x="702" y="388"/>
                  </a:lnTo>
                  <a:lnTo>
                    <a:pt x="695" y="390"/>
                  </a:lnTo>
                  <a:lnTo>
                    <a:pt x="690" y="390"/>
                  </a:lnTo>
                  <a:lnTo>
                    <a:pt x="683" y="388"/>
                  </a:lnTo>
                  <a:lnTo>
                    <a:pt x="674" y="385"/>
                  </a:lnTo>
                  <a:lnTo>
                    <a:pt x="665" y="380"/>
                  </a:lnTo>
                  <a:lnTo>
                    <a:pt x="662" y="376"/>
                  </a:lnTo>
                  <a:lnTo>
                    <a:pt x="656" y="373"/>
                  </a:lnTo>
                  <a:lnTo>
                    <a:pt x="648" y="366"/>
                  </a:lnTo>
                  <a:lnTo>
                    <a:pt x="641" y="362"/>
                  </a:lnTo>
                  <a:lnTo>
                    <a:pt x="634" y="360"/>
                  </a:lnTo>
                  <a:lnTo>
                    <a:pt x="623" y="360"/>
                  </a:lnTo>
                  <a:lnTo>
                    <a:pt x="611" y="362"/>
                  </a:lnTo>
                  <a:lnTo>
                    <a:pt x="600" y="364"/>
                  </a:lnTo>
                  <a:lnTo>
                    <a:pt x="593" y="362"/>
                  </a:lnTo>
                  <a:lnTo>
                    <a:pt x="591" y="362"/>
                  </a:lnTo>
                  <a:lnTo>
                    <a:pt x="590" y="359"/>
                  </a:lnTo>
                  <a:lnTo>
                    <a:pt x="581" y="353"/>
                  </a:lnTo>
                  <a:lnTo>
                    <a:pt x="574" y="348"/>
                  </a:lnTo>
                  <a:lnTo>
                    <a:pt x="572" y="350"/>
                  </a:lnTo>
                  <a:lnTo>
                    <a:pt x="570" y="351"/>
                  </a:lnTo>
                  <a:lnTo>
                    <a:pt x="568" y="355"/>
                  </a:lnTo>
                  <a:lnTo>
                    <a:pt x="565" y="359"/>
                  </a:lnTo>
                  <a:lnTo>
                    <a:pt x="560" y="360"/>
                  </a:lnTo>
                  <a:lnTo>
                    <a:pt x="549" y="362"/>
                  </a:lnTo>
                  <a:lnTo>
                    <a:pt x="540" y="364"/>
                  </a:lnTo>
                  <a:lnTo>
                    <a:pt x="523" y="362"/>
                  </a:lnTo>
                  <a:lnTo>
                    <a:pt x="509" y="360"/>
                  </a:lnTo>
                  <a:lnTo>
                    <a:pt x="496" y="355"/>
                  </a:lnTo>
                  <a:lnTo>
                    <a:pt x="491" y="350"/>
                  </a:lnTo>
                  <a:lnTo>
                    <a:pt x="487" y="341"/>
                  </a:lnTo>
                  <a:lnTo>
                    <a:pt x="480" y="327"/>
                  </a:lnTo>
                  <a:lnTo>
                    <a:pt x="479" y="322"/>
                  </a:lnTo>
                  <a:lnTo>
                    <a:pt x="479" y="316"/>
                  </a:lnTo>
                  <a:lnTo>
                    <a:pt x="479" y="304"/>
                  </a:lnTo>
                  <a:lnTo>
                    <a:pt x="479" y="300"/>
                  </a:lnTo>
                  <a:lnTo>
                    <a:pt x="475" y="299"/>
                  </a:lnTo>
                  <a:lnTo>
                    <a:pt x="473" y="295"/>
                  </a:lnTo>
                  <a:lnTo>
                    <a:pt x="463" y="281"/>
                  </a:lnTo>
                  <a:lnTo>
                    <a:pt x="440" y="246"/>
                  </a:lnTo>
                  <a:lnTo>
                    <a:pt x="429" y="232"/>
                  </a:lnTo>
                  <a:lnTo>
                    <a:pt x="412" y="211"/>
                  </a:lnTo>
                  <a:lnTo>
                    <a:pt x="405" y="198"/>
                  </a:lnTo>
                  <a:lnTo>
                    <a:pt x="400" y="190"/>
                  </a:lnTo>
                  <a:lnTo>
                    <a:pt x="398" y="181"/>
                  </a:lnTo>
                  <a:lnTo>
                    <a:pt x="396" y="174"/>
                  </a:lnTo>
                  <a:lnTo>
                    <a:pt x="394" y="170"/>
                  </a:lnTo>
                  <a:lnTo>
                    <a:pt x="391" y="165"/>
                  </a:lnTo>
                  <a:lnTo>
                    <a:pt x="380" y="149"/>
                  </a:lnTo>
                  <a:lnTo>
                    <a:pt x="370" y="137"/>
                  </a:lnTo>
                  <a:lnTo>
                    <a:pt x="366" y="130"/>
                  </a:lnTo>
                  <a:lnTo>
                    <a:pt x="364" y="126"/>
                  </a:lnTo>
                  <a:lnTo>
                    <a:pt x="363" y="123"/>
                  </a:lnTo>
                  <a:lnTo>
                    <a:pt x="359" y="116"/>
                  </a:lnTo>
                  <a:lnTo>
                    <a:pt x="347" y="98"/>
                  </a:lnTo>
                  <a:lnTo>
                    <a:pt x="333" y="82"/>
                  </a:lnTo>
                  <a:lnTo>
                    <a:pt x="322" y="72"/>
                  </a:lnTo>
                  <a:lnTo>
                    <a:pt x="319" y="68"/>
                  </a:lnTo>
                  <a:lnTo>
                    <a:pt x="319" y="65"/>
                  </a:lnTo>
                  <a:lnTo>
                    <a:pt x="319" y="63"/>
                  </a:lnTo>
                  <a:lnTo>
                    <a:pt x="317" y="56"/>
                  </a:lnTo>
                  <a:lnTo>
                    <a:pt x="312" y="51"/>
                  </a:lnTo>
                  <a:lnTo>
                    <a:pt x="306" y="47"/>
                  </a:lnTo>
                  <a:lnTo>
                    <a:pt x="292" y="36"/>
                  </a:lnTo>
                  <a:lnTo>
                    <a:pt x="280" y="28"/>
                  </a:lnTo>
                  <a:lnTo>
                    <a:pt x="266" y="21"/>
                  </a:lnTo>
                  <a:lnTo>
                    <a:pt x="252" y="15"/>
                  </a:lnTo>
                  <a:lnTo>
                    <a:pt x="245" y="14"/>
                  </a:lnTo>
                  <a:lnTo>
                    <a:pt x="239" y="14"/>
                  </a:lnTo>
                  <a:lnTo>
                    <a:pt x="229" y="19"/>
                  </a:lnTo>
                  <a:lnTo>
                    <a:pt x="224" y="21"/>
                  </a:lnTo>
                  <a:lnTo>
                    <a:pt x="218" y="22"/>
                  </a:lnTo>
                  <a:lnTo>
                    <a:pt x="206" y="21"/>
                  </a:lnTo>
                  <a:lnTo>
                    <a:pt x="188" y="15"/>
                  </a:lnTo>
                  <a:lnTo>
                    <a:pt x="180" y="12"/>
                  </a:lnTo>
                  <a:lnTo>
                    <a:pt x="171" y="8"/>
                  </a:lnTo>
                  <a:lnTo>
                    <a:pt x="160" y="5"/>
                  </a:lnTo>
                  <a:lnTo>
                    <a:pt x="146" y="1"/>
                  </a:lnTo>
                  <a:lnTo>
                    <a:pt x="137" y="0"/>
                  </a:lnTo>
                  <a:lnTo>
                    <a:pt x="132" y="0"/>
                  </a:lnTo>
                  <a:lnTo>
                    <a:pt x="123" y="1"/>
                  </a:lnTo>
                  <a:lnTo>
                    <a:pt x="113" y="1"/>
                  </a:lnTo>
                  <a:lnTo>
                    <a:pt x="102" y="1"/>
                  </a:lnTo>
                  <a:lnTo>
                    <a:pt x="95" y="5"/>
                  </a:lnTo>
                  <a:lnTo>
                    <a:pt x="83" y="12"/>
                  </a:lnTo>
                  <a:lnTo>
                    <a:pt x="69" y="19"/>
                  </a:lnTo>
                  <a:lnTo>
                    <a:pt x="62" y="21"/>
                  </a:lnTo>
                  <a:lnTo>
                    <a:pt x="55" y="22"/>
                  </a:lnTo>
                  <a:lnTo>
                    <a:pt x="44" y="22"/>
                  </a:lnTo>
                  <a:lnTo>
                    <a:pt x="37" y="22"/>
                  </a:lnTo>
                  <a:lnTo>
                    <a:pt x="32" y="26"/>
                  </a:lnTo>
                  <a:lnTo>
                    <a:pt x="23" y="31"/>
                  </a:lnTo>
                  <a:lnTo>
                    <a:pt x="5" y="44"/>
                  </a:lnTo>
                  <a:lnTo>
                    <a:pt x="12" y="51"/>
                  </a:lnTo>
                  <a:lnTo>
                    <a:pt x="18" y="59"/>
                  </a:lnTo>
                  <a:lnTo>
                    <a:pt x="23" y="70"/>
                  </a:lnTo>
                  <a:lnTo>
                    <a:pt x="23" y="77"/>
                  </a:lnTo>
                  <a:lnTo>
                    <a:pt x="23" y="86"/>
                  </a:lnTo>
                  <a:lnTo>
                    <a:pt x="23" y="95"/>
                  </a:lnTo>
                  <a:lnTo>
                    <a:pt x="21" y="100"/>
                  </a:lnTo>
                  <a:lnTo>
                    <a:pt x="19" y="105"/>
                  </a:lnTo>
                  <a:lnTo>
                    <a:pt x="18" y="109"/>
                  </a:lnTo>
                  <a:lnTo>
                    <a:pt x="16" y="112"/>
                  </a:lnTo>
                  <a:lnTo>
                    <a:pt x="7" y="117"/>
                  </a:lnTo>
                  <a:lnTo>
                    <a:pt x="4" y="119"/>
                  </a:lnTo>
                  <a:lnTo>
                    <a:pt x="0" y="121"/>
                  </a:lnTo>
                  <a:lnTo>
                    <a:pt x="0" y="124"/>
                  </a:lnTo>
                  <a:lnTo>
                    <a:pt x="0" y="128"/>
                  </a:lnTo>
                  <a:lnTo>
                    <a:pt x="2" y="131"/>
                  </a:lnTo>
                  <a:lnTo>
                    <a:pt x="7" y="135"/>
                  </a:lnTo>
                  <a:lnTo>
                    <a:pt x="16" y="139"/>
                  </a:lnTo>
                  <a:lnTo>
                    <a:pt x="21" y="142"/>
                  </a:lnTo>
                  <a:lnTo>
                    <a:pt x="32" y="147"/>
                  </a:lnTo>
                  <a:lnTo>
                    <a:pt x="37" y="153"/>
                  </a:lnTo>
                  <a:lnTo>
                    <a:pt x="41" y="154"/>
                  </a:lnTo>
                  <a:lnTo>
                    <a:pt x="44" y="156"/>
                  </a:lnTo>
                  <a:lnTo>
                    <a:pt x="48" y="156"/>
                  </a:lnTo>
                  <a:lnTo>
                    <a:pt x="51" y="154"/>
                  </a:lnTo>
                  <a:lnTo>
                    <a:pt x="55" y="153"/>
                  </a:lnTo>
                  <a:lnTo>
                    <a:pt x="58" y="146"/>
                  </a:lnTo>
                  <a:lnTo>
                    <a:pt x="58" y="139"/>
                  </a:lnTo>
                  <a:lnTo>
                    <a:pt x="58" y="135"/>
                  </a:lnTo>
                  <a:lnTo>
                    <a:pt x="58" y="133"/>
                  </a:lnTo>
                  <a:lnTo>
                    <a:pt x="58" y="131"/>
                  </a:lnTo>
                  <a:lnTo>
                    <a:pt x="62" y="131"/>
                  </a:lnTo>
                  <a:lnTo>
                    <a:pt x="67" y="130"/>
                  </a:lnTo>
                  <a:lnTo>
                    <a:pt x="72" y="135"/>
                  </a:lnTo>
                  <a:lnTo>
                    <a:pt x="78" y="140"/>
                  </a:lnTo>
                  <a:lnTo>
                    <a:pt x="83" y="142"/>
                  </a:lnTo>
                  <a:lnTo>
                    <a:pt x="85" y="144"/>
                  </a:lnTo>
                  <a:lnTo>
                    <a:pt x="86" y="146"/>
                  </a:lnTo>
                  <a:lnTo>
                    <a:pt x="92" y="147"/>
                  </a:lnTo>
                  <a:lnTo>
                    <a:pt x="99" y="146"/>
                  </a:lnTo>
                  <a:lnTo>
                    <a:pt x="104" y="144"/>
                  </a:lnTo>
                  <a:lnTo>
                    <a:pt x="107" y="144"/>
                  </a:lnTo>
                  <a:lnTo>
                    <a:pt x="109" y="146"/>
                  </a:lnTo>
                  <a:lnTo>
                    <a:pt x="111" y="147"/>
                  </a:lnTo>
                  <a:lnTo>
                    <a:pt x="111" y="154"/>
                  </a:lnTo>
                  <a:lnTo>
                    <a:pt x="109" y="161"/>
                  </a:lnTo>
                  <a:lnTo>
                    <a:pt x="106" y="172"/>
                  </a:lnTo>
                  <a:lnTo>
                    <a:pt x="106" y="179"/>
                  </a:lnTo>
                  <a:lnTo>
                    <a:pt x="107" y="186"/>
                  </a:lnTo>
                  <a:lnTo>
                    <a:pt x="114" y="197"/>
                  </a:lnTo>
                  <a:lnTo>
                    <a:pt x="122" y="211"/>
                  </a:lnTo>
                  <a:lnTo>
                    <a:pt x="127" y="223"/>
                  </a:lnTo>
                  <a:lnTo>
                    <a:pt x="129" y="228"/>
                  </a:lnTo>
                  <a:lnTo>
                    <a:pt x="134" y="235"/>
                  </a:lnTo>
                  <a:lnTo>
                    <a:pt x="144" y="246"/>
                  </a:lnTo>
                  <a:lnTo>
                    <a:pt x="150" y="249"/>
                  </a:lnTo>
                  <a:lnTo>
                    <a:pt x="153" y="251"/>
                  </a:lnTo>
                  <a:lnTo>
                    <a:pt x="157" y="249"/>
                  </a:lnTo>
                  <a:lnTo>
                    <a:pt x="162" y="249"/>
                  </a:lnTo>
                  <a:lnTo>
                    <a:pt x="165" y="249"/>
                  </a:lnTo>
                  <a:lnTo>
                    <a:pt x="167" y="249"/>
                  </a:lnTo>
                  <a:lnTo>
                    <a:pt x="173" y="246"/>
                  </a:lnTo>
                  <a:lnTo>
                    <a:pt x="188" y="232"/>
                  </a:lnTo>
                  <a:lnTo>
                    <a:pt x="192" y="230"/>
                  </a:lnTo>
                  <a:lnTo>
                    <a:pt x="194" y="228"/>
                  </a:lnTo>
                  <a:lnTo>
                    <a:pt x="201" y="230"/>
                  </a:lnTo>
                  <a:lnTo>
                    <a:pt x="201" y="232"/>
                  </a:lnTo>
                  <a:lnTo>
                    <a:pt x="208" y="232"/>
                  </a:lnTo>
                  <a:lnTo>
                    <a:pt x="217" y="230"/>
                  </a:lnTo>
                  <a:lnTo>
                    <a:pt x="218" y="230"/>
                  </a:lnTo>
                  <a:lnTo>
                    <a:pt x="224" y="230"/>
                  </a:lnTo>
                  <a:lnTo>
                    <a:pt x="229" y="232"/>
                  </a:lnTo>
                  <a:lnTo>
                    <a:pt x="231" y="232"/>
                  </a:lnTo>
                  <a:lnTo>
                    <a:pt x="234" y="228"/>
                  </a:lnTo>
                  <a:lnTo>
                    <a:pt x="236" y="227"/>
                  </a:lnTo>
                  <a:lnTo>
                    <a:pt x="238" y="223"/>
                  </a:lnTo>
                  <a:lnTo>
                    <a:pt x="241" y="221"/>
                  </a:lnTo>
                  <a:lnTo>
                    <a:pt x="245" y="219"/>
                  </a:lnTo>
                  <a:lnTo>
                    <a:pt x="248" y="219"/>
                  </a:lnTo>
                  <a:lnTo>
                    <a:pt x="250" y="221"/>
                  </a:lnTo>
                  <a:lnTo>
                    <a:pt x="252" y="221"/>
                  </a:lnTo>
                  <a:lnTo>
                    <a:pt x="255" y="221"/>
                  </a:lnTo>
                  <a:lnTo>
                    <a:pt x="259" y="221"/>
                  </a:lnTo>
                  <a:lnTo>
                    <a:pt x="262" y="218"/>
                  </a:lnTo>
                  <a:lnTo>
                    <a:pt x="264" y="214"/>
                  </a:lnTo>
                  <a:lnTo>
                    <a:pt x="264" y="205"/>
                  </a:lnTo>
                  <a:lnTo>
                    <a:pt x="266" y="198"/>
                  </a:lnTo>
                  <a:lnTo>
                    <a:pt x="266" y="193"/>
                  </a:lnTo>
                  <a:lnTo>
                    <a:pt x="269" y="184"/>
                  </a:lnTo>
                  <a:lnTo>
                    <a:pt x="271" y="181"/>
                  </a:lnTo>
                  <a:lnTo>
                    <a:pt x="276" y="179"/>
                  </a:lnTo>
                  <a:lnTo>
                    <a:pt x="283" y="179"/>
                  </a:lnTo>
                  <a:lnTo>
                    <a:pt x="289" y="183"/>
                  </a:lnTo>
                  <a:lnTo>
                    <a:pt x="303" y="190"/>
                  </a:lnTo>
                  <a:lnTo>
                    <a:pt x="322" y="207"/>
                  </a:lnTo>
                  <a:lnTo>
                    <a:pt x="343" y="227"/>
                  </a:lnTo>
                  <a:lnTo>
                    <a:pt x="347" y="235"/>
                  </a:lnTo>
                  <a:lnTo>
                    <a:pt x="347" y="244"/>
                  </a:lnTo>
                  <a:lnTo>
                    <a:pt x="347" y="253"/>
                  </a:lnTo>
                  <a:lnTo>
                    <a:pt x="347" y="260"/>
                  </a:lnTo>
                  <a:lnTo>
                    <a:pt x="340" y="288"/>
                  </a:lnTo>
                  <a:lnTo>
                    <a:pt x="334" y="313"/>
                  </a:lnTo>
                  <a:lnTo>
                    <a:pt x="334" y="322"/>
                  </a:lnTo>
                  <a:lnTo>
                    <a:pt x="334" y="330"/>
                  </a:lnTo>
                  <a:lnTo>
                    <a:pt x="333" y="339"/>
                  </a:lnTo>
                  <a:lnTo>
                    <a:pt x="331" y="350"/>
                  </a:lnTo>
                  <a:lnTo>
                    <a:pt x="331" y="362"/>
                  </a:lnTo>
                  <a:lnTo>
                    <a:pt x="334" y="380"/>
                  </a:lnTo>
                  <a:lnTo>
                    <a:pt x="340" y="397"/>
                  </a:lnTo>
                  <a:lnTo>
                    <a:pt x="341" y="408"/>
                  </a:lnTo>
                  <a:lnTo>
                    <a:pt x="340" y="415"/>
                  </a:lnTo>
                  <a:lnTo>
                    <a:pt x="338" y="420"/>
                  </a:lnTo>
                  <a:lnTo>
                    <a:pt x="333" y="431"/>
                  </a:lnTo>
                  <a:lnTo>
                    <a:pt x="324" y="438"/>
                  </a:lnTo>
                  <a:lnTo>
                    <a:pt x="317" y="443"/>
                  </a:lnTo>
                  <a:lnTo>
                    <a:pt x="313" y="448"/>
                  </a:lnTo>
                  <a:lnTo>
                    <a:pt x="308" y="469"/>
                  </a:lnTo>
                  <a:lnTo>
                    <a:pt x="308" y="483"/>
                  </a:lnTo>
                  <a:lnTo>
                    <a:pt x="306" y="503"/>
                  </a:lnTo>
                  <a:lnTo>
                    <a:pt x="308" y="513"/>
                  </a:lnTo>
                  <a:lnTo>
                    <a:pt x="308" y="522"/>
                  </a:lnTo>
                  <a:lnTo>
                    <a:pt x="308" y="531"/>
                  </a:lnTo>
                  <a:lnTo>
                    <a:pt x="306" y="534"/>
                  </a:lnTo>
                  <a:lnTo>
                    <a:pt x="308" y="547"/>
                  </a:lnTo>
                  <a:lnTo>
                    <a:pt x="310" y="556"/>
                  </a:lnTo>
                  <a:lnTo>
                    <a:pt x="308" y="559"/>
                  </a:lnTo>
                  <a:lnTo>
                    <a:pt x="301" y="557"/>
                  </a:lnTo>
                  <a:lnTo>
                    <a:pt x="297" y="556"/>
                  </a:lnTo>
                  <a:lnTo>
                    <a:pt x="296" y="550"/>
                  </a:lnTo>
                  <a:lnTo>
                    <a:pt x="294" y="542"/>
                  </a:lnTo>
                  <a:lnTo>
                    <a:pt x="292" y="534"/>
                  </a:lnTo>
                  <a:lnTo>
                    <a:pt x="289" y="526"/>
                  </a:lnTo>
                  <a:lnTo>
                    <a:pt x="285" y="527"/>
                  </a:lnTo>
                  <a:lnTo>
                    <a:pt x="280" y="529"/>
                  </a:lnTo>
                  <a:lnTo>
                    <a:pt x="276" y="543"/>
                  </a:lnTo>
                  <a:lnTo>
                    <a:pt x="273" y="556"/>
                  </a:lnTo>
                  <a:lnTo>
                    <a:pt x="236" y="603"/>
                  </a:lnTo>
                  <a:lnTo>
                    <a:pt x="218" y="617"/>
                  </a:lnTo>
                  <a:lnTo>
                    <a:pt x="201" y="633"/>
                  </a:lnTo>
                  <a:lnTo>
                    <a:pt x="190" y="651"/>
                  </a:lnTo>
                  <a:lnTo>
                    <a:pt x="185" y="659"/>
                  </a:lnTo>
                  <a:lnTo>
                    <a:pt x="183" y="666"/>
                  </a:lnTo>
                  <a:lnTo>
                    <a:pt x="188" y="679"/>
                  </a:lnTo>
                  <a:lnTo>
                    <a:pt x="194" y="686"/>
                  </a:lnTo>
                  <a:lnTo>
                    <a:pt x="197" y="691"/>
                  </a:lnTo>
                  <a:lnTo>
                    <a:pt x="217" y="707"/>
                  </a:lnTo>
                  <a:lnTo>
                    <a:pt x="218" y="710"/>
                  </a:lnTo>
                  <a:lnTo>
                    <a:pt x="218" y="716"/>
                  </a:lnTo>
                  <a:lnTo>
                    <a:pt x="225" y="725"/>
                  </a:lnTo>
                  <a:lnTo>
                    <a:pt x="231" y="732"/>
                  </a:lnTo>
                  <a:lnTo>
                    <a:pt x="234" y="733"/>
                  </a:lnTo>
                  <a:lnTo>
                    <a:pt x="239" y="733"/>
                  </a:lnTo>
                  <a:lnTo>
                    <a:pt x="243" y="733"/>
                  </a:lnTo>
                  <a:lnTo>
                    <a:pt x="245" y="732"/>
                  </a:lnTo>
                  <a:lnTo>
                    <a:pt x="248" y="726"/>
                  </a:lnTo>
                  <a:lnTo>
                    <a:pt x="250" y="719"/>
                  </a:lnTo>
                  <a:lnTo>
                    <a:pt x="255" y="710"/>
                  </a:lnTo>
                  <a:lnTo>
                    <a:pt x="262" y="702"/>
                  </a:lnTo>
                  <a:lnTo>
                    <a:pt x="264" y="702"/>
                  </a:lnTo>
                  <a:lnTo>
                    <a:pt x="266" y="702"/>
                  </a:lnTo>
                  <a:lnTo>
                    <a:pt x="269" y="707"/>
                  </a:lnTo>
                  <a:lnTo>
                    <a:pt x="273" y="709"/>
                  </a:lnTo>
                  <a:lnTo>
                    <a:pt x="275" y="710"/>
                  </a:lnTo>
                  <a:lnTo>
                    <a:pt x="278" y="712"/>
                  </a:lnTo>
                  <a:lnTo>
                    <a:pt x="280" y="714"/>
                  </a:lnTo>
                  <a:lnTo>
                    <a:pt x="280" y="717"/>
                  </a:lnTo>
                  <a:lnTo>
                    <a:pt x="280" y="723"/>
                  </a:lnTo>
                  <a:lnTo>
                    <a:pt x="280" y="726"/>
                  </a:lnTo>
                  <a:lnTo>
                    <a:pt x="282" y="730"/>
                  </a:lnTo>
                  <a:lnTo>
                    <a:pt x="282" y="733"/>
                  </a:lnTo>
                  <a:lnTo>
                    <a:pt x="275" y="735"/>
                  </a:lnTo>
                  <a:lnTo>
                    <a:pt x="261" y="739"/>
                  </a:lnTo>
                  <a:lnTo>
                    <a:pt x="253" y="740"/>
                  </a:lnTo>
                  <a:lnTo>
                    <a:pt x="246" y="744"/>
                  </a:lnTo>
                  <a:lnTo>
                    <a:pt x="241" y="747"/>
                  </a:lnTo>
                  <a:lnTo>
                    <a:pt x="239" y="749"/>
                  </a:lnTo>
                  <a:lnTo>
                    <a:pt x="241" y="751"/>
                  </a:lnTo>
                  <a:lnTo>
                    <a:pt x="243" y="756"/>
                  </a:lnTo>
                  <a:lnTo>
                    <a:pt x="248" y="767"/>
                  </a:lnTo>
                  <a:lnTo>
                    <a:pt x="252" y="774"/>
                  </a:lnTo>
                  <a:lnTo>
                    <a:pt x="255" y="776"/>
                  </a:lnTo>
                  <a:lnTo>
                    <a:pt x="259" y="777"/>
                  </a:lnTo>
                  <a:lnTo>
                    <a:pt x="262" y="777"/>
                  </a:lnTo>
                  <a:lnTo>
                    <a:pt x="264" y="779"/>
                  </a:lnTo>
                  <a:lnTo>
                    <a:pt x="280" y="776"/>
                  </a:lnTo>
                  <a:lnTo>
                    <a:pt x="303" y="770"/>
                  </a:lnTo>
                  <a:lnTo>
                    <a:pt x="306" y="769"/>
                  </a:lnTo>
                  <a:lnTo>
                    <a:pt x="308" y="770"/>
                  </a:lnTo>
                  <a:lnTo>
                    <a:pt x="315" y="777"/>
                  </a:lnTo>
                  <a:lnTo>
                    <a:pt x="322" y="795"/>
                  </a:lnTo>
                  <a:lnTo>
                    <a:pt x="333" y="813"/>
                  </a:lnTo>
                  <a:lnTo>
                    <a:pt x="340" y="823"/>
                  </a:lnTo>
                  <a:lnTo>
                    <a:pt x="352" y="832"/>
                  </a:lnTo>
                  <a:lnTo>
                    <a:pt x="363" y="837"/>
                  </a:lnTo>
                  <a:lnTo>
                    <a:pt x="371" y="842"/>
                  </a:lnTo>
                  <a:lnTo>
                    <a:pt x="377" y="844"/>
                  </a:lnTo>
                  <a:lnTo>
                    <a:pt x="387" y="844"/>
                  </a:lnTo>
                  <a:lnTo>
                    <a:pt x="405" y="842"/>
                  </a:lnTo>
                  <a:lnTo>
                    <a:pt x="429" y="835"/>
                  </a:lnTo>
                  <a:lnTo>
                    <a:pt x="451" y="828"/>
                  </a:lnTo>
                  <a:lnTo>
                    <a:pt x="461" y="823"/>
                  </a:lnTo>
                  <a:lnTo>
                    <a:pt x="463" y="827"/>
                  </a:lnTo>
                  <a:lnTo>
                    <a:pt x="468" y="837"/>
                  </a:lnTo>
                  <a:lnTo>
                    <a:pt x="473" y="848"/>
                  </a:lnTo>
                  <a:lnTo>
                    <a:pt x="475" y="851"/>
                  </a:lnTo>
                  <a:lnTo>
                    <a:pt x="479" y="853"/>
                  </a:lnTo>
                  <a:lnTo>
                    <a:pt x="493" y="851"/>
                  </a:lnTo>
                  <a:lnTo>
                    <a:pt x="507" y="849"/>
                  </a:lnTo>
                  <a:lnTo>
                    <a:pt x="514" y="846"/>
                  </a:lnTo>
                  <a:lnTo>
                    <a:pt x="524" y="841"/>
                  </a:lnTo>
                  <a:lnTo>
                    <a:pt x="535" y="837"/>
                  </a:lnTo>
                  <a:lnTo>
                    <a:pt x="540" y="837"/>
                  </a:lnTo>
                  <a:lnTo>
                    <a:pt x="544" y="837"/>
                  </a:lnTo>
                  <a:lnTo>
                    <a:pt x="554" y="844"/>
                  </a:lnTo>
                  <a:lnTo>
                    <a:pt x="560" y="851"/>
                  </a:lnTo>
                  <a:lnTo>
                    <a:pt x="565" y="858"/>
                  </a:lnTo>
                  <a:lnTo>
                    <a:pt x="567" y="864"/>
                  </a:lnTo>
                  <a:lnTo>
                    <a:pt x="565" y="872"/>
                  </a:lnTo>
                  <a:lnTo>
                    <a:pt x="565" y="879"/>
                  </a:lnTo>
                  <a:lnTo>
                    <a:pt x="567" y="885"/>
                  </a:lnTo>
                  <a:lnTo>
                    <a:pt x="572" y="892"/>
                  </a:lnTo>
                  <a:lnTo>
                    <a:pt x="575" y="895"/>
                  </a:lnTo>
                  <a:lnTo>
                    <a:pt x="581" y="895"/>
                  </a:lnTo>
                  <a:lnTo>
                    <a:pt x="586" y="893"/>
                  </a:lnTo>
                  <a:lnTo>
                    <a:pt x="595" y="892"/>
                  </a:lnTo>
                  <a:lnTo>
                    <a:pt x="598" y="890"/>
                  </a:lnTo>
                  <a:lnTo>
                    <a:pt x="600" y="890"/>
                  </a:lnTo>
                  <a:lnTo>
                    <a:pt x="602" y="890"/>
                  </a:lnTo>
                  <a:lnTo>
                    <a:pt x="605" y="893"/>
                  </a:lnTo>
                  <a:lnTo>
                    <a:pt x="611" y="904"/>
                  </a:lnTo>
                  <a:lnTo>
                    <a:pt x="612" y="909"/>
                  </a:lnTo>
                  <a:lnTo>
                    <a:pt x="625" y="918"/>
                  </a:lnTo>
                  <a:lnTo>
                    <a:pt x="641" y="929"/>
                  </a:lnTo>
                  <a:lnTo>
                    <a:pt x="648" y="936"/>
                  </a:lnTo>
                  <a:lnTo>
                    <a:pt x="649" y="937"/>
                  </a:lnTo>
                  <a:lnTo>
                    <a:pt x="651" y="937"/>
                  </a:lnTo>
                  <a:lnTo>
                    <a:pt x="658" y="937"/>
                  </a:lnTo>
                  <a:lnTo>
                    <a:pt x="662" y="936"/>
                  </a:lnTo>
                  <a:lnTo>
                    <a:pt x="663" y="932"/>
                  </a:lnTo>
                  <a:lnTo>
                    <a:pt x="667" y="929"/>
                  </a:lnTo>
                  <a:lnTo>
                    <a:pt x="667" y="920"/>
                  </a:lnTo>
                  <a:lnTo>
                    <a:pt x="665" y="911"/>
                  </a:lnTo>
                  <a:lnTo>
                    <a:pt x="665" y="904"/>
                  </a:lnTo>
                  <a:lnTo>
                    <a:pt x="667" y="899"/>
                  </a:lnTo>
                  <a:lnTo>
                    <a:pt x="667" y="897"/>
                  </a:lnTo>
                  <a:lnTo>
                    <a:pt x="669" y="895"/>
                  </a:lnTo>
                  <a:lnTo>
                    <a:pt x="677" y="892"/>
                  </a:lnTo>
                  <a:lnTo>
                    <a:pt x="681" y="893"/>
                  </a:lnTo>
                  <a:lnTo>
                    <a:pt x="685" y="895"/>
                  </a:lnTo>
                  <a:lnTo>
                    <a:pt x="690" y="906"/>
                  </a:lnTo>
                  <a:lnTo>
                    <a:pt x="692" y="911"/>
                  </a:lnTo>
                  <a:lnTo>
                    <a:pt x="693" y="916"/>
                  </a:lnTo>
                  <a:lnTo>
                    <a:pt x="700" y="929"/>
                  </a:lnTo>
                  <a:lnTo>
                    <a:pt x="714" y="948"/>
                  </a:lnTo>
                  <a:lnTo>
                    <a:pt x="727" y="960"/>
                  </a:lnTo>
                  <a:lnTo>
                    <a:pt x="732" y="966"/>
                  </a:lnTo>
                  <a:lnTo>
                    <a:pt x="736" y="967"/>
                  </a:lnTo>
                  <a:lnTo>
                    <a:pt x="743" y="967"/>
                  </a:lnTo>
                  <a:lnTo>
                    <a:pt x="750" y="966"/>
                  </a:lnTo>
                  <a:lnTo>
                    <a:pt x="757" y="964"/>
                  </a:lnTo>
                  <a:lnTo>
                    <a:pt x="758" y="962"/>
                  </a:lnTo>
                  <a:lnTo>
                    <a:pt x="758" y="960"/>
                  </a:lnTo>
                  <a:lnTo>
                    <a:pt x="758" y="957"/>
                  </a:lnTo>
                  <a:lnTo>
                    <a:pt x="757" y="953"/>
                  </a:lnTo>
                  <a:lnTo>
                    <a:pt x="758" y="948"/>
                  </a:lnTo>
                  <a:lnTo>
                    <a:pt x="762" y="944"/>
                  </a:lnTo>
                  <a:lnTo>
                    <a:pt x="762" y="943"/>
                  </a:lnTo>
                  <a:lnTo>
                    <a:pt x="762" y="941"/>
                  </a:lnTo>
                  <a:lnTo>
                    <a:pt x="765" y="939"/>
                  </a:lnTo>
                  <a:lnTo>
                    <a:pt x="769" y="937"/>
                  </a:lnTo>
                  <a:lnTo>
                    <a:pt x="773" y="936"/>
                  </a:lnTo>
                  <a:lnTo>
                    <a:pt x="778" y="934"/>
                  </a:lnTo>
                  <a:lnTo>
                    <a:pt x="783" y="929"/>
                  </a:lnTo>
                  <a:lnTo>
                    <a:pt x="792" y="923"/>
                  </a:lnTo>
                  <a:lnTo>
                    <a:pt x="799" y="909"/>
                  </a:lnTo>
                  <a:lnTo>
                    <a:pt x="802" y="906"/>
                  </a:lnTo>
                  <a:lnTo>
                    <a:pt x="804" y="906"/>
                  </a:lnTo>
                  <a:lnTo>
                    <a:pt x="808" y="909"/>
                  </a:lnTo>
                  <a:lnTo>
                    <a:pt x="811" y="916"/>
                  </a:lnTo>
                  <a:lnTo>
                    <a:pt x="813" y="920"/>
                  </a:lnTo>
                  <a:lnTo>
                    <a:pt x="816" y="920"/>
                  </a:lnTo>
                  <a:lnTo>
                    <a:pt x="822" y="918"/>
                  </a:lnTo>
                  <a:lnTo>
                    <a:pt x="824" y="915"/>
                  </a:lnTo>
                  <a:lnTo>
                    <a:pt x="825" y="909"/>
                  </a:lnTo>
                  <a:lnTo>
                    <a:pt x="827" y="904"/>
                  </a:lnTo>
                  <a:lnTo>
                    <a:pt x="831" y="900"/>
                  </a:lnTo>
                  <a:lnTo>
                    <a:pt x="836" y="900"/>
                  </a:lnTo>
                  <a:lnTo>
                    <a:pt x="838" y="902"/>
                  </a:lnTo>
                  <a:lnTo>
                    <a:pt x="843" y="911"/>
                  </a:lnTo>
                  <a:lnTo>
                    <a:pt x="846" y="918"/>
                  </a:lnTo>
                  <a:lnTo>
                    <a:pt x="848" y="922"/>
                  </a:lnTo>
                  <a:lnTo>
                    <a:pt x="853" y="925"/>
                  </a:lnTo>
                  <a:lnTo>
                    <a:pt x="864" y="930"/>
                  </a:lnTo>
                  <a:lnTo>
                    <a:pt x="873" y="934"/>
                  </a:lnTo>
                  <a:lnTo>
                    <a:pt x="878" y="937"/>
                  </a:lnTo>
                  <a:lnTo>
                    <a:pt x="883" y="941"/>
                  </a:lnTo>
                  <a:lnTo>
                    <a:pt x="889" y="943"/>
                  </a:lnTo>
                  <a:lnTo>
                    <a:pt x="892" y="943"/>
                  </a:lnTo>
                  <a:lnTo>
                    <a:pt x="894" y="941"/>
                  </a:lnTo>
                  <a:lnTo>
                    <a:pt x="897" y="937"/>
                  </a:lnTo>
                  <a:lnTo>
                    <a:pt x="897" y="936"/>
                  </a:lnTo>
                  <a:lnTo>
                    <a:pt x="901" y="934"/>
                  </a:lnTo>
                  <a:lnTo>
                    <a:pt x="906" y="932"/>
                  </a:lnTo>
                  <a:lnTo>
                    <a:pt x="908" y="932"/>
                  </a:lnTo>
                  <a:lnTo>
                    <a:pt x="910" y="932"/>
                  </a:lnTo>
                  <a:lnTo>
                    <a:pt x="910" y="936"/>
                  </a:lnTo>
                  <a:lnTo>
                    <a:pt x="911" y="937"/>
                  </a:lnTo>
                  <a:lnTo>
                    <a:pt x="915" y="936"/>
                  </a:lnTo>
                  <a:lnTo>
                    <a:pt x="919" y="934"/>
                  </a:lnTo>
                  <a:lnTo>
                    <a:pt x="917" y="923"/>
                  </a:lnTo>
                  <a:lnTo>
                    <a:pt x="911" y="911"/>
                  </a:lnTo>
                  <a:lnTo>
                    <a:pt x="908" y="900"/>
                  </a:lnTo>
                  <a:lnTo>
                    <a:pt x="906" y="892"/>
                  </a:lnTo>
                  <a:lnTo>
                    <a:pt x="906" y="885"/>
                  </a:lnTo>
                  <a:lnTo>
                    <a:pt x="904" y="874"/>
                  </a:lnTo>
                  <a:lnTo>
                    <a:pt x="903" y="871"/>
                  </a:lnTo>
                  <a:lnTo>
                    <a:pt x="897" y="860"/>
                  </a:lnTo>
                  <a:lnTo>
                    <a:pt x="890" y="849"/>
                  </a:lnTo>
                  <a:lnTo>
                    <a:pt x="876" y="834"/>
                  </a:lnTo>
                  <a:lnTo>
                    <a:pt x="871" y="825"/>
                  </a:lnTo>
                  <a:lnTo>
                    <a:pt x="866" y="813"/>
                  </a:lnTo>
                  <a:lnTo>
                    <a:pt x="864" y="800"/>
                  </a:lnTo>
                  <a:lnTo>
                    <a:pt x="862" y="791"/>
                  </a:lnTo>
                  <a:lnTo>
                    <a:pt x="864" y="788"/>
                  </a:lnTo>
                  <a:lnTo>
                    <a:pt x="866" y="784"/>
                  </a:lnTo>
                  <a:lnTo>
                    <a:pt x="871" y="783"/>
                  </a:lnTo>
                  <a:lnTo>
                    <a:pt x="876" y="781"/>
                  </a:lnTo>
                  <a:lnTo>
                    <a:pt x="883" y="776"/>
                  </a:lnTo>
                  <a:lnTo>
                    <a:pt x="889" y="769"/>
                  </a:lnTo>
                  <a:lnTo>
                    <a:pt x="894" y="763"/>
                  </a:lnTo>
                  <a:lnTo>
                    <a:pt x="896" y="754"/>
                  </a:lnTo>
                  <a:lnTo>
                    <a:pt x="896" y="744"/>
                  </a:lnTo>
                  <a:lnTo>
                    <a:pt x="897" y="739"/>
                  </a:lnTo>
                  <a:lnTo>
                    <a:pt x="899" y="735"/>
                  </a:lnTo>
                  <a:lnTo>
                    <a:pt x="903" y="733"/>
                  </a:lnTo>
                  <a:lnTo>
                    <a:pt x="908" y="733"/>
                  </a:lnTo>
                  <a:lnTo>
                    <a:pt x="915" y="733"/>
                  </a:lnTo>
                  <a:lnTo>
                    <a:pt x="919" y="735"/>
                  </a:lnTo>
                  <a:lnTo>
                    <a:pt x="938" y="737"/>
                  </a:lnTo>
                  <a:lnTo>
                    <a:pt x="971" y="739"/>
                  </a:lnTo>
                  <a:lnTo>
                    <a:pt x="994" y="739"/>
                  </a:lnTo>
                  <a:lnTo>
                    <a:pt x="1003" y="737"/>
                  </a:lnTo>
                  <a:lnTo>
                    <a:pt x="1008" y="737"/>
                  </a:lnTo>
                  <a:lnTo>
                    <a:pt x="1008" y="735"/>
                  </a:lnTo>
                  <a:lnTo>
                    <a:pt x="1010" y="732"/>
                  </a:lnTo>
                  <a:lnTo>
                    <a:pt x="1008" y="726"/>
                  </a:lnTo>
                  <a:lnTo>
                    <a:pt x="1003" y="703"/>
                  </a:lnTo>
                  <a:lnTo>
                    <a:pt x="1001" y="696"/>
                  </a:lnTo>
                  <a:lnTo>
                    <a:pt x="1003" y="693"/>
                  </a:lnTo>
                  <a:lnTo>
                    <a:pt x="1005" y="689"/>
                  </a:lnTo>
                  <a:lnTo>
                    <a:pt x="1007" y="688"/>
                  </a:lnTo>
                  <a:lnTo>
                    <a:pt x="1012" y="686"/>
                  </a:lnTo>
                  <a:lnTo>
                    <a:pt x="1014" y="684"/>
                  </a:lnTo>
                  <a:lnTo>
                    <a:pt x="1014" y="681"/>
                  </a:lnTo>
                  <a:lnTo>
                    <a:pt x="1014" y="665"/>
                  </a:lnTo>
                  <a:lnTo>
                    <a:pt x="1015" y="654"/>
                  </a:lnTo>
                  <a:lnTo>
                    <a:pt x="1019" y="640"/>
                  </a:lnTo>
                  <a:lnTo>
                    <a:pt x="1022" y="626"/>
                  </a:lnTo>
                  <a:lnTo>
                    <a:pt x="1024" y="614"/>
                  </a:lnTo>
                  <a:lnTo>
                    <a:pt x="1022" y="596"/>
                  </a:lnTo>
                  <a:lnTo>
                    <a:pt x="1024" y="589"/>
                  </a:lnTo>
                  <a:lnTo>
                    <a:pt x="1022" y="584"/>
                  </a:lnTo>
                  <a:lnTo>
                    <a:pt x="1022" y="578"/>
                  </a:lnTo>
                  <a:lnTo>
                    <a:pt x="1021" y="573"/>
                  </a:lnTo>
                  <a:lnTo>
                    <a:pt x="1021" y="570"/>
                  </a:lnTo>
                  <a:lnTo>
                    <a:pt x="1022" y="561"/>
                  </a:lnTo>
                  <a:lnTo>
                    <a:pt x="1022" y="545"/>
                  </a:lnTo>
                  <a:lnTo>
                    <a:pt x="1022" y="526"/>
                  </a:lnTo>
                  <a:lnTo>
                    <a:pt x="1024" y="520"/>
                  </a:lnTo>
                  <a:lnTo>
                    <a:pt x="1022" y="513"/>
                  </a:lnTo>
                  <a:lnTo>
                    <a:pt x="1017" y="499"/>
                  </a:lnTo>
                  <a:lnTo>
                    <a:pt x="1015" y="490"/>
                  </a:lnTo>
                  <a:lnTo>
                    <a:pt x="1017" y="483"/>
                  </a:lnTo>
                  <a:lnTo>
                    <a:pt x="1019" y="478"/>
                  </a:lnTo>
                  <a:lnTo>
                    <a:pt x="1022" y="471"/>
                  </a:lnTo>
                  <a:lnTo>
                    <a:pt x="1028" y="464"/>
                  </a:lnTo>
                  <a:lnTo>
                    <a:pt x="1035" y="457"/>
                  </a:lnTo>
                  <a:lnTo>
                    <a:pt x="1040" y="450"/>
                  </a:lnTo>
                  <a:lnTo>
                    <a:pt x="1043" y="445"/>
                  </a:lnTo>
                  <a:close/>
                </a:path>
              </a:pathLst>
            </a:custGeom>
            <a:noFill/>
            <a:ln w="6350">
              <a:solidFill>
                <a:srgbClr val="FFFFFF"/>
              </a:solidFill>
              <a:round/>
              <a:headEnd/>
              <a:tailEnd/>
            </a:ln>
          </p:spPr>
          <p:txBody>
            <a:bodyPr/>
            <a:lstStyle/>
            <a:p>
              <a:endParaRPr lang="en-GB"/>
            </a:p>
          </p:txBody>
        </p:sp>
        <p:sp>
          <p:nvSpPr>
            <p:cNvPr id="84007" name="Freeform 429"/>
            <p:cNvSpPr>
              <a:spLocks/>
            </p:cNvSpPr>
            <p:nvPr/>
          </p:nvSpPr>
          <p:spPr bwMode="auto">
            <a:xfrm>
              <a:off x="3929063" y="2346325"/>
              <a:ext cx="2051050" cy="1730375"/>
            </a:xfrm>
            <a:custGeom>
              <a:avLst/>
              <a:gdLst>
                <a:gd name="T0" fmla="*/ 2147483647 w 1292"/>
                <a:gd name="T1" fmla="*/ 2147483647 h 1090"/>
                <a:gd name="T2" fmla="*/ 2147483647 w 1292"/>
                <a:gd name="T3" fmla="*/ 2147483647 h 1090"/>
                <a:gd name="T4" fmla="*/ 2147483647 w 1292"/>
                <a:gd name="T5" fmla="*/ 2147483647 h 1090"/>
                <a:gd name="T6" fmla="*/ 2147483647 w 1292"/>
                <a:gd name="T7" fmla="*/ 2147483647 h 1090"/>
                <a:gd name="T8" fmla="*/ 2147483647 w 1292"/>
                <a:gd name="T9" fmla="*/ 2147483647 h 1090"/>
                <a:gd name="T10" fmla="*/ 2147483647 w 1292"/>
                <a:gd name="T11" fmla="*/ 2147483647 h 1090"/>
                <a:gd name="T12" fmla="*/ 2147483647 w 1292"/>
                <a:gd name="T13" fmla="*/ 2147483647 h 1090"/>
                <a:gd name="T14" fmla="*/ 2147483647 w 1292"/>
                <a:gd name="T15" fmla="*/ 2147483647 h 1090"/>
                <a:gd name="T16" fmla="*/ 2147483647 w 1292"/>
                <a:gd name="T17" fmla="*/ 2147483647 h 1090"/>
                <a:gd name="T18" fmla="*/ 2147483647 w 1292"/>
                <a:gd name="T19" fmla="*/ 2147483647 h 1090"/>
                <a:gd name="T20" fmla="*/ 2147483647 w 1292"/>
                <a:gd name="T21" fmla="*/ 2147483647 h 1090"/>
                <a:gd name="T22" fmla="*/ 2147483647 w 1292"/>
                <a:gd name="T23" fmla="*/ 2147483647 h 1090"/>
                <a:gd name="T24" fmla="*/ 2147483647 w 1292"/>
                <a:gd name="T25" fmla="*/ 2147483647 h 1090"/>
                <a:gd name="T26" fmla="*/ 2147483647 w 1292"/>
                <a:gd name="T27" fmla="*/ 2147483647 h 1090"/>
                <a:gd name="T28" fmla="*/ 2147483647 w 1292"/>
                <a:gd name="T29" fmla="*/ 2147483647 h 1090"/>
                <a:gd name="T30" fmla="*/ 2147483647 w 1292"/>
                <a:gd name="T31" fmla="*/ 2147483647 h 1090"/>
                <a:gd name="T32" fmla="*/ 2147483647 w 1292"/>
                <a:gd name="T33" fmla="*/ 2147483647 h 1090"/>
                <a:gd name="T34" fmla="*/ 2147483647 w 1292"/>
                <a:gd name="T35" fmla="*/ 2147483647 h 1090"/>
                <a:gd name="T36" fmla="*/ 2147483647 w 1292"/>
                <a:gd name="T37" fmla="*/ 2147483647 h 1090"/>
                <a:gd name="T38" fmla="*/ 2147483647 w 1292"/>
                <a:gd name="T39" fmla="*/ 2147483647 h 1090"/>
                <a:gd name="T40" fmla="*/ 2147483647 w 1292"/>
                <a:gd name="T41" fmla="*/ 2147483647 h 1090"/>
                <a:gd name="T42" fmla="*/ 2147483647 w 1292"/>
                <a:gd name="T43" fmla="*/ 2147483647 h 1090"/>
                <a:gd name="T44" fmla="*/ 2147483647 w 1292"/>
                <a:gd name="T45" fmla="*/ 2147483647 h 1090"/>
                <a:gd name="T46" fmla="*/ 2147483647 w 1292"/>
                <a:gd name="T47" fmla="*/ 2147483647 h 1090"/>
                <a:gd name="T48" fmla="*/ 2147483647 w 1292"/>
                <a:gd name="T49" fmla="*/ 2147483647 h 1090"/>
                <a:gd name="T50" fmla="*/ 2147483647 w 1292"/>
                <a:gd name="T51" fmla="*/ 2147483647 h 1090"/>
                <a:gd name="T52" fmla="*/ 2147483647 w 1292"/>
                <a:gd name="T53" fmla="*/ 2147483647 h 1090"/>
                <a:gd name="T54" fmla="*/ 2147483647 w 1292"/>
                <a:gd name="T55" fmla="*/ 2147483647 h 1090"/>
                <a:gd name="T56" fmla="*/ 2147483647 w 1292"/>
                <a:gd name="T57" fmla="*/ 2147483647 h 1090"/>
                <a:gd name="T58" fmla="*/ 2147483647 w 1292"/>
                <a:gd name="T59" fmla="*/ 2147483647 h 1090"/>
                <a:gd name="T60" fmla="*/ 2147483647 w 1292"/>
                <a:gd name="T61" fmla="*/ 2147483647 h 1090"/>
                <a:gd name="T62" fmla="*/ 2147483647 w 1292"/>
                <a:gd name="T63" fmla="*/ 2147483647 h 1090"/>
                <a:gd name="T64" fmla="*/ 2147483647 w 1292"/>
                <a:gd name="T65" fmla="*/ 2147483647 h 1090"/>
                <a:gd name="T66" fmla="*/ 2147483647 w 1292"/>
                <a:gd name="T67" fmla="*/ 2147483647 h 1090"/>
                <a:gd name="T68" fmla="*/ 2147483647 w 1292"/>
                <a:gd name="T69" fmla="*/ 2147483647 h 1090"/>
                <a:gd name="T70" fmla="*/ 2147483647 w 1292"/>
                <a:gd name="T71" fmla="*/ 2147483647 h 1090"/>
                <a:gd name="T72" fmla="*/ 2147483647 w 1292"/>
                <a:gd name="T73" fmla="*/ 2147483647 h 1090"/>
                <a:gd name="T74" fmla="*/ 2147483647 w 1292"/>
                <a:gd name="T75" fmla="*/ 2147483647 h 1090"/>
                <a:gd name="T76" fmla="*/ 2147483647 w 1292"/>
                <a:gd name="T77" fmla="*/ 2147483647 h 1090"/>
                <a:gd name="T78" fmla="*/ 2147483647 w 1292"/>
                <a:gd name="T79" fmla="*/ 2147483647 h 1090"/>
                <a:gd name="T80" fmla="*/ 2147483647 w 1292"/>
                <a:gd name="T81" fmla="*/ 2147483647 h 1090"/>
                <a:gd name="T82" fmla="*/ 2147483647 w 1292"/>
                <a:gd name="T83" fmla="*/ 2147483647 h 1090"/>
                <a:gd name="T84" fmla="*/ 2147483647 w 1292"/>
                <a:gd name="T85" fmla="*/ 2147483647 h 1090"/>
                <a:gd name="T86" fmla="*/ 2147483647 w 1292"/>
                <a:gd name="T87" fmla="*/ 2147483647 h 1090"/>
                <a:gd name="T88" fmla="*/ 2147483647 w 1292"/>
                <a:gd name="T89" fmla="*/ 2147483647 h 1090"/>
                <a:gd name="T90" fmla="*/ 2147483647 w 1292"/>
                <a:gd name="T91" fmla="*/ 2147483647 h 1090"/>
                <a:gd name="T92" fmla="*/ 2147483647 w 1292"/>
                <a:gd name="T93" fmla="*/ 2147483647 h 1090"/>
                <a:gd name="T94" fmla="*/ 2147483647 w 1292"/>
                <a:gd name="T95" fmla="*/ 2147483647 h 1090"/>
                <a:gd name="T96" fmla="*/ 2147483647 w 1292"/>
                <a:gd name="T97" fmla="*/ 2147483647 h 1090"/>
                <a:gd name="T98" fmla="*/ 2147483647 w 1292"/>
                <a:gd name="T99" fmla="*/ 2147483647 h 1090"/>
                <a:gd name="T100" fmla="*/ 2147483647 w 1292"/>
                <a:gd name="T101" fmla="*/ 2147483647 h 1090"/>
                <a:gd name="T102" fmla="*/ 2147483647 w 1292"/>
                <a:gd name="T103" fmla="*/ 2147483647 h 1090"/>
                <a:gd name="T104" fmla="*/ 2147483647 w 1292"/>
                <a:gd name="T105" fmla="*/ 2147483647 h 1090"/>
                <a:gd name="T106" fmla="*/ 2147483647 w 1292"/>
                <a:gd name="T107" fmla="*/ 2147483647 h 1090"/>
                <a:gd name="T108" fmla="*/ 2147483647 w 1292"/>
                <a:gd name="T109" fmla="*/ 2147483647 h 1090"/>
                <a:gd name="T110" fmla="*/ 2147483647 w 1292"/>
                <a:gd name="T111" fmla="*/ 2147483647 h 1090"/>
                <a:gd name="T112" fmla="*/ 2147483647 w 1292"/>
                <a:gd name="T113" fmla="*/ 2147483647 h 1090"/>
                <a:gd name="T114" fmla="*/ 2147483647 w 1292"/>
                <a:gd name="T115" fmla="*/ 2147483647 h 1090"/>
                <a:gd name="T116" fmla="*/ 2147483647 w 1292"/>
                <a:gd name="T117" fmla="*/ 2147483647 h 1090"/>
                <a:gd name="T118" fmla="*/ 2147483647 w 1292"/>
                <a:gd name="T119" fmla="*/ 2147483647 h 1090"/>
                <a:gd name="T120" fmla="*/ 2147483647 w 1292"/>
                <a:gd name="T121" fmla="*/ 2147483647 h 10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92"/>
                <a:gd name="T184" fmla="*/ 0 h 1090"/>
                <a:gd name="T185" fmla="*/ 1292 w 1292"/>
                <a:gd name="T186" fmla="*/ 1090 h 10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92" h="1090">
                  <a:moveTo>
                    <a:pt x="1280" y="755"/>
                  </a:moveTo>
                  <a:lnTo>
                    <a:pt x="1280" y="755"/>
                  </a:lnTo>
                  <a:lnTo>
                    <a:pt x="1285" y="745"/>
                  </a:lnTo>
                  <a:lnTo>
                    <a:pt x="1290" y="739"/>
                  </a:lnTo>
                  <a:lnTo>
                    <a:pt x="1292" y="736"/>
                  </a:lnTo>
                  <a:lnTo>
                    <a:pt x="1292" y="729"/>
                  </a:lnTo>
                  <a:lnTo>
                    <a:pt x="1290" y="720"/>
                  </a:lnTo>
                  <a:lnTo>
                    <a:pt x="1283" y="711"/>
                  </a:lnTo>
                  <a:lnTo>
                    <a:pt x="1280" y="706"/>
                  </a:lnTo>
                  <a:lnTo>
                    <a:pt x="1272" y="702"/>
                  </a:lnTo>
                  <a:lnTo>
                    <a:pt x="1260" y="697"/>
                  </a:lnTo>
                  <a:lnTo>
                    <a:pt x="1246" y="692"/>
                  </a:lnTo>
                  <a:lnTo>
                    <a:pt x="1237" y="687"/>
                  </a:lnTo>
                  <a:lnTo>
                    <a:pt x="1230" y="681"/>
                  </a:lnTo>
                  <a:lnTo>
                    <a:pt x="1213" y="673"/>
                  </a:lnTo>
                  <a:lnTo>
                    <a:pt x="1184" y="662"/>
                  </a:lnTo>
                  <a:lnTo>
                    <a:pt x="1177" y="658"/>
                  </a:lnTo>
                  <a:lnTo>
                    <a:pt x="1174" y="655"/>
                  </a:lnTo>
                  <a:lnTo>
                    <a:pt x="1163" y="637"/>
                  </a:lnTo>
                  <a:lnTo>
                    <a:pt x="1160" y="634"/>
                  </a:lnTo>
                  <a:lnTo>
                    <a:pt x="1158" y="632"/>
                  </a:lnTo>
                  <a:lnTo>
                    <a:pt x="1144" y="632"/>
                  </a:lnTo>
                  <a:lnTo>
                    <a:pt x="1132" y="634"/>
                  </a:lnTo>
                  <a:lnTo>
                    <a:pt x="1128" y="634"/>
                  </a:lnTo>
                  <a:lnTo>
                    <a:pt x="1119" y="639"/>
                  </a:lnTo>
                  <a:lnTo>
                    <a:pt x="1114" y="643"/>
                  </a:lnTo>
                  <a:lnTo>
                    <a:pt x="1111" y="643"/>
                  </a:lnTo>
                  <a:lnTo>
                    <a:pt x="1109" y="644"/>
                  </a:lnTo>
                  <a:lnTo>
                    <a:pt x="1105" y="651"/>
                  </a:lnTo>
                  <a:lnTo>
                    <a:pt x="1102" y="664"/>
                  </a:lnTo>
                  <a:lnTo>
                    <a:pt x="1100" y="671"/>
                  </a:lnTo>
                  <a:lnTo>
                    <a:pt x="1100" y="676"/>
                  </a:lnTo>
                  <a:lnTo>
                    <a:pt x="1097" y="683"/>
                  </a:lnTo>
                  <a:lnTo>
                    <a:pt x="1093" y="687"/>
                  </a:lnTo>
                  <a:lnTo>
                    <a:pt x="1089" y="688"/>
                  </a:lnTo>
                  <a:lnTo>
                    <a:pt x="1088" y="690"/>
                  </a:lnTo>
                  <a:lnTo>
                    <a:pt x="1089" y="692"/>
                  </a:lnTo>
                  <a:lnTo>
                    <a:pt x="1093" y="695"/>
                  </a:lnTo>
                  <a:lnTo>
                    <a:pt x="1100" y="699"/>
                  </a:lnTo>
                  <a:lnTo>
                    <a:pt x="1104" y="701"/>
                  </a:lnTo>
                  <a:lnTo>
                    <a:pt x="1107" y="702"/>
                  </a:lnTo>
                  <a:lnTo>
                    <a:pt x="1116" y="708"/>
                  </a:lnTo>
                  <a:lnTo>
                    <a:pt x="1126" y="717"/>
                  </a:lnTo>
                  <a:lnTo>
                    <a:pt x="1128" y="720"/>
                  </a:lnTo>
                  <a:lnTo>
                    <a:pt x="1130" y="725"/>
                  </a:lnTo>
                  <a:lnTo>
                    <a:pt x="1132" y="736"/>
                  </a:lnTo>
                  <a:lnTo>
                    <a:pt x="1132" y="746"/>
                  </a:lnTo>
                  <a:lnTo>
                    <a:pt x="1132" y="752"/>
                  </a:lnTo>
                  <a:lnTo>
                    <a:pt x="1130" y="757"/>
                  </a:lnTo>
                  <a:lnTo>
                    <a:pt x="1125" y="766"/>
                  </a:lnTo>
                  <a:lnTo>
                    <a:pt x="1116" y="776"/>
                  </a:lnTo>
                  <a:lnTo>
                    <a:pt x="1114" y="776"/>
                  </a:lnTo>
                  <a:lnTo>
                    <a:pt x="1111" y="775"/>
                  </a:lnTo>
                  <a:lnTo>
                    <a:pt x="1109" y="776"/>
                  </a:lnTo>
                  <a:lnTo>
                    <a:pt x="1105" y="787"/>
                  </a:lnTo>
                  <a:lnTo>
                    <a:pt x="1104" y="803"/>
                  </a:lnTo>
                  <a:lnTo>
                    <a:pt x="1100" y="812"/>
                  </a:lnTo>
                  <a:lnTo>
                    <a:pt x="1098" y="817"/>
                  </a:lnTo>
                  <a:lnTo>
                    <a:pt x="1089" y="819"/>
                  </a:lnTo>
                  <a:lnTo>
                    <a:pt x="1079" y="819"/>
                  </a:lnTo>
                  <a:lnTo>
                    <a:pt x="1070" y="815"/>
                  </a:lnTo>
                  <a:lnTo>
                    <a:pt x="1061" y="813"/>
                  </a:lnTo>
                  <a:lnTo>
                    <a:pt x="1060" y="810"/>
                  </a:lnTo>
                  <a:lnTo>
                    <a:pt x="1058" y="808"/>
                  </a:lnTo>
                  <a:lnTo>
                    <a:pt x="1058" y="789"/>
                  </a:lnTo>
                  <a:lnTo>
                    <a:pt x="1051" y="787"/>
                  </a:lnTo>
                  <a:lnTo>
                    <a:pt x="1038" y="785"/>
                  </a:lnTo>
                  <a:lnTo>
                    <a:pt x="1030" y="785"/>
                  </a:lnTo>
                  <a:lnTo>
                    <a:pt x="1024" y="785"/>
                  </a:lnTo>
                  <a:lnTo>
                    <a:pt x="1017" y="780"/>
                  </a:lnTo>
                  <a:lnTo>
                    <a:pt x="1000" y="771"/>
                  </a:lnTo>
                  <a:lnTo>
                    <a:pt x="991" y="766"/>
                  </a:lnTo>
                  <a:lnTo>
                    <a:pt x="994" y="750"/>
                  </a:lnTo>
                  <a:lnTo>
                    <a:pt x="996" y="732"/>
                  </a:lnTo>
                  <a:lnTo>
                    <a:pt x="998" y="727"/>
                  </a:lnTo>
                  <a:lnTo>
                    <a:pt x="1002" y="718"/>
                  </a:lnTo>
                  <a:lnTo>
                    <a:pt x="1003" y="711"/>
                  </a:lnTo>
                  <a:lnTo>
                    <a:pt x="1003" y="704"/>
                  </a:lnTo>
                  <a:lnTo>
                    <a:pt x="1003" y="687"/>
                  </a:lnTo>
                  <a:lnTo>
                    <a:pt x="1003" y="678"/>
                  </a:lnTo>
                  <a:lnTo>
                    <a:pt x="1002" y="671"/>
                  </a:lnTo>
                  <a:lnTo>
                    <a:pt x="998" y="660"/>
                  </a:lnTo>
                  <a:lnTo>
                    <a:pt x="989" y="648"/>
                  </a:lnTo>
                  <a:lnTo>
                    <a:pt x="982" y="636"/>
                  </a:lnTo>
                  <a:lnTo>
                    <a:pt x="965" y="620"/>
                  </a:lnTo>
                  <a:lnTo>
                    <a:pt x="950" y="600"/>
                  </a:lnTo>
                  <a:lnTo>
                    <a:pt x="947" y="599"/>
                  </a:lnTo>
                  <a:lnTo>
                    <a:pt x="935" y="588"/>
                  </a:lnTo>
                  <a:lnTo>
                    <a:pt x="931" y="583"/>
                  </a:lnTo>
                  <a:lnTo>
                    <a:pt x="915" y="585"/>
                  </a:lnTo>
                  <a:lnTo>
                    <a:pt x="914" y="585"/>
                  </a:lnTo>
                  <a:lnTo>
                    <a:pt x="910" y="586"/>
                  </a:lnTo>
                  <a:lnTo>
                    <a:pt x="908" y="586"/>
                  </a:lnTo>
                  <a:lnTo>
                    <a:pt x="905" y="585"/>
                  </a:lnTo>
                  <a:lnTo>
                    <a:pt x="903" y="585"/>
                  </a:lnTo>
                  <a:lnTo>
                    <a:pt x="901" y="585"/>
                  </a:lnTo>
                  <a:lnTo>
                    <a:pt x="899" y="585"/>
                  </a:lnTo>
                  <a:lnTo>
                    <a:pt x="896" y="583"/>
                  </a:lnTo>
                  <a:lnTo>
                    <a:pt x="873" y="562"/>
                  </a:lnTo>
                  <a:lnTo>
                    <a:pt x="868" y="558"/>
                  </a:lnTo>
                  <a:lnTo>
                    <a:pt x="863" y="556"/>
                  </a:lnTo>
                  <a:lnTo>
                    <a:pt x="855" y="555"/>
                  </a:lnTo>
                  <a:lnTo>
                    <a:pt x="850" y="551"/>
                  </a:lnTo>
                  <a:lnTo>
                    <a:pt x="847" y="549"/>
                  </a:lnTo>
                  <a:lnTo>
                    <a:pt x="847" y="546"/>
                  </a:lnTo>
                  <a:lnTo>
                    <a:pt x="847" y="541"/>
                  </a:lnTo>
                  <a:lnTo>
                    <a:pt x="850" y="534"/>
                  </a:lnTo>
                  <a:lnTo>
                    <a:pt x="855" y="525"/>
                  </a:lnTo>
                  <a:lnTo>
                    <a:pt x="859" y="518"/>
                  </a:lnTo>
                  <a:lnTo>
                    <a:pt x="861" y="511"/>
                  </a:lnTo>
                  <a:lnTo>
                    <a:pt x="861" y="500"/>
                  </a:lnTo>
                  <a:lnTo>
                    <a:pt x="863" y="491"/>
                  </a:lnTo>
                  <a:lnTo>
                    <a:pt x="864" y="488"/>
                  </a:lnTo>
                  <a:lnTo>
                    <a:pt x="868" y="486"/>
                  </a:lnTo>
                  <a:lnTo>
                    <a:pt x="873" y="484"/>
                  </a:lnTo>
                  <a:lnTo>
                    <a:pt x="880" y="481"/>
                  </a:lnTo>
                  <a:lnTo>
                    <a:pt x="887" y="474"/>
                  </a:lnTo>
                  <a:lnTo>
                    <a:pt x="896" y="461"/>
                  </a:lnTo>
                  <a:lnTo>
                    <a:pt x="910" y="439"/>
                  </a:lnTo>
                  <a:lnTo>
                    <a:pt x="914" y="433"/>
                  </a:lnTo>
                  <a:lnTo>
                    <a:pt x="914" y="430"/>
                  </a:lnTo>
                  <a:lnTo>
                    <a:pt x="912" y="419"/>
                  </a:lnTo>
                  <a:lnTo>
                    <a:pt x="908" y="410"/>
                  </a:lnTo>
                  <a:lnTo>
                    <a:pt x="907" y="402"/>
                  </a:lnTo>
                  <a:lnTo>
                    <a:pt x="905" y="389"/>
                  </a:lnTo>
                  <a:lnTo>
                    <a:pt x="903" y="386"/>
                  </a:lnTo>
                  <a:lnTo>
                    <a:pt x="898" y="380"/>
                  </a:lnTo>
                  <a:lnTo>
                    <a:pt x="894" y="377"/>
                  </a:lnTo>
                  <a:lnTo>
                    <a:pt x="892" y="377"/>
                  </a:lnTo>
                  <a:lnTo>
                    <a:pt x="891" y="377"/>
                  </a:lnTo>
                  <a:lnTo>
                    <a:pt x="887" y="379"/>
                  </a:lnTo>
                  <a:lnTo>
                    <a:pt x="882" y="382"/>
                  </a:lnTo>
                  <a:lnTo>
                    <a:pt x="875" y="387"/>
                  </a:lnTo>
                  <a:lnTo>
                    <a:pt x="847" y="400"/>
                  </a:lnTo>
                  <a:lnTo>
                    <a:pt x="838" y="409"/>
                  </a:lnTo>
                  <a:lnTo>
                    <a:pt x="829" y="414"/>
                  </a:lnTo>
                  <a:lnTo>
                    <a:pt x="822" y="417"/>
                  </a:lnTo>
                  <a:lnTo>
                    <a:pt x="815" y="416"/>
                  </a:lnTo>
                  <a:lnTo>
                    <a:pt x="810" y="414"/>
                  </a:lnTo>
                  <a:lnTo>
                    <a:pt x="801" y="407"/>
                  </a:lnTo>
                  <a:lnTo>
                    <a:pt x="796" y="407"/>
                  </a:lnTo>
                  <a:lnTo>
                    <a:pt x="785" y="405"/>
                  </a:lnTo>
                  <a:lnTo>
                    <a:pt x="764" y="407"/>
                  </a:lnTo>
                  <a:lnTo>
                    <a:pt x="752" y="409"/>
                  </a:lnTo>
                  <a:lnTo>
                    <a:pt x="738" y="412"/>
                  </a:lnTo>
                  <a:lnTo>
                    <a:pt x="720" y="419"/>
                  </a:lnTo>
                  <a:lnTo>
                    <a:pt x="724" y="423"/>
                  </a:lnTo>
                  <a:lnTo>
                    <a:pt x="732" y="439"/>
                  </a:lnTo>
                  <a:lnTo>
                    <a:pt x="736" y="446"/>
                  </a:lnTo>
                  <a:lnTo>
                    <a:pt x="736" y="449"/>
                  </a:lnTo>
                  <a:lnTo>
                    <a:pt x="734" y="451"/>
                  </a:lnTo>
                  <a:lnTo>
                    <a:pt x="729" y="453"/>
                  </a:lnTo>
                  <a:lnTo>
                    <a:pt x="722" y="458"/>
                  </a:lnTo>
                  <a:lnTo>
                    <a:pt x="716" y="461"/>
                  </a:lnTo>
                  <a:lnTo>
                    <a:pt x="713" y="463"/>
                  </a:lnTo>
                  <a:lnTo>
                    <a:pt x="709" y="461"/>
                  </a:lnTo>
                  <a:lnTo>
                    <a:pt x="702" y="461"/>
                  </a:lnTo>
                  <a:lnTo>
                    <a:pt x="699" y="461"/>
                  </a:lnTo>
                  <a:lnTo>
                    <a:pt x="695" y="460"/>
                  </a:lnTo>
                  <a:lnTo>
                    <a:pt x="692" y="454"/>
                  </a:lnTo>
                  <a:lnTo>
                    <a:pt x="688" y="446"/>
                  </a:lnTo>
                  <a:lnTo>
                    <a:pt x="685" y="440"/>
                  </a:lnTo>
                  <a:lnTo>
                    <a:pt x="681" y="435"/>
                  </a:lnTo>
                  <a:lnTo>
                    <a:pt x="671" y="428"/>
                  </a:lnTo>
                  <a:lnTo>
                    <a:pt x="658" y="424"/>
                  </a:lnTo>
                  <a:lnTo>
                    <a:pt x="653" y="421"/>
                  </a:lnTo>
                  <a:lnTo>
                    <a:pt x="648" y="414"/>
                  </a:lnTo>
                  <a:lnTo>
                    <a:pt x="644" y="405"/>
                  </a:lnTo>
                  <a:lnTo>
                    <a:pt x="643" y="396"/>
                  </a:lnTo>
                  <a:lnTo>
                    <a:pt x="643" y="387"/>
                  </a:lnTo>
                  <a:lnTo>
                    <a:pt x="639" y="380"/>
                  </a:lnTo>
                  <a:lnTo>
                    <a:pt x="637" y="379"/>
                  </a:lnTo>
                  <a:lnTo>
                    <a:pt x="634" y="377"/>
                  </a:lnTo>
                  <a:lnTo>
                    <a:pt x="627" y="377"/>
                  </a:lnTo>
                  <a:lnTo>
                    <a:pt x="620" y="377"/>
                  </a:lnTo>
                  <a:lnTo>
                    <a:pt x="616" y="377"/>
                  </a:lnTo>
                  <a:lnTo>
                    <a:pt x="614" y="375"/>
                  </a:lnTo>
                  <a:lnTo>
                    <a:pt x="604" y="365"/>
                  </a:lnTo>
                  <a:lnTo>
                    <a:pt x="593" y="354"/>
                  </a:lnTo>
                  <a:lnTo>
                    <a:pt x="570" y="338"/>
                  </a:lnTo>
                  <a:lnTo>
                    <a:pt x="560" y="328"/>
                  </a:lnTo>
                  <a:lnTo>
                    <a:pt x="555" y="321"/>
                  </a:lnTo>
                  <a:lnTo>
                    <a:pt x="551" y="315"/>
                  </a:lnTo>
                  <a:lnTo>
                    <a:pt x="549" y="308"/>
                  </a:lnTo>
                  <a:lnTo>
                    <a:pt x="551" y="307"/>
                  </a:lnTo>
                  <a:lnTo>
                    <a:pt x="556" y="308"/>
                  </a:lnTo>
                  <a:lnTo>
                    <a:pt x="562" y="308"/>
                  </a:lnTo>
                  <a:lnTo>
                    <a:pt x="570" y="303"/>
                  </a:lnTo>
                  <a:lnTo>
                    <a:pt x="576" y="298"/>
                  </a:lnTo>
                  <a:lnTo>
                    <a:pt x="579" y="294"/>
                  </a:lnTo>
                  <a:lnTo>
                    <a:pt x="583" y="284"/>
                  </a:lnTo>
                  <a:lnTo>
                    <a:pt x="590" y="275"/>
                  </a:lnTo>
                  <a:lnTo>
                    <a:pt x="593" y="268"/>
                  </a:lnTo>
                  <a:lnTo>
                    <a:pt x="597" y="257"/>
                  </a:lnTo>
                  <a:lnTo>
                    <a:pt x="600" y="241"/>
                  </a:lnTo>
                  <a:lnTo>
                    <a:pt x="599" y="236"/>
                  </a:lnTo>
                  <a:lnTo>
                    <a:pt x="599" y="231"/>
                  </a:lnTo>
                  <a:lnTo>
                    <a:pt x="595" y="226"/>
                  </a:lnTo>
                  <a:lnTo>
                    <a:pt x="588" y="219"/>
                  </a:lnTo>
                  <a:lnTo>
                    <a:pt x="585" y="215"/>
                  </a:lnTo>
                  <a:lnTo>
                    <a:pt x="579" y="215"/>
                  </a:lnTo>
                  <a:lnTo>
                    <a:pt x="576" y="215"/>
                  </a:lnTo>
                  <a:lnTo>
                    <a:pt x="572" y="217"/>
                  </a:lnTo>
                  <a:lnTo>
                    <a:pt x="562" y="224"/>
                  </a:lnTo>
                  <a:lnTo>
                    <a:pt x="549" y="224"/>
                  </a:lnTo>
                  <a:lnTo>
                    <a:pt x="530" y="224"/>
                  </a:lnTo>
                  <a:lnTo>
                    <a:pt x="521" y="224"/>
                  </a:lnTo>
                  <a:lnTo>
                    <a:pt x="514" y="226"/>
                  </a:lnTo>
                  <a:lnTo>
                    <a:pt x="498" y="233"/>
                  </a:lnTo>
                  <a:lnTo>
                    <a:pt x="474" y="245"/>
                  </a:lnTo>
                  <a:lnTo>
                    <a:pt x="463" y="250"/>
                  </a:lnTo>
                  <a:lnTo>
                    <a:pt x="453" y="252"/>
                  </a:lnTo>
                  <a:lnTo>
                    <a:pt x="451" y="250"/>
                  </a:lnTo>
                  <a:lnTo>
                    <a:pt x="449" y="250"/>
                  </a:lnTo>
                  <a:lnTo>
                    <a:pt x="449" y="245"/>
                  </a:lnTo>
                  <a:lnTo>
                    <a:pt x="449" y="229"/>
                  </a:lnTo>
                  <a:lnTo>
                    <a:pt x="454" y="204"/>
                  </a:lnTo>
                  <a:lnTo>
                    <a:pt x="449" y="197"/>
                  </a:lnTo>
                  <a:lnTo>
                    <a:pt x="435" y="185"/>
                  </a:lnTo>
                  <a:lnTo>
                    <a:pt x="412" y="164"/>
                  </a:lnTo>
                  <a:lnTo>
                    <a:pt x="407" y="155"/>
                  </a:lnTo>
                  <a:lnTo>
                    <a:pt x="403" y="150"/>
                  </a:lnTo>
                  <a:lnTo>
                    <a:pt x="409" y="143"/>
                  </a:lnTo>
                  <a:lnTo>
                    <a:pt x="417" y="132"/>
                  </a:lnTo>
                  <a:lnTo>
                    <a:pt x="419" y="129"/>
                  </a:lnTo>
                  <a:lnTo>
                    <a:pt x="419" y="124"/>
                  </a:lnTo>
                  <a:lnTo>
                    <a:pt x="417" y="115"/>
                  </a:lnTo>
                  <a:lnTo>
                    <a:pt x="396" y="58"/>
                  </a:lnTo>
                  <a:lnTo>
                    <a:pt x="373" y="6"/>
                  </a:lnTo>
                  <a:lnTo>
                    <a:pt x="377" y="4"/>
                  </a:lnTo>
                  <a:lnTo>
                    <a:pt x="356" y="2"/>
                  </a:lnTo>
                  <a:lnTo>
                    <a:pt x="342" y="2"/>
                  </a:lnTo>
                  <a:lnTo>
                    <a:pt x="329" y="0"/>
                  </a:lnTo>
                  <a:lnTo>
                    <a:pt x="328" y="2"/>
                  </a:lnTo>
                  <a:lnTo>
                    <a:pt x="301" y="16"/>
                  </a:lnTo>
                  <a:lnTo>
                    <a:pt x="291" y="34"/>
                  </a:lnTo>
                  <a:lnTo>
                    <a:pt x="287" y="48"/>
                  </a:lnTo>
                  <a:lnTo>
                    <a:pt x="285" y="69"/>
                  </a:lnTo>
                  <a:lnTo>
                    <a:pt x="284" y="88"/>
                  </a:lnTo>
                  <a:lnTo>
                    <a:pt x="241" y="97"/>
                  </a:lnTo>
                  <a:lnTo>
                    <a:pt x="169" y="116"/>
                  </a:lnTo>
                  <a:lnTo>
                    <a:pt x="155" y="124"/>
                  </a:lnTo>
                  <a:lnTo>
                    <a:pt x="139" y="134"/>
                  </a:lnTo>
                  <a:lnTo>
                    <a:pt x="111" y="164"/>
                  </a:lnTo>
                  <a:lnTo>
                    <a:pt x="90" y="196"/>
                  </a:lnTo>
                  <a:lnTo>
                    <a:pt x="80" y="212"/>
                  </a:lnTo>
                  <a:lnTo>
                    <a:pt x="69" y="219"/>
                  </a:lnTo>
                  <a:lnTo>
                    <a:pt x="55" y="219"/>
                  </a:lnTo>
                  <a:lnTo>
                    <a:pt x="39" y="213"/>
                  </a:lnTo>
                  <a:lnTo>
                    <a:pt x="27" y="213"/>
                  </a:lnTo>
                  <a:lnTo>
                    <a:pt x="20" y="234"/>
                  </a:lnTo>
                  <a:lnTo>
                    <a:pt x="18" y="238"/>
                  </a:lnTo>
                  <a:lnTo>
                    <a:pt x="14" y="248"/>
                  </a:lnTo>
                  <a:lnTo>
                    <a:pt x="9" y="266"/>
                  </a:lnTo>
                  <a:lnTo>
                    <a:pt x="6" y="278"/>
                  </a:lnTo>
                  <a:lnTo>
                    <a:pt x="2" y="287"/>
                  </a:lnTo>
                  <a:lnTo>
                    <a:pt x="0" y="289"/>
                  </a:lnTo>
                  <a:lnTo>
                    <a:pt x="0" y="291"/>
                  </a:lnTo>
                  <a:lnTo>
                    <a:pt x="2" y="296"/>
                  </a:lnTo>
                  <a:lnTo>
                    <a:pt x="4" y="300"/>
                  </a:lnTo>
                  <a:lnTo>
                    <a:pt x="6" y="303"/>
                  </a:lnTo>
                  <a:lnTo>
                    <a:pt x="7" y="305"/>
                  </a:lnTo>
                  <a:lnTo>
                    <a:pt x="7" y="308"/>
                  </a:lnTo>
                  <a:lnTo>
                    <a:pt x="7" y="315"/>
                  </a:lnTo>
                  <a:lnTo>
                    <a:pt x="7" y="345"/>
                  </a:lnTo>
                  <a:lnTo>
                    <a:pt x="7" y="351"/>
                  </a:lnTo>
                  <a:lnTo>
                    <a:pt x="51" y="345"/>
                  </a:lnTo>
                  <a:lnTo>
                    <a:pt x="97" y="345"/>
                  </a:lnTo>
                  <a:lnTo>
                    <a:pt x="111" y="345"/>
                  </a:lnTo>
                  <a:lnTo>
                    <a:pt x="124" y="345"/>
                  </a:lnTo>
                  <a:lnTo>
                    <a:pt x="136" y="347"/>
                  </a:lnTo>
                  <a:lnTo>
                    <a:pt x="153" y="351"/>
                  </a:lnTo>
                  <a:lnTo>
                    <a:pt x="161" y="354"/>
                  </a:lnTo>
                  <a:lnTo>
                    <a:pt x="168" y="358"/>
                  </a:lnTo>
                  <a:lnTo>
                    <a:pt x="176" y="363"/>
                  </a:lnTo>
                  <a:lnTo>
                    <a:pt x="183" y="366"/>
                  </a:lnTo>
                  <a:lnTo>
                    <a:pt x="194" y="372"/>
                  </a:lnTo>
                  <a:lnTo>
                    <a:pt x="208" y="382"/>
                  </a:lnTo>
                  <a:lnTo>
                    <a:pt x="224" y="400"/>
                  </a:lnTo>
                  <a:lnTo>
                    <a:pt x="231" y="407"/>
                  </a:lnTo>
                  <a:lnTo>
                    <a:pt x="238" y="412"/>
                  </a:lnTo>
                  <a:lnTo>
                    <a:pt x="254" y="424"/>
                  </a:lnTo>
                  <a:lnTo>
                    <a:pt x="268" y="439"/>
                  </a:lnTo>
                  <a:lnTo>
                    <a:pt x="273" y="437"/>
                  </a:lnTo>
                  <a:lnTo>
                    <a:pt x="278" y="439"/>
                  </a:lnTo>
                  <a:lnTo>
                    <a:pt x="284" y="442"/>
                  </a:lnTo>
                  <a:lnTo>
                    <a:pt x="289" y="453"/>
                  </a:lnTo>
                  <a:lnTo>
                    <a:pt x="291" y="456"/>
                  </a:lnTo>
                  <a:lnTo>
                    <a:pt x="294" y="460"/>
                  </a:lnTo>
                  <a:lnTo>
                    <a:pt x="299" y="463"/>
                  </a:lnTo>
                  <a:lnTo>
                    <a:pt x="303" y="465"/>
                  </a:lnTo>
                  <a:lnTo>
                    <a:pt x="307" y="465"/>
                  </a:lnTo>
                  <a:lnTo>
                    <a:pt x="319" y="467"/>
                  </a:lnTo>
                  <a:lnTo>
                    <a:pt x="322" y="465"/>
                  </a:lnTo>
                  <a:lnTo>
                    <a:pt x="324" y="463"/>
                  </a:lnTo>
                  <a:lnTo>
                    <a:pt x="326" y="460"/>
                  </a:lnTo>
                  <a:lnTo>
                    <a:pt x="328" y="440"/>
                  </a:lnTo>
                  <a:lnTo>
                    <a:pt x="329" y="424"/>
                  </a:lnTo>
                  <a:lnTo>
                    <a:pt x="329" y="421"/>
                  </a:lnTo>
                  <a:lnTo>
                    <a:pt x="331" y="409"/>
                  </a:lnTo>
                  <a:lnTo>
                    <a:pt x="336" y="398"/>
                  </a:lnTo>
                  <a:lnTo>
                    <a:pt x="340" y="393"/>
                  </a:lnTo>
                  <a:lnTo>
                    <a:pt x="345" y="389"/>
                  </a:lnTo>
                  <a:lnTo>
                    <a:pt x="358" y="382"/>
                  </a:lnTo>
                  <a:lnTo>
                    <a:pt x="363" y="382"/>
                  </a:lnTo>
                  <a:lnTo>
                    <a:pt x="370" y="386"/>
                  </a:lnTo>
                  <a:lnTo>
                    <a:pt x="382" y="395"/>
                  </a:lnTo>
                  <a:lnTo>
                    <a:pt x="393" y="402"/>
                  </a:lnTo>
                  <a:lnTo>
                    <a:pt x="400" y="410"/>
                  </a:lnTo>
                  <a:lnTo>
                    <a:pt x="403" y="416"/>
                  </a:lnTo>
                  <a:lnTo>
                    <a:pt x="407" y="419"/>
                  </a:lnTo>
                  <a:lnTo>
                    <a:pt x="410" y="423"/>
                  </a:lnTo>
                  <a:lnTo>
                    <a:pt x="412" y="424"/>
                  </a:lnTo>
                  <a:lnTo>
                    <a:pt x="414" y="426"/>
                  </a:lnTo>
                  <a:lnTo>
                    <a:pt x="419" y="424"/>
                  </a:lnTo>
                  <a:lnTo>
                    <a:pt x="431" y="417"/>
                  </a:lnTo>
                  <a:lnTo>
                    <a:pt x="433" y="410"/>
                  </a:lnTo>
                  <a:lnTo>
                    <a:pt x="447" y="410"/>
                  </a:lnTo>
                  <a:lnTo>
                    <a:pt x="453" y="414"/>
                  </a:lnTo>
                  <a:lnTo>
                    <a:pt x="456" y="416"/>
                  </a:lnTo>
                  <a:lnTo>
                    <a:pt x="460" y="416"/>
                  </a:lnTo>
                  <a:lnTo>
                    <a:pt x="468" y="412"/>
                  </a:lnTo>
                  <a:lnTo>
                    <a:pt x="474" y="407"/>
                  </a:lnTo>
                  <a:lnTo>
                    <a:pt x="475" y="405"/>
                  </a:lnTo>
                  <a:lnTo>
                    <a:pt x="477" y="405"/>
                  </a:lnTo>
                  <a:lnTo>
                    <a:pt x="482" y="405"/>
                  </a:lnTo>
                  <a:lnTo>
                    <a:pt x="486" y="409"/>
                  </a:lnTo>
                  <a:lnTo>
                    <a:pt x="490" y="410"/>
                  </a:lnTo>
                  <a:lnTo>
                    <a:pt x="512" y="435"/>
                  </a:lnTo>
                  <a:lnTo>
                    <a:pt x="534" y="460"/>
                  </a:lnTo>
                  <a:lnTo>
                    <a:pt x="551" y="477"/>
                  </a:lnTo>
                  <a:lnTo>
                    <a:pt x="562" y="488"/>
                  </a:lnTo>
                  <a:lnTo>
                    <a:pt x="567" y="490"/>
                  </a:lnTo>
                  <a:lnTo>
                    <a:pt x="570" y="490"/>
                  </a:lnTo>
                  <a:lnTo>
                    <a:pt x="579" y="490"/>
                  </a:lnTo>
                  <a:lnTo>
                    <a:pt x="590" y="486"/>
                  </a:lnTo>
                  <a:lnTo>
                    <a:pt x="590" y="477"/>
                  </a:lnTo>
                  <a:lnTo>
                    <a:pt x="599" y="488"/>
                  </a:lnTo>
                  <a:lnTo>
                    <a:pt x="611" y="502"/>
                  </a:lnTo>
                  <a:lnTo>
                    <a:pt x="618" y="509"/>
                  </a:lnTo>
                  <a:lnTo>
                    <a:pt x="625" y="514"/>
                  </a:lnTo>
                  <a:lnTo>
                    <a:pt x="672" y="544"/>
                  </a:lnTo>
                  <a:lnTo>
                    <a:pt x="716" y="574"/>
                  </a:lnTo>
                  <a:lnTo>
                    <a:pt x="724" y="567"/>
                  </a:lnTo>
                  <a:lnTo>
                    <a:pt x="731" y="563"/>
                  </a:lnTo>
                  <a:lnTo>
                    <a:pt x="732" y="563"/>
                  </a:lnTo>
                  <a:lnTo>
                    <a:pt x="734" y="565"/>
                  </a:lnTo>
                  <a:lnTo>
                    <a:pt x="743" y="590"/>
                  </a:lnTo>
                  <a:lnTo>
                    <a:pt x="753" y="595"/>
                  </a:lnTo>
                  <a:lnTo>
                    <a:pt x="760" y="600"/>
                  </a:lnTo>
                  <a:lnTo>
                    <a:pt x="766" y="604"/>
                  </a:lnTo>
                  <a:lnTo>
                    <a:pt x="773" y="613"/>
                  </a:lnTo>
                  <a:lnTo>
                    <a:pt x="778" y="616"/>
                  </a:lnTo>
                  <a:lnTo>
                    <a:pt x="780" y="620"/>
                  </a:lnTo>
                  <a:lnTo>
                    <a:pt x="780" y="623"/>
                  </a:lnTo>
                  <a:lnTo>
                    <a:pt x="778" y="627"/>
                  </a:lnTo>
                  <a:lnTo>
                    <a:pt x="775" y="629"/>
                  </a:lnTo>
                  <a:lnTo>
                    <a:pt x="773" y="630"/>
                  </a:lnTo>
                  <a:lnTo>
                    <a:pt x="771" y="634"/>
                  </a:lnTo>
                  <a:lnTo>
                    <a:pt x="771" y="637"/>
                  </a:lnTo>
                  <a:lnTo>
                    <a:pt x="782" y="655"/>
                  </a:lnTo>
                  <a:lnTo>
                    <a:pt x="787" y="666"/>
                  </a:lnTo>
                  <a:lnTo>
                    <a:pt x="789" y="676"/>
                  </a:lnTo>
                  <a:lnTo>
                    <a:pt x="789" y="680"/>
                  </a:lnTo>
                  <a:lnTo>
                    <a:pt x="789" y="685"/>
                  </a:lnTo>
                  <a:lnTo>
                    <a:pt x="789" y="688"/>
                  </a:lnTo>
                  <a:lnTo>
                    <a:pt x="789" y="692"/>
                  </a:lnTo>
                  <a:lnTo>
                    <a:pt x="792" y="702"/>
                  </a:lnTo>
                  <a:lnTo>
                    <a:pt x="799" y="717"/>
                  </a:lnTo>
                  <a:lnTo>
                    <a:pt x="803" y="725"/>
                  </a:lnTo>
                  <a:lnTo>
                    <a:pt x="803" y="731"/>
                  </a:lnTo>
                  <a:lnTo>
                    <a:pt x="803" y="734"/>
                  </a:lnTo>
                  <a:lnTo>
                    <a:pt x="799" y="743"/>
                  </a:lnTo>
                  <a:lnTo>
                    <a:pt x="794" y="754"/>
                  </a:lnTo>
                  <a:lnTo>
                    <a:pt x="785" y="766"/>
                  </a:lnTo>
                  <a:lnTo>
                    <a:pt x="780" y="776"/>
                  </a:lnTo>
                  <a:lnTo>
                    <a:pt x="775" y="782"/>
                  </a:lnTo>
                  <a:lnTo>
                    <a:pt x="764" y="794"/>
                  </a:lnTo>
                  <a:lnTo>
                    <a:pt x="753" y="808"/>
                  </a:lnTo>
                  <a:lnTo>
                    <a:pt x="752" y="812"/>
                  </a:lnTo>
                  <a:lnTo>
                    <a:pt x="752" y="817"/>
                  </a:lnTo>
                  <a:lnTo>
                    <a:pt x="750" y="822"/>
                  </a:lnTo>
                  <a:lnTo>
                    <a:pt x="746" y="827"/>
                  </a:lnTo>
                  <a:lnTo>
                    <a:pt x="741" y="836"/>
                  </a:lnTo>
                  <a:lnTo>
                    <a:pt x="729" y="843"/>
                  </a:lnTo>
                  <a:lnTo>
                    <a:pt x="720" y="849"/>
                  </a:lnTo>
                  <a:lnTo>
                    <a:pt x="716" y="854"/>
                  </a:lnTo>
                  <a:lnTo>
                    <a:pt x="711" y="866"/>
                  </a:lnTo>
                  <a:lnTo>
                    <a:pt x="711" y="873"/>
                  </a:lnTo>
                  <a:lnTo>
                    <a:pt x="713" y="878"/>
                  </a:lnTo>
                  <a:lnTo>
                    <a:pt x="716" y="884"/>
                  </a:lnTo>
                  <a:lnTo>
                    <a:pt x="724" y="889"/>
                  </a:lnTo>
                  <a:lnTo>
                    <a:pt x="734" y="900"/>
                  </a:lnTo>
                  <a:lnTo>
                    <a:pt x="738" y="903"/>
                  </a:lnTo>
                  <a:lnTo>
                    <a:pt x="741" y="905"/>
                  </a:lnTo>
                  <a:lnTo>
                    <a:pt x="745" y="907"/>
                  </a:lnTo>
                  <a:lnTo>
                    <a:pt x="746" y="908"/>
                  </a:lnTo>
                  <a:lnTo>
                    <a:pt x="745" y="910"/>
                  </a:lnTo>
                  <a:lnTo>
                    <a:pt x="739" y="921"/>
                  </a:lnTo>
                  <a:lnTo>
                    <a:pt x="734" y="924"/>
                  </a:lnTo>
                  <a:lnTo>
                    <a:pt x="731" y="926"/>
                  </a:lnTo>
                  <a:lnTo>
                    <a:pt x="716" y="926"/>
                  </a:lnTo>
                  <a:lnTo>
                    <a:pt x="695" y="921"/>
                  </a:lnTo>
                  <a:lnTo>
                    <a:pt x="678" y="917"/>
                  </a:lnTo>
                  <a:lnTo>
                    <a:pt x="667" y="912"/>
                  </a:lnTo>
                  <a:lnTo>
                    <a:pt x="658" y="908"/>
                  </a:lnTo>
                  <a:lnTo>
                    <a:pt x="650" y="908"/>
                  </a:lnTo>
                  <a:lnTo>
                    <a:pt x="637" y="908"/>
                  </a:lnTo>
                  <a:lnTo>
                    <a:pt x="629" y="910"/>
                  </a:lnTo>
                  <a:lnTo>
                    <a:pt x="625" y="915"/>
                  </a:lnTo>
                  <a:lnTo>
                    <a:pt x="621" y="922"/>
                  </a:lnTo>
                  <a:lnTo>
                    <a:pt x="621" y="924"/>
                  </a:lnTo>
                  <a:lnTo>
                    <a:pt x="621" y="928"/>
                  </a:lnTo>
                  <a:lnTo>
                    <a:pt x="643" y="956"/>
                  </a:lnTo>
                  <a:lnTo>
                    <a:pt x="657" y="973"/>
                  </a:lnTo>
                  <a:lnTo>
                    <a:pt x="662" y="979"/>
                  </a:lnTo>
                  <a:lnTo>
                    <a:pt x="667" y="982"/>
                  </a:lnTo>
                  <a:lnTo>
                    <a:pt x="688" y="995"/>
                  </a:lnTo>
                  <a:lnTo>
                    <a:pt x="695" y="995"/>
                  </a:lnTo>
                  <a:lnTo>
                    <a:pt x="701" y="996"/>
                  </a:lnTo>
                  <a:lnTo>
                    <a:pt x="702" y="998"/>
                  </a:lnTo>
                  <a:lnTo>
                    <a:pt x="704" y="1002"/>
                  </a:lnTo>
                  <a:lnTo>
                    <a:pt x="706" y="1014"/>
                  </a:lnTo>
                  <a:lnTo>
                    <a:pt x="706" y="1023"/>
                  </a:lnTo>
                  <a:lnTo>
                    <a:pt x="704" y="1026"/>
                  </a:lnTo>
                  <a:lnTo>
                    <a:pt x="701" y="1032"/>
                  </a:lnTo>
                  <a:lnTo>
                    <a:pt x="701" y="1035"/>
                  </a:lnTo>
                  <a:lnTo>
                    <a:pt x="704" y="1037"/>
                  </a:lnTo>
                  <a:lnTo>
                    <a:pt x="708" y="1037"/>
                  </a:lnTo>
                  <a:lnTo>
                    <a:pt x="715" y="1033"/>
                  </a:lnTo>
                  <a:lnTo>
                    <a:pt x="729" y="1028"/>
                  </a:lnTo>
                  <a:lnTo>
                    <a:pt x="736" y="1026"/>
                  </a:lnTo>
                  <a:lnTo>
                    <a:pt x="739" y="1025"/>
                  </a:lnTo>
                  <a:lnTo>
                    <a:pt x="741" y="1017"/>
                  </a:lnTo>
                  <a:lnTo>
                    <a:pt x="743" y="1002"/>
                  </a:lnTo>
                  <a:lnTo>
                    <a:pt x="745" y="988"/>
                  </a:lnTo>
                  <a:lnTo>
                    <a:pt x="745" y="977"/>
                  </a:lnTo>
                  <a:lnTo>
                    <a:pt x="745" y="973"/>
                  </a:lnTo>
                  <a:lnTo>
                    <a:pt x="746" y="968"/>
                  </a:lnTo>
                  <a:lnTo>
                    <a:pt x="752" y="965"/>
                  </a:lnTo>
                  <a:lnTo>
                    <a:pt x="764" y="951"/>
                  </a:lnTo>
                  <a:lnTo>
                    <a:pt x="771" y="944"/>
                  </a:lnTo>
                  <a:lnTo>
                    <a:pt x="776" y="940"/>
                  </a:lnTo>
                  <a:lnTo>
                    <a:pt x="783" y="938"/>
                  </a:lnTo>
                  <a:lnTo>
                    <a:pt x="790" y="938"/>
                  </a:lnTo>
                  <a:lnTo>
                    <a:pt x="797" y="940"/>
                  </a:lnTo>
                  <a:lnTo>
                    <a:pt x="801" y="942"/>
                  </a:lnTo>
                  <a:lnTo>
                    <a:pt x="804" y="949"/>
                  </a:lnTo>
                  <a:lnTo>
                    <a:pt x="811" y="959"/>
                  </a:lnTo>
                  <a:lnTo>
                    <a:pt x="815" y="968"/>
                  </a:lnTo>
                  <a:lnTo>
                    <a:pt x="819" y="973"/>
                  </a:lnTo>
                  <a:lnTo>
                    <a:pt x="822" y="977"/>
                  </a:lnTo>
                  <a:lnTo>
                    <a:pt x="824" y="977"/>
                  </a:lnTo>
                  <a:lnTo>
                    <a:pt x="831" y="979"/>
                  </a:lnTo>
                  <a:lnTo>
                    <a:pt x="843" y="981"/>
                  </a:lnTo>
                  <a:lnTo>
                    <a:pt x="852" y="982"/>
                  </a:lnTo>
                  <a:lnTo>
                    <a:pt x="861" y="984"/>
                  </a:lnTo>
                  <a:lnTo>
                    <a:pt x="877" y="991"/>
                  </a:lnTo>
                  <a:lnTo>
                    <a:pt x="896" y="1002"/>
                  </a:lnTo>
                  <a:lnTo>
                    <a:pt x="901" y="1007"/>
                  </a:lnTo>
                  <a:lnTo>
                    <a:pt x="907" y="1014"/>
                  </a:lnTo>
                  <a:lnTo>
                    <a:pt x="910" y="1023"/>
                  </a:lnTo>
                  <a:lnTo>
                    <a:pt x="914" y="1033"/>
                  </a:lnTo>
                  <a:lnTo>
                    <a:pt x="915" y="1044"/>
                  </a:lnTo>
                  <a:lnTo>
                    <a:pt x="915" y="1053"/>
                  </a:lnTo>
                  <a:lnTo>
                    <a:pt x="914" y="1070"/>
                  </a:lnTo>
                  <a:lnTo>
                    <a:pt x="912" y="1076"/>
                  </a:lnTo>
                  <a:lnTo>
                    <a:pt x="908" y="1081"/>
                  </a:lnTo>
                  <a:lnTo>
                    <a:pt x="908" y="1084"/>
                  </a:lnTo>
                  <a:lnTo>
                    <a:pt x="908" y="1086"/>
                  </a:lnTo>
                  <a:lnTo>
                    <a:pt x="912" y="1086"/>
                  </a:lnTo>
                  <a:lnTo>
                    <a:pt x="917" y="1088"/>
                  </a:lnTo>
                  <a:lnTo>
                    <a:pt x="933" y="1090"/>
                  </a:lnTo>
                  <a:lnTo>
                    <a:pt x="954" y="1088"/>
                  </a:lnTo>
                  <a:lnTo>
                    <a:pt x="980" y="1083"/>
                  </a:lnTo>
                  <a:lnTo>
                    <a:pt x="987" y="1081"/>
                  </a:lnTo>
                  <a:lnTo>
                    <a:pt x="994" y="1077"/>
                  </a:lnTo>
                  <a:lnTo>
                    <a:pt x="1010" y="1067"/>
                  </a:lnTo>
                  <a:lnTo>
                    <a:pt x="1019" y="1069"/>
                  </a:lnTo>
                  <a:lnTo>
                    <a:pt x="1026" y="1070"/>
                  </a:lnTo>
                  <a:lnTo>
                    <a:pt x="1037" y="1069"/>
                  </a:lnTo>
                  <a:lnTo>
                    <a:pt x="1044" y="1067"/>
                  </a:lnTo>
                  <a:lnTo>
                    <a:pt x="1051" y="1067"/>
                  </a:lnTo>
                  <a:lnTo>
                    <a:pt x="1051" y="1065"/>
                  </a:lnTo>
                  <a:lnTo>
                    <a:pt x="1053" y="1063"/>
                  </a:lnTo>
                  <a:lnTo>
                    <a:pt x="1051" y="1054"/>
                  </a:lnTo>
                  <a:lnTo>
                    <a:pt x="1047" y="1040"/>
                  </a:lnTo>
                  <a:lnTo>
                    <a:pt x="1044" y="1033"/>
                  </a:lnTo>
                  <a:lnTo>
                    <a:pt x="1042" y="1026"/>
                  </a:lnTo>
                  <a:lnTo>
                    <a:pt x="1042" y="1023"/>
                  </a:lnTo>
                  <a:lnTo>
                    <a:pt x="1042" y="1021"/>
                  </a:lnTo>
                  <a:lnTo>
                    <a:pt x="1040" y="1019"/>
                  </a:lnTo>
                  <a:lnTo>
                    <a:pt x="1042" y="1016"/>
                  </a:lnTo>
                  <a:lnTo>
                    <a:pt x="1053" y="1012"/>
                  </a:lnTo>
                  <a:lnTo>
                    <a:pt x="1063" y="1005"/>
                  </a:lnTo>
                  <a:lnTo>
                    <a:pt x="1070" y="1002"/>
                  </a:lnTo>
                  <a:lnTo>
                    <a:pt x="1075" y="1000"/>
                  </a:lnTo>
                  <a:lnTo>
                    <a:pt x="1084" y="1002"/>
                  </a:lnTo>
                  <a:lnTo>
                    <a:pt x="1095" y="1007"/>
                  </a:lnTo>
                  <a:lnTo>
                    <a:pt x="1104" y="1012"/>
                  </a:lnTo>
                  <a:lnTo>
                    <a:pt x="1107" y="1012"/>
                  </a:lnTo>
                  <a:lnTo>
                    <a:pt x="1109" y="1010"/>
                  </a:lnTo>
                  <a:lnTo>
                    <a:pt x="1109" y="1005"/>
                  </a:lnTo>
                  <a:lnTo>
                    <a:pt x="1107" y="998"/>
                  </a:lnTo>
                  <a:lnTo>
                    <a:pt x="1107" y="988"/>
                  </a:lnTo>
                  <a:lnTo>
                    <a:pt x="1109" y="975"/>
                  </a:lnTo>
                  <a:lnTo>
                    <a:pt x="1114" y="952"/>
                  </a:lnTo>
                  <a:lnTo>
                    <a:pt x="1121" y="933"/>
                  </a:lnTo>
                  <a:lnTo>
                    <a:pt x="1125" y="926"/>
                  </a:lnTo>
                  <a:lnTo>
                    <a:pt x="1128" y="910"/>
                  </a:lnTo>
                  <a:lnTo>
                    <a:pt x="1107" y="903"/>
                  </a:lnTo>
                  <a:lnTo>
                    <a:pt x="1082" y="903"/>
                  </a:lnTo>
                  <a:lnTo>
                    <a:pt x="1077" y="893"/>
                  </a:lnTo>
                  <a:lnTo>
                    <a:pt x="1086" y="891"/>
                  </a:lnTo>
                  <a:lnTo>
                    <a:pt x="1095" y="885"/>
                  </a:lnTo>
                  <a:lnTo>
                    <a:pt x="1102" y="877"/>
                  </a:lnTo>
                  <a:lnTo>
                    <a:pt x="1105" y="849"/>
                  </a:lnTo>
                  <a:lnTo>
                    <a:pt x="1105" y="847"/>
                  </a:lnTo>
                  <a:lnTo>
                    <a:pt x="1109" y="845"/>
                  </a:lnTo>
                  <a:lnTo>
                    <a:pt x="1114" y="843"/>
                  </a:lnTo>
                  <a:lnTo>
                    <a:pt x="1132" y="843"/>
                  </a:lnTo>
                  <a:lnTo>
                    <a:pt x="1148" y="852"/>
                  </a:lnTo>
                  <a:lnTo>
                    <a:pt x="1148" y="856"/>
                  </a:lnTo>
                  <a:lnTo>
                    <a:pt x="1153" y="857"/>
                  </a:lnTo>
                  <a:lnTo>
                    <a:pt x="1165" y="861"/>
                  </a:lnTo>
                  <a:lnTo>
                    <a:pt x="1190" y="863"/>
                  </a:lnTo>
                  <a:lnTo>
                    <a:pt x="1200" y="863"/>
                  </a:lnTo>
                  <a:lnTo>
                    <a:pt x="1211" y="861"/>
                  </a:lnTo>
                  <a:lnTo>
                    <a:pt x="1206" y="840"/>
                  </a:lnTo>
                  <a:lnTo>
                    <a:pt x="1206" y="827"/>
                  </a:lnTo>
                  <a:lnTo>
                    <a:pt x="1221" y="820"/>
                  </a:lnTo>
                  <a:lnTo>
                    <a:pt x="1258" y="813"/>
                  </a:lnTo>
                  <a:lnTo>
                    <a:pt x="1260" y="813"/>
                  </a:lnTo>
                  <a:lnTo>
                    <a:pt x="1262" y="815"/>
                  </a:lnTo>
                  <a:lnTo>
                    <a:pt x="1265" y="815"/>
                  </a:lnTo>
                  <a:lnTo>
                    <a:pt x="1271" y="812"/>
                  </a:lnTo>
                  <a:lnTo>
                    <a:pt x="1280" y="801"/>
                  </a:lnTo>
                  <a:lnTo>
                    <a:pt x="1281" y="796"/>
                  </a:lnTo>
                  <a:lnTo>
                    <a:pt x="1281" y="789"/>
                  </a:lnTo>
                  <a:lnTo>
                    <a:pt x="1281" y="773"/>
                  </a:lnTo>
                  <a:lnTo>
                    <a:pt x="1280" y="773"/>
                  </a:lnTo>
                  <a:lnTo>
                    <a:pt x="1276" y="771"/>
                  </a:lnTo>
                  <a:lnTo>
                    <a:pt x="1276" y="769"/>
                  </a:lnTo>
                  <a:lnTo>
                    <a:pt x="1274" y="768"/>
                  </a:lnTo>
                  <a:lnTo>
                    <a:pt x="1276" y="762"/>
                  </a:lnTo>
                  <a:lnTo>
                    <a:pt x="1280" y="755"/>
                  </a:lnTo>
                  <a:close/>
                </a:path>
              </a:pathLst>
            </a:custGeom>
            <a:noFill/>
            <a:ln w="6350">
              <a:solidFill>
                <a:srgbClr val="FFFFFF"/>
              </a:solidFill>
              <a:round/>
              <a:headEnd/>
              <a:tailEnd/>
            </a:ln>
          </p:spPr>
          <p:txBody>
            <a:bodyPr/>
            <a:lstStyle/>
            <a:p>
              <a:endParaRPr lang="en-GB"/>
            </a:p>
          </p:txBody>
        </p:sp>
        <p:sp>
          <p:nvSpPr>
            <p:cNvPr id="84008" name="Freeform 430"/>
            <p:cNvSpPr>
              <a:spLocks/>
            </p:cNvSpPr>
            <p:nvPr/>
          </p:nvSpPr>
          <p:spPr bwMode="auto">
            <a:xfrm>
              <a:off x="1508125" y="1120775"/>
              <a:ext cx="2943225" cy="2247900"/>
            </a:xfrm>
            <a:custGeom>
              <a:avLst/>
              <a:gdLst>
                <a:gd name="T0" fmla="*/ 2147483647 w 1854"/>
                <a:gd name="T1" fmla="*/ 2147483647 h 1416"/>
                <a:gd name="T2" fmla="*/ 2147483647 w 1854"/>
                <a:gd name="T3" fmla="*/ 2147483647 h 1416"/>
                <a:gd name="T4" fmla="*/ 2147483647 w 1854"/>
                <a:gd name="T5" fmla="*/ 2147483647 h 1416"/>
                <a:gd name="T6" fmla="*/ 2147483647 w 1854"/>
                <a:gd name="T7" fmla="*/ 2147483647 h 1416"/>
                <a:gd name="T8" fmla="*/ 2147483647 w 1854"/>
                <a:gd name="T9" fmla="*/ 2147483647 h 1416"/>
                <a:gd name="T10" fmla="*/ 2147483647 w 1854"/>
                <a:gd name="T11" fmla="*/ 2147483647 h 1416"/>
                <a:gd name="T12" fmla="*/ 2147483647 w 1854"/>
                <a:gd name="T13" fmla="*/ 2147483647 h 1416"/>
                <a:gd name="T14" fmla="*/ 2147483647 w 1854"/>
                <a:gd name="T15" fmla="*/ 2147483647 h 1416"/>
                <a:gd name="T16" fmla="*/ 2147483647 w 1854"/>
                <a:gd name="T17" fmla="*/ 2147483647 h 1416"/>
                <a:gd name="T18" fmla="*/ 2147483647 w 1854"/>
                <a:gd name="T19" fmla="*/ 2147483647 h 1416"/>
                <a:gd name="T20" fmla="*/ 2147483647 w 1854"/>
                <a:gd name="T21" fmla="*/ 2147483647 h 1416"/>
                <a:gd name="T22" fmla="*/ 2147483647 w 1854"/>
                <a:gd name="T23" fmla="*/ 2147483647 h 1416"/>
                <a:gd name="T24" fmla="*/ 2147483647 w 1854"/>
                <a:gd name="T25" fmla="*/ 2147483647 h 1416"/>
                <a:gd name="T26" fmla="*/ 2147483647 w 1854"/>
                <a:gd name="T27" fmla="*/ 2147483647 h 1416"/>
                <a:gd name="T28" fmla="*/ 2147483647 w 1854"/>
                <a:gd name="T29" fmla="*/ 2147483647 h 1416"/>
                <a:gd name="T30" fmla="*/ 2147483647 w 1854"/>
                <a:gd name="T31" fmla="*/ 2147483647 h 1416"/>
                <a:gd name="T32" fmla="*/ 2147483647 w 1854"/>
                <a:gd name="T33" fmla="*/ 2147483647 h 1416"/>
                <a:gd name="T34" fmla="*/ 2147483647 w 1854"/>
                <a:gd name="T35" fmla="*/ 2147483647 h 1416"/>
                <a:gd name="T36" fmla="*/ 2147483647 w 1854"/>
                <a:gd name="T37" fmla="*/ 2147483647 h 1416"/>
                <a:gd name="T38" fmla="*/ 2147483647 w 1854"/>
                <a:gd name="T39" fmla="*/ 2147483647 h 1416"/>
                <a:gd name="T40" fmla="*/ 2147483647 w 1854"/>
                <a:gd name="T41" fmla="*/ 2147483647 h 1416"/>
                <a:gd name="T42" fmla="*/ 2147483647 w 1854"/>
                <a:gd name="T43" fmla="*/ 2147483647 h 1416"/>
                <a:gd name="T44" fmla="*/ 2147483647 w 1854"/>
                <a:gd name="T45" fmla="*/ 2147483647 h 1416"/>
                <a:gd name="T46" fmla="*/ 2147483647 w 1854"/>
                <a:gd name="T47" fmla="*/ 2147483647 h 1416"/>
                <a:gd name="T48" fmla="*/ 2147483647 w 1854"/>
                <a:gd name="T49" fmla="*/ 2147483647 h 1416"/>
                <a:gd name="T50" fmla="*/ 2147483647 w 1854"/>
                <a:gd name="T51" fmla="*/ 2147483647 h 1416"/>
                <a:gd name="T52" fmla="*/ 2147483647 w 1854"/>
                <a:gd name="T53" fmla="*/ 2147483647 h 1416"/>
                <a:gd name="T54" fmla="*/ 2147483647 w 1854"/>
                <a:gd name="T55" fmla="*/ 2147483647 h 1416"/>
                <a:gd name="T56" fmla="*/ 2147483647 w 1854"/>
                <a:gd name="T57" fmla="*/ 2147483647 h 1416"/>
                <a:gd name="T58" fmla="*/ 2147483647 w 1854"/>
                <a:gd name="T59" fmla="*/ 2147483647 h 1416"/>
                <a:gd name="T60" fmla="*/ 2147483647 w 1854"/>
                <a:gd name="T61" fmla="*/ 2147483647 h 1416"/>
                <a:gd name="T62" fmla="*/ 2147483647 w 1854"/>
                <a:gd name="T63" fmla="*/ 2147483647 h 1416"/>
                <a:gd name="T64" fmla="*/ 2147483647 w 1854"/>
                <a:gd name="T65" fmla="*/ 2147483647 h 1416"/>
                <a:gd name="T66" fmla="*/ 2147483647 w 1854"/>
                <a:gd name="T67" fmla="*/ 2147483647 h 1416"/>
                <a:gd name="T68" fmla="*/ 2147483647 w 1854"/>
                <a:gd name="T69" fmla="*/ 2147483647 h 1416"/>
                <a:gd name="T70" fmla="*/ 2147483647 w 1854"/>
                <a:gd name="T71" fmla="*/ 2147483647 h 1416"/>
                <a:gd name="T72" fmla="*/ 2147483647 w 1854"/>
                <a:gd name="T73" fmla="*/ 2147483647 h 1416"/>
                <a:gd name="T74" fmla="*/ 2147483647 w 1854"/>
                <a:gd name="T75" fmla="*/ 2147483647 h 1416"/>
                <a:gd name="T76" fmla="*/ 2147483647 w 1854"/>
                <a:gd name="T77" fmla="*/ 2147483647 h 1416"/>
                <a:gd name="T78" fmla="*/ 2147483647 w 1854"/>
                <a:gd name="T79" fmla="*/ 2147483647 h 1416"/>
                <a:gd name="T80" fmla="*/ 2147483647 w 1854"/>
                <a:gd name="T81" fmla="*/ 2147483647 h 1416"/>
                <a:gd name="T82" fmla="*/ 2147483647 w 1854"/>
                <a:gd name="T83" fmla="*/ 2147483647 h 1416"/>
                <a:gd name="T84" fmla="*/ 2147483647 w 1854"/>
                <a:gd name="T85" fmla="*/ 2147483647 h 1416"/>
                <a:gd name="T86" fmla="*/ 2147483647 w 1854"/>
                <a:gd name="T87" fmla="*/ 2147483647 h 1416"/>
                <a:gd name="T88" fmla="*/ 2147483647 w 1854"/>
                <a:gd name="T89" fmla="*/ 2147483647 h 1416"/>
                <a:gd name="T90" fmla="*/ 2147483647 w 1854"/>
                <a:gd name="T91" fmla="*/ 2147483647 h 1416"/>
                <a:gd name="T92" fmla="*/ 2147483647 w 1854"/>
                <a:gd name="T93" fmla="*/ 2147483647 h 1416"/>
                <a:gd name="T94" fmla="*/ 2147483647 w 1854"/>
                <a:gd name="T95" fmla="*/ 2147483647 h 1416"/>
                <a:gd name="T96" fmla="*/ 2147483647 w 1854"/>
                <a:gd name="T97" fmla="*/ 2147483647 h 1416"/>
                <a:gd name="T98" fmla="*/ 2147483647 w 1854"/>
                <a:gd name="T99" fmla="*/ 2147483647 h 1416"/>
                <a:gd name="T100" fmla="*/ 2147483647 w 1854"/>
                <a:gd name="T101" fmla="*/ 2147483647 h 1416"/>
                <a:gd name="T102" fmla="*/ 2147483647 w 1854"/>
                <a:gd name="T103" fmla="*/ 2147483647 h 1416"/>
                <a:gd name="T104" fmla="*/ 2147483647 w 1854"/>
                <a:gd name="T105" fmla="*/ 2147483647 h 1416"/>
                <a:gd name="T106" fmla="*/ 2147483647 w 1854"/>
                <a:gd name="T107" fmla="*/ 2147483647 h 1416"/>
                <a:gd name="T108" fmla="*/ 2147483647 w 1854"/>
                <a:gd name="T109" fmla="*/ 2147483647 h 1416"/>
                <a:gd name="T110" fmla="*/ 2147483647 w 1854"/>
                <a:gd name="T111" fmla="*/ 2147483647 h 1416"/>
                <a:gd name="T112" fmla="*/ 2147483647 w 1854"/>
                <a:gd name="T113" fmla="*/ 2147483647 h 1416"/>
                <a:gd name="T114" fmla="*/ 2147483647 w 1854"/>
                <a:gd name="T115" fmla="*/ 2147483647 h 1416"/>
                <a:gd name="T116" fmla="*/ 2147483647 w 1854"/>
                <a:gd name="T117" fmla="*/ 2147483647 h 1416"/>
                <a:gd name="T118" fmla="*/ 2147483647 w 1854"/>
                <a:gd name="T119" fmla="*/ 2147483647 h 1416"/>
                <a:gd name="T120" fmla="*/ 2147483647 w 1854"/>
                <a:gd name="T121" fmla="*/ 2147483647 h 1416"/>
                <a:gd name="T122" fmla="*/ 2147483647 w 1854"/>
                <a:gd name="T123" fmla="*/ 2147483647 h 1416"/>
                <a:gd name="T124" fmla="*/ 2147483647 w 1854"/>
                <a:gd name="T125" fmla="*/ 2147483647 h 14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54"/>
                <a:gd name="T190" fmla="*/ 0 h 1416"/>
                <a:gd name="T191" fmla="*/ 1854 w 1854"/>
                <a:gd name="T192" fmla="*/ 1416 h 14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54" h="1416">
                  <a:moveTo>
                    <a:pt x="1847" y="767"/>
                  </a:moveTo>
                  <a:lnTo>
                    <a:pt x="1847" y="767"/>
                  </a:lnTo>
                  <a:lnTo>
                    <a:pt x="1828" y="741"/>
                  </a:lnTo>
                  <a:lnTo>
                    <a:pt x="1814" y="721"/>
                  </a:lnTo>
                  <a:lnTo>
                    <a:pt x="1803" y="702"/>
                  </a:lnTo>
                  <a:lnTo>
                    <a:pt x="1800" y="690"/>
                  </a:lnTo>
                  <a:lnTo>
                    <a:pt x="1798" y="683"/>
                  </a:lnTo>
                  <a:lnTo>
                    <a:pt x="1800" y="676"/>
                  </a:lnTo>
                  <a:lnTo>
                    <a:pt x="1798" y="663"/>
                  </a:lnTo>
                  <a:lnTo>
                    <a:pt x="1793" y="647"/>
                  </a:lnTo>
                  <a:lnTo>
                    <a:pt x="1791" y="637"/>
                  </a:lnTo>
                  <a:lnTo>
                    <a:pt x="1791" y="628"/>
                  </a:lnTo>
                  <a:lnTo>
                    <a:pt x="1791" y="621"/>
                  </a:lnTo>
                  <a:lnTo>
                    <a:pt x="1793" y="612"/>
                  </a:lnTo>
                  <a:lnTo>
                    <a:pt x="1788" y="612"/>
                  </a:lnTo>
                  <a:lnTo>
                    <a:pt x="1775" y="610"/>
                  </a:lnTo>
                  <a:lnTo>
                    <a:pt x="1759" y="605"/>
                  </a:lnTo>
                  <a:lnTo>
                    <a:pt x="1751" y="602"/>
                  </a:lnTo>
                  <a:lnTo>
                    <a:pt x="1740" y="596"/>
                  </a:lnTo>
                  <a:lnTo>
                    <a:pt x="1728" y="588"/>
                  </a:lnTo>
                  <a:lnTo>
                    <a:pt x="1722" y="582"/>
                  </a:lnTo>
                  <a:lnTo>
                    <a:pt x="1719" y="577"/>
                  </a:lnTo>
                  <a:lnTo>
                    <a:pt x="1712" y="566"/>
                  </a:lnTo>
                  <a:lnTo>
                    <a:pt x="1705" y="559"/>
                  </a:lnTo>
                  <a:lnTo>
                    <a:pt x="1696" y="552"/>
                  </a:lnTo>
                  <a:lnTo>
                    <a:pt x="1677" y="540"/>
                  </a:lnTo>
                  <a:lnTo>
                    <a:pt x="1657" y="528"/>
                  </a:lnTo>
                  <a:lnTo>
                    <a:pt x="1650" y="524"/>
                  </a:lnTo>
                  <a:lnTo>
                    <a:pt x="1645" y="519"/>
                  </a:lnTo>
                  <a:lnTo>
                    <a:pt x="1636" y="512"/>
                  </a:lnTo>
                  <a:lnTo>
                    <a:pt x="1627" y="507"/>
                  </a:lnTo>
                  <a:lnTo>
                    <a:pt x="1605" y="503"/>
                  </a:lnTo>
                  <a:lnTo>
                    <a:pt x="1596" y="501"/>
                  </a:lnTo>
                  <a:lnTo>
                    <a:pt x="1589" y="501"/>
                  </a:lnTo>
                  <a:lnTo>
                    <a:pt x="1576" y="501"/>
                  </a:lnTo>
                  <a:lnTo>
                    <a:pt x="1566" y="501"/>
                  </a:lnTo>
                  <a:lnTo>
                    <a:pt x="1554" y="498"/>
                  </a:lnTo>
                  <a:lnTo>
                    <a:pt x="1520" y="491"/>
                  </a:lnTo>
                  <a:lnTo>
                    <a:pt x="1503" y="487"/>
                  </a:lnTo>
                  <a:lnTo>
                    <a:pt x="1494" y="484"/>
                  </a:lnTo>
                  <a:lnTo>
                    <a:pt x="1478" y="473"/>
                  </a:lnTo>
                  <a:lnTo>
                    <a:pt x="1469" y="468"/>
                  </a:lnTo>
                  <a:lnTo>
                    <a:pt x="1462" y="464"/>
                  </a:lnTo>
                  <a:lnTo>
                    <a:pt x="1455" y="457"/>
                  </a:lnTo>
                  <a:lnTo>
                    <a:pt x="1450" y="447"/>
                  </a:lnTo>
                  <a:lnTo>
                    <a:pt x="1446" y="438"/>
                  </a:lnTo>
                  <a:lnTo>
                    <a:pt x="1446" y="431"/>
                  </a:lnTo>
                  <a:lnTo>
                    <a:pt x="1448" y="424"/>
                  </a:lnTo>
                  <a:lnTo>
                    <a:pt x="1450" y="413"/>
                  </a:lnTo>
                  <a:lnTo>
                    <a:pt x="1451" y="405"/>
                  </a:lnTo>
                  <a:lnTo>
                    <a:pt x="1453" y="399"/>
                  </a:lnTo>
                  <a:lnTo>
                    <a:pt x="1457" y="394"/>
                  </a:lnTo>
                  <a:lnTo>
                    <a:pt x="1462" y="383"/>
                  </a:lnTo>
                  <a:lnTo>
                    <a:pt x="1466" y="375"/>
                  </a:lnTo>
                  <a:lnTo>
                    <a:pt x="1469" y="369"/>
                  </a:lnTo>
                  <a:lnTo>
                    <a:pt x="1471" y="366"/>
                  </a:lnTo>
                  <a:lnTo>
                    <a:pt x="1474" y="359"/>
                  </a:lnTo>
                  <a:lnTo>
                    <a:pt x="1480" y="341"/>
                  </a:lnTo>
                  <a:lnTo>
                    <a:pt x="1483" y="318"/>
                  </a:lnTo>
                  <a:lnTo>
                    <a:pt x="1483" y="299"/>
                  </a:lnTo>
                  <a:lnTo>
                    <a:pt x="1483" y="287"/>
                  </a:lnTo>
                  <a:lnTo>
                    <a:pt x="1483" y="281"/>
                  </a:lnTo>
                  <a:lnTo>
                    <a:pt x="1481" y="278"/>
                  </a:lnTo>
                  <a:lnTo>
                    <a:pt x="1476" y="264"/>
                  </a:lnTo>
                  <a:lnTo>
                    <a:pt x="1471" y="253"/>
                  </a:lnTo>
                  <a:lnTo>
                    <a:pt x="1466" y="243"/>
                  </a:lnTo>
                  <a:lnTo>
                    <a:pt x="1464" y="234"/>
                  </a:lnTo>
                  <a:lnTo>
                    <a:pt x="1464" y="230"/>
                  </a:lnTo>
                  <a:lnTo>
                    <a:pt x="1464" y="225"/>
                  </a:lnTo>
                  <a:lnTo>
                    <a:pt x="1464" y="218"/>
                  </a:lnTo>
                  <a:lnTo>
                    <a:pt x="1464" y="209"/>
                  </a:lnTo>
                  <a:lnTo>
                    <a:pt x="1462" y="206"/>
                  </a:lnTo>
                  <a:lnTo>
                    <a:pt x="1459" y="202"/>
                  </a:lnTo>
                  <a:lnTo>
                    <a:pt x="1457" y="195"/>
                  </a:lnTo>
                  <a:lnTo>
                    <a:pt x="1453" y="185"/>
                  </a:lnTo>
                  <a:lnTo>
                    <a:pt x="1448" y="174"/>
                  </a:lnTo>
                  <a:lnTo>
                    <a:pt x="1443" y="171"/>
                  </a:lnTo>
                  <a:lnTo>
                    <a:pt x="1439" y="171"/>
                  </a:lnTo>
                  <a:lnTo>
                    <a:pt x="1432" y="171"/>
                  </a:lnTo>
                  <a:lnTo>
                    <a:pt x="1422" y="167"/>
                  </a:lnTo>
                  <a:lnTo>
                    <a:pt x="1413" y="162"/>
                  </a:lnTo>
                  <a:lnTo>
                    <a:pt x="1411" y="158"/>
                  </a:lnTo>
                  <a:lnTo>
                    <a:pt x="1409" y="155"/>
                  </a:lnTo>
                  <a:lnTo>
                    <a:pt x="1402" y="148"/>
                  </a:lnTo>
                  <a:lnTo>
                    <a:pt x="1393" y="142"/>
                  </a:lnTo>
                  <a:lnTo>
                    <a:pt x="1388" y="142"/>
                  </a:lnTo>
                  <a:lnTo>
                    <a:pt x="1381" y="141"/>
                  </a:lnTo>
                  <a:lnTo>
                    <a:pt x="1369" y="137"/>
                  </a:lnTo>
                  <a:lnTo>
                    <a:pt x="1356" y="132"/>
                  </a:lnTo>
                  <a:lnTo>
                    <a:pt x="1358" y="130"/>
                  </a:lnTo>
                  <a:lnTo>
                    <a:pt x="1356" y="127"/>
                  </a:lnTo>
                  <a:lnTo>
                    <a:pt x="1349" y="120"/>
                  </a:lnTo>
                  <a:lnTo>
                    <a:pt x="1344" y="111"/>
                  </a:lnTo>
                  <a:lnTo>
                    <a:pt x="1335" y="100"/>
                  </a:lnTo>
                  <a:lnTo>
                    <a:pt x="1327" y="91"/>
                  </a:lnTo>
                  <a:lnTo>
                    <a:pt x="1318" y="81"/>
                  </a:lnTo>
                  <a:lnTo>
                    <a:pt x="1312" y="70"/>
                  </a:lnTo>
                  <a:lnTo>
                    <a:pt x="1302" y="58"/>
                  </a:lnTo>
                  <a:lnTo>
                    <a:pt x="1300" y="53"/>
                  </a:lnTo>
                  <a:lnTo>
                    <a:pt x="1298" y="49"/>
                  </a:lnTo>
                  <a:lnTo>
                    <a:pt x="1298" y="33"/>
                  </a:lnTo>
                  <a:lnTo>
                    <a:pt x="1300" y="26"/>
                  </a:lnTo>
                  <a:lnTo>
                    <a:pt x="1302" y="23"/>
                  </a:lnTo>
                  <a:lnTo>
                    <a:pt x="1305" y="17"/>
                  </a:lnTo>
                  <a:lnTo>
                    <a:pt x="1307" y="12"/>
                  </a:lnTo>
                  <a:lnTo>
                    <a:pt x="1305" y="7"/>
                  </a:lnTo>
                  <a:lnTo>
                    <a:pt x="1305" y="5"/>
                  </a:lnTo>
                  <a:lnTo>
                    <a:pt x="1304" y="5"/>
                  </a:lnTo>
                  <a:lnTo>
                    <a:pt x="1298" y="5"/>
                  </a:lnTo>
                  <a:lnTo>
                    <a:pt x="1290" y="7"/>
                  </a:lnTo>
                  <a:lnTo>
                    <a:pt x="1276" y="5"/>
                  </a:lnTo>
                  <a:lnTo>
                    <a:pt x="1263" y="2"/>
                  </a:lnTo>
                  <a:lnTo>
                    <a:pt x="1256" y="0"/>
                  </a:lnTo>
                  <a:lnTo>
                    <a:pt x="1246" y="2"/>
                  </a:lnTo>
                  <a:lnTo>
                    <a:pt x="1237" y="3"/>
                  </a:lnTo>
                  <a:lnTo>
                    <a:pt x="1230" y="9"/>
                  </a:lnTo>
                  <a:lnTo>
                    <a:pt x="1226" y="10"/>
                  </a:lnTo>
                  <a:lnTo>
                    <a:pt x="1225" y="14"/>
                  </a:lnTo>
                  <a:lnTo>
                    <a:pt x="1225" y="19"/>
                  </a:lnTo>
                  <a:lnTo>
                    <a:pt x="1225" y="24"/>
                  </a:lnTo>
                  <a:lnTo>
                    <a:pt x="1226" y="30"/>
                  </a:lnTo>
                  <a:lnTo>
                    <a:pt x="1226" y="35"/>
                  </a:lnTo>
                  <a:lnTo>
                    <a:pt x="1223" y="39"/>
                  </a:lnTo>
                  <a:lnTo>
                    <a:pt x="1216" y="46"/>
                  </a:lnTo>
                  <a:lnTo>
                    <a:pt x="1205" y="53"/>
                  </a:lnTo>
                  <a:lnTo>
                    <a:pt x="1193" y="60"/>
                  </a:lnTo>
                  <a:lnTo>
                    <a:pt x="1184" y="60"/>
                  </a:lnTo>
                  <a:lnTo>
                    <a:pt x="1179" y="60"/>
                  </a:lnTo>
                  <a:lnTo>
                    <a:pt x="1170" y="61"/>
                  </a:lnTo>
                  <a:lnTo>
                    <a:pt x="1152" y="70"/>
                  </a:lnTo>
                  <a:lnTo>
                    <a:pt x="1144" y="74"/>
                  </a:lnTo>
                  <a:lnTo>
                    <a:pt x="1137" y="79"/>
                  </a:lnTo>
                  <a:lnTo>
                    <a:pt x="1131" y="90"/>
                  </a:lnTo>
                  <a:lnTo>
                    <a:pt x="1128" y="105"/>
                  </a:lnTo>
                  <a:lnTo>
                    <a:pt x="1122" y="130"/>
                  </a:lnTo>
                  <a:lnTo>
                    <a:pt x="1122" y="163"/>
                  </a:lnTo>
                  <a:lnTo>
                    <a:pt x="1122" y="171"/>
                  </a:lnTo>
                  <a:lnTo>
                    <a:pt x="1119" y="178"/>
                  </a:lnTo>
                  <a:lnTo>
                    <a:pt x="1112" y="186"/>
                  </a:lnTo>
                  <a:lnTo>
                    <a:pt x="1110" y="190"/>
                  </a:lnTo>
                  <a:lnTo>
                    <a:pt x="1105" y="192"/>
                  </a:lnTo>
                  <a:lnTo>
                    <a:pt x="1100" y="193"/>
                  </a:lnTo>
                  <a:lnTo>
                    <a:pt x="1087" y="192"/>
                  </a:lnTo>
                  <a:lnTo>
                    <a:pt x="1070" y="186"/>
                  </a:lnTo>
                  <a:lnTo>
                    <a:pt x="1064" y="185"/>
                  </a:lnTo>
                  <a:lnTo>
                    <a:pt x="1056" y="185"/>
                  </a:lnTo>
                  <a:lnTo>
                    <a:pt x="1045" y="183"/>
                  </a:lnTo>
                  <a:lnTo>
                    <a:pt x="1029" y="179"/>
                  </a:lnTo>
                  <a:lnTo>
                    <a:pt x="1017" y="176"/>
                  </a:lnTo>
                  <a:lnTo>
                    <a:pt x="1012" y="176"/>
                  </a:lnTo>
                  <a:lnTo>
                    <a:pt x="1006" y="176"/>
                  </a:lnTo>
                  <a:lnTo>
                    <a:pt x="999" y="174"/>
                  </a:lnTo>
                  <a:lnTo>
                    <a:pt x="983" y="165"/>
                  </a:lnTo>
                  <a:lnTo>
                    <a:pt x="964" y="153"/>
                  </a:lnTo>
                  <a:lnTo>
                    <a:pt x="939" y="135"/>
                  </a:lnTo>
                  <a:lnTo>
                    <a:pt x="910" y="171"/>
                  </a:lnTo>
                  <a:lnTo>
                    <a:pt x="844" y="283"/>
                  </a:lnTo>
                  <a:lnTo>
                    <a:pt x="844" y="297"/>
                  </a:lnTo>
                  <a:lnTo>
                    <a:pt x="855" y="317"/>
                  </a:lnTo>
                  <a:lnTo>
                    <a:pt x="855" y="334"/>
                  </a:lnTo>
                  <a:lnTo>
                    <a:pt x="853" y="338"/>
                  </a:lnTo>
                  <a:lnTo>
                    <a:pt x="850" y="338"/>
                  </a:lnTo>
                  <a:lnTo>
                    <a:pt x="836" y="334"/>
                  </a:lnTo>
                  <a:lnTo>
                    <a:pt x="823" y="331"/>
                  </a:lnTo>
                  <a:lnTo>
                    <a:pt x="818" y="327"/>
                  </a:lnTo>
                  <a:lnTo>
                    <a:pt x="785" y="313"/>
                  </a:lnTo>
                  <a:lnTo>
                    <a:pt x="720" y="315"/>
                  </a:lnTo>
                  <a:lnTo>
                    <a:pt x="679" y="320"/>
                  </a:lnTo>
                  <a:lnTo>
                    <a:pt x="669" y="324"/>
                  </a:lnTo>
                  <a:lnTo>
                    <a:pt x="662" y="325"/>
                  </a:lnTo>
                  <a:lnTo>
                    <a:pt x="656" y="329"/>
                  </a:lnTo>
                  <a:lnTo>
                    <a:pt x="660" y="341"/>
                  </a:lnTo>
                  <a:lnTo>
                    <a:pt x="670" y="355"/>
                  </a:lnTo>
                  <a:lnTo>
                    <a:pt x="670" y="378"/>
                  </a:lnTo>
                  <a:lnTo>
                    <a:pt x="670" y="389"/>
                  </a:lnTo>
                  <a:lnTo>
                    <a:pt x="670" y="394"/>
                  </a:lnTo>
                  <a:lnTo>
                    <a:pt x="669" y="410"/>
                  </a:lnTo>
                  <a:lnTo>
                    <a:pt x="670" y="427"/>
                  </a:lnTo>
                  <a:lnTo>
                    <a:pt x="672" y="440"/>
                  </a:lnTo>
                  <a:lnTo>
                    <a:pt x="674" y="447"/>
                  </a:lnTo>
                  <a:lnTo>
                    <a:pt x="669" y="487"/>
                  </a:lnTo>
                  <a:lnTo>
                    <a:pt x="669" y="510"/>
                  </a:lnTo>
                  <a:lnTo>
                    <a:pt x="667" y="517"/>
                  </a:lnTo>
                  <a:lnTo>
                    <a:pt x="665" y="521"/>
                  </a:lnTo>
                  <a:lnTo>
                    <a:pt x="663" y="519"/>
                  </a:lnTo>
                  <a:lnTo>
                    <a:pt x="662" y="519"/>
                  </a:lnTo>
                  <a:lnTo>
                    <a:pt x="642" y="528"/>
                  </a:lnTo>
                  <a:lnTo>
                    <a:pt x="633" y="547"/>
                  </a:lnTo>
                  <a:lnTo>
                    <a:pt x="626" y="549"/>
                  </a:lnTo>
                  <a:lnTo>
                    <a:pt x="612" y="554"/>
                  </a:lnTo>
                  <a:lnTo>
                    <a:pt x="610" y="556"/>
                  </a:lnTo>
                  <a:lnTo>
                    <a:pt x="609" y="558"/>
                  </a:lnTo>
                  <a:lnTo>
                    <a:pt x="609" y="561"/>
                  </a:lnTo>
                  <a:lnTo>
                    <a:pt x="610" y="570"/>
                  </a:lnTo>
                  <a:lnTo>
                    <a:pt x="609" y="575"/>
                  </a:lnTo>
                  <a:lnTo>
                    <a:pt x="603" y="586"/>
                  </a:lnTo>
                  <a:lnTo>
                    <a:pt x="596" y="598"/>
                  </a:lnTo>
                  <a:lnTo>
                    <a:pt x="586" y="605"/>
                  </a:lnTo>
                  <a:lnTo>
                    <a:pt x="572" y="614"/>
                  </a:lnTo>
                  <a:lnTo>
                    <a:pt x="563" y="623"/>
                  </a:lnTo>
                  <a:lnTo>
                    <a:pt x="552" y="626"/>
                  </a:lnTo>
                  <a:lnTo>
                    <a:pt x="537" y="630"/>
                  </a:lnTo>
                  <a:lnTo>
                    <a:pt x="526" y="630"/>
                  </a:lnTo>
                  <a:lnTo>
                    <a:pt x="505" y="632"/>
                  </a:lnTo>
                  <a:lnTo>
                    <a:pt x="494" y="635"/>
                  </a:lnTo>
                  <a:lnTo>
                    <a:pt x="479" y="639"/>
                  </a:lnTo>
                  <a:lnTo>
                    <a:pt x="461" y="646"/>
                  </a:lnTo>
                  <a:lnTo>
                    <a:pt x="442" y="647"/>
                  </a:lnTo>
                  <a:lnTo>
                    <a:pt x="431" y="644"/>
                  </a:lnTo>
                  <a:lnTo>
                    <a:pt x="426" y="639"/>
                  </a:lnTo>
                  <a:lnTo>
                    <a:pt x="419" y="635"/>
                  </a:lnTo>
                  <a:lnTo>
                    <a:pt x="412" y="635"/>
                  </a:lnTo>
                  <a:lnTo>
                    <a:pt x="399" y="639"/>
                  </a:lnTo>
                  <a:lnTo>
                    <a:pt x="394" y="642"/>
                  </a:lnTo>
                  <a:lnTo>
                    <a:pt x="392" y="646"/>
                  </a:lnTo>
                  <a:lnTo>
                    <a:pt x="382" y="649"/>
                  </a:lnTo>
                  <a:lnTo>
                    <a:pt x="369" y="647"/>
                  </a:lnTo>
                  <a:lnTo>
                    <a:pt x="364" y="651"/>
                  </a:lnTo>
                  <a:lnTo>
                    <a:pt x="362" y="658"/>
                  </a:lnTo>
                  <a:lnTo>
                    <a:pt x="359" y="669"/>
                  </a:lnTo>
                  <a:lnTo>
                    <a:pt x="348" y="665"/>
                  </a:lnTo>
                  <a:lnTo>
                    <a:pt x="336" y="658"/>
                  </a:lnTo>
                  <a:lnTo>
                    <a:pt x="324" y="654"/>
                  </a:lnTo>
                  <a:lnTo>
                    <a:pt x="315" y="654"/>
                  </a:lnTo>
                  <a:lnTo>
                    <a:pt x="306" y="661"/>
                  </a:lnTo>
                  <a:lnTo>
                    <a:pt x="294" y="670"/>
                  </a:lnTo>
                  <a:lnTo>
                    <a:pt x="285" y="681"/>
                  </a:lnTo>
                  <a:lnTo>
                    <a:pt x="276" y="690"/>
                  </a:lnTo>
                  <a:lnTo>
                    <a:pt x="262" y="709"/>
                  </a:lnTo>
                  <a:lnTo>
                    <a:pt x="257" y="709"/>
                  </a:lnTo>
                  <a:lnTo>
                    <a:pt x="252" y="705"/>
                  </a:lnTo>
                  <a:lnTo>
                    <a:pt x="239" y="697"/>
                  </a:lnTo>
                  <a:lnTo>
                    <a:pt x="236" y="698"/>
                  </a:lnTo>
                  <a:lnTo>
                    <a:pt x="227" y="698"/>
                  </a:lnTo>
                  <a:lnTo>
                    <a:pt x="213" y="695"/>
                  </a:lnTo>
                  <a:lnTo>
                    <a:pt x="208" y="690"/>
                  </a:lnTo>
                  <a:lnTo>
                    <a:pt x="208" y="681"/>
                  </a:lnTo>
                  <a:lnTo>
                    <a:pt x="206" y="669"/>
                  </a:lnTo>
                  <a:lnTo>
                    <a:pt x="204" y="665"/>
                  </a:lnTo>
                  <a:lnTo>
                    <a:pt x="202" y="661"/>
                  </a:lnTo>
                  <a:lnTo>
                    <a:pt x="199" y="658"/>
                  </a:lnTo>
                  <a:lnTo>
                    <a:pt x="193" y="656"/>
                  </a:lnTo>
                  <a:lnTo>
                    <a:pt x="190" y="658"/>
                  </a:lnTo>
                  <a:lnTo>
                    <a:pt x="185" y="660"/>
                  </a:lnTo>
                  <a:lnTo>
                    <a:pt x="178" y="663"/>
                  </a:lnTo>
                  <a:lnTo>
                    <a:pt x="167" y="670"/>
                  </a:lnTo>
                  <a:lnTo>
                    <a:pt x="165" y="672"/>
                  </a:lnTo>
                  <a:lnTo>
                    <a:pt x="164" y="670"/>
                  </a:lnTo>
                  <a:lnTo>
                    <a:pt x="158" y="667"/>
                  </a:lnTo>
                  <a:lnTo>
                    <a:pt x="150" y="663"/>
                  </a:lnTo>
                  <a:lnTo>
                    <a:pt x="144" y="661"/>
                  </a:lnTo>
                  <a:lnTo>
                    <a:pt x="139" y="661"/>
                  </a:lnTo>
                  <a:lnTo>
                    <a:pt x="135" y="663"/>
                  </a:lnTo>
                  <a:lnTo>
                    <a:pt x="135" y="665"/>
                  </a:lnTo>
                  <a:lnTo>
                    <a:pt x="137" y="669"/>
                  </a:lnTo>
                  <a:lnTo>
                    <a:pt x="135" y="677"/>
                  </a:lnTo>
                  <a:lnTo>
                    <a:pt x="128" y="677"/>
                  </a:lnTo>
                  <a:lnTo>
                    <a:pt x="114" y="679"/>
                  </a:lnTo>
                  <a:lnTo>
                    <a:pt x="107" y="679"/>
                  </a:lnTo>
                  <a:lnTo>
                    <a:pt x="93" y="676"/>
                  </a:lnTo>
                  <a:lnTo>
                    <a:pt x="84" y="676"/>
                  </a:lnTo>
                  <a:lnTo>
                    <a:pt x="81" y="676"/>
                  </a:lnTo>
                  <a:lnTo>
                    <a:pt x="79" y="676"/>
                  </a:lnTo>
                  <a:lnTo>
                    <a:pt x="72" y="677"/>
                  </a:lnTo>
                  <a:lnTo>
                    <a:pt x="65" y="679"/>
                  </a:lnTo>
                  <a:lnTo>
                    <a:pt x="62" y="681"/>
                  </a:lnTo>
                  <a:lnTo>
                    <a:pt x="56" y="684"/>
                  </a:lnTo>
                  <a:lnTo>
                    <a:pt x="53" y="688"/>
                  </a:lnTo>
                  <a:lnTo>
                    <a:pt x="47" y="691"/>
                  </a:lnTo>
                  <a:lnTo>
                    <a:pt x="46" y="695"/>
                  </a:lnTo>
                  <a:lnTo>
                    <a:pt x="47" y="698"/>
                  </a:lnTo>
                  <a:lnTo>
                    <a:pt x="47" y="704"/>
                  </a:lnTo>
                  <a:lnTo>
                    <a:pt x="44" y="709"/>
                  </a:lnTo>
                  <a:lnTo>
                    <a:pt x="40" y="714"/>
                  </a:lnTo>
                  <a:lnTo>
                    <a:pt x="35" y="721"/>
                  </a:lnTo>
                  <a:lnTo>
                    <a:pt x="30" y="725"/>
                  </a:lnTo>
                  <a:lnTo>
                    <a:pt x="19" y="728"/>
                  </a:lnTo>
                  <a:lnTo>
                    <a:pt x="9" y="734"/>
                  </a:lnTo>
                  <a:lnTo>
                    <a:pt x="5" y="735"/>
                  </a:lnTo>
                  <a:lnTo>
                    <a:pt x="3" y="739"/>
                  </a:lnTo>
                  <a:lnTo>
                    <a:pt x="2" y="744"/>
                  </a:lnTo>
                  <a:lnTo>
                    <a:pt x="5" y="760"/>
                  </a:lnTo>
                  <a:lnTo>
                    <a:pt x="12" y="772"/>
                  </a:lnTo>
                  <a:lnTo>
                    <a:pt x="12" y="792"/>
                  </a:lnTo>
                  <a:lnTo>
                    <a:pt x="12" y="793"/>
                  </a:lnTo>
                  <a:lnTo>
                    <a:pt x="11" y="795"/>
                  </a:lnTo>
                  <a:lnTo>
                    <a:pt x="3" y="799"/>
                  </a:lnTo>
                  <a:lnTo>
                    <a:pt x="2" y="802"/>
                  </a:lnTo>
                  <a:lnTo>
                    <a:pt x="0" y="804"/>
                  </a:lnTo>
                  <a:lnTo>
                    <a:pt x="0" y="808"/>
                  </a:lnTo>
                  <a:lnTo>
                    <a:pt x="3" y="816"/>
                  </a:lnTo>
                  <a:lnTo>
                    <a:pt x="7" y="823"/>
                  </a:lnTo>
                  <a:lnTo>
                    <a:pt x="12" y="830"/>
                  </a:lnTo>
                  <a:lnTo>
                    <a:pt x="14" y="834"/>
                  </a:lnTo>
                  <a:lnTo>
                    <a:pt x="18" y="834"/>
                  </a:lnTo>
                  <a:lnTo>
                    <a:pt x="21" y="834"/>
                  </a:lnTo>
                  <a:lnTo>
                    <a:pt x="30" y="829"/>
                  </a:lnTo>
                  <a:lnTo>
                    <a:pt x="40" y="823"/>
                  </a:lnTo>
                  <a:lnTo>
                    <a:pt x="53" y="834"/>
                  </a:lnTo>
                  <a:lnTo>
                    <a:pt x="69" y="846"/>
                  </a:lnTo>
                  <a:lnTo>
                    <a:pt x="77" y="867"/>
                  </a:lnTo>
                  <a:lnTo>
                    <a:pt x="62" y="881"/>
                  </a:lnTo>
                  <a:lnTo>
                    <a:pt x="58" y="885"/>
                  </a:lnTo>
                  <a:lnTo>
                    <a:pt x="56" y="887"/>
                  </a:lnTo>
                  <a:lnTo>
                    <a:pt x="56" y="888"/>
                  </a:lnTo>
                  <a:lnTo>
                    <a:pt x="58" y="890"/>
                  </a:lnTo>
                  <a:lnTo>
                    <a:pt x="62" y="894"/>
                  </a:lnTo>
                  <a:lnTo>
                    <a:pt x="63" y="899"/>
                  </a:lnTo>
                  <a:lnTo>
                    <a:pt x="65" y="911"/>
                  </a:lnTo>
                  <a:lnTo>
                    <a:pt x="65" y="925"/>
                  </a:lnTo>
                  <a:lnTo>
                    <a:pt x="62" y="943"/>
                  </a:lnTo>
                  <a:lnTo>
                    <a:pt x="62" y="952"/>
                  </a:lnTo>
                  <a:lnTo>
                    <a:pt x="62" y="966"/>
                  </a:lnTo>
                  <a:lnTo>
                    <a:pt x="65" y="980"/>
                  </a:lnTo>
                  <a:lnTo>
                    <a:pt x="53" y="982"/>
                  </a:lnTo>
                  <a:lnTo>
                    <a:pt x="47" y="982"/>
                  </a:lnTo>
                  <a:lnTo>
                    <a:pt x="32" y="982"/>
                  </a:lnTo>
                  <a:lnTo>
                    <a:pt x="23" y="982"/>
                  </a:lnTo>
                  <a:lnTo>
                    <a:pt x="14" y="989"/>
                  </a:lnTo>
                  <a:lnTo>
                    <a:pt x="19" y="1003"/>
                  </a:lnTo>
                  <a:lnTo>
                    <a:pt x="28" y="1003"/>
                  </a:lnTo>
                  <a:lnTo>
                    <a:pt x="35" y="1006"/>
                  </a:lnTo>
                  <a:lnTo>
                    <a:pt x="44" y="1017"/>
                  </a:lnTo>
                  <a:lnTo>
                    <a:pt x="49" y="1017"/>
                  </a:lnTo>
                  <a:lnTo>
                    <a:pt x="60" y="1022"/>
                  </a:lnTo>
                  <a:lnTo>
                    <a:pt x="69" y="1042"/>
                  </a:lnTo>
                  <a:lnTo>
                    <a:pt x="76" y="1054"/>
                  </a:lnTo>
                  <a:lnTo>
                    <a:pt x="86" y="1064"/>
                  </a:lnTo>
                  <a:lnTo>
                    <a:pt x="97" y="1075"/>
                  </a:lnTo>
                  <a:lnTo>
                    <a:pt x="104" y="1084"/>
                  </a:lnTo>
                  <a:lnTo>
                    <a:pt x="104" y="1087"/>
                  </a:lnTo>
                  <a:lnTo>
                    <a:pt x="100" y="1098"/>
                  </a:lnTo>
                  <a:lnTo>
                    <a:pt x="98" y="1105"/>
                  </a:lnTo>
                  <a:lnTo>
                    <a:pt x="98" y="1110"/>
                  </a:lnTo>
                  <a:lnTo>
                    <a:pt x="100" y="1114"/>
                  </a:lnTo>
                  <a:lnTo>
                    <a:pt x="91" y="1137"/>
                  </a:lnTo>
                  <a:lnTo>
                    <a:pt x="95" y="1152"/>
                  </a:lnTo>
                  <a:lnTo>
                    <a:pt x="107" y="1165"/>
                  </a:lnTo>
                  <a:lnTo>
                    <a:pt x="118" y="1167"/>
                  </a:lnTo>
                  <a:lnTo>
                    <a:pt x="132" y="1167"/>
                  </a:lnTo>
                  <a:lnTo>
                    <a:pt x="132" y="1177"/>
                  </a:lnTo>
                  <a:lnTo>
                    <a:pt x="132" y="1181"/>
                  </a:lnTo>
                  <a:lnTo>
                    <a:pt x="135" y="1184"/>
                  </a:lnTo>
                  <a:lnTo>
                    <a:pt x="137" y="1186"/>
                  </a:lnTo>
                  <a:lnTo>
                    <a:pt x="144" y="1195"/>
                  </a:lnTo>
                  <a:lnTo>
                    <a:pt x="155" y="1203"/>
                  </a:lnTo>
                  <a:lnTo>
                    <a:pt x="171" y="1214"/>
                  </a:lnTo>
                  <a:lnTo>
                    <a:pt x="185" y="1223"/>
                  </a:lnTo>
                  <a:lnTo>
                    <a:pt x="193" y="1226"/>
                  </a:lnTo>
                  <a:lnTo>
                    <a:pt x="209" y="1233"/>
                  </a:lnTo>
                  <a:lnTo>
                    <a:pt x="223" y="1239"/>
                  </a:lnTo>
                  <a:lnTo>
                    <a:pt x="236" y="1240"/>
                  </a:lnTo>
                  <a:lnTo>
                    <a:pt x="239" y="1240"/>
                  </a:lnTo>
                  <a:lnTo>
                    <a:pt x="243" y="1244"/>
                  </a:lnTo>
                  <a:lnTo>
                    <a:pt x="245" y="1246"/>
                  </a:lnTo>
                  <a:lnTo>
                    <a:pt x="239" y="1255"/>
                  </a:lnTo>
                  <a:lnTo>
                    <a:pt x="236" y="1263"/>
                  </a:lnTo>
                  <a:lnTo>
                    <a:pt x="234" y="1272"/>
                  </a:lnTo>
                  <a:lnTo>
                    <a:pt x="236" y="1281"/>
                  </a:lnTo>
                  <a:lnTo>
                    <a:pt x="239" y="1288"/>
                  </a:lnTo>
                  <a:lnTo>
                    <a:pt x="241" y="1297"/>
                  </a:lnTo>
                  <a:lnTo>
                    <a:pt x="241" y="1306"/>
                  </a:lnTo>
                  <a:lnTo>
                    <a:pt x="241" y="1314"/>
                  </a:lnTo>
                  <a:lnTo>
                    <a:pt x="241" y="1321"/>
                  </a:lnTo>
                  <a:lnTo>
                    <a:pt x="245" y="1328"/>
                  </a:lnTo>
                  <a:lnTo>
                    <a:pt x="252" y="1339"/>
                  </a:lnTo>
                  <a:lnTo>
                    <a:pt x="253" y="1343"/>
                  </a:lnTo>
                  <a:lnTo>
                    <a:pt x="259" y="1348"/>
                  </a:lnTo>
                  <a:lnTo>
                    <a:pt x="264" y="1351"/>
                  </a:lnTo>
                  <a:lnTo>
                    <a:pt x="274" y="1358"/>
                  </a:lnTo>
                  <a:lnTo>
                    <a:pt x="285" y="1365"/>
                  </a:lnTo>
                  <a:lnTo>
                    <a:pt x="297" y="1374"/>
                  </a:lnTo>
                  <a:lnTo>
                    <a:pt x="303" y="1379"/>
                  </a:lnTo>
                  <a:lnTo>
                    <a:pt x="303" y="1381"/>
                  </a:lnTo>
                  <a:lnTo>
                    <a:pt x="303" y="1383"/>
                  </a:lnTo>
                  <a:lnTo>
                    <a:pt x="308" y="1385"/>
                  </a:lnTo>
                  <a:lnTo>
                    <a:pt x="324" y="1394"/>
                  </a:lnTo>
                  <a:lnTo>
                    <a:pt x="348" y="1399"/>
                  </a:lnTo>
                  <a:lnTo>
                    <a:pt x="357" y="1385"/>
                  </a:lnTo>
                  <a:lnTo>
                    <a:pt x="361" y="1378"/>
                  </a:lnTo>
                  <a:lnTo>
                    <a:pt x="362" y="1371"/>
                  </a:lnTo>
                  <a:lnTo>
                    <a:pt x="362" y="1365"/>
                  </a:lnTo>
                  <a:lnTo>
                    <a:pt x="364" y="1362"/>
                  </a:lnTo>
                  <a:lnTo>
                    <a:pt x="371" y="1357"/>
                  </a:lnTo>
                  <a:lnTo>
                    <a:pt x="384" y="1351"/>
                  </a:lnTo>
                  <a:lnTo>
                    <a:pt x="405" y="1343"/>
                  </a:lnTo>
                  <a:lnTo>
                    <a:pt x="408" y="1339"/>
                  </a:lnTo>
                  <a:lnTo>
                    <a:pt x="412" y="1334"/>
                  </a:lnTo>
                  <a:lnTo>
                    <a:pt x="419" y="1323"/>
                  </a:lnTo>
                  <a:lnTo>
                    <a:pt x="422" y="1320"/>
                  </a:lnTo>
                  <a:lnTo>
                    <a:pt x="426" y="1318"/>
                  </a:lnTo>
                  <a:lnTo>
                    <a:pt x="438" y="1314"/>
                  </a:lnTo>
                  <a:lnTo>
                    <a:pt x="442" y="1314"/>
                  </a:lnTo>
                  <a:lnTo>
                    <a:pt x="445" y="1314"/>
                  </a:lnTo>
                  <a:lnTo>
                    <a:pt x="450" y="1318"/>
                  </a:lnTo>
                  <a:lnTo>
                    <a:pt x="456" y="1325"/>
                  </a:lnTo>
                  <a:lnTo>
                    <a:pt x="475" y="1318"/>
                  </a:lnTo>
                  <a:lnTo>
                    <a:pt x="484" y="1318"/>
                  </a:lnTo>
                  <a:lnTo>
                    <a:pt x="496" y="1321"/>
                  </a:lnTo>
                  <a:lnTo>
                    <a:pt x="523" y="1332"/>
                  </a:lnTo>
                  <a:lnTo>
                    <a:pt x="526" y="1335"/>
                  </a:lnTo>
                  <a:lnTo>
                    <a:pt x="530" y="1337"/>
                  </a:lnTo>
                  <a:lnTo>
                    <a:pt x="531" y="1344"/>
                  </a:lnTo>
                  <a:lnTo>
                    <a:pt x="533" y="1350"/>
                  </a:lnTo>
                  <a:lnTo>
                    <a:pt x="533" y="1351"/>
                  </a:lnTo>
                  <a:lnTo>
                    <a:pt x="542" y="1351"/>
                  </a:lnTo>
                  <a:lnTo>
                    <a:pt x="552" y="1351"/>
                  </a:lnTo>
                  <a:lnTo>
                    <a:pt x="570" y="1343"/>
                  </a:lnTo>
                  <a:lnTo>
                    <a:pt x="582" y="1335"/>
                  </a:lnTo>
                  <a:lnTo>
                    <a:pt x="593" y="1332"/>
                  </a:lnTo>
                  <a:lnTo>
                    <a:pt x="607" y="1325"/>
                  </a:lnTo>
                  <a:lnTo>
                    <a:pt x="618" y="1320"/>
                  </a:lnTo>
                  <a:lnTo>
                    <a:pt x="628" y="1318"/>
                  </a:lnTo>
                  <a:lnTo>
                    <a:pt x="632" y="1318"/>
                  </a:lnTo>
                  <a:lnTo>
                    <a:pt x="637" y="1321"/>
                  </a:lnTo>
                  <a:lnTo>
                    <a:pt x="646" y="1332"/>
                  </a:lnTo>
                  <a:lnTo>
                    <a:pt x="656" y="1346"/>
                  </a:lnTo>
                  <a:lnTo>
                    <a:pt x="690" y="1364"/>
                  </a:lnTo>
                  <a:lnTo>
                    <a:pt x="711" y="1372"/>
                  </a:lnTo>
                  <a:lnTo>
                    <a:pt x="721" y="1376"/>
                  </a:lnTo>
                  <a:lnTo>
                    <a:pt x="734" y="1376"/>
                  </a:lnTo>
                  <a:lnTo>
                    <a:pt x="751" y="1379"/>
                  </a:lnTo>
                  <a:lnTo>
                    <a:pt x="769" y="1379"/>
                  </a:lnTo>
                  <a:lnTo>
                    <a:pt x="792" y="1378"/>
                  </a:lnTo>
                  <a:lnTo>
                    <a:pt x="804" y="1378"/>
                  </a:lnTo>
                  <a:lnTo>
                    <a:pt x="813" y="1374"/>
                  </a:lnTo>
                  <a:lnTo>
                    <a:pt x="816" y="1371"/>
                  </a:lnTo>
                  <a:lnTo>
                    <a:pt x="818" y="1367"/>
                  </a:lnTo>
                  <a:lnTo>
                    <a:pt x="818" y="1364"/>
                  </a:lnTo>
                  <a:lnTo>
                    <a:pt x="818" y="1360"/>
                  </a:lnTo>
                  <a:lnTo>
                    <a:pt x="816" y="1358"/>
                  </a:lnTo>
                  <a:lnTo>
                    <a:pt x="839" y="1358"/>
                  </a:lnTo>
                  <a:lnTo>
                    <a:pt x="859" y="1365"/>
                  </a:lnTo>
                  <a:lnTo>
                    <a:pt x="878" y="1372"/>
                  </a:lnTo>
                  <a:lnTo>
                    <a:pt x="892" y="1376"/>
                  </a:lnTo>
                  <a:lnTo>
                    <a:pt x="903" y="1379"/>
                  </a:lnTo>
                  <a:lnTo>
                    <a:pt x="915" y="1379"/>
                  </a:lnTo>
                  <a:lnTo>
                    <a:pt x="925" y="1379"/>
                  </a:lnTo>
                  <a:lnTo>
                    <a:pt x="931" y="1378"/>
                  </a:lnTo>
                  <a:lnTo>
                    <a:pt x="932" y="1374"/>
                  </a:lnTo>
                  <a:lnTo>
                    <a:pt x="936" y="1371"/>
                  </a:lnTo>
                  <a:lnTo>
                    <a:pt x="947" y="1358"/>
                  </a:lnTo>
                  <a:lnTo>
                    <a:pt x="955" y="1350"/>
                  </a:lnTo>
                  <a:lnTo>
                    <a:pt x="969" y="1344"/>
                  </a:lnTo>
                  <a:lnTo>
                    <a:pt x="987" y="1341"/>
                  </a:lnTo>
                  <a:lnTo>
                    <a:pt x="1003" y="1337"/>
                  </a:lnTo>
                  <a:lnTo>
                    <a:pt x="1022" y="1334"/>
                  </a:lnTo>
                  <a:lnTo>
                    <a:pt x="1033" y="1335"/>
                  </a:lnTo>
                  <a:lnTo>
                    <a:pt x="1047" y="1337"/>
                  </a:lnTo>
                  <a:lnTo>
                    <a:pt x="1066" y="1343"/>
                  </a:lnTo>
                  <a:lnTo>
                    <a:pt x="1101" y="1343"/>
                  </a:lnTo>
                  <a:lnTo>
                    <a:pt x="1112" y="1343"/>
                  </a:lnTo>
                  <a:lnTo>
                    <a:pt x="1122" y="1343"/>
                  </a:lnTo>
                  <a:lnTo>
                    <a:pt x="1130" y="1344"/>
                  </a:lnTo>
                  <a:lnTo>
                    <a:pt x="1138" y="1346"/>
                  </a:lnTo>
                  <a:lnTo>
                    <a:pt x="1154" y="1353"/>
                  </a:lnTo>
                  <a:lnTo>
                    <a:pt x="1163" y="1360"/>
                  </a:lnTo>
                  <a:lnTo>
                    <a:pt x="1166" y="1364"/>
                  </a:lnTo>
                  <a:lnTo>
                    <a:pt x="1195" y="1381"/>
                  </a:lnTo>
                  <a:lnTo>
                    <a:pt x="1223" y="1395"/>
                  </a:lnTo>
                  <a:lnTo>
                    <a:pt x="1226" y="1394"/>
                  </a:lnTo>
                  <a:lnTo>
                    <a:pt x="1244" y="1392"/>
                  </a:lnTo>
                  <a:lnTo>
                    <a:pt x="1260" y="1390"/>
                  </a:lnTo>
                  <a:lnTo>
                    <a:pt x="1267" y="1392"/>
                  </a:lnTo>
                  <a:lnTo>
                    <a:pt x="1279" y="1395"/>
                  </a:lnTo>
                  <a:lnTo>
                    <a:pt x="1298" y="1402"/>
                  </a:lnTo>
                  <a:lnTo>
                    <a:pt x="1325" y="1415"/>
                  </a:lnTo>
                  <a:lnTo>
                    <a:pt x="1334" y="1416"/>
                  </a:lnTo>
                  <a:lnTo>
                    <a:pt x="1341" y="1416"/>
                  </a:lnTo>
                  <a:lnTo>
                    <a:pt x="1344" y="1415"/>
                  </a:lnTo>
                  <a:lnTo>
                    <a:pt x="1344" y="1413"/>
                  </a:lnTo>
                  <a:lnTo>
                    <a:pt x="1344" y="1406"/>
                  </a:lnTo>
                  <a:lnTo>
                    <a:pt x="1344" y="1397"/>
                  </a:lnTo>
                  <a:lnTo>
                    <a:pt x="1344" y="1386"/>
                  </a:lnTo>
                  <a:lnTo>
                    <a:pt x="1342" y="1381"/>
                  </a:lnTo>
                  <a:lnTo>
                    <a:pt x="1339" y="1376"/>
                  </a:lnTo>
                  <a:lnTo>
                    <a:pt x="1321" y="1357"/>
                  </a:lnTo>
                  <a:lnTo>
                    <a:pt x="1316" y="1346"/>
                  </a:lnTo>
                  <a:lnTo>
                    <a:pt x="1316" y="1344"/>
                  </a:lnTo>
                  <a:lnTo>
                    <a:pt x="1318" y="1344"/>
                  </a:lnTo>
                  <a:lnTo>
                    <a:pt x="1323" y="1343"/>
                  </a:lnTo>
                  <a:lnTo>
                    <a:pt x="1327" y="1341"/>
                  </a:lnTo>
                  <a:lnTo>
                    <a:pt x="1328" y="1337"/>
                  </a:lnTo>
                  <a:lnTo>
                    <a:pt x="1334" y="1332"/>
                  </a:lnTo>
                  <a:lnTo>
                    <a:pt x="1339" y="1328"/>
                  </a:lnTo>
                  <a:lnTo>
                    <a:pt x="1344" y="1325"/>
                  </a:lnTo>
                  <a:lnTo>
                    <a:pt x="1356" y="1318"/>
                  </a:lnTo>
                  <a:lnTo>
                    <a:pt x="1365" y="1311"/>
                  </a:lnTo>
                  <a:lnTo>
                    <a:pt x="1367" y="1300"/>
                  </a:lnTo>
                  <a:lnTo>
                    <a:pt x="1362" y="1288"/>
                  </a:lnTo>
                  <a:lnTo>
                    <a:pt x="1358" y="1279"/>
                  </a:lnTo>
                  <a:lnTo>
                    <a:pt x="1353" y="1270"/>
                  </a:lnTo>
                  <a:lnTo>
                    <a:pt x="1339" y="1258"/>
                  </a:lnTo>
                  <a:lnTo>
                    <a:pt x="1330" y="1255"/>
                  </a:lnTo>
                  <a:lnTo>
                    <a:pt x="1323" y="1249"/>
                  </a:lnTo>
                  <a:lnTo>
                    <a:pt x="1318" y="1242"/>
                  </a:lnTo>
                  <a:lnTo>
                    <a:pt x="1316" y="1235"/>
                  </a:lnTo>
                  <a:lnTo>
                    <a:pt x="1316" y="1232"/>
                  </a:lnTo>
                  <a:lnTo>
                    <a:pt x="1318" y="1228"/>
                  </a:lnTo>
                  <a:lnTo>
                    <a:pt x="1318" y="1225"/>
                  </a:lnTo>
                  <a:lnTo>
                    <a:pt x="1316" y="1219"/>
                  </a:lnTo>
                  <a:lnTo>
                    <a:pt x="1314" y="1212"/>
                  </a:lnTo>
                  <a:lnTo>
                    <a:pt x="1305" y="1193"/>
                  </a:lnTo>
                  <a:lnTo>
                    <a:pt x="1302" y="1184"/>
                  </a:lnTo>
                  <a:lnTo>
                    <a:pt x="1300" y="1177"/>
                  </a:lnTo>
                  <a:lnTo>
                    <a:pt x="1302" y="1174"/>
                  </a:lnTo>
                  <a:lnTo>
                    <a:pt x="1304" y="1168"/>
                  </a:lnTo>
                  <a:lnTo>
                    <a:pt x="1314" y="1165"/>
                  </a:lnTo>
                  <a:lnTo>
                    <a:pt x="1341" y="1158"/>
                  </a:lnTo>
                  <a:lnTo>
                    <a:pt x="1420" y="1144"/>
                  </a:lnTo>
                  <a:lnTo>
                    <a:pt x="1532" y="1123"/>
                  </a:lnTo>
                  <a:lnTo>
                    <a:pt x="1532" y="1117"/>
                  </a:lnTo>
                  <a:lnTo>
                    <a:pt x="1532" y="1087"/>
                  </a:lnTo>
                  <a:lnTo>
                    <a:pt x="1532" y="1080"/>
                  </a:lnTo>
                  <a:lnTo>
                    <a:pt x="1532" y="1077"/>
                  </a:lnTo>
                  <a:lnTo>
                    <a:pt x="1531" y="1075"/>
                  </a:lnTo>
                  <a:lnTo>
                    <a:pt x="1529" y="1072"/>
                  </a:lnTo>
                  <a:lnTo>
                    <a:pt x="1527" y="1068"/>
                  </a:lnTo>
                  <a:lnTo>
                    <a:pt x="1525" y="1063"/>
                  </a:lnTo>
                  <a:lnTo>
                    <a:pt x="1525" y="1061"/>
                  </a:lnTo>
                  <a:lnTo>
                    <a:pt x="1527" y="1059"/>
                  </a:lnTo>
                  <a:lnTo>
                    <a:pt x="1531" y="1050"/>
                  </a:lnTo>
                  <a:lnTo>
                    <a:pt x="1534" y="1038"/>
                  </a:lnTo>
                  <a:lnTo>
                    <a:pt x="1539" y="1020"/>
                  </a:lnTo>
                  <a:lnTo>
                    <a:pt x="1543" y="1010"/>
                  </a:lnTo>
                  <a:lnTo>
                    <a:pt x="1545" y="1006"/>
                  </a:lnTo>
                  <a:lnTo>
                    <a:pt x="1552" y="985"/>
                  </a:lnTo>
                  <a:lnTo>
                    <a:pt x="1564" y="985"/>
                  </a:lnTo>
                  <a:lnTo>
                    <a:pt x="1580" y="991"/>
                  </a:lnTo>
                  <a:lnTo>
                    <a:pt x="1594" y="991"/>
                  </a:lnTo>
                  <a:lnTo>
                    <a:pt x="1605" y="984"/>
                  </a:lnTo>
                  <a:lnTo>
                    <a:pt x="1615" y="968"/>
                  </a:lnTo>
                  <a:lnTo>
                    <a:pt x="1636" y="936"/>
                  </a:lnTo>
                  <a:lnTo>
                    <a:pt x="1664" y="906"/>
                  </a:lnTo>
                  <a:lnTo>
                    <a:pt x="1680" y="896"/>
                  </a:lnTo>
                  <a:lnTo>
                    <a:pt x="1694" y="888"/>
                  </a:lnTo>
                  <a:lnTo>
                    <a:pt x="1766" y="869"/>
                  </a:lnTo>
                  <a:lnTo>
                    <a:pt x="1809" y="860"/>
                  </a:lnTo>
                  <a:lnTo>
                    <a:pt x="1810" y="841"/>
                  </a:lnTo>
                  <a:lnTo>
                    <a:pt x="1812" y="820"/>
                  </a:lnTo>
                  <a:lnTo>
                    <a:pt x="1816" y="806"/>
                  </a:lnTo>
                  <a:lnTo>
                    <a:pt x="1826" y="788"/>
                  </a:lnTo>
                  <a:lnTo>
                    <a:pt x="1853" y="774"/>
                  </a:lnTo>
                  <a:lnTo>
                    <a:pt x="1854" y="772"/>
                  </a:lnTo>
                  <a:lnTo>
                    <a:pt x="1851" y="771"/>
                  </a:lnTo>
                  <a:lnTo>
                    <a:pt x="1847" y="767"/>
                  </a:lnTo>
                  <a:close/>
                </a:path>
              </a:pathLst>
            </a:custGeom>
            <a:noFill/>
            <a:ln w="6350">
              <a:solidFill>
                <a:srgbClr val="FFFFFF"/>
              </a:solidFill>
              <a:round/>
              <a:headEnd/>
              <a:tailEnd/>
            </a:ln>
          </p:spPr>
          <p:txBody>
            <a:bodyPr/>
            <a:lstStyle/>
            <a:p>
              <a:endParaRPr lang="en-GB"/>
            </a:p>
          </p:txBody>
        </p:sp>
        <p:sp>
          <p:nvSpPr>
            <p:cNvPr id="84009" name="Freeform 431"/>
            <p:cNvSpPr>
              <a:spLocks/>
            </p:cNvSpPr>
            <p:nvPr/>
          </p:nvSpPr>
          <p:spPr bwMode="auto">
            <a:xfrm>
              <a:off x="3398838" y="2894013"/>
              <a:ext cx="1804987" cy="1300162"/>
            </a:xfrm>
            <a:custGeom>
              <a:avLst/>
              <a:gdLst>
                <a:gd name="T0" fmla="*/ 2147483647 w 1137"/>
                <a:gd name="T1" fmla="*/ 2147483647 h 819"/>
                <a:gd name="T2" fmla="*/ 2147483647 w 1137"/>
                <a:gd name="T3" fmla="*/ 2147483647 h 819"/>
                <a:gd name="T4" fmla="*/ 2147483647 w 1137"/>
                <a:gd name="T5" fmla="*/ 2147483647 h 819"/>
                <a:gd name="T6" fmla="*/ 2147483647 w 1137"/>
                <a:gd name="T7" fmla="*/ 2147483647 h 819"/>
                <a:gd name="T8" fmla="*/ 2147483647 w 1137"/>
                <a:gd name="T9" fmla="*/ 2147483647 h 819"/>
                <a:gd name="T10" fmla="*/ 2147483647 w 1137"/>
                <a:gd name="T11" fmla="*/ 2147483647 h 819"/>
                <a:gd name="T12" fmla="*/ 2147483647 w 1137"/>
                <a:gd name="T13" fmla="*/ 2147483647 h 819"/>
                <a:gd name="T14" fmla="*/ 2147483647 w 1137"/>
                <a:gd name="T15" fmla="*/ 2147483647 h 819"/>
                <a:gd name="T16" fmla="*/ 2147483647 w 1137"/>
                <a:gd name="T17" fmla="*/ 2147483647 h 819"/>
                <a:gd name="T18" fmla="*/ 2147483647 w 1137"/>
                <a:gd name="T19" fmla="*/ 2147483647 h 819"/>
                <a:gd name="T20" fmla="*/ 2147483647 w 1137"/>
                <a:gd name="T21" fmla="*/ 2147483647 h 819"/>
                <a:gd name="T22" fmla="*/ 2147483647 w 1137"/>
                <a:gd name="T23" fmla="*/ 2147483647 h 819"/>
                <a:gd name="T24" fmla="*/ 2147483647 w 1137"/>
                <a:gd name="T25" fmla="*/ 2147483647 h 819"/>
                <a:gd name="T26" fmla="*/ 2147483647 w 1137"/>
                <a:gd name="T27" fmla="*/ 2147483647 h 819"/>
                <a:gd name="T28" fmla="*/ 2147483647 w 1137"/>
                <a:gd name="T29" fmla="*/ 2147483647 h 819"/>
                <a:gd name="T30" fmla="*/ 2147483647 w 1137"/>
                <a:gd name="T31" fmla="*/ 2147483647 h 819"/>
                <a:gd name="T32" fmla="*/ 2147483647 w 1137"/>
                <a:gd name="T33" fmla="*/ 2147483647 h 819"/>
                <a:gd name="T34" fmla="*/ 2147483647 w 1137"/>
                <a:gd name="T35" fmla="*/ 2147483647 h 819"/>
                <a:gd name="T36" fmla="*/ 2147483647 w 1137"/>
                <a:gd name="T37" fmla="*/ 2147483647 h 819"/>
                <a:gd name="T38" fmla="*/ 2147483647 w 1137"/>
                <a:gd name="T39" fmla="*/ 2147483647 h 819"/>
                <a:gd name="T40" fmla="*/ 2147483647 w 1137"/>
                <a:gd name="T41" fmla="*/ 2147483647 h 819"/>
                <a:gd name="T42" fmla="*/ 2147483647 w 1137"/>
                <a:gd name="T43" fmla="*/ 2147483647 h 819"/>
                <a:gd name="T44" fmla="*/ 2147483647 w 1137"/>
                <a:gd name="T45" fmla="*/ 2147483647 h 819"/>
                <a:gd name="T46" fmla="*/ 2147483647 w 1137"/>
                <a:gd name="T47" fmla="*/ 2147483647 h 819"/>
                <a:gd name="T48" fmla="*/ 2147483647 w 1137"/>
                <a:gd name="T49" fmla="*/ 2147483647 h 819"/>
                <a:gd name="T50" fmla="*/ 2147483647 w 1137"/>
                <a:gd name="T51" fmla="*/ 2147483647 h 819"/>
                <a:gd name="T52" fmla="*/ 2147483647 w 1137"/>
                <a:gd name="T53" fmla="*/ 2147483647 h 819"/>
                <a:gd name="T54" fmla="*/ 2147483647 w 1137"/>
                <a:gd name="T55" fmla="*/ 2147483647 h 819"/>
                <a:gd name="T56" fmla="*/ 2147483647 w 1137"/>
                <a:gd name="T57" fmla="*/ 2147483647 h 819"/>
                <a:gd name="T58" fmla="*/ 2147483647 w 1137"/>
                <a:gd name="T59" fmla="*/ 2147483647 h 819"/>
                <a:gd name="T60" fmla="*/ 2147483647 w 1137"/>
                <a:gd name="T61" fmla="*/ 2147483647 h 819"/>
                <a:gd name="T62" fmla="*/ 2147483647 w 1137"/>
                <a:gd name="T63" fmla="*/ 2147483647 h 819"/>
                <a:gd name="T64" fmla="*/ 2147483647 w 1137"/>
                <a:gd name="T65" fmla="*/ 2147483647 h 819"/>
                <a:gd name="T66" fmla="*/ 2147483647 w 1137"/>
                <a:gd name="T67" fmla="*/ 2147483647 h 819"/>
                <a:gd name="T68" fmla="*/ 2147483647 w 1137"/>
                <a:gd name="T69" fmla="*/ 2147483647 h 819"/>
                <a:gd name="T70" fmla="*/ 2147483647 w 1137"/>
                <a:gd name="T71" fmla="*/ 2147483647 h 819"/>
                <a:gd name="T72" fmla="*/ 2147483647 w 1137"/>
                <a:gd name="T73" fmla="*/ 2147483647 h 819"/>
                <a:gd name="T74" fmla="*/ 2147483647 w 1137"/>
                <a:gd name="T75" fmla="*/ 2147483647 h 819"/>
                <a:gd name="T76" fmla="*/ 2147483647 w 1137"/>
                <a:gd name="T77" fmla="*/ 2147483647 h 819"/>
                <a:gd name="T78" fmla="*/ 2147483647 w 1137"/>
                <a:gd name="T79" fmla="*/ 2147483647 h 819"/>
                <a:gd name="T80" fmla="*/ 2147483647 w 1137"/>
                <a:gd name="T81" fmla="*/ 2147483647 h 819"/>
                <a:gd name="T82" fmla="*/ 2147483647 w 1137"/>
                <a:gd name="T83" fmla="*/ 2147483647 h 819"/>
                <a:gd name="T84" fmla="*/ 2147483647 w 1137"/>
                <a:gd name="T85" fmla="*/ 2147483647 h 819"/>
                <a:gd name="T86" fmla="*/ 2147483647 w 1137"/>
                <a:gd name="T87" fmla="*/ 2147483647 h 819"/>
                <a:gd name="T88" fmla="*/ 2147483647 w 1137"/>
                <a:gd name="T89" fmla="*/ 2147483647 h 819"/>
                <a:gd name="T90" fmla="*/ 2147483647 w 1137"/>
                <a:gd name="T91" fmla="*/ 2147483647 h 819"/>
                <a:gd name="T92" fmla="*/ 2147483647 w 1137"/>
                <a:gd name="T93" fmla="*/ 2147483647 h 819"/>
                <a:gd name="T94" fmla="*/ 2147483647 w 1137"/>
                <a:gd name="T95" fmla="*/ 2147483647 h 819"/>
                <a:gd name="T96" fmla="*/ 2147483647 w 1137"/>
                <a:gd name="T97" fmla="*/ 2147483647 h 819"/>
                <a:gd name="T98" fmla="*/ 2147483647 w 1137"/>
                <a:gd name="T99" fmla="*/ 2147483647 h 819"/>
                <a:gd name="T100" fmla="*/ 2147483647 w 1137"/>
                <a:gd name="T101" fmla="*/ 2147483647 h 819"/>
                <a:gd name="T102" fmla="*/ 2147483647 w 1137"/>
                <a:gd name="T103" fmla="*/ 2147483647 h 819"/>
                <a:gd name="T104" fmla="*/ 2147483647 w 1137"/>
                <a:gd name="T105" fmla="*/ 2147483647 h 819"/>
                <a:gd name="T106" fmla="*/ 2147483647 w 1137"/>
                <a:gd name="T107" fmla="*/ 2147483647 h 819"/>
                <a:gd name="T108" fmla="*/ 2147483647 w 1137"/>
                <a:gd name="T109" fmla="*/ 2147483647 h 819"/>
                <a:gd name="T110" fmla="*/ 2147483647 w 1137"/>
                <a:gd name="T111" fmla="*/ 2147483647 h 8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37"/>
                <a:gd name="T169" fmla="*/ 0 h 819"/>
                <a:gd name="T170" fmla="*/ 1137 w 1137"/>
                <a:gd name="T171" fmla="*/ 819 h 8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37" h="819">
                  <a:moveTo>
                    <a:pt x="644" y="683"/>
                  </a:moveTo>
                  <a:lnTo>
                    <a:pt x="660" y="664"/>
                  </a:lnTo>
                  <a:lnTo>
                    <a:pt x="662" y="655"/>
                  </a:lnTo>
                  <a:lnTo>
                    <a:pt x="665" y="644"/>
                  </a:lnTo>
                  <a:lnTo>
                    <a:pt x="660" y="632"/>
                  </a:lnTo>
                  <a:lnTo>
                    <a:pt x="656" y="623"/>
                  </a:lnTo>
                  <a:lnTo>
                    <a:pt x="655" y="613"/>
                  </a:lnTo>
                  <a:lnTo>
                    <a:pt x="653" y="606"/>
                  </a:lnTo>
                  <a:lnTo>
                    <a:pt x="655" y="602"/>
                  </a:lnTo>
                  <a:lnTo>
                    <a:pt x="655" y="600"/>
                  </a:lnTo>
                  <a:lnTo>
                    <a:pt x="670" y="590"/>
                  </a:lnTo>
                  <a:lnTo>
                    <a:pt x="683" y="583"/>
                  </a:lnTo>
                  <a:lnTo>
                    <a:pt x="707" y="590"/>
                  </a:lnTo>
                  <a:lnTo>
                    <a:pt x="732" y="592"/>
                  </a:lnTo>
                  <a:lnTo>
                    <a:pt x="748" y="611"/>
                  </a:lnTo>
                  <a:lnTo>
                    <a:pt x="751" y="613"/>
                  </a:lnTo>
                  <a:lnTo>
                    <a:pt x="765" y="636"/>
                  </a:lnTo>
                  <a:lnTo>
                    <a:pt x="788" y="676"/>
                  </a:lnTo>
                  <a:lnTo>
                    <a:pt x="801" y="697"/>
                  </a:lnTo>
                  <a:lnTo>
                    <a:pt x="815" y="708"/>
                  </a:lnTo>
                  <a:lnTo>
                    <a:pt x="838" y="725"/>
                  </a:lnTo>
                  <a:lnTo>
                    <a:pt x="843" y="725"/>
                  </a:lnTo>
                  <a:lnTo>
                    <a:pt x="846" y="724"/>
                  </a:lnTo>
                  <a:lnTo>
                    <a:pt x="848" y="720"/>
                  </a:lnTo>
                  <a:lnTo>
                    <a:pt x="852" y="716"/>
                  </a:lnTo>
                  <a:lnTo>
                    <a:pt x="855" y="706"/>
                  </a:lnTo>
                  <a:lnTo>
                    <a:pt x="855" y="701"/>
                  </a:lnTo>
                  <a:lnTo>
                    <a:pt x="878" y="725"/>
                  </a:lnTo>
                  <a:lnTo>
                    <a:pt x="892" y="729"/>
                  </a:lnTo>
                  <a:lnTo>
                    <a:pt x="903" y="731"/>
                  </a:lnTo>
                  <a:lnTo>
                    <a:pt x="910" y="731"/>
                  </a:lnTo>
                  <a:lnTo>
                    <a:pt x="911" y="731"/>
                  </a:lnTo>
                  <a:lnTo>
                    <a:pt x="913" y="729"/>
                  </a:lnTo>
                  <a:lnTo>
                    <a:pt x="915" y="731"/>
                  </a:lnTo>
                  <a:lnTo>
                    <a:pt x="917" y="736"/>
                  </a:lnTo>
                  <a:lnTo>
                    <a:pt x="917" y="745"/>
                  </a:lnTo>
                  <a:lnTo>
                    <a:pt x="919" y="757"/>
                  </a:lnTo>
                  <a:lnTo>
                    <a:pt x="943" y="738"/>
                  </a:lnTo>
                  <a:lnTo>
                    <a:pt x="964" y="736"/>
                  </a:lnTo>
                  <a:lnTo>
                    <a:pt x="968" y="738"/>
                  </a:lnTo>
                  <a:lnTo>
                    <a:pt x="971" y="739"/>
                  </a:lnTo>
                  <a:lnTo>
                    <a:pt x="973" y="739"/>
                  </a:lnTo>
                  <a:lnTo>
                    <a:pt x="973" y="738"/>
                  </a:lnTo>
                  <a:lnTo>
                    <a:pt x="973" y="727"/>
                  </a:lnTo>
                  <a:lnTo>
                    <a:pt x="970" y="701"/>
                  </a:lnTo>
                  <a:lnTo>
                    <a:pt x="968" y="692"/>
                  </a:lnTo>
                  <a:lnTo>
                    <a:pt x="975" y="680"/>
                  </a:lnTo>
                  <a:lnTo>
                    <a:pt x="1001" y="690"/>
                  </a:lnTo>
                  <a:lnTo>
                    <a:pt x="1024" y="650"/>
                  </a:lnTo>
                  <a:lnTo>
                    <a:pt x="1022" y="650"/>
                  </a:lnTo>
                  <a:lnTo>
                    <a:pt x="1001" y="637"/>
                  </a:lnTo>
                  <a:lnTo>
                    <a:pt x="996" y="634"/>
                  </a:lnTo>
                  <a:lnTo>
                    <a:pt x="991" y="628"/>
                  </a:lnTo>
                  <a:lnTo>
                    <a:pt x="977" y="611"/>
                  </a:lnTo>
                  <a:lnTo>
                    <a:pt x="955" y="583"/>
                  </a:lnTo>
                  <a:lnTo>
                    <a:pt x="955" y="579"/>
                  </a:lnTo>
                  <a:lnTo>
                    <a:pt x="955" y="577"/>
                  </a:lnTo>
                  <a:lnTo>
                    <a:pt x="959" y="570"/>
                  </a:lnTo>
                  <a:lnTo>
                    <a:pt x="963" y="565"/>
                  </a:lnTo>
                  <a:lnTo>
                    <a:pt x="971" y="563"/>
                  </a:lnTo>
                  <a:lnTo>
                    <a:pt x="984" y="563"/>
                  </a:lnTo>
                  <a:lnTo>
                    <a:pt x="992" y="563"/>
                  </a:lnTo>
                  <a:lnTo>
                    <a:pt x="1001" y="567"/>
                  </a:lnTo>
                  <a:lnTo>
                    <a:pt x="1012" y="572"/>
                  </a:lnTo>
                  <a:lnTo>
                    <a:pt x="1029" y="576"/>
                  </a:lnTo>
                  <a:lnTo>
                    <a:pt x="1050" y="581"/>
                  </a:lnTo>
                  <a:lnTo>
                    <a:pt x="1065" y="581"/>
                  </a:lnTo>
                  <a:lnTo>
                    <a:pt x="1068" y="579"/>
                  </a:lnTo>
                  <a:lnTo>
                    <a:pt x="1073" y="576"/>
                  </a:lnTo>
                  <a:lnTo>
                    <a:pt x="1079" y="565"/>
                  </a:lnTo>
                  <a:lnTo>
                    <a:pt x="1080" y="563"/>
                  </a:lnTo>
                  <a:lnTo>
                    <a:pt x="1079" y="562"/>
                  </a:lnTo>
                  <a:lnTo>
                    <a:pt x="1075" y="560"/>
                  </a:lnTo>
                  <a:lnTo>
                    <a:pt x="1072" y="558"/>
                  </a:lnTo>
                  <a:lnTo>
                    <a:pt x="1068" y="555"/>
                  </a:lnTo>
                  <a:lnTo>
                    <a:pt x="1058" y="544"/>
                  </a:lnTo>
                  <a:lnTo>
                    <a:pt x="1050" y="539"/>
                  </a:lnTo>
                  <a:lnTo>
                    <a:pt x="1047" y="533"/>
                  </a:lnTo>
                  <a:lnTo>
                    <a:pt x="1045" y="528"/>
                  </a:lnTo>
                  <a:lnTo>
                    <a:pt x="1045" y="521"/>
                  </a:lnTo>
                  <a:lnTo>
                    <a:pt x="1050" y="509"/>
                  </a:lnTo>
                  <a:lnTo>
                    <a:pt x="1054" y="504"/>
                  </a:lnTo>
                  <a:lnTo>
                    <a:pt x="1063" y="498"/>
                  </a:lnTo>
                  <a:lnTo>
                    <a:pt x="1075" y="491"/>
                  </a:lnTo>
                  <a:lnTo>
                    <a:pt x="1080" y="482"/>
                  </a:lnTo>
                  <a:lnTo>
                    <a:pt x="1084" y="477"/>
                  </a:lnTo>
                  <a:lnTo>
                    <a:pt x="1086" y="472"/>
                  </a:lnTo>
                  <a:lnTo>
                    <a:pt x="1086" y="467"/>
                  </a:lnTo>
                  <a:lnTo>
                    <a:pt x="1087" y="463"/>
                  </a:lnTo>
                  <a:lnTo>
                    <a:pt x="1098" y="449"/>
                  </a:lnTo>
                  <a:lnTo>
                    <a:pt x="1109" y="437"/>
                  </a:lnTo>
                  <a:lnTo>
                    <a:pt x="1114" y="431"/>
                  </a:lnTo>
                  <a:lnTo>
                    <a:pt x="1119" y="421"/>
                  </a:lnTo>
                  <a:lnTo>
                    <a:pt x="1128" y="409"/>
                  </a:lnTo>
                  <a:lnTo>
                    <a:pt x="1133" y="398"/>
                  </a:lnTo>
                  <a:lnTo>
                    <a:pt x="1137" y="389"/>
                  </a:lnTo>
                  <a:lnTo>
                    <a:pt x="1137" y="386"/>
                  </a:lnTo>
                  <a:lnTo>
                    <a:pt x="1137" y="380"/>
                  </a:lnTo>
                  <a:lnTo>
                    <a:pt x="1133" y="372"/>
                  </a:lnTo>
                  <a:lnTo>
                    <a:pt x="1126" y="357"/>
                  </a:lnTo>
                  <a:lnTo>
                    <a:pt x="1123" y="347"/>
                  </a:lnTo>
                  <a:lnTo>
                    <a:pt x="1123" y="343"/>
                  </a:lnTo>
                  <a:lnTo>
                    <a:pt x="1123" y="340"/>
                  </a:lnTo>
                  <a:lnTo>
                    <a:pt x="1123" y="335"/>
                  </a:lnTo>
                  <a:lnTo>
                    <a:pt x="1123" y="331"/>
                  </a:lnTo>
                  <a:lnTo>
                    <a:pt x="1121" y="321"/>
                  </a:lnTo>
                  <a:lnTo>
                    <a:pt x="1116" y="310"/>
                  </a:lnTo>
                  <a:lnTo>
                    <a:pt x="1105" y="292"/>
                  </a:lnTo>
                  <a:lnTo>
                    <a:pt x="1105" y="289"/>
                  </a:lnTo>
                  <a:lnTo>
                    <a:pt x="1107" y="285"/>
                  </a:lnTo>
                  <a:lnTo>
                    <a:pt x="1109" y="284"/>
                  </a:lnTo>
                  <a:lnTo>
                    <a:pt x="1112" y="282"/>
                  </a:lnTo>
                  <a:lnTo>
                    <a:pt x="1114" y="278"/>
                  </a:lnTo>
                  <a:lnTo>
                    <a:pt x="1114" y="275"/>
                  </a:lnTo>
                  <a:lnTo>
                    <a:pt x="1112" y="271"/>
                  </a:lnTo>
                  <a:lnTo>
                    <a:pt x="1107" y="268"/>
                  </a:lnTo>
                  <a:lnTo>
                    <a:pt x="1100" y="259"/>
                  </a:lnTo>
                  <a:lnTo>
                    <a:pt x="1094" y="255"/>
                  </a:lnTo>
                  <a:lnTo>
                    <a:pt x="1087" y="250"/>
                  </a:lnTo>
                  <a:lnTo>
                    <a:pt x="1077" y="245"/>
                  </a:lnTo>
                  <a:lnTo>
                    <a:pt x="1068" y="220"/>
                  </a:lnTo>
                  <a:lnTo>
                    <a:pt x="1066" y="218"/>
                  </a:lnTo>
                  <a:lnTo>
                    <a:pt x="1065" y="218"/>
                  </a:lnTo>
                  <a:lnTo>
                    <a:pt x="1058" y="222"/>
                  </a:lnTo>
                  <a:lnTo>
                    <a:pt x="1050" y="229"/>
                  </a:lnTo>
                  <a:lnTo>
                    <a:pt x="1006" y="199"/>
                  </a:lnTo>
                  <a:lnTo>
                    <a:pt x="959" y="169"/>
                  </a:lnTo>
                  <a:lnTo>
                    <a:pt x="952" y="164"/>
                  </a:lnTo>
                  <a:lnTo>
                    <a:pt x="945" y="157"/>
                  </a:lnTo>
                  <a:lnTo>
                    <a:pt x="933" y="143"/>
                  </a:lnTo>
                  <a:lnTo>
                    <a:pt x="924" y="132"/>
                  </a:lnTo>
                  <a:lnTo>
                    <a:pt x="924" y="141"/>
                  </a:lnTo>
                  <a:lnTo>
                    <a:pt x="913" y="145"/>
                  </a:lnTo>
                  <a:lnTo>
                    <a:pt x="904" y="145"/>
                  </a:lnTo>
                  <a:lnTo>
                    <a:pt x="901" y="145"/>
                  </a:lnTo>
                  <a:lnTo>
                    <a:pt x="896" y="143"/>
                  </a:lnTo>
                  <a:lnTo>
                    <a:pt x="885" y="132"/>
                  </a:lnTo>
                  <a:lnTo>
                    <a:pt x="868" y="115"/>
                  </a:lnTo>
                  <a:lnTo>
                    <a:pt x="846" y="90"/>
                  </a:lnTo>
                  <a:lnTo>
                    <a:pt x="824" y="65"/>
                  </a:lnTo>
                  <a:lnTo>
                    <a:pt x="820" y="64"/>
                  </a:lnTo>
                  <a:lnTo>
                    <a:pt x="816" y="60"/>
                  </a:lnTo>
                  <a:lnTo>
                    <a:pt x="811" y="60"/>
                  </a:lnTo>
                  <a:lnTo>
                    <a:pt x="809" y="60"/>
                  </a:lnTo>
                  <a:lnTo>
                    <a:pt x="808" y="62"/>
                  </a:lnTo>
                  <a:lnTo>
                    <a:pt x="802" y="67"/>
                  </a:lnTo>
                  <a:lnTo>
                    <a:pt x="794" y="71"/>
                  </a:lnTo>
                  <a:lnTo>
                    <a:pt x="790" y="71"/>
                  </a:lnTo>
                  <a:lnTo>
                    <a:pt x="787" y="69"/>
                  </a:lnTo>
                  <a:lnTo>
                    <a:pt x="781" y="65"/>
                  </a:lnTo>
                  <a:lnTo>
                    <a:pt x="767" y="65"/>
                  </a:lnTo>
                  <a:lnTo>
                    <a:pt x="765" y="72"/>
                  </a:lnTo>
                  <a:lnTo>
                    <a:pt x="753" y="79"/>
                  </a:lnTo>
                  <a:lnTo>
                    <a:pt x="748" y="81"/>
                  </a:lnTo>
                  <a:lnTo>
                    <a:pt x="746" y="79"/>
                  </a:lnTo>
                  <a:lnTo>
                    <a:pt x="744" y="78"/>
                  </a:lnTo>
                  <a:lnTo>
                    <a:pt x="741" y="74"/>
                  </a:lnTo>
                  <a:lnTo>
                    <a:pt x="737" y="71"/>
                  </a:lnTo>
                  <a:lnTo>
                    <a:pt x="734" y="65"/>
                  </a:lnTo>
                  <a:lnTo>
                    <a:pt x="727" y="57"/>
                  </a:lnTo>
                  <a:lnTo>
                    <a:pt x="716" y="50"/>
                  </a:lnTo>
                  <a:lnTo>
                    <a:pt x="704" y="41"/>
                  </a:lnTo>
                  <a:lnTo>
                    <a:pt x="697" y="37"/>
                  </a:lnTo>
                  <a:lnTo>
                    <a:pt x="692" y="37"/>
                  </a:lnTo>
                  <a:lnTo>
                    <a:pt x="679" y="44"/>
                  </a:lnTo>
                  <a:lnTo>
                    <a:pt x="674" y="48"/>
                  </a:lnTo>
                  <a:lnTo>
                    <a:pt x="670" y="53"/>
                  </a:lnTo>
                  <a:lnTo>
                    <a:pt x="665" y="64"/>
                  </a:lnTo>
                  <a:lnTo>
                    <a:pt x="663" y="76"/>
                  </a:lnTo>
                  <a:lnTo>
                    <a:pt x="663" y="79"/>
                  </a:lnTo>
                  <a:lnTo>
                    <a:pt x="662" y="95"/>
                  </a:lnTo>
                  <a:lnTo>
                    <a:pt x="660" y="115"/>
                  </a:lnTo>
                  <a:lnTo>
                    <a:pt x="658" y="118"/>
                  </a:lnTo>
                  <a:lnTo>
                    <a:pt x="656" y="120"/>
                  </a:lnTo>
                  <a:lnTo>
                    <a:pt x="653" y="122"/>
                  </a:lnTo>
                  <a:lnTo>
                    <a:pt x="641" y="120"/>
                  </a:lnTo>
                  <a:lnTo>
                    <a:pt x="637" y="120"/>
                  </a:lnTo>
                  <a:lnTo>
                    <a:pt x="633" y="118"/>
                  </a:lnTo>
                  <a:lnTo>
                    <a:pt x="628" y="115"/>
                  </a:lnTo>
                  <a:lnTo>
                    <a:pt x="625" y="111"/>
                  </a:lnTo>
                  <a:lnTo>
                    <a:pt x="623" y="108"/>
                  </a:lnTo>
                  <a:lnTo>
                    <a:pt x="618" y="97"/>
                  </a:lnTo>
                  <a:lnTo>
                    <a:pt x="612" y="94"/>
                  </a:lnTo>
                  <a:lnTo>
                    <a:pt x="607" y="92"/>
                  </a:lnTo>
                  <a:lnTo>
                    <a:pt x="602" y="94"/>
                  </a:lnTo>
                  <a:lnTo>
                    <a:pt x="588" y="79"/>
                  </a:lnTo>
                  <a:lnTo>
                    <a:pt x="572" y="67"/>
                  </a:lnTo>
                  <a:lnTo>
                    <a:pt x="565" y="62"/>
                  </a:lnTo>
                  <a:lnTo>
                    <a:pt x="558" y="55"/>
                  </a:lnTo>
                  <a:lnTo>
                    <a:pt x="542" y="37"/>
                  </a:lnTo>
                  <a:lnTo>
                    <a:pt x="528" y="27"/>
                  </a:lnTo>
                  <a:lnTo>
                    <a:pt x="517" y="21"/>
                  </a:lnTo>
                  <a:lnTo>
                    <a:pt x="510" y="18"/>
                  </a:lnTo>
                  <a:lnTo>
                    <a:pt x="502" y="13"/>
                  </a:lnTo>
                  <a:lnTo>
                    <a:pt x="495" y="9"/>
                  </a:lnTo>
                  <a:lnTo>
                    <a:pt x="487" y="6"/>
                  </a:lnTo>
                  <a:lnTo>
                    <a:pt x="470" y="2"/>
                  </a:lnTo>
                  <a:lnTo>
                    <a:pt x="458" y="0"/>
                  </a:lnTo>
                  <a:lnTo>
                    <a:pt x="445" y="0"/>
                  </a:lnTo>
                  <a:lnTo>
                    <a:pt x="431" y="0"/>
                  </a:lnTo>
                  <a:lnTo>
                    <a:pt x="385" y="0"/>
                  </a:lnTo>
                  <a:lnTo>
                    <a:pt x="341" y="6"/>
                  </a:lnTo>
                  <a:lnTo>
                    <a:pt x="229" y="27"/>
                  </a:lnTo>
                  <a:lnTo>
                    <a:pt x="150" y="41"/>
                  </a:lnTo>
                  <a:lnTo>
                    <a:pt x="123" y="48"/>
                  </a:lnTo>
                  <a:lnTo>
                    <a:pt x="113" y="51"/>
                  </a:lnTo>
                  <a:lnTo>
                    <a:pt x="111" y="57"/>
                  </a:lnTo>
                  <a:lnTo>
                    <a:pt x="109" y="60"/>
                  </a:lnTo>
                  <a:lnTo>
                    <a:pt x="111" y="67"/>
                  </a:lnTo>
                  <a:lnTo>
                    <a:pt x="114" y="76"/>
                  </a:lnTo>
                  <a:lnTo>
                    <a:pt x="123" y="95"/>
                  </a:lnTo>
                  <a:lnTo>
                    <a:pt x="125" y="102"/>
                  </a:lnTo>
                  <a:lnTo>
                    <a:pt x="127" y="108"/>
                  </a:lnTo>
                  <a:lnTo>
                    <a:pt x="127" y="111"/>
                  </a:lnTo>
                  <a:lnTo>
                    <a:pt x="125" y="115"/>
                  </a:lnTo>
                  <a:lnTo>
                    <a:pt x="125" y="118"/>
                  </a:lnTo>
                  <a:lnTo>
                    <a:pt x="127" y="125"/>
                  </a:lnTo>
                  <a:lnTo>
                    <a:pt x="132" y="132"/>
                  </a:lnTo>
                  <a:lnTo>
                    <a:pt x="139" y="138"/>
                  </a:lnTo>
                  <a:lnTo>
                    <a:pt x="148" y="141"/>
                  </a:lnTo>
                  <a:lnTo>
                    <a:pt x="162" y="153"/>
                  </a:lnTo>
                  <a:lnTo>
                    <a:pt x="167" y="162"/>
                  </a:lnTo>
                  <a:lnTo>
                    <a:pt x="171" y="171"/>
                  </a:lnTo>
                  <a:lnTo>
                    <a:pt x="176" y="183"/>
                  </a:lnTo>
                  <a:lnTo>
                    <a:pt x="174" y="194"/>
                  </a:lnTo>
                  <a:lnTo>
                    <a:pt x="165" y="201"/>
                  </a:lnTo>
                  <a:lnTo>
                    <a:pt x="153" y="208"/>
                  </a:lnTo>
                  <a:lnTo>
                    <a:pt x="148" y="211"/>
                  </a:lnTo>
                  <a:lnTo>
                    <a:pt x="143" y="215"/>
                  </a:lnTo>
                  <a:lnTo>
                    <a:pt x="137" y="220"/>
                  </a:lnTo>
                  <a:lnTo>
                    <a:pt x="136" y="224"/>
                  </a:lnTo>
                  <a:lnTo>
                    <a:pt x="132" y="226"/>
                  </a:lnTo>
                  <a:lnTo>
                    <a:pt x="127" y="227"/>
                  </a:lnTo>
                  <a:lnTo>
                    <a:pt x="125" y="227"/>
                  </a:lnTo>
                  <a:lnTo>
                    <a:pt x="125" y="229"/>
                  </a:lnTo>
                  <a:lnTo>
                    <a:pt x="130" y="240"/>
                  </a:lnTo>
                  <a:lnTo>
                    <a:pt x="148" y="259"/>
                  </a:lnTo>
                  <a:lnTo>
                    <a:pt x="151" y="264"/>
                  </a:lnTo>
                  <a:lnTo>
                    <a:pt x="153" y="269"/>
                  </a:lnTo>
                  <a:lnTo>
                    <a:pt x="153" y="280"/>
                  </a:lnTo>
                  <a:lnTo>
                    <a:pt x="153" y="289"/>
                  </a:lnTo>
                  <a:lnTo>
                    <a:pt x="153" y="296"/>
                  </a:lnTo>
                  <a:lnTo>
                    <a:pt x="153" y="298"/>
                  </a:lnTo>
                  <a:lnTo>
                    <a:pt x="150" y="299"/>
                  </a:lnTo>
                  <a:lnTo>
                    <a:pt x="143" y="299"/>
                  </a:lnTo>
                  <a:lnTo>
                    <a:pt x="134" y="298"/>
                  </a:lnTo>
                  <a:lnTo>
                    <a:pt x="107" y="285"/>
                  </a:lnTo>
                  <a:lnTo>
                    <a:pt x="88" y="278"/>
                  </a:lnTo>
                  <a:lnTo>
                    <a:pt x="76" y="275"/>
                  </a:lnTo>
                  <a:lnTo>
                    <a:pt x="69" y="273"/>
                  </a:lnTo>
                  <a:lnTo>
                    <a:pt x="53" y="275"/>
                  </a:lnTo>
                  <a:lnTo>
                    <a:pt x="35" y="277"/>
                  </a:lnTo>
                  <a:lnTo>
                    <a:pt x="32" y="282"/>
                  </a:lnTo>
                  <a:lnTo>
                    <a:pt x="14" y="285"/>
                  </a:lnTo>
                  <a:lnTo>
                    <a:pt x="9" y="292"/>
                  </a:lnTo>
                  <a:lnTo>
                    <a:pt x="21" y="305"/>
                  </a:lnTo>
                  <a:lnTo>
                    <a:pt x="37" y="308"/>
                  </a:lnTo>
                  <a:lnTo>
                    <a:pt x="28" y="326"/>
                  </a:lnTo>
                  <a:lnTo>
                    <a:pt x="9" y="342"/>
                  </a:lnTo>
                  <a:lnTo>
                    <a:pt x="4" y="347"/>
                  </a:lnTo>
                  <a:lnTo>
                    <a:pt x="0" y="352"/>
                  </a:lnTo>
                  <a:lnTo>
                    <a:pt x="0" y="354"/>
                  </a:lnTo>
                  <a:lnTo>
                    <a:pt x="0" y="356"/>
                  </a:lnTo>
                  <a:lnTo>
                    <a:pt x="23" y="384"/>
                  </a:lnTo>
                  <a:lnTo>
                    <a:pt x="26" y="389"/>
                  </a:lnTo>
                  <a:lnTo>
                    <a:pt x="26" y="394"/>
                  </a:lnTo>
                  <a:lnTo>
                    <a:pt x="25" y="401"/>
                  </a:lnTo>
                  <a:lnTo>
                    <a:pt x="21" y="400"/>
                  </a:lnTo>
                  <a:lnTo>
                    <a:pt x="19" y="400"/>
                  </a:lnTo>
                  <a:lnTo>
                    <a:pt x="19" y="405"/>
                  </a:lnTo>
                  <a:lnTo>
                    <a:pt x="23" y="412"/>
                  </a:lnTo>
                  <a:lnTo>
                    <a:pt x="25" y="416"/>
                  </a:lnTo>
                  <a:lnTo>
                    <a:pt x="26" y="421"/>
                  </a:lnTo>
                  <a:lnTo>
                    <a:pt x="25" y="423"/>
                  </a:lnTo>
                  <a:lnTo>
                    <a:pt x="18" y="431"/>
                  </a:lnTo>
                  <a:lnTo>
                    <a:pt x="12" y="437"/>
                  </a:lnTo>
                  <a:lnTo>
                    <a:pt x="9" y="445"/>
                  </a:lnTo>
                  <a:lnTo>
                    <a:pt x="5" y="468"/>
                  </a:lnTo>
                  <a:lnTo>
                    <a:pt x="4" y="486"/>
                  </a:lnTo>
                  <a:lnTo>
                    <a:pt x="4" y="505"/>
                  </a:lnTo>
                  <a:lnTo>
                    <a:pt x="4" y="509"/>
                  </a:lnTo>
                  <a:lnTo>
                    <a:pt x="5" y="514"/>
                  </a:lnTo>
                  <a:lnTo>
                    <a:pt x="11" y="519"/>
                  </a:lnTo>
                  <a:lnTo>
                    <a:pt x="16" y="523"/>
                  </a:lnTo>
                  <a:lnTo>
                    <a:pt x="28" y="525"/>
                  </a:lnTo>
                  <a:lnTo>
                    <a:pt x="32" y="528"/>
                  </a:lnTo>
                  <a:lnTo>
                    <a:pt x="32" y="533"/>
                  </a:lnTo>
                  <a:lnTo>
                    <a:pt x="34" y="549"/>
                  </a:lnTo>
                  <a:lnTo>
                    <a:pt x="39" y="567"/>
                  </a:lnTo>
                  <a:lnTo>
                    <a:pt x="42" y="579"/>
                  </a:lnTo>
                  <a:lnTo>
                    <a:pt x="48" y="586"/>
                  </a:lnTo>
                  <a:lnTo>
                    <a:pt x="51" y="593"/>
                  </a:lnTo>
                  <a:lnTo>
                    <a:pt x="53" y="600"/>
                  </a:lnTo>
                  <a:lnTo>
                    <a:pt x="56" y="602"/>
                  </a:lnTo>
                  <a:lnTo>
                    <a:pt x="60" y="604"/>
                  </a:lnTo>
                  <a:lnTo>
                    <a:pt x="65" y="604"/>
                  </a:lnTo>
                  <a:lnTo>
                    <a:pt x="74" y="604"/>
                  </a:lnTo>
                  <a:lnTo>
                    <a:pt x="100" y="597"/>
                  </a:lnTo>
                  <a:lnTo>
                    <a:pt x="107" y="595"/>
                  </a:lnTo>
                  <a:lnTo>
                    <a:pt x="123" y="590"/>
                  </a:lnTo>
                  <a:lnTo>
                    <a:pt x="141" y="613"/>
                  </a:lnTo>
                  <a:lnTo>
                    <a:pt x="157" y="630"/>
                  </a:lnTo>
                  <a:lnTo>
                    <a:pt x="165" y="639"/>
                  </a:lnTo>
                  <a:lnTo>
                    <a:pt x="174" y="644"/>
                  </a:lnTo>
                  <a:lnTo>
                    <a:pt x="201" y="664"/>
                  </a:lnTo>
                  <a:lnTo>
                    <a:pt x="213" y="671"/>
                  </a:lnTo>
                  <a:lnTo>
                    <a:pt x="227" y="678"/>
                  </a:lnTo>
                  <a:lnTo>
                    <a:pt x="250" y="681"/>
                  </a:lnTo>
                  <a:lnTo>
                    <a:pt x="282" y="685"/>
                  </a:lnTo>
                  <a:lnTo>
                    <a:pt x="331" y="690"/>
                  </a:lnTo>
                  <a:lnTo>
                    <a:pt x="370" y="697"/>
                  </a:lnTo>
                  <a:lnTo>
                    <a:pt x="391" y="702"/>
                  </a:lnTo>
                  <a:lnTo>
                    <a:pt x="401" y="708"/>
                  </a:lnTo>
                  <a:lnTo>
                    <a:pt x="408" y="711"/>
                  </a:lnTo>
                  <a:lnTo>
                    <a:pt x="424" y="722"/>
                  </a:lnTo>
                  <a:lnTo>
                    <a:pt x="442" y="732"/>
                  </a:lnTo>
                  <a:lnTo>
                    <a:pt x="458" y="743"/>
                  </a:lnTo>
                  <a:lnTo>
                    <a:pt x="465" y="750"/>
                  </a:lnTo>
                  <a:lnTo>
                    <a:pt x="470" y="757"/>
                  </a:lnTo>
                  <a:lnTo>
                    <a:pt x="475" y="769"/>
                  </a:lnTo>
                  <a:lnTo>
                    <a:pt x="477" y="780"/>
                  </a:lnTo>
                  <a:lnTo>
                    <a:pt x="479" y="787"/>
                  </a:lnTo>
                  <a:lnTo>
                    <a:pt x="486" y="797"/>
                  </a:lnTo>
                  <a:lnTo>
                    <a:pt x="496" y="808"/>
                  </a:lnTo>
                  <a:lnTo>
                    <a:pt x="507" y="815"/>
                  </a:lnTo>
                  <a:lnTo>
                    <a:pt x="516" y="819"/>
                  </a:lnTo>
                  <a:lnTo>
                    <a:pt x="524" y="819"/>
                  </a:lnTo>
                  <a:lnTo>
                    <a:pt x="533" y="819"/>
                  </a:lnTo>
                  <a:lnTo>
                    <a:pt x="542" y="817"/>
                  </a:lnTo>
                  <a:lnTo>
                    <a:pt x="556" y="811"/>
                  </a:lnTo>
                  <a:lnTo>
                    <a:pt x="581" y="797"/>
                  </a:lnTo>
                  <a:lnTo>
                    <a:pt x="588" y="792"/>
                  </a:lnTo>
                  <a:lnTo>
                    <a:pt x="593" y="787"/>
                  </a:lnTo>
                  <a:lnTo>
                    <a:pt x="598" y="785"/>
                  </a:lnTo>
                  <a:lnTo>
                    <a:pt x="609" y="776"/>
                  </a:lnTo>
                  <a:lnTo>
                    <a:pt x="626" y="760"/>
                  </a:lnTo>
                  <a:lnTo>
                    <a:pt x="649" y="739"/>
                  </a:lnTo>
                  <a:lnTo>
                    <a:pt x="660" y="741"/>
                  </a:lnTo>
                  <a:lnTo>
                    <a:pt x="655" y="704"/>
                  </a:lnTo>
                  <a:lnTo>
                    <a:pt x="644" y="683"/>
                  </a:lnTo>
                  <a:close/>
                </a:path>
              </a:pathLst>
            </a:custGeom>
            <a:noFill/>
            <a:ln w="6350">
              <a:solidFill>
                <a:srgbClr val="FFFFFF"/>
              </a:solidFill>
              <a:round/>
              <a:headEnd/>
              <a:tailEnd/>
            </a:ln>
          </p:spPr>
          <p:txBody>
            <a:bodyPr/>
            <a:lstStyle/>
            <a:p>
              <a:endParaRPr lang="en-GB"/>
            </a:p>
          </p:txBody>
        </p:sp>
        <p:sp>
          <p:nvSpPr>
            <p:cNvPr id="84010" name="Freeform 432"/>
            <p:cNvSpPr>
              <a:spLocks/>
            </p:cNvSpPr>
            <p:nvPr/>
          </p:nvSpPr>
          <p:spPr bwMode="auto">
            <a:xfrm>
              <a:off x="6076950" y="6165850"/>
              <a:ext cx="382588" cy="341313"/>
            </a:xfrm>
            <a:custGeom>
              <a:avLst/>
              <a:gdLst>
                <a:gd name="T0" fmla="*/ 2147483647 w 241"/>
                <a:gd name="T1" fmla="*/ 2147483647 h 215"/>
                <a:gd name="T2" fmla="*/ 2147483647 w 241"/>
                <a:gd name="T3" fmla="*/ 2147483647 h 215"/>
                <a:gd name="T4" fmla="*/ 2147483647 w 241"/>
                <a:gd name="T5" fmla="*/ 2147483647 h 215"/>
                <a:gd name="T6" fmla="*/ 2147483647 w 241"/>
                <a:gd name="T7" fmla="*/ 2147483647 h 215"/>
                <a:gd name="T8" fmla="*/ 2147483647 w 241"/>
                <a:gd name="T9" fmla="*/ 2147483647 h 215"/>
                <a:gd name="T10" fmla="*/ 2147483647 w 241"/>
                <a:gd name="T11" fmla="*/ 2147483647 h 215"/>
                <a:gd name="T12" fmla="*/ 2147483647 w 241"/>
                <a:gd name="T13" fmla="*/ 2147483647 h 215"/>
                <a:gd name="T14" fmla="*/ 2147483647 w 241"/>
                <a:gd name="T15" fmla="*/ 2147483647 h 215"/>
                <a:gd name="T16" fmla="*/ 2147483647 w 241"/>
                <a:gd name="T17" fmla="*/ 2147483647 h 215"/>
                <a:gd name="T18" fmla="*/ 2147483647 w 241"/>
                <a:gd name="T19" fmla="*/ 2147483647 h 215"/>
                <a:gd name="T20" fmla="*/ 2147483647 w 241"/>
                <a:gd name="T21" fmla="*/ 2147483647 h 215"/>
                <a:gd name="T22" fmla="*/ 2147483647 w 241"/>
                <a:gd name="T23" fmla="*/ 2147483647 h 215"/>
                <a:gd name="T24" fmla="*/ 2147483647 w 241"/>
                <a:gd name="T25" fmla="*/ 2147483647 h 215"/>
                <a:gd name="T26" fmla="*/ 2147483647 w 241"/>
                <a:gd name="T27" fmla="*/ 0 h 215"/>
                <a:gd name="T28" fmla="*/ 2147483647 w 241"/>
                <a:gd name="T29" fmla="*/ 2147483647 h 215"/>
                <a:gd name="T30" fmla="*/ 2147483647 w 241"/>
                <a:gd name="T31" fmla="*/ 2147483647 h 215"/>
                <a:gd name="T32" fmla="*/ 2147483647 w 241"/>
                <a:gd name="T33" fmla="*/ 2147483647 h 215"/>
                <a:gd name="T34" fmla="*/ 2147483647 w 241"/>
                <a:gd name="T35" fmla="*/ 2147483647 h 215"/>
                <a:gd name="T36" fmla="*/ 2147483647 w 241"/>
                <a:gd name="T37" fmla="*/ 2147483647 h 215"/>
                <a:gd name="T38" fmla="*/ 2147483647 w 241"/>
                <a:gd name="T39" fmla="*/ 2147483647 h 215"/>
                <a:gd name="T40" fmla="*/ 2147483647 w 241"/>
                <a:gd name="T41" fmla="*/ 2147483647 h 215"/>
                <a:gd name="T42" fmla="*/ 2147483647 w 241"/>
                <a:gd name="T43" fmla="*/ 2147483647 h 215"/>
                <a:gd name="T44" fmla="*/ 2147483647 w 241"/>
                <a:gd name="T45" fmla="*/ 2147483647 h 215"/>
                <a:gd name="T46" fmla="*/ 2147483647 w 241"/>
                <a:gd name="T47" fmla="*/ 2147483647 h 215"/>
                <a:gd name="T48" fmla="*/ 2147483647 w 241"/>
                <a:gd name="T49" fmla="*/ 2147483647 h 215"/>
                <a:gd name="T50" fmla="*/ 2147483647 w 241"/>
                <a:gd name="T51" fmla="*/ 2147483647 h 215"/>
                <a:gd name="T52" fmla="*/ 2147483647 w 241"/>
                <a:gd name="T53" fmla="*/ 2147483647 h 215"/>
                <a:gd name="T54" fmla="*/ 2147483647 w 241"/>
                <a:gd name="T55" fmla="*/ 2147483647 h 215"/>
                <a:gd name="T56" fmla="*/ 2147483647 w 241"/>
                <a:gd name="T57" fmla="*/ 2147483647 h 215"/>
                <a:gd name="T58" fmla="*/ 2147483647 w 241"/>
                <a:gd name="T59" fmla="*/ 2147483647 h 215"/>
                <a:gd name="T60" fmla="*/ 2147483647 w 241"/>
                <a:gd name="T61" fmla="*/ 2147483647 h 215"/>
                <a:gd name="T62" fmla="*/ 2147483647 w 241"/>
                <a:gd name="T63" fmla="*/ 2147483647 h 215"/>
                <a:gd name="T64" fmla="*/ 2147483647 w 241"/>
                <a:gd name="T65" fmla="*/ 2147483647 h 215"/>
                <a:gd name="T66" fmla="*/ 2147483647 w 241"/>
                <a:gd name="T67" fmla="*/ 2147483647 h 215"/>
                <a:gd name="T68" fmla="*/ 2147483647 w 241"/>
                <a:gd name="T69" fmla="*/ 2147483647 h 215"/>
                <a:gd name="T70" fmla="*/ 2147483647 w 241"/>
                <a:gd name="T71" fmla="*/ 2147483647 h 215"/>
                <a:gd name="T72" fmla="*/ 2147483647 w 241"/>
                <a:gd name="T73" fmla="*/ 2147483647 h 215"/>
                <a:gd name="T74" fmla="*/ 2147483647 w 241"/>
                <a:gd name="T75" fmla="*/ 2147483647 h 215"/>
                <a:gd name="T76" fmla="*/ 2147483647 w 241"/>
                <a:gd name="T77" fmla="*/ 2147483647 h 215"/>
                <a:gd name="T78" fmla="*/ 2147483647 w 241"/>
                <a:gd name="T79" fmla="*/ 2147483647 h 215"/>
                <a:gd name="T80" fmla="*/ 2147483647 w 241"/>
                <a:gd name="T81" fmla="*/ 2147483647 h 215"/>
                <a:gd name="T82" fmla="*/ 2147483647 w 241"/>
                <a:gd name="T83" fmla="*/ 2147483647 h 215"/>
                <a:gd name="T84" fmla="*/ 2147483647 w 241"/>
                <a:gd name="T85" fmla="*/ 2147483647 h 215"/>
                <a:gd name="T86" fmla="*/ 2147483647 w 241"/>
                <a:gd name="T87" fmla="*/ 2147483647 h 215"/>
                <a:gd name="T88" fmla="*/ 2147483647 w 241"/>
                <a:gd name="T89" fmla="*/ 2147483647 h 215"/>
                <a:gd name="T90" fmla="*/ 2147483647 w 241"/>
                <a:gd name="T91" fmla="*/ 2147483647 h 215"/>
                <a:gd name="T92" fmla="*/ 2147483647 w 241"/>
                <a:gd name="T93" fmla="*/ 2147483647 h 215"/>
                <a:gd name="T94" fmla="*/ 2147483647 w 241"/>
                <a:gd name="T95" fmla="*/ 2147483647 h 215"/>
                <a:gd name="T96" fmla="*/ 2147483647 w 241"/>
                <a:gd name="T97" fmla="*/ 2147483647 h 215"/>
                <a:gd name="T98" fmla="*/ 0 w 241"/>
                <a:gd name="T99" fmla="*/ 2147483647 h 215"/>
                <a:gd name="T100" fmla="*/ 2147483647 w 241"/>
                <a:gd name="T101" fmla="*/ 2147483647 h 215"/>
                <a:gd name="T102" fmla="*/ 2147483647 w 241"/>
                <a:gd name="T103" fmla="*/ 2147483647 h 215"/>
                <a:gd name="T104" fmla="*/ 2147483647 w 241"/>
                <a:gd name="T105" fmla="*/ 2147483647 h 2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1"/>
                <a:gd name="T160" fmla="*/ 0 h 215"/>
                <a:gd name="T161" fmla="*/ 241 w 241"/>
                <a:gd name="T162" fmla="*/ 215 h 21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1" h="215">
                  <a:moveTo>
                    <a:pt x="41" y="60"/>
                  </a:moveTo>
                  <a:lnTo>
                    <a:pt x="50" y="58"/>
                  </a:lnTo>
                  <a:lnTo>
                    <a:pt x="62" y="47"/>
                  </a:lnTo>
                  <a:lnTo>
                    <a:pt x="64" y="42"/>
                  </a:lnTo>
                  <a:lnTo>
                    <a:pt x="53" y="39"/>
                  </a:lnTo>
                  <a:lnTo>
                    <a:pt x="67" y="26"/>
                  </a:lnTo>
                  <a:lnTo>
                    <a:pt x="74" y="32"/>
                  </a:lnTo>
                  <a:lnTo>
                    <a:pt x="85" y="28"/>
                  </a:lnTo>
                  <a:lnTo>
                    <a:pt x="85" y="25"/>
                  </a:lnTo>
                  <a:lnTo>
                    <a:pt x="87" y="23"/>
                  </a:lnTo>
                  <a:lnTo>
                    <a:pt x="94" y="19"/>
                  </a:lnTo>
                  <a:lnTo>
                    <a:pt x="108" y="17"/>
                  </a:lnTo>
                  <a:lnTo>
                    <a:pt x="115" y="17"/>
                  </a:lnTo>
                  <a:lnTo>
                    <a:pt x="122" y="17"/>
                  </a:lnTo>
                  <a:lnTo>
                    <a:pt x="132" y="12"/>
                  </a:lnTo>
                  <a:lnTo>
                    <a:pt x="143" y="5"/>
                  </a:lnTo>
                  <a:lnTo>
                    <a:pt x="162" y="5"/>
                  </a:lnTo>
                  <a:lnTo>
                    <a:pt x="168" y="12"/>
                  </a:lnTo>
                  <a:lnTo>
                    <a:pt x="176" y="12"/>
                  </a:lnTo>
                  <a:lnTo>
                    <a:pt x="190" y="7"/>
                  </a:lnTo>
                  <a:lnTo>
                    <a:pt x="196" y="5"/>
                  </a:lnTo>
                  <a:lnTo>
                    <a:pt x="203" y="5"/>
                  </a:lnTo>
                  <a:lnTo>
                    <a:pt x="210" y="5"/>
                  </a:lnTo>
                  <a:lnTo>
                    <a:pt x="217" y="0"/>
                  </a:lnTo>
                  <a:lnTo>
                    <a:pt x="224" y="5"/>
                  </a:lnTo>
                  <a:lnTo>
                    <a:pt x="227" y="10"/>
                  </a:lnTo>
                  <a:lnTo>
                    <a:pt x="229" y="16"/>
                  </a:lnTo>
                  <a:lnTo>
                    <a:pt x="233" y="30"/>
                  </a:lnTo>
                  <a:lnTo>
                    <a:pt x="234" y="39"/>
                  </a:lnTo>
                  <a:lnTo>
                    <a:pt x="241" y="51"/>
                  </a:lnTo>
                  <a:lnTo>
                    <a:pt x="224" y="54"/>
                  </a:lnTo>
                  <a:lnTo>
                    <a:pt x="220" y="65"/>
                  </a:lnTo>
                  <a:lnTo>
                    <a:pt x="217" y="79"/>
                  </a:lnTo>
                  <a:lnTo>
                    <a:pt x="208" y="93"/>
                  </a:lnTo>
                  <a:lnTo>
                    <a:pt x="204" y="102"/>
                  </a:lnTo>
                  <a:lnTo>
                    <a:pt x="201" y="109"/>
                  </a:lnTo>
                  <a:lnTo>
                    <a:pt x="201" y="120"/>
                  </a:lnTo>
                  <a:lnTo>
                    <a:pt x="199" y="121"/>
                  </a:lnTo>
                  <a:lnTo>
                    <a:pt x="194" y="128"/>
                  </a:lnTo>
                  <a:lnTo>
                    <a:pt x="190" y="137"/>
                  </a:lnTo>
                  <a:lnTo>
                    <a:pt x="190" y="142"/>
                  </a:lnTo>
                  <a:lnTo>
                    <a:pt x="189" y="158"/>
                  </a:lnTo>
                  <a:lnTo>
                    <a:pt x="182" y="162"/>
                  </a:lnTo>
                  <a:lnTo>
                    <a:pt x="178" y="165"/>
                  </a:lnTo>
                  <a:lnTo>
                    <a:pt x="175" y="165"/>
                  </a:lnTo>
                  <a:lnTo>
                    <a:pt x="169" y="167"/>
                  </a:lnTo>
                  <a:lnTo>
                    <a:pt x="157" y="172"/>
                  </a:lnTo>
                  <a:lnTo>
                    <a:pt x="148" y="181"/>
                  </a:lnTo>
                  <a:lnTo>
                    <a:pt x="136" y="193"/>
                  </a:lnTo>
                  <a:lnTo>
                    <a:pt x="127" y="199"/>
                  </a:lnTo>
                  <a:lnTo>
                    <a:pt x="127" y="202"/>
                  </a:lnTo>
                  <a:lnTo>
                    <a:pt x="125" y="204"/>
                  </a:lnTo>
                  <a:lnTo>
                    <a:pt x="122" y="208"/>
                  </a:lnTo>
                  <a:lnTo>
                    <a:pt x="115" y="213"/>
                  </a:lnTo>
                  <a:lnTo>
                    <a:pt x="109" y="213"/>
                  </a:lnTo>
                  <a:lnTo>
                    <a:pt x="102" y="215"/>
                  </a:lnTo>
                  <a:lnTo>
                    <a:pt x="97" y="213"/>
                  </a:lnTo>
                  <a:lnTo>
                    <a:pt x="92" y="213"/>
                  </a:lnTo>
                  <a:lnTo>
                    <a:pt x="90" y="209"/>
                  </a:lnTo>
                  <a:lnTo>
                    <a:pt x="88" y="208"/>
                  </a:lnTo>
                  <a:lnTo>
                    <a:pt x="85" y="204"/>
                  </a:lnTo>
                  <a:lnTo>
                    <a:pt x="74" y="202"/>
                  </a:lnTo>
                  <a:lnTo>
                    <a:pt x="64" y="200"/>
                  </a:lnTo>
                  <a:lnTo>
                    <a:pt x="55" y="199"/>
                  </a:lnTo>
                  <a:lnTo>
                    <a:pt x="50" y="197"/>
                  </a:lnTo>
                  <a:lnTo>
                    <a:pt x="37" y="188"/>
                  </a:lnTo>
                  <a:lnTo>
                    <a:pt x="32" y="188"/>
                  </a:lnTo>
                  <a:lnTo>
                    <a:pt x="25" y="185"/>
                  </a:lnTo>
                  <a:lnTo>
                    <a:pt x="11" y="174"/>
                  </a:lnTo>
                  <a:lnTo>
                    <a:pt x="11" y="165"/>
                  </a:lnTo>
                  <a:lnTo>
                    <a:pt x="7" y="153"/>
                  </a:lnTo>
                  <a:lnTo>
                    <a:pt x="4" y="148"/>
                  </a:lnTo>
                  <a:lnTo>
                    <a:pt x="2" y="139"/>
                  </a:lnTo>
                  <a:lnTo>
                    <a:pt x="2" y="127"/>
                  </a:lnTo>
                  <a:lnTo>
                    <a:pt x="0" y="113"/>
                  </a:lnTo>
                  <a:lnTo>
                    <a:pt x="2" y="105"/>
                  </a:lnTo>
                  <a:lnTo>
                    <a:pt x="4" y="98"/>
                  </a:lnTo>
                  <a:lnTo>
                    <a:pt x="7" y="93"/>
                  </a:lnTo>
                  <a:lnTo>
                    <a:pt x="16" y="84"/>
                  </a:lnTo>
                  <a:lnTo>
                    <a:pt x="27" y="76"/>
                  </a:lnTo>
                  <a:lnTo>
                    <a:pt x="41" y="60"/>
                  </a:lnTo>
                  <a:close/>
                </a:path>
              </a:pathLst>
            </a:custGeom>
            <a:noFill/>
            <a:ln w="6350">
              <a:solidFill>
                <a:srgbClr val="FFFFFF"/>
              </a:solidFill>
              <a:round/>
              <a:headEnd/>
              <a:tailEnd/>
            </a:ln>
          </p:spPr>
          <p:txBody>
            <a:bodyPr/>
            <a:lstStyle/>
            <a:p>
              <a:endParaRPr lang="en-GB"/>
            </a:p>
          </p:txBody>
        </p:sp>
        <p:sp>
          <p:nvSpPr>
            <p:cNvPr id="84011" name="Freeform 433"/>
            <p:cNvSpPr>
              <a:spLocks/>
            </p:cNvSpPr>
            <p:nvPr/>
          </p:nvSpPr>
          <p:spPr bwMode="auto">
            <a:xfrm>
              <a:off x="7831138" y="5099050"/>
              <a:ext cx="246062" cy="585788"/>
            </a:xfrm>
            <a:custGeom>
              <a:avLst/>
              <a:gdLst>
                <a:gd name="T0" fmla="*/ 2147483647 w 155"/>
                <a:gd name="T1" fmla="*/ 2147483647 h 369"/>
                <a:gd name="T2" fmla="*/ 2147483647 w 155"/>
                <a:gd name="T3" fmla="*/ 2147483647 h 369"/>
                <a:gd name="T4" fmla="*/ 2147483647 w 155"/>
                <a:gd name="T5" fmla="*/ 2147483647 h 369"/>
                <a:gd name="T6" fmla="*/ 2147483647 w 155"/>
                <a:gd name="T7" fmla="*/ 2147483647 h 369"/>
                <a:gd name="T8" fmla="*/ 2147483647 w 155"/>
                <a:gd name="T9" fmla="*/ 2147483647 h 369"/>
                <a:gd name="T10" fmla="*/ 2147483647 w 155"/>
                <a:gd name="T11" fmla="*/ 2147483647 h 369"/>
                <a:gd name="T12" fmla="*/ 2147483647 w 155"/>
                <a:gd name="T13" fmla="*/ 2147483647 h 369"/>
                <a:gd name="T14" fmla="*/ 2147483647 w 155"/>
                <a:gd name="T15" fmla="*/ 2147483647 h 369"/>
                <a:gd name="T16" fmla="*/ 2147483647 w 155"/>
                <a:gd name="T17" fmla="*/ 2147483647 h 369"/>
                <a:gd name="T18" fmla="*/ 2147483647 w 155"/>
                <a:gd name="T19" fmla="*/ 2147483647 h 369"/>
                <a:gd name="T20" fmla="*/ 2147483647 w 155"/>
                <a:gd name="T21" fmla="*/ 2147483647 h 369"/>
                <a:gd name="T22" fmla="*/ 2147483647 w 155"/>
                <a:gd name="T23" fmla="*/ 2147483647 h 369"/>
                <a:gd name="T24" fmla="*/ 0 w 155"/>
                <a:gd name="T25" fmla="*/ 2147483647 h 369"/>
                <a:gd name="T26" fmla="*/ 2147483647 w 155"/>
                <a:gd name="T27" fmla="*/ 2147483647 h 369"/>
                <a:gd name="T28" fmla="*/ 0 w 155"/>
                <a:gd name="T29" fmla="*/ 2147483647 h 369"/>
                <a:gd name="T30" fmla="*/ 2147483647 w 155"/>
                <a:gd name="T31" fmla="*/ 2147483647 h 369"/>
                <a:gd name="T32" fmla="*/ 2147483647 w 155"/>
                <a:gd name="T33" fmla="*/ 2147483647 h 369"/>
                <a:gd name="T34" fmla="*/ 2147483647 w 155"/>
                <a:gd name="T35" fmla="*/ 2147483647 h 369"/>
                <a:gd name="T36" fmla="*/ 2147483647 w 155"/>
                <a:gd name="T37" fmla="*/ 2147483647 h 369"/>
                <a:gd name="T38" fmla="*/ 2147483647 w 155"/>
                <a:gd name="T39" fmla="*/ 2147483647 h 369"/>
                <a:gd name="T40" fmla="*/ 2147483647 w 155"/>
                <a:gd name="T41" fmla="*/ 2147483647 h 369"/>
                <a:gd name="T42" fmla="*/ 2147483647 w 155"/>
                <a:gd name="T43" fmla="*/ 2147483647 h 369"/>
                <a:gd name="T44" fmla="*/ 2147483647 w 155"/>
                <a:gd name="T45" fmla="*/ 2147483647 h 369"/>
                <a:gd name="T46" fmla="*/ 2147483647 w 155"/>
                <a:gd name="T47" fmla="*/ 2147483647 h 369"/>
                <a:gd name="T48" fmla="*/ 2147483647 w 155"/>
                <a:gd name="T49" fmla="*/ 2147483647 h 369"/>
                <a:gd name="T50" fmla="*/ 2147483647 w 155"/>
                <a:gd name="T51" fmla="*/ 2147483647 h 369"/>
                <a:gd name="T52" fmla="*/ 2147483647 w 155"/>
                <a:gd name="T53" fmla="*/ 2147483647 h 369"/>
                <a:gd name="T54" fmla="*/ 2147483647 w 155"/>
                <a:gd name="T55" fmla="*/ 2147483647 h 369"/>
                <a:gd name="T56" fmla="*/ 2147483647 w 155"/>
                <a:gd name="T57" fmla="*/ 2147483647 h 369"/>
                <a:gd name="T58" fmla="*/ 2147483647 w 155"/>
                <a:gd name="T59" fmla="*/ 2147483647 h 369"/>
                <a:gd name="T60" fmla="*/ 2147483647 w 155"/>
                <a:gd name="T61" fmla="*/ 2147483647 h 369"/>
                <a:gd name="T62" fmla="*/ 2147483647 w 155"/>
                <a:gd name="T63" fmla="*/ 2147483647 h 369"/>
                <a:gd name="T64" fmla="*/ 2147483647 w 155"/>
                <a:gd name="T65" fmla="*/ 2147483647 h 369"/>
                <a:gd name="T66" fmla="*/ 2147483647 w 155"/>
                <a:gd name="T67" fmla="*/ 2147483647 h 369"/>
                <a:gd name="T68" fmla="*/ 2147483647 w 155"/>
                <a:gd name="T69" fmla="*/ 2147483647 h 369"/>
                <a:gd name="T70" fmla="*/ 2147483647 w 155"/>
                <a:gd name="T71" fmla="*/ 2147483647 h 369"/>
                <a:gd name="T72" fmla="*/ 2147483647 w 155"/>
                <a:gd name="T73" fmla="*/ 2147483647 h 369"/>
                <a:gd name="T74" fmla="*/ 2147483647 w 155"/>
                <a:gd name="T75" fmla="*/ 2147483647 h 369"/>
                <a:gd name="T76" fmla="*/ 2147483647 w 155"/>
                <a:gd name="T77" fmla="*/ 2147483647 h 369"/>
                <a:gd name="T78" fmla="*/ 2147483647 w 155"/>
                <a:gd name="T79" fmla="*/ 2147483647 h 369"/>
                <a:gd name="T80" fmla="*/ 2147483647 w 155"/>
                <a:gd name="T81" fmla="*/ 2147483647 h 369"/>
                <a:gd name="T82" fmla="*/ 2147483647 w 155"/>
                <a:gd name="T83" fmla="*/ 2147483647 h 369"/>
                <a:gd name="T84" fmla="*/ 2147483647 w 155"/>
                <a:gd name="T85" fmla="*/ 2147483647 h 369"/>
                <a:gd name="T86" fmla="*/ 2147483647 w 155"/>
                <a:gd name="T87" fmla="*/ 2147483647 h 369"/>
                <a:gd name="T88" fmla="*/ 2147483647 w 155"/>
                <a:gd name="T89" fmla="*/ 2147483647 h 3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5"/>
                <a:gd name="T136" fmla="*/ 0 h 369"/>
                <a:gd name="T137" fmla="*/ 155 w 155"/>
                <a:gd name="T138" fmla="*/ 369 h 3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5" h="369">
                  <a:moveTo>
                    <a:pt x="97" y="1"/>
                  </a:moveTo>
                  <a:lnTo>
                    <a:pt x="83" y="14"/>
                  </a:lnTo>
                  <a:lnTo>
                    <a:pt x="72" y="21"/>
                  </a:lnTo>
                  <a:lnTo>
                    <a:pt x="60" y="40"/>
                  </a:lnTo>
                  <a:lnTo>
                    <a:pt x="51" y="56"/>
                  </a:lnTo>
                  <a:lnTo>
                    <a:pt x="46" y="67"/>
                  </a:lnTo>
                  <a:lnTo>
                    <a:pt x="41" y="74"/>
                  </a:lnTo>
                  <a:lnTo>
                    <a:pt x="36" y="81"/>
                  </a:lnTo>
                  <a:lnTo>
                    <a:pt x="30" y="89"/>
                  </a:lnTo>
                  <a:lnTo>
                    <a:pt x="21" y="105"/>
                  </a:lnTo>
                  <a:lnTo>
                    <a:pt x="16" y="116"/>
                  </a:lnTo>
                  <a:lnTo>
                    <a:pt x="13" y="123"/>
                  </a:lnTo>
                  <a:lnTo>
                    <a:pt x="16" y="139"/>
                  </a:lnTo>
                  <a:lnTo>
                    <a:pt x="14" y="142"/>
                  </a:lnTo>
                  <a:lnTo>
                    <a:pt x="9" y="153"/>
                  </a:lnTo>
                  <a:lnTo>
                    <a:pt x="6" y="158"/>
                  </a:lnTo>
                  <a:lnTo>
                    <a:pt x="4" y="162"/>
                  </a:lnTo>
                  <a:lnTo>
                    <a:pt x="2" y="169"/>
                  </a:lnTo>
                  <a:lnTo>
                    <a:pt x="0" y="184"/>
                  </a:lnTo>
                  <a:lnTo>
                    <a:pt x="2" y="195"/>
                  </a:lnTo>
                  <a:lnTo>
                    <a:pt x="2" y="214"/>
                  </a:lnTo>
                  <a:lnTo>
                    <a:pt x="0" y="253"/>
                  </a:lnTo>
                  <a:lnTo>
                    <a:pt x="16" y="281"/>
                  </a:lnTo>
                  <a:lnTo>
                    <a:pt x="21" y="295"/>
                  </a:lnTo>
                  <a:lnTo>
                    <a:pt x="34" y="306"/>
                  </a:lnTo>
                  <a:lnTo>
                    <a:pt x="55" y="322"/>
                  </a:lnTo>
                  <a:lnTo>
                    <a:pt x="69" y="332"/>
                  </a:lnTo>
                  <a:lnTo>
                    <a:pt x="78" y="348"/>
                  </a:lnTo>
                  <a:lnTo>
                    <a:pt x="85" y="362"/>
                  </a:lnTo>
                  <a:lnTo>
                    <a:pt x="94" y="364"/>
                  </a:lnTo>
                  <a:lnTo>
                    <a:pt x="102" y="369"/>
                  </a:lnTo>
                  <a:lnTo>
                    <a:pt x="97" y="350"/>
                  </a:lnTo>
                  <a:lnTo>
                    <a:pt x="97" y="343"/>
                  </a:lnTo>
                  <a:lnTo>
                    <a:pt x="99" y="329"/>
                  </a:lnTo>
                  <a:lnTo>
                    <a:pt x="99" y="320"/>
                  </a:lnTo>
                  <a:lnTo>
                    <a:pt x="97" y="313"/>
                  </a:lnTo>
                  <a:lnTo>
                    <a:pt x="99" y="308"/>
                  </a:lnTo>
                  <a:lnTo>
                    <a:pt x="102" y="297"/>
                  </a:lnTo>
                  <a:lnTo>
                    <a:pt x="104" y="292"/>
                  </a:lnTo>
                  <a:lnTo>
                    <a:pt x="108" y="288"/>
                  </a:lnTo>
                  <a:lnTo>
                    <a:pt x="113" y="281"/>
                  </a:lnTo>
                  <a:lnTo>
                    <a:pt x="115" y="276"/>
                  </a:lnTo>
                  <a:lnTo>
                    <a:pt x="118" y="272"/>
                  </a:lnTo>
                  <a:lnTo>
                    <a:pt x="123" y="267"/>
                  </a:lnTo>
                  <a:lnTo>
                    <a:pt x="125" y="260"/>
                  </a:lnTo>
                  <a:lnTo>
                    <a:pt x="127" y="251"/>
                  </a:lnTo>
                  <a:lnTo>
                    <a:pt x="131" y="220"/>
                  </a:lnTo>
                  <a:lnTo>
                    <a:pt x="134" y="181"/>
                  </a:lnTo>
                  <a:lnTo>
                    <a:pt x="132" y="140"/>
                  </a:lnTo>
                  <a:lnTo>
                    <a:pt x="131" y="123"/>
                  </a:lnTo>
                  <a:lnTo>
                    <a:pt x="132" y="109"/>
                  </a:lnTo>
                  <a:lnTo>
                    <a:pt x="141" y="102"/>
                  </a:lnTo>
                  <a:lnTo>
                    <a:pt x="148" y="95"/>
                  </a:lnTo>
                  <a:lnTo>
                    <a:pt x="150" y="91"/>
                  </a:lnTo>
                  <a:lnTo>
                    <a:pt x="150" y="88"/>
                  </a:lnTo>
                  <a:lnTo>
                    <a:pt x="150" y="72"/>
                  </a:lnTo>
                  <a:lnTo>
                    <a:pt x="148" y="61"/>
                  </a:lnTo>
                  <a:lnTo>
                    <a:pt x="146" y="54"/>
                  </a:lnTo>
                  <a:lnTo>
                    <a:pt x="145" y="45"/>
                  </a:lnTo>
                  <a:lnTo>
                    <a:pt x="145" y="40"/>
                  </a:lnTo>
                  <a:lnTo>
                    <a:pt x="146" y="33"/>
                  </a:lnTo>
                  <a:lnTo>
                    <a:pt x="150" y="26"/>
                  </a:lnTo>
                  <a:lnTo>
                    <a:pt x="153" y="23"/>
                  </a:lnTo>
                  <a:lnTo>
                    <a:pt x="155" y="16"/>
                  </a:lnTo>
                  <a:lnTo>
                    <a:pt x="138" y="10"/>
                  </a:lnTo>
                  <a:lnTo>
                    <a:pt x="123" y="7"/>
                  </a:lnTo>
                  <a:lnTo>
                    <a:pt x="116" y="0"/>
                  </a:lnTo>
                  <a:lnTo>
                    <a:pt x="97" y="1"/>
                  </a:lnTo>
                  <a:close/>
                </a:path>
              </a:pathLst>
            </a:custGeom>
            <a:noFill/>
            <a:ln w="6350">
              <a:solidFill>
                <a:srgbClr val="FFFFFF"/>
              </a:solidFill>
              <a:round/>
              <a:headEnd/>
              <a:tailEnd/>
            </a:ln>
          </p:spPr>
          <p:txBody>
            <a:bodyPr/>
            <a:lstStyle/>
            <a:p>
              <a:endParaRPr lang="en-GB"/>
            </a:p>
          </p:txBody>
        </p:sp>
        <p:sp>
          <p:nvSpPr>
            <p:cNvPr id="84012" name="Freeform 434"/>
            <p:cNvSpPr>
              <a:spLocks/>
            </p:cNvSpPr>
            <p:nvPr/>
          </p:nvSpPr>
          <p:spPr bwMode="auto">
            <a:xfrm>
              <a:off x="1812925" y="3206750"/>
              <a:ext cx="2835275" cy="1720850"/>
            </a:xfrm>
            <a:custGeom>
              <a:avLst/>
              <a:gdLst>
                <a:gd name="T0" fmla="*/ 2147483647 w 1786"/>
                <a:gd name="T1" fmla="*/ 2147483647 h 1084"/>
                <a:gd name="T2" fmla="*/ 2147483647 w 1786"/>
                <a:gd name="T3" fmla="*/ 2147483647 h 1084"/>
                <a:gd name="T4" fmla="*/ 2147483647 w 1786"/>
                <a:gd name="T5" fmla="*/ 2147483647 h 1084"/>
                <a:gd name="T6" fmla="*/ 2147483647 w 1786"/>
                <a:gd name="T7" fmla="*/ 2147483647 h 1084"/>
                <a:gd name="T8" fmla="*/ 2147483647 w 1786"/>
                <a:gd name="T9" fmla="*/ 2147483647 h 1084"/>
                <a:gd name="T10" fmla="*/ 2147483647 w 1786"/>
                <a:gd name="T11" fmla="*/ 2147483647 h 1084"/>
                <a:gd name="T12" fmla="*/ 2147483647 w 1786"/>
                <a:gd name="T13" fmla="*/ 2147483647 h 1084"/>
                <a:gd name="T14" fmla="*/ 2147483647 w 1786"/>
                <a:gd name="T15" fmla="*/ 2147483647 h 1084"/>
                <a:gd name="T16" fmla="*/ 2147483647 w 1786"/>
                <a:gd name="T17" fmla="*/ 2147483647 h 1084"/>
                <a:gd name="T18" fmla="*/ 2147483647 w 1786"/>
                <a:gd name="T19" fmla="*/ 2147483647 h 1084"/>
                <a:gd name="T20" fmla="*/ 2147483647 w 1786"/>
                <a:gd name="T21" fmla="*/ 2147483647 h 1084"/>
                <a:gd name="T22" fmla="*/ 2147483647 w 1786"/>
                <a:gd name="T23" fmla="*/ 2147483647 h 1084"/>
                <a:gd name="T24" fmla="*/ 2147483647 w 1786"/>
                <a:gd name="T25" fmla="*/ 2147483647 h 1084"/>
                <a:gd name="T26" fmla="*/ 2147483647 w 1786"/>
                <a:gd name="T27" fmla="*/ 2147483647 h 1084"/>
                <a:gd name="T28" fmla="*/ 2147483647 w 1786"/>
                <a:gd name="T29" fmla="*/ 2147483647 h 1084"/>
                <a:gd name="T30" fmla="*/ 2147483647 w 1786"/>
                <a:gd name="T31" fmla="*/ 2147483647 h 1084"/>
                <a:gd name="T32" fmla="*/ 2147483647 w 1786"/>
                <a:gd name="T33" fmla="*/ 2147483647 h 1084"/>
                <a:gd name="T34" fmla="*/ 2147483647 w 1786"/>
                <a:gd name="T35" fmla="*/ 2147483647 h 1084"/>
                <a:gd name="T36" fmla="*/ 2147483647 w 1786"/>
                <a:gd name="T37" fmla="*/ 2147483647 h 1084"/>
                <a:gd name="T38" fmla="*/ 2147483647 w 1786"/>
                <a:gd name="T39" fmla="*/ 2147483647 h 1084"/>
                <a:gd name="T40" fmla="*/ 2147483647 w 1786"/>
                <a:gd name="T41" fmla="*/ 2147483647 h 1084"/>
                <a:gd name="T42" fmla="*/ 2147483647 w 1786"/>
                <a:gd name="T43" fmla="*/ 2147483647 h 1084"/>
                <a:gd name="T44" fmla="*/ 2147483647 w 1786"/>
                <a:gd name="T45" fmla="*/ 2147483647 h 1084"/>
                <a:gd name="T46" fmla="*/ 2147483647 w 1786"/>
                <a:gd name="T47" fmla="*/ 2147483647 h 1084"/>
                <a:gd name="T48" fmla="*/ 2147483647 w 1786"/>
                <a:gd name="T49" fmla="*/ 2147483647 h 1084"/>
                <a:gd name="T50" fmla="*/ 2147483647 w 1786"/>
                <a:gd name="T51" fmla="*/ 2147483647 h 1084"/>
                <a:gd name="T52" fmla="*/ 2147483647 w 1786"/>
                <a:gd name="T53" fmla="*/ 2147483647 h 1084"/>
                <a:gd name="T54" fmla="*/ 2147483647 w 1786"/>
                <a:gd name="T55" fmla="*/ 2147483647 h 1084"/>
                <a:gd name="T56" fmla="*/ 2147483647 w 1786"/>
                <a:gd name="T57" fmla="*/ 2147483647 h 1084"/>
                <a:gd name="T58" fmla="*/ 0 w 1786"/>
                <a:gd name="T59" fmla="*/ 2147483647 h 1084"/>
                <a:gd name="T60" fmla="*/ 2147483647 w 1786"/>
                <a:gd name="T61" fmla="*/ 2147483647 h 1084"/>
                <a:gd name="T62" fmla="*/ 2147483647 w 1786"/>
                <a:gd name="T63" fmla="*/ 2147483647 h 1084"/>
                <a:gd name="T64" fmla="*/ 2147483647 w 1786"/>
                <a:gd name="T65" fmla="*/ 2147483647 h 1084"/>
                <a:gd name="T66" fmla="*/ 2147483647 w 1786"/>
                <a:gd name="T67" fmla="*/ 2147483647 h 1084"/>
                <a:gd name="T68" fmla="*/ 2147483647 w 1786"/>
                <a:gd name="T69" fmla="*/ 2147483647 h 1084"/>
                <a:gd name="T70" fmla="*/ 2147483647 w 1786"/>
                <a:gd name="T71" fmla="*/ 2147483647 h 1084"/>
                <a:gd name="T72" fmla="*/ 2147483647 w 1786"/>
                <a:gd name="T73" fmla="*/ 2147483647 h 1084"/>
                <a:gd name="T74" fmla="*/ 2147483647 w 1786"/>
                <a:gd name="T75" fmla="*/ 2147483647 h 1084"/>
                <a:gd name="T76" fmla="*/ 2147483647 w 1786"/>
                <a:gd name="T77" fmla="*/ 2147483647 h 1084"/>
                <a:gd name="T78" fmla="*/ 2147483647 w 1786"/>
                <a:gd name="T79" fmla="*/ 2147483647 h 1084"/>
                <a:gd name="T80" fmla="*/ 2147483647 w 1786"/>
                <a:gd name="T81" fmla="*/ 2147483647 h 1084"/>
                <a:gd name="T82" fmla="*/ 2147483647 w 1786"/>
                <a:gd name="T83" fmla="*/ 2147483647 h 1084"/>
                <a:gd name="T84" fmla="*/ 2147483647 w 1786"/>
                <a:gd name="T85" fmla="*/ 2147483647 h 1084"/>
                <a:gd name="T86" fmla="*/ 2147483647 w 1786"/>
                <a:gd name="T87" fmla="*/ 2147483647 h 1084"/>
                <a:gd name="T88" fmla="*/ 2147483647 w 1786"/>
                <a:gd name="T89" fmla="*/ 2147483647 h 1084"/>
                <a:gd name="T90" fmla="*/ 2147483647 w 1786"/>
                <a:gd name="T91" fmla="*/ 2147483647 h 1084"/>
                <a:gd name="T92" fmla="*/ 2147483647 w 1786"/>
                <a:gd name="T93" fmla="*/ 2147483647 h 1084"/>
                <a:gd name="T94" fmla="*/ 2147483647 w 1786"/>
                <a:gd name="T95" fmla="*/ 2147483647 h 1084"/>
                <a:gd name="T96" fmla="*/ 2147483647 w 1786"/>
                <a:gd name="T97" fmla="*/ 2147483647 h 1084"/>
                <a:gd name="T98" fmla="*/ 2147483647 w 1786"/>
                <a:gd name="T99" fmla="*/ 2147483647 h 1084"/>
                <a:gd name="T100" fmla="*/ 2147483647 w 1786"/>
                <a:gd name="T101" fmla="*/ 2147483647 h 1084"/>
                <a:gd name="T102" fmla="*/ 2147483647 w 1786"/>
                <a:gd name="T103" fmla="*/ 2147483647 h 1084"/>
                <a:gd name="T104" fmla="*/ 2147483647 w 1786"/>
                <a:gd name="T105" fmla="*/ 2147483647 h 1084"/>
                <a:gd name="T106" fmla="*/ 2147483647 w 1786"/>
                <a:gd name="T107" fmla="*/ 2147483647 h 1084"/>
                <a:gd name="T108" fmla="*/ 2147483647 w 1786"/>
                <a:gd name="T109" fmla="*/ 2147483647 h 1084"/>
                <a:gd name="T110" fmla="*/ 2147483647 w 1786"/>
                <a:gd name="T111" fmla="*/ 2147483647 h 1084"/>
                <a:gd name="T112" fmla="*/ 2147483647 w 1786"/>
                <a:gd name="T113" fmla="*/ 2147483647 h 1084"/>
                <a:gd name="T114" fmla="*/ 2147483647 w 1786"/>
                <a:gd name="T115" fmla="*/ 2147483647 h 1084"/>
                <a:gd name="T116" fmla="*/ 2147483647 w 1786"/>
                <a:gd name="T117" fmla="*/ 2147483647 h 1084"/>
                <a:gd name="T118" fmla="*/ 2147483647 w 1786"/>
                <a:gd name="T119" fmla="*/ 2147483647 h 10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86"/>
                <a:gd name="T181" fmla="*/ 0 h 1084"/>
                <a:gd name="T182" fmla="*/ 1786 w 1786"/>
                <a:gd name="T183" fmla="*/ 1084 h 10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86" h="1084">
                  <a:moveTo>
                    <a:pt x="1777" y="852"/>
                  </a:moveTo>
                  <a:lnTo>
                    <a:pt x="1777" y="852"/>
                  </a:lnTo>
                  <a:lnTo>
                    <a:pt x="1775" y="817"/>
                  </a:lnTo>
                  <a:lnTo>
                    <a:pt x="1771" y="794"/>
                  </a:lnTo>
                  <a:lnTo>
                    <a:pt x="1766" y="776"/>
                  </a:lnTo>
                  <a:lnTo>
                    <a:pt x="1763" y="762"/>
                  </a:lnTo>
                  <a:lnTo>
                    <a:pt x="1761" y="752"/>
                  </a:lnTo>
                  <a:lnTo>
                    <a:pt x="1757" y="738"/>
                  </a:lnTo>
                  <a:lnTo>
                    <a:pt x="1752" y="718"/>
                  </a:lnTo>
                  <a:lnTo>
                    <a:pt x="1749" y="708"/>
                  </a:lnTo>
                  <a:lnTo>
                    <a:pt x="1749" y="699"/>
                  </a:lnTo>
                  <a:lnTo>
                    <a:pt x="1750" y="690"/>
                  </a:lnTo>
                  <a:lnTo>
                    <a:pt x="1752" y="685"/>
                  </a:lnTo>
                  <a:lnTo>
                    <a:pt x="1759" y="674"/>
                  </a:lnTo>
                  <a:lnTo>
                    <a:pt x="1761" y="671"/>
                  </a:lnTo>
                  <a:lnTo>
                    <a:pt x="1761" y="666"/>
                  </a:lnTo>
                  <a:lnTo>
                    <a:pt x="1757" y="653"/>
                  </a:lnTo>
                  <a:lnTo>
                    <a:pt x="1750" y="637"/>
                  </a:lnTo>
                  <a:lnTo>
                    <a:pt x="1726" y="588"/>
                  </a:lnTo>
                  <a:lnTo>
                    <a:pt x="1722" y="581"/>
                  </a:lnTo>
                  <a:lnTo>
                    <a:pt x="1720" y="581"/>
                  </a:lnTo>
                  <a:lnTo>
                    <a:pt x="1720" y="579"/>
                  </a:lnTo>
                  <a:lnTo>
                    <a:pt x="1717" y="574"/>
                  </a:lnTo>
                  <a:lnTo>
                    <a:pt x="1715" y="574"/>
                  </a:lnTo>
                  <a:lnTo>
                    <a:pt x="1715" y="572"/>
                  </a:lnTo>
                  <a:lnTo>
                    <a:pt x="1710" y="567"/>
                  </a:lnTo>
                  <a:lnTo>
                    <a:pt x="1705" y="563"/>
                  </a:lnTo>
                  <a:lnTo>
                    <a:pt x="1705" y="562"/>
                  </a:lnTo>
                  <a:lnTo>
                    <a:pt x="1703" y="562"/>
                  </a:lnTo>
                  <a:lnTo>
                    <a:pt x="1699" y="558"/>
                  </a:lnTo>
                  <a:lnTo>
                    <a:pt x="1698" y="558"/>
                  </a:lnTo>
                  <a:lnTo>
                    <a:pt x="1692" y="555"/>
                  </a:lnTo>
                  <a:lnTo>
                    <a:pt x="1691" y="553"/>
                  </a:lnTo>
                  <a:lnTo>
                    <a:pt x="1687" y="551"/>
                  </a:lnTo>
                  <a:lnTo>
                    <a:pt x="1685" y="551"/>
                  </a:lnTo>
                  <a:lnTo>
                    <a:pt x="1680" y="549"/>
                  </a:lnTo>
                  <a:lnTo>
                    <a:pt x="1678" y="548"/>
                  </a:lnTo>
                  <a:lnTo>
                    <a:pt x="1675" y="548"/>
                  </a:lnTo>
                  <a:lnTo>
                    <a:pt x="1671" y="546"/>
                  </a:lnTo>
                  <a:lnTo>
                    <a:pt x="1669" y="546"/>
                  </a:lnTo>
                  <a:lnTo>
                    <a:pt x="1664" y="544"/>
                  </a:lnTo>
                  <a:lnTo>
                    <a:pt x="1659" y="544"/>
                  </a:lnTo>
                  <a:lnTo>
                    <a:pt x="1648" y="542"/>
                  </a:lnTo>
                  <a:lnTo>
                    <a:pt x="1625" y="563"/>
                  </a:lnTo>
                  <a:lnTo>
                    <a:pt x="1608" y="579"/>
                  </a:lnTo>
                  <a:lnTo>
                    <a:pt x="1597" y="588"/>
                  </a:lnTo>
                  <a:lnTo>
                    <a:pt x="1592" y="590"/>
                  </a:lnTo>
                  <a:lnTo>
                    <a:pt x="1587" y="595"/>
                  </a:lnTo>
                  <a:lnTo>
                    <a:pt x="1580" y="600"/>
                  </a:lnTo>
                  <a:lnTo>
                    <a:pt x="1555" y="614"/>
                  </a:lnTo>
                  <a:lnTo>
                    <a:pt x="1541" y="620"/>
                  </a:lnTo>
                  <a:lnTo>
                    <a:pt x="1532" y="622"/>
                  </a:lnTo>
                  <a:lnTo>
                    <a:pt x="1523" y="622"/>
                  </a:lnTo>
                  <a:lnTo>
                    <a:pt x="1515" y="622"/>
                  </a:lnTo>
                  <a:lnTo>
                    <a:pt x="1506" y="618"/>
                  </a:lnTo>
                  <a:lnTo>
                    <a:pt x="1495" y="611"/>
                  </a:lnTo>
                  <a:lnTo>
                    <a:pt x="1485" y="600"/>
                  </a:lnTo>
                  <a:lnTo>
                    <a:pt x="1478" y="590"/>
                  </a:lnTo>
                  <a:lnTo>
                    <a:pt x="1476" y="583"/>
                  </a:lnTo>
                  <a:lnTo>
                    <a:pt x="1474" y="572"/>
                  </a:lnTo>
                  <a:lnTo>
                    <a:pt x="1469" y="560"/>
                  </a:lnTo>
                  <a:lnTo>
                    <a:pt x="1464" y="553"/>
                  </a:lnTo>
                  <a:lnTo>
                    <a:pt x="1457" y="546"/>
                  </a:lnTo>
                  <a:lnTo>
                    <a:pt x="1441" y="535"/>
                  </a:lnTo>
                  <a:lnTo>
                    <a:pt x="1423" y="525"/>
                  </a:lnTo>
                  <a:lnTo>
                    <a:pt x="1407" y="514"/>
                  </a:lnTo>
                  <a:lnTo>
                    <a:pt x="1400" y="511"/>
                  </a:lnTo>
                  <a:lnTo>
                    <a:pt x="1390" y="505"/>
                  </a:lnTo>
                  <a:lnTo>
                    <a:pt x="1369" y="500"/>
                  </a:lnTo>
                  <a:lnTo>
                    <a:pt x="1330" y="493"/>
                  </a:lnTo>
                  <a:lnTo>
                    <a:pt x="1281" y="488"/>
                  </a:lnTo>
                  <a:lnTo>
                    <a:pt x="1249" y="484"/>
                  </a:lnTo>
                  <a:lnTo>
                    <a:pt x="1226" y="481"/>
                  </a:lnTo>
                  <a:lnTo>
                    <a:pt x="1212" y="474"/>
                  </a:lnTo>
                  <a:lnTo>
                    <a:pt x="1200" y="467"/>
                  </a:lnTo>
                  <a:lnTo>
                    <a:pt x="1173" y="447"/>
                  </a:lnTo>
                  <a:lnTo>
                    <a:pt x="1164" y="442"/>
                  </a:lnTo>
                  <a:lnTo>
                    <a:pt x="1156" y="433"/>
                  </a:lnTo>
                  <a:lnTo>
                    <a:pt x="1140" y="416"/>
                  </a:lnTo>
                  <a:lnTo>
                    <a:pt x="1122" y="393"/>
                  </a:lnTo>
                  <a:lnTo>
                    <a:pt x="1106" y="398"/>
                  </a:lnTo>
                  <a:lnTo>
                    <a:pt x="1099" y="400"/>
                  </a:lnTo>
                  <a:lnTo>
                    <a:pt x="1073" y="407"/>
                  </a:lnTo>
                  <a:lnTo>
                    <a:pt x="1064" y="407"/>
                  </a:lnTo>
                  <a:lnTo>
                    <a:pt x="1059" y="407"/>
                  </a:lnTo>
                  <a:lnTo>
                    <a:pt x="1055" y="405"/>
                  </a:lnTo>
                  <a:lnTo>
                    <a:pt x="1052" y="403"/>
                  </a:lnTo>
                  <a:lnTo>
                    <a:pt x="1050" y="396"/>
                  </a:lnTo>
                  <a:lnTo>
                    <a:pt x="1047" y="389"/>
                  </a:lnTo>
                  <a:lnTo>
                    <a:pt x="1041" y="382"/>
                  </a:lnTo>
                  <a:lnTo>
                    <a:pt x="1038" y="370"/>
                  </a:lnTo>
                  <a:lnTo>
                    <a:pt x="1033" y="352"/>
                  </a:lnTo>
                  <a:lnTo>
                    <a:pt x="1031" y="336"/>
                  </a:lnTo>
                  <a:lnTo>
                    <a:pt x="1031" y="331"/>
                  </a:lnTo>
                  <a:lnTo>
                    <a:pt x="1027" y="328"/>
                  </a:lnTo>
                  <a:lnTo>
                    <a:pt x="1015" y="326"/>
                  </a:lnTo>
                  <a:lnTo>
                    <a:pt x="1010" y="322"/>
                  </a:lnTo>
                  <a:lnTo>
                    <a:pt x="1004" y="317"/>
                  </a:lnTo>
                  <a:lnTo>
                    <a:pt x="1003" y="312"/>
                  </a:lnTo>
                  <a:lnTo>
                    <a:pt x="1003" y="308"/>
                  </a:lnTo>
                  <a:lnTo>
                    <a:pt x="1003" y="289"/>
                  </a:lnTo>
                  <a:lnTo>
                    <a:pt x="1004" y="271"/>
                  </a:lnTo>
                  <a:lnTo>
                    <a:pt x="1008" y="248"/>
                  </a:lnTo>
                  <a:lnTo>
                    <a:pt x="1011" y="240"/>
                  </a:lnTo>
                  <a:lnTo>
                    <a:pt x="1017" y="234"/>
                  </a:lnTo>
                  <a:lnTo>
                    <a:pt x="1024" y="226"/>
                  </a:lnTo>
                  <a:lnTo>
                    <a:pt x="1025" y="224"/>
                  </a:lnTo>
                  <a:lnTo>
                    <a:pt x="1024" y="219"/>
                  </a:lnTo>
                  <a:lnTo>
                    <a:pt x="1022" y="215"/>
                  </a:lnTo>
                  <a:lnTo>
                    <a:pt x="1018" y="208"/>
                  </a:lnTo>
                  <a:lnTo>
                    <a:pt x="1018" y="203"/>
                  </a:lnTo>
                  <a:lnTo>
                    <a:pt x="1020" y="203"/>
                  </a:lnTo>
                  <a:lnTo>
                    <a:pt x="1024" y="204"/>
                  </a:lnTo>
                  <a:lnTo>
                    <a:pt x="1025" y="197"/>
                  </a:lnTo>
                  <a:lnTo>
                    <a:pt x="1025" y="192"/>
                  </a:lnTo>
                  <a:lnTo>
                    <a:pt x="1022" y="187"/>
                  </a:lnTo>
                  <a:lnTo>
                    <a:pt x="999" y="159"/>
                  </a:lnTo>
                  <a:lnTo>
                    <a:pt x="999" y="157"/>
                  </a:lnTo>
                  <a:lnTo>
                    <a:pt x="999" y="155"/>
                  </a:lnTo>
                  <a:lnTo>
                    <a:pt x="1003" y="150"/>
                  </a:lnTo>
                  <a:lnTo>
                    <a:pt x="1008" y="145"/>
                  </a:lnTo>
                  <a:lnTo>
                    <a:pt x="1027" y="129"/>
                  </a:lnTo>
                  <a:lnTo>
                    <a:pt x="1036" y="111"/>
                  </a:lnTo>
                  <a:lnTo>
                    <a:pt x="1020" y="108"/>
                  </a:lnTo>
                  <a:lnTo>
                    <a:pt x="1008" y="95"/>
                  </a:lnTo>
                  <a:lnTo>
                    <a:pt x="1013" y="88"/>
                  </a:lnTo>
                  <a:lnTo>
                    <a:pt x="1031" y="85"/>
                  </a:lnTo>
                  <a:lnTo>
                    <a:pt x="1034" y="80"/>
                  </a:lnTo>
                  <a:lnTo>
                    <a:pt x="1031" y="81"/>
                  </a:lnTo>
                  <a:lnTo>
                    <a:pt x="1003" y="67"/>
                  </a:lnTo>
                  <a:lnTo>
                    <a:pt x="974" y="50"/>
                  </a:lnTo>
                  <a:lnTo>
                    <a:pt x="971" y="46"/>
                  </a:lnTo>
                  <a:lnTo>
                    <a:pt x="962" y="39"/>
                  </a:lnTo>
                  <a:lnTo>
                    <a:pt x="946" y="32"/>
                  </a:lnTo>
                  <a:lnTo>
                    <a:pt x="938" y="30"/>
                  </a:lnTo>
                  <a:lnTo>
                    <a:pt x="930" y="29"/>
                  </a:lnTo>
                  <a:lnTo>
                    <a:pt x="920" y="29"/>
                  </a:lnTo>
                  <a:lnTo>
                    <a:pt x="909" y="29"/>
                  </a:lnTo>
                  <a:lnTo>
                    <a:pt x="874" y="29"/>
                  </a:lnTo>
                  <a:lnTo>
                    <a:pt x="855" y="23"/>
                  </a:lnTo>
                  <a:lnTo>
                    <a:pt x="841" y="21"/>
                  </a:lnTo>
                  <a:lnTo>
                    <a:pt x="830" y="20"/>
                  </a:lnTo>
                  <a:lnTo>
                    <a:pt x="811" y="23"/>
                  </a:lnTo>
                  <a:lnTo>
                    <a:pt x="795" y="27"/>
                  </a:lnTo>
                  <a:lnTo>
                    <a:pt x="777" y="30"/>
                  </a:lnTo>
                  <a:lnTo>
                    <a:pt x="763" y="36"/>
                  </a:lnTo>
                  <a:lnTo>
                    <a:pt x="755" y="44"/>
                  </a:lnTo>
                  <a:lnTo>
                    <a:pt x="744" y="57"/>
                  </a:lnTo>
                  <a:lnTo>
                    <a:pt x="740" y="60"/>
                  </a:lnTo>
                  <a:lnTo>
                    <a:pt x="739" y="64"/>
                  </a:lnTo>
                  <a:lnTo>
                    <a:pt x="733" y="65"/>
                  </a:lnTo>
                  <a:lnTo>
                    <a:pt x="723" y="65"/>
                  </a:lnTo>
                  <a:lnTo>
                    <a:pt x="711" y="65"/>
                  </a:lnTo>
                  <a:lnTo>
                    <a:pt x="700" y="62"/>
                  </a:lnTo>
                  <a:lnTo>
                    <a:pt x="686" y="58"/>
                  </a:lnTo>
                  <a:lnTo>
                    <a:pt x="667" y="51"/>
                  </a:lnTo>
                  <a:lnTo>
                    <a:pt x="647" y="44"/>
                  </a:lnTo>
                  <a:lnTo>
                    <a:pt x="624" y="44"/>
                  </a:lnTo>
                  <a:lnTo>
                    <a:pt x="626" y="46"/>
                  </a:lnTo>
                  <a:lnTo>
                    <a:pt x="626" y="50"/>
                  </a:lnTo>
                  <a:lnTo>
                    <a:pt x="626" y="53"/>
                  </a:lnTo>
                  <a:lnTo>
                    <a:pt x="624" y="57"/>
                  </a:lnTo>
                  <a:lnTo>
                    <a:pt x="621" y="60"/>
                  </a:lnTo>
                  <a:lnTo>
                    <a:pt x="612" y="64"/>
                  </a:lnTo>
                  <a:lnTo>
                    <a:pt x="600" y="64"/>
                  </a:lnTo>
                  <a:lnTo>
                    <a:pt x="577" y="65"/>
                  </a:lnTo>
                  <a:lnTo>
                    <a:pt x="559" y="65"/>
                  </a:lnTo>
                  <a:lnTo>
                    <a:pt x="542" y="62"/>
                  </a:lnTo>
                  <a:lnTo>
                    <a:pt x="529" y="62"/>
                  </a:lnTo>
                  <a:lnTo>
                    <a:pt x="519" y="58"/>
                  </a:lnTo>
                  <a:lnTo>
                    <a:pt x="498" y="50"/>
                  </a:lnTo>
                  <a:lnTo>
                    <a:pt x="464" y="32"/>
                  </a:lnTo>
                  <a:lnTo>
                    <a:pt x="454" y="18"/>
                  </a:lnTo>
                  <a:lnTo>
                    <a:pt x="445" y="7"/>
                  </a:lnTo>
                  <a:lnTo>
                    <a:pt x="440" y="4"/>
                  </a:lnTo>
                  <a:lnTo>
                    <a:pt x="436" y="4"/>
                  </a:lnTo>
                  <a:lnTo>
                    <a:pt x="426" y="6"/>
                  </a:lnTo>
                  <a:lnTo>
                    <a:pt x="415" y="11"/>
                  </a:lnTo>
                  <a:lnTo>
                    <a:pt x="401" y="18"/>
                  </a:lnTo>
                  <a:lnTo>
                    <a:pt x="390" y="21"/>
                  </a:lnTo>
                  <a:lnTo>
                    <a:pt x="378" y="29"/>
                  </a:lnTo>
                  <a:lnTo>
                    <a:pt x="360" y="37"/>
                  </a:lnTo>
                  <a:lnTo>
                    <a:pt x="350" y="37"/>
                  </a:lnTo>
                  <a:lnTo>
                    <a:pt x="341" y="37"/>
                  </a:lnTo>
                  <a:lnTo>
                    <a:pt x="341" y="36"/>
                  </a:lnTo>
                  <a:lnTo>
                    <a:pt x="339" y="30"/>
                  </a:lnTo>
                  <a:lnTo>
                    <a:pt x="338" y="23"/>
                  </a:lnTo>
                  <a:lnTo>
                    <a:pt x="334" y="21"/>
                  </a:lnTo>
                  <a:lnTo>
                    <a:pt x="331" y="18"/>
                  </a:lnTo>
                  <a:lnTo>
                    <a:pt x="304" y="7"/>
                  </a:lnTo>
                  <a:lnTo>
                    <a:pt x="292" y="4"/>
                  </a:lnTo>
                  <a:lnTo>
                    <a:pt x="283" y="4"/>
                  </a:lnTo>
                  <a:lnTo>
                    <a:pt x="264" y="11"/>
                  </a:lnTo>
                  <a:lnTo>
                    <a:pt x="258" y="4"/>
                  </a:lnTo>
                  <a:lnTo>
                    <a:pt x="253" y="0"/>
                  </a:lnTo>
                  <a:lnTo>
                    <a:pt x="250" y="0"/>
                  </a:lnTo>
                  <a:lnTo>
                    <a:pt x="246" y="0"/>
                  </a:lnTo>
                  <a:lnTo>
                    <a:pt x="234" y="4"/>
                  </a:lnTo>
                  <a:lnTo>
                    <a:pt x="230" y="6"/>
                  </a:lnTo>
                  <a:lnTo>
                    <a:pt x="227" y="9"/>
                  </a:lnTo>
                  <a:lnTo>
                    <a:pt x="220" y="20"/>
                  </a:lnTo>
                  <a:lnTo>
                    <a:pt x="216" y="25"/>
                  </a:lnTo>
                  <a:lnTo>
                    <a:pt x="213" y="29"/>
                  </a:lnTo>
                  <a:lnTo>
                    <a:pt x="192" y="37"/>
                  </a:lnTo>
                  <a:lnTo>
                    <a:pt x="179" y="43"/>
                  </a:lnTo>
                  <a:lnTo>
                    <a:pt x="172" y="48"/>
                  </a:lnTo>
                  <a:lnTo>
                    <a:pt x="170" y="51"/>
                  </a:lnTo>
                  <a:lnTo>
                    <a:pt x="170" y="57"/>
                  </a:lnTo>
                  <a:lnTo>
                    <a:pt x="169" y="64"/>
                  </a:lnTo>
                  <a:lnTo>
                    <a:pt x="165" y="71"/>
                  </a:lnTo>
                  <a:lnTo>
                    <a:pt x="156" y="85"/>
                  </a:lnTo>
                  <a:lnTo>
                    <a:pt x="132" y="80"/>
                  </a:lnTo>
                  <a:lnTo>
                    <a:pt x="116" y="71"/>
                  </a:lnTo>
                  <a:lnTo>
                    <a:pt x="111" y="69"/>
                  </a:lnTo>
                  <a:lnTo>
                    <a:pt x="107" y="69"/>
                  </a:lnTo>
                  <a:lnTo>
                    <a:pt x="102" y="69"/>
                  </a:lnTo>
                  <a:lnTo>
                    <a:pt x="97" y="71"/>
                  </a:lnTo>
                  <a:lnTo>
                    <a:pt x="93" y="72"/>
                  </a:lnTo>
                  <a:lnTo>
                    <a:pt x="86" y="76"/>
                  </a:lnTo>
                  <a:lnTo>
                    <a:pt x="79" y="80"/>
                  </a:lnTo>
                  <a:lnTo>
                    <a:pt x="70" y="83"/>
                  </a:lnTo>
                  <a:lnTo>
                    <a:pt x="65" y="87"/>
                  </a:lnTo>
                  <a:lnTo>
                    <a:pt x="61" y="92"/>
                  </a:lnTo>
                  <a:lnTo>
                    <a:pt x="60" y="99"/>
                  </a:lnTo>
                  <a:lnTo>
                    <a:pt x="60" y="106"/>
                  </a:lnTo>
                  <a:lnTo>
                    <a:pt x="58" y="113"/>
                  </a:lnTo>
                  <a:lnTo>
                    <a:pt x="56" y="120"/>
                  </a:lnTo>
                  <a:lnTo>
                    <a:pt x="60" y="127"/>
                  </a:lnTo>
                  <a:lnTo>
                    <a:pt x="61" y="136"/>
                  </a:lnTo>
                  <a:lnTo>
                    <a:pt x="63" y="146"/>
                  </a:lnTo>
                  <a:lnTo>
                    <a:pt x="63" y="152"/>
                  </a:lnTo>
                  <a:lnTo>
                    <a:pt x="65" y="155"/>
                  </a:lnTo>
                  <a:lnTo>
                    <a:pt x="72" y="164"/>
                  </a:lnTo>
                  <a:lnTo>
                    <a:pt x="79" y="171"/>
                  </a:lnTo>
                  <a:lnTo>
                    <a:pt x="88" y="180"/>
                  </a:lnTo>
                  <a:lnTo>
                    <a:pt x="89" y="187"/>
                  </a:lnTo>
                  <a:lnTo>
                    <a:pt x="91" y="194"/>
                  </a:lnTo>
                  <a:lnTo>
                    <a:pt x="89" y="212"/>
                  </a:lnTo>
                  <a:lnTo>
                    <a:pt x="86" y="229"/>
                  </a:lnTo>
                  <a:lnTo>
                    <a:pt x="82" y="241"/>
                  </a:lnTo>
                  <a:lnTo>
                    <a:pt x="79" y="247"/>
                  </a:lnTo>
                  <a:lnTo>
                    <a:pt x="74" y="252"/>
                  </a:lnTo>
                  <a:lnTo>
                    <a:pt x="54" y="257"/>
                  </a:lnTo>
                  <a:lnTo>
                    <a:pt x="47" y="259"/>
                  </a:lnTo>
                  <a:lnTo>
                    <a:pt x="44" y="259"/>
                  </a:lnTo>
                  <a:lnTo>
                    <a:pt x="42" y="257"/>
                  </a:lnTo>
                  <a:lnTo>
                    <a:pt x="40" y="252"/>
                  </a:lnTo>
                  <a:lnTo>
                    <a:pt x="38" y="247"/>
                  </a:lnTo>
                  <a:lnTo>
                    <a:pt x="37" y="240"/>
                  </a:lnTo>
                  <a:lnTo>
                    <a:pt x="35" y="234"/>
                  </a:lnTo>
                  <a:lnTo>
                    <a:pt x="31" y="227"/>
                  </a:lnTo>
                  <a:lnTo>
                    <a:pt x="28" y="224"/>
                  </a:lnTo>
                  <a:lnTo>
                    <a:pt x="23" y="222"/>
                  </a:lnTo>
                  <a:lnTo>
                    <a:pt x="17" y="224"/>
                  </a:lnTo>
                  <a:lnTo>
                    <a:pt x="9" y="227"/>
                  </a:lnTo>
                  <a:lnTo>
                    <a:pt x="7" y="229"/>
                  </a:lnTo>
                  <a:lnTo>
                    <a:pt x="5" y="233"/>
                  </a:lnTo>
                  <a:lnTo>
                    <a:pt x="1" y="245"/>
                  </a:lnTo>
                  <a:lnTo>
                    <a:pt x="0" y="266"/>
                  </a:lnTo>
                  <a:lnTo>
                    <a:pt x="1" y="273"/>
                  </a:lnTo>
                  <a:lnTo>
                    <a:pt x="5" y="291"/>
                  </a:lnTo>
                  <a:lnTo>
                    <a:pt x="9" y="300"/>
                  </a:lnTo>
                  <a:lnTo>
                    <a:pt x="9" y="307"/>
                  </a:lnTo>
                  <a:lnTo>
                    <a:pt x="7" y="324"/>
                  </a:lnTo>
                  <a:lnTo>
                    <a:pt x="5" y="356"/>
                  </a:lnTo>
                  <a:lnTo>
                    <a:pt x="3" y="387"/>
                  </a:lnTo>
                  <a:lnTo>
                    <a:pt x="3" y="393"/>
                  </a:lnTo>
                  <a:lnTo>
                    <a:pt x="5" y="398"/>
                  </a:lnTo>
                  <a:lnTo>
                    <a:pt x="9" y="402"/>
                  </a:lnTo>
                  <a:lnTo>
                    <a:pt x="10" y="405"/>
                  </a:lnTo>
                  <a:lnTo>
                    <a:pt x="19" y="409"/>
                  </a:lnTo>
                  <a:lnTo>
                    <a:pt x="30" y="410"/>
                  </a:lnTo>
                  <a:lnTo>
                    <a:pt x="40" y="412"/>
                  </a:lnTo>
                  <a:lnTo>
                    <a:pt x="51" y="421"/>
                  </a:lnTo>
                  <a:lnTo>
                    <a:pt x="70" y="430"/>
                  </a:lnTo>
                  <a:lnTo>
                    <a:pt x="77" y="435"/>
                  </a:lnTo>
                  <a:lnTo>
                    <a:pt x="84" y="446"/>
                  </a:lnTo>
                  <a:lnTo>
                    <a:pt x="95" y="461"/>
                  </a:lnTo>
                  <a:lnTo>
                    <a:pt x="104" y="474"/>
                  </a:lnTo>
                  <a:lnTo>
                    <a:pt x="112" y="481"/>
                  </a:lnTo>
                  <a:lnTo>
                    <a:pt x="119" y="484"/>
                  </a:lnTo>
                  <a:lnTo>
                    <a:pt x="132" y="491"/>
                  </a:lnTo>
                  <a:lnTo>
                    <a:pt x="148" y="504"/>
                  </a:lnTo>
                  <a:lnTo>
                    <a:pt x="156" y="512"/>
                  </a:lnTo>
                  <a:lnTo>
                    <a:pt x="162" y="521"/>
                  </a:lnTo>
                  <a:lnTo>
                    <a:pt x="163" y="528"/>
                  </a:lnTo>
                  <a:lnTo>
                    <a:pt x="165" y="537"/>
                  </a:lnTo>
                  <a:lnTo>
                    <a:pt x="167" y="549"/>
                  </a:lnTo>
                  <a:lnTo>
                    <a:pt x="167" y="553"/>
                  </a:lnTo>
                  <a:lnTo>
                    <a:pt x="170" y="556"/>
                  </a:lnTo>
                  <a:lnTo>
                    <a:pt x="174" y="556"/>
                  </a:lnTo>
                  <a:lnTo>
                    <a:pt x="177" y="556"/>
                  </a:lnTo>
                  <a:lnTo>
                    <a:pt x="184" y="549"/>
                  </a:lnTo>
                  <a:lnTo>
                    <a:pt x="193" y="539"/>
                  </a:lnTo>
                  <a:lnTo>
                    <a:pt x="200" y="530"/>
                  </a:lnTo>
                  <a:lnTo>
                    <a:pt x="206" y="528"/>
                  </a:lnTo>
                  <a:lnTo>
                    <a:pt x="211" y="527"/>
                  </a:lnTo>
                  <a:lnTo>
                    <a:pt x="221" y="527"/>
                  </a:lnTo>
                  <a:lnTo>
                    <a:pt x="244" y="532"/>
                  </a:lnTo>
                  <a:lnTo>
                    <a:pt x="250" y="534"/>
                  </a:lnTo>
                  <a:lnTo>
                    <a:pt x="253" y="535"/>
                  </a:lnTo>
                  <a:lnTo>
                    <a:pt x="262" y="542"/>
                  </a:lnTo>
                  <a:lnTo>
                    <a:pt x="267" y="553"/>
                  </a:lnTo>
                  <a:lnTo>
                    <a:pt x="269" y="562"/>
                  </a:lnTo>
                  <a:lnTo>
                    <a:pt x="272" y="569"/>
                  </a:lnTo>
                  <a:lnTo>
                    <a:pt x="278" y="572"/>
                  </a:lnTo>
                  <a:lnTo>
                    <a:pt x="283" y="576"/>
                  </a:lnTo>
                  <a:lnTo>
                    <a:pt x="288" y="579"/>
                  </a:lnTo>
                  <a:lnTo>
                    <a:pt x="297" y="590"/>
                  </a:lnTo>
                  <a:lnTo>
                    <a:pt x="308" y="597"/>
                  </a:lnTo>
                  <a:lnTo>
                    <a:pt x="322" y="607"/>
                  </a:lnTo>
                  <a:lnTo>
                    <a:pt x="345" y="625"/>
                  </a:lnTo>
                  <a:lnTo>
                    <a:pt x="353" y="634"/>
                  </a:lnTo>
                  <a:lnTo>
                    <a:pt x="359" y="646"/>
                  </a:lnTo>
                  <a:lnTo>
                    <a:pt x="371" y="683"/>
                  </a:lnTo>
                  <a:lnTo>
                    <a:pt x="374" y="692"/>
                  </a:lnTo>
                  <a:lnTo>
                    <a:pt x="378" y="697"/>
                  </a:lnTo>
                  <a:lnTo>
                    <a:pt x="382" y="697"/>
                  </a:lnTo>
                  <a:lnTo>
                    <a:pt x="387" y="695"/>
                  </a:lnTo>
                  <a:lnTo>
                    <a:pt x="392" y="694"/>
                  </a:lnTo>
                  <a:lnTo>
                    <a:pt x="397" y="690"/>
                  </a:lnTo>
                  <a:lnTo>
                    <a:pt x="404" y="688"/>
                  </a:lnTo>
                  <a:lnTo>
                    <a:pt x="415" y="690"/>
                  </a:lnTo>
                  <a:lnTo>
                    <a:pt x="424" y="695"/>
                  </a:lnTo>
                  <a:lnTo>
                    <a:pt x="429" y="702"/>
                  </a:lnTo>
                  <a:lnTo>
                    <a:pt x="433" y="710"/>
                  </a:lnTo>
                  <a:lnTo>
                    <a:pt x="436" y="717"/>
                  </a:lnTo>
                  <a:lnTo>
                    <a:pt x="436" y="731"/>
                  </a:lnTo>
                  <a:lnTo>
                    <a:pt x="436" y="738"/>
                  </a:lnTo>
                  <a:lnTo>
                    <a:pt x="443" y="748"/>
                  </a:lnTo>
                  <a:lnTo>
                    <a:pt x="450" y="759"/>
                  </a:lnTo>
                  <a:lnTo>
                    <a:pt x="457" y="768"/>
                  </a:lnTo>
                  <a:lnTo>
                    <a:pt x="464" y="773"/>
                  </a:lnTo>
                  <a:lnTo>
                    <a:pt x="475" y="775"/>
                  </a:lnTo>
                  <a:lnTo>
                    <a:pt x="484" y="780"/>
                  </a:lnTo>
                  <a:lnTo>
                    <a:pt x="487" y="782"/>
                  </a:lnTo>
                  <a:lnTo>
                    <a:pt x="491" y="785"/>
                  </a:lnTo>
                  <a:lnTo>
                    <a:pt x="494" y="790"/>
                  </a:lnTo>
                  <a:lnTo>
                    <a:pt x="494" y="796"/>
                  </a:lnTo>
                  <a:lnTo>
                    <a:pt x="496" y="799"/>
                  </a:lnTo>
                  <a:lnTo>
                    <a:pt x="499" y="806"/>
                  </a:lnTo>
                  <a:lnTo>
                    <a:pt x="503" y="812"/>
                  </a:lnTo>
                  <a:lnTo>
                    <a:pt x="510" y="817"/>
                  </a:lnTo>
                  <a:lnTo>
                    <a:pt x="524" y="827"/>
                  </a:lnTo>
                  <a:lnTo>
                    <a:pt x="542" y="838"/>
                  </a:lnTo>
                  <a:lnTo>
                    <a:pt x="556" y="856"/>
                  </a:lnTo>
                  <a:lnTo>
                    <a:pt x="565" y="866"/>
                  </a:lnTo>
                  <a:lnTo>
                    <a:pt x="568" y="868"/>
                  </a:lnTo>
                  <a:lnTo>
                    <a:pt x="575" y="870"/>
                  </a:lnTo>
                  <a:lnTo>
                    <a:pt x="580" y="870"/>
                  </a:lnTo>
                  <a:lnTo>
                    <a:pt x="584" y="873"/>
                  </a:lnTo>
                  <a:lnTo>
                    <a:pt x="587" y="875"/>
                  </a:lnTo>
                  <a:lnTo>
                    <a:pt x="594" y="880"/>
                  </a:lnTo>
                  <a:lnTo>
                    <a:pt x="598" y="880"/>
                  </a:lnTo>
                  <a:lnTo>
                    <a:pt x="600" y="880"/>
                  </a:lnTo>
                  <a:lnTo>
                    <a:pt x="607" y="875"/>
                  </a:lnTo>
                  <a:lnTo>
                    <a:pt x="616" y="870"/>
                  </a:lnTo>
                  <a:lnTo>
                    <a:pt x="623" y="868"/>
                  </a:lnTo>
                  <a:lnTo>
                    <a:pt x="630" y="864"/>
                  </a:lnTo>
                  <a:lnTo>
                    <a:pt x="642" y="864"/>
                  </a:lnTo>
                  <a:lnTo>
                    <a:pt x="644" y="864"/>
                  </a:lnTo>
                  <a:lnTo>
                    <a:pt x="645" y="866"/>
                  </a:lnTo>
                  <a:lnTo>
                    <a:pt x="645" y="870"/>
                  </a:lnTo>
                  <a:lnTo>
                    <a:pt x="647" y="871"/>
                  </a:lnTo>
                  <a:lnTo>
                    <a:pt x="651" y="875"/>
                  </a:lnTo>
                  <a:lnTo>
                    <a:pt x="658" y="878"/>
                  </a:lnTo>
                  <a:lnTo>
                    <a:pt x="663" y="882"/>
                  </a:lnTo>
                  <a:lnTo>
                    <a:pt x="686" y="900"/>
                  </a:lnTo>
                  <a:lnTo>
                    <a:pt x="698" y="908"/>
                  </a:lnTo>
                  <a:lnTo>
                    <a:pt x="702" y="910"/>
                  </a:lnTo>
                  <a:lnTo>
                    <a:pt x="702" y="908"/>
                  </a:lnTo>
                  <a:lnTo>
                    <a:pt x="702" y="907"/>
                  </a:lnTo>
                  <a:lnTo>
                    <a:pt x="704" y="907"/>
                  </a:lnTo>
                  <a:lnTo>
                    <a:pt x="718" y="903"/>
                  </a:lnTo>
                  <a:lnTo>
                    <a:pt x="739" y="896"/>
                  </a:lnTo>
                  <a:lnTo>
                    <a:pt x="746" y="894"/>
                  </a:lnTo>
                  <a:lnTo>
                    <a:pt x="751" y="894"/>
                  </a:lnTo>
                  <a:lnTo>
                    <a:pt x="753" y="898"/>
                  </a:lnTo>
                  <a:lnTo>
                    <a:pt x="756" y="900"/>
                  </a:lnTo>
                  <a:lnTo>
                    <a:pt x="765" y="901"/>
                  </a:lnTo>
                  <a:lnTo>
                    <a:pt x="770" y="903"/>
                  </a:lnTo>
                  <a:lnTo>
                    <a:pt x="776" y="903"/>
                  </a:lnTo>
                  <a:lnTo>
                    <a:pt x="786" y="901"/>
                  </a:lnTo>
                  <a:lnTo>
                    <a:pt x="799" y="898"/>
                  </a:lnTo>
                  <a:lnTo>
                    <a:pt x="802" y="896"/>
                  </a:lnTo>
                  <a:lnTo>
                    <a:pt x="807" y="898"/>
                  </a:lnTo>
                  <a:lnTo>
                    <a:pt x="814" y="901"/>
                  </a:lnTo>
                  <a:lnTo>
                    <a:pt x="820" y="907"/>
                  </a:lnTo>
                  <a:lnTo>
                    <a:pt x="821" y="912"/>
                  </a:lnTo>
                  <a:lnTo>
                    <a:pt x="820" y="922"/>
                  </a:lnTo>
                  <a:lnTo>
                    <a:pt x="814" y="938"/>
                  </a:lnTo>
                  <a:lnTo>
                    <a:pt x="811" y="944"/>
                  </a:lnTo>
                  <a:lnTo>
                    <a:pt x="807" y="949"/>
                  </a:lnTo>
                  <a:lnTo>
                    <a:pt x="804" y="951"/>
                  </a:lnTo>
                  <a:lnTo>
                    <a:pt x="804" y="966"/>
                  </a:lnTo>
                  <a:lnTo>
                    <a:pt x="806" y="972"/>
                  </a:lnTo>
                  <a:lnTo>
                    <a:pt x="809" y="975"/>
                  </a:lnTo>
                  <a:lnTo>
                    <a:pt x="823" y="991"/>
                  </a:lnTo>
                  <a:lnTo>
                    <a:pt x="828" y="995"/>
                  </a:lnTo>
                  <a:lnTo>
                    <a:pt x="832" y="996"/>
                  </a:lnTo>
                  <a:lnTo>
                    <a:pt x="832" y="995"/>
                  </a:lnTo>
                  <a:lnTo>
                    <a:pt x="832" y="993"/>
                  </a:lnTo>
                  <a:lnTo>
                    <a:pt x="832" y="984"/>
                  </a:lnTo>
                  <a:lnTo>
                    <a:pt x="832" y="979"/>
                  </a:lnTo>
                  <a:lnTo>
                    <a:pt x="834" y="975"/>
                  </a:lnTo>
                  <a:lnTo>
                    <a:pt x="855" y="933"/>
                  </a:lnTo>
                  <a:lnTo>
                    <a:pt x="862" y="922"/>
                  </a:lnTo>
                  <a:lnTo>
                    <a:pt x="871" y="915"/>
                  </a:lnTo>
                  <a:lnTo>
                    <a:pt x="878" y="912"/>
                  </a:lnTo>
                  <a:lnTo>
                    <a:pt x="886" y="907"/>
                  </a:lnTo>
                  <a:lnTo>
                    <a:pt x="894" y="901"/>
                  </a:lnTo>
                  <a:lnTo>
                    <a:pt x="901" y="900"/>
                  </a:lnTo>
                  <a:lnTo>
                    <a:pt x="920" y="900"/>
                  </a:lnTo>
                  <a:lnTo>
                    <a:pt x="925" y="900"/>
                  </a:lnTo>
                  <a:lnTo>
                    <a:pt x="932" y="900"/>
                  </a:lnTo>
                  <a:lnTo>
                    <a:pt x="943" y="905"/>
                  </a:lnTo>
                  <a:lnTo>
                    <a:pt x="953" y="910"/>
                  </a:lnTo>
                  <a:lnTo>
                    <a:pt x="960" y="914"/>
                  </a:lnTo>
                  <a:lnTo>
                    <a:pt x="971" y="917"/>
                  </a:lnTo>
                  <a:lnTo>
                    <a:pt x="983" y="926"/>
                  </a:lnTo>
                  <a:lnTo>
                    <a:pt x="996" y="935"/>
                  </a:lnTo>
                  <a:lnTo>
                    <a:pt x="1006" y="940"/>
                  </a:lnTo>
                  <a:lnTo>
                    <a:pt x="1018" y="945"/>
                  </a:lnTo>
                  <a:lnTo>
                    <a:pt x="1034" y="951"/>
                  </a:lnTo>
                  <a:lnTo>
                    <a:pt x="1041" y="952"/>
                  </a:lnTo>
                  <a:lnTo>
                    <a:pt x="1045" y="951"/>
                  </a:lnTo>
                  <a:lnTo>
                    <a:pt x="1048" y="947"/>
                  </a:lnTo>
                  <a:lnTo>
                    <a:pt x="1054" y="942"/>
                  </a:lnTo>
                  <a:lnTo>
                    <a:pt x="1061" y="940"/>
                  </a:lnTo>
                  <a:lnTo>
                    <a:pt x="1062" y="942"/>
                  </a:lnTo>
                  <a:lnTo>
                    <a:pt x="1064" y="944"/>
                  </a:lnTo>
                  <a:lnTo>
                    <a:pt x="1064" y="945"/>
                  </a:lnTo>
                  <a:lnTo>
                    <a:pt x="1068" y="952"/>
                  </a:lnTo>
                  <a:lnTo>
                    <a:pt x="1071" y="959"/>
                  </a:lnTo>
                  <a:lnTo>
                    <a:pt x="1073" y="968"/>
                  </a:lnTo>
                  <a:lnTo>
                    <a:pt x="1073" y="975"/>
                  </a:lnTo>
                  <a:lnTo>
                    <a:pt x="1073" y="977"/>
                  </a:lnTo>
                  <a:lnTo>
                    <a:pt x="1077" y="984"/>
                  </a:lnTo>
                  <a:lnTo>
                    <a:pt x="1085" y="998"/>
                  </a:lnTo>
                  <a:lnTo>
                    <a:pt x="1089" y="1003"/>
                  </a:lnTo>
                  <a:lnTo>
                    <a:pt x="1092" y="1005"/>
                  </a:lnTo>
                  <a:lnTo>
                    <a:pt x="1094" y="1003"/>
                  </a:lnTo>
                  <a:lnTo>
                    <a:pt x="1101" y="1009"/>
                  </a:lnTo>
                  <a:lnTo>
                    <a:pt x="1105" y="1014"/>
                  </a:lnTo>
                  <a:lnTo>
                    <a:pt x="1108" y="1019"/>
                  </a:lnTo>
                  <a:lnTo>
                    <a:pt x="1108" y="1028"/>
                  </a:lnTo>
                  <a:lnTo>
                    <a:pt x="1105" y="1040"/>
                  </a:lnTo>
                  <a:lnTo>
                    <a:pt x="1105" y="1051"/>
                  </a:lnTo>
                  <a:lnTo>
                    <a:pt x="1105" y="1056"/>
                  </a:lnTo>
                  <a:lnTo>
                    <a:pt x="1106" y="1063"/>
                  </a:lnTo>
                  <a:lnTo>
                    <a:pt x="1110" y="1068"/>
                  </a:lnTo>
                  <a:lnTo>
                    <a:pt x="1124" y="1079"/>
                  </a:lnTo>
                  <a:lnTo>
                    <a:pt x="1131" y="1083"/>
                  </a:lnTo>
                  <a:lnTo>
                    <a:pt x="1140" y="1083"/>
                  </a:lnTo>
                  <a:lnTo>
                    <a:pt x="1152" y="1081"/>
                  </a:lnTo>
                  <a:lnTo>
                    <a:pt x="1175" y="1081"/>
                  </a:lnTo>
                  <a:lnTo>
                    <a:pt x="1203" y="1084"/>
                  </a:lnTo>
                  <a:lnTo>
                    <a:pt x="1219" y="1084"/>
                  </a:lnTo>
                  <a:lnTo>
                    <a:pt x="1267" y="1083"/>
                  </a:lnTo>
                  <a:lnTo>
                    <a:pt x="1274" y="1081"/>
                  </a:lnTo>
                  <a:lnTo>
                    <a:pt x="1279" y="1081"/>
                  </a:lnTo>
                  <a:lnTo>
                    <a:pt x="1281" y="1077"/>
                  </a:lnTo>
                  <a:lnTo>
                    <a:pt x="1282" y="1076"/>
                  </a:lnTo>
                  <a:lnTo>
                    <a:pt x="1282" y="1065"/>
                  </a:lnTo>
                  <a:lnTo>
                    <a:pt x="1286" y="1056"/>
                  </a:lnTo>
                  <a:lnTo>
                    <a:pt x="1291" y="1047"/>
                  </a:lnTo>
                  <a:lnTo>
                    <a:pt x="1305" y="1030"/>
                  </a:lnTo>
                  <a:lnTo>
                    <a:pt x="1307" y="1028"/>
                  </a:lnTo>
                  <a:lnTo>
                    <a:pt x="1311" y="1025"/>
                  </a:lnTo>
                  <a:lnTo>
                    <a:pt x="1318" y="1017"/>
                  </a:lnTo>
                  <a:lnTo>
                    <a:pt x="1323" y="1014"/>
                  </a:lnTo>
                  <a:lnTo>
                    <a:pt x="1333" y="1010"/>
                  </a:lnTo>
                  <a:lnTo>
                    <a:pt x="1342" y="1010"/>
                  </a:lnTo>
                  <a:lnTo>
                    <a:pt x="1351" y="1010"/>
                  </a:lnTo>
                  <a:lnTo>
                    <a:pt x="1363" y="1012"/>
                  </a:lnTo>
                  <a:lnTo>
                    <a:pt x="1376" y="1012"/>
                  </a:lnTo>
                  <a:lnTo>
                    <a:pt x="1386" y="1012"/>
                  </a:lnTo>
                  <a:lnTo>
                    <a:pt x="1393" y="1009"/>
                  </a:lnTo>
                  <a:lnTo>
                    <a:pt x="1407" y="998"/>
                  </a:lnTo>
                  <a:lnTo>
                    <a:pt x="1448" y="972"/>
                  </a:lnTo>
                  <a:lnTo>
                    <a:pt x="1464" y="972"/>
                  </a:lnTo>
                  <a:lnTo>
                    <a:pt x="1488" y="975"/>
                  </a:lnTo>
                  <a:lnTo>
                    <a:pt x="1499" y="977"/>
                  </a:lnTo>
                  <a:lnTo>
                    <a:pt x="1509" y="981"/>
                  </a:lnTo>
                  <a:lnTo>
                    <a:pt x="1518" y="984"/>
                  </a:lnTo>
                  <a:lnTo>
                    <a:pt x="1543" y="991"/>
                  </a:lnTo>
                  <a:lnTo>
                    <a:pt x="1552" y="996"/>
                  </a:lnTo>
                  <a:lnTo>
                    <a:pt x="1564" y="1007"/>
                  </a:lnTo>
                  <a:lnTo>
                    <a:pt x="1574" y="1019"/>
                  </a:lnTo>
                  <a:lnTo>
                    <a:pt x="1580" y="1026"/>
                  </a:lnTo>
                  <a:lnTo>
                    <a:pt x="1587" y="1025"/>
                  </a:lnTo>
                  <a:lnTo>
                    <a:pt x="1590" y="1023"/>
                  </a:lnTo>
                  <a:lnTo>
                    <a:pt x="1594" y="1019"/>
                  </a:lnTo>
                  <a:lnTo>
                    <a:pt x="1604" y="1003"/>
                  </a:lnTo>
                  <a:lnTo>
                    <a:pt x="1613" y="991"/>
                  </a:lnTo>
                  <a:lnTo>
                    <a:pt x="1617" y="982"/>
                  </a:lnTo>
                  <a:lnTo>
                    <a:pt x="1624" y="970"/>
                  </a:lnTo>
                  <a:lnTo>
                    <a:pt x="1634" y="954"/>
                  </a:lnTo>
                  <a:lnTo>
                    <a:pt x="1636" y="951"/>
                  </a:lnTo>
                  <a:lnTo>
                    <a:pt x="1640" y="951"/>
                  </a:lnTo>
                  <a:lnTo>
                    <a:pt x="1641" y="952"/>
                  </a:lnTo>
                  <a:lnTo>
                    <a:pt x="1643" y="956"/>
                  </a:lnTo>
                  <a:lnTo>
                    <a:pt x="1652" y="968"/>
                  </a:lnTo>
                  <a:lnTo>
                    <a:pt x="1657" y="975"/>
                  </a:lnTo>
                  <a:lnTo>
                    <a:pt x="1664" y="986"/>
                  </a:lnTo>
                  <a:lnTo>
                    <a:pt x="1673" y="993"/>
                  </a:lnTo>
                  <a:lnTo>
                    <a:pt x="1684" y="961"/>
                  </a:lnTo>
                  <a:lnTo>
                    <a:pt x="1687" y="951"/>
                  </a:lnTo>
                  <a:lnTo>
                    <a:pt x="1689" y="951"/>
                  </a:lnTo>
                  <a:lnTo>
                    <a:pt x="1689" y="954"/>
                  </a:lnTo>
                  <a:lnTo>
                    <a:pt x="1687" y="972"/>
                  </a:lnTo>
                  <a:lnTo>
                    <a:pt x="1689" y="975"/>
                  </a:lnTo>
                  <a:lnTo>
                    <a:pt x="1692" y="977"/>
                  </a:lnTo>
                  <a:lnTo>
                    <a:pt x="1703" y="982"/>
                  </a:lnTo>
                  <a:lnTo>
                    <a:pt x="1708" y="984"/>
                  </a:lnTo>
                  <a:lnTo>
                    <a:pt x="1715" y="986"/>
                  </a:lnTo>
                  <a:lnTo>
                    <a:pt x="1720" y="986"/>
                  </a:lnTo>
                  <a:lnTo>
                    <a:pt x="1726" y="984"/>
                  </a:lnTo>
                  <a:lnTo>
                    <a:pt x="1731" y="977"/>
                  </a:lnTo>
                  <a:lnTo>
                    <a:pt x="1735" y="970"/>
                  </a:lnTo>
                  <a:lnTo>
                    <a:pt x="1740" y="963"/>
                  </a:lnTo>
                  <a:lnTo>
                    <a:pt x="1747" y="956"/>
                  </a:lnTo>
                  <a:lnTo>
                    <a:pt x="1757" y="944"/>
                  </a:lnTo>
                  <a:lnTo>
                    <a:pt x="1770" y="926"/>
                  </a:lnTo>
                  <a:lnTo>
                    <a:pt x="1773" y="919"/>
                  </a:lnTo>
                  <a:lnTo>
                    <a:pt x="1775" y="915"/>
                  </a:lnTo>
                  <a:lnTo>
                    <a:pt x="1777" y="914"/>
                  </a:lnTo>
                  <a:lnTo>
                    <a:pt x="1780" y="905"/>
                  </a:lnTo>
                  <a:lnTo>
                    <a:pt x="1784" y="896"/>
                  </a:lnTo>
                  <a:lnTo>
                    <a:pt x="1786" y="887"/>
                  </a:lnTo>
                  <a:lnTo>
                    <a:pt x="1786" y="880"/>
                  </a:lnTo>
                  <a:lnTo>
                    <a:pt x="1784" y="873"/>
                  </a:lnTo>
                  <a:lnTo>
                    <a:pt x="1779" y="863"/>
                  </a:lnTo>
                  <a:lnTo>
                    <a:pt x="1777" y="857"/>
                  </a:lnTo>
                  <a:lnTo>
                    <a:pt x="1777" y="852"/>
                  </a:lnTo>
                  <a:close/>
                </a:path>
              </a:pathLst>
            </a:custGeom>
            <a:noFill/>
            <a:ln w="6350">
              <a:solidFill>
                <a:srgbClr val="FFFFFF"/>
              </a:solidFill>
              <a:round/>
              <a:headEnd/>
              <a:tailEnd/>
            </a:ln>
          </p:spPr>
          <p:txBody>
            <a:bodyPr/>
            <a:lstStyle/>
            <a:p>
              <a:endParaRPr lang="en-GB"/>
            </a:p>
          </p:txBody>
        </p:sp>
        <p:sp>
          <p:nvSpPr>
            <p:cNvPr id="84013" name="Freeform 435"/>
            <p:cNvSpPr>
              <a:spLocks/>
            </p:cNvSpPr>
            <p:nvPr/>
          </p:nvSpPr>
          <p:spPr bwMode="auto">
            <a:xfrm>
              <a:off x="4354513" y="4676775"/>
              <a:ext cx="1306512" cy="1293813"/>
            </a:xfrm>
            <a:custGeom>
              <a:avLst/>
              <a:gdLst>
                <a:gd name="T0" fmla="*/ 2147483647 w 823"/>
                <a:gd name="T1" fmla="*/ 2147483647 h 815"/>
                <a:gd name="T2" fmla="*/ 2147483647 w 823"/>
                <a:gd name="T3" fmla="*/ 2147483647 h 815"/>
                <a:gd name="T4" fmla="*/ 2147483647 w 823"/>
                <a:gd name="T5" fmla="*/ 2147483647 h 815"/>
                <a:gd name="T6" fmla="*/ 2147483647 w 823"/>
                <a:gd name="T7" fmla="*/ 2147483647 h 815"/>
                <a:gd name="T8" fmla="*/ 2147483647 w 823"/>
                <a:gd name="T9" fmla="*/ 2147483647 h 815"/>
                <a:gd name="T10" fmla="*/ 2147483647 w 823"/>
                <a:gd name="T11" fmla="*/ 2147483647 h 815"/>
                <a:gd name="T12" fmla="*/ 2147483647 w 823"/>
                <a:gd name="T13" fmla="*/ 2147483647 h 815"/>
                <a:gd name="T14" fmla="*/ 2147483647 w 823"/>
                <a:gd name="T15" fmla="*/ 2147483647 h 815"/>
                <a:gd name="T16" fmla="*/ 2147483647 w 823"/>
                <a:gd name="T17" fmla="*/ 2147483647 h 815"/>
                <a:gd name="T18" fmla="*/ 2147483647 w 823"/>
                <a:gd name="T19" fmla="*/ 2147483647 h 815"/>
                <a:gd name="T20" fmla="*/ 2147483647 w 823"/>
                <a:gd name="T21" fmla="*/ 2147483647 h 815"/>
                <a:gd name="T22" fmla="*/ 2147483647 w 823"/>
                <a:gd name="T23" fmla="*/ 2147483647 h 815"/>
                <a:gd name="T24" fmla="*/ 2147483647 w 823"/>
                <a:gd name="T25" fmla="*/ 2147483647 h 815"/>
                <a:gd name="T26" fmla="*/ 2147483647 w 823"/>
                <a:gd name="T27" fmla="*/ 2147483647 h 815"/>
                <a:gd name="T28" fmla="*/ 2147483647 w 823"/>
                <a:gd name="T29" fmla="*/ 2147483647 h 815"/>
                <a:gd name="T30" fmla="*/ 2147483647 w 823"/>
                <a:gd name="T31" fmla="*/ 2147483647 h 815"/>
                <a:gd name="T32" fmla="*/ 2147483647 w 823"/>
                <a:gd name="T33" fmla="*/ 2147483647 h 815"/>
                <a:gd name="T34" fmla="*/ 2147483647 w 823"/>
                <a:gd name="T35" fmla="*/ 2147483647 h 815"/>
                <a:gd name="T36" fmla="*/ 2147483647 w 823"/>
                <a:gd name="T37" fmla="*/ 2147483647 h 815"/>
                <a:gd name="T38" fmla="*/ 2147483647 w 823"/>
                <a:gd name="T39" fmla="*/ 2147483647 h 815"/>
                <a:gd name="T40" fmla="*/ 2147483647 w 823"/>
                <a:gd name="T41" fmla="*/ 2147483647 h 815"/>
                <a:gd name="T42" fmla="*/ 2147483647 w 823"/>
                <a:gd name="T43" fmla="*/ 2147483647 h 815"/>
                <a:gd name="T44" fmla="*/ 2147483647 w 823"/>
                <a:gd name="T45" fmla="*/ 2147483647 h 815"/>
                <a:gd name="T46" fmla="*/ 2147483647 w 823"/>
                <a:gd name="T47" fmla="*/ 2147483647 h 815"/>
                <a:gd name="T48" fmla="*/ 2147483647 w 823"/>
                <a:gd name="T49" fmla="*/ 2147483647 h 815"/>
                <a:gd name="T50" fmla="*/ 2147483647 w 823"/>
                <a:gd name="T51" fmla="*/ 2147483647 h 815"/>
                <a:gd name="T52" fmla="*/ 2147483647 w 823"/>
                <a:gd name="T53" fmla="*/ 2147483647 h 815"/>
                <a:gd name="T54" fmla="*/ 2147483647 w 823"/>
                <a:gd name="T55" fmla="*/ 2147483647 h 815"/>
                <a:gd name="T56" fmla="*/ 2147483647 w 823"/>
                <a:gd name="T57" fmla="*/ 2147483647 h 815"/>
                <a:gd name="T58" fmla="*/ 2147483647 w 823"/>
                <a:gd name="T59" fmla="*/ 2147483647 h 815"/>
                <a:gd name="T60" fmla="*/ 2147483647 w 823"/>
                <a:gd name="T61" fmla="*/ 2147483647 h 815"/>
                <a:gd name="T62" fmla="*/ 2147483647 w 823"/>
                <a:gd name="T63" fmla="*/ 2147483647 h 815"/>
                <a:gd name="T64" fmla="*/ 2147483647 w 823"/>
                <a:gd name="T65" fmla="*/ 2147483647 h 815"/>
                <a:gd name="T66" fmla="*/ 2147483647 w 823"/>
                <a:gd name="T67" fmla="*/ 2147483647 h 815"/>
                <a:gd name="T68" fmla="*/ 2147483647 w 823"/>
                <a:gd name="T69" fmla="*/ 2147483647 h 815"/>
                <a:gd name="T70" fmla="*/ 0 w 823"/>
                <a:gd name="T71" fmla="*/ 2147483647 h 815"/>
                <a:gd name="T72" fmla="*/ 2147483647 w 823"/>
                <a:gd name="T73" fmla="*/ 2147483647 h 815"/>
                <a:gd name="T74" fmla="*/ 2147483647 w 823"/>
                <a:gd name="T75" fmla="*/ 2147483647 h 815"/>
                <a:gd name="T76" fmla="*/ 2147483647 w 823"/>
                <a:gd name="T77" fmla="*/ 2147483647 h 815"/>
                <a:gd name="T78" fmla="*/ 2147483647 w 823"/>
                <a:gd name="T79" fmla="*/ 2147483647 h 815"/>
                <a:gd name="T80" fmla="*/ 2147483647 w 823"/>
                <a:gd name="T81" fmla="*/ 2147483647 h 815"/>
                <a:gd name="T82" fmla="*/ 2147483647 w 823"/>
                <a:gd name="T83" fmla="*/ 2147483647 h 815"/>
                <a:gd name="T84" fmla="*/ 2147483647 w 823"/>
                <a:gd name="T85" fmla="*/ 2147483647 h 815"/>
                <a:gd name="T86" fmla="*/ 2147483647 w 823"/>
                <a:gd name="T87" fmla="*/ 2147483647 h 815"/>
                <a:gd name="T88" fmla="*/ 2147483647 w 823"/>
                <a:gd name="T89" fmla="*/ 2147483647 h 815"/>
                <a:gd name="T90" fmla="*/ 2147483647 w 823"/>
                <a:gd name="T91" fmla="*/ 2147483647 h 815"/>
                <a:gd name="T92" fmla="*/ 2147483647 w 823"/>
                <a:gd name="T93" fmla="*/ 2147483647 h 815"/>
                <a:gd name="T94" fmla="*/ 2147483647 w 823"/>
                <a:gd name="T95" fmla="*/ 2147483647 h 815"/>
                <a:gd name="T96" fmla="*/ 2147483647 w 823"/>
                <a:gd name="T97" fmla="*/ 2147483647 h 815"/>
                <a:gd name="T98" fmla="*/ 2147483647 w 823"/>
                <a:gd name="T99" fmla="*/ 2147483647 h 815"/>
                <a:gd name="T100" fmla="*/ 2147483647 w 823"/>
                <a:gd name="T101" fmla="*/ 2147483647 h 815"/>
                <a:gd name="T102" fmla="*/ 2147483647 w 823"/>
                <a:gd name="T103" fmla="*/ 2147483647 h 815"/>
                <a:gd name="T104" fmla="*/ 2147483647 w 823"/>
                <a:gd name="T105" fmla="*/ 2147483647 h 815"/>
                <a:gd name="T106" fmla="*/ 2147483647 w 823"/>
                <a:gd name="T107" fmla="*/ 2147483647 h 815"/>
                <a:gd name="T108" fmla="*/ 2147483647 w 823"/>
                <a:gd name="T109" fmla="*/ 2147483647 h 815"/>
                <a:gd name="T110" fmla="*/ 2147483647 w 823"/>
                <a:gd name="T111" fmla="*/ 2147483647 h 815"/>
                <a:gd name="T112" fmla="*/ 2147483647 w 823"/>
                <a:gd name="T113" fmla="*/ 2147483647 h 815"/>
                <a:gd name="T114" fmla="*/ 2147483647 w 823"/>
                <a:gd name="T115" fmla="*/ 2147483647 h 815"/>
                <a:gd name="T116" fmla="*/ 2147483647 w 823"/>
                <a:gd name="T117" fmla="*/ 2147483647 h 815"/>
                <a:gd name="T118" fmla="*/ 2147483647 w 823"/>
                <a:gd name="T119" fmla="*/ 2147483647 h 8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3"/>
                <a:gd name="T181" fmla="*/ 0 h 815"/>
                <a:gd name="T182" fmla="*/ 823 w 823"/>
                <a:gd name="T183" fmla="*/ 815 h 8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3" h="815">
                  <a:moveTo>
                    <a:pt x="814" y="528"/>
                  </a:moveTo>
                  <a:lnTo>
                    <a:pt x="804" y="524"/>
                  </a:lnTo>
                  <a:lnTo>
                    <a:pt x="800" y="528"/>
                  </a:lnTo>
                  <a:lnTo>
                    <a:pt x="792" y="531"/>
                  </a:lnTo>
                  <a:lnTo>
                    <a:pt x="786" y="533"/>
                  </a:lnTo>
                  <a:lnTo>
                    <a:pt x="779" y="535"/>
                  </a:lnTo>
                  <a:lnTo>
                    <a:pt x="778" y="533"/>
                  </a:lnTo>
                  <a:lnTo>
                    <a:pt x="776" y="531"/>
                  </a:lnTo>
                  <a:lnTo>
                    <a:pt x="776" y="528"/>
                  </a:lnTo>
                  <a:lnTo>
                    <a:pt x="770" y="524"/>
                  </a:lnTo>
                  <a:lnTo>
                    <a:pt x="767" y="523"/>
                  </a:lnTo>
                  <a:lnTo>
                    <a:pt x="763" y="521"/>
                  </a:lnTo>
                  <a:lnTo>
                    <a:pt x="758" y="521"/>
                  </a:lnTo>
                  <a:lnTo>
                    <a:pt x="751" y="519"/>
                  </a:lnTo>
                  <a:lnTo>
                    <a:pt x="739" y="516"/>
                  </a:lnTo>
                  <a:lnTo>
                    <a:pt x="732" y="512"/>
                  </a:lnTo>
                  <a:lnTo>
                    <a:pt x="730" y="510"/>
                  </a:lnTo>
                  <a:lnTo>
                    <a:pt x="723" y="500"/>
                  </a:lnTo>
                  <a:lnTo>
                    <a:pt x="716" y="493"/>
                  </a:lnTo>
                  <a:lnTo>
                    <a:pt x="700" y="487"/>
                  </a:lnTo>
                  <a:lnTo>
                    <a:pt x="690" y="487"/>
                  </a:lnTo>
                  <a:lnTo>
                    <a:pt x="675" y="486"/>
                  </a:lnTo>
                  <a:lnTo>
                    <a:pt x="663" y="473"/>
                  </a:lnTo>
                  <a:lnTo>
                    <a:pt x="670" y="442"/>
                  </a:lnTo>
                  <a:lnTo>
                    <a:pt x="672" y="436"/>
                  </a:lnTo>
                  <a:lnTo>
                    <a:pt x="679" y="426"/>
                  </a:lnTo>
                  <a:lnTo>
                    <a:pt x="681" y="419"/>
                  </a:lnTo>
                  <a:lnTo>
                    <a:pt x="684" y="408"/>
                  </a:lnTo>
                  <a:lnTo>
                    <a:pt x="686" y="405"/>
                  </a:lnTo>
                  <a:lnTo>
                    <a:pt x="686" y="401"/>
                  </a:lnTo>
                  <a:lnTo>
                    <a:pt x="684" y="394"/>
                  </a:lnTo>
                  <a:lnTo>
                    <a:pt x="682" y="391"/>
                  </a:lnTo>
                  <a:lnTo>
                    <a:pt x="679" y="389"/>
                  </a:lnTo>
                  <a:lnTo>
                    <a:pt x="674" y="387"/>
                  </a:lnTo>
                  <a:lnTo>
                    <a:pt x="660" y="385"/>
                  </a:lnTo>
                  <a:lnTo>
                    <a:pt x="654" y="380"/>
                  </a:lnTo>
                  <a:lnTo>
                    <a:pt x="649" y="375"/>
                  </a:lnTo>
                  <a:lnTo>
                    <a:pt x="646" y="368"/>
                  </a:lnTo>
                  <a:lnTo>
                    <a:pt x="644" y="361"/>
                  </a:lnTo>
                  <a:lnTo>
                    <a:pt x="646" y="354"/>
                  </a:lnTo>
                  <a:lnTo>
                    <a:pt x="651" y="340"/>
                  </a:lnTo>
                  <a:lnTo>
                    <a:pt x="658" y="310"/>
                  </a:lnTo>
                  <a:lnTo>
                    <a:pt x="665" y="282"/>
                  </a:lnTo>
                  <a:lnTo>
                    <a:pt x="670" y="273"/>
                  </a:lnTo>
                  <a:lnTo>
                    <a:pt x="675" y="266"/>
                  </a:lnTo>
                  <a:lnTo>
                    <a:pt x="677" y="262"/>
                  </a:lnTo>
                  <a:lnTo>
                    <a:pt x="677" y="259"/>
                  </a:lnTo>
                  <a:lnTo>
                    <a:pt x="675" y="257"/>
                  </a:lnTo>
                  <a:lnTo>
                    <a:pt x="656" y="252"/>
                  </a:lnTo>
                  <a:lnTo>
                    <a:pt x="646" y="248"/>
                  </a:lnTo>
                  <a:lnTo>
                    <a:pt x="640" y="250"/>
                  </a:lnTo>
                  <a:lnTo>
                    <a:pt x="639" y="250"/>
                  </a:lnTo>
                  <a:lnTo>
                    <a:pt x="639" y="252"/>
                  </a:lnTo>
                  <a:lnTo>
                    <a:pt x="624" y="259"/>
                  </a:lnTo>
                  <a:lnTo>
                    <a:pt x="616" y="264"/>
                  </a:lnTo>
                  <a:lnTo>
                    <a:pt x="610" y="264"/>
                  </a:lnTo>
                  <a:lnTo>
                    <a:pt x="603" y="266"/>
                  </a:lnTo>
                  <a:lnTo>
                    <a:pt x="598" y="264"/>
                  </a:lnTo>
                  <a:lnTo>
                    <a:pt x="598" y="260"/>
                  </a:lnTo>
                  <a:lnTo>
                    <a:pt x="600" y="259"/>
                  </a:lnTo>
                  <a:lnTo>
                    <a:pt x="600" y="243"/>
                  </a:lnTo>
                  <a:lnTo>
                    <a:pt x="596" y="213"/>
                  </a:lnTo>
                  <a:lnTo>
                    <a:pt x="596" y="209"/>
                  </a:lnTo>
                  <a:lnTo>
                    <a:pt x="593" y="208"/>
                  </a:lnTo>
                  <a:lnTo>
                    <a:pt x="591" y="204"/>
                  </a:lnTo>
                  <a:lnTo>
                    <a:pt x="589" y="202"/>
                  </a:lnTo>
                  <a:lnTo>
                    <a:pt x="584" y="188"/>
                  </a:lnTo>
                  <a:lnTo>
                    <a:pt x="593" y="172"/>
                  </a:lnTo>
                  <a:lnTo>
                    <a:pt x="600" y="167"/>
                  </a:lnTo>
                  <a:lnTo>
                    <a:pt x="609" y="171"/>
                  </a:lnTo>
                  <a:lnTo>
                    <a:pt x="617" y="178"/>
                  </a:lnTo>
                  <a:lnTo>
                    <a:pt x="633" y="178"/>
                  </a:lnTo>
                  <a:lnTo>
                    <a:pt x="639" y="178"/>
                  </a:lnTo>
                  <a:lnTo>
                    <a:pt x="642" y="174"/>
                  </a:lnTo>
                  <a:lnTo>
                    <a:pt x="647" y="172"/>
                  </a:lnTo>
                  <a:lnTo>
                    <a:pt x="660" y="178"/>
                  </a:lnTo>
                  <a:lnTo>
                    <a:pt x="679" y="178"/>
                  </a:lnTo>
                  <a:lnTo>
                    <a:pt x="697" y="178"/>
                  </a:lnTo>
                  <a:lnTo>
                    <a:pt x="711" y="176"/>
                  </a:lnTo>
                  <a:lnTo>
                    <a:pt x="718" y="174"/>
                  </a:lnTo>
                  <a:lnTo>
                    <a:pt x="726" y="169"/>
                  </a:lnTo>
                  <a:lnTo>
                    <a:pt x="734" y="158"/>
                  </a:lnTo>
                  <a:lnTo>
                    <a:pt x="735" y="153"/>
                  </a:lnTo>
                  <a:lnTo>
                    <a:pt x="737" y="144"/>
                  </a:lnTo>
                  <a:lnTo>
                    <a:pt x="737" y="132"/>
                  </a:lnTo>
                  <a:lnTo>
                    <a:pt x="741" y="128"/>
                  </a:lnTo>
                  <a:lnTo>
                    <a:pt x="734" y="123"/>
                  </a:lnTo>
                  <a:lnTo>
                    <a:pt x="730" y="116"/>
                  </a:lnTo>
                  <a:lnTo>
                    <a:pt x="726" y="111"/>
                  </a:lnTo>
                  <a:lnTo>
                    <a:pt x="725" y="111"/>
                  </a:lnTo>
                  <a:lnTo>
                    <a:pt x="723" y="111"/>
                  </a:lnTo>
                  <a:lnTo>
                    <a:pt x="702" y="118"/>
                  </a:lnTo>
                  <a:lnTo>
                    <a:pt x="674" y="123"/>
                  </a:lnTo>
                  <a:lnTo>
                    <a:pt x="667" y="123"/>
                  </a:lnTo>
                  <a:lnTo>
                    <a:pt x="663" y="121"/>
                  </a:lnTo>
                  <a:lnTo>
                    <a:pt x="661" y="121"/>
                  </a:lnTo>
                  <a:lnTo>
                    <a:pt x="660" y="118"/>
                  </a:lnTo>
                  <a:lnTo>
                    <a:pt x="658" y="106"/>
                  </a:lnTo>
                  <a:lnTo>
                    <a:pt x="658" y="99"/>
                  </a:lnTo>
                  <a:lnTo>
                    <a:pt x="660" y="91"/>
                  </a:lnTo>
                  <a:lnTo>
                    <a:pt x="660" y="86"/>
                  </a:lnTo>
                  <a:lnTo>
                    <a:pt x="658" y="81"/>
                  </a:lnTo>
                  <a:lnTo>
                    <a:pt x="649" y="65"/>
                  </a:lnTo>
                  <a:lnTo>
                    <a:pt x="644" y="58"/>
                  </a:lnTo>
                  <a:lnTo>
                    <a:pt x="637" y="51"/>
                  </a:lnTo>
                  <a:lnTo>
                    <a:pt x="628" y="42"/>
                  </a:lnTo>
                  <a:lnTo>
                    <a:pt x="621" y="42"/>
                  </a:lnTo>
                  <a:lnTo>
                    <a:pt x="616" y="42"/>
                  </a:lnTo>
                  <a:lnTo>
                    <a:pt x="612" y="44"/>
                  </a:lnTo>
                  <a:lnTo>
                    <a:pt x="602" y="58"/>
                  </a:lnTo>
                  <a:lnTo>
                    <a:pt x="596" y="65"/>
                  </a:lnTo>
                  <a:lnTo>
                    <a:pt x="595" y="70"/>
                  </a:lnTo>
                  <a:lnTo>
                    <a:pt x="595" y="86"/>
                  </a:lnTo>
                  <a:lnTo>
                    <a:pt x="577" y="90"/>
                  </a:lnTo>
                  <a:lnTo>
                    <a:pt x="575" y="99"/>
                  </a:lnTo>
                  <a:lnTo>
                    <a:pt x="586" y="114"/>
                  </a:lnTo>
                  <a:lnTo>
                    <a:pt x="582" y="118"/>
                  </a:lnTo>
                  <a:lnTo>
                    <a:pt x="575" y="127"/>
                  </a:lnTo>
                  <a:lnTo>
                    <a:pt x="568" y="137"/>
                  </a:lnTo>
                  <a:lnTo>
                    <a:pt x="558" y="151"/>
                  </a:lnTo>
                  <a:lnTo>
                    <a:pt x="549" y="165"/>
                  </a:lnTo>
                  <a:lnTo>
                    <a:pt x="543" y="171"/>
                  </a:lnTo>
                  <a:lnTo>
                    <a:pt x="524" y="178"/>
                  </a:lnTo>
                  <a:lnTo>
                    <a:pt x="528" y="232"/>
                  </a:lnTo>
                  <a:lnTo>
                    <a:pt x="531" y="238"/>
                  </a:lnTo>
                  <a:lnTo>
                    <a:pt x="533" y="243"/>
                  </a:lnTo>
                  <a:lnTo>
                    <a:pt x="533" y="248"/>
                  </a:lnTo>
                  <a:lnTo>
                    <a:pt x="529" y="262"/>
                  </a:lnTo>
                  <a:lnTo>
                    <a:pt x="524" y="273"/>
                  </a:lnTo>
                  <a:lnTo>
                    <a:pt x="521" y="276"/>
                  </a:lnTo>
                  <a:lnTo>
                    <a:pt x="517" y="280"/>
                  </a:lnTo>
                  <a:lnTo>
                    <a:pt x="510" y="283"/>
                  </a:lnTo>
                  <a:lnTo>
                    <a:pt x="487" y="283"/>
                  </a:lnTo>
                  <a:lnTo>
                    <a:pt x="468" y="289"/>
                  </a:lnTo>
                  <a:lnTo>
                    <a:pt x="438" y="313"/>
                  </a:lnTo>
                  <a:lnTo>
                    <a:pt x="419" y="326"/>
                  </a:lnTo>
                  <a:lnTo>
                    <a:pt x="404" y="299"/>
                  </a:lnTo>
                  <a:lnTo>
                    <a:pt x="390" y="290"/>
                  </a:lnTo>
                  <a:lnTo>
                    <a:pt x="382" y="283"/>
                  </a:lnTo>
                  <a:lnTo>
                    <a:pt x="376" y="278"/>
                  </a:lnTo>
                  <a:lnTo>
                    <a:pt x="362" y="246"/>
                  </a:lnTo>
                  <a:lnTo>
                    <a:pt x="355" y="230"/>
                  </a:lnTo>
                  <a:lnTo>
                    <a:pt x="348" y="218"/>
                  </a:lnTo>
                  <a:lnTo>
                    <a:pt x="322" y="164"/>
                  </a:lnTo>
                  <a:lnTo>
                    <a:pt x="311" y="130"/>
                  </a:lnTo>
                  <a:lnTo>
                    <a:pt x="301" y="118"/>
                  </a:lnTo>
                  <a:lnTo>
                    <a:pt x="290" y="118"/>
                  </a:lnTo>
                  <a:lnTo>
                    <a:pt x="260" y="102"/>
                  </a:lnTo>
                  <a:lnTo>
                    <a:pt x="253" y="88"/>
                  </a:lnTo>
                  <a:lnTo>
                    <a:pt x="258" y="72"/>
                  </a:lnTo>
                  <a:lnTo>
                    <a:pt x="258" y="67"/>
                  </a:lnTo>
                  <a:lnTo>
                    <a:pt x="257" y="60"/>
                  </a:lnTo>
                  <a:lnTo>
                    <a:pt x="253" y="53"/>
                  </a:lnTo>
                  <a:lnTo>
                    <a:pt x="218" y="7"/>
                  </a:lnTo>
                  <a:lnTo>
                    <a:pt x="207" y="18"/>
                  </a:lnTo>
                  <a:lnTo>
                    <a:pt x="199" y="49"/>
                  </a:lnTo>
                  <a:lnTo>
                    <a:pt x="169" y="0"/>
                  </a:lnTo>
                  <a:lnTo>
                    <a:pt x="156" y="18"/>
                  </a:lnTo>
                  <a:lnTo>
                    <a:pt x="146" y="30"/>
                  </a:lnTo>
                  <a:lnTo>
                    <a:pt x="139" y="37"/>
                  </a:lnTo>
                  <a:lnTo>
                    <a:pt x="134" y="44"/>
                  </a:lnTo>
                  <a:lnTo>
                    <a:pt x="130" y="51"/>
                  </a:lnTo>
                  <a:lnTo>
                    <a:pt x="125" y="58"/>
                  </a:lnTo>
                  <a:lnTo>
                    <a:pt x="119" y="60"/>
                  </a:lnTo>
                  <a:lnTo>
                    <a:pt x="114" y="60"/>
                  </a:lnTo>
                  <a:lnTo>
                    <a:pt x="107" y="58"/>
                  </a:lnTo>
                  <a:lnTo>
                    <a:pt x="102" y="56"/>
                  </a:lnTo>
                  <a:lnTo>
                    <a:pt x="91" y="51"/>
                  </a:lnTo>
                  <a:lnTo>
                    <a:pt x="88" y="49"/>
                  </a:lnTo>
                  <a:lnTo>
                    <a:pt x="86" y="46"/>
                  </a:lnTo>
                  <a:lnTo>
                    <a:pt x="88" y="28"/>
                  </a:lnTo>
                  <a:lnTo>
                    <a:pt x="88" y="25"/>
                  </a:lnTo>
                  <a:lnTo>
                    <a:pt x="86" y="25"/>
                  </a:lnTo>
                  <a:lnTo>
                    <a:pt x="83" y="35"/>
                  </a:lnTo>
                  <a:lnTo>
                    <a:pt x="72" y="67"/>
                  </a:lnTo>
                  <a:lnTo>
                    <a:pt x="77" y="72"/>
                  </a:lnTo>
                  <a:lnTo>
                    <a:pt x="81" y="74"/>
                  </a:lnTo>
                  <a:lnTo>
                    <a:pt x="83" y="72"/>
                  </a:lnTo>
                  <a:lnTo>
                    <a:pt x="83" y="70"/>
                  </a:lnTo>
                  <a:lnTo>
                    <a:pt x="83" y="72"/>
                  </a:lnTo>
                  <a:lnTo>
                    <a:pt x="83" y="88"/>
                  </a:lnTo>
                  <a:lnTo>
                    <a:pt x="83" y="104"/>
                  </a:lnTo>
                  <a:lnTo>
                    <a:pt x="84" y="109"/>
                  </a:lnTo>
                  <a:lnTo>
                    <a:pt x="88" y="116"/>
                  </a:lnTo>
                  <a:lnTo>
                    <a:pt x="93" y="127"/>
                  </a:lnTo>
                  <a:lnTo>
                    <a:pt x="98" y="139"/>
                  </a:lnTo>
                  <a:lnTo>
                    <a:pt x="100" y="144"/>
                  </a:lnTo>
                  <a:lnTo>
                    <a:pt x="102" y="144"/>
                  </a:lnTo>
                  <a:lnTo>
                    <a:pt x="104" y="142"/>
                  </a:lnTo>
                  <a:lnTo>
                    <a:pt x="107" y="134"/>
                  </a:lnTo>
                  <a:lnTo>
                    <a:pt x="112" y="125"/>
                  </a:lnTo>
                  <a:lnTo>
                    <a:pt x="116" y="123"/>
                  </a:lnTo>
                  <a:lnTo>
                    <a:pt x="119" y="121"/>
                  </a:lnTo>
                  <a:lnTo>
                    <a:pt x="123" y="123"/>
                  </a:lnTo>
                  <a:lnTo>
                    <a:pt x="127" y="125"/>
                  </a:lnTo>
                  <a:lnTo>
                    <a:pt x="132" y="128"/>
                  </a:lnTo>
                  <a:lnTo>
                    <a:pt x="134" y="132"/>
                  </a:lnTo>
                  <a:lnTo>
                    <a:pt x="134" y="153"/>
                  </a:lnTo>
                  <a:lnTo>
                    <a:pt x="130" y="216"/>
                  </a:lnTo>
                  <a:lnTo>
                    <a:pt x="130" y="223"/>
                  </a:lnTo>
                  <a:lnTo>
                    <a:pt x="130" y="229"/>
                  </a:lnTo>
                  <a:lnTo>
                    <a:pt x="132" y="234"/>
                  </a:lnTo>
                  <a:lnTo>
                    <a:pt x="132" y="241"/>
                  </a:lnTo>
                  <a:lnTo>
                    <a:pt x="130" y="246"/>
                  </a:lnTo>
                  <a:lnTo>
                    <a:pt x="127" y="252"/>
                  </a:lnTo>
                  <a:lnTo>
                    <a:pt x="119" y="264"/>
                  </a:lnTo>
                  <a:lnTo>
                    <a:pt x="111" y="276"/>
                  </a:lnTo>
                  <a:lnTo>
                    <a:pt x="111" y="299"/>
                  </a:lnTo>
                  <a:lnTo>
                    <a:pt x="112" y="308"/>
                  </a:lnTo>
                  <a:lnTo>
                    <a:pt x="112" y="311"/>
                  </a:lnTo>
                  <a:lnTo>
                    <a:pt x="112" y="315"/>
                  </a:lnTo>
                  <a:lnTo>
                    <a:pt x="111" y="318"/>
                  </a:lnTo>
                  <a:lnTo>
                    <a:pt x="109" y="322"/>
                  </a:lnTo>
                  <a:lnTo>
                    <a:pt x="100" y="333"/>
                  </a:lnTo>
                  <a:lnTo>
                    <a:pt x="95" y="341"/>
                  </a:lnTo>
                  <a:lnTo>
                    <a:pt x="90" y="343"/>
                  </a:lnTo>
                  <a:lnTo>
                    <a:pt x="86" y="341"/>
                  </a:lnTo>
                  <a:lnTo>
                    <a:pt x="81" y="338"/>
                  </a:lnTo>
                  <a:lnTo>
                    <a:pt x="75" y="336"/>
                  </a:lnTo>
                  <a:lnTo>
                    <a:pt x="72" y="334"/>
                  </a:lnTo>
                  <a:lnTo>
                    <a:pt x="70" y="338"/>
                  </a:lnTo>
                  <a:lnTo>
                    <a:pt x="68" y="343"/>
                  </a:lnTo>
                  <a:lnTo>
                    <a:pt x="67" y="350"/>
                  </a:lnTo>
                  <a:lnTo>
                    <a:pt x="61" y="355"/>
                  </a:lnTo>
                  <a:lnTo>
                    <a:pt x="46" y="368"/>
                  </a:lnTo>
                  <a:lnTo>
                    <a:pt x="33" y="377"/>
                  </a:lnTo>
                  <a:lnTo>
                    <a:pt x="24" y="382"/>
                  </a:lnTo>
                  <a:lnTo>
                    <a:pt x="23" y="385"/>
                  </a:lnTo>
                  <a:lnTo>
                    <a:pt x="21" y="387"/>
                  </a:lnTo>
                  <a:lnTo>
                    <a:pt x="21" y="394"/>
                  </a:lnTo>
                  <a:lnTo>
                    <a:pt x="23" y="401"/>
                  </a:lnTo>
                  <a:lnTo>
                    <a:pt x="24" y="410"/>
                  </a:lnTo>
                  <a:lnTo>
                    <a:pt x="23" y="413"/>
                  </a:lnTo>
                  <a:lnTo>
                    <a:pt x="21" y="419"/>
                  </a:lnTo>
                  <a:lnTo>
                    <a:pt x="14" y="426"/>
                  </a:lnTo>
                  <a:lnTo>
                    <a:pt x="9" y="433"/>
                  </a:lnTo>
                  <a:lnTo>
                    <a:pt x="5" y="436"/>
                  </a:lnTo>
                  <a:lnTo>
                    <a:pt x="5" y="440"/>
                  </a:lnTo>
                  <a:lnTo>
                    <a:pt x="5" y="445"/>
                  </a:lnTo>
                  <a:lnTo>
                    <a:pt x="5" y="452"/>
                  </a:lnTo>
                  <a:lnTo>
                    <a:pt x="9" y="465"/>
                  </a:lnTo>
                  <a:lnTo>
                    <a:pt x="12" y="479"/>
                  </a:lnTo>
                  <a:lnTo>
                    <a:pt x="12" y="484"/>
                  </a:lnTo>
                  <a:lnTo>
                    <a:pt x="12" y="489"/>
                  </a:lnTo>
                  <a:lnTo>
                    <a:pt x="10" y="494"/>
                  </a:lnTo>
                  <a:lnTo>
                    <a:pt x="9" y="498"/>
                  </a:lnTo>
                  <a:lnTo>
                    <a:pt x="2" y="509"/>
                  </a:lnTo>
                  <a:lnTo>
                    <a:pt x="0" y="512"/>
                  </a:lnTo>
                  <a:lnTo>
                    <a:pt x="2" y="516"/>
                  </a:lnTo>
                  <a:lnTo>
                    <a:pt x="5" y="516"/>
                  </a:lnTo>
                  <a:lnTo>
                    <a:pt x="21" y="512"/>
                  </a:lnTo>
                  <a:lnTo>
                    <a:pt x="30" y="509"/>
                  </a:lnTo>
                  <a:lnTo>
                    <a:pt x="39" y="505"/>
                  </a:lnTo>
                  <a:lnTo>
                    <a:pt x="46" y="501"/>
                  </a:lnTo>
                  <a:lnTo>
                    <a:pt x="58" y="498"/>
                  </a:lnTo>
                  <a:lnTo>
                    <a:pt x="72" y="498"/>
                  </a:lnTo>
                  <a:lnTo>
                    <a:pt x="83" y="496"/>
                  </a:lnTo>
                  <a:lnTo>
                    <a:pt x="91" y="494"/>
                  </a:lnTo>
                  <a:lnTo>
                    <a:pt x="95" y="494"/>
                  </a:lnTo>
                  <a:lnTo>
                    <a:pt x="95" y="496"/>
                  </a:lnTo>
                  <a:lnTo>
                    <a:pt x="95" y="498"/>
                  </a:lnTo>
                  <a:lnTo>
                    <a:pt x="98" y="510"/>
                  </a:lnTo>
                  <a:lnTo>
                    <a:pt x="105" y="530"/>
                  </a:lnTo>
                  <a:lnTo>
                    <a:pt x="107" y="531"/>
                  </a:lnTo>
                  <a:lnTo>
                    <a:pt x="109" y="530"/>
                  </a:lnTo>
                  <a:lnTo>
                    <a:pt x="111" y="524"/>
                  </a:lnTo>
                  <a:lnTo>
                    <a:pt x="114" y="572"/>
                  </a:lnTo>
                  <a:lnTo>
                    <a:pt x="116" y="577"/>
                  </a:lnTo>
                  <a:lnTo>
                    <a:pt x="121" y="584"/>
                  </a:lnTo>
                  <a:lnTo>
                    <a:pt x="132" y="598"/>
                  </a:lnTo>
                  <a:lnTo>
                    <a:pt x="137" y="602"/>
                  </a:lnTo>
                  <a:lnTo>
                    <a:pt x="139" y="602"/>
                  </a:lnTo>
                  <a:lnTo>
                    <a:pt x="144" y="600"/>
                  </a:lnTo>
                  <a:lnTo>
                    <a:pt x="151" y="598"/>
                  </a:lnTo>
                  <a:lnTo>
                    <a:pt x="158" y="598"/>
                  </a:lnTo>
                  <a:lnTo>
                    <a:pt x="163" y="600"/>
                  </a:lnTo>
                  <a:lnTo>
                    <a:pt x="169" y="604"/>
                  </a:lnTo>
                  <a:lnTo>
                    <a:pt x="174" y="605"/>
                  </a:lnTo>
                  <a:lnTo>
                    <a:pt x="178" y="609"/>
                  </a:lnTo>
                  <a:lnTo>
                    <a:pt x="179" y="614"/>
                  </a:lnTo>
                  <a:lnTo>
                    <a:pt x="176" y="619"/>
                  </a:lnTo>
                  <a:lnTo>
                    <a:pt x="169" y="625"/>
                  </a:lnTo>
                  <a:lnTo>
                    <a:pt x="163" y="630"/>
                  </a:lnTo>
                  <a:lnTo>
                    <a:pt x="160" y="635"/>
                  </a:lnTo>
                  <a:lnTo>
                    <a:pt x="156" y="651"/>
                  </a:lnTo>
                  <a:lnTo>
                    <a:pt x="153" y="663"/>
                  </a:lnTo>
                  <a:lnTo>
                    <a:pt x="153" y="669"/>
                  </a:lnTo>
                  <a:lnTo>
                    <a:pt x="149" y="683"/>
                  </a:lnTo>
                  <a:lnTo>
                    <a:pt x="146" y="693"/>
                  </a:lnTo>
                  <a:lnTo>
                    <a:pt x="146" y="702"/>
                  </a:lnTo>
                  <a:lnTo>
                    <a:pt x="146" y="706"/>
                  </a:lnTo>
                  <a:lnTo>
                    <a:pt x="149" y="709"/>
                  </a:lnTo>
                  <a:lnTo>
                    <a:pt x="160" y="713"/>
                  </a:lnTo>
                  <a:lnTo>
                    <a:pt x="167" y="716"/>
                  </a:lnTo>
                  <a:lnTo>
                    <a:pt x="174" y="718"/>
                  </a:lnTo>
                  <a:lnTo>
                    <a:pt x="199" y="721"/>
                  </a:lnTo>
                  <a:lnTo>
                    <a:pt x="209" y="723"/>
                  </a:lnTo>
                  <a:lnTo>
                    <a:pt x="213" y="725"/>
                  </a:lnTo>
                  <a:lnTo>
                    <a:pt x="214" y="727"/>
                  </a:lnTo>
                  <a:lnTo>
                    <a:pt x="214" y="732"/>
                  </a:lnTo>
                  <a:lnTo>
                    <a:pt x="214" y="736"/>
                  </a:lnTo>
                  <a:lnTo>
                    <a:pt x="214" y="760"/>
                  </a:lnTo>
                  <a:lnTo>
                    <a:pt x="214" y="767"/>
                  </a:lnTo>
                  <a:lnTo>
                    <a:pt x="220" y="771"/>
                  </a:lnTo>
                  <a:lnTo>
                    <a:pt x="227" y="776"/>
                  </a:lnTo>
                  <a:lnTo>
                    <a:pt x="237" y="785"/>
                  </a:lnTo>
                  <a:lnTo>
                    <a:pt x="246" y="794"/>
                  </a:lnTo>
                  <a:lnTo>
                    <a:pt x="253" y="797"/>
                  </a:lnTo>
                  <a:lnTo>
                    <a:pt x="262" y="795"/>
                  </a:lnTo>
                  <a:lnTo>
                    <a:pt x="273" y="794"/>
                  </a:lnTo>
                  <a:lnTo>
                    <a:pt x="285" y="790"/>
                  </a:lnTo>
                  <a:lnTo>
                    <a:pt x="295" y="785"/>
                  </a:lnTo>
                  <a:lnTo>
                    <a:pt x="306" y="780"/>
                  </a:lnTo>
                  <a:lnTo>
                    <a:pt x="309" y="776"/>
                  </a:lnTo>
                  <a:lnTo>
                    <a:pt x="318" y="771"/>
                  </a:lnTo>
                  <a:lnTo>
                    <a:pt x="324" y="769"/>
                  </a:lnTo>
                  <a:lnTo>
                    <a:pt x="329" y="769"/>
                  </a:lnTo>
                  <a:lnTo>
                    <a:pt x="336" y="769"/>
                  </a:lnTo>
                  <a:lnTo>
                    <a:pt x="341" y="772"/>
                  </a:lnTo>
                  <a:lnTo>
                    <a:pt x="346" y="776"/>
                  </a:lnTo>
                  <a:lnTo>
                    <a:pt x="348" y="780"/>
                  </a:lnTo>
                  <a:lnTo>
                    <a:pt x="348" y="783"/>
                  </a:lnTo>
                  <a:lnTo>
                    <a:pt x="346" y="785"/>
                  </a:lnTo>
                  <a:lnTo>
                    <a:pt x="341" y="790"/>
                  </a:lnTo>
                  <a:lnTo>
                    <a:pt x="339" y="794"/>
                  </a:lnTo>
                  <a:lnTo>
                    <a:pt x="338" y="795"/>
                  </a:lnTo>
                  <a:lnTo>
                    <a:pt x="338" y="802"/>
                  </a:lnTo>
                  <a:lnTo>
                    <a:pt x="339" y="808"/>
                  </a:lnTo>
                  <a:lnTo>
                    <a:pt x="345" y="811"/>
                  </a:lnTo>
                  <a:lnTo>
                    <a:pt x="353" y="813"/>
                  </a:lnTo>
                  <a:lnTo>
                    <a:pt x="366" y="815"/>
                  </a:lnTo>
                  <a:lnTo>
                    <a:pt x="380" y="815"/>
                  </a:lnTo>
                  <a:lnTo>
                    <a:pt x="389" y="813"/>
                  </a:lnTo>
                  <a:lnTo>
                    <a:pt x="394" y="813"/>
                  </a:lnTo>
                  <a:lnTo>
                    <a:pt x="396" y="808"/>
                  </a:lnTo>
                  <a:lnTo>
                    <a:pt x="399" y="799"/>
                  </a:lnTo>
                  <a:lnTo>
                    <a:pt x="401" y="794"/>
                  </a:lnTo>
                  <a:lnTo>
                    <a:pt x="401" y="790"/>
                  </a:lnTo>
                  <a:lnTo>
                    <a:pt x="399" y="787"/>
                  </a:lnTo>
                  <a:lnTo>
                    <a:pt x="397" y="785"/>
                  </a:lnTo>
                  <a:lnTo>
                    <a:pt x="394" y="781"/>
                  </a:lnTo>
                  <a:lnTo>
                    <a:pt x="392" y="780"/>
                  </a:lnTo>
                  <a:lnTo>
                    <a:pt x="392" y="776"/>
                  </a:lnTo>
                  <a:lnTo>
                    <a:pt x="392" y="771"/>
                  </a:lnTo>
                  <a:lnTo>
                    <a:pt x="390" y="764"/>
                  </a:lnTo>
                  <a:lnTo>
                    <a:pt x="382" y="743"/>
                  </a:lnTo>
                  <a:lnTo>
                    <a:pt x="378" y="730"/>
                  </a:lnTo>
                  <a:lnTo>
                    <a:pt x="378" y="720"/>
                  </a:lnTo>
                  <a:lnTo>
                    <a:pt x="380" y="699"/>
                  </a:lnTo>
                  <a:lnTo>
                    <a:pt x="382" y="695"/>
                  </a:lnTo>
                  <a:lnTo>
                    <a:pt x="383" y="692"/>
                  </a:lnTo>
                  <a:lnTo>
                    <a:pt x="385" y="690"/>
                  </a:lnTo>
                  <a:lnTo>
                    <a:pt x="389" y="690"/>
                  </a:lnTo>
                  <a:lnTo>
                    <a:pt x="397" y="690"/>
                  </a:lnTo>
                  <a:lnTo>
                    <a:pt x="410" y="688"/>
                  </a:lnTo>
                  <a:lnTo>
                    <a:pt x="422" y="688"/>
                  </a:lnTo>
                  <a:lnTo>
                    <a:pt x="431" y="690"/>
                  </a:lnTo>
                  <a:lnTo>
                    <a:pt x="438" y="690"/>
                  </a:lnTo>
                  <a:lnTo>
                    <a:pt x="448" y="688"/>
                  </a:lnTo>
                  <a:lnTo>
                    <a:pt x="457" y="684"/>
                  </a:lnTo>
                  <a:lnTo>
                    <a:pt x="461" y="683"/>
                  </a:lnTo>
                  <a:lnTo>
                    <a:pt x="461" y="679"/>
                  </a:lnTo>
                  <a:lnTo>
                    <a:pt x="463" y="674"/>
                  </a:lnTo>
                  <a:lnTo>
                    <a:pt x="468" y="669"/>
                  </a:lnTo>
                  <a:lnTo>
                    <a:pt x="473" y="667"/>
                  </a:lnTo>
                  <a:lnTo>
                    <a:pt x="482" y="667"/>
                  </a:lnTo>
                  <a:lnTo>
                    <a:pt x="494" y="669"/>
                  </a:lnTo>
                  <a:lnTo>
                    <a:pt x="503" y="672"/>
                  </a:lnTo>
                  <a:lnTo>
                    <a:pt x="507" y="676"/>
                  </a:lnTo>
                  <a:lnTo>
                    <a:pt x="508" y="679"/>
                  </a:lnTo>
                  <a:lnTo>
                    <a:pt x="515" y="688"/>
                  </a:lnTo>
                  <a:lnTo>
                    <a:pt x="522" y="695"/>
                  </a:lnTo>
                  <a:lnTo>
                    <a:pt x="524" y="695"/>
                  </a:lnTo>
                  <a:lnTo>
                    <a:pt x="526" y="693"/>
                  </a:lnTo>
                  <a:lnTo>
                    <a:pt x="528" y="688"/>
                  </a:lnTo>
                  <a:lnTo>
                    <a:pt x="529" y="684"/>
                  </a:lnTo>
                  <a:lnTo>
                    <a:pt x="531" y="683"/>
                  </a:lnTo>
                  <a:lnTo>
                    <a:pt x="536" y="677"/>
                  </a:lnTo>
                  <a:lnTo>
                    <a:pt x="540" y="672"/>
                  </a:lnTo>
                  <a:lnTo>
                    <a:pt x="543" y="669"/>
                  </a:lnTo>
                  <a:lnTo>
                    <a:pt x="549" y="663"/>
                  </a:lnTo>
                  <a:lnTo>
                    <a:pt x="552" y="663"/>
                  </a:lnTo>
                  <a:lnTo>
                    <a:pt x="556" y="663"/>
                  </a:lnTo>
                  <a:lnTo>
                    <a:pt x="561" y="669"/>
                  </a:lnTo>
                  <a:lnTo>
                    <a:pt x="565" y="674"/>
                  </a:lnTo>
                  <a:lnTo>
                    <a:pt x="566" y="676"/>
                  </a:lnTo>
                  <a:lnTo>
                    <a:pt x="570" y="676"/>
                  </a:lnTo>
                  <a:lnTo>
                    <a:pt x="573" y="674"/>
                  </a:lnTo>
                  <a:lnTo>
                    <a:pt x="573" y="672"/>
                  </a:lnTo>
                  <a:lnTo>
                    <a:pt x="577" y="669"/>
                  </a:lnTo>
                  <a:lnTo>
                    <a:pt x="579" y="665"/>
                  </a:lnTo>
                  <a:lnTo>
                    <a:pt x="582" y="665"/>
                  </a:lnTo>
                  <a:lnTo>
                    <a:pt x="586" y="667"/>
                  </a:lnTo>
                  <a:lnTo>
                    <a:pt x="591" y="672"/>
                  </a:lnTo>
                  <a:lnTo>
                    <a:pt x="598" y="676"/>
                  </a:lnTo>
                  <a:lnTo>
                    <a:pt x="603" y="677"/>
                  </a:lnTo>
                  <a:lnTo>
                    <a:pt x="609" y="677"/>
                  </a:lnTo>
                  <a:lnTo>
                    <a:pt x="610" y="674"/>
                  </a:lnTo>
                  <a:lnTo>
                    <a:pt x="614" y="670"/>
                  </a:lnTo>
                  <a:lnTo>
                    <a:pt x="621" y="662"/>
                  </a:lnTo>
                  <a:lnTo>
                    <a:pt x="624" y="658"/>
                  </a:lnTo>
                  <a:lnTo>
                    <a:pt x="631" y="656"/>
                  </a:lnTo>
                  <a:lnTo>
                    <a:pt x="637" y="656"/>
                  </a:lnTo>
                  <a:lnTo>
                    <a:pt x="640" y="658"/>
                  </a:lnTo>
                  <a:lnTo>
                    <a:pt x="644" y="660"/>
                  </a:lnTo>
                  <a:lnTo>
                    <a:pt x="651" y="662"/>
                  </a:lnTo>
                  <a:lnTo>
                    <a:pt x="658" y="662"/>
                  </a:lnTo>
                  <a:lnTo>
                    <a:pt x="665" y="658"/>
                  </a:lnTo>
                  <a:lnTo>
                    <a:pt x="677" y="651"/>
                  </a:lnTo>
                  <a:lnTo>
                    <a:pt x="684" y="646"/>
                  </a:lnTo>
                  <a:lnTo>
                    <a:pt x="700" y="630"/>
                  </a:lnTo>
                  <a:lnTo>
                    <a:pt x="711" y="618"/>
                  </a:lnTo>
                  <a:lnTo>
                    <a:pt x="723" y="609"/>
                  </a:lnTo>
                  <a:lnTo>
                    <a:pt x="732" y="605"/>
                  </a:lnTo>
                  <a:lnTo>
                    <a:pt x="739" y="605"/>
                  </a:lnTo>
                  <a:lnTo>
                    <a:pt x="755" y="607"/>
                  </a:lnTo>
                  <a:lnTo>
                    <a:pt x="758" y="609"/>
                  </a:lnTo>
                  <a:lnTo>
                    <a:pt x="763" y="612"/>
                  </a:lnTo>
                  <a:lnTo>
                    <a:pt x="772" y="623"/>
                  </a:lnTo>
                  <a:lnTo>
                    <a:pt x="776" y="611"/>
                  </a:lnTo>
                  <a:lnTo>
                    <a:pt x="797" y="597"/>
                  </a:lnTo>
                  <a:lnTo>
                    <a:pt x="818" y="589"/>
                  </a:lnTo>
                  <a:lnTo>
                    <a:pt x="821" y="581"/>
                  </a:lnTo>
                  <a:lnTo>
                    <a:pt x="823" y="544"/>
                  </a:lnTo>
                  <a:lnTo>
                    <a:pt x="814" y="528"/>
                  </a:lnTo>
                  <a:close/>
                </a:path>
              </a:pathLst>
            </a:custGeom>
            <a:noFill/>
            <a:ln w="6350">
              <a:solidFill>
                <a:srgbClr val="FFFFFF"/>
              </a:solidFill>
              <a:round/>
              <a:headEnd/>
              <a:tailEnd/>
            </a:ln>
          </p:spPr>
          <p:txBody>
            <a:bodyPr/>
            <a:lstStyle/>
            <a:p>
              <a:endParaRPr lang="en-GB"/>
            </a:p>
          </p:txBody>
        </p:sp>
        <p:sp>
          <p:nvSpPr>
            <p:cNvPr id="84014" name="Freeform 436"/>
            <p:cNvSpPr>
              <a:spLocks/>
            </p:cNvSpPr>
            <p:nvPr/>
          </p:nvSpPr>
          <p:spPr bwMode="auto">
            <a:xfrm>
              <a:off x="5576888" y="4154488"/>
              <a:ext cx="649287" cy="666750"/>
            </a:xfrm>
            <a:custGeom>
              <a:avLst/>
              <a:gdLst>
                <a:gd name="T0" fmla="*/ 2147483647 w 409"/>
                <a:gd name="T1" fmla="*/ 2147483647 h 420"/>
                <a:gd name="T2" fmla="*/ 2147483647 w 409"/>
                <a:gd name="T3" fmla="*/ 2147483647 h 420"/>
                <a:gd name="T4" fmla="*/ 2147483647 w 409"/>
                <a:gd name="T5" fmla="*/ 2147483647 h 420"/>
                <a:gd name="T6" fmla="*/ 2147483647 w 409"/>
                <a:gd name="T7" fmla="*/ 2147483647 h 420"/>
                <a:gd name="T8" fmla="*/ 2147483647 w 409"/>
                <a:gd name="T9" fmla="*/ 2147483647 h 420"/>
                <a:gd name="T10" fmla="*/ 2147483647 w 409"/>
                <a:gd name="T11" fmla="*/ 2147483647 h 420"/>
                <a:gd name="T12" fmla="*/ 2147483647 w 409"/>
                <a:gd name="T13" fmla="*/ 2147483647 h 420"/>
                <a:gd name="T14" fmla="*/ 2147483647 w 409"/>
                <a:gd name="T15" fmla="*/ 2147483647 h 420"/>
                <a:gd name="T16" fmla="*/ 2147483647 w 409"/>
                <a:gd name="T17" fmla="*/ 2147483647 h 420"/>
                <a:gd name="T18" fmla="*/ 2147483647 w 409"/>
                <a:gd name="T19" fmla="*/ 2147483647 h 420"/>
                <a:gd name="T20" fmla="*/ 2147483647 w 409"/>
                <a:gd name="T21" fmla="*/ 2147483647 h 420"/>
                <a:gd name="T22" fmla="*/ 2147483647 w 409"/>
                <a:gd name="T23" fmla="*/ 2147483647 h 420"/>
                <a:gd name="T24" fmla="*/ 2147483647 w 409"/>
                <a:gd name="T25" fmla="*/ 2147483647 h 420"/>
                <a:gd name="T26" fmla="*/ 2147483647 w 409"/>
                <a:gd name="T27" fmla="*/ 2147483647 h 420"/>
                <a:gd name="T28" fmla="*/ 2147483647 w 409"/>
                <a:gd name="T29" fmla="*/ 2147483647 h 420"/>
                <a:gd name="T30" fmla="*/ 2147483647 w 409"/>
                <a:gd name="T31" fmla="*/ 2147483647 h 420"/>
                <a:gd name="T32" fmla="*/ 2147483647 w 409"/>
                <a:gd name="T33" fmla="*/ 2147483647 h 420"/>
                <a:gd name="T34" fmla="*/ 2147483647 w 409"/>
                <a:gd name="T35" fmla="*/ 2147483647 h 420"/>
                <a:gd name="T36" fmla="*/ 2147483647 w 409"/>
                <a:gd name="T37" fmla="*/ 2147483647 h 420"/>
                <a:gd name="T38" fmla="*/ 2147483647 w 409"/>
                <a:gd name="T39" fmla="*/ 2147483647 h 420"/>
                <a:gd name="T40" fmla="*/ 2147483647 w 409"/>
                <a:gd name="T41" fmla="*/ 2147483647 h 420"/>
                <a:gd name="T42" fmla="*/ 2147483647 w 409"/>
                <a:gd name="T43" fmla="*/ 2147483647 h 420"/>
                <a:gd name="T44" fmla="*/ 2147483647 w 409"/>
                <a:gd name="T45" fmla="*/ 2147483647 h 420"/>
                <a:gd name="T46" fmla="*/ 2147483647 w 409"/>
                <a:gd name="T47" fmla="*/ 2147483647 h 420"/>
                <a:gd name="T48" fmla="*/ 2147483647 w 409"/>
                <a:gd name="T49" fmla="*/ 2147483647 h 420"/>
                <a:gd name="T50" fmla="*/ 2147483647 w 409"/>
                <a:gd name="T51" fmla="*/ 2147483647 h 420"/>
                <a:gd name="T52" fmla="*/ 2147483647 w 409"/>
                <a:gd name="T53" fmla="*/ 2147483647 h 420"/>
                <a:gd name="T54" fmla="*/ 2147483647 w 409"/>
                <a:gd name="T55" fmla="*/ 2147483647 h 420"/>
                <a:gd name="T56" fmla="*/ 2147483647 w 409"/>
                <a:gd name="T57" fmla="*/ 2147483647 h 420"/>
                <a:gd name="T58" fmla="*/ 2147483647 w 409"/>
                <a:gd name="T59" fmla="*/ 2147483647 h 420"/>
                <a:gd name="T60" fmla="*/ 2147483647 w 409"/>
                <a:gd name="T61" fmla="*/ 2147483647 h 420"/>
                <a:gd name="T62" fmla="*/ 2147483647 w 409"/>
                <a:gd name="T63" fmla="*/ 2147483647 h 420"/>
                <a:gd name="T64" fmla="*/ 2147483647 w 409"/>
                <a:gd name="T65" fmla="*/ 2147483647 h 420"/>
                <a:gd name="T66" fmla="*/ 2147483647 w 409"/>
                <a:gd name="T67" fmla="*/ 2147483647 h 420"/>
                <a:gd name="T68" fmla="*/ 2147483647 w 409"/>
                <a:gd name="T69" fmla="*/ 2147483647 h 420"/>
                <a:gd name="T70" fmla="*/ 2147483647 w 409"/>
                <a:gd name="T71" fmla="*/ 2147483647 h 420"/>
                <a:gd name="T72" fmla="*/ 2147483647 w 409"/>
                <a:gd name="T73" fmla="*/ 2147483647 h 420"/>
                <a:gd name="T74" fmla="*/ 2147483647 w 409"/>
                <a:gd name="T75" fmla="*/ 2147483647 h 420"/>
                <a:gd name="T76" fmla="*/ 2147483647 w 409"/>
                <a:gd name="T77" fmla="*/ 0 h 420"/>
                <a:gd name="T78" fmla="*/ 2147483647 w 409"/>
                <a:gd name="T79" fmla="*/ 2147483647 h 420"/>
                <a:gd name="T80" fmla="*/ 2147483647 w 409"/>
                <a:gd name="T81" fmla="*/ 2147483647 h 420"/>
                <a:gd name="T82" fmla="*/ 2147483647 w 409"/>
                <a:gd name="T83" fmla="*/ 2147483647 h 420"/>
                <a:gd name="T84" fmla="*/ 2147483647 w 409"/>
                <a:gd name="T85" fmla="*/ 2147483647 h 420"/>
                <a:gd name="T86" fmla="*/ 2147483647 w 409"/>
                <a:gd name="T87" fmla="*/ 2147483647 h 420"/>
                <a:gd name="T88" fmla="*/ 2147483647 w 409"/>
                <a:gd name="T89" fmla="*/ 2147483647 h 420"/>
                <a:gd name="T90" fmla="*/ 2147483647 w 409"/>
                <a:gd name="T91" fmla="*/ 2147483647 h 420"/>
                <a:gd name="T92" fmla="*/ 2147483647 w 409"/>
                <a:gd name="T93" fmla="*/ 2147483647 h 420"/>
                <a:gd name="T94" fmla="*/ 2147483647 w 409"/>
                <a:gd name="T95" fmla="*/ 2147483647 h 420"/>
                <a:gd name="T96" fmla="*/ 2147483647 w 409"/>
                <a:gd name="T97" fmla="*/ 2147483647 h 4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9"/>
                <a:gd name="T148" fmla="*/ 0 h 420"/>
                <a:gd name="T149" fmla="*/ 409 w 409"/>
                <a:gd name="T150" fmla="*/ 420 h 4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9" h="420">
                  <a:moveTo>
                    <a:pt x="20" y="378"/>
                  </a:moveTo>
                  <a:lnTo>
                    <a:pt x="20" y="378"/>
                  </a:lnTo>
                  <a:lnTo>
                    <a:pt x="25" y="378"/>
                  </a:lnTo>
                  <a:lnTo>
                    <a:pt x="37" y="375"/>
                  </a:lnTo>
                  <a:lnTo>
                    <a:pt x="44" y="375"/>
                  </a:lnTo>
                  <a:lnTo>
                    <a:pt x="46" y="375"/>
                  </a:lnTo>
                  <a:lnTo>
                    <a:pt x="48" y="375"/>
                  </a:lnTo>
                  <a:lnTo>
                    <a:pt x="59" y="382"/>
                  </a:lnTo>
                  <a:lnTo>
                    <a:pt x="66" y="389"/>
                  </a:lnTo>
                  <a:lnTo>
                    <a:pt x="76" y="392"/>
                  </a:lnTo>
                  <a:lnTo>
                    <a:pt x="81" y="387"/>
                  </a:lnTo>
                  <a:lnTo>
                    <a:pt x="87" y="380"/>
                  </a:lnTo>
                  <a:lnTo>
                    <a:pt x="83" y="366"/>
                  </a:lnTo>
                  <a:lnTo>
                    <a:pt x="83" y="362"/>
                  </a:lnTo>
                  <a:lnTo>
                    <a:pt x="85" y="361"/>
                  </a:lnTo>
                  <a:lnTo>
                    <a:pt x="87" y="359"/>
                  </a:lnTo>
                  <a:lnTo>
                    <a:pt x="94" y="361"/>
                  </a:lnTo>
                  <a:lnTo>
                    <a:pt x="104" y="391"/>
                  </a:lnTo>
                  <a:lnTo>
                    <a:pt x="108" y="385"/>
                  </a:lnTo>
                  <a:lnTo>
                    <a:pt x="115" y="376"/>
                  </a:lnTo>
                  <a:lnTo>
                    <a:pt x="118" y="369"/>
                  </a:lnTo>
                  <a:lnTo>
                    <a:pt x="127" y="354"/>
                  </a:lnTo>
                  <a:lnTo>
                    <a:pt x="138" y="354"/>
                  </a:lnTo>
                  <a:lnTo>
                    <a:pt x="145" y="355"/>
                  </a:lnTo>
                  <a:lnTo>
                    <a:pt x="150" y="359"/>
                  </a:lnTo>
                  <a:lnTo>
                    <a:pt x="161" y="357"/>
                  </a:lnTo>
                  <a:lnTo>
                    <a:pt x="162" y="354"/>
                  </a:lnTo>
                  <a:lnTo>
                    <a:pt x="166" y="347"/>
                  </a:lnTo>
                  <a:lnTo>
                    <a:pt x="168" y="340"/>
                  </a:lnTo>
                  <a:lnTo>
                    <a:pt x="168" y="332"/>
                  </a:lnTo>
                  <a:lnTo>
                    <a:pt x="168" y="329"/>
                  </a:lnTo>
                  <a:lnTo>
                    <a:pt x="168" y="327"/>
                  </a:lnTo>
                  <a:lnTo>
                    <a:pt x="173" y="325"/>
                  </a:lnTo>
                  <a:lnTo>
                    <a:pt x="178" y="325"/>
                  </a:lnTo>
                  <a:lnTo>
                    <a:pt x="192" y="327"/>
                  </a:lnTo>
                  <a:lnTo>
                    <a:pt x="198" y="334"/>
                  </a:lnTo>
                  <a:lnTo>
                    <a:pt x="203" y="340"/>
                  </a:lnTo>
                  <a:lnTo>
                    <a:pt x="210" y="340"/>
                  </a:lnTo>
                  <a:lnTo>
                    <a:pt x="217" y="338"/>
                  </a:lnTo>
                  <a:lnTo>
                    <a:pt x="226" y="332"/>
                  </a:lnTo>
                  <a:lnTo>
                    <a:pt x="233" y="331"/>
                  </a:lnTo>
                  <a:lnTo>
                    <a:pt x="234" y="331"/>
                  </a:lnTo>
                  <a:lnTo>
                    <a:pt x="249" y="338"/>
                  </a:lnTo>
                  <a:lnTo>
                    <a:pt x="252" y="352"/>
                  </a:lnTo>
                  <a:lnTo>
                    <a:pt x="252" y="361"/>
                  </a:lnTo>
                  <a:lnTo>
                    <a:pt x="261" y="368"/>
                  </a:lnTo>
                  <a:lnTo>
                    <a:pt x="275" y="378"/>
                  </a:lnTo>
                  <a:lnTo>
                    <a:pt x="275" y="389"/>
                  </a:lnTo>
                  <a:lnTo>
                    <a:pt x="275" y="401"/>
                  </a:lnTo>
                  <a:lnTo>
                    <a:pt x="278" y="406"/>
                  </a:lnTo>
                  <a:lnTo>
                    <a:pt x="287" y="403"/>
                  </a:lnTo>
                  <a:lnTo>
                    <a:pt x="301" y="413"/>
                  </a:lnTo>
                  <a:lnTo>
                    <a:pt x="312" y="419"/>
                  </a:lnTo>
                  <a:lnTo>
                    <a:pt x="319" y="420"/>
                  </a:lnTo>
                  <a:lnTo>
                    <a:pt x="315" y="419"/>
                  </a:lnTo>
                  <a:lnTo>
                    <a:pt x="322" y="406"/>
                  </a:lnTo>
                  <a:lnTo>
                    <a:pt x="328" y="403"/>
                  </a:lnTo>
                  <a:lnTo>
                    <a:pt x="337" y="398"/>
                  </a:lnTo>
                  <a:lnTo>
                    <a:pt x="340" y="392"/>
                  </a:lnTo>
                  <a:lnTo>
                    <a:pt x="342" y="391"/>
                  </a:lnTo>
                  <a:lnTo>
                    <a:pt x="337" y="368"/>
                  </a:lnTo>
                  <a:lnTo>
                    <a:pt x="337" y="354"/>
                  </a:lnTo>
                  <a:lnTo>
                    <a:pt x="328" y="320"/>
                  </a:lnTo>
                  <a:lnTo>
                    <a:pt x="328" y="313"/>
                  </a:lnTo>
                  <a:lnTo>
                    <a:pt x="319" y="301"/>
                  </a:lnTo>
                  <a:lnTo>
                    <a:pt x="317" y="299"/>
                  </a:lnTo>
                  <a:lnTo>
                    <a:pt x="310" y="296"/>
                  </a:lnTo>
                  <a:lnTo>
                    <a:pt x="301" y="294"/>
                  </a:lnTo>
                  <a:lnTo>
                    <a:pt x="296" y="294"/>
                  </a:lnTo>
                  <a:lnTo>
                    <a:pt x="296" y="281"/>
                  </a:lnTo>
                  <a:lnTo>
                    <a:pt x="296" y="278"/>
                  </a:lnTo>
                  <a:lnTo>
                    <a:pt x="294" y="276"/>
                  </a:lnTo>
                  <a:lnTo>
                    <a:pt x="291" y="273"/>
                  </a:lnTo>
                  <a:lnTo>
                    <a:pt x="285" y="271"/>
                  </a:lnTo>
                  <a:lnTo>
                    <a:pt x="278" y="269"/>
                  </a:lnTo>
                  <a:lnTo>
                    <a:pt x="277" y="269"/>
                  </a:lnTo>
                  <a:lnTo>
                    <a:pt x="277" y="271"/>
                  </a:lnTo>
                  <a:lnTo>
                    <a:pt x="277" y="269"/>
                  </a:lnTo>
                  <a:lnTo>
                    <a:pt x="277" y="252"/>
                  </a:lnTo>
                  <a:lnTo>
                    <a:pt x="277" y="250"/>
                  </a:lnTo>
                  <a:lnTo>
                    <a:pt x="275" y="248"/>
                  </a:lnTo>
                  <a:lnTo>
                    <a:pt x="271" y="248"/>
                  </a:lnTo>
                  <a:lnTo>
                    <a:pt x="263" y="255"/>
                  </a:lnTo>
                  <a:lnTo>
                    <a:pt x="252" y="255"/>
                  </a:lnTo>
                  <a:lnTo>
                    <a:pt x="257" y="244"/>
                  </a:lnTo>
                  <a:lnTo>
                    <a:pt x="263" y="232"/>
                  </a:lnTo>
                  <a:lnTo>
                    <a:pt x="263" y="211"/>
                  </a:lnTo>
                  <a:lnTo>
                    <a:pt x="261" y="201"/>
                  </a:lnTo>
                  <a:lnTo>
                    <a:pt x="259" y="192"/>
                  </a:lnTo>
                  <a:lnTo>
                    <a:pt x="257" y="188"/>
                  </a:lnTo>
                  <a:lnTo>
                    <a:pt x="256" y="185"/>
                  </a:lnTo>
                  <a:lnTo>
                    <a:pt x="252" y="179"/>
                  </a:lnTo>
                  <a:lnTo>
                    <a:pt x="261" y="176"/>
                  </a:lnTo>
                  <a:lnTo>
                    <a:pt x="273" y="167"/>
                  </a:lnTo>
                  <a:lnTo>
                    <a:pt x="293" y="165"/>
                  </a:lnTo>
                  <a:lnTo>
                    <a:pt x="310" y="165"/>
                  </a:lnTo>
                  <a:lnTo>
                    <a:pt x="324" y="165"/>
                  </a:lnTo>
                  <a:lnTo>
                    <a:pt x="333" y="171"/>
                  </a:lnTo>
                  <a:lnTo>
                    <a:pt x="342" y="165"/>
                  </a:lnTo>
                  <a:lnTo>
                    <a:pt x="352" y="158"/>
                  </a:lnTo>
                  <a:lnTo>
                    <a:pt x="358" y="151"/>
                  </a:lnTo>
                  <a:lnTo>
                    <a:pt x="366" y="144"/>
                  </a:lnTo>
                  <a:lnTo>
                    <a:pt x="375" y="142"/>
                  </a:lnTo>
                  <a:lnTo>
                    <a:pt x="389" y="139"/>
                  </a:lnTo>
                  <a:lnTo>
                    <a:pt x="396" y="135"/>
                  </a:lnTo>
                  <a:lnTo>
                    <a:pt x="405" y="128"/>
                  </a:lnTo>
                  <a:lnTo>
                    <a:pt x="407" y="123"/>
                  </a:lnTo>
                  <a:lnTo>
                    <a:pt x="409" y="111"/>
                  </a:lnTo>
                  <a:lnTo>
                    <a:pt x="409" y="102"/>
                  </a:lnTo>
                  <a:lnTo>
                    <a:pt x="407" y="98"/>
                  </a:lnTo>
                  <a:lnTo>
                    <a:pt x="403" y="95"/>
                  </a:lnTo>
                  <a:lnTo>
                    <a:pt x="400" y="91"/>
                  </a:lnTo>
                  <a:lnTo>
                    <a:pt x="391" y="86"/>
                  </a:lnTo>
                  <a:lnTo>
                    <a:pt x="379" y="77"/>
                  </a:lnTo>
                  <a:lnTo>
                    <a:pt x="368" y="69"/>
                  </a:lnTo>
                  <a:lnTo>
                    <a:pt x="361" y="65"/>
                  </a:lnTo>
                  <a:lnTo>
                    <a:pt x="358" y="61"/>
                  </a:lnTo>
                  <a:lnTo>
                    <a:pt x="354" y="56"/>
                  </a:lnTo>
                  <a:lnTo>
                    <a:pt x="351" y="54"/>
                  </a:lnTo>
                  <a:lnTo>
                    <a:pt x="338" y="53"/>
                  </a:lnTo>
                  <a:lnTo>
                    <a:pt x="326" y="47"/>
                  </a:lnTo>
                  <a:lnTo>
                    <a:pt x="303" y="33"/>
                  </a:lnTo>
                  <a:lnTo>
                    <a:pt x="291" y="25"/>
                  </a:lnTo>
                  <a:lnTo>
                    <a:pt x="275" y="14"/>
                  </a:lnTo>
                  <a:lnTo>
                    <a:pt x="254" y="0"/>
                  </a:lnTo>
                  <a:lnTo>
                    <a:pt x="240" y="0"/>
                  </a:lnTo>
                  <a:lnTo>
                    <a:pt x="252" y="37"/>
                  </a:lnTo>
                  <a:lnTo>
                    <a:pt x="245" y="63"/>
                  </a:lnTo>
                  <a:lnTo>
                    <a:pt x="217" y="86"/>
                  </a:lnTo>
                  <a:lnTo>
                    <a:pt x="194" y="102"/>
                  </a:lnTo>
                  <a:lnTo>
                    <a:pt x="185" y="118"/>
                  </a:lnTo>
                  <a:lnTo>
                    <a:pt x="176" y="139"/>
                  </a:lnTo>
                  <a:lnTo>
                    <a:pt x="161" y="149"/>
                  </a:lnTo>
                  <a:lnTo>
                    <a:pt x="152" y="153"/>
                  </a:lnTo>
                  <a:lnTo>
                    <a:pt x="139" y="158"/>
                  </a:lnTo>
                  <a:lnTo>
                    <a:pt x="132" y="162"/>
                  </a:lnTo>
                  <a:lnTo>
                    <a:pt x="120" y="165"/>
                  </a:lnTo>
                  <a:lnTo>
                    <a:pt x="101" y="171"/>
                  </a:lnTo>
                  <a:lnTo>
                    <a:pt x="88" y="174"/>
                  </a:lnTo>
                  <a:lnTo>
                    <a:pt x="74" y="179"/>
                  </a:lnTo>
                  <a:lnTo>
                    <a:pt x="64" y="186"/>
                  </a:lnTo>
                  <a:lnTo>
                    <a:pt x="55" y="193"/>
                  </a:lnTo>
                  <a:lnTo>
                    <a:pt x="48" y="202"/>
                  </a:lnTo>
                  <a:lnTo>
                    <a:pt x="43" y="209"/>
                  </a:lnTo>
                  <a:lnTo>
                    <a:pt x="41" y="213"/>
                  </a:lnTo>
                  <a:lnTo>
                    <a:pt x="37" y="222"/>
                  </a:lnTo>
                  <a:lnTo>
                    <a:pt x="32" y="234"/>
                  </a:lnTo>
                  <a:lnTo>
                    <a:pt x="15" y="259"/>
                  </a:lnTo>
                  <a:lnTo>
                    <a:pt x="13" y="287"/>
                  </a:lnTo>
                  <a:lnTo>
                    <a:pt x="9" y="318"/>
                  </a:lnTo>
                  <a:lnTo>
                    <a:pt x="6" y="340"/>
                  </a:lnTo>
                  <a:lnTo>
                    <a:pt x="4" y="366"/>
                  </a:lnTo>
                  <a:lnTo>
                    <a:pt x="0" y="384"/>
                  </a:lnTo>
                  <a:lnTo>
                    <a:pt x="15" y="382"/>
                  </a:lnTo>
                  <a:lnTo>
                    <a:pt x="20" y="378"/>
                  </a:lnTo>
                  <a:close/>
                </a:path>
              </a:pathLst>
            </a:custGeom>
            <a:noFill/>
            <a:ln w="6350">
              <a:solidFill>
                <a:srgbClr val="FFFFFF"/>
              </a:solidFill>
              <a:round/>
              <a:headEnd/>
              <a:tailEnd/>
            </a:ln>
          </p:spPr>
          <p:txBody>
            <a:bodyPr/>
            <a:lstStyle/>
            <a:p>
              <a:endParaRPr lang="en-GB"/>
            </a:p>
          </p:txBody>
        </p:sp>
        <p:sp>
          <p:nvSpPr>
            <p:cNvPr id="84015" name="Freeform 437"/>
            <p:cNvSpPr>
              <a:spLocks/>
            </p:cNvSpPr>
            <p:nvPr/>
          </p:nvSpPr>
          <p:spPr bwMode="auto">
            <a:xfrm>
              <a:off x="7145338" y="4673600"/>
              <a:ext cx="638175" cy="804863"/>
            </a:xfrm>
            <a:custGeom>
              <a:avLst/>
              <a:gdLst>
                <a:gd name="T0" fmla="*/ 2147483647 w 402"/>
                <a:gd name="T1" fmla="*/ 2147483647 h 507"/>
                <a:gd name="T2" fmla="*/ 2147483647 w 402"/>
                <a:gd name="T3" fmla="*/ 2147483647 h 507"/>
                <a:gd name="T4" fmla="*/ 2147483647 w 402"/>
                <a:gd name="T5" fmla="*/ 2147483647 h 507"/>
                <a:gd name="T6" fmla="*/ 2147483647 w 402"/>
                <a:gd name="T7" fmla="*/ 2147483647 h 507"/>
                <a:gd name="T8" fmla="*/ 2147483647 w 402"/>
                <a:gd name="T9" fmla="*/ 2147483647 h 507"/>
                <a:gd name="T10" fmla="*/ 2147483647 w 402"/>
                <a:gd name="T11" fmla="*/ 2147483647 h 507"/>
                <a:gd name="T12" fmla="*/ 2147483647 w 402"/>
                <a:gd name="T13" fmla="*/ 2147483647 h 507"/>
                <a:gd name="T14" fmla="*/ 2147483647 w 402"/>
                <a:gd name="T15" fmla="*/ 2147483647 h 507"/>
                <a:gd name="T16" fmla="*/ 2147483647 w 402"/>
                <a:gd name="T17" fmla="*/ 2147483647 h 507"/>
                <a:gd name="T18" fmla="*/ 2147483647 w 402"/>
                <a:gd name="T19" fmla="*/ 2147483647 h 507"/>
                <a:gd name="T20" fmla="*/ 2147483647 w 402"/>
                <a:gd name="T21" fmla="*/ 2147483647 h 507"/>
                <a:gd name="T22" fmla="*/ 2147483647 w 402"/>
                <a:gd name="T23" fmla="*/ 2147483647 h 507"/>
                <a:gd name="T24" fmla="*/ 2147483647 w 402"/>
                <a:gd name="T25" fmla="*/ 2147483647 h 507"/>
                <a:gd name="T26" fmla="*/ 2147483647 w 402"/>
                <a:gd name="T27" fmla="*/ 2147483647 h 507"/>
                <a:gd name="T28" fmla="*/ 2147483647 w 402"/>
                <a:gd name="T29" fmla="*/ 2147483647 h 507"/>
                <a:gd name="T30" fmla="*/ 2147483647 w 402"/>
                <a:gd name="T31" fmla="*/ 2147483647 h 507"/>
                <a:gd name="T32" fmla="*/ 2147483647 w 402"/>
                <a:gd name="T33" fmla="*/ 2147483647 h 507"/>
                <a:gd name="T34" fmla="*/ 0 w 402"/>
                <a:gd name="T35" fmla="*/ 2147483647 h 507"/>
                <a:gd name="T36" fmla="*/ 2147483647 w 402"/>
                <a:gd name="T37" fmla="*/ 2147483647 h 507"/>
                <a:gd name="T38" fmla="*/ 2147483647 w 402"/>
                <a:gd name="T39" fmla="*/ 2147483647 h 507"/>
                <a:gd name="T40" fmla="*/ 2147483647 w 402"/>
                <a:gd name="T41" fmla="*/ 2147483647 h 507"/>
                <a:gd name="T42" fmla="*/ 2147483647 w 402"/>
                <a:gd name="T43" fmla="*/ 2147483647 h 507"/>
                <a:gd name="T44" fmla="*/ 2147483647 w 402"/>
                <a:gd name="T45" fmla="*/ 2147483647 h 507"/>
                <a:gd name="T46" fmla="*/ 2147483647 w 402"/>
                <a:gd name="T47" fmla="*/ 2147483647 h 507"/>
                <a:gd name="T48" fmla="*/ 2147483647 w 402"/>
                <a:gd name="T49" fmla="*/ 2147483647 h 507"/>
                <a:gd name="T50" fmla="*/ 2147483647 w 402"/>
                <a:gd name="T51" fmla="*/ 2147483647 h 507"/>
                <a:gd name="T52" fmla="*/ 2147483647 w 402"/>
                <a:gd name="T53" fmla="*/ 2147483647 h 507"/>
                <a:gd name="T54" fmla="*/ 2147483647 w 402"/>
                <a:gd name="T55" fmla="*/ 2147483647 h 507"/>
                <a:gd name="T56" fmla="*/ 2147483647 w 402"/>
                <a:gd name="T57" fmla="*/ 2147483647 h 507"/>
                <a:gd name="T58" fmla="*/ 2147483647 w 402"/>
                <a:gd name="T59" fmla="*/ 2147483647 h 507"/>
                <a:gd name="T60" fmla="*/ 2147483647 w 402"/>
                <a:gd name="T61" fmla="*/ 2147483647 h 507"/>
                <a:gd name="T62" fmla="*/ 2147483647 w 402"/>
                <a:gd name="T63" fmla="*/ 2147483647 h 507"/>
                <a:gd name="T64" fmla="*/ 2147483647 w 402"/>
                <a:gd name="T65" fmla="*/ 2147483647 h 507"/>
                <a:gd name="T66" fmla="*/ 2147483647 w 402"/>
                <a:gd name="T67" fmla="*/ 2147483647 h 507"/>
                <a:gd name="T68" fmla="*/ 2147483647 w 402"/>
                <a:gd name="T69" fmla="*/ 2147483647 h 507"/>
                <a:gd name="T70" fmla="*/ 2147483647 w 402"/>
                <a:gd name="T71" fmla="*/ 2147483647 h 507"/>
                <a:gd name="T72" fmla="*/ 2147483647 w 402"/>
                <a:gd name="T73" fmla="*/ 2147483647 h 507"/>
                <a:gd name="T74" fmla="*/ 2147483647 w 402"/>
                <a:gd name="T75" fmla="*/ 2147483647 h 507"/>
                <a:gd name="T76" fmla="*/ 2147483647 w 402"/>
                <a:gd name="T77" fmla="*/ 2147483647 h 507"/>
                <a:gd name="T78" fmla="*/ 2147483647 w 402"/>
                <a:gd name="T79" fmla="*/ 2147483647 h 507"/>
                <a:gd name="T80" fmla="*/ 2147483647 w 402"/>
                <a:gd name="T81" fmla="*/ 2147483647 h 507"/>
                <a:gd name="T82" fmla="*/ 2147483647 w 402"/>
                <a:gd name="T83" fmla="*/ 2147483647 h 507"/>
                <a:gd name="T84" fmla="*/ 2147483647 w 402"/>
                <a:gd name="T85" fmla="*/ 2147483647 h 507"/>
                <a:gd name="T86" fmla="*/ 2147483647 w 402"/>
                <a:gd name="T87" fmla="*/ 2147483647 h 507"/>
                <a:gd name="T88" fmla="*/ 2147483647 w 402"/>
                <a:gd name="T89" fmla="*/ 2147483647 h 507"/>
                <a:gd name="T90" fmla="*/ 2147483647 w 402"/>
                <a:gd name="T91" fmla="*/ 2147483647 h 507"/>
                <a:gd name="T92" fmla="*/ 2147483647 w 402"/>
                <a:gd name="T93" fmla="*/ 2147483647 h 507"/>
                <a:gd name="T94" fmla="*/ 2147483647 w 402"/>
                <a:gd name="T95" fmla="*/ 2147483647 h 507"/>
                <a:gd name="T96" fmla="*/ 2147483647 w 402"/>
                <a:gd name="T97" fmla="*/ 2147483647 h 507"/>
                <a:gd name="T98" fmla="*/ 2147483647 w 402"/>
                <a:gd name="T99" fmla="*/ 2147483647 h 507"/>
                <a:gd name="T100" fmla="*/ 2147483647 w 402"/>
                <a:gd name="T101" fmla="*/ 2147483647 h 507"/>
                <a:gd name="T102" fmla="*/ 2147483647 w 402"/>
                <a:gd name="T103" fmla="*/ 2147483647 h 507"/>
                <a:gd name="T104" fmla="*/ 2147483647 w 402"/>
                <a:gd name="T105" fmla="*/ 2147483647 h 5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02"/>
                <a:gd name="T160" fmla="*/ 0 h 507"/>
                <a:gd name="T161" fmla="*/ 402 w 402"/>
                <a:gd name="T162" fmla="*/ 507 h 50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02" h="507">
                  <a:moveTo>
                    <a:pt x="381" y="74"/>
                  </a:moveTo>
                  <a:lnTo>
                    <a:pt x="334" y="83"/>
                  </a:lnTo>
                  <a:lnTo>
                    <a:pt x="320" y="83"/>
                  </a:lnTo>
                  <a:lnTo>
                    <a:pt x="320" y="65"/>
                  </a:lnTo>
                  <a:lnTo>
                    <a:pt x="307" y="65"/>
                  </a:lnTo>
                  <a:lnTo>
                    <a:pt x="295" y="79"/>
                  </a:lnTo>
                  <a:lnTo>
                    <a:pt x="285" y="83"/>
                  </a:lnTo>
                  <a:lnTo>
                    <a:pt x="265" y="74"/>
                  </a:lnTo>
                  <a:lnTo>
                    <a:pt x="255" y="64"/>
                  </a:lnTo>
                  <a:lnTo>
                    <a:pt x="249" y="57"/>
                  </a:lnTo>
                  <a:lnTo>
                    <a:pt x="248" y="49"/>
                  </a:lnTo>
                  <a:lnTo>
                    <a:pt x="244" y="41"/>
                  </a:lnTo>
                  <a:lnTo>
                    <a:pt x="241" y="28"/>
                  </a:lnTo>
                  <a:lnTo>
                    <a:pt x="241" y="21"/>
                  </a:lnTo>
                  <a:lnTo>
                    <a:pt x="237" y="14"/>
                  </a:lnTo>
                  <a:lnTo>
                    <a:pt x="234" y="5"/>
                  </a:lnTo>
                  <a:lnTo>
                    <a:pt x="226" y="0"/>
                  </a:lnTo>
                  <a:lnTo>
                    <a:pt x="214" y="2"/>
                  </a:lnTo>
                  <a:lnTo>
                    <a:pt x="198" y="18"/>
                  </a:lnTo>
                  <a:lnTo>
                    <a:pt x="197" y="23"/>
                  </a:lnTo>
                  <a:lnTo>
                    <a:pt x="193" y="25"/>
                  </a:lnTo>
                  <a:lnTo>
                    <a:pt x="191" y="27"/>
                  </a:lnTo>
                  <a:lnTo>
                    <a:pt x="174" y="27"/>
                  </a:lnTo>
                  <a:lnTo>
                    <a:pt x="167" y="32"/>
                  </a:lnTo>
                  <a:lnTo>
                    <a:pt x="160" y="42"/>
                  </a:lnTo>
                  <a:lnTo>
                    <a:pt x="153" y="49"/>
                  </a:lnTo>
                  <a:lnTo>
                    <a:pt x="142" y="53"/>
                  </a:lnTo>
                  <a:lnTo>
                    <a:pt x="126" y="53"/>
                  </a:lnTo>
                  <a:lnTo>
                    <a:pt x="114" y="53"/>
                  </a:lnTo>
                  <a:lnTo>
                    <a:pt x="100" y="69"/>
                  </a:lnTo>
                  <a:lnTo>
                    <a:pt x="89" y="95"/>
                  </a:lnTo>
                  <a:lnTo>
                    <a:pt x="82" y="104"/>
                  </a:lnTo>
                  <a:lnTo>
                    <a:pt x="93" y="120"/>
                  </a:lnTo>
                  <a:lnTo>
                    <a:pt x="87" y="132"/>
                  </a:lnTo>
                  <a:lnTo>
                    <a:pt x="80" y="146"/>
                  </a:lnTo>
                  <a:lnTo>
                    <a:pt x="65" y="155"/>
                  </a:lnTo>
                  <a:lnTo>
                    <a:pt x="56" y="164"/>
                  </a:lnTo>
                  <a:lnTo>
                    <a:pt x="47" y="178"/>
                  </a:lnTo>
                  <a:lnTo>
                    <a:pt x="47" y="192"/>
                  </a:lnTo>
                  <a:lnTo>
                    <a:pt x="47" y="196"/>
                  </a:lnTo>
                  <a:lnTo>
                    <a:pt x="49" y="204"/>
                  </a:lnTo>
                  <a:lnTo>
                    <a:pt x="51" y="211"/>
                  </a:lnTo>
                  <a:lnTo>
                    <a:pt x="51" y="218"/>
                  </a:lnTo>
                  <a:lnTo>
                    <a:pt x="49" y="222"/>
                  </a:lnTo>
                  <a:lnTo>
                    <a:pt x="47" y="225"/>
                  </a:lnTo>
                  <a:lnTo>
                    <a:pt x="42" y="232"/>
                  </a:lnTo>
                  <a:lnTo>
                    <a:pt x="40" y="238"/>
                  </a:lnTo>
                  <a:lnTo>
                    <a:pt x="40" y="241"/>
                  </a:lnTo>
                  <a:lnTo>
                    <a:pt x="42" y="250"/>
                  </a:lnTo>
                  <a:lnTo>
                    <a:pt x="40" y="259"/>
                  </a:lnTo>
                  <a:lnTo>
                    <a:pt x="38" y="264"/>
                  </a:lnTo>
                  <a:lnTo>
                    <a:pt x="36" y="269"/>
                  </a:lnTo>
                  <a:lnTo>
                    <a:pt x="33" y="273"/>
                  </a:lnTo>
                  <a:lnTo>
                    <a:pt x="28" y="278"/>
                  </a:lnTo>
                  <a:lnTo>
                    <a:pt x="22" y="287"/>
                  </a:lnTo>
                  <a:lnTo>
                    <a:pt x="19" y="291"/>
                  </a:lnTo>
                  <a:lnTo>
                    <a:pt x="0" y="306"/>
                  </a:lnTo>
                  <a:lnTo>
                    <a:pt x="0" y="308"/>
                  </a:lnTo>
                  <a:lnTo>
                    <a:pt x="0" y="317"/>
                  </a:lnTo>
                  <a:lnTo>
                    <a:pt x="1" y="342"/>
                  </a:lnTo>
                  <a:lnTo>
                    <a:pt x="3" y="349"/>
                  </a:lnTo>
                  <a:lnTo>
                    <a:pt x="5" y="354"/>
                  </a:lnTo>
                  <a:lnTo>
                    <a:pt x="8" y="363"/>
                  </a:lnTo>
                  <a:lnTo>
                    <a:pt x="12" y="387"/>
                  </a:lnTo>
                  <a:lnTo>
                    <a:pt x="36" y="387"/>
                  </a:lnTo>
                  <a:lnTo>
                    <a:pt x="45" y="389"/>
                  </a:lnTo>
                  <a:lnTo>
                    <a:pt x="54" y="391"/>
                  </a:lnTo>
                  <a:lnTo>
                    <a:pt x="59" y="394"/>
                  </a:lnTo>
                  <a:lnTo>
                    <a:pt x="65" y="398"/>
                  </a:lnTo>
                  <a:lnTo>
                    <a:pt x="68" y="401"/>
                  </a:lnTo>
                  <a:lnTo>
                    <a:pt x="72" y="407"/>
                  </a:lnTo>
                  <a:lnTo>
                    <a:pt x="86" y="400"/>
                  </a:lnTo>
                  <a:lnTo>
                    <a:pt x="96" y="410"/>
                  </a:lnTo>
                  <a:lnTo>
                    <a:pt x="98" y="426"/>
                  </a:lnTo>
                  <a:lnTo>
                    <a:pt x="109" y="440"/>
                  </a:lnTo>
                  <a:lnTo>
                    <a:pt x="116" y="458"/>
                  </a:lnTo>
                  <a:lnTo>
                    <a:pt x="121" y="475"/>
                  </a:lnTo>
                  <a:lnTo>
                    <a:pt x="137" y="500"/>
                  </a:lnTo>
                  <a:lnTo>
                    <a:pt x="147" y="507"/>
                  </a:lnTo>
                  <a:lnTo>
                    <a:pt x="154" y="500"/>
                  </a:lnTo>
                  <a:lnTo>
                    <a:pt x="160" y="493"/>
                  </a:lnTo>
                  <a:lnTo>
                    <a:pt x="165" y="488"/>
                  </a:lnTo>
                  <a:lnTo>
                    <a:pt x="175" y="482"/>
                  </a:lnTo>
                  <a:lnTo>
                    <a:pt x="181" y="479"/>
                  </a:lnTo>
                  <a:lnTo>
                    <a:pt x="202" y="463"/>
                  </a:lnTo>
                  <a:lnTo>
                    <a:pt x="205" y="458"/>
                  </a:lnTo>
                  <a:lnTo>
                    <a:pt x="207" y="452"/>
                  </a:lnTo>
                  <a:lnTo>
                    <a:pt x="209" y="445"/>
                  </a:lnTo>
                  <a:lnTo>
                    <a:pt x="212" y="433"/>
                  </a:lnTo>
                  <a:lnTo>
                    <a:pt x="216" y="424"/>
                  </a:lnTo>
                  <a:lnTo>
                    <a:pt x="218" y="424"/>
                  </a:lnTo>
                  <a:lnTo>
                    <a:pt x="221" y="426"/>
                  </a:lnTo>
                  <a:lnTo>
                    <a:pt x="223" y="428"/>
                  </a:lnTo>
                  <a:lnTo>
                    <a:pt x="225" y="428"/>
                  </a:lnTo>
                  <a:lnTo>
                    <a:pt x="230" y="426"/>
                  </a:lnTo>
                  <a:lnTo>
                    <a:pt x="235" y="423"/>
                  </a:lnTo>
                  <a:lnTo>
                    <a:pt x="239" y="417"/>
                  </a:lnTo>
                  <a:lnTo>
                    <a:pt x="242" y="412"/>
                  </a:lnTo>
                  <a:lnTo>
                    <a:pt x="242" y="408"/>
                  </a:lnTo>
                  <a:lnTo>
                    <a:pt x="242" y="405"/>
                  </a:lnTo>
                  <a:lnTo>
                    <a:pt x="241" y="393"/>
                  </a:lnTo>
                  <a:lnTo>
                    <a:pt x="241" y="389"/>
                  </a:lnTo>
                  <a:lnTo>
                    <a:pt x="241" y="387"/>
                  </a:lnTo>
                  <a:lnTo>
                    <a:pt x="242" y="387"/>
                  </a:lnTo>
                  <a:lnTo>
                    <a:pt x="244" y="387"/>
                  </a:lnTo>
                  <a:lnTo>
                    <a:pt x="249" y="391"/>
                  </a:lnTo>
                  <a:lnTo>
                    <a:pt x="258" y="389"/>
                  </a:lnTo>
                  <a:lnTo>
                    <a:pt x="265" y="387"/>
                  </a:lnTo>
                  <a:lnTo>
                    <a:pt x="272" y="382"/>
                  </a:lnTo>
                  <a:lnTo>
                    <a:pt x="276" y="375"/>
                  </a:lnTo>
                  <a:lnTo>
                    <a:pt x="278" y="368"/>
                  </a:lnTo>
                  <a:lnTo>
                    <a:pt x="278" y="361"/>
                  </a:lnTo>
                  <a:lnTo>
                    <a:pt x="278" y="352"/>
                  </a:lnTo>
                  <a:lnTo>
                    <a:pt x="279" y="347"/>
                  </a:lnTo>
                  <a:lnTo>
                    <a:pt x="283" y="347"/>
                  </a:lnTo>
                  <a:lnTo>
                    <a:pt x="285" y="347"/>
                  </a:lnTo>
                  <a:lnTo>
                    <a:pt x="288" y="347"/>
                  </a:lnTo>
                  <a:lnTo>
                    <a:pt x="293" y="343"/>
                  </a:lnTo>
                  <a:lnTo>
                    <a:pt x="297" y="338"/>
                  </a:lnTo>
                  <a:lnTo>
                    <a:pt x="299" y="333"/>
                  </a:lnTo>
                  <a:lnTo>
                    <a:pt x="299" y="326"/>
                  </a:lnTo>
                  <a:lnTo>
                    <a:pt x="297" y="322"/>
                  </a:lnTo>
                  <a:lnTo>
                    <a:pt x="297" y="319"/>
                  </a:lnTo>
                  <a:lnTo>
                    <a:pt x="300" y="315"/>
                  </a:lnTo>
                  <a:lnTo>
                    <a:pt x="300" y="313"/>
                  </a:lnTo>
                  <a:lnTo>
                    <a:pt x="306" y="305"/>
                  </a:lnTo>
                  <a:lnTo>
                    <a:pt x="313" y="296"/>
                  </a:lnTo>
                  <a:lnTo>
                    <a:pt x="318" y="289"/>
                  </a:lnTo>
                  <a:lnTo>
                    <a:pt x="325" y="282"/>
                  </a:lnTo>
                  <a:lnTo>
                    <a:pt x="329" y="282"/>
                  </a:lnTo>
                  <a:lnTo>
                    <a:pt x="332" y="284"/>
                  </a:lnTo>
                  <a:lnTo>
                    <a:pt x="343" y="289"/>
                  </a:lnTo>
                  <a:lnTo>
                    <a:pt x="355" y="303"/>
                  </a:lnTo>
                  <a:lnTo>
                    <a:pt x="357" y="303"/>
                  </a:lnTo>
                  <a:lnTo>
                    <a:pt x="358" y="299"/>
                  </a:lnTo>
                  <a:lnTo>
                    <a:pt x="357" y="276"/>
                  </a:lnTo>
                  <a:lnTo>
                    <a:pt x="355" y="264"/>
                  </a:lnTo>
                  <a:lnTo>
                    <a:pt x="353" y="259"/>
                  </a:lnTo>
                  <a:lnTo>
                    <a:pt x="350" y="255"/>
                  </a:lnTo>
                  <a:lnTo>
                    <a:pt x="346" y="243"/>
                  </a:lnTo>
                  <a:lnTo>
                    <a:pt x="343" y="227"/>
                  </a:lnTo>
                  <a:lnTo>
                    <a:pt x="344" y="218"/>
                  </a:lnTo>
                  <a:lnTo>
                    <a:pt x="344" y="215"/>
                  </a:lnTo>
                  <a:lnTo>
                    <a:pt x="346" y="213"/>
                  </a:lnTo>
                  <a:lnTo>
                    <a:pt x="350" y="210"/>
                  </a:lnTo>
                  <a:lnTo>
                    <a:pt x="357" y="206"/>
                  </a:lnTo>
                  <a:lnTo>
                    <a:pt x="364" y="199"/>
                  </a:lnTo>
                  <a:lnTo>
                    <a:pt x="367" y="192"/>
                  </a:lnTo>
                  <a:lnTo>
                    <a:pt x="367" y="188"/>
                  </a:lnTo>
                  <a:lnTo>
                    <a:pt x="365" y="185"/>
                  </a:lnTo>
                  <a:lnTo>
                    <a:pt x="360" y="180"/>
                  </a:lnTo>
                  <a:lnTo>
                    <a:pt x="355" y="169"/>
                  </a:lnTo>
                  <a:lnTo>
                    <a:pt x="353" y="166"/>
                  </a:lnTo>
                  <a:lnTo>
                    <a:pt x="353" y="160"/>
                  </a:lnTo>
                  <a:lnTo>
                    <a:pt x="353" y="157"/>
                  </a:lnTo>
                  <a:lnTo>
                    <a:pt x="355" y="155"/>
                  </a:lnTo>
                  <a:lnTo>
                    <a:pt x="362" y="150"/>
                  </a:lnTo>
                  <a:lnTo>
                    <a:pt x="367" y="144"/>
                  </a:lnTo>
                  <a:lnTo>
                    <a:pt x="374" y="132"/>
                  </a:lnTo>
                  <a:lnTo>
                    <a:pt x="388" y="116"/>
                  </a:lnTo>
                  <a:lnTo>
                    <a:pt x="395" y="106"/>
                  </a:lnTo>
                  <a:lnTo>
                    <a:pt x="397" y="102"/>
                  </a:lnTo>
                  <a:lnTo>
                    <a:pt x="397" y="101"/>
                  </a:lnTo>
                  <a:lnTo>
                    <a:pt x="397" y="97"/>
                  </a:lnTo>
                  <a:lnTo>
                    <a:pt x="399" y="92"/>
                  </a:lnTo>
                  <a:lnTo>
                    <a:pt x="402" y="85"/>
                  </a:lnTo>
                  <a:lnTo>
                    <a:pt x="395" y="78"/>
                  </a:lnTo>
                  <a:lnTo>
                    <a:pt x="381" y="74"/>
                  </a:lnTo>
                  <a:close/>
                </a:path>
              </a:pathLst>
            </a:custGeom>
            <a:noFill/>
            <a:ln w="6350">
              <a:solidFill>
                <a:srgbClr val="FFFFFF"/>
              </a:solidFill>
              <a:round/>
              <a:headEnd/>
              <a:tailEnd/>
            </a:ln>
          </p:spPr>
          <p:txBody>
            <a:bodyPr/>
            <a:lstStyle/>
            <a:p>
              <a:endParaRPr lang="en-GB"/>
            </a:p>
          </p:txBody>
        </p:sp>
        <p:sp>
          <p:nvSpPr>
            <p:cNvPr id="84016" name="Freeform 438"/>
            <p:cNvSpPr>
              <a:spLocks/>
            </p:cNvSpPr>
            <p:nvPr/>
          </p:nvSpPr>
          <p:spPr bwMode="auto">
            <a:xfrm>
              <a:off x="7388225" y="4184650"/>
              <a:ext cx="577850" cy="623888"/>
            </a:xfrm>
            <a:custGeom>
              <a:avLst/>
              <a:gdLst>
                <a:gd name="T0" fmla="*/ 2147483647 w 364"/>
                <a:gd name="T1" fmla="*/ 2147483647 h 393"/>
                <a:gd name="T2" fmla="*/ 2147483647 w 364"/>
                <a:gd name="T3" fmla="*/ 2147483647 h 393"/>
                <a:gd name="T4" fmla="*/ 2147483647 w 364"/>
                <a:gd name="T5" fmla="*/ 2147483647 h 393"/>
                <a:gd name="T6" fmla="*/ 2147483647 w 364"/>
                <a:gd name="T7" fmla="*/ 2147483647 h 393"/>
                <a:gd name="T8" fmla="*/ 2147483647 w 364"/>
                <a:gd name="T9" fmla="*/ 2147483647 h 393"/>
                <a:gd name="T10" fmla="*/ 2147483647 w 364"/>
                <a:gd name="T11" fmla="*/ 2147483647 h 393"/>
                <a:gd name="T12" fmla="*/ 2147483647 w 364"/>
                <a:gd name="T13" fmla="*/ 2147483647 h 393"/>
                <a:gd name="T14" fmla="*/ 2147483647 w 364"/>
                <a:gd name="T15" fmla="*/ 2147483647 h 393"/>
                <a:gd name="T16" fmla="*/ 2147483647 w 364"/>
                <a:gd name="T17" fmla="*/ 2147483647 h 393"/>
                <a:gd name="T18" fmla="*/ 2147483647 w 364"/>
                <a:gd name="T19" fmla="*/ 2147483647 h 393"/>
                <a:gd name="T20" fmla="*/ 2147483647 w 364"/>
                <a:gd name="T21" fmla="*/ 2147483647 h 393"/>
                <a:gd name="T22" fmla="*/ 2147483647 w 364"/>
                <a:gd name="T23" fmla="*/ 2147483647 h 393"/>
                <a:gd name="T24" fmla="*/ 2147483647 w 364"/>
                <a:gd name="T25" fmla="*/ 2147483647 h 393"/>
                <a:gd name="T26" fmla="*/ 2147483647 w 364"/>
                <a:gd name="T27" fmla="*/ 2147483647 h 393"/>
                <a:gd name="T28" fmla="*/ 2147483647 w 364"/>
                <a:gd name="T29" fmla="*/ 2147483647 h 393"/>
                <a:gd name="T30" fmla="*/ 2147483647 w 364"/>
                <a:gd name="T31" fmla="*/ 2147483647 h 393"/>
                <a:gd name="T32" fmla="*/ 2147483647 w 364"/>
                <a:gd name="T33" fmla="*/ 2147483647 h 393"/>
                <a:gd name="T34" fmla="*/ 2147483647 w 364"/>
                <a:gd name="T35" fmla="*/ 2147483647 h 393"/>
                <a:gd name="T36" fmla="*/ 2147483647 w 364"/>
                <a:gd name="T37" fmla="*/ 2147483647 h 393"/>
                <a:gd name="T38" fmla="*/ 2147483647 w 364"/>
                <a:gd name="T39" fmla="*/ 2147483647 h 393"/>
                <a:gd name="T40" fmla="*/ 2147483647 w 364"/>
                <a:gd name="T41" fmla="*/ 2147483647 h 393"/>
                <a:gd name="T42" fmla="*/ 2147483647 w 364"/>
                <a:gd name="T43" fmla="*/ 2147483647 h 393"/>
                <a:gd name="T44" fmla="*/ 2147483647 w 364"/>
                <a:gd name="T45" fmla="*/ 2147483647 h 393"/>
                <a:gd name="T46" fmla="*/ 2147483647 w 364"/>
                <a:gd name="T47" fmla="*/ 2147483647 h 393"/>
                <a:gd name="T48" fmla="*/ 2147483647 w 364"/>
                <a:gd name="T49" fmla="*/ 2147483647 h 393"/>
                <a:gd name="T50" fmla="*/ 2147483647 w 364"/>
                <a:gd name="T51" fmla="*/ 2147483647 h 393"/>
                <a:gd name="T52" fmla="*/ 2147483647 w 364"/>
                <a:gd name="T53" fmla="*/ 2147483647 h 393"/>
                <a:gd name="T54" fmla="*/ 2147483647 w 364"/>
                <a:gd name="T55" fmla="*/ 2147483647 h 393"/>
                <a:gd name="T56" fmla="*/ 2147483647 w 364"/>
                <a:gd name="T57" fmla="*/ 2147483647 h 393"/>
                <a:gd name="T58" fmla="*/ 2147483647 w 364"/>
                <a:gd name="T59" fmla="*/ 2147483647 h 393"/>
                <a:gd name="T60" fmla="*/ 2147483647 w 364"/>
                <a:gd name="T61" fmla="*/ 2147483647 h 393"/>
                <a:gd name="T62" fmla="*/ 2147483647 w 364"/>
                <a:gd name="T63" fmla="*/ 2147483647 h 393"/>
                <a:gd name="T64" fmla="*/ 2147483647 w 364"/>
                <a:gd name="T65" fmla="*/ 2147483647 h 393"/>
                <a:gd name="T66" fmla="*/ 2147483647 w 364"/>
                <a:gd name="T67" fmla="*/ 2147483647 h 393"/>
                <a:gd name="T68" fmla="*/ 2147483647 w 364"/>
                <a:gd name="T69" fmla="*/ 2147483647 h 393"/>
                <a:gd name="T70" fmla="*/ 2147483647 w 364"/>
                <a:gd name="T71" fmla="*/ 2147483647 h 393"/>
                <a:gd name="T72" fmla="*/ 2147483647 w 364"/>
                <a:gd name="T73" fmla="*/ 2147483647 h 393"/>
                <a:gd name="T74" fmla="*/ 2147483647 w 364"/>
                <a:gd name="T75" fmla="*/ 2147483647 h 393"/>
                <a:gd name="T76" fmla="*/ 2147483647 w 364"/>
                <a:gd name="T77" fmla="*/ 2147483647 h 393"/>
                <a:gd name="T78" fmla="*/ 2147483647 w 364"/>
                <a:gd name="T79" fmla="*/ 0 h 393"/>
                <a:gd name="T80" fmla="*/ 2147483647 w 364"/>
                <a:gd name="T81" fmla="*/ 2147483647 h 393"/>
                <a:gd name="T82" fmla="*/ 2147483647 w 364"/>
                <a:gd name="T83" fmla="*/ 2147483647 h 393"/>
                <a:gd name="T84" fmla="*/ 2147483647 w 364"/>
                <a:gd name="T85" fmla="*/ 2147483647 h 393"/>
                <a:gd name="T86" fmla="*/ 2147483647 w 364"/>
                <a:gd name="T87" fmla="*/ 2147483647 h 393"/>
                <a:gd name="T88" fmla="*/ 2147483647 w 364"/>
                <a:gd name="T89" fmla="*/ 2147483647 h 393"/>
                <a:gd name="T90" fmla="*/ 2147483647 w 364"/>
                <a:gd name="T91" fmla="*/ 2147483647 h 393"/>
                <a:gd name="T92" fmla="*/ 2147483647 w 364"/>
                <a:gd name="T93" fmla="*/ 2147483647 h 393"/>
                <a:gd name="T94" fmla="*/ 2147483647 w 364"/>
                <a:gd name="T95" fmla="*/ 2147483647 h 393"/>
                <a:gd name="T96" fmla="*/ 2147483647 w 364"/>
                <a:gd name="T97" fmla="*/ 2147483647 h 393"/>
                <a:gd name="T98" fmla="*/ 2147483647 w 364"/>
                <a:gd name="T99" fmla="*/ 2147483647 h 393"/>
                <a:gd name="T100" fmla="*/ 2147483647 w 364"/>
                <a:gd name="T101" fmla="*/ 2147483647 h 393"/>
                <a:gd name="T102" fmla="*/ 2147483647 w 364"/>
                <a:gd name="T103" fmla="*/ 2147483647 h 393"/>
                <a:gd name="T104" fmla="*/ 2147483647 w 364"/>
                <a:gd name="T105" fmla="*/ 2147483647 h 393"/>
                <a:gd name="T106" fmla="*/ 2147483647 w 364"/>
                <a:gd name="T107" fmla="*/ 2147483647 h 393"/>
                <a:gd name="T108" fmla="*/ 2147483647 w 364"/>
                <a:gd name="T109" fmla="*/ 2147483647 h 3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4"/>
                <a:gd name="T166" fmla="*/ 0 h 393"/>
                <a:gd name="T167" fmla="*/ 364 w 364"/>
                <a:gd name="T168" fmla="*/ 393 h 3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4" h="393">
                  <a:moveTo>
                    <a:pt x="73" y="308"/>
                  </a:moveTo>
                  <a:lnTo>
                    <a:pt x="81" y="313"/>
                  </a:lnTo>
                  <a:lnTo>
                    <a:pt x="84" y="322"/>
                  </a:lnTo>
                  <a:lnTo>
                    <a:pt x="88" y="329"/>
                  </a:lnTo>
                  <a:lnTo>
                    <a:pt x="88" y="336"/>
                  </a:lnTo>
                  <a:lnTo>
                    <a:pt x="91" y="349"/>
                  </a:lnTo>
                  <a:lnTo>
                    <a:pt x="95" y="357"/>
                  </a:lnTo>
                  <a:lnTo>
                    <a:pt x="96" y="365"/>
                  </a:lnTo>
                  <a:lnTo>
                    <a:pt x="102" y="372"/>
                  </a:lnTo>
                  <a:lnTo>
                    <a:pt x="112" y="382"/>
                  </a:lnTo>
                  <a:lnTo>
                    <a:pt x="132" y="391"/>
                  </a:lnTo>
                  <a:lnTo>
                    <a:pt x="142" y="387"/>
                  </a:lnTo>
                  <a:lnTo>
                    <a:pt x="154" y="373"/>
                  </a:lnTo>
                  <a:lnTo>
                    <a:pt x="167" y="373"/>
                  </a:lnTo>
                  <a:lnTo>
                    <a:pt x="167" y="391"/>
                  </a:lnTo>
                  <a:lnTo>
                    <a:pt x="181" y="391"/>
                  </a:lnTo>
                  <a:lnTo>
                    <a:pt x="228" y="382"/>
                  </a:lnTo>
                  <a:lnTo>
                    <a:pt x="242" y="386"/>
                  </a:lnTo>
                  <a:lnTo>
                    <a:pt x="249" y="393"/>
                  </a:lnTo>
                  <a:lnTo>
                    <a:pt x="258" y="380"/>
                  </a:lnTo>
                  <a:lnTo>
                    <a:pt x="264" y="372"/>
                  </a:lnTo>
                  <a:lnTo>
                    <a:pt x="267" y="368"/>
                  </a:lnTo>
                  <a:lnTo>
                    <a:pt x="271" y="363"/>
                  </a:lnTo>
                  <a:lnTo>
                    <a:pt x="274" y="356"/>
                  </a:lnTo>
                  <a:lnTo>
                    <a:pt x="278" y="349"/>
                  </a:lnTo>
                  <a:lnTo>
                    <a:pt x="278" y="342"/>
                  </a:lnTo>
                  <a:lnTo>
                    <a:pt x="278" y="326"/>
                  </a:lnTo>
                  <a:lnTo>
                    <a:pt x="278" y="319"/>
                  </a:lnTo>
                  <a:lnTo>
                    <a:pt x="281" y="313"/>
                  </a:lnTo>
                  <a:lnTo>
                    <a:pt x="286" y="310"/>
                  </a:lnTo>
                  <a:lnTo>
                    <a:pt x="292" y="303"/>
                  </a:lnTo>
                  <a:lnTo>
                    <a:pt x="297" y="299"/>
                  </a:lnTo>
                  <a:lnTo>
                    <a:pt x="299" y="299"/>
                  </a:lnTo>
                  <a:lnTo>
                    <a:pt x="302" y="301"/>
                  </a:lnTo>
                  <a:lnTo>
                    <a:pt x="304" y="303"/>
                  </a:lnTo>
                  <a:lnTo>
                    <a:pt x="307" y="301"/>
                  </a:lnTo>
                  <a:lnTo>
                    <a:pt x="309" y="299"/>
                  </a:lnTo>
                  <a:lnTo>
                    <a:pt x="316" y="287"/>
                  </a:lnTo>
                  <a:lnTo>
                    <a:pt x="322" y="278"/>
                  </a:lnTo>
                  <a:lnTo>
                    <a:pt x="325" y="275"/>
                  </a:lnTo>
                  <a:lnTo>
                    <a:pt x="332" y="268"/>
                  </a:lnTo>
                  <a:lnTo>
                    <a:pt x="336" y="264"/>
                  </a:lnTo>
                  <a:lnTo>
                    <a:pt x="337" y="257"/>
                  </a:lnTo>
                  <a:lnTo>
                    <a:pt x="334" y="248"/>
                  </a:lnTo>
                  <a:lnTo>
                    <a:pt x="327" y="234"/>
                  </a:lnTo>
                  <a:lnTo>
                    <a:pt x="323" y="229"/>
                  </a:lnTo>
                  <a:lnTo>
                    <a:pt x="323" y="225"/>
                  </a:lnTo>
                  <a:lnTo>
                    <a:pt x="323" y="222"/>
                  </a:lnTo>
                  <a:lnTo>
                    <a:pt x="323" y="220"/>
                  </a:lnTo>
                  <a:lnTo>
                    <a:pt x="329" y="217"/>
                  </a:lnTo>
                  <a:lnTo>
                    <a:pt x="330" y="215"/>
                  </a:lnTo>
                  <a:lnTo>
                    <a:pt x="330" y="210"/>
                  </a:lnTo>
                  <a:lnTo>
                    <a:pt x="330" y="201"/>
                  </a:lnTo>
                  <a:lnTo>
                    <a:pt x="332" y="194"/>
                  </a:lnTo>
                  <a:lnTo>
                    <a:pt x="334" y="185"/>
                  </a:lnTo>
                  <a:lnTo>
                    <a:pt x="339" y="176"/>
                  </a:lnTo>
                  <a:lnTo>
                    <a:pt x="346" y="167"/>
                  </a:lnTo>
                  <a:lnTo>
                    <a:pt x="346" y="164"/>
                  </a:lnTo>
                  <a:lnTo>
                    <a:pt x="346" y="160"/>
                  </a:lnTo>
                  <a:lnTo>
                    <a:pt x="344" y="157"/>
                  </a:lnTo>
                  <a:lnTo>
                    <a:pt x="346" y="152"/>
                  </a:lnTo>
                  <a:lnTo>
                    <a:pt x="348" y="145"/>
                  </a:lnTo>
                  <a:lnTo>
                    <a:pt x="353" y="139"/>
                  </a:lnTo>
                  <a:lnTo>
                    <a:pt x="357" y="136"/>
                  </a:lnTo>
                  <a:lnTo>
                    <a:pt x="359" y="130"/>
                  </a:lnTo>
                  <a:lnTo>
                    <a:pt x="362" y="120"/>
                  </a:lnTo>
                  <a:lnTo>
                    <a:pt x="364" y="101"/>
                  </a:lnTo>
                  <a:lnTo>
                    <a:pt x="364" y="95"/>
                  </a:lnTo>
                  <a:lnTo>
                    <a:pt x="362" y="90"/>
                  </a:lnTo>
                  <a:lnTo>
                    <a:pt x="359" y="83"/>
                  </a:lnTo>
                  <a:lnTo>
                    <a:pt x="351" y="76"/>
                  </a:lnTo>
                  <a:lnTo>
                    <a:pt x="348" y="74"/>
                  </a:lnTo>
                  <a:lnTo>
                    <a:pt x="344" y="74"/>
                  </a:lnTo>
                  <a:lnTo>
                    <a:pt x="343" y="76"/>
                  </a:lnTo>
                  <a:lnTo>
                    <a:pt x="339" y="81"/>
                  </a:lnTo>
                  <a:lnTo>
                    <a:pt x="337" y="85"/>
                  </a:lnTo>
                  <a:lnTo>
                    <a:pt x="332" y="85"/>
                  </a:lnTo>
                  <a:lnTo>
                    <a:pt x="322" y="85"/>
                  </a:lnTo>
                  <a:lnTo>
                    <a:pt x="316" y="83"/>
                  </a:lnTo>
                  <a:lnTo>
                    <a:pt x="307" y="78"/>
                  </a:lnTo>
                  <a:lnTo>
                    <a:pt x="297" y="67"/>
                  </a:lnTo>
                  <a:lnTo>
                    <a:pt x="286" y="58"/>
                  </a:lnTo>
                  <a:lnTo>
                    <a:pt x="285" y="58"/>
                  </a:lnTo>
                  <a:lnTo>
                    <a:pt x="279" y="55"/>
                  </a:lnTo>
                  <a:lnTo>
                    <a:pt x="276" y="53"/>
                  </a:lnTo>
                  <a:lnTo>
                    <a:pt x="272" y="51"/>
                  </a:lnTo>
                  <a:lnTo>
                    <a:pt x="271" y="53"/>
                  </a:lnTo>
                  <a:lnTo>
                    <a:pt x="271" y="55"/>
                  </a:lnTo>
                  <a:lnTo>
                    <a:pt x="267" y="60"/>
                  </a:lnTo>
                  <a:lnTo>
                    <a:pt x="265" y="64"/>
                  </a:lnTo>
                  <a:lnTo>
                    <a:pt x="262" y="67"/>
                  </a:lnTo>
                  <a:lnTo>
                    <a:pt x="251" y="74"/>
                  </a:lnTo>
                  <a:lnTo>
                    <a:pt x="239" y="83"/>
                  </a:lnTo>
                  <a:lnTo>
                    <a:pt x="230" y="90"/>
                  </a:lnTo>
                  <a:lnTo>
                    <a:pt x="228" y="90"/>
                  </a:lnTo>
                  <a:lnTo>
                    <a:pt x="225" y="90"/>
                  </a:lnTo>
                  <a:lnTo>
                    <a:pt x="221" y="86"/>
                  </a:lnTo>
                  <a:lnTo>
                    <a:pt x="214" y="78"/>
                  </a:lnTo>
                  <a:lnTo>
                    <a:pt x="209" y="74"/>
                  </a:lnTo>
                  <a:lnTo>
                    <a:pt x="205" y="72"/>
                  </a:lnTo>
                  <a:lnTo>
                    <a:pt x="202" y="72"/>
                  </a:lnTo>
                  <a:lnTo>
                    <a:pt x="200" y="72"/>
                  </a:lnTo>
                  <a:lnTo>
                    <a:pt x="193" y="76"/>
                  </a:lnTo>
                  <a:lnTo>
                    <a:pt x="186" y="78"/>
                  </a:lnTo>
                  <a:lnTo>
                    <a:pt x="172" y="78"/>
                  </a:lnTo>
                  <a:lnTo>
                    <a:pt x="181" y="69"/>
                  </a:lnTo>
                  <a:lnTo>
                    <a:pt x="190" y="62"/>
                  </a:lnTo>
                  <a:lnTo>
                    <a:pt x="198" y="57"/>
                  </a:lnTo>
                  <a:lnTo>
                    <a:pt x="207" y="55"/>
                  </a:lnTo>
                  <a:lnTo>
                    <a:pt x="214" y="57"/>
                  </a:lnTo>
                  <a:lnTo>
                    <a:pt x="220" y="58"/>
                  </a:lnTo>
                  <a:lnTo>
                    <a:pt x="225" y="57"/>
                  </a:lnTo>
                  <a:lnTo>
                    <a:pt x="228" y="55"/>
                  </a:lnTo>
                  <a:lnTo>
                    <a:pt x="235" y="51"/>
                  </a:lnTo>
                  <a:lnTo>
                    <a:pt x="241" y="44"/>
                  </a:lnTo>
                  <a:lnTo>
                    <a:pt x="249" y="35"/>
                  </a:lnTo>
                  <a:lnTo>
                    <a:pt x="253" y="32"/>
                  </a:lnTo>
                  <a:lnTo>
                    <a:pt x="256" y="32"/>
                  </a:lnTo>
                  <a:lnTo>
                    <a:pt x="258" y="32"/>
                  </a:lnTo>
                  <a:lnTo>
                    <a:pt x="264" y="30"/>
                  </a:lnTo>
                  <a:lnTo>
                    <a:pt x="267" y="28"/>
                  </a:lnTo>
                  <a:lnTo>
                    <a:pt x="269" y="25"/>
                  </a:lnTo>
                  <a:lnTo>
                    <a:pt x="272" y="18"/>
                  </a:lnTo>
                  <a:lnTo>
                    <a:pt x="248" y="13"/>
                  </a:lnTo>
                  <a:lnTo>
                    <a:pt x="227" y="4"/>
                  </a:lnTo>
                  <a:lnTo>
                    <a:pt x="204" y="0"/>
                  </a:lnTo>
                  <a:lnTo>
                    <a:pt x="197" y="0"/>
                  </a:lnTo>
                  <a:lnTo>
                    <a:pt x="190" y="2"/>
                  </a:lnTo>
                  <a:lnTo>
                    <a:pt x="186" y="6"/>
                  </a:lnTo>
                  <a:lnTo>
                    <a:pt x="177" y="13"/>
                  </a:lnTo>
                  <a:lnTo>
                    <a:pt x="170" y="18"/>
                  </a:lnTo>
                  <a:lnTo>
                    <a:pt x="163" y="28"/>
                  </a:lnTo>
                  <a:lnTo>
                    <a:pt x="147" y="13"/>
                  </a:lnTo>
                  <a:lnTo>
                    <a:pt x="142" y="13"/>
                  </a:lnTo>
                  <a:lnTo>
                    <a:pt x="133" y="14"/>
                  </a:lnTo>
                  <a:lnTo>
                    <a:pt x="117" y="20"/>
                  </a:lnTo>
                  <a:lnTo>
                    <a:pt x="114" y="20"/>
                  </a:lnTo>
                  <a:lnTo>
                    <a:pt x="112" y="21"/>
                  </a:lnTo>
                  <a:lnTo>
                    <a:pt x="110" y="23"/>
                  </a:lnTo>
                  <a:lnTo>
                    <a:pt x="103" y="41"/>
                  </a:lnTo>
                  <a:lnTo>
                    <a:pt x="102" y="57"/>
                  </a:lnTo>
                  <a:lnTo>
                    <a:pt x="95" y="72"/>
                  </a:lnTo>
                  <a:lnTo>
                    <a:pt x="82" y="81"/>
                  </a:lnTo>
                  <a:lnTo>
                    <a:pt x="79" y="79"/>
                  </a:lnTo>
                  <a:lnTo>
                    <a:pt x="73" y="79"/>
                  </a:lnTo>
                  <a:lnTo>
                    <a:pt x="68" y="83"/>
                  </a:lnTo>
                  <a:lnTo>
                    <a:pt x="61" y="86"/>
                  </a:lnTo>
                  <a:lnTo>
                    <a:pt x="56" y="88"/>
                  </a:lnTo>
                  <a:lnTo>
                    <a:pt x="52" y="90"/>
                  </a:lnTo>
                  <a:lnTo>
                    <a:pt x="52" y="95"/>
                  </a:lnTo>
                  <a:lnTo>
                    <a:pt x="51" y="102"/>
                  </a:lnTo>
                  <a:lnTo>
                    <a:pt x="49" y="109"/>
                  </a:lnTo>
                  <a:lnTo>
                    <a:pt x="47" y="115"/>
                  </a:lnTo>
                  <a:lnTo>
                    <a:pt x="47" y="120"/>
                  </a:lnTo>
                  <a:lnTo>
                    <a:pt x="51" y="129"/>
                  </a:lnTo>
                  <a:lnTo>
                    <a:pt x="51" y="134"/>
                  </a:lnTo>
                  <a:lnTo>
                    <a:pt x="47" y="152"/>
                  </a:lnTo>
                  <a:lnTo>
                    <a:pt x="40" y="160"/>
                  </a:lnTo>
                  <a:lnTo>
                    <a:pt x="28" y="178"/>
                  </a:lnTo>
                  <a:lnTo>
                    <a:pt x="7" y="199"/>
                  </a:lnTo>
                  <a:lnTo>
                    <a:pt x="5" y="211"/>
                  </a:lnTo>
                  <a:lnTo>
                    <a:pt x="1" y="225"/>
                  </a:lnTo>
                  <a:lnTo>
                    <a:pt x="0" y="234"/>
                  </a:lnTo>
                  <a:lnTo>
                    <a:pt x="14" y="243"/>
                  </a:lnTo>
                  <a:lnTo>
                    <a:pt x="28" y="250"/>
                  </a:lnTo>
                  <a:lnTo>
                    <a:pt x="33" y="255"/>
                  </a:lnTo>
                  <a:lnTo>
                    <a:pt x="38" y="261"/>
                  </a:lnTo>
                  <a:lnTo>
                    <a:pt x="40" y="264"/>
                  </a:lnTo>
                  <a:lnTo>
                    <a:pt x="42" y="287"/>
                  </a:lnTo>
                  <a:lnTo>
                    <a:pt x="54" y="303"/>
                  </a:lnTo>
                  <a:lnTo>
                    <a:pt x="56" y="313"/>
                  </a:lnTo>
                  <a:lnTo>
                    <a:pt x="61" y="310"/>
                  </a:lnTo>
                  <a:lnTo>
                    <a:pt x="73" y="308"/>
                  </a:lnTo>
                  <a:close/>
                </a:path>
              </a:pathLst>
            </a:custGeom>
            <a:noFill/>
            <a:ln w="6350">
              <a:solidFill>
                <a:srgbClr val="FFFFFF"/>
              </a:solidFill>
              <a:round/>
              <a:headEnd/>
              <a:tailEnd/>
            </a:ln>
          </p:spPr>
          <p:txBody>
            <a:bodyPr/>
            <a:lstStyle/>
            <a:p>
              <a:endParaRPr lang="en-GB"/>
            </a:p>
          </p:txBody>
        </p:sp>
        <p:sp>
          <p:nvSpPr>
            <p:cNvPr id="84017" name="Freeform 439"/>
            <p:cNvSpPr>
              <a:spLocks/>
            </p:cNvSpPr>
            <p:nvPr/>
          </p:nvSpPr>
          <p:spPr bwMode="auto">
            <a:xfrm>
              <a:off x="5407025" y="2963863"/>
              <a:ext cx="401638" cy="682625"/>
            </a:xfrm>
            <a:custGeom>
              <a:avLst/>
              <a:gdLst>
                <a:gd name="T0" fmla="*/ 2147483647 w 253"/>
                <a:gd name="T1" fmla="*/ 2147483647 h 430"/>
                <a:gd name="T2" fmla="*/ 2147483647 w 253"/>
                <a:gd name="T3" fmla="*/ 2147483647 h 430"/>
                <a:gd name="T4" fmla="*/ 2147483647 w 253"/>
                <a:gd name="T5" fmla="*/ 2147483647 h 430"/>
                <a:gd name="T6" fmla="*/ 2147483647 w 253"/>
                <a:gd name="T7" fmla="*/ 2147483647 h 430"/>
                <a:gd name="T8" fmla="*/ 2147483647 w 253"/>
                <a:gd name="T9" fmla="*/ 2147483647 h 430"/>
                <a:gd name="T10" fmla="*/ 2147483647 w 253"/>
                <a:gd name="T11" fmla="*/ 2147483647 h 430"/>
                <a:gd name="T12" fmla="*/ 2147483647 w 253"/>
                <a:gd name="T13" fmla="*/ 2147483647 h 430"/>
                <a:gd name="T14" fmla="*/ 2147483647 w 253"/>
                <a:gd name="T15" fmla="*/ 2147483647 h 430"/>
                <a:gd name="T16" fmla="*/ 2147483647 w 253"/>
                <a:gd name="T17" fmla="*/ 2147483647 h 430"/>
                <a:gd name="T18" fmla="*/ 2147483647 w 253"/>
                <a:gd name="T19" fmla="*/ 0 h 430"/>
                <a:gd name="T20" fmla="*/ 2147483647 w 253"/>
                <a:gd name="T21" fmla="*/ 2147483647 h 430"/>
                <a:gd name="T22" fmla="*/ 2147483647 w 253"/>
                <a:gd name="T23" fmla="*/ 2147483647 h 430"/>
                <a:gd name="T24" fmla="*/ 2147483647 w 253"/>
                <a:gd name="T25" fmla="*/ 2147483647 h 430"/>
                <a:gd name="T26" fmla="*/ 2147483647 w 253"/>
                <a:gd name="T27" fmla="*/ 2147483647 h 430"/>
                <a:gd name="T28" fmla="*/ 2147483647 w 253"/>
                <a:gd name="T29" fmla="*/ 2147483647 h 430"/>
                <a:gd name="T30" fmla="*/ 2147483647 w 253"/>
                <a:gd name="T31" fmla="*/ 2147483647 h 430"/>
                <a:gd name="T32" fmla="*/ 2147483647 w 253"/>
                <a:gd name="T33" fmla="*/ 2147483647 h 430"/>
                <a:gd name="T34" fmla="*/ 2147483647 w 253"/>
                <a:gd name="T35" fmla="*/ 2147483647 h 430"/>
                <a:gd name="T36" fmla="*/ 2147483647 w 253"/>
                <a:gd name="T37" fmla="*/ 2147483647 h 430"/>
                <a:gd name="T38" fmla="*/ 2147483647 w 253"/>
                <a:gd name="T39" fmla="*/ 2147483647 h 430"/>
                <a:gd name="T40" fmla="*/ 2147483647 w 253"/>
                <a:gd name="T41" fmla="*/ 2147483647 h 430"/>
                <a:gd name="T42" fmla="*/ 0 w 253"/>
                <a:gd name="T43" fmla="*/ 2147483647 h 430"/>
                <a:gd name="T44" fmla="*/ 2147483647 w 253"/>
                <a:gd name="T45" fmla="*/ 2147483647 h 430"/>
                <a:gd name="T46" fmla="*/ 2147483647 w 253"/>
                <a:gd name="T47" fmla="*/ 2147483647 h 430"/>
                <a:gd name="T48" fmla="*/ 2147483647 w 253"/>
                <a:gd name="T49" fmla="*/ 2147483647 h 430"/>
                <a:gd name="T50" fmla="*/ 2147483647 w 253"/>
                <a:gd name="T51" fmla="*/ 2147483647 h 430"/>
                <a:gd name="T52" fmla="*/ 2147483647 w 253"/>
                <a:gd name="T53" fmla="*/ 2147483647 h 430"/>
                <a:gd name="T54" fmla="*/ 2147483647 w 253"/>
                <a:gd name="T55" fmla="*/ 2147483647 h 430"/>
                <a:gd name="T56" fmla="*/ 2147483647 w 253"/>
                <a:gd name="T57" fmla="*/ 2147483647 h 430"/>
                <a:gd name="T58" fmla="*/ 2147483647 w 253"/>
                <a:gd name="T59" fmla="*/ 2147483647 h 430"/>
                <a:gd name="T60" fmla="*/ 2147483647 w 253"/>
                <a:gd name="T61" fmla="*/ 2147483647 h 430"/>
                <a:gd name="T62" fmla="*/ 2147483647 w 253"/>
                <a:gd name="T63" fmla="*/ 2147483647 h 430"/>
                <a:gd name="T64" fmla="*/ 2147483647 w 253"/>
                <a:gd name="T65" fmla="*/ 2147483647 h 430"/>
                <a:gd name="T66" fmla="*/ 2147483647 w 253"/>
                <a:gd name="T67" fmla="*/ 2147483647 h 430"/>
                <a:gd name="T68" fmla="*/ 2147483647 w 253"/>
                <a:gd name="T69" fmla="*/ 2147483647 h 430"/>
                <a:gd name="T70" fmla="*/ 2147483647 w 253"/>
                <a:gd name="T71" fmla="*/ 2147483647 h 430"/>
                <a:gd name="T72" fmla="*/ 2147483647 w 253"/>
                <a:gd name="T73" fmla="*/ 2147483647 h 430"/>
                <a:gd name="T74" fmla="*/ 2147483647 w 253"/>
                <a:gd name="T75" fmla="*/ 2147483647 h 430"/>
                <a:gd name="T76" fmla="*/ 2147483647 w 253"/>
                <a:gd name="T77" fmla="*/ 2147483647 h 430"/>
                <a:gd name="T78" fmla="*/ 2147483647 w 253"/>
                <a:gd name="T79" fmla="*/ 2147483647 h 430"/>
                <a:gd name="T80" fmla="*/ 2147483647 w 253"/>
                <a:gd name="T81" fmla="*/ 2147483647 h 430"/>
                <a:gd name="T82" fmla="*/ 2147483647 w 253"/>
                <a:gd name="T83" fmla="*/ 2147483647 h 430"/>
                <a:gd name="T84" fmla="*/ 2147483647 w 253"/>
                <a:gd name="T85" fmla="*/ 2147483647 h 430"/>
                <a:gd name="T86" fmla="*/ 2147483647 w 253"/>
                <a:gd name="T87" fmla="*/ 2147483647 h 430"/>
                <a:gd name="T88" fmla="*/ 2147483647 w 253"/>
                <a:gd name="T89" fmla="*/ 2147483647 h 430"/>
                <a:gd name="T90" fmla="*/ 2147483647 w 253"/>
                <a:gd name="T91" fmla="*/ 2147483647 h 430"/>
                <a:gd name="T92" fmla="*/ 2147483647 w 253"/>
                <a:gd name="T93" fmla="*/ 2147483647 h 430"/>
                <a:gd name="T94" fmla="*/ 2147483647 w 253"/>
                <a:gd name="T95" fmla="*/ 2147483647 h 430"/>
                <a:gd name="T96" fmla="*/ 2147483647 w 253"/>
                <a:gd name="T97" fmla="*/ 2147483647 h 430"/>
                <a:gd name="T98" fmla="*/ 2147483647 w 253"/>
                <a:gd name="T99" fmla="*/ 2147483647 h 430"/>
                <a:gd name="T100" fmla="*/ 2147483647 w 253"/>
                <a:gd name="T101" fmla="*/ 2147483647 h 430"/>
                <a:gd name="T102" fmla="*/ 2147483647 w 253"/>
                <a:gd name="T103" fmla="*/ 2147483647 h 430"/>
                <a:gd name="T104" fmla="*/ 2147483647 w 253"/>
                <a:gd name="T105" fmla="*/ 2147483647 h 430"/>
                <a:gd name="T106" fmla="*/ 2147483647 w 253"/>
                <a:gd name="T107" fmla="*/ 2147483647 h 430"/>
                <a:gd name="T108" fmla="*/ 2147483647 w 253"/>
                <a:gd name="T109" fmla="*/ 2147483647 h 430"/>
                <a:gd name="T110" fmla="*/ 2147483647 w 253"/>
                <a:gd name="T111" fmla="*/ 2147483647 h 430"/>
                <a:gd name="T112" fmla="*/ 2147483647 w 253"/>
                <a:gd name="T113" fmla="*/ 2147483647 h 430"/>
                <a:gd name="T114" fmla="*/ 2147483647 w 253"/>
                <a:gd name="T115" fmla="*/ 2147483647 h 430"/>
                <a:gd name="T116" fmla="*/ 2147483647 w 253"/>
                <a:gd name="T117" fmla="*/ 2147483647 h 430"/>
                <a:gd name="T118" fmla="*/ 2147483647 w 253"/>
                <a:gd name="T119" fmla="*/ 2147483647 h 430"/>
                <a:gd name="T120" fmla="*/ 2147483647 w 253"/>
                <a:gd name="T121" fmla="*/ 2147483647 h 430"/>
                <a:gd name="T122" fmla="*/ 2147483647 w 253"/>
                <a:gd name="T123" fmla="*/ 2147483647 h 430"/>
                <a:gd name="T124" fmla="*/ 2147483647 w 253"/>
                <a:gd name="T125" fmla="*/ 2147483647 h 4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3"/>
                <a:gd name="T190" fmla="*/ 0 h 430"/>
                <a:gd name="T191" fmla="*/ 253 w 253"/>
                <a:gd name="T192" fmla="*/ 430 h 4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3" h="430">
                  <a:moveTo>
                    <a:pt x="229" y="236"/>
                  </a:moveTo>
                  <a:lnTo>
                    <a:pt x="236" y="220"/>
                  </a:lnTo>
                  <a:lnTo>
                    <a:pt x="234" y="201"/>
                  </a:lnTo>
                  <a:lnTo>
                    <a:pt x="253" y="162"/>
                  </a:lnTo>
                  <a:lnTo>
                    <a:pt x="246" y="155"/>
                  </a:lnTo>
                  <a:lnTo>
                    <a:pt x="210" y="132"/>
                  </a:lnTo>
                  <a:lnTo>
                    <a:pt x="194" y="122"/>
                  </a:lnTo>
                  <a:lnTo>
                    <a:pt x="183" y="115"/>
                  </a:lnTo>
                  <a:lnTo>
                    <a:pt x="176" y="109"/>
                  </a:lnTo>
                  <a:lnTo>
                    <a:pt x="174" y="104"/>
                  </a:lnTo>
                  <a:lnTo>
                    <a:pt x="174" y="97"/>
                  </a:lnTo>
                  <a:lnTo>
                    <a:pt x="176" y="92"/>
                  </a:lnTo>
                  <a:lnTo>
                    <a:pt x="181" y="83"/>
                  </a:lnTo>
                  <a:lnTo>
                    <a:pt x="192" y="67"/>
                  </a:lnTo>
                  <a:lnTo>
                    <a:pt x="195" y="60"/>
                  </a:lnTo>
                  <a:lnTo>
                    <a:pt x="197" y="53"/>
                  </a:lnTo>
                  <a:lnTo>
                    <a:pt x="194" y="41"/>
                  </a:lnTo>
                  <a:lnTo>
                    <a:pt x="190" y="25"/>
                  </a:lnTo>
                  <a:lnTo>
                    <a:pt x="188" y="18"/>
                  </a:lnTo>
                  <a:lnTo>
                    <a:pt x="185" y="13"/>
                  </a:lnTo>
                  <a:lnTo>
                    <a:pt x="176" y="4"/>
                  </a:lnTo>
                  <a:lnTo>
                    <a:pt x="174" y="0"/>
                  </a:lnTo>
                  <a:lnTo>
                    <a:pt x="171" y="0"/>
                  </a:lnTo>
                  <a:lnTo>
                    <a:pt x="169" y="0"/>
                  </a:lnTo>
                  <a:lnTo>
                    <a:pt x="167" y="2"/>
                  </a:lnTo>
                  <a:lnTo>
                    <a:pt x="162" y="7"/>
                  </a:lnTo>
                  <a:lnTo>
                    <a:pt x="155" y="14"/>
                  </a:lnTo>
                  <a:lnTo>
                    <a:pt x="148" y="18"/>
                  </a:lnTo>
                  <a:lnTo>
                    <a:pt x="144" y="21"/>
                  </a:lnTo>
                  <a:lnTo>
                    <a:pt x="136" y="32"/>
                  </a:lnTo>
                  <a:lnTo>
                    <a:pt x="125" y="44"/>
                  </a:lnTo>
                  <a:lnTo>
                    <a:pt x="123" y="51"/>
                  </a:lnTo>
                  <a:lnTo>
                    <a:pt x="122" y="60"/>
                  </a:lnTo>
                  <a:lnTo>
                    <a:pt x="120" y="71"/>
                  </a:lnTo>
                  <a:lnTo>
                    <a:pt x="116" y="83"/>
                  </a:lnTo>
                  <a:lnTo>
                    <a:pt x="113" y="97"/>
                  </a:lnTo>
                  <a:lnTo>
                    <a:pt x="111" y="111"/>
                  </a:lnTo>
                  <a:lnTo>
                    <a:pt x="109" y="127"/>
                  </a:lnTo>
                  <a:lnTo>
                    <a:pt x="104" y="146"/>
                  </a:lnTo>
                  <a:lnTo>
                    <a:pt x="95" y="169"/>
                  </a:lnTo>
                  <a:lnTo>
                    <a:pt x="92" y="173"/>
                  </a:lnTo>
                  <a:lnTo>
                    <a:pt x="85" y="173"/>
                  </a:lnTo>
                  <a:lnTo>
                    <a:pt x="78" y="173"/>
                  </a:lnTo>
                  <a:lnTo>
                    <a:pt x="69" y="176"/>
                  </a:lnTo>
                  <a:lnTo>
                    <a:pt x="62" y="180"/>
                  </a:lnTo>
                  <a:lnTo>
                    <a:pt x="56" y="183"/>
                  </a:lnTo>
                  <a:lnTo>
                    <a:pt x="51" y="187"/>
                  </a:lnTo>
                  <a:lnTo>
                    <a:pt x="42" y="192"/>
                  </a:lnTo>
                  <a:lnTo>
                    <a:pt x="32" y="196"/>
                  </a:lnTo>
                  <a:lnTo>
                    <a:pt x="25" y="196"/>
                  </a:lnTo>
                  <a:lnTo>
                    <a:pt x="7" y="194"/>
                  </a:lnTo>
                  <a:lnTo>
                    <a:pt x="0" y="194"/>
                  </a:lnTo>
                  <a:lnTo>
                    <a:pt x="4" y="199"/>
                  </a:lnTo>
                  <a:lnTo>
                    <a:pt x="16" y="210"/>
                  </a:lnTo>
                  <a:lnTo>
                    <a:pt x="19" y="211"/>
                  </a:lnTo>
                  <a:lnTo>
                    <a:pt x="34" y="231"/>
                  </a:lnTo>
                  <a:lnTo>
                    <a:pt x="51" y="247"/>
                  </a:lnTo>
                  <a:lnTo>
                    <a:pt x="58" y="259"/>
                  </a:lnTo>
                  <a:lnTo>
                    <a:pt x="67" y="271"/>
                  </a:lnTo>
                  <a:lnTo>
                    <a:pt x="71" y="282"/>
                  </a:lnTo>
                  <a:lnTo>
                    <a:pt x="72" y="289"/>
                  </a:lnTo>
                  <a:lnTo>
                    <a:pt x="72" y="298"/>
                  </a:lnTo>
                  <a:lnTo>
                    <a:pt x="72" y="315"/>
                  </a:lnTo>
                  <a:lnTo>
                    <a:pt x="72" y="322"/>
                  </a:lnTo>
                  <a:lnTo>
                    <a:pt x="71" y="329"/>
                  </a:lnTo>
                  <a:lnTo>
                    <a:pt x="67" y="338"/>
                  </a:lnTo>
                  <a:lnTo>
                    <a:pt x="65" y="343"/>
                  </a:lnTo>
                  <a:lnTo>
                    <a:pt x="63" y="361"/>
                  </a:lnTo>
                  <a:lnTo>
                    <a:pt x="60" y="377"/>
                  </a:lnTo>
                  <a:lnTo>
                    <a:pt x="69" y="382"/>
                  </a:lnTo>
                  <a:lnTo>
                    <a:pt x="86" y="391"/>
                  </a:lnTo>
                  <a:lnTo>
                    <a:pt x="93" y="396"/>
                  </a:lnTo>
                  <a:lnTo>
                    <a:pt x="99" y="396"/>
                  </a:lnTo>
                  <a:lnTo>
                    <a:pt x="107" y="396"/>
                  </a:lnTo>
                  <a:lnTo>
                    <a:pt x="120" y="398"/>
                  </a:lnTo>
                  <a:lnTo>
                    <a:pt x="127" y="400"/>
                  </a:lnTo>
                  <a:lnTo>
                    <a:pt x="127" y="419"/>
                  </a:lnTo>
                  <a:lnTo>
                    <a:pt x="129" y="421"/>
                  </a:lnTo>
                  <a:lnTo>
                    <a:pt x="130" y="424"/>
                  </a:lnTo>
                  <a:lnTo>
                    <a:pt x="139" y="426"/>
                  </a:lnTo>
                  <a:lnTo>
                    <a:pt x="148" y="430"/>
                  </a:lnTo>
                  <a:lnTo>
                    <a:pt x="158" y="430"/>
                  </a:lnTo>
                  <a:lnTo>
                    <a:pt x="167" y="428"/>
                  </a:lnTo>
                  <a:lnTo>
                    <a:pt x="169" y="423"/>
                  </a:lnTo>
                  <a:lnTo>
                    <a:pt x="173" y="414"/>
                  </a:lnTo>
                  <a:lnTo>
                    <a:pt x="174" y="398"/>
                  </a:lnTo>
                  <a:lnTo>
                    <a:pt x="178" y="387"/>
                  </a:lnTo>
                  <a:lnTo>
                    <a:pt x="180" y="386"/>
                  </a:lnTo>
                  <a:lnTo>
                    <a:pt x="183" y="387"/>
                  </a:lnTo>
                  <a:lnTo>
                    <a:pt x="185" y="387"/>
                  </a:lnTo>
                  <a:lnTo>
                    <a:pt x="194" y="377"/>
                  </a:lnTo>
                  <a:lnTo>
                    <a:pt x="199" y="368"/>
                  </a:lnTo>
                  <a:lnTo>
                    <a:pt x="201" y="363"/>
                  </a:lnTo>
                  <a:lnTo>
                    <a:pt x="201" y="357"/>
                  </a:lnTo>
                  <a:lnTo>
                    <a:pt x="201" y="347"/>
                  </a:lnTo>
                  <a:lnTo>
                    <a:pt x="199" y="336"/>
                  </a:lnTo>
                  <a:lnTo>
                    <a:pt x="197" y="331"/>
                  </a:lnTo>
                  <a:lnTo>
                    <a:pt x="195" y="328"/>
                  </a:lnTo>
                  <a:lnTo>
                    <a:pt x="185" y="319"/>
                  </a:lnTo>
                  <a:lnTo>
                    <a:pt x="176" y="313"/>
                  </a:lnTo>
                  <a:lnTo>
                    <a:pt x="173" y="312"/>
                  </a:lnTo>
                  <a:lnTo>
                    <a:pt x="169" y="310"/>
                  </a:lnTo>
                  <a:lnTo>
                    <a:pt x="162" y="306"/>
                  </a:lnTo>
                  <a:lnTo>
                    <a:pt x="158" y="303"/>
                  </a:lnTo>
                  <a:lnTo>
                    <a:pt x="157" y="301"/>
                  </a:lnTo>
                  <a:lnTo>
                    <a:pt x="158" y="299"/>
                  </a:lnTo>
                  <a:lnTo>
                    <a:pt x="162" y="298"/>
                  </a:lnTo>
                  <a:lnTo>
                    <a:pt x="166" y="294"/>
                  </a:lnTo>
                  <a:lnTo>
                    <a:pt x="169" y="287"/>
                  </a:lnTo>
                  <a:lnTo>
                    <a:pt x="169" y="282"/>
                  </a:lnTo>
                  <a:lnTo>
                    <a:pt x="171" y="275"/>
                  </a:lnTo>
                  <a:lnTo>
                    <a:pt x="174" y="262"/>
                  </a:lnTo>
                  <a:lnTo>
                    <a:pt x="178" y="255"/>
                  </a:lnTo>
                  <a:lnTo>
                    <a:pt x="180" y="254"/>
                  </a:lnTo>
                  <a:lnTo>
                    <a:pt x="183" y="254"/>
                  </a:lnTo>
                  <a:lnTo>
                    <a:pt x="188" y="250"/>
                  </a:lnTo>
                  <a:lnTo>
                    <a:pt x="197" y="245"/>
                  </a:lnTo>
                  <a:lnTo>
                    <a:pt x="201" y="245"/>
                  </a:lnTo>
                  <a:lnTo>
                    <a:pt x="202" y="243"/>
                  </a:lnTo>
                  <a:lnTo>
                    <a:pt x="204" y="243"/>
                  </a:lnTo>
                  <a:lnTo>
                    <a:pt x="206" y="243"/>
                  </a:lnTo>
                  <a:lnTo>
                    <a:pt x="208" y="243"/>
                  </a:lnTo>
                  <a:lnTo>
                    <a:pt x="210" y="243"/>
                  </a:lnTo>
                  <a:lnTo>
                    <a:pt x="211" y="243"/>
                  </a:lnTo>
                  <a:lnTo>
                    <a:pt x="213" y="243"/>
                  </a:lnTo>
                  <a:lnTo>
                    <a:pt x="217" y="243"/>
                  </a:lnTo>
                  <a:lnTo>
                    <a:pt x="218" y="243"/>
                  </a:lnTo>
                  <a:lnTo>
                    <a:pt x="220" y="243"/>
                  </a:lnTo>
                  <a:lnTo>
                    <a:pt x="222" y="243"/>
                  </a:lnTo>
                  <a:lnTo>
                    <a:pt x="224" y="243"/>
                  </a:lnTo>
                  <a:lnTo>
                    <a:pt x="225" y="243"/>
                  </a:lnTo>
                  <a:lnTo>
                    <a:pt x="227" y="243"/>
                  </a:lnTo>
                  <a:lnTo>
                    <a:pt x="229" y="236"/>
                  </a:lnTo>
                  <a:close/>
                </a:path>
              </a:pathLst>
            </a:custGeom>
            <a:noFill/>
            <a:ln w="6350">
              <a:solidFill>
                <a:srgbClr val="FFFFFF"/>
              </a:solidFill>
              <a:round/>
              <a:headEnd/>
              <a:tailEnd/>
            </a:ln>
          </p:spPr>
          <p:txBody>
            <a:bodyPr/>
            <a:lstStyle/>
            <a:p>
              <a:endParaRPr lang="en-GB"/>
            </a:p>
          </p:txBody>
        </p:sp>
        <p:sp>
          <p:nvSpPr>
            <p:cNvPr id="84018" name="Freeform 440"/>
            <p:cNvSpPr>
              <a:spLocks/>
            </p:cNvSpPr>
            <p:nvPr/>
          </p:nvSpPr>
          <p:spPr bwMode="auto">
            <a:xfrm>
              <a:off x="6796088" y="2620963"/>
              <a:ext cx="261937" cy="250825"/>
            </a:xfrm>
            <a:custGeom>
              <a:avLst/>
              <a:gdLst>
                <a:gd name="T0" fmla="*/ 2147483647 w 165"/>
                <a:gd name="T1" fmla="*/ 2147483647 h 158"/>
                <a:gd name="T2" fmla="*/ 2147483647 w 165"/>
                <a:gd name="T3" fmla="*/ 2147483647 h 158"/>
                <a:gd name="T4" fmla="*/ 2147483647 w 165"/>
                <a:gd name="T5" fmla="*/ 2147483647 h 158"/>
                <a:gd name="T6" fmla="*/ 2147483647 w 165"/>
                <a:gd name="T7" fmla="*/ 2147483647 h 158"/>
                <a:gd name="T8" fmla="*/ 2147483647 w 165"/>
                <a:gd name="T9" fmla="*/ 2147483647 h 158"/>
                <a:gd name="T10" fmla="*/ 2147483647 w 165"/>
                <a:gd name="T11" fmla="*/ 2147483647 h 158"/>
                <a:gd name="T12" fmla="*/ 2147483647 w 165"/>
                <a:gd name="T13" fmla="*/ 2147483647 h 158"/>
                <a:gd name="T14" fmla="*/ 2147483647 w 165"/>
                <a:gd name="T15" fmla="*/ 2147483647 h 158"/>
                <a:gd name="T16" fmla="*/ 2147483647 w 165"/>
                <a:gd name="T17" fmla="*/ 2147483647 h 158"/>
                <a:gd name="T18" fmla="*/ 2147483647 w 165"/>
                <a:gd name="T19" fmla="*/ 0 h 158"/>
                <a:gd name="T20" fmla="*/ 2147483647 w 165"/>
                <a:gd name="T21" fmla="*/ 2147483647 h 158"/>
                <a:gd name="T22" fmla="*/ 2147483647 w 165"/>
                <a:gd name="T23" fmla="*/ 0 h 158"/>
                <a:gd name="T24" fmla="*/ 2147483647 w 165"/>
                <a:gd name="T25" fmla="*/ 2147483647 h 158"/>
                <a:gd name="T26" fmla="*/ 2147483647 w 165"/>
                <a:gd name="T27" fmla="*/ 2147483647 h 158"/>
                <a:gd name="T28" fmla="*/ 2147483647 w 165"/>
                <a:gd name="T29" fmla="*/ 2147483647 h 158"/>
                <a:gd name="T30" fmla="*/ 2147483647 w 165"/>
                <a:gd name="T31" fmla="*/ 2147483647 h 158"/>
                <a:gd name="T32" fmla="*/ 2147483647 w 165"/>
                <a:gd name="T33" fmla="*/ 2147483647 h 158"/>
                <a:gd name="T34" fmla="*/ 2147483647 w 165"/>
                <a:gd name="T35" fmla="*/ 2147483647 h 158"/>
                <a:gd name="T36" fmla="*/ 2147483647 w 165"/>
                <a:gd name="T37" fmla="*/ 2147483647 h 158"/>
                <a:gd name="T38" fmla="*/ 2147483647 w 165"/>
                <a:gd name="T39" fmla="*/ 2147483647 h 158"/>
                <a:gd name="T40" fmla="*/ 2147483647 w 165"/>
                <a:gd name="T41" fmla="*/ 2147483647 h 158"/>
                <a:gd name="T42" fmla="*/ 2147483647 w 165"/>
                <a:gd name="T43" fmla="*/ 2147483647 h 158"/>
                <a:gd name="T44" fmla="*/ 2147483647 w 165"/>
                <a:gd name="T45" fmla="*/ 2147483647 h 158"/>
                <a:gd name="T46" fmla="*/ 2147483647 w 165"/>
                <a:gd name="T47" fmla="*/ 2147483647 h 158"/>
                <a:gd name="T48" fmla="*/ 2147483647 w 165"/>
                <a:gd name="T49" fmla="*/ 2147483647 h 158"/>
                <a:gd name="T50" fmla="*/ 2147483647 w 165"/>
                <a:gd name="T51" fmla="*/ 2147483647 h 158"/>
                <a:gd name="T52" fmla="*/ 0 w 165"/>
                <a:gd name="T53" fmla="*/ 2147483647 h 158"/>
                <a:gd name="T54" fmla="*/ 2147483647 w 165"/>
                <a:gd name="T55" fmla="*/ 2147483647 h 158"/>
                <a:gd name="T56" fmla="*/ 2147483647 w 165"/>
                <a:gd name="T57" fmla="*/ 2147483647 h 158"/>
                <a:gd name="T58" fmla="*/ 2147483647 w 165"/>
                <a:gd name="T59" fmla="*/ 2147483647 h 158"/>
                <a:gd name="T60" fmla="*/ 2147483647 w 165"/>
                <a:gd name="T61" fmla="*/ 2147483647 h 158"/>
                <a:gd name="T62" fmla="*/ 2147483647 w 165"/>
                <a:gd name="T63" fmla="*/ 2147483647 h 158"/>
                <a:gd name="T64" fmla="*/ 2147483647 w 165"/>
                <a:gd name="T65" fmla="*/ 2147483647 h 158"/>
                <a:gd name="T66" fmla="*/ 2147483647 w 165"/>
                <a:gd name="T67" fmla="*/ 2147483647 h 158"/>
                <a:gd name="T68" fmla="*/ 2147483647 w 165"/>
                <a:gd name="T69" fmla="*/ 2147483647 h 158"/>
                <a:gd name="T70" fmla="*/ 2147483647 w 165"/>
                <a:gd name="T71" fmla="*/ 2147483647 h 158"/>
                <a:gd name="T72" fmla="*/ 2147483647 w 165"/>
                <a:gd name="T73" fmla="*/ 2147483647 h 1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5"/>
                <a:gd name="T112" fmla="*/ 0 h 158"/>
                <a:gd name="T113" fmla="*/ 165 w 165"/>
                <a:gd name="T114" fmla="*/ 158 h 1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5" h="158">
                  <a:moveTo>
                    <a:pt x="165" y="74"/>
                  </a:moveTo>
                  <a:lnTo>
                    <a:pt x="165" y="74"/>
                  </a:lnTo>
                  <a:lnTo>
                    <a:pt x="154" y="70"/>
                  </a:lnTo>
                  <a:lnTo>
                    <a:pt x="149" y="67"/>
                  </a:lnTo>
                  <a:lnTo>
                    <a:pt x="146" y="63"/>
                  </a:lnTo>
                  <a:lnTo>
                    <a:pt x="142" y="51"/>
                  </a:lnTo>
                  <a:lnTo>
                    <a:pt x="149" y="49"/>
                  </a:lnTo>
                  <a:lnTo>
                    <a:pt x="154" y="47"/>
                  </a:lnTo>
                  <a:lnTo>
                    <a:pt x="158" y="44"/>
                  </a:lnTo>
                  <a:lnTo>
                    <a:pt x="161" y="35"/>
                  </a:lnTo>
                  <a:lnTo>
                    <a:pt x="161" y="30"/>
                  </a:lnTo>
                  <a:lnTo>
                    <a:pt x="156" y="21"/>
                  </a:lnTo>
                  <a:lnTo>
                    <a:pt x="135" y="23"/>
                  </a:lnTo>
                  <a:lnTo>
                    <a:pt x="116" y="17"/>
                  </a:lnTo>
                  <a:lnTo>
                    <a:pt x="110" y="10"/>
                  </a:lnTo>
                  <a:lnTo>
                    <a:pt x="100" y="0"/>
                  </a:lnTo>
                  <a:lnTo>
                    <a:pt x="91" y="0"/>
                  </a:lnTo>
                  <a:lnTo>
                    <a:pt x="81" y="0"/>
                  </a:lnTo>
                  <a:lnTo>
                    <a:pt x="72" y="2"/>
                  </a:lnTo>
                  <a:lnTo>
                    <a:pt x="68" y="0"/>
                  </a:lnTo>
                  <a:lnTo>
                    <a:pt x="65" y="2"/>
                  </a:lnTo>
                  <a:lnTo>
                    <a:pt x="61" y="3"/>
                  </a:lnTo>
                  <a:lnTo>
                    <a:pt x="58" y="7"/>
                  </a:lnTo>
                  <a:lnTo>
                    <a:pt x="54" y="14"/>
                  </a:lnTo>
                  <a:lnTo>
                    <a:pt x="51" y="23"/>
                  </a:lnTo>
                  <a:lnTo>
                    <a:pt x="45" y="30"/>
                  </a:lnTo>
                  <a:lnTo>
                    <a:pt x="35" y="35"/>
                  </a:lnTo>
                  <a:lnTo>
                    <a:pt x="31" y="35"/>
                  </a:lnTo>
                  <a:lnTo>
                    <a:pt x="28" y="37"/>
                  </a:lnTo>
                  <a:lnTo>
                    <a:pt x="24" y="39"/>
                  </a:lnTo>
                  <a:lnTo>
                    <a:pt x="24" y="40"/>
                  </a:lnTo>
                  <a:lnTo>
                    <a:pt x="22" y="40"/>
                  </a:lnTo>
                  <a:lnTo>
                    <a:pt x="22" y="44"/>
                  </a:lnTo>
                  <a:lnTo>
                    <a:pt x="22" y="54"/>
                  </a:lnTo>
                  <a:lnTo>
                    <a:pt x="28" y="63"/>
                  </a:lnTo>
                  <a:lnTo>
                    <a:pt x="33" y="75"/>
                  </a:lnTo>
                  <a:lnTo>
                    <a:pt x="33" y="81"/>
                  </a:lnTo>
                  <a:lnTo>
                    <a:pt x="31" y="86"/>
                  </a:lnTo>
                  <a:lnTo>
                    <a:pt x="28" y="91"/>
                  </a:lnTo>
                  <a:lnTo>
                    <a:pt x="24" y="95"/>
                  </a:lnTo>
                  <a:lnTo>
                    <a:pt x="17" y="100"/>
                  </a:lnTo>
                  <a:lnTo>
                    <a:pt x="8" y="116"/>
                  </a:lnTo>
                  <a:lnTo>
                    <a:pt x="0" y="127"/>
                  </a:lnTo>
                  <a:lnTo>
                    <a:pt x="1" y="137"/>
                  </a:lnTo>
                  <a:lnTo>
                    <a:pt x="10" y="148"/>
                  </a:lnTo>
                  <a:lnTo>
                    <a:pt x="26" y="156"/>
                  </a:lnTo>
                  <a:lnTo>
                    <a:pt x="47" y="158"/>
                  </a:lnTo>
                  <a:lnTo>
                    <a:pt x="49" y="158"/>
                  </a:lnTo>
                  <a:lnTo>
                    <a:pt x="56" y="158"/>
                  </a:lnTo>
                  <a:lnTo>
                    <a:pt x="72" y="156"/>
                  </a:lnTo>
                  <a:lnTo>
                    <a:pt x="91" y="156"/>
                  </a:lnTo>
                  <a:lnTo>
                    <a:pt x="96" y="144"/>
                  </a:lnTo>
                  <a:lnTo>
                    <a:pt x="112" y="139"/>
                  </a:lnTo>
                  <a:lnTo>
                    <a:pt x="121" y="139"/>
                  </a:lnTo>
                  <a:lnTo>
                    <a:pt x="123" y="139"/>
                  </a:lnTo>
                  <a:lnTo>
                    <a:pt x="139" y="137"/>
                  </a:lnTo>
                  <a:lnTo>
                    <a:pt x="146" y="132"/>
                  </a:lnTo>
                  <a:lnTo>
                    <a:pt x="146" y="121"/>
                  </a:lnTo>
                  <a:lnTo>
                    <a:pt x="146" y="112"/>
                  </a:lnTo>
                  <a:lnTo>
                    <a:pt x="142" y="98"/>
                  </a:lnTo>
                  <a:lnTo>
                    <a:pt x="146" y="91"/>
                  </a:lnTo>
                  <a:lnTo>
                    <a:pt x="165" y="74"/>
                  </a:lnTo>
                  <a:close/>
                </a:path>
              </a:pathLst>
            </a:custGeom>
            <a:noFill/>
            <a:ln w="6350">
              <a:solidFill>
                <a:srgbClr val="FFFFFF"/>
              </a:solidFill>
              <a:round/>
              <a:headEnd/>
              <a:tailEnd/>
            </a:ln>
          </p:spPr>
          <p:txBody>
            <a:bodyPr/>
            <a:lstStyle/>
            <a:p>
              <a:endParaRPr lang="en-GB"/>
            </a:p>
          </p:txBody>
        </p:sp>
        <p:sp>
          <p:nvSpPr>
            <p:cNvPr id="84019" name="Freeform 441"/>
            <p:cNvSpPr>
              <a:spLocks/>
            </p:cNvSpPr>
            <p:nvPr/>
          </p:nvSpPr>
          <p:spPr bwMode="auto">
            <a:xfrm>
              <a:off x="6181725" y="2701925"/>
              <a:ext cx="508000" cy="1038225"/>
            </a:xfrm>
            <a:custGeom>
              <a:avLst/>
              <a:gdLst>
                <a:gd name="T0" fmla="*/ 2147483647 w 320"/>
                <a:gd name="T1" fmla="*/ 2147483647 h 654"/>
                <a:gd name="T2" fmla="*/ 2147483647 w 320"/>
                <a:gd name="T3" fmla="*/ 2147483647 h 654"/>
                <a:gd name="T4" fmla="*/ 2147483647 w 320"/>
                <a:gd name="T5" fmla="*/ 2147483647 h 654"/>
                <a:gd name="T6" fmla="*/ 2147483647 w 320"/>
                <a:gd name="T7" fmla="*/ 2147483647 h 654"/>
                <a:gd name="T8" fmla="*/ 2147483647 w 320"/>
                <a:gd name="T9" fmla="*/ 2147483647 h 654"/>
                <a:gd name="T10" fmla="*/ 2147483647 w 320"/>
                <a:gd name="T11" fmla="*/ 2147483647 h 654"/>
                <a:gd name="T12" fmla="*/ 2147483647 w 320"/>
                <a:gd name="T13" fmla="*/ 2147483647 h 654"/>
                <a:gd name="T14" fmla="*/ 2147483647 w 320"/>
                <a:gd name="T15" fmla="*/ 2147483647 h 654"/>
                <a:gd name="T16" fmla="*/ 2147483647 w 320"/>
                <a:gd name="T17" fmla="*/ 2147483647 h 654"/>
                <a:gd name="T18" fmla="*/ 2147483647 w 320"/>
                <a:gd name="T19" fmla="*/ 2147483647 h 654"/>
                <a:gd name="T20" fmla="*/ 2147483647 w 320"/>
                <a:gd name="T21" fmla="*/ 2147483647 h 654"/>
                <a:gd name="T22" fmla="*/ 2147483647 w 320"/>
                <a:gd name="T23" fmla="*/ 2147483647 h 654"/>
                <a:gd name="T24" fmla="*/ 2147483647 w 320"/>
                <a:gd name="T25" fmla="*/ 2147483647 h 654"/>
                <a:gd name="T26" fmla="*/ 2147483647 w 320"/>
                <a:gd name="T27" fmla="*/ 2147483647 h 654"/>
                <a:gd name="T28" fmla="*/ 2147483647 w 320"/>
                <a:gd name="T29" fmla="*/ 2147483647 h 654"/>
                <a:gd name="T30" fmla="*/ 2147483647 w 320"/>
                <a:gd name="T31" fmla="*/ 2147483647 h 654"/>
                <a:gd name="T32" fmla="*/ 2147483647 w 320"/>
                <a:gd name="T33" fmla="*/ 2147483647 h 654"/>
                <a:gd name="T34" fmla="*/ 2147483647 w 320"/>
                <a:gd name="T35" fmla="*/ 2147483647 h 654"/>
                <a:gd name="T36" fmla="*/ 2147483647 w 320"/>
                <a:gd name="T37" fmla="*/ 2147483647 h 654"/>
                <a:gd name="T38" fmla="*/ 2147483647 w 320"/>
                <a:gd name="T39" fmla="*/ 2147483647 h 654"/>
                <a:gd name="T40" fmla="*/ 2147483647 w 320"/>
                <a:gd name="T41" fmla="*/ 2147483647 h 654"/>
                <a:gd name="T42" fmla="*/ 2147483647 w 320"/>
                <a:gd name="T43" fmla="*/ 2147483647 h 654"/>
                <a:gd name="T44" fmla="*/ 2147483647 w 320"/>
                <a:gd name="T45" fmla="*/ 2147483647 h 654"/>
                <a:gd name="T46" fmla="*/ 2147483647 w 320"/>
                <a:gd name="T47" fmla="*/ 2147483647 h 654"/>
                <a:gd name="T48" fmla="*/ 2147483647 w 320"/>
                <a:gd name="T49" fmla="*/ 2147483647 h 654"/>
                <a:gd name="T50" fmla="*/ 2147483647 w 320"/>
                <a:gd name="T51" fmla="*/ 2147483647 h 654"/>
                <a:gd name="T52" fmla="*/ 2147483647 w 320"/>
                <a:gd name="T53" fmla="*/ 2147483647 h 654"/>
                <a:gd name="T54" fmla="*/ 2147483647 w 320"/>
                <a:gd name="T55" fmla="*/ 2147483647 h 654"/>
                <a:gd name="T56" fmla="*/ 2147483647 w 320"/>
                <a:gd name="T57" fmla="*/ 2147483647 h 654"/>
                <a:gd name="T58" fmla="*/ 2147483647 w 320"/>
                <a:gd name="T59" fmla="*/ 2147483647 h 654"/>
                <a:gd name="T60" fmla="*/ 2147483647 w 320"/>
                <a:gd name="T61" fmla="*/ 2147483647 h 654"/>
                <a:gd name="T62" fmla="*/ 2147483647 w 320"/>
                <a:gd name="T63" fmla="*/ 2147483647 h 654"/>
                <a:gd name="T64" fmla="*/ 2147483647 w 320"/>
                <a:gd name="T65" fmla="*/ 2147483647 h 654"/>
                <a:gd name="T66" fmla="*/ 2147483647 w 320"/>
                <a:gd name="T67" fmla="*/ 2147483647 h 654"/>
                <a:gd name="T68" fmla="*/ 2147483647 w 320"/>
                <a:gd name="T69" fmla="*/ 2147483647 h 654"/>
                <a:gd name="T70" fmla="*/ 2147483647 w 320"/>
                <a:gd name="T71" fmla="*/ 2147483647 h 654"/>
                <a:gd name="T72" fmla="*/ 2147483647 w 320"/>
                <a:gd name="T73" fmla="*/ 2147483647 h 654"/>
                <a:gd name="T74" fmla="*/ 2147483647 w 320"/>
                <a:gd name="T75" fmla="*/ 2147483647 h 654"/>
                <a:gd name="T76" fmla="*/ 2147483647 w 320"/>
                <a:gd name="T77" fmla="*/ 2147483647 h 654"/>
                <a:gd name="T78" fmla="*/ 2147483647 w 320"/>
                <a:gd name="T79" fmla="*/ 2147483647 h 654"/>
                <a:gd name="T80" fmla="*/ 2147483647 w 320"/>
                <a:gd name="T81" fmla="*/ 2147483647 h 654"/>
                <a:gd name="T82" fmla="*/ 2147483647 w 320"/>
                <a:gd name="T83" fmla="*/ 2147483647 h 654"/>
                <a:gd name="T84" fmla="*/ 2147483647 w 320"/>
                <a:gd name="T85" fmla="*/ 2147483647 h 654"/>
                <a:gd name="T86" fmla="*/ 2147483647 w 320"/>
                <a:gd name="T87" fmla="*/ 2147483647 h 654"/>
                <a:gd name="T88" fmla="*/ 2147483647 w 320"/>
                <a:gd name="T89" fmla="*/ 2147483647 h 654"/>
                <a:gd name="T90" fmla="*/ 2147483647 w 320"/>
                <a:gd name="T91" fmla="*/ 2147483647 h 654"/>
                <a:gd name="T92" fmla="*/ 2147483647 w 320"/>
                <a:gd name="T93" fmla="*/ 2147483647 h 654"/>
                <a:gd name="T94" fmla="*/ 0 w 320"/>
                <a:gd name="T95" fmla="*/ 2147483647 h 654"/>
                <a:gd name="T96" fmla="*/ 2147483647 w 320"/>
                <a:gd name="T97" fmla="*/ 2147483647 h 654"/>
                <a:gd name="T98" fmla="*/ 2147483647 w 320"/>
                <a:gd name="T99" fmla="*/ 2147483647 h 654"/>
                <a:gd name="T100" fmla="*/ 2147483647 w 320"/>
                <a:gd name="T101" fmla="*/ 2147483647 h 654"/>
                <a:gd name="T102" fmla="*/ 2147483647 w 320"/>
                <a:gd name="T103" fmla="*/ 2147483647 h 654"/>
                <a:gd name="T104" fmla="*/ 2147483647 w 320"/>
                <a:gd name="T105" fmla="*/ 2147483647 h 654"/>
                <a:gd name="T106" fmla="*/ 2147483647 w 320"/>
                <a:gd name="T107" fmla="*/ 2147483647 h 654"/>
                <a:gd name="T108" fmla="*/ 2147483647 w 320"/>
                <a:gd name="T109" fmla="*/ 2147483647 h 654"/>
                <a:gd name="T110" fmla="*/ 2147483647 w 320"/>
                <a:gd name="T111" fmla="*/ 2147483647 h 6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0"/>
                <a:gd name="T169" fmla="*/ 0 h 654"/>
                <a:gd name="T170" fmla="*/ 320 w 320"/>
                <a:gd name="T171" fmla="*/ 654 h 6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0" h="654">
                  <a:moveTo>
                    <a:pt x="292" y="456"/>
                  </a:moveTo>
                  <a:lnTo>
                    <a:pt x="270" y="410"/>
                  </a:lnTo>
                  <a:lnTo>
                    <a:pt x="274" y="398"/>
                  </a:lnTo>
                  <a:lnTo>
                    <a:pt x="277" y="383"/>
                  </a:lnTo>
                  <a:lnTo>
                    <a:pt x="285" y="369"/>
                  </a:lnTo>
                  <a:lnTo>
                    <a:pt x="304" y="324"/>
                  </a:lnTo>
                  <a:lnTo>
                    <a:pt x="307" y="317"/>
                  </a:lnTo>
                  <a:lnTo>
                    <a:pt x="307" y="308"/>
                  </a:lnTo>
                  <a:lnTo>
                    <a:pt x="307" y="301"/>
                  </a:lnTo>
                  <a:lnTo>
                    <a:pt x="306" y="295"/>
                  </a:lnTo>
                  <a:lnTo>
                    <a:pt x="302" y="283"/>
                  </a:lnTo>
                  <a:lnTo>
                    <a:pt x="297" y="274"/>
                  </a:lnTo>
                  <a:lnTo>
                    <a:pt x="293" y="266"/>
                  </a:lnTo>
                  <a:lnTo>
                    <a:pt x="288" y="262"/>
                  </a:lnTo>
                  <a:lnTo>
                    <a:pt x="283" y="260"/>
                  </a:lnTo>
                  <a:lnTo>
                    <a:pt x="279" y="257"/>
                  </a:lnTo>
                  <a:lnTo>
                    <a:pt x="274" y="251"/>
                  </a:lnTo>
                  <a:lnTo>
                    <a:pt x="270" y="241"/>
                  </a:lnTo>
                  <a:lnTo>
                    <a:pt x="269" y="234"/>
                  </a:lnTo>
                  <a:lnTo>
                    <a:pt x="269" y="229"/>
                  </a:lnTo>
                  <a:lnTo>
                    <a:pt x="270" y="216"/>
                  </a:lnTo>
                  <a:lnTo>
                    <a:pt x="274" y="209"/>
                  </a:lnTo>
                  <a:lnTo>
                    <a:pt x="281" y="200"/>
                  </a:lnTo>
                  <a:lnTo>
                    <a:pt x="293" y="188"/>
                  </a:lnTo>
                  <a:lnTo>
                    <a:pt x="297" y="186"/>
                  </a:lnTo>
                  <a:lnTo>
                    <a:pt x="300" y="185"/>
                  </a:lnTo>
                  <a:lnTo>
                    <a:pt x="307" y="179"/>
                  </a:lnTo>
                  <a:lnTo>
                    <a:pt x="313" y="176"/>
                  </a:lnTo>
                  <a:lnTo>
                    <a:pt x="318" y="172"/>
                  </a:lnTo>
                  <a:lnTo>
                    <a:pt x="320" y="169"/>
                  </a:lnTo>
                  <a:lnTo>
                    <a:pt x="320" y="163"/>
                  </a:lnTo>
                  <a:lnTo>
                    <a:pt x="320" y="148"/>
                  </a:lnTo>
                  <a:lnTo>
                    <a:pt x="318" y="127"/>
                  </a:lnTo>
                  <a:lnTo>
                    <a:pt x="320" y="102"/>
                  </a:lnTo>
                  <a:lnTo>
                    <a:pt x="320" y="98"/>
                  </a:lnTo>
                  <a:lnTo>
                    <a:pt x="318" y="95"/>
                  </a:lnTo>
                  <a:lnTo>
                    <a:pt x="316" y="95"/>
                  </a:lnTo>
                  <a:lnTo>
                    <a:pt x="307" y="90"/>
                  </a:lnTo>
                  <a:lnTo>
                    <a:pt x="297" y="81"/>
                  </a:lnTo>
                  <a:lnTo>
                    <a:pt x="295" y="76"/>
                  </a:lnTo>
                  <a:lnTo>
                    <a:pt x="293" y="68"/>
                  </a:lnTo>
                  <a:lnTo>
                    <a:pt x="292" y="60"/>
                  </a:lnTo>
                  <a:lnTo>
                    <a:pt x="293" y="53"/>
                  </a:lnTo>
                  <a:lnTo>
                    <a:pt x="297" y="47"/>
                  </a:lnTo>
                  <a:lnTo>
                    <a:pt x="306" y="33"/>
                  </a:lnTo>
                  <a:lnTo>
                    <a:pt x="293" y="26"/>
                  </a:lnTo>
                  <a:lnTo>
                    <a:pt x="279" y="3"/>
                  </a:lnTo>
                  <a:lnTo>
                    <a:pt x="270" y="0"/>
                  </a:lnTo>
                  <a:lnTo>
                    <a:pt x="270" y="7"/>
                  </a:lnTo>
                  <a:lnTo>
                    <a:pt x="269" y="12"/>
                  </a:lnTo>
                  <a:lnTo>
                    <a:pt x="267" y="14"/>
                  </a:lnTo>
                  <a:lnTo>
                    <a:pt x="262" y="17"/>
                  </a:lnTo>
                  <a:lnTo>
                    <a:pt x="256" y="23"/>
                  </a:lnTo>
                  <a:lnTo>
                    <a:pt x="249" y="28"/>
                  </a:lnTo>
                  <a:lnTo>
                    <a:pt x="241" y="33"/>
                  </a:lnTo>
                  <a:lnTo>
                    <a:pt x="234" y="39"/>
                  </a:lnTo>
                  <a:lnTo>
                    <a:pt x="221" y="42"/>
                  </a:lnTo>
                  <a:lnTo>
                    <a:pt x="198" y="53"/>
                  </a:lnTo>
                  <a:lnTo>
                    <a:pt x="181" y="61"/>
                  </a:lnTo>
                  <a:lnTo>
                    <a:pt x="172" y="65"/>
                  </a:lnTo>
                  <a:lnTo>
                    <a:pt x="167" y="67"/>
                  </a:lnTo>
                  <a:lnTo>
                    <a:pt x="161" y="67"/>
                  </a:lnTo>
                  <a:lnTo>
                    <a:pt x="154" y="67"/>
                  </a:lnTo>
                  <a:lnTo>
                    <a:pt x="149" y="70"/>
                  </a:lnTo>
                  <a:lnTo>
                    <a:pt x="140" y="76"/>
                  </a:lnTo>
                  <a:lnTo>
                    <a:pt x="135" y="81"/>
                  </a:lnTo>
                  <a:lnTo>
                    <a:pt x="133" y="86"/>
                  </a:lnTo>
                  <a:lnTo>
                    <a:pt x="131" y="90"/>
                  </a:lnTo>
                  <a:lnTo>
                    <a:pt x="130" y="95"/>
                  </a:lnTo>
                  <a:lnTo>
                    <a:pt x="124" y="111"/>
                  </a:lnTo>
                  <a:lnTo>
                    <a:pt x="121" y="114"/>
                  </a:lnTo>
                  <a:lnTo>
                    <a:pt x="112" y="118"/>
                  </a:lnTo>
                  <a:lnTo>
                    <a:pt x="103" y="123"/>
                  </a:lnTo>
                  <a:lnTo>
                    <a:pt x="89" y="127"/>
                  </a:lnTo>
                  <a:lnTo>
                    <a:pt x="75" y="134"/>
                  </a:lnTo>
                  <a:lnTo>
                    <a:pt x="61" y="142"/>
                  </a:lnTo>
                  <a:lnTo>
                    <a:pt x="58" y="144"/>
                  </a:lnTo>
                  <a:lnTo>
                    <a:pt x="54" y="144"/>
                  </a:lnTo>
                  <a:lnTo>
                    <a:pt x="51" y="144"/>
                  </a:lnTo>
                  <a:lnTo>
                    <a:pt x="47" y="144"/>
                  </a:lnTo>
                  <a:lnTo>
                    <a:pt x="47" y="149"/>
                  </a:lnTo>
                  <a:lnTo>
                    <a:pt x="52" y="172"/>
                  </a:lnTo>
                  <a:lnTo>
                    <a:pt x="52" y="181"/>
                  </a:lnTo>
                  <a:lnTo>
                    <a:pt x="51" y="188"/>
                  </a:lnTo>
                  <a:lnTo>
                    <a:pt x="49" y="197"/>
                  </a:lnTo>
                  <a:lnTo>
                    <a:pt x="40" y="220"/>
                  </a:lnTo>
                  <a:lnTo>
                    <a:pt x="35" y="243"/>
                  </a:lnTo>
                  <a:lnTo>
                    <a:pt x="35" y="244"/>
                  </a:lnTo>
                  <a:lnTo>
                    <a:pt x="36" y="248"/>
                  </a:lnTo>
                  <a:lnTo>
                    <a:pt x="36" y="253"/>
                  </a:lnTo>
                  <a:lnTo>
                    <a:pt x="31" y="262"/>
                  </a:lnTo>
                  <a:lnTo>
                    <a:pt x="21" y="280"/>
                  </a:lnTo>
                  <a:lnTo>
                    <a:pt x="19" y="285"/>
                  </a:lnTo>
                  <a:lnTo>
                    <a:pt x="15" y="285"/>
                  </a:lnTo>
                  <a:lnTo>
                    <a:pt x="12" y="285"/>
                  </a:lnTo>
                  <a:lnTo>
                    <a:pt x="12" y="287"/>
                  </a:lnTo>
                  <a:lnTo>
                    <a:pt x="10" y="290"/>
                  </a:lnTo>
                  <a:lnTo>
                    <a:pt x="12" y="295"/>
                  </a:lnTo>
                  <a:lnTo>
                    <a:pt x="15" y="303"/>
                  </a:lnTo>
                  <a:lnTo>
                    <a:pt x="22" y="324"/>
                  </a:lnTo>
                  <a:lnTo>
                    <a:pt x="28" y="345"/>
                  </a:lnTo>
                  <a:lnTo>
                    <a:pt x="29" y="362"/>
                  </a:lnTo>
                  <a:lnTo>
                    <a:pt x="29" y="369"/>
                  </a:lnTo>
                  <a:lnTo>
                    <a:pt x="29" y="373"/>
                  </a:lnTo>
                  <a:lnTo>
                    <a:pt x="21" y="387"/>
                  </a:lnTo>
                  <a:lnTo>
                    <a:pt x="17" y="396"/>
                  </a:lnTo>
                  <a:lnTo>
                    <a:pt x="0" y="424"/>
                  </a:lnTo>
                  <a:lnTo>
                    <a:pt x="5" y="447"/>
                  </a:lnTo>
                  <a:lnTo>
                    <a:pt x="15" y="477"/>
                  </a:lnTo>
                  <a:lnTo>
                    <a:pt x="19" y="498"/>
                  </a:lnTo>
                  <a:lnTo>
                    <a:pt x="24" y="512"/>
                  </a:lnTo>
                  <a:lnTo>
                    <a:pt x="24" y="522"/>
                  </a:lnTo>
                  <a:lnTo>
                    <a:pt x="26" y="535"/>
                  </a:lnTo>
                  <a:lnTo>
                    <a:pt x="22" y="558"/>
                  </a:lnTo>
                  <a:lnTo>
                    <a:pt x="22" y="566"/>
                  </a:lnTo>
                  <a:lnTo>
                    <a:pt x="17" y="588"/>
                  </a:lnTo>
                  <a:lnTo>
                    <a:pt x="14" y="614"/>
                  </a:lnTo>
                  <a:lnTo>
                    <a:pt x="12" y="618"/>
                  </a:lnTo>
                  <a:lnTo>
                    <a:pt x="10" y="623"/>
                  </a:lnTo>
                  <a:lnTo>
                    <a:pt x="10" y="628"/>
                  </a:lnTo>
                  <a:lnTo>
                    <a:pt x="14" y="635"/>
                  </a:lnTo>
                  <a:lnTo>
                    <a:pt x="22" y="647"/>
                  </a:lnTo>
                  <a:lnTo>
                    <a:pt x="26" y="651"/>
                  </a:lnTo>
                  <a:lnTo>
                    <a:pt x="26" y="654"/>
                  </a:lnTo>
                </a:path>
              </a:pathLst>
            </a:custGeom>
            <a:noFill/>
            <a:ln w="6350">
              <a:solidFill>
                <a:srgbClr val="FFFFFF"/>
              </a:solidFill>
              <a:round/>
              <a:headEnd/>
              <a:tailEnd/>
            </a:ln>
          </p:spPr>
          <p:txBody>
            <a:bodyPr/>
            <a:lstStyle/>
            <a:p>
              <a:endParaRPr lang="en-GB"/>
            </a:p>
          </p:txBody>
        </p:sp>
        <p:sp>
          <p:nvSpPr>
            <p:cNvPr id="84020" name="Freeform 442"/>
            <p:cNvSpPr>
              <a:spLocks/>
            </p:cNvSpPr>
            <p:nvPr/>
          </p:nvSpPr>
          <p:spPr bwMode="auto">
            <a:xfrm>
              <a:off x="7088188" y="3548063"/>
              <a:ext cx="811212" cy="681037"/>
            </a:xfrm>
            <a:custGeom>
              <a:avLst/>
              <a:gdLst>
                <a:gd name="T0" fmla="*/ 2147483647 w 511"/>
                <a:gd name="T1" fmla="*/ 2147483647 h 429"/>
                <a:gd name="T2" fmla="*/ 2147483647 w 511"/>
                <a:gd name="T3" fmla="*/ 2147483647 h 429"/>
                <a:gd name="T4" fmla="*/ 2147483647 w 511"/>
                <a:gd name="T5" fmla="*/ 2147483647 h 429"/>
                <a:gd name="T6" fmla="*/ 2147483647 w 511"/>
                <a:gd name="T7" fmla="*/ 2147483647 h 429"/>
                <a:gd name="T8" fmla="*/ 2147483647 w 511"/>
                <a:gd name="T9" fmla="*/ 2147483647 h 429"/>
                <a:gd name="T10" fmla="*/ 2147483647 w 511"/>
                <a:gd name="T11" fmla="*/ 2147483647 h 429"/>
                <a:gd name="T12" fmla="*/ 2147483647 w 511"/>
                <a:gd name="T13" fmla="*/ 2147483647 h 429"/>
                <a:gd name="T14" fmla="*/ 2147483647 w 511"/>
                <a:gd name="T15" fmla="*/ 2147483647 h 429"/>
                <a:gd name="T16" fmla="*/ 2147483647 w 511"/>
                <a:gd name="T17" fmla="*/ 2147483647 h 429"/>
                <a:gd name="T18" fmla="*/ 2147483647 w 511"/>
                <a:gd name="T19" fmla="*/ 2147483647 h 429"/>
                <a:gd name="T20" fmla="*/ 2147483647 w 511"/>
                <a:gd name="T21" fmla="*/ 2147483647 h 429"/>
                <a:gd name="T22" fmla="*/ 2147483647 w 511"/>
                <a:gd name="T23" fmla="*/ 2147483647 h 429"/>
                <a:gd name="T24" fmla="*/ 2147483647 w 511"/>
                <a:gd name="T25" fmla="*/ 2147483647 h 429"/>
                <a:gd name="T26" fmla="*/ 2147483647 w 511"/>
                <a:gd name="T27" fmla="*/ 2147483647 h 429"/>
                <a:gd name="T28" fmla="*/ 2147483647 w 511"/>
                <a:gd name="T29" fmla="*/ 2147483647 h 429"/>
                <a:gd name="T30" fmla="*/ 2147483647 w 511"/>
                <a:gd name="T31" fmla="*/ 2147483647 h 429"/>
                <a:gd name="T32" fmla="*/ 2147483647 w 511"/>
                <a:gd name="T33" fmla="*/ 2147483647 h 429"/>
                <a:gd name="T34" fmla="*/ 2147483647 w 511"/>
                <a:gd name="T35" fmla="*/ 2147483647 h 429"/>
                <a:gd name="T36" fmla="*/ 2147483647 w 511"/>
                <a:gd name="T37" fmla="*/ 2147483647 h 429"/>
                <a:gd name="T38" fmla="*/ 2147483647 w 511"/>
                <a:gd name="T39" fmla="*/ 2147483647 h 429"/>
                <a:gd name="T40" fmla="*/ 2147483647 w 511"/>
                <a:gd name="T41" fmla="*/ 2147483647 h 429"/>
                <a:gd name="T42" fmla="*/ 2147483647 w 511"/>
                <a:gd name="T43" fmla="*/ 2147483647 h 429"/>
                <a:gd name="T44" fmla="*/ 2147483647 w 511"/>
                <a:gd name="T45" fmla="*/ 2147483647 h 429"/>
                <a:gd name="T46" fmla="*/ 2147483647 w 511"/>
                <a:gd name="T47" fmla="*/ 2147483647 h 429"/>
                <a:gd name="T48" fmla="*/ 2147483647 w 511"/>
                <a:gd name="T49" fmla="*/ 2147483647 h 429"/>
                <a:gd name="T50" fmla="*/ 2147483647 w 511"/>
                <a:gd name="T51" fmla="*/ 2147483647 h 429"/>
                <a:gd name="T52" fmla="*/ 2147483647 w 511"/>
                <a:gd name="T53" fmla="*/ 2147483647 h 429"/>
                <a:gd name="T54" fmla="*/ 2147483647 w 511"/>
                <a:gd name="T55" fmla="*/ 2147483647 h 429"/>
                <a:gd name="T56" fmla="*/ 2147483647 w 511"/>
                <a:gd name="T57" fmla="*/ 2147483647 h 429"/>
                <a:gd name="T58" fmla="*/ 2147483647 w 511"/>
                <a:gd name="T59" fmla="*/ 2147483647 h 429"/>
                <a:gd name="T60" fmla="*/ 2147483647 w 511"/>
                <a:gd name="T61" fmla="*/ 2147483647 h 429"/>
                <a:gd name="T62" fmla="*/ 2147483647 w 511"/>
                <a:gd name="T63" fmla="*/ 2147483647 h 429"/>
                <a:gd name="T64" fmla="*/ 2147483647 w 511"/>
                <a:gd name="T65" fmla="*/ 2147483647 h 429"/>
                <a:gd name="T66" fmla="*/ 2147483647 w 511"/>
                <a:gd name="T67" fmla="*/ 2147483647 h 429"/>
                <a:gd name="T68" fmla="*/ 2147483647 w 511"/>
                <a:gd name="T69" fmla="*/ 2147483647 h 429"/>
                <a:gd name="T70" fmla="*/ 2147483647 w 511"/>
                <a:gd name="T71" fmla="*/ 2147483647 h 429"/>
                <a:gd name="T72" fmla="*/ 2147483647 w 511"/>
                <a:gd name="T73" fmla="*/ 2147483647 h 429"/>
                <a:gd name="T74" fmla="*/ 2147483647 w 511"/>
                <a:gd name="T75" fmla="*/ 2147483647 h 429"/>
                <a:gd name="T76" fmla="*/ 2147483647 w 511"/>
                <a:gd name="T77" fmla="*/ 2147483647 h 429"/>
                <a:gd name="T78" fmla="*/ 2147483647 w 511"/>
                <a:gd name="T79" fmla="*/ 2147483647 h 429"/>
                <a:gd name="T80" fmla="*/ 2147483647 w 511"/>
                <a:gd name="T81" fmla="*/ 2147483647 h 429"/>
                <a:gd name="T82" fmla="*/ 2147483647 w 511"/>
                <a:gd name="T83" fmla="*/ 2147483647 h 429"/>
                <a:gd name="T84" fmla="*/ 2147483647 w 511"/>
                <a:gd name="T85" fmla="*/ 2147483647 h 429"/>
                <a:gd name="T86" fmla="*/ 2147483647 w 511"/>
                <a:gd name="T87" fmla="*/ 2147483647 h 429"/>
                <a:gd name="T88" fmla="*/ 2147483647 w 511"/>
                <a:gd name="T89" fmla="*/ 2147483647 h 429"/>
                <a:gd name="T90" fmla="*/ 2147483647 w 511"/>
                <a:gd name="T91" fmla="*/ 2147483647 h 429"/>
                <a:gd name="T92" fmla="*/ 2147483647 w 511"/>
                <a:gd name="T93" fmla="*/ 2147483647 h 429"/>
                <a:gd name="T94" fmla="*/ 2147483647 w 511"/>
                <a:gd name="T95" fmla="*/ 2147483647 h 429"/>
                <a:gd name="T96" fmla="*/ 2147483647 w 511"/>
                <a:gd name="T97" fmla="*/ 2147483647 h 429"/>
                <a:gd name="T98" fmla="*/ 2147483647 w 511"/>
                <a:gd name="T99" fmla="*/ 2147483647 h 429"/>
                <a:gd name="T100" fmla="*/ 2147483647 w 511"/>
                <a:gd name="T101" fmla="*/ 2147483647 h 429"/>
                <a:gd name="T102" fmla="*/ 2147483647 w 511"/>
                <a:gd name="T103" fmla="*/ 2147483647 h 429"/>
                <a:gd name="T104" fmla="*/ 2147483647 w 511"/>
                <a:gd name="T105" fmla="*/ 2147483647 h 429"/>
                <a:gd name="T106" fmla="*/ 2147483647 w 511"/>
                <a:gd name="T107" fmla="*/ 2147483647 h 429"/>
                <a:gd name="T108" fmla="*/ 2147483647 w 511"/>
                <a:gd name="T109" fmla="*/ 2147483647 h 429"/>
                <a:gd name="T110" fmla="*/ 2147483647 w 511"/>
                <a:gd name="T111" fmla="*/ 2147483647 h 4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1"/>
                <a:gd name="T169" fmla="*/ 0 h 429"/>
                <a:gd name="T170" fmla="*/ 511 w 511"/>
                <a:gd name="T171" fmla="*/ 429 h 4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1" h="429">
                  <a:moveTo>
                    <a:pt x="493" y="355"/>
                  </a:moveTo>
                  <a:lnTo>
                    <a:pt x="493" y="355"/>
                  </a:lnTo>
                  <a:lnTo>
                    <a:pt x="486" y="348"/>
                  </a:lnTo>
                  <a:lnTo>
                    <a:pt x="481" y="345"/>
                  </a:lnTo>
                  <a:lnTo>
                    <a:pt x="475" y="343"/>
                  </a:lnTo>
                  <a:lnTo>
                    <a:pt x="463" y="338"/>
                  </a:lnTo>
                  <a:lnTo>
                    <a:pt x="453" y="334"/>
                  </a:lnTo>
                  <a:lnTo>
                    <a:pt x="447" y="333"/>
                  </a:lnTo>
                  <a:lnTo>
                    <a:pt x="444" y="333"/>
                  </a:lnTo>
                  <a:lnTo>
                    <a:pt x="438" y="329"/>
                  </a:lnTo>
                  <a:lnTo>
                    <a:pt x="431" y="326"/>
                  </a:lnTo>
                  <a:lnTo>
                    <a:pt x="426" y="322"/>
                  </a:lnTo>
                  <a:lnTo>
                    <a:pt x="405" y="303"/>
                  </a:lnTo>
                  <a:lnTo>
                    <a:pt x="396" y="296"/>
                  </a:lnTo>
                  <a:lnTo>
                    <a:pt x="393" y="290"/>
                  </a:lnTo>
                  <a:lnTo>
                    <a:pt x="393" y="289"/>
                  </a:lnTo>
                  <a:lnTo>
                    <a:pt x="394" y="289"/>
                  </a:lnTo>
                  <a:lnTo>
                    <a:pt x="401" y="290"/>
                  </a:lnTo>
                  <a:lnTo>
                    <a:pt x="407" y="292"/>
                  </a:lnTo>
                  <a:lnTo>
                    <a:pt x="426" y="292"/>
                  </a:lnTo>
                  <a:lnTo>
                    <a:pt x="435" y="294"/>
                  </a:lnTo>
                  <a:lnTo>
                    <a:pt x="445" y="297"/>
                  </a:lnTo>
                  <a:lnTo>
                    <a:pt x="458" y="304"/>
                  </a:lnTo>
                  <a:lnTo>
                    <a:pt x="463" y="306"/>
                  </a:lnTo>
                  <a:lnTo>
                    <a:pt x="475" y="310"/>
                  </a:lnTo>
                  <a:lnTo>
                    <a:pt x="481" y="310"/>
                  </a:lnTo>
                  <a:lnTo>
                    <a:pt x="486" y="310"/>
                  </a:lnTo>
                  <a:lnTo>
                    <a:pt x="489" y="308"/>
                  </a:lnTo>
                  <a:lnTo>
                    <a:pt x="489" y="304"/>
                  </a:lnTo>
                  <a:lnTo>
                    <a:pt x="486" y="296"/>
                  </a:lnTo>
                  <a:lnTo>
                    <a:pt x="482" y="290"/>
                  </a:lnTo>
                  <a:lnTo>
                    <a:pt x="467" y="280"/>
                  </a:lnTo>
                  <a:lnTo>
                    <a:pt x="460" y="273"/>
                  </a:lnTo>
                  <a:lnTo>
                    <a:pt x="454" y="266"/>
                  </a:lnTo>
                  <a:lnTo>
                    <a:pt x="445" y="252"/>
                  </a:lnTo>
                  <a:lnTo>
                    <a:pt x="440" y="246"/>
                  </a:lnTo>
                  <a:lnTo>
                    <a:pt x="433" y="241"/>
                  </a:lnTo>
                  <a:lnTo>
                    <a:pt x="424" y="236"/>
                  </a:lnTo>
                  <a:lnTo>
                    <a:pt x="414" y="231"/>
                  </a:lnTo>
                  <a:lnTo>
                    <a:pt x="405" y="227"/>
                  </a:lnTo>
                  <a:lnTo>
                    <a:pt x="396" y="225"/>
                  </a:lnTo>
                  <a:lnTo>
                    <a:pt x="387" y="224"/>
                  </a:lnTo>
                  <a:lnTo>
                    <a:pt x="384" y="222"/>
                  </a:lnTo>
                  <a:lnTo>
                    <a:pt x="380" y="218"/>
                  </a:lnTo>
                  <a:lnTo>
                    <a:pt x="377" y="209"/>
                  </a:lnTo>
                  <a:lnTo>
                    <a:pt x="373" y="199"/>
                  </a:lnTo>
                  <a:lnTo>
                    <a:pt x="366" y="178"/>
                  </a:lnTo>
                  <a:lnTo>
                    <a:pt x="357" y="157"/>
                  </a:lnTo>
                  <a:lnTo>
                    <a:pt x="352" y="141"/>
                  </a:lnTo>
                  <a:lnTo>
                    <a:pt x="342" y="127"/>
                  </a:lnTo>
                  <a:lnTo>
                    <a:pt x="333" y="111"/>
                  </a:lnTo>
                  <a:lnTo>
                    <a:pt x="324" y="93"/>
                  </a:lnTo>
                  <a:lnTo>
                    <a:pt x="315" y="77"/>
                  </a:lnTo>
                  <a:lnTo>
                    <a:pt x="306" y="62"/>
                  </a:lnTo>
                  <a:lnTo>
                    <a:pt x="303" y="56"/>
                  </a:lnTo>
                  <a:lnTo>
                    <a:pt x="299" y="55"/>
                  </a:lnTo>
                  <a:lnTo>
                    <a:pt x="298" y="53"/>
                  </a:lnTo>
                  <a:lnTo>
                    <a:pt x="292" y="53"/>
                  </a:lnTo>
                  <a:lnTo>
                    <a:pt x="280" y="53"/>
                  </a:lnTo>
                  <a:lnTo>
                    <a:pt x="271" y="53"/>
                  </a:lnTo>
                  <a:lnTo>
                    <a:pt x="259" y="51"/>
                  </a:lnTo>
                  <a:lnTo>
                    <a:pt x="238" y="46"/>
                  </a:lnTo>
                  <a:lnTo>
                    <a:pt x="234" y="42"/>
                  </a:lnTo>
                  <a:lnTo>
                    <a:pt x="233" y="41"/>
                  </a:lnTo>
                  <a:lnTo>
                    <a:pt x="233" y="35"/>
                  </a:lnTo>
                  <a:lnTo>
                    <a:pt x="233" y="32"/>
                  </a:lnTo>
                  <a:lnTo>
                    <a:pt x="229" y="26"/>
                  </a:lnTo>
                  <a:lnTo>
                    <a:pt x="224" y="23"/>
                  </a:lnTo>
                  <a:lnTo>
                    <a:pt x="220" y="23"/>
                  </a:lnTo>
                  <a:lnTo>
                    <a:pt x="213" y="21"/>
                  </a:lnTo>
                  <a:lnTo>
                    <a:pt x="210" y="19"/>
                  </a:lnTo>
                  <a:lnTo>
                    <a:pt x="204" y="18"/>
                  </a:lnTo>
                  <a:lnTo>
                    <a:pt x="201" y="14"/>
                  </a:lnTo>
                  <a:lnTo>
                    <a:pt x="199" y="11"/>
                  </a:lnTo>
                  <a:lnTo>
                    <a:pt x="199" y="7"/>
                  </a:lnTo>
                  <a:lnTo>
                    <a:pt x="199" y="4"/>
                  </a:lnTo>
                  <a:lnTo>
                    <a:pt x="189" y="0"/>
                  </a:lnTo>
                  <a:lnTo>
                    <a:pt x="187" y="11"/>
                  </a:lnTo>
                  <a:lnTo>
                    <a:pt x="178" y="18"/>
                  </a:lnTo>
                  <a:lnTo>
                    <a:pt x="169" y="28"/>
                  </a:lnTo>
                  <a:lnTo>
                    <a:pt x="164" y="33"/>
                  </a:lnTo>
                  <a:lnTo>
                    <a:pt x="159" y="39"/>
                  </a:lnTo>
                  <a:lnTo>
                    <a:pt x="153" y="42"/>
                  </a:lnTo>
                  <a:lnTo>
                    <a:pt x="150" y="46"/>
                  </a:lnTo>
                  <a:lnTo>
                    <a:pt x="150" y="63"/>
                  </a:lnTo>
                  <a:lnTo>
                    <a:pt x="152" y="63"/>
                  </a:lnTo>
                  <a:lnTo>
                    <a:pt x="153" y="65"/>
                  </a:lnTo>
                  <a:lnTo>
                    <a:pt x="152" y="67"/>
                  </a:lnTo>
                  <a:lnTo>
                    <a:pt x="143" y="72"/>
                  </a:lnTo>
                  <a:lnTo>
                    <a:pt x="138" y="74"/>
                  </a:lnTo>
                  <a:lnTo>
                    <a:pt x="134" y="76"/>
                  </a:lnTo>
                  <a:lnTo>
                    <a:pt x="125" y="74"/>
                  </a:lnTo>
                  <a:lnTo>
                    <a:pt x="122" y="70"/>
                  </a:lnTo>
                  <a:lnTo>
                    <a:pt x="120" y="69"/>
                  </a:lnTo>
                  <a:lnTo>
                    <a:pt x="116" y="65"/>
                  </a:lnTo>
                  <a:lnTo>
                    <a:pt x="113" y="62"/>
                  </a:lnTo>
                  <a:lnTo>
                    <a:pt x="109" y="62"/>
                  </a:lnTo>
                  <a:lnTo>
                    <a:pt x="95" y="65"/>
                  </a:lnTo>
                  <a:lnTo>
                    <a:pt x="83" y="67"/>
                  </a:lnTo>
                  <a:lnTo>
                    <a:pt x="65" y="67"/>
                  </a:lnTo>
                  <a:lnTo>
                    <a:pt x="34" y="63"/>
                  </a:lnTo>
                  <a:lnTo>
                    <a:pt x="27" y="60"/>
                  </a:lnTo>
                  <a:lnTo>
                    <a:pt x="23" y="58"/>
                  </a:lnTo>
                  <a:lnTo>
                    <a:pt x="4" y="53"/>
                  </a:lnTo>
                  <a:lnTo>
                    <a:pt x="2" y="55"/>
                  </a:lnTo>
                  <a:lnTo>
                    <a:pt x="0" y="58"/>
                  </a:lnTo>
                  <a:lnTo>
                    <a:pt x="2" y="63"/>
                  </a:lnTo>
                  <a:lnTo>
                    <a:pt x="2" y="69"/>
                  </a:lnTo>
                  <a:lnTo>
                    <a:pt x="4" y="72"/>
                  </a:lnTo>
                  <a:lnTo>
                    <a:pt x="6" y="72"/>
                  </a:lnTo>
                  <a:lnTo>
                    <a:pt x="7" y="77"/>
                  </a:lnTo>
                  <a:lnTo>
                    <a:pt x="11" y="85"/>
                  </a:lnTo>
                  <a:lnTo>
                    <a:pt x="18" y="99"/>
                  </a:lnTo>
                  <a:lnTo>
                    <a:pt x="28" y="127"/>
                  </a:lnTo>
                  <a:lnTo>
                    <a:pt x="55" y="139"/>
                  </a:lnTo>
                  <a:lnTo>
                    <a:pt x="83" y="146"/>
                  </a:lnTo>
                  <a:lnTo>
                    <a:pt x="85" y="146"/>
                  </a:lnTo>
                  <a:lnTo>
                    <a:pt x="95" y="155"/>
                  </a:lnTo>
                  <a:lnTo>
                    <a:pt x="115" y="172"/>
                  </a:lnTo>
                  <a:lnTo>
                    <a:pt x="113" y="174"/>
                  </a:lnTo>
                  <a:lnTo>
                    <a:pt x="113" y="178"/>
                  </a:lnTo>
                  <a:lnTo>
                    <a:pt x="113" y="185"/>
                  </a:lnTo>
                  <a:lnTo>
                    <a:pt x="116" y="201"/>
                  </a:lnTo>
                  <a:lnTo>
                    <a:pt x="123" y="218"/>
                  </a:lnTo>
                  <a:lnTo>
                    <a:pt x="131" y="231"/>
                  </a:lnTo>
                  <a:lnTo>
                    <a:pt x="136" y="238"/>
                  </a:lnTo>
                  <a:lnTo>
                    <a:pt x="138" y="239"/>
                  </a:lnTo>
                  <a:lnTo>
                    <a:pt x="162" y="241"/>
                  </a:lnTo>
                  <a:lnTo>
                    <a:pt x="180" y="238"/>
                  </a:lnTo>
                  <a:lnTo>
                    <a:pt x="210" y="218"/>
                  </a:lnTo>
                  <a:lnTo>
                    <a:pt x="217" y="245"/>
                  </a:lnTo>
                  <a:lnTo>
                    <a:pt x="210" y="250"/>
                  </a:lnTo>
                  <a:lnTo>
                    <a:pt x="204" y="255"/>
                  </a:lnTo>
                  <a:lnTo>
                    <a:pt x="203" y="259"/>
                  </a:lnTo>
                  <a:lnTo>
                    <a:pt x="197" y="269"/>
                  </a:lnTo>
                  <a:lnTo>
                    <a:pt x="192" y="275"/>
                  </a:lnTo>
                  <a:lnTo>
                    <a:pt x="180" y="326"/>
                  </a:lnTo>
                  <a:lnTo>
                    <a:pt x="180" y="340"/>
                  </a:lnTo>
                  <a:lnTo>
                    <a:pt x="196" y="345"/>
                  </a:lnTo>
                  <a:lnTo>
                    <a:pt x="210" y="345"/>
                  </a:lnTo>
                  <a:lnTo>
                    <a:pt x="222" y="354"/>
                  </a:lnTo>
                  <a:lnTo>
                    <a:pt x="229" y="382"/>
                  </a:lnTo>
                  <a:lnTo>
                    <a:pt x="227" y="391"/>
                  </a:lnTo>
                  <a:lnTo>
                    <a:pt x="243" y="392"/>
                  </a:lnTo>
                  <a:lnTo>
                    <a:pt x="257" y="391"/>
                  </a:lnTo>
                  <a:lnTo>
                    <a:pt x="264" y="389"/>
                  </a:lnTo>
                  <a:lnTo>
                    <a:pt x="275" y="391"/>
                  </a:lnTo>
                  <a:lnTo>
                    <a:pt x="315" y="399"/>
                  </a:lnTo>
                  <a:lnTo>
                    <a:pt x="315" y="419"/>
                  </a:lnTo>
                  <a:lnTo>
                    <a:pt x="322" y="415"/>
                  </a:lnTo>
                  <a:lnTo>
                    <a:pt x="331" y="414"/>
                  </a:lnTo>
                  <a:lnTo>
                    <a:pt x="336" y="414"/>
                  </a:lnTo>
                  <a:lnTo>
                    <a:pt x="352" y="429"/>
                  </a:lnTo>
                  <a:lnTo>
                    <a:pt x="359" y="419"/>
                  </a:lnTo>
                  <a:lnTo>
                    <a:pt x="366" y="414"/>
                  </a:lnTo>
                  <a:lnTo>
                    <a:pt x="375" y="407"/>
                  </a:lnTo>
                  <a:lnTo>
                    <a:pt x="379" y="403"/>
                  </a:lnTo>
                  <a:lnTo>
                    <a:pt x="386" y="401"/>
                  </a:lnTo>
                  <a:lnTo>
                    <a:pt x="393" y="401"/>
                  </a:lnTo>
                  <a:lnTo>
                    <a:pt x="416" y="405"/>
                  </a:lnTo>
                  <a:lnTo>
                    <a:pt x="437" y="414"/>
                  </a:lnTo>
                  <a:lnTo>
                    <a:pt x="461" y="419"/>
                  </a:lnTo>
                  <a:lnTo>
                    <a:pt x="465" y="410"/>
                  </a:lnTo>
                  <a:lnTo>
                    <a:pt x="467" y="407"/>
                  </a:lnTo>
                  <a:lnTo>
                    <a:pt x="470" y="403"/>
                  </a:lnTo>
                  <a:lnTo>
                    <a:pt x="475" y="403"/>
                  </a:lnTo>
                  <a:lnTo>
                    <a:pt x="482" y="403"/>
                  </a:lnTo>
                  <a:lnTo>
                    <a:pt x="491" y="403"/>
                  </a:lnTo>
                  <a:lnTo>
                    <a:pt x="498" y="401"/>
                  </a:lnTo>
                  <a:lnTo>
                    <a:pt x="505" y="398"/>
                  </a:lnTo>
                  <a:lnTo>
                    <a:pt x="509" y="392"/>
                  </a:lnTo>
                  <a:lnTo>
                    <a:pt x="511" y="384"/>
                  </a:lnTo>
                  <a:lnTo>
                    <a:pt x="509" y="377"/>
                  </a:lnTo>
                  <a:lnTo>
                    <a:pt x="507" y="371"/>
                  </a:lnTo>
                  <a:lnTo>
                    <a:pt x="493" y="355"/>
                  </a:lnTo>
                  <a:close/>
                </a:path>
              </a:pathLst>
            </a:custGeom>
            <a:noFill/>
            <a:ln w="6350">
              <a:solidFill>
                <a:srgbClr val="FFFFFF"/>
              </a:solidFill>
              <a:round/>
              <a:headEnd/>
              <a:tailEnd/>
            </a:ln>
          </p:spPr>
          <p:txBody>
            <a:bodyPr/>
            <a:lstStyle/>
            <a:p>
              <a:endParaRPr lang="en-GB"/>
            </a:p>
          </p:txBody>
        </p:sp>
        <p:sp>
          <p:nvSpPr>
            <p:cNvPr id="84021" name="Freeform 443"/>
            <p:cNvSpPr>
              <a:spLocks/>
            </p:cNvSpPr>
            <p:nvPr/>
          </p:nvSpPr>
          <p:spPr bwMode="auto">
            <a:xfrm>
              <a:off x="6819900" y="3025775"/>
              <a:ext cx="989013" cy="804863"/>
            </a:xfrm>
            <a:custGeom>
              <a:avLst/>
              <a:gdLst>
                <a:gd name="T0" fmla="*/ 2147483647 w 623"/>
                <a:gd name="T1" fmla="*/ 2147483647 h 507"/>
                <a:gd name="T2" fmla="*/ 2147483647 w 623"/>
                <a:gd name="T3" fmla="*/ 2147483647 h 507"/>
                <a:gd name="T4" fmla="*/ 2147483647 w 623"/>
                <a:gd name="T5" fmla="*/ 2147483647 h 507"/>
                <a:gd name="T6" fmla="*/ 2147483647 w 623"/>
                <a:gd name="T7" fmla="*/ 2147483647 h 507"/>
                <a:gd name="T8" fmla="*/ 2147483647 w 623"/>
                <a:gd name="T9" fmla="*/ 2147483647 h 507"/>
                <a:gd name="T10" fmla="*/ 2147483647 w 623"/>
                <a:gd name="T11" fmla="*/ 2147483647 h 507"/>
                <a:gd name="T12" fmla="*/ 2147483647 w 623"/>
                <a:gd name="T13" fmla="*/ 2147483647 h 507"/>
                <a:gd name="T14" fmla="*/ 2147483647 w 623"/>
                <a:gd name="T15" fmla="*/ 2147483647 h 507"/>
                <a:gd name="T16" fmla="*/ 2147483647 w 623"/>
                <a:gd name="T17" fmla="*/ 2147483647 h 507"/>
                <a:gd name="T18" fmla="*/ 2147483647 w 623"/>
                <a:gd name="T19" fmla="*/ 2147483647 h 507"/>
                <a:gd name="T20" fmla="*/ 2147483647 w 623"/>
                <a:gd name="T21" fmla="*/ 2147483647 h 507"/>
                <a:gd name="T22" fmla="*/ 2147483647 w 623"/>
                <a:gd name="T23" fmla="*/ 2147483647 h 507"/>
                <a:gd name="T24" fmla="*/ 2147483647 w 623"/>
                <a:gd name="T25" fmla="*/ 2147483647 h 507"/>
                <a:gd name="T26" fmla="*/ 2147483647 w 623"/>
                <a:gd name="T27" fmla="*/ 2147483647 h 507"/>
                <a:gd name="T28" fmla="*/ 2147483647 w 623"/>
                <a:gd name="T29" fmla="*/ 2147483647 h 507"/>
                <a:gd name="T30" fmla="*/ 2147483647 w 623"/>
                <a:gd name="T31" fmla="*/ 2147483647 h 507"/>
                <a:gd name="T32" fmla="*/ 2147483647 w 623"/>
                <a:gd name="T33" fmla="*/ 2147483647 h 507"/>
                <a:gd name="T34" fmla="*/ 2147483647 w 623"/>
                <a:gd name="T35" fmla="*/ 2147483647 h 507"/>
                <a:gd name="T36" fmla="*/ 2147483647 w 623"/>
                <a:gd name="T37" fmla="*/ 2147483647 h 507"/>
                <a:gd name="T38" fmla="*/ 2147483647 w 623"/>
                <a:gd name="T39" fmla="*/ 2147483647 h 507"/>
                <a:gd name="T40" fmla="*/ 2147483647 w 623"/>
                <a:gd name="T41" fmla="*/ 2147483647 h 507"/>
                <a:gd name="T42" fmla="*/ 2147483647 w 623"/>
                <a:gd name="T43" fmla="*/ 2147483647 h 507"/>
                <a:gd name="T44" fmla="*/ 2147483647 w 623"/>
                <a:gd name="T45" fmla="*/ 2147483647 h 507"/>
                <a:gd name="T46" fmla="*/ 2147483647 w 623"/>
                <a:gd name="T47" fmla="*/ 2147483647 h 507"/>
                <a:gd name="T48" fmla="*/ 2147483647 w 623"/>
                <a:gd name="T49" fmla="*/ 2147483647 h 507"/>
                <a:gd name="T50" fmla="*/ 2147483647 w 623"/>
                <a:gd name="T51" fmla="*/ 2147483647 h 507"/>
                <a:gd name="T52" fmla="*/ 2147483647 w 623"/>
                <a:gd name="T53" fmla="*/ 2147483647 h 507"/>
                <a:gd name="T54" fmla="*/ 2147483647 w 623"/>
                <a:gd name="T55" fmla="*/ 2147483647 h 507"/>
                <a:gd name="T56" fmla="*/ 2147483647 w 623"/>
                <a:gd name="T57" fmla="*/ 2147483647 h 507"/>
                <a:gd name="T58" fmla="*/ 2147483647 w 623"/>
                <a:gd name="T59" fmla="*/ 2147483647 h 507"/>
                <a:gd name="T60" fmla="*/ 2147483647 w 623"/>
                <a:gd name="T61" fmla="*/ 2147483647 h 507"/>
                <a:gd name="T62" fmla="*/ 2147483647 w 623"/>
                <a:gd name="T63" fmla="*/ 2147483647 h 507"/>
                <a:gd name="T64" fmla="*/ 2147483647 w 623"/>
                <a:gd name="T65" fmla="*/ 2147483647 h 507"/>
                <a:gd name="T66" fmla="*/ 2147483647 w 623"/>
                <a:gd name="T67" fmla="*/ 2147483647 h 507"/>
                <a:gd name="T68" fmla="*/ 2147483647 w 623"/>
                <a:gd name="T69" fmla="*/ 2147483647 h 507"/>
                <a:gd name="T70" fmla="*/ 2147483647 w 623"/>
                <a:gd name="T71" fmla="*/ 2147483647 h 507"/>
                <a:gd name="T72" fmla="*/ 2147483647 w 623"/>
                <a:gd name="T73" fmla="*/ 2147483647 h 507"/>
                <a:gd name="T74" fmla="*/ 2147483647 w 623"/>
                <a:gd name="T75" fmla="*/ 2147483647 h 507"/>
                <a:gd name="T76" fmla="*/ 2147483647 w 623"/>
                <a:gd name="T77" fmla="*/ 2147483647 h 507"/>
                <a:gd name="T78" fmla="*/ 2147483647 w 623"/>
                <a:gd name="T79" fmla="*/ 2147483647 h 507"/>
                <a:gd name="T80" fmla="*/ 2147483647 w 623"/>
                <a:gd name="T81" fmla="*/ 2147483647 h 507"/>
                <a:gd name="T82" fmla="*/ 2147483647 w 623"/>
                <a:gd name="T83" fmla="*/ 2147483647 h 507"/>
                <a:gd name="T84" fmla="*/ 2147483647 w 623"/>
                <a:gd name="T85" fmla="*/ 2147483647 h 507"/>
                <a:gd name="T86" fmla="*/ 2147483647 w 623"/>
                <a:gd name="T87" fmla="*/ 2147483647 h 507"/>
                <a:gd name="T88" fmla="*/ 2147483647 w 623"/>
                <a:gd name="T89" fmla="*/ 2147483647 h 507"/>
                <a:gd name="T90" fmla="*/ 2147483647 w 623"/>
                <a:gd name="T91" fmla="*/ 2147483647 h 507"/>
                <a:gd name="T92" fmla="*/ 2147483647 w 623"/>
                <a:gd name="T93" fmla="*/ 2147483647 h 507"/>
                <a:gd name="T94" fmla="*/ 2147483647 w 623"/>
                <a:gd name="T95" fmla="*/ 2147483647 h 507"/>
                <a:gd name="T96" fmla="*/ 2147483647 w 623"/>
                <a:gd name="T97" fmla="*/ 2147483647 h 507"/>
                <a:gd name="T98" fmla="*/ 2147483647 w 623"/>
                <a:gd name="T99" fmla="*/ 2147483647 h 507"/>
                <a:gd name="T100" fmla="*/ 2147483647 w 623"/>
                <a:gd name="T101" fmla="*/ 2147483647 h 507"/>
                <a:gd name="T102" fmla="*/ 2147483647 w 623"/>
                <a:gd name="T103" fmla="*/ 2147483647 h 507"/>
                <a:gd name="T104" fmla="*/ 2147483647 w 623"/>
                <a:gd name="T105" fmla="*/ 2147483647 h 507"/>
                <a:gd name="T106" fmla="*/ 2147483647 w 623"/>
                <a:gd name="T107" fmla="*/ 2147483647 h 507"/>
                <a:gd name="T108" fmla="*/ 2147483647 w 623"/>
                <a:gd name="T109" fmla="*/ 2147483647 h 507"/>
                <a:gd name="T110" fmla="*/ 2147483647 w 623"/>
                <a:gd name="T111" fmla="*/ 2147483647 h 507"/>
                <a:gd name="T112" fmla="*/ 2147483647 w 623"/>
                <a:gd name="T113" fmla="*/ 2147483647 h 507"/>
                <a:gd name="T114" fmla="*/ 2147483647 w 623"/>
                <a:gd name="T115" fmla="*/ 2147483647 h 507"/>
                <a:gd name="T116" fmla="*/ 2147483647 w 623"/>
                <a:gd name="T117" fmla="*/ 2147483647 h 5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23"/>
                <a:gd name="T178" fmla="*/ 0 h 507"/>
                <a:gd name="T179" fmla="*/ 623 w 623"/>
                <a:gd name="T180" fmla="*/ 507 h 5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23" h="507">
                  <a:moveTo>
                    <a:pt x="616" y="63"/>
                  </a:moveTo>
                  <a:lnTo>
                    <a:pt x="616" y="63"/>
                  </a:lnTo>
                  <a:lnTo>
                    <a:pt x="614" y="53"/>
                  </a:lnTo>
                  <a:lnTo>
                    <a:pt x="620" y="44"/>
                  </a:lnTo>
                  <a:lnTo>
                    <a:pt x="623" y="39"/>
                  </a:lnTo>
                  <a:lnTo>
                    <a:pt x="622" y="39"/>
                  </a:lnTo>
                  <a:lnTo>
                    <a:pt x="616" y="35"/>
                  </a:lnTo>
                  <a:lnTo>
                    <a:pt x="614" y="33"/>
                  </a:lnTo>
                  <a:lnTo>
                    <a:pt x="613" y="33"/>
                  </a:lnTo>
                  <a:lnTo>
                    <a:pt x="606" y="35"/>
                  </a:lnTo>
                  <a:lnTo>
                    <a:pt x="599" y="37"/>
                  </a:lnTo>
                  <a:lnTo>
                    <a:pt x="588" y="39"/>
                  </a:lnTo>
                  <a:lnTo>
                    <a:pt x="576" y="39"/>
                  </a:lnTo>
                  <a:lnTo>
                    <a:pt x="565" y="39"/>
                  </a:lnTo>
                  <a:lnTo>
                    <a:pt x="558" y="39"/>
                  </a:lnTo>
                  <a:lnTo>
                    <a:pt x="553" y="40"/>
                  </a:lnTo>
                  <a:lnTo>
                    <a:pt x="548" y="42"/>
                  </a:lnTo>
                  <a:lnTo>
                    <a:pt x="535" y="42"/>
                  </a:lnTo>
                  <a:lnTo>
                    <a:pt x="505" y="40"/>
                  </a:lnTo>
                  <a:lnTo>
                    <a:pt x="498" y="39"/>
                  </a:lnTo>
                  <a:lnTo>
                    <a:pt x="486" y="32"/>
                  </a:lnTo>
                  <a:lnTo>
                    <a:pt x="483" y="28"/>
                  </a:lnTo>
                  <a:lnTo>
                    <a:pt x="479" y="28"/>
                  </a:lnTo>
                  <a:lnTo>
                    <a:pt x="475" y="26"/>
                  </a:lnTo>
                  <a:lnTo>
                    <a:pt x="470" y="25"/>
                  </a:lnTo>
                  <a:lnTo>
                    <a:pt x="463" y="21"/>
                  </a:lnTo>
                  <a:lnTo>
                    <a:pt x="458" y="21"/>
                  </a:lnTo>
                  <a:lnTo>
                    <a:pt x="454" y="23"/>
                  </a:lnTo>
                  <a:lnTo>
                    <a:pt x="451" y="23"/>
                  </a:lnTo>
                  <a:lnTo>
                    <a:pt x="446" y="25"/>
                  </a:lnTo>
                  <a:lnTo>
                    <a:pt x="442" y="26"/>
                  </a:lnTo>
                  <a:lnTo>
                    <a:pt x="439" y="30"/>
                  </a:lnTo>
                  <a:lnTo>
                    <a:pt x="433" y="32"/>
                  </a:lnTo>
                  <a:lnTo>
                    <a:pt x="430" y="33"/>
                  </a:lnTo>
                  <a:lnTo>
                    <a:pt x="426" y="37"/>
                  </a:lnTo>
                  <a:lnTo>
                    <a:pt x="423" y="44"/>
                  </a:lnTo>
                  <a:lnTo>
                    <a:pt x="419" y="47"/>
                  </a:lnTo>
                  <a:lnTo>
                    <a:pt x="419" y="53"/>
                  </a:lnTo>
                  <a:lnTo>
                    <a:pt x="419" y="56"/>
                  </a:lnTo>
                  <a:lnTo>
                    <a:pt x="416" y="60"/>
                  </a:lnTo>
                  <a:lnTo>
                    <a:pt x="409" y="63"/>
                  </a:lnTo>
                  <a:lnTo>
                    <a:pt x="400" y="69"/>
                  </a:lnTo>
                  <a:lnTo>
                    <a:pt x="393" y="72"/>
                  </a:lnTo>
                  <a:lnTo>
                    <a:pt x="389" y="76"/>
                  </a:lnTo>
                  <a:lnTo>
                    <a:pt x="386" y="79"/>
                  </a:lnTo>
                  <a:lnTo>
                    <a:pt x="384" y="83"/>
                  </a:lnTo>
                  <a:lnTo>
                    <a:pt x="380" y="86"/>
                  </a:lnTo>
                  <a:lnTo>
                    <a:pt x="379" y="91"/>
                  </a:lnTo>
                  <a:lnTo>
                    <a:pt x="377" y="102"/>
                  </a:lnTo>
                  <a:lnTo>
                    <a:pt x="373" y="111"/>
                  </a:lnTo>
                  <a:lnTo>
                    <a:pt x="370" y="114"/>
                  </a:lnTo>
                  <a:lnTo>
                    <a:pt x="359" y="116"/>
                  </a:lnTo>
                  <a:lnTo>
                    <a:pt x="345" y="109"/>
                  </a:lnTo>
                  <a:lnTo>
                    <a:pt x="336" y="107"/>
                  </a:lnTo>
                  <a:lnTo>
                    <a:pt x="331" y="106"/>
                  </a:lnTo>
                  <a:lnTo>
                    <a:pt x="321" y="102"/>
                  </a:lnTo>
                  <a:lnTo>
                    <a:pt x="310" y="97"/>
                  </a:lnTo>
                  <a:lnTo>
                    <a:pt x="310" y="93"/>
                  </a:lnTo>
                  <a:lnTo>
                    <a:pt x="310" y="88"/>
                  </a:lnTo>
                  <a:lnTo>
                    <a:pt x="308" y="81"/>
                  </a:lnTo>
                  <a:lnTo>
                    <a:pt x="308" y="74"/>
                  </a:lnTo>
                  <a:lnTo>
                    <a:pt x="308" y="69"/>
                  </a:lnTo>
                  <a:lnTo>
                    <a:pt x="305" y="63"/>
                  </a:lnTo>
                  <a:lnTo>
                    <a:pt x="305" y="62"/>
                  </a:lnTo>
                  <a:lnTo>
                    <a:pt x="305" y="60"/>
                  </a:lnTo>
                  <a:lnTo>
                    <a:pt x="307" y="56"/>
                  </a:lnTo>
                  <a:lnTo>
                    <a:pt x="308" y="51"/>
                  </a:lnTo>
                  <a:lnTo>
                    <a:pt x="308" y="46"/>
                  </a:lnTo>
                  <a:lnTo>
                    <a:pt x="307" y="44"/>
                  </a:lnTo>
                  <a:lnTo>
                    <a:pt x="305" y="40"/>
                  </a:lnTo>
                  <a:lnTo>
                    <a:pt x="301" y="35"/>
                  </a:lnTo>
                  <a:lnTo>
                    <a:pt x="300" y="30"/>
                  </a:lnTo>
                  <a:lnTo>
                    <a:pt x="298" y="28"/>
                  </a:lnTo>
                  <a:lnTo>
                    <a:pt x="294" y="26"/>
                  </a:lnTo>
                  <a:lnTo>
                    <a:pt x="291" y="25"/>
                  </a:lnTo>
                  <a:lnTo>
                    <a:pt x="287" y="23"/>
                  </a:lnTo>
                  <a:lnTo>
                    <a:pt x="282" y="23"/>
                  </a:lnTo>
                  <a:lnTo>
                    <a:pt x="275" y="21"/>
                  </a:lnTo>
                  <a:lnTo>
                    <a:pt x="268" y="26"/>
                  </a:lnTo>
                  <a:lnTo>
                    <a:pt x="263" y="30"/>
                  </a:lnTo>
                  <a:lnTo>
                    <a:pt x="259" y="28"/>
                  </a:lnTo>
                  <a:lnTo>
                    <a:pt x="257" y="26"/>
                  </a:lnTo>
                  <a:lnTo>
                    <a:pt x="252" y="23"/>
                  </a:lnTo>
                  <a:lnTo>
                    <a:pt x="252" y="25"/>
                  </a:lnTo>
                  <a:lnTo>
                    <a:pt x="247" y="23"/>
                  </a:lnTo>
                  <a:lnTo>
                    <a:pt x="241" y="21"/>
                  </a:lnTo>
                  <a:lnTo>
                    <a:pt x="240" y="25"/>
                  </a:lnTo>
                  <a:lnTo>
                    <a:pt x="238" y="30"/>
                  </a:lnTo>
                  <a:lnTo>
                    <a:pt x="236" y="33"/>
                  </a:lnTo>
                  <a:lnTo>
                    <a:pt x="234" y="39"/>
                  </a:lnTo>
                  <a:lnTo>
                    <a:pt x="229" y="42"/>
                  </a:lnTo>
                  <a:lnTo>
                    <a:pt x="224" y="42"/>
                  </a:lnTo>
                  <a:lnTo>
                    <a:pt x="220" y="40"/>
                  </a:lnTo>
                  <a:lnTo>
                    <a:pt x="220" y="35"/>
                  </a:lnTo>
                  <a:lnTo>
                    <a:pt x="222" y="28"/>
                  </a:lnTo>
                  <a:lnTo>
                    <a:pt x="222" y="19"/>
                  </a:lnTo>
                  <a:lnTo>
                    <a:pt x="220" y="12"/>
                  </a:lnTo>
                  <a:lnTo>
                    <a:pt x="219" y="11"/>
                  </a:lnTo>
                  <a:lnTo>
                    <a:pt x="217" y="12"/>
                  </a:lnTo>
                  <a:lnTo>
                    <a:pt x="212" y="14"/>
                  </a:lnTo>
                  <a:lnTo>
                    <a:pt x="210" y="14"/>
                  </a:lnTo>
                  <a:lnTo>
                    <a:pt x="206" y="14"/>
                  </a:lnTo>
                  <a:lnTo>
                    <a:pt x="197" y="11"/>
                  </a:lnTo>
                  <a:lnTo>
                    <a:pt x="189" y="5"/>
                  </a:lnTo>
                  <a:lnTo>
                    <a:pt x="182" y="0"/>
                  </a:lnTo>
                  <a:lnTo>
                    <a:pt x="178" y="9"/>
                  </a:lnTo>
                  <a:lnTo>
                    <a:pt x="183" y="23"/>
                  </a:lnTo>
                  <a:lnTo>
                    <a:pt x="183" y="33"/>
                  </a:lnTo>
                  <a:lnTo>
                    <a:pt x="169" y="44"/>
                  </a:lnTo>
                  <a:lnTo>
                    <a:pt x="173" y="63"/>
                  </a:lnTo>
                  <a:lnTo>
                    <a:pt x="159" y="67"/>
                  </a:lnTo>
                  <a:lnTo>
                    <a:pt x="145" y="72"/>
                  </a:lnTo>
                  <a:lnTo>
                    <a:pt x="124" y="83"/>
                  </a:lnTo>
                  <a:lnTo>
                    <a:pt x="117" y="90"/>
                  </a:lnTo>
                  <a:lnTo>
                    <a:pt x="115" y="107"/>
                  </a:lnTo>
                  <a:lnTo>
                    <a:pt x="85" y="111"/>
                  </a:lnTo>
                  <a:lnTo>
                    <a:pt x="76" y="113"/>
                  </a:lnTo>
                  <a:lnTo>
                    <a:pt x="69" y="130"/>
                  </a:lnTo>
                  <a:lnTo>
                    <a:pt x="66" y="148"/>
                  </a:lnTo>
                  <a:lnTo>
                    <a:pt x="48" y="171"/>
                  </a:lnTo>
                  <a:lnTo>
                    <a:pt x="41" y="183"/>
                  </a:lnTo>
                  <a:lnTo>
                    <a:pt x="32" y="194"/>
                  </a:lnTo>
                  <a:lnTo>
                    <a:pt x="23" y="213"/>
                  </a:lnTo>
                  <a:lnTo>
                    <a:pt x="32" y="225"/>
                  </a:lnTo>
                  <a:lnTo>
                    <a:pt x="32" y="223"/>
                  </a:lnTo>
                  <a:lnTo>
                    <a:pt x="34" y="222"/>
                  </a:lnTo>
                  <a:lnTo>
                    <a:pt x="36" y="223"/>
                  </a:lnTo>
                  <a:lnTo>
                    <a:pt x="37" y="232"/>
                  </a:lnTo>
                  <a:lnTo>
                    <a:pt x="39" y="239"/>
                  </a:lnTo>
                  <a:lnTo>
                    <a:pt x="39" y="241"/>
                  </a:lnTo>
                  <a:lnTo>
                    <a:pt x="39" y="248"/>
                  </a:lnTo>
                  <a:lnTo>
                    <a:pt x="37" y="253"/>
                  </a:lnTo>
                  <a:lnTo>
                    <a:pt x="36" y="262"/>
                  </a:lnTo>
                  <a:lnTo>
                    <a:pt x="36" y="264"/>
                  </a:lnTo>
                  <a:lnTo>
                    <a:pt x="32" y="271"/>
                  </a:lnTo>
                  <a:lnTo>
                    <a:pt x="30" y="274"/>
                  </a:lnTo>
                  <a:lnTo>
                    <a:pt x="30" y="276"/>
                  </a:lnTo>
                  <a:lnTo>
                    <a:pt x="27" y="283"/>
                  </a:lnTo>
                  <a:lnTo>
                    <a:pt x="69" y="292"/>
                  </a:lnTo>
                  <a:lnTo>
                    <a:pt x="62" y="308"/>
                  </a:lnTo>
                  <a:lnTo>
                    <a:pt x="50" y="320"/>
                  </a:lnTo>
                  <a:lnTo>
                    <a:pt x="25" y="340"/>
                  </a:lnTo>
                  <a:lnTo>
                    <a:pt x="6" y="348"/>
                  </a:lnTo>
                  <a:lnTo>
                    <a:pt x="0" y="357"/>
                  </a:lnTo>
                  <a:lnTo>
                    <a:pt x="13" y="370"/>
                  </a:lnTo>
                  <a:lnTo>
                    <a:pt x="27" y="378"/>
                  </a:lnTo>
                  <a:lnTo>
                    <a:pt x="74" y="428"/>
                  </a:lnTo>
                  <a:lnTo>
                    <a:pt x="81" y="470"/>
                  </a:lnTo>
                  <a:lnTo>
                    <a:pt x="101" y="477"/>
                  </a:lnTo>
                  <a:lnTo>
                    <a:pt x="117" y="505"/>
                  </a:lnTo>
                  <a:lnTo>
                    <a:pt x="131" y="507"/>
                  </a:lnTo>
                  <a:lnTo>
                    <a:pt x="150" y="501"/>
                  </a:lnTo>
                  <a:lnTo>
                    <a:pt x="157" y="493"/>
                  </a:lnTo>
                  <a:lnTo>
                    <a:pt x="159" y="487"/>
                  </a:lnTo>
                  <a:lnTo>
                    <a:pt x="150" y="466"/>
                  </a:lnTo>
                  <a:lnTo>
                    <a:pt x="139" y="447"/>
                  </a:lnTo>
                  <a:lnTo>
                    <a:pt x="129" y="429"/>
                  </a:lnTo>
                  <a:lnTo>
                    <a:pt x="131" y="410"/>
                  </a:lnTo>
                  <a:lnTo>
                    <a:pt x="138" y="403"/>
                  </a:lnTo>
                  <a:lnTo>
                    <a:pt x="155" y="398"/>
                  </a:lnTo>
                  <a:lnTo>
                    <a:pt x="180" y="417"/>
                  </a:lnTo>
                  <a:lnTo>
                    <a:pt x="180" y="414"/>
                  </a:lnTo>
                  <a:lnTo>
                    <a:pt x="175" y="403"/>
                  </a:lnTo>
                  <a:lnTo>
                    <a:pt x="171" y="392"/>
                  </a:lnTo>
                  <a:lnTo>
                    <a:pt x="169" y="387"/>
                  </a:lnTo>
                  <a:lnTo>
                    <a:pt x="171" y="384"/>
                  </a:lnTo>
                  <a:lnTo>
                    <a:pt x="173" y="382"/>
                  </a:lnTo>
                  <a:lnTo>
                    <a:pt x="175" y="382"/>
                  </a:lnTo>
                  <a:lnTo>
                    <a:pt x="192" y="387"/>
                  </a:lnTo>
                  <a:lnTo>
                    <a:pt x="196" y="389"/>
                  </a:lnTo>
                  <a:lnTo>
                    <a:pt x="203" y="392"/>
                  </a:lnTo>
                  <a:lnTo>
                    <a:pt x="234" y="396"/>
                  </a:lnTo>
                  <a:lnTo>
                    <a:pt x="252" y="396"/>
                  </a:lnTo>
                  <a:lnTo>
                    <a:pt x="264" y="394"/>
                  </a:lnTo>
                  <a:lnTo>
                    <a:pt x="278" y="391"/>
                  </a:lnTo>
                  <a:lnTo>
                    <a:pt x="282" y="391"/>
                  </a:lnTo>
                  <a:lnTo>
                    <a:pt x="285" y="394"/>
                  </a:lnTo>
                  <a:lnTo>
                    <a:pt x="289" y="398"/>
                  </a:lnTo>
                  <a:lnTo>
                    <a:pt x="291" y="399"/>
                  </a:lnTo>
                  <a:lnTo>
                    <a:pt x="294" y="403"/>
                  </a:lnTo>
                  <a:lnTo>
                    <a:pt x="303" y="405"/>
                  </a:lnTo>
                  <a:lnTo>
                    <a:pt x="307" y="403"/>
                  </a:lnTo>
                  <a:lnTo>
                    <a:pt x="312" y="401"/>
                  </a:lnTo>
                  <a:lnTo>
                    <a:pt x="321" y="396"/>
                  </a:lnTo>
                  <a:lnTo>
                    <a:pt x="322" y="394"/>
                  </a:lnTo>
                  <a:lnTo>
                    <a:pt x="321" y="392"/>
                  </a:lnTo>
                  <a:lnTo>
                    <a:pt x="319" y="392"/>
                  </a:lnTo>
                  <a:lnTo>
                    <a:pt x="319" y="375"/>
                  </a:lnTo>
                  <a:lnTo>
                    <a:pt x="322" y="371"/>
                  </a:lnTo>
                  <a:lnTo>
                    <a:pt x="328" y="368"/>
                  </a:lnTo>
                  <a:lnTo>
                    <a:pt x="333" y="362"/>
                  </a:lnTo>
                  <a:lnTo>
                    <a:pt x="338" y="357"/>
                  </a:lnTo>
                  <a:lnTo>
                    <a:pt x="347" y="347"/>
                  </a:lnTo>
                  <a:lnTo>
                    <a:pt x="356" y="340"/>
                  </a:lnTo>
                  <a:lnTo>
                    <a:pt x="358" y="329"/>
                  </a:lnTo>
                  <a:lnTo>
                    <a:pt x="368" y="333"/>
                  </a:lnTo>
                  <a:lnTo>
                    <a:pt x="373" y="327"/>
                  </a:lnTo>
                  <a:lnTo>
                    <a:pt x="379" y="320"/>
                  </a:lnTo>
                  <a:lnTo>
                    <a:pt x="386" y="315"/>
                  </a:lnTo>
                  <a:lnTo>
                    <a:pt x="389" y="310"/>
                  </a:lnTo>
                  <a:lnTo>
                    <a:pt x="395" y="297"/>
                  </a:lnTo>
                  <a:lnTo>
                    <a:pt x="400" y="280"/>
                  </a:lnTo>
                  <a:lnTo>
                    <a:pt x="407" y="262"/>
                  </a:lnTo>
                  <a:lnTo>
                    <a:pt x="410" y="255"/>
                  </a:lnTo>
                  <a:lnTo>
                    <a:pt x="414" y="250"/>
                  </a:lnTo>
                  <a:lnTo>
                    <a:pt x="430" y="236"/>
                  </a:lnTo>
                  <a:lnTo>
                    <a:pt x="433" y="230"/>
                  </a:lnTo>
                  <a:lnTo>
                    <a:pt x="435" y="225"/>
                  </a:lnTo>
                  <a:lnTo>
                    <a:pt x="435" y="209"/>
                  </a:lnTo>
                  <a:lnTo>
                    <a:pt x="435" y="201"/>
                  </a:lnTo>
                  <a:lnTo>
                    <a:pt x="437" y="195"/>
                  </a:lnTo>
                  <a:lnTo>
                    <a:pt x="439" y="194"/>
                  </a:lnTo>
                  <a:lnTo>
                    <a:pt x="444" y="192"/>
                  </a:lnTo>
                  <a:lnTo>
                    <a:pt x="447" y="192"/>
                  </a:lnTo>
                  <a:lnTo>
                    <a:pt x="449" y="192"/>
                  </a:lnTo>
                  <a:lnTo>
                    <a:pt x="453" y="195"/>
                  </a:lnTo>
                  <a:lnTo>
                    <a:pt x="456" y="199"/>
                  </a:lnTo>
                  <a:lnTo>
                    <a:pt x="458" y="202"/>
                  </a:lnTo>
                  <a:lnTo>
                    <a:pt x="465" y="206"/>
                  </a:lnTo>
                  <a:lnTo>
                    <a:pt x="470" y="206"/>
                  </a:lnTo>
                  <a:lnTo>
                    <a:pt x="474" y="206"/>
                  </a:lnTo>
                  <a:lnTo>
                    <a:pt x="477" y="204"/>
                  </a:lnTo>
                  <a:lnTo>
                    <a:pt x="481" y="199"/>
                  </a:lnTo>
                  <a:lnTo>
                    <a:pt x="483" y="194"/>
                  </a:lnTo>
                  <a:lnTo>
                    <a:pt x="483" y="188"/>
                  </a:lnTo>
                  <a:lnTo>
                    <a:pt x="481" y="188"/>
                  </a:lnTo>
                  <a:lnTo>
                    <a:pt x="477" y="186"/>
                  </a:lnTo>
                  <a:lnTo>
                    <a:pt x="472" y="185"/>
                  </a:lnTo>
                  <a:lnTo>
                    <a:pt x="470" y="179"/>
                  </a:lnTo>
                  <a:lnTo>
                    <a:pt x="470" y="176"/>
                  </a:lnTo>
                  <a:lnTo>
                    <a:pt x="475" y="169"/>
                  </a:lnTo>
                  <a:lnTo>
                    <a:pt x="479" y="167"/>
                  </a:lnTo>
                  <a:lnTo>
                    <a:pt x="483" y="165"/>
                  </a:lnTo>
                  <a:lnTo>
                    <a:pt x="484" y="165"/>
                  </a:lnTo>
                  <a:lnTo>
                    <a:pt x="486" y="162"/>
                  </a:lnTo>
                  <a:lnTo>
                    <a:pt x="486" y="158"/>
                  </a:lnTo>
                  <a:lnTo>
                    <a:pt x="484" y="157"/>
                  </a:lnTo>
                  <a:lnTo>
                    <a:pt x="483" y="157"/>
                  </a:lnTo>
                  <a:lnTo>
                    <a:pt x="481" y="153"/>
                  </a:lnTo>
                  <a:lnTo>
                    <a:pt x="479" y="151"/>
                  </a:lnTo>
                  <a:lnTo>
                    <a:pt x="479" y="148"/>
                  </a:lnTo>
                  <a:lnTo>
                    <a:pt x="483" y="146"/>
                  </a:lnTo>
                  <a:lnTo>
                    <a:pt x="498" y="139"/>
                  </a:lnTo>
                  <a:lnTo>
                    <a:pt x="504" y="137"/>
                  </a:lnTo>
                  <a:lnTo>
                    <a:pt x="507" y="137"/>
                  </a:lnTo>
                  <a:lnTo>
                    <a:pt x="512" y="137"/>
                  </a:lnTo>
                  <a:lnTo>
                    <a:pt x="521" y="135"/>
                  </a:lnTo>
                  <a:lnTo>
                    <a:pt x="526" y="132"/>
                  </a:lnTo>
                  <a:lnTo>
                    <a:pt x="528" y="121"/>
                  </a:lnTo>
                  <a:lnTo>
                    <a:pt x="537" y="123"/>
                  </a:lnTo>
                  <a:lnTo>
                    <a:pt x="541" y="120"/>
                  </a:lnTo>
                  <a:lnTo>
                    <a:pt x="549" y="107"/>
                  </a:lnTo>
                  <a:lnTo>
                    <a:pt x="553" y="102"/>
                  </a:lnTo>
                  <a:lnTo>
                    <a:pt x="556" y="99"/>
                  </a:lnTo>
                  <a:lnTo>
                    <a:pt x="560" y="99"/>
                  </a:lnTo>
                  <a:lnTo>
                    <a:pt x="563" y="99"/>
                  </a:lnTo>
                  <a:lnTo>
                    <a:pt x="569" y="97"/>
                  </a:lnTo>
                  <a:lnTo>
                    <a:pt x="574" y="95"/>
                  </a:lnTo>
                  <a:lnTo>
                    <a:pt x="578" y="95"/>
                  </a:lnTo>
                  <a:lnTo>
                    <a:pt x="579" y="95"/>
                  </a:lnTo>
                  <a:lnTo>
                    <a:pt x="583" y="97"/>
                  </a:lnTo>
                  <a:lnTo>
                    <a:pt x="593" y="102"/>
                  </a:lnTo>
                  <a:lnTo>
                    <a:pt x="597" y="97"/>
                  </a:lnTo>
                  <a:lnTo>
                    <a:pt x="614" y="83"/>
                  </a:lnTo>
                  <a:lnTo>
                    <a:pt x="623" y="76"/>
                  </a:lnTo>
                  <a:lnTo>
                    <a:pt x="623" y="74"/>
                  </a:lnTo>
                  <a:lnTo>
                    <a:pt x="623" y="72"/>
                  </a:lnTo>
                  <a:lnTo>
                    <a:pt x="618" y="70"/>
                  </a:lnTo>
                  <a:lnTo>
                    <a:pt x="616" y="69"/>
                  </a:lnTo>
                  <a:lnTo>
                    <a:pt x="616" y="63"/>
                  </a:lnTo>
                  <a:close/>
                </a:path>
              </a:pathLst>
            </a:custGeom>
            <a:noFill/>
            <a:ln w="6350">
              <a:solidFill>
                <a:srgbClr val="FFFFFF"/>
              </a:solidFill>
              <a:round/>
              <a:headEnd/>
              <a:tailEnd/>
            </a:ln>
          </p:spPr>
          <p:txBody>
            <a:bodyPr/>
            <a:lstStyle/>
            <a:p>
              <a:endParaRPr lang="en-GB"/>
            </a:p>
          </p:txBody>
        </p:sp>
        <p:sp>
          <p:nvSpPr>
            <p:cNvPr id="84022" name="Freeform 444"/>
            <p:cNvSpPr>
              <a:spLocks/>
            </p:cNvSpPr>
            <p:nvPr/>
          </p:nvSpPr>
          <p:spPr bwMode="auto">
            <a:xfrm>
              <a:off x="6591300" y="2338388"/>
              <a:ext cx="793750" cy="1109662"/>
            </a:xfrm>
            <a:custGeom>
              <a:avLst/>
              <a:gdLst>
                <a:gd name="T0" fmla="*/ 2147483647 w 500"/>
                <a:gd name="T1" fmla="*/ 2147483647 h 699"/>
                <a:gd name="T2" fmla="*/ 2147483647 w 500"/>
                <a:gd name="T3" fmla="*/ 2147483647 h 699"/>
                <a:gd name="T4" fmla="*/ 2147483647 w 500"/>
                <a:gd name="T5" fmla="*/ 2147483647 h 699"/>
                <a:gd name="T6" fmla="*/ 2147483647 w 500"/>
                <a:gd name="T7" fmla="*/ 2147483647 h 699"/>
                <a:gd name="T8" fmla="*/ 2147483647 w 500"/>
                <a:gd name="T9" fmla="*/ 2147483647 h 699"/>
                <a:gd name="T10" fmla="*/ 2147483647 w 500"/>
                <a:gd name="T11" fmla="*/ 2147483647 h 699"/>
                <a:gd name="T12" fmla="*/ 2147483647 w 500"/>
                <a:gd name="T13" fmla="*/ 2147483647 h 699"/>
                <a:gd name="T14" fmla="*/ 2147483647 w 500"/>
                <a:gd name="T15" fmla="*/ 2147483647 h 699"/>
                <a:gd name="T16" fmla="*/ 2147483647 w 500"/>
                <a:gd name="T17" fmla="*/ 2147483647 h 699"/>
                <a:gd name="T18" fmla="*/ 2147483647 w 500"/>
                <a:gd name="T19" fmla="*/ 2147483647 h 699"/>
                <a:gd name="T20" fmla="*/ 2147483647 w 500"/>
                <a:gd name="T21" fmla="*/ 2147483647 h 699"/>
                <a:gd name="T22" fmla="*/ 2147483647 w 500"/>
                <a:gd name="T23" fmla="*/ 2147483647 h 699"/>
                <a:gd name="T24" fmla="*/ 2147483647 w 500"/>
                <a:gd name="T25" fmla="*/ 2147483647 h 699"/>
                <a:gd name="T26" fmla="*/ 2147483647 w 500"/>
                <a:gd name="T27" fmla="*/ 2147483647 h 699"/>
                <a:gd name="T28" fmla="*/ 2147483647 w 500"/>
                <a:gd name="T29" fmla="*/ 2147483647 h 699"/>
                <a:gd name="T30" fmla="*/ 2147483647 w 500"/>
                <a:gd name="T31" fmla="*/ 2147483647 h 699"/>
                <a:gd name="T32" fmla="*/ 2147483647 w 500"/>
                <a:gd name="T33" fmla="*/ 2147483647 h 699"/>
                <a:gd name="T34" fmla="*/ 2147483647 w 500"/>
                <a:gd name="T35" fmla="*/ 2147483647 h 699"/>
                <a:gd name="T36" fmla="*/ 0 w 500"/>
                <a:gd name="T37" fmla="*/ 2147483647 h 699"/>
                <a:gd name="T38" fmla="*/ 2147483647 w 500"/>
                <a:gd name="T39" fmla="*/ 2147483647 h 699"/>
                <a:gd name="T40" fmla="*/ 2147483647 w 500"/>
                <a:gd name="T41" fmla="*/ 2147483647 h 699"/>
                <a:gd name="T42" fmla="*/ 2147483647 w 500"/>
                <a:gd name="T43" fmla="*/ 2147483647 h 699"/>
                <a:gd name="T44" fmla="*/ 2147483647 w 500"/>
                <a:gd name="T45" fmla="*/ 2147483647 h 699"/>
                <a:gd name="T46" fmla="*/ 2147483647 w 500"/>
                <a:gd name="T47" fmla="*/ 2147483647 h 699"/>
                <a:gd name="T48" fmla="*/ 2147483647 w 500"/>
                <a:gd name="T49" fmla="*/ 2147483647 h 699"/>
                <a:gd name="T50" fmla="*/ 2147483647 w 500"/>
                <a:gd name="T51" fmla="*/ 2147483647 h 699"/>
                <a:gd name="T52" fmla="*/ 2147483647 w 500"/>
                <a:gd name="T53" fmla="*/ 2147483647 h 699"/>
                <a:gd name="T54" fmla="*/ 2147483647 w 500"/>
                <a:gd name="T55" fmla="*/ 2147483647 h 699"/>
                <a:gd name="T56" fmla="*/ 2147483647 w 500"/>
                <a:gd name="T57" fmla="*/ 2147483647 h 699"/>
                <a:gd name="T58" fmla="*/ 2147483647 w 500"/>
                <a:gd name="T59" fmla="*/ 2147483647 h 699"/>
                <a:gd name="T60" fmla="*/ 2147483647 w 500"/>
                <a:gd name="T61" fmla="*/ 2147483647 h 699"/>
                <a:gd name="T62" fmla="*/ 2147483647 w 500"/>
                <a:gd name="T63" fmla="*/ 2147483647 h 699"/>
                <a:gd name="T64" fmla="*/ 2147483647 w 500"/>
                <a:gd name="T65" fmla="*/ 2147483647 h 699"/>
                <a:gd name="T66" fmla="*/ 2147483647 w 500"/>
                <a:gd name="T67" fmla="*/ 2147483647 h 699"/>
                <a:gd name="T68" fmla="*/ 2147483647 w 500"/>
                <a:gd name="T69" fmla="*/ 2147483647 h 699"/>
                <a:gd name="T70" fmla="*/ 2147483647 w 500"/>
                <a:gd name="T71" fmla="*/ 2147483647 h 699"/>
                <a:gd name="T72" fmla="*/ 2147483647 w 500"/>
                <a:gd name="T73" fmla="*/ 2147483647 h 699"/>
                <a:gd name="T74" fmla="*/ 2147483647 w 500"/>
                <a:gd name="T75" fmla="*/ 2147483647 h 699"/>
                <a:gd name="T76" fmla="*/ 2147483647 w 500"/>
                <a:gd name="T77" fmla="*/ 2147483647 h 699"/>
                <a:gd name="T78" fmla="*/ 2147483647 w 500"/>
                <a:gd name="T79" fmla="*/ 2147483647 h 699"/>
                <a:gd name="T80" fmla="*/ 2147483647 w 500"/>
                <a:gd name="T81" fmla="*/ 2147483647 h 699"/>
                <a:gd name="T82" fmla="*/ 2147483647 w 500"/>
                <a:gd name="T83" fmla="*/ 2147483647 h 699"/>
                <a:gd name="T84" fmla="*/ 2147483647 w 500"/>
                <a:gd name="T85" fmla="*/ 2147483647 h 699"/>
                <a:gd name="T86" fmla="*/ 2147483647 w 500"/>
                <a:gd name="T87" fmla="*/ 2147483647 h 699"/>
                <a:gd name="T88" fmla="*/ 2147483647 w 500"/>
                <a:gd name="T89" fmla="*/ 2147483647 h 699"/>
                <a:gd name="T90" fmla="*/ 2147483647 w 500"/>
                <a:gd name="T91" fmla="*/ 2147483647 h 699"/>
                <a:gd name="T92" fmla="*/ 2147483647 w 500"/>
                <a:gd name="T93" fmla="*/ 2147483647 h 699"/>
                <a:gd name="T94" fmla="*/ 2147483647 w 500"/>
                <a:gd name="T95" fmla="*/ 2147483647 h 699"/>
                <a:gd name="T96" fmla="*/ 2147483647 w 500"/>
                <a:gd name="T97" fmla="*/ 2147483647 h 699"/>
                <a:gd name="T98" fmla="*/ 2147483647 w 500"/>
                <a:gd name="T99" fmla="*/ 2147483647 h 699"/>
                <a:gd name="T100" fmla="*/ 2147483647 w 500"/>
                <a:gd name="T101" fmla="*/ 2147483647 h 699"/>
                <a:gd name="T102" fmla="*/ 2147483647 w 500"/>
                <a:gd name="T103" fmla="*/ 2147483647 h 699"/>
                <a:gd name="T104" fmla="*/ 2147483647 w 500"/>
                <a:gd name="T105" fmla="*/ 2147483647 h 699"/>
                <a:gd name="T106" fmla="*/ 2147483647 w 500"/>
                <a:gd name="T107" fmla="*/ 2147483647 h 699"/>
                <a:gd name="T108" fmla="*/ 2147483647 w 500"/>
                <a:gd name="T109" fmla="*/ 2147483647 h 699"/>
                <a:gd name="T110" fmla="*/ 2147483647 w 500"/>
                <a:gd name="T111" fmla="*/ 2147483647 h 699"/>
                <a:gd name="T112" fmla="*/ 2147483647 w 500"/>
                <a:gd name="T113" fmla="*/ 2147483647 h 69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00"/>
                <a:gd name="T172" fmla="*/ 0 h 699"/>
                <a:gd name="T173" fmla="*/ 500 w 500"/>
                <a:gd name="T174" fmla="*/ 699 h 69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00" h="699">
                  <a:moveTo>
                    <a:pt x="496" y="234"/>
                  </a:moveTo>
                  <a:lnTo>
                    <a:pt x="496" y="234"/>
                  </a:lnTo>
                  <a:lnTo>
                    <a:pt x="482" y="231"/>
                  </a:lnTo>
                  <a:lnTo>
                    <a:pt x="470" y="225"/>
                  </a:lnTo>
                  <a:lnTo>
                    <a:pt x="465" y="220"/>
                  </a:lnTo>
                  <a:lnTo>
                    <a:pt x="459" y="215"/>
                  </a:lnTo>
                  <a:lnTo>
                    <a:pt x="452" y="202"/>
                  </a:lnTo>
                  <a:lnTo>
                    <a:pt x="449" y="199"/>
                  </a:lnTo>
                  <a:lnTo>
                    <a:pt x="445" y="195"/>
                  </a:lnTo>
                  <a:lnTo>
                    <a:pt x="436" y="192"/>
                  </a:lnTo>
                  <a:lnTo>
                    <a:pt x="424" y="183"/>
                  </a:lnTo>
                  <a:lnTo>
                    <a:pt x="412" y="176"/>
                  </a:lnTo>
                  <a:lnTo>
                    <a:pt x="405" y="174"/>
                  </a:lnTo>
                  <a:lnTo>
                    <a:pt x="400" y="171"/>
                  </a:lnTo>
                  <a:lnTo>
                    <a:pt x="398" y="167"/>
                  </a:lnTo>
                  <a:lnTo>
                    <a:pt x="398" y="164"/>
                  </a:lnTo>
                  <a:lnTo>
                    <a:pt x="400" y="162"/>
                  </a:lnTo>
                  <a:lnTo>
                    <a:pt x="401" y="157"/>
                  </a:lnTo>
                  <a:lnTo>
                    <a:pt x="403" y="150"/>
                  </a:lnTo>
                  <a:lnTo>
                    <a:pt x="403" y="141"/>
                  </a:lnTo>
                  <a:lnTo>
                    <a:pt x="403" y="127"/>
                  </a:lnTo>
                  <a:lnTo>
                    <a:pt x="405" y="123"/>
                  </a:lnTo>
                  <a:lnTo>
                    <a:pt x="407" y="120"/>
                  </a:lnTo>
                  <a:lnTo>
                    <a:pt x="380" y="116"/>
                  </a:lnTo>
                  <a:lnTo>
                    <a:pt x="366" y="116"/>
                  </a:lnTo>
                  <a:lnTo>
                    <a:pt x="359" y="116"/>
                  </a:lnTo>
                  <a:lnTo>
                    <a:pt x="349" y="113"/>
                  </a:lnTo>
                  <a:lnTo>
                    <a:pt x="345" y="111"/>
                  </a:lnTo>
                  <a:lnTo>
                    <a:pt x="343" y="109"/>
                  </a:lnTo>
                  <a:lnTo>
                    <a:pt x="341" y="107"/>
                  </a:lnTo>
                  <a:lnTo>
                    <a:pt x="341" y="104"/>
                  </a:lnTo>
                  <a:lnTo>
                    <a:pt x="343" y="99"/>
                  </a:lnTo>
                  <a:lnTo>
                    <a:pt x="343" y="97"/>
                  </a:lnTo>
                  <a:lnTo>
                    <a:pt x="343" y="95"/>
                  </a:lnTo>
                  <a:lnTo>
                    <a:pt x="334" y="78"/>
                  </a:lnTo>
                  <a:lnTo>
                    <a:pt x="324" y="58"/>
                  </a:lnTo>
                  <a:lnTo>
                    <a:pt x="313" y="46"/>
                  </a:lnTo>
                  <a:lnTo>
                    <a:pt x="310" y="41"/>
                  </a:lnTo>
                  <a:lnTo>
                    <a:pt x="310" y="37"/>
                  </a:lnTo>
                  <a:lnTo>
                    <a:pt x="308" y="26"/>
                  </a:lnTo>
                  <a:lnTo>
                    <a:pt x="305" y="19"/>
                  </a:lnTo>
                  <a:lnTo>
                    <a:pt x="299" y="11"/>
                  </a:lnTo>
                  <a:lnTo>
                    <a:pt x="294" y="5"/>
                  </a:lnTo>
                  <a:lnTo>
                    <a:pt x="289" y="2"/>
                  </a:lnTo>
                  <a:lnTo>
                    <a:pt x="283" y="0"/>
                  </a:lnTo>
                  <a:lnTo>
                    <a:pt x="276" y="0"/>
                  </a:lnTo>
                  <a:lnTo>
                    <a:pt x="268" y="0"/>
                  </a:lnTo>
                  <a:lnTo>
                    <a:pt x="259" y="2"/>
                  </a:lnTo>
                  <a:lnTo>
                    <a:pt x="250" y="5"/>
                  </a:lnTo>
                  <a:lnTo>
                    <a:pt x="243" y="9"/>
                  </a:lnTo>
                  <a:lnTo>
                    <a:pt x="234" y="16"/>
                  </a:lnTo>
                  <a:lnTo>
                    <a:pt x="224" y="30"/>
                  </a:lnTo>
                  <a:lnTo>
                    <a:pt x="220" y="39"/>
                  </a:lnTo>
                  <a:lnTo>
                    <a:pt x="217" y="46"/>
                  </a:lnTo>
                  <a:lnTo>
                    <a:pt x="215" y="49"/>
                  </a:lnTo>
                  <a:lnTo>
                    <a:pt x="211" y="55"/>
                  </a:lnTo>
                  <a:lnTo>
                    <a:pt x="202" y="67"/>
                  </a:lnTo>
                  <a:lnTo>
                    <a:pt x="199" y="70"/>
                  </a:lnTo>
                  <a:lnTo>
                    <a:pt x="195" y="72"/>
                  </a:lnTo>
                  <a:lnTo>
                    <a:pt x="192" y="72"/>
                  </a:lnTo>
                  <a:lnTo>
                    <a:pt x="188" y="74"/>
                  </a:lnTo>
                  <a:lnTo>
                    <a:pt x="169" y="81"/>
                  </a:lnTo>
                  <a:lnTo>
                    <a:pt x="158" y="85"/>
                  </a:lnTo>
                  <a:lnTo>
                    <a:pt x="153" y="86"/>
                  </a:lnTo>
                  <a:lnTo>
                    <a:pt x="148" y="92"/>
                  </a:lnTo>
                  <a:lnTo>
                    <a:pt x="130" y="106"/>
                  </a:lnTo>
                  <a:lnTo>
                    <a:pt x="111" y="120"/>
                  </a:lnTo>
                  <a:lnTo>
                    <a:pt x="107" y="121"/>
                  </a:lnTo>
                  <a:lnTo>
                    <a:pt x="100" y="121"/>
                  </a:lnTo>
                  <a:lnTo>
                    <a:pt x="86" y="118"/>
                  </a:lnTo>
                  <a:lnTo>
                    <a:pt x="74" y="111"/>
                  </a:lnTo>
                  <a:lnTo>
                    <a:pt x="69" y="109"/>
                  </a:lnTo>
                  <a:lnTo>
                    <a:pt x="67" y="106"/>
                  </a:lnTo>
                  <a:lnTo>
                    <a:pt x="69" y="102"/>
                  </a:lnTo>
                  <a:lnTo>
                    <a:pt x="69" y="99"/>
                  </a:lnTo>
                  <a:lnTo>
                    <a:pt x="71" y="95"/>
                  </a:lnTo>
                  <a:lnTo>
                    <a:pt x="71" y="88"/>
                  </a:lnTo>
                  <a:lnTo>
                    <a:pt x="67" y="81"/>
                  </a:lnTo>
                  <a:lnTo>
                    <a:pt x="63" y="78"/>
                  </a:lnTo>
                  <a:lnTo>
                    <a:pt x="60" y="76"/>
                  </a:lnTo>
                  <a:lnTo>
                    <a:pt x="51" y="74"/>
                  </a:lnTo>
                  <a:lnTo>
                    <a:pt x="39" y="74"/>
                  </a:lnTo>
                  <a:lnTo>
                    <a:pt x="32" y="81"/>
                  </a:lnTo>
                  <a:lnTo>
                    <a:pt x="27" y="90"/>
                  </a:lnTo>
                  <a:lnTo>
                    <a:pt x="21" y="99"/>
                  </a:lnTo>
                  <a:lnTo>
                    <a:pt x="19" y="107"/>
                  </a:lnTo>
                  <a:lnTo>
                    <a:pt x="19" y="111"/>
                  </a:lnTo>
                  <a:lnTo>
                    <a:pt x="21" y="116"/>
                  </a:lnTo>
                  <a:lnTo>
                    <a:pt x="21" y="120"/>
                  </a:lnTo>
                  <a:lnTo>
                    <a:pt x="23" y="125"/>
                  </a:lnTo>
                  <a:lnTo>
                    <a:pt x="23" y="127"/>
                  </a:lnTo>
                  <a:lnTo>
                    <a:pt x="25" y="130"/>
                  </a:lnTo>
                  <a:lnTo>
                    <a:pt x="23" y="134"/>
                  </a:lnTo>
                  <a:lnTo>
                    <a:pt x="18" y="141"/>
                  </a:lnTo>
                  <a:lnTo>
                    <a:pt x="14" y="144"/>
                  </a:lnTo>
                  <a:lnTo>
                    <a:pt x="11" y="146"/>
                  </a:lnTo>
                  <a:lnTo>
                    <a:pt x="7" y="148"/>
                  </a:lnTo>
                  <a:lnTo>
                    <a:pt x="4" y="151"/>
                  </a:lnTo>
                  <a:lnTo>
                    <a:pt x="0" y="155"/>
                  </a:lnTo>
                  <a:lnTo>
                    <a:pt x="0" y="158"/>
                  </a:lnTo>
                  <a:lnTo>
                    <a:pt x="0" y="160"/>
                  </a:lnTo>
                  <a:lnTo>
                    <a:pt x="0" y="181"/>
                  </a:lnTo>
                  <a:lnTo>
                    <a:pt x="2" y="190"/>
                  </a:lnTo>
                  <a:lnTo>
                    <a:pt x="4" y="197"/>
                  </a:lnTo>
                  <a:lnTo>
                    <a:pt x="4" y="201"/>
                  </a:lnTo>
                  <a:lnTo>
                    <a:pt x="5" y="204"/>
                  </a:lnTo>
                  <a:lnTo>
                    <a:pt x="7" y="206"/>
                  </a:lnTo>
                  <a:lnTo>
                    <a:pt x="7" y="208"/>
                  </a:lnTo>
                  <a:lnTo>
                    <a:pt x="7" y="209"/>
                  </a:lnTo>
                  <a:lnTo>
                    <a:pt x="9" y="211"/>
                  </a:lnTo>
                  <a:lnTo>
                    <a:pt x="9" y="213"/>
                  </a:lnTo>
                  <a:lnTo>
                    <a:pt x="11" y="217"/>
                  </a:lnTo>
                  <a:lnTo>
                    <a:pt x="11" y="220"/>
                  </a:lnTo>
                  <a:lnTo>
                    <a:pt x="11" y="222"/>
                  </a:lnTo>
                  <a:lnTo>
                    <a:pt x="12" y="224"/>
                  </a:lnTo>
                  <a:lnTo>
                    <a:pt x="12" y="225"/>
                  </a:lnTo>
                  <a:lnTo>
                    <a:pt x="12" y="229"/>
                  </a:lnTo>
                  <a:lnTo>
                    <a:pt x="21" y="232"/>
                  </a:lnTo>
                  <a:lnTo>
                    <a:pt x="35" y="255"/>
                  </a:lnTo>
                  <a:lnTo>
                    <a:pt x="48" y="262"/>
                  </a:lnTo>
                  <a:lnTo>
                    <a:pt x="39" y="276"/>
                  </a:lnTo>
                  <a:lnTo>
                    <a:pt x="35" y="282"/>
                  </a:lnTo>
                  <a:lnTo>
                    <a:pt x="34" y="289"/>
                  </a:lnTo>
                  <a:lnTo>
                    <a:pt x="35" y="297"/>
                  </a:lnTo>
                  <a:lnTo>
                    <a:pt x="37" y="305"/>
                  </a:lnTo>
                  <a:lnTo>
                    <a:pt x="39" y="310"/>
                  </a:lnTo>
                  <a:lnTo>
                    <a:pt x="49" y="319"/>
                  </a:lnTo>
                  <a:lnTo>
                    <a:pt x="58" y="324"/>
                  </a:lnTo>
                  <a:lnTo>
                    <a:pt x="60" y="324"/>
                  </a:lnTo>
                  <a:lnTo>
                    <a:pt x="62" y="327"/>
                  </a:lnTo>
                  <a:lnTo>
                    <a:pt x="62" y="331"/>
                  </a:lnTo>
                  <a:lnTo>
                    <a:pt x="60" y="356"/>
                  </a:lnTo>
                  <a:lnTo>
                    <a:pt x="62" y="377"/>
                  </a:lnTo>
                  <a:lnTo>
                    <a:pt x="62" y="392"/>
                  </a:lnTo>
                  <a:lnTo>
                    <a:pt x="62" y="398"/>
                  </a:lnTo>
                  <a:lnTo>
                    <a:pt x="60" y="401"/>
                  </a:lnTo>
                  <a:lnTo>
                    <a:pt x="55" y="405"/>
                  </a:lnTo>
                  <a:lnTo>
                    <a:pt x="49" y="408"/>
                  </a:lnTo>
                  <a:lnTo>
                    <a:pt x="42" y="414"/>
                  </a:lnTo>
                  <a:lnTo>
                    <a:pt x="39" y="415"/>
                  </a:lnTo>
                  <a:lnTo>
                    <a:pt x="35" y="417"/>
                  </a:lnTo>
                  <a:lnTo>
                    <a:pt x="23" y="429"/>
                  </a:lnTo>
                  <a:lnTo>
                    <a:pt x="16" y="438"/>
                  </a:lnTo>
                  <a:lnTo>
                    <a:pt x="12" y="445"/>
                  </a:lnTo>
                  <a:lnTo>
                    <a:pt x="11" y="458"/>
                  </a:lnTo>
                  <a:lnTo>
                    <a:pt x="11" y="463"/>
                  </a:lnTo>
                  <a:lnTo>
                    <a:pt x="12" y="470"/>
                  </a:lnTo>
                  <a:lnTo>
                    <a:pt x="16" y="480"/>
                  </a:lnTo>
                  <a:lnTo>
                    <a:pt x="21" y="486"/>
                  </a:lnTo>
                  <a:lnTo>
                    <a:pt x="25" y="489"/>
                  </a:lnTo>
                  <a:lnTo>
                    <a:pt x="30" y="491"/>
                  </a:lnTo>
                  <a:lnTo>
                    <a:pt x="35" y="495"/>
                  </a:lnTo>
                  <a:lnTo>
                    <a:pt x="39" y="503"/>
                  </a:lnTo>
                  <a:lnTo>
                    <a:pt x="44" y="512"/>
                  </a:lnTo>
                  <a:lnTo>
                    <a:pt x="48" y="524"/>
                  </a:lnTo>
                  <a:lnTo>
                    <a:pt x="49" y="530"/>
                  </a:lnTo>
                  <a:lnTo>
                    <a:pt x="49" y="537"/>
                  </a:lnTo>
                  <a:lnTo>
                    <a:pt x="49" y="546"/>
                  </a:lnTo>
                  <a:lnTo>
                    <a:pt x="46" y="553"/>
                  </a:lnTo>
                  <a:lnTo>
                    <a:pt x="27" y="598"/>
                  </a:lnTo>
                  <a:lnTo>
                    <a:pt x="19" y="612"/>
                  </a:lnTo>
                  <a:lnTo>
                    <a:pt x="16" y="627"/>
                  </a:lnTo>
                  <a:lnTo>
                    <a:pt x="12" y="639"/>
                  </a:lnTo>
                  <a:lnTo>
                    <a:pt x="34" y="685"/>
                  </a:lnTo>
                  <a:lnTo>
                    <a:pt x="74" y="686"/>
                  </a:lnTo>
                  <a:lnTo>
                    <a:pt x="109" y="692"/>
                  </a:lnTo>
                  <a:lnTo>
                    <a:pt x="139" y="699"/>
                  </a:lnTo>
                  <a:lnTo>
                    <a:pt x="160" y="692"/>
                  </a:lnTo>
                  <a:lnTo>
                    <a:pt x="183" y="681"/>
                  </a:lnTo>
                  <a:lnTo>
                    <a:pt x="183" y="674"/>
                  </a:lnTo>
                  <a:lnTo>
                    <a:pt x="183" y="672"/>
                  </a:lnTo>
                  <a:lnTo>
                    <a:pt x="181" y="665"/>
                  </a:lnTo>
                  <a:lnTo>
                    <a:pt x="180" y="656"/>
                  </a:lnTo>
                  <a:lnTo>
                    <a:pt x="178" y="655"/>
                  </a:lnTo>
                  <a:lnTo>
                    <a:pt x="176" y="656"/>
                  </a:lnTo>
                  <a:lnTo>
                    <a:pt x="176" y="658"/>
                  </a:lnTo>
                  <a:lnTo>
                    <a:pt x="167" y="646"/>
                  </a:lnTo>
                  <a:lnTo>
                    <a:pt x="176" y="627"/>
                  </a:lnTo>
                  <a:lnTo>
                    <a:pt x="185" y="616"/>
                  </a:lnTo>
                  <a:lnTo>
                    <a:pt x="192" y="604"/>
                  </a:lnTo>
                  <a:lnTo>
                    <a:pt x="210" y="581"/>
                  </a:lnTo>
                  <a:lnTo>
                    <a:pt x="213" y="563"/>
                  </a:lnTo>
                  <a:lnTo>
                    <a:pt x="220" y="546"/>
                  </a:lnTo>
                  <a:lnTo>
                    <a:pt x="229" y="544"/>
                  </a:lnTo>
                  <a:lnTo>
                    <a:pt x="259" y="540"/>
                  </a:lnTo>
                  <a:lnTo>
                    <a:pt x="261" y="523"/>
                  </a:lnTo>
                  <a:lnTo>
                    <a:pt x="268" y="516"/>
                  </a:lnTo>
                  <a:lnTo>
                    <a:pt x="289" y="505"/>
                  </a:lnTo>
                  <a:lnTo>
                    <a:pt x="303" y="500"/>
                  </a:lnTo>
                  <a:lnTo>
                    <a:pt x="317" y="496"/>
                  </a:lnTo>
                  <a:lnTo>
                    <a:pt x="313" y="477"/>
                  </a:lnTo>
                  <a:lnTo>
                    <a:pt x="327" y="466"/>
                  </a:lnTo>
                  <a:lnTo>
                    <a:pt x="327" y="456"/>
                  </a:lnTo>
                  <a:lnTo>
                    <a:pt x="322" y="442"/>
                  </a:lnTo>
                  <a:lnTo>
                    <a:pt x="326" y="433"/>
                  </a:lnTo>
                  <a:lnTo>
                    <a:pt x="322" y="428"/>
                  </a:lnTo>
                  <a:lnTo>
                    <a:pt x="319" y="417"/>
                  </a:lnTo>
                  <a:lnTo>
                    <a:pt x="306" y="417"/>
                  </a:lnTo>
                  <a:lnTo>
                    <a:pt x="290" y="410"/>
                  </a:lnTo>
                  <a:lnTo>
                    <a:pt x="275" y="410"/>
                  </a:lnTo>
                  <a:lnTo>
                    <a:pt x="266" y="410"/>
                  </a:lnTo>
                  <a:lnTo>
                    <a:pt x="255" y="412"/>
                  </a:lnTo>
                  <a:lnTo>
                    <a:pt x="245" y="405"/>
                  </a:lnTo>
                  <a:lnTo>
                    <a:pt x="245" y="396"/>
                  </a:lnTo>
                  <a:lnTo>
                    <a:pt x="246" y="389"/>
                  </a:lnTo>
                  <a:lnTo>
                    <a:pt x="254" y="378"/>
                  </a:lnTo>
                  <a:lnTo>
                    <a:pt x="257" y="371"/>
                  </a:lnTo>
                  <a:lnTo>
                    <a:pt x="257" y="352"/>
                  </a:lnTo>
                  <a:lnTo>
                    <a:pt x="257" y="343"/>
                  </a:lnTo>
                  <a:lnTo>
                    <a:pt x="257" y="336"/>
                  </a:lnTo>
                  <a:lnTo>
                    <a:pt x="250" y="317"/>
                  </a:lnTo>
                  <a:lnTo>
                    <a:pt x="241" y="317"/>
                  </a:lnTo>
                  <a:lnTo>
                    <a:pt x="225" y="322"/>
                  </a:lnTo>
                  <a:lnTo>
                    <a:pt x="220" y="334"/>
                  </a:lnTo>
                  <a:lnTo>
                    <a:pt x="201" y="334"/>
                  </a:lnTo>
                  <a:lnTo>
                    <a:pt x="185" y="336"/>
                  </a:lnTo>
                  <a:lnTo>
                    <a:pt x="178" y="336"/>
                  </a:lnTo>
                  <a:lnTo>
                    <a:pt x="176" y="336"/>
                  </a:lnTo>
                  <a:lnTo>
                    <a:pt x="155" y="334"/>
                  </a:lnTo>
                  <a:lnTo>
                    <a:pt x="139" y="326"/>
                  </a:lnTo>
                  <a:lnTo>
                    <a:pt x="130" y="315"/>
                  </a:lnTo>
                  <a:lnTo>
                    <a:pt x="129" y="305"/>
                  </a:lnTo>
                  <a:lnTo>
                    <a:pt x="137" y="294"/>
                  </a:lnTo>
                  <a:lnTo>
                    <a:pt x="146" y="278"/>
                  </a:lnTo>
                  <a:lnTo>
                    <a:pt x="153" y="273"/>
                  </a:lnTo>
                  <a:lnTo>
                    <a:pt x="157" y="269"/>
                  </a:lnTo>
                  <a:lnTo>
                    <a:pt x="160" y="264"/>
                  </a:lnTo>
                  <a:lnTo>
                    <a:pt x="162" y="259"/>
                  </a:lnTo>
                  <a:lnTo>
                    <a:pt x="162" y="253"/>
                  </a:lnTo>
                  <a:lnTo>
                    <a:pt x="157" y="241"/>
                  </a:lnTo>
                  <a:lnTo>
                    <a:pt x="151" y="232"/>
                  </a:lnTo>
                  <a:lnTo>
                    <a:pt x="151" y="222"/>
                  </a:lnTo>
                  <a:lnTo>
                    <a:pt x="151" y="218"/>
                  </a:lnTo>
                  <a:lnTo>
                    <a:pt x="153" y="218"/>
                  </a:lnTo>
                  <a:lnTo>
                    <a:pt x="153" y="217"/>
                  </a:lnTo>
                  <a:lnTo>
                    <a:pt x="157" y="215"/>
                  </a:lnTo>
                  <a:lnTo>
                    <a:pt x="160" y="213"/>
                  </a:lnTo>
                  <a:lnTo>
                    <a:pt x="164" y="213"/>
                  </a:lnTo>
                  <a:lnTo>
                    <a:pt x="174" y="208"/>
                  </a:lnTo>
                  <a:lnTo>
                    <a:pt x="180" y="201"/>
                  </a:lnTo>
                  <a:lnTo>
                    <a:pt x="183" y="192"/>
                  </a:lnTo>
                  <a:lnTo>
                    <a:pt x="187" y="185"/>
                  </a:lnTo>
                  <a:lnTo>
                    <a:pt x="190" y="181"/>
                  </a:lnTo>
                  <a:lnTo>
                    <a:pt x="194" y="180"/>
                  </a:lnTo>
                  <a:lnTo>
                    <a:pt x="197" y="178"/>
                  </a:lnTo>
                  <a:lnTo>
                    <a:pt x="201" y="180"/>
                  </a:lnTo>
                  <a:lnTo>
                    <a:pt x="210" y="178"/>
                  </a:lnTo>
                  <a:lnTo>
                    <a:pt x="220" y="178"/>
                  </a:lnTo>
                  <a:lnTo>
                    <a:pt x="229" y="178"/>
                  </a:lnTo>
                  <a:lnTo>
                    <a:pt x="239" y="188"/>
                  </a:lnTo>
                  <a:lnTo>
                    <a:pt x="245" y="195"/>
                  </a:lnTo>
                  <a:lnTo>
                    <a:pt x="264" y="201"/>
                  </a:lnTo>
                  <a:lnTo>
                    <a:pt x="285" y="199"/>
                  </a:lnTo>
                  <a:lnTo>
                    <a:pt x="290" y="208"/>
                  </a:lnTo>
                  <a:lnTo>
                    <a:pt x="290" y="213"/>
                  </a:lnTo>
                  <a:lnTo>
                    <a:pt x="287" y="222"/>
                  </a:lnTo>
                  <a:lnTo>
                    <a:pt x="283" y="225"/>
                  </a:lnTo>
                  <a:lnTo>
                    <a:pt x="278" y="227"/>
                  </a:lnTo>
                  <a:lnTo>
                    <a:pt x="271" y="229"/>
                  </a:lnTo>
                  <a:lnTo>
                    <a:pt x="275" y="241"/>
                  </a:lnTo>
                  <a:lnTo>
                    <a:pt x="278" y="245"/>
                  </a:lnTo>
                  <a:lnTo>
                    <a:pt x="283" y="248"/>
                  </a:lnTo>
                  <a:lnTo>
                    <a:pt x="294" y="252"/>
                  </a:lnTo>
                  <a:lnTo>
                    <a:pt x="315" y="255"/>
                  </a:lnTo>
                  <a:lnTo>
                    <a:pt x="329" y="262"/>
                  </a:lnTo>
                  <a:lnTo>
                    <a:pt x="329" y="271"/>
                  </a:lnTo>
                  <a:lnTo>
                    <a:pt x="326" y="278"/>
                  </a:lnTo>
                  <a:lnTo>
                    <a:pt x="319" y="290"/>
                  </a:lnTo>
                  <a:lnTo>
                    <a:pt x="320" y="310"/>
                  </a:lnTo>
                  <a:lnTo>
                    <a:pt x="329" y="315"/>
                  </a:lnTo>
                  <a:lnTo>
                    <a:pt x="336" y="319"/>
                  </a:lnTo>
                  <a:lnTo>
                    <a:pt x="343" y="322"/>
                  </a:lnTo>
                  <a:lnTo>
                    <a:pt x="349" y="329"/>
                  </a:lnTo>
                  <a:lnTo>
                    <a:pt x="352" y="340"/>
                  </a:lnTo>
                  <a:lnTo>
                    <a:pt x="352" y="343"/>
                  </a:lnTo>
                  <a:lnTo>
                    <a:pt x="352" y="350"/>
                  </a:lnTo>
                  <a:lnTo>
                    <a:pt x="356" y="352"/>
                  </a:lnTo>
                  <a:lnTo>
                    <a:pt x="357" y="354"/>
                  </a:lnTo>
                  <a:lnTo>
                    <a:pt x="361" y="356"/>
                  </a:lnTo>
                  <a:lnTo>
                    <a:pt x="364" y="359"/>
                  </a:lnTo>
                  <a:lnTo>
                    <a:pt x="370" y="361"/>
                  </a:lnTo>
                  <a:lnTo>
                    <a:pt x="377" y="363"/>
                  </a:lnTo>
                  <a:lnTo>
                    <a:pt x="378" y="363"/>
                  </a:lnTo>
                  <a:lnTo>
                    <a:pt x="382" y="361"/>
                  </a:lnTo>
                  <a:lnTo>
                    <a:pt x="385" y="356"/>
                  </a:lnTo>
                  <a:lnTo>
                    <a:pt x="387" y="350"/>
                  </a:lnTo>
                  <a:lnTo>
                    <a:pt x="391" y="345"/>
                  </a:lnTo>
                  <a:lnTo>
                    <a:pt x="396" y="341"/>
                  </a:lnTo>
                  <a:lnTo>
                    <a:pt x="403" y="341"/>
                  </a:lnTo>
                  <a:lnTo>
                    <a:pt x="415" y="341"/>
                  </a:lnTo>
                  <a:lnTo>
                    <a:pt x="422" y="341"/>
                  </a:lnTo>
                  <a:lnTo>
                    <a:pt x="428" y="338"/>
                  </a:lnTo>
                  <a:lnTo>
                    <a:pt x="444" y="319"/>
                  </a:lnTo>
                  <a:lnTo>
                    <a:pt x="452" y="305"/>
                  </a:lnTo>
                  <a:lnTo>
                    <a:pt x="458" y="290"/>
                  </a:lnTo>
                  <a:lnTo>
                    <a:pt x="461" y="278"/>
                  </a:lnTo>
                  <a:lnTo>
                    <a:pt x="465" y="269"/>
                  </a:lnTo>
                  <a:lnTo>
                    <a:pt x="479" y="255"/>
                  </a:lnTo>
                  <a:lnTo>
                    <a:pt x="489" y="245"/>
                  </a:lnTo>
                  <a:lnTo>
                    <a:pt x="500" y="238"/>
                  </a:lnTo>
                  <a:lnTo>
                    <a:pt x="496" y="234"/>
                  </a:lnTo>
                  <a:close/>
                </a:path>
              </a:pathLst>
            </a:custGeom>
            <a:noFill/>
            <a:ln w="6350">
              <a:solidFill>
                <a:srgbClr val="FFFFFF"/>
              </a:solidFill>
              <a:round/>
              <a:headEnd/>
              <a:tailEnd/>
            </a:ln>
          </p:spPr>
          <p:txBody>
            <a:bodyPr/>
            <a:lstStyle/>
            <a:p>
              <a:endParaRPr lang="en-GB"/>
            </a:p>
          </p:txBody>
        </p:sp>
        <p:sp>
          <p:nvSpPr>
            <p:cNvPr id="84023" name="Freeform 445"/>
            <p:cNvSpPr>
              <a:spLocks/>
            </p:cNvSpPr>
            <p:nvPr/>
          </p:nvSpPr>
          <p:spPr bwMode="auto">
            <a:xfrm>
              <a:off x="6862763" y="3657600"/>
              <a:ext cx="725487" cy="835025"/>
            </a:xfrm>
            <a:custGeom>
              <a:avLst/>
              <a:gdLst>
                <a:gd name="T0" fmla="*/ 2147483647 w 457"/>
                <a:gd name="T1" fmla="*/ 2147483647 h 526"/>
                <a:gd name="T2" fmla="*/ 2147483647 w 457"/>
                <a:gd name="T3" fmla="*/ 2147483647 h 526"/>
                <a:gd name="T4" fmla="*/ 2147483647 w 457"/>
                <a:gd name="T5" fmla="*/ 2147483647 h 526"/>
                <a:gd name="T6" fmla="*/ 2147483647 w 457"/>
                <a:gd name="T7" fmla="*/ 2147483647 h 526"/>
                <a:gd name="T8" fmla="*/ 2147483647 w 457"/>
                <a:gd name="T9" fmla="*/ 2147483647 h 526"/>
                <a:gd name="T10" fmla="*/ 2147483647 w 457"/>
                <a:gd name="T11" fmla="*/ 2147483647 h 526"/>
                <a:gd name="T12" fmla="*/ 2147483647 w 457"/>
                <a:gd name="T13" fmla="*/ 2147483647 h 526"/>
                <a:gd name="T14" fmla="*/ 2147483647 w 457"/>
                <a:gd name="T15" fmla="*/ 2147483647 h 526"/>
                <a:gd name="T16" fmla="*/ 2147483647 w 457"/>
                <a:gd name="T17" fmla="*/ 2147483647 h 526"/>
                <a:gd name="T18" fmla="*/ 2147483647 w 457"/>
                <a:gd name="T19" fmla="*/ 2147483647 h 526"/>
                <a:gd name="T20" fmla="*/ 2147483647 w 457"/>
                <a:gd name="T21" fmla="*/ 2147483647 h 526"/>
                <a:gd name="T22" fmla="*/ 2147483647 w 457"/>
                <a:gd name="T23" fmla="*/ 0 h 526"/>
                <a:gd name="T24" fmla="*/ 2147483647 w 457"/>
                <a:gd name="T25" fmla="*/ 2147483647 h 526"/>
                <a:gd name="T26" fmla="*/ 2147483647 w 457"/>
                <a:gd name="T27" fmla="*/ 2147483647 h 526"/>
                <a:gd name="T28" fmla="*/ 2147483647 w 457"/>
                <a:gd name="T29" fmla="*/ 2147483647 h 526"/>
                <a:gd name="T30" fmla="*/ 2147483647 w 457"/>
                <a:gd name="T31" fmla="*/ 2147483647 h 526"/>
                <a:gd name="T32" fmla="*/ 2147483647 w 457"/>
                <a:gd name="T33" fmla="*/ 2147483647 h 526"/>
                <a:gd name="T34" fmla="*/ 2147483647 w 457"/>
                <a:gd name="T35" fmla="*/ 2147483647 h 526"/>
                <a:gd name="T36" fmla="*/ 2147483647 w 457"/>
                <a:gd name="T37" fmla="*/ 2147483647 h 526"/>
                <a:gd name="T38" fmla="*/ 2147483647 w 457"/>
                <a:gd name="T39" fmla="*/ 2147483647 h 526"/>
                <a:gd name="T40" fmla="*/ 2147483647 w 457"/>
                <a:gd name="T41" fmla="*/ 2147483647 h 526"/>
                <a:gd name="T42" fmla="*/ 2147483647 w 457"/>
                <a:gd name="T43" fmla="*/ 2147483647 h 526"/>
                <a:gd name="T44" fmla="*/ 2147483647 w 457"/>
                <a:gd name="T45" fmla="*/ 2147483647 h 526"/>
                <a:gd name="T46" fmla="*/ 2147483647 w 457"/>
                <a:gd name="T47" fmla="*/ 2147483647 h 526"/>
                <a:gd name="T48" fmla="*/ 2147483647 w 457"/>
                <a:gd name="T49" fmla="*/ 2147483647 h 526"/>
                <a:gd name="T50" fmla="*/ 2147483647 w 457"/>
                <a:gd name="T51" fmla="*/ 2147483647 h 526"/>
                <a:gd name="T52" fmla="*/ 2147483647 w 457"/>
                <a:gd name="T53" fmla="*/ 2147483647 h 526"/>
                <a:gd name="T54" fmla="*/ 2147483647 w 457"/>
                <a:gd name="T55" fmla="*/ 2147483647 h 526"/>
                <a:gd name="T56" fmla="*/ 2147483647 w 457"/>
                <a:gd name="T57" fmla="*/ 2147483647 h 526"/>
                <a:gd name="T58" fmla="*/ 2147483647 w 457"/>
                <a:gd name="T59" fmla="*/ 2147483647 h 526"/>
                <a:gd name="T60" fmla="*/ 2147483647 w 457"/>
                <a:gd name="T61" fmla="*/ 2147483647 h 526"/>
                <a:gd name="T62" fmla="*/ 2147483647 w 457"/>
                <a:gd name="T63" fmla="*/ 2147483647 h 526"/>
                <a:gd name="T64" fmla="*/ 2147483647 w 457"/>
                <a:gd name="T65" fmla="*/ 2147483647 h 526"/>
                <a:gd name="T66" fmla="*/ 2147483647 w 457"/>
                <a:gd name="T67" fmla="*/ 2147483647 h 526"/>
                <a:gd name="T68" fmla="*/ 2147483647 w 457"/>
                <a:gd name="T69" fmla="*/ 2147483647 h 526"/>
                <a:gd name="T70" fmla="*/ 2147483647 w 457"/>
                <a:gd name="T71" fmla="*/ 2147483647 h 526"/>
                <a:gd name="T72" fmla="*/ 2147483647 w 457"/>
                <a:gd name="T73" fmla="*/ 2147483647 h 526"/>
                <a:gd name="T74" fmla="*/ 2147483647 w 457"/>
                <a:gd name="T75" fmla="*/ 2147483647 h 526"/>
                <a:gd name="T76" fmla="*/ 2147483647 w 457"/>
                <a:gd name="T77" fmla="*/ 2147483647 h 526"/>
                <a:gd name="T78" fmla="*/ 2147483647 w 457"/>
                <a:gd name="T79" fmla="*/ 2147483647 h 526"/>
                <a:gd name="T80" fmla="*/ 2147483647 w 457"/>
                <a:gd name="T81" fmla="*/ 2147483647 h 526"/>
                <a:gd name="T82" fmla="*/ 2147483647 w 457"/>
                <a:gd name="T83" fmla="*/ 2147483647 h 526"/>
                <a:gd name="T84" fmla="*/ 2147483647 w 457"/>
                <a:gd name="T85" fmla="*/ 2147483647 h 526"/>
                <a:gd name="T86" fmla="*/ 2147483647 w 457"/>
                <a:gd name="T87" fmla="*/ 2147483647 h 526"/>
                <a:gd name="T88" fmla="*/ 2147483647 w 457"/>
                <a:gd name="T89" fmla="*/ 2147483647 h 526"/>
                <a:gd name="T90" fmla="*/ 2147483647 w 457"/>
                <a:gd name="T91" fmla="*/ 2147483647 h 526"/>
                <a:gd name="T92" fmla="*/ 2147483647 w 457"/>
                <a:gd name="T93" fmla="*/ 2147483647 h 526"/>
                <a:gd name="T94" fmla="*/ 2147483647 w 457"/>
                <a:gd name="T95" fmla="*/ 2147483647 h 526"/>
                <a:gd name="T96" fmla="*/ 2147483647 w 457"/>
                <a:gd name="T97" fmla="*/ 2147483647 h 526"/>
                <a:gd name="T98" fmla="*/ 2147483647 w 457"/>
                <a:gd name="T99" fmla="*/ 2147483647 h 526"/>
                <a:gd name="T100" fmla="*/ 2147483647 w 457"/>
                <a:gd name="T101" fmla="*/ 2147483647 h 526"/>
                <a:gd name="T102" fmla="*/ 2147483647 w 457"/>
                <a:gd name="T103" fmla="*/ 2147483647 h 526"/>
                <a:gd name="T104" fmla="*/ 2147483647 w 457"/>
                <a:gd name="T105" fmla="*/ 2147483647 h 526"/>
                <a:gd name="T106" fmla="*/ 2147483647 w 457"/>
                <a:gd name="T107" fmla="*/ 2147483647 h 526"/>
                <a:gd name="T108" fmla="*/ 2147483647 w 457"/>
                <a:gd name="T109" fmla="*/ 2147483647 h 526"/>
                <a:gd name="T110" fmla="*/ 2147483647 w 457"/>
                <a:gd name="T111" fmla="*/ 2147483647 h 526"/>
                <a:gd name="T112" fmla="*/ 2147483647 w 457"/>
                <a:gd name="T113" fmla="*/ 2147483647 h 526"/>
                <a:gd name="T114" fmla="*/ 2147483647 w 457"/>
                <a:gd name="T115" fmla="*/ 2147483647 h 526"/>
                <a:gd name="T116" fmla="*/ 2147483647 w 457"/>
                <a:gd name="T117" fmla="*/ 2147483647 h 526"/>
                <a:gd name="T118" fmla="*/ 2147483647 w 457"/>
                <a:gd name="T119" fmla="*/ 2147483647 h 526"/>
                <a:gd name="T120" fmla="*/ 2147483647 w 457"/>
                <a:gd name="T121" fmla="*/ 2147483647 h 5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7"/>
                <a:gd name="T184" fmla="*/ 0 h 526"/>
                <a:gd name="T185" fmla="*/ 457 w 457"/>
                <a:gd name="T186" fmla="*/ 526 h 5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7" h="526">
                  <a:moveTo>
                    <a:pt x="417" y="322"/>
                  </a:moveTo>
                  <a:lnTo>
                    <a:pt x="417" y="322"/>
                  </a:lnTo>
                  <a:lnTo>
                    <a:pt x="406" y="320"/>
                  </a:lnTo>
                  <a:lnTo>
                    <a:pt x="399" y="322"/>
                  </a:lnTo>
                  <a:lnTo>
                    <a:pt x="385" y="323"/>
                  </a:lnTo>
                  <a:lnTo>
                    <a:pt x="369" y="322"/>
                  </a:lnTo>
                  <a:lnTo>
                    <a:pt x="371" y="313"/>
                  </a:lnTo>
                  <a:lnTo>
                    <a:pt x="364" y="285"/>
                  </a:lnTo>
                  <a:lnTo>
                    <a:pt x="352" y="276"/>
                  </a:lnTo>
                  <a:lnTo>
                    <a:pt x="338" y="276"/>
                  </a:lnTo>
                  <a:lnTo>
                    <a:pt x="322" y="271"/>
                  </a:lnTo>
                  <a:lnTo>
                    <a:pt x="322" y="257"/>
                  </a:lnTo>
                  <a:lnTo>
                    <a:pt x="334" y="206"/>
                  </a:lnTo>
                  <a:lnTo>
                    <a:pt x="339" y="200"/>
                  </a:lnTo>
                  <a:lnTo>
                    <a:pt x="345" y="190"/>
                  </a:lnTo>
                  <a:lnTo>
                    <a:pt x="346" y="186"/>
                  </a:lnTo>
                  <a:lnTo>
                    <a:pt x="352" y="181"/>
                  </a:lnTo>
                  <a:lnTo>
                    <a:pt x="359" y="176"/>
                  </a:lnTo>
                  <a:lnTo>
                    <a:pt x="352" y="149"/>
                  </a:lnTo>
                  <a:lnTo>
                    <a:pt x="322" y="169"/>
                  </a:lnTo>
                  <a:lnTo>
                    <a:pt x="304" y="172"/>
                  </a:lnTo>
                  <a:lnTo>
                    <a:pt x="280" y="170"/>
                  </a:lnTo>
                  <a:lnTo>
                    <a:pt x="278" y="169"/>
                  </a:lnTo>
                  <a:lnTo>
                    <a:pt x="273" y="162"/>
                  </a:lnTo>
                  <a:lnTo>
                    <a:pt x="265" y="149"/>
                  </a:lnTo>
                  <a:lnTo>
                    <a:pt x="258" y="132"/>
                  </a:lnTo>
                  <a:lnTo>
                    <a:pt x="255" y="116"/>
                  </a:lnTo>
                  <a:lnTo>
                    <a:pt x="255" y="109"/>
                  </a:lnTo>
                  <a:lnTo>
                    <a:pt x="255" y="105"/>
                  </a:lnTo>
                  <a:lnTo>
                    <a:pt x="257" y="103"/>
                  </a:lnTo>
                  <a:lnTo>
                    <a:pt x="237" y="86"/>
                  </a:lnTo>
                  <a:lnTo>
                    <a:pt x="227" y="77"/>
                  </a:lnTo>
                  <a:lnTo>
                    <a:pt x="225" y="77"/>
                  </a:lnTo>
                  <a:lnTo>
                    <a:pt x="197" y="70"/>
                  </a:lnTo>
                  <a:lnTo>
                    <a:pt x="170" y="58"/>
                  </a:lnTo>
                  <a:lnTo>
                    <a:pt x="160" y="30"/>
                  </a:lnTo>
                  <a:lnTo>
                    <a:pt x="155" y="19"/>
                  </a:lnTo>
                  <a:lnTo>
                    <a:pt x="153" y="19"/>
                  </a:lnTo>
                  <a:lnTo>
                    <a:pt x="128" y="0"/>
                  </a:lnTo>
                  <a:lnTo>
                    <a:pt x="111" y="5"/>
                  </a:lnTo>
                  <a:lnTo>
                    <a:pt x="104" y="12"/>
                  </a:lnTo>
                  <a:lnTo>
                    <a:pt x="102" y="31"/>
                  </a:lnTo>
                  <a:lnTo>
                    <a:pt x="112" y="49"/>
                  </a:lnTo>
                  <a:lnTo>
                    <a:pt x="123" y="68"/>
                  </a:lnTo>
                  <a:lnTo>
                    <a:pt x="132" y="89"/>
                  </a:lnTo>
                  <a:lnTo>
                    <a:pt x="130" y="95"/>
                  </a:lnTo>
                  <a:lnTo>
                    <a:pt x="123" y="103"/>
                  </a:lnTo>
                  <a:lnTo>
                    <a:pt x="104" y="109"/>
                  </a:lnTo>
                  <a:lnTo>
                    <a:pt x="90" y="107"/>
                  </a:lnTo>
                  <a:lnTo>
                    <a:pt x="74" y="79"/>
                  </a:lnTo>
                  <a:lnTo>
                    <a:pt x="54" y="72"/>
                  </a:lnTo>
                  <a:lnTo>
                    <a:pt x="49" y="96"/>
                  </a:lnTo>
                  <a:lnTo>
                    <a:pt x="47" y="116"/>
                  </a:lnTo>
                  <a:lnTo>
                    <a:pt x="49" y="133"/>
                  </a:lnTo>
                  <a:lnTo>
                    <a:pt x="39" y="144"/>
                  </a:lnTo>
                  <a:lnTo>
                    <a:pt x="30" y="146"/>
                  </a:lnTo>
                  <a:lnTo>
                    <a:pt x="30" y="158"/>
                  </a:lnTo>
                  <a:lnTo>
                    <a:pt x="28" y="167"/>
                  </a:lnTo>
                  <a:lnTo>
                    <a:pt x="26" y="172"/>
                  </a:lnTo>
                  <a:lnTo>
                    <a:pt x="7" y="177"/>
                  </a:lnTo>
                  <a:lnTo>
                    <a:pt x="5" y="176"/>
                  </a:lnTo>
                  <a:lnTo>
                    <a:pt x="3" y="176"/>
                  </a:lnTo>
                  <a:lnTo>
                    <a:pt x="3" y="179"/>
                  </a:lnTo>
                  <a:lnTo>
                    <a:pt x="0" y="188"/>
                  </a:lnTo>
                  <a:lnTo>
                    <a:pt x="0" y="191"/>
                  </a:lnTo>
                  <a:lnTo>
                    <a:pt x="2" y="195"/>
                  </a:lnTo>
                  <a:lnTo>
                    <a:pt x="10" y="206"/>
                  </a:lnTo>
                  <a:lnTo>
                    <a:pt x="17" y="211"/>
                  </a:lnTo>
                  <a:lnTo>
                    <a:pt x="21" y="213"/>
                  </a:lnTo>
                  <a:lnTo>
                    <a:pt x="23" y="214"/>
                  </a:lnTo>
                  <a:lnTo>
                    <a:pt x="26" y="218"/>
                  </a:lnTo>
                  <a:lnTo>
                    <a:pt x="33" y="230"/>
                  </a:lnTo>
                  <a:lnTo>
                    <a:pt x="33" y="232"/>
                  </a:lnTo>
                  <a:lnTo>
                    <a:pt x="37" y="234"/>
                  </a:lnTo>
                  <a:lnTo>
                    <a:pt x="44" y="235"/>
                  </a:lnTo>
                  <a:lnTo>
                    <a:pt x="63" y="235"/>
                  </a:lnTo>
                  <a:lnTo>
                    <a:pt x="60" y="237"/>
                  </a:lnTo>
                  <a:lnTo>
                    <a:pt x="61" y="239"/>
                  </a:lnTo>
                  <a:lnTo>
                    <a:pt x="68" y="241"/>
                  </a:lnTo>
                  <a:lnTo>
                    <a:pt x="75" y="241"/>
                  </a:lnTo>
                  <a:lnTo>
                    <a:pt x="83" y="239"/>
                  </a:lnTo>
                  <a:lnTo>
                    <a:pt x="90" y="234"/>
                  </a:lnTo>
                  <a:lnTo>
                    <a:pt x="90" y="230"/>
                  </a:lnTo>
                  <a:lnTo>
                    <a:pt x="91" y="234"/>
                  </a:lnTo>
                  <a:lnTo>
                    <a:pt x="90" y="234"/>
                  </a:lnTo>
                  <a:lnTo>
                    <a:pt x="91" y="241"/>
                  </a:lnTo>
                  <a:lnTo>
                    <a:pt x="95" y="262"/>
                  </a:lnTo>
                  <a:lnTo>
                    <a:pt x="95" y="269"/>
                  </a:lnTo>
                  <a:lnTo>
                    <a:pt x="95" y="274"/>
                  </a:lnTo>
                  <a:lnTo>
                    <a:pt x="95" y="288"/>
                  </a:lnTo>
                  <a:lnTo>
                    <a:pt x="98" y="295"/>
                  </a:lnTo>
                  <a:lnTo>
                    <a:pt x="100" y="301"/>
                  </a:lnTo>
                  <a:lnTo>
                    <a:pt x="100" y="306"/>
                  </a:lnTo>
                  <a:lnTo>
                    <a:pt x="97" y="311"/>
                  </a:lnTo>
                  <a:lnTo>
                    <a:pt x="83" y="322"/>
                  </a:lnTo>
                  <a:lnTo>
                    <a:pt x="75" y="325"/>
                  </a:lnTo>
                  <a:lnTo>
                    <a:pt x="72" y="322"/>
                  </a:lnTo>
                  <a:lnTo>
                    <a:pt x="70" y="322"/>
                  </a:lnTo>
                  <a:lnTo>
                    <a:pt x="67" y="327"/>
                  </a:lnTo>
                  <a:lnTo>
                    <a:pt x="67" y="332"/>
                  </a:lnTo>
                  <a:lnTo>
                    <a:pt x="65" y="338"/>
                  </a:lnTo>
                  <a:lnTo>
                    <a:pt x="65" y="343"/>
                  </a:lnTo>
                  <a:lnTo>
                    <a:pt x="63" y="348"/>
                  </a:lnTo>
                  <a:lnTo>
                    <a:pt x="63" y="359"/>
                  </a:lnTo>
                  <a:lnTo>
                    <a:pt x="74" y="367"/>
                  </a:lnTo>
                  <a:lnTo>
                    <a:pt x="93" y="373"/>
                  </a:lnTo>
                  <a:lnTo>
                    <a:pt x="105" y="373"/>
                  </a:lnTo>
                  <a:lnTo>
                    <a:pt x="111" y="374"/>
                  </a:lnTo>
                  <a:lnTo>
                    <a:pt x="114" y="378"/>
                  </a:lnTo>
                  <a:lnTo>
                    <a:pt x="116" y="382"/>
                  </a:lnTo>
                  <a:lnTo>
                    <a:pt x="116" y="392"/>
                  </a:lnTo>
                  <a:lnTo>
                    <a:pt x="107" y="403"/>
                  </a:lnTo>
                  <a:lnTo>
                    <a:pt x="104" y="406"/>
                  </a:lnTo>
                  <a:lnTo>
                    <a:pt x="102" y="413"/>
                  </a:lnTo>
                  <a:lnTo>
                    <a:pt x="105" y="422"/>
                  </a:lnTo>
                  <a:lnTo>
                    <a:pt x="109" y="429"/>
                  </a:lnTo>
                  <a:lnTo>
                    <a:pt x="111" y="433"/>
                  </a:lnTo>
                  <a:lnTo>
                    <a:pt x="116" y="438"/>
                  </a:lnTo>
                  <a:lnTo>
                    <a:pt x="128" y="448"/>
                  </a:lnTo>
                  <a:lnTo>
                    <a:pt x="125" y="491"/>
                  </a:lnTo>
                  <a:lnTo>
                    <a:pt x="130" y="503"/>
                  </a:lnTo>
                  <a:lnTo>
                    <a:pt x="141" y="501"/>
                  </a:lnTo>
                  <a:lnTo>
                    <a:pt x="156" y="508"/>
                  </a:lnTo>
                  <a:lnTo>
                    <a:pt x="160" y="508"/>
                  </a:lnTo>
                  <a:lnTo>
                    <a:pt x="163" y="508"/>
                  </a:lnTo>
                  <a:lnTo>
                    <a:pt x="174" y="505"/>
                  </a:lnTo>
                  <a:lnTo>
                    <a:pt x="181" y="501"/>
                  </a:lnTo>
                  <a:lnTo>
                    <a:pt x="185" y="499"/>
                  </a:lnTo>
                  <a:lnTo>
                    <a:pt x="195" y="485"/>
                  </a:lnTo>
                  <a:lnTo>
                    <a:pt x="199" y="484"/>
                  </a:lnTo>
                  <a:lnTo>
                    <a:pt x="202" y="484"/>
                  </a:lnTo>
                  <a:lnTo>
                    <a:pt x="206" y="485"/>
                  </a:lnTo>
                  <a:lnTo>
                    <a:pt x="202" y="499"/>
                  </a:lnTo>
                  <a:lnTo>
                    <a:pt x="200" y="515"/>
                  </a:lnTo>
                  <a:lnTo>
                    <a:pt x="207" y="517"/>
                  </a:lnTo>
                  <a:lnTo>
                    <a:pt x="213" y="519"/>
                  </a:lnTo>
                  <a:lnTo>
                    <a:pt x="218" y="519"/>
                  </a:lnTo>
                  <a:lnTo>
                    <a:pt x="227" y="514"/>
                  </a:lnTo>
                  <a:lnTo>
                    <a:pt x="232" y="506"/>
                  </a:lnTo>
                  <a:lnTo>
                    <a:pt x="236" y="498"/>
                  </a:lnTo>
                  <a:lnTo>
                    <a:pt x="237" y="492"/>
                  </a:lnTo>
                  <a:lnTo>
                    <a:pt x="253" y="494"/>
                  </a:lnTo>
                  <a:lnTo>
                    <a:pt x="264" y="506"/>
                  </a:lnTo>
                  <a:lnTo>
                    <a:pt x="278" y="515"/>
                  </a:lnTo>
                  <a:lnTo>
                    <a:pt x="295" y="515"/>
                  </a:lnTo>
                  <a:lnTo>
                    <a:pt x="304" y="514"/>
                  </a:lnTo>
                  <a:lnTo>
                    <a:pt x="320" y="515"/>
                  </a:lnTo>
                  <a:lnTo>
                    <a:pt x="338" y="524"/>
                  </a:lnTo>
                  <a:lnTo>
                    <a:pt x="343" y="526"/>
                  </a:lnTo>
                  <a:lnTo>
                    <a:pt x="364" y="501"/>
                  </a:lnTo>
                  <a:lnTo>
                    <a:pt x="378" y="484"/>
                  </a:lnTo>
                  <a:lnTo>
                    <a:pt x="382" y="466"/>
                  </a:lnTo>
                  <a:lnTo>
                    <a:pt x="382" y="461"/>
                  </a:lnTo>
                  <a:lnTo>
                    <a:pt x="378" y="452"/>
                  </a:lnTo>
                  <a:lnTo>
                    <a:pt x="378" y="447"/>
                  </a:lnTo>
                  <a:lnTo>
                    <a:pt x="380" y="441"/>
                  </a:lnTo>
                  <a:lnTo>
                    <a:pt x="382" y="434"/>
                  </a:lnTo>
                  <a:lnTo>
                    <a:pt x="383" y="427"/>
                  </a:lnTo>
                  <a:lnTo>
                    <a:pt x="383" y="422"/>
                  </a:lnTo>
                  <a:lnTo>
                    <a:pt x="387" y="420"/>
                  </a:lnTo>
                  <a:lnTo>
                    <a:pt x="392" y="418"/>
                  </a:lnTo>
                  <a:lnTo>
                    <a:pt x="399" y="415"/>
                  </a:lnTo>
                  <a:lnTo>
                    <a:pt x="404" y="411"/>
                  </a:lnTo>
                  <a:lnTo>
                    <a:pt x="410" y="411"/>
                  </a:lnTo>
                  <a:lnTo>
                    <a:pt x="413" y="413"/>
                  </a:lnTo>
                  <a:lnTo>
                    <a:pt x="426" y="404"/>
                  </a:lnTo>
                  <a:lnTo>
                    <a:pt x="433" y="389"/>
                  </a:lnTo>
                  <a:lnTo>
                    <a:pt x="434" y="373"/>
                  </a:lnTo>
                  <a:lnTo>
                    <a:pt x="441" y="355"/>
                  </a:lnTo>
                  <a:lnTo>
                    <a:pt x="443" y="353"/>
                  </a:lnTo>
                  <a:lnTo>
                    <a:pt x="445" y="352"/>
                  </a:lnTo>
                  <a:lnTo>
                    <a:pt x="448" y="352"/>
                  </a:lnTo>
                  <a:lnTo>
                    <a:pt x="457" y="350"/>
                  </a:lnTo>
                  <a:lnTo>
                    <a:pt x="457" y="330"/>
                  </a:lnTo>
                  <a:lnTo>
                    <a:pt x="417" y="322"/>
                  </a:lnTo>
                  <a:close/>
                </a:path>
              </a:pathLst>
            </a:custGeom>
            <a:noFill/>
            <a:ln w="6350">
              <a:solidFill>
                <a:srgbClr val="FFFFFF"/>
              </a:solidFill>
              <a:round/>
              <a:headEnd/>
              <a:tailEnd/>
            </a:ln>
          </p:spPr>
          <p:txBody>
            <a:bodyPr/>
            <a:lstStyle/>
            <a:p>
              <a:endParaRPr lang="en-GB"/>
            </a:p>
          </p:txBody>
        </p:sp>
        <p:sp>
          <p:nvSpPr>
            <p:cNvPr id="84024" name="Freeform 446"/>
            <p:cNvSpPr>
              <a:spLocks/>
            </p:cNvSpPr>
            <p:nvPr/>
          </p:nvSpPr>
          <p:spPr bwMode="auto">
            <a:xfrm>
              <a:off x="6219825" y="3419475"/>
              <a:ext cx="801688" cy="798513"/>
            </a:xfrm>
            <a:custGeom>
              <a:avLst/>
              <a:gdLst>
                <a:gd name="T0" fmla="*/ 2147483647 w 505"/>
                <a:gd name="T1" fmla="*/ 2147483647 h 503"/>
                <a:gd name="T2" fmla="*/ 2147483647 w 505"/>
                <a:gd name="T3" fmla="*/ 2147483647 h 503"/>
                <a:gd name="T4" fmla="*/ 2147483647 w 505"/>
                <a:gd name="T5" fmla="*/ 2147483647 h 503"/>
                <a:gd name="T6" fmla="*/ 2147483647 w 505"/>
                <a:gd name="T7" fmla="*/ 2147483647 h 503"/>
                <a:gd name="T8" fmla="*/ 2147483647 w 505"/>
                <a:gd name="T9" fmla="*/ 2147483647 h 503"/>
                <a:gd name="T10" fmla="*/ 2147483647 w 505"/>
                <a:gd name="T11" fmla="*/ 2147483647 h 503"/>
                <a:gd name="T12" fmla="*/ 2147483647 w 505"/>
                <a:gd name="T13" fmla="*/ 2147483647 h 503"/>
                <a:gd name="T14" fmla="*/ 2147483647 w 505"/>
                <a:gd name="T15" fmla="*/ 2147483647 h 503"/>
                <a:gd name="T16" fmla="*/ 2147483647 w 505"/>
                <a:gd name="T17" fmla="*/ 2147483647 h 503"/>
                <a:gd name="T18" fmla="*/ 2147483647 w 505"/>
                <a:gd name="T19" fmla="*/ 2147483647 h 503"/>
                <a:gd name="T20" fmla="*/ 2147483647 w 505"/>
                <a:gd name="T21" fmla="*/ 2147483647 h 503"/>
                <a:gd name="T22" fmla="*/ 2147483647 w 505"/>
                <a:gd name="T23" fmla="*/ 2147483647 h 503"/>
                <a:gd name="T24" fmla="*/ 2147483647 w 505"/>
                <a:gd name="T25" fmla="*/ 2147483647 h 503"/>
                <a:gd name="T26" fmla="*/ 2147483647 w 505"/>
                <a:gd name="T27" fmla="*/ 2147483647 h 503"/>
                <a:gd name="T28" fmla="*/ 2147483647 w 505"/>
                <a:gd name="T29" fmla="*/ 2147483647 h 503"/>
                <a:gd name="T30" fmla="*/ 2147483647 w 505"/>
                <a:gd name="T31" fmla="*/ 2147483647 h 503"/>
                <a:gd name="T32" fmla="*/ 2147483647 w 505"/>
                <a:gd name="T33" fmla="*/ 2147483647 h 503"/>
                <a:gd name="T34" fmla="*/ 2147483647 w 505"/>
                <a:gd name="T35" fmla="*/ 2147483647 h 503"/>
                <a:gd name="T36" fmla="*/ 2147483647 w 505"/>
                <a:gd name="T37" fmla="*/ 0 h 503"/>
                <a:gd name="T38" fmla="*/ 2147483647 w 505"/>
                <a:gd name="T39" fmla="*/ 2147483647 h 503"/>
                <a:gd name="T40" fmla="*/ 2147483647 w 505"/>
                <a:gd name="T41" fmla="*/ 2147483647 h 503"/>
                <a:gd name="T42" fmla="*/ 2147483647 w 505"/>
                <a:gd name="T43" fmla="*/ 2147483647 h 503"/>
                <a:gd name="T44" fmla="*/ 2147483647 w 505"/>
                <a:gd name="T45" fmla="*/ 2147483647 h 503"/>
                <a:gd name="T46" fmla="*/ 2147483647 w 505"/>
                <a:gd name="T47" fmla="*/ 2147483647 h 503"/>
                <a:gd name="T48" fmla="*/ 2147483647 w 505"/>
                <a:gd name="T49" fmla="*/ 2147483647 h 503"/>
                <a:gd name="T50" fmla="*/ 2147483647 w 505"/>
                <a:gd name="T51" fmla="*/ 2147483647 h 503"/>
                <a:gd name="T52" fmla="*/ 2147483647 w 505"/>
                <a:gd name="T53" fmla="*/ 2147483647 h 503"/>
                <a:gd name="T54" fmla="*/ 2147483647 w 505"/>
                <a:gd name="T55" fmla="*/ 2147483647 h 503"/>
                <a:gd name="T56" fmla="*/ 2147483647 w 505"/>
                <a:gd name="T57" fmla="*/ 2147483647 h 503"/>
                <a:gd name="T58" fmla="*/ 2147483647 w 505"/>
                <a:gd name="T59" fmla="*/ 2147483647 h 503"/>
                <a:gd name="T60" fmla="*/ 2147483647 w 505"/>
                <a:gd name="T61" fmla="*/ 2147483647 h 503"/>
                <a:gd name="T62" fmla="*/ 2147483647 w 505"/>
                <a:gd name="T63" fmla="*/ 2147483647 h 503"/>
                <a:gd name="T64" fmla="*/ 2147483647 w 505"/>
                <a:gd name="T65" fmla="*/ 2147483647 h 503"/>
                <a:gd name="T66" fmla="*/ 2147483647 w 505"/>
                <a:gd name="T67" fmla="*/ 2147483647 h 503"/>
                <a:gd name="T68" fmla="*/ 2147483647 w 505"/>
                <a:gd name="T69" fmla="*/ 2147483647 h 503"/>
                <a:gd name="T70" fmla="*/ 2147483647 w 505"/>
                <a:gd name="T71" fmla="*/ 2147483647 h 503"/>
                <a:gd name="T72" fmla="*/ 2147483647 w 505"/>
                <a:gd name="T73" fmla="*/ 2147483647 h 503"/>
                <a:gd name="T74" fmla="*/ 2147483647 w 505"/>
                <a:gd name="T75" fmla="*/ 2147483647 h 503"/>
                <a:gd name="T76" fmla="*/ 2147483647 w 505"/>
                <a:gd name="T77" fmla="*/ 2147483647 h 503"/>
                <a:gd name="T78" fmla="*/ 2147483647 w 505"/>
                <a:gd name="T79" fmla="*/ 2147483647 h 503"/>
                <a:gd name="T80" fmla="*/ 2147483647 w 505"/>
                <a:gd name="T81" fmla="*/ 2147483647 h 503"/>
                <a:gd name="T82" fmla="*/ 2147483647 w 505"/>
                <a:gd name="T83" fmla="*/ 2147483647 h 503"/>
                <a:gd name="T84" fmla="*/ 2147483647 w 505"/>
                <a:gd name="T85" fmla="*/ 2147483647 h 503"/>
                <a:gd name="T86" fmla="*/ 2147483647 w 505"/>
                <a:gd name="T87" fmla="*/ 2147483647 h 503"/>
                <a:gd name="T88" fmla="*/ 2147483647 w 505"/>
                <a:gd name="T89" fmla="*/ 2147483647 h 503"/>
                <a:gd name="T90" fmla="*/ 2147483647 w 505"/>
                <a:gd name="T91" fmla="*/ 2147483647 h 503"/>
                <a:gd name="T92" fmla="*/ 2147483647 w 505"/>
                <a:gd name="T93" fmla="*/ 2147483647 h 503"/>
                <a:gd name="T94" fmla="*/ 2147483647 w 505"/>
                <a:gd name="T95" fmla="*/ 2147483647 h 503"/>
                <a:gd name="T96" fmla="*/ 2147483647 w 505"/>
                <a:gd name="T97" fmla="*/ 2147483647 h 503"/>
                <a:gd name="T98" fmla="*/ 2147483647 w 505"/>
                <a:gd name="T99" fmla="*/ 2147483647 h 503"/>
                <a:gd name="T100" fmla="*/ 2147483647 w 505"/>
                <a:gd name="T101" fmla="*/ 2147483647 h 503"/>
                <a:gd name="T102" fmla="*/ 2147483647 w 505"/>
                <a:gd name="T103" fmla="*/ 2147483647 h 503"/>
                <a:gd name="T104" fmla="*/ 2147483647 w 505"/>
                <a:gd name="T105" fmla="*/ 2147483647 h 503"/>
                <a:gd name="T106" fmla="*/ 2147483647 w 505"/>
                <a:gd name="T107" fmla="*/ 2147483647 h 503"/>
                <a:gd name="T108" fmla="*/ 2147483647 w 505"/>
                <a:gd name="T109" fmla="*/ 2147483647 h 5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05"/>
                <a:gd name="T166" fmla="*/ 0 h 503"/>
                <a:gd name="T167" fmla="*/ 505 w 505"/>
                <a:gd name="T168" fmla="*/ 503 h 5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05" h="503">
                  <a:moveTo>
                    <a:pt x="480" y="475"/>
                  </a:moveTo>
                  <a:lnTo>
                    <a:pt x="480" y="475"/>
                  </a:lnTo>
                  <a:lnTo>
                    <a:pt x="488" y="472"/>
                  </a:lnTo>
                  <a:lnTo>
                    <a:pt x="502" y="461"/>
                  </a:lnTo>
                  <a:lnTo>
                    <a:pt x="505" y="456"/>
                  </a:lnTo>
                  <a:lnTo>
                    <a:pt x="505" y="451"/>
                  </a:lnTo>
                  <a:lnTo>
                    <a:pt x="503" y="445"/>
                  </a:lnTo>
                  <a:lnTo>
                    <a:pt x="500" y="438"/>
                  </a:lnTo>
                  <a:lnTo>
                    <a:pt x="500" y="424"/>
                  </a:lnTo>
                  <a:lnTo>
                    <a:pt x="500" y="419"/>
                  </a:lnTo>
                  <a:lnTo>
                    <a:pt x="500" y="412"/>
                  </a:lnTo>
                  <a:lnTo>
                    <a:pt x="496" y="391"/>
                  </a:lnTo>
                  <a:lnTo>
                    <a:pt x="495" y="384"/>
                  </a:lnTo>
                  <a:lnTo>
                    <a:pt x="488" y="389"/>
                  </a:lnTo>
                  <a:lnTo>
                    <a:pt x="480" y="391"/>
                  </a:lnTo>
                  <a:lnTo>
                    <a:pt x="473" y="391"/>
                  </a:lnTo>
                  <a:lnTo>
                    <a:pt x="466" y="389"/>
                  </a:lnTo>
                  <a:lnTo>
                    <a:pt x="465" y="387"/>
                  </a:lnTo>
                  <a:lnTo>
                    <a:pt x="468" y="385"/>
                  </a:lnTo>
                  <a:lnTo>
                    <a:pt x="449" y="385"/>
                  </a:lnTo>
                  <a:lnTo>
                    <a:pt x="442" y="384"/>
                  </a:lnTo>
                  <a:lnTo>
                    <a:pt x="438" y="382"/>
                  </a:lnTo>
                  <a:lnTo>
                    <a:pt x="438" y="380"/>
                  </a:lnTo>
                  <a:lnTo>
                    <a:pt x="431" y="368"/>
                  </a:lnTo>
                  <a:lnTo>
                    <a:pt x="428" y="364"/>
                  </a:lnTo>
                  <a:lnTo>
                    <a:pt x="426" y="363"/>
                  </a:lnTo>
                  <a:lnTo>
                    <a:pt x="422" y="361"/>
                  </a:lnTo>
                  <a:lnTo>
                    <a:pt x="415" y="356"/>
                  </a:lnTo>
                  <a:lnTo>
                    <a:pt x="407" y="345"/>
                  </a:lnTo>
                  <a:lnTo>
                    <a:pt x="405" y="341"/>
                  </a:lnTo>
                  <a:lnTo>
                    <a:pt x="405" y="338"/>
                  </a:lnTo>
                  <a:lnTo>
                    <a:pt x="408" y="329"/>
                  </a:lnTo>
                  <a:lnTo>
                    <a:pt x="408" y="326"/>
                  </a:lnTo>
                  <a:lnTo>
                    <a:pt x="410" y="326"/>
                  </a:lnTo>
                  <a:lnTo>
                    <a:pt x="412" y="327"/>
                  </a:lnTo>
                  <a:lnTo>
                    <a:pt x="431" y="322"/>
                  </a:lnTo>
                  <a:lnTo>
                    <a:pt x="433" y="317"/>
                  </a:lnTo>
                  <a:lnTo>
                    <a:pt x="435" y="308"/>
                  </a:lnTo>
                  <a:lnTo>
                    <a:pt x="435" y="296"/>
                  </a:lnTo>
                  <a:lnTo>
                    <a:pt x="444" y="294"/>
                  </a:lnTo>
                  <a:lnTo>
                    <a:pt x="454" y="283"/>
                  </a:lnTo>
                  <a:lnTo>
                    <a:pt x="452" y="266"/>
                  </a:lnTo>
                  <a:lnTo>
                    <a:pt x="454" y="246"/>
                  </a:lnTo>
                  <a:lnTo>
                    <a:pt x="459" y="222"/>
                  </a:lnTo>
                  <a:lnTo>
                    <a:pt x="452" y="180"/>
                  </a:lnTo>
                  <a:lnTo>
                    <a:pt x="405" y="130"/>
                  </a:lnTo>
                  <a:lnTo>
                    <a:pt x="391" y="122"/>
                  </a:lnTo>
                  <a:lnTo>
                    <a:pt x="378" y="109"/>
                  </a:lnTo>
                  <a:lnTo>
                    <a:pt x="384" y="100"/>
                  </a:lnTo>
                  <a:lnTo>
                    <a:pt x="403" y="92"/>
                  </a:lnTo>
                  <a:lnTo>
                    <a:pt x="428" y="72"/>
                  </a:lnTo>
                  <a:lnTo>
                    <a:pt x="440" y="60"/>
                  </a:lnTo>
                  <a:lnTo>
                    <a:pt x="447" y="44"/>
                  </a:lnTo>
                  <a:lnTo>
                    <a:pt x="405" y="35"/>
                  </a:lnTo>
                  <a:lnTo>
                    <a:pt x="408" y="28"/>
                  </a:lnTo>
                  <a:lnTo>
                    <a:pt x="412" y="19"/>
                  </a:lnTo>
                  <a:lnTo>
                    <a:pt x="415" y="11"/>
                  </a:lnTo>
                  <a:lnTo>
                    <a:pt x="417" y="0"/>
                  </a:lnTo>
                  <a:lnTo>
                    <a:pt x="394" y="11"/>
                  </a:lnTo>
                  <a:lnTo>
                    <a:pt x="373" y="18"/>
                  </a:lnTo>
                  <a:lnTo>
                    <a:pt x="343" y="11"/>
                  </a:lnTo>
                  <a:lnTo>
                    <a:pt x="308" y="5"/>
                  </a:lnTo>
                  <a:lnTo>
                    <a:pt x="268" y="4"/>
                  </a:lnTo>
                  <a:lnTo>
                    <a:pt x="269" y="11"/>
                  </a:lnTo>
                  <a:lnTo>
                    <a:pt x="269" y="16"/>
                  </a:lnTo>
                  <a:lnTo>
                    <a:pt x="268" y="21"/>
                  </a:lnTo>
                  <a:lnTo>
                    <a:pt x="266" y="26"/>
                  </a:lnTo>
                  <a:lnTo>
                    <a:pt x="266" y="32"/>
                  </a:lnTo>
                  <a:lnTo>
                    <a:pt x="266" y="35"/>
                  </a:lnTo>
                  <a:lnTo>
                    <a:pt x="266" y="41"/>
                  </a:lnTo>
                  <a:lnTo>
                    <a:pt x="266" y="46"/>
                  </a:lnTo>
                  <a:lnTo>
                    <a:pt x="264" y="56"/>
                  </a:lnTo>
                  <a:lnTo>
                    <a:pt x="264" y="63"/>
                  </a:lnTo>
                  <a:lnTo>
                    <a:pt x="266" y="70"/>
                  </a:lnTo>
                  <a:lnTo>
                    <a:pt x="264" y="79"/>
                  </a:lnTo>
                  <a:lnTo>
                    <a:pt x="259" y="88"/>
                  </a:lnTo>
                  <a:lnTo>
                    <a:pt x="255" y="93"/>
                  </a:lnTo>
                  <a:lnTo>
                    <a:pt x="253" y="93"/>
                  </a:lnTo>
                  <a:lnTo>
                    <a:pt x="243" y="106"/>
                  </a:lnTo>
                  <a:lnTo>
                    <a:pt x="231" y="116"/>
                  </a:lnTo>
                  <a:lnTo>
                    <a:pt x="224" y="122"/>
                  </a:lnTo>
                  <a:lnTo>
                    <a:pt x="210" y="127"/>
                  </a:lnTo>
                  <a:lnTo>
                    <a:pt x="204" y="129"/>
                  </a:lnTo>
                  <a:lnTo>
                    <a:pt x="199" y="129"/>
                  </a:lnTo>
                  <a:lnTo>
                    <a:pt x="194" y="127"/>
                  </a:lnTo>
                  <a:lnTo>
                    <a:pt x="192" y="127"/>
                  </a:lnTo>
                  <a:lnTo>
                    <a:pt x="188" y="127"/>
                  </a:lnTo>
                  <a:lnTo>
                    <a:pt x="180" y="129"/>
                  </a:lnTo>
                  <a:lnTo>
                    <a:pt x="173" y="134"/>
                  </a:lnTo>
                  <a:lnTo>
                    <a:pt x="164" y="136"/>
                  </a:lnTo>
                  <a:lnTo>
                    <a:pt x="158" y="136"/>
                  </a:lnTo>
                  <a:lnTo>
                    <a:pt x="155" y="134"/>
                  </a:lnTo>
                  <a:lnTo>
                    <a:pt x="150" y="129"/>
                  </a:lnTo>
                  <a:lnTo>
                    <a:pt x="143" y="127"/>
                  </a:lnTo>
                  <a:lnTo>
                    <a:pt x="132" y="123"/>
                  </a:lnTo>
                  <a:lnTo>
                    <a:pt x="129" y="125"/>
                  </a:lnTo>
                  <a:lnTo>
                    <a:pt x="130" y="129"/>
                  </a:lnTo>
                  <a:lnTo>
                    <a:pt x="132" y="141"/>
                  </a:lnTo>
                  <a:lnTo>
                    <a:pt x="134" y="148"/>
                  </a:lnTo>
                  <a:lnTo>
                    <a:pt x="134" y="157"/>
                  </a:lnTo>
                  <a:lnTo>
                    <a:pt x="132" y="158"/>
                  </a:lnTo>
                  <a:lnTo>
                    <a:pt x="129" y="158"/>
                  </a:lnTo>
                  <a:lnTo>
                    <a:pt x="125" y="157"/>
                  </a:lnTo>
                  <a:lnTo>
                    <a:pt x="113" y="166"/>
                  </a:lnTo>
                  <a:lnTo>
                    <a:pt x="67" y="178"/>
                  </a:lnTo>
                  <a:lnTo>
                    <a:pt x="63" y="183"/>
                  </a:lnTo>
                  <a:lnTo>
                    <a:pt x="48" y="190"/>
                  </a:lnTo>
                  <a:lnTo>
                    <a:pt x="35" y="195"/>
                  </a:lnTo>
                  <a:lnTo>
                    <a:pt x="2" y="202"/>
                  </a:lnTo>
                  <a:lnTo>
                    <a:pt x="0" y="215"/>
                  </a:lnTo>
                  <a:lnTo>
                    <a:pt x="0" y="222"/>
                  </a:lnTo>
                  <a:lnTo>
                    <a:pt x="2" y="229"/>
                  </a:lnTo>
                  <a:lnTo>
                    <a:pt x="9" y="243"/>
                  </a:lnTo>
                  <a:lnTo>
                    <a:pt x="18" y="253"/>
                  </a:lnTo>
                  <a:lnTo>
                    <a:pt x="35" y="273"/>
                  </a:lnTo>
                  <a:lnTo>
                    <a:pt x="37" y="280"/>
                  </a:lnTo>
                  <a:lnTo>
                    <a:pt x="39" y="290"/>
                  </a:lnTo>
                  <a:lnTo>
                    <a:pt x="42" y="299"/>
                  </a:lnTo>
                  <a:lnTo>
                    <a:pt x="44" y="306"/>
                  </a:lnTo>
                  <a:lnTo>
                    <a:pt x="46" y="308"/>
                  </a:lnTo>
                  <a:lnTo>
                    <a:pt x="49" y="310"/>
                  </a:lnTo>
                  <a:lnTo>
                    <a:pt x="51" y="310"/>
                  </a:lnTo>
                  <a:lnTo>
                    <a:pt x="53" y="313"/>
                  </a:lnTo>
                  <a:lnTo>
                    <a:pt x="55" y="322"/>
                  </a:lnTo>
                  <a:lnTo>
                    <a:pt x="53" y="338"/>
                  </a:lnTo>
                  <a:lnTo>
                    <a:pt x="51" y="349"/>
                  </a:lnTo>
                  <a:lnTo>
                    <a:pt x="56" y="356"/>
                  </a:lnTo>
                  <a:lnTo>
                    <a:pt x="92" y="391"/>
                  </a:lnTo>
                  <a:lnTo>
                    <a:pt x="114" y="417"/>
                  </a:lnTo>
                  <a:lnTo>
                    <a:pt x="167" y="436"/>
                  </a:lnTo>
                  <a:lnTo>
                    <a:pt x="183" y="435"/>
                  </a:lnTo>
                  <a:lnTo>
                    <a:pt x="225" y="429"/>
                  </a:lnTo>
                  <a:lnTo>
                    <a:pt x="252" y="428"/>
                  </a:lnTo>
                  <a:lnTo>
                    <a:pt x="285" y="428"/>
                  </a:lnTo>
                  <a:lnTo>
                    <a:pt x="301" y="449"/>
                  </a:lnTo>
                  <a:lnTo>
                    <a:pt x="306" y="459"/>
                  </a:lnTo>
                  <a:lnTo>
                    <a:pt x="308" y="465"/>
                  </a:lnTo>
                  <a:lnTo>
                    <a:pt x="313" y="470"/>
                  </a:lnTo>
                  <a:lnTo>
                    <a:pt x="319" y="473"/>
                  </a:lnTo>
                  <a:lnTo>
                    <a:pt x="326" y="475"/>
                  </a:lnTo>
                  <a:lnTo>
                    <a:pt x="341" y="475"/>
                  </a:lnTo>
                  <a:lnTo>
                    <a:pt x="349" y="473"/>
                  </a:lnTo>
                  <a:lnTo>
                    <a:pt x="350" y="473"/>
                  </a:lnTo>
                  <a:lnTo>
                    <a:pt x="361" y="473"/>
                  </a:lnTo>
                  <a:lnTo>
                    <a:pt x="375" y="475"/>
                  </a:lnTo>
                  <a:lnTo>
                    <a:pt x="382" y="493"/>
                  </a:lnTo>
                  <a:lnTo>
                    <a:pt x="385" y="495"/>
                  </a:lnTo>
                  <a:lnTo>
                    <a:pt x="389" y="498"/>
                  </a:lnTo>
                  <a:lnTo>
                    <a:pt x="400" y="502"/>
                  </a:lnTo>
                  <a:lnTo>
                    <a:pt x="412" y="503"/>
                  </a:lnTo>
                  <a:lnTo>
                    <a:pt x="417" y="503"/>
                  </a:lnTo>
                  <a:lnTo>
                    <a:pt x="422" y="500"/>
                  </a:lnTo>
                  <a:lnTo>
                    <a:pt x="431" y="495"/>
                  </a:lnTo>
                  <a:lnTo>
                    <a:pt x="442" y="493"/>
                  </a:lnTo>
                  <a:lnTo>
                    <a:pt x="454" y="489"/>
                  </a:lnTo>
                  <a:lnTo>
                    <a:pt x="468" y="498"/>
                  </a:lnTo>
                  <a:lnTo>
                    <a:pt x="470" y="488"/>
                  </a:lnTo>
                  <a:lnTo>
                    <a:pt x="472" y="477"/>
                  </a:lnTo>
                  <a:lnTo>
                    <a:pt x="475" y="472"/>
                  </a:lnTo>
                  <a:lnTo>
                    <a:pt x="477" y="472"/>
                  </a:lnTo>
                  <a:lnTo>
                    <a:pt x="480" y="475"/>
                  </a:lnTo>
                  <a:close/>
                </a:path>
              </a:pathLst>
            </a:custGeom>
            <a:noFill/>
            <a:ln w="6350">
              <a:solidFill>
                <a:srgbClr val="FFFFFF"/>
              </a:solidFill>
              <a:round/>
              <a:headEnd/>
              <a:tailEnd/>
            </a:ln>
          </p:spPr>
          <p:txBody>
            <a:bodyPr/>
            <a:lstStyle/>
            <a:p>
              <a:endParaRPr lang="en-GB"/>
            </a:p>
          </p:txBody>
        </p:sp>
        <p:sp>
          <p:nvSpPr>
            <p:cNvPr id="84025" name="Freeform 447"/>
            <p:cNvSpPr>
              <a:spLocks/>
            </p:cNvSpPr>
            <p:nvPr/>
          </p:nvSpPr>
          <p:spPr bwMode="auto">
            <a:xfrm>
              <a:off x="5538788" y="2925763"/>
              <a:ext cx="768350" cy="1314450"/>
            </a:xfrm>
            <a:custGeom>
              <a:avLst/>
              <a:gdLst>
                <a:gd name="T0" fmla="*/ 2147483647 w 484"/>
                <a:gd name="T1" fmla="*/ 2147483647 h 828"/>
                <a:gd name="T2" fmla="*/ 2147483647 w 484"/>
                <a:gd name="T3" fmla="*/ 2147483647 h 828"/>
                <a:gd name="T4" fmla="*/ 2147483647 w 484"/>
                <a:gd name="T5" fmla="*/ 2147483647 h 828"/>
                <a:gd name="T6" fmla="*/ 2147483647 w 484"/>
                <a:gd name="T7" fmla="*/ 2147483647 h 828"/>
                <a:gd name="T8" fmla="*/ 2147483647 w 484"/>
                <a:gd name="T9" fmla="*/ 2147483647 h 828"/>
                <a:gd name="T10" fmla="*/ 2147483647 w 484"/>
                <a:gd name="T11" fmla="*/ 2147483647 h 828"/>
                <a:gd name="T12" fmla="*/ 2147483647 w 484"/>
                <a:gd name="T13" fmla="*/ 2147483647 h 828"/>
                <a:gd name="T14" fmla="*/ 2147483647 w 484"/>
                <a:gd name="T15" fmla="*/ 2147483647 h 828"/>
                <a:gd name="T16" fmla="*/ 2147483647 w 484"/>
                <a:gd name="T17" fmla="*/ 2147483647 h 828"/>
                <a:gd name="T18" fmla="*/ 2147483647 w 484"/>
                <a:gd name="T19" fmla="*/ 2147483647 h 828"/>
                <a:gd name="T20" fmla="*/ 2147483647 w 484"/>
                <a:gd name="T21" fmla="*/ 0 h 828"/>
                <a:gd name="T22" fmla="*/ 2147483647 w 484"/>
                <a:gd name="T23" fmla="*/ 2147483647 h 828"/>
                <a:gd name="T24" fmla="*/ 2147483647 w 484"/>
                <a:gd name="T25" fmla="*/ 2147483647 h 828"/>
                <a:gd name="T26" fmla="*/ 2147483647 w 484"/>
                <a:gd name="T27" fmla="*/ 2147483647 h 828"/>
                <a:gd name="T28" fmla="*/ 2147483647 w 484"/>
                <a:gd name="T29" fmla="*/ 2147483647 h 828"/>
                <a:gd name="T30" fmla="*/ 2147483647 w 484"/>
                <a:gd name="T31" fmla="*/ 2147483647 h 828"/>
                <a:gd name="T32" fmla="*/ 2147483647 w 484"/>
                <a:gd name="T33" fmla="*/ 2147483647 h 828"/>
                <a:gd name="T34" fmla="*/ 2147483647 w 484"/>
                <a:gd name="T35" fmla="*/ 2147483647 h 828"/>
                <a:gd name="T36" fmla="*/ 2147483647 w 484"/>
                <a:gd name="T37" fmla="*/ 2147483647 h 828"/>
                <a:gd name="T38" fmla="*/ 2147483647 w 484"/>
                <a:gd name="T39" fmla="*/ 2147483647 h 828"/>
                <a:gd name="T40" fmla="*/ 2147483647 w 484"/>
                <a:gd name="T41" fmla="*/ 2147483647 h 828"/>
                <a:gd name="T42" fmla="*/ 2147483647 w 484"/>
                <a:gd name="T43" fmla="*/ 2147483647 h 828"/>
                <a:gd name="T44" fmla="*/ 2147483647 w 484"/>
                <a:gd name="T45" fmla="*/ 2147483647 h 828"/>
                <a:gd name="T46" fmla="*/ 2147483647 w 484"/>
                <a:gd name="T47" fmla="*/ 2147483647 h 828"/>
                <a:gd name="T48" fmla="*/ 2147483647 w 484"/>
                <a:gd name="T49" fmla="*/ 2147483647 h 828"/>
                <a:gd name="T50" fmla="*/ 2147483647 w 484"/>
                <a:gd name="T51" fmla="*/ 2147483647 h 828"/>
                <a:gd name="T52" fmla="*/ 2147483647 w 484"/>
                <a:gd name="T53" fmla="*/ 2147483647 h 828"/>
                <a:gd name="T54" fmla="*/ 2147483647 w 484"/>
                <a:gd name="T55" fmla="*/ 2147483647 h 828"/>
                <a:gd name="T56" fmla="*/ 2147483647 w 484"/>
                <a:gd name="T57" fmla="*/ 2147483647 h 828"/>
                <a:gd name="T58" fmla="*/ 2147483647 w 484"/>
                <a:gd name="T59" fmla="*/ 2147483647 h 828"/>
                <a:gd name="T60" fmla="*/ 2147483647 w 484"/>
                <a:gd name="T61" fmla="*/ 2147483647 h 828"/>
                <a:gd name="T62" fmla="*/ 2147483647 w 484"/>
                <a:gd name="T63" fmla="*/ 2147483647 h 828"/>
                <a:gd name="T64" fmla="*/ 2147483647 w 484"/>
                <a:gd name="T65" fmla="*/ 2147483647 h 828"/>
                <a:gd name="T66" fmla="*/ 2147483647 w 484"/>
                <a:gd name="T67" fmla="*/ 2147483647 h 828"/>
                <a:gd name="T68" fmla="*/ 2147483647 w 484"/>
                <a:gd name="T69" fmla="*/ 2147483647 h 828"/>
                <a:gd name="T70" fmla="*/ 2147483647 w 484"/>
                <a:gd name="T71" fmla="*/ 2147483647 h 828"/>
                <a:gd name="T72" fmla="*/ 2147483647 w 484"/>
                <a:gd name="T73" fmla="*/ 2147483647 h 828"/>
                <a:gd name="T74" fmla="*/ 2147483647 w 484"/>
                <a:gd name="T75" fmla="*/ 2147483647 h 828"/>
                <a:gd name="T76" fmla="*/ 2147483647 w 484"/>
                <a:gd name="T77" fmla="*/ 2147483647 h 828"/>
                <a:gd name="T78" fmla="*/ 2147483647 w 484"/>
                <a:gd name="T79" fmla="*/ 2147483647 h 828"/>
                <a:gd name="T80" fmla="*/ 2147483647 w 484"/>
                <a:gd name="T81" fmla="*/ 2147483647 h 828"/>
                <a:gd name="T82" fmla="*/ 2147483647 w 484"/>
                <a:gd name="T83" fmla="*/ 2147483647 h 828"/>
                <a:gd name="T84" fmla="*/ 2147483647 w 484"/>
                <a:gd name="T85" fmla="*/ 2147483647 h 828"/>
                <a:gd name="T86" fmla="*/ 2147483647 w 484"/>
                <a:gd name="T87" fmla="*/ 2147483647 h 828"/>
                <a:gd name="T88" fmla="*/ 2147483647 w 484"/>
                <a:gd name="T89" fmla="*/ 2147483647 h 828"/>
                <a:gd name="T90" fmla="*/ 2147483647 w 484"/>
                <a:gd name="T91" fmla="*/ 2147483647 h 828"/>
                <a:gd name="T92" fmla="*/ 2147483647 w 484"/>
                <a:gd name="T93" fmla="*/ 2147483647 h 828"/>
                <a:gd name="T94" fmla="*/ 2147483647 w 484"/>
                <a:gd name="T95" fmla="*/ 2147483647 h 828"/>
                <a:gd name="T96" fmla="*/ 2147483647 w 484"/>
                <a:gd name="T97" fmla="*/ 2147483647 h 828"/>
                <a:gd name="T98" fmla="*/ 2147483647 w 484"/>
                <a:gd name="T99" fmla="*/ 2147483647 h 828"/>
                <a:gd name="T100" fmla="*/ 2147483647 w 484"/>
                <a:gd name="T101" fmla="*/ 2147483647 h 828"/>
                <a:gd name="T102" fmla="*/ 2147483647 w 484"/>
                <a:gd name="T103" fmla="*/ 2147483647 h 828"/>
                <a:gd name="T104" fmla="*/ 2147483647 w 484"/>
                <a:gd name="T105" fmla="*/ 2147483647 h 828"/>
                <a:gd name="T106" fmla="*/ 2147483647 w 484"/>
                <a:gd name="T107" fmla="*/ 2147483647 h 828"/>
                <a:gd name="T108" fmla="*/ 2147483647 w 484"/>
                <a:gd name="T109" fmla="*/ 2147483647 h 828"/>
                <a:gd name="T110" fmla="*/ 2147483647 w 484"/>
                <a:gd name="T111" fmla="*/ 2147483647 h 82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84"/>
                <a:gd name="T169" fmla="*/ 0 h 828"/>
                <a:gd name="T170" fmla="*/ 484 w 484"/>
                <a:gd name="T171" fmla="*/ 828 h 82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84" h="828">
                  <a:moveTo>
                    <a:pt x="473" y="617"/>
                  </a:moveTo>
                  <a:lnTo>
                    <a:pt x="473" y="617"/>
                  </a:lnTo>
                  <a:lnTo>
                    <a:pt x="471" y="610"/>
                  </a:lnTo>
                  <a:lnTo>
                    <a:pt x="468" y="601"/>
                  </a:lnTo>
                  <a:lnTo>
                    <a:pt x="466" y="591"/>
                  </a:lnTo>
                  <a:lnTo>
                    <a:pt x="464" y="584"/>
                  </a:lnTo>
                  <a:lnTo>
                    <a:pt x="447" y="564"/>
                  </a:lnTo>
                  <a:lnTo>
                    <a:pt x="438" y="554"/>
                  </a:lnTo>
                  <a:lnTo>
                    <a:pt x="431" y="540"/>
                  </a:lnTo>
                  <a:lnTo>
                    <a:pt x="429" y="533"/>
                  </a:lnTo>
                  <a:lnTo>
                    <a:pt x="429" y="526"/>
                  </a:lnTo>
                  <a:lnTo>
                    <a:pt x="431" y="513"/>
                  </a:lnTo>
                  <a:lnTo>
                    <a:pt x="431" y="510"/>
                  </a:lnTo>
                  <a:lnTo>
                    <a:pt x="427" y="506"/>
                  </a:lnTo>
                  <a:lnTo>
                    <a:pt x="419" y="494"/>
                  </a:lnTo>
                  <a:lnTo>
                    <a:pt x="415" y="487"/>
                  </a:lnTo>
                  <a:lnTo>
                    <a:pt x="415" y="482"/>
                  </a:lnTo>
                  <a:lnTo>
                    <a:pt x="417" y="477"/>
                  </a:lnTo>
                  <a:lnTo>
                    <a:pt x="419" y="473"/>
                  </a:lnTo>
                  <a:lnTo>
                    <a:pt x="422" y="447"/>
                  </a:lnTo>
                  <a:lnTo>
                    <a:pt x="427" y="425"/>
                  </a:lnTo>
                  <a:lnTo>
                    <a:pt x="427" y="417"/>
                  </a:lnTo>
                  <a:lnTo>
                    <a:pt x="431" y="394"/>
                  </a:lnTo>
                  <a:lnTo>
                    <a:pt x="429" y="381"/>
                  </a:lnTo>
                  <a:lnTo>
                    <a:pt x="429" y="371"/>
                  </a:lnTo>
                  <a:lnTo>
                    <a:pt x="424" y="357"/>
                  </a:lnTo>
                  <a:lnTo>
                    <a:pt x="420" y="336"/>
                  </a:lnTo>
                  <a:lnTo>
                    <a:pt x="410" y="306"/>
                  </a:lnTo>
                  <a:lnTo>
                    <a:pt x="405" y="283"/>
                  </a:lnTo>
                  <a:lnTo>
                    <a:pt x="422" y="255"/>
                  </a:lnTo>
                  <a:lnTo>
                    <a:pt x="426" y="246"/>
                  </a:lnTo>
                  <a:lnTo>
                    <a:pt x="434" y="232"/>
                  </a:lnTo>
                  <a:lnTo>
                    <a:pt x="434" y="228"/>
                  </a:lnTo>
                  <a:lnTo>
                    <a:pt x="434" y="221"/>
                  </a:lnTo>
                  <a:lnTo>
                    <a:pt x="433" y="204"/>
                  </a:lnTo>
                  <a:lnTo>
                    <a:pt x="427" y="183"/>
                  </a:lnTo>
                  <a:lnTo>
                    <a:pt x="420" y="162"/>
                  </a:lnTo>
                  <a:lnTo>
                    <a:pt x="417" y="154"/>
                  </a:lnTo>
                  <a:lnTo>
                    <a:pt x="415" y="149"/>
                  </a:lnTo>
                  <a:lnTo>
                    <a:pt x="417" y="146"/>
                  </a:lnTo>
                  <a:lnTo>
                    <a:pt x="417" y="144"/>
                  </a:lnTo>
                  <a:lnTo>
                    <a:pt x="420" y="144"/>
                  </a:lnTo>
                  <a:lnTo>
                    <a:pt x="424" y="144"/>
                  </a:lnTo>
                  <a:lnTo>
                    <a:pt x="426" y="139"/>
                  </a:lnTo>
                  <a:lnTo>
                    <a:pt x="436" y="121"/>
                  </a:lnTo>
                  <a:lnTo>
                    <a:pt x="441" y="112"/>
                  </a:lnTo>
                  <a:lnTo>
                    <a:pt x="441" y="107"/>
                  </a:lnTo>
                  <a:lnTo>
                    <a:pt x="440" y="103"/>
                  </a:lnTo>
                  <a:lnTo>
                    <a:pt x="440" y="102"/>
                  </a:lnTo>
                  <a:lnTo>
                    <a:pt x="445" y="79"/>
                  </a:lnTo>
                  <a:lnTo>
                    <a:pt x="454" y="56"/>
                  </a:lnTo>
                  <a:lnTo>
                    <a:pt x="456" y="47"/>
                  </a:lnTo>
                  <a:lnTo>
                    <a:pt x="457" y="40"/>
                  </a:lnTo>
                  <a:lnTo>
                    <a:pt x="457" y="31"/>
                  </a:lnTo>
                  <a:lnTo>
                    <a:pt x="452" y="8"/>
                  </a:lnTo>
                  <a:lnTo>
                    <a:pt x="452" y="3"/>
                  </a:lnTo>
                  <a:lnTo>
                    <a:pt x="443" y="0"/>
                  </a:lnTo>
                  <a:lnTo>
                    <a:pt x="438" y="1"/>
                  </a:lnTo>
                  <a:lnTo>
                    <a:pt x="431" y="7"/>
                  </a:lnTo>
                  <a:lnTo>
                    <a:pt x="427" y="8"/>
                  </a:lnTo>
                  <a:lnTo>
                    <a:pt x="422" y="15"/>
                  </a:lnTo>
                  <a:lnTo>
                    <a:pt x="417" y="24"/>
                  </a:lnTo>
                  <a:lnTo>
                    <a:pt x="408" y="28"/>
                  </a:lnTo>
                  <a:lnTo>
                    <a:pt x="405" y="26"/>
                  </a:lnTo>
                  <a:lnTo>
                    <a:pt x="399" y="24"/>
                  </a:lnTo>
                  <a:lnTo>
                    <a:pt x="394" y="21"/>
                  </a:lnTo>
                  <a:lnTo>
                    <a:pt x="392" y="14"/>
                  </a:lnTo>
                  <a:lnTo>
                    <a:pt x="392" y="10"/>
                  </a:lnTo>
                  <a:lnTo>
                    <a:pt x="390" y="10"/>
                  </a:lnTo>
                  <a:lnTo>
                    <a:pt x="385" y="10"/>
                  </a:lnTo>
                  <a:lnTo>
                    <a:pt x="380" y="12"/>
                  </a:lnTo>
                  <a:lnTo>
                    <a:pt x="376" y="17"/>
                  </a:lnTo>
                  <a:lnTo>
                    <a:pt x="375" y="19"/>
                  </a:lnTo>
                  <a:lnTo>
                    <a:pt x="375" y="22"/>
                  </a:lnTo>
                  <a:lnTo>
                    <a:pt x="375" y="30"/>
                  </a:lnTo>
                  <a:lnTo>
                    <a:pt x="378" y="38"/>
                  </a:lnTo>
                  <a:lnTo>
                    <a:pt x="368" y="45"/>
                  </a:lnTo>
                  <a:lnTo>
                    <a:pt x="362" y="49"/>
                  </a:lnTo>
                  <a:lnTo>
                    <a:pt x="350" y="56"/>
                  </a:lnTo>
                  <a:lnTo>
                    <a:pt x="341" y="59"/>
                  </a:lnTo>
                  <a:lnTo>
                    <a:pt x="339" y="63"/>
                  </a:lnTo>
                  <a:lnTo>
                    <a:pt x="338" y="65"/>
                  </a:lnTo>
                  <a:lnTo>
                    <a:pt x="336" y="70"/>
                  </a:lnTo>
                  <a:lnTo>
                    <a:pt x="324" y="82"/>
                  </a:lnTo>
                  <a:lnTo>
                    <a:pt x="309" y="102"/>
                  </a:lnTo>
                  <a:lnTo>
                    <a:pt x="304" y="109"/>
                  </a:lnTo>
                  <a:lnTo>
                    <a:pt x="285" y="125"/>
                  </a:lnTo>
                  <a:lnTo>
                    <a:pt x="283" y="126"/>
                  </a:lnTo>
                  <a:lnTo>
                    <a:pt x="283" y="130"/>
                  </a:lnTo>
                  <a:lnTo>
                    <a:pt x="285" y="133"/>
                  </a:lnTo>
                  <a:lnTo>
                    <a:pt x="285" y="146"/>
                  </a:lnTo>
                  <a:lnTo>
                    <a:pt x="290" y="162"/>
                  </a:lnTo>
                  <a:lnTo>
                    <a:pt x="287" y="169"/>
                  </a:lnTo>
                  <a:lnTo>
                    <a:pt x="274" y="167"/>
                  </a:lnTo>
                  <a:lnTo>
                    <a:pt x="276" y="179"/>
                  </a:lnTo>
                  <a:lnTo>
                    <a:pt x="274" y="193"/>
                  </a:lnTo>
                  <a:lnTo>
                    <a:pt x="266" y="197"/>
                  </a:lnTo>
                  <a:lnTo>
                    <a:pt x="255" y="197"/>
                  </a:lnTo>
                  <a:lnTo>
                    <a:pt x="243" y="202"/>
                  </a:lnTo>
                  <a:lnTo>
                    <a:pt x="234" y="207"/>
                  </a:lnTo>
                  <a:lnTo>
                    <a:pt x="222" y="207"/>
                  </a:lnTo>
                  <a:lnTo>
                    <a:pt x="209" y="206"/>
                  </a:lnTo>
                  <a:lnTo>
                    <a:pt x="199" y="198"/>
                  </a:lnTo>
                  <a:lnTo>
                    <a:pt x="170" y="186"/>
                  </a:lnTo>
                  <a:lnTo>
                    <a:pt x="151" y="225"/>
                  </a:lnTo>
                  <a:lnTo>
                    <a:pt x="153" y="244"/>
                  </a:lnTo>
                  <a:lnTo>
                    <a:pt x="146" y="260"/>
                  </a:lnTo>
                  <a:lnTo>
                    <a:pt x="144" y="267"/>
                  </a:lnTo>
                  <a:lnTo>
                    <a:pt x="142" y="267"/>
                  </a:lnTo>
                  <a:lnTo>
                    <a:pt x="146" y="269"/>
                  </a:lnTo>
                  <a:lnTo>
                    <a:pt x="149" y="272"/>
                  </a:lnTo>
                  <a:lnTo>
                    <a:pt x="160" y="290"/>
                  </a:lnTo>
                  <a:lnTo>
                    <a:pt x="163" y="293"/>
                  </a:lnTo>
                  <a:lnTo>
                    <a:pt x="170" y="297"/>
                  </a:lnTo>
                  <a:lnTo>
                    <a:pt x="199" y="308"/>
                  </a:lnTo>
                  <a:lnTo>
                    <a:pt x="216" y="316"/>
                  </a:lnTo>
                  <a:lnTo>
                    <a:pt x="223" y="322"/>
                  </a:lnTo>
                  <a:lnTo>
                    <a:pt x="232" y="327"/>
                  </a:lnTo>
                  <a:lnTo>
                    <a:pt x="246" y="332"/>
                  </a:lnTo>
                  <a:lnTo>
                    <a:pt x="258" y="337"/>
                  </a:lnTo>
                  <a:lnTo>
                    <a:pt x="266" y="341"/>
                  </a:lnTo>
                  <a:lnTo>
                    <a:pt x="269" y="346"/>
                  </a:lnTo>
                  <a:lnTo>
                    <a:pt x="276" y="355"/>
                  </a:lnTo>
                  <a:lnTo>
                    <a:pt x="278" y="364"/>
                  </a:lnTo>
                  <a:lnTo>
                    <a:pt x="278" y="371"/>
                  </a:lnTo>
                  <a:lnTo>
                    <a:pt x="276" y="374"/>
                  </a:lnTo>
                  <a:lnTo>
                    <a:pt x="271" y="380"/>
                  </a:lnTo>
                  <a:lnTo>
                    <a:pt x="266" y="390"/>
                  </a:lnTo>
                  <a:lnTo>
                    <a:pt x="262" y="397"/>
                  </a:lnTo>
                  <a:lnTo>
                    <a:pt x="260" y="403"/>
                  </a:lnTo>
                  <a:lnTo>
                    <a:pt x="262" y="404"/>
                  </a:lnTo>
                  <a:lnTo>
                    <a:pt x="262" y="406"/>
                  </a:lnTo>
                  <a:lnTo>
                    <a:pt x="266" y="408"/>
                  </a:lnTo>
                  <a:lnTo>
                    <a:pt x="267" y="408"/>
                  </a:lnTo>
                  <a:lnTo>
                    <a:pt x="267" y="424"/>
                  </a:lnTo>
                  <a:lnTo>
                    <a:pt x="267" y="431"/>
                  </a:lnTo>
                  <a:lnTo>
                    <a:pt x="266" y="436"/>
                  </a:lnTo>
                  <a:lnTo>
                    <a:pt x="257" y="447"/>
                  </a:lnTo>
                  <a:lnTo>
                    <a:pt x="251" y="450"/>
                  </a:lnTo>
                  <a:lnTo>
                    <a:pt x="248" y="450"/>
                  </a:lnTo>
                  <a:lnTo>
                    <a:pt x="246" y="448"/>
                  </a:lnTo>
                  <a:lnTo>
                    <a:pt x="244" y="448"/>
                  </a:lnTo>
                  <a:lnTo>
                    <a:pt x="207" y="455"/>
                  </a:lnTo>
                  <a:lnTo>
                    <a:pt x="192" y="462"/>
                  </a:lnTo>
                  <a:lnTo>
                    <a:pt x="192" y="475"/>
                  </a:lnTo>
                  <a:lnTo>
                    <a:pt x="197" y="496"/>
                  </a:lnTo>
                  <a:lnTo>
                    <a:pt x="186" y="498"/>
                  </a:lnTo>
                  <a:lnTo>
                    <a:pt x="176" y="498"/>
                  </a:lnTo>
                  <a:lnTo>
                    <a:pt x="151" y="496"/>
                  </a:lnTo>
                  <a:lnTo>
                    <a:pt x="139" y="492"/>
                  </a:lnTo>
                  <a:lnTo>
                    <a:pt x="134" y="491"/>
                  </a:lnTo>
                  <a:lnTo>
                    <a:pt x="134" y="487"/>
                  </a:lnTo>
                  <a:lnTo>
                    <a:pt x="118" y="478"/>
                  </a:lnTo>
                  <a:lnTo>
                    <a:pt x="100" y="478"/>
                  </a:lnTo>
                  <a:lnTo>
                    <a:pt x="95" y="480"/>
                  </a:lnTo>
                  <a:lnTo>
                    <a:pt x="91" y="482"/>
                  </a:lnTo>
                  <a:lnTo>
                    <a:pt x="91" y="484"/>
                  </a:lnTo>
                  <a:lnTo>
                    <a:pt x="88" y="512"/>
                  </a:lnTo>
                  <a:lnTo>
                    <a:pt x="81" y="520"/>
                  </a:lnTo>
                  <a:lnTo>
                    <a:pt x="72" y="526"/>
                  </a:lnTo>
                  <a:lnTo>
                    <a:pt x="63" y="528"/>
                  </a:lnTo>
                  <a:lnTo>
                    <a:pt x="68" y="538"/>
                  </a:lnTo>
                  <a:lnTo>
                    <a:pt x="93" y="538"/>
                  </a:lnTo>
                  <a:lnTo>
                    <a:pt x="114" y="545"/>
                  </a:lnTo>
                  <a:lnTo>
                    <a:pt x="111" y="561"/>
                  </a:lnTo>
                  <a:lnTo>
                    <a:pt x="107" y="568"/>
                  </a:lnTo>
                  <a:lnTo>
                    <a:pt x="100" y="587"/>
                  </a:lnTo>
                  <a:lnTo>
                    <a:pt x="95" y="610"/>
                  </a:lnTo>
                  <a:lnTo>
                    <a:pt x="93" y="623"/>
                  </a:lnTo>
                  <a:lnTo>
                    <a:pt x="93" y="633"/>
                  </a:lnTo>
                  <a:lnTo>
                    <a:pt x="95" y="640"/>
                  </a:lnTo>
                  <a:lnTo>
                    <a:pt x="95" y="645"/>
                  </a:lnTo>
                  <a:lnTo>
                    <a:pt x="93" y="647"/>
                  </a:lnTo>
                  <a:lnTo>
                    <a:pt x="90" y="647"/>
                  </a:lnTo>
                  <a:lnTo>
                    <a:pt x="81" y="642"/>
                  </a:lnTo>
                  <a:lnTo>
                    <a:pt x="70" y="637"/>
                  </a:lnTo>
                  <a:lnTo>
                    <a:pt x="61" y="635"/>
                  </a:lnTo>
                  <a:lnTo>
                    <a:pt x="56" y="637"/>
                  </a:lnTo>
                  <a:lnTo>
                    <a:pt x="49" y="640"/>
                  </a:lnTo>
                  <a:lnTo>
                    <a:pt x="39" y="647"/>
                  </a:lnTo>
                  <a:lnTo>
                    <a:pt x="28" y="651"/>
                  </a:lnTo>
                  <a:lnTo>
                    <a:pt x="26" y="654"/>
                  </a:lnTo>
                  <a:lnTo>
                    <a:pt x="28" y="656"/>
                  </a:lnTo>
                  <a:lnTo>
                    <a:pt x="28" y="658"/>
                  </a:lnTo>
                  <a:lnTo>
                    <a:pt x="28" y="661"/>
                  </a:lnTo>
                  <a:lnTo>
                    <a:pt x="30" y="668"/>
                  </a:lnTo>
                  <a:lnTo>
                    <a:pt x="33" y="675"/>
                  </a:lnTo>
                  <a:lnTo>
                    <a:pt x="37" y="689"/>
                  </a:lnTo>
                  <a:lnTo>
                    <a:pt x="39" y="698"/>
                  </a:lnTo>
                  <a:lnTo>
                    <a:pt x="37" y="700"/>
                  </a:lnTo>
                  <a:lnTo>
                    <a:pt x="37" y="702"/>
                  </a:lnTo>
                  <a:lnTo>
                    <a:pt x="30" y="702"/>
                  </a:lnTo>
                  <a:lnTo>
                    <a:pt x="23" y="704"/>
                  </a:lnTo>
                  <a:lnTo>
                    <a:pt x="16" y="704"/>
                  </a:lnTo>
                  <a:lnTo>
                    <a:pt x="10" y="705"/>
                  </a:lnTo>
                  <a:lnTo>
                    <a:pt x="0" y="704"/>
                  </a:lnTo>
                  <a:lnTo>
                    <a:pt x="7" y="711"/>
                  </a:lnTo>
                  <a:lnTo>
                    <a:pt x="35" y="726"/>
                  </a:lnTo>
                  <a:lnTo>
                    <a:pt x="58" y="716"/>
                  </a:lnTo>
                  <a:lnTo>
                    <a:pt x="65" y="725"/>
                  </a:lnTo>
                  <a:lnTo>
                    <a:pt x="70" y="730"/>
                  </a:lnTo>
                  <a:lnTo>
                    <a:pt x="75" y="733"/>
                  </a:lnTo>
                  <a:lnTo>
                    <a:pt x="102" y="735"/>
                  </a:lnTo>
                  <a:lnTo>
                    <a:pt x="125" y="737"/>
                  </a:lnTo>
                  <a:lnTo>
                    <a:pt x="134" y="733"/>
                  </a:lnTo>
                  <a:lnTo>
                    <a:pt x="141" y="733"/>
                  </a:lnTo>
                  <a:lnTo>
                    <a:pt x="142" y="735"/>
                  </a:lnTo>
                  <a:lnTo>
                    <a:pt x="144" y="737"/>
                  </a:lnTo>
                  <a:lnTo>
                    <a:pt x="144" y="744"/>
                  </a:lnTo>
                  <a:lnTo>
                    <a:pt x="144" y="749"/>
                  </a:lnTo>
                  <a:lnTo>
                    <a:pt x="146" y="753"/>
                  </a:lnTo>
                  <a:lnTo>
                    <a:pt x="148" y="755"/>
                  </a:lnTo>
                  <a:lnTo>
                    <a:pt x="149" y="755"/>
                  </a:lnTo>
                  <a:lnTo>
                    <a:pt x="153" y="751"/>
                  </a:lnTo>
                  <a:lnTo>
                    <a:pt x="160" y="751"/>
                  </a:lnTo>
                  <a:lnTo>
                    <a:pt x="163" y="751"/>
                  </a:lnTo>
                  <a:lnTo>
                    <a:pt x="165" y="751"/>
                  </a:lnTo>
                  <a:lnTo>
                    <a:pt x="170" y="753"/>
                  </a:lnTo>
                  <a:lnTo>
                    <a:pt x="193" y="762"/>
                  </a:lnTo>
                  <a:lnTo>
                    <a:pt x="209" y="770"/>
                  </a:lnTo>
                  <a:lnTo>
                    <a:pt x="214" y="772"/>
                  </a:lnTo>
                  <a:lnTo>
                    <a:pt x="223" y="774"/>
                  </a:lnTo>
                  <a:lnTo>
                    <a:pt x="241" y="774"/>
                  </a:lnTo>
                  <a:lnTo>
                    <a:pt x="264" y="774"/>
                  </a:lnTo>
                  <a:lnTo>
                    <a:pt x="278" y="774"/>
                  </a:lnTo>
                  <a:lnTo>
                    <a:pt x="299" y="788"/>
                  </a:lnTo>
                  <a:lnTo>
                    <a:pt x="315" y="799"/>
                  </a:lnTo>
                  <a:lnTo>
                    <a:pt x="327" y="807"/>
                  </a:lnTo>
                  <a:lnTo>
                    <a:pt x="350" y="821"/>
                  </a:lnTo>
                  <a:lnTo>
                    <a:pt x="362" y="827"/>
                  </a:lnTo>
                  <a:lnTo>
                    <a:pt x="375" y="828"/>
                  </a:lnTo>
                  <a:lnTo>
                    <a:pt x="376" y="828"/>
                  </a:lnTo>
                  <a:lnTo>
                    <a:pt x="376" y="827"/>
                  </a:lnTo>
                  <a:lnTo>
                    <a:pt x="376" y="825"/>
                  </a:lnTo>
                  <a:lnTo>
                    <a:pt x="378" y="823"/>
                  </a:lnTo>
                  <a:lnTo>
                    <a:pt x="378" y="814"/>
                  </a:lnTo>
                  <a:lnTo>
                    <a:pt x="378" y="813"/>
                  </a:lnTo>
                  <a:lnTo>
                    <a:pt x="378" y="811"/>
                  </a:lnTo>
                  <a:lnTo>
                    <a:pt x="378" y="807"/>
                  </a:lnTo>
                  <a:lnTo>
                    <a:pt x="378" y="799"/>
                  </a:lnTo>
                  <a:lnTo>
                    <a:pt x="376" y="791"/>
                  </a:lnTo>
                  <a:lnTo>
                    <a:pt x="376" y="786"/>
                  </a:lnTo>
                  <a:lnTo>
                    <a:pt x="375" y="776"/>
                  </a:lnTo>
                  <a:lnTo>
                    <a:pt x="373" y="774"/>
                  </a:lnTo>
                  <a:lnTo>
                    <a:pt x="371" y="772"/>
                  </a:lnTo>
                  <a:lnTo>
                    <a:pt x="368" y="765"/>
                  </a:lnTo>
                  <a:lnTo>
                    <a:pt x="364" y="756"/>
                  </a:lnTo>
                  <a:lnTo>
                    <a:pt x="382" y="735"/>
                  </a:lnTo>
                  <a:lnTo>
                    <a:pt x="405" y="735"/>
                  </a:lnTo>
                  <a:lnTo>
                    <a:pt x="410" y="733"/>
                  </a:lnTo>
                  <a:lnTo>
                    <a:pt x="417" y="730"/>
                  </a:lnTo>
                  <a:lnTo>
                    <a:pt x="420" y="726"/>
                  </a:lnTo>
                  <a:lnTo>
                    <a:pt x="420" y="725"/>
                  </a:lnTo>
                  <a:lnTo>
                    <a:pt x="420" y="723"/>
                  </a:lnTo>
                  <a:lnTo>
                    <a:pt x="420" y="712"/>
                  </a:lnTo>
                  <a:lnTo>
                    <a:pt x="420" y="711"/>
                  </a:lnTo>
                  <a:lnTo>
                    <a:pt x="417" y="707"/>
                  </a:lnTo>
                  <a:lnTo>
                    <a:pt x="405" y="698"/>
                  </a:lnTo>
                  <a:lnTo>
                    <a:pt x="399" y="693"/>
                  </a:lnTo>
                  <a:lnTo>
                    <a:pt x="394" y="691"/>
                  </a:lnTo>
                  <a:lnTo>
                    <a:pt x="387" y="688"/>
                  </a:lnTo>
                  <a:lnTo>
                    <a:pt x="383" y="684"/>
                  </a:lnTo>
                  <a:lnTo>
                    <a:pt x="382" y="681"/>
                  </a:lnTo>
                  <a:lnTo>
                    <a:pt x="383" y="679"/>
                  </a:lnTo>
                  <a:lnTo>
                    <a:pt x="392" y="679"/>
                  </a:lnTo>
                  <a:lnTo>
                    <a:pt x="424" y="682"/>
                  </a:lnTo>
                  <a:lnTo>
                    <a:pt x="436" y="677"/>
                  </a:lnTo>
                  <a:lnTo>
                    <a:pt x="447" y="667"/>
                  </a:lnTo>
                  <a:lnTo>
                    <a:pt x="466" y="668"/>
                  </a:lnTo>
                  <a:lnTo>
                    <a:pt x="478" y="668"/>
                  </a:lnTo>
                  <a:lnTo>
                    <a:pt x="480" y="660"/>
                  </a:lnTo>
                  <a:lnTo>
                    <a:pt x="482" y="656"/>
                  </a:lnTo>
                  <a:lnTo>
                    <a:pt x="482" y="654"/>
                  </a:lnTo>
                  <a:lnTo>
                    <a:pt x="482" y="649"/>
                  </a:lnTo>
                  <a:lnTo>
                    <a:pt x="482" y="647"/>
                  </a:lnTo>
                  <a:lnTo>
                    <a:pt x="482" y="644"/>
                  </a:lnTo>
                  <a:lnTo>
                    <a:pt x="484" y="640"/>
                  </a:lnTo>
                  <a:lnTo>
                    <a:pt x="484" y="633"/>
                  </a:lnTo>
                  <a:lnTo>
                    <a:pt x="482" y="624"/>
                  </a:lnTo>
                  <a:lnTo>
                    <a:pt x="480" y="621"/>
                  </a:lnTo>
                  <a:lnTo>
                    <a:pt x="478" y="621"/>
                  </a:lnTo>
                  <a:lnTo>
                    <a:pt x="475" y="619"/>
                  </a:lnTo>
                  <a:lnTo>
                    <a:pt x="473" y="617"/>
                  </a:lnTo>
                  <a:close/>
                </a:path>
              </a:pathLst>
            </a:custGeom>
            <a:noFill/>
            <a:ln w="6350">
              <a:solidFill>
                <a:srgbClr val="FFFFFF"/>
              </a:solidFill>
              <a:round/>
              <a:headEnd/>
              <a:tailEnd/>
            </a:ln>
          </p:spPr>
          <p:txBody>
            <a:bodyPr/>
            <a:lstStyle/>
            <a:p>
              <a:endParaRPr lang="en-GB"/>
            </a:p>
          </p:txBody>
        </p:sp>
        <p:sp>
          <p:nvSpPr>
            <p:cNvPr id="84026" name="Freeform 448"/>
            <p:cNvSpPr>
              <a:spLocks/>
            </p:cNvSpPr>
            <p:nvPr/>
          </p:nvSpPr>
          <p:spPr bwMode="auto">
            <a:xfrm>
              <a:off x="6053138" y="4489450"/>
              <a:ext cx="812800" cy="871538"/>
            </a:xfrm>
            <a:custGeom>
              <a:avLst/>
              <a:gdLst>
                <a:gd name="T0" fmla="*/ 2147483647 w 512"/>
                <a:gd name="T1" fmla="*/ 2147483647 h 549"/>
                <a:gd name="T2" fmla="*/ 2147483647 w 512"/>
                <a:gd name="T3" fmla="*/ 2147483647 h 549"/>
                <a:gd name="T4" fmla="*/ 2147483647 w 512"/>
                <a:gd name="T5" fmla="*/ 2147483647 h 549"/>
                <a:gd name="T6" fmla="*/ 2147483647 w 512"/>
                <a:gd name="T7" fmla="*/ 2147483647 h 549"/>
                <a:gd name="T8" fmla="*/ 2147483647 w 512"/>
                <a:gd name="T9" fmla="*/ 2147483647 h 549"/>
                <a:gd name="T10" fmla="*/ 2147483647 w 512"/>
                <a:gd name="T11" fmla="*/ 2147483647 h 549"/>
                <a:gd name="T12" fmla="*/ 2147483647 w 512"/>
                <a:gd name="T13" fmla="*/ 2147483647 h 549"/>
                <a:gd name="T14" fmla="*/ 2147483647 w 512"/>
                <a:gd name="T15" fmla="*/ 2147483647 h 549"/>
                <a:gd name="T16" fmla="*/ 2147483647 w 512"/>
                <a:gd name="T17" fmla="*/ 2147483647 h 549"/>
                <a:gd name="T18" fmla="*/ 2147483647 w 512"/>
                <a:gd name="T19" fmla="*/ 2147483647 h 549"/>
                <a:gd name="T20" fmla="*/ 2147483647 w 512"/>
                <a:gd name="T21" fmla="*/ 2147483647 h 549"/>
                <a:gd name="T22" fmla="*/ 2147483647 w 512"/>
                <a:gd name="T23" fmla="*/ 0 h 549"/>
                <a:gd name="T24" fmla="*/ 2147483647 w 512"/>
                <a:gd name="T25" fmla="*/ 2147483647 h 549"/>
                <a:gd name="T26" fmla="*/ 2147483647 w 512"/>
                <a:gd name="T27" fmla="*/ 2147483647 h 549"/>
                <a:gd name="T28" fmla="*/ 2147483647 w 512"/>
                <a:gd name="T29" fmla="*/ 2147483647 h 549"/>
                <a:gd name="T30" fmla="*/ 2147483647 w 512"/>
                <a:gd name="T31" fmla="*/ 2147483647 h 549"/>
                <a:gd name="T32" fmla="*/ 2147483647 w 512"/>
                <a:gd name="T33" fmla="*/ 2147483647 h 549"/>
                <a:gd name="T34" fmla="*/ 2147483647 w 512"/>
                <a:gd name="T35" fmla="*/ 2147483647 h 549"/>
                <a:gd name="T36" fmla="*/ 2147483647 w 512"/>
                <a:gd name="T37" fmla="*/ 2147483647 h 549"/>
                <a:gd name="T38" fmla="*/ 2147483647 w 512"/>
                <a:gd name="T39" fmla="*/ 2147483647 h 549"/>
                <a:gd name="T40" fmla="*/ 2147483647 w 512"/>
                <a:gd name="T41" fmla="*/ 2147483647 h 549"/>
                <a:gd name="T42" fmla="*/ 2147483647 w 512"/>
                <a:gd name="T43" fmla="*/ 2147483647 h 549"/>
                <a:gd name="T44" fmla="*/ 2147483647 w 512"/>
                <a:gd name="T45" fmla="*/ 2147483647 h 549"/>
                <a:gd name="T46" fmla="*/ 2147483647 w 512"/>
                <a:gd name="T47" fmla="*/ 2147483647 h 549"/>
                <a:gd name="T48" fmla="*/ 2147483647 w 512"/>
                <a:gd name="T49" fmla="*/ 2147483647 h 549"/>
                <a:gd name="T50" fmla="*/ 2147483647 w 512"/>
                <a:gd name="T51" fmla="*/ 2147483647 h 549"/>
                <a:gd name="T52" fmla="*/ 2147483647 w 512"/>
                <a:gd name="T53" fmla="*/ 2147483647 h 549"/>
                <a:gd name="T54" fmla="*/ 2147483647 w 512"/>
                <a:gd name="T55" fmla="*/ 2147483647 h 549"/>
                <a:gd name="T56" fmla="*/ 2147483647 w 512"/>
                <a:gd name="T57" fmla="*/ 2147483647 h 549"/>
                <a:gd name="T58" fmla="*/ 2147483647 w 512"/>
                <a:gd name="T59" fmla="*/ 2147483647 h 549"/>
                <a:gd name="T60" fmla="*/ 2147483647 w 512"/>
                <a:gd name="T61" fmla="*/ 2147483647 h 549"/>
                <a:gd name="T62" fmla="*/ 2147483647 w 512"/>
                <a:gd name="T63" fmla="*/ 2147483647 h 549"/>
                <a:gd name="T64" fmla="*/ 2147483647 w 512"/>
                <a:gd name="T65" fmla="*/ 2147483647 h 549"/>
                <a:gd name="T66" fmla="*/ 2147483647 w 512"/>
                <a:gd name="T67" fmla="*/ 2147483647 h 549"/>
                <a:gd name="T68" fmla="*/ 2147483647 w 512"/>
                <a:gd name="T69" fmla="*/ 2147483647 h 549"/>
                <a:gd name="T70" fmla="*/ 2147483647 w 512"/>
                <a:gd name="T71" fmla="*/ 2147483647 h 549"/>
                <a:gd name="T72" fmla="*/ 2147483647 w 512"/>
                <a:gd name="T73" fmla="*/ 2147483647 h 549"/>
                <a:gd name="T74" fmla="*/ 2147483647 w 512"/>
                <a:gd name="T75" fmla="*/ 2147483647 h 549"/>
                <a:gd name="T76" fmla="*/ 2147483647 w 512"/>
                <a:gd name="T77" fmla="*/ 2147483647 h 549"/>
                <a:gd name="T78" fmla="*/ 2147483647 w 512"/>
                <a:gd name="T79" fmla="*/ 2147483647 h 549"/>
                <a:gd name="T80" fmla="*/ 2147483647 w 512"/>
                <a:gd name="T81" fmla="*/ 2147483647 h 549"/>
                <a:gd name="T82" fmla="*/ 2147483647 w 512"/>
                <a:gd name="T83" fmla="*/ 2147483647 h 549"/>
                <a:gd name="T84" fmla="*/ 2147483647 w 512"/>
                <a:gd name="T85" fmla="*/ 2147483647 h 549"/>
                <a:gd name="T86" fmla="*/ 2147483647 w 512"/>
                <a:gd name="T87" fmla="*/ 2147483647 h 549"/>
                <a:gd name="T88" fmla="*/ 2147483647 w 512"/>
                <a:gd name="T89" fmla="*/ 2147483647 h 549"/>
                <a:gd name="T90" fmla="*/ 2147483647 w 512"/>
                <a:gd name="T91" fmla="*/ 2147483647 h 549"/>
                <a:gd name="T92" fmla="*/ 2147483647 w 512"/>
                <a:gd name="T93" fmla="*/ 2147483647 h 549"/>
                <a:gd name="T94" fmla="*/ 2147483647 w 512"/>
                <a:gd name="T95" fmla="*/ 2147483647 h 549"/>
                <a:gd name="T96" fmla="*/ 2147483647 w 512"/>
                <a:gd name="T97" fmla="*/ 2147483647 h 549"/>
                <a:gd name="T98" fmla="*/ 2147483647 w 512"/>
                <a:gd name="T99" fmla="*/ 2147483647 h 549"/>
                <a:gd name="T100" fmla="*/ 2147483647 w 512"/>
                <a:gd name="T101" fmla="*/ 2147483647 h 549"/>
                <a:gd name="T102" fmla="*/ 2147483647 w 512"/>
                <a:gd name="T103" fmla="*/ 2147483647 h 549"/>
                <a:gd name="T104" fmla="*/ 2147483647 w 512"/>
                <a:gd name="T105" fmla="*/ 2147483647 h 549"/>
                <a:gd name="T106" fmla="*/ 2147483647 w 512"/>
                <a:gd name="T107" fmla="*/ 2147483647 h 549"/>
                <a:gd name="T108" fmla="*/ 2147483647 w 512"/>
                <a:gd name="T109" fmla="*/ 2147483647 h 549"/>
                <a:gd name="T110" fmla="*/ 2147483647 w 512"/>
                <a:gd name="T111" fmla="*/ 2147483647 h 549"/>
                <a:gd name="T112" fmla="*/ 2147483647 w 512"/>
                <a:gd name="T113" fmla="*/ 2147483647 h 549"/>
                <a:gd name="T114" fmla="*/ 2147483647 w 512"/>
                <a:gd name="T115" fmla="*/ 2147483647 h 5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12"/>
                <a:gd name="T175" fmla="*/ 0 h 549"/>
                <a:gd name="T176" fmla="*/ 512 w 512"/>
                <a:gd name="T177" fmla="*/ 549 h 5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12" h="549">
                  <a:moveTo>
                    <a:pt x="443" y="85"/>
                  </a:moveTo>
                  <a:lnTo>
                    <a:pt x="429" y="79"/>
                  </a:lnTo>
                  <a:lnTo>
                    <a:pt x="429" y="69"/>
                  </a:lnTo>
                  <a:lnTo>
                    <a:pt x="434" y="60"/>
                  </a:lnTo>
                  <a:lnTo>
                    <a:pt x="436" y="55"/>
                  </a:lnTo>
                  <a:lnTo>
                    <a:pt x="438" y="49"/>
                  </a:lnTo>
                  <a:lnTo>
                    <a:pt x="436" y="41"/>
                  </a:lnTo>
                  <a:lnTo>
                    <a:pt x="434" y="35"/>
                  </a:lnTo>
                  <a:lnTo>
                    <a:pt x="425" y="26"/>
                  </a:lnTo>
                  <a:lnTo>
                    <a:pt x="420" y="18"/>
                  </a:lnTo>
                  <a:lnTo>
                    <a:pt x="411" y="19"/>
                  </a:lnTo>
                  <a:lnTo>
                    <a:pt x="406" y="23"/>
                  </a:lnTo>
                  <a:lnTo>
                    <a:pt x="402" y="25"/>
                  </a:lnTo>
                  <a:lnTo>
                    <a:pt x="401" y="28"/>
                  </a:lnTo>
                  <a:lnTo>
                    <a:pt x="394" y="42"/>
                  </a:lnTo>
                  <a:lnTo>
                    <a:pt x="388" y="49"/>
                  </a:lnTo>
                  <a:lnTo>
                    <a:pt x="381" y="48"/>
                  </a:lnTo>
                  <a:lnTo>
                    <a:pt x="376" y="46"/>
                  </a:lnTo>
                  <a:lnTo>
                    <a:pt x="373" y="42"/>
                  </a:lnTo>
                  <a:lnTo>
                    <a:pt x="369" y="32"/>
                  </a:lnTo>
                  <a:lnTo>
                    <a:pt x="367" y="25"/>
                  </a:lnTo>
                  <a:lnTo>
                    <a:pt x="364" y="25"/>
                  </a:lnTo>
                  <a:lnTo>
                    <a:pt x="362" y="25"/>
                  </a:lnTo>
                  <a:lnTo>
                    <a:pt x="358" y="25"/>
                  </a:lnTo>
                  <a:lnTo>
                    <a:pt x="350" y="30"/>
                  </a:lnTo>
                  <a:lnTo>
                    <a:pt x="346" y="32"/>
                  </a:lnTo>
                  <a:lnTo>
                    <a:pt x="344" y="33"/>
                  </a:lnTo>
                  <a:lnTo>
                    <a:pt x="341" y="41"/>
                  </a:lnTo>
                  <a:lnTo>
                    <a:pt x="341" y="42"/>
                  </a:lnTo>
                  <a:lnTo>
                    <a:pt x="337" y="44"/>
                  </a:lnTo>
                  <a:lnTo>
                    <a:pt x="318" y="46"/>
                  </a:lnTo>
                  <a:lnTo>
                    <a:pt x="313" y="46"/>
                  </a:lnTo>
                  <a:lnTo>
                    <a:pt x="307" y="44"/>
                  </a:lnTo>
                  <a:lnTo>
                    <a:pt x="293" y="39"/>
                  </a:lnTo>
                  <a:lnTo>
                    <a:pt x="278" y="28"/>
                  </a:lnTo>
                  <a:lnTo>
                    <a:pt x="265" y="18"/>
                  </a:lnTo>
                  <a:lnTo>
                    <a:pt x="260" y="16"/>
                  </a:lnTo>
                  <a:lnTo>
                    <a:pt x="256" y="16"/>
                  </a:lnTo>
                  <a:lnTo>
                    <a:pt x="248" y="16"/>
                  </a:lnTo>
                  <a:lnTo>
                    <a:pt x="235" y="18"/>
                  </a:lnTo>
                  <a:lnTo>
                    <a:pt x="225" y="16"/>
                  </a:lnTo>
                  <a:lnTo>
                    <a:pt x="223" y="16"/>
                  </a:lnTo>
                  <a:lnTo>
                    <a:pt x="205" y="11"/>
                  </a:lnTo>
                  <a:lnTo>
                    <a:pt x="190" y="5"/>
                  </a:lnTo>
                  <a:lnTo>
                    <a:pt x="184" y="4"/>
                  </a:lnTo>
                  <a:lnTo>
                    <a:pt x="181" y="2"/>
                  </a:lnTo>
                  <a:lnTo>
                    <a:pt x="176" y="2"/>
                  </a:lnTo>
                  <a:lnTo>
                    <a:pt x="172" y="0"/>
                  </a:lnTo>
                  <a:lnTo>
                    <a:pt x="151" y="0"/>
                  </a:lnTo>
                  <a:lnTo>
                    <a:pt x="149" y="4"/>
                  </a:lnTo>
                  <a:lnTo>
                    <a:pt x="149" y="9"/>
                  </a:lnTo>
                  <a:lnTo>
                    <a:pt x="149" y="18"/>
                  </a:lnTo>
                  <a:lnTo>
                    <a:pt x="153" y="30"/>
                  </a:lnTo>
                  <a:lnTo>
                    <a:pt x="139" y="46"/>
                  </a:lnTo>
                  <a:lnTo>
                    <a:pt x="126" y="51"/>
                  </a:lnTo>
                  <a:lnTo>
                    <a:pt x="119" y="48"/>
                  </a:lnTo>
                  <a:lnTo>
                    <a:pt x="110" y="41"/>
                  </a:lnTo>
                  <a:lnTo>
                    <a:pt x="105" y="35"/>
                  </a:lnTo>
                  <a:lnTo>
                    <a:pt x="100" y="33"/>
                  </a:lnTo>
                  <a:lnTo>
                    <a:pt x="95" y="35"/>
                  </a:lnTo>
                  <a:lnTo>
                    <a:pt x="88" y="41"/>
                  </a:lnTo>
                  <a:lnTo>
                    <a:pt x="81" y="44"/>
                  </a:lnTo>
                  <a:lnTo>
                    <a:pt x="75" y="48"/>
                  </a:lnTo>
                  <a:lnTo>
                    <a:pt x="63" y="56"/>
                  </a:lnTo>
                  <a:lnTo>
                    <a:pt x="58" y="58"/>
                  </a:lnTo>
                  <a:lnTo>
                    <a:pt x="51" y="63"/>
                  </a:lnTo>
                  <a:lnTo>
                    <a:pt x="49" y="67"/>
                  </a:lnTo>
                  <a:lnTo>
                    <a:pt x="47" y="74"/>
                  </a:lnTo>
                  <a:lnTo>
                    <a:pt x="45" y="79"/>
                  </a:lnTo>
                  <a:lnTo>
                    <a:pt x="44" y="85"/>
                  </a:lnTo>
                  <a:lnTo>
                    <a:pt x="22" y="95"/>
                  </a:lnTo>
                  <a:lnTo>
                    <a:pt x="28" y="102"/>
                  </a:lnTo>
                  <a:lnTo>
                    <a:pt x="28" y="109"/>
                  </a:lnTo>
                  <a:lnTo>
                    <a:pt x="33" y="132"/>
                  </a:lnTo>
                  <a:lnTo>
                    <a:pt x="37" y="143"/>
                  </a:lnTo>
                  <a:lnTo>
                    <a:pt x="37" y="157"/>
                  </a:lnTo>
                  <a:lnTo>
                    <a:pt x="42" y="180"/>
                  </a:lnTo>
                  <a:lnTo>
                    <a:pt x="40" y="181"/>
                  </a:lnTo>
                  <a:lnTo>
                    <a:pt x="37" y="187"/>
                  </a:lnTo>
                  <a:lnTo>
                    <a:pt x="33" y="199"/>
                  </a:lnTo>
                  <a:lnTo>
                    <a:pt x="33" y="218"/>
                  </a:lnTo>
                  <a:lnTo>
                    <a:pt x="31" y="243"/>
                  </a:lnTo>
                  <a:lnTo>
                    <a:pt x="31" y="255"/>
                  </a:lnTo>
                  <a:lnTo>
                    <a:pt x="26" y="278"/>
                  </a:lnTo>
                  <a:lnTo>
                    <a:pt x="15" y="301"/>
                  </a:lnTo>
                  <a:lnTo>
                    <a:pt x="10" y="315"/>
                  </a:lnTo>
                  <a:lnTo>
                    <a:pt x="5" y="327"/>
                  </a:lnTo>
                  <a:lnTo>
                    <a:pt x="0" y="334"/>
                  </a:lnTo>
                  <a:lnTo>
                    <a:pt x="12" y="340"/>
                  </a:lnTo>
                  <a:lnTo>
                    <a:pt x="37" y="322"/>
                  </a:lnTo>
                  <a:lnTo>
                    <a:pt x="51" y="322"/>
                  </a:lnTo>
                  <a:lnTo>
                    <a:pt x="58" y="334"/>
                  </a:lnTo>
                  <a:lnTo>
                    <a:pt x="51" y="350"/>
                  </a:lnTo>
                  <a:lnTo>
                    <a:pt x="49" y="354"/>
                  </a:lnTo>
                  <a:lnTo>
                    <a:pt x="47" y="359"/>
                  </a:lnTo>
                  <a:lnTo>
                    <a:pt x="47" y="363"/>
                  </a:lnTo>
                  <a:lnTo>
                    <a:pt x="51" y="373"/>
                  </a:lnTo>
                  <a:lnTo>
                    <a:pt x="51" y="380"/>
                  </a:lnTo>
                  <a:lnTo>
                    <a:pt x="49" y="384"/>
                  </a:lnTo>
                  <a:lnTo>
                    <a:pt x="49" y="392"/>
                  </a:lnTo>
                  <a:lnTo>
                    <a:pt x="51" y="398"/>
                  </a:lnTo>
                  <a:lnTo>
                    <a:pt x="54" y="401"/>
                  </a:lnTo>
                  <a:lnTo>
                    <a:pt x="65" y="408"/>
                  </a:lnTo>
                  <a:lnTo>
                    <a:pt x="72" y="417"/>
                  </a:lnTo>
                  <a:lnTo>
                    <a:pt x="77" y="424"/>
                  </a:lnTo>
                  <a:lnTo>
                    <a:pt x="98" y="429"/>
                  </a:lnTo>
                  <a:lnTo>
                    <a:pt x="110" y="422"/>
                  </a:lnTo>
                  <a:lnTo>
                    <a:pt x="126" y="424"/>
                  </a:lnTo>
                  <a:lnTo>
                    <a:pt x="151" y="436"/>
                  </a:lnTo>
                  <a:lnTo>
                    <a:pt x="156" y="436"/>
                  </a:lnTo>
                  <a:lnTo>
                    <a:pt x="160" y="433"/>
                  </a:lnTo>
                  <a:lnTo>
                    <a:pt x="163" y="429"/>
                  </a:lnTo>
                  <a:lnTo>
                    <a:pt x="170" y="417"/>
                  </a:lnTo>
                  <a:lnTo>
                    <a:pt x="174" y="412"/>
                  </a:lnTo>
                  <a:lnTo>
                    <a:pt x="177" y="408"/>
                  </a:lnTo>
                  <a:lnTo>
                    <a:pt x="181" y="405"/>
                  </a:lnTo>
                  <a:lnTo>
                    <a:pt x="197" y="400"/>
                  </a:lnTo>
                  <a:lnTo>
                    <a:pt x="200" y="396"/>
                  </a:lnTo>
                  <a:lnTo>
                    <a:pt x="207" y="387"/>
                  </a:lnTo>
                  <a:lnTo>
                    <a:pt x="211" y="384"/>
                  </a:lnTo>
                  <a:lnTo>
                    <a:pt x="214" y="385"/>
                  </a:lnTo>
                  <a:lnTo>
                    <a:pt x="216" y="391"/>
                  </a:lnTo>
                  <a:lnTo>
                    <a:pt x="234" y="400"/>
                  </a:lnTo>
                  <a:lnTo>
                    <a:pt x="232" y="407"/>
                  </a:lnTo>
                  <a:lnTo>
                    <a:pt x="230" y="417"/>
                  </a:lnTo>
                  <a:lnTo>
                    <a:pt x="232" y="422"/>
                  </a:lnTo>
                  <a:lnTo>
                    <a:pt x="235" y="426"/>
                  </a:lnTo>
                  <a:lnTo>
                    <a:pt x="239" y="429"/>
                  </a:lnTo>
                  <a:lnTo>
                    <a:pt x="255" y="436"/>
                  </a:lnTo>
                  <a:lnTo>
                    <a:pt x="251" y="458"/>
                  </a:lnTo>
                  <a:lnTo>
                    <a:pt x="248" y="470"/>
                  </a:lnTo>
                  <a:lnTo>
                    <a:pt x="241" y="480"/>
                  </a:lnTo>
                  <a:lnTo>
                    <a:pt x="230" y="493"/>
                  </a:lnTo>
                  <a:lnTo>
                    <a:pt x="223" y="503"/>
                  </a:lnTo>
                  <a:lnTo>
                    <a:pt x="218" y="516"/>
                  </a:lnTo>
                  <a:lnTo>
                    <a:pt x="218" y="521"/>
                  </a:lnTo>
                  <a:lnTo>
                    <a:pt x="218" y="526"/>
                  </a:lnTo>
                  <a:lnTo>
                    <a:pt x="221" y="530"/>
                  </a:lnTo>
                  <a:lnTo>
                    <a:pt x="223" y="530"/>
                  </a:lnTo>
                  <a:lnTo>
                    <a:pt x="232" y="530"/>
                  </a:lnTo>
                  <a:lnTo>
                    <a:pt x="237" y="526"/>
                  </a:lnTo>
                  <a:lnTo>
                    <a:pt x="241" y="523"/>
                  </a:lnTo>
                  <a:lnTo>
                    <a:pt x="248" y="521"/>
                  </a:lnTo>
                  <a:lnTo>
                    <a:pt x="253" y="523"/>
                  </a:lnTo>
                  <a:lnTo>
                    <a:pt x="255" y="524"/>
                  </a:lnTo>
                  <a:lnTo>
                    <a:pt x="256" y="526"/>
                  </a:lnTo>
                  <a:lnTo>
                    <a:pt x="258" y="535"/>
                  </a:lnTo>
                  <a:lnTo>
                    <a:pt x="262" y="546"/>
                  </a:lnTo>
                  <a:lnTo>
                    <a:pt x="265" y="549"/>
                  </a:lnTo>
                  <a:lnTo>
                    <a:pt x="267" y="546"/>
                  </a:lnTo>
                  <a:lnTo>
                    <a:pt x="295" y="544"/>
                  </a:lnTo>
                  <a:lnTo>
                    <a:pt x="302" y="544"/>
                  </a:lnTo>
                  <a:lnTo>
                    <a:pt x="309" y="542"/>
                  </a:lnTo>
                  <a:lnTo>
                    <a:pt x="330" y="535"/>
                  </a:lnTo>
                  <a:lnTo>
                    <a:pt x="337" y="531"/>
                  </a:lnTo>
                  <a:lnTo>
                    <a:pt x="337" y="530"/>
                  </a:lnTo>
                  <a:lnTo>
                    <a:pt x="336" y="528"/>
                  </a:lnTo>
                  <a:lnTo>
                    <a:pt x="334" y="526"/>
                  </a:lnTo>
                  <a:lnTo>
                    <a:pt x="330" y="523"/>
                  </a:lnTo>
                  <a:lnTo>
                    <a:pt x="334" y="517"/>
                  </a:lnTo>
                  <a:lnTo>
                    <a:pt x="337" y="512"/>
                  </a:lnTo>
                  <a:lnTo>
                    <a:pt x="353" y="500"/>
                  </a:lnTo>
                  <a:lnTo>
                    <a:pt x="360" y="496"/>
                  </a:lnTo>
                  <a:lnTo>
                    <a:pt x="366" y="496"/>
                  </a:lnTo>
                  <a:lnTo>
                    <a:pt x="367" y="498"/>
                  </a:lnTo>
                  <a:lnTo>
                    <a:pt x="371" y="500"/>
                  </a:lnTo>
                  <a:lnTo>
                    <a:pt x="376" y="502"/>
                  </a:lnTo>
                  <a:lnTo>
                    <a:pt x="380" y="507"/>
                  </a:lnTo>
                  <a:lnTo>
                    <a:pt x="392" y="517"/>
                  </a:lnTo>
                  <a:lnTo>
                    <a:pt x="397" y="523"/>
                  </a:lnTo>
                  <a:lnTo>
                    <a:pt x="401" y="523"/>
                  </a:lnTo>
                  <a:lnTo>
                    <a:pt x="406" y="521"/>
                  </a:lnTo>
                  <a:lnTo>
                    <a:pt x="410" y="519"/>
                  </a:lnTo>
                  <a:lnTo>
                    <a:pt x="411" y="516"/>
                  </a:lnTo>
                  <a:lnTo>
                    <a:pt x="413" y="505"/>
                  </a:lnTo>
                  <a:lnTo>
                    <a:pt x="413" y="500"/>
                  </a:lnTo>
                  <a:lnTo>
                    <a:pt x="413" y="496"/>
                  </a:lnTo>
                  <a:lnTo>
                    <a:pt x="411" y="495"/>
                  </a:lnTo>
                  <a:lnTo>
                    <a:pt x="404" y="489"/>
                  </a:lnTo>
                  <a:lnTo>
                    <a:pt x="399" y="486"/>
                  </a:lnTo>
                  <a:lnTo>
                    <a:pt x="395" y="482"/>
                  </a:lnTo>
                  <a:lnTo>
                    <a:pt x="395" y="479"/>
                  </a:lnTo>
                  <a:lnTo>
                    <a:pt x="395" y="475"/>
                  </a:lnTo>
                  <a:lnTo>
                    <a:pt x="399" y="470"/>
                  </a:lnTo>
                  <a:lnTo>
                    <a:pt x="399" y="468"/>
                  </a:lnTo>
                  <a:lnTo>
                    <a:pt x="404" y="466"/>
                  </a:lnTo>
                  <a:lnTo>
                    <a:pt x="413" y="468"/>
                  </a:lnTo>
                  <a:lnTo>
                    <a:pt x="417" y="466"/>
                  </a:lnTo>
                  <a:lnTo>
                    <a:pt x="420" y="465"/>
                  </a:lnTo>
                  <a:lnTo>
                    <a:pt x="422" y="458"/>
                  </a:lnTo>
                  <a:lnTo>
                    <a:pt x="424" y="456"/>
                  </a:lnTo>
                  <a:lnTo>
                    <a:pt x="427" y="456"/>
                  </a:lnTo>
                  <a:lnTo>
                    <a:pt x="439" y="458"/>
                  </a:lnTo>
                  <a:lnTo>
                    <a:pt x="448" y="458"/>
                  </a:lnTo>
                  <a:lnTo>
                    <a:pt x="454" y="461"/>
                  </a:lnTo>
                  <a:lnTo>
                    <a:pt x="459" y="465"/>
                  </a:lnTo>
                  <a:lnTo>
                    <a:pt x="464" y="466"/>
                  </a:lnTo>
                  <a:lnTo>
                    <a:pt x="469" y="466"/>
                  </a:lnTo>
                  <a:lnTo>
                    <a:pt x="478" y="465"/>
                  </a:lnTo>
                  <a:lnTo>
                    <a:pt x="483" y="461"/>
                  </a:lnTo>
                  <a:lnTo>
                    <a:pt x="492" y="459"/>
                  </a:lnTo>
                  <a:lnTo>
                    <a:pt x="492" y="456"/>
                  </a:lnTo>
                  <a:lnTo>
                    <a:pt x="496" y="422"/>
                  </a:lnTo>
                  <a:lnTo>
                    <a:pt x="497" y="417"/>
                  </a:lnTo>
                  <a:lnTo>
                    <a:pt x="501" y="412"/>
                  </a:lnTo>
                  <a:lnTo>
                    <a:pt x="510" y="401"/>
                  </a:lnTo>
                  <a:lnTo>
                    <a:pt x="512" y="396"/>
                  </a:lnTo>
                  <a:lnTo>
                    <a:pt x="512" y="391"/>
                  </a:lnTo>
                  <a:lnTo>
                    <a:pt x="506" y="387"/>
                  </a:lnTo>
                  <a:lnTo>
                    <a:pt x="499" y="385"/>
                  </a:lnTo>
                  <a:lnTo>
                    <a:pt x="494" y="382"/>
                  </a:lnTo>
                  <a:lnTo>
                    <a:pt x="492" y="380"/>
                  </a:lnTo>
                  <a:lnTo>
                    <a:pt x="494" y="375"/>
                  </a:lnTo>
                  <a:lnTo>
                    <a:pt x="494" y="373"/>
                  </a:lnTo>
                  <a:lnTo>
                    <a:pt x="492" y="368"/>
                  </a:lnTo>
                  <a:lnTo>
                    <a:pt x="489" y="364"/>
                  </a:lnTo>
                  <a:lnTo>
                    <a:pt x="485" y="363"/>
                  </a:lnTo>
                  <a:lnTo>
                    <a:pt x="483" y="361"/>
                  </a:lnTo>
                  <a:lnTo>
                    <a:pt x="482" y="357"/>
                  </a:lnTo>
                  <a:lnTo>
                    <a:pt x="476" y="345"/>
                  </a:lnTo>
                  <a:lnTo>
                    <a:pt x="475" y="340"/>
                  </a:lnTo>
                  <a:lnTo>
                    <a:pt x="475" y="333"/>
                  </a:lnTo>
                  <a:lnTo>
                    <a:pt x="473" y="315"/>
                  </a:lnTo>
                  <a:lnTo>
                    <a:pt x="471" y="297"/>
                  </a:lnTo>
                  <a:lnTo>
                    <a:pt x="473" y="283"/>
                  </a:lnTo>
                  <a:lnTo>
                    <a:pt x="473" y="276"/>
                  </a:lnTo>
                  <a:lnTo>
                    <a:pt x="469" y="269"/>
                  </a:lnTo>
                  <a:lnTo>
                    <a:pt x="468" y="266"/>
                  </a:lnTo>
                  <a:lnTo>
                    <a:pt x="464" y="266"/>
                  </a:lnTo>
                  <a:lnTo>
                    <a:pt x="455" y="266"/>
                  </a:lnTo>
                  <a:lnTo>
                    <a:pt x="448" y="269"/>
                  </a:lnTo>
                  <a:lnTo>
                    <a:pt x="445" y="271"/>
                  </a:lnTo>
                  <a:lnTo>
                    <a:pt x="446" y="269"/>
                  </a:lnTo>
                  <a:lnTo>
                    <a:pt x="450" y="264"/>
                  </a:lnTo>
                  <a:lnTo>
                    <a:pt x="454" y="257"/>
                  </a:lnTo>
                  <a:lnTo>
                    <a:pt x="454" y="253"/>
                  </a:lnTo>
                  <a:lnTo>
                    <a:pt x="452" y="248"/>
                  </a:lnTo>
                  <a:lnTo>
                    <a:pt x="450" y="245"/>
                  </a:lnTo>
                  <a:lnTo>
                    <a:pt x="450" y="239"/>
                  </a:lnTo>
                  <a:lnTo>
                    <a:pt x="454" y="229"/>
                  </a:lnTo>
                  <a:lnTo>
                    <a:pt x="459" y="222"/>
                  </a:lnTo>
                  <a:lnTo>
                    <a:pt x="461" y="217"/>
                  </a:lnTo>
                  <a:lnTo>
                    <a:pt x="462" y="213"/>
                  </a:lnTo>
                  <a:lnTo>
                    <a:pt x="466" y="209"/>
                  </a:lnTo>
                  <a:lnTo>
                    <a:pt x="471" y="206"/>
                  </a:lnTo>
                  <a:lnTo>
                    <a:pt x="475" y="201"/>
                  </a:lnTo>
                  <a:lnTo>
                    <a:pt x="485" y="181"/>
                  </a:lnTo>
                  <a:lnTo>
                    <a:pt x="489" y="174"/>
                  </a:lnTo>
                  <a:lnTo>
                    <a:pt x="490" y="167"/>
                  </a:lnTo>
                  <a:lnTo>
                    <a:pt x="492" y="139"/>
                  </a:lnTo>
                  <a:lnTo>
                    <a:pt x="490" y="130"/>
                  </a:lnTo>
                  <a:lnTo>
                    <a:pt x="489" y="121"/>
                  </a:lnTo>
                  <a:lnTo>
                    <a:pt x="485" y="114"/>
                  </a:lnTo>
                  <a:lnTo>
                    <a:pt x="482" y="109"/>
                  </a:lnTo>
                  <a:lnTo>
                    <a:pt x="473" y="100"/>
                  </a:lnTo>
                  <a:lnTo>
                    <a:pt x="469" y="95"/>
                  </a:lnTo>
                  <a:lnTo>
                    <a:pt x="466" y="92"/>
                  </a:lnTo>
                  <a:lnTo>
                    <a:pt x="462" y="90"/>
                  </a:lnTo>
                  <a:lnTo>
                    <a:pt x="454" y="88"/>
                  </a:lnTo>
                  <a:lnTo>
                    <a:pt x="443" y="85"/>
                  </a:lnTo>
                  <a:close/>
                </a:path>
              </a:pathLst>
            </a:custGeom>
            <a:noFill/>
            <a:ln w="6350">
              <a:solidFill>
                <a:srgbClr val="FFFFFF"/>
              </a:solidFill>
              <a:round/>
              <a:headEnd/>
              <a:tailEnd/>
            </a:ln>
          </p:spPr>
          <p:txBody>
            <a:bodyPr/>
            <a:lstStyle/>
            <a:p>
              <a:endParaRPr lang="en-GB"/>
            </a:p>
          </p:txBody>
        </p:sp>
        <p:sp>
          <p:nvSpPr>
            <p:cNvPr id="84027" name="Freeform 449"/>
            <p:cNvSpPr>
              <a:spLocks/>
            </p:cNvSpPr>
            <p:nvPr/>
          </p:nvSpPr>
          <p:spPr bwMode="auto">
            <a:xfrm>
              <a:off x="4421188" y="3819525"/>
              <a:ext cx="1555750" cy="1374775"/>
            </a:xfrm>
            <a:custGeom>
              <a:avLst/>
              <a:gdLst>
                <a:gd name="T0" fmla="*/ 2147483647 w 980"/>
                <a:gd name="T1" fmla="*/ 2147483647 h 866"/>
                <a:gd name="T2" fmla="*/ 2147483647 w 980"/>
                <a:gd name="T3" fmla="*/ 2147483647 h 866"/>
                <a:gd name="T4" fmla="*/ 2147483647 w 980"/>
                <a:gd name="T5" fmla="*/ 2147483647 h 866"/>
                <a:gd name="T6" fmla="*/ 2147483647 w 980"/>
                <a:gd name="T7" fmla="*/ 2147483647 h 866"/>
                <a:gd name="T8" fmla="*/ 2147483647 w 980"/>
                <a:gd name="T9" fmla="*/ 2147483647 h 866"/>
                <a:gd name="T10" fmla="*/ 2147483647 w 980"/>
                <a:gd name="T11" fmla="*/ 2147483647 h 866"/>
                <a:gd name="T12" fmla="*/ 2147483647 w 980"/>
                <a:gd name="T13" fmla="*/ 2147483647 h 866"/>
                <a:gd name="T14" fmla="*/ 2147483647 w 980"/>
                <a:gd name="T15" fmla="*/ 2147483647 h 866"/>
                <a:gd name="T16" fmla="*/ 2147483647 w 980"/>
                <a:gd name="T17" fmla="*/ 2147483647 h 866"/>
                <a:gd name="T18" fmla="*/ 2147483647 w 980"/>
                <a:gd name="T19" fmla="*/ 2147483647 h 866"/>
                <a:gd name="T20" fmla="*/ 2147483647 w 980"/>
                <a:gd name="T21" fmla="*/ 2147483647 h 866"/>
                <a:gd name="T22" fmla="*/ 2147483647 w 980"/>
                <a:gd name="T23" fmla="*/ 2147483647 h 866"/>
                <a:gd name="T24" fmla="*/ 2147483647 w 980"/>
                <a:gd name="T25" fmla="*/ 2147483647 h 866"/>
                <a:gd name="T26" fmla="*/ 2147483647 w 980"/>
                <a:gd name="T27" fmla="*/ 2147483647 h 866"/>
                <a:gd name="T28" fmla="*/ 2147483647 w 980"/>
                <a:gd name="T29" fmla="*/ 2147483647 h 866"/>
                <a:gd name="T30" fmla="*/ 2147483647 w 980"/>
                <a:gd name="T31" fmla="*/ 2147483647 h 866"/>
                <a:gd name="T32" fmla="*/ 2147483647 w 980"/>
                <a:gd name="T33" fmla="*/ 2147483647 h 866"/>
                <a:gd name="T34" fmla="*/ 2147483647 w 980"/>
                <a:gd name="T35" fmla="*/ 2147483647 h 866"/>
                <a:gd name="T36" fmla="*/ 2147483647 w 980"/>
                <a:gd name="T37" fmla="*/ 2147483647 h 866"/>
                <a:gd name="T38" fmla="*/ 2147483647 w 980"/>
                <a:gd name="T39" fmla="*/ 2147483647 h 866"/>
                <a:gd name="T40" fmla="*/ 2147483647 w 980"/>
                <a:gd name="T41" fmla="*/ 2147483647 h 866"/>
                <a:gd name="T42" fmla="*/ 2147483647 w 980"/>
                <a:gd name="T43" fmla="*/ 2147483647 h 866"/>
                <a:gd name="T44" fmla="*/ 2147483647 w 980"/>
                <a:gd name="T45" fmla="*/ 2147483647 h 866"/>
                <a:gd name="T46" fmla="*/ 2147483647 w 980"/>
                <a:gd name="T47" fmla="*/ 2147483647 h 866"/>
                <a:gd name="T48" fmla="*/ 2147483647 w 980"/>
                <a:gd name="T49" fmla="*/ 2147483647 h 866"/>
                <a:gd name="T50" fmla="*/ 2147483647 w 980"/>
                <a:gd name="T51" fmla="*/ 2147483647 h 866"/>
                <a:gd name="T52" fmla="*/ 2147483647 w 980"/>
                <a:gd name="T53" fmla="*/ 2147483647 h 866"/>
                <a:gd name="T54" fmla="*/ 2147483647 w 980"/>
                <a:gd name="T55" fmla="*/ 2147483647 h 866"/>
                <a:gd name="T56" fmla="*/ 2147483647 w 980"/>
                <a:gd name="T57" fmla="*/ 2147483647 h 866"/>
                <a:gd name="T58" fmla="*/ 2147483647 w 980"/>
                <a:gd name="T59" fmla="*/ 2147483647 h 866"/>
                <a:gd name="T60" fmla="*/ 2147483647 w 980"/>
                <a:gd name="T61" fmla="*/ 2147483647 h 866"/>
                <a:gd name="T62" fmla="*/ 2147483647 w 980"/>
                <a:gd name="T63" fmla="*/ 2147483647 h 866"/>
                <a:gd name="T64" fmla="*/ 2147483647 w 980"/>
                <a:gd name="T65" fmla="*/ 2147483647 h 866"/>
                <a:gd name="T66" fmla="*/ 2147483647 w 980"/>
                <a:gd name="T67" fmla="*/ 2147483647 h 866"/>
                <a:gd name="T68" fmla="*/ 2147483647 w 980"/>
                <a:gd name="T69" fmla="*/ 2147483647 h 866"/>
                <a:gd name="T70" fmla="*/ 2147483647 w 980"/>
                <a:gd name="T71" fmla="*/ 2147483647 h 866"/>
                <a:gd name="T72" fmla="*/ 2147483647 w 980"/>
                <a:gd name="T73" fmla="*/ 2147483647 h 866"/>
                <a:gd name="T74" fmla="*/ 2147483647 w 980"/>
                <a:gd name="T75" fmla="*/ 2147483647 h 866"/>
                <a:gd name="T76" fmla="*/ 2147483647 w 980"/>
                <a:gd name="T77" fmla="*/ 2147483647 h 866"/>
                <a:gd name="T78" fmla="*/ 2147483647 w 980"/>
                <a:gd name="T79" fmla="*/ 2147483647 h 866"/>
                <a:gd name="T80" fmla="*/ 2147483647 w 980"/>
                <a:gd name="T81" fmla="*/ 2147483647 h 866"/>
                <a:gd name="T82" fmla="*/ 2147483647 w 980"/>
                <a:gd name="T83" fmla="*/ 2147483647 h 866"/>
                <a:gd name="T84" fmla="*/ 2147483647 w 980"/>
                <a:gd name="T85" fmla="*/ 2147483647 h 866"/>
                <a:gd name="T86" fmla="*/ 2147483647 w 980"/>
                <a:gd name="T87" fmla="*/ 2147483647 h 866"/>
                <a:gd name="T88" fmla="*/ 2147483647 w 980"/>
                <a:gd name="T89" fmla="*/ 2147483647 h 866"/>
                <a:gd name="T90" fmla="*/ 2147483647 w 980"/>
                <a:gd name="T91" fmla="*/ 2147483647 h 866"/>
                <a:gd name="T92" fmla="*/ 2147483647 w 980"/>
                <a:gd name="T93" fmla="*/ 2147483647 h 866"/>
                <a:gd name="T94" fmla="*/ 2147483647 w 980"/>
                <a:gd name="T95" fmla="*/ 2147483647 h 866"/>
                <a:gd name="T96" fmla="*/ 2147483647 w 980"/>
                <a:gd name="T97" fmla="*/ 2147483647 h 866"/>
                <a:gd name="T98" fmla="*/ 2147483647 w 980"/>
                <a:gd name="T99" fmla="*/ 2147483647 h 866"/>
                <a:gd name="T100" fmla="*/ 2147483647 w 980"/>
                <a:gd name="T101" fmla="*/ 2147483647 h 866"/>
                <a:gd name="T102" fmla="*/ 2147483647 w 980"/>
                <a:gd name="T103" fmla="*/ 2147483647 h 866"/>
                <a:gd name="T104" fmla="*/ 2147483647 w 980"/>
                <a:gd name="T105" fmla="*/ 2147483647 h 866"/>
                <a:gd name="T106" fmla="*/ 2147483647 w 980"/>
                <a:gd name="T107" fmla="*/ 2147483647 h 866"/>
                <a:gd name="T108" fmla="*/ 2147483647 w 980"/>
                <a:gd name="T109" fmla="*/ 2147483647 h 866"/>
                <a:gd name="T110" fmla="*/ 2147483647 w 980"/>
                <a:gd name="T111" fmla="*/ 2147483647 h 866"/>
                <a:gd name="T112" fmla="*/ 2147483647 w 980"/>
                <a:gd name="T113" fmla="*/ 2147483647 h 866"/>
                <a:gd name="T114" fmla="*/ 2147483647 w 980"/>
                <a:gd name="T115" fmla="*/ 2147483647 h 866"/>
                <a:gd name="T116" fmla="*/ 2147483647 w 980"/>
                <a:gd name="T117" fmla="*/ 2147483647 h 866"/>
                <a:gd name="T118" fmla="*/ 2147483647 w 980"/>
                <a:gd name="T119" fmla="*/ 2147483647 h 8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866"/>
                <a:gd name="T182" fmla="*/ 980 w 980"/>
                <a:gd name="T183" fmla="*/ 866 h 86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866">
                  <a:moveTo>
                    <a:pt x="980" y="248"/>
                  </a:moveTo>
                  <a:lnTo>
                    <a:pt x="968" y="211"/>
                  </a:lnTo>
                  <a:lnTo>
                    <a:pt x="945" y="211"/>
                  </a:lnTo>
                  <a:lnTo>
                    <a:pt x="927" y="211"/>
                  </a:lnTo>
                  <a:lnTo>
                    <a:pt x="918" y="209"/>
                  </a:lnTo>
                  <a:lnTo>
                    <a:pt x="913" y="207"/>
                  </a:lnTo>
                  <a:lnTo>
                    <a:pt x="897" y="199"/>
                  </a:lnTo>
                  <a:lnTo>
                    <a:pt x="874" y="190"/>
                  </a:lnTo>
                  <a:lnTo>
                    <a:pt x="864" y="188"/>
                  </a:lnTo>
                  <a:lnTo>
                    <a:pt x="857" y="188"/>
                  </a:lnTo>
                  <a:lnTo>
                    <a:pt x="853" y="192"/>
                  </a:lnTo>
                  <a:lnTo>
                    <a:pt x="852" y="192"/>
                  </a:lnTo>
                  <a:lnTo>
                    <a:pt x="850" y="190"/>
                  </a:lnTo>
                  <a:lnTo>
                    <a:pt x="848" y="186"/>
                  </a:lnTo>
                  <a:lnTo>
                    <a:pt x="848" y="181"/>
                  </a:lnTo>
                  <a:lnTo>
                    <a:pt x="848" y="174"/>
                  </a:lnTo>
                  <a:lnTo>
                    <a:pt x="846" y="172"/>
                  </a:lnTo>
                  <a:lnTo>
                    <a:pt x="845" y="170"/>
                  </a:lnTo>
                  <a:lnTo>
                    <a:pt x="838" y="170"/>
                  </a:lnTo>
                  <a:lnTo>
                    <a:pt x="829" y="174"/>
                  </a:lnTo>
                  <a:lnTo>
                    <a:pt x="806" y="172"/>
                  </a:lnTo>
                  <a:lnTo>
                    <a:pt x="779" y="170"/>
                  </a:lnTo>
                  <a:lnTo>
                    <a:pt x="774" y="167"/>
                  </a:lnTo>
                  <a:lnTo>
                    <a:pt x="769" y="162"/>
                  </a:lnTo>
                  <a:lnTo>
                    <a:pt x="762" y="153"/>
                  </a:lnTo>
                  <a:lnTo>
                    <a:pt x="739" y="163"/>
                  </a:lnTo>
                  <a:lnTo>
                    <a:pt x="711" y="148"/>
                  </a:lnTo>
                  <a:lnTo>
                    <a:pt x="704" y="141"/>
                  </a:lnTo>
                  <a:lnTo>
                    <a:pt x="700" y="139"/>
                  </a:lnTo>
                  <a:lnTo>
                    <a:pt x="684" y="149"/>
                  </a:lnTo>
                  <a:lnTo>
                    <a:pt x="677" y="153"/>
                  </a:lnTo>
                  <a:lnTo>
                    <a:pt x="670" y="155"/>
                  </a:lnTo>
                  <a:lnTo>
                    <a:pt x="644" y="160"/>
                  </a:lnTo>
                  <a:lnTo>
                    <a:pt x="623" y="162"/>
                  </a:lnTo>
                  <a:lnTo>
                    <a:pt x="607" y="160"/>
                  </a:lnTo>
                  <a:lnTo>
                    <a:pt x="602" y="158"/>
                  </a:lnTo>
                  <a:lnTo>
                    <a:pt x="598" y="158"/>
                  </a:lnTo>
                  <a:lnTo>
                    <a:pt x="598" y="156"/>
                  </a:lnTo>
                  <a:lnTo>
                    <a:pt x="598" y="153"/>
                  </a:lnTo>
                  <a:lnTo>
                    <a:pt x="602" y="148"/>
                  </a:lnTo>
                  <a:lnTo>
                    <a:pt x="604" y="142"/>
                  </a:lnTo>
                  <a:lnTo>
                    <a:pt x="605" y="125"/>
                  </a:lnTo>
                  <a:lnTo>
                    <a:pt x="605" y="116"/>
                  </a:lnTo>
                  <a:lnTo>
                    <a:pt x="604" y="105"/>
                  </a:lnTo>
                  <a:lnTo>
                    <a:pt x="600" y="95"/>
                  </a:lnTo>
                  <a:lnTo>
                    <a:pt x="597" y="86"/>
                  </a:lnTo>
                  <a:lnTo>
                    <a:pt x="591" y="79"/>
                  </a:lnTo>
                  <a:lnTo>
                    <a:pt x="586" y="74"/>
                  </a:lnTo>
                  <a:lnTo>
                    <a:pt x="567" y="63"/>
                  </a:lnTo>
                  <a:lnTo>
                    <a:pt x="551" y="56"/>
                  </a:lnTo>
                  <a:lnTo>
                    <a:pt x="542" y="54"/>
                  </a:lnTo>
                  <a:lnTo>
                    <a:pt x="533" y="53"/>
                  </a:lnTo>
                  <a:lnTo>
                    <a:pt x="521" y="51"/>
                  </a:lnTo>
                  <a:lnTo>
                    <a:pt x="514" y="49"/>
                  </a:lnTo>
                  <a:lnTo>
                    <a:pt x="512" y="49"/>
                  </a:lnTo>
                  <a:lnTo>
                    <a:pt x="509" y="45"/>
                  </a:lnTo>
                  <a:lnTo>
                    <a:pt x="505" y="40"/>
                  </a:lnTo>
                  <a:lnTo>
                    <a:pt x="501" y="31"/>
                  </a:lnTo>
                  <a:lnTo>
                    <a:pt x="494" y="21"/>
                  </a:lnTo>
                  <a:lnTo>
                    <a:pt x="491" y="14"/>
                  </a:lnTo>
                  <a:lnTo>
                    <a:pt x="487" y="12"/>
                  </a:lnTo>
                  <a:lnTo>
                    <a:pt x="480" y="10"/>
                  </a:lnTo>
                  <a:lnTo>
                    <a:pt x="473" y="10"/>
                  </a:lnTo>
                  <a:lnTo>
                    <a:pt x="466" y="12"/>
                  </a:lnTo>
                  <a:lnTo>
                    <a:pt x="461" y="16"/>
                  </a:lnTo>
                  <a:lnTo>
                    <a:pt x="454" y="23"/>
                  </a:lnTo>
                  <a:lnTo>
                    <a:pt x="442" y="37"/>
                  </a:lnTo>
                  <a:lnTo>
                    <a:pt x="436" y="40"/>
                  </a:lnTo>
                  <a:lnTo>
                    <a:pt x="435" y="45"/>
                  </a:lnTo>
                  <a:lnTo>
                    <a:pt x="435" y="49"/>
                  </a:lnTo>
                  <a:lnTo>
                    <a:pt x="435" y="60"/>
                  </a:lnTo>
                  <a:lnTo>
                    <a:pt x="435" y="74"/>
                  </a:lnTo>
                  <a:lnTo>
                    <a:pt x="431" y="89"/>
                  </a:lnTo>
                  <a:lnTo>
                    <a:pt x="429" y="97"/>
                  </a:lnTo>
                  <a:lnTo>
                    <a:pt x="426" y="98"/>
                  </a:lnTo>
                  <a:lnTo>
                    <a:pt x="419" y="100"/>
                  </a:lnTo>
                  <a:lnTo>
                    <a:pt x="405" y="105"/>
                  </a:lnTo>
                  <a:lnTo>
                    <a:pt x="398" y="109"/>
                  </a:lnTo>
                  <a:lnTo>
                    <a:pt x="394" y="109"/>
                  </a:lnTo>
                  <a:lnTo>
                    <a:pt x="391" y="107"/>
                  </a:lnTo>
                  <a:lnTo>
                    <a:pt x="391" y="104"/>
                  </a:lnTo>
                  <a:lnTo>
                    <a:pt x="394" y="98"/>
                  </a:lnTo>
                  <a:lnTo>
                    <a:pt x="396" y="95"/>
                  </a:lnTo>
                  <a:lnTo>
                    <a:pt x="396" y="86"/>
                  </a:lnTo>
                  <a:lnTo>
                    <a:pt x="394" y="74"/>
                  </a:lnTo>
                  <a:lnTo>
                    <a:pt x="392" y="70"/>
                  </a:lnTo>
                  <a:lnTo>
                    <a:pt x="389" y="67"/>
                  </a:lnTo>
                  <a:lnTo>
                    <a:pt x="380" y="67"/>
                  </a:lnTo>
                  <a:lnTo>
                    <a:pt x="357" y="107"/>
                  </a:lnTo>
                  <a:lnTo>
                    <a:pt x="331" y="97"/>
                  </a:lnTo>
                  <a:lnTo>
                    <a:pt x="324" y="109"/>
                  </a:lnTo>
                  <a:lnTo>
                    <a:pt x="326" y="118"/>
                  </a:lnTo>
                  <a:lnTo>
                    <a:pt x="329" y="144"/>
                  </a:lnTo>
                  <a:lnTo>
                    <a:pt x="329" y="155"/>
                  </a:lnTo>
                  <a:lnTo>
                    <a:pt x="329" y="156"/>
                  </a:lnTo>
                  <a:lnTo>
                    <a:pt x="327" y="156"/>
                  </a:lnTo>
                  <a:lnTo>
                    <a:pt x="324" y="155"/>
                  </a:lnTo>
                  <a:lnTo>
                    <a:pt x="320" y="153"/>
                  </a:lnTo>
                  <a:lnTo>
                    <a:pt x="299" y="155"/>
                  </a:lnTo>
                  <a:lnTo>
                    <a:pt x="275" y="174"/>
                  </a:lnTo>
                  <a:lnTo>
                    <a:pt x="273" y="162"/>
                  </a:lnTo>
                  <a:lnTo>
                    <a:pt x="273" y="153"/>
                  </a:lnTo>
                  <a:lnTo>
                    <a:pt x="271" y="148"/>
                  </a:lnTo>
                  <a:lnTo>
                    <a:pt x="269" y="146"/>
                  </a:lnTo>
                  <a:lnTo>
                    <a:pt x="267" y="148"/>
                  </a:lnTo>
                  <a:lnTo>
                    <a:pt x="266" y="148"/>
                  </a:lnTo>
                  <a:lnTo>
                    <a:pt x="259" y="148"/>
                  </a:lnTo>
                  <a:lnTo>
                    <a:pt x="248" y="146"/>
                  </a:lnTo>
                  <a:lnTo>
                    <a:pt x="234" y="142"/>
                  </a:lnTo>
                  <a:lnTo>
                    <a:pt x="211" y="118"/>
                  </a:lnTo>
                  <a:lnTo>
                    <a:pt x="211" y="123"/>
                  </a:lnTo>
                  <a:lnTo>
                    <a:pt x="208" y="133"/>
                  </a:lnTo>
                  <a:lnTo>
                    <a:pt x="204" y="137"/>
                  </a:lnTo>
                  <a:lnTo>
                    <a:pt x="202" y="141"/>
                  </a:lnTo>
                  <a:lnTo>
                    <a:pt x="199" y="142"/>
                  </a:lnTo>
                  <a:lnTo>
                    <a:pt x="194" y="142"/>
                  </a:lnTo>
                  <a:lnTo>
                    <a:pt x="171" y="125"/>
                  </a:lnTo>
                  <a:lnTo>
                    <a:pt x="157" y="114"/>
                  </a:lnTo>
                  <a:lnTo>
                    <a:pt x="144" y="93"/>
                  </a:lnTo>
                  <a:lnTo>
                    <a:pt x="121" y="53"/>
                  </a:lnTo>
                  <a:lnTo>
                    <a:pt x="107" y="30"/>
                  </a:lnTo>
                  <a:lnTo>
                    <a:pt x="104" y="28"/>
                  </a:lnTo>
                  <a:lnTo>
                    <a:pt x="88" y="9"/>
                  </a:lnTo>
                  <a:lnTo>
                    <a:pt x="63" y="7"/>
                  </a:lnTo>
                  <a:lnTo>
                    <a:pt x="39" y="0"/>
                  </a:lnTo>
                  <a:lnTo>
                    <a:pt x="26" y="7"/>
                  </a:lnTo>
                  <a:lnTo>
                    <a:pt x="11" y="17"/>
                  </a:lnTo>
                  <a:lnTo>
                    <a:pt x="11" y="19"/>
                  </a:lnTo>
                  <a:lnTo>
                    <a:pt x="9" y="23"/>
                  </a:lnTo>
                  <a:lnTo>
                    <a:pt x="11" y="30"/>
                  </a:lnTo>
                  <a:lnTo>
                    <a:pt x="12" y="40"/>
                  </a:lnTo>
                  <a:lnTo>
                    <a:pt x="16" y="49"/>
                  </a:lnTo>
                  <a:lnTo>
                    <a:pt x="21" y="61"/>
                  </a:lnTo>
                  <a:lnTo>
                    <a:pt x="18" y="72"/>
                  </a:lnTo>
                  <a:lnTo>
                    <a:pt x="16" y="81"/>
                  </a:lnTo>
                  <a:lnTo>
                    <a:pt x="0" y="100"/>
                  </a:lnTo>
                  <a:lnTo>
                    <a:pt x="11" y="121"/>
                  </a:lnTo>
                  <a:lnTo>
                    <a:pt x="16" y="158"/>
                  </a:lnTo>
                  <a:lnTo>
                    <a:pt x="21" y="158"/>
                  </a:lnTo>
                  <a:lnTo>
                    <a:pt x="26" y="160"/>
                  </a:lnTo>
                  <a:lnTo>
                    <a:pt x="35" y="162"/>
                  </a:lnTo>
                  <a:lnTo>
                    <a:pt x="37" y="163"/>
                  </a:lnTo>
                  <a:lnTo>
                    <a:pt x="42" y="165"/>
                  </a:lnTo>
                  <a:lnTo>
                    <a:pt x="44" y="165"/>
                  </a:lnTo>
                  <a:lnTo>
                    <a:pt x="53" y="170"/>
                  </a:lnTo>
                  <a:lnTo>
                    <a:pt x="62" y="176"/>
                  </a:lnTo>
                  <a:lnTo>
                    <a:pt x="62" y="177"/>
                  </a:lnTo>
                  <a:lnTo>
                    <a:pt x="67" y="181"/>
                  </a:lnTo>
                  <a:lnTo>
                    <a:pt x="72" y="186"/>
                  </a:lnTo>
                  <a:lnTo>
                    <a:pt x="72" y="188"/>
                  </a:lnTo>
                  <a:lnTo>
                    <a:pt x="77" y="193"/>
                  </a:lnTo>
                  <a:lnTo>
                    <a:pt x="77" y="195"/>
                  </a:lnTo>
                  <a:lnTo>
                    <a:pt x="83" y="202"/>
                  </a:lnTo>
                  <a:lnTo>
                    <a:pt x="107" y="251"/>
                  </a:lnTo>
                  <a:lnTo>
                    <a:pt x="114" y="267"/>
                  </a:lnTo>
                  <a:lnTo>
                    <a:pt x="118" y="280"/>
                  </a:lnTo>
                  <a:lnTo>
                    <a:pt x="118" y="285"/>
                  </a:lnTo>
                  <a:lnTo>
                    <a:pt x="116" y="288"/>
                  </a:lnTo>
                  <a:lnTo>
                    <a:pt x="109" y="299"/>
                  </a:lnTo>
                  <a:lnTo>
                    <a:pt x="107" y="304"/>
                  </a:lnTo>
                  <a:lnTo>
                    <a:pt x="106" y="313"/>
                  </a:lnTo>
                  <a:lnTo>
                    <a:pt x="106" y="322"/>
                  </a:lnTo>
                  <a:lnTo>
                    <a:pt x="109" y="332"/>
                  </a:lnTo>
                  <a:lnTo>
                    <a:pt x="114" y="352"/>
                  </a:lnTo>
                  <a:lnTo>
                    <a:pt x="118" y="366"/>
                  </a:lnTo>
                  <a:lnTo>
                    <a:pt x="120" y="376"/>
                  </a:lnTo>
                  <a:lnTo>
                    <a:pt x="123" y="390"/>
                  </a:lnTo>
                  <a:lnTo>
                    <a:pt x="128" y="408"/>
                  </a:lnTo>
                  <a:lnTo>
                    <a:pt x="132" y="431"/>
                  </a:lnTo>
                  <a:lnTo>
                    <a:pt x="134" y="466"/>
                  </a:lnTo>
                  <a:lnTo>
                    <a:pt x="134" y="471"/>
                  </a:lnTo>
                  <a:lnTo>
                    <a:pt x="136" y="477"/>
                  </a:lnTo>
                  <a:lnTo>
                    <a:pt x="141" y="487"/>
                  </a:lnTo>
                  <a:lnTo>
                    <a:pt x="143" y="494"/>
                  </a:lnTo>
                  <a:lnTo>
                    <a:pt x="143" y="501"/>
                  </a:lnTo>
                  <a:lnTo>
                    <a:pt x="141" y="510"/>
                  </a:lnTo>
                  <a:lnTo>
                    <a:pt x="137" y="519"/>
                  </a:lnTo>
                  <a:lnTo>
                    <a:pt x="134" y="528"/>
                  </a:lnTo>
                  <a:lnTo>
                    <a:pt x="132" y="529"/>
                  </a:lnTo>
                  <a:lnTo>
                    <a:pt x="130" y="533"/>
                  </a:lnTo>
                  <a:lnTo>
                    <a:pt x="127" y="540"/>
                  </a:lnTo>
                  <a:lnTo>
                    <a:pt x="157" y="589"/>
                  </a:lnTo>
                  <a:lnTo>
                    <a:pt x="165" y="558"/>
                  </a:lnTo>
                  <a:lnTo>
                    <a:pt x="176" y="547"/>
                  </a:lnTo>
                  <a:lnTo>
                    <a:pt x="211" y="593"/>
                  </a:lnTo>
                  <a:lnTo>
                    <a:pt x="215" y="600"/>
                  </a:lnTo>
                  <a:lnTo>
                    <a:pt x="216" y="607"/>
                  </a:lnTo>
                  <a:lnTo>
                    <a:pt x="216" y="612"/>
                  </a:lnTo>
                  <a:lnTo>
                    <a:pt x="211" y="628"/>
                  </a:lnTo>
                  <a:lnTo>
                    <a:pt x="218" y="642"/>
                  </a:lnTo>
                  <a:lnTo>
                    <a:pt x="248" y="658"/>
                  </a:lnTo>
                  <a:lnTo>
                    <a:pt x="259" y="658"/>
                  </a:lnTo>
                  <a:lnTo>
                    <a:pt x="269" y="670"/>
                  </a:lnTo>
                  <a:lnTo>
                    <a:pt x="280" y="704"/>
                  </a:lnTo>
                  <a:lnTo>
                    <a:pt x="306" y="758"/>
                  </a:lnTo>
                  <a:lnTo>
                    <a:pt x="313" y="770"/>
                  </a:lnTo>
                  <a:lnTo>
                    <a:pt x="320" y="786"/>
                  </a:lnTo>
                  <a:lnTo>
                    <a:pt x="334" y="818"/>
                  </a:lnTo>
                  <a:lnTo>
                    <a:pt x="340" y="823"/>
                  </a:lnTo>
                  <a:lnTo>
                    <a:pt x="348" y="830"/>
                  </a:lnTo>
                  <a:lnTo>
                    <a:pt x="362" y="839"/>
                  </a:lnTo>
                  <a:lnTo>
                    <a:pt x="377" y="866"/>
                  </a:lnTo>
                  <a:lnTo>
                    <a:pt x="396" y="853"/>
                  </a:lnTo>
                  <a:lnTo>
                    <a:pt x="426" y="829"/>
                  </a:lnTo>
                  <a:lnTo>
                    <a:pt x="445" y="823"/>
                  </a:lnTo>
                  <a:lnTo>
                    <a:pt x="468" y="823"/>
                  </a:lnTo>
                  <a:lnTo>
                    <a:pt x="475" y="820"/>
                  </a:lnTo>
                  <a:lnTo>
                    <a:pt x="479" y="816"/>
                  </a:lnTo>
                  <a:lnTo>
                    <a:pt x="482" y="813"/>
                  </a:lnTo>
                  <a:lnTo>
                    <a:pt x="487" y="802"/>
                  </a:lnTo>
                  <a:lnTo>
                    <a:pt x="491" y="788"/>
                  </a:lnTo>
                  <a:lnTo>
                    <a:pt x="491" y="783"/>
                  </a:lnTo>
                  <a:lnTo>
                    <a:pt x="489" y="778"/>
                  </a:lnTo>
                  <a:lnTo>
                    <a:pt x="486" y="772"/>
                  </a:lnTo>
                  <a:lnTo>
                    <a:pt x="482" y="718"/>
                  </a:lnTo>
                  <a:lnTo>
                    <a:pt x="501" y="711"/>
                  </a:lnTo>
                  <a:lnTo>
                    <a:pt x="507" y="705"/>
                  </a:lnTo>
                  <a:lnTo>
                    <a:pt x="516" y="691"/>
                  </a:lnTo>
                  <a:lnTo>
                    <a:pt x="526" y="677"/>
                  </a:lnTo>
                  <a:lnTo>
                    <a:pt x="533" y="667"/>
                  </a:lnTo>
                  <a:lnTo>
                    <a:pt x="540" y="658"/>
                  </a:lnTo>
                  <a:lnTo>
                    <a:pt x="544" y="654"/>
                  </a:lnTo>
                  <a:lnTo>
                    <a:pt x="533" y="639"/>
                  </a:lnTo>
                  <a:lnTo>
                    <a:pt x="535" y="630"/>
                  </a:lnTo>
                  <a:lnTo>
                    <a:pt x="553" y="626"/>
                  </a:lnTo>
                  <a:lnTo>
                    <a:pt x="553" y="610"/>
                  </a:lnTo>
                  <a:lnTo>
                    <a:pt x="554" y="605"/>
                  </a:lnTo>
                  <a:lnTo>
                    <a:pt x="560" y="598"/>
                  </a:lnTo>
                  <a:lnTo>
                    <a:pt x="570" y="584"/>
                  </a:lnTo>
                  <a:lnTo>
                    <a:pt x="574" y="582"/>
                  </a:lnTo>
                  <a:lnTo>
                    <a:pt x="579" y="582"/>
                  </a:lnTo>
                  <a:lnTo>
                    <a:pt x="586" y="582"/>
                  </a:lnTo>
                  <a:lnTo>
                    <a:pt x="595" y="591"/>
                  </a:lnTo>
                  <a:lnTo>
                    <a:pt x="602" y="598"/>
                  </a:lnTo>
                  <a:lnTo>
                    <a:pt x="607" y="605"/>
                  </a:lnTo>
                  <a:lnTo>
                    <a:pt x="616" y="621"/>
                  </a:lnTo>
                  <a:lnTo>
                    <a:pt x="618" y="623"/>
                  </a:lnTo>
                  <a:lnTo>
                    <a:pt x="618" y="633"/>
                  </a:lnTo>
                  <a:lnTo>
                    <a:pt x="616" y="639"/>
                  </a:lnTo>
                  <a:lnTo>
                    <a:pt x="616" y="646"/>
                  </a:lnTo>
                  <a:lnTo>
                    <a:pt x="618" y="658"/>
                  </a:lnTo>
                  <a:lnTo>
                    <a:pt x="619" y="661"/>
                  </a:lnTo>
                  <a:lnTo>
                    <a:pt x="621" y="661"/>
                  </a:lnTo>
                  <a:lnTo>
                    <a:pt x="625" y="663"/>
                  </a:lnTo>
                  <a:lnTo>
                    <a:pt x="632" y="663"/>
                  </a:lnTo>
                  <a:lnTo>
                    <a:pt x="660" y="658"/>
                  </a:lnTo>
                  <a:lnTo>
                    <a:pt x="681" y="651"/>
                  </a:lnTo>
                  <a:lnTo>
                    <a:pt x="683" y="651"/>
                  </a:lnTo>
                  <a:lnTo>
                    <a:pt x="684" y="651"/>
                  </a:lnTo>
                  <a:lnTo>
                    <a:pt x="688" y="656"/>
                  </a:lnTo>
                  <a:lnTo>
                    <a:pt x="692" y="663"/>
                  </a:lnTo>
                  <a:lnTo>
                    <a:pt x="699" y="668"/>
                  </a:lnTo>
                  <a:lnTo>
                    <a:pt x="700" y="670"/>
                  </a:lnTo>
                  <a:lnTo>
                    <a:pt x="718" y="684"/>
                  </a:lnTo>
                  <a:lnTo>
                    <a:pt x="748" y="691"/>
                  </a:lnTo>
                  <a:lnTo>
                    <a:pt x="769" y="682"/>
                  </a:lnTo>
                  <a:lnTo>
                    <a:pt x="788" y="658"/>
                  </a:lnTo>
                  <a:lnTo>
                    <a:pt x="778" y="642"/>
                  </a:lnTo>
                  <a:lnTo>
                    <a:pt x="741" y="621"/>
                  </a:lnTo>
                  <a:lnTo>
                    <a:pt x="736" y="616"/>
                  </a:lnTo>
                  <a:lnTo>
                    <a:pt x="730" y="612"/>
                  </a:lnTo>
                  <a:lnTo>
                    <a:pt x="728" y="609"/>
                  </a:lnTo>
                  <a:lnTo>
                    <a:pt x="728" y="603"/>
                  </a:lnTo>
                  <a:lnTo>
                    <a:pt x="728" y="595"/>
                  </a:lnTo>
                  <a:lnTo>
                    <a:pt x="730" y="584"/>
                  </a:lnTo>
                  <a:lnTo>
                    <a:pt x="732" y="582"/>
                  </a:lnTo>
                  <a:lnTo>
                    <a:pt x="732" y="580"/>
                  </a:lnTo>
                  <a:lnTo>
                    <a:pt x="732" y="577"/>
                  </a:lnTo>
                  <a:lnTo>
                    <a:pt x="734" y="551"/>
                  </a:lnTo>
                  <a:lnTo>
                    <a:pt x="737" y="529"/>
                  </a:lnTo>
                  <a:lnTo>
                    <a:pt x="741" y="498"/>
                  </a:lnTo>
                  <a:lnTo>
                    <a:pt x="743" y="470"/>
                  </a:lnTo>
                  <a:lnTo>
                    <a:pt x="760" y="445"/>
                  </a:lnTo>
                  <a:lnTo>
                    <a:pt x="765" y="433"/>
                  </a:lnTo>
                  <a:lnTo>
                    <a:pt x="769" y="424"/>
                  </a:lnTo>
                  <a:lnTo>
                    <a:pt x="771" y="420"/>
                  </a:lnTo>
                  <a:lnTo>
                    <a:pt x="776" y="413"/>
                  </a:lnTo>
                  <a:lnTo>
                    <a:pt x="783" y="404"/>
                  </a:lnTo>
                  <a:lnTo>
                    <a:pt x="792" y="397"/>
                  </a:lnTo>
                  <a:lnTo>
                    <a:pt x="802" y="390"/>
                  </a:lnTo>
                  <a:lnTo>
                    <a:pt x="816" y="385"/>
                  </a:lnTo>
                  <a:lnTo>
                    <a:pt x="829" y="382"/>
                  </a:lnTo>
                  <a:lnTo>
                    <a:pt x="848" y="376"/>
                  </a:lnTo>
                  <a:lnTo>
                    <a:pt x="860" y="373"/>
                  </a:lnTo>
                  <a:lnTo>
                    <a:pt x="867" y="369"/>
                  </a:lnTo>
                  <a:lnTo>
                    <a:pt x="880" y="364"/>
                  </a:lnTo>
                  <a:lnTo>
                    <a:pt x="889" y="360"/>
                  </a:lnTo>
                  <a:lnTo>
                    <a:pt x="904" y="350"/>
                  </a:lnTo>
                  <a:lnTo>
                    <a:pt x="910" y="339"/>
                  </a:lnTo>
                  <a:lnTo>
                    <a:pt x="913" y="329"/>
                  </a:lnTo>
                  <a:lnTo>
                    <a:pt x="922" y="313"/>
                  </a:lnTo>
                  <a:lnTo>
                    <a:pt x="945" y="297"/>
                  </a:lnTo>
                  <a:lnTo>
                    <a:pt x="968" y="278"/>
                  </a:lnTo>
                  <a:lnTo>
                    <a:pt x="973" y="274"/>
                  </a:lnTo>
                  <a:lnTo>
                    <a:pt x="980" y="248"/>
                  </a:lnTo>
                  <a:close/>
                </a:path>
              </a:pathLst>
            </a:custGeom>
            <a:noFill/>
            <a:ln w="6350">
              <a:solidFill>
                <a:srgbClr val="FFFFFF"/>
              </a:solidFill>
              <a:round/>
              <a:headEnd/>
              <a:tailEnd/>
            </a:ln>
          </p:spPr>
          <p:txBody>
            <a:bodyPr/>
            <a:lstStyle/>
            <a:p>
              <a:endParaRPr lang="en-GB"/>
            </a:p>
          </p:txBody>
        </p:sp>
        <p:sp>
          <p:nvSpPr>
            <p:cNvPr id="84028" name="Freeform 450"/>
            <p:cNvSpPr>
              <a:spLocks/>
            </p:cNvSpPr>
            <p:nvPr/>
          </p:nvSpPr>
          <p:spPr bwMode="auto">
            <a:xfrm>
              <a:off x="5281613" y="4670425"/>
              <a:ext cx="893762" cy="735013"/>
            </a:xfrm>
            <a:custGeom>
              <a:avLst/>
              <a:gdLst>
                <a:gd name="T0" fmla="*/ 2147483647 w 563"/>
                <a:gd name="T1" fmla="*/ 2147483647 h 463"/>
                <a:gd name="T2" fmla="*/ 2147483647 w 563"/>
                <a:gd name="T3" fmla="*/ 2147483647 h 463"/>
                <a:gd name="T4" fmla="*/ 2147483647 w 563"/>
                <a:gd name="T5" fmla="*/ 2147483647 h 463"/>
                <a:gd name="T6" fmla="*/ 2147483647 w 563"/>
                <a:gd name="T7" fmla="*/ 2147483647 h 463"/>
                <a:gd name="T8" fmla="*/ 2147483647 w 563"/>
                <a:gd name="T9" fmla="*/ 2147483647 h 463"/>
                <a:gd name="T10" fmla="*/ 2147483647 w 563"/>
                <a:gd name="T11" fmla="*/ 2147483647 h 463"/>
                <a:gd name="T12" fmla="*/ 2147483647 w 563"/>
                <a:gd name="T13" fmla="*/ 2147483647 h 463"/>
                <a:gd name="T14" fmla="*/ 2147483647 w 563"/>
                <a:gd name="T15" fmla="*/ 2147483647 h 463"/>
                <a:gd name="T16" fmla="*/ 2147483647 w 563"/>
                <a:gd name="T17" fmla="*/ 2147483647 h 463"/>
                <a:gd name="T18" fmla="*/ 2147483647 w 563"/>
                <a:gd name="T19" fmla="*/ 2147483647 h 463"/>
                <a:gd name="T20" fmla="*/ 2147483647 w 563"/>
                <a:gd name="T21" fmla="*/ 2147483647 h 463"/>
                <a:gd name="T22" fmla="*/ 2147483647 w 563"/>
                <a:gd name="T23" fmla="*/ 2147483647 h 463"/>
                <a:gd name="T24" fmla="*/ 2147483647 w 563"/>
                <a:gd name="T25" fmla="*/ 2147483647 h 463"/>
                <a:gd name="T26" fmla="*/ 2147483647 w 563"/>
                <a:gd name="T27" fmla="*/ 2147483647 h 463"/>
                <a:gd name="T28" fmla="*/ 2147483647 w 563"/>
                <a:gd name="T29" fmla="*/ 2147483647 h 463"/>
                <a:gd name="T30" fmla="*/ 2147483647 w 563"/>
                <a:gd name="T31" fmla="*/ 2147483647 h 463"/>
                <a:gd name="T32" fmla="*/ 2147483647 w 563"/>
                <a:gd name="T33" fmla="*/ 2147483647 h 463"/>
                <a:gd name="T34" fmla="*/ 2147483647 w 563"/>
                <a:gd name="T35" fmla="*/ 2147483647 h 463"/>
                <a:gd name="T36" fmla="*/ 2147483647 w 563"/>
                <a:gd name="T37" fmla="*/ 2147483647 h 463"/>
                <a:gd name="T38" fmla="*/ 2147483647 w 563"/>
                <a:gd name="T39" fmla="*/ 2147483647 h 463"/>
                <a:gd name="T40" fmla="*/ 2147483647 w 563"/>
                <a:gd name="T41" fmla="*/ 2147483647 h 463"/>
                <a:gd name="T42" fmla="*/ 2147483647 w 563"/>
                <a:gd name="T43" fmla="*/ 2147483647 h 463"/>
                <a:gd name="T44" fmla="*/ 2147483647 w 563"/>
                <a:gd name="T45" fmla="*/ 2147483647 h 463"/>
                <a:gd name="T46" fmla="*/ 2147483647 w 563"/>
                <a:gd name="T47" fmla="*/ 2147483647 h 463"/>
                <a:gd name="T48" fmla="*/ 2147483647 w 563"/>
                <a:gd name="T49" fmla="*/ 2147483647 h 463"/>
                <a:gd name="T50" fmla="*/ 2147483647 w 563"/>
                <a:gd name="T51" fmla="*/ 2147483647 h 463"/>
                <a:gd name="T52" fmla="*/ 2147483647 w 563"/>
                <a:gd name="T53" fmla="*/ 2147483647 h 463"/>
                <a:gd name="T54" fmla="*/ 2147483647 w 563"/>
                <a:gd name="T55" fmla="*/ 2147483647 h 463"/>
                <a:gd name="T56" fmla="*/ 2147483647 w 563"/>
                <a:gd name="T57" fmla="*/ 2147483647 h 463"/>
                <a:gd name="T58" fmla="*/ 2147483647 w 563"/>
                <a:gd name="T59" fmla="*/ 2147483647 h 463"/>
                <a:gd name="T60" fmla="*/ 2147483647 w 563"/>
                <a:gd name="T61" fmla="*/ 2147483647 h 463"/>
                <a:gd name="T62" fmla="*/ 2147483647 w 563"/>
                <a:gd name="T63" fmla="*/ 2147483647 h 463"/>
                <a:gd name="T64" fmla="*/ 2147483647 w 563"/>
                <a:gd name="T65" fmla="*/ 2147483647 h 463"/>
                <a:gd name="T66" fmla="*/ 2147483647 w 563"/>
                <a:gd name="T67" fmla="*/ 2147483647 h 463"/>
                <a:gd name="T68" fmla="*/ 2147483647 w 563"/>
                <a:gd name="T69" fmla="*/ 2147483647 h 463"/>
                <a:gd name="T70" fmla="*/ 2147483647 w 563"/>
                <a:gd name="T71" fmla="*/ 2147483647 h 463"/>
                <a:gd name="T72" fmla="*/ 2147483647 w 563"/>
                <a:gd name="T73" fmla="*/ 2147483647 h 463"/>
                <a:gd name="T74" fmla="*/ 2147483647 w 563"/>
                <a:gd name="T75" fmla="*/ 2147483647 h 463"/>
                <a:gd name="T76" fmla="*/ 2147483647 w 563"/>
                <a:gd name="T77" fmla="*/ 2147483647 h 463"/>
                <a:gd name="T78" fmla="*/ 2147483647 w 563"/>
                <a:gd name="T79" fmla="*/ 2147483647 h 463"/>
                <a:gd name="T80" fmla="*/ 2147483647 w 563"/>
                <a:gd name="T81" fmla="*/ 2147483647 h 463"/>
                <a:gd name="T82" fmla="*/ 2147483647 w 563"/>
                <a:gd name="T83" fmla="*/ 2147483647 h 463"/>
                <a:gd name="T84" fmla="*/ 2147483647 w 563"/>
                <a:gd name="T85" fmla="*/ 2147483647 h 463"/>
                <a:gd name="T86" fmla="*/ 2147483647 w 563"/>
                <a:gd name="T87" fmla="*/ 2147483647 h 463"/>
                <a:gd name="T88" fmla="*/ 2147483647 w 563"/>
                <a:gd name="T89" fmla="*/ 2147483647 h 463"/>
                <a:gd name="T90" fmla="*/ 2147483647 w 563"/>
                <a:gd name="T91" fmla="*/ 2147483647 h 463"/>
                <a:gd name="T92" fmla="*/ 2147483647 w 563"/>
                <a:gd name="T93" fmla="*/ 2147483647 h 463"/>
                <a:gd name="T94" fmla="*/ 2147483647 w 563"/>
                <a:gd name="T95" fmla="*/ 2147483647 h 463"/>
                <a:gd name="T96" fmla="*/ 2147483647 w 563"/>
                <a:gd name="T97" fmla="*/ 2147483647 h 463"/>
                <a:gd name="T98" fmla="*/ 2147483647 w 563"/>
                <a:gd name="T99" fmla="*/ 2147483647 h 463"/>
                <a:gd name="T100" fmla="*/ 2147483647 w 563"/>
                <a:gd name="T101" fmla="*/ 2147483647 h 463"/>
                <a:gd name="T102" fmla="*/ 2147483647 w 563"/>
                <a:gd name="T103" fmla="*/ 2147483647 h 463"/>
                <a:gd name="T104" fmla="*/ 2147483647 w 563"/>
                <a:gd name="T105" fmla="*/ 2147483647 h 463"/>
                <a:gd name="T106" fmla="*/ 2147483647 w 563"/>
                <a:gd name="T107" fmla="*/ 2147483647 h 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3"/>
                <a:gd name="T163" fmla="*/ 0 h 463"/>
                <a:gd name="T164" fmla="*/ 563 w 563"/>
                <a:gd name="T165" fmla="*/ 463 h 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3" h="463">
                  <a:moveTo>
                    <a:pt x="551" y="294"/>
                  </a:moveTo>
                  <a:lnTo>
                    <a:pt x="551" y="294"/>
                  </a:lnTo>
                  <a:lnTo>
                    <a:pt x="540" y="287"/>
                  </a:lnTo>
                  <a:lnTo>
                    <a:pt x="537" y="284"/>
                  </a:lnTo>
                  <a:lnTo>
                    <a:pt x="535" y="278"/>
                  </a:lnTo>
                  <a:lnTo>
                    <a:pt x="535" y="270"/>
                  </a:lnTo>
                  <a:lnTo>
                    <a:pt x="537" y="266"/>
                  </a:lnTo>
                  <a:lnTo>
                    <a:pt x="537" y="259"/>
                  </a:lnTo>
                  <a:lnTo>
                    <a:pt x="533" y="249"/>
                  </a:lnTo>
                  <a:lnTo>
                    <a:pt x="533" y="245"/>
                  </a:lnTo>
                  <a:lnTo>
                    <a:pt x="535" y="240"/>
                  </a:lnTo>
                  <a:lnTo>
                    <a:pt x="537" y="236"/>
                  </a:lnTo>
                  <a:lnTo>
                    <a:pt x="544" y="220"/>
                  </a:lnTo>
                  <a:lnTo>
                    <a:pt x="537" y="208"/>
                  </a:lnTo>
                  <a:lnTo>
                    <a:pt x="523" y="208"/>
                  </a:lnTo>
                  <a:lnTo>
                    <a:pt x="498" y="226"/>
                  </a:lnTo>
                  <a:lnTo>
                    <a:pt x="486" y="220"/>
                  </a:lnTo>
                  <a:lnTo>
                    <a:pt x="491" y="213"/>
                  </a:lnTo>
                  <a:lnTo>
                    <a:pt x="496" y="201"/>
                  </a:lnTo>
                  <a:lnTo>
                    <a:pt x="501" y="187"/>
                  </a:lnTo>
                  <a:lnTo>
                    <a:pt x="512" y="164"/>
                  </a:lnTo>
                  <a:lnTo>
                    <a:pt x="517" y="141"/>
                  </a:lnTo>
                  <a:lnTo>
                    <a:pt x="517" y="129"/>
                  </a:lnTo>
                  <a:lnTo>
                    <a:pt x="519" y="104"/>
                  </a:lnTo>
                  <a:lnTo>
                    <a:pt x="519" y="85"/>
                  </a:lnTo>
                  <a:lnTo>
                    <a:pt x="523" y="73"/>
                  </a:lnTo>
                  <a:lnTo>
                    <a:pt x="514" y="78"/>
                  </a:lnTo>
                  <a:lnTo>
                    <a:pt x="508" y="81"/>
                  </a:lnTo>
                  <a:lnTo>
                    <a:pt x="501" y="94"/>
                  </a:lnTo>
                  <a:lnTo>
                    <a:pt x="505" y="95"/>
                  </a:lnTo>
                  <a:lnTo>
                    <a:pt x="498" y="94"/>
                  </a:lnTo>
                  <a:lnTo>
                    <a:pt x="487" y="88"/>
                  </a:lnTo>
                  <a:lnTo>
                    <a:pt x="473" y="78"/>
                  </a:lnTo>
                  <a:lnTo>
                    <a:pt x="464" y="81"/>
                  </a:lnTo>
                  <a:lnTo>
                    <a:pt x="461" y="76"/>
                  </a:lnTo>
                  <a:lnTo>
                    <a:pt x="461" y="69"/>
                  </a:lnTo>
                  <a:lnTo>
                    <a:pt x="461" y="64"/>
                  </a:lnTo>
                  <a:lnTo>
                    <a:pt x="461" y="53"/>
                  </a:lnTo>
                  <a:lnTo>
                    <a:pt x="447" y="43"/>
                  </a:lnTo>
                  <a:lnTo>
                    <a:pt x="438" y="36"/>
                  </a:lnTo>
                  <a:lnTo>
                    <a:pt x="438" y="27"/>
                  </a:lnTo>
                  <a:lnTo>
                    <a:pt x="435" y="13"/>
                  </a:lnTo>
                  <a:lnTo>
                    <a:pt x="420" y="6"/>
                  </a:lnTo>
                  <a:lnTo>
                    <a:pt x="419" y="6"/>
                  </a:lnTo>
                  <a:lnTo>
                    <a:pt x="412" y="7"/>
                  </a:lnTo>
                  <a:lnTo>
                    <a:pt x="403" y="13"/>
                  </a:lnTo>
                  <a:lnTo>
                    <a:pt x="396" y="15"/>
                  </a:lnTo>
                  <a:lnTo>
                    <a:pt x="389" y="15"/>
                  </a:lnTo>
                  <a:lnTo>
                    <a:pt x="384" y="9"/>
                  </a:lnTo>
                  <a:lnTo>
                    <a:pt x="378" y="2"/>
                  </a:lnTo>
                  <a:lnTo>
                    <a:pt x="368" y="0"/>
                  </a:lnTo>
                  <a:lnTo>
                    <a:pt x="364" y="0"/>
                  </a:lnTo>
                  <a:lnTo>
                    <a:pt x="359" y="0"/>
                  </a:lnTo>
                  <a:lnTo>
                    <a:pt x="354" y="2"/>
                  </a:lnTo>
                  <a:lnTo>
                    <a:pt x="354" y="4"/>
                  </a:lnTo>
                  <a:lnTo>
                    <a:pt x="354" y="7"/>
                  </a:lnTo>
                  <a:lnTo>
                    <a:pt x="354" y="15"/>
                  </a:lnTo>
                  <a:lnTo>
                    <a:pt x="352" y="22"/>
                  </a:lnTo>
                  <a:lnTo>
                    <a:pt x="348" y="29"/>
                  </a:lnTo>
                  <a:lnTo>
                    <a:pt x="347" y="32"/>
                  </a:lnTo>
                  <a:lnTo>
                    <a:pt x="336" y="34"/>
                  </a:lnTo>
                  <a:lnTo>
                    <a:pt x="331" y="30"/>
                  </a:lnTo>
                  <a:lnTo>
                    <a:pt x="324" y="29"/>
                  </a:lnTo>
                  <a:lnTo>
                    <a:pt x="313" y="29"/>
                  </a:lnTo>
                  <a:lnTo>
                    <a:pt x="304" y="44"/>
                  </a:lnTo>
                  <a:lnTo>
                    <a:pt x="301" y="51"/>
                  </a:lnTo>
                  <a:lnTo>
                    <a:pt x="294" y="60"/>
                  </a:lnTo>
                  <a:lnTo>
                    <a:pt x="290" y="66"/>
                  </a:lnTo>
                  <a:lnTo>
                    <a:pt x="280" y="36"/>
                  </a:lnTo>
                  <a:lnTo>
                    <a:pt x="273" y="34"/>
                  </a:lnTo>
                  <a:lnTo>
                    <a:pt x="271" y="36"/>
                  </a:lnTo>
                  <a:lnTo>
                    <a:pt x="269" y="37"/>
                  </a:lnTo>
                  <a:lnTo>
                    <a:pt x="269" y="41"/>
                  </a:lnTo>
                  <a:lnTo>
                    <a:pt x="273" y="55"/>
                  </a:lnTo>
                  <a:lnTo>
                    <a:pt x="267" y="62"/>
                  </a:lnTo>
                  <a:lnTo>
                    <a:pt x="262" y="67"/>
                  </a:lnTo>
                  <a:lnTo>
                    <a:pt x="252" y="64"/>
                  </a:lnTo>
                  <a:lnTo>
                    <a:pt x="245" y="57"/>
                  </a:lnTo>
                  <a:lnTo>
                    <a:pt x="234" y="50"/>
                  </a:lnTo>
                  <a:lnTo>
                    <a:pt x="232" y="50"/>
                  </a:lnTo>
                  <a:lnTo>
                    <a:pt x="230" y="50"/>
                  </a:lnTo>
                  <a:lnTo>
                    <a:pt x="223" y="50"/>
                  </a:lnTo>
                  <a:lnTo>
                    <a:pt x="211" y="53"/>
                  </a:lnTo>
                  <a:lnTo>
                    <a:pt x="206" y="53"/>
                  </a:lnTo>
                  <a:lnTo>
                    <a:pt x="201" y="57"/>
                  </a:lnTo>
                  <a:lnTo>
                    <a:pt x="186" y="59"/>
                  </a:lnTo>
                  <a:lnTo>
                    <a:pt x="186" y="67"/>
                  </a:lnTo>
                  <a:lnTo>
                    <a:pt x="186" y="73"/>
                  </a:lnTo>
                  <a:lnTo>
                    <a:pt x="188" y="76"/>
                  </a:lnTo>
                  <a:lnTo>
                    <a:pt x="194" y="80"/>
                  </a:lnTo>
                  <a:lnTo>
                    <a:pt x="199" y="85"/>
                  </a:lnTo>
                  <a:lnTo>
                    <a:pt x="236" y="106"/>
                  </a:lnTo>
                  <a:lnTo>
                    <a:pt x="246" y="122"/>
                  </a:lnTo>
                  <a:lnTo>
                    <a:pt x="227" y="146"/>
                  </a:lnTo>
                  <a:lnTo>
                    <a:pt x="206" y="155"/>
                  </a:lnTo>
                  <a:lnTo>
                    <a:pt x="176" y="148"/>
                  </a:lnTo>
                  <a:lnTo>
                    <a:pt x="158" y="134"/>
                  </a:lnTo>
                  <a:lnTo>
                    <a:pt x="157" y="132"/>
                  </a:lnTo>
                  <a:lnTo>
                    <a:pt x="153" y="136"/>
                  </a:lnTo>
                  <a:lnTo>
                    <a:pt x="153" y="148"/>
                  </a:lnTo>
                  <a:lnTo>
                    <a:pt x="151" y="157"/>
                  </a:lnTo>
                  <a:lnTo>
                    <a:pt x="150" y="162"/>
                  </a:lnTo>
                  <a:lnTo>
                    <a:pt x="142" y="173"/>
                  </a:lnTo>
                  <a:lnTo>
                    <a:pt x="134" y="178"/>
                  </a:lnTo>
                  <a:lnTo>
                    <a:pt x="127" y="180"/>
                  </a:lnTo>
                  <a:lnTo>
                    <a:pt x="113" y="182"/>
                  </a:lnTo>
                  <a:lnTo>
                    <a:pt x="95" y="182"/>
                  </a:lnTo>
                  <a:lnTo>
                    <a:pt x="76" y="182"/>
                  </a:lnTo>
                  <a:lnTo>
                    <a:pt x="63" y="176"/>
                  </a:lnTo>
                  <a:lnTo>
                    <a:pt x="58" y="178"/>
                  </a:lnTo>
                  <a:lnTo>
                    <a:pt x="55" y="182"/>
                  </a:lnTo>
                  <a:lnTo>
                    <a:pt x="49" y="182"/>
                  </a:lnTo>
                  <a:lnTo>
                    <a:pt x="33" y="182"/>
                  </a:lnTo>
                  <a:lnTo>
                    <a:pt x="25" y="175"/>
                  </a:lnTo>
                  <a:lnTo>
                    <a:pt x="16" y="171"/>
                  </a:lnTo>
                  <a:lnTo>
                    <a:pt x="9" y="176"/>
                  </a:lnTo>
                  <a:lnTo>
                    <a:pt x="0" y="192"/>
                  </a:lnTo>
                  <a:lnTo>
                    <a:pt x="5" y="206"/>
                  </a:lnTo>
                  <a:lnTo>
                    <a:pt x="7" y="208"/>
                  </a:lnTo>
                  <a:lnTo>
                    <a:pt x="9" y="212"/>
                  </a:lnTo>
                  <a:lnTo>
                    <a:pt x="12" y="213"/>
                  </a:lnTo>
                  <a:lnTo>
                    <a:pt x="12" y="217"/>
                  </a:lnTo>
                  <a:lnTo>
                    <a:pt x="16" y="247"/>
                  </a:lnTo>
                  <a:lnTo>
                    <a:pt x="16" y="263"/>
                  </a:lnTo>
                  <a:lnTo>
                    <a:pt x="14" y="264"/>
                  </a:lnTo>
                  <a:lnTo>
                    <a:pt x="14" y="268"/>
                  </a:lnTo>
                  <a:lnTo>
                    <a:pt x="19" y="270"/>
                  </a:lnTo>
                  <a:lnTo>
                    <a:pt x="26" y="268"/>
                  </a:lnTo>
                  <a:lnTo>
                    <a:pt x="32" y="268"/>
                  </a:lnTo>
                  <a:lnTo>
                    <a:pt x="40" y="263"/>
                  </a:lnTo>
                  <a:lnTo>
                    <a:pt x="55" y="256"/>
                  </a:lnTo>
                  <a:lnTo>
                    <a:pt x="55" y="254"/>
                  </a:lnTo>
                  <a:lnTo>
                    <a:pt x="56" y="254"/>
                  </a:lnTo>
                  <a:lnTo>
                    <a:pt x="62" y="252"/>
                  </a:lnTo>
                  <a:lnTo>
                    <a:pt x="72" y="256"/>
                  </a:lnTo>
                  <a:lnTo>
                    <a:pt x="91" y="261"/>
                  </a:lnTo>
                  <a:lnTo>
                    <a:pt x="93" y="263"/>
                  </a:lnTo>
                  <a:lnTo>
                    <a:pt x="93" y="266"/>
                  </a:lnTo>
                  <a:lnTo>
                    <a:pt x="91" y="270"/>
                  </a:lnTo>
                  <a:lnTo>
                    <a:pt x="86" y="277"/>
                  </a:lnTo>
                  <a:lnTo>
                    <a:pt x="81" y="286"/>
                  </a:lnTo>
                  <a:lnTo>
                    <a:pt x="74" y="314"/>
                  </a:lnTo>
                  <a:lnTo>
                    <a:pt x="67" y="344"/>
                  </a:lnTo>
                  <a:lnTo>
                    <a:pt x="62" y="358"/>
                  </a:lnTo>
                  <a:lnTo>
                    <a:pt x="60" y="365"/>
                  </a:lnTo>
                  <a:lnTo>
                    <a:pt x="62" y="372"/>
                  </a:lnTo>
                  <a:lnTo>
                    <a:pt x="65" y="379"/>
                  </a:lnTo>
                  <a:lnTo>
                    <a:pt x="70" y="384"/>
                  </a:lnTo>
                  <a:lnTo>
                    <a:pt x="76" y="389"/>
                  </a:lnTo>
                  <a:lnTo>
                    <a:pt x="90" y="391"/>
                  </a:lnTo>
                  <a:lnTo>
                    <a:pt x="95" y="393"/>
                  </a:lnTo>
                  <a:lnTo>
                    <a:pt x="98" y="395"/>
                  </a:lnTo>
                  <a:lnTo>
                    <a:pt x="100" y="398"/>
                  </a:lnTo>
                  <a:lnTo>
                    <a:pt x="102" y="405"/>
                  </a:lnTo>
                  <a:lnTo>
                    <a:pt x="102" y="409"/>
                  </a:lnTo>
                  <a:lnTo>
                    <a:pt x="100" y="412"/>
                  </a:lnTo>
                  <a:lnTo>
                    <a:pt x="97" y="423"/>
                  </a:lnTo>
                  <a:lnTo>
                    <a:pt x="95" y="430"/>
                  </a:lnTo>
                  <a:lnTo>
                    <a:pt x="88" y="440"/>
                  </a:lnTo>
                  <a:lnTo>
                    <a:pt x="86" y="446"/>
                  </a:lnTo>
                  <a:lnTo>
                    <a:pt x="121" y="439"/>
                  </a:lnTo>
                  <a:lnTo>
                    <a:pt x="179" y="444"/>
                  </a:lnTo>
                  <a:lnTo>
                    <a:pt x="201" y="454"/>
                  </a:lnTo>
                  <a:lnTo>
                    <a:pt x="215" y="460"/>
                  </a:lnTo>
                  <a:lnTo>
                    <a:pt x="225" y="461"/>
                  </a:lnTo>
                  <a:lnTo>
                    <a:pt x="234" y="463"/>
                  </a:lnTo>
                  <a:lnTo>
                    <a:pt x="241" y="461"/>
                  </a:lnTo>
                  <a:lnTo>
                    <a:pt x="248" y="456"/>
                  </a:lnTo>
                  <a:lnTo>
                    <a:pt x="255" y="451"/>
                  </a:lnTo>
                  <a:lnTo>
                    <a:pt x="260" y="446"/>
                  </a:lnTo>
                  <a:lnTo>
                    <a:pt x="267" y="435"/>
                  </a:lnTo>
                  <a:lnTo>
                    <a:pt x="273" y="430"/>
                  </a:lnTo>
                  <a:lnTo>
                    <a:pt x="281" y="425"/>
                  </a:lnTo>
                  <a:lnTo>
                    <a:pt x="296" y="417"/>
                  </a:lnTo>
                  <a:lnTo>
                    <a:pt x="315" y="409"/>
                  </a:lnTo>
                  <a:lnTo>
                    <a:pt x="322" y="377"/>
                  </a:lnTo>
                  <a:lnTo>
                    <a:pt x="340" y="377"/>
                  </a:lnTo>
                  <a:lnTo>
                    <a:pt x="345" y="381"/>
                  </a:lnTo>
                  <a:lnTo>
                    <a:pt x="352" y="388"/>
                  </a:lnTo>
                  <a:lnTo>
                    <a:pt x="361" y="395"/>
                  </a:lnTo>
                  <a:lnTo>
                    <a:pt x="364" y="396"/>
                  </a:lnTo>
                  <a:lnTo>
                    <a:pt x="366" y="396"/>
                  </a:lnTo>
                  <a:lnTo>
                    <a:pt x="368" y="396"/>
                  </a:lnTo>
                  <a:lnTo>
                    <a:pt x="369" y="396"/>
                  </a:lnTo>
                  <a:lnTo>
                    <a:pt x="371" y="396"/>
                  </a:lnTo>
                  <a:lnTo>
                    <a:pt x="373" y="396"/>
                  </a:lnTo>
                  <a:lnTo>
                    <a:pt x="375" y="396"/>
                  </a:lnTo>
                  <a:lnTo>
                    <a:pt x="376" y="396"/>
                  </a:lnTo>
                  <a:lnTo>
                    <a:pt x="378" y="396"/>
                  </a:lnTo>
                  <a:lnTo>
                    <a:pt x="380" y="396"/>
                  </a:lnTo>
                  <a:lnTo>
                    <a:pt x="398" y="407"/>
                  </a:lnTo>
                  <a:lnTo>
                    <a:pt x="406" y="403"/>
                  </a:lnTo>
                  <a:lnTo>
                    <a:pt x="415" y="400"/>
                  </a:lnTo>
                  <a:lnTo>
                    <a:pt x="422" y="395"/>
                  </a:lnTo>
                  <a:lnTo>
                    <a:pt x="426" y="391"/>
                  </a:lnTo>
                  <a:lnTo>
                    <a:pt x="428" y="388"/>
                  </a:lnTo>
                  <a:lnTo>
                    <a:pt x="429" y="384"/>
                  </a:lnTo>
                  <a:lnTo>
                    <a:pt x="431" y="381"/>
                  </a:lnTo>
                  <a:lnTo>
                    <a:pt x="433" y="373"/>
                  </a:lnTo>
                  <a:lnTo>
                    <a:pt x="449" y="372"/>
                  </a:lnTo>
                  <a:lnTo>
                    <a:pt x="466" y="389"/>
                  </a:lnTo>
                  <a:lnTo>
                    <a:pt x="470" y="391"/>
                  </a:lnTo>
                  <a:lnTo>
                    <a:pt x="473" y="391"/>
                  </a:lnTo>
                  <a:lnTo>
                    <a:pt x="477" y="391"/>
                  </a:lnTo>
                  <a:lnTo>
                    <a:pt x="482" y="377"/>
                  </a:lnTo>
                  <a:lnTo>
                    <a:pt x="484" y="370"/>
                  </a:lnTo>
                  <a:lnTo>
                    <a:pt x="487" y="366"/>
                  </a:lnTo>
                  <a:lnTo>
                    <a:pt x="512" y="373"/>
                  </a:lnTo>
                  <a:lnTo>
                    <a:pt x="515" y="359"/>
                  </a:lnTo>
                  <a:lnTo>
                    <a:pt x="523" y="333"/>
                  </a:lnTo>
                  <a:lnTo>
                    <a:pt x="524" y="328"/>
                  </a:lnTo>
                  <a:lnTo>
                    <a:pt x="526" y="326"/>
                  </a:lnTo>
                  <a:lnTo>
                    <a:pt x="528" y="326"/>
                  </a:lnTo>
                  <a:lnTo>
                    <a:pt x="530" y="326"/>
                  </a:lnTo>
                  <a:lnTo>
                    <a:pt x="533" y="331"/>
                  </a:lnTo>
                  <a:lnTo>
                    <a:pt x="535" y="333"/>
                  </a:lnTo>
                  <a:lnTo>
                    <a:pt x="542" y="317"/>
                  </a:lnTo>
                  <a:lnTo>
                    <a:pt x="545" y="312"/>
                  </a:lnTo>
                  <a:lnTo>
                    <a:pt x="549" y="310"/>
                  </a:lnTo>
                  <a:lnTo>
                    <a:pt x="558" y="310"/>
                  </a:lnTo>
                  <a:lnTo>
                    <a:pt x="559" y="310"/>
                  </a:lnTo>
                  <a:lnTo>
                    <a:pt x="563" y="310"/>
                  </a:lnTo>
                  <a:lnTo>
                    <a:pt x="558" y="303"/>
                  </a:lnTo>
                  <a:lnTo>
                    <a:pt x="551" y="294"/>
                  </a:lnTo>
                  <a:close/>
                </a:path>
              </a:pathLst>
            </a:custGeom>
            <a:noFill/>
            <a:ln w="6350">
              <a:solidFill>
                <a:srgbClr val="FFFFFF"/>
              </a:solidFill>
              <a:round/>
              <a:headEnd/>
              <a:tailEnd/>
            </a:ln>
          </p:spPr>
          <p:txBody>
            <a:bodyPr/>
            <a:lstStyle/>
            <a:p>
              <a:endParaRPr lang="en-GB"/>
            </a:p>
          </p:txBody>
        </p:sp>
        <p:sp>
          <p:nvSpPr>
            <p:cNvPr id="84029" name="Freeform 451"/>
            <p:cNvSpPr>
              <a:spLocks/>
            </p:cNvSpPr>
            <p:nvPr/>
          </p:nvSpPr>
          <p:spPr bwMode="auto">
            <a:xfrm>
              <a:off x="5407025" y="5099050"/>
              <a:ext cx="1157288" cy="857250"/>
            </a:xfrm>
            <a:custGeom>
              <a:avLst/>
              <a:gdLst>
                <a:gd name="T0" fmla="*/ 2147483647 w 729"/>
                <a:gd name="T1" fmla="*/ 2147483647 h 540"/>
                <a:gd name="T2" fmla="*/ 2147483647 w 729"/>
                <a:gd name="T3" fmla="*/ 2147483647 h 540"/>
                <a:gd name="T4" fmla="*/ 2147483647 w 729"/>
                <a:gd name="T5" fmla="*/ 2147483647 h 540"/>
                <a:gd name="T6" fmla="*/ 2147483647 w 729"/>
                <a:gd name="T7" fmla="*/ 2147483647 h 540"/>
                <a:gd name="T8" fmla="*/ 2147483647 w 729"/>
                <a:gd name="T9" fmla="*/ 2147483647 h 540"/>
                <a:gd name="T10" fmla="*/ 2147483647 w 729"/>
                <a:gd name="T11" fmla="*/ 2147483647 h 540"/>
                <a:gd name="T12" fmla="*/ 2147483647 w 729"/>
                <a:gd name="T13" fmla="*/ 2147483647 h 540"/>
                <a:gd name="T14" fmla="*/ 2147483647 w 729"/>
                <a:gd name="T15" fmla="*/ 2147483647 h 540"/>
                <a:gd name="T16" fmla="*/ 2147483647 w 729"/>
                <a:gd name="T17" fmla="*/ 2147483647 h 540"/>
                <a:gd name="T18" fmla="*/ 2147483647 w 729"/>
                <a:gd name="T19" fmla="*/ 2147483647 h 540"/>
                <a:gd name="T20" fmla="*/ 2147483647 w 729"/>
                <a:gd name="T21" fmla="*/ 2147483647 h 540"/>
                <a:gd name="T22" fmla="*/ 2147483647 w 729"/>
                <a:gd name="T23" fmla="*/ 2147483647 h 540"/>
                <a:gd name="T24" fmla="*/ 2147483647 w 729"/>
                <a:gd name="T25" fmla="*/ 2147483647 h 540"/>
                <a:gd name="T26" fmla="*/ 2147483647 w 729"/>
                <a:gd name="T27" fmla="*/ 2147483647 h 540"/>
                <a:gd name="T28" fmla="*/ 2147483647 w 729"/>
                <a:gd name="T29" fmla="*/ 2147483647 h 540"/>
                <a:gd name="T30" fmla="*/ 2147483647 w 729"/>
                <a:gd name="T31" fmla="*/ 2147483647 h 540"/>
                <a:gd name="T32" fmla="*/ 2147483647 w 729"/>
                <a:gd name="T33" fmla="*/ 2147483647 h 540"/>
                <a:gd name="T34" fmla="*/ 2147483647 w 729"/>
                <a:gd name="T35" fmla="*/ 2147483647 h 540"/>
                <a:gd name="T36" fmla="*/ 2147483647 w 729"/>
                <a:gd name="T37" fmla="*/ 2147483647 h 540"/>
                <a:gd name="T38" fmla="*/ 2147483647 w 729"/>
                <a:gd name="T39" fmla="*/ 2147483647 h 540"/>
                <a:gd name="T40" fmla="*/ 2147483647 w 729"/>
                <a:gd name="T41" fmla="*/ 2147483647 h 540"/>
                <a:gd name="T42" fmla="*/ 2147483647 w 729"/>
                <a:gd name="T43" fmla="*/ 2147483647 h 540"/>
                <a:gd name="T44" fmla="*/ 2147483647 w 729"/>
                <a:gd name="T45" fmla="*/ 2147483647 h 540"/>
                <a:gd name="T46" fmla="*/ 2147483647 w 729"/>
                <a:gd name="T47" fmla="*/ 2147483647 h 540"/>
                <a:gd name="T48" fmla="*/ 2147483647 w 729"/>
                <a:gd name="T49" fmla="*/ 2147483647 h 540"/>
                <a:gd name="T50" fmla="*/ 2147483647 w 729"/>
                <a:gd name="T51" fmla="*/ 2147483647 h 540"/>
                <a:gd name="T52" fmla="*/ 2147483647 w 729"/>
                <a:gd name="T53" fmla="*/ 2147483647 h 540"/>
                <a:gd name="T54" fmla="*/ 2147483647 w 729"/>
                <a:gd name="T55" fmla="*/ 2147483647 h 540"/>
                <a:gd name="T56" fmla="*/ 2147483647 w 729"/>
                <a:gd name="T57" fmla="*/ 2147483647 h 540"/>
                <a:gd name="T58" fmla="*/ 2147483647 w 729"/>
                <a:gd name="T59" fmla="*/ 2147483647 h 540"/>
                <a:gd name="T60" fmla="*/ 2147483647 w 729"/>
                <a:gd name="T61" fmla="*/ 2147483647 h 540"/>
                <a:gd name="T62" fmla="*/ 2147483647 w 729"/>
                <a:gd name="T63" fmla="*/ 2147483647 h 540"/>
                <a:gd name="T64" fmla="*/ 2147483647 w 729"/>
                <a:gd name="T65" fmla="*/ 2147483647 h 540"/>
                <a:gd name="T66" fmla="*/ 2147483647 w 729"/>
                <a:gd name="T67" fmla="*/ 2147483647 h 540"/>
                <a:gd name="T68" fmla="*/ 2147483647 w 729"/>
                <a:gd name="T69" fmla="*/ 2147483647 h 540"/>
                <a:gd name="T70" fmla="*/ 2147483647 w 729"/>
                <a:gd name="T71" fmla="*/ 2147483647 h 540"/>
                <a:gd name="T72" fmla="*/ 2147483647 w 729"/>
                <a:gd name="T73" fmla="*/ 2147483647 h 540"/>
                <a:gd name="T74" fmla="*/ 2147483647 w 729"/>
                <a:gd name="T75" fmla="*/ 2147483647 h 540"/>
                <a:gd name="T76" fmla="*/ 2147483647 w 729"/>
                <a:gd name="T77" fmla="*/ 2147483647 h 540"/>
                <a:gd name="T78" fmla="*/ 2147483647 w 729"/>
                <a:gd name="T79" fmla="*/ 2147483647 h 540"/>
                <a:gd name="T80" fmla="*/ 2147483647 w 729"/>
                <a:gd name="T81" fmla="*/ 2147483647 h 540"/>
                <a:gd name="T82" fmla="*/ 2147483647 w 729"/>
                <a:gd name="T83" fmla="*/ 2147483647 h 540"/>
                <a:gd name="T84" fmla="*/ 2147483647 w 729"/>
                <a:gd name="T85" fmla="*/ 2147483647 h 540"/>
                <a:gd name="T86" fmla="*/ 2147483647 w 729"/>
                <a:gd name="T87" fmla="*/ 2147483647 h 540"/>
                <a:gd name="T88" fmla="*/ 2147483647 w 729"/>
                <a:gd name="T89" fmla="*/ 2147483647 h 540"/>
                <a:gd name="T90" fmla="*/ 2147483647 w 729"/>
                <a:gd name="T91" fmla="*/ 2147483647 h 540"/>
                <a:gd name="T92" fmla="*/ 2147483647 w 729"/>
                <a:gd name="T93" fmla="*/ 2147483647 h 540"/>
                <a:gd name="T94" fmla="*/ 2147483647 w 729"/>
                <a:gd name="T95" fmla="*/ 2147483647 h 540"/>
                <a:gd name="T96" fmla="*/ 2147483647 w 729"/>
                <a:gd name="T97" fmla="*/ 2147483647 h 540"/>
                <a:gd name="T98" fmla="*/ 2147483647 w 729"/>
                <a:gd name="T99" fmla="*/ 2147483647 h 540"/>
                <a:gd name="T100" fmla="*/ 2147483647 w 729"/>
                <a:gd name="T101" fmla="*/ 2147483647 h 540"/>
                <a:gd name="T102" fmla="*/ 2147483647 w 729"/>
                <a:gd name="T103" fmla="*/ 2147483647 h 540"/>
                <a:gd name="T104" fmla="*/ 2147483647 w 729"/>
                <a:gd name="T105" fmla="*/ 2147483647 h 540"/>
                <a:gd name="T106" fmla="*/ 2147483647 w 729"/>
                <a:gd name="T107" fmla="*/ 2147483647 h 54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9"/>
                <a:gd name="T163" fmla="*/ 0 h 540"/>
                <a:gd name="T164" fmla="*/ 729 w 729"/>
                <a:gd name="T165" fmla="*/ 540 h 54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9" h="540">
                  <a:moveTo>
                    <a:pt x="718" y="206"/>
                  </a:moveTo>
                  <a:lnTo>
                    <a:pt x="695" y="202"/>
                  </a:lnTo>
                  <a:lnTo>
                    <a:pt x="679" y="197"/>
                  </a:lnTo>
                  <a:lnTo>
                    <a:pt x="670" y="186"/>
                  </a:lnTo>
                  <a:lnTo>
                    <a:pt x="660" y="172"/>
                  </a:lnTo>
                  <a:lnTo>
                    <a:pt x="669" y="162"/>
                  </a:lnTo>
                  <a:lnTo>
                    <a:pt x="665" y="151"/>
                  </a:lnTo>
                  <a:lnTo>
                    <a:pt x="663" y="142"/>
                  </a:lnTo>
                  <a:lnTo>
                    <a:pt x="662" y="140"/>
                  </a:lnTo>
                  <a:lnTo>
                    <a:pt x="660" y="139"/>
                  </a:lnTo>
                  <a:lnTo>
                    <a:pt x="655" y="137"/>
                  </a:lnTo>
                  <a:lnTo>
                    <a:pt x="648" y="139"/>
                  </a:lnTo>
                  <a:lnTo>
                    <a:pt x="644" y="142"/>
                  </a:lnTo>
                  <a:lnTo>
                    <a:pt x="639" y="146"/>
                  </a:lnTo>
                  <a:lnTo>
                    <a:pt x="630" y="146"/>
                  </a:lnTo>
                  <a:lnTo>
                    <a:pt x="628" y="146"/>
                  </a:lnTo>
                  <a:lnTo>
                    <a:pt x="625" y="142"/>
                  </a:lnTo>
                  <a:lnTo>
                    <a:pt x="625" y="137"/>
                  </a:lnTo>
                  <a:lnTo>
                    <a:pt x="625" y="132"/>
                  </a:lnTo>
                  <a:lnTo>
                    <a:pt x="630" y="119"/>
                  </a:lnTo>
                  <a:lnTo>
                    <a:pt x="637" y="109"/>
                  </a:lnTo>
                  <a:lnTo>
                    <a:pt x="648" y="96"/>
                  </a:lnTo>
                  <a:lnTo>
                    <a:pt x="655" y="86"/>
                  </a:lnTo>
                  <a:lnTo>
                    <a:pt x="658" y="74"/>
                  </a:lnTo>
                  <a:lnTo>
                    <a:pt x="662" y="52"/>
                  </a:lnTo>
                  <a:lnTo>
                    <a:pt x="646" y="45"/>
                  </a:lnTo>
                  <a:lnTo>
                    <a:pt x="642" y="42"/>
                  </a:lnTo>
                  <a:lnTo>
                    <a:pt x="639" y="38"/>
                  </a:lnTo>
                  <a:lnTo>
                    <a:pt x="637" y="33"/>
                  </a:lnTo>
                  <a:lnTo>
                    <a:pt x="639" y="23"/>
                  </a:lnTo>
                  <a:lnTo>
                    <a:pt x="641" y="16"/>
                  </a:lnTo>
                  <a:lnTo>
                    <a:pt x="623" y="7"/>
                  </a:lnTo>
                  <a:lnTo>
                    <a:pt x="621" y="1"/>
                  </a:lnTo>
                  <a:lnTo>
                    <a:pt x="618" y="0"/>
                  </a:lnTo>
                  <a:lnTo>
                    <a:pt x="614" y="3"/>
                  </a:lnTo>
                  <a:lnTo>
                    <a:pt x="607" y="12"/>
                  </a:lnTo>
                  <a:lnTo>
                    <a:pt x="604" y="16"/>
                  </a:lnTo>
                  <a:lnTo>
                    <a:pt x="588" y="21"/>
                  </a:lnTo>
                  <a:lnTo>
                    <a:pt x="584" y="24"/>
                  </a:lnTo>
                  <a:lnTo>
                    <a:pt x="581" y="28"/>
                  </a:lnTo>
                  <a:lnTo>
                    <a:pt x="577" y="33"/>
                  </a:lnTo>
                  <a:lnTo>
                    <a:pt x="570" y="45"/>
                  </a:lnTo>
                  <a:lnTo>
                    <a:pt x="567" y="49"/>
                  </a:lnTo>
                  <a:lnTo>
                    <a:pt x="563" y="52"/>
                  </a:lnTo>
                  <a:lnTo>
                    <a:pt x="558" y="52"/>
                  </a:lnTo>
                  <a:lnTo>
                    <a:pt x="533" y="40"/>
                  </a:lnTo>
                  <a:lnTo>
                    <a:pt x="517" y="38"/>
                  </a:lnTo>
                  <a:lnTo>
                    <a:pt x="505" y="45"/>
                  </a:lnTo>
                  <a:lnTo>
                    <a:pt x="495" y="42"/>
                  </a:lnTo>
                  <a:lnTo>
                    <a:pt x="479" y="40"/>
                  </a:lnTo>
                  <a:lnTo>
                    <a:pt x="470" y="40"/>
                  </a:lnTo>
                  <a:lnTo>
                    <a:pt x="466" y="42"/>
                  </a:lnTo>
                  <a:lnTo>
                    <a:pt x="463" y="47"/>
                  </a:lnTo>
                  <a:lnTo>
                    <a:pt x="456" y="63"/>
                  </a:lnTo>
                  <a:lnTo>
                    <a:pt x="454" y="61"/>
                  </a:lnTo>
                  <a:lnTo>
                    <a:pt x="451" y="56"/>
                  </a:lnTo>
                  <a:lnTo>
                    <a:pt x="449" y="56"/>
                  </a:lnTo>
                  <a:lnTo>
                    <a:pt x="447" y="56"/>
                  </a:lnTo>
                  <a:lnTo>
                    <a:pt x="445" y="58"/>
                  </a:lnTo>
                  <a:lnTo>
                    <a:pt x="444" y="63"/>
                  </a:lnTo>
                  <a:lnTo>
                    <a:pt x="436" y="89"/>
                  </a:lnTo>
                  <a:lnTo>
                    <a:pt x="433" y="103"/>
                  </a:lnTo>
                  <a:lnTo>
                    <a:pt x="408" y="96"/>
                  </a:lnTo>
                  <a:lnTo>
                    <a:pt x="405" y="100"/>
                  </a:lnTo>
                  <a:lnTo>
                    <a:pt x="403" y="107"/>
                  </a:lnTo>
                  <a:lnTo>
                    <a:pt x="398" y="121"/>
                  </a:lnTo>
                  <a:lnTo>
                    <a:pt x="394" y="121"/>
                  </a:lnTo>
                  <a:lnTo>
                    <a:pt x="391" y="121"/>
                  </a:lnTo>
                  <a:lnTo>
                    <a:pt x="387" y="119"/>
                  </a:lnTo>
                  <a:lnTo>
                    <a:pt x="370" y="102"/>
                  </a:lnTo>
                  <a:lnTo>
                    <a:pt x="354" y="103"/>
                  </a:lnTo>
                  <a:lnTo>
                    <a:pt x="352" y="111"/>
                  </a:lnTo>
                  <a:lnTo>
                    <a:pt x="349" y="118"/>
                  </a:lnTo>
                  <a:lnTo>
                    <a:pt x="343" y="125"/>
                  </a:lnTo>
                  <a:lnTo>
                    <a:pt x="336" y="130"/>
                  </a:lnTo>
                  <a:lnTo>
                    <a:pt x="327" y="133"/>
                  </a:lnTo>
                  <a:lnTo>
                    <a:pt x="319" y="137"/>
                  </a:lnTo>
                  <a:lnTo>
                    <a:pt x="301" y="126"/>
                  </a:lnTo>
                  <a:lnTo>
                    <a:pt x="296" y="126"/>
                  </a:lnTo>
                  <a:lnTo>
                    <a:pt x="289" y="126"/>
                  </a:lnTo>
                  <a:lnTo>
                    <a:pt x="287" y="126"/>
                  </a:lnTo>
                  <a:lnTo>
                    <a:pt x="285" y="126"/>
                  </a:lnTo>
                  <a:lnTo>
                    <a:pt x="282" y="125"/>
                  </a:lnTo>
                  <a:lnTo>
                    <a:pt x="273" y="118"/>
                  </a:lnTo>
                  <a:lnTo>
                    <a:pt x="266" y="111"/>
                  </a:lnTo>
                  <a:lnTo>
                    <a:pt x="261" y="107"/>
                  </a:lnTo>
                  <a:lnTo>
                    <a:pt x="243" y="107"/>
                  </a:lnTo>
                  <a:lnTo>
                    <a:pt x="236" y="139"/>
                  </a:lnTo>
                  <a:lnTo>
                    <a:pt x="217" y="147"/>
                  </a:lnTo>
                  <a:lnTo>
                    <a:pt x="202" y="155"/>
                  </a:lnTo>
                  <a:lnTo>
                    <a:pt x="194" y="160"/>
                  </a:lnTo>
                  <a:lnTo>
                    <a:pt x="188" y="165"/>
                  </a:lnTo>
                  <a:lnTo>
                    <a:pt x="181" y="176"/>
                  </a:lnTo>
                  <a:lnTo>
                    <a:pt x="176" y="181"/>
                  </a:lnTo>
                  <a:lnTo>
                    <a:pt x="169" y="186"/>
                  </a:lnTo>
                  <a:lnTo>
                    <a:pt x="162" y="191"/>
                  </a:lnTo>
                  <a:lnTo>
                    <a:pt x="155" y="193"/>
                  </a:lnTo>
                  <a:lnTo>
                    <a:pt x="146" y="191"/>
                  </a:lnTo>
                  <a:lnTo>
                    <a:pt x="136" y="190"/>
                  </a:lnTo>
                  <a:lnTo>
                    <a:pt x="122" y="184"/>
                  </a:lnTo>
                  <a:lnTo>
                    <a:pt x="100" y="174"/>
                  </a:lnTo>
                  <a:lnTo>
                    <a:pt x="42" y="169"/>
                  </a:lnTo>
                  <a:lnTo>
                    <a:pt x="7" y="176"/>
                  </a:lnTo>
                  <a:lnTo>
                    <a:pt x="0" y="207"/>
                  </a:lnTo>
                  <a:lnTo>
                    <a:pt x="12" y="220"/>
                  </a:lnTo>
                  <a:lnTo>
                    <a:pt x="27" y="221"/>
                  </a:lnTo>
                  <a:lnTo>
                    <a:pt x="37" y="221"/>
                  </a:lnTo>
                  <a:lnTo>
                    <a:pt x="53" y="227"/>
                  </a:lnTo>
                  <a:lnTo>
                    <a:pt x="60" y="234"/>
                  </a:lnTo>
                  <a:lnTo>
                    <a:pt x="67" y="244"/>
                  </a:lnTo>
                  <a:lnTo>
                    <a:pt x="69" y="246"/>
                  </a:lnTo>
                  <a:lnTo>
                    <a:pt x="76" y="250"/>
                  </a:lnTo>
                  <a:lnTo>
                    <a:pt x="88" y="253"/>
                  </a:lnTo>
                  <a:lnTo>
                    <a:pt x="95" y="255"/>
                  </a:lnTo>
                  <a:lnTo>
                    <a:pt x="100" y="255"/>
                  </a:lnTo>
                  <a:lnTo>
                    <a:pt x="104" y="257"/>
                  </a:lnTo>
                  <a:lnTo>
                    <a:pt x="107" y="258"/>
                  </a:lnTo>
                  <a:lnTo>
                    <a:pt x="113" y="262"/>
                  </a:lnTo>
                  <a:lnTo>
                    <a:pt x="113" y="265"/>
                  </a:lnTo>
                  <a:lnTo>
                    <a:pt x="115" y="267"/>
                  </a:lnTo>
                  <a:lnTo>
                    <a:pt x="116" y="269"/>
                  </a:lnTo>
                  <a:lnTo>
                    <a:pt x="123" y="267"/>
                  </a:lnTo>
                  <a:lnTo>
                    <a:pt x="129" y="265"/>
                  </a:lnTo>
                  <a:lnTo>
                    <a:pt x="137" y="262"/>
                  </a:lnTo>
                  <a:lnTo>
                    <a:pt x="141" y="258"/>
                  </a:lnTo>
                  <a:lnTo>
                    <a:pt x="151" y="262"/>
                  </a:lnTo>
                  <a:lnTo>
                    <a:pt x="160" y="278"/>
                  </a:lnTo>
                  <a:lnTo>
                    <a:pt x="158" y="315"/>
                  </a:lnTo>
                  <a:lnTo>
                    <a:pt x="155" y="323"/>
                  </a:lnTo>
                  <a:lnTo>
                    <a:pt x="134" y="331"/>
                  </a:lnTo>
                  <a:lnTo>
                    <a:pt x="113" y="345"/>
                  </a:lnTo>
                  <a:lnTo>
                    <a:pt x="109" y="357"/>
                  </a:lnTo>
                  <a:lnTo>
                    <a:pt x="116" y="369"/>
                  </a:lnTo>
                  <a:lnTo>
                    <a:pt x="120" y="374"/>
                  </a:lnTo>
                  <a:lnTo>
                    <a:pt x="123" y="378"/>
                  </a:lnTo>
                  <a:lnTo>
                    <a:pt x="132" y="383"/>
                  </a:lnTo>
                  <a:lnTo>
                    <a:pt x="137" y="385"/>
                  </a:lnTo>
                  <a:lnTo>
                    <a:pt x="143" y="383"/>
                  </a:lnTo>
                  <a:lnTo>
                    <a:pt x="151" y="382"/>
                  </a:lnTo>
                  <a:lnTo>
                    <a:pt x="166" y="380"/>
                  </a:lnTo>
                  <a:lnTo>
                    <a:pt x="174" y="380"/>
                  </a:lnTo>
                  <a:lnTo>
                    <a:pt x="180" y="382"/>
                  </a:lnTo>
                  <a:lnTo>
                    <a:pt x="183" y="383"/>
                  </a:lnTo>
                  <a:lnTo>
                    <a:pt x="185" y="385"/>
                  </a:lnTo>
                  <a:lnTo>
                    <a:pt x="187" y="390"/>
                  </a:lnTo>
                  <a:lnTo>
                    <a:pt x="190" y="392"/>
                  </a:lnTo>
                  <a:lnTo>
                    <a:pt x="194" y="392"/>
                  </a:lnTo>
                  <a:lnTo>
                    <a:pt x="202" y="394"/>
                  </a:lnTo>
                  <a:lnTo>
                    <a:pt x="210" y="392"/>
                  </a:lnTo>
                  <a:lnTo>
                    <a:pt x="213" y="390"/>
                  </a:lnTo>
                  <a:lnTo>
                    <a:pt x="218" y="390"/>
                  </a:lnTo>
                  <a:lnTo>
                    <a:pt x="222" y="392"/>
                  </a:lnTo>
                  <a:lnTo>
                    <a:pt x="222" y="394"/>
                  </a:lnTo>
                  <a:lnTo>
                    <a:pt x="222" y="401"/>
                  </a:lnTo>
                  <a:lnTo>
                    <a:pt x="218" y="417"/>
                  </a:lnTo>
                  <a:lnTo>
                    <a:pt x="213" y="429"/>
                  </a:lnTo>
                  <a:lnTo>
                    <a:pt x="211" y="436"/>
                  </a:lnTo>
                  <a:lnTo>
                    <a:pt x="210" y="443"/>
                  </a:lnTo>
                  <a:lnTo>
                    <a:pt x="211" y="452"/>
                  </a:lnTo>
                  <a:lnTo>
                    <a:pt x="217" y="462"/>
                  </a:lnTo>
                  <a:lnTo>
                    <a:pt x="224" y="475"/>
                  </a:lnTo>
                  <a:lnTo>
                    <a:pt x="227" y="480"/>
                  </a:lnTo>
                  <a:lnTo>
                    <a:pt x="234" y="487"/>
                  </a:lnTo>
                  <a:lnTo>
                    <a:pt x="243" y="494"/>
                  </a:lnTo>
                  <a:lnTo>
                    <a:pt x="253" y="508"/>
                  </a:lnTo>
                  <a:lnTo>
                    <a:pt x="282" y="517"/>
                  </a:lnTo>
                  <a:lnTo>
                    <a:pt x="326" y="526"/>
                  </a:lnTo>
                  <a:lnTo>
                    <a:pt x="331" y="526"/>
                  </a:lnTo>
                  <a:lnTo>
                    <a:pt x="338" y="526"/>
                  </a:lnTo>
                  <a:lnTo>
                    <a:pt x="364" y="519"/>
                  </a:lnTo>
                  <a:lnTo>
                    <a:pt x="377" y="515"/>
                  </a:lnTo>
                  <a:lnTo>
                    <a:pt x="384" y="515"/>
                  </a:lnTo>
                  <a:lnTo>
                    <a:pt x="389" y="517"/>
                  </a:lnTo>
                  <a:lnTo>
                    <a:pt x="398" y="515"/>
                  </a:lnTo>
                  <a:lnTo>
                    <a:pt x="401" y="514"/>
                  </a:lnTo>
                  <a:lnTo>
                    <a:pt x="403" y="512"/>
                  </a:lnTo>
                  <a:lnTo>
                    <a:pt x="407" y="506"/>
                  </a:lnTo>
                  <a:lnTo>
                    <a:pt x="405" y="501"/>
                  </a:lnTo>
                  <a:lnTo>
                    <a:pt x="405" y="499"/>
                  </a:lnTo>
                  <a:lnTo>
                    <a:pt x="412" y="508"/>
                  </a:lnTo>
                  <a:lnTo>
                    <a:pt x="417" y="510"/>
                  </a:lnTo>
                  <a:lnTo>
                    <a:pt x="422" y="512"/>
                  </a:lnTo>
                  <a:lnTo>
                    <a:pt x="429" y="512"/>
                  </a:lnTo>
                  <a:lnTo>
                    <a:pt x="436" y="514"/>
                  </a:lnTo>
                  <a:lnTo>
                    <a:pt x="440" y="515"/>
                  </a:lnTo>
                  <a:lnTo>
                    <a:pt x="445" y="519"/>
                  </a:lnTo>
                  <a:lnTo>
                    <a:pt x="461" y="536"/>
                  </a:lnTo>
                  <a:lnTo>
                    <a:pt x="463" y="538"/>
                  </a:lnTo>
                  <a:lnTo>
                    <a:pt x="466" y="540"/>
                  </a:lnTo>
                  <a:lnTo>
                    <a:pt x="472" y="538"/>
                  </a:lnTo>
                  <a:lnTo>
                    <a:pt x="488" y="531"/>
                  </a:lnTo>
                  <a:lnTo>
                    <a:pt x="496" y="528"/>
                  </a:lnTo>
                  <a:lnTo>
                    <a:pt x="505" y="521"/>
                  </a:lnTo>
                  <a:lnTo>
                    <a:pt x="510" y="517"/>
                  </a:lnTo>
                  <a:lnTo>
                    <a:pt x="516" y="517"/>
                  </a:lnTo>
                  <a:lnTo>
                    <a:pt x="521" y="519"/>
                  </a:lnTo>
                  <a:lnTo>
                    <a:pt x="523" y="517"/>
                  </a:lnTo>
                  <a:lnTo>
                    <a:pt x="554" y="482"/>
                  </a:lnTo>
                  <a:lnTo>
                    <a:pt x="558" y="482"/>
                  </a:lnTo>
                  <a:lnTo>
                    <a:pt x="563" y="480"/>
                  </a:lnTo>
                  <a:lnTo>
                    <a:pt x="570" y="477"/>
                  </a:lnTo>
                  <a:lnTo>
                    <a:pt x="575" y="471"/>
                  </a:lnTo>
                  <a:lnTo>
                    <a:pt x="581" y="466"/>
                  </a:lnTo>
                  <a:lnTo>
                    <a:pt x="584" y="461"/>
                  </a:lnTo>
                  <a:lnTo>
                    <a:pt x="583" y="459"/>
                  </a:lnTo>
                  <a:lnTo>
                    <a:pt x="583" y="455"/>
                  </a:lnTo>
                  <a:lnTo>
                    <a:pt x="584" y="455"/>
                  </a:lnTo>
                  <a:lnTo>
                    <a:pt x="588" y="454"/>
                  </a:lnTo>
                  <a:lnTo>
                    <a:pt x="598" y="448"/>
                  </a:lnTo>
                  <a:lnTo>
                    <a:pt x="619" y="433"/>
                  </a:lnTo>
                  <a:lnTo>
                    <a:pt x="619" y="431"/>
                  </a:lnTo>
                  <a:lnTo>
                    <a:pt x="626" y="418"/>
                  </a:lnTo>
                  <a:lnTo>
                    <a:pt x="637" y="399"/>
                  </a:lnTo>
                  <a:lnTo>
                    <a:pt x="639" y="394"/>
                  </a:lnTo>
                  <a:lnTo>
                    <a:pt x="644" y="392"/>
                  </a:lnTo>
                  <a:lnTo>
                    <a:pt x="658" y="385"/>
                  </a:lnTo>
                  <a:lnTo>
                    <a:pt x="667" y="382"/>
                  </a:lnTo>
                  <a:lnTo>
                    <a:pt x="672" y="378"/>
                  </a:lnTo>
                  <a:lnTo>
                    <a:pt x="676" y="374"/>
                  </a:lnTo>
                  <a:lnTo>
                    <a:pt x="679" y="369"/>
                  </a:lnTo>
                  <a:lnTo>
                    <a:pt x="683" y="362"/>
                  </a:lnTo>
                  <a:lnTo>
                    <a:pt x="683" y="353"/>
                  </a:lnTo>
                  <a:lnTo>
                    <a:pt x="681" y="341"/>
                  </a:lnTo>
                  <a:lnTo>
                    <a:pt x="676" y="318"/>
                  </a:lnTo>
                  <a:lnTo>
                    <a:pt x="672" y="306"/>
                  </a:lnTo>
                  <a:lnTo>
                    <a:pt x="672" y="301"/>
                  </a:lnTo>
                  <a:lnTo>
                    <a:pt x="674" y="295"/>
                  </a:lnTo>
                  <a:lnTo>
                    <a:pt x="676" y="290"/>
                  </a:lnTo>
                  <a:lnTo>
                    <a:pt x="676" y="288"/>
                  </a:lnTo>
                  <a:lnTo>
                    <a:pt x="681" y="283"/>
                  </a:lnTo>
                  <a:lnTo>
                    <a:pt x="699" y="269"/>
                  </a:lnTo>
                  <a:lnTo>
                    <a:pt x="711" y="257"/>
                  </a:lnTo>
                  <a:lnTo>
                    <a:pt x="718" y="246"/>
                  </a:lnTo>
                  <a:lnTo>
                    <a:pt x="722" y="241"/>
                  </a:lnTo>
                  <a:lnTo>
                    <a:pt x="722" y="234"/>
                  </a:lnTo>
                  <a:lnTo>
                    <a:pt x="723" y="223"/>
                  </a:lnTo>
                  <a:lnTo>
                    <a:pt x="723" y="221"/>
                  </a:lnTo>
                  <a:lnTo>
                    <a:pt x="723" y="220"/>
                  </a:lnTo>
                  <a:lnTo>
                    <a:pt x="725" y="216"/>
                  </a:lnTo>
                  <a:lnTo>
                    <a:pt x="729" y="207"/>
                  </a:lnTo>
                  <a:lnTo>
                    <a:pt x="729" y="206"/>
                  </a:lnTo>
                  <a:lnTo>
                    <a:pt x="718" y="206"/>
                  </a:lnTo>
                  <a:close/>
                </a:path>
              </a:pathLst>
            </a:custGeom>
            <a:noFill/>
            <a:ln w="6350">
              <a:solidFill>
                <a:srgbClr val="FFFFFF"/>
              </a:solidFill>
              <a:round/>
              <a:headEnd/>
              <a:tailEnd/>
            </a:ln>
          </p:spPr>
          <p:txBody>
            <a:bodyPr/>
            <a:lstStyle/>
            <a:p>
              <a:endParaRPr lang="en-GB"/>
            </a:p>
          </p:txBody>
        </p:sp>
        <p:sp>
          <p:nvSpPr>
            <p:cNvPr id="84030" name="Freeform 452"/>
            <p:cNvSpPr>
              <a:spLocks noEditPoints="1"/>
            </p:cNvSpPr>
            <p:nvPr/>
          </p:nvSpPr>
          <p:spPr bwMode="auto">
            <a:xfrm>
              <a:off x="6219825" y="5213350"/>
              <a:ext cx="1158875" cy="923925"/>
            </a:xfrm>
            <a:custGeom>
              <a:avLst/>
              <a:gdLst>
                <a:gd name="T0" fmla="*/ 2147483647 w 730"/>
                <a:gd name="T1" fmla="*/ 2147483647 h 582"/>
                <a:gd name="T2" fmla="*/ 2147483647 w 730"/>
                <a:gd name="T3" fmla="*/ 2147483647 h 582"/>
                <a:gd name="T4" fmla="*/ 2147483647 w 730"/>
                <a:gd name="T5" fmla="*/ 2147483647 h 582"/>
                <a:gd name="T6" fmla="*/ 2147483647 w 730"/>
                <a:gd name="T7" fmla="*/ 2147483647 h 582"/>
                <a:gd name="T8" fmla="*/ 2147483647 w 730"/>
                <a:gd name="T9" fmla="*/ 2147483647 h 582"/>
                <a:gd name="T10" fmla="*/ 2147483647 w 730"/>
                <a:gd name="T11" fmla="*/ 2147483647 h 582"/>
                <a:gd name="T12" fmla="*/ 2147483647 w 730"/>
                <a:gd name="T13" fmla="*/ 2147483647 h 582"/>
                <a:gd name="T14" fmla="*/ 2147483647 w 730"/>
                <a:gd name="T15" fmla="*/ 2147483647 h 582"/>
                <a:gd name="T16" fmla="*/ 2147483647 w 730"/>
                <a:gd name="T17" fmla="*/ 2147483647 h 582"/>
                <a:gd name="T18" fmla="*/ 2147483647 w 730"/>
                <a:gd name="T19" fmla="*/ 2147483647 h 582"/>
                <a:gd name="T20" fmla="*/ 2147483647 w 730"/>
                <a:gd name="T21" fmla="*/ 2147483647 h 582"/>
                <a:gd name="T22" fmla="*/ 2147483647 w 730"/>
                <a:gd name="T23" fmla="*/ 2147483647 h 582"/>
                <a:gd name="T24" fmla="*/ 2147483647 w 730"/>
                <a:gd name="T25" fmla="*/ 2147483647 h 582"/>
                <a:gd name="T26" fmla="*/ 2147483647 w 730"/>
                <a:gd name="T27" fmla="*/ 2147483647 h 582"/>
                <a:gd name="T28" fmla="*/ 2147483647 w 730"/>
                <a:gd name="T29" fmla="*/ 2147483647 h 582"/>
                <a:gd name="T30" fmla="*/ 2147483647 w 730"/>
                <a:gd name="T31" fmla="*/ 2147483647 h 582"/>
                <a:gd name="T32" fmla="*/ 2147483647 w 730"/>
                <a:gd name="T33" fmla="*/ 2147483647 h 582"/>
                <a:gd name="T34" fmla="*/ 2147483647 w 730"/>
                <a:gd name="T35" fmla="*/ 2147483647 h 582"/>
                <a:gd name="T36" fmla="*/ 2147483647 w 730"/>
                <a:gd name="T37" fmla="*/ 2147483647 h 582"/>
                <a:gd name="T38" fmla="*/ 2147483647 w 730"/>
                <a:gd name="T39" fmla="*/ 2147483647 h 582"/>
                <a:gd name="T40" fmla="*/ 2147483647 w 730"/>
                <a:gd name="T41" fmla="*/ 2147483647 h 582"/>
                <a:gd name="T42" fmla="*/ 2147483647 w 730"/>
                <a:gd name="T43" fmla="*/ 2147483647 h 582"/>
                <a:gd name="T44" fmla="*/ 2147483647 w 730"/>
                <a:gd name="T45" fmla="*/ 2147483647 h 582"/>
                <a:gd name="T46" fmla="*/ 2147483647 w 730"/>
                <a:gd name="T47" fmla="*/ 2147483647 h 582"/>
                <a:gd name="T48" fmla="*/ 2147483647 w 730"/>
                <a:gd name="T49" fmla="*/ 2147483647 h 582"/>
                <a:gd name="T50" fmla="*/ 2147483647 w 730"/>
                <a:gd name="T51" fmla="*/ 2147483647 h 582"/>
                <a:gd name="T52" fmla="*/ 2147483647 w 730"/>
                <a:gd name="T53" fmla="*/ 2147483647 h 582"/>
                <a:gd name="T54" fmla="*/ 2147483647 w 730"/>
                <a:gd name="T55" fmla="*/ 2147483647 h 582"/>
                <a:gd name="T56" fmla="*/ 2147483647 w 730"/>
                <a:gd name="T57" fmla="*/ 2147483647 h 582"/>
                <a:gd name="T58" fmla="*/ 2147483647 w 730"/>
                <a:gd name="T59" fmla="*/ 2147483647 h 582"/>
                <a:gd name="T60" fmla="*/ 2147483647 w 730"/>
                <a:gd name="T61" fmla="*/ 2147483647 h 582"/>
                <a:gd name="T62" fmla="*/ 2147483647 w 730"/>
                <a:gd name="T63" fmla="*/ 2147483647 h 582"/>
                <a:gd name="T64" fmla="*/ 2147483647 w 730"/>
                <a:gd name="T65" fmla="*/ 2147483647 h 582"/>
                <a:gd name="T66" fmla="*/ 2147483647 w 730"/>
                <a:gd name="T67" fmla="*/ 2147483647 h 582"/>
                <a:gd name="T68" fmla="*/ 2147483647 w 730"/>
                <a:gd name="T69" fmla="*/ 2147483647 h 582"/>
                <a:gd name="T70" fmla="*/ 2147483647 w 730"/>
                <a:gd name="T71" fmla="*/ 2147483647 h 582"/>
                <a:gd name="T72" fmla="*/ 2147483647 w 730"/>
                <a:gd name="T73" fmla="*/ 2147483647 h 582"/>
                <a:gd name="T74" fmla="*/ 2147483647 w 730"/>
                <a:gd name="T75" fmla="*/ 2147483647 h 582"/>
                <a:gd name="T76" fmla="*/ 2147483647 w 730"/>
                <a:gd name="T77" fmla="*/ 2147483647 h 582"/>
                <a:gd name="T78" fmla="*/ 2147483647 w 730"/>
                <a:gd name="T79" fmla="*/ 2147483647 h 582"/>
                <a:gd name="T80" fmla="*/ 2147483647 w 730"/>
                <a:gd name="T81" fmla="*/ 2147483647 h 582"/>
                <a:gd name="T82" fmla="*/ 2147483647 w 730"/>
                <a:gd name="T83" fmla="*/ 2147483647 h 582"/>
                <a:gd name="T84" fmla="*/ 2147483647 w 730"/>
                <a:gd name="T85" fmla="*/ 2147483647 h 582"/>
                <a:gd name="T86" fmla="*/ 2147483647 w 730"/>
                <a:gd name="T87" fmla="*/ 2147483647 h 582"/>
                <a:gd name="T88" fmla="*/ 2147483647 w 730"/>
                <a:gd name="T89" fmla="*/ 2147483647 h 582"/>
                <a:gd name="T90" fmla="*/ 2147483647 w 730"/>
                <a:gd name="T91" fmla="*/ 2147483647 h 582"/>
                <a:gd name="T92" fmla="*/ 2147483647 w 730"/>
                <a:gd name="T93" fmla="*/ 2147483647 h 582"/>
                <a:gd name="T94" fmla="*/ 2147483647 w 730"/>
                <a:gd name="T95" fmla="*/ 2147483647 h 582"/>
                <a:gd name="T96" fmla="*/ 2147483647 w 730"/>
                <a:gd name="T97" fmla="*/ 2147483647 h 582"/>
                <a:gd name="T98" fmla="*/ 2147483647 w 730"/>
                <a:gd name="T99" fmla="*/ 2147483647 h 582"/>
                <a:gd name="T100" fmla="*/ 2147483647 w 730"/>
                <a:gd name="T101" fmla="*/ 2147483647 h 582"/>
                <a:gd name="T102" fmla="*/ 2147483647 w 730"/>
                <a:gd name="T103" fmla="*/ 2147483647 h 582"/>
                <a:gd name="T104" fmla="*/ 2147483647 w 730"/>
                <a:gd name="T105" fmla="*/ 2147483647 h 582"/>
                <a:gd name="T106" fmla="*/ 2147483647 w 730"/>
                <a:gd name="T107" fmla="*/ 2147483647 h 582"/>
                <a:gd name="T108" fmla="*/ 2147483647 w 730"/>
                <a:gd name="T109" fmla="*/ 2147483647 h 582"/>
                <a:gd name="T110" fmla="*/ 2147483647 w 730"/>
                <a:gd name="T111" fmla="*/ 2147483647 h 582"/>
                <a:gd name="T112" fmla="*/ 2147483647 w 730"/>
                <a:gd name="T113" fmla="*/ 2147483647 h 582"/>
                <a:gd name="T114" fmla="*/ 2147483647 w 730"/>
                <a:gd name="T115" fmla="*/ 2147483647 h 582"/>
                <a:gd name="T116" fmla="*/ 2147483647 w 730"/>
                <a:gd name="T117" fmla="*/ 2147483647 h 5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30"/>
                <a:gd name="T178" fmla="*/ 0 h 582"/>
                <a:gd name="T179" fmla="*/ 730 w 730"/>
                <a:gd name="T180" fmla="*/ 582 h 5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30" h="582">
                  <a:moveTo>
                    <a:pt x="720" y="160"/>
                  </a:moveTo>
                  <a:lnTo>
                    <a:pt x="704" y="135"/>
                  </a:lnTo>
                  <a:lnTo>
                    <a:pt x="699" y="118"/>
                  </a:lnTo>
                  <a:lnTo>
                    <a:pt x="692" y="100"/>
                  </a:lnTo>
                  <a:lnTo>
                    <a:pt x="681" y="86"/>
                  </a:lnTo>
                  <a:lnTo>
                    <a:pt x="679" y="70"/>
                  </a:lnTo>
                  <a:lnTo>
                    <a:pt x="669" y="60"/>
                  </a:lnTo>
                  <a:lnTo>
                    <a:pt x="655" y="67"/>
                  </a:lnTo>
                  <a:lnTo>
                    <a:pt x="651" y="61"/>
                  </a:lnTo>
                  <a:lnTo>
                    <a:pt x="648" y="58"/>
                  </a:lnTo>
                  <a:lnTo>
                    <a:pt x="642" y="54"/>
                  </a:lnTo>
                  <a:lnTo>
                    <a:pt x="637" y="51"/>
                  </a:lnTo>
                  <a:lnTo>
                    <a:pt x="628" y="49"/>
                  </a:lnTo>
                  <a:lnTo>
                    <a:pt x="619" y="47"/>
                  </a:lnTo>
                  <a:lnTo>
                    <a:pt x="595" y="47"/>
                  </a:lnTo>
                  <a:lnTo>
                    <a:pt x="583" y="47"/>
                  </a:lnTo>
                  <a:lnTo>
                    <a:pt x="581" y="53"/>
                  </a:lnTo>
                  <a:lnTo>
                    <a:pt x="579" y="56"/>
                  </a:lnTo>
                  <a:lnTo>
                    <a:pt x="575" y="60"/>
                  </a:lnTo>
                  <a:lnTo>
                    <a:pt x="563" y="63"/>
                  </a:lnTo>
                  <a:lnTo>
                    <a:pt x="554" y="65"/>
                  </a:lnTo>
                  <a:lnTo>
                    <a:pt x="547" y="67"/>
                  </a:lnTo>
                  <a:lnTo>
                    <a:pt x="516" y="68"/>
                  </a:lnTo>
                  <a:lnTo>
                    <a:pt x="507" y="74"/>
                  </a:lnTo>
                  <a:lnTo>
                    <a:pt x="500" y="77"/>
                  </a:lnTo>
                  <a:lnTo>
                    <a:pt x="489" y="83"/>
                  </a:lnTo>
                  <a:lnTo>
                    <a:pt x="484" y="84"/>
                  </a:lnTo>
                  <a:lnTo>
                    <a:pt x="479" y="86"/>
                  </a:lnTo>
                  <a:lnTo>
                    <a:pt x="477" y="86"/>
                  </a:lnTo>
                  <a:lnTo>
                    <a:pt x="472" y="88"/>
                  </a:lnTo>
                  <a:lnTo>
                    <a:pt x="470" y="88"/>
                  </a:lnTo>
                  <a:lnTo>
                    <a:pt x="463" y="91"/>
                  </a:lnTo>
                  <a:lnTo>
                    <a:pt x="456" y="93"/>
                  </a:lnTo>
                  <a:lnTo>
                    <a:pt x="452" y="95"/>
                  </a:lnTo>
                  <a:lnTo>
                    <a:pt x="451" y="95"/>
                  </a:lnTo>
                  <a:lnTo>
                    <a:pt x="449" y="97"/>
                  </a:lnTo>
                  <a:lnTo>
                    <a:pt x="447" y="97"/>
                  </a:lnTo>
                  <a:lnTo>
                    <a:pt x="445" y="97"/>
                  </a:lnTo>
                  <a:lnTo>
                    <a:pt x="445" y="98"/>
                  </a:lnTo>
                  <a:lnTo>
                    <a:pt x="444" y="98"/>
                  </a:lnTo>
                  <a:lnTo>
                    <a:pt x="442" y="98"/>
                  </a:lnTo>
                  <a:lnTo>
                    <a:pt x="440" y="98"/>
                  </a:lnTo>
                  <a:lnTo>
                    <a:pt x="440" y="100"/>
                  </a:lnTo>
                  <a:lnTo>
                    <a:pt x="417" y="109"/>
                  </a:lnTo>
                  <a:lnTo>
                    <a:pt x="419" y="86"/>
                  </a:lnTo>
                  <a:lnTo>
                    <a:pt x="435" y="75"/>
                  </a:lnTo>
                  <a:lnTo>
                    <a:pt x="440" y="74"/>
                  </a:lnTo>
                  <a:lnTo>
                    <a:pt x="445" y="68"/>
                  </a:lnTo>
                  <a:lnTo>
                    <a:pt x="449" y="63"/>
                  </a:lnTo>
                  <a:lnTo>
                    <a:pt x="456" y="49"/>
                  </a:lnTo>
                  <a:lnTo>
                    <a:pt x="461" y="35"/>
                  </a:lnTo>
                  <a:lnTo>
                    <a:pt x="463" y="21"/>
                  </a:lnTo>
                  <a:lnTo>
                    <a:pt x="459" y="16"/>
                  </a:lnTo>
                  <a:lnTo>
                    <a:pt x="456" y="12"/>
                  </a:lnTo>
                  <a:lnTo>
                    <a:pt x="452" y="10"/>
                  </a:lnTo>
                  <a:lnTo>
                    <a:pt x="442" y="10"/>
                  </a:lnTo>
                  <a:lnTo>
                    <a:pt x="436" y="12"/>
                  </a:lnTo>
                  <a:lnTo>
                    <a:pt x="431" y="16"/>
                  </a:lnTo>
                  <a:lnTo>
                    <a:pt x="424" y="21"/>
                  </a:lnTo>
                  <a:lnTo>
                    <a:pt x="419" y="9"/>
                  </a:lnTo>
                  <a:lnTo>
                    <a:pt x="396" y="0"/>
                  </a:lnTo>
                  <a:lnTo>
                    <a:pt x="387" y="0"/>
                  </a:lnTo>
                  <a:lnTo>
                    <a:pt x="387" y="3"/>
                  </a:lnTo>
                  <a:lnTo>
                    <a:pt x="378" y="5"/>
                  </a:lnTo>
                  <a:lnTo>
                    <a:pt x="373" y="9"/>
                  </a:lnTo>
                  <a:lnTo>
                    <a:pt x="364" y="10"/>
                  </a:lnTo>
                  <a:lnTo>
                    <a:pt x="359" y="10"/>
                  </a:lnTo>
                  <a:lnTo>
                    <a:pt x="354" y="9"/>
                  </a:lnTo>
                  <a:lnTo>
                    <a:pt x="349" y="5"/>
                  </a:lnTo>
                  <a:lnTo>
                    <a:pt x="343" y="2"/>
                  </a:lnTo>
                  <a:lnTo>
                    <a:pt x="334" y="2"/>
                  </a:lnTo>
                  <a:lnTo>
                    <a:pt x="322" y="0"/>
                  </a:lnTo>
                  <a:lnTo>
                    <a:pt x="319" y="0"/>
                  </a:lnTo>
                  <a:lnTo>
                    <a:pt x="317" y="2"/>
                  </a:lnTo>
                  <a:lnTo>
                    <a:pt x="315" y="9"/>
                  </a:lnTo>
                  <a:lnTo>
                    <a:pt x="312" y="10"/>
                  </a:lnTo>
                  <a:lnTo>
                    <a:pt x="308" y="12"/>
                  </a:lnTo>
                  <a:lnTo>
                    <a:pt x="299" y="10"/>
                  </a:lnTo>
                  <a:lnTo>
                    <a:pt x="294" y="12"/>
                  </a:lnTo>
                  <a:lnTo>
                    <a:pt x="294" y="14"/>
                  </a:lnTo>
                  <a:lnTo>
                    <a:pt x="290" y="19"/>
                  </a:lnTo>
                  <a:lnTo>
                    <a:pt x="290" y="23"/>
                  </a:lnTo>
                  <a:lnTo>
                    <a:pt x="290" y="26"/>
                  </a:lnTo>
                  <a:lnTo>
                    <a:pt x="294" y="30"/>
                  </a:lnTo>
                  <a:lnTo>
                    <a:pt x="299" y="33"/>
                  </a:lnTo>
                  <a:lnTo>
                    <a:pt x="306" y="39"/>
                  </a:lnTo>
                  <a:lnTo>
                    <a:pt x="308" y="40"/>
                  </a:lnTo>
                  <a:lnTo>
                    <a:pt x="308" y="44"/>
                  </a:lnTo>
                  <a:lnTo>
                    <a:pt x="308" y="49"/>
                  </a:lnTo>
                  <a:lnTo>
                    <a:pt x="306" y="60"/>
                  </a:lnTo>
                  <a:lnTo>
                    <a:pt x="305" y="63"/>
                  </a:lnTo>
                  <a:lnTo>
                    <a:pt x="301" y="65"/>
                  </a:lnTo>
                  <a:lnTo>
                    <a:pt x="296" y="67"/>
                  </a:lnTo>
                  <a:lnTo>
                    <a:pt x="292" y="67"/>
                  </a:lnTo>
                  <a:lnTo>
                    <a:pt x="287" y="61"/>
                  </a:lnTo>
                  <a:lnTo>
                    <a:pt x="275" y="51"/>
                  </a:lnTo>
                  <a:lnTo>
                    <a:pt x="271" y="46"/>
                  </a:lnTo>
                  <a:lnTo>
                    <a:pt x="266" y="44"/>
                  </a:lnTo>
                  <a:lnTo>
                    <a:pt x="262" y="42"/>
                  </a:lnTo>
                  <a:lnTo>
                    <a:pt x="261" y="40"/>
                  </a:lnTo>
                  <a:lnTo>
                    <a:pt x="255" y="40"/>
                  </a:lnTo>
                  <a:lnTo>
                    <a:pt x="248" y="44"/>
                  </a:lnTo>
                  <a:lnTo>
                    <a:pt x="232" y="56"/>
                  </a:lnTo>
                  <a:lnTo>
                    <a:pt x="229" y="61"/>
                  </a:lnTo>
                  <a:lnTo>
                    <a:pt x="225" y="67"/>
                  </a:lnTo>
                  <a:lnTo>
                    <a:pt x="229" y="70"/>
                  </a:lnTo>
                  <a:lnTo>
                    <a:pt x="231" y="72"/>
                  </a:lnTo>
                  <a:lnTo>
                    <a:pt x="232" y="74"/>
                  </a:lnTo>
                  <a:lnTo>
                    <a:pt x="232" y="75"/>
                  </a:lnTo>
                  <a:lnTo>
                    <a:pt x="225" y="79"/>
                  </a:lnTo>
                  <a:lnTo>
                    <a:pt x="204" y="86"/>
                  </a:lnTo>
                  <a:lnTo>
                    <a:pt x="197" y="88"/>
                  </a:lnTo>
                  <a:lnTo>
                    <a:pt x="190" y="88"/>
                  </a:lnTo>
                  <a:lnTo>
                    <a:pt x="162" y="90"/>
                  </a:lnTo>
                  <a:lnTo>
                    <a:pt x="160" y="93"/>
                  </a:lnTo>
                  <a:lnTo>
                    <a:pt x="157" y="90"/>
                  </a:lnTo>
                  <a:lnTo>
                    <a:pt x="148" y="100"/>
                  </a:lnTo>
                  <a:lnTo>
                    <a:pt x="158" y="114"/>
                  </a:lnTo>
                  <a:lnTo>
                    <a:pt x="167" y="125"/>
                  </a:lnTo>
                  <a:lnTo>
                    <a:pt x="183" y="130"/>
                  </a:lnTo>
                  <a:lnTo>
                    <a:pt x="206" y="134"/>
                  </a:lnTo>
                  <a:lnTo>
                    <a:pt x="217" y="134"/>
                  </a:lnTo>
                  <a:lnTo>
                    <a:pt x="213" y="144"/>
                  </a:lnTo>
                  <a:lnTo>
                    <a:pt x="211" y="151"/>
                  </a:lnTo>
                  <a:lnTo>
                    <a:pt x="211" y="158"/>
                  </a:lnTo>
                  <a:lnTo>
                    <a:pt x="210" y="165"/>
                  </a:lnTo>
                  <a:lnTo>
                    <a:pt x="206" y="174"/>
                  </a:lnTo>
                  <a:lnTo>
                    <a:pt x="199" y="185"/>
                  </a:lnTo>
                  <a:lnTo>
                    <a:pt x="187" y="197"/>
                  </a:lnTo>
                  <a:lnTo>
                    <a:pt x="169" y="211"/>
                  </a:lnTo>
                  <a:lnTo>
                    <a:pt x="164" y="216"/>
                  </a:lnTo>
                  <a:lnTo>
                    <a:pt x="164" y="218"/>
                  </a:lnTo>
                  <a:lnTo>
                    <a:pt x="162" y="223"/>
                  </a:lnTo>
                  <a:lnTo>
                    <a:pt x="160" y="229"/>
                  </a:lnTo>
                  <a:lnTo>
                    <a:pt x="160" y="234"/>
                  </a:lnTo>
                  <a:lnTo>
                    <a:pt x="164" y="246"/>
                  </a:lnTo>
                  <a:lnTo>
                    <a:pt x="169" y="269"/>
                  </a:lnTo>
                  <a:lnTo>
                    <a:pt x="171" y="281"/>
                  </a:lnTo>
                  <a:lnTo>
                    <a:pt x="171" y="290"/>
                  </a:lnTo>
                  <a:lnTo>
                    <a:pt x="167" y="297"/>
                  </a:lnTo>
                  <a:lnTo>
                    <a:pt x="164" y="302"/>
                  </a:lnTo>
                  <a:lnTo>
                    <a:pt x="160" y="306"/>
                  </a:lnTo>
                  <a:lnTo>
                    <a:pt x="155" y="310"/>
                  </a:lnTo>
                  <a:lnTo>
                    <a:pt x="146" y="313"/>
                  </a:lnTo>
                  <a:lnTo>
                    <a:pt x="132" y="320"/>
                  </a:lnTo>
                  <a:lnTo>
                    <a:pt x="127" y="322"/>
                  </a:lnTo>
                  <a:lnTo>
                    <a:pt x="125" y="327"/>
                  </a:lnTo>
                  <a:lnTo>
                    <a:pt x="114" y="346"/>
                  </a:lnTo>
                  <a:lnTo>
                    <a:pt x="107" y="359"/>
                  </a:lnTo>
                  <a:lnTo>
                    <a:pt x="107" y="361"/>
                  </a:lnTo>
                  <a:lnTo>
                    <a:pt x="109" y="361"/>
                  </a:lnTo>
                  <a:lnTo>
                    <a:pt x="107" y="361"/>
                  </a:lnTo>
                  <a:lnTo>
                    <a:pt x="86" y="376"/>
                  </a:lnTo>
                  <a:lnTo>
                    <a:pt x="76" y="382"/>
                  </a:lnTo>
                  <a:lnTo>
                    <a:pt x="72" y="383"/>
                  </a:lnTo>
                  <a:lnTo>
                    <a:pt x="71" y="383"/>
                  </a:lnTo>
                  <a:lnTo>
                    <a:pt x="71" y="387"/>
                  </a:lnTo>
                  <a:lnTo>
                    <a:pt x="72" y="389"/>
                  </a:lnTo>
                  <a:lnTo>
                    <a:pt x="69" y="394"/>
                  </a:lnTo>
                  <a:lnTo>
                    <a:pt x="63" y="399"/>
                  </a:lnTo>
                  <a:lnTo>
                    <a:pt x="58" y="405"/>
                  </a:lnTo>
                  <a:lnTo>
                    <a:pt x="51" y="408"/>
                  </a:lnTo>
                  <a:lnTo>
                    <a:pt x="46" y="410"/>
                  </a:lnTo>
                  <a:lnTo>
                    <a:pt x="42" y="410"/>
                  </a:lnTo>
                  <a:lnTo>
                    <a:pt x="11" y="445"/>
                  </a:lnTo>
                  <a:lnTo>
                    <a:pt x="9" y="447"/>
                  </a:lnTo>
                  <a:lnTo>
                    <a:pt x="12" y="447"/>
                  </a:lnTo>
                  <a:lnTo>
                    <a:pt x="16" y="447"/>
                  </a:lnTo>
                  <a:lnTo>
                    <a:pt x="18" y="447"/>
                  </a:lnTo>
                  <a:lnTo>
                    <a:pt x="19" y="452"/>
                  </a:lnTo>
                  <a:lnTo>
                    <a:pt x="21" y="461"/>
                  </a:lnTo>
                  <a:lnTo>
                    <a:pt x="21" y="464"/>
                  </a:lnTo>
                  <a:lnTo>
                    <a:pt x="19" y="468"/>
                  </a:lnTo>
                  <a:lnTo>
                    <a:pt x="16" y="473"/>
                  </a:lnTo>
                  <a:lnTo>
                    <a:pt x="11" y="477"/>
                  </a:lnTo>
                  <a:lnTo>
                    <a:pt x="7" y="480"/>
                  </a:lnTo>
                  <a:lnTo>
                    <a:pt x="5" y="486"/>
                  </a:lnTo>
                  <a:lnTo>
                    <a:pt x="4" y="493"/>
                  </a:lnTo>
                  <a:lnTo>
                    <a:pt x="2" y="503"/>
                  </a:lnTo>
                  <a:lnTo>
                    <a:pt x="0" y="508"/>
                  </a:lnTo>
                  <a:lnTo>
                    <a:pt x="0" y="514"/>
                  </a:lnTo>
                  <a:lnTo>
                    <a:pt x="2" y="521"/>
                  </a:lnTo>
                  <a:lnTo>
                    <a:pt x="5" y="526"/>
                  </a:lnTo>
                  <a:lnTo>
                    <a:pt x="7" y="531"/>
                  </a:lnTo>
                  <a:lnTo>
                    <a:pt x="7" y="537"/>
                  </a:lnTo>
                  <a:lnTo>
                    <a:pt x="11" y="540"/>
                  </a:lnTo>
                  <a:lnTo>
                    <a:pt x="18" y="549"/>
                  </a:lnTo>
                  <a:lnTo>
                    <a:pt x="27" y="563"/>
                  </a:lnTo>
                  <a:lnTo>
                    <a:pt x="34" y="575"/>
                  </a:lnTo>
                  <a:lnTo>
                    <a:pt x="34" y="573"/>
                  </a:lnTo>
                  <a:lnTo>
                    <a:pt x="37" y="575"/>
                  </a:lnTo>
                  <a:lnTo>
                    <a:pt x="44" y="581"/>
                  </a:lnTo>
                  <a:lnTo>
                    <a:pt x="48" y="582"/>
                  </a:lnTo>
                  <a:lnTo>
                    <a:pt x="65" y="579"/>
                  </a:lnTo>
                  <a:lnTo>
                    <a:pt x="76" y="579"/>
                  </a:lnTo>
                  <a:lnTo>
                    <a:pt x="81" y="579"/>
                  </a:lnTo>
                  <a:lnTo>
                    <a:pt x="88" y="579"/>
                  </a:lnTo>
                  <a:lnTo>
                    <a:pt x="100" y="579"/>
                  </a:lnTo>
                  <a:lnTo>
                    <a:pt x="109" y="579"/>
                  </a:lnTo>
                  <a:lnTo>
                    <a:pt x="111" y="577"/>
                  </a:lnTo>
                  <a:lnTo>
                    <a:pt x="111" y="575"/>
                  </a:lnTo>
                  <a:lnTo>
                    <a:pt x="109" y="570"/>
                  </a:lnTo>
                  <a:lnTo>
                    <a:pt x="107" y="565"/>
                  </a:lnTo>
                  <a:lnTo>
                    <a:pt x="107" y="559"/>
                  </a:lnTo>
                  <a:lnTo>
                    <a:pt x="107" y="551"/>
                  </a:lnTo>
                  <a:lnTo>
                    <a:pt x="106" y="551"/>
                  </a:lnTo>
                  <a:lnTo>
                    <a:pt x="102" y="551"/>
                  </a:lnTo>
                  <a:lnTo>
                    <a:pt x="99" y="551"/>
                  </a:lnTo>
                  <a:lnTo>
                    <a:pt x="95" y="547"/>
                  </a:lnTo>
                  <a:lnTo>
                    <a:pt x="88" y="540"/>
                  </a:lnTo>
                  <a:lnTo>
                    <a:pt x="85" y="537"/>
                  </a:lnTo>
                  <a:lnTo>
                    <a:pt x="81" y="528"/>
                  </a:lnTo>
                  <a:lnTo>
                    <a:pt x="76" y="519"/>
                  </a:lnTo>
                  <a:lnTo>
                    <a:pt x="72" y="508"/>
                  </a:lnTo>
                  <a:lnTo>
                    <a:pt x="72" y="501"/>
                  </a:lnTo>
                  <a:lnTo>
                    <a:pt x="72" y="500"/>
                  </a:lnTo>
                  <a:lnTo>
                    <a:pt x="74" y="500"/>
                  </a:lnTo>
                  <a:lnTo>
                    <a:pt x="79" y="498"/>
                  </a:lnTo>
                  <a:lnTo>
                    <a:pt x="85" y="494"/>
                  </a:lnTo>
                  <a:lnTo>
                    <a:pt x="90" y="491"/>
                  </a:lnTo>
                  <a:lnTo>
                    <a:pt x="95" y="491"/>
                  </a:lnTo>
                  <a:lnTo>
                    <a:pt x="99" y="491"/>
                  </a:lnTo>
                  <a:lnTo>
                    <a:pt x="102" y="491"/>
                  </a:lnTo>
                  <a:lnTo>
                    <a:pt x="104" y="489"/>
                  </a:lnTo>
                  <a:lnTo>
                    <a:pt x="104" y="486"/>
                  </a:lnTo>
                  <a:lnTo>
                    <a:pt x="104" y="478"/>
                  </a:lnTo>
                  <a:lnTo>
                    <a:pt x="102" y="470"/>
                  </a:lnTo>
                  <a:lnTo>
                    <a:pt x="102" y="464"/>
                  </a:lnTo>
                  <a:lnTo>
                    <a:pt x="106" y="461"/>
                  </a:lnTo>
                  <a:lnTo>
                    <a:pt x="114" y="457"/>
                  </a:lnTo>
                  <a:lnTo>
                    <a:pt x="143" y="449"/>
                  </a:lnTo>
                  <a:lnTo>
                    <a:pt x="153" y="447"/>
                  </a:lnTo>
                  <a:lnTo>
                    <a:pt x="158" y="447"/>
                  </a:lnTo>
                  <a:lnTo>
                    <a:pt x="164" y="449"/>
                  </a:lnTo>
                  <a:lnTo>
                    <a:pt x="176" y="452"/>
                  </a:lnTo>
                  <a:lnTo>
                    <a:pt x="188" y="452"/>
                  </a:lnTo>
                  <a:lnTo>
                    <a:pt x="197" y="450"/>
                  </a:lnTo>
                  <a:lnTo>
                    <a:pt x="201" y="447"/>
                  </a:lnTo>
                  <a:lnTo>
                    <a:pt x="208" y="438"/>
                  </a:lnTo>
                  <a:lnTo>
                    <a:pt x="218" y="422"/>
                  </a:lnTo>
                  <a:lnTo>
                    <a:pt x="222" y="417"/>
                  </a:lnTo>
                  <a:lnTo>
                    <a:pt x="225" y="413"/>
                  </a:lnTo>
                  <a:lnTo>
                    <a:pt x="231" y="412"/>
                  </a:lnTo>
                  <a:lnTo>
                    <a:pt x="236" y="408"/>
                  </a:lnTo>
                  <a:lnTo>
                    <a:pt x="243" y="403"/>
                  </a:lnTo>
                  <a:lnTo>
                    <a:pt x="246" y="403"/>
                  </a:lnTo>
                  <a:lnTo>
                    <a:pt x="248" y="405"/>
                  </a:lnTo>
                  <a:lnTo>
                    <a:pt x="250" y="406"/>
                  </a:lnTo>
                  <a:lnTo>
                    <a:pt x="262" y="410"/>
                  </a:lnTo>
                  <a:lnTo>
                    <a:pt x="271" y="412"/>
                  </a:lnTo>
                  <a:lnTo>
                    <a:pt x="276" y="413"/>
                  </a:lnTo>
                  <a:lnTo>
                    <a:pt x="287" y="412"/>
                  </a:lnTo>
                  <a:lnTo>
                    <a:pt x="301" y="412"/>
                  </a:lnTo>
                  <a:lnTo>
                    <a:pt x="310" y="410"/>
                  </a:lnTo>
                  <a:lnTo>
                    <a:pt x="320" y="405"/>
                  </a:lnTo>
                  <a:lnTo>
                    <a:pt x="327" y="401"/>
                  </a:lnTo>
                  <a:lnTo>
                    <a:pt x="329" y="398"/>
                  </a:lnTo>
                  <a:lnTo>
                    <a:pt x="329" y="385"/>
                  </a:lnTo>
                  <a:lnTo>
                    <a:pt x="331" y="378"/>
                  </a:lnTo>
                  <a:lnTo>
                    <a:pt x="331" y="373"/>
                  </a:lnTo>
                  <a:lnTo>
                    <a:pt x="329" y="361"/>
                  </a:lnTo>
                  <a:lnTo>
                    <a:pt x="331" y="355"/>
                  </a:lnTo>
                  <a:lnTo>
                    <a:pt x="333" y="355"/>
                  </a:lnTo>
                  <a:lnTo>
                    <a:pt x="338" y="359"/>
                  </a:lnTo>
                  <a:lnTo>
                    <a:pt x="343" y="364"/>
                  </a:lnTo>
                  <a:lnTo>
                    <a:pt x="349" y="368"/>
                  </a:lnTo>
                  <a:lnTo>
                    <a:pt x="352" y="368"/>
                  </a:lnTo>
                  <a:lnTo>
                    <a:pt x="354" y="368"/>
                  </a:lnTo>
                  <a:lnTo>
                    <a:pt x="359" y="366"/>
                  </a:lnTo>
                  <a:lnTo>
                    <a:pt x="363" y="366"/>
                  </a:lnTo>
                  <a:lnTo>
                    <a:pt x="368" y="368"/>
                  </a:lnTo>
                  <a:lnTo>
                    <a:pt x="373" y="366"/>
                  </a:lnTo>
                  <a:lnTo>
                    <a:pt x="385" y="361"/>
                  </a:lnTo>
                  <a:lnTo>
                    <a:pt x="391" y="357"/>
                  </a:lnTo>
                  <a:lnTo>
                    <a:pt x="392" y="354"/>
                  </a:lnTo>
                  <a:lnTo>
                    <a:pt x="391" y="350"/>
                  </a:lnTo>
                  <a:lnTo>
                    <a:pt x="389" y="346"/>
                  </a:lnTo>
                  <a:lnTo>
                    <a:pt x="389" y="341"/>
                  </a:lnTo>
                  <a:lnTo>
                    <a:pt x="385" y="336"/>
                  </a:lnTo>
                  <a:lnTo>
                    <a:pt x="384" y="332"/>
                  </a:lnTo>
                  <a:lnTo>
                    <a:pt x="380" y="325"/>
                  </a:lnTo>
                  <a:lnTo>
                    <a:pt x="378" y="318"/>
                  </a:lnTo>
                  <a:lnTo>
                    <a:pt x="380" y="317"/>
                  </a:lnTo>
                  <a:lnTo>
                    <a:pt x="385" y="313"/>
                  </a:lnTo>
                  <a:lnTo>
                    <a:pt x="392" y="310"/>
                  </a:lnTo>
                  <a:lnTo>
                    <a:pt x="398" y="306"/>
                  </a:lnTo>
                  <a:lnTo>
                    <a:pt x="400" y="306"/>
                  </a:lnTo>
                  <a:lnTo>
                    <a:pt x="400" y="308"/>
                  </a:lnTo>
                  <a:lnTo>
                    <a:pt x="400" y="310"/>
                  </a:lnTo>
                  <a:lnTo>
                    <a:pt x="401" y="315"/>
                  </a:lnTo>
                  <a:lnTo>
                    <a:pt x="405" y="318"/>
                  </a:lnTo>
                  <a:lnTo>
                    <a:pt x="408" y="324"/>
                  </a:lnTo>
                  <a:lnTo>
                    <a:pt x="410" y="331"/>
                  </a:lnTo>
                  <a:lnTo>
                    <a:pt x="410" y="338"/>
                  </a:lnTo>
                  <a:lnTo>
                    <a:pt x="410" y="355"/>
                  </a:lnTo>
                  <a:lnTo>
                    <a:pt x="410" y="361"/>
                  </a:lnTo>
                  <a:lnTo>
                    <a:pt x="414" y="362"/>
                  </a:lnTo>
                  <a:lnTo>
                    <a:pt x="419" y="364"/>
                  </a:lnTo>
                  <a:lnTo>
                    <a:pt x="428" y="368"/>
                  </a:lnTo>
                  <a:lnTo>
                    <a:pt x="436" y="371"/>
                  </a:lnTo>
                  <a:lnTo>
                    <a:pt x="442" y="371"/>
                  </a:lnTo>
                  <a:lnTo>
                    <a:pt x="447" y="369"/>
                  </a:lnTo>
                  <a:lnTo>
                    <a:pt x="452" y="368"/>
                  </a:lnTo>
                  <a:lnTo>
                    <a:pt x="459" y="366"/>
                  </a:lnTo>
                  <a:lnTo>
                    <a:pt x="463" y="364"/>
                  </a:lnTo>
                  <a:lnTo>
                    <a:pt x="475" y="355"/>
                  </a:lnTo>
                  <a:lnTo>
                    <a:pt x="477" y="352"/>
                  </a:lnTo>
                  <a:lnTo>
                    <a:pt x="479" y="348"/>
                  </a:lnTo>
                  <a:lnTo>
                    <a:pt x="479" y="343"/>
                  </a:lnTo>
                  <a:lnTo>
                    <a:pt x="475" y="336"/>
                  </a:lnTo>
                  <a:lnTo>
                    <a:pt x="475" y="327"/>
                  </a:lnTo>
                  <a:lnTo>
                    <a:pt x="475" y="320"/>
                  </a:lnTo>
                  <a:lnTo>
                    <a:pt x="477" y="320"/>
                  </a:lnTo>
                  <a:lnTo>
                    <a:pt x="480" y="322"/>
                  </a:lnTo>
                  <a:lnTo>
                    <a:pt x="482" y="322"/>
                  </a:lnTo>
                  <a:lnTo>
                    <a:pt x="484" y="320"/>
                  </a:lnTo>
                  <a:lnTo>
                    <a:pt x="488" y="317"/>
                  </a:lnTo>
                  <a:lnTo>
                    <a:pt x="488" y="313"/>
                  </a:lnTo>
                  <a:lnTo>
                    <a:pt x="486" y="306"/>
                  </a:lnTo>
                  <a:lnTo>
                    <a:pt x="484" y="301"/>
                  </a:lnTo>
                  <a:lnTo>
                    <a:pt x="484" y="297"/>
                  </a:lnTo>
                  <a:lnTo>
                    <a:pt x="509" y="302"/>
                  </a:lnTo>
                  <a:lnTo>
                    <a:pt x="528" y="280"/>
                  </a:lnTo>
                  <a:lnTo>
                    <a:pt x="600" y="262"/>
                  </a:lnTo>
                  <a:lnTo>
                    <a:pt x="611" y="260"/>
                  </a:lnTo>
                  <a:lnTo>
                    <a:pt x="618" y="260"/>
                  </a:lnTo>
                  <a:lnTo>
                    <a:pt x="626" y="259"/>
                  </a:lnTo>
                  <a:lnTo>
                    <a:pt x="649" y="253"/>
                  </a:lnTo>
                  <a:lnTo>
                    <a:pt x="670" y="246"/>
                  </a:lnTo>
                  <a:lnTo>
                    <a:pt x="672" y="244"/>
                  </a:lnTo>
                  <a:lnTo>
                    <a:pt x="672" y="243"/>
                  </a:lnTo>
                  <a:lnTo>
                    <a:pt x="667" y="239"/>
                  </a:lnTo>
                  <a:lnTo>
                    <a:pt x="667" y="237"/>
                  </a:lnTo>
                  <a:lnTo>
                    <a:pt x="669" y="234"/>
                  </a:lnTo>
                  <a:lnTo>
                    <a:pt x="692" y="209"/>
                  </a:lnTo>
                  <a:lnTo>
                    <a:pt x="713" y="190"/>
                  </a:lnTo>
                  <a:lnTo>
                    <a:pt x="718" y="183"/>
                  </a:lnTo>
                  <a:lnTo>
                    <a:pt x="723" y="176"/>
                  </a:lnTo>
                  <a:lnTo>
                    <a:pt x="730" y="167"/>
                  </a:lnTo>
                  <a:lnTo>
                    <a:pt x="720" y="160"/>
                  </a:lnTo>
                  <a:close/>
                  <a:moveTo>
                    <a:pt x="391" y="2"/>
                  </a:moveTo>
                  <a:lnTo>
                    <a:pt x="391" y="2"/>
                  </a:lnTo>
                  <a:close/>
                </a:path>
              </a:pathLst>
            </a:custGeom>
            <a:noFill/>
            <a:ln w="6350">
              <a:solidFill>
                <a:srgbClr val="FFFFFF"/>
              </a:solidFill>
              <a:round/>
              <a:headEnd/>
              <a:tailEnd/>
            </a:ln>
          </p:spPr>
          <p:txBody>
            <a:bodyPr/>
            <a:lstStyle/>
            <a:p>
              <a:endParaRPr lang="en-GB"/>
            </a:p>
          </p:txBody>
        </p:sp>
        <p:sp>
          <p:nvSpPr>
            <p:cNvPr id="84031" name="Freeform 453"/>
            <p:cNvSpPr>
              <a:spLocks/>
            </p:cNvSpPr>
            <p:nvPr/>
          </p:nvSpPr>
          <p:spPr bwMode="auto">
            <a:xfrm>
              <a:off x="6759575" y="4425950"/>
              <a:ext cx="717550" cy="960438"/>
            </a:xfrm>
            <a:custGeom>
              <a:avLst/>
              <a:gdLst>
                <a:gd name="T0" fmla="*/ 2147483647 w 452"/>
                <a:gd name="T1" fmla="*/ 2147483647 h 605"/>
                <a:gd name="T2" fmla="*/ 2147483647 w 452"/>
                <a:gd name="T3" fmla="*/ 2147483647 h 605"/>
                <a:gd name="T4" fmla="*/ 2147483647 w 452"/>
                <a:gd name="T5" fmla="*/ 2147483647 h 605"/>
                <a:gd name="T6" fmla="*/ 2147483647 w 452"/>
                <a:gd name="T7" fmla="*/ 2147483647 h 605"/>
                <a:gd name="T8" fmla="*/ 2147483647 w 452"/>
                <a:gd name="T9" fmla="*/ 2147483647 h 605"/>
                <a:gd name="T10" fmla="*/ 2147483647 w 452"/>
                <a:gd name="T11" fmla="*/ 2147483647 h 605"/>
                <a:gd name="T12" fmla="*/ 2147483647 w 452"/>
                <a:gd name="T13" fmla="*/ 2147483647 h 605"/>
                <a:gd name="T14" fmla="*/ 2147483647 w 452"/>
                <a:gd name="T15" fmla="*/ 0 h 605"/>
                <a:gd name="T16" fmla="*/ 2147483647 w 452"/>
                <a:gd name="T17" fmla="*/ 2147483647 h 605"/>
                <a:gd name="T18" fmla="*/ 2147483647 w 452"/>
                <a:gd name="T19" fmla="*/ 2147483647 h 605"/>
                <a:gd name="T20" fmla="*/ 2147483647 w 452"/>
                <a:gd name="T21" fmla="*/ 2147483647 h 605"/>
                <a:gd name="T22" fmla="*/ 2147483647 w 452"/>
                <a:gd name="T23" fmla="*/ 2147483647 h 605"/>
                <a:gd name="T24" fmla="*/ 2147483647 w 452"/>
                <a:gd name="T25" fmla="*/ 2147483647 h 605"/>
                <a:gd name="T26" fmla="*/ 2147483647 w 452"/>
                <a:gd name="T27" fmla="*/ 2147483647 h 605"/>
                <a:gd name="T28" fmla="*/ 2147483647 w 452"/>
                <a:gd name="T29" fmla="*/ 2147483647 h 605"/>
                <a:gd name="T30" fmla="*/ 2147483647 w 452"/>
                <a:gd name="T31" fmla="*/ 2147483647 h 605"/>
                <a:gd name="T32" fmla="*/ 2147483647 w 452"/>
                <a:gd name="T33" fmla="*/ 2147483647 h 605"/>
                <a:gd name="T34" fmla="*/ 2147483647 w 452"/>
                <a:gd name="T35" fmla="*/ 2147483647 h 605"/>
                <a:gd name="T36" fmla="*/ 2147483647 w 452"/>
                <a:gd name="T37" fmla="*/ 2147483647 h 605"/>
                <a:gd name="T38" fmla="*/ 2147483647 w 452"/>
                <a:gd name="T39" fmla="*/ 2147483647 h 605"/>
                <a:gd name="T40" fmla="*/ 2147483647 w 452"/>
                <a:gd name="T41" fmla="*/ 2147483647 h 605"/>
                <a:gd name="T42" fmla="*/ 2147483647 w 452"/>
                <a:gd name="T43" fmla="*/ 2147483647 h 605"/>
                <a:gd name="T44" fmla="*/ 0 w 452"/>
                <a:gd name="T45" fmla="*/ 2147483647 h 605"/>
                <a:gd name="T46" fmla="*/ 2147483647 w 452"/>
                <a:gd name="T47" fmla="*/ 2147483647 h 605"/>
                <a:gd name="T48" fmla="*/ 2147483647 w 452"/>
                <a:gd name="T49" fmla="*/ 2147483647 h 605"/>
                <a:gd name="T50" fmla="*/ 2147483647 w 452"/>
                <a:gd name="T51" fmla="*/ 2147483647 h 605"/>
                <a:gd name="T52" fmla="*/ 2147483647 w 452"/>
                <a:gd name="T53" fmla="*/ 2147483647 h 605"/>
                <a:gd name="T54" fmla="*/ 2147483647 w 452"/>
                <a:gd name="T55" fmla="*/ 2147483647 h 605"/>
                <a:gd name="T56" fmla="*/ 2147483647 w 452"/>
                <a:gd name="T57" fmla="*/ 2147483647 h 605"/>
                <a:gd name="T58" fmla="*/ 2147483647 w 452"/>
                <a:gd name="T59" fmla="*/ 2147483647 h 605"/>
                <a:gd name="T60" fmla="*/ 2147483647 w 452"/>
                <a:gd name="T61" fmla="*/ 2147483647 h 605"/>
                <a:gd name="T62" fmla="*/ 2147483647 w 452"/>
                <a:gd name="T63" fmla="*/ 2147483647 h 605"/>
                <a:gd name="T64" fmla="*/ 2147483647 w 452"/>
                <a:gd name="T65" fmla="*/ 2147483647 h 605"/>
                <a:gd name="T66" fmla="*/ 2147483647 w 452"/>
                <a:gd name="T67" fmla="*/ 2147483647 h 605"/>
                <a:gd name="T68" fmla="*/ 2147483647 w 452"/>
                <a:gd name="T69" fmla="*/ 2147483647 h 605"/>
                <a:gd name="T70" fmla="*/ 2147483647 w 452"/>
                <a:gd name="T71" fmla="*/ 2147483647 h 605"/>
                <a:gd name="T72" fmla="*/ 2147483647 w 452"/>
                <a:gd name="T73" fmla="*/ 2147483647 h 605"/>
                <a:gd name="T74" fmla="*/ 2147483647 w 452"/>
                <a:gd name="T75" fmla="*/ 2147483647 h 605"/>
                <a:gd name="T76" fmla="*/ 2147483647 w 452"/>
                <a:gd name="T77" fmla="*/ 2147483647 h 605"/>
                <a:gd name="T78" fmla="*/ 2147483647 w 452"/>
                <a:gd name="T79" fmla="*/ 2147483647 h 605"/>
                <a:gd name="T80" fmla="*/ 2147483647 w 452"/>
                <a:gd name="T81" fmla="*/ 2147483647 h 605"/>
                <a:gd name="T82" fmla="*/ 2147483647 w 452"/>
                <a:gd name="T83" fmla="*/ 2147483647 h 605"/>
                <a:gd name="T84" fmla="*/ 2147483647 w 452"/>
                <a:gd name="T85" fmla="*/ 2147483647 h 605"/>
                <a:gd name="T86" fmla="*/ 2147483647 w 452"/>
                <a:gd name="T87" fmla="*/ 2147483647 h 605"/>
                <a:gd name="T88" fmla="*/ 2147483647 w 452"/>
                <a:gd name="T89" fmla="*/ 2147483647 h 605"/>
                <a:gd name="T90" fmla="*/ 2147483647 w 452"/>
                <a:gd name="T91" fmla="*/ 2147483647 h 605"/>
                <a:gd name="T92" fmla="*/ 2147483647 w 452"/>
                <a:gd name="T93" fmla="*/ 2147483647 h 605"/>
                <a:gd name="T94" fmla="*/ 2147483647 w 452"/>
                <a:gd name="T95" fmla="*/ 2147483647 h 605"/>
                <a:gd name="T96" fmla="*/ 2147483647 w 452"/>
                <a:gd name="T97" fmla="*/ 2147483647 h 605"/>
                <a:gd name="T98" fmla="*/ 2147483647 w 452"/>
                <a:gd name="T99" fmla="*/ 2147483647 h 605"/>
                <a:gd name="T100" fmla="*/ 2147483647 w 452"/>
                <a:gd name="T101" fmla="*/ 2147483647 h 60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2"/>
                <a:gd name="T154" fmla="*/ 0 h 605"/>
                <a:gd name="T155" fmla="*/ 452 w 452"/>
                <a:gd name="T156" fmla="*/ 605 h 60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2" h="605">
                  <a:moveTo>
                    <a:pt x="450" y="151"/>
                  </a:moveTo>
                  <a:lnTo>
                    <a:pt x="438" y="135"/>
                  </a:lnTo>
                  <a:lnTo>
                    <a:pt x="436" y="112"/>
                  </a:lnTo>
                  <a:lnTo>
                    <a:pt x="434" y="109"/>
                  </a:lnTo>
                  <a:lnTo>
                    <a:pt x="429" y="103"/>
                  </a:lnTo>
                  <a:lnTo>
                    <a:pt x="424" y="98"/>
                  </a:lnTo>
                  <a:lnTo>
                    <a:pt x="410" y="91"/>
                  </a:lnTo>
                  <a:lnTo>
                    <a:pt x="396" y="82"/>
                  </a:lnTo>
                  <a:lnTo>
                    <a:pt x="397" y="73"/>
                  </a:lnTo>
                  <a:lnTo>
                    <a:pt x="401" y="59"/>
                  </a:lnTo>
                  <a:lnTo>
                    <a:pt x="403" y="47"/>
                  </a:lnTo>
                  <a:lnTo>
                    <a:pt x="408" y="42"/>
                  </a:lnTo>
                  <a:lnTo>
                    <a:pt x="403" y="40"/>
                  </a:lnTo>
                  <a:lnTo>
                    <a:pt x="385" y="31"/>
                  </a:lnTo>
                  <a:lnTo>
                    <a:pt x="369" y="30"/>
                  </a:lnTo>
                  <a:lnTo>
                    <a:pt x="360" y="31"/>
                  </a:lnTo>
                  <a:lnTo>
                    <a:pt x="343" y="31"/>
                  </a:lnTo>
                  <a:lnTo>
                    <a:pt x="329" y="22"/>
                  </a:lnTo>
                  <a:lnTo>
                    <a:pt x="318" y="10"/>
                  </a:lnTo>
                  <a:lnTo>
                    <a:pt x="302" y="8"/>
                  </a:lnTo>
                  <a:lnTo>
                    <a:pt x="301" y="14"/>
                  </a:lnTo>
                  <a:lnTo>
                    <a:pt x="297" y="22"/>
                  </a:lnTo>
                  <a:lnTo>
                    <a:pt x="292" y="30"/>
                  </a:lnTo>
                  <a:lnTo>
                    <a:pt x="283" y="35"/>
                  </a:lnTo>
                  <a:lnTo>
                    <a:pt x="278" y="35"/>
                  </a:lnTo>
                  <a:lnTo>
                    <a:pt x="272" y="33"/>
                  </a:lnTo>
                  <a:lnTo>
                    <a:pt x="265" y="31"/>
                  </a:lnTo>
                  <a:lnTo>
                    <a:pt x="267" y="15"/>
                  </a:lnTo>
                  <a:lnTo>
                    <a:pt x="271" y="1"/>
                  </a:lnTo>
                  <a:lnTo>
                    <a:pt x="267" y="0"/>
                  </a:lnTo>
                  <a:lnTo>
                    <a:pt x="264" y="0"/>
                  </a:lnTo>
                  <a:lnTo>
                    <a:pt x="260" y="1"/>
                  </a:lnTo>
                  <a:lnTo>
                    <a:pt x="250" y="15"/>
                  </a:lnTo>
                  <a:lnTo>
                    <a:pt x="246" y="17"/>
                  </a:lnTo>
                  <a:lnTo>
                    <a:pt x="239" y="21"/>
                  </a:lnTo>
                  <a:lnTo>
                    <a:pt x="228" y="24"/>
                  </a:lnTo>
                  <a:lnTo>
                    <a:pt x="225" y="24"/>
                  </a:lnTo>
                  <a:lnTo>
                    <a:pt x="221" y="24"/>
                  </a:lnTo>
                  <a:lnTo>
                    <a:pt x="206" y="17"/>
                  </a:lnTo>
                  <a:lnTo>
                    <a:pt x="191" y="19"/>
                  </a:lnTo>
                  <a:lnTo>
                    <a:pt x="162" y="26"/>
                  </a:lnTo>
                  <a:lnTo>
                    <a:pt x="155" y="31"/>
                  </a:lnTo>
                  <a:lnTo>
                    <a:pt x="149" y="40"/>
                  </a:lnTo>
                  <a:lnTo>
                    <a:pt x="144" y="47"/>
                  </a:lnTo>
                  <a:lnTo>
                    <a:pt x="142" y="51"/>
                  </a:lnTo>
                  <a:lnTo>
                    <a:pt x="116" y="68"/>
                  </a:lnTo>
                  <a:lnTo>
                    <a:pt x="109" y="73"/>
                  </a:lnTo>
                  <a:lnTo>
                    <a:pt x="102" y="79"/>
                  </a:lnTo>
                  <a:lnTo>
                    <a:pt x="100" y="81"/>
                  </a:lnTo>
                  <a:lnTo>
                    <a:pt x="98" y="84"/>
                  </a:lnTo>
                  <a:lnTo>
                    <a:pt x="95" y="84"/>
                  </a:lnTo>
                  <a:lnTo>
                    <a:pt x="89" y="88"/>
                  </a:lnTo>
                  <a:lnTo>
                    <a:pt x="82" y="89"/>
                  </a:lnTo>
                  <a:lnTo>
                    <a:pt x="65" y="96"/>
                  </a:lnTo>
                  <a:lnTo>
                    <a:pt x="23" y="117"/>
                  </a:lnTo>
                  <a:lnTo>
                    <a:pt x="19" y="121"/>
                  </a:lnTo>
                  <a:lnTo>
                    <a:pt x="16" y="123"/>
                  </a:lnTo>
                  <a:lnTo>
                    <a:pt x="14" y="126"/>
                  </a:lnTo>
                  <a:lnTo>
                    <a:pt x="17" y="130"/>
                  </a:lnTo>
                  <a:lnTo>
                    <a:pt x="21" y="132"/>
                  </a:lnTo>
                  <a:lnTo>
                    <a:pt x="24" y="135"/>
                  </a:lnTo>
                  <a:lnTo>
                    <a:pt x="28" y="140"/>
                  </a:lnTo>
                  <a:lnTo>
                    <a:pt x="37" y="149"/>
                  </a:lnTo>
                  <a:lnTo>
                    <a:pt x="40" y="154"/>
                  </a:lnTo>
                  <a:lnTo>
                    <a:pt x="44" y="161"/>
                  </a:lnTo>
                  <a:lnTo>
                    <a:pt x="45" y="170"/>
                  </a:lnTo>
                  <a:lnTo>
                    <a:pt x="47" y="179"/>
                  </a:lnTo>
                  <a:lnTo>
                    <a:pt x="45" y="207"/>
                  </a:lnTo>
                  <a:lnTo>
                    <a:pt x="44" y="214"/>
                  </a:lnTo>
                  <a:lnTo>
                    <a:pt x="40" y="221"/>
                  </a:lnTo>
                  <a:lnTo>
                    <a:pt x="30" y="241"/>
                  </a:lnTo>
                  <a:lnTo>
                    <a:pt x="26" y="246"/>
                  </a:lnTo>
                  <a:lnTo>
                    <a:pt x="21" y="249"/>
                  </a:lnTo>
                  <a:lnTo>
                    <a:pt x="17" y="253"/>
                  </a:lnTo>
                  <a:lnTo>
                    <a:pt x="16" y="257"/>
                  </a:lnTo>
                  <a:lnTo>
                    <a:pt x="14" y="262"/>
                  </a:lnTo>
                  <a:lnTo>
                    <a:pt x="9" y="269"/>
                  </a:lnTo>
                  <a:lnTo>
                    <a:pt x="5" y="279"/>
                  </a:lnTo>
                  <a:lnTo>
                    <a:pt x="5" y="285"/>
                  </a:lnTo>
                  <a:lnTo>
                    <a:pt x="7" y="288"/>
                  </a:lnTo>
                  <a:lnTo>
                    <a:pt x="9" y="293"/>
                  </a:lnTo>
                  <a:lnTo>
                    <a:pt x="9" y="297"/>
                  </a:lnTo>
                  <a:lnTo>
                    <a:pt x="5" y="304"/>
                  </a:lnTo>
                  <a:lnTo>
                    <a:pt x="1" y="309"/>
                  </a:lnTo>
                  <a:lnTo>
                    <a:pt x="0" y="311"/>
                  </a:lnTo>
                  <a:lnTo>
                    <a:pt x="3" y="309"/>
                  </a:lnTo>
                  <a:lnTo>
                    <a:pt x="10" y="306"/>
                  </a:lnTo>
                  <a:lnTo>
                    <a:pt x="19" y="306"/>
                  </a:lnTo>
                  <a:lnTo>
                    <a:pt x="23" y="306"/>
                  </a:lnTo>
                  <a:lnTo>
                    <a:pt x="24" y="309"/>
                  </a:lnTo>
                  <a:lnTo>
                    <a:pt x="28" y="316"/>
                  </a:lnTo>
                  <a:lnTo>
                    <a:pt x="28" y="323"/>
                  </a:lnTo>
                  <a:lnTo>
                    <a:pt x="26" y="337"/>
                  </a:lnTo>
                  <a:lnTo>
                    <a:pt x="28" y="355"/>
                  </a:lnTo>
                  <a:lnTo>
                    <a:pt x="30" y="373"/>
                  </a:lnTo>
                  <a:lnTo>
                    <a:pt x="30" y="380"/>
                  </a:lnTo>
                  <a:lnTo>
                    <a:pt x="31" y="385"/>
                  </a:lnTo>
                  <a:lnTo>
                    <a:pt x="37" y="397"/>
                  </a:lnTo>
                  <a:lnTo>
                    <a:pt x="38" y="401"/>
                  </a:lnTo>
                  <a:lnTo>
                    <a:pt x="40" y="403"/>
                  </a:lnTo>
                  <a:lnTo>
                    <a:pt x="44" y="404"/>
                  </a:lnTo>
                  <a:lnTo>
                    <a:pt x="47" y="408"/>
                  </a:lnTo>
                  <a:lnTo>
                    <a:pt x="49" y="413"/>
                  </a:lnTo>
                  <a:lnTo>
                    <a:pt x="49" y="415"/>
                  </a:lnTo>
                  <a:lnTo>
                    <a:pt x="47" y="420"/>
                  </a:lnTo>
                  <a:lnTo>
                    <a:pt x="49" y="422"/>
                  </a:lnTo>
                  <a:lnTo>
                    <a:pt x="54" y="425"/>
                  </a:lnTo>
                  <a:lnTo>
                    <a:pt x="61" y="427"/>
                  </a:lnTo>
                  <a:lnTo>
                    <a:pt x="67" y="431"/>
                  </a:lnTo>
                  <a:lnTo>
                    <a:pt x="67" y="436"/>
                  </a:lnTo>
                  <a:lnTo>
                    <a:pt x="65" y="441"/>
                  </a:lnTo>
                  <a:lnTo>
                    <a:pt x="56" y="452"/>
                  </a:lnTo>
                  <a:lnTo>
                    <a:pt x="52" y="457"/>
                  </a:lnTo>
                  <a:lnTo>
                    <a:pt x="51" y="462"/>
                  </a:lnTo>
                  <a:lnTo>
                    <a:pt x="47" y="496"/>
                  </a:lnTo>
                  <a:lnTo>
                    <a:pt x="56" y="496"/>
                  </a:lnTo>
                  <a:lnTo>
                    <a:pt x="79" y="505"/>
                  </a:lnTo>
                  <a:lnTo>
                    <a:pt x="84" y="517"/>
                  </a:lnTo>
                  <a:lnTo>
                    <a:pt x="91" y="512"/>
                  </a:lnTo>
                  <a:lnTo>
                    <a:pt x="96" y="508"/>
                  </a:lnTo>
                  <a:lnTo>
                    <a:pt x="102" y="506"/>
                  </a:lnTo>
                  <a:lnTo>
                    <a:pt x="112" y="506"/>
                  </a:lnTo>
                  <a:lnTo>
                    <a:pt x="116" y="508"/>
                  </a:lnTo>
                  <a:lnTo>
                    <a:pt x="119" y="512"/>
                  </a:lnTo>
                  <a:lnTo>
                    <a:pt x="123" y="517"/>
                  </a:lnTo>
                  <a:lnTo>
                    <a:pt x="121" y="531"/>
                  </a:lnTo>
                  <a:lnTo>
                    <a:pt x="116" y="545"/>
                  </a:lnTo>
                  <a:lnTo>
                    <a:pt x="109" y="559"/>
                  </a:lnTo>
                  <a:lnTo>
                    <a:pt x="105" y="564"/>
                  </a:lnTo>
                  <a:lnTo>
                    <a:pt x="100" y="570"/>
                  </a:lnTo>
                  <a:lnTo>
                    <a:pt x="95" y="571"/>
                  </a:lnTo>
                  <a:lnTo>
                    <a:pt x="79" y="582"/>
                  </a:lnTo>
                  <a:lnTo>
                    <a:pt x="77" y="605"/>
                  </a:lnTo>
                  <a:lnTo>
                    <a:pt x="100" y="596"/>
                  </a:lnTo>
                  <a:lnTo>
                    <a:pt x="144" y="580"/>
                  </a:lnTo>
                  <a:lnTo>
                    <a:pt x="149" y="579"/>
                  </a:lnTo>
                  <a:lnTo>
                    <a:pt x="160" y="573"/>
                  </a:lnTo>
                  <a:lnTo>
                    <a:pt x="167" y="570"/>
                  </a:lnTo>
                  <a:lnTo>
                    <a:pt x="176" y="564"/>
                  </a:lnTo>
                  <a:lnTo>
                    <a:pt x="207" y="563"/>
                  </a:lnTo>
                  <a:lnTo>
                    <a:pt x="214" y="561"/>
                  </a:lnTo>
                  <a:lnTo>
                    <a:pt x="223" y="559"/>
                  </a:lnTo>
                  <a:lnTo>
                    <a:pt x="235" y="556"/>
                  </a:lnTo>
                  <a:lnTo>
                    <a:pt x="239" y="552"/>
                  </a:lnTo>
                  <a:lnTo>
                    <a:pt x="241" y="549"/>
                  </a:lnTo>
                  <a:lnTo>
                    <a:pt x="243" y="543"/>
                  </a:lnTo>
                  <a:lnTo>
                    <a:pt x="255" y="543"/>
                  </a:lnTo>
                  <a:lnTo>
                    <a:pt x="251" y="519"/>
                  </a:lnTo>
                  <a:lnTo>
                    <a:pt x="248" y="510"/>
                  </a:lnTo>
                  <a:lnTo>
                    <a:pt x="246" y="505"/>
                  </a:lnTo>
                  <a:lnTo>
                    <a:pt x="244" y="498"/>
                  </a:lnTo>
                  <a:lnTo>
                    <a:pt x="243" y="473"/>
                  </a:lnTo>
                  <a:lnTo>
                    <a:pt x="243" y="464"/>
                  </a:lnTo>
                  <a:lnTo>
                    <a:pt x="243" y="462"/>
                  </a:lnTo>
                  <a:lnTo>
                    <a:pt x="262" y="447"/>
                  </a:lnTo>
                  <a:lnTo>
                    <a:pt x="265" y="443"/>
                  </a:lnTo>
                  <a:lnTo>
                    <a:pt x="271" y="434"/>
                  </a:lnTo>
                  <a:lnTo>
                    <a:pt x="276" y="429"/>
                  </a:lnTo>
                  <a:lnTo>
                    <a:pt x="279" y="425"/>
                  </a:lnTo>
                  <a:lnTo>
                    <a:pt x="281" y="420"/>
                  </a:lnTo>
                  <a:lnTo>
                    <a:pt x="283" y="415"/>
                  </a:lnTo>
                  <a:lnTo>
                    <a:pt x="285" y="406"/>
                  </a:lnTo>
                  <a:lnTo>
                    <a:pt x="283" y="397"/>
                  </a:lnTo>
                  <a:lnTo>
                    <a:pt x="283" y="394"/>
                  </a:lnTo>
                  <a:lnTo>
                    <a:pt x="285" y="388"/>
                  </a:lnTo>
                  <a:lnTo>
                    <a:pt x="290" y="381"/>
                  </a:lnTo>
                  <a:lnTo>
                    <a:pt x="292" y="378"/>
                  </a:lnTo>
                  <a:lnTo>
                    <a:pt x="294" y="374"/>
                  </a:lnTo>
                  <a:lnTo>
                    <a:pt x="294" y="367"/>
                  </a:lnTo>
                  <a:lnTo>
                    <a:pt x="292" y="360"/>
                  </a:lnTo>
                  <a:lnTo>
                    <a:pt x="290" y="352"/>
                  </a:lnTo>
                  <a:lnTo>
                    <a:pt x="290" y="348"/>
                  </a:lnTo>
                  <a:lnTo>
                    <a:pt x="290" y="334"/>
                  </a:lnTo>
                  <a:lnTo>
                    <a:pt x="299" y="320"/>
                  </a:lnTo>
                  <a:lnTo>
                    <a:pt x="308" y="311"/>
                  </a:lnTo>
                  <a:lnTo>
                    <a:pt x="323" y="302"/>
                  </a:lnTo>
                  <a:lnTo>
                    <a:pt x="330" y="288"/>
                  </a:lnTo>
                  <a:lnTo>
                    <a:pt x="336" y="276"/>
                  </a:lnTo>
                  <a:lnTo>
                    <a:pt x="325" y="260"/>
                  </a:lnTo>
                  <a:lnTo>
                    <a:pt x="332" y="251"/>
                  </a:lnTo>
                  <a:lnTo>
                    <a:pt x="343" y="225"/>
                  </a:lnTo>
                  <a:lnTo>
                    <a:pt x="357" y="209"/>
                  </a:lnTo>
                  <a:lnTo>
                    <a:pt x="369" y="209"/>
                  </a:lnTo>
                  <a:lnTo>
                    <a:pt x="385" y="209"/>
                  </a:lnTo>
                  <a:lnTo>
                    <a:pt x="396" y="205"/>
                  </a:lnTo>
                  <a:lnTo>
                    <a:pt x="403" y="198"/>
                  </a:lnTo>
                  <a:lnTo>
                    <a:pt x="410" y="188"/>
                  </a:lnTo>
                  <a:lnTo>
                    <a:pt x="417" y="183"/>
                  </a:lnTo>
                  <a:lnTo>
                    <a:pt x="434" y="183"/>
                  </a:lnTo>
                  <a:lnTo>
                    <a:pt x="436" y="181"/>
                  </a:lnTo>
                  <a:lnTo>
                    <a:pt x="440" y="179"/>
                  </a:lnTo>
                  <a:lnTo>
                    <a:pt x="441" y="174"/>
                  </a:lnTo>
                  <a:lnTo>
                    <a:pt x="452" y="161"/>
                  </a:lnTo>
                  <a:lnTo>
                    <a:pt x="450" y="151"/>
                  </a:lnTo>
                  <a:close/>
                </a:path>
              </a:pathLst>
            </a:custGeom>
            <a:noFill/>
            <a:ln w="6350">
              <a:solidFill>
                <a:srgbClr val="FFFFFF"/>
              </a:solidFill>
              <a:round/>
              <a:headEnd/>
              <a:tailEnd/>
            </a:ln>
          </p:spPr>
          <p:txBody>
            <a:bodyPr/>
            <a:lstStyle/>
            <a:p>
              <a:endParaRPr lang="en-GB"/>
            </a:p>
          </p:txBody>
        </p:sp>
        <p:sp>
          <p:nvSpPr>
            <p:cNvPr id="84032" name="Freeform 454"/>
            <p:cNvSpPr>
              <a:spLocks/>
            </p:cNvSpPr>
            <p:nvPr/>
          </p:nvSpPr>
          <p:spPr bwMode="auto">
            <a:xfrm>
              <a:off x="6076950" y="6165850"/>
              <a:ext cx="382588" cy="341313"/>
            </a:xfrm>
            <a:custGeom>
              <a:avLst/>
              <a:gdLst>
                <a:gd name="T0" fmla="*/ 2147483647 w 241"/>
                <a:gd name="T1" fmla="*/ 2147483647 h 215"/>
                <a:gd name="T2" fmla="*/ 2147483647 w 241"/>
                <a:gd name="T3" fmla="*/ 2147483647 h 215"/>
                <a:gd name="T4" fmla="*/ 2147483647 w 241"/>
                <a:gd name="T5" fmla="*/ 2147483647 h 215"/>
                <a:gd name="T6" fmla="*/ 2147483647 w 241"/>
                <a:gd name="T7" fmla="*/ 2147483647 h 215"/>
                <a:gd name="T8" fmla="*/ 2147483647 w 241"/>
                <a:gd name="T9" fmla="*/ 2147483647 h 215"/>
                <a:gd name="T10" fmla="*/ 2147483647 w 241"/>
                <a:gd name="T11" fmla="*/ 2147483647 h 215"/>
                <a:gd name="T12" fmla="*/ 2147483647 w 241"/>
                <a:gd name="T13" fmla="*/ 2147483647 h 215"/>
                <a:gd name="T14" fmla="*/ 2147483647 w 241"/>
                <a:gd name="T15" fmla="*/ 2147483647 h 215"/>
                <a:gd name="T16" fmla="*/ 2147483647 w 241"/>
                <a:gd name="T17" fmla="*/ 2147483647 h 215"/>
                <a:gd name="T18" fmla="*/ 2147483647 w 241"/>
                <a:gd name="T19" fmla="*/ 2147483647 h 215"/>
                <a:gd name="T20" fmla="*/ 2147483647 w 241"/>
                <a:gd name="T21" fmla="*/ 2147483647 h 215"/>
                <a:gd name="T22" fmla="*/ 2147483647 w 241"/>
                <a:gd name="T23" fmla="*/ 2147483647 h 215"/>
                <a:gd name="T24" fmla="*/ 2147483647 w 241"/>
                <a:gd name="T25" fmla="*/ 2147483647 h 215"/>
                <a:gd name="T26" fmla="*/ 2147483647 w 241"/>
                <a:gd name="T27" fmla="*/ 0 h 215"/>
                <a:gd name="T28" fmla="*/ 2147483647 w 241"/>
                <a:gd name="T29" fmla="*/ 2147483647 h 215"/>
                <a:gd name="T30" fmla="*/ 2147483647 w 241"/>
                <a:gd name="T31" fmla="*/ 2147483647 h 215"/>
                <a:gd name="T32" fmla="*/ 2147483647 w 241"/>
                <a:gd name="T33" fmla="*/ 2147483647 h 215"/>
                <a:gd name="T34" fmla="*/ 2147483647 w 241"/>
                <a:gd name="T35" fmla="*/ 2147483647 h 215"/>
                <a:gd name="T36" fmla="*/ 2147483647 w 241"/>
                <a:gd name="T37" fmla="*/ 2147483647 h 215"/>
                <a:gd name="T38" fmla="*/ 2147483647 w 241"/>
                <a:gd name="T39" fmla="*/ 2147483647 h 215"/>
                <a:gd name="T40" fmla="*/ 2147483647 w 241"/>
                <a:gd name="T41" fmla="*/ 2147483647 h 215"/>
                <a:gd name="T42" fmla="*/ 2147483647 w 241"/>
                <a:gd name="T43" fmla="*/ 2147483647 h 215"/>
                <a:gd name="T44" fmla="*/ 2147483647 w 241"/>
                <a:gd name="T45" fmla="*/ 2147483647 h 215"/>
                <a:gd name="T46" fmla="*/ 2147483647 w 241"/>
                <a:gd name="T47" fmla="*/ 2147483647 h 215"/>
                <a:gd name="T48" fmla="*/ 2147483647 w 241"/>
                <a:gd name="T49" fmla="*/ 2147483647 h 215"/>
                <a:gd name="T50" fmla="*/ 2147483647 w 241"/>
                <a:gd name="T51" fmla="*/ 2147483647 h 215"/>
                <a:gd name="T52" fmla="*/ 2147483647 w 241"/>
                <a:gd name="T53" fmla="*/ 2147483647 h 215"/>
                <a:gd name="T54" fmla="*/ 2147483647 w 241"/>
                <a:gd name="T55" fmla="*/ 2147483647 h 215"/>
                <a:gd name="T56" fmla="*/ 2147483647 w 241"/>
                <a:gd name="T57" fmla="*/ 2147483647 h 215"/>
                <a:gd name="T58" fmla="*/ 2147483647 w 241"/>
                <a:gd name="T59" fmla="*/ 2147483647 h 215"/>
                <a:gd name="T60" fmla="*/ 2147483647 w 241"/>
                <a:gd name="T61" fmla="*/ 2147483647 h 215"/>
                <a:gd name="T62" fmla="*/ 2147483647 w 241"/>
                <a:gd name="T63" fmla="*/ 2147483647 h 215"/>
                <a:gd name="T64" fmla="*/ 2147483647 w 241"/>
                <a:gd name="T65" fmla="*/ 2147483647 h 215"/>
                <a:gd name="T66" fmla="*/ 2147483647 w 241"/>
                <a:gd name="T67" fmla="*/ 2147483647 h 215"/>
                <a:gd name="T68" fmla="*/ 2147483647 w 241"/>
                <a:gd name="T69" fmla="*/ 2147483647 h 215"/>
                <a:gd name="T70" fmla="*/ 2147483647 w 241"/>
                <a:gd name="T71" fmla="*/ 2147483647 h 215"/>
                <a:gd name="T72" fmla="*/ 2147483647 w 241"/>
                <a:gd name="T73" fmla="*/ 2147483647 h 215"/>
                <a:gd name="T74" fmla="*/ 2147483647 w 241"/>
                <a:gd name="T75" fmla="*/ 2147483647 h 215"/>
                <a:gd name="T76" fmla="*/ 2147483647 w 241"/>
                <a:gd name="T77" fmla="*/ 2147483647 h 215"/>
                <a:gd name="T78" fmla="*/ 2147483647 w 241"/>
                <a:gd name="T79" fmla="*/ 2147483647 h 215"/>
                <a:gd name="T80" fmla="*/ 2147483647 w 241"/>
                <a:gd name="T81" fmla="*/ 2147483647 h 215"/>
                <a:gd name="T82" fmla="*/ 2147483647 w 241"/>
                <a:gd name="T83" fmla="*/ 2147483647 h 215"/>
                <a:gd name="T84" fmla="*/ 2147483647 w 241"/>
                <a:gd name="T85" fmla="*/ 2147483647 h 215"/>
                <a:gd name="T86" fmla="*/ 2147483647 w 241"/>
                <a:gd name="T87" fmla="*/ 2147483647 h 215"/>
                <a:gd name="T88" fmla="*/ 2147483647 w 241"/>
                <a:gd name="T89" fmla="*/ 2147483647 h 215"/>
                <a:gd name="T90" fmla="*/ 2147483647 w 241"/>
                <a:gd name="T91" fmla="*/ 2147483647 h 215"/>
                <a:gd name="T92" fmla="*/ 2147483647 w 241"/>
                <a:gd name="T93" fmla="*/ 2147483647 h 215"/>
                <a:gd name="T94" fmla="*/ 2147483647 w 241"/>
                <a:gd name="T95" fmla="*/ 2147483647 h 215"/>
                <a:gd name="T96" fmla="*/ 2147483647 w 241"/>
                <a:gd name="T97" fmla="*/ 2147483647 h 215"/>
                <a:gd name="T98" fmla="*/ 0 w 241"/>
                <a:gd name="T99" fmla="*/ 2147483647 h 215"/>
                <a:gd name="T100" fmla="*/ 2147483647 w 241"/>
                <a:gd name="T101" fmla="*/ 2147483647 h 215"/>
                <a:gd name="T102" fmla="*/ 2147483647 w 241"/>
                <a:gd name="T103" fmla="*/ 2147483647 h 215"/>
                <a:gd name="T104" fmla="*/ 2147483647 w 241"/>
                <a:gd name="T105" fmla="*/ 2147483647 h 2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1"/>
                <a:gd name="T160" fmla="*/ 0 h 215"/>
                <a:gd name="T161" fmla="*/ 241 w 241"/>
                <a:gd name="T162" fmla="*/ 215 h 21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1" h="215">
                  <a:moveTo>
                    <a:pt x="41" y="60"/>
                  </a:moveTo>
                  <a:lnTo>
                    <a:pt x="50" y="58"/>
                  </a:lnTo>
                  <a:lnTo>
                    <a:pt x="62" y="47"/>
                  </a:lnTo>
                  <a:lnTo>
                    <a:pt x="64" y="42"/>
                  </a:lnTo>
                  <a:lnTo>
                    <a:pt x="53" y="39"/>
                  </a:lnTo>
                  <a:lnTo>
                    <a:pt x="67" y="26"/>
                  </a:lnTo>
                  <a:lnTo>
                    <a:pt x="74" y="32"/>
                  </a:lnTo>
                  <a:lnTo>
                    <a:pt x="85" y="28"/>
                  </a:lnTo>
                  <a:lnTo>
                    <a:pt x="85" y="25"/>
                  </a:lnTo>
                  <a:lnTo>
                    <a:pt x="87" y="23"/>
                  </a:lnTo>
                  <a:lnTo>
                    <a:pt x="94" y="19"/>
                  </a:lnTo>
                  <a:lnTo>
                    <a:pt x="108" y="17"/>
                  </a:lnTo>
                  <a:lnTo>
                    <a:pt x="115" y="17"/>
                  </a:lnTo>
                  <a:lnTo>
                    <a:pt x="122" y="17"/>
                  </a:lnTo>
                  <a:lnTo>
                    <a:pt x="132" y="12"/>
                  </a:lnTo>
                  <a:lnTo>
                    <a:pt x="143" y="5"/>
                  </a:lnTo>
                  <a:lnTo>
                    <a:pt x="162" y="5"/>
                  </a:lnTo>
                  <a:lnTo>
                    <a:pt x="168" y="12"/>
                  </a:lnTo>
                  <a:lnTo>
                    <a:pt x="176" y="12"/>
                  </a:lnTo>
                  <a:lnTo>
                    <a:pt x="190" y="7"/>
                  </a:lnTo>
                  <a:lnTo>
                    <a:pt x="196" y="5"/>
                  </a:lnTo>
                  <a:lnTo>
                    <a:pt x="203" y="5"/>
                  </a:lnTo>
                  <a:lnTo>
                    <a:pt x="210" y="5"/>
                  </a:lnTo>
                  <a:lnTo>
                    <a:pt x="217" y="0"/>
                  </a:lnTo>
                  <a:lnTo>
                    <a:pt x="224" y="5"/>
                  </a:lnTo>
                  <a:lnTo>
                    <a:pt x="227" y="10"/>
                  </a:lnTo>
                  <a:lnTo>
                    <a:pt x="229" y="16"/>
                  </a:lnTo>
                  <a:lnTo>
                    <a:pt x="233" y="30"/>
                  </a:lnTo>
                  <a:lnTo>
                    <a:pt x="234" y="39"/>
                  </a:lnTo>
                  <a:lnTo>
                    <a:pt x="241" y="51"/>
                  </a:lnTo>
                  <a:lnTo>
                    <a:pt x="224" y="54"/>
                  </a:lnTo>
                  <a:lnTo>
                    <a:pt x="220" y="65"/>
                  </a:lnTo>
                  <a:lnTo>
                    <a:pt x="217" y="79"/>
                  </a:lnTo>
                  <a:lnTo>
                    <a:pt x="208" y="93"/>
                  </a:lnTo>
                  <a:lnTo>
                    <a:pt x="204" y="102"/>
                  </a:lnTo>
                  <a:lnTo>
                    <a:pt x="201" y="109"/>
                  </a:lnTo>
                  <a:lnTo>
                    <a:pt x="201" y="120"/>
                  </a:lnTo>
                  <a:lnTo>
                    <a:pt x="199" y="121"/>
                  </a:lnTo>
                  <a:lnTo>
                    <a:pt x="194" y="128"/>
                  </a:lnTo>
                  <a:lnTo>
                    <a:pt x="190" y="137"/>
                  </a:lnTo>
                  <a:lnTo>
                    <a:pt x="190" y="142"/>
                  </a:lnTo>
                  <a:lnTo>
                    <a:pt x="189" y="158"/>
                  </a:lnTo>
                  <a:lnTo>
                    <a:pt x="182" y="162"/>
                  </a:lnTo>
                  <a:lnTo>
                    <a:pt x="178" y="165"/>
                  </a:lnTo>
                  <a:lnTo>
                    <a:pt x="175" y="165"/>
                  </a:lnTo>
                  <a:lnTo>
                    <a:pt x="169" y="167"/>
                  </a:lnTo>
                  <a:lnTo>
                    <a:pt x="157" y="172"/>
                  </a:lnTo>
                  <a:lnTo>
                    <a:pt x="148" y="181"/>
                  </a:lnTo>
                  <a:lnTo>
                    <a:pt x="136" y="193"/>
                  </a:lnTo>
                  <a:lnTo>
                    <a:pt x="127" y="199"/>
                  </a:lnTo>
                  <a:lnTo>
                    <a:pt x="127" y="202"/>
                  </a:lnTo>
                  <a:lnTo>
                    <a:pt x="125" y="204"/>
                  </a:lnTo>
                  <a:lnTo>
                    <a:pt x="122" y="208"/>
                  </a:lnTo>
                  <a:lnTo>
                    <a:pt x="115" y="213"/>
                  </a:lnTo>
                  <a:lnTo>
                    <a:pt x="109" y="213"/>
                  </a:lnTo>
                  <a:lnTo>
                    <a:pt x="102" y="215"/>
                  </a:lnTo>
                  <a:lnTo>
                    <a:pt x="97" y="213"/>
                  </a:lnTo>
                  <a:lnTo>
                    <a:pt x="92" y="213"/>
                  </a:lnTo>
                  <a:lnTo>
                    <a:pt x="90" y="209"/>
                  </a:lnTo>
                  <a:lnTo>
                    <a:pt x="88" y="208"/>
                  </a:lnTo>
                  <a:lnTo>
                    <a:pt x="85" y="204"/>
                  </a:lnTo>
                  <a:lnTo>
                    <a:pt x="74" y="202"/>
                  </a:lnTo>
                  <a:lnTo>
                    <a:pt x="64" y="200"/>
                  </a:lnTo>
                  <a:lnTo>
                    <a:pt x="55" y="199"/>
                  </a:lnTo>
                  <a:lnTo>
                    <a:pt x="50" y="197"/>
                  </a:lnTo>
                  <a:lnTo>
                    <a:pt x="37" y="188"/>
                  </a:lnTo>
                  <a:lnTo>
                    <a:pt x="32" y="188"/>
                  </a:lnTo>
                  <a:lnTo>
                    <a:pt x="25" y="185"/>
                  </a:lnTo>
                  <a:lnTo>
                    <a:pt x="11" y="174"/>
                  </a:lnTo>
                  <a:lnTo>
                    <a:pt x="11" y="165"/>
                  </a:lnTo>
                  <a:lnTo>
                    <a:pt x="7" y="153"/>
                  </a:lnTo>
                  <a:lnTo>
                    <a:pt x="4" y="148"/>
                  </a:lnTo>
                  <a:lnTo>
                    <a:pt x="2" y="139"/>
                  </a:lnTo>
                  <a:lnTo>
                    <a:pt x="2" y="127"/>
                  </a:lnTo>
                  <a:lnTo>
                    <a:pt x="0" y="113"/>
                  </a:lnTo>
                  <a:lnTo>
                    <a:pt x="2" y="105"/>
                  </a:lnTo>
                  <a:lnTo>
                    <a:pt x="4" y="98"/>
                  </a:lnTo>
                  <a:lnTo>
                    <a:pt x="7" y="93"/>
                  </a:lnTo>
                  <a:lnTo>
                    <a:pt x="16" y="84"/>
                  </a:lnTo>
                  <a:lnTo>
                    <a:pt x="27" y="76"/>
                  </a:lnTo>
                  <a:lnTo>
                    <a:pt x="41" y="60"/>
                  </a:lnTo>
                  <a:close/>
                </a:path>
              </a:pathLst>
            </a:custGeom>
            <a:noFill/>
            <a:ln w="6350">
              <a:solidFill>
                <a:srgbClr val="73797C"/>
              </a:solidFill>
              <a:round/>
              <a:headEnd/>
              <a:tailEnd/>
            </a:ln>
          </p:spPr>
          <p:txBody>
            <a:bodyPr/>
            <a:lstStyle/>
            <a:p>
              <a:endParaRPr lang="en-GB"/>
            </a:p>
          </p:txBody>
        </p:sp>
        <p:sp>
          <p:nvSpPr>
            <p:cNvPr id="84033" name="Freeform 455"/>
            <p:cNvSpPr>
              <a:spLocks/>
            </p:cNvSpPr>
            <p:nvPr/>
          </p:nvSpPr>
          <p:spPr bwMode="auto">
            <a:xfrm>
              <a:off x="7831138" y="5099050"/>
              <a:ext cx="246062" cy="585788"/>
            </a:xfrm>
            <a:custGeom>
              <a:avLst/>
              <a:gdLst>
                <a:gd name="T0" fmla="*/ 2147483647 w 155"/>
                <a:gd name="T1" fmla="*/ 2147483647 h 369"/>
                <a:gd name="T2" fmla="*/ 2147483647 w 155"/>
                <a:gd name="T3" fmla="*/ 2147483647 h 369"/>
                <a:gd name="T4" fmla="*/ 2147483647 w 155"/>
                <a:gd name="T5" fmla="*/ 2147483647 h 369"/>
                <a:gd name="T6" fmla="*/ 2147483647 w 155"/>
                <a:gd name="T7" fmla="*/ 2147483647 h 369"/>
                <a:gd name="T8" fmla="*/ 2147483647 w 155"/>
                <a:gd name="T9" fmla="*/ 2147483647 h 369"/>
                <a:gd name="T10" fmla="*/ 2147483647 w 155"/>
                <a:gd name="T11" fmla="*/ 2147483647 h 369"/>
                <a:gd name="T12" fmla="*/ 2147483647 w 155"/>
                <a:gd name="T13" fmla="*/ 2147483647 h 369"/>
                <a:gd name="T14" fmla="*/ 2147483647 w 155"/>
                <a:gd name="T15" fmla="*/ 2147483647 h 369"/>
                <a:gd name="T16" fmla="*/ 2147483647 w 155"/>
                <a:gd name="T17" fmla="*/ 2147483647 h 369"/>
                <a:gd name="T18" fmla="*/ 2147483647 w 155"/>
                <a:gd name="T19" fmla="*/ 2147483647 h 369"/>
                <a:gd name="T20" fmla="*/ 2147483647 w 155"/>
                <a:gd name="T21" fmla="*/ 2147483647 h 369"/>
                <a:gd name="T22" fmla="*/ 2147483647 w 155"/>
                <a:gd name="T23" fmla="*/ 2147483647 h 369"/>
                <a:gd name="T24" fmla="*/ 0 w 155"/>
                <a:gd name="T25" fmla="*/ 2147483647 h 369"/>
                <a:gd name="T26" fmla="*/ 2147483647 w 155"/>
                <a:gd name="T27" fmla="*/ 2147483647 h 369"/>
                <a:gd name="T28" fmla="*/ 0 w 155"/>
                <a:gd name="T29" fmla="*/ 2147483647 h 369"/>
                <a:gd name="T30" fmla="*/ 2147483647 w 155"/>
                <a:gd name="T31" fmla="*/ 2147483647 h 369"/>
                <a:gd name="T32" fmla="*/ 2147483647 w 155"/>
                <a:gd name="T33" fmla="*/ 2147483647 h 369"/>
                <a:gd name="T34" fmla="*/ 2147483647 w 155"/>
                <a:gd name="T35" fmla="*/ 2147483647 h 369"/>
                <a:gd name="T36" fmla="*/ 2147483647 w 155"/>
                <a:gd name="T37" fmla="*/ 2147483647 h 369"/>
                <a:gd name="T38" fmla="*/ 2147483647 w 155"/>
                <a:gd name="T39" fmla="*/ 2147483647 h 369"/>
                <a:gd name="T40" fmla="*/ 2147483647 w 155"/>
                <a:gd name="T41" fmla="*/ 2147483647 h 369"/>
                <a:gd name="T42" fmla="*/ 2147483647 w 155"/>
                <a:gd name="T43" fmla="*/ 2147483647 h 369"/>
                <a:gd name="T44" fmla="*/ 2147483647 w 155"/>
                <a:gd name="T45" fmla="*/ 2147483647 h 369"/>
                <a:gd name="T46" fmla="*/ 2147483647 w 155"/>
                <a:gd name="T47" fmla="*/ 2147483647 h 369"/>
                <a:gd name="T48" fmla="*/ 2147483647 w 155"/>
                <a:gd name="T49" fmla="*/ 2147483647 h 369"/>
                <a:gd name="T50" fmla="*/ 2147483647 w 155"/>
                <a:gd name="T51" fmla="*/ 2147483647 h 369"/>
                <a:gd name="T52" fmla="*/ 2147483647 w 155"/>
                <a:gd name="T53" fmla="*/ 2147483647 h 369"/>
                <a:gd name="T54" fmla="*/ 2147483647 w 155"/>
                <a:gd name="T55" fmla="*/ 2147483647 h 369"/>
                <a:gd name="T56" fmla="*/ 2147483647 w 155"/>
                <a:gd name="T57" fmla="*/ 2147483647 h 369"/>
                <a:gd name="T58" fmla="*/ 2147483647 w 155"/>
                <a:gd name="T59" fmla="*/ 2147483647 h 369"/>
                <a:gd name="T60" fmla="*/ 2147483647 w 155"/>
                <a:gd name="T61" fmla="*/ 2147483647 h 369"/>
                <a:gd name="T62" fmla="*/ 2147483647 w 155"/>
                <a:gd name="T63" fmla="*/ 2147483647 h 369"/>
                <a:gd name="T64" fmla="*/ 2147483647 w 155"/>
                <a:gd name="T65" fmla="*/ 2147483647 h 369"/>
                <a:gd name="T66" fmla="*/ 2147483647 w 155"/>
                <a:gd name="T67" fmla="*/ 2147483647 h 369"/>
                <a:gd name="T68" fmla="*/ 2147483647 w 155"/>
                <a:gd name="T69" fmla="*/ 2147483647 h 369"/>
                <a:gd name="T70" fmla="*/ 2147483647 w 155"/>
                <a:gd name="T71" fmla="*/ 2147483647 h 369"/>
                <a:gd name="T72" fmla="*/ 2147483647 w 155"/>
                <a:gd name="T73" fmla="*/ 2147483647 h 369"/>
                <a:gd name="T74" fmla="*/ 2147483647 w 155"/>
                <a:gd name="T75" fmla="*/ 2147483647 h 369"/>
                <a:gd name="T76" fmla="*/ 2147483647 w 155"/>
                <a:gd name="T77" fmla="*/ 2147483647 h 369"/>
                <a:gd name="T78" fmla="*/ 2147483647 w 155"/>
                <a:gd name="T79" fmla="*/ 2147483647 h 369"/>
                <a:gd name="T80" fmla="*/ 2147483647 w 155"/>
                <a:gd name="T81" fmla="*/ 2147483647 h 369"/>
                <a:gd name="T82" fmla="*/ 2147483647 w 155"/>
                <a:gd name="T83" fmla="*/ 2147483647 h 369"/>
                <a:gd name="T84" fmla="*/ 2147483647 w 155"/>
                <a:gd name="T85" fmla="*/ 2147483647 h 369"/>
                <a:gd name="T86" fmla="*/ 2147483647 w 155"/>
                <a:gd name="T87" fmla="*/ 2147483647 h 369"/>
                <a:gd name="T88" fmla="*/ 2147483647 w 155"/>
                <a:gd name="T89" fmla="*/ 2147483647 h 3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5"/>
                <a:gd name="T136" fmla="*/ 0 h 369"/>
                <a:gd name="T137" fmla="*/ 155 w 155"/>
                <a:gd name="T138" fmla="*/ 369 h 3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5" h="369">
                  <a:moveTo>
                    <a:pt x="97" y="1"/>
                  </a:moveTo>
                  <a:lnTo>
                    <a:pt x="83" y="14"/>
                  </a:lnTo>
                  <a:lnTo>
                    <a:pt x="72" y="21"/>
                  </a:lnTo>
                  <a:lnTo>
                    <a:pt x="60" y="40"/>
                  </a:lnTo>
                  <a:lnTo>
                    <a:pt x="51" y="56"/>
                  </a:lnTo>
                  <a:lnTo>
                    <a:pt x="46" y="67"/>
                  </a:lnTo>
                  <a:lnTo>
                    <a:pt x="41" y="74"/>
                  </a:lnTo>
                  <a:lnTo>
                    <a:pt x="36" y="81"/>
                  </a:lnTo>
                  <a:lnTo>
                    <a:pt x="30" y="89"/>
                  </a:lnTo>
                  <a:lnTo>
                    <a:pt x="21" y="105"/>
                  </a:lnTo>
                  <a:lnTo>
                    <a:pt x="16" y="116"/>
                  </a:lnTo>
                  <a:lnTo>
                    <a:pt x="13" y="123"/>
                  </a:lnTo>
                  <a:lnTo>
                    <a:pt x="16" y="139"/>
                  </a:lnTo>
                  <a:lnTo>
                    <a:pt x="14" y="142"/>
                  </a:lnTo>
                  <a:lnTo>
                    <a:pt x="9" y="153"/>
                  </a:lnTo>
                  <a:lnTo>
                    <a:pt x="6" y="158"/>
                  </a:lnTo>
                  <a:lnTo>
                    <a:pt x="4" y="162"/>
                  </a:lnTo>
                  <a:lnTo>
                    <a:pt x="2" y="169"/>
                  </a:lnTo>
                  <a:lnTo>
                    <a:pt x="0" y="184"/>
                  </a:lnTo>
                  <a:lnTo>
                    <a:pt x="2" y="195"/>
                  </a:lnTo>
                  <a:lnTo>
                    <a:pt x="2" y="214"/>
                  </a:lnTo>
                  <a:lnTo>
                    <a:pt x="0" y="253"/>
                  </a:lnTo>
                  <a:lnTo>
                    <a:pt x="16" y="281"/>
                  </a:lnTo>
                  <a:lnTo>
                    <a:pt x="21" y="295"/>
                  </a:lnTo>
                  <a:lnTo>
                    <a:pt x="34" y="306"/>
                  </a:lnTo>
                  <a:lnTo>
                    <a:pt x="55" y="322"/>
                  </a:lnTo>
                  <a:lnTo>
                    <a:pt x="69" y="332"/>
                  </a:lnTo>
                  <a:lnTo>
                    <a:pt x="78" y="348"/>
                  </a:lnTo>
                  <a:lnTo>
                    <a:pt x="85" y="362"/>
                  </a:lnTo>
                  <a:lnTo>
                    <a:pt x="94" y="364"/>
                  </a:lnTo>
                  <a:lnTo>
                    <a:pt x="102" y="369"/>
                  </a:lnTo>
                  <a:lnTo>
                    <a:pt x="97" y="350"/>
                  </a:lnTo>
                  <a:lnTo>
                    <a:pt x="97" y="343"/>
                  </a:lnTo>
                  <a:lnTo>
                    <a:pt x="99" y="329"/>
                  </a:lnTo>
                  <a:lnTo>
                    <a:pt x="99" y="320"/>
                  </a:lnTo>
                  <a:lnTo>
                    <a:pt x="97" y="313"/>
                  </a:lnTo>
                  <a:lnTo>
                    <a:pt x="99" y="308"/>
                  </a:lnTo>
                  <a:lnTo>
                    <a:pt x="102" y="297"/>
                  </a:lnTo>
                  <a:lnTo>
                    <a:pt x="104" y="292"/>
                  </a:lnTo>
                  <a:lnTo>
                    <a:pt x="108" y="288"/>
                  </a:lnTo>
                  <a:lnTo>
                    <a:pt x="113" y="281"/>
                  </a:lnTo>
                  <a:lnTo>
                    <a:pt x="115" y="276"/>
                  </a:lnTo>
                  <a:lnTo>
                    <a:pt x="118" y="272"/>
                  </a:lnTo>
                  <a:lnTo>
                    <a:pt x="123" y="267"/>
                  </a:lnTo>
                  <a:lnTo>
                    <a:pt x="125" y="260"/>
                  </a:lnTo>
                  <a:lnTo>
                    <a:pt x="127" y="251"/>
                  </a:lnTo>
                  <a:lnTo>
                    <a:pt x="131" y="220"/>
                  </a:lnTo>
                  <a:lnTo>
                    <a:pt x="134" y="181"/>
                  </a:lnTo>
                  <a:lnTo>
                    <a:pt x="132" y="140"/>
                  </a:lnTo>
                  <a:lnTo>
                    <a:pt x="131" y="123"/>
                  </a:lnTo>
                  <a:lnTo>
                    <a:pt x="132" y="109"/>
                  </a:lnTo>
                  <a:lnTo>
                    <a:pt x="141" y="102"/>
                  </a:lnTo>
                  <a:lnTo>
                    <a:pt x="148" y="95"/>
                  </a:lnTo>
                  <a:lnTo>
                    <a:pt x="150" y="91"/>
                  </a:lnTo>
                  <a:lnTo>
                    <a:pt x="150" y="88"/>
                  </a:lnTo>
                  <a:lnTo>
                    <a:pt x="150" y="72"/>
                  </a:lnTo>
                  <a:lnTo>
                    <a:pt x="148" y="61"/>
                  </a:lnTo>
                  <a:lnTo>
                    <a:pt x="146" y="54"/>
                  </a:lnTo>
                  <a:lnTo>
                    <a:pt x="145" y="45"/>
                  </a:lnTo>
                  <a:lnTo>
                    <a:pt x="145" y="40"/>
                  </a:lnTo>
                  <a:lnTo>
                    <a:pt x="146" y="33"/>
                  </a:lnTo>
                  <a:lnTo>
                    <a:pt x="150" y="26"/>
                  </a:lnTo>
                  <a:lnTo>
                    <a:pt x="153" y="23"/>
                  </a:lnTo>
                  <a:lnTo>
                    <a:pt x="155" y="16"/>
                  </a:lnTo>
                  <a:lnTo>
                    <a:pt x="138" y="10"/>
                  </a:lnTo>
                  <a:lnTo>
                    <a:pt x="123" y="7"/>
                  </a:lnTo>
                  <a:lnTo>
                    <a:pt x="116" y="0"/>
                  </a:lnTo>
                  <a:lnTo>
                    <a:pt x="97" y="1"/>
                  </a:lnTo>
                  <a:close/>
                </a:path>
              </a:pathLst>
            </a:custGeom>
            <a:noFill/>
            <a:ln w="6350">
              <a:solidFill>
                <a:srgbClr val="73797C"/>
              </a:solidFill>
              <a:round/>
              <a:headEnd/>
              <a:tailEnd/>
            </a:ln>
          </p:spPr>
          <p:txBody>
            <a:bodyPr/>
            <a:lstStyle/>
            <a:p>
              <a:endParaRPr lang="en-GB"/>
            </a:p>
          </p:txBody>
        </p:sp>
        <p:sp>
          <p:nvSpPr>
            <p:cNvPr id="84034" name="Freeform 456"/>
            <p:cNvSpPr>
              <a:spLocks noEditPoints="1"/>
            </p:cNvSpPr>
            <p:nvPr/>
          </p:nvSpPr>
          <p:spPr bwMode="auto">
            <a:xfrm>
              <a:off x="1501775" y="374650"/>
              <a:ext cx="7335838" cy="5768975"/>
            </a:xfrm>
            <a:custGeom>
              <a:avLst/>
              <a:gdLst>
                <a:gd name="T0" fmla="*/ 2147483647 w 4621"/>
                <a:gd name="T1" fmla="*/ 2147483647 h 3634"/>
                <a:gd name="T2" fmla="*/ 2147483647 w 4621"/>
                <a:gd name="T3" fmla="*/ 2147483647 h 3634"/>
                <a:gd name="T4" fmla="*/ 2147483647 w 4621"/>
                <a:gd name="T5" fmla="*/ 2147483647 h 3634"/>
                <a:gd name="T6" fmla="*/ 2147483647 w 4621"/>
                <a:gd name="T7" fmla="*/ 2147483647 h 3634"/>
                <a:gd name="T8" fmla="*/ 2147483647 w 4621"/>
                <a:gd name="T9" fmla="*/ 2147483647 h 3634"/>
                <a:gd name="T10" fmla="*/ 2147483647 w 4621"/>
                <a:gd name="T11" fmla="*/ 2147483647 h 3634"/>
                <a:gd name="T12" fmla="*/ 2147483647 w 4621"/>
                <a:gd name="T13" fmla="*/ 2147483647 h 3634"/>
                <a:gd name="T14" fmla="*/ 2147483647 w 4621"/>
                <a:gd name="T15" fmla="*/ 2147483647 h 3634"/>
                <a:gd name="T16" fmla="*/ 2147483647 w 4621"/>
                <a:gd name="T17" fmla="*/ 2147483647 h 3634"/>
                <a:gd name="T18" fmla="*/ 2147483647 w 4621"/>
                <a:gd name="T19" fmla="*/ 2147483647 h 3634"/>
                <a:gd name="T20" fmla="*/ 2147483647 w 4621"/>
                <a:gd name="T21" fmla="*/ 2147483647 h 3634"/>
                <a:gd name="T22" fmla="*/ 2147483647 w 4621"/>
                <a:gd name="T23" fmla="*/ 2147483647 h 3634"/>
                <a:gd name="T24" fmla="*/ 2147483647 w 4621"/>
                <a:gd name="T25" fmla="*/ 2147483647 h 3634"/>
                <a:gd name="T26" fmla="*/ 2147483647 w 4621"/>
                <a:gd name="T27" fmla="*/ 2147483647 h 3634"/>
                <a:gd name="T28" fmla="*/ 2147483647 w 4621"/>
                <a:gd name="T29" fmla="*/ 2147483647 h 3634"/>
                <a:gd name="T30" fmla="*/ 2147483647 w 4621"/>
                <a:gd name="T31" fmla="*/ 2147483647 h 3634"/>
                <a:gd name="T32" fmla="*/ 2147483647 w 4621"/>
                <a:gd name="T33" fmla="*/ 2147483647 h 3634"/>
                <a:gd name="T34" fmla="*/ 2147483647 w 4621"/>
                <a:gd name="T35" fmla="*/ 2147483647 h 3634"/>
                <a:gd name="T36" fmla="*/ 2147483647 w 4621"/>
                <a:gd name="T37" fmla="*/ 2147483647 h 3634"/>
                <a:gd name="T38" fmla="*/ 2147483647 w 4621"/>
                <a:gd name="T39" fmla="*/ 2147483647 h 3634"/>
                <a:gd name="T40" fmla="*/ 2147483647 w 4621"/>
                <a:gd name="T41" fmla="*/ 2147483647 h 3634"/>
                <a:gd name="T42" fmla="*/ 2147483647 w 4621"/>
                <a:gd name="T43" fmla="*/ 2147483647 h 3634"/>
                <a:gd name="T44" fmla="*/ 2147483647 w 4621"/>
                <a:gd name="T45" fmla="*/ 2147483647 h 3634"/>
                <a:gd name="T46" fmla="*/ 2147483647 w 4621"/>
                <a:gd name="T47" fmla="*/ 2147483647 h 3634"/>
                <a:gd name="T48" fmla="*/ 2147483647 w 4621"/>
                <a:gd name="T49" fmla="*/ 2147483647 h 3634"/>
                <a:gd name="T50" fmla="*/ 2147483647 w 4621"/>
                <a:gd name="T51" fmla="*/ 2147483647 h 3634"/>
                <a:gd name="T52" fmla="*/ 2147483647 w 4621"/>
                <a:gd name="T53" fmla="*/ 2147483647 h 3634"/>
                <a:gd name="T54" fmla="*/ 2147483647 w 4621"/>
                <a:gd name="T55" fmla="*/ 2147483647 h 3634"/>
                <a:gd name="T56" fmla="*/ 2147483647 w 4621"/>
                <a:gd name="T57" fmla="*/ 2147483647 h 3634"/>
                <a:gd name="T58" fmla="*/ 2147483647 w 4621"/>
                <a:gd name="T59" fmla="*/ 2147483647 h 3634"/>
                <a:gd name="T60" fmla="*/ 2147483647 w 4621"/>
                <a:gd name="T61" fmla="*/ 2147483647 h 3634"/>
                <a:gd name="T62" fmla="*/ 2147483647 w 4621"/>
                <a:gd name="T63" fmla="*/ 2147483647 h 3634"/>
                <a:gd name="T64" fmla="*/ 2147483647 w 4621"/>
                <a:gd name="T65" fmla="*/ 2147483647 h 3634"/>
                <a:gd name="T66" fmla="*/ 2147483647 w 4621"/>
                <a:gd name="T67" fmla="*/ 2147483647 h 3634"/>
                <a:gd name="T68" fmla="*/ 2147483647 w 4621"/>
                <a:gd name="T69" fmla="*/ 2147483647 h 3634"/>
                <a:gd name="T70" fmla="*/ 2147483647 w 4621"/>
                <a:gd name="T71" fmla="*/ 2147483647 h 3634"/>
                <a:gd name="T72" fmla="*/ 2147483647 w 4621"/>
                <a:gd name="T73" fmla="*/ 2147483647 h 3634"/>
                <a:gd name="T74" fmla="*/ 2147483647 w 4621"/>
                <a:gd name="T75" fmla="*/ 2147483647 h 3634"/>
                <a:gd name="T76" fmla="*/ 2147483647 w 4621"/>
                <a:gd name="T77" fmla="*/ 2147483647 h 3634"/>
                <a:gd name="T78" fmla="*/ 2147483647 w 4621"/>
                <a:gd name="T79" fmla="*/ 2147483647 h 3634"/>
                <a:gd name="T80" fmla="*/ 2147483647 w 4621"/>
                <a:gd name="T81" fmla="*/ 2147483647 h 3634"/>
                <a:gd name="T82" fmla="*/ 2147483647 w 4621"/>
                <a:gd name="T83" fmla="*/ 2147483647 h 3634"/>
                <a:gd name="T84" fmla="*/ 2147483647 w 4621"/>
                <a:gd name="T85" fmla="*/ 2147483647 h 3634"/>
                <a:gd name="T86" fmla="*/ 2147483647 w 4621"/>
                <a:gd name="T87" fmla="*/ 2147483647 h 3634"/>
                <a:gd name="T88" fmla="*/ 2147483647 w 4621"/>
                <a:gd name="T89" fmla="*/ 2147483647 h 3634"/>
                <a:gd name="T90" fmla="*/ 2147483647 w 4621"/>
                <a:gd name="T91" fmla="*/ 2147483647 h 3634"/>
                <a:gd name="T92" fmla="*/ 2147483647 w 4621"/>
                <a:gd name="T93" fmla="*/ 2147483647 h 3634"/>
                <a:gd name="T94" fmla="*/ 2147483647 w 4621"/>
                <a:gd name="T95" fmla="*/ 2147483647 h 3634"/>
                <a:gd name="T96" fmla="*/ 2147483647 w 4621"/>
                <a:gd name="T97" fmla="*/ 2147483647 h 3634"/>
                <a:gd name="T98" fmla="*/ 2147483647 w 4621"/>
                <a:gd name="T99" fmla="*/ 2147483647 h 3634"/>
                <a:gd name="T100" fmla="*/ 2147483647 w 4621"/>
                <a:gd name="T101" fmla="*/ 2147483647 h 3634"/>
                <a:gd name="T102" fmla="*/ 2147483647 w 4621"/>
                <a:gd name="T103" fmla="*/ 2147483647 h 3634"/>
                <a:gd name="T104" fmla="*/ 2147483647 w 4621"/>
                <a:gd name="T105" fmla="*/ 2147483647 h 3634"/>
                <a:gd name="T106" fmla="*/ 2147483647 w 4621"/>
                <a:gd name="T107" fmla="*/ 2147483647 h 3634"/>
                <a:gd name="T108" fmla="*/ 2147483647 w 4621"/>
                <a:gd name="T109" fmla="*/ 2147483647 h 3634"/>
                <a:gd name="T110" fmla="*/ 2147483647 w 4621"/>
                <a:gd name="T111" fmla="*/ 2147483647 h 3634"/>
                <a:gd name="T112" fmla="*/ 2147483647 w 4621"/>
                <a:gd name="T113" fmla="*/ 2147483647 h 3634"/>
                <a:gd name="T114" fmla="*/ 2147483647 w 4621"/>
                <a:gd name="T115" fmla="*/ 2147483647 h 3634"/>
                <a:gd name="T116" fmla="*/ 2147483647 w 4621"/>
                <a:gd name="T117" fmla="*/ 2147483647 h 3634"/>
                <a:gd name="T118" fmla="*/ 2147483647 w 4621"/>
                <a:gd name="T119" fmla="*/ 2147483647 h 3634"/>
                <a:gd name="T120" fmla="*/ 2147483647 w 4621"/>
                <a:gd name="T121" fmla="*/ 2147483647 h 3634"/>
                <a:gd name="T122" fmla="*/ 2147483647 w 4621"/>
                <a:gd name="T123" fmla="*/ 2147483647 h 3634"/>
                <a:gd name="T124" fmla="*/ 2147483647 w 4621"/>
                <a:gd name="T125" fmla="*/ 2147483647 h 36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1"/>
                <a:gd name="T190" fmla="*/ 0 h 3634"/>
                <a:gd name="T191" fmla="*/ 4621 w 4621"/>
                <a:gd name="T192" fmla="*/ 3634 h 36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1" h="3634">
                  <a:moveTo>
                    <a:pt x="3708" y="0"/>
                  </a:moveTo>
                  <a:lnTo>
                    <a:pt x="3708" y="0"/>
                  </a:lnTo>
                  <a:lnTo>
                    <a:pt x="3701" y="2"/>
                  </a:lnTo>
                  <a:lnTo>
                    <a:pt x="3695" y="2"/>
                  </a:lnTo>
                  <a:lnTo>
                    <a:pt x="3688" y="2"/>
                  </a:lnTo>
                  <a:lnTo>
                    <a:pt x="3679" y="2"/>
                  </a:lnTo>
                  <a:lnTo>
                    <a:pt x="3672" y="2"/>
                  </a:lnTo>
                  <a:lnTo>
                    <a:pt x="3667" y="4"/>
                  </a:lnTo>
                  <a:lnTo>
                    <a:pt x="3662" y="7"/>
                  </a:lnTo>
                  <a:lnTo>
                    <a:pt x="3653" y="12"/>
                  </a:lnTo>
                  <a:lnTo>
                    <a:pt x="3648" y="14"/>
                  </a:lnTo>
                  <a:lnTo>
                    <a:pt x="3637" y="21"/>
                  </a:lnTo>
                  <a:lnTo>
                    <a:pt x="3632" y="21"/>
                  </a:lnTo>
                  <a:lnTo>
                    <a:pt x="3627" y="23"/>
                  </a:lnTo>
                  <a:lnTo>
                    <a:pt x="3611" y="23"/>
                  </a:lnTo>
                  <a:lnTo>
                    <a:pt x="3609" y="23"/>
                  </a:lnTo>
                  <a:lnTo>
                    <a:pt x="3597" y="30"/>
                  </a:lnTo>
                  <a:lnTo>
                    <a:pt x="3577" y="44"/>
                  </a:lnTo>
                  <a:lnTo>
                    <a:pt x="3576" y="46"/>
                  </a:lnTo>
                  <a:lnTo>
                    <a:pt x="3570" y="49"/>
                  </a:lnTo>
                  <a:lnTo>
                    <a:pt x="3562" y="53"/>
                  </a:lnTo>
                  <a:lnTo>
                    <a:pt x="3544" y="60"/>
                  </a:lnTo>
                  <a:lnTo>
                    <a:pt x="3535" y="63"/>
                  </a:lnTo>
                  <a:lnTo>
                    <a:pt x="3530" y="67"/>
                  </a:lnTo>
                  <a:lnTo>
                    <a:pt x="3523" y="77"/>
                  </a:lnTo>
                  <a:lnTo>
                    <a:pt x="3518" y="90"/>
                  </a:lnTo>
                  <a:lnTo>
                    <a:pt x="3509" y="107"/>
                  </a:lnTo>
                  <a:lnTo>
                    <a:pt x="3507" y="111"/>
                  </a:lnTo>
                  <a:lnTo>
                    <a:pt x="3505" y="111"/>
                  </a:lnTo>
                  <a:lnTo>
                    <a:pt x="3502" y="113"/>
                  </a:lnTo>
                  <a:lnTo>
                    <a:pt x="3496" y="114"/>
                  </a:lnTo>
                  <a:lnTo>
                    <a:pt x="3489" y="121"/>
                  </a:lnTo>
                  <a:lnTo>
                    <a:pt x="3488" y="125"/>
                  </a:lnTo>
                  <a:lnTo>
                    <a:pt x="3488" y="127"/>
                  </a:lnTo>
                  <a:lnTo>
                    <a:pt x="3488" y="128"/>
                  </a:lnTo>
                  <a:lnTo>
                    <a:pt x="3486" y="132"/>
                  </a:lnTo>
                  <a:lnTo>
                    <a:pt x="3484" y="135"/>
                  </a:lnTo>
                  <a:lnTo>
                    <a:pt x="3486" y="143"/>
                  </a:lnTo>
                  <a:lnTo>
                    <a:pt x="3486" y="148"/>
                  </a:lnTo>
                  <a:lnTo>
                    <a:pt x="3488" y="151"/>
                  </a:lnTo>
                  <a:lnTo>
                    <a:pt x="3489" y="153"/>
                  </a:lnTo>
                  <a:lnTo>
                    <a:pt x="3491" y="153"/>
                  </a:lnTo>
                  <a:lnTo>
                    <a:pt x="3498" y="151"/>
                  </a:lnTo>
                  <a:lnTo>
                    <a:pt x="3507" y="151"/>
                  </a:lnTo>
                  <a:lnTo>
                    <a:pt x="3519" y="151"/>
                  </a:lnTo>
                  <a:lnTo>
                    <a:pt x="3530" y="155"/>
                  </a:lnTo>
                  <a:lnTo>
                    <a:pt x="3533" y="160"/>
                  </a:lnTo>
                  <a:lnTo>
                    <a:pt x="3540" y="172"/>
                  </a:lnTo>
                  <a:lnTo>
                    <a:pt x="3542" y="201"/>
                  </a:lnTo>
                  <a:lnTo>
                    <a:pt x="3537" y="220"/>
                  </a:lnTo>
                  <a:lnTo>
                    <a:pt x="3532" y="231"/>
                  </a:lnTo>
                  <a:lnTo>
                    <a:pt x="3521" y="241"/>
                  </a:lnTo>
                  <a:lnTo>
                    <a:pt x="3516" y="246"/>
                  </a:lnTo>
                  <a:lnTo>
                    <a:pt x="3514" y="246"/>
                  </a:lnTo>
                  <a:lnTo>
                    <a:pt x="3514" y="248"/>
                  </a:lnTo>
                  <a:lnTo>
                    <a:pt x="3509" y="255"/>
                  </a:lnTo>
                  <a:lnTo>
                    <a:pt x="3509" y="257"/>
                  </a:lnTo>
                  <a:lnTo>
                    <a:pt x="3507" y="271"/>
                  </a:lnTo>
                  <a:lnTo>
                    <a:pt x="3495" y="308"/>
                  </a:lnTo>
                  <a:lnTo>
                    <a:pt x="3484" y="343"/>
                  </a:lnTo>
                  <a:lnTo>
                    <a:pt x="3479" y="359"/>
                  </a:lnTo>
                  <a:lnTo>
                    <a:pt x="3477" y="364"/>
                  </a:lnTo>
                  <a:lnTo>
                    <a:pt x="3475" y="368"/>
                  </a:lnTo>
                  <a:lnTo>
                    <a:pt x="3475" y="377"/>
                  </a:lnTo>
                  <a:lnTo>
                    <a:pt x="3474" y="398"/>
                  </a:lnTo>
                  <a:lnTo>
                    <a:pt x="3474" y="408"/>
                  </a:lnTo>
                  <a:lnTo>
                    <a:pt x="3477" y="431"/>
                  </a:lnTo>
                  <a:lnTo>
                    <a:pt x="3461" y="445"/>
                  </a:lnTo>
                  <a:lnTo>
                    <a:pt x="3456" y="449"/>
                  </a:lnTo>
                  <a:lnTo>
                    <a:pt x="3449" y="452"/>
                  </a:lnTo>
                  <a:lnTo>
                    <a:pt x="3442" y="458"/>
                  </a:lnTo>
                  <a:lnTo>
                    <a:pt x="3410" y="470"/>
                  </a:lnTo>
                  <a:lnTo>
                    <a:pt x="3379" y="482"/>
                  </a:lnTo>
                  <a:lnTo>
                    <a:pt x="3373" y="486"/>
                  </a:lnTo>
                  <a:lnTo>
                    <a:pt x="3368" y="486"/>
                  </a:lnTo>
                  <a:lnTo>
                    <a:pt x="3359" y="486"/>
                  </a:lnTo>
                  <a:lnTo>
                    <a:pt x="3356" y="486"/>
                  </a:lnTo>
                  <a:lnTo>
                    <a:pt x="3347" y="486"/>
                  </a:lnTo>
                  <a:lnTo>
                    <a:pt x="3342" y="484"/>
                  </a:lnTo>
                  <a:lnTo>
                    <a:pt x="3321" y="475"/>
                  </a:lnTo>
                  <a:lnTo>
                    <a:pt x="3319" y="475"/>
                  </a:lnTo>
                  <a:lnTo>
                    <a:pt x="3312" y="475"/>
                  </a:lnTo>
                  <a:lnTo>
                    <a:pt x="3303" y="479"/>
                  </a:lnTo>
                  <a:lnTo>
                    <a:pt x="3299" y="482"/>
                  </a:lnTo>
                  <a:lnTo>
                    <a:pt x="3298" y="484"/>
                  </a:lnTo>
                  <a:lnTo>
                    <a:pt x="3298" y="491"/>
                  </a:lnTo>
                  <a:lnTo>
                    <a:pt x="3298" y="494"/>
                  </a:lnTo>
                  <a:lnTo>
                    <a:pt x="3298" y="498"/>
                  </a:lnTo>
                  <a:lnTo>
                    <a:pt x="3294" y="509"/>
                  </a:lnTo>
                  <a:lnTo>
                    <a:pt x="3289" y="519"/>
                  </a:lnTo>
                  <a:lnTo>
                    <a:pt x="3284" y="538"/>
                  </a:lnTo>
                  <a:lnTo>
                    <a:pt x="3278" y="556"/>
                  </a:lnTo>
                  <a:lnTo>
                    <a:pt x="3271" y="574"/>
                  </a:lnTo>
                  <a:lnTo>
                    <a:pt x="3264" y="591"/>
                  </a:lnTo>
                  <a:lnTo>
                    <a:pt x="3262" y="600"/>
                  </a:lnTo>
                  <a:lnTo>
                    <a:pt x="3261" y="618"/>
                  </a:lnTo>
                  <a:lnTo>
                    <a:pt x="3259" y="641"/>
                  </a:lnTo>
                  <a:lnTo>
                    <a:pt x="3259" y="651"/>
                  </a:lnTo>
                  <a:lnTo>
                    <a:pt x="3257" y="658"/>
                  </a:lnTo>
                  <a:lnTo>
                    <a:pt x="3252" y="665"/>
                  </a:lnTo>
                  <a:lnTo>
                    <a:pt x="3250" y="669"/>
                  </a:lnTo>
                  <a:lnTo>
                    <a:pt x="3248" y="674"/>
                  </a:lnTo>
                  <a:lnTo>
                    <a:pt x="3248" y="677"/>
                  </a:lnTo>
                  <a:lnTo>
                    <a:pt x="3248" y="683"/>
                  </a:lnTo>
                  <a:lnTo>
                    <a:pt x="3250" y="686"/>
                  </a:lnTo>
                  <a:lnTo>
                    <a:pt x="3252" y="690"/>
                  </a:lnTo>
                  <a:lnTo>
                    <a:pt x="3259" y="695"/>
                  </a:lnTo>
                  <a:lnTo>
                    <a:pt x="3264" y="700"/>
                  </a:lnTo>
                  <a:lnTo>
                    <a:pt x="3271" y="706"/>
                  </a:lnTo>
                  <a:lnTo>
                    <a:pt x="3277" y="709"/>
                  </a:lnTo>
                  <a:lnTo>
                    <a:pt x="3278" y="711"/>
                  </a:lnTo>
                  <a:lnTo>
                    <a:pt x="3280" y="711"/>
                  </a:lnTo>
                  <a:lnTo>
                    <a:pt x="3294" y="706"/>
                  </a:lnTo>
                  <a:lnTo>
                    <a:pt x="3301" y="702"/>
                  </a:lnTo>
                  <a:lnTo>
                    <a:pt x="3306" y="699"/>
                  </a:lnTo>
                  <a:lnTo>
                    <a:pt x="3312" y="695"/>
                  </a:lnTo>
                  <a:lnTo>
                    <a:pt x="3315" y="693"/>
                  </a:lnTo>
                  <a:lnTo>
                    <a:pt x="3321" y="693"/>
                  </a:lnTo>
                  <a:lnTo>
                    <a:pt x="3329" y="692"/>
                  </a:lnTo>
                  <a:lnTo>
                    <a:pt x="3338" y="688"/>
                  </a:lnTo>
                  <a:lnTo>
                    <a:pt x="3343" y="686"/>
                  </a:lnTo>
                  <a:lnTo>
                    <a:pt x="3356" y="690"/>
                  </a:lnTo>
                  <a:lnTo>
                    <a:pt x="3363" y="693"/>
                  </a:lnTo>
                  <a:lnTo>
                    <a:pt x="3366" y="697"/>
                  </a:lnTo>
                  <a:lnTo>
                    <a:pt x="3368" y="702"/>
                  </a:lnTo>
                  <a:lnTo>
                    <a:pt x="3368" y="706"/>
                  </a:lnTo>
                  <a:lnTo>
                    <a:pt x="3372" y="706"/>
                  </a:lnTo>
                  <a:lnTo>
                    <a:pt x="3379" y="706"/>
                  </a:lnTo>
                  <a:lnTo>
                    <a:pt x="3391" y="702"/>
                  </a:lnTo>
                  <a:lnTo>
                    <a:pt x="3396" y="700"/>
                  </a:lnTo>
                  <a:lnTo>
                    <a:pt x="3400" y="697"/>
                  </a:lnTo>
                  <a:lnTo>
                    <a:pt x="3400" y="692"/>
                  </a:lnTo>
                  <a:lnTo>
                    <a:pt x="3400" y="690"/>
                  </a:lnTo>
                  <a:lnTo>
                    <a:pt x="3412" y="677"/>
                  </a:lnTo>
                  <a:lnTo>
                    <a:pt x="3417" y="672"/>
                  </a:lnTo>
                  <a:lnTo>
                    <a:pt x="3426" y="665"/>
                  </a:lnTo>
                  <a:lnTo>
                    <a:pt x="3430" y="663"/>
                  </a:lnTo>
                  <a:lnTo>
                    <a:pt x="3437" y="660"/>
                  </a:lnTo>
                  <a:lnTo>
                    <a:pt x="3440" y="660"/>
                  </a:lnTo>
                  <a:lnTo>
                    <a:pt x="3444" y="658"/>
                  </a:lnTo>
                  <a:lnTo>
                    <a:pt x="3451" y="658"/>
                  </a:lnTo>
                  <a:lnTo>
                    <a:pt x="3461" y="658"/>
                  </a:lnTo>
                  <a:lnTo>
                    <a:pt x="3475" y="667"/>
                  </a:lnTo>
                  <a:lnTo>
                    <a:pt x="3486" y="674"/>
                  </a:lnTo>
                  <a:lnTo>
                    <a:pt x="3500" y="686"/>
                  </a:lnTo>
                  <a:lnTo>
                    <a:pt x="3507" y="693"/>
                  </a:lnTo>
                  <a:lnTo>
                    <a:pt x="3516" y="700"/>
                  </a:lnTo>
                  <a:lnTo>
                    <a:pt x="3526" y="706"/>
                  </a:lnTo>
                  <a:lnTo>
                    <a:pt x="3539" y="713"/>
                  </a:lnTo>
                  <a:lnTo>
                    <a:pt x="3551" y="720"/>
                  </a:lnTo>
                  <a:lnTo>
                    <a:pt x="3555" y="723"/>
                  </a:lnTo>
                  <a:lnTo>
                    <a:pt x="3562" y="727"/>
                  </a:lnTo>
                  <a:lnTo>
                    <a:pt x="3567" y="732"/>
                  </a:lnTo>
                  <a:lnTo>
                    <a:pt x="3574" y="746"/>
                  </a:lnTo>
                  <a:lnTo>
                    <a:pt x="3576" y="757"/>
                  </a:lnTo>
                  <a:lnTo>
                    <a:pt x="3574" y="765"/>
                  </a:lnTo>
                  <a:lnTo>
                    <a:pt x="3574" y="767"/>
                  </a:lnTo>
                  <a:lnTo>
                    <a:pt x="3572" y="769"/>
                  </a:lnTo>
                  <a:lnTo>
                    <a:pt x="3567" y="773"/>
                  </a:lnTo>
                  <a:lnTo>
                    <a:pt x="3563" y="776"/>
                  </a:lnTo>
                  <a:lnTo>
                    <a:pt x="3556" y="780"/>
                  </a:lnTo>
                  <a:lnTo>
                    <a:pt x="3547" y="781"/>
                  </a:lnTo>
                  <a:lnTo>
                    <a:pt x="3530" y="781"/>
                  </a:lnTo>
                  <a:lnTo>
                    <a:pt x="3514" y="778"/>
                  </a:lnTo>
                  <a:lnTo>
                    <a:pt x="3505" y="776"/>
                  </a:lnTo>
                  <a:lnTo>
                    <a:pt x="3498" y="776"/>
                  </a:lnTo>
                  <a:lnTo>
                    <a:pt x="3488" y="780"/>
                  </a:lnTo>
                  <a:lnTo>
                    <a:pt x="3474" y="785"/>
                  </a:lnTo>
                  <a:lnTo>
                    <a:pt x="3456" y="790"/>
                  </a:lnTo>
                  <a:lnTo>
                    <a:pt x="3458" y="790"/>
                  </a:lnTo>
                  <a:lnTo>
                    <a:pt x="3460" y="794"/>
                  </a:lnTo>
                  <a:lnTo>
                    <a:pt x="3475" y="788"/>
                  </a:lnTo>
                  <a:lnTo>
                    <a:pt x="3496" y="781"/>
                  </a:lnTo>
                  <a:lnTo>
                    <a:pt x="3505" y="780"/>
                  </a:lnTo>
                  <a:lnTo>
                    <a:pt x="3516" y="781"/>
                  </a:lnTo>
                  <a:lnTo>
                    <a:pt x="3530" y="785"/>
                  </a:lnTo>
                  <a:lnTo>
                    <a:pt x="3547" y="785"/>
                  </a:lnTo>
                  <a:lnTo>
                    <a:pt x="3558" y="783"/>
                  </a:lnTo>
                  <a:lnTo>
                    <a:pt x="3565" y="780"/>
                  </a:lnTo>
                  <a:lnTo>
                    <a:pt x="3570" y="776"/>
                  </a:lnTo>
                  <a:lnTo>
                    <a:pt x="3576" y="773"/>
                  </a:lnTo>
                  <a:lnTo>
                    <a:pt x="3577" y="769"/>
                  </a:lnTo>
                  <a:lnTo>
                    <a:pt x="3577" y="765"/>
                  </a:lnTo>
                  <a:lnTo>
                    <a:pt x="3579" y="758"/>
                  </a:lnTo>
                  <a:lnTo>
                    <a:pt x="3577" y="746"/>
                  </a:lnTo>
                  <a:lnTo>
                    <a:pt x="3569" y="730"/>
                  </a:lnTo>
                  <a:lnTo>
                    <a:pt x="3562" y="723"/>
                  </a:lnTo>
                  <a:lnTo>
                    <a:pt x="3553" y="718"/>
                  </a:lnTo>
                  <a:lnTo>
                    <a:pt x="3539" y="709"/>
                  </a:lnTo>
                  <a:lnTo>
                    <a:pt x="3528" y="702"/>
                  </a:lnTo>
                  <a:lnTo>
                    <a:pt x="3518" y="697"/>
                  </a:lnTo>
                  <a:lnTo>
                    <a:pt x="3509" y="692"/>
                  </a:lnTo>
                  <a:lnTo>
                    <a:pt x="3502" y="685"/>
                  </a:lnTo>
                  <a:lnTo>
                    <a:pt x="3495" y="677"/>
                  </a:lnTo>
                  <a:lnTo>
                    <a:pt x="3486" y="670"/>
                  </a:lnTo>
                  <a:lnTo>
                    <a:pt x="3477" y="663"/>
                  </a:lnTo>
                  <a:lnTo>
                    <a:pt x="3463" y="655"/>
                  </a:lnTo>
                  <a:lnTo>
                    <a:pt x="3451" y="655"/>
                  </a:lnTo>
                  <a:lnTo>
                    <a:pt x="3442" y="655"/>
                  </a:lnTo>
                  <a:lnTo>
                    <a:pt x="3437" y="656"/>
                  </a:lnTo>
                  <a:lnTo>
                    <a:pt x="3428" y="660"/>
                  </a:lnTo>
                  <a:lnTo>
                    <a:pt x="3417" y="667"/>
                  </a:lnTo>
                  <a:lnTo>
                    <a:pt x="3408" y="674"/>
                  </a:lnTo>
                  <a:lnTo>
                    <a:pt x="3394" y="688"/>
                  </a:lnTo>
                  <a:lnTo>
                    <a:pt x="3396" y="690"/>
                  </a:lnTo>
                  <a:lnTo>
                    <a:pt x="3396" y="693"/>
                  </a:lnTo>
                  <a:lnTo>
                    <a:pt x="3396" y="697"/>
                  </a:lnTo>
                  <a:lnTo>
                    <a:pt x="3391" y="699"/>
                  </a:lnTo>
                  <a:lnTo>
                    <a:pt x="3377" y="702"/>
                  </a:lnTo>
                  <a:lnTo>
                    <a:pt x="3372" y="702"/>
                  </a:lnTo>
                  <a:lnTo>
                    <a:pt x="3370" y="697"/>
                  </a:lnTo>
                  <a:lnTo>
                    <a:pt x="3368" y="693"/>
                  </a:lnTo>
                  <a:lnTo>
                    <a:pt x="3364" y="690"/>
                  </a:lnTo>
                  <a:lnTo>
                    <a:pt x="3354" y="686"/>
                  </a:lnTo>
                  <a:lnTo>
                    <a:pt x="3345" y="683"/>
                  </a:lnTo>
                  <a:lnTo>
                    <a:pt x="3338" y="685"/>
                  </a:lnTo>
                  <a:lnTo>
                    <a:pt x="3329" y="688"/>
                  </a:lnTo>
                  <a:lnTo>
                    <a:pt x="3319" y="690"/>
                  </a:lnTo>
                  <a:lnTo>
                    <a:pt x="3313" y="690"/>
                  </a:lnTo>
                  <a:lnTo>
                    <a:pt x="3310" y="693"/>
                  </a:lnTo>
                  <a:lnTo>
                    <a:pt x="3301" y="697"/>
                  </a:lnTo>
                  <a:lnTo>
                    <a:pt x="3292" y="702"/>
                  </a:lnTo>
                  <a:lnTo>
                    <a:pt x="3278" y="707"/>
                  </a:lnTo>
                  <a:lnTo>
                    <a:pt x="3273" y="704"/>
                  </a:lnTo>
                  <a:lnTo>
                    <a:pt x="3266" y="699"/>
                  </a:lnTo>
                  <a:lnTo>
                    <a:pt x="3259" y="690"/>
                  </a:lnTo>
                  <a:lnTo>
                    <a:pt x="3254" y="686"/>
                  </a:lnTo>
                  <a:lnTo>
                    <a:pt x="3252" y="683"/>
                  </a:lnTo>
                  <a:lnTo>
                    <a:pt x="3252" y="674"/>
                  </a:lnTo>
                  <a:lnTo>
                    <a:pt x="3252" y="670"/>
                  </a:lnTo>
                  <a:lnTo>
                    <a:pt x="3257" y="665"/>
                  </a:lnTo>
                  <a:lnTo>
                    <a:pt x="3261" y="660"/>
                  </a:lnTo>
                  <a:lnTo>
                    <a:pt x="3262" y="653"/>
                  </a:lnTo>
                  <a:lnTo>
                    <a:pt x="3262" y="642"/>
                  </a:lnTo>
                  <a:lnTo>
                    <a:pt x="3262" y="630"/>
                  </a:lnTo>
                  <a:lnTo>
                    <a:pt x="3264" y="619"/>
                  </a:lnTo>
                  <a:lnTo>
                    <a:pt x="3266" y="602"/>
                  </a:lnTo>
                  <a:lnTo>
                    <a:pt x="3266" y="591"/>
                  </a:lnTo>
                  <a:lnTo>
                    <a:pt x="3275" y="572"/>
                  </a:lnTo>
                  <a:lnTo>
                    <a:pt x="3282" y="556"/>
                  </a:lnTo>
                  <a:lnTo>
                    <a:pt x="3285" y="542"/>
                  </a:lnTo>
                  <a:lnTo>
                    <a:pt x="3292" y="521"/>
                  </a:lnTo>
                  <a:lnTo>
                    <a:pt x="3298" y="507"/>
                  </a:lnTo>
                  <a:lnTo>
                    <a:pt x="3301" y="494"/>
                  </a:lnTo>
                  <a:lnTo>
                    <a:pt x="3301" y="493"/>
                  </a:lnTo>
                  <a:lnTo>
                    <a:pt x="3301" y="487"/>
                  </a:lnTo>
                  <a:lnTo>
                    <a:pt x="3301" y="484"/>
                  </a:lnTo>
                  <a:lnTo>
                    <a:pt x="3305" y="482"/>
                  </a:lnTo>
                  <a:lnTo>
                    <a:pt x="3313" y="479"/>
                  </a:lnTo>
                  <a:lnTo>
                    <a:pt x="3319" y="479"/>
                  </a:lnTo>
                  <a:lnTo>
                    <a:pt x="3340" y="487"/>
                  </a:lnTo>
                  <a:lnTo>
                    <a:pt x="3345" y="489"/>
                  </a:lnTo>
                  <a:lnTo>
                    <a:pt x="3356" y="489"/>
                  </a:lnTo>
                  <a:lnTo>
                    <a:pt x="3359" y="489"/>
                  </a:lnTo>
                  <a:lnTo>
                    <a:pt x="3372" y="489"/>
                  </a:lnTo>
                  <a:lnTo>
                    <a:pt x="3375" y="487"/>
                  </a:lnTo>
                  <a:lnTo>
                    <a:pt x="3380" y="486"/>
                  </a:lnTo>
                  <a:lnTo>
                    <a:pt x="3414" y="472"/>
                  </a:lnTo>
                  <a:lnTo>
                    <a:pt x="3442" y="459"/>
                  </a:lnTo>
                  <a:lnTo>
                    <a:pt x="3451" y="456"/>
                  </a:lnTo>
                  <a:lnTo>
                    <a:pt x="3458" y="452"/>
                  </a:lnTo>
                  <a:lnTo>
                    <a:pt x="3465" y="447"/>
                  </a:lnTo>
                  <a:lnTo>
                    <a:pt x="3475" y="438"/>
                  </a:lnTo>
                  <a:lnTo>
                    <a:pt x="3481" y="433"/>
                  </a:lnTo>
                  <a:lnTo>
                    <a:pt x="3477" y="406"/>
                  </a:lnTo>
                  <a:lnTo>
                    <a:pt x="3477" y="401"/>
                  </a:lnTo>
                  <a:lnTo>
                    <a:pt x="3479" y="368"/>
                  </a:lnTo>
                  <a:lnTo>
                    <a:pt x="3479" y="366"/>
                  </a:lnTo>
                  <a:lnTo>
                    <a:pt x="3481" y="364"/>
                  </a:lnTo>
                  <a:lnTo>
                    <a:pt x="3482" y="357"/>
                  </a:lnTo>
                  <a:lnTo>
                    <a:pt x="3488" y="343"/>
                  </a:lnTo>
                  <a:lnTo>
                    <a:pt x="3498" y="308"/>
                  </a:lnTo>
                  <a:lnTo>
                    <a:pt x="3511" y="273"/>
                  </a:lnTo>
                  <a:lnTo>
                    <a:pt x="3512" y="257"/>
                  </a:lnTo>
                  <a:lnTo>
                    <a:pt x="3518" y="250"/>
                  </a:lnTo>
                  <a:lnTo>
                    <a:pt x="3525" y="243"/>
                  </a:lnTo>
                  <a:lnTo>
                    <a:pt x="3533" y="232"/>
                  </a:lnTo>
                  <a:lnTo>
                    <a:pt x="3537" y="225"/>
                  </a:lnTo>
                  <a:lnTo>
                    <a:pt x="3542" y="215"/>
                  </a:lnTo>
                  <a:lnTo>
                    <a:pt x="3546" y="201"/>
                  </a:lnTo>
                  <a:lnTo>
                    <a:pt x="3544" y="172"/>
                  </a:lnTo>
                  <a:lnTo>
                    <a:pt x="3539" y="162"/>
                  </a:lnTo>
                  <a:lnTo>
                    <a:pt x="3533" y="155"/>
                  </a:lnTo>
                  <a:lnTo>
                    <a:pt x="3530" y="151"/>
                  </a:lnTo>
                  <a:lnTo>
                    <a:pt x="3519" y="150"/>
                  </a:lnTo>
                  <a:lnTo>
                    <a:pt x="3507" y="148"/>
                  </a:lnTo>
                  <a:lnTo>
                    <a:pt x="3498" y="148"/>
                  </a:lnTo>
                  <a:lnTo>
                    <a:pt x="3491" y="150"/>
                  </a:lnTo>
                  <a:lnTo>
                    <a:pt x="3489" y="150"/>
                  </a:lnTo>
                  <a:lnTo>
                    <a:pt x="3489" y="148"/>
                  </a:lnTo>
                  <a:lnTo>
                    <a:pt x="3488" y="137"/>
                  </a:lnTo>
                  <a:lnTo>
                    <a:pt x="3489" y="134"/>
                  </a:lnTo>
                  <a:lnTo>
                    <a:pt x="3489" y="130"/>
                  </a:lnTo>
                  <a:lnTo>
                    <a:pt x="3491" y="127"/>
                  </a:lnTo>
                  <a:lnTo>
                    <a:pt x="3491" y="125"/>
                  </a:lnTo>
                  <a:lnTo>
                    <a:pt x="3493" y="123"/>
                  </a:lnTo>
                  <a:lnTo>
                    <a:pt x="3500" y="118"/>
                  </a:lnTo>
                  <a:lnTo>
                    <a:pt x="3505" y="114"/>
                  </a:lnTo>
                  <a:lnTo>
                    <a:pt x="3507" y="116"/>
                  </a:lnTo>
                  <a:lnTo>
                    <a:pt x="3509" y="114"/>
                  </a:lnTo>
                  <a:lnTo>
                    <a:pt x="3511" y="114"/>
                  </a:lnTo>
                  <a:lnTo>
                    <a:pt x="3512" y="109"/>
                  </a:lnTo>
                  <a:lnTo>
                    <a:pt x="3523" y="84"/>
                  </a:lnTo>
                  <a:lnTo>
                    <a:pt x="3526" y="76"/>
                  </a:lnTo>
                  <a:lnTo>
                    <a:pt x="3532" y="70"/>
                  </a:lnTo>
                  <a:lnTo>
                    <a:pt x="3540" y="63"/>
                  </a:lnTo>
                  <a:lnTo>
                    <a:pt x="3555" y="58"/>
                  </a:lnTo>
                  <a:lnTo>
                    <a:pt x="3572" y="51"/>
                  </a:lnTo>
                  <a:lnTo>
                    <a:pt x="3577" y="48"/>
                  </a:lnTo>
                  <a:lnTo>
                    <a:pt x="3595" y="35"/>
                  </a:lnTo>
                  <a:lnTo>
                    <a:pt x="3604" y="30"/>
                  </a:lnTo>
                  <a:lnTo>
                    <a:pt x="3609" y="26"/>
                  </a:lnTo>
                  <a:lnTo>
                    <a:pt x="3616" y="26"/>
                  </a:lnTo>
                  <a:lnTo>
                    <a:pt x="3627" y="26"/>
                  </a:lnTo>
                  <a:lnTo>
                    <a:pt x="3634" y="25"/>
                  </a:lnTo>
                  <a:lnTo>
                    <a:pt x="3641" y="23"/>
                  </a:lnTo>
                  <a:lnTo>
                    <a:pt x="3655" y="16"/>
                  </a:lnTo>
                  <a:lnTo>
                    <a:pt x="3667" y="9"/>
                  </a:lnTo>
                  <a:lnTo>
                    <a:pt x="3674" y="5"/>
                  </a:lnTo>
                  <a:lnTo>
                    <a:pt x="3679" y="5"/>
                  </a:lnTo>
                  <a:lnTo>
                    <a:pt x="3695" y="5"/>
                  </a:lnTo>
                  <a:lnTo>
                    <a:pt x="3701" y="4"/>
                  </a:lnTo>
                  <a:lnTo>
                    <a:pt x="3708" y="4"/>
                  </a:lnTo>
                  <a:lnTo>
                    <a:pt x="3718" y="5"/>
                  </a:lnTo>
                  <a:lnTo>
                    <a:pt x="3732" y="9"/>
                  </a:lnTo>
                  <a:lnTo>
                    <a:pt x="3743" y="12"/>
                  </a:lnTo>
                  <a:lnTo>
                    <a:pt x="3752" y="16"/>
                  </a:lnTo>
                  <a:lnTo>
                    <a:pt x="3760" y="19"/>
                  </a:lnTo>
                  <a:lnTo>
                    <a:pt x="3778" y="25"/>
                  </a:lnTo>
                  <a:lnTo>
                    <a:pt x="3790" y="26"/>
                  </a:lnTo>
                  <a:lnTo>
                    <a:pt x="3796" y="25"/>
                  </a:lnTo>
                  <a:lnTo>
                    <a:pt x="3801" y="23"/>
                  </a:lnTo>
                  <a:lnTo>
                    <a:pt x="3811" y="18"/>
                  </a:lnTo>
                  <a:lnTo>
                    <a:pt x="3817" y="18"/>
                  </a:lnTo>
                  <a:lnTo>
                    <a:pt x="3825" y="19"/>
                  </a:lnTo>
                  <a:lnTo>
                    <a:pt x="3838" y="25"/>
                  </a:lnTo>
                  <a:lnTo>
                    <a:pt x="3852" y="32"/>
                  </a:lnTo>
                  <a:lnTo>
                    <a:pt x="3864" y="40"/>
                  </a:lnTo>
                  <a:lnTo>
                    <a:pt x="3878" y="51"/>
                  </a:lnTo>
                  <a:lnTo>
                    <a:pt x="3884" y="55"/>
                  </a:lnTo>
                  <a:lnTo>
                    <a:pt x="3889" y="60"/>
                  </a:lnTo>
                  <a:lnTo>
                    <a:pt x="3891" y="65"/>
                  </a:lnTo>
                  <a:lnTo>
                    <a:pt x="3891" y="69"/>
                  </a:lnTo>
                  <a:lnTo>
                    <a:pt x="3891" y="72"/>
                  </a:lnTo>
                  <a:lnTo>
                    <a:pt x="3894" y="76"/>
                  </a:lnTo>
                  <a:lnTo>
                    <a:pt x="3905" y="86"/>
                  </a:lnTo>
                  <a:lnTo>
                    <a:pt x="3919" y="102"/>
                  </a:lnTo>
                  <a:lnTo>
                    <a:pt x="3931" y="120"/>
                  </a:lnTo>
                  <a:lnTo>
                    <a:pt x="3935" y="127"/>
                  </a:lnTo>
                  <a:lnTo>
                    <a:pt x="3936" y="130"/>
                  </a:lnTo>
                  <a:lnTo>
                    <a:pt x="3938" y="134"/>
                  </a:lnTo>
                  <a:lnTo>
                    <a:pt x="3942" y="141"/>
                  </a:lnTo>
                  <a:lnTo>
                    <a:pt x="3952" y="153"/>
                  </a:lnTo>
                  <a:lnTo>
                    <a:pt x="3963" y="169"/>
                  </a:lnTo>
                  <a:lnTo>
                    <a:pt x="3966" y="174"/>
                  </a:lnTo>
                  <a:lnTo>
                    <a:pt x="3968" y="178"/>
                  </a:lnTo>
                  <a:lnTo>
                    <a:pt x="3970" y="185"/>
                  </a:lnTo>
                  <a:lnTo>
                    <a:pt x="3972" y="194"/>
                  </a:lnTo>
                  <a:lnTo>
                    <a:pt x="3977" y="202"/>
                  </a:lnTo>
                  <a:lnTo>
                    <a:pt x="3984" y="215"/>
                  </a:lnTo>
                  <a:lnTo>
                    <a:pt x="4001" y="236"/>
                  </a:lnTo>
                  <a:lnTo>
                    <a:pt x="4012" y="250"/>
                  </a:lnTo>
                  <a:lnTo>
                    <a:pt x="4035" y="285"/>
                  </a:lnTo>
                  <a:lnTo>
                    <a:pt x="4045" y="299"/>
                  </a:lnTo>
                  <a:lnTo>
                    <a:pt x="4047" y="303"/>
                  </a:lnTo>
                  <a:lnTo>
                    <a:pt x="4051" y="304"/>
                  </a:lnTo>
                  <a:lnTo>
                    <a:pt x="4051" y="308"/>
                  </a:lnTo>
                  <a:lnTo>
                    <a:pt x="4051" y="322"/>
                  </a:lnTo>
                  <a:lnTo>
                    <a:pt x="4051" y="326"/>
                  </a:lnTo>
                  <a:lnTo>
                    <a:pt x="4052" y="331"/>
                  </a:lnTo>
                  <a:lnTo>
                    <a:pt x="4059" y="345"/>
                  </a:lnTo>
                  <a:lnTo>
                    <a:pt x="4063" y="354"/>
                  </a:lnTo>
                  <a:lnTo>
                    <a:pt x="4068" y="359"/>
                  </a:lnTo>
                  <a:lnTo>
                    <a:pt x="4081" y="364"/>
                  </a:lnTo>
                  <a:lnTo>
                    <a:pt x="4095" y="366"/>
                  </a:lnTo>
                  <a:lnTo>
                    <a:pt x="4116" y="368"/>
                  </a:lnTo>
                  <a:lnTo>
                    <a:pt x="4125" y="366"/>
                  </a:lnTo>
                  <a:lnTo>
                    <a:pt x="4132" y="364"/>
                  </a:lnTo>
                  <a:lnTo>
                    <a:pt x="4139" y="361"/>
                  </a:lnTo>
                  <a:lnTo>
                    <a:pt x="4142" y="357"/>
                  </a:lnTo>
                  <a:lnTo>
                    <a:pt x="4144" y="354"/>
                  </a:lnTo>
                  <a:lnTo>
                    <a:pt x="4146" y="352"/>
                  </a:lnTo>
                  <a:lnTo>
                    <a:pt x="4153" y="357"/>
                  </a:lnTo>
                  <a:lnTo>
                    <a:pt x="4162" y="363"/>
                  </a:lnTo>
                  <a:lnTo>
                    <a:pt x="4163" y="366"/>
                  </a:lnTo>
                  <a:lnTo>
                    <a:pt x="4165" y="366"/>
                  </a:lnTo>
                  <a:lnTo>
                    <a:pt x="4172" y="368"/>
                  </a:lnTo>
                  <a:lnTo>
                    <a:pt x="4186" y="366"/>
                  </a:lnTo>
                  <a:lnTo>
                    <a:pt x="4198" y="364"/>
                  </a:lnTo>
                  <a:lnTo>
                    <a:pt x="4209" y="364"/>
                  </a:lnTo>
                  <a:lnTo>
                    <a:pt x="4220" y="370"/>
                  </a:lnTo>
                  <a:lnTo>
                    <a:pt x="4228" y="377"/>
                  </a:lnTo>
                  <a:lnTo>
                    <a:pt x="4234" y="380"/>
                  </a:lnTo>
                  <a:lnTo>
                    <a:pt x="4237" y="384"/>
                  </a:lnTo>
                  <a:lnTo>
                    <a:pt x="4246" y="389"/>
                  </a:lnTo>
                  <a:lnTo>
                    <a:pt x="4257" y="394"/>
                  </a:lnTo>
                  <a:lnTo>
                    <a:pt x="4264" y="394"/>
                  </a:lnTo>
                  <a:lnTo>
                    <a:pt x="4274" y="392"/>
                  </a:lnTo>
                  <a:lnTo>
                    <a:pt x="4279" y="392"/>
                  </a:lnTo>
                  <a:lnTo>
                    <a:pt x="4285" y="392"/>
                  </a:lnTo>
                  <a:lnTo>
                    <a:pt x="4288" y="394"/>
                  </a:lnTo>
                  <a:lnTo>
                    <a:pt x="4290" y="398"/>
                  </a:lnTo>
                  <a:lnTo>
                    <a:pt x="4293" y="401"/>
                  </a:lnTo>
                  <a:lnTo>
                    <a:pt x="4295" y="419"/>
                  </a:lnTo>
                  <a:lnTo>
                    <a:pt x="4299" y="428"/>
                  </a:lnTo>
                  <a:lnTo>
                    <a:pt x="4302" y="435"/>
                  </a:lnTo>
                  <a:lnTo>
                    <a:pt x="4308" y="438"/>
                  </a:lnTo>
                  <a:lnTo>
                    <a:pt x="4316" y="442"/>
                  </a:lnTo>
                  <a:lnTo>
                    <a:pt x="4323" y="445"/>
                  </a:lnTo>
                  <a:lnTo>
                    <a:pt x="4325" y="447"/>
                  </a:lnTo>
                  <a:lnTo>
                    <a:pt x="4327" y="450"/>
                  </a:lnTo>
                  <a:lnTo>
                    <a:pt x="4325" y="465"/>
                  </a:lnTo>
                  <a:lnTo>
                    <a:pt x="4327" y="473"/>
                  </a:lnTo>
                  <a:lnTo>
                    <a:pt x="4327" y="477"/>
                  </a:lnTo>
                  <a:lnTo>
                    <a:pt x="4330" y="479"/>
                  </a:lnTo>
                  <a:lnTo>
                    <a:pt x="4337" y="487"/>
                  </a:lnTo>
                  <a:lnTo>
                    <a:pt x="4345" y="494"/>
                  </a:lnTo>
                  <a:lnTo>
                    <a:pt x="4353" y="502"/>
                  </a:lnTo>
                  <a:lnTo>
                    <a:pt x="4357" y="503"/>
                  </a:lnTo>
                  <a:lnTo>
                    <a:pt x="4362" y="503"/>
                  </a:lnTo>
                  <a:lnTo>
                    <a:pt x="4369" y="503"/>
                  </a:lnTo>
                  <a:lnTo>
                    <a:pt x="4418" y="487"/>
                  </a:lnTo>
                  <a:lnTo>
                    <a:pt x="4448" y="477"/>
                  </a:lnTo>
                  <a:lnTo>
                    <a:pt x="4464" y="470"/>
                  </a:lnTo>
                  <a:lnTo>
                    <a:pt x="4468" y="465"/>
                  </a:lnTo>
                  <a:lnTo>
                    <a:pt x="4471" y="459"/>
                  </a:lnTo>
                  <a:lnTo>
                    <a:pt x="4476" y="443"/>
                  </a:lnTo>
                  <a:lnTo>
                    <a:pt x="4483" y="428"/>
                  </a:lnTo>
                  <a:lnTo>
                    <a:pt x="4487" y="421"/>
                  </a:lnTo>
                  <a:lnTo>
                    <a:pt x="4492" y="417"/>
                  </a:lnTo>
                  <a:lnTo>
                    <a:pt x="4517" y="403"/>
                  </a:lnTo>
                  <a:lnTo>
                    <a:pt x="4526" y="396"/>
                  </a:lnTo>
                  <a:lnTo>
                    <a:pt x="4538" y="385"/>
                  </a:lnTo>
                  <a:lnTo>
                    <a:pt x="4552" y="375"/>
                  </a:lnTo>
                  <a:lnTo>
                    <a:pt x="4557" y="371"/>
                  </a:lnTo>
                  <a:lnTo>
                    <a:pt x="4563" y="370"/>
                  </a:lnTo>
                  <a:lnTo>
                    <a:pt x="4579" y="366"/>
                  </a:lnTo>
                  <a:lnTo>
                    <a:pt x="4586" y="364"/>
                  </a:lnTo>
                  <a:lnTo>
                    <a:pt x="4594" y="361"/>
                  </a:lnTo>
                  <a:lnTo>
                    <a:pt x="4608" y="350"/>
                  </a:lnTo>
                  <a:lnTo>
                    <a:pt x="4605" y="368"/>
                  </a:lnTo>
                  <a:lnTo>
                    <a:pt x="4600" y="385"/>
                  </a:lnTo>
                  <a:lnTo>
                    <a:pt x="4600" y="401"/>
                  </a:lnTo>
                  <a:lnTo>
                    <a:pt x="4600" y="412"/>
                  </a:lnTo>
                  <a:lnTo>
                    <a:pt x="4603" y="421"/>
                  </a:lnTo>
                  <a:lnTo>
                    <a:pt x="4614" y="436"/>
                  </a:lnTo>
                  <a:lnTo>
                    <a:pt x="4615" y="442"/>
                  </a:lnTo>
                  <a:lnTo>
                    <a:pt x="4617" y="445"/>
                  </a:lnTo>
                  <a:lnTo>
                    <a:pt x="4615" y="449"/>
                  </a:lnTo>
                  <a:lnTo>
                    <a:pt x="4612" y="454"/>
                  </a:lnTo>
                  <a:lnTo>
                    <a:pt x="4607" y="461"/>
                  </a:lnTo>
                  <a:lnTo>
                    <a:pt x="4600" y="468"/>
                  </a:lnTo>
                  <a:lnTo>
                    <a:pt x="4594" y="475"/>
                  </a:lnTo>
                  <a:lnTo>
                    <a:pt x="4591" y="484"/>
                  </a:lnTo>
                  <a:lnTo>
                    <a:pt x="4589" y="487"/>
                  </a:lnTo>
                  <a:lnTo>
                    <a:pt x="4587" y="493"/>
                  </a:lnTo>
                  <a:lnTo>
                    <a:pt x="4589" y="503"/>
                  </a:lnTo>
                  <a:lnTo>
                    <a:pt x="4594" y="516"/>
                  </a:lnTo>
                  <a:lnTo>
                    <a:pt x="4596" y="524"/>
                  </a:lnTo>
                  <a:lnTo>
                    <a:pt x="4594" y="530"/>
                  </a:lnTo>
                  <a:lnTo>
                    <a:pt x="4594" y="547"/>
                  </a:lnTo>
                  <a:lnTo>
                    <a:pt x="4594" y="549"/>
                  </a:lnTo>
                  <a:lnTo>
                    <a:pt x="4594" y="565"/>
                  </a:lnTo>
                  <a:lnTo>
                    <a:pt x="4593" y="575"/>
                  </a:lnTo>
                  <a:lnTo>
                    <a:pt x="4594" y="582"/>
                  </a:lnTo>
                  <a:lnTo>
                    <a:pt x="4594" y="588"/>
                  </a:lnTo>
                  <a:lnTo>
                    <a:pt x="4596" y="593"/>
                  </a:lnTo>
                  <a:lnTo>
                    <a:pt x="4594" y="600"/>
                  </a:lnTo>
                  <a:lnTo>
                    <a:pt x="4596" y="614"/>
                  </a:lnTo>
                  <a:lnTo>
                    <a:pt x="4594" y="628"/>
                  </a:lnTo>
                  <a:lnTo>
                    <a:pt x="4591" y="644"/>
                  </a:lnTo>
                  <a:lnTo>
                    <a:pt x="4587" y="663"/>
                  </a:lnTo>
                  <a:lnTo>
                    <a:pt x="4586" y="676"/>
                  </a:lnTo>
                  <a:lnTo>
                    <a:pt x="4586" y="685"/>
                  </a:lnTo>
                  <a:lnTo>
                    <a:pt x="4586" y="688"/>
                  </a:lnTo>
                  <a:lnTo>
                    <a:pt x="4584" y="690"/>
                  </a:lnTo>
                  <a:lnTo>
                    <a:pt x="4580" y="692"/>
                  </a:lnTo>
                  <a:lnTo>
                    <a:pt x="4575" y="695"/>
                  </a:lnTo>
                  <a:lnTo>
                    <a:pt x="4575" y="697"/>
                  </a:lnTo>
                  <a:lnTo>
                    <a:pt x="4573" y="702"/>
                  </a:lnTo>
                  <a:lnTo>
                    <a:pt x="4575" y="707"/>
                  </a:lnTo>
                  <a:lnTo>
                    <a:pt x="4579" y="725"/>
                  </a:lnTo>
                  <a:lnTo>
                    <a:pt x="4582" y="736"/>
                  </a:lnTo>
                  <a:lnTo>
                    <a:pt x="4580" y="739"/>
                  </a:lnTo>
                  <a:lnTo>
                    <a:pt x="4580" y="741"/>
                  </a:lnTo>
                  <a:lnTo>
                    <a:pt x="4570" y="743"/>
                  </a:lnTo>
                  <a:lnTo>
                    <a:pt x="4550" y="743"/>
                  </a:lnTo>
                  <a:lnTo>
                    <a:pt x="4510" y="741"/>
                  </a:lnTo>
                  <a:lnTo>
                    <a:pt x="4491" y="739"/>
                  </a:lnTo>
                  <a:lnTo>
                    <a:pt x="4487" y="739"/>
                  </a:lnTo>
                  <a:lnTo>
                    <a:pt x="4480" y="737"/>
                  </a:lnTo>
                  <a:lnTo>
                    <a:pt x="4476" y="737"/>
                  </a:lnTo>
                  <a:lnTo>
                    <a:pt x="4473" y="739"/>
                  </a:lnTo>
                  <a:lnTo>
                    <a:pt x="4469" y="743"/>
                  </a:lnTo>
                  <a:lnTo>
                    <a:pt x="4468" y="748"/>
                  </a:lnTo>
                  <a:lnTo>
                    <a:pt x="4468" y="758"/>
                  </a:lnTo>
                  <a:lnTo>
                    <a:pt x="4466" y="767"/>
                  </a:lnTo>
                  <a:lnTo>
                    <a:pt x="4461" y="773"/>
                  </a:lnTo>
                  <a:lnTo>
                    <a:pt x="4455" y="780"/>
                  </a:lnTo>
                  <a:lnTo>
                    <a:pt x="4448" y="785"/>
                  </a:lnTo>
                  <a:lnTo>
                    <a:pt x="4443" y="787"/>
                  </a:lnTo>
                  <a:lnTo>
                    <a:pt x="4438" y="788"/>
                  </a:lnTo>
                  <a:lnTo>
                    <a:pt x="4436" y="792"/>
                  </a:lnTo>
                  <a:lnTo>
                    <a:pt x="4434" y="795"/>
                  </a:lnTo>
                  <a:lnTo>
                    <a:pt x="4434" y="797"/>
                  </a:lnTo>
                  <a:lnTo>
                    <a:pt x="4436" y="808"/>
                  </a:lnTo>
                  <a:lnTo>
                    <a:pt x="4440" y="818"/>
                  </a:lnTo>
                  <a:lnTo>
                    <a:pt x="4443" y="829"/>
                  </a:lnTo>
                  <a:lnTo>
                    <a:pt x="4448" y="838"/>
                  </a:lnTo>
                  <a:lnTo>
                    <a:pt x="4462" y="853"/>
                  </a:lnTo>
                  <a:lnTo>
                    <a:pt x="4469" y="864"/>
                  </a:lnTo>
                  <a:lnTo>
                    <a:pt x="4475" y="875"/>
                  </a:lnTo>
                  <a:lnTo>
                    <a:pt x="4476" y="878"/>
                  </a:lnTo>
                  <a:lnTo>
                    <a:pt x="4478" y="889"/>
                  </a:lnTo>
                  <a:lnTo>
                    <a:pt x="4478" y="896"/>
                  </a:lnTo>
                  <a:lnTo>
                    <a:pt x="4480" y="904"/>
                  </a:lnTo>
                  <a:lnTo>
                    <a:pt x="4483" y="915"/>
                  </a:lnTo>
                  <a:lnTo>
                    <a:pt x="4489" y="927"/>
                  </a:lnTo>
                  <a:lnTo>
                    <a:pt x="4491" y="938"/>
                  </a:lnTo>
                  <a:lnTo>
                    <a:pt x="4492" y="947"/>
                  </a:lnTo>
                  <a:lnTo>
                    <a:pt x="4492" y="980"/>
                  </a:lnTo>
                  <a:lnTo>
                    <a:pt x="4491" y="987"/>
                  </a:lnTo>
                  <a:lnTo>
                    <a:pt x="4487" y="994"/>
                  </a:lnTo>
                  <a:lnTo>
                    <a:pt x="4483" y="1001"/>
                  </a:lnTo>
                  <a:lnTo>
                    <a:pt x="4480" y="1007"/>
                  </a:lnTo>
                  <a:lnTo>
                    <a:pt x="4473" y="1014"/>
                  </a:lnTo>
                  <a:lnTo>
                    <a:pt x="4468" y="1015"/>
                  </a:lnTo>
                  <a:lnTo>
                    <a:pt x="4462" y="1017"/>
                  </a:lnTo>
                  <a:lnTo>
                    <a:pt x="4459" y="1017"/>
                  </a:lnTo>
                  <a:lnTo>
                    <a:pt x="4462" y="1019"/>
                  </a:lnTo>
                  <a:lnTo>
                    <a:pt x="4464" y="1021"/>
                  </a:lnTo>
                  <a:lnTo>
                    <a:pt x="4468" y="1024"/>
                  </a:lnTo>
                  <a:lnTo>
                    <a:pt x="4471" y="1031"/>
                  </a:lnTo>
                  <a:lnTo>
                    <a:pt x="4476" y="1040"/>
                  </a:lnTo>
                  <a:lnTo>
                    <a:pt x="4482" y="1054"/>
                  </a:lnTo>
                  <a:lnTo>
                    <a:pt x="4483" y="1066"/>
                  </a:lnTo>
                  <a:lnTo>
                    <a:pt x="4483" y="1068"/>
                  </a:lnTo>
                  <a:lnTo>
                    <a:pt x="4482" y="1070"/>
                  </a:lnTo>
                  <a:lnTo>
                    <a:pt x="4478" y="1066"/>
                  </a:lnTo>
                  <a:lnTo>
                    <a:pt x="4459" y="1045"/>
                  </a:lnTo>
                  <a:lnTo>
                    <a:pt x="4445" y="1031"/>
                  </a:lnTo>
                  <a:lnTo>
                    <a:pt x="4438" y="1026"/>
                  </a:lnTo>
                  <a:lnTo>
                    <a:pt x="4431" y="1021"/>
                  </a:lnTo>
                  <a:lnTo>
                    <a:pt x="4424" y="1019"/>
                  </a:lnTo>
                  <a:lnTo>
                    <a:pt x="4420" y="1021"/>
                  </a:lnTo>
                  <a:lnTo>
                    <a:pt x="4415" y="1026"/>
                  </a:lnTo>
                  <a:lnTo>
                    <a:pt x="4410" y="1029"/>
                  </a:lnTo>
                  <a:lnTo>
                    <a:pt x="4404" y="1035"/>
                  </a:lnTo>
                  <a:lnTo>
                    <a:pt x="4403" y="1038"/>
                  </a:lnTo>
                  <a:lnTo>
                    <a:pt x="4403" y="1042"/>
                  </a:lnTo>
                  <a:lnTo>
                    <a:pt x="4403" y="1054"/>
                  </a:lnTo>
                  <a:lnTo>
                    <a:pt x="4403" y="1063"/>
                  </a:lnTo>
                  <a:lnTo>
                    <a:pt x="4399" y="1070"/>
                  </a:lnTo>
                  <a:lnTo>
                    <a:pt x="4396" y="1077"/>
                  </a:lnTo>
                  <a:lnTo>
                    <a:pt x="4390" y="1082"/>
                  </a:lnTo>
                  <a:lnTo>
                    <a:pt x="4385" y="1082"/>
                  </a:lnTo>
                  <a:lnTo>
                    <a:pt x="4380" y="1084"/>
                  </a:lnTo>
                  <a:lnTo>
                    <a:pt x="4373" y="1086"/>
                  </a:lnTo>
                  <a:lnTo>
                    <a:pt x="4371" y="1088"/>
                  </a:lnTo>
                  <a:lnTo>
                    <a:pt x="4369" y="1091"/>
                  </a:lnTo>
                  <a:lnTo>
                    <a:pt x="4367" y="1096"/>
                  </a:lnTo>
                  <a:lnTo>
                    <a:pt x="4366" y="1103"/>
                  </a:lnTo>
                  <a:lnTo>
                    <a:pt x="4364" y="1109"/>
                  </a:lnTo>
                  <a:lnTo>
                    <a:pt x="4359" y="1114"/>
                  </a:lnTo>
                  <a:lnTo>
                    <a:pt x="4345" y="1123"/>
                  </a:lnTo>
                  <a:lnTo>
                    <a:pt x="4332" y="1128"/>
                  </a:lnTo>
                  <a:lnTo>
                    <a:pt x="4323" y="1133"/>
                  </a:lnTo>
                  <a:lnTo>
                    <a:pt x="4320" y="1137"/>
                  </a:lnTo>
                  <a:lnTo>
                    <a:pt x="4318" y="1140"/>
                  </a:lnTo>
                  <a:lnTo>
                    <a:pt x="4316" y="1142"/>
                  </a:lnTo>
                  <a:lnTo>
                    <a:pt x="4311" y="1146"/>
                  </a:lnTo>
                  <a:lnTo>
                    <a:pt x="4308" y="1149"/>
                  </a:lnTo>
                  <a:lnTo>
                    <a:pt x="4306" y="1151"/>
                  </a:lnTo>
                  <a:lnTo>
                    <a:pt x="4306" y="1154"/>
                  </a:lnTo>
                  <a:lnTo>
                    <a:pt x="4306" y="1167"/>
                  </a:lnTo>
                  <a:lnTo>
                    <a:pt x="4308" y="1177"/>
                  </a:lnTo>
                  <a:lnTo>
                    <a:pt x="4309" y="1190"/>
                  </a:lnTo>
                  <a:lnTo>
                    <a:pt x="4313" y="1200"/>
                  </a:lnTo>
                  <a:lnTo>
                    <a:pt x="4313" y="1205"/>
                  </a:lnTo>
                  <a:lnTo>
                    <a:pt x="4311" y="1209"/>
                  </a:lnTo>
                  <a:lnTo>
                    <a:pt x="4308" y="1212"/>
                  </a:lnTo>
                  <a:lnTo>
                    <a:pt x="4299" y="1216"/>
                  </a:lnTo>
                  <a:lnTo>
                    <a:pt x="4293" y="1218"/>
                  </a:lnTo>
                  <a:lnTo>
                    <a:pt x="4278" y="1218"/>
                  </a:lnTo>
                  <a:lnTo>
                    <a:pt x="4272" y="1216"/>
                  </a:lnTo>
                  <a:lnTo>
                    <a:pt x="4267" y="1214"/>
                  </a:lnTo>
                  <a:lnTo>
                    <a:pt x="4262" y="1212"/>
                  </a:lnTo>
                  <a:lnTo>
                    <a:pt x="4257" y="1212"/>
                  </a:lnTo>
                  <a:lnTo>
                    <a:pt x="4244" y="1211"/>
                  </a:lnTo>
                  <a:lnTo>
                    <a:pt x="4234" y="1207"/>
                  </a:lnTo>
                  <a:lnTo>
                    <a:pt x="4225" y="1202"/>
                  </a:lnTo>
                  <a:lnTo>
                    <a:pt x="4218" y="1198"/>
                  </a:lnTo>
                  <a:lnTo>
                    <a:pt x="4214" y="1197"/>
                  </a:lnTo>
                  <a:lnTo>
                    <a:pt x="4207" y="1197"/>
                  </a:lnTo>
                  <a:lnTo>
                    <a:pt x="4204" y="1197"/>
                  </a:lnTo>
                  <a:lnTo>
                    <a:pt x="4200" y="1198"/>
                  </a:lnTo>
                  <a:lnTo>
                    <a:pt x="4193" y="1216"/>
                  </a:lnTo>
                  <a:lnTo>
                    <a:pt x="4188" y="1228"/>
                  </a:lnTo>
                  <a:lnTo>
                    <a:pt x="4184" y="1241"/>
                  </a:lnTo>
                  <a:lnTo>
                    <a:pt x="4177" y="1255"/>
                  </a:lnTo>
                  <a:lnTo>
                    <a:pt x="4170" y="1269"/>
                  </a:lnTo>
                  <a:lnTo>
                    <a:pt x="4167" y="1276"/>
                  </a:lnTo>
                  <a:lnTo>
                    <a:pt x="4162" y="1281"/>
                  </a:lnTo>
                  <a:lnTo>
                    <a:pt x="4153" y="1293"/>
                  </a:lnTo>
                  <a:lnTo>
                    <a:pt x="4147" y="1302"/>
                  </a:lnTo>
                  <a:lnTo>
                    <a:pt x="4139" y="1313"/>
                  </a:lnTo>
                  <a:lnTo>
                    <a:pt x="4132" y="1320"/>
                  </a:lnTo>
                  <a:lnTo>
                    <a:pt x="4128" y="1325"/>
                  </a:lnTo>
                  <a:lnTo>
                    <a:pt x="4121" y="1330"/>
                  </a:lnTo>
                  <a:lnTo>
                    <a:pt x="4114" y="1336"/>
                  </a:lnTo>
                  <a:lnTo>
                    <a:pt x="4109" y="1341"/>
                  </a:lnTo>
                  <a:lnTo>
                    <a:pt x="4096" y="1353"/>
                  </a:lnTo>
                  <a:lnTo>
                    <a:pt x="4089" y="1360"/>
                  </a:lnTo>
                  <a:lnTo>
                    <a:pt x="4068" y="1402"/>
                  </a:lnTo>
                  <a:lnTo>
                    <a:pt x="4059" y="1415"/>
                  </a:lnTo>
                  <a:lnTo>
                    <a:pt x="4052" y="1424"/>
                  </a:lnTo>
                  <a:lnTo>
                    <a:pt x="4033" y="1439"/>
                  </a:lnTo>
                  <a:lnTo>
                    <a:pt x="4021" y="1439"/>
                  </a:lnTo>
                  <a:lnTo>
                    <a:pt x="4010" y="1439"/>
                  </a:lnTo>
                  <a:lnTo>
                    <a:pt x="3998" y="1441"/>
                  </a:lnTo>
                  <a:lnTo>
                    <a:pt x="3994" y="1445"/>
                  </a:lnTo>
                  <a:lnTo>
                    <a:pt x="3991" y="1446"/>
                  </a:lnTo>
                  <a:lnTo>
                    <a:pt x="3986" y="1455"/>
                  </a:lnTo>
                  <a:lnTo>
                    <a:pt x="3982" y="1457"/>
                  </a:lnTo>
                  <a:lnTo>
                    <a:pt x="3977" y="1461"/>
                  </a:lnTo>
                  <a:lnTo>
                    <a:pt x="3957" y="1466"/>
                  </a:lnTo>
                  <a:lnTo>
                    <a:pt x="3947" y="1475"/>
                  </a:lnTo>
                  <a:lnTo>
                    <a:pt x="3940" y="1482"/>
                  </a:lnTo>
                  <a:lnTo>
                    <a:pt x="3933" y="1490"/>
                  </a:lnTo>
                  <a:lnTo>
                    <a:pt x="3926" y="1501"/>
                  </a:lnTo>
                  <a:lnTo>
                    <a:pt x="3922" y="1505"/>
                  </a:lnTo>
                  <a:lnTo>
                    <a:pt x="3917" y="1510"/>
                  </a:lnTo>
                  <a:lnTo>
                    <a:pt x="3910" y="1513"/>
                  </a:lnTo>
                  <a:lnTo>
                    <a:pt x="3905" y="1515"/>
                  </a:lnTo>
                  <a:lnTo>
                    <a:pt x="3901" y="1519"/>
                  </a:lnTo>
                  <a:lnTo>
                    <a:pt x="3898" y="1522"/>
                  </a:lnTo>
                  <a:lnTo>
                    <a:pt x="3885" y="1549"/>
                  </a:lnTo>
                  <a:lnTo>
                    <a:pt x="3876" y="1554"/>
                  </a:lnTo>
                  <a:lnTo>
                    <a:pt x="3861" y="1564"/>
                  </a:lnTo>
                  <a:lnTo>
                    <a:pt x="3859" y="1568"/>
                  </a:lnTo>
                  <a:lnTo>
                    <a:pt x="3855" y="1571"/>
                  </a:lnTo>
                  <a:lnTo>
                    <a:pt x="3852" y="1577"/>
                  </a:lnTo>
                  <a:lnTo>
                    <a:pt x="3843" y="1586"/>
                  </a:lnTo>
                  <a:lnTo>
                    <a:pt x="3836" y="1591"/>
                  </a:lnTo>
                  <a:lnTo>
                    <a:pt x="3834" y="1593"/>
                  </a:lnTo>
                  <a:lnTo>
                    <a:pt x="3831" y="1594"/>
                  </a:lnTo>
                  <a:lnTo>
                    <a:pt x="3825" y="1593"/>
                  </a:lnTo>
                  <a:lnTo>
                    <a:pt x="3815" y="1586"/>
                  </a:lnTo>
                  <a:lnTo>
                    <a:pt x="3810" y="1582"/>
                  </a:lnTo>
                  <a:lnTo>
                    <a:pt x="3808" y="1582"/>
                  </a:lnTo>
                  <a:lnTo>
                    <a:pt x="3806" y="1580"/>
                  </a:lnTo>
                  <a:lnTo>
                    <a:pt x="3806" y="1578"/>
                  </a:lnTo>
                  <a:lnTo>
                    <a:pt x="3806" y="1577"/>
                  </a:lnTo>
                  <a:lnTo>
                    <a:pt x="3810" y="1573"/>
                  </a:lnTo>
                  <a:lnTo>
                    <a:pt x="3829" y="1561"/>
                  </a:lnTo>
                  <a:lnTo>
                    <a:pt x="3831" y="1556"/>
                  </a:lnTo>
                  <a:lnTo>
                    <a:pt x="3838" y="1547"/>
                  </a:lnTo>
                  <a:lnTo>
                    <a:pt x="3845" y="1538"/>
                  </a:lnTo>
                  <a:lnTo>
                    <a:pt x="3848" y="1534"/>
                  </a:lnTo>
                  <a:lnTo>
                    <a:pt x="3850" y="1531"/>
                  </a:lnTo>
                  <a:lnTo>
                    <a:pt x="3850" y="1522"/>
                  </a:lnTo>
                  <a:lnTo>
                    <a:pt x="3847" y="1522"/>
                  </a:lnTo>
                  <a:lnTo>
                    <a:pt x="3841" y="1522"/>
                  </a:lnTo>
                  <a:lnTo>
                    <a:pt x="3833" y="1524"/>
                  </a:lnTo>
                  <a:lnTo>
                    <a:pt x="3829" y="1527"/>
                  </a:lnTo>
                  <a:lnTo>
                    <a:pt x="3825" y="1529"/>
                  </a:lnTo>
                  <a:lnTo>
                    <a:pt x="3822" y="1529"/>
                  </a:lnTo>
                  <a:lnTo>
                    <a:pt x="3820" y="1529"/>
                  </a:lnTo>
                  <a:lnTo>
                    <a:pt x="3820" y="1526"/>
                  </a:lnTo>
                  <a:lnTo>
                    <a:pt x="3818" y="1522"/>
                  </a:lnTo>
                  <a:lnTo>
                    <a:pt x="3817" y="1519"/>
                  </a:lnTo>
                  <a:lnTo>
                    <a:pt x="3815" y="1517"/>
                  </a:lnTo>
                  <a:lnTo>
                    <a:pt x="3815" y="1513"/>
                  </a:lnTo>
                  <a:lnTo>
                    <a:pt x="3817" y="1510"/>
                  </a:lnTo>
                  <a:lnTo>
                    <a:pt x="3817" y="1499"/>
                  </a:lnTo>
                  <a:lnTo>
                    <a:pt x="3817" y="1498"/>
                  </a:lnTo>
                  <a:lnTo>
                    <a:pt x="3818" y="1494"/>
                  </a:lnTo>
                  <a:lnTo>
                    <a:pt x="3825" y="1482"/>
                  </a:lnTo>
                  <a:lnTo>
                    <a:pt x="3825" y="1480"/>
                  </a:lnTo>
                  <a:lnTo>
                    <a:pt x="3825" y="1476"/>
                  </a:lnTo>
                  <a:lnTo>
                    <a:pt x="3827" y="1473"/>
                  </a:lnTo>
                  <a:lnTo>
                    <a:pt x="3831" y="1469"/>
                  </a:lnTo>
                  <a:lnTo>
                    <a:pt x="3838" y="1462"/>
                  </a:lnTo>
                  <a:lnTo>
                    <a:pt x="3845" y="1457"/>
                  </a:lnTo>
                  <a:lnTo>
                    <a:pt x="3854" y="1452"/>
                  </a:lnTo>
                  <a:lnTo>
                    <a:pt x="3855" y="1446"/>
                  </a:lnTo>
                  <a:lnTo>
                    <a:pt x="3855" y="1445"/>
                  </a:lnTo>
                  <a:lnTo>
                    <a:pt x="3857" y="1441"/>
                  </a:lnTo>
                  <a:lnTo>
                    <a:pt x="3861" y="1436"/>
                  </a:lnTo>
                  <a:lnTo>
                    <a:pt x="3864" y="1425"/>
                  </a:lnTo>
                  <a:lnTo>
                    <a:pt x="3869" y="1413"/>
                  </a:lnTo>
                  <a:lnTo>
                    <a:pt x="3873" y="1397"/>
                  </a:lnTo>
                  <a:lnTo>
                    <a:pt x="3864" y="1390"/>
                  </a:lnTo>
                  <a:lnTo>
                    <a:pt x="3857" y="1385"/>
                  </a:lnTo>
                  <a:lnTo>
                    <a:pt x="3850" y="1378"/>
                  </a:lnTo>
                  <a:lnTo>
                    <a:pt x="3843" y="1366"/>
                  </a:lnTo>
                  <a:lnTo>
                    <a:pt x="3840" y="1360"/>
                  </a:lnTo>
                  <a:lnTo>
                    <a:pt x="3838" y="1355"/>
                  </a:lnTo>
                  <a:lnTo>
                    <a:pt x="3836" y="1353"/>
                  </a:lnTo>
                  <a:lnTo>
                    <a:pt x="3834" y="1351"/>
                  </a:lnTo>
                  <a:lnTo>
                    <a:pt x="3831" y="1353"/>
                  </a:lnTo>
                  <a:lnTo>
                    <a:pt x="3827" y="1358"/>
                  </a:lnTo>
                  <a:lnTo>
                    <a:pt x="3822" y="1362"/>
                  </a:lnTo>
                  <a:lnTo>
                    <a:pt x="3815" y="1366"/>
                  </a:lnTo>
                  <a:lnTo>
                    <a:pt x="3801" y="1367"/>
                  </a:lnTo>
                  <a:lnTo>
                    <a:pt x="3792" y="1369"/>
                  </a:lnTo>
                  <a:lnTo>
                    <a:pt x="3787" y="1371"/>
                  </a:lnTo>
                  <a:lnTo>
                    <a:pt x="3781" y="1374"/>
                  </a:lnTo>
                  <a:lnTo>
                    <a:pt x="3778" y="1378"/>
                  </a:lnTo>
                  <a:lnTo>
                    <a:pt x="3773" y="1381"/>
                  </a:lnTo>
                  <a:lnTo>
                    <a:pt x="3771" y="1383"/>
                  </a:lnTo>
                  <a:lnTo>
                    <a:pt x="3769" y="1387"/>
                  </a:lnTo>
                  <a:lnTo>
                    <a:pt x="3769" y="1388"/>
                  </a:lnTo>
                  <a:lnTo>
                    <a:pt x="3769" y="1392"/>
                  </a:lnTo>
                  <a:lnTo>
                    <a:pt x="3769" y="1397"/>
                  </a:lnTo>
                  <a:lnTo>
                    <a:pt x="3764" y="1404"/>
                  </a:lnTo>
                  <a:lnTo>
                    <a:pt x="3741" y="1448"/>
                  </a:lnTo>
                  <a:lnTo>
                    <a:pt x="3736" y="1455"/>
                  </a:lnTo>
                  <a:lnTo>
                    <a:pt x="3729" y="1461"/>
                  </a:lnTo>
                  <a:lnTo>
                    <a:pt x="3708" y="1473"/>
                  </a:lnTo>
                  <a:lnTo>
                    <a:pt x="3706" y="1475"/>
                  </a:lnTo>
                  <a:lnTo>
                    <a:pt x="3695" y="1482"/>
                  </a:lnTo>
                  <a:lnTo>
                    <a:pt x="3685" y="1492"/>
                  </a:lnTo>
                  <a:lnTo>
                    <a:pt x="3671" y="1506"/>
                  </a:lnTo>
                  <a:lnTo>
                    <a:pt x="3667" y="1515"/>
                  </a:lnTo>
                  <a:lnTo>
                    <a:pt x="3664" y="1527"/>
                  </a:lnTo>
                  <a:lnTo>
                    <a:pt x="3658" y="1542"/>
                  </a:lnTo>
                  <a:lnTo>
                    <a:pt x="3650" y="1556"/>
                  </a:lnTo>
                  <a:lnTo>
                    <a:pt x="3634" y="1575"/>
                  </a:lnTo>
                  <a:lnTo>
                    <a:pt x="3628" y="1578"/>
                  </a:lnTo>
                  <a:lnTo>
                    <a:pt x="3621" y="1578"/>
                  </a:lnTo>
                  <a:lnTo>
                    <a:pt x="3609" y="1578"/>
                  </a:lnTo>
                  <a:lnTo>
                    <a:pt x="3602" y="1578"/>
                  </a:lnTo>
                  <a:lnTo>
                    <a:pt x="3597" y="1582"/>
                  </a:lnTo>
                  <a:lnTo>
                    <a:pt x="3593" y="1587"/>
                  </a:lnTo>
                  <a:lnTo>
                    <a:pt x="3591" y="1593"/>
                  </a:lnTo>
                  <a:lnTo>
                    <a:pt x="3588" y="1598"/>
                  </a:lnTo>
                  <a:lnTo>
                    <a:pt x="3586" y="1600"/>
                  </a:lnTo>
                  <a:lnTo>
                    <a:pt x="3583" y="1600"/>
                  </a:lnTo>
                  <a:lnTo>
                    <a:pt x="3576" y="1598"/>
                  </a:lnTo>
                  <a:lnTo>
                    <a:pt x="3570" y="1596"/>
                  </a:lnTo>
                  <a:lnTo>
                    <a:pt x="3567" y="1593"/>
                  </a:lnTo>
                  <a:lnTo>
                    <a:pt x="3563" y="1591"/>
                  </a:lnTo>
                  <a:lnTo>
                    <a:pt x="3562" y="1589"/>
                  </a:lnTo>
                  <a:lnTo>
                    <a:pt x="3558" y="1587"/>
                  </a:lnTo>
                  <a:lnTo>
                    <a:pt x="3556" y="1587"/>
                  </a:lnTo>
                  <a:lnTo>
                    <a:pt x="3553" y="1587"/>
                  </a:lnTo>
                  <a:lnTo>
                    <a:pt x="3547" y="1591"/>
                  </a:lnTo>
                  <a:lnTo>
                    <a:pt x="3546" y="1594"/>
                  </a:lnTo>
                  <a:lnTo>
                    <a:pt x="3544" y="1598"/>
                  </a:lnTo>
                  <a:lnTo>
                    <a:pt x="3544" y="1603"/>
                  </a:lnTo>
                  <a:lnTo>
                    <a:pt x="3544" y="1607"/>
                  </a:lnTo>
                  <a:lnTo>
                    <a:pt x="3535" y="1622"/>
                  </a:lnTo>
                  <a:lnTo>
                    <a:pt x="3526" y="1637"/>
                  </a:lnTo>
                  <a:lnTo>
                    <a:pt x="3525" y="1642"/>
                  </a:lnTo>
                  <a:lnTo>
                    <a:pt x="3525" y="1647"/>
                  </a:lnTo>
                  <a:lnTo>
                    <a:pt x="3525" y="1654"/>
                  </a:lnTo>
                  <a:lnTo>
                    <a:pt x="3528" y="1665"/>
                  </a:lnTo>
                  <a:lnTo>
                    <a:pt x="3532" y="1670"/>
                  </a:lnTo>
                  <a:lnTo>
                    <a:pt x="3539" y="1675"/>
                  </a:lnTo>
                  <a:lnTo>
                    <a:pt x="3547" y="1681"/>
                  </a:lnTo>
                  <a:lnTo>
                    <a:pt x="3556" y="1684"/>
                  </a:lnTo>
                  <a:lnTo>
                    <a:pt x="3558" y="1684"/>
                  </a:lnTo>
                  <a:lnTo>
                    <a:pt x="3565" y="1682"/>
                  </a:lnTo>
                  <a:lnTo>
                    <a:pt x="3569" y="1681"/>
                  </a:lnTo>
                  <a:lnTo>
                    <a:pt x="3570" y="1682"/>
                  </a:lnTo>
                  <a:lnTo>
                    <a:pt x="3572" y="1689"/>
                  </a:lnTo>
                  <a:lnTo>
                    <a:pt x="3572" y="1693"/>
                  </a:lnTo>
                  <a:lnTo>
                    <a:pt x="3570" y="1702"/>
                  </a:lnTo>
                  <a:lnTo>
                    <a:pt x="3570" y="1709"/>
                  </a:lnTo>
                  <a:lnTo>
                    <a:pt x="3570" y="1710"/>
                  </a:lnTo>
                  <a:lnTo>
                    <a:pt x="3574" y="1712"/>
                  </a:lnTo>
                  <a:lnTo>
                    <a:pt x="3576" y="1712"/>
                  </a:lnTo>
                  <a:lnTo>
                    <a:pt x="3581" y="1710"/>
                  </a:lnTo>
                  <a:lnTo>
                    <a:pt x="3584" y="1709"/>
                  </a:lnTo>
                  <a:lnTo>
                    <a:pt x="3588" y="1700"/>
                  </a:lnTo>
                  <a:lnTo>
                    <a:pt x="3588" y="1698"/>
                  </a:lnTo>
                  <a:lnTo>
                    <a:pt x="3588" y="1696"/>
                  </a:lnTo>
                  <a:lnTo>
                    <a:pt x="3590" y="1693"/>
                  </a:lnTo>
                  <a:lnTo>
                    <a:pt x="3591" y="1691"/>
                  </a:lnTo>
                  <a:lnTo>
                    <a:pt x="3597" y="1693"/>
                  </a:lnTo>
                  <a:lnTo>
                    <a:pt x="3600" y="1695"/>
                  </a:lnTo>
                  <a:lnTo>
                    <a:pt x="3602" y="1693"/>
                  </a:lnTo>
                  <a:lnTo>
                    <a:pt x="3604" y="1693"/>
                  </a:lnTo>
                  <a:lnTo>
                    <a:pt x="3607" y="1696"/>
                  </a:lnTo>
                  <a:lnTo>
                    <a:pt x="3609" y="1698"/>
                  </a:lnTo>
                  <a:lnTo>
                    <a:pt x="3611" y="1700"/>
                  </a:lnTo>
                  <a:lnTo>
                    <a:pt x="3616" y="1698"/>
                  </a:lnTo>
                  <a:lnTo>
                    <a:pt x="3620" y="1695"/>
                  </a:lnTo>
                  <a:lnTo>
                    <a:pt x="3625" y="1691"/>
                  </a:lnTo>
                  <a:lnTo>
                    <a:pt x="3632" y="1693"/>
                  </a:lnTo>
                  <a:lnTo>
                    <a:pt x="3637" y="1693"/>
                  </a:lnTo>
                  <a:lnTo>
                    <a:pt x="3641" y="1695"/>
                  </a:lnTo>
                  <a:lnTo>
                    <a:pt x="3644" y="1696"/>
                  </a:lnTo>
                  <a:lnTo>
                    <a:pt x="3648" y="1698"/>
                  </a:lnTo>
                  <a:lnTo>
                    <a:pt x="3650" y="1700"/>
                  </a:lnTo>
                  <a:lnTo>
                    <a:pt x="3651" y="1705"/>
                  </a:lnTo>
                  <a:lnTo>
                    <a:pt x="3655" y="1710"/>
                  </a:lnTo>
                  <a:lnTo>
                    <a:pt x="3657" y="1712"/>
                  </a:lnTo>
                  <a:lnTo>
                    <a:pt x="3658" y="1716"/>
                  </a:lnTo>
                  <a:lnTo>
                    <a:pt x="3658" y="1717"/>
                  </a:lnTo>
                  <a:lnTo>
                    <a:pt x="3658" y="1721"/>
                  </a:lnTo>
                  <a:lnTo>
                    <a:pt x="3657" y="1728"/>
                  </a:lnTo>
                  <a:lnTo>
                    <a:pt x="3655" y="1732"/>
                  </a:lnTo>
                  <a:lnTo>
                    <a:pt x="3655" y="1733"/>
                  </a:lnTo>
                  <a:lnTo>
                    <a:pt x="3658" y="1739"/>
                  </a:lnTo>
                  <a:lnTo>
                    <a:pt x="3658" y="1744"/>
                  </a:lnTo>
                  <a:lnTo>
                    <a:pt x="3658" y="1751"/>
                  </a:lnTo>
                  <a:lnTo>
                    <a:pt x="3660" y="1758"/>
                  </a:lnTo>
                  <a:lnTo>
                    <a:pt x="3660" y="1763"/>
                  </a:lnTo>
                  <a:lnTo>
                    <a:pt x="3660" y="1765"/>
                  </a:lnTo>
                  <a:lnTo>
                    <a:pt x="3662" y="1767"/>
                  </a:lnTo>
                  <a:lnTo>
                    <a:pt x="3671" y="1772"/>
                  </a:lnTo>
                  <a:lnTo>
                    <a:pt x="3681" y="1776"/>
                  </a:lnTo>
                  <a:lnTo>
                    <a:pt x="3686" y="1777"/>
                  </a:lnTo>
                  <a:lnTo>
                    <a:pt x="3695" y="1779"/>
                  </a:lnTo>
                  <a:lnTo>
                    <a:pt x="3709" y="1786"/>
                  </a:lnTo>
                  <a:lnTo>
                    <a:pt x="3720" y="1784"/>
                  </a:lnTo>
                  <a:lnTo>
                    <a:pt x="3723" y="1781"/>
                  </a:lnTo>
                  <a:lnTo>
                    <a:pt x="3727" y="1772"/>
                  </a:lnTo>
                  <a:lnTo>
                    <a:pt x="3729" y="1761"/>
                  </a:lnTo>
                  <a:lnTo>
                    <a:pt x="3730" y="1756"/>
                  </a:lnTo>
                  <a:lnTo>
                    <a:pt x="3734" y="1753"/>
                  </a:lnTo>
                  <a:lnTo>
                    <a:pt x="3736" y="1749"/>
                  </a:lnTo>
                  <a:lnTo>
                    <a:pt x="3739" y="1746"/>
                  </a:lnTo>
                  <a:lnTo>
                    <a:pt x="3743" y="1742"/>
                  </a:lnTo>
                  <a:lnTo>
                    <a:pt x="3750" y="1739"/>
                  </a:lnTo>
                  <a:lnTo>
                    <a:pt x="3759" y="1733"/>
                  </a:lnTo>
                  <a:lnTo>
                    <a:pt x="3766" y="1730"/>
                  </a:lnTo>
                  <a:lnTo>
                    <a:pt x="3769" y="1726"/>
                  </a:lnTo>
                  <a:lnTo>
                    <a:pt x="3769" y="1723"/>
                  </a:lnTo>
                  <a:lnTo>
                    <a:pt x="3769" y="1717"/>
                  </a:lnTo>
                  <a:lnTo>
                    <a:pt x="3773" y="1714"/>
                  </a:lnTo>
                  <a:lnTo>
                    <a:pt x="3776" y="1707"/>
                  </a:lnTo>
                  <a:lnTo>
                    <a:pt x="3780" y="1703"/>
                  </a:lnTo>
                  <a:lnTo>
                    <a:pt x="3783" y="1702"/>
                  </a:lnTo>
                  <a:lnTo>
                    <a:pt x="3789" y="1700"/>
                  </a:lnTo>
                  <a:lnTo>
                    <a:pt x="3792" y="1696"/>
                  </a:lnTo>
                  <a:lnTo>
                    <a:pt x="3796" y="1695"/>
                  </a:lnTo>
                  <a:lnTo>
                    <a:pt x="3801" y="1693"/>
                  </a:lnTo>
                  <a:lnTo>
                    <a:pt x="3806" y="1691"/>
                  </a:lnTo>
                  <a:lnTo>
                    <a:pt x="3810" y="1691"/>
                  </a:lnTo>
                  <a:lnTo>
                    <a:pt x="3815" y="1691"/>
                  </a:lnTo>
                  <a:lnTo>
                    <a:pt x="3820" y="1695"/>
                  </a:lnTo>
                  <a:lnTo>
                    <a:pt x="3825" y="1696"/>
                  </a:lnTo>
                  <a:lnTo>
                    <a:pt x="3829" y="1698"/>
                  </a:lnTo>
                  <a:lnTo>
                    <a:pt x="3833" y="1698"/>
                  </a:lnTo>
                  <a:lnTo>
                    <a:pt x="3836" y="1702"/>
                  </a:lnTo>
                  <a:lnTo>
                    <a:pt x="3848" y="1709"/>
                  </a:lnTo>
                  <a:lnTo>
                    <a:pt x="3855" y="1710"/>
                  </a:lnTo>
                  <a:lnTo>
                    <a:pt x="3885" y="1712"/>
                  </a:lnTo>
                  <a:lnTo>
                    <a:pt x="3892" y="1712"/>
                  </a:lnTo>
                  <a:lnTo>
                    <a:pt x="3899" y="1712"/>
                  </a:lnTo>
                  <a:lnTo>
                    <a:pt x="3905" y="1710"/>
                  </a:lnTo>
                  <a:lnTo>
                    <a:pt x="3908" y="1709"/>
                  </a:lnTo>
                  <a:lnTo>
                    <a:pt x="3915" y="1709"/>
                  </a:lnTo>
                  <a:lnTo>
                    <a:pt x="3929" y="1707"/>
                  </a:lnTo>
                  <a:lnTo>
                    <a:pt x="3938" y="1709"/>
                  </a:lnTo>
                  <a:lnTo>
                    <a:pt x="3942" y="1709"/>
                  </a:lnTo>
                  <a:lnTo>
                    <a:pt x="3947" y="1707"/>
                  </a:lnTo>
                  <a:lnTo>
                    <a:pt x="3954" y="1705"/>
                  </a:lnTo>
                  <a:lnTo>
                    <a:pt x="3963" y="1703"/>
                  </a:lnTo>
                  <a:lnTo>
                    <a:pt x="3964" y="1703"/>
                  </a:lnTo>
                  <a:lnTo>
                    <a:pt x="3966" y="1705"/>
                  </a:lnTo>
                  <a:lnTo>
                    <a:pt x="3972" y="1709"/>
                  </a:lnTo>
                  <a:lnTo>
                    <a:pt x="3973" y="1709"/>
                  </a:lnTo>
                  <a:lnTo>
                    <a:pt x="3970" y="1714"/>
                  </a:lnTo>
                  <a:lnTo>
                    <a:pt x="3966" y="1721"/>
                  </a:lnTo>
                  <a:lnTo>
                    <a:pt x="3964" y="1726"/>
                  </a:lnTo>
                  <a:lnTo>
                    <a:pt x="3966" y="1733"/>
                  </a:lnTo>
                  <a:lnTo>
                    <a:pt x="3968" y="1739"/>
                  </a:lnTo>
                  <a:lnTo>
                    <a:pt x="3970" y="1740"/>
                  </a:lnTo>
                  <a:lnTo>
                    <a:pt x="3972" y="1742"/>
                  </a:lnTo>
                  <a:lnTo>
                    <a:pt x="3973" y="1744"/>
                  </a:lnTo>
                  <a:lnTo>
                    <a:pt x="3972" y="1746"/>
                  </a:lnTo>
                  <a:lnTo>
                    <a:pt x="3964" y="1753"/>
                  </a:lnTo>
                  <a:lnTo>
                    <a:pt x="3947" y="1767"/>
                  </a:lnTo>
                  <a:lnTo>
                    <a:pt x="3943" y="1772"/>
                  </a:lnTo>
                  <a:lnTo>
                    <a:pt x="3933" y="1767"/>
                  </a:lnTo>
                  <a:lnTo>
                    <a:pt x="3931" y="1765"/>
                  </a:lnTo>
                  <a:lnTo>
                    <a:pt x="3926" y="1765"/>
                  </a:lnTo>
                  <a:lnTo>
                    <a:pt x="3924" y="1765"/>
                  </a:lnTo>
                  <a:lnTo>
                    <a:pt x="3919" y="1767"/>
                  </a:lnTo>
                  <a:lnTo>
                    <a:pt x="3913" y="1769"/>
                  </a:lnTo>
                  <a:lnTo>
                    <a:pt x="3910" y="1769"/>
                  </a:lnTo>
                  <a:lnTo>
                    <a:pt x="3908" y="1769"/>
                  </a:lnTo>
                  <a:lnTo>
                    <a:pt x="3905" y="1769"/>
                  </a:lnTo>
                  <a:lnTo>
                    <a:pt x="3899" y="1777"/>
                  </a:lnTo>
                  <a:lnTo>
                    <a:pt x="3891" y="1790"/>
                  </a:lnTo>
                  <a:lnTo>
                    <a:pt x="3887" y="1793"/>
                  </a:lnTo>
                  <a:lnTo>
                    <a:pt x="3878" y="1791"/>
                  </a:lnTo>
                  <a:lnTo>
                    <a:pt x="3876" y="1802"/>
                  </a:lnTo>
                  <a:lnTo>
                    <a:pt x="3871" y="1805"/>
                  </a:lnTo>
                  <a:lnTo>
                    <a:pt x="3862" y="1807"/>
                  </a:lnTo>
                  <a:lnTo>
                    <a:pt x="3857" y="1807"/>
                  </a:lnTo>
                  <a:lnTo>
                    <a:pt x="3854" y="1807"/>
                  </a:lnTo>
                  <a:lnTo>
                    <a:pt x="3848" y="1809"/>
                  </a:lnTo>
                  <a:lnTo>
                    <a:pt x="3836" y="1814"/>
                  </a:lnTo>
                  <a:lnTo>
                    <a:pt x="3831" y="1818"/>
                  </a:lnTo>
                  <a:lnTo>
                    <a:pt x="3829" y="1820"/>
                  </a:lnTo>
                  <a:lnTo>
                    <a:pt x="3831" y="1823"/>
                  </a:lnTo>
                  <a:lnTo>
                    <a:pt x="3833" y="1827"/>
                  </a:lnTo>
                  <a:lnTo>
                    <a:pt x="3834" y="1827"/>
                  </a:lnTo>
                  <a:lnTo>
                    <a:pt x="3836" y="1827"/>
                  </a:lnTo>
                  <a:lnTo>
                    <a:pt x="3836" y="1828"/>
                  </a:lnTo>
                  <a:lnTo>
                    <a:pt x="3836" y="1832"/>
                  </a:lnTo>
                  <a:lnTo>
                    <a:pt x="3834" y="1835"/>
                  </a:lnTo>
                  <a:lnTo>
                    <a:pt x="3833" y="1835"/>
                  </a:lnTo>
                  <a:lnTo>
                    <a:pt x="3829" y="1837"/>
                  </a:lnTo>
                  <a:lnTo>
                    <a:pt x="3825" y="1839"/>
                  </a:lnTo>
                  <a:lnTo>
                    <a:pt x="3822" y="1844"/>
                  </a:lnTo>
                  <a:lnTo>
                    <a:pt x="3820" y="1846"/>
                  </a:lnTo>
                  <a:lnTo>
                    <a:pt x="3820" y="1849"/>
                  </a:lnTo>
                  <a:lnTo>
                    <a:pt x="3820" y="1851"/>
                  </a:lnTo>
                  <a:lnTo>
                    <a:pt x="3822" y="1855"/>
                  </a:lnTo>
                  <a:lnTo>
                    <a:pt x="3827" y="1856"/>
                  </a:lnTo>
                  <a:lnTo>
                    <a:pt x="3829" y="1858"/>
                  </a:lnTo>
                  <a:lnTo>
                    <a:pt x="3833" y="1858"/>
                  </a:lnTo>
                  <a:lnTo>
                    <a:pt x="3833" y="1862"/>
                  </a:lnTo>
                  <a:lnTo>
                    <a:pt x="3833" y="1864"/>
                  </a:lnTo>
                  <a:lnTo>
                    <a:pt x="3831" y="1869"/>
                  </a:lnTo>
                  <a:lnTo>
                    <a:pt x="3827" y="1874"/>
                  </a:lnTo>
                  <a:lnTo>
                    <a:pt x="3824" y="1876"/>
                  </a:lnTo>
                  <a:lnTo>
                    <a:pt x="3820" y="1876"/>
                  </a:lnTo>
                  <a:lnTo>
                    <a:pt x="3815" y="1876"/>
                  </a:lnTo>
                  <a:lnTo>
                    <a:pt x="3808" y="1872"/>
                  </a:lnTo>
                  <a:lnTo>
                    <a:pt x="3803" y="1867"/>
                  </a:lnTo>
                  <a:lnTo>
                    <a:pt x="3801" y="1864"/>
                  </a:lnTo>
                  <a:lnTo>
                    <a:pt x="3796" y="1862"/>
                  </a:lnTo>
                  <a:lnTo>
                    <a:pt x="3794" y="1862"/>
                  </a:lnTo>
                  <a:lnTo>
                    <a:pt x="3789" y="1864"/>
                  </a:lnTo>
                  <a:lnTo>
                    <a:pt x="3787" y="1865"/>
                  </a:lnTo>
                  <a:lnTo>
                    <a:pt x="3785" y="1871"/>
                  </a:lnTo>
                  <a:lnTo>
                    <a:pt x="3785" y="1879"/>
                  </a:lnTo>
                  <a:lnTo>
                    <a:pt x="3785" y="1890"/>
                  </a:lnTo>
                  <a:lnTo>
                    <a:pt x="3783" y="1899"/>
                  </a:lnTo>
                  <a:lnTo>
                    <a:pt x="3783" y="1902"/>
                  </a:lnTo>
                  <a:lnTo>
                    <a:pt x="3780" y="1906"/>
                  </a:lnTo>
                  <a:lnTo>
                    <a:pt x="3774" y="1911"/>
                  </a:lnTo>
                  <a:lnTo>
                    <a:pt x="3764" y="1920"/>
                  </a:lnTo>
                  <a:lnTo>
                    <a:pt x="3760" y="1925"/>
                  </a:lnTo>
                  <a:lnTo>
                    <a:pt x="3757" y="1932"/>
                  </a:lnTo>
                  <a:lnTo>
                    <a:pt x="3750" y="1950"/>
                  </a:lnTo>
                  <a:lnTo>
                    <a:pt x="3745" y="1967"/>
                  </a:lnTo>
                  <a:lnTo>
                    <a:pt x="3739" y="1980"/>
                  </a:lnTo>
                  <a:lnTo>
                    <a:pt x="3736" y="1985"/>
                  </a:lnTo>
                  <a:lnTo>
                    <a:pt x="3729" y="1990"/>
                  </a:lnTo>
                  <a:lnTo>
                    <a:pt x="3723" y="1997"/>
                  </a:lnTo>
                  <a:lnTo>
                    <a:pt x="3718" y="2003"/>
                  </a:lnTo>
                  <a:lnTo>
                    <a:pt x="3718" y="2008"/>
                  </a:lnTo>
                  <a:lnTo>
                    <a:pt x="3718" y="2011"/>
                  </a:lnTo>
                  <a:lnTo>
                    <a:pt x="3723" y="2017"/>
                  </a:lnTo>
                  <a:lnTo>
                    <a:pt x="3730" y="2020"/>
                  </a:lnTo>
                  <a:lnTo>
                    <a:pt x="3736" y="2022"/>
                  </a:lnTo>
                  <a:lnTo>
                    <a:pt x="3739" y="2022"/>
                  </a:lnTo>
                  <a:lnTo>
                    <a:pt x="3741" y="2020"/>
                  </a:lnTo>
                  <a:lnTo>
                    <a:pt x="3745" y="2022"/>
                  </a:lnTo>
                  <a:lnTo>
                    <a:pt x="3748" y="2025"/>
                  </a:lnTo>
                  <a:lnTo>
                    <a:pt x="3752" y="2031"/>
                  </a:lnTo>
                  <a:lnTo>
                    <a:pt x="3752" y="2034"/>
                  </a:lnTo>
                  <a:lnTo>
                    <a:pt x="3752" y="2038"/>
                  </a:lnTo>
                  <a:lnTo>
                    <a:pt x="3752" y="2040"/>
                  </a:lnTo>
                  <a:lnTo>
                    <a:pt x="3755" y="2043"/>
                  </a:lnTo>
                  <a:lnTo>
                    <a:pt x="3764" y="2047"/>
                  </a:lnTo>
                  <a:lnTo>
                    <a:pt x="3778" y="2050"/>
                  </a:lnTo>
                  <a:lnTo>
                    <a:pt x="3790" y="2052"/>
                  </a:lnTo>
                  <a:lnTo>
                    <a:pt x="3801" y="2052"/>
                  </a:lnTo>
                  <a:lnTo>
                    <a:pt x="3808" y="2052"/>
                  </a:lnTo>
                  <a:lnTo>
                    <a:pt x="3813" y="2052"/>
                  </a:lnTo>
                  <a:lnTo>
                    <a:pt x="3817" y="2052"/>
                  </a:lnTo>
                  <a:lnTo>
                    <a:pt x="3820" y="2054"/>
                  </a:lnTo>
                  <a:lnTo>
                    <a:pt x="3825" y="2061"/>
                  </a:lnTo>
                  <a:lnTo>
                    <a:pt x="3834" y="2076"/>
                  </a:lnTo>
                  <a:lnTo>
                    <a:pt x="3843" y="2092"/>
                  </a:lnTo>
                  <a:lnTo>
                    <a:pt x="3852" y="2110"/>
                  </a:lnTo>
                  <a:lnTo>
                    <a:pt x="3861" y="2126"/>
                  </a:lnTo>
                  <a:lnTo>
                    <a:pt x="3871" y="2140"/>
                  </a:lnTo>
                  <a:lnTo>
                    <a:pt x="3876" y="2156"/>
                  </a:lnTo>
                  <a:lnTo>
                    <a:pt x="3885" y="2177"/>
                  </a:lnTo>
                  <a:lnTo>
                    <a:pt x="3892" y="2198"/>
                  </a:lnTo>
                  <a:lnTo>
                    <a:pt x="3896" y="2208"/>
                  </a:lnTo>
                  <a:lnTo>
                    <a:pt x="3899" y="2217"/>
                  </a:lnTo>
                  <a:lnTo>
                    <a:pt x="3903" y="2221"/>
                  </a:lnTo>
                  <a:lnTo>
                    <a:pt x="3906" y="2223"/>
                  </a:lnTo>
                  <a:lnTo>
                    <a:pt x="3915" y="2224"/>
                  </a:lnTo>
                  <a:lnTo>
                    <a:pt x="3924" y="2226"/>
                  </a:lnTo>
                  <a:lnTo>
                    <a:pt x="3933" y="2230"/>
                  </a:lnTo>
                  <a:lnTo>
                    <a:pt x="3943" y="2235"/>
                  </a:lnTo>
                  <a:lnTo>
                    <a:pt x="3952" y="2240"/>
                  </a:lnTo>
                  <a:lnTo>
                    <a:pt x="3959" y="2245"/>
                  </a:lnTo>
                  <a:lnTo>
                    <a:pt x="3964" y="2251"/>
                  </a:lnTo>
                  <a:lnTo>
                    <a:pt x="3973" y="2265"/>
                  </a:lnTo>
                  <a:lnTo>
                    <a:pt x="3979" y="2272"/>
                  </a:lnTo>
                  <a:lnTo>
                    <a:pt x="3986" y="2279"/>
                  </a:lnTo>
                  <a:lnTo>
                    <a:pt x="4001" y="2289"/>
                  </a:lnTo>
                  <a:lnTo>
                    <a:pt x="4005" y="2295"/>
                  </a:lnTo>
                  <a:lnTo>
                    <a:pt x="4008" y="2303"/>
                  </a:lnTo>
                  <a:lnTo>
                    <a:pt x="4008" y="2307"/>
                  </a:lnTo>
                  <a:lnTo>
                    <a:pt x="4007" y="2309"/>
                  </a:lnTo>
                  <a:lnTo>
                    <a:pt x="4001" y="2309"/>
                  </a:lnTo>
                  <a:lnTo>
                    <a:pt x="3994" y="2309"/>
                  </a:lnTo>
                  <a:lnTo>
                    <a:pt x="3986" y="2305"/>
                  </a:lnTo>
                  <a:lnTo>
                    <a:pt x="3977" y="2303"/>
                  </a:lnTo>
                  <a:lnTo>
                    <a:pt x="3964" y="2296"/>
                  </a:lnTo>
                  <a:lnTo>
                    <a:pt x="3954" y="2293"/>
                  </a:lnTo>
                  <a:lnTo>
                    <a:pt x="3945" y="2291"/>
                  </a:lnTo>
                  <a:lnTo>
                    <a:pt x="3926" y="2291"/>
                  </a:lnTo>
                  <a:lnTo>
                    <a:pt x="3920" y="2289"/>
                  </a:lnTo>
                  <a:lnTo>
                    <a:pt x="3913" y="2288"/>
                  </a:lnTo>
                  <a:lnTo>
                    <a:pt x="3912" y="2288"/>
                  </a:lnTo>
                  <a:lnTo>
                    <a:pt x="3912" y="2289"/>
                  </a:lnTo>
                  <a:lnTo>
                    <a:pt x="3913" y="2293"/>
                  </a:lnTo>
                  <a:lnTo>
                    <a:pt x="3924" y="2302"/>
                  </a:lnTo>
                  <a:lnTo>
                    <a:pt x="3945" y="2321"/>
                  </a:lnTo>
                  <a:lnTo>
                    <a:pt x="3950" y="2325"/>
                  </a:lnTo>
                  <a:lnTo>
                    <a:pt x="3957" y="2328"/>
                  </a:lnTo>
                  <a:lnTo>
                    <a:pt x="3963" y="2332"/>
                  </a:lnTo>
                  <a:lnTo>
                    <a:pt x="3966" y="2332"/>
                  </a:lnTo>
                  <a:lnTo>
                    <a:pt x="3972" y="2333"/>
                  </a:lnTo>
                  <a:lnTo>
                    <a:pt x="3982" y="2337"/>
                  </a:lnTo>
                  <a:lnTo>
                    <a:pt x="3994" y="2342"/>
                  </a:lnTo>
                  <a:lnTo>
                    <a:pt x="4000" y="2344"/>
                  </a:lnTo>
                  <a:lnTo>
                    <a:pt x="4005" y="2347"/>
                  </a:lnTo>
                  <a:lnTo>
                    <a:pt x="4012" y="2354"/>
                  </a:lnTo>
                  <a:lnTo>
                    <a:pt x="4026" y="2370"/>
                  </a:lnTo>
                  <a:lnTo>
                    <a:pt x="4028" y="2376"/>
                  </a:lnTo>
                  <a:lnTo>
                    <a:pt x="4030" y="2383"/>
                  </a:lnTo>
                  <a:lnTo>
                    <a:pt x="4028" y="2391"/>
                  </a:lnTo>
                  <a:lnTo>
                    <a:pt x="4024" y="2397"/>
                  </a:lnTo>
                  <a:lnTo>
                    <a:pt x="4017" y="2400"/>
                  </a:lnTo>
                  <a:lnTo>
                    <a:pt x="4010" y="2402"/>
                  </a:lnTo>
                  <a:lnTo>
                    <a:pt x="4005" y="2402"/>
                  </a:lnTo>
                  <a:lnTo>
                    <a:pt x="4000" y="2402"/>
                  </a:lnTo>
                  <a:lnTo>
                    <a:pt x="3994" y="2402"/>
                  </a:lnTo>
                  <a:lnTo>
                    <a:pt x="3989" y="2404"/>
                  </a:lnTo>
                  <a:lnTo>
                    <a:pt x="3984" y="2409"/>
                  </a:lnTo>
                  <a:lnTo>
                    <a:pt x="3980" y="2418"/>
                  </a:lnTo>
                  <a:lnTo>
                    <a:pt x="3977" y="2425"/>
                  </a:lnTo>
                  <a:lnTo>
                    <a:pt x="3975" y="2428"/>
                  </a:lnTo>
                  <a:lnTo>
                    <a:pt x="3972" y="2430"/>
                  </a:lnTo>
                  <a:lnTo>
                    <a:pt x="3966" y="2432"/>
                  </a:lnTo>
                  <a:lnTo>
                    <a:pt x="3964" y="2432"/>
                  </a:lnTo>
                  <a:lnTo>
                    <a:pt x="3963" y="2432"/>
                  </a:lnTo>
                  <a:lnTo>
                    <a:pt x="3961" y="2434"/>
                  </a:lnTo>
                  <a:lnTo>
                    <a:pt x="3957" y="2435"/>
                  </a:lnTo>
                  <a:lnTo>
                    <a:pt x="3949" y="2444"/>
                  </a:lnTo>
                  <a:lnTo>
                    <a:pt x="3943" y="2451"/>
                  </a:lnTo>
                  <a:lnTo>
                    <a:pt x="3936" y="2455"/>
                  </a:lnTo>
                  <a:lnTo>
                    <a:pt x="3933" y="2457"/>
                  </a:lnTo>
                  <a:lnTo>
                    <a:pt x="3928" y="2458"/>
                  </a:lnTo>
                  <a:lnTo>
                    <a:pt x="3924" y="2457"/>
                  </a:lnTo>
                  <a:lnTo>
                    <a:pt x="3915" y="2455"/>
                  </a:lnTo>
                  <a:lnTo>
                    <a:pt x="3906" y="2457"/>
                  </a:lnTo>
                  <a:lnTo>
                    <a:pt x="3898" y="2462"/>
                  </a:lnTo>
                  <a:lnTo>
                    <a:pt x="3889" y="2469"/>
                  </a:lnTo>
                  <a:lnTo>
                    <a:pt x="3880" y="2478"/>
                  </a:lnTo>
                  <a:lnTo>
                    <a:pt x="3884" y="2478"/>
                  </a:lnTo>
                  <a:lnTo>
                    <a:pt x="3894" y="2478"/>
                  </a:lnTo>
                  <a:lnTo>
                    <a:pt x="3899" y="2476"/>
                  </a:lnTo>
                  <a:lnTo>
                    <a:pt x="3903" y="2474"/>
                  </a:lnTo>
                  <a:lnTo>
                    <a:pt x="3906" y="2472"/>
                  </a:lnTo>
                  <a:lnTo>
                    <a:pt x="3912" y="2472"/>
                  </a:lnTo>
                  <a:lnTo>
                    <a:pt x="3917" y="2474"/>
                  </a:lnTo>
                  <a:lnTo>
                    <a:pt x="3922" y="2479"/>
                  </a:lnTo>
                  <a:lnTo>
                    <a:pt x="3929" y="2488"/>
                  </a:lnTo>
                  <a:lnTo>
                    <a:pt x="3933" y="2490"/>
                  </a:lnTo>
                  <a:lnTo>
                    <a:pt x="3935" y="2490"/>
                  </a:lnTo>
                  <a:lnTo>
                    <a:pt x="3940" y="2488"/>
                  </a:lnTo>
                  <a:lnTo>
                    <a:pt x="3947" y="2483"/>
                  </a:lnTo>
                  <a:lnTo>
                    <a:pt x="3959" y="2474"/>
                  </a:lnTo>
                  <a:lnTo>
                    <a:pt x="3970" y="2467"/>
                  </a:lnTo>
                  <a:lnTo>
                    <a:pt x="3973" y="2462"/>
                  </a:lnTo>
                  <a:lnTo>
                    <a:pt x="3977" y="2458"/>
                  </a:lnTo>
                  <a:lnTo>
                    <a:pt x="3979" y="2453"/>
                  </a:lnTo>
                  <a:lnTo>
                    <a:pt x="3980" y="2451"/>
                  </a:lnTo>
                  <a:lnTo>
                    <a:pt x="3984" y="2453"/>
                  </a:lnTo>
                  <a:lnTo>
                    <a:pt x="3987" y="2455"/>
                  </a:lnTo>
                  <a:lnTo>
                    <a:pt x="3989" y="2457"/>
                  </a:lnTo>
                  <a:lnTo>
                    <a:pt x="3991" y="2457"/>
                  </a:lnTo>
                  <a:lnTo>
                    <a:pt x="3993" y="2458"/>
                  </a:lnTo>
                  <a:lnTo>
                    <a:pt x="4005" y="2467"/>
                  </a:lnTo>
                  <a:lnTo>
                    <a:pt x="4021" y="2481"/>
                  </a:lnTo>
                  <a:lnTo>
                    <a:pt x="4026" y="2485"/>
                  </a:lnTo>
                  <a:lnTo>
                    <a:pt x="4033" y="2485"/>
                  </a:lnTo>
                  <a:lnTo>
                    <a:pt x="4040" y="2485"/>
                  </a:lnTo>
                  <a:lnTo>
                    <a:pt x="4044" y="2485"/>
                  </a:lnTo>
                  <a:lnTo>
                    <a:pt x="4047" y="2483"/>
                  </a:lnTo>
                  <a:lnTo>
                    <a:pt x="4051" y="2479"/>
                  </a:lnTo>
                  <a:lnTo>
                    <a:pt x="4052" y="2474"/>
                  </a:lnTo>
                  <a:lnTo>
                    <a:pt x="4054" y="2474"/>
                  </a:lnTo>
                  <a:lnTo>
                    <a:pt x="4059" y="2476"/>
                  </a:lnTo>
                  <a:lnTo>
                    <a:pt x="4067" y="2483"/>
                  </a:lnTo>
                  <a:lnTo>
                    <a:pt x="4070" y="2490"/>
                  </a:lnTo>
                  <a:lnTo>
                    <a:pt x="4072" y="2495"/>
                  </a:lnTo>
                  <a:lnTo>
                    <a:pt x="4072" y="2501"/>
                  </a:lnTo>
                  <a:lnTo>
                    <a:pt x="4070" y="2520"/>
                  </a:lnTo>
                  <a:lnTo>
                    <a:pt x="4067" y="2530"/>
                  </a:lnTo>
                  <a:lnTo>
                    <a:pt x="4065" y="2536"/>
                  </a:lnTo>
                  <a:lnTo>
                    <a:pt x="4061" y="2539"/>
                  </a:lnTo>
                  <a:lnTo>
                    <a:pt x="4058" y="2543"/>
                  </a:lnTo>
                  <a:lnTo>
                    <a:pt x="4054" y="2548"/>
                  </a:lnTo>
                  <a:lnTo>
                    <a:pt x="4052" y="2557"/>
                  </a:lnTo>
                  <a:lnTo>
                    <a:pt x="4054" y="2562"/>
                  </a:lnTo>
                  <a:lnTo>
                    <a:pt x="4054" y="2564"/>
                  </a:lnTo>
                  <a:lnTo>
                    <a:pt x="4052" y="2569"/>
                  </a:lnTo>
                  <a:lnTo>
                    <a:pt x="4047" y="2576"/>
                  </a:lnTo>
                  <a:lnTo>
                    <a:pt x="4042" y="2585"/>
                  </a:lnTo>
                  <a:lnTo>
                    <a:pt x="4040" y="2594"/>
                  </a:lnTo>
                  <a:lnTo>
                    <a:pt x="4038" y="2601"/>
                  </a:lnTo>
                  <a:lnTo>
                    <a:pt x="4038" y="2610"/>
                  </a:lnTo>
                  <a:lnTo>
                    <a:pt x="4037" y="2615"/>
                  </a:lnTo>
                  <a:lnTo>
                    <a:pt x="4035" y="2618"/>
                  </a:lnTo>
                  <a:lnTo>
                    <a:pt x="4031" y="2620"/>
                  </a:lnTo>
                  <a:lnTo>
                    <a:pt x="4030" y="2624"/>
                  </a:lnTo>
                  <a:lnTo>
                    <a:pt x="4031" y="2627"/>
                  </a:lnTo>
                  <a:lnTo>
                    <a:pt x="4035" y="2634"/>
                  </a:lnTo>
                  <a:lnTo>
                    <a:pt x="4044" y="2648"/>
                  </a:lnTo>
                  <a:lnTo>
                    <a:pt x="4045" y="2659"/>
                  </a:lnTo>
                  <a:lnTo>
                    <a:pt x="4044" y="2664"/>
                  </a:lnTo>
                  <a:lnTo>
                    <a:pt x="4040" y="2668"/>
                  </a:lnTo>
                  <a:lnTo>
                    <a:pt x="4033" y="2675"/>
                  </a:lnTo>
                  <a:lnTo>
                    <a:pt x="4030" y="2678"/>
                  </a:lnTo>
                  <a:lnTo>
                    <a:pt x="4024" y="2687"/>
                  </a:lnTo>
                  <a:lnTo>
                    <a:pt x="4017" y="2699"/>
                  </a:lnTo>
                  <a:lnTo>
                    <a:pt x="4015" y="2701"/>
                  </a:lnTo>
                  <a:lnTo>
                    <a:pt x="4012" y="2703"/>
                  </a:lnTo>
                  <a:lnTo>
                    <a:pt x="4008" y="2701"/>
                  </a:lnTo>
                  <a:lnTo>
                    <a:pt x="4005" y="2699"/>
                  </a:lnTo>
                  <a:lnTo>
                    <a:pt x="4003" y="2699"/>
                  </a:lnTo>
                  <a:lnTo>
                    <a:pt x="4000" y="2703"/>
                  </a:lnTo>
                  <a:lnTo>
                    <a:pt x="3994" y="2710"/>
                  </a:lnTo>
                  <a:lnTo>
                    <a:pt x="3989" y="2713"/>
                  </a:lnTo>
                  <a:lnTo>
                    <a:pt x="3986" y="2719"/>
                  </a:lnTo>
                  <a:lnTo>
                    <a:pt x="3986" y="2728"/>
                  </a:lnTo>
                  <a:lnTo>
                    <a:pt x="3986" y="2743"/>
                  </a:lnTo>
                  <a:lnTo>
                    <a:pt x="3986" y="2749"/>
                  </a:lnTo>
                  <a:lnTo>
                    <a:pt x="3982" y="2756"/>
                  </a:lnTo>
                  <a:lnTo>
                    <a:pt x="3979" y="2763"/>
                  </a:lnTo>
                  <a:lnTo>
                    <a:pt x="3975" y="2768"/>
                  </a:lnTo>
                  <a:lnTo>
                    <a:pt x="3972" y="2772"/>
                  </a:lnTo>
                  <a:lnTo>
                    <a:pt x="3966" y="2780"/>
                  </a:lnTo>
                  <a:lnTo>
                    <a:pt x="3957" y="2793"/>
                  </a:lnTo>
                  <a:lnTo>
                    <a:pt x="3954" y="2800"/>
                  </a:lnTo>
                  <a:lnTo>
                    <a:pt x="3952" y="2805"/>
                  </a:lnTo>
                  <a:lnTo>
                    <a:pt x="3952" y="2807"/>
                  </a:lnTo>
                  <a:lnTo>
                    <a:pt x="3952" y="2810"/>
                  </a:lnTo>
                  <a:lnTo>
                    <a:pt x="3950" y="2814"/>
                  </a:lnTo>
                  <a:lnTo>
                    <a:pt x="3943" y="2824"/>
                  </a:lnTo>
                  <a:lnTo>
                    <a:pt x="3929" y="2840"/>
                  </a:lnTo>
                  <a:lnTo>
                    <a:pt x="3922" y="2852"/>
                  </a:lnTo>
                  <a:lnTo>
                    <a:pt x="3917" y="2858"/>
                  </a:lnTo>
                  <a:lnTo>
                    <a:pt x="3913" y="2861"/>
                  </a:lnTo>
                  <a:lnTo>
                    <a:pt x="3910" y="2865"/>
                  </a:lnTo>
                  <a:lnTo>
                    <a:pt x="3908" y="2870"/>
                  </a:lnTo>
                  <a:lnTo>
                    <a:pt x="3910" y="2877"/>
                  </a:lnTo>
                  <a:lnTo>
                    <a:pt x="3919" y="2889"/>
                  </a:lnTo>
                  <a:lnTo>
                    <a:pt x="3920" y="2895"/>
                  </a:lnTo>
                  <a:lnTo>
                    <a:pt x="3922" y="2898"/>
                  </a:lnTo>
                  <a:lnTo>
                    <a:pt x="3920" y="2902"/>
                  </a:lnTo>
                  <a:lnTo>
                    <a:pt x="3919" y="2907"/>
                  </a:lnTo>
                  <a:lnTo>
                    <a:pt x="3912" y="2914"/>
                  </a:lnTo>
                  <a:lnTo>
                    <a:pt x="3905" y="2918"/>
                  </a:lnTo>
                  <a:lnTo>
                    <a:pt x="3901" y="2921"/>
                  </a:lnTo>
                  <a:lnTo>
                    <a:pt x="3899" y="2923"/>
                  </a:lnTo>
                  <a:lnTo>
                    <a:pt x="3899" y="2926"/>
                  </a:lnTo>
                  <a:lnTo>
                    <a:pt x="3898" y="2935"/>
                  </a:lnTo>
                  <a:lnTo>
                    <a:pt x="3901" y="2951"/>
                  </a:lnTo>
                  <a:lnTo>
                    <a:pt x="3905" y="2963"/>
                  </a:lnTo>
                  <a:lnTo>
                    <a:pt x="3908" y="2967"/>
                  </a:lnTo>
                  <a:lnTo>
                    <a:pt x="3910" y="2972"/>
                  </a:lnTo>
                  <a:lnTo>
                    <a:pt x="3912" y="2984"/>
                  </a:lnTo>
                  <a:lnTo>
                    <a:pt x="3913" y="3006"/>
                  </a:lnTo>
                  <a:lnTo>
                    <a:pt x="3913" y="3011"/>
                  </a:lnTo>
                  <a:lnTo>
                    <a:pt x="3912" y="3013"/>
                  </a:lnTo>
                  <a:lnTo>
                    <a:pt x="3910" y="3011"/>
                  </a:lnTo>
                  <a:lnTo>
                    <a:pt x="3899" y="2999"/>
                  </a:lnTo>
                  <a:lnTo>
                    <a:pt x="3891" y="2992"/>
                  </a:lnTo>
                  <a:lnTo>
                    <a:pt x="3887" y="2990"/>
                  </a:lnTo>
                  <a:lnTo>
                    <a:pt x="3884" y="2990"/>
                  </a:lnTo>
                  <a:lnTo>
                    <a:pt x="3880" y="2990"/>
                  </a:lnTo>
                  <a:lnTo>
                    <a:pt x="3873" y="2997"/>
                  </a:lnTo>
                  <a:lnTo>
                    <a:pt x="3868" y="3004"/>
                  </a:lnTo>
                  <a:lnTo>
                    <a:pt x="3861" y="3013"/>
                  </a:lnTo>
                  <a:lnTo>
                    <a:pt x="3855" y="3021"/>
                  </a:lnTo>
                  <a:lnTo>
                    <a:pt x="3855" y="3023"/>
                  </a:lnTo>
                  <a:lnTo>
                    <a:pt x="3854" y="3025"/>
                  </a:lnTo>
                  <a:lnTo>
                    <a:pt x="3852" y="3028"/>
                  </a:lnTo>
                  <a:lnTo>
                    <a:pt x="3854" y="3037"/>
                  </a:lnTo>
                  <a:lnTo>
                    <a:pt x="3854" y="3041"/>
                  </a:lnTo>
                  <a:lnTo>
                    <a:pt x="3852" y="3046"/>
                  </a:lnTo>
                  <a:lnTo>
                    <a:pt x="3848" y="3051"/>
                  </a:lnTo>
                  <a:lnTo>
                    <a:pt x="3843" y="3055"/>
                  </a:lnTo>
                  <a:lnTo>
                    <a:pt x="3841" y="3055"/>
                  </a:lnTo>
                  <a:lnTo>
                    <a:pt x="3840" y="3055"/>
                  </a:lnTo>
                  <a:lnTo>
                    <a:pt x="3836" y="3055"/>
                  </a:lnTo>
                  <a:lnTo>
                    <a:pt x="3834" y="3055"/>
                  </a:lnTo>
                  <a:lnTo>
                    <a:pt x="3833" y="3060"/>
                  </a:lnTo>
                  <a:lnTo>
                    <a:pt x="3833" y="3069"/>
                  </a:lnTo>
                  <a:lnTo>
                    <a:pt x="3833" y="3076"/>
                  </a:lnTo>
                  <a:lnTo>
                    <a:pt x="3831" y="3083"/>
                  </a:lnTo>
                  <a:lnTo>
                    <a:pt x="3827" y="3090"/>
                  </a:lnTo>
                  <a:lnTo>
                    <a:pt x="3820" y="3095"/>
                  </a:lnTo>
                  <a:lnTo>
                    <a:pt x="3813" y="3097"/>
                  </a:lnTo>
                  <a:lnTo>
                    <a:pt x="3804" y="3099"/>
                  </a:lnTo>
                  <a:lnTo>
                    <a:pt x="3801" y="3097"/>
                  </a:lnTo>
                  <a:lnTo>
                    <a:pt x="3797" y="3095"/>
                  </a:lnTo>
                  <a:lnTo>
                    <a:pt x="3796" y="3095"/>
                  </a:lnTo>
                  <a:lnTo>
                    <a:pt x="3796" y="3099"/>
                  </a:lnTo>
                  <a:lnTo>
                    <a:pt x="3796" y="3101"/>
                  </a:lnTo>
                  <a:lnTo>
                    <a:pt x="3797" y="3115"/>
                  </a:lnTo>
                  <a:lnTo>
                    <a:pt x="3797" y="3120"/>
                  </a:lnTo>
                  <a:lnTo>
                    <a:pt x="3794" y="3125"/>
                  </a:lnTo>
                  <a:lnTo>
                    <a:pt x="3790" y="3131"/>
                  </a:lnTo>
                  <a:lnTo>
                    <a:pt x="3785" y="3134"/>
                  </a:lnTo>
                  <a:lnTo>
                    <a:pt x="3780" y="3136"/>
                  </a:lnTo>
                  <a:lnTo>
                    <a:pt x="3778" y="3136"/>
                  </a:lnTo>
                  <a:lnTo>
                    <a:pt x="3774" y="3134"/>
                  </a:lnTo>
                  <a:lnTo>
                    <a:pt x="3773" y="3132"/>
                  </a:lnTo>
                  <a:lnTo>
                    <a:pt x="3769" y="3134"/>
                  </a:lnTo>
                  <a:lnTo>
                    <a:pt x="3767" y="3141"/>
                  </a:lnTo>
                  <a:lnTo>
                    <a:pt x="3764" y="3153"/>
                  </a:lnTo>
                  <a:lnTo>
                    <a:pt x="3762" y="3160"/>
                  </a:lnTo>
                  <a:lnTo>
                    <a:pt x="3760" y="3166"/>
                  </a:lnTo>
                  <a:lnTo>
                    <a:pt x="3757" y="3171"/>
                  </a:lnTo>
                  <a:lnTo>
                    <a:pt x="3736" y="3187"/>
                  </a:lnTo>
                  <a:lnTo>
                    <a:pt x="3736" y="3189"/>
                  </a:lnTo>
                  <a:lnTo>
                    <a:pt x="3730" y="3190"/>
                  </a:lnTo>
                  <a:lnTo>
                    <a:pt x="3720" y="3196"/>
                  </a:lnTo>
                  <a:lnTo>
                    <a:pt x="3715" y="3201"/>
                  </a:lnTo>
                  <a:lnTo>
                    <a:pt x="3709" y="3208"/>
                  </a:lnTo>
                  <a:lnTo>
                    <a:pt x="3702" y="3215"/>
                  </a:lnTo>
                  <a:lnTo>
                    <a:pt x="3695" y="3224"/>
                  </a:lnTo>
                  <a:lnTo>
                    <a:pt x="3690" y="3231"/>
                  </a:lnTo>
                  <a:lnTo>
                    <a:pt x="3685" y="3238"/>
                  </a:lnTo>
                  <a:lnTo>
                    <a:pt x="3664" y="3257"/>
                  </a:lnTo>
                  <a:lnTo>
                    <a:pt x="3641" y="3282"/>
                  </a:lnTo>
                  <a:lnTo>
                    <a:pt x="3639" y="3285"/>
                  </a:lnTo>
                  <a:lnTo>
                    <a:pt x="3639" y="3287"/>
                  </a:lnTo>
                  <a:lnTo>
                    <a:pt x="3641" y="3289"/>
                  </a:lnTo>
                  <a:lnTo>
                    <a:pt x="3644" y="3291"/>
                  </a:lnTo>
                  <a:lnTo>
                    <a:pt x="3644" y="3292"/>
                  </a:lnTo>
                  <a:lnTo>
                    <a:pt x="3641" y="3294"/>
                  </a:lnTo>
                  <a:lnTo>
                    <a:pt x="3621" y="3301"/>
                  </a:lnTo>
                  <a:lnTo>
                    <a:pt x="3598" y="3307"/>
                  </a:lnTo>
                  <a:lnTo>
                    <a:pt x="3590" y="3308"/>
                  </a:lnTo>
                  <a:lnTo>
                    <a:pt x="3583" y="3308"/>
                  </a:lnTo>
                  <a:lnTo>
                    <a:pt x="3572" y="3310"/>
                  </a:lnTo>
                  <a:lnTo>
                    <a:pt x="3500" y="3328"/>
                  </a:lnTo>
                  <a:lnTo>
                    <a:pt x="3481" y="3350"/>
                  </a:lnTo>
                  <a:lnTo>
                    <a:pt x="3456" y="3345"/>
                  </a:lnTo>
                  <a:lnTo>
                    <a:pt x="3458" y="3349"/>
                  </a:lnTo>
                  <a:lnTo>
                    <a:pt x="3458" y="3350"/>
                  </a:lnTo>
                  <a:lnTo>
                    <a:pt x="3458" y="3354"/>
                  </a:lnTo>
                  <a:lnTo>
                    <a:pt x="3460" y="3363"/>
                  </a:lnTo>
                  <a:lnTo>
                    <a:pt x="3460" y="3366"/>
                  </a:lnTo>
                  <a:lnTo>
                    <a:pt x="3456" y="3368"/>
                  </a:lnTo>
                  <a:lnTo>
                    <a:pt x="3454" y="3370"/>
                  </a:lnTo>
                  <a:lnTo>
                    <a:pt x="3451" y="3368"/>
                  </a:lnTo>
                  <a:lnTo>
                    <a:pt x="3449" y="3368"/>
                  </a:lnTo>
                  <a:lnTo>
                    <a:pt x="3447" y="3370"/>
                  </a:lnTo>
                  <a:lnTo>
                    <a:pt x="3447" y="3375"/>
                  </a:lnTo>
                  <a:lnTo>
                    <a:pt x="3447" y="3382"/>
                  </a:lnTo>
                  <a:lnTo>
                    <a:pt x="3449" y="3387"/>
                  </a:lnTo>
                  <a:lnTo>
                    <a:pt x="3451" y="3394"/>
                  </a:lnTo>
                  <a:lnTo>
                    <a:pt x="3451" y="3398"/>
                  </a:lnTo>
                  <a:lnTo>
                    <a:pt x="3447" y="3403"/>
                  </a:lnTo>
                  <a:lnTo>
                    <a:pt x="3435" y="3412"/>
                  </a:lnTo>
                  <a:lnTo>
                    <a:pt x="3431" y="3414"/>
                  </a:lnTo>
                  <a:lnTo>
                    <a:pt x="3424" y="3416"/>
                  </a:lnTo>
                  <a:lnTo>
                    <a:pt x="3417" y="3417"/>
                  </a:lnTo>
                  <a:lnTo>
                    <a:pt x="3410" y="3419"/>
                  </a:lnTo>
                  <a:lnTo>
                    <a:pt x="3407" y="3419"/>
                  </a:lnTo>
                  <a:lnTo>
                    <a:pt x="3400" y="3416"/>
                  </a:lnTo>
                  <a:lnTo>
                    <a:pt x="3391" y="3412"/>
                  </a:lnTo>
                  <a:lnTo>
                    <a:pt x="3386" y="3410"/>
                  </a:lnTo>
                  <a:lnTo>
                    <a:pt x="3382" y="3409"/>
                  </a:lnTo>
                  <a:lnTo>
                    <a:pt x="3382" y="3403"/>
                  </a:lnTo>
                  <a:lnTo>
                    <a:pt x="3382" y="3386"/>
                  </a:lnTo>
                  <a:lnTo>
                    <a:pt x="3382" y="3379"/>
                  </a:lnTo>
                  <a:lnTo>
                    <a:pt x="3380" y="3372"/>
                  </a:lnTo>
                  <a:lnTo>
                    <a:pt x="3377" y="3366"/>
                  </a:lnTo>
                  <a:lnTo>
                    <a:pt x="3373" y="3363"/>
                  </a:lnTo>
                  <a:lnTo>
                    <a:pt x="3372" y="3359"/>
                  </a:lnTo>
                  <a:lnTo>
                    <a:pt x="3372" y="3358"/>
                  </a:lnTo>
                  <a:lnTo>
                    <a:pt x="3372" y="3354"/>
                  </a:lnTo>
                  <a:lnTo>
                    <a:pt x="3370" y="3354"/>
                  </a:lnTo>
                  <a:lnTo>
                    <a:pt x="3364" y="3358"/>
                  </a:lnTo>
                  <a:lnTo>
                    <a:pt x="3354" y="3363"/>
                  </a:lnTo>
                  <a:lnTo>
                    <a:pt x="3352" y="3365"/>
                  </a:lnTo>
                  <a:lnTo>
                    <a:pt x="3350" y="3368"/>
                  </a:lnTo>
                  <a:lnTo>
                    <a:pt x="3352" y="3373"/>
                  </a:lnTo>
                  <a:lnTo>
                    <a:pt x="3356" y="3380"/>
                  </a:lnTo>
                  <a:lnTo>
                    <a:pt x="3357" y="3384"/>
                  </a:lnTo>
                  <a:lnTo>
                    <a:pt x="3359" y="3389"/>
                  </a:lnTo>
                  <a:lnTo>
                    <a:pt x="3361" y="3394"/>
                  </a:lnTo>
                  <a:lnTo>
                    <a:pt x="3363" y="3400"/>
                  </a:lnTo>
                  <a:lnTo>
                    <a:pt x="3364" y="3403"/>
                  </a:lnTo>
                  <a:lnTo>
                    <a:pt x="3363" y="3405"/>
                  </a:lnTo>
                  <a:lnTo>
                    <a:pt x="3357" y="3409"/>
                  </a:lnTo>
                  <a:lnTo>
                    <a:pt x="3345" y="3414"/>
                  </a:lnTo>
                  <a:lnTo>
                    <a:pt x="3340" y="3416"/>
                  </a:lnTo>
                  <a:lnTo>
                    <a:pt x="3331" y="3414"/>
                  </a:lnTo>
                  <a:lnTo>
                    <a:pt x="3326" y="3416"/>
                  </a:lnTo>
                  <a:lnTo>
                    <a:pt x="3324" y="3416"/>
                  </a:lnTo>
                  <a:lnTo>
                    <a:pt x="3319" y="3414"/>
                  </a:lnTo>
                  <a:lnTo>
                    <a:pt x="3315" y="3410"/>
                  </a:lnTo>
                  <a:lnTo>
                    <a:pt x="3310" y="3407"/>
                  </a:lnTo>
                  <a:lnTo>
                    <a:pt x="3308" y="3405"/>
                  </a:lnTo>
                  <a:lnTo>
                    <a:pt x="3305" y="3402"/>
                  </a:lnTo>
                  <a:lnTo>
                    <a:pt x="3303" y="3403"/>
                  </a:lnTo>
                  <a:lnTo>
                    <a:pt x="3301" y="3409"/>
                  </a:lnTo>
                  <a:lnTo>
                    <a:pt x="3303" y="3424"/>
                  </a:lnTo>
                  <a:lnTo>
                    <a:pt x="3301" y="3433"/>
                  </a:lnTo>
                  <a:lnTo>
                    <a:pt x="3301" y="3446"/>
                  </a:lnTo>
                  <a:lnTo>
                    <a:pt x="3299" y="3449"/>
                  </a:lnTo>
                  <a:lnTo>
                    <a:pt x="3292" y="3453"/>
                  </a:lnTo>
                  <a:lnTo>
                    <a:pt x="3282" y="3458"/>
                  </a:lnTo>
                  <a:lnTo>
                    <a:pt x="3273" y="3460"/>
                  </a:lnTo>
                  <a:lnTo>
                    <a:pt x="3259" y="3460"/>
                  </a:lnTo>
                  <a:lnTo>
                    <a:pt x="3248" y="3461"/>
                  </a:lnTo>
                  <a:lnTo>
                    <a:pt x="3247" y="3461"/>
                  </a:lnTo>
                  <a:lnTo>
                    <a:pt x="3241" y="3460"/>
                  </a:lnTo>
                  <a:lnTo>
                    <a:pt x="3233" y="3458"/>
                  </a:lnTo>
                  <a:lnTo>
                    <a:pt x="3222" y="3454"/>
                  </a:lnTo>
                  <a:lnTo>
                    <a:pt x="3218" y="3453"/>
                  </a:lnTo>
                  <a:lnTo>
                    <a:pt x="3217" y="3451"/>
                  </a:lnTo>
                  <a:lnTo>
                    <a:pt x="3213" y="3453"/>
                  </a:lnTo>
                  <a:lnTo>
                    <a:pt x="3208" y="3456"/>
                  </a:lnTo>
                  <a:lnTo>
                    <a:pt x="3203" y="3460"/>
                  </a:lnTo>
                  <a:lnTo>
                    <a:pt x="3197" y="3461"/>
                  </a:lnTo>
                  <a:lnTo>
                    <a:pt x="3194" y="3465"/>
                  </a:lnTo>
                  <a:lnTo>
                    <a:pt x="3190" y="3470"/>
                  </a:lnTo>
                  <a:lnTo>
                    <a:pt x="3180" y="3486"/>
                  </a:lnTo>
                  <a:lnTo>
                    <a:pt x="3171" y="3497"/>
                  </a:lnTo>
                  <a:lnTo>
                    <a:pt x="3167" y="3500"/>
                  </a:lnTo>
                  <a:lnTo>
                    <a:pt x="3160" y="3500"/>
                  </a:lnTo>
                  <a:lnTo>
                    <a:pt x="3148" y="3500"/>
                  </a:lnTo>
                  <a:lnTo>
                    <a:pt x="3139" y="3498"/>
                  </a:lnTo>
                  <a:lnTo>
                    <a:pt x="3134" y="3497"/>
                  </a:lnTo>
                  <a:lnTo>
                    <a:pt x="3130" y="3495"/>
                  </a:lnTo>
                  <a:lnTo>
                    <a:pt x="3127" y="3495"/>
                  </a:lnTo>
                  <a:lnTo>
                    <a:pt x="3115" y="3497"/>
                  </a:lnTo>
                  <a:lnTo>
                    <a:pt x="3086" y="3505"/>
                  </a:lnTo>
                  <a:lnTo>
                    <a:pt x="3078" y="3509"/>
                  </a:lnTo>
                  <a:lnTo>
                    <a:pt x="3074" y="3512"/>
                  </a:lnTo>
                  <a:lnTo>
                    <a:pt x="3074" y="3516"/>
                  </a:lnTo>
                  <a:lnTo>
                    <a:pt x="3076" y="3534"/>
                  </a:lnTo>
                  <a:lnTo>
                    <a:pt x="3076" y="3537"/>
                  </a:lnTo>
                  <a:lnTo>
                    <a:pt x="3074" y="3539"/>
                  </a:lnTo>
                  <a:lnTo>
                    <a:pt x="3071" y="3539"/>
                  </a:lnTo>
                  <a:lnTo>
                    <a:pt x="3069" y="3539"/>
                  </a:lnTo>
                  <a:lnTo>
                    <a:pt x="3065" y="3539"/>
                  </a:lnTo>
                  <a:lnTo>
                    <a:pt x="3062" y="3539"/>
                  </a:lnTo>
                  <a:lnTo>
                    <a:pt x="3057" y="3542"/>
                  </a:lnTo>
                  <a:lnTo>
                    <a:pt x="3053" y="3546"/>
                  </a:lnTo>
                  <a:lnTo>
                    <a:pt x="3048" y="3548"/>
                  </a:lnTo>
                  <a:lnTo>
                    <a:pt x="3044" y="3548"/>
                  </a:lnTo>
                  <a:lnTo>
                    <a:pt x="3044" y="3551"/>
                  </a:lnTo>
                  <a:lnTo>
                    <a:pt x="3044" y="3556"/>
                  </a:lnTo>
                  <a:lnTo>
                    <a:pt x="3048" y="3567"/>
                  </a:lnTo>
                  <a:lnTo>
                    <a:pt x="3053" y="3576"/>
                  </a:lnTo>
                  <a:lnTo>
                    <a:pt x="3057" y="3585"/>
                  </a:lnTo>
                  <a:lnTo>
                    <a:pt x="3060" y="3588"/>
                  </a:lnTo>
                  <a:lnTo>
                    <a:pt x="3067" y="3595"/>
                  </a:lnTo>
                  <a:lnTo>
                    <a:pt x="3071" y="3599"/>
                  </a:lnTo>
                  <a:lnTo>
                    <a:pt x="3074" y="3599"/>
                  </a:lnTo>
                  <a:lnTo>
                    <a:pt x="3078" y="3599"/>
                  </a:lnTo>
                  <a:lnTo>
                    <a:pt x="3079" y="3599"/>
                  </a:lnTo>
                  <a:lnTo>
                    <a:pt x="3079" y="3600"/>
                  </a:lnTo>
                  <a:lnTo>
                    <a:pt x="3079" y="3607"/>
                  </a:lnTo>
                  <a:lnTo>
                    <a:pt x="3079" y="3609"/>
                  </a:lnTo>
                  <a:lnTo>
                    <a:pt x="3079" y="3614"/>
                  </a:lnTo>
                  <a:lnTo>
                    <a:pt x="3081" y="3620"/>
                  </a:lnTo>
                  <a:lnTo>
                    <a:pt x="3083" y="3625"/>
                  </a:lnTo>
                  <a:lnTo>
                    <a:pt x="3081" y="3627"/>
                  </a:lnTo>
                  <a:lnTo>
                    <a:pt x="3072" y="3627"/>
                  </a:lnTo>
                  <a:lnTo>
                    <a:pt x="3064" y="3629"/>
                  </a:lnTo>
                  <a:lnTo>
                    <a:pt x="3055" y="3627"/>
                  </a:lnTo>
                  <a:lnTo>
                    <a:pt x="3050" y="3627"/>
                  </a:lnTo>
                  <a:lnTo>
                    <a:pt x="3037" y="3627"/>
                  </a:lnTo>
                  <a:lnTo>
                    <a:pt x="3021" y="3630"/>
                  </a:lnTo>
                  <a:lnTo>
                    <a:pt x="3016" y="3629"/>
                  </a:lnTo>
                  <a:lnTo>
                    <a:pt x="3009" y="3623"/>
                  </a:lnTo>
                  <a:lnTo>
                    <a:pt x="3006" y="3621"/>
                  </a:lnTo>
                  <a:lnTo>
                    <a:pt x="3006" y="3623"/>
                  </a:lnTo>
                  <a:lnTo>
                    <a:pt x="2999" y="3611"/>
                  </a:lnTo>
                  <a:lnTo>
                    <a:pt x="2990" y="3597"/>
                  </a:lnTo>
                  <a:lnTo>
                    <a:pt x="2983" y="3588"/>
                  </a:lnTo>
                  <a:lnTo>
                    <a:pt x="2979" y="3585"/>
                  </a:lnTo>
                  <a:lnTo>
                    <a:pt x="2979" y="3579"/>
                  </a:lnTo>
                  <a:lnTo>
                    <a:pt x="2977" y="3576"/>
                  </a:lnTo>
                  <a:lnTo>
                    <a:pt x="2976" y="3572"/>
                  </a:lnTo>
                  <a:lnTo>
                    <a:pt x="2974" y="3567"/>
                  </a:lnTo>
                  <a:lnTo>
                    <a:pt x="2972" y="3560"/>
                  </a:lnTo>
                  <a:lnTo>
                    <a:pt x="2974" y="3551"/>
                  </a:lnTo>
                  <a:lnTo>
                    <a:pt x="2976" y="3541"/>
                  </a:lnTo>
                  <a:lnTo>
                    <a:pt x="2977" y="3534"/>
                  </a:lnTo>
                  <a:lnTo>
                    <a:pt x="2979" y="3528"/>
                  </a:lnTo>
                  <a:lnTo>
                    <a:pt x="2983" y="3525"/>
                  </a:lnTo>
                  <a:lnTo>
                    <a:pt x="2988" y="3521"/>
                  </a:lnTo>
                  <a:lnTo>
                    <a:pt x="2991" y="3516"/>
                  </a:lnTo>
                  <a:lnTo>
                    <a:pt x="2993" y="3512"/>
                  </a:lnTo>
                  <a:lnTo>
                    <a:pt x="2993" y="3509"/>
                  </a:lnTo>
                  <a:lnTo>
                    <a:pt x="2991" y="3500"/>
                  </a:lnTo>
                  <a:lnTo>
                    <a:pt x="2990" y="3497"/>
                  </a:lnTo>
                  <a:lnTo>
                    <a:pt x="2986" y="3495"/>
                  </a:lnTo>
                  <a:lnTo>
                    <a:pt x="2984" y="3495"/>
                  </a:lnTo>
                  <a:lnTo>
                    <a:pt x="2983" y="3495"/>
                  </a:lnTo>
                  <a:lnTo>
                    <a:pt x="2981" y="3495"/>
                  </a:lnTo>
                  <a:lnTo>
                    <a:pt x="2976" y="3493"/>
                  </a:lnTo>
                  <a:lnTo>
                    <a:pt x="2970" y="3493"/>
                  </a:lnTo>
                  <a:lnTo>
                    <a:pt x="2965" y="3497"/>
                  </a:lnTo>
                  <a:lnTo>
                    <a:pt x="2956" y="3504"/>
                  </a:lnTo>
                  <a:lnTo>
                    <a:pt x="2948" y="3507"/>
                  </a:lnTo>
                  <a:lnTo>
                    <a:pt x="2937" y="3512"/>
                  </a:lnTo>
                  <a:lnTo>
                    <a:pt x="2932" y="3514"/>
                  </a:lnTo>
                  <a:lnTo>
                    <a:pt x="2926" y="3516"/>
                  </a:lnTo>
                  <a:lnTo>
                    <a:pt x="2923" y="3514"/>
                  </a:lnTo>
                  <a:lnTo>
                    <a:pt x="2921" y="3512"/>
                  </a:lnTo>
                  <a:lnTo>
                    <a:pt x="2905" y="3495"/>
                  </a:lnTo>
                  <a:lnTo>
                    <a:pt x="2900" y="3491"/>
                  </a:lnTo>
                  <a:lnTo>
                    <a:pt x="2896" y="3490"/>
                  </a:lnTo>
                  <a:lnTo>
                    <a:pt x="2889" y="3488"/>
                  </a:lnTo>
                  <a:lnTo>
                    <a:pt x="2882" y="3488"/>
                  </a:lnTo>
                  <a:lnTo>
                    <a:pt x="2877" y="3486"/>
                  </a:lnTo>
                  <a:lnTo>
                    <a:pt x="2872" y="3484"/>
                  </a:lnTo>
                  <a:lnTo>
                    <a:pt x="2865" y="3475"/>
                  </a:lnTo>
                  <a:lnTo>
                    <a:pt x="2867" y="3479"/>
                  </a:lnTo>
                  <a:lnTo>
                    <a:pt x="2867" y="3482"/>
                  </a:lnTo>
                  <a:lnTo>
                    <a:pt x="2865" y="3486"/>
                  </a:lnTo>
                  <a:lnTo>
                    <a:pt x="2863" y="3490"/>
                  </a:lnTo>
                  <a:lnTo>
                    <a:pt x="2858" y="3491"/>
                  </a:lnTo>
                  <a:lnTo>
                    <a:pt x="2851" y="3493"/>
                  </a:lnTo>
                  <a:lnTo>
                    <a:pt x="2845" y="3491"/>
                  </a:lnTo>
                  <a:lnTo>
                    <a:pt x="2840" y="3491"/>
                  </a:lnTo>
                  <a:lnTo>
                    <a:pt x="2835" y="3491"/>
                  </a:lnTo>
                  <a:lnTo>
                    <a:pt x="2824" y="3495"/>
                  </a:lnTo>
                  <a:lnTo>
                    <a:pt x="2801" y="3500"/>
                  </a:lnTo>
                  <a:lnTo>
                    <a:pt x="2787" y="3502"/>
                  </a:lnTo>
                  <a:lnTo>
                    <a:pt x="2786" y="3502"/>
                  </a:lnTo>
                  <a:lnTo>
                    <a:pt x="2742" y="3493"/>
                  </a:lnTo>
                  <a:lnTo>
                    <a:pt x="2713" y="3484"/>
                  </a:lnTo>
                  <a:lnTo>
                    <a:pt x="2703" y="3472"/>
                  </a:lnTo>
                  <a:lnTo>
                    <a:pt x="2694" y="3463"/>
                  </a:lnTo>
                  <a:lnTo>
                    <a:pt x="2687" y="3456"/>
                  </a:lnTo>
                  <a:lnTo>
                    <a:pt x="2684" y="3451"/>
                  </a:lnTo>
                  <a:lnTo>
                    <a:pt x="2677" y="3438"/>
                  </a:lnTo>
                  <a:lnTo>
                    <a:pt x="2671" y="3428"/>
                  </a:lnTo>
                  <a:lnTo>
                    <a:pt x="2670" y="3419"/>
                  </a:lnTo>
                  <a:lnTo>
                    <a:pt x="2671" y="3412"/>
                  </a:lnTo>
                  <a:lnTo>
                    <a:pt x="2673" y="3405"/>
                  </a:lnTo>
                  <a:lnTo>
                    <a:pt x="2678" y="3393"/>
                  </a:lnTo>
                  <a:lnTo>
                    <a:pt x="2680" y="3384"/>
                  </a:lnTo>
                  <a:lnTo>
                    <a:pt x="2682" y="3372"/>
                  </a:lnTo>
                  <a:lnTo>
                    <a:pt x="2682" y="3368"/>
                  </a:lnTo>
                  <a:lnTo>
                    <a:pt x="2678" y="3366"/>
                  </a:lnTo>
                  <a:lnTo>
                    <a:pt x="2671" y="3368"/>
                  </a:lnTo>
                  <a:lnTo>
                    <a:pt x="2666" y="3370"/>
                  </a:lnTo>
                  <a:lnTo>
                    <a:pt x="2661" y="3370"/>
                  </a:lnTo>
                  <a:lnTo>
                    <a:pt x="2654" y="3368"/>
                  </a:lnTo>
                  <a:lnTo>
                    <a:pt x="2650" y="3368"/>
                  </a:lnTo>
                  <a:lnTo>
                    <a:pt x="2647" y="3366"/>
                  </a:lnTo>
                  <a:lnTo>
                    <a:pt x="2645" y="3361"/>
                  </a:lnTo>
                  <a:lnTo>
                    <a:pt x="2643" y="3359"/>
                  </a:lnTo>
                  <a:lnTo>
                    <a:pt x="2640" y="3358"/>
                  </a:lnTo>
                  <a:lnTo>
                    <a:pt x="2634" y="3356"/>
                  </a:lnTo>
                  <a:lnTo>
                    <a:pt x="2626" y="3356"/>
                  </a:lnTo>
                  <a:lnTo>
                    <a:pt x="2613" y="3358"/>
                  </a:lnTo>
                  <a:lnTo>
                    <a:pt x="2604" y="3359"/>
                  </a:lnTo>
                  <a:lnTo>
                    <a:pt x="2596" y="3361"/>
                  </a:lnTo>
                  <a:lnTo>
                    <a:pt x="2592" y="3359"/>
                  </a:lnTo>
                  <a:lnTo>
                    <a:pt x="2583" y="3354"/>
                  </a:lnTo>
                  <a:lnTo>
                    <a:pt x="2580" y="3350"/>
                  </a:lnTo>
                  <a:lnTo>
                    <a:pt x="2576" y="3345"/>
                  </a:lnTo>
                  <a:lnTo>
                    <a:pt x="2569" y="3333"/>
                  </a:lnTo>
                  <a:lnTo>
                    <a:pt x="2560" y="3322"/>
                  </a:lnTo>
                  <a:lnTo>
                    <a:pt x="2555" y="3319"/>
                  </a:lnTo>
                  <a:lnTo>
                    <a:pt x="2552" y="3317"/>
                  </a:lnTo>
                  <a:lnTo>
                    <a:pt x="2541" y="3315"/>
                  </a:lnTo>
                  <a:lnTo>
                    <a:pt x="2534" y="3314"/>
                  </a:lnTo>
                  <a:lnTo>
                    <a:pt x="2527" y="3315"/>
                  </a:lnTo>
                  <a:lnTo>
                    <a:pt x="2520" y="3319"/>
                  </a:lnTo>
                  <a:lnTo>
                    <a:pt x="2508" y="3328"/>
                  </a:lnTo>
                  <a:lnTo>
                    <a:pt x="2497" y="3340"/>
                  </a:lnTo>
                  <a:lnTo>
                    <a:pt x="2481" y="3356"/>
                  </a:lnTo>
                  <a:lnTo>
                    <a:pt x="2474" y="3361"/>
                  </a:lnTo>
                  <a:lnTo>
                    <a:pt x="2462" y="3368"/>
                  </a:lnTo>
                  <a:lnTo>
                    <a:pt x="2455" y="3372"/>
                  </a:lnTo>
                  <a:lnTo>
                    <a:pt x="2448" y="3372"/>
                  </a:lnTo>
                  <a:lnTo>
                    <a:pt x="2443" y="3370"/>
                  </a:lnTo>
                  <a:lnTo>
                    <a:pt x="2439" y="3368"/>
                  </a:lnTo>
                  <a:lnTo>
                    <a:pt x="2436" y="3366"/>
                  </a:lnTo>
                  <a:lnTo>
                    <a:pt x="2430" y="3366"/>
                  </a:lnTo>
                  <a:lnTo>
                    <a:pt x="2428" y="3366"/>
                  </a:lnTo>
                  <a:lnTo>
                    <a:pt x="2421" y="3368"/>
                  </a:lnTo>
                  <a:lnTo>
                    <a:pt x="2418" y="3372"/>
                  </a:lnTo>
                  <a:lnTo>
                    <a:pt x="2411" y="3380"/>
                  </a:lnTo>
                  <a:lnTo>
                    <a:pt x="2406" y="3386"/>
                  </a:lnTo>
                  <a:lnTo>
                    <a:pt x="2404" y="3387"/>
                  </a:lnTo>
                  <a:lnTo>
                    <a:pt x="2402" y="3387"/>
                  </a:lnTo>
                  <a:lnTo>
                    <a:pt x="2395" y="3386"/>
                  </a:lnTo>
                  <a:lnTo>
                    <a:pt x="2390" y="3382"/>
                  </a:lnTo>
                  <a:lnTo>
                    <a:pt x="2384" y="3379"/>
                  </a:lnTo>
                  <a:lnTo>
                    <a:pt x="2381" y="3377"/>
                  </a:lnTo>
                  <a:lnTo>
                    <a:pt x="2379" y="3375"/>
                  </a:lnTo>
                  <a:lnTo>
                    <a:pt x="2376" y="3375"/>
                  </a:lnTo>
                  <a:lnTo>
                    <a:pt x="2374" y="3379"/>
                  </a:lnTo>
                  <a:lnTo>
                    <a:pt x="2370" y="3382"/>
                  </a:lnTo>
                  <a:lnTo>
                    <a:pt x="2370" y="3384"/>
                  </a:lnTo>
                  <a:lnTo>
                    <a:pt x="2367" y="3386"/>
                  </a:lnTo>
                  <a:lnTo>
                    <a:pt x="2365" y="3386"/>
                  </a:lnTo>
                  <a:lnTo>
                    <a:pt x="2362" y="3384"/>
                  </a:lnTo>
                  <a:lnTo>
                    <a:pt x="2358" y="3379"/>
                  </a:lnTo>
                  <a:lnTo>
                    <a:pt x="2355" y="3375"/>
                  </a:lnTo>
                  <a:lnTo>
                    <a:pt x="2349" y="3373"/>
                  </a:lnTo>
                  <a:lnTo>
                    <a:pt x="2346" y="3373"/>
                  </a:lnTo>
                  <a:lnTo>
                    <a:pt x="2340" y="3379"/>
                  </a:lnTo>
                  <a:lnTo>
                    <a:pt x="2337" y="3382"/>
                  </a:lnTo>
                  <a:lnTo>
                    <a:pt x="2333" y="3387"/>
                  </a:lnTo>
                  <a:lnTo>
                    <a:pt x="2328" y="3393"/>
                  </a:lnTo>
                  <a:lnTo>
                    <a:pt x="2325" y="3396"/>
                  </a:lnTo>
                  <a:lnTo>
                    <a:pt x="2323" y="3400"/>
                  </a:lnTo>
                  <a:lnTo>
                    <a:pt x="2323" y="3403"/>
                  </a:lnTo>
                  <a:lnTo>
                    <a:pt x="2321" y="3405"/>
                  </a:lnTo>
                  <a:lnTo>
                    <a:pt x="2318" y="3403"/>
                  </a:lnTo>
                  <a:lnTo>
                    <a:pt x="2312" y="3398"/>
                  </a:lnTo>
                  <a:lnTo>
                    <a:pt x="2305" y="3389"/>
                  </a:lnTo>
                  <a:lnTo>
                    <a:pt x="2304" y="3386"/>
                  </a:lnTo>
                  <a:lnTo>
                    <a:pt x="2300" y="3382"/>
                  </a:lnTo>
                  <a:lnTo>
                    <a:pt x="2291" y="3379"/>
                  </a:lnTo>
                  <a:lnTo>
                    <a:pt x="2282" y="3377"/>
                  </a:lnTo>
                  <a:lnTo>
                    <a:pt x="2274" y="3377"/>
                  </a:lnTo>
                  <a:lnTo>
                    <a:pt x="2270" y="3377"/>
                  </a:lnTo>
                  <a:lnTo>
                    <a:pt x="2267" y="3379"/>
                  </a:lnTo>
                  <a:lnTo>
                    <a:pt x="2260" y="3384"/>
                  </a:lnTo>
                  <a:lnTo>
                    <a:pt x="2258" y="3389"/>
                  </a:lnTo>
                  <a:lnTo>
                    <a:pt x="2258" y="3393"/>
                  </a:lnTo>
                  <a:lnTo>
                    <a:pt x="2254" y="3394"/>
                  </a:lnTo>
                  <a:lnTo>
                    <a:pt x="2245" y="3398"/>
                  </a:lnTo>
                  <a:lnTo>
                    <a:pt x="2233" y="3400"/>
                  </a:lnTo>
                  <a:lnTo>
                    <a:pt x="2226" y="3398"/>
                  </a:lnTo>
                  <a:lnTo>
                    <a:pt x="2217" y="3398"/>
                  </a:lnTo>
                  <a:lnTo>
                    <a:pt x="2207" y="3398"/>
                  </a:lnTo>
                  <a:lnTo>
                    <a:pt x="2198" y="3400"/>
                  </a:lnTo>
                  <a:lnTo>
                    <a:pt x="2191" y="3400"/>
                  </a:lnTo>
                  <a:lnTo>
                    <a:pt x="2187" y="3400"/>
                  </a:lnTo>
                  <a:lnTo>
                    <a:pt x="2182" y="3400"/>
                  </a:lnTo>
                  <a:lnTo>
                    <a:pt x="2180" y="3402"/>
                  </a:lnTo>
                  <a:lnTo>
                    <a:pt x="2179" y="3403"/>
                  </a:lnTo>
                  <a:lnTo>
                    <a:pt x="2177" y="3409"/>
                  </a:lnTo>
                  <a:lnTo>
                    <a:pt x="2175" y="3421"/>
                  </a:lnTo>
                  <a:lnTo>
                    <a:pt x="2175" y="3433"/>
                  </a:lnTo>
                  <a:lnTo>
                    <a:pt x="2175" y="3442"/>
                  </a:lnTo>
                  <a:lnTo>
                    <a:pt x="2179" y="3453"/>
                  </a:lnTo>
                  <a:lnTo>
                    <a:pt x="2187" y="3474"/>
                  </a:lnTo>
                  <a:lnTo>
                    <a:pt x="2189" y="3481"/>
                  </a:lnTo>
                  <a:lnTo>
                    <a:pt x="2189" y="3486"/>
                  </a:lnTo>
                  <a:lnTo>
                    <a:pt x="2191" y="3491"/>
                  </a:lnTo>
                  <a:lnTo>
                    <a:pt x="2193" y="3493"/>
                  </a:lnTo>
                  <a:lnTo>
                    <a:pt x="2196" y="3497"/>
                  </a:lnTo>
                  <a:lnTo>
                    <a:pt x="2198" y="3502"/>
                  </a:lnTo>
                  <a:lnTo>
                    <a:pt x="2196" y="3509"/>
                  </a:lnTo>
                  <a:lnTo>
                    <a:pt x="2193" y="3518"/>
                  </a:lnTo>
                  <a:lnTo>
                    <a:pt x="2191" y="3523"/>
                  </a:lnTo>
                  <a:lnTo>
                    <a:pt x="2186" y="3523"/>
                  </a:lnTo>
                  <a:lnTo>
                    <a:pt x="2177" y="3525"/>
                  </a:lnTo>
                  <a:lnTo>
                    <a:pt x="2163" y="3525"/>
                  </a:lnTo>
                  <a:lnTo>
                    <a:pt x="2150" y="3523"/>
                  </a:lnTo>
                  <a:lnTo>
                    <a:pt x="2143" y="3521"/>
                  </a:lnTo>
                  <a:lnTo>
                    <a:pt x="2138" y="3519"/>
                  </a:lnTo>
                  <a:lnTo>
                    <a:pt x="2135" y="3514"/>
                  </a:lnTo>
                  <a:lnTo>
                    <a:pt x="2135" y="3511"/>
                  </a:lnTo>
                  <a:lnTo>
                    <a:pt x="2135" y="3505"/>
                  </a:lnTo>
                  <a:lnTo>
                    <a:pt x="2136" y="3502"/>
                  </a:lnTo>
                  <a:lnTo>
                    <a:pt x="2140" y="3498"/>
                  </a:lnTo>
                  <a:lnTo>
                    <a:pt x="2143" y="3495"/>
                  </a:lnTo>
                  <a:lnTo>
                    <a:pt x="2145" y="3491"/>
                  </a:lnTo>
                  <a:lnTo>
                    <a:pt x="2143" y="3488"/>
                  </a:lnTo>
                  <a:lnTo>
                    <a:pt x="2138" y="3482"/>
                  </a:lnTo>
                  <a:lnTo>
                    <a:pt x="2133" y="3479"/>
                  </a:lnTo>
                  <a:lnTo>
                    <a:pt x="2128" y="3479"/>
                  </a:lnTo>
                  <a:lnTo>
                    <a:pt x="2117" y="3481"/>
                  </a:lnTo>
                  <a:lnTo>
                    <a:pt x="2110" y="3484"/>
                  </a:lnTo>
                  <a:lnTo>
                    <a:pt x="2103" y="3490"/>
                  </a:lnTo>
                  <a:lnTo>
                    <a:pt x="2092" y="3495"/>
                  </a:lnTo>
                  <a:lnTo>
                    <a:pt x="2082" y="3500"/>
                  </a:lnTo>
                  <a:lnTo>
                    <a:pt x="2070" y="3504"/>
                  </a:lnTo>
                  <a:lnTo>
                    <a:pt x="2059" y="3505"/>
                  </a:lnTo>
                  <a:lnTo>
                    <a:pt x="2052" y="3507"/>
                  </a:lnTo>
                  <a:lnTo>
                    <a:pt x="2048" y="3505"/>
                  </a:lnTo>
                  <a:lnTo>
                    <a:pt x="2045" y="3504"/>
                  </a:lnTo>
                  <a:lnTo>
                    <a:pt x="2034" y="3495"/>
                  </a:lnTo>
                  <a:lnTo>
                    <a:pt x="2024" y="3486"/>
                  </a:lnTo>
                  <a:lnTo>
                    <a:pt x="2017" y="3481"/>
                  </a:lnTo>
                  <a:lnTo>
                    <a:pt x="2011" y="3477"/>
                  </a:lnTo>
                  <a:lnTo>
                    <a:pt x="2011" y="3472"/>
                  </a:lnTo>
                  <a:lnTo>
                    <a:pt x="2011" y="3446"/>
                  </a:lnTo>
                  <a:lnTo>
                    <a:pt x="2011" y="3440"/>
                  </a:lnTo>
                  <a:lnTo>
                    <a:pt x="2011" y="3437"/>
                  </a:lnTo>
                  <a:lnTo>
                    <a:pt x="2008" y="3435"/>
                  </a:lnTo>
                  <a:lnTo>
                    <a:pt x="2004" y="3433"/>
                  </a:lnTo>
                  <a:lnTo>
                    <a:pt x="1996" y="3431"/>
                  </a:lnTo>
                  <a:lnTo>
                    <a:pt x="1971" y="3428"/>
                  </a:lnTo>
                  <a:lnTo>
                    <a:pt x="1964" y="3426"/>
                  </a:lnTo>
                  <a:lnTo>
                    <a:pt x="1957" y="3423"/>
                  </a:lnTo>
                  <a:lnTo>
                    <a:pt x="1946" y="3419"/>
                  </a:lnTo>
                  <a:lnTo>
                    <a:pt x="1943" y="3416"/>
                  </a:lnTo>
                  <a:lnTo>
                    <a:pt x="1943" y="3412"/>
                  </a:lnTo>
                  <a:lnTo>
                    <a:pt x="1943" y="3403"/>
                  </a:lnTo>
                  <a:lnTo>
                    <a:pt x="1946" y="3393"/>
                  </a:lnTo>
                  <a:lnTo>
                    <a:pt x="1950" y="3379"/>
                  </a:lnTo>
                  <a:lnTo>
                    <a:pt x="1950" y="3373"/>
                  </a:lnTo>
                  <a:lnTo>
                    <a:pt x="1953" y="3361"/>
                  </a:lnTo>
                  <a:lnTo>
                    <a:pt x="1957" y="3345"/>
                  </a:lnTo>
                  <a:lnTo>
                    <a:pt x="1960" y="3340"/>
                  </a:lnTo>
                  <a:lnTo>
                    <a:pt x="1966" y="3335"/>
                  </a:lnTo>
                  <a:lnTo>
                    <a:pt x="1973" y="3329"/>
                  </a:lnTo>
                  <a:lnTo>
                    <a:pt x="1976" y="3326"/>
                  </a:lnTo>
                  <a:lnTo>
                    <a:pt x="1976" y="3322"/>
                  </a:lnTo>
                  <a:lnTo>
                    <a:pt x="1975" y="3319"/>
                  </a:lnTo>
                  <a:lnTo>
                    <a:pt x="1971" y="3315"/>
                  </a:lnTo>
                  <a:lnTo>
                    <a:pt x="1962" y="3312"/>
                  </a:lnTo>
                  <a:lnTo>
                    <a:pt x="1957" y="3308"/>
                  </a:lnTo>
                  <a:lnTo>
                    <a:pt x="1952" y="3308"/>
                  </a:lnTo>
                  <a:lnTo>
                    <a:pt x="1948" y="3308"/>
                  </a:lnTo>
                  <a:lnTo>
                    <a:pt x="1939" y="3310"/>
                  </a:lnTo>
                  <a:lnTo>
                    <a:pt x="1936" y="3312"/>
                  </a:lnTo>
                  <a:lnTo>
                    <a:pt x="1932" y="3312"/>
                  </a:lnTo>
                  <a:lnTo>
                    <a:pt x="1929" y="3308"/>
                  </a:lnTo>
                  <a:lnTo>
                    <a:pt x="1918" y="3294"/>
                  </a:lnTo>
                  <a:lnTo>
                    <a:pt x="1913" y="3287"/>
                  </a:lnTo>
                  <a:lnTo>
                    <a:pt x="1911" y="3282"/>
                  </a:lnTo>
                  <a:lnTo>
                    <a:pt x="1908" y="3234"/>
                  </a:lnTo>
                  <a:lnTo>
                    <a:pt x="1908" y="3238"/>
                  </a:lnTo>
                  <a:lnTo>
                    <a:pt x="1906" y="3241"/>
                  </a:lnTo>
                  <a:lnTo>
                    <a:pt x="1904" y="3241"/>
                  </a:lnTo>
                  <a:lnTo>
                    <a:pt x="1902" y="3240"/>
                  </a:lnTo>
                  <a:lnTo>
                    <a:pt x="1895" y="3220"/>
                  </a:lnTo>
                  <a:lnTo>
                    <a:pt x="1892" y="3208"/>
                  </a:lnTo>
                  <a:lnTo>
                    <a:pt x="1892" y="3206"/>
                  </a:lnTo>
                  <a:lnTo>
                    <a:pt x="1888" y="3204"/>
                  </a:lnTo>
                  <a:lnTo>
                    <a:pt x="1880" y="3206"/>
                  </a:lnTo>
                  <a:lnTo>
                    <a:pt x="1869" y="3208"/>
                  </a:lnTo>
                  <a:lnTo>
                    <a:pt x="1867" y="3208"/>
                  </a:lnTo>
                  <a:lnTo>
                    <a:pt x="1864" y="3208"/>
                  </a:lnTo>
                  <a:lnTo>
                    <a:pt x="1855" y="3208"/>
                  </a:lnTo>
                  <a:lnTo>
                    <a:pt x="1843" y="3211"/>
                  </a:lnTo>
                  <a:lnTo>
                    <a:pt x="1836" y="3215"/>
                  </a:lnTo>
                  <a:lnTo>
                    <a:pt x="1827" y="3219"/>
                  </a:lnTo>
                  <a:lnTo>
                    <a:pt x="1818" y="3222"/>
                  </a:lnTo>
                  <a:lnTo>
                    <a:pt x="1807" y="3226"/>
                  </a:lnTo>
                  <a:lnTo>
                    <a:pt x="1800" y="3226"/>
                  </a:lnTo>
                  <a:lnTo>
                    <a:pt x="1799" y="3226"/>
                  </a:lnTo>
                  <a:lnTo>
                    <a:pt x="1797" y="3224"/>
                  </a:lnTo>
                  <a:lnTo>
                    <a:pt x="1799" y="3219"/>
                  </a:lnTo>
                  <a:lnTo>
                    <a:pt x="1806" y="3208"/>
                  </a:lnTo>
                  <a:lnTo>
                    <a:pt x="1807" y="3204"/>
                  </a:lnTo>
                  <a:lnTo>
                    <a:pt x="1809" y="3199"/>
                  </a:lnTo>
                  <a:lnTo>
                    <a:pt x="1809" y="3197"/>
                  </a:lnTo>
                  <a:lnTo>
                    <a:pt x="1807" y="3187"/>
                  </a:lnTo>
                  <a:lnTo>
                    <a:pt x="1806" y="3175"/>
                  </a:lnTo>
                  <a:lnTo>
                    <a:pt x="1802" y="3164"/>
                  </a:lnTo>
                  <a:lnTo>
                    <a:pt x="1802" y="3153"/>
                  </a:lnTo>
                  <a:lnTo>
                    <a:pt x="1802" y="3150"/>
                  </a:lnTo>
                  <a:lnTo>
                    <a:pt x="1802" y="3146"/>
                  </a:lnTo>
                  <a:lnTo>
                    <a:pt x="1806" y="3143"/>
                  </a:lnTo>
                  <a:lnTo>
                    <a:pt x="1811" y="3136"/>
                  </a:lnTo>
                  <a:lnTo>
                    <a:pt x="1818" y="3129"/>
                  </a:lnTo>
                  <a:lnTo>
                    <a:pt x="1820" y="3123"/>
                  </a:lnTo>
                  <a:lnTo>
                    <a:pt x="1821" y="3120"/>
                  </a:lnTo>
                  <a:lnTo>
                    <a:pt x="1821" y="3116"/>
                  </a:lnTo>
                  <a:lnTo>
                    <a:pt x="1820" y="3108"/>
                  </a:lnTo>
                  <a:lnTo>
                    <a:pt x="1818" y="3099"/>
                  </a:lnTo>
                  <a:lnTo>
                    <a:pt x="1820" y="3095"/>
                  </a:lnTo>
                  <a:lnTo>
                    <a:pt x="1821" y="3092"/>
                  </a:lnTo>
                  <a:lnTo>
                    <a:pt x="1830" y="3087"/>
                  </a:lnTo>
                  <a:lnTo>
                    <a:pt x="1843" y="3078"/>
                  </a:lnTo>
                  <a:lnTo>
                    <a:pt x="1858" y="3065"/>
                  </a:lnTo>
                  <a:lnTo>
                    <a:pt x="1864" y="3060"/>
                  </a:lnTo>
                  <a:lnTo>
                    <a:pt x="1865" y="3053"/>
                  </a:lnTo>
                  <a:lnTo>
                    <a:pt x="1867" y="3046"/>
                  </a:lnTo>
                  <a:lnTo>
                    <a:pt x="1869" y="3044"/>
                  </a:lnTo>
                  <a:lnTo>
                    <a:pt x="1871" y="3044"/>
                  </a:lnTo>
                  <a:lnTo>
                    <a:pt x="1872" y="3046"/>
                  </a:lnTo>
                  <a:lnTo>
                    <a:pt x="1878" y="3048"/>
                  </a:lnTo>
                  <a:lnTo>
                    <a:pt x="1883" y="3051"/>
                  </a:lnTo>
                  <a:lnTo>
                    <a:pt x="1887" y="3053"/>
                  </a:lnTo>
                  <a:lnTo>
                    <a:pt x="1892" y="3051"/>
                  </a:lnTo>
                  <a:lnTo>
                    <a:pt x="1897" y="3043"/>
                  </a:lnTo>
                  <a:lnTo>
                    <a:pt x="1906" y="3032"/>
                  </a:lnTo>
                  <a:lnTo>
                    <a:pt x="1908" y="3028"/>
                  </a:lnTo>
                  <a:lnTo>
                    <a:pt x="1909" y="3025"/>
                  </a:lnTo>
                  <a:lnTo>
                    <a:pt x="1909" y="3021"/>
                  </a:lnTo>
                  <a:lnTo>
                    <a:pt x="1908" y="3018"/>
                  </a:lnTo>
                  <a:lnTo>
                    <a:pt x="1908" y="3009"/>
                  </a:lnTo>
                  <a:lnTo>
                    <a:pt x="1908" y="2986"/>
                  </a:lnTo>
                  <a:lnTo>
                    <a:pt x="1916" y="2974"/>
                  </a:lnTo>
                  <a:lnTo>
                    <a:pt x="1924" y="2962"/>
                  </a:lnTo>
                  <a:lnTo>
                    <a:pt x="1927" y="2956"/>
                  </a:lnTo>
                  <a:lnTo>
                    <a:pt x="1929" y="2951"/>
                  </a:lnTo>
                  <a:lnTo>
                    <a:pt x="1929" y="2946"/>
                  </a:lnTo>
                  <a:lnTo>
                    <a:pt x="1927" y="2939"/>
                  </a:lnTo>
                  <a:lnTo>
                    <a:pt x="1927" y="2932"/>
                  </a:lnTo>
                  <a:lnTo>
                    <a:pt x="1927" y="2926"/>
                  </a:lnTo>
                  <a:lnTo>
                    <a:pt x="1931" y="2863"/>
                  </a:lnTo>
                  <a:lnTo>
                    <a:pt x="1931" y="2842"/>
                  </a:lnTo>
                  <a:lnTo>
                    <a:pt x="1925" y="2837"/>
                  </a:lnTo>
                  <a:lnTo>
                    <a:pt x="1922" y="2833"/>
                  </a:lnTo>
                  <a:lnTo>
                    <a:pt x="1915" y="2831"/>
                  </a:lnTo>
                  <a:lnTo>
                    <a:pt x="1911" y="2833"/>
                  </a:lnTo>
                  <a:lnTo>
                    <a:pt x="1909" y="2835"/>
                  </a:lnTo>
                  <a:lnTo>
                    <a:pt x="1904" y="2842"/>
                  </a:lnTo>
                  <a:lnTo>
                    <a:pt x="1902" y="2847"/>
                  </a:lnTo>
                  <a:lnTo>
                    <a:pt x="1901" y="2852"/>
                  </a:lnTo>
                  <a:lnTo>
                    <a:pt x="1897" y="2854"/>
                  </a:lnTo>
                  <a:lnTo>
                    <a:pt x="1897" y="2852"/>
                  </a:lnTo>
                  <a:lnTo>
                    <a:pt x="1895" y="2849"/>
                  </a:lnTo>
                  <a:lnTo>
                    <a:pt x="1890" y="2837"/>
                  </a:lnTo>
                  <a:lnTo>
                    <a:pt x="1885" y="2826"/>
                  </a:lnTo>
                  <a:lnTo>
                    <a:pt x="1881" y="2819"/>
                  </a:lnTo>
                  <a:lnTo>
                    <a:pt x="1880" y="2814"/>
                  </a:lnTo>
                  <a:lnTo>
                    <a:pt x="1880" y="2798"/>
                  </a:lnTo>
                  <a:lnTo>
                    <a:pt x="1880" y="2782"/>
                  </a:lnTo>
                  <a:lnTo>
                    <a:pt x="1878" y="2784"/>
                  </a:lnTo>
                  <a:lnTo>
                    <a:pt x="1874" y="2782"/>
                  </a:lnTo>
                  <a:lnTo>
                    <a:pt x="1869" y="2777"/>
                  </a:lnTo>
                  <a:lnTo>
                    <a:pt x="1860" y="2770"/>
                  </a:lnTo>
                  <a:lnTo>
                    <a:pt x="1850" y="2756"/>
                  </a:lnTo>
                  <a:lnTo>
                    <a:pt x="1843" y="2745"/>
                  </a:lnTo>
                  <a:lnTo>
                    <a:pt x="1837" y="2736"/>
                  </a:lnTo>
                  <a:lnTo>
                    <a:pt x="1834" y="2735"/>
                  </a:lnTo>
                  <a:lnTo>
                    <a:pt x="1832" y="2735"/>
                  </a:lnTo>
                  <a:lnTo>
                    <a:pt x="1830" y="2738"/>
                  </a:lnTo>
                  <a:lnTo>
                    <a:pt x="1820" y="2754"/>
                  </a:lnTo>
                  <a:lnTo>
                    <a:pt x="1813" y="2766"/>
                  </a:lnTo>
                  <a:lnTo>
                    <a:pt x="1809" y="2775"/>
                  </a:lnTo>
                  <a:lnTo>
                    <a:pt x="1800" y="2787"/>
                  </a:lnTo>
                  <a:lnTo>
                    <a:pt x="1790" y="2803"/>
                  </a:lnTo>
                  <a:lnTo>
                    <a:pt x="1786" y="2807"/>
                  </a:lnTo>
                  <a:lnTo>
                    <a:pt x="1783" y="2809"/>
                  </a:lnTo>
                  <a:lnTo>
                    <a:pt x="1776" y="2810"/>
                  </a:lnTo>
                  <a:lnTo>
                    <a:pt x="1770" y="2803"/>
                  </a:lnTo>
                  <a:lnTo>
                    <a:pt x="1760" y="2791"/>
                  </a:lnTo>
                  <a:lnTo>
                    <a:pt x="1748" y="2780"/>
                  </a:lnTo>
                  <a:lnTo>
                    <a:pt x="1739" y="2775"/>
                  </a:lnTo>
                  <a:lnTo>
                    <a:pt x="1714" y="2768"/>
                  </a:lnTo>
                  <a:lnTo>
                    <a:pt x="1705" y="2765"/>
                  </a:lnTo>
                  <a:lnTo>
                    <a:pt x="1695" y="2761"/>
                  </a:lnTo>
                  <a:lnTo>
                    <a:pt x="1684" y="2759"/>
                  </a:lnTo>
                  <a:lnTo>
                    <a:pt x="1660" y="2756"/>
                  </a:lnTo>
                  <a:lnTo>
                    <a:pt x="1644" y="2756"/>
                  </a:lnTo>
                  <a:lnTo>
                    <a:pt x="1603" y="2782"/>
                  </a:lnTo>
                  <a:lnTo>
                    <a:pt x="1589" y="2793"/>
                  </a:lnTo>
                  <a:lnTo>
                    <a:pt x="1582" y="2796"/>
                  </a:lnTo>
                  <a:lnTo>
                    <a:pt x="1572" y="2796"/>
                  </a:lnTo>
                  <a:lnTo>
                    <a:pt x="1554" y="2794"/>
                  </a:lnTo>
                  <a:lnTo>
                    <a:pt x="1538" y="2794"/>
                  </a:lnTo>
                  <a:lnTo>
                    <a:pt x="1529" y="2794"/>
                  </a:lnTo>
                  <a:lnTo>
                    <a:pt x="1519" y="2798"/>
                  </a:lnTo>
                  <a:lnTo>
                    <a:pt x="1514" y="2801"/>
                  </a:lnTo>
                  <a:lnTo>
                    <a:pt x="1507" y="2809"/>
                  </a:lnTo>
                  <a:lnTo>
                    <a:pt x="1503" y="2812"/>
                  </a:lnTo>
                  <a:lnTo>
                    <a:pt x="1501" y="2814"/>
                  </a:lnTo>
                  <a:lnTo>
                    <a:pt x="1487" y="2831"/>
                  </a:lnTo>
                  <a:lnTo>
                    <a:pt x="1482" y="2840"/>
                  </a:lnTo>
                  <a:lnTo>
                    <a:pt x="1478" y="2849"/>
                  </a:lnTo>
                  <a:lnTo>
                    <a:pt x="1478" y="2860"/>
                  </a:lnTo>
                  <a:lnTo>
                    <a:pt x="1477" y="2861"/>
                  </a:lnTo>
                  <a:lnTo>
                    <a:pt x="1475" y="2865"/>
                  </a:lnTo>
                  <a:lnTo>
                    <a:pt x="1470" y="2865"/>
                  </a:lnTo>
                  <a:lnTo>
                    <a:pt x="1463" y="2867"/>
                  </a:lnTo>
                  <a:lnTo>
                    <a:pt x="1415" y="2868"/>
                  </a:lnTo>
                  <a:lnTo>
                    <a:pt x="1404" y="2868"/>
                  </a:lnTo>
                  <a:lnTo>
                    <a:pt x="1396" y="2867"/>
                  </a:lnTo>
                  <a:lnTo>
                    <a:pt x="1371" y="2865"/>
                  </a:lnTo>
                  <a:lnTo>
                    <a:pt x="1357" y="2865"/>
                  </a:lnTo>
                  <a:lnTo>
                    <a:pt x="1341" y="2865"/>
                  </a:lnTo>
                  <a:lnTo>
                    <a:pt x="1331" y="2867"/>
                  </a:lnTo>
                  <a:lnTo>
                    <a:pt x="1325" y="2865"/>
                  </a:lnTo>
                  <a:lnTo>
                    <a:pt x="1320" y="2863"/>
                  </a:lnTo>
                  <a:lnTo>
                    <a:pt x="1306" y="2852"/>
                  </a:lnTo>
                  <a:lnTo>
                    <a:pt x="1302" y="2847"/>
                  </a:lnTo>
                  <a:lnTo>
                    <a:pt x="1301" y="2840"/>
                  </a:lnTo>
                  <a:lnTo>
                    <a:pt x="1301" y="2835"/>
                  </a:lnTo>
                  <a:lnTo>
                    <a:pt x="1301" y="2833"/>
                  </a:lnTo>
                  <a:lnTo>
                    <a:pt x="1301" y="2824"/>
                  </a:lnTo>
                  <a:lnTo>
                    <a:pt x="1304" y="2809"/>
                  </a:lnTo>
                  <a:lnTo>
                    <a:pt x="1304" y="2803"/>
                  </a:lnTo>
                  <a:lnTo>
                    <a:pt x="1301" y="2798"/>
                  </a:lnTo>
                  <a:lnTo>
                    <a:pt x="1297" y="2793"/>
                  </a:lnTo>
                  <a:lnTo>
                    <a:pt x="1290" y="2787"/>
                  </a:lnTo>
                  <a:lnTo>
                    <a:pt x="1288" y="2789"/>
                  </a:lnTo>
                  <a:lnTo>
                    <a:pt x="1285" y="2787"/>
                  </a:lnTo>
                  <a:lnTo>
                    <a:pt x="1281" y="2782"/>
                  </a:lnTo>
                  <a:lnTo>
                    <a:pt x="1273" y="2768"/>
                  </a:lnTo>
                  <a:lnTo>
                    <a:pt x="1269" y="2761"/>
                  </a:lnTo>
                  <a:lnTo>
                    <a:pt x="1265" y="2763"/>
                  </a:lnTo>
                  <a:lnTo>
                    <a:pt x="1269" y="2770"/>
                  </a:lnTo>
                  <a:lnTo>
                    <a:pt x="1278" y="2784"/>
                  </a:lnTo>
                  <a:lnTo>
                    <a:pt x="1283" y="2791"/>
                  </a:lnTo>
                  <a:lnTo>
                    <a:pt x="1288" y="2793"/>
                  </a:lnTo>
                  <a:lnTo>
                    <a:pt x="1290" y="2791"/>
                  </a:lnTo>
                  <a:lnTo>
                    <a:pt x="1297" y="2798"/>
                  </a:lnTo>
                  <a:lnTo>
                    <a:pt x="1299" y="2800"/>
                  </a:lnTo>
                  <a:lnTo>
                    <a:pt x="1301" y="2803"/>
                  </a:lnTo>
                  <a:lnTo>
                    <a:pt x="1301" y="2809"/>
                  </a:lnTo>
                  <a:lnTo>
                    <a:pt x="1301" y="2814"/>
                  </a:lnTo>
                  <a:lnTo>
                    <a:pt x="1297" y="2824"/>
                  </a:lnTo>
                  <a:lnTo>
                    <a:pt x="1297" y="2833"/>
                  </a:lnTo>
                  <a:lnTo>
                    <a:pt x="1297" y="2837"/>
                  </a:lnTo>
                  <a:lnTo>
                    <a:pt x="1297" y="2840"/>
                  </a:lnTo>
                  <a:lnTo>
                    <a:pt x="1299" y="2847"/>
                  </a:lnTo>
                  <a:lnTo>
                    <a:pt x="1302" y="2852"/>
                  </a:lnTo>
                  <a:lnTo>
                    <a:pt x="1308" y="2858"/>
                  </a:lnTo>
                  <a:lnTo>
                    <a:pt x="1315" y="2863"/>
                  </a:lnTo>
                  <a:lnTo>
                    <a:pt x="1318" y="2865"/>
                  </a:lnTo>
                  <a:lnTo>
                    <a:pt x="1324" y="2868"/>
                  </a:lnTo>
                  <a:lnTo>
                    <a:pt x="1331" y="2870"/>
                  </a:lnTo>
                  <a:lnTo>
                    <a:pt x="1338" y="2870"/>
                  </a:lnTo>
                  <a:lnTo>
                    <a:pt x="1341" y="2868"/>
                  </a:lnTo>
                  <a:lnTo>
                    <a:pt x="1357" y="2868"/>
                  </a:lnTo>
                  <a:lnTo>
                    <a:pt x="1371" y="2868"/>
                  </a:lnTo>
                  <a:lnTo>
                    <a:pt x="1397" y="2872"/>
                  </a:lnTo>
                  <a:lnTo>
                    <a:pt x="1404" y="2872"/>
                  </a:lnTo>
                  <a:lnTo>
                    <a:pt x="1415" y="2872"/>
                  </a:lnTo>
                  <a:lnTo>
                    <a:pt x="1436" y="2870"/>
                  </a:lnTo>
                  <a:lnTo>
                    <a:pt x="1463" y="2870"/>
                  </a:lnTo>
                  <a:lnTo>
                    <a:pt x="1471" y="2868"/>
                  </a:lnTo>
                  <a:lnTo>
                    <a:pt x="1477" y="2867"/>
                  </a:lnTo>
                  <a:lnTo>
                    <a:pt x="1480" y="2863"/>
                  </a:lnTo>
                  <a:lnTo>
                    <a:pt x="1482" y="2858"/>
                  </a:lnTo>
                  <a:lnTo>
                    <a:pt x="1482" y="2849"/>
                  </a:lnTo>
                  <a:lnTo>
                    <a:pt x="1485" y="2842"/>
                  </a:lnTo>
                  <a:lnTo>
                    <a:pt x="1491" y="2833"/>
                  </a:lnTo>
                  <a:lnTo>
                    <a:pt x="1503" y="2816"/>
                  </a:lnTo>
                  <a:lnTo>
                    <a:pt x="1507" y="2816"/>
                  </a:lnTo>
                  <a:lnTo>
                    <a:pt x="1510" y="2810"/>
                  </a:lnTo>
                  <a:lnTo>
                    <a:pt x="1514" y="2807"/>
                  </a:lnTo>
                  <a:lnTo>
                    <a:pt x="1517" y="2803"/>
                  </a:lnTo>
                  <a:lnTo>
                    <a:pt x="1524" y="2801"/>
                  </a:lnTo>
                  <a:lnTo>
                    <a:pt x="1531" y="2798"/>
                  </a:lnTo>
                  <a:lnTo>
                    <a:pt x="1538" y="2798"/>
                  </a:lnTo>
                  <a:lnTo>
                    <a:pt x="1552" y="2798"/>
                  </a:lnTo>
                  <a:lnTo>
                    <a:pt x="1572" y="2800"/>
                  </a:lnTo>
                  <a:lnTo>
                    <a:pt x="1580" y="2800"/>
                  </a:lnTo>
                  <a:lnTo>
                    <a:pt x="1587" y="2798"/>
                  </a:lnTo>
                  <a:lnTo>
                    <a:pt x="1593" y="2794"/>
                  </a:lnTo>
                  <a:lnTo>
                    <a:pt x="1598" y="2791"/>
                  </a:lnTo>
                  <a:lnTo>
                    <a:pt x="1605" y="2786"/>
                  </a:lnTo>
                  <a:lnTo>
                    <a:pt x="1646" y="2759"/>
                  </a:lnTo>
                  <a:lnTo>
                    <a:pt x="1660" y="2759"/>
                  </a:lnTo>
                  <a:lnTo>
                    <a:pt x="1684" y="2763"/>
                  </a:lnTo>
                  <a:lnTo>
                    <a:pt x="1693" y="2765"/>
                  </a:lnTo>
                  <a:lnTo>
                    <a:pt x="1702" y="2768"/>
                  </a:lnTo>
                  <a:lnTo>
                    <a:pt x="1704" y="2768"/>
                  </a:lnTo>
                  <a:lnTo>
                    <a:pt x="1714" y="2772"/>
                  </a:lnTo>
                  <a:lnTo>
                    <a:pt x="1739" y="2779"/>
                  </a:lnTo>
                  <a:lnTo>
                    <a:pt x="1746" y="2784"/>
                  </a:lnTo>
                  <a:lnTo>
                    <a:pt x="1758" y="2794"/>
                  </a:lnTo>
                  <a:lnTo>
                    <a:pt x="1769" y="2807"/>
                  </a:lnTo>
                  <a:lnTo>
                    <a:pt x="1772" y="2812"/>
                  </a:lnTo>
                  <a:lnTo>
                    <a:pt x="1774" y="2814"/>
                  </a:lnTo>
                  <a:lnTo>
                    <a:pt x="1776" y="2814"/>
                  </a:lnTo>
                  <a:lnTo>
                    <a:pt x="1783" y="2812"/>
                  </a:lnTo>
                  <a:lnTo>
                    <a:pt x="1786" y="2812"/>
                  </a:lnTo>
                  <a:lnTo>
                    <a:pt x="1790" y="2809"/>
                  </a:lnTo>
                  <a:lnTo>
                    <a:pt x="1797" y="2800"/>
                  </a:lnTo>
                  <a:lnTo>
                    <a:pt x="1804" y="2789"/>
                  </a:lnTo>
                  <a:lnTo>
                    <a:pt x="1806" y="2786"/>
                  </a:lnTo>
                  <a:lnTo>
                    <a:pt x="1813" y="2775"/>
                  </a:lnTo>
                  <a:lnTo>
                    <a:pt x="1816" y="2766"/>
                  </a:lnTo>
                  <a:lnTo>
                    <a:pt x="1823" y="2754"/>
                  </a:lnTo>
                  <a:lnTo>
                    <a:pt x="1832" y="2740"/>
                  </a:lnTo>
                  <a:lnTo>
                    <a:pt x="1834" y="2738"/>
                  </a:lnTo>
                  <a:lnTo>
                    <a:pt x="1837" y="2743"/>
                  </a:lnTo>
                  <a:lnTo>
                    <a:pt x="1846" y="2756"/>
                  </a:lnTo>
                  <a:lnTo>
                    <a:pt x="1858" y="2772"/>
                  </a:lnTo>
                  <a:lnTo>
                    <a:pt x="1867" y="2780"/>
                  </a:lnTo>
                  <a:lnTo>
                    <a:pt x="1872" y="2786"/>
                  </a:lnTo>
                  <a:lnTo>
                    <a:pt x="1876" y="2787"/>
                  </a:lnTo>
                  <a:lnTo>
                    <a:pt x="1876" y="2814"/>
                  </a:lnTo>
                  <a:lnTo>
                    <a:pt x="1878" y="2821"/>
                  </a:lnTo>
                  <a:lnTo>
                    <a:pt x="1881" y="2828"/>
                  </a:lnTo>
                  <a:lnTo>
                    <a:pt x="1887" y="2837"/>
                  </a:lnTo>
                  <a:lnTo>
                    <a:pt x="1892" y="2849"/>
                  </a:lnTo>
                  <a:lnTo>
                    <a:pt x="1894" y="2856"/>
                  </a:lnTo>
                  <a:lnTo>
                    <a:pt x="1895" y="2858"/>
                  </a:lnTo>
                  <a:lnTo>
                    <a:pt x="1897" y="2858"/>
                  </a:lnTo>
                  <a:lnTo>
                    <a:pt x="1901" y="2858"/>
                  </a:lnTo>
                  <a:lnTo>
                    <a:pt x="1902" y="2856"/>
                  </a:lnTo>
                  <a:lnTo>
                    <a:pt x="1904" y="2851"/>
                  </a:lnTo>
                  <a:lnTo>
                    <a:pt x="1908" y="2844"/>
                  </a:lnTo>
                  <a:lnTo>
                    <a:pt x="1911" y="2837"/>
                  </a:lnTo>
                  <a:lnTo>
                    <a:pt x="1913" y="2835"/>
                  </a:lnTo>
                  <a:lnTo>
                    <a:pt x="1915" y="2835"/>
                  </a:lnTo>
                  <a:lnTo>
                    <a:pt x="1918" y="2837"/>
                  </a:lnTo>
                  <a:lnTo>
                    <a:pt x="1922" y="2838"/>
                  </a:lnTo>
                  <a:lnTo>
                    <a:pt x="1927" y="2844"/>
                  </a:lnTo>
                  <a:lnTo>
                    <a:pt x="1927" y="2863"/>
                  </a:lnTo>
                  <a:lnTo>
                    <a:pt x="1924" y="2925"/>
                  </a:lnTo>
                  <a:lnTo>
                    <a:pt x="1924" y="2935"/>
                  </a:lnTo>
                  <a:lnTo>
                    <a:pt x="1924" y="2940"/>
                  </a:lnTo>
                  <a:lnTo>
                    <a:pt x="1925" y="2944"/>
                  </a:lnTo>
                  <a:lnTo>
                    <a:pt x="1925" y="2951"/>
                  </a:lnTo>
                  <a:lnTo>
                    <a:pt x="1922" y="2960"/>
                  </a:lnTo>
                  <a:lnTo>
                    <a:pt x="1916" y="2969"/>
                  </a:lnTo>
                  <a:lnTo>
                    <a:pt x="1904" y="2984"/>
                  </a:lnTo>
                  <a:lnTo>
                    <a:pt x="1904" y="2986"/>
                  </a:lnTo>
                  <a:lnTo>
                    <a:pt x="1904" y="3009"/>
                  </a:lnTo>
                  <a:lnTo>
                    <a:pt x="1906" y="3020"/>
                  </a:lnTo>
                  <a:lnTo>
                    <a:pt x="1906" y="3025"/>
                  </a:lnTo>
                  <a:lnTo>
                    <a:pt x="1904" y="3028"/>
                  </a:lnTo>
                  <a:lnTo>
                    <a:pt x="1902" y="3030"/>
                  </a:lnTo>
                  <a:lnTo>
                    <a:pt x="1894" y="3041"/>
                  </a:lnTo>
                  <a:lnTo>
                    <a:pt x="1888" y="3048"/>
                  </a:lnTo>
                  <a:lnTo>
                    <a:pt x="1887" y="3050"/>
                  </a:lnTo>
                  <a:lnTo>
                    <a:pt x="1881" y="3046"/>
                  </a:lnTo>
                  <a:lnTo>
                    <a:pt x="1880" y="3046"/>
                  </a:lnTo>
                  <a:lnTo>
                    <a:pt x="1874" y="3043"/>
                  </a:lnTo>
                  <a:lnTo>
                    <a:pt x="1871" y="3041"/>
                  </a:lnTo>
                  <a:lnTo>
                    <a:pt x="1867" y="3043"/>
                  </a:lnTo>
                  <a:lnTo>
                    <a:pt x="1864" y="3046"/>
                  </a:lnTo>
                  <a:lnTo>
                    <a:pt x="1862" y="3053"/>
                  </a:lnTo>
                  <a:lnTo>
                    <a:pt x="1862" y="3057"/>
                  </a:lnTo>
                  <a:lnTo>
                    <a:pt x="1860" y="3060"/>
                  </a:lnTo>
                  <a:lnTo>
                    <a:pt x="1851" y="3067"/>
                  </a:lnTo>
                  <a:lnTo>
                    <a:pt x="1841" y="3076"/>
                  </a:lnTo>
                  <a:lnTo>
                    <a:pt x="1832" y="3083"/>
                  </a:lnTo>
                  <a:lnTo>
                    <a:pt x="1828" y="3085"/>
                  </a:lnTo>
                  <a:lnTo>
                    <a:pt x="1820" y="3090"/>
                  </a:lnTo>
                  <a:lnTo>
                    <a:pt x="1816" y="3094"/>
                  </a:lnTo>
                  <a:lnTo>
                    <a:pt x="1814" y="3099"/>
                  </a:lnTo>
                  <a:lnTo>
                    <a:pt x="1814" y="3102"/>
                  </a:lnTo>
                  <a:lnTo>
                    <a:pt x="1816" y="3108"/>
                  </a:lnTo>
                  <a:lnTo>
                    <a:pt x="1818" y="3113"/>
                  </a:lnTo>
                  <a:lnTo>
                    <a:pt x="1818" y="3120"/>
                  </a:lnTo>
                  <a:lnTo>
                    <a:pt x="1816" y="3123"/>
                  </a:lnTo>
                  <a:lnTo>
                    <a:pt x="1814" y="3127"/>
                  </a:lnTo>
                  <a:lnTo>
                    <a:pt x="1807" y="3134"/>
                  </a:lnTo>
                  <a:lnTo>
                    <a:pt x="1802" y="3141"/>
                  </a:lnTo>
                  <a:lnTo>
                    <a:pt x="1799" y="3145"/>
                  </a:lnTo>
                  <a:lnTo>
                    <a:pt x="1799" y="3148"/>
                  </a:lnTo>
                  <a:lnTo>
                    <a:pt x="1799" y="3159"/>
                  </a:lnTo>
                  <a:lnTo>
                    <a:pt x="1800" y="3169"/>
                  </a:lnTo>
                  <a:lnTo>
                    <a:pt x="1802" y="3176"/>
                  </a:lnTo>
                  <a:lnTo>
                    <a:pt x="1804" y="3183"/>
                  </a:lnTo>
                  <a:lnTo>
                    <a:pt x="1806" y="3192"/>
                  </a:lnTo>
                  <a:lnTo>
                    <a:pt x="1806" y="3199"/>
                  </a:lnTo>
                  <a:lnTo>
                    <a:pt x="1802" y="3206"/>
                  </a:lnTo>
                  <a:lnTo>
                    <a:pt x="1795" y="3217"/>
                  </a:lnTo>
                  <a:lnTo>
                    <a:pt x="1793" y="3222"/>
                  </a:lnTo>
                  <a:lnTo>
                    <a:pt x="1795" y="3227"/>
                  </a:lnTo>
                  <a:lnTo>
                    <a:pt x="1797" y="3229"/>
                  </a:lnTo>
                  <a:lnTo>
                    <a:pt x="1800" y="3229"/>
                  </a:lnTo>
                  <a:lnTo>
                    <a:pt x="1813" y="3227"/>
                  </a:lnTo>
                  <a:lnTo>
                    <a:pt x="1820" y="3226"/>
                  </a:lnTo>
                  <a:lnTo>
                    <a:pt x="1827" y="3222"/>
                  </a:lnTo>
                  <a:lnTo>
                    <a:pt x="1834" y="3219"/>
                  </a:lnTo>
                  <a:lnTo>
                    <a:pt x="1843" y="3215"/>
                  </a:lnTo>
                  <a:lnTo>
                    <a:pt x="1855" y="3211"/>
                  </a:lnTo>
                  <a:lnTo>
                    <a:pt x="1864" y="3211"/>
                  </a:lnTo>
                  <a:lnTo>
                    <a:pt x="1867" y="3211"/>
                  </a:lnTo>
                  <a:lnTo>
                    <a:pt x="1869" y="3211"/>
                  </a:lnTo>
                  <a:lnTo>
                    <a:pt x="1881" y="3210"/>
                  </a:lnTo>
                  <a:lnTo>
                    <a:pt x="1888" y="3208"/>
                  </a:lnTo>
                  <a:lnTo>
                    <a:pt x="1892" y="3222"/>
                  </a:lnTo>
                  <a:lnTo>
                    <a:pt x="1899" y="3241"/>
                  </a:lnTo>
                  <a:lnTo>
                    <a:pt x="1901" y="3243"/>
                  </a:lnTo>
                  <a:lnTo>
                    <a:pt x="1902" y="3245"/>
                  </a:lnTo>
                  <a:lnTo>
                    <a:pt x="1904" y="3245"/>
                  </a:lnTo>
                  <a:lnTo>
                    <a:pt x="1908" y="3282"/>
                  </a:lnTo>
                  <a:lnTo>
                    <a:pt x="1909" y="3287"/>
                  </a:lnTo>
                  <a:lnTo>
                    <a:pt x="1913" y="3294"/>
                  </a:lnTo>
                  <a:lnTo>
                    <a:pt x="1924" y="3307"/>
                  </a:lnTo>
                  <a:lnTo>
                    <a:pt x="1927" y="3310"/>
                  </a:lnTo>
                  <a:lnTo>
                    <a:pt x="1931" y="3314"/>
                  </a:lnTo>
                  <a:lnTo>
                    <a:pt x="1936" y="3315"/>
                  </a:lnTo>
                  <a:lnTo>
                    <a:pt x="1941" y="3314"/>
                  </a:lnTo>
                  <a:lnTo>
                    <a:pt x="1948" y="3312"/>
                  </a:lnTo>
                  <a:lnTo>
                    <a:pt x="1952" y="3312"/>
                  </a:lnTo>
                  <a:lnTo>
                    <a:pt x="1957" y="3312"/>
                  </a:lnTo>
                  <a:lnTo>
                    <a:pt x="1962" y="3315"/>
                  </a:lnTo>
                  <a:lnTo>
                    <a:pt x="1969" y="3319"/>
                  </a:lnTo>
                  <a:lnTo>
                    <a:pt x="1971" y="3321"/>
                  </a:lnTo>
                  <a:lnTo>
                    <a:pt x="1973" y="3322"/>
                  </a:lnTo>
                  <a:lnTo>
                    <a:pt x="1971" y="3326"/>
                  </a:lnTo>
                  <a:lnTo>
                    <a:pt x="1964" y="3333"/>
                  </a:lnTo>
                  <a:lnTo>
                    <a:pt x="1959" y="3336"/>
                  </a:lnTo>
                  <a:lnTo>
                    <a:pt x="1955" y="3342"/>
                  </a:lnTo>
                  <a:lnTo>
                    <a:pt x="1950" y="3356"/>
                  </a:lnTo>
                  <a:lnTo>
                    <a:pt x="1948" y="3370"/>
                  </a:lnTo>
                  <a:lnTo>
                    <a:pt x="1946" y="3379"/>
                  </a:lnTo>
                  <a:lnTo>
                    <a:pt x="1943" y="3394"/>
                  </a:lnTo>
                  <a:lnTo>
                    <a:pt x="1939" y="3403"/>
                  </a:lnTo>
                  <a:lnTo>
                    <a:pt x="1939" y="3412"/>
                  </a:lnTo>
                  <a:lnTo>
                    <a:pt x="1939" y="3417"/>
                  </a:lnTo>
                  <a:lnTo>
                    <a:pt x="1941" y="3419"/>
                  </a:lnTo>
                  <a:lnTo>
                    <a:pt x="1948" y="3423"/>
                  </a:lnTo>
                  <a:lnTo>
                    <a:pt x="1955" y="3426"/>
                  </a:lnTo>
                  <a:lnTo>
                    <a:pt x="1967" y="3431"/>
                  </a:lnTo>
                  <a:lnTo>
                    <a:pt x="1985" y="3433"/>
                  </a:lnTo>
                  <a:lnTo>
                    <a:pt x="1996" y="3435"/>
                  </a:lnTo>
                  <a:lnTo>
                    <a:pt x="2004" y="3437"/>
                  </a:lnTo>
                  <a:lnTo>
                    <a:pt x="2008" y="3438"/>
                  </a:lnTo>
                  <a:lnTo>
                    <a:pt x="2008" y="3442"/>
                  </a:lnTo>
                  <a:lnTo>
                    <a:pt x="2008" y="3446"/>
                  </a:lnTo>
                  <a:lnTo>
                    <a:pt x="2008" y="3472"/>
                  </a:lnTo>
                  <a:lnTo>
                    <a:pt x="2008" y="3475"/>
                  </a:lnTo>
                  <a:lnTo>
                    <a:pt x="2010" y="3479"/>
                  </a:lnTo>
                  <a:lnTo>
                    <a:pt x="2017" y="3486"/>
                  </a:lnTo>
                  <a:lnTo>
                    <a:pt x="2031" y="3498"/>
                  </a:lnTo>
                  <a:lnTo>
                    <a:pt x="2043" y="3507"/>
                  </a:lnTo>
                  <a:lnTo>
                    <a:pt x="2047" y="3509"/>
                  </a:lnTo>
                  <a:lnTo>
                    <a:pt x="2052" y="3511"/>
                  </a:lnTo>
                  <a:lnTo>
                    <a:pt x="2061" y="3509"/>
                  </a:lnTo>
                  <a:lnTo>
                    <a:pt x="2070" y="3507"/>
                  </a:lnTo>
                  <a:lnTo>
                    <a:pt x="2082" y="3504"/>
                  </a:lnTo>
                  <a:lnTo>
                    <a:pt x="2092" y="3498"/>
                  </a:lnTo>
                  <a:lnTo>
                    <a:pt x="2105" y="3491"/>
                  </a:lnTo>
                  <a:lnTo>
                    <a:pt x="2112" y="3488"/>
                  </a:lnTo>
                  <a:lnTo>
                    <a:pt x="2119" y="3484"/>
                  </a:lnTo>
                  <a:lnTo>
                    <a:pt x="2128" y="3482"/>
                  </a:lnTo>
                  <a:lnTo>
                    <a:pt x="2133" y="3482"/>
                  </a:lnTo>
                  <a:lnTo>
                    <a:pt x="2136" y="3486"/>
                  </a:lnTo>
                  <a:lnTo>
                    <a:pt x="2142" y="3490"/>
                  </a:lnTo>
                  <a:lnTo>
                    <a:pt x="2142" y="3491"/>
                  </a:lnTo>
                  <a:lnTo>
                    <a:pt x="2140" y="3493"/>
                  </a:lnTo>
                  <a:lnTo>
                    <a:pt x="2138" y="3497"/>
                  </a:lnTo>
                  <a:lnTo>
                    <a:pt x="2135" y="3500"/>
                  </a:lnTo>
                  <a:lnTo>
                    <a:pt x="2131" y="3505"/>
                  </a:lnTo>
                  <a:lnTo>
                    <a:pt x="2131" y="3512"/>
                  </a:lnTo>
                  <a:lnTo>
                    <a:pt x="2133" y="3518"/>
                  </a:lnTo>
                  <a:lnTo>
                    <a:pt x="2136" y="3521"/>
                  </a:lnTo>
                  <a:lnTo>
                    <a:pt x="2140" y="3523"/>
                  </a:lnTo>
                  <a:lnTo>
                    <a:pt x="2150" y="3526"/>
                  </a:lnTo>
                  <a:lnTo>
                    <a:pt x="2154" y="3526"/>
                  </a:lnTo>
                  <a:lnTo>
                    <a:pt x="2177" y="3528"/>
                  </a:lnTo>
                  <a:lnTo>
                    <a:pt x="2186" y="3528"/>
                  </a:lnTo>
                  <a:lnTo>
                    <a:pt x="2191" y="3526"/>
                  </a:lnTo>
                  <a:lnTo>
                    <a:pt x="2194" y="3523"/>
                  </a:lnTo>
                  <a:lnTo>
                    <a:pt x="2196" y="3518"/>
                  </a:lnTo>
                  <a:lnTo>
                    <a:pt x="2198" y="3511"/>
                  </a:lnTo>
                  <a:lnTo>
                    <a:pt x="2201" y="3504"/>
                  </a:lnTo>
                  <a:lnTo>
                    <a:pt x="2200" y="3498"/>
                  </a:lnTo>
                  <a:lnTo>
                    <a:pt x="2198" y="3495"/>
                  </a:lnTo>
                  <a:lnTo>
                    <a:pt x="2196" y="3491"/>
                  </a:lnTo>
                  <a:lnTo>
                    <a:pt x="2193" y="3490"/>
                  </a:lnTo>
                  <a:lnTo>
                    <a:pt x="2193" y="3486"/>
                  </a:lnTo>
                  <a:lnTo>
                    <a:pt x="2191" y="3474"/>
                  </a:lnTo>
                  <a:lnTo>
                    <a:pt x="2184" y="3458"/>
                  </a:lnTo>
                  <a:lnTo>
                    <a:pt x="2182" y="3451"/>
                  </a:lnTo>
                  <a:lnTo>
                    <a:pt x="2179" y="3442"/>
                  </a:lnTo>
                  <a:lnTo>
                    <a:pt x="2179" y="3435"/>
                  </a:lnTo>
                  <a:lnTo>
                    <a:pt x="2180" y="3421"/>
                  </a:lnTo>
                  <a:lnTo>
                    <a:pt x="2180" y="3409"/>
                  </a:lnTo>
                  <a:lnTo>
                    <a:pt x="2182" y="3403"/>
                  </a:lnTo>
                  <a:lnTo>
                    <a:pt x="2187" y="3403"/>
                  </a:lnTo>
                  <a:lnTo>
                    <a:pt x="2191" y="3403"/>
                  </a:lnTo>
                  <a:lnTo>
                    <a:pt x="2198" y="3403"/>
                  </a:lnTo>
                  <a:lnTo>
                    <a:pt x="2207" y="3402"/>
                  </a:lnTo>
                  <a:lnTo>
                    <a:pt x="2217" y="3402"/>
                  </a:lnTo>
                  <a:lnTo>
                    <a:pt x="2226" y="3402"/>
                  </a:lnTo>
                  <a:lnTo>
                    <a:pt x="2233" y="3403"/>
                  </a:lnTo>
                  <a:lnTo>
                    <a:pt x="2247" y="3402"/>
                  </a:lnTo>
                  <a:lnTo>
                    <a:pt x="2258" y="3396"/>
                  </a:lnTo>
                  <a:lnTo>
                    <a:pt x="2261" y="3394"/>
                  </a:lnTo>
                  <a:lnTo>
                    <a:pt x="2261" y="3391"/>
                  </a:lnTo>
                  <a:lnTo>
                    <a:pt x="2263" y="3386"/>
                  </a:lnTo>
                  <a:lnTo>
                    <a:pt x="2268" y="3380"/>
                  </a:lnTo>
                  <a:lnTo>
                    <a:pt x="2274" y="3380"/>
                  </a:lnTo>
                  <a:lnTo>
                    <a:pt x="2281" y="3380"/>
                  </a:lnTo>
                  <a:lnTo>
                    <a:pt x="2289" y="3382"/>
                  </a:lnTo>
                  <a:lnTo>
                    <a:pt x="2300" y="3386"/>
                  </a:lnTo>
                  <a:lnTo>
                    <a:pt x="2300" y="3387"/>
                  </a:lnTo>
                  <a:lnTo>
                    <a:pt x="2302" y="3393"/>
                  </a:lnTo>
                  <a:lnTo>
                    <a:pt x="2309" y="3402"/>
                  </a:lnTo>
                  <a:lnTo>
                    <a:pt x="2316" y="3407"/>
                  </a:lnTo>
                  <a:lnTo>
                    <a:pt x="2321" y="3409"/>
                  </a:lnTo>
                  <a:lnTo>
                    <a:pt x="2323" y="3409"/>
                  </a:lnTo>
                  <a:lnTo>
                    <a:pt x="2325" y="3407"/>
                  </a:lnTo>
                  <a:lnTo>
                    <a:pt x="2326" y="3403"/>
                  </a:lnTo>
                  <a:lnTo>
                    <a:pt x="2328" y="3398"/>
                  </a:lnTo>
                  <a:lnTo>
                    <a:pt x="2330" y="3394"/>
                  </a:lnTo>
                  <a:lnTo>
                    <a:pt x="2337" y="3389"/>
                  </a:lnTo>
                  <a:lnTo>
                    <a:pt x="2340" y="3384"/>
                  </a:lnTo>
                  <a:lnTo>
                    <a:pt x="2342" y="3380"/>
                  </a:lnTo>
                  <a:lnTo>
                    <a:pt x="2348" y="3377"/>
                  </a:lnTo>
                  <a:lnTo>
                    <a:pt x="2349" y="3377"/>
                  </a:lnTo>
                  <a:lnTo>
                    <a:pt x="2353" y="3379"/>
                  </a:lnTo>
                  <a:lnTo>
                    <a:pt x="2355" y="3382"/>
                  </a:lnTo>
                  <a:lnTo>
                    <a:pt x="2356" y="3382"/>
                  </a:lnTo>
                  <a:lnTo>
                    <a:pt x="2360" y="3387"/>
                  </a:lnTo>
                  <a:lnTo>
                    <a:pt x="2363" y="3389"/>
                  </a:lnTo>
                  <a:lnTo>
                    <a:pt x="2365" y="3389"/>
                  </a:lnTo>
                  <a:lnTo>
                    <a:pt x="2367" y="3389"/>
                  </a:lnTo>
                  <a:lnTo>
                    <a:pt x="2370" y="3387"/>
                  </a:lnTo>
                  <a:lnTo>
                    <a:pt x="2372" y="3386"/>
                  </a:lnTo>
                  <a:lnTo>
                    <a:pt x="2376" y="3380"/>
                  </a:lnTo>
                  <a:lnTo>
                    <a:pt x="2379" y="3379"/>
                  </a:lnTo>
                  <a:lnTo>
                    <a:pt x="2383" y="3382"/>
                  </a:lnTo>
                  <a:lnTo>
                    <a:pt x="2386" y="3386"/>
                  </a:lnTo>
                  <a:lnTo>
                    <a:pt x="2393" y="3389"/>
                  </a:lnTo>
                  <a:lnTo>
                    <a:pt x="2402" y="3391"/>
                  </a:lnTo>
                  <a:lnTo>
                    <a:pt x="2406" y="3391"/>
                  </a:lnTo>
                  <a:lnTo>
                    <a:pt x="2407" y="3389"/>
                  </a:lnTo>
                  <a:lnTo>
                    <a:pt x="2411" y="3386"/>
                  </a:lnTo>
                  <a:lnTo>
                    <a:pt x="2413" y="3382"/>
                  </a:lnTo>
                  <a:lnTo>
                    <a:pt x="2416" y="3379"/>
                  </a:lnTo>
                  <a:lnTo>
                    <a:pt x="2421" y="3373"/>
                  </a:lnTo>
                  <a:lnTo>
                    <a:pt x="2425" y="3372"/>
                  </a:lnTo>
                  <a:lnTo>
                    <a:pt x="2428" y="3370"/>
                  </a:lnTo>
                  <a:lnTo>
                    <a:pt x="2430" y="3370"/>
                  </a:lnTo>
                  <a:lnTo>
                    <a:pt x="2434" y="3370"/>
                  </a:lnTo>
                  <a:lnTo>
                    <a:pt x="2436" y="3372"/>
                  </a:lnTo>
                  <a:lnTo>
                    <a:pt x="2441" y="3373"/>
                  </a:lnTo>
                  <a:lnTo>
                    <a:pt x="2448" y="3375"/>
                  </a:lnTo>
                  <a:lnTo>
                    <a:pt x="2455" y="3375"/>
                  </a:lnTo>
                  <a:lnTo>
                    <a:pt x="2464" y="3372"/>
                  </a:lnTo>
                  <a:lnTo>
                    <a:pt x="2476" y="3365"/>
                  </a:lnTo>
                  <a:lnTo>
                    <a:pt x="2483" y="3359"/>
                  </a:lnTo>
                  <a:lnTo>
                    <a:pt x="2494" y="3347"/>
                  </a:lnTo>
                  <a:lnTo>
                    <a:pt x="2499" y="3342"/>
                  </a:lnTo>
                  <a:lnTo>
                    <a:pt x="2504" y="3336"/>
                  </a:lnTo>
                  <a:lnTo>
                    <a:pt x="2511" y="3329"/>
                  </a:lnTo>
                  <a:lnTo>
                    <a:pt x="2522" y="3322"/>
                  </a:lnTo>
                  <a:lnTo>
                    <a:pt x="2527" y="3319"/>
                  </a:lnTo>
                  <a:lnTo>
                    <a:pt x="2534" y="3317"/>
                  </a:lnTo>
                  <a:lnTo>
                    <a:pt x="2541" y="3319"/>
                  </a:lnTo>
                  <a:lnTo>
                    <a:pt x="2550" y="3321"/>
                  </a:lnTo>
                  <a:lnTo>
                    <a:pt x="2553" y="3322"/>
                  </a:lnTo>
                  <a:lnTo>
                    <a:pt x="2559" y="3324"/>
                  </a:lnTo>
                  <a:lnTo>
                    <a:pt x="2566" y="3335"/>
                  </a:lnTo>
                  <a:lnTo>
                    <a:pt x="2573" y="3347"/>
                  </a:lnTo>
                  <a:lnTo>
                    <a:pt x="2576" y="3352"/>
                  </a:lnTo>
                  <a:lnTo>
                    <a:pt x="2580" y="3356"/>
                  </a:lnTo>
                  <a:lnTo>
                    <a:pt x="2590" y="3363"/>
                  </a:lnTo>
                  <a:lnTo>
                    <a:pt x="2596" y="3365"/>
                  </a:lnTo>
                  <a:lnTo>
                    <a:pt x="2603" y="3363"/>
                  </a:lnTo>
                  <a:lnTo>
                    <a:pt x="2610" y="3361"/>
                  </a:lnTo>
                  <a:lnTo>
                    <a:pt x="2626" y="3359"/>
                  </a:lnTo>
                  <a:lnTo>
                    <a:pt x="2634" y="3359"/>
                  </a:lnTo>
                  <a:lnTo>
                    <a:pt x="2638" y="3361"/>
                  </a:lnTo>
                  <a:lnTo>
                    <a:pt x="2641" y="3363"/>
                  </a:lnTo>
                  <a:lnTo>
                    <a:pt x="2643" y="3365"/>
                  </a:lnTo>
                  <a:lnTo>
                    <a:pt x="2647" y="3370"/>
                  </a:lnTo>
                  <a:lnTo>
                    <a:pt x="2648" y="3372"/>
                  </a:lnTo>
                  <a:lnTo>
                    <a:pt x="2654" y="3372"/>
                  </a:lnTo>
                  <a:lnTo>
                    <a:pt x="2661" y="3373"/>
                  </a:lnTo>
                  <a:lnTo>
                    <a:pt x="2668" y="3373"/>
                  </a:lnTo>
                  <a:lnTo>
                    <a:pt x="2673" y="3372"/>
                  </a:lnTo>
                  <a:lnTo>
                    <a:pt x="2678" y="3370"/>
                  </a:lnTo>
                  <a:lnTo>
                    <a:pt x="2678" y="3379"/>
                  </a:lnTo>
                  <a:lnTo>
                    <a:pt x="2675" y="3387"/>
                  </a:lnTo>
                  <a:lnTo>
                    <a:pt x="2675" y="3393"/>
                  </a:lnTo>
                  <a:lnTo>
                    <a:pt x="2671" y="3400"/>
                  </a:lnTo>
                  <a:lnTo>
                    <a:pt x="2668" y="3409"/>
                  </a:lnTo>
                  <a:lnTo>
                    <a:pt x="2666" y="3419"/>
                  </a:lnTo>
                  <a:lnTo>
                    <a:pt x="2668" y="3426"/>
                  </a:lnTo>
                  <a:lnTo>
                    <a:pt x="2670" y="3433"/>
                  </a:lnTo>
                  <a:lnTo>
                    <a:pt x="2678" y="3447"/>
                  </a:lnTo>
                  <a:lnTo>
                    <a:pt x="2680" y="3453"/>
                  </a:lnTo>
                  <a:lnTo>
                    <a:pt x="2684" y="3456"/>
                  </a:lnTo>
                  <a:lnTo>
                    <a:pt x="2689" y="3463"/>
                  </a:lnTo>
                  <a:lnTo>
                    <a:pt x="2699" y="3474"/>
                  </a:lnTo>
                  <a:lnTo>
                    <a:pt x="2712" y="3486"/>
                  </a:lnTo>
                  <a:lnTo>
                    <a:pt x="2712" y="3488"/>
                  </a:lnTo>
                  <a:lnTo>
                    <a:pt x="2713" y="3488"/>
                  </a:lnTo>
                  <a:lnTo>
                    <a:pt x="2740" y="3497"/>
                  </a:lnTo>
                  <a:lnTo>
                    <a:pt x="2784" y="3505"/>
                  </a:lnTo>
                  <a:lnTo>
                    <a:pt x="2787" y="3505"/>
                  </a:lnTo>
                  <a:lnTo>
                    <a:pt x="2801" y="3504"/>
                  </a:lnTo>
                  <a:lnTo>
                    <a:pt x="2826" y="3498"/>
                  </a:lnTo>
                  <a:lnTo>
                    <a:pt x="2840" y="3495"/>
                  </a:lnTo>
                  <a:lnTo>
                    <a:pt x="2845" y="3495"/>
                  </a:lnTo>
                  <a:lnTo>
                    <a:pt x="2851" y="3497"/>
                  </a:lnTo>
                  <a:lnTo>
                    <a:pt x="2858" y="3495"/>
                  </a:lnTo>
                  <a:lnTo>
                    <a:pt x="2865" y="3493"/>
                  </a:lnTo>
                  <a:lnTo>
                    <a:pt x="2868" y="3488"/>
                  </a:lnTo>
                  <a:lnTo>
                    <a:pt x="2868" y="3484"/>
                  </a:lnTo>
                  <a:lnTo>
                    <a:pt x="2870" y="3486"/>
                  </a:lnTo>
                  <a:lnTo>
                    <a:pt x="2872" y="3488"/>
                  </a:lnTo>
                  <a:lnTo>
                    <a:pt x="2877" y="3490"/>
                  </a:lnTo>
                  <a:lnTo>
                    <a:pt x="2882" y="3491"/>
                  </a:lnTo>
                  <a:lnTo>
                    <a:pt x="2889" y="3491"/>
                  </a:lnTo>
                  <a:lnTo>
                    <a:pt x="2895" y="3493"/>
                  </a:lnTo>
                  <a:lnTo>
                    <a:pt x="2898" y="3495"/>
                  </a:lnTo>
                  <a:lnTo>
                    <a:pt x="2902" y="3498"/>
                  </a:lnTo>
                  <a:lnTo>
                    <a:pt x="2918" y="3514"/>
                  </a:lnTo>
                  <a:lnTo>
                    <a:pt x="2921" y="3518"/>
                  </a:lnTo>
                  <a:lnTo>
                    <a:pt x="2926" y="3519"/>
                  </a:lnTo>
                  <a:lnTo>
                    <a:pt x="2933" y="3518"/>
                  </a:lnTo>
                  <a:lnTo>
                    <a:pt x="2942" y="3514"/>
                  </a:lnTo>
                  <a:lnTo>
                    <a:pt x="2949" y="3511"/>
                  </a:lnTo>
                  <a:lnTo>
                    <a:pt x="2958" y="3505"/>
                  </a:lnTo>
                  <a:lnTo>
                    <a:pt x="2967" y="3500"/>
                  </a:lnTo>
                  <a:lnTo>
                    <a:pt x="2972" y="3497"/>
                  </a:lnTo>
                  <a:lnTo>
                    <a:pt x="2976" y="3497"/>
                  </a:lnTo>
                  <a:lnTo>
                    <a:pt x="2979" y="3497"/>
                  </a:lnTo>
                  <a:lnTo>
                    <a:pt x="2981" y="3498"/>
                  </a:lnTo>
                  <a:lnTo>
                    <a:pt x="2983" y="3498"/>
                  </a:lnTo>
                  <a:lnTo>
                    <a:pt x="2986" y="3498"/>
                  </a:lnTo>
                  <a:lnTo>
                    <a:pt x="2988" y="3498"/>
                  </a:lnTo>
                  <a:lnTo>
                    <a:pt x="2990" y="3502"/>
                  </a:lnTo>
                  <a:lnTo>
                    <a:pt x="2990" y="3509"/>
                  </a:lnTo>
                  <a:lnTo>
                    <a:pt x="2988" y="3514"/>
                  </a:lnTo>
                  <a:lnTo>
                    <a:pt x="2984" y="3519"/>
                  </a:lnTo>
                  <a:lnTo>
                    <a:pt x="2981" y="3523"/>
                  </a:lnTo>
                  <a:lnTo>
                    <a:pt x="2977" y="3525"/>
                  </a:lnTo>
                  <a:lnTo>
                    <a:pt x="2976" y="3528"/>
                  </a:lnTo>
                  <a:lnTo>
                    <a:pt x="2974" y="3535"/>
                  </a:lnTo>
                  <a:lnTo>
                    <a:pt x="2970" y="3549"/>
                  </a:lnTo>
                  <a:lnTo>
                    <a:pt x="2969" y="3558"/>
                  </a:lnTo>
                  <a:lnTo>
                    <a:pt x="2969" y="3565"/>
                  </a:lnTo>
                  <a:lnTo>
                    <a:pt x="2970" y="3570"/>
                  </a:lnTo>
                  <a:lnTo>
                    <a:pt x="2972" y="3574"/>
                  </a:lnTo>
                  <a:lnTo>
                    <a:pt x="2976" y="3579"/>
                  </a:lnTo>
                  <a:lnTo>
                    <a:pt x="2976" y="3586"/>
                  </a:lnTo>
                  <a:lnTo>
                    <a:pt x="2981" y="3592"/>
                  </a:lnTo>
                  <a:lnTo>
                    <a:pt x="2986" y="3599"/>
                  </a:lnTo>
                  <a:lnTo>
                    <a:pt x="2995" y="3613"/>
                  </a:lnTo>
                  <a:lnTo>
                    <a:pt x="3000" y="3621"/>
                  </a:lnTo>
                  <a:lnTo>
                    <a:pt x="3002" y="3625"/>
                  </a:lnTo>
                  <a:lnTo>
                    <a:pt x="3006" y="3627"/>
                  </a:lnTo>
                  <a:lnTo>
                    <a:pt x="3007" y="3627"/>
                  </a:lnTo>
                  <a:lnTo>
                    <a:pt x="3014" y="3632"/>
                  </a:lnTo>
                  <a:lnTo>
                    <a:pt x="3021" y="3634"/>
                  </a:lnTo>
                  <a:lnTo>
                    <a:pt x="3028" y="3632"/>
                  </a:lnTo>
                  <a:lnTo>
                    <a:pt x="3039" y="3630"/>
                  </a:lnTo>
                  <a:lnTo>
                    <a:pt x="3050" y="3630"/>
                  </a:lnTo>
                  <a:lnTo>
                    <a:pt x="3053" y="3630"/>
                  </a:lnTo>
                  <a:lnTo>
                    <a:pt x="3055" y="3630"/>
                  </a:lnTo>
                  <a:lnTo>
                    <a:pt x="3064" y="3632"/>
                  </a:lnTo>
                  <a:lnTo>
                    <a:pt x="3072" y="3630"/>
                  </a:lnTo>
                  <a:lnTo>
                    <a:pt x="3081" y="3630"/>
                  </a:lnTo>
                  <a:lnTo>
                    <a:pt x="3085" y="3629"/>
                  </a:lnTo>
                  <a:lnTo>
                    <a:pt x="3086" y="3627"/>
                  </a:lnTo>
                  <a:lnTo>
                    <a:pt x="3086" y="3623"/>
                  </a:lnTo>
                  <a:lnTo>
                    <a:pt x="3085" y="3620"/>
                  </a:lnTo>
                  <a:lnTo>
                    <a:pt x="3083" y="3614"/>
                  </a:lnTo>
                  <a:lnTo>
                    <a:pt x="3083" y="3607"/>
                  </a:lnTo>
                  <a:lnTo>
                    <a:pt x="3083" y="3599"/>
                  </a:lnTo>
                  <a:lnTo>
                    <a:pt x="3081" y="3595"/>
                  </a:lnTo>
                  <a:lnTo>
                    <a:pt x="3079" y="3595"/>
                  </a:lnTo>
                  <a:lnTo>
                    <a:pt x="3076" y="3595"/>
                  </a:lnTo>
                  <a:lnTo>
                    <a:pt x="3074" y="3595"/>
                  </a:lnTo>
                  <a:lnTo>
                    <a:pt x="3072" y="3595"/>
                  </a:lnTo>
                  <a:lnTo>
                    <a:pt x="3069" y="3593"/>
                  </a:lnTo>
                  <a:lnTo>
                    <a:pt x="3060" y="3585"/>
                  </a:lnTo>
                  <a:lnTo>
                    <a:pt x="3058" y="3581"/>
                  </a:lnTo>
                  <a:lnTo>
                    <a:pt x="3055" y="3574"/>
                  </a:lnTo>
                  <a:lnTo>
                    <a:pt x="3055" y="3572"/>
                  </a:lnTo>
                  <a:lnTo>
                    <a:pt x="3051" y="3567"/>
                  </a:lnTo>
                  <a:lnTo>
                    <a:pt x="3050" y="3562"/>
                  </a:lnTo>
                  <a:lnTo>
                    <a:pt x="3048" y="3555"/>
                  </a:lnTo>
                  <a:lnTo>
                    <a:pt x="3048" y="3551"/>
                  </a:lnTo>
                  <a:lnTo>
                    <a:pt x="3050" y="3549"/>
                  </a:lnTo>
                  <a:lnTo>
                    <a:pt x="3055" y="3548"/>
                  </a:lnTo>
                  <a:lnTo>
                    <a:pt x="3060" y="3544"/>
                  </a:lnTo>
                  <a:lnTo>
                    <a:pt x="3064" y="3542"/>
                  </a:lnTo>
                  <a:lnTo>
                    <a:pt x="3065" y="3542"/>
                  </a:lnTo>
                  <a:lnTo>
                    <a:pt x="3067" y="3542"/>
                  </a:lnTo>
                  <a:lnTo>
                    <a:pt x="3071" y="3542"/>
                  </a:lnTo>
                  <a:lnTo>
                    <a:pt x="3076" y="3541"/>
                  </a:lnTo>
                  <a:lnTo>
                    <a:pt x="3079" y="3539"/>
                  </a:lnTo>
                  <a:lnTo>
                    <a:pt x="3079" y="3534"/>
                  </a:lnTo>
                  <a:lnTo>
                    <a:pt x="3078" y="3523"/>
                  </a:lnTo>
                  <a:lnTo>
                    <a:pt x="3078" y="3518"/>
                  </a:lnTo>
                  <a:lnTo>
                    <a:pt x="3078" y="3514"/>
                  </a:lnTo>
                  <a:lnTo>
                    <a:pt x="3079" y="3512"/>
                  </a:lnTo>
                  <a:lnTo>
                    <a:pt x="3085" y="3509"/>
                  </a:lnTo>
                  <a:lnTo>
                    <a:pt x="3095" y="3505"/>
                  </a:lnTo>
                  <a:lnTo>
                    <a:pt x="3115" y="3500"/>
                  </a:lnTo>
                  <a:lnTo>
                    <a:pt x="3127" y="3498"/>
                  </a:lnTo>
                  <a:lnTo>
                    <a:pt x="3130" y="3498"/>
                  </a:lnTo>
                  <a:lnTo>
                    <a:pt x="3136" y="3502"/>
                  </a:lnTo>
                  <a:lnTo>
                    <a:pt x="3148" y="3504"/>
                  </a:lnTo>
                  <a:lnTo>
                    <a:pt x="3160" y="3504"/>
                  </a:lnTo>
                  <a:lnTo>
                    <a:pt x="3167" y="3504"/>
                  </a:lnTo>
                  <a:lnTo>
                    <a:pt x="3173" y="3500"/>
                  </a:lnTo>
                  <a:lnTo>
                    <a:pt x="3176" y="3497"/>
                  </a:lnTo>
                  <a:lnTo>
                    <a:pt x="3180" y="3493"/>
                  </a:lnTo>
                  <a:lnTo>
                    <a:pt x="3182" y="3488"/>
                  </a:lnTo>
                  <a:lnTo>
                    <a:pt x="3189" y="3481"/>
                  </a:lnTo>
                  <a:lnTo>
                    <a:pt x="3194" y="3472"/>
                  </a:lnTo>
                  <a:lnTo>
                    <a:pt x="3197" y="3467"/>
                  </a:lnTo>
                  <a:lnTo>
                    <a:pt x="3201" y="3465"/>
                  </a:lnTo>
                  <a:lnTo>
                    <a:pt x="3211" y="3458"/>
                  </a:lnTo>
                  <a:lnTo>
                    <a:pt x="3217" y="3454"/>
                  </a:lnTo>
                  <a:lnTo>
                    <a:pt x="3218" y="3456"/>
                  </a:lnTo>
                  <a:lnTo>
                    <a:pt x="3222" y="3458"/>
                  </a:lnTo>
                  <a:lnTo>
                    <a:pt x="3231" y="3460"/>
                  </a:lnTo>
                  <a:lnTo>
                    <a:pt x="3240" y="3463"/>
                  </a:lnTo>
                  <a:lnTo>
                    <a:pt x="3247" y="3465"/>
                  </a:lnTo>
                  <a:lnTo>
                    <a:pt x="3250" y="3465"/>
                  </a:lnTo>
                  <a:lnTo>
                    <a:pt x="3261" y="3463"/>
                  </a:lnTo>
                  <a:lnTo>
                    <a:pt x="3273" y="3463"/>
                  </a:lnTo>
                  <a:lnTo>
                    <a:pt x="3282" y="3463"/>
                  </a:lnTo>
                  <a:lnTo>
                    <a:pt x="3291" y="3458"/>
                  </a:lnTo>
                  <a:lnTo>
                    <a:pt x="3294" y="3456"/>
                  </a:lnTo>
                  <a:lnTo>
                    <a:pt x="3299" y="3453"/>
                  </a:lnTo>
                  <a:lnTo>
                    <a:pt x="3303" y="3449"/>
                  </a:lnTo>
                  <a:lnTo>
                    <a:pt x="3305" y="3447"/>
                  </a:lnTo>
                  <a:lnTo>
                    <a:pt x="3305" y="3442"/>
                  </a:lnTo>
                  <a:lnTo>
                    <a:pt x="3305" y="3435"/>
                  </a:lnTo>
                  <a:lnTo>
                    <a:pt x="3306" y="3424"/>
                  </a:lnTo>
                  <a:lnTo>
                    <a:pt x="3306" y="3417"/>
                  </a:lnTo>
                  <a:lnTo>
                    <a:pt x="3305" y="3409"/>
                  </a:lnTo>
                  <a:lnTo>
                    <a:pt x="3305" y="3407"/>
                  </a:lnTo>
                  <a:lnTo>
                    <a:pt x="3306" y="3409"/>
                  </a:lnTo>
                  <a:lnTo>
                    <a:pt x="3313" y="3414"/>
                  </a:lnTo>
                  <a:lnTo>
                    <a:pt x="3319" y="3417"/>
                  </a:lnTo>
                  <a:lnTo>
                    <a:pt x="3324" y="3419"/>
                  </a:lnTo>
                  <a:lnTo>
                    <a:pt x="3328" y="3419"/>
                  </a:lnTo>
                  <a:lnTo>
                    <a:pt x="3331" y="3417"/>
                  </a:lnTo>
                  <a:lnTo>
                    <a:pt x="3336" y="3419"/>
                  </a:lnTo>
                  <a:lnTo>
                    <a:pt x="3340" y="3419"/>
                  </a:lnTo>
                  <a:lnTo>
                    <a:pt x="3347" y="3417"/>
                  </a:lnTo>
                  <a:lnTo>
                    <a:pt x="3359" y="3412"/>
                  </a:lnTo>
                  <a:lnTo>
                    <a:pt x="3364" y="3409"/>
                  </a:lnTo>
                  <a:lnTo>
                    <a:pt x="3368" y="3405"/>
                  </a:lnTo>
                  <a:lnTo>
                    <a:pt x="3368" y="3400"/>
                  </a:lnTo>
                  <a:lnTo>
                    <a:pt x="3366" y="3398"/>
                  </a:lnTo>
                  <a:lnTo>
                    <a:pt x="3364" y="3394"/>
                  </a:lnTo>
                  <a:lnTo>
                    <a:pt x="3364" y="3391"/>
                  </a:lnTo>
                  <a:lnTo>
                    <a:pt x="3363" y="3386"/>
                  </a:lnTo>
                  <a:lnTo>
                    <a:pt x="3359" y="3380"/>
                  </a:lnTo>
                  <a:lnTo>
                    <a:pt x="3359" y="3379"/>
                  </a:lnTo>
                  <a:lnTo>
                    <a:pt x="3356" y="3372"/>
                  </a:lnTo>
                  <a:lnTo>
                    <a:pt x="3354" y="3368"/>
                  </a:lnTo>
                  <a:lnTo>
                    <a:pt x="3357" y="3366"/>
                  </a:lnTo>
                  <a:lnTo>
                    <a:pt x="3366" y="3359"/>
                  </a:lnTo>
                  <a:lnTo>
                    <a:pt x="3368" y="3359"/>
                  </a:lnTo>
                  <a:lnTo>
                    <a:pt x="3370" y="3363"/>
                  </a:lnTo>
                  <a:lnTo>
                    <a:pt x="3372" y="3365"/>
                  </a:lnTo>
                  <a:lnTo>
                    <a:pt x="3375" y="3368"/>
                  </a:lnTo>
                  <a:lnTo>
                    <a:pt x="3377" y="3373"/>
                  </a:lnTo>
                  <a:lnTo>
                    <a:pt x="3379" y="3386"/>
                  </a:lnTo>
                  <a:lnTo>
                    <a:pt x="3379" y="3403"/>
                  </a:lnTo>
                  <a:lnTo>
                    <a:pt x="3379" y="3409"/>
                  </a:lnTo>
                  <a:lnTo>
                    <a:pt x="3380" y="3412"/>
                  </a:lnTo>
                  <a:lnTo>
                    <a:pt x="3382" y="3414"/>
                  </a:lnTo>
                  <a:lnTo>
                    <a:pt x="3386" y="3414"/>
                  </a:lnTo>
                  <a:lnTo>
                    <a:pt x="3391" y="3416"/>
                  </a:lnTo>
                  <a:lnTo>
                    <a:pt x="3398" y="3419"/>
                  </a:lnTo>
                  <a:lnTo>
                    <a:pt x="3405" y="3423"/>
                  </a:lnTo>
                  <a:lnTo>
                    <a:pt x="3410" y="3423"/>
                  </a:lnTo>
                  <a:lnTo>
                    <a:pt x="3416" y="3423"/>
                  </a:lnTo>
                  <a:lnTo>
                    <a:pt x="3419" y="3421"/>
                  </a:lnTo>
                  <a:lnTo>
                    <a:pt x="3424" y="3419"/>
                  </a:lnTo>
                  <a:lnTo>
                    <a:pt x="3431" y="3417"/>
                  </a:lnTo>
                  <a:lnTo>
                    <a:pt x="3437" y="3416"/>
                  </a:lnTo>
                  <a:lnTo>
                    <a:pt x="3445" y="3409"/>
                  </a:lnTo>
                  <a:lnTo>
                    <a:pt x="3449" y="3405"/>
                  </a:lnTo>
                  <a:lnTo>
                    <a:pt x="3452" y="3400"/>
                  </a:lnTo>
                  <a:lnTo>
                    <a:pt x="3454" y="3396"/>
                  </a:lnTo>
                  <a:lnTo>
                    <a:pt x="3454" y="3391"/>
                  </a:lnTo>
                  <a:lnTo>
                    <a:pt x="3452" y="3387"/>
                  </a:lnTo>
                  <a:lnTo>
                    <a:pt x="3451" y="3382"/>
                  </a:lnTo>
                  <a:lnTo>
                    <a:pt x="3451" y="3375"/>
                  </a:lnTo>
                  <a:lnTo>
                    <a:pt x="3451" y="3372"/>
                  </a:lnTo>
                  <a:lnTo>
                    <a:pt x="3454" y="3373"/>
                  </a:lnTo>
                  <a:lnTo>
                    <a:pt x="3460" y="3372"/>
                  </a:lnTo>
                  <a:lnTo>
                    <a:pt x="3461" y="3368"/>
                  </a:lnTo>
                  <a:lnTo>
                    <a:pt x="3463" y="3365"/>
                  </a:lnTo>
                  <a:lnTo>
                    <a:pt x="3461" y="3356"/>
                  </a:lnTo>
                  <a:lnTo>
                    <a:pt x="3461" y="3354"/>
                  </a:lnTo>
                  <a:lnTo>
                    <a:pt x="3461" y="3350"/>
                  </a:lnTo>
                  <a:lnTo>
                    <a:pt x="3481" y="3354"/>
                  </a:lnTo>
                  <a:lnTo>
                    <a:pt x="3482" y="3354"/>
                  </a:lnTo>
                  <a:lnTo>
                    <a:pt x="3484" y="3352"/>
                  </a:lnTo>
                  <a:lnTo>
                    <a:pt x="3502" y="3331"/>
                  </a:lnTo>
                  <a:lnTo>
                    <a:pt x="3572" y="3314"/>
                  </a:lnTo>
                  <a:lnTo>
                    <a:pt x="3586" y="3312"/>
                  </a:lnTo>
                  <a:lnTo>
                    <a:pt x="3597" y="3312"/>
                  </a:lnTo>
                  <a:lnTo>
                    <a:pt x="3623" y="3303"/>
                  </a:lnTo>
                  <a:lnTo>
                    <a:pt x="3642" y="3298"/>
                  </a:lnTo>
                  <a:lnTo>
                    <a:pt x="3646" y="3294"/>
                  </a:lnTo>
                  <a:lnTo>
                    <a:pt x="3648" y="3292"/>
                  </a:lnTo>
                  <a:lnTo>
                    <a:pt x="3646" y="3289"/>
                  </a:lnTo>
                  <a:lnTo>
                    <a:pt x="3644" y="3285"/>
                  </a:lnTo>
                  <a:lnTo>
                    <a:pt x="3642" y="3285"/>
                  </a:lnTo>
                  <a:lnTo>
                    <a:pt x="3642" y="3284"/>
                  </a:lnTo>
                  <a:lnTo>
                    <a:pt x="3648" y="3278"/>
                  </a:lnTo>
                  <a:lnTo>
                    <a:pt x="3665" y="3259"/>
                  </a:lnTo>
                  <a:lnTo>
                    <a:pt x="3685" y="3243"/>
                  </a:lnTo>
                  <a:lnTo>
                    <a:pt x="3686" y="3240"/>
                  </a:lnTo>
                  <a:lnTo>
                    <a:pt x="3692" y="3236"/>
                  </a:lnTo>
                  <a:lnTo>
                    <a:pt x="3694" y="3233"/>
                  </a:lnTo>
                  <a:lnTo>
                    <a:pt x="3702" y="3222"/>
                  </a:lnTo>
                  <a:lnTo>
                    <a:pt x="3704" y="3219"/>
                  </a:lnTo>
                  <a:lnTo>
                    <a:pt x="3711" y="3210"/>
                  </a:lnTo>
                  <a:lnTo>
                    <a:pt x="3716" y="3203"/>
                  </a:lnTo>
                  <a:lnTo>
                    <a:pt x="3722" y="3199"/>
                  </a:lnTo>
                  <a:lnTo>
                    <a:pt x="3732" y="3194"/>
                  </a:lnTo>
                  <a:lnTo>
                    <a:pt x="3737" y="3192"/>
                  </a:lnTo>
                  <a:lnTo>
                    <a:pt x="3739" y="3189"/>
                  </a:lnTo>
                  <a:lnTo>
                    <a:pt x="3759" y="3175"/>
                  </a:lnTo>
                  <a:lnTo>
                    <a:pt x="3762" y="3171"/>
                  </a:lnTo>
                  <a:lnTo>
                    <a:pt x="3764" y="3167"/>
                  </a:lnTo>
                  <a:lnTo>
                    <a:pt x="3766" y="3159"/>
                  </a:lnTo>
                  <a:lnTo>
                    <a:pt x="3767" y="3152"/>
                  </a:lnTo>
                  <a:lnTo>
                    <a:pt x="3771" y="3143"/>
                  </a:lnTo>
                  <a:lnTo>
                    <a:pt x="3773" y="3136"/>
                  </a:lnTo>
                  <a:lnTo>
                    <a:pt x="3774" y="3138"/>
                  </a:lnTo>
                  <a:lnTo>
                    <a:pt x="3778" y="3139"/>
                  </a:lnTo>
                  <a:lnTo>
                    <a:pt x="3780" y="3139"/>
                  </a:lnTo>
                  <a:lnTo>
                    <a:pt x="3787" y="3136"/>
                  </a:lnTo>
                  <a:lnTo>
                    <a:pt x="3792" y="3132"/>
                  </a:lnTo>
                  <a:lnTo>
                    <a:pt x="3797" y="3127"/>
                  </a:lnTo>
                  <a:lnTo>
                    <a:pt x="3799" y="3122"/>
                  </a:lnTo>
                  <a:lnTo>
                    <a:pt x="3801" y="3115"/>
                  </a:lnTo>
                  <a:lnTo>
                    <a:pt x="3801" y="3108"/>
                  </a:lnTo>
                  <a:lnTo>
                    <a:pt x="3799" y="3101"/>
                  </a:lnTo>
                  <a:lnTo>
                    <a:pt x="3799" y="3099"/>
                  </a:lnTo>
                  <a:lnTo>
                    <a:pt x="3803" y="3102"/>
                  </a:lnTo>
                  <a:lnTo>
                    <a:pt x="3804" y="3102"/>
                  </a:lnTo>
                  <a:lnTo>
                    <a:pt x="3815" y="3101"/>
                  </a:lnTo>
                  <a:lnTo>
                    <a:pt x="3822" y="3099"/>
                  </a:lnTo>
                  <a:lnTo>
                    <a:pt x="3831" y="3092"/>
                  </a:lnTo>
                  <a:lnTo>
                    <a:pt x="3834" y="3087"/>
                  </a:lnTo>
                  <a:lnTo>
                    <a:pt x="3834" y="3081"/>
                  </a:lnTo>
                  <a:lnTo>
                    <a:pt x="3836" y="3072"/>
                  </a:lnTo>
                  <a:lnTo>
                    <a:pt x="3836" y="3060"/>
                  </a:lnTo>
                  <a:lnTo>
                    <a:pt x="3838" y="3058"/>
                  </a:lnTo>
                  <a:lnTo>
                    <a:pt x="3841" y="3058"/>
                  </a:lnTo>
                  <a:lnTo>
                    <a:pt x="3845" y="3058"/>
                  </a:lnTo>
                  <a:lnTo>
                    <a:pt x="3847" y="3057"/>
                  </a:lnTo>
                  <a:lnTo>
                    <a:pt x="3852" y="3051"/>
                  </a:lnTo>
                  <a:lnTo>
                    <a:pt x="3855" y="3048"/>
                  </a:lnTo>
                  <a:lnTo>
                    <a:pt x="3857" y="3041"/>
                  </a:lnTo>
                  <a:lnTo>
                    <a:pt x="3857" y="3036"/>
                  </a:lnTo>
                  <a:lnTo>
                    <a:pt x="3855" y="3030"/>
                  </a:lnTo>
                  <a:lnTo>
                    <a:pt x="3855" y="3027"/>
                  </a:lnTo>
                  <a:lnTo>
                    <a:pt x="3857" y="3025"/>
                  </a:lnTo>
                  <a:lnTo>
                    <a:pt x="3864" y="3014"/>
                  </a:lnTo>
                  <a:lnTo>
                    <a:pt x="3869" y="3006"/>
                  </a:lnTo>
                  <a:lnTo>
                    <a:pt x="3873" y="3002"/>
                  </a:lnTo>
                  <a:lnTo>
                    <a:pt x="3876" y="2997"/>
                  </a:lnTo>
                  <a:lnTo>
                    <a:pt x="3882" y="2993"/>
                  </a:lnTo>
                  <a:lnTo>
                    <a:pt x="3884" y="2993"/>
                  </a:lnTo>
                  <a:lnTo>
                    <a:pt x="3889" y="2995"/>
                  </a:lnTo>
                  <a:lnTo>
                    <a:pt x="3894" y="3000"/>
                  </a:lnTo>
                  <a:lnTo>
                    <a:pt x="3905" y="3011"/>
                  </a:lnTo>
                  <a:lnTo>
                    <a:pt x="3908" y="3013"/>
                  </a:lnTo>
                  <a:lnTo>
                    <a:pt x="3910" y="3014"/>
                  </a:lnTo>
                  <a:lnTo>
                    <a:pt x="3912" y="3016"/>
                  </a:lnTo>
                  <a:lnTo>
                    <a:pt x="3915" y="3014"/>
                  </a:lnTo>
                  <a:lnTo>
                    <a:pt x="3917" y="3011"/>
                  </a:lnTo>
                  <a:lnTo>
                    <a:pt x="3917" y="3007"/>
                  </a:lnTo>
                  <a:lnTo>
                    <a:pt x="3915" y="2983"/>
                  </a:lnTo>
                  <a:lnTo>
                    <a:pt x="3913" y="2970"/>
                  </a:lnTo>
                  <a:lnTo>
                    <a:pt x="3910" y="2965"/>
                  </a:lnTo>
                  <a:lnTo>
                    <a:pt x="3908" y="2960"/>
                  </a:lnTo>
                  <a:lnTo>
                    <a:pt x="3905" y="2951"/>
                  </a:lnTo>
                  <a:lnTo>
                    <a:pt x="3905" y="2949"/>
                  </a:lnTo>
                  <a:lnTo>
                    <a:pt x="3901" y="2937"/>
                  </a:lnTo>
                  <a:lnTo>
                    <a:pt x="3901" y="2933"/>
                  </a:lnTo>
                  <a:lnTo>
                    <a:pt x="3903" y="2928"/>
                  </a:lnTo>
                  <a:lnTo>
                    <a:pt x="3903" y="2923"/>
                  </a:lnTo>
                  <a:lnTo>
                    <a:pt x="3908" y="2921"/>
                  </a:lnTo>
                  <a:lnTo>
                    <a:pt x="3913" y="2918"/>
                  </a:lnTo>
                  <a:lnTo>
                    <a:pt x="3920" y="2909"/>
                  </a:lnTo>
                  <a:lnTo>
                    <a:pt x="3924" y="2902"/>
                  </a:lnTo>
                  <a:lnTo>
                    <a:pt x="3926" y="2896"/>
                  </a:lnTo>
                  <a:lnTo>
                    <a:pt x="3924" y="2891"/>
                  </a:lnTo>
                  <a:lnTo>
                    <a:pt x="3920" y="2886"/>
                  </a:lnTo>
                  <a:lnTo>
                    <a:pt x="3913" y="2877"/>
                  </a:lnTo>
                  <a:lnTo>
                    <a:pt x="3912" y="2872"/>
                  </a:lnTo>
                  <a:lnTo>
                    <a:pt x="3912" y="2868"/>
                  </a:lnTo>
                  <a:lnTo>
                    <a:pt x="3913" y="2865"/>
                  </a:lnTo>
                  <a:lnTo>
                    <a:pt x="3917" y="2863"/>
                  </a:lnTo>
                  <a:lnTo>
                    <a:pt x="3920" y="2860"/>
                  </a:lnTo>
                  <a:lnTo>
                    <a:pt x="3924" y="2854"/>
                  </a:lnTo>
                  <a:lnTo>
                    <a:pt x="3935" y="2840"/>
                  </a:lnTo>
                  <a:lnTo>
                    <a:pt x="3947" y="2826"/>
                  </a:lnTo>
                  <a:lnTo>
                    <a:pt x="3956" y="2814"/>
                  </a:lnTo>
                  <a:lnTo>
                    <a:pt x="3956" y="2810"/>
                  </a:lnTo>
                  <a:lnTo>
                    <a:pt x="3956" y="2809"/>
                  </a:lnTo>
                  <a:lnTo>
                    <a:pt x="3956" y="2807"/>
                  </a:lnTo>
                  <a:lnTo>
                    <a:pt x="3957" y="2801"/>
                  </a:lnTo>
                  <a:lnTo>
                    <a:pt x="3959" y="2794"/>
                  </a:lnTo>
                  <a:lnTo>
                    <a:pt x="3963" y="2791"/>
                  </a:lnTo>
                  <a:lnTo>
                    <a:pt x="3968" y="2782"/>
                  </a:lnTo>
                  <a:lnTo>
                    <a:pt x="3977" y="2770"/>
                  </a:lnTo>
                  <a:lnTo>
                    <a:pt x="3980" y="2766"/>
                  </a:lnTo>
                  <a:lnTo>
                    <a:pt x="3986" y="2757"/>
                  </a:lnTo>
                  <a:lnTo>
                    <a:pt x="3989" y="2752"/>
                  </a:lnTo>
                  <a:lnTo>
                    <a:pt x="3989" y="2747"/>
                  </a:lnTo>
                  <a:lnTo>
                    <a:pt x="3989" y="2736"/>
                  </a:lnTo>
                  <a:lnTo>
                    <a:pt x="3989" y="2728"/>
                  </a:lnTo>
                  <a:lnTo>
                    <a:pt x="3991" y="2719"/>
                  </a:lnTo>
                  <a:lnTo>
                    <a:pt x="3994" y="2713"/>
                  </a:lnTo>
                  <a:lnTo>
                    <a:pt x="4001" y="2705"/>
                  </a:lnTo>
                  <a:lnTo>
                    <a:pt x="4005" y="2703"/>
                  </a:lnTo>
                  <a:lnTo>
                    <a:pt x="4007" y="2703"/>
                  </a:lnTo>
                  <a:lnTo>
                    <a:pt x="4008" y="2705"/>
                  </a:lnTo>
                  <a:lnTo>
                    <a:pt x="4012" y="2706"/>
                  </a:lnTo>
                  <a:lnTo>
                    <a:pt x="4014" y="2705"/>
                  </a:lnTo>
                  <a:lnTo>
                    <a:pt x="4019" y="2703"/>
                  </a:lnTo>
                  <a:lnTo>
                    <a:pt x="4023" y="2694"/>
                  </a:lnTo>
                  <a:lnTo>
                    <a:pt x="4028" y="2689"/>
                  </a:lnTo>
                  <a:lnTo>
                    <a:pt x="4033" y="2680"/>
                  </a:lnTo>
                  <a:lnTo>
                    <a:pt x="4038" y="2675"/>
                  </a:lnTo>
                  <a:lnTo>
                    <a:pt x="4044" y="2671"/>
                  </a:lnTo>
                  <a:lnTo>
                    <a:pt x="4047" y="2664"/>
                  </a:lnTo>
                  <a:lnTo>
                    <a:pt x="4049" y="2655"/>
                  </a:lnTo>
                  <a:lnTo>
                    <a:pt x="4045" y="2645"/>
                  </a:lnTo>
                  <a:lnTo>
                    <a:pt x="4038" y="2633"/>
                  </a:lnTo>
                  <a:lnTo>
                    <a:pt x="4035" y="2625"/>
                  </a:lnTo>
                  <a:lnTo>
                    <a:pt x="4033" y="2624"/>
                  </a:lnTo>
                  <a:lnTo>
                    <a:pt x="4035" y="2622"/>
                  </a:lnTo>
                  <a:lnTo>
                    <a:pt x="4040" y="2618"/>
                  </a:lnTo>
                  <a:lnTo>
                    <a:pt x="4042" y="2615"/>
                  </a:lnTo>
                  <a:lnTo>
                    <a:pt x="4042" y="2610"/>
                  </a:lnTo>
                  <a:lnTo>
                    <a:pt x="4042" y="2601"/>
                  </a:lnTo>
                  <a:lnTo>
                    <a:pt x="4044" y="2594"/>
                  </a:lnTo>
                  <a:lnTo>
                    <a:pt x="4045" y="2587"/>
                  </a:lnTo>
                  <a:lnTo>
                    <a:pt x="4051" y="2578"/>
                  </a:lnTo>
                  <a:lnTo>
                    <a:pt x="4052" y="2574"/>
                  </a:lnTo>
                  <a:lnTo>
                    <a:pt x="4058" y="2567"/>
                  </a:lnTo>
                  <a:lnTo>
                    <a:pt x="4058" y="2560"/>
                  </a:lnTo>
                  <a:lnTo>
                    <a:pt x="4056" y="2557"/>
                  </a:lnTo>
                  <a:lnTo>
                    <a:pt x="4058" y="2552"/>
                  </a:lnTo>
                  <a:lnTo>
                    <a:pt x="4059" y="2546"/>
                  </a:lnTo>
                  <a:lnTo>
                    <a:pt x="4063" y="2543"/>
                  </a:lnTo>
                  <a:lnTo>
                    <a:pt x="4067" y="2538"/>
                  </a:lnTo>
                  <a:lnTo>
                    <a:pt x="4070" y="2532"/>
                  </a:lnTo>
                  <a:lnTo>
                    <a:pt x="4074" y="2518"/>
                  </a:lnTo>
                  <a:lnTo>
                    <a:pt x="4075" y="2501"/>
                  </a:lnTo>
                  <a:lnTo>
                    <a:pt x="4075" y="2495"/>
                  </a:lnTo>
                  <a:lnTo>
                    <a:pt x="4072" y="2488"/>
                  </a:lnTo>
                  <a:lnTo>
                    <a:pt x="4068" y="2479"/>
                  </a:lnTo>
                  <a:lnTo>
                    <a:pt x="4061" y="2472"/>
                  </a:lnTo>
                  <a:lnTo>
                    <a:pt x="4058" y="2471"/>
                  </a:lnTo>
                  <a:lnTo>
                    <a:pt x="4054" y="2471"/>
                  </a:lnTo>
                  <a:lnTo>
                    <a:pt x="4051" y="2471"/>
                  </a:lnTo>
                  <a:lnTo>
                    <a:pt x="4049" y="2472"/>
                  </a:lnTo>
                  <a:lnTo>
                    <a:pt x="4047" y="2476"/>
                  </a:lnTo>
                  <a:lnTo>
                    <a:pt x="4045" y="2479"/>
                  </a:lnTo>
                  <a:lnTo>
                    <a:pt x="4044" y="2481"/>
                  </a:lnTo>
                  <a:lnTo>
                    <a:pt x="4038" y="2481"/>
                  </a:lnTo>
                  <a:lnTo>
                    <a:pt x="4033" y="2481"/>
                  </a:lnTo>
                  <a:lnTo>
                    <a:pt x="4028" y="2481"/>
                  </a:lnTo>
                  <a:lnTo>
                    <a:pt x="4026" y="2479"/>
                  </a:lnTo>
                  <a:lnTo>
                    <a:pt x="4015" y="2472"/>
                  </a:lnTo>
                  <a:lnTo>
                    <a:pt x="4007" y="2464"/>
                  </a:lnTo>
                  <a:lnTo>
                    <a:pt x="3996" y="2457"/>
                  </a:lnTo>
                  <a:lnTo>
                    <a:pt x="3993" y="2455"/>
                  </a:lnTo>
                  <a:lnTo>
                    <a:pt x="3989" y="2453"/>
                  </a:lnTo>
                  <a:lnTo>
                    <a:pt x="3986" y="2450"/>
                  </a:lnTo>
                  <a:lnTo>
                    <a:pt x="3980" y="2448"/>
                  </a:lnTo>
                  <a:lnTo>
                    <a:pt x="3979" y="2450"/>
                  </a:lnTo>
                  <a:lnTo>
                    <a:pt x="3977" y="2451"/>
                  </a:lnTo>
                  <a:lnTo>
                    <a:pt x="3973" y="2457"/>
                  </a:lnTo>
                  <a:lnTo>
                    <a:pt x="3972" y="2460"/>
                  </a:lnTo>
                  <a:lnTo>
                    <a:pt x="3968" y="2464"/>
                  </a:lnTo>
                  <a:lnTo>
                    <a:pt x="3957" y="2471"/>
                  </a:lnTo>
                  <a:lnTo>
                    <a:pt x="3943" y="2481"/>
                  </a:lnTo>
                  <a:lnTo>
                    <a:pt x="3940" y="2485"/>
                  </a:lnTo>
                  <a:lnTo>
                    <a:pt x="3935" y="2486"/>
                  </a:lnTo>
                  <a:lnTo>
                    <a:pt x="3931" y="2485"/>
                  </a:lnTo>
                  <a:lnTo>
                    <a:pt x="3926" y="2478"/>
                  </a:lnTo>
                  <a:lnTo>
                    <a:pt x="3924" y="2476"/>
                  </a:lnTo>
                  <a:lnTo>
                    <a:pt x="3919" y="2471"/>
                  </a:lnTo>
                  <a:lnTo>
                    <a:pt x="3912" y="2469"/>
                  </a:lnTo>
                  <a:lnTo>
                    <a:pt x="3906" y="2469"/>
                  </a:lnTo>
                  <a:lnTo>
                    <a:pt x="3903" y="2471"/>
                  </a:lnTo>
                  <a:lnTo>
                    <a:pt x="3898" y="2472"/>
                  </a:lnTo>
                  <a:lnTo>
                    <a:pt x="3894" y="2474"/>
                  </a:lnTo>
                  <a:lnTo>
                    <a:pt x="3887" y="2474"/>
                  </a:lnTo>
                  <a:lnTo>
                    <a:pt x="3898" y="2465"/>
                  </a:lnTo>
                  <a:lnTo>
                    <a:pt x="3908" y="2460"/>
                  </a:lnTo>
                  <a:lnTo>
                    <a:pt x="3915" y="2458"/>
                  </a:lnTo>
                  <a:lnTo>
                    <a:pt x="3924" y="2460"/>
                  </a:lnTo>
                  <a:lnTo>
                    <a:pt x="3928" y="2462"/>
                  </a:lnTo>
                  <a:lnTo>
                    <a:pt x="3933" y="2460"/>
                  </a:lnTo>
                  <a:lnTo>
                    <a:pt x="3938" y="2458"/>
                  </a:lnTo>
                  <a:lnTo>
                    <a:pt x="3945" y="2455"/>
                  </a:lnTo>
                  <a:lnTo>
                    <a:pt x="3949" y="2450"/>
                  </a:lnTo>
                  <a:lnTo>
                    <a:pt x="3952" y="2446"/>
                  </a:lnTo>
                  <a:lnTo>
                    <a:pt x="3959" y="2439"/>
                  </a:lnTo>
                  <a:lnTo>
                    <a:pt x="3963" y="2435"/>
                  </a:lnTo>
                  <a:lnTo>
                    <a:pt x="3966" y="2435"/>
                  </a:lnTo>
                  <a:lnTo>
                    <a:pt x="3973" y="2434"/>
                  </a:lnTo>
                  <a:lnTo>
                    <a:pt x="3977" y="2430"/>
                  </a:lnTo>
                  <a:lnTo>
                    <a:pt x="3980" y="2428"/>
                  </a:lnTo>
                  <a:lnTo>
                    <a:pt x="3982" y="2420"/>
                  </a:lnTo>
                  <a:lnTo>
                    <a:pt x="3984" y="2420"/>
                  </a:lnTo>
                  <a:lnTo>
                    <a:pt x="3987" y="2411"/>
                  </a:lnTo>
                  <a:lnTo>
                    <a:pt x="3991" y="2406"/>
                  </a:lnTo>
                  <a:lnTo>
                    <a:pt x="3994" y="2406"/>
                  </a:lnTo>
                  <a:lnTo>
                    <a:pt x="3998" y="2406"/>
                  </a:lnTo>
                  <a:lnTo>
                    <a:pt x="4005" y="2406"/>
                  </a:lnTo>
                  <a:lnTo>
                    <a:pt x="4010" y="2406"/>
                  </a:lnTo>
                  <a:lnTo>
                    <a:pt x="4019" y="2404"/>
                  </a:lnTo>
                  <a:lnTo>
                    <a:pt x="4026" y="2398"/>
                  </a:lnTo>
                  <a:lnTo>
                    <a:pt x="4031" y="2393"/>
                  </a:lnTo>
                  <a:lnTo>
                    <a:pt x="4031" y="2388"/>
                  </a:lnTo>
                  <a:lnTo>
                    <a:pt x="4033" y="2383"/>
                  </a:lnTo>
                  <a:lnTo>
                    <a:pt x="4031" y="2376"/>
                  </a:lnTo>
                  <a:lnTo>
                    <a:pt x="4030" y="2370"/>
                  </a:lnTo>
                  <a:lnTo>
                    <a:pt x="4026" y="2365"/>
                  </a:lnTo>
                  <a:lnTo>
                    <a:pt x="4021" y="2358"/>
                  </a:lnTo>
                  <a:lnTo>
                    <a:pt x="4015" y="2353"/>
                  </a:lnTo>
                  <a:lnTo>
                    <a:pt x="4005" y="2342"/>
                  </a:lnTo>
                  <a:lnTo>
                    <a:pt x="3998" y="2339"/>
                  </a:lnTo>
                  <a:lnTo>
                    <a:pt x="3984" y="2335"/>
                  </a:lnTo>
                  <a:lnTo>
                    <a:pt x="3972" y="2330"/>
                  </a:lnTo>
                  <a:lnTo>
                    <a:pt x="3966" y="2328"/>
                  </a:lnTo>
                  <a:lnTo>
                    <a:pt x="3957" y="2326"/>
                  </a:lnTo>
                  <a:lnTo>
                    <a:pt x="3952" y="2321"/>
                  </a:lnTo>
                  <a:lnTo>
                    <a:pt x="3947" y="2318"/>
                  </a:lnTo>
                  <a:lnTo>
                    <a:pt x="3926" y="2298"/>
                  </a:lnTo>
                  <a:lnTo>
                    <a:pt x="3917" y="2293"/>
                  </a:lnTo>
                  <a:lnTo>
                    <a:pt x="3924" y="2295"/>
                  </a:lnTo>
                  <a:lnTo>
                    <a:pt x="3926" y="2295"/>
                  </a:lnTo>
                  <a:lnTo>
                    <a:pt x="3945" y="2295"/>
                  </a:lnTo>
                  <a:lnTo>
                    <a:pt x="3950" y="2296"/>
                  </a:lnTo>
                  <a:lnTo>
                    <a:pt x="3959" y="2298"/>
                  </a:lnTo>
                  <a:lnTo>
                    <a:pt x="3975" y="2305"/>
                  </a:lnTo>
                  <a:lnTo>
                    <a:pt x="3977" y="2305"/>
                  </a:lnTo>
                  <a:lnTo>
                    <a:pt x="3986" y="2309"/>
                  </a:lnTo>
                  <a:lnTo>
                    <a:pt x="3993" y="2312"/>
                  </a:lnTo>
                  <a:lnTo>
                    <a:pt x="4001" y="2312"/>
                  </a:lnTo>
                  <a:lnTo>
                    <a:pt x="4007" y="2312"/>
                  </a:lnTo>
                  <a:lnTo>
                    <a:pt x="4010" y="2309"/>
                  </a:lnTo>
                  <a:lnTo>
                    <a:pt x="4012" y="2307"/>
                  </a:lnTo>
                  <a:lnTo>
                    <a:pt x="4012" y="2302"/>
                  </a:lnTo>
                  <a:lnTo>
                    <a:pt x="4010" y="2295"/>
                  </a:lnTo>
                  <a:lnTo>
                    <a:pt x="4005" y="2288"/>
                  </a:lnTo>
                  <a:lnTo>
                    <a:pt x="4001" y="2284"/>
                  </a:lnTo>
                  <a:lnTo>
                    <a:pt x="3994" y="2281"/>
                  </a:lnTo>
                  <a:lnTo>
                    <a:pt x="3989" y="2275"/>
                  </a:lnTo>
                  <a:lnTo>
                    <a:pt x="3980" y="2268"/>
                  </a:lnTo>
                  <a:lnTo>
                    <a:pt x="3975" y="2263"/>
                  </a:lnTo>
                  <a:lnTo>
                    <a:pt x="3968" y="2249"/>
                  </a:lnTo>
                  <a:lnTo>
                    <a:pt x="3964" y="2244"/>
                  </a:lnTo>
                  <a:lnTo>
                    <a:pt x="3959" y="2240"/>
                  </a:lnTo>
                  <a:lnTo>
                    <a:pt x="3947" y="2235"/>
                  </a:lnTo>
                  <a:lnTo>
                    <a:pt x="3935" y="2228"/>
                  </a:lnTo>
                  <a:lnTo>
                    <a:pt x="3926" y="2223"/>
                  </a:lnTo>
                  <a:lnTo>
                    <a:pt x="3917" y="2221"/>
                  </a:lnTo>
                  <a:lnTo>
                    <a:pt x="3908" y="2219"/>
                  </a:lnTo>
                  <a:lnTo>
                    <a:pt x="3905" y="2217"/>
                  </a:lnTo>
                  <a:lnTo>
                    <a:pt x="3903" y="2215"/>
                  </a:lnTo>
                  <a:lnTo>
                    <a:pt x="3898" y="2203"/>
                  </a:lnTo>
                  <a:lnTo>
                    <a:pt x="3892" y="2189"/>
                  </a:lnTo>
                  <a:lnTo>
                    <a:pt x="3889" y="2177"/>
                  </a:lnTo>
                  <a:lnTo>
                    <a:pt x="3887" y="2171"/>
                  </a:lnTo>
                  <a:lnTo>
                    <a:pt x="3878" y="2149"/>
                  </a:lnTo>
                  <a:lnTo>
                    <a:pt x="3873" y="2136"/>
                  </a:lnTo>
                  <a:lnTo>
                    <a:pt x="3864" y="2124"/>
                  </a:lnTo>
                  <a:lnTo>
                    <a:pt x="3854" y="2106"/>
                  </a:lnTo>
                  <a:lnTo>
                    <a:pt x="3843" y="2087"/>
                  </a:lnTo>
                  <a:lnTo>
                    <a:pt x="3836" y="2073"/>
                  </a:lnTo>
                  <a:lnTo>
                    <a:pt x="3829" y="2059"/>
                  </a:lnTo>
                  <a:lnTo>
                    <a:pt x="3825" y="2054"/>
                  </a:lnTo>
                  <a:lnTo>
                    <a:pt x="3822" y="2050"/>
                  </a:lnTo>
                  <a:lnTo>
                    <a:pt x="3818" y="2048"/>
                  </a:lnTo>
                  <a:lnTo>
                    <a:pt x="3813" y="2048"/>
                  </a:lnTo>
                  <a:lnTo>
                    <a:pt x="3810" y="2048"/>
                  </a:lnTo>
                  <a:lnTo>
                    <a:pt x="3808" y="2048"/>
                  </a:lnTo>
                  <a:lnTo>
                    <a:pt x="3801" y="2048"/>
                  </a:lnTo>
                  <a:lnTo>
                    <a:pt x="3790" y="2048"/>
                  </a:lnTo>
                  <a:lnTo>
                    <a:pt x="3778" y="2047"/>
                  </a:lnTo>
                  <a:lnTo>
                    <a:pt x="3764" y="2043"/>
                  </a:lnTo>
                  <a:lnTo>
                    <a:pt x="3757" y="2040"/>
                  </a:lnTo>
                  <a:lnTo>
                    <a:pt x="3755" y="2038"/>
                  </a:lnTo>
                  <a:lnTo>
                    <a:pt x="3755" y="2036"/>
                  </a:lnTo>
                  <a:lnTo>
                    <a:pt x="3755" y="2031"/>
                  </a:lnTo>
                  <a:lnTo>
                    <a:pt x="3752" y="2024"/>
                  </a:lnTo>
                  <a:lnTo>
                    <a:pt x="3746" y="2018"/>
                  </a:lnTo>
                  <a:lnTo>
                    <a:pt x="3741" y="2017"/>
                  </a:lnTo>
                  <a:lnTo>
                    <a:pt x="3739" y="2018"/>
                  </a:lnTo>
                  <a:lnTo>
                    <a:pt x="3737" y="2018"/>
                  </a:lnTo>
                  <a:lnTo>
                    <a:pt x="3736" y="2018"/>
                  </a:lnTo>
                  <a:lnTo>
                    <a:pt x="3732" y="2017"/>
                  </a:lnTo>
                  <a:lnTo>
                    <a:pt x="3725" y="2013"/>
                  </a:lnTo>
                  <a:lnTo>
                    <a:pt x="3722" y="2010"/>
                  </a:lnTo>
                  <a:lnTo>
                    <a:pt x="3722" y="2008"/>
                  </a:lnTo>
                  <a:lnTo>
                    <a:pt x="3722" y="2004"/>
                  </a:lnTo>
                  <a:lnTo>
                    <a:pt x="3727" y="1999"/>
                  </a:lnTo>
                  <a:lnTo>
                    <a:pt x="3732" y="1992"/>
                  </a:lnTo>
                  <a:lnTo>
                    <a:pt x="3737" y="1987"/>
                  </a:lnTo>
                  <a:lnTo>
                    <a:pt x="3743" y="1981"/>
                  </a:lnTo>
                  <a:lnTo>
                    <a:pt x="3748" y="1971"/>
                  </a:lnTo>
                  <a:lnTo>
                    <a:pt x="3752" y="1957"/>
                  </a:lnTo>
                  <a:lnTo>
                    <a:pt x="3759" y="1937"/>
                  </a:lnTo>
                  <a:lnTo>
                    <a:pt x="3762" y="1929"/>
                  </a:lnTo>
                  <a:lnTo>
                    <a:pt x="3767" y="1923"/>
                  </a:lnTo>
                  <a:lnTo>
                    <a:pt x="3776" y="1913"/>
                  </a:lnTo>
                  <a:lnTo>
                    <a:pt x="3781" y="1909"/>
                  </a:lnTo>
                  <a:lnTo>
                    <a:pt x="3787" y="1904"/>
                  </a:lnTo>
                  <a:lnTo>
                    <a:pt x="3789" y="1899"/>
                  </a:lnTo>
                  <a:lnTo>
                    <a:pt x="3789" y="1885"/>
                  </a:lnTo>
                  <a:lnTo>
                    <a:pt x="3789" y="1879"/>
                  </a:lnTo>
                  <a:lnTo>
                    <a:pt x="3789" y="1872"/>
                  </a:lnTo>
                  <a:lnTo>
                    <a:pt x="3790" y="1869"/>
                  </a:lnTo>
                  <a:lnTo>
                    <a:pt x="3794" y="1865"/>
                  </a:lnTo>
                  <a:lnTo>
                    <a:pt x="3796" y="1865"/>
                  </a:lnTo>
                  <a:lnTo>
                    <a:pt x="3799" y="1867"/>
                  </a:lnTo>
                  <a:lnTo>
                    <a:pt x="3801" y="1871"/>
                  </a:lnTo>
                  <a:lnTo>
                    <a:pt x="3806" y="1876"/>
                  </a:lnTo>
                  <a:lnTo>
                    <a:pt x="3813" y="1879"/>
                  </a:lnTo>
                  <a:lnTo>
                    <a:pt x="3820" y="1879"/>
                  </a:lnTo>
                  <a:lnTo>
                    <a:pt x="3825" y="1879"/>
                  </a:lnTo>
                  <a:lnTo>
                    <a:pt x="3831" y="1876"/>
                  </a:lnTo>
                  <a:lnTo>
                    <a:pt x="3834" y="1871"/>
                  </a:lnTo>
                  <a:lnTo>
                    <a:pt x="3836" y="1864"/>
                  </a:lnTo>
                  <a:lnTo>
                    <a:pt x="3836" y="1860"/>
                  </a:lnTo>
                  <a:lnTo>
                    <a:pt x="3836" y="1856"/>
                  </a:lnTo>
                  <a:lnTo>
                    <a:pt x="3833" y="1855"/>
                  </a:lnTo>
                  <a:lnTo>
                    <a:pt x="3831" y="1855"/>
                  </a:lnTo>
                  <a:lnTo>
                    <a:pt x="3827" y="1853"/>
                  </a:lnTo>
                  <a:lnTo>
                    <a:pt x="3825" y="1851"/>
                  </a:lnTo>
                  <a:lnTo>
                    <a:pt x="3824" y="1849"/>
                  </a:lnTo>
                  <a:lnTo>
                    <a:pt x="3827" y="1844"/>
                  </a:lnTo>
                  <a:lnTo>
                    <a:pt x="3829" y="1841"/>
                  </a:lnTo>
                  <a:lnTo>
                    <a:pt x="3833" y="1839"/>
                  </a:lnTo>
                  <a:lnTo>
                    <a:pt x="3836" y="1837"/>
                  </a:lnTo>
                  <a:lnTo>
                    <a:pt x="3838" y="1835"/>
                  </a:lnTo>
                  <a:lnTo>
                    <a:pt x="3840" y="1832"/>
                  </a:lnTo>
                  <a:lnTo>
                    <a:pt x="3840" y="1828"/>
                  </a:lnTo>
                  <a:lnTo>
                    <a:pt x="3838" y="1825"/>
                  </a:lnTo>
                  <a:lnTo>
                    <a:pt x="3836" y="1823"/>
                  </a:lnTo>
                  <a:lnTo>
                    <a:pt x="3834" y="1823"/>
                  </a:lnTo>
                  <a:lnTo>
                    <a:pt x="3833" y="1821"/>
                  </a:lnTo>
                  <a:lnTo>
                    <a:pt x="3833" y="1820"/>
                  </a:lnTo>
                  <a:lnTo>
                    <a:pt x="3836" y="1818"/>
                  </a:lnTo>
                  <a:lnTo>
                    <a:pt x="3841" y="1816"/>
                  </a:lnTo>
                  <a:lnTo>
                    <a:pt x="3850" y="1813"/>
                  </a:lnTo>
                  <a:lnTo>
                    <a:pt x="3857" y="1811"/>
                  </a:lnTo>
                  <a:lnTo>
                    <a:pt x="3859" y="1811"/>
                  </a:lnTo>
                  <a:lnTo>
                    <a:pt x="3862" y="1811"/>
                  </a:lnTo>
                  <a:lnTo>
                    <a:pt x="3866" y="1811"/>
                  </a:lnTo>
                  <a:lnTo>
                    <a:pt x="3871" y="1809"/>
                  </a:lnTo>
                  <a:lnTo>
                    <a:pt x="3878" y="1804"/>
                  </a:lnTo>
                  <a:lnTo>
                    <a:pt x="3880" y="1804"/>
                  </a:lnTo>
                  <a:lnTo>
                    <a:pt x="3880" y="1802"/>
                  </a:lnTo>
                  <a:lnTo>
                    <a:pt x="3880" y="1795"/>
                  </a:lnTo>
                  <a:lnTo>
                    <a:pt x="3885" y="1797"/>
                  </a:lnTo>
                  <a:lnTo>
                    <a:pt x="3887" y="1797"/>
                  </a:lnTo>
                  <a:lnTo>
                    <a:pt x="3889" y="1797"/>
                  </a:lnTo>
                  <a:lnTo>
                    <a:pt x="3892" y="1793"/>
                  </a:lnTo>
                  <a:lnTo>
                    <a:pt x="3901" y="1779"/>
                  </a:lnTo>
                  <a:lnTo>
                    <a:pt x="3906" y="1772"/>
                  </a:lnTo>
                  <a:lnTo>
                    <a:pt x="3910" y="1772"/>
                  </a:lnTo>
                  <a:lnTo>
                    <a:pt x="3912" y="1772"/>
                  </a:lnTo>
                  <a:lnTo>
                    <a:pt x="3913" y="1772"/>
                  </a:lnTo>
                  <a:lnTo>
                    <a:pt x="3917" y="1770"/>
                  </a:lnTo>
                  <a:lnTo>
                    <a:pt x="3920" y="1770"/>
                  </a:lnTo>
                  <a:lnTo>
                    <a:pt x="3924" y="1769"/>
                  </a:lnTo>
                  <a:lnTo>
                    <a:pt x="3926" y="1769"/>
                  </a:lnTo>
                  <a:lnTo>
                    <a:pt x="3931" y="1770"/>
                  </a:lnTo>
                  <a:lnTo>
                    <a:pt x="3942" y="1776"/>
                  </a:lnTo>
                  <a:lnTo>
                    <a:pt x="3943" y="1776"/>
                  </a:lnTo>
                  <a:lnTo>
                    <a:pt x="3945" y="1774"/>
                  </a:lnTo>
                  <a:lnTo>
                    <a:pt x="3950" y="1770"/>
                  </a:lnTo>
                  <a:lnTo>
                    <a:pt x="3966" y="1754"/>
                  </a:lnTo>
                  <a:lnTo>
                    <a:pt x="3975" y="1747"/>
                  </a:lnTo>
                  <a:lnTo>
                    <a:pt x="3977" y="1746"/>
                  </a:lnTo>
                  <a:lnTo>
                    <a:pt x="3977" y="1744"/>
                  </a:lnTo>
                  <a:lnTo>
                    <a:pt x="3975" y="1740"/>
                  </a:lnTo>
                  <a:lnTo>
                    <a:pt x="3973" y="1739"/>
                  </a:lnTo>
                  <a:lnTo>
                    <a:pt x="3970" y="1737"/>
                  </a:lnTo>
                  <a:lnTo>
                    <a:pt x="3970" y="1733"/>
                  </a:lnTo>
                  <a:lnTo>
                    <a:pt x="3968" y="1725"/>
                  </a:lnTo>
                  <a:lnTo>
                    <a:pt x="3972" y="1719"/>
                  </a:lnTo>
                  <a:lnTo>
                    <a:pt x="3973" y="1716"/>
                  </a:lnTo>
                  <a:lnTo>
                    <a:pt x="3975" y="1712"/>
                  </a:lnTo>
                  <a:lnTo>
                    <a:pt x="3977" y="1710"/>
                  </a:lnTo>
                  <a:lnTo>
                    <a:pt x="3977" y="1709"/>
                  </a:lnTo>
                  <a:lnTo>
                    <a:pt x="3975" y="1707"/>
                  </a:lnTo>
                  <a:lnTo>
                    <a:pt x="3973" y="1705"/>
                  </a:lnTo>
                  <a:lnTo>
                    <a:pt x="3970" y="1703"/>
                  </a:lnTo>
                  <a:lnTo>
                    <a:pt x="3966" y="1702"/>
                  </a:lnTo>
                  <a:lnTo>
                    <a:pt x="3963" y="1700"/>
                  </a:lnTo>
                  <a:lnTo>
                    <a:pt x="3954" y="1702"/>
                  </a:lnTo>
                  <a:lnTo>
                    <a:pt x="3952" y="1703"/>
                  </a:lnTo>
                  <a:lnTo>
                    <a:pt x="3947" y="1703"/>
                  </a:lnTo>
                  <a:lnTo>
                    <a:pt x="3942" y="1705"/>
                  </a:lnTo>
                  <a:lnTo>
                    <a:pt x="3940" y="1705"/>
                  </a:lnTo>
                  <a:lnTo>
                    <a:pt x="3929" y="1703"/>
                  </a:lnTo>
                  <a:lnTo>
                    <a:pt x="3924" y="1705"/>
                  </a:lnTo>
                  <a:lnTo>
                    <a:pt x="3915" y="1705"/>
                  </a:lnTo>
                  <a:lnTo>
                    <a:pt x="3908" y="1705"/>
                  </a:lnTo>
                  <a:lnTo>
                    <a:pt x="3903" y="1707"/>
                  </a:lnTo>
                  <a:lnTo>
                    <a:pt x="3899" y="1709"/>
                  </a:lnTo>
                  <a:lnTo>
                    <a:pt x="3892" y="1709"/>
                  </a:lnTo>
                  <a:lnTo>
                    <a:pt x="3885" y="1709"/>
                  </a:lnTo>
                  <a:lnTo>
                    <a:pt x="3855" y="1707"/>
                  </a:lnTo>
                  <a:lnTo>
                    <a:pt x="3848" y="1705"/>
                  </a:lnTo>
                  <a:lnTo>
                    <a:pt x="3838" y="1700"/>
                  </a:lnTo>
                  <a:lnTo>
                    <a:pt x="3833" y="1696"/>
                  </a:lnTo>
                  <a:lnTo>
                    <a:pt x="3829" y="1695"/>
                  </a:lnTo>
                  <a:lnTo>
                    <a:pt x="3822" y="1691"/>
                  </a:lnTo>
                  <a:lnTo>
                    <a:pt x="3815" y="1688"/>
                  </a:lnTo>
                  <a:lnTo>
                    <a:pt x="3810" y="1688"/>
                  </a:lnTo>
                  <a:lnTo>
                    <a:pt x="3804" y="1688"/>
                  </a:lnTo>
                  <a:lnTo>
                    <a:pt x="3801" y="1689"/>
                  </a:lnTo>
                  <a:lnTo>
                    <a:pt x="3794" y="1691"/>
                  </a:lnTo>
                  <a:lnTo>
                    <a:pt x="3789" y="1695"/>
                  </a:lnTo>
                  <a:lnTo>
                    <a:pt x="3787" y="1696"/>
                  </a:lnTo>
                  <a:lnTo>
                    <a:pt x="3783" y="1698"/>
                  </a:lnTo>
                  <a:lnTo>
                    <a:pt x="3776" y="1702"/>
                  </a:lnTo>
                  <a:lnTo>
                    <a:pt x="3773" y="1707"/>
                  </a:lnTo>
                  <a:lnTo>
                    <a:pt x="3769" y="1710"/>
                  </a:lnTo>
                  <a:lnTo>
                    <a:pt x="3767" y="1714"/>
                  </a:lnTo>
                  <a:lnTo>
                    <a:pt x="3766" y="1719"/>
                  </a:lnTo>
                  <a:lnTo>
                    <a:pt x="3766" y="1725"/>
                  </a:lnTo>
                  <a:lnTo>
                    <a:pt x="3760" y="1730"/>
                  </a:lnTo>
                  <a:lnTo>
                    <a:pt x="3748" y="1735"/>
                  </a:lnTo>
                  <a:lnTo>
                    <a:pt x="3739" y="1740"/>
                  </a:lnTo>
                  <a:lnTo>
                    <a:pt x="3734" y="1746"/>
                  </a:lnTo>
                  <a:lnTo>
                    <a:pt x="3730" y="1749"/>
                  </a:lnTo>
                  <a:lnTo>
                    <a:pt x="3727" y="1753"/>
                  </a:lnTo>
                  <a:lnTo>
                    <a:pt x="3725" y="1758"/>
                  </a:lnTo>
                  <a:lnTo>
                    <a:pt x="3723" y="1767"/>
                  </a:lnTo>
                  <a:lnTo>
                    <a:pt x="3723" y="1770"/>
                  </a:lnTo>
                  <a:lnTo>
                    <a:pt x="3718" y="1781"/>
                  </a:lnTo>
                  <a:lnTo>
                    <a:pt x="3709" y="1783"/>
                  </a:lnTo>
                  <a:lnTo>
                    <a:pt x="3695" y="1776"/>
                  </a:lnTo>
                  <a:lnTo>
                    <a:pt x="3688" y="1774"/>
                  </a:lnTo>
                  <a:lnTo>
                    <a:pt x="3683" y="1772"/>
                  </a:lnTo>
                  <a:lnTo>
                    <a:pt x="3672" y="1769"/>
                  </a:lnTo>
                  <a:lnTo>
                    <a:pt x="3667" y="1765"/>
                  </a:lnTo>
                  <a:lnTo>
                    <a:pt x="3664" y="1765"/>
                  </a:lnTo>
                  <a:lnTo>
                    <a:pt x="3664" y="1758"/>
                  </a:lnTo>
                  <a:lnTo>
                    <a:pt x="3662" y="1746"/>
                  </a:lnTo>
                  <a:lnTo>
                    <a:pt x="3662" y="1739"/>
                  </a:lnTo>
                  <a:lnTo>
                    <a:pt x="3658" y="1732"/>
                  </a:lnTo>
                  <a:lnTo>
                    <a:pt x="3660" y="1728"/>
                  </a:lnTo>
                  <a:lnTo>
                    <a:pt x="3662" y="1721"/>
                  </a:lnTo>
                  <a:lnTo>
                    <a:pt x="3662" y="1714"/>
                  </a:lnTo>
                  <a:lnTo>
                    <a:pt x="3658" y="1710"/>
                  </a:lnTo>
                  <a:lnTo>
                    <a:pt x="3655" y="1703"/>
                  </a:lnTo>
                  <a:lnTo>
                    <a:pt x="3651" y="1696"/>
                  </a:lnTo>
                  <a:lnTo>
                    <a:pt x="3646" y="1695"/>
                  </a:lnTo>
                  <a:lnTo>
                    <a:pt x="3644" y="1693"/>
                  </a:lnTo>
                  <a:lnTo>
                    <a:pt x="3639" y="1689"/>
                  </a:lnTo>
                  <a:lnTo>
                    <a:pt x="3632" y="1689"/>
                  </a:lnTo>
                  <a:lnTo>
                    <a:pt x="3625" y="1688"/>
                  </a:lnTo>
                  <a:lnTo>
                    <a:pt x="3623" y="1688"/>
                  </a:lnTo>
                  <a:lnTo>
                    <a:pt x="3621" y="1689"/>
                  </a:lnTo>
                  <a:lnTo>
                    <a:pt x="3618" y="1693"/>
                  </a:lnTo>
                  <a:lnTo>
                    <a:pt x="3611" y="1696"/>
                  </a:lnTo>
                  <a:lnTo>
                    <a:pt x="3609" y="1695"/>
                  </a:lnTo>
                  <a:lnTo>
                    <a:pt x="3606" y="1691"/>
                  </a:lnTo>
                  <a:lnTo>
                    <a:pt x="3604" y="1689"/>
                  </a:lnTo>
                  <a:lnTo>
                    <a:pt x="3600" y="1691"/>
                  </a:lnTo>
                  <a:lnTo>
                    <a:pt x="3597" y="1689"/>
                  </a:lnTo>
                  <a:lnTo>
                    <a:pt x="3591" y="1688"/>
                  </a:lnTo>
                  <a:lnTo>
                    <a:pt x="3588" y="1689"/>
                  </a:lnTo>
                  <a:lnTo>
                    <a:pt x="3586" y="1693"/>
                  </a:lnTo>
                  <a:lnTo>
                    <a:pt x="3584" y="1696"/>
                  </a:lnTo>
                  <a:lnTo>
                    <a:pt x="3584" y="1700"/>
                  </a:lnTo>
                  <a:lnTo>
                    <a:pt x="3583" y="1705"/>
                  </a:lnTo>
                  <a:lnTo>
                    <a:pt x="3579" y="1707"/>
                  </a:lnTo>
                  <a:lnTo>
                    <a:pt x="3576" y="1709"/>
                  </a:lnTo>
                  <a:lnTo>
                    <a:pt x="3574" y="1709"/>
                  </a:lnTo>
                  <a:lnTo>
                    <a:pt x="3574" y="1703"/>
                  </a:lnTo>
                  <a:lnTo>
                    <a:pt x="3576" y="1698"/>
                  </a:lnTo>
                  <a:lnTo>
                    <a:pt x="3576" y="1689"/>
                  </a:lnTo>
                  <a:lnTo>
                    <a:pt x="3574" y="1682"/>
                  </a:lnTo>
                  <a:lnTo>
                    <a:pt x="3572" y="1679"/>
                  </a:lnTo>
                  <a:lnTo>
                    <a:pt x="3569" y="1677"/>
                  </a:lnTo>
                  <a:lnTo>
                    <a:pt x="3563" y="1679"/>
                  </a:lnTo>
                  <a:lnTo>
                    <a:pt x="3558" y="1681"/>
                  </a:lnTo>
                  <a:lnTo>
                    <a:pt x="3556" y="1681"/>
                  </a:lnTo>
                  <a:lnTo>
                    <a:pt x="3553" y="1679"/>
                  </a:lnTo>
                  <a:lnTo>
                    <a:pt x="3547" y="1677"/>
                  </a:lnTo>
                  <a:lnTo>
                    <a:pt x="3540" y="1673"/>
                  </a:lnTo>
                  <a:lnTo>
                    <a:pt x="3533" y="1668"/>
                  </a:lnTo>
                  <a:lnTo>
                    <a:pt x="3532" y="1665"/>
                  </a:lnTo>
                  <a:lnTo>
                    <a:pt x="3530" y="1659"/>
                  </a:lnTo>
                  <a:lnTo>
                    <a:pt x="3528" y="1652"/>
                  </a:lnTo>
                  <a:lnTo>
                    <a:pt x="3528" y="1647"/>
                  </a:lnTo>
                  <a:lnTo>
                    <a:pt x="3528" y="1644"/>
                  </a:lnTo>
                  <a:lnTo>
                    <a:pt x="3532" y="1637"/>
                  </a:lnTo>
                  <a:lnTo>
                    <a:pt x="3539" y="1624"/>
                  </a:lnTo>
                  <a:lnTo>
                    <a:pt x="3547" y="1608"/>
                  </a:lnTo>
                  <a:lnTo>
                    <a:pt x="3547" y="1603"/>
                  </a:lnTo>
                  <a:lnTo>
                    <a:pt x="3547" y="1598"/>
                  </a:lnTo>
                  <a:lnTo>
                    <a:pt x="3547" y="1594"/>
                  </a:lnTo>
                  <a:lnTo>
                    <a:pt x="3549" y="1593"/>
                  </a:lnTo>
                  <a:lnTo>
                    <a:pt x="3555" y="1591"/>
                  </a:lnTo>
                  <a:lnTo>
                    <a:pt x="3556" y="1591"/>
                  </a:lnTo>
                  <a:lnTo>
                    <a:pt x="3562" y="1593"/>
                  </a:lnTo>
                  <a:lnTo>
                    <a:pt x="3563" y="1596"/>
                  </a:lnTo>
                  <a:lnTo>
                    <a:pt x="3565" y="1596"/>
                  </a:lnTo>
                  <a:lnTo>
                    <a:pt x="3569" y="1600"/>
                  </a:lnTo>
                  <a:lnTo>
                    <a:pt x="3574" y="1601"/>
                  </a:lnTo>
                  <a:lnTo>
                    <a:pt x="3581" y="1603"/>
                  </a:lnTo>
                  <a:lnTo>
                    <a:pt x="3583" y="1603"/>
                  </a:lnTo>
                  <a:lnTo>
                    <a:pt x="3588" y="1603"/>
                  </a:lnTo>
                  <a:lnTo>
                    <a:pt x="3591" y="1600"/>
                  </a:lnTo>
                  <a:lnTo>
                    <a:pt x="3595" y="1593"/>
                  </a:lnTo>
                  <a:lnTo>
                    <a:pt x="3597" y="1587"/>
                  </a:lnTo>
                  <a:lnTo>
                    <a:pt x="3600" y="1584"/>
                  </a:lnTo>
                  <a:lnTo>
                    <a:pt x="3604" y="1582"/>
                  </a:lnTo>
                  <a:lnTo>
                    <a:pt x="3609" y="1582"/>
                  </a:lnTo>
                  <a:lnTo>
                    <a:pt x="3614" y="1582"/>
                  </a:lnTo>
                  <a:lnTo>
                    <a:pt x="3621" y="1582"/>
                  </a:lnTo>
                  <a:lnTo>
                    <a:pt x="3628" y="1582"/>
                  </a:lnTo>
                  <a:lnTo>
                    <a:pt x="3635" y="1578"/>
                  </a:lnTo>
                  <a:lnTo>
                    <a:pt x="3641" y="1573"/>
                  </a:lnTo>
                  <a:lnTo>
                    <a:pt x="3648" y="1564"/>
                  </a:lnTo>
                  <a:lnTo>
                    <a:pt x="3651" y="1557"/>
                  </a:lnTo>
                  <a:lnTo>
                    <a:pt x="3658" y="1549"/>
                  </a:lnTo>
                  <a:lnTo>
                    <a:pt x="3662" y="1540"/>
                  </a:lnTo>
                  <a:lnTo>
                    <a:pt x="3669" y="1522"/>
                  </a:lnTo>
                  <a:lnTo>
                    <a:pt x="3671" y="1513"/>
                  </a:lnTo>
                  <a:lnTo>
                    <a:pt x="3674" y="1508"/>
                  </a:lnTo>
                  <a:lnTo>
                    <a:pt x="3688" y="1494"/>
                  </a:lnTo>
                  <a:lnTo>
                    <a:pt x="3699" y="1485"/>
                  </a:lnTo>
                  <a:lnTo>
                    <a:pt x="3708" y="1476"/>
                  </a:lnTo>
                  <a:lnTo>
                    <a:pt x="3709" y="1476"/>
                  </a:lnTo>
                  <a:lnTo>
                    <a:pt x="3718" y="1469"/>
                  </a:lnTo>
                  <a:lnTo>
                    <a:pt x="3734" y="1461"/>
                  </a:lnTo>
                  <a:lnTo>
                    <a:pt x="3741" y="1455"/>
                  </a:lnTo>
                  <a:lnTo>
                    <a:pt x="3745" y="1450"/>
                  </a:lnTo>
                  <a:lnTo>
                    <a:pt x="3753" y="1431"/>
                  </a:lnTo>
                  <a:lnTo>
                    <a:pt x="3767" y="1406"/>
                  </a:lnTo>
                  <a:lnTo>
                    <a:pt x="3771" y="1401"/>
                  </a:lnTo>
                  <a:lnTo>
                    <a:pt x="3773" y="1394"/>
                  </a:lnTo>
                  <a:lnTo>
                    <a:pt x="3773" y="1387"/>
                  </a:lnTo>
                  <a:lnTo>
                    <a:pt x="3773" y="1385"/>
                  </a:lnTo>
                  <a:lnTo>
                    <a:pt x="3776" y="1383"/>
                  </a:lnTo>
                  <a:lnTo>
                    <a:pt x="3785" y="1378"/>
                  </a:lnTo>
                  <a:lnTo>
                    <a:pt x="3789" y="1374"/>
                  </a:lnTo>
                  <a:lnTo>
                    <a:pt x="3794" y="1373"/>
                  </a:lnTo>
                  <a:lnTo>
                    <a:pt x="3801" y="1371"/>
                  </a:lnTo>
                  <a:lnTo>
                    <a:pt x="3815" y="1369"/>
                  </a:lnTo>
                  <a:lnTo>
                    <a:pt x="3824" y="1366"/>
                  </a:lnTo>
                  <a:lnTo>
                    <a:pt x="3827" y="1364"/>
                  </a:lnTo>
                  <a:lnTo>
                    <a:pt x="3831" y="1360"/>
                  </a:lnTo>
                  <a:lnTo>
                    <a:pt x="3834" y="1355"/>
                  </a:lnTo>
                  <a:lnTo>
                    <a:pt x="3834" y="1357"/>
                  </a:lnTo>
                  <a:lnTo>
                    <a:pt x="3838" y="1364"/>
                  </a:lnTo>
                  <a:lnTo>
                    <a:pt x="3841" y="1371"/>
                  </a:lnTo>
                  <a:lnTo>
                    <a:pt x="3848" y="1380"/>
                  </a:lnTo>
                  <a:lnTo>
                    <a:pt x="3852" y="1385"/>
                  </a:lnTo>
                  <a:lnTo>
                    <a:pt x="3859" y="1390"/>
                  </a:lnTo>
                  <a:lnTo>
                    <a:pt x="3869" y="1399"/>
                  </a:lnTo>
                  <a:lnTo>
                    <a:pt x="3864" y="1417"/>
                  </a:lnTo>
                  <a:lnTo>
                    <a:pt x="3861" y="1427"/>
                  </a:lnTo>
                  <a:lnTo>
                    <a:pt x="3857" y="1434"/>
                  </a:lnTo>
                  <a:lnTo>
                    <a:pt x="3852" y="1441"/>
                  </a:lnTo>
                  <a:lnTo>
                    <a:pt x="3852" y="1446"/>
                  </a:lnTo>
                  <a:lnTo>
                    <a:pt x="3848" y="1450"/>
                  </a:lnTo>
                  <a:lnTo>
                    <a:pt x="3843" y="1455"/>
                  </a:lnTo>
                  <a:lnTo>
                    <a:pt x="3836" y="1461"/>
                  </a:lnTo>
                  <a:lnTo>
                    <a:pt x="3829" y="1466"/>
                  </a:lnTo>
                  <a:lnTo>
                    <a:pt x="3824" y="1469"/>
                  </a:lnTo>
                  <a:lnTo>
                    <a:pt x="3822" y="1473"/>
                  </a:lnTo>
                  <a:lnTo>
                    <a:pt x="3822" y="1478"/>
                  </a:lnTo>
                  <a:lnTo>
                    <a:pt x="3822" y="1480"/>
                  </a:lnTo>
                  <a:lnTo>
                    <a:pt x="3815" y="1492"/>
                  </a:lnTo>
                  <a:lnTo>
                    <a:pt x="3813" y="1496"/>
                  </a:lnTo>
                  <a:lnTo>
                    <a:pt x="3813" y="1499"/>
                  </a:lnTo>
                  <a:lnTo>
                    <a:pt x="3813" y="1508"/>
                  </a:lnTo>
                  <a:lnTo>
                    <a:pt x="3811" y="1515"/>
                  </a:lnTo>
                  <a:lnTo>
                    <a:pt x="3813" y="1520"/>
                  </a:lnTo>
                  <a:lnTo>
                    <a:pt x="3817" y="1527"/>
                  </a:lnTo>
                  <a:lnTo>
                    <a:pt x="3817" y="1531"/>
                  </a:lnTo>
                  <a:lnTo>
                    <a:pt x="3820" y="1533"/>
                  </a:lnTo>
                  <a:lnTo>
                    <a:pt x="3822" y="1533"/>
                  </a:lnTo>
                  <a:lnTo>
                    <a:pt x="3825" y="1533"/>
                  </a:lnTo>
                  <a:lnTo>
                    <a:pt x="3829" y="1531"/>
                  </a:lnTo>
                  <a:lnTo>
                    <a:pt x="3834" y="1527"/>
                  </a:lnTo>
                  <a:lnTo>
                    <a:pt x="3841" y="1526"/>
                  </a:lnTo>
                  <a:lnTo>
                    <a:pt x="3847" y="1526"/>
                  </a:lnTo>
                  <a:lnTo>
                    <a:pt x="3847" y="1531"/>
                  </a:lnTo>
                  <a:lnTo>
                    <a:pt x="3845" y="1534"/>
                  </a:lnTo>
                  <a:lnTo>
                    <a:pt x="3840" y="1538"/>
                  </a:lnTo>
                  <a:lnTo>
                    <a:pt x="3834" y="1545"/>
                  </a:lnTo>
                  <a:lnTo>
                    <a:pt x="3829" y="1552"/>
                  </a:lnTo>
                  <a:lnTo>
                    <a:pt x="3825" y="1559"/>
                  </a:lnTo>
                  <a:lnTo>
                    <a:pt x="3808" y="1571"/>
                  </a:lnTo>
                  <a:lnTo>
                    <a:pt x="3804" y="1575"/>
                  </a:lnTo>
                  <a:lnTo>
                    <a:pt x="3803" y="1577"/>
                  </a:lnTo>
                  <a:lnTo>
                    <a:pt x="3803" y="1580"/>
                  </a:lnTo>
                  <a:lnTo>
                    <a:pt x="3804" y="1584"/>
                  </a:lnTo>
                  <a:lnTo>
                    <a:pt x="3808" y="1586"/>
                  </a:lnTo>
                  <a:lnTo>
                    <a:pt x="3825" y="1596"/>
                  </a:lnTo>
                  <a:lnTo>
                    <a:pt x="3831" y="1598"/>
                  </a:lnTo>
                  <a:lnTo>
                    <a:pt x="3834" y="1596"/>
                  </a:lnTo>
                  <a:lnTo>
                    <a:pt x="3836" y="1594"/>
                  </a:lnTo>
                  <a:lnTo>
                    <a:pt x="3838" y="1594"/>
                  </a:lnTo>
                  <a:lnTo>
                    <a:pt x="3843" y="1591"/>
                  </a:lnTo>
                  <a:lnTo>
                    <a:pt x="3850" y="1584"/>
                  </a:lnTo>
                  <a:lnTo>
                    <a:pt x="3855" y="1578"/>
                  </a:lnTo>
                  <a:lnTo>
                    <a:pt x="3861" y="1571"/>
                  </a:lnTo>
                  <a:lnTo>
                    <a:pt x="3862" y="1566"/>
                  </a:lnTo>
                  <a:lnTo>
                    <a:pt x="3878" y="1556"/>
                  </a:lnTo>
                  <a:lnTo>
                    <a:pt x="3887" y="1550"/>
                  </a:lnTo>
                  <a:lnTo>
                    <a:pt x="3889" y="1550"/>
                  </a:lnTo>
                  <a:lnTo>
                    <a:pt x="3901" y="1524"/>
                  </a:lnTo>
                  <a:lnTo>
                    <a:pt x="3903" y="1520"/>
                  </a:lnTo>
                  <a:lnTo>
                    <a:pt x="3908" y="1517"/>
                  </a:lnTo>
                  <a:lnTo>
                    <a:pt x="3919" y="1512"/>
                  </a:lnTo>
                  <a:lnTo>
                    <a:pt x="3926" y="1506"/>
                  </a:lnTo>
                  <a:lnTo>
                    <a:pt x="3929" y="1499"/>
                  </a:lnTo>
                  <a:lnTo>
                    <a:pt x="3935" y="1494"/>
                  </a:lnTo>
                  <a:lnTo>
                    <a:pt x="3940" y="1487"/>
                  </a:lnTo>
                  <a:lnTo>
                    <a:pt x="3949" y="1476"/>
                  </a:lnTo>
                  <a:lnTo>
                    <a:pt x="3957" y="1469"/>
                  </a:lnTo>
                  <a:lnTo>
                    <a:pt x="3979" y="1464"/>
                  </a:lnTo>
                  <a:lnTo>
                    <a:pt x="3986" y="1461"/>
                  </a:lnTo>
                  <a:lnTo>
                    <a:pt x="3989" y="1457"/>
                  </a:lnTo>
                  <a:lnTo>
                    <a:pt x="3994" y="1448"/>
                  </a:lnTo>
                  <a:lnTo>
                    <a:pt x="3996" y="1446"/>
                  </a:lnTo>
                  <a:lnTo>
                    <a:pt x="3998" y="1445"/>
                  </a:lnTo>
                  <a:lnTo>
                    <a:pt x="4010" y="1443"/>
                  </a:lnTo>
                  <a:lnTo>
                    <a:pt x="4021" y="1443"/>
                  </a:lnTo>
                  <a:lnTo>
                    <a:pt x="4033" y="1443"/>
                  </a:lnTo>
                  <a:lnTo>
                    <a:pt x="4035" y="1443"/>
                  </a:lnTo>
                  <a:lnTo>
                    <a:pt x="4054" y="1425"/>
                  </a:lnTo>
                  <a:lnTo>
                    <a:pt x="4063" y="1417"/>
                  </a:lnTo>
                  <a:lnTo>
                    <a:pt x="4072" y="1404"/>
                  </a:lnTo>
                  <a:lnTo>
                    <a:pt x="4091" y="1362"/>
                  </a:lnTo>
                  <a:lnTo>
                    <a:pt x="4100" y="1353"/>
                  </a:lnTo>
                  <a:lnTo>
                    <a:pt x="4110" y="1343"/>
                  </a:lnTo>
                  <a:lnTo>
                    <a:pt x="4116" y="1337"/>
                  </a:lnTo>
                  <a:lnTo>
                    <a:pt x="4121" y="1334"/>
                  </a:lnTo>
                  <a:lnTo>
                    <a:pt x="4130" y="1329"/>
                  </a:lnTo>
                  <a:lnTo>
                    <a:pt x="4135" y="1323"/>
                  </a:lnTo>
                  <a:lnTo>
                    <a:pt x="4140" y="1316"/>
                  </a:lnTo>
                  <a:lnTo>
                    <a:pt x="4142" y="1315"/>
                  </a:lnTo>
                  <a:lnTo>
                    <a:pt x="4149" y="1304"/>
                  </a:lnTo>
                  <a:lnTo>
                    <a:pt x="4156" y="1295"/>
                  </a:lnTo>
                  <a:lnTo>
                    <a:pt x="4163" y="1286"/>
                  </a:lnTo>
                  <a:lnTo>
                    <a:pt x="4165" y="1285"/>
                  </a:lnTo>
                  <a:lnTo>
                    <a:pt x="4172" y="1274"/>
                  </a:lnTo>
                  <a:lnTo>
                    <a:pt x="4176" y="1267"/>
                  </a:lnTo>
                  <a:lnTo>
                    <a:pt x="4181" y="1256"/>
                  </a:lnTo>
                  <a:lnTo>
                    <a:pt x="4188" y="1242"/>
                  </a:lnTo>
                  <a:lnTo>
                    <a:pt x="4191" y="1228"/>
                  </a:lnTo>
                  <a:lnTo>
                    <a:pt x="4197" y="1216"/>
                  </a:lnTo>
                  <a:lnTo>
                    <a:pt x="4200" y="1207"/>
                  </a:lnTo>
                  <a:lnTo>
                    <a:pt x="4204" y="1200"/>
                  </a:lnTo>
                  <a:lnTo>
                    <a:pt x="4206" y="1200"/>
                  </a:lnTo>
                  <a:lnTo>
                    <a:pt x="4207" y="1200"/>
                  </a:lnTo>
                  <a:lnTo>
                    <a:pt x="4213" y="1200"/>
                  </a:lnTo>
                  <a:lnTo>
                    <a:pt x="4216" y="1202"/>
                  </a:lnTo>
                  <a:lnTo>
                    <a:pt x="4223" y="1205"/>
                  </a:lnTo>
                  <a:lnTo>
                    <a:pt x="4234" y="1211"/>
                  </a:lnTo>
                  <a:lnTo>
                    <a:pt x="4239" y="1212"/>
                  </a:lnTo>
                  <a:lnTo>
                    <a:pt x="4248" y="1214"/>
                  </a:lnTo>
                  <a:lnTo>
                    <a:pt x="4257" y="1216"/>
                  </a:lnTo>
                  <a:lnTo>
                    <a:pt x="4260" y="1216"/>
                  </a:lnTo>
                  <a:lnTo>
                    <a:pt x="4265" y="1218"/>
                  </a:lnTo>
                  <a:lnTo>
                    <a:pt x="4271" y="1219"/>
                  </a:lnTo>
                  <a:lnTo>
                    <a:pt x="4278" y="1221"/>
                  </a:lnTo>
                  <a:lnTo>
                    <a:pt x="4293" y="1221"/>
                  </a:lnTo>
                  <a:lnTo>
                    <a:pt x="4299" y="1219"/>
                  </a:lnTo>
                  <a:lnTo>
                    <a:pt x="4309" y="1216"/>
                  </a:lnTo>
                  <a:lnTo>
                    <a:pt x="4313" y="1212"/>
                  </a:lnTo>
                  <a:lnTo>
                    <a:pt x="4316" y="1209"/>
                  </a:lnTo>
                  <a:lnTo>
                    <a:pt x="4316" y="1204"/>
                  </a:lnTo>
                  <a:lnTo>
                    <a:pt x="4316" y="1200"/>
                  </a:lnTo>
                  <a:lnTo>
                    <a:pt x="4315" y="1193"/>
                  </a:lnTo>
                  <a:lnTo>
                    <a:pt x="4313" y="1184"/>
                  </a:lnTo>
                  <a:lnTo>
                    <a:pt x="4311" y="1177"/>
                  </a:lnTo>
                  <a:lnTo>
                    <a:pt x="4309" y="1167"/>
                  </a:lnTo>
                  <a:lnTo>
                    <a:pt x="4309" y="1154"/>
                  </a:lnTo>
                  <a:lnTo>
                    <a:pt x="4311" y="1149"/>
                  </a:lnTo>
                  <a:lnTo>
                    <a:pt x="4316" y="1147"/>
                  </a:lnTo>
                  <a:lnTo>
                    <a:pt x="4320" y="1144"/>
                  </a:lnTo>
                  <a:lnTo>
                    <a:pt x="4322" y="1140"/>
                  </a:lnTo>
                  <a:lnTo>
                    <a:pt x="4325" y="1139"/>
                  </a:lnTo>
                  <a:lnTo>
                    <a:pt x="4330" y="1135"/>
                  </a:lnTo>
                  <a:lnTo>
                    <a:pt x="4336" y="1131"/>
                  </a:lnTo>
                  <a:lnTo>
                    <a:pt x="4345" y="1126"/>
                  </a:lnTo>
                  <a:lnTo>
                    <a:pt x="4352" y="1121"/>
                  </a:lnTo>
                  <a:lnTo>
                    <a:pt x="4360" y="1117"/>
                  </a:lnTo>
                  <a:lnTo>
                    <a:pt x="4366" y="1112"/>
                  </a:lnTo>
                  <a:lnTo>
                    <a:pt x="4367" y="1109"/>
                  </a:lnTo>
                  <a:lnTo>
                    <a:pt x="4369" y="1100"/>
                  </a:lnTo>
                  <a:lnTo>
                    <a:pt x="4373" y="1093"/>
                  </a:lnTo>
                  <a:lnTo>
                    <a:pt x="4374" y="1089"/>
                  </a:lnTo>
                  <a:lnTo>
                    <a:pt x="4376" y="1088"/>
                  </a:lnTo>
                  <a:lnTo>
                    <a:pt x="4383" y="1086"/>
                  </a:lnTo>
                  <a:lnTo>
                    <a:pt x="4388" y="1086"/>
                  </a:lnTo>
                  <a:lnTo>
                    <a:pt x="4392" y="1084"/>
                  </a:lnTo>
                  <a:lnTo>
                    <a:pt x="4397" y="1079"/>
                  </a:lnTo>
                  <a:lnTo>
                    <a:pt x="4403" y="1072"/>
                  </a:lnTo>
                  <a:lnTo>
                    <a:pt x="4404" y="1066"/>
                  </a:lnTo>
                  <a:lnTo>
                    <a:pt x="4406" y="1061"/>
                  </a:lnTo>
                  <a:lnTo>
                    <a:pt x="4406" y="1047"/>
                  </a:lnTo>
                  <a:lnTo>
                    <a:pt x="4406" y="1042"/>
                  </a:lnTo>
                  <a:lnTo>
                    <a:pt x="4406" y="1038"/>
                  </a:lnTo>
                  <a:lnTo>
                    <a:pt x="4410" y="1035"/>
                  </a:lnTo>
                  <a:lnTo>
                    <a:pt x="4415" y="1029"/>
                  </a:lnTo>
                  <a:lnTo>
                    <a:pt x="4424" y="1022"/>
                  </a:lnTo>
                  <a:lnTo>
                    <a:pt x="4427" y="1024"/>
                  </a:lnTo>
                  <a:lnTo>
                    <a:pt x="4432" y="1026"/>
                  </a:lnTo>
                  <a:lnTo>
                    <a:pt x="4443" y="1033"/>
                  </a:lnTo>
                  <a:lnTo>
                    <a:pt x="4443" y="1035"/>
                  </a:lnTo>
                  <a:lnTo>
                    <a:pt x="4443" y="1033"/>
                  </a:lnTo>
                  <a:lnTo>
                    <a:pt x="4457" y="1049"/>
                  </a:lnTo>
                  <a:lnTo>
                    <a:pt x="4476" y="1068"/>
                  </a:lnTo>
                  <a:lnTo>
                    <a:pt x="4478" y="1072"/>
                  </a:lnTo>
                  <a:lnTo>
                    <a:pt x="4482" y="1073"/>
                  </a:lnTo>
                  <a:lnTo>
                    <a:pt x="4485" y="1072"/>
                  </a:lnTo>
                  <a:lnTo>
                    <a:pt x="4487" y="1066"/>
                  </a:lnTo>
                  <a:lnTo>
                    <a:pt x="4487" y="1061"/>
                  </a:lnTo>
                  <a:lnTo>
                    <a:pt x="4485" y="1054"/>
                  </a:lnTo>
                  <a:lnTo>
                    <a:pt x="4478" y="1036"/>
                  </a:lnTo>
                  <a:lnTo>
                    <a:pt x="4469" y="1021"/>
                  </a:lnTo>
                  <a:lnTo>
                    <a:pt x="4469" y="1019"/>
                  </a:lnTo>
                  <a:lnTo>
                    <a:pt x="4475" y="1015"/>
                  </a:lnTo>
                  <a:lnTo>
                    <a:pt x="4480" y="1012"/>
                  </a:lnTo>
                  <a:lnTo>
                    <a:pt x="4482" y="1008"/>
                  </a:lnTo>
                  <a:lnTo>
                    <a:pt x="4487" y="1003"/>
                  </a:lnTo>
                  <a:lnTo>
                    <a:pt x="4491" y="996"/>
                  </a:lnTo>
                  <a:lnTo>
                    <a:pt x="4494" y="987"/>
                  </a:lnTo>
                  <a:lnTo>
                    <a:pt x="4496" y="980"/>
                  </a:lnTo>
                  <a:lnTo>
                    <a:pt x="4496" y="947"/>
                  </a:lnTo>
                  <a:lnTo>
                    <a:pt x="4494" y="938"/>
                  </a:lnTo>
                  <a:lnTo>
                    <a:pt x="4492" y="927"/>
                  </a:lnTo>
                  <a:lnTo>
                    <a:pt x="4487" y="913"/>
                  </a:lnTo>
                  <a:lnTo>
                    <a:pt x="4483" y="903"/>
                  </a:lnTo>
                  <a:lnTo>
                    <a:pt x="4482" y="894"/>
                  </a:lnTo>
                  <a:lnTo>
                    <a:pt x="4480" y="878"/>
                  </a:lnTo>
                  <a:lnTo>
                    <a:pt x="4478" y="873"/>
                  </a:lnTo>
                  <a:lnTo>
                    <a:pt x="4473" y="862"/>
                  </a:lnTo>
                  <a:lnTo>
                    <a:pt x="4466" y="852"/>
                  </a:lnTo>
                  <a:lnTo>
                    <a:pt x="4452" y="834"/>
                  </a:lnTo>
                  <a:lnTo>
                    <a:pt x="4447" y="827"/>
                  </a:lnTo>
                  <a:lnTo>
                    <a:pt x="4441" y="817"/>
                  </a:lnTo>
                  <a:lnTo>
                    <a:pt x="4440" y="804"/>
                  </a:lnTo>
                  <a:lnTo>
                    <a:pt x="4438" y="795"/>
                  </a:lnTo>
                  <a:lnTo>
                    <a:pt x="4440" y="792"/>
                  </a:lnTo>
                  <a:lnTo>
                    <a:pt x="4445" y="788"/>
                  </a:lnTo>
                  <a:lnTo>
                    <a:pt x="4452" y="787"/>
                  </a:lnTo>
                  <a:lnTo>
                    <a:pt x="4457" y="781"/>
                  </a:lnTo>
                  <a:lnTo>
                    <a:pt x="4464" y="774"/>
                  </a:lnTo>
                  <a:lnTo>
                    <a:pt x="4469" y="767"/>
                  </a:lnTo>
                  <a:lnTo>
                    <a:pt x="4471" y="760"/>
                  </a:lnTo>
                  <a:lnTo>
                    <a:pt x="4471" y="748"/>
                  </a:lnTo>
                  <a:lnTo>
                    <a:pt x="4473" y="746"/>
                  </a:lnTo>
                  <a:lnTo>
                    <a:pt x="4473" y="743"/>
                  </a:lnTo>
                  <a:lnTo>
                    <a:pt x="4476" y="741"/>
                  </a:lnTo>
                  <a:lnTo>
                    <a:pt x="4480" y="741"/>
                  </a:lnTo>
                  <a:lnTo>
                    <a:pt x="4487" y="741"/>
                  </a:lnTo>
                  <a:lnTo>
                    <a:pt x="4489" y="743"/>
                  </a:lnTo>
                  <a:lnTo>
                    <a:pt x="4491" y="743"/>
                  </a:lnTo>
                  <a:lnTo>
                    <a:pt x="4510" y="744"/>
                  </a:lnTo>
                  <a:lnTo>
                    <a:pt x="4515" y="746"/>
                  </a:lnTo>
                  <a:lnTo>
                    <a:pt x="4550" y="746"/>
                  </a:lnTo>
                  <a:lnTo>
                    <a:pt x="4575" y="744"/>
                  </a:lnTo>
                  <a:lnTo>
                    <a:pt x="4582" y="743"/>
                  </a:lnTo>
                  <a:lnTo>
                    <a:pt x="4584" y="739"/>
                  </a:lnTo>
                  <a:lnTo>
                    <a:pt x="4586" y="736"/>
                  </a:lnTo>
                  <a:lnTo>
                    <a:pt x="4582" y="723"/>
                  </a:lnTo>
                  <a:lnTo>
                    <a:pt x="4579" y="706"/>
                  </a:lnTo>
                  <a:lnTo>
                    <a:pt x="4577" y="700"/>
                  </a:lnTo>
                  <a:lnTo>
                    <a:pt x="4579" y="697"/>
                  </a:lnTo>
                  <a:lnTo>
                    <a:pt x="4580" y="695"/>
                  </a:lnTo>
                  <a:lnTo>
                    <a:pt x="4582" y="693"/>
                  </a:lnTo>
                  <a:lnTo>
                    <a:pt x="4587" y="692"/>
                  </a:lnTo>
                  <a:lnTo>
                    <a:pt x="4589" y="688"/>
                  </a:lnTo>
                  <a:lnTo>
                    <a:pt x="4589" y="685"/>
                  </a:lnTo>
                  <a:lnTo>
                    <a:pt x="4589" y="681"/>
                  </a:lnTo>
                  <a:lnTo>
                    <a:pt x="4589" y="667"/>
                  </a:lnTo>
                  <a:lnTo>
                    <a:pt x="4591" y="658"/>
                  </a:lnTo>
                  <a:lnTo>
                    <a:pt x="4594" y="646"/>
                  </a:lnTo>
                  <a:lnTo>
                    <a:pt x="4598" y="633"/>
                  </a:lnTo>
                  <a:lnTo>
                    <a:pt x="4600" y="621"/>
                  </a:lnTo>
                  <a:lnTo>
                    <a:pt x="4598" y="604"/>
                  </a:lnTo>
                  <a:lnTo>
                    <a:pt x="4598" y="600"/>
                  </a:lnTo>
                  <a:lnTo>
                    <a:pt x="4598" y="597"/>
                  </a:lnTo>
                  <a:lnTo>
                    <a:pt x="4600" y="590"/>
                  </a:lnTo>
                  <a:lnTo>
                    <a:pt x="4598" y="581"/>
                  </a:lnTo>
                  <a:lnTo>
                    <a:pt x="4596" y="574"/>
                  </a:lnTo>
                  <a:lnTo>
                    <a:pt x="4598" y="565"/>
                  </a:lnTo>
                  <a:lnTo>
                    <a:pt x="4598" y="549"/>
                  </a:lnTo>
                  <a:lnTo>
                    <a:pt x="4598" y="530"/>
                  </a:lnTo>
                  <a:lnTo>
                    <a:pt x="4600" y="523"/>
                  </a:lnTo>
                  <a:lnTo>
                    <a:pt x="4598" y="517"/>
                  </a:lnTo>
                  <a:lnTo>
                    <a:pt x="4593" y="502"/>
                  </a:lnTo>
                  <a:lnTo>
                    <a:pt x="4591" y="494"/>
                  </a:lnTo>
                  <a:lnTo>
                    <a:pt x="4591" y="489"/>
                  </a:lnTo>
                  <a:lnTo>
                    <a:pt x="4593" y="486"/>
                  </a:lnTo>
                  <a:lnTo>
                    <a:pt x="4596" y="482"/>
                  </a:lnTo>
                  <a:lnTo>
                    <a:pt x="4598" y="477"/>
                  </a:lnTo>
                  <a:lnTo>
                    <a:pt x="4608" y="465"/>
                  </a:lnTo>
                  <a:lnTo>
                    <a:pt x="4615" y="456"/>
                  </a:lnTo>
                  <a:lnTo>
                    <a:pt x="4619" y="450"/>
                  </a:lnTo>
                  <a:lnTo>
                    <a:pt x="4621" y="445"/>
                  </a:lnTo>
                  <a:lnTo>
                    <a:pt x="4619" y="440"/>
                  </a:lnTo>
                  <a:lnTo>
                    <a:pt x="4610" y="426"/>
                  </a:lnTo>
                  <a:lnTo>
                    <a:pt x="4605" y="419"/>
                  </a:lnTo>
                  <a:lnTo>
                    <a:pt x="4603" y="412"/>
                  </a:lnTo>
                  <a:lnTo>
                    <a:pt x="4603" y="403"/>
                  </a:lnTo>
                  <a:lnTo>
                    <a:pt x="4605" y="385"/>
                  </a:lnTo>
                  <a:lnTo>
                    <a:pt x="4608" y="366"/>
                  </a:lnTo>
                  <a:lnTo>
                    <a:pt x="4612" y="352"/>
                  </a:lnTo>
                  <a:lnTo>
                    <a:pt x="4617" y="340"/>
                  </a:lnTo>
                  <a:lnTo>
                    <a:pt x="4607" y="347"/>
                  </a:lnTo>
                  <a:lnTo>
                    <a:pt x="4593" y="357"/>
                  </a:lnTo>
                  <a:lnTo>
                    <a:pt x="4582" y="363"/>
                  </a:lnTo>
                  <a:lnTo>
                    <a:pt x="4570" y="364"/>
                  </a:lnTo>
                  <a:lnTo>
                    <a:pt x="4563" y="366"/>
                  </a:lnTo>
                  <a:lnTo>
                    <a:pt x="4554" y="370"/>
                  </a:lnTo>
                  <a:lnTo>
                    <a:pt x="4547" y="375"/>
                  </a:lnTo>
                  <a:lnTo>
                    <a:pt x="4529" y="389"/>
                  </a:lnTo>
                  <a:lnTo>
                    <a:pt x="4515" y="399"/>
                  </a:lnTo>
                  <a:lnTo>
                    <a:pt x="4503" y="406"/>
                  </a:lnTo>
                  <a:lnTo>
                    <a:pt x="4491" y="414"/>
                  </a:lnTo>
                  <a:lnTo>
                    <a:pt x="4485" y="419"/>
                  </a:lnTo>
                  <a:lnTo>
                    <a:pt x="4480" y="426"/>
                  </a:lnTo>
                  <a:lnTo>
                    <a:pt x="4473" y="445"/>
                  </a:lnTo>
                  <a:lnTo>
                    <a:pt x="4468" y="458"/>
                  </a:lnTo>
                  <a:lnTo>
                    <a:pt x="4462" y="466"/>
                  </a:lnTo>
                  <a:lnTo>
                    <a:pt x="4447" y="473"/>
                  </a:lnTo>
                  <a:lnTo>
                    <a:pt x="4417" y="484"/>
                  </a:lnTo>
                  <a:lnTo>
                    <a:pt x="4367" y="500"/>
                  </a:lnTo>
                  <a:lnTo>
                    <a:pt x="4362" y="500"/>
                  </a:lnTo>
                  <a:lnTo>
                    <a:pt x="4355" y="498"/>
                  </a:lnTo>
                  <a:lnTo>
                    <a:pt x="4346" y="493"/>
                  </a:lnTo>
                  <a:lnTo>
                    <a:pt x="4341" y="486"/>
                  </a:lnTo>
                  <a:lnTo>
                    <a:pt x="4332" y="477"/>
                  </a:lnTo>
                  <a:lnTo>
                    <a:pt x="4330" y="473"/>
                  </a:lnTo>
                  <a:lnTo>
                    <a:pt x="4329" y="468"/>
                  </a:lnTo>
                  <a:lnTo>
                    <a:pt x="4329" y="456"/>
                  </a:lnTo>
                  <a:lnTo>
                    <a:pt x="4330" y="450"/>
                  </a:lnTo>
                  <a:lnTo>
                    <a:pt x="4329" y="445"/>
                  </a:lnTo>
                  <a:lnTo>
                    <a:pt x="4325" y="442"/>
                  </a:lnTo>
                  <a:lnTo>
                    <a:pt x="4315" y="436"/>
                  </a:lnTo>
                  <a:lnTo>
                    <a:pt x="4309" y="435"/>
                  </a:lnTo>
                  <a:lnTo>
                    <a:pt x="4304" y="431"/>
                  </a:lnTo>
                  <a:lnTo>
                    <a:pt x="4302" y="428"/>
                  </a:lnTo>
                  <a:lnTo>
                    <a:pt x="4301" y="424"/>
                  </a:lnTo>
                  <a:lnTo>
                    <a:pt x="4299" y="412"/>
                  </a:lnTo>
                  <a:lnTo>
                    <a:pt x="4295" y="401"/>
                  </a:lnTo>
                  <a:lnTo>
                    <a:pt x="4293" y="396"/>
                  </a:lnTo>
                  <a:lnTo>
                    <a:pt x="4290" y="391"/>
                  </a:lnTo>
                  <a:lnTo>
                    <a:pt x="4286" y="389"/>
                  </a:lnTo>
                  <a:lnTo>
                    <a:pt x="4279" y="389"/>
                  </a:lnTo>
                  <a:lnTo>
                    <a:pt x="4272" y="389"/>
                  </a:lnTo>
                  <a:lnTo>
                    <a:pt x="4271" y="391"/>
                  </a:lnTo>
                  <a:lnTo>
                    <a:pt x="4264" y="391"/>
                  </a:lnTo>
                  <a:lnTo>
                    <a:pt x="4257" y="391"/>
                  </a:lnTo>
                  <a:lnTo>
                    <a:pt x="4248" y="385"/>
                  </a:lnTo>
                  <a:lnTo>
                    <a:pt x="4239" y="382"/>
                  </a:lnTo>
                  <a:lnTo>
                    <a:pt x="4235" y="378"/>
                  </a:lnTo>
                  <a:lnTo>
                    <a:pt x="4230" y="373"/>
                  </a:lnTo>
                  <a:lnTo>
                    <a:pt x="4221" y="366"/>
                  </a:lnTo>
                  <a:lnTo>
                    <a:pt x="4211" y="363"/>
                  </a:lnTo>
                  <a:lnTo>
                    <a:pt x="4198" y="361"/>
                  </a:lnTo>
                  <a:lnTo>
                    <a:pt x="4184" y="363"/>
                  </a:lnTo>
                  <a:lnTo>
                    <a:pt x="4172" y="364"/>
                  </a:lnTo>
                  <a:lnTo>
                    <a:pt x="4165" y="363"/>
                  </a:lnTo>
                  <a:lnTo>
                    <a:pt x="4163" y="359"/>
                  </a:lnTo>
                  <a:lnTo>
                    <a:pt x="4154" y="354"/>
                  </a:lnTo>
                  <a:lnTo>
                    <a:pt x="4149" y="350"/>
                  </a:lnTo>
                  <a:lnTo>
                    <a:pt x="4146" y="348"/>
                  </a:lnTo>
                  <a:lnTo>
                    <a:pt x="4142" y="350"/>
                  </a:lnTo>
                  <a:lnTo>
                    <a:pt x="4140" y="350"/>
                  </a:lnTo>
                  <a:lnTo>
                    <a:pt x="4139" y="354"/>
                  </a:lnTo>
                  <a:lnTo>
                    <a:pt x="4137" y="357"/>
                  </a:lnTo>
                  <a:lnTo>
                    <a:pt x="4132" y="361"/>
                  </a:lnTo>
                  <a:lnTo>
                    <a:pt x="4125" y="363"/>
                  </a:lnTo>
                  <a:lnTo>
                    <a:pt x="4116" y="364"/>
                  </a:lnTo>
                  <a:lnTo>
                    <a:pt x="4107" y="363"/>
                  </a:lnTo>
                  <a:lnTo>
                    <a:pt x="4095" y="363"/>
                  </a:lnTo>
                  <a:lnTo>
                    <a:pt x="4082" y="361"/>
                  </a:lnTo>
                  <a:lnTo>
                    <a:pt x="4070" y="355"/>
                  </a:lnTo>
                  <a:lnTo>
                    <a:pt x="4067" y="354"/>
                  </a:lnTo>
                  <a:lnTo>
                    <a:pt x="4065" y="348"/>
                  </a:lnTo>
                  <a:lnTo>
                    <a:pt x="4059" y="338"/>
                  </a:lnTo>
                  <a:lnTo>
                    <a:pt x="4056" y="329"/>
                  </a:lnTo>
                  <a:lnTo>
                    <a:pt x="4054" y="322"/>
                  </a:lnTo>
                  <a:lnTo>
                    <a:pt x="4054" y="315"/>
                  </a:lnTo>
                  <a:lnTo>
                    <a:pt x="4054" y="308"/>
                  </a:lnTo>
                  <a:lnTo>
                    <a:pt x="4054" y="304"/>
                  </a:lnTo>
                  <a:lnTo>
                    <a:pt x="4052" y="301"/>
                  </a:lnTo>
                  <a:lnTo>
                    <a:pt x="4047" y="297"/>
                  </a:lnTo>
                  <a:lnTo>
                    <a:pt x="4037" y="283"/>
                  </a:lnTo>
                  <a:lnTo>
                    <a:pt x="4015" y="248"/>
                  </a:lnTo>
                  <a:lnTo>
                    <a:pt x="4005" y="236"/>
                  </a:lnTo>
                  <a:lnTo>
                    <a:pt x="3987" y="213"/>
                  </a:lnTo>
                  <a:lnTo>
                    <a:pt x="3980" y="201"/>
                  </a:lnTo>
                  <a:lnTo>
                    <a:pt x="3975" y="192"/>
                  </a:lnTo>
                  <a:lnTo>
                    <a:pt x="3973" y="185"/>
                  </a:lnTo>
                  <a:lnTo>
                    <a:pt x="3972" y="178"/>
                  </a:lnTo>
                  <a:lnTo>
                    <a:pt x="3970" y="174"/>
                  </a:lnTo>
                  <a:lnTo>
                    <a:pt x="3966" y="167"/>
                  </a:lnTo>
                  <a:lnTo>
                    <a:pt x="3954" y="151"/>
                  </a:lnTo>
                  <a:lnTo>
                    <a:pt x="3945" y="139"/>
                  </a:lnTo>
                  <a:lnTo>
                    <a:pt x="3940" y="130"/>
                  </a:lnTo>
                  <a:lnTo>
                    <a:pt x="3940" y="128"/>
                  </a:lnTo>
                  <a:lnTo>
                    <a:pt x="3938" y="123"/>
                  </a:lnTo>
                  <a:lnTo>
                    <a:pt x="3931" y="114"/>
                  </a:lnTo>
                  <a:lnTo>
                    <a:pt x="3920" y="100"/>
                  </a:lnTo>
                  <a:lnTo>
                    <a:pt x="3906" y="84"/>
                  </a:lnTo>
                  <a:lnTo>
                    <a:pt x="3898" y="74"/>
                  </a:lnTo>
                  <a:lnTo>
                    <a:pt x="3894" y="70"/>
                  </a:lnTo>
                  <a:lnTo>
                    <a:pt x="3894" y="69"/>
                  </a:lnTo>
                  <a:lnTo>
                    <a:pt x="3894" y="65"/>
                  </a:lnTo>
                  <a:lnTo>
                    <a:pt x="3891" y="58"/>
                  </a:lnTo>
                  <a:lnTo>
                    <a:pt x="3885" y="51"/>
                  </a:lnTo>
                  <a:lnTo>
                    <a:pt x="3878" y="46"/>
                  </a:lnTo>
                  <a:lnTo>
                    <a:pt x="3868" y="39"/>
                  </a:lnTo>
                  <a:lnTo>
                    <a:pt x="3854" y="28"/>
                  </a:lnTo>
                  <a:lnTo>
                    <a:pt x="3840" y="21"/>
                  </a:lnTo>
                  <a:lnTo>
                    <a:pt x="3833" y="19"/>
                  </a:lnTo>
                  <a:lnTo>
                    <a:pt x="3824" y="16"/>
                  </a:lnTo>
                  <a:lnTo>
                    <a:pt x="3817" y="14"/>
                  </a:lnTo>
                  <a:lnTo>
                    <a:pt x="3811" y="14"/>
                  </a:lnTo>
                  <a:lnTo>
                    <a:pt x="3804" y="18"/>
                  </a:lnTo>
                  <a:lnTo>
                    <a:pt x="3797" y="21"/>
                  </a:lnTo>
                  <a:lnTo>
                    <a:pt x="3790" y="23"/>
                  </a:lnTo>
                  <a:lnTo>
                    <a:pt x="3778" y="21"/>
                  </a:lnTo>
                  <a:lnTo>
                    <a:pt x="3762" y="16"/>
                  </a:lnTo>
                  <a:lnTo>
                    <a:pt x="3752" y="12"/>
                  </a:lnTo>
                  <a:lnTo>
                    <a:pt x="3745" y="9"/>
                  </a:lnTo>
                  <a:lnTo>
                    <a:pt x="3727" y="4"/>
                  </a:lnTo>
                  <a:lnTo>
                    <a:pt x="3718" y="2"/>
                  </a:lnTo>
                  <a:lnTo>
                    <a:pt x="3708" y="0"/>
                  </a:lnTo>
                  <a:close/>
                  <a:moveTo>
                    <a:pt x="3475" y="667"/>
                  </a:moveTo>
                  <a:lnTo>
                    <a:pt x="3475" y="667"/>
                  </a:lnTo>
                  <a:close/>
                  <a:moveTo>
                    <a:pt x="3834" y="1355"/>
                  </a:moveTo>
                  <a:lnTo>
                    <a:pt x="3834" y="1355"/>
                  </a:lnTo>
                  <a:close/>
                  <a:moveTo>
                    <a:pt x="3834" y="1823"/>
                  </a:moveTo>
                  <a:lnTo>
                    <a:pt x="3834" y="1823"/>
                  </a:lnTo>
                  <a:close/>
                  <a:moveTo>
                    <a:pt x="3799" y="3097"/>
                  </a:moveTo>
                  <a:lnTo>
                    <a:pt x="3799" y="3097"/>
                  </a:lnTo>
                  <a:close/>
                  <a:moveTo>
                    <a:pt x="3771" y="3136"/>
                  </a:moveTo>
                  <a:lnTo>
                    <a:pt x="3771" y="3136"/>
                  </a:lnTo>
                  <a:close/>
                  <a:moveTo>
                    <a:pt x="1888" y="3208"/>
                  </a:moveTo>
                  <a:lnTo>
                    <a:pt x="1888" y="3208"/>
                  </a:lnTo>
                  <a:close/>
                  <a:moveTo>
                    <a:pt x="3451" y="3370"/>
                  </a:moveTo>
                  <a:lnTo>
                    <a:pt x="3451" y="3370"/>
                  </a:lnTo>
                  <a:close/>
                  <a:moveTo>
                    <a:pt x="2699" y="3474"/>
                  </a:moveTo>
                  <a:lnTo>
                    <a:pt x="2699" y="3474"/>
                  </a:lnTo>
                  <a:close/>
                  <a:moveTo>
                    <a:pt x="1258" y="466"/>
                  </a:moveTo>
                  <a:lnTo>
                    <a:pt x="1258" y="466"/>
                  </a:lnTo>
                  <a:lnTo>
                    <a:pt x="1244" y="468"/>
                  </a:lnTo>
                  <a:lnTo>
                    <a:pt x="1230" y="475"/>
                  </a:lnTo>
                  <a:lnTo>
                    <a:pt x="1227" y="480"/>
                  </a:lnTo>
                  <a:lnTo>
                    <a:pt x="1225" y="486"/>
                  </a:lnTo>
                  <a:lnTo>
                    <a:pt x="1225" y="491"/>
                  </a:lnTo>
                  <a:lnTo>
                    <a:pt x="1225" y="494"/>
                  </a:lnTo>
                  <a:lnTo>
                    <a:pt x="1227" y="500"/>
                  </a:lnTo>
                  <a:lnTo>
                    <a:pt x="1227" y="503"/>
                  </a:lnTo>
                  <a:lnTo>
                    <a:pt x="1225" y="507"/>
                  </a:lnTo>
                  <a:lnTo>
                    <a:pt x="1218" y="512"/>
                  </a:lnTo>
                  <a:lnTo>
                    <a:pt x="1207" y="521"/>
                  </a:lnTo>
                  <a:lnTo>
                    <a:pt x="1197" y="526"/>
                  </a:lnTo>
                  <a:lnTo>
                    <a:pt x="1190" y="526"/>
                  </a:lnTo>
                  <a:lnTo>
                    <a:pt x="1186" y="526"/>
                  </a:lnTo>
                  <a:lnTo>
                    <a:pt x="1183" y="526"/>
                  </a:lnTo>
                  <a:lnTo>
                    <a:pt x="1174" y="528"/>
                  </a:lnTo>
                  <a:lnTo>
                    <a:pt x="1151" y="538"/>
                  </a:lnTo>
                  <a:lnTo>
                    <a:pt x="1144" y="542"/>
                  </a:lnTo>
                  <a:lnTo>
                    <a:pt x="1139" y="547"/>
                  </a:lnTo>
                  <a:lnTo>
                    <a:pt x="1135" y="551"/>
                  </a:lnTo>
                  <a:lnTo>
                    <a:pt x="1134" y="558"/>
                  </a:lnTo>
                  <a:lnTo>
                    <a:pt x="1128" y="575"/>
                  </a:lnTo>
                  <a:lnTo>
                    <a:pt x="1123" y="600"/>
                  </a:lnTo>
                  <a:lnTo>
                    <a:pt x="1123" y="612"/>
                  </a:lnTo>
                  <a:lnTo>
                    <a:pt x="1123" y="633"/>
                  </a:lnTo>
                  <a:lnTo>
                    <a:pt x="1123" y="639"/>
                  </a:lnTo>
                  <a:lnTo>
                    <a:pt x="1119" y="644"/>
                  </a:lnTo>
                  <a:lnTo>
                    <a:pt x="1114" y="653"/>
                  </a:lnTo>
                  <a:lnTo>
                    <a:pt x="1114" y="655"/>
                  </a:lnTo>
                  <a:lnTo>
                    <a:pt x="1111" y="658"/>
                  </a:lnTo>
                  <a:lnTo>
                    <a:pt x="1104" y="660"/>
                  </a:lnTo>
                  <a:lnTo>
                    <a:pt x="1088" y="656"/>
                  </a:lnTo>
                  <a:lnTo>
                    <a:pt x="1075" y="653"/>
                  </a:lnTo>
                  <a:lnTo>
                    <a:pt x="1070" y="651"/>
                  </a:lnTo>
                  <a:lnTo>
                    <a:pt x="1063" y="651"/>
                  </a:lnTo>
                  <a:lnTo>
                    <a:pt x="1051" y="649"/>
                  </a:lnTo>
                  <a:lnTo>
                    <a:pt x="1033" y="646"/>
                  </a:lnTo>
                  <a:lnTo>
                    <a:pt x="1023" y="642"/>
                  </a:lnTo>
                  <a:lnTo>
                    <a:pt x="1016" y="642"/>
                  </a:lnTo>
                  <a:lnTo>
                    <a:pt x="1014" y="642"/>
                  </a:lnTo>
                  <a:lnTo>
                    <a:pt x="1012" y="642"/>
                  </a:lnTo>
                  <a:lnTo>
                    <a:pt x="1003" y="641"/>
                  </a:lnTo>
                  <a:lnTo>
                    <a:pt x="989" y="632"/>
                  </a:lnTo>
                  <a:lnTo>
                    <a:pt x="970" y="619"/>
                  </a:lnTo>
                  <a:lnTo>
                    <a:pt x="945" y="604"/>
                  </a:lnTo>
                  <a:lnTo>
                    <a:pt x="943" y="602"/>
                  </a:lnTo>
                  <a:lnTo>
                    <a:pt x="942" y="604"/>
                  </a:lnTo>
                  <a:lnTo>
                    <a:pt x="912" y="639"/>
                  </a:lnTo>
                  <a:lnTo>
                    <a:pt x="910" y="639"/>
                  </a:lnTo>
                  <a:lnTo>
                    <a:pt x="845" y="751"/>
                  </a:lnTo>
                  <a:lnTo>
                    <a:pt x="845" y="753"/>
                  </a:lnTo>
                  <a:lnTo>
                    <a:pt x="845" y="767"/>
                  </a:lnTo>
                  <a:lnTo>
                    <a:pt x="845" y="769"/>
                  </a:lnTo>
                  <a:lnTo>
                    <a:pt x="847" y="769"/>
                  </a:lnTo>
                  <a:lnTo>
                    <a:pt x="856" y="788"/>
                  </a:lnTo>
                  <a:lnTo>
                    <a:pt x="856" y="804"/>
                  </a:lnTo>
                  <a:lnTo>
                    <a:pt x="854" y="804"/>
                  </a:lnTo>
                  <a:lnTo>
                    <a:pt x="843" y="802"/>
                  </a:lnTo>
                  <a:lnTo>
                    <a:pt x="841" y="802"/>
                  </a:lnTo>
                  <a:lnTo>
                    <a:pt x="829" y="797"/>
                  </a:lnTo>
                  <a:lnTo>
                    <a:pt x="824" y="794"/>
                  </a:lnTo>
                  <a:lnTo>
                    <a:pt x="790" y="780"/>
                  </a:lnTo>
                  <a:lnTo>
                    <a:pt x="789" y="780"/>
                  </a:lnTo>
                  <a:lnTo>
                    <a:pt x="724" y="781"/>
                  </a:lnTo>
                  <a:lnTo>
                    <a:pt x="692" y="785"/>
                  </a:lnTo>
                  <a:lnTo>
                    <a:pt x="681" y="787"/>
                  </a:lnTo>
                  <a:lnTo>
                    <a:pt x="671" y="790"/>
                  </a:lnTo>
                  <a:lnTo>
                    <a:pt x="664" y="792"/>
                  </a:lnTo>
                  <a:lnTo>
                    <a:pt x="658" y="795"/>
                  </a:lnTo>
                  <a:lnTo>
                    <a:pt x="657" y="797"/>
                  </a:lnTo>
                  <a:lnTo>
                    <a:pt x="657" y="799"/>
                  </a:lnTo>
                  <a:lnTo>
                    <a:pt x="660" y="813"/>
                  </a:lnTo>
                  <a:lnTo>
                    <a:pt x="662" y="813"/>
                  </a:lnTo>
                  <a:lnTo>
                    <a:pt x="671" y="827"/>
                  </a:lnTo>
                  <a:lnTo>
                    <a:pt x="671" y="848"/>
                  </a:lnTo>
                  <a:lnTo>
                    <a:pt x="671" y="862"/>
                  </a:lnTo>
                  <a:lnTo>
                    <a:pt x="669" y="880"/>
                  </a:lnTo>
                  <a:lnTo>
                    <a:pt x="669" y="885"/>
                  </a:lnTo>
                  <a:lnTo>
                    <a:pt x="671" y="897"/>
                  </a:lnTo>
                  <a:lnTo>
                    <a:pt x="671" y="908"/>
                  </a:lnTo>
                  <a:lnTo>
                    <a:pt x="674" y="919"/>
                  </a:lnTo>
                  <a:lnTo>
                    <a:pt x="669" y="957"/>
                  </a:lnTo>
                  <a:lnTo>
                    <a:pt x="669" y="980"/>
                  </a:lnTo>
                  <a:lnTo>
                    <a:pt x="669" y="985"/>
                  </a:lnTo>
                  <a:lnTo>
                    <a:pt x="667" y="984"/>
                  </a:lnTo>
                  <a:lnTo>
                    <a:pt x="664" y="985"/>
                  </a:lnTo>
                  <a:lnTo>
                    <a:pt x="644" y="994"/>
                  </a:lnTo>
                  <a:lnTo>
                    <a:pt x="643" y="996"/>
                  </a:lnTo>
                  <a:lnTo>
                    <a:pt x="636" y="1014"/>
                  </a:lnTo>
                  <a:lnTo>
                    <a:pt x="627" y="1015"/>
                  </a:lnTo>
                  <a:lnTo>
                    <a:pt x="614" y="1021"/>
                  </a:lnTo>
                  <a:lnTo>
                    <a:pt x="611" y="1024"/>
                  </a:lnTo>
                  <a:lnTo>
                    <a:pt x="609" y="1029"/>
                  </a:lnTo>
                  <a:lnTo>
                    <a:pt x="609" y="1033"/>
                  </a:lnTo>
                  <a:lnTo>
                    <a:pt x="609" y="1038"/>
                  </a:lnTo>
                  <a:lnTo>
                    <a:pt x="611" y="1040"/>
                  </a:lnTo>
                  <a:lnTo>
                    <a:pt x="606" y="1051"/>
                  </a:lnTo>
                  <a:lnTo>
                    <a:pt x="599" y="1065"/>
                  </a:lnTo>
                  <a:lnTo>
                    <a:pt x="588" y="1072"/>
                  </a:lnTo>
                  <a:lnTo>
                    <a:pt x="574" y="1080"/>
                  </a:lnTo>
                  <a:lnTo>
                    <a:pt x="572" y="1082"/>
                  </a:lnTo>
                  <a:lnTo>
                    <a:pt x="563" y="1089"/>
                  </a:lnTo>
                  <a:lnTo>
                    <a:pt x="555" y="1095"/>
                  </a:lnTo>
                  <a:lnTo>
                    <a:pt x="541" y="1096"/>
                  </a:lnTo>
                  <a:lnTo>
                    <a:pt x="530" y="1096"/>
                  </a:lnTo>
                  <a:lnTo>
                    <a:pt x="509" y="1098"/>
                  </a:lnTo>
                  <a:lnTo>
                    <a:pt x="498" y="1102"/>
                  </a:lnTo>
                  <a:lnTo>
                    <a:pt x="481" y="1105"/>
                  </a:lnTo>
                  <a:lnTo>
                    <a:pt x="463" y="1112"/>
                  </a:lnTo>
                  <a:lnTo>
                    <a:pt x="446" y="1114"/>
                  </a:lnTo>
                  <a:lnTo>
                    <a:pt x="439" y="1110"/>
                  </a:lnTo>
                  <a:lnTo>
                    <a:pt x="433" y="1107"/>
                  </a:lnTo>
                  <a:lnTo>
                    <a:pt x="433" y="1105"/>
                  </a:lnTo>
                  <a:lnTo>
                    <a:pt x="431" y="1105"/>
                  </a:lnTo>
                  <a:lnTo>
                    <a:pt x="424" y="1102"/>
                  </a:lnTo>
                  <a:lnTo>
                    <a:pt x="423" y="1102"/>
                  </a:lnTo>
                  <a:lnTo>
                    <a:pt x="414" y="1102"/>
                  </a:lnTo>
                  <a:lnTo>
                    <a:pt x="402" y="1105"/>
                  </a:lnTo>
                  <a:lnTo>
                    <a:pt x="396" y="1109"/>
                  </a:lnTo>
                  <a:lnTo>
                    <a:pt x="393" y="1112"/>
                  </a:lnTo>
                  <a:lnTo>
                    <a:pt x="386" y="1116"/>
                  </a:lnTo>
                  <a:lnTo>
                    <a:pt x="373" y="1114"/>
                  </a:lnTo>
                  <a:lnTo>
                    <a:pt x="372" y="1114"/>
                  </a:lnTo>
                  <a:lnTo>
                    <a:pt x="366" y="1117"/>
                  </a:lnTo>
                  <a:lnTo>
                    <a:pt x="365" y="1119"/>
                  </a:lnTo>
                  <a:lnTo>
                    <a:pt x="363" y="1126"/>
                  </a:lnTo>
                  <a:lnTo>
                    <a:pt x="359" y="1133"/>
                  </a:lnTo>
                  <a:lnTo>
                    <a:pt x="354" y="1131"/>
                  </a:lnTo>
                  <a:lnTo>
                    <a:pt x="342" y="1124"/>
                  </a:lnTo>
                  <a:lnTo>
                    <a:pt x="329" y="1121"/>
                  </a:lnTo>
                  <a:lnTo>
                    <a:pt x="328" y="1121"/>
                  </a:lnTo>
                  <a:lnTo>
                    <a:pt x="319" y="1121"/>
                  </a:lnTo>
                  <a:lnTo>
                    <a:pt x="317" y="1121"/>
                  </a:lnTo>
                  <a:lnTo>
                    <a:pt x="308" y="1128"/>
                  </a:lnTo>
                  <a:lnTo>
                    <a:pt x="296" y="1137"/>
                  </a:lnTo>
                  <a:lnTo>
                    <a:pt x="294" y="1137"/>
                  </a:lnTo>
                  <a:lnTo>
                    <a:pt x="285" y="1149"/>
                  </a:lnTo>
                  <a:lnTo>
                    <a:pt x="278" y="1158"/>
                  </a:lnTo>
                  <a:lnTo>
                    <a:pt x="264" y="1175"/>
                  </a:lnTo>
                  <a:lnTo>
                    <a:pt x="263" y="1175"/>
                  </a:lnTo>
                  <a:lnTo>
                    <a:pt x="259" y="1172"/>
                  </a:lnTo>
                  <a:lnTo>
                    <a:pt x="257" y="1172"/>
                  </a:lnTo>
                  <a:lnTo>
                    <a:pt x="245" y="1163"/>
                  </a:lnTo>
                  <a:lnTo>
                    <a:pt x="243" y="1163"/>
                  </a:lnTo>
                  <a:lnTo>
                    <a:pt x="241" y="1163"/>
                  </a:lnTo>
                  <a:lnTo>
                    <a:pt x="238" y="1165"/>
                  </a:lnTo>
                  <a:lnTo>
                    <a:pt x="231" y="1165"/>
                  </a:lnTo>
                  <a:lnTo>
                    <a:pt x="219" y="1163"/>
                  </a:lnTo>
                  <a:lnTo>
                    <a:pt x="215" y="1160"/>
                  </a:lnTo>
                  <a:lnTo>
                    <a:pt x="215" y="1151"/>
                  </a:lnTo>
                  <a:lnTo>
                    <a:pt x="215" y="1149"/>
                  </a:lnTo>
                  <a:lnTo>
                    <a:pt x="213" y="1139"/>
                  </a:lnTo>
                  <a:lnTo>
                    <a:pt x="212" y="1133"/>
                  </a:lnTo>
                  <a:lnTo>
                    <a:pt x="208" y="1128"/>
                  </a:lnTo>
                  <a:lnTo>
                    <a:pt x="205" y="1124"/>
                  </a:lnTo>
                  <a:lnTo>
                    <a:pt x="197" y="1123"/>
                  </a:lnTo>
                  <a:lnTo>
                    <a:pt x="192" y="1124"/>
                  </a:lnTo>
                  <a:lnTo>
                    <a:pt x="187" y="1126"/>
                  </a:lnTo>
                  <a:lnTo>
                    <a:pt x="180" y="1130"/>
                  </a:lnTo>
                  <a:lnTo>
                    <a:pt x="175" y="1135"/>
                  </a:lnTo>
                  <a:lnTo>
                    <a:pt x="169" y="1139"/>
                  </a:lnTo>
                  <a:lnTo>
                    <a:pt x="166" y="1135"/>
                  </a:lnTo>
                  <a:lnTo>
                    <a:pt x="157" y="1130"/>
                  </a:lnTo>
                  <a:lnTo>
                    <a:pt x="152" y="1128"/>
                  </a:lnTo>
                  <a:lnTo>
                    <a:pt x="145" y="1126"/>
                  </a:lnTo>
                  <a:lnTo>
                    <a:pt x="141" y="1128"/>
                  </a:lnTo>
                  <a:lnTo>
                    <a:pt x="138" y="1130"/>
                  </a:lnTo>
                  <a:lnTo>
                    <a:pt x="136" y="1131"/>
                  </a:lnTo>
                  <a:lnTo>
                    <a:pt x="136" y="1137"/>
                  </a:lnTo>
                  <a:lnTo>
                    <a:pt x="138" y="1139"/>
                  </a:lnTo>
                  <a:lnTo>
                    <a:pt x="136" y="1144"/>
                  </a:lnTo>
                  <a:lnTo>
                    <a:pt x="118" y="1146"/>
                  </a:lnTo>
                  <a:lnTo>
                    <a:pt x="115" y="1146"/>
                  </a:lnTo>
                  <a:lnTo>
                    <a:pt x="110" y="1146"/>
                  </a:lnTo>
                  <a:lnTo>
                    <a:pt x="97" y="1142"/>
                  </a:lnTo>
                  <a:lnTo>
                    <a:pt x="88" y="1142"/>
                  </a:lnTo>
                  <a:lnTo>
                    <a:pt x="83" y="1142"/>
                  </a:lnTo>
                  <a:lnTo>
                    <a:pt x="76" y="1144"/>
                  </a:lnTo>
                  <a:lnTo>
                    <a:pt x="66" y="1147"/>
                  </a:lnTo>
                  <a:lnTo>
                    <a:pt x="60" y="1151"/>
                  </a:lnTo>
                  <a:lnTo>
                    <a:pt x="55" y="1154"/>
                  </a:lnTo>
                  <a:lnTo>
                    <a:pt x="50" y="1158"/>
                  </a:lnTo>
                  <a:lnTo>
                    <a:pt x="48" y="1161"/>
                  </a:lnTo>
                  <a:lnTo>
                    <a:pt x="46" y="1165"/>
                  </a:lnTo>
                  <a:lnTo>
                    <a:pt x="48" y="1168"/>
                  </a:lnTo>
                  <a:lnTo>
                    <a:pt x="48" y="1172"/>
                  </a:lnTo>
                  <a:lnTo>
                    <a:pt x="44" y="1177"/>
                  </a:lnTo>
                  <a:lnTo>
                    <a:pt x="41" y="1183"/>
                  </a:lnTo>
                  <a:lnTo>
                    <a:pt x="37" y="1188"/>
                  </a:lnTo>
                  <a:lnTo>
                    <a:pt x="32" y="1191"/>
                  </a:lnTo>
                  <a:lnTo>
                    <a:pt x="25" y="1195"/>
                  </a:lnTo>
                  <a:lnTo>
                    <a:pt x="18" y="1198"/>
                  </a:lnTo>
                  <a:lnTo>
                    <a:pt x="13" y="1200"/>
                  </a:lnTo>
                  <a:lnTo>
                    <a:pt x="7" y="1202"/>
                  </a:lnTo>
                  <a:lnTo>
                    <a:pt x="4" y="1207"/>
                  </a:lnTo>
                  <a:lnTo>
                    <a:pt x="2" y="1214"/>
                  </a:lnTo>
                  <a:lnTo>
                    <a:pt x="2" y="1216"/>
                  </a:lnTo>
                  <a:lnTo>
                    <a:pt x="6" y="1232"/>
                  </a:lnTo>
                  <a:lnTo>
                    <a:pt x="13" y="1244"/>
                  </a:lnTo>
                  <a:lnTo>
                    <a:pt x="13" y="1262"/>
                  </a:lnTo>
                  <a:lnTo>
                    <a:pt x="13" y="1263"/>
                  </a:lnTo>
                  <a:lnTo>
                    <a:pt x="9" y="1265"/>
                  </a:lnTo>
                  <a:lnTo>
                    <a:pt x="6" y="1265"/>
                  </a:lnTo>
                  <a:lnTo>
                    <a:pt x="2" y="1269"/>
                  </a:lnTo>
                  <a:lnTo>
                    <a:pt x="0" y="1272"/>
                  </a:lnTo>
                  <a:lnTo>
                    <a:pt x="0" y="1279"/>
                  </a:lnTo>
                  <a:lnTo>
                    <a:pt x="4" y="1288"/>
                  </a:lnTo>
                  <a:lnTo>
                    <a:pt x="9" y="1295"/>
                  </a:lnTo>
                  <a:lnTo>
                    <a:pt x="15" y="1302"/>
                  </a:lnTo>
                  <a:lnTo>
                    <a:pt x="16" y="1307"/>
                  </a:lnTo>
                  <a:lnTo>
                    <a:pt x="22" y="1307"/>
                  </a:lnTo>
                  <a:lnTo>
                    <a:pt x="27" y="1306"/>
                  </a:lnTo>
                  <a:lnTo>
                    <a:pt x="32" y="1304"/>
                  </a:lnTo>
                  <a:lnTo>
                    <a:pt x="36" y="1302"/>
                  </a:lnTo>
                  <a:lnTo>
                    <a:pt x="44" y="1299"/>
                  </a:lnTo>
                  <a:lnTo>
                    <a:pt x="53" y="1307"/>
                  </a:lnTo>
                  <a:lnTo>
                    <a:pt x="69" y="1320"/>
                  </a:lnTo>
                  <a:lnTo>
                    <a:pt x="78" y="1337"/>
                  </a:lnTo>
                  <a:lnTo>
                    <a:pt x="62" y="1350"/>
                  </a:lnTo>
                  <a:lnTo>
                    <a:pt x="58" y="1353"/>
                  </a:lnTo>
                  <a:lnTo>
                    <a:pt x="57" y="1357"/>
                  </a:lnTo>
                  <a:lnTo>
                    <a:pt x="58" y="1362"/>
                  </a:lnTo>
                  <a:lnTo>
                    <a:pt x="60" y="1366"/>
                  </a:lnTo>
                  <a:lnTo>
                    <a:pt x="62" y="1367"/>
                  </a:lnTo>
                  <a:lnTo>
                    <a:pt x="64" y="1371"/>
                  </a:lnTo>
                  <a:lnTo>
                    <a:pt x="66" y="1374"/>
                  </a:lnTo>
                  <a:lnTo>
                    <a:pt x="66" y="1383"/>
                  </a:lnTo>
                  <a:lnTo>
                    <a:pt x="66" y="1395"/>
                  </a:lnTo>
                  <a:lnTo>
                    <a:pt x="64" y="1413"/>
                  </a:lnTo>
                  <a:lnTo>
                    <a:pt x="62" y="1420"/>
                  </a:lnTo>
                  <a:lnTo>
                    <a:pt x="62" y="1422"/>
                  </a:lnTo>
                  <a:lnTo>
                    <a:pt x="62" y="1436"/>
                  </a:lnTo>
                  <a:lnTo>
                    <a:pt x="64" y="1446"/>
                  </a:lnTo>
                  <a:lnTo>
                    <a:pt x="57" y="1448"/>
                  </a:lnTo>
                  <a:lnTo>
                    <a:pt x="51" y="1448"/>
                  </a:lnTo>
                  <a:lnTo>
                    <a:pt x="36" y="1448"/>
                  </a:lnTo>
                  <a:lnTo>
                    <a:pt x="27" y="1448"/>
                  </a:lnTo>
                  <a:lnTo>
                    <a:pt x="25" y="1448"/>
                  </a:lnTo>
                  <a:lnTo>
                    <a:pt x="23" y="1448"/>
                  </a:lnTo>
                  <a:lnTo>
                    <a:pt x="16" y="1457"/>
                  </a:lnTo>
                  <a:lnTo>
                    <a:pt x="15" y="1459"/>
                  </a:lnTo>
                  <a:lnTo>
                    <a:pt x="15" y="1461"/>
                  </a:lnTo>
                  <a:lnTo>
                    <a:pt x="20" y="1475"/>
                  </a:lnTo>
                  <a:lnTo>
                    <a:pt x="22" y="1476"/>
                  </a:lnTo>
                  <a:lnTo>
                    <a:pt x="23" y="1476"/>
                  </a:lnTo>
                  <a:lnTo>
                    <a:pt x="32" y="1476"/>
                  </a:lnTo>
                  <a:lnTo>
                    <a:pt x="37" y="1480"/>
                  </a:lnTo>
                  <a:lnTo>
                    <a:pt x="46" y="1490"/>
                  </a:lnTo>
                  <a:lnTo>
                    <a:pt x="48" y="1490"/>
                  </a:lnTo>
                  <a:lnTo>
                    <a:pt x="53" y="1490"/>
                  </a:lnTo>
                  <a:lnTo>
                    <a:pt x="60" y="1496"/>
                  </a:lnTo>
                  <a:lnTo>
                    <a:pt x="69" y="1513"/>
                  </a:lnTo>
                  <a:lnTo>
                    <a:pt x="78" y="1526"/>
                  </a:lnTo>
                  <a:lnTo>
                    <a:pt x="88" y="1536"/>
                  </a:lnTo>
                  <a:lnTo>
                    <a:pt x="99" y="1549"/>
                  </a:lnTo>
                  <a:lnTo>
                    <a:pt x="104" y="1556"/>
                  </a:lnTo>
                  <a:lnTo>
                    <a:pt x="101" y="1568"/>
                  </a:lnTo>
                  <a:lnTo>
                    <a:pt x="99" y="1573"/>
                  </a:lnTo>
                  <a:lnTo>
                    <a:pt x="99" y="1577"/>
                  </a:lnTo>
                  <a:lnTo>
                    <a:pt x="99" y="1584"/>
                  </a:lnTo>
                  <a:lnTo>
                    <a:pt x="92" y="1605"/>
                  </a:lnTo>
                  <a:lnTo>
                    <a:pt x="90" y="1607"/>
                  </a:lnTo>
                  <a:lnTo>
                    <a:pt x="92" y="1607"/>
                  </a:lnTo>
                  <a:lnTo>
                    <a:pt x="97" y="1624"/>
                  </a:lnTo>
                  <a:lnTo>
                    <a:pt x="97" y="1626"/>
                  </a:lnTo>
                  <a:lnTo>
                    <a:pt x="110" y="1637"/>
                  </a:lnTo>
                  <a:lnTo>
                    <a:pt x="110" y="1638"/>
                  </a:lnTo>
                  <a:lnTo>
                    <a:pt x="111" y="1638"/>
                  </a:lnTo>
                  <a:lnTo>
                    <a:pt x="120" y="1640"/>
                  </a:lnTo>
                  <a:lnTo>
                    <a:pt x="122" y="1640"/>
                  </a:lnTo>
                  <a:lnTo>
                    <a:pt x="132" y="1640"/>
                  </a:lnTo>
                  <a:lnTo>
                    <a:pt x="132" y="1647"/>
                  </a:lnTo>
                  <a:lnTo>
                    <a:pt x="134" y="1651"/>
                  </a:lnTo>
                  <a:lnTo>
                    <a:pt x="136" y="1654"/>
                  </a:lnTo>
                  <a:lnTo>
                    <a:pt x="139" y="1659"/>
                  </a:lnTo>
                  <a:lnTo>
                    <a:pt x="146" y="1666"/>
                  </a:lnTo>
                  <a:lnTo>
                    <a:pt x="157" y="1675"/>
                  </a:lnTo>
                  <a:lnTo>
                    <a:pt x="157" y="1677"/>
                  </a:lnTo>
                  <a:lnTo>
                    <a:pt x="173" y="1688"/>
                  </a:lnTo>
                  <a:lnTo>
                    <a:pt x="187" y="1696"/>
                  </a:lnTo>
                  <a:lnTo>
                    <a:pt x="199" y="1702"/>
                  </a:lnTo>
                  <a:lnTo>
                    <a:pt x="212" y="1707"/>
                  </a:lnTo>
                  <a:lnTo>
                    <a:pt x="224" y="1710"/>
                  </a:lnTo>
                  <a:lnTo>
                    <a:pt x="234" y="1712"/>
                  </a:lnTo>
                  <a:lnTo>
                    <a:pt x="238" y="1714"/>
                  </a:lnTo>
                  <a:lnTo>
                    <a:pt x="243" y="1714"/>
                  </a:lnTo>
                  <a:lnTo>
                    <a:pt x="245" y="1716"/>
                  </a:lnTo>
                  <a:lnTo>
                    <a:pt x="238" y="1726"/>
                  </a:lnTo>
                  <a:lnTo>
                    <a:pt x="236" y="1733"/>
                  </a:lnTo>
                  <a:lnTo>
                    <a:pt x="234" y="1742"/>
                  </a:lnTo>
                  <a:lnTo>
                    <a:pt x="236" y="1751"/>
                  </a:lnTo>
                  <a:lnTo>
                    <a:pt x="240" y="1758"/>
                  </a:lnTo>
                  <a:lnTo>
                    <a:pt x="241" y="1767"/>
                  </a:lnTo>
                  <a:lnTo>
                    <a:pt x="243" y="1770"/>
                  </a:lnTo>
                  <a:lnTo>
                    <a:pt x="243" y="1776"/>
                  </a:lnTo>
                  <a:lnTo>
                    <a:pt x="241" y="1784"/>
                  </a:lnTo>
                  <a:lnTo>
                    <a:pt x="241" y="1793"/>
                  </a:lnTo>
                  <a:lnTo>
                    <a:pt x="245" y="1800"/>
                  </a:lnTo>
                  <a:lnTo>
                    <a:pt x="252" y="1811"/>
                  </a:lnTo>
                  <a:lnTo>
                    <a:pt x="254" y="1814"/>
                  </a:lnTo>
                  <a:lnTo>
                    <a:pt x="261" y="1820"/>
                  </a:lnTo>
                  <a:lnTo>
                    <a:pt x="266" y="1825"/>
                  </a:lnTo>
                  <a:lnTo>
                    <a:pt x="278" y="1832"/>
                  </a:lnTo>
                  <a:lnTo>
                    <a:pt x="289" y="1839"/>
                  </a:lnTo>
                  <a:lnTo>
                    <a:pt x="300" y="1846"/>
                  </a:lnTo>
                  <a:lnTo>
                    <a:pt x="303" y="1849"/>
                  </a:lnTo>
                  <a:lnTo>
                    <a:pt x="300" y="1849"/>
                  </a:lnTo>
                  <a:lnTo>
                    <a:pt x="298" y="1849"/>
                  </a:lnTo>
                  <a:lnTo>
                    <a:pt x="291" y="1851"/>
                  </a:lnTo>
                  <a:lnTo>
                    <a:pt x="285" y="1853"/>
                  </a:lnTo>
                  <a:lnTo>
                    <a:pt x="280" y="1856"/>
                  </a:lnTo>
                  <a:lnTo>
                    <a:pt x="273" y="1860"/>
                  </a:lnTo>
                  <a:lnTo>
                    <a:pt x="264" y="1865"/>
                  </a:lnTo>
                  <a:lnTo>
                    <a:pt x="257" y="1869"/>
                  </a:lnTo>
                  <a:lnTo>
                    <a:pt x="256" y="1872"/>
                  </a:lnTo>
                  <a:lnTo>
                    <a:pt x="254" y="1876"/>
                  </a:lnTo>
                  <a:lnTo>
                    <a:pt x="252" y="1885"/>
                  </a:lnTo>
                  <a:lnTo>
                    <a:pt x="252" y="1890"/>
                  </a:lnTo>
                  <a:lnTo>
                    <a:pt x="250" y="1895"/>
                  </a:lnTo>
                  <a:lnTo>
                    <a:pt x="249" y="1900"/>
                  </a:lnTo>
                  <a:lnTo>
                    <a:pt x="249" y="1906"/>
                  </a:lnTo>
                  <a:lnTo>
                    <a:pt x="252" y="1915"/>
                  </a:lnTo>
                  <a:lnTo>
                    <a:pt x="254" y="1922"/>
                  </a:lnTo>
                  <a:lnTo>
                    <a:pt x="256" y="1930"/>
                  </a:lnTo>
                  <a:lnTo>
                    <a:pt x="256" y="1937"/>
                  </a:lnTo>
                  <a:lnTo>
                    <a:pt x="259" y="1943"/>
                  </a:lnTo>
                  <a:lnTo>
                    <a:pt x="268" y="1953"/>
                  </a:lnTo>
                  <a:lnTo>
                    <a:pt x="275" y="1959"/>
                  </a:lnTo>
                  <a:lnTo>
                    <a:pt x="280" y="1966"/>
                  </a:lnTo>
                  <a:lnTo>
                    <a:pt x="282" y="1971"/>
                  </a:lnTo>
                  <a:lnTo>
                    <a:pt x="284" y="1976"/>
                  </a:lnTo>
                  <a:lnTo>
                    <a:pt x="282" y="1990"/>
                  </a:lnTo>
                  <a:lnTo>
                    <a:pt x="280" y="2008"/>
                  </a:lnTo>
                  <a:lnTo>
                    <a:pt x="275" y="2024"/>
                  </a:lnTo>
                  <a:lnTo>
                    <a:pt x="273" y="2027"/>
                  </a:lnTo>
                  <a:lnTo>
                    <a:pt x="270" y="2031"/>
                  </a:lnTo>
                  <a:lnTo>
                    <a:pt x="261" y="2034"/>
                  </a:lnTo>
                  <a:lnTo>
                    <a:pt x="250" y="2038"/>
                  </a:lnTo>
                  <a:lnTo>
                    <a:pt x="243" y="2040"/>
                  </a:lnTo>
                  <a:lnTo>
                    <a:pt x="241" y="2040"/>
                  </a:lnTo>
                  <a:lnTo>
                    <a:pt x="240" y="2034"/>
                  </a:lnTo>
                  <a:lnTo>
                    <a:pt x="238" y="2029"/>
                  </a:lnTo>
                  <a:lnTo>
                    <a:pt x="234" y="2020"/>
                  </a:lnTo>
                  <a:lnTo>
                    <a:pt x="233" y="2011"/>
                  </a:lnTo>
                  <a:lnTo>
                    <a:pt x="229" y="2008"/>
                  </a:lnTo>
                  <a:lnTo>
                    <a:pt x="226" y="2004"/>
                  </a:lnTo>
                  <a:lnTo>
                    <a:pt x="217" y="2003"/>
                  </a:lnTo>
                  <a:lnTo>
                    <a:pt x="212" y="2004"/>
                  </a:lnTo>
                  <a:lnTo>
                    <a:pt x="206" y="2006"/>
                  </a:lnTo>
                  <a:lnTo>
                    <a:pt x="203" y="2008"/>
                  </a:lnTo>
                  <a:lnTo>
                    <a:pt x="201" y="2010"/>
                  </a:lnTo>
                  <a:lnTo>
                    <a:pt x="199" y="2013"/>
                  </a:lnTo>
                  <a:lnTo>
                    <a:pt x="196" y="2018"/>
                  </a:lnTo>
                  <a:lnTo>
                    <a:pt x="194" y="2029"/>
                  </a:lnTo>
                  <a:lnTo>
                    <a:pt x="192" y="2050"/>
                  </a:lnTo>
                  <a:lnTo>
                    <a:pt x="194" y="2057"/>
                  </a:lnTo>
                  <a:lnTo>
                    <a:pt x="199" y="2075"/>
                  </a:lnTo>
                  <a:lnTo>
                    <a:pt x="201" y="2087"/>
                  </a:lnTo>
                  <a:lnTo>
                    <a:pt x="201" y="2094"/>
                  </a:lnTo>
                  <a:lnTo>
                    <a:pt x="199" y="2108"/>
                  </a:lnTo>
                  <a:lnTo>
                    <a:pt x="197" y="2142"/>
                  </a:lnTo>
                  <a:lnTo>
                    <a:pt x="196" y="2171"/>
                  </a:lnTo>
                  <a:lnTo>
                    <a:pt x="196" y="2179"/>
                  </a:lnTo>
                  <a:lnTo>
                    <a:pt x="199" y="2184"/>
                  </a:lnTo>
                  <a:lnTo>
                    <a:pt x="201" y="2189"/>
                  </a:lnTo>
                  <a:lnTo>
                    <a:pt x="205" y="2191"/>
                  </a:lnTo>
                  <a:lnTo>
                    <a:pt x="215" y="2196"/>
                  </a:lnTo>
                  <a:lnTo>
                    <a:pt x="224" y="2198"/>
                  </a:lnTo>
                  <a:lnTo>
                    <a:pt x="233" y="2200"/>
                  </a:lnTo>
                  <a:lnTo>
                    <a:pt x="234" y="2201"/>
                  </a:lnTo>
                  <a:lnTo>
                    <a:pt x="245" y="2208"/>
                  </a:lnTo>
                  <a:lnTo>
                    <a:pt x="257" y="2214"/>
                  </a:lnTo>
                  <a:lnTo>
                    <a:pt x="268" y="2219"/>
                  </a:lnTo>
                  <a:lnTo>
                    <a:pt x="273" y="2224"/>
                  </a:lnTo>
                  <a:lnTo>
                    <a:pt x="278" y="2231"/>
                  </a:lnTo>
                  <a:lnTo>
                    <a:pt x="285" y="2242"/>
                  </a:lnTo>
                  <a:lnTo>
                    <a:pt x="298" y="2259"/>
                  </a:lnTo>
                  <a:lnTo>
                    <a:pt x="305" y="2267"/>
                  </a:lnTo>
                  <a:lnTo>
                    <a:pt x="314" y="2272"/>
                  </a:lnTo>
                  <a:lnTo>
                    <a:pt x="324" y="2277"/>
                  </a:lnTo>
                  <a:lnTo>
                    <a:pt x="333" y="2282"/>
                  </a:lnTo>
                  <a:lnTo>
                    <a:pt x="342" y="2289"/>
                  </a:lnTo>
                  <a:lnTo>
                    <a:pt x="351" y="2300"/>
                  </a:lnTo>
                  <a:lnTo>
                    <a:pt x="356" y="2311"/>
                  </a:lnTo>
                  <a:lnTo>
                    <a:pt x="358" y="2319"/>
                  </a:lnTo>
                  <a:lnTo>
                    <a:pt x="358" y="2328"/>
                  </a:lnTo>
                  <a:lnTo>
                    <a:pt x="359" y="2337"/>
                  </a:lnTo>
                  <a:lnTo>
                    <a:pt x="361" y="2340"/>
                  </a:lnTo>
                  <a:lnTo>
                    <a:pt x="365" y="2344"/>
                  </a:lnTo>
                  <a:lnTo>
                    <a:pt x="368" y="2344"/>
                  </a:lnTo>
                  <a:lnTo>
                    <a:pt x="373" y="2344"/>
                  </a:lnTo>
                  <a:lnTo>
                    <a:pt x="379" y="2339"/>
                  </a:lnTo>
                  <a:lnTo>
                    <a:pt x="389" y="2328"/>
                  </a:lnTo>
                  <a:lnTo>
                    <a:pt x="400" y="2318"/>
                  </a:lnTo>
                  <a:lnTo>
                    <a:pt x="403" y="2314"/>
                  </a:lnTo>
                  <a:lnTo>
                    <a:pt x="410" y="2314"/>
                  </a:lnTo>
                  <a:lnTo>
                    <a:pt x="421" y="2314"/>
                  </a:lnTo>
                  <a:lnTo>
                    <a:pt x="431" y="2318"/>
                  </a:lnTo>
                  <a:lnTo>
                    <a:pt x="440" y="2319"/>
                  </a:lnTo>
                  <a:lnTo>
                    <a:pt x="447" y="2323"/>
                  </a:lnTo>
                  <a:lnTo>
                    <a:pt x="454" y="2330"/>
                  </a:lnTo>
                  <a:lnTo>
                    <a:pt x="460" y="2337"/>
                  </a:lnTo>
                  <a:lnTo>
                    <a:pt x="461" y="2346"/>
                  </a:lnTo>
                  <a:lnTo>
                    <a:pt x="465" y="2353"/>
                  </a:lnTo>
                  <a:lnTo>
                    <a:pt x="468" y="2356"/>
                  </a:lnTo>
                  <a:lnTo>
                    <a:pt x="475" y="2362"/>
                  </a:lnTo>
                  <a:lnTo>
                    <a:pt x="481" y="2365"/>
                  </a:lnTo>
                  <a:lnTo>
                    <a:pt x="486" y="2372"/>
                  </a:lnTo>
                  <a:lnTo>
                    <a:pt x="495" y="2377"/>
                  </a:lnTo>
                  <a:lnTo>
                    <a:pt x="502" y="2384"/>
                  </a:lnTo>
                  <a:lnTo>
                    <a:pt x="514" y="2395"/>
                  </a:lnTo>
                  <a:lnTo>
                    <a:pt x="539" y="2411"/>
                  </a:lnTo>
                  <a:lnTo>
                    <a:pt x="544" y="2418"/>
                  </a:lnTo>
                  <a:lnTo>
                    <a:pt x="549" y="2425"/>
                  </a:lnTo>
                  <a:lnTo>
                    <a:pt x="555" y="2444"/>
                  </a:lnTo>
                  <a:lnTo>
                    <a:pt x="563" y="2469"/>
                  </a:lnTo>
                  <a:lnTo>
                    <a:pt x="569" y="2479"/>
                  </a:lnTo>
                  <a:lnTo>
                    <a:pt x="572" y="2485"/>
                  </a:lnTo>
                  <a:lnTo>
                    <a:pt x="578" y="2485"/>
                  </a:lnTo>
                  <a:lnTo>
                    <a:pt x="581" y="2485"/>
                  </a:lnTo>
                  <a:lnTo>
                    <a:pt x="586" y="2481"/>
                  </a:lnTo>
                  <a:lnTo>
                    <a:pt x="588" y="2481"/>
                  </a:lnTo>
                  <a:lnTo>
                    <a:pt x="593" y="2478"/>
                  </a:lnTo>
                  <a:lnTo>
                    <a:pt x="600" y="2476"/>
                  </a:lnTo>
                  <a:lnTo>
                    <a:pt x="609" y="2478"/>
                  </a:lnTo>
                  <a:lnTo>
                    <a:pt x="616" y="2483"/>
                  </a:lnTo>
                  <a:lnTo>
                    <a:pt x="622" y="2488"/>
                  </a:lnTo>
                  <a:lnTo>
                    <a:pt x="625" y="2495"/>
                  </a:lnTo>
                  <a:lnTo>
                    <a:pt x="629" y="2502"/>
                  </a:lnTo>
                  <a:lnTo>
                    <a:pt x="629" y="2515"/>
                  </a:lnTo>
                  <a:lnTo>
                    <a:pt x="629" y="2520"/>
                  </a:lnTo>
                  <a:lnTo>
                    <a:pt x="629" y="2522"/>
                  </a:lnTo>
                  <a:lnTo>
                    <a:pt x="629" y="2523"/>
                  </a:lnTo>
                  <a:lnTo>
                    <a:pt x="636" y="2536"/>
                  </a:lnTo>
                  <a:lnTo>
                    <a:pt x="643" y="2545"/>
                  </a:lnTo>
                  <a:lnTo>
                    <a:pt x="650" y="2553"/>
                  </a:lnTo>
                  <a:lnTo>
                    <a:pt x="658" y="2559"/>
                  </a:lnTo>
                  <a:lnTo>
                    <a:pt x="667" y="2562"/>
                  </a:lnTo>
                  <a:lnTo>
                    <a:pt x="678" y="2566"/>
                  </a:lnTo>
                  <a:lnTo>
                    <a:pt x="681" y="2567"/>
                  </a:lnTo>
                  <a:lnTo>
                    <a:pt x="683" y="2571"/>
                  </a:lnTo>
                  <a:lnTo>
                    <a:pt x="687" y="2576"/>
                  </a:lnTo>
                  <a:lnTo>
                    <a:pt x="687" y="2580"/>
                  </a:lnTo>
                  <a:lnTo>
                    <a:pt x="688" y="2585"/>
                  </a:lnTo>
                  <a:lnTo>
                    <a:pt x="692" y="2592"/>
                  </a:lnTo>
                  <a:lnTo>
                    <a:pt x="702" y="2603"/>
                  </a:lnTo>
                  <a:lnTo>
                    <a:pt x="715" y="2611"/>
                  </a:lnTo>
                  <a:lnTo>
                    <a:pt x="736" y="2625"/>
                  </a:lnTo>
                  <a:lnTo>
                    <a:pt x="750" y="2641"/>
                  </a:lnTo>
                  <a:lnTo>
                    <a:pt x="750" y="2643"/>
                  </a:lnTo>
                  <a:lnTo>
                    <a:pt x="753" y="2648"/>
                  </a:lnTo>
                  <a:lnTo>
                    <a:pt x="759" y="2652"/>
                  </a:lnTo>
                  <a:lnTo>
                    <a:pt x="762" y="2655"/>
                  </a:lnTo>
                  <a:lnTo>
                    <a:pt x="769" y="2657"/>
                  </a:lnTo>
                  <a:lnTo>
                    <a:pt x="776" y="2657"/>
                  </a:lnTo>
                  <a:lnTo>
                    <a:pt x="780" y="2661"/>
                  </a:lnTo>
                  <a:lnTo>
                    <a:pt x="789" y="2666"/>
                  </a:lnTo>
                  <a:lnTo>
                    <a:pt x="794" y="2668"/>
                  </a:lnTo>
                  <a:lnTo>
                    <a:pt x="799" y="2666"/>
                  </a:lnTo>
                  <a:lnTo>
                    <a:pt x="805" y="2662"/>
                  </a:lnTo>
                  <a:lnTo>
                    <a:pt x="813" y="2657"/>
                  </a:lnTo>
                  <a:lnTo>
                    <a:pt x="819" y="2654"/>
                  </a:lnTo>
                  <a:lnTo>
                    <a:pt x="827" y="2652"/>
                  </a:lnTo>
                  <a:lnTo>
                    <a:pt x="836" y="2652"/>
                  </a:lnTo>
                  <a:lnTo>
                    <a:pt x="838" y="2652"/>
                  </a:lnTo>
                  <a:lnTo>
                    <a:pt x="840" y="2657"/>
                  </a:lnTo>
                  <a:lnTo>
                    <a:pt x="841" y="2659"/>
                  </a:lnTo>
                  <a:lnTo>
                    <a:pt x="845" y="2661"/>
                  </a:lnTo>
                  <a:lnTo>
                    <a:pt x="854" y="2666"/>
                  </a:lnTo>
                  <a:lnTo>
                    <a:pt x="861" y="2673"/>
                  </a:lnTo>
                  <a:lnTo>
                    <a:pt x="880" y="2687"/>
                  </a:lnTo>
                  <a:lnTo>
                    <a:pt x="892" y="2696"/>
                  </a:lnTo>
                  <a:lnTo>
                    <a:pt x="898" y="2698"/>
                  </a:lnTo>
                  <a:lnTo>
                    <a:pt x="900" y="2698"/>
                  </a:lnTo>
                  <a:lnTo>
                    <a:pt x="901" y="2694"/>
                  </a:lnTo>
                  <a:lnTo>
                    <a:pt x="915" y="2691"/>
                  </a:lnTo>
                  <a:lnTo>
                    <a:pt x="936" y="2684"/>
                  </a:lnTo>
                  <a:lnTo>
                    <a:pt x="943" y="2682"/>
                  </a:lnTo>
                  <a:lnTo>
                    <a:pt x="945" y="2684"/>
                  </a:lnTo>
                  <a:lnTo>
                    <a:pt x="949" y="2685"/>
                  </a:lnTo>
                  <a:lnTo>
                    <a:pt x="952" y="2685"/>
                  </a:lnTo>
                  <a:lnTo>
                    <a:pt x="958" y="2687"/>
                  </a:lnTo>
                  <a:lnTo>
                    <a:pt x="963" y="2689"/>
                  </a:lnTo>
                  <a:lnTo>
                    <a:pt x="968" y="2691"/>
                  </a:lnTo>
                  <a:lnTo>
                    <a:pt x="972" y="2691"/>
                  </a:lnTo>
                  <a:lnTo>
                    <a:pt x="977" y="2689"/>
                  </a:lnTo>
                  <a:lnTo>
                    <a:pt x="984" y="2689"/>
                  </a:lnTo>
                  <a:lnTo>
                    <a:pt x="995" y="2685"/>
                  </a:lnTo>
                  <a:lnTo>
                    <a:pt x="1000" y="2684"/>
                  </a:lnTo>
                  <a:lnTo>
                    <a:pt x="1005" y="2685"/>
                  </a:lnTo>
                  <a:lnTo>
                    <a:pt x="1009" y="2689"/>
                  </a:lnTo>
                  <a:lnTo>
                    <a:pt x="1012" y="2692"/>
                  </a:lnTo>
                  <a:lnTo>
                    <a:pt x="1014" y="2696"/>
                  </a:lnTo>
                  <a:lnTo>
                    <a:pt x="1012" y="2705"/>
                  </a:lnTo>
                  <a:lnTo>
                    <a:pt x="1007" y="2721"/>
                  </a:lnTo>
                  <a:lnTo>
                    <a:pt x="1005" y="2726"/>
                  </a:lnTo>
                  <a:lnTo>
                    <a:pt x="1002" y="2729"/>
                  </a:lnTo>
                  <a:lnTo>
                    <a:pt x="1000" y="2731"/>
                  </a:lnTo>
                  <a:lnTo>
                    <a:pt x="996" y="2731"/>
                  </a:lnTo>
                  <a:lnTo>
                    <a:pt x="996" y="2735"/>
                  </a:lnTo>
                  <a:lnTo>
                    <a:pt x="996" y="2750"/>
                  </a:lnTo>
                  <a:lnTo>
                    <a:pt x="998" y="2756"/>
                  </a:lnTo>
                  <a:lnTo>
                    <a:pt x="1000" y="2759"/>
                  </a:lnTo>
                  <a:lnTo>
                    <a:pt x="1007" y="2766"/>
                  </a:lnTo>
                  <a:lnTo>
                    <a:pt x="1017" y="2777"/>
                  </a:lnTo>
                  <a:lnTo>
                    <a:pt x="1023" y="2782"/>
                  </a:lnTo>
                  <a:lnTo>
                    <a:pt x="1028" y="2784"/>
                  </a:lnTo>
                  <a:lnTo>
                    <a:pt x="1031" y="2782"/>
                  </a:lnTo>
                  <a:lnTo>
                    <a:pt x="1031" y="2779"/>
                  </a:lnTo>
                  <a:lnTo>
                    <a:pt x="1031" y="2773"/>
                  </a:lnTo>
                  <a:lnTo>
                    <a:pt x="1031" y="2766"/>
                  </a:lnTo>
                  <a:lnTo>
                    <a:pt x="1033" y="2761"/>
                  </a:lnTo>
                  <a:lnTo>
                    <a:pt x="1039" y="2750"/>
                  </a:lnTo>
                  <a:lnTo>
                    <a:pt x="1054" y="2719"/>
                  </a:lnTo>
                  <a:lnTo>
                    <a:pt x="1060" y="2712"/>
                  </a:lnTo>
                  <a:lnTo>
                    <a:pt x="1063" y="2706"/>
                  </a:lnTo>
                  <a:lnTo>
                    <a:pt x="1068" y="2703"/>
                  </a:lnTo>
                  <a:lnTo>
                    <a:pt x="1072" y="2701"/>
                  </a:lnTo>
                  <a:lnTo>
                    <a:pt x="1077" y="2698"/>
                  </a:lnTo>
                  <a:lnTo>
                    <a:pt x="1084" y="2692"/>
                  </a:lnTo>
                  <a:lnTo>
                    <a:pt x="1090" y="2689"/>
                  </a:lnTo>
                  <a:lnTo>
                    <a:pt x="1093" y="2687"/>
                  </a:lnTo>
                  <a:lnTo>
                    <a:pt x="1102" y="2687"/>
                  </a:lnTo>
                  <a:lnTo>
                    <a:pt x="1104" y="2687"/>
                  </a:lnTo>
                  <a:lnTo>
                    <a:pt x="1107" y="2687"/>
                  </a:lnTo>
                  <a:lnTo>
                    <a:pt x="1116" y="2687"/>
                  </a:lnTo>
                  <a:lnTo>
                    <a:pt x="1118" y="2685"/>
                  </a:lnTo>
                  <a:lnTo>
                    <a:pt x="1125" y="2687"/>
                  </a:lnTo>
                  <a:lnTo>
                    <a:pt x="1132" y="2689"/>
                  </a:lnTo>
                  <a:lnTo>
                    <a:pt x="1144" y="2696"/>
                  </a:lnTo>
                  <a:lnTo>
                    <a:pt x="1156" y="2701"/>
                  </a:lnTo>
                  <a:lnTo>
                    <a:pt x="1165" y="2705"/>
                  </a:lnTo>
                  <a:lnTo>
                    <a:pt x="1178" y="2713"/>
                  </a:lnTo>
                  <a:lnTo>
                    <a:pt x="1190" y="2722"/>
                  </a:lnTo>
                  <a:lnTo>
                    <a:pt x="1200" y="2728"/>
                  </a:lnTo>
                  <a:lnTo>
                    <a:pt x="1209" y="2731"/>
                  </a:lnTo>
                  <a:lnTo>
                    <a:pt x="1230" y="2738"/>
                  </a:lnTo>
                  <a:lnTo>
                    <a:pt x="1237" y="2740"/>
                  </a:lnTo>
                  <a:lnTo>
                    <a:pt x="1243" y="2738"/>
                  </a:lnTo>
                  <a:lnTo>
                    <a:pt x="1244" y="2736"/>
                  </a:lnTo>
                  <a:lnTo>
                    <a:pt x="1251" y="2729"/>
                  </a:lnTo>
                  <a:lnTo>
                    <a:pt x="1257" y="2728"/>
                  </a:lnTo>
                  <a:lnTo>
                    <a:pt x="1257" y="2729"/>
                  </a:lnTo>
                  <a:lnTo>
                    <a:pt x="1257" y="2731"/>
                  </a:lnTo>
                  <a:lnTo>
                    <a:pt x="1260" y="2738"/>
                  </a:lnTo>
                  <a:lnTo>
                    <a:pt x="1264" y="2745"/>
                  </a:lnTo>
                  <a:lnTo>
                    <a:pt x="1265" y="2752"/>
                  </a:lnTo>
                  <a:lnTo>
                    <a:pt x="1265" y="2759"/>
                  </a:lnTo>
                  <a:lnTo>
                    <a:pt x="1267" y="2757"/>
                  </a:lnTo>
                  <a:lnTo>
                    <a:pt x="1269" y="2757"/>
                  </a:lnTo>
                  <a:lnTo>
                    <a:pt x="1269" y="2752"/>
                  </a:lnTo>
                  <a:lnTo>
                    <a:pt x="1267" y="2743"/>
                  </a:lnTo>
                  <a:lnTo>
                    <a:pt x="1264" y="2736"/>
                  </a:lnTo>
                  <a:lnTo>
                    <a:pt x="1260" y="2729"/>
                  </a:lnTo>
                  <a:lnTo>
                    <a:pt x="1260" y="2728"/>
                  </a:lnTo>
                  <a:lnTo>
                    <a:pt x="1260" y="2726"/>
                  </a:lnTo>
                  <a:lnTo>
                    <a:pt x="1258" y="2724"/>
                  </a:lnTo>
                  <a:lnTo>
                    <a:pt x="1257" y="2724"/>
                  </a:lnTo>
                  <a:lnTo>
                    <a:pt x="1253" y="2724"/>
                  </a:lnTo>
                  <a:lnTo>
                    <a:pt x="1250" y="2726"/>
                  </a:lnTo>
                  <a:lnTo>
                    <a:pt x="1244" y="2731"/>
                  </a:lnTo>
                  <a:lnTo>
                    <a:pt x="1243" y="2733"/>
                  </a:lnTo>
                  <a:lnTo>
                    <a:pt x="1241" y="2735"/>
                  </a:lnTo>
                  <a:lnTo>
                    <a:pt x="1237" y="2736"/>
                  </a:lnTo>
                  <a:lnTo>
                    <a:pt x="1230" y="2735"/>
                  </a:lnTo>
                  <a:lnTo>
                    <a:pt x="1214" y="2729"/>
                  </a:lnTo>
                  <a:lnTo>
                    <a:pt x="1202" y="2724"/>
                  </a:lnTo>
                  <a:lnTo>
                    <a:pt x="1192" y="2719"/>
                  </a:lnTo>
                  <a:lnTo>
                    <a:pt x="1179" y="2710"/>
                  </a:lnTo>
                  <a:lnTo>
                    <a:pt x="1167" y="2701"/>
                  </a:lnTo>
                  <a:lnTo>
                    <a:pt x="1156" y="2698"/>
                  </a:lnTo>
                  <a:lnTo>
                    <a:pt x="1149" y="2694"/>
                  </a:lnTo>
                  <a:lnTo>
                    <a:pt x="1141" y="2689"/>
                  </a:lnTo>
                  <a:lnTo>
                    <a:pt x="1130" y="2685"/>
                  </a:lnTo>
                  <a:lnTo>
                    <a:pt x="1118" y="2682"/>
                  </a:lnTo>
                  <a:lnTo>
                    <a:pt x="1116" y="2684"/>
                  </a:lnTo>
                  <a:lnTo>
                    <a:pt x="1107" y="2684"/>
                  </a:lnTo>
                  <a:lnTo>
                    <a:pt x="1104" y="2684"/>
                  </a:lnTo>
                  <a:lnTo>
                    <a:pt x="1102" y="2684"/>
                  </a:lnTo>
                  <a:lnTo>
                    <a:pt x="1093" y="2684"/>
                  </a:lnTo>
                  <a:lnTo>
                    <a:pt x="1088" y="2687"/>
                  </a:lnTo>
                  <a:lnTo>
                    <a:pt x="1082" y="2691"/>
                  </a:lnTo>
                  <a:lnTo>
                    <a:pt x="1074" y="2696"/>
                  </a:lnTo>
                  <a:lnTo>
                    <a:pt x="1067" y="2699"/>
                  </a:lnTo>
                  <a:lnTo>
                    <a:pt x="1058" y="2706"/>
                  </a:lnTo>
                  <a:lnTo>
                    <a:pt x="1051" y="2717"/>
                  </a:lnTo>
                  <a:lnTo>
                    <a:pt x="1030" y="2759"/>
                  </a:lnTo>
                  <a:lnTo>
                    <a:pt x="1028" y="2763"/>
                  </a:lnTo>
                  <a:lnTo>
                    <a:pt x="1028" y="2768"/>
                  </a:lnTo>
                  <a:lnTo>
                    <a:pt x="1028" y="2777"/>
                  </a:lnTo>
                  <a:lnTo>
                    <a:pt x="1028" y="2779"/>
                  </a:lnTo>
                  <a:lnTo>
                    <a:pt x="1028" y="2780"/>
                  </a:lnTo>
                  <a:lnTo>
                    <a:pt x="1024" y="2779"/>
                  </a:lnTo>
                  <a:lnTo>
                    <a:pt x="1019" y="2775"/>
                  </a:lnTo>
                  <a:lnTo>
                    <a:pt x="1005" y="2759"/>
                  </a:lnTo>
                  <a:lnTo>
                    <a:pt x="1002" y="2756"/>
                  </a:lnTo>
                  <a:lnTo>
                    <a:pt x="1000" y="2750"/>
                  </a:lnTo>
                  <a:lnTo>
                    <a:pt x="1000" y="2735"/>
                  </a:lnTo>
                  <a:lnTo>
                    <a:pt x="1003" y="2733"/>
                  </a:lnTo>
                  <a:lnTo>
                    <a:pt x="1007" y="2728"/>
                  </a:lnTo>
                  <a:lnTo>
                    <a:pt x="1010" y="2722"/>
                  </a:lnTo>
                  <a:lnTo>
                    <a:pt x="1016" y="2706"/>
                  </a:lnTo>
                  <a:lnTo>
                    <a:pt x="1017" y="2696"/>
                  </a:lnTo>
                  <a:lnTo>
                    <a:pt x="1016" y="2692"/>
                  </a:lnTo>
                  <a:lnTo>
                    <a:pt x="1012" y="2687"/>
                  </a:lnTo>
                  <a:lnTo>
                    <a:pt x="1007" y="2682"/>
                  </a:lnTo>
                  <a:lnTo>
                    <a:pt x="1000" y="2680"/>
                  </a:lnTo>
                  <a:lnTo>
                    <a:pt x="995" y="2682"/>
                  </a:lnTo>
                  <a:lnTo>
                    <a:pt x="982" y="2685"/>
                  </a:lnTo>
                  <a:lnTo>
                    <a:pt x="972" y="2687"/>
                  </a:lnTo>
                  <a:lnTo>
                    <a:pt x="968" y="2687"/>
                  </a:lnTo>
                  <a:lnTo>
                    <a:pt x="959" y="2685"/>
                  </a:lnTo>
                  <a:lnTo>
                    <a:pt x="952" y="2684"/>
                  </a:lnTo>
                  <a:lnTo>
                    <a:pt x="951" y="2682"/>
                  </a:lnTo>
                  <a:lnTo>
                    <a:pt x="949" y="2680"/>
                  </a:lnTo>
                  <a:lnTo>
                    <a:pt x="945" y="2678"/>
                  </a:lnTo>
                  <a:lnTo>
                    <a:pt x="943" y="2678"/>
                  </a:lnTo>
                  <a:lnTo>
                    <a:pt x="935" y="2680"/>
                  </a:lnTo>
                  <a:lnTo>
                    <a:pt x="914" y="2687"/>
                  </a:lnTo>
                  <a:lnTo>
                    <a:pt x="900" y="2691"/>
                  </a:lnTo>
                  <a:lnTo>
                    <a:pt x="898" y="2691"/>
                  </a:lnTo>
                  <a:lnTo>
                    <a:pt x="898" y="2692"/>
                  </a:lnTo>
                  <a:lnTo>
                    <a:pt x="898" y="2694"/>
                  </a:lnTo>
                  <a:lnTo>
                    <a:pt x="892" y="2692"/>
                  </a:lnTo>
                  <a:lnTo>
                    <a:pt x="882" y="2684"/>
                  </a:lnTo>
                  <a:lnTo>
                    <a:pt x="859" y="2666"/>
                  </a:lnTo>
                  <a:lnTo>
                    <a:pt x="854" y="2662"/>
                  </a:lnTo>
                  <a:lnTo>
                    <a:pt x="847" y="2659"/>
                  </a:lnTo>
                  <a:lnTo>
                    <a:pt x="843" y="2655"/>
                  </a:lnTo>
                  <a:lnTo>
                    <a:pt x="841" y="2652"/>
                  </a:lnTo>
                  <a:lnTo>
                    <a:pt x="840" y="2648"/>
                  </a:lnTo>
                  <a:lnTo>
                    <a:pt x="836" y="2648"/>
                  </a:lnTo>
                  <a:lnTo>
                    <a:pt x="826" y="2648"/>
                  </a:lnTo>
                  <a:lnTo>
                    <a:pt x="813" y="2654"/>
                  </a:lnTo>
                  <a:lnTo>
                    <a:pt x="805" y="2657"/>
                  </a:lnTo>
                  <a:lnTo>
                    <a:pt x="799" y="2662"/>
                  </a:lnTo>
                  <a:lnTo>
                    <a:pt x="794" y="2664"/>
                  </a:lnTo>
                  <a:lnTo>
                    <a:pt x="790" y="2664"/>
                  </a:lnTo>
                  <a:lnTo>
                    <a:pt x="783" y="2659"/>
                  </a:lnTo>
                  <a:lnTo>
                    <a:pt x="780" y="2657"/>
                  </a:lnTo>
                  <a:lnTo>
                    <a:pt x="776" y="2654"/>
                  </a:lnTo>
                  <a:lnTo>
                    <a:pt x="771" y="2654"/>
                  </a:lnTo>
                  <a:lnTo>
                    <a:pt x="764" y="2652"/>
                  </a:lnTo>
                  <a:lnTo>
                    <a:pt x="761" y="2650"/>
                  </a:lnTo>
                  <a:lnTo>
                    <a:pt x="752" y="2640"/>
                  </a:lnTo>
                  <a:lnTo>
                    <a:pt x="738" y="2622"/>
                  </a:lnTo>
                  <a:lnTo>
                    <a:pt x="720" y="2611"/>
                  </a:lnTo>
                  <a:lnTo>
                    <a:pt x="706" y="2601"/>
                  </a:lnTo>
                  <a:lnTo>
                    <a:pt x="699" y="2596"/>
                  </a:lnTo>
                  <a:lnTo>
                    <a:pt x="695" y="2590"/>
                  </a:lnTo>
                  <a:lnTo>
                    <a:pt x="692" y="2583"/>
                  </a:lnTo>
                  <a:lnTo>
                    <a:pt x="690" y="2580"/>
                  </a:lnTo>
                  <a:lnTo>
                    <a:pt x="690" y="2574"/>
                  </a:lnTo>
                  <a:lnTo>
                    <a:pt x="687" y="2569"/>
                  </a:lnTo>
                  <a:lnTo>
                    <a:pt x="683" y="2566"/>
                  </a:lnTo>
                  <a:lnTo>
                    <a:pt x="680" y="2564"/>
                  </a:lnTo>
                  <a:lnTo>
                    <a:pt x="671" y="2559"/>
                  </a:lnTo>
                  <a:lnTo>
                    <a:pt x="660" y="2557"/>
                  </a:lnTo>
                  <a:lnTo>
                    <a:pt x="653" y="2552"/>
                  </a:lnTo>
                  <a:lnTo>
                    <a:pt x="646" y="2543"/>
                  </a:lnTo>
                  <a:lnTo>
                    <a:pt x="639" y="2532"/>
                  </a:lnTo>
                  <a:lnTo>
                    <a:pt x="632" y="2522"/>
                  </a:lnTo>
                  <a:lnTo>
                    <a:pt x="632" y="2515"/>
                  </a:lnTo>
                  <a:lnTo>
                    <a:pt x="632" y="2504"/>
                  </a:lnTo>
                  <a:lnTo>
                    <a:pt x="629" y="2492"/>
                  </a:lnTo>
                  <a:lnTo>
                    <a:pt x="625" y="2486"/>
                  </a:lnTo>
                  <a:lnTo>
                    <a:pt x="622" y="2481"/>
                  </a:lnTo>
                  <a:lnTo>
                    <a:pt x="616" y="2478"/>
                  </a:lnTo>
                  <a:lnTo>
                    <a:pt x="611" y="2474"/>
                  </a:lnTo>
                  <a:lnTo>
                    <a:pt x="600" y="2472"/>
                  </a:lnTo>
                  <a:lnTo>
                    <a:pt x="593" y="2474"/>
                  </a:lnTo>
                  <a:lnTo>
                    <a:pt x="586" y="2478"/>
                  </a:lnTo>
                  <a:lnTo>
                    <a:pt x="581" y="2481"/>
                  </a:lnTo>
                  <a:lnTo>
                    <a:pt x="578" y="2481"/>
                  </a:lnTo>
                  <a:lnTo>
                    <a:pt x="574" y="2481"/>
                  </a:lnTo>
                  <a:lnTo>
                    <a:pt x="572" y="2479"/>
                  </a:lnTo>
                  <a:lnTo>
                    <a:pt x="567" y="2467"/>
                  </a:lnTo>
                  <a:lnTo>
                    <a:pt x="555" y="2430"/>
                  </a:lnTo>
                  <a:lnTo>
                    <a:pt x="549" y="2418"/>
                  </a:lnTo>
                  <a:lnTo>
                    <a:pt x="541" y="2409"/>
                  </a:lnTo>
                  <a:lnTo>
                    <a:pt x="518" y="2391"/>
                  </a:lnTo>
                  <a:lnTo>
                    <a:pt x="504" y="2381"/>
                  </a:lnTo>
                  <a:lnTo>
                    <a:pt x="493" y="2374"/>
                  </a:lnTo>
                  <a:lnTo>
                    <a:pt x="484" y="2363"/>
                  </a:lnTo>
                  <a:lnTo>
                    <a:pt x="479" y="2360"/>
                  </a:lnTo>
                  <a:lnTo>
                    <a:pt x="474" y="2356"/>
                  </a:lnTo>
                  <a:lnTo>
                    <a:pt x="468" y="2353"/>
                  </a:lnTo>
                  <a:lnTo>
                    <a:pt x="465" y="2346"/>
                  </a:lnTo>
                  <a:lnTo>
                    <a:pt x="463" y="2337"/>
                  </a:lnTo>
                  <a:lnTo>
                    <a:pt x="458" y="2326"/>
                  </a:lnTo>
                  <a:lnTo>
                    <a:pt x="449" y="2319"/>
                  </a:lnTo>
                  <a:lnTo>
                    <a:pt x="446" y="2318"/>
                  </a:lnTo>
                  <a:lnTo>
                    <a:pt x="440" y="2316"/>
                  </a:lnTo>
                  <a:lnTo>
                    <a:pt x="426" y="2312"/>
                  </a:lnTo>
                  <a:lnTo>
                    <a:pt x="410" y="2311"/>
                  </a:lnTo>
                  <a:lnTo>
                    <a:pt x="403" y="2311"/>
                  </a:lnTo>
                  <a:lnTo>
                    <a:pt x="396" y="2314"/>
                  </a:lnTo>
                  <a:lnTo>
                    <a:pt x="389" y="2323"/>
                  </a:lnTo>
                  <a:lnTo>
                    <a:pt x="382" y="2332"/>
                  </a:lnTo>
                  <a:lnTo>
                    <a:pt x="375" y="2339"/>
                  </a:lnTo>
                  <a:lnTo>
                    <a:pt x="372" y="2340"/>
                  </a:lnTo>
                  <a:lnTo>
                    <a:pt x="368" y="2340"/>
                  </a:lnTo>
                  <a:lnTo>
                    <a:pt x="366" y="2340"/>
                  </a:lnTo>
                  <a:lnTo>
                    <a:pt x="363" y="2337"/>
                  </a:lnTo>
                  <a:lnTo>
                    <a:pt x="363" y="2333"/>
                  </a:lnTo>
                  <a:lnTo>
                    <a:pt x="361" y="2321"/>
                  </a:lnTo>
                  <a:lnTo>
                    <a:pt x="359" y="2312"/>
                  </a:lnTo>
                  <a:lnTo>
                    <a:pt x="358" y="2305"/>
                  </a:lnTo>
                  <a:lnTo>
                    <a:pt x="352" y="2296"/>
                  </a:lnTo>
                  <a:lnTo>
                    <a:pt x="344" y="2288"/>
                  </a:lnTo>
                  <a:lnTo>
                    <a:pt x="328" y="2275"/>
                  </a:lnTo>
                  <a:lnTo>
                    <a:pt x="315" y="2268"/>
                  </a:lnTo>
                  <a:lnTo>
                    <a:pt x="308" y="2265"/>
                  </a:lnTo>
                  <a:lnTo>
                    <a:pt x="300" y="2258"/>
                  </a:lnTo>
                  <a:lnTo>
                    <a:pt x="291" y="2245"/>
                  </a:lnTo>
                  <a:lnTo>
                    <a:pt x="280" y="2230"/>
                  </a:lnTo>
                  <a:lnTo>
                    <a:pt x="273" y="2219"/>
                  </a:lnTo>
                  <a:lnTo>
                    <a:pt x="266" y="2214"/>
                  </a:lnTo>
                  <a:lnTo>
                    <a:pt x="247" y="2205"/>
                  </a:lnTo>
                  <a:lnTo>
                    <a:pt x="236" y="2196"/>
                  </a:lnTo>
                  <a:lnTo>
                    <a:pt x="226" y="2194"/>
                  </a:lnTo>
                  <a:lnTo>
                    <a:pt x="215" y="2193"/>
                  </a:lnTo>
                  <a:lnTo>
                    <a:pt x="206" y="2189"/>
                  </a:lnTo>
                  <a:lnTo>
                    <a:pt x="205" y="2186"/>
                  </a:lnTo>
                  <a:lnTo>
                    <a:pt x="201" y="2182"/>
                  </a:lnTo>
                  <a:lnTo>
                    <a:pt x="199" y="2177"/>
                  </a:lnTo>
                  <a:lnTo>
                    <a:pt x="199" y="2171"/>
                  </a:lnTo>
                  <a:lnTo>
                    <a:pt x="201" y="2140"/>
                  </a:lnTo>
                  <a:lnTo>
                    <a:pt x="203" y="2108"/>
                  </a:lnTo>
                  <a:lnTo>
                    <a:pt x="205" y="2089"/>
                  </a:lnTo>
                  <a:lnTo>
                    <a:pt x="201" y="2075"/>
                  </a:lnTo>
                  <a:lnTo>
                    <a:pt x="197" y="2057"/>
                  </a:lnTo>
                  <a:lnTo>
                    <a:pt x="196" y="2050"/>
                  </a:lnTo>
                  <a:lnTo>
                    <a:pt x="197" y="2029"/>
                  </a:lnTo>
                  <a:lnTo>
                    <a:pt x="201" y="2017"/>
                  </a:lnTo>
                  <a:lnTo>
                    <a:pt x="203" y="2013"/>
                  </a:lnTo>
                  <a:lnTo>
                    <a:pt x="205" y="2011"/>
                  </a:lnTo>
                  <a:lnTo>
                    <a:pt x="212" y="2008"/>
                  </a:lnTo>
                  <a:lnTo>
                    <a:pt x="217" y="2006"/>
                  </a:lnTo>
                  <a:lnTo>
                    <a:pt x="224" y="2008"/>
                  </a:lnTo>
                  <a:lnTo>
                    <a:pt x="227" y="2011"/>
                  </a:lnTo>
                  <a:lnTo>
                    <a:pt x="231" y="2018"/>
                  </a:lnTo>
                  <a:lnTo>
                    <a:pt x="233" y="2024"/>
                  </a:lnTo>
                  <a:lnTo>
                    <a:pt x="234" y="2031"/>
                  </a:lnTo>
                  <a:lnTo>
                    <a:pt x="238" y="2040"/>
                  </a:lnTo>
                  <a:lnTo>
                    <a:pt x="240" y="2043"/>
                  </a:lnTo>
                  <a:lnTo>
                    <a:pt x="243" y="2043"/>
                  </a:lnTo>
                  <a:lnTo>
                    <a:pt x="250" y="2041"/>
                  </a:lnTo>
                  <a:lnTo>
                    <a:pt x="270" y="2036"/>
                  </a:lnTo>
                  <a:lnTo>
                    <a:pt x="275" y="2031"/>
                  </a:lnTo>
                  <a:lnTo>
                    <a:pt x="278" y="2025"/>
                  </a:lnTo>
                  <a:lnTo>
                    <a:pt x="284" y="2006"/>
                  </a:lnTo>
                  <a:lnTo>
                    <a:pt x="285" y="1994"/>
                  </a:lnTo>
                  <a:lnTo>
                    <a:pt x="287" y="1981"/>
                  </a:lnTo>
                  <a:lnTo>
                    <a:pt x="285" y="1971"/>
                  </a:lnTo>
                  <a:lnTo>
                    <a:pt x="284" y="1964"/>
                  </a:lnTo>
                  <a:lnTo>
                    <a:pt x="275" y="1955"/>
                  </a:lnTo>
                  <a:lnTo>
                    <a:pt x="268" y="1948"/>
                  </a:lnTo>
                  <a:lnTo>
                    <a:pt x="261" y="1939"/>
                  </a:lnTo>
                  <a:lnTo>
                    <a:pt x="259" y="1936"/>
                  </a:lnTo>
                  <a:lnTo>
                    <a:pt x="259" y="1930"/>
                  </a:lnTo>
                  <a:lnTo>
                    <a:pt x="257" y="1922"/>
                  </a:lnTo>
                  <a:lnTo>
                    <a:pt x="256" y="1915"/>
                  </a:lnTo>
                  <a:lnTo>
                    <a:pt x="254" y="1908"/>
                  </a:lnTo>
                  <a:lnTo>
                    <a:pt x="252" y="1902"/>
                  </a:lnTo>
                  <a:lnTo>
                    <a:pt x="254" y="1897"/>
                  </a:lnTo>
                  <a:lnTo>
                    <a:pt x="256" y="1890"/>
                  </a:lnTo>
                  <a:lnTo>
                    <a:pt x="256" y="1883"/>
                  </a:lnTo>
                  <a:lnTo>
                    <a:pt x="257" y="1876"/>
                  </a:lnTo>
                  <a:lnTo>
                    <a:pt x="261" y="1871"/>
                  </a:lnTo>
                  <a:lnTo>
                    <a:pt x="266" y="1867"/>
                  </a:lnTo>
                  <a:lnTo>
                    <a:pt x="275" y="1864"/>
                  </a:lnTo>
                  <a:lnTo>
                    <a:pt x="282" y="1860"/>
                  </a:lnTo>
                  <a:lnTo>
                    <a:pt x="289" y="1856"/>
                  </a:lnTo>
                  <a:lnTo>
                    <a:pt x="293" y="1855"/>
                  </a:lnTo>
                  <a:lnTo>
                    <a:pt x="298" y="1853"/>
                  </a:lnTo>
                  <a:lnTo>
                    <a:pt x="303" y="1853"/>
                  </a:lnTo>
                  <a:lnTo>
                    <a:pt x="307" y="1853"/>
                  </a:lnTo>
                  <a:lnTo>
                    <a:pt x="307" y="1851"/>
                  </a:lnTo>
                  <a:lnTo>
                    <a:pt x="305" y="1849"/>
                  </a:lnTo>
                  <a:lnTo>
                    <a:pt x="301" y="1844"/>
                  </a:lnTo>
                  <a:lnTo>
                    <a:pt x="289" y="1835"/>
                  </a:lnTo>
                  <a:lnTo>
                    <a:pt x="278" y="1828"/>
                  </a:lnTo>
                  <a:lnTo>
                    <a:pt x="268" y="1821"/>
                  </a:lnTo>
                  <a:lnTo>
                    <a:pt x="263" y="1818"/>
                  </a:lnTo>
                  <a:lnTo>
                    <a:pt x="257" y="1813"/>
                  </a:lnTo>
                  <a:lnTo>
                    <a:pt x="256" y="1809"/>
                  </a:lnTo>
                  <a:lnTo>
                    <a:pt x="247" y="1795"/>
                  </a:lnTo>
                  <a:lnTo>
                    <a:pt x="245" y="1790"/>
                  </a:lnTo>
                  <a:lnTo>
                    <a:pt x="245" y="1784"/>
                  </a:lnTo>
                  <a:lnTo>
                    <a:pt x="245" y="1776"/>
                  </a:lnTo>
                  <a:lnTo>
                    <a:pt x="247" y="1772"/>
                  </a:lnTo>
                  <a:lnTo>
                    <a:pt x="245" y="1763"/>
                  </a:lnTo>
                  <a:lnTo>
                    <a:pt x="241" y="1756"/>
                  </a:lnTo>
                  <a:lnTo>
                    <a:pt x="240" y="1749"/>
                  </a:lnTo>
                  <a:lnTo>
                    <a:pt x="238" y="1742"/>
                  </a:lnTo>
                  <a:lnTo>
                    <a:pt x="240" y="1733"/>
                  </a:lnTo>
                  <a:lnTo>
                    <a:pt x="243" y="1725"/>
                  </a:lnTo>
                  <a:lnTo>
                    <a:pt x="249" y="1716"/>
                  </a:lnTo>
                  <a:lnTo>
                    <a:pt x="247" y="1714"/>
                  </a:lnTo>
                  <a:lnTo>
                    <a:pt x="243" y="1710"/>
                  </a:lnTo>
                  <a:lnTo>
                    <a:pt x="240" y="1710"/>
                  </a:lnTo>
                  <a:lnTo>
                    <a:pt x="227" y="1709"/>
                  </a:lnTo>
                  <a:lnTo>
                    <a:pt x="213" y="1703"/>
                  </a:lnTo>
                  <a:lnTo>
                    <a:pt x="197" y="1696"/>
                  </a:lnTo>
                  <a:lnTo>
                    <a:pt x="189" y="1693"/>
                  </a:lnTo>
                  <a:lnTo>
                    <a:pt x="175" y="1684"/>
                  </a:lnTo>
                  <a:lnTo>
                    <a:pt x="159" y="1673"/>
                  </a:lnTo>
                  <a:lnTo>
                    <a:pt x="148" y="1665"/>
                  </a:lnTo>
                  <a:lnTo>
                    <a:pt x="141" y="1656"/>
                  </a:lnTo>
                  <a:lnTo>
                    <a:pt x="139" y="1654"/>
                  </a:lnTo>
                  <a:lnTo>
                    <a:pt x="138" y="1651"/>
                  </a:lnTo>
                  <a:lnTo>
                    <a:pt x="136" y="1647"/>
                  </a:lnTo>
                  <a:lnTo>
                    <a:pt x="136" y="1637"/>
                  </a:lnTo>
                  <a:lnTo>
                    <a:pt x="122" y="1637"/>
                  </a:lnTo>
                  <a:lnTo>
                    <a:pt x="111" y="1635"/>
                  </a:lnTo>
                  <a:lnTo>
                    <a:pt x="99" y="1622"/>
                  </a:lnTo>
                  <a:lnTo>
                    <a:pt x="95" y="1607"/>
                  </a:lnTo>
                  <a:lnTo>
                    <a:pt x="104" y="1584"/>
                  </a:lnTo>
                  <a:lnTo>
                    <a:pt x="102" y="1582"/>
                  </a:lnTo>
                  <a:lnTo>
                    <a:pt x="102" y="1577"/>
                  </a:lnTo>
                  <a:lnTo>
                    <a:pt x="104" y="1568"/>
                  </a:lnTo>
                  <a:lnTo>
                    <a:pt x="108" y="1557"/>
                  </a:lnTo>
                  <a:lnTo>
                    <a:pt x="108" y="1554"/>
                  </a:lnTo>
                  <a:lnTo>
                    <a:pt x="101" y="1545"/>
                  </a:lnTo>
                  <a:lnTo>
                    <a:pt x="90" y="1534"/>
                  </a:lnTo>
                  <a:lnTo>
                    <a:pt x="80" y="1524"/>
                  </a:lnTo>
                  <a:lnTo>
                    <a:pt x="73" y="1512"/>
                  </a:lnTo>
                  <a:lnTo>
                    <a:pt x="64" y="1492"/>
                  </a:lnTo>
                  <a:lnTo>
                    <a:pt x="53" y="1487"/>
                  </a:lnTo>
                  <a:lnTo>
                    <a:pt x="48" y="1487"/>
                  </a:lnTo>
                  <a:lnTo>
                    <a:pt x="39" y="1476"/>
                  </a:lnTo>
                  <a:lnTo>
                    <a:pt x="32" y="1473"/>
                  </a:lnTo>
                  <a:lnTo>
                    <a:pt x="23" y="1473"/>
                  </a:lnTo>
                  <a:lnTo>
                    <a:pt x="18" y="1459"/>
                  </a:lnTo>
                  <a:lnTo>
                    <a:pt x="27" y="1452"/>
                  </a:lnTo>
                  <a:lnTo>
                    <a:pt x="36" y="1452"/>
                  </a:lnTo>
                  <a:lnTo>
                    <a:pt x="51" y="1452"/>
                  </a:lnTo>
                  <a:lnTo>
                    <a:pt x="57" y="1452"/>
                  </a:lnTo>
                  <a:lnTo>
                    <a:pt x="66" y="1450"/>
                  </a:lnTo>
                  <a:lnTo>
                    <a:pt x="69" y="1450"/>
                  </a:lnTo>
                  <a:lnTo>
                    <a:pt x="66" y="1436"/>
                  </a:lnTo>
                  <a:lnTo>
                    <a:pt x="66" y="1422"/>
                  </a:lnTo>
                  <a:lnTo>
                    <a:pt x="66" y="1413"/>
                  </a:lnTo>
                  <a:lnTo>
                    <a:pt x="69" y="1395"/>
                  </a:lnTo>
                  <a:lnTo>
                    <a:pt x="69" y="1385"/>
                  </a:lnTo>
                  <a:lnTo>
                    <a:pt x="69" y="1378"/>
                  </a:lnTo>
                  <a:lnTo>
                    <a:pt x="67" y="1369"/>
                  </a:lnTo>
                  <a:lnTo>
                    <a:pt x="66" y="1366"/>
                  </a:lnTo>
                  <a:lnTo>
                    <a:pt x="64" y="1362"/>
                  </a:lnTo>
                  <a:lnTo>
                    <a:pt x="60" y="1360"/>
                  </a:lnTo>
                  <a:lnTo>
                    <a:pt x="60" y="1358"/>
                  </a:lnTo>
                  <a:lnTo>
                    <a:pt x="62" y="1355"/>
                  </a:lnTo>
                  <a:lnTo>
                    <a:pt x="66" y="1351"/>
                  </a:lnTo>
                  <a:lnTo>
                    <a:pt x="81" y="1337"/>
                  </a:lnTo>
                  <a:lnTo>
                    <a:pt x="73" y="1316"/>
                  </a:lnTo>
                  <a:lnTo>
                    <a:pt x="57" y="1304"/>
                  </a:lnTo>
                  <a:lnTo>
                    <a:pt x="44" y="1293"/>
                  </a:lnTo>
                  <a:lnTo>
                    <a:pt x="34" y="1299"/>
                  </a:lnTo>
                  <a:lnTo>
                    <a:pt x="29" y="1302"/>
                  </a:lnTo>
                  <a:lnTo>
                    <a:pt x="25" y="1304"/>
                  </a:lnTo>
                  <a:lnTo>
                    <a:pt x="22" y="1304"/>
                  </a:lnTo>
                  <a:lnTo>
                    <a:pt x="20" y="1304"/>
                  </a:lnTo>
                  <a:lnTo>
                    <a:pt x="16" y="1300"/>
                  </a:lnTo>
                  <a:lnTo>
                    <a:pt x="11" y="1293"/>
                  </a:lnTo>
                  <a:lnTo>
                    <a:pt x="7" y="1286"/>
                  </a:lnTo>
                  <a:lnTo>
                    <a:pt x="4" y="1278"/>
                  </a:lnTo>
                  <a:lnTo>
                    <a:pt x="4" y="1276"/>
                  </a:lnTo>
                  <a:lnTo>
                    <a:pt x="4" y="1272"/>
                  </a:lnTo>
                  <a:lnTo>
                    <a:pt x="7" y="1269"/>
                  </a:lnTo>
                  <a:lnTo>
                    <a:pt x="15" y="1265"/>
                  </a:lnTo>
                  <a:lnTo>
                    <a:pt x="16" y="1263"/>
                  </a:lnTo>
                  <a:lnTo>
                    <a:pt x="16" y="1262"/>
                  </a:lnTo>
                  <a:lnTo>
                    <a:pt x="16" y="1242"/>
                  </a:lnTo>
                  <a:lnTo>
                    <a:pt x="9" y="1230"/>
                  </a:lnTo>
                  <a:lnTo>
                    <a:pt x="6" y="1214"/>
                  </a:lnTo>
                  <a:lnTo>
                    <a:pt x="7" y="1209"/>
                  </a:lnTo>
                  <a:lnTo>
                    <a:pt x="9" y="1205"/>
                  </a:lnTo>
                  <a:lnTo>
                    <a:pt x="13" y="1204"/>
                  </a:lnTo>
                  <a:lnTo>
                    <a:pt x="23" y="1198"/>
                  </a:lnTo>
                  <a:lnTo>
                    <a:pt x="34" y="1195"/>
                  </a:lnTo>
                  <a:lnTo>
                    <a:pt x="39" y="1191"/>
                  </a:lnTo>
                  <a:lnTo>
                    <a:pt x="44" y="1184"/>
                  </a:lnTo>
                  <a:lnTo>
                    <a:pt x="48" y="1179"/>
                  </a:lnTo>
                  <a:lnTo>
                    <a:pt x="51" y="1174"/>
                  </a:lnTo>
                  <a:lnTo>
                    <a:pt x="51" y="1170"/>
                  </a:lnTo>
                  <a:lnTo>
                    <a:pt x="50" y="1165"/>
                  </a:lnTo>
                  <a:lnTo>
                    <a:pt x="51" y="1161"/>
                  </a:lnTo>
                  <a:lnTo>
                    <a:pt x="57" y="1158"/>
                  </a:lnTo>
                  <a:lnTo>
                    <a:pt x="60" y="1154"/>
                  </a:lnTo>
                  <a:lnTo>
                    <a:pt x="66" y="1151"/>
                  </a:lnTo>
                  <a:lnTo>
                    <a:pt x="69" y="1149"/>
                  </a:lnTo>
                  <a:lnTo>
                    <a:pt x="76" y="1147"/>
                  </a:lnTo>
                  <a:lnTo>
                    <a:pt x="85" y="1146"/>
                  </a:lnTo>
                  <a:lnTo>
                    <a:pt x="88" y="1146"/>
                  </a:lnTo>
                  <a:lnTo>
                    <a:pt x="97" y="1146"/>
                  </a:lnTo>
                  <a:lnTo>
                    <a:pt x="115" y="1149"/>
                  </a:lnTo>
                  <a:lnTo>
                    <a:pt x="118" y="1149"/>
                  </a:lnTo>
                  <a:lnTo>
                    <a:pt x="132" y="1147"/>
                  </a:lnTo>
                  <a:lnTo>
                    <a:pt x="139" y="1147"/>
                  </a:lnTo>
                  <a:lnTo>
                    <a:pt x="141" y="1139"/>
                  </a:lnTo>
                  <a:lnTo>
                    <a:pt x="139" y="1137"/>
                  </a:lnTo>
                  <a:lnTo>
                    <a:pt x="139" y="1133"/>
                  </a:lnTo>
                  <a:lnTo>
                    <a:pt x="139" y="1131"/>
                  </a:lnTo>
                  <a:lnTo>
                    <a:pt x="143" y="1131"/>
                  </a:lnTo>
                  <a:lnTo>
                    <a:pt x="145" y="1130"/>
                  </a:lnTo>
                  <a:lnTo>
                    <a:pt x="150" y="1131"/>
                  </a:lnTo>
                  <a:lnTo>
                    <a:pt x="155" y="1133"/>
                  </a:lnTo>
                  <a:lnTo>
                    <a:pt x="162" y="1137"/>
                  </a:lnTo>
                  <a:lnTo>
                    <a:pt x="166" y="1140"/>
                  </a:lnTo>
                  <a:lnTo>
                    <a:pt x="169" y="1142"/>
                  </a:lnTo>
                  <a:lnTo>
                    <a:pt x="171" y="1140"/>
                  </a:lnTo>
                  <a:lnTo>
                    <a:pt x="182" y="1133"/>
                  </a:lnTo>
                  <a:lnTo>
                    <a:pt x="189" y="1130"/>
                  </a:lnTo>
                  <a:lnTo>
                    <a:pt x="194" y="1128"/>
                  </a:lnTo>
                  <a:lnTo>
                    <a:pt x="197" y="1126"/>
                  </a:lnTo>
                  <a:lnTo>
                    <a:pt x="203" y="1128"/>
                  </a:lnTo>
                  <a:lnTo>
                    <a:pt x="206" y="1131"/>
                  </a:lnTo>
                  <a:lnTo>
                    <a:pt x="208" y="1135"/>
                  </a:lnTo>
                  <a:lnTo>
                    <a:pt x="210" y="1139"/>
                  </a:lnTo>
                  <a:lnTo>
                    <a:pt x="212" y="1151"/>
                  </a:lnTo>
                  <a:lnTo>
                    <a:pt x="212" y="1160"/>
                  </a:lnTo>
                  <a:lnTo>
                    <a:pt x="217" y="1165"/>
                  </a:lnTo>
                  <a:lnTo>
                    <a:pt x="231" y="1168"/>
                  </a:lnTo>
                  <a:lnTo>
                    <a:pt x="240" y="1168"/>
                  </a:lnTo>
                  <a:lnTo>
                    <a:pt x="243" y="1167"/>
                  </a:lnTo>
                  <a:lnTo>
                    <a:pt x="256" y="1175"/>
                  </a:lnTo>
                  <a:lnTo>
                    <a:pt x="261" y="1179"/>
                  </a:lnTo>
                  <a:lnTo>
                    <a:pt x="266" y="1179"/>
                  </a:lnTo>
                  <a:lnTo>
                    <a:pt x="280" y="1160"/>
                  </a:lnTo>
                  <a:lnTo>
                    <a:pt x="289" y="1151"/>
                  </a:lnTo>
                  <a:lnTo>
                    <a:pt x="298" y="1140"/>
                  </a:lnTo>
                  <a:lnTo>
                    <a:pt x="310" y="1131"/>
                  </a:lnTo>
                  <a:lnTo>
                    <a:pt x="319" y="1124"/>
                  </a:lnTo>
                  <a:lnTo>
                    <a:pt x="328" y="1124"/>
                  </a:lnTo>
                  <a:lnTo>
                    <a:pt x="340" y="1128"/>
                  </a:lnTo>
                  <a:lnTo>
                    <a:pt x="352" y="1135"/>
                  </a:lnTo>
                  <a:lnTo>
                    <a:pt x="359" y="1137"/>
                  </a:lnTo>
                  <a:lnTo>
                    <a:pt x="363" y="1139"/>
                  </a:lnTo>
                  <a:lnTo>
                    <a:pt x="363" y="1135"/>
                  </a:lnTo>
                  <a:lnTo>
                    <a:pt x="366" y="1128"/>
                  </a:lnTo>
                  <a:lnTo>
                    <a:pt x="368" y="1121"/>
                  </a:lnTo>
                  <a:lnTo>
                    <a:pt x="373" y="1117"/>
                  </a:lnTo>
                  <a:lnTo>
                    <a:pt x="386" y="1119"/>
                  </a:lnTo>
                  <a:lnTo>
                    <a:pt x="396" y="1116"/>
                  </a:lnTo>
                  <a:lnTo>
                    <a:pt x="398" y="1112"/>
                  </a:lnTo>
                  <a:lnTo>
                    <a:pt x="403" y="1109"/>
                  </a:lnTo>
                  <a:lnTo>
                    <a:pt x="416" y="1105"/>
                  </a:lnTo>
                  <a:lnTo>
                    <a:pt x="423" y="1105"/>
                  </a:lnTo>
                  <a:lnTo>
                    <a:pt x="430" y="1109"/>
                  </a:lnTo>
                  <a:lnTo>
                    <a:pt x="435" y="1114"/>
                  </a:lnTo>
                  <a:lnTo>
                    <a:pt x="446" y="1117"/>
                  </a:lnTo>
                  <a:lnTo>
                    <a:pt x="465" y="1116"/>
                  </a:lnTo>
                  <a:lnTo>
                    <a:pt x="483" y="1109"/>
                  </a:lnTo>
                  <a:lnTo>
                    <a:pt x="498" y="1105"/>
                  </a:lnTo>
                  <a:lnTo>
                    <a:pt x="509" y="1102"/>
                  </a:lnTo>
                  <a:lnTo>
                    <a:pt x="530" y="1100"/>
                  </a:lnTo>
                  <a:lnTo>
                    <a:pt x="541" y="1100"/>
                  </a:lnTo>
                  <a:lnTo>
                    <a:pt x="556" y="1096"/>
                  </a:lnTo>
                  <a:lnTo>
                    <a:pt x="567" y="1093"/>
                  </a:lnTo>
                  <a:lnTo>
                    <a:pt x="576" y="1084"/>
                  </a:lnTo>
                  <a:lnTo>
                    <a:pt x="590" y="1075"/>
                  </a:lnTo>
                  <a:lnTo>
                    <a:pt x="600" y="1068"/>
                  </a:lnTo>
                  <a:lnTo>
                    <a:pt x="607" y="1056"/>
                  </a:lnTo>
                  <a:lnTo>
                    <a:pt x="613" y="1045"/>
                  </a:lnTo>
                  <a:lnTo>
                    <a:pt x="614" y="1040"/>
                  </a:lnTo>
                  <a:lnTo>
                    <a:pt x="613" y="1036"/>
                  </a:lnTo>
                  <a:lnTo>
                    <a:pt x="611" y="1029"/>
                  </a:lnTo>
                  <a:lnTo>
                    <a:pt x="613" y="1026"/>
                  </a:lnTo>
                  <a:lnTo>
                    <a:pt x="616" y="1024"/>
                  </a:lnTo>
                  <a:lnTo>
                    <a:pt x="630" y="1019"/>
                  </a:lnTo>
                  <a:lnTo>
                    <a:pt x="637" y="1017"/>
                  </a:lnTo>
                  <a:lnTo>
                    <a:pt x="646" y="998"/>
                  </a:lnTo>
                  <a:lnTo>
                    <a:pt x="666" y="989"/>
                  </a:lnTo>
                  <a:lnTo>
                    <a:pt x="669" y="991"/>
                  </a:lnTo>
                  <a:lnTo>
                    <a:pt x="671" y="989"/>
                  </a:lnTo>
                  <a:lnTo>
                    <a:pt x="673" y="980"/>
                  </a:lnTo>
                  <a:lnTo>
                    <a:pt x="673" y="957"/>
                  </a:lnTo>
                  <a:lnTo>
                    <a:pt x="678" y="917"/>
                  </a:lnTo>
                  <a:lnTo>
                    <a:pt x="676" y="910"/>
                  </a:lnTo>
                  <a:lnTo>
                    <a:pt x="674" y="897"/>
                  </a:lnTo>
                  <a:lnTo>
                    <a:pt x="673" y="880"/>
                  </a:lnTo>
                  <a:lnTo>
                    <a:pt x="674" y="864"/>
                  </a:lnTo>
                  <a:lnTo>
                    <a:pt x="674" y="859"/>
                  </a:lnTo>
                  <a:lnTo>
                    <a:pt x="674" y="848"/>
                  </a:lnTo>
                  <a:lnTo>
                    <a:pt x="674" y="825"/>
                  </a:lnTo>
                  <a:lnTo>
                    <a:pt x="664" y="811"/>
                  </a:lnTo>
                  <a:lnTo>
                    <a:pt x="660" y="799"/>
                  </a:lnTo>
                  <a:lnTo>
                    <a:pt x="666" y="795"/>
                  </a:lnTo>
                  <a:lnTo>
                    <a:pt x="673" y="794"/>
                  </a:lnTo>
                  <a:lnTo>
                    <a:pt x="683" y="790"/>
                  </a:lnTo>
                  <a:lnTo>
                    <a:pt x="724" y="785"/>
                  </a:lnTo>
                  <a:lnTo>
                    <a:pt x="789" y="783"/>
                  </a:lnTo>
                  <a:lnTo>
                    <a:pt x="822" y="797"/>
                  </a:lnTo>
                  <a:lnTo>
                    <a:pt x="827" y="801"/>
                  </a:lnTo>
                  <a:lnTo>
                    <a:pt x="840" y="804"/>
                  </a:lnTo>
                  <a:lnTo>
                    <a:pt x="854" y="808"/>
                  </a:lnTo>
                  <a:lnTo>
                    <a:pt x="857" y="808"/>
                  </a:lnTo>
                  <a:lnTo>
                    <a:pt x="859" y="804"/>
                  </a:lnTo>
                  <a:lnTo>
                    <a:pt x="859" y="787"/>
                  </a:lnTo>
                  <a:lnTo>
                    <a:pt x="848" y="767"/>
                  </a:lnTo>
                  <a:lnTo>
                    <a:pt x="848" y="753"/>
                  </a:lnTo>
                  <a:lnTo>
                    <a:pt x="914" y="641"/>
                  </a:lnTo>
                  <a:lnTo>
                    <a:pt x="943" y="605"/>
                  </a:lnTo>
                  <a:lnTo>
                    <a:pt x="968" y="623"/>
                  </a:lnTo>
                  <a:lnTo>
                    <a:pt x="987" y="635"/>
                  </a:lnTo>
                  <a:lnTo>
                    <a:pt x="1003" y="644"/>
                  </a:lnTo>
                  <a:lnTo>
                    <a:pt x="1012" y="646"/>
                  </a:lnTo>
                  <a:lnTo>
                    <a:pt x="1014" y="646"/>
                  </a:lnTo>
                  <a:lnTo>
                    <a:pt x="1016" y="646"/>
                  </a:lnTo>
                  <a:lnTo>
                    <a:pt x="1023" y="646"/>
                  </a:lnTo>
                  <a:lnTo>
                    <a:pt x="1033" y="649"/>
                  </a:lnTo>
                  <a:lnTo>
                    <a:pt x="1049" y="653"/>
                  </a:lnTo>
                  <a:lnTo>
                    <a:pt x="1060" y="655"/>
                  </a:lnTo>
                  <a:lnTo>
                    <a:pt x="1068" y="655"/>
                  </a:lnTo>
                  <a:lnTo>
                    <a:pt x="1074" y="656"/>
                  </a:lnTo>
                  <a:lnTo>
                    <a:pt x="1091" y="662"/>
                  </a:lnTo>
                  <a:lnTo>
                    <a:pt x="1104" y="663"/>
                  </a:lnTo>
                  <a:lnTo>
                    <a:pt x="1109" y="662"/>
                  </a:lnTo>
                  <a:lnTo>
                    <a:pt x="1114" y="660"/>
                  </a:lnTo>
                  <a:lnTo>
                    <a:pt x="1116" y="656"/>
                  </a:lnTo>
                  <a:lnTo>
                    <a:pt x="1123" y="648"/>
                  </a:lnTo>
                  <a:lnTo>
                    <a:pt x="1126" y="641"/>
                  </a:lnTo>
                  <a:lnTo>
                    <a:pt x="1126" y="633"/>
                  </a:lnTo>
                  <a:lnTo>
                    <a:pt x="1126" y="600"/>
                  </a:lnTo>
                  <a:lnTo>
                    <a:pt x="1132" y="575"/>
                  </a:lnTo>
                  <a:lnTo>
                    <a:pt x="1135" y="560"/>
                  </a:lnTo>
                  <a:lnTo>
                    <a:pt x="1141" y="549"/>
                  </a:lnTo>
                  <a:lnTo>
                    <a:pt x="1148" y="544"/>
                  </a:lnTo>
                  <a:lnTo>
                    <a:pt x="1156" y="540"/>
                  </a:lnTo>
                  <a:lnTo>
                    <a:pt x="1174" y="531"/>
                  </a:lnTo>
                  <a:lnTo>
                    <a:pt x="1183" y="530"/>
                  </a:lnTo>
                  <a:lnTo>
                    <a:pt x="1186" y="530"/>
                  </a:lnTo>
                  <a:lnTo>
                    <a:pt x="1190" y="530"/>
                  </a:lnTo>
                  <a:lnTo>
                    <a:pt x="1197" y="530"/>
                  </a:lnTo>
                  <a:lnTo>
                    <a:pt x="1209" y="523"/>
                  </a:lnTo>
                  <a:lnTo>
                    <a:pt x="1220" y="516"/>
                  </a:lnTo>
                  <a:lnTo>
                    <a:pt x="1227" y="509"/>
                  </a:lnTo>
                  <a:lnTo>
                    <a:pt x="1230" y="505"/>
                  </a:lnTo>
                  <a:lnTo>
                    <a:pt x="1230" y="500"/>
                  </a:lnTo>
                  <a:lnTo>
                    <a:pt x="1229" y="494"/>
                  </a:lnTo>
                  <a:lnTo>
                    <a:pt x="1227" y="487"/>
                  </a:lnTo>
                  <a:lnTo>
                    <a:pt x="1229" y="482"/>
                  </a:lnTo>
                  <a:lnTo>
                    <a:pt x="1234" y="479"/>
                  </a:lnTo>
                  <a:lnTo>
                    <a:pt x="1246" y="472"/>
                  </a:lnTo>
                  <a:lnTo>
                    <a:pt x="1251" y="470"/>
                  </a:lnTo>
                  <a:lnTo>
                    <a:pt x="1258" y="470"/>
                  </a:lnTo>
                  <a:lnTo>
                    <a:pt x="1267" y="472"/>
                  </a:lnTo>
                  <a:lnTo>
                    <a:pt x="1280" y="475"/>
                  </a:lnTo>
                  <a:lnTo>
                    <a:pt x="1294" y="477"/>
                  </a:lnTo>
                  <a:lnTo>
                    <a:pt x="1302" y="475"/>
                  </a:lnTo>
                  <a:lnTo>
                    <a:pt x="1308" y="475"/>
                  </a:lnTo>
                  <a:lnTo>
                    <a:pt x="1309" y="477"/>
                  </a:lnTo>
                  <a:lnTo>
                    <a:pt x="1311" y="482"/>
                  </a:lnTo>
                  <a:lnTo>
                    <a:pt x="1309" y="487"/>
                  </a:lnTo>
                  <a:lnTo>
                    <a:pt x="1306" y="493"/>
                  </a:lnTo>
                  <a:lnTo>
                    <a:pt x="1304" y="496"/>
                  </a:lnTo>
                  <a:lnTo>
                    <a:pt x="1302" y="503"/>
                  </a:lnTo>
                  <a:lnTo>
                    <a:pt x="1302" y="516"/>
                  </a:lnTo>
                  <a:lnTo>
                    <a:pt x="1304" y="523"/>
                  </a:lnTo>
                  <a:lnTo>
                    <a:pt x="1306" y="528"/>
                  </a:lnTo>
                  <a:lnTo>
                    <a:pt x="1316" y="540"/>
                  </a:lnTo>
                  <a:lnTo>
                    <a:pt x="1322" y="551"/>
                  </a:lnTo>
                  <a:lnTo>
                    <a:pt x="1331" y="561"/>
                  </a:lnTo>
                  <a:lnTo>
                    <a:pt x="1339" y="570"/>
                  </a:lnTo>
                  <a:lnTo>
                    <a:pt x="1348" y="581"/>
                  </a:lnTo>
                  <a:lnTo>
                    <a:pt x="1353" y="590"/>
                  </a:lnTo>
                  <a:lnTo>
                    <a:pt x="1360" y="597"/>
                  </a:lnTo>
                  <a:lnTo>
                    <a:pt x="1362" y="600"/>
                  </a:lnTo>
                  <a:lnTo>
                    <a:pt x="1360" y="602"/>
                  </a:lnTo>
                  <a:lnTo>
                    <a:pt x="1364" y="604"/>
                  </a:lnTo>
                  <a:lnTo>
                    <a:pt x="1373" y="607"/>
                  </a:lnTo>
                  <a:lnTo>
                    <a:pt x="1382" y="611"/>
                  </a:lnTo>
                  <a:lnTo>
                    <a:pt x="1389" y="612"/>
                  </a:lnTo>
                  <a:lnTo>
                    <a:pt x="1390" y="612"/>
                  </a:lnTo>
                  <a:lnTo>
                    <a:pt x="1394" y="611"/>
                  </a:lnTo>
                  <a:lnTo>
                    <a:pt x="1399" y="612"/>
                  </a:lnTo>
                  <a:lnTo>
                    <a:pt x="1406" y="618"/>
                  </a:lnTo>
                  <a:lnTo>
                    <a:pt x="1413" y="625"/>
                  </a:lnTo>
                  <a:lnTo>
                    <a:pt x="1415" y="628"/>
                  </a:lnTo>
                  <a:lnTo>
                    <a:pt x="1417" y="632"/>
                  </a:lnTo>
                  <a:lnTo>
                    <a:pt x="1426" y="637"/>
                  </a:lnTo>
                  <a:lnTo>
                    <a:pt x="1434" y="641"/>
                  </a:lnTo>
                  <a:lnTo>
                    <a:pt x="1440" y="641"/>
                  </a:lnTo>
                  <a:lnTo>
                    <a:pt x="1443" y="641"/>
                  </a:lnTo>
                  <a:lnTo>
                    <a:pt x="1445" y="641"/>
                  </a:lnTo>
                  <a:lnTo>
                    <a:pt x="1448" y="641"/>
                  </a:lnTo>
                  <a:lnTo>
                    <a:pt x="1452" y="644"/>
                  </a:lnTo>
                  <a:lnTo>
                    <a:pt x="1457" y="655"/>
                  </a:lnTo>
                  <a:lnTo>
                    <a:pt x="1461" y="665"/>
                  </a:lnTo>
                  <a:lnTo>
                    <a:pt x="1463" y="672"/>
                  </a:lnTo>
                  <a:lnTo>
                    <a:pt x="1466" y="676"/>
                  </a:lnTo>
                  <a:lnTo>
                    <a:pt x="1468" y="679"/>
                  </a:lnTo>
                  <a:lnTo>
                    <a:pt x="1468" y="688"/>
                  </a:lnTo>
                  <a:lnTo>
                    <a:pt x="1468" y="692"/>
                  </a:lnTo>
                  <a:lnTo>
                    <a:pt x="1468" y="702"/>
                  </a:lnTo>
                  <a:lnTo>
                    <a:pt x="1470" y="713"/>
                  </a:lnTo>
                  <a:lnTo>
                    <a:pt x="1475" y="723"/>
                  </a:lnTo>
                  <a:lnTo>
                    <a:pt x="1480" y="734"/>
                  </a:lnTo>
                  <a:lnTo>
                    <a:pt x="1485" y="748"/>
                  </a:lnTo>
                  <a:lnTo>
                    <a:pt x="1487" y="751"/>
                  </a:lnTo>
                  <a:lnTo>
                    <a:pt x="1487" y="757"/>
                  </a:lnTo>
                  <a:lnTo>
                    <a:pt x="1489" y="774"/>
                  </a:lnTo>
                  <a:lnTo>
                    <a:pt x="1487" y="788"/>
                  </a:lnTo>
                  <a:lnTo>
                    <a:pt x="1484" y="811"/>
                  </a:lnTo>
                  <a:lnTo>
                    <a:pt x="1478" y="829"/>
                  </a:lnTo>
                  <a:lnTo>
                    <a:pt x="1475" y="836"/>
                  </a:lnTo>
                  <a:lnTo>
                    <a:pt x="1473" y="839"/>
                  </a:lnTo>
                  <a:lnTo>
                    <a:pt x="1470" y="845"/>
                  </a:lnTo>
                  <a:lnTo>
                    <a:pt x="1466" y="853"/>
                  </a:lnTo>
                  <a:lnTo>
                    <a:pt x="1461" y="864"/>
                  </a:lnTo>
                  <a:lnTo>
                    <a:pt x="1457" y="869"/>
                  </a:lnTo>
                  <a:lnTo>
                    <a:pt x="1455" y="875"/>
                  </a:lnTo>
                  <a:lnTo>
                    <a:pt x="1454" y="883"/>
                  </a:lnTo>
                  <a:lnTo>
                    <a:pt x="1454" y="892"/>
                  </a:lnTo>
                  <a:lnTo>
                    <a:pt x="1452" y="897"/>
                  </a:lnTo>
                  <a:lnTo>
                    <a:pt x="1450" y="904"/>
                  </a:lnTo>
                  <a:lnTo>
                    <a:pt x="1452" y="910"/>
                  </a:lnTo>
                  <a:lnTo>
                    <a:pt x="1454" y="917"/>
                  </a:lnTo>
                  <a:lnTo>
                    <a:pt x="1459" y="927"/>
                  </a:lnTo>
                  <a:lnTo>
                    <a:pt x="1466" y="934"/>
                  </a:lnTo>
                  <a:lnTo>
                    <a:pt x="1473" y="938"/>
                  </a:lnTo>
                  <a:lnTo>
                    <a:pt x="1482" y="943"/>
                  </a:lnTo>
                  <a:lnTo>
                    <a:pt x="1498" y="954"/>
                  </a:lnTo>
                  <a:lnTo>
                    <a:pt x="1507" y="957"/>
                  </a:lnTo>
                  <a:lnTo>
                    <a:pt x="1524" y="961"/>
                  </a:lnTo>
                  <a:lnTo>
                    <a:pt x="1558" y="968"/>
                  </a:lnTo>
                  <a:lnTo>
                    <a:pt x="1570" y="971"/>
                  </a:lnTo>
                  <a:lnTo>
                    <a:pt x="1580" y="971"/>
                  </a:lnTo>
                  <a:lnTo>
                    <a:pt x="1594" y="971"/>
                  </a:lnTo>
                  <a:lnTo>
                    <a:pt x="1609" y="973"/>
                  </a:lnTo>
                  <a:lnTo>
                    <a:pt x="1631" y="977"/>
                  </a:lnTo>
                  <a:lnTo>
                    <a:pt x="1640" y="982"/>
                  </a:lnTo>
                  <a:lnTo>
                    <a:pt x="1649" y="989"/>
                  </a:lnTo>
                  <a:lnTo>
                    <a:pt x="1654" y="994"/>
                  </a:lnTo>
                  <a:lnTo>
                    <a:pt x="1661" y="998"/>
                  </a:lnTo>
                  <a:lnTo>
                    <a:pt x="1681" y="1010"/>
                  </a:lnTo>
                  <a:lnTo>
                    <a:pt x="1700" y="1022"/>
                  </a:lnTo>
                  <a:lnTo>
                    <a:pt x="1709" y="1029"/>
                  </a:lnTo>
                  <a:lnTo>
                    <a:pt x="1716" y="1036"/>
                  </a:lnTo>
                  <a:lnTo>
                    <a:pt x="1723" y="1047"/>
                  </a:lnTo>
                  <a:lnTo>
                    <a:pt x="1726" y="1052"/>
                  </a:lnTo>
                  <a:lnTo>
                    <a:pt x="1732" y="1058"/>
                  </a:lnTo>
                  <a:lnTo>
                    <a:pt x="1744" y="1066"/>
                  </a:lnTo>
                  <a:lnTo>
                    <a:pt x="1755" y="1072"/>
                  </a:lnTo>
                  <a:lnTo>
                    <a:pt x="1763" y="1075"/>
                  </a:lnTo>
                  <a:lnTo>
                    <a:pt x="1779" y="1080"/>
                  </a:lnTo>
                  <a:lnTo>
                    <a:pt x="1792" y="1082"/>
                  </a:lnTo>
                  <a:lnTo>
                    <a:pt x="1797" y="1082"/>
                  </a:lnTo>
                  <a:lnTo>
                    <a:pt x="1795" y="1088"/>
                  </a:lnTo>
                  <a:lnTo>
                    <a:pt x="1795" y="1100"/>
                  </a:lnTo>
                  <a:lnTo>
                    <a:pt x="1795" y="1107"/>
                  </a:lnTo>
                  <a:lnTo>
                    <a:pt x="1797" y="1117"/>
                  </a:lnTo>
                  <a:lnTo>
                    <a:pt x="1802" y="1133"/>
                  </a:lnTo>
                  <a:lnTo>
                    <a:pt x="1804" y="1146"/>
                  </a:lnTo>
                  <a:lnTo>
                    <a:pt x="1802" y="1154"/>
                  </a:lnTo>
                  <a:lnTo>
                    <a:pt x="1804" y="1161"/>
                  </a:lnTo>
                  <a:lnTo>
                    <a:pt x="1807" y="1172"/>
                  </a:lnTo>
                  <a:lnTo>
                    <a:pt x="1818" y="1191"/>
                  </a:lnTo>
                  <a:lnTo>
                    <a:pt x="1832" y="1211"/>
                  </a:lnTo>
                  <a:lnTo>
                    <a:pt x="1851" y="1239"/>
                  </a:lnTo>
                  <a:lnTo>
                    <a:pt x="1855" y="1241"/>
                  </a:lnTo>
                  <a:lnTo>
                    <a:pt x="1858" y="1242"/>
                  </a:lnTo>
                  <a:lnTo>
                    <a:pt x="1867" y="1244"/>
                  </a:lnTo>
                  <a:lnTo>
                    <a:pt x="1876" y="1244"/>
                  </a:lnTo>
                  <a:lnTo>
                    <a:pt x="1885" y="1244"/>
                  </a:lnTo>
                  <a:lnTo>
                    <a:pt x="1906" y="1246"/>
                  </a:lnTo>
                  <a:lnTo>
                    <a:pt x="1918" y="1248"/>
                  </a:lnTo>
                  <a:lnTo>
                    <a:pt x="1929" y="1249"/>
                  </a:lnTo>
                  <a:lnTo>
                    <a:pt x="1950" y="1256"/>
                  </a:lnTo>
                  <a:lnTo>
                    <a:pt x="1973" y="1262"/>
                  </a:lnTo>
                  <a:lnTo>
                    <a:pt x="1982" y="1263"/>
                  </a:lnTo>
                  <a:lnTo>
                    <a:pt x="2011" y="1271"/>
                  </a:lnTo>
                  <a:lnTo>
                    <a:pt x="2036" y="1274"/>
                  </a:lnTo>
                  <a:lnTo>
                    <a:pt x="2054" y="1276"/>
                  </a:lnTo>
                  <a:lnTo>
                    <a:pt x="2075" y="1278"/>
                  </a:lnTo>
                  <a:lnTo>
                    <a:pt x="2105" y="1278"/>
                  </a:lnTo>
                  <a:lnTo>
                    <a:pt x="2152" y="1279"/>
                  </a:lnTo>
                  <a:lnTo>
                    <a:pt x="2196" y="1283"/>
                  </a:lnTo>
                  <a:lnTo>
                    <a:pt x="2219" y="1286"/>
                  </a:lnTo>
                  <a:lnTo>
                    <a:pt x="2231" y="1290"/>
                  </a:lnTo>
                  <a:lnTo>
                    <a:pt x="2240" y="1292"/>
                  </a:lnTo>
                  <a:lnTo>
                    <a:pt x="2245" y="1290"/>
                  </a:lnTo>
                  <a:lnTo>
                    <a:pt x="2253" y="1290"/>
                  </a:lnTo>
                  <a:lnTo>
                    <a:pt x="2258" y="1292"/>
                  </a:lnTo>
                  <a:lnTo>
                    <a:pt x="2265" y="1293"/>
                  </a:lnTo>
                  <a:lnTo>
                    <a:pt x="2272" y="1297"/>
                  </a:lnTo>
                  <a:lnTo>
                    <a:pt x="2279" y="1304"/>
                  </a:lnTo>
                  <a:lnTo>
                    <a:pt x="2295" y="1325"/>
                  </a:lnTo>
                  <a:lnTo>
                    <a:pt x="2309" y="1337"/>
                  </a:lnTo>
                  <a:lnTo>
                    <a:pt x="2319" y="1344"/>
                  </a:lnTo>
                  <a:lnTo>
                    <a:pt x="2326" y="1348"/>
                  </a:lnTo>
                  <a:lnTo>
                    <a:pt x="2340" y="1350"/>
                  </a:lnTo>
                  <a:lnTo>
                    <a:pt x="2346" y="1351"/>
                  </a:lnTo>
                  <a:lnTo>
                    <a:pt x="2351" y="1350"/>
                  </a:lnTo>
                  <a:lnTo>
                    <a:pt x="2356" y="1350"/>
                  </a:lnTo>
                  <a:lnTo>
                    <a:pt x="2362" y="1351"/>
                  </a:lnTo>
                  <a:lnTo>
                    <a:pt x="2367" y="1355"/>
                  </a:lnTo>
                  <a:lnTo>
                    <a:pt x="2376" y="1362"/>
                  </a:lnTo>
                  <a:lnTo>
                    <a:pt x="2390" y="1371"/>
                  </a:lnTo>
                  <a:lnTo>
                    <a:pt x="2411" y="1383"/>
                  </a:lnTo>
                  <a:lnTo>
                    <a:pt x="2416" y="1383"/>
                  </a:lnTo>
                  <a:lnTo>
                    <a:pt x="2432" y="1381"/>
                  </a:lnTo>
                  <a:lnTo>
                    <a:pt x="2441" y="1380"/>
                  </a:lnTo>
                  <a:lnTo>
                    <a:pt x="2448" y="1376"/>
                  </a:lnTo>
                  <a:lnTo>
                    <a:pt x="2451" y="1373"/>
                  </a:lnTo>
                  <a:lnTo>
                    <a:pt x="2457" y="1371"/>
                  </a:lnTo>
                  <a:lnTo>
                    <a:pt x="2462" y="1374"/>
                  </a:lnTo>
                  <a:lnTo>
                    <a:pt x="2474" y="1383"/>
                  </a:lnTo>
                  <a:lnTo>
                    <a:pt x="2481" y="1387"/>
                  </a:lnTo>
                  <a:lnTo>
                    <a:pt x="2490" y="1390"/>
                  </a:lnTo>
                  <a:lnTo>
                    <a:pt x="2499" y="1394"/>
                  </a:lnTo>
                  <a:lnTo>
                    <a:pt x="2502" y="1395"/>
                  </a:lnTo>
                  <a:lnTo>
                    <a:pt x="2506" y="1394"/>
                  </a:lnTo>
                  <a:lnTo>
                    <a:pt x="2515" y="1388"/>
                  </a:lnTo>
                  <a:lnTo>
                    <a:pt x="2546" y="1371"/>
                  </a:lnTo>
                  <a:lnTo>
                    <a:pt x="2597" y="1348"/>
                  </a:lnTo>
                  <a:lnTo>
                    <a:pt x="2626" y="1337"/>
                  </a:lnTo>
                  <a:lnTo>
                    <a:pt x="2654" y="1327"/>
                  </a:lnTo>
                  <a:lnTo>
                    <a:pt x="2677" y="1320"/>
                  </a:lnTo>
                  <a:lnTo>
                    <a:pt x="2694" y="1318"/>
                  </a:lnTo>
                  <a:lnTo>
                    <a:pt x="2761" y="1318"/>
                  </a:lnTo>
                  <a:lnTo>
                    <a:pt x="2791" y="1316"/>
                  </a:lnTo>
                  <a:lnTo>
                    <a:pt x="2812" y="1313"/>
                  </a:lnTo>
                  <a:lnTo>
                    <a:pt x="2824" y="1307"/>
                  </a:lnTo>
                  <a:lnTo>
                    <a:pt x="2837" y="1302"/>
                  </a:lnTo>
                  <a:lnTo>
                    <a:pt x="2851" y="1297"/>
                  </a:lnTo>
                  <a:lnTo>
                    <a:pt x="2867" y="1292"/>
                  </a:lnTo>
                  <a:lnTo>
                    <a:pt x="2875" y="1286"/>
                  </a:lnTo>
                  <a:lnTo>
                    <a:pt x="2886" y="1278"/>
                  </a:lnTo>
                  <a:lnTo>
                    <a:pt x="2907" y="1255"/>
                  </a:lnTo>
                  <a:lnTo>
                    <a:pt x="2928" y="1232"/>
                  </a:lnTo>
                  <a:lnTo>
                    <a:pt x="2939" y="1223"/>
                  </a:lnTo>
                  <a:lnTo>
                    <a:pt x="2946" y="1216"/>
                  </a:lnTo>
                  <a:lnTo>
                    <a:pt x="2974" y="1202"/>
                  </a:lnTo>
                  <a:lnTo>
                    <a:pt x="2995" y="1191"/>
                  </a:lnTo>
                  <a:lnTo>
                    <a:pt x="3011" y="1184"/>
                  </a:lnTo>
                  <a:lnTo>
                    <a:pt x="3020" y="1179"/>
                  </a:lnTo>
                  <a:lnTo>
                    <a:pt x="3023" y="1175"/>
                  </a:lnTo>
                  <a:lnTo>
                    <a:pt x="3025" y="1170"/>
                  </a:lnTo>
                  <a:lnTo>
                    <a:pt x="3030" y="1160"/>
                  </a:lnTo>
                  <a:lnTo>
                    <a:pt x="3032" y="1154"/>
                  </a:lnTo>
                  <a:lnTo>
                    <a:pt x="3032" y="1153"/>
                  </a:lnTo>
                  <a:lnTo>
                    <a:pt x="3023" y="1144"/>
                  </a:lnTo>
                  <a:lnTo>
                    <a:pt x="3018" y="1135"/>
                  </a:lnTo>
                  <a:lnTo>
                    <a:pt x="3013" y="1126"/>
                  </a:lnTo>
                  <a:lnTo>
                    <a:pt x="3006" y="1114"/>
                  </a:lnTo>
                  <a:lnTo>
                    <a:pt x="2997" y="1102"/>
                  </a:lnTo>
                  <a:lnTo>
                    <a:pt x="2988" y="1089"/>
                  </a:lnTo>
                  <a:lnTo>
                    <a:pt x="2986" y="1084"/>
                  </a:lnTo>
                  <a:lnTo>
                    <a:pt x="2984" y="1079"/>
                  </a:lnTo>
                  <a:lnTo>
                    <a:pt x="2984" y="1077"/>
                  </a:lnTo>
                  <a:lnTo>
                    <a:pt x="2990" y="1066"/>
                  </a:lnTo>
                  <a:lnTo>
                    <a:pt x="2997" y="1054"/>
                  </a:lnTo>
                  <a:lnTo>
                    <a:pt x="3004" y="1042"/>
                  </a:lnTo>
                  <a:lnTo>
                    <a:pt x="3011" y="1035"/>
                  </a:lnTo>
                  <a:lnTo>
                    <a:pt x="3013" y="1033"/>
                  </a:lnTo>
                  <a:lnTo>
                    <a:pt x="3011" y="1029"/>
                  </a:lnTo>
                  <a:lnTo>
                    <a:pt x="3009" y="1026"/>
                  </a:lnTo>
                  <a:lnTo>
                    <a:pt x="3011" y="1026"/>
                  </a:lnTo>
                  <a:lnTo>
                    <a:pt x="3014" y="1026"/>
                  </a:lnTo>
                  <a:lnTo>
                    <a:pt x="3025" y="1026"/>
                  </a:lnTo>
                  <a:lnTo>
                    <a:pt x="3053" y="1029"/>
                  </a:lnTo>
                  <a:lnTo>
                    <a:pt x="3071" y="1033"/>
                  </a:lnTo>
                  <a:lnTo>
                    <a:pt x="3074" y="1033"/>
                  </a:lnTo>
                  <a:lnTo>
                    <a:pt x="3081" y="1035"/>
                  </a:lnTo>
                  <a:lnTo>
                    <a:pt x="3095" y="1038"/>
                  </a:lnTo>
                  <a:lnTo>
                    <a:pt x="3102" y="1040"/>
                  </a:lnTo>
                  <a:lnTo>
                    <a:pt x="3113" y="1040"/>
                  </a:lnTo>
                  <a:lnTo>
                    <a:pt x="3118" y="1040"/>
                  </a:lnTo>
                  <a:lnTo>
                    <a:pt x="3122" y="1042"/>
                  </a:lnTo>
                  <a:lnTo>
                    <a:pt x="3127" y="1044"/>
                  </a:lnTo>
                  <a:lnTo>
                    <a:pt x="3134" y="1042"/>
                  </a:lnTo>
                  <a:lnTo>
                    <a:pt x="3150" y="1031"/>
                  </a:lnTo>
                  <a:lnTo>
                    <a:pt x="3194" y="996"/>
                  </a:lnTo>
                  <a:lnTo>
                    <a:pt x="3211" y="982"/>
                  </a:lnTo>
                  <a:lnTo>
                    <a:pt x="3217" y="977"/>
                  </a:lnTo>
                  <a:lnTo>
                    <a:pt x="3218" y="973"/>
                  </a:lnTo>
                  <a:lnTo>
                    <a:pt x="3220" y="968"/>
                  </a:lnTo>
                  <a:lnTo>
                    <a:pt x="3227" y="963"/>
                  </a:lnTo>
                  <a:lnTo>
                    <a:pt x="3238" y="959"/>
                  </a:lnTo>
                  <a:lnTo>
                    <a:pt x="3250" y="956"/>
                  </a:lnTo>
                  <a:lnTo>
                    <a:pt x="3268" y="954"/>
                  </a:lnTo>
                  <a:lnTo>
                    <a:pt x="3277" y="952"/>
                  </a:lnTo>
                  <a:lnTo>
                    <a:pt x="3285" y="947"/>
                  </a:lnTo>
                  <a:lnTo>
                    <a:pt x="3298" y="940"/>
                  </a:lnTo>
                  <a:lnTo>
                    <a:pt x="3310" y="927"/>
                  </a:lnTo>
                  <a:lnTo>
                    <a:pt x="3321" y="915"/>
                  </a:lnTo>
                  <a:lnTo>
                    <a:pt x="3329" y="903"/>
                  </a:lnTo>
                  <a:lnTo>
                    <a:pt x="3333" y="894"/>
                  </a:lnTo>
                  <a:lnTo>
                    <a:pt x="3336" y="882"/>
                  </a:lnTo>
                  <a:lnTo>
                    <a:pt x="3340" y="873"/>
                  </a:lnTo>
                  <a:lnTo>
                    <a:pt x="3345" y="864"/>
                  </a:lnTo>
                  <a:lnTo>
                    <a:pt x="3347" y="862"/>
                  </a:lnTo>
                  <a:lnTo>
                    <a:pt x="3345" y="861"/>
                  </a:lnTo>
                  <a:lnTo>
                    <a:pt x="3343" y="861"/>
                  </a:lnTo>
                  <a:lnTo>
                    <a:pt x="3342" y="861"/>
                  </a:lnTo>
                  <a:lnTo>
                    <a:pt x="3340" y="861"/>
                  </a:lnTo>
                  <a:lnTo>
                    <a:pt x="3343" y="857"/>
                  </a:lnTo>
                  <a:lnTo>
                    <a:pt x="3363" y="846"/>
                  </a:lnTo>
                  <a:lnTo>
                    <a:pt x="3389" y="831"/>
                  </a:lnTo>
                  <a:lnTo>
                    <a:pt x="3407" y="818"/>
                  </a:lnTo>
                  <a:lnTo>
                    <a:pt x="3414" y="811"/>
                  </a:lnTo>
                  <a:lnTo>
                    <a:pt x="3417" y="809"/>
                  </a:lnTo>
                  <a:lnTo>
                    <a:pt x="3428" y="809"/>
                  </a:lnTo>
                  <a:lnTo>
                    <a:pt x="3456" y="794"/>
                  </a:lnTo>
                  <a:lnTo>
                    <a:pt x="3454" y="790"/>
                  </a:lnTo>
                  <a:lnTo>
                    <a:pt x="3428" y="806"/>
                  </a:lnTo>
                  <a:lnTo>
                    <a:pt x="3417" y="806"/>
                  </a:lnTo>
                  <a:lnTo>
                    <a:pt x="3416" y="806"/>
                  </a:lnTo>
                  <a:lnTo>
                    <a:pt x="3414" y="806"/>
                  </a:lnTo>
                  <a:lnTo>
                    <a:pt x="3412" y="809"/>
                  </a:lnTo>
                  <a:lnTo>
                    <a:pt x="3403" y="817"/>
                  </a:lnTo>
                  <a:lnTo>
                    <a:pt x="3387" y="829"/>
                  </a:lnTo>
                  <a:lnTo>
                    <a:pt x="3361" y="843"/>
                  </a:lnTo>
                  <a:lnTo>
                    <a:pt x="3342" y="853"/>
                  </a:lnTo>
                  <a:lnTo>
                    <a:pt x="3338" y="857"/>
                  </a:lnTo>
                  <a:lnTo>
                    <a:pt x="3336" y="859"/>
                  </a:lnTo>
                  <a:lnTo>
                    <a:pt x="3336" y="862"/>
                  </a:lnTo>
                  <a:lnTo>
                    <a:pt x="3338" y="864"/>
                  </a:lnTo>
                  <a:lnTo>
                    <a:pt x="3340" y="864"/>
                  </a:lnTo>
                  <a:lnTo>
                    <a:pt x="3336" y="873"/>
                  </a:lnTo>
                  <a:lnTo>
                    <a:pt x="3335" y="882"/>
                  </a:lnTo>
                  <a:lnTo>
                    <a:pt x="3331" y="892"/>
                  </a:lnTo>
                  <a:lnTo>
                    <a:pt x="3326" y="901"/>
                  </a:lnTo>
                  <a:lnTo>
                    <a:pt x="3319" y="912"/>
                  </a:lnTo>
                  <a:lnTo>
                    <a:pt x="3308" y="924"/>
                  </a:lnTo>
                  <a:lnTo>
                    <a:pt x="3296" y="936"/>
                  </a:lnTo>
                  <a:lnTo>
                    <a:pt x="3285" y="945"/>
                  </a:lnTo>
                  <a:lnTo>
                    <a:pt x="3277" y="948"/>
                  </a:lnTo>
                  <a:lnTo>
                    <a:pt x="3269" y="950"/>
                  </a:lnTo>
                  <a:lnTo>
                    <a:pt x="3254" y="952"/>
                  </a:lnTo>
                  <a:lnTo>
                    <a:pt x="3250" y="952"/>
                  </a:lnTo>
                  <a:lnTo>
                    <a:pt x="3238" y="956"/>
                  </a:lnTo>
                  <a:lnTo>
                    <a:pt x="3227" y="959"/>
                  </a:lnTo>
                  <a:lnTo>
                    <a:pt x="3218" y="966"/>
                  </a:lnTo>
                  <a:lnTo>
                    <a:pt x="3215" y="970"/>
                  </a:lnTo>
                  <a:lnTo>
                    <a:pt x="3215" y="973"/>
                  </a:lnTo>
                  <a:lnTo>
                    <a:pt x="3208" y="980"/>
                  </a:lnTo>
                  <a:lnTo>
                    <a:pt x="3192" y="992"/>
                  </a:lnTo>
                  <a:lnTo>
                    <a:pt x="3146" y="1028"/>
                  </a:lnTo>
                  <a:lnTo>
                    <a:pt x="3136" y="1036"/>
                  </a:lnTo>
                  <a:lnTo>
                    <a:pt x="3127" y="1040"/>
                  </a:lnTo>
                  <a:lnTo>
                    <a:pt x="3125" y="1040"/>
                  </a:lnTo>
                  <a:lnTo>
                    <a:pt x="3120" y="1038"/>
                  </a:lnTo>
                  <a:lnTo>
                    <a:pt x="3113" y="1036"/>
                  </a:lnTo>
                  <a:lnTo>
                    <a:pt x="3097" y="1036"/>
                  </a:lnTo>
                  <a:lnTo>
                    <a:pt x="3086" y="1033"/>
                  </a:lnTo>
                  <a:lnTo>
                    <a:pt x="3083" y="1031"/>
                  </a:lnTo>
                  <a:lnTo>
                    <a:pt x="3074" y="1029"/>
                  </a:lnTo>
                  <a:lnTo>
                    <a:pt x="3057" y="1026"/>
                  </a:lnTo>
                  <a:lnTo>
                    <a:pt x="3025" y="1022"/>
                  </a:lnTo>
                  <a:lnTo>
                    <a:pt x="3014" y="1022"/>
                  </a:lnTo>
                  <a:lnTo>
                    <a:pt x="3009" y="1022"/>
                  </a:lnTo>
                  <a:lnTo>
                    <a:pt x="3007" y="1024"/>
                  </a:lnTo>
                  <a:lnTo>
                    <a:pt x="3006" y="1024"/>
                  </a:lnTo>
                  <a:lnTo>
                    <a:pt x="3006" y="1028"/>
                  </a:lnTo>
                  <a:lnTo>
                    <a:pt x="3007" y="1031"/>
                  </a:lnTo>
                  <a:lnTo>
                    <a:pt x="3009" y="1033"/>
                  </a:lnTo>
                  <a:lnTo>
                    <a:pt x="3002" y="1040"/>
                  </a:lnTo>
                  <a:lnTo>
                    <a:pt x="2993" y="1052"/>
                  </a:lnTo>
                  <a:lnTo>
                    <a:pt x="2986" y="1065"/>
                  </a:lnTo>
                  <a:lnTo>
                    <a:pt x="2981" y="1075"/>
                  </a:lnTo>
                  <a:lnTo>
                    <a:pt x="2981" y="1082"/>
                  </a:lnTo>
                  <a:lnTo>
                    <a:pt x="2984" y="1091"/>
                  </a:lnTo>
                  <a:lnTo>
                    <a:pt x="2997" y="1109"/>
                  </a:lnTo>
                  <a:lnTo>
                    <a:pt x="3004" y="1119"/>
                  </a:lnTo>
                  <a:lnTo>
                    <a:pt x="3009" y="1126"/>
                  </a:lnTo>
                  <a:lnTo>
                    <a:pt x="3018" y="1140"/>
                  </a:lnTo>
                  <a:lnTo>
                    <a:pt x="3025" y="1151"/>
                  </a:lnTo>
                  <a:lnTo>
                    <a:pt x="3028" y="1154"/>
                  </a:lnTo>
                  <a:lnTo>
                    <a:pt x="3027" y="1158"/>
                  </a:lnTo>
                  <a:lnTo>
                    <a:pt x="3021" y="1170"/>
                  </a:lnTo>
                  <a:lnTo>
                    <a:pt x="3018" y="1175"/>
                  </a:lnTo>
                  <a:lnTo>
                    <a:pt x="3013" y="1179"/>
                  </a:lnTo>
                  <a:lnTo>
                    <a:pt x="3000" y="1184"/>
                  </a:lnTo>
                  <a:lnTo>
                    <a:pt x="2993" y="1188"/>
                  </a:lnTo>
                  <a:lnTo>
                    <a:pt x="2984" y="1193"/>
                  </a:lnTo>
                  <a:lnTo>
                    <a:pt x="2944" y="1212"/>
                  </a:lnTo>
                  <a:lnTo>
                    <a:pt x="2937" y="1218"/>
                  </a:lnTo>
                  <a:lnTo>
                    <a:pt x="2928" y="1227"/>
                  </a:lnTo>
                  <a:lnTo>
                    <a:pt x="2911" y="1246"/>
                  </a:lnTo>
                  <a:lnTo>
                    <a:pt x="2886" y="1272"/>
                  </a:lnTo>
                  <a:lnTo>
                    <a:pt x="2875" y="1283"/>
                  </a:lnTo>
                  <a:lnTo>
                    <a:pt x="2865" y="1288"/>
                  </a:lnTo>
                  <a:lnTo>
                    <a:pt x="2847" y="1293"/>
                  </a:lnTo>
                  <a:lnTo>
                    <a:pt x="2831" y="1300"/>
                  </a:lnTo>
                  <a:lnTo>
                    <a:pt x="2821" y="1306"/>
                  </a:lnTo>
                  <a:lnTo>
                    <a:pt x="2810" y="1309"/>
                  </a:lnTo>
                  <a:lnTo>
                    <a:pt x="2791" y="1313"/>
                  </a:lnTo>
                  <a:lnTo>
                    <a:pt x="2759" y="1315"/>
                  </a:lnTo>
                  <a:lnTo>
                    <a:pt x="2694" y="1315"/>
                  </a:lnTo>
                  <a:lnTo>
                    <a:pt x="2677" y="1316"/>
                  </a:lnTo>
                  <a:lnTo>
                    <a:pt x="2652" y="1323"/>
                  </a:lnTo>
                  <a:lnTo>
                    <a:pt x="2626" y="1334"/>
                  </a:lnTo>
                  <a:lnTo>
                    <a:pt x="2596" y="1344"/>
                  </a:lnTo>
                  <a:lnTo>
                    <a:pt x="2543" y="1369"/>
                  </a:lnTo>
                  <a:lnTo>
                    <a:pt x="2513" y="1385"/>
                  </a:lnTo>
                  <a:lnTo>
                    <a:pt x="2511" y="1387"/>
                  </a:lnTo>
                  <a:lnTo>
                    <a:pt x="2502" y="1392"/>
                  </a:lnTo>
                  <a:lnTo>
                    <a:pt x="2501" y="1392"/>
                  </a:lnTo>
                  <a:lnTo>
                    <a:pt x="2497" y="1390"/>
                  </a:lnTo>
                  <a:lnTo>
                    <a:pt x="2492" y="1387"/>
                  </a:lnTo>
                  <a:lnTo>
                    <a:pt x="2479" y="1383"/>
                  </a:lnTo>
                  <a:lnTo>
                    <a:pt x="2471" y="1376"/>
                  </a:lnTo>
                  <a:lnTo>
                    <a:pt x="2464" y="1371"/>
                  </a:lnTo>
                  <a:lnTo>
                    <a:pt x="2460" y="1369"/>
                  </a:lnTo>
                  <a:lnTo>
                    <a:pt x="2457" y="1367"/>
                  </a:lnTo>
                  <a:lnTo>
                    <a:pt x="2451" y="1369"/>
                  </a:lnTo>
                  <a:lnTo>
                    <a:pt x="2448" y="1371"/>
                  </a:lnTo>
                  <a:lnTo>
                    <a:pt x="2441" y="1374"/>
                  </a:lnTo>
                  <a:lnTo>
                    <a:pt x="2432" y="1378"/>
                  </a:lnTo>
                  <a:lnTo>
                    <a:pt x="2421" y="1380"/>
                  </a:lnTo>
                  <a:lnTo>
                    <a:pt x="2416" y="1380"/>
                  </a:lnTo>
                  <a:lnTo>
                    <a:pt x="2414" y="1380"/>
                  </a:lnTo>
                  <a:lnTo>
                    <a:pt x="2413" y="1380"/>
                  </a:lnTo>
                  <a:lnTo>
                    <a:pt x="2392" y="1369"/>
                  </a:lnTo>
                  <a:lnTo>
                    <a:pt x="2377" y="1360"/>
                  </a:lnTo>
                  <a:lnTo>
                    <a:pt x="2369" y="1351"/>
                  </a:lnTo>
                  <a:lnTo>
                    <a:pt x="2363" y="1348"/>
                  </a:lnTo>
                  <a:lnTo>
                    <a:pt x="2356" y="1346"/>
                  </a:lnTo>
                  <a:lnTo>
                    <a:pt x="2351" y="1346"/>
                  </a:lnTo>
                  <a:lnTo>
                    <a:pt x="2346" y="1348"/>
                  </a:lnTo>
                  <a:lnTo>
                    <a:pt x="2340" y="1346"/>
                  </a:lnTo>
                  <a:lnTo>
                    <a:pt x="2335" y="1346"/>
                  </a:lnTo>
                  <a:lnTo>
                    <a:pt x="2325" y="1343"/>
                  </a:lnTo>
                  <a:lnTo>
                    <a:pt x="2319" y="1339"/>
                  </a:lnTo>
                  <a:lnTo>
                    <a:pt x="2312" y="1334"/>
                  </a:lnTo>
                  <a:lnTo>
                    <a:pt x="2300" y="1325"/>
                  </a:lnTo>
                  <a:lnTo>
                    <a:pt x="2289" y="1313"/>
                  </a:lnTo>
                  <a:lnTo>
                    <a:pt x="2281" y="1302"/>
                  </a:lnTo>
                  <a:lnTo>
                    <a:pt x="2274" y="1293"/>
                  </a:lnTo>
                  <a:lnTo>
                    <a:pt x="2265" y="1290"/>
                  </a:lnTo>
                  <a:lnTo>
                    <a:pt x="2258" y="1288"/>
                  </a:lnTo>
                  <a:lnTo>
                    <a:pt x="2253" y="1286"/>
                  </a:lnTo>
                  <a:lnTo>
                    <a:pt x="2245" y="1286"/>
                  </a:lnTo>
                  <a:lnTo>
                    <a:pt x="2240" y="1288"/>
                  </a:lnTo>
                  <a:lnTo>
                    <a:pt x="2233" y="1286"/>
                  </a:lnTo>
                  <a:lnTo>
                    <a:pt x="2217" y="1283"/>
                  </a:lnTo>
                  <a:lnTo>
                    <a:pt x="2196" y="1279"/>
                  </a:lnTo>
                  <a:lnTo>
                    <a:pt x="2154" y="1276"/>
                  </a:lnTo>
                  <a:lnTo>
                    <a:pt x="2105" y="1274"/>
                  </a:lnTo>
                  <a:lnTo>
                    <a:pt x="2075" y="1274"/>
                  </a:lnTo>
                  <a:lnTo>
                    <a:pt x="2054" y="1272"/>
                  </a:lnTo>
                  <a:lnTo>
                    <a:pt x="2013" y="1267"/>
                  </a:lnTo>
                  <a:lnTo>
                    <a:pt x="1989" y="1262"/>
                  </a:lnTo>
                  <a:lnTo>
                    <a:pt x="1980" y="1260"/>
                  </a:lnTo>
                  <a:lnTo>
                    <a:pt x="1973" y="1258"/>
                  </a:lnTo>
                  <a:lnTo>
                    <a:pt x="1950" y="1253"/>
                  </a:lnTo>
                  <a:lnTo>
                    <a:pt x="1929" y="1246"/>
                  </a:lnTo>
                  <a:lnTo>
                    <a:pt x="1916" y="1244"/>
                  </a:lnTo>
                  <a:lnTo>
                    <a:pt x="1906" y="1242"/>
                  </a:lnTo>
                  <a:lnTo>
                    <a:pt x="1885" y="1241"/>
                  </a:lnTo>
                  <a:lnTo>
                    <a:pt x="1881" y="1241"/>
                  </a:lnTo>
                  <a:lnTo>
                    <a:pt x="1876" y="1241"/>
                  </a:lnTo>
                  <a:lnTo>
                    <a:pt x="1867" y="1241"/>
                  </a:lnTo>
                  <a:lnTo>
                    <a:pt x="1860" y="1239"/>
                  </a:lnTo>
                  <a:lnTo>
                    <a:pt x="1855" y="1235"/>
                  </a:lnTo>
                  <a:lnTo>
                    <a:pt x="1848" y="1227"/>
                  </a:lnTo>
                  <a:lnTo>
                    <a:pt x="1828" y="1200"/>
                  </a:lnTo>
                  <a:lnTo>
                    <a:pt x="1818" y="1184"/>
                  </a:lnTo>
                  <a:lnTo>
                    <a:pt x="1811" y="1170"/>
                  </a:lnTo>
                  <a:lnTo>
                    <a:pt x="1807" y="1158"/>
                  </a:lnTo>
                  <a:lnTo>
                    <a:pt x="1806" y="1151"/>
                  </a:lnTo>
                  <a:lnTo>
                    <a:pt x="1807" y="1144"/>
                  </a:lnTo>
                  <a:lnTo>
                    <a:pt x="1806" y="1133"/>
                  </a:lnTo>
                  <a:lnTo>
                    <a:pt x="1800" y="1116"/>
                  </a:lnTo>
                  <a:lnTo>
                    <a:pt x="1799" y="1107"/>
                  </a:lnTo>
                  <a:lnTo>
                    <a:pt x="1799" y="1091"/>
                  </a:lnTo>
                  <a:lnTo>
                    <a:pt x="1800" y="1084"/>
                  </a:lnTo>
                  <a:lnTo>
                    <a:pt x="1800" y="1079"/>
                  </a:lnTo>
                  <a:lnTo>
                    <a:pt x="1797" y="1079"/>
                  </a:lnTo>
                  <a:lnTo>
                    <a:pt x="1781" y="1077"/>
                  </a:lnTo>
                  <a:lnTo>
                    <a:pt x="1763" y="1072"/>
                  </a:lnTo>
                  <a:lnTo>
                    <a:pt x="1746" y="1063"/>
                  </a:lnTo>
                  <a:lnTo>
                    <a:pt x="1732" y="1054"/>
                  </a:lnTo>
                  <a:lnTo>
                    <a:pt x="1728" y="1049"/>
                  </a:lnTo>
                  <a:lnTo>
                    <a:pt x="1719" y="1035"/>
                  </a:lnTo>
                  <a:lnTo>
                    <a:pt x="1711" y="1026"/>
                  </a:lnTo>
                  <a:lnTo>
                    <a:pt x="1700" y="1017"/>
                  </a:lnTo>
                  <a:lnTo>
                    <a:pt x="1677" y="1003"/>
                  </a:lnTo>
                  <a:lnTo>
                    <a:pt x="1661" y="994"/>
                  </a:lnTo>
                  <a:lnTo>
                    <a:pt x="1653" y="987"/>
                  </a:lnTo>
                  <a:lnTo>
                    <a:pt x="1646" y="980"/>
                  </a:lnTo>
                  <a:lnTo>
                    <a:pt x="1637" y="975"/>
                  </a:lnTo>
                  <a:lnTo>
                    <a:pt x="1630" y="973"/>
                  </a:lnTo>
                  <a:lnTo>
                    <a:pt x="1621" y="971"/>
                  </a:lnTo>
                  <a:lnTo>
                    <a:pt x="1610" y="970"/>
                  </a:lnTo>
                  <a:lnTo>
                    <a:pt x="1594" y="968"/>
                  </a:lnTo>
                  <a:lnTo>
                    <a:pt x="1589" y="968"/>
                  </a:lnTo>
                  <a:lnTo>
                    <a:pt x="1580" y="968"/>
                  </a:lnTo>
                  <a:lnTo>
                    <a:pt x="1568" y="966"/>
                  </a:lnTo>
                  <a:lnTo>
                    <a:pt x="1552" y="964"/>
                  </a:lnTo>
                  <a:lnTo>
                    <a:pt x="1524" y="957"/>
                  </a:lnTo>
                  <a:lnTo>
                    <a:pt x="1512" y="956"/>
                  </a:lnTo>
                  <a:lnTo>
                    <a:pt x="1505" y="952"/>
                  </a:lnTo>
                  <a:lnTo>
                    <a:pt x="1494" y="947"/>
                  </a:lnTo>
                  <a:lnTo>
                    <a:pt x="1484" y="940"/>
                  </a:lnTo>
                  <a:lnTo>
                    <a:pt x="1478" y="938"/>
                  </a:lnTo>
                  <a:lnTo>
                    <a:pt x="1471" y="933"/>
                  </a:lnTo>
                  <a:lnTo>
                    <a:pt x="1466" y="929"/>
                  </a:lnTo>
                  <a:lnTo>
                    <a:pt x="1461" y="924"/>
                  </a:lnTo>
                  <a:lnTo>
                    <a:pt x="1457" y="917"/>
                  </a:lnTo>
                  <a:lnTo>
                    <a:pt x="1454" y="906"/>
                  </a:lnTo>
                  <a:lnTo>
                    <a:pt x="1455" y="899"/>
                  </a:lnTo>
                  <a:lnTo>
                    <a:pt x="1457" y="894"/>
                  </a:lnTo>
                  <a:lnTo>
                    <a:pt x="1457" y="883"/>
                  </a:lnTo>
                  <a:lnTo>
                    <a:pt x="1459" y="875"/>
                  </a:lnTo>
                  <a:lnTo>
                    <a:pt x="1461" y="869"/>
                  </a:lnTo>
                  <a:lnTo>
                    <a:pt x="1464" y="864"/>
                  </a:lnTo>
                  <a:lnTo>
                    <a:pt x="1470" y="855"/>
                  </a:lnTo>
                  <a:lnTo>
                    <a:pt x="1473" y="846"/>
                  </a:lnTo>
                  <a:lnTo>
                    <a:pt x="1477" y="841"/>
                  </a:lnTo>
                  <a:lnTo>
                    <a:pt x="1478" y="838"/>
                  </a:lnTo>
                  <a:lnTo>
                    <a:pt x="1482" y="831"/>
                  </a:lnTo>
                  <a:lnTo>
                    <a:pt x="1489" y="811"/>
                  </a:lnTo>
                  <a:lnTo>
                    <a:pt x="1491" y="788"/>
                  </a:lnTo>
                  <a:lnTo>
                    <a:pt x="1492" y="774"/>
                  </a:lnTo>
                  <a:lnTo>
                    <a:pt x="1491" y="765"/>
                  </a:lnTo>
                  <a:lnTo>
                    <a:pt x="1491" y="757"/>
                  </a:lnTo>
                  <a:lnTo>
                    <a:pt x="1491" y="748"/>
                  </a:lnTo>
                  <a:lnTo>
                    <a:pt x="1487" y="741"/>
                  </a:lnTo>
                  <a:lnTo>
                    <a:pt x="1484" y="732"/>
                  </a:lnTo>
                  <a:lnTo>
                    <a:pt x="1478" y="721"/>
                  </a:lnTo>
                  <a:lnTo>
                    <a:pt x="1473" y="711"/>
                  </a:lnTo>
                  <a:lnTo>
                    <a:pt x="1471" y="704"/>
                  </a:lnTo>
                  <a:lnTo>
                    <a:pt x="1471" y="699"/>
                  </a:lnTo>
                  <a:lnTo>
                    <a:pt x="1471" y="695"/>
                  </a:lnTo>
                  <a:lnTo>
                    <a:pt x="1471" y="686"/>
                  </a:lnTo>
                  <a:lnTo>
                    <a:pt x="1470" y="677"/>
                  </a:lnTo>
                  <a:lnTo>
                    <a:pt x="1468" y="672"/>
                  </a:lnTo>
                  <a:lnTo>
                    <a:pt x="1464" y="665"/>
                  </a:lnTo>
                  <a:lnTo>
                    <a:pt x="1461" y="656"/>
                  </a:lnTo>
                  <a:lnTo>
                    <a:pt x="1459" y="651"/>
                  </a:lnTo>
                  <a:lnTo>
                    <a:pt x="1454" y="642"/>
                  </a:lnTo>
                  <a:lnTo>
                    <a:pt x="1450" y="639"/>
                  </a:lnTo>
                  <a:lnTo>
                    <a:pt x="1445" y="637"/>
                  </a:lnTo>
                  <a:lnTo>
                    <a:pt x="1443" y="637"/>
                  </a:lnTo>
                  <a:lnTo>
                    <a:pt x="1441" y="637"/>
                  </a:lnTo>
                  <a:lnTo>
                    <a:pt x="1440" y="637"/>
                  </a:lnTo>
                  <a:lnTo>
                    <a:pt x="1434" y="637"/>
                  </a:lnTo>
                  <a:lnTo>
                    <a:pt x="1427" y="633"/>
                  </a:lnTo>
                  <a:lnTo>
                    <a:pt x="1419" y="630"/>
                  </a:lnTo>
                  <a:lnTo>
                    <a:pt x="1419" y="628"/>
                  </a:lnTo>
                  <a:lnTo>
                    <a:pt x="1415" y="623"/>
                  </a:lnTo>
                  <a:lnTo>
                    <a:pt x="1408" y="614"/>
                  </a:lnTo>
                  <a:lnTo>
                    <a:pt x="1401" y="609"/>
                  </a:lnTo>
                  <a:lnTo>
                    <a:pt x="1394" y="607"/>
                  </a:lnTo>
                  <a:lnTo>
                    <a:pt x="1390" y="609"/>
                  </a:lnTo>
                  <a:lnTo>
                    <a:pt x="1389" y="609"/>
                  </a:lnTo>
                  <a:lnTo>
                    <a:pt x="1383" y="607"/>
                  </a:lnTo>
                  <a:lnTo>
                    <a:pt x="1375" y="604"/>
                  </a:lnTo>
                  <a:lnTo>
                    <a:pt x="1366" y="600"/>
                  </a:lnTo>
                  <a:lnTo>
                    <a:pt x="1364" y="597"/>
                  </a:lnTo>
                  <a:lnTo>
                    <a:pt x="1362" y="595"/>
                  </a:lnTo>
                  <a:lnTo>
                    <a:pt x="1352" y="581"/>
                  </a:lnTo>
                  <a:lnTo>
                    <a:pt x="1343" y="570"/>
                  </a:lnTo>
                  <a:lnTo>
                    <a:pt x="1334" y="558"/>
                  </a:lnTo>
                  <a:lnTo>
                    <a:pt x="1324" y="547"/>
                  </a:lnTo>
                  <a:lnTo>
                    <a:pt x="1316" y="535"/>
                  </a:lnTo>
                  <a:lnTo>
                    <a:pt x="1309" y="524"/>
                  </a:lnTo>
                  <a:lnTo>
                    <a:pt x="1306" y="519"/>
                  </a:lnTo>
                  <a:lnTo>
                    <a:pt x="1306" y="510"/>
                  </a:lnTo>
                  <a:lnTo>
                    <a:pt x="1306" y="503"/>
                  </a:lnTo>
                  <a:lnTo>
                    <a:pt x="1308" y="498"/>
                  </a:lnTo>
                  <a:lnTo>
                    <a:pt x="1309" y="494"/>
                  </a:lnTo>
                  <a:lnTo>
                    <a:pt x="1313" y="489"/>
                  </a:lnTo>
                  <a:lnTo>
                    <a:pt x="1315" y="482"/>
                  </a:lnTo>
                  <a:lnTo>
                    <a:pt x="1313" y="475"/>
                  </a:lnTo>
                  <a:lnTo>
                    <a:pt x="1311" y="473"/>
                  </a:lnTo>
                  <a:lnTo>
                    <a:pt x="1308" y="472"/>
                  </a:lnTo>
                  <a:lnTo>
                    <a:pt x="1304" y="472"/>
                  </a:lnTo>
                  <a:lnTo>
                    <a:pt x="1294" y="473"/>
                  </a:lnTo>
                  <a:lnTo>
                    <a:pt x="1281" y="473"/>
                  </a:lnTo>
                  <a:lnTo>
                    <a:pt x="1273" y="470"/>
                  </a:lnTo>
                  <a:lnTo>
                    <a:pt x="1269" y="468"/>
                  </a:lnTo>
                  <a:lnTo>
                    <a:pt x="1258" y="466"/>
                  </a:lnTo>
                  <a:close/>
                  <a:moveTo>
                    <a:pt x="611" y="1040"/>
                  </a:moveTo>
                  <a:lnTo>
                    <a:pt x="611" y="1040"/>
                  </a:lnTo>
                  <a:close/>
                  <a:moveTo>
                    <a:pt x="541" y="1096"/>
                  </a:moveTo>
                  <a:lnTo>
                    <a:pt x="541" y="1096"/>
                  </a:lnTo>
                  <a:close/>
                  <a:moveTo>
                    <a:pt x="393" y="1114"/>
                  </a:moveTo>
                  <a:lnTo>
                    <a:pt x="393" y="1114"/>
                  </a:lnTo>
                  <a:close/>
                  <a:moveTo>
                    <a:pt x="354" y="1131"/>
                  </a:moveTo>
                  <a:lnTo>
                    <a:pt x="354" y="1131"/>
                  </a:lnTo>
                  <a:close/>
                  <a:moveTo>
                    <a:pt x="168" y="1139"/>
                  </a:moveTo>
                  <a:lnTo>
                    <a:pt x="168" y="1139"/>
                  </a:lnTo>
                  <a:close/>
                  <a:moveTo>
                    <a:pt x="99" y="1547"/>
                  </a:moveTo>
                  <a:lnTo>
                    <a:pt x="99" y="1547"/>
                  </a:lnTo>
                  <a:close/>
                  <a:moveTo>
                    <a:pt x="99" y="1549"/>
                  </a:moveTo>
                  <a:lnTo>
                    <a:pt x="99" y="1549"/>
                  </a:lnTo>
                  <a:close/>
                  <a:moveTo>
                    <a:pt x="101" y="1586"/>
                  </a:moveTo>
                  <a:lnTo>
                    <a:pt x="101" y="1586"/>
                  </a:lnTo>
                  <a:close/>
                  <a:moveTo>
                    <a:pt x="101" y="1586"/>
                  </a:moveTo>
                  <a:lnTo>
                    <a:pt x="101" y="1586"/>
                  </a:lnTo>
                  <a:close/>
                  <a:moveTo>
                    <a:pt x="1014" y="2696"/>
                  </a:moveTo>
                  <a:lnTo>
                    <a:pt x="1014" y="2696"/>
                  </a:lnTo>
                  <a:close/>
                  <a:moveTo>
                    <a:pt x="1014" y="2696"/>
                  </a:moveTo>
                  <a:lnTo>
                    <a:pt x="1014" y="2696"/>
                  </a:lnTo>
                  <a:close/>
                  <a:moveTo>
                    <a:pt x="4459" y="1017"/>
                  </a:moveTo>
                  <a:lnTo>
                    <a:pt x="4459" y="1017"/>
                  </a:lnTo>
                  <a:close/>
                  <a:moveTo>
                    <a:pt x="1880" y="2780"/>
                  </a:moveTo>
                  <a:lnTo>
                    <a:pt x="1880" y="2780"/>
                  </a:lnTo>
                  <a:lnTo>
                    <a:pt x="1880" y="2782"/>
                  </a:lnTo>
                  <a:lnTo>
                    <a:pt x="1880" y="2780"/>
                  </a:lnTo>
                  <a:close/>
                </a:path>
              </a:pathLst>
            </a:custGeom>
            <a:solidFill>
              <a:srgbClr val="73797C"/>
            </a:solidFill>
            <a:ln w="9525">
              <a:noFill/>
              <a:miter lim="800000"/>
              <a:headEnd/>
              <a:tailEnd/>
            </a:ln>
          </p:spPr>
          <p:txBody>
            <a:bodyPr/>
            <a:lstStyle/>
            <a:p>
              <a:endParaRPr lang="en-GB"/>
            </a:p>
          </p:txBody>
        </p:sp>
        <p:sp>
          <p:nvSpPr>
            <p:cNvPr id="84035" name="Freeform 457"/>
            <p:cNvSpPr>
              <a:spLocks/>
            </p:cNvSpPr>
            <p:nvPr/>
          </p:nvSpPr>
          <p:spPr bwMode="auto">
            <a:xfrm>
              <a:off x="7551738" y="2125663"/>
              <a:ext cx="422275" cy="422275"/>
            </a:xfrm>
            <a:custGeom>
              <a:avLst/>
              <a:gdLst>
                <a:gd name="T0" fmla="*/ 0 w 266"/>
                <a:gd name="T1" fmla="*/ 2147483647 h 266"/>
                <a:gd name="T2" fmla="*/ 2147483647 w 266"/>
                <a:gd name="T3" fmla="*/ 2147483647 h 266"/>
                <a:gd name="T4" fmla="*/ 2147483647 w 266"/>
                <a:gd name="T5" fmla="*/ 2147483647 h 266"/>
                <a:gd name="T6" fmla="*/ 2147483647 w 266"/>
                <a:gd name="T7" fmla="*/ 2147483647 h 266"/>
                <a:gd name="T8" fmla="*/ 2147483647 w 266"/>
                <a:gd name="T9" fmla="*/ 2147483647 h 266"/>
                <a:gd name="T10" fmla="*/ 2147483647 w 266"/>
                <a:gd name="T11" fmla="*/ 2147483647 h 266"/>
                <a:gd name="T12" fmla="*/ 2147483647 w 266"/>
                <a:gd name="T13" fmla="*/ 2147483647 h 266"/>
                <a:gd name="T14" fmla="*/ 2147483647 w 266"/>
                <a:gd name="T15" fmla="*/ 2147483647 h 266"/>
                <a:gd name="T16" fmla="*/ 2147483647 w 266"/>
                <a:gd name="T17" fmla="*/ 0 h 266"/>
                <a:gd name="T18" fmla="*/ 2147483647 w 266"/>
                <a:gd name="T19" fmla="*/ 2147483647 h 266"/>
                <a:gd name="T20" fmla="*/ 2147483647 w 266"/>
                <a:gd name="T21" fmla="*/ 2147483647 h 266"/>
                <a:gd name="T22" fmla="*/ 2147483647 w 266"/>
                <a:gd name="T23" fmla="*/ 2147483647 h 266"/>
                <a:gd name="T24" fmla="*/ 2147483647 w 266"/>
                <a:gd name="T25" fmla="*/ 2147483647 h 266"/>
                <a:gd name="T26" fmla="*/ 2147483647 w 266"/>
                <a:gd name="T27" fmla="*/ 2147483647 h 266"/>
                <a:gd name="T28" fmla="*/ 2147483647 w 266"/>
                <a:gd name="T29" fmla="*/ 2147483647 h 266"/>
                <a:gd name="T30" fmla="*/ 2147483647 w 266"/>
                <a:gd name="T31" fmla="*/ 2147483647 h 266"/>
                <a:gd name="T32" fmla="*/ 2147483647 w 266"/>
                <a:gd name="T33" fmla="*/ 2147483647 h 266"/>
                <a:gd name="T34" fmla="*/ 2147483647 w 266"/>
                <a:gd name="T35" fmla="*/ 2147483647 h 266"/>
                <a:gd name="T36" fmla="*/ 2147483647 w 266"/>
                <a:gd name="T37" fmla="*/ 2147483647 h 266"/>
                <a:gd name="T38" fmla="*/ 2147483647 w 266"/>
                <a:gd name="T39" fmla="*/ 2147483647 h 266"/>
                <a:gd name="T40" fmla="*/ 2147483647 w 266"/>
                <a:gd name="T41" fmla="*/ 2147483647 h 266"/>
                <a:gd name="T42" fmla="*/ 2147483647 w 266"/>
                <a:gd name="T43" fmla="*/ 2147483647 h 266"/>
                <a:gd name="T44" fmla="*/ 2147483647 w 266"/>
                <a:gd name="T45" fmla="*/ 2147483647 h 266"/>
                <a:gd name="T46" fmla="*/ 2147483647 w 266"/>
                <a:gd name="T47" fmla="*/ 2147483647 h 266"/>
                <a:gd name="T48" fmla="*/ 2147483647 w 266"/>
                <a:gd name="T49" fmla="*/ 2147483647 h 266"/>
                <a:gd name="T50" fmla="*/ 2147483647 w 266"/>
                <a:gd name="T51" fmla="*/ 2147483647 h 266"/>
                <a:gd name="T52" fmla="*/ 2147483647 w 266"/>
                <a:gd name="T53" fmla="*/ 2147483647 h 266"/>
                <a:gd name="T54" fmla="*/ 2147483647 w 266"/>
                <a:gd name="T55" fmla="*/ 2147483647 h 266"/>
                <a:gd name="T56" fmla="*/ 2147483647 w 266"/>
                <a:gd name="T57" fmla="*/ 2147483647 h 266"/>
                <a:gd name="T58" fmla="*/ 2147483647 w 266"/>
                <a:gd name="T59" fmla="*/ 2147483647 h 266"/>
                <a:gd name="T60" fmla="*/ 2147483647 w 266"/>
                <a:gd name="T61" fmla="*/ 2147483647 h 266"/>
                <a:gd name="T62" fmla="*/ 2147483647 w 266"/>
                <a:gd name="T63" fmla="*/ 2147483647 h 266"/>
                <a:gd name="T64" fmla="*/ 2147483647 w 266"/>
                <a:gd name="T65" fmla="*/ 2147483647 h 266"/>
                <a:gd name="T66" fmla="*/ 0 w 266"/>
                <a:gd name="T67" fmla="*/ 2147483647 h 266"/>
                <a:gd name="T68" fmla="*/ 0 w 266"/>
                <a:gd name="T69" fmla="*/ 2147483647 h 2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6"/>
                <a:gd name="T106" fmla="*/ 0 h 266"/>
                <a:gd name="T107" fmla="*/ 266 w 266"/>
                <a:gd name="T108" fmla="*/ 266 h 2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6" h="266">
                  <a:moveTo>
                    <a:pt x="0" y="134"/>
                  </a:moveTo>
                  <a:lnTo>
                    <a:pt x="0" y="134"/>
                  </a:lnTo>
                  <a:lnTo>
                    <a:pt x="0" y="120"/>
                  </a:lnTo>
                  <a:lnTo>
                    <a:pt x="2" y="108"/>
                  </a:lnTo>
                  <a:lnTo>
                    <a:pt x="6" y="94"/>
                  </a:lnTo>
                  <a:lnTo>
                    <a:pt x="11" y="81"/>
                  </a:lnTo>
                  <a:lnTo>
                    <a:pt x="16" y="71"/>
                  </a:lnTo>
                  <a:lnTo>
                    <a:pt x="23" y="60"/>
                  </a:lnTo>
                  <a:lnTo>
                    <a:pt x="30" y="50"/>
                  </a:lnTo>
                  <a:lnTo>
                    <a:pt x="39" y="39"/>
                  </a:lnTo>
                  <a:lnTo>
                    <a:pt x="48" y="32"/>
                  </a:lnTo>
                  <a:lnTo>
                    <a:pt x="58" y="23"/>
                  </a:lnTo>
                  <a:lnTo>
                    <a:pt x="69" y="16"/>
                  </a:lnTo>
                  <a:lnTo>
                    <a:pt x="81" y="11"/>
                  </a:lnTo>
                  <a:lnTo>
                    <a:pt x="94" y="7"/>
                  </a:lnTo>
                  <a:lnTo>
                    <a:pt x="106" y="4"/>
                  </a:lnTo>
                  <a:lnTo>
                    <a:pt x="120" y="2"/>
                  </a:lnTo>
                  <a:lnTo>
                    <a:pt x="132" y="0"/>
                  </a:lnTo>
                  <a:lnTo>
                    <a:pt x="146" y="2"/>
                  </a:lnTo>
                  <a:lnTo>
                    <a:pt x="161" y="4"/>
                  </a:lnTo>
                  <a:lnTo>
                    <a:pt x="173" y="7"/>
                  </a:lnTo>
                  <a:lnTo>
                    <a:pt x="185" y="11"/>
                  </a:lnTo>
                  <a:lnTo>
                    <a:pt x="196" y="16"/>
                  </a:lnTo>
                  <a:lnTo>
                    <a:pt x="206" y="23"/>
                  </a:lnTo>
                  <a:lnTo>
                    <a:pt x="217" y="32"/>
                  </a:lnTo>
                  <a:lnTo>
                    <a:pt x="227" y="39"/>
                  </a:lnTo>
                  <a:lnTo>
                    <a:pt x="236" y="50"/>
                  </a:lnTo>
                  <a:lnTo>
                    <a:pt x="243" y="60"/>
                  </a:lnTo>
                  <a:lnTo>
                    <a:pt x="250" y="71"/>
                  </a:lnTo>
                  <a:lnTo>
                    <a:pt x="256" y="81"/>
                  </a:lnTo>
                  <a:lnTo>
                    <a:pt x="259" y="94"/>
                  </a:lnTo>
                  <a:lnTo>
                    <a:pt x="263" y="108"/>
                  </a:lnTo>
                  <a:lnTo>
                    <a:pt x="264" y="120"/>
                  </a:lnTo>
                  <a:lnTo>
                    <a:pt x="266" y="134"/>
                  </a:lnTo>
                  <a:lnTo>
                    <a:pt x="264" y="146"/>
                  </a:lnTo>
                  <a:lnTo>
                    <a:pt x="263" y="160"/>
                  </a:lnTo>
                  <a:lnTo>
                    <a:pt x="259" y="173"/>
                  </a:lnTo>
                  <a:lnTo>
                    <a:pt x="256" y="185"/>
                  </a:lnTo>
                  <a:lnTo>
                    <a:pt x="250" y="197"/>
                  </a:lnTo>
                  <a:lnTo>
                    <a:pt x="243" y="208"/>
                  </a:lnTo>
                  <a:lnTo>
                    <a:pt x="236" y="219"/>
                  </a:lnTo>
                  <a:lnTo>
                    <a:pt x="227" y="227"/>
                  </a:lnTo>
                  <a:lnTo>
                    <a:pt x="217" y="236"/>
                  </a:lnTo>
                  <a:lnTo>
                    <a:pt x="206" y="243"/>
                  </a:lnTo>
                  <a:lnTo>
                    <a:pt x="196" y="250"/>
                  </a:lnTo>
                  <a:lnTo>
                    <a:pt x="185" y="255"/>
                  </a:lnTo>
                  <a:lnTo>
                    <a:pt x="173" y="261"/>
                  </a:lnTo>
                  <a:lnTo>
                    <a:pt x="161" y="264"/>
                  </a:lnTo>
                  <a:lnTo>
                    <a:pt x="146" y="266"/>
                  </a:lnTo>
                  <a:lnTo>
                    <a:pt x="132" y="266"/>
                  </a:lnTo>
                  <a:lnTo>
                    <a:pt x="120" y="266"/>
                  </a:lnTo>
                  <a:lnTo>
                    <a:pt x="106" y="264"/>
                  </a:lnTo>
                  <a:lnTo>
                    <a:pt x="94" y="261"/>
                  </a:lnTo>
                  <a:lnTo>
                    <a:pt x="81" y="255"/>
                  </a:lnTo>
                  <a:lnTo>
                    <a:pt x="69" y="250"/>
                  </a:lnTo>
                  <a:lnTo>
                    <a:pt x="58" y="243"/>
                  </a:lnTo>
                  <a:lnTo>
                    <a:pt x="48" y="236"/>
                  </a:lnTo>
                  <a:lnTo>
                    <a:pt x="39" y="227"/>
                  </a:lnTo>
                  <a:lnTo>
                    <a:pt x="30" y="219"/>
                  </a:lnTo>
                  <a:lnTo>
                    <a:pt x="23" y="208"/>
                  </a:lnTo>
                  <a:lnTo>
                    <a:pt x="16" y="197"/>
                  </a:lnTo>
                  <a:lnTo>
                    <a:pt x="11" y="185"/>
                  </a:lnTo>
                  <a:lnTo>
                    <a:pt x="6" y="173"/>
                  </a:lnTo>
                  <a:lnTo>
                    <a:pt x="2" y="160"/>
                  </a:lnTo>
                  <a:lnTo>
                    <a:pt x="0" y="146"/>
                  </a:lnTo>
                  <a:lnTo>
                    <a:pt x="0" y="134"/>
                  </a:lnTo>
                  <a:close/>
                </a:path>
              </a:pathLst>
            </a:custGeom>
            <a:solidFill>
              <a:srgbClr val="F8D2BE"/>
            </a:solidFill>
            <a:ln w="11113">
              <a:solidFill>
                <a:srgbClr val="FFFFFF"/>
              </a:solidFill>
              <a:round/>
              <a:headEnd/>
              <a:tailEnd/>
            </a:ln>
          </p:spPr>
          <p:txBody>
            <a:bodyPr/>
            <a:lstStyle/>
            <a:p>
              <a:endParaRPr lang="en-GB"/>
            </a:p>
          </p:txBody>
        </p:sp>
        <p:sp>
          <p:nvSpPr>
            <p:cNvPr id="84036" name="Freeform 458"/>
            <p:cNvSpPr>
              <a:spLocks/>
            </p:cNvSpPr>
            <p:nvPr/>
          </p:nvSpPr>
          <p:spPr bwMode="auto">
            <a:xfrm>
              <a:off x="6161088" y="2635250"/>
              <a:ext cx="239712" cy="242888"/>
            </a:xfrm>
            <a:custGeom>
              <a:avLst/>
              <a:gdLst>
                <a:gd name="T0" fmla="*/ 0 w 151"/>
                <a:gd name="T1" fmla="*/ 2147483647 h 153"/>
                <a:gd name="T2" fmla="*/ 0 w 151"/>
                <a:gd name="T3" fmla="*/ 2147483647 h 153"/>
                <a:gd name="T4" fmla="*/ 2147483647 w 151"/>
                <a:gd name="T5" fmla="*/ 2147483647 h 153"/>
                <a:gd name="T6" fmla="*/ 2147483647 w 151"/>
                <a:gd name="T7" fmla="*/ 2147483647 h 153"/>
                <a:gd name="T8" fmla="*/ 2147483647 w 151"/>
                <a:gd name="T9" fmla="*/ 2147483647 h 153"/>
                <a:gd name="T10" fmla="*/ 2147483647 w 151"/>
                <a:gd name="T11" fmla="*/ 2147483647 h 153"/>
                <a:gd name="T12" fmla="*/ 2147483647 w 151"/>
                <a:gd name="T13" fmla="*/ 2147483647 h 153"/>
                <a:gd name="T14" fmla="*/ 2147483647 w 151"/>
                <a:gd name="T15" fmla="*/ 2147483647 h 153"/>
                <a:gd name="T16" fmla="*/ 2147483647 w 151"/>
                <a:gd name="T17" fmla="*/ 2147483647 h 153"/>
                <a:gd name="T18" fmla="*/ 2147483647 w 151"/>
                <a:gd name="T19" fmla="*/ 0 h 153"/>
                <a:gd name="T20" fmla="*/ 2147483647 w 151"/>
                <a:gd name="T21" fmla="*/ 0 h 153"/>
                <a:gd name="T22" fmla="*/ 2147483647 w 151"/>
                <a:gd name="T23" fmla="*/ 2147483647 h 153"/>
                <a:gd name="T24" fmla="*/ 2147483647 w 151"/>
                <a:gd name="T25" fmla="*/ 2147483647 h 153"/>
                <a:gd name="T26" fmla="*/ 2147483647 w 151"/>
                <a:gd name="T27" fmla="*/ 2147483647 h 153"/>
                <a:gd name="T28" fmla="*/ 2147483647 w 151"/>
                <a:gd name="T29" fmla="*/ 2147483647 h 153"/>
                <a:gd name="T30" fmla="*/ 2147483647 w 151"/>
                <a:gd name="T31" fmla="*/ 2147483647 h 153"/>
                <a:gd name="T32" fmla="*/ 2147483647 w 151"/>
                <a:gd name="T33" fmla="*/ 2147483647 h 153"/>
                <a:gd name="T34" fmla="*/ 2147483647 w 151"/>
                <a:gd name="T35" fmla="*/ 2147483647 h 153"/>
                <a:gd name="T36" fmla="*/ 2147483647 w 151"/>
                <a:gd name="T37" fmla="*/ 2147483647 h 153"/>
                <a:gd name="T38" fmla="*/ 2147483647 w 151"/>
                <a:gd name="T39" fmla="*/ 2147483647 h 153"/>
                <a:gd name="T40" fmla="*/ 2147483647 w 151"/>
                <a:gd name="T41" fmla="*/ 2147483647 h 153"/>
                <a:gd name="T42" fmla="*/ 2147483647 w 151"/>
                <a:gd name="T43" fmla="*/ 2147483647 h 153"/>
                <a:gd name="T44" fmla="*/ 2147483647 w 151"/>
                <a:gd name="T45" fmla="*/ 2147483647 h 153"/>
                <a:gd name="T46" fmla="*/ 2147483647 w 151"/>
                <a:gd name="T47" fmla="*/ 2147483647 h 153"/>
                <a:gd name="T48" fmla="*/ 2147483647 w 151"/>
                <a:gd name="T49" fmla="*/ 2147483647 h 153"/>
                <a:gd name="T50" fmla="*/ 2147483647 w 151"/>
                <a:gd name="T51" fmla="*/ 2147483647 h 153"/>
                <a:gd name="T52" fmla="*/ 2147483647 w 151"/>
                <a:gd name="T53" fmla="*/ 2147483647 h 153"/>
                <a:gd name="T54" fmla="*/ 2147483647 w 151"/>
                <a:gd name="T55" fmla="*/ 2147483647 h 153"/>
                <a:gd name="T56" fmla="*/ 2147483647 w 151"/>
                <a:gd name="T57" fmla="*/ 2147483647 h 153"/>
                <a:gd name="T58" fmla="*/ 2147483647 w 151"/>
                <a:gd name="T59" fmla="*/ 2147483647 h 153"/>
                <a:gd name="T60" fmla="*/ 2147483647 w 151"/>
                <a:gd name="T61" fmla="*/ 2147483647 h 153"/>
                <a:gd name="T62" fmla="*/ 2147483647 w 151"/>
                <a:gd name="T63" fmla="*/ 2147483647 h 153"/>
                <a:gd name="T64" fmla="*/ 2147483647 w 151"/>
                <a:gd name="T65" fmla="*/ 2147483647 h 153"/>
                <a:gd name="T66" fmla="*/ 2147483647 w 151"/>
                <a:gd name="T67" fmla="*/ 2147483647 h 153"/>
                <a:gd name="T68" fmla="*/ 2147483647 w 151"/>
                <a:gd name="T69" fmla="*/ 2147483647 h 153"/>
                <a:gd name="T70" fmla="*/ 2147483647 w 151"/>
                <a:gd name="T71" fmla="*/ 2147483647 h 153"/>
                <a:gd name="T72" fmla="*/ 0 w 151"/>
                <a:gd name="T73" fmla="*/ 2147483647 h 153"/>
                <a:gd name="T74" fmla="*/ 0 w 151"/>
                <a:gd name="T75" fmla="*/ 2147483647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1"/>
                <a:gd name="T115" fmla="*/ 0 h 153"/>
                <a:gd name="T116" fmla="*/ 151 w 151"/>
                <a:gd name="T117" fmla="*/ 153 h 1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1" h="153">
                  <a:moveTo>
                    <a:pt x="0" y="75"/>
                  </a:moveTo>
                  <a:lnTo>
                    <a:pt x="0" y="75"/>
                  </a:lnTo>
                  <a:lnTo>
                    <a:pt x="2" y="61"/>
                  </a:lnTo>
                  <a:lnTo>
                    <a:pt x="5" y="47"/>
                  </a:lnTo>
                  <a:lnTo>
                    <a:pt x="13" y="33"/>
                  </a:lnTo>
                  <a:lnTo>
                    <a:pt x="23" y="22"/>
                  </a:lnTo>
                  <a:lnTo>
                    <a:pt x="34" y="14"/>
                  </a:lnTo>
                  <a:lnTo>
                    <a:pt x="46" y="7"/>
                  </a:lnTo>
                  <a:lnTo>
                    <a:pt x="60" y="1"/>
                  </a:lnTo>
                  <a:lnTo>
                    <a:pt x="76" y="0"/>
                  </a:lnTo>
                  <a:lnTo>
                    <a:pt x="92" y="1"/>
                  </a:lnTo>
                  <a:lnTo>
                    <a:pt x="106" y="7"/>
                  </a:lnTo>
                  <a:lnTo>
                    <a:pt x="118" y="14"/>
                  </a:lnTo>
                  <a:lnTo>
                    <a:pt x="130" y="22"/>
                  </a:lnTo>
                  <a:lnTo>
                    <a:pt x="139" y="33"/>
                  </a:lnTo>
                  <a:lnTo>
                    <a:pt x="146" y="47"/>
                  </a:lnTo>
                  <a:lnTo>
                    <a:pt x="150" y="61"/>
                  </a:lnTo>
                  <a:lnTo>
                    <a:pt x="151" y="75"/>
                  </a:lnTo>
                  <a:lnTo>
                    <a:pt x="150" y="91"/>
                  </a:lnTo>
                  <a:lnTo>
                    <a:pt x="146" y="105"/>
                  </a:lnTo>
                  <a:lnTo>
                    <a:pt x="139" y="119"/>
                  </a:lnTo>
                  <a:lnTo>
                    <a:pt x="130" y="130"/>
                  </a:lnTo>
                  <a:lnTo>
                    <a:pt x="118" y="139"/>
                  </a:lnTo>
                  <a:lnTo>
                    <a:pt x="106" y="146"/>
                  </a:lnTo>
                  <a:lnTo>
                    <a:pt x="92" y="151"/>
                  </a:lnTo>
                  <a:lnTo>
                    <a:pt x="76" y="153"/>
                  </a:lnTo>
                  <a:lnTo>
                    <a:pt x="60" y="151"/>
                  </a:lnTo>
                  <a:lnTo>
                    <a:pt x="46" y="146"/>
                  </a:lnTo>
                  <a:lnTo>
                    <a:pt x="34" y="139"/>
                  </a:lnTo>
                  <a:lnTo>
                    <a:pt x="23" y="130"/>
                  </a:lnTo>
                  <a:lnTo>
                    <a:pt x="13" y="119"/>
                  </a:lnTo>
                  <a:lnTo>
                    <a:pt x="5" y="105"/>
                  </a:lnTo>
                  <a:lnTo>
                    <a:pt x="2" y="91"/>
                  </a:lnTo>
                  <a:lnTo>
                    <a:pt x="0" y="75"/>
                  </a:lnTo>
                  <a:close/>
                </a:path>
              </a:pathLst>
            </a:custGeom>
            <a:solidFill>
              <a:srgbClr val="F8D2BE"/>
            </a:solidFill>
            <a:ln w="11113">
              <a:solidFill>
                <a:srgbClr val="FFFFFF"/>
              </a:solidFill>
              <a:round/>
              <a:headEnd/>
              <a:tailEnd/>
            </a:ln>
          </p:spPr>
          <p:txBody>
            <a:bodyPr/>
            <a:lstStyle/>
            <a:p>
              <a:endParaRPr lang="en-GB"/>
            </a:p>
          </p:txBody>
        </p:sp>
        <p:sp>
          <p:nvSpPr>
            <p:cNvPr id="84037" name="Freeform 459"/>
            <p:cNvSpPr>
              <a:spLocks/>
            </p:cNvSpPr>
            <p:nvPr/>
          </p:nvSpPr>
          <p:spPr bwMode="auto">
            <a:xfrm>
              <a:off x="5111750" y="4143375"/>
              <a:ext cx="488950" cy="488950"/>
            </a:xfrm>
            <a:custGeom>
              <a:avLst/>
              <a:gdLst>
                <a:gd name="T0" fmla="*/ 0 w 308"/>
                <a:gd name="T1" fmla="*/ 2147483647 h 308"/>
                <a:gd name="T2" fmla="*/ 2147483647 w 308"/>
                <a:gd name="T3" fmla="*/ 2147483647 h 308"/>
                <a:gd name="T4" fmla="*/ 2147483647 w 308"/>
                <a:gd name="T5" fmla="*/ 2147483647 h 308"/>
                <a:gd name="T6" fmla="*/ 2147483647 w 308"/>
                <a:gd name="T7" fmla="*/ 2147483647 h 308"/>
                <a:gd name="T8" fmla="*/ 2147483647 w 308"/>
                <a:gd name="T9" fmla="*/ 2147483647 h 308"/>
                <a:gd name="T10" fmla="*/ 2147483647 w 308"/>
                <a:gd name="T11" fmla="*/ 2147483647 h 308"/>
                <a:gd name="T12" fmla="*/ 2147483647 w 308"/>
                <a:gd name="T13" fmla="*/ 2147483647 h 308"/>
                <a:gd name="T14" fmla="*/ 2147483647 w 308"/>
                <a:gd name="T15" fmla="*/ 2147483647 h 308"/>
                <a:gd name="T16" fmla="*/ 2147483647 w 308"/>
                <a:gd name="T17" fmla="*/ 0 h 308"/>
                <a:gd name="T18" fmla="*/ 2147483647 w 308"/>
                <a:gd name="T19" fmla="*/ 2147483647 h 308"/>
                <a:gd name="T20" fmla="*/ 2147483647 w 308"/>
                <a:gd name="T21" fmla="*/ 2147483647 h 308"/>
                <a:gd name="T22" fmla="*/ 2147483647 w 308"/>
                <a:gd name="T23" fmla="*/ 2147483647 h 308"/>
                <a:gd name="T24" fmla="*/ 2147483647 w 308"/>
                <a:gd name="T25" fmla="*/ 2147483647 h 308"/>
                <a:gd name="T26" fmla="*/ 2147483647 w 308"/>
                <a:gd name="T27" fmla="*/ 2147483647 h 308"/>
                <a:gd name="T28" fmla="*/ 2147483647 w 308"/>
                <a:gd name="T29" fmla="*/ 2147483647 h 308"/>
                <a:gd name="T30" fmla="*/ 2147483647 w 308"/>
                <a:gd name="T31" fmla="*/ 2147483647 h 308"/>
                <a:gd name="T32" fmla="*/ 2147483647 w 308"/>
                <a:gd name="T33" fmla="*/ 2147483647 h 308"/>
                <a:gd name="T34" fmla="*/ 2147483647 w 308"/>
                <a:gd name="T35" fmla="*/ 2147483647 h 308"/>
                <a:gd name="T36" fmla="*/ 2147483647 w 308"/>
                <a:gd name="T37" fmla="*/ 2147483647 h 308"/>
                <a:gd name="T38" fmla="*/ 2147483647 w 308"/>
                <a:gd name="T39" fmla="*/ 2147483647 h 308"/>
                <a:gd name="T40" fmla="*/ 2147483647 w 308"/>
                <a:gd name="T41" fmla="*/ 2147483647 h 308"/>
                <a:gd name="T42" fmla="*/ 2147483647 w 308"/>
                <a:gd name="T43" fmla="*/ 2147483647 h 308"/>
                <a:gd name="T44" fmla="*/ 2147483647 w 308"/>
                <a:gd name="T45" fmla="*/ 2147483647 h 308"/>
                <a:gd name="T46" fmla="*/ 2147483647 w 308"/>
                <a:gd name="T47" fmla="*/ 2147483647 h 308"/>
                <a:gd name="T48" fmla="*/ 2147483647 w 308"/>
                <a:gd name="T49" fmla="*/ 2147483647 h 308"/>
                <a:gd name="T50" fmla="*/ 2147483647 w 308"/>
                <a:gd name="T51" fmla="*/ 2147483647 h 308"/>
                <a:gd name="T52" fmla="*/ 2147483647 w 308"/>
                <a:gd name="T53" fmla="*/ 2147483647 h 308"/>
                <a:gd name="T54" fmla="*/ 2147483647 w 308"/>
                <a:gd name="T55" fmla="*/ 2147483647 h 308"/>
                <a:gd name="T56" fmla="*/ 2147483647 w 308"/>
                <a:gd name="T57" fmla="*/ 2147483647 h 308"/>
                <a:gd name="T58" fmla="*/ 2147483647 w 308"/>
                <a:gd name="T59" fmla="*/ 2147483647 h 308"/>
                <a:gd name="T60" fmla="*/ 2147483647 w 308"/>
                <a:gd name="T61" fmla="*/ 2147483647 h 308"/>
                <a:gd name="T62" fmla="*/ 2147483647 w 308"/>
                <a:gd name="T63" fmla="*/ 2147483647 h 308"/>
                <a:gd name="T64" fmla="*/ 2147483647 w 308"/>
                <a:gd name="T65" fmla="*/ 2147483647 h 308"/>
                <a:gd name="T66" fmla="*/ 2147483647 w 308"/>
                <a:gd name="T67" fmla="*/ 2147483647 h 308"/>
                <a:gd name="T68" fmla="*/ 0 w 308"/>
                <a:gd name="T69" fmla="*/ 2147483647 h 3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8"/>
                <a:gd name="T106" fmla="*/ 0 h 308"/>
                <a:gd name="T107" fmla="*/ 308 w 308"/>
                <a:gd name="T108" fmla="*/ 308 h 3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8" h="308">
                  <a:moveTo>
                    <a:pt x="0" y="155"/>
                  </a:moveTo>
                  <a:lnTo>
                    <a:pt x="0" y="155"/>
                  </a:lnTo>
                  <a:lnTo>
                    <a:pt x="1" y="139"/>
                  </a:lnTo>
                  <a:lnTo>
                    <a:pt x="3" y="123"/>
                  </a:lnTo>
                  <a:lnTo>
                    <a:pt x="7" y="109"/>
                  </a:lnTo>
                  <a:lnTo>
                    <a:pt x="12" y="95"/>
                  </a:lnTo>
                  <a:lnTo>
                    <a:pt x="19" y="81"/>
                  </a:lnTo>
                  <a:lnTo>
                    <a:pt x="26" y="68"/>
                  </a:lnTo>
                  <a:lnTo>
                    <a:pt x="35" y="56"/>
                  </a:lnTo>
                  <a:lnTo>
                    <a:pt x="45" y="46"/>
                  </a:lnTo>
                  <a:lnTo>
                    <a:pt x="56" y="35"/>
                  </a:lnTo>
                  <a:lnTo>
                    <a:pt x="68" y="26"/>
                  </a:lnTo>
                  <a:lnTo>
                    <a:pt x="81" y="19"/>
                  </a:lnTo>
                  <a:lnTo>
                    <a:pt x="93" y="12"/>
                  </a:lnTo>
                  <a:lnTo>
                    <a:pt x="107" y="7"/>
                  </a:lnTo>
                  <a:lnTo>
                    <a:pt x="123" y="3"/>
                  </a:lnTo>
                  <a:lnTo>
                    <a:pt x="139" y="2"/>
                  </a:lnTo>
                  <a:lnTo>
                    <a:pt x="153" y="0"/>
                  </a:lnTo>
                  <a:lnTo>
                    <a:pt x="169" y="2"/>
                  </a:lnTo>
                  <a:lnTo>
                    <a:pt x="184" y="3"/>
                  </a:lnTo>
                  <a:lnTo>
                    <a:pt x="198" y="7"/>
                  </a:lnTo>
                  <a:lnTo>
                    <a:pt x="213" y="12"/>
                  </a:lnTo>
                  <a:lnTo>
                    <a:pt x="227" y="19"/>
                  </a:lnTo>
                  <a:lnTo>
                    <a:pt x="239" y="26"/>
                  </a:lnTo>
                  <a:lnTo>
                    <a:pt x="251" y="35"/>
                  </a:lnTo>
                  <a:lnTo>
                    <a:pt x="262" y="46"/>
                  </a:lnTo>
                  <a:lnTo>
                    <a:pt x="272" y="56"/>
                  </a:lnTo>
                  <a:lnTo>
                    <a:pt x="281" y="68"/>
                  </a:lnTo>
                  <a:lnTo>
                    <a:pt x="288" y="81"/>
                  </a:lnTo>
                  <a:lnTo>
                    <a:pt x="295" y="95"/>
                  </a:lnTo>
                  <a:lnTo>
                    <a:pt x="301" y="109"/>
                  </a:lnTo>
                  <a:lnTo>
                    <a:pt x="304" y="123"/>
                  </a:lnTo>
                  <a:lnTo>
                    <a:pt x="306" y="139"/>
                  </a:lnTo>
                  <a:lnTo>
                    <a:pt x="308" y="155"/>
                  </a:lnTo>
                  <a:lnTo>
                    <a:pt x="306" y="171"/>
                  </a:lnTo>
                  <a:lnTo>
                    <a:pt x="304" y="185"/>
                  </a:lnTo>
                  <a:lnTo>
                    <a:pt x="301" y="200"/>
                  </a:lnTo>
                  <a:lnTo>
                    <a:pt x="295" y="215"/>
                  </a:lnTo>
                  <a:lnTo>
                    <a:pt x="288" y="227"/>
                  </a:lnTo>
                  <a:lnTo>
                    <a:pt x="281" y="241"/>
                  </a:lnTo>
                  <a:lnTo>
                    <a:pt x="272" y="251"/>
                  </a:lnTo>
                  <a:lnTo>
                    <a:pt x="262" y="264"/>
                  </a:lnTo>
                  <a:lnTo>
                    <a:pt x="251" y="273"/>
                  </a:lnTo>
                  <a:lnTo>
                    <a:pt x="239" y="281"/>
                  </a:lnTo>
                  <a:lnTo>
                    <a:pt x="227" y="290"/>
                  </a:lnTo>
                  <a:lnTo>
                    <a:pt x="213" y="295"/>
                  </a:lnTo>
                  <a:lnTo>
                    <a:pt x="198" y="301"/>
                  </a:lnTo>
                  <a:lnTo>
                    <a:pt x="184" y="306"/>
                  </a:lnTo>
                  <a:lnTo>
                    <a:pt x="169" y="308"/>
                  </a:lnTo>
                  <a:lnTo>
                    <a:pt x="153" y="308"/>
                  </a:lnTo>
                  <a:lnTo>
                    <a:pt x="139" y="308"/>
                  </a:lnTo>
                  <a:lnTo>
                    <a:pt x="123" y="306"/>
                  </a:lnTo>
                  <a:lnTo>
                    <a:pt x="107" y="301"/>
                  </a:lnTo>
                  <a:lnTo>
                    <a:pt x="93" y="295"/>
                  </a:lnTo>
                  <a:lnTo>
                    <a:pt x="81" y="290"/>
                  </a:lnTo>
                  <a:lnTo>
                    <a:pt x="68" y="281"/>
                  </a:lnTo>
                  <a:lnTo>
                    <a:pt x="56" y="273"/>
                  </a:lnTo>
                  <a:lnTo>
                    <a:pt x="45" y="264"/>
                  </a:lnTo>
                  <a:lnTo>
                    <a:pt x="35" y="251"/>
                  </a:lnTo>
                  <a:lnTo>
                    <a:pt x="26" y="241"/>
                  </a:lnTo>
                  <a:lnTo>
                    <a:pt x="19" y="227"/>
                  </a:lnTo>
                  <a:lnTo>
                    <a:pt x="12" y="215"/>
                  </a:lnTo>
                  <a:lnTo>
                    <a:pt x="7" y="200"/>
                  </a:lnTo>
                  <a:lnTo>
                    <a:pt x="3" y="185"/>
                  </a:lnTo>
                  <a:lnTo>
                    <a:pt x="1" y="171"/>
                  </a:lnTo>
                  <a:lnTo>
                    <a:pt x="0" y="155"/>
                  </a:lnTo>
                  <a:close/>
                </a:path>
              </a:pathLst>
            </a:custGeom>
            <a:solidFill>
              <a:srgbClr val="F8D2BE"/>
            </a:solidFill>
            <a:ln w="11113">
              <a:solidFill>
                <a:srgbClr val="FFFFFF"/>
              </a:solidFill>
              <a:round/>
              <a:headEnd/>
              <a:tailEnd/>
            </a:ln>
          </p:spPr>
          <p:txBody>
            <a:bodyPr/>
            <a:lstStyle/>
            <a:p>
              <a:endParaRPr lang="en-GB"/>
            </a:p>
          </p:txBody>
        </p:sp>
        <p:sp>
          <p:nvSpPr>
            <p:cNvPr id="84038" name="Freeform 460"/>
            <p:cNvSpPr>
              <a:spLocks/>
            </p:cNvSpPr>
            <p:nvPr/>
          </p:nvSpPr>
          <p:spPr bwMode="auto">
            <a:xfrm>
              <a:off x="5495925" y="4364038"/>
              <a:ext cx="444500" cy="446087"/>
            </a:xfrm>
            <a:custGeom>
              <a:avLst/>
              <a:gdLst>
                <a:gd name="T0" fmla="*/ 0 w 280"/>
                <a:gd name="T1" fmla="*/ 2147483647 h 281"/>
                <a:gd name="T2" fmla="*/ 2147483647 w 280"/>
                <a:gd name="T3" fmla="*/ 2147483647 h 281"/>
                <a:gd name="T4" fmla="*/ 2147483647 w 280"/>
                <a:gd name="T5" fmla="*/ 2147483647 h 281"/>
                <a:gd name="T6" fmla="*/ 2147483647 w 280"/>
                <a:gd name="T7" fmla="*/ 2147483647 h 281"/>
                <a:gd name="T8" fmla="*/ 2147483647 w 280"/>
                <a:gd name="T9" fmla="*/ 2147483647 h 281"/>
                <a:gd name="T10" fmla="*/ 2147483647 w 280"/>
                <a:gd name="T11" fmla="*/ 2147483647 h 281"/>
                <a:gd name="T12" fmla="*/ 2147483647 w 280"/>
                <a:gd name="T13" fmla="*/ 2147483647 h 281"/>
                <a:gd name="T14" fmla="*/ 2147483647 w 280"/>
                <a:gd name="T15" fmla="*/ 2147483647 h 281"/>
                <a:gd name="T16" fmla="*/ 2147483647 w 280"/>
                <a:gd name="T17" fmla="*/ 0 h 281"/>
                <a:gd name="T18" fmla="*/ 2147483647 w 280"/>
                <a:gd name="T19" fmla="*/ 0 h 281"/>
                <a:gd name="T20" fmla="*/ 2147483647 w 280"/>
                <a:gd name="T21" fmla="*/ 2147483647 h 281"/>
                <a:gd name="T22" fmla="*/ 2147483647 w 280"/>
                <a:gd name="T23" fmla="*/ 2147483647 h 281"/>
                <a:gd name="T24" fmla="*/ 2147483647 w 280"/>
                <a:gd name="T25" fmla="*/ 2147483647 h 281"/>
                <a:gd name="T26" fmla="*/ 2147483647 w 280"/>
                <a:gd name="T27" fmla="*/ 2147483647 h 281"/>
                <a:gd name="T28" fmla="*/ 2147483647 w 280"/>
                <a:gd name="T29" fmla="*/ 2147483647 h 281"/>
                <a:gd name="T30" fmla="*/ 2147483647 w 280"/>
                <a:gd name="T31" fmla="*/ 2147483647 h 281"/>
                <a:gd name="T32" fmla="*/ 2147483647 w 280"/>
                <a:gd name="T33" fmla="*/ 2147483647 h 281"/>
                <a:gd name="T34" fmla="*/ 2147483647 w 280"/>
                <a:gd name="T35" fmla="*/ 2147483647 h 281"/>
                <a:gd name="T36" fmla="*/ 2147483647 w 280"/>
                <a:gd name="T37" fmla="*/ 2147483647 h 281"/>
                <a:gd name="T38" fmla="*/ 2147483647 w 280"/>
                <a:gd name="T39" fmla="*/ 2147483647 h 281"/>
                <a:gd name="T40" fmla="*/ 2147483647 w 280"/>
                <a:gd name="T41" fmla="*/ 2147483647 h 281"/>
                <a:gd name="T42" fmla="*/ 2147483647 w 280"/>
                <a:gd name="T43" fmla="*/ 2147483647 h 281"/>
                <a:gd name="T44" fmla="*/ 2147483647 w 280"/>
                <a:gd name="T45" fmla="*/ 2147483647 h 281"/>
                <a:gd name="T46" fmla="*/ 2147483647 w 280"/>
                <a:gd name="T47" fmla="*/ 2147483647 h 281"/>
                <a:gd name="T48" fmla="*/ 2147483647 w 280"/>
                <a:gd name="T49" fmla="*/ 2147483647 h 281"/>
                <a:gd name="T50" fmla="*/ 2147483647 w 280"/>
                <a:gd name="T51" fmla="*/ 2147483647 h 281"/>
                <a:gd name="T52" fmla="*/ 2147483647 w 280"/>
                <a:gd name="T53" fmla="*/ 2147483647 h 281"/>
                <a:gd name="T54" fmla="*/ 2147483647 w 280"/>
                <a:gd name="T55" fmla="*/ 2147483647 h 281"/>
                <a:gd name="T56" fmla="*/ 2147483647 w 280"/>
                <a:gd name="T57" fmla="*/ 2147483647 h 281"/>
                <a:gd name="T58" fmla="*/ 2147483647 w 280"/>
                <a:gd name="T59" fmla="*/ 2147483647 h 281"/>
                <a:gd name="T60" fmla="*/ 2147483647 w 280"/>
                <a:gd name="T61" fmla="*/ 2147483647 h 281"/>
                <a:gd name="T62" fmla="*/ 2147483647 w 280"/>
                <a:gd name="T63" fmla="*/ 2147483647 h 281"/>
                <a:gd name="T64" fmla="*/ 2147483647 w 280"/>
                <a:gd name="T65" fmla="*/ 2147483647 h 281"/>
                <a:gd name="T66" fmla="*/ 2147483647 w 280"/>
                <a:gd name="T67" fmla="*/ 2147483647 h 281"/>
                <a:gd name="T68" fmla="*/ 0 w 280"/>
                <a:gd name="T69" fmla="*/ 2147483647 h 2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0"/>
                <a:gd name="T106" fmla="*/ 0 h 281"/>
                <a:gd name="T107" fmla="*/ 280 w 280"/>
                <a:gd name="T108" fmla="*/ 281 h 2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0" h="281">
                  <a:moveTo>
                    <a:pt x="0" y="141"/>
                  </a:moveTo>
                  <a:lnTo>
                    <a:pt x="0" y="141"/>
                  </a:lnTo>
                  <a:lnTo>
                    <a:pt x="2" y="127"/>
                  </a:lnTo>
                  <a:lnTo>
                    <a:pt x="4" y="112"/>
                  </a:lnTo>
                  <a:lnTo>
                    <a:pt x="7" y="98"/>
                  </a:lnTo>
                  <a:lnTo>
                    <a:pt x="13" y="86"/>
                  </a:lnTo>
                  <a:lnTo>
                    <a:pt x="18" y="74"/>
                  </a:lnTo>
                  <a:lnTo>
                    <a:pt x="25" y="61"/>
                  </a:lnTo>
                  <a:lnTo>
                    <a:pt x="32" y="51"/>
                  </a:lnTo>
                  <a:lnTo>
                    <a:pt x="43" y="40"/>
                  </a:lnTo>
                  <a:lnTo>
                    <a:pt x="51" y="32"/>
                  </a:lnTo>
                  <a:lnTo>
                    <a:pt x="62" y="25"/>
                  </a:lnTo>
                  <a:lnTo>
                    <a:pt x="74" y="17"/>
                  </a:lnTo>
                  <a:lnTo>
                    <a:pt x="87" y="10"/>
                  </a:lnTo>
                  <a:lnTo>
                    <a:pt x="99" y="7"/>
                  </a:lnTo>
                  <a:lnTo>
                    <a:pt x="113" y="3"/>
                  </a:lnTo>
                  <a:lnTo>
                    <a:pt x="127" y="0"/>
                  </a:lnTo>
                  <a:lnTo>
                    <a:pt x="141" y="0"/>
                  </a:lnTo>
                  <a:lnTo>
                    <a:pt x="155" y="0"/>
                  </a:lnTo>
                  <a:lnTo>
                    <a:pt x="169" y="3"/>
                  </a:lnTo>
                  <a:lnTo>
                    <a:pt x="183" y="7"/>
                  </a:lnTo>
                  <a:lnTo>
                    <a:pt x="196" y="10"/>
                  </a:lnTo>
                  <a:lnTo>
                    <a:pt x="208" y="17"/>
                  </a:lnTo>
                  <a:lnTo>
                    <a:pt x="219" y="25"/>
                  </a:lnTo>
                  <a:lnTo>
                    <a:pt x="231" y="32"/>
                  </a:lnTo>
                  <a:lnTo>
                    <a:pt x="240" y="40"/>
                  </a:lnTo>
                  <a:lnTo>
                    <a:pt x="249" y="51"/>
                  </a:lnTo>
                  <a:lnTo>
                    <a:pt x="257" y="61"/>
                  </a:lnTo>
                  <a:lnTo>
                    <a:pt x="264" y="74"/>
                  </a:lnTo>
                  <a:lnTo>
                    <a:pt x="270" y="86"/>
                  </a:lnTo>
                  <a:lnTo>
                    <a:pt x="275" y="98"/>
                  </a:lnTo>
                  <a:lnTo>
                    <a:pt x="278" y="112"/>
                  </a:lnTo>
                  <a:lnTo>
                    <a:pt x="280" y="127"/>
                  </a:lnTo>
                  <a:lnTo>
                    <a:pt x="280" y="141"/>
                  </a:lnTo>
                  <a:lnTo>
                    <a:pt x="280" y="155"/>
                  </a:lnTo>
                  <a:lnTo>
                    <a:pt x="278" y="169"/>
                  </a:lnTo>
                  <a:lnTo>
                    <a:pt x="275" y="183"/>
                  </a:lnTo>
                  <a:lnTo>
                    <a:pt x="270" y="195"/>
                  </a:lnTo>
                  <a:lnTo>
                    <a:pt x="264" y="208"/>
                  </a:lnTo>
                  <a:lnTo>
                    <a:pt x="257" y="220"/>
                  </a:lnTo>
                  <a:lnTo>
                    <a:pt x="249" y="230"/>
                  </a:lnTo>
                  <a:lnTo>
                    <a:pt x="240" y="239"/>
                  </a:lnTo>
                  <a:lnTo>
                    <a:pt x="231" y="250"/>
                  </a:lnTo>
                  <a:lnTo>
                    <a:pt x="219" y="257"/>
                  </a:lnTo>
                  <a:lnTo>
                    <a:pt x="208" y="264"/>
                  </a:lnTo>
                  <a:lnTo>
                    <a:pt x="196" y="271"/>
                  </a:lnTo>
                  <a:lnTo>
                    <a:pt x="183" y="274"/>
                  </a:lnTo>
                  <a:lnTo>
                    <a:pt x="169" y="278"/>
                  </a:lnTo>
                  <a:lnTo>
                    <a:pt x="155" y="280"/>
                  </a:lnTo>
                  <a:lnTo>
                    <a:pt x="141" y="281"/>
                  </a:lnTo>
                  <a:lnTo>
                    <a:pt x="127" y="280"/>
                  </a:lnTo>
                  <a:lnTo>
                    <a:pt x="113" y="278"/>
                  </a:lnTo>
                  <a:lnTo>
                    <a:pt x="99" y="274"/>
                  </a:lnTo>
                  <a:lnTo>
                    <a:pt x="87" y="271"/>
                  </a:lnTo>
                  <a:lnTo>
                    <a:pt x="74" y="264"/>
                  </a:lnTo>
                  <a:lnTo>
                    <a:pt x="62" y="257"/>
                  </a:lnTo>
                  <a:lnTo>
                    <a:pt x="51" y="250"/>
                  </a:lnTo>
                  <a:lnTo>
                    <a:pt x="43" y="239"/>
                  </a:lnTo>
                  <a:lnTo>
                    <a:pt x="32" y="230"/>
                  </a:lnTo>
                  <a:lnTo>
                    <a:pt x="25" y="220"/>
                  </a:lnTo>
                  <a:lnTo>
                    <a:pt x="18" y="208"/>
                  </a:lnTo>
                  <a:lnTo>
                    <a:pt x="13" y="195"/>
                  </a:lnTo>
                  <a:lnTo>
                    <a:pt x="7" y="183"/>
                  </a:lnTo>
                  <a:lnTo>
                    <a:pt x="4" y="169"/>
                  </a:lnTo>
                  <a:lnTo>
                    <a:pt x="2" y="155"/>
                  </a:lnTo>
                  <a:lnTo>
                    <a:pt x="0" y="141"/>
                  </a:lnTo>
                  <a:close/>
                </a:path>
              </a:pathLst>
            </a:custGeom>
            <a:solidFill>
              <a:srgbClr val="F8D2BE"/>
            </a:solidFill>
            <a:ln w="11113">
              <a:solidFill>
                <a:srgbClr val="FFFFFF"/>
              </a:solidFill>
              <a:round/>
              <a:headEnd/>
              <a:tailEnd/>
            </a:ln>
          </p:spPr>
          <p:txBody>
            <a:bodyPr/>
            <a:lstStyle/>
            <a:p>
              <a:endParaRPr lang="en-GB"/>
            </a:p>
          </p:txBody>
        </p:sp>
        <p:sp>
          <p:nvSpPr>
            <p:cNvPr id="84039" name="Freeform 461"/>
            <p:cNvSpPr>
              <a:spLocks/>
            </p:cNvSpPr>
            <p:nvPr/>
          </p:nvSpPr>
          <p:spPr bwMode="auto">
            <a:xfrm>
              <a:off x="7529513" y="3911600"/>
              <a:ext cx="422275" cy="422275"/>
            </a:xfrm>
            <a:custGeom>
              <a:avLst/>
              <a:gdLst>
                <a:gd name="T0" fmla="*/ 0 w 266"/>
                <a:gd name="T1" fmla="*/ 2147483647 h 266"/>
                <a:gd name="T2" fmla="*/ 2147483647 w 266"/>
                <a:gd name="T3" fmla="*/ 2147483647 h 266"/>
                <a:gd name="T4" fmla="*/ 2147483647 w 266"/>
                <a:gd name="T5" fmla="*/ 2147483647 h 266"/>
                <a:gd name="T6" fmla="*/ 2147483647 w 266"/>
                <a:gd name="T7" fmla="*/ 2147483647 h 266"/>
                <a:gd name="T8" fmla="*/ 2147483647 w 266"/>
                <a:gd name="T9" fmla="*/ 2147483647 h 266"/>
                <a:gd name="T10" fmla="*/ 2147483647 w 266"/>
                <a:gd name="T11" fmla="*/ 2147483647 h 266"/>
                <a:gd name="T12" fmla="*/ 2147483647 w 266"/>
                <a:gd name="T13" fmla="*/ 2147483647 h 266"/>
                <a:gd name="T14" fmla="*/ 2147483647 w 266"/>
                <a:gd name="T15" fmla="*/ 2147483647 h 266"/>
                <a:gd name="T16" fmla="*/ 2147483647 w 266"/>
                <a:gd name="T17" fmla="*/ 0 h 266"/>
                <a:gd name="T18" fmla="*/ 2147483647 w 266"/>
                <a:gd name="T19" fmla="*/ 0 h 266"/>
                <a:gd name="T20" fmla="*/ 2147483647 w 266"/>
                <a:gd name="T21" fmla="*/ 2147483647 h 266"/>
                <a:gd name="T22" fmla="*/ 2147483647 w 266"/>
                <a:gd name="T23" fmla="*/ 2147483647 h 266"/>
                <a:gd name="T24" fmla="*/ 2147483647 w 266"/>
                <a:gd name="T25" fmla="*/ 2147483647 h 266"/>
                <a:gd name="T26" fmla="*/ 2147483647 w 266"/>
                <a:gd name="T27" fmla="*/ 2147483647 h 266"/>
                <a:gd name="T28" fmla="*/ 2147483647 w 266"/>
                <a:gd name="T29" fmla="*/ 2147483647 h 266"/>
                <a:gd name="T30" fmla="*/ 2147483647 w 266"/>
                <a:gd name="T31" fmla="*/ 2147483647 h 266"/>
                <a:gd name="T32" fmla="*/ 2147483647 w 266"/>
                <a:gd name="T33" fmla="*/ 2147483647 h 266"/>
                <a:gd name="T34" fmla="*/ 2147483647 w 266"/>
                <a:gd name="T35" fmla="*/ 2147483647 h 266"/>
                <a:gd name="T36" fmla="*/ 2147483647 w 266"/>
                <a:gd name="T37" fmla="*/ 2147483647 h 266"/>
                <a:gd name="T38" fmla="*/ 2147483647 w 266"/>
                <a:gd name="T39" fmla="*/ 2147483647 h 266"/>
                <a:gd name="T40" fmla="*/ 2147483647 w 266"/>
                <a:gd name="T41" fmla="*/ 2147483647 h 266"/>
                <a:gd name="T42" fmla="*/ 2147483647 w 266"/>
                <a:gd name="T43" fmla="*/ 2147483647 h 266"/>
                <a:gd name="T44" fmla="*/ 2147483647 w 266"/>
                <a:gd name="T45" fmla="*/ 2147483647 h 266"/>
                <a:gd name="T46" fmla="*/ 2147483647 w 266"/>
                <a:gd name="T47" fmla="*/ 2147483647 h 266"/>
                <a:gd name="T48" fmla="*/ 2147483647 w 266"/>
                <a:gd name="T49" fmla="*/ 2147483647 h 266"/>
                <a:gd name="T50" fmla="*/ 2147483647 w 266"/>
                <a:gd name="T51" fmla="*/ 2147483647 h 266"/>
                <a:gd name="T52" fmla="*/ 2147483647 w 266"/>
                <a:gd name="T53" fmla="*/ 2147483647 h 266"/>
                <a:gd name="T54" fmla="*/ 2147483647 w 266"/>
                <a:gd name="T55" fmla="*/ 2147483647 h 266"/>
                <a:gd name="T56" fmla="*/ 2147483647 w 266"/>
                <a:gd name="T57" fmla="*/ 2147483647 h 266"/>
                <a:gd name="T58" fmla="*/ 2147483647 w 266"/>
                <a:gd name="T59" fmla="*/ 2147483647 h 266"/>
                <a:gd name="T60" fmla="*/ 2147483647 w 266"/>
                <a:gd name="T61" fmla="*/ 2147483647 h 266"/>
                <a:gd name="T62" fmla="*/ 2147483647 w 266"/>
                <a:gd name="T63" fmla="*/ 2147483647 h 266"/>
                <a:gd name="T64" fmla="*/ 2147483647 w 266"/>
                <a:gd name="T65" fmla="*/ 2147483647 h 266"/>
                <a:gd name="T66" fmla="*/ 0 w 266"/>
                <a:gd name="T67" fmla="*/ 2147483647 h 266"/>
                <a:gd name="T68" fmla="*/ 0 w 266"/>
                <a:gd name="T69" fmla="*/ 2147483647 h 2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6"/>
                <a:gd name="T106" fmla="*/ 0 h 266"/>
                <a:gd name="T107" fmla="*/ 266 w 266"/>
                <a:gd name="T108" fmla="*/ 266 h 2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6" h="266">
                  <a:moveTo>
                    <a:pt x="0" y="132"/>
                  </a:moveTo>
                  <a:lnTo>
                    <a:pt x="0" y="132"/>
                  </a:lnTo>
                  <a:lnTo>
                    <a:pt x="0" y="119"/>
                  </a:lnTo>
                  <a:lnTo>
                    <a:pt x="2" y="105"/>
                  </a:lnTo>
                  <a:lnTo>
                    <a:pt x="6" y="93"/>
                  </a:lnTo>
                  <a:lnTo>
                    <a:pt x="11" y="81"/>
                  </a:lnTo>
                  <a:lnTo>
                    <a:pt x="16" y="68"/>
                  </a:lnTo>
                  <a:lnTo>
                    <a:pt x="23" y="58"/>
                  </a:lnTo>
                  <a:lnTo>
                    <a:pt x="30" y="47"/>
                  </a:lnTo>
                  <a:lnTo>
                    <a:pt x="39" y="39"/>
                  </a:lnTo>
                  <a:lnTo>
                    <a:pt x="48" y="30"/>
                  </a:lnTo>
                  <a:lnTo>
                    <a:pt x="58" y="23"/>
                  </a:lnTo>
                  <a:lnTo>
                    <a:pt x="69" y="16"/>
                  </a:lnTo>
                  <a:lnTo>
                    <a:pt x="81" y="10"/>
                  </a:lnTo>
                  <a:lnTo>
                    <a:pt x="94" y="5"/>
                  </a:lnTo>
                  <a:lnTo>
                    <a:pt x="106" y="2"/>
                  </a:lnTo>
                  <a:lnTo>
                    <a:pt x="120" y="0"/>
                  </a:lnTo>
                  <a:lnTo>
                    <a:pt x="132" y="0"/>
                  </a:lnTo>
                  <a:lnTo>
                    <a:pt x="146" y="0"/>
                  </a:lnTo>
                  <a:lnTo>
                    <a:pt x="160" y="2"/>
                  </a:lnTo>
                  <a:lnTo>
                    <a:pt x="173" y="5"/>
                  </a:lnTo>
                  <a:lnTo>
                    <a:pt x="185" y="10"/>
                  </a:lnTo>
                  <a:lnTo>
                    <a:pt x="196" y="16"/>
                  </a:lnTo>
                  <a:lnTo>
                    <a:pt x="206" y="23"/>
                  </a:lnTo>
                  <a:lnTo>
                    <a:pt x="217" y="30"/>
                  </a:lnTo>
                  <a:lnTo>
                    <a:pt x="227" y="39"/>
                  </a:lnTo>
                  <a:lnTo>
                    <a:pt x="234" y="47"/>
                  </a:lnTo>
                  <a:lnTo>
                    <a:pt x="243" y="58"/>
                  </a:lnTo>
                  <a:lnTo>
                    <a:pt x="250" y="68"/>
                  </a:lnTo>
                  <a:lnTo>
                    <a:pt x="255" y="81"/>
                  </a:lnTo>
                  <a:lnTo>
                    <a:pt x="259" y="93"/>
                  </a:lnTo>
                  <a:lnTo>
                    <a:pt x="262" y="105"/>
                  </a:lnTo>
                  <a:lnTo>
                    <a:pt x="264" y="119"/>
                  </a:lnTo>
                  <a:lnTo>
                    <a:pt x="266" y="132"/>
                  </a:lnTo>
                  <a:lnTo>
                    <a:pt x="264" y="146"/>
                  </a:lnTo>
                  <a:lnTo>
                    <a:pt x="262" y="158"/>
                  </a:lnTo>
                  <a:lnTo>
                    <a:pt x="259" y="172"/>
                  </a:lnTo>
                  <a:lnTo>
                    <a:pt x="255" y="185"/>
                  </a:lnTo>
                  <a:lnTo>
                    <a:pt x="250" y="195"/>
                  </a:lnTo>
                  <a:lnTo>
                    <a:pt x="243" y="206"/>
                  </a:lnTo>
                  <a:lnTo>
                    <a:pt x="234" y="216"/>
                  </a:lnTo>
                  <a:lnTo>
                    <a:pt x="227" y="227"/>
                  </a:lnTo>
                  <a:lnTo>
                    <a:pt x="217" y="234"/>
                  </a:lnTo>
                  <a:lnTo>
                    <a:pt x="206" y="243"/>
                  </a:lnTo>
                  <a:lnTo>
                    <a:pt x="196" y="250"/>
                  </a:lnTo>
                  <a:lnTo>
                    <a:pt x="185" y="255"/>
                  </a:lnTo>
                  <a:lnTo>
                    <a:pt x="173" y="258"/>
                  </a:lnTo>
                  <a:lnTo>
                    <a:pt x="160" y="262"/>
                  </a:lnTo>
                  <a:lnTo>
                    <a:pt x="146" y="264"/>
                  </a:lnTo>
                  <a:lnTo>
                    <a:pt x="132" y="266"/>
                  </a:lnTo>
                  <a:lnTo>
                    <a:pt x="120" y="264"/>
                  </a:lnTo>
                  <a:lnTo>
                    <a:pt x="106" y="262"/>
                  </a:lnTo>
                  <a:lnTo>
                    <a:pt x="94" y="258"/>
                  </a:lnTo>
                  <a:lnTo>
                    <a:pt x="81" y="255"/>
                  </a:lnTo>
                  <a:lnTo>
                    <a:pt x="69" y="250"/>
                  </a:lnTo>
                  <a:lnTo>
                    <a:pt x="58" y="243"/>
                  </a:lnTo>
                  <a:lnTo>
                    <a:pt x="48" y="234"/>
                  </a:lnTo>
                  <a:lnTo>
                    <a:pt x="39" y="227"/>
                  </a:lnTo>
                  <a:lnTo>
                    <a:pt x="30" y="216"/>
                  </a:lnTo>
                  <a:lnTo>
                    <a:pt x="23" y="206"/>
                  </a:lnTo>
                  <a:lnTo>
                    <a:pt x="16" y="195"/>
                  </a:lnTo>
                  <a:lnTo>
                    <a:pt x="11" y="185"/>
                  </a:lnTo>
                  <a:lnTo>
                    <a:pt x="6" y="172"/>
                  </a:lnTo>
                  <a:lnTo>
                    <a:pt x="2" y="158"/>
                  </a:lnTo>
                  <a:lnTo>
                    <a:pt x="0" y="146"/>
                  </a:lnTo>
                  <a:lnTo>
                    <a:pt x="0" y="132"/>
                  </a:lnTo>
                  <a:close/>
                </a:path>
              </a:pathLst>
            </a:custGeom>
            <a:solidFill>
              <a:srgbClr val="F8D2BE"/>
            </a:solidFill>
            <a:ln w="11113">
              <a:solidFill>
                <a:srgbClr val="FFFFFF"/>
              </a:solidFill>
              <a:round/>
              <a:headEnd/>
              <a:tailEnd/>
            </a:ln>
          </p:spPr>
          <p:txBody>
            <a:bodyPr/>
            <a:lstStyle/>
            <a:p>
              <a:endParaRPr lang="en-GB"/>
            </a:p>
          </p:txBody>
        </p:sp>
        <p:sp>
          <p:nvSpPr>
            <p:cNvPr id="84040" name="Freeform 462"/>
            <p:cNvSpPr>
              <a:spLocks/>
            </p:cNvSpPr>
            <p:nvPr/>
          </p:nvSpPr>
          <p:spPr bwMode="auto">
            <a:xfrm>
              <a:off x="7448550" y="4103688"/>
              <a:ext cx="441325" cy="441325"/>
            </a:xfrm>
            <a:custGeom>
              <a:avLst/>
              <a:gdLst>
                <a:gd name="T0" fmla="*/ 0 w 278"/>
                <a:gd name="T1" fmla="*/ 2147483647 h 278"/>
                <a:gd name="T2" fmla="*/ 2147483647 w 278"/>
                <a:gd name="T3" fmla="*/ 2147483647 h 278"/>
                <a:gd name="T4" fmla="*/ 2147483647 w 278"/>
                <a:gd name="T5" fmla="*/ 2147483647 h 278"/>
                <a:gd name="T6" fmla="*/ 2147483647 w 278"/>
                <a:gd name="T7" fmla="*/ 2147483647 h 278"/>
                <a:gd name="T8" fmla="*/ 2147483647 w 278"/>
                <a:gd name="T9" fmla="*/ 2147483647 h 278"/>
                <a:gd name="T10" fmla="*/ 2147483647 w 278"/>
                <a:gd name="T11" fmla="*/ 2147483647 h 278"/>
                <a:gd name="T12" fmla="*/ 2147483647 w 278"/>
                <a:gd name="T13" fmla="*/ 2147483647 h 278"/>
                <a:gd name="T14" fmla="*/ 2147483647 w 278"/>
                <a:gd name="T15" fmla="*/ 2147483647 h 278"/>
                <a:gd name="T16" fmla="*/ 2147483647 w 278"/>
                <a:gd name="T17" fmla="*/ 0 h 278"/>
                <a:gd name="T18" fmla="*/ 2147483647 w 278"/>
                <a:gd name="T19" fmla="*/ 0 h 278"/>
                <a:gd name="T20" fmla="*/ 2147483647 w 278"/>
                <a:gd name="T21" fmla="*/ 2147483647 h 278"/>
                <a:gd name="T22" fmla="*/ 2147483647 w 278"/>
                <a:gd name="T23" fmla="*/ 2147483647 h 278"/>
                <a:gd name="T24" fmla="*/ 2147483647 w 278"/>
                <a:gd name="T25" fmla="*/ 2147483647 h 278"/>
                <a:gd name="T26" fmla="*/ 2147483647 w 278"/>
                <a:gd name="T27" fmla="*/ 2147483647 h 278"/>
                <a:gd name="T28" fmla="*/ 2147483647 w 278"/>
                <a:gd name="T29" fmla="*/ 2147483647 h 278"/>
                <a:gd name="T30" fmla="*/ 2147483647 w 278"/>
                <a:gd name="T31" fmla="*/ 2147483647 h 278"/>
                <a:gd name="T32" fmla="*/ 2147483647 w 278"/>
                <a:gd name="T33" fmla="*/ 2147483647 h 278"/>
                <a:gd name="T34" fmla="*/ 2147483647 w 278"/>
                <a:gd name="T35" fmla="*/ 2147483647 h 278"/>
                <a:gd name="T36" fmla="*/ 2147483647 w 278"/>
                <a:gd name="T37" fmla="*/ 2147483647 h 278"/>
                <a:gd name="T38" fmla="*/ 2147483647 w 278"/>
                <a:gd name="T39" fmla="*/ 2147483647 h 278"/>
                <a:gd name="T40" fmla="*/ 2147483647 w 278"/>
                <a:gd name="T41" fmla="*/ 2147483647 h 278"/>
                <a:gd name="T42" fmla="*/ 2147483647 w 278"/>
                <a:gd name="T43" fmla="*/ 2147483647 h 278"/>
                <a:gd name="T44" fmla="*/ 2147483647 w 278"/>
                <a:gd name="T45" fmla="*/ 2147483647 h 278"/>
                <a:gd name="T46" fmla="*/ 2147483647 w 278"/>
                <a:gd name="T47" fmla="*/ 2147483647 h 278"/>
                <a:gd name="T48" fmla="*/ 2147483647 w 278"/>
                <a:gd name="T49" fmla="*/ 2147483647 h 278"/>
                <a:gd name="T50" fmla="*/ 2147483647 w 278"/>
                <a:gd name="T51" fmla="*/ 2147483647 h 278"/>
                <a:gd name="T52" fmla="*/ 2147483647 w 278"/>
                <a:gd name="T53" fmla="*/ 2147483647 h 278"/>
                <a:gd name="T54" fmla="*/ 2147483647 w 278"/>
                <a:gd name="T55" fmla="*/ 2147483647 h 278"/>
                <a:gd name="T56" fmla="*/ 2147483647 w 278"/>
                <a:gd name="T57" fmla="*/ 2147483647 h 278"/>
                <a:gd name="T58" fmla="*/ 2147483647 w 278"/>
                <a:gd name="T59" fmla="*/ 2147483647 h 278"/>
                <a:gd name="T60" fmla="*/ 2147483647 w 278"/>
                <a:gd name="T61" fmla="*/ 2147483647 h 278"/>
                <a:gd name="T62" fmla="*/ 2147483647 w 278"/>
                <a:gd name="T63" fmla="*/ 2147483647 h 278"/>
                <a:gd name="T64" fmla="*/ 2147483647 w 278"/>
                <a:gd name="T65" fmla="*/ 2147483647 h 278"/>
                <a:gd name="T66" fmla="*/ 2147483647 w 278"/>
                <a:gd name="T67" fmla="*/ 2147483647 h 278"/>
                <a:gd name="T68" fmla="*/ 0 w 278"/>
                <a:gd name="T69" fmla="*/ 2147483647 h 2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8"/>
                <a:gd name="T106" fmla="*/ 0 h 278"/>
                <a:gd name="T107" fmla="*/ 278 w 278"/>
                <a:gd name="T108" fmla="*/ 278 h 2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8" h="278">
                  <a:moveTo>
                    <a:pt x="0" y="139"/>
                  </a:moveTo>
                  <a:lnTo>
                    <a:pt x="0" y="139"/>
                  </a:lnTo>
                  <a:lnTo>
                    <a:pt x="2" y="125"/>
                  </a:lnTo>
                  <a:lnTo>
                    <a:pt x="4" y="111"/>
                  </a:lnTo>
                  <a:lnTo>
                    <a:pt x="7" y="97"/>
                  </a:lnTo>
                  <a:lnTo>
                    <a:pt x="11" y="85"/>
                  </a:lnTo>
                  <a:lnTo>
                    <a:pt x="18" y="72"/>
                  </a:lnTo>
                  <a:lnTo>
                    <a:pt x="25" y="62"/>
                  </a:lnTo>
                  <a:lnTo>
                    <a:pt x="32" y="49"/>
                  </a:lnTo>
                  <a:lnTo>
                    <a:pt x="41" y="41"/>
                  </a:lnTo>
                  <a:lnTo>
                    <a:pt x="51" y="32"/>
                  </a:lnTo>
                  <a:lnTo>
                    <a:pt x="62" y="23"/>
                  </a:lnTo>
                  <a:lnTo>
                    <a:pt x="72" y="16"/>
                  </a:lnTo>
                  <a:lnTo>
                    <a:pt x="85" y="11"/>
                  </a:lnTo>
                  <a:lnTo>
                    <a:pt x="99" y="5"/>
                  </a:lnTo>
                  <a:lnTo>
                    <a:pt x="111" y="2"/>
                  </a:lnTo>
                  <a:lnTo>
                    <a:pt x="125" y="0"/>
                  </a:lnTo>
                  <a:lnTo>
                    <a:pt x="139" y="0"/>
                  </a:lnTo>
                  <a:lnTo>
                    <a:pt x="153" y="0"/>
                  </a:lnTo>
                  <a:lnTo>
                    <a:pt x="167" y="2"/>
                  </a:lnTo>
                  <a:lnTo>
                    <a:pt x="182" y="5"/>
                  </a:lnTo>
                  <a:lnTo>
                    <a:pt x="194" y="11"/>
                  </a:lnTo>
                  <a:lnTo>
                    <a:pt x="206" y="16"/>
                  </a:lnTo>
                  <a:lnTo>
                    <a:pt x="217" y="23"/>
                  </a:lnTo>
                  <a:lnTo>
                    <a:pt x="227" y="32"/>
                  </a:lnTo>
                  <a:lnTo>
                    <a:pt x="238" y="41"/>
                  </a:lnTo>
                  <a:lnTo>
                    <a:pt x="247" y="49"/>
                  </a:lnTo>
                  <a:lnTo>
                    <a:pt x="255" y="62"/>
                  </a:lnTo>
                  <a:lnTo>
                    <a:pt x="262" y="72"/>
                  </a:lnTo>
                  <a:lnTo>
                    <a:pt x="268" y="85"/>
                  </a:lnTo>
                  <a:lnTo>
                    <a:pt x="273" y="97"/>
                  </a:lnTo>
                  <a:lnTo>
                    <a:pt x="277" y="111"/>
                  </a:lnTo>
                  <a:lnTo>
                    <a:pt x="278" y="125"/>
                  </a:lnTo>
                  <a:lnTo>
                    <a:pt x="278" y="139"/>
                  </a:lnTo>
                  <a:lnTo>
                    <a:pt x="278" y="153"/>
                  </a:lnTo>
                  <a:lnTo>
                    <a:pt x="277" y="167"/>
                  </a:lnTo>
                  <a:lnTo>
                    <a:pt x="273" y="180"/>
                  </a:lnTo>
                  <a:lnTo>
                    <a:pt x="268" y="192"/>
                  </a:lnTo>
                  <a:lnTo>
                    <a:pt x="262" y="204"/>
                  </a:lnTo>
                  <a:lnTo>
                    <a:pt x="255" y="217"/>
                  </a:lnTo>
                  <a:lnTo>
                    <a:pt x="247" y="227"/>
                  </a:lnTo>
                  <a:lnTo>
                    <a:pt x="238" y="238"/>
                  </a:lnTo>
                  <a:lnTo>
                    <a:pt x="227" y="247"/>
                  </a:lnTo>
                  <a:lnTo>
                    <a:pt x="217" y="254"/>
                  </a:lnTo>
                  <a:lnTo>
                    <a:pt x="206" y="261"/>
                  </a:lnTo>
                  <a:lnTo>
                    <a:pt x="194" y="266"/>
                  </a:lnTo>
                  <a:lnTo>
                    <a:pt x="182" y="271"/>
                  </a:lnTo>
                  <a:lnTo>
                    <a:pt x="167" y="275"/>
                  </a:lnTo>
                  <a:lnTo>
                    <a:pt x="153" y="276"/>
                  </a:lnTo>
                  <a:lnTo>
                    <a:pt x="139" y="278"/>
                  </a:lnTo>
                  <a:lnTo>
                    <a:pt x="125" y="276"/>
                  </a:lnTo>
                  <a:lnTo>
                    <a:pt x="111" y="275"/>
                  </a:lnTo>
                  <a:lnTo>
                    <a:pt x="99" y="271"/>
                  </a:lnTo>
                  <a:lnTo>
                    <a:pt x="85" y="266"/>
                  </a:lnTo>
                  <a:lnTo>
                    <a:pt x="72" y="261"/>
                  </a:lnTo>
                  <a:lnTo>
                    <a:pt x="62" y="254"/>
                  </a:lnTo>
                  <a:lnTo>
                    <a:pt x="51" y="247"/>
                  </a:lnTo>
                  <a:lnTo>
                    <a:pt x="41" y="238"/>
                  </a:lnTo>
                  <a:lnTo>
                    <a:pt x="32" y="227"/>
                  </a:lnTo>
                  <a:lnTo>
                    <a:pt x="25" y="217"/>
                  </a:lnTo>
                  <a:lnTo>
                    <a:pt x="18" y="204"/>
                  </a:lnTo>
                  <a:lnTo>
                    <a:pt x="11" y="192"/>
                  </a:lnTo>
                  <a:lnTo>
                    <a:pt x="7" y="180"/>
                  </a:lnTo>
                  <a:lnTo>
                    <a:pt x="4" y="167"/>
                  </a:lnTo>
                  <a:lnTo>
                    <a:pt x="2" y="153"/>
                  </a:lnTo>
                  <a:lnTo>
                    <a:pt x="0" y="139"/>
                  </a:lnTo>
                  <a:close/>
                </a:path>
              </a:pathLst>
            </a:custGeom>
            <a:solidFill>
              <a:srgbClr val="F8D2BE"/>
            </a:solidFill>
            <a:ln w="11113">
              <a:solidFill>
                <a:srgbClr val="FFFFFF"/>
              </a:solidFill>
              <a:round/>
              <a:headEnd/>
              <a:tailEnd/>
            </a:ln>
          </p:spPr>
          <p:txBody>
            <a:bodyPr/>
            <a:lstStyle/>
            <a:p>
              <a:endParaRPr lang="en-GB"/>
            </a:p>
          </p:txBody>
        </p:sp>
        <p:sp>
          <p:nvSpPr>
            <p:cNvPr id="84041" name="Freeform 463"/>
            <p:cNvSpPr>
              <a:spLocks/>
            </p:cNvSpPr>
            <p:nvPr/>
          </p:nvSpPr>
          <p:spPr bwMode="auto">
            <a:xfrm>
              <a:off x="6657975" y="5565775"/>
              <a:ext cx="290513" cy="290513"/>
            </a:xfrm>
            <a:custGeom>
              <a:avLst/>
              <a:gdLst>
                <a:gd name="T0" fmla="*/ 0 w 183"/>
                <a:gd name="T1" fmla="*/ 2147483647 h 183"/>
                <a:gd name="T2" fmla="*/ 0 w 183"/>
                <a:gd name="T3" fmla="*/ 2147483647 h 183"/>
                <a:gd name="T4" fmla="*/ 2147483647 w 183"/>
                <a:gd name="T5" fmla="*/ 2147483647 h 183"/>
                <a:gd name="T6" fmla="*/ 2147483647 w 183"/>
                <a:gd name="T7" fmla="*/ 2147483647 h 183"/>
                <a:gd name="T8" fmla="*/ 2147483647 w 183"/>
                <a:gd name="T9" fmla="*/ 2147483647 h 183"/>
                <a:gd name="T10" fmla="*/ 2147483647 w 183"/>
                <a:gd name="T11" fmla="*/ 2147483647 h 183"/>
                <a:gd name="T12" fmla="*/ 2147483647 w 183"/>
                <a:gd name="T13" fmla="*/ 2147483647 h 183"/>
                <a:gd name="T14" fmla="*/ 2147483647 w 183"/>
                <a:gd name="T15" fmla="*/ 2147483647 h 183"/>
                <a:gd name="T16" fmla="*/ 2147483647 w 183"/>
                <a:gd name="T17" fmla="*/ 2147483647 h 183"/>
                <a:gd name="T18" fmla="*/ 2147483647 w 183"/>
                <a:gd name="T19" fmla="*/ 0 h 183"/>
                <a:gd name="T20" fmla="*/ 2147483647 w 183"/>
                <a:gd name="T21" fmla="*/ 0 h 183"/>
                <a:gd name="T22" fmla="*/ 2147483647 w 183"/>
                <a:gd name="T23" fmla="*/ 2147483647 h 183"/>
                <a:gd name="T24" fmla="*/ 2147483647 w 183"/>
                <a:gd name="T25" fmla="*/ 2147483647 h 183"/>
                <a:gd name="T26" fmla="*/ 2147483647 w 183"/>
                <a:gd name="T27" fmla="*/ 2147483647 h 183"/>
                <a:gd name="T28" fmla="*/ 2147483647 w 183"/>
                <a:gd name="T29" fmla="*/ 2147483647 h 183"/>
                <a:gd name="T30" fmla="*/ 2147483647 w 183"/>
                <a:gd name="T31" fmla="*/ 2147483647 h 183"/>
                <a:gd name="T32" fmla="*/ 2147483647 w 183"/>
                <a:gd name="T33" fmla="*/ 2147483647 h 183"/>
                <a:gd name="T34" fmla="*/ 2147483647 w 183"/>
                <a:gd name="T35" fmla="*/ 2147483647 h 183"/>
                <a:gd name="T36" fmla="*/ 2147483647 w 183"/>
                <a:gd name="T37" fmla="*/ 2147483647 h 183"/>
                <a:gd name="T38" fmla="*/ 2147483647 w 183"/>
                <a:gd name="T39" fmla="*/ 2147483647 h 183"/>
                <a:gd name="T40" fmla="*/ 2147483647 w 183"/>
                <a:gd name="T41" fmla="*/ 2147483647 h 183"/>
                <a:gd name="T42" fmla="*/ 2147483647 w 183"/>
                <a:gd name="T43" fmla="*/ 2147483647 h 183"/>
                <a:gd name="T44" fmla="*/ 2147483647 w 183"/>
                <a:gd name="T45" fmla="*/ 2147483647 h 183"/>
                <a:gd name="T46" fmla="*/ 2147483647 w 183"/>
                <a:gd name="T47" fmla="*/ 2147483647 h 183"/>
                <a:gd name="T48" fmla="*/ 2147483647 w 183"/>
                <a:gd name="T49" fmla="*/ 2147483647 h 183"/>
                <a:gd name="T50" fmla="*/ 2147483647 w 183"/>
                <a:gd name="T51" fmla="*/ 2147483647 h 183"/>
                <a:gd name="T52" fmla="*/ 2147483647 w 183"/>
                <a:gd name="T53" fmla="*/ 2147483647 h 183"/>
                <a:gd name="T54" fmla="*/ 2147483647 w 183"/>
                <a:gd name="T55" fmla="*/ 2147483647 h 183"/>
                <a:gd name="T56" fmla="*/ 2147483647 w 183"/>
                <a:gd name="T57" fmla="*/ 2147483647 h 183"/>
                <a:gd name="T58" fmla="*/ 2147483647 w 183"/>
                <a:gd name="T59" fmla="*/ 2147483647 h 183"/>
                <a:gd name="T60" fmla="*/ 2147483647 w 183"/>
                <a:gd name="T61" fmla="*/ 2147483647 h 183"/>
                <a:gd name="T62" fmla="*/ 2147483647 w 183"/>
                <a:gd name="T63" fmla="*/ 2147483647 h 183"/>
                <a:gd name="T64" fmla="*/ 2147483647 w 183"/>
                <a:gd name="T65" fmla="*/ 2147483647 h 183"/>
                <a:gd name="T66" fmla="*/ 2147483647 w 183"/>
                <a:gd name="T67" fmla="*/ 2147483647 h 183"/>
                <a:gd name="T68" fmla="*/ 2147483647 w 183"/>
                <a:gd name="T69" fmla="*/ 2147483647 h 183"/>
                <a:gd name="T70" fmla="*/ 2147483647 w 183"/>
                <a:gd name="T71" fmla="*/ 2147483647 h 183"/>
                <a:gd name="T72" fmla="*/ 0 w 183"/>
                <a:gd name="T73" fmla="*/ 2147483647 h 183"/>
                <a:gd name="T74" fmla="*/ 0 w 183"/>
                <a:gd name="T75" fmla="*/ 2147483647 h 18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3"/>
                <a:gd name="T115" fmla="*/ 0 h 183"/>
                <a:gd name="T116" fmla="*/ 183 w 183"/>
                <a:gd name="T117" fmla="*/ 183 h 18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3" h="183">
                  <a:moveTo>
                    <a:pt x="0" y="91"/>
                  </a:moveTo>
                  <a:lnTo>
                    <a:pt x="0" y="91"/>
                  </a:lnTo>
                  <a:lnTo>
                    <a:pt x="2" y="73"/>
                  </a:lnTo>
                  <a:lnTo>
                    <a:pt x="7" y="56"/>
                  </a:lnTo>
                  <a:lnTo>
                    <a:pt x="16" y="40"/>
                  </a:lnTo>
                  <a:lnTo>
                    <a:pt x="27" y="28"/>
                  </a:lnTo>
                  <a:lnTo>
                    <a:pt x="41" y="15"/>
                  </a:lnTo>
                  <a:lnTo>
                    <a:pt x="57" y="7"/>
                  </a:lnTo>
                  <a:lnTo>
                    <a:pt x="74" y="1"/>
                  </a:lnTo>
                  <a:lnTo>
                    <a:pt x="92" y="0"/>
                  </a:lnTo>
                  <a:lnTo>
                    <a:pt x="111" y="1"/>
                  </a:lnTo>
                  <a:lnTo>
                    <a:pt x="127" y="7"/>
                  </a:lnTo>
                  <a:lnTo>
                    <a:pt x="143" y="15"/>
                  </a:lnTo>
                  <a:lnTo>
                    <a:pt x="157" y="28"/>
                  </a:lnTo>
                  <a:lnTo>
                    <a:pt x="168" y="40"/>
                  </a:lnTo>
                  <a:lnTo>
                    <a:pt x="176" y="56"/>
                  </a:lnTo>
                  <a:lnTo>
                    <a:pt x="182" y="73"/>
                  </a:lnTo>
                  <a:lnTo>
                    <a:pt x="183" y="91"/>
                  </a:lnTo>
                  <a:lnTo>
                    <a:pt x="182" y="110"/>
                  </a:lnTo>
                  <a:lnTo>
                    <a:pt x="176" y="128"/>
                  </a:lnTo>
                  <a:lnTo>
                    <a:pt x="168" y="142"/>
                  </a:lnTo>
                  <a:lnTo>
                    <a:pt x="157" y="156"/>
                  </a:lnTo>
                  <a:lnTo>
                    <a:pt x="143" y="167"/>
                  </a:lnTo>
                  <a:lnTo>
                    <a:pt x="127" y="176"/>
                  </a:lnTo>
                  <a:lnTo>
                    <a:pt x="111" y="181"/>
                  </a:lnTo>
                  <a:lnTo>
                    <a:pt x="92" y="183"/>
                  </a:lnTo>
                  <a:lnTo>
                    <a:pt x="74" y="181"/>
                  </a:lnTo>
                  <a:lnTo>
                    <a:pt x="57" y="176"/>
                  </a:lnTo>
                  <a:lnTo>
                    <a:pt x="41" y="167"/>
                  </a:lnTo>
                  <a:lnTo>
                    <a:pt x="27" y="156"/>
                  </a:lnTo>
                  <a:lnTo>
                    <a:pt x="16" y="142"/>
                  </a:lnTo>
                  <a:lnTo>
                    <a:pt x="7" y="128"/>
                  </a:lnTo>
                  <a:lnTo>
                    <a:pt x="2" y="110"/>
                  </a:lnTo>
                  <a:lnTo>
                    <a:pt x="0" y="91"/>
                  </a:lnTo>
                  <a:close/>
                </a:path>
              </a:pathLst>
            </a:custGeom>
            <a:solidFill>
              <a:srgbClr val="F8D2BE"/>
            </a:solidFill>
            <a:ln w="11113">
              <a:solidFill>
                <a:srgbClr val="FFFFFF"/>
              </a:solidFill>
              <a:round/>
              <a:headEnd/>
              <a:tailEnd/>
            </a:ln>
          </p:spPr>
          <p:txBody>
            <a:bodyPr/>
            <a:lstStyle/>
            <a:p>
              <a:endParaRPr lang="en-GB"/>
            </a:p>
          </p:txBody>
        </p:sp>
        <p:sp>
          <p:nvSpPr>
            <p:cNvPr id="84042" name="Freeform 464"/>
            <p:cNvSpPr>
              <a:spLocks/>
            </p:cNvSpPr>
            <p:nvPr/>
          </p:nvSpPr>
          <p:spPr bwMode="auto">
            <a:xfrm>
              <a:off x="7250113" y="5484813"/>
              <a:ext cx="101600" cy="100012"/>
            </a:xfrm>
            <a:custGeom>
              <a:avLst/>
              <a:gdLst>
                <a:gd name="T0" fmla="*/ 0 w 64"/>
                <a:gd name="T1" fmla="*/ 2147483647 h 63"/>
                <a:gd name="T2" fmla="*/ 0 w 64"/>
                <a:gd name="T3" fmla="*/ 2147483647 h 63"/>
                <a:gd name="T4" fmla="*/ 0 w 64"/>
                <a:gd name="T5" fmla="*/ 2147483647 h 63"/>
                <a:gd name="T6" fmla="*/ 2147483647 w 64"/>
                <a:gd name="T7" fmla="*/ 2147483647 h 63"/>
                <a:gd name="T8" fmla="*/ 2147483647 w 64"/>
                <a:gd name="T9" fmla="*/ 2147483647 h 63"/>
                <a:gd name="T10" fmla="*/ 2147483647 w 64"/>
                <a:gd name="T11" fmla="*/ 2147483647 h 63"/>
                <a:gd name="T12" fmla="*/ 2147483647 w 64"/>
                <a:gd name="T13" fmla="*/ 2147483647 h 63"/>
                <a:gd name="T14" fmla="*/ 2147483647 w 64"/>
                <a:gd name="T15" fmla="*/ 2147483647 h 63"/>
                <a:gd name="T16" fmla="*/ 2147483647 w 64"/>
                <a:gd name="T17" fmla="*/ 2147483647 h 63"/>
                <a:gd name="T18" fmla="*/ 2147483647 w 64"/>
                <a:gd name="T19" fmla="*/ 2147483647 h 63"/>
                <a:gd name="T20" fmla="*/ 2147483647 w 64"/>
                <a:gd name="T21" fmla="*/ 2147483647 h 63"/>
                <a:gd name="T22" fmla="*/ 2147483647 w 64"/>
                <a:gd name="T23" fmla="*/ 2147483647 h 63"/>
                <a:gd name="T24" fmla="*/ 2147483647 w 64"/>
                <a:gd name="T25" fmla="*/ 2147483647 h 63"/>
                <a:gd name="T26" fmla="*/ 2147483647 w 64"/>
                <a:gd name="T27" fmla="*/ 2147483647 h 63"/>
                <a:gd name="T28" fmla="*/ 2147483647 w 64"/>
                <a:gd name="T29" fmla="*/ 2147483647 h 63"/>
                <a:gd name="T30" fmla="*/ 2147483647 w 64"/>
                <a:gd name="T31" fmla="*/ 2147483647 h 63"/>
                <a:gd name="T32" fmla="*/ 2147483647 w 64"/>
                <a:gd name="T33" fmla="*/ 2147483647 h 63"/>
                <a:gd name="T34" fmla="*/ 2147483647 w 64"/>
                <a:gd name="T35" fmla="*/ 2147483647 h 63"/>
                <a:gd name="T36" fmla="*/ 2147483647 w 64"/>
                <a:gd name="T37" fmla="*/ 2147483647 h 63"/>
                <a:gd name="T38" fmla="*/ 2147483647 w 64"/>
                <a:gd name="T39" fmla="*/ 2147483647 h 63"/>
                <a:gd name="T40" fmla="*/ 2147483647 w 64"/>
                <a:gd name="T41" fmla="*/ 2147483647 h 63"/>
                <a:gd name="T42" fmla="*/ 2147483647 w 64"/>
                <a:gd name="T43" fmla="*/ 2147483647 h 63"/>
                <a:gd name="T44" fmla="*/ 2147483647 w 64"/>
                <a:gd name="T45" fmla="*/ 2147483647 h 63"/>
                <a:gd name="T46" fmla="*/ 2147483647 w 64"/>
                <a:gd name="T47" fmla="*/ 2147483647 h 63"/>
                <a:gd name="T48" fmla="*/ 2147483647 w 64"/>
                <a:gd name="T49" fmla="*/ 2147483647 h 63"/>
                <a:gd name="T50" fmla="*/ 2147483647 w 64"/>
                <a:gd name="T51" fmla="*/ 2147483647 h 63"/>
                <a:gd name="T52" fmla="*/ 2147483647 w 64"/>
                <a:gd name="T53" fmla="*/ 2147483647 h 63"/>
                <a:gd name="T54" fmla="*/ 2147483647 w 64"/>
                <a:gd name="T55" fmla="*/ 0 h 63"/>
                <a:gd name="T56" fmla="*/ 2147483647 w 64"/>
                <a:gd name="T57" fmla="*/ 0 h 63"/>
                <a:gd name="T58" fmla="*/ 2147483647 w 64"/>
                <a:gd name="T59" fmla="*/ 2147483647 h 63"/>
                <a:gd name="T60" fmla="*/ 2147483647 w 64"/>
                <a:gd name="T61" fmla="*/ 2147483647 h 63"/>
                <a:gd name="T62" fmla="*/ 2147483647 w 64"/>
                <a:gd name="T63" fmla="*/ 2147483647 h 63"/>
                <a:gd name="T64" fmla="*/ 2147483647 w 64"/>
                <a:gd name="T65" fmla="*/ 2147483647 h 63"/>
                <a:gd name="T66" fmla="*/ 2147483647 w 64"/>
                <a:gd name="T67" fmla="*/ 2147483647 h 63"/>
                <a:gd name="T68" fmla="*/ 2147483647 w 64"/>
                <a:gd name="T69" fmla="*/ 2147483647 h 63"/>
                <a:gd name="T70" fmla="*/ 0 w 64"/>
                <a:gd name="T71" fmla="*/ 2147483647 h 63"/>
                <a:gd name="T72" fmla="*/ 0 w 64"/>
                <a:gd name="T73" fmla="*/ 2147483647 h 63"/>
                <a:gd name="T74" fmla="*/ 0 w 64"/>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63"/>
                <a:gd name="T116" fmla="*/ 64 w 64"/>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63">
                  <a:moveTo>
                    <a:pt x="0" y="31"/>
                  </a:moveTo>
                  <a:lnTo>
                    <a:pt x="0" y="31"/>
                  </a:lnTo>
                  <a:lnTo>
                    <a:pt x="0" y="38"/>
                  </a:lnTo>
                  <a:lnTo>
                    <a:pt x="2" y="44"/>
                  </a:lnTo>
                  <a:lnTo>
                    <a:pt x="6" y="49"/>
                  </a:lnTo>
                  <a:lnTo>
                    <a:pt x="9" y="54"/>
                  </a:lnTo>
                  <a:lnTo>
                    <a:pt x="14" y="58"/>
                  </a:lnTo>
                  <a:lnTo>
                    <a:pt x="20" y="61"/>
                  </a:lnTo>
                  <a:lnTo>
                    <a:pt x="25" y="63"/>
                  </a:lnTo>
                  <a:lnTo>
                    <a:pt x="32" y="63"/>
                  </a:lnTo>
                  <a:lnTo>
                    <a:pt x="39" y="63"/>
                  </a:lnTo>
                  <a:lnTo>
                    <a:pt x="44" y="61"/>
                  </a:lnTo>
                  <a:lnTo>
                    <a:pt x="50" y="58"/>
                  </a:lnTo>
                  <a:lnTo>
                    <a:pt x="55" y="54"/>
                  </a:lnTo>
                  <a:lnTo>
                    <a:pt x="58" y="49"/>
                  </a:lnTo>
                  <a:lnTo>
                    <a:pt x="60" y="44"/>
                  </a:lnTo>
                  <a:lnTo>
                    <a:pt x="64" y="38"/>
                  </a:lnTo>
                  <a:lnTo>
                    <a:pt x="64" y="31"/>
                  </a:lnTo>
                  <a:lnTo>
                    <a:pt x="64" y="26"/>
                  </a:lnTo>
                  <a:lnTo>
                    <a:pt x="60" y="19"/>
                  </a:lnTo>
                  <a:lnTo>
                    <a:pt x="58" y="14"/>
                  </a:lnTo>
                  <a:lnTo>
                    <a:pt x="55" y="10"/>
                  </a:lnTo>
                  <a:lnTo>
                    <a:pt x="50" y="5"/>
                  </a:lnTo>
                  <a:lnTo>
                    <a:pt x="44" y="3"/>
                  </a:lnTo>
                  <a:lnTo>
                    <a:pt x="39" y="1"/>
                  </a:lnTo>
                  <a:lnTo>
                    <a:pt x="32" y="0"/>
                  </a:lnTo>
                  <a:lnTo>
                    <a:pt x="25" y="1"/>
                  </a:lnTo>
                  <a:lnTo>
                    <a:pt x="20" y="3"/>
                  </a:lnTo>
                  <a:lnTo>
                    <a:pt x="14" y="5"/>
                  </a:lnTo>
                  <a:lnTo>
                    <a:pt x="9" y="10"/>
                  </a:lnTo>
                  <a:lnTo>
                    <a:pt x="6" y="14"/>
                  </a:lnTo>
                  <a:lnTo>
                    <a:pt x="2" y="19"/>
                  </a:lnTo>
                  <a:lnTo>
                    <a:pt x="0" y="26"/>
                  </a:lnTo>
                  <a:lnTo>
                    <a:pt x="0" y="31"/>
                  </a:lnTo>
                  <a:close/>
                </a:path>
              </a:pathLst>
            </a:custGeom>
            <a:solidFill>
              <a:srgbClr val="F8D2BE"/>
            </a:solidFill>
            <a:ln w="11113">
              <a:solidFill>
                <a:srgbClr val="FFFFFF"/>
              </a:solidFill>
              <a:round/>
              <a:headEnd/>
              <a:tailEnd/>
            </a:ln>
          </p:spPr>
          <p:txBody>
            <a:bodyPr/>
            <a:lstStyle/>
            <a:p>
              <a:endParaRPr lang="en-GB"/>
            </a:p>
          </p:txBody>
        </p:sp>
        <p:sp>
          <p:nvSpPr>
            <p:cNvPr id="84043" name="Freeform 465"/>
            <p:cNvSpPr>
              <a:spLocks/>
            </p:cNvSpPr>
            <p:nvPr/>
          </p:nvSpPr>
          <p:spPr bwMode="auto">
            <a:xfrm>
              <a:off x="6303963" y="6100763"/>
              <a:ext cx="150812" cy="150812"/>
            </a:xfrm>
            <a:custGeom>
              <a:avLst/>
              <a:gdLst>
                <a:gd name="T0" fmla="*/ 0 w 95"/>
                <a:gd name="T1" fmla="*/ 2147483647 h 95"/>
                <a:gd name="T2" fmla="*/ 0 w 95"/>
                <a:gd name="T3" fmla="*/ 2147483647 h 95"/>
                <a:gd name="T4" fmla="*/ 2147483647 w 95"/>
                <a:gd name="T5" fmla="*/ 2147483647 h 95"/>
                <a:gd name="T6" fmla="*/ 2147483647 w 95"/>
                <a:gd name="T7" fmla="*/ 2147483647 h 95"/>
                <a:gd name="T8" fmla="*/ 2147483647 w 95"/>
                <a:gd name="T9" fmla="*/ 2147483647 h 95"/>
                <a:gd name="T10" fmla="*/ 2147483647 w 95"/>
                <a:gd name="T11" fmla="*/ 2147483647 h 95"/>
                <a:gd name="T12" fmla="*/ 2147483647 w 95"/>
                <a:gd name="T13" fmla="*/ 2147483647 h 95"/>
                <a:gd name="T14" fmla="*/ 2147483647 w 95"/>
                <a:gd name="T15" fmla="*/ 2147483647 h 95"/>
                <a:gd name="T16" fmla="*/ 2147483647 w 95"/>
                <a:gd name="T17" fmla="*/ 2147483647 h 95"/>
                <a:gd name="T18" fmla="*/ 2147483647 w 95"/>
                <a:gd name="T19" fmla="*/ 0 h 95"/>
                <a:gd name="T20" fmla="*/ 2147483647 w 95"/>
                <a:gd name="T21" fmla="*/ 0 h 95"/>
                <a:gd name="T22" fmla="*/ 2147483647 w 95"/>
                <a:gd name="T23" fmla="*/ 2147483647 h 95"/>
                <a:gd name="T24" fmla="*/ 2147483647 w 95"/>
                <a:gd name="T25" fmla="*/ 2147483647 h 95"/>
                <a:gd name="T26" fmla="*/ 2147483647 w 95"/>
                <a:gd name="T27" fmla="*/ 2147483647 h 95"/>
                <a:gd name="T28" fmla="*/ 2147483647 w 95"/>
                <a:gd name="T29" fmla="*/ 2147483647 h 95"/>
                <a:gd name="T30" fmla="*/ 2147483647 w 95"/>
                <a:gd name="T31" fmla="*/ 2147483647 h 95"/>
                <a:gd name="T32" fmla="*/ 2147483647 w 95"/>
                <a:gd name="T33" fmla="*/ 2147483647 h 95"/>
                <a:gd name="T34" fmla="*/ 2147483647 w 95"/>
                <a:gd name="T35" fmla="*/ 2147483647 h 95"/>
                <a:gd name="T36" fmla="*/ 2147483647 w 95"/>
                <a:gd name="T37" fmla="*/ 2147483647 h 95"/>
                <a:gd name="T38" fmla="*/ 2147483647 w 95"/>
                <a:gd name="T39" fmla="*/ 2147483647 h 95"/>
                <a:gd name="T40" fmla="*/ 2147483647 w 95"/>
                <a:gd name="T41" fmla="*/ 2147483647 h 95"/>
                <a:gd name="T42" fmla="*/ 2147483647 w 95"/>
                <a:gd name="T43" fmla="*/ 2147483647 h 95"/>
                <a:gd name="T44" fmla="*/ 2147483647 w 95"/>
                <a:gd name="T45" fmla="*/ 2147483647 h 95"/>
                <a:gd name="T46" fmla="*/ 2147483647 w 95"/>
                <a:gd name="T47" fmla="*/ 2147483647 h 95"/>
                <a:gd name="T48" fmla="*/ 2147483647 w 95"/>
                <a:gd name="T49" fmla="*/ 2147483647 h 95"/>
                <a:gd name="T50" fmla="*/ 2147483647 w 95"/>
                <a:gd name="T51" fmla="*/ 2147483647 h 95"/>
                <a:gd name="T52" fmla="*/ 2147483647 w 95"/>
                <a:gd name="T53" fmla="*/ 2147483647 h 95"/>
                <a:gd name="T54" fmla="*/ 2147483647 w 95"/>
                <a:gd name="T55" fmla="*/ 2147483647 h 95"/>
                <a:gd name="T56" fmla="*/ 2147483647 w 95"/>
                <a:gd name="T57" fmla="*/ 2147483647 h 95"/>
                <a:gd name="T58" fmla="*/ 2147483647 w 95"/>
                <a:gd name="T59" fmla="*/ 2147483647 h 95"/>
                <a:gd name="T60" fmla="*/ 2147483647 w 95"/>
                <a:gd name="T61" fmla="*/ 2147483647 h 95"/>
                <a:gd name="T62" fmla="*/ 2147483647 w 95"/>
                <a:gd name="T63" fmla="*/ 2147483647 h 95"/>
                <a:gd name="T64" fmla="*/ 2147483647 w 95"/>
                <a:gd name="T65" fmla="*/ 2147483647 h 95"/>
                <a:gd name="T66" fmla="*/ 2147483647 w 95"/>
                <a:gd name="T67" fmla="*/ 2147483647 h 95"/>
                <a:gd name="T68" fmla="*/ 2147483647 w 95"/>
                <a:gd name="T69" fmla="*/ 2147483647 h 95"/>
                <a:gd name="T70" fmla="*/ 2147483647 w 95"/>
                <a:gd name="T71" fmla="*/ 2147483647 h 95"/>
                <a:gd name="T72" fmla="*/ 0 w 95"/>
                <a:gd name="T73" fmla="*/ 2147483647 h 95"/>
                <a:gd name="T74" fmla="*/ 0 w 95"/>
                <a:gd name="T75" fmla="*/ 2147483647 h 9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5"/>
                <a:gd name="T115" fmla="*/ 0 h 95"/>
                <a:gd name="T116" fmla="*/ 95 w 95"/>
                <a:gd name="T117" fmla="*/ 95 h 9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5" h="95">
                  <a:moveTo>
                    <a:pt x="0" y="48"/>
                  </a:moveTo>
                  <a:lnTo>
                    <a:pt x="0" y="48"/>
                  </a:lnTo>
                  <a:lnTo>
                    <a:pt x="2" y="39"/>
                  </a:lnTo>
                  <a:lnTo>
                    <a:pt x="3" y="30"/>
                  </a:lnTo>
                  <a:lnTo>
                    <a:pt x="9" y="22"/>
                  </a:lnTo>
                  <a:lnTo>
                    <a:pt x="14" y="14"/>
                  </a:lnTo>
                  <a:lnTo>
                    <a:pt x="21" y="9"/>
                  </a:lnTo>
                  <a:lnTo>
                    <a:pt x="30" y="4"/>
                  </a:lnTo>
                  <a:lnTo>
                    <a:pt x="39" y="2"/>
                  </a:lnTo>
                  <a:lnTo>
                    <a:pt x="47" y="0"/>
                  </a:lnTo>
                  <a:lnTo>
                    <a:pt x="56" y="2"/>
                  </a:lnTo>
                  <a:lnTo>
                    <a:pt x="67" y="4"/>
                  </a:lnTo>
                  <a:lnTo>
                    <a:pt x="74" y="9"/>
                  </a:lnTo>
                  <a:lnTo>
                    <a:pt x="81" y="14"/>
                  </a:lnTo>
                  <a:lnTo>
                    <a:pt x="86" y="22"/>
                  </a:lnTo>
                  <a:lnTo>
                    <a:pt x="91" y="30"/>
                  </a:lnTo>
                  <a:lnTo>
                    <a:pt x="93" y="39"/>
                  </a:lnTo>
                  <a:lnTo>
                    <a:pt x="95" y="48"/>
                  </a:lnTo>
                  <a:lnTo>
                    <a:pt x="93" y="58"/>
                  </a:lnTo>
                  <a:lnTo>
                    <a:pt x="91" y="67"/>
                  </a:lnTo>
                  <a:lnTo>
                    <a:pt x="86" y="74"/>
                  </a:lnTo>
                  <a:lnTo>
                    <a:pt x="81" y="81"/>
                  </a:lnTo>
                  <a:lnTo>
                    <a:pt x="74" y="87"/>
                  </a:lnTo>
                  <a:lnTo>
                    <a:pt x="67" y="92"/>
                  </a:lnTo>
                  <a:lnTo>
                    <a:pt x="56" y="94"/>
                  </a:lnTo>
                  <a:lnTo>
                    <a:pt x="47" y="95"/>
                  </a:lnTo>
                  <a:lnTo>
                    <a:pt x="39" y="94"/>
                  </a:lnTo>
                  <a:lnTo>
                    <a:pt x="30" y="92"/>
                  </a:lnTo>
                  <a:lnTo>
                    <a:pt x="21" y="87"/>
                  </a:lnTo>
                  <a:lnTo>
                    <a:pt x="14" y="81"/>
                  </a:lnTo>
                  <a:lnTo>
                    <a:pt x="9" y="74"/>
                  </a:lnTo>
                  <a:lnTo>
                    <a:pt x="3" y="67"/>
                  </a:lnTo>
                  <a:lnTo>
                    <a:pt x="2" y="58"/>
                  </a:lnTo>
                  <a:lnTo>
                    <a:pt x="0" y="48"/>
                  </a:lnTo>
                  <a:close/>
                </a:path>
              </a:pathLst>
            </a:custGeom>
            <a:solidFill>
              <a:srgbClr val="F8D2BE"/>
            </a:solidFill>
            <a:ln w="11113">
              <a:solidFill>
                <a:srgbClr val="FFFFFF"/>
              </a:solidFill>
              <a:round/>
              <a:headEnd/>
              <a:tailEnd/>
            </a:ln>
          </p:spPr>
          <p:txBody>
            <a:bodyPr/>
            <a:lstStyle/>
            <a:p>
              <a:endParaRPr lang="en-GB"/>
            </a:p>
          </p:txBody>
        </p:sp>
        <p:sp>
          <p:nvSpPr>
            <p:cNvPr id="84044" name="Freeform 466"/>
            <p:cNvSpPr>
              <a:spLocks/>
            </p:cNvSpPr>
            <p:nvPr/>
          </p:nvSpPr>
          <p:spPr bwMode="auto">
            <a:xfrm>
              <a:off x="5899150" y="5588000"/>
              <a:ext cx="242888" cy="239713"/>
            </a:xfrm>
            <a:custGeom>
              <a:avLst/>
              <a:gdLst>
                <a:gd name="T0" fmla="*/ 0 w 153"/>
                <a:gd name="T1" fmla="*/ 2147483647 h 151"/>
                <a:gd name="T2" fmla="*/ 0 w 153"/>
                <a:gd name="T3" fmla="*/ 2147483647 h 151"/>
                <a:gd name="T4" fmla="*/ 2147483647 w 153"/>
                <a:gd name="T5" fmla="*/ 2147483647 h 151"/>
                <a:gd name="T6" fmla="*/ 2147483647 w 153"/>
                <a:gd name="T7" fmla="*/ 2147483647 h 151"/>
                <a:gd name="T8" fmla="*/ 2147483647 w 153"/>
                <a:gd name="T9" fmla="*/ 2147483647 h 151"/>
                <a:gd name="T10" fmla="*/ 2147483647 w 153"/>
                <a:gd name="T11" fmla="*/ 2147483647 h 151"/>
                <a:gd name="T12" fmla="*/ 2147483647 w 153"/>
                <a:gd name="T13" fmla="*/ 2147483647 h 151"/>
                <a:gd name="T14" fmla="*/ 2147483647 w 153"/>
                <a:gd name="T15" fmla="*/ 2147483647 h 151"/>
                <a:gd name="T16" fmla="*/ 2147483647 w 153"/>
                <a:gd name="T17" fmla="*/ 2147483647 h 151"/>
                <a:gd name="T18" fmla="*/ 2147483647 w 153"/>
                <a:gd name="T19" fmla="*/ 0 h 151"/>
                <a:gd name="T20" fmla="*/ 2147483647 w 153"/>
                <a:gd name="T21" fmla="*/ 0 h 151"/>
                <a:gd name="T22" fmla="*/ 2147483647 w 153"/>
                <a:gd name="T23" fmla="*/ 2147483647 h 151"/>
                <a:gd name="T24" fmla="*/ 2147483647 w 153"/>
                <a:gd name="T25" fmla="*/ 2147483647 h 151"/>
                <a:gd name="T26" fmla="*/ 2147483647 w 153"/>
                <a:gd name="T27" fmla="*/ 2147483647 h 151"/>
                <a:gd name="T28" fmla="*/ 2147483647 w 153"/>
                <a:gd name="T29" fmla="*/ 2147483647 h 151"/>
                <a:gd name="T30" fmla="*/ 2147483647 w 153"/>
                <a:gd name="T31" fmla="*/ 2147483647 h 151"/>
                <a:gd name="T32" fmla="*/ 2147483647 w 153"/>
                <a:gd name="T33" fmla="*/ 2147483647 h 151"/>
                <a:gd name="T34" fmla="*/ 2147483647 w 153"/>
                <a:gd name="T35" fmla="*/ 2147483647 h 151"/>
                <a:gd name="T36" fmla="*/ 2147483647 w 153"/>
                <a:gd name="T37" fmla="*/ 2147483647 h 151"/>
                <a:gd name="T38" fmla="*/ 2147483647 w 153"/>
                <a:gd name="T39" fmla="*/ 2147483647 h 151"/>
                <a:gd name="T40" fmla="*/ 2147483647 w 153"/>
                <a:gd name="T41" fmla="*/ 2147483647 h 151"/>
                <a:gd name="T42" fmla="*/ 2147483647 w 153"/>
                <a:gd name="T43" fmla="*/ 2147483647 h 151"/>
                <a:gd name="T44" fmla="*/ 2147483647 w 153"/>
                <a:gd name="T45" fmla="*/ 2147483647 h 151"/>
                <a:gd name="T46" fmla="*/ 2147483647 w 153"/>
                <a:gd name="T47" fmla="*/ 2147483647 h 151"/>
                <a:gd name="T48" fmla="*/ 2147483647 w 153"/>
                <a:gd name="T49" fmla="*/ 2147483647 h 151"/>
                <a:gd name="T50" fmla="*/ 2147483647 w 153"/>
                <a:gd name="T51" fmla="*/ 2147483647 h 151"/>
                <a:gd name="T52" fmla="*/ 2147483647 w 153"/>
                <a:gd name="T53" fmla="*/ 2147483647 h 151"/>
                <a:gd name="T54" fmla="*/ 2147483647 w 153"/>
                <a:gd name="T55" fmla="*/ 2147483647 h 151"/>
                <a:gd name="T56" fmla="*/ 2147483647 w 153"/>
                <a:gd name="T57" fmla="*/ 2147483647 h 151"/>
                <a:gd name="T58" fmla="*/ 2147483647 w 153"/>
                <a:gd name="T59" fmla="*/ 2147483647 h 151"/>
                <a:gd name="T60" fmla="*/ 2147483647 w 153"/>
                <a:gd name="T61" fmla="*/ 2147483647 h 151"/>
                <a:gd name="T62" fmla="*/ 2147483647 w 153"/>
                <a:gd name="T63" fmla="*/ 2147483647 h 151"/>
                <a:gd name="T64" fmla="*/ 2147483647 w 153"/>
                <a:gd name="T65" fmla="*/ 2147483647 h 151"/>
                <a:gd name="T66" fmla="*/ 2147483647 w 153"/>
                <a:gd name="T67" fmla="*/ 2147483647 h 151"/>
                <a:gd name="T68" fmla="*/ 2147483647 w 153"/>
                <a:gd name="T69" fmla="*/ 2147483647 h 151"/>
                <a:gd name="T70" fmla="*/ 2147483647 w 153"/>
                <a:gd name="T71" fmla="*/ 2147483647 h 151"/>
                <a:gd name="T72" fmla="*/ 0 w 153"/>
                <a:gd name="T73" fmla="*/ 2147483647 h 151"/>
                <a:gd name="T74" fmla="*/ 0 w 153"/>
                <a:gd name="T75" fmla="*/ 2147483647 h 1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
                <a:gd name="T115" fmla="*/ 0 h 151"/>
                <a:gd name="T116" fmla="*/ 153 w 153"/>
                <a:gd name="T117" fmla="*/ 151 h 1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 h="151">
                  <a:moveTo>
                    <a:pt x="0" y="75"/>
                  </a:moveTo>
                  <a:lnTo>
                    <a:pt x="0" y="75"/>
                  </a:lnTo>
                  <a:lnTo>
                    <a:pt x="2" y="59"/>
                  </a:lnTo>
                  <a:lnTo>
                    <a:pt x="7" y="45"/>
                  </a:lnTo>
                  <a:lnTo>
                    <a:pt x="14" y="33"/>
                  </a:lnTo>
                  <a:lnTo>
                    <a:pt x="23" y="21"/>
                  </a:lnTo>
                  <a:lnTo>
                    <a:pt x="33" y="12"/>
                  </a:lnTo>
                  <a:lnTo>
                    <a:pt x="47" y="5"/>
                  </a:lnTo>
                  <a:lnTo>
                    <a:pt x="61" y="1"/>
                  </a:lnTo>
                  <a:lnTo>
                    <a:pt x="75" y="0"/>
                  </a:lnTo>
                  <a:lnTo>
                    <a:pt x="91" y="1"/>
                  </a:lnTo>
                  <a:lnTo>
                    <a:pt x="105" y="5"/>
                  </a:lnTo>
                  <a:lnTo>
                    <a:pt x="119" y="12"/>
                  </a:lnTo>
                  <a:lnTo>
                    <a:pt x="130" y="21"/>
                  </a:lnTo>
                  <a:lnTo>
                    <a:pt x="139" y="33"/>
                  </a:lnTo>
                  <a:lnTo>
                    <a:pt x="146" y="45"/>
                  </a:lnTo>
                  <a:lnTo>
                    <a:pt x="151" y="59"/>
                  </a:lnTo>
                  <a:lnTo>
                    <a:pt x="153" y="75"/>
                  </a:lnTo>
                  <a:lnTo>
                    <a:pt x="151" y="91"/>
                  </a:lnTo>
                  <a:lnTo>
                    <a:pt x="146" y="105"/>
                  </a:lnTo>
                  <a:lnTo>
                    <a:pt x="139" y="118"/>
                  </a:lnTo>
                  <a:lnTo>
                    <a:pt x="130" y="128"/>
                  </a:lnTo>
                  <a:lnTo>
                    <a:pt x="119" y="139"/>
                  </a:lnTo>
                  <a:lnTo>
                    <a:pt x="105" y="146"/>
                  </a:lnTo>
                  <a:lnTo>
                    <a:pt x="91" y="149"/>
                  </a:lnTo>
                  <a:lnTo>
                    <a:pt x="75" y="151"/>
                  </a:lnTo>
                  <a:lnTo>
                    <a:pt x="61" y="149"/>
                  </a:lnTo>
                  <a:lnTo>
                    <a:pt x="47" y="146"/>
                  </a:lnTo>
                  <a:lnTo>
                    <a:pt x="33" y="139"/>
                  </a:lnTo>
                  <a:lnTo>
                    <a:pt x="23" y="128"/>
                  </a:lnTo>
                  <a:lnTo>
                    <a:pt x="14" y="118"/>
                  </a:lnTo>
                  <a:lnTo>
                    <a:pt x="7" y="105"/>
                  </a:lnTo>
                  <a:lnTo>
                    <a:pt x="2" y="91"/>
                  </a:lnTo>
                  <a:lnTo>
                    <a:pt x="0" y="75"/>
                  </a:lnTo>
                  <a:close/>
                </a:path>
              </a:pathLst>
            </a:custGeom>
            <a:solidFill>
              <a:srgbClr val="F8D2BE"/>
            </a:solidFill>
            <a:ln w="11113">
              <a:solidFill>
                <a:srgbClr val="FFFFFF"/>
              </a:solidFill>
              <a:round/>
              <a:headEnd/>
              <a:tailEnd/>
            </a:ln>
          </p:spPr>
          <p:txBody>
            <a:bodyPr/>
            <a:lstStyle/>
            <a:p>
              <a:endParaRPr lang="en-GB"/>
            </a:p>
          </p:txBody>
        </p:sp>
        <p:sp>
          <p:nvSpPr>
            <p:cNvPr id="84045" name="Freeform 467"/>
            <p:cNvSpPr>
              <a:spLocks/>
            </p:cNvSpPr>
            <p:nvPr/>
          </p:nvSpPr>
          <p:spPr bwMode="auto">
            <a:xfrm>
              <a:off x="5005388" y="5213350"/>
              <a:ext cx="269875" cy="271463"/>
            </a:xfrm>
            <a:custGeom>
              <a:avLst/>
              <a:gdLst>
                <a:gd name="T0" fmla="*/ 0 w 170"/>
                <a:gd name="T1" fmla="*/ 2147483647 h 171"/>
                <a:gd name="T2" fmla="*/ 0 w 170"/>
                <a:gd name="T3" fmla="*/ 2147483647 h 171"/>
                <a:gd name="T4" fmla="*/ 2147483647 w 170"/>
                <a:gd name="T5" fmla="*/ 2147483647 h 171"/>
                <a:gd name="T6" fmla="*/ 2147483647 w 170"/>
                <a:gd name="T7" fmla="*/ 2147483647 h 171"/>
                <a:gd name="T8" fmla="*/ 2147483647 w 170"/>
                <a:gd name="T9" fmla="*/ 2147483647 h 171"/>
                <a:gd name="T10" fmla="*/ 2147483647 w 170"/>
                <a:gd name="T11" fmla="*/ 2147483647 h 171"/>
                <a:gd name="T12" fmla="*/ 2147483647 w 170"/>
                <a:gd name="T13" fmla="*/ 2147483647 h 171"/>
                <a:gd name="T14" fmla="*/ 2147483647 w 170"/>
                <a:gd name="T15" fmla="*/ 2147483647 h 171"/>
                <a:gd name="T16" fmla="*/ 2147483647 w 170"/>
                <a:gd name="T17" fmla="*/ 2147483647 h 171"/>
                <a:gd name="T18" fmla="*/ 2147483647 w 170"/>
                <a:gd name="T19" fmla="*/ 0 h 171"/>
                <a:gd name="T20" fmla="*/ 2147483647 w 170"/>
                <a:gd name="T21" fmla="*/ 0 h 171"/>
                <a:gd name="T22" fmla="*/ 2147483647 w 170"/>
                <a:gd name="T23" fmla="*/ 2147483647 h 171"/>
                <a:gd name="T24" fmla="*/ 2147483647 w 170"/>
                <a:gd name="T25" fmla="*/ 2147483647 h 171"/>
                <a:gd name="T26" fmla="*/ 2147483647 w 170"/>
                <a:gd name="T27" fmla="*/ 2147483647 h 171"/>
                <a:gd name="T28" fmla="*/ 2147483647 w 170"/>
                <a:gd name="T29" fmla="*/ 2147483647 h 171"/>
                <a:gd name="T30" fmla="*/ 2147483647 w 170"/>
                <a:gd name="T31" fmla="*/ 2147483647 h 171"/>
                <a:gd name="T32" fmla="*/ 2147483647 w 170"/>
                <a:gd name="T33" fmla="*/ 2147483647 h 171"/>
                <a:gd name="T34" fmla="*/ 2147483647 w 170"/>
                <a:gd name="T35" fmla="*/ 2147483647 h 171"/>
                <a:gd name="T36" fmla="*/ 2147483647 w 170"/>
                <a:gd name="T37" fmla="*/ 2147483647 h 171"/>
                <a:gd name="T38" fmla="*/ 2147483647 w 170"/>
                <a:gd name="T39" fmla="*/ 2147483647 h 171"/>
                <a:gd name="T40" fmla="*/ 2147483647 w 170"/>
                <a:gd name="T41" fmla="*/ 2147483647 h 171"/>
                <a:gd name="T42" fmla="*/ 2147483647 w 170"/>
                <a:gd name="T43" fmla="*/ 2147483647 h 171"/>
                <a:gd name="T44" fmla="*/ 2147483647 w 170"/>
                <a:gd name="T45" fmla="*/ 2147483647 h 171"/>
                <a:gd name="T46" fmla="*/ 2147483647 w 170"/>
                <a:gd name="T47" fmla="*/ 2147483647 h 171"/>
                <a:gd name="T48" fmla="*/ 2147483647 w 170"/>
                <a:gd name="T49" fmla="*/ 2147483647 h 171"/>
                <a:gd name="T50" fmla="*/ 2147483647 w 170"/>
                <a:gd name="T51" fmla="*/ 2147483647 h 171"/>
                <a:gd name="T52" fmla="*/ 2147483647 w 170"/>
                <a:gd name="T53" fmla="*/ 2147483647 h 171"/>
                <a:gd name="T54" fmla="*/ 2147483647 w 170"/>
                <a:gd name="T55" fmla="*/ 2147483647 h 171"/>
                <a:gd name="T56" fmla="*/ 2147483647 w 170"/>
                <a:gd name="T57" fmla="*/ 2147483647 h 171"/>
                <a:gd name="T58" fmla="*/ 2147483647 w 170"/>
                <a:gd name="T59" fmla="*/ 2147483647 h 171"/>
                <a:gd name="T60" fmla="*/ 2147483647 w 170"/>
                <a:gd name="T61" fmla="*/ 2147483647 h 171"/>
                <a:gd name="T62" fmla="*/ 2147483647 w 170"/>
                <a:gd name="T63" fmla="*/ 2147483647 h 171"/>
                <a:gd name="T64" fmla="*/ 2147483647 w 170"/>
                <a:gd name="T65" fmla="*/ 2147483647 h 171"/>
                <a:gd name="T66" fmla="*/ 2147483647 w 170"/>
                <a:gd name="T67" fmla="*/ 2147483647 h 171"/>
                <a:gd name="T68" fmla="*/ 2147483647 w 170"/>
                <a:gd name="T69" fmla="*/ 2147483647 h 171"/>
                <a:gd name="T70" fmla="*/ 2147483647 w 170"/>
                <a:gd name="T71" fmla="*/ 2147483647 h 171"/>
                <a:gd name="T72" fmla="*/ 0 w 170"/>
                <a:gd name="T73" fmla="*/ 2147483647 h 171"/>
                <a:gd name="T74" fmla="*/ 0 w 170"/>
                <a:gd name="T75" fmla="*/ 2147483647 h 1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0"/>
                <a:gd name="T115" fmla="*/ 0 h 171"/>
                <a:gd name="T116" fmla="*/ 170 w 170"/>
                <a:gd name="T117" fmla="*/ 171 h 1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0" h="171">
                  <a:moveTo>
                    <a:pt x="0" y="86"/>
                  </a:moveTo>
                  <a:lnTo>
                    <a:pt x="0" y="86"/>
                  </a:lnTo>
                  <a:lnTo>
                    <a:pt x="2" y="68"/>
                  </a:lnTo>
                  <a:lnTo>
                    <a:pt x="5" y="53"/>
                  </a:lnTo>
                  <a:lnTo>
                    <a:pt x="14" y="39"/>
                  </a:lnTo>
                  <a:lnTo>
                    <a:pt x="24" y="24"/>
                  </a:lnTo>
                  <a:lnTo>
                    <a:pt x="37" y="14"/>
                  </a:lnTo>
                  <a:lnTo>
                    <a:pt x="51" y="7"/>
                  </a:lnTo>
                  <a:lnTo>
                    <a:pt x="67" y="2"/>
                  </a:lnTo>
                  <a:lnTo>
                    <a:pt x="84" y="0"/>
                  </a:lnTo>
                  <a:lnTo>
                    <a:pt x="102" y="2"/>
                  </a:lnTo>
                  <a:lnTo>
                    <a:pt x="118" y="7"/>
                  </a:lnTo>
                  <a:lnTo>
                    <a:pt x="132" y="14"/>
                  </a:lnTo>
                  <a:lnTo>
                    <a:pt x="144" y="24"/>
                  </a:lnTo>
                  <a:lnTo>
                    <a:pt x="155" y="39"/>
                  </a:lnTo>
                  <a:lnTo>
                    <a:pt x="163" y="53"/>
                  </a:lnTo>
                  <a:lnTo>
                    <a:pt x="169" y="68"/>
                  </a:lnTo>
                  <a:lnTo>
                    <a:pt x="170" y="86"/>
                  </a:lnTo>
                  <a:lnTo>
                    <a:pt x="169" y="102"/>
                  </a:lnTo>
                  <a:lnTo>
                    <a:pt x="163" y="119"/>
                  </a:lnTo>
                  <a:lnTo>
                    <a:pt x="155" y="134"/>
                  </a:lnTo>
                  <a:lnTo>
                    <a:pt x="144" y="146"/>
                  </a:lnTo>
                  <a:lnTo>
                    <a:pt x="132" y="156"/>
                  </a:lnTo>
                  <a:lnTo>
                    <a:pt x="118" y="163"/>
                  </a:lnTo>
                  <a:lnTo>
                    <a:pt x="102" y="169"/>
                  </a:lnTo>
                  <a:lnTo>
                    <a:pt x="84" y="171"/>
                  </a:lnTo>
                  <a:lnTo>
                    <a:pt x="67" y="169"/>
                  </a:lnTo>
                  <a:lnTo>
                    <a:pt x="51" y="163"/>
                  </a:lnTo>
                  <a:lnTo>
                    <a:pt x="37" y="156"/>
                  </a:lnTo>
                  <a:lnTo>
                    <a:pt x="24" y="146"/>
                  </a:lnTo>
                  <a:lnTo>
                    <a:pt x="14" y="134"/>
                  </a:lnTo>
                  <a:lnTo>
                    <a:pt x="5" y="119"/>
                  </a:lnTo>
                  <a:lnTo>
                    <a:pt x="2" y="102"/>
                  </a:lnTo>
                  <a:lnTo>
                    <a:pt x="0" y="86"/>
                  </a:lnTo>
                  <a:close/>
                </a:path>
              </a:pathLst>
            </a:custGeom>
            <a:solidFill>
              <a:srgbClr val="F8D2BE"/>
            </a:solidFill>
            <a:ln w="11113">
              <a:solidFill>
                <a:srgbClr val="FFFFFF"/>
              </a:solidFill>
              <a:round/>
              <a:headEnd/>
              <a:tailEnd/>
            </a:ln>
          </p:spPr>
          <p:txBody>
            <a:bodyPr/>
            <a:lstStyle/>
            <a:p>
              <a:endParaRPr lang="en-GB"/>
            </a:p>
          </p:txBody>
        </p:sp>
        <p:sp>
          <p:nvSpPr>
            <p:cNvPr id="84046" name="Freeform 468"/>
            <p:cNvSpPr>
              <a:spLocks/>
            </p:cNvSpPr>
            <p:nvPr/>
          </p:nvSpPr>
          <p:spPr bwMode="auto">
            <a:xfrm>
              <a:off x="5686425" y="4989513"/>
              <a:ext cx="201613" cy="201612"/>
            </a:xfrm>
            <a:custGeom>
              <a:avLst/>
              <a:gdLst>
                <a:gd name="T0" fmla="*/ 0 w 127"/>
                <a:gd name="T1" fmla="*/ 2147483647 h 127"/>
                <a:gd name="T2" fmla="*/ 0 w 127"/>
                <a:gd name="T3" fmla="*/ 2147483647 h 127"/>
                <a:gd name="T4" fmla="*/ 2147483647 w 127"/>
                <a:gd name="T5" fmla="*/ 2147483647 h 127"/>
                <a:gd name="T6" fmla="*/ 2147483647 w 127"/>
                <a:gd name="T7" fmla="*/ 2147483647 h 127"/>
                <a:gd name="T8" fmla="*/ 2147483647 w 127"/>
                <a:gd name="T9" fmla="*/ 2147483647 h 127"/>
                <a:gd name="T10" fmla="*/ 2147483647 w 127"/>
                <a:gd name="T11" fmla="*/ 2147483647 h 127"/>
                <a:gd name="T12" fmla="*/ 2147483647 w 127"/>
                <a:gd name="T13" fmla="*/ 2147483647 h 127"/>
                <a:gd name="T14" fmla="*/ 2147483647 w 127"/>
                <a:gd name="T15" fmla="*/ 2147483647 h 127"/>
                <a:gd name="T16" fmla="*/ 2147483647 w 127"/>
                <a:gd name="T17" fmla="*/ 2147483647 h 127"/>
                <a:gd name="T18" fmla="*/ 2147483647 w 127"/>
                <a:gd name="T19" fmla="*/ 0 h 127"/>
                <a:gd name="T20" fmla="*/ 2147483647 w 127"/>
                <a:gd name="T21" fmla="*/ 0 h 127"/>
                <a:gd name="T22" fmla="*/ 2147483647 w 127"/>
                <a:gd name="T23" fmla="*/ 2147483647 h 127"/>
                <a:gd name="T24" fmla="*/ 2147483647 w 127"/>
                <a:gd name="T25" fmla="*/ 2147483647 h 127"/>
                <a:gd name="T26" fmla="*/ 2147483647 w 127"/>
                <a:gd name="T27" fmla="*/ 2147483647 h 127"/>
                <a:gd name="T28" fmla="*/ 2147483647 w 127"/>
                <a:gd name="T29" fmla="*/ 2147483647 h 127"/>
                <a:gd name="T30" fmla="*/ 2147483647 w 127"/>
                <a:gd name="T31" fmla="*/ 2147483647 h 127"/>
                <a:gd name="T32" fmla="*/ 2147483647 w 127"/>
                <a:gd name="T33" fmla="*/ 2147483647 h 127"/>
                <a:gd name="T34" fmla="*/ 2147483647 w 127"/>
                <a:gd name="T35" fmla="*/ 2147483647 h 127"/>
                <a:gd name="T36" fmla="*/ 2147483647 w 127"/>
                <a:gd name="T37" fmla="*/ 2147483647 h 127"/>
                <a:gd name="T38" fmla="*/ 2147483647 w 127"/>
                <a:gd name="T39" fmla="*/ 2147483647 h 127"/>
                <a:gd name="T40" fmla="*/ 2147483647 w 127"/>
                <a:gd name="T41" fmla="*/ 2147483647 h 127"/>
                <a:gd name="T42" fmla="*/ 2147483647 w 127"/>
                <a:gd name="T43" fmla="*/ 2147483647 h 127"/>
                <a:gd name="T44" fmla="*/ 2147483647 w 127"/>
                <a:gd name="T45" fmla="*/ 2147483647 h 127"/>
                <a:gd name="T46" fmla="*/ 2147483647 w 127"/>
                <a:gd name="T47" fmla="*/ 2147483647 h 127"/>
                <a:gd name="T48" fmla="*/ 2147483647 w 127"/>
                <a:gd name="T49" fmla="*/ 2147483647 h 127"/>
                <a:gd name="T50" fmla="*/ 2147483647 w 127"/>
                <a:gd name="T51" fmla="*/ 2147483647 h 127"/>
                <a:gd name="T52" fmla="*/ 2147483647 w 127"/>
                <a:gd name="T53" fmla="*/ 2147483647 h 127"/>
                <a:gd name="T54" fmla="*/ 2147483647 w 127"/>
                <a:gd name="T55" fmla="*/ 2147483647 h 127"/>
                <a:gd name="T56" fmla="*/ 2147483647 w 127"/>
                <a:gd name="T57" fmla="*/ 2147483647 h 127"/>
                <a:gd name="T58" fmla="*/ 2147483647 w 127"/>
                <a:gd name="T59" fmla="*/ 2147483647 h 127"/>
                <a:gd name="T60" fmla="*/ 2147483647 w 127"/>
                <a:gd name="T61" fmla="*/ 2147483647 h 127"/>
                <a:gd name="T62" fmla="*/ 2147483647 w 127"/>
                <a:gd name="T63" fmla="*/ 2147483647 h 127"/>
                <a:gd name="T64" fmla="*/ 2147483647 w 127"/>
                <a:gd name="T65" fmla="*/ 2147483647 h 127"/>
                <a:gd name="T66" fmla="*/ 2147483647 w 127"/>
                <a:gd name="T67" fmla="*/ 2147483647 h 127"/>
                <a:gd name="T68" fmla="*/ 2147483647 w 127"/>
                <a:gd name="T69" fmla="*/ 2147483647 h 127"/>
                <a:gd name="T70" fmla="*/ 2147483647 w 127"/>
                <a:gd name="T71" fmla="*/ 2147483647 h 127"/>
                <a:gd name="T72" fmla="*/ 0 w 127"/>
                <a:gd name="T73" fmla="*/ 2147483647 h 127"/>
                <a:gd name="T74" fmla="*/ 0 w 127"/>
                <a:gd name="T75" fmla="*/ 2147483647 h 1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7"/>
                <a:gd name="T115" fmla="*/ 0 h 127"/>
                <a:gd name="T116" fmla="*/ 127 w 127"/>
                <a:gd name="T117" fmla="*/ 127 h 1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7" h="127">
                  <a:moveTo>
                    <a:pt x="0" y="63"/>
                  </a:moveTo>
                  <a:lnTo>
                    <a:pt x="0" y="63"/>
                  </a:lnTo>
                  <a:lnTo>
                    <a:pt x="2" y="51"/>
                  </a:lnTo>
                  <a:lnTo>
                    <a:pt x="5" y="39"/>
                  </a:lnTo>
                  <a:lnTo>
                    <a:pt x="12" y="28"/>
                  </a:lnTo>
                  <a:lnTo>
                    <a:pt x="19" y="19"/>
                  </a:lnTo>
                  <a:lnTo>
                    <a:pt x="28" y="12"/>
                  </a:lnTo>
                  <a:lnTo>
                    <a:pt x="39" y="5"/>
                  </a:lnTo>
                  <a:lnTo>
                    <a:pt x="51" y="2"/>
                  </a:lnTo>
                  <a:lnTo>
                    <a:pt x="63" y="0"/>
                  </a:lnTo>
                  <a:lnTo>
                    <a:pt x="77" y="2"/>
                  </a:lnTo>
                  <a:lnTo>
                    <a:pt x="88" y="5"/>
                  </a:lnTo>
                  <a:lnTo>
                    <a:pt x="99" y="12"/>
                  </a:lnTo>
                  <a:lnTo>
                    <a:pt x="109" y="19"/>
                  </a:lnTo>
                  <a:lnTo>
                    <a:pt x="116" y="28"/>
                  </a:lnTo>
                  <a:lnTo>
                    <a:pt x="121" y="39"/>
                  </a:lnTo>
                  <a:lnTo>
                    <a:pt x="127" y="51"/>
                  </a:lnTo>
                  <a:lnTo>
                    <a:pt x="127" y="63"/>
                  </a:lnTo>
                  <a:lnTo>
                    <a:pt x="127" y="77"/>
                  </a:lnTo>
                  <a:lnTo>
                    <a:pt x="121" y="88"/>
                  </a:lnTo>
                  <a:lnTo>
                    <a:pt x="116" y="99"/>
                  </a:lnTo>
                  <a:lnTo>
                    <a:pt x="109" y="109"/>
                  </a:lnTo>
                  <a:lnTo>
                    <a:pt x="99" y="116"/>
                  </a:lnTo>
                  <a:lnTo>
                    <a:pt x="88" y="121"/>
                  </a:lnTo>
                  <a:lnTo>
                    <a:pt x="77" y="125"/>
                  </a:lnTo>
                  <a:lnTo>
                    <a:pt x="63" y="127"/>
                  </a:lnTo>
                  <a:lnTo>
                    <a:pt x="51" y="125"/>
                  </a:lnTo>
                  <a:lnTo>
                    <a:pt x="39" y="121"/>
                  </a:lnTo>
                  <a:lnTo>
                    <a:pt x="28" y="116"/>
                  </a:lnTo>
                  <a:lnTo>
                    <a:pt x="19" y="109"/>
                  </a:lnTo>
                  <a:lnTo>
                    <a:pt x="12" y="99"/>
                  </a:lnTo>
                  <a:lnTo>
                    <a:pt x="5" y="88"/>
                  </a:lnTo>
                  <a:lnTo>
                    <a:pt x="2" y="77"/>
                  </a:lnTo>
                  <a:lnTo>
                    <a:pt x="0" y="63"/>
                  </a:lnTo>
                  <a:close/>
                </a:path>
              </a:pathLst>
            </a:custGeom>
            <a:solidFill>
              <a:srgbClr val="F8D2BE"/>
            </a:solidFill>
            <a:ln w="11113">
              <a:solidFill>
                <a:srgbClr val="FFFFFF"/>
              </a:solidFill>
              <a:round/>
              <a:headEnd/>
              <a:tailEnd/>
            </a:ln>
          </p:spPr>
          <p:txBody>
            <a:bodyPr/>
            <a:lstStyle/>
            <a:p>
              <a:endParaRPr lang="en-GB"/>
            </a:p>
          </p:txBody>
        </p:sp>
        <p:sp>
          <p:nvSpPr>
            <p:cNvPr id="84047" name="Freeform 469"/>
            <p:cNvSpPr>
              <a:spLocks/>
            </p:cNvSpPr>
            <p:nvPr/>
          </p:nvSpPr>
          <p:spPr bwMode="auto">
            <a:xfrm>
              <a:off x="6513513" y="4614863"/>
              <a:ext cx="352425" cy="352425"/>
            </a:xfrm>
            <a:custGeom>
              <a:avLst/>
              <a:gdLst>
                <a:gd name="T0" fmla="*/ 0 w 222"/>
                <a:gd name="T1" fmla="*/ 2147483647 h 222"/>
                <a:gd name="T2" fmla="*/ 0 w 222"/>
                <a:gd name="T3" fmla="*/ 2147483647 h 222"/>
                <a:gd name="T4" fmla="*/ 0 w 222"/>
                <a:gd name="T5" fmla="*/ 2147483647 h 222"/>
                <a:gd name="T6" fmla="*/ 2147483647 w 222"/>
                <a:gd name="T7" fmla="*/ 2147483647 h 222"/>
                <a:gd name="T8" fmla="*/ 2147483647 w 222"/>
                <a:gd name="T9" fmla="*/ 2147483647 h 222"/>
                <a:gd name="T10" fmla="*/ 2147483647 w 222"/>
                <a:gd name="T11" fmla="*/ 2147483647 h 222"/>
                <a:gd name="T12" fmla="*/ 2147483647 w 222"/>
                <a:gd name="T13" fmla="*/ 2147483647 h 222"/>
                <a:gd name="T14" fmla="*/ 2147483647 w 222"/>
                <a:gd name="T15" fmla="*/ 2147483647 h 222"/>
                <a:gd name="T16" fmla="*/ 2147483647 w 222"/>
                <a:gd name="T17" fmla="*/ 2147483647 h 222"/>
                <a:gd name="T18" fmla="*/ 2147483647 w 222"/>
                <a:gd name="T19" fmla="*/ 2147483647 h 222"/>
                <a:gd name="T20" fmla="*/ 2147483647 w 222"/>
                <a:gd name="T21" fmla="*/ 2147483647 h 222"/>
                <a:gd name="T22" fmla="*/ 2147483647 w 222"/>
                <a:gd name="T23" fmla="*/ 2147483647 h 222"/>
                <a:gd name="T24" fmla="*/ 2147483647 w 222"/>
                <a:gd name="T25" fmla="*/ 2147483647 h 222"/>
                <a:gd name="T26" fmla="*/ 2147483647 w 222"/>
                <a:gd name="T27" fmla="*/ 0 h 222"/>
                <a:gd name="T28" fmla="*/ 2147483647 w 222"/>
                <a:gd name="T29" fmla="*/ 0 h 222"/>
                <a:gd name="T30" fmla="*/ 2147483647 w 222"/>
                <a:gd name="T31" fmla="*/ 2147483647 h 222"/>
                <a:gd name="T32" fmla="*/ 2147483647 w 222"/>
                <a:gd name="T33" fmla="*/ 2147483647 h 222"/>
                <a:gd name="T34" fmla="*/ 2147483647 w 222"/>
                <a:gd name="T35" fmla="*/ 2147483647 h 222"/>
                <a:gd name="T36" fmla="*/ 2147483647 w 222"/>
                <a:gd name="T37" fmla="*/ 2147483647 h 222"/>
                <a:gd name="T38" fmla="*/ 2147483647 w 222"/>
                <a:gd name="T39" fmla="*/ 2147483647 h 222"/>
                <a:gd name="T40" fmla="*/ 2147483647 w 222"/>
                <a:gd name="T41" fmla="*/ 2147483647 h 222"/>
                <a:gd name="T42" fmla="*/ 2147483647 w 222"/>
                <a:gd name="T43" fmla="*/ 2147483647 h 222"/>
                <a:gd name="T44" fmla="*/ 2147483647 w 222"/>
                <a:gd name="T45" fmla="*/ 2147483647 h 222"/>
                <a:gd name="T46" fmla="*/ 2147483647 w 222"/>
                <a:gd name="T47" fmla="*/ 2147483647 h 222"/>
                <a:gd name="T48" fmla="*/ 2147483647 w 222"/>
                <a:gd name="T49" fmla="*/ 2147483647 h 222"/>
                <a:gd name="T50" fmla="*/ 2147483647 w 222"/>
                <a:gd name="T51" fmla="*/ 2147483647 h 222"/>
                <a:gd name="T52" fmla="*/ 2147483647 w 222"/>
                <a:gd name="T53" fmla="*/ 2147483647 h 222"/>
                <a:gd name="T54" fmla="*/ 2147483647 w 222"/>
                <a:gd name="T55" fmla="*/ 2147483647 h 222"/>
                <a:gd name="T56" fmla="*/ 2147483647 w 222"/>
                <a:gd name="T57" fmla="*/ 2147483647 h 222"/>
                <a:gd name="T58" fmla="*/ 2147483647 w 222"/>
                <a:gd name="T59" fmla="*/ 2147483647 h 222"/>
                <a:gd name="T60" fmla="*/ 2147483647 w 222"/>
                <a:gd name="T61" fmla="*/ 2147483647 h 222"/>
                <a:gd name="T62" fmla="*/ 2147483647 w 222"/>
                <a:gd name="T63" fmla="*/ 2147483647 h 222"/>
                <a:gd name="T64" fmla="*/ 2147483647 w 222"/>
                <a:gd name="T65" fmla="*/ 2147483647 h 222"/>
                <a:gd name="T66" fmla="*/ 2147483647 w 222"/>
                <a:gd name="T67" fmla="*/ 2147483647 h 222"/>
                <a:gd name="T68" fmla="*/ 2147483647 w 222"/>
                <a:gd name="T69" fmla="*/ 2147483647 h 222"/>
                <a:gd name="T70" fmla="*/ 2147483647 w 222"/>
                <a:gd name="T71" fmla="*/ 2147483647 h 222"/>
                <a:gd name="T72" fmla="*/ 2147483647 w 222"/>
                <a:gd name="T73" fmla="*/ 2147483647 h 222"/>
                <a:gd name="T74" fmla="*/ 2147483647 w 222"/>
                <a:gd name="T75" fmla="*/ 2147483647 h 222"/>
                <a:gd name="T76" fmla="*/ 2147483647 w 222"/>
                <a:gd name="T77" fmla="*/ 2147483647 h 222"/>
                <a:gd name="T78" fmla="*/ 2147483647 w 222"/>
                <a:gd name="T79" fmla="*/ 2147483647 h 222"/>
                <a:gd name="T80" fmla="*/ 2147483647 w 222"/>
                <a:gd name="T81" fmla="*/ 2147483647 h 222"/>
                <a:gd name="T82" fmla="*/ 2147483647 w 222"/>
                <a:gd name="T83" fmla="*/ 2147483647 h 222"/>
                <a:gd name="T84" fmla="*/ 2147483647 w 222"/>
                <a:gd name="T85" fmla="*/ 2147483647 h 222"/>
                <a:gd name="T86" fmla="*/ 2147483647 w 222"/>
                <a:gd name="T87" fmla="*/ 2147483647 h 222"/>
                <a:gd name="T88" fmla="*/ 2147483647 w 222"/>
                <a:gd name="T89" fmla="*/ 2147483647 h 222"/>
                <a:gd name="T90" fmla="*/ 2147483647 w 222"/>
                <a:gd name="T91" fmla="*/ 2147483647 h 222"/>
                <a:gd name="T92" fmla="*/ 2147483647 w 222"/>
                <a:gd name="T93" fmla="*/ 2147483647 h 222"/>
                <a:gd name="T94" fmla="*/ 2147483647 w 222"/>
                <a:gd name="T95" fmla="*/ 2147483647 h 222"/>
                <a:gd name="T96" fmla="*/ 2147483647 w 222"/>
                <a:gd name="T97" fmla="*/ 2147483647 h 222"/>
                <a:gd name="T98" fmla="*/ 2147483647 w 222"/>
                <a:gd name="T99" fmla="*/ 2147483647 h 222"/>
                <a:gd name="T100" fmla="*/ 2147483647 w 222"/>
                <a:gd name="T101" fmla="*/ 2147483647 h 222"/>
                <a:gd name="T102" fmla="*/ 0 w 222"/>
                <a:gd name="T103" fmla="*/ 2147483647 h 222"/>
                <a:gd name="T104" fmla="*/ 0 w 222"/>
                <a:gd name="T105" fmla="*/ 2147483647 h 222"/>
                <a:gd name="T106" fmla="*/ 0 w 222"/>
                <a:gd name="T107" fmla="*/ 2147483647 h 2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22"/>
                <a:gd name="T164" fmla="*/ 222 w 222"/>
                <a:gd name="T165" fmla="*/ 222 h 2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22">
                  <a:moveTo>
                    <a:pt x="0" y="111"/>
                  </a:moveTo>
                  <a:lnTo>
                    <a:pt x="0" y="111"/>
                  </a:lnTo>
                  <a:lnTo>
                    <a:pt x="0" y="101"/>
                  </a:lnTo>
                  <a:lnTo>
                    <a:pt x="2" y="88"/>
                  </a:lnTo>
                  <a:lnTo>
                    <a:pt x="5" y="78"/>
                  </a:lnTo>
                  <a:lnTo>
                    <a:pt x="9" y="69"/>
                  </a:lnTo>
                  <a:lnTo>
                    <a:pt x="19" y="50"/>
                  </a:lnTo>
                  <a:lnTo>
                    <a:pt x="32" y="34"/>
                  </a:lnTo>
                  <a:lnTo>
                    <a:pt x="49" y="20"/>
                  </a:lnTo>
                  <a:lnTo>
                    <a:pt x="67" y="9"/>
                  </a:lnTo>
                  <a:lnTo>
                    <a:pt x="77" y="6"/>
                  </a:lnTo>
                  <a:lnTo>
                    <a:pt x="88" y="2"/>
                  </a:lnTo>
                  <a:lnTo>
                    <a:pt x="98" y="2"/>
                  </a:lnTo>
                  <a:lnTo>
                    <a:pt x="111" y="0"/>
                  </a:lnTo>
                  <a:lnTo>
                    <a:pt x="121" y="2"/>
                  </a:lnTo>
                  <a:lnTo>
                    <a:pt x="134" y="2"/>
                  </a:lnTo>
                  <a:lnTo>
                    <a:pt x="144" y="6"/>
                  </a:lnTo>
                  <a:lnTo>
                    <a:pt x="153" y="9"/>
                  </a:lnTo>
                  <a:lnTo>
                    <a:pt x="172" y="20"/>
                  </a:lnTo>
                  <a:lnTo>
                    <a:pt x="188" y="34"/>
                  </a:lnTo>
                  <a:lnTo>
                    <a:pt x="202" y="50"/>
                  </a:lnTo>
                  <a:lnTo>
                    <a:pt x="213" y="69"/>
                  </a:lnTo>
                  <a:lnTo>
                    <a:pt x="216" y="78"/>
                  </a:lnTo>
                  <a:lnTo>
                    <a:pt x="218" y="88"/>
                  </a:lnTo>
                  <a:lnTo>
                    <a:pt x="220" y="101"/>
                  </a:lnTo>
                  <a:lnTo>
                    <a:pt x="222" y="111"/>
                  </a:lnTo>
                  <a:lnTo>
                    <a:pt x="220" y="122"/>
                  </a:lnTo>
                  <a:lnTo>
                    <a:pt x="218" y="134"/>
                  </a:lnTo>
                  <a:lnTo>
                    <a:pt x="216" y="145"/>
                  </a:lnTo>
                  <a:lnTo>
                    <a:pt x="213" y="155"/>
                  </a:lnTo>
                  <a:lnTo>
                    <a:pt x="202" y="173"/>
                  </a:lnTo>
                  <a:lnTo>
                    <a:pt x="188" y="189"/>
                  </a:lnTo>
                  <a:lnTo>
                    <a:pt x="172" y="203"/>
                  </a:lnTo>
                  <a:lnTo>
                    <a:pt x="153" y="213"/>
                  </a:lnTo>
                  <a:lnTo>
                    <a:pt x="144" y="217"/>
                  </a:lnTo>
                  <a:lnTo>
                    <a:pt x="134" y="220"/>
                  </a:lnTo>
                  <a:lnTo>
                    <a:pt x="121" y="222"/>
                  </a:lnTo>
                  <a:lnTo>
                    <a:pt x="111" y="222"/>
                  </a:lnTo>
                  <a:lnTo>
                    <a:pt x="98" y="222"/>
                  </a:lnTo>
                  <a:lnTo>
                    <a:pt x="88" y="220"/>
                  </a:lnTo>
                  <a:lnTo>
                    <a:pt x="77" y="217"/>
                  </a:lnTo>
                  <a:lnTo>
                    <a:pt x="67" y="213"/>
                  </a:lnTo>
                  <a:lnTo>
                    <a:pt x="49" y="203"/>
                  </a:lnTo>
                  <a:lnTo>
                    <a:pt x="32" y="189"/>
                  </a:lnTo>
                  <a:lnTo>
                    <a:pt x="19" y="173"/>
                  </a:lnTo>
                  <a:lnTo>
                    <a:pt x="9" y="155"/>
                  </a:lnTo>
                  <a:lnTo>
                    <a:pt x="5" y="145"/>
                  </a:lnTo>
                  <a:lnTo>
                    <a:pt x="2" y="134"/>
                  </a:lnTo>
                  <a:lnTo>
                    <a:pt x="0" y="122"/>
                  </a:lnTo>
                  <a:lnTo>
                    <a:pt x="0" y="111"/>
                  </a:lnTo>
                  <a:close/>
                </a:path>
              </a:pathLst>
            </a:custGeom>
            <a:solidFill>
              <a:srgbClr val="F8D2BE"/>
            </a:solidFill>
            <a:ln w="11113">
              <a:solidFill>
                <a:srgbClr val="FFFFFF"/>
              </a:solidFill>
              <a:round/>
              <a:headEnd/>
              <a:tailEnd/>
            </a:ln>
          </p:spPr>
          <p:txBody>
            <a:bodyPr/>
            <a:lstStyle/>
            <a:p>
              <a:endParaRPr lang="en-GB"/>
            </a:p>
          </p:txBody>
        </p:sp>
        <p:sp>
          <p:nvSpPr>
            <p:cNvPr id="84048" name="Freeform 470"/>
            <p:cNvSpPr>
              <a:spLocks/>
            </p:cNvSpPr>
            <p:nvPr/>
          </p:nvSpPr>
          <p:spPr bwMode="auto">
            <a:xfrm>
              <a:off x="6959600" y="4592638"/>
              <a:ext cx="241300" cy="241300"/>
            </a:xfrm>
            <a:custGeom>
              <a:avLst/>
              <a:gdLst>
                <a:gd name="T0" fmla="*/ 0 w 152"/>
                <a:gd name="T1" fmla="*/ 2147483647 h 152"/>
                <a:gd name="T2" fmla="*/ 0 w 152"/>
                <a:gd name="T3" fmla="*/ 2147483647 h 152"/>
                <a:gd name="T4" fmla="*/ 2147483647 w 152"/>
                <a:gd name="T5" fmla="*/ 2147483647 h 152"/>
                <a:gd name="T6" fmla="*/ 2147483647 w 152"/>
                <a:gd name="T7" fmla="*/ 2147483647 h 152"/>
                <a:gd name="T8" fmla="*/ 2147483647 w 152"/>
                <a:gd name="T9" fmla="*/ 2147483647 h 152"/>
                <a:gd name="T10" fmla="*/ 2147483647 w 152"/>
                <a:gd name="T11" fmla="*/ 2147483647 h 152"/>
                <a:gd name="T12" fmla="*/ 2147483647 w 152"/>
                <a:gd name="T13" fmla="*/ 2147483647 h 152"/>
                <a:gd name="T14" fmla="*/ 2147483647 w 152"/>
                <a:gd name="T15" fmla="*/ 2147483647 h 152"/>
                <a:gd name="T16" fmla="*/ 2147483647 w 152"/>
                <a:gd name="T17" fmla="*/ 2147483647 h 152"/>
                <a:gd name="T18" fmla="*/ 2147483647 w 152"/>
                <a:gd name="T19" fmla="*/ 0 h 152"/>
                <a:gd name="T20" fmla="*/ 2147483647 w 152"/>
                <a:gd name="T21" fmla="*/ 0 h 152"/>
                <a:gd name="T22" fmla="*/ 2147483647 w 152"/>
                <a:gd name="T23" fmla="*/ 2147483647 h 152"/>
                <a:gd name="T24" fmla="*/ 2147483647 w 152"/>
                <a:gd name="T25" fmla="*/ 2147483647 h 152"/>
                <a:gd name="T26" fmla="*/ 2147483647 w 152"/>
                <a:gd name="T27" fmla="*/ 2147483647 h 152"/>
                <a:gd name="T28" fmla="*/ 2147483647 w 152"/>
                <a:gd name="T29" fmla="*/ 2147483647 h 152"/>
                <a:gd name="T30" fmla="*/ 2147483647 w 152"/>
                <a:gd name="T31" fmla="*/ 2147483647 h 152"/>
                <a:gd name="T32" fmla="*/ 2147483647 w 152"/>
                <a:gd name="T33" fmla="*/ 2147483647 h 152"/>
                <a:gd name="T34" fmla="*/ 2147483647 w 152"/>
                <a:gd name="T35" fmla="*/ 2147483647 h 152"/>
                <a:gd name="T36" fmla="*/ 2147483647 w 152"/>
                <a:gd name="T37" fmla="*/ 2147483647 h 152"/>
                <a:gd name="T38" fmla="*/ 2147483647 w 152"/>
                <a:gd name="T39" fmla="*/ 2147483647 h 152"/>
                <a:gd name="T40" fmla="*/ 2147483647 w 152"/>
                <a:gd name="T41" fmla="*/ 2147483647 h 152"/>
                <a:gd name="T42" fmla="*/ 2147483647 w 152"/>
                <a:gd name="T43" fmla="*/ 2147483647 h 152"/>
                <a:gd name="T44" fmla="*/ 2147483647 w 152"/>
                <a:gd name="T45" fmla="*/ 2147483647 h 152"/>
                <a:gd name="T46" fmla="*/ 2147483647 w 152"/>
                <a:gd name="T47" fmla="*/ 2147483647 h 152"/>
                <a:gd name="T48" fmla="*/ 2147483647 w 152"/>
                <a:gd name="T49" fmla="*/ 2147483647 h 152"/>
                <a:gd name="T50" fmla="*/ 2147483647 w 152"/>
                <a:gd name="T51" fmla="*/ 2147483647 h 152"/>
                <a:gd name="T52" fmla="*/ 2147483647 w 152"/>
                <a:gd name="T53" fmla="*/ 2147483647 h 152"/>
                <a:gd name="T54" fmla="*/ 2147483647 w 152"/>
                <a:gd name="T55" fmla="*/ 2147483647 h 152"/>
                <a:gd name="T56" fmla="*/ 2147483647 w 152"/>
                <a:gd name="T57" fmla="*/ 2147483647 h 152"/>
                <a:gd name="T58" fmla="*/ 2147483647 w 152"/>
                <a:gd name="T59" fmla="*/ 2147483647 h 152"/>
                <a:gd name="T60" fmla="*/ 2147483647 w 152"/>
                <a:gd name="T61" fmla="*/ 2147483647 h 152"/>
                <a:gd name="T62" fmla="*/ 2147483647 w 152"/>
                <a:gd name="T63" fmla="*/ 2147483647 h 152"/>
                <a:gd name="T64" fmla="*/ 2147483647 w 152"/>
                <a:gd name="T65" fmla="*/ 2147483647 h 152"/>
                <a:gd name="T66" fmla="*/ 2147483647 w 152"/>
                <a:gd name="T67" fmla="*/ 2147483647 h 152"/>
                <a:gd name="T68" fmla="*/ 2147483647 w 152"/>
                <a:gd name="T69" fmla="*/ 2147483647 h 152"/>
                <a:gd name="T70" fmla="*/ 2147483647 w 152"/>
                <a:gd name="T71" fmla="*/ 2147483647 h 152"/>
                <a:gd name="T72" fmla="*/ 0 w 152"/>
                <a:gd name="T73" fmla="*/ 2147483647 h 152"/>
                <a:gd name="T74" fmla="*/ 0 w 152"/>
                <a:gd name="T75" fmla="*/ 2147483647 h 15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2"/>
                <a:gd name="T115" fmla="*/ 0 h 152"/>
                <a:gd name="T116" fmla="*/ 152 w 152"/>
                <a:gd name="T117" fmla="*/ 152 h 15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2" h="152">
                  <a:moveTo>
                    <a:pt x="0" y="76"/>
                  </a:moveTo>
                  <a:lnTo>
                    <a:pt x="0" y="76"/>
                  </a:lnTo>
                  <a:lnTo>
                    <a:pt x="2" y="60"/>
                  </a:lnTo>
                  <a:lnTo>
                    <a:pt x="6" y="46"/>
                  </a:lnTo>
                  <a:lnTo>
                    <a:pt x="13" y="34"/>
                  </a:lnTo>
                  <a:lnTo>
                    <a:pt x="23" y="21"/>
                  </a:lnTo>
                  <a:lnTo>
                    <a:pt x="34" y="12"/>
                  </a:lnTo>
                  <a:lnTo>
                    <a:pt x="46" y="5"/>
                  </a:lnTo>
                  <a:lnTo>
                    <a:pt x="60" y="2"/>
                  </a:lnTo>
                  <a:lnTo>
                    <a:pt x="76" y="0"/>
                  </a:lnTo>
                  <a:lnTo>
                    <a:pt x="92" y="2"/>
                  </a:lnTo>
                  <a:lnTo>
                    <a:pt x="106" y="5"/>
                  </a:lnTo>
                  <a:lnTo>
                    <a:pt x="118" y="12"/>
                  </a:lnTo>
                  <a:lnTo>
                    <a:pt x="131" y="21"/>
                  </a:lnTo>
                  <a:lnTo>
                    <a:pt x="139" y="34"/>
                  </a:lnTo>
                  <a:lnTo>
                    <a:pt x="146" y="46"/>
                  </a:lnTo>
                  <a:lnTo>
                    <a:pt x="150" y="60"/>
                  </a:lnTo>
                  <a:lnTo>
                    <a:pt x="152" y="76"/>
                  </a:lnTo>
                  <a:lnTo>
                    <a:pt x="150" y="90"/>
                  </a:lnTo>
                  <a:lnTo>
                    <a:pt x="146" y="106"/>
                  </a:lnTo>
                  <a:lnTo>
                    <a:pt x="139" y="118"/>
                  </a:lnTo>
                  <a:lnTo>
                    <a:pt x="131" y="129"/>
                  </a:lnTo>
                  <a:lnTo>
                    <a:pt x="118" y="137"/>
                  </a:lnTo>
                  <a:lnTo>
                    <a:pt x="106" y="144"/>
                  </a:lnTo>
                  <a:lnTo>
                    <a:pt x="92" y="150"/>
                  </a:lnTo>
                  <a:lnTo>
                    <a:pt x="76" y="152"/>
                  </a:lnTo>
                  <a:lnTo>
                    <a:pt x="60" y="150"/>
                  </a:lnTo>
                  <a:lnTo>
                    <a:pt x="46" y="144"/>
                  </a:lnTo>
                  <a:lnTo>
                    <a:pt x="34" y="137"/>
                  </a:lnTo>
                  <a:lnTo>
                    <a:pt x="23" y="129"/>
                  </a:lnTo>
                  <a:lnTo>
                    <a:pt x="13" y="118"/>
                  </a:lnTo>
                  <a:lnTo>
                    <a:pt x="6" y="106"/>
                  </a:lnTo>
                  <a:lnTo>
                    <a:pt x="2" y="90"/>
                  </a:lnTo>
                  <a:lnTo>
                    <a:pt x="0" y="76"/>
                  </a:lnTo>
                  <a:close/>
                </a:path>
              </a:pathLst>
            </a:custGeom>
            <a:solidFill>
              <a:srgbClr val="F8D2BE"/>
            </a:solidFill>
            <a:ln w="11113">
              <a:solidFill>
                <a:srgbClr val="FFFFFF"/>
              </a:solidFill>
              <a:round/>
              <a:headEnd/>
              <a:tailEnd/>
            </a:ln>
          </p:spPr>
          <p:txBody>
            <a:bodyPr/>
            <a:lstStyle/>
            <a:p>
              <a:endParaRPr lang="en-GB"/>
            </a:p>
          </p:txBody>
        </p:sp>
        <p:sp>
          <p:nvSpPr>
            <p:cNvPr id="84049" name="Freeform 471"/>
            <p:cNvSpPr>
              <a:spLocks/>
            </p:cNvSpPr>
            <p:nvPr/>
          </p:nvSpPr>
          <p:spPr bwMode="auto">
            <a:xfrm>
              <a:off x="7367588" y="5168900"/>
              <a:ext cx="330200" cy="328613"/>
            </a:xfrm>
            <a:custGeom>
              <a:avLst/>
              <a:gdLst>
                <a:gd name="T0" fmla="*/ 0 w 208"/>
                <a:gd name="T1" fmla="*/ 2147483647 h 207"/>
                <a:gd name="T2" fmla="*/ 0 w 208"/>
                <a:gd name="T3" fmla="*/ 2147483647 h 207"/>
                <a:gd name="T4" fmla="*/ 0 w 208"/>
                <a:gd name="T5" fmla="*/ 2147483647 h 207"/>
                <a:gd name="T6" fmla="*/ 2147483647 w 208"/>
                <a:gd name="T7" fmla="*/ 2147483647 h 207"/>
                <a:gd name="T8" fmla="*/ 2147483647 w 208"/>
                <a:gd name="T9" fmla="*/ 2147483647 h 207"/>
                <a:gd name="T10" fmla="*/ 2147483647 w 208"/>
                <a:gd name="T11" fmla="*/ 2147483647 h 207"/>
                <a:gd name="T12" fmla="*/ 2147483647 w 208"/>
                <a:gd name="T13" fmla="*/ 2147483647 h 207"/>
                <a:gd name="T14" fmla="*/ 2147483647 w 208"/>
                <a:gd name="T15" fmla="*/ 2147483647 h 207"/>
                <a:gd name="T16" fmla="*/ 2147483647 w 208"/>
                <a:gd name="T17" fmla="*/ 2147483647 h 207"/>
                <a:gd name="T18" fmla="*/ 2147483647 w 208"/>
                <a:gd name="T19" fmla="*/ 2147483647 h 207"/>
                <a:gd name="T20" fmla="*/ 2147483647 w 208"/>
                <a:gd name="T21" fmla="*/ 0 h 207"/>
                <a:gd name="T22" fmla="*/ 2147483647 w 208"/>
                <a:gd name="T23" fmla="*/ 0 h 207"/>
                <a:gd name="T24" fmla="*/ 2147483647 w 208"/>
                <a:gd name="T25" fmla="*/ 0 h 207"/>
                <a:gd name="T26" fmla="*/ 2147483647 w 208"/>
                <a:gd name="T27" fmla="*/ 0 h 207"/>
                <a:gd name="T28" fmla="*/ 2147483647 w 208"/>
                <a:gd name="T29" fmla="*/ 2147483647 h 207"/>
                <a:gd name="T30" fmla="*/ 2147483647 w 208"/>
                <a:gd name="T31" fmla="*/ 2147483647 h 207"/>
                <a:gd name="T32" fmla="*/ 2147483647 w 208"/>
                <a:gd name="T33" fmla="*/ 2147483647 h 207"/>
                <a:gd name="T34" fmla="*/ 2147483647 w 208"/>
                <a:gd name="T35" fmla="*/ 2147483647 h 207"/>
                <a:gd name="T36" fmla="*/ 2147483647 w 208"/>
                <a:gd name="T37" fmla="*/ 2147483647 h 207"/>
                <a:gd name="T38" fmla="*/ 2147483647 w 208"/>
                <a:gd name="T39" fmla="*/ 2147483647 h 207"/>
                <a:gd name="T40" fmla="*/ 2147483647 w 208"/>
                <a:gd name="T41" fmla="*/ 2147483647 h 207"/>
                <a:gd name="T42" fmla="*/ 2147483647 w 208"/>
                <a:gd name="T43" fmla="*/ 2147483647 h 207"/>
                <a:gd name="T44" fmla="*/ 2147483647 w 208"/>
                <a:gd name="T45" fmla="*/ 2147483647 h 207"/>
                <a:gd name="T46" fmla="*/ 2147483647 w 208"/>
                <a:gd name="T47" fmla="*/ 2147483647 h 207"/>
                <a:gd name="T48" fmla="*/ 2147483647 w 208"/>
                <a:gd name="T49" fmla="*/ 2147483647 h 207"/>
                <a:gd name="T50" fmla="*/ 2147483647 w 208"/>
                <a:gd name="T51" fmla="*/ 2147483647 h 207"/>
                <a:gd name="T52" fmla="*/ 2147483647 w 208"/>
                <a:gd name="T53" fmla="*/ 2147483647 h 207"/>
                <a:gd name="T54" fmla="*/ 2147483647 w 208"/>
                <a:gd name="T55" fmla="*/ 2147483647 h 207"/>
                <a:gd name="T56" fmla="*/ 2147483647 w 208"/>
                <a:gd name="T57" fmla="*/ 2147483647 h 207"/>
                <a:gd name="T58" fmla="*/ 2147483647 w 208"/>
                <a:gd name="T59" fmla="*/ 2147483647 h 207"/>
                <a:gd name="T60" fmla="*/ 2147483647 w 208"/>
                <a:gd name="T61" fmla="*/ 2147483647 h 207"/>
                <a:gd name="T62" fmla="*/ 2147483647 w 208"/>
                <a:gd name="T63" fmla="*/ 2147483647 h 207"/>
                <a:gd name="T64" fmla="*/ 2147483647 w 208"/>
                <a:gd name="T65" fmla="*/ 2147483647 h 207"/>
                <a:gd name="T66" fmla="*/ 2147483647 w 208"/>
                <a:gd name="T67" fmla="*/ 2147483647 h 207"/>
                <a:gd name="T68" fmla="*/ 2147483647 w 208"/>
                <a:gd name="T69" fmla="*/ 2147483647 h 207"/>
                <a:gd name="T70" fmla="*/ 2147483647 w 208"/>
                <a:gd name="T71" fmla="*/ 2147483647 h 207"/>
                <a:gd name="T72" fmla="*/ 2147483647 w 208"/>
                <a:gd name="T73" fmla="*/ 2147483647 h 207"/>
                <a:gd name="T74" fmla="*/ 2147483647 w 208"/>
                <a:gd name="T75" fmla="*/ 2147483647 h 207"/>
                <a:gd name="T76" fmla="*/ 2147483647 w 208"/>
                <a:gd name="T77" fmla="*/ 2147483647 h 207"/>
                <a:gd name="T78" fmla="*/ 2147483647 w 208"/>
                <a:gd name="T79" fmla="*/ 2147483647 h 207"/>
                <a:gd name="T80" fmla="*/ 2147483647 w 208"/>
                <a:gd name="T81" fmla="*/ 2147483647 h 207"/>
                <a:gd name="T82" fmla="*/ 2147483647 w 208"/>
                <a:gd name="T83" fmla="*/ 2147483647 h 207"/>
                <a:gd name="T84" fmla="*/ 2147483647 w 208"/>
                <a:gd name="T85" fmla="*/ 2147483647 h 207"/>
                <a:gd name="T86" fmla="*/ 0 w 208"/>
                <a:gd name="T87" fmla="*/ 2147483647 h 207"/>
                <a:gd name="T88" fmla="*/ 0 w 208"/>
                <a:gd name="T89" fmla="*/ 2147483647 h 207"/>
                <a:gd name="T90" fmla="*/ 0 w 208"/>
                <a:gd name="T91" fmla="*/ 2147483647 h 2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207"/>
                <a:gd name="T140" fmla="*/ 208 w 208"/>
                <a:gd name="T141" fmla="*/ 207 h 2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207">
                  <a:moveTo>
                    <a:pt x="0" y="103"/>
                  </a:moveTo>
                  <a:lnTo>
                    <a:pt x="0" y="103"/>
                  </a:lnTo>
                  <a:lnTo>
                    <a:pt x="0" y="93"/>
                  </a:lnTo>
                  <a:lnTo>
                    <a:pt x="2" y="82"/>
                  </a:lnTo>
                  <a:lnTo>
                    <a:pt x="7" y="63"/>
                  </a:lnTo>
                  <a:lnTo>
                    <a:pt x="18" y="45"/>
                  </a:lnTo>
                  <a:lnTo>
                    <a:pt x="30" y="30"/>
                  </a:lnTo>
                  <a:lnTo>
                    <a:pt x="46" y="17"/>
                  </a:lnTo>
                  <a:lnTo>
                    <a:pt x="64" y="8"/>
                  </a:lnTo>
                  <a:lnTo>
                    <a:pt x="83" y="1"/>
                  </a:lnTo>
                  <a:lnTo>
                    <a:pt x="94" y="0"/>
                  </a:lnTo>
                  <a:lnTo>
                    <a:pt x="104" y="0"/>
                  </a:lnTo>
                  <a:lnTo>
                    <a:pt x="115" y="0"/>
                  </a:lnTo>
                  <a:lnTo>
                    <a:pt x="125" y="1"/>
                  </a:lnTo>
                  <a:lnTo>
                    <a:pt x="145" y="8"/>
                  </a:lnTo>
                  <a:lnTo>
                    <a:pt x="162" y="17"/>
                  </a:lnTo>
                  <a:lnTo>
                    <a:pt x="178" y="30"/>
                  </a:lnTo>
                  <a:lnTo>
                    <a:pt x="190" y="45"/>
                  </a:lnTo>
                  <a:lnTo>
                    <a:pt x="201" y="63"/>
                  </a:lnTo>
                  <a:lnTo>
                    <a:pt x="206" y="82"/>
                  </a:lnTo>
                  <a:lnTo>
                    <a:pt x="208" y="93"/>
                  </a:lnTo>
                  <a:lnTo>
                    <a:pt x="208" y="103"/>
                  </a:lnTo>
                  <a:lnTo>
                    <a:pt x="208" y="114"/>
                  </a:lnTo>
                  <a:lnTo>
                    <a:pt x="206" y="125"/>
                  </a:lnTo>
                  <a:lnTo>
                    <a:pt x="201" y="144"/>
                  </a:lnTo>
                  <a:lnTo>
                    <a:pt x="190" y="162"/>
                  </a:lnTo>
                  <a:lnTo>
                    <a:pt x="178" y="177"/>
                  </a:lnTo>
                  <a:lnTo>
                    <a:pt x="162" y="190"/>
                  </a:lnTo>
                  <a:lnTo>
                    <a:pt x="145" y="200"/>
                  </a:lnTo>
                  <a:lnTo>
                    <a:pt x="125" y="206"/>
                  </a:lnTo>
                  <a:lnTo>
                    <a:pt x="115" y="207"/>
                  </a:lnTo>
                  <a:lnTo>
                    <a:pt x="104" y="207"/>
                  </a:lnTo>
                  <a:lnTo>
                    <a:pt x="94" y="207"/>
                  </a:lnTo>
                  <a:lnTo>
                    <a:pt x="83" y="206"/>
                  </a:lnTo>
                  <a:lnTo>
                    <a:pt x="64" y="200"/>
                  </a:lnTo>
                  <a:lnTo>
                    <a:pt x="46" y="190"/>
                  </a:lnTo>
                  <a:lnTo>
                    <a:pt x="30" y="177"/>
                  </a:lnTo>
                  <a:lnTo>
                    <a:pt x="18" y="162"/>
                  </a:lnTo>
                  <a:lnTo>
                    <a:pt x="7" y="144"/>
                  </a:lnTo>
                  <a:lnTo>
                    <a:pt x="2" y="125"/>
                  </a:lnTo>
                  <a:lnTo>
                    <a:pt x="0" y="114"/>
                  </a:lnTo>
                  <a:lnTo>
                    <a:pt x="0" y="103"/>
                  </a:lnTo>
                  <a:close/>
                </a:path>
              </a:pathLst>
            </a:custGeom>
            <a:solidFill>
              <a:srgbClr val="F8D2BE"/>
            </a:solidFill>
            <a:ln w="11113">
              <a:solidFill>
                <a:srgbClr val="FFFFFF"/>
              </a:solidFill>
              <a:round/>
              <a:headEnd/>
              <a:tailEnd/>
            </a:ln>
          </p:spPr>
          <p:txBody>
            <a:bodyPr/>
            <a:lstStyle/>
            <a:p>
              <a:endParaRPr lang="en-GB"/>
            </a:p>
          </p:txBody>
        </p:sp>
        <p:sp>
          <p:nvSpPr>
            <p:cNvPr id="84050" name="Freeform 472"/>
            <p:cNvSpPr>
              <a:spLocks/>
            </p:cNvSpPr>
            <p:nvPr/>
          </p:nvSpPr>
          <p:spPr bwMode="auto">
            <a:xfrm>
              <a:off x="7443788" y="5126038"/>
              <a:ext cx="231775" cy="231775"/>
            </a:xfrm>
            <a:custGeom>
              <a:avLst/>
              <a:gdLst>
                <a:gd name="T0" fmla="*/ 0 w 146"/>
                <a:gd name="T1" fmla="*/ 2147483647 h 146"/>
                <a:gd name="T2" fmla="*/ 0 w 146"/>
                <a:gd name="T3" fmla="*/ 2147483647 h 146"/>
                <a:gd name="T4" fmla="*/ 2147483647 w 146"/>
                <a:gd name="T5" fmla="*/ 2147483647 h 146"/>
                <a:gd name="T6" fmla="*/ 2147483647 w 146"/>
                <a:gd name="T7" fmla="*/ 2147483647 h 146"/>
                <a:gd name="T8" fmla="*/ 2147483647 w 146"/>
                <a:gd name="T9" fmla="*/ 2147483647 h 146"/>
                <a:gd name="T10" fmla="*/ 2147483647 w 146"/>
                <a:gd name="T11" fmla="*/ 2147483647 h 146"/>
                <a:gd name="T12" fmla="*/ 2147483647 w 146"/>
                <a:gd name="T13" fmla="*/ 2147483647 h 146"/>
                <a:gd name="T14" fmla="*/ 2147483647 w 146"/>
                <a:gd name="T15" fmla="*/ 2147483647 h 146"/>
                <a:gd name="T16" fmla="*/ 2147483647 w 146"/>
                <a:gd name="T17" fmla="*/ 2147483647 h 146"/>
                <a:gd name="T18" fmla="*/ 2147483647 w 146"/>
                <a:gd name="T19" fmla="*/ 0 h 146"/>
                <a:gd name="T20" fmla="*/ 2147483647 w 146"/>
                <a:gd name="T21" fmla="*/ 0 h 146"/>
                <a:gd name="T22" fmla="*/ 2147483647 w 146"/>
                <a:gd name="T23" fmla="*/ 2147483647 h 146"/>
                <a:gd name="T24" fmla="*/ 2147483647 w 146"/>
                <a:gd name="T25" fmla="*/ 2147483647 h 146"/>
                <a:gd name="T26" fmla="*/ 2147483647 w 146"/>
                <a:gd name="T27" fmla="*/ 2147483647 h 146"/>
                <a:gd name="T28" fmla="*/ 2147483647 w 146"/>
                <a:gd name="T29" fmla="*/ 2147483647 h 146"/>
                <a:gd name="T30" fmla="*/ 2147483647 w 146"/>
                <a:gd name="T31" fmla="*/ 2147483647 h 146"/>
                <a:gd name="T32" fmla="*/ 2147483647 w 146"/>
                <a:gd name="T33" fmla="*/ 2147483647 h 146"/>
                <a:gd name="T34" fmla="*/ 2147483647 w 146"/>
                <a:gd name="T35" fmla="*/ 2147483647 h 146"/>
                <a:gd name="T36" fmla="*/ 2147483647 w 146"/>
                <a:gd name="T37" fmla="*/ 2147483647 h 146"/>
                <a:gd name="T38" fmla="*/ 2147483647 w 146"/>
                <a:gd name="T39" fmla="*/ 2147483647 h 146"/>
                <a:gd name="T40" fmla="*/ 2147483647 w 146"/>
                <a:gd name="T41" fmla="*/ 2147483647 h 146"/>
                <a:gd name="T42" fmla="*/ 2147483647 w 146"/>
                <a:gd name="T43" fmla="*/ 2147483647 h 146"/>
                <a:gd name="T44" fmla="*/ 2147483647 w 146"/>
                <a:gd name="T45" fmla="*/ 2147483647 h 146"/>
                <a:gd name="T46" fmla="*/ 2147483647 w 146"/>
                <a:gd name="T47" fmla="*/ 2147483647 h 146"/>
                <a:gd name="T48" fmla="*/ 2147483647 w 146"/>
                <a:gd name="T49" fmla="*/ 2147483647 h 146"/>
                <a:gd name="T50" fmla="*/ 2147483647 w 146"/>
                <a:gd name="T51" fmla="*/ 2147483647 h 146"/>
                <a:gd name="T52" fmla="*/ 2147483647 w 146"/>
                <a:gd name="T53" fmla="*/ 2147483647 h 146"/>
                <a:gd name="T54" fmla="*/ 2147483647 w 146"/>
                <a:gd name="T55" fmla="*/ 2147483647 h 146"/>
                <a:gd name="T56" fmla="*/ 2147483647 w 146"/>
                <a:gd name="T57" fmla="*/ 2147483647 h 146"/>
                <a:gd name="T58" fmla="*/ 2147483647 w 146"/>
                <a:gd name="T59" fmla="*/ 2147483647 h 146"/>
                <a:gd name="T60" fmla="*/ 2147483647 w 146"/>
                <a:gd name="T61" fmla="*/ 2147483647 h 146"/>
                <a:gd name="T62" fmla="*/ 2147483647 w 146"/>
                <a:gd name="T63" fmla="*/ 2147483647 h 146"/>
                <a:gd name="T64" fmla="*/ 2147483647 w 146"/>
                <a:gd name="T65" fmla="*/ 2147483647 h 146"/>
                <a:gd name="T66" fmla="*/ 2147483647 w 146"/>
                <a:gd name="T67" fmla="*/ 2147483647 h 146"/>
                <a:gd name="T68" fmla="*/ 2147483647 w 146"/>
                <a:gd name="T69" fmla="*/ 2147483647 h 146"/>
                <a:gd name="T70" fmla="*/ 2147483647 w 146"/>
                <a:gd name="T71" fmla="*/ 2147483647 h 146"/>
                <a:gd name="T72" fmla="*/ 0 w 146"/>
                <a:gd name="T73" fmla="*/ 2147483647 h 146"/>
                <a:gd name="T74" fmla="*/ 0 w 146"/>
                <a:gd name="T75" fmla="*/ 2147483647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6"/>
                <a:gd name="T115" fmla="*/ 0 h 146"/>
                <a:gd name="T116" fmla="*/ 146 w 146"/>
                <a:gd name="T117" fmla="*/ 146 h 1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6" h="146">
                  <a:moveTo>
                    <a:pt x="0" y="72"/>
                  </a:moveTo>
                  <a:lnTo>
                    <a:pt x="0" y="72"/>
                  </a:lnTo>
                  <a:lnTo>
                    <a:pt x="2" y="58"/>
                  </a:lnTo>
                  <a:lnTo>
                    <a:pt x="5" y="44"/>
                  </a:lnTo>
                  <a:lnTo>
                    <a:pt x="12" y="32"/>
                  </a:lnTo>
                  <a:lnTo>
                    <a:pt x="21" y="21"/>
                  </a:lnTo>
                  <a:lnTo>
                    <a:pt x="31" y="13"/>
                  </a:lnTo>
                  <a:lnTo>
                    <a:pt x="44" y="6"/>
                  </a:lnTo>
                  <a:lnTo>
                    <a:pt x="58" y="2"/>
                  </a:lnTo>
                  <a:lnTo>
                    <a:pt x="74" y="0"/>
                  </a:lnTo>
                  <a:lnTo>
                    <a:pt x="88" y="2"/>
                  </a:lnTo>
                  <a:lnTo>
                    <a:pt x="102" y="6"/>
                  </a:lnTo>
                  <a:lnTo>
                    <a:pt x="114" y="13"/>
                  </a:lnTo>
                  <a:lnTo>
                    <a:pt x="125" y="21"/>
                  </a:lnTo>
                  <a:lnTo>
                    <a:pt x="133" y="32"/>
                  </a:lnTo>
                  <a:lnTo>
                    <a:pt x="141" y="44"/>
                  </a:lnTo>
                  <a:lnTo>
                    <a:pt x="144" y="58"/>
                  </a:lnTo>
                  <a:lnTo>
                    <a:pt x="146" y="72"/>
                  </a:lnTo>
                  <a:lnTo>
                    <a:pt x="144" y="88"/>
                  </a:lnTo>
                  <a:lnTo>
                    <a:pt x="141" y="101"/>
                  </a:lnTo>
                  <a:lnTo>
                    <a:pt x="133" y="113"/>
                  </a:lnTo>
                  <a:lnTo>
                    <a:pt x="125" y="125"/>
                  </a:lnTo>
                  <a:lnTo>
                    <a:pt x="114" y="134"/>
                  </a:lnTo>
                  <a:lnTo>
                    <a:pt x="102" y="139"/>
                  </a:lnTo>
                  <a:lnTo>
                    <a:pt x="88" y="145"/>
                  </a:lnTo>
                  <a:lnTo>
                    <a:pt x="74" y="146"/>
                  </a:lnTo>
                  <a:lnTo>
                    <a:pt x="58" y="145"/>
                  </a:lnTo>
                  <a:lnTo>
                    <a:pt x="44" y="139"/>
                  </a:lnTo>
                  <a:lnTo>
                    <a:pt x="31" y="134"/>
                  </a:lnTo>
                  <a:lnTo>
                    <a:pt x="21" y="125"/>
                  </a:lnTo>
                  <a:lnTo>
                    <a:pt x="12" y="113"/>
                  </a:lnTo>
                  <a:lnTo>
                    <a:pt x="5" y="101"/>
                  </a:lnTo>
                  <a:lnTo>
                    <a:pt x="2" y="88"/>
                  </a:lnTo>
                  <a:lnTo>
                    <a:pt x="0" y="72"/>
                  </a:lnTo>
                  <a:close/>
                </a:path>
              </a:pathLst>
            </a:custGeom>
            <a:solidFill>
              <a:srgbClr val="F8D2BE"/>
            </a:solidFill>
            <a:ln w="11113">
              <a:solidFill>
                <a:srgbClr val="FFFFFF"/>
              </a:solidFill>
              <a:round/>
              <a:headEnd/>
              <a:tailEnd/>
            </a:ln>
          </p:spPr>
          <p:txBody>
            <a:bodyPr/>
            <a:lstStyle/>
            <a:p>
              <a:endParaRPr lang="en-GB"/>
            </a:p>
          </p:txBody>
        </p:sp>
        <p:sp>
          <p:nvSpPr>
            <p:cNvPr id="84051" name="Freeform 473"/>
            <p:cNvSpPr>
              <a:spLocks/>
            </p:cNvSpPr>
            <p:nvPr/>
          </p:nvSpPr>
          <p:spPr bwMode="auto">
            <a:xfrm>
              <a:off x="7513638" y="4937125"/>
              <a:ext cx="269875" cy="269875"/>
            </a:xfrm>
            <a:custGeom>
              <a:avLst/>
              <a:gdLst>
                <a:gd name="T0" fmla="*/ 0 w 170"/>
                <a:gd name="T1" fmla="*/ 2147483647 h 170"/>
                <a:gd name="T2" fmla="*/ 0 w 170"/>
                <a:gd name="T3" fmla="*/ 2147483647 h 170"/>
                <a:gd name="T4" fmla="*/ 2147483647 w 170"/>
                <a:gd name="T5" fmla="*/ 2147483647 h 170"/>
                <a:gd name="T6" fmla="*/ 2147483647 w 170"/>
                <a:gd name="T7" fmla="*/ 2147483647 h 170"/>
                <a:gd name="T8" fmla="*/ 2147483647 w 170"/>
                <a:gd name="T9" fmla="*/ 2147483647 h 170"/>
                <a:gd name="T10" fmla="*/ 2147483647 w 170"/>
                <a:gd name="T11" fmla="*/ 2147483647 h 170"/>
                <a:gd name="T12" fmla="*/ 2147483647 w 170"/>
                <a:gd name="T13" fmla="*/ 2147483647 h 170"/>
                <a:gd name="T14" fmla="*/ 2147483647 w 170"/>
                <a:gd name="T15" fmla="*/ 2147483647 h 170"/>
                <a:gd name="T16" fmla="*/ 2147483647 w 170"/>
                <a:gd name="T17" fmla="*/ 2147483647 h 170"/>
                <a:gd name="T18" fmla="*/ 2147483647 w 170"/>
                <a:gd name="T19" fmla="*/ 0 h 170"/>
                <a:gd name="T20" fmla="*/ 2147483647 w 170"/>
                <a:gd name="T21" fmla="*/ 0 h 170"/>
                <a:gd name="T22" fmla="*/ 2147483647 w 170"/>
                <a:gd name="T23" fmla="*/ 2147483647 h 170"/>
                <a:gd name="T24" fmla="*/ 2147483647 w 170"/>
                <a:gd name="T25" fmla="*/ 2147483647 h 170"/>
                <a:gd name="T26" fmla="*/ 2147483647 w 170"/>
                <a:gd name="T27" fmla="*/ 2147483647 h 170"/>
                <a:gd name="T28" fmla="*/ 2147483647 w 170"/>
                <a:gd name="T29" fmla="*/ 2147483647 h 170"/>
                <a:gd name="T30" fmla="*/ 2147483647 w 170"/>
                <a:gd name="T31" fmla="*/ 2147483647 h 170"/>
                <a:gd name="T32" fmla="*/ 2147483647 w 170"/>
                <a:gd name="T33" fmla="*/ 2147483647 h 170"/>
                <a:gd name="T34" fmla="*/ 2147483647 w 170"/>
                <a:gd name="T35" fmla="*/ 2147483647 h 170"/>
                <a:gd name="T36" fmla="*/ 2147483647 w 170"/>
                <a:gd name="T37" fmla="*/ 2147483647 h 170"/>
                <a:gd name="T38" fmla="*/ 2147483647 w 170"/>
                <a:gd name="T39" fmla="*/ 2147483647 h 170"/>
                <a:gd name="T40" fmla="*/ 2147483647 w 170"/>
                <a:gd name="T41" fmla="*/ 2147483647 h 170"/>
                <a:gd name="T42" fmla="*/ 2147483647 w 170"/>
                <a:gd name="T43" fmla="*/ 2147483647 h 170"/>
                <a:gd name="T44" fmla="*/ 2147483647 w 170"/>
                <a:gd name="T45" fmla="*/ 2147483647 h 170"/>
                <a:gd name="T46" fmla="*/ 2147483647 w 170"/>
                <a:gd name="T47" fmla="*/ 2147483647 h 170"/>
                <a:gd name="T48" fmla="*/ 2147483647 w 170"/>
                <a:gd name="T49" fmla="*/ 2147483647 h 170"/>
                <a:gd name="T50" fmla="*/ 2147483647 w 170"/>
                <a:gd name="T51" fmla="*/ 2147483647 h 170"/>
                <a:gd name="T52" fmla="*/ 2147483647 w 170"/>
                <a:gd name="T53" fmla="*/ 2147483647 h 170"/>
                <a:gd name="T54" fmla="*/ 2147483647 w 170"/>
                <a:gd name="T55" fmla="*/ 2147483647 h 170"/>
                <a:gd name="T56" fmla="*/ 2147483647 w 170"/>
                <a:gd name="T57" fmla="*/ 2147483647 h 170"/>
                <a:gd name="T58" fmla="*/ 2147483647 w 170"/>
                <a:gd name="T59" fmla="*/ 2147483647 h 170"/>
                <a:gd name="T60" fmla="*/ 2147483647 w 170"/>
                <a:gd name="T61" fmla="*/ 2147483647 h 170"/>
                <a:gd name="T62" fmla="*/ 2147483647 w 170"/>
                <a:gd name="T63" fmla="*/ 2147483647 h 170"/>
                <a:gd name="T64" fmla="*/ 2147483647 w 170"/>
                <a:gd name="T65" fmla="*/ 2147483647 h 170"/>
                <a:gd name="T66" fmla="*/ 2147483647 w 170"/>
                <a:gd name="T67" fmla="*/ 2147483647 h 170"/>
                <a:gd name="T68" fmla="*/ 2147483647 w 170"/>
                <a:gd name="T69" fmla="*/ 2147483647 h 170"/>
                <a:gd name="T70" fmla="*/ 2147483647 w 170"/>
                <a:gd name="T71" fmla="*/ 2147483647 h 170"/>
                <a:gd name="T72" fmla="*/ 0 w 170"/>
                <a:gd name="T73" fmla="*/ 2147483647 h 170"/>
                <a:gd name="T74" fmla="*/ 0 w 170"/>
                <a:gd name="T75" fmla="*/ 2147483647 h 1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0"/>
                <a:gd name="T115" fmla="*/ 0 h 170"/>
                <a:gd name="T116" fmla="*/ 170 w 170"/>
                <a:gd name="T117" fmla="*/ 170 h 17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0" h="170">
                  <a:moveTo>
                    <a:pt x="0" y="84"/>
                  </a:moveTo>
                  <a:lnTo>
                    <a:pt x="0" y="84"/>
                  </a:lnTo>
                  <a:lnTo>
                    <a:pt x="2" y="66"/>
                  </a:lnTo>
                  <a:lnTo>
                    <a:pt x="7" y="51"/>
                  </a:lnTo>
                  <a:lnTo>
                    <a:pt x="16" y="37"/>
                  </a:lnTo>
                  <a:lnTo>
                    <a:pt x="24" y="24"/>
                  </a:lnTo>
                  <a:lnTo>
                    <a:pt x="38" y="14"/>
                  </a:lnTo>
                  <a:lnTo>
                    <a:pt x="53" y="5"/>
                  </a:lnTo>
                  <a:lnTo>
                    <a:pt x="68" y="1"/>
                  </a:lnTo>
                  <a:lnTo>
                    <a:pt x="86" y="0"/>
                  </a:lnTo>
                  <a:lnTo>
                    <a:pt x="102" y="1"/>
                  </a:lnTo>
                  <a:lnTo>
                    <a:pt x="119" y="5"/>
                  </a:lnTo>
                  <a:lnTo>
                    <a:pt x="133" y="14"/>
                  </a:lnTo>
                  <a:lnTo>
                    <a:pt x="146" y="24"/>
                  </a:lnTo>
                  <a:lnTo>
                    <a:pt x="156" y="37"/>
                  </a:lnTo>
                  <a:lnTo>
                    <a:pt x="163" y="51"/>
                  </a:lnTo>
                  <a:lnTo>
                    <a:pt x="169" y="66"/>
                  </a:lnTo>
                  <a:lnTo>
                    <a:pt x="170" y="84"/>
                  </a:lnTo>
                  <a:lnTo>
                    <a:pt x="169" y="102"/>
                  </a:lnTo>
                  <a:lnTo>
                    <a:pt x="163" y="118"/>
                  </a:lnTo>
                  <a:lnTo>
                    <a:pt x="156" y="132"/>
                  </a:lnTo>
                  <a:lnTo>
                    <a:pt x="146" y="144"/>
                  </a:lnTo>
                  <a:lnTo>
                    <a:pt x="133" y="154"/>
                  </a:lnTo>
                  <a:lnTo>
                    <a:pt x="119" y="163"/>
                  </a:lnTo>
                  <a:lnTo>
                    <a:pt x="102" y="169"/>
                  </a:lnTo>
                  <a:lnTo>
                    <a:pt x="86" y="170"/>
                  </a:lnTo>
                  <a:lnTo>
                    <a:pt x="68" y="169"/>
                  </a:lnTo>
                  <a:lnTo>
                    <a:pt x="53" y="163"/>
                  </a:lnTo>
                  <a:lnTo>
                    <a:pt x="38" y="154"/>
                  </a:lnTo>
                  <a:lnTo>
                    <a:pt x="24" y="144"/>
                  </a:lnTo>
                  <a:lnTo>
                    <a:pt x="16" y="132"/>
                  </a:lnTo>
                  <a:lnTo>
                    <a:pt x="7" y="118"/>
                  </a:lnTo>
                  <a:lnTo>
                    <a:pt x="2" y="102"/>
                  </a:lnTo>
                  <a:lnTo>
                    <a:pt x="0" y="84"/>
                  </a:lnTo>
                  <a:close/>
                </a:path>
              </a:pathLst>
            </a:custGeom>
            <a:solidFill>
              <a:srgbClr val="F8D2BE"/>
            </a:solidFill>
            <a:ln w="11113">
              <a:solidFill>
                <a:srgbClr val="FFFFFF"/>
              </a:solidFill>
              <a:round/>
              <a:headEnd/>
              <a:tailEnd/>
            </a:ln>
          </p:spPr>
          <p:txBody>
            <a:bodyPr/>
            <a:lstStyle/>
            <a:p>
              <a:endParaRPr lang="en-GB"/>
            </a:p>
          </p:txBody>
        </p:sp>
        <p:sp>
          <p:nvSpPr>
            <p:cNvPr id="84052" name="Freeform 474"/>
            <p:cNvSpPr>
              <a:spLocks/>
            </p:cNvSpPr>
            <p:nvPr/>
          </p:nvSpPr>
          <p:spPr bwMode="auto">
            <a:xfrm>
              <a:off x="7716838" y="4587875"/>
              <a:ext cx="217487" cy="220663"/>
            </a:xfrm>
            <a:custGeom>
              <a:avLst/>
              <a:gdLst>
                <a:gd name="T0" fmla="*/ 0 w 137"/>
                <a:gd name="T1" fmla="*/ 2147483647 h 139"/>
                <a:gd name="T2" fmla="*/ 0 w 137"/>
                <a:gd name="T3" fmla="*/ 2147483647 h 139"/>
                <a:gd name="T4" fmla="*/ 0 w 137"/>
                <a:gd name="T5" fmla="*/ 2147483647 h 139"/>
                <a:gd name="T6" fmla="*/ 2147483647 w 137"/>
                <a:gd name="T7" fmla="*/ 2147483647 h 139"/>
                <a:gd name="T8" fmla="*/ 2147483647 w 137"/>
                <a:gd name="T9" fmla="*/ 2147483647 h 139"/>
                <a:gd name="T10" fmla="*/ 2147483647 w 137"/>
                <a:gd name="T11" fmla="*/ 2147483647 h 139"/>
                <a:gd name="T12" fmla="*/ 2147483647 w 137"/>
                <a:gd name="T13" fmla="*/ 2147483647 h 139"/>
                <a:gd name="T14" fmla="*/ 2147483647 w 137"/>
                <a:gd name="T15" fmla="*/ 2147483647 h 139"/>
                <a:gd name="T16" fmla="*/ 2147483647 w 137"/>
                <a:gd name="T17" fmla="*/ 2147483647 h 139"/>
                <a:gd name="T18" fmla="*/ 2147483647 w 137"/>
                <a:gd name="T19" fmla="*/ 0 h 139"/>
                <a:gd name="T20" fmla="*/ 2147483647 w 137"/>
                <a:gd name="T21" fmla="*/ 0 h 139"/>
                <a:gd name="T22" fmla="*/ 2147483647 w 137"/>
                <a:gd name="T23" fmla="*/ 2147483647 h 139"/>
                <a:gd name="T24" fmla="*/ 2147483647 w 137"/>
                <a:gd name="T25" fmla="*/ 2147483647 h 139"/>
                <a:gd name="T26" fmla="*/ 2147483647 w 137"/>
                <a:gd name="T27" fmla="*/ 2147483647 h 139"/>
                <a:gd name="T28" fmla="*/ 2147483647 w 137"/>
                <a:gd name="T29" fmla="*/ 2147483647 h 139"/>
                <a:gd name="T30" fmla="*/ 2147483647 w 137"/>
                <a:gd name="T31" fmla="*/ 2147483647 h 139"/>
                <a:gd name="T32" fmla="*/ 2147483647 w 137"/>
                <a:gd name="T33" fmla="*/ 2147483647 h 139"/>
                <a:gd name="T34" fmla="*/ 2147483647 w 137"/>
                <a:gd name="T35" fmla="*/ 2147483647 h 139"/>
                <a:gd name="T36" fmla="*/ 2147483647 w 137"/>
                <a:gd name="T37" fmla="*/ 2147483647 h 139"/>
                <a:gd name="T38" fmla="*/ 2147483647 w 137"/>
                <a:gd name="T39" fmla="*/ 2147483647 h 139"/>
                <a:gd name="T40" fmla="*/ 2147483647 w 137"/>
                <a:gd name="T41" fmla="*/ 2147483647 h 139"/>
                <a:gd name="T42" fmla="*/ 2147483647 w 137"/>
                <a:gd name="T43" fmla="*/ 2147483647 h 139"/>
                <a:gd name="T44" fmla="*/ 2147483647 w 137"/>
                <a:gd name="T45" fmla="*/ 2147483647 h 139"/>
                <a:gd name="T46" fmla="*/ 2147483647 w 137"/>
                <a:gd name="T47" fmla="*/ 2147483647 h 139"/>
                <a:gd name="T48" fmla="*/ 2147483647 w 137"/>
                <a:gd name="T49" fmla="*/ 2147483647 h 139"/>
                <a:gd name="T50" fmla="*/ 2147483647 w 137"/>
                <a:gd name="T51" fmla="*/ 2147483647 h 139"/>
                <a:gd name="T52" fmla="*/ 2147483647 w 137"/>
                <a:gd name="T53" fmla="*/ 2147483647 h 139"/>
                <a:gd name="T54" fmla="*/ 2147483647 w 137"/>
                <a:gd name="T55" fmla="*/ 2147483647 h 139"/>
                <a:gd name="T56" fmla="*/ 2147483647 w 137"/>
                <a:gd name="T57" fmla="*/ 2147483647 h 139"/>
                <a:gd name="T58" fmla="*/ 2147483647 w 137"/>
                <a:gd name="T59" fmla="*/ 2147483647 h 139"/>
                <a:gd name="T60" fmla="*/ 2147483647 w 137"/>
                <a:gd name="T61" fmla="*/ 2147483647 h 139"/>
                <a:gd name="T62" fmla="*/ 2147483647 w 137"/>
                <a:gd name="T63" fmla="*/ 2147483647 h 139"/>
                <a:gd name="T64" fmla="*/ 2147483647 w 137"/>
                <a:gd name="T65" fmla="*/ 2147483647 h 139"/>
                <a:gd name="T66" fmla="*/ 2147483647 w 137"/>
                <a:gd name="T67" fmla="*/ 2147483647 h 139"/>
                <a:gd name="T68" fmla="*/ 2147483647 w 137"/>
                <a:gd name="T69" fmla="*/ 2147483647 h 139"/>
                <a:gd name="T70" fmla="*/ 0 w 137"/>
                <a:gd name="T71" fmla="*/ 2147483647 h 139"/>
                <a:gd name="T72" fmla="*/ 0 w 137"/>
                <a:gd name="T73" fmla="*/ 2147483647 h 139"/>
                <a:gd name="T74" fmla="*/ 0 w 137"/>
                <a:gd name="T75" fmla="*/ 2147483647 h 1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7"/>
                <a:gd name="T115" fmla="*/ 0 h 139"/>
                <a:gd name="T116" fmla="*/ 137 w 137"/>
                <a:gd name="T117" fmla="*/ 139 h 1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7" h="139">
                  <a:moveTo>
                    <a:pt x="0" y="68"/>
                  </a:moveTo>
                  <a:lnTo>
                    <a:pt x="0" y="68"/>
                  </a:lnTo>
                  <a:lnTo>
                    <a:pt x="0" y="54"/>
                  </a:lnTo>
                  <a:lnTo>
                    <a:pt x="5" y="42"/>
                  </a:lnTo>
                  <a:lnTo>
                    <a:pt x="11" y="30"/>
                  </a:lnTo>
                  <a:lnTo>
                    <a:pt x="20" y="19"/>
                  </a:lnTo>
                  <a:lnTo>
                    <a:pt x="30" y="12"/>
                  </a:lnTo>
                  <a:lnTo>
                    <a:pt x="42" y="5"/>
                  </a:lnTo>
                  <a:lnTo>
                    <a:pt x="55" y="1"/>
                  </a:lnTo>
                  <a:lnTo>
                    <a:pt x="69" y="0"/>
                  </a:lnTo>
                  <a:lnTo>
                    <a:pt x="83" y="1"/>
                  </a:lnTo>
                  <a:lnTo>
                    <a:pt x="95" y="5"/>
                  </a:lnTo>
                  <a:lnTo>
                    <a:pt x="108" y="12"/>
                  </a:lnTo>
                  <a:lnTo>
                    <a:pt x="118" y="19"/>
                  </a:lnTo>
                  <a:lnTo>
                    <a:pt x="127" y="30"/>
                  </a:lnTo>
                  <a:lnTo>
                    <a:pt x="132" y="42"/>
                  </a:lnTo>
                  <a:lnTo>
                    <a:pt x="137" y="54"/>
                  </a:lnTo>
                  <a:lnTo>
                    <a:pt x="137" y="68"/>
                  </a:lnTo>
                  <a:lnTo>
                    <a:pt x="137" y="82"/>
                  </a:lnTo>
                  <a:lnTo>
                    <a:pt x="132" y="96"/>
                  </a:lnTo>
                  <a:lnTo>
                    <a:pt x="127" y="107"/>
                  </a:lnTo>
                  <a:lnTo>
                    <a:pt x="118" y="118"/>
                  </a:lnTo>
                  <a:lnTo>
                    <a:pt x="108" y="126"/>
                  </a:lnTo>
                  <a:lnTo>
                    <a:pt x="95" y="133"/>
                  </a:lnTo>
                  <a:lnTo>
                    <a:pt x="83" y="137"/>
                  </a:lnTo>
                  <a:lnTo>
                    <a:pt x="69" y="139"/>
                  </a:lnTo>
                  <a:lnTo>
                    <a:pt x="55" y="137"/>
                  </a:lnTo>
                  <a:lnTo>
                    <a:pt x="42" y="133"/>
                  </a:lnTo>
                  <a:lnTo>
                    <a:pt x="30" y="126"/>
                  </a:lnTo>
                  <a:lnTo>
                    <a:pt x="20" y="118"/>
                  </a:lnTo>
                  <a:lnTo>
                    <a:pt x="11" y="107"/>
                  </a:lnTo>
                  <a:lnTo>
                    <a:pt x="5" y="96"/>
                  </a:lnTo>
                  <a:lnTo>
                    <a:pt x="0" y="82"/>
                  </a:lnTo>
                  <a:lnTo>
                    <a:pt x="0" y="68"/>
                  </a:lnTo>
                  <a:close/>
                </a:path>
              </a:pathLst>
            </a:custGeom>
            <a:solidFill>
              <a:srgbClr val="F8D2BE"/>
            </a:solidFill>
            <a:ln w="11113">
              <a:solidFill>
                <a:srgbClr val="FFFFFF"/>
              </a:solidFill>
              <a:round/>
              <a:headEnd/>
              <a:tailEnd/>
            </a:ln>
          </p:spPr>
          <p:txBody>
            <a:bodyPr/>
            <a:lstStyle/>
            <a:p>
              <a:endParaRPr lang="en-GB"/>
            </a:p>
          </p:txBody>
        </p:sp>
        <p:sp>
          <p:nvSpPr>
            <p:cNvPr id="84053" name="Freeform 475"/>
            <p:cNvSpPr>
              <a:spLocks/>
            </p:cNvSpPr>
            <p:nvPr/>
          </p:nvSpPr>
          <p:spPr bwMode="auto">
            <a:xfrm>
              <a:off x="7727950" y="4191000"/>
              <a:ext cx="341313" cy="339725"/>
            </a:xfrm>
            <a:custGeom>
              <a:avLst/>
              <a:gdLst>
                <a:gd name="T0" fmla="*/ 0 w 215"/>
                <a:gd name="T1" fmla="*/ 2147483647 h 214"/>
                <a:gd name="T2" fmla="*/ 0 w 215"/>
                <a:gd name="T3" fmla="*/ 2147483647 h 214"/>
                <a:gd name="T4" fmla="*/ 0 w 215"/>
                <a:gd name="T5" fmla="*/ 2147483647 h 214"/>
                <a:gd name="T6" fmla="*/ 2147483647 w 215"/>
                <a:gd name="T7" fmla="*/ 2147483647 h 214"/>
                <a:gd name="T8" fmla="*/ 2147483647 w 215"/>
                <a:gd name="T9" fmla="*/ 2147483647 h 214"/>
                <a:gd name="T10" fmla="*/ 2147483647 w 215"/>
                <a:gd name="T11" fmla="*/ 2147483647 h 214"/>
                <a:gd name="T12" fmla="*/ 2147483647 w 215"/>
                <a:gd name="T13" fmla="*/ 2147483647 h 214"/>
                <a:gd name="T14" fmla="*/ 2147483647 w 215"/>
                <a:gd name="T15" fmla="*/ 2147483647 h 214"/>
                <a:gd name="T16" fmla="*/ 2147483647 w 215"/>
                <a:gd name="T17" fmla="*/ 2147483647 h 214"/>
                <a:gd name="T18" fmla="*/ 2147483647 w 215"/>
                <a:gd name="T19" fmla="*/ 2147483647 h 214"/>
                <a:gd name="T20" fmla="*/ 2147483647 w 215"/>
                <a:gd name="T21" fmla="*/ 2147483647 h 214"/>
                <a:gd name="T22" fmla="*/ 2147483647 w 215"/>
                <a:gd name="T23" fmla="*/ 2147483647 h 214"/>
                <a:gd name="T24" fmla="*/ 2147483647 w 215"/>
                <a:gd name="T25" fmla="*/ 0 h 214"/>
                <a:gd name="T26" fmla="*/ 2147483647 w 215"/>
                <a:gd name="T27" fmla="*/ 0 h 214"/>
                <a:gd name="T28" fmla="*/ 2147483647 w 215"/>
                <a:gd name="T29" fmla="*/ 0 h 214"/>
                <a:gd name="T30" fmla="*/ 2147483647 w 215"/>
                <a:gd name="T31" fmla="*/ 0 h 214"/>
                <a:gd name="T32" fmla="*/ 2147483647 w 215"/>
                <a:gd name="T33" fmla="*/ 2147483647 h 214"/>
                <a:gd name="T34" fmla="*/ 2147483647 w 215"/>
                <a:gd name="T35" fmla="*/ 2147483647 h 214"/>
                <a:gd name="T36" fmla="*/ 2147483647 w 215"/>
                <a:gd name="T37" fmla="*/ 2147483647 h 214"/>
                <a:gd name="T38" fmla="*/ 2147483647 w 215"/>
                <a:gd name="T39" fmla="*/ 2147483647 h 214"/>
                <a:gd name="T40" fmla="*/ 2147483647 w 215"/>
                <a:gd name="T41" fmla="*/ 2147483647 h 214"/>
                <a:gd name="T42" fmla="*/ 2147483647 w 215"/>
                <a:gd name="T43" fmla="*/ 2147483647 h 214"/>
                <a:gd name="T44" fmla="*/ 2147483647 w 215"/>
                <a:gd name="T45" fmla="*/ 2147483647 h 214"/>
                <a:gd name="T46" fmla="*/ 2147483647 w 215"/>
                <a:gd name="T47" fmla="*/ 2147483647 h 214"/>
                <a:gd name="T48" fmla="*/ 2147483647 w 215"/>
                <a:gd name="T49" fmla="*/ 2147483647 h 214"/>
                <a:gd name="T50" fmla="*/ 2147483647 w 215"/>
                <a:gd name="T51" fmla="*/ 2147483647 h 214"/>
                <a:gd name="T52" fmla="*/ 2147483647 w 215"/>
                <a:gd name="T53" fmla="*/ 2147483647 h 214"/>
                <a:gd name="T54" fmla="*/ 2147483647 w 215"/>
                <a:gd name="T55" fmla="*/ 2147483647 h 214"/>
                <a:gd name="T56" fmla="*/ 2147483647 w 215"/>
                <a:gd name="T57" fmla="*/ 2147483647 h 214"/>
                <a:gd name="T58" fmla="*/ 2147483647 w 215"/>
                <a:gd name="T59" fmla="*/ 2147483647 h 214"/>
                <a:gd name="T60" fmla="*/ 2147483647 w 215"/>
                <a:gd name="T61" fmla="*/ 2147483647 h 214"/>
                <a:gd name="T62" fmla="*/ 2147483647 w 215"/>
                <a:gd name="T63" fmla="*/ 2147483647 h 214"/>
                <a:gd name="T64" fmla="*/ 2147483647 w 215"/>
                <a:gd name="T65" fmla="*/ 2147483647 h 214"/>
                <a:gd name="T66" fmla="*/ 2147483647 w 215"/>
                <a:gd name="T67" fmla="*/ 2147483647 h 214"/>
                <a:gd name="T68" fmla="*/ 2147483647 w 215"/>
                <a:gd name="T69" fmla="*/ 2147483647 h 214"/>
                <a:gd name="T70" fmla="*/ 2147483647 w 215"/>
                <a:gd name="T71" fmla="*/ 2147483647 h 214"/>
                <a:gd name="T72" fmla="*/ 2147483647 w 215"/>
                <a:gd name="T73" fmla="*/ 2147483647 h 214"/>
                <a:gd name="T74" fmla="*/ 2147483647 w 215"/>
                <a:gd name="T75" fmla="*/ 2147483647 h 214"/>
                <a:gd name="T76" fmla="*/ 2147483647 w 215"/>
                <a:gd name="T77" fmla="*/ 2147483647 h 214"/>
                <a:gd name="T78" fmla="*/ 2147483647 w 215"/>
                <a:gd name="T79" fmla="*/ 2147483647 h 214"/>
                <a:gd name="T80" fmla="*/ 2147483647 w 215"/>
                <a:gd name="T81" fmla="*/ 2147483647 h 214"/>
                <a:gd name="T82" fmla="*/ 2147483647 w 215"/>
                <a:gd name="T83" fmla="*/ 2147483647 h 214"/>
                <a:gd name="T84" fmla="*/ 2147483647 w 215"/>
                <a:gd name="T85" fmla="*/ 2147483647 h 214"/>
                <a:gd name="T86" fmla="*/ 2147483647 w 215"/>
                <a:gd name="T87" fmla="*/ 2147483647 h 214"/>
                <a:gd name="T88" fmla="*/ 2147483647 w 215"/>
                <a:gd name="T89" fmla="*/ 2147483647 h 214"/>
                <a:gd name="T90" fmla="*/ 2147483647 w 215"/>
                <a:gd name="T91" fmla="*/ 2147483647 h 214"/>
                <a:gd name="T92" fmla="*/ 2147483647 w 215"/>
                <a:gd name="T93" fmla="*/ 2147483647 h 214"/>
                <a:gd name="T94" fmla="*/ 2147483647 w 215"/>
                <a:gd name="T95" fmla="*/ 2147483647 h 214"/>
                <a:gd name="T96" fmla="*/ 2147483647 w 215"/>
                <a:gd name="T97" fmla="*/ 2147483647 h 214"/>
                <a:gd name="T98" fmla="*/ 2147483647 w 215"/>
                <a:gd name="T99" fmla="*/ 2147483647 h 214"/>
                <a:gd name="T100" fmla="*/ 2147483647 w 215"/>
                <a:gd name="T101" fmla="*/ 2147483647 h 214"/>
                <a:gd name="T102" fmla="*/ 0 w 215"/>
                <a:gd name="T103" fmla="*/ 2147483647 h 214"/>
                <a:gd name="T104" fmla="*/ 0 w 215"/>
                <a:gd name="T105" fmla="*/ 2147483647 h 214"/>
                <a:gd name="T106" fmla="*/ 0 w 215"/>
                <a:gd name="T107" fmla="*/ 2147483647 h 2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15"/>
                <a:gd name="T163" fmla="*/ 0 h 214"/>
                <a:gd name="T164" fmla="*/ 215 w 215"/>
                <a:gd name="T165" fmla="*/ 214 h 2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15" h="214">
                  <a:moveTo>
                    <a:pt x="0" y="107"/>
                  </a:moveTo>
                  <a:lnTo>
                    <a:pt x="0" y="107"/>
                  </a:lnTo>
                  <a:lnTo>
                    <a:pt x="0" y="95"/>
                  </a:lnTo>
                  <a:lnTo>
                    <a:pt x="2" y="84"/>
                  </a:lnTo>
                  <a:lnTo>
                    <a:pt x="4" y="75"/>
                  </a:lnTo>
                  <a:lnTo>
                    <a:pt x="7" y="65"/>
                  </a:lnTo>
                  <a:lnTo>
                    <a:pt x="18" y="47"/>
                  </a:lnTo>
                  <a:lnTo>
                    <a:pt x="30" y="31"/>
                  </a:lnTo>
                  <a:lnTo>
                    <a:pt x="46" y="17"/>
                  </a:lnTo>
                  <a:lnTo>
                    <a:pt x="65" y="7"/>
                  </a:lnTo>
                  <a:lnTo>
                    <a:pt x="74" y="3"/>
                  </a:lnTo>
                  <a:lnTo>
                    <a:pt x="85" y="2"/>
                  </a:lnTo>
                  <a:lnTo>
                    <a:pt x="95" y="0"/>
                  </a:lnTo>
                  <a:lnTo>
                    <a:pt x="108" y="0"/>
                  </a:lnTo>
                  <a:lnTo>
                    <a:pt x="118" y="0"/>
                  </a:lnTo>
                  <a:lnTo>
                    <a:pt x="129" y="2"/>
                  </a:lnTo>
                  <a:lnTo>
                    <a:pt x="139" y="3"/>
                  </a:lnTo>
                  <a:lnTo>
                    <a:pt x="148" y="7"/>
                  </a:lnTo>
                  <a:lnTo>
                    <a:pt x="167" y="17"/>
                  </a:lnTo>
                  <a:lnTo>
                    <a:pt x="183" y="31"/>
                  </a:lnTo>
                  <a:lnTo>
                    <a:pt x="196" y="47"/>
                  </a:lnTo>
                  <a:lnTo>
                    <a:pt x="206" y="65"/>
                  </a:lnTo>
                  <a:lnTo>
                    <a:pt x="210" y="75"/>
                  </a:lnTo>
                  <a:lnTo>
                    <a:pt x="211" y="84"/>
                  </a:lnTo>
                  <a:lnTo>
                    <a:pt x="213" y="95"/>
                  </a:lnTo>
                  <a:lnTo>
                    <a:pt x="215" y="107"/>
                  </a:lnTo>
                  <a:lnTo>
                    <a:pt x="213" y="118"/>
                  </a:lnTo>
                  <a:lnTo>
                    <a:pt x="211" y="128"/>
                  </a:lnTo>
                  <a:lnTo>
                    <a:pt x="210" y="139"/>
                  </a:lnTo>
                  <a:lnTo>
                    <a:pt x="206" y="148"/>
                  </a:lnTo>
                  <a:lnTo>
                    <a:pt x="196" y="167"/>
                  </a:lnTo>
                  <a:lnTo>
                    <a:pt x="183" y="183"/>
                  </a:lnTo>
                  <a:lnTo>
                    <a:pt x="167" y="195"/>
                  </a:lnTo>
                  <a:lnTo>
                    <a:pt x="148" y="206"/>
                  </a:lnTo>
                  <a:lnTo>
                    <a:pt x="139" y="209"/>
                  </a:lnTo>
                  <a:lnTo>
                    <a:pt x="129" y="211"/>
                  </a:lnTo>
                  <a:lnTo>
                    <a:pt x="118" y="213"/>
                  </a:lnTo>
                  <a:lnTo>
                    <a:pt x="108" y="214"/>
                  </a:lnTo>
                  <a:lnTo>
                    <a:pt x="95" y="213"/>
                  </a:lnTo>
                  <a:lnTo>
                    <a:pt x="85" y="211"/>
                  </a:lnTo>
                  <a:lnTo>
                    <a:pt x="74" y="209"/>
                  </a:lnTo>
                  <a:lnTo>
                    <a:pt x="65" y="206"/>
                  </a:lnTo>
                  <a:lnTo>
                    <a:pt x="46" y="195"/>
                  </a:lnTo>
                  <a:lnTo>
                    <a:pt x="30" y="183"/>
                  </a:lnTo>
                  <a:lnTo>
                    <a:pt x="18" y="167"/>
                  </a:lnTo>
                  <a:lnTo>
                    <a:pt x="7" y="148"/>
                  </a:lnTo>
                  <a:lnTo>
                    <a:pt x="4" y="139"/>
                  </a:lnTo>
                  <a:lnTo>
                    <a:pt x="2" y="128"/>
                  </a:lnTo>
                  <a:lnTo>
                    <a:pt x="0" y="118"/>
                  </a:lnTo>
                  <a:lnTo>
                    <a:pt x="0" y="107"/>
                  </a:lnTo>
                  <a:close/>
                </a:path>
              </a:pathLst>
            </a:custGeom>
            <a:solidFill>
              <a:srgbClr val="F8D2BE"/>
            </a:solidFill>
            <a:ln w="11113">
              <a:solidFill>
                <a:srgbClr val="FFFFFF"/>
              </a:solidFill>
              <a:round/>
              <a:headEnd/>
              <a:tailEnd/>
            </a:ln>
          </p:spPr>
          <p:txBody>
            <a:bodyPr/>
            <a:lstStyle/>
            <a:p>
              <a:endParaRPr lang="en-GB"/>
            </a:p>
          </p:txBody>
        </p:sp>
        <p:sp>
          <p:nvSpPr>
            <p:cNvPr id="84054" name="Freeform 476"/>
            <p:cNvSpPr>
              <a:spLocks/>
            </p:cNvSpPr>
            <p:nvPr/>
          </p:nvSpPr>
          <p:spPr bwMode="auto">
            <a:xfrm>
              <a:off x="7646988" y="3900488"/>
              <a:ext cx="220662" cy="220662"/>
            </a:xfrm>
            <a:custGeom>
              <a:avLst/>
              <a:gdLst>
                <a:gd name="T0" fmla="*/ 0 w 139"/>
                <a:gd name="T1" fmla="*/ 2147483647 h 139"/>
                <a:gd name="T2" fmla="*/ 0 w 139"/>
                <a:gd name="T3" fmla="*/ 2147483647 h 139"/>
                <a:gd name="T4" fmla="*/ 2147483647 w 139"/>
                <a:gd name="T5" fmla="*/ 2147483647 h 139"/>
                <a:gd name="T6" fmla="*/ 2147483647 w 139"/>
                <a:gd name="T7" fmla="*/ 2147483647 h 139"/>
                <a:gd name="T8" fmla="*/ 2147483647 w 139"/>
                <a:gd name="T9" fmla="*/ 2147483647 h 139"/>
                <a:gd name="T10" fmla="*/ 2147483647 w 139"/>
                <a:gd name="T11" fmla="*/ 2147483647 h 139"/>
                <a:gd name="T12" fmla="*/ 2147483647 w 139"/>
                <a:gd name="T13" fmla="*/ 2147483647 h 139"/>
                <a:gd name="T14" fmla="*/ 2147483647 w 139"/>
                <a:gd name="T15" fmla="*/ 2147483647 h 139"/>
                <a:gd name="T16" fmla="*/ 2147483647 w 139"/>
                <a:gd name="T17" fmla="*/ 2147483647 h 139"/>
                <a:gd name="T18" fmla="*/ 2147483647 w 139"/>
                <a:gd name="T19" fmla="*/ 0 h 139"/>
                <a:gd name="T20" fmla="*/ 2147483647 w 139"/>
                <a:gd name="T21" fmla="*/ 0 h 139"/>
                <a:gd name="T22" fmla="*/ 2147483647 w 139"/>
                <a:gd name="T23" fmla="*/ 2147483647 h 139"/>
                <a:gd name="T24" fmla="*/ 2147483647 w 139"/>
                <a:gd name="T25" fmla="*/ 2147483647 h 139"/>
                <a:gd name="T26" fmla="*/ 2147483647 w 139"/>
                <a:gd name="T27" fmla="*/ 2147483647 h 139"/>
                <a:gd name="T28" fmla="*/ 2147483647 w 139"/>
                <a:gd name="T29" fmla="*/ 2147483647 h 139"/>
                <a:gd name="T30" fmla="*/ 2147483647 w 139"/>
                <a:gd name="T31" fmla="*/ 2147483647 h 139"/>
                <a:gd name="T32" fmla="*/ 2147483647 w 139"/>
                <a:gd name="T33" fmla="*/ 2147483647 h 139"/>
                <a:gd name="T34" fmla="*/ 2147483647 w 139"/>
                <a:gd name="T35" fmla="*/ 2147483647 h 139"/>
                <a:gd name="T36" fmla="*/ 2147483647 w 139"/>
                <a:gd name="T37" fmla="*/ 2147483647 h 139"/>
                <a:gd name="T38" fmla="*/ 2147483647 w 139"/>
                <a:gd name="T39" fmla="*/ 2147483647 h 139"/>
                <a:gd name="T40" fmla="*/ 2147483647 w 139"/>
                <a:gd name="T41" fmla="*/ 2147483647 h 139"/>
                <a:gd name="T42" fmla="*/ 2147483647 w 139"/>
                <a:gd name="T43" fmla="*/ 2147483647 h 139"/>
                <a:gd name="T44" fmla="*/ 2147483647 w 139"/>
                <a:gd name="T45" fmla="*/ 2147483647 h 139"/>
                <a:gd name="T46" fmla="*/ 2147483647 w 139"/>
                <a:gd name="T47" fmla="*/ 2147483647 h 139"/>
                <a:gd name="T48" fmla="*/ 2147483647 w 139"/>
                <a:gd name="T49" fmla="*/ 2147483647 h 139"/>
                <a:gd name="T50" fmla="*/ 2147483647 w 139"/>
                <a:gd name="T51" fmla="*/ 2147483647 h 139"/>
                <a:gd name="T52" fmla="*/ 2147483647 w 139"/>
                <a:gd name="T53" fmla="*/ 2147483647 h 139"/>
                <a:gd name="T54" fmla="*/ 2147483647 w 139"/>
                <a:gd name="T55" fmla="*/ 2147483647 h 139"/>
                <a:gd name="T56" fmla="*/ 2147483647 w 139"/>
                <a:gd name="T57" fmla="*/ 2147483647 h 139"/>
                <a:gd name="T58" fmla="*/ 2147483647 w 139"/>
                <a:gd name="T59" fmla="*/ 2147483647 h 139"/>
                <a:gd name="T60" fmla="*/ 2147483647 w 139"/>
                <a:gd name="T61" fmla="*/ 2147483647 h 139"/>
                <a:gd name="T62" fmla="*/ 2147483647 w 139"/>
                <a:gd name="T63" fmla="*/ 2147483647 h 139"/>
                <a:gd name="T64" fmla="*/ 2147483647 w 139"/>
                <a:gd name="T65" fmla="*/ 2147483647 h 139"/>
                <a:gd name="T66" fmla="*/ 2147483647 w 139"/>
                <a:gd name="T67" fmla="*/ 2147483647 h 139"/>
                <a:gd name="T68" fmla="*/ 2147483647 w 139"/>
                <a:gd name="T69" fmla="*/ 2147483647 h 139"/>
                <a:gd name="T70" fmla="*/ 2147483647 w 139"/>
                <a:gd name="T71" fmla="*/ 2147483647 h 139"/>
                <a:gd name="T72" fmla="*/ 0 w 139"/>
                <a:gd name="T73" fmla="*/ 2147483647 h 139"/>
                <a:gd name="T74" fmla="*/ 0 w 139"/>
                <a:gd name="T75" fmla="*/ 2147483647 h 1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9"/>
                <a:gd name="T115" fmla="*/ 0 h 139"/>
                <a:gd name="T116" fmla="*/ 139 w 139"/>
                <a:gd name="T117" fmla="*/ 139 h 1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9" h="139">
                  <a:moveTo>
                    <a:pt x="0" y="68"/>
                  </a:moveTo>
                  <a:lnTo>
                    <a:pt x="0" y="68"/>
                  </a:lnTo>
                  <a:lnTo>
                    <a:pt x="2" y="54"/>
                  </a:lnTo>
                  <a:lnTo>
                    <a:pt x="5" y="42"/>
                  </a:lnTo>
                  <a:lnTo>
                    <a:pt x="13" y="30"/>
                  </a:lnTo>
                  <a:lnTo>
                    <a:pt x="21" y="19"/>
                  </a:lnTo>
                  <a:lnTo>
                    <a:pt x="30" y="12"/>
                  </a:lnTo>
                  <a:lnTo>
                    <a:pt x="42" y="5"/>
                  </a:lnTo>
                  <a:lnTo>
                    <a:pt x="57" y="2"/>
                  </a:lnTo>
                  <a:lnTo>
                    <a:pt x="69" y="0"/>
                  </a:lnTo>
                  <a:lnTo>
                    <a:pt x="83" y="2"/>
                  </a:lnTo>
                  <a:lnTo>
                    <a:pt x="97" y="5"/>
                  </a:lnTo>
                  <a:lnTo>
                    <a:pt x="109" y="12"/>
                  </a:lnTo>
                  <a:lnTo>
                    <a:pt x="118" y="19"/>
                  </a:lnTo>
                  <a:lnTo>
                    <a:pt x="127" y="30"/>
                  </a:lnTo>
                  <a:lnTo>
                    <a:pt x="134" y="42"/>
                  </a:lnTo>
                  <a:lnTo>
                    <a:pt x="137" y="54"/>
                  </a:lnTo>
                  <a:lnTo>
                    <a:pt x="139" y="68"/>
                  </a:lnTo>
                  <a:lnTo>
                    <a:pt x="137" y="82"/>
                  </a:lnTo>
                  <a:lnTo>
                    <a:pt x="134" y="97"/>
                  </a:lnTo>
                  <a:lnTo>
                    <a:pt x="127" y="107"/>
                  </a:lnTo>
                  <a:lnTo>
                    <a:pt x="118" y="118"/>
                  </a:lnTo>
                  <a:lnTo>
                    <a:pt x="109" y="126"/>
                  </a:lnTo>
                  <a:lnTo>
                    <a:pt x="97" y="133"/>
                  </a:lnTo>
                  <a:lnTo>
                    <a:pt x="83" y="137"/>
                  </a:lnTo>
                  <a:lnTo>
                    <a:pt x="69" y="139"/>
                  </a:lnTo>
                  <a:lnTo>
                    <a:pt x="57" y="137"/>
                  </a:lnTo>
                  <a:lnTo>
                    <a:pt x="42" y="133"/>
                  </a:lnTo>
                  <a:lnTo>
                    <a:pt x="30" y="126"/>
                  </a:lnTo>
                  <a:lnTo>
                    <a:pt x="21" y="118"/>
                  </a:lnTo>
                  <a:lnTo>
                    <a:pt x="13" y="107"/>
                  </a:lnTo>
                  <a:lnTo>
                    <a:pt x="5" y="97"/>
                  </a:lnTo>
                  <a:lnTo>
                    <a:pt x="2" y="82"/>
                  </a:lnTo>
                  <a:lnTo>
                    <a:pt x="0" y="68"/>
                  </a:lnTo>
                  <a:close/>
                </a:path>
              </a:pathLst>
            </a:custGeom>
            <a:solidFill>
              <a:srgbClr val="F8D2BE"/>
            </a:solidFill>
            <a:ln w="11113">
              <a:solidFill>
                <a:srgbClr val="FFFFFF"/>
              </a:solidFill>
              <a:round/>
              <a:headEnd/>
              <a:tailEnd/>
            </a:ln>
          </p:spPr>
          <p:txBody>
            <a:bodyPr/>
            <a:lstStyle/>
            <a:p>
              <a:endParaRPr lang="en-GB"/>
            </a:p>
          </p:txBody>
        </p:sp>
        <p:sp>
          <p:nvSpPr>
            <p:cNvPr id="84055" name="Freeform 477"/>
            <p:cNvSpPr>
              <a:spLocks/>
            </p:cNvSpPr>
            <p:nvPr/>
          </p:nvSpPr>
          <p:spPr bwMode="auto">
            <a:xfrm>
              <a:off x="7551738" y="4397375"/>
              <a:ext cx="190500" cy="190500"/>
            </a:xfrm>
            <a:custGeom>
              <a:avLst/>
              <a:gdLst>
                <a:gd name="T0" fmla="*/ 0 w 120"/>
                <a:gd name="T1" fmla="*/ 2147483647 h 120"/>
                <a:gd name="T2" fmla="*/ 0 w 120"/>
                <a:gd name="T3" fmla="*/ 2147483647 h 120"/>
                <a:gd name="T4" fmla="*/ 2147483647 w 120"/>
                <a:gd name="T5" fmla="*/ 2147483647 h 120"/>
                <a:gd name="T6" fmla="*/ 2147483647 w 120"/>
                <a:gd name="T7" fmla="*/ 2147483647 h 120"/>
                <a:gd name="T8" fmla="*/ 2147483647 w 120"/>
                <a:gd name="T9" fmla="*/ 2147483647 h 120"/>
                <a:gd name="T10" fmla="*/ 2147483647 w 120"/>
                <a:gd name="T11" fmla="*/ 2147483647 h 120"/>
                <a:gd name="T12" fmla="*/ 2147483647 w 120"/>
                <a:gd name="T13" fmla="*/ 2147483647 h 120"/>
                <a:gd name="T14" fmla="*/ 2147483647 w 120"/>
                <a:gd name="T15" fmla="*/ 2147483647 h 120"/>
                <a:gd name="T16" fmla="*/ 2147483647 w 120"/>
                <a:gd name="T17" fmla="*/ 0 h 120"/>
                <a:gd name="T18" fmla="*/ 2147483647 w 120"/>
                <a:gd name="T19" fmla="*/ 0 h 120"/>
                <a:gd name="T20" fmla="*/ 2147483647 w 120"/>
                <a:gd name="T21" fmla="*/ 0 h 120"/>
                <a:gd name="T22" fmla="*/ 2147483647 w 120"/>
                <a:gd name="T23" fmla="*/ 0 h 120"/>
                <a:gd name="T24" fmla="*/ 2147483647 w 120"/>
                <a:gd name="T25" fmla="*/ 2147483647 h 120"/>
                <a:gd name="T26" fmla="*/ 2147483647 w 120"/>
                <a:gd name="T27" fmla="*/ 2147483647 h 120"/>
                <a:gd name="T28" fmla="*/ 2147483647 w 120"/>
                <a:gd name="T29" fmla="*/ 2147483647 h 120"/>
                <a:gd name="T30" fmla="*/ 2147483647 w 120"/>
                <a:gd name="T31" fmla="*/ 2147483647 h 120"/>
                <a:gd name="T32" fmla="*/ 2147483647 w 120"/>
                <a:gd name="T33" fmla="*/ 2147483647 h 120"/>
                <a:gd name="T34" fmla="*/ 2147483647 w 120"/>
                <a:gd name="T35" fmla="*/ 2147483647 h 120"/>
                <a:gd name="T36" fmla="*/ 2147483647 w 120"/>
                <a:gd name="T37" fmla="*/ 2147483647 h 120"/>
                <a:gd name="T38" fmla="*/ 2147483647 w 120"/>
                <a:gd name="T39" fmla="*/ 2147483647 h 120"/>
                <a:gd name="T40" fmla="*/ 2147483647 w 120"/>
                <a:gd name="T41" fmla="*/ 2147483647 h 120"/>
                <a:gd name="T42" fmla="*/ 2147483647 w 120"/>
                <a:gd name="T43" fmla="*/ 2147483647 h 120"/>
                <a:gd name="T44" fmla="*/ 2147483647 w 120"/>
                <a:gd name="T45" fmla="*/ 2147483647 h 120"/>
                <a:gd name="T46" fmla="*/ 2147483647 w 120"/>
                <a:gd name="T47" fmla="*/ 2147483647 h 120"/>
                <a:gd name="T48" fmla="*/ 2147483647 w 120"/>
                <a:gd name="T49" fmla="*/ 2147483647 h 120"/>
                <a:gd name="T50" fmla="*/ 2147483647 w 120"/>
                <a:gd name="T51" fmla="*/ 2147483647 h 120"/>
                <a:gd name="T52" fmla="*/ 2147483647 w 120"/>
                <a:gd name="T53" fmla="*/ 2147483647 h 120"/>
                <a:gd name="T54" fmla="*/ 2147483647 w 120"/>
                <a:gd name="T55" fmla="*/ 2147483647 h 120"/>
                <a:gd name="T56" fmla="*/ 2147483647 w 120"/>
                <a:gd name="T57" fmla="*/ 2147483647 h 120"/>
                <a:gd name="T58" fmla="*/ 2147483647 w 120"/>
                <a:gd name="T59" fmla="*/ 2147483647 h 120"/>
                <a:gd name="T60" fmla="*/ 2147483647 w 120"/>
                <a:gd name="T61" fmla="*/ 2147483647 h 120"/>
                <a:gd name="T62" fmla="*/ 2147483647 w 120"/>
                <a:gd name="T63" fmla="*/ 2147483647 h 120"/>
                <a:gd name="T64" fmla="*/ 2147483647 w 120"/>
                <a:gd name="T65" fmla="*/ 2147483647 h 120"/>
                <a:gd name="T66" fmla="*/ 2147483647 w 120"/>
                <a:gd name="T67" fmla="*/ 2147483647 h 120"/>
                <a:gd name="T68" fmla="*/ 2147483647 w 120"/>
                <a:gd name="T69" fmla="*/ 2147483647 h 120"/>
                <a:gd name="T70" fmla="*/ 2147483647 w 120"/>
                <a:gd name="T71" fmla="*/ 2147483647 h 120"/>
                <a:gd name="T72" fmla="*/ 0 w 120"/>
                <a:gd name="T73" fmla="*/ 2147483647 h 120"/>
                <a:gd name="T74" fmla="*/ 0 w 120"/>
                <a:gd name="T75" fmla="*/ 2147483647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0"/>
                <a:gd name="T115" fmla="*/ 0 h 120"/>
                <a:gd name="T116" fmla="*/ 120 w 120"/>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0" h="120">
                  <a:moveTo>
                    <a:pt x="0" y="60"/>
                  </a:moveTo>
                  <a:lnTo>
                    <a:pt x="0" y="60"/>
                  </a:lnTo>
                  <a:lnTo>
                    <a:pt x="2" y="48"/>
                  </a:lnTo>
                  <a:lnTo>
                    <a:pt x="6" y="35"/>
                  </a:lnTo>
                  <a:lnTo>
                    <a:pt x="11" y="26"/>
                  </a:lnTo>
                  <a:lnTo>
                    <a:pt x="18" y="18"/>
                  </a:lnTo>
                  <a:lnTo>
                    <a:pt x="27" y="9"/>
                  </a:lnTo>
                  <a:lnTo>
                    <a:pt x="37" y="4"/>
                  </a:lnTo>
                  <a:lnTo>
                    <a:pt x="48" y="0"/>
                  </a:lnTo>
                  <a:lnTo>
                    <a:pt x="60" y="0"/>
                  </a:lnTo>
                  <a:lnTo>
                    <a:pt x="73" y="0"/>
                  </a:lnTo>
                  <a:lnTo>
                    <a:pt x="83" y="4"/>
                  </a:lnTo>
                  <a:lnTo>
                    <a:pt x="94" y="9"/>
                  </a:lnTo>
                  <a:lnTo>
                    <a:pt x="102" y="18"/>
                  </a:lnTo>
                  <a:lnTo>
                    <a:pt x="109" y="26"/>
                  </a:lnTo>
                  <a:lnTo>
                    <a:pt x="115" y="35"/>
                  </a:lnTo>
                  <a:lnTo>
                    <a:pt x="118" y="48"/>
                  </a:lnTo>
                  <a:lnTo>
                    <a:pt x="120" y="60"/>
                  </a:lnTo>
                  <a:lnTo>
                    <a:pt x="118" y="72"/>
                  </a:lnTo>
                  <a:lnTo>
                    <a:pt x="115" y="83"/>
                  </a:lnTo>
                  <a:lnTo>
                    <a:pt x="109" y="93"/>
                  </a:lnTo>
                  <a:lnTo>
                    <a:pt x="102" y="102"/>
                  </a:lnTo>
                  <a:lnTo>
                    <a:pt x="94" y="109"/>
                  </a:lnTo>
                  <a:lnTo>
                    <a:pt x="83" y="114"/>
                  </a:lnTo>
                  <a:lnTo>
                    <a:pt x="73" y="118"/>
                  </a:lnTo>
                  <a:lnTo>
                    <a:pt x="60" y="120"/>
                  </a:lnTo>
                  <a:lnTo>
                    <a:pt x="48" y="118"/>
                  </a:lnTo>
                  <a:lnTo>
                    <a:pt x="37" y="114"/>
                  </a:lnTo>
                  <a:lnTo>
                    <a:pt x="27" y="109"/>
                  </a:lnTo>
                  <a:lnTo>
                    <a:pt x="18" y="102"/>
                  </a:lnTo>
                  <a:lnTo>
                    <a:pt x="11" y="93"/>
                  </a:lnTo>
                  <a:lnTo>
                    <a:pt x="6" y="83"/>
                  </a:lnTo>
                  <a:lnTo>
                    <a:pt x="2" y="72"/>
                  </a:lnTo>
                  <a:lnTo>
                    <a:pt x="0" y="60"/>
                  </a:lnTo>
                  <a:close/>
                </a:path>
              </a:pathLst>
            </a:custGeom>
            <a:solidFill>
              <a:srgbClr val="F8D2BE"/>
            </a:solidFill>
            <a:ln w="11113">
              <a:solidFill>
                <a:srgbClr val="FFFFFF"/>
              </a:solidFill>
              <a:round/>
              <a:headEnd/>
              <a:tailEnd/>
            </a:ln>
          </p:spPr>
          <p:txBody>
            <a:bodyPr/>
            <a:lstStyle/>
            <a:p>
              <a:endParaRPr lang="en-GB"/>
            </a:p>
          </p:txBody>
        </p:sp>
        <p:sp>
          <p:nvSpPr>
            <p:cNvPr id="84056" name="Freeform 478"/>
            <p:cNvSpPr>
              <a:spLocks/>
            </p:cNvSpPr>
            <p:nvPr/>
          </p:nvSpPr>
          <p:spPr bwMode="auto">
            <a:xfrm>
              <a:off x="7385050" y="3168650"/>
              <a:ext cx="371475" cy="371475"/>
            </a:xfrm>
            <a:custGeom>
              <a:avLst/>
              <a:gdLst>
                <a:gd name="T0" fmla="*/ 0 w 234"/>
                <a:gd name="T1" fmla="*/ 2147483647 h 234"/>
                <a:gd name="T2" fmla="*/ 2147483647 w 234"/>
                <a:gd name="T3" fmla="*/ 2147483647 h 234"/>
                <a:gd name="T4" fmla="*/ 2147483647 w 234"/>
                <a:gd name="T5" fmla="*/ 2147483647 h 234"/>
                <a:gd name="T6" fmla="*/ 2147483647 w 234"/>
                <a:gd name="T7" fmla="*/ 2147483647 h 234"/>
                <a:gd name="T8" fmla="*/ 2147483647 w 234"/>
                <a:gd name="T9" fmla="*/ 2147483647 h 234"/>
                <a:gd name="T10" fmla="*/ 2147483647 w 234"/>
                <a:gd name="T11" fmla="*/ 2147483647 h 234"/>
                <a:gd name="T12" fmla="*/ 2147483647 w 234"/>
                <a:gd name="T13" fmla="*/ 2147483647 h 234"/>
                <a:gd name="T14" fmla="*/ 2147483647 w 234"/>
                <a:gd name="T15" fmla="*/ 2147483647 h 234"/>
                <a:gd name="T16" fmla="*/ 2147483647 w 234"/>
                <a:gd name="T17" fmla="*/ 0 h 234"/>
                <a:gd name="T18" fmla="*/ 2147483647 w 234"/>
                <a:gd name="T19" fmla="*/ 0 h 234"/>
                <a:gd name="T20" fmla="*/ 2147483647 w 234"/>
                <a:gd name="T21" fmla="*/ 2147483647 h 234"/>
                <a:gd name="T22" fmla="*/ 2147483647 w 234"/>
                <a:gd name="T23" fmla="*/ 2147483647 h 234"/>
                <a:gd name="T24" fmla="*/ 2147483647 w 234"/>
                <a:gd name="T25" fmla="*/ 2147483647 h 234"/>
                <a:gd name="T26" fmla="*/ 2147483647 w 234"/>
                <a:gd name="T27" fmla="*/ 2147483647 h 234"/>
                <a:gd name="T28" fmla="*/ 2147483647 w 234"/>
                <a:gd name="T29" fmla="*/ 2147483647 h 234"/>
                <a:gd name="T30" fmla="*/ 2147483647 w 234"/>
                <a:gd name="T31" fmla="*/ 2147483647 h 234"/>
                <a:gd name="T32" fmla="*/ 2147483647 w 234"/>
                <a:gd name="T33" fmla="*/ 2147483647 h 234"/>
                <a:gd name="T34" fmla="*/ 2147483647 w 234"/>
                <a:gd name="T35" fmla="*/ 2147483647 h 234"/>
                <a:gd name="T36" fmla="*/ 2147483647 w 234"/>
                <a:gd name="T37" fmla="*/ 2147483647 h 234"/>
                <a:gd name="T38" fmla="*/ 2147483647 w 234"/>
                <a:gd name="T39" fmla="*/ 2147483647 h 234"/>
                <a:gd name="T40" fmla="*/ 2147483647 w 234"/>
                <a:gd name="T41" fmla="*/ 2147483647 h 234"/>
                <a:gd name="T42" fmla="*/ 2147483647 w 234"/>
                <a:gd name="T43" fmla="*/ 2147483647 h 234"/>
                <a:gd name="T44" fmla="*/ 2147483647 w 234"/>
                <a:gd name="T45" fmla="*/ 2147483647 h 234"/>
                <a:gd name="T46" fmla="*/ 2147483647 w 234"/>
                <a:gd name="T47" fmla="*/ 2147483647 h 234"/>
                <a:gd name="T48" fmla="*/ 2147483647 w 234"/>
                <a:gd name="T49" fmla="*/ 2147483647 h 234"/>
                <a:gd name="T50" fmla="*/ 2147483647 w 234"/>
                <a:gd name="T51" fmla="*/ 2147483647 h 234"/>
                <a:gd name="T52" fmla="*/ 2147483647 w 234"/>
                <a:gd name="T53" fmla="*/ 2147483647 h 234"/>
                <a:gd name="T54" fmla="*/ 2147483647 w 234"/>
                <a:gd name="T55" fmla="*/ 2147483647 h 234"/>
                <a:gd name="T56" fmla="*/ 2147483647 w 234"/>
                <a:gd name="T57" fmla="*/ 2147483647 h 234"/>
                <a:gd name="T58" fmla="*/ 2147483647 w 234"/>
                <a:gd name="T59" fmla="*/ 2147483647 h 234"/>
                <a:gd name="T60" fmla="*/ 2147483647 w 234"/>
                <a:gd name="T61" fmla="*/ 2147483647 h 234"/>
                <a:gd name="T62" fmla="*/ 2147483647 w 234"/>
                <a:gd name="T63" fmla="*/ 2147483647 h 234"/>
                <a:gd name="T64" fmla="*/ 2147483647 w 234"/>
                <a:gd name="T65" fmla="*/ 2147483647 h 234"/>
                <a:gd name="T66" fmla="*/ 0 w 234"/>
                <a:gd name="T67" fmla="*/ 2147483647 h 234"/>
                <a:gd name="T68" fmla="*/ 0 w 234"/>
                <a:gd name="T69" fmla="*/ 2147483647 h 2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4"/>
                <a:gd name="T106" fmla="*/ 0 h 234"/>
                <a:gd name="T107" fmla="*/ 234 w 234"/>
                <a:gd name="T108" fmla="*/ 234 h 2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4" h="234">
                  <a:moveTo>
                    <a:pt x="0" y="116"/>
                  </a:moveTo>
                  <a:lnTo>
                    <a:pt x="0" y="116"/>
                  </a:lnTo>
                  <a:lnTo>
                    <a:pt x="0" y="105"/>
                  </a:lnTo>
                  <a:lnTo>
                    <a:pt x="2" y="93"/>
                  </a:lnTo>
                  <a:lnTo>
                    <a:pt x="5" y="82"/>
                  </a:lnTo>
                  <a:lnTo>
                    <a:pt x="9" y="72"/>
                  </a:lnTo>
                  <a:lnTo>
                    <a:pt x="14" y="61"/>
                  </a:lnTo>
                  <a:lnTo>
                    <a:pt x="19" y="51"/>
                  </a:lnTo>
                  <a:lnTo>
                    <a:pt x="26" y="42"/>
                  </a:lnTo>
                  <a:lnTo>
                    <a:pt x="33" y="33"/>
                  </a:lnTo>
                  <a:lnTo>
                    <a:pt x="42" y="26"/>
                  </a:lnTo>
                  <a:lnTo>
                    <a:pt x="51" y="19"/>
                  </a:lnTo>
                  <a:lnTo>
                    <a:pt x="61" y="14"/>
                  </a:lnTo>
                  <a:lnTo>
                    <a:pt x="70" y="9"/>
                  </a:lnTo>
                  <a:lnTo>
                    <a:pt x="81" y="5"/>
                  </a:lnTo>
                  <a:lnTo>
                    <a:pt x="93" y="1"/>
                  </a:lnTo>
                  <a:lnTo>
                    <a:pt x="104" y="0"/>
                  </a:lnTo>
                  <a:lnTo>
                    <a:pt x="116" y="0"/>
                  </a:lnTo>
                  <a:lnTo>
                    <a:pt x="128" y="0"/>
                  </a:lnTo>
                  <a:lnTo>
                    <a:pt x="141" y="1"/>
                  </a:lnTo>
                  <a:lnTo>
                    <a:pt x="151" y="5"/>
                  </a:lnTo>
                  <a:lnTo>
                    <a:pt x="162" y="9"/>
                  </a:lnTo>
                  <a:lnTo>
                    <a:pt x="172" y="14"/>
                  </a:lnTo>
                  <a:lnTo>
                    <a:pt x="181" y="19"/>
                  </a:lnTo>
                  <a:lnTo>
                    <a:pt x="190" y="26"/>
                  </a:lnTo>
                  <a:lnTo>
                    <a:pt x="199" y="33"/>
                  </a:lnTo>
                  <a:lnTo>
                    <a:pt x="206" y="42"/>
                  </a:lnTo>
                  <a:lnTo>
                    <a:pt x="213" y="51"/>
                  </a:lnTo>
                  <a:lnTo>
                    <a:pt x="220" y="61"/>
                  </a:lnTo>
                  <a:lnTo>
                    <a:pt x="223" y="72"/>
                  </a:lnTo>
                  <a:lnTo>
                    <a:pt x="229" y="82"/>
                  </a:lnTo>
                  <a:lnTo>
                    <a:pt x="230" y="93"/>
                  </a:lnTo>
                  <a:lnTo>
                    <a:pt x="232" y="105"/>
                  </a:lnTo>
                  <a:lnTo>
                    <a:pt x="234" y="116"/>
                  </a:lnTo>
                  <a:lnTo>
                    <a:pt x="232" y="128"/>
                  </a:lnTo>
                  <a:lnTo>
                    <a:pt x="230" y="140"/>
                  </a:lnTo>
                  <a:lnTo>
                    <a:pt x="229" y="151"/>
                  </a:lnTo>
                  <a:lnTo>
                    <a:pt x="223" y="162"/>
                  </a:lnTo>
                  <a:lnTo>
                    <a:pt x="220" y="172"/>
                  </a:lnTo>
                  <a:lnTo>
                    <a:pt x="213" y="183"/>
                  </a:lnTo>
                  <a:lnTo>
                    <a:pt x="206" y="192"/>
                  </a:lnTo>
                  <a:lnTo>
                    <a:pt x="199" y="199"/>
                  </a:lnTo>
                  <a:lnTo>
                    <a:pt x="190" y="207"/>
                  </a:lnTo>
                  <a:lnTo>
                    <a:pt x="181" y="213"/>
                  </a:lnTo>
                  <a:lnTo>
                    <a:pt x="172" y="220"/>
                  </a:lnTo>
                  <a:lnTo>
                    <a:pt x="162" y="225"/>
                  </a:lnTo>
                  <a:lnTo>
                    <a:pt x="151" y="228"/>
                  </a:lnTo>
                  <a:lnTo>
                    <a:pt x="141" y="230"/>
                  </a:lnTo>
                  <a:lnTo>
                    <a:pt x="128" y="232"/>
                  </a:lnTo>
                  <a:lnTo>
                    <a:pt x="116" y="234"/>
                  </a:lnTo>
                  <a:lnTo>
                    <a:pt x="104" y="232"/>
                  </a:lnTo>
                  <a:lnTo>
                    <a:pt x="93" y="230"/>
                  </a:lnTo>
                  <a:lnTo>
                    <a:pt x="81" y="228"/>
                  </a:lnTo>
                  <a:lnTo>
                    <a:pt x="70" y="225"/>
                  </a:lnTo>
                  <a:lnTo>
                    <a:pt x="61" y="220"/>
                  </a:lnTo>
                  <a:lnTo>
                    <a:pt x="51" y="213"/>
                  </a:lnTo>
                  <a:lnTo>
                    <a:pt x="42" y="207"/>
                  </a:lnTo>
                  <a:lnTo>
                    <a:pt x="33" y="199"/>
                  </a:lnTo>
                  <a:lnTo>
                    <a:pt x="26" y="192"/>
                  </a:lnTo>
                  <a:lnTo>
                    <a:pt x="19" y="183"/>
                  </a:lnTo>
                  <a:lnTo>
                    <a:pt x="14" y="172"/>
                  </a:lnTo>
                  <a:lnTo>
                    <a:pt x="9" y="162"/>
                  </a:lnTo>
                  <a:lnTo>
                    <a:pt x="5" y="151"/>
                  </a:lnTo>
                  <a:lnTo>
                    <a:pt x="2" y="140"/>
                  </a:lnTo>
                  <a:lnTo>
                    <a:pt x="0" y="128"/>
                  </a:lnTo>
                  <a:lnTo>
                    <a:pt x="0" y="116"/>
                  </a:lnTo>
                  <a:close/>
                </a:path>
              </a:pathLst>
            </a:custGeom>
            <a:solidFill>
              <a:srgbClr val="F8D2BE"/>
            </a:solidFill>
            <a:ln w="11113">
              <a:solidFill>
                <a:srgbClr val="FFFFFF"/>
              </a:solidFill>
              <a:round/>
              <a:headEnd/>
              <a:tailEnd/>
            </a:ln>
          </p:spPr>
          <p:txBody>
            <a:bodyPr/>
            <a:lstStyle/>
            <a:p>
              <a:endParaRPr lang="en-GB"/>
            </a:p>
          </p:txBody>
        </p:sp>
        <p:sp>
          <p:nvSpPr>
            <p:cNvPr id="84057" name="Freeform 479"/>
            <p:cNvSpPr>
              <a:spLocks/>
            </p:cNvSpPr>
            <p:nvPr/>
          </p:nvSpPr>
          <p:spPr bwMode="auto">
            <a:xfrm>
              <a:off x="7331075" y="3187700"/>
              <a:ext cx="193675" cy="190500"/>
            </a:xfrm>
            <a:custGeom>
              <a:avLst/>
              <a:gdLst>
                <a:gd name="T0" fmla="*/ 0 w 122"/>
                <a:gd name="T1" fmla="*/ 2147483647 h 120"/>
                <a:gd name="T2" fmla="*/ 0 w 122"/>
                <a:gd name="T3" fmla="*/ 2147483647 h 120"/>
                <a:gd name="T4" fmla="*/ 2147483647 w 122"/>
                <a:gd name="T5" fmla="*/ 2147483647 h 120"/>
                <a:gd name="T6" fmla="*/ 2147483647 w 122"/>
                <a:gd name="T7" fmla="*/ 2147483647 h 120"/>
                <a:gd name="T8" fmla="*/ 2147483647 w 122"/>
                <a:gd name="T9" fmla="*/ 2147483647 h 120"/>
                <a:gd name="T10" fmla="*/ 2147483647 w 122"/>
                <a:gd name="T11" fmla="*/ 2147483647 h 120"/>
                <a:gd name="T12" fmla="*/ 2147483647 w 122"/>
                <a:gd name="T13" fmla="*/ 2147483647 h 120"/>
                <a:gd name="T14" fmla="*/ 2147483647 w 122"/>
                <a:gd name="T15" fmla="*/ 2147483647 h 120"/>
                <a:gd name="T16" fmla="*/ 2147483647 w 122"/>
                <a:gd name="T17" fmla="*/ 2147483647 h 120"/>
                <a:gd name="T18" fmla="*/ 2147483647 w 122"/>
                <a:gd name="T19" fmla="*/ 0 h 120"/>
                <a:gd name="T20" fmla="*/ 2147483647 w 122"/>
                <a:gd name="T21" fmla="*/ 0 h 120"/>
                <a:gd name="T22" fmla="*/ 2147483647 w 122"/>
                <a:gd name="T23" fmla="*/ 2147483647 h 120"/>
                <a:gd name="T24" fmla="*/ 2147483647 w 122"/>
                <a:gd name="T25" fmla="*/ 2147483647 h 120"/>
                <a:gd name="T26" fmla="*/ 2147483647 w 122"/>
                <a:gd name="T27" fmla="*/ 2147483647 h 120"/>
                <a:gd name="T28" fmla="*/ 2147483647 w 122"/>
                <a:gd name="T29" fmla="*/ 2147483647 h 120"/>
                <a:gd name="T30" fmla="*/ 2147483647 w 122"/>
                <a:gd name="T31" fmla="*/ 2147483647 h 120"/>
                <a:gd name="T32" fmla="*/ 2147483647 w 122"/>
                <a:gd name="T33" fmla="*/ 2147483647 h 120"/>
                <a:gd name="T34" fmla="*/ 2147483647 w 122"/>
                <a:gd name="T35" fmla="*/ 2147483647 h 120"/>
                <a:gd name="T36" fmla="*/ 2147483647 w 122"/>
                <a:gd name="T37" fmla="*/ 2147483647 h 120"/>
                <a:gd name="T38" fmla="*/ 2147483647 w 122"/>
                <a:gd name="T39" fmla="*/ 2147483647 h 120"/>
                <a:gd name="T40" fmla="*/ 2147483647 w 122"/>
                <a:gd name="T41" fmla="*/ 2147483647 h 120"/>
                <a:gd name="T42" fmla="*/ 2147483647 w 122"/>
                <a:gd name="T43" fmla="*/ 2147483647 h 120"/>
                <a:gd name="T44" fmla="*/ 2147483647 w 122"/>
                <a:gd name="T45" fmla="*/ 2147483647 h 120"/>
                <a:gd name="T46" fmla="*/ 2147483647 w 122"/>
                <a:gd name="T47" fmla="*/ 2147483647 h 120"/>
                <a:gd name="T48" fmla="*/ 2147483647 w 122"/>
                <a:gd name="T49" fmla="*/ 2147483647 h 120"/>
                <a:gd name="T50" fmla="*/ 2147483647 w 122"/>
                <a:gd name="T51" fmla="*/ 2147483647 h 120"/>
                <a:gd name="T52" fmla="*/ 2147483647 w 122"/>
                <a:gd name="T53" fmla="*/ 2147483647 h 120"/>
                <a:gd name="T54" fmla="*/ 2147483647 w 122"/>
                <a:gd name="T55" fmla="*/ 2147483647 h 120"/>
                <a:gd name="T56" fmla="*/ 2147483647 w 122"/>
                <a:gd name="T57" fmla="*/ 2147483647 h 120"/>
                <a:gd name="T58" fmla="*/ 2147483647 w 122"/>
                <a:gd name="T59" fmla="*/ 2147483647 h 120"/>
                <a:gd name="T60" fmla="*/ 2147483647 w 122"/>
                <a:gd name="T61" fmla="*/ 2147483647 h 120"/>
                <a:gd name="T62" fmla="*/ 2147483647 w 122"/>
                <a:gd name="T63" fmla="*/ 2147483647 h 120"/>
                <a:gd name="T64" fmla="*/ 2147483647 w 122"/>
                <a:gd name="T65" fmla="*/ 2147483647 h 120"/>
                <a:gd name="T66" fmla="*/ 2147483647 w 122"/>
                <a:gd name="T67" fmla="*/ 2147483647 h 120"/>
                <a:gd name="T68" fmla="*/ 2147483647 w 122"/>
                <a:gd name="T69" fmla="*/ 2147483647 h 120"/>
                <a:gd name="T70" fmla="*/ 2147483647 w 122"/>
                <a:gd name="T71" fmla="*/ 2147483647 h 120"/>
                <a:gd name="T72" fmla="*/ 0 w 122"/>
                <a:gd name="T73" fmla="*/ 2147483647 h 120"/>
                <a:gd name="T74" fmla="*/ 0 w 122"/>
                <a:gd name="T75" fmla="*/ 2147483647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2"/>
                <a:gd name="T115" fmla="*/ 0 h 120"/>
                <a:gd name="T116" fmla="*/ 122 w 122"/>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2" h="120">
                  <a:moveTo>
                    <a:pt x="0" y="60"/>
                  </a:moveTo>
                  <a:lnTo>
                    <a:pt x="0" y="60"/>
                  </a:lnTo>
                  <a:lnTo>
                    <a:pt x="2" y="48"/>
                  </a:lnTo>
                  <a:lnTo>
                    <a:pt x="6" y="37"/>
                  </a:lnTo>
                  <a:lnTo>
                    <a:pt x="11" y="26"/>
                  </a:lnTo>
                  <a:lnTo>
                    <a:pt x="18" y="18"/>
                  </a:lnTo>
                  <a:lnTo>
                    <a:pt x="29" y="11"/>
                  </a:lnTo>
                  <a:lnTo>
                    <a:pt x="37" y="5"/>
                  </a:lnTo>
                  <a:lnTo>
                    <a:pt x="50" y="2"/>
                  </a:lnTo>
                  <a:lnTo>
                    <a:pt x="62" y="0"/>
                  </a:lnTo>
                  <a:lnTo>
                    <a:pt x="73" y="2"/>
                  </a:lnTo>
                  <a:lnTo>
                    <a:pt x="85" y="5"/>
                  </a:lnTo>
                  <a:lnTo>
                    <a:pt x="95" y="11"/>
                  </a:lnTo>
                  <a:lnTo>
                    <a:pt x="104" y="18"/>
                  </a:lnTo>
                  <a:lnTo>
                    <a:pt x="111" y="26"/>
                  </a:lnTo>
                  <a:lnTo>
                    <a:pt x="117" y="37"/>
                  </a:lnTo>
                  <a:lnTo>
                    <a:pt x="120" y="48"/>
                  </a:lnTo>
                  <a:lnTo>
                    <a:pt x="122" y="60"/>
                  </a:lnTo>
                  <a:lnTo>
                    <a:pt x="120" y="72"/>
                  </a:lnTo>
                  <a:lnTo>
                    <a:pt x="117" y="83"/>
                  </a:lnTo>
                  <a:lnTo>
                    <a:pt x="111" y="93"/>
                  </a:lnTo>
                  <a:lnTo>
                    <a:pt x="104" y="102"/>
                  </a:lnTo>
                  <a:lnTo>
                    <a:pt x="95" y="109"/>
                  </a:lnTo>
                  <a:lnTo>
                    <a:pt x="85" y="114"/>
                  </a:lnTo>
                  <a:lnTo>
                    <a:pt x="73" y="118"/>
                  </a:lnTo>
                  <a:lnTo>
                    <a:pt x="62" y="120"/>
                  </a:lnTo>
                  <a:lnTo>
                    <a:pt x="50" y="118"/>
                  </a:lnTo>
                  <a:lnTo>
                    <a:pt x="37" y="114"/>
                  </a:lnTo>
                  <a:lnTo>
                    <a:pt x="29" y="109"/>
                  </a:lnTo>
                  <a:lnTo>
                    <a:pt x="18" y="102"/>
                  </a:lnTo>
                  <a:lnTo>
                    <a:pt x="11" y="93"/>
                  </a:lnTo>
                  <a:lnTo>
                    <a:pt x="6" y="83"/>
                  </a:lnTo>
                  <a:lnTo>
                    <a:pt x="2" y="72"/>
                  </a:lnTo>
                  <a:lnTo>
                    <a:pt x="0" y="60"/>
                  </a:lnTo>
                  <a:close/>
                </a:path>
              </a:pathLst>
            </a:custGeom>
            <a:solidFill>
              <a:srgbClr val="F8D2BE"/>
            </a:solidFill>
            <a:ln w="11113">
              <a:solidFill>
                <a:srgbClr val="FFFFFF"/>
              </a:solidFill>
              <a:round/>
              <a:headEnd/>
              <a:tailEnd/>
            </a:ln>
          </p:spPr>
          <p:txBody>
            <a:bodyPr/>
            <a:lstStyle/>
            <a:p>
              <a:endParaRPr lang="en-GB"/>
            </a:p>
          </p:txBody>
        </p:sp>
        <p:sp>
          <p:nvSpPr>
            <p:cNvPr id="84058" name="Freeform 480"/>
            <p:cNvSpPr>
              <a:spLocks/>
            </p:cNvSpPr>
            <p:nvPr/>
          </p:nvSpPr>
          <p:spPr bwMode="auto">
            <a:xfrm>
              <a:off x="7429500" y="2651125"/>
              <a:ext cx="412750" cy="411163"/>
            </a:xfrm>
            <a:custGeom>
              <a:avLst/>
              <a:gdLst>
                <a:gd name="T0" fmla="*/ 0 w 260"/>
                <a:gd name="T1" fmla="*/ 2147483647 h 259"/>
                <a:gd name="T2" fmla="*/ 2147483647 w 260"/>
                <a:gd name="T3" fmla="*/ 2147483647 h 259"/>
                <a:gd name="T4" fmla="*/ 2147483647 w 260"/>
                <a:gd name="T5" fmla="*/ 2147483647 h 259"/>
                <a:gd name="T6" fmla="*/ 2147483647 w 260"/>
                <a:gd name="T7" fmla="*/ 2147483647 h 259"/>
                <a:gd name="T8" fmla="*/ 2147483647 w 260"/>
                <a:gd name="T9" fmla="*/ 2147483647 h 259"/>
                <a:gd name="T10" fmla="*/ 2147483647 w 260"/>
                <a:gd name="T11" fmla="*/ 2147483647 h 259"/>
                <a:gd name="T12" fmla="*/ 2147483647 w 260"/>
                <a:gd name="T13" fmla="*/ 2147483647 h 259"/>
                <a:gd name="T14" fmla="*/ 2147483647 w 260"/>
                <a:gd name="T15" fmla="*/ 2147483647 h 259"/>
                <a:gd name="T16" fmla="*/ 2147483647 w 260"/>
                <a:gd name="T17" fmla="*/ 0 h 259"/>
                <a:gd name="T18" fmla="*/ 2147483647 w 260"/>
                <a:gd name="T19" fmla="*/ 0 h 259"/>
                <a:gd name="T20" fmla="*/ 2147483647 w 260"/>
                <a:gd name="T21" fmla="*/ 2147483647 h 259"/>
                <a:gd name="T22" fmla="*/ 2147483647 w 260"/>
                <a:gd name="T23" fmla="*/ 2147483647 h 259"/>
                <a:gd name="T24" fmla="*/ 2147483647 w 260"/>
                <a:gd name="T25" fmla="*/ 2147483647 h 259"/>
                <a:gd name="T26" fmla="*/ 2147483647 w 260"/>
                <a:gd name="T27" fmla="*/ 2147483647 h 259"/>
                <a:gd name="T28" fmla="*/ 2147483647 w 260"/>
                <a:gd name="T29" fmla="*/ 2147483647 h 259"/>
                <a:gd name="T30" fmla="*/ 2147483647 w 260"/>
                <a:gd name="T31" fmla="*/ 2147483647 h 259"/>
                <a:gd name="T32" fmla="*/ 2147483647 w 260"/>
                <a:gd name="T33" fmla="*/ 2147483647 h 259"/>
                <a:gd name="T34" fmla="*/ 2147483647 w 260"/>
                <a:gd name="T35" fmla="*/ 2147483647 h 259"/>
                <a:gd name="T36" fmla="*/ 2147483647 w 260"/>
                <a:gd name="T37" fmla="*/ 2147483647 h 259"/>
                <a:gd name="T38" fmla="*/ 2147483647 w 260"/>
                <a:gd name="T39" fmla="*/ 2147483647 h 259"/>
                <a:gd name="T40" fmla="*/ 2147483647 w 260"/>
                <a:gd name="T41" fmla="*/ 2147483647 h 259"/>
                <a:gd name="T42" fmla="*/ 2147483647 w 260"/>
                <a:gd name="T43" fmla="*/ 2147483647 h 259"/>
                <a:gd name="T44" fmla="*/ 2147483647 w 260"/>
                <a:gd name="T45" fmla="*/ 2147483647 h 259"/>
                <a:gd name="T46" fmla="*/ 2147483647 w 260"/>
                <a:gd name="T47" fmla="*/ 2147483647 h 259"/>
                <a:gd name="T48" fmla="*/ 2147483647 w 260"/>
                <a:gd name="T49" fmla="*/ 2147483647 h 259"/>
                <a:gd name="T50" fmla="*/ 2147483647 w 260"/>
                <a:gd name="T51" fmla="*/ 2147483647 h 259"/>
                <a:gd name="T52" fmla="*/ 2147483647 w 260"/>
                <a:gd name="T53" fmla="*/ 2147483647 h 259"/>
                <a:gd name="T54" fmla="*/ 2147483647 w 260"/>
                <a:gd name="T55" fmla="*/ 2147483647 h 259"/>
                <a:gd name="T56" fmla="*/ 2147483647 w 260"/>
                <a:gd name="T57" fmla="*/ 2147483647 h 259"/>
                <a:gd name="T58" fmla="*/ 2147483647 w 260"/>
                <a:gd name="T59" fmla="*/ 2147483647 h 259"/>
                <a:gd name="T60" fmla="*/ 2147483647 w 260"/>
                <a:gd name="T61" fmla="*/ 2147483647 h 259"/>
                <a:gd name="T62" fmla="*/ 2147483647 w 260"/>
                <a:gd name="T63" fmla="*/ 2147483647 h 259"/>
                <a:gd name="T64" fmla="*/ 2147483647 w 260"/>
                <a:gd name="T65" fmla="*/ 2147483647 h 259"/>
                <a:gd name="T66" fmla="*/ 2147483647 w 260"/>
                <a:gd name="T67" fmla="*/ 2147483647 h 259"/>
                <a:gd name="T68" fmla="*/ 0 w 260"/>
                <a:gd name="T69" fmla="*/ 2147483647 h 2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0"/>
                <a:gd name="T106" fmla="*/ 0 h 259"/>
                <a:gd name="T107" fmla="*/ 260 w 260"/>
                <a:gd name="T108" fmla="*/ 259 h 2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0" h="259">
                  <a:moveTo>
                    <a:pt x="0" y="130"/>
                  </a:moveTo>
                  <a:lnTo>
                    <a:pt x="0" y="130"/>
                  </a:lnTo>
                  <a:lnTo>
                    <a:pt x="2" y="116"/>
                  </a:lnTo>
                  <a:lnTo>
                    <a:pt x="3" y="104"/>
                  </a:lnTo>
                  <a:lnTo>
                    <a:pt x="7" y="92"/>
                  </a:lnTo>
                  <a:lnTo>
                    <a:pt x="11" y="79"/>
                  </a:lnTo>
                  <a:lnTo>
                    <a:pt x="16" y="69"/>
                  </a:lnTo>
                  <a:lnTo>
                    <a:pt x="23" y="56"/>
                  </a:lnTo>
                  <a:lnTo>
                    <a:pt x="30" y="48"/>
                  </a:lnTo>
                  <a:lnTo>
                    <a:pt x="39" y="39"/>
                  </a:lnTo>
                  <a:lnTo>
                    <a:pt x="47" y="30"/>
                  </a:lnTo>
                  <a:lnTo>
                    <a:pt x="58" y="23"/>
                  </a:lnTo>
                  <a:lnTo>
                    <a:pt x="69" y="16"/>
                  </a:lnTo>
                  <a:lnTo>
                    <a:pt x="79" y="11"/>
                  </a:lnTo>
                  <a:lnTo>
                    <a:pt x="91" y="5"/>
                  </a:lnTo>
                  <a:lnTo>
                    <a:pt x="104" y="4"/>
                  </a:lnTo>
                  <a:lnTo>
                    <a:pt x="118" y="0"/>
                  </a:lnTo>
                  <a:lnTo>
                    <a:pt x="130" y="0"/>
                  </a:lnTo>
                  <a:lnTo>
                    <a:pt x="144" y="0"/>
                  </a:lnTo>
                  <a:lnTo>
                    <a:pt x="157" y="4"/>
                  </a:lnTo>
                  <a:lnTo>
                    <a:pt x="169" y="5"/>
                  </a:lnTo>
                  <a:lnTo>
                    <a:pt x="181" y="11"/>
                  </a:lnTo>
                  <a:lnTo>
                    <a:pt x="192" y="16"/>
                  </a:lnTo>
                  <a:lnTo>
                    <a:pt x="202" y="23"/>
                  </a:lnTo>
                  <a:lnTo>
                    <a:pt x="213" y="30"/>
                  </a:lnTo>
                  <a:lnTo>
                    <a:pt x="222" y="39"/>
                  </a:lnTo>
                  <a:lnTo>
                    <a:pt x="230" y="48"/>
                  </a:lnTo>
                  <a:lnTo>
                    <a:pt x="238" y="56"/>
                  </a:lnTo>
                  <a:lnTo>
                    <a:pt x="245" y="69"/>
                  </a:lnTo>
                  <a:lnTo>
                    <a:pt x="250" y="79"/>
                  </a:lnTo>
                  <a:lnTo>
                    <a:pt x="253" y="92"/>
                  </a:lnTo>
                  <a:lnTo>
                    <a:pt x="257" y="104"/>
                  </a:lnTo>
                  <a:lnTo>
                    <a:pt x="259" y="116"/>
                  </a:lnTo>
                  <a:lnTo>
                    <a:pt x="260" y="130"/>
                  </a:lnTo>
                  <a:lnTo>
                    <a:pt x="259" y="143"/>
                  </a:lnTo>
                  <a:lnTo>
                    <a:pt x="257" y="155"/>
                  </a:lnTo>
                  <a:lnTo>
                    <a:pt x="253" y="169"/>
                  </a:lnTo>
                  <a:lnTo>
                    <a:pt x="250" y="180"/>
                  </a:lnTo>
                  <a:lnTo>
                    <a:pt x="245" y="192"/>
                  </a:lnTo>
                  <a:lnTo>
                    <a:pt x="238" y="203"/>
                  </a:lnTo>
                  <a:lnTo>
                    <a:pt x="230" y="211"/>
                  </a:lnTo>
                  <a:lnTo>
                    <a:pt x="222" y="222"/>
                  </a:lnTo>
                  <a:lnTo>
                    <a:pt x="213" y="229"/>
                  </a:lnTo>
                  <a:lnTo>
                    <a:pt x="202" y="238"/>
                  </a:lnTo>
                  <a:lnTo>
                    <a:pt x="192" y="243"/>
                  </a:lnTo>
                  <a:lnTo>
                    <a:pt x="181" y="248"/>
                  </a:lnTo>
                  <a:lnTo>
                    <a:pt x="169" y="254"/>
                  </a:lnTo>
                  <a:lnTo>
                    <a:pt x="157" y="257"/>
                  </a:lnTo>
                  <a:lnTo>
                    <a:pt x="144" y="259"/>
                  </a:lnTo>
                  <a:lnTo>
                    <a:pt x="130" y="259"/>
                  </a:lnTo>
                  <a:lnTo>
                    <a:pt x="118" y="259"/>
                  </a:lnTo>
                  <a:lnTo>
                    <a:pt x="104" y="257"/>
                  </a:lnTo>
                  <a:lnTo>
                    <a:pt x="91" y="254"/>
                  </a:lnTo>
                  <a:lnTo>
                    <a:pt x="79" y="248"/>
                  </a:lnTo>
                  <a:lnTo>
                    <a:pt x="69" y="243"/>
                  </a:lnTo>
                  <a:lnTo>
                    <a:pt x="58" y="238"/>
                  </a:lnTo>
                  <a:lnTo>
                    <a:pt x="47" y="229"/>
                  </a:lnTo>
                  <a:lnTo>
                    <a:pt x="39" y="222"/>
                  </a:lnTo>
                  <a:lnTo>
                    <a:pt x="30" y="211"/>
                  </a:lnTo>
                  <a:lnTo>
                    <a:pt x="23" y="203"/>
                  </a:lnTo>
                  <a:lnTo>
                    <a:pt x="16" y="192"/>
                  </a:lnTo>
                  <a:lnTo>
                    <a:pt x="11" y="180"/>
                  </a:lnTo>
                  <a:lnTo>
                    <a:pt x="7" y="169"/>
                  </a:lnTo>
                  <a:lnTo>
                    <a:pt x="3" y="155"/>
                  </a:lnTo>
                  <a:lnTo>
                    <a:pt x="2" y="143"/>
                  </a:lnTo>
                  <a:lnTo>
                    <a:pt x="0" y="130"/>
                  </a:lnTo>
                  <a:close/>
                </a:path>
              </a:pathLst>
            </a:custGeom>
            <a:solidFill>
              <a:srgbClr val="F8D2BE"/>
            </a:solidFill>
            <a:ln w="11113">
              <a:solidFill>
                <a:srgbClr val="FFFFFF"/>
              </a:solidFill>
              <a:round/>
              <a:headEnd/>
              <a:tailEnd/>
            </a:ln>
          </p:spPr>
          <p:txBody>
            <a:bodyPr/>
            <a:lstStyle/>
            <a:p>
              <a:endParaRPr lang="en-GB"/>
            </a:p>
          </p:txBody>
        </p:sp>
        <p:sp>
          <p:nvSpPr>
            <p:cNvPr id="84059" name="Freeform 481"/>
            <p:cNvSpPr>
              <a:spLocks/>
            </p:cNvSpPr>
            <p:nvPr/>
          </p:nvSpPr>
          <p:spPr bwMode="auto">
            <a:xfrm>
              <a:off x="7504113" y="2959100"/>
              <a:ext cx="282575" cy="279400"/>
            </a:xfrm>
            <a:custGeom>
              <a:avLst/>
              <a:gdLst>
                <a:gd name="T0" fmla="*/ 0 w 178"/>
                <a:gd name="T1" fmla="*/ 2147483647 h 176"/>
                <a:gd name="T2" fmla="*/ 0 w 178"/>
                <a:gd name="T3" fmla="*/ 2147483647 h 176"/>
                <a:gd name="T4" fmla="*/ 2147483647 w 178"/>
                <a:gd name="T5" fmla="*/ 2147483647 h 176"/>
                <a:gd name="T6" fmla="*/ 2147483647 w 178"/>
                <a:gd name="T7" fmla="*/ 2147483647 h 176"/>
                <a:gd name="T8" fmla="*/ 2147483647 w 178"/>
                <a:gd name="T9" fmla="*/ 2147483647 h 176"/>
                <a:gd name="T10" fmla="*/ 2147483647 w 178"/>
                <a:gd name="T11" fmla="*/ 2147483647 h 176"/>
                <a:gd name="T12" fmla="*/ 2147483647 w 178"/>
                <a:gd name="T13" fmla="*/ 2147483647 h 176"/>
                <a:gd name="T14" fmla="*/ 2147483647 w 178"/>
                <a:gd name="T15" fmla="*/ 2147483647 h 176"/>
                <a:gd name="T16" fmla="*/ 2147483647 w 178"/>
                <a:gd name="T17" fmla="*/ 2147483647 h 176"/>
                <a:gd name="T18" fmla="*/ 2147483647 w 178"/>
                <a:gd name="T19" fmla="*/ 0 h 176"/>
                <a:gd name="T20" fmla="*/ 2147483647 w 178"/>
                <a:gd name="T21" fmla="*/ 0 h 176"/>
                <a:gd name="T22" fmla="*/ 2147483647 w 178"/>
                <a:gd name="T23" fmla="*/ 2147483647 h 176"/>
                <a:gd name="T24" fmla="*/ 2147483647 w 178"/>
                <a:gd name="T25" fmla="*/ 2147483647 h 176"/>
                <a:gd name="T26" fmla="*/ 2147483647 w 178"/>
                <a:gd name="T27" fmla="*/ 2147483647 h 176"/>
                <a:gd name="T28" fmla="*/ 2147483647 w 178"/>
                <a:gd name="T29" fmla="*/ 2147483647 h 176"/>
                <a:gd name="T30" fmla="*/ 2147483647 w 178"/>
                <a:gd name="T31" fmla="*/ 2147483647 h 176"/>
                <a:gd name="T32" fmla="*/ 2147483647 w 178"/>
                <a:gd name="T33" fmla="*/ 2147483647 h 176"/>
                <a:gd name="T34" fmla="*/ 2147483647 w 178"/>
                <a:gd name="T35" fmla="*/ 2147483647 h 176"/>
                <a:gd name="T36" fmla="*/ 2147483647 w 178"/>
                <a:gd name="T37" fmla="*/ 2147483647 h 176"/>
                <a:gd name="T38" fmla="*/ 2147483647 w 178"/>
                <a:gd name="T39" fmla="*/ 2147483647 h 176"/>
                <a:gd name="T40" fmla="*/ 2147483647 w 178"/>
                <a:gd name="T41" fmla="*/ 2147483647 h 176"/>
                <a:gd name="T42" fmla="*/ 2147483647 w 178"/>
                <a:gd name="T43" fmla="*/ 2147483647 h 176"/>
                <a:gd name="T44" fmla="*/ 2147483647 w 178"/>
                <a:gd name="T45" fmla="*/ 2147483647 h 176"/>
                <a:gd name="T46" fmla="*/ 2147483647 w 178"/>
                <a:gd name="T47" fmla="*/ 2147483647 h 176"/>
                <a:gd name="T48" fmla="*/ 2147483647 w 178"/>
                <a:gd name="T49" fmla="*/ 2147483647 h 176"/>
                <a:gd name="T50" fmla="*/ 2147483647 w 178"/>
                <a:gd name="T51" fmla="*/ 2147483647 h 176"/>
                <a:gd name="T52" fmla="*/ 2147483647 w 178"/>
                <a:gd name="T53" fmla="*/ 2147483647 h 176"/>
                <a:gd name="T54" fmla="*/ 2147483647 w 178"/>
                <a:gd name="T55" fmla="*/ 2147483647 h 176"/>
                <a:gd name="T56" fmla="*/ 2147483647 w 178"/>
                <a:gd name="T57" fmla="*/ 2147483647 h 176"/>
                <a:gd name="T58" fmla="*/ 2147483647 w 178"/>
                <a:gd name="T59" fmla="*/ 2147483647 h 176"/>
                <a:gd name="T60" fmla="*/ 2147483647 w 178"/>
                <a:gd name="T61" fmla="*/ 2147483647 h 176"/>
                <a:gd name="T62" fmla="*/ 2147483647 w 178"/>
                <a:gd name="T63" fmla="*/ 2147483647 h 176"/>
                <a:gd name="T64" fmla="*/ 2147483647 w 178"/>
                <a:gd name="T65" fmla="*/ 2147483647 h 176"/>
                <a:gd name="T66" fmla="*/ 2147483647 w 178"/>
                <a:gd name="T67" fmla="*/ 2147483647 h 176"/>
                <a:gd name="T68" fmla="*/ 2147483647 w 178"/>
                <a:gd name="T69" fmla="*/ 2147483647 h 176"/>
                <a:gd name="T70" fmla="*/ 2147483647 w 178"/>
                <a:gd name="T71" fmla="*/ 2147483647 h 176"/>
                <a:gd name="T72" fmla="*/ 0 w 178"/>
                <a:gd name="T73" fmla="*/ 2147483647 h 176"/>
                <a:gd name="T74" fmla="*/ 0 w 178"/>
                <a:gd name="T75" fmla="*/ 2147483647 h 1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8"/>
                <a:gd name="T115" fmla="*/ 0 h 176"/>
                <a:gd name="T116" fmla="*/ 178 w 178"/>
                <a:gd name="T117" fmla="*/ 176 h 17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8" h="176">
                  <a:moveTo>
                    <a:pt x="0" y="88"/>
                  </a:moveTo>
                  <a:lnTo>
                    <a:pt x="0" y="88"/>
                  </a:lnTo>
                  <a:lnTo>
                    <a:pt x="2" y="70"/>
                  </a:lnTo>
                  <a:lnTo>
                    <a:pt x="8" y="53"/>
                  </a:lnTo>
                  <a:lnTo>
                    <a:pt x="16" y="38"/>
                  </a:lnTo>
                  <a:lnTo>
                    <a:pt x="27" y="24"/>
                  </a:lnTo>
                  <a:lnTo>
                    <a:pt x="41" y="14"/>
                  </a:lnTo>
                  <a:lnTo>
                    <a:pt x="55" y="7"/>
                  </a:lnTo>
                  <a:lnTo>
                    <a:pt x="71" y="1"/>
                  </a:lnTo>
                  <a:lnTo>
                    <a:pt x="90" y="0"/>
                  </a:lnTo>
                  <a:lnTo>
                    <a:pt x="108" y="1"/>
                  </a:lnTo>
                  <a:lnTo>
                    <a:pt x="124" y="7"/>
                  </a:lnTo>
                  <a:lnTo>
                    <a:pt x="139" y="14"/>
                  </a:lnTo>
                  <a:lnTo>
                    <a:pt x="152" y="24"/>
                  </a:lnTo>
                  <a:lnTo>
                    <a:pt x="162" y="38"/>
                  </a:lnTo>
                  <a:lnTo>
                    <a:pt x="171" y="53"/>
                  </a:lnTo>
                  <a:lnTo>
                    <a:pt x="176" y="70"/>
                  </a:lnTo>
                  <a:lnTo>
                    <a:pt x="178" y="88"/>
                  </a:lnTo>
                  <a:lnTo>
                    <a:pt x="176" y="105"/>
                  </a:lnTo>
                  <a:lnTo>
                    <a:pt x="171" y="121"/>
                  </a:lnTo>
                  <a:lnTo>
                    <a:pt x="162" y="137"/>
                  </a:lnTo>
                  <a:lnTo>
                    <a:pt x="152" y="149"/>
                  </a:lnTo>
                  <a:lnTo>
                    <a:pt x="139" y="162"/>
                  </a:lnTo>
                  <a:lnTo>
                    <a:pt x="124" y="169"/>
                  </a:lnTo>
                  <a:lnTo>
                    <a:pt x="108" y="174"/>
                  </a:lnTo>
                  <a:lnTo>
                    <a:pt x="90" y="176"/>
                  </a:lnTo>
                  <a:lnTo>
                    <a:pt x="71" y="174"/>
                  </a:lnTo>
                  <a:lnTo>
                    <a:pt x="55" y="169"/>
                  </a:lnTo>
                  <a:lnTo>
                    <a:pt x="41" y="162"/>
                  </a:lnTo>
                  <a:lnTo>
                    <a:pt x="27" y="149"/>
                  </a:lnTo>
                  <a:lnTo>
                    <a:pt x="16" y="137"/>
                  </a:lnTo>
                  <a:lnTo>
                    <a:pt x="8" y="121"/>
                  </a:lnTo>
                  <a:lnTo>
                    <a:pt x="2" y="105"/>
                  </a:lnTo>
                  <a:lnTo>
                    <a:pt x="0" y="88"/>
                  </a:lnTo>
                  <a:close/>
                </a:path>
              </a:pathLst>
            </a:custGeom>
            <a:solidFill>
              <a:srgbClr val="F8D2BE"/>
            </a:solidFill>
            <a:ln w="11113">
              <a:solidFill>
                <a:srgbClr val="FFFFFF"/>
              </a:solidFill>
              <a:round/>
              <a:headEnd/>
              <a:tailEnd/>
            </a:ln>
          </p:spPr>
          <p:txBody>
            <a:bodyPr/>
            <a:lstStyle/>
            <a:p>
              <a:endParaRPr lang="en-GB"/>
            </a:p>
          </p:txBody>
        </p:sp>
        <p:sp>
          <p:nvSpPr>
            <p:cNvPr id="84060" name="Freeform 482"/>
            <p:cNvSpPr>
              <a:spLocks/>
            </p:cNvSpPr>
            <p:nvPr/>
          </p:nvSpPr>
          <p:spPr bwMode="auto">
            <a:xfrm>
              <a:off x="7812088" y="1819275"/>
              <a:ext cx="282575" cy="279400"/>
            </a:xfrm>
            <a:custGeom>
              <a:avLst/>
              <a:gdLst>
                <a:gd name="T0" fmla="*/ 0 w 178"/>
                <a:gd name="T1" fmla="*/ 2147483647 h 176"/>
                <a:gd name="T2" fmla="*/ 0 w 178"/>
                <a:gd name="T3" fmla="*/ 2147483647 h 176"/>
                <a:gd name="T4" fmla="*/ 2147483647 w 178"/>
                <a:gd name="T5" fmla="*/ 2147483647 h 176"/>
                <a:gd name="T6" fmla="*/ 2147483647 w 178"/>
                <a:gd name="T7" fmla="*/ 2147483647 h 176"/>
                <a:gd name="T8" fmla="*/ 2147483647 w 178"/>
                <a:gd name="T9" fmla="*/ 2147483647 h 176"/>
                <a:gd name="T10" fmla="*/ 2147483647 w 178"/>
                <a:gd name="T11" fmla="*/ 2147483647 h 176"/>
                <a:gd name="T12" fmla="*/ 2147483647 w 178"/>
                <a:gd name="T13" fmla="*/ 2147483647 h 176"/>
                <a:gd name="T14" fmla="*/ 2147483647 w 178"/>
                <a:gd name="T15" fmla="*/ 2147483647 h 176"/>
                <a:gd name="T16" fmla="*/ 2147483647 w 178"/>
                <a:gd name="T17" fmla="*/ 2147483647 h 176"/>
                <a:gd name="T18" fmla="*/ 2147483647 w 178"/>
                <a:gd name="T19" fmla="*/ 0 h 176"/>
                <a:gd name="T20" fmla="*/ 2147483647 w 178"/>
                <a:gd name="T21" fmla="*/ 0 h 176"/>
                <a:gd name="T22" fmla="*/ 2147483647 w 178"/>
                <a:gd name="T23" fmla="*/ 2147483647 h 176"/>
                <a:gd name="T24" fmla="*/ 2147483647 w 178"/>
                <a:gd name="T25" fmla="*/ 2147483647 h 176"/>
                <a:gd name="T26" fmla="*/ 2147483647 w 178"/>
                <a:gd name="T27" fmla="*/ 2147483647 h 176"/>
                <a:gd name="T28" fmla="*/ 2147483647 w 178"/>
                <a:gd name="T29" fmla="*/ 2147483647 h 176"/>
                <a:gd name="T30" fmla="*/ 2147483647 w 178"/>
                <a:gd name="T31" fmla="*/ 2147483647 h 176"/>
                <a:gd name="T32" fmla="*/ 2147483647 w 178"/>
                <a:gd name="T33" fmla="*/ 2147483647 h 176"/>
                <a:gd name="T34" fmla="*/ 2147483647 w 178"/>
                <a:gd name="T35" fmla="*/ 2147483647 h 176"/>
                <a:gd name="T36" fmla="*/ 2147483647 w 178"/>
                <a:gd name="T37" fmla="*/ 2147483647 h 176"/>
                <a:gd name="T38" fmla="*/ 2147483647 w 178"/>
                <a:gd name="T39" fmla="*/ 2147483647 h 176"/>
                <a:gd name="T40" fmla="*/ 2147483647 w 178"/>
                <a:gd name="T41" fmla="*/ 2147483647 h 176"/>
                <a:gd name="T42" fmla="*/ 2147483647 w 178"/>
                <a:gd name="T43" fmla="*/ 2147483647 h 176"/>
                <a:gd name="T44" fmla="*/ 2147483647 w 178"/>
                <a:gd name="T45" fmla="*/ 2147483647 h 176"/>
                <a:gd name="T46" fmla="*/ 2147483647 w 178"/>
                <a:gd name="T47" fmla="*/ 2147483647 h 176"/>
                <a:gd name="T48" fmla="*/ 2147483647 w 178"/>
                <a:gd name="T49" fmla="*/ 2147483647 h 176"/>
                <a:gd name="T50" fmla="*/ 2147483647 w 178"/>
                <a:gd name="T51" fmla="*/ 2147483647 h 176"/>
                <a:gd name="T52" fmla="*/ 2147483647 w 178"/>
                <a:gd name="T53" fmla="*/ 2147483647 h 176"/>
                <a:gd name="T54" fmla="*/ 2147483647 w 178"/>
                <a:gd name="T55" fmla="*/ 2147483647 h 176"/>
                <a:gd name="T56" fmla="*/ 2147483647 w 178"/>
                <a:gd name="T57" fmla="*/ 2147483647 h 176"/>
                <a:gd name="T58" fmla="*/ 2147483647 w 178"/>
                <a:gd name="T59" fmla="*/ 2147483647 h 176"/>
                <a:gd name="T60" fmla="*/ 2147483647 w 178"/>
                <a:gd name="T61" fmla="*/ 2147483647 h 176"/>
                <a:gd name="T62" fmla="*/ 2147483647 w 178"/>
                <a:gd name="T63" fmla="*/ 2147483647 h 176"/>
                <a:gd name="T64" fmla="*/ 2147483647 w 178"/>
                <a:gd name="T65" fmla="*/ 2147483647 h 176"/>
                <a:gd name="T66" fmla="*/ 2147483647 w 178"/>
                <a:gd name="T67" fmla="*/ 2147483647 h 176"/>
                <a:gd name="T68" fmla="*/ 2147483647 w 178"/>
                <a:gd name="T69" fmla="*/ 2147483647 h 176"/>
                <a:gd name="T70" fmla="*/ 2147483647 w 178"/>
                <a:gd name="T71" fmla="*/ 2147483647 h 176"/>
                <a:gd name="T72" fmla="*/ 0 w 178"/>
                <a:gd name="T73" fmla="*/ 2147483647 h 176"/>
                <a:gd name="T74" fmla="*/ 0 w 178"/>
                <a:gd name="T75" fmla="*/ 2147483647 h 1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8"/>
                <a:gd name="T115" fmla="*/ 0 h 176"/>
                <a:gd name="T116" fmla="*/ 178 w 178"/>
                <a:gd name="T117" fmla="*/ 176 h 17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8" h="176">
                  <a:moveTo>
                    <a:pt x="0" y="88"/>
                  </a:moveTo>
                  <a:lnTo>
                    <a:pt x="0" y="88"/>
                  </a:lnTo>
                  <a:lnTo>
                    <a:pt x="2" y="70"/>
                  </a:lnTo>
                  <a:lnTo>
                    <a:pt x="7" y="53"/>
                  </a:lnTo>
                  <a:lnTo>
                    <a:pt x="16" y="38"/>
                  </a:lnTo>
                  <a:lnTo>
                    <a:pt x="26" y="24"/>
                  </a:lnTo>
                  <a:lnTo>
                    <a:pt x="39" y="14"/>
                  </a:lnTo>
                  <a:lnTo>
                    <a:pt x="55" y="5"/>
                  </a:lnTo>
                  <a:lnTo>
                    <a:pt x="70" y="2"/>
                  </a:lnTo>
                  <a:lnTo>
                    <a:pt x="88" y="0"/>
                  </a:lnTo>
                  <a:lnTo>
                    <a:pt x="106" y="2"/>
                  </a:lnTo>
                  <a:lnTo>
                    <a:pt x="123" y="5"/>
                  </a:lnTo>
                  <a:lnTo>
                    <a:pt x="137" y="14"/>
                  </a:lnTo>
                  <a:lnTo>
                    <a:pt x="151" y="24"/>
                  </a:lnTo>
                  <a:lnTo>
                    <a:pt x="162" y="38"/>
                  </a:lnTo>
                  <a:lnTo>
                    <a:pt x="171" y="53"/>
                  </a:lnTo>
                  <a:lnTo>
                    <a:pt x="174" y="70"/>
                  </a:lnTo>
                  <a:lnTo>
                    <a:pt x="178" y="88"/>
                  </a:lnTo>
                  <a:lnTo>
                    <a:pt x="174" y="105"/>
                  </a:lnTo>
                  <a:lnTo>
                    <a:pt x="171" y="121"/>
                  </a:lnTo>
                  <a:lnTo>
                    <a:pt x="162" y="137"/>
                  </a:lnTo>
                  <a:lnTo>
                    <a:pt x="151" y="149"/>
                  </a:lnTo>
                  <a:lnTo>
                    <a:pt x="137" y="160"/>
                  </a:lnTo>
                  <a:lnTo>
                    <a:pt x="123" y="169"/>
                  </a:lnTo>
                  <a:lnTo>
                    <a:pt x="106" y="174"/>
                  </a:lnTo>
                  <a:lnTo>
                    <a:pt x="88" y="176"/>
                  </a:lnTo>
                  <a:lnTo>
                    <a:pt x="70" y="174"/>
                  </a:lnTo>
                  <a:lnTo>
                    <a:pt x="55" y="169"/>
                  </a:lnTo>
                  <a:lnTo>
                    <a:pt x="39" y="160"/>
                  </a:lnTo>
                  <a:lnTo>
                    <a:pt x="26" y="149"/>
                  </a:lnTo>
                  <a:lnTo>
                    <a:pt x="16" y="137"/>
                  </a:lnTo>
                  <a:lnTo>
                    <a:pt x="7" y="121"/>
                  </a:lnTo>
                  <a:lnTo>
                    <a:pt x="2" y="105"/>
                  </a:lnTo>
                  <a:lnTo>
                    <a:pt x="0" y="88"/>
                  </a:lnTo>
                  <a:close/>
                </a:path>
              </a:pathLst>
            </a:custGeom>
            <a:solidFill>
              <a:srgbClr val="F8D2BE"/>
            </a:solidFill>
            <a:ln w="11113">
              <a:solidFill>
                <a:srgbClr val="FFFFFF"/>
              </a:solidFill>
              <a:round/>
              <a:headEnd/>
              <a:tailEnd/>
            </a:ln>
          </p:spPr>
          <p:txBody>
            <a:bodyPr/>
            <a:lstStyle/>
            <a:p>
              <a:endParaRPr lang="en-GB"/>
            </a:p>
          </p:txBody>
        </p:sp>
        <p:sp>
          <p:nvSpPr>
            <p:cNvPr id="84061" name="Freeform 483"/>
            <p:cNvSpPr>
              <a:spLocks/>
            </p:cNvSpPr>
            <p:nvPr/>
          </p:nvSpPr>
          <p:spPr bwMode="auto">
            <a:xfrm>
              <a:off x="7999413" y="1857375"/>
              <a:ext cx="165100" cy="168275"/>
            </a:xfrm>
            <a:custGeom>
              <a:avLst/>
              <a:gdLst>
                <a:gd name="T0" fmla="*/ 0 w 104"/>
                <a:gd name="T1" fmla="*/ 2147483647 h 106"/>
                <a:gd name="T2" fmla="*/ 0 w 104"/>
                <a:gd name="T3" fmla="*/ 2147483647 h 106"/>
                <a:gd name="T4" fmla="*/ 2147483647 w 104"/>
                <a:gd name="T5" fmla="*/ 2147483647 h 106"/>
                <a:gd name="T6" fmla="*/ 2147483647 w 104"/>
                <a:gd name="T7" fmla="*/ 2147483647 h 106"/>
                <a:gd name="T8" fmla="*/ 2147483647 w 104"/>
                <a:gd name="T9" fmla="*/ 2147483647 h 106"/>
                <a:gd name="T10" fmla="*/ 2147483647 w 104"/>
                <a:gd name="T11" fmla="*/ 2147483647 h 106"/>
                <a:gd name="T12" fmla="*/ 2147483647 w 104"/>
                <a:gd name="T13" fmla="*/ 2147483647 h 106"/>
                <a:gd name="T14" fmla="*/ 2147483647 w 104"/>
                <a:gd name="T15" fmla="*/ 2147483647 h 106"/>
                <a:gd name="T16" fmla="*/ 2147483647 w 104"/>
                <a:gd name="T17" fmla="*/ 2147483647 h 106"/>
                <a:gd name="T18" fmla="*/ 2147483647 w 104"/>
                <a:gd name="T19" fmla="*/ 0 h 106"/>
                <a:gd name="T20" fmla="*/ 2147483647 w 104"/>
                <a:gd name="T21" fmla="*/ 0 h 106"/>
                <a:gd name="T22" fmla="*/ 2147483647 w 104"/>
                <a:gd name="T23" fmla="*/ 2147483647 h 106"/>
                <a:gd name="T24" fmla="*/ 2147483647 w 104"/>
                <a:gd name="T25" fmla="*/ 2147483647 h 106"/>
                <a:gd name="T26" fmla="*/ 2147483647 w 104"/>
                <a:gd name="T27" fmla="*/ 2147483647 h 106"/>
                <a:gd name="T28" fmla="*/ 2147483647 w 104"/>
                <a:gd name="T29" fmla="*/ 2147483647 h 106"/>
                <a:gd name="T30" fmla="*/ 2147483647 w 104"/>
                <a:gd name="T31" fmla="*/ 2147483647 h 106"/>
                <a:gd name="T32" fmla="*/ 2147483647 w 104"/>
                <a:gd name="T33" fmla="*/ 2147483647 h 106"/>
                <a:gd name="T34" fmla="*/ 2147483647 w 104"/>
                <a:gd name="T35" fmla="*/ 2147483647 h 106"/>
                <a:gd name="T36" fmla="*/ 2147483647 w 104"/>
                <a:gd name="T37" fmla="*/ 2147483647 h 106"/>
                <a:gd name="T38" fmla="*/ 2147483647 w 104"/>
                <a:gd name="T39" fmla="*/ 2147483647 h 106"/>
                <a:gd name="T40" fmla="*/ 2147483647 w 104"/>
                <a:gd name="T41" fmla="*/ 2147483647 h 106"/>
                <a:gd name="T42" fmla="*/ 2147483647 w 104"/>
                <a:gd name="T43" fmla="*/ 2147483647 h 106"/>
                <a:gd name="T44" fmla="*/ 2147483647 w 104"/>
                <a:gd name="T45" fmla="*/ 2147483647 h 106"/>
                <a:gd name="T46" fmla="*/ 2147483647 w 104"/>
                <a:gd name="T47" fmla="*/ 2147483647 h 106"/>
                <a:gd name="T48" fmla="*/ 2147483647 w 104"/>
                <a:gd name="T49" fmla="*/ 2147483647 h 106"/>
                <a:gd name="T50" fmla="*/ 2147483647 w 104"/>
                <a:gd name="T51" fmla="*/ 2147483647 h 106"/>
                <a:gd name="T52" fmla="*/ 2147483647 w 104"/>
                <a:gd name="T53" fmla="*/ 2147483647 h 106"/>
                <a:gd name="T54" fmla="*/ 2147483647 w 104"/>
                <a:gd name="T55" fmla="*/ 2147483647 h 106"/>
                <a:gd name="T56" fmla="*/ 2147483647 w 104"/>
                <a:gd name="T57" fmla="*/ 2147483647 h 106"/>
                <a:gd name="T58" fmla="*/ 2147483647 w 104"/>
                <a:gd name="T59" fmla="*/ 2147483647 h 106"/>
                <a:gd name="T60" fmla="*/ 2147483647 w 104"/>
                <a:gd name="T61" fmla="*/ 2147483647 h 106"/>
                <a:gd name="T62" fmla="*/ 2147483647 w 104"/>
                <a:gd name="T63" fmla="*/ 2147483647 h 106"/>
                <a:gd name="T64" fmla="*/ 2147483647 w 104"/>
                <a:gd name="T65" fmla="*/ 2147483647 h 106"/>
                <a:gd name="T66" fmla="*/ 2147483647 w 104"/>
                <a:gd name="T67" fmla="*/ 2147483647 h 106"/>
                <a:gd name="T68" fmla="*/ 2147483647 w 104"/>
                <a:gd name="T69" fmla="*/ 2147483647 h 106"/>
                <a:gd name="T70" fmla="*/ 2147483647 w 104"/>
                <a:gd name="T71" fmla="*/ 2147483647 h 106"/>
                <a:gd name="T72" fmla="*/ 0 w 104"/>
                <a:gd name="T73" fmla="*/ 2147483647 h 106"/>
                <a:gd name="T74" fmla="*/ 0 w 104"/>
                <a:gd name="T75" fmla="*/ 2147483647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4"/>
                <a:gd name="T115" fmla="*/ 0 h 106"/>
                <a:gd name="T116" fmla="*/ 104 w 104"/>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4" h="106">
                  <a:moveTo>
                    <a:pt x="0" y="53"/>
                  </a:moveTo>
                  <a:lnTo>
                    <a:pt x="0" y="53"/>
                  </a:lnTo>
                  <a:lnTo>
                    <a:pt x="2" y="43"/>
                  </a:lnTo>
                  <a:lnTo>
                    <a:pt x="3" y="32"/>
                  </a:lnTo>
                  <a:lnTo>
                    <a:pt x="9" y="23"/>
                  </a:lnTo>
                  <a:lnTo>
                    <a:pt x="16" y="16"/>
                  </a:lnTo>
                  <a:lnTo>
                    <a:pt x="23" y="9"/>
                  </a:lnTo>
                  <a:lnTo>
                    <a:pt x="32" y="6"/>
                  </a:lnTo>
                  <a:lnTo>
                    <a:pt x="42" y="2"/>
                  </a:lnTo>
                  <a:lnTo>
                    <a:pt x="53" y="0"/>
                  </a:lnTo>
                  <a:lnTo>
                    <a:pt x="63" y="2"/>
                  </a:lnTo>
                  <a:lnTo>
                    <a:pt x="72" y="6"/>
                  </a:lnTo>
                  <a:lnTo>
                    <a:pt x="81" y="9"/>
                  </a:lnTo>
                  <a:lnTo>
                    <a:pt x="90" y="16"/>
                  </a:lnTo>
                  <a:lnTo>
                    <a:pt x="95" y="23"/>
                  </a:lnTo>
                  <a:lnTo>
                    <a:pt x="100" y="32"/>
                  </a:lnTo>
                  <a:lnTo>
                    <a:pt x="104" y="43"/>
                  </a:lnTo>
                  <a:lnTo>
                    <a:pt x="104" y="53"/>
                  </a:lnTo>
                  <a:lnTo>
                    <a:pt x="104" y="64"/>
                  </a:lnTo>
                  <a:lnTo>
                    <a:pt x="100" y="74"/>
                  </a:lnTo>
                  <a:lnTo>
                    <a:pt x="95" y="83"/>
                  </a:lnTo>
                  <a:lnTo>
                    <a:pt x="90" y="90"/>
                  </a:lnTo>
                  <a:lnTo>
                    <a:pt x="81" y="97"/>
                  </a:lnTo>
                  <a:lnTo>
                    <a:pt x="72" y="101"/>
                  </a:lnTo>
                  <a:lnTo>
                    <a:pt x="63" y="104"/>
                  </a:lnTo>
                  <a:lnTo>
                    <a:pt x="53" y="106"/>
                  </a:lnTo>
                  <a:lnTo>
                    <a:pt x="42" y="104"/>
                  </a:lnTo>
                  <a:lnTo>
                    <a:pt x="32" y="101"/>
                  </a:lnTo>
                  <a:lnTo>
                    <a:pt x="23" y="97"/>
                  </a:lnTo>
                  <a:lnTo>
                    <a:pt x="16" y="90"/>
                  </a:lnTo>
                  <a:lnTo>
                    <a:pt x="9" y="83"/>
                  </a:lnTo>
                  <a:lnTo>
                    <a:pt x="3" y="74"/>
                  </a:lnTo>
                  <a:lnTo>
                    <a:pt x="2" y="64"/>
                  </a:lnTo>
                  <a:lnTo>
                    <a:pt x="0" y="53"/>
                  </a:lnTo>
                  <a:close/>
                </a:path>
              </a:pathLst>
            </a:custGeom>
            <a:solidFill>
              <a:srgbClr val="F8D2BE"/>
            </a:solidFill>
            <a:ln w="11113">
              <a:solidFill>
                <a:srgbClr val="FFFFFF"/>
              </a:solidFill>
              <a:round/>
              <a:headEnd/>
              <a:tailEnd/>
            </a:ln>
          </p:spPr>
          <p:txBody>
            <a:bodyPr/>
            <a:lstStyle/>
            <a:p>
              <a:endParaRPr lang="en-GB"/>
            </a:p>
          </p:txBody>
        </p:sp>
        <p:sp>
          <p:nvSpPr>
            <p:cNvPr id="84062" name="Freeform 484"/>
            <p:cNvSpPr>
              <a:spLocks/>
            </p:cNvSpPr>
            <p:nvPr/>
          </p:nvSpPr>
          <p:spPr bwMode="auto">
            <a:xfrm>
              <a:off x="7899400" y="1477963"/>
              <a:ext cx="258763" cy="260350"/>
            </a:xfrm>
            <a:custGeom>
              <a:avLst/>
              <a:gdLst>
                <a:gd name="T0" fmla="*/ 0 w 163"/>
                <a:gd name="T1" fmla="*/ 2147483647 h 164"/>
                <a:gd name="T2" fmla="*/ 0 w 163"/>
                <a:gd name="T3" fmla="*/ 2147483647 h 164"/>
                <a:gd name="T4" fmla="*/ 2147483647 w 163"/>
                <a:gd name="T5" fmla="*/ 2147483647 h 164"/>
                <a:gd name="T6" fmla="*/ 2147483647 w 163"/>
                <a:gd name="T7" fmla="*/ 2147483647 h 164"/>
                <a:gd name="T8" fmla="*/ 2147483647 w 163"/>
                <a:gd name="T9" fmla="*/ 2147483647 h 164"/>
                <a:gd name="T10" fmla="*/ 2147483647 w 163"/>
                <a:gd name="T11" fmla="*/ 2147483647 h 164"/>
                <a:gd name="T12" fmla="*/ 2147483647 w 163"/>
                <a:gd name="T13" fmla="*/ 2147483647 h 164"/>
                <a:gd name="T14" fmla="*/ 2147483647 w 163"/>
                <a:gd name="T15" fmla="*/ 2147483647 h 164"/>
                <a:gd name="T16" fmla="*/ 2147483647 w 163"/>
                <a:gd name="T17" fmla="*/ 2147483647 h 164"/>
                <a:gd name="T18" fmla="*/ 2147483647 w 163"/>
                <a:gd name="T19" fmla="*/ 0 h 164"/>
                <a:gd name="T20" fmla="*/ 2147483647 w 163"/>
                <a:gd name="T21" fmla="*/ 0 h 164"/>
                <a:gd name="T22" fmla="*/ 2147483647 w 163"/>
                <a:gd name="T23" fmla="*/ 2147483647 h 164"/>
                <a:gd name="T24" fmla="*/ 2147483647 w 163"/>
                <a:gd name="T25" fmla="*/ 2147483647 h 164"/>
                <a:gd name="T26" fmla="*/ 2147483647 w 163"/>
                <a:gd name="T27" fmla="*/ 2147483647 h 164"/>
                <a:gd name="T28" fmla="*/ 2147483647 w 163"/>
                <a:gd name="T29" fmla="*/ 2147483647 h 164"/>
                <a:gd name="T30" fmla="*/ 2147483647 w 163"/>
                <a:gd name="T31" fmla="*/ 2147483647 h 164"/>
                <a:gd name="T32" fmla="*/ 2147483647 w 163"/>
                <a:gd name="T33" fmla="*/ 2147483647 h 164"/>
                <a:gd name="T34" fmla="*/ 2147483647 w 163"/>
                <a:gd name="T35" fmla="*/ 2147483647 h 164"/>
                <a:gd name="T36" fmla="*/ 2147483647 w 163"/>
                <a:gd name="T37" fmla="*/ 2147483647 h 164"/>
                <a:gd name="T38" fmla="*/ 2147483647 w 163"/>
                <a:gd name="T39" fmla="*/ 2147483647 h 164"/>
                <a:gd name="T40" fmla="*/ 2147483647 w 163"/>
                <a:gd name="T41" fmla="*/ 2147483647 h 164"/>
                <a:gd name="T42" fmla="*/ 2147483647 w 163"/>
                <a:gd name="T43" fmla="*/ 2147483647 h 164"/>
                <a:gd name="T44" fmla="*/ 2147483647 w 163"/>
                <a:gd name="T45" fmla="*/ 2147483647 h 164"/>
                <a:gd name="T46" fmla="*/ 2147483647 w 163"/>
                <a:gd name="T47" fmla="*/ 2147483647 h 164"/>
                <a:gd name="T48" fmla="*/ 2147483647 w 163"/>
                <a:gd name="T49" fmla="*/ 2147483647 h 164"/>
                <a:gd name="T50" fmla="*/ 2147483647 w 163"/>
                <a:gd name="T51" fmla="*/ 2147483647 h 164"/>
                <a:gd name="T52" fmla="*/ 2147483647 w 163"/>
                <a:gd name="T53" fmla="*/ 2147483647 h 164"/>
                <a:gd name="T54" fmla="*/ 2147483647 w 163"/>
                <a:gd name="T55" fmla="*/ 2147483647 h 164"/>
                <a:gd name="T56" fmla="*/ 2147483647 w 163"/>
                <a:gd name="T57" fmla="*/ 2147483647 h 164"/>
                <a:gd name="T58" fmla="*/ 2147483647 w 163"/>
                <a:gd name="T59" fmla="*/ 2147483647 h 164"/>
                <a:gd name="T60" fmla="*/ 2147483647 w 163"/>
                <a:gd name="T61" fmla="*/ 2147483647 h 164"/>
                <a:gd name="T62" fmla="*/ 2147483647 w 163"/>
                <a:gd name="T63" fmla="*/ 2147483647 h 164"/>
                <a:gd name="T64" fmla="*/ 2147483647 w 163"/>
                <a:gd name="T65" fmla="*/ 2147483647 h 164"/>
                <a:gd name="T66" fmla="*/ 2147483647 w 163"/>
                <a:gd name="T67" fmla="*/ 2147483647 h 164"/>
                <a:gd name="T68" fmla="*/ 2147483647 w 163"/>
                <a:gd name="T69" fmla="*/ 2147483647 h 164"/>
                <a:gd name="T70" fmla="*/ 2147483647 w 163"/>
                <a:gd name="T71" fmla="*/ 2147483647 h 164"/>
                <a:gd name="T72" fmla="*/ 0 w 163"/>
                <a:gd name="T73" fmla="*/ 2147483647 h 164"/>
                <a:gd name="T74" fmla="*/ 0 w 163"/>
                <a:gd name="T75" fmla="*/ 2147483647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3"/>
                <a:gd name="T115" fmla="*/ 0 h 164"/>
                <a:gd name="T116" fmla="*/ 163 w 163"/>
                <a:gd name="T117" fmla="*/ 164 h 1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3" h="164">
                  <a:moveTo>
                    <a:pt x="0" y="83"/>
                  </a:moveTo>
                  <a:lnTo>
                    <a:pt x="0" y="83"/>
                  </a:lnTo>
                  <a:lnTo>
                    <a:pt x="1" y="65"/>
                  </a:lnTo>
                  <a:lnTo>
                    <a:pt x="7" y="51"/>
                  </a:lnTo>
                  <a:lnTo>
                    <a:pt x="14" y="37"/>
                  </a:lnTo>
                  <a:lnTo>
                    <a:pt x="24" y="25"/>
                  </a:lnTo>
                  <a:lnTo>
                    <a:pt x="37" y="14"/>
                  </a:lnTo>
                  <a:lnTo>
                    <a:pt x="51" y="7"/>
                  </a:lnTo>
                  <a:lnTo>
                    <a:pt x="65" y="2"/>
                  </a:lnTo>
                  <a:lnTo>
                    <a:pt x="82" y="0"/>
                  </a:lnTo>
                  <a:lnTo>
                    <a:pt x="98" y="2"/>
                  </a:lnTo>
                  <a:lnTo>
                    <a:pt x="114" y="7"/>
                  </a:lnTo>
                  <a:lnTo>
                    <a:pt x="128" y="14"/>
                  </a:lnTo>
                  <a:lnTo>
                    <a:pt x="140" y="25"/>
                  </a:lnTo>
                  <a:lnTo>
                    <a:pt x="149" y="37"/>
                  </a:lnTo>
                  <a:lnTo>
                    <a:pt x="158" y="51"/>
                  </a:lnTo>
                  <a:lnTo>
                    <a:pt x="161" y="65"/>
                  </a:lnTo>
                  <a:lnTo>
                    <a:pt x="163" y="83"/>
                  </a:lnTo>
                  <a:lnTo>
                    <a:pt x="161" y="99"/>
                  </a:lnTo>
                  <a:lnTo>
                    <a:pt x="158" y="114"/>
                  </a:lnTo>
                  <a:lnTo>
                    <a:pt x="149" y="129"/>
                  </a:lnTo>
                  <a:lnTo>
                    <a:pt x="140" y="141"/>
                  </a:lnTo>
                  <a:lnTo>
                    <a:pt x="128" y="150"/>
                  </a:lnTo>
                  <a:lnTo>
                    <a:pt x="114" y="158"/>
                  </a:lnTo>
                  <a:lnTo>
                    <a:pt x="98" y="162"/>
                  </a:lnTo>
                  <a:lnTo>
                    <a:pt x="82" y="164"/>
                  </a:lnTo>
                  <a:lnTo>
                    <a:pt x="65" y="162"/>
                  </a:lnTo>
                  <a:lnTo>
                    <a:pt x="51" y="158"/>
                  </a:lnTo>
                  <a:lnTo>
                    <a:pt x="37" y="150"/>
                  </a:lnTo>
                  <a:lnTo>
                    <a:pt x="24" y="141"/>
                  </a:lnTo>
                  <a:lnTo>
                    <a:pt x="14" y="129"/>
                  </a:lnTo>
                  <a:lnTo>
                    <a:pt x="7" y="114"/>
                  </a:lnTo>
                  <a:lnTo>
                    <a:pt x="1" y="99"/>
                  </a:lnTo>
                  <a:lnTo>
                    <a:pt x="0" y="83"/>
                  </a:lnTo>
                  <a:close/>
                </a:path>
              </a:pathLst>
            </a:custGeom>
            <a:solidFill>
              <a:srgbClr val="F8D2BE"/>
            </a:solidFill>
            <a:ln w="11113">
              <a:solidFill>
                <a:srgbClr val="FFFFFF"/>
              </a:solidFill>
              <a:round/>
              <a:headEnd/>
              <a:tailEnd/>
            </a:ln>
          </p:spPr>
          <p:txBody>
            <a:bodyPr/>
            <a:lstStyle/>
            <a:p>
              <a:endParaRPr lang="en-GB"/>
            </a:p>
          </p:txBody>
        </p:sp>
        <p:sp>
          <p:nvSpPr>
            <p:cNvPr id="84063" name="Freeform 485"/>
            <p:cNvSpPr>
              <a:spLocks/>
            </p:cNvSpPr>
            <p:nvPr/>
          </p:nvSpPr>
          <p:spPr bwMode="auto">
            <a:xfrm>
              <a:off x="6848475" y="2670175"/>
              <a:ext cx="449263" cy="450850"/>
            </a:xfrm>
            <a:custGeom>
              <a:avLst/>
              <a:gdLst>
                <a:gd name="T0" fmla="*/ 0 w 283"/>
                <a:gd name="T1" fmla="*/ 2147483647 h 284"/>
                <a:gd name="T2" fmla="*/ 2147483647 w 283"/>
                <a:gd name="T3" fmla="*/ 2147483647 h 284"/>
                <a:gd name="T4" fmla="*/ 2147483647 w 283"/>
                <a:gd name="T5" fmla="*/ 2147483647 h 284"/>
                <a:gd name="T6" fmla="*/ 2147483647 w 283"/>
                <a:gd name="T7" fmla="*/ 2147483647 h 284"/>
                <a:gd name="T8" fmla="*/ 2147483647 w 283"/>
                <a:gd name="T9" fmla="*/ 2147483647 h 284"/>
                <a:gd name="T10" fmla="*/ 2147483647 w 283"/>
                <a:gd name="T11" fmla="*/ 2147483647 h 284"/>
                <a:gd name="T12" fmla="*/ 2147483647 w 283"/>
                <a:gd name="T13" fmla="*/ 2147483647 h 284"/>
                <a:gd name="T14" fmla="*/ 2147483647 w 283"/>
                <a:gd name="T15" fmla="*/ 2147483647 h 284"/>
                <a:gd name="T16" fmla="*/ 2147483647 w 283"/>
                <a:gd name="T17" fmla="*/ 0 h 284"/>
                <a:gd name="T18" fmla="*/ 2147483647 w 283"/>
                <a:gd name="T19" fmla="*/ 0 h 284"/>
                <a:gd name="T20" fmla="*/ 2147483647 w 283"/>
                <a:gd name="T21" fmla="*/ 2147483647 h 284"/>
                <a:gd name="T22" fmla="*/ 2147483647 w 283"/>
                <a:gd name="T23" fmla="*/ 2147483647 h 284"/>
                <a:gd name="T24" fmla="*/ 2147483647 w 283"/>
                <a:gd name="T25" fmla="*/ 2147483647 h 284"/>
                <a:gd name="T26" fmla="*/ 2147483647 w 283"/>
                <a:gd name="T27" fmla="*/ 2147483647 h 284"/>
                <a:gd name="T28" fmla="*/ 2147483647 w 283"/>
                <a:gd name="T29" fmla="*/ 2147483647 h 284"/>
                <a:gd name="T30" fmla="*/ 2147483647 w 283"/>
                <a:gd name="T31" fmla="*/ 2147483647 h 284"/>
                <a:gd name="T32" fmla="*/ 2147483647 w 283"/>
                <a:gd name="T33" fmla="*/ 2147483647 h 284"/>
                <a:gd name="T34" fmla="*/ 2147483647 w 283"/>
                <a:gd name="T35" fmla="*/ 2147483647 h 284"/>
                <a:gd name="T36" fmla="*/ 2147483647 w 283"/>
                <a:gd name="T37" fmla="*/ 2147483647 h 284"/>
                <a:gd name="T38" fmla="*/ 2147483647 w 283"/>
                <a:gd name="T39" fmla="*/ 2147483647 h 284"/>
                <a:gd name="T40" fmla="*/ 2147483647 w 283"/>
                <a:gd name="T41" fmla="*/ 2147483647 h 284"/>
                <a:gd name="T42" fmla="*/ 2147483647 w 283"/>
                <a:gd name="T43" fmla="*/ 2147483647 h 284"/>
                <a:gd name="T44" fmla="*/ 2147483647 w 283"/>
                <a:gd name="T45" fmla="*/ 2147483647 h 284"/>
                <a:gd name="T46" fmla="*/ 2147483647 w 283"/>
                <a:gd name="T47" fmla="*/ 2147483647 h 284"/>
                <a:gd name="T48" fmla="*/ 2147483647 w 283"/>
                <a:gd name="T49" fmla="*/ 2147483647 h 284"/>
                <a:gd name="T50" fmla="*/ 2147483647 w 283"/>
                <a:gd name="T51" fmla="*/ 2147483647 h 284"/>
                <a:gd name="T52" fmla="*/ 2147483647 w 283"/>
                <a:gd name="T53" fmla="*/ 2147483647 h 284"/>
                <a:gd name="T54" fmla="*/ 2147483647 w 283"/>
                <a:gd name="T55" fmla="*/ 2147483647 h 284"/>
                <a:gd name="T56" fmla="*/ 2147483647 w 283"/>
                <a:gd name="T57" fmla="*/ 2147483647 h 284"/>
                <a:gd name="T58" fmla="*/ 2147483647 w 283"/>
                <a:gd name="T59" fmla="*/ 2147483647 h 284"/>
                <a:gd name="T60" fmla="*/ 2147483647 w 283"/>
                <a:gd name="T61" fmla="*/ 2147483647 h 284"/>
                <a:gd name="T62" fmla="*/ 2147483647 w 283"/>
                <a:gd name="T63" fmla="*/ 2147483647 h 284"/>
                <a:gd name="T64" fmla="*/ 2147483647 w 283"/>
                <a:gd name="T65" fmla="*/ 2147483647 h 284"/>
                <a:gd name="T66" fmla="*/ 0 w 283"/>
                <a:gd name="T67" fmla="*/ 2147483647 h 284"/>
                <a:gd name="T68" fmla="*/ 0 w 283"/>
                <a:gd name="T69" fmla="*/ 2147483647 h 2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3"/>
                <a:gd name="T106" fmla="*/ 0 h 284"/>
                <a:gd name="T107" fmla="*/ 283 w 283"/>
                <a:gd name="T108" fmla="*/ 284 h 2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3" h="284">
                  <a:moveTo>
                    <a:pt x="0" y="143"/>
                  </a:moveTo>
                  <a:lnTo>
                    <a:pt x="0" y="143"/>
                  </a:lnTo>
                  <a:lnTo>
                    <a:pt x="0" y="127"/>
                  </a:lnTo>
                  <a:lnTo>
                    <a:pt x="2" y="113"/>
                  </a:lnTo>
                  <a:lnTo>
                    <a:pt x="5" y="101"/>
                  </a:lnTo>
                  <a:lnTo>
                    <a:pt x="11" y="87"/>
                  </a:lnTo>
                  <a:lnTo>
                    <a:pt x="16" y="74"/>
                  </a:lnTo>
                  <a:lnTo>
                    <a:pt x="25" y="62"/>
                  </a:lnTo>
                  <a:lnTo>
                    <a:pt x="32" y="52"/>
                  </a:lnTo>
                  <a:lnTo>
                    <a:pt x="40" y="41"/>
                  </a:lnTo>
                  <a:lnTo>
                    <a:pt x="51" y="32"/>
                  </a:lnTo>
                  <a:lnTo>
                    <a:pt x="62" y="25"/>
                  </a:lnTo>
                  <a:lnTo>
                    <a:pt x="74" y="18"/>
                  </a:lnTo>
                  <a:lnTo>
                    <a:pt x="86" y="11"/>
                  </a:lnTo>
                  <a:lnTo>
                    <a:pt x="99" y="6"/>
                  </a:lnTo>
                  <a:lnTo>
                    <a:pt x="113" y="2"/>
                  </a:lnTo>
                  <a:lnTo>
                    <a:pt x="127" y="0"/>
                  </a:lnTo>
                  <a:lnTo>
                    <a:pt x="141" y="0"/>
                  </a:lnTo>
                  <a:lnTo>
                    <a:pt x="155" y="0"/>
                  </a:lnTo>
                  <a:lnTo>
                    <a:pt x="169" y="2"/>
                  </a:lnTo>
                  <a:lnTo>
                    <a:pt x="183" y="6"/>
                  </a:lnTo>
                  <a:lnTo>
                    <a:pt x="197" y="11"/>
                  </a:lnTo>
                  <a:lnTo>
                    <a:pt x="209" y="18"/>
                  </a:lnTo>
                  <a:lnTo>
                    <a:pt x="220" y="25"/>
                  </a:lnTo>
                  <a:lnTo>
                    <a:pt x="230" y="32"/>
                  </a:lnTo>
                  <a:lnTo>
                    <a:pt x="241" y="41"/>
                  </a:lnTo>
                  <a:lnTo>
                    <a:pt x="250" y="52"/>
                  </a:lnTo>
                  <a:lnTo>
                    <a:pt x="259" y="62"/>
                  </a:lnTo>
                  <a:lnTo>
                    <a:pt x="266" y="74"/>
                  </a:lnTo>
                  <a:lnTo>
                    <a:pt x="271" y="87"/>
                  </a:lnTo>
                  <a:lnTo>
                    <a:pt x="276" y="101"/>
                  </a:lnTo>
                  <a:lnTo>
                    <a:pt x="280" y="113"/>
                  </a:lnTo>
                  <a:lnTo>
                    <a:pt x="282" y="127"/>
                  </a:lnTo>
                  <a:lnTo>
                    <a:pt x="283" y="143"/>
                  </a:lnTo>
                  <a:lnTo>
                    <a:pt x="282" y="157"/>
                  </a:lnTo>
                  <a:lnTo>
                    <a:pt x="280" y="171"/>
                  </a:lnTo>
                  <a:lnTo>
                    <a:pt x="276" y="185"/>
                  </a:lnTo>
                  <a:lnTo>
                    <a:pt x="271" y="198"/>
                  </a:lnTo>
                  <a:lnTo>
                    <a:pt x="266" y="210"/>
                  </a:lnTo>
                  <a:lnTo>
                    <a:pt x="259" y="222"/>
                  </a:lnTo>
                  <a:lnTo>
                    <a:pt x="250" y="233"/>
                  </a:lnTo>
                  <a:lnTo>
                    <a:pt x="241" y="243"/>
                  </a:lnTo>
                  <a:lnTo>
                    <a:pt x="230" y="252"/>
                  </a:lnTo>
                  <a:lnTo>
                    <a:pt x="220" y="261"/>
                  </a:lnTo>
                  <a:lnTo>
                    <a:pt x="209" y="268"/>
                  </a:lnTo>
                  <a:lnTo>
                    <a:pt x="197" y="273"/>
                  </a:lnTo>
                  <a:lnTo>
                    <a:pt x="183" y="279"/>
                  </a:lnTo>
                  <a:lnTo>
                    <a:pt x="169" y="282"/>
                  </a:lnTo>
                  <a:lnTo>
                    <a:pt x="155" y="284"/>
                  </a:lnTo>
                  <a:lnTo>
                    <a:pt x="141" y="284"/>
                  </a:lnTo>
                  <a:lnTo>
                    <a:pt x="127" y="284"/>
                  </a:lnTo>
                  <a:lnTo>
                    <a:pt x="113" y="282"/>
                  </a:lnTo>
                  <a:lnTo>
                    <a:pt x="99" y="279"/>
                  </a:lnTo>
                  <a:lnTo>
                    <a:pt x="86" y="273"/>
                  </a:lnTo>
                  <a:lnTo>
                    <a:pt x="74" y="268"/>
                  </a:lnTo>
                  <a:lnTo>
                    <a:pt x="62" y="261"/>
                  </a:lnTo>
                  <a:lnTo>
                    <a:pt x="51" y="252"/>
                  </a:lnTo>
                  <a:lnTo>
                    <a:pt x="40" y="243"/>
                  </a:lnTo>
                  <a:lnTo>
                    <a:pt x="32" y="233"/>
                  </a:lnTo>
                  <a:lnTo>
                    <a:pt x="25" y="222"/>
                  </a:lnTo>
                  <a:lnTo>
                    <a:pt x="16" y="210"/>
                  </a:lnTo>
                  <a:lnTo>
                    <a:pt x="11" y="198"/>
                  </a:lnTo>
                  <a:lnTo>
                    <a:pt x="5" y="185"/>
                  </a:lnTo>
                  <a:lnTo>
                    <a:pt x="2" y="171"/>
                  </a:lnTo>
                  <a:lnTo>
                    <a:pt x="0" y="157"/>
                  </a:lnTo>
                  <a:lnTo>
                    <a:pt x="0" y="143"/>
                  </a:lnTo>
                  <a:close/>
                </a:path>
              </a:pathLst>
            </a:custGeom>
            <a:solidFill>
              <a:srgbClr val="F8D2BE"/>
            </a:solidFill>
            <a:ln w="11113">
              <a:solidFill>
                <a:srgbClr val="FFFFFF"/>
              </a:solidFill>
              <a:round/>
              <a:headEnd/>
              <a:tailEnd/>
            </a:ln>
          </p:spPr>
          <p:txBody>
            <a:bodyPr/>
            <a:lstStyle/>
            <a:p>
              <a:endParaRPr lang="en-GB"/>
            </a:p>
          </p:txBody>
        </p:sp>
        <p:sp>
          <p:nvSpPr>
            <p:cNvPr id="84064" name="Freeform 486"/>
            <p:cNvSpPr>
              <a:spLocks/>
            </p:cNvSpPr>
            <p:nvPr/>
          </p:nvSpPr>
          <p:spPr bwMode="auto">
            <a:xfrm>
              <a:off x="7091363" y="2693988"/>
              <a:ext cx="209550" cy="209550"/>
            </a:xfrm>
            <a:custGeom>
              <a:avLst/>
              <a:gdLst>
                <a:gd name="T0" fmla="*/ 0 w 132"/>
                <a:gd name="T1" fmla="*/ 2147483647 h 132"/>
                <a:gd name="T2" fmla="*/ 0 w 132"/>
                <a:gd name="T3" fmla="*/ 2147483647 h 132"/>
                <a:gd name="T4" fmla="*/ 2147483647 w 132"/>
                <a:gd name="T5" fmla="*/ 2147483647 h 132"/>
                <a:gd name="T6" fmla="*/ 2147483647 w 132"/>
                <a:gd name="T7" fmla="*/ 2147483647 h 132"/>
                <a:gd name="T8" fmla="*/ 2147483647 w 132"/>
                <a:gd name="T9" fmla="*/ 2147483647 h 132"/>
                <a:gd name="T10" fmla="*/ 2147483647 w 132"/>
                <a:gd name="T11" fmla="*/ 2147483647 h 132"/>
                <a:gd name="T12" fmla="*/ 2147483647 w 132"/>
                <a:gd name="T13" fmla="*/ 2147483647 h 132"/>
                <a:gd name="T14" fmla="*/ 2147483647 w 132"/>
                <a:gd name="T15" fmla="*/ 2147483647 h 132"/>
                <a:gd name="T16" fmla="*/ 2147483647 w 132"/>
                <a:gd name="T17" fmla="*/ 2147483647 h 132"/>
                <a:gd name="T18" fmla="*/ 2147483647 w 132"/>
                <a:gd name="T19" fmla="*/ 0 h 132"/>
                <a:gd name="T20" fmla="*/ 2147483647 w 132"/>
                <a:gd name="T21" fmla="*/ 0 h 132"/>
                <a:gd name="T22" fmla="*/ 2147483647 w 132"/>
                <a:gd name="T23" fmla="*/ 2147483647 h 132"/>
                <a:gd name="T24" fmla="*/ 2147483647 w 132"/>
                <a:gd name="T25" fmla="*/ 2147483647 h 132"/>
                <a:gd name="T26" fmla="*/ 2147483647 w 132"/>
                <a:gd name="T27" fmla="*/ 2147483647 h 132"/>
                <a:gd name="T28" fmla="*/ 2147483647 w 132"/>
                <a:gd name="T29" fmla="*/ 2147483647 h 132"/>
                <a:gd name="T30" fmla="*/ 2147483647 w 132"/>
                <a:gd name="T31" fmla="*/ 2147483647 h 132"/>
                <a:gd name="T32" fmla="*/ 2147483647 w 132"/>
                <a:gd name="T33" fmla="*/ 2147483647 h 132"/>
                <a:gd name="T34" fmla="*/ 2147483647 w 132"/>
                <a:gd name="T35" fmla="*/ 2147483647 h 132"/>
                <a:gd name="T36" fmla="*/ 2147483647 w 132"/>
                <a:gd name="T37" fmla="*/ 2147483647 h 132"/>
                <a:gd name="T38" fmla="*/ 2147483647 w 132"/>
                <a:gd name="T39" fmla="*/ 2147483647 h 132"/>
                <a:gd name="T40" fmla="*/ 2147483647 w 132"/>
                <a:gd name="T41" fmla="*/ 2147483647 h 132"/>
                <a:gd name="T42" fmla="*/ 2147483647 w 132"/>
                <a:gd name="T43" fmla="*/ 2147483647 h 132"/>
                <a:gd name="T44" fmla="*/ 2147483647 w 132"/>
                <a:gd name="T45" fmla="*/ 2147483647 h 132"/>
                <a:gd name="T46" fmla="*/ 2147483647 w 132"/>
                <a:gd name="T47" fmla="*/ 2147483647 h 132"/>
                <a:gd name="T48" fmla="*/ 2147483647 w 132"/>
                <a:gd name="T49" fmla="*/ 2147483647 h 132"/>
                <a:gd name="T50" fmla="*/ 2147483647 w 132"/>
                <a:gd name="T51" fmla="*/ 2147483647 h 132"/>
                <a:gd name="T52" fmla="*/ 2147483647 w 132"/>
                <a:gd name="T53" fmla="*/ 2147483647 h 132"/>
                <a:gd name="T54" fmla="*/ 2147483647 w 132"/>
                <a:gd name="T55" fmla="*/ 2147483647 h 132"/>
                <a:gd name="T56" fmla="*/ 2147483647 w 132"/>
                <a:gd name="T57" fmla="*/ 2147483647 h 132"/>
                <a:gd name="T58" fmla="*/ 2147483647 w 132"/>
                <a:gd name="T59" fmla="*/ 2147483647 h 132"/>
                <a:gd name="T60" fmla="*/ 2147483647 w 132"/>
                <a:gd name="T61" fmla="*/ 2147483647 h 132"/>
                <a:gd name="T62" fmla="*/ 2147483647 w 132"/>
                <a:gd name="T63" fmla="*/ 2147483647 h 132"/>
                <a:gd name="T64" fmla="*/ 2147483647 w 132"/>
                <a:gd name="T65" fmla="*/ 2147483647 h 132"/>
                <a:gd name="T66" fmla="*/ 2147483647 w 132"/>
                <a:gd name="T67" fmla="*/ 2147483647 h 132"/>
                <a:gd name="T68" fmla="*/ 2147483647 w 132"/>
                <a:gd name="T69" fmla="*/ 2147483647 h 132"/>
                <a:gd name="T70" fmla="*/ 2147483647 w 132"/>
                <a:gd name="T71" fmla="*/ 2147483647 h 132"/>
                <a:gd name="T72" fmla="*/ 0 w 132"/>
                <a:gd name="T73" fmla="*/ 2147483647 h 132"/>
                <a:gd name="T74" fmla="*/ 0 w 132"/>
                <a:gd name="T75" fmla="*/ 2147483647 h 1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32"/>
                <a:gd name="T116" fmla="*/ 132 w 132"/>
                <a:gd name="T117" fmla="*/ 132 h 13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32">
                  <a:moveTo>
                    <a:pt x="0" y="66"/>
                  </a:moveTo>
                  <a:lnTo>
                    <a:pt x="0" y="66"/>
                  </a:lnTo>
                  <a:lnTo>
                    <a:pt x="2" y="52"/>
                  </a:lnTo>
                  <a:lnTo>
                    <a:pt x="5" y="40"/>
                  </a:lnTo>
                  <a:lnTo>
                    <a:pt x="12" y="28"/>
                  </a:lnTo>
                  <a:lnTo>
                    <a:pt x="19" y="19"/>
                  </a:lnTo>
                  <a:lnTo>
                    <a:pt x="30" y="10"/>
                  </a:lnTo>
                  <a:lnTo>
                    <a:pt x="41" y="5"/>
                  </a:lnTo>
                  <a:lnTo>
                    <a:pt x="53" y="1"/>
                  </a:lnTo>
                  <a:lnTo>
                    <a:pt x="67" y="0"/>
                  </a:lnTo>
                  <a:lnTo>
                    <a:pt x="79" y="1"/>
                  </a:lnTo>
                  <a:lnTo>
                    <a:pt x="92" y="5"/>
                  </a:lnTo>
                  <a:lnTo>
                    <a:pt x="104" y="10"/>
                  </a:lnTo>
                  <a:lnTo>
                    <a:pt x="113" y="19"/>
                  </a:lnTo>
                  <a:lnTo>
                    <a:pt x="121" y="28"/>
                  </a:lnTo>
                  <a:lnTo>
                    <a:pt x="129" y="40"/>
                  </a:lnTo>
                  <a:lnTo>
                    <a:pt x="132" y="52"/>
                  </a:lnTo>
                  <a:lnTo>
                    <a:pt x="132" y="66"/>
                  </a:lnTo>
                  <a:lnTo>
                    <a:pt x="132" y="79"/>
                  </a:lnTo>
                  <a:lnTo>
                    <a:pt x="129" y="91"/>
                  </a:lnTo>
                  <a:lnTo>
                    <a:pt x="121" y="103"/>
                  </a:lnTo>
                  <a:lnTo>
                    <a:pt x="113" y="112"/>
                  </a:lnTo>
                  <a:lnTo>
                    <a:pt x="104" y="121"/>
                  </a:lnTo>
                  <a:lnTo>
                    <a:pt x="92" y="126"/>
                  </a:lnTo>
                  <a:lnTo>
                    <a:pt x="79" y="130"/>
                  </a:lnTo>
                  <a:lnTo>
                    <a:pt x="67" y="132"/>
                  </a:lnTo>
                  <a:lnTo>
                    <a:pt x="53" y="130"/>
                  </a:lnTo>
                  <a:lnTo>
                    <a:pt x="41" y="126"/>
                  </a:lnTo>
                  <a:lnTo>
                    <a:pt x="30" y="121"/>
                  </a:lnTo>
                  <a:lnTo>
                    <a:pt x="19" y="112"/>
                  </a:lnTo>
                  <a:lnTo>
                    <a:pt x="12" y="103"/>
                  </a:lnTo>
                  <a:lnTo>
                    <a:pt x="5" y="91"/>
                  </a:lnTo>
                  <a:lnTo>
                    <a:pt x="2" y="79"/>
                  </a:lnTo>
                  <a:lnTo>
                    <a:pt x="0" y="66"/>
                  </a:lnTo>
                  <a:close/>
                </a:path>
              </a:pathLst>
            </a:custGeom>
            <a:solidFill>
              <a:srgbClr val="F8D2BE"/>
            </a:solidFill>
            <a:ln w="11113">
              <a:solidFill>
                <a:srgbClr val="FFFFFF"/>
              </a:solidFill>
              <a:round/>
              <a:headEnd/>
              <a:tailEnd/>
            </a:ln>
          </p:spPr>
          <p:txBody>
            <a:bodyPr/>
            <a:lstStyle/>
            <a:p>
              <a:endParaRPr lang="en-GB"/>
            </a:p>
          </p:txBody>
        </p:sp>
        <p:sp>
          <p:nvSpPr>
            <p:cNvPr id="84065" name="Freeform 487"/>
            <p:cNvSpPr>
              <a:spLocks/>
            </p:cNvSpPr>
            <p:nvPr/>
          </p:nvSpPr>
          <p:spPr bwMode="auto">
            <a:xfrm>
              <a:off x="6621463" y="3003550"/>
              <a:ext cx="230187" cy="228600"/>
            </a:xfrm>
            <a:custGeom>
              <a:avLst/>
              <a:gdLst>
                <a:gd name="T0" fmla="*/ 0 w 145"/>
                <a:gd name="T1" fmla="*/ 2147483647 h 144"/>
                <a:gd name="T2" fmla="*/ 0 w 145"/>
                <a:gd name="T3" fmla="*/ 2147483647 h 144"/>
                <a:gd name="T4" fmla="*/ 0 w 145"/>
                <a:gd name="T5" fmla="*/ 2147483647 h 144"/>
                <a:gd name="T6" fmla="*/ 2147483647 w 145"/>
                <a:gd name="T7" fmla="*/ 2147483647 h 144"/>
                <a:gd name="T8" fmla="*/ 2147483647 w 145"/>
                <a:gd name="T9" fmla="*/ 2147483647 h 144"/>
                <a:gd name="T10" fmla="*/ 2147483647 w 145"/>
                <a:gd name="T11" fmla="*/ 2147483647 h 144"/>
                <a:gd name="T12" fmla="*/ 2147483647 w 145"/>
                <a:gd name="T13" fmla="*/ 2147483647 h 144"/>
                <a:gd name="T14" fmla="*/ 2147483647 w 145"/>
                <a:gd name="T15" fmla="*/ 2147483647 h 144"/>
                <a:gd name="T16" fmla="*/ 2147483647 w 145"/>
                <a:gd name="T17" fmla="*/ 2147483647 h 144"/>
                <a:gd name="T18" fmla="*/ 2147483647 w 145"/>
                <a:gd name="T19" fmla="*/ 0 h 144"/>
                <a:gd name="T20" fmla="*/ 2147483647 w 145"/>
                <a:gd name="T21" fmla="*/ 0 h 144"/>
                <a:gd name="T22" fmla="*/ 2147483647 w 145"/>
                <a:gd name="T23" fmla="*/ 2147483647 h 144"/>
                <a:gd name="T24" fmla="*/ 2147483647 w 145"/>
                <a:gd name="T25" fmla="*/ 2147483647 h 144"/>
                <a:gd name="T26" fmla="*/ 2147483647 w 145"/>
                <a:gd name="T27" fmla="*/ 2147483647 h 144"/>
                <a:gd name="T28" fmla="*/ 2147483647 w 145"/>
                <a:gd name="T29" fmla="*/ 2147483647 h 144"/>
                <a:gd name="T30" fmla="*/ 2147483647 w 145"/>
                <a:gd name="T31" fmla="*/ 2147483647 h 144"/>
                <a:gd name="T32" fmla="*/ 2147483647 w 145"/>
                <a:gd name="T33" fmla="*/ 2147483647 h 144"/>
                <a:gd name="T34" fmla="*/ 2147483647 w 145"/>
                <a:gd name="T35" fmla="*/ 2147483647 h 144"/>
                <a:gd name="T36" fmla="*/ 2147483647 w 145"/>
                <a:gd name="T37" fmla="*/ 2147483647 h 144"/>
                <a:gd name="T38" fmla="*/ 2147483647 w 145"/>
                <a:gd name="T39" fmla="*/ 2147483647 h 144"/>
                <a:gd name="T40" fmla="*/ 2147483647 w 145"/>
                <a:gd name="T41" fmla="*/ 2147483647 h 144"/>
                <a:gd name="T42" fmla="*/ 2147483647 w 145"/>
                <a:gd name="T43" fmla="*/ 2147483647 h 144"/>
                <a:gd name="T44" fmla="*/ 2147483647 w 145"/>
                <a:gd name="T45" fmla="*/ 2147483647 h 144"/>
                <a:gd name="T46" fmla="*/ 2147483647 w 145"/>
                <a:gd name="T47" fmla="*/ 2147483647 h 144"/>
                <a:gd name="T48" fmla="*/ 2147483647 w 145"/>
                <a:gd name="T49" fmla="*/ 2147483647 h 144"/>
                <a:gd name="T50" fmla="*/ 2147483647 w 145"/>
                <a:gd name="T51" fmla="*/ 2147483647 h 144"/>
                <a:gd name="T52" fmla="*/ 2147483647 w 145"/>
                <a:gd name="T53" fmla="*/ 2147483647 h 144"/>
                <a:gd name="T54" fmla="*/ 2147483647 w 145"/>
                <a:gd name="T55" fmla="*/ 2147483647 h 144"/>
                <a:gd name="T56" fmla="*/ 2147483647 w 145"/>
                <a:gd name="T57" fmla="*/ 2147483647 h 144"/>
                <a:gd name="T58" fmla="*/ 2147483647 w 145"/>
                <a:gd name="T59" fmla="*/ 2147483647 h 144"/>
                <a:gd name="T60" fmla="*/ 2147483647 w 145"/>
                <a:gd name="T61" fmla="*/ 2147483647 h 144"/>
                <a:gd name="T62" fmla="*/ 2147483647 w 145"/>
                <a:gd name="T63" fmla="*/ 2147483647 h 144"/>
                <a:gd name="T64" fmla="*/ 2147483647 w 145"/>
                <a:gd name="T65" fmla="*/ 2147483647 h 144"/>
                <a:gd name="T66" fmla="*/ 2147483647 w 145"/>
                <a:gd name="T67" fmla="*/ 2147483647 h 144"/>
                <a:gd name="T68" fmla="*/ 2147483647 w 145"/>
                <a:gd name="T69" fmla="*/ 2147483647 h 144"/>
                <a:gd name="T70" fmla="*/ 0 w 145"/>
                <a:gd name="T71" fmla="*/ 2147483647 h 144"/>
                <a:gd name="T72" fmla="*/ 0 w 145"/>
                <a:gd name="T73" fmla="*/ 2147483647 h 144"/>
                <a:gd name="T74" fmla="*/ 0 w 145"/>
                <a:gd name="T75" fmla="*/ 2147483647 h 1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5"/>
                <a:gd name="T115" fmla="*/ 0 h 144"/>
                <a:gd name="T116" fmla="*/ 145 w 145"/>
                <a:gd name="T117" fmla="*/ 144 h 14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5" h="144">
                  <a:moveTo>
                    <a:pt x="0" y="72"/>
                  </a:moveTo>
                  <a:lnTo>
                    <a:pt x="0" y="72"/>
                  </a:lnTo>
                  <a:lnTo>
                    <a:pt x="0" y="58"/>
                  </a:lnTo>
                  <a:lnTo>
                    <a:pt x="6" y="44"/>
                  </a:lnTo>
                  <a:lnTo>
                    <a:pt x="13" y="32"/>
                  </a:lnTo>
                  <a:lnTo>
                    <a:pt x="22" y="21"/>
                  </a:lnTo>
                  <a:lnTo>
                    <a:pt x="32" y="12"/>
                  </a:lnTo>
                  <a:lnTo>
                    <a:pt x="44" y="5"/>
                  </a:lnTo>
                  <a:lnTo>
                    <a:pt x="59" y="2"/>
                  </a:lnTo>
                  <a:lnTo>
                    <a:pt x="73" y="0"/>
                  </a:lnTo>
                  <a:lnTo>
                    <a:pt x="87" y="2"/>
                  </a:lnTo>
                  <a:lnTo>
                    <a:pt x="101" y="5"/>
                  </a:lnTo>
                  <a:lnTo>
                    <a:pt x="113" y="12"/>
                  </a:lnTo>
                  <a:lnTo>
                    <a:pt x="124" y="21"/>
                  </a:lnTo>
                  <a:lnTo>
                    <a:pt x="132" y="32"/>
                  </a:lnTo>
                  <a:lnTo>
                    <a:pt x="139" y="44"/>
                  </a:lnTo>
                  <a:lnTo>
                    <a:pt x="143" y="58"/>
                  </a:lnTo>
                  <a:lnTo>
                    <a:pt x="145" y="72"/>
                  </a:lnTo>
                  <a:lnTo>
                    <a:pt x="143" y="86"/>
                  </a:lnTo>
                  <a:lnTo>
                    <a:pt x="139" y="100"/>
                  </a:lnTo>
                  <a:lnTo>
                    <a:pt x="132" y="113"/>
                  </a:lnTo>
                  <a:lnTo>
                    <a:pt x="124" y="123"/>
                  </a:lnTo>
                  <a:lnTo>
                    <a:pt x="113" y="132"/>
                  </a:lnTo>
                  <a:lnTo>
                    <a:pt x="101" y="139"/>
                  </a:lnTo>
                  <a:lnTo>
                    <a:pt x="87" y="142"/>
                  </a:lnTo>
                  <a:lnTo>
                    <a:pt x="73" y="144"/>
                  </a:lnTo>
                  <a:lnTo>
                    <a:pt x="59" y="142"/>
                  </a:lnTo>
                  <a:lnTo>
                    <a:pt x="44" y="139"/>
                  </a:lnTo>
                  <a:lnTo>
                    <a:pt x="32" y="132"/>
                  </a:lnTo>
                  <a:lnTo>
                    <a:pt x="22" y="123"/>
                  </a:lnTo>
                  <a:lnTo>
                    <a:pt x="13" y="113"/>
                  </a:lnTo>
                  <a:lnTo>
                    <a:pt x="6" y="100"/>
                  </a:lnTo>
                  <a:lnTo>
                    <a:pt x="0" y="86"/>
                  </a:lnTo>
                  <a:lnTo>
                    <a:pt x="0" y="72"/>
                  </a:lnTo>
                  <a:close/>
                </a:path>
              </a:pathLst>
            </a:custGeom>
            <a:solidFill>
              <a:srgbClr val="F8D2BE"/>
            </a:solidFill>
            <a:ln w="11113">
              <a:solidFill>
                <a:srgbClr val="FFFFFF"/>
              </a:solidFill>
              <a:round/>
              <a:headEnd/>
              <a:tailEnd/>
            </a:ln>
          </p:spPr>
          <p:txBody>
            <a:bodyPr/>
            <a:lstStyle/>
            <a:p>
              <a:endParaRPr lang="en-GB"/>
            </a:p>
          </p:txBody>
        </p:sp>
        <p:sp>
          <p:nvSpPr>
            <p:cNvPr id="84066" name="Freeform 488"/>
            <p:cNvSpPr>
              <a:spLocks/>
            </p:cNvSpPr>
            <p:nvPr/>
          </p:nvSpPr>
          <p:spPr bwMode="auto">
            <a:xfrm>
              <a:off x="6911975" y="3170238"/>
              <a:ext cx="301625" cy="303212"/>
            </a:xfrm>
            <a:custGeom>
              <a:avLst/>
              <a:gdLst>
                <a:gd name="T0" fmla="*/ 0 w 190"/>
                <a:gd name="T1" fmla="*/ 2147483647 h 191"/>
                <a:gd name="T2" fmla="*/ 0 w 190"/>
                <a:gd name="T3" fmla="*/ 2147483647 h 191"/>
                <a:gd name="T4" fmla="*/ 2147483647 w 190"/>
                <a:gd name="T5" fmla="*/ 2147483647 h 191"/>
                <a:gd name="T6" fmla="*/ 2147483647 w 190"/>
                <a:gd name="T7" fmla="*/ 2147483647 h 191"/>
                <a:gd name="T8" fmla="*/ 2147483647 w 190"/>
                <a:gd name="T9" fmla="*/ 2147483647 h 191"/>
                <a:gd name="T10" fmla="*/ 2147483647 w 190"/>
                <a:gd name="T11" fmla="*/ 2147483647 h 191"/>
                <a:gd name="T12" fmla="*/ 2147483647 w 190"/>
                <a:gd name="T13" fmla="*/ 2147483647 h 191"/>
                <a:gd name="T14" fmla="*/ 2147483647 w 190"/>
                <a:gd name="T15" fmla="*/ 2147483647 h 191"/>
                <a:gd name="T16" fmla="*/ 2147483647 w 190"/>
                <a:gd name="T17" fmla="*/ 2147483647 h 191"/>
                <a:gd name="T18" fmla="*/ 2147483647 w 190"/>
                <a:gd name="T19" fmla="*/ 0 h 191"/>
                <a:gd name="T20" fmla="*/ 2147483647 w 190"/>
                <a:gd name="T21" fmla="*/ 0 h 191"/>
                <a:gd name="T22" fmla="*/ 2147483647 w 190"/>
                <a:gd name="T23" fmla="*/ 2147483647 h 191"/>
                <a:gd name="T24" fmla="*/ 2147483647 w 190"/>
                <a:gd name="T25" fmla="*/ 2147483647 h 191"/>
                <a:gd name="T26" fmla="*/ 2147483647 w 190"/>
                <a:gd name="T27" fmla="*/ 2147483647 h 191"/>
                <a:gd name="T28" fmla="*/ 2147483647 w 190"/>
                <a:gd name="T29" fmla="*/ 2147483647 h 191"/>
                <a:gd name="T30" fmla="*/ 2147483647 w 190"/>
                <a:gd name="T31" fmla="*/ 2147483647 h 191"/>
                <a:gd name="T32" fmla="*/ 2147483647 w 190"/>
                <a:gd name="T33" fmla="*/ 2147483647 h 191"/>
                <a:gd name="T34" fmla="*/ 2147483647 w 190"/>
                <a:gd name="T35" fmla="*/ 2147483647 h 191"/>
                <a:gd name="T36" fmla="*/ 2147483647 w 190"/>
                <a:gd name="T37" fmla="*/ 2147483647 h 191"/>
                <a:gd name="T38" fmla="*/ 2147483647 w 190"/>
                <a:gd name="T39" fmla="*/ 2147483647 h 191"/>
                <a:gd name="T40" fmla="*/ 2147483647 w 190"/>
                <a:gd name="T41" fmla="*/ 2147483647 h 191"/>
                <a:gd name="T42" fmla="*/ 2147483647 w 190"/>
                <a:gd name="T43" fmla="*/ 2147483647 h 191"/>
                <a:gd name="T44" fmla="*/ 2147483647 w 190"/>
                <a:gd name="T45" fmla="*/ 2147483647 h 191"/>
                <a:gd name="T46" fmla="*/ 2147483647 w 190"/>
                <a:gd name="T47" fmla="*/ 2147483647 h 191"/>
                <a:gd name="T48" fmla="*/ 2147483647 w 190"/>
                <a:gd name="T49" fmla="*/ 2147483647 h 191"/>
                <a:gd name="T50" fmla="*/ 2147483647 w 190"/>
                <a:gd name="T51" fmla="*/ 2147483647 h 191"/>
                <a:gd name="T52" fmla="*/ 2147483647 w 190"/>
                <a:gd name="T53" fmla="*/ 2147483647 h 191"/>
                <a:gd name="T54" fmla="*/ 2147483647 w 190"/>
                <a:gd name="T55" fmla="*/ 2147483647 h 191"/>
                <a:gd name="T56" fmla="*/ 2147483647 w 190"/>
                <a:gd name="T57" fmla="*/ 2147483647 h 191"/>
                <a:gd name="T58" fmla="*/ 2147483647 w 190"/>
                <a:gd name="T59" fmla="*/ 2147483647 h 191"/>
                <a:gd name="T60" fmla="*/ 2147483647 w 190"/>
                <a:gd name="T61" fmla="*/ 2147483647 h 191"/>
                <a:gd name="T62" fmla="*/ 2147483647 w 190"/>
                <a:gd name="T63" fmla="*/ 2147483647 h 191"/>
                <a:gd name="T64" fmla="*/ 2147483647 w 190"/>
                <a:gd name="T65" fmla="*/ 2147483647 h 191"/>
                <a:gd name="T66" fmla="*/ 2147483647 w 190"/>
                <a:gd name="T67" fmla="*/ 2147483647 h 191"/>
                <a:gd name="T68" fmla="*/ 2147483647 w 190"/>
                <a:gd name="T69" fmla="*/ 2147483647 h 191"/>
                <a:gd name="T70" fmla="*/ 2147483647 w 190"/>
                <a:gd name="T71" fmla="*/ 2147483647 h 191"/>
                <a:gd name="T72" fmla="*/ 0 w 190"/>
                <a:gd name="T73" fmla="*/ 2147483647 h 191"/>
                <a:gd name="T74" fmla="*/ 0 w 190"/>
                <a:gd name="T75" fmla="*/ 2147483647 h 1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0"/>
                <a:gd name="T115" fmla="*/ 0 h 191"/>
                <a:gd name="T116" fmla="*/ 190 w 190"/>
                <a:gd name="T117" fmla="*/ 191 h 1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0" h="191">
                  <a:moveTo>
                    <a:pt x="0" y="95"/>
                  </a:moveTo>
                  <a:lnTo>
                    <a:pt x="0" y="95"/>
                  </a:lnTo>
                  <a:lnTo>
                    <a:pt x="2" y="76"/>
                  </a:lnTo>
                  <a:lnTo>
                    <a:pt x="8" y="59"/>
                  </a:lnTo>
                  <a:lnTo>
                    <a:pt x="16" y="43"/>
                  </a:lnTo>
                  <a:lnTo>
                    <a:pt x="29" y="29"/>
                  </a:lnTo>
                  <a:lnTo>
                    <a:pt x="43" y="16"/>
                  </a:lnTo>
                  <a:lnTo>
                    <a:pt x="59" y="8"/>
                  </a:lnTo>
                  <a:lnTo>
                    <a:pt x="76" y="2"/>
                  </a:lnTo>
                  <a:lnTo>
                    <a:pt x="95" y="0"/>
                  </a:lnTo>
                  <a:lnTo>
                    <a:pt x="115" y="2"/>
                  </a:lnTo>
                  <a:lnTo>
                    <a:pt x="132" y="8"/>
                  </a:lnTo>
                  <a:lnTo>
                    <a:pt x="148" y="16"/>
                  </a:lnTo>
                  <a:lnTo>
                    <a:pt x="162" y="29"/>
                  </a:lnTo>
                  <a:lnTo>
                    <a:pt x="175" y="43"/>
                  </a:lnTo>
                  <a:lnTo>
                    <a:pt x="183" y="59"/>
                  </a:lnTo>
                  <a:lnTo>
                    <a:pt x="189" y="76"/>
                  </a:lnTo>
                  <a:lnTo>
                    <a:pt x="190" y="95"/>
                  </a:lnTo>
                  <a:lnTo>
                    <a:pt x="189" y="115"/>
                  </a:lnTo>
                  <a:lnTo>
                    <a:pt x="183" y="132"/>
                  </a:lnTo>
                  <a:lnTo>
                    <a:pt x="175" y="148"/>
                  </a:lnTo>
                  <a:lnTo>
                    <a:pt x="162" y="162"/>
                  </a:lnTo>
                  <a:lnTo>
                    <a:pt x="148" y="175"/>
                  </a:lnTo>
                  <a:lnTo>
                    <a:pt x="132" y="183"/>
                  </a:lnTo>
                  <a:lnTo>
                    <a:pt x="115" y="189"/>
                  </a:lnTo>
                  <a:lnTo>
                    <a:pt x="95" y="191"/>
                  </a:lnTo>
                  <a:lnTo>
                    <a:pt x="76" y="189"/>
                  </a:lnTo>
                  <a:lnTo>
                    <a:pt x="59" y="183"/>
                  </a:lnTo>
                  <a:lnTo>
                    <a:pt x="43" y="175"/>
                  </a:lnTo>
                  <a:lnTo>
                    <a:pt x="29" y="162"/>
                  </a:lnTo>
                  <a:lnTo>
                    <a:pt x="16" y="148"/>
                  </a:lnTo>
                  <a:lnTo>
                    <a:pt x="8" y="132"/>
                  </a:lnTo>
                  <a:lnTo>
                    <a:pt x="2" y="115"/>
                  </a:lnTo>
                  <a:lnTo>
                    <a:pt x="0" y="95"/>
                  </a:lnTo>
                  <a:close/>
                </a:path>
              </a:pathLst>
            </a:custGeom>
            <a:solidFill>
              <a:srgbClr val="F8D2BE"/>
            </a:solidFill>
            <a:ln w="11113">
              <a:solidFill>
                <a:srgbClr val="FFFFFF"/>
              </a:solidFill>
              <a:round/>
              <a:headEnd/>
              <a:tailEnd/>
            </a:ln>
          </p:spPr>
          <p:txBody>
            <a:bodyPr/>
            <a:lstStyle/>
            <a:p>
              <a:endParaRPr lang="en-GB"/>
            </a:p>
          </p:txBody>
        </p:sp>
        <p:sp>
          <p:nvSpPr>
            <p:cNvPr id="84067" name="Freeform 489"/>
            <p:cNvSpPr>
              <a:spLocks/>
            </p:cNvSpPr>
            <p:nvPr/>
          </p:nvSpPr>
          <p:spPr bwMode="auto">
            <a:xfrm>
              <a:off x="7108825" y="3609975"/>
              <a:ext cx="209550" cy="209550"/>
            </a:xfrm>
            <a:custGeom>
              <a:avLst/>
              <a:gdLst>
                <a:gd name="T0" fmla="*/ 0 w 132"/>
                <a:gd name="T1" fmla="*/ 2147483647 h 132"/>
                <a:gd name="T2" fmla="*/ 0 w 132"/>
                <a:gd name="T3" fmla="*/ 2147483647 h 132"/>
                <a:gd name="T4" fmla="*/ 2147483647 w 132"/>
                <a:gd name="T5" fmla="*/ 2147483647 h 132"/>
                <a:gd name="T6" fmla="*/ 2147483647 w 132"/>
                <a:gd name="T7" fmla="*/ 2147483647 h 132"/>
                <a:gd name="T8" fmla="*/ 2147483647 w 132"/>
                <a:gd name="T9" fmla="*/ 2147483647 h 132"/>
                <a:gd name="T10" fmla="*/ 2147483647 w 132"/>
                <a:gd name="T11" fmla="*/ 2147483647 h 132"/>
                <a:gd name="T12" fmla="*/ 2147483647 w 132"/>
                <a:gd name="T13" fmla="*/ 2147483647 h 132"/>
                <a:gd name="T14" fmla="*/ 2147483647 w 132"/>
                <a:gd name="T15" fmla="*/ 2147483647 h 132"/>
                <a:gd name="T16" fmla="*/ 2147483647 w 132"/>
                <a:gd name="T17" fmla="*/ 0 h 132"/>
                <a:gd name="T18" fmla="*/ 2147483647 w 132"/>
                <a:gd name="T19" fmla="*/ 0 h 132"/>
                <a:gd name="T20" fmla="*/ 2147483647 w 132"/>
                <a:gd name="T21" fmla="*/ 0 h 132"/>
                <a:gd name="T22" fmla="*/ 2147483647 w 132"/>
                <a:gd name="T23" fmla="*/ 0 h 132"/>
                <a:gd name="T24" fmla="*/ 2147483647 w 132"/>
                <a:gd name="T25" fmla="*/ 2147483647 h 132"/>
                <a:gd name="T26" fmla="*/ 2147483647 w 132"/>
                <a:gd name="T27" fmla="*/ 2147483647 h 132"/>
                <a:gd name="T28" fmla="*/ 2147483647 w 132"/>
                <a:gd name="T29" fmla="*/ 2147483647 h 132"/>
                <a:gd name="T30" fmla="*/ 2147483647 w 132"/>
                <a:gd name="T31" fmla="*/ 2147483647 h 132"/>
                <a:gd name="T32" fmla="*/ 2147483647 w 132"/>
                <a:gd name="T33" fmla="*/ 2147483647 h 132"/>
                <a:gd name="T34" fmla="*/ 2147483647 w 132"/>
                <a:gd name="T35" fmla="*/ 2147483647 h 132"/>
                <a:gd name="T36" fmla="*/ 2147483647 w 132"/>
                <a:gd name="T37" fmla="*/ 2147483647 h 132"/>
                <a:gd name="T38" fmla="*/ 2147483647 w 132"/>
                <a:gd name="T39" fmla="*/ 2147483647 h 132"/>
                <a:gd name="T40" fmla="*/ 2147483647 w 132"/>
                <a:gd name="T41" fmla="*/ 2147483647 h 132"/>
                <a:gd name="T42" fmla="*/ 2147483647 w 132"/>
                <a:gd name="T43" fmla="*/ 2147483647 h 132"/>
                <a:gd name="T44" fmla="*/ 2147483647 w 132"/>
                <a:gd name="T45" fmla="*/ 2147483647 h 132"/>
                <a:gd name="T46" fmla="*/ 2147483647 w 132"/>
                <a:gd name="T47" fmla="*/ 2147483647 h 132"/>
                <a:gd name="T48" fmla="*/ 2147483647 w 132"/>
                <a:gd name="T49" fmla="*/ 2147483647 h 132"/>
                <a:gd name="T50" fmla="*/ 2147483647 w 132"/>
                <a:gd name="T51" fmla="*/ 2147483647 h 132"/>
                <a:gd name="T52" fmla="*/ 2147483647 w 132"/>
                <a:gd name="T53" fmla="*/ 2147483647 h 132"/>
                <a:gd name="T54" fmla="*/ 2147483647 w 132"/>
                <a:gd name="T55" fmla="*/ 2147483647 h 132"/>
                <a:gd name="T56" fmla="*/ 2147483647 w 132"/>
                <a:gd name="T57" fmla="*/ 2147483647 h 132"/>
                <a:gd name="T58" fmla="*/ 2147483647 w 132"/>
                <a:gd name="T59" fmla="*/ 2147483647 h 132"/>
                <a:gd name="T60" fmla="*/ 2147483647 w 132"/>
                <a:gd name="T61" fmla="*/ 2147483647 h 132"/>
                <a:gd name="T62" fmla="*/ 2147483647 w 132"/>
                <a:gd name="T63" fmla="*/ 2147483647 h 132"/>
                <a:gd name="T64" fmla="*/ 2147483647 w 132"/>
                <a:gd name="T65" fmla="*/ 2147483647 h 132"/>
                <a:gd name="T66" fmla="*/ 2147483647 w 132"/>
                <a:gd name="T67" fmla="*/ 2147483647 h 132"/>
                <a:gd name="T68" fmla="*/ 2147483647 w 132"/>
                <a:gd name="T69" fmla="*/ 2147483647 h 132"/>
                <a:gd name="T70" fmla="*/ 2147483647 w 132"/>
                <a:gd name="T71" fmla="*/ 2147483647 h 132"/>
                <a:gd name="T72" fmla="*/ 0 w 132"/>
                <a:gd name="T73" fmla="*/ 2147483647 h 132"/>
                <a:gd name="T74" fmla="*/ 0 w 132"/>
                <a:gd name="T75" fmla="*/ 2147483647 h 1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32"/>
                <a:gd name="T116" fmla="*/ 132 w 132"/>
                <a:gd name="T117" fmla="*/ 132 h 13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32">
                  <a:moveTo>
                    <a:pt x="0" y="65"/>
                  </a:moveTo>
                  <a:lnTo>
                    <a:pt x="0" y="65"/>
                  </a:lnTo>
                  <a:lnTo>
                    <a:pt x="1" y="53"/>
                  </a:lnTo>
                  <a:lnTo>
                    <a:pt x="5" y="40"/>
                  </a:lnTo>
                  <a:lnTo>
                    <a:pt x="10" y="28"/>
                  </a:lnTo>
                  <a:lnTo>
                    <a:pt x="19" y="19"/>
                  </a:lnTo>
                  <a:lnTo>
                    <a:pt x="30" y="10"/>
                  </a:lnTo>
                  <a:lnTo>
                    <a:pt x="40" y="5"/>
                  </a:lnTo>
                  <a:lnTo>
                    <a:pt x="52" y="0"/>
                  </a:lnTo>
                  <a:lnTo>
                    <a:pt x="66" y="0"/>
                  </a:lnTo>
                  <a:lnTo>
                    <a:pt x="79" y="0"/>
                  </a:lnTo>
                  <a:lnTo>
                    <a:pt x="91" y="5"/>
                  </a:lnTo>
                  <a:lnTo>
                    <a:pt x="103" y="10"/>
                  </a:lnTo>
                  <a:lnTo>
                    <a:pt x="112" y="19"/>
                  </a:lnTo>
                  <a:lnTo>
                    <a:pt x="121" y="28"/>
                  </a:lnTo>
                  <a:lnTo>
                    <a:pt x="126" y="40"/>
                  </a:lnTo>
                  <a:lnTo>
                    <a:pt x="132" y="53"/>
                  </a:lnTo>
                  <a:lnTo>
                    <a:pt x="132" y="65"/>
                  </a:lnTo>
                  <a:lnTo>
                    <a:pt x="132" y="79"/>
                  </a:lnTo>
                  <a:lnTo>
                    <a:pt x="126" y="91"/>
                  </a:lnTo>
                  <a:lnTo>
                    <a:pt x="121" y="102"/>
                  </a:lnTo>
                  <a:lnTo>
                    <a:pt x="112" y="112"/>
                  </a:lnTo>
                  <a:lnTo>
                    <a:pt x="103" y="121"/>
                  </a:lnTo>
                  <a:lnTo>
                    <a:pt x="91" y="126"/>
                  </a:lnTo>
                  <a:lnTo>
                    <a:pt x="79" y="130"/>
                  </a:lnTo>
                  <a:lnTo>
                    <a:pt x="66" y="132"/>
                  </a:lnTo>
                  <a:lnTo>
                    <a:pt x="52" y="130"/>
                  </a:lnTo>
                  <a:lnTo>
                    <a:pt x="40" y="126"/>
                  </a:lnTo>
                  <a:lnTo>
                    <a:pt x="30" y="121"/>
                  </a:lnTo>
                  <a:lnTo>
                    <a:pt x="19" y="112"/>
                  </a:lnTo>
                  <a:lnTo>
                    <a:pt x="10" y="102"/>
                  </a:lnTo>
                  <a:lnTo>
                    <a:pt x="5" y="91"/>
                  </a:lnTo>
                  <a:lnTo>
                    <a:pt x="1" y="79"/>
                  </a:lnTo>
                  <a:lnTo>
                    <a:pt x="0" y="65"/>
                  </a:lnTo>
                  <a:close/>
                </a:path>
              </a:pathLst>
            </a:custGeom>
            <a:solidFill>
              <a:srgbClr val="F8D2BE"/>
            </a:solidFill>
            <a:ln w="11113">
              <a:solidFill>
                <a:srgbClr val="FFFFFF"/>
              </a:solidFill>
              <a:round/>
              <a:headEnd/>
              <a:tailEnd/>
            </a:ln>
          </p:spPr>
          <p:txBody>
            <a:bodyPr/>
            <a:lstStyle/>
            <a:p>
              <a:endParaRPr lang="en-GB"/>
            </a:p>
          </p:txBody>
        </p:sp>
        <p:sp>
          <p:nvSpPr>
            <p:cNvPr id="84068" name="Freeform 490"/>
            <p:cNvSpPr>
              <a:spLocks/>
            </p:cNvSpPr>
            <p:nvPr/>
          </p:nvSpPr>
          <p:spPr bwMode="auto">
            <a:xfrm>
              <a:off x="7248525" y="3863975"/>
              <a:ext cx="398463" cy="400050"/>
            </a:xfrm>
            <a:custGeom>
              <a:avLst/>
              <a:gdLst>
                <a:gd name="T0" fmla="*/ 0 w 251"/>
                <a:gd name="T1" fmla="*/ 2147483647 h 252"/>
                <a:gd name="T2" fmla="*/ 2147483647 w 251"/>
                <a:gd name="T3" fmla="*/ 2147483647 h 252"/>
                <a:gd name="T4" fmla="*/ 2147483647 w 251"/>
                <a:gd name="T5" fmla="*/ 2147483647 h 252"/>
                <a:gd name="T6" fmla="*/ 2147483647 w 251"/>
                <a:gd name="T7" fmla="*/ 2147483647 h 252"/>
                <a:gd name="T8" fmla="*/ 2147483647 w 251"/>
                <a:gd name="T9" fmla="*/ 2147483647 h 252"/>
                <a:gd name="T10" fmla="*/ 2147483647 w 251"/>
                <a:gd name="T11" fmla="*/ 2147483647 h 252"/>
                <a:gd name="T12" fmla="*/ 2147483647 w 251"/>
                <a:gd name="T13" fmla="*/ 2147483647 h 252"/>
                <a:gd name="T14" fmla="*/ 2147483647 w 251"/>
                <a:gd name="T15" fmla="*/ 2147483647 h 252"/>
                <a:gd name="T16" fmla="*/ 2147483647 w 251"/>
                <a:gd name="T17" fmla="*/ 0 h 252"/>
                <a:gd name="T18" fmla="*/ 2147483647 w 251"/>
                <a:gd name="T19" fmla="*/ 0 h 252"/>
                <a:gd name="T20" fmla="*/ 2147483647 w 251"/>
                <a:gd name="T21" fmla="*/ 2147483647 h 252"/>
                <a:gd name="T22" fmla="*/ 2147483647 w 251"/>
                <a:gd name="T23" fmla="*/ 2147483647 h 252"/>
                <a:gd name="T24" fmla="*/ 2147483647 w 251"/>
                <a:gd name="T25" fmla="*/ 2147483647 h 252"/>
                <a:gd name="T26" fmla="*/ 2147483647 w 251"/>
                <a:gd name="T27" fmla="*/ 2147483647 h 252"/>
                <a:gd name="T28" fmla="*/ 2147483647 w 251"/>
                <a:gd name="T29" fmla="*/ 2147483647 h 252"/>
                <a:gd name="T30" fmla="*/ 2147483647 w 251"/>
                <a:gd name="T31" fmla="*/ 2147483647 h 252"/>
                <a:gd name="T32" fmla="*/ 2147483647 w 251"/>
                <a:gd name="T33" fmla="*/ 2147483647 h 252"/>
                <a:gd name="T34" fmla="*/ 2147483647 w 251"/>
                <a:gd name="T35" fmla="*/ 2147483647 h 252"/>
                <a:gd name="T36" fmla="*/ 2147483647 w 251"/>
                <a:gd name="T37" fmla="*/ 2147483647 h 252"/>
                <a:gd name="T38" fmla="*/ 2147483647 w 251"/>
                <a:gd name="T39" fmla="*/ 2147483647 h 252"/>
                <a:gd name="T40" fmla="*/ 2147483647 w 251"/>
                <a:gd name="T41" fmla="*/ 2147483647 h 252"/>
                <a:gd name="T42" fmla="*/ 2147483647 w 251"/>
                <a:gd name="T43" fmla="*/ 2147483647 h 252"/>
                <a:gd name="T44" fmla="*/ 2147483647 w 251"/>
                <a:gd name="T45" fmla="*/ 2147483647 h 252"/>
                <a:gd name="T46" fmla="*/ 2147483647 w 251"/>
                <a:gd name="T47" fmla="*/ 2147483647 h 252"/>
                <a:gd name="T48" fmla="*/ 2147483647 w 251"/>
                <a:gd name="T49" fmla="*/ 2147483647 h 252"/>
                <a:gd name="T50" fmla="*/ 2147483647 w 251"/>
                <a:gd name="T51" fmla="*/ 2147483647 h 252"/>
                <a:gd name="T52" fmla="*/ 2147483647 w 251"/>
                <a:gd name="T53" fmla="*/ 2147483647 h 252"/>
                <a:gd name="T54" fmla="*/ 2147483647 w 251"/>
                <a:gd name="T55" fmla="*/ 2147483647 h 252"/>
                <a:gd name="T56" fmla="*/ 2147483647 w 251"/>
                <a:gd name="T57" fmla="*/ 2147483647 h 252"/>
                <a:gd name="T58" fmla="*/ 2147483647 w 251"/>
                <a:gd name="T59" fmla="*/ 2147483647 h 252"/>
                <a:gd name="T60" fmla="*/ 2147483647 w 251"/>
                <a:gd name="T61" fmla="*/ 2147483647 h 252"/>
                <a:gd name="T62" fmla="*/ 2147483647 w 251"/>
                <a:gd name="T63" fmla="*/ 2147483647 h 252"/>
                <a:gd name="T64" fmla="*/ 2147483647 w 251"/>
                <a:gd name="T65" fmla="*/ 2147483647 h 252"/>
                <a:gd name="T66" fmla="*/ 0 w 251"/>
                <a:gd name="T67" fmla="*/ 2147483647 h 252"/>
                <a:gd name="T68" fmla="*/ 0 w 251"/>
                <a:gd name="T69" fmla="*/ 2147483647 h 2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1"/>
                <a:gd name="T106" fmla="*/ 0 h 252"/>
                <a:gd name="T107" fmla="*/ 251 w 251"/>
                <a:gd name="T108" fmla="*/ 252 h 2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1" h="252">
                  <a:moveTo>
                    <a:pt x="0" y="127"/>
                  </a:moveTo>
                  <a:lnTo>
                    <a:pt x="0" y="127"/>
                  </a:lnTo>
                  <a:lnTo>
                    <a:pt x="0" y="113"/>
                  </a:lnTo>
                  <a:lnTo>
                    <a:pt x="1" y="100"/>
                  </a:lnTo>
                  <a:lnTo>
                    <a:pt x="5" y="88"/>
                  </a:lnTo>
                  <a:lnTo>
                    <a:pt x="8" y="77"/>
                  </a:lnTo>
                  <a:lnTo>
                    <a:pt x="15" y="65"/>
                  </a:lnTo>
                  <a:lnTo>
                    <a:pt x="21" y="54"/>
                  </a:lnTo>
                  <a:lnTo>
                    <a:pt x="28" y="46"/>
                  </a:lnTo>
                  <a:lnTo>
                    <a:pt x="37" y="37"/>
                  </a:lnTo>
                  <a:lnTo>
                    <a:pt x="45" y="28"/>
                  </a:lnTo>
                  <a:lnTo>
                    <a:pt x="56" y="21"/>
                  </a:lnTo>
                  <a:lnTo>
                    <a:pt x="65" y="14"/>
                  </a:lnTo>
                  <a:lnTo>
                    <a:pt x="77" y="9"/>
                  </a:lnTo>
                  <a:lnTo>
                    <a:pt x="88" y="5"/>
                  </a:lnTo>
                  <a:lnTo>
                    <a:pt x="100" y="2"/>
                  </a:lnTo>
                  <a:lnTo>
                    <a:pt x="112" y="0"/>
                  </a:lnTo>
                  <a:lnTo>
                    <a:pt x="126" y="0"/>
                  </a:lnTo>
                  <a:lnTo>
                    <a:pt x="139" y="0"/>
                  </a:lnTo>
                  <a:lnTo>
                    <a:pt x="151" y="2"/>
                  </a:lnTo>
                  <a:lnTo>
                    <a:pt x="163" y="5"/>
                  </a:lnTo>
                  <a:lnTo>
                    <a:pt x="176" y="9"/>
                  </a:lnTo>
                  <a:lnTo>
                    <a:pt x="186" y="14"/>
                  </a:lnTo>
                  <a:lnTo>
                    <a:pt x="197" y="21"/>
                  </a:lnTo>
                  <a:lnTo>
                    <a:pt x="205" y="28"/>
                  </a:lnTo>
                  <a:lnTo>
                    <a:pt x="214" y="37"/>
                  </a:lnTo>
                  <a:lnTo>
                    <a:pt x="223" y="46"/>
                  </a:lnTo>
                  <a:lnTo>
                    <a:pt x="230" y="54"/>
                  </a:lnTo>
                  <a:lnTo>
                    <a:pt x="237" y="65"/>
                  </a:lnTo>
                  <a:lnTo>
                    <a:pt x="242" y="77"/>
                  </a:lnTo>
                  <a:lnTo>
                    <a:pt x="246" y="88"/>
                  </a:lnTo>
                  <a:lnTo>
                    <a:pt x="249" y="100"/>
                  </a:lnTo>
                  <a:lnTo>
                    <a:pt x="251" y="113"/>
                  </a:lnTo>
                  <a:lnTo>
                    <a:pt x="251" y="127"/>
                  </a:lnTo>
                  <a:lnTo>
                    <a:pt x="251" y="139"/>
                  </a:lnTo>
                  <a:lnTo>
                    <a:pt x="249" y="151"/>
                  </a:lnTo>
                  <a:lnTo>
                    <a:pt x="246" y="164"/>
                  </a:lnTo>
                  <a:lnTo>
                    <a:pt x="242" y="176"/>
                  </a:lnTo>
                  <a:lnTo>
                    <a:pt x="237" y="186"/>
                  </a:lnTo>
                  <a:lnTo>
                    <a:pt x="230" y="197"/>
                  </a:lnTo>
                  <a:lnTo>
                    <a:pt x="223" y="206"/>
                  </a:lnTo>
                  <a:lnTo>
                    <a:pt x="214" y="215"/>
                  </a:lnTo>
                  <a:lnTo>
                    <a:pt x="205" y="223"/>
                  </a:lnTo>
                  <a:lnTo>
                    <a:pt x="197" y="230"/>
                  </a:lnTo>
                  <a:lnTo>
                    <a:pt x="186" y="237"/>
                  </a:lnTo>
                  <a:lnTo>
                    <a:pt x="176" y="243"/>
                  </a:lnTo>
                  <a:lnTo>
                    <a:pt x="163" y="246"/>
                  </a:lnTo>
                  <a:lnTo>
                    <a:pt x="151" y="250"/>
                  </a:lnTo>
                  <a:lnTo>
                    <a:pt x="139" y="252"/>
                  </a:lnTo>
                  <a:lnTo>
                    <a:pt x="126" y="252"/>
                  </a:lnTo>
                  <a:lnTo>
                    <a:pt x="112" y="252"/>
                  </a:lnTo>
                  <a:lnTo>
                    <a:pt x="100" y="250"/>
                  </a:lnTo>
                  <a:lnTo>
                    <a:pt x="88" y="246"/>
                  </a:lnTo>
                  <a:lnTo>
                    <a:pt x="77" y="243"/>
                  </a:lnTo>
                  <a:lnTo>
                    <a:pt x="65" y="237"/>
                  </a:lnTo>
                  <a:lnTo>
                    <a:pt x="56" y="230"/>
                  </a:lnTo>
                  <a:lnTo>
                    <a:pt x="45" y="223"/>
                  </a:lnTo>
                  <a:lnTo>
                    <a:pt x="37" y="215"/>
                  </a:lnTo>
                  <a:lnTo>
                    <a:pt x="28" y="206"/>
                  </a:lnTo>
                  <a:lnTo>
                    <a:pt x="21" y="197"/>
                  </a:lnTo>
                  <a:lnTo>
                    <a:pt x="15" y="186"/>
                  </a:lnTo>
                  <a:lnTo>
                    <a:pt x="8" y="176"/>
                  </a:lnTo>
                  <a:lnTo>
                    <a:pt x="5" y="164"/>
                  </a:lnTo>
                  <a:lnTo>
                    <a:pt x="1" y="151"/>
                  </a:lnTo>
                  <a:lnTo>
                    <a:pt x="0" y="139"/>
                  </a:lnTo>
                  <a:lnTo>
                    <a:pt x="0" y="127"/>
                  </a:lnTo>
                  <a:close/>
                </a:path>
              </a:pathLst>
            </a:custGeom>
            <a:solidFill>
              <a:srgbClr val="F8D2BE"/>
            </a:solidFill>
            <a:ln w="11113">
              <a:solidFill>
                <a:srgbClr val="FFFFFF"/>
              </a:solidFill>
              <a:round/>
              <a:headEnd/>
              <a:tailEnd/>
            </a:ln>
          </p:spPr>
          <p:txBody>
            <a:bodyPr/>
            <a:lstStyle/>
            <a:p>
              <a:endParaRPr lang="en-GB"/>
            </a:p>
          </p:txBody>
        </p:sp>
        <p:sp>
          <p:nvSpPr>
            <p:cNvPr id="84069" name="Freeform 491"/>
            <p:cNvSpPr>
              <a:spLocks/>
            </p:cNvSpPr>
            <p:nvPr/>
          </p:nvSpPr>
          <p:spPr bwMode="auto">
            <a:xfrm>
              <a:off x="7086600" y="3973513"/>
              <a:ext cx="298450" cy="298450"/>
            </a:xfrm>
            <a:custGeom>
              <a:avLst/>
              <a:gdLst>
                <a:gd name="T0" fmla="*/ 0 w 188"/>
                <a:gd name="T1" fmla="*/ 2147483647 h 188"/>
                <a:gd name="T2" fmla="*/ 0 w 188"/>
                <a:gd name="T3" fmla="*/ 2147483647 h 188"/>
                <a:gd name="T4" fmla="*/ 2147483647 w 188"/>
                <a:gd name="T5" fmla="*/ 2147483647 h 188"/>
                <a:gd name="T6" fmla="*/ 2147483647 w 188"/>
                <a:gd name="T7" fmla="*/ 2147483647 h 188"/>
                <a:gd name="T8" fmla="*/ 2147483647 w 188"/>
                <a:gd name="T9" fmla="*/ 2147483647 h 188"/>
                <a:gd name="T10" fmla="*/ 2147483647 w 188"/>
                <a:gd name="T11" fmla="*/ 2147483647 h 188"/>
                <a:gd name="T12" fmla="*/ 2147483647 w 188"/>
                <a:gd name="T13" fmla="*/ 2147483647 h 188"/>
                <a:gd name="T14" fmla="*/ 2147483647 w 188"/>
                <a:gd name="T15" fmla="*/ 2147483647 h 188"/>
                <a:gd name="T16" fmla="*/ 2147483647 w 188"/>
                <a:gd name="T17" fmla="*/ 2147483647 h 188"/>
                <a:gd name="T18" fmla="*/ 2147483647 w 188"/>
                <a:gd name="T19" fmla="*/ 0 h 188"/>
                <a:gd name="T20" fmla="*/ 2147483647 w 188"/>
                <a:gd name="T21" fmla="*/ 0 h 188"/>
                <a:gd name="T22" fmla="*/ 2147483647 w 188"/>
                <a:gd name="T23" fmla="*/ 2147483647 h 188"/>
                <a:gd name="T24" fmla="*/ 2147483647 w 188"/>
                <a:gd name="T25" fmla="*/ 2147483647 h 188"/>
                <a:gd name="T26" fmla="*/ 2147483647 w 188"/>
                <a:gd name="T27" fmla="*/ 2147483647 h 188"/>
                <a:gd name="T28" fmla="*/ 2147483647 w 188"/>
                <a:gd name="T29" fmla="*/ 2147483647 h 188"/>
                <a:gd name="T30" fmla="*/ 2147483647 w 188"/>
                <a:gd name="T31" fmla="*/ 2147483647 h 188"/>
                <a:gd name="T32" fmla="*/ 2147483647 w 188"/>
                <a:gd name="T33" fmla="*/ 2147483647 h 188"/>
                <a:gd name="T34" fmla="*/ 2147483647 w 188"/>
                <a:gd name="T35" fmla="*/ 2147483647 h 188"/>
                <a:gd name="T36" fmla="*/ 2147483647 w 188"/>
                <a:gd name="T37" fmla="*/ 2147483647 h 188"/>
                <a:gd name="T38" fmla="*/ 2147483647 w 188"/>
                <a:gd name="T39" fmla="*/ 2147483647 h 188"/>
                <a:gd name="T40" fmla="*/ 2147483647 w 188"/>
                <a:gd name="T41" fmla="*/ 2147483647 h 188"/>
                <a:gd name="T42" fmla="*/ 2147483647 w 188"/>
                <a:gd name="T43" fmla="*/ 2147483647 h 188"/>
                <a:gd name="T44" fmla="*/ 2147483647 w 188"/>
                <a:gd name="T45" fmla="*/ 2147483647 h 188"/>
                <a:gd name="T46" fmla="*/ 2147483647 w 188"/>
                <a:gd name="T47" fmla="*/ 2147483647 h 188"/>
                <a:gd name="T48" fmla="*/ 2147483647 w 188"/>
                <a:gd name="T49" fmla="*/ 2147483647 h 188"/>
                <a:gd name="T50" fmla="*/ 2147483647 w 188"/>
                <a:gd name="T51" fmla="*/ 2147483647 h 188"/>
                <a:gd name="T52" fmla="*/ 2147483647 w 188"/>
                <a:gd name="T53" fmla="*/ 2147483647 h 188"/>
                <a:gd name="T54" fmla="*/ 2147483647 w 188"/>
                <a:gd name="T55" fmla="*/ 2147483647 h 188"/>
                <a:gd name="T56" fmla="*/ 2147483647 w 188"/>
                <a:gd name="T57" fmla="*/ 2147483647 h 188"/>
                <a:gd name="T58" fmla="*/ 2147483647 w 188"/>
                <a:gd name="T59" fmla="*/ 2147483647 h 188"/>
                <a:gd name="T60" fmla="*/ 2147483647 w 188"/>
                <a:gd name="T61" fmla="*/ 2147483647 h 188"/>
                <a:gd name="T62" fmla="*/ 2147483647 w 188"/>
                <a:gd name="T63" fmla="*/ 2147483647 h 188"/>
                <a:gd name="T64" fmla="*/ 2147483647 w 188"/>
                <a:gd name="T65" fmla="*/ 2147483647 h 188"/>
                <a:gd name="T66" fmla="*/ 2147483647 w 188"/>
                <a:gd name="T67" fmla="*/ 2147483647 h 188"/>
                <a:gd name="T68" fmla="*/ 2147483647 w 188"/>
                <a:gd name="T69" fmla="*/ 2147483647 h 188"/>
                <a:gd name="T70" fmla="*/ 2147483647 w 188"/>
                <a:gd name="T71" fmla="*/ 2147483647 h 188"/>
                <a:gd name="T72" fmla="*/ 0 w 188"/>
                <a:gd name="T73" fmla="*/ 2147483647 h 188"/>
                <a:gd name="T74" fmla="*/ 0 w 188"/>
                <a:gd name="T75" fmla="*/ 2147483647 h 1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8"/>
                <a:gd name="T115" fmla="*/ 0 h 188"/>
                <a:gd name="T116" fmla="*/ 188 w 188"/>
                <a:gd name="T117" fmla="*/ 188 h 18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8" h="188">
                  <a:moveTo>
                    <a:pt x="0" y="95"/>
                  </a:moveTo>
                  <a:lnTo>
                    <a:pt x="0" y="95"/>
                  </a:lnTo>
                  <a:lnTo>
                    <a:pt x="1" y="75"/>
                  </a:lnTo>
                  <a:lnTo>
                    <a:pt x="7" y="58"/>
                  </a:lnTo>
                  <a:lnTo>
                    <a:pt x="15" y="40"/>
                  </a:lnTo>
                  <a:lnTo>
                    <a:pt x="26" y="26"/>
                  </a:lnTo>
                  <a:lnTo>
                    <a:pt x="40" y="15"/>
                  </a:lnTo>
                  <a:lnTo>
                    <a:pt x="58" y="7"/>
                  </a:lnTo>
                  <a:lnTo>
                    <a:pt x="75" y="1"/>
                  </a:lnTo>
                  <a:lnTo>
                    <a:pt x="95" y="0"/>
                  </a:lnTo>
                  <a:lnTo>
                    <a:pt x="112" y="1"/>
                  </a:lnTo>
                  <a:lnTo>
                    <a:pt x="130" y="7"/>
                  </a:lnTo>
                  <a:lnTo>
                    <a:pt x="147" y="15"/>
                  </a:lnTo>
                  <a:lnTo>
                    <a:pt x="161" y="26"/>
                  </a:lnTo>
                  <a:lnTo>
                    <a:pt x="172" y="40"/>
                  </a:lnTo>
                  <a:lnTo>
                    <a:pt x="181" y="58"/>
                  </a:lnTo>
                  <a:lnTo>
                    <a:pt x="186" y="75"/>
                  </a:lnTo>
                  <a:lnTo>
                    <a:pt x="188" y="95"/>
                  </a:lnTo>
                  <a:lnTo>
                    <a:pt x="186" y="112"/>
                  </a:lnTo>
                  <a:lnTo>
                    <a:pt x="181" y="131"/>
                  </a:lnTo>
                  <a:lnTo>
                    <a:pt x="172" y="147"/>
                  </a:lnTo>
                  <a:lnTo>
                    <a:pt x="161" y="161"/>
                  </a:lnTo>
                  <a:lnTo>
                    <a:pt x="147" y="172"/>
                  </a:lnTo>
                  <a:lnTo>
                    <a:pt x="130" y="181"/>
                  </a:lnTo>
                  <a:lnTo>
                    <a:pt x="112" y="186"/>
                  </a:lnTo>
                  <a:lnTo>
                    <a:pt x="95" y="188"/>
                  </a:lnTo>
                  <a:lnTo>
                    <a:pt x="75" y="186"/>
                  </a:lnTo>
                  <a:lnTo>
                    <a:pt x="58" y="181"/>
                  </a:lnTo>
                  <a:lnTo>
                    <a:pt x="40" y="172"/>
                  </a:lnTo>
                  <a:lnTo>
                    <a:pt x="26" y="161"/>
                  </a:lnTo>
                  <a:lnTo>
                    <a:pt x="15" y="147"/>
                  </a:lnTo>
                  <a:lnTo>
                    <a:pt x="7" y="131"/>
                  </a:lnTo>
                  <a:lnTo>
                    <a:pt x="1" y="112"/>
                  </a:lnTo>
                  <a:lnTo>
                    <a:pt x="0" y="95"/>
                  </a:lnTo>
                  <a:close/>
                </a:path>
              </a:pathLst>
            </a:custGeom>
            <a:solidFill>
              <a:srgbClr val="F8D2BE"/>
            </a:solidFill>
            <a:ln w="11113">
              <a:solidFill>
                <a:srgbClr val="FFFFFF"/>
              </a:solidFill>
              <a:round/>
              <a:headEnd/>
              <a:tailEnd/>
            </a:ln>
          </p:spPr>
          <p:txBody>
            <a:bodyPr/>
            <a:lstStyle/>
            <a:p>
              <a:endParaRPr lang="en-GB"/>
            </a:p>
          </p:txBody>
        </p:sp>
        <p:sp>
          <p:nvSpPr>
            <p:cNvPr id="84070" name="Freeform 492"/>
            <p:cNvSpPr>
              <a:spLocks/>
            </p:cNvSpPr>
            <p:nvPr/>
          </p:nvSpPr>
          <p:spPr bwMode="auto">
            <a:xfrm>
              <a:off x="6597650" y="4179888"/>
              <a:ext cx="420688" cy="420687"/>
            </a:xfrm>
            <a:custGeom>
              <a:avLst/>
              <a:gdLst>
                <a:gd name="T0" fmla="*/ 0 w 265"/>
                <a:gd name="T1" fmla="*/ 2147483647 h 265"/>
                <a:gd name="T2" fmla="*/ 2147483647 w 265"/>
                <a:gd name="T3" fmla="*/ 2147483647 h 265"/>
                <a:gd name="T4" fmla="*/ 2147483647 w 265"/>
                <a:gd name="T5" fmla="*/ 2147483647 h 265"/>
                <a:gd name="T6" fmla="*/ 2147483647 w 265"/>
                <a:gd name="T7" fmla="*/ 2147483647 h 265"/>
                <a:gd name="T8" fmla="*/ 2147483647 w 265"/>
                <a:gd name="T9" fmla="*/ 2147483647 h 265"/>
                <a:gd name="T10" fmla="*/ 2147483647 w 265"/>
                <a:gd name="T11" fmla="*/ 2147483647 h 265"/>
                <a:gd name="T12" fmla="*/ 2147483647 w 265"/>
                <a:gd name="T13" fmla="*/ 2147483647 h 265"/>
                <a:gd name="T14" fmla="*/ 2147483647 w 265"/>
                <a:gd name="T15" fmla="*/ 2147483647 h 265"/>
                <a:gd name="T16" fmla="*/ 2147483647 w 265"/>
                <a:gd name="T17" fmla="*/ 0 h 265"/>
                <a:gd name="T18" fmla="*/ 2147483647 w 265"/>
                <a:gd name="T19" fmla="*/ 0 h 265"/>
                <a:gd name="T20" fmla="*/ 2147483647 w 265"/>
                <a:gd name="T21" fmla="*/ 2147483647 h 265"/>
                <a:gd name="T22" fmla="*/ 2147483647 w 265"/>
                <a:gd name="T23" fmla="*/ 2147483647 h 265"/>
                <a:gd name="T24" fmla="*/ 2147483647 w 265"/>
                <a:gd name="T25" fmla="*/ 2147483647 h 265"/>
                <a:gd name="T26" fmla="*/ 2147483647 w 265"/>
                <a:gd name="T27" fmla="*/ 2147483647 h 265"/>
                <a:gd name="T28" fmla="*/ 2147483647 w 265"/>
                <a:gd name="T29" fmla="*/ 2147483647 h 265"/>
                <a:gd name="T30" fmla="*/ 2147483647 w 265"/>
                <a:gd name="T31" fmla="*/ 2147483647 h 265"/>
                <a:gd name="T32" fmla="*/ 2147483647 w 265"/>
                <a:gd name="T33" fmla="*/ 2147483647 h 265"/>
                <a:gd name="T34" fmla="*/ 2147483647 w 265"/>
                <a:gd name="T35" fmla="*/ 2147483647 h 265"/>
                <a:gd name="T36" fmla="*/ 2147483647 w 265"/>
                <a:gd name="T37" fmla="*/ 2147483647 h 265"/>
                <a:gd name="T38" fmla="*/ 2147483647 w 265"/>
                <a:gd name="T39" fmla="*/ 2147483647 h 265"/>
                <a:gd name="T40" fmla="*/ 2147483647 w 265"/>
                <a:gd name="T41" fmla="*/ 2147483647 h 265"/>
                <a:gd name="T42" fmla="*/ 2147483647 w 265"/>
                <a:gd name="T43" fmla="*/ 2147483647 h 265"/>
                <a:gd name="T44" fmla="*/ 2147483647 w 265"/>
                <a:gd name="T45" fmla="*/ 2147483647 h 265"/>
                <a:gd name="T46" fmla="*/ 2147483647 w 265"/>
                <a:gd name="T47" fmla="*/ 2147483647 h 265"/>
                <a:gd name="T48" fmla="*/ 2147483647 w 265"/>
                <a:gd name="T49" fmla="*/ 2147483647 h 265"/>
                <a:gd name="T50" fmla="*/ 2147483647 w 265"/>
                <a:gd name="T51" fmla="*/ 2147483647 h 265"/>
                <a:gd name="T52" fmla="*/ 2147483647 w 265"/>
                <a:gd name="T53" fmla="*/ 2147483647 h 265"/>
                <a:gd name="T54" fmla="*/ 2147483647 w 265"/>
                <a:gd name="T55" fmla="*/ 2147483647 h 265"/>
                <a:gd name="T56" fmla="*/ 2147483647 w 265"/>
                <a:gd name="T57" fmla="*/ 2147483647 h 265"/>
                <a:gd name="T58" fmla="*/ 2147483647 w 265"/>
                <a:gd name="T59" fmla="*/ 2147483647 h 265"/>
                <a:gd name="T60" fmla="*/ 2147483647 w 265"/>
                <a:gd name="T61" fmla="*/ 2147483647 h 265"/>
                <a:gd name="T62" fmla="*/ 2147483647 w 265"/>
                <a:gd name="T63" fmla="*/ 2147483647 h 265"/>
                <a:gd name="T64" fmla="*/ 2147483647 w 265"/>
                <a:gd name="T65" fmla="*/ 2147483647 h 265"/>
                <a:gd name="T66" fmla="*/ 0 w 265"/>
                <a:gd name="T67" fmla="*/ 2147483647 h 265"/>
                <a:gd name="T68" fmla="*/ 0 w 265"/>
                <a:gd name="T69" fmla="*/ 2147483647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5"/>
                <a:gd name="T106" fmla="*/ 0 h 265"/>
                <a:gd name="T107" fmla="*/ 265 w 265"/>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5" h="265">
                  <a:moveTo>
                    <a:pt x="0" y="132"/>
                  </a:moveTo>
                  <a:lnTo>
                    <a:pt x="0" y="132"/>
                  </a:lnTo>
                  <a:lnTo>
                    <a:pt x="0" y="119"/>
                  </a:lnTo>
                  <a:lnTo>
                    <a:pt x="1" y="105"/>
                  </a:lnTo>
                  <a:lnTo>
                    <a:pt x="5" y="93"/>
                  </a:lnTo>
                  <a:lnTo>
                    <a:pt x="10" y="81"/>
                  </a:lnTo>
                  <a:lnTo>
                    <a:pt x="15" y="68"/>
                  </a:lnTo>
                  <a:lnTo>
                    <a:pt x="23" y="58"/>
                  </a:lnTo>
                  <a:lnTo>
                    <a:pt x="30" y="47"/>
                  </a:lnTo>
                  <a:lnTo>
                    <a:pt x="38" y="38"/>
                  </a:lnTo>
                  <a:lnTo>
                    <a:pt x="47" y="30"/>
                  </a:lnTo>
                  <a:lnTo>
                    <a:pt x="58" y="23"/>
                  </a:lnTo>
                  <a:lnTo>
                    <a:pt x="68" y="16"/>
                  </a:lnTo>
                  <a:lnTo>
                    <a:pt x="81" y="10"/>
                  </a:lnTo>
                  <a:lnTo>
                    <a:pt x="93" y="5"/>
                  </a:lnTo>
                  <a:lnTo>
                    <a:pt x="105" y="1"/>
                  </a:lnTo>
                  <a:lnTo>
                    <a:pt x="119" y="0"/>
                  </a:lnTo>
                  <a:lnTo>
                    <a:pt x="132" y="0"/>
                  </a:lnTo>
                  <a:lnTo>
                    <a:pt x="146" y="0"/>
                  </a:lnTo>
                  <a:lnTo>
                    <a:pt x="158" y="1"/>
                  </a:lnTo>
                  <a:lnTo>
                    <a:pt x="172" y="5"/>
                  </a:lnTo>
                  <a:lnTo>
                    <a:pt x="184" y="10"/>
                  </a:lnTo>
                  <a:lnTo>
                    <a:pt x="195" y="16"/>
                  </a:lnTo>
                  <a:lnTo>
                    <a:pt x="206" y="23"/>
                  </a:lnTo>
                  <a:lnTo>
                    <a:pt x="216" y="30"/>
                  </a:lnTo>
                  <a:lnTo>
                    <a:pt x="227" y="38"/>
                  </a:lnTo>
                  <a:lnTo>
                    <a:pt x="234" y="47"/>
                  </a:lnTo>
                  <a:lnTo>
                    <a:pt x="242" y="58"/>
                  </a:lnTo>
                  <a:lnTo>
                    <a:pt x="250" y="68"/>
                  </a:lnTo>
                  <a:lnTo>
                    <a:pt x="255" y="81"/>
                  </a:lnTo>
                  <a:lnTo>
                    <a:pt x="258" y="93"/>
                  </a:lnTo>
                  <a:lnTo>
                    <a:pt x="262" y="105"/>
                  </a:lnTo>
                  <a:lnTo>
                    <a:pt x="264" y="119"/>
                  </a:lnTo>
                  <a:lnTo>
                    <a:pt x="265" y="132"/>
                  </a:lnTo>
                  <a:lnTo>
                    <a:pt x="264" y="146"/>
                  </a:lnTo>
                  <a:lnTo>
                    <a:pt x="262" y="158"/>
                  </a:lnTo>
                  <a:lnTo>
                    <a:pt x="258" y="172"/>
                  </a:lnTo>
                  <a:lnTo>
                    <a:pt x="255" y="185"/>
                  </a:lnTo>
                  <a:lnTo>
                    <a:pt x="250" y="195"/>
                  </a:lnTo>
                  <a:lnTo>
                    <a:pt x="242" y="206"/>
                  </a:lnTo>
                  <a:lnTo>
                    <a:pt x="234" y="216"/>
                  </a:lnTo>
                  <a:lnTo>
                    <a:pt x="227" y="227"/>
                  </a:lnTo>
                  <a:lnTo>
                    <a:pt x="216" y="234"/>
                  </a:lnTo>
                  <a:lnTo>
                    <a:pt x="206" y="243"/>
                  </a:lnTo>
                  <a:lnTo>
                    <a:pt x="195" y="250"/>
                  </a:lnTo>
                  <a:lnTo>
                    <a:pt x="184" y="255"/>
                  </a:lnTo>
                  <a:lnTo>
                    <a:pt x="172" y="258"/>
                  </a:lnTo>
                  <a:lnTo>
                    <a:pt x="158" y="262"/>
                  </a:lnTo>
                  <a:lnTo>
                    <a:pt x="146" y="264"/>
                  </a:lnTo>
                  <a:lnTo>
                    <a:pt x="132" y="265"/>
                  </a:lnTo>
                  <a:lnTo>
                    <a:pt x="119" y="264"/>
                  </a:lnTo>
                  <a:lnTo>
                    <a:pt x="105" y="262"/>
                  </a:lnTo>
                  <a:lnTo>
                    <a:pt x="93" y="258"/>
                  </a:lnTo>
                  <a:lnTo>
                    <a:pt x="81" y="255"/>
                  </a:lnTo>
                  <a:lnTo>
                    <a:pt x="68" y="250"/>
                  </a:lnTo>
                  <a:lnTo>
                    <a:pt x="58" y="243"/>
                  </a:lnTo>
                  <a:lnTo>
                    <a:pt x="47" y="234"/>
                  </a:lnTo>
                  <a:lnTo>
                    <a:pt x="38" y="227"/>
                  </a:lnTo>
                  <a:lnTo>
                    <a:pt x="30" y="216"/>
                  </a:lnTo>
                  <a:lnTo>
                    <a:pt x="23" y="206"/>
                  </a:lnTo>
                  <a:lnTo>
                    <a:pt x="15" y="195"/>
                  </a:lnTo>
                  <a:lnTo>
                    <a:pt x="10" y="185"/>
                  </a:lnTo>
                  <a:lnTo>
                    <a:pt x="5" y="172"/>
                  </a:lnTo>
                  <a:lnTo>
                    <a:pt x="1" y="158"/>
                  </a:lnTo>
                  <a:lnTo>
                    <a:pt x="0" y="146"/>
                  </a:lnTo>
                  <a:lnTo>
                    <a:pt x="0" y="132"/>
                  </a:lnTo>
                  <a:close/>
                </a:path>
              </a:pathLst>
            </a:custGeom>
            <a:solidFill>
              <a:srgbClr val="F8D2BE"/>
            </a:solidFill>
            <a:ln w="11113">
              <a:solidFill>
                <a:srgbClr val="FFFFFF"/>
              </a:solidFill>
              <a:round/>
              <a:headEnd/>
              <a:tailEnd/>
            </a:ln>
          </p:spPr>
          <p:txBody>
            <a:bodyPr/>
            <a:lstStyle/>
            <a:p>
              <a:endParaRPr lang="en-GB"/>
            </a:p>
          </p:txBody>
        </p:sp>
        <p:sp>
          <p:nvSpPr>
            <p:cNvPr id="84071" name="Freeform 493"/>
            <p:cNvSpPr>
              <a:spLocks/>
            </p:cNvSpPr>
            <p:nvPr/>
          </p:nvSpPr>
          <p:spPr bwMode="auto">
            <a:xfrm>
              <a:off x="6326188" y="4095750"/>
              <a:ext cx="120650" cy="120650"/>
            </a:xfrm>
            <a:custGeom>
              <a:avLst/>
              <a:gdLst>
                <a:gd name="T0" fmla="*/ 0 w 76"/>
                <a:gd name="T1" fmla="*/ 2147483647 h 76"/>
                <a:gd name="T2" fmla="*/ 0 w 76"/>
                <a:gd name="T3" fmla="*/ 2147483647 h 76"/>
                <a:gd name="T4" fmla="*/ 2147483647 w 76"/>
                <a:gd name="T5" fmla="*/ 2147483647 h 76"/>
                <a:gd name="T6" fmla="*/ 2147483647 w 76"/>
                <a:gd name="T7" fmla="*/ 2147483647 h 76"/>
                <a:gd name="T8" fmla="*/ 2147483647 w 76"/>
                <a:gd name="T9" fmla="*/ 2147483647 h 76"/>
                <a:gd name="T10" fmla="*/ 2147483647 w 76"/>
                <a:gd name="T11" fmla="*/ 2147483647 h 76"/>
                <a:gd name="T12" fmla="*/ 2147483647 w 76"/>
                <a:gd name="T13" fmla="*/ 2147483647 h 76"/>
                <a:gd name="T14" fmla="*/ 2147483647 w 76"/>
                <a:gd name="T15" fmla="*/ 2147483647 h 76"/>
                <a:gd name="T16" fmla="*/ 2147483647 w 76"/>
                <a:gd name="T17" fmla="*/ 0 h 76"/>
                <a:gd name="T18" fmla="*/ 2147483647 w 76"/>
                <a:gd name="T19" fmla="*/ 0 h 76"/>
                <a:gd name="T20" fmla="*/ 2147483647 w 76"/>
                <a:gd name="T21" fmla="*/ 0 h 76"/>
                <a:gd name="T22" fmla="*/ 2147483647 w 76"/>
                <a:gd name="T23" fmla="*/ 0 h 76"/>
                <a:gd name="T24" fmla="*/ 2147483647 w 76"/>
                <a:gd name="T25" fmla="*/ 2147483647 h 76"/>
                <a:gd name="T26" fmla="*/ 2147483647 w 76"/>
                <a:gd name="T27" fmla="*/ 2147483647 h 76"/>
                <a:gd name="T28" fmla="*/ 2147483647 w 76"/>
                <a:gd name="T29" fmla="*/ 2147483647 h 76"/>
                <a:gd name="T30" fmla="*/ 2147483647 w 76"/>
                <a:gd name="T31" fmla="*/ 2147483647 h 76"/>
                <a:gd name="T32" fmla="*/ 2147483647 w 76"/>
                <a:gd name="T33" fmla="*/ 2147483647 h 76"/>
                <a:gd name="T34" fmla="*/ 2147483647 w 76"/>
                <a:gd name="T35" fmla="*/ 2147483647 h 76"/>
                <a:gd name="T36" fmla="*/ 2147483647 w 76"/>
                <a:gd name="T37" fmla="*/ 2147483647 h 76"/>
                <a:gd name="T38" fmla="*/ 2147483647 w 76"/>
                <a:gd name="T39" fmla="*/ 2147483647 h 76"/>
                <a:gd name="T40" fmla="*/ 2147483647 w 76"/>
                <a:gd name="T41" fmla="*/ 2147483647 h 76"/>
                <a:gd name="T42" fmla="*/ 2147483647 w 76"/>
                <a:gd name="T43" fmla="*/ 2147483647 h 76"/>
                <a:gd name="T44" fmla="*/ 2147483647 w 76"/>
                <a:gd name="T45" fmla="*/ 2147483647 h 76"/>
                <a:gd name="T46" fmla="*/ 2147483647 w 76"/>
                <a:gd name="T47" fmla="*/ 2147483647 h 76"/>
                <a:gd name="T48" fmla="*/ 2147483647 w 76"/>
                <a:gd name="T49" fmla="*/ 2147483647 h 76"/>
                <a:gd name="T50" fmla="*/ 2147483647 w 76"/>
                <a:gd name="T51" fmla="*/ 2147483647 h 76"/>
                <a:gd name="T52" fmla="*/ 2147483647 w 76"/>
                <a:gd name="T53" fmla="*/ 2147483647 h 76"/>
                <a:gd name="T54" fmla="*/ 2147483647 w 76"/>
                <a:gd name="T55" fmla="*/ 2147483647 h 76"/>
                <a:gd name="T56" fmla="*/ 2147483647 w 76"/>
                <a:gd name="T57" fmla="*/ 2147483647 h 76"/>
                <a:gd name="T58" fmla="*/ 2147483647 w 76"/>
                <a:gd name="T59" fmla="*/ 2147483647 h 76"/>
                <a:gd name="T60" fmla="*/ 2147483647 w 76"/>
                <a:gd name="T61" fmla="*/ 2147483647 h 76"/>
                <a:gd name="T62" fmla="*/ 2147483647 w 76"/>
                <a:gd name="T63" fmla="*/ 2147483647 h 76"/>
                <a:gd name="T64" fmla="*/ 2147483647 w 76"/>
                <a:gd name="T65" fmla="*/ 2147483647 h 76"/>
                <a:gd name="T66" fmla="*/ 2147483647 w 76"/>
                <a:gd name="T67" fmla="*/ 2147483647 h 76"/>
                <a:gd name="T68" fmla="*/ 2147483647 w 76"/>
                <a:gd name="T69" fmla="*/ 2147483647 h 76"/>
                <a:gd name="T70" fmla="*/ 2147483647 w 76"/>
                <a:gd name="T71" fmla="*/ 2147483647 h 76"/>
                <a:gd name="T72" fmla="*/ 0 w 76"/>
                <a:gd name="T73" fmla="*/ 2147483647 h 76"/>
                <a:gd name="T74" fmla="*/ 0 w 76"/>
                <a:gd name="T75" fmla="*/ 2147483647 h 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76"/>
                <a:gd name="T116" fmla="*/ 76 w 76"/>
                <a:gd name="T117" fmla="*/ 76 h 7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76">
                  <a:moveTo>
                    <a:pt x="0" y="37"/>
                  </a:moveTo>
                  <a:lnTo>
                    <a:pt x="0" y="37"/>
                  </a:lnTo>
                  <a:lnTo>
                    <a:pt x="2" y="30"/>
                  </a:lnTo>
                  <a:lnTo>
                    <a:pt x="4" y="23"/>
                  </a:lnTo>
                  <a:lnTo>
                    <a:pt x="7" y="16"/>
                  </a:lnTo>
                  <a:lnTo>
                    <a:pt x="11" y="10"/>
                  </a:lnTo>
                  <a:lnTo>
                    <a:pt x="18" y="5"/>
                  </a:lnTo>
                  <a:lnTo>
                    <a:pt x="23" y="2"/>
                  </a:lnTo>
                  <a:lnTo>
                    <a:pt x="30" y="0"/>
                  </a:lnTo>
                  <a:lnTo>
                    <a:pt x="39" y="0"/>
                  </a:lnTo>
                  <a:lnTo>
                    <a:pt x="46" y="0"/>
                  </a:lnTo>
                  <a:lnTo>
                    <a:pt x="53" y="2"/>
                  </a:lnTo>
                  <a:lnTo>
                    <a:pt x="60" y="5"/>
                  </a:lnTo>
                  <a:lnTo>
                    <a:pt x="65" y="10"/>
                  </a:lnTo>
                  <a:lnTo>
                    <a:pt x="70" y="16"/>
                  </a:lnTo>
                  <a:lnTo>
                    <a:pt x="74" y="23"/>
                  </a:lnTo>
                  <a:lnTo>
                    <a:pt x="76" y="30"/>
                  </a:lnTo>
                  <a:lnTo>
                    <a:pt x="76" y="37"/>
                  </a:lnTo>
                  <a:lnTo>
                    <a:pt x="76" y="46"/>
                  </a:lnTo>
                  <a:lnTo>
                    <a:pt x="74" y="53"/>
                  </a:lnTo>
                  <a:lnTo>
                    <a:pt x="70" y="58"/>
                  </a:lnTo>
                  <a:lnTo>
                    <a:pt x="65" y="63"/>
                  </a:lnTo>
                  <a:lnTo>
                    <a:pt x="60" y="69"/>
                  </a:lnTo>
                  <a:lnTo>
                    <a:pt x="53" y="72"/>
                  </a:lnTo>
                  <a:lnTo>
                    <a:pt x="46" y="74"/>
                  </a:lnTo>
                  <a:lnTo>
                    <a:pt x="39" y="76"/>
                  </a:lnTo>
                  <a:lnTo>
                    <a:pt x="30" y="74"/>
                  </a:lnTo>
                  <a:lnTo>
                    <a:pt x="23" y="72"/>
                  </a:lnTo>
                  <a:lnTo>
                    <a:pt x="18" y="69"/>
                  </a:lnTo>
                  <a:lnTo>
                    <a:pt x="11" y="63"/>
                  </a:lnTo>
                  <a:lnTo>
                    <a:pt x="7" y="58"/>
                  </a:lnTo>
                  <a:lnTo>
                    <a:pt x="4" y="53"/>
                  </a:lnTo>
                  <a:lnTo>
                    <a:pt x="2" y="46"/>
                  </a:lnTo>
                  <a:lnTo>
                    <a:pt x="0" y="37"/>
                  </a:lnTo>
                  <a:close/>
                </a:path>
              </a:pathLst>
            </a:custGeom>
            <a:solidFill>
              <a:srgbClr val="F8D2BE"/>
            </a:solidFill>
            <a:ln w="11113">
              <a:solidFill>
                <a:srgbClr val="FFFFFF"/>
              </a:solidFill>
              <a:round/>
              <a:headEnd/>
              <a:tailEnd/>
            </a:ln>
          </p:spPr>
          <p:txBody>
            <a:bodyPr/>
            <a:lstStyle/>
            <a:p>
              <a:endParaRPr lang="en-GB"/>
            </a:p>
          </p:txBody>
        </p:sp>
        <p:sp>
          <p:nvSpPr>
            <p:cNvPr id="84072" name="Freeform 494"/>
            <p:cNvSpPr>
              <a:spLocks/>
            </p:cNvSpPr>
            <p:nvPr/>
          </p:nvSpPr>
          <p:spPr bwMode="auto">
            <a:xfrm>
              <a:off x="5851525" y="3632200"/>
              <a:ext cx="352425" cy="352425"/>
            </a:xfrm>
            <a:custGeom>
              <a:avLst/>
              <a:gdLst>
                <a:gd name="T0" fmla="*/ 0 w 222"/>
                <a:gd name="T1" fmla="*/ 2147483647 h 222"/>
                <a:gd name="T2" fmla="*/ 0 w 222"/>
                <a:gd name="T3" fmla="*/ 2147483647 h 222"/>
                <a:gd name="T4" fmla="*/ 2147483647 w 222"/>
                <a:gd name="T5" fmla="*/ 2147483647 h 222"/>
                <a:gd name="T6" fmla="*/ 2147483647 w 222"/>
                <a:gd name="T7" fmla="*/ 2147483647 h 222"/>
                <a:gd name="T8" fmla="*/ 2147483647 w 222"/>
                <a:gd name="T9" fmla="*/ 2147483647 h 222"/>
                <a:gd name="T10" fmla="*/ 2147483647 w 222"/>
                <a:gd name="T11" fmla="*/ 2147483647 h 222"/>
                <a:gd name="T12" fmla="*/ 2147483647 w 222"/>
                <a:gd name="T13" fmla="*/ 2147483647 h 222"/>
                <a:gd name="T14" fmla="*/ 2147483647 w 222"/>
                <a:gd name="T15" fmla="*/ 2147483647 h 222"/>
                <a:gd name="T16" fmla="*/ 2147483647 w 222"/>
                <a:gd name="T17" fmla="*/ 2147483647 h 222"/>
                <a:gd name="T18" fmla="*/ 2147483647 w 222"/>
                <a:gd name="T19" fmla="*/ 2147483647 h 222"/>
                <a:gd name="T20" fmla="*/ 2147483647 w 222"/>
                <a:gd name="T21" fmla="*/ 2147483647 h 222"/>
                <a:gd name="T22" fmla="*/ 2147483647 w 222"/>
                <a:gd name="T23" fmla="*/ 2147483647 h 222"/>
                <a:gd name="T24" fmla="*/ 2147483647 w 222"/>
                <a:gd name="T25" fmla="*/ 0 h 222"/>
                <a:gd name="T26" fmla="*/ 2147483647 w 222"/>
                <a:gd name="T27" fmla="*/ 0 h 222"/>
                <a:gd name="T28" fmla="*/ 2147483647 w 222"/>
                <a:gd name="T29" fmla="*/ 0 h 222"/>
                <a:gd name="T30" fmla="*/ 2147483647 w 222"/>
                <a:gd name="T31" fmla="*/ 0 h 222"/>
                <a:gd name="T32" fmla="*/ 2147483647 w 222"/>
                <a:gd name="T33" fmla="*/ 2147483647 h 222"/>
                <a:gd name="T34" fmla="*/ 2147483647 w 222"/>
                <a:gd name="T35" fmla="*/ 2147483647 h 222"/>
                <a:gd name="T36" fmla="*/ 2147483647 w 222"/>
                <a:gd name="T37" fmla="*/ 2147483647 h 222"/>
                <a:gd name="T38" fmla="*/ 2147483647 w 222"/>
                <a:gd name="T39" fmla="*/ 2147483647 h 222"/>
                <a:gd name="T40" fmla="*/ 2147483647 w 222"/>
                <a:gd name="T41" fmla="*/ 2147483647 h 222"/>
                <a:gd name="T42" fmla="*/ 2147483647 w 222"/>
                <a:gd name="T43" fmla="*/ 2147483647 h 222"/>
                <a:gd name="T44" fmla="*/ 2147483647 w 222"/>
                <a:gd name="T45" fmla="*/ 2147483647 h 222"/>
                <a:gd name="T46" fmla="*/ 2147483647 w 222"/>
                <a:gd name="T47" fmla="*/ 2147483647 h 222"/>
                <a:gd name="T48" fmla="*/ 2147483647 w 222"/>
                <a:gd name="T49" fmla="*/ 2147483647 h 222"/>
                <a:gd name="T50" fmla="*/ 2147483647 w 222"/>
                <a:gd name="T51" fmla="*/ 2147483647 h 222"/>
                <a:gd name="T52" fmla="*/ 2147483647 w 222"/>
                <a:gd name="T53" fmla="*/ 2147483647 h 222"/>
                <a:gd name="T54" fmla="*/ 2147483647 w 222"/>
                <a:gd name="T55" fmla="*/ 2147483647 h 222"/>
                <a:gd name="T56" fmla="*/ 2147483647 w 222"/>
                <a:gd name="T57" fmla="*/ 2147483647 h 222"/>
                <a:gd name="T58" fmla="*/ 2147483647 w 222"/>
                <a:gd name="T59" fmla="*/ 2147483647 h 222"/>
                <a:gd name="T60" fmla="*/ 2147483647 w 222"/>
                <a:gd name="T61" fmla="*/ 2147483647 h 222"/>
                <a:gd name="T62" fmla="*/ 2147483647 w 222"/>
                <a:gd name="T63" fmla="*/ 2147483647 h 222"/>
                <a:gd name="T64" fmla="*/ 2147483647 w 222"/>
                <a:gd name="T65" fmla="*/ 2147483647 h 222"/>
                <a:gd name="T66" fmla="*/ 2147483647 w 222"/>
                <a:gd name="T67" fmla="*/ 2147483647 h 222"/>
                <a:gd name="T68" fmla="*/ 2147483647 w 222"/>
                <a:gd name="T69" fmla="*/ 2147483647 h 222"/>
                <a:gd name="T70" fmla="*/ 2147483647 w 222"/>
                <a:gd name="T71" fmla="*/ 2147483647 h 222"/>
                <a:gd name="T72" fmla="*/ 2147483647 w 222"/>
                <a:gd name="T73" fmla="*/ 2147483647 h 222"/>
                <a:gd name="T74" fmla="*/ 2147483647 w 222"/>
                <a:gd name="T75" fmla="*/ 2147483647 h 222"/>
                <a:gd name="T76" fmla="*/ 2147483647 w 222"/>
                <a:gd name="T77" fmla="*/ 2147483647 h 222"/>
                <a:gd name="T78" fmla="*/ 2147483647 w 222"/>
                <a:gd name="T79" fmla="*/ 2147483647 h 222"/>
                <a:gd name="T80" fmla="*/ 2147483647 w 222"/>
                <a:gd name="T81" fmla="*/ 2147483647 h 222"/>
                <a:gd name="T82" fmla="*/ 2147483647 w 222"/>
                <a:gd name="T83" fmla="*/ 2147483647 h 222"/>
                <a:gd name="T84" fmla="*/ 2147483647 w 222"/>
                <a:gd name="T85" fmla="*/ 2147483647 h 222"/>
                <a:gd name="T86" fmla="*/ 2147483647 w 222"/>
                <a:gd name="T87" fmla="*/ 2147483647 h 222"/>
                <a:gd name="T88" fmla="*/ 2147483647 w 222"/>
                <a:gd name="T89" fmla="*/ 2147483647 h 222"/>
                <a:gd name="T90" fmla="*/ 2147483647 w 222"/>
                <a:gd name="T91" fmla="*/ 2147483647 h 222"/>
                <a:gd name="T92" fmla="*/ 2147483647 w 222"/>
                <a:gd name="T93" fmla="*/ 2147483647 h 222"/>
                <a:gd name="T94" fmla="*/ 2147483647 w 222"/>
                <a:gd name="T95" fmla="*/ 2147483647 h 222"/>
                <a:gd name="T96" fmla="*/ 2147483647 w 222"/>
                <a:gd name="T97" fmla="*/ 2147483647 h 222"/>
                <a:gd name="T98" fmla="*/ 2147483647 w 222"/>
                <a:gd name="T99" fmla="*/ 2147483647 h 222"/>
                <a:gd name="T100" fmla="*/ 2147483647 w 222"/>
                <a:gd name="T101" fmla="*/ 2147483647 h 222"/>
                <a:gd name="T102" fmla="*/ 2147483647 w 222"/>
                <a:gd name="T103" fmla="*/ 2147483647 h 222"/>
                <a:gd name="T104" fmla="*/ 0 w 222"/>
                <a:gd name="T105" fmla="*/ 2147483647 h 222"/>
                <a:gd name="T106" fmla="*/ 0 w 222"/>
                <a:gd name="T107" fmla="*/ 2147483647 h 2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22"/>
                <a:gd name="T164" fmla="*/ 222 w 222"/>
                <a:gd name="T165" fmla="*/ 222 h 2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22">
                  <a:moveTo>
                    <a:pt x="0" y="111"/>
                  </a:moveTo>
                  <a:lnTo>
                    <a:pt x="0" y="111"/>
                  </a:lnTo>
                  <a:lnTo>
                    <a:pt x="2" y="98"/>
                  </a:lnTo>
                  <a:lnTo>
                    <a:pt x="3" y="88"/>
                  </a:lnTo>
                  <a:lnTo>
                    <a:pt x="5" y="77"/>
                  </a:lnTo>
                  <a:lnTo>
                    <a:pt x="9" y="67"/>
                  </a:lnTo>
                  <a:lnTo>
                    <a:pt x="19" y="49"/>
                  </a:lnTo>
                  <a:lnTo>
                    <a:pt x="33" y="32"/>
                  </a:lnTo>
                  <a:lnTo>
                    <a:pt x="49" y="19"/>
                  </a:lnTo>
                  <a:lnTo>
                    <a:pt x="69" y="9"/>
                  </a:lnTo>
                  <a:lnTo>
                    <a:pt x="77" y="5"/>
                  </a:lnTo>
                  <a:lnTo>
                    <a:pt x="88" y="2"/>
                  </a:lnTo>
                  <a:lnTo>
                    <a:pt x="100" y="0"/>
                  </a:lnTo>
                  <a:lnTo>
                    <a:pt x="111" y="0"/>
                  </a:lnTo>
                  <a:lnTo>
                    <a:pt x="123" y="0"/>
                  </a:lnTo>
                  <a:lnTo>
                    <a:pt x="134" y="2"/>
                  </a:lnTo>
                  <a:lnTo>
                    <a:pt x="144" y="5"/>
                  </a:lnTo>
                  <a:lnTo>
                    <a:pt x="155" y="9"/>
                  </a:lnTo>
                  <a:lnTo>
                    <a:pt x="172" y="19"/>
                  </a:lnTo>
                  <a:lnTo>
                    <a:pt x="190" y="32"/>
                  </a:lnTo>
                  <a:lnTo>
                    <a:pt x="202" y="49"/>
                  </a:lnTo>
                  <a:lnTo>
                    <a:pt x="213" y="67"/>
                  </a:lnTo>
                  <a:lnTo>
                    <a:pt x="216" y="77"/>
                  </a:lnTo>
                  <a:lnTo>
                    <a:pt x="220" y="88"/>
                  </a:lnTo>
                  <a:lnTo>
                    <a:pt x="222" y="98"/>
                  </a:lnTo>
                  <a:lnTo>
                    <a:pt x="222" y="111"/>
                  </a:lnTo>
                  <a:lnTo>
                    <a:pt x="222" y="121"/>
                  </a:lnTo>
                  <a:lnTo>
                    <a:pt x="220" y="132"/>
                  </a:lnTo>
                  <a:lnTo>
                    <a:pt x="216" y="142"/>
                  </a:lnTo>
                  <a:lnTo>
                    <a:pt x="213" y="153"/>
                  </a:lnTo>
                  <a:lnTo>
                    <a:pt x="202" y="172"/>
                  </a:lnTo>
                  <a:lnTo>
                    <a:pt x="190" y="188"/>
                  </a:lnTo>
                  <a:lnTo>
                    <a:pt x="172" y="202"/>
                  </a:lnTo>
                  <a:lnTo>
                    <a:pt x="155" y="213"/>
                  </a:lnTo>
                  <a:lnTo>
                    <a:pt x="144" y="216"/>
                  </a:lnTo>
                  <a:lnTo>
                    <a:pt x="134" y="218"/>
                  </a:lnTo>
                  <a:lnTo>
                    <a:pt x="123" y="220"/>
                  </a:lnTo>
                  <a:lnTo>
                    <a:pt x="111" y="222"/>
                  </a:lnTo>
                  <a:lnTo>
                    <a:pt x="100" y="220"/>
                  </a:lnTo>
                  <a:lnTo>
                    <a:pt x="88" y="218"/>
                  </a:lnTo>
                  <a:lnTo>
                    <a:pt x="77" y="216"/>
                  </a:lnTo>
                  <a:lnTo>
                    <a:pt x="69" y="213"/>
                  </a:lnTo>
                  <a:lnTo>
                    <a:pt x="49" y="202"/>
                  </a:lnTo>
                  <a:lnTo>
                    <a:pt x="33" y="188"/>
                  </a:lnTo>
                  <a:lnTo>
                    <a:pt x="19" y="172"/>
                  </a:lnTo>
                  <a:lnTo>
                    <a:pt x="9" y="153"/>
                  </a:lnTo>
                  <a:lnTo>
                    <a:pt x="5" y="142"/>
                  </a:lnTo>
                  <a:lnTo>
                    <a:pt x="3" y="132"/>
                  </a:lnTo>
                  <a:lnTo>
                    <a:pt x="2" y="121"/>
                  </a:lnTo>
                  <a:lnTo>
                    <a:pt x="0" y="111"/>
                  </a:lnTo>
                  <a:close/>
                </a:path>
              </a:pathLst>
            </a:custGeom>
            <a:solidFill>
              <a:srgbClr val="F8D2BE"/>
            </a:solidFill>
            <a:ln w="11113">
              <a:solidFill>
                <a:srgbClr val="FFFFFF"/>
              </a:solidFill>
              <a:round/>
              <a:headEnd/>
              <a:tailEnd/>
            </a:ln>
          </p:spPr>
          <p:txBody>
            <a:bodyPr/>
            <a:lstStyle/>
            <a:p>
              <a:endParaRPr lang="en-GB"/>
            </a:p>
          </p:txBody>
        </p:sp>
        <p:sp>
          <p:nvSpPr>
            <p:cNvPr id="84073" name="Freeform 495"/>
            <p:cNvSpPr>
              <a:spLocks/>
            </p:cNvSpPr>
            <p:nvPr/>
          </p:nvSpPr>
          <p:spPr bwMode="auto">
            <a:xfrm>
              <a:off x="5253038" y="3411538"/>
              <a:ext cx="139700" cy="139700"/>
            </a:xfrm>
            <a:custGeom>
              <a:avLst/>
              <a:gdLst>
                <a:gd name="T0" fmla="*/ 0 w 88"/>
                <a:gd name="T1" fmla="*/ 2147483647 h 88"/>
                <a:gd name="T2" fmla="*/ 0 w 88"/>
                <a:gd name="T3" fmla="*/ 2147483647 h 88"/>
                <a:gd name="T4" fmla="*/ 2147483647 w 88"/>
                <a:gd name="T5" fmla="*/ 2147483647 h 88"/>
                <a:gd name="T6" fmla="*/ 2147483647 w 88"/>
                <a:gd name="T7" fmla="*/ 2147483647 h 88"/>
                <a:gd name="T8" fmla="*/ 2147483647 w 88"/>
                <a:gd name="T9" fmla="*/ 2147483647 h 88"/>
                <a:gd name="T10" fmla="*/ 2147483647 w 88"/>
                <a:gd name="T11" fmla="*/ 2147483647 h 88"/>
                <a:gd name="T12" fmla="*/ 2147483647 w 88"/>
                <a:gd name="T13" fmla="*/ 2147483647 h 88"/>
                <a:gd name="T14" fmla="*/ 2147483647 w 88"/>
                <a:gd name="T15" fmla="*/ 2147483647 h 88"/>
                <a:gd name="T16" fmla="*/ 2147483647 w 88"/>
                <a:gd name="T17" fmla="*/ 2147483647 h 88"/>
                <a:gd name="T18" fmla="*/ 2147483647 w 88"/>
                <a:gd name="T19" fmla="*/ 0 h 88"/>
                <a:gd name="T20" fmla="*/ 2147483647 w 88"/>
                <a:gd name="T21" fmla="*/ 0 h 88"/>
                <a:gd name="T22" fmla="*/ 2147483647 w 88"/>
                <a:gd name="T23" fmla="*/ 2147483647 h 88"/>
                <a:gd name="T24" fmla="*/ 2147483647 w 88"/>
                <a:gd name="T25" fmla="*/ 2147483647 h 88"/>
                <a:gd name="T26" fmla="*/ 2147483647 w 88"/>
                <a:gd name="T27" fmla="*/ 2147483647 h 88"/>
                <a:gd name="T28" fmla="*/ 2147483647 w 88"/>
                <a:gd name="T29" fmla="*/ 2147483647 h 88"/>
                <a:gd name="T30" fmla="*/ 2147483647 w 88"/>
                <a:gd name="T31" fmla="*/ 2147483647 h 88"/>
                <a:gd name="T32" fmla="*/ 2147483647 w 88"/>
                <a:gd name="T33" fmla="*/ 2147483647 h 88"/>
                <a:gd name="T34" fmla="*/ 2147483647 w 88"/>
                <a:gd name="T35" fmla="*/ 2147483647 h 88"/>
                <a:gd name="T36" fmla="*/ 2147483647 w 88"/>
                <a:gd name="T37" fmla="*/ 2147483647 h 88"/>
                <a:gd name="T38" fmla="*/ 2147483647 w 88"/>
                <a:gd name="T39" fmla="*/ 2147483647 h 88"/>
                <a:gd name="T40" fmla="*/ 2147483647 w 88"/>
                <a:gd name="T41" fmla="*/ 2147483647 h 88"/>
                <a:gd name="T42" fmla="*/ 2147483647 w 88"/>
                <a:gd name="T43" fmla="*/ 2147483647 h 88"/>
                <a:gd name="T44" fmla="*/ 2147483647 w 88"/>
                <a:gd name="T45" fmla="*/ 2147483647 h 88"/>
                <a:gd name="T46" fmla="*/ 2147483647 w 88"/>
                <a:gd name="T47" fmla="*/ 2147483647 h 88"/>
                <a:gd name="T48" fmla="*/ 2147483647 w 88"/>
                <a:gd name="T49" fmla="*/ 2147483647 h 88"/>
                <a:gd name="T50" fmla="*/ 2147483647 w 88"/>
                <a:gd name="T51" fmla="*/ 2147483647 h 88"/>
                <a:gd name="T52" fmla="*/ 2147483647 w 88"/>
                <a:gd name="T53" fmla="*/ 2147483647 h 88"/>
                <a:gd name="T54" fmla="*/ 2147483647 w 88"/>
                <a:gd name="T55" fmla="*/ 2147483647 h 88"/>
                <a:gd name="T56" fmla="*/ 2147483647 w 88"/>
                <a:gd name="T57" fmla="*/ 2147483647 h 88"/>
                <a:gd name="T58" fmla="*/ 2147483647 w 88"/>
                <a:gd name="T59" fmla="*/ 2147483647 h 88"/>
                <a:gd name="T60" fmla="*/ 2147483647 w 88"/>
                <a:gd name="T61" fmla="*/ 2147483647 h 88"/>
                <a:gd name="T62" fmla="*/ 2147483647 w 88"/>
                <a:gd name="T63" fmla="*/ 2147483647 h 88"/>
                <a:gd name="T64" fmla="*/ 2147483647 w 88"/>
                <a:gd name="T65" fmla="*/ 2147483647 h 88"/>
                <a:gd name="T66" fmla="*/ 2147483647 w 88"/>
                <a:gd name="T67" fmla="*/ 2147483647 h 88"/>
                <a:gd name="T68" fmla="*/ 2147483647 w 88"/>
                <a:gd name="T69" fmla="*/ 2147483647 h 88"/>
                <a:gd name="T70" fmla="*/ 2147483647 w 88"/>
                <a:gd name="T71" fmla="*/ 2147483647 h 88"/>
                <a:gd name="T72" fmla="*/ 0 w 88"/>
                <a:gd name="T73" fmla="*/ 2147483647 h 88"/>
                <a:gd name="T74" fmla="*/ 0 w 88"/>
                <a:gd name="T75" fmla="*/ 2147483647 h 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8"/>
                <a:gd name="T115" fmla="*/ 0 h 88"/>
                <a:gd name="T116" fmla="*/ 88 w 88"/>
                <a:gd name="T117" fmla="*/ 88 h 8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8" h="88">
                  <a:moveTo>
                    <a:pt x="0" y="44"/>
                  </a:moveTo>
                  <a:lnTo>
                    <a:pt x="0" y="44"/>
                  </a:lnTo>
                  <a:lnTo>
                    <a:pt x="2" y="35"/>
                  </a:lnTo>
                  <a:lnTo>
                    <a:pt x="4" y="26"/>
                  </a:lnTo>
                  <a:lnTo>
                    <a:pt x="7" y="19"/>
                  </a:lnTo>
                  <a:lnTo>
                    <a:pt x="13" y="14"/>
                  </a:lnTo>
                  <a:lnTo>
                    <a:pt x="20" y="7"/>
                  </a:lnTo>
                  <a:lnTo>
                    <a:pt x="27" y="3"/>
                  </a:lnTo>
                  <a:lnTo>
                    <a:pt x="36" y="2"/>
                  </a:lnTo>
                  <a:lnTo>
                    <a:pt x="44" y="0"/>
                  </a:lnTo>
                  <a:lnTo>
                    <a:pt x="53" y="2"/>
                  </a:lnTo>
                  <a:lnTo>
                    <a:pt x="62" y="3"/>
                  </a:lnTo>
                  <a:lnTo>
                    <a:pt x="69" y="7"/>
                  </a:lnTo>
                  <a:lnTo>
                    <a:pt x="76" y="14"/>
                  </a:lnTo>
                  <a:lnTo>
                    <a:pt x="81" y="19"/>
                  </a:lnTo>
                  <a:lnTo>
                    <a:pt x="85" y="26"/>
                  </a:lnTo>
                  <a:lnTo>
                    <a:pt x="88" y="35"/>
                  </a:lnTo>
                  <a:lnTo>
                    <a:pt x="88" y="44"/>
                  </a:lnTo>
                  <a:lnTo>
                    <a:pt x="88" y="53"/>
                  </a:lnTo>
                  <a:lnTo>
                    <a:pt x="85" y="61"/>
                  </a:lnTo>
                  <a:lnTo>
                    <a:pt x="81" y="68"/>
                  </a:lnTo>
                  <a:lnTo>
                    <a:pt x="76" y="75"/>
                  </a:lnTo>
                  <a:lnTo>
                    <a:pt x="69" y="81"/>
                  </a:lnTo>
                  <a:lnTo>
                    <a:pt x="62" y="84"/>
                  </a:lnTo>
                  <a:lnTo>
                    <a:pt x="53" y="88"/>
                  </a:lnTo>
                  <a:lnTo>
                    <a:pt x="44" y="88"/>
                  </a:lnTo>
                  <a:lnTo>
                    <a:pt x="36" y="88"/>
                  </a:lnTo>
                  <a:lnTo>
                    <a:pt x="27" y="84"/>
                  </a:lnTo>
                  <a:lnTo>
                    <a:pt x="20" y="81"/>
                  </a:lnTo>
                  <a:lnTo>
                    <a:pt x="13" y="75"/>
                  </a:lnTo>
                  <a:lnTo>
                    <a:pt x="7" y="68"/>
                  </a:lnTo>
                  <a:lnTo>
                    <a:pt x="4" y="61"/>
                  </a:lnTo>
                  <a:lnTo>
                    <a:pt x="2" y="53"/>
                  </a:lnTo>
                  <a:lnTo>
                    <a:pt x="0" y="44"/>
                  </a:lnTo>
                  <a:close/>
                </a:path>
              </a:pathLst>
            </a:custGeom>
            <a:solidFill>
              <a:srgbClr val="F8D2BE"/>
            </a:solidFill>
            <a:ln w="11113">
              <a:solidFill>
                <a:srgbClr val="FFFFFF"/>
              </a:solidFill>
              <a:round/>
              <a:headEnd/>
              <a:tailEnd/>
            </a:ln>
          </p:spPr>
          <p:txBody>
            <a:bodyPr/>
            <a:lstStyle/>
            <a:p>
              <a:endParaRPr lang="en-GB"/>
            </a:p>
          </p:txBody>
        </p:sp>
        <p:sp>
          <p:nvSpPr>
            <p:cNvPr id="84074" name="Freeform 496"/>
            <p:cNvSpPr>
              <a:spLocks/>
            </p:cNvSpPr>
            <p:nvPr/>
          </p:nvSpPr>
          <p:spPr bwMode="auto">
            <a:xfrm>
              <a:off x="3306763" y="1922463"/>
              <a:ext cx="190500" cy="192087"/>
            </a:xfrm>
            <a:custGeom>
              <a:avLst/>
              <a:gdLst>
                <a:gd name="T0" fmla="*/ 0 w 120"/>
                <a:gd name="T1" fmla="*/ 2147483647 h 121"/>
                <a:gd name="T2" fmla="*/ 0 w 120"/>
                <a:gd name="T3" fmla="*/ 2147483647 h 121"/>
                <a:gd name="T4" fmla="*/ 2147483647 w 120"/>
                <a:gd name="T5" fmla="*/ 2147483647 h 121"/>
                <a:gd name="T6" fmla="*/ 2147483647 w 120"/>
                <a:gd name="T7" fmla="*/ 2147483647 h 121"/>
                <a:gd name="T8" fmla="*/ 2147483647 w 120"/>
                <a:gd name="T9" fmla="*/ 2147483647 h 121"/>
                <a:gd name="T10" fmla="*/ 2147483647 w 120"/>
                <a:gd name="T11" fmla="*/ 2147483647 h 121"/>
                <a:gd name="T12" fmla="*/ 2147483647 w 120"/>
                <a:gd name="T13" fmla="*/ 2147483647 h 121"/>
                <a:gd name="T14" fmla="*/ 2147483647 w 120"/>
                <a:gd name="T15" fmla="*/ 2147483647 h 121"/>
                <a:gd name="T16" fmla="*/ 2147483647 w 120"/>
                <a:gd name="T17" fmla="*/ 2147483647 h 121"/>
                <a:gd name="T18" fmla="*/ 2147483647 w 120"/>
                <a:gd name="T19" fmla="*/ 0 h 121"/>
                <a:gd name="T20" fmla="*/ 2147483647 w 120"/>
                <a:gd name="T21" fmla="*/ 0 h 121"/>
                <a:gd name="T22" fmla="*/ 2147483647 w 120"/>
                <a:gd name="T23" fmla="*/ 2147483647 h 121"/>
                <a:gd name="T24" fmla="*/ 2147483647 w 120"/>
                <a:gd name="T25" fmla="*/ 2147483647 h 121"/>
                <a:gd name="T26" fmla="*/ 2147483647 w 120"/>
                <a:gd name="T27" fmla="*/ 2147483647 h 121"/>
                <a:gd name="T28" fmla="*/ 2147483647 w 120"/>
                <a:gd name="T29" fmla="*/ 2147483647 h 121"/>
                <a:gd name="T30" fmla="*/ 2147483647 w 120"/>
                <a:gd name="T31" fmla="*/ 2147483647 h 121"/>
                <a:gd name="T32" fmla="*/ 2147483647 w 120"/>
                <a:gd name="T33" fmla="*/ 2147483647 h 121"/>
                <a:gd name="T34" fmla="*/ 2147483647 w 120"/>
                <a:gd name="T35" fmla="*/ 2147483647 h 121"/>
                <a:gd name="T36" fmla="*/ 2147483647 w 120"/>
                <a:gd name="T37" fmla="*/ 2147483647 h 121"/>
                <a:gd name="T38" fmla="*/ 2147483647 w 120"/>
                <a:gd name="T39" fmla="*/ 2147483647 h 121"/>
                <a:gd name="T40" fmla="*/ 2147483647 w 120"/>
                <a:gd name="T41" fmla="*/ 2147483647 h 121"/>
                <a:gd name="T42" fmla="*/ 2147483647 w 120"/>
                <a:gd name="T43" fmla="*/ 2147483647 h 121"/>
                <a:gd name="T44" fmla="*/ 2147483647 w 120"/>
                <a:gd name="T45" fmla="*/ 2147483647 h 121"/>
                <a:gd name="T46" fmla="*/ 2147483647 w 120"/>
                <a:gd name="T47" fmla="*/ 2147483647 h 121"/>
                <a:gd name="T48" fmla="*/ 2147483647 w 120"/>
                <a:gd name="T49" fmla="*/ 2147483647 h 121"/>
                <a:gd name="T50" fmla="*/ 2147483647 w 120"/>
                <a:gd name="T51" fmla="*/ 2147483647 h 121"/>
                <a:gd name="T52" fmla="*/ 2147483647 w 120"/>
                <a:gd name="T53" fmla="*/ 2147483647 h 121"/>
                <a:gd name="T54" fmla="*/ 2147483647 w 120"/>
                <a:gd name="T55" fmla="*/ 2147483647 h 121"/>
                <a:gd name="T56" fmla="*/ 2147483647 w 120"/>
                <a:gd name="T57" fmla="*/ 2147483647 h 121"/>
                <a:gd name="T58" fmla="*/ 2147483647 w 120"/>
                <a:gd name="T59" fmla="*/ 2147483647 h 121"/>
                <a:gd name="T60" fmla="*/ 2147483647 w 120"/>
                <a:gd name="T61" fmla="*/ 2147483647 h 121"/>
                <a:gd name="T62" fmla="*/ 2147483647 w 120"/>
                <a:gd name="T63" fmla="*/ 2147483647 h 121"/>
                <a:gd name="T64" fmla="*/ 2147483647 w 120"/>
                <a:gd name="T65" fmla="*/ 2147483647 h 121"/>
                <a:gd name="T66" fmla="*/ 2147483647 w 120"/>
                <a:gd name="T67" fmla="*/ 2147483647 h 121"/>
                <a:gd name="T68" fmla="*/ 2147483647 w 120"/>
                <a:gd name="T69" fmla="*/ 2147483647 h 121"/>
                <a:gd name="T70" fmla="*/ 2147483647 w 120"/>
                <a:gd name="T71" fmla="*/ 2147483647 h 121"/>
                <a:gd name="T72" fmla="*/ 0 w 120"/>
                <a:gd name="T73" fmla="*/ 2147483647 h 121"/>
                <a:gd name="T74" fmla="*/ 0 w 120"/>
                <a:gd name="T75" fmla="*/ 2147483647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0"/>
                <a:gd name="T115" fmla="*/ 0 h 121"/>
                <a:gd name="T116" fmla="*/ 120 w 120"/>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0" h="121">
                  <a:moveTo>
                    <a:pt x="0" y="61"/>
                  </a:moveTo>
                  <a:lnTo>
                    <a:pt x="0" y="61"/>
                  </a:lnTo>
                  <a:lnTo>
                    <a:pt x="2" y="49"/>
                  </a:lnTo>
                  <a:lnTo>
                    <a:pt x="5" y="37"/>
                  </a:lnTo>
                  <a:lnTo>
                    <a:pt x="11" y="26"/>
                  </a:lnTo>
                  <a:lnTo>
                    <a:pt x="18" y="17"/>
                  </a:lnTo>
                  <a:lnTo>
                    <a:pt x="26" y="10"/>
                  </a:lnTo>
                  <a:lnTo>
                    <a:pt x="37" y="5"/>
                  </a:lnTo>
                  <a:lnTo>
                    <a:pt x="48" y="2"/>
                  </a:lnTo>
                  <a:lnTo>
                    <a:pt x="60" y="0"/>
                  </a:lnTo>
                  <a:lnTo>
                    <a:pt x="72" y="2"/>
                  </a:lnTo>
                  <a:lnTo>
                    <a:pt x="83" y="5"/>
                  </a:lnTo>
                  <a:lnTo>
                    <a:pt x="93" y="10"/>
                  </a:lnTo>
                  <a:lnTo>
                    <a:pt x="102" y="17"/>
                  </a:lnTo>
                  <a:lnTo>
                    <a:pt x="109" y="26"/>
                  </a:lnTo>
                  <a:lnTo>
                    <a:pt x="114" y="37"/>
                  </a:lnTo>
                  <a:lnTo>
                    <a:pt x="118" y="49"/>
                  </a:lnTo>
                  <a:lnTo>
                    <a:pt x="120" y="61"/>
                  </a:lnTo>
                  <a:lnTo>
                    <a:pt x="118" y="72"/>
                  </a:lnTo>
                  <a:lnTo>
                    <a:pt x="114" y="84"/>
                  </a:lnTo>
                  <a:lnTo>
                    <a:pt x="109" y="95"/>
                  </a:lnTo>
                  <a:lnTo>
                    <a:pt x="102" y="104"/>
                  </a:lnTo>
                  <a:lnTo>
                    <a:pt x="93" y="111"/>
                  </a:lnTo>
                  <a:lnTo>
                    <a:pt x="83" y="116"/>
                  </a:lnTo>
                  <a:lnTo>
                    <a:pt x="72" y="120"/>
                  </a:lnTo>
                  <a:lnTo>
                    <a:pt x="60" y="121"/>
                  </a:lnTo>
                  <a:lnTo>
                    <a:pt x="48" y="120"/>
                  </a:lnTo>
                  <a:lnTo>
                    <a:pt x="37" y="116"/>
                  </a:lnTo>
                  <a:lnTo>
                    <a:pt x="26" y="111"/>
                  </a:lnTo>
                  <a:lnTo>
                    <a:pt x="18" y="104"/>
                  </a:lnTo>
                  <a:lnTo>
                    <a:pt x="11" y="95"/>
                  </a:lnTo>
                  <a:lnTo>
                    <a:pt x="5" y="84"/>
                  </a:lnTo>
                  <a:lnTo>
                    <a:pt x="2" y="72"/>
                  </a:lnTo>
                  <a:lnTo>
                    <a:pt x="0" y="61"/>
                  </a:lnTo>
                  <a:close/>
                </a:path>
              </a:pathLst>
            </a:custGeom>
            <a:solidFill>
              <a:srgbClr val="F8D2BE"/>
            </a:solidFill>
            <a:ln w="11113">
              <a:solidFill>
                <a:srgbClr val="FFFFFF"/>
              </a:solidFill>
              <a:round/>
              <a:headEnd/>
              <a:tailEnd/>
            </a:ln>
          </p:spPr>
          <p:txBody>
            <a:bodyPr/>
            <a:lstStyle/>
            <a:p>
              <a:endParaRPr lang="en-GB"/>
            </a:p>
          </p:txBody>
        </p:sp>
        <p:sp>
          <p:nvSpPr>
            <p:cNvPr id="84075" name="Freeform 497"/>
            <p:cNvSpPr>
              <a:spLocks/>
            </p:cNvSpPr>
            <p:nvPr/>
          </p:nvSpPr>
          <p:spPr bwMode="auto">
            <a:xfrm>
              <a:off x="6727825" y="5414963"/>
              <a:ext cx="312738" cy="309562"/>
            </a:xfrm>
            <a:custGeom>
              <a:avLst/>
              <a:gdLst>
                <a:gd name="T0" fmla="*/ 0 w 197"/>
                <a:gd name="T1" fmla="*/ 2147483647 h 195"/>
                <a:gd name="T2" fmla="*/ 0 w 197"/>
                <a:gd name="T3" fmla="*/ 2147483647 h 195"/>
                <a:gd name="T4" fmla="*/ 2147483647 w 197"/>
                <a:gd name="T5" fmla="*/ 2147483647 h 195"/>
                <a:gd name="T6" fmla="*/ 2147483647 w 197"/>
                <a:gd name="T7" fmla="*/ 2147483647 h 195"/>
                <a:gd name="T8" fmla="*/ 2147483647 w 197"/>
                <a:gd name="T9" fmla="*/ 2147483647 h 195"/>
                <a:gd name="T10" fmla="*/ 2147483647 w 197"/>
                <a:gd name="T11" fmla="*/ 2147483647 h 195"/>
                <a:gd name="T12" fmla="*/ 2147483647 w 197"/>
                <a:gd name="T13" fmla="*/ 2147483647 h 195"/>
                <a:gd name="T14" fmla="*/ 2147483647 w 197"/>
                <a:gd name="T15" fmla="*/ 2147483647 h 195"/>
                <a:gd name="T16" fmla="*/ 2147483647 w 197"/>
                <a:gd name="T17" fmla="*/ 2147483647 h 195"/>
                <a:gd name="T18" fmla="*/ 2147483647 w 197"/>
                <a:gd name="T19" fmla="*/ 0 h 195"/>
                <a:gd name="T20" fmla="*/ 2147483647 w 197"/>
                <a:gd name="T21" fmla="*/ 0 h 195"/>
                <a:gd name="T22" fmla="*/ 2147483647 w 197"/>
                <a:gd name="T23" fmla="*/ 2147483647 h 195"/>
                <a:gd name="T24" fmla="*/ 2147483647 w 197"/>
                <a:gd name="T25" fmla="*/ 2147483647 h 195"/>
                <a:gd name="T26" fmla="*/ 2147483647 w 197"/>
                <a:gd name="T27" fmla="*/ 2147483647 h 195"/>
                <a:gd name="T28" fmla="*/ 2147483647 w 197"/>
                <a:gd name="T29" fmla="*/ 2147483647 h 195"/>
                <a:gd name="T30" fmla="*/ 2147483647 w 197"/>
                <a:gd name="T31" fmla="*/ 2147483647 h 195"/>
                <a:gd name="T32" fmla="*/ 2147483647 w 197"/>
                <a:gd name="T33" fmla="*/ 2147483647 h 195"/>
                <a:gd name="T34" fmla="*/ 2147483647 w 197"/>
                <a:gd name="T35" fmla="*/ 2147483647 h 195"/>
                <a:gd name="T36" fmla="*/ 2147483647 w 197"/>
                <a:gd name="T37" fmla="*/ 2147483647 h 195"/>
                <a:gd name="T38" fmla="*/ 2147483647 w 197"/>
                <a:gd name="T39" fmla="*/ 2147483647 h 195"/>
                <a:gd name="T40" fmla="*/ 2147483647 w 197"/>
                <a:gd name="T41" fmla="*/ 2147483647 h 195"/>
                <a:gd name="T42" fmla="*/ 2147483647 w 197"/>
                <a:gd name="T43" fmla="*/ 2147483647 h 195"/>
                <a:gd name="T44" fmla="*/ 2147483647 w 197"/>
                <a:gd name="T45" fmla="*/ 2147483647 h 195"/>
                <a:gd name="T46" fmla="*/ 2147483647 w 197"/>
                <a:gd name="T47" fmla="*/ 2147483647 h 195"/>
                <a:gd name="T48" fmla="*/ 2147483647 w 197"/>
                <a:gd name="T49" fmla="*/ 2147483647 h 195"/>
                <a:gd name="T50" fmla="*/ 2147483647 w 197"/>
                <a:gd name="T51" fmla="*/ 2147483647 h 195"/>
                <a:gd name="T52" fmla="*/ 2147483647 w 197"/>
                <a:gd name="T53" fmla="*/ 2147483647 h 195"/>
                <a:gd name="T54" fmla="*/ 2147483647 w 197"/>
                <a:gd name="T55" fmla="*/ 2147483647 h 195"/>
                <a:gd name="T56" fmla="*/ 2147483647 w 197"/>
                <a:gd name="T57" fmla="*/ 2147483647 h 195"/>
                <a:gd name="T58" fmla="*/ 2147483647 w 197"/>
                <a:gd name="T59" fmla="*/ 2147483647 h 195"/>
                <a:gd name="T60" fmla="*/ 2147483647 w 197"/>
                <a:gd name="T61" fmla="*/ 2147483647 h 195"/>
                <a:gd name="T62" fmla="*/ 2147483647 w 197"/>
                <a:gd name="T63" fmla="*/ 2147483647 h 195"/>
                <a:gd name="T64" fmla="*/ 2147483647 w 197"/>
                <a:gd name="T65" fmla="*/ 2147483647 h 195"/>
                <a:gd name="T66" fmla="*/ 2147483647 w 197"/>
                <a:gd name="T67" fmla="*/ 2147483647 h 195"/>
                <a:gd name="T68" fmla="*/ 2147483647 w 197"/>
                <a:gd name="T69" fmla="*/ 2147483647 h 195"/>
                <a:gd name="T70" fmla="*/ 2147483647 w 197"/>
                <a:gd name="T71" fmla="*/ 2147483647 h 195"/>
                <a:gd name="T72" fmla="*/ 0 w 197"/>
                <a:gd name="T73" fmla="*/ 2147483647 h 195"/>
                <a:gd name="T74" fmla="*/ 0 w 197"/>
                <a:gd name="T75" fmla="*/ 2147483647 h 19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7"/>
                <a:gd name="T115" fmla="*/ 0 h 195"/>
                <a:gd name="T116" fmla="*/ 197 w 197"/>
                <a:gd name="T117" fmla="*/ 195 h 19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7" h="195">
                  <a:moveTo>
                    <a:pt x="0" y="98"/>
                  </a:moveTo>
                  <a:lnTo>
                    <a:pt x="0" y="98"/>
                  </a:lnTo>
                  <a:lnTo>
                    <a:pt x="2" y="77"/>
                  </a:lnTo>
                  <a:lnTo>
                    <a:pt x="9" y="59"/>
                  </a:lnTo>
                  <a:lnTo>
                    <a:pt x="18" y="44"/>
                  </a:lnTo>
                  <a:lnTo>
                    <a:pt x="30" y="28"/>
                  </a:lnTo>
                  <a:lnTo>
                    <a:pt x="44" y="17"/>
                  </a:lnTo>
                  <a:lnTo>
                    <a:pt x="60" y="7"/>
                  </a:lnTo>
                  <a:lnTo>
                    <a:pt x="80" y="1"/>
                  </a:lnTo>
                  <a:lnTo>
                    <a:pt x="99" y="0"/>
                  </a:lnTo>
                  <a:lnTo>
                    <a:pt x="118" y="1"/>
                  </a:lnTo>
                  <a:lnTo>
                    <a:pt x="138" y="7"/>
                  </a:lnTo>
                  <a:lnTo>
                    <a:pt x="153" y="17"/>
                  </a:lnTo>
                  <a:lnTo>
                    <a:pt x="168" y="28"/>
                  </a:lnTo>
                  <a:lnTo>
                    <a:pt x="180" y="44"/>
                  </a:lnTo>
                  <a:lnTo>
                    <a:pt x="189" y="59"/>
                  </a:lnTo>
                  <a:lnTo>
                    <a:pt x="196" y="77"/>
                  </a:lnTo>
                  <a:lnTo>
                    <a:pt x="197" y="98"/>
                  </a:lnTo>
                  <a:lnTo>
                    <a:pt x="196" y="117"/>
                  </a:lnTo>
                  <a:lnTo>
                    <a:pt x="189" y="135"/>
                  </a:lnTo>
                  <a:lnTo>
                    <a:pt x="180" y="153"/>
                  </a:lnTo>
                  <a:lnTo>
                    <a:pt x="168" y="167"/>
                  </a:lnTo>
                  <a:lnTo>
                    <a:pt x="153" y="179"/>
                  </a:lnTo>
                  <a:lnTo>
                    <a:pt x="138" y="188"/>
                  </a:lnTo>
                  <a:lnTo>
                    <a:pt x="118" y="193"/>
                  </a:lnTo>
                  <a:lnTo>
                    <a:pt x="99" y="195"/>
                  </a:lnTo>
                  <a:lnTo>
                    <a:pt x="80" y="193"/>
                  </a:lnTo>
                  <a:lnTo>
                    <a:pt x="60" y="188"/>
                  </a:lnTo>
                  <a:lnTo>
                    <a:pt x="44" y="179"/>
                  </a:lnTo>
                  <a:lnTo>
                    <a:pt x="30" y="167"/>
                  </a:lnTo>
                  <a:lnTo>
                    <a:pt x="18" y="153"/>
                  </a:lnTo>
                  <a:lnTo>
                    <a:pt x="9" y="135"/>
                  </a:lnTo>
                  <a:lnTo>
                    <a:pt x="2" y="117"/>
                  </a:lnTo>
                  <a:lnTo>
                    <a:pt x="0" y="98"/>
                  </a:lnTo>
                  <a:close/>
                </a:path>
              </a:pathLst>
            </a:custGeom>
            <a:solidFill>
              <a:srgbClr val="F8D2BE"/>
            </a:solidFill>
            <a:ln w="11113">
              <a:solidFill>
                <a:srgbClr val="FFFFFF"/>
              </a:solidFill>
              <a:round/>
              <a:headEnd/>
              <a:tailEnd/>
            </a:ln>
          </p:spPr>
          <p:txBody>
            <a:bodyPr/>
            <a:lstStyle/>
            <a:p>
              <a:endParaRPr lang="en-GB"/>
            </a:p>
          </p:txBody>
        </p:sp>
        <p:sp>
          <p:nvSpPr>
            <p:cNvPr id="84076" name="Freeform 498"/>
            <p:cNvSpPr>
              <a:spLocks/>
            </p:cNvSpPr>
            <p:nvPr/>
          </p:nvSpPr>
          <p:spPr bwMode="auto">
            <a:xfrm>
              <a:off x="6630988" y="5732463"/>
              <a:ext cx="188912" cy="190500"/>
            </a:xfrm>
            <a:custGeom>
              <a:avLst/>
              <a:gdLst>
                <a:gd name="T0" fmla="*/ 0 w 119"/>
                <a:gd name="T1" fmla="*/ 2147483647 h 120"/>
                <a:gd name="T2" fmla="*/ 0 w 119"/>
                <a:gd name="T3" fmla="*/ 2147483647 h 120"/>
                <a:gd name="T4" fmla="*/ 2147483647 w 119"/>
                <a:gd name="T5" fmla="*/ 2147483647 h 120"/>
                <a:gd name="T6" fmla="*/ 2147483647 w 119"/>
                <a:gd name="T7" fmla="*/ 2147483647 h 120"/>
                <a:gd name="T8" fmla="*/ 2147483647 w 119"/>
                <a:gd name="T9" fmla="*/ 2147483647 h 120"/>
                <a:gd name="T10" fmla="*/ 2147483647 w 119"/>
                <a:gd name="T11" fmla="*/ 2147483647 h 120"/>
                <a:gd name="T12" fmla="*/ 2147483647 w 119"/>
                <a:gd name="T13" fmla="*/ 2147483647 h 120"/>
                <a:gd name="T14" fmla="*/ 2147483647 w 119"/>
                <a:gd name="T15" fmla="*/ 2147483647 h 120"/>
                <a:gd name="T16" fmla="*/ 2147483647 w 119"/>
                <a:gd name="T17" fmla="*/ 0 h 120"/>
                <a:gd name="T18" fmla="*/ 2147483647 w 119"/>
                <a:gd name="T19" fmla="*/ 0 h 120"/>
                <a:gd name="T20" fmla="*/ 2147483647 w 119"/>
                <a:gd name="T21" fmla="*/ 0 h 120"/>
                <a:gd name="T22" fmla="*/ 2147483647 w 119"/>
                <a:gd name="T23" fmla="*/ 0 h 120"/>
                <a:gd name="T24" fmla="*/ 2147483647 w 119"/>
                <a:gd name="T25" fmla="*/ 2147483647 h 120"/>
                <a:gd name="T26" fmla="*/ 2147483647 w 119"/>
                <a:gd name="T27" fmla="*/ 2147483647 h 120"/>
                <a:gd name="T28" fmla="*/ 2147483647 w 119"/>
                <a:gd name="T29" fmla="*/ 2147483647 h 120"/>
                <a:gd name="T30" fmla="*/ 2147483647 w 119"/>
                <a:gd name="T31" fmla="*/ 2147483647 h 120"/>
                <a:gd name="T32" fmla="*/ 2147483647 w 119"/>
                <a:gd name="T33" fmla="*/ 2147483647 h 120"/>
                <a:gd name="T34" fmla="*/ 2147483647 w 119"/>
                <a:gd name="T35" fmla="*/ 2147483647 h 120"/>
                <a:gd name="T36" fmla="*/ 2147483647 w 119"/>
                <a:gd name="T37" fmla="*/ 2147483647 h 120"/>
                <a:gd name="T38" fmla="*/ 2147483647 w 119"/>
                <a:gd name="T39" fmla="*/ 2147483647 h 120"/>
                <a:gd name="T40" fmla="*/ 2147483647 w 119"/>
                <a:gd name="T41" fmla="*/ 2147483647 h 120"/>
                <a:gd name="T42" fmla="*/ 2147483647 w 119"/>
                <a:gd name="T43" fmla="*/ 2147483647 h 120"/>
                <a:gd name="T44" fmla="*/ 2147483647 w 119"/>
                <a:gd name="T45" fmla="*/ 2147483647 h 120"/>
                <a:gd name="T46" fmla="*/ 2147483647 w 119"/>
                <a:gd name="T47" fmla="*/ 2147483647 h 120"/>
                <a:gd name="T48" fmla="*/ 2147483647 w 119"/>
                <a:gd name="T49" fmla="*/ 2147483647 h 120"/>
                <a:gd name="T50" fmla="*/ 2147483647 w 119"/>
                <a:gd name="T51" fmla="*/ 2147483647 h 120"/>
                <a:gd name="T52" fmla="*/ 2147483647 w 119"/>
                <a:gd name="T53" fmla="*/ 2147483647 h 120"/>
                <a:gd name="T54" fmla="*/ 2147483647 w 119"/>
                <a:gd name="T55" fmla="*/ 2147483647 h 120"/>
                <a:gd name="T56" fmla="*/ 2147483647 w 119"/>
                <a:gd name="T57" fmla="*/ 2147483647 h 120"/>
                <a:gd name="T58" fmla="*/ 2147483647 w 119"/>
                <a:gd name="T59" fmla="*/ 2147483647 h 120"/>
                <a:gd name="T60" fmla="*/ 2147483647 w 119"/>
                <a:gd name="T61" fmla="*/ 2147483647 h 120"/>
                <a:gd name="T62" fmla="*/ 2147483647 w 119"/>
                <a:gd name="T63" fmla="*/ 2147483647 h 120"/>
                <a:gd name="T64" fmla="*/ 2147483647 w 119"/>
                <a:gd name="T65" fmla="*/ 2147483647 h 120"/>
                <a:gd name="T66" fmla="*/ 2147483647 w 119"/>
                <a:gd name="T67" fmla="*/ 2147483647 h 120"/>
                <a:gd name="T68" fmla="*/ 2147483647 w 119"/>
                <a:gd name="T69" fmla="*/ 2147483647 h 120"/>
                <a:gd name="T70" fmla="*/ 2147483647 w 119"/>
                <a:gd name="T71" fmla="*/ 2147483647 h 120"/>
                <a:gd name="T72" fmla="*/ 0 w 119"/>
                <a:gd name="T73" fmla="*/ 2147483647 h 120"/>
                <a:gd name="T74" fmla="*/ 0 w 119"/>
                <a:gd name="T75" fmla="*/ 2147483647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9"/>
                <a:gd name="T115" fmla="*/ 0 h 120"/>
                <a:gd name="T116" fmla="*/ 119 w 119"/>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9" h="120">
                  <a:moveTo>
                    <a:pt x="0" y="60"/>
                  </a:moveTo>
                  <a:lnTo>
                    <a:pt x="0" y="60"/>
                  </a:lnTo>
                  <a:lnTo>
                    <a:pt x="2" y="48"/>
                  </a:lnTo>
                  <a:lnTo>
                    <a:pt x="5" y="35"/>
                  </a:lnTo>
                  <a:lnTo>
                    <a:pt x="10" y="27"/>
                  </a:lnTo>
                  <a:lnTo>
                    <a:pt x="17" y="16"/>
                  </a:lnTo>
                  <a:lnTo>
                    <a:pt x="26" y="9"/>
                  </a:lnTo>
                  <a:lnTo>
                    <a:pt x="37" y="4"/>
                  </a:lnTo>
                  <a:lnTo>
                    <a:pt x="47" y="0"/>
                  </a:lnTo>
                  <a:lnTo>
                    <a:pt x="60" y="0"/>
                  </a:lnTo>
                  <a:lnTo>
                    <a:pt x="72" y="0"/>
                  </a:lnTo>
                  <a:lnTo>
                    <a:pt x="82" y="4"/>
                  </a:lnTo>
                  <a:lnTo>
                    <a:pt x="93" y="9"/>
                  </a:lnTo>
                  <a:lnTo>
                    <a:pt x="102" y="16"/>
                  </a:lnTo>
                  <a:lnTo>
                    <a:pt x="109" y="27"/>
                  </a:lnTo>
                  <a:lnTo>
                    <a:pt x="116" y="35"/>
                  </a:lnTo>
                  <a:lnTo>
                    <a:pt x="119" y="48"/>
                  </a:lnTo>
                  <a:lnTo>
                    <a:pt x="119" y="60"/>
                  </a:lnTo>
                  <a:lnTo>
                    <a:pt x="119" y="71"/>
                  </a:lnTo>
                  <a:lnTo>
                    <a:pt x="116" y="83"/>
                  </a:lnTo>
                  <a:lnTo>
                    <a:pt x="109" y="93"/>
                  </a:lnTo>
                  <a:lnTo>
                    <a:pt x="102" y="102"/>
                  </a:lnTo>
                  <a:lnTo>
                    <a:pt x="93" y="109"/>
                  </a:lnTo>
                  <a:lnTo>
                    <a:pt x="82" y="115"/>
                  </a:lnTo>
                  <a:lnTo>
                    <a:pt x="72" y="118"/>
                  </a:lnTo>
                  <a:lnTo>
                    <a:pt x="60" y="120"/>
                  </a:lnTo>
                  <a:lnTo>
                    <a:pt x="47" y="118"/>
                  </a:lnTo>
                  <a:lnTo>
                    <a:pt x="37" y="115"/>
                  </a:lnTo>
                  <a:lnTo>
                    <a:pt x="26" y="109"/>
                  </a:lnTo>
                  <a:lnTo>
                    <a:pt x="17" y="102"/>
                  </a:lnTo>
                  <a:lnTo>
                    <a:pt x="10" y="93"/>
                  </a:lnTo>
                  <a:lnTo>
                    <a:pt x="5" y="83"/>
                  </a:lnTo>
                  <a:lnTo>
                    <a:pt x="2" y="71"/>
                  </a:lnTo>
                  <a:lnTo>
                    <a:pt x="0" y="60"/>
                  </a:lnTo>
                  <a:close/>
                </a:path>
              </a:pathLst>
            </a:custGeom>
            <a:solidFill>
              <a:srgbClr val="F8D2BE"/>
            </a:solidFill>
            <a:ln w="11113">
              <a:solidFill>
                <a:srgbClr val="FFFFFF"/>
              </a:solidFill>
              <a:round/>
              <a:headEnd/>
              <a:tailEnd/>
            </a:ln>
          </p:spPr>
          <p:txBody>
            <a:bodyPr/>
            <a:lstStyle/>
            <a:p>
              <a:endParaRPr lang="en-GB"/>
            </a:p>
          </p:txBody>
        </p:sp>
        <p:sp>
          <p:nvSpPr>
            <p:cNvPr id="84077" name="Freeform 499"/>
            <p:cNvSpPr>
              <a:spLocks/>
            </p:cNvSpPr>
            <p:nvPr/>
          </p:nvSpPr>
          <p:spPr bwMode="auto">
            <a:xfrm>
              <a:off x="6591300" y="5676900"/>
              <a:ext cx="209550" cy="212725"/>
            </a:xfrm>
            <a:custGeom>
              <a:avLst/>
              <a:gdLst>
                <a:gd name="T0" fmla="*/ 0 w 132"/>
                <a:gd name="T1" fmla="*/ 2147483647 h 134"/>
                <a:gd name="T2" fmla="*/ 0 w 132"/>
                <a:gd name="T3" fmla="*/ 2147483647 h 134"/>
                <a:gd name="T4" fmla="*/ 0 w 132"/>
                <a:gd name="T5" fmla="*/ 2147483647 h 134"/>
                <a:gd name="T6" fmla="*/ 2147483647 w 132"/>
                <a:gd name="T7" fmla="*/ 2147483647 h 134"/>
                <a:gd name="T8" fmla="*/ 2147483647 w 132"/>
                <a:gd name="T9" fmla="*/ 2147483647 h 134"/>
                <a:gd name="T10" fmla="*/ 2147483647 w 132"/>
                <a:gd name="T11" fmla="*/ 2147483647 h 134"/>
                <a:gd name="T12" fmla="*/ 2147483647 w 132"/>
                <a:gd name="T13" fmla="*/ 2147483647 h 134"/>
                <a:gd name="T14" fmla="*/ 2147483647 w 132"/>
                <a:gd name="T15" fmla="*/ 2147483647 h 134"/>
                <a:gd name="T16" fmla="*/ 2147483647 w 132"/>
                <a:gd name="T17" fmla="*/ 2147483647 h 134"/>
                <a:gd name="T18" fmla="*/ 2147483647 w 132"/>
                <a:gd name="T19" fmla="*/ 0 h 134"/>
                <a:gd name="T20" fmla="*/ 2147483647 w 132"/>
                <a:gd name="T21" fmla="*/ 0 h 134"/>
                <a:gd name="T22" fmla="*/ 2147483647 w 132"/>
                <a:gd name="T23" fmla="*/ 2147483647 h 134"/>
                <a:gd name="T24" fmla="*/ 2147483647 w 132"/>
                <a:gd name="T25" fmla="*/ 2147483647 h 134"/>
                <a:gd name="T26" fmla="*/ 2147483647 w 132"/>
                <a:gd name="T27" fmla="*/ 2147483647 h 134"/>
                <a:gd name="T28" fmla="*/ 2147483647 w 132"/>
                <a:gd name="T29" fmla="*/ 2147483647 h 134"/>
                <a:gd name="T30" fmla="*/ 2147483647 w 132"/>
                <a:gd name="T31" fmla="*/ 2147483647 h 134"/>
                <a:gd name="T32" fmla="*/ 2147483647 w 132"/>
                <a:gd name="T33" fmla="*/ 2147483647 h 134"/>
                <a:gd name="T34" fmla="*/ 2147483647 w 132"/>
                <a:gd name="T35" fmla="*/ 2147483647 h 134"/>
                <a:gd name="T36" fmla="*/ 2147483647 w 132"/>
                <a:gd name="T37" fmla="*/ 2147483647 h 134"/>
                <a:gd name="T38" fmla="*/ 2147483647 w 132"/>
                <a:gd name="T39" fmla="*/ 2147483647 h 134"/>
                <a:gd name="T40" fmla="*/ 2147483647 w 132"/>
                <a:gd name="T41" fmla="*/ 2147483647 h 134"/>
                <a:gd name="T42" fmla="*/ 2147483647 w 132"/>
                <a:gd name="T43" fmla="*/ 2147483647 h 134"/>
                <a:gd name="T44" fmla="*/ 2147483647 w 132"/>
                <a:gd name="T45" fmla="*/ 2147483647 h 134"/>
                <a:gd name="T46" fmla="*/ 2147483647 w 132"/>
                <a:gd name="T47" fmla="*/ 2147483647 h 134"/>
                <a:gd name="T48" fmla="*/ 2147483647 w 132"/>
                <a:gd name="T49" fmla="*/ 2147483647 h 134"/>
                <a:gd name="T50" fmla="*/ 2147483647 w 132"/>
                <a:gd name="T51" fmla="*/ 2147483647 h 134"/>
                <a:gd name="T52" fmla="*/ 2147483647 w 132"/>
                <a:gd name="T53" fmla="*/ 2147483647 h 134"/>
                <a:gd name="T54" fmla="*/ 2147483647 w 132"/>
                <a:gd name="T55" fmla="*/ 2147483647 h 134"/>
                <a:gd name="T56" fmla="*/ 2147483647 w 132"/>
                <a:gd name="T57" fmla="*/ 2147483647 h 134"/>
                <a:gd name="T58" fmla="*/ 2147483647 w 132"/>
                <a:gd name="T59" fmla="*/ 2147483647 h 134"/>
                <a:gd name="T60" fmla="*/ 2147483647 w 132"/>
                <a:gd name="T61" fmla="*/ 2147483647 h 134"/>
                <a:gd name="T62" fmla="*/ 2147483647 w 132"/>
                <a:gd name="T63" fmla="*/ 2147483647 h 134"/>
                <a:gd name="T64" fmla="*/ 2147483647 w 132"/>
                <a:gd name="T65" fmla="*/ 2147483647 h 134"/>
                <a:gd name="T66" fmla="*/ 2147483647 w 132"/>
                <a:gd name="T67" fmla="*/ 2147483647 h 134"/>
                <a:gd name="T68" fmla="*/ 2147483647 w 132"/>
                <a:gd name="T69" fmla="*/ 2147483647 h 134"/>
                <a:gd name="T70" fmla="*/ 0 w 132"/>
                <a:gd name="T71" fmla="*/ 2147483647 h 134"/>
                <a:gd name="T72" fmla="*/ 0 w 132"/>
                <a:gd name="T73" fmla="*/ 2147483647 h 134"/>
                <a:gd name="T74" fmla="*/ 0 w 132"/>
                <a:gd name="T75" fmla="*/ 2147483647 h 1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34"/>
                <a:gd name="T116" fmla="*/ 132 w 132"/>
                <a:gd name="T117" fmla="*/ 134 h 13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34">
                  <a:moveTo>
                    <a:pt x="0" y="67"/>
                  </a:moveTo>
                  <a:lnTo>
                    <a:pt x="0" y="67"/>
                  </a:lnTo>
                  <a:lnTo>
                    <a:pt x="0" y="53"/>
                  </a:lnTo>
                  <a:lnTo>
                    <a:pt x="5" y="40"/>
                  </a:lnTo>
                  <a:lnTo>
                    <a:pt x="11" y="30"/>
                  </a:lnTo>
                  <a:lnTo>
                    <a:pt x="19" y="19"/>
                  </a:lnTo>
                  <a:lnTo>
                    <a:pt x="28" y="12"/>
                  </a:lnTo>
                  <a:lnTo>
                    <a:pt x="41" y="5"/>
                  </a:lnTo>
                  <a:lnTo>
                    <a:pt x="53" y="2"/>
                  </a:lnTo>
                  <a:lnTo>
                    <a:pt x="65" y="0"/>
                  </a:lnTo>
                  <a:lnTo>
                    <a:pt x="79" y="2"/>
                  </a:lnTo>
                  <a:lnTo>
                    <a:pt x="92" y="5"/>
                  </a:lnTo>
                  <a:lnTo>
                    <a:pt x="102" y="12"/>
                  </a:lnTo>
                  <a:lnTo>
                    <a:pt x="113" y="19"/>
                  </a:lnTo>
                  <a:lnTo>
                    <a:pt x="122" y="30"/>
                  </a:lnTo>
                  <a:lnTo>
                    <a:pt x="127" y="40"/>
                  </a:lnTo>
                  <a:lnTo>
                    <a:pt x="130" y="53"/>
                  </a:lnTo>
                  <a:lnTo>
                    <a:pt x="132" y="67"/>
                  </a:lnTo>
                  <a:lnTo>
                    <a:pt x="130" y="81"/>
                  </a:lnTo>
                  <a:lnTo>
                    <a:pt x="127" y="93"/>
                  </a:lnTo>
                  <a:lnTo>
                    <a:pt x="122" y="104"/>
                  </a:lnTo>
                  <a:lnTo>
                    <a:pt x="113" y="114"/>
                  </a:lnTo>
                  <a:lnTo>
                    <a:pt x="102" y="121"/>
                  </a:lnTo>
                  <a:lnTo>
                    <a:pt x="92" y="128"/>
                  </a:lnTo>
                  <a:lnTo>
                    <a:pt x="79" y="132"/>
                  </a:lnTo>
                  <a:lnTo>
                    <a:pt x="65" y="134"/>
                  </a:lnTo>
                  <a:lnTo>
                    <a:pt x="53" y="132"/>
                  </a:lnTo>
                  <a:lnTo>
                    <a:pt x="41" y="128"/>
                  </a:lnTo>
                  <a:lnTo>
                    <a:pt x="28" y="121"/>
                  </a:lnTo>
                  <a:lnTo>
                    <a:pt x="19" y="114"/>
                  </a:lnTo>
                  <a:lnTo>
                    <a:pt x="11" y="104"/>
                  </a:lnTo>
                  <a:lnTo>
                    <a:pt x="5" y="93"/>
                  </a:lnTo>
                  <a:lnTo>
                    <a:pt x="0" y="81"/>
                  </a:lnTo>
                  <a:lnTo>
                    <a:pt x="0" y="67"/>
                  </a:lnTo>
                  <a:close/>
                </a:path>
              </a:pathLst>
            </a:custGeom>
            <a:solidFill>
              <a:srgbClr val="F8D2BE"/>
            </a:solidFill>
            <a:ln w="11113">
              <a:solidFill>
                <a:srgbClr val="FFFFFF"/>
              </a:solidFill>
              <a:round/>
              <a:headEnd/>
              <a:tailEnd/>
            </a:ln>
          </p:spPr>
          <p:txBody>
            <a:bodyPr/>
            <a:lstStyle/>
            <a:p>
              <a:endParaRPr lang="en-GB"/>
            </a:p>
          </p:txBody>
        </p:sp>
        <p:sp>
          <p:nvSpPr>
            <p:cNvPr id="84078" name="Freeform 500"/>
            <p:cNvSpPr>
              <a:spLocks/>
            </p:cNvSpPr>
            <p:nvPr/>
          </p:nvSpPr>
          <p:spPr bwMode="auto">
            <a:xfrm>
              <a:off x="6396038" y="3067050"/>
              <a:ext cx="212725" cy="209550"/>
            </a:xfrm>
            <a:custGeom>
              <a:avLst/>
              <a:gdLst>
                <a:gd name="T0" fmla="*/ 0 w 134"/>
                <a:gd name="T1" fmla="*/ 2147483647 h 132"/>
                <a:gd name="T2" fmla="*/ 0 w 134"/>
                <a:gd name="T3" fmla="*/ 2147483647 h 132"/>
                <a:gd name="T4" fmla="*/ 2147483647 w 134"/>
                <a:gd name="T5" fmla="*/ 2147483647 h 132"/>
                <a:gd name="T6" fmla="*/ 2147483647 w 134"/>
                <a:gd name="T7" fmla="*/ 2147483647 h 132"/>
                <a:gd name="T8" fmla="*/ 2147483647 w 134"/>
                <a:gd name="T9" fmla="*/ 2147483647 h 132"/>
                <a:gd name="T10" fmla="*/ 2147483647 w 134"/>
                <a:gd name="T11" fmla="*/ 2147483647 h 132"/>
                <a:gd name="T12" fmla="*/ 2147483647 w 134"/>
                <a:gd name="T13" fmla="*/ 2147483647 h 132"/>
                <a:gd name="T14" fmla="*/ 2147483647 w 134"/>
                <a:gd name="T15" fmla="*/ 2147483647 h 132"/>
                <a:gd name="T16" fmla="*/ 2147483647 w 134"/>
                <a:gd name="T17" fmla="*/ 0 h 132"/>
                <a:gd name="T18" fmla="*/ 2147483647 w 134"/>
                <a:gd name="T19" fmla="*/ 0 h 132"/>
                <a:gd name="T20" fmla="*/ 2147483647 w 134"/>
                <a:gd name="T21" fmla="*/ 0 h 132"/>
                <a:gd name="T22" fmla="*/ 2147483647 w 134"/>
                <a:gd name="T23" fmla="*/ 0 h 132"/>
                <a:gd name="T24" fmla="*/ 2147483647 w 134"/>
                <a:gd name="T25" fmla="*/ 2147483647 h 132"/>
                <a:gd name="T26" fmla="*/ 2147483647 w 134"/>
                <a:gd name="T27" fmla="*/ 2147483647 h 132"/>
                <a:gd name="T28" fmla="*/ 2147483647 w 134"/>
                <a:gd name="T29" fmla="*/ 2147483647 h 132"/>
                <a:gd name="T30" fmla="*/ 2147483647 w 134"/>
                <a:gd name="T31" fmla="*/ 2147483647 h 132"/>
                <a:gd name="T32" fmla="*/ 2147483647 w 134"/>
                <a:gd name="T33" fmla="*/ 2147483647 h 132"/>
                <a:gd name="T34" fmla="*/ 2147483647 w 134"/>
                <a:gd name="T35" fmla="*/ 2147483647 h 132"/>
                <a:gd name="T36" fmla="*/ 2147483647 w 134"/>
                <a:gd name="T37" fmla="*/ 2147483647 h 132"/>
                <a:gd name="T38" fmla="*/ 2147483647 w 134"/>
                <a:gd name="T39" fmla="*/ 2147483647 h 132"/>
                <a:gd name="T40" fmla="*/ 2147483647 w 134"/>
                <a:gd name="T41" fmla="*/ 2147483647 h 132"/>
                <a:gd name="T42" fmla="*/ 2147483647 w 134"/>
                <a:gd name="T43" fmla="*/ 2147483647 h 132"/>
                <a:gd name="T44" fmla="*/ 2147483647 w 134"/>
                <a:gd name="T45" fmla="*/ 2147483647 h 132"/>
                <a:gd name="T46" fmla="*/ 2147483647 w 134"/>
                <a:gd name="T47" fmla="*/ 2147483647 h 132"/>
                <a:gd name="T48" fmla="*/ 2147483647 w 134"/>
                <a:gd name="T49" fmla="*/ 2147483647 h 132"/>
                <a:gd name="T50" fmla="*/ 2147483647 w 134"/>
                <a:gd name="T51" fmla="*/ 2147483647 h 132"/>
                <a:gd name="T52" fmla="*/ 2147483647 w 134"/>
                <a:gd name="T53" fmla="*/ 2147483647 h 132"/>
                <a:gd name="T54" fmla="*/ 2147483647 w 134"/>
                <a:gd name="T55" fmla="*/ 2147483647 h 132"/>
                <a:gd name="T56" fmla="*/ 2147483647 w 134"/>
                <a:gd name="T57" fmla="*/ 2147483647 h 132"/>
                <a:gd name="T58" fmla="*/ 2147483647 w 134"/>
                <a:gd name="T59" fmla="*/ 2147483647 h 132"/>
                <a:gd name="T60" fmla="*/ 2147483647 w 134"/>
                <a:gd name="T61" fmla="*/ 2147483647 h 132"/>
                <a:gd name="T62" fmla="*/ 2147483647 w 134"/>
                <a:gd name="T63" fmla="*/ 2147483647 h 132"/>
                <a:gd name="T64" fmla="*/ 2147483647 w 134"/>
                <a:gd name="T65" fmla="*/ 2147483647 h 132"/>
                <a:gd name="T66" fmla="*/ 2147483647 w 134"/>
                <a:gd name="T67" fmla="*/ 2147483647 h 132"/>
                <a:gd name="T68" fmla="*/ 2147483647 w 134"/>
                <a:gd name="T69" fmla="*/ 2147483647 h 132"/>
                <a:gd name="T70" fmla="*/ 2147483647 w 134"/>
                <a:gd name="T71" fmla="*/ 2147483647 h 132"/>
                <a:gd name="T72" fmla="*/ 0 w 134"/>
                <a:gd name="T73" fmla="*/ 2147483647 h 132"/>
                <a:gd name="T74" fmla="*/ 0 w 134"/>
                <a:gd name="T75" fmla="*/ 2147483647 h 1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4"/>
                <a:gd name="T115" fmla="*/ 0 h 132"/>
                <a:gd name="T116" fmla="*/ 134 w 134"/>
                <a:gd name="T117" fmla="*/ 132 h 13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4" h="132">
                  <a:moveTo>
                    <a:pt x="0" y="65"/>
                  </a:moveTo>
                  <a:lnTo>
                    <a:pt x="0" y="65"/>
                  </a:lnTo>
                  <a:lnTo>
                    <a:pt x="2" y="53"/>
                  </a:lnTo>
                  <a:lnTo>
                    <a:pt x="5" y="41"/>
                  </a:lnTo>
                  <a:lnTo>
                    <a:pt x="12" y="29"/>
                  </a:lnTo>
                  <a:lnTo>
                    <a:pt x="19" y="20"/>
                  </a:lnTo>
                  <a:lnTo>
                    <a:pt x="30" y="11"/>
                  </a:lnTo>
                  <a:lnTo>
                    <a:pt x="40" y="6"/>
                  </a:lnTo>
                  <a:lnTo>
                    <a:pt x="53" y="0"/>
                  </a:lnTo>
                  <a:lnTo>
                    <a:pt x="67" y="0"/>
                  </a:lnTo>
                  <a:lnTo>
                    <a:pt x="79" y="0"/>
                  </a:lnTo>
                  <a:lnTo>
                    <a:pt x="93" y="6"/>
                  </a:lnTo>
                  <a:lnTo>
                    <a:pt x="104" y="11"/>
                  </a:lnTo>
                  <a:lnTo>
                    <a:pt x="114" y="20"/>
                  </a:lnTo>
                  <a:lnTo>
                    <a:pt x="121" y="29"/>
                  </a:lnTo>
                  <a:lnTo>
                    <a:pt x="128" y="41"/>
                  </a:lnTo>
                  <a:lnTo>
                    <a:pt x="132" y="53"/>
                  </a:lnTo>
                  <a:lnTo>
                    <a:pt x="134" y="65"/>
                  </a:lnTo>
                  <a:lnTo>
                    <a:pt x="132" y="80"/>
                  </a:lnTo>
                  <a:lnTo>
                    <a:pt x="128" y="92"/>
                  </a:lnTo>
                  <a:lnTo>
                    <a:pt x="121" y="102"/>
                  </a:lnTo>
                  <a:lnTo>
                    <a:pt x="114" y="113"/>
                  </a:lnTo>
                  <a:lnTo>
                    <a:pt x="104" y="122"/>
                  </a:lnTo>
                  <a:lnTo>
                    <a:pt x="93" y="127"/>
                  </a:lnTo>
                  <a:lnTo>
                    <a:pt x="79" y="131"/>
                  </a:lnTo>
                  <a:lnTo>
                    <a:pt x="67" y="132"/>
                  </a:lnTo>
                  <a:lnTo>
                    <a:pt x="53" y="131"/>
                  </a:lnTo>
                  <a:lnTo>
                    <a:pt x="40" y="127"/>
                  </a:lnTo>
                  <a:lnTo>
                    <a:pt x="30" y="122"/>
                  </a:lnTo>
                  <a:lnTo>
                    <a:pt x="19" y="113"/>
                  </a:lnTo>
                  <a:lnTo>
                    <a:pt x="12" y="102"/>
                  </a:lnTo>
                  <a:lnTo>
                    <a:pt x="5" y="92"/>
                  </a:lnTo>
                  <a:lnTo>
                    <a:pt x="2" y="80"/>
                  </a:lnTo>
                  <a:lnTo>
                    <a:pt x="0" y="65"/>
                  </a:lnTo>
                  <a:close/>
                </a:path>
              </a:pathLst>
            </a:custGeom>
            <a:solidFill>
              <a:srgbClr val="F8D2BE"/>
            </a:solidFill>
            <a:ln w="11113">
              <a:solidFill>
                <a:srgbClr val="FFFFFF"/>
              </a:solidFill>
              <a:round/>
              <a:headEnd/>
              <a:tailEnd/>
            </a:ln>
          </p:spPr>
          <p:txBody>
            <a:bodyPr/>
            <a:lstStyle/>
            <a:p>
              <a:endParaRPr lang="en-GB"/>
            </a:p>
          </p:txBody>
        </p:sp>
        <p:sp>
          <p:nvSpPr>
            <p:cNvPr id="84079" name="Freeform 501"/>
            <p:cNvSpPr>
              <a:spLocks/>
            </p:cNvSpPr>
            <p:nvPr/>
          </p:nvSpPr>
          <p:spPr bwMode="auto">
            <a:xfrm>
              <a:off x="6535738" y="3514725"/>
              <a:ext cx="320675" cy="319088"/>
            </a:xfrm>
            <a:custGeom>
              <a:avLst/>
              <a:gdLst>
                <a:gd name="T0" fmla="*/ 0 w 202"/>
                <a:gd name="T1" fmla="*/ 2147483647 h 201"/>
                <a:gd name="T2" fmla="*/ 0 w 202"/>
                <a:gd name="T3" fmla="*/ 2147483647 h 201"/>
                <a:gd name="T4" fmla="*/ 2147483647 w 202"/>
                <a:gd name="T5" fmla="*/ 2147483647 h 201"/>
                <a:gd name="T6" fmla="*/ 2147483647 w 202"/>
                <a:gd name="T7" fmla="*/ 2147483647 h 201"/>
                <a:gd name="T8" fmla="*/ 2147483647 w 202"/>
                <a:gd name="T9" fmla="*/ 2147483647 h 201"/>
                <a:gd name="T10" fmla="*/ 2147483647 w 202"/>
                <a:gd name="T11" fmla="*/ 2147483647 h 201"/>
                <a:gd name="T12" fmla="*/ 2147483647 w 202"/>
                <a:gd name="T13" fmla="*/ 2147483647 h 201"/>
                <a:gd name="T14" fmla="*/ 2147483647 w 202"/>
                <a:gd name="T15" fmla="*/ 2147483647 h 201"/>
                <a:gd name="T16" fmla="*/ 2147483647 w 202"/>
                <a:gd name="T17" fmla="*/ 2147483647 h 201"/>
                <a:gd name="T18" fmla="*/ 2147483647 w 202"/>
                <a:gd name="T19" fmla="*/ 0 h 201"/>
                <a:gd name="T20" fmla="*/ 2147483647 w 202"/>
                <a:gd name="T21" fmla="*/ 0 h 201"/>
                <a:gd name="T22" fmla="*/ 2147483647 w 202"/>
                <a:gd name="T23" fmla="*/ 2147483647 h 201"/>
                <a:gd name="T24" fmla="*/ 2147483647 w 202"/>
                <a:gd name="T25" fmla="*/ 2147483647 h 201"/>
                <a:gd name="T26" fmla="*/ 2147483647 w 202"/>
                <a:gd name="T27" fmla="*/ 2147483647 h 201"/>
                <a:gd name="T28" fmla="*/ 2147483647 w 202"/>
                <a:gd name="T29" fmla="*/ 2147483647 h 201"/>
                <a:gd name="T30" fmla="*/ 2147483647 w 202"/>
                <a:gd name="T31" fmla="*/ 2147483647 h 201"/>
                <a:gd name="T32" fmla="*/ 2147483647 w 202"/>
                <a:gd name="T33" fmla="*/ 2147483647 h 201"/>
                <a:gd name="T34" fmla="*/ 2147483647 w 202"/>
                <a:gd name="T35" fmla="*/ 2147483647 h 201"/>
                <a:gd name="T36" fmla="*/ 2147483647 w 202"/>
                <a:gd name="T37" fmla="*/ 2147483647 h 201"/>
                <a:gd name="T38" fmla="*/ 2147483647 w 202"/>
                <a:gd name="T39" fmla="*/ 2147483647 h 201"/>
                <a:gd name="T40" fmla="*/ 2147483647 w 202"/>
                <a:gd name="T41" fmla="*/ 2147483647 h 201"/>
                <a:gd name="T42" fmla="*/ 2147483647 w 202"/>
                <a:gd name="T43" fmla="*/ 2147483647 h 201"/>
                <a:gd name="T44" fmla="*/ 2147483647 w 202"/>
                <a:gd name="T45" fmla="*/ 2147483647 h 201"/>
                <a:gd name="T46" fmla="*/ 2147483647 w 202"/>
                <a:gd name="T47" fmla="*/ 2147483647 h 201"/>
                <a:gd name="T48" fmla="*/ 2147483647 w 202"/>
                <a:gd name="T49" fmla="*/ 2147483647 h 201"/>
                <a:gd name="T50" fmla="*/ 2147483647 w 202"/>
                <a:gd name="T51" fmla="*/ 2147483647 h 201"/>
                <a:gd name="T52" fmla="*/ 2147483647 w 202"/>
                <a:gd name="T53" fmla="*/ 2147483647 h 201"/>
                <a:gd name="T54" fmla="*/ 2147483647 w 202"/>
                <a:gd name="T55" fmla="*/ 2147483647 h 201"/>
                <a:gd name="T56" fmla="*/ 2147483647 w 202"/>
                <a:gd name="T57" fmla="*/ 2147483647 h 201"/>
                <a:gd name="T58" fmla="*/ 2147483647 w 202"/>
                <a:gd name="T59" fmla="*/ 2147483647 h 201"/>
                <a:gd name="T60" fmla="*/ 2147483647 w 202"/>
                <a:gd name="T61" fmla="*/ 2147483647 h 201"/>
                <a:gd name="T62" fmla="*/ 2147483647 w 202"/>
                <a:gd name="T63" fmla="*/ 2147483647 h 201"/>
                <a:gd name="T64" fmla="*/ 2147483647 w 202"/>
                <a:gd name="T65" fmla="*/ 2147483647 h 201"/>
                <a:gd name="T66" fmla="*/ 2147483647 w 202"/>
                <a:gd name="T67" fmla="*/ 2147483647 h 201"/>
                <a:gd name="T68" fmla="*/ 2147483647 w 202"/>
                <a:gd name="T69" fmla="*/ 2147483647 h 201"/>
                <a:gd name="T70" fmla="*/ 2147483647 w 202"/>
                <a:gd name="T71" fmla="*/ 2147483647 h 201"/>
                <a:gd name="T72" fmla="*/ 0 w 202"/>
                <a:gd name="T73" fmla="*/ 2147483647 h 201"/>
                <a:gd name="T74" fmla="*/ 0 w 202"/>
                <a:gd name="T75" fmla="*/ 2147483647 h 2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2"/>
                <a:gd name="T115" fmla="*/ 0 h 201"/>
                <a:gd name="T116" fmla="*/ 202 w 202"/>
                <a:gd name="T117" fmla="*/ 201 h 20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2" h="201">
                  <a:moveTo>
                    <a:pt x="0" y="100"/>
                  </a:moveTo>
                  <a:lnTo>
                    <a:pt x="0" y="100"/>
                  </a:lnTo>
                  <a:lnTo>
                    <a:pt x="3" y="79"/>
                  </a:lnTo>
                  <a:lnTo>
                    <a:pt x="9" y="62"/>
                  </a:lnTo>
                  <a:lnTo>
                    <a:pt x="18" y="44"/>
                  </a:lnTo>
                  <a:lnTo>
                    <a:pt x="30" y="28"/>
                  </a:lnTo>
                  <a:lnTo>
                    <a:pt x="46" y="16"/>
                  </a:lnTo>
                  <a:lnTo>
                    <a:pt x="63" y="7"/>
                  </a:lnTo>
                  <a:lnTo>
                    <a:pt x="81" y="2"/>
                  </a:lnTo>
                  <a:lnTo>
                    <a:pt x="102" y="0"/>
                  </a:lnTo>
                  <a:lnTo>
                    <a:pt x="121" y="2"/>
                  </a:lnTo>
                  <a:lnTo>
                    <a:pt x="141" y="7"/>
                  </a:lnTo>
                  <a:lnTo>
                    <a:pt x="158" y="16"/>
                  </a:lnTo>
                  <a:lnTo>
                    <a:pt x="174" y="28"/>
                  </a:lnTo>
                  <a:lnTo>
                    <a:pt x="186" y="44"/>
                  </a:lnTo>
                  <a:lnTo>
                    <a:pt x="195" y="62"/>
                  </a:lnTo>
                  <a:lnTo>
                    <a:pt x="201" y="79"/>
                  </a:lnTo>
                  <a:lnTo>
                    <a:pt x="202" y="100"/>
                  </a:lnTo>
                  <a:lnTo>
                    <a:pt x="201" y="121"/>
                  </a:lnTo>
                  <a:lnTo>
                    <a:pt x="195" y="139"/>
                  </a:lnTo>
                  <a:lnTo>
                    <a:pt x="186" y="157"/>
                  </a:lnTo>
                  <a:lnTo>
                    <a:pt x="174" y="172"/>
                  </a:lnTo>
                  <a:lnTo>
                    <a:pt x="158" y="185"/>
                  </a:lnTo>
                  <a:lnTo>
                    <a:pt x="141" y="193"/>
                  </a:lnTo>
                  <a:lnTo>
                    <a:pt x="121" y="199"/>
                  </a:lnTo>
                  <a:lnTo>
                    <a:pt x="102" y="201"/>
                  </a:lnTo>
                  <a:lnTo>
                    <a:pt x="81" y="199"/>
                  </a:lnTo>
                  <a:lnTo>
                    <a:pt x="63" y="193"/>
                  </a:lnTo>
                  <a:lnTo>
                    <a:pt x="46" y="185"/>
                  </a:lnTo>
                  <a:lnTo>
                    <a:pt x="30" y="172"/>
                  </a:lnTo>
                  <a:lnTo>
                    <a:pt x="18" y="157"/>
                  </a:lnTo>
                  <a:lnTo>
                    <a:pt x="9" y="139"/>
                  </a:lnTo>
                  <a:lnTo>
                    <a:pt x="3" y="121"/>
                  </a:lnTo>
                  <a:lnTo>
                    <a:pt x="0" y="100"/>
                  </a:lnTo>
                  <a:close/>
                </a:path>
              </a:pathLst>
            </a:custGeom>
            <a:solidFill>
              <a:srgbClr val="F8D2BE"/>
            </a:solidFill>
            <a:ln w="11113">
              <a:solidFill>
                <a:srgbClr val="FFFFFF"/>
              </a:solidFill>
              <a:round/>
              <a:headEnd/>
              <a:tailEnd/>
            </a:ln>
          </p:spPr>
          <p:txBody>
            <a:bodyPr/>
            <a:lstStyle/>
            <a:p>
              <a:endParaRPr lang="en-GB"/>
            </a:p>
          </p:txBody>
        </p:sp>
        <p:sp>
          <p:nvSpPr>
            <p:cNvPr id="84080" name="Freeform 502"/>
            <p:cNvSpPr>
              <a:spLocks/>
            </p:cNvSpPr>
            <p:nvPr/>
          </p:nvSpPr>
          <p:spPr bwMode="auto">
            <a:xfrm>
              <a:off x="6499225" y="3589338"/>
              <a:ext cx="169863" cy="171450"/>
            </a:xfrm>
            <a:custGeom>
              <a:avLst/>
              <a:gdLst>
                <a:gd name="T0" fmla="*/ 0 w 107"/>
                <a:gd name="T1" fmla="*/ 2147483647 h 108"/>
                <a:gd name="T2" fmla="*/ 0 w 107"/>
                <a:gd name="T3" fmla="*/ 2147483647 h 108"/>
                <a:gd name="T4" fmla="*/ 2147483647 w 107"/>
                <a:gd name="T5" fmla="*/ 2147483647 h 108"/>
                <a:gd name="T6" fmla="*/ 2147483647 w 107"/>
                <a:gd name="T7" fmla="*/ 2147483647 h 108"/>
                <a:gd name="T8" fmla="*/ 2147483647 w 107"/>
                <a:gd name="T9" fmla="*/ 2147483647 h 108"/>
                <a:gd name="T10" fmla="*/ 2147483647 w 107"/>
                <a:gd name="T11" fmla="*/ 2147483647 h 108"/>
                <a:gd name="T12" fmla="*/ 2147483647 w 107"/>
                <a:gd name="T13" fmla="*/ 2147483647 h 108"/>
                <a:gd name="T14" fmla="*/ 2147483647 w 107"/>
                <a:gd name="T15" fmla="*/ 2147483647 h 108"/>
                <a:gd name="T16" fmla="*/ 2147483647 w 107"/>
                <a:gd name="T17" fmla="*/ 2147483647 h 108"/>
                <a:gd name="T18" fmla="*/ 2147483647 w 107"/>
                <a:gd name="T19" fmla="*/ 0 h 108"/>
                <a:gd name="T20" fmla="*/ 2147483647 w 107"/>
                <a:gd name="T21" fmla="*/ 0 h 108"/>
                <a:gd name="T22" fmla="*/ 2147483647 w 107"/>
                <a:gd name="T23" fmla="*/ 2147483647 h 108"/>
                <a:gd name="T24" fmla="*/ 2147483647 w 107"/>
                <a:gd name="T25" fmla="*/ 2147483647 h 108"/>
                <a:gd name="T26" fmla="*/ 2147483647 w 107"/>
                <a:gd name="T27" fmla="*/ 2147483647 h 108"/>
                <a:gd name="T28" fmla="*/ 2147483647 w 107"/>
                <a:gd name="T29" fmla="*/ 2147483647 h 108"/>
                <a:gd name="T30" fmla="*/ 2147483647 w 107"/>
                <a:gd name="T31" fmla="*/ 2147483647 h 108"/>
                <a:gd name="T32" fmla="*/ 2147483647 w 107"/>
                <a:gd name="T33" fmla="*/ 2147483647 h 108"/>
                <a:gd name="T34" fmla="*/ 2147483647 w 107"/>
                <a:gd name="T35" fmla="*/ 2147483647 h 108"/>
                <a:gd name="T36" fmla="*/ 2147483647 w 107"/>
                <a:gd name="T37" fmla="*/ 2147483647 h 108"/>
                <a:gd name="T38" fmla="*/ 2147483647 w 107"/>
                <a:gd name="T39" fmla="*/ 2147483647 h 108"/>
                <a:gd name="T40" fmla="*/ 2147483647 w 107"/>
                <a:gd name="T41" fmla="*/ 2147483647 h 108"/>
                <a:gd name="T42" fmla="*/ 2147483647 w 107"/>
                <a:gd name="T43" fmla="*/ 2147483647 h 108"/>
                <a:gd name="T44" fmla="*/ 2147483647 w 107"/>
                <a:gd name="T45" fmla="*/ 2147483647 h 108"/>
                <a:gd name="T46" fmla="*/ 2147483647 w 107"/>
                <a:gd name="T47" fmla="*/ 2147483647 h 108"/>
                <a:gd name="T48" fmla="*/ 2147483647 w 107"/>
                <a:gd name="T49" fmla="*/ 2147483647 h 108"/>
                <a:gd name="T50" fmla="*/ 2147483647 w 107"/>
                <a:gd name="T51" fmla="*/ 2147483647 h 108"/>
                <a:gd name="T52" fmla="*/ 2147483647 w 107"/>
                <a:gd name="T53" fmla="*/ 2147483647 h 108"/>
                <a:gd name="T54" fmla="*/ 2147483647 w 107"/>
                <a:gd name="T55" fmla="*/ 2147483647 h 108"/>
                <a:gd name="T56" fmla="*/ 2147483647 w 107"/>
                <a:gd name="T57" fmla="*/ 2147483647 h 108"/>
                <a:gd name="T58" fmla="*/ 2147483647 w 107"/>
                <a:gd name="T59" fmla="*/ 2147483647 h 108"/>
                <a:gd name="T60" fmla="*/ 2147483647 w 107"/>
                <a:gd name="T61" fmla="*/ 2147483647 h 108"/>
                <a:gd name="T62" fmla="*/ 2147483647 w 107"/>
                <a:gd name="T63" fmla="*/ 2147483647 h 108"/>
                <a:gd name="T64" fmla="*/ 2147483647 w 107"/>
                <a:gd name="T65" fmla="*/ 2147483647 h 108"/>
                <a:gd name="T66" fmla="*/ 2147483647 w 107"/>
                <a:gd name="T67" fmla="*/ 2147483647 h 108"/>
                <a:gd name="T68" fmla="*/ 2147483647 w 107"/>
                <a:gd name="T69" fmla="*/ 2147483647 h 108"/>
                <a:gd name="T70" fmla="*/ 2147483647 w 107"/>
                <a:gd name="T71" fmla="*/ 2147483647 h 108"/>
                <a:gd name="T72" fmla="*/ 0 w 107"/>
                <a:gd name="T73" fmla="*/ 2147483647 h 108"/>
                <a:gd name="T74" fmla="*/ 0 w 107"/>
                <a:gd name="T75" fmla="*/ 2147483647 h 10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7"/>
                <a:gd name="T115" fmla="*/ 0 h 108"/>
                <a:gd name="T116" fmla="*/ 107 w 107"/>
                <a:gd name="T117" fmla="*/ 108 h 10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7" h="108">
                  <a:moveTo>
                    <a:pt x="0" y="55"/>
                  </a:moveTo>
                  <a:lnTo>
                    <a:pt x="0" y="55"/>
                  </a:lnTo>
                  <a:lnTo>
                    <a:pt x="2" y="44"/>
                  </a:lnTo>
                  <a:lnTo>
                    <a:pt x="5" y="34"/>
                  </a:lnTo>
                  <a:lnTo>
                    <a:pt x="11" y="25"/>
                  </a:lnTo>
                  <a:lnTo>
                    <a:pt x="16" y="16"/>
                  </a:lnTo>
                  <a:lnTo>
                    <a:pt x="25" y="9"/>
                  </a:lnTo>
                  <a:lnTo>
                    <a:pt x="34" y="6"/>
                  </a:lnTo>
                  <a:lnTo>
                    <a:pt x="44" y="2"/>
                  </a:lnTo>
                  <a:lnTo>
                    <a:pt x="55" y="0"/>
                  </a:lnTo>
                  <a:lnTo>
                    <a:pt x="65" y="2"/>
                  </a:lnTo>
                  <a:lnTo>
                    <a:pt x="76" y="6"/>
                  </a:lnTo>
                  <a:lnTo>
                    <a:pt x="85" y="9"/>
                  </a:lnTo>
                  <a:lnTo>
                    <a:pt x="92" y="16"/>
                  </a:lnTo>
                  <a:lnTo>
                    <a:pt x="99" y="25"/>
                  </a:lnTo>
                  <a:lnTo>
                    <a:pt x="104" y="34"/>
                  </a:lnTo>
                  <a:lnTo>
                    <a:pt x="107" y="44"/>
                  </a:lnTo>
                  <a:lnTo>
                    <a:pt x="107" y="55"/>
                  </a:lnTo>
                  <a:lnTo>
                    <a:pt x="107" y="66"/>
                  </a:lnTo>
                  <a:lnTo>
                    <a:pt x="104" y="76"/>
                  </a:lnTo>
                  <a:lnTo>
                    <a:pt x="99" y="85"/>
                  </a:lnTo>
                  <a:lnTo>
                    <a:pt x="92" y="92"/>
                  </a:lnTo>
                  <a:lnTo>
                    <a:pt x="85" y="99"/>
                  </a:lnTo>
                  <a:lnTo>
                    <a:pt x="76" y="104"/>
                  </a:lnTo>
                  <a:lnTo>
                    <a:pt x="65" y="108"/>
                  </a:lnTo>
                  <a:lnTo>
                    <a:pt x="55" y="108"/>
                  </a:lnTo>
                  <a:lnTo>
                    <a:pt x="44" y="108"/>
                  </a:lnTo>
                  <a:lnTo>
                    <a:pt x="34" y="104"/>
                  </a:lnTo>
                  <a:lnTo>
                    <a:pt x="25" y="99"/>
                  </a:lnTo>
                  <a:lnTo>
                    <a:pt x="16" y="92"/>
                  </a:lnTo>
                  <a:lnTo>
                    <a:pt x="11" y="85"/>
                  </a:lnTo>
                  <a:lnTo>
                    <a:pt x="5" y="76"/>
                  </a:lnTo>
                  <a:lnTo>
                    <a:pt x="2" y="66"/>
                  </a:lnTo>
                  <a:lnTo>
                    <a:pt x="0" y="55"/>
                  </a:lnTo>
                  <a:close/>
                </a:path>
              </a:pathLst>
            </a:custGeom>
            <a:solidFill>
              <a:srgbClr val="F8D2BE"/>
            </a:solidFill>
            <a:ln w="11113">
              <a:solidFill>
                <a:srgbClr val="FFFFFF"/>
              </a:solidFill>
              <a:round/>
              <a:headEnd/>
              <a:tailEnd/>
            </a:ln>
          </p:spPr>
          <p:txBody>
            <a:bodyPr/>
            <a:lstStyle/>
            <a:p>
              <a:endParaRPr lang="en-GB"/>
            </a:p>
          </p:txBody>
        </p:sp>
        <p:sp>
          <p:nvSpPr>
            <p:cNvPr id="84081" name="Freeform 503"/>
            <p:cNvSpPr>
              <a:spLocks/>
            </p:cNvSpPr>
            <p:nvPr/>
          </p:nvSpPr>
          <p:spPr bwMode="auto">
            <a:xfrm>
              <a:off x="7654925" y="4243388"/>
              <a:ext cx="209550" cy="212725"/>
            </a:xfrm>
            <a:custGeom>
              <a:avLst/>
              <a:gdLst>
                <a:gd name="T0" fmla="*/ 0 w 132"/>
                <a:gd name="T1" fmla="*/ 2147483647 h 134"/>
                <a:gd name="T2" fmla="*/ 0 w 132"/>
                <a:gd name="T3" fmla="*/ 2147483647 h 134"/>
                <a:gd name="T4" fmla="*/ 0 w 132"/>
                <a:gd name="T5" fmla="*/ 2147483647 h 134"/>
                <a:gd name="T6" fmla="*/ 2147483647 w 132"/>
                <a:gd name="T7" fmla="*/ 2147483647 h 134"/>
                <a:gd name="T8" fmla="*/ 2147483647 w 132"/>
                <a:gd name="T9" fmla="*/ 2147483647 h 134"/>
                <a:gd name="T10" fmla="*/ 2147483647 w 132"/>
                <a:gd name="T11" fmla="*/ 2147483647 h 134"/>
                <a:gd name="T12" fmla="*/ 2147483647 w 132"/>
                <a:gd name="T13" fmla="*/ 2147483647 h 134"/>
                <a:gd name="T14" fmla="*/ 2147483647 w 132"/>
                <a:gd name="T15" fmla="*/ 2147483647 h 134"/>
                <a:gd name="T16" fmla="*/ 2147483647 w 132"/>
                <a:gd name="T17" fmla="*/ 2147483647 h 134"/>
                <a:gd name="T18" fmla="*/ 2147483647 w 132"/>
                <a:gd name="T19" fmla="*/ 0 h 134"/>
                <a:gd name="T20" fmla="*/ 2147483647 w 132"/>
                <a:gd name="T21" fmla="*/ 0 h 134"/>
                <a:gd name="T22" fmla="*/ 2147483647 w 132"/>
                <a:gd name="T23" fmla="*/ 2147483647 h 134"/>
                <a:gd name="T24" fmla="*/ 2147483647 w 132"/>
                <a:gd name="T25" fmla="*/ 2147483647 h 134"/>
                <a:gd name="T26" fmla="*/ 2147483647 w 132"/>
                <a:gd name="T27" fmla="*/ 2147483647 h 134"/>
                <a:gd name="T28" fmla="*/ 2147483647 w 132"/>
                <a:gd name="T29" fmla="*/ 2147483647 h 134"/>
                <a:gd name="T30" fmla="*/ 2147483647 w 132"/>
                <a:gd name="T31" fmla="*/ 2147483647 h 134"/>
                <a:gd name="T32" fmla="*/ 2147483647 w 132"/>
                <a:gd name="T33" fmla="*/ 2147483647 h 134"/>
                <a:gd name="T34" fmla="*/ 2147483647 w 132"/>
                <a:gd name="T35" fmla="*/ 2147483647 h 134"/>
                <a:gd name="T36" fmla="*/ 2147483647 w 132"/>
                <a:gd name="T37" fmla="*/ 2147483647 h 134"/>
                <a:gd name="T38" fmla="*/ 2147483647 w 132"/>
                <a:gd name="T39" fmla="*/ 2147483647 h 134"/>
                <a:gd name="T40" fmla="*/ 2147483647 w 132"/>
                <a:gd name="T41" fmla="*/ 2147483647 h 134"/>
                <a:gd name="T42" fmla="*/ 2147483647 w 132"/>
                <a:gd name="T43" fmla="*/ 2147483647 h 134"/>
                <a:gd name="T44" fmla="*/ 2147483647 w 132"/>
                <a:gd name="T45" fmla="*/ 2147483647 h 134"/>
                <a:gd name="T46" fmla="*/ 2147483647 w 132"/>
                <a:gd name="T47" fmla="*/ 2147483647 h 134"/>
                <a:gd name="T48" fmla="*/ 2147483647 w 132"/>
                <a:gd name="T49" fmla="*/ 2147483647 h 134"/>
                <a:gd name="T50" fmla="*/ 2147483647 w 132"/>
                <a:gd name="T51" fmla="*/ 2147483647 h 134"/>
                <a:gd name="T52" fmla="*/ 2147483647 w 132"/>
                <a:gd name="T53" fmla="*/ 2147483647 h 134"/>
                <a:gd name="T54" fmla="*/ 2147483647 w 132"/>
                <a:gd name="T55" fmla="*/ 2147483647 h 134"/>
                <a:gd name="T56" fmla="*/ 2147483647 w 132"/>
                <a:gd name="T57" fmla="*/ 2147483647 h 134"/>
                <a:gd name="T58" fmla="*/ 2147483647 w 132"/>
                <a:gd name="T59" fmla="*/ 2147483647 h 134"/>
                <a:gd name="T60" fmla="*/ 2147483647 w 132"/>
                <a:gd name="T61" fmla="*/ 2147483647 h 134"/>
                <a:gd name="T62" fmla="*/ 2147483647 w 132"/>
                <a:gd name="T63" fmla="*/ 2147483647 h 134"/>
                <a:gd name="T64" fmla="*/ 2147483647 w 132"/>
                <a:gd name="T65" fmla="*/ 2147483647 h 134"/>
                <a:gd name="T66" fmla="*/ 2147483647 w 132"/>
                <a:gd name="T67" fmla="*/ 2147483647 h 134"/>
                <a:gd name="T68" fmla="*/ 2147483647 w 132"/>
                <a:gd name="T69" fmla="*/ 2147483647 h 134"/>
                <a:gd name="T70" fmla="*/ 0 w 132"/>
                <a:gd name="T71" fmla="*/ 2147483647 h 134"/>
                <a:gd name="T72" fmla="*/ 0 w 132"/>
                <a:gd name="T73" fmla="*/ 2147483647 h 134"/>
                <a:gd name="T74" fmla="*/ 0 w 132"/>
                <a:gd name="T75" fmla="*/ 2147483647 h 1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34"/>
                <a:gd name="T116" fmla="*/ 132 w 132"/>
                <a:gd name="T117" fmla="*/ 134 h 13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34">
                  <a:moveTo>
                    <a:pt x="0" y="67"/>
                  </a:moveTo>
                  <a:lnTo>
                    <a:pt x="0" y="67"/>
                  </a:lnTo>
                  <a:lnTo>
                    <a:pt x="0" y="53"/>
                  </a:lnTo>
                  <a:lnTo>
                    <a:pt x="6" y="41"/>
                  </a:lnTo>
                  <a:lnTo>
                    <a:pt x="11" y="30"/>
                  </a:lnTo>
                  <a:lnTo>
                    <a:pt x="20" y="20"/>
                  </a:lnTo>
                  <a:lnTo>
                    <a:pt x="29" y="13"/>
                  </a:lnTo>
                  <a:lnTo>
                    <a:pt x="41" y="5"/>
                  </a:lnTo>
                  <a:lnTo>
                    <a:pt x="53" y="2"/>
                  </a:lnTo>
                  <a:lnTo>
                    <a:pt x="66" y="0"/>
                  </a:lnTo>
                  <a:lnTo>
                    <a:pt x="80" y="2"/>
                  </a:lnTo>
                  <a:lnTo>
                    <a:pt x="92" y="5"/>
                  </a:lnTo>
                  <a:lnTo>
                    <a:pt x="103" y="13"/>
                  </a:lnTo>
                  <a:lnTo>
                    <a:pt x="113" y="20"/>
                  </a:lnTo>
                  <a:lnTo>
                    <a:pt x="122" y="30"/>
                  </a:lnTo>
                  <a:lnTo>
                    <a:pt x="127" y="41"/>
                  </a:lnTo>
                  <a:lnTo>
                    <a:pt x="131" y="53"/>
                  </a:lnTo>
                  <a:lnTo>
                    <a:pt x="132" y="67"/>
                  </a:lnTo>
                  <a:lnTo>
                    <a:pt x="131" y="79"/>
                  </a:lnTo>
                  <a:lnTo>
                    <a:pt x="127" y="93"/>
                  </a:lnTo>
                  <a:lnTo>
                    <a:pt x="122" y="104"/>
                  </a:lnTo>
                  <a:lnTo>
                    <a:pt x="113" y="115"/>
                  </a:lnTo>
                  <a:lnTo>
                    <a:pt x="103" y="122"/>
                  </a:lnTo>
                  <a:lnTo>
                    <a:pt x="92" y="129"/>
                  </a:lnTo>
                  <a:lnTo>
                    <a:pt x="80" y="132"/>
                  </a:lnTo>
                  <a:lnTo>
                    <a:pt x="66" y="134"/>
                  </a:lnTo>
                  <a:lnTo>
                    <a:pt x="53" y="132"/>
                  </a:lnTo>
                  <a:lnTo>
                    <a:pt x="41" y="129"/>
                  </a:lnTo>
                  <a:lnTo>
                    <a:pt x="29" y="122"/>
                  </a:lnTo>
                  <a:lnTo>
                    <a:pt x="20" y="115"/>
                  </a:lnTo>
                  <a:lnTo>
                    <a:pt x="11" y="104"/>
                  </a:lnTo>
                  <a:lnTo>
                    <a:pt x="6" y="93"/>
                  </a:lnTo>
                  <a:lnTo>
                    <a:pt x="0" y="79"/>
                  </a:lnTo>
                  <a:lnTo>
                    <a:pt x="0" y="67"/>
                  </a:lnTo>
                  <a:close/>
                </a:path>
              </a:pathLst>
            </a:custGeom>
            <a:solidFill>
              <a:srgbClr val="F8D2BE"/>
            </a:solidFill>
            <a:ln w="11113">
              <a:solidFill>
                <a:srgbClr val="FFFFFF"/>
              </a:solidFill>
              <a:round/>
              <a:headEnd/>
              <a:tailEnd/>
            </a:ln>
          </p:spPr>
          <p:txBody>
            <a:bodyPr/>
            <a:lstStyle/>
            <a:p>
              <a:endParaRPr lang="en-GB"/>
            </a:p>
          </p:txBody>
        </p:sp>
        <p:sp>
          <p:nvSpPr>
            <p:cNvPr id="84082" name="Freeform 504"/>
            <p:cNvSpPr>
              <a:spLocks/>
            </p:cNvSpPr>
            <p:nvPr/>
          </p:nvSpPr>
          <p:spPr bwMode="auto">
            <a:xfrm>
              <a:off x="7675563" y="4081463"/>
              <a:ext cx="198437" cy="201612"/>
            </a:xfrm>
            <a:custGeom>
              <a:avLst/>
              <a:gdLst>
                <a:gd name="T0" fmla="*/ 0 w 125"/>
                <a:gd name="T1" fmla="*/ 2147483647 h 127"/>
                <a:gd name="T2" fmla="*/ 0 w 125"/>
                <a:gd name="T3" fmla="*/ 2147483647 h 127"/>
                <a:gd name="T4" fmla="*/ 0 w 125"/>
                <a:gd name="T5" fmla="*/ 2147483647 h 127"/>
                <a:gd name="T6" fmla="*/ 2147483647 w 125"/>
                <a:gd name="T7" fmla="*/ 2147483647 h 127"/>
                <a:gd name="T8" fmla="*/ 2147483647 w 125"/>
                <a:gd name="T9" fmla="*/ 2147483647 h 127"/>
                <a:gd name="T10" fmla="*/ 2147483647 w 125"/>
                <a:gd name="T11" fmla="*/ 2147483647 h 127"/>
                <a:gd name="T12" fmla="*/ 2147483647 w 125"/>
                <a:gd name="T13" fmla="*/ 2147483647 h 127"/>
                <a:gd name="T14" fmla="*/ 2147483647 w 125"/>
                <a:gd name="T15" fmla="*/ 2147483647 h 127"/>
                <a:gd name="T16" fmla="*/ 2147483647 w 125"/>
                <a:gd name="T17" fmla="*/ 2147483647 h 127"/>
                <a:gd name="T18" fmla="*/ 2147483647 w 125"/>
                <a:gd name="T19" fmla="*/ 0 h 127"/>
                <a:gd name="T20" fmla="*/ 2147483647 w 125"/>
                <a:gd name="T21" fmla="*/ 0 h 127"/>
                <a:gd name="T22" fmla="*/ 2147483647 w 125"/>
                <a:gd name="T23" fmla="*/ 2147483647 h 127"/>
                <a:gd name="T24" fmla="*/ 2147483647 w 125"/>
                <a:gd name="T25" fmla="*/ 2147483647 h 127"/>
                <a:gd name="T26" fmla="*/ 2147483647 w 125"/>
                <a:gd name="T27" fmla="*/ 2147483647 h 127"/>
                <a:gd name="T28" fmla="*/ 2147483647 w 125"/>
                <a:gd name="T29" fmla="*/ 2147483647 h 127"/>
                <a:gd name="T30" fmla="*/ 2147483647 w 125"/>
                <a:gd name="T31" fmla="*/ 2147483647 h 127"/>
                <a:gd name="T32" fmla="*/ 2147483647 w 125"/>
                <a:gd name="T33" fmla="*/ 2147483647 h 127"/>
                <a:gd name="T34" fmla="*/ 2147483647 w 125"/>
                <a:gd name="T35" fmla="*/ 2147483647 h 127"/>
                <a:gd name="T36" fmla="*/ 2147483647 w 125"/>
                <a:gd name="T37" fmla="*/ 2147483647 h 127"/>
                <a:gd name="T38" fmla="*/ 2147483647 w 125"/>
                <a:gd name="T39" fmla="*/ 2147483647 h 127"/>
                <a:gd name="T40" fmla="*/ 2147483647 w 125"/>
                <a:gd name="T41" fmla="*/ 2147483647 h 127"/>
                <a:gd name="T42" fmla="*/ 2147483647 w 125"/>
                <a:gd name="T43" fmla="*/ 2147483647 h 127"/>
                <a:gd name="T44" fmla="*/ 2147483647 w 125"/>
                <a:gd name="T45" fmla="*/ 2147483647 h 127"/>
                <a:gd name="T46" fmla="*/ 2147483647 w 125"/>
                <a:gd name="T47" fmla="*/ 2147483647 h 127"/>
                <a:gd name="T48" fmla="*/ 2147483647 w 125"/>
                <a:gd name="T49" fmla="*/ 2147483647 h 127"/>
                <a:gd name="T50" fmla="*/ 2147483647 w 125"/>
                <a:gd name="T51" fmla="*/ 2147483647 h 127"/>
                <a:gd name="T52" fmla="*/ 2147483647 w 125"/>
                <a:gd name="T53" fmla="*/ 2147483647 h 127"/>
                <a:gd name="T54" fmla="*/ 2147483647 w 125"/>
                <a:gd name="T55" fmla="*/ 2147483647 h 127"/>
                <a:gd name="T56" fmla="*/ 2147483647 w 125"/>
                <a:gd name="T57" fmla="*/ 2147483647 h 127"/>
                <a:gd name="T58" fmla="*/ 2147483647 w 125"/>
                <a:gd name="T59" fmla="*/ 2147483647 h 127"/>
                <a:gd name="T60" fmla="*/ 2147483647 w 125"/>
                <a:gd name="T61" fmla="*/ 2147483647 h 127"/>
                <a:gd name="T62" fmla="*/ 2147483647 w 125"/>
                <a:gd name="T63" fmla="*/ 2147483647 h 127"/>
                <a:gd name="T64" fmla="*/ 2147483647 w 125"/>
                <a:gd name="T65" fmla="*/ 2147483647 h 127"/>
                <a:gd name="T66" fmla="*/ 2147483647 w 125"/>
                <a:gd name="T67" fmla="*/ 2147483647 h 127"/>
                <a:gd name="T68" fmla="*/ 2147483647 w 125"/>
                <a:gd name="T69" fmla="*/ 2147483647 h 127"/>
                <a:gd name="T70" fmla="*/ 0 w 125"/>
                <a:gd name="T71" fmla="*/ 2147483647 h 127"/>
                <a:gd name="T72" fmla="*/ 0 w 125"/>
                <a:gd name="T73" fmla="*/ 2147483647 h 127"/>
                <a:gd name="T74" fmla="*/ 0 w 125"/>
                <a:gd name="T75" fmla="*/ 2147483647 h 1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5"/>
                <a:gd name="T115" fmla="*/ 0 h 127"/>
                <a:gd name="T116" fmla="*/ 125 w 125"/>
                <a:gd name="T117" fmla="*/ 127 h 1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5" h="127">
                  <a:moveTo>
                    <a:pt x="0" y="63"/>
                  </a:moveTo>
                  <a:lnTo>
                    <a:pt x="0" y="63"/>
                  </a:lnTo>
                  <a:lnTo>
                    <a:pt x="0" y="51"/>
                  </a:lnTo>
                  <a:lnTo>
                    <a:pt x="5" y="39"/>
                  </a:lnTo>
                  <a:lnTo>
                    <a:pt x="10" y="28"/>
                  </a:lnTo>
                  <a:lnTo>
                    <a:pt x="17" y="19"/>
                  </a:lnTo>
                  <a:lnTo>
                    <a:pt x="28" y="12"/>
                  </a:lnTo>
                  <a:lnTo>
                    <a:pt x="39" y="5"/>
                  </a:lnTo>
                  <a:lnTo>
                    <a:pt x="49" y="2"/>
                  </a:lnTo>
                  <a:lnTo>
                    <a:pt x="63" y="0"/>
                  </a:lnTo>
                  <a:lnTo>
                    <a:pt x="75" y="2"/>
                  </a:lnTo>
                  <a:lnTo>
                    <a:pt x="88" y="5"/>
                  </a:lnTo>
                  <a:lnTo>
                    <a:pt x="98" y="12"/>
                  </a:lnTo>
                  <a:lnTo>
                    <a:pt x="107" y="19"/>
                  </a:lnTo>
                  <a:lnTo>
                    <a:pt x="114" y="28"/>
                  </a:lnTo>
                  <a:lnTo>
                    <a:pt x="121" y="39"/>
                  </a:lnTo>
                  <a:lnTo>
                    <a:pt x="125" y="51"/>
                  </a:lnTo>
                  <a:lnTo>
                    <a:pt x="125" y="63"/>
                  </a:lnTo>
                  <a:lnTo>
                    <a:pt x="125" y="78"/>
                  </a:lnTo>
                  <a:lnTo>
                    <a:pt x="121" y="88"/>
                  </a:lnTo>
                  <a:lnTo>
                    <a:pt x="114" y="99"/>
                  </a:lnTo>
                  <a:lnTo>
                    <a:pt x="107" y="109"/>
                  </a:lnTo>
                  <a:lnTo>
                    <a:pt x="98" y="116"/>
                  </a:lnTo>
                  <a:lnTo>
                    <a:pt x="88" y="122"/>
                  </a:lnTo>
                  <a:lnTo>
                    <a:pt x="75" y="125"/>
                  </a:lnTo>
                  <a:lnTo>
                    <a:pt x="63" y="127"/>
                  </a:lnTo>
                  <a:lnTo>
                    <a:pt x="49" y="125"/>
                  </a:lnTo>
                  <a:lnTo>
                    <a:pt x="39" y="122"/>
                  </a:lnTo>
                  <a:lnTo>
                    <a:pt x="28" y="116"/>
                  </a:lnTo>
                  <a:lnTo>
                    <a:pt x="17" y="109"/>
                  </a:lnTo>
                  <a:lnTo>
                    <a:pt x="10" y="99"/>
                  </a:lnTo>
                  <a:lnTo>
                    <a:pt x="5" y="88"/>
                  </a:lnTo>
                  <a:lnTo>
                    <a:pt x="0" y="78"/>
                  </a:lnTo>
                  <a:lnTo>
                    <a:pt x="0" y="63"/>
                  </a:lnTo>
                  <a:close/>
                </a:path>
              </a:pathLst>
            </a:custGeom>
            <a:solidFill>
              <a:srgbClr val="F8D2BE"/>
            </a:solidFill>
            <a:ln w="11113">
              <a:solidFill>
                <a:srgbClr val="FFFFFF"/>
              </a:solidFill>
              <a:round/>
              <a:headEnd/>
              <a:tailEnd/>
            </a:ln>
          </p:spPr>
          <p:txBody>
            <a:bodyPr/>
            <a:lstStyle/>
            <a:p>
              <a:endParaRPr lang="en-GB"/>
            </a:p>
          </p:txBody>
        </p:sp>
        <p:sp>
          <p:nvSpPr>
            <p:cNvPr id="84083" name="Freeform 505"/>
            <p:cNvSpPr>
              <a:spLocks/>
            </p:cNvSpPr>
            <p:nvPr/>
          </p:nvSpPr>
          <p:spPr bwMode="auto">
            <a:xfrm>
              <a:off x="7434263" y="3967163"/>
              <a:ext cx="271462" cy="271462"/>
            </a:xfrm>
            <a:custGeom>
              <a:avLst/>
              <a:gdLst>
                <a:gd name="T0" fmla="*/ 0 w 171"/>
                <a:gd name="T1" fmla="*/ 2147483647 h 171"/>
                <a:gd name="T2" fmla="*/ 0 w 171"/>
                <a:gd name="T3" fmla="*/ 2147483647 h 171"/>
                <a:gd name="T4" fmla="*/ 2147483647 w 171"/>
                <a:gd name="T5" fmla="*/ 2147483647 h 171"/>
                <a:gd name="T6" fmla="*/ 2147483647 w 171"/>
                <a:gd name="T7" fmla="*/ 2147483647 h 171"/>
                <a:gd name="T8" fmla="*/ 2147483647 w 171"/>
                <a:gd name="T9" fmla="*/ 2147483647 h 171"/>
                <a:gd name="T10" fmla="*/ 2147483647 w 171"/>
                <a:gd name="T11" fmla="*/ 2147483647 h 171"/>
                <a:gd name="T12" fmla="*/ 2147483647 w 171"/>
                <a:gd name="T13" fmla="*/ 2147483647 h 171"/>
                <a:gd name="T14" fmla="*/ 2147483647 w 171"/>
                <a:gd name="T15" fmla="*/ 2147483647 h 171"/>
                <a:gd name="T16" fmla="*/ 2147483647 w 171"/>
                <a:gd name="T17" fmla="*/ 2147483647 h 171"/>
                <a:gd name="T18" fmla="*/ 2147483647 w 171"/>
                <a:gd name="T19" fmla="*/ 0 h 171"/>
                <a:gd name="T20" fmla="*/ 2147483647 w 171"/>
                <a:gd name="T21" fmla="*/ 0 h 171"/>
                <a:gd name="T22" fmla="*/ 2147483647 w 171"/>
                <a:gd name="T23" fmla="*/ 2147483647 h 171"/>
                <a:gd name="T24" fmla="*/ 2147483647 w 171"/>
                <a:gd name="T25" fmla="*/ 2147483647 h 171"/>
                <a:gd name="T26" fmla="*/ 2147483647 w 171"/>
                <a:gd name="T27" fmla="*/ 2147483647 h 171"/>
                <a:gd name="T28" fmla="*/ 2147483647 w 171"/>
                <a:gd name="T29" fmla="*/ 2147483647 h 171"/>
                <a:gd name="T30" fmla="*/ 2147483647 w 171"/>
                <a:gd name="T31" fmla="*/ 2147483647 h 171"/>
                <a:gd name="T32" fmla="*/ 2147483647 w 171"/>
                <a:gd name="T33" fmla="*/ 2147483647 h 171"/>
                <a:gd name="T34" fmla="*/ 2147483647 w 171"/>
                <a:gd name="T35" fmla="*/ 2147483647 h 171"/>
                <a:gd name="T36" fmla="*/ 2147483647 w 171"/>
                <a:gd name="T37" fmla="*/ 2147483647 h 171"/>
                <a:gd name="T38" fmla="*/ 2147483647 w 171"/>
                <a:gd name="T39" fmla="*/ 2147483647 h 171"/>
                <a:gd name="T40" fmla="*/ 2147483647 w 171"/>
                <a:gd name="T41" fmla="*/ 2147483647 h 171"/>
                <a:gd name="T42" fmla="*/ 2147483647 w 171"/>
                <a:gd name="T43" fmla="*/ 2147483647 h 171"/>
                <a:gd name="T44" fmla="*/ 2147483647 w 171"/>
                <a:gd name="T45" fmla="*/ 2147483647 h 171"/>
                <a:gd name="T46" fmla="*/ 2147483647 w 171"/>
                <a:gd name="T47" fmla="*/ 2147483647 h 171"/>
                <a:gd name="T48" fmla="*/ 2147483647 w 171"/>
                <a:gd name="T49" fmla="*/ 2147483647 h 171"/>
                <a:gd name="T50" fmla="*/ 2147483647 w 171"/>
                <a:gd name="T51" fmla="*/ 2147483647 h 171"/>
                <a:gd name="T52" fmla="*/ 2147483647 w 171"/>
                <a:gd name="T53" fmla="*/ 2147483647 h 171"/>
                <a:gd name="T54" fmla="*/ 2147483647 w 171"/>
                <a:gd name="T55" fmla="*/ 2147483647 h 171"/>
                <a:gd name="T56" fmla="*/ 2147483647 w 171"/>
                <a:gd name="T57" fmla="*/ 2147483647 h 171"/>
                <a:gd name="T58" fmla="*/ 2147483647 w 171"/>
                <a:gd name="T59" fmla="*/ 2147483647 h 171"/>
                <a:gd name="T60" fmla="*/ 2147483647 w 171"/>
                <a:gd name="T61" fmla="*/ 2147483647 h 171"/>
                <a:gd name="T62" fmla="*/ 2147483647 w 171"/>
                <a:gd name="T63" fmla="*/ 2147483647 h 171"/>
                <a:gd name="T64" fmla="*/ 2147483647 w 171"/>
                <a:gd name="T65" fmla="*/ 2147483647 h 171"/>
                <a:gd name="T66" fmla="*/ 2147483647 w 171"/>
                <a:gd name="T67" fmla="*/ 2147483647 h 171"/>
                <a:gd name="T68" fmla="*/ 2147483647 w 171"/>
                <a:gd name="T69" fmla="*/ 2147483647 h 171"/>
                <a:gd name="T70" fmla="*/ 2147483647 w 171"/>
                <a:gd name="T71" fmla="*/ 2147483647 h 171"/>
                <a:gd name="T72" fmla="*/ 0 w 171"/>
                <a:gd name="T73" fmla="*/ 2147483647 h 171"/>
                <a:gd name="T74" fmla="*/ 0 w 171"/>
                <a:gd name="T75" fmla="*/ 2147483647 h 1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1"/>
                <a:gd name="T115" fmla="*/ 0 h 171"/>
                <a:gd name="T116" fmla="*/ 171 w 171"/>
                <a:gd name="T117" fmla="*/ 171 h 1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1" h="171">
                  <a:moveTo>
                    <a:pt x="0" y="84"/>
                  </a:moveTo>
                  <a:lnTo>
                    <a:pt x="0" y="84"/>
                  </a:lnTo>
                  <a:lnTo>
                    <a:pt x="2" y="67"/>
                  </a:lnTo>
                  <a:lnTo>
                    <a:pt x="8" y="51"/>
                  </a:lnTo>
                  <a:lnTo>
                    <a:pt x="15" y="37"/>
                  </a:lnTo>
                  <a:lnTo>
                    <a:pt x="25" y="25"/>
                  </a:lnTo>
                  <a:lnTo>
                    <a:pt x="37" y="14"/>
                  </a:lnTo>
                  <a:lnTo>
                    <a:pt x="52" y="5"/>
                  </a:lnTo>
                  <a:lnTo>
                    <a:pt x="69" y="2"/>
                  </a:lnTo>
                  <a:lnTo>
                    <a:pt x="85" y="0"/>
                  </a:lnTo>
                  <a:lnTo>
                    <a:pt x="103" y="2"/>
                  </a:lnTo>
                  <a:lnTo>
                    <a:pt x="118" y="5"/>
                  </a:lnTo>
                  <a:lnTo>
                    <a:pt x="132" y="14"/>
                  </a:lnTo>
                  <a:lnTo>
                    <a:pt x="147" y="25"/>
                  </a:lnTo>
                  <a:lnTo>
                    <a:pt x="155" y="37"/>
                  </a:lnTo>
                  <a:lnTo>
                    <a:pt x="164" y="51"/>
                  </a:lnTo>
                  <a:lnTo>
                    <a:pt x="169" y="67"/>
                  </a:lnTo>
                  <a:lnTo>
                    <a:pt x="171" y="84"/>
                  </a:lnTo>
                  <a:lnTo>
                    <a:pt x="169" y="102"/>
                  </a:lnTo>
                  <a:lnTo>
                    <a:pt x="164" y="118"/>
                  </a:lnTo>
                  <a:lnTo>
                    <a:pt x="155" y="132"/>
                  </a:lnTo>
                  <a:lnTo>
                    <a:pt x="147" y="144"/>
                  </a:lnTo>
                  <a:lnTo>
                    <a:pt x="132" y="155"/>
                  </a:lnTo>
                  <a:lnTo>
                    <a:pt x="118" y="164"/>
                  </a:lnTo>
                  <a:lnTo>
                    <a:pt x="103" y="169"/>
                  </a:lnTo>
                  <a:lnTo>
                    <a:pt x="85" y="171"/>
                  </a:lnTo>
                  <a:lnTo>
                    <a:pt x="69" y="169"/>
                  </a:lnTo>
                  <a:lnTo>
                    <a:pt x="52" y="164"/>
                  </a:lnTo>
                  <a:lnTo>
                    <a:pt x="37" y="155"/>
                  </a:lnTo>
                  <a:lnTo>
                    <a:pt x="25" y="144"/>
                  </a:lnTo>
                  <a:lnTo>
                    <a:pt x="15" y="132"/>
                  </a:lnTo>
                  <a:lnTo>
                    <a:pt x="8" y="118"/>
                  </a:lnTo>
                  <a:lnTo>
                    <a:pt x="2" y="102"/>
                  </a:lnTo>
                  <a:lnTo>
                    <a:pt x="0" y="84"/>
                  </a:lnTo>
                  <a:close/>
                </a:path>
              </a:pathLst>
            </a:custGeom>
            <a:solidFill>
              <a:srgbClr val="F8D2BE"/>
            </a:solidFill>
            <a:ln w="11113">
              <a:solidFill>
                <a:srgbClr val="FFFFFF"/>
              </a:solidFill>
              <a:round/>
              <a:headEnd/>
              <a:tailEnd/>
            </a:ln>
          </p:spPr>
          <p:txBody>
            <a:bodyPr/>
            <a:lstStyle/>
            <a:p>
              <a:endParaRPr lang="en-GB"/>
            </a:p>
          </p:txBody>
        </p:sp>
        <p:sp>
          <p:nvSpPr>
            <p:cNvPr id="84084" name="Freeform 506"/>
            <p:cNvSpPr>
              <a:spLocks/>
            </p:cNvSpPr>
            <p:nvPr/>
          </p:nvSpPr>
          <p:spPr bwMode="auto">
            <a:xfrm>
              <a:off x="4487863" y="4787900"/>
              <a:ext cx="1587" cy="3175"/>
            </a:xfrm>
            <a:custGeom>
              <a:avLst/>
              <a:gdLst>
                <a:gd name="T0" fmla="*/ 0 w 1587"/>
                <a:gd name="T1" fmla="*/ 0 h 2"/>
                <a:gd name="T2" fmla="*/ 0 w 1587"/>
                <a:gd name="T3" fmla="*/ 2147483647 h 2"/>
                <a:gd name="T4" fmla="*/ 0 w 1587"/>
                <a:gd name="T5" fmla="*/ 0 h 2"/>
                <a:gd name="T6" fmla="*/ 0 60000 65536"/>
                <a:gd name="T7" fmla="*/ 0 60000 65536"/>
                <a:gd name="T8" fmla="*/ 0 60000 65536"/>
                <a:gd name="T9" fmla="*/ 0 w 1587"/>
                <a:gd name="T10" fmla="*/ 0 h 2"/>
                <a:gd name="T11" fmla="*/ 1587 w 1587"/>
                <a:gd name="T12" fmla="*/ 2 h 2"/>
              </a:gdLst>
              <a:ahLst/>
              <a:cxnLst>
                <a:cxn ang="T6">
                  <a:pos x="T0" y="T1"/>
                </a:cxn>
                <a:cxn ang="T7">
                  <a:pos x="T2" y="T3"/>
                </a:cxn>
                <a:cxn ang="T8">
                  <a:pos x="T4" y="T5"/>
                </a:cxn>
              </a:cxnLst>
              <a:rect l="T9" t="T10" r="T11" b="T12"/>
              <a:pathLst>
                <a:path w="1587" h="2">
                  <a:moveTo>
                    <a:pt x="0" y="0"/>
                  </a:moveTo>
                  <a:lnTo>
                    <a:pt x="0" y="2"/>
                  </a:lnTo>
                  <a:lnTo>
                    <a:pt x="0" y="0"/>
                  </a:lnTo>
                  <a:close/>
                </a:path>
              </a:pathLst>
            </a:custGeom>
            <a:solidFill>
              <a:srgbClr val="7C7D81"/>
            </a:solidFill>
            <a:ln w="9525">
              <a:noFill/>
              <a:miter lim="800000"/>
              <a:headEnd/>
              <a:tailEnd/>
            </a:ln>
          </p:spPr>
          <p:txBody>
            <a:bodyPr/>
            <a:lstStyle/>
            <a:p>
              <a:endParaRPr lang="en-GB"/>
            </a:p>
          </p:txBody>
        </p:sp>
        <p:sp>
          <p:nvSpPr>
            <p:cNvPr id="84085" name="Line 507"/>
            <p:cNvSpPr>
              <a:spLocks noChangeShapeType="1"/>
            </p:cNvSpPr>
            <p:nvPr/>
          </p:nvSpPr>
          <p:spPr bwMode="auto">
            <a:xfrm>
              <a:off x="6854825" y="5213350"/>
              <a:ext cx="1588" cy="1588"/>
            </a:xfrm>
            <a:prstGeom prst="line">
              <a:avLst/>
            </a:prstGeom>
            <a:noFill/>
            <a:ln w="11113">
              <a:solidFill>
                <a:srgbClr val="FFFFFF"/>
              </a:solidFill>
              <a:round/>
              <a:headEnd/>
              <a:tailEnd/>
            </a:ln>
          </p:spPr>
          <p:txBody>
            <a:bodyPr/>
            <a:lstStyle/>
            <a:p>
              <a:endParaRPr lang="en-US"/>
            </a:p>
          </p:txBody>
        </p:sp>
        <p:sp>
          <p:nvSpPr>
            <p:cNvPr id="84086" name="Freeform 508"/>
            <p:cNvSpPr>
              <a:spLocks/>
            </p:cNvSpPr>
            <p:nvPr/>
          </p:nvSpPr>
          <p:spPr bwMode="auto">
            <a:xfrm>
              <a:off x="4487863" y="4787900"/>
              <a:ext cx="1587" cy="3175"/>
            </a:xfrm>
            <a:custGeom>
              <a:avLst/>
              <a:gdLst>
                <a:gd name="T0" fmla="*/ 0 w 1587"/>
                <a:gd name="T1" fmla="*/ 0 h 2"/>
                <a:gd name="T2" fmla="*/ 0 w 1587"/>
                <a:gd name="T3" fmla="*/ 2147483647 h 2"/>
                <a:gd name="T4" fmla="*/ 0 w 1587"/>
                <a:gd name="T5" fmla="*/ 0 h 2"/>
                <a:gd name="T6" fmla="*/ 0 60000 65536"/>
                <a:gd name="T7" fmla="*/ 0 60000 65536"/>
                <a:gd name="T8" fmla="*/ 0 60000 65536"/>
                <a:gd name="T9" fmla="*/ 0 w 1587"/>
                <a:gd name="T10" fmla="*/ 0 h 2"/>
                <a:gd name="T11" fmla="*/ 1587 w 1587"/>
                <a:gd name="T12" fmla="*/ 2 h 2"/>
              </a:gdLst>
              <a:ahLst/>
              <a:cxnLst>
                <a:cxn ang="T6">
                  <a:pos x="T0" y="T1"/>
                </a:cxn>
                <a:cxn ang="T7">
                  <a:pos x="T2" y="T3"/>
                </a:cxn>
                <a:cxn ang="T8">
                  <a:pos x="T4" y="T5"/>
                </a:cxn>
              </a:cxnLst>
              <a:rect l="T9" t="T10" r="T11" b="T12"/>
              <a:pathLst>
                <a:path w="1587" h="2">
                  <a:moveTo>
                    <a:pt x="0" y="0"/>
                  </a:moveTo>
                  <a:lnTo>
                    <a:pt x="0" y="2"/>
                  </a:lnTo>
                  <a:lnTo>
                    <a:pt x="0" y="0"/>
                  </a:lnTo>
                  <a:close/>
                </a:path>
              </a:pathLst>
            </a:custGeom>
            <a:solidFill>
              <a:srgbClr val="7C7D81"/>
            </a:solidFill>
            <a:ln w="9525">
              <a:noFill/>
              <a:miter lim="800000"/>
              <a:headEnd/>
              <a:tailEnd/>
            </a:ln>
          </p:spPr>
          <p:txBody>
            <a:bodyPr/>
            <a:lstStyle/>
            <a:p>
              <a:endParaRPr lang="en-GB"/>
            </a:p>
          </p:txBody>
        </p:sp>
        <p:sp>
          <p:nvSpPr>
            <p:cNvPr id="84087" name="Line 509"/>
            <p:cNvSpPr>
              <a:spLocks noChangeShapeType="1"/>
            </p:cNvSpPr>
            <p:nvPr/>
          </p:nvSpPr>
          <p:spPr bwMode="auto">
            <a:xfrm>
              <a:off x="8018463" y="4481513"/>
              <a:ext cx="1587" cy="1587"/>
            </a:xfrm>
            <a:prstGeom prst="line">
              <a:avLst/>
            </a:prstGeom>
            <a:noFill/>
            <a:ln w="11113">
              <a:solidFill>
                <a:srgbClr val="CA251D"/>
              </a:solidFill>
              <a:round/>
              <a:headEnd/>
              <a:tailEnd/>
            </a:ln>
          </p:spPr>
          <p:txBody>
            <a:bodyPr/>
            <a:lstStyle/>
            <a:p>
              <a:endParaRPr lang="en-US"/>
            </a:p>
          </p:txBody>
        </p:sp>
        <p:sp>
          <p:nvSpPr>
            <p:cNvPr id="84088" name="Line 510"/>
            <p:cNvSpPr>
              <a:spLocks noChangeShapeType="1"/>
            </p:cNvSpPr>
            <p:nvPr/>
          </p:nvSpPr>
          <p:spPr bwMode="auto">
            <a:xfrm flipV="1">
              <a:off x="6862763" y="5762625"/>
              <a:ext cx="463550" cy="3175"/>
            </a:xfrm>
            <a:prstGeom prst="line">
              <a:avLst/>
            </a:prstGeom>
            <a:noFill/>
            <a:ln w="6350">
              <a:solidFill>
                <a:srgbClr val="919191"/>
              </a:solidFill>
              <a:round/>
              <a:headEnd/>
              <a:tailEnd/>
            </a:ln>
          </p:spPr>
          <p:txBody>
            <a:bodyPr/>
            <a:lstStyle/>
            <a:p>
              <a:endParaRPr lang="en-US"/>
            </a:p>
          </p:txBody>
        </p:sp>
        <p:sp>
          <p:nvSpPr>
            <p:cNvPr id="84089" name="Line 511"/>
            <p:cNvSpPr>
              <a:spLocks noChangeShapeType="1"/>
            </p:cNvSpPr>
            <p:nvPr/>
          </p:nvSpPr>
          <p:spPr bwMode="auto">
            <a:xfrm>
              <a:off x="6686550" y="5581650"/>
              <a:ext cx="50800" cy="128588"/>
            </a:xfrm>
            <a:prstGeom prst="line">
              <a:avLst/>
            </a:prstGeom>
            <a:noFill/>
            <a:ln w="6350">
              <a:solidFill>
                <a:srgbClr val="919191"/>
              </a:solidFill>
              <a:round/>
              <a:headEnd/>
              <a:tailEnd/>
            </a:ln>
          </p:spPr>
          <p:txBody>
            <a:bodyPr/>
            <a:lstStyle/>
            <a:p>
              <a:endParaRPr lang="en-US"/>
            </a:p>
          </p:txBody>
        </p:sp>
        <p:sp>
          <p:nvSpPr>
            <p:cNvPr id="84090" name="Freeform 512"/>
            <p:cNvSpPr>
              <a:spLocks/>
            </p:cNvSpPr>
            <p:nvPr/>
          </p:nvSpPr>
          <p:spPr bwMode="auto">
            <a:xfrm>
              <a:off x="7566025" y="3548063"/>
              <a:ext cx="833438" cy="561975"/>
            </a:xfrm>
            <a:custGeom>
              <a:avLst/>
              <a:gdLst>
                <a:gd name="T0" fmla="*/ 0 w 525"/>
                <a:gd name="T1" fmla="*/ 2147483647 h 354"/>
                <a:gd name="T2" fmla="*/ 0 w 525"/>
                <a:gd name="T3" fmla="*/ 0 h 354"/>
                <a:gd name="T4" fmla="*/ 2147483647 w 525"/>
                <a:gd name="T5" fmla="*/ 0 h 354"/>
                <a:gd name="T6" fmla="*/ 0 60000 65536"/>
                <a:gd name="T7" fmla="*/ 0 60000 65536"/>
                <a:gd name="T8" fmla="*/ 0 60000 65536"/>
                <a:gd name="T9" fmla="*/ 0 w 525"/>
                <a:gd name="T10" fmla="*/ 0 h 354"/>
                <a:gd name="T11" fmla="*/ 525 w 525"/>
                <a:gd name="T12" fmla="*/ 354 h 354"/>
              </a:gdLst>
              <a:ahLst/>
              <a:cxnLst>
                <a:cxn ang="T6">
                  <a:pos x="T0" y="T1"/>
                </a:cxn>
                <a:cxn ang="T7">
                  <a:pos x="T2" y="T3"/>
                </a:cxn>
                <a:cxn ang="T8">
                  <a:pos x="T4" y="T5"/>
                </a:cxn>
              </a:cxnLst>
              <a:rect l="T9" t="T10" r="T11" b="T12"/>
              <a:pathLst>
                <a:path w="525" h="354">
                  <a:moveTo>
                    <a:pt x="0" y="354"/>
                  </a:moveTo>
                  <a:lnTo>
                    <a:pt x="0" y="0"/>
                  </a:lnTo>
                  <a:lnTo>
                    <a:pt x="525" y="0"/>
                  </a:lnTo>
                </a:path>
              </a:pathLst>
            </a:custGeom>
            <a:noFill/>
            <a:ln w="6350">
              <a:solidFill>
                <a:srgbClr val="BAB151"/>
              </a:solidFill>
              <a:round/>
              <a:headEnd/>
              <a:tailEnd/>
            </a:ln>
          </p:spPr>
          <p:txBody>
            <a:bodyPr/>
            <a:lstStyle/>
            <a:p>
              <a:endParaRPr lang="en-GB"/>
            </a:p>
          </p:txBody>
        </p:sp>
        <p:sp>
          <p:nvSpPr>
            <p:cNvPr id="84091" name="Freeform 513"/>
            <p:cNvSpPr>
              <a:spLocks/>
            </p:cNvSpPr>
            <p:nvPr/>
          </p:nvSpPr>
          <p:spPr bwMode="auto">
            <a:xfrm>
              <a:off x="7653338" y="3690938"/>
              <a:ext cx="746125" cy="423862"/>
            </a:xfrm>
            <a:custGeom>
              <a:avLst/>
              <a:gdLst>
                <a:gd name="T0" fmla="*/ 0 w 470"/>
                <a:gd name="T1" fmla="*/ 2147483647 h 267"/>
                <a:gd name="T2" fmla="*/ 0 w 470"/>
                <a:gd name="T3" fmla="*/ 0 h 267"/>
                <a:gd name="T4" fmla="*/ 2147483647 w 470"/>
                <a:gd name="T5" fmla="*/ 0 h 267"/>
                <a:gd name="T6" fmla="*/ 0 60000 65536"/>
                <a:gd name="T7" fmla="*/ 0 60000 65536"/>
                <a:gd name="T8" fmla="*/ 0 60000 65536"/>
                <a:gd name="T9" fmla="*/ 0 w 470"/>
                <a:gd name="T10" fmla="*/ 0 h 267"/>
                <a:gd name="T11" fmla="*/ 470 w 470"/>
                <a:gd name="T12" fmla="*/ 267 h 267"/>
              </a:gdLst>
              <a:ahLst/>
              <a:cxnLst>
                <a:cxn ang="T6">
                  <a:pos x="T0" y="T1"/>
                </a:cxn>
                <a:cxn ang="T7">
                  <a:pos x="T2" y="T3"/>
                </a:cxn>
                <a:cxn ang="T8">
                  <a:pos x="T4" y="T5"/>
                </a:cxn>
              </a:cxnLst>
              <a:rect l="T9" t="T10" r="T11" b="T12"/>
              <a:pathLst>
                <a:path w="470" h="267">
                  <a:moveTo>
                    <a:pt x="0" y="267"/>
                  </a:moveTo>
                  <a:lnTo>
                    <a:pt x="0" y="0"/>
                  </a:lnTo>
                  <a:lnTo>
                    <a:pt x="470" y="0"/>
                  </a:lnTo>
                </a:path>
              </a:pathLst>
            </a:custGeom>
            <a:noFill/>
            <a:ln w="6350">
              <a:solidFill>
                <a:srgbClr val="E58000"/>
              </a:solidFill>
              <a:round/>
              <a:headEnd/>
              <a:tailEnd/>
            </a:ln>
          </p:spPr>
          <p:txBody>
            <a:bodyPr/>
            <a:lstStyle/>
            <a:p>
              <a:endParaRPr lang="en-GB"/>
            </a:p>
          </p:txBody>
        </p:sp>
        <p:sp>
          <p:nvSpPr>
            <p:cNvPr id="84092" name="Freeform 514"/>
            <p:cNvSpPr>
              <a:spLocks/>
            </p:cNvSpPr>
            <p:nvPr/>
          </p:nvSpPr>
          <p:spPr bwMode="auto">
            <a:xfrm>
              <a:off x="7759700" y="3821113"/>
              <a:ext cx="639763" cy="187325"/>
            </a:xfrm>
            <a:custGeom>
              <a:avLst/>
              <a:gdLst>
                <a:gd name="T0" fmla="*/ 0 w 403"/>
                <a:gd name="T1" fmla="*/ 2147483647 h 118"/>
                <a:gd name="T2" fmla="*/ 0 w 403"/>
                <a:gd name="T3" fmla="*/ 0 h 118"/>
                <a:gd name="T4" fmla="*/ 2147483647 w 403"/>
                <a:gd name="T5" fmla="*/ 0 h 118"/>
                <a:gd name="T6" fmla="*/ 0 60000 65536"/>
                <a:gd name="T7" fmla="*/ 0 60000 65536"/>
                <a:gd name="T8" fmla="*/ 0 60000 65536"/>
                <a:gd name="T9" fmla="*/ 0 w 403"/>
                <a:gd name="T10" fmla="*/ 0 h 118"/>
                <a:gd name="T11" fmla="*/ 403 w 403"/>
                <a:gd name="T12" fmla="*/ 118 h 118"/>
              </a:gdLst>
              <a:ahLst/>
              <a:cxnLst>
                <a:cxn ang="T6">
                  <a:pos x="T0" y="T1"/>
                </a:cxn>
                <a:cxn ang="T7">
                  <a:pos x="T2" y="T3"/>
                </a:cxn>
                <a:cxn ang="T8">
                  <a:pos x="T4" y="T5"/>
                </a:cxn>
              </a:cxnLst>
              <a:rect l="T9" t="T10" r="T11" b="T12"/>
              <a:pathLst>
                <a:path w="403" h="118">
                  <a:moveTo>
                    <a:pt x="0" y="118"/>
                  </a:moveTo>
                  <a:lnTo>
                    <a:pt x="0" y="0"/>
                  </a:lnTo>
                  <a:lnTo>
                    <a:pt x="403" y="0"/>
                  </a:lnTo>
                </a:path>
              </a:pathLst>
            </a:custGeom>
            <a:noFill/>
            <a:ln w="6350">
              <a:solidFill>
                <a:srgbClr val="BAB151"/>
              </a:solidFill>
              <a:round/>
              <a:headEnd/>
              <a:tailEnd/>
            </a:ln>
          </p:spPr>
          <p:txBody>
            <a:bodyPr/>
            <a:lstStyle/>
            <a:p>
              <a:endParaRPr lang="en-GB"/>
            </a:p>
          </p:txBody>
        </p:sp>
        <p:sp>
          <p:nvSpPr>
            <p:cNvPr id="84093" name="Freeform 515"/>
            <p:cNvSpPr>
              <a:spLocks/>
            </p:cNvSpPr>
            <p:nvPr/>
          </p:nvSpPr>
          <p:spPr bwMode="auto">
            <a:xfrm>
              <a:off x="7737475" y="3959225"/>
              <a:ext cx="661988" cy="166688"/>
            </a:xfrm>
            <a:custGeom>
              <a:avLst/>
              <a:gdLst>
                <a:gd name="T0" fmla="*/ 0 w 417"/>
                <a:gd name="T1" fmla="*/ 2147483647 h 105"/>
                <a:gd name="T2" fmla="*/ 2147483647 w 417"/>
                <a:gd name="T3" fmla="*/ 0 h 105"/>
                <a:gd name="T4" fmla="*/ 2147483647 w 417"/>
                <a:gd name="T5" fmla="*/ 0 h 105"/>
                <a:gd name="T6" fmla="*/ 0 60000 65536"/>
                <a:gd name="T7" fmla="*/ 0 60000 65536"/>
                <a:gd name="T8" fmla="*/ 0 60000 65536"/>
                <a:gd name="T9" fmla="*/ 0 w 417"/>
                <a:gd name="T10" fmla="*/ 0 h 105"/>
                <a:gd name="T11" fmla="*/ 417 w 417"/>
                <a:gd name="T12" fmla="*/ 105 h 105"/>
              </a:gdLst>
              <a:ahLst/>
              <a:cxnLst>
                <a:cxn ang="T6">
                  <a:pos x="T0" y="T1"/>
                </a:cxn>
                <a:cxn ang="T7">
                  <a:pos x="T2" y="T3"/>
                </a:cxn>
                <a:cxn ang="T8">
                  <a:pos x="T4" y="T5"/>
                </a:cxn>
              </a:cxnLst>
              <a:rect l="T9" t="T10" r="T11" b="T12"/>
              <a:pathLst>
                <a:path w="417" h="105">
                  <a:moveTo>
                    <a:pt x="0" y="105"/>
                  </a:moveTo>
                  <a:lnTo>
                    <a:pt x="87" y="0"/>
                  </a:lnTo>
                  <a:lnTo>
                    <a:pt x="417" y="0"/>
                  </a:lnTo>
                </a:path>
              </a:pathLst>
            </a:custGeom>
            <a:noFill/>
            <a:ln w="6350">
              <a:solidFill>
                <a:srgbClr val="D86767"/>
              </a:solidFill>
              <a:round/>
              <a:headEnd/>
              <a:tailEnd/>
            </a:ln>
          </p:spPr>
          <p:txBody>
            <a:bodyPr/>
            <a:lstStyle/>
            <a:p>
              <a:endParaRPr lang="en-GB"/>
            </a:p>
          </p:txBody>
        </p:sp>
        <p:sp>
          <p:nvSpPr>
            <p:cNvPr id="84094" name="Freeform 516"/>
            <p:cNvSpPr>
              <a:spLocks/>
            </p:cNvSpPr>
            <p:nvPr/>
          </p:nvSpPr>
          <p:spPr bwMode="auto">
            <a:xfrm>
              <a:off x="7772400" y="4191000"/>
              <a:ext cx="627063" cy="41275"/>
            </a:xfrm>
            <a:custGeom>
              <a:avLst/>
              <a:gdLst>
                <a:gd name="T0" fmla="*/ 0 w 395"/>
                <a:gd name="T1" fmla="*/ 0 h 26"/>
                <a:gd name="T2" fmla="*/ 0 w 395"/>
                <a:gd name="T3" fmla="*/ 2147483647 h 26"/>
                <a:gd name="T4" fmla="*/ 2147483647 w 395"/>
                <a:gd name="T5" fmla="*/ 2147483647 h 26"/>
                <a:gd name="T6" fmla="*/ 0 60000 65536"/>
                <a:gd name="T7" fmla="*/ 0 60000 65536"/>
                <a:gd name="T8" fmla="*/ 0 60000 65536"/>
                <a:gd name="T9" fmla="*/ 0 w 395"/>
                <a:gd name="T10" fmla="*/ 0 h 26"/>
                <a:gd name="T11" fmla="*/ 395 w 395"/>
                <a:gd name="T12" fmla="*/ 26 h 26"/>
              </a:gdLst>
              <a:ahLst/>
              <a:cxnLst>
                <a:cxn ang="T6">
                  <a:pos x="T0" y="T1"/>
                </a:cxn>
                <a:cxn ang="T7">
                  <a:pos x="T2" y="T3"/>
                </a:cxn>
                <a:cxn ang="T8">
                  <a:pos x="T4" y="T5"/>
                </a:cxn>
              </a:cxnLst>
              <a:rect l="T9" t="T10" r="T11" b="T12"/>
              <a:pathLst>
                <a:path w="395" h="26">
                  <a:moveTo>
                    <a:pt x="0" y="0"/>
                  </a:moveTo>
                  <a:lnTo>
                    <a:pt x="0" y="26"/>
                  </a:lnTo>
                  <a:lnTo>
                    <a:pt x="395" y="26"/>
                  </a:lnTo>
                </a:path>
              </a:pathLst>
            </a:custGeom>
            <a:noFill/>
            <a:ln w="6350">
              <a:solidFill>
                <a:srgbClr val="419CC0"/>
              </a:solidFill>
              <a:round/>
              <a:headEnd/>
              <a:tailEnd/>
            </a:ln>
          </p:spPr>
          <p:txBody>
            <a:bodyPr/>
            <a:lstStyle/>
            <a:p>
              <a:endParaRPr lang="en-GB"/>
            </a:p>
          </p:txBody>
        </p:sp>
        <p:sp>
          <p:nvSpPr>
            <p:cNvPr id="84095" name="Line 517"/>
            <p:cNvSpPr>
              <a:spLocks noChangeShapeType="1"/>
            </p:cNvSpPr>
            <p:nvPr/>
          </p:nvSpPr>
          <p:spPr bwMode="auto">
            <a:xfrm>
              <a:off x="7885113" y="4106863"/>
              <a:ext cx="514350" cy="1587"/>
            </a:xfrm>
            <a:prstGeom prst="line">
              <a:avLst/>
            </a:prstGeom>
            <a:noFill/>
            <a:ln w="6350">
              <a:solidFill>
                <a:srgbClr val="D82115"/>
              </a:solidFill>
              <a:round/>
              <a:headEnd/>
              <a:tailEnd/>
            </a:ln>
          </p:spPr>
          <p:txBody>
            <a:bodyPr/>
            <a:lstStyle/>
            <a:p>
              <a:endParaRPr lang="en-US"/>
            </a:p>
          </p:txBody>
        </p:sp>
        <p:sp>
          <p:nvSpPr>
            <p:cNvPr id="84096" name="Freeform 518"/>
            <p:cNvSpPr>
              <a:spLocks/>
            </p:cNvSpPr>
            <p:nvPr/>
          </p:nvSpPr>
          <p:spPr bwMode="auto">
            <a:xfrm>
              <a:off x="7759700" y="4349750"/>
              <a:ext cx="639763" cy="142875"/>
            </a:xfrm>
            <a:custGeom>
              <a:avLst/>
              <a:gdLst>
                <a:gd name="T0" fmla="*/ 0 w 403"/>
                <a:gd name="T1" fmla="*/ 0 h 90"/>
                <a:gd name="T2" fmla="*/ 0 w 403"/>
                <a:gd name="T3" fmla="*/ 2147483647 h 90"/>
                <a:gd name="T4" fmla="*/ 2147483647 w 403"/>
                <a:gd name="T5" fmla="*/ 2147483647 h 90"/>
                <a:gd name="T6" fmla="*/ 0 60000 65536"/>
                <a:gd name="T7" fmla="*/ 0 60000 65536"/>
                <a:gd name="T8" fmla="*/ 0 60000 65536"/>
                <a:gd name="T9" fmla="*/ 0 w 403"/>
                <a:gd name="T10" fmla="*/ 0 h 90"/>
                <a:gd name="T11" fmla="*/ 403 w 403"/>
                <a:gd name="T12" fmla="*/ 90 h 90"/>
              </a:gdLst>
              <a:ahLst/>
              <a:cxnLst>
                <a:cxn ang="T6">
                  <a:pos x="T0" y="T1"/>
                </a:cxn>
                <a:cxn ang="T7">
                  <a:pos x="T2" y="T3"/>
                </a:cxn>
                <a:cxn ang="T8">
                  <a:pos x="T4" y="T5"/>
                </a:cxn>
              </a:cxnLst>
              <a:rect l="T9" t="T10" r="T11" b="T12"/>
              <a:pathLst>
                <a:path w="403" h="90">
                  <a:moveTo>
                    <a:pt x="0" y="0"/>
                  </a:moveTo>
                  <a:lnTo>
                    <a:pt x="0" y="90"/>
                  </a:lnTo>
                  <a:lnTo>
                    <a:pt x="403" y="90"/>
                  </a:lnTo>
                </a:path>
              </a:pathLst>
            </a:custGeom>
            <a:noFill/>
            <a:ln w="6350">
              <a:solidFill>
                <a:srgbClr val="419CC0"/>
              </a:solidFill>
              <a:round/>
              <a:headEnd/>
              <a:tailEnd/>
            </a:ln>
          </p:spPr>
          <p:txBody>
            <a:bodyPr/>
            <a:lstStyle/>
            <a:p>
              <a:endParaRPr lang="en-GB"/>
            </a:p>
          </p:txBody>
        </p:sp>
        <p:sp>
          <p:nvSpPr>
            <p:cNvPr id="84097" name="Freeform 519"/>
            <p:cNvSpPr>
              <a:spLocks/>
            </p:cNvSpPr>
            <p:nvPr/>
          </p:nvSpPr>
          <p:spPr bwMode="auto">
            <a:xfrm>
              <a:off x="7646988" y="4484688"/>
              <a:ext cx="752475" cy="141287"/>
            </a:xfrm>
            <a:custGeom>
              <a:avLst/>
              <a:gdLst>
                <a:gd name="T0" fmla="*/ 0 w 474"/>
                <a:gd name="T1" fmla="*/ 0 h 89"/>
                <a:gd name="T2" fmla="*/ 0 w 474"/>
                <a:gd name="T3" fmla="*/ 2147483647 h 89"/>
                <a:gd name="T4" fmla="*/ 2147483647 w 474"/>
                <a:gd name="T5" fmla="*/ 2147483647 h 89"/>
                <a:gd name="T6" fmla="*/ 0 60000 65536"/>
                <a:gd name="T7" fmla="*/ 0 60000 65536"/>
                <a:gd name="T8" fmla="*/ 0 60000 65536"/>
                <a:gd name="T9" fmla="*/ 0 w 474"/>
                <a:gd name="T10" fmla="*/ 0 h 89"/>
                <a:gd name="T11" fmla="*/ 474 w 474"/>
                <a:gd name="T12" fmla="*/ 89 h 89"/>
              </a:gdLst>
              <a:ahLst/>
              <a:cxnLst>
                <a:cxn ang="T6">
                  <a:pos x="T0" y="T1"/>
                </a:cxn>
                <a:cxn ang="T7">
                  <a:pos x="T2" y="T3"/>
                </a:cxn>
                <a:cxn ang="T8">
                  <a:pos x="T4" y="T5"/>
                </a:cxn>
              </a:cxnLst>
              <a:rect l="T9" t="T10" r="T11" b="T12"/>
              <a:pathLst>
                <a:path w="474" h="89">
                  <a:moveTo>
                    <a:pt x="0" y="0"/>
                  </a:moveTo>
                  <a:lnTo>
                    <a:pt x="0" y="89"/>
                  </a:lnTo>
                  <a:lnTo>
                    <a:pt x="474" y="89"/>
                  </a:lnTo>
                </a:path>
              </a:pathLst>
            </a:custGeom>
            <a:noFill/>
            <a:ln w="6350">
              <a:solidFill>
                <a:srgbClr val="419CC0"/>
              </a:solidFill>
              <a:round/>
              <a:headEnd/>
              <a:tailEnd/>
            </a:ln>
          </p:spPr>
          <p:txBody>
            <a:bodyPr/>
            <a:lstStyle/>
            <a:p>
              <a:endParaRPr lang="en-GB"/>
            </a:p>
          </p:txBody>
        </p:sp>
        <p:sp>
          <p:nvSpPr>
            <p:cNvPr id="84098" name="Freeform 520"/>
            <p:cNvSpPr>
              <a:spLocks/>
            </p:cNvSpPr>
            <p:nvPr/>
          </p:nvSpPr>
          <p:spPr bwMode="auto">
            <a:xfrm>
              <a:off x="6731000" y="5849938"/>
              <a:ext cx="595313" cy="192087"/>
            </a:xfrm>
            <a:custGeom>
              <a:avLst/>
              <a:gdLst>
                <a:gd name="T0" fmla="*/ 0 w 375"/>
                <a:gd name="T1" fmla="*/ 0 h 121"/>
                <a:gd name="T2" fmla="*/ 0 w 375"/>
                <a:gd name="T3" fmla="*/ 2147483647 h 121"/>
                <a:gd name="T4" fmla="*/ 2147483647 w 375"/>
                <a:gd name="T5" fmla="*/ 2147483647 h 121"/>
                <a:gd name="T6" fmla="*/ 0 60000 65536"/>
                <a:gd name="T7" fmla="*/ 0 60000 65536"/>
                <a:gd name="T8" fmla="*/ 0 60000 65536"/>
                <a:gd name="T9" fmla="*/ 0 w 375"/>
                <a:gd name="T10" fmla="*/ 0 h 121"/>
                <a:gd name="T11" fmla="*/ 375 w 375"/>
                <a:gd name="T12" fmla="*/ 121 h 121"/>
              </a:gdLst>
              <a:ahLst/>
              <a:cxnLst>
                <a:cxn ang="T6">
                  <a:pos x="T0" y="T1"/>
                </a:cxn>
                <a:cxn ang="T7">
                  <a:pos x="T2" y="T3"/>
                </a:cxn>
                <a:cxn ang="T8">
                  <a:pos x="T4" y="T5"/>
                </a:cxn>
              </a:cxnLst>
              <a:rect l="T9" t="T10" r="T11" b="T12"/>
              <a:pathLst>
                <a:path w="375" h="121">
                  <a:moveTo>
                    <a:pt x="0" y="0"/>
                  </a:moveTo>
                  <a:lnTo>
                    <a:pt x="0" y="121"/>
                  </a:lnTo>
                  <a:lnTo>
                    <a:pt x="375" y="121"/>
                  </a:lnTo>
                </a:path>
              </a:pathLst>
            </a:custGeom>
            <a:noFill/>
            <a:ln w="6350">
              <a:solidFill>
                <a:srgbClr val="419CC0"/>
              </a:solidFill>
              <a:round/>
              <a:headEnd/>
              <a:tailEnd/>
            </a:ln>
          </p:spPr>
          <p:txBody>
            <a:bodyPr/>
            <a:lstStyle/>
            <a:p>
              <a:endParaRPr lang="en-GB"/>
            </a:p>
          </p:txBody>
        </p:sp>
        <p:sp>
          <p:nvSpPr>
            <p:cNvPr id="84099" name="Freeform 521"/>
            <p:cNvSpPr>
              <a:spLocks/>
            </p:cNvSpPr>
            <p:nvPr/>
          </p:nvSpPr>
          <p:spPr bwMode="auto">
            <a:xfrm>
              <a:off x="6691313" y="5797550"/>
              <a:ext cx="635000" cy="368300"/>
            </a:xfrm>
            <a:custGeom>
              <a:avLst/>
              <a:gdLst>
                <a:gd name="T0" fmla="*/ 0 w 400"/>
                <a:gd name="T1" fmla="*/ 0 h 232"/>
                <a:gd name="T2" fmla="*/ 0 w 400"/>
                <a:gd name="T3" fmla="*/ 2147483647 h 232"/>
                <a:gd name="T4" fmla="*/ 2147483647 w 400"/>
                <a:gd name="T5" fmla="*/ 2147483647 h 232"/>
                <a:gd name="T6" fmla="*/ 0 60000 65536"/>
                <a:gd name="T7" fmla="*/ 0 60000 65536"/>
                <a:gd name="T8" fmla="*/ 0 60000 65536"/>
                <a:gd name="T9" fmla="*/ 0 w 400"/>
                <a:gd name="T10" fmla="*/ 0 h 232"/>
                <a:gd name="T11" fmla="*/ 400 w 400"/>
                <a:gd name="T12" fmla="*/ 232 h 232"/>
              </a:gdLst>
              <a:ahLst/>
              <a:cxnLst>
                <a:cxn ang="T6">
                  <a:pos x="T0" y="T1"/>
                </a:cxn>
                <a:cxn ang="T7">
                  <a:pos x="T2" y="T3"/>
                </a:cxn>
                <a:cxn ang="T8">
                  <a:pos x="T4" y="T5"/>
                </a:cxn>
              </a:cxnLst>
              <a:rect l="T9" t="T10" r="T11" b="T12"/>
              <a:pathLst>
                <a:path w="400" h="232">
                  <a:moveTo>
                    <a:pt x="0" y="0"/>
                  </a:moveTo>
                  <a:lnTo>
                    <a:pt x="0" y="232"/>
                  </a:lnTo>
                  <a:lnTo>
                    <a:pt x="400" y="232"/>
                  </a:lnTo>
                </a:path>
              </a:pathLst>
            </a:custGeom>
            <a:noFill/>
            <a:ln w="6350">
              <a:solidFill>
                <a:srgbClr val="419CC0"/>
              </a:solidFill>
              <a:round/>
              <a:headEnd/>
              <a:tailEnd/>
            </a:ln>
          </p:spPr>
          <p:txBody>
            <a:bodyPr/>
            <a:lstStyle/>
            <a:p>
              <a:endParaRPr lang="en-GB"/>
            </a:p>
          </p:txBody>
        </p:sp>
        <p:sp>
          <p:nvSpPr>
            <p:cNvPr id="84100" name="Freeform 522"/>
            <p:cNvSpPr>
              <a:spLocks/>
            </p:cNvSpPr>
            <p:nvPr/>
          </p:nvSpPr>
          <p:spPr bwMode="auto">
            <a:xfrm>
              <a:off x="6804025" y="5721350"/>
              <a:ext cx="522288" cy="193675"/>
            </a:xfrm>
            <a:custGeom>
              <a:avLst/>
              <a:gdLst>
                <a:gd name="T0" fmla="*/ 0 w 329"/>
                <a:gd name="T1" fmla="*/ 0 h 122"/>
                <a:gd name="T2" fmla="*/ 0 w 329"/>
                <a:gd name="T3" fmla="*/ 2147483647 h 122"/>
                <a:gd name="T4" fmla="*/ 2147483647 w 329"/>
                <a:gd name="T5" fmla="*/ 2147483647 h 122"/>
                <a:gd name="T6" fmla="*/ 0 60000 65536"/>
                <a:gd name="T7" fmla="*/ 0 60000 65536"/>
                <a:gd name="T8" fmla="*/ 0 60000 65536"/>
                <a:gd name="T9" fmla="*/ 0 w 329"/>
                <a:gd name="T10" fmla="*/ 0 h 122"/>
                <a:gd name="T11" fmla="*/ 329 w 329"/>
                <a:gd name="T12" fmla="*/ 122 h 122"/>
              </a:gdLst>
              <a:ahLst/>
              <a:cxnLst>
                <a:cxn ang="T6">
                  <a:pos x="T0" y="T1"/>
                </a:cxn>
                <a:cxn ang="T7">
                  <a:pos x="T2" y="T3"/>
                </a:cxn>
                <a:cxn ang="T8">
                  <a:pos x="T4" y="T5"/>
                </a:cxn>
              </a:cxnLst>
              <a:rect l="T9" t="T10" r="T11" b="T12"/>
              <a:pathLst>
                <a:path w="329" h="122">
                  <a:moveTo>
                    <a:pt x="0" y="0"/>
                  </a:moveTo>
                  <a:lnTo>
                    <a:pt x="0" y="122"/>
                  </a:lnTo>
                  <a:lnTo>
                    <a:pt x="329" y="122"/>
                  </a:lnTo>
                </a:path>
              </a:pathLst>
            </a:custGeom>
            <a:noFill/>
            <a:ln w="6350">
              <a:solidFill>
                <a:srgbClr val="BAB151"/>
              </a:solidFill>
              <a:round/>
              <a:headEnd/>
              <a:tailEnd/>
            </a:ln>
          </p:spPr>
          <p:txBody>
            <a:bodyPr/>
            <a:lstStyle/>
            <a:p>
              <a:endParaRPr lang="en-GB"/>
            </a:p>
          </p:txBody>
        </p:sp>
        <p:sp>
          <p:nvSpPr>
            <p:cNvPr id="84101" name="Line 523"/>
            <p:cNvSpPr>
              <a:spLocks noChangeShapeType="1"/>
            </p:cNvSpPr>
            <p:nvPr/>
          </p:nvSpPr>
          <p:spPr bwMode="auto">
            <a:xfrm>
              <a:off x="7899400" y="4360863"/>
              <a:ext cx="500063" cy="1587"/>
            </a:xfrm>
            <a:prstGeom prst="line">
              <a:avLst/>
            </a:prstGeom>
            <a:noFill/>
            <a:ln w="6350">
              <a:solidFill>
                <a:srgbClr val="E58000"/>
              </a:solidFill>
              <a:round/>
              <a:headEnd/>
              <a:tailEnd/>
            </a:ln>
          </p:spPr>
          <p:txBody>
            <a:bodyPr/>
            <a:lstStyle/>
            <a:p>
              <a:endParaRPr lang="en-US"/>
            </a:p>
          </p:txBody>
        </p:sp>
        <p:sp>
          <p:nvSpPr>
            <p:cNvPr id="84102" name="Freeform 524"/>
            <p:cNvSpPr>
              <a:spLocks/>
            </p:cNvSpPr>
            <p:nvPr/>
          </p:nvSpPr>
          <p:spPr bwMode="auto">
            <a:xfrm>
              <a:off x="6348413" y="6146800"/>
              <a:ext cx="61912" cy="60325"/>
            </a:xfrm>
            <a:custGeom>
              <a:avLst/>
              <a:gdLst>
                <a:gd name="T0" fmla="*/ 2147483647 w 39"/>
                <a:gd name="T1" fmla="*/ 2147483647 h 38"/>
                <a:gd name="T2" fmla="*/ 2147483647 w 39"/>
                <a:gd name="T3" fmla="*/ 2147483647 h 38"/>
                <a:gd name="T4" fmla="*/ 2147483647 w 39"/>
                <a:gd name="T5" fmla="*/ 2147483647 h 38"/>
                <a:gd name="T6" fmla="*/ 2147483647 w 39"/>
                <a:gd name="T7" fmla="*/ 2147483647 h 38"/>
                <a:gd name="T8" fmla="*/ 2147483647 w 39"/>
                <a:gd name="T9" fmla="*/ 2147483647 h 38"/>
                <a:gd name="T10" fmla="*/ 2147483647 w 39"/>
                <a:gd name="T11" fmla="*/ 2147483647 h 38"/>
                <a:gd name="T12" fmla="*/ 2147483647 w 39"/>
                <a:gd name="T13" fmla="*/ 2147483647 h 38"/>
                <a:gd name="T14" fmla="*/ 2147483647 w 39"/>
                <a:gd name="T15" fmla="*/ 2147483647 h 38"/>
                <a:gd name="T16" fmla="*/ 2147483647 w 39"/>
                <a:gd name="T17" fmla="*/ 2147483647 h 38"/>
                <a:gd name="T18" fmla="*/ 2147483647 w 39"/>
                <a:gd name="T19" fmla="*/ 2147483647 h 38"/>
                <a:gd name="T20" fmla="*/ 0 w 39"/>
                <a:gd name="T21" fmla="*/ 2147483647 h 38"/>
                <a:gd name="T22" fmla="*/ 0 w 39"/>
                <a:gd name="T23" fmla="*/ 2147483647 h 38"/>
                <a:gd name="T24" fmla="*/ 2147483647 w 39"/>
                <a:gd name="T25" fmla="*/ 2147483647 h 38"/>
                <a:gd name="T26" fmla="*/ 2147483647 w 39"/>
                <a:gd name="T27" fmla="*/ 2147483647 h 38"/>
                <a:gd name="T28" fmla="*/ 2147483647 w 39"/>
                <a:gd name="T29" fmla="*/ 2147483647 h 38"/>
                <a:gd name="T30" fmla="*/ 2147483647 w 39"/>
                <a:gd name="T31" fmla="*/ 0 h 38"/>
                <a:gd name="T32" fmla="*/ 2147483647 w 39"/>
                <a:gd name="T33" fmla="*/ 0 h 38"/>
                <a:gd name="T34" fmla="*/ 2147483647 w 39"/>
                <a:gd name="T35" fmla="*/ 2147483647 h 38"/>
                <a:gd name="T36" fmla="*/ 2147483647 w 39"/>
                <a:gd name="T37" fmla="*/ 2147483647 h 38"/>
                <a:gd name="T38" fmla="*/ 2147483647 w 39"/>
                <a:gd name="T39" fmla="*/ 2147483647 h 38"/>
                <a:gd name="T40" fmla="*/ 2147483647 w 39"/>
                <a:gd name="T41" fmla="*/ 2147483647 h 38"/>
                <a:gd name="T42" fmla="*/ 2147483647 w 39"/>
                <a:gd name="T43" fmla="*/ 2147483647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38"/>
                <a:gd name="T68" fmla="*/ 39 w 39"/>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38">
                  <a:moveTo>
                    <a:pt x="39" y="19"/>
                  </a:moveTo>
                  <a:lnTo>
                    <a:pt x="39" y="19"/>
                  </a:lnTo>
                  <a:lnTo>
                    <a:pt x="39" y="28"/>
                  </a:lnTo>
                  <a:lnTo>
                    <a:pt x="33" y="33"/>
                  </a:lnTo>
                  <a:lnTo>
                    <a:pt x="26" y="38"/>
                  </a:lnTo>
                  <a:lnTo>
                    <a:pt x="19" y="38"/>
                  </a:lnTo>
                  <a:lnTo>
                    <a:pt x="12" y="38"/>
                  </a:lnTo>
                  <a:lnTo>
                    <a:pt x="5" y="33"/>
                  </a:lnTo>
                  <a:lnTo>
                    <a:pt x="2" y="28"/>
                  </a:lnTo>
                  <a:lnTo>
                    <a:pt x="0" y="19"/>
                  </a:lnTo>
                  <a:lnTo>
                    <a:pt x="2" y="12"/>
                  </a:lnTo>
                  <a:lnTo>
                    <a:pt x="5" y="5"/>
                  </a:lnTo>
                  <a:lnTo>
                    <a:pt x="12" y="1"/>
                  </a:lnTo>
                  <a:lnTo>
                    <a:pt x="19" y="0"/>
                  </a:lnTo>
                  <a:lnTo>
                    <a:pt x="26" y="1"/>
                  </a:lnTo>
                  <a:lnTo>
                    <a:pt x="33" y="5"/>
                  </a:lnTo>
                  <a:lnTo>
                    <a:pt x="39" y="12"/>
                  </a:lnTo>
                  <a:lnTo>
                    <a:pt x="39" y="19"/>
                  </a:lnTo>
                  <a:close/>
                </a:path>
              </a:pathLst>
            </a:custGeom>
            <a:solidFill>
              <a:srgbClr val="419CC0"/>
            </a:solidFill>
            <a:ln w="9525">
              <a:noFill/>
              <a:miter lim="800000"/>
              <a:headEnd/>
              <a:tailEnd/>
            </a:ln>
          </p:spPr>
          <p:txBody>
            <a:bodyPr/>
            <a:lstStyle/>
            <a:p>
              <a:endParaRPr lang="en-GB"/>
            </a:p>
          </p:txBody>
        </p:sp>
        <p:sp>
          <p:nvSpPr>
            <p:cNvPr id="84103" name="Freeform 525"/>
            <p:cNvSpPr>
              <a:spLocks/>
            </p:cNvSpPr>
            <p:nvPr/>
          </p:nvSpPr>
          <p:spPr bwMode="auto">
            <a:xfrm>
              <a:off x="3368675" y="1985963"/>
              <a:ext cx="63500" cy="61912"/>
            </a:xfrm>
            <a:custGeom>
              <a:avLst/>
              <a:gdLst>
                <a:gd name="T0" fmla="*/ 2147483647 w 40"/>
                <a:gd name="T1" fmla="*/ 2147483647 h 39"/>
                <a:gd name="T2" fmla="*/ 2147483647 w 40"/>
                <a:gd name="T3" fmla="*/ 2147483647 h 39"/>
                <a:gd name="T4" fmla="*/ 2147483647 w 40"/>
                <a:gd name="T5" fmla="*/ 2147483647 h 39"/>
                <a:gd name="T6" fmla="*/ 2147483647 w 40"/>
                <a:gd name="T7" fmla="*/ 2147483647 h 39"/>
                <a:gd name="T8" fmla="*/ 2147483647 w 40"/>
                <a:gd name="T9" fmla="*/ 2147483647 h 39"/>
                <a:gd name="T10" fmla="*/ 2147483647 w 40"/>
                <a:gd name="T11" fmla="*/ 2147483647 h 39"/>
                <a:gd name="T12" fmla="*/ 2147483647 w 40"/>
                <a:gd name="T13" fmla="*/ 2147483647 h 39"/>
                <a:gd name="T14" fmla="*/ 2147483647 w 40"/>
                <a:gd name="T15" fmla="*/ 2147483647 h 39"/>
                <a:gd name="T16" fmla="*/ 2147483647 w 40"/>
                <a:gd name="T17" fmla="*/ 2147483647 h 39"/>
                <a:gd name="T18" fmla="*/ 2147483647 w 40"/>
                <a:gd name="T19" fmla="*/ 2147483647 h 39"/>
                <a:gd name="T20" fmla="*/ 0 w 40"/>
                <a:gd name="T21" fmla="*/ 2147483647 h 39"/>
                <a:gd name="T22" fmla="*/ 0 w 40"/>
                <a:gd name="T23" fmla="*/ 2147483647 h 39"/>
                <a:gd name="T24" fmla="*/ 2147483647 w 40"/>
                <a:gd name="T25" fmla="*/ 2147483647 h 39"/>
                <a:gd name="T26" fmla="*/ 2147483647 w 40"/>
                <a:gd name="T27" fmla="*/ 2147483647 h 39"/>
                <a:gd name="T28" fmla="*/ 2147483647 w 40"/>
                <a:gd name="T29" fmla="*/ 0 h 39"/>
                <a:gd name="T30" fmla="*/ 2147483647 w 40"/>
                <a:gd name="T31" fmla="*/ 0 h 39"/>
                <a:gd name="T32" fmla="*/ 2147483647 w 40"/>
                <a:gd name="T33" fmla="*/ 0 h 39"/>
                <a:gd name="T34" fmla="*/ 2147483647 w 40"/>
                <a:gd name="T35" fmla="*/ 0 h 39"/>
                <a:gd name="T36" fmla="*/ 2147483647 w 40"/>
                <a:gd name="T37" fmla="*/ 2147483647 h 39"/>
                <a:gd name="T38" fmla="*/ 2147483647 w 40"/>
                <a:gd name="T39" fmla="*/ 2147483647 h 39"/>
                <a:gd name="T40" fmla="*/ 2147483647 w 40"/>
                <a:gd name="T41" fmla="*/ 2147483647 h 39"/>
                <a:gd name="T42" fmla="*/ 2147483647 w 40"/>
                <a:gd name="T43" fmla="*/ 2147483647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39"/>
                <a:gd name="T68" fmla="*/ 40 w 40"/>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39">
                  <a:moveTo>
                    <a:pt x="40" y="20"/>
                  </a:moveTo>
                  <a:lnTo>
                    <a:pt x="40" y="20"/>
                  </a:lnTo>
                  <a:lnTo>
                    <a:pt x="38" y="27"/>
                  </a:lnTo>
                  <a:lnTo>
                    <a:pt x="35" y="34"/>
                  </a:lnTo>
                  <a:lnTo>
                    <a:pt x="28" y="37"/>
                  </a:lnTo>
                  <a:lnTo>
                    <a:pt x="21" y="39"/>
                  </a:lnTo>
                  <a:lnTo>
                    <a:pt x="12" y="37"/>
                  </a:lnTo>
                  <a:lnTo>
                    <a:pt x="7" y="34"/>
                  </a:lnTo>
                  <a:lnTo>
                    <a:pt x="2" y="27"/>
                  </a:lnTo>
                  <a:lnTo>
                    <a:pt x="0" y="20"/>
                  </a:lnTo>
                  <a:lnTo>
                    <a:pt x="2" y="11"/>
                  </a:lnTo>
                  <a:lnTo>
                    <a:pt x="7" y="6"/>
                  </a:lnTo>
                  <a:lnTo>
                    <a:pt x="12" y="0"/>
                  </a:lnTo>
                  <a:lnTo>
                    <a:pt x="21" y="0"/>
                  </a:lnTo>
                  <a:lnTo>
                    <a:pt x="28" y="0"/>
                  </a:lnTo>
                  <a:lnTo>
                    <a:pt x="35" y="6"/>
                  </a:lnTo>
                  <a:lnTo>
                    <a:pt x="38" y="11"/>
                  </a:lnTo>
                  <a:lnTo>
                    <a:pt x="40" y="20"/>
                  </a:lnTo>
                  <a:close/>
                </a:path>
              </a:pathLst>
            </a:custGeom>
            <a:solidFill>
              <a:srgbClr val="419CC0"/>
            </a:solidFill>
            <a:ln w="9525">
              <a:noFill/>
              <a:miter lim="800000"/>
              <a:headEnd/>
              <a:tailEnd/>
            </a:ln>
          </p:spPr>
          <p:txBody>
            <a:bodyPr/>
            <a:lstStyle/>
            <a:p>
              <a:endParaRPr lang="en-GB"/>
            </a:p>
          </p:txBody>
        </p:sp>
        <p:sp>
          <p:nvSpPr>
            <p:cNvPr id="84104" name="Freeform 526"/>
            <p:cNvSpPr>
              <a:spLocks/>
            </p:cNvSpPr>
            <p:nvPr/>
          </p:nvSpPr>
          <p:spPr bwMode="auto">
            <a:xfrm>
              <a:off x="5292725" y="3449638"/>
              <a:ext cx="63500" cy="65087"/>
            </a:xfrm>
            <a:custGeom>
              <a:avLst/>
              <a:gdLst>
                <a:gd name="T0" fmla="*/ 2147483647 w 40"/>
                <a:gd name="T1" fmla="*/ 2147483647 h 41"/>
                <a:gd name="T2" fmla="*/ 2147483647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0 w 40"/>
                <a:gd name="T21" fmla="*/ 2147483647 h 41"/>
                <a:gd name="T22" fmla="*/ 0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0 h 41"/>
                <a:gd name="T32" fmla="*/ 2147483647 w 40"/>
                <a:gd name="T33" fmla="*/ 0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41"/>
                <a:gd name="T68" fmla="*/ 40 w 40"/>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41">
                  <a:moveTo>
                    <a:pt x="40" y="20"/>
                  </a:moveTo>
                  <a:lnTo>
                    <a:pt x="40" y="20"/>
                  </a:lnTo>
                  <a:lnTo>
                    <a:pt x="39" y="29"/>
                  </a:lnTo>
                  <a:lnTo>
                    <a:pt x="33" y="34"/>
                  </a:lnTo>
                  <a:lnTo>
                    <a:pt x="28" y="39"/>
                  </a:lnTo>
                  <a:lnTo>
                    <a:pt x="19" y="41"/>
                  </a:lnTo>
                  <a:lnTo>
                    <a:pt x="12" y="39"/>
                  </a:lnTo>
                  <a:lnTo>
                    <a:pt x="5" y="34"/>
                  </a:lnTo>
                  <a:lnTo>
                    <a:pt x="2" y="29"/>
                  </a:lnTo>
                  <a:lnTo>
                    <a:pt x="0" y="20"/>
                  </a:lnTo>
                  <a:lnTo>
                    <a:pt x="2" y="13"/>
                  </a:lnTo>
                  <a:lnTo>
                    <a:pt x="5" y="6"/>
                  </a:lnTo>
                  <a:lnTo>
                    <a:pt x="12" y="2"/>
                  </a:lnTo>
                  <a:lnTo>
                    <a:pt x="19" y="0"/>
                  </a:lnTo>
                  <a:lnTo>
                    <a:pt x="28" y="2"/>
                  </a:lnTo>
                  <a:lnTo>
                    <a:pt x="33" y="6"/>
                  </a:lnTo>
                  <a:lnTo>
                    <a:pt x="39" y="13"/>
                  </a:lnTo>
                  <a:lnTo>
                    <a:pt x="40" y="20"/>
                  </a:lnTo>
                  <a:close/>
                </a:path>
              </a:pathLst>
            </a:custGeom>
            <a:solidFill>
              <a:srgbClr val="419CC0"/>
            </a:solidFill>
            <a:ln w="9525">
              <a:noFill/>
              <a:miter lim="800000"/>
              <a:headEnd/>
              <a:tailEnd/>
            </a:ln>
          </p:spPr>
          <p:txBody>
            <a:bodyPr/>
            <a:lstStyle/>
            <a:p>
              <a:endParaRPr lang="en-GB"/>
            </a:p>
          </p:txBody>
        </p:sp>
        <p:sp>
          <p:nvSpPr>
            <p:cNvPr id="84105" name="Freeform 527"/>
            <p:cNvSpPr>
              <a:spLocks/>
            </p:cNvSpPr>
            <p:nvPr/>
          </p:nvSpPr>
          <p:spPr bwMode="auto">
            <a:xfrm>
              <a:off x="6553200" y="3643313"/>
              <a:ext cx="60325" cy="63500"/>
            </a:xfrm>
            <a:custGeom>
              <a:avLst/>
              <a:gdLst>
                <a:gd name="T0" fmla="*/ 2147483647 w 38"/>
                <a:gd name="T1" fmla="*/ 2147483647 h 40"/>
                <a:gd name="T2" fmla="*/ 2147483647 w 38"/>
                <a:gd name="T3" fmla="*/ 2147483647 h 40"/>
                <a:gd name="T4" fmla="*/ 2147483647 w 38"/>
                <a:gd name="T5" fmla="*/ 2147483647 h 40"/>
                <a:gd name="T6" fmla="*/ 2147483647 w 38"/>
                <a:gd name="T7" fmla="*/ 2147483647 h 40"/>
                <a:gd name="T8" fmla="*/ 2147483647 w 38"/>
                <a:gd name="T9" fmla="*/ 2147483647 h 40"/>
                <a:gd name="T10" fmla="*/ 2147483647 w 38"/>
                <a:gd name="T11" fmla="*/ 2147483647 h 40"/>
                <a:gd name="T12" fmla="*/ 2147483647 w 38"/>
                <a:gd name="T13" fmla="*/ 2147483647 h 40"/>
                <a:gd name="T14" fmla="*/ 2147483647 w 38"/>
                <a:gd name="T15" fmla="*/ 2147483647 h 40"/>
                <a:gd name="T16" fmla="*/ 2147483647 w 38"/>
                <a:gd name="T17" fmla="*/ 2147483647 h 40"/>
                <a:gd name="T18" fmla="*/ 2147483647 w 38"/>
                <a:gd name="T19" fmla="*/ 2147483647 h 40"/>
                <a:gd name="T20" fmla="*/ 0 w 38"/>
                <a:gd name="T21" fmla="*/ 2147483647 h 40"/>
                <a:gd name="T22" fmla="*/ 0 w 38"/>
                <a:gd name="T23" fmla="*/ 2147483647 h 40"/>
                <a:gd name="T24" fmla="*/ 2147483647 w 38"/>
                <a:gd name="T25" fmla="*/ 2147483647 h 40"/>
                <a:gd name="T26" fmla="*/ 2147483647 w 38"/>
                <a:gd name="T27" fmla="*/ 2147483647 h 40"/>
                <a:gd name="T28" fmla="*/ 2147483647 w 38"/>
                <a:gd name="T29" fmla="*/ 2147483647 h 40"/>
                <a:gd name="T30" fmla="*/ 2147483647 w 38"/>
                <a:gd name="T31" fmla="*/ 0 h 40"/>
                <a:gd name="T32" fmla="*/ 2147483647 w 38"/>
                <a:gd name="T33" fmla="*/ 0 h 40"/>
                <a:gd name="T34" fmla="*/ 2147483647 w 38"/>
                <a:gd name="T35" fmla="*/ 2147483647 h 40"/>
                <a:gd name="T36" fmla="*/ 2147483647 w 38"/>
                <a:gd name="T37" fmla="*/ 2147483647 h 40"/>
                <a:gd name="T38" fmla="*/ 2147483647 w 38"/>
                <a:gd name="T39" fmla="*/ 2147483647 h 40"/>
                <a:gd name="T40" fmla="*/ 2147483647 w 38"/>
                <a:gd name="T41" fmla="*/ 2147483647 h 40"/>
                <a:gd name="T42" fmla="*/ 2147483647 w 38"/>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40"/>
                <a:gd name="T68" fmla="*/ 38 w 38"/>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40">
                  <a:moveTo>
                    <a:pt x="38" y="21"/>
                  </a:moveTo>
                  <a:lnTo>
                    <a:pt x="38" y="21"/>
                  </a:lnTo>
                  <a:lnTo>
                    <a:pt x="36" y="28"/>
                  </a:lnTo>
                  <a:lnTo>
                    <a:pt x="33" y="35"/>
                  </a:lnTo>
                  <a:lnTo>
                    <a:pt x="26" y="39"/>
                  </a:lnTo>
                  <a:lnTo>
                    <a:pt x="19" y="40"/>
                  </a:lnTo>
                  <a:lnTo>
                    <a:pt x="12" y="39"/>
                  </a:lnTo>
                  <a:lnTo>
                    <a:pt x="5" y="35"/>
                  </a:lnTo>
                  <a:lnTo>
                    <a:pt x="1" y="28"/>
                  </a:lnTo>
                  <a:lnTo>
                    <a:pt x="0" y="21"/>
                  </a:lnTo>
                  <a:lnTo>
                    <a:pt x="1" y="12"/>
                  </a:lnTo>
                  <a:lnTo>
                    <a:pt x="5" y="7"/>
                  </a:lnTo>
                  <a:lnTo>
                    <a:pt x="12" y="2"/>
                  </a:lnTo>
                  <a:lnTo>
                    <a:pt x="19" y="0"/>
                  </a:lnTo>
                  <a:lnTo>
                    <a:pt x="26" y="2"/>
                  </a:lnTo>
                  <a:lnTo>
                    <a:pt x="33" y="7"/>
                  </a:lnTo>
                  <a:lnTo>
                    <a:pt x="36" y="12"/>
                  </a:lnTo>
                  <a:lnTo>
                    <a:pt x="38" y="21"/>
                  </a:lnTo>
                  <a:close/>
                </a:path>
              </a:pathLst>
            </a:custGeom>
            <a:solidFill>
              <a:srgbClr val="419CC0"/>
            </a:solidFill>
            <a:ln w="9525">
              <a:noFill/>
              <a:miter lim="800000"/>
              <a:headEnd/>
              <a:tailEnd/>
            </a:ln>
          </p:spPr>
          <p:txBody>
            <a:bodyPr/>
            <a:lstStyle/>
            <a:p>
              <a:endParaRPr lang="en-GB"/>
            </a:p>
          </p:txBody>
        </p:sp>
        <p:sp>
          <p:nvSpPr>
            <p:cNvPr id="84106" name="Freeform 528"/>
            <p:cNvSpPr>
              <a:spLocks/>
            </p:cNvSpPr>
            <p:nvPr/>
          </p:nvSpPr>
          <p:spPr bwMode="auto">
            <a:xfrm>
              <a:off x="6354763" y="4124325"/>
              <a:ext cx="63500" cy="63500"/>
            </a:xfrm>
            <a:custGeom>
              <a:avLst/>
              <a:gdLst>
                <a:gd name="T0" fmla="*/ 2147483647 w 40"/>
                <a:gd name="T1" fmla="*/ 2147483647 h 40"/>
                <a:gd name="T2" fmla="*/ 2147483647 w 40"/>
                <a:gd name="T3" fmla="*/ 2147483647 h 40"/>
                <a:gd name="T4" fmla="*/ 2147483647 w 40"/>
                <a:gd name="T5" fmla="*/ 2147483647 h 40"/>
                <a:gd name="T6" fmla="*/ 2147483647 w 40"/>
                <a:gd name="T7" fmla="*/ 2147483647 h 40"/>
                <a:gd name="T8" fmla="*/ 2147483647 w 40"/>
                <a:gd name="T9" fmla="*/ 2147483647 h 40"/>
                <a:gd name="T10" fmla="*/ 2147483647 w 40"/>
                <a:gd name="T11" fmla="*/ 2147483647 h 40"/>
                <a:gd name="T12" fmla="*/ 2147483647 w 40"/>
                <a:gd name="T13" fmla="*/ 2147483647 h 40"/>
                <a:gd name="T14" fmla="*/ 2147483647 w 40"/>
                <a:gd name="T15" fmla="*/ 2147483647 h 40"/>
                <a:gd name="T16" fmla="*/ 2147483647 w 40"/>
                <a:gd name="T17" fmla="*/ 2147483647 h 40"/>
                <a:gd name="T18" fmla="*/ 2147483647 w 40"/>
                <a:gd name="T19" fmla="*/ 2147483647 h 40"/>
                <a:gd name="T20" fmla="*/ 0 w 40"/>
                <a:gd name="T21" fmla="*/ 2147483647 h 40"/>
                <a:gd name="T22" fmla="*/ 0 w 40"/>
                <a:gd name="T23" fmla="*/ 2147483647 h 40"/>
                <a:gd name="T24" fmla="*/ 2147483647 w 40"/>
                <a:gd name="T25" fmla="*/ 2147483647 h 40"/>
                <a:gd name="T26" fmla="*/ 2147483647 w 40"/>
                <a:gd name="T27" fmla="*/ 2147483647 h 40"/>
                <a:gd name="T28" fmla="*/ 2147483647 w 40"/>
                <a:gd name="T29" fmla="*/ 2147483647 h 40"/>
                <a:gd name="T30" fmla="*/ 2147483647 w 40"/>
                <a:gd name="T31" fmla="*/ 0 h 40"/>
                <a:gd name="T32" fmla="*/ 2147483647 w 40"/>
                <a:gd name="T33" fmla="*/ 0 h 40"/>
                <a:gd name="T34" fmla="*/ 2147483647 w 40"/>
                <a:gd name="T35" fmla="*/ 2147483647 h 40"/>
                <a:gd name="T36" fmla="*/ 2147483647 w 40"/>
                <a:gd name="T37" fmla="*/ 2147483647 h 40"/>
                <a:gd name="T38" fmla="*/ 2147483647 w 40"/>
                <a:gd name="T39" fmla="*/ 2147483647 h 40"/>
                <a:gd name="T40" fmla="*/ 2147483647 w 40"/>
                <a:gd name="T41" fmla="*/ 2147483647 h 40"/>
                <a:gd name="T42" fmla="*/ 2147483647 w 40"/>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40"/>
                <a:gd name="T68" fmla="*/ 40 w 40"/>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40">
                  <a:moveTo>
                    <a:pt x="40" y="19"/>
                  </a:moveTo>
                  <a:lnTo>
                    <a:pt x="40" y="19"/>
                  </a:lnTo>
                  <a:lnTo>
                    <a:pt x="38" y="28"/>
                  </a:lnTo>
                  <a:lnTo>
                    <a:pt x="35" y="33"/>
                  </a:lnTo>
                  <a:lnTo>
                    <a:pt x="28" y="38"/>
                  </a:lnTo>
                  <a:lnTo>
                    <a:pt x="21" y="40"/>
                  </a:lnTo>
                  <a:lnTo>
                    <a:pt x="12" y="38"/>
                  </a:lnTo>
                  <a:lnTo>
                    <a:pt x="7" y="33"/>
                  </a:lnTo>
                  <a:lnTo>
                    <a:pt x="1" y="28"/>
                  </a:lnTo>
                  <a:lnTo>
                    <a:pt x="0" y="19"/>
                  </a:lnTo>
                  <a:lnTo>
                    <a:pt x="1" y="12"/>
                  </a:lnTo>
                  <a:lnTo>
                    <a:pt x="7" y="5"/>
                  </a:lnTo>
                  <a:lnTo>
                    <a:pt x="12" y="1"/>
                  </a:lnTo>
                  <a:lnTo>
                    <a:pt x="21" y="0"/>
                  </a:lnTo>
                  <a:lnTo>
                    <a:pt x="28" y="1"/>
                  </a:lnTo>
                  <a:lnTo>
                    <a:pt x="35" y="5"/>
                  </a:lnTo>
                  <a:lnTo>
                    <a:pt x="38" y="12"/>
                  </a:lnTo>
                  <a:lnTo>
                    <a:pt x="40" y="19"/>
                  </a:lnTo>
                  <a:close/>
                </a:path>
              </a:pathLst>
            </a:custGeom>
            <a:solidFill>
              <a:srgbClr val="419CC0"/>
            </a:solidFill>
            <a:ln w="9525">
              <a:noFill/>
              <a:miter lim="800000"/>
              <a:headEnd/>
              <a:tailEnd/>
            </a:ln>
          </p:spPr>
          <p:txBody>
            <a:bodyPr/>
            <a:lstStyle/>
            <a:p>
              <a:endParaRPr lang="en-GB"/>
            </a:p>
          </p:txBody>
        </p:sp>
        <p:sp>
          <p:nvSpPr>
            <p:cNvPr id="84107" name="Freeform 529"/>
            <p:cNvSpPr>
              <a:spLocks/>
            </p:cNvSpPr>
            <p:nvPr/>
          </p:nvSpPr>
          <p:spPr bwMode="auto">
            <a:xfrm>
              <a:off x="5756275" y="5059363"/>
              <a:ext cx="65088" cy="65087"/>
            </a:xfrm>
            <a:custGeom>
              <a:avLst/>
              <a:gdLst>
                <a:gd name="T0" fmla="*/ 2147483647 w 41"/>
                <a:gd name="T1" fmla="*/ 2147483647 h 41"/>
                <a:gd name="T2" fmla="*/ 2147483647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0 w 41"/>
                <a:gd name="T21" fmla="*/ 2147483647 h 41"/>
                <a:gd name="T22" fmla="*/ 0 w 41"/>
                <a:gd name="T23" fmla="*/ 2147483647 h 41"/>
                <a:gd name="T24" fmla="*/ 2147483647 w 41"/>
                <a:gd name="T25" fmla="*/ 2147483647 h 41"/>
                <a:gd name="T26" fmla="*/ 2147483647 w 41"/>
                <a:gd name="T27" fmla="*/ 2147483647 h 41"/>
                <a:gd name="T28" fmla="*/ 2147483647 w 41"/>
                <a:gd name="T29" fmla="*/ 2147483647 h 41"/>
                <a:gd name="T30" fmla="*/ 2147483647 w 41"/>
                <a:gd name="T31" fmla="*/ 0 h 41"/>
                <a:gd name="T32" fmla="*/ 2147483647 w 41"/>
                <a:gd name="T33" fmla="*/ 0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1"/>
                <a:gd name="T68" fmla="*/ 41 w 41"/>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1">
                  <a:moveTo>
                    <a:pt x="41" y="19"/>
                  </a:moveTo>
                  <a:lnTo>
                    <a:pt x="41" y="19"/>
                  </a:lnTo>
                  <a:lnTo>
                    <a:pt x="39" y="28"/>
                  </a:lnTo>
                  <a:lnTo>
                    <a:pt x="33" y="33"/>
                  </a:lnTo>
                  <a:lnTo>
                    <a:pt x="28" y="39"/>
                  </a:lnTo>
                  <a:lnTo>
                    <a:pt x="19" y="41"/>
                  </a:lnTo>
                  <a:lnTo>
                    <a:pt x="12" y="39"/>
                  </a:lnTo>
                  <a:lnTo>
                    <a:pt x="5" y="33"/>
                  </a:lnTo>
                  <a:lnTo>
                    <a:pt x="2" y="28"/>
                  </a:lnTo>
                  <a:lnTo>
                    <a:pt x="0" y="19"/>
                  </a:lnTo>
                  <a:lnTo>
                    <a:pt x="2" y="12"/>
                  </a:lnTo>
                  <a:lnTo>
                    <a:pt x="5" y="5"/>
                  </a:lnTo>
                  <a:lnTo>
                    <a:pt x="12" y="2"/>
                  </a:lnTo>
                  <a:lnTo>
                    <a:pt x="19" y="0"/>
                  </a:lnTo>
                  <a:lnTo>
                    <a:pt x="28" y="2"/>
                  </a:lnTo>
                  <a:lnTo>
                    <a:pt x="33" y="5"/>
                  </a:lnTo>
                  <a:lnTo>
                    <a:pt x="39" y="12"/>
                  </a:lnTo>
                  <a:lnTo>
                    <a:pt x="41" y="19"/>
                  </a:lnTo>
                  <a:close/>
                </a:path>
              </a:pathLst>
            </a:custGeom>
            <a:solidFill>
              <a:srgbClr val="419CC0"/>
            </a:solidFill>
            <a:ln w="9525">
              <a:noFill/>
              <a:miter lim="800000"/>
              <a:headEnd/>
              <a:tailEnd/>
            </a:ln>
          </p:spPr>
          <p:txBody>
            <a:bodyPr/>
            <a:lstStyle/>
            <a:p>
              <a:endParaRPr lang="en-GB"/>
            </a:p>
          </p:txBody>
        </p:sp>
        <p:sp>
          <p:nvSpPr>
            <p:cNvPr id="84108" name="Freeform 530"/>
            <p:cNvSpPr>
              <a:spLocks/>
            </p:cNvSpPr>
            <p:nvPr/>
          </p:nvSpPr>
          <p:spPr bwMode="auto">
            <a:xfrm>
              <a:off x="6697663" y="5805488"/>
              <a:ext cx="63500" cy="63500"/>
            </a:xfrm>
            <a:custGeom>
              <a:avLst/>
              <a:gdLst>
                <a:gd name="T0" fmla="*/ 2147483647 w 40"/>
                <a:gd name="T1" fmla="*/ 2147483647 h 40"/>
                <a:gd name="T2" fmla="*/ 2147483647 w 40"/>
                <a:gd name="T3" fmla="*/ 2147483647 h 40"/>
                <a:gd name="T4" fmla="*/ 2147483647 w 40"/>
                <a:gd name="T5" fmla="*/ 2147483647 h 40"/>
                <a:gd name="T6" fmla="*/ 2147483647 w 40"/>
                <a:gd name="T7" fmla="*/ 2147483647 h 40"/>
                <a:gd name="T8" fmla="*/ 2147483647 w 40"/>
                <a:gd name="T9" fmla="*/ 2147483647 h 40"/>
                <a:gd name="T10" fmla="*/ 2147483647 w 40"/>
                <a:gd name="T11" fmla="*/ 2147483647 h 40"/>
                <a:gd name="T12" fmla="*/ 2147483647 w 40"/>
                <a:gd name="T13" fmla="*/ 2147483647 h 40"/>
                <a:gd name="T14" fmla="*/ 2147483647 w 40"/>
                <a:gd name="T15" fmla="*/ 2147483647 h 40"/>
                <a:gd name="T16" fmla="*/ 2147483647 w 40"/>
                <a:gd name="T17" fmla="*/ 2147483647 h 40"/>
                <a:gd name="T18" fmla="*/ 2147483647 w 40"/>
                <a:gd name="T19" fmla="*/ 2147483647 h 40"/>
                <a:gd name="T20" fmla="*/ 0 w 40"/>
                <a:gd name="T21" fmla="*/ 2147483647 h 40"/>
                <a:gd name="T22" fmla="*/ 0 w 40"/>
                <a:gd name="T23" fmla="*/ 2147483647 h 40"/>
                <a:gd name="T24" fmla="*/ 2147483647 w 40"/>
                <a:gd name="T25" fmla="*/ 2147483647 h 40"/>
                <a:gd name="T26" fmla="*/ 2147483647 w 40"/>
                <a:gd name="T27" fmla="*/ 2147483647 h 40"/>
                <a:gd name="T28" fmla="*/ 2147483647 w 40"/>
                <a:gd name="T29" fmla="*/ 2147483647 h 40"/>
                <a:gd name="T30" fmla="*/ 2147483647 w 40"/>
                <a:gd name="T31" fmla="*/ 0 h 40"/>
                <a:gd name="T32" fmla="*/ 2147483647 w 40"/>
                <a:gd name="T33" fmla="*/ 0 h 40"/>
                <a:gd name="T34" fmla="*/ 2147483647 w 40"/>
                <a:gd name="T35" fmla="*/ 2147483647 h 40"/>
                <a:gd name="T36" fmla="*/ 2147483647 w 40"/>
                <a:gd name="T37" fmla="*/ 2147483647 h 40"/>
                <a:gd name="T38" fmla="*/ 2147483647 w 40"/>
                <a:gd name="T39" fmla="*/ 2147483647 h 40"/>
                <a:gd name="T40" fmla="*/ 2147483647 w 40"/>
                <a:gd name="T41" fmla="*/ 2147483647 h 40"/>
                <a:gd name="T42" fmla="*/ 2147483647 w 40"/>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40"/>
                <a:gd name="T68" fmla="*/ 40 w 40"/>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40">
                  <a:moveTo>
                    <a:pt x="40" y="19"/>
                  </a:moveTo>
                  <a:lnTo>
                    <a:pt x="40" y="19"/>
                  </a:lnTo>
                  <a:lnTo>
                    <a:pt x="39" y="28"/>
                  </a:lnTo>
                  <a:lnTo>
                    <a:pt x="35" y="33"/>
                  </a:lnTo>
                  <a:lnTo>
                    <a:pt x="28" y="39"/>
                  </a:lnTo>
                  <a:lnTo>
                    <a:pt x="21" y="40"/>
                  </a:lnTo>
                  <a:lnTo>
                    <a:pt x="12" y="39"/>
                  </a:lnTo>
                  <a:lnTo>
                    <a:pt x="7" y="33"/>
                  </a:lnTo>
                  <a:lnTo>
                    <a:pt x="2" y="28"/>
                  </a:lnTo>
                  <a:lnTo>
                    <a:pt x="0" y="19"/>
                  </a:lnTo>
                  <a:lnTo>
                    <a:pt x="2" y="12"/>
                  </a:lnTo>
                  <a:lnTo>
                    <a:pt x="7" y="5"/>
                  </a:lnTo>
                  <a:lnTo>
                    <a:pt x="12" y="2"/>
                  </a:lnTo>
                  <a:lnTo>
                    <a:pt x="21" y="0"/>
                  </a:lnTo>
                  <a:lnTo>
                    <a:pt x="28" y="2"/>
                  </a:lnTo>
                  <a:lnTo>
                    <a:pt x="35" y="5"/>
                  </a:lnTo>
                  <a:lnTo>
                    <a:pt x="39" y="12"/>
                  </a:lnTo>
                  <a:lnTo>
                    <a:pt x="40" y="19"/>
                  </a:lnTo>
                  <a:close/>
                </a:path>
              </a:pathLst>
            </a:custGeom>
            <a:solidFill>
              <a:srgbClr val="419CC0"/>
            </a:solidFill>
            <a:ln w="9525">
              <a:noFill/>
              <a:miter lim="800000"/>
              <a:headEnd/>
              <a:tailEnd/>
            </a:ln>
          </p:spPr>
          <p:txBody>
            <a:bodyPr/>
            <a:lstStyle/>
            <a:p>
              <a:endParaRPr lang="en-GB"/>
            </a:p>
          </p:txBody>
        </p:sp>
        <p:sp>
          <p:nvSpPr>
            <p:cNvPr id="84109" name="Freeform 531"/>
            <p:cNvSpPr>
              <a:spLocks/>
            </p:cNvSpPr>
            <p:nvPr/>
          </p:nvSpPr>
          <p:spPr bwMode="auto">
            <a:xfrm>
              <a:off x="6664325" y="5765800"/>
              <a:ext cx="61913" cy="65088"/>
            </a:xfrm>
            <a:custGeom>
              <a:avLst/>
              <a:gdLst>
                <a:gd name="T0" fmla="*/ 2147483647 w 39"/>
                <a:gd name="T1" fmla="*/ 2147483647 h 41"/>
                <a:gd name="T2" fmla="*/ 2147483647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0 w 39"/>
                <a:gd name="T19" fmla="*/ 2147483647 h 41"/>
                <a:gd name="T20" fmla="*/ 0 w 39"/>
                <a:gd name="T21" fmla="*/ 2147483647 h 41"/>
                <a:gd name="T22" fmla="*/ 0 w 39"/>
                <a:gd name="T23" fmla="*/ 2147483647 h 41"/>
                <a:gd name="T24" fmla="*/ 0 w 39"/>
                <a:gd name="T25" fmla="*/ 2147483647 h 41"/>
                <a:gd name="T26" fmla="*/ 2147483647 w 39"/>
                <a:gd name="T27" fmla="*/ 2147483647 h 41"/>
                <a:gd name="T28" fmla="*/ 2147483647 w 39"/>
                <a:gd name="T29" fmla="*/ 2147483647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1"/>
                <a:gd name="T68" fmla="*/ 39 w 39"/>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1">
                  <a:moveTo>
                    <a:pt x="39" y="20"/>
                  </a:moveTo>
                  <a:lnTo>
                    <a:pt x="39" y="20"/>
                  </a:lnTo>
                  <a:lnTo>
                    <a:pt x="37" y="28"/>
                  </a:lnTo>
                  <a:lnTo>
                    <a:pt x="33" y="34"/>
                  </a:lnTo>
                  <a:lnTo>
                    <a:pt x="26" y="39"/>
                  </a:lnTo>
                  <a:lnTo>
                    <a:pt x="19" y="41"/>
                  </a:lnTo>
                  <a:lnTo>
                    <a:pt x="12" y="39"/>
                  </a:lnTo>
                  <a:lnTo>
                    <a:pt x="5" y="34"/>
                  </a:lnTo>
                  <a:lnTo>
                    <a:pt x="0" y="28"/>
                  </a:lnTo>
                  <a:lnTo>
                    <a:pt x="0" y="20"/>
                  </a:lnTo>
                  <a:lnTo>
                    <a:pt x="0" y="13"/>
                  </a:lnTo>
                  <a:lnTo>
                    <a:pt x="5" y="6"/>
                  </a:lnTo>
                  <a:lnTo>
                    <a:pt x="12" y="2"/>
                  </a:lnTo>
                  <a:lnTo>
                    <a:pt x="19" y="0"/>
                  </a:lnTo>
                  <a:lnTo>
                    <a:pt x="26" y="2"/>
                  </a:lnTo>
                  <a:lnTo>
                    <a:pt x="33" y="6"/>
                  </a:lnTo>
                  <a:lnTo>
                    <a:pt x="37" y="13"/>
                  </a:lnTo>
                  <a:lnTo>
                    <a:pt x="39" y="20"/>
                  </a:lnTo>
                  <a:close/>
                </a:path>
              </a:pathLst>
            </a:custGeom>
            <a:solidFill>
              <a:srgbClr val="419CC0"/>
            </a:solidFill>
            <a:ln w="9525">
              <a:noFill/>
              <a:miter lim="800000"/>
              <a:headEnd/>
              <a:tailEnd/>
            </a:ln>
          </p:spPr>
          <p:txBody>
            <a:bodyPr/>
            <a:lstStyle/>
            <a:p>
              <a:endParaRPr lang="en-GB"/>
            </a:p>
          </p:txBody>
        </p:sp>
        <p:sp>
          <p:nvSpPr>
            <p:cNvPr id="84110" name="Freeform 532"/>
            <p:cNvSpPr>
              <a:spLocks/>
            </p:cNvSpPr>
            <p:nvPr/>
          </p:nvSpPr>
          <p:spPr bwMode="auto">
            <a:xfrm>
              <a:off x="7270750" y="5503863"/>
              <a:ext cx="60325" cy="63500"/>
            </a:xfrm>
            <a:custGeom>
              <a:avLst/>
              <a:gdLst>
                <a:gd name="T0" fmla="*/ 2147483647 w 38"/>
                <a:gd name="T1" fmla="*/ 2147483647 h 40"/>
                <a:gd name="T2" fmla="*/ 2147483647 w 38"/>
                <a:gd name="T3" fmla="*/ 2147483647 h 40"/>
                <a:gd name="T4" fmla="*/ 2147483647 w 38"/>
                <a:gd name="T5" fmla="*/ 2147483647 h 40"/>
                <a:gd name="T6" fmla="*/ 2147483647 w 38"/>
                <a:gd name="T7" fmla="*/ 2147483647 h 40"/>
                <a:gd name="T8" fmla="*/ 2147483647 w 38"/>
                <a:gd name="T9" fmla="*/ 2147483647 h 40"/>
                <a:gd name="T10" fmla="*/ 2147483647 w 38"/>
                <a:gd name="T11" fmla="*/ 2147483647 h 40"/>
                <a:gd name="T12" fmla="*/ 2147483647 w 38"/>
                <a:gd name="T13" fmla="*/ 2147483647 h 40"/>
                <a:gd name="T14" fmla="*/ 2147483647 w 38"/>
                <a:gd name="T15" fmla="*/ 2147483647 h 40"/>
                <a:gd name="T16" fmla="*/ 2147483647 w 38"/>
                <a:gd name="T17" fmla="*/ 2147483647 h 40"/>
                <a:gd name="T18" fmla="*/ 2147483647 w 38"/>
                <a:gd name="T19" fmla="*/ 2147483647 h 40"/>
                <a:gd name="T20" fmla="*/ 0 w 38"/>
                <a:gd name="T21" fmla="*/ 2147483647 h 40"/>
                <a:gd name="T22" fmla="*/ 0 w 38"/>
                <a:gd name="T23" fmla="*/ 2147483647 h 40"/>
                <a:gd name="T24" fmla="*/ 2147483647 w 38"/>
                <a:gd name="T25" fmla="*/ 2147483647 h 40"/>
                <a:gd name="T26" fmla="*/ 2147483647 w 38"/>
                <a:gd name="T27" fmla="*/ 2147483647 h 40"/>
                <a:gd name="T28" fmla="*/ 2147483647 w 38"/>
                <a:gd name="T29" fmla="*/ 2147483647 h 40"/>
                <a:gd name="T30" fmla="*/ 2147483647 w 38"/>
                <a:gd name="T31" fmla="*/ 0 h 40"/>
                <a:gd name="T32" fmla="*/ 2147483647 w 38"/>
                <a:gd name="T33" fmla="*/ 0 h 40"/>
                <a:gd name="T34" fmla="*/ 2147483647 w 38"/>
                <a:gd name="T35" fmla="*/ 2147483647 h 40"/>
                <a:gd name="T36" fmla="*/ 2147483647 w 38"/>
                <a:gd name="T37" fmla="*/ 2147483647 h 40"/>
                <a:gd name="T38" fmla="*/ 2147483647 w 38"/>
                <a:gd name="T39" fmla="*/ 2147483647 h 40"/>
                <a:gd name="T40" fmla="*/ 2147483647 w 38"/>
                <a:gd name="T41" fmla="*/ 2147483647 h 40"/>
                <a:gd name="T42" fmla="*/ 2147483647 w 38"/>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40"/>
                <a:gd name="T68" fmla="*/ 38 w 38"/>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40">
                  <a:moveTo>
                    <a:pt x="38" y="19"/>
                  </a:moveTo>
                  <a:lnTo>
                    <a:pt x="38" y="19"/>
                  </a:lnTo>
                  <a:lnTo>
                    <a:pt x="37" y="28"/>
                  </a:lnTo>
                  <a:lnTo>
                    <a:pt x="33" y="33"/>
                  </a:lnTo>
                  <a:lnTo>
                    <a:pt x="26" y="39"/>
                  </a:lnTo>
                  <a:lnTo>
                    <a:pt x="19" y="40"/>
                  </a:lnTo>
                  <a:lnTo>
                    <a:pt x="12" y="39"/>
                  </a:lnTo>
                  <a:lnTo>
                    <a:pt x="5" y="33"/>
                  </a:lnTo>
                  <a:lnTo>
                    <a:pt x="1" y="28"/>
                  </a:lnTo>
                  <a:lnTo>
                    <a:pt x="0" y="19"/>
                  </a:lnTo>
                  <a:lnTo>
                    <a:pt x="1" y="12"/>
                  </a:lnTo>
                  <a:lnTo>
                    <a:pt x="5" y="5"/>
                  </a:lnTo>
                  <a:lnTo>
                    <a:pt x="12" y="2"/>
                  </a:lnTo>
                  <a:lnTo>
                    <a:pt x="19" y="0"/>
                  </a:lnTo>
                  <a:lnTo>
                    <a:pt x="26" y="2"/>
                  </a:lnTo>
                  <a:lnTo>
                    <a:pt x="33" y="5"/>
                  </a:lnTo>
                  <a:lnTo>
                    <a:pt x="37" y="12"/>
                  </a:lnTo>
                  <a:lnTo>
                    <a:pt x="38" y="19"/>
                  </a:lnTo>
                  <a:close/>
                </a:path>
              </a:pathLst>
            </a:custGeom>
            <a:solidFill>
              <a:srgbClr val="419CC0"/>
            </a:solidFill>
            <a:ln w="9525">
              <a:noFill/>
              <a:miter lim="800000"/>
              <a:headEnd/>
              <a:tailEnd/>
            </a:ln>
          </p:spPr>
          <p:txBody>
            <a:bodyPr/>
            <a:lstStyle/>
            <a:p>
              <a:endParaRPr lang="en-GB"/>
            </a:p>
          </p:txBody>
        </p:sp>
        <p:sp>
          <p:nvSpPr>
            <p:cNvPr id="84111" name="Freeform 533"/>
            <p:cNvSpPr>
              <a:spLocks/>
            </p:cNvSpPr>
            <p:nvPr/>
          </p:nvSpPr>
          <p:spPr bwMode="auto">
            <a:xfrm>
              <a:off x="7527925" y="5210175"/>
              <a:ext cx="63500" cy="65088"/>
            </a:xfrm>
            <a:custGeom>
              <a:avLst/>
              <a:gdLst>
                <a:gd name="T0" fmla="*/ 2147483647 w 40"/>
                <a:gd name="T1" fmla="*/ 2147483647 h 41"/>
                <a:gd name="T2" fmla="*/ 2147483647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0 w 40"/>
                <a:gd name="T21" fmla="*/ 2147483647 h 41"/>
                <a:gd name="T22" fmla="*/ 0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0 h 41"/>
                <a:gd name="T32" fmla="*/ 2147483647 w 40"/>
                <a:gd name="T33" fmla="*/ 0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41"/>
                <a:gd name="T68" fmla="*/ 40 w 40"/>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41">
                  <a:moveTo>
                    <a:pt x="40" y="19"/>
                  </a:moveTo>
                  <a:lnTo>
                    <a:pt x="40" y="19"/>
                  </a:lnTo>
                  <a:lnTo>
                    <a:pt x="38" y="28"/>
                  </a:lnTo>
                  <a:lnTo>
                    <a:pt x="35" y="33"/>
                  </a:lnTo>
                  <a:lnTo>
                    <a:pt x="28" y="39"/>
                  </a:lnTo>
                  <a:lnTo>
                    <a:pt x="21" y="41"/>
                  </a:lnTo>
                  <a:lnTo>
                    <a:pt x="12" y="39"/>
                  </a:lnTo>
                  <a:lnTo>
                    <a:pt x="7" y="33"/>
                  </a:lnTo>
                  <a:lnTo>
                    <a:pt x="1" y="28"/>
                  </a:lnTo>
                  <a:lnTo>
                    <a:pt x="0" y="19"/>
                  </a:lnTo>
                  <a:lnTo>
                    <a:pt x="1" y="12"/>
                  </a:lnTo>
                  <a:lnTo>
                    <a:pt x="7" y="5"/>
                  </a:lnTo>
                  <a:lnTo>
                    <a:pt x="12" y="2"/>
                  </a:lnTo>
                  <a:lnTo>
                    <a:pt x="21" y="0"/>
                  </a:lnTo>
                  <a:lnTo>
                    <a:pt x="28" y="2"/>
                  </a:lnTo>
                  <a:lnTo>
                    <a:pt x="35" y="5"/>
                  </a:lnTo>
                  <a:lnTo>
                    <a:pt x="38" y="12"/>
                  </a:lnTo>
                  <a:lnTo>
                    <a:pt x="40" y="19"/>
                  </a:lnTo>
                  <a:close/>
                </a:path>
              </a:pathLst>
            </a:custGeom>
            <a:solidFill>
              <a:srgbClr val="419CC0"/>
            </a:solidFill>
            <a:ln w="9525">
              <a:noFill/>
              <a:miter lim="800000"/>
              <a:headEnd/>
              <a:tailEnd/>
            </a:ln>
          </p:spPr>
          <p:txBody>
            <a:bodyPr/>
            <a:lstStyle/>
            <a:p>
              <a:endParaRPr lang="en-GB"/>
            </a:p>
          </p:txBody>
        </p:sp>
        <p:sp>
          <p:nvSpPr>
            <p:cNvPr id="84112" name="Freeform 534"/>
            <p:cNvSpPr>
              <a:spLocks/>
            </p:cNvSpPr>
            <p:nvPr/>
          </p:nvSpPr>
          <p:spPr bwMode="auto">
            <a:xfrm>
              <a:off x="7727950" y="4319588"/>
              <a:ext cx="65088" cy="60325"/>
            </a:xfrm>
            <a:custGeom>
              <a:avLst/>
              <a:gdLst>
                <a:gd name="T0" fmla="*/ 2147483647 w 41"/>
                <a:gd name="T1" fmla="*/ 2147483647 h 38"/>
                <a:gd name="T2" fmla="*/ 2147483647 w 41"/>
                <a:gd name="T3" fmla="*/ 2147483647 h 38"/>
                <a:gd name="T4" fmla="*/ 2147483647 w 41"/>
                <a:gd name="T5" fmla="*/ 2147483647 h 38"/>
                <a:gd name="T6" fmla="*/ 2147483647 w 41"/>
                <a:gd name="T7" fmla="*/ 2147483647 h 38"/>
                <a:gd name="T8" fmla="*/ 2147483647 w 41"/>
                <a:gd name="T9" fmla="*/ 2147483647 h 38"/>
                <a:gd name="T10" fmla="*/ 2147483647 w 41"/>
                <a:gd name="T11" fmla="*/ 2147483647 h 38"/>
                <a:gd name="T12" fmla="*/ 2147483647 w 41"/>
                <a:gd name="T13" fmla="*/ 2147483647 h 38"/>
                <a:gd name="T14" fmla="*/ 2147483647 w 41"/>
                <a:gd name="T15" fmla="*/ 2147483647 h 38"/>
                <a:gd name="T16" fmla="*/ 2147483647 w 41"/>
                <a:gd name="T17" fmla="*/ 2147483647 h 38"/>
                <a:gd name="T18" fmla="*/ 2147483647 w 41"/>
                <a:gd name="T19" fmla="*/ 2147483647 h 38"/>
                <a:gd name="T20" fmla="*/ 0 w 41"/>
                <a:gd name="T21" fmla="*/ 2147483647 h 38"/>
                <a:gd name="T22" fmla="*/ 0 w 41"/>
                <a:gd name="T23" fmla="*/ 2147483647 h 38"/>
                <a:gd name="T24" fmla="*/ 2147483647 w 41"/>
                <a:gd name="T25" fmla="*/ 2147483647 h 38"/>
                <a:gd name="T26" fmla="*/ 2147483647 w 41"/>
                <a:gd name="T27" fmla="*/ 2147483647 h 38"/>
                <a:gd name="T28" fmla="*/ 2147483647 w 41"/>
                <a:gd name="T29" fmla="*/ 0 h 38"/>
                <a:gd name="T30" fmla="*/ 2147483647 w 41"/>
                <a:gd name="T31" fmla="*/ 0 h 38"/>
                <a:gd name="T32" fmla="*/ 2147483647 w 41"/>
                <a:gd name="T33" fmla="*/ 0 h 38"/>
                <a:gd name="T34" fmla="*/ 2147483647 w 41"/>
                <a:gd name="T35" fmla="*/ 0 h 38"/>
                <a:gd name="T36" fmla="*/ 2147483647 w 41"/>
                <a:gd name="T37" fmla="*/ 2147483647 h 38"/>
                <a:gd name="T38" fmla="*/ 2147483647 w 41"/>
                <a:gd name="T39" fmla="*/ 2147483647 h 38"/>
                <a:gd name="T40" fmla="*/ 2147483647 w 41"/>
                <a:gd name="T41" fmla="*/ 2147483647 h 38"/>
                <a:gd name="T42" fmla="*/ 2147483647 w 41"/>
                <a:gd name="T43" fmla="*/ 2147483647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38"/>
                <a:gd name="T68" fmla="*/ 41 w 41"/>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38">
                  <a:moveTo>
                    <a:pt x="41" y="19"/>
                  </a:moveTo>
                  <a:lnTo>
                    <a:pt x="41" y="19"/>
                  </a:lnTo>
                  <a:lnTo>
                    <a:pt x="39" y="26"/>
                  </a:lnTo>
                  <a:lnTo>
                    <a:pt x="34" y="33"/>
                  </a:lnTo>
                  <a:lnTo>
                    <a:pt x="28" y="37"/>
                  </a:lnTo>
                  <a:lnTo>
                    <a:pt x="20" y="38"/>
                  </a:lnTo>
                  <a:lnTo>
                    <a:pt x="13" y="37"/>
                  </a:lnTo>
                  <a:lnTo>
                    <a:pt x="6" y="33"/>
                  </a:lnTo>
                  <a:lnTo>
                    <a:pt x="2" y="26"/>
                  </a:lnTo>
                  <a:lnTo>
                    <a:pt x="0" y="19"/>
                  </a:lnTo>
                  <a:lnTo>
                    <a:pt x="2" y="10"/>
                  </a:lnTo>
                  <a:lnTo>
                    <a:pt x="6" y="5"/>
                  </a:lnTo>
                  <a:lnTo>
                    <a:pt x="13" y="0"/>
                  </a:lnTo>
                  <a:lnTo>
                    <a:pt x="20" y="0"/>
                  </a:lnTo>
                  <a:lnTo>
                    <a:pt x="28" y="0"/>
                  </a:lnTo>
                  <a:lnTo>
                    <a:pt x="34" y="5"/>
                  </a:lnTo>
                  <a:lnTo>
                    <a:pt x="39" y="10"/>
                  </a:lnTo>
                  <a:lnTo>
                    <a:pt x="41" y="19"/>
                  </a:lnTo>
                  <a:close/>
                </a:path>
              </a:pathLst>
            </a:custGeom>
            <a:solidFill>
              <a:srgbClr val="419CC0"/>
            </a:solidFill>
            <a:ln w="9525">
              <a:noFill/>
              <a:miter lim="800000"/>
              <a:headEnd/>
              <a:tailEnd/>
            </a:ln>
          </p:spPr>
          <p:txBody>
            <a:bodyPr/>
            <a:lstStyle/>
            <a:p>
              <a:endParaRPr lang="en-GB"/>
            </a:p>
          </p:txBody>
        </p:sp>
        <p:sp>
          <p:nvSpPr>
            <p:cNvPr id="84113" name="Freeform 535"/>
            <p:cNvSpPr>
              <a:spLocks/>
            </p:cNvSpPr>
            <p:nvPr/>
          </p:nvSpPr>
          <p:spPr bwMode="auto">
            <a:xfrm>
              <a:off x="7616825" y="4459288"/>
              <a:ext cx="61913" cy="63500"/>
            </a:xfrm>
            <a:custGeom>
              <a:avLst/>
              <a:gdLst>
                <a:gd name="T0" fmla="*/ 2147483647 w 39"/>
                <a:gd name="T1" fmla="*/ 2147483647 h 40"/>
                <a:gd name="T2" fmla="*/ 2147483647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0 w 39"/>
                <a:gd name="T21" fmla="*/ 2147483647 h 40"/>
                <a:gd name="T22" fmla="*/ 0 w 39"/>
                <a:gd name="T23" fmla="*/ 2147483647 h 40"/>
                <a:gd name="T24" fmla="*/ 2147483647 w 39"/>
                <a:gd name="T25" fmla="*/ 2147483647 h 40"/>
                <a:gd name="T26" fmla="*/ 2147483647 w 39"/>
                <a:gd name="T27" fmla="*/ 2147483647 h 40"/>
                <a:gd name="T28" fmla="*/ 2147483647 w 39"/>
                <a:gd name="T29" fmla="*/ 2147483647 h 40"/>
                <a:gd name="T30" fmla="*/ 2147483647 w 39"/>
                <a:gd name="T31" fmla="*/ 0 h 40"/>
                <a:gd name="T32" fmla="*/ 2147483647 w 39"/>
                <a:gd name="T33" fmla="*/ 0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0"/>
                <a:gd name="T68" fmla="*/ 39 w 39"/>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0">
                  <a:moveTo>
                    <a:pt x="39" y="21"/>
                  </a:moveTo>
                  <a:lnTo>
                    <a:pt x="39" y="21"/>
                  </a:lnTo>
                  <a:lnTo>
                    <a:pt x="37" y="28"/>
                  </a:lnTo>
                  <a:lnTo>
                    <a:pt x="33" y="35"/>
                  </a:lnTo>
                  <a:lnTo>
                    <a:pt x="26" y="38"/>
                  </a:lnTo>
                  <a:lnTo>
                    <a:pt x="19" y="40"/>
                  </a:lnTo>
                  <a:lnTo>
                    <a:pt x="12" y="38"/>
                  </a:lnTo>
                  <a:lnTo>
                    <a:pt x="5" y="35"/>
                  </a:lnTo>
                  <a:lnTo>
                    <a:pt x="2" y="28"/>
                  </a:lnTo>
                  <a:lnTo>
                    <a:pt x="0" y="21"/>
                  </a:lnTo>
                  <a:lnTo>
                    <a:pt x="2" y="12"/>
                  </a:lnTo>
                  <a:lnTo>
                    <a:pt x="5" y="7"/>
                  </a:lnTo>
                  <a:lnTo>
                    <a:pt x="12" y="1"/>
                  </a:lnTo>
                  <a:lnTo>
                    <a:pt x="19" y="0"/>
                  </a:lnTo>
                  <a:lnTo>
                    <a:pt x="26" y="1"/>
                  </a:lnTo>
                  <a:lnTo>
                    <a:pt x="33" y="7"/>
                  </a:lnTo>
                  <a:lnTo>
                    <a:pt x="37" y="12"/>
                  </a:lnTo>
                  <a:lnTo>
                    <a:pt x="39" y="21"/>
                  </a:lnTo>
                  <a:close/>
                </a:path>
              </a:pathLst>
            </a:custGeom>
            <a:solidFill>
              <a:srgbClr val="419CC0"/>
            </a:solidFill>
            <a:ln w="9525">
              <a:noFill/>
              <a:miter lim="800000"/>
              <a:headEnd/>
              <a:tailEnd/>
            </a:ln>
          </p:spPr>
          <p:txBody>
            <a:bodyPr/>
            <a:lstStyle/>
            <a:p>
              <a:endParaRPr lang="en-GB"/>
            </a:p>
          </p:txBody>
        </p:sp>
        <p:sp>
          <p:nvSpPr>
            <p:cNvPr id="84114" name="Freeform 536"/>
            <p:cNvSpPr>
              <a:spLocks/>
            </p:cNvSpPr>
            <p:nvPr/>
          </p:nvSpPr>
          <p:spPr bwMode="auto">
            <a:xfrm>
              <a:off x="7742238" y="4151313"/>
              <a:ext cx="65087" cy="65087"/>
            </a:xfrm>
            <a:custGeom>
              <a:avLst/>
              <a:gdLst>
                <a:gd name="T0" fmla="*/ 2147483647 w 41"/>
                <a:gd name="T1" fmla="*/ 2147483647 h 41"/>
                <a:gd name="T2" fmla="*/ 2147483647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0 w 41"/>
                <a:gd name="T21" fmla="*/ 2147483647 h 41"/>
                <a:gd name="T22" fmla="*/ 0 w 41"/>
                <a:gd name="T23" fmla="*/ 2147483647 h 41"/>
                <a:gd name="T24" fmla="*/ 2147483647 w 41"/>
                <a:gd name="T25" fmla="*/ 2147483647 h 41"/>
                <a:gd name="T26" fmla="*/ 2147483647 w 41"/>
                <a:gd name="T27" fmla="*/ 2147483647 h 41"/>
                <a:gd name="T28" fmla="*/ 2147483647 w 41"/>
                <a:gd name="T29" fmla="*/ 2147483647 h 41"/>
                <a:gd name="T30" fmla="*/ 2147483647 w 41"/>
                <a:gd name="T31" fmla="*/ 0 h 41"/>
                <a:gd name="T32" fmla="*/ 2147483647 w 41"/>
                <a:gd name="T33" fmla="*/ 0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1"/>
                <a:gd name="T68" fmla="*/ 41 w 41"/>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1">
                  <a:moveTo>
                    <a:pt x="41" y="19"/>
                  </a:moveTo>
                  <a:lnTo>
                    <a:pt x="41" y="19"/>
                  </a:lnTo>
                  <a:lnTo>
                    <a:pt x="39" y="28"/>
                  </a:lnTo>
                  <a:lnTo>
                    <a:pt x="35" y="34"/>
                  </a:lnTo>
                  <a:lnTo>
                    <a:pt x="28" y="39"/>
                  </a:lnTo>
                  <a:lnTo>
                    <a:pt x="21" y="41"/>
                  </a:lnTo>
                  <a:lnTo>
                    <a:pt x="12" y="39"/>
                  </a:lnTo>
                  <a:lnTo>
                    <a:pt x="7" y="34"/>
                  </a:lnTo>
                  <a:lnTo>
                    <a:pt x="2" y="28"/>
                  </a:lnTo>
                  <a:lnTo>
                    <a:pt x="0" y="19"/>
                  </a:lnTo>
                  <a:lnTo>
                    <a:pt x="2" y="12"/>
                  </a:lnTo>
                  <a:lnTo>
                    <a:pt x="7" y="5"/>
                  </a:lnTo>
                  <a:lnTo>
                    <a:pt x="12" y="2"/>
                  </a:lnTo>
                  <a:lnTo>
                    <a:pt x="21" y="0"/>
                  </a:lnTo>
                  <a:lnTo>
                    <a:pt x="28" y="2"/>
                  </a:lnTo>
                  <a:lnTo>
                    <a:pt x="35" y="5"/>
                  </a:lnTo>
                  <a:lnTo>
                    <a:pt x="39" y="12"/>
                  </a:lnTo>
                  <a:lnTo>
                    <a:pt x="41" y="19"/>
                  </a:lnTo>
                  <a:close/>
                </a:path>
              </a:pathLst>
            </a:custGeom>
            <a:solidFill>
              <a:srgbClr val="419CC0"/>
            </a:solidFill>
            <a:ln w="9525">
              <a:noFill/>
              <a:miter lim="800000"/>
              <a:headEnd/>
              <a:tailEnd/>
            </a:ln>
          </p:spPr>
          <p:txBody>
            <a:bodyPr/>
            <a:lstStyle/>
            <a:p>
              <a:endParaRPr lang="en-GB"/>
            </a:p>
          </p:txBody>
        </p:sp>
        <p:sp>
          <p:nvSpPr>
            <p:cNvPr id="84115" name="Freeform 537"/>
            <p:cNvSpPr>
              <a:spLocks/>
            </p:cNvSpPr>
            <p:nvPr/>
          </p:nvSpPr>
          <p:spPr bwMode="auto">
            <a:xfrm>
              <a:off x="7180263" y="3683000"/>
              <a:ext cx="65087" cy="63500"/>
            </a:xfrm>
            <a:custGeom>
              <a:avLst/>
              <a:gdLst>
                <a:gd name="T0" fmla="*/ 2147483647 w 41"/>
                <a:gd name="T1" fmla="*/ 2147483647 h 40"/>
                <a:gd name="T2" fmla="*/ 2147483647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0 w 41"/>
                <a:gd name="T21" fmla="*/ 2147483647 h 40"/>
                <a:gd name="T22" fmla="*/ 0 w 41"/>
                <a:gd name="T23" fmla="*/ 2147483647 h 40"/>
                <a:gd name="T24" fmla="*/ 2147483647 w 41"/>
                <a:gd name="T25" fmla="*/ 2147483647 h 40"/>
                <a:gd name="T26" fmla="*/ 2147483647 w 41"/>
                <a:gd name="T27" fmla="*/ 2147483647 h 40"/>
                <a:gd name="T28" fmla="*/ 2147483647 w 41"/>
                <a:gd name="T29" fmla="*/ 2147483647 h 40"/>
                <a:gd name="T30" fmla="*/ 2147483647 w 41"/>
                <a:gd name="T31" fmla="*/ 0 h 40"/>
                <a:gd name="T32" fmla="*/ 2147483647 w 41"/>
                <a:gd name="T33" fmla="*/ 0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0"/>
                <a:gd name="T68" fmla="*/ 41 w 41"/>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0">
                  <a:moveTo>
                    <a:pt x="41" y="19"/>
                  </a:moveTo>
                  <a:lnTo>
                    <a:pt x="41" y="19"/>
                  </a:lnTo>
                  <a:lnTo>
                    <a:pt x="39" y="28"/>
                  </a:lnTo>
                  <a:lnTo>
                    <a:pt x="36" y="33"/>
                  </a:lnTo>
                  <a:lnTo>
                    <a:pt x="29" y="38"/>
                  </a:lnTo>
                  <a:lnTo>
                    <a:pt x="21" y="40"/>
                  </a:lnTo>
                  <a:lnTo>
                    <a:pt x="13" y="38"/>
                  </a:lnTo>
                  <a:lnTo>
                    <a:pt x="7" y="33"/>
                  </a:lnTo>
                  <a:lnTo>
                    <a:pt x="2" y="28"/>
                  </a:lnTo>
                  <a:lnTo>
                    <a:pt x="0" y="19"/>
                  </a:lnTo>
                  <a:lnTo>
                    <a:pt x="2" y="12"/>
                  </a:lnTo>
                  <a:lnTo>
                    <a:pt x="7" y="5"/>
                  </a:lnTo>
                  <a:lnTo>
                    <a:pt x="13" y="1"/>
                  </a:lnTo>
                  <a:lnTo>
                    <a:pt x="21" y="0"/>
                  </a:lnTo>
                  <a:lnTo>
                    <a:pt x="29" y="1"/>
                  </a:lnTo>
                  <a:lnTo>
                    <a:pt x="36" y="5"/>
                  </a:lnTo>
                  <a:lnTo>
                    <a:pt x="39" y="12"/>
                  </a:lnTo>
                  <a:lnTo>
                    <a:pt x="41" y="19"/>
                  </a:lnTo>
                  <a:close/>
                </a:path>
              </a:pathLst>
            </a:custGeom>
            <a:solidFill>
              <a:srgbClr val="419CC0"/>
            </a:solidFill>
            <a:ln w="9525">
              <a:noFill/>
              <a:miter lim="800000"/>
              <a:headEnd/>
              <a:tailEnd/>
            </a:ln>
          </p:spPr>
          <p:txBody>
            <a:bodyPr/>
            <a:lstStyle/>
            <a:p>
              <a:endParaRPr lang="en-GB"/>
            </a:p>
          </p:txBody>
        </p:sp>
        <p:sp>
          <p:nvSpPr>
            <p:cNvPr id="84116" name="Freeform 538"/>
            <p:cNvSpPr>
              <a:spLocks/>
            </p:cNvSpPr>
            <p:nvPr/>
          </p:nvSpPr>
          <p:spPr bwMode="auto">
            <a:xfrm>
              <a:off x="6470650" y="3140075"/>
              <a:ext cx="61913" cy="65088"/>
            </a:xfrm>
            <a:custGeom>
              <a:avLst/>
              <a:gdLst>
                <a:gd name="T0" fmla="*/ 2147483647 w 39"/>
                <a:gd name="T1" fmla="*/ 2147483647 h 41"/>
                <a:gd name="T2" fmla="*/ 2147483647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0 w 39"/>
                <a:gd name="T19" fmla="*/ 2147483647 h 41"/>
                <a:gd name="T20" fmla="*/ 0 w 39"/>
                <a:gd name="T21" fmla="*/ 2147483647 h 41"/>
                <a:gd name="T22" fmla="*/ 0 w 39"/>
                <a:gd name="T23" fmla="*/ 2147483647 h 41"/>
                <a:gd name="T24" fmla="*/ 0 w 39"/>
                <a:gd name="T25" fmla="*/ 2147483647 h 41"/>
                <a:gd name="T26" fmla="*/ 2147483647 w 39"/>
                <a:gd name="T27" fmla="*/ 2147483647 h 41"/>
                <a:gd name="T28" fmla="*/ 2147483647 w 39"/>
                <a:gd name="T29" fmla="*/ 2147483647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1"/>
                <a:gd name="T68" fmla="*/ 39 w 39"/>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1">
                  <a:moveTo>
                    <a:pt x="39" y="19"/>
                  </a:moveTo>
                  <a:lnTo>
                    <a:pt x="39" y="19"/>
                  </a:lnTo>
                  <a:lnTo>
                    <a:pt x="37" y="28"/>
                  </a:lnTo>
                  <a:lnTo>
                    <a:pt x="34" y="34"/>
                  </a:lnTo>
                  <a:lnTo>
                    <a:pt x="27" y="39"/>
                  </a:lnTo>
                  <a:lnTo>
                    <a:pt x="20" y="41"/>
                  </a:lnTo>
                  <a:lnTo>
                    <a:pt x="11" y="39"/>
                  </a:lnTo>
                  <a:lnTo>
                    <a:pt x="6" y="34"/>
                  </a:lnTo>
                  <a:lnTo>
                    <a:pt x="0" y="28"/>
                  </a:lnTo>
                  <a:lnTo>
                    <a:pt x="0" y="19"/>
                  </a:lnTo>
                  <a:lnTo>
                    <a:pt x="0" y="12"/>
                  </a:lnTo>
                  <a:lnTo>
                    <a:pt x="6" y="5"/>
                  </a:lnTo>
                  <a:lnTo>
                    <a:pt x="11" y="2"/>
                  </a:lnTo>
                  <a:lnTo>
                    <a:pt x="20" y="0"/>
                  </a:lnTo>
                  <a:lnTo>
                    <a:pt x="27" y="2"/>
                  </a:lnTo>
                  <a:lnTo>
                    <a:pt x="34" y="5"/>
                  </a:lnTo>
                  <a:lnTo>
                    <a:pt x="37" y="12"/>
                  </a:lnTo>
                  <a:lnTo>
                    <a:pt x="39" y="19"/>
                  </a:lnTo>
                  <a:close/>
                </a:path>
              </a:pathLst>
            </a:custGeom>
            <a:solidFill>
              <a:srgbClr val="419CC0"/>
            </a:solidFill>
            <a:ln w="9525">
              <a:noFill/>
              <a:miter lim="800000"/>
              <a:headEnd/>
              <a:tailEnd/>
            </a:ln>
          </p:spPr>
          <p:txBody>
            <a:bodyPr/>
            <a:lstStyle/>
            <a:p>
              <a:endParaRPr lang="en-GB"/>
            </a:p>
          </p:txBody>
        </p:sp>
        <p:sp>
          <p:nvSpPr>
            <p:cNvPr id="84117" name="Freeform 539"/>
            <p:cNvSpPr>
              <a:spLocks/>
            </p:cNvSpPr>
            <p:nvPr/>
          </p:nvSpPr>
          <p:spPr bwMode="auto">
            <a:xfrm>
              <a:off x="7396163" y="3252788"/>
              <a:ext cx="63500" cy="60325"/>
            </a:xfrm>
            <a:custGeom>
              <a:avLst/>
              <a:gdLst>
                <a:gd name="T0" fmla="*/ 2147483647 w 40"/>
                <a:gd name="T1" fmla="*/ 2147483647 h 38"/>
                <a:gd name="T2" fmla="*/ 2147483647 w 40"/>
                <a:gd name="T3" fmla="*/ 2147483647 h 38"/>
                <a:gd name="T4" fmla="*/ 2147483647 w 40"/>
                <a:gd name="T5" fmla="*/ 2147483647 h 38"/>
                <a:gd name="T6" fmla="*/ 2147483647 w 40"/>
                <a:gd name="T7" fmla="*/ 2147483647 h 38"/>
                <a:gd name="T8" fmla="*/ 2147483647 w 40"/>
                <a:gd name="T9" fmla="*/ 2147483647 h 38"/>
                <a:gd name="T10" fmla="*/ 2147483647 w 40"/>
                <a:gd name="T11" fmla="*/ 2147483647 h 38"/>
                <a:gd name="T12" fmla="*/ 2147483647 w 40"/>
                <a:gd name="T13" fmla="*/ 2147483647 h 38"/>
                <a:gd name="T14" fmla="*/ 2147483647 w 40"/>
                <a:gd name="T15" fmla="*/ 2147483647 h 38"/>
                <a:gd name="T16" fmla="*/ 2147483647 w 40"/>
                <a:gd name="T17" fmla="*/ 2147483647 h 38"/>
                <a:gd name="T18" fmla="*/ 2147483647 w 40"/>
                <a:gd name="T19" fmla="*/ 2147483647 h 38"/>
                <a:gd name="T20" fmla="*/ 0 w 40"/>
                <a:gd name="T21" fmla="*/ 2147483647 h 38"/>
                <a:gd name="T22" fmla="*/ 0 w 40"/>
                <a:gd name="T23" fmla="*/ 2147483647 h 38"/>
                <a:gd name="T24" fmla="*/ 2147483647 w 40"/>
                <a:gd name="T25" fmla="*/ 2147483647 h 38"/>
                <a:gd name="T26" fmla="*/ 2147483647 w 40"/>
                <a:gd name="T27" fmla="*/ 2147483647 h 38"/>
                <a:gd name="T28" fmla="*/ 2147483647 w 40"/>
                <a:gd name="T29" fmla="*/ 2147483647 h 38"/>
                <a:gd name="T30" fmla="*/ 2147483647 w 40"/>
                <a:gd name="T31" fmla="*/ 0 h 38"/>
                <a:gd name="T32" fmla="*/ 2147483647 w 40"/>
                <a:gd name="T33" fmla="*/ 0 h 38"/>
                <a:gd name="T34" fmla="*/ 2147483647 w 40"/>
                <a:gd name="T35" fmla="*/ 2147483647 h 38"/>
                <a:gd name="T36" fmla="*/ 2147483647 w 40"/>
                <a:gd name="T37" fmla="*/ 2147483647 h 38"/>
                <a:gd name="T38" fmla="*/ 2147483647 w 40"/>
                <a:gd name="T39" fmla="*/ 2147483647 h 38"/>
                <a:gd name="T40" fmla="*/ 2147483647 w 40"/>
                <a:gd name="T41" fmla="*/ 2147483647 h 38"/>
                <a:gd name="T42" fmla="*/ 2147483647 w 40"/>
                <a:gd name="T43" fmla="*/ 2147483647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38"/>
                <a:gd name="T68" fmla="*/ 40 w 40"/>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38">
                  <a:moveTo>
                    <a:pt x="40" y="19"/>
                  </a:moveTo>
                  <a:lnTo>
                    <a:pt x="40" y="19"/>
                  </a:lnTo>
                  <a:lnTo>
                    <a:pt x="39" y="26"/>
                  </a:lnTo>
                  <a:lnTo>
                    <a:pt x="35" y="33"/>
                  </a:lnTo>
                  <a:lnTo>
                    <a:pt x="28" y="36"/>
                  </a:lnTo>
                  <a:lnTo>
                    <a:pt x="21" y="38"/>
                  </a:lnTo>
                  <a:lnTo>
                    <a:pt x="12" y="36"/>
                  </a:lnTo>
                  <a:lnTo>
                    <a:pt x="7" y="33"/>
                  </a:lnTo>
                  <a:lnTo>
                    <a:pt x="2" y="26"/>
                  </a:lnTo>
                  <a:lnTo>
                    <a:pt x="0" y="19"/>
                  </a:lnTo>
                  <a:lnTo>
                    <a:pt x="2" y="12"/>
                  </a:lnTo>
                  <a:lnTo>
                    <a:pt x="7" y="5"/>
                  </a:lnTo>
                  <a:lnTo>
                    <a:pt x="12" y="1"/>
                  </a:lnTo>
                  <a:lnTo>
                    <a:pt x="21" y="0"/>
                  </a:lnTo>
                  <a:lnTo>
                    <a:pt x="28" y="1"/>
                  </a:lnTo>
                  <a:lnTo>
                    <a:pt x="35" y="5"/>
                  </a:lnTo>
                  <a:lnTo>
                    <a:pt x="39" y="12"/>
                  </a:lnTo>
                  <a:lnTo>
                    <a:pt x="40" y="19"/>
                  </a:lnTo>
                  <a:close/>
                </a:path>
              </a:pathLst>
            </a:custGeom>
            <a:solidFill>
              <a:srgbClr val="419CC0"/>
            </a:solidFill>
            <a:ln w="9525">
              <a:noFill/>
              <a:miter lim="800000"/>
              <a:headEnd/>
              <a:tailEnd/>
            </a:ln>
          </p:spPr>
          <p:txBody>
            <a:bodyPr/>
            <a:lstStyle/>
            <a:p>
              <a:endParaRPr lang="en-GB"/>
            </a:p>
          </p:txBody>
        </p:sp>
        <p:sp>
          <p:nvSpPr>
            <p:cNvPr id="84118" name="Freeform 541"/>
            <p:cNvSpPr>
              <a:spLocks/>
            </p:cNvSpPr>
            <p:nvPr/>
          </p:nvSpPr>
          <p:spPr bwMode="auto">
            <a:xfrm>
              <a:off x="7164388" y="2765425"/>
              <a:ext cx="63500" cy="65088"/>
            </a:xfrm>
            <a:custGeom>
              <a:avLst/>
              <a:gdLst>
                <a:gd name="T0" fmla="*/ 2147483647 w 40"/>
                <a:gd name="T1" fmla="*/ 2147483647 h 41"/>
                <a:gd name="T2" fmla="*/ 2147483647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0 w 40"/>
                <a:gd name="T21" fmla="*/ 2147483647 h 41"/>
                <a:gd name="T22" fmla="*/ 0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0 h 41"/>
                <a:gd name="T32" fmla="*/ 2147483647 w 40"/>
                <a:gd name="T33" fmla="*/ 0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41"/>
                <a:gd name="T68" fmla="*/ 40 w 40"/>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41">
                  <a:moveTo>
                    <a:pt x="40" y="21"/>
                  </a:moveTo>
                  <a:lnTo>
                    <a:pt x="40" y="21"/>
                  </a:lnTo>
                  <a:lnTo>
                    <a:pt x="39" y="28"/>
                  </a:lnTo>
                  <a:lnTo>
                    <a:pt x="35" y="36"/>
                  </a:lnTo>
                  <a:lnTo>
                    <a:pt x="28" y="39"/>
                  </a:lnTo>
                  <a:lnTo>
                    <a:pt x="21" y="41"/>
                  </a:lnTo>
                  <a:lnTo>
                    <a:pt x="12" y="39"/>
                  </a:lnTo>
                  <a:lnTo>
                    <a:pt x="7" y="36"/>
                  </a:lnTo>
                  <a:lnTo>
                    <a:pt x="2" y="28"/>
                  </a:lnTo>
                  <a:lnTo>
                    <a:pt x="0" y="21"/>
                  </a:lnTo>
                  <a:lnTo>
                    <a:pt x="2" y="13"/>
                  </a:lnTo>
                  <a:lnTo>
                    <a:pt x="7" y="7"/>
                  </a:lnTo>
                  <a:lnTo>
                    <a:pt x="12" y="2"/>
                  </a:lnTo>
                  <a:lnTo>
                    <a:pt x="21" y="0"/>
                  </a:lnTo>
                  <a:lnTo>
                    <a:pt x="28" y="2"/>
                  </a:lnTo>
                  <a:lnTo>
                    <a:pt x="35" y="7"/>
                  </a:lnTo>
                  <a:lnTo>
                    <a:pt x="39" y="13"/>
                  </a:lnTo>
                  <a:lnTo>
                    <a:pt x="40" y="21"/>
                  </a:lnTo>
                  <a:close/>
                </a:path>
              </a:pathLst>
            </a:custGeom>
            <a:solidFill>
              <a:srgbClr val="419CC0"/>
            </a:solidFill>
            <a:ln w="9525">
              <a:noFill/>
              <a:miter lim="800000"/>
              <a:headEnd/>
              <a:tailEnd/>
            </a:ln>
          </p:spPr>
          <p:txBody>
            <a:bodyPr/>
            <a:lstStyle/>
            <a:p>
              <a:endParaRPr lang="en-GB"/>
            </a:p>
          </p:txBody>
        </p:sp>
        <p:sp>
          <p:nvSpPr>
            <p:cNvPr id="84119" name="Freeform 542"/>
            <p:cNvSpPr>
              <a:spLocks/>
            </p:cNvSpPr>
            <p:nvPr/>
          </p:nvSpPr>
          <p:spPr bwMode="auto">
            <a:xfrm>
              <a:off x="8050213" y="1911350"/>
              <a:ext cx="63500" cy="61913"/>
            </a:xfrm>
            <a:custGeom>
              <a:avLst/>
              <a:gdLst>
                <a:gd name="T0" fmla="*/ 2147483647 w 40"/>
                <a:gd name="T1" fmla="*/ 2147483647 h 39"/>
                <a:gd name="T2" fmla="*/ 2147483647 w 40"/>
                <a:gd name="T3" fmla="*/ 2147483647 h 39"/>
                <a:gd name="T4" fmla="*/ 2147483647 w 40"/>
                <a:gd name="T5" fmla="*/ 2147483647 h 39"/>
                <a:gd name="T6" fmla="*/ 2147483647 w 40"/>
                <a:gd name="T7" fmla="*/ 2147483647 h 39"/>
                <a:gd name="T8" fmla="*/ 2147483647 w 40"/>
                <a:gd name="T9" fmla="*/ 2147483647 h 39"/>
                <a:gd name="T10" fmla="*/ 2147483647 w 40"/>
                <a:gd name="T11" fmla="*/ 2147483647 h 39"/>
                <a:gd name="T12" fmla="*/ 2147483647 w 40"/>
                <a:gd name="T13" fmla="*/ 2147483647 h 39"/>
                <a:gd name="T14" fmla="*/ 2147483647 w 40"/>
                <a:gd name="T15" fmla="*/ 2147483647 h 39"/>
                <a:gd name="T16" fmla="*/ 2147483647 w 40"/>
                <a:gd name="T17" fmla="*/ 2147483647 h 39"/>
                <a:gd name="T18" fmla="*/ 2147483647 w 40"/>
                <a:gd name="T19" fmla="*/ 2147483647 h 39"/>
                <a:gd name="T20" fmla="*/ 0 w 40"/>
                <a:gd name="T21" fmla="*/ 2147483647 h 39"/>
                <a:gd name="T22" fmla="*/ 0 w 40"/>
                <a:gd name="T23" fmla="*/ 2147483647 h 39"/>
                <a:gd name="T24" fmla="*/ 2147483647 w 40"/>
                <a:gd name="T25" fmla="*/ 2147483647 h 39"/>
                <a:gd name="T26" fmla="*/ 2147483647 w 40"/>
                <a:gd name="T27" fmla="*/ 2147483647 h 39"/>
                <a:gd name="T28" fmla="*/ 2147483647 w 40"/>
                <a:gd name="T29" fmla="*/ 2147483647 h 39"/>
                <a:gd name="T30" fmla="*/ 2147483647 w 40"/>
                <a:gd name="T31" fmla="*/ 0 h 39"/>
                <a:gd name="T32" fmla="*/ 2147483647 w 40"/>
                <a:gd name="T33" fmla="*/ 0 h 39"/>
                <a:gd name="T34" fmla="*/ 2147483647 w 40"/>
                <a:gd name="T35" fmla="*/ 2147483647 h 39"/>
                <a:gd name="T36" fmla="*/ 2147483647 w 40"/>
                <a:gd name="T37" fmla="*/ 2147483647 h 39"/>
                <a:gd name="T38" fmla="*/ 2147483647 w 40"/>
                <a:gd name="T39" fmla="*/ 2147483647 h 39"/>
                <a:gd name="T40" fmla="*/ 2147483647 w 40"/>
                <a:gd name="T41" fmla="*/ 2147483647 h 39"/>
                <a:gd name="T42" fmla="*/ 2147483647 w 40"/>
                <a:gd name="T43" fmla="*/ 2147483647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39"/>
                <a:gd name="T68" fmla="*/ 40 w 40"/>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39">
                  <a:moveTo>
                    <a:pt x="40" y="19"/>
                  </a:moveTo>
                  <a:lnTo>
                    <a:pt x="40" y="19"/>
                  </a:lnTo>
                  <a:lnTo>
                    <a:pt x="38" y="26"/>
                  </a:lnTo>
                  <a:lnTo>
                    <a:pt x="35" y="33"/>
                  </a:lnTo>
                  <a:lnTo>
                    <a:pt x="28" y="37"/>
                  </a:lnTo>
                  <a:lnTo>
                    <a:pt x="21" y="39"/>
                  </a:lnTo>
                  <a:lnTo>
                    <a:pt x="12" y="37"/>
                  </a:lnTo>
                  <a:lnTo>
                    <a:pt x="7" y="33"/>
                  </a:lnTo>
                  <a:lnTo>
                    <a:pt x="1" y="26"/>
                  </a:lnTo>
                  <a:lnTo>
                    <a:pt x="0" y="19"/>
                  </a:lnTo>
                  <a:lnTo>
                    <a:pt x="1" y="12"/>
                  </a:lnTo>
                  <a:lnTo>
                    <a:pt x="7" y="5"/>
                  </a:lnTo>
                  <a:lnTo>
                    <a:pt x="12" y="2"/>
                  </a:lnTo>
                  <a:lnTo>
                    <a:pt x="21" y="0"/>
                  </a:lnTo>
                  <a:lnTo>
                    <a:pt x="28" y="2"/>
                  </a:lnTo>
                  <a:lnTo>
                    <a:pt x="35" y="5"/>
                  </a:lnTo>
                  <a:lnTo>
                    <a:pt x="38" y="12"/>
                  </a:lnTo>
                  <a:lnTo>
                    <a:pt x="40" y="19"/>
                  </a:lnTo>
                  <a:close/>
                </a:path>
              </a:pathLst>
            </a:custGeom>
            <a:solidFill>
              <a:srgbClr val="419CC0"/>
            </a:solidFill>
            <a:ln w="9525">
              <a:noFill/>
              <a:miter lim="800000"/>
              <a:headEnd/>
              <a:tailEnd/>
            </a:ln>
          </p:spPr>
          <p:txBody>
            <a:bodyPr/>
            <a:lstStyle/>
            <a:p>
              <a:endParaRPr lang="en-GB"/>
            </a:p>
          </p:txBody>
        </p:sp>
        <p:sp>
          <p:nvSpPr>
            <p:cNvPr id="84120" name="Freeform 543"/>
            <p:cNvSpPr>
              <a:spLocks/>
            </p:cNvSpPr>
            <p:nvPr/>
          </p:nvSpPr>
          <p:spPr bwMode="auto">
            <a:xfrm>
              <a:off x="5995988" y="3775075"/>
              <a:ext cx="61912" cy="63500"/>
            </a:xfrm>
            <a:custGeom>
              <a:avLst/>
              <a:gdLst>
                <a:gd name="T0" fmla="*/ 2147483647 w 39"/>
                <a:gd name="T1" fmla="*/ 2147483647 h 40"/>
                <a:gd name="T2" fmla="*/ 2147483647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0 w 39"/>
                <a:gd name="T21" fmla="*/ 2147483647 h 40"/>
                <a:gd name="T22" fmla="*/ 0 w 39"/>
                <a:gd name="T23" fmla="*/ 2147483647 h 40"/>
                <a:gd name="T24" fmla="*/ 2147483647 w 39"/>
                <a:gd name="T25" fmla="*/ 2147483647 h 40"/>
                <a:gd name="T26" fmla="*/ 2147483647 w 39"/>
                <a:gd name="T27" fmla="*/ 2147483647 h 40"/>
                <a:gd name="T28" fmla="*/ 2147483647 w 39"/>
                <a:gd name="T29" fmla="*/ 2147483647 h 40"/>
                <a:gd name="T30" fmla="*/ 2147483647 w 39"/>
                <a:gd name="T31" fmla="*/ 0 h 40"/>
                <a:gd name="T32" fmla="*/ 2147483647 w 39"/>
                <a:gd name="T33" fmla="*/ 0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0"/>
                <a:gd name="T68" fmla="*/ 39 w 39"/>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0">
                  <a:moveTo>
                    <a:pt x="39" y="21"/>
                  </a:moveTo>
                  <a:lnTo>
                    <a:pt x="39" y="21"/>
                  </a:lnTo>
                  <a:lnTo>
                    <a:pt x="39" y="28"/>
                  </a:lnTo>
                  <a:lnTo>
                    <a:pt x="34" y="35"/>
                  </a:lnTo>
                  <a:lnTo>
                    <a:pt x="29" y="38"/>
                  </a:lnTo>
                  <a:lnTo>
                    <a:pt x="20" y="40"/>
                  </a:lnTo>
                  <a:lnTo>
                    <a:pt x="13" y="38"/>
                  </a:lnTo>
                  <a:lnTo>
                    <a:pt x="6" y="35"/>
                  </a:lnTo>
                  <a:lnTo>
                    <a:pt x="2" y="28"/>
                  </a:lnTo>
                  <a:lnTo>
                    <a:pt x="0" y="21"/>
                  </a:lnTo>
                  <a:lnTo>
                    <a:pt x="2" y="12"/>
                  </a:lnTo>
                  <a:lnTo>
                    <a:pt x="6" y="7"/>
                  </a:lnTo>
                  <a:lnTo>
                    <a:pt x="13" y="1"/>
                  </a:lnTo>
                  <a:lnTo>
                    <a:pt x="20" y="0"/>
                  </a:lnTo>
                  <a:lnTo>
                    <a:pt x="29" y="1"/>
                  </a:lnTo>
                  <a:lnTo>
                    <a:pt x="34" y="7"/>
                  </a:lnTo>
                  <a:lnTo>
                    <a:pt x="39" y="12"/>
                  </a:lnTo>
                  <a:lnTo>
                    <a:pt x="39" y="21"/>
                  </a:lnTo>
                  <a:close/>
                </a:path>
              </a:pathLst>
            </a:custGeom>
            <a:solidFill>
              <a:srgbClr val="E58000"/>
            </a:solidFill>
            <a:ln w="9525">
              <a:noFill/>
              <a:miter lim="800000"/>
              <a:headEnd/>
              <a:tailEnd/>
            </a:ln>
          </p:spPr>
          <p:txBody>
            <a:bodyPr/>
            <a:lstStyle/>
            <a:p>
              <a:endParaRPr lang="en-GB"/>
            </a:p>
          </p:txBody>
        </p:sp>
        <p:sp>
          <p:nvSpPr>
            <p:cNvPr id="84121" name="Freeform 544"/>
            <p:cNvSpPr>
              <a:spLocks/>
            </p:cNvSpPr>
            <p:nvPr/>
          </p:nvSpPr>
          <p:spPr bwMode="auto">
            <a:xfrm>
              <a:off x="6657975" y="4760913"/>
              <a:ext cx="61913" cy="60325"/>
            </a:xfrm>
            <a:custGeom>
              <a:avLst/>
              <a:gdLst>
                <a:gd name="T0" fmla="*/ 2147483647 w 39"/>
                <a:gd name="T1" fmla="*/ 2147483647 h 38"/>
                <a:gd name="T2" fmla="*/ 2147483647 w 39"/>
                <a:gd name="T3" fmla="*/ 2147483647 h 38"/>
                <a:gd name="T4" fmla="*/ 2147483647 w 39"/>
                <a:gd name="T5" fmla="*/ 2147483647 h 38"/>
                <a:gd name="T6" fmla="*/ 2147483647 w 39"/>
                <a:gd name="T7" fmla="*/ 2147483647 h 38"/>
                <a:gd name="T8" fmla="*/ 2147483647 w 39"/>
                <a:gd name="T9" fmla="*/ 2147483647 h 38"/>
                <a:gd name="T10" fmla="*/ 2147483647 w 39"/>
                <a:gd name="T11" fmla="*/ 2147483647 h 38"/>
                <a:gd name="T12" fmla="*/ 2147483647 w 39"/>
                <a:gd name="T13" fmla="*/ 2147483647 h 38"/>
                <a:gd name="T14" fmla="*/ 2147483647 w 39"/>
                <a:gd name="T15" fmla="*/ 2147483647 h 38"/>
                <a:gd name="T16" fmla="*/ 2147483647 w 39"/>
                <a:gd name="T17" fmla="*/ 2147483647 h 38"/>
                <a:gd name="T18" fmla="*/ 0 w 39"/>
                <a:gd name="T19" fmla="*/ 2147483647 h 38"/>
                <a:gd name="T20" fmla="*/ 0 w 39"/>
                <a:gd name="T21" fmla="*/ 2147483647 h 38"/>
                <a:gd name="T22" fmla="*/ 0 w 39"/>
                <a:gd name="T23" fmla="*/ 2147483647 h 38"/>
                <a:gd name="T24" fmla="*/ 0 w 39"/>
                <a:gd name="T25" fmla="*/ 2147483647 h 38"/>
                <a:gd name="T26" fmla="*/ 2147483647 w 39"/>
                <a:gd name="T27" fmla="*/ 2147483647 h 38"/>
                <a:gd name="T28" fmla="*/ 2147483647 w 39"/>
                <a:gd name="T29" fmla="*/ 2147483647 h 38"/>
                <a:gd name="T30" fmla="*/ 2147483647 w 39"/>
                <a:gd name="T31" fmla="*/ 0 h 38"/>
                <a:gd name="T32" fmla="*/ 2147483647 w 39"/>
                <a:gd name="T33" fmla="*/ 0 h 38"/>
                <a:gd name="T34" fmla="*/ 2147483647 w 39"/>
                <a:gd name="T35" fmla="*/ 2147483647 h 38"/>
                <a:gd name="T36" fmla="*/ 2147483647 w 39"/>
                <a:gd name="T37" fmla="*/ 2147483647 h 38"/>
                <a:gd name="T38" fmla="*/ 2147483647 w 39"/>
                <a:gd name="T39" fmla="*/ 2147483647 h 38"/>
                <a:gd name="T40" fmla="*/ 2147483647 w 39"/>
                <a:gd name="T41" fmla="*/ 2147483647 h 38"/>
                <a:gd name="T42" fmla="*/ 2147483647 w 39"/>
                <a:gd name="T43" fmla="*/ 2147483647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38"/>
                <a:gd name="T68" fmla="*/ 39 w 39"/>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38">
                  <a:moveTo>
                    <a:pt x="39" y="19"/>
                  </a:moveTo>
                  <a:lnTo>
                    <a:pt x="39" y="19"/>
                  </a:lnTo>
                  <a:lnTo>
                    <a:pt x="37" y="26"/>
                  </a:lnTo>
                  <a:lnTo>
                    <a:pt x="34" y="33"/>
                  </a:lnTo>
                  <a:lnTo>
                    <a:pt x="27" y="37"/>
                  </a:lnTo>
                  <a:lnTo>
                    <a:pt x="20" y="38"/>
                  </a:lnTo>
                  <a:lnTo>
                    <a:pt x="13" y="37"/>
                  </a:lnTo>
                  <a:lnTo>
                    <a:pt x="6" y="33"/>
                  </a:lnTo>
                  <a:lnTo>
                    <a:pt x="0" y="26"/>
                  </a:lnTo>
                  <a:lnTo>
                    <a:pt x="0" y="19"/>
                  </a:lnTo>
                  <a:lnTo>
                    <a:pt x="0" y="12"/>
                  </a:lnTo>
                  <a:lnTo>
                    <a:pt x="6" y="5"/>
                  </a:lnTo>
                  <a:lnTo>
                    <a:pt x="13" y="2"/>
                  </a:lnTo>
                  <a:lnTo>
                    <a:pt x="20" y="0"/>
                  </a:lnTo>
                  <a:lnTo>
                    <a:pt x="27" y="2"/>
                  </a:lnTo>
                  <a:lnTo>
                    <a:pt x="34" y="5"/>
                  </a:lnTo>
                  <a:lnTo>
                    <a:pt x="37" y="12"/>
                  </a:lnTo>
                  <a:lnTo>
                    <a:pt x="39" y="19"/>
                  </a:lnTo>
                  <a:close/>
                </a:path>
              </a:pathLst>
            </a:custGeom>
            <a:solidFill>
              <a:srgbClr val="E58000"/>
            </a:solidFill>
            <a:ln w="9525">
              <a:noFill/>
              <a:miter lim="800000"/>
              <a:headEnd/>
              <a:tailEnd/>
            </a:ln>
          </p:spPr>
          <p:txBody>
            <a:bodyPr/>
            <a:lstStyle/>
            <a:p>
              <a:endParaRPr lang="en-GB"/>
            </a:p>
          </p:txBody>
        </p:sp>
        <p:sp>
          <p:nvSpPr>
            <p:cNvPr id="84122" name="Freeform 545"/>
            <p:cNvSpPr>
              <a:spLocks/>
            </p:cNvSpPr>
            <p:nvPr/>
          </p:nvSpPr>
          <p:spPr bwMode="auto">
            <a:xfrm>
              <a:off x="7502525" y="5302250"/>
              <a:ext cx="60325" cy="65088"/>
            </a:xfrm>
            <a:custGeom>
              <a:avLst/>
              <a:gdLst>
                <a:gd name="T0" fmla="*/ 2147483647 w 38"/>
                <a:gd name="T1" fmla="*/ 2147483647 h 41"/>
                <a:gd name="T2" fmla="*/ 2147483647 w 38"/>
                <a:gd name="T3" fmla="*/ 2147483647 h 41"/>
                <a:gd name="T4" fmla="*/ 2147483647 w 38"/>
                <a:gd name="T5" fmla="*/ 2147483647 h 41"/>
                <a:gd name="T6" fmla="*/ 2147483647 w 38"/>
                <a:gd name="T7" fmla="*/ 2147483647 h 41"/>
                <a:gd name="T8" fmla="*/ 2147483647 w 38"/>
                <a:gd name="T9" fmla="*/ 2147483647 h 41"/>
                <a:gd name="T10" fmla="*/ 2147483647 w 38"/>
                <a:gd name="T11" fmla="*/ 2147483647 h 41"/>
                <a:gd name="T12" fmla="*/ 2147483647 w 38"/>
                <a:gd name="T13" fmla="*/ 2147483647 h 41"/>
                <a:gd name="T14" fmla="*/ 2147483647 w 38"/>
                <a:gd name="T15" fmla="*/ 2147483647 h 41"/>
                <a:gd name="T16" fmla="*/ 2147483647 w 38"/>
                <a:gd name="T17" fmla="*/ 2147483647 h 41"/>
                <a:gd name="T18" fmla="*/ 2147483647 w 38"/>
                <a:gd name="T19" fmla="*/ 2147483647 h 41"/>
                <a:gd name="T20" fmla="*/ 0 w 38"/>
                <a:gd name="T21" fmla="*/ 2147483647 h 41"/>
                <a:gd name="T22" fmla="*/ 0 w 38"/>
                <a:gd name="T23" fmla="*/ 2147483647 h 41"/>
                <a:gd name="T24" fmla="*/ 2147483647 w 38"/>
                <a:gd name="T25" fmla="*/ 2147483647 h 41"/>
                <a:gd name="T26" fmla="*/ 2147483647 w 38"/>
                <a:gd name="T27" fmla="*/ 2147483647 h 41"/>
                <a:gd name="T28" fmla="*/ 2147483647 w 38"/>
                <a:gd name="T29" fmla="*/ 2147483647 h 41"/>
                <a:gd name="T30" fmla="*/ 2147483647 w 38"/>
                <a:gd name="T31" fmla="*/ 0 h 41"/>
                <a:gd name="T32" fmla="*/ 2147483647 w 38"/>
                <a:gd name="T33" fmla="*/ 0 h 41"/>
                <a:gd name="T34" fmla="*/ 2147483647 w 38"/>
                <a:gd name="T35" fmla="*/ 2147483647 h 41"/>
                <a:gd name="T36" fmla="*/ 2147483647 w 38"/>
                <a:gd name="T37" fmla="*/ 2147483647 h 41"/>
                <a:gd name="T38" fmla="*/ 2147483647 w 38"/>
                <a:gd name="T39" fmla="*/ 2147483647 h 41"/>
                <a:gd name="T40" fmla="*/ 2147483647 w 38"/>
                <a:gd name="T41" fmla="*/ 2147483647 h 41"/>
                <a:gd name="T42" fmla="*/ 2147483647 w 38"/>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41"/>
                <a:gd name="T68" fmla="*/ 38 w 38"/>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41">
                  <a:moveTo>
                    <a:pt x="38" y="19"/>
                  </a:moveTo>
                  <a:lnTo>
                    <a:pt x="38" y="19"/>
                  </a:lnTo>
                  <a:lnTo>
                    <a:pt x="38" y="28"/>
                  </a:lnTo>
                  <a:lnTo>
                    <a:pt x="33" y="34"/>
                  </a:lnTo>
                  <a:lnTo>
                    <a:pt x="26" y="39"/>
                  </a:lnTo>
                  <a:lnTo>
                    <a:pt x="19" y="41"/>
                  </a:lnTo>
                  <a:lnTo>
                    <a:pt x="12" y="39"/>
                  </a:lnTo>
                  <a:lnTo>
                    <a:pt x="5" y="34"/>
                  </a:lnTo>
                  <a:lnTo>
                    <a:pt x="1" y="28"/>
                  </a:lnTo>
                  <a:lnTo>
                    <a:pt x="0" y="19"/>
                  </a:lnTo>
                  <a:lnTo>
                    <a:pt x="1" y="12"/>
                  </a:lnTo>
                  <a:lnTo>
                    <a:pt x="5" y="5"/>
                  </a:lnTo>
                  <a:lnTo>
                    <a:pt x="12" y="2"/>
                  </a:lnTo>
                  <a:lnTo>
                    <a:pt x="19" y="0"/>
                  </a:lnTo>
                  <a:lnTo>
                    <a:pt x="26" y="2"/>
                  </a:lnTo>
                  <a:lnTo>
                    <a:pt x="33" y="5"/>
                  </a:lnTo>
                  <a:lnTo>
                    <a:pt x="38" y="12"/>
                  </a:lnTo>
                  <a:lnTo>
                    <a:pt x="38" y="19"/>
                  </a:lnTo>
                  <a:close/>
                </a:path>
              </a:pathLst>
            </a:custGeom>
            <a:solidFill>
              <a:srgbClr val="E58000"/>
            </a:solidFill>
            <a:ln w="9525">
              <a:noFill/>
              <a:miter lim="800000"/>
              <a:headEnd/>
              <a:tailEnd/>
            </a:ln>
          </p:spPr>
          <p:txBody>
            <a:bodyPr/>
            <a:lstStyle/>
            <a:p>
              <a:endParaRPr lang="en-GB"/>
            </a:p>
          </p:txBody>
        </p:sp>
        <p:sp>
          <p:nvSpPr>
            <p:cNvPr id="84123" name="Freeform 546"/>
            <p:cNvSpPr>
              <a:spLocks/>
            </p:cNvSpPr>
            <p:nvPr/>
          </p:nvSpPr>
          <p:spPr bwMode="auto">
            <a:xfrm>
              <a:off x="7864475" y="4327525"/>
              <a:ext cx="65088" cy="63500"/>
            </a:xfrm>
            <a:custGeom>
              <a:avLst/>
              <a:gdLst>
                <a:gd name="T0" fmla="*/ 2147483647 w 41"/>
                <a:gd name="T1" fmla="*/ 2147483647 h 40"/>
                <a:gd name="T2" fmla="*/ 2147483647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0 w 41"/>
                <a:gd name="T21" fmla="*/ 2147483647 h 40"/>
                <a:gd name="T22" fmla="*/ 0 w 41"/>
                <a:gd name="T23" fmla="*/ 2147483647 h 40"/>
                <a:gd name="T24" fmla="*/ 2147483647 w 41"/>
                <a:gd name="T25" fmla="*/ 2147483647 h 40"/>
                <a:gd name="T26" fmla="*/ 2147483647 w 41"/>
                <a:gd name="T27" fmla="*/ 2147483647 h 40"/>
                <a:gd name="T28" fmla="*/ 2147483647 w 41"/>
                <a:gd name="T29" fmla="*/ 2147483647 h 40"/>
                <a:gd name="T30" fmla="*/ 2147483647 w 41"/>
                <a:gd name="T31" fmla="*/ 0 h 40"/>
                <a:gd name="T32" fmla="*/ 2147483647 w 41"/>
                <a:gd name="T33" fmla="*/ 0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0"/>
                <a:gd name="T68" fmla="*/ 41 w 41"/>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0">
                  <a:moveTo>
                    <a:pt x="41" y="21"/>
                  </a:moveTo>
                  <a:lnTo>
                    <a:pt x="41" y="21"/>
                  </a:lnTo>
                  <a:lnTo>
                    <a:pt x="39" y="28"/>
                  </a:lnTo>
                  <a:lnTo>
                    <a:pt x="36" y="35"/>
                  </a:lnTo>
                  <a:lnTo>
                    <a:pt x="29" y="39"/>
                  </a:lnTo>
                  <a:lnTo>
                    <a:pt x="22" y="40"/>
                  </a:lnTo>
                  <a:lnTo>
                    <a:pt x="13" y="39"/>
                  </a:lnTo>
                  <a:lnTo>
                    <a:pt x="7" y="35"/>
                  </a:lnTo>
                  <a:lnTo>
                    <a:pt x="2" y="28"/>
                  </a:lnTo>
                  <a:lnTo>
                    <a:pt x="0" y="21"/>
                  </a:lnTo>
                  <a:lnTo>
                    <a:pt x="2" y="12"/>
                  </a:lnTo>
                  <a:lnTo>
                    <a:pt x="7" y="7"/>
                  </a:lnTo>
                  <a:lnTo>
                    <a:pt x="13" y="2"/>
                  </a:lnTo>
                  <a:lnTo>
                    <a:pt x="22" y="0"/>
                  </a:lnTo>
                  <a:lnTo>
                    <a:pt x="29" y="2"/>
                  </a:lnTo>
                  <a:lnTo>
                    <a:pt x="36" y="7"/>
                  </a:lnTo>
                  <a:lnTo>
                    <a:pt x="39" y="12"/>
                  </a:lnTo>
                  <a:lnTo>
                    <a:pt x="41" y="21"/>
                  </a:lnTo>
                  <a:close/>
                </a:path>
              </a:pathLst>
            </a:custGeom>
            <a:solidFill>
              <a:srgbClr val="E58000"/>
            </a:solidFill>
            <a:ln w="9525">
              <a:noFill/>
              <a:miter lim="800000"/>
              <a:headEnd/>
              <a:tailEnd/>
            </a:ln>
          </p:spPr>
          <p:txBody>
            <a:bodyPr/>
            <a:lstStyle/>
            <a:p>
              <a:endParaRPr lang="en-GB"/>
            </a:p>
          </p:txBody>
        </p:sp>
        <p:sp>
          <p:nvSpPr>
            <p:cNvPr id="84124" name="Freeform 547"/>
            <p:cNvSpPr>
              <a:spLocks/>
            </p:cNvSpPr>
            <p:nvPr/>
          </p:nvSpPr>
          <p:spPr bwMode="auto">
            <a:xfrm>
              <a:off x="7621588" y="4087813"/>
              <a:ext cx="65087" cy="60325"/>
            </a:xfrm>
            <a:custGeom>
              <a:avLst/>
              <a:gdLst>
                <a:gd name="T0" fmla="*/ 2147483647 w 41"/>
                <a:gd name="T1" fmla="*/ 2147483647 h 38"/>
                <a:gd name="T2" fmla="*/ 2147483647 w 41"/>
                <a:gd name="T3" fmla="*/ 2147483647 h 38"/>
                <a:gd name="T4" fmla="*/ 2147483647 w 41"/>
                <a:gd name="T5" fmla="*/ 2147483647 h 38"/>
                <a:gd name="T6" fmla="*/ 2147483647 w 41"/>
                <a:gd name="T7" fmla="*/ 2147483647 h 38"/>
                <a:gd name="T8" fmla="*/ 2147483647 w 41"/>
                <a:gd name="T9" fmla="*/ 2147483647 h 38"/>
                <a:gd name="T10" fmla="*/ 2147483647 w 41"/>
                <a:gd name="T11" fmla="*/ 2147483647 h 38"/>
                <a:gd name="T12" fmla="*/ 2147483647 w 41"/>
                <a:gd name="T13" fmla="*/ 2147483647 h 38"/>
                <a:gd name="T14" fmla="*/ 2147483647 w 41"/>
                <a:gd name="T15" fmla="*/ 2147483647 h 38"/>
                <a:gd name="T16" fmla="*/ 2147483647 w 41"/>
                <a:gd name="T17" fmla="*/ 2147483647 h 38"/>
                <a:gd name="T18" fmla="*/ 2147483647 w 41"/>
                <a:gd name="T19" fmla="*/ 2147483647 h 38"/>
                <a:gd name="T20" fmla="*/ 0 w 41"/>
                <a:gd name="T21" fmla="*/ 2147483647 h 38"/>
                <a:gd name="T22" fmla="*/ 0 w 41"/>
                <a:gd name="T23" fmla="*/ 2147483647 h 38"/>
                <a:gd name="T24" fmla="*/ 2147483647 w 41"/>
                <a:gd name="T25" fmla="*/ 2147483647 h 38"/>
                <a:gd name="T26" fmla="*/ 2147483647 w 41"/>
                <a:gd name="T27" fmla="*/ 2147483647 h 38"/>
                <a:gd name="T28" fmla="*/ 2147483647 w 41"/>
                <a:gd name="T29" fmla="*/ 0 h 38"/>
                <a:gd name="T30" fmla="*/ 2147483647 w 41"/>
                <a:gd name="T31" fmla="*/ 0 h 38"/>
                <a:gd name="T32" fmla="*/ 2147483647 w 41"/>
                <a:gd name="T33" fmla="*/ 0 h 38"/>
                <a:gd name="T34" fmla="*/ 2147483647 w 41"/>
                <a:gd name="T35" fmla="*/ 0 h 38"/>
                <a:gd name="T36" fmla="*/ 2147483647 w 41"/>
                <a:gd name="T37" fmla="*/ 2147483647 h 38"/>
                <a:gd name="T38" fmla="*/ 2147483647 w 41"/>
                <a:gd name="T39" fmla="*/ 2147483647 h 38"/>
                <a:gd name="T40" fmla="*/ 2147483647 w 41"/>
                <a:gd name="T41" fmla="*/ 2147483647 h 38"/>
                <a:gd name="T42" fmla="*/ 2147483647 w 41"/>
                <a:gd name="T43" fmla="*/ 2147483647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38"/>
                <a:gd name="T68" fmla="*/ 41 w 41"/>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38">
                  <a:moveTo>
                    <a:pt x="41" y="19"/>
                  </a:moveTo>
                  <a:lnTo>
                    <a:pt x="41" y="19"/>
                  </a:lnTo>
                  <a:lnTo>
                    <a:pt x="39" y="26"/>
                  </a:lnTo>
                  <a:lnTo>
                    <a:pt x="36" y="33"/>
                  </a:lnTo>
                  <a:lnTo>
                    <a:pt x="29" y="37"/>
                  </a:lnTo>
                  <a:lnTo>
                    <a:pt x="21" y="38"/>
                  </a:lnTo>
                  <a:lnTo>
                    <a:pt x="13" y="37"/>
                  </a:lnTo>
                  <a:lnTo>
                    <a:pt x="7" y="33"/>
                  </a:lnTo>
                  <a:lnTo>
                    <a:pt x="2" y="26"/>
                  </a:lnTo>
                  <a:lnTo>
                    <a:pt x="0" y="19"/>
                  </a:lnTo>
                  <a:lnTo>
                    <a:pt x="2" y="10"/>
                  </a:lnTo>
                  <a:lnTo>
                    <a:pt x="7" y="5"/>
                  </a:lnTo>
                  <a:lnTo>
                    <a:pt x="13" y="0"/>
                  </a:lnTo>
                  <a:lnTo>
                    <a:pt x="21" y="0"/>
                  </a:lnTo>
                  <a:lnTo>
                    <a:pt x="29" y="0"/>
                  </a:lnTo>
                  <a:lnTo>
                    <a:pt x="36" y="5"/>
                  </a:lnTo>
                  <a:lnTo>
                    <a:pt x="39" y="10"/>
                  </a:lnTo>
                  <a:lnTo>
                    <a:pt x="41" y="19"/>
                  </a:lnTo>
                  <a:close/>
                </a:path>
              </a:pathLst>
            </a:custGeom>
            <a:solidFill>
              <a:srgbClr val="E58000"/>
            </a:solidFill>
            <a:ln w="9525">
              <a:noFill/>
              <a:miter lim="800000"/>
              <a:headEnd/>
              <a:tailEnd/>
            </a:ln>
          </p:spPr>
          <p:txBody>
            <a:bodyPr/>
            <a:lstStyle/>
            <a:p>
              <a:endParaRPr lang="en-GB"/>
            </a:p>
          </p:txBody>
        </p:sp>
        <p:sp>
          <p:nvSpPr>
            <p:cNvPr id="84125" name="Freeform 548"/>
            <p:cNvSpPr>
              <a:spLocks/>
            </p:cNvSpPr>
            <p:nvPr/>
          </p:nvSpPr>
          <p:spPr bwMode="auto">
            <a:xfrm>
              <a:off x="7202488" y="4089400"/>
              <a:ext cx="65087" cy="65088"/>
            </a:xfrm>
            <a:custGeom>
              <a:avLst/>
              <a:gdLst>
                <a:gd name="T0" fmla="*/ 2147483647 w 41"/>
                <a:gd name="T1" fmla="*/ 2147483647 h 41"/>
                <a:gd name="T2" fmla="*/ 2147483647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0 w 41"/>
                <a:gd name="T21" fmla="*/ 2147483647 h 41"/>
                <a:gd name="T22" fmla="*/ 0 w 41"/>
                <a:gd name="T23" fmla="*/ 2147483647 h 41"/>
                <a:gd name="T24" fmla="*/ 2147483647 w 41"/>
                <a:gd name="T25" fmla="*/ 2147483647 h 41"/>
                <a:gd name="T26" fmla="*/ 2147483647 w 41"/>
                <a:gd name="T27" fmla="*/ 2147483647 h 41"/>
                <a:gd name="T28" fmla="*/ 2147483647 w 41"/>
                <a:gd name="T29" fmla="*/ 2147483647 h 41"/>
                <a:gd name="T30" fmla="*/ 2147483647 w 41"/>
                <a:gd name="T31" fmla="*/ 0 h 41"/>
                <a:gd name="T32" fmla="*/ 2147483647 w 41"/>
                <a:gd name="T33" fmla="*/ 0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1"/>
                <a:gd name="T68" fmla="*/ 41 w 41"/>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1">
                  <a:moveTo>
                    <a:pt x="41" y="22"/>
                  </a:moveTo>
                  <a:lnTo>
                    <a:pt x="41" y="22"/>
                  </a:lnTo>
                  <a:lnTo>
                    <a:pt x="39" y="29"/>
                  </a:lnTo>
                  <a:lnTo>
                    <a:pt x="36" y="36"/>
                  </a:lnTo>
                  <a:lnTo>
                    <a:pt x="29" y="39"/>
                  </a:lnTo>
                  <a:lnTo>
                    <a:pt x="22" y="41"/>
                  </a:lnTo>
                  <a:lnTo>
                    <a:pt x="13" y="39"/>
                  </a:lnTo>
                  <a:lnTo>
                    <a:pt x="6" y="36"/>
                  </a:lnTo>
                  <a:lnTo>
                    <a:pt x="2" y="29"/>
                  </a:lnTo>
                  <a:lnTo>
                    <a:pt x="0" y="22"/>
                  </a:lnTo>
                  <a:lnTo>
                    <a:pt x="2" y="13"/>
                  </a:lnTo>
                  <a:lnTo>
                    <a:pt x="6" y="7"/>
                  </a:lnTo>
                  <a:lnTo>
                    <a:pt x="13" y="2"/>
                  </a:lnTo>
                  <a:lnTo>
                    <a:pt x="22" y="0"/>
                  </a:lnTo>
                  <a:lnTo>
                    <a:pt x="29" y="2"/>
                  </a:lnTo>
                  <a:lnTo>
                    <a:pt x="36" y="7"/>
                  </a:lnTo>
                  <a:lnTo>
                    <a:pt x="39" y="13"/>
                  </a:lnTo>
                  <a:lnTo>
                    <a:pt x="41" y="22"/>
                  </a:lnTo>
                  <a:close/>
                </a:path>
              </a:pathLst>
            </a:custGeom>
            <a:solidFill>
              <a:srgbClr val="E58000"/>
            </a:solidFill>
            <a:ln w="9525">
              <a:noFill/>
              <a:miter lim="800000"/>
              <a:headEnd/>
              <a:tailEnd/>
            </a:ln>
          </p:spPr>
          <p:txBody>
            <a:bodyPr/>
            <a:lstStyle/>
            <a:p>
              <a:endParaRPr lang="en-GB"/>
            </a:p>
          </p:txBody>
        </p:sp>
        <p:sp>
          <p:nvSpPr>
            <p:cNvPr id="84126" name="Freeform 549"/>
            <p:cNvSpPr>
              <a:spLocks/>
            </p:cNvSpPr>
            <p:nvPr/>
          </p:nvSpPr>
          <p:spPr bwMode="auto">
            <a:xfrm>
              <a:off x="7032625" y="3290888"/>
              <a:ext cx="61913" cy="61912"/>
            </a:xfrm>
            <a:custGeom>
              <a:avLst/>
              <a:gdLst>
                <a:gd name="T0" fmla="*/ 2147483647 w 39"/>
                <a:gd name="T1" fmla="*/ 2147483647 h 39"/>
                <a:gd name="T2" fmla="*/ 2147483647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2147483647 w 39"/>
                <a:gd name="T19" fmla="*/ 2147483647 h 39"/>
                <a:gd name="T20" fmla="*/ 0 w 39"/>
                <a:gd name="T21" fmla="*/ 2147483647 h 39"/>
                <a:gd name="T22" fmla="*/ 0 w 39"/>
                <a:gd name="T23" fmla="*/ 2147483647 h 39"/>
                <a:gd name="T24" fmla="*/ 2147483647 w 39"/>
                <a:gd name="T25" fmla="*/ 2147483647 h 39"/>
                <a:gd name="T26" fmla="*/ 2147483647 w 39"/>
                <a:gd name="T27" fmla="*/ 2147483647 h 39"/>
                <a:gd name="T28" fmla="*/ 2147483647 w 39"/>
                <a:gd name="T29" fmla="*/ 2147483647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2147483647 w 39"/>
                <a:gd name="T43" fmla="*/ 2147483647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39"/>
                <a:gd name="T68" fmla="*/ 39 w 39"/>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39">
                  <a:moveTo>
                    <a:pt x="39" y="19"/>
                  </a:moveTo>
                  <a:lnTo>
                    <a:pt x="39" y="19"/>
                  </a:lnTo>
                  <a:lnTo>
                    <a:pt x="37" y="28"/>
                  </a:lnTo>
                  <a:lnTo>
                    <a:pt x="34" y="34"/>
                  </a:lnTo>
                  <a:lnTo>
                    <a:pt x="27" y="39"/>
                  </a:lnTo>
                  <a:lnTo>
                    <a:pt x="19" y="39"/>
                  </a:lnTo>
                  <a:lnTo>
                    <a:pt x="12" y="39"/>
                  </a:lnTo>
                  <a:lnTo>
                    <a:pt x="5" y="34"/>
                  </a:lnTo>
                  <a:lnTo>
                    <a:pt x="2" y="28"/>
                  </a:lnTo>
                  <a:lnTo>
                    <a:pt x="0" y="19"/>
                  </a:lnTo>
                  <a:lnTo>
                    <a:pt x="2" y="12"/>
                  </a:lnTo>
                  <a:lnTo>
                    <a:pt x="5" y="5"/>
                  </a:lnTo>
                  <a:lnTo>
                    <a:pt x="12" y="2"/>
                  </a:lnTo>
                  <a:lnTo>
                    <a:pt x="19" y="0"/>
                  </a:lnTo>
                  <a:lnTo>
                    <a:pt x="27" y="2"/>
                  </a:lnTo>
                  <a:lnTo>
                    <a:pt x="34" y="5"/>
                  </a:lnTo>
                  <a:lnTo>
                    <a:pt x="37" y="12"/>
                  </a:lnTo>
                  <a:lnTo>
                    <a:pt x="39" y="19"/>
                  </a:lnTo>
                  <a:close/>
                </a:path>
              </a:pathLst>
            </a:custGeom>
            <a:solidFill>
              <a:srgbClr val="E58000"/>
            </a:solidFill>
            <a:ln w="9525">
              <a:noFill/>
              <a:miter lim="800000"/>
              <a:headEnd/>
              <a:tailEnd/>
            </a:ln>
          </p:spPr>
          <p:txBody>
            <a:bodyPr/>
            <a:lstStyle/>
            <a:p>
              <a:endParaRPr lang="en-GB"/>
            </a:p>
          </p:txBody>
        </p:sp>
        <p:sp>
          <p:nvSpPr>
            <p:cNvPr id="84127" name="Freeform 550"/>
            <p:cNvSpPr>
              <a:spLocks/>
            </p:cNvSpPr>
            <p:nvPr/>
          </p:nvSpPr>
          <p:spPr bwMode="auto">
            <a:xfrm>
              <a:off x="7539038" y="3321050"/>
              <a:ext cx="63500" cy="65088"/>
            </a:xfrm>
            <a:custGeom>
              <a:avLst/>
              <a:gdLst>
                <a:gd name="T0" fmla="*/ 2147483647 w 40"/>
                <a:gd name="T1" fmla="*/ 2147483647 h 41"/>
                <a:gd name="T2" fmla="*/ 2147483647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0 w 40"/>
                <a:gd name="T21" fmla="*/ 2147483647 h 41"/>
                <a:gd name="T22" fmla="*/ 0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0 h 41"/>
                <a:gd name="T32" fmla="*/ 2147483647 w 40"/>
                <a:gd name="T33" fmla="*/ 0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41"/>
                <a:gd name="T68" fmla="*/ 40 w 40"/>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41">
                  <a:moveTo>
                    <a:pt x="40" y="20"/>
                  </a:moveTo>
                  <a:lnTo>
                    <a:pt x="40" y="20"/>
                  </a:lnTo>
                  <a:lnTo>
                    <a:pt x="38" y="29"/>
                  </a:lnTo>
                  <a:lnTo>
                    <a:pt x="33" y="34"/>
                  </a:lnTo>
                  <a:lnTo>
                    <a:pt x="28" y="39"/>
                  </a:lnTo>
                  <a:lnTo>
                    <a:pt x="19" y="41"/>
                  </a:lnTo>
                  <a:lnTo>
                    <a:pt x="12" y="39"/>
                  </a:lnTo>
                  <a:lnTo>
                    <a:pt x="5" y="34"/>
                  </a:lnTo>
                  <a:lnTo>
                    <a:pt x="1" y="29"/>
                  </a:lnTo>
                  <a:lnTo>
                    <a:pt x="0" y="20"/>
                  </a:lnTo>
                  <a:lnTo>
                    <a:pt x="1" y="13"/>
                  </a:lnTo>
                  <a:lnTo>
                    <a:pt x="5" y="6"/>
                  </a:lnTo>
                  <a:lnTo>
                    <a:pt x="12" y="2"/>
                  </a:lnTo>
                  <a:lnTo>
                    <a:pt x="19" y="0"/>
                  </a:lnTo>
                  <a:lnTo>
                    <a:pt x="28" y="2"/>
                  </a:lnTo>
                  <a:lnTo>
                    <a:pt x="33" y="6"/>
                  </a:lnTo>
                  <a:lnTo>
                    <a:pt x="38" y="13"/>
                  </a:lnTo>
                  <a:lnTo>
                    <a:pt x="40" y="20"/>
                  </a:lnTo>
                  <a:close/>
                </a:path>
              </a:pathLst>
            </a:custGeom>
            <a:solidFill>
              <a:srgbClr val="E58000"/>
            </a:solidFill>
            <a:ln w="9525">
              <a:noFill/>
              <a:miter lim="800000"/>
              <a:headEnd/>
              <a:tailEnd/>
            </a:ln>
          </p:spPr>
          <p:txBody>
            <a:bodyPr/>
            <a:lstStyle/>
            <a:p>
              <a:endParaRPr lang="en-GB"/>
            </a:p>
          </p:txBody>
        </p:sp>
        <p:sp>
          <p:nvSpPr>
            <p:cNvPr id="84128" name="Freeform 551"/>
            <p:cNvSpPr>
              <a:spLocks/>
            </p:cNvSpPr>
            <p:nvPr/>
          </p:nvSpPr>
          <p:spPr bwMode="auto">
            <a:xfrm>
              <a:off x="6667500" y="3643313"/>
              <a:ext cx="60325" cy="61912"/>
            </a:xfrm>
            <a:custGeom>
              <a:avLst/>
              <a:gdLst>
                <a:gd name="T0" fmla="*/ 2147483647 w 38"/>
                <a:gd name="T1" fmla="*/ 2147483647 h 39"/>
                <a:gd name="T2" fmla="*/ 2147483647 w 38"/>
                <a:gd name="T3" fmla="*/ 2147483647 h 39"/>
                <a:gd name="T4" fmla="*/ 2147483647 w 38"/>
                <a:gd name="T5" fmla="*/ 2147483647 h 39"/>
                <a:gd name="T6" fmla="*/ 2147483647 w 38"/>
                <a:gd name="T7" fmla="*/ 2147483647 h 39"/>
                <a:gd name="T8" fmla="*/ 2147483647 w 38"/>
                <a:gd name="T9" fmla="*/ 2147483647 h 39"/>
                <a:gd name="T10" fmla="*/ 2147483647 w 38"/>
                <a:gd name="T11" fmla="*/ 2147483647 h 39"/>
                <a:gd name="T12" fmla="*/ 2147483647 w 38"/>
                <a:gd name="T13" fmla="*/ 2147483647 h 39"/>
                <a:gd name="T14" fmla="*/ 2147483647 w 38"/>
                <a:gd name="T15" fmla="*/ 2147483647 h 39"/>
                <a:gd name="T16" fmla="*/ 2147483647 w 38"/>
                <a:gd name="T17" fmla="*/ 2147483647 h 39"/>
                <a:gd name="T18" fmla="*/ 0 w 38"/>
                <a:gd name="T19" fmla="*/ 2147483647 h 39"/>
                <a:gd name="T20" fmla="*/ 0 w 38"/>
                <a:gd name="T21" fmla="*/ 2147483647 h 39"/>
                <a:gd name="T22" fmla="*/ 0 w 38"/>
                <a:gd name="T23" fmla="*/ 2147483647 h 39"/>
                <a:gd name="T24" fmla="*/ 0 w 38"/>
                <a:gd name="T25" fmla="*/ 2147483647 h 39"/>
                <a:gd name="T26" fmla="*/ 2147483647 w 38"/>
                <a:gd name="T27" fmla="*/ 2147483647 h 39"/>
                <a:gd name="T28" fmla="*/ 2147483647 w 38"/>
                <a:gd name="T29" fmla="*/ 2147483647 h 39"/>
                <a:gd name="T30" fmla="*/ 2147483647 w 38"/>
                <a:gd name="T31" fmla="*/ 0 h 39"/>
                <a:gd name="T32" fmla="*/ 2147483647 w 38"/>
                <a:gd name="T33" fmla="*/ 0 h 39"/>
                <a:gd name="T34" fmla="*/ 2147483647 w 38"/>
                <a:gd name="T35" fmla="*/ 2147483647 h 39"/>
                <a:gd name="T36" fmla="*/ 2147483647 w 38"/>
                <a:gd name="T37" fmla="*/ 2147483647 h 39"/>
                <a:gd name="T38" fmla="*/ 2147483647 w 38"/>
                <a:gd name="T39" fmla="*/ 2147483647 h 39"/>
                <a:gd name="T40" fmla="*/ 2147483647 w 38"/>
                <a:gd name="T41" fmla="*/ 2147483647 h 39"/>
                <a:gd name="T42" fmla="*/ 2147483647 w 38"/>
                <a:gd name="T43" fmla="*/ 2147483647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39"/>
                <a:gd name="T68" fmla="*/ 38 w 38"/>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39">
                  <a:moveTo>
                    <a:pt x="38" y="19"/>
                  </a:moveTo>
                  <a:lnTo>
                    <a:pt x="38" y="19"/>
                  </a:lnTo>
                  <a:lnTo>
                    <a:pt x="37" y="26"/>
                  </a:lnTo>
                  <a:lnTo>
                    <a:pt x="33" y="33"/>
                  </a:lnTo>
                  <a:lnTo>
                    <a:pt x="26" y="37"/>
                  </a:lnTo>
                  <a:lnTo>
                    <a:pt x="19" y="39"/>
                  </a:lnTo>
                  <a:lnTo>
                    <a:pt x="10" y="37"/>
                  </a:lnTo>
                  <a:lnTo>
                    <a:pt x="5" y="33"/>
                  </a:lnTo>
                  <a:lnTo>
                    <a:pt x="0" y="26"/>
                  </a:lnTo>
                  <a:lnTo>
                    <a:pt x="0" y="19"/>
                  </a:lnTo>
                  <a:lnTo>
                    <a:pt x="0" y="12"/>
                  </a:lnTo>
                  <a:lnTo>
                    <a:pt x="5" y="5"/>
                  </a:lnTo>
                  <a:lnTo>
                    <a:pt x="10" y="2"/>
                  </a:lnTo>
                  <a:lnTo>
                    <a:pt x="19" y="0"/>
                  </a:lnTo>
                  <a:lnTo>
                    <a:pt x="26" y="2"/>
                  </a:lnTo>
                  <a:lnTo>
                    <a:pt x="33" y="5"/>
                  </a:lnTo>
                  <a:lnTo>
                    <a:pt x="37" y="12"/>
                  </a:lnTo>
                  <a:lnTo>
                    <a:pt x="38" y="19"/>
                  </a:lnTo>
                  <a:close/>
                </a:path>
              </a:pathLst>
            </a:custGeom>
            <a:solidFill>
              <a:srgbClr val="E58000"/>
            </a:solidFill>
            <a:ln w="9525">
              <a:noFill/>
              <a:miter lim="800000"/>
              <a:headEnd/>
              <a:tailEnd/>
            </a:ln>
          </p:spPr>
          <p:txBody>
            <a:bodyPr/>
            <a:lstStyle/>
            <a:p>
              <a:endParaRPr lang="en-GB"/>
            </a:p>
          </p:txBody>
        </p:sp>
        <p:sp>
          <p:nvSpPr>
            <p:cNvPr id="84129" name="Freeform 552"/>
            <p:cNvSpPr>
              <a:spLocks/>
            </p:cNvSpPr>
            <p:nvPr/>
          </p:nvSpPr>
          <p:spPr bwMode="auto">
            <a:xfrm>
              <a:off x="6773863" y="5699125"/>
              <a:ext cx="60325" cy="61913"/>
            </a:xfrm>
            <a:custGeom>
              <a:avLst/>
              <a:gdLst>
                <a:gd name="T0" fmla="*/ 2147483647 w 38"/>
                <a:gd name="T1" fmla="*/ 2147483647 h 39"/>
                <a:gd name="T2" fmla="*/ 2147483647 w 38"/>
                <a:gd name="T3" fmla="*/ 2147483647 h 39"/>
                <a:gd name="T4" fmla="*/ 2147483647 w 38"/>
                <a:gd name="T5" fmla="*/ 2147483647 h 39"/>
                <a:gd name="T6" fmla="*/ 2147483647 w 38"/>
                <a:gd name="T7" fmla="*/ 2147483647 h 39"/>
                <a:gd name="T8" fmla="*/ 2147483647 w 38"/>
                <a:gd name="T9" fmla="*/ 2147483647 h 39"/>
                <a:gd name="T10" fmla="*/ 2147483647 w 38"/>
                <a:gd name="T11" fmla="*/ 2147483647 h 39"/>
                <a:gd name="T12" fmla="*/ 2147483647 w 38"/>
                <a:gd name="T13" fmla="*/ 2147483647 h 39"/>
                <a:gd name="T14" fmla="*/ 2147483647 w 38"/>
                <a:gd name="T15" fmla="*/ 2147483647 h 39"/>
                <a:gd name="T16" fmla="*/ 2147483647 w 38"/>
                <a:gd name="T17" fmla="*/ 2147483647 h 39"/>
                <a:gd name="T18" fmla="*/ 0 w 38"/>
                <a:gd name="T19" fmla="*/ 2147483647 h 39"/>
                <a:gd name="T20" fmla="*/ 0 w 38"/>
                <a:gd name="T21" fmla="*/ 2147483647 h 39"/>
                <a:gd name="T22" fmla="*/ 0 w 38"/>
                <a:gd name="T23" fmla="*/ 2147483647 h 39"/>
                <a:gd name="T24" fmla="*/ 0 w 38"/>
                <a:gd name="T25" fmla="*/ 2147483647 h 39"/>
                <a:gd name="T26" fmla="*/ 2147483647 w 38"/>
                <a:gd name="T27" fmla="*/ 2147483647 h 39"/>
                <a:gd name="T28" fmla="*/ 2147483647 w 38"/>
                <a:gd name="T29" fmla="*/ 2147483647 h 39"/>
                <a:gd name="T30" fmla="*/ 2147483647 w 38"/>
                <a:gd name="T31" fmla="*/ 0 h 39"/>
                <a:gd name="T32" fmla="*/ 2147483647 w 38"/>
                <a:gd name="T33" fmla="*/ 0 h 39"/>
                <a:gd name="T34" fmla="*/ 2147483647 w 38"/>
                <a:gd name="T35" fmla="*/ 2147483647 h 39"/>
                <a:gd name="T36" fmla="*/ 2147483647 w 38"/>
                <a:gd name="T37" fmla="*/ 2147483647 h 39"/>
                <a:gd name="T38" fmla="*/ 2147483647 w 38"/>
                <a:gd name="T39" fmla="*/ 2147483647 h 39"/>
                <a:gd name="T40" fmla="*/ 2147483647 w 38"/>
                <a:gd name="T41" fmla="*/ 2147483647 h 39"/>
                <a:gd name="T42" fmla="*/ 2147483647 w 38"/>
                <a:gd name="T43" fmla="*/ 2147483647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39"/>
                <a:gd name="T68" fmla="*/ 38 w 38"/>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39">
                  <a:moveTo>
                    <a:pt x="38" y="19"/>
                  </a:moveTo>
                  <a:lnTo>
                    <a:pt x="38" y="19"/>
                  </a:lnTo>
                  <a:lnTo>
                    <a:pt x="36" y="26"/>
                  </a:lnTo>
                  <a:lnTo>
                    <a:pt x="33" y="33"/>
                  </a:lnTo>
                  <a:lnTo>
                    <a:pt x="26" y="37"/>
                  </a:lnTo>
                  <a:lnTo>
                    <a:pt x="19" y="39"/>
                  </a:lnTo>
                  <a:lnTo>
                    <a:pt x="10" y="37"/>
                  </a:lnTo>
                  <a:lnTo>
                    <a:pt x="5" y="33"/>
                  </a:lnTo>
                  <a:lnTo>
                    <a:pt x="0" y="26"/>
                  </a:lnTo>
                  <a:lnTo>
                    <a:pt x="0" y="19"/>
                  </a:lnTo>
                  <a:lnTo>
                    <a:pt x="0" y="12"/>
                  </a:lnTo>
                  <a:lnTo>
                    <a:pt x="5" y="5"/>
                  </a:lnTo>
                  <a:lnTo>
                    <a:pt x="10" y="2"/>
                  </a:lnTo>
                  <a:lnTo>
                    <a:pt x="19" y="0"/>
                  </a:lnTo>
                  <a:lnTo>
                    <a:pt x="26" y="2"/>
                  </a:lnTo>
                  <a:lnTo>
                    <a:pt x="33" y="5"/>
                  </a:lnTo>
                  <a:lnTo>
                    <a:pt x="36" y="12"/>
                  </a:lnTo>
                  <a:lnTo>
                    <a:pt x="38" y="19"/>
                  </a:lnTo>
                  <a:close/>
                </a:path>
              </a:pathLst>
            </a:custGeom>
            <a:solidFill>
              <a:srgbClr val="BAB151"/>
            </a:solidFill>
            <a:ln w="9525">
              <a:noFill/>
              <a:miter lim="800000"/>
              <a:headEnd/>
              <a:tailEnd/>
            </a:ln>
          </p:spPr>
          <p:txBody>
            <a:bodyPr/>
            <a:lstStyle/>
            <a:p>
              <a:endParaRPr lang="en-GB"/>
            </a:p>
          </p:txBody>
        </p:sp>
        <p:sp>
          <p:nvSpPr>
            <p:cNvPr id="84130" name="Freeform 553"/>
            <p:cNvSpPr>
              <a:spLocks/>
            </p:cNvSpPr>
            <p:nvPr/>
          </p:nvSpPr>
          <p:spPr bwMode="auto">
            <a:xfrm>
              <a:off x="7794625" y="4665663"/>
              <a:ext cx="61913" cy="63500"/>
            </a:xfrm>
            <a:custGeom>
              <a:avLst/>
              <a:gdLst>
                <a:gd name="T0" fmla="*/ 2147483647 w 39"/>
                <a:gd name="T1" fmla="*/ 2147483647 h 40"/>
                <a:gd name="T2" fmla="*/ 2147483647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0 w 39"/>
                <a:gd name="T21" fmla="*/ 2147483647 h 40"/>
                <a:gd name="T22" fmla="*/ 0 w 39"/>
                <a:gd name="T23" fmla="*/ 2147483647 h 40"/>
                <a:gd name="T24" fmla="*/ 2147483647 w 39"/>
                <a:gd name="T25" fmla="*/ 2147483647 h 40"/>
                <a:gd name="T26" fmla="*/ 2147483647 w 39"/>
                <a:gd name="T27" fmla="*/ 2147483647 h 40"/>
                <a:gd name="T28" fmla="*/ 2147483647 w 39"/>
                <a:gd name="T29" fmla="*/ 2147483647 h 40"/>
                <a:gd name="T30" fmla="*/ 2147483647 w 39"/>
                <a:gd name="T31" fmla="*/ 0 h 40"/>
                <a:gd name="T32" fmla="*/ 2147483647 w 39"/>
                <a:gd name="T33" fmla="*/ 0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0"/>
                <a:gd name="T68" fmla="*/ 39 w 39"/>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0">
                  <a:moveTo>
                    <a:pt x="39" y="19"/>
                  </a:moveTo>
                  <a:lnTo>
                    <a:pt x="39" y="19"/>
                  </a:lnTo>
                  <a:lnTo>
                    <a:pt x="37" y="28"/>
                  </a:lnTo>
                  <a:lnTo>
                    <a:pt x="34" y="33"/>
                  </a:lnTo>
                  <a:lnTo>
                    <a:pt x="27" y="39"/>
                  </a:lnTo>
                  <a:lnTo>
                    <a:pt x="20" y="40"/>
                  </a:lnTo>
                  <a:lnTo>
                    <a:pt x="13" y="39"/>
                  </a:lnTo>
                  <a:lnTo>
                    <a:pt x="6" y="33"/>
                  </a:lnTo>
                  <a:lnTo>
                    <a:pt x="2" y="28"/>
                  </a:lnTo>
                  <a:lnTo>
                    <a:pt x="0" y="19"/>
                  </a:lnTo>
                  <a:lnTo>
                    <a:pt x="2" y="12"/>
                  </a:lnTo>
                  <a:lnTo>
                    <a:pt x="6" y="5"/>
                  </a:lnTo>
                  <a:lnTo>
                    <a:pt x="13" y="2"/>
                  </a:lnTo>
                  <a:lnTo>
                    <a:pt x="20" y="0"/>
                  </a:lnTo>
                  <a:lnTo>
                    <a:pt x="27" y="2"/>
                  </a:lnTo>
                  <a:lnTo>
                    <a:pt x="34" y="5"/>
                  </a:lnTo>
                  <a:lnTo>
                    <a:pt x="37" y="12"/>
                  </a:lnTo>
                  <a:lnTo>
                    <a:pt x="39" y="19"/>
                  </a:lnTo>
                  <a:close/>
                </a:path>
              </a:pathLst>
            </a:custGeom>
            <a:solidFill>
              <a:srgbClr val="BAB151"/>
            </a:solidFill>
            <a:ln w="9525">
              <a:noFill/>
              <a:miter lim="800000"/>
              <a:headEnd/>
              <a:tailEnd/>
            </a:ln>
          </p:spPr>
          <p:txBody>
            <a:bodyPr/>
            <a:lstStyle/>
            <a:p>
              <a:endParaRPr lang="en-GB"/>
            </a:p>
          </p:txBody>
        </p:sp>
        <p:sp>
          <p:nvSpPr>
            <p:cNvPr id="84131" name="Freeform 554"/>
            <p:cNvSpPr>
              <a:spLocks/>
            </p:cNvSpPr>
            <p:nvPr/>
          </p:nvSpPr>
          <p:spPr bwMode="auto">
            <a:xfrm>
              <a:off x="7050088" y="4679950"/>
              <a:ext cx="60325" cy="63500"/>
            </a:xfrm>
            <a:custGeom>
              <a:avLst/>
              <a:gdLst>
                <a:gd name="T0" fmla="*/ 2147483647 w 38"/>
                <a:gd name="T1" fmla="*/ 2147483647 h 40"/>
                <a:gd name="T2" fmla="*/ 2147483647 w 38"/>
                <a:gd name="T3" fmla="*/ 2147483647 h 40"/>
                <a:gd name="T4" fmla="*/ 2147483647 w 38"/>
                <a:gd name="T5" fmla="*/ 2147483647 h 40"/>
                <a:gd name="T6" fmla="*/ 2147483647 w 38"/>
                <a:gd name="T7" fmla="*/ 2147483647 h 40"/>
                <a:gd name="T8" fmla="*/ 2147483647 w 38"/>
                <a:gd name="T9" fmla="*/ 2147483647 h 40"/>
                <a:gd name="T10" fmla="*/ 2147483647 w 38"/>
                <a:gd name="T11" fmla="*/ 2147483647 h 40"/>
                <a:gd name="T12" fmla="*/ 2147483647 w 38"/>
                <a:gd name="T13" fmla="*/ 2147483647 h 40"/>
                <a:gd name="T14" fmla="*/ 2147483647 w 38"/>
                <a:gd name="T15" fmla="*/ 2147483647 h 40"/>
                <a:gd name="T16" fmla="*/ 2147483647 w 38"/>
                <a:gd name="T17" fmla="*/ 2147483647 h 40"/>
                <a:gd name="T18" fmla="*/ 2147483647 w 38"/>
                <a:gd name="T19" fmla="*/ 2147483647 h 40"/>
                <a:gd name="T20" fmla="*/ 0 w 38"/>
                <a:gd name="T21" fmla="*/ 2147483647 h 40"/>
                <a:gd name="T22" fmla="*/ 0 w 38"/>
                <a:gd name="T23" fmla="*/ 2147483647 h 40"/>
                <a:gd name="T24" fmla="*/ 2147483647 w 38"/>
                <a:gd name="T25" fmla="*/ 2147483647 h 40"/>
                <a:gd name="T26" fmla="*/ 2147483647 w 38"/>
                <a:gd name="T27" fmla="*/ 2147483647 h 40"/>
                <a:gd name="T28" fmla="*/ 2147483647 w 38"/>
                <a:gd name="T29" fmla="*/ 2147483647 h 40"/>
                <a:gd name="T30" fmla="*/ 2147483647 w 38"/>
                <a:gd name="T31" fmla="*/ 0 h 40"/>
                <a:gd name="T32" fmla="*/ 2147483647 w 38"/>
                <a:gd name="T33" fmla="*/ 0 h 40"/>
                <a:gd name="T34" fmla="*/ 2147483647 w 38"/>
                <a:gd name="T35" fmla="*/ 2147483647 h 40"/>
                <a:gd name="T36" fmla="*/ 2147483647 w 38"/>
                <a:gd name="T37" fmla="*/ 2147483647 h 40"/>
                <a:gd name="T38" fmla="*/ 2147483647 w 38"/>
                <a:gd name="T39" fmla="*/ 2147483647 h 40"/>
                <a:gd name="T40" fmla="*/ 2147483647 w 38"/>
                <a:gd name="T41" fmla="*/ 2147483647 h 40"/>
                <a:gd name="T42" fmla="*/ 2147483647 w 38"/>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40"/>
                <a:gd name="T68" fmla="*/ 38 w 38"/>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40">
                  <a:moveTo>
                    <a:pt x="38" y="21"/>
                  </a:moveTo>
                  <a:lnTo>
                    <a:pt x="38" y="21"/>
                  </a:lnTo>
                  <a:lnTo>
                    <a:pt x="38" y="28"/>
                  </a:lnTo>
                  <a:lnTo>
                    <a:pt x="33" y="35"/>
                  </a:lnTo>
                  <a:lnTo>
                    <a:pt x="28" y="38"/>
                  </a:lnTo>
                  <a:lnTo>
                    <a:pt x="19" y="40"/>
                  </a:lnTo>
                  <a:lnTo>
                    <a:pt x="12" y="38"/>
                  </a:lnTo>
                  <a:lnTo>
                    <a:pt x="5" y="35"/>
                  </a:lnTo>
                  <a:lnTo>
                    <a:pt x="1" y="28"/>
                  </a:lnTo>
                  <a:lnTo>
                    <a:pt x="0" y="21"/>
                  </a:lnTo>
                  <a:lnTo>
                    <a:pt x="1" y="12"/>
                  </a:lnTo>
                  <a:lnTo>
                    <a:pt x="5" y="7"/>
                  </a:lnTo>
                  <a:lnTo>
                    <a:pt x="12" y="1"/>
                  </a:lnTo>
                  <a:lnTo>
                    <a:pt x="19" y="0"/>
                  </a:lnTo>
                  <a:lnTo>
                    <a:pt x="28" y="1"/>
                  </a:lnTo>
                  <a:lnTo>
                    <a:pt x="33" y="7"/>
                  </a:lnTo>
                  <a:lnTo>
                    <a:pt x="38" y="12"/>
                  </a:lnTo>
                  <a:lnTo>
                    <a:pt x="38" y="21"/>
                  </a:lnTo>
                  <a:close/>
                </a:path>
              </a:pathLst>
            </a:custGeom>
            <a:solidFill>
              <a:srgbClr val="BAB151"/>
            </a:solidFill>
            <a:ln w="9525">
              <a:noFill/>
              <a:miter lim="800000"/>
              <a:headEnd/>
              <a:tailEnd/>
            </a:ln>
          </p:spPr>
          <p:txBody>
            <a:bodyPr/>
            <a:lstStyle/>
            <a:p>
              <a:endParaRPr lang="en-GB"/>
            </a:p>
          </p:txBody>
        </p:sp>
        <p:sp>
          <p:nvSpPr>
            <p:cNvPr id="84132" name="Freeform 555"/>
            <p:cNvSpPr>
              <a:spLocks/>
            </p:cNvSpPr>
            <p:nvPr/>
          </p:nvSpPr>
          <p:spPr bwMode="auto">
            <a:xfrm>
              <a:off x="5108575" y="5316538"/>
              <a:ext cx="61913" cy="63500"/>
            </a:xfrm>
            <a:custGeom>
              <a:avLst/>
              <a:gdLst>
                <a:gd name="T0" fmla="*/ 2147483647 w 39"/>
                <a:gd name="T1" fmla="*/ 2147483647 h 40"/>
                <a:gd name="T2" fmla="*/ 2147483647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0 w 39"/>
                <a:gd name="T21" fmla="*/ 2147483647 h 40"/>
                <a:gd name="T22" fmla="*/ 0 w 39"/>
                <a:gd name="T23" fmla="*/ 2147483647 h 40"/>
                <a:gd name="T24" fmla="*/ 2147483647 w 39"/>
                <a:gd name="T25" fmla="*/ 2147483647 h 40"/>
                <a:gd name="T26" fmla="*/ 2147483647 w 39"/>
                <a:gd name="T27" fmla="*/ 2147483647 h 40"/>
                <a:gd name="T28" fmla="*/ 2147483647 w 39"/>
                <a:gd name="T29" fmla="*/ 2147483647 h 40"/>
                <a:gd name="T30" fmla="*/ 2147483647 w 39"/>
                <a:gd name="T31" fmla="*/ 0 h 40"/>
                <a:gd name="T32" fmla="*/ 2147483647 w 39"/>
                <a:gd name="T33" fmla="*/ 0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0"/>
                <a:gd name="T68" fmla="*/ 39 w 39"/>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0">
                  <a:moveTo>
                    <a:pt x="39" y="21"/>
                  </a:moveTo>
                  <a:lnTo>
                    <a:pt x="39" y="21"/>
                  </a:lnTo>
                  <a:lnTo>
                    <a:pt x="39" y="28"/>
                  </a:lnTo>
                  <a:lnTo>
                    <a:pt x="33" y="35"/>
                  </a:lnTo>
                  <a:lnTo>
                    <a:pt x="28" y="39"/>
                  </a:lnTo>
                  <a:lnTo>
                    <a:pt x="19" y="40"/>
                  </a:lnTo>
                  <a:lnTo>
                    <a:pt x="12" y="39"/>
                  </a:lnTo>
                  <a:lnTo>
                    <a:pt x="5" y="35"/>
                  </a:lnTo>
                  <a:lnTo>
                    <a:pt x="2" y="28"/>
                  </a:lnTo>
                  <a:lnTo>
                    <a:pt x="0" y="21"/>
                  </a:lnTo>
                  <a:lnTo>
                    <a:pt x="2" y="12"/>
                  </a:lnTo>
                  <a:lnTo>
                    <a:pt x="5" y="7"/>
                  </a:lnTo>
                  <a:lnTo>
                    <a:pt x="12" y="2"/>
                  </a:lnTo>
                  <a:lnTo>
                    <a:pt x="19" y="0"/>
                  </a:lnTo>
                  <a:lnTo>
                    <a:pt x="28" y="2"/>
                  </a:lnTo>
                  <a:lnTo>
                    <a:pt x="33" y="7"/>
                  </a:lnTo>
                  <a:lnTo>
                    <a:pt x="39" y="12"/>
                  </a:lnTo>
                  <a:lnTo>
                    <a:pt x="39" y="21"/>
                  </a:lnTo>
                  <a:close/>
                </a:path>
              </a:pathLst>
            </a:custGeom>
            <a:solidFill>
              <a:srgbClr val="BAB151"/>
            </a:solidFill>
            <a:ln w="9525">
              <a:noFill/>
              <a:miter lim="800000"/>
              <a:headEnd/>
              <a:tailEnd/>
            </a:ln>
          </p:spPr>
          <p:txBody>
            <a:bodyPr/>
            <a:lstStyle/>
            <a:p>
              <a:endParaRPr lang="en-GB"/>
            </a:p>
          </p:txBody>
        </p:sp>
        <p:sp>
          <p:nvSpPr>
            <p:cNvPr id="84133" name="Freeform 556"/>
            <p:cNvSpPr>
              <a:spLocks/>
            </p:cNvSpPr>
            <p:nvPr/>
          </p:nvSpPr>
          <p:spPr bwMode="auto">
            <a:xfrm>
              <a:off x="5988050" y="5676900"/>
              <a:ext cx="65088" cy="61913"/>
            </a:xfrm>
            <a:custGeom>
              <a:avLst/>
              <a:gdLst>
                <a:gd name="T0" fmla="*/ 2147483647 w 41"/>
                <a:gd name="T1" fmla="*/ 2147483647 h 39"/>
                <a:gd name="T2" fmla="*/ 2147483647 w 41"/>
                <a:gd name="T3" fmla="*/ 2147483647 h 39"/>
                <a:gd name="T4" fmla="*/ 2147483647 w 41"/>
                <a:gd name="T5" fmla="*/ 2147483647 h 39"/>
                <a:gd name="T6" fmla="*/ 2147483647 w 41"/>
                <a:gd name="T7" fmla="*/ 2147483647 h 39"/>
                <a:gd name="T8" fmla="*/ 2147483647 w 41"/>
                <a:gd name="T9" fmla="*/ 2147483647 h 39"/>
                <a:gd name="T10" fmla="*/ 2147483647 w 41"/>
                <a:gd name="T11" fmla="*/ 2147483647 h 39"/>
                <a:gd name="T12" fmla="*/ 2147483647 w 41"/>
                <a:gd name="T13" fmla="*/ 2147483647 h 39"/>
                <a:gd name="T14" fmla="*/ 2147483647 w 41"/>
                <a:gd name="T15" fmla="*/ 2147483647 h 39"/>
                <a:gd name="T16" fmla="*/ 2147483647 w 41"/>
                <a:gd name="T17" fmla="*/ 2147483647 h 39"/>
                <a:gd name="T18" fmla="*/ 2147483647 w 41"/>
                <a:gd name="T19" fmla="*/ 2147483647 h 39"/>
                <a:gd name="T20" fmla="*/ 0 w 41"/>
                <a:gd name="T21" fmla="*/ 2147483647 h 39"/>
                <a:gd name="T22" fmla="*/ 0 w 41"/>
                <a:gd name="T23" fmla="*/ 2147483647 h 39"/>
                <a:gd name="T24" fmla="*/ 2147483647 w 41"/>
                <a:gd name="T25" fmla="*/ 2147483647 h 39"/>
                <a:gd name="T26" fmla="*/ 2147483647 w 41"/>
                <a:gd name="T27" fmla="*/ 2147483647 h 39"/>
                <a:gd name="T28" fmla="*/ 2147483647 w 41"/>
                <a:gd name="T29" fmla="*/ 0 h 39"/>
                <a:gd name="T30" fmla="*/ 2147483647 w 41"/>
                <a:gd name="T31" fmla="*/ 0 h 39"/>
                <a:gd name="T32" fmla="*/ 2147483647 w 41"/>
                <a:gd name="T33" fmla="*/ 0 h 39"/>
                <a:gd name="T34" fmla="*/ 2147483647 w 41"/>
                <a:gd name="T35" fmla="*/ 0 h 39"/>
                <a:gd name="T36" fmla="*/ 2147483647 w 41"/>
                <a:gd name="T37" fmla="*/ 2147483647 h 39"/>
                <a:gd name="T38" fmla="*/ 2147483647 w 41"/>
                <a:gd name="T39" fmla="*/ 2147483647 h 39"/>
                <a:gd name="T40" fmla="*/ 2147483647 w 41"/>
                <a:gd name="T41" fmla="*/ 2147483647 h 39"/>
                <a:gd name="T42" fmla="*/ 2147483647 w 41"/>
                <a:gd name="T43" fmla="*/ 2147483647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39"/>
                <a:gd name="T68" fmla="*/ 41 w 41"/>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39">
                  <a:moveTo>
                    <a:pt x="41" y="19"/>
                  </a:moveTo>
                  <a:lnTo>
                    <a:pt x="41" y="19"/>
                  </a:lnTo>
                  <a:lnTo>
                    <a:pt x="39" y="26"/>
                  </a:lnTo>
                  <a:lnTo>
                    <a:pt x="34" y="33"/>
                  </a:lnTo>
                  <a:lnTo>
                    <a:pt x="28" y="37"/>
                  </a:lnTo>
                  <a:lnTo>
                    <a:pt x="19" y="39"/>
                  </a:lnTo>
                  <a:lnTo>
                    <a:pt x="12" y="37"/>
                  </a:lnTo>
                  <a:lnTo>
                    <a:pt x="5" y="33"/>
                  </a:lnTo>
                  <a:lnTo>
                    <a:pt x="2" y="26"/>
                  </a:lnTo>
                  <a:lnTo>
                    <a:pt x="0" y="19"/>
                  </a:lnTo>
                  <a:lnTo>
                    <a:pt x="2" y="10"/>
                  </a:lnTo>
                  <a:lnTo>
                    <a:pt x="5" y="5"/>
                  </a:lnTo>
                  <a:lnTo>
                    <a:pt x="12" y="0"/>
                  </a:lnTo>
                  <a:lnTo>
                    <a:pt x="19" y="0"/>
                  </a:lnTo>
                  <a:lnTo>
                    <a:pt x="28" y="0"/>
                  </a:lnTo>
                  <a:lnTo>
                    <a:pt x="34" y="5"/>
                  </a:lnTo>
                  <a:lnTo>
                    <a:pt x="39" y="10"/>
                  </a:lnTo>
                  <a:lnTo>
                    <a:pt x="41" y="19"/>
                  </a:lnTo>
                  <a:close/>
                </a:path>
              </a:pathLst>
            </a:custGeom>
            <a:solidFill>
              <a:srgbClr val="BAB151"/>
            </a:solidFill>
            <a:ln w="9525">
              <a:noFill/>
              <a:miter lim="800000"/>
              <a:headEnd/>
              <a:tailEnd/>
            </a:ln>
          </p:spPr>
          <p:txBody>
            <a:bodyPr/>
            <a:lstStyle/>
            <a:p>
              <a:endParaRPr lang="en-GB"/>
            </a:p>
          </p:txBody>
        </p:sp>
        <p:sp>
          <p:nvSpPr>
            <p:cNvPr id="84134" name="Freeform 558"/>
            <p:cNvSpPr>
              <a:spLocks/>
            </p:cNvSpPr>
            <p:nvPr/>
          </p:nvSpPr>
          <p:spPr bwMode="auto">
            <a:xfrm>
              <a:off x="7616825" y="5040313"/>
              <a:ext cx="63500" cy="60325"/>
            </a:xfrm>
            <a:custGeom>
              <a:avLst/>
              <a:gdLst>
                <a:gd name="T0" fmla="*/ 2147483647 w 40"/>
                <a:gd name="T1" fmla="*/ 2147483647 h 38"/>
                <a:gd name="T2" fmla="*/ 2147483647 w 40"/>
                <a:gd name="T3" fmla="*/ 2147483647 h 38"/>
                <a:gd name="T4" fmla="*/ 2147483647 w 40"/>
                <a:gd name="T5" fmla="*/ 2147483647 h 38"/>
                <a:gd name="T6" fmla="*/ 2147483647 w 40"/>
                <a:gd name="T7" fmla="*/ 2147483647 h 38"/>
                <a:gd name="T8" fmla="*/ 2147483647 w 40"/>
                <a:gd name="T9" fmla="*/ 2147483647 h 38"/>
                <a:gd name="T10" fmla="*/ 2147483647 w 40"/>
                <a:gd name="T11" fmla="*/ 2147483647 h 38"/>
                <a:gd name="T12" fmla="*/ 2147483647 w 40"/>
                <a:gd name="T13" fmla="*/ 2147483647 h 38"/>
                <a:gd name="T14" fmla="*/ 2147483647 w 40"/>
                <a:gd name="T15" fmla="*/ 2147483647 h 38"/>
                <a:gd name="T16" fmla="*/ 2147483647 w 40"/>
                <a:gd name="T17" fmla="*/ 2147483647 h 38"/>
                <a:gd name="T18" fmla="*/ 2147483647 w 40"/>
                <a:gd name="T19" fmla="*/ 2147483647 h 38"/>
                <a:gd name="T20" fmla="*/ 0 w 40"/>
                <a:gd name="T21" fmla="*/ 2147483647 h 38"/>
                <a:gd name="T22" fmla="*/ 0 w 40"/>
                <a:gd name="T23" fmla="*/ 2147483647 h 38"/>
                <a:gd name="T24" fmla="*/ 2147483647 w 40"/>
                <a:gd name="T25" fmla="*/ 2147483647 h 38"/>
                <a:gd name="T26" fmla="*/ 2147483647 w 40"/>
                <a:gd name="T27" fmla="*/ 2147483647 h 38"/>
                <a:gd name="T28" fmla="*/ 2147483647 w 40"/>
                <a:gd name="T29" fmla="*/ 2147483647 h 38"/>
                <a:gd name="T30" fmla="*/ 2147483647 w 40"/>
                <a:gd name="T31" fmla="*/ 0 h 38"/>
                <a:gd name="T32" fmla="*/ 2147483647 w 40"/>
                <a:gd name="T33" fmla="*/ 0 h 38"/>
                <a:gd name="T34" fmla="*/ 2147483647 w 40"/>
                <a:gd name="T35" fmla="*/ 2147483647 h 38"/>
                <a:gd name="T36" fmla="*/ 2147483647 w 40"/>
                <a:gd name="T37" fmla="*/ 2147483647 h 38"/>
                <a:gd name="T38" fmla="*/ 2147483647 w 40"/>
                <a:gd name="T39" fmla="*/ 2147483647 h 38"/>
                <a:gd name="T40" fmla="*/ 2147483647 w 40"/>
                <a:gd name="T41" fmla="*/ 2147483647 h 38"/>
                <a:gd name="T42" fmla="*/ 2147483647 w 40"/>
                <a:gd name="T43" fmla="*/ 2147483647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38"/>
                <a:gd name="T68" fmla="*/ 40 w 40"/>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38">
                  <a:moveTo>
                    <a:pt x="40" y="19"/>
                  </a:moveTo>
                  <a:lnTo>
                    <a:pt x="40" y="19"/>
                  </a:lnTo>
                  <a:lnTo>
                    <a:pt x="39" y="26"/>
                  </a:lnTo>
                  <a:lnTo>
                    <a:pt x="35" y="33"/>
                  </a:lnTo>
                  <a:lnTo>
                    <a:pt x="28" y="38"/>
                  </a:lnTo>
                  <a:lnTo>
                    <a:pt x="21" y="38"/>
                  </a:lnTo>
                  <a:lnTo>
                    <a:pt x="12" y="38"/>
                  </a:lnTo>
                  <a:lnTo>
                    <a:pt x="7" y="33"/>
                  </a:lnTo>
                  <a:lnTo>
                    <a:pt x="2" y="26"/>
                  </a:lnTo>
                  <a:lnTo>
                    <a:pt x="0" y="19"/>
                  </a:lnTo>
                  <a:lnTo>
                    <a:pt x="2" y="12"/>
                  </a:lnTo>
                  <a:lnTo>
                    <a:pt x="7" y="5"/>
                  </a:lnTo>
                  <a:lnTo>
                    <a:pt x="12" y="1"/>
                  </a:lnTo>
                  <a:lnTo>
                    <a:pt x="21" y="0"/>
                  </a:lnTo>
                  <a:lnTo>
                    <a:pt x="28" y="1"/>
                  </a:lnTo>
                  <a:lnTo>
                    <a:pt x="35" y="5"/>
                  </a:lnTo>
                  <a:lnTo>
                    <a:pt x="39" y="12"/>
                  </a:lnTo>
                  <a:lnTo>
                    <a:pt x="40" y="19"/>
                  </a:lnTo>
                  <a:close/>
                </a:path>
              </a:pathLst>
            </a:custGeom>
            <a:solidFill>
              <a:srgbClr val="BAB151"/>
            </a:solidFill>
            <a:ln w="9525">
              <a:noFill/>
              <a:miter lim="800000"/>
              <a:headEnd/>
              <a:tailEnd/>
            </a:ln>
          </p:spPr>
          <p:txBody>
            <a:bodyPr/>
            <a:lstStyle/>
            <a:p>
              <a:endParaRPr lang="en-GB"/>
            </a:p>
          </p:txBody>
        </p:sp>
        <p:sp>
          <p:nvSpPr>
            <p:cNvPr id="84135" name="Freeform 559"/>
            <p:cNvSpPr>
              <a:spLocks/>
            </p:cNvSpPr>
            <p:nvPr/>
          </p:nvSpPr>
          <p:spPr bwMode="auto">
            <a:xfrm>
              <a:off x="7724775" y="3978275"/>
              <a:ext cx="65088" cy="65088"/>
            </a:xfrm>
            <a:custGeom>
              <a:avLst/>
              <a:gdLst>
                <a:gd name="T0" fmla="*/ 2147483647 w 41"/>
                <a:gd name="T1" fmla="*/ 2147483647 h 41"/>
                <a:gd name="T2" fmla="*/ 2147483647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0 w 41"/>
                <a:gd name="T21" fmla="*/ 2147483647 h 41"/>
                <a:gd name="T22" fmla="*/ 0 w 41"/>
                <a:gd name="T23" fmla="*/ 2147483647 h 41"/>
                <a:gd name="T24" fmla="*/ 2147483647 w 41"/>
                <a:gd name="T25" fmla="*/ 2147483647 h 41"/>
                <a:gd name="T26" fmla="*/ 2147483647 w 41"/>
                <a:gd name="T27" fmla="*/ 2147483647 h 41"/>
                <a:gd name="T28" fmla="*/ 2147483647 w 41"/>
                <a:gd name="T29" fmla="*/ 2147483647 h 41"/>
                <a:gd name="T30" fmla="*/ 2147483647 w 41"/>
                <a:gd name="T31" fmla="*/ 0 h 41"/>
                <a:gd name="T32" fmla="*/ 2147483647 w 41"/>
                <a:gd name="T33" fmla="*/ 0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1"/>
                <a:gd name="T68" fmla="*/ 41 w 41"/>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1">
                  <a:moveTo>
                    <a:pt x="41" y="19"/>
                  </a:moveTo>
                  <a:lnTo>
                    <a:pt x="41" y="19"/>
                  </a:lnTo>
                  <a:lnTo>
                    <a:pt x="39" y="28"/>
                  </a:lnTo>
                  <a:lnTo>
                    <a:pt x="36" y="33"/>
                  </a:lnTo>
                  <a:lnTo>
                    <a:pt x="29" y="39"/>
                  </a:lnTo>
                  <a:lnTo>
                    <a:pt x="20" y="41"/>
                  </a:lnTo>
                  <a:lnTo>
                    <a:pt x="13" y="39"/>
                  </a:lnTo>
                  <a:lnTo>
                    <a:pt x="6" y="33"/>
                  </a:lnTo>
                  <a:lnTo>
                    <a:pt x="2" y="28"/>
                  </a:lnTo>
                  <a:lnTo>
                    <a:pt x="0" y="19"/>
                  </a:lnTo>
                  <a:lnTo>
                    <a:pt x="2" y="12"/>
                  </a:lnTo>
                  <a:lnTo>
                    <a:pt x="6" y="5"/>
                  </a:lnTo>
                  <a:lnTo>
                    <a:pt x="13" y="2"/>
                  </a:lnTo>
                  <a:lnTo>
                    <a:pt x="20" y="0"/>
                  </a:lnTo>
                  <a:lnTo>
                    <a:pt x="29" y="2"/>
                  </a:lnTo>
                  <a:lnTo>
                    <a:pt x="36" y="5"/>
                  </a:lnTo>
                  <a:lnTo>
                    <a:pt x="39" y="12"/>
                  </a:lnTo>
                  <a:lnTo>
                    <a:pt x="41" y="19"/>
                  </a:lnTo>
                  <a:close/>
                </a:path>
              </a:pathLst>
            </a:custGeom>
            <a:solidFill>
              <a:srgbClr val="BAB151"/>
            </a:solidFill>
            <a:ln w="9525">
              <a:noFill/>
              <a:miter lim="800000"/>
              <a:headEnd/>
              <a:tailEnd/>
            </a:ln>
          </p:spPr>
          <p:txBody>
            <a:bodyPr/>
            <a:lstStyle/>
            <a:p>
              <a:endParaRPr lang="en-GB"/>
            </a:p>
          </p:txBody>
        </p:sp>
        <p:sp>
          <p:nvSpPr>
            <p:cNvPr id="84136" name="Freeform 560"/>
            <p:cNvSpPr>
              <a:spLocks/>
            </p:cNvSpPr>
            <p:nvPr/>
          </p:nvSpPr>
          <p:spPr bwMode="auto">
            <a:xfrm>
              <a:off x="7532688" y="4076700"/>
              <a:ext cx="65087" cy="63500"/>
            </a:xfrm>
            <a:custGeom>
              <a:avLst/>
              <a:gdLst>
                <a:gd name="T0" fmla="*/ 2147483647 w 41"/>
                <a:gd name="T1" fmla="*/ 2147483647 h 40"/>
                <a:gd name="T2" fmla="*/ 2147483647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0 w 41"/>
                <a:gd name="T21" fmla="*/ 2147483647 h 40"/>
                <a:gd name="T22" fmla="*/ 0 w 41"/>
                <a:gd name="T23" fmla="*/ 2147483647 h 40"/>
                <a:gd name="T24" fmla="*/ 2147483647 w 41"/>
                <a:gd name="T25" fmla="*/ 2147483647 h 40"/>
                <a:gd name="T26" fmla="*/ 2147483647 w 41"/>
                <a:gd name="T27" fmla="*/ 2147483647 h 40"/>
                <a:gd name="T28" fmla="*/ 2147483647 w 41"/>
                <a:gd name="T29" fmla="*/ 2147483647 h 40"/>
                <a:gd name="T30" fmla="*/ 2147483647 w 41"/>
                <a:gd name="T31" fmla="*/ 0 h 40"/>
                <a:gd name="T32" fmla="*/ 2147483647 w 41"/>
                <a:gd name="T33" fmla="*/ 0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0"/>
                <a:gd name="T68" fmla="*/ 41 w 41"/>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0">
                  <a:moveTo>
                    <a:pt x="41" y="21"/>
                  </a:moveTo>
                  <a:lnTo>
                    <a:pt x="41" y="21"/>
                  </a:lnTo>
                  <a:lnTo>
                    <a:pt x="39" y="28"/>
                  </a:lnTo>
                  <a:lnTo>
                    <a:pt x="35" y="35"/>
                  </a:lnTo>
                  <a:lnTo>
                    <a:pt x="28" y="38"/>
                  </a:lnTo>
                  <a:lnTo>
                    <a:pt x="21" y="40"/>
                  </a:lnTo>
                  <a:lnTo>
                    <a:pt x="12" y="38"/>
                  </a:lnTo>
                  <a:lnTo>
                    <a:pt x="7" y="35"/>
                  </a:lnTo>
                  <a:lnTo>
                    <a:pt x="2" y="28"/>
                  </a:lnTo>
                  <a:lnTo>
                    <a:pt x="0" y="21"/>
                  </a:lnTo>
                  <a:lnTo>
                    <a:pt x="2" y="12"/>
                  </a:lnTo>
                  <a:lnTo>
                    <a:pt x="7" y="7"/>
                  </a:lnTo>
                  <a:lnTo>
                    <a:pt x="12" y="1"/>
                  </a:lnTo>
                  <a:lnTo>
                    <a:pt x="21" y="0"/>
                  </a:lnTo>
                  <a:lnTo>
                    <a:pt x="28" y="1"/>
                  </a:lnTo>
                  <a:lnTo>
                    <a:pt x="35" y="7"/>
                  </a:lnTo>
                  <a:lnTo>
                    <a:pt x="39" y="12"/>
                  </a:lnTo>
                  <a:lnTo>
                    <a:pt x="41" y="21"/>
                  </a:lnTo>
                  <a:close/>
                </a:path>
              </a:pathLst>
            </a:custGeom>
            <a:solidFill>
              <a:srgbClr val="BAB151"/>
            </a:solidFill>
            <a:ln w="9525">
              <a:noFill/>
              <a:miter lim="800000"/>
              <a:headEnd/>
              <a:tailEnd/>
            </a:ln>
          </p:spPr>
          <p:txBody>
            <a:bodyPr/>
            <a:lstStyle/>
            <a:p>
              <a:endParaRPr lang="en-GB"/>
            </a:p>
          </p:txBody>
        </p:sp>
        <p:sp>
          <p:nvSpPr>
            <p:cNvPr id="84137" name="Freeform 561"/>
            <p:cNvSpPr>
              <a:spLocks/>
            </p:cNvSpPr>
            <p:nvPr/>
          </p:nvSpPr>
          <p:spPr bwMode="auto">
            <a:xfrm>
              <a:off x="6704013" y="3087688"/>
              <a:ext cx="63500" cy="60325"/>
            </a:xfrm>
            <a:custGeom>
              <a:avLst/>
              <a:gdLst>
                <a:gd name="T0" fmla="*/ 2147483647 w 40"/>
                <a:gd name="T1" fmla="*/ 2147483647 h 38"/>
                <a:gd name="T2" fmla="*/ 2147483647 w 40"/>
                <a:gd name="T3" fmla="*/ 2147483647 h 38"/>
                <a:gd name="T4" fmla="*/ 2147483647 w 40"/>
                <a:gd name="T5" fmla="*/ 2147483647 h 38"/>
                <a:gd name="T6" fmla="*/ 2147483647 w 40"/>
                <a:gd name="T7" fmla="*/ 2147483647 h 38"/>
                <a:gd name="T8" fmla="*/ 2147483647 w 40"/>
                <a:gd name="T9" fmla="*/ 2147483647 h 38"/>
                <a:gd name="T10" fmla="*/ 2147483647 w 40"/>
                <a:gd name="T11" fmla="*/ 2147483647 h 38"/>
                <a:gd name="T12" fmla="*/ 2147483647 w 40"/>
                <a:gd name="T13" fmla="*/ 2147483647 h 38"/>
                <a:gd name="T14" fmla="*/ 2147483647 w 40"/>
                <a:gd name="T15" fmla="*/ 2147483647 h 38"/>
                <a:gd name="T16" fmla="*/ 2147483647 w 40"/>
                <a:gd name="T17" fmla="*/ 2147483647 h 38"/>
                <a:gd name="T18" fmla="*/ 2147483647 w 40"/>
                <a:gd name="T19" fmla="*/ 2147483647 h 38"/>
                <a:gd name="T20" fmla="*/ 0 w 40"/>
                <a:gd name="T21" fmla="*/ 2147483647 h 38"/>
                <a:gd name="T22" fmla="*/ 0 w 40"/>
                <a:gd name="T23" fmla="*/ 2147483647 h 38"/>
                <a:gd name="T24" fmla="*/ 2147483647 w 40"/>
                <a:gd name="T25" fmla="*/ 2147483647 h 38"/>
                <a:gd name="T26" fmla="*/ 2147483647 w 40"/>
                <a:gd name="T27" fmla="*/ 2147483647 h 38"/>
                <a:gd name="T28" fmla="*/ 2147483647 w 40"/>
                <a:gd name="T29" fmla="*/ 2147483647 h 38"/>
                <a:gd name="T30" fmla="*/ 2147483647 w 40"/>
                <a:gd name="T31" fmla="*/ 0 h 38"/>
                <a:gd name="T32" fmla="*/ 2147483647 w 40"/>
                <a:gd name="T33" fmla="*/ 0 h 38"/>
                <a:gd name="T34" fmla="*/ 2147483647 w 40"/>
                <a:gd name="T35" fmla="*/ 2147483647 h 38"/>
                <a:gd name="T36" fmla="*/ 2147483647 w 40"/>
                <a:gd name="T37" fmla="*/ 2147483647 h 38"/>
                <a:gd name="T38" fmla="*/ 2147483647 w 40"/>
                <a:gd name="T39" fmla="*/ 2147483647 h 38"/>
                <a:gd name="T40" fmla="*/ 2147483647 w 40"/>
                <a:gd name="T41" fmla="*/ 2147483647 h 38"/>
                <a:gd name="T42" fmla="*/ 2147483647 w 40"/>
                <a:gd name="T43" fmla="*/ 2147483647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38"/>
                <a:gd name="T68" fmla="*/ 40 w 40"/>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38">
                  <a:moveTo>
                    <a:pt x="40" y="19"/>
                  </a:moveTo>
                  <a:lnTo>
                    <a:pt x="40" y="19"/>
                  </a:lnTo>
                  <a:lnTo>
                    <a:pt x="38" y="26"/>
                  </a:lnTo>
                  <a:lnTo>
                    <a:pt x="35" y="33"/>
                  </a:lnTo>
                  <a:lnTo>
                    <a:pt x="28" y="37"/>
                  </a:lnTo>
                  <a:lnTo>
                    <a:pt x="21" y="38"/>
                  </a:lnTo>
                  <a:lnTo>
                    <a:pt x="12" y="37"/>
                  </a:lnTo>
                  <a:lnTo>
                    <a:pt x="7" y="33"/>
                  </a:lnTo>
                  <a:lnTo>
                    <a:pt x="1" y="26"/>
                  </a:lnTo>
                  <a:lnTo>
                    <a:pt x="0" y="19"/>
                  </a:lnTo>
                  <a:lnTo>
                    <a:pt x="1" y="12"/>
                  </a:lnTo>
                  <a:lnTo>
                    <a:pt x="7" y="5"/>
                  </a:lnTo>
                  <a:lnTo>
                    <a:pt x="12" y="1"/>
                  </a:lnTo>
                  <a:lnTo>
                    <a:pt x="21" y="0"/>
                  </a:lnTo>
                  <a:lnTo>
                    <a:pt x="28" y="1"/>
                  </a:lnTo>
                  <a:lnTo>
                    <a:pt x="35" y="5"/>
                  </a:lnTo>
                  <a:lnTo>
                    <a:pt x="38" y="12"/>
                  </a:lnTo>
                  <a:lnTo>
                    <a:pt x="40" y="19"/>
                  </a:lnTo>
                  <a:close/>
                </a:path>
              </a:pathLst>
            </a:custGeom>
            <a:solidFill>
              <a:srgbClr val="BAB151"/>
            </a:solidFill>
            <a:ln w="9525">
              <a:noFill/>
              <a:miter lim="800000"/>
              <a:headEnd/>
              <a:tailEnd/>
            </a:ln>
          </p:spPr>
          <p:txBody>
            <a:bodyPr/>
            <a:lstStyle/>
            <a:p>
              <a:endParaRPr lang="en-GB"/>
            </a:p>
          </p:txBody>
        </p:sp>
        <p:sp>
          <p:nvSpPr>
            <p:cNvPr id="84138" name="Freeform 562"/>
            <p:cNvSpPr>
              <a:spLocks/>
            </p:cNvSpPr>
            <p:nvPr/>
          </p:nvSpPr>
          <p:spPr bwMode="auto">
            <a:xfrm>
              <a:off x="7613650" y="3065463"/>
              <a:ext cx="65088" cy="63500"/>
            </a:xfrm>
            <a:custGeom>
              <a:avLst/>
              <a:gdLst>
                <a:gd name="T0" fmla="*/ 2147483647 w 41"/>
                <a:gd name="T1" fmla="*/ 2147483647 h 40"/>
                <a:gd name="T2" fmla="*/ 2147483647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0 w 41"/>
                <a:gd name="T21" fmla="*/ 2147483647 h 40"/>
                <a:gd name="T22" fmla="*/ 0 w 41"/>
                <a:gd name="T23" fmla="*/ 2147483647 h 40"/>
                <a:gd name="T24" fmla="*/ 2147483647 w 41"/>
                <a:gd name="T25" fmla="*/ 2147483647 h 40"/>
                <a:gd name="T26" fmla="*/ 2147483647 w 41"/>
                <a:gd name="T27" fmla="*/ 2147483647 h 40"/>
                <a:gd name="T28" fmla="*/ 2147483647 w 41"/>
                <a:gd name="T29" fmla="*/ 2147483647 h 40"/>
                <a:gd name="T30" fmla="*/ 2147483647 w 41"/>
                <a:gd name="T31" fmla="*/ 0 h 40"/>
                <a:gd name="T32" fmla="*/ 2147483647 w 41"/>
                <a:gd name="T33" fmla="*/ 0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0"/>
                <a:gd name="T68" fmla="*/ 41 w 41"/>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0">
                  <a:moveTo>
                    <a:pt x="41" y="21"/>
                  </a:moveTo>
                  <a:lnTo>
                    <a:pt x="41" y="21"/>
                  </a:lnTo>
                  <a:lnTo>
                    <a:pt x="39" y="28"/>
                  </a:lnTo>
                  <a:lnTo>
                    <a:pt x="35" y="35"/>
                  </a:lnTo>
                  <a:lnTo>
                    <a:pt x="28" y="38"/>
                  </a:lnTo>
                  <a:lnTo>
                    <a:pt x="21" y="40"/>
                  </a:lnTo>
                  <a:lnTo>
                    <a:pt x="12" y="38"/>
                  </a:lnTo>
                  <a:lnTo>
                    <a:pt x="7" y="35"/>
                  </a:lnTo>
                  <a:lnTo>
                    <a:pt x="2" y="28"/>
                  </a:lnTo>
                  <a:lnTo>
                    <a:pt x="0" y="21"/>
                  </a:lnTo>
                  <a:lnTo>
                    <a:pt x="2" y="12"/>
                  </a:lnTo>
                  <a:lnTo>
                    <a:pt x="7" y="7"/>
                  </a:lnTo>
                  <a:lnTo>
                    <a:pt x="12" y="1"/>
                  </a:lnTo>
                  <a:lnTo>
                    <a:pt x="21" y="0"/>
                  </a:lnTo>
                  <a:lnTo>
                    <a:pt x="28" y="1"/>
                  </a:lnTo>
                  <a:lnTo>
                    <a:pt x="35" y="7"/>
                  </a:lnTo>
                  <a:lnTo>
                    <a:pt x="39" y="12"/>
                  </a:lnTo>
                  <a:lnTo>
                    <a:pt x="41" y="21"/>
                  </a:lnTo>
                  <a:close/>
                </a:path>
              </a:pathLst>
            </a:custGeom>
            <a:solidFill>
              <a:srgbClr val="BAB151"/>
            </a:solidFill>
            <a:ln w="9525">
              <a:noFill/>
              <a:miter lim="800000"/>
              <a:headEnd/>
              <a:tailEnd/>
            </a:ln>
          </p:spPr>
          <p:txBody>
            <a:bodyPr/>
            <a:lstStyle/>
            <a:p>
              <a:endParaRPr lang="en-GB"/>
            </a:p>
          </p:txBody>
        </p:sp>
        <p:sp>
          <p:nvSpPr>
            <p:cNvPr id="84139" name="Freeform 563"/>
            <p:cNvSpPr>
              <a:spLocks/>
            </p:cNvSpPr>
            <p:nvPr/>
          </p:nvSpPr>
          <p:spPr bwMode="auto">
            <a:xfrm>
              <a:off x="7921625" y="1925638"/>
              <a:ext cx="63500" cy="63500"/>
            </a:xfrm>
            <a:custGeom>
              <a:avLst/>
              <a:gdLst>
                <a:gd name="T0" fmla="*/ 2147483647 w 40"/>
                <a:gd name="T1" fmla="*/ 2147483647 h 40"/>
                <a:gd name="T2" fmla="*/ 2147483647 w 40"/>
                <a:gd name="T3" fmla="*/ 2147483647 h 40"/>
                <a:gd name="T4" fmla="*/ 2147483647 w 40"/>
                <a:gd name="T5" fmla="*/ 2147483647 h 40"/>
                <a:gd name="T6" fmla="*/ 2147483647 w 40"/>
                <a:gd name="T7" fmla="*/ 2147483647 h 40"/>
                <a:gd name="T8" fmla="*/ 2147483647 w 40"/>
                <a:gd name="T9" fmla="*/ 2147483647 h 40"/>
                <a:gd name="T10" fmla="*/ 2147483647 w 40"/>
                <a:gd name="T11" fmla="*/ 2147483647 h 40"/>
                <a:gd name="T12" fmla="*/ 2147483647 w 40"/>
                <a:gd name="T13" fmla="*/ 2147483647 h 40"/>
                <a:gd name="T14" fmla="*/ 2147483647 w 40"/>
                <a:gd name="T15" fmla="*/ 2147483647 h 40"/>
                <a:gd name="T16" fmla="*/ 2147483647 w 40"/>
                <a:gd name="T17" fmla="*/ 2147483647 h 40"/>
                <a:gd name="T18" fmla="*/ 2147483647 w 40"/>
                <a:gd name="T19" fmla="*/ 2147483647 h 40"/>
                <a:gd name="T20" fmla="*/ 0 w 40"/>
                <a:gd name="T21" fmla="*/ 2147483647 h 40"/>
                <a:gd name="T22" fmla="*/ 0 w 40"/>
                <a:gd name="T23" fmla="*/ 2147483647 h 40"/>
                <a:gd name="T24" fmla="*/ 2147483647 w 40"/>
                <a:gd name="T25" fmla="*/ 2147483647 h 40"/>
                <a:gd name="T26" fmla="*/ 2147483647 w 40"/>
                <a:gd name="T27" fmla="*/ 2147483647 h 40"/>
                <a:gd name="T28" fmla="*/ 2147483647 w 40"/>
                <a:gd name="T29" fmla="*/ 2147483647 h 40"/>
                <a:gd name="T30" fmla="*/ 2147483647 w 40"/>
                <a:gd name="T31" fmla="*/ 0 h 40"/>
                <a:gd name="T32" fmla="*/ 2147483647 w 40"/>
                <a:gd name="T33" fmla="*/ 0 h 40"/>
                <a:gd name="T34" fmla="*/ 2147483647 w 40"/>
                <a:gd name="T35" fmla="*/ 2147483647 h 40"/>
                <a:gd name="T36" fmla="*/ 2147483647 w 40"/>
                <a:gd name="T37" fmla="*/ 2147483647 h 40"/>
                <a:gd name="T38" fmla="*/ 2147483647 w 40"/>
                <a:gd name="T39" fmla="*/ 2147483647 h 40"/>
                <a:gd name="T40" fmla="*/ 2147483647 w 40"/>
                <a:gd name="T41" fmla="*/ 2147483647 h 40"/>
                <a:gd name="T42" fmla="*/ 2147483647 w 40"/>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40"/>
                <a:gd name="T68" fmla="*/ 40 w 40"/>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40">
                  <a:moveTo>
                    <a:pt x="40" y="21"/>
                  </a:moveTo>
                  <a:lnTo>
                    <a:pt x="40" y="21"/>
                  </a:lnTo>
                  <a:lnTo>
                    <a:pt x="38" y="28"/>
                  </a:lnTo>
                  <a:lnTo>
                    <a:pt x="33" y="35"/>
                  </a:lnTo>
                  <a:lnTo>
                    <a:pt x="28" y="38"/>
                  </a:lnTo>
                  <a:lnTo>
                    <a:pt x="19" y="40"/>
                  </a:lnTo>
                  <a:lnTo>
                    <a:pt x="12" y="38"/>
                  </a:lnTo>
                  <a:lnTo>
                    <a:pt x="5" y="35"/>
                  </a:lnTo>
                  <a:lnTo>
                    <a:pt x="1" y="28"/>
                  </a:lnTo>
                  <a:lnTo>
                    <a:pt x="0" y="21"/>
                  </a:lnTo>
                  <a:lnTo>
                    <a:pt x="1" y="12"/>
                  </a:lnTo>
                  <a:lnTo>
                    <a:pt x="5" y="7"/>
                  </a:lnTo>
                  <a:lnTo>
                    <a:pt x="12" y="1"/>
                  </a:lnTo>
                  <a:lnTo>
                    <a:pt x="19" y="0"/>
                  </a:lnTo>
                  <a:lnTo>
                    <a:pt x="28" y="1"/>
                  </a:lnTo>
                  <a:lnTo>
                    <a:pt x="33" y="7"/>
                  </a:lnTo>
                  <a:lnTo>
                    <a:pt x="38" y="12"/>
                  </a:lnTo>
                  <a:lnTo>
                    <a:pt x="40" y="21"/>
                  </a:lnTo>
                  <a:close/>
                </a:path>
              </a:pathLst>
            </a:custGeom>
            <a:solidFill>
              <a:srgbClr val="BAB151"/>
            </a:solidFill>
            <a:ln w="9525">
              <a:noFill/>
              <a:miter lim="800000"/>
              <a:headEnd/>
              <a:tailEnd/>
            </a:ln>
          </p:spPr>
          <p:txBody>
            <a:bodyPr/>
            <a:lstStyle/>
            <a:p>
              <a:endParaRPr lang="en-GB"/>
            </a:p>
          </p:txBody>
        </p:sp>
        <p:sp>
          <p:nvSpPr>
            <p:cNvPr id="84140" name="Freeform 564"/>
            <p:cNvSpPr>
              <a:spLocks/>
            </p:cNvSpPr>
            <p:nvPr/>
          </p:nvSpPr>
          <p:spPr bwMode="auto">
            <a:xfrm>
              <a:off x="7996238" y="1576388"/>
              <a:ext cx="65087" cy="63500"/>
            </a:xfrm>
            <a:custGeom>
              <a:avLst/>
              <a:gdLst>
                <a:gd name="T0" fmla="*/ 2147483647 w 41"/>
                <a:gd name="T1" fmla="*/ 2147483647 h 40"/>
                <a:gd name="T2" fmla="*/ 2147483647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0 w 41"/>
                <a:gd name="T21" fmla="*/ 2147483647 h 40"/>
                <a:gd name="T22" fmla="*/ 0 w 41"/>
                <a:gd name="T23" fmla="*/ 2147483647 h 40"/>
                <a:gd name="T24" fmla="*/ 2147483647 w 41"/>
                <a:gd name="T25" fmla="*/ 2147483647 h 40"/>
                <a:gd name="T26" fmla="*/ 2147483647 w 41"/>
                <a:gd name="T27" fmla="*/ 2147483647 h 40"/>
                <a:gd name="T28" fmla="*/ 2147483647 w 41"/>
                <a:gd name="T29" fmla="*/ 2147483647 h 40"/>
                <a:gd name="T30" fmla="*/ 2147483647 w 41"/>
                <a:gd name="T31" fmla="*/ 0 h 40"/>
                <a:gd name="T32" fmla="*/ 2147483647 w 41"/>
                <a:gd name="T33" fmla="*/ 0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0"/>
                <a:gd name="T68" fmla="*/ 41 w 41"/>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0">
                  <a:moveTo>
                    <a:pt x="41" y="21"/>
                  </a:moveTo>
                  <a:lnTo>
                    <a:pt x="41" y="21"/>
                  </a:lnTo>
                  <a:lnTo>
                    <a:pt x="39" y="28"/>
                  </a:lnTo>
                  <a:lnTo>
                    <a:pt x="35" y="35"/>
                  </a:lnTo>
                  <a:lnTo>
                    <a:pt x="28" y="38"/>
                  </a:lnTo>
                  <a:lnTo>
                    <a:pt x="21" y="40"/>
                  </a:lnTo>
                  <a:lnTo>
                    <a:pt x="12" y="38"/>
                  </a:lnTo>
                  <a:lnTo>
                    <a:pt x="7" y="35"/>
                  </a:lnTo>
                  <a:lnTo>
                    <a:pt x="2" y="28"/>
                  </a:lnTo>
                  <a:lnTo>
                    <a:pt x="0" y="21"/>
                  </a:lnTo>
                  <a:lnTo>
                    <a:pt x="2" y="12"/>
                  </a:lnTo>
                  <a:lnTo>
                    <a:pt x="7" y="7"/>
                  </a:lnTo>
                  <a:lnTo>
                    <a:pt x="12" y="1"/>
                  </a:lnTo>
                  <a:lnTo>
                    <a:pt x="21" y="0"/>
                  </a:lnTo>
                  <a:lnTo>
                    <a:pt x="28" y="1"/>
                  </a:lnTo>
                  <a:lnTo>
                    <a:pt x="35" y="7"/>
                  </a:lnTo>
                  <a:lnTo>
                    <a:pt x="39" y="12"/>
                  </a:lnTo>
                  <a:lnTo>
                    <a:pt x="41" y="21"/>
                  </a:lnTo>
                  <a:close/>
                </a:path>
              </a:pathLst>
            </a:custGeom>
            <a:solidFill>
              <a:srgbClr val="BAB151"/>
            </a:solidFill>
            <a:ln w="9525">
              <a:noFill/>
              <a:miter lim="800000"/>
              <a:headEnd/>
              <a:tailEnd/>
            </a:ln>
          </p:spPr>
          <p:txBody>
            <a:bodyPr/>
            <a:lstStyle/>
            <a:p>
              <a:endParaRPr lang="en-GB"/>
            </a:p>
          </p:txBody>
        </p:sp>
        <p:sp>
          <p:nvSpPr>
            <p:cNvPr id="84141" name="Freeform 565"/>
            <p:cNvSpPr>
              <a:spLocks/>
            </p:cNvSpPr>
            <p:nvPr/>
          </p:nvSpPr>
          <p:spPr bwMode="auto">
            <a:xfrm>
              <a:off x="6775450" y="4357688"/>
              <a:ext cx="65088" cy="65087"/>
            </a:xfrm>
            <a:custGeom>
              <a:avLst/>
              <a:gdLst>
                <a:gd name="T0" fmla="*/ 2147483647 w 41"/>
                <a:gd name="T1" fmla="*/ 2147483647 h 41"/>
                <a:gd name="T2" fmla="*/ 2147483647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0 w 41"/>
                <a:gd name="T21" fmla="*/ 2147483647 h 41"/>
                <a:gd name="T22" fmla="*/ 0 w 41"/>
                <a:gd name="T23" fmla="*/ 2147483647 h 41"/>
                <a:gd name="T24" fmla="*/ 2147483647 w 41"/>
                <a:gd name="T25" fmla="*/ 2147483647 h 41"/>
                <a:gd name="T26" fmla="*/ 2147483647 w 41"/>
                <a:gd name="T27" fmla="*/ 2147483647 h 41"/>
                <a:gd name="T28" fmla="*/ 2147483647 w 41"/>
                <a:gd name="T29" fmla="*/ 2147483647 h 41"/>
                <a:gd name="T30" fmla="*/ 2147483647 w 41"/>
                <a:gd name="T31" fmla="*/ 0 h 41"/>
                <a:gd name="T32" fmla="*/ 2147483647 w 41"/>
                <a:gd name="T33" fmla="*/ 0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1"/>
                <a:gd name="T68" fmla="*/ 41 w 41"/>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1">
                  <a:moveTo>
                    <a:pt x="41" y="20"/>
                  </a:moveTo>
                  <a:lnTo>
                    <a:pt x="41" y="20"/>
                  </a:lnTo>
                  <a:lnTo>
                    <a:pt x="39" y="29"/>
                  </a:lnTo>
                  <a:lnTo>
                    <a:pt x="34" y="34"/>
                  </a:lnTo>
                  <a:lnTo>
                    <a:pt x="28" y="39"/>
                  </a:lnTo>
                  <a:lnTo>
                    <a:pt x="20" y="41"/>
                  </a:lnTo>
                  <a:lnTo>
                    <a:pt x="13" y="39"/>
                  </a:lnTo>
                  <a:lnTo>
                    <a:pt x="6" y="34"/>
                  </a:lnTo>
                  <a:lnTo>
                    <a:pt x="2" y="29"/>
                  </a:lnTo>
                  <a:lnTo>
                    <a:pt x="0" y="20"/>
                  </a:lnTo>
                  <a:lnTo>
                    <a:pt x="2" y="13"/>
                  </a:lnTo>
                  <a:lnTo>
                    <a:pt x="6" y="6"/>
                  </a:lnTo>
                  <a:lnTo>
                    <a:pt x="13" y="2"/>
                  </a:lnTo>
                  <a:lnTo>
                    <a:pt x="20" y="0"/>
                  </a:lnTo>
                  <a:lnTo>
                    <a:pt x="28" y="2"/>
                  </a:lnTo>
                  <a:lnTo>
                    <a:pt x="34" y="6"/>
                  </a:lnTo>
                  <a:lnTo>
                    <a:pt x="39" y="13"/>
                  </a:lnTo>
                  <a:lnTo>
                    <a:pt x="41" y="20"/>
                  </a:lnTo>
                  <a:close/>
                </a:path>
              </a:pathLst>
            </a:custGeom>
            <a:solidFill>
              <a:srgbClr val="D86767"/>
            </a:solidFill>
            <a:ln w="9525">
              <a:noFill/>
              <a:miter lim="800000"/>
              <a:headEnd/>
              <a:tailEnd/>
            </a:ln>
          </p:spPr>
          <p:txBody>
            <a:bodyPr/>
            <a:lstStyle/>
            <a:p>
              <a:endParaRPr lang="en-GB"/>
            </a:p>
          </p:txBody>
        </p:sp>
        <p:sp>
          <p:nvSpPr>
            <p:cNvPr id="84142" name="Freeform 566"/>
            <p:cNvSpPr>
              <a:spLocks/>
            </p:cNvSpPr>
            <p:nvPr/>
          </p:nvSpPr>
          <p:spPr bwMode="auto">
            <a:xfrm>
              <a:off x="7639050" y="4291013"/>
              <a:ext cx="61913" cy="65087"/>
            </a:xfrm>
            <a:custGeom>
              <a:avLst/>
              <a:gdLst>
                <a:gd name="T0" fmla="*/ 2147483647 w 39"/>
                <a:gd name="T1" fmla="*/ 2147483647 h 41"/>
                <a:gd name="T2" fmla="*/ 2147483647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0 w 39"/>
                <a:gd name="T21" fmla="*/ 2147483647 h 41"/>
                <a:gd name="T22" fmla="*/ 0 w 39"/>
                <a:gd name="T23" fmla="*/ 2147483647 h 41"/>
                <a:gd name="T24" fmla="*/ 2147483647 w 39"/>
                <a:gd name="T25" fmla="*/ 2147483647 h 41"/>
                <a:gd name="T26" fmla="*/ 2147483647 w 39"/>
                <a:gd name="T27" fmla="*/ 2147483647 h 41"/>
                <a:gd name="T28" fmla="*/ 2147483647 w 39"/>
                <a:gd name="T29" fmla="*/ 2147483647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1"/>
                <a:gd name="T68" fmla="*/ 39 w 39"/>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1">
                  <a:moveTo>
                    <a:pt x="39" y="21"/>
                  </a:moveTo>
                  <a:lnTo>
                    <a:pt x="39" y="21"/>
                  </a:lnTo>
                  <a:lnTo>
                    <a:pt x="39" y="28"/>
                  </a:lnTo>
                  <a:lnTo>
                    <a:pt x="33" y="35"/>
                  </a:lnTo>
                  <a:lnTo>
                    <a:pt x="28" y="39"/>
                  </a:lnTo>
                  <a:lnTo>
                    <a:pt x="19" y="41"/>
                  </a:lnTo>
                  <a:lnTo>
                    <a:pt x="12" y="39"/>
                  </a:lnTo>
                  <a:lnTo>
                    <a:pt x="5" y="35"/>
                  </a:lnTo>
                  <a:lnTo>
                    <a:pt x="2" y="28"/>
                  </a:lnTo>
                  <a:lnTo>
                    <a:pt x="0" y="21"/>
                  </a:lnTo>
                  <a:lnTo>
                    <a:pt x="2" y="12"/>
                  </a:lnTo>
                  <a:lnTo>
                    <a:pt x="5" y="7"/>
                  </a:lnTo>
                  <a:lnTo>
                    <a:pt x="12" y="2"/>
                  </a:lnTo>
                  <a:lnTo>
                    <a:pt x="19" y="0"/>
                  </a:lnTo>
                  <a:lnTo>
                    <a:pt x="28" y="2"/>
                  </a:lnTo>
                  <a:lnTo>
                    <a:pt x="33" y="7"/>
                  </a:lnTo>
                  <a:lnTo>
                    <a:pt x="39" y="12"/>
                  </a:lnTo>
                  <a:lnTo>
                    <a:pt x="39" y="21"/>
                  </a:lnTo>
                  <a:close/>
                </a:path>
              </a:pathLst>
            </a:custGeom>
            <a:solidFill>
              <a:srgbClr val="D86767"/>
            </a:solidFill>
            <a:ln w="9525">
              <a:noFill/>
              <a:miter lim="800000"/>
              <a:headEnd/>
              <a:tailEnd/>
            </a:ln>
          </p:spPr>
          <p:txBody>
            <a:bodyPr/>
            <a:lstStyle/>
            <a:p>
              <a:endParaRPr lang="en-GB"/>
            </a:p>
          </p:txBody>
        </p:sp>
        <p:sp>
          <p:nvSpPr>
            <p:cNvPr id="84143" name="Freeform 567"/>
            <p:cNvSpPr>
              <a:spLocks/>
            </p:cNvSpPr>
            <p:nvPr/>
          </p:nvSpPr>
          <p:spPr bwMode="auto">
            <a:xfrm>
              <a:off x="7415213" y="4030663"/>
              <a:ext cx="65087" cy="65087"/>
            </a:xfrm>
            <a:custGeom>
              <a:avLst/>
              <a:gdLst>
                <a:gd name="T0" fmla="*/ 2147483647 w 41"/>
                <a:gd name="T1" fmla="*/ 2147483647 h 41"/>
                <a:gd name="T2" fmla="*/ 2147483647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0 w 41"/>
                <a:gd name="T21" fmla="*/ 2147483647 h 41"/>
                <a:gd name="T22" fmla="*/ 0 w 41"/>
                <a:gd name="T23" fmla="*/ 2147483647 h 41"/>
                <a:gd name="T24" fmla="*/ 2147483647 w 41"/>
                <a:gd name="T25" fmla="*/ 2147483647 h 41"/>
                <a:gd name="T26" fmla="*/ 2147483647 w 41"/>
                <a:gd name="T27" fmla="*/ 2147483647 h 41"/>
                <a:gd name="T28" fmla="*/ 2147483647 w 41"/>
                <a:gd name="T29" fmla="*/ 2147483647 h 41"/>
                <a:gd name="T30" fmla="*/ 2147483647 w 41"/>
                <a:gd name="T31" fmla="*/ 0 h 41"/>
                <a:gd name="T32" fmla="*/ 2147483647 w 41"/>
                <a:gd name="T33" fmla="*/ 0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1"/>
                <a:gd name="T68" fmla="*/ 41 w 41"/>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1">
                  <a:moveTo>
                    <a:pt x="41" y="22"/>
                  </a:moveTo>
                  <a:lnTo>
                    <a:pt x="41" y="22"/>
                  </a:lnTo>
                  <a:lnTo>
                    <a:pt x="39" y="29"/>
                  </a:lnTo>
                  <a:lnTo>
                    <a:pt x="35" y="36"/>
                  </a:lnTo>
                  <a:lnTo>
                    <a:pt x="28" y="39"/>
                  </a:lnTo>
                  <a:lnTo>
                    <a:pt x="21" y="41"/>
                  </a:lnTo>
                  <a:lnTo>
                    <a:pt x="12" y="39"/>
                  </a:lnTo>
                  <a:lnTo>
                    <a:pt x="7" y="36"/>
                  </a:lnTo>
                  <a:lnTo>
                    <a:pt x="2" y="29"/>
                  </a:lnTo>
                  <a:lnTo>
                    <a:pt x="0" y="22"/>
                  </a:lnTo>
                  <a:lnTo>
                    <a:pt x="2" y="13"/>
                  </a:lnTo>
                  <a:lnTo>
                    <a:pt x="7" y="8"/>
                  </a:lnTo>
                  <a:lnTo>
                    <a:pt x="12" y="2"/>
                  </a:lnTo>
                  <a:lnTo>
                    <a:pt x="21" y="0"/>
                  </a:lnTo>
                  <a:lnTo>
                    <a:pt x="28" y="2"/>
                  </a:lnTo>
                  <a:lnTo>
                    <a:pt x="35" y="8"/>
                  </a:lnTo>
                  <a:lnTo>
                    <a:pt x="39" y="13"/>
                  </a:lnTo>
                  <a:lnTo>
                    <a:pt x="41" y="22"/>
                  </a:lnTo>
                  <a:close/>
                </a:path>
              </a:pathLst>
            </a:custGeom>
            <a:solidFill>
              <a:srgbClr val="D86767"/>
            </a:solidFill>
            <a:ln w="9525">
              <a:noFill/>
              <a:miter lim="800000"/>
              <a:headEnd/>
              <a:tailEnd/>
            </a:ln>
          </p:spPr>
          <p:txBody>
            <a:bodyPr/>
            <a:lstStyle/>
            <a:p>
              <a:endParaRPr lang="en-GB"/>
            </a:p>
          </p:txBody>
        </p:sp>
        <p:sp>
          <p:nvSpPr>
            <p:cNvPr id="84144" name="Freeform 568"/>
            <p:cNvSpPr>
              <a:spLocks/>
            </p:cNvSpPr>
            <p:nvPr/>
          </p:nvSpPr>
          <p:spPr bwMode="auto">
            <a:xfrm>
              <a:off x="7705725" y="4087813"/>
              <a:ext cx="61913" cy="63500"/>
            </a:xfrm>
            <a:custGeom>
              <a:avLst/>
              <a:gdLst>
                <a:gd name="T0" fmla="*/ 2147483647 w 39"/>
                <a:gd name="T1" fmla="*/ 2147483647 h 40"/>
                <a:gd name="T2" fmla="*/ 2147483647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0 w 39"/>
                <a:gd name="T21" fmla="*/ 2147483647 h 40"/>
                <a:gd name="T22" fmla="*/ 0 w 39"/>
                <a:gd name="T23" fmla="*/ 2147483647 h 40"/>
                <a:gd name="T24" fmla="*/ 2147483647 w 39"/>
                <a:gd name="T25" fmla="*/ 2147483647 h 40"/>
                <a:gd name="T26" fmla="*/ 2147483647 w 39"/>
                <a:gd name="T27" fmla="*/ 2147483647 h 40"/>
                <a:gd name="T28" fmla="*/ 2147483647 w 39"/>
                <a:gd name="T29" fmla="*/ 2147483647 h 40"/>
                <a:gd name="T30" fmla="*/ 2147483647 w 39"/>
                <a:gd name="T31" fmla="*/ 0 h 40"/>
                <a:gd name="T32" fmla="*/ 2147483647 w 39"/>
                <a:gd name="T33" fmla="*/ 0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0"/>
                <a:gd name="T68" fmla="*/ 39 w 39"/>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0">
                  <a:moveTo>
                    <a:pt x="39" y="21"/>
                  </a:moveTo>
                  <a:lnTo>
                    <a:pt x="39" y="21"/>
                  </a:lnTo>
                  <a:lnTo>
                    <a:pt x="37" y="28"/>
                  </a:lnTo>
                  <a:lnTo>
                    <a:pt x="34" y="35"/>
                  </a:lnTo>
                  <a:lnTo>
                    <a:pt x="27" y="38"/>
                  </a:lnTo>
                  <a:lnTo>
                    <a:pt x="20" y="40"/>
                  </a:lnTo>
                  <a:lnTo>
                    <a:pt x="12" y="38"/>
                  </a:lnTo>
                  <a:lnTo>
                    <a:pt x="5" y="35"/>
                  </a:lnTo>
                  <a:lnTo>
                    <a:pt x="2" y="28"/>
                  </a:lnTo>
                  <a:lnTo>
                    <a:pt x="0" y="21"/>
                  </a:lnTo>
                  <a:lnTo>
                    <a:pt x="2" y="12"/>
                  </a:lnTo>
                  <a:lnTo>
                    <a:pt x="5" y="7"/>
                  </a:lnTo>
                  <a:lnTo>
                    <a:pt x="12" y="1"/>
                  </a:lnTo>
                  <a:lnTo>
                    <a:pt x="20" y="0"/>
                  </a:lnTo>
                  <a:lnTo>
                    <a:pt x="27" y="1"/>
                  </a:lnTo>
                  <a:lnTo>
                    <a:pt x="34" y="7"/>
                  </a:lnTo>
                  <a:lnTo>
                    <a:pt x="37" y="12"/>
                  </a:lnTo>
                  <a:lnTo>
                    <a:pt x="39" y="21"/>
                  </a:lnTo>
                  <a:close/>
                </a:path>
              </a:pathLst>
            </a:custGeom>
            <a:solidFill>
              <a:srgbClr val="D86767"/>
            </a:solidFill>
            <a:ln w="9525">
              <a:noFill/>
              <a:miter lim="800000"/>
              <a:headEnd/>
              <a:tailEnd/>
            </a:ln>
          </p:spPr>
          <p:txBody>
            <a:bodyPr/>
            <a:lstStyle/>
            <a:p>
              <a:endParaRPr lang="en-GB"/>
            </a:p>
          </p:txBody>
        </p:sp>
        <p:sp>
          <p:nvSpPr>
            <p:cNvPr id="84145" name="Freeform 569"/>
            <p:cNvSpPr>
              <a:spLocks/>
            </p:cNvSpPr>
            <p:nvPr/>
          </p:nvSpPr>
          <p:spPr bwMode="auto">
            <a:xfrm>
              <a:off x="7605713" y="2824163"/>
              <a:ext cx="61912" cy="65087"/>
            </a:xfrm>
            <a:custGeom>
              <a:avLst/>
              <a:gdLst>
                <a:gd name="T0" fmla="*/ 2147483647 w 39"/>
                <a:gd name="T1" fmla="*/ 2147483647 h 41"/>
                <a:gd name="T2" fmla="*/ 2147483647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0 w 39"/>
                <a:gd name="T21" fmla="*/ 2147483647 h 41"/>
                <a:gd name="T22" fmla="*/ 0 w 39"/>
                <a:gd name="T23" fmla="*/ 2147483647 h 41"/>
                <a:gd name="T24" fmla="*/ 2147483647 w 39"/>
                <a:gd name="T25" fmla="*/ 2147483647 h 41"/>
                <a:gd name="T26" fmla="*/ 2147483647 w 39"/>
                <a:gd name="T27" fmla="*/ 2147483647 h 41"/>
                <a:gd name="T28" fmla="*/ 2147483647 w 39"/>
                <a:gd name="T29" fmla="*/ 2147483647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1"/>
                <a:gd name="T68" fmla="*/ 39 w 39"/>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1">
                  <a:moveTo>
                    <a:pt x="39" y="21"/>
                  </a:moveTo>
                  <a:lnTo>
                    <a:pt x="39" y="21"/>
                  </a:lnTo>
                  <a:lnTo>
                    <a:pt x="39" y="28"/>
                  </a:lnTo>
                  <a:lnTo>
                    <a:pt x="33" y="35"/>
                  </a:lnTo>
                  <a:lnTo>
                    <a:pt x="26" y="39"/>
                  </a:lnTo>
                  <a:lnTo>
                    <a:pt x="19" y="41"/>
                  </a:lnTo>
                  <a:lnTo>
                    <a:pt x="12" y="39"/>
                  </a:lnTo>
                  <a:lnTo>
                    <a:pt x="5" y="35"/>
                  </a:lnTo>
                  <a:lnTo>
                    <a:pt x="2" y="28"/>
                  </a:lnTo>
                  <a:lnTo>
                    <a:pt x="0" y="21"/>
                  </a:lnTo>
                  <a:lnTo>
                    <a:pt x="2" y="13"/>
                  </a:lnTo>
                  <a:lnTo>
                    <a:pt x="5" y="7"/>
                  </a:lnTo>
                  <a:lnTo>
                    <a:pt x="12" y="2"/>
                  </a:lnTo>
                  <a:lnTo>
                    <a:pt x="19" y="0"/>
                  </a:lnTo>
                  <a:lnTo>
                    <a:pt x="26" y="2"/>
                  </a:lnTo>
                  <a:lnTo>
                    <a:pt x="33" y="7"/>
                  </a:lnTo>
                  <a:lnTo>
                    <a:pt x="39" y="13"/>
                  </a:lnTo>
                  <a:lnTo>
                    <a:pt x="39" y="21"/>
                  </a:lnTo>
                  <a:close/>
                </a:path>
              </a:pathLst>
            </a:custGeom>
            <a:solidFill>
              <a:srgbClr val="D86767"/>
            </a:solidFill>
            <a:ln w="9525">
              <a:noFill/>
              <a:miter lim="800000"/>
              <a:headEnd/>
              <a:tailEnd/>
            </a:ln>
          </p:spPr>
          <p:txBody>
            <a:bodyPr/>
            <a:lstStyle/>
            <a:p>
              <a:endParaRPr lang="en-GB"/>
            </a:p>
          </p:txBody>
        </p:sp>
        <p:sp>
          <p:nvSpPr>
            <p:cNvPr id="84146" name="Freeform 570"/>
            <p:cNvSpPr>
              <a:spLocks/>
            </p:cNvSpPr>
            <p:nvPr/>
          </p:nvSpPr>
          <p:spPr bwMode="auto">
            <a:xfrm>
              <a:off x="7040563" y="2863850"/>
              <a:ext cx="65087" cy="63500"/>
            </a:xfrm>
            <a:custGeom>
              <a:avLst/>
              <a:gdLst>
                <a:gd name="T0" fmla="*/ 2147483647 w 41"/>
                <a:gd name="T1" fmla="*/ 2147483647 h 40"/>
                <a:gd name="T2" fmla="*/ 2147483647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0 w 41"/>
                <a:gd name="T21" fmla="*/ 2147483647 h 40"/>
                <a:gd name="T22" fmla="*/ 0 w 41"/>
                <a:gd name="T23" fmla="*/ 2147483647 h 40"/>
                <a:gd name="T24" fmla="*/ 2147483647 w 41"/>
                <a:gd name="T25" fmla="*/ 2147483647 h 40"/>
                <a:gd name="T26" fmla="*/ 2147483647 w 41"/>
                <a:gd name="T27" fmla="*/ 2147483647 h 40"/>
                <a:gd name="T28" fmla="*/ 2147483647 w 41"/>
                <a:gd name="T29" fmla="*/ 2147483647 h 40"/>
                <a:gd name="T30" fmla="*/ 2147483647 w 41"/>
                <a:gd name="T31" fmla="*/ 0 h 40"/>
                <a:gd name="T32" fmla="*/ 2147483647 w 41"/>
                <a:gd name="T33" fmla="*/ 0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0"/>
                <a:gd name="T68" fmla="*/ 41 w 41"/>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0">
                  <a:moveTo>
                    <a:pt x="41" y="21"/>
                  </a:moveTo>
                  <a:lnTo>
                    <a:pt x="41" y="21"/>
                  </a:lnTo>
                  <a:lnTo>
                    <a:pt x="39" y="28"/>
                  </a:lnTo>
                  <a:lnTo>
                    <a:pt x="34" y="35"/>
                  </a:lnTo>
                  <a:lnTo>
                    <a:pt x="29" y="39"/>
                  </a:lnTo>
                  <a:lnTo>
                    <a:pt x="20" y="40"/>
                  </a:lnTo>
                  <a:lnTo>
                    <a:pt x="13" y="39"/>
                  </a:lnTo>
                  <a:lnTo>
                    <a:pt x="6" y="35"/>
                  </a:lnTo>
                  <a:lnTo>
                    <a:pt x="2" y="28"/>
                  </a:lnTo>
                  <a:lnTo>
                    <a:pt x="0" y="21"/>
                  </a:lnTo>
                  <a:lnTo>
                    <a:pt x="2" y="12"/>
                  </a:lnTo>
                  <a:lnTo>
                    <a:pt x="6" y="7"/>
                  </a:lnTo>
                  <a:lnTo>
                    <a:pt x="13" y="2"/>
                  </a:lnTo>
                  <a:lnTo>
                    <a:pt x="20" y="0"/>
                  </a:lnTo>
                  <a:lnTo>
                    <a:pt x="29" y="2"/>
                  </a:lnTo>
                  <a:lnTo>
                    <a:pt x="34" y="7"/>
                  </a:lnTo>
                  <a:lnTo>
                    <a:pt x="39" y="12"/>
                  </a:lnTo>
                  <a:lnTo>
                    <a:pt x="41" y="21"/>
                  </a:lnTo>
                  <a:close/>
                </a:path>
              </a:pathLst>
            </a:custGeom>
            <a:solidFill>
              <a:srgbClr val="D86767"/>
            </a:solidFill>
            <a:ln w="9525">
              <a:noFill/>
              <a:miter lim="800000"/>
              <a:headEnd/>
              <a:tailEnd/>
            </a:ln>
          </p:spPr>
          <p:txBody>
            <a:bodyPr/>
            <a:lstStyle/>
            <a:p>
              <a:endParaRPr lang="en-GB"/>
            </a:p>
          </p:txBody>
        </p:sp>
        <p:sp>
          <p:nvSpPr>
            <p:cNvPr id="84147" name="Freeform 571"/>
            <p:cNvSpPr>
              <a:spLocks/>
            </p:cNvSpPr>
            <p:nvPr/>
          </p:nvSpPr>
          <p:spPr bwMode="auto">
            <a:xfrm>
              <a:off x="7731125" y="2305050"/>
              <a:ext cx="63500" cy="63500"/>
            </a:xfrm>
            <a:custGeom>
              <a:avLst/>
              <a:gdLst>
                <a:gd name="T0" fmla="*/ 2147483647 w 40"/>
                <a:gd name="T1" fmla="*/ 2147483647 h 40"/>
                <a:gd name="T2" fmla="*/ 2147483647 w 40"/>
                <a:gd name="T3" fmla="*/ 2147483647 h 40"/>
                <a:gd name="T4" fmla="*/ 2147483647 w 40"/>
                <a:gd name="T5" fmla="*/ 2147483647 h 40"/>
                <a:gd name="T6" fmla="*/ 2147483647 w 40"/>
                <a:gd name="T7" fmla="*/ 2147483647 h 40"/>
                <a:gd name="T8" fmla="*/ 2147483647 w 40"/>
                <a:gd name="T9" fmla="*/ 2147483647 h 40"/>
                <a:gd name="T10" fmla="*/ 2147483647 w 40"/>
                <a:gd name="T11" fmla="*/ 2147483647 h 40"/>
                <a:gd name="T12" fmla="*/ 2147483647 w 40"/>
                <a:gd name="T13" fmla="*/ 2147483647 h 40"/>
                <a:gd name="T14" fmla="*/ 2147483647 w 40"/>
                <a:gd name="T15" fmla="*/ 2147483647 h 40"/>
                <a:gd name="T16" fmla="*/ 2147483647 w 40"/>
                <a:gd name="T17" fmla="*/ 2147483647 h 40"/>
                <a:gd name="T18" fmla="*/ 2147483647 w 40"/>
                <a:gd name="T19" fmla="*/ 2147483647 h 40"/>
                <a:gd name="T20" fmla="*/ 0 w 40"/>
                <a:gd name="T21" fmla="*/ 2147483647 h 40"/>
                <a:gd name="T22" fmla="*/ 0 w 40"/>
                <a:gd name="T23" fmla="*/ 2147483647 h 40"/>
                <a:gd name="T24" fmla="*/ 2147483647 w 40"/>
                <a:gd name="T25" fmla="*/ 2147483647 h 40"/>
                <a:gd name="T26" fmla="*/ 2147483647 w 40"/>
                <a:gd name="T27" fmla="*/ 2147483647 h 40"/>
                <a:gd name="T28" fmla="*/ 2147483647 w 40"/>
                <a:gd name="T29" fmla="*/ 2147483647 h 40"/>
                <a:gd name="T30" fmla="*/ 2147483647 w 40"/>
                <a:gd name="T31" fmla="*/ 0 h 40"/>
                <a:gd name="T32" fmla="*/ 2147483647 w 40"/>
                <a:gd name="T33" fmla="*/ 0 h 40"/>
                <a:gd name="T34" fmla="*/ 2147483647 w 40"/>
                <a:gd name="T35" fmla="*/ 2147483647 h 40"/>
                <a:gd name="T36" fmla="*/ 2147483647 w 40"/>
                <a:gd name="T37" fmla="*/ 2147483647 h 40"/>
                <a:gd name="T38" fmla="*/ 2147483647 w 40"/>
                <a:gd name="T39" fmla="*/ 2147483647 h 40"/>
                <a:gd name="T40" fmla="*/ 2147483647 w 40"/>
                <a:gd name="T41" fmla="*/ 2147483647 h 40"/>
                <a:gd name="T42" fmla="*/ 2147483647 w 40"/>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40"/>
                <a:gd name="T68" fmla="*/ 40 w 40"/>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40">
                  <a:moveTo>
                    <a:pt x="40" y="21"/>
                  </a:moveTo>
                  <a:lnTo>
                    <a:pt x="40" y="21"/>
                  </a:lnTo>
                  <a:lnTo>
                    <a:pt x="39" y="28"/>
                  </a:lnTo>
                  <a:lnTo>
                    <a:pt x="33" y="35"/>
                  </a:lnTo>
                  <a:lnTo>
                    <a:pt x="28" y="39"/>
                  </a:lnTo>
                  <a:lnTo>
                    <a:pt x="19" y="40"/>
                  </a:lnTo>
                  <a:lnTo>
                    <a:pt x="12" y="39"/>
                  </a:lnTo>
                  <a:lnTo>
                    <a:pt x="5" y="35"/>
                  </a:lnTo>
                  <a:lnTo>
                    <a:pt x="2" y="28"/>
                  </a:lnTo>
                  <a:lnTo>
                    <a:pt x="0" y="21"/>
                  </a:lnTo>
                  <a:lnTo>
                    <a:pt x="2" y="12"/>
                  </a:lnTo>
                  <a:lnTo>
                    <a:pt x="5" y="7"/>
                  </a:lnTo>
                  <a:lnTo>
                    <a:pt x="12" y="2"/>
                  </a:lnTo>
                  <a:lnTo>
                    <a:pt x="19" y="0"/>
                  </a:lnTo>
                  <a:lnTo>
                    <a:pt x="28" y="2"/>
                  </a:lnTo>
                  <a:lnTo>
                    <a:pt x="33" y="7"/>
                  </a:lnTo>
                  <a:lnTo>
                    <a:pt x="39" y="12"/>
                  </a:lnTo>
                  <a:lnTo>
                    <a:pt x="40" y="21"/>
                  </a:lnTo>
                  <a:close/>
                </a:path>
              </a:pathLst>
            </a:custGeom>
            <a:solidFill>
              <a:srgbClr val="D86767"/>
            </a:solidFill>
            <a:ln w="9525">
              <a:noFill/>
              <a:miter lim="800000"/>
              <a:headEnd/>
              <a:tailEnd/>
            </a:ln>
          </p:spPr>
          <p:txBody>
            <a:bodyPr/>
            <a:lstStyle/>
            <a:p>
              <a:endParaRPr lang="en-GB"/>
            </a:p>
          </p:txBody>
        </p:sp>
        <p:sp>
          <p:nvSpPr>
            <p:cNvPr id="84148" name="Freeform 572"/>
            <p:cNvSpPr>
              <a:spLocks/>
            </p:cNvSpPr>
            <p:nvPr/>
          </p:nvSpPr>
          <p:spPr bwMode="auto">
            <a:xfrm>
              <a:off x="5686425" y="4556125"/>
              <a:ext cx="61913" cy="65088"/>
            </a:xfrm>
            <a:custGeom>
              <a:avLst/>
              <a:gdLst>
                <a:gd name="T0" fmla="*/ 2147483647 w 39"/>
                <a:gd name="T1" fmla="*/ 2147483647 h 41"/>
                <a:gd name="T2" fmla="*/ 2147483647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0 w 39"/>
                <a:gd name="T21" fmla="*/ 2147483647 h 41"/>
                <a:gd name="T22" fmla="*/ 0 w 39"/>
                <a:gd name="T23" fmla="*/ 2147483647 h 41"/>
                <a:gd name="T24" fmla="*/ 2147483647 w 39"/>
                <a:gd name="T25" fmla="*/ 2147483647 h 41"/>
                <a:gd name="T26" fmla="*/ 2147483647 w 39"/>
                <a:gd name="T27" fmla="*/ 2147483647 h 41"/>
                <a:gd name="T28" fmla="*/ 2147483647 w 39"/>
                <a:gd name="T29" fmla="*/ 2147483647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1"/>
                <a:gd name="T68" fmla="*/ 39 w 39"/>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1">
                  <a:moveTo>
                    <a:pt x="39" y="21"/>
                  </a:moveTo>
                  <a:lnTo>
                    <a:pt x="39" y="21"/>
                  </a:lnTo>
                  <a:lnTo>
                    <a:pt x="37" y="28"/>
                  </a:lnTo>
                  <a:lnTo>
                    <a:pt x="34" y="35"/>
                  </a:lnTo>
                  <a:lnTo>
                    <a:pt x="26" y="39"/>
                  </a:lnTo>
                  <a:lnTo>
                    <a:pt x="19" y="41"/>
                  </a:lnTo>
                  <a:lnTo>
                    <a:pt x="12" y="39"/>
                  </a:lnTo>
                  <a:lnTo>
                    <a:pt x="5" y="35"/>
                  </a:lnTo>
                  <a:lnTo>
                    <a:pt x="2" y="28"/>
                  </a:lnTo>
                  <a:lnTo>
                    <a:pt x="0" y="21"/>
                  </a:lnTo>
                  <a:lnTo>
                    <a:pt x="2" y="13"/>
                  </a:lnTo>
                  <a:lnTo>
                    <a:pt x="5" y="6"/>
                  </a:lnTo>
                  <a:lnTo>
                    <a:pt x="12" y="2"/>
                  </a:lnTo>
                  <a:lnTo>
                    <a:pt x="19" y="0"/>
                  </a:lnTo>
                  <a:lnTo>
                    <a:pt x="26" y="2"/>
                  </a:lnTo>
                  <a:lnTo>
                    <a:pt x="34" y="6"/>
                  </a:lnTo>
                  <a:lnTo>
                    <a:pt x="37" y="13"/>
                  </a:lnTo>
                  <a:lnTo>
                    <a:pt x="39" y="21"/>
                  </a:lnTo>
                  <a:close/>
                </a:path>
              </a:pathLst>
            </a:custGeom>
            <a:solidFill>
              <a:srgbClr val="D86767"/>
            </a:solidFill>
            <a:ln w="9525">
              <a:noFill/>
              <a:miter lim="800000"/>
              <a:headEnd/>
              <a:tailEnd/>
            </a:ln>
          </p:spPr>
          <p:txBody>
            <a:bodyPr/>
            <a:lstStyle/>
            <a:p>
              <a:endParaRPr lang="en-GB"/>
            </a:p>
          </p:txBody>
        </p:sp>
        <p:sp>
          <p:nvSpPr>
            <p:cNvPr id="84149" name="Freeform 573"/>
            <p:cNvSpPr>
              <a:spLocks/>
            </p:cNvSpPr>
            <p:nvPr/>
          </p:nvSpPr>
          <p:spPr bwMode="auto">
            <a:xfrm>
              <a:off x="5321300" y="4367213"/>
              <a:ext cx="63500" cy="60325"/>
            </a:xfrm>
            <a:custGeom>
              <a:avLst/>
              <a:gdLst>
                <a:gd name="T0" fmla="*/ 2147483647 w 40"/>
                <a:gd name="T1" fmla="*/ 2147483647 h 38"/>
                <a:gd name="T2" fmla="*/ 2147483647 w 40"/>
                <a:gd name="T3" fmla="*/ 2147483647 h 38"/>
                <a:gd name="T4" fmla="*/ 2147483647 w 40"/>
                <a:gd name="T5" fmla="*/ 2147483647 h 38"/>
                <a:gd name="T6" fmla="*/ 2147483647 w 40"/>
                <a:gd name="T7" fmla="*/ 2147483647 h 38"/>
                <a:gd name="T8" fmla="*/ 2147483647 w 40"/>
                <a:gd name="T9" fmla="*/ 2147483647 h 38"/>
                <a:gd name="T10" fmla="*/ 2147483647 w 40"/>
                <a:gd name="T11" fmla="*/ 2147483647 h 38"/>
                <a:gd name="T12" fmla="*/ 2147483647 w 40"/>
                <a:gd name="T13" fmla="*/ 2147483647 h 38"/>
                <a:gd name="T14" fmla="*/ 2147483647 w 40"/>
                <a:gd name="T15" fmla="*/ 2147483647 h 38"/>
                <a:gd name="T16" fmla="*/ 2147483647 w 40"/>
                <a:gd name="T17" fmla="*/ 2147483647 h 38"/>
                <a:gd name="T18" fmla="*/ 2147483647 w 40"/>
                <a:gd name="T19" fmla="*/ 2147483647 h 38"/>
                <a:gd name="T20" fmla="*/ 0 w 40"/>
                <a:gd name="T21" fmla="*/ 2147483647 h 38"/>
                <a:gd name="T22" fmla="*/ 0 w 40"/>
                <a:gd name="T23" fmla="*/ 2147483647 h 38"/>
                <a:gd name="T24" fmla="*/ 2147483647 w 40"/>
                <a:gd name="T25" fmla="*/ 2147483647 h 38"/>
                <a:gd name="T26" fmla="*/ 2147483647 w 40"/>
                <a:gd name="T27" fmla="*/ 2147483647 h 38"/>
                <a:gd name="T28" fmla="*/ 2147483647 w 40"/>
                <a:gd name="T29" fmla="*/ 0 h 38"/>
                <a:gd name="T30" fmla="*/ 2147483647 w 40"/>
                <a:gd name="T31" fmla="*/ 0 h 38"/>
                <a:gd name="T32" fmla="*/ 2147483647 w 40"/>
                <a:gd name="T33" fmla="*/ 0 h 38"/>
                <a:gd name="T34" fmla="*/ 2147483647 w 40"/>
                <a:gd name="T35" fmla="*/ 0 h 38"/>
                <a:gd name="T36" fmla="*/ 2147483647 w 40"/>
                <a:gd name="T37" fmla="*/ 2147483647 h 38"/>
                <a:gd name="T38" fmla="*/ 2147483647 w 40"/>
                <a:gd name="T39" fmla="*/ 2147483647 h 38"/>
                <a:gd name="T40" fmla="*/ 2147483647 w 40"/>
                <a:gd name="T41" fmla="*/ 2147483647 h 38"/>
                <a:gd name="T42" fmla="*/ 2147483647 w 40"/>
                <a:gd name="T43" fmla="*/ 2147483647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38"/>
                <a:gd name="T68" fmla="*/ 40 w 40"/>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38">
                  <a:moveTo>
                    <a:pt x="40" y="19"/>
                  </a:moveTo>
                  <a:lnTo>
                    <a:pt x="40" y="19"/>
                  </a:lnTo>
                  <a:lnTo>
                    <a:pt x="38" y="26"/>
                  </a:lnTo>
                  <a:lnTo>
                    <a:pt x="33" y="33"/>
                  </a:lnTo>
                  <a:lnTo>
                    <a:pt x="28" y="37"/>
                  </a:lnTo>
                  <a:lnTo>
                    <a:pt x="19" y="38"/>
                  </a:lnTo>
                  <a:lnTo>
                    <a:pt x="12" y="37"/>
                  </a:lnTo>
                  <a:lnTo>
                    <a:pt x="5" y="33"/>
                  </a:lnTo>
                  <a:lnTo>
                    <a:pt x="1" y="26"/>
                  </a:lnTo>
                  <a:lnTo>
                    <a:pt x="0" y="19"/>
                  </a:lnTo>
                  <a:lnTo>
                    <a:pt x="1" y="10"/>
                  </a:lnTo>
                  <a:lnTo>
                    <a:pt x="5" y="5"/>
                  </a:lnTo>
                  <a:lnTo>
                    <a:pt x="12" y="0"/>
                  </a:lnTo>
                  <a:lnTo>
                    <a:pt x="19" y="0"/>
                  </a:lnTo>
                  <a:lnTo>
                    <a:pt x="28" y="0"/>
                  </a:lnTo>
                  <a:lnTo>
                    <a:pt x="33" y="5"/>
                  </a:lnTo>
                  <a:lnTo>
                    <a:pt x="38" y="10"/>
                  </a:lnTo>
                  <a:lnTo>
                    <a:pt x="40" y="19"/>
                  </a:lnTo>
                  <a:close/>
                </a:path>
              </a:pathLst>
            </a:custGeom>
            <a:solidFill>
              <a:srgbClr val="D86767"/>
            </a:solidFill>
            <a:ln w="9525">
              <a:noFill/>
              <a:miter lim="800000"/>
              <a:headEnd/>
              <a:tailEnd/>
            </a:ln>
          </p:spPr>
          <p:txBody>
            <a:bodyPr/>
            <a:lstStyle/>
            <a:p>
              <a:endParaRPr lang="en-GB"/>
            </a:p>
          </p:txBody>
        </p:sp>
        <p:sp>
          <p:nvSpPr>
            <p:cNvPr id="84150" name="Freeform 574"/>
            <p:cNvSpPr>
              <a:spLocks/>
            </p:cNvSpPr>
            <p:nvPr/>
          </p:nvSpPr>
          <p:spPr bwMode="auto">
            <a:xfrm>
              <a:off x="6761163" y="5718175"/>
              <a:ext cx="128587" cy="109538"/>
            </a:xfrm>
            <a:custGeom>
              <a:avLst/>
              <a:gdLst>
                <a:gd name="T0" fmla="*/ 0 w 81"/>
                <a:gd name="T1" fmla="*/ 2147483647 h 69"/>
                <a:gd name="T2" fmla="*/ 2147483647 w 81"/>
                <a:gd name="T3" fmla="*/ 2147483647 h 69"/>
                <a:gd name="T4" fmla="*/ 2147483647 w 81"/>
                <a:gd name="T5" fmla="*/ 0 h 69"/>
                <a:gd name="T6" fmla="*/ 2147483647 w 81"/>
                <a:gd name="T7" fmla="*/ 2147483647 h 69"/>
                <a:gd name="T8" fmla="*/ 2147483647 w 81"/>
                <a:gd name="T9" fmla="*/ 2147483647 h 69"/>
                <a:gd name="T10" fmla="*/ 2147483647 w 81"/>
                <a:gd name="T11" fmla="*/ 2147483647 h 69"/>
                <a:gd name="T12" fmla="*/ 2147483647 w 81"/>
                <a:gd name="T13" fmla="*/ 2147483647 h 69"/>
                <a:gd name="T14" fmla="*/ 2147483647 w 81"/>
                <a:gd name="T15" fmla="*/ 2147483647 h 69"/>
                <a:gd name="T16" fmla="*/ 2147483647 w 81"/>
                <a:gd name="T17" fmla="*/ 2147483647 h 69"/>
                <a:gd name="T18" fmla="*/ 2147483647 w 81"/>
                <a:gd name="T19" fmla="*/ 2147483647 h 69"/>
                <a:gd name="T20" fmla="*/ 0 w 81"/>
                <a:gd name="T21" fmla="*/ 2147483647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69"/>
                <a:gd name="T35" fmla="*/ 81 w 81"/>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69">
                  <a:moveTo>
                    <a:pt x="0" y="27"/>
                  </a:moveTo>
                  <a:lnTo>
                    <a:pt x="32" y="27"/>
                  </a:lnTo>
                  <a:lnTo>
                    <a:pt x="41" y="0"/>
                  </a:lnTo>
                  <a:lnTo>
                    <a:pt x="50" y="27"/>
                  </a:lnTo>
                  <a:lnTo>
                    <a:pt x="81" y="27"/>
                  </a:lnTo>
                  <a:lnTo>
                    <a:pt x="57" y="43"/>
                  </a:lnTo>
                  <a:lnTo>
                    <a:pt x="66" y="69"/>
                  </a:lnTo>
                  <a:lnTo>
                    <a:pt x="41" y="53"/>
                  </a:lnTo>
                  <a:lnTo>
                    <a:pt x="16" y="69"/>
                  </a:lnTo>
                  <a:lnTo>
                    <a:pt x="25" y="43"/>
                  </a:lnTo>
                  <a:lnTo>
                    <a:pt x="0" y="27"/>
                  </a:lnTo>
                  <a:close/>
                </a:path>
              </a:pathLst>
            </a:custGeom>
            <a:solidFill>
              <a:srgbClr val="D82115"/>
            </a:solidFill>
            <a:ln w="9525">
              <a:noFill/>
              <a:miter lim="800000"/>
              <a:headEnd/>
              <a:tailEnd/>
            </a:ln>
          </p:spPr>
          <p:txBody>
            <a:bodyPr/>
            <a:lstStyle/>
            <a:p>
              <a:endParaRPr lang="en-GB"/>
            </a:p>
          </p:txBody>
        </p:sp>
        <p:sp>
          <p:nvSpPr>
            <p:cNvPr id="84151" name="Freeform 575"/>
            <p:cNvSpPr>
              <a:spLocks/>
            </p:cNvSpPr>
            <p:nvPr/>
          </p:nvSpPr>
          <p:spPr bwMode="auto">
            <a:xfrm>
              <a:off x="7815263" y="4054475"/>
              <a:ext cx="125412" cy="107950"/>
            </a:xfrm>
            <a:custGeom>
              <a:avLst/>
              <a:gdLst>
                <a:gd name="T0" fmla="*/ 0 w 79"/>
                <a:gd name="T1" fmla="*/ 2147483647 h 68"/>
                <a:gd name="T2" fmla="*/ 2147483647 w 79"/>
                <a:gd name="T3" fmla="*/ 2147483647 h 68"/>
                <a:gd name="T4" fmla="*/ 2147483647 w 79"/>
                <a:gd name="T5" fmla="*/ 0 h 68"/>
                <a:gd name="T6" fmla="*/ 2147483647 w 79"/>
                <a:gd name="T7" fmla="*/ 2147483647 h 68"/>
                <a:gd name="T8" fmla="*/ 2147483647 w 79"/>
                <a:gd name="T9" fmla="*/ 2147483647 h 68"/>
                <a:gd name="T10" fmla="*/ 2147483647 w 79"/>
                <a:gd name="T11" fmla="*/ 2147483647 h 68"/>
                <a:gd name="T12" fmla="*/ 2147483647 w 79"/>
                <a:gd name="T13" fmla="*/ 2147483647 h 68"/>
                <a:gd name="T14" fmla="*/ 2147483647 w 79"/>
                <a:gd name="T15" fmla="*/ 2147483647 h 68"/>
                <a:gd name="T16" fmla="*/ 2147483647 w 79"/>
                <a:gd name="T17" fmla="*/ 2147483647 h 68"/>
                <a:gd name="T18" fmla="*/ 2147483647 w 79"/>
                <a:gd name="T19" fmla="*/ 2147483647 h 68"/>
                <a:gd name="T20" fmla="*/ 0 w 79"/>
                <a:gd name="T21" fmla="*/ 2147483647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68"/>
                <a:gd name="T35" fmla="*/ 79 w 79"/>
                <a:gd name="T36" fmla="*/ 68 h 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68">
                  <a:moveTo>
                    <a:pt x="0" y="26"/>
                  </a:moveTo>
                  <a:lnTo>
                    <a:pt x="30" y="26"/>
                  </a:lnTo>
                  <a:lnTo>
                    <a:pt x="38" y="0"/>
                  </a:lnTo>
                  <a:lnTo>
                    <a:pt x="49" y="26"/>
                  </a:lnTo>
                  <a:lnTo>
                    <a:pt x="79" y="26"/>
                  </a:lnTo>
                  <a:lnTo>
                    <a:pt x="54" y="42"/>
                  </a:lnTo>
                  <a:lnTo>
                    <a:pt x="63" y="68"/>
                  </a:lnTo>
                  <a:lnTo>
                    <a:pt x="38" y="51"/>
                  </a:lnTo>
                  <a:lnTo>
                    <a:pt x="14" y="68"/>
                  </a:lnTo>
                  <a:lnTo>
                    <a:pt x="24" y="42"/>
                  </a:lnTo>
                  <a:lnTo>
                    <a:pt x="0" y="26"/>
                  </a:lnTo>
                  <a:close/>
                </a:path>
              </a:pathLst>
            </a:custGeom>
            <a:solidFill>
              <a:srgbClr val="D82115"/>
            </a:solidFill>
            <a:ln w="9525">
              <a:noFill/>
              <a:miter lim="800000"/>
              <a:headEnd/>
              <a:tailEnd/>
            </a:ln>
          </p:spPr>
          <p:txBody>
            <a:bodyPr/>
            <a:lstStyle/>
            <a:p>
              <a:endParaRPr lang="en-GB"/>
            </a:p>
          </p:txBody>
        </p:sp>
        <p:sp>
          <p:nvSpPr>
            <p:cNvPr id="84152" name="Freeform 576"/>
            <p:cNvSpPr>
              <a:spLocks/>
            </p:cNvSpPr>
            <p:nvPr/>
          </p:nvSpPr>
          <p:spPr bwMode="auto">
            <a:xfrm>
              <a:off x="6896100" y="2676525"/>
              <a:ext cx="125413" cy="109538"/>
            </a:xfrm>
            <a:custGeom>
              <a:avLst/>
              <a:gdLst>
                <a:gd name="T0" fmla="*/ 0 w 79"/>
                <a:gd name="T1" fmla="*/ 2147483647 h 69"/>
                <a:gd name="T2" fmla="*/ 2147483647 w 79"/>
                <a:gd name="T3" fmla="*/ 2147483647 h 69"/>
                <a:gd name="T4" fmla="*/ 2147483647 w 79"/>
                <a:gd name="T5" fmla="*/ 0 h 69"/>
                <a:gd name="T6" fmla="*/ 2147483647 w 79"/>
                <a:gd name="T7" fmla="*/ 2147483647 h 69"/>
                <a:gd name="T8" fmla="*/ 2147483647 w 79"/>
                <a:gd name="T9" fmla="*/ 2147483647 h 69"/>
                <a:gd name="T10" fmla="*/ 2147483647 w 79"/>
                <a:gd name="T11" fmla="*/ 2147483647 h 69"/>
                <a:gd name="T12" fmla="*/ 2147483647 w 79"/>
                <a:gd name="T13" fmla="*/ 2147483647 h 69"/>
                <a:gd name="T14" fmla="*/ 2147483647 w 79"/>
                <a:gd name="T15" fmla="*/ 2147483647 h 69"/>
                <a:gd name="T16" fmla="*/ 2147483647 w 79"/>
                <a:gd name="T17" fmla="*/ 2147483647 h 69"/>
                <a:gd name="T18" fmla="*/ 2147483647 w 79"/>
                <a:gd name="T19" fmla="*/ 2147483647 h 69"/>
                <a:gd name="T20" fmla="*/ 0 w 79"/>
                <a:gd name="T21" fmla="*/ 2147483647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69"/>
                <a:gd name="T35" fmla="*/ 79 w 79"/>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69">
                  <a:moveTo>
                    <a:pt x="0" y="26"/>
                  </a:moveTo>
                  <a:lnTo>
                    <a:pt x="30" y="26"/>
                  </a:lnTo>
                  <a:lnTo>
                    <a:pt x="39" y="0"/>
                  </a:lnTo>
                  <a:lnTo>
                    <a:pt x="49" y="26"/>
                  </a:lnTo>
                  <a:lnTo>
                    <a:pt x="79" y="26"/>
                  </a:lnTo>
                  <a:lnTo>
                    <a:pt x="54" y="42"/>
                  </a:lnTo>
                  <a:lnTo>
                    <a:pt x="63" y="69"/>
                  </a:lnTo>
                  <a:lnTo>
                    <a:pt x="39" y="53"/>
                  </a:lnTo>
                  <a:lnTo>
                    <a:pt x="14" y="69"/>
                  </a:lnTo>
                  <a:lnTo>
                    <a:pt x="25" y="42"/>
                  </a:lnTo>
                  <a:lnTo>
                    <a:pt x="0" y="26"/>
                  </a:lnTo>
                  <a:close/>
                </a:path>
              </a:pathLst>
            </a:custGeom>
            <a:solidFill>
              <a:srgbClr val="D82115"/>
            </a:solidFill>
            <a:ln w="9525">
              <a:noFill/>
              <a:miter lim="800000"/>
              <a:headEnd/>
              <a:tailEnd/>
            </a:ln>
          </p:spPr>
          <p:txBody>
            <a:bodyPr/>
            <a:lstStyle/>
            <a:p>
              <a:endParaRPr lang="en-GB"/>
            </a:p>
          </p:txBody>
        </p:sp>
        <p:sp>
          <p:nvSpPr>
            <p:cNvPr id="84153" name="Freeform 577"/>
            <p:cNvSpPr>
              <a:spLocks/>
            </p:cNvSpPr>
            <p:nvPr/>
          </p:nvSpPr>
          <p:spPr bwMode="auto">
            <a:xfrm>
              <a:off x="6689725" y="5648325"/>
              <a:ext cx="125413" cy="112713"/>
            </a:xfrm>
            <a:custGeom>
              <a:avLst/>
              <a:gdLst>
                <a:gd name="T0" fmla="*/ 0 w 79"/>
                <a:gd name="T1" fmla="*/ 2147483647 h 71"/>
                <a:gd name="T2" fmla="*/ 2147483647 w 79"/>
                <a:gd name="T3" fmla="*/ 2147483647 h 71"/>
                <a:gd name="T4" fmla="*/ 2147483647 w 79"/>
                <a:gd name="T5" fmla="*/ 0 h 71"/>
                <a:gd name="T6" fmla="*/ 2147483647 w 79"/>
                <a:gd name="T7" fmla="*/ 2147483647 h 71"/>
                <a:gd name="T8" fmla="*/ 2147483647 w 79"/>
                <a:gd name="T9" fmla="*/ 2147483647 h 71"/>
                <a:gd name="T10" fmla="*/ 2147483647 w 79"/>
                <a:gd name="T11" fmla="*/ 2147483647 h 71"/>
                <a:gd name="T12" fmla="*/ 2147483647 w 79"/>
                <a:gd name="T13" fmla="*/ 2147483647 h 71"/>
                <a:gd name="T14" fmla="*/ 2147483647 w 79"/>
                <a:gd name="T15" fmla="*/ 2147483647 h 71"/>
                <a:gd name="T16" fmla="*/ 2147483647 w 79"/>
                <a:gd name="T17" fmla="*/ 2147483647 h 71"/>
                <a:gd name="T18" fmla="*/ 2147483647 w 79"/>
                <a:gd name="T19" fmla="*/ 2147483647 h 71"/>
                <a:gd name="T20" fmla="*/ 0 w 79"/>
                <a:gd name="T21" fmla="*/ 2147483647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71"/>
                <a:gd name="T35" fmla="*/ 79 w 7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71">
                  <a:moveTo>
                    <a:pt x="0" y="27"/>
                  </a:moveTo>
                  <a:lnTo>
                    <a:pt x="30" y="27"/>
                  </a:lnTo>
                  <a:lnTo>
                    <a:pt x="40" y="0"/>
                  </a:lnTo>
                  <a:lnTo>
                    <a:pt x="49" y="27"/>
                  </a:lnTo>
                  <a:lnTo>
                    <a:pt x="79" y="27"/>
                  </a:lnTo>
                  <a:lnTo>
                    <a:pt x="54" y="44"/>
                  </a:lnTo>
                  <a:lnTo>
                    <a:pt x="65" y="71"/>
                  </a:lnTo>
                  <a:lnTo>
                    <a:pt x="40" y="53"/>
                  </a:lnTo>
                  <a:lnTo>
                    <a:pt x="16" y="71"/>
                  </a:lnTo>
                  <a:lnTo>
                    <a:pt x="24" y="44"/>
                  </a:lnTo>
                  <a:lnTo>
                    <a:pt x="0" y="27"/>
                  </a:lnTo>
                  <a:close/>
                </a:path>
              </a:pathLst>
            </a:custGeom>
            <a:solidFill>
              <a:srgbClr val="D82115"/>
            </a:solidFill>
            <a:ln w="9525">
              <a:noFill/>
              <a:miter lim="800000"/>
              <a:headEnd/>
              <a:tailEnd/>
            </a:ln>
          </p:spPr>
          <p:txBody>
            <a:bodyPr/>
            <a:lstStyle/>
            <a:p>
              <a:endParaRPr lang="en-GB"/>
            </a:p>
          </p:txBody>
        </p:sp>
        <p:sp>
          <p:nvSpPr>
            <p:cNvPr id="84154" name="Rectangle 578"/>
            <p:cNvSpPr>
              <a:spLocks noChangeArrowheads="1"/>
            </p:cNvSpPr>
            <p:nvPr/>
          </p:nvSpPr>
          <p:spPr bwMode="auto">
            <a:xfrm>
              <a:off x="2655888" y="2489200"/>
              <a:ext cx="58737"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X</a:t>
              </a:r>
              <a:endParaRPr lang="en-US"/>
            </a:p>
          </p:txBody>
        </p:sp>
        <p:sp>
          <p:nvSpPr>
            <p:cNvPr id="84155" name="Rectangle 579"/>
            <p:cNvSpPr>
              <a:spLocks noChangeArrowheads="1"/>
            </p:cNvSpPr>
            <p:nvPr/>
          </p:nvSpPr>
          <p:spPr bwMode="auto">
            <a:xfrm>
              <a:off x="2714625" y="248920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156" name="Rectangle 580"/>
            <p:cNvSpPr>
              <a:spLocks noChangeArrowheads="1"/>
            </p:cNvSpPr>
            <p:nvPr/>
          </p:nvSpPr>
          <p:spPr bwMode="auto">
            <a:xfrm>
              <a:off x="2743200" y="248920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157" name="Rectangle 581"/>
            <p:cNvSpPr>
              <a:spLocks noChangeArrowheads="1"/>
            </p:cNvSpPr>
            <p:nvPr/>
          </p:nvSpPr>
          <p:spPr bwMode="auto">
            <a:xfrm>
              <a:off x="2806700" y="2489200"/>
              <a:ext cx="74613"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4158" name="Rectangle 582"/>
            <p:cNvSpPr>
              <a:spLocks noChangeArrowheads="1"/>
            </p:cNvSpPr>
            <p:nvPr/>
          </p:nvSpPr>
          <p:spPr bwMode="auto">
            <a:xfrm>
              <a:off x="2884488" y="2489200"/>
              <a:ext cx="1270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a:t>
              </a:r>
              <a:endParaRPr lang="en-US"/>
            </a:p>
          </p:txBody>
        </p:sp>
        <p:sp>
          <p:nvSpPr>
            <p:cNvPr id="84159" name="Rectangle 583"/>
            <p:cNvSpPr>
              <a:spLocks noChangeArrowheads="1"/>
            </p:cNvSpPr>
            <p:nvPr/>
          </p:nvSpPr>
          <p:spPr bwMode="auto">
            <a:xfrm>
              <a:off x="3008313" y="248920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160" name="Rectangle 584"/>
            <p:cNvSpPr>
              <a:spLocks noChangeArrowheads="1"/>
            </p:cNvSpPr>
            <p:nvPr/>
          </p:nvSpPr>
          <p:spPr bwMode="auto">
            <a:xfrm>
              <a:off x="2894013" y="4044950"/>
              <a:ext cx="539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T</a:t>
              </a:r>
              <a:endParaRPr lang="en-US"/>
            </a:p>
          </p:txBody>
        </p:sp>
        <p:sp>
          <p:nvSpPr>
            <p:cNvPr id="84161" name="Rectangle 585"/>
            <p:cNvSpPr>
              <a:spLocks noChangeArrowheads="1"/>
            </p:cNvSpPr>
            <p:nvPr/>
          </p:nvSpPr>
          <p:spPr bwMode="auto">
            <a:xfrm>
              <a:off x="2946400" y="404495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162" name="Rectangle 586"/>
            <p:cNvSpPr>
              <a:spLocks noChangeArrowheads="1"/>
            </p:cNvSpPr>
            <p:nvPr/>
          </p:nvSpPr>
          <p:spPr bwMode="auto">
            <a:xfrm>
              <a:off x="2976563" y="4044950"/>
              <a:ext cx="176212"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BET</a:t>
              </a:r>
              <a:endParaRPr lang="en-US"/>
            </a:p>
          </p:txBody>
        </p:sp>
        <p:sp>
          <p:nvSpPr>
            <p:cNvPr id="84163" name="Rectangle 587"/>
            <p:cNvSpPr>
              <a:spLocks noChangeArrowheads="1"/>
            </p:cNvSpPr>
            <p:nvPr/>
          </p:nvSpPr>
          <p:spPr bwMode="auto">
            <a:xfrm>
              <a:off x="4203700" y="3494088"/>
              <a:ext cx="952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QI</a:t>
              </a:r>
              <a:endParaRPr lang="en-US"/>
            </a:p>
          </p:txBody>
        </p:sp>
        <p:sp>
          <p:nvSpPr>
            <p:cNvPr id="84164" name="Rectangle 588"/>
            <p:cNvSpPr>
              <a:spLocks noChangeArrowheads="1"/>
            </p:cNvSpPr>
            <p:nvPr/>
          </p:nvSpPr>
          <p:spPr bwMode="auto">
            <a:xfrm>
              <a:off x="4300538" y="349408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165" name="Rectangle 589"/>
            <p:cNvSpPr>
              <a:spLocks noChangeArrowheads="1"/>
            </p:cNvSpPr>
            <p:nvPr/>
          </p:nvSpPr>
          <p:spPr bwMode="auto">
            <a:xfrm>
              <a:off x="4362450" y="349408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166" name="Rectangle 590"/>
            <p:cNvSpPr>
              <a:spLocks noChangeArrowheads="1"/>
            </p:cNvSpPr>
            <p:nvPr/>
          </p:nvSpPr>
          <p:spPr bwMode="auto">
            <a:xfrm>
              <a:off x="4427538" y="3494088"/>
              <a:ext cx="1270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HA</a:t>
              </a:r>
              <a:endParaRPr lang="en-US"/>
            </a:p>
          </p:txBody>
        </p:sp>
        <p:sp>
          <p:nvSpPr>
            <p:cNvPr id="84167" name="Rectangle 591"/>
            <p:cNvSpPr>
              <a:spLocks noChangeArrowheads="1"/>
            </p:cNvSpPr>
            <p:nvPr/>
          </p:nvSpPr>
          <p:spPr bwMode="auto">
            <a:xfrm>
              <a:off x="4540250" y="349408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168" name="Rectangle 592"/>
            <p:cNvSpPr>
              <a:spLocks noChangeArrowheads="1"/>
            </p:cNvSpPr>
            <p:nvPr/>
          </p:nvSpPr>
          <p:spPr bwMode="auto">
            <a:xfrm>
              <a:off x="4843463" y="4633913"/>
              <a:ext cx="58737"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S</a:t>
              </a:r>
              <a:endParaRPr lang="en-US"/>
            </a:p>
          </p:txBody>
        </p:sp>
        <p:sp>
          <p:nvSpPr>
            <p:cNvPr id="84169" name="Rectangle 594"/>
            <p:cNvSpPr>
              <a:spLocks noChangeArrowheads="1"/>
            </p:cNvSpPr>
            <p:nvPr/>
          </p:nvSpPr>
          <p:spPr bwMode="auto">
            <a:xfrm>
              <a:off x="4902200" y="4633913"/>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170" name="Rectangle 595"/>
            <p:cNvSpPr>
              <a:spLocks noChangeArrowheads="1"/>
            </p:cNvSpPr>
            <p:nvPr/>
          </p:nvSpPr>
          <p:spPr bwMode="auto">
            <a:xfrm>
              <a:off x="4932363" y="4633913"/>
              <a:ext cx="2540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CHUA</a:t>
              </a:r>
              <a:endParaRPr lang="en-US"/>
            </a:p>
          </p:txBody>
        </p:sp>
        <p:sp>
          <p:nvSpPr>
            <p:cNvPr id="84171" name="Rectangle 596"/>
            <p:cNvSpPr>
              <a:spLocks noChangeArrowheads="1"/>
            </p:cNvSpPr>
            <p:nvPr/>
          </p:nvSpPr>
          <p:spPr bwMode="auto">
            <a:xfrm>
              <a:off x="5146675" y="4633913"/>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172" name="Rectangle 597"/>
            <p:cNvSpPr>
              <a:spLocks noChangeArrowheads="1"/>
            </p:cNvSpPr>
            <p:nvPr/>
          </p:nvSpPr>
          <p:spPr bwMode="auto">
            <a:xfrm>
              <a:off x="7248525" y="4548188"/>
              <a:ext cx="176213"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ZHE</a:t>
              </a:r>
              <a:endParaRPr lang="en-US"/>
            </a:p>
          </p:txBody>
        </p:sp>
        <p:sp>
          <p:nvSpPr>
            <p:cNvPr id="84173" name="Rectangle 598"/>
            <p:cNvSpPr>
              <a:spLocks noChangeArrowheads="1"/>
            </p:cNvSpPr>
            <p:nvPr/>
          </p:nvSpPr>
          <p:spPr bwMode="auto">
            <a:xfrm>
              <a:off x="7421563" y="4548188"/>
              <a:ext cx="74612"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4174" name="Rectangle 599"/>
            <p:cNvSpPr>
              <a:spLocks noChangeArrowheads="1"/>
            </p:cNvSpPr>
            <p:nvPr/>
          </p:nvSpPr>
          <p:spPr bwMode="auto">
            <a:xfrm>
              <a:off x="7499350" y="4548188"/>
              <a:ext cx="1270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a:t>
              </a:r>
              <a:endParaRPr lang="en-US"/>
            </a:p>
          </p:txBody>
        </p:sp>
        <p:sp>
          <p:nvSpPr>
            <p:cNvPr id="84175" name="Rectangle 600"/>
            <p:cNvSpPr>
              <a:spLocks noChangeArrowheads="1"/>
            </p:cNvSpPr>
            <p:nvPr/>
          </p:nvSpPr>
          <p:spPr bwMode="auto">
            <a:xfrm>
              <a:off x="7624763" y="454818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176" name="Rectangle 601"/>
            <p:cNvSpPr>
              <a:spLocks noChangeArrowheads="1"/>
            </p:cNvSpPr>
            <p:nvPr/>
          </p:nvSpPr>
          <p:spPr bwMode="auto">
            <a:xfrm>
              <a:off x="5237163" y="366553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177" name="Rectangle 602"/>
            <p:cNvSpPr>
              <a:spLocks noChangeArrowheads="1"/>
            </p:cNvSpPr>
            <p:nvPr/>
          </p:nvSpPr>
          <p:spPr bwMode="auto">
            <a:xfrm>
              <a:off x="5303838" y="3665538"/>
              <a:ext cx="185737"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ANS</a:t>
              </a:r>
              <a:endParaRPr lang="en-US"/>
            </a:p>
          </p:txBody>
        </p:sp>
        <p:sp>
          <p:nvSpPr>
            <p:cNvPr id="84178" name="Rectangle 603"/>
            <p:cNvSpPr>
              <a:spLocks noChangeArrowheads="1"/>
            </p:cNvSpPr>
            <p:nvPr/>
          </p:nvSpPr>
          <p:spPr bwMode="auto">
            <a:xfrm>
              <a:off x="5457825" y="366553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t>
              </a:r>
              <a:endParaRPr lang="en-US"/>
            </a:p>
          </p:txBody>
        </p:sp>
        <p:sp>
          <p:nvSpPr>
            <p:cNvPr id="84179" name="Rectangle 604"/>
            <p:cNvSpPr>
              <a:spLocks noChangeArrowheads="1"/>
            </p:cNvSpPr>
            <p:nvPr/>
          </p:nvSpPr>
          <p:spPr bwMode="auto">
            <a:xfrm>
              <a:off x="5700713" y="251460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180" name="Rectangle 605"/>
            <p:cNvSpPr>
              <a:spLocks noChangeArrowheads="1"/>
            </p:cNvSpPr>
            <p:nvPr/>
          </p:nvSpPr>
          <p:spPr bwMode="auto">
            <a:xfrm>
              <a:off x="5727700" y="2514600"/>
              <a:ext cx="249238"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NNER</a:t>
              </a:r>
              <a:endParaRPr lang="en-US"/>
            </a:p>
          </p:txBody>
        </p:sp>
        <p:sp>
          <p:nvSpPr>
            <p:cNvPr id="84181" name="Rectangle 606"/>
            <p:cNvSpPr>
              <a:spLocks noChangeArrowheads="1"/>
            </p:cNvSpPr>
            <p:nvPr/>
          </p:nvSpPr>
          <p:spPr bwMode="auto">
            <a:xfrm>
              <a:off x="5972175" y="2514600"/>
              <a:ext cx="169863"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 MO</a:t>
              </a:r>
              <a:endParaRPr lang="en-US"/>
            </a:p>
          </p:txBody>
        </p:sp>
        <p:sp>
          <p:nvSpPr>
            <p:cNvPr id="84182" name="Rectangle 607"/>
            <p:cNvSpPr>
              <a:spLocks noChangeArrowheads="1"/>
            </p:cNvSpPr>
            <p:nvPr/>
          </p:nvSpPr>
          <p:spPr bwMode="auto">
            <a:xfrm>
              <a:off x="6135688" y="251460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183" name="Rectangle 608"/>
            <p:cNvSpPr>
              <a:spLocks noChangeArrowheads="1"/>
            </p:cNvSpPr>
            <p:nvPr/>
          </p:nvSpPr>
          <p:spPr bwMode="auto">
            <a:xfrm>
              <a:off x="6197600" y="2514600"/>
              <a:ext cx="1397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GO</a:t>
              </a:r>
              <a:endParaRPr lang="en-US"/>
            </a:p>
          </p:txBody>
        </p:sp>
        <p:sp>
          <p:nvSpPr>
            <p:cNvPr id="84184" name="Rectangle 609"/>
            <p:cNvSpPr>
              <a:spLocks noChangeArrowheads="1"/>
            </p:cNvSpPr>
            <p:nvPr/>
          </p:nvSpPr>
          <p:spPr bwMode="auto">
            <a:xfrm>
              <a:off x="6332538" y="2514600"/>
              <a:ext cx="539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L</a:t>
              </a:r>
              <a:endParaRPr lang="en-US"/>
            </a:p>
          </p:txBody>
        </p:sp>
        <p:sp>
          <p:nvSpPr>
            <p:cNvPr id="84185" name="Rectangle 610"/>
            <p:cNvSpPr>
              <a:spLocks noChangeArrowheads="1"/>
            </p:cNvSpPr>
            <p:nvPr/>
          </p:nvSpPr>
          <p:spPr bwMode="auto">
            <a:xfrm>
              <a:off x="6384925" y="251460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186" name="Rectangle 611"/>
            <p:cNvSpPr>
              <a:spLocks noChangeArrowheads="1"/>
            </p:cNvSpPr>
            <p:nvPr/>
          </p:nvSpPr>
          <p:spPr bwMode="auto">
            <a:xfrm>
              <a:off x="6413500" y="251460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4187" name="Rectangle 612"/>
            <p:cNvSpPr>
              <a:spLocks noChangeArrowheads="1"/>
            </p:cNvSpPr>
            <p:nvPr/>
          </p:nvSpPr>
          <p:spPr bwMode="auto">
            <a:xfrm>
              <a:off x="5653088" y="487680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188" name="Rectangle 613"/>
            <p:cNvSpPr>
              <a:spLocks noChangeArrowheads="1"/>
            </p:cNvSpPr>
            <p:nvPr/>
          </p:nvSpPr>
          <p:spPr bwMode="auto">
            <a:xfrm>
              <a:off x="5716588" y="487680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t>
              </a:r>
              <a:endParaRPr lang="en-US"/>
            </a:p>
          </p:txBody>
        </p:sp>
        <p:sp>
          <p:nvSpPr>
            <p:cNvPr id="84189" name="Rectangle 614"/>
            <p:cNvSpPr>
              <a:spLocks noChangeArrowheads="1"/>
            </p:cNvSpPr>
            <p:nvPr/>
          </p:nvSpPr>
          <p:spPr bwMode="auto">
            <a:xfrm>
              <a:off x="5781675" y="487680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190" name="Rectangle 615"/>
            <p:cNvSpPr>
              <a:spLocks noChangeArrowheads="1"/>
            </p:cNvSpPr>
            <p:nvPr/>
          </p:nvSpPr>
          <p:spPr bwMode="auto">
            <a:xfrm>
              <a:off x="5808663" y="4876800"/>
              <a:ext cx="1174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ZH</a:t>
              </a:r>
              <a:endParaRPr lang="en-US"/>
            </a:p>
          </p:txBody>
        </p:sp>
        <p:sp>
          <p:nvSpPr>
            <p:cNvPr id="84191" name="Rectangle 616"/>
            <p:cNvSpPr>
              <a:spLocks noChangeArrowheads="1"/>
            </p:cNvSpPr>
            <p:nvPr/>
          </p:nvSpPr>
          <p:spPr bwMode="auto">
            <a:xfrm>
              <a:off x="5924550" y="487680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4192" name="Rectangle 617"/>
            <p:cNvSpPr>
              <a:spLocks noChangeArrowheads="1"/>
            </p:cNvSpPr>
            <p:nvPr/>
          </p:nvSpPr>
          <p:spPr bwMode="auto">
            <a:xfrm>
              <a:off x="5991225" y="487680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t>
              </a:r>
              <a:endParaRPr lang="en-US"/>
            </a:p>
          </p:txBody>
        </p:sp>
        <p:sp>
          <p:nvSpPr>
            <p:cNvPr id="84193" name="Rectangle 618"/>
            <p:cNvSpPr>
              <a:spLocks noChangeArrowheads="1"/>
            </p:cNvSpPr>
            <p:nvPr/>
          </p:nvSpPr>
          <p:spPr bwMode="auto">
            <a:xfrm>
              <a:off x="4700588" y="5519738"/>
              <a:ext cx="312737"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YUNNA</a:t>
              </a:r>
              <a:endParaRPr lang="en-US"/>
            </a:p>
          </p:txBody>
        </p:sp>
        <p:sp>
          <p:nvSpPr>
            <p:cNvPr id="84194" name="Rectangle 619"/>
            <p:cNvSpPr>
              <a:spLocks noChangeArrowheads="1"/>
            </p:cNvSpPr>
            <p:nvPr/>
          </p:nvSpPr>
          <p:spPr bwMode="auto">
            <a:xfrm>
              <a:off x="4956970" y="551973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195" name="Rectangle 620"/>
            <p:cNvSpPr>
              <a:spLocks noChangeArrowheads="1"/>
            </p:cNvSpPr>
            <p:nvPr/>
          </p:nvSpPr>
          <p:spPr bwMode="auto">
            <a:xfrm>
              <a:off x="6638925" y="529590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196" name="Rectangle 621"/>
            <p:cNvSpPr>
              <a:spLocks noChangeArrowheads="1"/>
            </p:cNvSpPr>
            <p:nvPr/>
          </p:nvSpPr>
          <p:spPr bwMode="auto">
            <a:xfrm>
              <a:off x="6705600" y="5295900"/>
              <a:ext cx="190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UAN</a:t>
              </a:r>
              <a:endParaRPr lang="en-US"/>
            </a:p>
          </p:txBody>
        </p:sp>
        <p:sp>
          <p:nvSpPr>
            <p:cNvPr id="84197" name="Rectangle 622"/>
            <p:cNvSpPr>
              <a:spLocks noChangeArrowheads="1"/>
            </p:cNvSpPr>
            <p:nvPr/>
          </p:nvSpPr>
          <p:spPr bwMode="auto">
            <a:xfrm>
              <a:off x="6889750" y="529590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198" name="Rectangle 623"/>
            <p:cNvSpPr>
              <a:spLocks noChangeArrowheads="1"/>
            </p:cNvSpPr>
            <p:nvPr/>
          </p:nvSpPr>
          <p:spPr bwMode="auto">
            <a:xfrm>
              <a:off x="6958013" y="529590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D</a:t>
              </a:r>
              <a:endParaRPr lang="en-US"/>
            </a:p>
          </p:txBody>
        </p:sp>
        <p:sp>
          <p:nvSpPr>
            <p:cNvPr id="84199" name="Rectangle 624"/>
            <p:cNvSpPr>
              <a:spLocks noChangeArrowheads="1"/>
            </p:cNvSpPr>
            <p:nvPr/>
          </p:nvSpPr>
          <p:spPr bwMode="auto">
            <a:xfrm>
              <a:off x="7018338" y="529590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4200" name="Rectangle 625"/>
            <p:cNvSpPr>
              <a:spLocks noChangeArrowheads="1"/>
            </p:cNvSpPr>
            <p:nvPr/>
          </p:nvSpPr>
          <p:spPr bwMode="auto">
            <a:xfrm>
              <a:off x="7086600" y="529590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201" name="Rectangle 626"/>
            <p:cNvSpPr>
              <a:spLocks noChangeArrowheads="1"/>
            </p:cNvSpPr>
            <p:nvPr/>
          </p:nvSpPr>
          <p:spPr bwMode="auto">
            <a:xfrm>
              <a:off x="7146925" y="529590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202" name="Rectangle 627"/>
            <p:cNvSpPr>
              <a:spLocks noChangeArrowheads="1"/>
            </p:cNvSpPr>
            <p:nvPr/>
          </p:nvSpPr>
          <p:spPr bwMode="auto">
            <a:xfrm>
              <a:off x="6807200" y="2508250"/>
              <a:ext cx="2444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HEBE</a:t>
              </a:r>
              <a:endParaRPr lang="en-US"/>
            </a:p>
          </p:txBody>
        </p:sp>
        <p:sp>
          <p:nvSpPr>
            <p:cNvPr id="84203" name="Rectangle 628"/>
            <p:cNvSpPr>
              <a:spLocks noChangeArrowheads="1"/>
            </p:cNvSpPr>
            <p:nvPr/>
          </p:nvSpPr>
          <p:spPr bwMode="auto">
            <a:xfrm>
              <a:off x="7018338" y="250825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04" name="Rectangle 629"/>
            <p:cNvSpPr>
              <a:spLocks noChangeArrowheads="1"/>
            </p:cNvSpPr>
            <p:nvPr/>
          </p:nvSpPr>
          <p:spPr bwMode="auto">
            <a:xfrm>
              <a:off x="6459538" y="3890963"/>
              <a:ext cx="249237"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HENA</a:t>
              </a:r>
              <a:endParaRPr lang="en-US"/>
            </a:p>
          </p:txBody>
        </p:sp>
        <p:sp>
          <p:nvSpPr>
            <p:cNvPr id="84205" name="Rectangle 630"/>
            <p:cNvSpPr>
              <a:spLocks noChangeArrowheads="1"/>
            </p:cNvSpPr>
            <p:nvPr/>
          </p:nvSpPr>
          <p:spPr bwMode="auto">
            <a:xfrm>
              <a:off x="6665913" y="3890963"/>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206" name="Rectangle 631"/>
            <p:cNvSpPr>
              <a:spLocks noChangeArrowheads="1"/>
            </p:cNvSpPr>
            <p:nvPr/>
          </p:nvSpPr>
          <p:spPr bwMode="auto">
            <a:xfrm>
              <a:off x="6249988" y="3343275"/>
              <a:ext cx="3079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SHANX</a:t>
              </a:r>
              <a:endParaRPr lang="en-US"/>
            </a:p>
          </p:txBody>
        </p:sp>
        <p:sp>
          <p:nvSpPr>
            <p:cNvPr id="84207" name="Rectangle 632"/>
            <p:cNvSpPr>
              <a:spLocks noChangeArrowheads="1"/>
            </p:cNvSpPr>
            <p:nvPr/>
          </p:nvSpPr>
          <p:spPr bwMode="auto">
            <a:xfrm>
              <a:off x="6512900" y="3343275"/>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08" name="Rectangle 633"/>
            <p:cNvSpPr>
              <a:spLocks noChangeArrowheads="1"/>
            </p:cNvSpPr>
            <p:nvPr/>
          </p:nvSpPr>
          <p:spPr bwMode="auto">
            <a:xfrm>
              <a:off x="6970713" y="3832225"/>
              <a:ext cx="2540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ANHU</a:t>
              </a:r>
              <a:endParaRPr lang="en-US"/>
            </a:p>
          </p:txBody>
        </p:sp>
        <p:sp>
          <p:nvSpPr>
            <p:cNvPr id="84209" name="Rectangle 634"/>
            <p:cNvSpPr>
              <a:spLocks noChangeArrowheads="1"/>
            </p:cNvSpPr>
            <p:nvPr/>
          </p:nvSpPr>
          <p:spPr bwMode="auto">
            <a:xfrm>
              <a:off x="7183438" y="3832225"/>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10" name="Rectangle 635"/>
            <p:cNvSpPr>
              <a:spLocks noChangeArrowheads="1"/>
            </p:cNvSpPr>
            <p:nvPr/>
          </p:nvSpPr>
          <p:spPr bwMode="auto">
            <a:xfrm>
              <a:off x="6318250" y="4981575"/>
              <a:ext cx="2540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HUNA</a:t>
              </a:r>
              <a:endParaRPr lang="en-US"/>
            </a:p>
          </p:txBody>
        </p:sp>
        <p:sp>
          <p:nvSpPr>
            <p:cNvPr id="84211" name="Rectangle 636"/>
            <p:cNvSpPr>
              <a:spLocks noChangeArrowheads="1"/>
            </p:cNvSpPr>
            <p:nvPr/>
          </p:nvSpPr>
          <p:spPr bwMode="auto">
            <a:xfrm>
              <a:off x="6535738" y="498157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212" name="Rectangle 637"/>
            <p:cNvSpPr>
              <a:spLocks noChangeArrowheads="1"/>
            </p:cNvSpPr>
            <p:nvPr/>
          </p:nvSpPr>
          <p:spPr bwMode="auto">
            <a:xfrm>
              <a:off x="7337425" y="4830763"/>
              <a:ext cx="1174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FU</a:t>
              </a:r>
              <a:endParaRPr lang="en-US"/>
            </a:p>
          </p:txBody>
        </p:sp>
        <p:sp>
          <p:nvSpPr>
            <p:cNvPr id="84213" name="Rectangle 638"/>
            <p:cNvSpPr>
              <a:spLocks noChangeArrowheads="1"/>
            </p:cNvSpPr>
            <p:nvPr/>
          </p:nvSpPr>
          <p:spPr bwMode="auto">
            <a:xfrm>
              <a:off x="7451725" y="4830763"/>
              <a:ext cx="74613"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4214" name="Rectangle 639"/>
            <p:cNvSpPr>
              <a:spLocks noChangeArrowheads="1"/>
            </p:cNvSpPr>
            <p:nvPr/>
          </p:nvSpPr>
          <p:spPr bwMode="auto">
            <a:xfrm>
              <a:off x="7532688" y="4830763"/>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4215" name="Rectangle 640"/>
            <p:cNvSpPr>
              <a:spLocks noChangeArrowheads="1"/>
            </p:cNvSpPr>
            <p:nvPr/>
          </p:nvSpPr>
          <p:spPr bwMode="auto">
            <a:xfrm>
              <a:off x="7594600" y="4830763"/>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216" name="Rectangle 641"/>
            <p:cNvSpPr>
              <a:spLocks noChangeArrowheads="1"/>
            </p:cNvSpPr>
            <p:nvPr/>
          </p:nvSpPr>
          <p:spPr bwMode="auto">
            <a:xfrm>
              <a:off x="6831013" y="4957763"/>
              <a:ext cx="74612"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4217" name="Rectangle 642"/>
            <p:cNvSpPr>
              <a:spLocks noChangeArrowheads="1"/>
            </p:cNvSpPr>
            <p:nvPr/>
          </p:nvSpPr>
          <p:spPr bwMode="auto">
            <a:xfrm>
              <a:off x="6910388" y="4957763"/>
              <a:ext cx="1270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a:t>
              </a:r>
              <a:endParaRPr lang="en-US"/>
            </a:p>
          </p:txBody>
        </p:sp>
        <p:sp>
          <p:nvSpPr>
            <p:cNvPr id="84218" name="Rectangle 643"/>
            <p:cNvSpPr>
              <a:spLocks noChangeArrowheads="1"/>
            </p:cNvSpPr>
            <p:nvPr/>
          </p:nvSpPr>
          <p:spPr bwMode="auto">
            <a:xfrm>
              <a:off x="7035800" y="4957763"/>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219" name="Rectangle 644"/>
            <p:cNvSpPr>
              <a:spLocks noChangeArrowheads="1"/>
            </p:cNvSpPr>
            <p:nvPr/>
          </p:nvSpPr>
          <p:spPr bwMode="auto">
            <a:xfrm>
              <a:off x="7099300" y="4957763"/>
              <a:ext cx="58738"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X</a:t>
              </a:r>
              <a:endParaRPr lang="en-US"/>
            </a:p>
          </p:txBody>
        </p:sp>
        <p:sp>
          <p:nvSpPr>
            <p:cNvPr id="84220" name="Rectangle 645"/>
            <p:cNvSpPr>
              <a:spLocks noChangeArrowheads="1"/>
            </p:cNvSpPr>
            <p:nvPr/>
          </p:nvSpPr>
          <p:spPr bwMode="auto">
            <a:xfrm>
              <a:off x="7158038" y="4957763"/>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21" name="Rectangle 646"/>
            <p:cNvSpPr>
              <a:spLocks noChangeArrowheads="1"/>
            </p:cNvSpPr>
            <p:nvPr/>
          </p:nvSpPr>
          <p:spPr bwMode="auto">
            <a:xfrm>
              <a:off x="8139113" y="2030413"/>
              <a:ext cx="74612"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4222" name="Rectangle 647"/>
            <p:cNvSpPr>
              <a:spLocks noChangeArrowheads="1"/>
            </p:cNvSpPr>
            <p:nvPr/>
          </p:nvSpPr>
          <p:spPr bwMode="auto">
            <a:xfrm>
              <a:off x="8220075" y="2030413"/>
              <a:ext cx="539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L</a:t>
              </a:r>
              <a:endParaRPr lang="en-US"/>
            </a:p>
          </p:txBody>
        </p:sp>
        <p:sp>
          <p:nvSpPr>
            <p:cNvPr id="84223" name="Rectangle 648"/>
            <p:cNvSpPr>
              <a:spLocks noChangeArrowheads="1"/>
            </p:cNvSpPr>
            <p:nvPr/>
          </p:nvSpPr>
          <p:spPr bwMode="auto">
            <a:xfrm>
              <a:off x="8272463" y="2030413"/>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24" name="Rectangle 649"/>
            <p:cNvSpPr>
              <a:spLocks noChangeArrowheads="1"/>
            </p:cNvSpPr>
            <p:nvPr/>
          </p:nvSpPr>
          <p:spPr bwMode="auto">
            <a:xfrm>
              <a:off x="8301038" y="2030413"/>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225" name="Rectangle 650"/>
            <p:cNvSpPr>
              <a:spLocks noChangeArrowheads="1"/>
            </p:cNvSpPr>
            <p:nvPr/>
          </p:nvSpPr>
          <p:spPr bwMode="auto">
            <a:xfrm>
              <a:off x="7845425" y="1268413"/>
              <a:ext cx="122238"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HE</a:t>
              </a:r>
              <a:endParaRPr lang="en-US"/>
            </a:p>
          </p:txBody>
        </p:sp>
        <p:sp>
          <p:nvSpPr>
            <p:cNvPr id="84226" name="Rectangle 651"/>
            <p:cNvSpPr>
              <a:spLocks noChangeArrowheads="1"/>
            </p:cNvSpPr>
            <p:nvPr/>
          </p:nvSpPr>
          <p:spPr bwMode="auto">
            <a:xfrm>
              <a:off x="7966075" y="1268413"/>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27" name="Rectangle 652"/>
            <p:cNvSpPr>
              <a:spLocks noChangeArrowheads="1"/>
            </p:cNvSpPr>
            <p:nvPr/>
          </p:nvSpPr>
          <p:spPr bwMode="auto">
            <a:xfrm>
              <a:off x="7996238" y="1268413"/>
              <a:ext cx="539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L</a:t>
              </a:r>
              <a:endParaRPr lang="en-US"/>
            </a:p>
          </p:txBody>
        </p:sp>
        <p:sp>
          <p:nvSpPr>
            <p:cNvPr id="84228" name="Rectangle 653"/>
            <p:cNvSpPr>
              <a:spLocks noChangeArrowheads="1"/>
            </p:cNvSpPr>
            <p:nvPr/>
          </p:nvSpPr>
          <p:spPr bwMode="auto">
            <a:xfrm>
              <a:off x="8050213" y="1268413"/>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4229" name="Rectangle 654"/>
            <p:cNvSpPr>
              <a:spLocks noChangeArrowheads="1"/>
            </p:cNvSpPr>
            <p:nvPr/>
          </p:nvSpPr>
          <p:spPr bwMode="auto">
            <a:xfrm>
              <a:off x="8116888" y="1268413"/>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230" name="Rectangle 655"/>
            <p:cNvSpPr>
              <a:spLocks noChangeArrowheads="1"/>
            </p:cNvSpPr>
            <p:nvPr/>
          </p:nvSpPr>
          <p:spPr bwMode="auto">
            <a:xfrm>
              <a:off x="8178800" y="1268413"/>
              <a:ext cx="144463"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GJI</a:t>
              </a:r>
              <a:endParaRPr lang="en-US"/>
            </a:p>
          </p:txBody>
        </p:sp>
        <p:sp>
          <p:nvSpPr>
            <p:cNvPr id="84231" name="Rectangle 656"/>
            <p:cNvSpPr>
              <a:spLocks noChangeArrowheads="1"/>
            </p:cNvSpPr>
            <p:nvPr/>
          </p:nvSpPr>
          <p:spPr bwMode="auto">
            <a:xfrm>
              <a:off x="8320088" y="1268413"/>
              <a:ext cx="1270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a:t>
              </a:r>
              <a:endParaRPr lang="en-US"/>
            </a:p>
          </p:txBody>
        </p:sp>
        <p:sp>
          <p:nvSpPr>
            <p:cNvPr id="84232" name="Rectangle 657"/>
            <p:cNvSpPr>
              <a:spLocks noChangeArrowheads="1"/>
            </p:cNvSpPr>
            <p:nvPr/>
          </p:nvSpPr>
          <p:spPr bwMode="auto">
            <a:xfrm>
              <a:off x="8445500" y="1268413"/>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233" name="Rectangle 658"/>
            <p:cNvSpPr>
              <a:spLocks noChangeArrowheads="1"/>
            </p:cNvSpPr>
            <p:nvPr/>
          </p:nvSpPr>
          <p:spPr bwMode="auto">
            <a:xfrm>
              <a:off x="5778500" y="541655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234" name="Rectangle 659"/>
            <p:cNvSpPr>
              <a:spLocks noChangeArrowheads="1"/>
            </p:cNvSpPr>
            <p:nvPr/>
          </p:nvSpPr>
          <p:spPr bwMode="auto">
            <a:xfrm>
              <a:off x="5845175" y="5416550"/>
              <a:ext cx="190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UAN</a:t>
              </a:r>
              <a:endParaRPr lang="en-US"/>
            </a:p>
          </p:txBody>
        </p:sp>
        <p:sp>
          <p:nvSpPr>
            <p:cNvPr id="84235" name="Rectangle 660"/>
            <p:cNvSpPr>
              <a:spLocks noChangeArrowheads="1"/>
            </p:cNvSpPr>
            <p:nvPr/>
          </p:nvSpPr>
          <p:spPr bwMode="auto">
            <a:xfrm>
              <a:off x="6029325" y="541655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236" name="Rectangle 661"/>
            <p:cNvSpPr>
              <a:spLocks noChangeArrowheads="1"/>
            </p:cNvSpPr>
            <p:nvPr/>
          </p:nvSpPr>
          <p:spPr bwMode="auto">
            <a:xfrm>
              <a:off x="6097588" y="5416550"/>
              <a:ext cx="58737"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X</a:t>
              </a:r>
              <a:endParaRPr lang="en-US"/>
            </a:p>
          </p:txBody>
        </p:sp>
        <p:sp>
          <p:nvSpPr>
            <p:cNvPr id="84237" name="Rectangle 662"/>
            <p:cNvSpPr>
              <a:spLocks noChangeArrowheads="1"/>
            </p:cNvSpPr>
            <p:nvPr/>
          </p:nvSpPr>
          <p:spPr bwMode="auto">
            <a:xfrm>
              <a:off x="6156325" y="541655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38" name="Rectangle 663"/>
            <p:cNvSpPr>
              <a:spLocks noChangeArrowheads="1"/>
            </p:cNvSpPr>
            <p:nvPr/>
          </p:nvSpPr>
          <p:spPr bwMode="auto">
            <a:xfrm>
              <a:off x="5784850" y="3992563"/>
              <a:ext cx="3079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SHANX</a:t>
              </a:r>
              <a:endParaRPr lang="en-US"/>
            </a:p>
          </p:txBody>
        </p:sp>
        <p:sp>
          <p:nvSpPr>
            <p:cNvPr id="84239" name="Rectangle 664"/>
            <p:cNvSpPr>
              <a:spLocks noChangeArrowheads="1"/>
            </p:cNvSpPr>
            <p:nvPr/>
          </p:nvSpPr>
          <p:spPr bwMode="auto">
            <a:xfrm>
              <a:off x="6040438" y="3992563"/>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40" name="Rectangle 665"/>
            <p:cNvSpPr>
              <a:spLocks noChangeArrowheads="1"/>
            </p:cNvSpPr>
            <p:nvPr/>
          </p:nvSpPr>
          <p:spPr bwMode="auto">
            <a:xfrm>
              <a:off x="6624638" y="3254375"/>
              <a:ext cx="2444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HEBE</a:t>
              </a:r>
              <a:endParaRPr lang="en-US"/>
            </a:p>
          </p:txBody>
        </p:sp>
        <p:sp>
          <p:nvSpPr>
            <p:cNvPr id="84241" name="Rectangle 666"/>
            <p:cNvSpPr>
              <a:spLocks noChangeArrowheads="1"/>
            </p:cNvSpPr>
            <p:nvPr/>
          </p:nvSpPr>
          <p:spPr bwMode="auto">
            <a:xfrm>
              <a:off x="6865938" y="3254375"/>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42" name="Rectangle 667"/>
            <p:cNvSpPr>
              <a:spLocks noChangeArrowheads="1"/>
            </p:cNvSpPr>
            <p:nvPr/>
          </p:nvSpPr>
          <p:spPr bwMode="auto">
            <a:xfrm>
              <a:off x="7292975" y="3779838"/>
              <a:ext cx="74613"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4243" name="Rectangle 668"/>
            <p:cNvSpPr>
              <a:spLocks noChangeArrowheads="1"/>
            </p:cNvSpPr>
            <p:nvPr/>
          </p:nvSpPr>
          <p:spPr bwMode="auto">
            <a:xfrm>
              <a:off x="7370763" y="3779838"/>
              <a:ext cx="1270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a:t>
              </a:r>
              <a:endParaRPr lang="en-US"/>
            </a:p>
          </p:txBody>
        </p:sp>
        <p:sp>
          <p:nvSpPr>
            <p:cNvPr id="84244" name="Rectangle 669"/>
            <p:cNvSpPr>
              <a:spLocks noChangeArrowheads="1"/>
            </p:cNvSpPr>
            <p:nvPr/>
          </p:nvSpPr>
          <p:spPr bwMode="auto">
            <a:xfrm>
              <a:off x="7493000" y="377983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245" name="Rectangle 670"/>
            <p:cNvSpPr>
              <a:spLocks noChangeArrowheads="1"/>
            </p:cNvSpPr>
            <p:nvPr/>
          </p:nvSpPr>
          <p:spPr bwMode="auto">
            <a:xfrm>
              <a:off x="7561263" y="3779838"/>
              <a:ext cx="58737"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S</a:t>
              </a:r>
              <a:endParaRPr lang="en-US"/>
            </a:p>
          </p:txBody>
        </p:sp>
        <p:sp>
          <p:nvSpPr>
            <p:cNvPr id="84246" name="Rectangle 671"/>
            <p:cNvSpPr>
              <a:spLocks noChangeArrowheads="1"/>
            </p:cNvSpPr>
            <p:nvPr/>
          </p:nvSpPr>
          <p:spPr bwMode="auto">
            <a:xfrm>
              <a:off x="7620000" y="377983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t>
              </a:r>
              <a:endParaRPr lang="en-US"/>
            </a:p>
          </p:txBody>
        </p:sp>
        <p:sp>
          <p:nvSpPr>
            <p:cNvPr id="84247" name="Rectangle 672"/>
            <p:cNvSpPr>
              <a:spLocks noChangeArrowheads="1"/>
            </p:cNvSpPr>
            <p:nvPr/>
          </p:nvSpPr>
          <p:spPr bwMode="auto">
            <a:xfrm>
              <a:off x="5499100" y="320198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248" name="Rectangle 673"/>
            <p:cNvSpPr>
              <a:spLocks noChangeArrowheads="1"/>
            </p:cNvSpPr>
            <p:nvPr/>
          </p:nvSpPr>
          <p:spPr bwMode="auto">
            <a:xfrm>
              <a:off x="5561013" y="320198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49" name="Rectangle 674"/>
            <p:cNvSpPr>
              <a:spLocks noChangeArrowheads="1"/>
            </p:cNvSpPr>
            <p:nvPr/>
          </p:nvSpPr>
          <p:spPr bwMode="auto">
            <a:xfrm>
              <a:off x="5589588" y="320198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250" name="Rectangle 675"/>
            <p:cNvSpPr>
              <a:spLocks noChangeArrowheads="1"/>
            </p:cNvSpPr>
            <p:nvPr/>
          </p:nvSpPr>
          <p:spPr bwMode="auto">
            <a:xfrm>
              <a:off x="5649913" y="320198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251" name="Rectangle 676"/>
            <p:cNvSpPr>
              <a:spLocks noChangeArrowheads="1"/>
            </p:cNvSpPr>
            <p:nvPr/>
          </p:nvSpPr>
          <p:spPr bwMode="auto">
            <a:xfrm>
              <a:off x="5716588" y="3201988"/>
              <a:ext cx="58737"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X</a:t>
              </a:r>
              <a:endParaRPr lang="en-US"/>
            </a:p>
          </p:txBody>
        </p:sp>
        <p:sp>
          <p:nvSpPr>
            <p:cNvPr id="84252" name="Rectangle 677"/>
            <p:cNvSpPr>
              <a:spLocks noChangeArrowheads="1"/>
            </p:cNvSpPr>
            <p:nvPr/>
          </p:nvSpPr>
          <p:spPr bwMode="auto">
            <a:xfrm>
              <a:off x="5775325" y="320198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53" name="Rectangle 678"/>
            <p:cNvSpPr>
              <a:spLocks noChangeArrowheads="1"/>
            </p:cNvSpPr>
            <p:nvPr/>
          </p:nvSpPr>
          <p:spPr bwMode="auto">
            <a:xfrm>
              <a:off x="5803900" y="320198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4254" name="Rectangle 679"/>
            <p:cNvSpPr>
              <a:spLocks noChangeArrowheads="1"/>
            </p:cNvSpPr>
            <p:nvPr/>
          </p:nvSpPr>
          <p:spPr bwMode="auto">
            <a:xfrm>
              <a:off x="5913438" y="4383088"/>
              <a:ext cx="1270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CH</a:t>
              </a:r>
              <a:endParaRPr lang="en-US"/>
            </a:p>
          </p:txBody>
        </p:sp>
        <p:sp>
          <p:nvSpPr>
            <p:cNvPr id="84255" name="Rectangle 680"/>
            <p:cNvSpPr>
              <a:spLocks noChangeArrowheads="1"/>
            </p:cNvSpPr>
            <p:nvPr/>
          </p:nvSpPr>
          <p:spPr bwMode="auto">
            <a:xfrm>
              <a:off x="6038850" y="438308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4256" name="Rectangle 681"/>
            <p:cNvSpPr>
              <a:spLocks noChangeArrowheads="1"/>
            </p:cNvSpPr>
            <p:nvPr/>
          </p:nvSpPr>
          <p:spPr bwMode="auto">
            <a:xfrm>
              <a:off x="6102350" y="438308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257" name="Rectangle 682"/>
            <p:cNvSpPr>
              <a:spLocks noChangeArrowheads="1"/>
            </p:cNvSpPr>
            <p:nvPr/>
          </p:nvSpPr>
          <p:spPr bwMode="auto">
            <a:xfrm>
              <a:off x="6164263" y="4383088"/>
              <a:ext cx="1651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GQI</a:t>
              </a:r>
              <a:endParaRPr lang="en-US"/>
            </a:p>
          </p:txBody>
        </p:sp>
        <p:sp>
          <p:nvSpPr>
            <p:cNvPr id="84258" name="Rectangle 683"/>
            <p:cNvSpPr>
              <a:spLocks noChangeArrowheads="1"/>
            </p:cNvSpPr>
            <p:nvPr/>
          </p:nvSpPr>
          <p:spPr bwMode="auto">
            <a:xfrm>
              <a:off x="6326188" y="438308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259" name="Rectangle 684"/>
            <p:cNvSpPr>
              <a:spLocks noChangeArrowheads="1"/>
            </p:cNvSpPr>
            <p:nvPr/>
          </p:nvSpPr>
          <p:spPr bwMode="auto">
            <a:xfrm>
              <a:off x="6388100" y="438308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260" name="Rectangle 685"/>
            <p:cNvSpPr>
              <a:spLocks noChangeArrowheads="1"/>
            </p:cNvSpPr>
            <p:nvPr/>
          </p:nvSpPr>
          <p:spPr bwMode="auto">
            <a:xfrm>
              <a:off x="6284913" y="4251325"/>
              <a:ext cx="249237"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HUBE</a:t>
              </a:r>
              <a:endParaRPr lang="en-US"/>
            </a:p>
          </p:txBody>
        </p:sp>
        <p:sp>
          <p:nvSpPr>
            <p:cNvPr id="84261" name="Rectangle 686"/>
            <p:cNvSpPr>
              <a:spLocks noChangeArrowheads="1"/>
            </p:cNvSpPr>
            <p:nvPr/>
          </p:nvSpPr>
          <p:spPr bwMode="auto">
            <a:xfrm>
              <a:off x="6496050" y="4253397"/>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262" name="Rectangle 687"/>
            <p:cNvSpPr>
              <a:spLocks noChangeArrowheads="1"/>
            </p:cNvSpPr>
            <p:nvPr/>
          </p:nvSpPr>
          <p:spPr bwMode="auto">
            <a:xfrm>
              <a:off x="8445500" y="3763963"/>
              <a:ext cx="355600" cy="136525"/>
            </a:xfrm>
            <a:prstGeom prst="rect">
              <a:avLst/>
            </a:prstGeom>
            <a:noFill/>
            <a:ln w="9525">
              <a:noFill/>
              <a:miter lim="800000"/>
              <a:headEnd/>
              <a:tailEnd/>
            </a:ln>
          </p:spPr>
          <p:txBody>
            <a:bodyPr wrap="none" lIns="0" tIns="0" rIns="0" bIns="0">
              <a:spAutoFit/>
            </a:bodyPr>
            <a:lstStyle/>
            <a:p>
              <a:r>
                <a:rPr lang="en-US" sz="900">
                  <a:solidFill>
                    <a:srgbClr val="000000"/>
                  </a:solidFill>
                </a:rPr>
                <a:t>Nantong</a:t>
              </a:r>
              <a:endParaRPr lang="en-US"/>
            </a:p>
          </p:txBody>
        </p:sp>
        <p:sp>
          <p:nvSpPr>
            <p:cNvPr id="84263" name="Rectangle 688"/>
            <p:cNvSpPr>
              <a:spLocks noChangeArrowheads="1"/>
            </p:cNvSpPr>
            <p:nvPr/>
          </p:nvSpPr>
          <p:spPr bwMode="auto">
            <a:xfrm>
              <a:off x="8445500" y="3897313"/>
              <a:ext cx="319088" cy="136525"/>
            </a:xfrm>
            <a:prstGeom prst="rect">
              <a:avLst/>
            </a:prstGeom>
            <a:noFill/>
            <a:ln w="9525">
              <a:noFill/>
              <a:miter lim="800000"/>
              <a:headEnd/>
              <a:tailEnd/>
            </a:ln>
          </p:spPr>
          <p:txBody>
            <a:bodyPr wrap="none" lIns="0" tIns="0" rIns="0" bIns="0">
              <a:spAutoFit/>
            </a:bodyPr>
            <a:lstStyle/>
            <a:p>
              <a:r>
                <a:rPr lang="en-US" sz="900">
                  <a:solidFill>
                    <a:srgbClr val="000000"/>
                  </a:solidFill>
                </a:rPr>
                <a:t>Suzhou</a:t>
              </a:r>
              <a:endParaRPr lang="en-US"/>
            </a:p>
          </p:txBody>
        </p:sp>
        <p:sp>
          <p:nvSpPr>
            <p:cNvPr id="84264" name="Rectangle 689"/>
            <p:cNvSpPr>
              <a:spLocks noChangeArrowheads="1"/>
            </p:cNvSpPr>
            <p:nvPr/>
          </p:nvSpPr>
          <p:spPr bwMode="auto">
            <a:xfrm>
              <a:off x="8445500" y="4302125"/>
              <a:ext cx="298450" cy="136525"/>
            </a:xfrm>
            <a:prstGeom prst="rect">
              <a:avLst/>
            </a:prstGeom>
            <a:noFill/>
            <a:ln w="9525">
              <a:noFill/>
              <a:miter lim="800000"/>
              <a:headEnd/>
              <a:tailEnd/>
            </a:ln>
          </p:spPr>
          <p:txBody>
            <a:bodyPr wrap="none" lIns="0" tIns="0" rIns="0" bIns="0">
              <a:spAutoFit/>
            </a:bodyPr>
            <a:lstStyle/>
            <a:p>
              <a:r>
                <a:rPr lang="en-US" sz="900">
                  <a:solidFill>
                    <a:srgbClr val="000000"/>
                  </a:solidFill>
                </a:rPr>
                <a:t>Ningbo</a:t>
              </a:r>
              <a:endParaRPr lang="en-US"/>
            </a:p>
          </p:txBody>
        </p:sp>
        <p:sp>
          <p:nvSpPr>
            <p:cNvPr id="84265" name="Rectangle 690"/>
            <p:cNvSpPr>
              <a:spLocks noChangeArrowheads="1"/>
            </p:cNvSpPr>
            <p:nvPr/>
          </p:nvSpPr>
          <p:spPr bwMode="auto">
            <a:xfrm>
              <a:off x="7870825" y="4632325"/>
              <a:ext cx="398463" cy="136525"/>
            </a:xfrm>
            <a:prstGeom prst="rect">
              <a:avLst/>
            </a:prstGeom>
            <a:noFill/>
            <a:ln w="9525">
              <a:noFill/>
              <a:miter lim="800000"/>
              <a:headEnd/>
              <a:tailEnd/>
            </a:ln>
          </p:spPr>
          <p:txBody>
            <a:bodyPr wrap="none" lIns="0" tIns="0" rIns="0" bIns="0">
              <a:spAutoFit/>
            </a:bodyPr>
            <a:lstStyle/>
            <a:p>
              <a:r>
                <a:rPr lang="en-US" sz="900">
                  <a:solidFill>
                    <a:srgbClr val="000000"/>
                  </a:solidFill>
                </a:rPr>
                <a:t>Wenzhou</a:t>
              </a:r>
              <a:endParaRPr lang="en-US"/>
            </a:p>
          </p:txBody>
        </p:sp>
        <p:sp>
          <p:nvSpPr>
            <p:cNvPr id="84266" name="Rectangle 691"/>
            <p:cNvSpPr>
              <a:spLocks noChangeArrowheads="1"/>
            </p:cNvSpPr>
            <p:nvPr/>
          </p:nvSpPr>
          <p:spPr bwMode="auto">
            <a:xfrm>
              <a:off x="8445500" y="4570413"/>
              <a:ext cx="277813" cy="136525"/>
            </a:xfrm>
            <a:prstGeom prst="rect">
              <a:avLst/>
            </a:prstGeom>
            <a:noFill/>
            <a:ln w="9525">
              <a:noFill/>
              <a:miter lim="800000"/>
              <a:headEnd/>
              <a:tailEnd/>
            </a:ln>
          </p:spPr>
          <p:txBody>
            <a:bodyPr wrap="none" lIns="0" tIns="0" rIns="0" bIns="0">
              <a:spAutoFit/>
            </a:bodyPr>
            <a:lstStyle/>
            <a:p>
              <a:r>
                <a:rPr lang="en-US" sz="900">
                  <a:solidFill>
                    <a:srgbClr val="000000"/>
                  </a:solidFill>
                </a:rPr>
                <a:t>Jinhua</a:t>
              </a:r>
              <a:endParaRPr lang="en-US"/>
            </a:p>
          </p:txBody>
        </p:sp>
        <p:sp>
          <p:nvSpPr>
            <p:cNvPr id="84267" name="Rectangle 692"/>
            <p:cNvSpPr>
              <a:spLocks noChangeArrowheads="1"/>
            </p:cNvSpPr>
            <p:nvPr/>
          </p:nvSpPr>
          <p:spPr bwMode="auto">
            <a:xfrm>
              <a:off x="8445500" y="4437063"/>
              <a:ext cx="392113" cy="136525"/>
            </a:xfrm>
            <a:prstGeom prst="rect">
              <a:avLst/>
            </a:prstGeom>
            <a:noFill/>
            <a:ln w="9525">
              <a:noFill/>
              <a:miter lim="800000"/>
              <a:headEnd/>
              <a:tailEnd/>
            </a:ln>
          </p:spPr>
          <p:txBody>
            <a:bodyPr wrap="none" lIns="0" tIns="0" rIns="0" bIns="0">
              <a:spAutoFit/>
            </a:bodyPr>
            <a:lstStyle/>
            <a:p>
              <a:r>
                <a:rPr lang="en-US" sz="900">
                  <a:solidFill>
                    <a:srgbClr val="000000"/>
                  </a:solidFill>
                </a:rPr>
                <a:t>Shaoxing</a:t>
              </a:r>
              <a:endParaRPr lang="en-US"/>
            </a:p>
          </p:txBody>
        </p:sp>
        <p:sp>
          <p:nvSpPr>
            <p:cNvPr id="84268" name="Rectangle 693"/>
            <p:cNvSpPr>
              <a:spLocks noChangeArrowheads="1"/>
            </p:cNvSpPr>
            <p:nvPr/>
          </p:nvSpPr>
          <p:spPr bwMode="auto">
            <a:xfrm>
              <a:off x="8445500" y="4168775"/>
              <a:ext cx="293688" cy="136525"/>
            </a:xfrm>
            <a:prstGeom prst="rect">
              <a:avLst/>
            </a:prstGeom>
            <a:noFill/>
            <a:ln w="9525">
              <a:noFill/>
              <a:miter lim="800000"/>
              <a:headEnd/>
              <a:tailEnd/>
            </a:ln>
          </p:spPr>
          <p:txBody>
            <a:bodyPr wrap="none" lIns="0" tIns="0" rIns="0" bIns="0">
              <a:spAutoFit/>
            </a:bodyPr>
            <a:lstStyle/>
            <a:p>
              <a:r>
                <a:rPr lang="en-US" sz="900">
                  <a:solidFill>
                    <a:srgbClr val="000000"/>
                  </a:solidFill>
                </a:rPr>
                <a:t>Jiaxing</a:t>
              </a:r>
              <a:endParaRPr lang="en-US"/>
            </a:p>
          </p:txBody>
        </p:sp>
        <p:sp>
          <p:nvSpPr>
            <p:cNvPr id="84269" name="Rectangle 694"/>
            <p:cNvSpPr>
              <a:spLocks noChangeArrowheads="1"/>
            </p:cNvSpPr>
            <p:nvPr/>
          </p:nvSpPr>
          <p:spPr bwMode="auto">
            <a:xfrm>
              <a:off x="8445500" y="4033838"/>
              <a:ext cx="396875" cy="136525"/>
            </a:xfrm>
            <a:prstGeom prst="rect">
              <a:avLst/>
            </a:prstGeom>
            <a:noFill/>
            <a:ln w="9525">
              <a:noFill/>
              <a:miter lim="800000"/>
              <a:headEnd/>
              <a:tailEnd/>
            </a:ln>
          </p:spPr>
          <p:txBody>
            <a:bodyPr wrap="none" lIns="0" tIns="0" rIns="0" bIns="0">
              <a:spAutoFit/>
            </a:bodyPr>
            <a:lstStyle/>
            <a:p>
              <a:r>
                <a:rPr lang="en-US" sz="900">
                  <a:solidFill>
                    <a:srgbClr val="000000"/>
                  </a:solidFill>
                </a:rPr>
                <a:t>Shanghai</a:t>
              </a:r>
              <a:endParaRPr lang="en-US"/>
            </a:p>
          </p:txBody>
        </p:sp>
        <p:sp>
          <p:nvSpPr>
            <p:cNvPr id="84270" name="Rectangle 695"/>
            <p:cNvSpPr>
              <a:spLocks noChangeArrowheads="1"/>
            </p:cNvSpPr>
            <p:nvPr/>
          </p:nvSpPr>
          <p:spPr bwMode="auto">
            <a:xfrm>
              <a:off x="8445500" y="3495675"/>
              <a:ext cx="482600" cy="136525"/>
            </a:xfrm>
            <a:prstGeom prst="rect">
              <a:avLst/>
            </a:prstGeom>
            <a:noFill/>
            <a:ln w="9525">
              <a:noFill/>
              <a:miter lim="800000"/>
              <a:headEnd/>
              <a:tailEnd/>
            </a:ln>
          </p:spPr>
          <p:txBody>
            <a:bodyPr wrap="none" lIns="0" tIns="0" rIns="0" bIns="0">
              <a:spAutoFit/>
            </a:bodyPr>
            <a:lstStyle/>
            <a:p>
              <a:r>
                <a:rPr lang="en-US" sz="900">
                  <a:solidFill>
                    <a:srgbClr val="000000"/>
                  </a:solidFill>
                </a:rPr>
                <a:t>Changzhou</a:t>
              </a:r>
              <a:endParaRPr lang="en-US"/>
            </a:p>
          </p:txBody>
        </p:sp>
        <p:sp>
          <p:nvSpPr>
            <p:cNvPr id="84271" name="Rectangle 696"/>
            <p:cNvSpPr>
              <a:spLocks noChangeArrowheads="1"/>
            </p:cNvSpPr>
            <p:nvPr/>
          </p:nvSpPr>
          <p:spPr bwMode="auto">
            <a:xfrm>
              <a:off x="8445500" y="3629025"/>
              <a:ext cx="209550" cy="136525"/>
            </a:xfrm>
            <a:prstGeom prst="rect">
              <a:avLst/>
            </a:prstGeom>
            <a:noFill/>
            <a:ln w="9525">
              <a:noFill/>
              <a:miter lim="800000"/>
              <a:headEnd/>
              <a:tailEnd/>
            </a:ln>
          </p:spPr>
          <p:txBody>
            <a:bodyPr wrap="none" lIns="0" tIns="0" rIns="0" bIns="0">
              <a:spAutoFit/>
            </a:bodyPr>
            <a:lstStyle/>
            <a:p>
              <a:r>
                <a:rPr lang="en-US" sz="900">
                  <a:solidFill>
                    <a:srgbClr val="000000"/>
                  </a:solidFill>
                </a:rPr>
                <a:t>Wuxi</a:t>
              </a:r>
              <a:endParaRPr lang="en-US"/>
            </a:p>
          </p:txBody>
        </p:sp>
        <p:sp>
          <p:nvSpPr>
            <p:cNvPr id="84272" name="Rectangle 697"/>
            <p:cNvSpPr>
              <a:spLocks noChangeArrowheads="1"/>
            </p:cNvSpPr>
            <p:nvPr/>
          </p:nvSpPr>
          <p:spPr bwMode="auto">
            <a:xfrm>
              <a:off x="6851650" y="4322763"/>
              <a:ext cx="298450" cy="136525"/>
            </a:xfrm>
            <a:prstGeom prst="rect">
              <a:avLst/>
            </a:prstGeom>
            <a:noFill/>
            <a:ln w="9525">
              <a:noFill/>
              <a:miter lim="800000"/>
              <a:headEnd/>
              <a:tailEnd/>
            </a:ln>
          </p:spPr>
          <p:txBody>
            <a:bodyPr wrap="none" lIns="0" tIns="0" rIns="0" bIns="0">
              <a:spAutoFit/>
            </a:bodyPr>
            <a:lstStyle/>
            <a:p>
              <a:r>
                <a:rPr lang="en-US" sz="900">
                  <a:solidFill>
                    <a:srgbClr val="000000"/>
                  </a:solidFill>
                </a:rPr>
                <a:t>Wuhan</a:t>
              </a:r>
              <a:endParaRPr lang="en-US"/>
            </a:p>
          </p:txBody>
        </p:sp>
        <p:sp>
          <p:nvSpPr>
            <p:cNvPr id="84273" name="Rectangle 698"/>
            <p:cNvSpPr>
              <a:spLocks noChangeArrowheads="1"/>
            </p:cNvSpPr>
            <p:nvPr/>
          </p:nvSpPr>
          <p:spPr bwMode="auto">
            <a:xfrm>
              <a:off x="6745288" y="2819400"/>
              <a:ext cx="276225" cy="136525"/>
            </a:xfrm>
            <a:prstGeom prst="rect">
              <a:avLst/>
            </a:prstGeom>
            <a:noFill/>
            <a:ln w="9525">
              <a:noFill/>
              <a:miter lim="800000"/>
              <a:headEnd/>
              <a:tailEnd/>
            </a:ln>
          </p:spPr>
          <p:txBody>
            <a:bodyPr wrap="none" lIns="0" tIns="0" rIns="0" bIns="0">
              <a:spAutoFit/>
            </a:bodyPr>
            <a:lstStyle/>
            <a:p>
              <a:r>
                <a:rPr lang="en-US" sz="900">
                  <a:solidFill>
                    <a:srgbClr val="000000"/>
                  </a:solidFill>
                </a:rPr>
                <a:t>Tianjin</a:t>
              </a:r>
              <a:endParaRPr lang="en-US"/>
            </a:p>
          </p:txBody>
        </p:sp>
        <p:sp>
          <p:nvSpPr>
            <p:cNvPr id="84274" name="Rectangle 699"/>
            <p:cNvSpPr>
              <a:spLocks noChangeArrowheads="1"/>
            </p:cNvSpPr>
            <p:nvPr/>
          </p:nvSpPr>
          <p:spPr bwMode="auto">
            <a:xfrm>
              <a:off x="5929313" y="2687638"/>
              <a:ext cx="303212" cy="136525"/>
            </a:xfrm>
            <a:prstGeom prst="rect">
              <a:avLst/>
            </a:prstGeom>
            <a:noFill/>
            <a:ln w="9525">
              <a:noFill/>
              <a:miter lim="800000"/>
              <a:headEnd/>
              <a:tailEnd/>
            </a:ln>
          </p:spPr>
          <p:txBody>
            <a:bodyPr wrap="none" lIns="0" tIns="0" rIns="0" bIns="0">
              <a:spAutoFit/>
            </a:bodyPr>
            <a:lstStyle/>
            <a:p>
              <a:r>
                <a:rPr lang="en-US" sz="900">
                  <a:solidFill>
                    <a:srgbClr val="000000"/>
                  </a:solidFill>
                </a:rPr>
                <a:t>Hohhot</a:t>
              </a:r>
              <a:endParaRPr lang="en-US"/>
            </a:p>
          </p:txBody>
        </p:sp>
        <p:sp>
          <p:nvSpPr>
            <p:cNvPr id="84275" name="Freeform 700"/>
            <p:cNvSpPr>
              <a:spLocks noEditPoints="1"/>
            </p:cNvSpPr>
            <p:nvPr/>
          </p:nvSpPr>
          <p:spPr bwMode="auto">
            <a:xfrm>
              <a:off x="6613525" y="2706688"/>
              <a:ext cx="55563" cy="79375"/>
            </a:xfrm>
            <a:custGeom>
              <a:avLst/>
              <a:gdLst>
                <a:gd name="T0" fmla="*/ 2147483647 w 35"/>
                <a:gd name="T1" fmla="*/ 2147483647 h 50"/>
                <a:gd name="T2" fmla="*/ 2147483647 w 35"/>
                <a:gd name="T3" fmla="*/ 2147483647 h 50"/>
                <a:gd name="T4" fmla="*/ 2147483647 w 35"/>
                <a:gd name="T5" fmla="*/ 2147483647 h 50"/>
                <a:gd name="T6" fmla="*/ 2147483647 w 35"/>
                <a:gd name="T7" fmla="*/ 2147483647 h 50"/>
                <a:gd name="T8" fmla="*/ 2147483647 w 35"/>
                <a:gd name="T9" fmla="*/ 2147483647 h 50"/>
                <a:gd name="T10" fmla="*/ 2147483647 w 35"/>
                <a:gd name="T11" fmla="*/ 2147483647 h 50"/>
                <a:gd name="T12" fmla="*/ 2147483647 w 35"/>
                <a:gd name="T13" fmla="*/ 2147483647 h 50"/>
                <a:gd name="T14" fmla="*/ 2147483647 w 35"/>
                <a:gd name="T15" fmla="*/ 2147483647 h 50"/>
                <a:gd name="T16" fmla="*/ 2147483647 w 35"/>
                <a:gd name="T17" fmla="*/ 2147483647 h 50"/>
                <a:gd name="T18" fmla="*/ 2147483647 w 35"/>
                <a:gd name="T19" fmla="*/ 2147483647 h 50"/>
                <a:gd name="T20" fmla="*/ 2147483647 w 35"/>
                <a:gd name="T21" fmla="*/ 2147483647 h 50"/>
                <a:gd name="T22" fmla="*/ 2147483647 w 35"/>
                <a:gd name="T23" fmla="*/ 2147483647 h 50"/>
                <a:gd name="T24" fmla="*/ 2147483647 w 35"/>
                <a:gd name="T25" fmla="*/ 2147483647 h 50"/>
                <a:gd name="T26" fmla="*/ 2147483647 w 35"/>
                <a:gd name="T27" fmla="*/ 2147483647 h 50"/>
                <a:gd name="T28" fmla="*/ 2147483647 w 35"/>
                <a:gd name="T29" fmla="*/ 2147483647 h 50"/>
                <a:gd name="T30" fmla="*/ 2147483647 w 35"/>
                <a:gd name="T31" fmla="*/ 2147483647 h 50"/>
                <a:gd name="T32" fmla="*/ 2147483647 w 35"/>
                <a:gd name="T33" fmla="*/ 2147483647 h 50"/>
                <a:gd name="T34" fmla="*/ 2147483647 w 35"/>
                <a:gd name="T35" fmla="*/ 2147483647 h 50"/>
                <a:gd name="T36" fmla="*/ 2147483647 w 35"/>
                <a:gd name="T37" fmla="*/ 2147483647 h 50"/>
                <a:gd name="T38" fmla="*/ 2147483647 w 35"/>
                <a:gd name="T39" fmla="*/ 2147483647 h 50"/>
                <a:gd name="T40" fmla="*/ 2147483647 w 35"/>
                <a:gd name="T41" fmla="*/ 0 h 50"/>
                <a:gd name="T42" fmla="*/ 2147483647 w 35"/>
                <a:gd name="T43" fmla="*/ 0 h 50"/>
                <a:gd name="T44" fmla="*/ 2147483647 w 35"/>
                <a:gd name="T45" fmla="*/ 0 h 50"/>
                <a:gd name="T46" fmla="*/ 2147483647 w 35"/>
                <a:gd name="T47" fmla="*/ 0 h 50"/>
                <a:gd name="T48" fmla="*/ 0 w 35"/>
                <a:gd name="T49" fmla="*/ 2147483647 h 50"/>
                <a:gd name="T50" fmla="*/ 2147483647 w 35"/>
                <a:gd name="T51" fmla="*/ 2147483647 h 50"/>
                <a:gd name="T52" fmla="*/ 2147483647 w 35"/>
                <a:gd name="T53" fmla="*/ 2147483647 h 50"/>
                <a:gd name="T54" fmla="*/ 2147483647 w 35"/>
                <a:gd name="T55" fmla="*/ 2147483647 h 50"/>
                <a:gd name="T56" fmla="*/ 2147483647 w 35"/>
                <a:gd name="T57" fmla="*/ 2147483647 h 50"/>
                <a:gd name="T58" fmla="*/ 2147483647 w 35"/>
                <a:gd name="T59" fmla="*/ 2147483647 h 50"/>
                <a:gd name="T60" fmla="*/ 2147483647 w 35"/>
                <a:gd name="T61" fmla="*/ 2147483647 h 50"/>
                <a:gd name="T62" fmla="*/ 2147483647 w 35"/>
                <a:gd name="T63" fmla="*/ 2147483647 h 50"/>
                <a:gd name="T64" fmla="*/ 2147483647 w 35"/>
                <a:gd name="T65" fmla="*/ 2147483647 h 50"/>
                <a:gd name="T66" fmla="*/ 2147483647 w 35"/>
                <a:gd name="T67" fmla="*/ 2147483647 h 50"/>
                <a:gd name="T68" fmla="*/ 2147483647 w 35"/>
                <a:gd name="T69" fmla="*/ 2147483647 h 50"/>
                <a:gd name="T70" fmla="*/ 2147483647 w 35"/>
                <a:gd name="T71" fmla="*/ 2147483647 h 50"/>
                <a:gd name="T72" fmla="*/ 2147483647 w 35"/>
                <a:gd name="T73" fmla="*/ 2147483647 h 50"/>
                <a:gd name="T74" fmla="*/ 2147483647 w 35"/>
                <a:gd name="T75" fmla="*/ 2147483647 h 50"/>
                <a:gd name="T76" fmla="*/ 2147483647 w 35"/>
                <a:gd name="T77" fmla="*/ 2147483647 h 50"/>
                <a:gd name="T78" fmla="*/ 2147483647 w 35"/>
                <a:gd name="T79" fmla="*/ 2147483647 h 50"/>
                <a:gd name="T80" fmla="*/ 2147483647 w 35"/>
                <a:gd name="T81" fmla="*/ 2147483647 h 50"/>
                <a:gd name="T82" fmla="*/ 2147483647 w 35"/>
                <a:gd name="T83" fmla="*/ 2147483647 h 50"/>
                <a:gd name="T84" fmla="*/ 2147483647 w 35"/>
                <a:gd name="T85" fmla="*/ 2147483647 h 50"/>
                <a:gd name="T86" fmla="*/ 2147483647 w 35"/>
                <a:gd name="T87" fmla="*/ 2147483647 h 50"/>
                <a:gd name="T88" fmla="*/ 2147483647 w 35"/>
                <a:gd name="T89" fmla="*/ 2147483647 h 50"/>
                <a:gd name="T90" fmla="*/ 2147483647 w 35"/>
                <a:gd name="T91" fmla="*/ 2147483647 h 50"/>
                <a:gd name="T92" fmla="*/ 2147483647 w 35"/>
                <a:gd name="T93" fmla="*/ 2147483647 h 50"/>
                <a:gd name="T94" fmla="*/ 2147483647 w 35"/>
                <a:gd name="T95" fmla="*/ 2147483647 h 50"/>
                <a:gd name="T96" fmla="*/ 2147483647 w 35"/>
                <a:gd name="T97" fmla="*/ 2147483647 h 50"/>
                <a:gd name="T98" fmla="*/ 2147483647 w 35"/>
                <a:gd name="T99" fmla="*/ 2147483647 h 50"/>
                <a:gd name="T100" fmla="*/ 2147483647 w 35"/>
                <a:gd name="T101" fmla="*/ 2147483647 h 50"/>
                <a:gd name="T102" fmla="*/ 2147483647 w 35"/>
                <a:gd name="T103" fmla="*/ 2147483647 h 50"/>
                <a:gd name="T104" fmla="*/ 2147483647 w 35"/>
                <a:gd name="T105" fmla="*/ 2147483647 h 50"/>
                <a:gd name="T106" fmla="*/ 2147483647 w 35"/>
                <a:gd name="T107" fmla="*/ 2147483647 h 50"/>
                <a:gd name="T108" fmla="*/ 2147483647 w 35"/>
                <a:gd name="T109" fmla="*/ 2147483647 h 50"/>
                <a:gd name="T110" fmla="*/ 2147483647 w 35"/>
                <a:gd name="T111" fmla="*/ 2147483647 h 50"/>
                <a:gd name="T112" fmla="*/ 2147483647 w 35"/>
                <a:gd name="T113" fmla="*/ 2147483647 h 50"/>
                <a:gd name="T114" fmla="*/ 2147483647 w 35"/>
                <a:gd name="T115" fmla="*/ 2147483647 h 50"/>
                <a:gd name="T116" fmla="*/ 2147483647 w 35"/>
                <a:gd name="T117" fmla="*/ 2147483647 h 50"/>
                <a:gd name="T118" fmla="*/ 2147483647 w 35"/>
                <a:gd name="T119" fmla="*/ 2147483647 h 50"/>
                <a:gd name="T120" fmla="*/ 2147483647 w 35"/>
                <a:gd name="T121" fmla="*/ 2147483647 h 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5"/>
                <a:gd name="T184" fmla="*/ 0 h 50"/>
                <a:gd name="T185" fmla="*/ 35 w 35"/>
                <a:gd name="T186" fmla="*/ 50 h 5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5" h="50">
                  <a:moveTo>
                    <a:pt x="16" y="50"/>
                  </a:moveTo>
                  <a:lnTo>
                    <a:pt x="16" y="50"/>
                  </a:lnTo>
                  <a:lnTo>
                    <a:pt x="23" y="48"/>
                  </a:lnTo>
                  <a:lnTo>
                    <a:pt x="30" y="43"/>
                  </a:lnTo>
                  <a:lnTo>
                    <a:pt x="34" y="36"/>
                  </a:lnTo>
                  <a:lnTo>
                    <a:pt x="34" y="30"/>
                  </a:lnTo>
                  <a:lnTo>
                    <a:pt x="32" y="27"/>
                  </a:lnTo>
                  <a:lnTo>
                    <a:pt x="30" y="25"/>
                  </a:lnTo>
                  <a:lnTo>
                    <a:pt x="28" y="23"/>
                  </a:lnTo>
                  <a:lnTo>
                    <a:pt x="32" y="18"/>
                  </a:lnTo>
                  <a:lnTo>
                    <a:pt x="35" y="13"/>
                  </a:lnTo>
                  <a:lnTo>
                    <a:pt x="34" y="6"/>
                  </a:lnTo>
                  <a:lnTo>
                    <a:pt x="30" y="0"/>
                  </a:lnTo>
                  <a:lnTo>
                    <a:pt x="23" y="0"/>
                  </a:lnTo>
                  <a:lnTo>
                    <a:pt x="9" y="0"/>
                  </a:lnTo>
                  <a:lnTo>
                    <a:pt x="0" y="50"/>
                  </a:lnTo>
                  <a:lnTo>
                    <a:pt x="16" y="50"/>
                  </a:lnTo>
                  <a:close/>
                  <a:moveTo>
                    <a:pt x="13" y="6"/>
                  </a:moveTo>
                  <a:lnTo>
                    <a:pt x="21" y="6"/>
                  </a:lnTo>
                  <a:lnTo>
                    <a:pt x="27" y="6"/>
                  </a:lnTo>
                  <a:lnTo>
                    <a:pt x="30" y="9"/>
                  </a:lnTo>
                  <a:lnTo>
                    <a:pt x="30" y="13"/>
                  </a:lnTo>
                  <a:lnTo>
                    <a:pt x="28" y="18"/>
                  </a:lnTo>
                  <a:lnTo>
                    <a:pt x="25" y="20"/>
                  </a:lnTo>
                  <a:lnTo>
                    <a:pt x="20" y="20"/>
                  </a:lnTo>
                  <a:lnTo>
                    <a:pt x="11" y="20"/>
                  </a:lnTo>
                  <a:lnTo>
                    <a:pt x="13" y="6"/>
                  </a:lnTo>
                  <a:close/>
                  <a:moveTo>
                    <a:pt x="9" y="27"/>
                  </a:moveTo>
                  <a:lnTo>
                    <a:pt x="18" y="27"/>
                  </a:lnTo>
                  <a:lnTo>
                    <a:pt x="25" y="27"/>
                  </a:lnTo>
                  <a:lnTo>
                    <a:pt x="27" y="30"/>
                  </a:lnTo>
                  <a:lnTo>
                    <a:pt x="27" y="36"/>
                  </a:lnTo>
                  <a:lnTo>
                    <a:pt x="25" y="39"/>
                  </a:lnTo>
                  <a:lnTo>
                    <a:pt x="21" y="43"/>
                  </a:lnTo>
                  <a:lnTo>
                    <a:pt x="16" y="43"/>
                  </a:lnTo>
                  <a:lnTo>
                    <a:pt x="5" y="43"/>
                  </a:lnTo>
                  <a:lnTo>
                    <a:pt x="9" y="27"/>
                  </a:lnTo>
                  <a:close/>
                </a:path>
              </a:pathLst>
            </a:custGeom>
            <a:solidFill>
              <a:srgbClr val="000000"/>
            </a:solidFill>
            <a:ln w="9525">
              <a:noFill/>
              <a:miter lim="800000"/>
              <a:headEnd/>
              <a:tailEnd/>
            </a:ln>
          </p:spPr>
          <p:txBody>
            <a:bodyPr/>
            <a:lstStyle/>
            <a:p>
              <a:endParaRPr lang="en-GB"/>
            </a:p>
          </p:txBody>
        </p:sp>
        <p:sp>
          <p:nvSpPr>
            <p:cNvPr id="84276" name="Freeform 701"/>
            <p:cNvSpPr>
              <a:spLocks noEditPoints="1"/>
            </p:cNvSpPr>
            <p:nvPr/>
          </p:nvSpPr>
          <p:spPr bwMode="auto">
            <a:xfrm>
              <a:off x="6675438" y="2727325"/>
              <a:ext cx="44450" cy="58738"/>
            </a:xfrm>
            <a:custGeom>
              <a:avLst/>
              <a:gdLst>
                <a:gd name="T0" fmla="*/ 2147483647 w 28"/>
                <a:gd name="T1" fmla="*/ 2147483647 h 37"/>
                <a:gd name="T2" fmla="*/ 2147483647 w 28"/>
                <a:gd name="T3" fmla="*/ 2147483647 h 37"/>
                <a:gd name="T4" fmla="*/ 2147483647 w 28"/>
                <a:gd name="T5" fmla="*/ 2147483647 h 37"/>
                <a:gd name="T6" fmla="*/ 2147483647 w 28"/>
                <a:gd name="T7" fmla="*/ 2147483647 h 37"/>
                <a:gd name="T8" fmla="*/ 2147483647 w 28"/>
                <a:gd name="T9" fmla="*/ 2147483647 h 37"/>
                <a:gd name="T10" fmla="*/ 2147483647 w 28"/>
                <a:gd name="T11" fmla="*/ 2147483647 h 37"/>
                <a:gd name="T12" fmla="*/ 2147483647 w 28"/>
                <a:gd name="T13" fmla="*/ 2147483647 h 37"/>
                <a:gd name="T14" fmla="*/ 2147483647 w 28"/>
                <a:gd name="T15" fmla="*/ 2147483647 h 37"/>
                <a:gd name="T16" fmla="*/ 2147483647 w 28"/>
                <a:gd name="T17" fmla="*/ 2147483647 h 37"/>
                <a:gd name="T18" fmla="*/ 2147483647 w 28"/>
                <a:gd name="T19" fmla="*/ 2147483647 h 37"/>
                <a:gd name="T20" fmla="*/ 2147483647 w 28"/>
                <a:gd name="T21" fmla="*/ 2147483647 h 37"/>
                <a:gd name="T22" fmla="*/ 2147483647 w 28"/>
                <a:gd name="T23" fmla="*/ 2147483647 h 37"/>
                <a:gd name="T24" fmla="*/ 2147483647 w 28"/>
                <a:gd name="T25" fmla="*/ 2147483647 h 37"/>
                <a:gd name="T26" fmla="*/ 2147483647 w 28"/>
                <a:gd name="T27" fmla="*/ 2147483647 h 37"/>
                <a:gd name="T28" fmla="*/ 2147483647 w 28"/>
                <a:gd name="T29" fmla="*/ 0 h 37"/>
                <a:gd name="T30" fmla="*/ 2147483647 w 28"/>
                <a:gd name="T31" fmla="*/ 0 h 37"/>
                <a:gd name="T32" fmla="*/ 2147483647 w 28"/>
                <a:gd name="T33" fmla="*/ 2147483647 h 37"/>
                <a:gd name="T34" fmla="*/ 2147483647 w 28"/>
                <a:gd name="T35" fmla="*/ 2147483647 h 37"/>
                <a:gd name="T36" fmla="*/ 2147483647 w 28"/>
                <a:gd name="T37" fmla="*/ 2147483647 h 37"/>
                <a:gd name="T38" fmla="*/ 2147483647 w 28"/>
                <a:gd name="T39" fmla="*/ 2147483647 h 37"/>
                <a:gd name="T40" fmla="*/ 0 w 28"/>
                <a:gd name="T41" fmla="*/ 2147483647 h 37"/>
                <a:gd name="T42" fmla="*/ 0 w 28"/>
                <a:gd name="T43" fmla="*/ 2147483647 h 37"/>
                <a:gd name="T44" fmla="*/ 0 w 28"/>
                <a:gd name="T45" fmla="*/ 2147483647 h 37"/>
                <a:gd name="T46" fmla="*/ 2147483647 w 28"/>
                <a:gd name="T47" fmla="*/ 2147483647 h 37"/>
                <a:gd name="T48" fmla="*/ 2147483647 w 28"/>
                <a:gd name="T49" fmla="*/ 2147483647 h 37"/>
                <a:gd name="T50" fmla="*/ 2147483647 w 28"/>
                <a:gd name="T51" fmla="*/ 2147483647 h 37"/>
                <a:gd name="T52" fmla="*/ 2147483647 w 28"/>
                <a:gd name="T53" fmla="*/ 2147483647 h 37"/>
                <a:gd name="T54" fmla="*/ 2147483647 w 28"/>
                <a:gd name="T55" fmla="*/ 2147483647 h 37"/>
                <a:gd name="T56" fmla="*/ 2147483647 w 28"/>
                <a:gd name="T57" fmla="*/ 2147483647 h 37"/>
                <a:gd name="T58" fmla="*/ 2147483647 w 28"/>
                <a:gd name="T59" fmla="*/ 2147483647 h 37"/>
                <a:gd name="T60" fmla="*/ 2147483647 w 28"/>
                <a:gd name="T61" fmla="*/ 2147483647 h 37"/>
                <a:gd name="T62" fmla="*/ 2147483647 w 28"/>
                <a:gd name="T63" fmla="*/ 2147483647 h 37"/>
                <a:gd name="T64" fmla="*/ 2147483647 w 28"/>
                <a:gd name="T65" fmla="*/ 2147483647 h 37"/>
                <a:gd name="T66" fmla="*/ 2147483647 w 28"/>
                <a:gd name="T67" fmla="*/ 2147483647 h 37"/>
                <a:gd name="T68" fmla="*/ 2147483647 w 28"/>
                <a:gd name="T69" fmla="*/ 2147483647 h 37"/>
                <a:gd name="T70" fmla="*/ 2147483647 w 28"/>
                <a:gd name="T71" fmla="*/ 2147483647 h 37"/>
                <a:gd name="T72" fmla="*/ 2147483647 w 28"/>
                <a:gd name="T73" fmla="*/ 2147483647 h 37"/>
                <a:gd name="T74" fmla="*/ 2147483647 w 28"/>
                <a:gd name="T75" fmla="*/ 2147483647 h 37"/>
                <a:gd name="T76" fmla="*/ 2147483647 w 28"/>
                <a:gd name="T77" fmla="*/ 2147483647 h 37"/>
                <a:gd name="T78" fmla="*/ 2147483647 w 28"/>
                <a:gd name="T79" fmla="*/ 2147483647 h 37"/>
                <a:gd name="T80" fmla="*/ 2147483647 w 28"/>
                <a:gd name="T81" fmla="*/ 2147483647 h 37"/>
                <a:gd name="T82" fmla="*/ 2147483647 w 28"/>
                <a:gd name="T83" fmla="*/ 2147483647 h 37"/>
                <a:gd name="T84" fmla="*/ 2147483647 w 28"/>
                <a:gd name="T85" fmla="*/ 2147483647 h 37"/>
                <a:gd name="T86" fmla="*/ 2147483647 w 28"/>
                <a:gd name="T87" fmla="*/ 2147483647 h 37"/>
                <a:gd name="T88" fmla="*/ 2147483647 w 28"/>
                <a:gd name="T89" fmla="*/ 2147483647 h 37"/>
                <a:gd name="T90" fmla="*/ 2147483647 w 28"/>
                <a:gd name="T91" fmla="*/ 2147483647 h 37"/>
                <a:gd name="T92" fmla="*/ 2147483647 w 28"/>
                <a:gd name="T93" fmla="*/ 2147483647 h 37"/>
                <a:gd name="T94" fmla="*/ 2147483647 w 28"/>
                <a:gd name="T95" fmla="*/ 2147483647 h 37"/>
                <a:gd name="T96" fmla="*/ 2147483647 w 28"/>
                <a:gd name="T97" fmla="*/ 2147483647 h 37"/>
                <a:gd name="T98" fmla="*/ 2147483647 w 28"/>
                <a:gd name="T99" fmla="*/ 2147483647 h 37"/>
                <a:gd name="T100" fmla="*/ 2147483647 w 28"/>
                <a:gd name="T101" fmla="*/ 2147483647 h 37"/>
                <a:gd name="T102" fmla="*/ 2147483647 w 28"/>
                <a:gd name="T103" fmla="*/ 2147483647 h 37"/>
                <a:gd name="T104" fmla="*/ 2147483647 w 28"/>
                <a:gd name="T105" fmla="*/ 2147483647 h 3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
                <a:gd name="T160" fmla="*/ 0 h 37"/>
                <a:gd name="T161" fmla="*/ 28 w 28"/>
                <a:gd name="T162" fmla="*/ 37 h 3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 h="37">
                  <a:moveTo>
                    <a:pt x="10" y="31"/>
                  </a:moveTo>
                  <a:lnTo>
                    <a:pt x="10" y="31"/>
                  </a:lnTo>
                  <a:lnTo>
                    <a:pt x="9" y="31"/>
                  </a:lnTo>
                  <a:lnTo>
                    <a:pt x="5" y="30"/>
                  </a:lnTo>
                  <a:lnTo>
                    <a:pt x="5" y="24"/>
                  </a:lnTo>
                  <a:lnTo>
                    <a:pt x="5" y="19"/>
                  </a:lnTo>
                  <a:lnTo>
                    <a:pt x="26" y="19"/>
                  </a:lnTo>
                  <a:lnTo>
                    <a:pt x="28" y="10"/>
                  </a:lnTo>
                  <a:lnTo>
                    <a:pt x="25" y="5"/>
                  </a:lnTo>
                  <a:lnTo>
                    <a:pt x="21" y="1"/>
                  </a:lnTo>
                  <a:lnTo>
                    <a:pt x="18" y="0"/>
                  </a:lnTo>
                  <a:lnTo>
                    <a:pt x="10" y="1"/>
                  </a:lnTo>
                  <a:lnTo>
                    <a:pt x="5" y="5"/>
                  </a:lnTo>
                  <a:lnTo>
                    <a:pt x="2" y="10"/>
                  </a:lnTo>
                  <a:lnTo>
                    <a:pt x="0" y="19"/>
                  </a:lnTo>
                  <a:lnTo>
                    <a:pt x="0" y="26"/>
                  </a:lnTo>
                  <a:lnTo>
                    <a:pt x="2" y="33"/>
                  </a:lnTo>
                  <a:lnTo>
                    <a:pt x="5" y="37"/>
                  </a:lnTo>
                  <a:lnTo>
                    <a:pt x="10" y="37"/>
                  </a:lnTo>
                  <a:lnTo>
                    <a:pt x="16" y="37"/>
                  </a:lnTo>
                  <a:lnTo>
                    <a:pt x="19" y="35"/>
                  </a:lnTo>
                  <a:lnTo>
                    <a:pt x="23" y="31"/>
                  </a:lnTo>
                  <a:lnTo>
                    <a:pt x="25" y="26"/>
                  </a:lnTo>
                  <a:lnTo>
                    <a:pt x="21" y="24"/>
                  </a:lnTo>
                  <a:lnTo>
                    <a:pt x="16" y="30"/>
                  </a:lnTo>
                  <a:lnTo>
                    <a:pt x="10" y="31"/>
                  </a:lnTo>
                  <a:close/>
                  <a:moveTo>
                    <a:pt x="9" y="7"/>
                  </a:moveTo>
                  <a:lnTo>
                    <a:pt x="9" y="7"/>
                  </a:lnTo>
                  <a:lnTo>
                    <a:pt x="12" y="5"/>
                  </a:lnTo>
                  <a:lnTo>
                    <a:pt x="16" y="5"/>
                  </a:lnTo>
                  <a:lnTo>
                    <a:pt x="19" y="5"/>
                  </a:lnTo>
                  <a:lnTo>
                    <a:pt x="21" y="8"/>
                  </a:lnTo>
                  <a:lnTo>
                    <a:pt x="23" y="16"/>
                  </a:lnTo>
                  <a:lnTo>
                    <a:pt x="5" y="16"/>
                  </a:lnTo>
                  <a:lnTo>
                    <a:pt x="7" y="10"/>
                  </a:lnTo>
                  <a:lnTo>
                    <a:pt x="9" y="7"/>
                  </a:lnTo>
                  <a:close/>
                </a:path>
              </a:pathLst>
            </a:custGeom>
            <a:solidFill>
              <a:srgbClr val="000000"/>
            </a:solidFill>
            <a:ln w="9525">
              <a:noFill/>
              <a:miter lim="800000"/>
              <a:headEnd/>
              <a:tailEnd/>
            </a:ln>
          </p:spPr>
          <p:txBody>
            <a:bodyPr/>
            <a:lstStyle/>
            <a:p>
              <a:endParaRPr lang="en-GB"/>
            </a:p>
          </p:txBody>
        </p:sp>
        <p:sp>
          <p:nvSpPr>
            <p:cNvPr id="84277" name="Freeform 702"/>
            <p:cNvSpPr>
              <a:spLocks noEditPoints="1"/>
            </p:cNvSpPr>
            <p:nvPr/>
          </p:nvSpPr>
          <p:spPr bwMode="auto">
            <a:xfrm>
              <a:off x="6723063" y="2706688"/>
              <a:ext cx="22225" cy="79375"/>
            </a:xfrm>
            <a:custGeom>
              <a:avLst/>
              <a:gdLst>
                <a:gd name="T0" fmla="*/ 2147483647 w 14"/>
                <a:gd name="T1" fmla="*/ 2147483647 h 50"/>
                <a:gd name="T2" fmla="*/ 2147483647 w 14"/>
                <a:gd name="T3" fmla="*/ 0 h 50"/>
                <a:gd name="T4" fmla="*/ 2147483647 w 14"/>
                <a:gd name="T5" fmla="*/ 0 h 50"/>
                <a:gd name="T6" fmla="*/ 2147483647 w 14"/>
                <a:gd name="T7" fmla="*/ 2147483647 h 50"/>
                <a:gd name="T8" fmla="*/ 2147483647 w 14"/>
                <a:gd name="T9" fmla="*/ 2147483647 h 50"/>
                <a:gd name="T10" fmla="*/ 2147483647 w 14"/>
                <a:gd name="T11" fmla="*/ 2147483647 h 50"/>
                <a:gd name="T12" fmla="*/ 2147483647 w 14"/>
                <a:gd name="T13" fmla="*/ 2147483647 h 50"/>
                <a:gd name="T14" fmla="*/ 2147483647 w 14"/>
                <a:gd name="T15" fmla="*/ 2147483647 h 50"/>
                <a:gd name="T16" fmla="*/ 2147483647 w 14"/>
                <a:gd name="T17" fmla="*/ 2147483647 h 50"/>
                <a:gd name="T18" fmla="*/ 0 w 14"/>
                <a:gd name="T19" fmla="*/ 2147483647 h 50"/>
                <a:gd name="T20" fmla="*/ 2147483647 w 14"/>
                <a:gd name="T21" fmla="*/ 2147483647 h 50"/>
                <a:gd name="T22" fmla="*/ 2147483647 w 14"/>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50"/>
                <a:gd name="T38" fmla="*/ 14 w 14"/>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50">
                  <a:moveTo>
                    <a:pt x="12" y="7"/>
                  </a:moveTo>
                  <a:lnTo>
                    <a:pt x="14" y="0"/>
                  </a:lnTo>
                  <a:lnTo>
                    <a:pt x="9" y="0"/>
                  </a:lnTo>
                  <a:lnTo>
                    <a:pt x="7" y="7"/>
                  </a:lnTo>
                  <a:lnTo>
                    <a:pt x="12" y="7"/>
                  </a:lnTo>
                  <a:close/>
                  <a:moveTo>
                    <a:pt x="5" y="50"/>
                  </a:moveTo>
                  <a:lnTo>
                    <a:pt x="10" y="13"/>
                  </a:lnTo>
                  <a:lnTo>
                    <a:pt x="7" y="13"/>
                  </a:lnTo>
                  <a:lnTo>
                    <a:pt x="0" y="50"/>
                  </a:lnTo>
                  <a:lnTo>
                    <a:pt x="5" y="50"/>
                  </a:lnTo>
                  <a:close/>
                </a:path>
              </a:pathLst>
            </a:custGeom>
            <a:solidFill>
              <a:srgbClr val="000000"/>
            </a:solidFill>
            <a:ln w="9525">
              <a:noFill/>
              <a:miter lim="800000"/>
              <a:headEnd/>
              <a:tailEnd/>
            </a:ln>
          </p:spPr>
          <p:txBody>
            <a:bodyPr/>
            <a:lstStyle/>
            <a:p>
              <a:endParaRPr lang="en-GB"/>
            </a:p>
          </p:txBody>
        </p:sp>
        <p:sp>
          <p:nvSpPr>
            <p:cNvPr id="84278" name="Freeform 703"/>
            <p:cNvSpPr>
              <a:spLocks noEditPoints="1"/>
            </p:cNvSpPr>
            <p:nvPr/>
          </p:nvSpPr>
          <p:spPr bwMode="auto">
            <a:xfrm>
              <a:off x="6727825" y="2706688"/>
              <a:ext cx="36513" cy="101600"/>
            </a:xfrm>
            <a:custGeom>
              <a:avLst/>
              <a:gdLst>
                <a:gd name="T0" fmla="*/ 2147483647 w 23"/>
                <a:gd name="T1" fmla="*/ 2147483647 h 64"/>
                <a:gd name="T2" fmla="*/ 2147483647 w 23"/>
                <a:gd name="T3" fmla="*/ 0 h 64"/>
                <a:gd name="T4" fmla="*/ 2147483647 w 23"/>
                <a:gd name="T5" fmla="*/ 0 h 64"/>
                <a:gd name="T6" fmla="*/ 2147483647 w 23"/>
                <a:gd name="T7" fmla="*/ 2147483647 h 64"/>
                <a:gd name="T8" fmla="*/ 2147483647 w 23"/>
                <a:gd name="T9" fmla="*/ 2147483647 h 64"/>
                <a:gd name="T10" fmla="*/ 2147483647 w 23"/>
                <a:gd name="T11" fmla="*/ 2147483647 h 64"/>
                <a:gd name="T12" fmla="*/ 2147483647 w 23"/>
                <a:gd name="T13" fmla="*/ 2147483647 h 64"/>
                <a:gd name="T14" fmla="*/ 2147483647 w 23"/>
                <a:gd name="T15" fmla="*/ 2147483647 h 64"/>
                <a:gd name="T16" fmla="*/ 2147483647 w 23"/>
                <a:gd name="T17" fmla="*/ 2147483647 h 64"/>
                <a:gd name="T18" fmla="*/ 2147483647 w 23"/>
                <a:gd name="T19" fmla="*/ 2147483647 h 64"/>
                <a:gd name="T20" fmla="*/ 2147483647 w 23"/>
                <a:gd name="T21" fmla="*/ 2147483647 h 64"/>
                <a:gd name="T22" fmla="*/ 2147483647 w 23"/>
                <a:gd name="T23" fmla="*/ 2147483647 h 64"/>
                <a:gd name="T24" fmla="*/ 2147483647 w 23"/>
                <a:gd name="T25" fmla="*/ 2147483647 h 64"/>
                <a:gd name="T26" fmla="*/ 2147483647 w 23"/>
                <a:gd name="T27" fmla="*/ 2147483647 h 64"/>
                <a:gd name="T28" fmla="*/ 2147483647 w 23"/>
                <a:gd name="T29" fmla="*/ 2147483647 h 64"/>
                <a:gd name="T30" fmla="*/ 2147483647 w 23"/>
                <a:gd name="T31" fmla="*/ 2147483647 h 64"/>
                <a:gd name="T32" fmla="*/ 2147483647 w 23"/>
                <a:gd name="T33" fmla="*/ 2147483647 h 64"/>
                <a:gd name="T34" fmla="*/ 2147483647 w 23"/>
                <a:gd name="T35" fmla="*/ 2147483647 h 64"/>
                <a:gd name="T36" fmla="*/ 2147483647 w 23"/>
                <a:gd name="T37" fmla="*/ 2147483647 h 64"/>
                <a:gd name="T38" fmla="*/ 2147483647 w 23"/>
                <a:gd name="T39" fmla="*/ 2147483647 h 64"/>
                <a:gd name="T40" fmla="*/ 2147483647 w 23"/>
                <a:gd name="T41" fmla="*/ 2147483647 h 64"/>
                <a:gd name="T42" fmla="*/ 2147483647 w 23"/>
                <a:gd name="T43" fmla="*/ 2147483647 h 64"/>
                <a:gd name="T44" fmla="*/ 0 w 23"/>
                <a:gd name="T45" fmla="*/ 2147483647 h 64"/>
                <a:gd name="T46" fmla="*/ 0 w 23"/>
                <a:gd name="T47" fmla="*/ 2147483647 h 64"/>
                <a:gd name="T48" fmla="*/ 2147483647 w 23"/>
                <a:gd name="T49" fmla="*/ 2147483647 h 64"/>
                <a:gd name="T50" fmla="*/ 2147483647 w 23"/>
                <a:gd name="T51" fmla="*/ 2147483647 h 64"/>
                <a:gd name="T52" fmla="*/ 2147483647 w 23"/>
                <a:gd name="T53" fmla="*/ 2147483647 h 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3"/>
                <a:gd name="T82" fmla="*/ 0 h 64"/>
                <a:gd name="T83" fmla="*/ 23 w 23"/>
                <a:gd name="T84" fmla="*/ 64 h 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3" h="64">
                  <a:moveTo>
                    <a:pt x="21" y="7"/>
                  </a:moveTo>
                  <a:lnTo>
                    <a:pt x="23" y="0"/>
                  </a:lnTo>
                  <a:lnTo>
                    <a:pt x="18" y="0"/>
                  </a:lnTo>
                  <a:lnTo>
                    <a:pt x="16" y="7"/>
                  </a:lnTo>
                  <a:lnTo>
                    <a:pt x="21" y="7"/>
                  </a:lnTo>
                  <a:close/>
                  <a:moveTo>
                    <a:pt x="4" y="64"/>
                  </a:moveTo>
                  <a:lnTo>
                    <a:pt x="4" y="64"/>
                  </a:lnTo>
                  <a:lnTo>
                    <a:pt x="7" y="64"/>
                  </a:lnTo>
                  <a:lnTo>
                    <a:pt x="11" y="62"/>
                  </a:lnTo>
                  <a:lnTo>
                    <a:pt x="13" y="57"/>
                  </a:lnTo>
                  <a:lnTo>
                    <a:pt x="14" y="51"/>
                  </a:lnTo>
                  <a:lnTo>
                    <a:pt x="21" y="13"/>
                  </a:lnTo>
                  <a:lnTo>
                    <a:pt x="16" y="13"/>
                  </a:lnTo>
                  <a:lnTo>
                    <a:pt x="9" y="51"/>
                  </a:lnTo>
                  <a:lnTo>
                    <a:pt x="7" y="57"/>
                  </a:lnTo>
                  <a:lnTo>
                    <a:pt x="4" y="58"/>
                  </a:lnTo>
                  <a:lnTo>
                    <a:pt x="2" y="58"/>
                  </a:lnTo>
                  <a:lnTo>
                    <a:pt x="0" y="64"/>
                  </a:lnTo>
                  <a:lnTo>
                    <a:pt x="4" y="64"/>
                  </a:lnTo>
                  <a:close/>
                </a:path>
              </a:pathLst>
            </a:custGeom>
            <a:solidFill>
              <a:srgbClr val="000000"/>
            </a:solidFill>
            <a:ln w="9525">
              <a:noFill/>
              <a:miter lim="800000"/>
              <a:headEnd/>
              <a:tailEnd/>
            </a:ln>
          </p:spPr>
          <p:txBody>
            <a:bodyPr/>
            <a:lstStyle/>
            <a:p>
              <a:endParaRPr lang="en-GB"/>
            </a:p>
          </p:txBody>
        </p:sp>
        <p:sp>
          <p:nvSpPr>
            <p:cNvPr id="84279" name="Freeform 704"/>
            <p:cNvSpPr>
              <a:spLocks noEditPoints="1"/>
            </p:cNvSpPr>
            <p:nvPr/>
          </p:nvSpPr>
          <p:spPr bwMode="auto">
            <a:xfrm>
              <a:off x="6761163" y="2706688"/>
              <a:ext cx="23812" cy="79375"/>
            </a:xfrm>
            <a:custGeom>
              <a:avLst/>
              <a:gdLst>
                <a:gd name="T0" fmla="*/ 2147483647 w 15"/>
                <a:gd name="T1" fmla="*/ 2147483647 h 50"/>
                <a:gd name="T2" fmla="*/ 2147483647 w 15"/>
                <a:gd name="T3" fmla="*/ 0 h 50"/>
                <a:gd name="T4" fmla="*/ 2147483647 w 15"/>
                <a:gd name="T5" fmla="*/ 0 h 50"/>
                <a:gd name="T6" fmla="*/ 2147483647 w 15"/>
                <a:gd name="T7" fmla="*/ 2147483647 h 50"/>
                <a:gd name="T8" fmla="*/ 2147483647 w 15"/>
                <a:gd name="T9" fmla="*/ 2147483647 h 50"/>
                <a:gd name="T10" fmla="*/ 2147483647 w 15"/>
                <a:gd name="T11" fmla="*/ 2147483647 h 50"/>
                <a:gd name="T12" fmla="*/ 2147483647 w 15"/>
                <a:gd name="T13" fmla="*/ 2147483647 h 50"/>
                <a:gd name="T14" fmla="*/ 2147483647 w 15"/>
                <a:gd name="T15" fmla="*/ 2147483647 h 50"/>
                <a:gd name="T16" fmla="*/ 2147483647 w 15"/>
                <a:gd name="T17" fmla="*/ 2147483647 h 50"/>
                <a:gd name="T18" fmla="*/ 0 w 15"/>
                <a:gd name="T19" fmla="*/ 2147483647 h 50"/>
                <a:gd name="T20" fmla="*/ 2147483647 w 15"/>
                <a:gd name="T21" fmla="*/ 2147483647 h 50"/>
                <a:gd name="T22" fmla="*/ 2147483647 w 15"/>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50"/>
                <a:gd name="T38" fmla="*/ 15 w 15"/>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50">
                  <a:moveTo>
                    <a:pt x="13" y="7"/>
                  </a:moveTo>
                  <a:lnTo>
                    <a:pt x="15" y="0"/>
                  </a:lnTo>
                  <a:lnTo>
                    <a:pt x="9" y="0"/>
                  </a:lnTo>
                  <a:lnTo>
                    <a:pt x="9" y="7"/>
                  </a:lnTo>
                  <a:lnTo>
                    <a:pt x="13" y="7"/>
                  </a:lnTo>
                  <a:close/>
                  <a:moveTo>
                    <a:pt x="6" y="50"/>
                  </a:moveTo>
                  <a:lnTo>
                    <a:pt x="13" y="13"/>
                  </a:lnTo>
                  <a:lnTo>
                    <a:pt x="8" y="13"/>
                  </a:lnTo>
                  <a:lnTo>
                    <a:pt x="0" y="50"/>
                  </a:lnTo>
                  <a:lnTo>
                    <a:pt x="6" y="50"/>
                  </a:lnTo>
                  <a:close/>
                </a:path>
              </a:pathLst>
            </a:custGeom>
            <a:solidFill>
              <a:srgbClr val="000000"/>
            </a:solidFill>
            <a:ln w="9525">
              <a:noFill/>
              <a:miter lim="800000"/>
              <a:headEnd/>
              <a:tailEnd/>
            </a:ln>
          </p:spPr>
          <p:txBody>
            <a:bodyPr/>
            <a:lstStyle/>
            <a:p>
              <a:endParaRPr lang="en-GB"/>
            </a:p>
          </p:txBody>
        </p:sp>
        <p:sp>
          <p:nvSpPr>
            <p:cNvPr id="84280" name="Freeform 705"/>
            <p:cNvSpPr>
              <a:spLocks/>
            </p:cNvSpPr>
            <p:nvPr/>
          </p:nvSpPr>
          <p:spPr bwMode="auto">
            <a:xfrm>
              <a:off x="6781800" y="2727325"/>
              <a:ext cx="47625" cy="58738"/>
            </a:xfrm>
            <a:custGeom>
              <a:avLst/>
              <a:gdLst>
                <a:gd name="T0" fmla="*/ 2147483647 w 30"/>
                <a:gd name="T1" fmla="*/ 2147483647 h 37"/>
                <a:gd name="T2" fmla="*/ 2147483647 w 30"/>
                <a:gd name="T3" fmla="*/ 2147483647 h 37"/>
                <a:gd name="T4" fmla="*/ 2147483647 w 30"/>
                <a:gd name="T5" fmla="*/ 2147483647 h 37"/>
                <a:gd name="T6" fmla="*/ 2147483647 w 30"/>
                <a:gd name="T7" fmla="*/ 2147483647 h 37"/>
                <a:gd name="T8" fmla="*/ 2147483647 w 30"/>
                <a:gd name="T9" fmla="*/ 2147483647 h 37"/>
                <a:gd name="T10" fmla="*/ 2147483647 w 30"/>
                <a:gd name="T11" fmla="*/ 2147483647 h 37"/>
                <a:gd name="T12" fmla="*/ 2147483647 w 30"/>
                <a:gd name="T13" fmla="*/ 2147483647 h 37"/>
                <a:gd name="T14" fmla="*/ 2147483647 w 30"/>
                <a:gd name="T15" fmla="*/ 2147483647 h 37"/>
                <a:gd name="T16" fmla="*/ 2147483647 w 30"/>
                <a:gd name="T17" fmla="*/ 2147483647 h 37"/>
                <a:gd name="T18" fmla="*/ 2147483647 w 30"/>
                <a:gd name="T19" fmla="*/ 2147483647 h 37"/>
                <a:gd name="T20" fmla="*/ 2147483647 w 30"/>
                <a:gd name="T21" fmla="*/ 2147483647 h 37"/>
                <a:gd name="T22" fmla="*/ 2147483647 w 30"/>
                <a:gd name="T23" fmla="*/ 2147483647 h 37"/>
                <a:gd name="T24" fmla="*/ 2147483647 w 30"/>
                <a:gd name="T25" fmla="*/ 2147483647 h 37"/>
                <a:gd name="T26" fmla="*/ 2147483647 w 30"/>
                <a:gd name="T27" fmla="*/ 2147483647 h 37"/>
                <a:gd name="T28" fmla="*/ 2147483647 w 30"/>
                <a:gd name="T29" fmla="*/ 2147483647 h 37"/>
                <a:gd name="T30" fmla="*/ 2147483647 w 30"/>
                <a:gd name="T31" fmla="*/ 2147483647 h 37"/>
                <a:gd name="T32" fmla="*/ 2147483647 w 30"/>
                <a:gd name="T33" fmla="*/ 2147483647 h 37"/>
                <a:gd name="T34" fmla="*/ 2147483647 w 30"/>
                <a:gd name="T35" fmla="*/ 2147483647 h 37"/>
                <a:gd name="T36" fmla="*/ 2147483647 w 30"/>
                <a:gd name="T37" fmla="*/ 2147483647 h 37"/>
                <a:gd name="T38" fmla="*/ 2147483647 w 30"/>
                <a:gd name="T39" fmla="*/ 2147483647 h 37"/>
                <a:gd name="T40" fmla="*/ 2147483647 w 30"/>
                <a:gd name="T41" fmla="*/ 2147483647 h 37"/>
                <a:gd name="T42" fmla="*/ 2147483647 w 30"/>
                <a:gd name="T43" fmla="*/ 2147483647 h 37"/>
                <a:gd name="T44" fmla="*/ 2147483647 w 30"/>
                <a:gd name="T45" fmla="*/ 0 h 37"/>
                <a:gd name="T46" fmla="*/ 2147483647 w 30"/>
                <a:gd name="T47" fmla="*/ 0 h 37"/>
                <a:gd name="T48" fmla="*/ 2147483647 w 30"/>
                <a:gd name="T49" fmla="*/ 0 h 37"/>
                <a:gd name="T50" fmla="*/ 2147483647 w 30"/>
                <a:gd name="T51" fmla="*/ 0 h 37"/>
                <a:gd name="T52" fmla="*/ 2147483647 w 30"/>
                <a:gd name="T53" fmla="*/ 2147483647 h 37"/>
                <a:gd name="T54" fmla="*/ 2147483647 w 30"/>
                <a:gd name="T55" fmla="*/ 2147483647 h 37"/>
                <a:gd name="T56" fmla="*/ 2147483647 w 30"/>
                <a:gd name="T57" fmla="*/ 2147483647 h 37"/>
                <a:gd name="T58" fmla="*/ 2147483647 w 30"/>
                <a:gd name="T59" fmla="*/ 0 h 37"/>
                <a:gd name="T60" fmla="*/ 2147483647 w 30"/>
                <a:gd name="T61" fmla="*/ 0 h 37"/>
                <a:gd name="T62" fmla="*/ 0 w 30"/>
                <a:gd name="T63" fmla="*/ 2147483647 h 37"/>
                <a:gd name="T64" fmla="*/ 2147483647 w 30"/>
                <a:gd name="T65" fmla="*/ 2147483647 h 37"/>
                <a:gd name="T66" fmla="*/ 2147483647 w 30"/>
                <a:gd name="T67" fmla="*/ 2147483647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37"/>
                <a:gd name="T104" fmla="*/ 30 w 30"/>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37">
                  <a:moveTo>
                    <a:pt x="5" y="37"/>
                  </a:moveTo>
                  <a:lnTo>
                    <a:pt x="9" y="17"/>
                  </a:lnTo>
                  <a:lnTo>
                    <a:pt x="10" y="10"/>
                  </a:lnTo>
                  <a:lnTo>
                    <a:pt x="12" y="7"/>
                  </a:lnTo>
                  <a:lnTo>
                    <a:pt x="16" y="5"/>
                  </a:lnTo>
                  <a:lnTo>
                    <a:pt x="19" y="5"/>
                  </a:lnTo>
                  <a:lnTo>
                    <a:pt x="23" y="5"/>
                  </a:lnTo>
                  <a:lnTo>
                    <a:pt x="24" y="8"/>
                  </a:lnTo>
                  <a:lnTo>
                    <a:pt x="23" y="14"/>
                  </a:lnTo>
                  <a:lnTo>
                    <a:pt x="19" y="37"/>
                  </a:lnTo>
                  <a:lnTo>
                    <a:pt x="24" y="37"/>
                  </a:lnTo>
                  <a:lnTo>
                    <a:pt x="28" y="14"/>
                  </a:lnTo>
                  <a:lnTo>
                    <a:pt x="30" y="7"/>
                  </a:lnTo>
                  <a:lnTo>
                    <a:pt x="28" y="3"/>
                  </a:lnTo>
                  <a:lnTo>
                    <a:pt x="24" y="0"/>
                  </a:lnTo>
                  <a:lnTo>
                    <a:pt x="21" y="0"/>
                  </a:lnTo>
                  <a:lnTo>
                    <a:pt x="16" y="1"/>
                  </a:lnTo>
                  <a:lnTo>
                    <a:pt x="10" y="5"/>
                  </a:lnTo>
                  <a:lnTo>
                    <a:pt x="12" y="0"/>
                  </a:lnTo>
                  <a:lnTo>
                    <a:pt x="7" y="0"/>
                  </a:lnTo>
                  <a:lnTo>
                    <a:pt x="0" y="37"/>
                  </a:lnTo>
                  <a:lnTo>
                    <a:pt x="5" y="37"/>
                  </a:lnTo>
                  <a:close/>
                </a:path>
              </a:pathLst>
            </a:custGeom>
            <a:solidFill>
              <a:srgbClr val="000000"/>
            </a:solidFill>
            <a:ln w="9525">
              <a:noFill/>
              <a:miter lim="800000"/>
              <a:headEnd/>
              <a:tailEnd/>
            </a:ln>
          </p:spPr>
          <p:txBody>
            <a:bodyPr/>
            <a:lstStyle/>
            <a:p>
              <a:endParaRPr lang="en-GB"/>
            </a:p>
          </p:txBody>
        </p:sp>
        <p:sp>
          <p:nvSpPr>
            <p:cNvPr id="84281" name="Freeform 706"/>
            <p:cNvSpPr>
              <a:spLocks noEditPoints="1"/>
            </p:cNvSpPr>
            <p:nvPr/>
          </p:nvSpPr>
          <p:spPr bwMode="auto">
            <a:xfrm>
              <a:off x="6829425" y="2727325"/>
              <a:ext cx="52388" cy="80963"/>
            </a:xfrm>
            <a:custGeom>
              <a:avLst/>
              <a:gdLst>
                <a:gd name="T0" fmla="*/ 2147483647 w 33"/>
                <a:gd name="T1" fmla="*/ 2147483647 h 51"/>
                <a:gd name="T2" fmla="*/ 2147483647 w 33"/>
                <a:gd name="T3" fmla="*/ 2147483647 h 51"/>
                <a:gd name="T4" fmla="*/ 2147483647 w 33"/>
                <a:gd name="T5" fmla="*/ 2147483647 h 51"/>
                <a:gd name="T6" fmla="*/ 2147483647 w 33"/>
                <a:gd name="T7" fmla="*/ 2147483647 h 51"/>
                <a:gd name="T8" fmla="*/ 2147483647 w 33"/>
                <a:gd name="T9" fmla="*/ 2147483647 h 51"/>
                <a:gd name="T10" fmla="*/ 2147483647 w 33"/>
                <a:gd name="T11" fmla="*/ 0 h 51"/>
                <a:gd name="T12" fmla="*/ 2147483647 w 33"/>
                <a:gd name="T13" fmla="*/ 2147483647 h 51"/>
                <a:gd name="T14" fmla="*/ 2147483647 w 33"/>
                <a:gd name="T15" fmla="*/ 2147483647 h 51"/>
                <a:gd name="T16" fmla="*/ 2147483647 w 33"/>
                <a:gd name="T17" fmla="*/ 0 h 51"/>
                <a:gd name="T18" fmla="*/ 2147483647 w 33"/>
                <a:gd name="T19" fmla="*/ 2147483647 h 51"/>
                <a:gd name="T20" fmla="*/ 2147483647 w 33"/>
                <a:gd name="T21" fmla="*/ 2147483647 h 51"/>
                <a:gd name="T22" fmla="*/ 2147483647 w 33"/>
                <a:gd name="T23" fmla="*/ 2147483647 h 51"/>
                <a:gd name="T24" fmla="*/ 2147483647 w 33"/>
                <a:gd name="T25" fmla="*/ 2147483647 h 51"/>
                <a:gd name="T26" fmla="*/ 2147483647 w 33"/>
                <a:gd name="T27" fmla="*/ 2147483647 h 51"/>
                <a:gd name="T28" fmla="*/ 2147483647 w 33"/>
                <a:gd name="T29" fmla="*/ 2147483647 h 51"/>
                <a:gd name="T30" fmla="*/ 2147483647 w 33"/>
                <a:gd name="T31" fmla="*/ 2147483647 h 51"/>
                <a:gd name="T32" fmla="*/ 2147483647 w 33"/>
                <a:gd name="T33" fmla="*/ 2147483647 h 51"/>
                <a:gd name="T34" fmla="*/ 2147483647 w 33"/>
                <a:gd name="T35" fmla="*/ 2147483647 h 51"/>
                <a:gd name="T36" fmla="*/ 2147483647 w 33"/>
                <a:gd name="T37" fmla="*/ 2147483647 h 51"/>
                <a:gd name="T38" fmla="*/ 2147483647 w 33"/>
                <a:gd name="T39" fmla="*/ 2147483647 h 51"/>
                <a:gd name="T40" fmla="*/ 2147483647 w 33"/>
                <a:gd name="T41" fmla="*/ 2147483647 h 51"/>
                <a:gd name="T42" fmla="*/ 2147483647 w 33"/>
                <a:gd name="T43" fmla="*/ 2147483647 h 51"/>
                <a:gd name="T44" fmla="*/ 2147483647 w 33"/>
                <a:gd name="T45" fmla="*/ 2147483647 h 51"/>
                <a:gd name="T46" fmla="*/ 2147483647 w 33"/>
                <a:gd name="T47" fmla="*/ 2147483647 h 51"/>
                <a:gd name="T48" fmla="*/ 2147483647 w 33"/>
                <a:gd name="T49" fmla="*/ 2147483647 h 51"/>
                <a:gd name="T50" fmla="*/ 2147483647 w 33"/>
                <a:gd name="T51" fmla="*/ 2147483647 h 51"/>
                <a:gd name="T52" fmla="*/ 2147483647 w 33"/>
                <a:gd name="T53" fmla="*/ 2147483647 h 51"/>
                <a:gd name="T54" fmla="*/ 2147483647 w 33"/>
                <a:gd name="T55" fmla="*/ 2147483647 h 51"/>
                <a:gd name="T56" fmla="*/ 2147483647 w 33"/>
                <a:gd name="T57" fmla="*/ 2147483647 h 51"/>
                <a:gd name="T58" fmla="*/ 2147483647 w 33"/>
                <a:gd name="T59" fmla="*/ 2147483647 h 51"/>
                <a:gd name="T60" fmla="*/ 2147483647 w 33"/>
                <a:gd name="T61" fmla="*/ 2147483647 h 51"/>
                <a:gd name="T62" fmla="*/ 2147483647 w 33"/>
                <a:gd name="T63" fmla="*/ 2147483647 h 51"/>
                <a:gd name="T64" fmla="*/ 2147483647 w 33"/>
                <a:gd name="T65" fmla="*/ 2147483647 h 51"/>
                <a:gd name="T66" fmla="*/ 2147483647 w 33"/>
                <a:gd name="T67" fmla="*/ 2147483647 h 51"/>
                <a:gd name="T68" fmla="*/ 2147483647 w 33"/>
                <a:gd name="T69" fmla="*/ 2147483647 h 51"/>
                <a:gd name="T70" fmla="*/ 2147483647 w 33"/>
                <a:gd name="T71" fmla="*/ 2147483647 h 51"/>
                <a:gd name="T72" fmla="*/ 2147483647 w 33"/>
                <a:gd name="T73" fmla="*/ 2147483647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51"/>
                <a:gd name="T113" fmla="*/ 33 w 33"/>
                <a:gd name="T114" fmla="*/ 51 h 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51">
                  <a:moveTo>
                    <a:pt x="1" y="47"/>
                  </a:moveTo>
                  <a:lnTo>
                    <a:pt x="1" y="47"/>
                  </a:lnTo>
                  <a:lnTo>
                    <a:pt x="5" y="51"/>
                  </a:lnTo>
                  <a:lnTo>
                    <a:pt x="10" y="51"/>
                  </a:lnTo>
                  <a:lnTo>
                    <a:pt x="14" y="51"/>
                  </a:lnTo>
                  <a:lnTo>
                    <a:pt x="19" y="49"/>
                  </a:lnTo>
                  <a:lnTo>
                    <a:pt x="24" y="44"/>
                  </a:lnTo>
                  <a:lnTo>
                    <a:pt x="28" y="31"/>
                  </a:lnTo>
                  <a:lnTo>
                    <a:pt x="33" y="0"/>
                  </a:lnTo>
                  <a:lnTo>
                    <a:pt x="28" y="0"/>
                  </a:lnTo>
                  <a:lnTo>
                    <a:pt x="28" y="5"/>
                  </a:lnTo>
                  <a:lnTo>
                    <a:pt x="24" y="1"/>
                  </a:lnTo>
                  <a:lnTo>
                    <a:pt x="19" y="0"/>
                  </a:lnTo>
                  <a:lnTo>
                    <a:pt x="12" y="1"/>
                  </a:lnTo>
                  <a:lnTo>
                    <a:pt x="7" y="8"/>
                  </a:lnTo>
                  <a:lnTo>
                    <a:pt x="3" y="17"/>
                  </a:lnTo>
                  <a:lnTo>
                    <a:pt x="3" y="26"/>
                  </a:lnTo>
                  <a:lnTo>
                    <a:pt x="5" y="31"/>
                  </a:lnTo>
                  <a:lnTo>
                    <a:pt x="8" y="35"/>
                  </a:lnTo>
                  <a:lnTo>
                    <a:pt x="14" y="37"/>
                  </a:lnTo>
                  <a:lnTo>
                    <a:pt x="17" y="35"/>
                  </a:lnTo>
                  <a:lnTo>
                    <a:pt x="23" y="31"/>
                  </a:lnTo>
                  <a:lnTo>
                    <a:pt x="21" y="40"/>
                  </a:lnTo>
                  <a:lnTo>
                    <a:pt x="17" y="44"/>
                  </a:lnTo>
                  <a:lnTo>
                    <a:pt x="12" y="45"/>
                  </a:lnTo>
                  <a:lnTo>
                    <a:pt x="7" y="44"/>
                  </a:lnTo>
                  <a:lnTo>
                    <a:pt x="5" y="40"/>
                  </a:lnTo>
                  <a:lnTo>
                    <a:pt x="1" y="38"/>
                  </a:lnTo>
                  <a:lnTo>
                    <a:pt x="0" y="44"/>
                  </a:lnTo>
                  <a:lnTo>
                    <a:pt x="1" y="47"/>
                  </a:lnTo>
                  <a:close/>
                  <a:moveTo>
                    <a:pt x="12" y="8"/>
                  </a:moveTo>
                  <a:lnTo>
                    <a:pt x="12" y="8"/>
                  </a:lnTo>
                  <a:lnTo>
                    <a:pt x="16" y="5"/>
                  </a:lnTo>
                  <a:lnTo>
                    <a:pt x="19" y="5"/>
                  </a:lnTo>
                  <a:lnTo>
                    <a:pt x="23" y="5"/>
                  </a:lnTo>
                  <a:lnTo>
                    <a:pt x="24" y="8"/>
                  </a:lnTo>
                  <a:lnTo>
                    <a:pt x="26" y="12"/>
                  </a:lnTo>
                  <a:lnTo>
                    <a:pt x="24" y="17"/>
                  </a:lnTo>
                  <a:lnTo>
                    <a:pt x="23" y="24"/>
                  </a:lnTo>
                  <a:lnTo>
                    <a:pt x="21" y="28"/>
                  </a:lnTo>
                  <a:lnTo>
                    <a:pt x="17" y="31"/>
                  </a:lnTo>
                  <a:lnTo>
                    <a:pt x="14" y="31"/>
                  </a:lnTo>
                  <a:lnTo>
                    <a:pt x="12" y="30"/>
                  </a:lnTo>
                  <a:lnTo>
                    <a:pt x="8" y="28"/>
                  </a:lnTo>
                  <a:lnTo>
                    <a:pt x="8" y="24"/>
                  </a:lnTo>
                  <a:lnTo>
                    <a:pt x="8" y="17"/>
                  </a:lnTo>
                  <a:lnTo>
                    <a:pt x="10" y="12"/>
                  </a:lnTo>
                  <a:lnTo>
                    <a:pt x="12" y="8"/>
                  </a:lnTo>
                  <a:close/>
                </a:path>
              </a:pathLst>
            </a:custGeom>
            <a:solidFill>
              <a:srgbClr val="000000"/>
            </a:solidFill>
            <a:ln w="9525">
              <a:noFill/>
              <a:miter lim="800000"/>
              <a:headEnd/>
              <a:tailEnd/>
            </a:ln>
          </p:spPr>
          <p:txBody>
            <a:bodyPr/>
            <a:lstStyle/>
            <a:p>
              <a:endParaRPr lang="en-GB"/>
            </a:p>
          </p:txBody>
        </p:sp>
        <p:sp>
          <p:nvSpPr>
            <p:cNvPr id="84282" name="Rectangle 707"/>
            <p:cNvSpPr>
              <a:spLocks noChangeArrowheads="1"/>
            </p:cNvSpPr>
            <p:nvPr/>
          </p:nvSpPr>
          <p:spPr bwMode="auto">
            <a:xfrm>
              <a:off x="7164388" y="2640013"/>
              <a:ext cx="419100" cy="136525"/>
            </a:xfrm>
            <a:prstGeom prst="rect">
              <a:avLst/>
            </a:prstGeom>
            <a:noFill/>
            <a:ln w="9525">
              <a:noFill/>
              <a:miter lim="800000"/>
              <a:headEnd/>
              <a:tailEnd/>
            </a:ln>
          </p:spPr>
          <p:txBody>
            <a:bodyPr wrap="none" lIns="0" tIns="0" rIns="0" bIns="0">
              <a:spAutoFit/>
            </a:bodyPr>
            <a:lstStyle/>
            <a:p>
              <a:r>
                <a:rPr lang="en-US" sz="900">
                  <a:solidFill>
                    <a:srgbClr val="000000"/>
                  </a:solidFill>
                </a:rPr>
                <a:t>Tangshan</a:t>
              </a:r>
              <a:endParaRPr lang="en-US"/>
            </a:p>
          </p:txBody>
        </p:sp>
        <p:sp>
          <p:nvSpPr>
            <p:cNvPr id="84283" name="Rectangle 708"/>
            <p:cNvSpPr>
              <a:spLocks noChangeArrowheads="1"/>
            </p:cNvSpPr>
            <p:nvPr/>
          </p:nvSpPr>
          <p:spPr bwMode="auto">
            <a:xfrm>
              <a:off x="7689850" y="2790825"/>
              <a:ext cx="266700" cy="136525"/>
            </a:xfrm>
            <a:prstGeom prst="rect">
              <a:avLst/>
            </a:prstGeom>
            <a:noFill/>
            <a:ln w="9525">
              <a:noFill/>
              <a:miter lim="800000"/>
              <a:headEnd/>
              <a:tailEnd/>
            </a:ln>
          </p:spPr>
          <p:txBody>
            <a:bodyPr wrap="none" lIns="0" tIns="0" rIns="0" bIns="0">
              <a:spAutoFit/>
            </a:bodyPr>
            <a:lstStyle/>
            <a:p>
              <a:r>
                <a:rPr lang="en-US" sz="900">
                  <a:solidFill>
                    <a:srgbClr val="000000"/>
                  </a:solidFill>
                </a:rPr>
                <a:t>Dalian</a:t>
              </a:r>
              <a:endParaRPr lang="en-US"/>
            </a:p>
          </p:txBody>
        </p:sp>
        <p:sp>
          <p:nvSpPr>
            <p:cNvPr id="84284" name="Rectangle 709"/>
            <p:cNvSpPr>
              <a:spLocks noChangeArrowheads="1"/>
            </p:cNvSpPr>
            <p:nvPr/>
          </p:nvSpPr>
          <p:spPr bwMode="auto">
            <a:xfrm>
              <a:off x="7689850" y="3028950"/>
              <a:ext cx="265113" cy="136525"/>
            </a:xfrm>
            <a:prstGeom prst="rect">
              <a:avLst/>
            </a:prstGeom>
            <a:noFill/>
            <a:ln w="9525">
              <a:noFill/>
              <a:miter lim="800000"/>
              <a:headEnd/>
              <a:tailEnd/>
            </a:ln>
          </p:spPr>
          <p:txBody>
            <a:bodyPr wrap="none" lIns="0" tIns="0" rIns="0" bIns="0">
              <a:spAutoFit/>
            </a:bodyPr>
            <a:lstStyle/>
            <a:p>
              <a:r>
                <a:rPr lang="en-US" sz="900">
                  <a:solidFill>
                    <a:srgbClr val="000000"/>
                  </a:solidFill>
                </a:rPr>
                <a:t>Yantai</a:t>
              </a:r>
              <a:endParaRPr lang="en-US"/>
            </a:p>
          </p:txBody>
        </p:sp>
        <p:sp>
          <p:nvSpPr>
            <p:cNvPr id="84285" name="Rectangle 710"/>
            <p:cNvSpPr>
              <a:spLocks noChangeArrowheads="1"/>
            </p:cNvSpPr>
            <p:nvPr/>
          </p:nvSpPr>
          <p:spPr bwMode="auto">
            <a:xfrm>
              <a:off x="7480300" y="3194050"/>
              <a:ext cx="344488" cy="136525"/>
            </a:xfrm>
            <a:prstGeom prst="rect">
              <a:avLst/>
            </a:prstGeom>
            <a:noFill/>
            <a:ln w="9525">
              <a:noFill/>
              <a:miter lim="800000"/>
              <a:headEnd/>
              <a:tailEnd/>
            </a:ln>
          </p:spPr>
          <p:txBody>
            <a:bodyPr wrap="none" lIns="0" tIns="0" rIns="0" bIns="0">
              <a:spAutoFit/>
            </a:bodyPr>
            <a:lstStyle/>
            <a:p>
              <a:r>
                <a:rPr lang="en-US" sz="900">
                  <a:solidFill>
                    <a:srgbClr val="000000"/>
                  </a:solidFill>
                </a:rPr>
                <a:t>Weifang</a:t>
              </a:r>
              <a:endParaRPr lang="en-US"/>
            </a:p>
          </p:txBody>
        </p:sp>
        <p:sp>
          <p:nvSpPr>
            <p:cNvPr id="84286" name="Rectangle 711"/>
            <p:cNvSpPr>
              <a:spLocks noChangeArrowheads="1"/>
            </p:cNvSpPr>
            <p:nvPr/>
          </p:nvSpPr>
          <p:spPr bwMode="auto">
            <a:xfrm>
              <a:off x="7091363" y="3922713"/>
              <a:ext cx="319087" cy="136525"/>
            </a:xfrm>
            <a:prstGeom prst="rect">
              <a:avLst/>
            </a:prstGeom>
            <a:noFill/>
            <a:ln w="9525">
              <a:noFill/>
              <a:miter lim="800000"/>
              <a:headEnd/>
              <a:tailEnd/>
            </a:ln>
          </p:spPr>
          <p:txBody>
            <a:bodyPr wrap="none" lIns="0" tIns="0" rIns="0" bIns="0">
              <a:spAutoFit/>
            </a:bodyPr>
            <a:lstStyle/>
            <a:p>
              <a:r>
                <a:rPr lang="en-US" sz="900">
                  <a:solidFill>
                    <a:srgbClr val="000000"/>
                  </a:solidFill>
                </a:rPr>
                <a:t>Nanjing</a:t>
              </a:r>
              <a:endParaRPr lang="en-US"/>
            </a:p>
          </p:txBody>
        </p:sp>
        <p:sp>
          <p:nvSpPr>
            <p:cNvPr id="84287" name="Rectangle 712"/>
            <p:cNvSpPr>
              <a:spLocks noChangeArrowheads="1"/>
            </p:cNvSpPr>
            <p:nvPr/>
          </p:nvSpPr>
          <p:spPr bwMode="auto">
            <a:xfrm>
              <a:off x="7110413" y="3257550"/>
              <a:ext cx="225425" cy="136525"/>
            </a:xfrm>
            <a:prstGeom prst="rect">
              <a:avLst/>
            </a:prstGeom>
            <a:noFill/>
            <a:ln w="9525">
              <a:noFill/>
              <a:miter lim="800000"/>
              <a:headEnd/>
              <a:tailEnd/>
            </a:ln>
          </p:spPr>
          <p:txBody>
            <a:bodyPr wrap="none" lIns="0" tIns="0" rIns="0" bIns="0">
              <a:spAutoFit/>
            </a:bodyPr>
            <a:lstStyle/>
            <a:p>
              <a:r>
                <a:rPr lang="en-US" sz="900">
                  <a:solidFill>
                    <a:srgbClr val="000000"/>
                  </a:solidFill>
                </a:rPr>
                <a:t>Jinan</a:t>
              </a:r>
              <a:endParaRPr lang="en-US"/>
            </a:p>
          </p:txBody>
        </p:sp>
        <p:sp>
          <p:nvSpPr>
            <p:cNvPr id="84288" name="Rectangle 713"/>
            <p:cNvSpPr>
              <a:spLocks noChangeArrowheads="1"/>
            </p:cNvSpPr>
            <p:nvPr/>
          </p:nvSpPr>
          <p:spPr bwMode="auto">
            <a:xfrm>
              <a:off x="3463925" y="1962150"/>
              <a:ext cx="303213" cy="136525"/>
            </a:xfrm>
            <a:prstGeom prst="rect">
              <a:avLst/>
            </a:prstGeom>
            <a:noFill/>
            <a:ln w="9525">
              <a:noFill/>
              <a:miter lim="800000"/>
              <a:headEnd/>
              <a:tailEnd/>
            </a:ln>
          </p:spPr>
          <p:txBody>
            <a:bodyPr wrap="none" lIns="0" tIns="0" rIns="0" bIns="0">
              <a:spAutoFit/>
            </a:bodyPr>
            <a:lstStyle/>
            <a:p>
              <a:r>
                <a:rPr lang="en-US" sz="900">
                  <a:solidFill>
                    <a:srgbClr val="000000"/>
                  </a:solidFill>
                </a:rPr>
                <a:t>Urumqi</a:t>
              </a:r>
              <a:endParaRPr lang="en-US"/>
            </a:p>
          </p:txBody>
        </p:sp>
        <p:sp>
          <p:nvSpPr>
            <p:cNvPr id="84289" name="Rectangle 714"/>
            <p:cNvSpPr>
              <a:spLocks noChangeArrowheads="1"/>
            </p:cNvSpPr>
            <p:nvPr/>
          </p:nvSpPr>
          <p:spPr bwMode="auto">
            <a:xfrm>
              <a:off x="7385050" y="5849938"/>
              <a:ext cx="314325" cy="136525"/>
            </a:xfrm>
            <a:prstGeom prst="rect">
              <a:avLst/>
            </a:prstGeom>
            <a:noFill/>
            <a:ln w="9525">
              <a:noFill/>
              <a:miter lim="800000"/>
              <a:headEnd/>
              <a:tailEnd/>
            </a:ln>
          </p:spPr>
          <p:txBody>
            <a:bodyPr wrap="none" lIns="0" tIns="0" rIns="0" bIns="0">
              <a:spAutoFit/>
            </a:bodyPr>
            <a:lstStyle/>
            <a:p>
              <a:r>
                <a:rPr lang="en-US" sz="900">
                  <a:solidFill>
                    <a:srgbClr val="000000"/>
                  </a:solidFill>
                </a:rPr>
                <a:t>Foshan</a:t>
              </a:r>
              <a:endParaRPr lang="en-US"/>
            </a:p>
          </p:txBody>
        </p:sp>
        <p:sp>
          <p:nvSpPr>
            <p:cNvPr id="84290" name="Rectangle 715"/>
            <p:cNvSpPr>
              <a:spLocks noChangeArrowheads="1"/>
            </p:cNvSpPr>
            <p:nvPr/>
          </p:nvSpPr>
          <p:spPr bwMode="auto">
            <a:xfrm>
              <a:off x="7385050" y="5724525"/>
              <a:ext cx="423863" cy="136525"/>
            </a:xfrm>
            <a:prstGeom prst="rect">
              <a:avLst/>
            </a:prstGeom>
            <a:noFill/>
            <a:ln w="9525">
              <a:noFill/>
              <a:miter lim="800000"/>
              <a:headEnd/>
              <a:tailEnd/>
            </a:ln>
          </p:spPr>
          <p:txBody>
            <a:bodyPr wrap="none" lIns="0" tIns="0" rIns="0" bIns="0">
              <a:spAutoFit/>
            </a:bodyPr>
            <a:lstStyle/>
            <a:p>
              <a:r>
                <a:rPr lang="en-US" sz="900">
                  <a:solidFill>
                    <a:srgbClr val="000000"/>
                  </a:solidFill>
                </a:rPr>
                <a:t>Shenzhen</a:t>
              </a:r>
              <a:endParaRPr lang="en-US"/>
            </a:p>
          </p:txBody>
        </p:sp>
        <p:sp>
          <p:nvSpPr>
            <p:cNvPr id="84291" name="Freeform 716"/>
            <p:cNvSpPr>
              <a:spLocks/>
            </p:cNvSpPr>
            <p:nvPr/>
          </p:nvSpPr>
          <p:spPr bwMode="auto">
            <a:xfrm>
              <a:off x="6234113" y="5481638"/>
              <a:ext cx="61912" cy="80962"/>
            </a:xfrm>
            <a:custGeom>
              <a:avLst/>
              <a:gdLst>
                <a:gd name="T0" fmla="*/ 2147483647 w 39"/>
                <a:gd name="T1" fmla="*/ 2147483647 h 51"/>
                <a:gd name="T2" fmla="*/ 2147483647 w 39"/>
                <a:gd name="T3" fmla="*/ 2147483647 h 51"/>
                <a:gd name="T4" fmla="*/ 2147483647 w 39"/>
                <a:gd name="T5" fmla="*/ 2147483647 h 51"/>
                <a:gd name="T6" fmla="*/ 2147483647 w 39"/>
                <a:gd name="T7" fmla="*/ 2147483647 h 51"/>
                <a:gd name="T8" fmla="*/ 2147483647 w 39"/>
                <a:gd name="T9" fmla="*/ 2147483647 h 51"/>
                <a:gd name="T10" fmla="*/ 2147483647 w 39"/>
                <a:gd name="T11" fmla="*/ 2147483647 h 51"/>
                <a:gd name="T12" fmla="*/ 2147483647 w 39"/>
                <a:gd name="T13" fmla="*/ 2147483647 h 51"/>
                <a:gd name="T14" fmla="*/ 2147483647 w 39"/>
                <a:gd name="T15" fmla="*/ 2147483647 h 51"/>
                <a:gd name="T16" fmla="*/ 2147483647 w 39"/>
                <a:gd name="T17" fmla="*/ 2147483647 h 51"/>
                <a:gd name="T18" fmla="*/ 2147483647 w 39"/>
                <a:gd name="T19" fmla="*/ 2147483647 h 51"/>
                <a:gd name="T20" fmla="*/ 2147483647 w 39"/>
                <a:gd name="T21" fmla="*/ 2147483647 h 51"/>
                <a:gd name="T22" fmla="*/ 2147483647 w 39"/>
                <a:gd name="T23" fmla="*/ 2147483647 h 51"/>
                <a:gd name="T24" fmla="*/ 2147483647 w 39"/>
                <a:gd name="T25" fmla="*/ 2147483647 h 51"/>
                <a:gd name="T26" fmla="*/ 2147483647 w 39"/>
                <a:gd name="T27" fmla="*/ 2147483647 h 51"/>
                <a:gd name="T28" fmla="*/ 2147483647 w 39"/>
                <a:gd name="T29" fmla="*/ 2147483647 h 51"/>
                <a:gd name="T30" fmla="*/ 2147483647 w 39"/>
                <a:gd name="T31" fmla="*/ 2147483647 h 51"/>
                <a:gd name="T32" fmla="*/ 2147483647 w 39"/>
                <a:gd name="T33" fmla="*/ 2147483647 h 51"/>
                <a:gd name="T34" fmla="*/ 2147483647 w 39"/>
                <a:gd name="T35" fmla="*/ 2147483647 h 51"/>
                <a:gd name="T36" fmla="*/ 2147483647 w 39"/>
                <a:gd name="T37" fmla="*/ 2147483647 h 51"/>
                <a:gd name="T38" fmla="*/ 2147483647 w 39"/>
                <a:gd name="T39" fmla="*/ 2147483647 h 51"/>
                <a:gd name="T40" fmla="*/ 2147483647 w 39"/>
                <a:gd name="T41" fmla="*/ 2147483647 h 51"/>
                <a:gd name="T42" fmla="*/ 2147483647 w 39"/>
                <a:gd name="T43" fmla="*/ 2147483647 h 51"/>
                <a:gd name="T44" fmla="*/ 2147483647 w 39"/>
                <a:gd name="T45" fmla="*/ 2147483647 h 51"/>
                <a:gd name="T46" fmla="*/ 2147483647 w 39"/>
                <a:gd name="T47" fmla="*/ 2147483647 h 51"/>
                <a:gd name="T48" fmla="*/ 2147483647 w 39"/>
                <a:gd name="T49" fmla="*/ 2147483647 h 51"/>
                <a:gd name="T50" fmla="*/ 2147483647 w 39"/>
                <a:gd name="T51" fmla="*/ 2147483647 h 51"/>
                <a:gd name="T52" fmla="*/ 2147483647 w 39"/>
                <a:gd name="T53" fmla="*/ 2147483647 h 51"/>
                <a:gd name="T54" fmla="*/ 2147483647 w 39"/>
                <a:gd name="T55" fmla="*/ 2147483647 h 51"/>
                <a:gd name="T56" fmla="*/ 2147483647 w 39"/>
                <a:gd name="T57" fmla="*/ 2147483647 h 51"/>
                <a:gd name="T58" fmla="*/ 2147483647 w 39"/>
                <a:gd name="T59" fmla="*/ 2147483647 h 51"/>
                <a:gd name="T60" fmla="*/ 2147483647 w 39"/>
                <a:gd name="T61" fmla="*/ 2147483647 h 51"/>
                <a:gd name="T62" fmla="*/ 2147483647 w 39"/>
                <a:gd name="T63" fmla="*/ 2147483647 h 51"/>
                <a:gd name="T64" fmla="*/ 2147483647 w 39"/>
                <a:gd name="T65" fmla="*/ 2147483647 h 51"/>
                <a:gd name="T66" fmla="*/ 2147483647 w 39"/>
                <a:gd name="T67" fmla="*/ 0 h 51"/>
                <a:gd name="T68" fmla="*/ 2147483647 w 39"/>
                <a:gd name="T69" fmla="*/ 0 h 51"/>
                <a:gd name="T70" fmla="*/ 2147483647 w 39"/>
                <a:gd name="T71" fmla="*/ 0 h 51"/>
                <a:gd name="T72" fmla="*/ 2147483647 w 39"/>
                <a:gd name="T73" fmla="*/ 2147483647 h 51"/>
                <a:gd name="T74" fmla="*/ 2147483647 w 39"/>
                <a:gd name="T75" fmla="*/ 2147483647 h 51"/>
                <a:gd name="T76" fmla="*/ 2147483647 w 39"/>
                <a:gd name="T77" fmla="*/ 2147483647 h 51"/>
                <a:gd name="T78" fmla="*/ 2147483647 w 39"/>
                <a:gd name="T79" fmla="*/ 2147483647 h 51"/>
                <a:gd name="T80" fmla="*/ 2147483647 w 39"/>
                <a:gd name="T81" fmla="*/ 2147483647 h 51"/>
                <a:gd name="T82" fmla="*/ 2147483647 w 39"/>
                <a:gd name="T83" fmla="*/ 2147483647 h 51"/>
                <a:gd name="T84" fmla="*/ 0 w 39"/>
                <a:gd name="T85" fmla="*/ 2147483647 h 51"/>
                <a:gd name="T86" fmla="*/ 0 w 39"/>
                <a:gd name="T87" fmla="*/ 2147483647 h 51"/>
                <a:gd name="T88" fmla="*/ 0 w 39"/>
                <a:gd name="T89" fmla="*/ 2147483647 h 51"/>
                <a:gd name="T90" fmla="*/ 0 w 39"/>
                <a:gd name="T91" fmla="*/ 2147483647 h 51"/>
                <a:gd name="T92" fmla="*/ 0 w 39"/>
                <a:gd name="T93" fmla="*/ 2147483647 h 51"/>
                <a:gd name="T94" fmla="*/ 2147483647 w 39"/>
                <a:gd name="T95" fmla="*/ 2147483647 h 51"/>
                <a:gd name="T96" fmla="*/ 2147483647 w 39"/>
                <a:gd name="T97" fmla="*/ 2147483647 h 51"/>
                <a:gd name="T98" fmla="*/ 2147483647 w 39"/>
                <a:gd name="T99" fmla="*/ 2147483647 h 51"/>
                <a:gd name="T100" fmla="*/ 2147483647 w 39"/>
                <a:gd name="T101" fmla="*/ 2147483647 h 51"/>
                <a:gd name="T102" fmla="*/ 2147483647 w 39"/>
                <a:gd name="T103" fmla="*/ 2147483647 h 51"/>
                <a:gd name="T104" fmla="*/ 2147483647 w 39"/>
                <a:gd name="T105" fmla="*/ 2147483647 h 51"/>
                <a:gd name="T106" fmla="*/ 2147483647 w 39"/>
                <a:gd name="T107" fmla="*/ 2147483647 h 51"/>
                <a:gd name="T108" fmla="*/ 2147483647 w 39"/>
                <a:gd name="T109" fmla="*/ 2147483647 h 51"/>
                <a:gd name="T110" fmla="*/ 2147483647 w 39"/>
                <a:gd name="T111" fmla="*/ 2147483647 h 51"/>
                <a:gd name="T112" fmla="*/ 2147483647 w 39"/>
                <a:gd name="T113" fmla="*/ 2147483647 h 51"/>
                <a:gd name="T114" fmla="*/ 2147483647 w 39"/>
                <a:gd name="T115" fmla="*/ 2147483647 h 51"/>
                <a:gd name="T116" fmla="*/ 2147483647 w 39"/>
                <a:gd name="T117" fmla="*/ 2147483647 h 51"/>
                <a:gd name="T118" fmla="*/ 2147483647 w 39"/>
                <a:gd name="T119" fmla="*/ 2147483647 h 51"/>
                <a:gd name="T120" fmla="*/ 2147483647 w 39"/>
                <a:gd name="T121" fmla="*/ 2147483647 h 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
                <a:gd name="T184" fmla="*/ 0 h 51"/>
                <a:gd name="T185" fmla="*/ 39 w 39"/>
                <a:gd name="T186" fmla="*/ 51 h 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 h="51">
                  <a:moveTo>
                    <a:pt x="32" y="30"/>
                  </a:moveTo>
                  <a:lnTo>
                    <a:pt x="30" y="40"/>
                  </a:lnTo>
                  <a:lnTo>
                    <a:pt x="23" y="44"/>
                  </a:lnTo>
                  <a:lnTo>
                    <a:pt x="18" y="46"/>
                  </a:lnTo>
                  <a:lnTo>
                    <a:pt x="10" y="44"/>
                  </a:lnTo>
                  <a:lnTo>
                    <a:pt x="7" y="40"/>
                  </a:lnTo>
                  <a:lnTo>
                    <a:pt x="5" y="33"/>
                  </a:lnTo>
                  <a:lnTo>
                    <a:pt x="5" y="24"/>
                  </a:lnTo>
                  <a:lnTo>
                    <a:pt x="7" y="19"/>
                  </a:lnTo>
                  <a:lnTo>
                    <a:pt x="9" y="14"/>
                  </a:lnTo>
                  <a:lnTo>
                    <a:pt x="12" y="10"/>
                  </a:lnTo>
                  <a:lnTo>
                    <a:pt x="16" y="7"/>
                  </a:lnTo>
                  <a:lnTo>
                    <a:pt x="19" y="5"/>
                  </a:lnTo>
                  <a:lnTo>
                    <a:pt x="23" y="5"/>
                  </a:lnTo>
                  <a:lnTo>
                    <a:pt x="28" y="7"/>
                  </a:lnTo>
                  <a:lnTo>
                    <a:pt x="32" y="10"/>
                  </a:lnTo>
                  <a:lnTo>
                    <a:pt x="33" y="16"/>
                  </a:lnTo>
                  <a:lnTo>
                    <a:pt x="39" y="14"/>
                  </a:lnTo>
                  <a:lnTo>
                    <a:pt x="37" y="5"/>
                  </a:lnTo>
                  <a:lnTo>
                    <a:pt x="32" y="2"/>
                  </a:lnTo>
                  <a:lnTo>
                    <a:pt x="25" y="0"/>
                  </a:lnTo>
                  <a:lnTo>
                    <a:pt x="19" y="0"/>
                  </a:lnTo>
                  <a:lnTo>
                    <a:pt x="14" y="2"/>
                  </a:lnTo>
                  <a:lnTo>
                    <a:pt x="9" y="7"/>
                  </a:lnTo>
                  <a:lnTo>
                    <a:pt x="5" y="10"/>
                  </a:lnTo>
                  <a:lnTo>
                    <a:pt x="2" y="17"/>
                  </a:lnTo>
                  <a:lnTo>
                    <a:pt x="0" y="26"/>
                  </a:lnTo>
                  <a:lnTo>
                    <a:pt x="0" y="33"/>
                  </a:lnTo>
                  <a:lnTo>
                    <a:pt x="0" y="38"/>
                  </a:lnTo>
                  <a:lnTo>
                    <a:pt x="2" y="44"/>
                  </a:lnTo>
                  <a:lnTo>
                    <a:pt x="5" y="47"/>
                  </a:lnTo>
                  <a:lnTo>
                    <a:pt x="10" y="51"/>
                  </a:lnTo>
                  <a:lnTo>
                    <a:pt x="16" y="51"/>
                  </a:lnTo>
                  <a:lnTo>
                    <a:pt x="25" y="49"/>
                  </a:lnTo>
                  <a:lnTo>
                    <a:pt x="33" y="44"/>
                  </a:lnTo>
                  <a:lnTo>
                    <a:pt x="37" y="24"/>
                  </a:lnTo>
                  <a:lnTo>
                    <a:pt x="21" y="24"/>
                  </a:lnTo>
                  <a:lnTo>
                    <a:pt x="19" y="30"/>
                  </a:lnTo>
                  <a:lnTo>
                    <a:pt x="32" y="30"/>
                  </a:lnTo>
                  <a:close/>
                </a:path>
              </a:pathLst>
            </a:custGeom>
            <a:solidFill>
              <a:srgbClr val="000000"/>
            </a:solidFill>
            <a:ln w="9525">
              <a:noFill/>
              <a:miter lim="800000"/>
              <a:headEnd/>
              <a:tailEnd/>
            </a:ln>
          </p:spPr>
          <p:txBody>
            <a:bodyPr/>
            <a:lstStyle/>
            <a:p>
              <a:endParaRPr lang="en-GB"/>
            </a:p>
          </p:txBody>
        </p:sp>
        <p:sp>
          <p:nvSpPr>
            <p:cNvPr id="84292" name="Freeform 717"/>
            <p:cNvSpPr>
              <a:spLocks/>
            </p:cNvSpPr>
            <p:nvPr/>
          </p:nvSpPr>
          <p:spPr bwMode="auto">
            <a:xfrm>
              <a:off x="6300788" y="5503863"/>
              <a:ext cx="44450" cy="58737"/>
            </a:xfrm>
            <a:custGeom>
              <a:avLst/>
              <a:gdLst>
                <a:gd name="T0" fmla="*/ 2147483647 w 28"/>
                <a:gd name="T1" fmla="*/ 2147483647 h 37"/>
                <a:gd name="T2" fmla="*/ 2147483647 w 28"/>
                <a:gd name="T3" fmla="*/ 0 h 37"/>
                <a:gd name="T4" fmla="*/ 2147483647 w 28"/>
                <a:gd name="T5" fmla="*/ 0 h 37"/>
                <a:gd name="T6" fmla="*/ 2147483647 w 28"/>
                <a:gd name="T7" fmla="*/ 2147483647 h 37"/>
                <a:gd name="T8" fmla="*/ 2147483647 w 28"/>
                <a:gd name="T9" fmla="*/ 2147483647 h 37"/>
                <a:gd name="T10" fmla="*/ 2147483647 w 28"/>
                <a:gd name="T11" fmla="*/ 2147483647 h 37"/>
                <a:gd name="T12" fmla="*/ 2147483647 w 28"/>
                <a:gd name="T13" fmla="*/ 2147483647 h 37"/>
                <a:gd name="T14" fmla="*/ 2147483647 w 28"/>
                <a:gd name="T15" fmla="*/ 2147483647 h 37"/>
                <a:gd name="T16" fmla="*/ 2147483647 w 28"/>
                <a:gd name="T17" fmla="*/ 2147483647 h 37"/>
                <a:gd name="T18" fmla="*/ 2147483647 w 28"/>
                <a:gd name="T19" fmla="*/ 2147483647 h 37"/>
                <a:gd name="T20" fmla="*/ 2147483647 w 28"/>
                <a:gd name="T21" fmla="*/ 2147483647 h 37"/>
                <a:gd name="T22" fmla="*/ 2147483647 w 28"/>
                <a:gd name="T23" fmla="*/ 2147483647 h 37"/>
                <a:gd name="T24" fmla="*/ 2147483647 w 28"/>
                <a:gd name="T25" fmla="*/ 2147483647 h 37"/>
                <a:gd name="T26" fmla="*/ 2147483647 w 28"/>
                <a:gd name="T27" fmla="*/ 2147483647 h 37"/>
                <a:gd name="T28" fmla="*/ 2147483647 w 28"/>
                <a:gd name="T29" fmla="*/ 2147483647 h 37"/>
                <a:gd name="T30" fmla="*/ 2147483647 w 28"/>
                <a:gd name="T31" fmla="*/ 2147483647 h 37"/>
                <a:gd name="T32" fmla="*/ 2147483647 w 28"/>
                <a:gd name="T33" fmla="*/ 0 h 37"/>
                <a:gd name="T34" fmla="*/ 2147483647 w 28"/>
                <a:gd name="T35" fmla="*/ 0 h 37"/>
                <a:gd name="T36" fmla="*/ 0 w 28"/>
                <a:gd name="T37" fmla="*/ 2147483647 h 37"/>
                <a:gd name="T38" fmla="*/ 0 w 28"/>
                <a:gd name="T39" fmla="*/ 2147483647 h 37"/>
                <a:gd name="T40" fmla="*/ 0 w 28"/>
                <a:gd name="T41" fmla="*/ 2147483647 h 37"/>
                <a:gd name="T42" fmla="*/ 0 w 28"/>
                <a:gd name="T43" fmla="*/ 2147483647 h 37"/>
                <a:gd name="T44" fmla="*/ 2147483647 w 28"/>
                <a:gd name="T45" fmla="*/ 2147483647 h 37"/>
                <a:gd name="T46" fmla="*/ 2147483647 w 28"/>
                <a:gd name="T47" fmla="*/ 2147483647 h 37"/>
                <a:gd name="T48" fmla="*/ 2147483647 w 28"/>
                <a:gd name="T49" fmla="*/ 2147483647 h 37"/>
                <a:gd name="T50" fmla="*/ 2147483647 w 28"/>
                <a:gd name="T51" fmla="*/ 2147483647 h 37"/>
                <a:gd name="T52" fmla="*/ 2147483647 w 28"/>
                <a:gd name="T53" fmla="*/ 2147483647 h 37"/>
                <a:gd name="T54" fmla="*/ 2147483647 w 28"/>
                <a:gd name="T55" fmla="*/ 2147483647 h 37"/>
                <a:gd name="T56" fmla="*/ 2147483647 w 28"/>
                <a:gd name="T57" fmla="*/ 2147483647 h 37"/>
                <a:gd name="T58" fmla="*/ 2147483647 w 28"/>
                <a:gd name="T59" fmla="*/ 2147483647 h 37"/>
                <a:gd name="T60" fmla="*/ 2147483647 w 28"/>
                <a:gd name="T61" fmla="*/ 2147483647 h 37"/>
                <a:gd name="T62" fmla="*/ 2147483647 w 28"/>
                <a:gd name="T63" fmla="*/ 2147483647 h 37"/>
                <a:gd name="T64" fmla="*/ 2147483647 w 28"/>
                <a:gd name="T65" fmla="*/ 2147483647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7"/>
                <a:gd name="T101" fmla="*/ 28 w 28"/>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7">
                  <a:moveTo>
                    <a:pt x="21" y="37"/>
                  </a:moveTo>
                  <a:lnTo>
                    <a:pt x="28" y="0"/>
                  </a:lnTo>
                  <a:lnTo>
                    <a:pt x="23" y="0"/>
                  </a:lnTo>
                  <a:lnTo>
                    <a:pt x="20" y="19"/>
                  </a:lnTo>
                  <a:lnTo>
                    <a:pt x="18" y="24"/>
                  </a:lnTo>
                  <a:lnTo>
                    <a:pt x="16" y="28"/>
                  </a:lnTo>
                  <a:lnTo>
                    <a:pt x="12" y="32"/>
                  </a:lnTo>
                  <a:lnTo>
                    <a:pt x="9" y="32"/>
                  </a:lnTo>
                  <a:lnTo>
                    <a:pt x="7" y="30"/>
                  </a:lnTo>
                  <a:lnTo>
                    <a:pt x="5" y="28"/>
                  </a:lnTo>
                  <a:lnTo>
                    <a:pt x="5" y="19"/>
                  </a:lnTo>
                  <a:lnTo>
                    <a:pt x="9" y="0"/>
                  </a:lnTo>
                  <a:lnTo>
                    <a:pt x="4" y="0"/>
                  </a:lnTo>
                  <a:lnTo>
                    <a:pt x="0" y="23"/>
                  </a:lnTo>
                  <a:lnTo>
                    <a:pt x="0" y="30"/>
                  </a:lnTo>
                  <a:lnTo>
                    <a:pt x="2" y="35"/>
                  </a:lnTo>
                  <a:lnTo>
                    <a:pt x="5" y="37"/>
                  </a:lnTo>
                  <a:lnTo>
                    <a:pt x="7" y="37"/>
                  </a:lnTo>
                  <a:lnTo>
                    <a:pt x="14" y="35"/>
                  </a:lnTo>
                  <a:lnTo>
                    <a:pt x="18" y="32"/>
                  </a:lnTo>
                  <a:lnTo>
                    <a:pt x="18" y="37"/>
                  </a:lnTo>
                  <a:lnTo>
                    <a:pt x="21" y="37"/>
                  </a:lnTo>
                  <a:close/>
                </a:path>
              </a:pathLst>
            </a:custGeom>
            <a:solidFill>
              <a:srgbClr val="000000"/>
            </a:solidFill>
            <a:ln w="9525">
              <a:noFill/>
              <a:miter lim="800000"/>
              <a:headEnd/>
              <a:tailEnd/>
            </a:ln>
          </p:spPr>
          <p:txBody>
            <a:bodyPr/>
            <a:lstStyle/>
            <a:p>
              <a:endParaRPr lang="en-GB"/>
            </a:p>
          </p:txBody>
        </p:sp>
        <p:sp>
          <p:nvSpPr>
            <p:cNvPr id="84293" name="Freeform 718"/>
            <p:cNvSpPr>
              <a:spLocks noEditPoints="1"/>
            </p:cNvSpPr>
            <p:nvPr/>
          </p:nvSpPr>
          <p:spPr bwMode="auto">
            <a:xfrm>
              <a:off x="6348413" y="5503863"/>
              <a:ext cx="44450" cy="58737"/>
            </a:xfrm>
            <a:custGeom>
              <a:avLst/>
              <a:gdLst>
                <a:gd name="T0" fmla="*/ 2147483647 w 28"/>
                <a:gd name="T1" fmla="*/ 2147483647 h 37"/>
                <a:gd name="T2" fmla="*/ 2147483647 w 28"/>
                <a:gd name="T3" fmla="*/ 2147483647 h 37"/>
                <a:gd name="T4" fmla="*/ 2147483647 w 28"/>
                <a:gd name="T5" fmla="*/ 2147483647 h 37"/>
                <a:gd name="T6" fmla="*/ 2147483647 w 28"/>
                <a:gd name="T7" fmla="*/ 2147483647 h 37"/>
                <a:gd name="T8" fmla="*/ 2147483647 w 28"/>
                <a:gd name="T9" fmla="*/ 2147483647 h 37"/>
                <a:gd name="T10" fmla="*/ 2147483647 w 28"/>
                <a:gd name="T11" fmla="*/ 2147483647 h 37"/>
                <a:gd name="T12" fmla="*/ 2147483647 w 28"/>
                <a:gd name="T13" fmla="*/ 0 h 37"/>
                <a:gd name="T14" fmla="*/ 2147483647 w 28"/>
                <a:gd name="T15" fmla="*/ 0 h 37"/>
                <a:gd name="T16" fmla="*/ 2147483647 w 28"/>
                <a:gd name="T17" fmla="*/ 2147483647 h 37"/>
                <a:gd name="T18" fmla="*/ 2147483647 w 28"/>
                <a:gd name="T19" fmla="*/ 2147483647 h 37"/>
                <a:gd name="T20" fmla="*/ 2147483647 w 28"/>
                <a:gd name="T21" fmla="*/ 2147483647 h 37"/>
                <a:gd name="T22" fmla="*/ 2147483647 w 28"/>
                <a:gd name="T23" fmla="*/ 2147483647 h 37"/>
                <a:gd name="T24" fmla="*/ 2147483647 w 28"/>
                <a:gd name="T25" fmla="*/ 2147483647 h 37"/>
                <a:gd name="T26" fmla="*/ 2147483647 w 28"/>
                <a:gd name="T27" fmla="*/ 2147483647 h 37"/>
                <a:gd name="T28" fmla="*/ 2147483647 w 28"/>
                <a:gd name="T29" fmla="*/ 2147483647 h 37"/>
                <a:gd name="T30" fmla="*/ 2147483647 w 28"/>
                <a:gd name="T31" fmla="*/ 2147483647 h 37"/>
                <a:gd name="T32" fmla="*/ 2147483647 w 28"/>
                <a:gd name="T33" fmla="*/ 2147483647 h 37"/>
                <a:gd name="T34" fmla="*/ 2147483647 w 28"/>
                <a:gd name="T35" fmla="*/ 2147483647 h 37"/>
                <a:gd name="T36" fmla="*/ 2147483647 w 28"/>
                <a:gd name="T37" fmla="*/ 2147483647 h 37"/>
                <a:gd name="T38" fmla="*/ 0 w 28"/>
                <a:gd name="T39" fmla="*/ 2147483647 h 37"/>
                <a:gd name="T40" fmla="*/ 0 w 28"/>
                <a:gd name="T41" fmla="*/ 2147483647 h 37"/>
                <a:gd name="T42" fmla="*/ 2147483647 w 28"/>
                <a:gd name="T43" fmla="*/ 2147483647 h 37"/>
                <a:gd name="T44" fmla="*/ 2147483647 w 28"/>
                <a:gd name="T45" fmla="*/ 2147483647 h 37"/>
                <a:gd name="T46" fmla="*/ 2147483647 w 28"/>
                <a:gd name="T47" fmla="*/ 2147483647 h 37"/>
                <a:gd name="T48" fmla="*/ 2147483647 w 28"/>
                <a:gd name="T49" fmla="*/ 2147483647 h 37"/>
                <a:gd name="T50" fmla="*/ 2147483647 w 28"/>
                <a:gd name="T51" fmla="*/ 2147483647 h 37"/>
                <a:gd name="T52" fmla="*/ 2147483647 w 28"/>
                <a:gd name="T53" fmla="*/ 2147483647 h 37"/>
                <a:gd name="T54" fmla="*/ 2147483647 w 28"/>
                <a:gd name="T55" fmla="*/ 2147483647 h 37"/>
                <a:gd name="T56" fmla="*/ 2147483647 w 28"/>
                <a:gd name="T57" fmla="*/ 2147483647 h 37"/>
                <a:gd name="T58" fmla="*/ 2147483647 w 28"/>
                <a:gd name="T59" fmla="*/ 2147483647 h 37"/>
                <a:gd name="T60" fmla="*/ 2147483647 w 28"/>
                <a:gd name="T61" fmla="*/ 2147483647 h 37"/>
                <a:gd name="T62" fmla="*/ 2147483647 w 28"/>
                <a:gd name="T63" fmla="*/ 2147483647 h 37"/>
                <a:gd name="T64" fmla="*/ 2147483647 w 28"/>
                <a:gd name="T65" fmla="*/ 2147483647 h 37"/>
                <a:gd name="T66" fmla="*/ 2147483647 w 28"/>
                <a:gd name="T67" fmla="*/ 2147483647 h 37"/>
                <a:gd name="T68" fmla="*/ 2147483647 w 28"/>
                <a:gd name="T69" fmla="*/ 2147483647 h 37"/>
                <a:gd name="T70" fmla="*/ 2147483647 w 28"/>
                <a:gd name="T71" fmla="*/ 2147483647 h 37"/>
                <a:gd name="T72" fmla="*/ 2147483647 w 28"/>
                <a:gd name="T73" fmla="*/ 2147483647 h 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
                <a:gd name="T112" fmla="*/ 0 h 37"/>
                <a:gd name="T113" fmla="*/ 28 w 28"/>
                <a:gd name="T114" fmla="*/ 37 h 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 h="37">
                  <a:moveTo>
                    <a:pt x="19" y="37"/>
                  </a:moveTo>
                  <a:lnTo>
                    <a:pt x="25" y="37"/>
                  </a:lnTo>
                  <a:lnTo>
                    <a:pt x="25" y="32"/>
                  </a:lnTo>
                  <a:lnTo>
                    <a:pt x="26" y="21"/>
                  </a:lnTo>
                  <a:lnTo>
                    <a:pt x="28" y="12"/>
                  </a:lnTo>
                  <a:lnTo>
                    <a:pt x="28" y="5"/>
                  </a:lnTo>
                  <a:lnTo>
                    <a:pt x="28" y="3"/>
                  </a:lnTo>
                  <a:lnTo>
                    <a:pt x="26" y="2"/>
                  </a:lnTo>
                  <a:lnTo>
                    <a:pt x="23" y="0"/>
                  </a:lnTo>
                  <a:lnTo>
                    <a:pt x="19" y="0"/>
                  </a:lnTo>
                  <a:lnTo>
                    <a:pt x="14" y="0"/>
                  </a:lnTo>
                  <a:lnTo>
                    <a:pt x="9" y="2"/>
                  </a:lnTo>
                  <a:lnTo>
                    <a:pt x="5" y="5"/>
                  </a:lnTo>
                  <a:lnTo>
                    <a:pt x="4" y="10"/>
                  </a:lnTo>
                  <a:lnTo>
                    <a:pt x="9" y="10"/>
                  </a:lnTo>
                  <a:lnTo>
                    <a:pt x="12" y="5"/>
                  </a:lnTo>
                  <a:lnTo>
                    <a:pt x="18" y="3"/>
                  </a:lnTo>
                  <a:lnTo>
                    <a:pt x="21" y="5"/>
                  </a:lnTo>
                  <a:lnTo>
                    <a:pt x="23" y="7"/>
                  </a:lnTo>
                  <a:lnTo>
                    <a:pt x="23" y="12"/>
                  </a:lnTo>
                  <a:lnTo>
                    <a:pt x="23" y="14"/>
                  </a:lnTo>
                  <a:lnTo>
                    <a:pt x="12" y="16"/>
                  </a:lnTo>
                  <a:lnTo>
                    <a:pt x="5" y="17"/>
                  </a:lnTo>
                  <a:lnTo>
                    <a:pt x="2" y="21"/>
                  </a:lnTo>
                  <a:lnTo>
                    <a:pt x="0" y="26"/>
                  </a:lnTo>
                  <a:lnTo>
                    <a:pt x="0" y="32"/>
                  </a:lnTo>
                  <a:lnTo>
                    <a:pt x="2" y="33"/>
                  </a:lnTo>
                  <a:lnTo>
                    <a:pt x="4" y="37"/>
                  </a:lnTo>
                  <a:lnTo>
                    <a:pt x="7" y="37"/>
                  </a:lnTo>
                  <a:lnTo>
                    <a:pt x="14" y="35"/>
                  </a:lnTo>
                  <a:lnTo>
                    <a:pt x="19" y="32"/>
                  </a:lnTo>
                  <a:lnTo>
                    <a:pt x="19" y="37"/>
                  </a:lnTo>
                  <a:close/>
                  <a:moveTo>
                    <a:pt x="21" y="21"/>
                  </a:moveTo>
                  <a:lnTo>
                    <a:pt x="21" y="21"/>
                  </a:lnTo>
                  <a:lnTo>
                    <a:pt x="19" y="26"/>
                  </a:lnTo>
                  <a:lnTo>
                    <a:pt x="16" y="30"/>
                  </a:lnTo>
                  <a:lnTo>
                    <a:pt x="11" y="32"/>
                  </a:lnTo>
                  <a:lnTo>
                    <a:pt x="5" y="30"/>
                  </a:lnTo>
                  <a:lnTo>
                    <a:pt x="5" y="26"/>
                  </a:lnTo>
                  <a:lnTo>
                    <a:pt x="7" y="23"/>
                  </a:lnTo>
                  <a:lnTo>
                    <a:pt x="9" y="21"/>
                  </a:lnTo>
                  <a:lnTo>
                    <a:pt x="12" y="21"/>
                  </a:lnTo>
                  <a:lnTo>
                    <a:pt x="21" y="17"/>
                  </a:lnTo>
                  <a:lnTo>
                    <a:pt x="21" y="21"/>
                  </a:lnTo>
                  <a:close/>
                </a:path>
              </a:pathLst>
            </a:custGeom>
            <a:solidFill>
              <a:srgbClr val="000000"/>
            </a:solidFill>
            <a:ln w="9525">
              <a:noFill/>
              <a:miter lim="800000"/>
              <a:headEnd/>
              <a:tailEnd/>
            </a:ln>
          </p:spPr>
          <p:txBody>
            <a:bodyPr/>
            <a:lstStyle/>
            <a:p>
              <a:endParaRPr lang="en-GB"/>
            </a:p>
          </p:txBody>
        </p:sp>
        <p:sp>
          <p:nvSpPr>
            <p:cNvPr id="84294" name="Freeform 719"/>
            <p:cNvSpPr>
              <a:spLocks/>
            </p:cNvSpPr>
            <p:nvPr/>
          </p:nvSpPr>
          <p:spPr bwMode="auto">
            <a:xfrm>
              <a:off x="6399213" y="5503863"/>
              <a:ext cx="44450" cy="58737"/>
            </a:xfrm>
            <a:custGeom>
              <a:avLst/>
              <a:gdLst>
                <a:gd name="T0" fmla="*/ 2147483647 w 28"/>
                <a:gd name="T1" fmla="*/ 2147483647 h 37"/>
                <a:gd name="T2" fmla="*/ 2147483647 w 28"/>
                <a:gd name="T3" fmla="*/ 2147483647 h 37"/>
                <a:gd name="T4" fmla="*/ 2147483647 w 28"/>
                <a:gd name="T5" fmla="*/ 2147483647 h 37"/>
                <a:gd name="T6" fmla="*/ 2147483647 w 28"/>
                <a:gd name="T7" fmla="*/ 2147483647 h 37"/>
                <a:gd name="T8" fmla="*/ 2147483647 w 28"/>
                <a:gd name="T9" fmla="*/ 2147483647 h 37"/>
                <a:gd name="T10" fmla="*/ 2147483647 w 28"/>
                <a:gd name="T11" fmla="*/ 2147483647 h 37"/>
                <a:gd name="T12" fmla="*/ 2147483647 w 28"/>
                <a:gd name="T13" fmla="*/ 2147483647 h 37"/>
                <a:gd name="T14" fmla="*/ 2147483647 w 28"/>
                <a:gd name="T15" fmla="*/ 2147483647 h 37"/>
                <a:gd name="T16" fmla="*/ 2147483647 w 28"/>
                <a:gd name="T17" fmla="*/ 2147483647 h 37"/>
                <a:gd name="T18" fmla="*/ 2147483647 w 28"/>
                <a:gd name="T19" fmla="*/ 2147483647 h 37"/>
                <a:gd name="T20" fmla="*/ 2147483647 w 28"/>
                <a:gd name="T21" fmla="*/ 2147483647 h 37"/>
                <a:gd name="T22" fmla="*/ 2147483647 w 28"/>
                <a:gd name="T23" fmla="*/ 2147483647 h 37"/>
                <a:gd name="T24" fmla="*/ 2147483647 w 28"/>
                <a:gd name="T25" fmla="*/ 2147483647 h 37"/>
                <a:gd name="T26" fmla="*/ 2147483647 w 28"/>
                <a:gd name="T27" fmla="*/ 2147483647 h 37"/>
                <a:gd name="T28" fmla="*/ 2147483647 w 28"/>
                <a:gd name="T29" fmla="*/ 2147483647 h 37"/>
                <a:gd name="T30" fmla="*/ 2147483647 w 28"/>
                <a:gd name="T31" fmla="*/ 2147483647 h 37"/>
                <a:gd name="T32" fmla="*/ 2147483647 w 28"/>
                <a:gd name="T33" fmla="*/ 2147483647 h 37"/>
                <a:gd name="T34" fmla="*/ 2147483647 w 28"/>
                <a:gd name="T35" fmla="*/ 2147483647 h 37"/>
                <a:gd name="T36" fmla="*/ 2147483647 w 28"/>
                <a:gd name="T37" fmla="*/ 2147483647 h 37"/>
                <a:gd name="T38" fmla="*/ 2147483647 w 28"/>
                <a:gd name="T39" fmla="*/ 2147483647 h 37"/>
                <a:gd name="T40" fmla="*/ 2147483647 w 28"/>
                <a:gd name="T41" fmla="*/ 2147483647 h 37"/>
                <a:gd name="T42" fmla="*/ 2147483647 w 28"/>
                <a:gd name="T43" fmla="*/ 2147483647 h 37"/>
                <a:gd name="T44" fmla="*/ 2147483647 w 28"/>
                <a:gd name="T45" fmla="*/ 0 h 37"/>
                <a:gd name="T46" fmla="*/ 2147483647 w 28"/>
                <a:gd name="T47" fmla="*/ 0 h 37"/>
                <a:gd name="T48" fmla="*/ 2147483647 w 28"/>
                <a:gd name="T49" fmla="*/ 0 h 37"/>
                <a:gd name="T50" fmla="*/ 2147483647 w 28"/>
                <a:gd name="T51" fmla="*/ 0 h 37"/>
                <a:gd name="T52" fmla="*/ 2147483647 w 28"/>
                <a:gd name="T53" fmla="*/ 0 h 37"/>
                <a:gd name="T54" fmla="*/ 2147483647 w 28"/>
                <a:gd name="T55" fmla="*/ 0 h 37"/>
                <a:gd name="T56" fmla="*/ 2147483647 w 28"/>
                <a:gd name="T57" fmla="*/ 2147483647 h 37"/>
                <a:gd name="T58" fmla="*/ 2147483647 w 28"/>
                <a:gd name="T59" fmla="*/ 0 h 37"/>
                <a:gd name="T60" fmla="*/ 2147483647 w 28"/>
                <a:gd name="T61" fmla="*/ 0 h 37"/>
                <a:gd name="T62" fmla="*/ 0 w 28"/>
                <a:gd name="T63" fmla="*/ 2147483647 h 37"/>
                <a:gd name="T64" fmla="*/ 2147483647 w 28"/>
                <a:gd name="T65" fmla="*/ 2147483647 h 37"/>
                <a:gd name="T66" fmla="*/ 2147483647 w 28"/>
                <a:gd name="T67" fmla="*/ 2147483647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37"/>
                <a:gd name="T104" fmla="*/ 28 w 28"/>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37">
                  <a:moveTo>
                    <a:pt x="5" y="37"/>
                  </a:moveTo>
                  <a:lnTo>
                    <a:pt x="9" y="16"/>
                  </a:lnTo>
                  <a:lnTo>
                    <a:pt x="9" y="10"/>
                  </a:lnTo>
                  <a:lnTo>
                    <a:pt x="12" y="7"/>
                  </a:lnTo>
                  <a:lnTo>
                    <a:pt x="14" y="5"/>
                  </a:lnTo>
                  <a:lnTo>
                    <a:pt x="17" y="5"/>
                  </a:lnTo>
                  <a:lnTo>
                    <a:pt x="21" y="5"/>
                  </a:lnTo>
                  <a:lnTo>
                    <a:pt x="23" y="9"/>
                  </a:lnTo>
                  <a:lnTo>
                    <a:pt x="23" y="14"/>
                  </a:lnTo>
                  <a:lnTo>
                    <a:pt x="19" y="37"/>
                  </a:lnTo>
                  <a:lnTo>
                    <a:pt x="23" y="37"/>
                  </a:lnTo>
                  <a:lnTo>
                    <a:pt x="28" y="14"/>
                  </a:lnTo>
                  <a:lnTo>
                    <a:pt x="28" y="7"/>
                  </a:lnTo>
                  <a:lnTo>
                    <a:pt x="26" y="3"/>
                  </a:lnTo>
                  <a:lnTo>
                    <a:pt x="24" y="0"/>
                  </a:lnTo>
                  <a:lnTo>
                    <a:pt x="19" y="0"/>
                  </a:lnTo>
                  <a:lnTo>
                    <a:pt x="14" y="0"/>
                  </a:lnTo>
                  <a:lnTo>
                    <a:pt x="9" y="5"/>
                  </a:lnTo>
                  <a:lnTo>
                    <a:pt x="10" y="0"/>
                  </a:lnTo>
                  <a:lnTo>
                    <a:pt x="5" y="0"/>
                  </a:lnTo>
                  <a:lnTo>
                    <a:pt x="0" y="37"/>
                  </a:lnTo>
                  <a:lnTo>
                    <a:pt x="5" y="37"/>
                  </a:lnTo>
                  <a:close/>
                </a:path>
              </a:pathLst>
            </a:custGeom>
            <a:solidFill>
              <a:srgbClr val="000000"/>
            </a:solidFill>
            <a:ln w="9525">
              <a:noFill/>
              <a:miter lim="800000"/>
              <a:headEnd/>
              <a:tailEnd/>
            </a:ln>
          </p:spPr>
          <p:txBody>
            <a:bodyPr/>
            <a:lstStyle/>
            <a:p>
              <a:endParaRPr lang="en-GB"/>
            </a:p>
          </p:txBody>
        </p:sp>
        <p:sp>
          <p:nvSpPr>
            <p:cNvPr id="84295" name="Freeform 720"/>
            <p:cNvSpPr>
              <a:spLocks noEditPoints="1"/>
            </p:cNvSpPr>
            <p:nvPr/>
          </p:nvSpPr>
          <p:spPr bwMode="auto">
            <a:xfrm>
              <a:off x="6446838" y="5503863"/>
              <a:ext cx="49212" cy="80962"/>
            </a:xfrm>
            <a:custGeom>
              <a:avLst/>
              <a:gdLst>
                <a:gd name="T0" fmla="*/ 2147483647 w 31"/>
                <a:gd name="T1" fmla="*/ 2147483647 h 51"/>
                <a:gd name="T2" fmla="*/ 2147483647 w 31"/>
                <a:gd name="T3" fmla="*/ 2147483647 h 51"/>
                <a:gd name="T4" fmla="*/ 2147483647 w 31"/>
                <a:gd name="T5" fmla="*/ 2147483647 h 51"/>
                <a:gd name="T6" fmla="*/ 2147483647 w 31"/>
                <a:gd name="T7" fmla="*/ 2147483647 h 51"/>
                <a:gd name="T8" fmla="*/ 2147483647 w 31"/>
                <a:gd name="T9" fmla="*/ 2147483647 h 51"/>
                <a:gd name="T10" fmla="*/ 2147483647 w 31"/>
                <a:gd name="T11" fmla="*/ 0 h 51"/>
                <a:gd name="T12" fmla="*/ 2147483647 w 31"/>
                <a:gd name="T13" fmla="*/ 2147483647 h 51"/>
                <a:gd name="T14" fmla="*/ 2147483647 w 31"/>
                <a:gd name="T15" fmla="*/ 0 h 51"/>
                <a:gd name="T16" fmla="*/ 2147483647 w 31"/>
                <a:gd name="T17" fmla="*/ 0 h 51"/>
                <a:gd name="T18" fmla="*/ 2147483647 w 31"/>
                <a:gd name="T19" fmla="*/ 2147483647 h 51"/>
                <a:gd name="T20" fmla="*/ 2147483647 w 31"/>
                <a:gd name="T21" fmla="*/ 2147483647 h 51"/>
                <a:gd name="T22" fmla="*/ 2147483647 w 31"/>
                <a:gd name="T23" fmla="*/ 2147483647 h 51"/>
                <a:gd name="T24" fmla="*/ 2147483647 w 31"/>
                <a:gd name="T25" fmla="*/ 2147483647 h 51"/>
                <a:gd name="T26" fmla="*/ 2147483647 w 31"/>
                <a:gd name="T27" fmla="*/ 2147483647 h 51"/>
                <a:gd name="T28" fmla="*/ 2147483647 w 31"/>
                <a:gd name="T29" fmla="*/ 2147483647 h 51"/>
                <a:gd name="T30" fmla="*/ 2147483647 w 31"/>
                <a:gd name="T31" fmla="*/ 2147483647 h 51"/>
                <a:gd name="T32" fmla="*/ 2147483647 w 31"/>
                <a:gd name="T33" fmla="*/ 2147483647 h 51"/>
                <a:gd name="T34" fmla="*/ 2147483647 w 31"/>
                <a:gd name="T35" fmla="*/ 2147483647 h 51"/>
                <a:gd name="T36" fmla="*/ 2147483647 w 31"/>
                <a:gd name="T37" fmla="*/ 2147483647 h 51"/>
                <a:gd name="T38" fmla="*/ 2147483647 w 31"/>
                <a:gd name="T39" fmla="*/ 2147483647 h 51"/>
                <a:gd name="T40" fmla="*/ 2147483647 w 31"/>
                <a:gd name="T41" fmla="*/ 2147483647 h 51"/>
                <a:gd name="T42" fmla="*/ 2147483647 w 31"/>
                <a:gd name="T43" fmla="*/ 2147483647 h 51"/>
                <a:gd name="T44" fmla="*/ 0 w 31"/>
                <a:gd name="T45" fmla="*/ 2147483647 h 51"/>
                <a:gd name="T46" fmla="*/ 2147483647 w 31"/>
                <a:gd name="T47" fmla="*/ 2147483647 h 51"/>
                <a:gd name="T48" fmla="*/ 2147483647 w 31"/>
                <a:gd name="T49" fmla="*/ 2147483647 h 51"/>
                <a:gd name="T50" fmla="*/ 2147483647 w 31"/>
                <a:gd name="T51" fmla="*/ 2147483647 h 51"/>
                <a:gd name="T52" fmla="*/ 2147483647 w 31"/>
                <a:gd name="T53" fmla="*/ 2147483647 h 51"/>
                <a:gd name="T54" fmla="*/ 2147483647 w 31"/>
                <a:gd name="T55" fmla="*/ 2147483647 h 51"/>
                <a:gd name="T56" fmla="*/ 2147483647 w 31"/>
                <a:gd name="T57" fmla="*/ 2147483647 h 51"/>
                <a:gd name="T58" fmla="*/ 2147483647 w 31"/>
                <a:gd name="T59" fmla="*/ 2147483647 h 51"/>
                <a:gd name="T60" fmla="*/ 2147483647 w 31"/>
                <a:gd name="T61" fmla="*/ 2147483647 h 51"/>
                <a:gd name="T62" fmla="*/ 2147483647 w 31"/>
                <a:gd name="T63" fmla="*/ 2147483647 h 51"/>
                <a:gd name="T64" fmla="*/ 2147483647 w 31"/>
                <a:gd name="T65" fmla="*/ 2147483647 h 51"/>
                <a:gd name="T66" fmla="*/ 2147483647 w 31"/>
                <a:gd name="T67" fmla="*/ 2147483647 h 51"/>
                <a:gd name="T68" fmla="*/ 2147483647 w 31"/>
                <a:gd name="T69" fmla="*/ 2147483647 h 51"/>
                <a:gd name="T70" fmla="*/ 2147483647 w 31"/>
                <a:gd name="T71" fmla="*/ 2147483647 h 51"/>
                <a:gd name="T72" fmla="*/ 2147483647 w 31"/>
                <a:gd name="T73" fmla="*/ 2147483647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51"/>
                <a:gd name="T113" fmla="*/ 31 w 31"/>
                <a:gd name="T114" fmla="*/ 51 h 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51">
                  <a:moveTo>
                    <a:pt x="1" y="47"/>
                  </a:moveTo>
                  <a:lnTo>
                    <a:pt x="1" y="47"/>
                  </a:lnTo>
                  <a:lnTo>
                    <a:pt x="5" y="49"/>
                  </a:lnTo>
                  <a:lnTo>
                    <a:pt x="8" y="51"/>
                  </a:lnTo>
                  <a:lnTo>
                    <a:pt x="14" y="51"/>
                  </a:lnTo>
                  <a:lnTo>
                    <a:pt x="17" y="49"/>
                  </a:lnTo>
                  <a:lnTo>
                    <a:pt x="23" y="42"/>
                  </a:lnTo>
                  <a:lnTo>
                    <a:pt x="26" y="32"/>
                  </a:lnTo>
                  <a:lnTo>
                    <a:pt x="31" y="0"/>
                  </a:lnTo>
                  <a:lnTo>
                    <a:pt x="26" y="0"/>
                  </a:lnTo>
                  <a:lnTo>
                    <a:pt x="26" y="5"/>
                  </a:lnTo>
                  <a:lnTo>
                    <a:pt x="23" y="0"/>
                  </a:lnTo>
                  <a:lnTo>
                    <a:pt x="19" y="0"/>
                  </a:lnTo>
                  <a:lnTo>
                    <a:pt x="12" y="2"/>
                  </a:lnTo>
                  <a:lnTo>
                    <a:pt x="5" y="7"/>
                  </a:lnTo>
                  <a:lnTo>
                    <a:pt x="1" y="17"/>
                  </a:lnTo>
                  <a:lnTo>
                    <a:pt x="1" y="26"/>
                  </a:lnTo>
                  <a:lnTo>
                    <a:pt x="3" y="32"/>
                  </a:lnTo>
                  <a:lnTo>
                    <a:pt x="7" y="35"/>
                  </a:lnTo>
                  <a:lnTo>
                    <a:pt x="12" y="37"/>
                  </a:lnTo>
                  <a:lnTo>
                    <a:pt x="17" y="35"/>
                  </a:lnTo>
                  <a:lnTo>
                    <a:pt x="21" y="32"/>
                  </a:lnTo>
                  <a:lnTo>
                    <a:pt x="19" y="39"/>
                  </a:lnTo>
                  <a:lnTo>
                    <a:pt x="15" y="44"/>
                  </a:lnTo>
                  <a:lnTo>
                    <a:pt x="10" y="46"/>
                  </a:lnTo>
                  <a:lnTo>
                    <a:pt x="5" y="44"/>
                  </a:lnTo>
                  <a:lnTo>
                    <a:pt x="5" y="40"/>
                  </a:lnTo>
                  <a:lnTo>
                    <a:pt x="0" y="39"/>
                  </a:lnTo>
                  <a:lnTo>
                    <a:pt x="0" y="44"/>
                  </a:lnTo>
                  <a:lnTo>
                    <a:pt x="1" y="47"/>
                  </a:lnTo>
                  <a:close/>
                  <a:moveTo>
                    <a:pt x="12" y="7"/>
                  </a:moveTo>
                  <a:lnTo>
                    <a:pt x="12" y="7"/>
                  </a:lnTo>
                  <a:lnTo>
                    <a:pt x="14" y="5"/>
                  </a:lnTo>
                  <a:lnTo>
                    <a:pt x="17" y="3"/>
                  </a:lnTo>
                  <a:lnTo>
                    <a:pt x="21" y="5"/>
                  </a:lnTo>
                  <a:lnTo>
                    <a:pt x="23" y="7"/>
                  </a:lnTo>
                  <a:lnTo>
                    <a:pt x="24" y="12"/>
                  </a:lnTo>
                  <a:lnTo>
                    <a:pt x="24" y="17"/>
                  </a:lnTo>
                  <a:lnTo>
                    <a:pt x="23" y="24"/>
                  </a:lnTo>
                  <a:lnTo>
                    <a:pt x="19" y="28"/>
                  </a:lnTo>
                  <a:lnTo>
                    <a:pt x="15" y="30"/>
                  </a:lnTo>
                  <a:lnTo>
                    <a:pt x="14" y="32"/>
                  </a:lnTo>
                  <a:lnTo>
                    <a:pt x="10" y="30"/>
                  </a:lnTo>
                  <a:lnTo>
                    <a:pt x="8" y="28"/>
                  </a:lnTo>
                  <a:lnTo>
                    <a:pt x="7" y="23"/>
                  </a:lnTo>
                  <a:lnTo>
                    <a:pt x="7" y="17"/>
                  </a:lnTo>
                  <a:lnTo>
                    <a:pt x="8" y="12"/>
                  </a:lnTo>
                  <a:lnTo>
                    <a:pt x="12" y="7"/>
                  </a:lnTo>
                  <a:close/>
                </a:path>
              </a:pathLst>
            </a:custGeom>
            <a:solidFill>
              <a:srgbClr val="000000"/>
            </a:solidFill>
            <a:ln w="9525">
              <a:noFill/>
              <a:miter lim="800000"/>
              <a:headEnd/>
              <a:tailEnd/>
            </a:ln>
          </p:spPr>
          <p:txBody>
            <a:bodyPr/>
            <a:lstStyle/>
            <a:p>
              <a:endParaRPr lang="en-GB"/>
            </a:p>
          </p:txBody>
        </p:sp>
        <p:sp>
          <p:nvSpPr>
            <p:cNvPr id="84296" name="Freeform 721"/>
            <p:cNvSpPr>
              <a:spLocks/>
            </p:cNvSpPr>
            <p:nvPr/>
          </p:nvSpPr>
          <p:spPr bwMode="auto">
            <a:xfrm>
              <a:off x="6494463" y="5503863"/>
              <a:ext cx="49212" cy="58737"/>
            </a:xfrm>
            <a:custGeom>
              <a:avLst/>
              <a:gdLst>
                <a:gd name="T0" fmla="*/ 2147483647 w 31"/>
                <a:gd name="T1" fmla="*/ 2147483647 h 37"/>
                <a:gd name="T2" fmla="*/ 2147483647 w 31"/>
                <a:gd name="T3" fmla="*/ 2147483647 h 37"/>
                <a:gd name="T4" fmla="*/ 2147483647 w 31"/>
                <a:gd name="T5" fmla="*/ 2147483647 h 37"/>
                <a:gd name="T6" fmla="*/ 2147483647 w 31"/>
                <a:gd name="T7" fmla="*/ 2147483647 h 37"/>
                <a:gd name="T8" fmla="*/ 2147483647 w 31"/>
                <a:gd name="T9" fmla="*/ 2147483647 h 37"/>
                <a:gd name="T10" fmla="*/ 2147483647 w 31"/>
                <a:gd name="T11" fmla="*/ 2147483647 h 37"/>
                <a:gd name="T12" fmla="*/ 2147483647 w 31"/>
                <a:gd name="T13" fmla="*/ 2147483647 h 37"/>
                <a:gd name="T14" fmla="*/ 2147483647 w 31"/>
                <a:gd name="T15" fmla="*/ 0 h 37"/>
                <a:gd name="T16" fmla="*/ 2147483647 w 31"/>
                <a:gd name="T17" fmla="*/ 0 h 37"/>
                <a:gd name="T18" fmla="*/ 2147483647 w 31"/>
                <a:gd name="T19" fmla="*/ 2147483647 h 37"/>
                <a:gd name="T20" fmla="*/ 2147483647 w 31"/>
                <a:gd name="T21" fmla="*/ 2147483647 h 37"/>
                <a:gd name="T22" fmla="*/ 2147483647 w 31"/>
                <a:gd name="T23" fmla="*/ 2147483647 h 37"/>
                <a:gd name="T24" fmla="*/ 2147483647 w 31"/>
                <a:gd name="T25" fmla="*/ 2147483647 h 37"/>
                <a:gd name="T26" fmla="*/ 2147483647 w 31"/>
                <a:gd name="T27" fmla="*/ 2147483647 h 37"/>
                <a:gd name="T28" fmla="*/ 0 w 31"/>
                <a:gd name="T29" fmla="*/ 2147483647 h 37"/>
                <a:gd name="T30" fmla="*/ 2147483647 w 31"/>
                <a:gd name="T31" fmla="*/ 2147483647 h 37"/>
                <a:gd name="T32" fmla="*/ 2147483647 w 31"/>
                <a:gd name="T33" fmla="*/ 214748364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7"/>
                <a:gd name="T53" fmla="*/ 31 w 3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7">
                  <a:moveTo>
                    <a:pt x="26" y="37"/>
                  </a:moveTo>
                  <a:lnTo>
                    <a:pt x="28" y="32"/>
                  </a:lnTo>
                  <a:lnTo>
                    <a:pt x="14" y="32"/>
                  </a:lnTo>
                  <a:lnTo>
                    <a:pt x="7" y="32"/>
                  </a:lnTo>
                  <a:lnTo>
                    <a:pt x="10" y="26"/>
                  </a:lnTo>
                  <a:lnTo>
                    <a:pt x="31" y="3"/>
                  </a:lnTo>
                  <a:lnTo>
                    <a:pt x="31" y="0"/>
                  </a:lnTo>
                  <a:lnTo>
                    <a:pt x="7" y="0"/>
                  </a:lnTo>
                  <a:lnTo>
                    <a:pt x="7" y="5"/>
                  </a:lnTo>
                  <a:lnTo>
                    <a:pt x="19" y="5"/>
                  </a:lnTo>
                  <a:lnTo>
                    <a:pt x="24" y="5"/>
                  </a:lnTo>
                  <a:lnTo>
                    <a:pt x="1" y="32"/>
                  </a:lnTo>
                  <a:lnTo>
                    <a:pt x="0" y="37"/>
                  </a:lnTo>
                  <a:lnTo>
                    <a:pt x="26" y="37"/>
                  </a:lnTo>
                  <a:close/>
                </a:path>
              </a:pathLst>
            </a:custGeom>
            <a:solidFill>
              <a:srgbClr val="000000"/>
            </a:solidFill>
            <a:ln w="9525">
              <a:noFill/>
              <a:miter lim="800000"/>
              <a:headEnd/>
              <a:tailEnd/>
            </a:ln>
          </p:spPr>
          <p:txBody>
            <a:bodyPr/>
            <a:lstStyle/>
            <a:p>
              <a:endParaRPr lang="en-GB"/>
            </a:p>
          </p:txBody>
        </p:sp>
        <p:sp>
          <p:nvSpPr>
            <p:cNvPr id="84297" name="Freeform 722"/>
            <p:cNvSpPr>
              <a:spLocks/>
            </p:cNvSpPr>
            <p:nvPr/>
          </p:nvSpPr>
          <p:spPr bwMode="auto">
            <a:xfrm>
              <a:off x="6543675" y="5481638"/>
              <a:ext cx="44450" cy="80962"/>
            </a:xfrm>
            <a:custGeom>
              <a:avLst/>
              <a:gdLst>
                <a:gd name="T0" fmla="*/ 2147483647 w 28"/>
                <a:gd name="T1" fmla="*/ 2147483647 h 51"/>
                <a:gd name="T2" fmla="*/ 2147483647 w 28"/>
                <a:gd name="T3" fmla="*/ 2147483647 h 51"/>
                <a:gd name="T4" fmla="*/ 2147483647 w 28"/>
                <a:gd name="T5" fmla="*/ 2147483647 h 51"/>
                <a:gd name="T6" fmla="*/ 2147483647 w 28"/>
                <a:gd name="T7" fmla="*/ 2147483647 h 51"/>
                <a:gd name="T8" fmla="*/ 2147483647 w 28"/>
                <a:gd name="T9" fmla="*/ 2147483647 h 51"/>
                <a:gd name="T10" fmla="*/ 2147483647 w 28"/>
                <a:gd name="T11" fmla="*/ 2147483647 h 51"/>
                <a:gd name="T12" fmla="*/ 2147483647 w 28"/>
                <a:gd name="T13" fmla="*/ 2147483647 h 51"/>
                <a:gd name="T14" fmla="*/ 2147483647 w 28"/>
                <a:gd name="T15" fmla="*/ 2147483647 h 51"/>
                <a:gd name="T16" fmla="*/ 2147483647 w 28"/>
                <a:gd name="T17" fmla="*/ 2147483647 h 51"/>
                <a:gd name="T18" fmla="*/ 2147483647 w 28"/>
                <a:gd name="T19" fmla="*/ 2147483647 h 51"/>
                <a:gd name="T20" fmla="*/ 2147483647 w 28"/>
                <a:gd name="T21" fmla="*/ 2147483647 h 51"/>
                <a:gd name="T22" fmla="*/ 2147483647 w 28"/>
                <a:gd name="T23" fmla="*/ 2147483647 h 51"/>
                <a:gd name="T24" fmla="*/ 2147483647 w 28"/>
                <a:gd name="T25" fmla="*/ 2147483647 h 51"/>
                <a:gd name="T26" fmla="*/ 2147483647 w 28"/>
                <a:gd name="T27" fmla="*/ 2147483647 h 51"/>
                <a:gd name="T28" fmla="*/ 2147483647 w 28"/>
                <a:gd name="T29" fmla="*/ 2147483647 h 51"/>
                <a:gd name="T30" fmla="*/ 2147483647 w 28"/>
                <a:gd name="T31" fmla="*/ 2147483647 h 51"/>
                <a:gd name="T32" fmla="*/ 2147483647 w 28"/>
                <a:gd name="T33" fmla="*/ 2147483647 h 51"/>
                <a:gd name="T34" fmla="*/ 2147483647 w 28"/>
                <a:gd name="T35" fmla="*/ 2147483647 h 51"/>
                <a:gd name="T36" fmla="*/ 2147483647 w 28"/>
                <a:gd name="T37" fmla="*/ 2147483647 h 51"/>
                <a:gd name="T38" fmla="*/ 2147483647 w 28"/>
                <a:gd name="T39" fmla="*/ 2147483647 h 51"/>
                <a:gd name="T40" fmla="*/ 2147483647 w 28"/>
                <a:gd name="T41" fmla="*/ 2147483647 h 51"/>
                <a:gd name="T42" fmla="*/ 2147483647 w 28"/>
                <a:gd name="T43" fmla="*/ 2147483647 h 51"/>
                <a:gd name="T44" fmla="*/ 2147483647 w 28"/>
                <a:gd name="T45" fmla="*/ 2147483647 h 51"/>
                <a:gd name="T46" fmla="*/ 2147483647 w 28"/>
                <a:gd name="T47" fmla="*/ 2147483647 h 51"/>
                <a:gd name="T48" fmla="*/ 2147483647 w 28"/>
                <a:gd name="T49" fmla="*/ 2147483647 h 51"/>
                <a:gd name="T50" fmla="*/ 2147483647 w 28"/>
                <a:gd name="T51" fmla="*/ 2147483647 h 51"/>
                <a:gd name="T52" fmla="*/ 2147483647 w 28"/>
                <a:gd name="T53" fmla="*/ 2147483647 h 51"/>
                <a:gd name="T54" fmla="*/ 2147483647 w 28"/>
                <a:gd name="T55" fmla="*/ 0 h 51"/>
                <a:gd name="T56" fmla="*/ 2147483647 w 28"/>
                <a:gd name="T57" fmla="*/ 0 h 51"/>
                <a:gd name="T58" fmla="*/ 0 w 28"/>
                <a:gd name="T59" fmla="*/ 2147483647 h 51"/>
                <a:gd name="T60" fmla="*/ 2147483647 w 28"/>
                <a:gd name="T61" fmla="*/ 2147483647 h 51"/>
                <a:gd name="T62" fmla="*/ 2147483647 w 28"/>
                <a:gd name="T63" fmla="*/ 2147483647 h 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51"/>
                <a:gd name="T98" fmla="*/ 28 w 28"/>
                <a:gd name="T99" fmla="*/ 51 h 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51">
                  <a:moveTo>
                    <a:pt x="6" y="51"/>
                  </a:moveTo>
                  <a:lnTo>
                    <a:pt x="9" y="30"/>
                  </a:lnTo>
                  <a:lnTo>
                    <a:pt x="11" y="24"/>
                  </a:lnTo>
                  <a:lnTo>
                    <a:pt x="13" y="21"/>
                  </a:lnTo>
                  <a:lnTo>
                    <a:pt x="16" y="19"/>
                  </a:lnTo>
                  <a:lnTo>
                    <a:pt x="18" y="19"/>
                  </a:lnTo>
                  <a:lnTo>
                    <a:pt x="21" y="19"/>
                  </a:lnTo>
                  <a:lnTo>
                    <a:pt x="23" y="21"/>
                  </a:lnTo>
                  <a:lnTo>
                    <a:pt x="23" y="23"/>
                  </a:lnTo>
                  <a:lnTo>
                    <a:pt x="23" y="28"/>
                  </a:lnTo>
                  <a:lnTo>
                    <a:pt x="20" y="51"/>
                  </a:lnTo>
                  <a:lnTo>
                    <a:pt x="25" y="51"/>
                  </a:lnTo>
                  <a:lnTo>
                    <a:pt x="28" y="28"/>
                  </a:lnTo>
                  <a:lnTo>
                    <a:pt x="28" y="21"/>
                  </a:lnTo>
                  <a:lnTo>
                    <a:pt x="27" y="16"/>
                  </a:lnTo>
                  <a:lnTo>
                    <a:pt x="25" y="14"/>
                  </a:lnTo>
                  <a:lnTo>
                    <a:pt x="20" y="14"/>
                  </a:lnTo>
                  <a:lnTo>
                    <a:pt x="16" y="14"/>
                  </a:lnTo>
                  <a:lnTo>
                    <a:pt x="11" y="17"/>
                  </a:lnTo>
                  <a:lnTo>
                    <a:pt x="14" y="0"/>
                  </a:lnTo>
                  <a:lnTo>
                    <a:pt x="9" y="0"/>
                  </a:lnTo>
                  <a:lnTo>
                    <a:pt x="0" y="51"/>
                  </a:lnTo>
                  <a:lnTo>
                    <a:pt x="6" y="51"/>
                  </a:lnTo>
                  <a:close/>
                </a:path>
              </a:pathLst>
            </a:custGeom>
            <a:solidFill>
              <a:srgbClr val="000000"/>
            </a:solidFill>
            <a:ln w="9525">
              <a:noFill/>
              <a:miter lim="800000"/>
              <a:headEnd/>
              <a:tailEnd/>
            </a:ln>
          </p:spPr>
          <p:txBody>
            <a:bodyPr/>
            <a:lstStyle/>
            <a:p>
              <a:endParaRPr lang="en-GB"/>
            </a:p>
          </p:txBody>
        </p:sp>
        <p:sp>
          <p:nvSpPr>
            <p:cNvPr id="84298" name="Freeform 723"/>
            <p:cNvSpPr>
              <a:spLocks noEditPoints="1"/>
            </p:cNvSpPr>
            <p:nvPr/>
          </p:nvSpPr>
          <p:spPr bwMode="auto">
            <a:xfrm>
              <a:off x="6594475" y="5503863"/>
              <a:ext cx="47625" cy="58737"/>
            </a:xfrm>
            <a:custGeom>
              <a:avLst/>
              <a:gdLst>
                <a:gd name="T0" fmla="*/ 2147483647 w 30"/>
                <a:gd name="T1" fmla="*/ 2147483647 h 37"/>
                <a:gd name="T2" fmla="*/ 2147483647 w 30"/>
                <a:gd name="T3" fmla="*/ 2147483647 h 37"/>
                <a:gd name="T4" fmla="*/ 2147483647 w 30"/>
                <a:gd name="T5" fmla="*/ 2147483647 h 37"/>
                <a:gd name="T6" fmla="*/ 2147483647 w 30"/>
                <a:gd name="T7" fmla="*/ 2147483647 h 37"/>
                <a:gd name="T8" fmla="*/ 2147483647 w 30"/>
                <a:gd name="T9" fmla="*/ 2147483647 h 37"/>
                <a:gd name="T10" fmla="*/ 2147483647 w 30"/>
                <a:gd name="T11" fmla="*/ 2147483647 h 37"/>
                <a:gd name="T12" fmla="*/ 2147483647 w 30"/>
                <a:gd name="T13" fmla="*/ 2147483647 h 37"/>
                <a:gd name="T14" fmla="*/ 2147483647 w 30"/>
                <a:gd name="T15" fmla="*/ 2147483647 h 37"/>
                <a:gd name="T16" fmla="*/ 2147483647 w 30"/>
                <a:gd name="T17" fmla="*/ 2147483647 h 37"/>
                <a:gd name="T18" fmla="*/ 2147483647 w 30"/>
                <a:gd name="T19" fmla="*/ 2147483647 h 37"/>
                <a:gd name="T20" fmla="*/ 2147483647 w 30"/>
                <a:gd name="T21" fmla="*/ 2147483647 h 37"/>
                <a:gd name="T22" fmla="*/ 2147483647 w 30"/>
                <a:gd name="T23" fmla="*/ 2147483647 h 37"/>
                <a:gd name="T24" fmla="*/ 2147483647 w 30"/>
                <a:gd name="T25" fmla="*/ 2147483647 h 37"/>
                <a:gd name="T26" fmla="*/ 2147483647 w 30"/>
                <a:gd name="T27" fmla="*/ 2147483647 h 37"/>
                <a:gd name="T28" fmla="*/ 2147483647 w 30"/>
                <a:gd name="T29" fmla="*/ 0 h 37"/>
                <a:gd name="T30" fmla="*/ 2147483647 w 30"/>
                <a:gd name="T31" fmla="*/ 0 h 37"/>
                <a:gd name="T32" fmla="*/ 2147483647 w 30"/>
                <a:gd name="T33" fmla="*/ 0 h 37"/>
                <a:gd name="T34" fmla="*/ 2147483647 w 30"/>
                <a:gd name="T35" fmla="*/ 0 h 37"/>
                <a:gd name="T36" fmla="*/ 2147483647 w 30"/>
                <a:gd name="T37" fmla="*/ 2147483647 h 37"/>
                <a:gd name="T38" fmla="*/ 2147483647 w 30"/>
                <a:gd name="T39" fmla="*/ 2147483647 h 37"/>
                <a:gd name="T40" fmla="*/ 2147483647 w 30"/>
                <a:gd name="T41" fmla="*/ 2147483647 h 37"/>
                <a:gd name="T42" fmla="*/ 2147483647 w 30"/>
                <a:gd name="T43" fmla="*/ 2147483647 h 37"/>
                <a:gd name="T44" fmla="*/ 2147483647 w 30"/>
                <a:gd name="T45" fmla="*/ 2147483647 h 37"/>
                <a:gd name="T46" fmla="*/ 0 w 30"/>
                <a:gd name="T47" fmla="*/ 2147483647 h 37"/>
                <a:gd name="T48" fmla="*/ 2147483647 w 30"/>
                <a:gd name="T49" fmla="*/ 2147483647 h 37"/>
                <a:gd name="T50" fmla="*/ 2147483647 w 30"/>
                <a:gd name="T51" fmla="*/ 2147483647 h 37"/>
                <a:gd name="T52" fmla="*/ 2147483647 w 30"/>
                <a:gd name="T53" fmla="*/ 2147483647 h 37"/>
                <a:gd name="T54" fmla="*/ 2147483647 w 30"/>
                <a:gd name="T55" fmla="*/ 2147483647 h 37"/>
                <a:gd name="T56" fmla="*/ 2147483647 w 30"/>
                <a:gd name="T57" fmla="*/ 2147483647 h 37"/>
                <a:gd name="T58" fmla="*/ 2147483647 w 30"/>
                <a:gd name="T59" fmla="*/ 2147483647 h 37"/>
                <a:gd name="T60" fmla="*/ 2147483647 w 30"/>
                <a:gd name="T61" fmla="*/ 2147483647 h 37"/>
                <a:gd name="T62" fmla="*/ 2147483647 w 30"/>
                <a:gd name="T63" fmla="*/ 2147483647 h 37"/>
                <a:gd name="T64" fmla="*/ 2147483647 w 30"/>
                <a:gd name="T65" fmla="*/ 2147483647 h 37"/>
                <a:gd name="T66" fmla="*/ 2147483647 w 30"/>
                <a:gd name="T67" fmla="*/ 2147483647 h 37"/>
                <a:gd name="T68" fmla="*/ 2147483647 w 30"/>
                <a:gd name="T69" fmla="*/ 2147483647 h 37"/>
                <a:gd name="T70" fmla="*/ 2147483647 w 30"/>
                <a:gd name="T71" fmla="*/ 2147483647 h 37"/>
                <a:gd name="T72" fmla="*/ 2147483647 w 30"/>
                <a:gd name="T73" fmla="*/ 2147483647 h 37"/>
                <a:gd name="T74" fmla="*/ 2147483647 w 30"/>
                <a:gd name="T75" fmla="*/ 2147483647 h 37"/>
                <a:gd name="T76" fmla="*/ 2147483647 w 30"/>
                <a:gd name="T77" fmla="*/ 2147483647 h 37"/>
                <a:gd name="T78" fmla="*/ 2147483647 w 30"/>
                <a:gd name="T79" fmla="*/ 2147483647 h 37"/>
                <a:gd name="T80" fmla="*/ 2147483647 w 30"/>
                <a:gd name="T81" fmla="*/ 2147483647 h 37"/>
                <a:gd name="T82" fmla="*/ 2147483647 w 30"/>
                <a:gd name="T83" fmla="*/ 2147483647 h 37"/>
                <a:gd name="T84" fmla="*/ 2147483647 w 30"/>
                <a:gd name="T85" fmla="*/ 2147483647 h 37"/>
                <a:gd name="T86" fmla="*/ 2147483647 w 30"/>
                <a:gd name="T87" fmla="*/ 2147483647 h 37"/>
                <a:gd name="T88" fmla="*/ 2147483647 w 30"/>
                <a:gd name="T89" fmla="*/ 2147483647 h 37"/>
                <a:gd name="T90" fmla="*/ 2147483647 w 30"/>
                <a:gd name="T91" fmla="*/ 2147483647 h 37"/>
                <a:gd name="T92" fmla="*/ 2147483647 w 30"/>
                <a:gd name="T93" fmla="*/ 2147483647 h 37"/>
                <a:gd name="T94" fmla="*/ 2147483647 w 30"/>
                <a:gd name="T95" fmla="*/ 2147483647 h 37"/>
                <a:gd name="T96" fmla="*/ 2147483647 w 30"/>
                <a:gd name="T97" fmla="*/ 2147483647 h 37"/>
                <a:gd name="T98" fmla="*/ 2147483647 w 30"/>
                <a:gd name="T99" fmla="*/ 2147483647 h 37"/>
                <a:gd name="T100" fmla="*/ 2147483647 w 30"/>
                <a:gd name="T101" fmla="*/ 2147483647 h 37"/>
                <a:gd name="T102" fmla="*/ 2147483647 w 30"/>
                <a:gd name="T103" fmla="*/ 2147483647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
                <a:gd name="T157" fmla="*/ 0 h 37"/>
                <a:gd name="T158" fmla="*/ 30 w 30"/>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 h="37">
                  <a:moveTo>
                    <a:pt x="2" y="32"/>
                  </a:moveTo>
                  <a:lnTo>
                    <a:pt x="2" y="32"/>
                  </a:lnTo>
                  <a:lnTo>
                    <a:pt x="7" y="35"/>
                  </a:lnTo>
                  <a:lnTo>
                    <a:pt x="12" y="37"/>
                  </a:lnTo>
                  <a:lnTo>
                    <a:pt x="17" y="35"/>
                  </a:lnTo>
                  <a:lnTo>
                    <a:pt x="23" y="32"/>
                  </a:lnTo>
                  <a:lnTo>
                    <a:pt x="26" y="26"/>
                  </a:lnTo>
                  <a:lnTo>
                    <a:pt x="28" y="17"/>
                  </a:lnTo>
                  <a:lnTo>
                    <a:pt x="30" y="10"/>
                  </a:lnTo>
                  <a:lnTo>
                    <a:pt x="26" y="3"/>
                  </a:lnTo>
                  <a:lnTo>
                    <a:pt x="23" y="0"/>
                  </a:lnTo>
                  <a:lnTo>
                    <a:pt x="17" y="0"/>
                  </a:lnTo>
                  <a:lnTo>
                    <a:pt x="12" y="0"/>
                  </a:lnTo>
                  <a:lnTo>
                    <a:pt x="7" y="3"/>
                  </a:lnTo>
                  <a:lnTo>
                    <a:pt x="3" y="10"/>
                  </a:lnTo>
                  <a:lnTo>
                    <a:pt x="2" y="17"/>
                  </a:lnTo>
                  <a:lnTo>
                    <a:pt x="0" y="26"/>
                  </a:lnTo>
                  <a:lnTo>
                    <a:pt x="2" y="32"/>
                  </a:lnTo>
                  <a:close/>
                  <a:moveTo>
                    <a:pt x="10" y="7"/>
                  </a:moveTo>
                  <a:lnTo>
                    <a:pt x="10" y="7"/>
                  </a:lnTo>
                  <a:lnTo>
                    <a:pt x="14" y="5"/>
                  </a:lnTo>
                  <a:lnTo>
                    <a:pt x="17" y="3"/>
                  </a:lnTo>
                  <a:lnTo>
                    <a:pt x="21" y="5"/>
                  </a:lnTo>
                  <a:lnTo>
                    <a:pt x="23" y="7"/>
                  </a:lnTo>
                  <a:lnTo>
                    <a:pt x="25" y="12"/>
                  </a:lnTo>
                  <a:lnTo>
                    <a:pt x="23" y="17"/>
                  </a:lnTo>
                  <a:lnTo>
                    <a:pt x="21" y="24"/>
                  </a:lnTo>
                  <a:lnTo>
                    <a:pt x="19" y="28"/>
                  </a:lnTo>
                  <a:lnTo>
                    <a:pt x="16" y="32"/>
                  </a:lnTo>
                  <a:lnTo>
                    <a:pt x="12" y="32"/>
                  </a:lnTo>
                  <a:lnTo>
                    <a:pt x="9" y="32"/>
                  </a:lnTo>
                  <a:lnTo>
                    <a:pt x="7" y="28"/>
                  </a:lnTo>
                  <a:lnTo>
                    <a:pt x="5" y="24"/>
                  </a:lnTo>
                  <a:lnTo>
                    <a:pt x="5" y="17"/>
                  </a:lnTo>
                  <a:lnTo>
                    <a:pt x="7" y="12"/>
                  </a:lnTo>
                  <a:lnTo>
                    <a:pt x="10" y="7"/>
                  </a:lnTo>
                  <a:close/>
                </a:path>
              </a:pathLst>
            </a:custGeom>
            <a:solidFill>
              <a:srgbClr val="000000"/>
            </a:solidFill>
            <a:ln w="9525">
              <a:noFill/>
              <a:miter lim="800000"/>
              <a:headEnd/>
              <a:tailEnd/>
            </a:ln>
          </p:spPr>
          <p:txBody>
            <a:bodyPr/>
            <a:lstStyle/>
            <a:p>
              <a:endParaRPr lang="en-GB"/>
            </a:p>
          </p:txBody>
        </p:sp>
        <p:sp>
          <p:nvSpPr>
            <p:cNvPr id="84299" name="Freeform 724"/>
            <p:cNvSpPr>
              <a:spLocks/>
            </p:cNvSpPr>
            <p:nvPr/>
          </p:nvSpPr>
          <p:spPr bwMode="auto">
            <a:xfrm>
              <a:off x="6646863" y="5503863"/>
              <a:ext cx="44450" cy="58737"/>
            </a:xfrm>
            <a:custGeom>
              <a:avLst/>
              <a:gdLst>
                <a:gd name="T0" fmla="*/ 2147483647 w 28"/>
                <a:gd name="T1" fmla="*/ 2147483647 h 37"/>
                <a:gd name="T2" fmla="*/ 2147483647 w 28"/>
                <a:gd name="T3" fmla="*/ 0 h 37"/>
                <a:gd name="T4" fmla="*/ 2147483647 w 28"/>
                <a:gd name="T5" fmla="*/ 0 h 37"/>
                <a:gd name="T6" fmla="*/ 2147483647 w 28"/>
                <a:gd name="T7" fmla="*/ 2147483647 h 37"/>
                <a:gd name="T8" fmla="*/ 2147483647 w 28"/>
                <a:gd name="T9" fmla="*/ 2147483647 h 37"/>
                <a:gd name="T10" fmla="*/ 2147483647 w 28"/>
                <a:gd name="T11" fmla="*/ 2147483647 h 37"/>
                <a:gd name="T12" fmla="*/ 2147483647 w 28"/>
                <a:gd name="T13" fmla="*/ 2147483647 h 37"/>
                <a:gd name="T14" fmla="*/ 2147483647 w 28"/>
                <a:gd name="T15" fmla="*/ 2147483647 h 37"/>
                <a:gd name="T16" fmla="*/ 2147483647 w 28"/>
                <a:gd name="T17" fmla="*/ 2147483647 h 37"/>
                <a:gd name="T18" fmla="*/ 2147483647 w 28"/>
                <a:gd name="T19" fmla="*/ 2147483647 h 37"/>
                <a:gd name="T20" fmla="*/ 2147483647 w 28"/>
                <a:gd name="T21" fmla="*/ 2147483647 h 37"/>
                <a:gd name="T22" fmla="*/ 2147483647 w 28"/>
                <a:gd name="T23" fmla="*/ 2147483647 h 37"/>
                <a:gd name="T24" fmla="*/ 2147483647 w 28"/>
                <a:gd name="T25" fmla="*/ 2147483647 h 37"/>
                <a:gd name="T26" fmla="*/ 2147483647 w 28"/>
                <a:gd name="T27" fmla="*/ 2147483647 h 37"/>
                <a:gd name="T28" fmla="*/ 2147483647 w 28"/>
                <a:gd name="T29" fmla="*/ 2147483647 h 37"/>
                <a:gd name="T30" fmla="*/ 2147483647 w 28"/>
                <a:gd name="T31" fmla="*/ 2147483647 h 37"/>
                <a:gd name="T32" fmla="*/ 2147483647 w 28"/>
                <a:gd name="T33" fmla="*/ 0 h 37"/>
                <a:gd name="T34" fmla="*/ 2147483647 w 28"/>
                <a:gd name="T35" fmla="*/ 0 h 37"/>
                <a:gd name="T36" fmla="*/ 0 w 28"/>
                <a:gd name="T37" fmla="*/ 2147483647 h 37"/>
                <a:gd name="T38" fmla="*/ 0 w 28"/>
                <a:gd name="T39" fmla="*/ 2147483647 h 37"/>
                <a:gd name="T40" fmla="*/ 0 w 28"/>
                <a:gd name="T41" fmla="*/ 2147483647 h 37"/>
                <a:gd name="T42" fmla="*/ 0 w 28"/>
                <a:gd name="T43" fmla="*/ 2147483647 h 37"/>
                <a:gd name="T44" fmla="*/ 2147483647 w 28"/>
                <a:gd name="T45" fmla="*/ 2147483647 h 37"/>
                <a:gd name="T46" fmla="*/ 2147483647 w 28"/>
                <a:gd name="T47" fmla="*/ 2147483647 h 37"/>
                <a:gd name="T48" fmla="*/ 2147483647 w 28"/>
                <a:gd name="T49" fmla="*/ 2147483647 h 37"/>
                <a:gd name="T50" fmla="*/ 2147483647 w 28"/>
                <a:gd name="T51" fmla="*/ 2147483647 h 37"/>
                <a:gd name="T52" fmla="*/ 2147483647 w 28"/>
                <a:gd name="T53" fmla="*/ 2147483647 h 37"/>
                <a:gd name="T54" fmla="*/ 2147483647 w 28"/>
                <a:gd name="T55" fmla="*/ 2147483647 h 37"/>
                <a:gd name="T56" fmla="*/ 2147483647 w 28"/>
                <a:gd name="T57" fmla="*/ 2147483647 h 37"/>
                <a:gd name="T58" fmla="*/ 2147483647 w 28"/>
                <a:gd name="T59" fmla="*/ 2147483647 h 37"/>
                <a:gd name="T60" fmla="*/ 2147483647 w 28"/>
                <a:gd name="T61" fmla="*/ 2147483647 h 37"/>
                <a:gd name="T62" fmla="*/ 2147483647 w 28"/>
                <a:gd name="T63" fmla="*/ 2147483647 h 37"/>
                <a:gd name="T64" fmla="*/ 2147483647 w 28"/>
                <a:gd name="T65" fmla="*/ 2147483647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7"/>
                <a:gd name="T101" fmla="*/ 28 w 28"/>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7">
                  <a:moveTo>
                    <a:pt x="21" y="37"/>
                  </a:moveTo>
                  <a:lnTo>
                    <a:pt x="28" y="0"/>
                  </a:lnTo>
                  <a:lnTo>
                    <a:pt x="23" y="0"/>
                  </a:lnTo>
                  <a:lnTo>
                    <a:pt x="20" y="19"/>
                  </a:lnTo>
                  <a:lnTo>
                    <a:pt x="18" y="24"/>
                  </a:lnTo>
                  <a:lnTo>
                    <a:pt x="16" y="28"/>
                  </a:lnTo>
                  <a:lnTo>
                    <a:pt x="13" y="32"/>
                  </a:lnTo>
                  <a:lnTo>
                    <a:pt x="9" y="32"/>
                  </a:lnTo>
                  <a:lnTo>
                    <a:pt x="7" y="30"/>
                  </a:lnTo>
                  <a:lnTo>
                    <a:pt x="6" y="28"/>
                  </a:lnTo>
                  <a:lnTo>
                    <a:pt x="6" y="19"/>
                  </a:lnTo>
                  <a:lnTo>
                    <a:pt x="9" y="0"/>
                  </a:lnTo>
                  <a:lnTo>
                    <a:pt x="4" y="0"/>
                  </a:lnTo>
                  <a:lnTo>
                    <a:pt x="0" y="23"/>
                  </a:lnTo>
                  <a:lnTo>
                    <a:pt x="0" y="30"/>
                  </a:lnTo>
                  <a:lnTo>
                    <a:pt x="2" y="35"/>
                  </a:lnTo>
                  <a:lnTo>
                    <a:pt x="6" y="37"/>
                  </a:lnTo>
                  <a:lnTo>
                    <a:pt x="7" y="37"/>
                  </a:lnTo>
                  <a:lnTo>
                    <a:pt x="14" y="35"/>
                  </a:lnTo>
                  <a:lnTo>
                    <a:pt x="18" y="32"/>
                  </a:lnTo>
                  <a:lnTo>
                    <a:pt x="18" y="37"/>
                  </a:lnTo>
                  <a:lnTo>
                    <a:pt x="21" y="37"/>
                  </a:lnTo>
                  <a:close/>
                </a:path>
              </a:pathLst>
            </a:custGeom>
            <a:solidFill>
              <a:srgbClr val="000000"/>
            </a:solidFill>
            <a:ln w="9525">
              <a:noFill/>
              <a:miter lim="800000"/>
              <a:headEnd/>
              <a:tailEnd/>
            </a:ln>
          </p:spPr>
          <p:txBody>
            <a:bodyPr/>
            <a:lstStyle/>
            <a:p>
              <a:endParaRPr lang="en-GB"/>
            </a:p>
          </p:txBody>
        </p:sp>
        <p:sp>
          <p:nvSpPr>
            <p:cNvPr id="84300" name="Rectangle 725"/>
            <p:cNvSpPr>
              <a:spLocks noChangeArrowheads="1"/>
            </p:cNvSpPr>
            <p:nvPr/>
          </p:nvSpPr>
          <p:spPr bwMode="auto">
            <a:xfrm>
              <a:off x="7385050" y="6102350"/>
              <a:ext cx="471488" cy="136525"/>
            </a:xfrm>
            <a:prstGeom prst="rect">
              <a:avLst/>
            </a:prstGeom>
            <a:noFill/>
            <a:ln w="9525">
              <a:noFill/>
              <a:miter lim="800000"/>
              <a:headEnd/>
              <a:tailEnd/>
            </a:ln>
          </p:spPr>
          <p:txBody>
            <a:bodyPr wrap="none" lIns="0" tIns="0" rIns="0" bIns="0">
              <a:spAutoFit/>
            </a:bodyPr>
            <a:lstStyle/>
            <a:p>
              <a:r>
                <a:rPr lang="en-US" sz="900">
                  <a:solidFill>
                    <a:srgbClr val="000000"/>
                  </a:solidFill>
                </a:rPr>
                <a:t>Zhongshan</a:t>
              </a:r>
              <a:endParaRPr lang="en-US"/>
            </a:p>
          </p:txBody>
        </p:sp>
        <p:sp>
          <p:nvSpPr>
            <p:cNvPr id="84301" name="Rectangle 726"/>
            <p:cNvSpPr>
              <a:spLocks noChangeArrowheads="1"/>
            </p:cNvSpPr>
            <p:nvPr/>
          </p:nvSpPr>
          <p:spPr bwMode="auto">
            <a:xfrm>
              <a:off x="7700963" y="5008563"/>
              <a:ext cx="314325" cy="136525"/>
            </a:xfrm>
            <a:prstGeom prst="rect">
              <a:avLst/>
            </a:prstGeom>
            <a:noFill/>
            <a:ln w="9525">
              <a:noFill/>
              <a:miter lim="800000"/>
              <a:headEnd/>
              <a:tailEnd/>
            </a:ln>
          </p:spPr>
          <p:txBody>
            <a:bodyPr wrap="none" lIns="0" tIns="0" rIns="0" bIns="0">
              <a:spAutoFit/>
            </a:bodyPr>
            <a:lstStyle/>
            <a:p>
              <a:r>
                <a:rPr lang="en-US" sz="900">
                  <a:solidFill>
                    <a:srgbClr val="000000"/>
                  </a:solidFill>
                </a:rPr>
                <a:t>Fuzhou</a:t>
              </a:r>
              <a:endParaRPr lang="en-US"/>
            </a:p>
          </p:txBody>
        </p:sp>
        <p:sp>
          <p:nvSpPr>
            <p:cNvPr id="84302" name="Rectangle 727"/>
            <p:cNvSpPr>
              <a:spLocks noChangeArrowheads="1"/>
            </p:cNvSpPr>
            <p:nvPr/>
          </p:nvSpPr>
          <p:spPr bwMode="auto">
            <a:xfrm>
              <a:off x="7602538" y="5146675"/>
              <a:ext cx="434975" cy="136525"/>
            </a:xfrm>
            <a:prstGeom prst="rect">
              <a:avLst/>
            </a:prstGeom>
            <a:noFill/>
            <a:ln w="9525">
              <a:noFill/>
              <a:miter lim="800000"/>
              <a:headEnd/>
              <a:tailEnd/>
            </a:ln>
          </p:spPr>
          <p:txBody>
            <a:bodyPr wrap="none" lIns="0" tIns="0" rIns="0" bIns="0">
              <a:spAutoFit/>
            </a:bodyPr>
            <a:lstStyle/>
            <a:p>
              <a:r>
                <a:rPr lang="en-US" sz="900">
                  <a:solidFill>
                    <a:srgbClr val="000000"/>
                  </a:solidFill>
                </a:rPr>
                <a:t>Quanzhou</a:t>
              </a:r>
              <a:endParaRPr lang="en-US"/>
            </a:p>
          </p:txBody>
        </p:sp>
        <p:sp>
          <p:nvSpPr>
            <p:cNvPr id="84303" name="Rectangle 728"/>
            <p:cNvSpPr>
              <a:spLocks noChangeArrowheads="1"/>
            </p:cNvSpPr>
            <p:nvPr/>
          </p:nvSpPr>
          <p:spPr bwMode="auto">
            <a:xfrm>
              <a:off x="7577138" y="5276850"/>
              <a:ext cx="317500" cy="136525"/>
            </a:xfrm>
            <a:prstGeom prst="rect">
              <a:avLst/>
            </a:prstGeom>
            <a:noFill/>
            <a:ln w="9525">
              <a:noFill/>
              <a:miter lim="800000"/>
              <a:headEnd/>
              <a:tailEnd/>
            </a:ln>
          </p:spPr>
          <p:txBody>
            <a:bodyPr wrap="none" lIns="0" tIns="0" rIns="0" bIns="0">
              <a:spAutoFit/>
            </a:bodyPr>
            <a:lstStyle/>
            <a:p>
              <a:r>
                <a:rPr lang="en-US" sz="900">
                  <a:solidFill>
                    <a:srgbClr val="000000"/>
                  </a:solidFill>
                </a:rPr>
                <a:t>Xiamen</a:t>
              </a:r>
              <a:endParaRPr lang="en-US"/>
            </a:p>
          </p:txBody>
        </p:sp>
        <p:sp>
          <p:nvSpPr>
            <p:cNvPr id="84304" name="Rectangle 729"/>
            <p:cNvSpPr>
              <a:spLocks noChangeArrowheads="1"/>
            </p:cNvSpPr>
            <p:nvPr/>
          </p:nvSpPr>
          <p:spPr bwMode="auto">
            <a:xfrm>
              <a:off x="6932613" y="5559425"/>
              <a:ext cx="434975" cy="136525"/>
            </a:xfrm>
            <a:prstGeom prst="rect">
              <a:avLst/>
            </a:prstGeom>
            <a:noFill/>
            <a:ln w="9525">
              <a:noFill/>
              <a:miter lim="800000"/>
              <a:headEnd/>
              <a:tailEnd/>
            </a:ln>
          </p:spPr>
          <p:txBody>
            <a:bodyPr wrap="none" lIns="0" tIns="0" rIns="0" bIns="0">
              <a:spAutoFit/>
            </a:bodyPr>
            <a:lstStyle/>
            <a:p>
              <a:r>
                <a:rPr lang="en-US" sz="900">
                  <a:solidFill>
                    <a:srgbClr val="000000"/>
                  </a:solidFill>
                </a:rPr>
                <a:t>Dongguan</a:t>
              </a:r>
              <a:endParaRPr lang="en-US"/>
            </a:p>
          </p:txBody>
        </p:sp>
        <p:sp>
          <p:nvSpPr>
            <p:cNvPr id="84305" name="Rectangle 730"/>
            <p:cNvSpPr>
              <a:spLocks noChangeArrowheads="1"/>
            </p:cNvSpPr>
            <p:nvPr/>
          </p:nvSpPr>
          <p:spPr bwMode="auto">
            <a:xfrm>
              <a:off x="7385050" y="5975350"/>
              <a:ext cx="287338" cy="136525"/>
            </a:xfrm>
            <a:prstGeom prst="rect">
              <a:avLst/>
            </a:prstGeom>
            <a:noFill/>
            <a:ln w="9525">
              <a:noFill/>
              <a:miter lim="800000"/>
              <a:headEnd/>
              <a:tailEnd/>
            </a:ln>
          </p:spPr>
          <p:txBody>
            <a:bodyPr wrap="none" lIns="0" tIns="0" rIns="0" bIns="0">
              <a:spAutoFit/>
            </a:bodyPr>
            <a:lstStyle/>
            <a:p>
              <a:r>
                <a:rPr lang="en-US" sz="900">
                  <a:solidFill>
                    <a:srgbClr val="000000"/>
                  </a:solidFill>
                </a:rPr>
                <a:t>Zhuhai</a:t>
              </a:r>
              <a:endParaRPr lang="en-US"/>
            </a:p>
          </p:txBody>
        </p:sp>
        <p:sp>
          <p:nvSpPr>
            <p:cNvPr id="84306" name="Rectangle 731"/>
            <p:cNvSpPr>
              <a:spLocks noChangeArrowheads="1"/>
            </p:cNvSpPr>
            <p:nvPr/>
          </p:nvSpPr>
          <p:spPr bwMode="auto">
            <a:xfrm>
              <a:off x="8080375" y="1543050"/>
              <a:ext cx="277813" cy="136525"/>
            </a:xfrm>
            <a:prstGeom prst="rect">
              <a:avLst/>
            </a:prstGeom>
            <a:noFill/>
            <a:ln w="9525">
              <a:noFill/>
              <a:miter lim="800000"/>
              <a:headEnd/>
              <a:tailEnd/>
            </a:ln>
          </p:spPr>
          <p:txBody>
            <a:bodyPr wrap="none" lIns="0" tIns="0" rIns="0" bIns="0">
              <a:spAutoFit/>
            </a:bodyPr>
            <a:lstStyle/>
            <a:p>
              <a:r>
                <a:rPr lang="en-US" sz="900">
                  <a:solidFill>
                    <a:srgbClr val="000000"/>
                  </a:solidFill>
                </a:rPr>
                <a:t>Harbin</a:t>
              </a:r>
              <a:endParaRPr lang="en-US"/>
            </a:p>
          </p:txBody>
        </p:sp>
        <p:sp>
          <p:nvSpPr>
            <p:cNvPr id="84307" name="Rectangle 732"/>
            <p:cNvSpPr>
              <a:spLocks noChangeArrowheads="1"/>
            </p:cNvSpPr>
            <p:nvPr/>
          </p:nvSpPr>
          <p:spPr bwMode="auto">
            <a:xfrm>
              <a:off x="8128000" y="1881188"/>
              <a:ext cx="161925" cy="136525"/>
            </a:xfrm>
            <a:prstGeom prst="rect">
              <a:avLst/>
            </a:prstGeom>
            <a:noFill/>
            <a:ln w="9525">
              <a:noFill/>
              <a:miter lim="800000"/>
              <a:headEnd/>
              <a:tailEnd/>
            </a:ln>
          </p:spPr>
          <p:txBody>
            <a:bodyPr wrap="none" lIns="0" tIns="0" rIns="0" bIns="0">
              <a:spAutoFit/>
            </a:bodyPr>
            <a:lstStyle/>
            <a:p>
              <a:r>
                <a:rPr lang="en-US" sz="900">
                  <a:solidFill>
                    <a:srgbClr val="000000"/>
                  </a:solidFill>
                </a:rPr>
                <a:t>Jilin</a:t>
              </a:r>
              <a:endParaRPr lang="en-US"/>
            </a:p>
          </p:txBody>
        </p:sp>
        <p:sp>
          <p:nvSpPr>
            <p:cNvPr id="84308" name="Rectangle 733"/>
            <p:cNvSpPr>
              <a:spLocks noChangeArrowheads="1"/>
            </p:cNvSpPr>
            <p:nvPr/>
          </p:nvSpPr>
          <p:spPr bwMode="auto">
            <a:xfrm>
              <a:off x="7432675" y="1885950"/>
              <a:ext cx="482600" cy="136525"/>
            </a:xfrm>
            <a:prstGeom prst="rect">
              <a:avLst/>
            </a:prstGeom>
            <a:noFill/>
            <a:ln w="9525">
              <a:noFill/>
              <a:miter lim="800000"/>
              <a:headEnd/>
              <a:tailEnd/>
            </a:ln>
          </p:spPr>
          <p:txBody>
            <a:bodyPr wrap="none" lIns="0" tIns="0" rIns="0" bIns="0">
              <a:spAutoFit/>
            </a:bodyPr>
            <a:lstStyle/>
            <a:p>
              <a:r>
                <a:rPr lang="en-US" sz="900">
                  <a:solidFill>
                    <a:srgbClr val="000000"/>
                  </a:solidFill>
                </a:rPr>
                <a:t>Changchun</a:t>
              </a:r>
              <a:endParaRPr lang="en-US"/>
            </a:p>
          </p:txBody>
        </p:sp>
        <p:sp>
          <p:nvSpPr>
            <p:cNvPr id="84309" name="Rectangle 734"/>
            <p:cNvSpPr>
              <a:spLocks noChangeArrowheads="1"/>
            </p:cNvSpPr>
            <p:nvPr/>
          </p:nvSpPr>
          <p:spPr bwMode="auto">
            <a:xfrm>
              <a:off x="7812088" y="2271713"/>
              <a:ext cx="423862" cy="136525"/>
            </a:xfrm>
            <a:prstGeom prst="rect">
              <a:avLst/>
            </a:prstGeom>
            <a:noFill/>
            <a:ln w="9525">
              <a:noFill/>
              <a:miter lim="800000"/>
              <a:headEnd/>
              <a:tailEnd/>
            </a:ln>
          </p:spPr>
          <p:txBody>
            <a:bodyPr wrap="none" lIns="0" tIns="0" rIns="0" bIns="0">
              <a:spAutoFit/>
            </a:bodyPr>
            <a:lstStyle/>
            <a:p>
              <a:r>
                <a:rPr lang="en-US" sz="900">
                  <a:solidFill>
                    <a:srgbClr val="000000"/>
                  </a:solidFill>
                </a:rPr>
                <a:t>Shenyang</a:t>
              </a:r>
              <a:endParaRPr lang="en-US"/>
            </a:p>
          </p:txBody>
        </p:sp>
        <p:sp>
          <p:nvSpPr>
            <p:cNvPr id="84310" name="Rectangle 735"/>
            <p:cNvSpPr>
              <a:spLocks noChangeArrowheads="1"/>
            </p:cNvSpPr>
            <p:nvPr/>
          </p:nvSpPr>
          <p:spPr bwMode="auto">
            <a:xfrm>
              <a:off x="6786563" y="3055938"/>
              <a:ext cx="538162" cy="136525"/>
            </a:xfrm>
            <a:prstGeom prst="rect">
              <a:avLst/>
            </a:prstGeom>
            <a:noFill/>
            <a:ln w="9525">
              <a:noFill/>
              <a:miter lim="800000"/>
              <a:headEnd/>
              <a:tailEnd/>
            </a:ln>
          </p:spPr>
          <p:txBody>
            <a:bodyPr wrap="none" lIns="0" tIns="0" rIns="0" bIns="0">
              <a:spAutoFit/>
            </a:bodyPr>
            <a:lstStyle/>
            <a:p>
              <a:r>
                <a:rPr lang="en-US" sz="900">
                  <a:solidFill>
                    <a:srgbClr val="000000"/>
                  </a:solidFill>
                </a:rPr>
                <a:t>Shijiazhuang</a:t>
              </a:r>
              <a:endParaRPr lang="en-US"/>
            </a:p>
          </p:txBody>
        </p:sp>
        <p:sp>
          <p:nvSpPr>
            <p:cNvPr id="84311" name="Rectangle 736"/>
            <p:cNvSpPr>
              <a:spLocks noChangeArrowheads="1"/>
            </p:cNvSpPr>
            <p:nvPr/>
          </p:nvSpPr>
          <p:spPr bwMode="auto">
            <a:xfrm>
              <a:off x="6116638" y="3098800"/>
              <a:ext cx="334962" cy="136525"/>
            </a:xfrm>
            <a:prstGeom prst="rect">
              <a:avLst/>
            </a:prstGeom>
            <a:noFill/>
            <a:ln w="9525">
              <a:noFill/>
              <a:miter lim="800000"/>
              <a:headEnd/>
              <a:tailEnd/>
            </a:ln>
          </p:spPr>
          <p:txBody>
            <a:bodyPr wrap="none" lIns="0" tIns="0" rIns="0" bIns="0">
              <a:spAutoFit/>
            </a:bodyPr>
            <a:lstStyle/>
            <a:p>
              <a:r>
                <a:rPr lang="en-US" sz="900">
                  <a:solidFill>
                    <a:srgbClr val="000000"/>
                  </a:solidFill>
                </a:rPr>
                <a:t>Taiyuan</a:t>
              </a:r>
              <a:endParaRPr lang="en-US"/>
            </a:p>
          </p:txBody>
        </p:sp>
        <p:sp>
          <p:nvSpPr>
            <p:cNvPr id="84312" name="Rectangle 737"/>
            <p:cNvSpPr>
              <a:spLocks noChangeArrowheads="1"/>
            </p:cNvSpPr>
            <p:nvPr/>
          </p:nvSpPr>
          <p:spPr bwMode="auto">
            <a:xfrm>
              <a:off x="7253288" y="3648075"/>
              <a:ext cx="319087" cy="136525"/>
            </a:xfrm>
            <a:prstGeom prst="rect">
              <a:avLst/>
            </a:prstGeom>
            <a:noFill/>
            <a:ln w="9525">
              <a:noFill/>
              <a:miter lim="800000"/>
              <a:headEnd/>
              <a:tailEnd/>
            </a:ln>
          </p:spPr>
          <p:txBody>
            <a:bodyPr wrap="none" lIns="0" tIns="0" rIns="0" bIns="0">
              <a:spAutoFit/>
            </a:bodyPr>
            <a:lstStyle/>
            <a:p>
              <a:r>
                <a:rPr lang="en-US" sz="900">
                  <a:solidFill>
                    <a:srgbClr val="000000"/>
                  </a:solidFill>
                </a:rPr>
                <a:t>Xuzhou</a:t>
              </a:r>
              <a:endParaRPr lang="en-US"/>
            </a:p>
          </p:txBody>
        </p:sp>
        <p:sp>
          <p:nvSpPr>
            <p:cNvPr id="84313" name="Rectangle 738"/>
            <p:cNvSpPr>
              <a:spLocks noChangeArrowheads="1"/>
            </p:cNvSpPr>
            <p:nvPr/>
          </p:nvSpPr>
          <p:spPr bwMode="auto">
            <a:xfrm>
              <a:off x="6672263" y="3706813"/>
              <a:ext cx="471487" cy="136525"/>
            </a:xfrm>
            <a:prstGeom prst="rect">
              <a:avLst/>
            </a:prstGeom>
            <a:noFill/>
            <a:ln w="9525">
              <a:noFill/>
              <a:miter lim="800000"/>
              <a:headEnd/>
              <a:tailEnd/>
            </a:ln>
          </p:spPr>
          <p:txBody>
            <a:bodyPr wrap="none" lIns="0" tIns="0" rIns="0" bIns="0">
              <a:spAutoFit/>
            </a:bodyPr>
            <a:lstStyle/>
            <a:p>
              <a:r>
                <a:rPr lang="en-US" sz="900">
                  <a:solidFill>
                    <a:srgbClr val="000000"/>
                  </a:solidFill>
                </a:rPr>
                <a:t>Zhengzhou</a:t>
              </a:r>
              <a:endParaRPr lang="en-US"/>
            </a:p>
          </p:txBody>
        </p:sp>
        <p:sp>
          <p:nvSpPr>
            <p:cNvPr id="84314" name="Rectangle 739"/>
            <p:cNvSpPr>
              <a:spLocks noChangeArrowheads="1"/>
            </p:cNvSpPr>
            <p:nvPr/>
          </p:nvSpPr>
          <p:spPr bwMode="auto">
            <a:xfrm>
              <a:off x="6167438" y="3602038"/>
              <a:ext cx="361950" cy="136525"/>
            </a:xfrm>
            <a:prstGeom prst="rect">
              <a:avLst/>
            </a:prstGeom>
            <a:noFill/>
            <a:ln w="9525">
              <a:noFill/>
              <a:miter lim="800000"/>
              <a:headEnd/>
              <a:tailEnd/>
            </a:ln>
          </p:spPr>
          <p:txBody>
            <a:bodyPr wrap="none" lIns="0" tIns="0" rIns="0" bIns="0">
              <a:spAutoFit/>
            </a:bodyPr>
            <a:lstStyle/>
            <a:p>
              <a:r>
                <a:rPr lang="en-US" sz="900">
                  <a:solidFill>
                    <a:srgbClr val="000000"/>
                  </a:solidFill>
                </a:rPr>
                <a:t>Luoyang</a:t>
              </a:r>
              <a:endParaRPr lang="en-US"/>
            </a:p>
          </p:txBody>
        </p:sp>
        <p:sp>
          <p:nvSpPr>
            <p:cNvPr id="84315" name="Rectangle 740"/>
            <p:cNvSpPr>
              <a:spLocks noChangeArrowheads="1"/>
            </p:cNvSpPr>
            <p:nvPr/>
          </p:nvSpPr>
          <p:spPr bwMode="auto">
            <a:xfrm>
              <a:off x="6076950" y="3743325"/>
              <a:ext cx="187325" cy="136525"/>
            </a:xfrm>
            <a:prstGeom prst="rect">
              <a:avLst/>
            </a:prstGeom>
            <a:noFill/>
            <a:ln w="9525">
              <a:noFill/>
              <a:miter lim="800000"/>
              <a:headEnd/>
              <a:tailEnd/>
            </a:ln>
          </p:spPr>
          <p:txBody>
            <a:bodyPr wrap="none" lIns="0" tIns="0" rIns="0" bIns="0">
              <a:spAutoFit/>
            </a:bodyPr>
            <a:lstStyle/>
            <a:p>
              <a:r>
                <a:rPr lang="en-US" sz="900">
                  <a:solidFill>
                    <a:srgbClr val="000000"/>
                  </a:solidFill>
                </a:rPr>
                <a:t>Xian</a:t>
              </a:r>
              <a:endParaRPr lang="en-US"/>
            </a:p>
          </p:txBody>
        </p:sp>
        <p:sp>
          <p:nvSpPr>
            <p:cNvPr id="84316" name="Rectangle 741"/>
            <p:cNvSpPr>
              <a:spLocks noChangeArrowheads="1"/>
            </p:cNvSpPr>
            <p:nvPr/>
          </p:nvSpPr>
          <p:spPr bwMode="auto">
            <a:xfrm>
              <a:off x="6962775" y="4054475"/>
              <a:ext cx="219075" cy="136525"/>
            </a:xfrm>
            <a:prstGeom prst="rect">
              <a:avLst/>
            </a:prstGeom>
            <a:noFill/>
            <a:ln w="9525">
              <a:noFill/>
              <a:miter lim="800000"/>
              <a:headEnd/>
              <a:tailEnd/>
            </a:ln>
          </p:spPr>
          <p:txBody>
            <a:bodyPr wrap="none" lIns="0" tIns="0" rIns="0" bIns="0">
              <a:spAutoFit/>
            </a:bodyPr>
            <a:lstStyle/>
            <a:p>
              <a:r>
                <a:rPr lang="en-US" sz="900">
                  <a:solidFill>
                    <a:srgbClr val="000000"/>
                  </a:solidFill>
                </a:rPr>
                <a:t>Hefei</a:t>
              </a:r>
              <a:endParaRPr lang="en-US"/>
            </a:p>
          </p:txBody>
        </p:sp>
        <p:sp>
          <p:nvSpPr>
            <p:cNvPr id="84317" name="Rectangle 742"/>
            <p:cNvSpPr>
              <a:spLocks noChangeArrowheads="1"/>
            </p:cNvSpPr>
            <p:nvPr/>
          </p:nvSpPr>
          <p:spPr bwMode="auto">
            <a:xfrm>
              <a:off x="6426200" y="4092575"/>
              <a:ext cx="444500" cy="136525"/>
            </a:xfrm>
            <a:prstGeom prst="rect">
              <a:avLst/>
            </a:prstGeom>
            <a:noFill/>
            <a:ln w="9525">
              <a:noFill/>
              <a:miter lim="800000"/>
              <a:headEnd/>
              <a:tailEnd/>
            </a:ln>
          </p:spPr>
          <p:txBody>
            <a:bodyPr wrap="none" lIns="0" tIns="0" rIns="0" bIns="0">
              <a:spAutoFit/>
            </a:bodyPr>
            <a:lstStyle/>
            <a:p>
              <a:r>
                <a:rPr lang="en-US" sz="900">
                  <a:solidFill>
                    <a:srgbClr val="000000"/>
                  </a:solidFill>
                </a:rPr>
                <a:t>Xiangyang</a:t>
              </a:r>
              <a:endParaRPr lang="en-US"/>
            </a:p>
          </p:txBody>
        </p:sp>
        <p:sp>
          <p:nvSpPr>
            <p:cNvPr id="84318" name="Rectangle 743"/>
            <p:cNvSpPr>
              <a:spLocks noChangeArrowheads="1"/>
            </p:cNvSpPr>
            <p:nvPr/>
          </p:nvSpPr>
          <p:spPr bwMode="auto">
            <a:xfrm>
              <a:off x="7191375" y="4241800"/>
              <a:ext cx="430213" cy="136525"/>
            </a:xfrm>
            <a:prstGeom prst="rect">
              <a:avLst/>
            </a:prstGeom>
            <a:noFill/>
            <a:ln w="9525">
              <a:noFill/>
              <a:miter lim="800000"/>
              <a:headEnd/>
              <a:tailEnd/>
            </a:ln>
          </p:spPr>
          <p:txBody>
            <a:bodyPr wrap="none" lIns="0" tIns="0" rIns="0" bIns="0">
              <a:spAutoFit/>
            </a:bodyPr>
            <a:lstStyle/>
            <a:p>
              <a:r>
                <a:rPr lang="en-US" sz="900">
                  <a:solidFill>
                    <a:srgbClr val="000000"/>
                  </a:solidFill>
                </a:rPr>
                <a:t>Hangzhou</a:t>
              </a:r>
              <a:endParaRPr lang="en-US"/>
            </a:p>
          </p:txBody>
        </p:sp>
        <p:sp>
          <p:nvSpPr>
            <p:cNvPr id="84319" name="Rectangle 744"/>
            <p:cNvSpPr>
              <a:spLocks noChangeArrowheads="1"/>
            </p:cNvSpPr>
            <p:nvPr/>
          </p:nvSpPr>
          <p:spPr bwMode="auto">
            <a:xfrm>
              <a:off x="7135813" y="4648200"/>
              <a:ext cx="430212" cy="136525"/>
            </a:xfrm>
            <a:prstGeom prst="rect">
              <a:avLst/>
            </a:prstGeom>
            <a:noFill/>
            <a:ln w="9525">
              <a:noFill/>
              <a:miter lim="800000"/>
              <a:headEnd/>
              <a:tailEnd/>
            </a:ln>
          </p:spPr>
          <p:txBody>
            <a:bodyPr wrap="none" lIns="0" tIns="0" rIns="0" bIns="0">
              <a:spAutoFit/>
            </a:bodyPr>
            <a:lstStyle/>
            <a:p>
              <a:r>
                <a:rPr lang="en-US" sz="900">
                  <a:solidFill>
                    <a:srgbClr val="000000"/>
                  </a:solidFill>
                </a:rPr>
                <a:t>Nanchang</a:t>
              </a:r>
              <a:endParaRPr lang="en-US"/>
            </a:p>
          </p:txBody>
        </p:sp>
        <p:sp>
          <p:nvSpPr>
            <p:cNvPr id="84320" name="Rectangle 745"/>
            <p:cNvSpPr>
              <a:spLocks noChangeArrowheads="1"/>
            </p:cNvSpPr>
            <p:nvPr/>
          </p:nvSpPr>
          <p:spPr bwMode="auto">
            <a:xfrm>
              <a:off x="6075363" y="5643563"/>
              <a:ext cx="350837" cy="136525"/>
            </a:xfrm>
            <a:prstGeom prst="rect">
              <a:avLst/>
            </a:prstGeom>
            <a:noFill/>
            <a:ln w="9525">
              <a:noFill/>
              <a:miter lim="800000"/>
              <a:headEnd/>
              <a:tailEnd/>
            </a:ln>
          </p:spPr>
          <p:txBody>
            <a:bodyPr wrap="none" lIns="0" tIns="0" rIns="0" bIns="0">
              <a:spAutoFit/>
            </a:bodyPr>
            <a:lstStyle/>
            <a:p>
              <a:r>
                <a:rPr lang="en-US" sz="900">
                  <a:solidFill>
                    <a:srgbClr val="000000"/>
                  </a:solidFill>
                </a:rPr>
                <a:t>Nanning</a:t>
              </a:r>
              <a:endParaRPr lang="en-US"/>
            </a:p>
          </p:txBody>
        </p:sp>
        <p:sp>
          <p:nvSpPr>
            <p:cNvPr id="84321" name="Rectangle 746"/>
            <p:cNvSpPr>
              <a:spLocks noChangeArrowheads="1"/>
            </p:cNvSpPr>
            <p:nvPr/>
          </p:nvSpPr>
          <p:spPr bwMode="auto">
            <a:xfrm>
              <a:off x="6038850" y="6107113"/>
              <a:ext cx="293688" cy="136525"/>
            </a:xfrm>
            <a:prstGeom prst="rect">
              <a:avLst/>
            </a:prstGeom>
            <a:noFill/>
            <a:ln w="9525">
              <a:noFill/>
              <a:miter lim="800000"/>
              <a:headEnd/>
              <a:tailEnd/>
            </a:ln>
          </p:spPr>
          <p:txBody>
            <a:bodyPr wrap="none" lIns="0" tIns="0" rIns="0" bIns="0">
              <a:spAutoFit/>
            </a:bodyPr>
            <a:lstStyle/>
            <a:p>
              <a:r>
                <a:rPr lang="en-US" sz="900">
                  <a:solidFill>
                    <a:srgbClr val="000000"/>
                  </a:solidFill>
                </a:rPr>
                <a:t>Haikou</a:t>
              </a:r>
              <a:endParaRPr lang="en-US"/>
            </a:p>
          </p:txBody>
        </p:sp>
        <p:sp>
          <p:nvSpPr>
            <p:cNvPr id="84322" name="Rectangle 747"/>
            <p:cNvSpPr>
              <a:spLocks noChangeArrowheads="1"/>
            </p:cNvSpPr>
            <p:nvPr/>
          </p:nvSpPr>
          <p:spPr bwMode="auto">
            <a:xfrm>
              <a:off x="5834063" y="5029200"/>
              <a:ext cx="350837" cy="136525"/>
            </a:xfrm>
            <a:prstGeom prst="rect">
              <a:avLst/>
            </a:prstGeom>
            <a:noFill/>
            <a:ln w="9525">
              <a:noFill/>
              <a:miter lim="800000"/>
              <a:headEnd/>
              <a:tailEnd/>
            </a:ln>
          </p:spPr>
          <p:txBody>
            <a:bodyPr wrap="none" lIns="0" tIns="0" rIns="0" bIns="0">
              <a:spAutoFit/>
            </a:bodyPr>
            <a:lstStyle/>
            <a:p>
              <a:r>
                <a:rPr lang="en-US" sz="900">
                  <a:solidFill>
                    <a:srgbClr val="000000"/>
                  </a:solidFill>
                </a:rPr>
                <a:t>Guiyang</a:t>
              </a:r>
              <a:endParaRPr lang="en-US"/>
            </a:p>
          </p:txBody>
        </p:sp>
        <p:sp>
          <p:nvSpPr>
            <p:cNvPr id="84323" name="Rectangle 748"/>
            <p:cNvSpPr>
              <a:spLocks noChangeArrowheads="1"/>
            </p:cNvSpPr>
            <p:nvPr/>
          </p:nvSpPr>
          <p:spPr bwMode="auto">
            <a:xfrm>
              <a:off x="5197475" y="5283200"/>
              <a:ext cx="369888" cy="136525"/>
            </a:xfrm>
            <a:prstGeom prst="rect">
              <a:avLst/>
            </a:prstGeom>
            <a:noFill/>
            <a:ln w="9525">
              <a:noFill/>
              <a:miter lim="800000"/>
              <a:headEnd/>
              <a:tailEnd/>
            </a:ln>
          </p:spPr>
          <p:txBody>
            <a:bodyPr wrap="none" lIns="0" tIns="0" rIns="0" bIns="0">
              <a:spAutoFit/>
            </a:bodyPr>
            <a:lstStyle/>
            <a:p>
              <a:r>
                <a:rPr lang="en-US" sz="900">
                  <a:solidFill>
                    <a:srgbClr val="000000"/>
                  </a:solidFill>
                </a:rPr>
                <a:t>Kunming</a:t>
              </a:r>
              <a:endParaRPr lang="en-US"/>
            </a:p>
          </p:txBody>
        </p:sp>
        <p:sp>
          <p:nvSpPr>
            <p:cNvPr id="84324" name="Rectangle 749"/>
            <p:cNvSpPr>
              <a:spLocks noChangeArrowheads="1"/>
            </p:cNvSpPr>
            <p:nvPr/>
          </p:nvSpPr>
          <p:spPr bwMode="auto">
            <a:xfrm>
              <a:off x="4914900" y="3414713"/>
              <a:ext cx="361950" cy="136525"/>
            </a:xfrm>
            <a:prstGeom prst="rect">
              <a:avLst/>
            </a:prstGeom>
            <a:noFill/>
            <a:ln w="9525">
              <a:noFill/>
              <a:miter lim="800000"/>
              <a:headEnd/>
              <a:tailEnd/>
            </a:ln>
          </p:spPr>
          <p:txBody>
            <a:bodyPr wrap="none" lIns="0" tIns="0" rIns="0" bIns="0">
              <a:spAutoFit/>
            </a:bodyPr>
            <a:lstStyle/>
            <a:p>
              <a:r>
                <a:rPr lang="en-US" sz="900">
                  <a:solidFill>
                    <a:srgbClr val="000000"/>
                  </a:solidFill>
                </a:rPr>
                <a:t>Lanzhou</a:t>
              </a:r>
              <a:endParaRPr lang="en-US"/>
            </a:p>
          </p:txBody>
        </p:sp>
        <p:sp>
          <p:nvSpPr>
            <p:cNvPr id="84325" name="Rectangle 750"/>
            <p:cNvSpPr>
              <a:spLocks noChangeArrowheads="1"/>
            </p:cNvSpPr>
            <p:nvPr/>
          </p:nvSpPr>
          <p:spPr bwMode="auto">
            <a:xfrm>
              <a:off x="4924425" y="4324350"/>
              <a:ext cx="382588" cy="136525"/>
            </a:xfrm>
            <a:prstGeom prst="rect">
              <a:avLst/>
            </a:prstGeom>
            <a:noFill/>
            <a:ln w="9525">
              <a:noFill/>
              <a:miter lim="800000"/>
              <a:headEnd/>
              <a:tailEnd/>
            </a:ln>
          </p:spPr>
          <p:txBody>
            <a:bodyPr wrap="none" lIns="0" tIns="0" rIns="0" bIns="0">
              <a:spAutoFit/>
            </a:bodyPr>
            <a:lstStyle/>
            <a:p>
              <a:r>
                <a:rPr lang="en-US" sz="900">
                  <a:solidFill>
                    <a:srgbClr val="000000"/>
                  </a:solidFill>
                </a:rPr>
                <a:t>Chengdu</a:t>
              </a:r>
              <a:endParaRPr lang="en-US"/>
            </a:p>
          </p:txBody>
        </p:sp>
        <p:sp>
          <p:nvSpPr>
            <p:cNvPr id="84326" name="Rectangle 751"/>
            <p:cNvSpPr>
              <a:spLocks noChangeArrowheads="1"/>
            </p:cNvSpPr>
            <p:nvPr/>
          </p:nvSpPr>
          <p:spPr bwMode="auto">
            <a:xfrm>
              <a:off x="5764213" y="4521200"/>
              <a:ext cx="455612" cy="136525"/>
            </a:xfrm>
            <a:prstGeom prst="rect">
              <a:avLst/>
            </a:prstGeom>
            <a:noFill/>
            <a:ln w="9525">
              <a:noFill/>
              <a:miter lim="800000"/>
              <a:headEnd/>
              <a:tailEnd/>
            </a:ln>
          </p:spPr>
          <p:txBody>
            <a:bodyPr wrap="none" lIns="0" tIns="0" rIns="0" bIns="0">
              <a:spAutoFit/>
            </a:bodyPr>
            <a:lstStyle/>
            <a:p>
              <a:r>
                <a:rPr lang="en-US" sz="900">
                  <a:solidFill>
                    <a:srgbClr val="000000"/>
                  </a:solidFill>
                </a:rPr>
                <a:t>Chongqing</a:t>
              </a:r>
              <a:endParaRPr lang="en-US"/>
            </a:p>
          </p:txBody>
        </p:sp>
        <p:sp>
          <p:nvSpPr>
            <p:cNvPr id="84327" name="Rectangle 752"/>
            <p:cNvSpPr>
              <a:spLocks noChangeArrowheads="1"/>
            </p:cNvSpPr>
            <p:nvPr/>
          </p:nvSpPr>
          <p:spPr bwMode="auto">
            <a:xfrm>
              <a:off x="6208713" y="4713288"/>
              <a:ext cx="430212" cy="136525"/>
            </a:xfrm>
            <a:prstGeom prst="rect">
              <a:avLst/>
            </a:prstGeom>
            <a:noFill/>
            <a:ln w="9525">
              <a:noFill/>
              <a:miter lim="800000"/>
              <a:headEnd/>
              <a:tailEnd/>
            </a:ln>
          </p:spPr>
          <p:txBody>
            <a:bodyPr wrap="none" lIns="0" tIns="0" rIns="0" bIns="0">
              <a:spAutoFit/>
            </a:bodyPr>
            <a:lstStyle/>
            <a:p>
              <a:r>
                <a:rPr lang="en-US" sz="900">
                  <a:solidFill>
                    <a:srgbClr val="000000"/>
                  </a:solidFill>
                </a:rPr>
                <a:t>Changsha</a:t>
              </a:r>
              <a:endParaRPr lang="en-US"/>
            </a:p>
          </p:txBody>
        </p:sp>
        <p:sp>
          <p:nvSpPr>
            <p:cNvPr id="84328" name="Rectangle 753"/>
            <p:cNvSpPr>
              <a:spLocks noChangeArrowheads="1"/>
            </p:cNvSpPr>
            <p:nvPr/>
          </p:nvSpPr>
          <p:spPr bwMode="auto">
            <a:xfrm>
              <a:off x="7620000" y="3290888"/>
              <a:ext cx="355600" cy="136525"/>
            </a:xfrm>
            <a:prstGeom prst="rect">
              <a:avLst/>
            </a:prstGeom>
            <a:noFill/>
            <a:ln w="9525">
              <a:noFill/>
              <a:miter lim="800000"/>
              <a:headEnd/>
              <a:tailEnd/>
            </a:ln>
          </p:spPr>
          <p:txBody>
            <a:bodyPr wrap="none" lIns="0" tIns="0" rIns="0" bIns="0">
              <a:spAutoFit/>
            </a:bodyPr>
            <a:lstStyle/>
            <a:p>
              <a:r>
                <a:rPr lang="en-US" sz="900">
                  <a:solidFill>
                    <a:srgbClr val="000000"/>
                  </a:solidFill>
                </a:rPr>
                <a:t>Qingdao</a:t>
              </a:r>
              <a:endParaRPr lang="en-US"/>
            </a:p>
          </p:txBody>
        </p:sp>
        <p:sp>
          <p:nvSpPr>
            <p:cNvPr id="84329" name="Rectangle 754"/>
            <p:cNvSpPr>
              <a:spLocks noChangeArrowheads="1"/>
            </p:cNvSpPr>
            <p:nvPr/>
          </p:nvSpPr>
          <p:spPr bwMode="auto">
            <a:xfrm>
              <a:off x="7781925" y="5419725"/>
              <a:ext cx="539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T</a:t>
              </a:r>
              <a:endParaRPr lang="en-US"/>
            </a:p>
          </p:txBody>
        </p:sp>
        <p:sp>
          <p:nvSpPr>
            <p:cNvPr id="84330" name="Rectangle 755"/>
            <p:cNvSpPr>
              <a:spLocks noChangeArrowheads="1"/>
            </p:cNvSpPr>
            <p:nvPr/>
          </p:nvSpPr>
          <p:spPr bwMode="auto">
            <a:xfrm>
              <a:off x="7829550" y="54197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4331" name="Rectangle 756"/>
            <p:cNvSpPr>
              <a:spLocks noChangeArrowheads="1"/>
            </p:cNvSpPr>
            <p:nvPr/>
          </p:nvSpPr>
          <p:spPr bwMode="auto">
            <a:xfrm>
              <a:off x="7889875" y="5419725"/>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332" name="Rectangle 757"/>
            <p:cNvSpPr>
              <a:spLocks noChangeArrowheads="1"/>
            </p:cNvSpPr>
            <p:nvPr/>
          </p:nvSpPr>
          <p:spPr bwMode="auto">
            <a:xfrm>
              <a:off x="7921625" y="5419725"/>
              <a:ext cx="84138"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W</a:t>
              </a:r>
              <a:endParaRPr lang="en-US"/>
            </a:p>
          </p:txBody>
        </p:sp>
        <p:sp>
          <p:nvSpPr>
            <p:cNvPr id="84333" name="Rectangle 758"/>
            <p:cNvSpPr>
              <a:spLocks noChangeArrowheads="1"/>
            </p:cNvSpPr>
            <p:nvPr/>
          </p:nvSpPr>
          <p:spPr bwMode="auto">
            <a:xfrm>
              <a:off x="7993063" y="54197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4334" name="Rectangle 759"/>
            <p:cNvSpPr>
              <a:spLocks noChangeArrowheads="1"/>
            </p:cNvSpPr>
            <p:nvPr/>
          </p:nvSpPr>
          <p:spPr bwMode="auto">
            <a:xfrm>
              <a:off x="8054975" y="54197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335" name="Rectangle 760"/>
            <p:cNvSpPr>
              <a:spLocks noChangeArrowheads="1"/>
            </p:cNvSpPr>
            <p:nvPr/>
          </p:nvSpPr>
          <p:spPr bwMode="auto">
            <a:xfrm>
              <a:off x="7345363" y="5478463"/>
              <a:ext cx="349250" cy="136525"/>
            </a:xfrm>
            <a:prstGeom prst="rect">
              <a:avLst/>
            </a:prstGeom>
            <a:noFill/>
            <a:ln w="9525">
              <a:noFill/>
              <a:miter lim="800000"/>
              <a:headEnd/>
              <a:tailEnd/>
            </a:ln>
          </p:spPr>
          <p:txBody>
            <a:bodyPr wrap="none" lIns="0" tIns="0" rIns="0" bIns="0">
              <a:spAutoFit/>
            </a:bodyPr>
            <a:lstStyle/>
            <a:p>
              <a:r>
                <a:rPr lang="en-US" sz="900">
                  <a:solidFill>
                    <a:srgbClr val="000000"/>
                  </a:solidFill>
                </a:rPr>
                <a:t>Shantou</a:t>
              </a:r>
              <a:endParaRPr lang="en-US"/>
            </a:p>
          </p:txBody>
        </p:sp>
        <p:sp>
          <p:nvSpPr>
            <p:cNvPr id="84336" name="Rectangle 761"/>
            <p:cNvSpPr>
              <a:spLocks noChangeArrowheads="1"/>
            </p:cNvSpPr>
            <p:nvPr/>
          </p:nvSpPr>
          <p:spPr bwMode="auto">
            <a:xfrm>
              <a:off x="6102350" y="6321425"/>
              <a:ext cx="3429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HAINAN</a:t>
              </a:r>
              <a:endParaRPr lang="en-US"/>
            </a:p>
          </p:txBody>
        </p:sp>
        <p:sp>
          <p:nvSpPr>
            <p:cNvPr id="84337" name="Rectangle 762"/>
            <p:cNvSpPr>
              <a:spLocks noChangeArrowheads="1"/>
            </p:cNvSpPr>
            <p:nvPr/>
          </p:nvSpPr>
          <p:spPr bwMode="auto">
            <a:xfrm>
              <a:off x="6900863" y="3481388"/>
              <a:ext cx="312737"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SHAND</a:t>
              </a:r>
              <a:endParaRPr lang="en-US"/>
            </a:p>
          </p:txBody>
        </p:sp>
        <p:sp>
          <p:nvSpPr>
            <p:cNvPr id="84338" name="Rectangle 763"/>
            <p:cNvSpPr>
              <a:spLocks noChangeArrowheads="1"/>
            </p:cNvSpPr>
            <p:nvPr/>
          </p:nvSpPr>
          <p:spPr bwMode="auto">
            <a:xfrm>
              <a:off x="7205663" y="348138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4339" name="Rectangle 764"/>
            <p:cNvSpPr>
              <a:spLocks noChangeArrowheads="1"/>
            </p:cNvSpPr>
            <p:nvPr/>
          </p:nvSpPr>
          <p:spPr bwMode="auto">
            <a:xfrm>
              <a:off x="7272338" y="348138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340" name="Rectangle 765"/>
            <p:cNvSpPr>
              <a:spLocks noChangeArrowheads="1"/>
            </p:cNvSpPr>
            <p:nvPr/>
          </p:nvSpPr>
          <p:spPr bwMode="auto">
            <a:xfrm>
              <a:off x="7334250" y="348138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4341" name="Rectangle 766"/>
            <p:cNvSpPr>
              <a:spLocks noChangeArrowheads="1"/>
            </p:cNvSpPr>
            <p:nvPr/>
          </p:nvSpPr>
          <p:spPr bwMode="auto">
            <a:xfrm>
              <a:off x="7504113" y="2541588"/>
              <a:ext cx="539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L</a:t>
              </a:r>
              <a:endParaRPr lang="en-US"/>
            </a:p>
          </p:txBody>
        </p:sp>
        <p:sp>
          <p:nvSpPr>
            <p:cNvPr id="84342" name="Rectangle 767"/>
            <p:cNvSpPr>
              <a:spLocks noChangeArrowheads="1"/>
            </p:cNvSpPr>
            <p:nvPr/>
          </p:nvSpPr>
          <p:spPr bwMode="auto">
            <a:xfrm>
              <a:off x="7558088" y="254158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343" name="Rectangle 768"/>
            <p:cNvSpPr>
              <a:spLocks noChangeArrowheads="1"/>
            </p:cNvSpPr>
            <p:nvPr/>
          </p:nvSpPr>
          <p:spPr bwMode="auto">
            <a:xfrm>
              <a:off x="7588250" y="254158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4344" name="Rectangle 769"/>
            <p:cNvSpPr>
              <a:spLocks noChangeArrowheads="1"/>
            </p:cNvSpPr>
            <p:nvPr/>
          </p:nvSpPr>
          <p:spPr bwMode="auto">
            <a:xfrm>
              <a:off x="7650163" y="254158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4345" name="Rectangle 770"/>
            <p:cNvSpPr>
              <a:spLocks noChangeArrowheads="1"/>
            </p:cNvSpPr>
            <p:nvPr/>
          </p:nvSpPr>
          <p:spPr bwMode="auto">
            <a:xfrm>
              <a:off x="7713663" y="254158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346" name="Rectangle 771"/>
            <p:cNvSpPr>
              <a:spLocks noChangeArrowheads="1"/>
            </p:cNvSpPr>
            <p:nvPr/>
          </p:nvSpPr>
          <p:spPr bwMode="auto">
            <a:xfrm>
              <a:off x="7778750" y="254158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4347" name="Rectangle 772"/>
            <p:cNvSpPr>
              <a:spLocks noChangeArrowheads="1"/>
            </p:cNvSpPr>
            <p:nvPr/>
          </p:nvSpPr>
          <p:spPr bwMode="auto">
            <a:xfrm>
              <a:off x="7807325" y="254158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4348" name="Rectangle 773"/>
            <p:cNvSpPr>
              <a:spLocks noChangeArrowheads="1"/>
            </p:cNvSpPr>
            <p:nvPr/>
          </p:nvSpPr>
          <p:spPr bwMode="auto">
            <a:xfrm>
              <a:off x="7867650" y="254158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grpSp>
      <p:grpSp>
        <p:nvGrpSpPr>
          <p:cNvPr id="83970" name="Group 358"/>
          <p:cNvGrpSpPr>
            <a:grpSpLocks/>
          </p:cNvGrpSpPr>
          <p:nvPr/>
        </p:nvGrpSpPr>
        <p:grpSpPr bwMode="auto">
          <a:xfrm>
            <a:off x="290513" y="4494213"/>
            <a:ext cx="2527300" cy="1481137"/>
            <a:chOff x="293688" y="5643563"/>
            <a:chExt cx="2281237" cy="927100"/>
          </a:xfrm>
        </p:grpSpPr>
        <p:sp>
          <p:nvSpPr>
            <p:cNvPr id="83977" name="Freeform 394"/>
            <p:cNvSpPr>
              <a:spLocks/>
            </p:cNvSpPr>
            <p:nvPr/>
          </p:nvSpPr>
          <p:spPr bwMode="auto">
            <a:xfrm>
              <a:off x="293688" y="5643563"/>
              <a:ext cx="169862" cy="169862"/>
            </a:xfrm>
            <a:custGeom>
              <a:avLst/>
              <a:gdLst>
                <a:gd name="T0" fmla="*/ 2147483647 w 107"/>
                <a:gd name="T1" fmla="*/ 2147483647 h 107"/>
                <a:gd name="T2" fmla="*/ 2147483647 w 107"/>
                <a:gd name="T3" fmla="*/ 2147483647 h 107"/>
                <a:gd name="T4" fmla="*/ 2147483647 w 107"/>
                <a:gd name="T5" fmla="*/ 2147483647 h 107"/>
                <a:gd name="T6" fmla="*/ 2147483647 w 107"/>
                <a:gd name="T7" fmla="*/ 2147483647 h 107"/>
                <a:gd name="T8" fmla="*/ 2147483647 w 107"/>
                <a:gd name="T9" fmla="*/ 2147483647 h 107"/>
                <a:gd name="T10" fmla="*/ 2147483647 w 107"/>
                <a:gd name="T11" fmla="*/ 2147483647 h 107"/>
                <a:gd name="T12" fmla="*/ 2147483647 w 107"/>
                <a:gd name="T13" fmla="*/ 2147483647 h 107"/>
                <a:gd name="T14" fmla="*/ 2147483647 w 107"/>
                <a:gd name="T15" fmla="*/ 2147483647 h 107"/>
                <a:gd name="T16" fmla="*/ 2147483647 w 107"/>
                <a:gd name="T17" fmla="*/ 2147483647 h 107"/>
                <a:gd name="T18" fmla="*/ 2147483647 w 107"/>
                <a:gd name="T19" fmla="*/ 2147483647 h 107"/>
                <a:gd name="T20" fmla="*/ 2147483647 w 107"/>
                <a:gd name="T21" fmla="*/ 2147483647 h 107"/>
                <a:gd name="T22" fmla="*/ 2147483647 w 107"/>
                <a:gd name="T23" fmla="*/ 2147483647 h 107"/>
                <a:gd name="T24" fmla="*/ 2147483647 w 107"/>
                <a:gd name="T25" fmla="*/ 2147483647 h 107"/>
                <a:gd name="T26" fmla="*/ 2147483647 w 107"/>
                <a:gd name="T27" fmla="*/ 2147483647 h 107"/>
                <a:gd name="T28" fmla="*/ 2147483647 w 107"/>
                <a:gd name="T29" fmla="*/ 2147483647 h 107"/>
                <a:gd name="T30" fmla="*/ 2147483647 w 107"/>
                <a:gd name="T31" fmla="*/ 2147483647 h 107"/>
                <a:gd name="T32" fmla="*/ 2147483647 w 107"/>
                <a:gd name="T33" fmla="*/ 2147483647 h 107"/>
                <a:gd name="T34" fmla="*/ 0 w 107"/>
                <a:gd name="T35" fmla="*/ 2147483647 h 107"/>
                <a:gd name="T36" fmla="*/ 0 w 107"/>
                <a:gd name="T37" fmla="*/ 2147483647 h 107"/>
                <a:gd name="T38" fmla="*/ 0 w 107"/>
                <a:gd name="T39" fmla="*/ 2147483647 h 107"/>
                <a:gd name="T40" fmla="*/ 0 w 107"/>
                <a:gd name="T41" fmla="*/ 2147483647 h 107"/>
                <a:gd name="T42" fmla="*/ 2147483647 w 107"/>
                <a:gd name="T43" fmla="*/ 2147483647 h 107"/>
                <a:gd name="T44" fmla="*/ 2147483647 w 107"/>
                <a:gd name="T45" fmla="*/ 2147483647 h 107"/>
                <a:gd name="T46" fmla="*/ 2147483647 w 107"/>
                <a:gd name="T47" fmla="*/ 2147483647 h 107"/>
                <a:gd name="T48" fmla="*/ 2147483647 w 107"/>
                <a:gd name="T49" fmla="*/ 2147483647 h 107"/>
                <a:gd name="T50" fmla="*/ 2147483647 w 107"/>
                <a:gd name="T51" fmla="*/ 2147483647 h 107"/>
                <a:gd name="T52" fmla="*/ 2147483647 w 107"/>
                <a:gd name="T53" fmla="*/ 2147483647 h 107"/>
                <a:gd name="T54" fmla="*/ 2147483647 w 107"/>
                <a:gd name="T55" fmla="*/ 0 h 107"/>
                <a:gd name="T56" fmla="*/ 2147483647 w 107"/>
                <a:gd name="T57" fmla="*/ 0 h 107"/>
                <a:gd name="T58" fmla="*/ 2147483647 w 107"/>
                <a:gd name="T59" fmla="*/ 2147483647 h 107"/>
                <a:gd name="T60" fmla="*/ 2147483647 w 107"/>
                <a:gd name="T61" fmla="*/ 2147483647 h 107"/>
                <a:gd name="T62" fmla="*/ 2147483647 w 107"/>
                <a:gd name="T63" fmla="*/ 2147483647 h 107"/>
                <a:gd name="T64" fmla="*/ 2147483647 w 107"/>
                <a:gd name="T65" fmla="*/ 2147483647 h 107"/>
                <a:gd name="T66" fmla="*/ 2147483647 w 107"/>
                <a:gd name="T67" fmla="*/ 2147483647 h 107"/>
                <a:gd name="T68" fmla="*/ 2147483647 w 107"/>
                <a:gd name="T69" fmla="*/ 2147483647 h 107"/>
                <a:gd name="T70" fmla="*/ 2147483647 w 107"/>
                <a:gd name="T71" fmla="*/ 2147483647 h 107"/>
                <a:gd name="T72" fmla="*/ 2147483647 w 107"/>
                <a:gd name="T73" fmla="*/ 2147483647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107"/>
                <a:gd name="T113" fmla="*/ 107 w 107"/>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107">
                  <a:moveTo>
                    <a:pt x="107" y="54"/>
                  </a:moveTo>
                  <a:lnTo>
                    <a:pt x="107" y="54"/>
                  </a:lnTo>
                  <a:lnTo>
                    <a:pt x="105" y="65"/>
                  </a:lnTo>
                  <a:lnTo>
                    <a:pt x="102" y="75"/>
                  </a:lnTo>
                  <a:lnTo>
                    <a:pt x="96" y="84"/>
                  </a:lnTo>
                  <a:lnTo>
                    <a:pt x="91" y="91"/>
                  </a:lnTo>
                  <a:lnTo>
                    <a:pt x="82" y="98"/>
                  </a:lnTo>
                  <a:lnTo>
                    <a:pt x="73" y="104"/>
                  </a:lnTo>
                  <a:lnTo>
                    <a:pt x="63" y="107"/>
                  </a:lnTo>
                  <a:lnTo>
                    <a:pt x="52" y="107"/>
                  </a:lnTo>
                  <a:lnTo>
                    <a:pt x="42" y="107"/>
                  </a:lnTo>
                  <a:lnTo>
                    <a:pt x="31" y="104"/>
                  </a:lnTo>
                  <a:lnTo>
                    <a:pt x="22" y="98"/>
                  </a:lnTo>
                  <a:lnTo>
                    <a:pt x="15" y="91"/>
                  </a:lnTo>
                  <a:lnTo>
                    <a:pt x="8" y="84"/>
                  </a:lnTo>
                  <a:lnTo>
                    <a:pt x="3" y="75"/>
                  </a:lnTo>
                  <a:lnTo>
                    <a:pt x="0" y="65"/>
                  </a:lnTo>
                  <a:lnTo>
                    <a:pt x="0" y="54"/>
                  </a:lnTo>
                  <a:lnTo>
                    <a:pt x="0" y="44"/>
                  </a:lnTo>
                  <a:lnTo>
                    <a:pt x="3" y="33"/>
                  </a:lnTo>
                  <a:lnTo>
                    <a:pt x="8" y="24"/>
                  </a:lnTo>
                  <a:lnTo>
                    <a:pt x="15" y="16"/>
                  </a:lnTo>
                  <a:lnTo>
                    <a:pt x="22" y="9"/>
                  </a:lnTo>
                  <a:lnTo>
                    <a:pt x="31" y="5"/>
                  </a:lnTo>
                  <a:lnTo>
                    <a:pt x="42" y="2"/>
                  </a:lnTo>
                  <a:lnTo>
                    <a:pt x="52" y="0"/>
                  </a:lnTo>
                  <a:lnTo>
                    <a:pt x="63" y="2"/>
                  </a:lnTo>
                  <a:lnTo>
                    <a:pt x="73" y="5"/>
                  </a:lnTo>
                  <a:lnTo>
                    <a:pt x="82" y="9"/>
                  </a:lnTo>
                  <a:lnTo>
                    <a:pt x="91" y="16"/>
                  </a:lnTo>
                  <a:lnTo>
                    <a:pt x="96" y="24"/>
                  </a:lnTo>
                  <a:lnTo>
                    <a:pt x="102" y="33"/>
                  </a:lnTo>
                  <a:lnTo>
                    <a:pt x="105" y="44"/>
                  </a:lnTo>
                  <a:lnTo>
                    <a:pt x="107" y="54"/>
                  </a:lnTo>
                  <a:close/>
                </a:path>
              </a:pathLst>
            </a:custGeom>
            <a:solidFill>
              <a:srgbClr val="F8D2BE"/>
            </a:solidFill>
            <a:ln w="9525">
              <a:noFill/>
              <a:miter lim="800000"/>
              <a:headEnd/>
              <a:tailEnd/>
            </a:ln>
          </p:spPr>
          <p:txBody>
            <a:bodyPr/>
            <a:lstStyle/>
            <a:p>
              <a:endParaRPr lang="en-GB"/>
            </a:p>
          </p:txBody>
        </p:sp>
        <p:sp>
          <p:nvSpPr>
            <p:cNvPr id="83978" name="Freeform 395"/>
            <p:cNvSpPr>
              <a:spLocks/>
            </p:cNvSpPr>
            <p:nvPr/>
          </p:nvSpPr>
          <p:spPr bwMode="auto">
            <a:xfrm>
              <a:off x="293688" y="5643563"/>
              <a:ext cx="169862" cy="169862"/>
            </a:xfrm>
            <a:custGeom>
              <a:avLst/>
              <a:gdLst>
                <a:gd name="T0" fmla="*/ 2147483647 w 107"/>
                <a:gd name="T1" fmla="*/ 2147483647 h 107"/>
                <a:gd name="T2" fmla="*/ 2147483647 w 107"/>
                <a:gd name="T3" fmla="*/ 2147483647 h 107"/>
                <a:gd name="T4" fmla="*/ 2147483647 w 107"/>
                <a:gd name="T5" fmla="*/ 2147483647 h 107"/>
                <a:gd name="T6" fmla="*/ 2147483647 w 107"/>
                <a:gd name="T7" fmla="*/ 2147483647 h 107"/>
                <a:gd name="T8" fmla="*/ 2147483647 w 107"/>
                <a:gd name="T9" fmla="*/ 2147483647 h 107"/>
                <a:gd name="T10" fmla="*/ 2147483647 w 107"/>
                <a:gd name="T11" fmla="*/ 2147483647 h 107"/>
                <a:gd name="T12" fmla="*/ 2147483647 w 107"/>
                <a:gd name="T13" fmla="*/ 2147483647 h 107"/>
                <a:gd name="T14" fmla="*/ 2147483647 w 107"/>
                <a:gd name="T15" fmla="*/ 2147483647 h 107"/>
                <a:gd name="T16" fmla="*/ 2147483647 w 107"/>
                <a:gd name="T17" fmla="*/ 2147483647 h 107"/>
                <a:gd name="T18" fmla="*/ 2147483647 w 107"/>
                <a:gd name="T19" fmla="*/ 2147483647 h 107"/>
                <a:gd name="T20" fmla="*/ 2147483647 w 107"/>
                <a:gd name="T21" fmla="*/ 2147483647 h 107"/>
                <a:gd name="T22" fmla="*/ 2147483647 w 107"/>
                <a:gd name="T23" fmla="*/ 2147483647 h 107"/>
                <a:gd name="T24" fmla="*/ 2147483647 w 107"/>
                <a:gd name="T25" fmla="*/ 2147483647 h 107"/>
                <a:gd name="T26" fmla="*/ 2147483647 w 107"/>
                <a:gd name="T27" fmla="*/ 2147483647 h 107"/>
                <a:gd name="T28" fmla="*/ 2147483647 w 107"/>
                <a:gd name="T29" fmla="*/ 2147483647 h 107"/>
                <a:gd name="T30" fmla="*/ 2147483647 w 107"/>
                <a:gd name="T31" fmla="*/ 2147483647 h 107"/>
                <a:gd name="T32" fmla="*/ 2147483647 w 107"/>
                <a:gd name="T33" fmla="*/ 2147483647 h 107"/>
                <a:gd name="T34" fmla="*/ 0 w 107"/>
                <a:gd name="T35" fmla="*/ 2147483647 h 107"/>
                <a:gd name="T36" fmla="*/ 0 w 107"/>
                <a:gd name="T37" fmla="*/ 2147483647 h 107"/>
                <a:gd name="T38" fmla="*/ 0 w 107"/>
                <a:gd name="T39" fmla="*/ 2147483647 h 107"/>
                <a:gd name="T40" fmla="*/ 0 w 107"/>
                <a:gd name="T41" fmla="*/ 2147483647 h 107"/>
                <a:gd name="T42" fmla="*/ 2147483647 w 107"/>
                <a:gd name="T43" fmla="*/ 2147483647 h 107"/>
                <a:gd name="T44" fmla="*/ 2147483647 w 107"/>
                <a:gd name="T45" fmla="*/ 2147483647 h 107"/>
                <a:gd name="T46" fmla="*/ 2147483647 w 107"/>
                <a:gd name="T47" fmla="*/ 2147483647 h 107"/>
                <a:gd name="T48" fmla="*/ 2147483647 w 107"/>
                <a:gd name="T49" fmla="*/ 2147483647 h 107"/>
                <a:gd name="T50" fmla="*/ 2147483647 w 107"/>
                <a:gd name="T51" fmla="*/ 2147483647 h 107"/>
                <a:gd name="T52" fmla="*/ 2147483647 w 107"/>
                <a:gd name="T53" fmla="*/ 2147483647 h 107"/>
                <a:gd name="T54" fmla="*/ 2147483647 w 107"/>
                <a:gd name="T55" fmla="*/ 0 h 107"/>
                <a:gd name="T56" fmla="*/ 2147483647 w 107"/>
                <a:gd name="T57" fmla="*/ 0 h 107"/>
                <a:gd name="T58" fmla="*/ 2147483647 w 107"/>
                <a:gd name="T59" fmla="*/ 2147483647 h 107"/>
                <a:gd name="T60" fmla="*/ 2147483647 w 107"/>
                <a:gd name="T61" fmla="*/ 2147483647 h 107"/>
                <a:gd name="T62" fmla="*/ 2147483647 w 107"/>
                <a:gd name="T63" fmla="*/ 2147483647 h 107"/>
                <a:gd name="T64" fmla="*/ 2147483647 w 107"/>
                <a:gd name="T65" fmla="*/ 2147483647 h 107"/>
                <a:gd name="T66" fmla="*/ 2147483647 w 107"/>
                <a:gd name="T67" fmla="*/ 2147483647 h 107"/>
                <a:gd name="T68" fmla="*/ 2147483647 w 107"/>
                <a:gd name="T69" fmla="*/ 2147483647 h 107"/>
                <a:gd name="T70" fmla="*/ 2147483647 w 107"/>
                <a:gd name="T71" fmla="*/ 2147483647 h 107"/>
                <a:gd name="T72" fmla="*/ 2147483647 w 107"/>
                <a:gd name="T73" fmla="*/ 2147483647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107"/>
                <a:gd name="T113" fmla="*/ 107 w 107"/>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107">
                  <a:moveTo>
                    <a:pt x="107" y="54"/>
                  </a:moveTo>
                  <a:lnTo>
                    <a:pt x="107" y="54"/>
                  </a:lnTo>
                  <a:lnTo>
                    <a:pt x="105" y="65"/>
                  </a:lnTo>
                  <a:lnTo>
                    <a:pt x="102" y="75"/>
                  </a:lnTo>
                  <a:lnTo>
                    <a:pt x="96" y="84"/>
                  </a:lnTo>
                  <a:lnTo>
                    <a:pt x="91" y="91"/>
                  </a:lnTo>
                  <a:lnTo>
                    <a:pt x="82" y="98"/>
                  </a:lnTo>
                  <a:lnTo>
                    <a:pt x="73" y="104"/>
                  </a:lnTo>
                  <a:lnTo>
                    <a:pt x="63" y="107"/>
                  </a:lnTo>
                  <a:lnTo>
                    <a:pt x="52" y="107"/>
                  </a:lnTo>
                  <a:lnTo>
                    <a:pt x="42" y="107"/>
                  </a:lnTo>
                  <a:lnTo>
                    <a:pt x="31" y="104"/>
                  </a:lnTo>
                  <a:lnTo>
                    <a:pt x="22" y="98"/>
                  </a:lnTo>
                  <a:lnTo>
                    <a:pt x="15" y="91"/>
                  </a:lnTo>
                  <a:lnTo>
                    <a:pt x="8" y="84"/>
                  </a:lnTo>
                  <a:lnTo>
                    <a:pt x="3" y="75"/>
                  </a:lnTo>
                  <a:lnTo>
                    <a:pt x="0" y="65"/>
                  </a:lnTo>
                  <a:lnTo>
                    <a:pt x="0" y="54"/>
                  </a:lnTo>
                  <a:lnTo>
                    <a:pt x="0" y="44"/>
                  </a:lnTo>
                  <a:lnTo>
                    <a:pt x="3" y="33"/>
                  </a:lnTo>
                  <a:lnTo>
                    <a:pt x="8" y="24"/>
                  </a:lnTo>
                  <a:lnTo>
                    <a:pt x="15" y="16"/>
                  </a:lnTo>
                  <a:lnTo>
                    <a:pt x="22" y="9"/>
                  </a:lnTo>
                  <a:lnTo>
                    <a:pt x="31" y="5"/>
                  </a:lnTo>
                  <a:lnTo>
                    <a:pt x="42" y="2"/>
                  </a:lnTo>
                  <a:lnTo>
                    <a:pt x="52" y="0"/>
                  </a:lnTo>
                  <a:lnTo>
                    <a:pt x="63" y="2"/>
                  </a:lnTo>
                  <a:lnTo>
                    <a:pt x="73" y="5"/>
                  </a:lnTo>
                  <a:lnTo>
                    <a:pt x="82" y="9"/>
                  </a:lnTo>
                  <a:lnTo>
                    <a:pt x="91" y="16"/>
                  </a:lnTo>
                  <a:lnTo>
                    <a:pt x="96" y="24"/>
                  </a:lnTo>
                  <a:lnTo>
                    <a:pt x="102" y="33"/>
                  </a:lnTo>
                  <a:lnTo>
                    <a:pt x="105" y="44"/>
                  </a:lnTo>
                  <a:lnTo>
                    <a:pt x="107" y="54"/>
                  </a:lnTo>
                </a:path>
              </a:pathLst>
            </a:custGeom>
            <a:noFill/>
            <a:ln w="11113">
              <a:solidFill>
                <a:srgbClr val="FFFFFF"/>
              </a:solidFill>
              <a:round/>
              <a:headEnd/>
              <a:tailEnd/>
            </a:ln>
          </p:spPr>
          <p:txBody>
            <a:bodyPr/>
            <a:lstStyle/>
            <a:p>
              <a:endParaRPr lang="en-GB"/>
            </a:p>
          </p:txBody>
        </p:sp>
        <p:sp>
          <p:nvSpPr>
            <p:cNvPr id="83979" name="Freeform 396"/>
            <p:cNvSpPr>
              <a:spLocks/>
            </p:cNvSpPr>
            <p:nvPr/>
          </p:nvSpPr>
          <p:spPr bwMode="auto">
            <a:xfrm>
              <a:off x="349250" y="5665788"/>
              <a:ext cx="128588" cy="128587"/>
            </a:xfrm>
            <a:custGeom>
              <a:avLst/>
              <a:gdLst>
                <a:gd name="T0" fmla="*/ 2147483647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2147483647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0 w 81"/>
                <a:gd name="T33" fmla="*/ 2147483647 h 81"/>
                <a:gd name="T34" fmla="*/ 0 w 81"/>
                <a:gd name="T35" fmla="*/ 2147483647 h 81"/>
                <a:gd name="T36" fmla="*/ 0 w 81"/>
                <a:gd name="T37" fmla="*/ 2147483647 h 81"/>
                <a:gd name="T38" fmla="*/ 0 w 81"/>
                <a:gd name="T39" fmla="*/ 2147483647 h 81"/>
                <a:gd name="T40" fmla="*/ 2147483647 w 81"/>
                <a:gd name="T41" fmla="*/ 2147483647 h 81"/>
                <a:gd name="T42" fmla="*/ 2147483647 w 81"/>
                <a:gd name="T43" fmla="*/ 2147483647 h 81"/>
                <a:gd name="T44" fmla="*/ 2147483647 w 81"/>
                <a:gd name="T45" fmla="*/ 2147483647 h 81"/>
                <a:gd name="T46" fmla="*/ 2147483647 w 81"/>
                <a:gd name="T47" fmla="*/ 2147483647 h 81"/>
                <a:gd name="T48" fmla="*/ 2147483647 w 81"/>
                <a:gd name="T49" fmla="*/ 2147483647 h 81"/>
                <a:gd name="T50" fmla="*/ 2147483647 w 81"/>
                <a:gd name="T51" fmla="*/ 0 h 81"/>
                <a:gd name="T52" fmla="*/ 2147483647 w 81"/>
                <a:gd name="T53" fmla="*/ 0 h 81"/>
                <a:gd name="T54" fmla="*/ 2147483647 w 81"/>
                <a:gd name="T55" fmla="*/ 0 h 81"/>
                <a:gd name="T56" fmla="*/ 2147483647 w 81"/>
                <a:gd name="T57" fmla="*/ 0 h 81"/>
                <a:gd name="T58" fmla="*/ 2147483647 w 81"/>
                <a:gd name="T59" fmla="*/ 2147483647 h 81"/>
                <a:gd name="T60" fmla="*/ 2147483647 w 81"/>
                <a:gd name="T61" fmla="*/ 2147483647 h 81"/>
                <a:gd name="T62" fmla="*/ 2147483647 w 81"/>
                <a:gd name="T63" fmla="*/ 2147483647 h 81"/>
                <a:gd name="T64" fmla="*/ 2147483647 w 81"/>
                <a:gd name="T65" fmla="*/ 2147483647 h 81"/>
                <a:gd name="T66" fmla="*/ 2147483647 w 81"/>
                <a:gd name="T67" fmla="*/ 2147483647 h 81"/>
                <a:gd name="T68" fmla="*/ 2147483647 w 81"/>
                <a:gd name="T69" fmla="*/ 2147483647 h 81"/>
                <a:gd name="T70" fmla="*/ 2147483647 w 81"/>
                <a:gd name="T71" fmla="*/ 2147483647 h 81"/>
                <a:gd name="T72" fmla="*/ 2147483647 w 81"/>
                <a:gd name="T73" fmla="*/ 2147483647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1"/>
                <a:gd name="T112" fmla="*/ 0 h 81"/>
                <a:gd name="T113" fmla="*/ 81 w 81"/>
                <a:gd name="T114" fmla="*/ 81 h 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1" h="81">
                  <a:moveTo>
                    <a:pt x="79" y="49"/>
                  </a:moveTo>
                  <a:lnTo>
                    <a:pt x="79" y="49"/>
                  </a:lnTo>
                  <a:lnTo>
                    <a:pt x="77" y="56"/>
                  </a:lnTo>
                  <a:lnTo>
                    <a:pt x="72" y="63"/>
                  </a:lnTo>
                  <a:lnTo>
                    <a:pt x="67" y="69"/>
                  </a:lnTo>
                  <a:lnTo>
                    <a:pt x="61" y="74"/>
                  </a:lnTo>
                  <a:lnTo>
                    <a:pt x="54" y="77"/>
                  </a:lnTo>
                  <a:lnTo>
                    <a:pt x="47" y="79"/>
                  </a:lnTo>
                  <a:lnTo>
                    <a:pt x="38" y="81"/>
                  </a:lnTo>
                  <a:lnTo>
                    <a:pt x="31" y="79"/>
                  </a:lnTo>
                  <a:lnTo>
                    <a:pt x="23" y="77"/>
                  </a:lnTo>
                  <a:lnTo>
                    <a:pt x="16" y="72"/>
                  </a:lnTo>
                  <a:lnTo>
                    <a:pt x="10" y="67"/>
                  </a:lnTo>
                  <a:lnTo>
                    <a:pt x="5" y="61"/>
                  </a:lnTo>
                  <a:lnTo>
                    <a:pt x="2" y="54"/>
                  </a:lnTo>
                  <a:lnTo>
                    <a:pt x="0" y="47"/>
                  </a:lnTo>
                  <a:lnTo>
                    <a:pt x="0" y="39"/>
                  </a:lnTo>
                  <a:lnTo>
                    <a:pt x="0" y="32"/>
                  </a:lnTo>
                  <a:lnTo>
                    <a:pt x="3" y="23"/>
                  </a:lnTo>
                  <a:lnTo>
                    <a:pt x="7" y="16"/>
                  </a:lnTo>
                  <a:lnTo>
                    <a:pt x="12" y="10"/>
                  </a:lnTo>
                  <a:lnTo>
                    <a:pt x="17" y="5"/>
                  </a:lnTo>
                  <a:lnTo>
                    <a:pt x="24" y="2"/>
                  </a:lnTo>
                  <a:lnTo>
                    <a:pt x="33" y="0"/>
                  </a:lnTo>
                  <a:lnTo>
                    <a:pt x="40" y="0"/>
                  </a:lnTo>
                  <a:lnTo>
                    <a:pt x="49" y="0"/>
                  </a:lnTo>
                  <a:lnTo>
                    <a:pt x="56" y="3"/>
                  </a:lnTo>
                  <a:lnTo>
                    <a:pt x="63" y="7"/>
                  </a:lnTo>
                  <a:lnTo>
                    <a:pt x="68" y="12"/>
                  </a:lnTo>
                  <a:lnTo>
                    <a:pt x="74" y="17"/>
                  </a:lnTo>
                  <a:lnTo>
                    <a:pt x="77" y="25"/>
                  </a:lnTo>
                  <a:lnTo>
                    <a:pt x="79" y="33"/>
                  </a:lnTo>
                  <a:lnTo>
                    <a:pt x="81" y="40"/>
                  </a:lnTo>
                  <a:lnTo>
                    <a:pt x="79" y="49"/>
                  </a:lnTo>
                  <a:close/>
                </a:path>
              </a:pathLst>
            </a:custGeom>
            <a:solidFill>
              <a:srgbClr val="F8D2BE"/>
            </a:solidFill>
            <a:ln w="9525">
              <a:noFill/>
              <a:miter lim="800000"/>
              <a:headEnd/>
              <a:tailEnd/>
            </a:ln>
          </p:spPr>
          <p:txBody>
            <a:bodyPr/>
            <a:lstStyle/>
            <a:p>
              <a:endParaRPr lang="en-GB"/>
            </a:p>
          </p:txBody>
        </p:sp>
        <p:sp>
          <p:nvSpPr>
            <p:cNvPr id="83980" name="Freeform 397"/>
            <p:cNvSpPr>
              <a:spLocks/>
            </p:cNvSpPr>
            <p:nvPr/>
          </p:nvSpPr>
          <p:spPr bwMode="auto">
            <a:xfrm>
              <a:off x="349250" y="5665788"/>
              <a:ext cx="128588" cy="128587"/>
            </a:xfrm>
            <a:custGeom>
              <a:avLst/>
              <a:gdLst>
                <a:gd name="T0" fmla="*/ 2147483647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2147483647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0 w 81"/>
                <a:gd name="T33" fmla="*/ 2147483647 h 81"/>
                <a:gd name="T34" fmla="*/ 0 w 81"/>
                <a:gd name="T35" fmla="*/ 2147483647 h 81"/>
                <a:gd name="T36" fmla="*/ 0 w 81"/>
                <a:gd name="T37" fmla="*/ 2147483647 h 81"/>
                <a:gd name="T38" fmla="*/ 0 w 81"/>
                <a:gd name="T39" fmla="*/ 2147483647 h 81"/>
                <a:gd name="T40" fmla="*/ 2147483647 w 81"/>
                <a:gd name="T41" fmla="*/ 2147483647 h 81"/>
                <a:gd name="T42" fmla="*/ 2147483647 w 81"/>
                <a:gd name="T43" fmla="*/ 2147483647 h 81"/>
                <a:gd name="T44" fmla="*/ 2147483647 w 81"/>
                <a:gd name="T45" fmla="*/ 2147483647 h 81"/>
                <a:gd name="T46" fmla="*/ 2147483647 w 81"/>
                <a:gd name="T47" fmla="*/ 2147483647 h 81"/>
                <a:gd name="T48" fmla="*/ 2147483647 w 81"/>
                <a:gd name="T49" fmla="*/ 2147483647 h 81"/>
                <a:gd name="T50" fmla="*/ 2147483647 w 81"/>
                <a:gd name="T51" fmla="*/ 0 h 81"/>
                <a:gd name="T52" fmla="*/ 2147483647 w 81"/>
                <a:gd name="T53" fmla="*/ 0 h 81"/>
                <a:gd name="T54" fmla="*/ 2147483647 w 81"/>
                <a:gd name="T55" fmla="*/ 0 h 81"/>
                <a:gd name="T56" fmla="*/ 2147483647 w 81"/>
                <a:gd name="T57" fmla="*/ 0 h 81"/>
                <a:gd name="T58" fmla="*/ 2147483647 w 81"/>
                <a:gd name="T59" fmla="*/ 2147483647 h 81"/>
                <a:gd name="T60" fmla="*/ 2147483647 w 81"/>
                <a:gd name="T61" fmla="*/ 2147483647 h 81"/>
                <a:gd name="T62" fmla="*/ 2147483647 w 81"/>
                <a:gd name="T63" fmla="*/ 2147483647 h 81"/>
                <a:gd name="T64" fmla="*/ 2147483647 w 81"/>
                <a:gd name="T65" fmla="*/ 2147483647 h 81"/>
                <a:gd name="T66" fmla="*/ 2147483647 w 81"/>
                <a:gd name="T67" fmla="*/ 2147483647 h 81"/>
                <a:gd name="T68" fmla="*/ 2147483647 w 81"/>
                <a:gd name="T69" fmla="*/ 2147483647 h 81"/>
                <a:gd name="T70" fmla="*/ 2147483647 w 81"/>
                <a:gd name="T71" fmla="*/ 2147483647 h 81"/>
                <a:gd name="T72" fmla="*/ 2147483647 w 81"/>
                <a:gd name="T73" fmla="*/ 2147483647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1"/>
                <a:gd name="T112" fmla="*/ 0 h 81"/>
                <a:gd name="T113" fmla="*/ 81 w 81"/>
                <a:gd name="T114" fmla="*/ 81 h 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1" h="81">
                  <a:moveTo>
                    <a:pt x="79" y="49"/>
                  </a:moveTo>
                  <a:lnTo>
                    <a:pt x="79" y="49"/>
                  </a:lnTo>
                  <a:lnTo>
                    <a:pt x="77" y="56"/>
                  </a:lnTo>
                  <a:lnTo>
                    <a:pt x="72" y="63"/>
                  </a:lnTo>
                  <a:lnTo>
                    <a:pt x="67" y="69"/>
                  </a:lnTo>
                  <a:lnTo>
                    <a:pt x="61" y="74"/>
                  </a:lnTo>
                  <a:lnTo>
                    <a:pt x="54" y="77"/>
                  </a:lnTo>
                  <a:lnTo>
                    <a:pt x="47" y="79"/>
                  </a:lnTo>
                  <a:lnTo>
                    <a:pt x="38" y="81"/>
                  </a:lnTo>
                  <a:lnTo>
                    <a:pt x="31" y="79"/>
                  </a:lnTo>
                  <a:lnTo>
                    <a:pt x="23" y="77"/>
                  </a:lnTo>
                  <a:lnTo>
                    <a:pt x="16" y="72"/>
                  </a:lnTo>
                  <a:lnTo>
                    <a:pt x="10" y="67"/>
                  </a:lnTo>
                  <a:lnTo>
                    <a:pt x="5" y="61"/>
                  </a:lnTo>
                  <a:lnTo>
                    <a:pt x="2" y="54"/>
                  </a:lnTo>
                  <a:lnTo>
                    <a:pt x="0" y="47"/>
                  </a:lnTo>
                  <a:lnTo>
                    <a:pt x="0" y="39"/>
                  </a:lnTo>
                  <a:lnTo>
                    <a:pt x="0" y="32"/>
                  </a:lnTo>
                  <a:lnTo>
                    <a:pt x="3" y="23"/>
                  </a:lnTo>
                  <a:lnTo>
                    <a:pt x="7" y="16"/>
                  </a:lnTo>
                  <a:lnTo>
                    <a:pt x="12" y="10"/>
                  </a:lnTo>
                  <a:lnTo>
                    <a:pt x="17" y="5"/>
                  </a:lnTo>
                  <a:lnTo>
                    <a:pt x="24" y="2"/>
                  </a:lnTo>
                  <a:lnTo>
                    <a:pt x="33" y="0"/>
                  </a:lnTo>
                  <a:lnTo>
                    <a:pt x="40" y="0"/>
                  </a:lnTo>
                  <a:lnTo>
                    <a:pt x="49" y="0"/>
                  </a:lnTo>
                  <a:lnTo>
                    <a:pt x="56" y="3"/>
                  </a:lnTo>
                  <a:lnTo>
                    <a:pt x="63" y="7"/>
                  </a:lnTo>
                  <a:lnTo>
                    <a:pt x="68" y="12"/>
                  </a:lnTo>
                  <a:lnTo>
                    <a:pt x="74" y="17"/>
                  </a:lnTo>
                  <a:lnTo>
                    <a:pt x="77" y="25"/>
                  </a:lnTo>
                  <a:lnTo>
                    <a:pt x="79" y="33"/>
                  </a:lnTo>
                  <a:lnTo>
                    <a:pt x="81" y="40"/>
                  </a:lnTo>
                  <a:lnTo>
                    <a:pt x="79" y="49"/>
                  </a:lnTo>
                </a:path>
              </a:pathLst>
            </a:custGeom>
            <a:noFill/>
            <a:ln w="11113">
              <a:solidFill>
                <a:srgbClr val="FFFFFF"/>
              </a:solidFill>
              <a:round/>
              <a:headEnd/>
              <a:tailEnd/>
            </a:ln>
          </p:spPr>
          <p:txBody>
            <a:bodyPr/>
            <a:lstStyle/>
            <a:p>
              <a:endParaRPr lang="en-GB"/>
            </a:p>
          </p:txBody>
        </p:sp>
        <p:sp>
          <p:nvSpPr>
            <p:cNvPr id="83981" name="Freeform 398"/>
            <p:cNvSpPr>
              <a:spLocks/>
            </p:cNvSpPr>
            <p:nvPr/>
          </p:nvSpPr>
          <p:spPr bwMode="auto">
            <a:xfrm>
              <a:off x="409575" y="5688013"/>
              <a:ext cx="84138" cy="84137"/>
            </a:xfrm>
            <a:custGeom>
              <a:avLst/>
              <a:gdLst>
                <a:gd name="T0" fmla="*/ 2147483647 w 53"/>
                <a:gd name="T1" fmla="*/ 2147483647 h 53"/>
                <a:gd name="T2" fmla="*/ 2147483647 w 53"/>
                <a:gd name="T3" fmla="*/ 2147483647 h 53"/>
                <a:gd name="T4" fmla="*/ 2147483647 w 53"/>
                <a:gd name="T5" fmla="*/ 2147483647 h 53"/>
                <a:gd name="T6" fmla="*/ 2147483647 w 53"/>
                <a:gd name="T7" fmla="*/ 2147483647 h 53"/>
                <a:gd name="T8" fmla="*/ 2147483647 w 53"/>
                <a:gd name="T9" fmla="*/ 2147483647 h 53"/>
                <a:gd name="T10" fmla="*/ 2147483647 w 53"/>
                <a:gd name="T11" fmla="*/ 2147483647 h 53"/>
                <a:gd name="T12" fmla="*/ 2147483647 w 53"/>
                <a:gd name="T13" fmla="*/ 2147483647 h 53"/>
                <a:gd name="T14" fmla="*/ 2147483647 w 53"/>
                <a:gd name="T15" fmla="*/ 2147483647 h 53"/>
                <a:gd name="T16" fmla="*/ 2147483647 w 53"/>
                <a:gd name="T17" fmla="*/ 2147483647 h 53"/>
                <a:gd name="T18" fmla="*/ 2147483647 w 53"/>
                <a:gd name="T19" fmla="*/ 2147483647 h 53"/>
                <a:gd name="T20" fmla="*/ 2147483647 w 53"/>
                <a:gd name="T21" fmla="*/ 2147483647 h 53"/>
                <a:gd name="T22" fmla="*/ 2147483647 w 53"/>
                <a:gd name="T23" fmla="*/ 2147483647 h 53"/>
                <a:gd name="T24" fmla="*/ 0 w 53"/>
                <a:gd name="T25" fmla="*/ 2147483647 h 53"/>
                <a:gd name="T26" fmla="*/ 0 w 53"/>
                <a:gd name="T27" fmla="*/ 2147483647 h 53"/>
                <a:gd name="T28" fmla="*/ 2147483647 w 53"/>
                <a:gd name="T29" fmla="*/ 2147483647 h 53"/>
                <a:gd name="T30" fmla="*/ 2147483647 w 53"/>
                <a:gd name="T31" fmla="*/ 2147483647 h 53"/>
                <a:gd name="T32" fmla="*/ 2147483647 w 53"/>
                <a:gd name="T33" fmla="*/ 2147483647 h 53"/>
                <a:gd name="T34" fmla="*/ 2147483647 w 53"/>
                <a:gd name="T35" fmla="*/ 2147483647 h 53"/>
                <a:gd name="T36" fmla="*/ 2147483647 w 53"/>
                <a:gd name="T37" fmla="*/ 2147483647 h 53"/>
                <a:gd name="T38" fmla="*/ 2147483647 w 53"/>
                <a:gd name="T39" fmla="*/ 0 h 53"/>
                <a:gd name="T40" fmla="*/ 2147483647 w 53"/>
                <a:gd name="T41" fmla="*/ 0 h 53"/>
                <a:gd name="T42" fmla="*/ 2147483647 w 53"/>
                <a:gd name="T43" fmla="*/ 0 h 53"/>
                <a:gd name="T44" fmla="*/ 2147483647 w 53"/>
                <a:gd name="T45" fmla="*/ 0 h 53"/>
                <a:gd name="T46" fmla="*/ 2147483647 w 53"/>
                <a:gd name="T47" fmla="*/ 2147483647 h 53"/>
                <a:gd name="T48" fmla="*/ 2147483647 w 53"/>
                <a:gd name="T49" fmla="*/ 2147483647 h 53"/>
                <a:gd name="T50" fmla="*/ 2147483647 w 53"/>
                <a:gd name="T51" fmla="*/ 2147483647 h 53"/>
                <a:gd name="T52" fmla="*/ 2147483647 w 53"/>
                <a:gd name="T53" fmla="*/ 2147483647 h 53"/>
                <a:gd name="T54" fmla="*/ 2147483647 w 53"/>
                <a:gd name="T55" fmla="*/ 2147483647 h 53"/>
                <a:gd name="T56" fmla="*/ 2147483647 w 53"/>
                <a:gd name="T57" fmla="*/ 2147483647 h 5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3"/>
                <a:gd name="T88" fmla="*/ 0 h 53"/>
                <a:gd name="T89" fmla="*/ 53 w 53"/>
                <a:gd name="T90" fmla="*/ 53 h 5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3" h="53">
                  <a:moveTo>
                    <a:pt x="52" y="32"/>
                  </a:moveTo>
                  <a:lnTo>
                    <a:pt x="52" y="32"/>
                  </a:lnTo>
                  <a:lnTo>
                    <a:pt x="50" y="37"/>
                  </a:lnTo>
                  <a:lnTo>
                    <a:pt x="48" y="40"/>
                  </a:lnTo>
                  <a:lnTo>
                    <a:pt x="41" y="47"/>
                  </a:lnTo>
                  <a:lnTo>
                    <a:pt x="32" y="51"/>
                  </a:lnTo>
                  <a:lnTo>
                    <a:pt x="27" y="53"/>
                  </a:lnTo>
                  <a:lnTo>
                    <a:pt x="22" y="51"/>
                  </a:lnTo>
                  <a:lnTo>
                    <a:pt x="16" y="49"/>
                  </a:lnTo>
                  <a:lnTo>
                    <a:pt x="11" y="47"/>
                  </a:lnTo>
                  <a:lnTo>
                    <a:pt x="4" y="40"/>
                  </a:lnTo>
                  <a:lnTo>
                    <a:pt x="0" y="30"/>
                  </a:lnTo>
                  <a:lnTo>
                    <a:pt x="0" y="25"/>
                  </a:lnTo>
                  <a:lnTo>
                    <a:pt x="2" y="19"/>
                  </a:lnTo>
                  <a:lnTo>
                    <a:pt x="2" y="16"/>
                  </a:lnTo>
                  <a:lnTo>
                    <a:pt x="6" y="11"/>
                  </a:lnTo>
                  <a:lnTo>
                    <a:pt x="13" y="3"/>
                  </a:lnTo>
                  <a:lnTo>
                    <a:pt x="22" y="0"/>
                  </a:lnTo>
                  <a:lnTo>
                    <a:pt x="27" y="0"/>
                  </a:lnTo>
                  <a:lnTo>
                    <a:pt x="32" y="0"/>
                  </a:lnTo>
                  <a:lnTo>
                    <a:pt x="37" y="2"/>
                  </a:lnTo>
                  <a:lnTo>
                    <a:pt x="43" y="5"/>
                  </a:lnTo>
                  <a:lnTo>
                    <a:pt x="48" y="12"/>
                  </a:lnTo>
                  <a:lnTo>
                    <a:pt x="53" y="21"/>
                  </a:lnTo>
                  <a:lnTo>
                    <a:pt x="53" y="26"/>
                  </a:lnTo>
                  <a:lnTo>
                    <a:pt x="52" y="32"/>
                  </a:lnTo>
                  <a:close/>
                </a:path>
              </a:pathLst>
            </a:custGeom>
            <a:solidFill>
              <a:srgbClr val="F8D2BE"/>
            </a:solidFill>
            <a:ln w="9525">
              <a:noFill/>
              <a:miter lim="800000"/>
              <a:headEnd/>
              <a:tailEnd/>
            </a:ln>
          </p:spPr>
          <p:txBody>
            <a:bodyPr/>
            <a:lstStyle/>
            <a:p>
              <a:endParaRPr lang="en-GB"/>
            </a:p>
          </p:txBody>
        </p:sp>
        <p:sp>
          <p:nvSpPr>
            <p:cNvPr id="83982" name="Freeform 399"/>
            <p:cNvSpPr>
              <a:spLocks/>
            </p:cNvSpPr>
            <p:nvPr/>
          </p:nvSpPr>
          <p:spPr bwMode="auto">
            <a:xfrm>
              <a:off x="409575" y="5688013"/>
              <a:ext cx="84138" cy="84137"/>
            </a:xfrm>
            <a:custGeom>
              <a:avLst/>
              <a:gdLst>
                <a:gd name="T0" fmla="*/ 2147483647 w 53"/>
                <a:gd name="T1" fmla="*/ 2147483647 h 53"/>
                <a:gd name="T2" fmla="*/ 2147483647 w 53"/>
                <a:gd name="T3" fmla="*/ 2147483647 h 53"/>
                <a:gd name="T4" fmla="*/ 2147483647 w 53"/>
                <a:gd name="T5" fmla="*/ 2147483647 h 53"/>
                <a:gd name="T6" fmla="*/ 2147483647 w 53"/>
                <a:gd name="T7" fmla="*/ 2147483647 h 53"/>
                <a:gd name="T8" fmla="*/ 2147483647 w 53"/>
                <a:gd name="T9" fmla="*/ 2147483647 h 53"/>
                <a:gd name="T10" fmla="*/ 2147483647 w 53"/>
                <a:gd name="T11" fmla="*/ 2147483647 h 53"/>
                <a:gd name="T12" fmla="*/ 2147483647 w 53"/>
                <a:gd name="T13" fmla="*/ 2147483647 h 53"/>
                <a:gd name="T14" fmla="*/ 2147483647 w 53"/>
                <a:gd name="T15" fmla="*/ 2147483647 h 53"/>
                <a:gd name="T16" fmla="*/ 2147483647 w 53"/>
                <a:gd name="T17" fmla="*/ 2147483647 h 53"/>
                <a:gd name="T18" fmla="*/ 2147483647 w 53"/>
                <a:gd name="T19" fmla="*/ 2147483647 h 53"/>
                <a:gd name="T20" fmla="*/ 2147483647 w 53"/>
                <a:gd name="T21" fmla="*/ 2147483647 h 53"/>
                <a:gd name="T22" fmla="*/ 2147483647 w 53"/>
                <a:gd name="T23" fmla="*/ 2147483647 h 53"/>
                <a:gd name="T24" fmla="*/ 0 w 53"/>
                <a:gd name="T25" fmla="*/ 2147483647 h 53"/>
                <a:gd name="T26" fmla="*/ 0 w 53"/>
                <a:gd name="T27" fmla="*/ 2147483647 h 53"/>
                <a:gd name="T28" fmla="*/ 2147483647 w 53"/>
                <a:gd name="T29" fmla="*/ 2147483647 h 53"/>
                <a:gd name="T30" fmla="*/ 2147483647 w 53"/>
                <a:gd name="T31" fmla="*/ 2147483647 h 53"/>
                <a:gd name="T32" fmla="*/ 2147483647 w 53"/>
                <a:gd name="T33" fmla="*/ 2147483647 h 53"/>
                <a:gd name="T34" fmla="*/ 2147483647 w 53"/>
                <a:gd name="T35" fmla="*/ 2147483647 h 53"/>
                <a:gd name="T36" fmla="*/ 2147483647 w 53"/>
                <a:gd name="T37" fmla="*/ 2147483647 h 53"/>
                <a:gd name="T38" fmla="*/ 2147483647 w 53"/>
                <a:gd name="T39" fmla="*/ 0 h 53"/>
                <a:gd name="T40" fmla="*/ 2147483647 w 53"/>
                <a:gd name="T41" fmla="*/ 0 h 53"/>
                <a:gd name="T42" fmla="*/ 2147483647 w 53"/>
                <a:gd name="T43" fmla="*/ 0 h 53"/>
                <a:gd name="T44" fmla="*/ 2147483647 w 53"/>
                <a:gd name="T45" fmla="*/ 0 h 53"/>
                <a:gd name="T46" fmla="*/ 2147483647 w 53"/>
                <a:gd name="T47" fmla="*/ 2147483647 h 53"/>
                <a:gd name="T48" fmla="*/ 2147483647 w 53"/>
                <a:gd name="T49" fmla="*/ 2147483647 h 53"/>
                <a:gd name="T50" fmla="*/ 2147483647 w 53"/>
                <a:gd name="T51" fmla="*/ 2147483647 h 53"/>
                <a:gd name="T52" fmla="*/ 2147483647 w 53"/>
                <a:gd name="T53" fmla="*/ 2147483647 h 53"/>
                <a:gd name="T54" fmla="*/ 2147483647 w 53"/>
                <a:gd name="T55" fmla="*/ 2147483647 h 53"/>
                <a:gd name="T56" fmla="*/ 2147483647 w 53"/>
                <a:gd name="T57" fmla="*/ 2147483647 h 5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3"/>
                <a:gd name="T88" fmla="*/ 0 h 53"/>
                <a:gd name="T89" fmla="*/ 53 w 53"/>
                <a:gd name="T90" fmla="*/ 53 h 5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3" h="53">
                  <a:moveTo>
                    <a:pt x="52" y="32"/>
                  </a:moveTo>
                  <a:lnTo>
                    <a:pt x="52" y="32"/>
                  </a:lnTo>
                  <a:lnTo>
                    <a:pt x="50" y="37"/>
                  </a:lnTo>
                  <a:lnTo>
                    <a:pt x="48" y="40"/>
                  </a:lnTo>
                  <a:lnTo>
                    <a:pt x="41" y="47"/>
                  </a:lnTo>
                  <a:lnTo>
                    <a:pt x="32" y="51"/>
                  </a:lnTo>
                  <a:lnTo>
                    <a:pt x="27" y="53"/>
                  </a:lnTo>
                  <a:lnTo>
                    <a:pt x="22" y="51"/>
                  </a:lnTo>
                  <a:lnTo>
                    <a:pt x="16" y="49"/>
                  </a:lnTo>
                  <a:lnTo>
                    <a:pt x="11" y="47"/>
                  </a:lnTo>
                  <a:lnTo>
                    <a:pt x="4" y="40"/>
                  </a:lnTo>
                  <a:lnTo>
                    <a:pt x="0" y="30"/>
                  </a:lnTo>
                  <a:lnTo>
                    <a:pt x="0" y="25"/>
                  </a:lnTo>
                  <a:lnTo>
                    <a:pt x="2" y="19"/>
                  </a:lnTo>
                  <a:lnTo>
                    <a:pt x="2" y="16"/>
                  </a:lnTo>
                  <a:lnTo>
                    <a:pt x="6" y="11"/>
                  </a:lnTo>
                  <a:lnTo>
                    <a:pt x="13" y="3"/>
                  </a:lnTo>
                  <a:lnTo>
                    <a:pt x="22" y="0"/>
                  </a:lnTo>
                  <a:lnTo>
                    <a:pt x="27" y="0"/>
                  </a:lnTo>
                  <a:lnTo>
                    <a:pt x="32" y="0"/>
                  </a:lnTo>
                  <a:lnTo>
                    <a:pt x="37" y="2"/>
                  </a:lnTo>
                  <a:lnTo>
                    <a:pt x="43" y="5"/>
                  </a:lnTo>
                  <a:lnTo>
                    <a:pt x="48" y="12"/>
                  </a:lnTo>
                  <a:lnTo>
                    <a:pt x="53" y="21"/>
                  </a:lnTo>
                  <a:lnTo>
                    <a:pt x="53" y="26"/>
                  </a:lnTo>
                  <a:lnTo>
                    <a:pt x="52" y="32"/>
                  </a:lnTo>
                </a:path>
              </a:pathLst>
            </a:custGeom>
            <a:noFill/>
            <a:ln w="11113">
              <a:solidFill>
                <a:srgbClr val="FFFFFF"/>
              </a:solidFill>
              <a:round/>
              <a:headEnd/>
              <a:tailEnd/>
            </a:ln>
          </p:spPr>
          <p:txBody>
            <a:bodyPr/>
            <a:lstStyle/>
            <a:p>
              <a:endParaRPr lang="en-GB"/>
            </a:p>
          </p:txBody>
        </p:sp>
        <p:sp>
          <p:nvSpPr>
            <p:cNvPr id="83983" name="Rectangle 400"/>
            <p:cNvSpPr>
              <a:spLocks noChangeArrowheads="1"/>
            </p:cNvSpPr>
            <p:nvPr/>
          </p:nvSpPr>
          <p:spPr bwMode="auto">
            <a:xfrm>
              <a:off x="533400" y="5659438"/>
              <a:ext cx="2041525" cy="136525"/>
            </a:xfrm>
            <a:prstGeom prst="rect">
              <a:avLst/>
            </a:prstGeom>
            <a:noFill/>
            <a:ln w="9525">
              <a:noFill/>
              <a:miter lim="800000"/>
              <a:headEnd/>
              <a:tailEnd/>
            </a:ln>
          </p:spPr>
          <p:txBody>
            <a:bodyPr wrap="none" lIns="0" tIns="0" rIns="0" bIns="0">
              <a:spAutoFit/>
            </a:bodyPr>
            <a:lstStyle/>
            <a:p>
              <a:r>
                <a:rPr lang="en-US" sz="900">
                  <a:solidFill>
                    <a:srgbClr val="000000"/>
                  </a:solidFill>
                </a:rPr>
                <a:t>Indicates levels of economic and property activity</a:t>
              </a:r>
              <a:endParaRPr lang="en-US"/>
            </a:p>
          </p:txBody>
        </p:sp>
        <p:sp>
          <p:nvSpPr>
            <p:cNvPr id="83984" name="Rectangle 406"/>
            <p:cNvSpPr>
              <a:spLocks noChangeArrowheads="1"/>
            </p:cNvSpPr>
            <p:nvPr/>
          </p:nvSpPr>
          <p:spPr bwMode="auto">
            <a:xfrm>
              <a:off x="561975" y="5799138"/>
              <a:ext cx="406400" cy="136525"/>
            </a:xfrm>
            <a:prstGeom prst="rect">
              <a:avLst/>
            </a:prstGeom>
            <a:noFill/>
            <a:ln w="9525">
              <a:noFill/>
              <a:miter lim="800000"/>
              <a:headEnd/>
              <a:tailEnd/>
            </a:ln>
          </p:spPr>
          <p:txBody>
            <a:bodyPr wrap="none" lIns="0" tIns="0" rIns="0" bIns="0">
              <a:spAutoFit/>
            </a:bodyPr>
            <a:lstStyle/>
            <a:p>
              <a:r>
                <a:rPr lang="en-US" sz="900">
                  <a:solidFill>
                    <a:srgbClr val="000000"/>
                  </a:solidFill>
                </a:rPr>
                <a:t>Tier 1 city</a:t>
              </a:r>
              <a:endParaRPr lang="en-US"/>
            </a:p>
          </p:txBody>
        </p:sp>
        <p:sp>
          <p:nvSpPr>
            <p:cNvPr id="83985" name="Rectangle 407"/>
            <p:cNvSpPr>
              <a:spLocks noChangeArrowheads="1"/>
            </p:cNvSpPr>
            <p:nvPr/>
          </p:nvSpPr>
          <p:spPr bwMode="auto">
            <a:xfrm>
              <a:off x="561975" y="5959475"/>
              <a:ext cx="828675" cy="136525"/>
            </a:xfrm>
            <a:prstGeom prst="rect">
              <a:avLst/>
            </a:prstGeom>
            <a:noFill/>
            <a:ln w="9525">
              <a:noFill/>
              <a:miter lim="800000"/>
              <a:headEnd/>
              <a:tailEnd/>
            </a:ln>
          </p:spPr>
          <p:txBody>
            <a:bodyPr wrap="none" lIns="0" tIns="0" rIns="0" bIns="0">
              <a:spAutoFit/>
            </a:bodyPr>
            <a:lstStyle/>
            <a:p>
              <a:r>
                <a:rPr lang="en-US" sz="900">
                  <a:solidFill>
                    <a:srgbClr val="000000"/>
                  </a:solidFill>
                </a:rPr>
                <a:t>Tier 1.5 Transitional</a:t>
              </a:r>
              <a:endParaRPr lang="en-US"/>
            </a:p>
          </p:txBody>
        </p:sp>
        <p:sp>
          <p:nvSpPr>
            <p:cNvPr id="83986" name="Rectangle 408"/>
            <p:cNvSpPr>
              <a:spLocks noChangeArrowheads="1"/>
            </p:cNvSpPr>
            <p:nvPr/>
          </p:nvSpPr>
          <p:spPr bwMode="auto">
            <a:xfrm>
              <a:off x="561975" y="6103938"/>
              <a:ext cx="568325" cy="136525"/>
            </a:xfrm>
            <a:prstGeom prst="rect">
              <a:avLst/>
            </a:prstGeom>
            <a:noFill/>
            <a:ln w="9525">
              <a:noFill/>
              <a:miter lim="800000"/>
              <a:headEnd/>
              <a:tailEnd/>
            </a:ln>
          </p:spPr>
          <p:txBody>
            <a:bodyPr wrap="none" lIns="0" tIns="0" rIns="0" bIns="0">
              <a:spAutoFit/>
            </a:bodyPr>
            <a:lstStyle/>
            <a:p>
              <a:r>
                <a:rPr lang="en-US" sz="900">
                  <a:solidFill>
                    <a:srgbClr val="000000"/>
                  </a:solidFill>
                </a:rPr>
                <a:t>Tier 2 Growth</a:t>
              </a:r>
              <a:endParaRPr lang="en-US"/>
            </a:p>
          </p:txBody>
        </p:sp>
        <p:sp>
          <p:nvSpPr>
            <p:cNvPr id="83987" name="Rectangle 409"/>
            <p:cNvSpPr>
              <a:spLocks noChangeArrowheads="1"/>
            </p:cNvSpPr>
            <p:nvPr/>
          </p:nvSpPr>
          <p:spPr bwMode="auto">
            <a:xfrm>
              <a:off x="561975" y="6264275"/>
              <a:ext cx="666750" cy="136525"/>
            </a:xfrm>
            <a:prstGeom prst="rect">
              <a:avLst/>
            </a:prstGeom>
            <a:noFill/>
            <a:ln w="9525">
              <a:noFill/>
              <a:miter lim="800000"/>
              <a:headEnd/>
              <a:tailEnd/>
            </a:ln>
          </p:spPr>
          <p:txBody>
            <a:bodyPr wrap="none" lIns="0" tIns="0" rIns="0" bIns="0">
              <a:spAutoFit/>
            </a:bodyPr>
            <a:lstStyle/>
            <a:p>
              <a:r>
                <a:rPr lang="en-US" sz="900">
                  <a:solidFill>
                    <a:srgbClr val="000000"/>
                  </a:solidFill>
                </a:rPr>
                <a:t>Tier 3 Emerging</a:t>
              </a:r>
              <a:endParaRPr lang="en-US"/>
            </a:p>
          </p:txBody>
        </p:sp>
        <p:sp>
          <p:nvSpPr>
            <p:cNvPr id="83988" name="Rectangle 410"/>
            <p:cNvSpPr>
              <a:spLocks noChangeArrowheads="1"/>
            </p:cNvSpPr>
            <p:nvPr/>
          </p:nvSpPr>
          <p:spPr bwMode="auto">
            <a:xfrm>
              <a:off x="561975" y="6434138"/>
              <a:ext cx="833438" cy="136525"/>
            </a:xfrm>
            <a:prstGeom prst="rect">
              <a:avLst/>
            </a:prstGeom>
            <a:noFill/>
            <a:ln w="9525">
              <a:noFill/>
              <a:miter lim="800000"/>
              <a:headEnd/>
              <a:tailEnd/>
            </a:ln>
          </p:spPr>
          <p:txBody>
            <a:bodyPr wrap="none" lIns="0" tIns="0" rIns="0" bIns="0">
              <a:spAutoFit/>
            </a:bodyPr>
            <a:lstStyle/>
            <a:p>
              <a:r>
                <a:rPr lang="en-US" sz="900">
                  <a:solidFill>
                    <a:srgbClr val="000000"/>
                  </a:solidFill>
                </a:rPr>
                <a:t>Tier 3 Early Adopter</a:t>
              </a:r>
              <a:endParaRPr lang="en-US"/>
            </a:p>
          </p:txBody>
        </p:sp>
        <p:sp>
          <p:nvSpPr>
            <p:cNvPr id="83989" name="Freeform 411"/>
            <p:cNvSpPr>
              <a:spLocks/>
            </p:cNvSpPr>
            <p:nvPr/>
          </p:nvSpPr>
          <p:spPr bwMode="auto">
            <a:xfrm>
              <a:off x="446088" y="5984875"/>
              <a:ext cx="61912" cy="60325"/>
            </a:xfrm>
            <a:custGeom>
              <a:avLst/>
              <a:gdLst>
                <a:gd name="T0" fmla="*/ 2147483647 w 39"/>
                <a:gd name="T1" fmla="*/ 2147483647 h 38"/>
                <a:gd name="T2" fmla="*/ 2147483647 w 39"/>
                <a:gd name="T3" fmla="*/ 2147483647 h 38"/>
                <a:gd name="T4" fmla="*/ 2147483647 w 39"/>
                <a:gd name="T5" fmla="*/ 2147483647 h 38"/>
                <a:gd name="T6" fmla="*/ 2147483647 w 39"/>
                <a:gd name="T7" fmla="*/ 2147483647 h 38"/>
                <a:gd name="T8" fmla="*/ 2147483647 w 39"/>
                <a:gd name="T9" fmla="*/ 2147483647 h 38"/>
                <a:gd name="T10" fmla="*/ 2147483647 w 39"/>
                <a:gd name="T11" fmla="*/ 2147483647 h 38"/>
                <a:gd name="T12" fmla="*/ 2147483647 w 39"/>
                <a:gd name="T13" fmla="*/ 2147483647 h 38"/>
                <a:gd name="T14" fmla="*/ 2147483647 w 39"/>
                <a:gd name="T15" fmla="*/ 2147483647 h 38"/>
                <a:gd name="T16" fmla="*/ 2147483647 w 39"/>
                <a:gd name="T17" fmla="*/ 2147483647 h 38"/>
                <a:gd name="T18" fmla="*/ 0 w 39"/>
                <a:gd name="T19" fmla="*/ 2147483647 h 38"/>
                <a:gd name="T20" fmla="*/ 0 w 39"/>
                <a:gd name="T21" fmla="*/ 2147483647 h 38"/>
                <a:gd name="T22" fmla="*/ 0 w 39"/>
                <a:gd name="T23" fmla="*/ 2147483647 h 38"/>
                <a:gd name="T24" fmla="*/ 2147483647 w 39"/>
                <a:gd name="T25" fmla="*/ 2147483647 h 38"/>
                <a:gd name="T26" fmla="*/ 2147483647 w 39"/>
                <a:gd name="T27" fmla="*/ 2147483647 h 38"/>
                <a:gd name="T28" fmla="*/ 2147483647 w 39"/>
                <a:gd name="T29" fmla="*/ 0 h 38"/>
                <a:gd name="T30" fmla="*/ 2147483647 w 39"/>
                <a:gd name="T31" fmla="*/ 0 h 38"/>
                <a:gd name="T32" fmla="*/ 2147483647 w 39"/>
                <a:gd name="T33" fmla="*/ 0 h 38"/>
                <a:gd name="T34" fmla="*/ 2147483647 w 39"/>
                <a:gd name="T35" fmla="*/ 2147483647 h 38"/>
                <a:gd name="T36" fmla="*/ 2147483647 w 39"/>
                <a:gd name="T37" fmla="*/ 2147483647 h 38"/>
                <a:gd name="T38" fmla="*/ 2147483647 w 39"/>
                <a:gd name="T39" fmla="*/ 2147483647 h 38"/>
                <a:gd name="T40" fmla="*/ 2147483647 w 39"/>
                <a:gd name="T41" fmla="*/ 2147483647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38"/>
                <a:gd name="T65" fmla="*/ 39 w 39"/>
                <a:gd name="T66" fmla="*/ 38 h 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38">
                  <a:moveTo>
                    <a:pt x="39" y="24"/>
                  </a:moveTo>
                  <a:lnTo>
                    <a:pt x="39" y="24"/>
                  </a:lnTo>
                  <a:lnTo>
                    <a:pt x="36" y="31"/>
                  </a:lnTo>
                  <a:lnTo>
                    <a:pt x="30" y="36"/>
                  </a:lnTo>
                  <a:lnTo>
                    <a:pt x="23" y="38"/>
                  </a:lnTo>
                  <a:lnTo>
                    <a:pt x="14" y="38"/>
                  </a:lnTo>
                  <a:lnTo>
                    <a:pt x="7" y="35"/>
                  </a:lnTo>
                  <a:lnTo>
                    <a:pt x="2" y="29"/>
                  </a:lnTo>
                  <a:lnTo>
                    <a:pt x="0" y="22"/>
                  </a:lnTo>
                  <a:lnTo>
                    <a:pt x="0" y="15"/>
                  </a:lnTo>
                  <a:lnTo>
                    <a:pt x="4" y="8"/>
                  </a:lnTo>
                  <a:lnTo>
                    <a:pt x="9" y="3"/>
                  </a:lnTo>
                  <a:lnTo>
                    <a:pt x="16" y="0"/>
                  </a:lnTo>
                  <a:lnTo>
                    <a:pt x="23" y="0"/>
                  </a:lnTo>
                  <a:lnTo>
                    <a:pt x="30" y="3"/>
                  </a:lnTo>
                  <a:lnTo>
                    <a:pt x="36" y="8"/>
                  </a:lnTo>
                  <a:lnTo>
                    <a:pt x="39" y="15"/>
                  </a:lnTo>
                  <a:lnTo>
                    <a:pt x="39" y="24"/>
                  </a:lnTo>
                  <a:close/>
                </a:path>
              </a:pathLst>
            </a:custGeom>
            <a:solidFill>
              <a:srgbClr val="D86767"/>
            </a:solidFill>
            <a:ln w="9525">
              <a:noFill/>
              <a:miter lim="800000"/>
              <a:headEnd/>
              <a:tailEnd/>
            </a:ln>
          </p:spPr>
          <p:txBody>
            <a:bodyPr/>
            <a:lstStyle/>
            <a:p>
              <a:endParaRPr lang="en-GB"/>
            </a:p>
          </p:txBody>
        </p:sp>
        <p:sp>
          <p:nvSpPr>
            <p:cNvPr id="83990" name="Freeform 412"/>
            <p:cNvSpPr>
              <a:spLocks/>
            </p:cNvSpPr>
            <p:nvPr/>
          </p:nvSpPr>
          <p:spPr bwMode="auto">
            <a:xfrm>
              <a:off x="446088" y="5984875"/>
              <a:ext cx="61912" cy="60325"/>
            </a:xfrm>
            <a:custGeom>
              <a:avLst/>
              <a:gdLst>
                <a:gd name="T0" fmla="*/ 2147483647 w 39"/>
                <a:gd name="T1" fmla="*/ 2147483647 h 38"/>
                <a:gd name="T2" fmla="*/ 2147483647 w 39"/>
                <a:gd name="T3" fmla="*/ 2147483647 h 38"/>
                <a:gd name="T4" fmla="*/ 2147483647 w 39"/>
                <a:gd name="T5" fmla="*/ 2147483647 h 38"/>
                <a:gd name="T6" fmla="*/ 2147483647 w 39"/>
                <a:gd name="T7" fmla="*/ 2147483647 h 38"/>
                <a:gd name="T8" fmla="*/ 2147483647 w 39"/>
                <a:gd name="T9" fmla="*/ 2147483647 h 38"/>
                <a:gd name="T10" fmla="*/ 2147483647 w 39"/>
                <a:gd name="T11" fmla="*/ 2147483647 h 38"/>
                <a:gd name="T12" fmla="*/ 2147483647 w 39"/>
                <a:gd name="T13" fmla="*/ 2147483647 h 38"/>
                <a:gd name="T14" fmla="*/ 2147483647 w 39"/>
                <a:gd name="T15" fmla="*/ 2147483647 h 38"/>
                <a:gd name="T16" fmla="*/ 2147483647 w 39"/>
                <a:gd name="T17" fmla="*/ 2147483647 h 38"/>
                <a:gd name="T18" fmla="*/ 0 w 39"/>
                <a:gd name="T19" fmla="*/ 2147483647 h 38"/>
                <a:gd name="T20" fmla="*/ 0 w 39"/>
                <a:gd name="T21" fmla="*/ 2147483647 h 38"/>
                <a:gd name="T22" fmla="*/ 0 w 39"/>
                <a:gd name="T23" fmla="*/ 2147483647 h 38"/>
                <a:gd name="T24" fmla="*/ 2147483647 w 39"/>
                <a:gd name="T25" fmla="*/ 2147483647 h 38"/>
                <a:gd name="T26" fmla="*/ 2147483647 w 39"/>
                <a:gd name="T27" fmla="*/ 2147483647 h 38"/>
                <a:gd name="T28" fmla="*/ 2147483647 w 39"/>
                <a:gd name="T29" fmla="*/ 0 h 38"/>
                <a:gd name="T30" fmla="*/ 2147483647 w 39"/>
                <a:gd name="T31" fmla="*/ 0 h 38"/>
                <a:gd name="T32" fmla="*/ 2147483647 w 39"/>
                <a:gd name="T33" fmla="*/ 0 h 38"/>
                <a:gd name="T34" fmla="*/ 2147483647 w 39"/>
                <a:gd name="T35" fmla="*/ 2147483647 h 38"/>
                <a:gd name="T36" fmla="*/ 2147483647 w 39"/>
                <a:gd name="T37" fmla="*/ 2147483647 h 38"/>
                <a:gd name="T38" fmla="*/ 2147483647 w 39"/>
                <a:gd name="T39" fmla="*/ 2147483647 h 38"/>
                <a:gd name="T40" fmla="*/ 2147483647 w 39"/>
                <a:gd name="T41" fmla="*/ 2147483647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38"/>
                <a:gd name="T65" fmla="*/ 39 w 39"/>
                <a:gd name="T66" fmla="*/ 38 h 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38">
                  <a:moveTo>
                    <a:pt x="39" y="24"/>
                  </a:moveTo>
                  <a:lnTo>
                    <a:pt x="39" y="24"/>
                  </a:lnTo>
                  <a:lnTo>
                    <a:pt x="36" y="31"/>
                  </a:lnTo>
                  <a:lnTo>
                    <a:pt x="30" y="36"/>
                  </a:lnTo>
                  <a:lnTo>
                    <a:pt x="23" y="38"/>
                  </a:lnTo>
                  <a:lnTo>
                    <a:pt x="14" y="38"/>
                  </a:lnTo>
                  <a:lnTo>
                    <a:pt x="7" y="35"/>
                  </a:lnTo>
                  <a:lnTo>
                    <a:pt x="2" y="29"/>
                  </a:lnTo>
                  <a:lnTo>
                    <a:pt x="0" y="22"/>
                  </a:lnTo>
                  <a:lnTo>
                    <a:pt x="0" y="15"/>
                  </a:lnTo>
                  <a:lnTo>
                    <a:pt x="4" y="8"/>
                  </a:lnTo>
                  <a:lnTo>
                    <a:pt x="9" y="3"/>
                  </a:lnTo>
                  <a:lnTo>
                    <a:pt x="16" y="0"/>
                  </a:lnTo>
                  <a:lnTo>
                    <a:pt x="23" y="0"/>
                  </a:lnTo>
                  <a:lnTo>
                    <a:pt x="30" y="3"/>
                  </a:lnTo>
                  <a:lnTo>
                    <a:pt x="36" y="8"/>
                  </a:lnTo>
                  <a:lnTo>
                    <a:pt x="39" y="15"/>
                  </a:lnTo>
                  <a:lnTo>
                    <a:pt x="39" y="24"/>
                  </a:lnTo>
                </a:path>
              </a:pathLst>
            </a:custGeom>
            <a:noFill/>
            <a:ln w="9525">
              <a:noFill/>
              <a:miter lim="800000"/>
              <a:headEnd/>
              <a:tailEnd/>
            </a:ln>
          </p:spPr>
          <p:txBody>
            <a:bodyPr/>
            <a:lstStyle/>
            <a:p>
              <a:endParaRPr lang="en-GB"/>
            </a:p>
          </p:txBody>
        </p:sp>
        <p:sp>
          <p:nvSpPr>
            <p:cNvPr id="83991" name="Freeform 413"/>
            <p:cNvSpPr>
              <a:spLocks/>
            </p:cNvSpPr>
            <p:nvPr/>
          </p:nvSpPr>
          <p:spPr bwMode="auto">
            <a:xfrm>
              <a:off x="446088" y="6140450"/>
              <a:ext cx="61912" cy="61913"/>
            </a:xfrm>
            <a:custGeom>
              <a:avLst/>
              <a:gdLst>
                <a:gd name="T0" fmla="*/ 2147483647 w 39"/>
                <a:gd name="T1" fmla="*/ 2147483647 h 39"/>
                <a:gd name="T2" fmla="*/ 2147483647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0 w 39"/>
                <a:gd name="T19" fmla="*/ 2147483647 h 39"/>
                <a:gd name="T20" fmla="*/ 0 w 39"/>
                <a:gd name="T21" fmla="*/ 2147483647 h 39"/>
                <a:gd name="T22" fmla="*/ 0 w 39"/>
                <a:gd name="T23" fmla="*/ 2147483647 h 39"/>
                <a:gd name="T24" fmla="*/ 2147483647 w 39"/>
                <a:gd name="T25" fmla="*/ 2147483647 h 39"/>
                <a:gd name="T26" fmla="*/ 2147483647 w 39"/>
                <a:gd name="T27" fmla="*/ 2147483647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39"/>
                <a:gd name="T65" fmla="*/ 39 w 39"/>
                <a:gd name="T66" fmla="*/ 39 h 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39">
                  <a:moveTo>
                    <a:pt x="39" y="25"/>
                  </a:moveTo>
                  <a:lnTo>
                    <a:pt x="39" y="25"/>
                  </a:lnTo>
                  <a:lnTo>
                    <a:pt x="36" y="32"/>
                  </a:lnTo>
                  <a:lnTo>
                    <a:pt x="30" y="37"/>
                  </a:lnTo>
                  <a:lnTo>
                    <a:pt x="23" y="39"/>
                  </a:lnTo>
                  <a:lnTo>
                    <a:pt x="14" y="39"/>
                  </a:lnTo>
                  <a:lnTo>
                    <a:pt x="7" y="37"/>
                  </a:lnTo>
                  <a:lnTo>
                    <a:pt x="2" y="30"/>
                  </a:lnTo>
                  <a:lnTo>
                    <a:pt x="0" y="23"/>
                  </a:lnTo>
                  <a:lnTo>
                    <a:pt x="0" y="16"/>
                  </a:lnTo>
                  <a:lnTo>
                    <a:pt x="4" y="9"/>
                  </a:lnTo>
                  <a:lnTo>
                    <a:pt x="9" y="4"/>
                  </a:lnTo>
                  <a:lnTo>
                    <a:pt x="16" y="0"/>
                  </a:lnTo>
                  <a:lnTo>
                    <a:pt x="23" y="0"/>
                  </a:lnTo>
                  <a:lnTo>
                    <a:pt x="30" y="4"/>
                  </a:lnTo>
                  <a:lnTo>
                    <a:pt x="36" y="9"/>
                  </a:lnTo>
                  <a:lnTo>
                    <a:pt x="39" y="16"/>
                  </a:lnTo>
                  <a:lnTo>
                    <a:pt x="39" y="25"/>
                  </a:lnTo>
                  <a:close/>
                </a:path>
              </a:pathLst>
            </a:custGeom>
            <a:solidFill>
              <a:srgbClr val="E58000"/>
            </a:solidFill>
            <a:ln w="9525">
              <a:noFill/>
              <a:miter lim="800000"/>
              <a:headEnd/>
              <a:tailEnd/>
            </a:ln>
          </p:spPr>
          <p:txBody>
            <a:bodyPr/>
            <a:lstStyle/>
            <a:p>
              <a:endParaRPr lang="en-GB"/>
            </a:p>
          </p:txBody>
        </p:sp>
        <p:sp>
          <p:nvSpPr>
            <p:cNvPr id="83992" name="Freeform 414"/>
            <p:cNvSpPr>
              <a:spLocks/>
            </p:cNvSpPr>
            <p:nvPr/>
          </p:nvSpPr>
          <p:spPr bwMode="auto">
            <a:xfrm>
              <a:off x="446088" y="6140450"/>
              <a:ext cx="61912" cy="61913"/>
            </a:xfrm>
            <a:custGeom>
              <a:avLst/>
              <a:gdLst>
                <a:gd name="T0" fmla="*/ 2147483647 w 39"/>
                <a:gd name="T1" fmla="*/ 2147483647 h 39"/>
                <a:gd name="T2" fmla="*/ 2147483647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0 w 39"/>
                <a:gd name="T19" fmla="*/ 2147483647 h 39"/>
                <a:gd name="T20" fmla="*/ 0 w 39"/>
                <a:gd name="T21" fmla="*/ 2147483647 h 39"/>
                <a:gd name="T22" fmla="*/ 0 w 39"/>
                <a:gd name="T23" fmla="*/ 2147483647 h 39"/>
                <a:gd name="T24" fmla="*/ 2147483647 w 39"/>
                <a:gd name="T25" fmla="*/ 2147483647 h 39"/>
                <a:gd name="T26" fmla="*/ 2147483647 w 39"/>
                <a:gd name="T27" fmla="*/ 2147483647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39"/>
                <a:gd name="T65" fmla="*/ 39 w 39"/>
                <a:gd name="T66" fmla="*/ 39 h 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39">
                  <a:moveTo>
                    <a:pt x="39" y="25"/>
                  </a:moveTo>
                  <a:lnTo>
                    <a:pt x="39" y="25"/>
                  </a:lnTo>
                  <a:lnTo>
                    <a:pt x="36" y="32"/>
                  </a:lnTo>
                  <a:lnTo>
                    <a:pt x="30" y="37"/>
                  </a:lnTo>
                  <a:lnTo>
                    <a:pt x="23" y="39"/>
                  </a:lnTo>
                  <a:lnTo>
                    <a:pt x="14" y="39"/>
                  </a:lnTo>
                  <a:lnTo>
                    <a:pt x="7" y="37"/>
                  </a:lnTo>
                  <a:lnTo>
                    <a:pt x="2" y="30"/>
                  </a:lnTo>
                  <a:lnTo>
                    <a:pt x="0" y="23"/>
                  </a:lnTo>
                  <a:lnTo>
                    <a:pt x="0" y="16"/>
                  </a:lnTo>
                  <a:lnTo>
                    <a:pt x="4" y="9"/>
                  </a:lnTo>
                  <a:lnTo>
                    <a:pt x="9" y="4"/>
                  </a:lnTo>
                  <a:lnTo>
                    <a:pt x="16" y="0"/>
                  </a:lnTo>
                  <a:lnTo>
                    <a:pt x="23" y="0"/>
                  </a:lnTo>
                  <a:lnTo>
                    <a:pt x="30" y="4"/>
                  </a:lnTo>
                  <a:lnTo>
                    <a:pt x="36" y="9"/>
                  </a:lnTo>
                  <a:lnTo>
                    <a:pt x="39" y="16"/>
                  </a:lnTo>
                  <a:lnTo>
                    <a:pt x="39" y="25"/>
                  </a:lnTo>
                </a:path>
              </a:pathLst>
            </a:custGeom>
            <a:noFill/>
            <a:ln w="9525">
              <a:noFill/>
              <a:miter lim="800000"/>
              <a:headEnd/>
              <a:tailEnd/>
            </a:ln>
          </p:spPr>
          <p:txBody>
            <a:bodyPr/>
            <a:lstStyle/>
            <a:p>
              <a:endParaRPr lang="en-GB"/>
            </a:p>
          </p:txBody>
        </p:sp>
        <p:sp>
          <p:nvSpPr>
            <p:cNvPr id="83993" name="Freeform 415"/>
            <p:cNvSpPr>
              <a:spLocks/>
            </p:cNvSpPr>
            <p:nvPr/>
          </p:nvSpPr>
          <p:spPr bwMode="auto">
            <a:xfrm>
              <a:off x="446088" y="6297613"/>
              <a:ext cx="61912" cy="63500"/>
            </a:xfrm>
            <a:custGeom>
              <a:avLst/>
              <a:gdLst>
                <a:gd name="T0" fmla="*/ 2147483647 w 39"/>
                <a:gd name="T1" fmla="*/ 2147483647 h 40"/>
                <a:gd name="T2" fmla="*/ 2147483647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0 w 39"/>
                <a:gd name="T19" fmla="*/ 2147483647 h 40"/>
                <a:gd name="T20" fmla="*/ 0 w 39"/>
                <a:gd name="T21" fmla="*/ 2147483647 h 40"/>
                <a:gd name="T22" fmla="*/ 0 w 39"/>
                <a:gd name="T23" fmla="*/ 2147483647 h 40"/>
                <a:gd name="T24" fmla="*/ 2147483647 w 39"/>
                <a:gd name="T25" fmla="*/ 2147483647 h 40"/>
                <a:gd name="T26" fmla="*/ 2147483647 w 39"/>
                <a:gd name="T27" fmla="*/ 2147483647 h 40"/>
                <a:gd name="T28" fmla="*/ 2147483647 w 39"/>
                <a:gd name="T29" fmla="*/ 0 h 40"/>
                <a:gd name="T30" fmla="*/ 2147483647 w 39"/>
                <a:gd name="T31" fmla="*/ 0 h 40"/>
                <a:gd name="T32" fmla="*/ 2147483647 w 39"/>
                <a:gd name="T33" fmla="*/ 0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40"/>
                <a:gd name="T65" fmla="*/ 39 w 39"/>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40">
                  <a:moveTo>
                    <a:pt x="39" y="24"/>
                  </a:moveTo>
                  <a:lnTo>
                    <a:pt x="39" y="24"/>
                  </a:lnTo>
                  <a:lnTo>
                    <a:pt x="36" y="31"/>
                  </a:lnTo>
                  <a:lnTo>
                    <a:pt x="30" y="37"/>
                  </a:lnTo>
                  <a:lnTo>
                    <a:pt x="23" y="40"/>
                  </a:lnTo>
                  <a:lnTo>
                    <a:pt x="14" y="40"/>
                  </a:lnTo>
                  <a:lnTo>
                    <a:pt x="7" y="37"/>
                  </a:lnTo>
                  <a:lnTo>
                    <a:pt x="2" y="31"/>
                  </a:lnTo>
                  <a:lnTo>
                    <a:pt x="0" y="22"/>
                  </a:lnTo>
                  <a:lnTo>
                    <a:pt x="0" y="15"/>
                  </a:lnTo>
                  <a:lnTo>
                    <a:pt x="4" y="8"/>
                  </a:lnTo>
                  <a:lnTo>
                    <a:pt x="9" y="3"/>
                  </a:lnTo>
                  <a:lnTo>
                    <a:pt x="16" y="0"/>
                  </a:lnTo>
                  <a:lnTo>
                    <a:pt x="23" y="0"/>
                  </a:lnTo>
                  <a:lnTo>
                    <a:pt x="30" y="3"/>
                  </a:lnTo>
                  <a:lnTo>
                    <a:pt x="36" y="8"/>
                  </a:lnTo>
                  <a:lnTo>
                    <a:pt x="39" y="15"/>
                  </a:lnTo>
                  <a:lnTo>
                    <a:pt x="39" y="24"/>
                  </a:lnTo>
                  <a:close/>
                </a:path>
              </a:pathLst>
            </a:custGeom>
            <a:solidFill>
              <a:srgbClr val="BAB151"/>
            </a:solidFill>
            <a:ln w="9525">
              <a:noFill/>
              <a:miter lim="800000"/>
              <a:headEnd/>
              <a:tailEnd/>
            </a:ln>
          </p:spPr>
          <p:txBody>
            <a:bodyPr/>
            <a:lstStyle/>
            <a:p>
              <a:endParaRPr lang="en-GB"/>
            </a:p>
          </p:txBody>
        </p:sp>
        <p:sp>
          <p:nvSpPr>
            <p:cNvPr id="83994" name="Freeform 416"/>
            <p:cNvSpPr>
              <a:spLocks/>
            </p:cNvSpPr>
            <p:nvPr/>
          </p:nvSpPr>
          <p:spPr bwMode="auto">
            <a:xfrm>
              <a:off x="446088" y="6297613"/>
              <a:ext cx="61912" cy="63500"/>
            </a:xfrm>
            <a:custGeom>
              <a:avLst/>
              <a:gdLst>
                <a:gd name="T0" fmla="*/ 2147483647 w 39"/>
                <a:gd name="T1" fmla="*/ 2147483647 h 40"/>
                <a:gd name="T2" fmla="*/ 2147483647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0 w 39"/>
                <a:gd name="T19" fmla="*/ 2147483647 h 40"/>
                <a:gd name="T20" fmla="*/ 0 w 39"/>
                <a:gd name="T21" fmla="*/ 2147483647 h 40"/>
                <a:gd name="T22" fmla="*/ 0 w 39"/>
                <a:gd name="T23" fmla="*/ 2147483647 h 40"/>
                <a:gd name="T24" fmla="*/ 2147483647 w 39"/>
                <a:gd name="T25" fmla="*/ 2147483647 h 40"/>
                <a:gd name="T26" fmla="*/ 2147483647 w 39"/>
                <a:gd name="T27" fmla="*/ 2147483647 h 40"/>
                <a:gd name="T28" fmla="*/ 2147483647 w 39"/>
                <a:gd name="T29" fmla="*/ 0 h 40"/>
                <a:gd name="T30" fmla="*/ 2147483647 w 39"/>
                <a:gd name="T31" fmla="*/ 0 h 40"/>
                <a:gd name="T32" fmla="*/ 2147483647 w 39"/>
                <a:gd name="T33" fmla="*/ 0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40"/>
                <a:gd name="T65" fmla="*/ 39 w 39"/>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40">
                  <a:moveTo>
                    <a:pt x="39" y="24"/>
                  </a:moveTo>
                  <a:lnTo>
                    <a:pt x="39" y="24"/>
                  </a:lnTo>
                  <a:lnTo>
                    <a:pt x="36" y="31"/>
                  </a:lnTo>
                  <a:lnTo>
                    <a:pt x="30" y="37"/>
                  </a:lnTo>
                  <a:lnTo>
                    <a:pt x="23" y="40"/>
                  </a:lnTo>
                  <a:lnTo>
                    <a:pt x="14" y="40"/>
                  </a:lnTo>
                  <a:lnTo>
                    <a:pt x="7" y="37"/>
                  </a:lnTo>
                  <a:lnTo>
                    <a:pt x="2" y="31"/>
                  </a:lnTo>
                  <a:lnTo>
                    <a:pt x="0" y="22"/>
                  </a:lnTo>
                  <a:lnTo>
                    <a:pt x="0" y="15"/>
                  </a:lnTo>
                  <a:lnTo>
                    <a:pt x="4" y="8"/>
                  </a:lnTo>
                  <a:lnTo>
                    <a:pt x="9" y="3"/>
                  </a:lnTo>
                  <a:lnTo>
                    <a:pt x="16" y="0"/>
                  </a:lnTo>
                  <a:lnTo>
                    <a:pt x="23" y="0"/>
                  </a:lnTo>
                  <a:lnTo>
                    <a:pt x="30" y="3"/>
                  </a:lnTo>
                  <a:lnTo>
                    <a:pt x="36" y="8"/>
                  </a:lnTo>
                  <a:lnTo>
                    <a:pt x="39" y="15"/>
                  </a:lnTo>
                  <a:lnTo>
                    <a:pt x="39" y="24"/>
                  </a:lnTo>
                </a:path>
              </a:pathLst>
            </a:custGeom>
            <a:noFill/>
            <a:ln w="9525">
              <a:noFill/>
              <a:miter lim="800000"/>
              <a:headEnd/>
              <a:tailEnd/>
            </a:ln>
          </p:spPr>
          <p:txBody>
            <a:bodyPr/>
            <a:lstStyle/>
            <a:p>
              <a:endParaRPr lang="en-GB"/>
            </a:p>
          </p:txBody>
        </p:sp>
        <p:sp>
          <p:nvSpPr>
            <p:cNvPr id="83995" name="Freeform 417"/>
            <p:cNvSpPr>
              <a:spLocks/>
            </p:cNvSpPr>
            <p:nvPr/>
          </p:nvSpPr>
          <p:spPr bwMode="auto">
            <a:xfrm>
              <a:off x="446088" y="6464300"/>
              <a:ext cx="61912" cy="65088"/>
            </a:xfrm>
            <a:custGeom>
              <a:avLst/>
              <a:gdLst>
                <a:gd name="T0" fmla="*/ 2147483647 w 39"/>
                <a:gd name="T1" fmla="*/ 2147483647 h 41"/>
                <a:gd name="T2" fmla="*/ 2147483647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0 w 39"/>
                <a:gd name="T19" fmla="*/ 2147483647 h 41"/>
                <a:gd name="T20" fmla="*/ 0 w 39"/>
                <a:gd name="T21" fmla="*/ 2147483647 h 41"/>
                <a:gd name="T22" fmla="*/ 0 w 39"/>
                <a:gd name="T23" fmla="*/ 2147483647 h 41"/>
                <a:gd name="T24" fmla="*/ 2147483647 w 39"/>
                <a:gd name="T25" fmla="*/ 2147483647 h 41"/>
                <a:gd name="T26" fmla="*/ 2147483647 w 39"/>
                <a:gd name="T27" fmla="*/ 2147483647 h 41"/>
                <a:gd name="T28" fmla="*/ 2147483647 w 39"/>
                <a:gd name="T29" fmla="*/ 0 h 41"/>
                <a:gd name="T30" fmla="*/ 2147483647 w 39"/>
                <a:gd name="T31" fmla="*/ 2147483647 h 41"/>
                <a:gd name="T32" fmla="*/ 2147483647 w 39"/>
                <a:gd name="T33" fmla="*/ 2147483647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41"/>
                <a:gd name="T65" fmla="*/ 39 w 39"/>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41">
                  <a:moveTo>
                    <a:pt x="39" y="25"/>
                  </a:moveTo>
                  <a:lnTo>
                    <a:pt x="39" y="25"/>
                  </a:lnTo>
                  <a:lnTo>
                    <a:pt x="36" y="32"/>
                  </a:lnTo>
                  <a:lnTo>
                    <a:pt x="30" y="37"/>
                  </a:lnTo>
                  <a:lnTo>
                    <a:pt x="23" y="41"/>
                  </a:lnTo>
                  <a:lnTo>
                    <a:pt x="14" y="41"/>
                  </a:lnTo>
                  <a:lnTo>
                    <a:pt x="7" y="37"/>
                  </a:lnTo>
                  <a:lnTo>
                    <a:pt x="2" y="32"/>
                  </a:lnTo>
                  <a:lnTo>
                    <a:pt x="0" y="25"/>
                  </a:lnTo>
                  <a:lnTo>
                    <a:pt x="0" y="16"/>
                  </a:lnTo>
                  <a:lnTo>
                    <a:pt x="4" y="9"/>
                  </a:lnTo>
                  <a:lnTo>
                    <a:pt x="9" y="4"/>
                  </a:lnTo>
                  <a:lnTo>
                    <a:pt x="16" y="0"/>
                  </a:lnTo>
                  <a:lnTo>
                    <a:pt x="23" y="2"/>
                  </a:lnTo>
                  <a:lnTo>
                    <a:pt x="30" y="4"/>
                  </a:lnTo>
                  <a:lnTo>
                    <a:pt x="36" y="11"/>
                  </a:lnTo>
                  <a:lnTo>
                    <a:pt x="39" y="18"/>
                  </a:lnTo>
                  <a:lnTo>
                    <a:pt x="39" y="25"/>
                  </a:lnTo>
                  <a:close/>
                </a:path>
              </a:pathLst>
            </a:custGeom>
            <a:solidFill>
              <a:srgbClr val="419CC0"/>
            </a:solidFill>
            <a:ln w="9525">
              <a:noFill/>
              <a:miter lim="800000"/>
              <a:headEnd/>
              <a:tailEnd/>
            </a:ln>
          </p:spPr>
          <p:txBody>
            <a:bodyPr/>
            <a:lstStyle/>
            <a:p>
              <a:endParaRPr lang="en-GB"/>
            </a:p>
          </p:txBody>
        </p:sp>
        <p:sp>
          <p:nvSpPr>
            <p:cNvPr id="83996" name="Freeform 418"/>
            <p:cNvSpPr>
              <a:spLocks/>
            </p:cNvSpPr>
            <p:nvPr/>
          </p:nvSpPr>
          <p:spPr bwMode="auto">
            <a:xfrm>
              <a:off x="446088" y="6464300"/>
              <a:ext cx="61912" cy="65088"/>
            </a:xfrm>
            <a:custGeom>
              <a:avLst/>
              <a:gdLst>
                <a:gd name="T0" fmla="*/ 2147483647 w 39"/>
                <a:gd name="T1" fmla="*/ 2147483647 h 41"/>
                <a:gd name="T2" fmla="*/ 2147483647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0 w 39"/>
                <a:gd name="T19" fmla="*/ 2147483647 h 41"/>
                <a:gd name="T20" fmla="*/ 0 w 39"/>
                <a:gd name="T21" fmla="*/ 2147483647 h 41"/>
                <a:gd name="T22" fmla="*/ 0 w 39"/>
                <a:gd name="T23" fmla="*/ 2147483647 h 41"/>
                <a:gd name="T24" fmla="*/ 2147483647 w 39"/>
                <a:gd name="T25" fmla="*/ 2147483647 h 41"/>
                <a:gd name="T26" fmla="*/ 2147483647 w 39"/>
                <a:gd name="T27" fmla="*/ 2147483647 h 41"/>
                <a:gd name="T28" fmla="*/ 2147483647 w 39"/>
                <a:gd name="T29" fmla="*/ 0 h 41"/>
                <a:gd name="T30" fmla="*/ 2147483647 w 39"/>
                <a:gd name="T31" fmla="*/ 2147483647 h 41"/>
                <a:gd name="T32" fmla="*/ 2147483647 w 39"/>
                <a:gd name="T33" fmla="*/ 2147483647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
                <a:gd name="T64" fmla="*/ 0 h 41"/>
                <a:gd name="T65" fmla="*/ 39 w 39"/>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 h="41">
                  <a:moveTo>
                    <a:pt x="39" y="25"/>
                  </a:moveTo>
                  <a:lnTo>
                    <a:pt x="39" y="25"/>
                  </a:lnTo>
                  <a:lnTo>
                    <a:pt x="36" y="32"/>
                  </a:lnTo>
                  <a:lnTo>
                    <a:pt x="30" y="37"/>
                  </a:lnTo>
                  <a:lnTo>
                    <a:pt x="23" y="41"/>
                  </a:lnTo>
                  <a:lnTo>
                    <a:pt x="14" y="41"/>
                  </a:lnTo>
                  <a:lnTo>
                    <a:pt x="7" y="37"/>
                  </a:lnTo>
                  <a:lnTo>
                    <a:pt x="2" y="32"/>
                  </a:lnTo>
                  <a:lnTo>
                    <a:pt x="0" y="25"/>
                  </a:lnTo>
                  <a:lnTo>
                    <a:pt x="0" y="16"/>
                  </a:lnTo>
                  <a:lnTo>
                    <a:pt x="4" y="9"/>
                  </a:lnTo>
                  <a:lnTo>
                    <a:pt x="9" y="4"/>
                  </a:lnTo>
                  <a:lnTo>
                    <a:pt x="16" y="0"/>
                  </a:lnTo>
                  <a:lnTo>
                    <a:pt x="23" y="2"/>
                  </a:lnTo>
                  <a:lnTo>
                    <a:pt x="30" y="4"/>
                  </a:lnTo>
                  <a:lnTo>
                    <a:pt x="36" y="11"/>
                  </a:lnTo>
                  <a:lnTo>
                    <a:pt x="39" y="18"/>
                  </a:lnTo>
                  <a:lnTo>
                    <a:pt x="39" y="25"/>
                  </a:lnTo>
                </a:path>
              </a:pathLst>
            </a:custGeom>
            <a:noFill/>
            <a:ln w="9525">
              <a:noFill/>
              <a:miter lim="800000"/>
              <a:headEnd/>
              <a:tailEnd/>
            </a:ln>
          </p:spPr>
          <p:txBody>
            <a:bodyPr/>
            <a:lstStyle/>
            <a:p>
              <a:endParaRPr lang="en-GB"/>
            </a:p>
          </p:txBody>
        </p:sp>
        <p:sp>
          <p:nvSpPr>
            <p:cNvPr id="83997" name="Freeform 419"/>
            <p:cNvSpPr>
              <a:spLocks/>
            </p:cNvSpPr>
            <p:nvPr/>
          </p:nvSpPr>
          <p:spPr bwMode="auto">
            <a:xfrm>
              <a:off x="444500" y="5835650"/>
              <a:ext cx="66675" cy="66675"/>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0 w 42"/>
                <a:gd name="T15" fmla="*/ 2147483647 h 42"/>
                <a:gd name="T16" fmla="*/ 2147483647 w 42"/>
                <a:gd name="T17" fmla="*/ 2147483647 h 42"/>
                <a:gd name="T18" fmla="*/ 2147483647 w 42"/>
                <a:gd name="T19" fmla="*/ 0 h 42"/>
                <a:gd name="T20" fmla="*/ 2147483647 w 42"/>
                <a:gd name="T21" fmla="*/ 214748364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42"/>
                <a:gd name="T35" fmla="*/ 42 w 42"/>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42">
                  <a:moveTo>
                    <a:pt x="26" y="14"/>
                  </a:moveTo>
                  <a:lnTo>
                    <a:pt x="42" y="16"/>
                  </a:lnTo>
                  <a:lnTo>
                    <a:pt x="31" y="27"/>
                  </a:lnTo>
                  <a:lnTo>
                    <a:pt x="35" y="41"/>
                  </a:lnTo>
                  <a:lnTo>
                    <a:pt x="21" y="34"/>
                  </a:lnTo>
                  <a:lnTo>
                    <a:pt x="8" y="42"/>
                  </a:lnTo>
                  <a:lnTo>
                    <a:pt x="10" y="27"/>
                  </a:lnTo>
                  <a:lnTo>
                    <a:pt x="0" y="18"/>
                  </a:lnTo>
                  <a:lnTo>
                    <a:pt x="14" y="14"/>
                  </a:lnTo>
                  <a:lnTo>
                    <a:pt x="19" y="0"/>
                  </a:lnTo>
                  <a:lnTo>
                    <a:pt x="26" y="14"/>
                  </a:lnTo>
                  <a:close/>
                </a:path>
              </a:pathLst>
            </a:custGeom>
            <a:solidFill>
              <a:srgbClr val="D82115"/>
            </a:solidFill>
            <a:ln w="9525">
              <a:noFill/>
              <a:miter lim="800000"/>
              <a:headEnd/>
              <a:tailEnd/>
            </a:ln>
          </p:spPr>
          <p:txBody>
            <a:bodyPr/>
            <a:lstStyle/>
            <a:p>
              <a:endParaRPr lang="en-GB"/>
            </a:p>
          </p:txBody>
        </p:sp>
      </p:grpSp>
      <p:sp>
        <p:nvSpPr>
          <p:cNvPr id="83971" name="Freeform 561"/>
          <p:cNvSpPr>
            <a:spLocks/>
          </p:cNvSpPr>
          <p:nvPr/>
        </p:nvSpPr>
        <p:spPr bwMode="auto">
          <a:xfrm>
            <a:off x="6227763" y="2460625"/>
            <a:ext cx="63500" cy="60325"/>
          </a:xfrm>
          <a:custGeom>
            <a:avLst/>
            <a:gdLst>
              <a:gd name="T0" fmla="*/ 2147483647 w 40"/>
              <a:gd name="T1" fmla="*/ 2147483647 h 38"/>
              <a:gd name="T2" fmla="*/ 2147483647 w 40"/>
              <a:gd name="T3" fmla="*/ 2147483647 h 38"/>
              <a:gd name="T4" fmla="*/ 2147483647 w 40"/>
              <a:gd name="T5" fmla="*/ 2147483647 h 38"/>
              <a:gd name="T6" fmla="*/ 2147483647 w 40"/>
              <a:gd name="T7" fmla="*/ 2147483647 h 38"/>
              <a:gd name="T8" fmla="*/ 2147483647 w 40"/>
              <a:gd name="T9" fmla="*/ 2147483647 h 38"/>
              <a:gd name="T10" fmla="*/ 2147483647 w 40"/>
              <a:gd name="T11" fmla="*/ 2147483647 h 38"/>
              <a:gd name="T12" fmla="*/ 2147483647 w 40"/>
              <a:gd name="T13" fmla="*/ 2147483647 h 38"/>
              <a:gd name="T14" fmla="*/ 2147483647 w 40"/>
              <a:gd name="T15" fmla="*/ 2147483647 h 38"/>
              <a:gd name="T16" fmla="*/ 2147483647 w 40"/>
              <a:gd name="T17" fmla="*/ 2147483647 h 38"/>
              <a:gd name="T18" fmla="*/ 2147483647 w 40"/>
              <a:gd name="T19" fmla="*/ 2147483647 h 38"/>
              <a:gd name="T20" fmla="*/ 0 w 40"/>
              <a:gd name="T21" fmla="*/ 2147483647 h 38"/>
              <a:gd name="T22" fmla="*/ 0 w 40"/>
              <a:gd name="T23" fmla="*/ 2147483647 h 38"/>
              <a:gd name="T24" fmla="*/ 2147483647 w 40"/>
              <a:gd name="T25" fmla="*/ 2147483647 h 38"/>
              <a:gd name="T26" fmla="*/ 2147483647 w 40"/>
              <a:gd name="T27" fmla="*/ 2147483647 h 38"/>
              <a:gd name="T28" fmla="*/ 2147483647 w 40"/>
              <a:gd name="T29" fmla="*/ 2147483647 h 38"/>
              <a:gd name="T30" fmla="*/ 2147483647 w 40"/>
              <a:gd name="T31" fmla="*/ 0 h 38"/>
              <a:gd name="T32" fmla="*/ 2147483647 w 40"/>
              <a:gd name="T33" fmla="*/ 0 h 38"/>
              <a:gd name="T34" fmla="*/ 2147483647 w 40"/>
              <a:gd name="T35" fmla="*/ 2147483647 h 38"/>
              <a:gd name="T36" fmla="*/ 2147483647 w 40"/>
              <a:gd name="T37" fmla="*/ 2147483647 h 38"/>
              <a:gd name="T38" fmla="*/ 2147483647 w 40"/>
              <a:gd name="T39" fmla="*/ 2147483647 h 38"/>
              <a:gd name="T40" fmla="*/ 2147483647 w 40"/>
              <a:gd name="T41" fmla="*/ 2147483647 h 38"/>
              <a:gd name="T42" fmla="*/ 2147483647 w 40"/>
              <a:gd name="T43" fmla="*/ 2147483647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38"/>
              <a:gd name="T68" fmla="*/ 40 w 40"/>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38">
                <a:moveTo>
                  <a:pt x="40" y="19"/>
                </a:moveTo>
                <a:lnTo>
                  <a:pt x="40" y="19"/>
                </a:lnTo>
                <a:lnTo>
                  <a:pt x="38" y="26"/>
                </a:lnTo>
                <a:lnTo>
                  <a:pt x="35" y="33"/>
                </a:lnTo>
                <a:lnTo>
                  <a:pt x="28" y="37"/>
                </a:lnTo>
                <a:lnTo>
                  <a:pt x="21" y="38"/>
                </a:lnTo>
                <a:lnTo>
                  <a:pt x="12" y="37"/>
                </a:lnTo>
                <a:lnTo>
                  <a:pt x="7" y="33"/>
                </a:lnTo>
                <a:lnTo>
                  <a:pt x="1" y="26"/>
                </a:lnTo>
                <a:lnTo>
                  <a:pt x="0" y="19"/>
                </a:lnTo>
                <a:lnTo>
                  <a:pt x="1" y="12"/>
                </a:lnTo>
                <a:lnTo>
                  <a:pt x="7" y="5"/>
                </a:lnTo>
                <a:lnTo>
                  <a:pt x="12" y="1"/>
                </a:lnTo>
                <a:lnTo>
                  <a:pt x="21" y="0"/>
                </a:lnTo>
                <a:lnTo>
                  <a:pt x="28" y="1"/>
                </a:lnTo>
                <a:lnTo>
                  <a:pt x="35" y="5"/>
                </a:lnTo>
                <a:lnTo>
                  <a:pt x="38" y="12"/>
                </a:lnTo>
                <a:lnTo>
                  <a:pt x="40" y="19"/>
                </a:lnTo>
                <a:close/>
              </a:path>
            </a:pathLst>
          </a:custGeom>
          <a:solidFill>
            <a:srgbClr val="BAB151"/>
          </a:solidFill>
          <a:ln w="9525">
            <a:noFill/>
            <a:miter lim="800000"/>
            <a:headEnd/>
            <a:tailEnd/>
          </a:ln>
        </p:spPr>
        <p:txBody>
          <a:bodyPr/>
          <a:lstStyle/>
          <a:p>
            <a:endParaRPr lang="en-GB"/>
          </a:p>
        </p:txBody>
      </p:sp>
      <p:sp>
        <p:nvSpPr>
          <p:cNvPr id="83972" name="Freeform 543"/>
          <p:cNvSpPr>
            <a:spLocks/>
          </p:cNvSpPr>
          <p:nvPr/>
        </p:nvSpPr>
        <p:spPr bwMode="auto">
          <a:xfrm>
            <a:off x="6837363" y="5267325"/>
            <a:ext cx="61912" cy="63500"/>
          </a:xfrm>
          <a:custGeom>
            <a:avLst/>
            <a:gdLst>
              <a:gd name="T0" fmla="*/ 2147483647 w 39"/>
              <a:gd name="T1" fmla="*/ 2147483647 h 40"/>
              <a:gd name="T2" fmla="*/ 2147483647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0 w 39"/>
              <a:gd name="T21" fmla="*/ 2147483647 h 40"/>
              <a:gd name="T22" fmla="*/ 0 w 39"/>
              <a:gd name="T23" fmla="*/ 2147483647 h 40"/>
              <a:gd name="T24" fmla="*/ 2147483647 w 39"/>
              <a:gd name="T25" fmla="*/ 2147483647 h 40"/>
              <a:gd name="T26" fmla="*/ 2147483647 w 39"/>
              <a:gd name="T27" fmla="*/ 2147483647 h 40"/>
              <a:gd name="T28" fmla="*/ 2147483647 w 39"/>
              <a:gd name="T29" fmla="*/ 2147483647 h 40"/>
              <a:gd name="T30" fmla="*/ 2147483647 w 39"/>
              <a:gd name="T31" fmla="*/ 0 h 40"/>
              <a:gd name="T32" fmla="*/ 2147483647 w 39"/>
              <a:gd name="T33" fmla="*/ 0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0"/>
              <a:gd name="T68" fmla="*/ 39 w 39"/>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0">
                <a:moveTo>
                  <a:pt x="39" y="21"/>
                </a:moveTo>
                <a:lnTo>
                  <a:pt x="39" y="21"/>
                </a:lnTo>
                <a:lnTo>
                  <a:pt x="39" y="28"/>
                </a:lnTo>
                <a:lnTo>
                  <a:pt x="34" y="35"/>
                </a:lnTo>
                <a:lnTo>
                  <a:pt x="29" y="38"/>
                </a:lnTo>
                <a:lnTo>
                  <a:pt x="20" y="40"/>
                </a:lnTo>
                <a:lnTo>
                  <a:pt x="13" y="38"/>
                </a:lnTo>
                <a:lnTo>
                  <a:pt x="6" y="35"/>
                </a:lnTo>
                <a:lnTo>
                  <a:pt x="2" y="28"/>
                </a:lnTo>
                <a:lnTo>
                  <a:pt x="0" y="21"/>
                </a:lnTo>
                <a:lnTo>
                  <a:pt x="2" y="12"/>
                </a:lnTo>
                <a:lnTo>
                  <a:pt x="6" y="7"/>
                </a:lnTo>
                <a:lnTo>
                  <a:pt x="13" y="1"/>
                </a:lnTo>
                <a:lnTo>
                  <a:pt x="20" y="0"/>
                </a:lnTo>
                <a:lnTo>
                  <a:pt x="29" y="1"/>
                </a:lnTo>
                <a:lnTo>
                  <a:pt x="34" y="7"/>
                </a:lnTo>
                <a:lnTo>
                  <a:pt x="39" y="12"/>
                </a:lnTo>
                <a:lnTo>
                  <a:pt x="39" y="21"/>
                </a:lnTo>
                <a:close/>
              </a:path>
            </a:pathLst>
          </a:custGeom>
          <a:solidFill>
            <a:srgbClr val="E58000"/>
          </a:solidFill>
          <a:ln w="9525">
            <a:noFill/>
            <a:miter lim="800000"/>
            <a:headEnd/>
            <a:tailEnd/>
          </a:ln>
        </p:spPr>
        <p:txBody>
          <a:bodyPr/>
          <a:lstStyle/>
          <a:p>
            <a:endParaRPr lang="en-GB"/>
          </a:p>
        </p:txBody>
      </p:sp>
      <p:sp>
        <p:nvSpPr>
          <p:cNvPr id="83973" name="Title 1"/>
          <p:cNvSpPr>
            <a:spLocks noGrp="1"/>
          </p:cNvSpPr>
          <p:nvPr>
            <p:ph type="title"/>
          </p:nvPr>
        </p:nvSpPr>
        <p:spPr>
          <a:xfrm>
            <a:off x="611188" y="185738"/>
            <a:ext cx="7921625" cy="457200"/>
          </a:xfrm>
        </p:spPr>
        <p:txBody>
          <a:bodyPr/>
          <a:lstStyle/>
          <a:p>
            <a:r>
              <a:rPr lang="en-GB" dirty="0" smtClean="0"/>
              <a:t>China 50 : Measuring Momentum</a:t>
            </a:r>
            <a:br>
              <a:rPr lang="en-GB" dirty="0" smtClean="0"/>
            </a:br>
            <a:r>
              <a:rPr lang="en-GB" dirty="0" smtClean="0"/>
              <a:t> </a:t>
            </a:r>
          </a:p>
        </p:txBody>
      </p:sp>
      <p:sp>
        <p:nvSpPr>
          <p:cNvPr id="83974" name="Rectangle 30"/>
          <p:cNvSpPr>
            <a:spLocks noChangeArrowheads="1"/>
          </p:cNvSpPr>
          <p:nvPr/>
        </p:nvSpPr>
        <p:spPr bwMode="auto">
          <a:xfrm>
            <a:off x="2908300" y="6235700"/>
            <a:ext cx="3416300" cy="228600"/>
          </a:xfrm>
          <a:prstGeom prst="rect">
            <a:avLst/>
          </a:prstGeom>
          <a:noFill/>
          <a:ln w="9525">
            <a:noFill/>
            <a:miter lim="800000"/>
            <a:headEnd/>
            <a:tailEnd/>
          </a:ln>
        </p:spPr>
        <p:txBody>
          <a:bodyPr lIns="0" tIns="0" rIns="0" bIns="0" anchor="b"/>
          <a:lstStyle/>
          <a:p>
            <a:pPr eaLnBrk="0" hangingPunct="0"/>
            <a:r>
              <a:rPr lang="en-GB" sz="1000">
                <a:solidFill>
                  <a:schemeClr val="accent2"/>
                </a:solidFill>
              </a:rPr>
              <a:t>Source: Jones Lang LaSalle, World Winning Cities 2012 </a:t>
            </a:r>
          </a:p>
        </p:txBody>
      </p:sp>
    </p:spTree>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Freeform 422"/>
          <p:cNvSpPr>
            <a:spLocks/>
          </p:cNvSpPr>
          <p:nvPr/>
        </p:nvSpPr>
        <p:spPr bwMode="auto">
          <a:xfrm>
            <a:off x="1485900" y="106363"/>
            <a:ext cx="7329488" cy="5762625"/>
          </a:xfrm>
          <a:custGeom>
            <a:avLst/>
            <a:gdLst>
              <a:gd name="T0" fmla="*/ 2147483647 w 4617"/>
              <a:gd name="T1" fmla="*/ 2147483647 h 3630"/>
              <a:gd name="T2" fmla="*/ 2147483647 w 4617"/>
              <a:gd name="T3" fmla="*/ 2147483647 h 3630"/>
              <a:gd name="T4" fmla="*/ 2147483647 w 4617"/>
              <a:gd name="T5" fmla="*/ 2147483647 h 3630"/>
              <a:gd name="T6" fmla="*/ 2147483647 w 4617"/>
              <a:gd name="T7" fmla="*/ 2147483647 h 3630"/>
              <a:gd name="T8" fmla="*/ 2147483647 w 4617"/>
              <a:gd name="T9" fmla="*/ 2147483647 h 3630"/>
              <a:gd name="T10" fmla="*/ 2147483647 w 4617"/>
              <a:gd name="T11" fmla="*/ 2147483647 h 3630"/>
              <a:gd name="T12" fmla="*/ 2147483647 w 4617"/>
              <a:gd name="T13" fmla="*/ 2147483647 h 3630"/>
              <a:gd name="T14" fmla="*/ 2147483647 w 4617"/>
              <a:gd name="T15" fmla="*/ 2147483647 h 3630"/>
              <a:gd name="T16" fmla="*/ 2147483647 w 4617"/>
              <a:gd name="T17" fmla="*/ 2147483647 h 3630"/>
              <a:gd name="T18" fmla="*/ 2147483647 w 4617"/>
              <a:gd name="T19" fmla="*/ 2147483647 h 3630"/>
              <a:gd name="T20" fmla="*/ 2147483647 w 4617"/>
              <a:gd name="T21" fmla="*/ 2147483647 h 3630"/>
              <a:gd name="T22" fmla="*/ 2147483647 w 4617"/>
              <a:gd name="T23" fmla="*/ 2147483647 h 3630"/>
              <a:gd name="T24" fmla="*/ 2147483647 w 4617"/>
              <a:gd name="T25" fmla="*/ 2147483647 h 3630"/>
              <a:gd name="T26" fmla="*/ 2147483647 w 4617"/>
              <a:gd name="T27" fmla="*/ 2147483647 h 3630"/>
              <a:gd name="T28" fmla="*/ 2147483647 w 4617"/>
              <a:gd name="T29" fmla="*/ 2147483647 h 3630"/>
              <a:gd name="T30" fmla="*/ 2147483647 w 4617"/>
              <a:gd name="T31" fmla="*/ 2147483647 h 3630"/>
              <a:gd name="T32" fmla="*/ 2147483647 w 4617"/>
              <a:gd name="T33" fmla="*/ 2147483647 h 3630"/>
              <a:gd name="T34" fmla="*/ 2147483647 w 4617"/>
              <a:gd name="T35" fmla="*/ 2147483647 h 3630"/>
              <a:gd name="T36" fmla="*/ 2147483647 w 4617"/>
              <a:gd name="T37" fmla="*/ 2147483647 h 3630"/>
              <a:gd name="T38" fmla="*/ 2147483647 w 4617"/>
              <a:gd name="T39" fmla="*/ 2147483647 h 3630"/>
              <a:gd name="T40" fmla="*/ 2147483647 w 4617"/>
              <a:gd name="T41" fmla="*/ 2147483647 h 3630"/>
              <a:gd name="T42" fmla="*/ 2147483647 w 4617"/>
              <a:gd name="T43" fmla="*/ 2147483647 h 3630"/>
              <a:gd name="T44" fmla="*/ 2147483647 w 4617"/>
              <a:gd name="T45" fmla="*/ 2147483647 h 3630"/>
              <a:gd name="T46" fmla="*/ 2147483647 w 4617"/>
              <a:gd name="T47" fmla="*/ 2147483647 h 3630"/>
              <a:gd name="T48" fmla="*/ 2147483647 w 4617"/>
              <a:gd name="T49" fmla="*/ 2147483647 h 3630"/>
              <a:gd name="T50" fmla="*/ 2147483647 w 4617"/>
              <a:gd name="T51" fmla="*/ 2147483647 h 3630"/>
              <a:gd name="T52" fmla="*/ 2147483647 w 4617"/>
              <a:gd name="T53" fmla="*/ 2147483647 h 3630"/>
              <a:gd name="T54" fmla="*/ 2147483647 w 4617"/>
              <a:gd name="T55" fmla="*/ 2147483647 h 3630"/>
              <a:gd name="T56" fmla="*/ 2147483647 w 4617"/>
              <a:gd name="T57" fmla="*/ 2147483647 h 3630"/>
              <a:gd name="T58" fmla="*/ 2147483647 w 4617"/>
              <a:gd name="T59" fmla="*/ 2147483647 h 3630"/>
              <a:gd name="T60" fmla="*/ 2147483647 w 4617"/>
              <a:gd name="T61" fmla="*/ 2147483647 h 3630"/>
              <a:gd name="T62" fmla="*/ 2147483647 w 4617"/>
              <a:gd name="T63" fmla="*/ 2147483647 h 3630"/>
              <a:gd name="T64" fmla="*/ 2147483647 w 4617"/>
              <a:gd name="T65" fmla="*/ 2147483647 h 3630"/>
              <a:gd name="T66" fmla="*/ 2147483647 w 4617"/>
              <a:gd name="T67" fmla="*/ 2147483647 h 3630"/>
              <a:gd name="T68" fmla="*/ 2147483647 w 4617"/>
              <a:gd name="T69" fmla="*/ 2147483647 h 3630"/>
              <a:gd name="T70" fmla="*/ 2147483647 w 4617"/>
              <a:gd name="T71" fmla="*/ 2147483647 h 3630"/>
              <a:gd name="T72" fmla="*/ 2147483647 w 4617"/>
              <a:gd name="T73" fmla="*/ 2147483647 h 3630"/>
              <a:gd name="T74" fmla="*/ 2147483647 w 4617"/>
              <a:gd name="T75" fmla="*/ 2147483647 h 3630"/>
              <a:gd name="T76" fmla="*/ 2147483647 w 4617"/>
              <a:gd name="T77" fmla="*/ 2147483647 h 3630"/>
              <a:gd name="T78" fmla="*/ 2147483647 w 4617"/>
              <a:gd name="T79" fmla="*/ 2147483647 h 3630"/>
              <a:gd name="T80" fmla="*/ 2147483647 w 4617"/>
              <a:gd name="T81" fmla="*/ 2147483647 h 3630"/>
              <a:gd name="T82" fmla="*/ 2147483647 w 4617"/>
              <a:gd name="T83" fmla="*/ 2147483647 h 3630"/>
              <a:gd name="T84" fmla="*/ 2147483647 w 4617"/>
              <a:gd name="T85" fmla="*/ 2147483647 h 3630"/>
              <a:gd name="T86" fmla="*/ 2147483647 w 4617"/>
              <a:gd name="T87" fmla="*/ 2147483647 h 3630"/>
              <a:gd name="T88" fmla="*/ 2147483647 w 4617"/>
              <a:gd name="T89" fmla="*/ 2147483647 h 3630"/>
              <a:gd name="T90" fmla="*/ 2147483647 w 4617"/>
              <a:gd name="T91" fmla="*/ 2147483647 h 3630"/>
              <a:gd name="T92" fmla="*/ 2147483647 w 4617"/>
              <a:gd name="T93" fmla="*/ 2147483647 h 3630"/>
              <a:gd name="T94" fmla="*/ 2147483647 w 4617"/>
              <a:gd name="T95" fmla="*/ 2147483647 h 3630"/>
              <a:gd name="T96" fmla="*/ 2147483647 w 4617"/>
              <a:gd name="T97" fmla="*/ 2147483647 h 3630"/>
              <a:gd name="T98" fmla="*/ 2147483647 w 4617"/>
              <a:gd name="T99" fmla="*/ 2147483647 h 3630"/>
              <a:gd name="T100" fmla="*/ 2147483647 w 4617"/>
              <a:gd name="T101" fmla="*/ 2147483647 h 3630"/>
              <a:gd name="T102" fmla="*/ 2147483647 w 4617"/>
              <a:gd name="T103" fmla="*/ 2147483647 h 3630"/>
              <a:gd name="T104" fmla="*/ 2147483647 w 4617"/>
              <a:gd name="T105" fmla="*/ 2147483647 h 3630"/>
              <a:gd name="T106" fmla="*/ 2147483647 w 4617"/>
              <a:gd name="T107" fmla="*/ 2147483647 h 3630"/>
              <a:gd name="T108" fmla="*/ 2147483647 w 4617"/>
              <a:gd name="T109" fmla="*/ 2147483647 h 3630"/>
              <a:gd name="T110" fmla="*/ 2147483647 w 4617"/>
              <a:gd name="T111" fmla="*/ 2147483647 h 3630"/>
              <a:gd name="T112" fmla="*/ 2147483647 w 4617"/>
              <a:gd name="T113" fmla="*/ 2147483647 h 3630"/>
              <a:gd name="T114" fmla="*/ 2147483647 w 4617"/>
              <a:gd name="T115" fmla="*/ 2147483647 h 3630"/>
              <a:gd name="T116" fmla="*/ 2147483647 w 4617"/>
              <a:gd name="T117" fmla="*/ 2147483647 h 3630"/>
              <a:gd name="T118" fmla="*/ 2147483647 w 4617"/>
              <a:gd name="T119" fmla="*/ 2147483647 h 3630"/>
              <a:gd name="T120" fmla="*/ 2147483647 w 4617"/>
              <a:gd name="T121" fmla="*/ 2147483647 h 3630"/>
              <a:gd name="T122" fmla="*/ 2147483647 w 4617"/>
              <a:gd name="T123" fmla="*/ 2147483647 h 3630"/>
              <a:gd name="T124" fmla="*/ 2147483647 w 4617"/>
              <a:gd name="T125" fmla="*/ 2147483647 h 3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17"/>
              <a:gd name="T190" fmla="*/ 0 h 3630"/>
              <a:gd name="T191" fmla="*/ 4617 w 4617"/>
              <a:gd name="T192" fmla="*/ 3630 h 3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17" h="3630">
                <a:moveTo>
                  <a:pt x="3019" y="3630"/>
                </a:moveTo>
                <a:lnTo>
                  <a:pt x="3019" y="3630"/>
                </a:lnTo>
                <a:lnTo>
                  <a:pt x="3012" y="3628"/>
                </a:lnTo>
                <a:lnTo>
                  <a:pt x="3007" y="3623"/>
                </a:lnTo>
                <a:lnTo>
                  <a:pt x="3005" y="3621"/>
                </a:lnTo>
                <a:lnTo>
                  <a:pt x="3005" y="3623"/>
                </a:lnTo>
                <a:lnTo>
                  <a:pt x="3004" y="3623"/>
                </a:lnTo>
                <a:lnTo>
                  <a:pt x="3002" y="3623"/>
                </a:lnTo>
                <a:lnTo>
                  <a:pt x="3000" y="3619"/>
                </a:lnTo>
                <a:lnTo>
                  <a:pt x="2995" y="3609"/>
                </a:lnTo>
                <a:lnTo>
                  <a:pt x="2986" y="3595"/>
                </a:lnTo>
                <a:lnTo>
                  <a:pt x="2979" y="3588"/>
                </a:lnTo>
                <a:lnTo>
                  <a:pt x="2975" y="3583"/>
                </a:lnTo>
                <a:lnTo>
                  <a:pt x="2975" y="3577"/>
                </a:lnTo>
                <a:lnTo>
                  <a:pt x="2974" y="3574"/>
                </a:lnTo>
                <a:lnTo>
                  <a:pt x="2972" y="3572"/>
                </a:lnTo>
                <a:lnTo>
                  <a:pt x="2970" y="3568"/>
                </a:lnTo>
                <a:lnTo>
                  <a:pt x="2968" y="3563"/>
                </a:lnTo>
                <a:lnTo>
                  <a:pt x="2968" y="3556"/>
                </a:lnTo>
                <a:lnTo>
                  <a:pt x="2970" y="3549"/>
                </a:lnTo>
                <a:lnTo>
                  <a:pt x="2974" y="3533"/>
                </a:lnTo>
                <a:lnTo>
                  <a:pt x="2974" y="3528"/>
                </a:lnTo>
                <a:lnTo>
                  <a:pt x="2975" y="3524"/>
                </a:lnTo>
                <a:lnTo>
                  <a:pt x="2979" y="3523"/>
                </a:lnTo>
                <a:lnTo>
                  <a:pt x="2984" y="3517"/>
                </a:lnTo>
                <a:lnTo>
                  <a:pt x="2988" y="3514"/>
                </a:lnTo>
                <a:lnTo>
                  <a:pt x="2989" y="3507"/>
                </a:lnTo>
                <a:lnTo>
                  <a:pt x="2989" y="3498"/>
                </a:lnTo>
                <a:lnTo>
                  <a:pt x="2986" y="3495"/>
                </a:lnTo>
                <a:lnTo>
                  <a:pt x="2984" y="3495"/>
                </a:lnTo>
                <a:lnTo>
                  <a:pt x="2981" y="3495"/>
                </a:lnTo>
                <a:lnTo>
                  <a:pt x="2979" y="3495"/>
                </a:lnTo>
                <a:lnTo>
                  <a:pt x="2977" y="3493"/>
                </a:lnTo>
                <a:lnTo>
                  <a:pt x="2974" y="3493"/>
                </a:lnTo>
                <a:lnTo>
                  <a:pt x="2968" y="3493"/>
                </a:lnTo>
                <a:lnTo>
                  <a:pt x="2963" y="3496"/>
                </a:lnTo>
                <a:lnTo>
                  <a:pt x="2954" y="3502"/>
                </a:lnTo>
                <a:lnTo>
                  <a:pt x="2946" y="3507"/>
                </a:lnTo>
                <a:lnTo>
                  <a:pt x="2938" y="3510"/>
                </a:lnTo>
                <a:lnTo>
                  <a:pt x="2931" y="3514"/>
                </a:lnTo>
                <a:lnTo>
                  <a:pt x="2924" y="3516"/>
                </a:lnTo>
                <a:lnTo>
                  <a:pt x="2921" y="3514"/>
                </a:lnTo>
                <a:lnTo>
                  <a:pt x="2917" y="3512"/>
                </a:lnTo>
                <a:lnTo>
                  <a:pt x="2902" y="3495"/>
                </a:lnTo>
                <a:lnTo>
                  <a:pt x="2898" y="3491"/>
                </a:lnTo>
                <a:lnTo>
                  <a:pt x="2893" y="3489"/>
                </a:lnTo>
                <a:lnTo>
                  <a:pt x="2887" y="3488"/>
                </a:lnTo>
                <a:lnTo>
                  <a:pt x="2880" y="3488"/>
                </a:lnTo>
                <a:lnTo>
                  <a:pt x="2875" y="3486"/>
                </a:lnTo>
                <a:lnTo>
                  <a:pt x="2870" y="3484"/>
                </a:lnTo>
                <a:lnTo>
                  <a:pt x="2866" y="3479"/>
                </a:lnTo>
                <a:lnTo>
                  <a:pt x="2865" y="3482"/>
                </a:lnTo>
                <a:lnTo>
                  <a:pt x="2865" y="3486"/>
                </a:lnTo>
                <a:lnTo>
                  <a:pt x="2861" y="3489"/>
                </a:lnTo>
                <a:lnTo>
                  <a:pt x="2856" y="3491"/>
                </a:lnTo>
                <a:lnTo>
                  <a:pt x="2849" y="3493"/>
                </a:lnTo>
                <a:lnTo>
                  <a:pt x="2843" y="3491"/>
                </a:lnTo>
                <a:lnTo>
                  <a:pt x="2838" y="3491"/>
                </a:lnTo>
                <a:lnTo>
                  <a:pt x="2833" y="3491"/>
                </a:lnTo>
                <a:lnTo>
                  <a:pt x="2824" y="3495"/>
                </a:lnTo>
                <a:lnTo>
                  <a:pt x="2799" y="3500"/>
                </a:lnTo>
                <a:lnTo>
                  <a:pt x="2785" y="3502"/>
                </a:lnTo>
                <a:lnTo>
                  <a:pt x="2782" y="3502"/>
                </a:lnTo>
                <a:lnTo>
                  <a:pt x="2738" y="3493"/>
                </a:lnTo>
                <a:lnTo>
                  <a:pt x="2711" y="3484"/>
                </a:lnTo>
                <a:lnTo>
                  <a:pt x="2699" y="3470"/>
                </a:lnTo>
                <a:lnTo>
                  <a:pt x="2689" y="3461"/>
                </a:lnTo>
                <a:lnTo>
                  <a:pt x="2683" y="3454"/>
                </a:lnTo>
                <a:lnTo>
                  <a:pt x="2680" y="3451"/>
                </a:lnTo>
                <a:lnTo>
                  <a:pt x="2676" y="3444"/>
                </a:lnTo>
                <a:lnTo>
                  <a:pt x="2669" y="3431"/>
                </a:lnTo>
                <a:lnTo>
                  <a:pt x="2668" y="3424"/>
                </a:lnTo>
                <a:lnTo>
                  <a:pt x="2666" y="3417"/>
                </a:lnTo>
                <a:lnTo>
                  <a:pt x="2668" y="3408"/>
                </a:lnTo>
                <a:lnTo>
                  <a:pt x="2671" y="3400"/>
                </a:lnTo>
                <a:lnTo>
                  <a:pt x="2675" y="3391"/>
                </a:lnTo>
                <a:lnTo>
                  <a:pt x="2675" y="3385"/>
                </a:lnTo>
                <a:lnTo>
                  <a:pt x="2678" y="3375"/>
                </a:lnTo>
                <a:lnTo>
                  <a:pt x="2678" y="3370"/>
                </a:lnTo>
                <a:lnTo>
                  <a:pt x="2678" y="3366"/>
                </a:lnTo>
                <a:lnTo>
                  <a:pt x="2676" y="3366"/>
                </a:lnTo>
                <a:lnTo>
                  <a:pt x="2669" y="3368"/>
                </a:lnTo>
                <a:lnTo>
                  <a:pt x="2666" y="3370"/>
                </a:lnTo>
                <a:lnTo>
                  <a:pt x="2659" y="3370"/>
                </a:lnTo>
                <a:lnTo>
                  <a:pt x="2652" y="3368"/>
                </a:lnTo>
                <a:lnTo>
                  <a:pt x="2645" y="3366"/>
                </a:lnTo>
                <a:lnTo>
                  <a:pt x="2641" y="3363"/>
                </a:lnTo>
                <a:lnTo>
                  <a:pt x="2641" y="3359"/>
                </a:lnTo>
                <a:lnTo>
                  <a:pt x="2638" y="3357"/>
                </a:lnTo>
                <a:lnTo>
                  <a:pt x="2632" y="3356"/>
                </a:lnTo>
                <a:lnTo>
                  <a:pt x="2624" y="3356"/>
                </a:lnTo>
                <a:lnTo>
                  <a:pt x="2608" y="3357"/>
                </a:lnTo>
                <a:lnTo>
                  <a:pt x="2599" y="3359"/>
                </a:lnTo>
                <a:lnTo>
                  <a:pt x="2594" y="3361"/>
                </a:lnTo>
                <a:lnTo>
                  <a:pt x="2590" y="3359"/>
                </a:lnTo>
                <a:lnTo>
                  <a:pt x="2580" y="3354"/>
                </a:lnTo>
                <a:lnTo>
                  <a:pt x="2576" y="3348"/>
                </a:lnTo>
                <a:lnTo>
                  <a:pt x="2573" y="3345"/>
                </a:lnTo>
                <a:lnTo>
                  <a:pt x="2565" y="3331"/>
                </a:lnTo>
                <a:lnTo>
                  <a:pt x="2557" y="3320"/>
                </a:lnTo>
                <a:lnTo>
                  <a:pt x="2553" y="3319"/>
                </a:lnTo>
                <a:lnTo>
                  <a:pt x="2548" y="3317"/>
                </a:lnTo>
                <a:lnTo>
                  <a:pt x="2541" y="3315"/>
                </a:lnTo>
                <a:lnTo>
                  <a:pt x="2532" y="3313"/>
                </a:lnTo>
                <a:lnTo>
                  <a:pt x="2525" y="3315"/>
                </a:lnTo>
                <a:lnTo>
                  <a:pt x="2518" y="3319"/>
                </a:lnTo>
                <a:lnTo>
                  <a:pt x="2507" y="3326"/>
                </a:lnTo>
                <a:lnTo>
                  <a:pt x="2500" y="3334"/>
                </a:lnTo>
                <a:lnTo>
                  <a:pt x="2492" y="3343"/>
                </a:lnTo>
                <a:lnTo>
                  <a:pt x="2481" y="3356"/>
                </a:lnTo>
                <a:lnTo>
                  <a:pt x="2474" y="3361"/>
                </a:lnTo>
                <a:lnTo>
                  <a:pt x="2460" y="3368"/>
                </a:lnTo>
                <a:lnTo>
                  <a:pt x="2453" y="3371"/>
                </a:lnTo>
                <a:lnTo>
                  <a:pt x="2446" y="3371"/>
                </a:lnTo>
                <a:lnTo>
                  <a:pt x="2439" y="3370"/>
                </a:lnTo>
                <a:lnTo>
                  <a:pt x="2435" y="3368"/>
                </a:lnTo>
                <a:lnTo>
                  <a:pt x="2432" y="3366"/>
                </a:lnTo>
                <a:lnTo>
                  <a:pt x="2428" y="3366"/>
                </a:lnTo>
                <a:lnTo>
                  <a:pt x="2426" y="3366"/>
                </a:lnTo>
                <a:lnTo>
                  <a:pt x="2421" y="3368"/>
                </a:lnTo>
                <a:lnTo>
                  <a:pt x="2418" y="3370"/>
                </a:lnTo>
                <a:lnTo>
                  <a:pt x="2412" y="3377"/>
                </a:lnTo>
                <a:lnTo>
                  <a:pt x="2409" y="3380"/>
                </a:lnTo>
                <a:lnTo>
                  <a:pt x="2407" y="3382"/>
                </a:lnTo>
                <a:lnTo>
                  <a:pt x="2405" y="3385"/>
                </a:lnTo>
                <a:lnTo>
                  <a:pt x="2400" y="3387"/>
                </a:lnTo>
                <a:lnTo>
                  <a:pt x="2391" y="3385"/>
                </a:lnTo>
                <a:lnTo>
                  <a:pt x="2386" y="3382"/>
                </a:lnTo>
                <a:lnTo>
                  <a:pt x="2381" y="3378"/>
                </a:lnTo>
                <a:lnTo>
                  <a:pt x="2379" y="3377"/>
                </a:lnTo>
                <a:lnTo>
                  <a:pt x="2377" y="3375"/>
                </a:lnTo>
                <a:lnTo>
                  <a:pt x="2374" y="3377"/>
                </a:lnTo>
                <a:lnTo>
                  <a:pt x="2370" y="3380"/>
                </a:lnTo>
                <a:lnTo>
                  <a:pt x="2368" y="3382"/>
                </a:lnTo>
                <a:lnTo>
                  <a:pt x="2368" y="3384"/>
                </a:lnTo>
                <a:lnTo>
                  <a:pt x="2365" y="3385"/>
                </a:lnTo>
                <a:lnTo>
                  <a:pt x="2363" y="3385"/>
                </a:lnTo>
                <a:lnTo>
                  <a:pt x="2360" y="3384"/>
                </a:lnTo>
                <a:lnTo>
                  <a:pt x="2356" y="3380"/>
                </a:lnTo>
                <a:lnTo>
                  <a:pt x="2351" y="3375"/>
                </a:lnTo>
                <a:lnTo>
                  <a:pt x="2347" y="3373"/>
                </a:lnTo>
                <a:lnTo>
                  <a:pt x="2344" y="3373"/>
                </a:lnTo>
                <a:lnTo>
                  <a:pt x="2338" y="3377"/>
                </a:lnTo>
                <a:lnTo>
                  <a:pt x="2337" y="3382"/>
                </a:lnTo>
                <a:lnTo>
                  <a:pt x="2333" y="3387"/>
                </a:lnTo>
                <a:lnTo>
                  <a:pt x="2328" y="3392"/>
                </a:lnTo>
                <a:lnTo>
                  <a:pt x="2324" y="3396"/>
                </a:lnTo>
                <a:lnTo>
                  <a:pt x="2323" y="3400"/>
                </a:lnTo>
                <a:lnTo>
                  <a:pt x="2323" y="3403"/>
                </a:lnTo>
                <a:lnTo>
                  <a:pt x="2321" y="3405"/>
                </a:lnTo>
                <a:lnTo>
                  <a:pt x="2319" y="3405"/>
                </a:lnTo>
                <a:lnTo>
                  <a:pt x="2316" y="3403"/>
                </a:lnTo>
                <a:lnTo>
                  <a:pt x="2309" y="3398"/>
                </a:lnTo>
                <a:lnTo>
                  <a:pt x="2302" y="3389"/>
                </a:lnTo>
                <a:lnTo>
                  <a:pt x="2300" y="3384"/>
                </a:lnTo>
                <a:lnTo>
                  <a:pt x="2298" y="3382"/>
                </a:lnTo>
                <a:lnTo>
                  <a:pt x="2289" y="3378"/>
                </a:lnTo>
                <a:lnTo>
                  <a:pt x="2279" y="3377"/>
                </a:lnTo>
                <a:lnTo>
                  <a:pt x="2272" y="3375"/>
                </a:lnTo>
                <a:lnTo>
                  <a:pt x="2268" y="3377"/>
                </a:lnTo>
                <a:lnTo>
                  <a:pt x="2265" y="3378"/>
                </a:lnTo>
                <a:lnTo>
                  <a:pt x="2259" y="3384"/>
                </a:lnTo>
                <a:lnTo>
                  <a:pt x="2258" y="3389"/>
                </a:lnTo>
                <a:lnTo>
                  <a:pt x="2258" y="3391"/>
                </a:lnTo>
                <a:lnTo>
                  <a:pt x="2256" y="3392"/>
                </a:lnTo>
                <a:lnTo>
                  <a:pt x="2245" y="3398"/>
                </a:lnTo>
                <a:lnTo>
                  <a:pt x="2231" y="3400"/>
                </a:lnTo>
                <a:lnTo>
                  <a:pt x="2224" y="3398"/>
                </a:lnTo>
                <a:lnTo>
                  <a:pt x="2215" y="3398"/>
                </a:lnTo>
                <a:lnTo>
                  <a:pt x="2205" y="3398"/>
                </a:lnTo>
                <a:lnTo>
                  <a:pt x="2196" y="3400"/>
                </a:lnTo>
                <a:lnTo>
                  <a:pt x="2189" y="3400"/>
                </a:lnTo>
                <a:lnTo>
                  <a:pt x="2185" y="3400"/>
                </a:lnTo>
                <a:lnTo>
                  <a:pt x="2182" y="3400"/>
                </a:lnTo>
                <a:lnTo>
                  <a:pt x="2180" y="3400"/>
                </a:lnTo>
                <a:lnTo>
                  <a:pt x="2178" y="3403"/>
                </a:lnTo>
                <a:lnTo>
                  <a:pt x="2177" y="3407"/>
                </a:lnTo>
                <a:lnTo>
                  <a:pt x="2177" y="3419"/>
                </a:lnTo>
                <a:lnTo>
                  <a:pt x="2175" y="3433"/>
                </a:lnTo>
                <a:lnTo>
                  <a:pt x="2175" y="3440"/>
                </a:lnTo>
                <a:lnTo>
                  <a:pt x="2178" y="3451"/>
                </a:lnTo>
                <a:lnTo>
                  <a:pt x="2180" y="3456"/>
                </a:lnTo>
                <a:lnTo>
                  <a:pt x="2187" y="3473"/>
                </a:lnTo>
                <a:lnTo>
                  <a:pt x="2189" y="3484"/>
                </a:lnTo>
                <a:lnTo>
                  <a:pt x="2191" y="3488"/>
                </a:lnTo>
                <a:lnTo>
                  <a:pt x="2192" y="3491"/>
                </a:lnTo>
                <a:lnTo>
                  <a:pt x="2194" y="3493"/>
                </a:lnTo>
                <a:lnTo>
                  <a:pt x="2196" y="3496"/>
                </a:lnTo>
                <a:lnTo>
                  <a:pt x="2198" y="3500"/>
                </a:lnTo>
                <a:lnTo>
                  <a:pt x="2196" y="3507"/>
                </a:lnTo>
                <a:lnTo>
                  <a:pt x="2192" y="3516"/>
                </a:lnTo>
                <a:lnTo>
                  <a:pt x="2191" y="3521"/>
                </a:lnTo>
                <a:lnTo>
                  <a:pt x="2187" y="3523"/>
                </a:lnTo>
                <a:lnTo>
                  <a:pt x="2184" y="3524"/>
                </a:lnTo>
                <a:lnTo>
                  <a:pt x="2175" y="3524"/>
                </a:lnTo>
                <a:lnTo>
                  <a:pt x="2152" y="3523"/>
                </a:lnTo>
                <a:lnTo>
                  <a:pt x="2148" y="3523"/>
                </a:lnTo>
                <a:lnTo>
                  <a:pt x="2138" y="3519"/>
                </a:lnTo>
                <a:lnTo>
                  <a:pt x="2134" y="3517"/>
                </a:lnTo>
                <a:lnTo>
                  <a:pt x="2133" y="3516"/>
                </a:lnTo>
                <a:lnTo>
                  <a:pt x="2131" y="3510"/>
                </a:lnTo>
                <a:lnTo>
                  <a:pt x="2131" y="3503"/>
                </a:lnTo>
                <a:lnTo>
                  <a:pt x="2134" y="3498"/>
                </a:lnTo>
                <a:lnTo>
                  <a:pt x="2138" y="3495"/>
                </a:lnTo>
                <a:lnTo>
                  <a:pt x="2140" y="3493"/>
                </a:lnTo>
                <a:lnTo>
                  <a:pt x="2141" y="3489"/>
                </a:lnTo>
                <a:lnTo>
                  <a:pt x="2140" y="3486"/>
                </a:lnTo>
                <a:lnTo>
                  <a:pt x="2136" y="3482"/>
                </a:lnTo>
                <a:lnTo>
                  <a:pt x="2131" y="3479"/>
                </a:lnTo>
                <a:lnTo>
                  <a:pt x="2126" y="3479"/>
                </a:lnTo>
                <a:lnTo>
                  <a:pt x="2117" y="3480"/>
                </a:lnTo>
                <a:lnTo>
                  <a:pt x="2110" y="3484"/>
                </a:lnTo>
                <a:lnTo>
                  <a:pt x="2101" y="3489"/>
                </a:lnTo>
                <a:lnTo>
                  <a:pt x="2090" y="3495"/>
                </a:lnTo>
                <a:lnTo>
                  <a:pt x="2080" y="3500"/>
                </a:lnTo>
                <a:lnTo>
                  <a:pt x="2068" y="3503"/>
                </a:lnTo>
                <a:lnTo>
                  <a:pt x="2059" y="3505"/>
                </a:lnTo>
                <a:lnTo>
                  <a:pt x="2050" y="3507"/>
                </a:lnTo>
                <a:lnTo>
                  <a:pt x="2046" y="3505"/>
                </a:lnTo>
                <a:lnTo>
                  <a:pt x="2041" y="3503"/>
                </a:lnTo>
                <a:lnTo>
                  <a:pt x="2031" y="3495"/>
                </a:lnTo>
                <a:lnTo>
                  <a:pt x="2017" y="3482"/>
                </a:lnTo>
                <a:lnTo>
                  <a:pt x="2009" y="3477"/>
                </a:lnTo>
                <a:lnTo>
                  <a:pt x="2008" y="3473"/>
                </a:lnTo>
                <a:lnTo>
                  <a:pt x="2008" y="3468"/>
                </a:lnTo>
                <a:lnTo>
                  <a:pt x="2008" y="3444"/>
                </a:lnTo>
                <a:lnTo>
                  <a:pt x="2008" y="3440"/>
                </a:lnTo>
                <a:lnTo>
                  <a:pt x="2008" y="3438"/>
                </a:lnTo>
                <a:lnTo>
                  <a:pt x="2008" y="3435"/>
                </a:lnTo>
                <a:lnTo>
                  <a:pt x="2004" y="3433"/>
                </a:lnTo>
                <a:lnTo>
                  <a:pt x="1994" y="3431"/>
                </a:lnTo>
                <a:lnTo>
                  <a:pt x="1985" y="3429"/>
                </a:lnTo>
                <a:lnTo>
                  <a:pt x="1967" y="3428"/>
                </a:lnTo>
                <a:lnTo>
                  <a:pt x="1953" y="3422"/>
                </a:lnTo>
                <a:lnTo>
                  <a:pt x="1946" y="3421"/>
                </a:lnTo>
                <a:lnTo>
                  <a:pt x="1941" y="3417"/>
                </a:lnTo>
                <a:lnTo>
                  <a:pt x="1939" y="3414"/>
                </a:lnTo>
                <a:lnTo>
                  <a:pt x="1939" y="3410"/>
                </a:lnTo>
                <a:lnTo>
                  <a:pt x="1939" y="3401"/>
                </a:lnTo>
                <a:lnTo>
                  <a:pt x="1943" y="3391"/>
                </a:lnTo>
                <a:lnTo>
                  <a:pt x="1946" y="3377"/>
                </a:lnTo>
                <a:lnTo>
                  <a:pt x="1948" y="3370"/>
                </a:lnTo>
                <a:lnTo>
                  <a:pt x="1950" y="3357"/>
                </a:lnTo>
                <a:lnTo>
                  <a:pt x="1955" y="3341"/>
                </a:lnTo>
                <a:lnTo>
                  <a:pt x="1958" y="3336"/>
                </a:lnTo>
                <a:lnTo>
                  <a:pt x="1962" y="3333"/>
                </a:lnTo>
                <a:lnTo>
                  <a:pt x="1967" y="3329"/>
                </a:lnTo>
                <a:lnTo>
                  <a:pt x="1971" y="3326"/>
                </a:lnTo>
                <a:lnTo>
                  <a:pt x="1973" y="3322"/>
                </a:lnTo>
                <a:lnTo>
                  <a:pt x="1973" y="3320"/>
                </a:lnTo>
                <a:lnTo>
                  <a:pt x="1971" y="3317"/>
                </a:lnTo>
                <a:lnTo>
                  <a:pt x="1969" y="3315"/>
                </a:lnTo>
                <a:lnTo>
                  <a:pt x="1960" y="3312"/>
                </a:lnTo>
                <a:lnTo>
                  <a:pt x="1957" y="3308"/>
                </a:lnTo>
                <a:lnTo>
                  <a:pt x="1950" y="3308"/>
                </a:lnTo>
                <a:lnTo>
                  <a:pt x="1946" y="3308"/>
                </a:lnTo>
                <a:lnTo>
                  <a:pt x="1937" y="3310"/>
                </a:lnTo>
                <a:lnTo>
                  <a:pt x="1934" y="3312"/>
                </a:lnTo>
                <a:lnTo>
                  <a:pt x="1930" y="3312"/>
                </a:lnTo>
                <a:lnTo>
                  <a:pt x="1927" y="3308"/>
                </a:lnTo>
                <a:lnTo>
                  <a:pt x="1922" y="3303"/>
                </a:lnTo>
                <a:lnTo>
                  <a:pt x="1913" y="3290"/>
                </a:lnTo>
                <a:lnTo>
                  <a:pt x="1909" y="3285"/>
                </a:lnTo>
                <a:lnTo>
                  <a:pt x="1907" y="3280"/>
                </a:lnTo>
                <a:lnTo>
                  <a:pt x="1904" y="3241"/>
                </a:lnTo>
                <a:lnTo>
                  <a:pt x="1902" y="3241"/>
                </a:lnTo>
                <a:lnTo>
                  <a:pt x="1900" y="3241"/>
                </a:lnTo>
                <a:lnTo>
                  <a:pt x="1899" y="3238"/>
                </a:lnTo>
                <a:lnTo>
                  <a:pt x="1892" y="3220"/>
                </a:lnTo>
                <a:lnTo>
                  <a:pt x="1888" y="3206"/>
                </a:lnTo>
                <a:lnTo>
                  <a:pt x="1888" y="3204"/>
                </a:lnTo>
                <a:lnTo>
                  <a:pt x="1886" y="3204"/>
                </a:lnTo>
                <a:lnTo>
                  <a:pt x="1879" y="3206"/>
                </a:lnTo>
                <a:lnTo>
                  <a:pt x="1867" y="3208"/>
                </a:lnTo>
                <a:lnTo>
                  <a:pt x="1862" y="3208"/>
                </a:lnTo>
                <a:lnTo>
                  <a:pt x="1853" y="3208"/>
                </a:lnTo>
                <a:lnTo>
                  <a:pt x="1841" y="3211"/>
                </a:lnTo>
                <a:lnTo>
                  <a:pt x="1830" y="3215"/>
                </a:lnTo>
                <a:lnTo>
                  <a:pt x="1825" y="3218"/>
                </a:lnTo>
                <a:lnTo>
                  <a:pt x="1816" y="3222"/>
                </a:lnTo>
                <a:lnTo>
                  <a:pt x="1811" y="3224"/>
                </a:lnTo>
                <a:lnTo>
                  <a:pt x="1798" y="3225"/>
                </a:lnTo>
                <a:lnTo>
                  <a:pt x="1797" y="3225"/>
                </a:lnTo>
                <a:lnTo>
                  <a:pt x="1795" y="3224"/>
                </a:lnTo>
                <a:lnTo>
                  <a:pt x="1793" y="3222"/>
                </a:lnTo>
                <a:lnTo>
                  <a:pt x="1795" y="3217"/>
                </a:lnTo>
                <a:lnTo>
                  <a:pt x="1802" y="3204"/>
                </a:lnTo>
                <a:lnTo>
                  <a:pt x="1804" y="3201"/>
                </a:lnTo>
                <a:lnTo>
                  <a:pt x="1805" y="3197"/>
                </a:lnTo>
                <a:lnTo>
                  <a:pt x="1805" y="3190"/>
                </a:lnTo>
                <a:lnTo>
                  <a:pt x="1804" y="3181"/>
                </a:lnTo>
                <a:lnTo>
                  <a:pt x="1802" y="3173"/>
                </a:lnTo>
                <a:lnTo>
                  <a:pt x="1800" y="3165"/>
                </a:lnTo>
                <a:lnTo>
                  <a:pt x="1798" y="3157"/>
                </a:lnTo>
                <a:lnTo>
                  <a:pt x="1798" y="3146"/>
                </a:lnTo>
                <a:lnTo>
                  <a:pt x="1800" y="3141"/>
                </a:lnTo>
                <a:lnTo>
                  <a:pt x="1807" y="3134"/>
                </a:lnTo>
                <a:lnTo>
                  <a:pt x="1814" y="3127"/>
                </a:lnTo>
                <a:lnTo>
                  <a:pt x="1816" y="3121"/>
                </a:lnTo>
                <a:lnTo>
                  <a:pt x="1818" y="3118"/>
                </a:lnTo>
                <a:lnTo>
                  <a:pt x="1818" y="3111"/>
                </a:lnTo>
                <a:lnTo>
                  <a:pt x="1816" y="3106"/>
                </a:lnTo>
                <a:lnTo>
                  <a:pt x="1814" y="3097"/>
                </a:lnTo>
                <a:lnTo>
                  <a:pt x="1816" y="3093"/>
                </a:lnTo>
                <a:lnTo>
                  <a:pt x="1819" y="3090"/>
                </a:lnTo>
                <a:lnTo>
                  <a:pt x="1826" y="3085"/>
                </a:lnTo>
                <a:lnTo>
                  <a:pt x="1832" y="3081"/>
                </a:lnTo>
                <a:lnTo>
                  <a:pt x="1839" y="3074"/>
                </a:lnTo>
                <a:lnTo>
                  <a:pt x="1851" y="3065"/>
                </a:lnTo>
                <a:lnTo>
                  <a:pt x="1858" y="3060"/>
                </a:lnTo>
                <a:lnTo>
                  <a:pt x="1862" y="3056"/>
                </a:lnTo>
                <a:lnTo>
                  <a:pt x="1862" y="3051"/>
                </a:lnTo>
                <a:lnTo>
                  <a:pt x="1863" y="3044"/>
                </a:lnTo>
                <a:lnTo>
                  <a:pt x="1865" y="3042"/>
                </a:lnTo>
                <a:lnTo>
                  <a:pt x="1869" y="3041"/>
                </a:lnTo>
                <a:lnTo>
                  <a:pt x="1872" y="3042"/>
                </a:lnTo>
                <a:lnTo>
                  <a:pt x="1878" y="3046"/>
                </a:lnTo>
                <a:lnTo>
                  <a:pt x="1879" y="3046"/>
                </a:lnTo>
                <a:lnTo>
                  <a:pt x="1883" y="3049"/>
                </a:lnTo>
                <a:lnTo>
                  <a:pt x="1885" y="3049"/>
                </a:lnTo>
                <a:lnTo>
                  <a:pt x="1888" y="3048"/>
                </a:lnTo>
                <a:lnTo>
                  <a:pt x="1893" y="3041"/>
                </a:lnTo>
                <a:lnTo>
                  <a:pt x="1902" y="3030"/>
                </a:lnTo>
                <a:lnTo>
                  <a:pt x="1904" y="3026"/>
                </a:lnTo>
                <a:lnTo>
                  <a:pt x="1906" y="3023"/>
                </a:lnTo>
                <a:lnTo>
                  <a:pt x="1906" y="3016"/>
                </a:lnTo>
                <a:lnTo>
                  <a:pt x="1904" y="3007"/>
                </a:lnTo>
                <a:lnTo>
                  <a:pt x="1904" y="2984"/>
                </a:lnTo>
                <a:lnTo>
                  <a:pt x="1904" y="2982"/>
                </a:lnTo>
                <a:lnTo>
                  <a:pt x="1914" y="2970"/>
                </a:lnTo>
                <a:lnTo>
                  <a:pt x="1922" y="2960"/>
                </a:lnTo>
                <a:lnTo>
                  <a:pt x="1923" y="2954"/>
                </a:lnTo>
                <a:lnTo>
                  <a:pt x="1925" y="2949"/>
                </a:lnTo>
                <a:lnTo>
                  <a:pt x="1925" y="2942"/>
                </a:lnTo>
                <a:lnTo>
                  <a:pt x="1923" y="2938"/>
                </a:lnTo>
                <a:lnTo>
                  <a:pt x="1923" y="2931"/>
                </a:lnTo>
                <a:lnTo>
                  <a:pt x="1923" y="2923"/>
                </a:lnTo>
                <a:lnTo>
                  <a:pt x="1927" y="2861"/>
                </a:lnTo>
                <a:lnTo>
                  <a:pt x="1927" y="2840"/>
                </a:lnTo>
                <a:lnTo>
                  <a:pt x="1922" y="2835"/>
                </a:lnTo>
                <a:lnTo>
                  <a:pt x="1918" y="2833"/>
                </a:lnTo>
                <a:lnTo>
                  <a:pt x="1913" y="2831"/>
                </a:lnTo>
                <a:lnTo>
                  <a:pt x="1911" y="2833"/>
                </a:lnTo>
                <a:lnTo>
                  <a:pt x="1907" y="2835"/>
                </a:lnTo>
                <a:lnTo>
                  <a:pt x="1904" y="2842"/>
                </a:lnTo>
                <a:lnTo>
                  <a:pt x="1900" y="2847"/>
                </a:lnTo>
                <a:lnTo>
                  <a:pt x="1899" y="2852"/>
                </a:lnTo>
                <a:lnTo>
                  <a:pt x="1895" y="2854"/>
                </a:lnTo>
                <a:lnTo>
                  <a:pt x="1893" y="2852"/>
                </a:lnTo>
                <a:lnTo>
                  <a:pt x="1892" y="2847"/>
                </a:lnTo>
                <a:lnTo>
                  <a:pt x="1886" y="2835"/>
                </a:lnTo>
                <a:lnTo>
                  <a:pt x="1881" y="2824"/>
                </a:lnTo>
                <a:lnTo>
                  <a:pt x="1878" y="2817"/>
                </a:lnTo>
                <a:lnTo>
                  <a:pt x="1876" y="2812"/>
                </a:lnTo>
                <a:lnTo>
                  <a:pt x="1876" y="2784"/>
                </a:lnTo>
                <a:lnTo>
                  <a:pt x="1872" y="2782"/>
                </a:lnTo>
                <a:lnTo>
                  <a:pt x="1865" y="2777"/>
                </a:lnTo>
                <a:lnTo>
                  <a:pt x="1858" y="2768"/>
                </a:lnTo>
                <a:lnTo>
                  <a:pt x="1844" y="2754"/>
                </a:lnTo>
                <a:lnTo>
                  <a:pt x="1837" y="2741"/>
                </a:lnTo>
                <a:lnTo>
                  <a:pt x="1835" y="2736"/>
                </a:lnTo>
                <a:lnTo>
                  <a:pt x="1832" y="2734"/>
                </a:lnTo>
                <a:lnTo>
                  <a:pt x="1830" y="2738"/>
                </a:lnTo>
                <a:lnTo>
                  <a:pt x="1819" y="2752"/>
                </a:lnTo>
                <a:lnTo>
                  <a:pt x="1812" y="2764"/>
                </a:lnTo>
                <a:lnTo>
                  <a:pt x="1809" y="2773"/>
                </a:lnTo>
                <a:lnTo>
                  <a:pt x="1802" y="2782"/>
                </a:lnTo>
                <a:lnTo>
                  <a:pt x="1800" y="2787"/>
                </a:lnTo>
                <a:lnTo>
                  <a:pt x="1793" y="2796"/>
                </a:lnTo>
                <a:lnTo>
                  <a:pt x="1788" y="2805"/>
                </a:lnTo>
                <a:lnTo>
                  <a:pt x="1784" y="2808"/>
                </a:lnTo>
                <a:lnTo>
                  <a:pt x="1781" y="2808"/>
                </a:lnTo>
                <a:lnTo>
                  <a:pt x="1774" y="2810"/>
                </a:lnTo>
                <a:lnTo>
                  <a:pt x="1772" y="2810"/>
                </a:lnTo>
                <a:lnTo>
                  <a:pt x="1767" y="2803"/>
                </a:lnTo>
                <a:lnTo>
                  <a:pt x="1756" y="2791"/>
                </a:lnTo>
                <a:lnTo>
                  <a:pt x="1744" y="2780"/>
                </a:lnTo>
                <a:lnTo>
                  <a:pt x="1737" y="2775"/>
                </a:lnTo>
                <a:lnTo>
                  <a:pt x="1712" y="2768"/>
                </a:lnTo>
                <a:lnTo>
                  <a:pt x="1703" y="2764"/>
                </a:lnTo>
                <a:lnTo>
                  <a:pt x="1700" y="2764"/>
                </a:lnTo>
                <a:lnTo>
                  <a:pt x="1691" y="2761"/>
                </a:lnTo>
                <a:lnTo>
                  <a:pt x="1682" y="2759"/>
                </a:lnTo>
                <a:lnTo>
                  <a:pt x="1658" y="2755"/>
                </a:lnTo>
                <a:lnTo>
                  <a:pt x="1642" y="2755"/>
                </a:lnTo>
                <a:lnTo>
                  <a:pt x="1601" y="2782"/>
                </a:lnTo>
                <a:lnTo>
                  <a:pt x="1594" y="2787"/>
                </a:lnTo>
                <a:lnTo>
                  <a:pt x="1584" y="2794"/>
                </a:lnTo>
                <a:lnTo>
                  <a:pt x="1578" y="2796"/>
                </a:lnTo>
                <a:lnTo>
                  <a:pt x="1570" y="2796"/>
                </a:lnTo>
                <a:lnTo>
                  <a:pt x="1550" y="2794"/>
                </a:lnTo>
                <a:lnTo>
                  <a:pt x="1536" y="2794"/>
                </a:lnTo>
                <a:lnTo>
                  <a:pt x="1529" y="2794"/>
                </a:lnTo>
                <a:lnTo>
                  <a:pt x="1522" y="2798"/>
                </a:lnTo>
                <a:lnTo>
                  <a:pt x="1515" y="2799"/>
                </a:lnTo>
                <a:lnTo>
                  <a:pt x="1510" y="2803"/>
                </a:lnTo>
                <a:lnTo>
                  <a:pt x="1506" y="2807"/>
                </a:lnTo>
                <a:lnTo>
                  <a:pt x="1501" y="2814"/>
                </a:lnTo>
                <a:lnTo>
                  <a:pt x="1497" y="2815"/>
                </a:lnTo>
                <a:lnTo>
                  <a:pt x="1487" y="2831"/>
                </a:lnTo>
                <a:lnTo>
                  <a:pt x="1482" y="2838"/>
                </a:lnTo>
                <a:lnTo>
                  <a:pt x="1478" y="2845"/>
                </a:lnTo>
                <a:lnTo>
                  <a:pt x="1478" y="2856"/>
                </a:lnTo>
                <a:lnTo>
                  <a:pt x="1476" y="2861"/>
                </a:lnTo>
                <a:lnTo>
                  <a:pt x="1475" y="2863"/>
                </a:lnTo>
                <a:lnTo>
                  <a:pt x="1469" y="2865"/>
                </a:lnTo>
                <a:lnTo>
                  <a:pt x="1461" y="2866"/>
                </a:lnTo>
                <a:lnTo>
                  <a:pt x="1434" y="2866"/>
                </a:lnTo>
                <a:lnTo>
                  <a:pt x="1413" y="2868"/>
                </a:lnTo>
                <a:lnTo>
                  <a:pt x="1402" y="2868"/>
                </a:lnTo>
                <a:lnTo>
                  <a:pt x="1395" y="2868"/>
                </a:lnTo>
                <a:lnTo>
                  <a:pt x="1369" y="2865"/>
                </a:lnTo>
                <a:lnTo>
                  <a:pt x="1355" y="2865"/>
                </a:lnTo>
                <a:lnTo>
                  <a:pt x="1336" y="2866"/>
                </a:lnTo>
                <a:lnTo>
                  <a:pt x="1329" y="2866"/>
                </a:lnTo>
                <a:lnTo>
                  <a:pt x="1323" y="2865"/>
                </a:lnTo>
                <a:lnTo>
                  <a:pt x="1316" y="2861"/>
                </a:lnTo>
                <a:lnTo>
                  <a:pt x="1313" y="2859"/>
                </a:lnTo>
                <a:lnTo>
                  <a:pt x="1306" y="2854"/>
                </a:lnTo>
                <a:lnTo>
                  <a:pt x="1302" y="2850"/>
                </a:lnTo>
                <a:lnTo>
                  <a:pt x="1299" y="2845"/>
                </a:lnTo>
                <a:lnTo>
                  <a:pt x="1297" y="2838"/>
                </a:lnTo>
                <a:lnTo>
                  <a:pt x="1297" y="2833"/>
                </a:lnTo>
                <a:lnTo>
                  <a:pt x="1297" y="2831"/>
                </a:lnTo>
                <a:lnTo>
                  <a:pt x="1297" y="2822"/>
                </a:lnTo>
                <a:lnTo>
                  <a:pt x="1300" y="2814"/>
                </a:lnTo>
                <a:lnTo>
                  <a:pt x="1300" y="2807"/>
                </a:lnTo>
                <a:lnTo>
                  <a:pt x="1300" y="2801"/>
                </a:lnTo>
                <a:lnTo>
                  <a:pt x="1299" y="2798"/>
                </a:lnTo>
                <a:lnTo>
                  <a:pt x="1295" y="2794"/>
                </a:lnTo>
                <a:lnTo>
                  <a:pt x="1288" y="2787"/>
                </a:lnTo>
                <a:lnTo>
                  <a:pt x="1286" y="2789"/>
                </a:lnTo>
                <a:lnTo>
                  <a:pt x="1281" y="2787"/>
                </a:lnTo>
                <a:lnTo>
                  <a:pt x="1278" y="2782"/>
                </a:lnTo>
                <a:lnTo>
                  <a:pt x="1269" y="2766"/>
                </a:lnTo>
                <a:lnTo>
                  <a:pt x="1265" y="2759"/>
                </a:lnTo>
                <a:lnTo>
                  <a:pt x="1267" y="2759"/>
                </a:lnTo>
                <a:lnTo>
                  <a:pt x="1265" y="2759"/>
                </a:lnTo>
                <a:lnTo>
                  <a:pt x="1265" y="2750"/>
                </a:lnTo>
                <a:lnTo>
                  <a:pt x="1263" y="2743"/>
                </a:lnTo>
                <a:lnTo>
                  <a:pt x="1260" y="2736"/>
                </a:lnTo>
                <a:lnTo>
                  <a:pt x="1256" y="2729"/>
                </a:lnTo>
                <a:lnTo>
                  <a:pt x="1256" y="2727"/>
                </a:lnTo>
                <a:lnTo>
                  <a:pt x="1256" y="2724"/>
                </a:lnTo>
                <a:lnTo>
                  <a:pt x="1255" y="2724"/>
                </a:lnTo>
                <a:lnTo>
                  <a:pt x="1249" y="2726"/>
                </a:lnTo>
                <a:lnTo>
                  <a:pt x="1242" y="2733"/>
                </a:lnTo>
                <a:lnTo>
                  <a:pt x="1239" y="2734"/>
                </a:lnTo>
                <a:lnTo>
                  <a:pt x="1235" y="2736"/>
                </a:lnTo>
                <a:lnTo>
                  <a:pt x="1228" y="2734"/>
                </a:lnTo>
                <a:lnTo>
                  <a:pt x="1207" y="2727"/>
                </a:lnTo>
                <a:lnTo>
                  <a:pt x="1200" y="2724"/>
                </a:lnTo>
                <a:lnTo>
                  <a:pt x="1190" y="2719"/>
                </a:lnTo>
                <a:lnTo>
                  <a:pt x="1177" y="2710"/>
                </a:lnTo>
                <a:lnTo>
                  <a:pt x="1163" y="2701"/>
                </a:lnTo>
                <a:lnTo>
                  <a:pt x="1154" y="2697"/>
                </a:lnTo>
                <a:lnTo>
                  <a:pt x="1144" y="2692"/>
                </a:lnTo>
                <a:lnTo>
                  <a:pt x="1130" y="2685"/>
                </a:lnTo>
                <a:lnTo>
                  <a:pt x="1123" y="2683"/>
                </a:lnTo>
                <a:lnTo>
                  <a:pt x="1116" y="2682"/>
                </a:lnTo>
                <a:lnTo>
                  <a:pt x="1114" y="2683"/>
                </a:lnTo>
                <a:lnTo>
                  <a:pt x="1105" y="2683"/>
                </a:lnTo>
                <a:lnTo>
                  <a:pt x="1100" y="2683"/>
                </a:lnTo>
                <a:lnTo>
                  <a:pt x="1091" y="2683"/>
                </a:lnTo>
                <a:lnTo>
                  <a:pt x="1086" y="2685"/>
                </a:lnTo>
                <a:lnTo>
                  <a:pt x="1080" y="2690"/>
                </a:lnTo>
                <a:lnTo>
                  <a:pt x="1075" y="2694"/>
                </a:lnTo>
                <a:lnTo>
                  <a:pt x="1070" y="2697"/>
                </a:lnTo>
                <a:lnTo>
                  <a:pt x="1065" y="2699"/>
                </a:lnTo>
                <a:lnTo>
                  <a:pt x="1059" y="2703"/>
                </a:lnTo>
                <a:lnTo>
                  <a:pt x="1056" y="2708"/>
                </a:lnTo>
                <a:lnTo>
                  <a:pt x="1051" y="2717"/>
                </a:lnTo>
                <a:lnTo>
                  <a:pt x="1035" y="2748"/>
                </a:lnTo>
                <a:lnTo>
                  <a:pt x="1029" y="2757"/>
                </a:lnTo>
                <a:lnTo>
                  <a:pt x="1028" y="2764"/>
                </a:lnTo>
                <a:lnTo>
                  <a:pt x="1028" y="2771"/>
                </a:lnTo>
                <a:lnTo>
                  <a:pt x="1028" y="2777"/>
                </a:lnTo>
                <a:lnTo>
                  <a:pt x="1028" y="2778"/>
                </a:lnTo>
                <a:lnTo>
                  <a:pt x="1026" y="2780"/>
                </a:lnTo>
                <a:lnTo>
                  <a:pt x="1022" y="2778"/>
                </a:lnTo>
                <a:lnTo>
                  <a:pt x="1017" y="2773"/>
                </a:lnTo>
                <a:lnTo>
                  <a:pt x="1005" y="2763"/>
                </a:lnTo>
                <a:lnTo>
                  <a:pt x="998" y="2757"/>
                </a:lnTo>
                <a:lnTo>
                  <a:pt x="998" y="2754"/>
                </a:lnTo>
                <a:lnTo>
                  <a:pt x="996" y="2748"/>
                </a:lnTo>
                <a:lnTo>
                  <a:pt x="996" y="2731"/>
                </a:lnTo>
                <a:lnTo>
                  <a:pt x="998" y="2731"/>
                </a:lnTo>
                <a:lnTo>
                  <a:pt x="1001" y="2729"/>
                </a:lnTo>
                <a:lnTo>
                  <a:pt x="1003" y="2726"/>
                </a:lnTo>
                <a:lnTo>
                  <a:pt x="1007" y="2719"/>
                </a:lnTo>
                <a:lnTo>
                  <a:pt x="1012" y="2703"/>
                </a:lnTo>
                <a:lnTo>
                  <a:pt x="1014" y="2694"/>
                </a:lnTo>
                <a:lnTo>
                  <a:pt x="1012" y="2690"/>
                </a:lnTo>
                <a:lnTo>
                  <a:pt x="1008" y="2687"/>
                </a:lnTo>
                <a:lnTo>
                  <a:pt x="1003" y="2682"/>
                </a:lnTo>
                <a:lnTo>
                  <a:pt x="998" y="2680"/>
                </a:lnTo>
                <a:lnTo>
                  <a:pt x="993" y="2682"/>
                </a:lnTo>
                <a:lnTo>
                  <a:pt x="982" y="2685"/>
                </a:lnTo>
                <a:lnTo>
                  <a:pt x="975" y="2685"/>
                </a:lnTo>
                <a:lnTo>
                  <a:pt x="970" y="2687"/>
                </a:lnTo>
                <a:lnTo>
                  <a:pt x="966" y="2687"/>
                </a:lnTo>
                <a:lnTo>
                  <a:pt x="961" y="2685"/>
                </a:lnTo>
                <a:lnTo>
                  <a:pt x="956" y="2685"/>
                </a:lnTo>
                <a:lnTo>
                  <a:pt x="950" y="2683"/>
                </a:lnTo>
                <a:lnTo>
                  <a:pt x="947" y="2682"/>
                </a:lnTo>
                <a:lnTo>
                  <a:pt x="945" y="2680"/>
                </a:lnTo>
                <a:lnTo>
                  <a:pt x="943" y="2678"/>
                </a:lnTo>
                <a:lnTo>
                  <a:pt x="941" y="2678"/>
                </a:lnTo>
                <a:lnTo>
                  <a:pt x="933" y="2680"/>
                </a:lnTo>
                <a:lnTo>
                  <a:pt x="912" y="2687"/>
                </a:lnTo>
                <a:lnTo>
                  <a:pt x="905" y="2689"/>
                </a:lnTo>
                <a:lnTo>
                  <a:pt x="898" y="2690"/>
                </a:lnTo>
                <a:lnTo>
                  <a:pt x="896" y="2694"/>
                </a:lnTo>
                <a:lnTo>
                  <a:pt x="890" y="2692"/>
                </a:lnTo>
                <a:lnTo>
                  <a:pt x="878" y="2683"/>
                </a:lnTo>
                <a:lnTo>
                  <a:pt x="861" y="2669"/>
                </a:lnTo>
                <a:lnTo>
                  <a:pt x="852" y="2662"/>
                </a:lnTo>
                <a:lnTo>
                  <a:pt x="845" y="2657"/>
                </a:lnTo>
                <a:lnTo>
                  <a:pt x="841" y="2655"/>
                </a:lnTo>
                <a:lnTo>
                  <a:pt x="839" y="2653"/>
                </a:lnTo>
                <a:lnTo>
                  <a:pt x="838" y="2650"/>
                </a:lnTo>
                <a:lnTo>
                  <a:pt x="838" y="2648"/>
                </a:lnTo>
                <a:lnTo>
                  <a:pt x="834" y="2648"/>
                </a:lnTo>
                <a:lnTo>
                  <a:pt x="824" y="2648"/>
                </a:lnTo>
                <a:lnTo>
                  <a:pt x="817" y="2652"/>
                </a:lnTo>
                <a:lnTo>
                  <a:pt x="810" y="2653"/>
                </a:lnTo>
                <a:lnTo>
                  <a:pt x="801" y="2659"/>
                </a:lnTo>
                <a:lnTo>
                  <a:pt x="797" y="2662"/>
                </a:lnTo>
                <a:lnTo>
                  <a:pt x="792" y="2664"/>
                </a:lnTo>
                <a:lnTo>
                  <a:pt x="787" y="2662"/>
                </a:lnTo>
                <a:lnTo>
                  <a:pt x="778" y="2657"/>
                </a:lnTo>
                <a:lnTo>
                  <a:pt x="774" y="2655"/>
                </a:lnTo>
                <a:lnTo>
                  <a:pt x="767" y="2653"/>
                </a:lnTo>
                <a:lnTo>
                  <a:pt x="762" y="2652"/>
                </a:lnTo>
                <a:lnTo>
                  <a:pt x="757" y="2650"/>
                </a:lnTo>
                <a:lnTo>
                  <a:pt x="753" y="2646"/>
                </a:lnTo>
                <a:lnTo>
                  <a:pt x="750" y="2641"/>
                </a:lnTo>
                <a:lnTo>
                  <a:pt x="750" y="2639"/>
                </a:lnTo>
                <a:lnTo>
                  <a:pt x="736" y="2622"/>
                </a:lnTo>
                <a:lnTo>
                  <a:pt x="716" y="2609"/>
                </a:lnTo>
                <a:lnTo>
                  <a:pt x="702" y="2601"/>
                </a:lnTo>
                <a:lnTo>
                  <a:pt x="697" y="2595"/>
                </a:lnTo>
                <a:lnTo>
                  <a:pt x="692" y="2590"/>
                </a:lnTo>
                <a:lnTo>
                  <a:pt x="688" y="2583"/>
                </a:lnTo>
                <a:lnTo>
                  <a:pt x="686" y="2578"/>
                </a:lnTo>
                <a:lnTo>
                  <a:pt x="686" y="2574"/>
                </a:lnTo>
                <a:lnTo>
                  <a:pt x="683" y="2567"/>
                </a:lnTo>
                <a:lnTo>
                  <a:pt x="679" y="2565"/>
                </a:lnTo>
                <a:lnTo>
                  <a:pt x="676" y="2562"/>
                </a:lnTo>
                <a:lnTo>
                  <a:pt x="667" y="2558"/>
                </a:lnTo>
                <a:lnTo>
                  <a:pt x="658" y="2555"/>
                </a:lnTo>
                <a:lnTo>
                  <a:pt x="649" y="2550"/>
                </a:lnTo>
                <a:lnTo>
                  <a:pt x="642" y="2543"/>
                </a:lnTo>
                <a:lnTo>
                  <a:pt x="635" y="2532"/>
                </a:lnTo>
                <a:lnTo>
                  <a:pt x="628" y="2520"/>
                </a:lnTo>
                <a:lnTo>
                  <a:pt x="628" y="2513"/>
                </a:lnTo>
                <a:lnTo>
                  <a:pt x="628" y="2500"/>
                </a:lnTo>
                <a:lnTo>
                  <a:pt x="625" y="2492"/>
                </a:lnTo>
                <a:lnTo>
                  <a:pt x="621" y="2484"/>
                </a:lnTo>
                <a:lnTo>
                  <a:pt x="616" y="2479"/>
                </a:lnTo>
                <a:lnTo>
                  <a:pt x="607" y="2474"/>
                </a:lnTo>
                <a:lnTo>
                  <a:pt x="598" y="2472"/>
                </a:lnTo>
                <a:lnTo>
                  <a:pt x="591" y="2474"/>
                </a:lnTo>
                <a:lnTo>
                  <a:pt x="584" y="2477"/>
                </a:lnTo>
                <a:lnTo>
                  <a:pt x="579" y="2481"/>
                </a:lnTo>
                <a:lnTo>
                  <a:pt x="576" y="2481"/>
                </a:lnTo>
                <a:lnTo>
                  <a:pt x="572" y="2481"/>
                </a:lnTo>
                <a:lnTo>
                  <a:pt x="568" y="2477"/>
                </a:lnTo>
                <a:lnTo>
                  <a:pt x="563" y="2465"/>
                </a:lnTo>
                <a:lnTo>
                  <a:pt x="554" y="2442"/>
                </a:lnTo>
                <a:lnTo>
                  <a:pt x="547" y="2421"/>
                </a:lnTo>
                <a:lnTo>
                  <a:pt x="544" y="2414"/>
                </a:lnTo>
                <a:lnTo>
                  <a:pt x="537" y="2409"/>
                </a:lnTo>
                <a:lnTo>
                  <a:pt x="514" y="2391"/>
                </a:lnTo>
                <a:lnTo>
                  <a:pt x="502" y="2381"/>
                </a:lnTo>
                <a:lnTo>
                  <a:pt x="495" y="2375"/>
                </a:lnTo>
                <a:lnTo>
                  <a:pt x="486" y="2368"/>
                </a:lnTo>
                <a:lnTo>
                  <a:pt x="481" y="2363"/>
                </a:lnTo>
                <a:lnTo>
                  <a:pt x="475" y="2358"/>
                </a:lnTo>
                <a:lnTo>
                  <a:pt x="466" y="2352"/>
                </a:lnTo>
                <a:lnTo>
                  <a:pt x="465" y="2349"/>
                </a:lnTo>
                <a:lnTo>
                  <a:pt x="461" y="2344"/>
                </a:lnTo>
                <a:lnTo>
                  <a:pt x="459" y="2335"/>
                </a:lnTo>
                <a:lnTo>
                  <a:pt x="454" y="2326"/>
                </a:lnTo>
                <a:lnTo>
                  <a:pt x="447" y="2319"/>
                </a:lnTo>
                <a:lnTo>
                  <a:pt x="438" y="2316"/>
                </a:lnTo>
                <a:lnTo>
                  <a:pt x="431" y="2314"/>
                </a:lnTo>
                <a:lnTo>
                  <a:pt x="419" y="2310"/>
                </a:lnTo>
                <a:lnTo>
                  <a:pt x="408" y="2310"/>
                </a:lnTo>
                <a:lnTo>
                  <a:pt x="401" y="2310"/>
                </a:lnTo>
                <a:lnTo>
                  <a:pt x="396" y="2314"/>
                </a:lnTo>
                <a:lnTo>
                  <a:pt x="386" y="2324"/>
                </a:lnTo>
                <a:lnTo>
                  <a:pt x="377" y="2337"/>
                </a:lnTo>
                <a:lnTo>
                  <a:pt x="371" y="2340"/>
                </a:lnTo>
                <a:lnTo>
                  <a:pt x="366" y="2340"/>
                </a:lnTo>
                <a:lnTo>
                  <a:pt x="363" y="2340"/>
                </a:lnTo>
                <a:lnTo>
                  <a:pt x="361" y="2337"/>
                </a:lnTo>
                <a:lnTo>
                  <a:pt x="359" y="2335"/>
                </a:lnTo>
                <a:lnTo>
                  <a:pt x="357" y="2326"/>
                </a:lnTo>
                <a:lnTo>
                  <a:pt x="357" y="2317"/>
                </a:lnTo>
                <a:lnTo>
                  <a:pt x="356" y="2307"/>
                </a:lnTo>
                <a:lnTo>
                  <a:pt x="350" y="2298"/>
                </a:lnTo>
                <a:lnTo>
                  <a:pt x="342" y="2287"/>
                </a:lnTo>
                <a:lnTo>
                  <a:pt x="331" y="2279"/>
                </a:lnTo>
                <a:lnTo>
                  <a:pt x="324" y="2273"/>
                </a:lnTo>
                <a:lnTo>
                  <a:pt x="312" y="2268"/>
                </a:lnTo>
                <a:lnTo>
                  <a:pt x="305" y="2263"/>
                </a:lnTo>
                <a:lnTo>
                  <a:pt x="298" y="2257"/>
                </a:lnTo>
                <a:lnTo>
                  <a:pt x="285" y="2240"/>
                </a:lnTo>
                <a:lnTo>
                  <a:pt x="276" y="2228"/>
                </a:lnTo>
                <a:lnTo>
                  <a:pt x="271" y="2221"/>
                </a:lnTo>
                <a:lnTo>
                  <a:pt x="266" y="2215"/>
                </a:lnTo>
                <a:lnTo>
                  <a:pt x="255" y="2210"/>
                </a:lnTo>
                <a:lnTo>
                  <a:pt x="245" y="2205"/>
                </a:lnTo>
                <a:lnTo>
                  <a:pt x="234" y="2198"/>
                </a:lnTo>
                <a:lnTo>
                  <a:pt x="231" y="2196"/>
                </a:lnTo>
                <a:lnTo>
                  <a:pt x="224" y="2194"/>
                </a:lnTo>
                <a:lnTo>
                  <a:pt x="213" y="2192"/>
                </a:lnTo>
                <a:lnTo>
                  <a:pt x="204" y="2189"/>
                </a:lnTo>
                <a:lnTo>
                  <a:pt x="201" y="2185"/>
                </a:lnTo>
                <a:lnTo>
                  <a:pt x="197" y="2182"/>
                </a:lnTo>
                <a:lnTo>
                  <a:pt x="195" y="2177"/>
                </a:lnTo>
                <a:lnTo>
                  <a:pt x="195" y="2169"/>
                </a:lnTo>
                <a:lnTo>
                  <a:pt x="197" y="2140"/>
                </a:lnTo>
                <a:lnTo>
                  <a:pt x="199" y="2106"/>
                </a:lnTo>
                <a:lnTo>
                  <a:pt x="201" y="2092"/>
                </a:lnTo>
                <a:lnTo>
                  <a:pt x="201" y="2085"/>
                </a:lnTo>
                <a:lnTo>
                  <a:pt x="199" y="2073"/>
                </a:lnTo>
                <a:lnTo>
                  <a:pt x="194" y="2055"/>
                </a:lnTo>
                <a:lnTo>
                  <a:pt x="192" y="2048"/>
                </a:lnTo>
                <a:lnTo>
                  <a:pt x="194" y="2029"/>
                </a:lnTo>
                <a:lnTo>
                  <a:pt x="197" y="2015"/>
                </a:lnTo>
                <a:lnTo>
                  <a:pt x="199" y="2009"/>
                </a:lnTo>
                <a:lnTo>
                  <a:pt x="203" y="2008"/>
                </a:lnTo>
                <a:lnTo>
                  <a:pt x="204" y="2006"/>
                </a:lnTo>
                <a:lnTo>
                  <a:pt x="210" y="2004"/>
                </a:lnTo>
                <a:lnTo>
                  <a:pt x="215" y="2002"/>
                </a:lnTo>
                <a:lnTo>
                  <a:pt x="222" y="2004"/>
                </a:lnTo>
                <a:lnTo>
                  <a:pt x="225" y="2008"/>
                </a:lnTo>
                <a:lnTo>
                  <a:pt x="229" y="2011"/>
                </a:lnTo>
                <a:lnTo>
                  <a:pt x="231" y="2018"/>
                </a:lnTo>
                <a:lnTo>
                  <a:pt x="234" y="2027"/>
                </a:lnTo>
                <a:lnTo>
                  <a:pt x="236" y="2034"/>
                </a:lnTo>
                <a:lnTo>
                  <a:pt x="238" y="2039"/>
                </a:lnTo>
                <a:lnTo>
                  <a:pt x="241" y="2039"/>
                </a:lnTo>
                <a:lnTo>
                  <a:pt x="248" y="2038"/>
                </a:lnTo>
                <a:lnTo>
                  <a:pt x="259" y="2034"/>
                </a:lnTo>
                <a:lnTo>
                  <a:pt x="269" y="2030"/>
                </a:lnTo>
                <a:lnTo>
                  <a:pt x="273" y="2027"/>
                </a:lnTo>
                <a:lnTo>
                  <a:pt x="275" y="2022"/>
                </a:lnTo>
                <a:lnTo>
                  <a:pt x="280" y="2006"/>
                </a:lnTo>
                <a:lnTo>
                  <a:pt x="282" y="1988"/>
                </a:lnTo>
                <a:lnTo>
                  <a:pt x="283" y="1974"/>
                </a:lnTo>
                <a:lnTo>
                  <a:pt x="282" y="1967"/>
                </a:lnTo>
                <a:lnTo>
                  <a:pt x="280" y="1964"/>
                </a:lnTo>
                <a:lnTo>
                  <a:pt x="275" y="1957"/>
                </a:lnTo>
                <a:lnTo>
                  <a:pt x="268" y="1950"/>
                </a:lnTo>
                <a:lnTo>
                  <a:pt x="259" y="1941"/>
                </a:lnTo>
                <a:lnTo>
                  <a:pt x="255" y="1935"/>
                </a:lnTo>
                <a:lnTo>
                  <a:pt x="255" y="1928"/>
                </a:lnTo>
                <a:lnTo>
                  <a:pt x="254" y="1920"/>
                </a:lnTo>
                <a:lnTo>
                  <a:pt x="252" y="1913"/>
                </a:lnTo>
                <a:lnTo>
                  <a:pt x="248" y="1904"/>
                </a:lnTo>
                <a:lnTo>
                  <a:pt x="248" y="1898"/>
                </a:lnTo>
                <a:lnTo>
                  <a:pt x="250" y="1895"/>
                </a:lnTo>
                <a:lnTo>
                  <a:pt x="252" y="1888"/>
                </a:lnTo>
                <a:lnTo>
                  <a:pt x="252" y="1883"/>
                </a:lnTo>
                <a:lnTo>
                  <a:pt x="254" y="1874"/>
                </a:lnTo>
                <a:lnTo>
                  <a:pt x="254" y="1870"/>
                </a:lnTo>
                <a:lnTo>
                  <a:pt x="257" y="1869"/>
                </a:lnTo>
                <a:lnTo>
                  <a:pt x="262" y="1863"/>
                </a:lnTo>
                <a:lnTo>
                  <a:pt x="271" y="1860"/>
                </a:lnTo>
                <a:lnTo>
                  <a:pt x="280" y="1856"/>
                </a:lnTo>
                <a:lnTo>
                  <a:pt x="285" y="1853"/>
                </a:lnTo>
                <a:lnTo>
                  <a:pt x="291" y="1851"/>
                </a:lnTo>
                <a:lnTo>
                  <a:pt x="296" y="1849"/>
                </a:lnTo>
                <a:lnTo>
                  <a:pt x="298" y="1851"/>
                </a:lnTo>
                <a:lnTo>
                  <a:pt x="298" y="1849"/>
                </a:lnTo>
                <a:lnTo>
                  <a:pt x="303" y="1849"/>
                </a:lnTo>
                <a:lnTo>
                  <a:pt x="303" y="1847"/>
                </a:lnTo>
                <a:lnTo>
                  <a:pt x="298" y="1844"/>
                </a:lnTo>
                <a:lnTo>
                  <a:pt x="287" y="1835"/>
                </a:lnTo>
                <a:lnTo>
                  <a:pt x="278" y="1828"/>
                </a:lnTo>
                <a:lnTo>
                  <a:pt x="266" y="1821"/>
                </a:lnTo>
                <a:lnTo>
                  <a:pt x="259" y="1818"/>
                </a:lnTo>
                <a:lnTo>
                  <a:pt x="254" y="1811"/>
                </a:lnTo>
                <a:lnTo>
                  <a:pt x="252" y="1807"/>
                </a:lnTo>
                <a:lnTo>
                  <a:pt x="245" y="1798"/>
                </a:lnTo>
                <a:lnTo>
                  <a:pt x="241" y="1789"/>
                </a:lnTo>
                <a:lnTo>
                  <a:pt x="241" y="1782"/>
                </a:lnTo>
                <a:lnTo>
                  <a:pt x="241" y="1774"/>
                </a:lnTo>
                <a:lnTo>
                  <a:pt x="243" y="1768"/>
                </a:lnTo>
                <a:lnTo>
                  <a:pt x="241" y="1763"/>
                </a:lnTo>
                <a:lnTo>
                  <a:pt x="238" y="1754"/>
                </a:lnTo>
                <a:lnTo>
                  <a:pt x="236" y="1747"/>
                </a:lnTo>
                <a:lnTo>
                  <a:pt x="234" y="1740"/>
                </a:lnTo>
                <a:lnTo>
                  <a:pt x="236" y="1731"/>
                </a:lnTo>
                <a:lnTo>
                  <a:pt x="238" y="1724"/>
                </a:lnTo>
                <a:lnTo>
                  <a:pt x="245" y="1714"/>
                </a:lnTo>
                <a:lnTo>
                  <a:pt x="243" y="1712"/>
                </a:lnTo>
                <a:lnTo>
                  <a:pt x="238" y="1710"/>
                </a:lnTo>
                <a:lnTo>
                  <a:pt x="232" y="1708"/>
                </a:lnTo>
                <a:lnTo>
                  <a:pt x="224" y="1707"/>
                </a:lnTo>
                <a:lnTo>
                  <a:pt x="211" y="1703"/>
                </a:lnTo>
                <a:lnTo>
                  <a:pt x="197" y="1698"/>
                </a:lnTo>
                <a:lnTo>
                  <a:pt x="187" y="1693"/>
                </a:lnTo>
                <a:lnTo>
                  <a:pt x="173" y="1684"/>
                </a:lnTo>
                <a:lnTo>
                  <a:pt x="157" y="1673"/>
                </a:lnTo>
                <a:lnTo>
                  <a:pt x="146" y="1664"/>
                </a:lnTo>
                <a:lnTo>
                  <a:pt x="137" y="1656"/>
                </a:lnTo>
                <a:lnTo>
                  <a:pt x="136" y="1652"/>
                </a:lnTo>
                <a:lnTo>
                  <a:pt x="134" y="1649"/>
                </a:lnTo>
                <a:lnTo>
                  <a:pt x="132" y="1645"/>
                </a:lnTo>
                <a:lnTo>
                  <a:pt x="132" y="1636"/>
                </a:lnTo>
                <a:lnTo>
                  <a:pt x="120" y="1636"/>
                </a:lnTo>
                <a:lnTo>
                  <a:pt x="109" y="1635"/>
                </a:lnTo>
                <a:lnTo>
                  <a:pt x="97" y="1622"/>
                </a:lnTo>
                <a:lnTo>
                  <a:pt x="90" y="1605"/>
                </a:lnTo>
                <a:lnTo>
                  <a:pt x="100" y="1582"/>
                </a:lnTo>
                <a:lnTo>
                  <a:pt x="99" y="1576"/>
                </a:lnTo>
                <a:lnTo>
                  <a:pt x="99" y="1571"/>
                </a:lnTo>
                <a:lnTo>
                  <a:pt x="100" y="1566"/>
                </a:lnTo>
                <a:lnTo>
                  <a:pt x="104" y="1554"/>
                </a:lnTo>
                <a:lnTo>
                  <a:pt x="97" y="1545"/>
                </a:lnTo>
                <a:lnTo>
                  <a:pt x="88" y="1532"/>
                </a:lnTo>
                <a:lnTo>
                  <a:pt x="78" y="1522"/>
                </a:lnTo>
                <a:lnTo>
                  <a:pt x="69" y="1511"/>
                </a:lnTo>
                <a:lnTo>
                  <a:pt x="60" y="1492"/>
                </a:lnTo>
                <a:lnTo>
                  <a:pt x="51" y="1487"/>
                </a:lnTo>
                <a:lnTo>
                  <a:pt x="46" y="1487"/>
                </a:lnTo>
                <a:lnTo>
                  <a:pt x="35" y="1476"/>
                </a:lnTo>
                <a:lnTo>
                  <a:pt x="30" y="1473"/>
                </a:lnTo>
                <a:lnTo>
                  <a:pt x="20" y="1473"/>
                </a:lnTo>
                <a:lnTo>
                  <a:pt x="14" y="1457"/>
                </a:lnTo>
                <a:lnTo>
                  <a:pt x="23" y="1448"/>
                </a:lnTo>
                <a:lnTo>
                  <a:pt x="55" y="1448"/>
                </a:lnTo>
                <a:lnTo>
                  <a:pt x="65" y="1446"/>
                </a:lnTo>
                <a:lnTo>
                  <a:pt x="62" y="1434"/>
                </a:lnTo>
                <a:lnTo>
                  <a:pt x="62" y="1420"/>
                </a:lnTo>
                <a:lnTo>
                  <a:pt x="62" y="1411"/>
                </a:lnTo>
                <a:lnTo>
                  <a:pt x="65" y="1393"/>
                </a:lnTo>
                <a:lnTo>
                  <a:pt x="65" y="1381"/>
                </a:lnTo>
                <a:lnTo>
                  <a:pt x="65" y="1372"/>
                </a:lnTo>
                <a:lnTo>
                  <a:pt x="64" y="1369"/>
                </a:lnTo>
                <a:lnTo>
                  <a:pt x="62" y="1364"/>
                </a:lnTo>
                <a:lnTo>
                  <a:pt x="60" y="1362"/>
                </a:lnTo>
                <a:lnTo>
                  <a:pt x="56" y="1358"/>
                </a:lnTo>
                <a:lnTo>
                  <a:pt x="56" y="1356"/>
                </a:lnTo>
                <a:lnTo>
                  <a:pt x="58" y="1353"/>
                </a:lnTo>
                <a:lnTo>
                  <a:pt x="62" y="1348"/>
                </a:lnTo>
                <a:lnTo>
                  <a:pt x="78" y="1335"/>
                </a:lnTo>
                <a:lnTo>
                  <a:pt x="69" y="1316"/>
                </a:lnTo>
                <a:lnTo>
                  <a:pt x="53" y="1304"/>
                </a:lnTo>
                <a:lnTo>
                  <a:pt x="42" y="1293"/>
                </a:lnTo>
                <a:lnTo>
                  <a:pt x="32" y="1298"/>
                </a:lnTo>
                <a:lnTo>
                  <a:pt x="28" y="1300"/>
                </a:lnTo>
                <a:lnTo>
                  <a:pt x="25" y="1304"/>
                </a:lnTo>
                <a:lnTo>
                  <a:pt x="20" y="1304"/>
                </a:lnTo>
                <a:lnTo>
                  <a:pt x="16" y="1304"/>
                </a:lnTo>
                <a:lnTo>
                  <a:pt x="14" y="1300"/>
                </a:lnTo>
                <a:lnTo>
                  <a:pt x="7" y="1291"/>
                </a:lnTo>
                <a:lnTo>
                  <a:pt x="4" y="1286"/>
                </a:lnTo>
                <a:lnTo>
                  <a:pt x="0" y="1277"/>
                </a:lnTo>
                <a:lnTo>
                  <a:pt x="0" y="1270"/>
                </a:lnTo>
                <a:lnTo>
                  <a:pt x="2" y="1269"/>
                </a:lnTo>
                <a:lnTo>
                  <a:pt x="5" y="1265"/>
                </a:lnTo>
                <a:lnTo>
                  <a:pt x="7" y="1265"/>
                </a:lnTo>
                <a:lnTo>
                  <a:pt x="13" y="1261"/>
                </a:lnTo>
                <a:lnTo>
                  <a:pt x="13" y="1260"/>
                </a:lnTo>
                <a:lnTo>
                  <a:pt x="13" y="1242"/>
                </a:lnTo>
                <a:lnTo>
                  <a:pt x="5" y="1230"/>
                </a:lnTo>
                <a:lnTo>
                  <a:pt x="2" y="1214"/>
                </a:lnTo>
                <a:lnTo>
                  <a:pt x="4" y="1207"/>
                </a:lnTo>
                <a:lnTo>
                  <a:pt x="5" y="1202"/>
                </a:lnTo>
                <a:lnTo>
                  <a:pt x="11" y="1200"/>
                </a:lnTo>
                <a:lnTo>
                  <a:pt x="18" y="1198"/>
                </a:lnTo>
                <a:lnTo>
                  <a:pt x="23" y="1195"/>
                </a:lnTo>
                <a:lnTo>
                  <a:pt x="32" y="1191"/>
                </a:lnTo>
                <a:lnTo>
                  <a:pt x="35" y="1188"/>
                </a:lnTo>
                <a:lnTo>
                  <a:pt x="41" y="1182"/>
                </a:lnTo>
                <a:lnTo>
                  <a:pt x="44" y="1175"/>
                </a:lnTo>
                <a:lnTo>
                  <a:pt x="48" y="1172"/>
                </a:lnTo>
                <a:lnTo>
                  <a:pt x="48" y="1166"/>
                </a:lnTo>
                <a:lnTo>
                  <a:pt x="48" y="1159"/>
                </a:lnTo>
                <a:lnTo>
                  <a:pt x="49" y="1158"/>
                </a:lnTo>
                <a:lnTo>
                  <a:pt x="53" y="1154"/>
                </a:lnTo>
                <a:lnTo>
                  <a:pt x="60" y="1149"/>
                </a:lnTo>
                <a:lnTo>
                  <a:pt x="65" y="1145"/>
                </a:lnTo>
                <a:lnTo>
                  <a:pt x="74" y="1144"/>
                </a:lnTo>
                <a:lnTo>
                  <a:pt x="81" y="1142"/>
                </a:lnTo>
                <a:lnTo>
                  <a:pt x="86" y="1142"/>
                </a:lnTo>
                <a:lnTo>
                  <a:pt x="95" y="1142"/>
                </a:lnTo>
                <a:lnTo>
                  <a:pt x="108" y="1145"/>
                </a:lnTo>
                <a:lnTo>
                  <a:pt x="113" y="1145"/>
                </a:lnTo>
                <a:lnTo>
                  <a:pt x="116" y="1145"/>
                </a:lnTo>
                <a:lnTo>
                  <a:pt x="136" y="1144"/>
                </a:lnTo>
                <a:lnTo>
                  <a:pt x="137" y="1137"/>
                </a:lnTo>
                <a:lnTo>
                  <a:pt x="136" y="1135"/>
                </a:lnTo>
                <a:lnTo>
                  <a:pt x="136" y="1131"/>
                </a:lnTo>
                <a:lnTo>
                  <a:pt x="137" y="1128"/>
                </a:lnTo>
                <a:lnTo>
                  <a:pt x="141" y="1128"/>
                </a:lnTo>
                <a:lnTo>
                  <a:pt x="143" y="1126"/>
                </a:lnTo>
                <a:lnTo>
                  <a:pt x="148" y="1128"/>
                </a:lnTo>
                <a:lnTo>
                  <a:pt x="155" y="1129"/>
                </a:lnTo>
                <a:lnTo>
                  <a:pt x="162" y="1133"/>
                </a:lnTo>
                <a:lnTo>
                  <a:pt x="166" y="1137"/>
                </a:lnTo>
                <a:lnTo>
                  <a:pt x="167" y="1138"/>
                </a:lnTo>
                <a:lnTo>
                  <a:pt x="173" y="1133"/>
                </a:lnTo>
                <a:lnTo>
                  <a:pt x="178" y="1129"/>
                </a:lnTo>
                <a:lnTo>
                  <a:pt x="187" y="1126"/>
                </a:lnTo>
                <a:lnTo>
                  <a:pt x="190" y="1124"/>
                </a:lnTo>
                <a:lnTo>
                  <a:pt x="195" y="1122"/>
                </a:lnTo>
                <a:lnTo>
                  <a:pt x="201" y="1124"/>
                </a:lnTo>
                <a:lnTo>
                  <a:pt x="206" y="1128"/>
                </a:lnTo>
                <a:lnTo>
                  <a:pt x="208" y="1133"/>
                </a:lnTo>
                <a:lnTo>
                  <a:pt x="210" y="1137"/>
                </a:lnTo>
                <a:lnTo>
                  <a:pt x="211" y="1147"/>
                </a:lnTo>
                <a:lnTo>
                  <a:pt x="211" y="1158"/>
                </a:lnTo>
                <a:lnTo>
                  <a:pt x="215" y="1161"/>
                </a:lnTo>
                <a:lnTo>
                  <a:pt x="229" y="1165"/>
                </a:lnTo>
                <a:lnTo>
                  <a:pt x="238" y="1165"/>
                </a:lnTo>
                <a:lnTo>
                  <a:pt x="241" y="1163"/>
                </a:lnTo>
                <a:lnTo>
                  <a:pt x="255" y="1172"/>
                </a:lnTo>
                <a:lnTo>
                  <a:pt x="261" y="1175"/>
                </a:lnTo>
                <a:lnTo>
                  <a:pt x="264" y="1175"/>
                </a:lnTo>
                <a:lnTo>
                  <a:pt x="278" y="1158"/>
                </a:lnTo>
                <a:lnTo>
                  <a:pt x="285" y="1149"/>
                </a:lnTo>
                <a:lnTo>
                  <a:pt x="294" y="1137"/>
                </a:lnTo>
                <a:lnTo>
                  <a:pt x="308" y="1128"/>
                </a:lnTo>
                <a:lnTo>
                  <a:pt x="317" y="1121"/>
                </a:lnTo>
                <a:lnTo>
                  <a:pt x="326" y="1121"/>
                </a:lnTo>
                <a:lnTo>
                  <a:pt x="338" y="1124"/>
                </a:lnTo>
                <a:lnTo>
                  <a:pt x="352" y="1131"/>
                </a:lnTo>
                <a:lnTo>
                  <a:pt x="359" y="1135"/>
                </a:lnTo>
                <a:lnTo>
                  <a:pt x="363" y="1126"/>
                </a:lnTo>
                <a:lnTo>
                  <a:pt x="364" y="1117"/>
                </a:lnTo>
                <a:lnTo>
                  <a:pt x="371" y="1114"/>
                </a:lnTo>
                <a:lnTo>
                  <a:pt x="384" y="1115"/>
                </a:lnTo>
                <a:lnTo>
                  <a:pt x="393" y="1112"/>
                </a:lnTo>
                <a:lnTo>
                  <a:pt x="396" y="1108"/>
                </a:lnTo>
                <a:lnTo>
                  <a:pt x="401" y="1105"/>
                </a:lnTo>
                <a:lnTo>
                  <a:pt x="412" y="1101"/>
                </a:lnTo>
                <a:lnTo>
                  <a:pt x="421" y="1101"/>
                </a:lnTo>
                <a:lnTo>
                  <a:pt x="429" y="1105"/>
                </a:lnTo>
                <a:lnTo>
                  <a:pt x="435" y="1110"/>
                </a:lnTo>
                <a:lnTo>
                  <a:pt x="444" y="1114"/>
                </a:lnTo>
                <a:lnTo>
                  <a:pt x="461" y="1112"/>
                </a:lnTo>
                <a:lnTo>
                  <a:pt x="481" y="1105"/>
                </a:lnTo>
                <a:lnTo>
                  <a:pt x="496" y="1101"/>
                </a:lnTo>
                <a:lnTo>
                  <a:pt x="507" y="1098"/>
                </a:lnTo>
                <a:lnTo>
                  <a:pt x="528" y="1096"/>
                </a:lnTo>
                <a:lnTo>
                  <a:pt x="539" y="1096"/>
                </a:lnTo>
                <a:lnTo>
                  <a:pt x="554" y="1093"/>
                </a:lnTo>
                <a:lnTo>
                  <a:pt x="563" y="1089"/>
                </a:lnTo>
                <a:lnTo>
                  <a:pt x="572" y="1080"/>
                </a:lnTo>
                <a:lnTo>
                  <a:pt x="586" y="1071"/>
                </a:lnTo>
                <a:lnTo>
                  <a:pt x="598" y="1064"/>
                </a:lnTo>
                <a:lnTo>
                  <a:pt x="607" y="1049"/>
                </a:lnTo>
                <a:lnTo>
                  <a:pt x="611" y="1038"/>
                </a:lnTo>
                <a:lnTo>
                  <a:pt x="609" y="1034"/>
                </a:lnTo>
                <a:lnTo>
                  <a:pt x="609" y="1031"/>
                </a:lnTo>
                <a:lnTo>
                  <a:pt x="609" y="1027"/>
                </a:lnTo>
                <a:lnTo>
                  <a:pt x="609" y="1024"/>
                </a:lnTo>
                <a:lnTo>
                  <a:pt x="614" y="1020"/>
                </a:lnTo>
                <a:lnTo>
                  <a:pt x="627" y="1015"/>
                </a:lnTo>
                <a:lnTo>
                  <a:pt x="634" y="1013"/>
                </a:lnTo>
                <a:lnTo>
                  <a:pt x="642" y="994"/>
                </a:lnTo>
                <a:lnTo>
                  <a:pt x="664" y="985"/>
                </a:lnTo>
                <a:lnTo>
                  <a:pt x="665" y="985"/>
                </a:lnTo>
                <a:lnTo>
                  <a:pt x="667" y="987"/>
                </a:lnTo>
                <a:lnTo>
                  <a:pt x="667" y="985"/>
                </a:lnTo>
                <a:lnTo>
                  <a:pt x="669" y="978"/>
                </a:lnTo>
                <a:lnTo>
                  <a:pt x="669" y="955"/>
                </a:lnTo>
                <a:lnTo>
                  <a:pt x="674" y="915"/>
                </a:lnTo>
                <a:lnTo>
                  <a:pt x="671" y="908"/>
                </a:lnTo>
                <a:lnTo>
                  <a:pt x="671" y="895"/>
                </a:lnTo>
                <a:lnTo>
                  <a:pt x="669" y="883"/>
                </a:lnTo>
                <a:lnTo>
                  <a:pt x="669" y="878"/>
                </a:lnTo>
                <a:lnTo>
                  <a:pt x="671" y="860"/>
                </a:lnTo>
                <a:lnTo>
                  <a:pt x="671" y="857"/>
                </a:lnTo>
                <a:lnTo>
                  <a:pt x="671" y="846"/>
                </a:lnTo>
                <a:lnTo>
                  <a:pt x="671" y="825"/>
                </a:lnTo>
                <a:lnTo>
                  <a:pt x="662" y="811"/>
                </a:lnTo>
                <a:lnTo>
                  <a:pt x="656" y="795"/>
                </a:lnTo>
                <a:lnTo>
                  <a:pt x="658" y="795"/>
                </a:lnTo>
                <a:lnTo>
                  <a:pt x="664" y="792"/>
                </a:lnTo>
                <a:lnTo>
                  <a:pt x="671" y="790"/>
                </a:lnTo>
                <a:lnTo>
                  <a:pt x="681" y="786"/>
                </a:lnTo>
                <a:lnTo>
                  <a:pt x="690" y="785"/>
                </a:lnTo>
                <a:lnTo>
                  <a:pt x="722" y="781"/>
                </a:lnTo>
                <a:lnTo>
                  <a:pt x="787" y="779"/>
                </a:lnTo>
                <a:lnTo>
                  <a:pt x="820" y="793"/>
                </a:lnTo>
                <a:lnTo>
                  <a:pt x="825" y="797"/>
                </a:lnTo>
                <a:lnTo>
                  <a:pt x="839" y="802"/>
                </a:lnTo>
                <a:lnTo>
                  <a:pt x="841" y="802"/>
                </a:lnTo>
                <a:lnTo>
                  <a:pt x="852" y="804"/>
                </a:lnTo>
                <a:lnTo>
                  <a:pt x="854" y="804"/>
                </a:lnTo>
                <a:lnTo>
                  <a:pt x="855" y="802"/>
                </a:lnTo>
                <a:lnTo>
                  <a:pt x="855" y="785"/>
                </a:lnTo>
                <a:lnTo>
                  <a:pt x="846" y="767"/>
                </a:lnTo>
                <a:lnTo>
                  <a:pt x="845" y="751"/>
                </a:lnTo>
                <a:lnTo>
                  <a:pt x="910" y="639"/>
                </a:lnTo>
                <a:lnTo>
                  <a:pt x="941" y="602"/>
                </a:lnTo>
                <a:lnTo>
                  <a:pt x="943" y="603"/>
                </a:lnTo>
                <a:lnTo>
                  <a:pt x="966" y="619"/>
                </a:lnTo>
                <a:lnTo>
                  <a:pt x="985" y="631"/>
                </a:lnTo>
                <a:lnTo>
                  <a:pt x="1001" y="640"/>
                </a:lnTo>
                <a:lnTo>
                  <a:pt x="1010" y="642"/>
                </a:lnTo>
                <a:lnTo>
                  <a:pt x="1012" y="642"/>
                </a:lnTo>
                <a:lnTo>
                  <a:pt x="1014" y="642"/>
                </a:lnTo>
                <a:lnTo>
                  <a:pt x="1021" y="642"/>
                </a:lnTo>
                <a:lnTo>
                  <a:pt x="1031" y="646"/>
                </a:lnTo>
                <a:lnTo>
                  <a:pt x="1049" y="649"/>
                </a:lnTo>
                <a:lnTo>
                  <a:pt x="1061" y="651"/>
                </a:lnTo>
                <a:lnTo>
                  <a:pt x="1068" y="651"/>
                </a:lnTo>
                <a:lnTo>
                  <a:pt x="1073" y="653"/>
                </a:lnTo>
                <a:lnTo>
                  <a:pt x="1086" y="656"/>
                </a:lnTo>
                <a:lnTo>
                  <a:pt x="1102" y="660"/>
                </a:lnTo>
                <a:lnTo>
                  <a:pt x="1109" y="658"/>
                </a:lnTo>
                <a:lnTo>
                  <a:pt x="1114" y="653"/>
                </a:lnTo>
                <a:lnTo>
                  <a:pt x="1119" y="642"/>
                </a:lnTo>
                <a:lnTo>
                  <a:pt x="1123" y="637"/>
                </a:lnTo>
                <a:lnTo>
                  <a:pt x="1123" y="631"/>
                </a:lnTo>
                <a:lnTo>
                  <a:pt x="1123" y="610"/>
                </a:lnTo>
                <a:lnTo>
                  <a:pt x="1123" y="598"/>
                </a:lnTo>
                <a:lnTo>
                  <a:pt x="1128" y="573"/>
                </a:lnTo>
                <a:lnTo>
                  <a:pt x="1133" y="556"/>
                </a:lnTo>
                <a:lnTo>
                  <a:pt x="1135" y="551"/>
                </a:lnTo>
                <a:lnTo>
                  <a:pt x="1139" y="545"/>
                </a:lnTo>
                <a:lnTo>
                  <a:pt x="1151" y="536"/>
                </a:lnTo>
                <a:lnTo>
                  <a:pt x="1172" y="528"/>
                </a:lnTo>
                <a:lnTo>
                  <a:pt x="1181" y="526"/>
                </a:lnTo>
                <a:lnTo>
                  <a:pt x="1184" y="526"/>
                </a:lnTo>
                <a:lnTo>
                  <a:pt x="1188" y="526"/>
                </a:lnTo>
                <a:lnTo>
                  <a:pt x="1195" y="526"/>
                </a:lnTo>
                <a:lnTo>
                  <a:pt x="1205" y="521"/>
                </a:lnTo>
                <a:lnTo>
                  <a:pt x="1218" y="512"/>
                </a:lnTo>
                <a:lnTo>
                  <a:pt x="1225" y="507"/>
                </a:lnTo>
                <a:lnTo>
                  <a:pt x="1227" y="501"/>
                </a:lnTo>
                <a:lnTo>
                  <a:pt x="1227" y="498"/>
                </a:lnTo>
                <a:lnTo>
                  <a:pt x="1225" y="492"/>
                </a:lnTo>
                <a:lnTo>
                  <a:pt x="1225" y="489"/>
                </a:lnTo>
                <a:lnTo>
                  <a:pt x="1225" y="484"/>
                </a:lnTo>
                <a:lnTo>
                  <a:pt x="1225" y="478"/>
                </a:lnTo>
                <a:lnTo>
                  <a:pt x="1230" y="475"/>
                </a:lnTo>
                <a:lnTo>
                  <a:pt x="1244" y="468"/>
                </a:lnTo>
                <a:lnTo>
                  <a:pt x="1256" y="466"/>
                </a:lnTo>
                <a:lnTo>
                  <a:pt x="1267" y="468"/>
                </a:lnTo>
                <a:lnTo>
                  <a:pt x="1271" y="470"/>
                </a:lnTo>
                <a:lnTo>
                  <a:pt x="1279" y="471"/>
                </a:lnTo>
                <a:lnTo>
                  <a:pt x="1292" y="473"/>
                </a:lnTo>
                <a:lnTo>
                  <a:pt x="1302" y="471"/>
                </a:lnTo>
                <a:lnTo>
                  <a:pt x="1306" y="471"/>
                </a:lnTo>
                <a:lnTo>
                  <a:pt x="1309" y="471"/>
                </a:lnTo>
                <a:lnTo>
                  <a:pt x="1309" y="475"/>
                </a:lnTo>
                <a:lnTo>
                  <a:pt x="1311" y="480"/>
                </a:lnTo>
                <a:lnTo>
                  <a:pt x="1309" y="487"/>
                </a:lnTo>
                <a:lnTo>
                  <a:pt x="1306" y="491"/>
                </a:lnTo>
                <a:lnTo>
                  <a:pt x="1304" y="494"/>
                </a:lnTo>
                <a:lnTo>
                  <a:pt x="1302" y="501"/>
                </a:lnTo>
                <a:lnTo>
                  <a:pt x="1302" y="508"/>
                </a:lnTo>
                <a:lnTo>
                  <a:pt x="1302" y="519"/>
                </a:lnTo>
                <a:lnTo>
                  <a:pt x="1304" y="521"/>
                </a:lnTo>
                <a:lnTo>
                  <a:pt x="1306" y="524"/>
                </a:lnTo>
                <a:lnTo>
                  <a:pt x="1313" y="535"/>
                </a:lnTo>
                <a:lnTo>
                  <a:pt x="1320" y="545"/>
                </a:lnTo>
                <a:lnTo>
                  <a:pt x="1330" y="558"/>
                </a:lnTo>
                <a:lnTo>
                  <a:pt x="1341" y="568"/>
                </a:lnTo>
                <a:lnTo>
                  <a:pt x="1348" y="580"/>
                </a:lnTo>
                <a:lnTo>
                  <a:pt x="1358" y="595"/>
                </a:lnTo>
                <a:lnTo>
                  <a:pt x="1362" y="596"/>
                </a:lnTo>
                <a:lnTo>
                  <a:pt x="1362" y="598"/>
                </a:lnTo>
                <a:lnTo>
                  <a:pt x="1362" y="600"/>
                </a:lnTo>
                <a:lnTo>
                  <a:pt x="1371" y="603"/>
                </a:lnTo>
                <a:lnTo>
                  <a:pt x="1381" y="607"/>
                </a:lnTo>
                <a:lnTo>
                  <a:pt x="1387" y="609"/>
                </a:lnTo>
                <a:lnTo>
                  <a:pt x="1388" y="609"/>
                </a:lnTo>
                <a:lnTo>
                  <a:pt x="1392" y="607"/>
                </a:lnTo>
                <a:lnTo>
                  <a:pt x="1397" y="609"/>
                </a:lnTo>
                <a:lnTo>
                  <a:pt x="1406" y="614"/>
                </a:lnTo>
                <a:lnTo>
                  <a:pt x="1413" y="621"/>
                </a:lnTo>
                <a:lnTo>
                  <a:pt x="1415" y="626"/>
                </a:lnTo>
                <a:lnTo>
                  <a:pt x="1415" y="628"/>
                </a:lnTo>
                <a:lnTo>
                  <a:pt x="1424" y="633"/>
                </a:lnTo>
                <a:lnTo>
                  <a:pt x="1431" y="637"/>
                </a:lnTo>
                <a:lnTo>
                  <a:pt x="1438" y="637"/>
                </a:lnTo>
                <a:lnTo>
                  <a:pt x="1441" y="637"/>
                </a:lnTo>
                <a:lnTo>
                  <a:pt x="1443" y="637"/>
                </a:lnTo>
                <a:lnTo>
                  <a:pt x="1446" y="637"/>
                </a:lnTo>
                <a:lnTo>
                  <a:pt x="1450" y="642"/>
                </a:lnTo>
                <a:lnTo>
                  <a:pt x="1455" y="649"/>
                </a:lnTo>
                <a:lnTo>
                  <a:pt x="1457" y="656"/>
                </a:lnTo>
                <a:lnTo>
                  <a:pt x="1461" y="663"/>
                </a:lnTo>
                <a:lnTo>
                  <a:pt x="1464" y="672"/>
                </a:lnTo>
                <a:lnTo>
                  <a:pt x="1466" y="675"/>
                </a:lnTo>
                <a:lnTo>
                  <a:pt x="1468" y="686"/>
                </a:lnTo>
                <a:lnTo>
                  <a:pt x="1468" y="693"/>
                </a:lnTo>
                <a:lnTo>
                  <a:pt x="1468" y="697"/>
                </a:lnTo>
                <a:lnTo>
                  <a:pt x="1468" y="702"/>
                </a:lnTo>
                <a:lnTo>
                  <a:pt x="1469" y="709"/>
                </a:lnTo>
                <a:lnTo>
                  <a:pt x="1475" y="721"/>
                </a:lnTo>
                <a:lnTo>
                  <a:pt x="1480" y="732"/>
                </a:lnTo>
                <a:lnTo>
                  <a:pt x="1483" y="741"/>
                </a:lnTo>
                <a:lnTo>
                  <a:pt x="1487" y="746"/>
                </a:lnTo>
                <a:lnTo>
                  <a:pt x="1487" y="755"/>
                </a:lnTo>
                <a:lnTo>
                  <a:pt x="1487" y="763"/>
                </a:lnTo>
                <a:lnTo>
                  <a:pt x="1489" y="772"/>
                </a:lnTo>
                <a:lnTo>
                  <a:pt x="1487" y="786"/>
                </a:lnTo>
                <a:lnTo>
                  <a:pt x="1485" y="809"/>
                </a:lnTo>
                <a:lnTo>
                  <a:pt x="1478" y="829"/>
                </a:lnTo>
                <a:lnTo>
                  <a:pt x="1473" y="839"/>
                </a:lnTo>
                <a:lnTo>
                  <a:pt x="1469" y="843"/>
                </a:lnTo>
                <a:lnTo>
                  <a:pt x="1466" y="853"/>
                </a:lnTo>
                <a:lnTo>
                  <a:pt x="1461" y="862"/>
                </a:lnTo>
                <a:lnTo>
                  <a:pt x="1457" y="866"/>
                </a:lnTo>
                <a:lnTo>
                  <a:pt x="1455" y="871"/>
                </a:lnTo>
                <a:lnTo>
                  <a:pt x="1453" y="881"/>
                </a:lnTo>
                <a:lnTo>
                  <a:pt x="1453" y="890"/>
                </a:lnTo>
                <a:lnTo>
                  <a:pt x="1452" y="897"/>
                </a:lnTo>
                <a:lnTo>
                  <a:pt x="1450" y="904"/>
                </a:lnTo>
                <a:lnTo>
                  <a:pt x="1452" y="908"/>
                </a:lnTo>
                <a:lnTo>
                  <a:pt x="1453" y="915"/>
                </a:lnTo>
                <a:lnTo>
                  <a:pt x="1459" y="924"/>
                </a:lnTo>
                <a:lnTo>
                  <a:pt x="1462" y="929"/>
                </a:lnTo>
                <a:lnTo>
                  <a:pt x="1469" y="932"/>
                </a:lnTo>
                <a:lnTo>
                  <a:pt x="1476" y="938"/>
                </a:lnTo>
                <a:lnTo>
                  <a:pt x="1482" y="939"/>
                </a:lnTo>
                <a:lnTo>
                  <a:pt x="1490" y="946"/>
                </a:lnTo>
                <a:lnTo>
                  <a:pt x="1501" y="952"/>
                </a:lnTo>
                <a:lnTo>
                  <a:pt x="1510" y="955"/>
                </a:lnTo>
                <a:lnTo>
                  <a:pt x="1522" y="957"/>
                </a:lnTo>
                <a:lnTo>
                  <a:pt x="1550" y="964"/>
                </a:lnTo>
                <a:lnTo>
                  <a:pt x="1566" y="966"/>
                </a:lnTo>
                <a:lnTo>
                  <a:pt x="1578" y="968"/>
                </a:lnTo>
                <a:lnTo>
                  <a:pt x="1587" y="968"/>
                </a:lnTo>
                <a:lnTo>
                  <a:pt x="1592" y="968"/>
                </a:lnTo>
                <a:lnTo>
                  <a:pt x="1607" y="969"/>
                </a:lnTo>
                <a:lnTo>
                  <a:pt x="1619" y="971"/>
                </a:lnTo>
                <a:lnTo>
                  <a:pt x="1628" y="973"/>
                </a:lnTo>
                <a:lnTo>
                  <a:pt x="1635" y="975"/>
                </a:lnTo>
                <a:lnTo>
                  <a:pt x="1642" y="980"/>
                </a:lnTo>
                <a:lnTo>
                  <a:pt x="1649" y="985"/>
                </a:lnTo>
                <a:lnTo>
                  <a:pt x="1652" y="989"/>
                </a:lnTo>
                <a:lnTo>
                  <a:pt x="1659" y="994"/>
                </a:lnTo>
                <a:lnTo>
                  <a:pt x="1675" y="1003"/>
                </a:lnTo>
                <a:lnTo>
                  <a:pt x="1698" y="1017"/>
                </a:lnTo>
                <a:lnTo>
                  <a:pt x="1707" y="1024"/>
                </a:lnTo>
                <a:lnTo>
                  <a:pt x="1716" y="1033"/>
                </a:lnTo>
                <a:lnTo>
                  <a:pt x="1724" y="1047"/>
                </a:lnTo>
                <a:lnTo>
                  <a:pt x="1730" y="1052"/>
                </a:lnTo>
                <a:lnTo>
                  <a:pt x="1744" y="1063"/>
                </a:lnTo>
                <a:lnTo>
                  <a:pt x="1753" y="1068"/>
                </a:lnTo>
                <a:lnTo>
                  <a:pt x="1761" y="1071"/>
                </a:lnTo>
                <a:lnTo>
                  <a:pt x="1777" y="1077"/>
                </a:lnTo>
                <a:lnTo>
                  <a:pt x="1790" y="1078"/>
                </a:lnTo>
                <a:lnTo>
                  <a:pt x="1795" y="1078"/>
                </a:lnTo>
                <a:lnTo>
                  <a:pt x="1797" y="1078"/>
                </a:lnTo>
                <a:lnTo>
                  <a:pt x="1797" y="1082"/>
                </a:lnTo>
                <a:lnTo>
                  <a:pt x="1795" y="1089"/>
                </a:lnTo>
                <a:lnTo>
                  <a:pt x="1795" y="1105"/>
                </a:lnTo>
                <a:lnTo>
                  <a:pt x="1797" y="1114"/>
                </a:lnTo>
                <a:lnTo>
                  <a:pt x="1802" y="1131"/>
                </a:lnTo>
                <a:lnTo>
                  <a:pt x="1804" y="1142"/>
                </a:lnTo>
                <a:lnTo>
                  <a:pt x="1802" y="1149"/>
                </a:lnTo>
                <a:lnTo>
                  <a:pt x="1804" y="1156"/>
                </a:lnTo>
                <a:lnTo>
                  <a:pt x="1807" y="1170"/>
                </a:lnTo>
                <a:lnTo>
                  <a:pt x="1816" y="1182"/>
                </a:lnTo>
                <a:lnTo>
                  <a:pt x="1825" y="1198"/>
                </a:lnTo>
                <a:lnTo>
                  <a:pt x="1844" y="1225"/>
                </a:lnTo>
                <a:lnTo>
                  <a:pt x="1851" y="1235"/>
                </a:lnTo>
                <a:lnTo>
                  <a:pt x="1853" y="1237"/>
                </a:lnTo>
                <a:lnTo>
                  <a:pt x="1858" y="1239"/>
                </a:lnTo>
                <a:lnTo>
                  <a:pt x="1865" y="1240"/>
                </a:lnTo>
                <a:lnTo>
                  <a:pt x="1874" y="1240"/>
                </a:lnTo>
                <a:lnTo>
                  <a:pt x="1883" y="1240"/>
                </a:lnTo>
                <a:lnTo>
                  <a:pt x="1904" y="1242"/>
                </a:lnTo>
                <a:lnTo>
                  <a:pt x="1918" y="1244"/>
                </a:lnTo>
                <a:lnTo>
                  <a:pt x="1927" y="1246"/>
                </a:lnTo>
                <a:lnTo>
                  <a:pt x="1948" y="1253"/>
                </a:lnTo>
                <a:lnTo>
                  <a:pt x="1971" y="1258"/>
                </a:lnTo>
                <a:lnTo>
                  <a:pt x="1978" y="1260"/>
                </a:lnTo>
                <a:lnTo>
                  <a:pt x="1987" y="1261"/>
                </a:lnTo>
                <a:lnTo>
                  <a:pt x="2011" y="1267"/>
                </a:lnTo>
                <a:lnTo>
                  <a:pt x="2052" y="1272"/>
                </a:lnTo>
                <a:lnTo>
                  <a:pt x="2073" y="1274"/>
                </a:lnTo>
                <a:lnTo>
                  <a:pt x="2103" y="1274"/>
                </a:lnTo>
                <a:lnTo>
                  <a:pt x="2152" y="1276"/>
                </a:lnTo>
                <a:lnTo>
                  <a:pt x="2194" y="1279"/>
                </a:lnTo>
                <a:lnTo>
                  <a:pt x="2214" y="1283"/>
                </a:lnTo>
                <a:lnTo>
                  <a:pt x="2231" y="1286"/>
                </a:lnTo>
                <a:lnTo>
                  <a:pt x="2238" y="1288"/>
                </a:lnTo>
                <a:lnTo>
                  <a:pt x="2243" y="1286"/>
                </a:lnTo>
                <a:lnTo>
                  <a:pt x="2251" y="1286"/>
                </a:lnTo>
                <a:lnTo>
                  <a:pt x="2256" y="1288"/>
                </a:lnTo>
                <a:lnTo>
                  <a:pt x="2263" y="1290"/>
                </a:lnTo>
                <a:lnTo>
                  <a:pt x="2270" y="1293"/>
                </a:lnTo>
                <a:lnTo>
                  <a:pt x="2277" y="1300"/>
                </a:lnTo>
                <a:lnTo>
                  <a:pt x="2287" y="1313"/>
                </a:lnTo>
                <a:lnTo>
                  <a:pt x="2296" y="1323"/>
                </a:lnTo>
                <a:lnTo>
                  <a:pt x="2309" y="1334"/>
                </a:lnTo>
                <a:lnTo>
                  <a:pt x="2316" y="1339"/>
                </a:lnTo>
                <a:lnTo>
                  <a:pt x="2323" y="1342"/>
                </a:lnTo>
                <a:lnTo>
                  <a:pt x="2333" y="1346"/>
                </a:lnTo>
                <a:lnTo>
                  <a:pt x="2338" y="1346"/>
                </a:lnTo>
                <a:lnTo>
                  <a:pt x="2344" y="1348"/>
                </a:lnTo>
                <a:lnTo>
                  <a:pt x="2349" y="1346"/>
                </a:lnTo>
                <a:lnTo>
                  <a:pt x="2354" y="1346"/>
                </a:lnTo>
                <a:lnTo>
                  <a:pt x="2361" y="1348"/>
                </a:lnTo>
                <a:lnTo>
                  <a:pt x="2365" y="1351"/>
                </a:lnTo>
                <a:lnTo>
                  <a:pt x="2375" y="1358"/>
                </a:lnTo>
                <a:lnTo>
                  <a:pt x="2388" y="1367"/>
                </a:lnTo>
                <a:lnTo>
                  <a:pt x="2411" y="1379"/>
                </a:lnTo>
                <a:lnTo>
                  <a:pt x="2414" y="1379"/>
                </a:lnTo>
                <a:lnTo>
                  <a:pt x="2421" y="1379"/>
                </a:lnTo>
                <a:lnTo>
                  <a:pt x="2430" y="1378"/>
                </a:lnTo>
                <a:lnTo>
                  <a:pt x="2441" y="1374"/>
                </a:lnTo>
                <a:lnTo>
                  <a:pt x="2446" y="1371"/>
                </a:lnTo>
                <a:lnTo>
                  <a:pt x="2449" y="1369"/>
                </a:lnTo>
                <a:lnTo>
                  <a:pt x="2455" y="1367"/>
                </a:lnTo>
                <a:lnTo>
                  <a:pt x="2458" y="1369"/>
                </a:lnTo>
                <a:lnTo>
                  <a:pt x="2462" y="1371"/>
                </a:lnTo>
                <a:lnTo>
                  <a:pt x="2467" y="1376"/>
                </a:lnTo>
                <a:lnTo>
                  <a:pt x="2476" y="1381"/>
                </a:lnTo>
                <a:lnTo>
                  <a:pt x="2488" y="1386"/>
                </a:lnTo>
                <a:lnTo>
                  <a:pt x="2495" y="1388"/>
                </a:lnTo>
                <a:lnTo>
                  <a:pt x="2499" y="1392"/>
                </a:lnTo>
                <a:lnTo>
                  <a:pt x="2500" y="1392"/>
                </a:lnTo>
                <a:lnTo>
                  <a:pt x="2511" y="1385"/>
                </a:lnTo>
                <a:lnTo>
                  <a:pt x="2513" y="1385"/>
                </a:lnTo>
                <a:lnTo>
                  <a:pt x="2543" y="1369"/>
                </a:lnTo>
                <a:lnTo>
                  <a:pt x="2595" y="1344"/>
                </a:lnTo>
                <a:lnTo>
                  <a:pt x="2624" y="1334"/>
                </a:lnTo>
                <a:lnTo>
                  <a:pt x="2650" y="1323"/>
                </a:lnTo>
                <a:lnTo>
                  <a:pt x="2675" y="1316"/>
                </a:lnTo>
                <a:lnTo>
                  <a:pt x="2692" y="1314"/>
                </a:lnTo>
                <a:lnTo>
                  <a:pt x="2759" y="1314"/>
                </a:lnTo>
                <a:lnTo>
                  <a:pt x="2789" y="1313"/>
                </a:lnTo>
                <a:lnTo>
                  <a:pt x="2810" y="1309"/>
                </a:lnTo>
                <a:lnTo>
                  <a:pt x="2821" y="1305"/>
                </a:lnTo>
                <a:lnTo>
                  <a:pt x="2831" y="1300"/>
                </a:lnTo>
                <a:lnTo>
                  <a:pt x="2845" y="1293"/>
                </a:lnTo>
                <a:lnTo>
                  <a:pt x="2865" y="1288"/>
                </a:lnTo>
                <a:lnTo>
                  <a:pt x="2873" y="1283"/>
                </a:lnTo>
                <a:lnTo>
                  <a:pt x="2886" y="1272"/>
                </a:lnTo>
                <a:lnTo>
                  <a:pt x="2910" y="1246"/>
                </a:lnTo>
                <a:lnTo>
                  <a:pt x="2928" y="1226"/>
                </a:lnTo>
                <a:lnTo>
                  <a:pt x="2937" y="1217"/>
                </a:lnTo>
                <a:lnTo>
                  <a:pt x="2944" y="1212"/>
                </a:lnTo>
                <a:lnTo>
                  <a:pt x="2984" y="1191"/>
                </a:lnTo>
                <a:lnTo>
                  <a:pt x="2991" y="1188"/>
                </a:lnTo>
                <a:lnTo>
                  <a:pt x="3000" y="1184"/>
                </a:lnTo>
                <a:lnTo>
                  <a:pt x="3012" y="1179"/>
                </a:lnTo>
                <a:lnTo>
                  <a:pt x="3018" y="1173"/>
                </a:lnTo>
                <a:lnTo>
                  <a:pt x="3021" y="1168"/>
                </a:lnTo>
                <a:lnTo>
                  <a:pt x="3026" y="1158"/>
                </a:lnTo>
                <a:lnTo>
                  <a:pt x="3028" y="1154"/>
                </a:lnTo>
                <a:lnTo>
                  <a:pt x="3028" y="1152"/>
                </a:lnTo>
                <a:lnTo>
                  <a:pt x="3025" y="1147"/>
                </a:lnTo>
                <a:lnTo>
                  <a:pt x="3018" y="1138"/>
                </a:lnTo>
                <a:lnTo>
                  <a:pt x="3009" y="1124"/>
                </a:lnTo>
                <a:lnTo>
                  <a:pt x="3004" y="1115"/>
                </a:lnTo>
                <a:lnTo>
                  <a:pt x="2997" y="1107"/>
                </a:lnTo>
                <a:lnTo>
                  <a:pt x="2984" y="1089"/>
                </a:lnTo>
                <a:lnTo>
                  <a:pt x="2981" y="1080"/>
                </a:lnTo>
                <a:lnTo>
                  <a:pt x="2981" y="1073"/>
                </a:lnTo>
                <a:lnTo>
                  <a:pt x="2986" y="1063"/>
                </a:lnTo>
                <a:lnTo>
                  <a:pt x="2993" y="1050"/>
                </a:lnTo>
                <a:lnTo>
                  <a:pt x="3000" y="1038"/>
                </a:lnTo>
                <a:lnTo>
                  <a:pt x="3009" y="1031"/>
                </a:lnTo>
                <a:lnTo>
                  <a:pt x="3007" y="1027"/>
                </a:lnTo>
                <a:lnTo>
                  <a:pt x="3005" y="1026"/>
                </a:lnTo>
                <a:lnTo>
                  <a:pt x="3005" y="1024"/>
                </a:lnTo>
                <a:lnTo>
                  <a:pt x="3009" y="1022"/>
                </a:lnTo>
                <a:lnTo>
                  <a:pt x="3012" y="1022"/>
                </a:lnTo>
                <a:lnTo>
                  <a:pt x="3023" y="1022"/>
                </a:lnTo>
                <a:lnTo>
                  <a:pt x="3055" y="1026"/>
                </a:lnTo>
                <a:lnTo>
                  <a:pt x="3072" y="1029"/>
                </a:lnTo>
                <a:lnTo>
                  <a:pt x="3081" y="1031"/>
                </a:lnTo>
                <a:lnTo>
                  <a:pt x="3084" y="1033"/>
                </a:lnTo>
                <a:lnTo>
                  <a:pt x="3095" y="1034"/>
                </a:lnTo>
                <a:lnTo>
                  <a:pt x="3111" y="1036"/>
                </a:lnTo>
                <a:lnTo>
                  <a:pt x="3118" y="1038"/>
                </a:lnTo>
                <a:lnTo>
                  <a:pt x="3121" y="1040"/>
                </a:lnTo>
                <a:lnTo>
                  <a:pt x="3125" y="1040"/>
                </a:lnTo>
                <a:lnTo>
                  <a:pt x="3132" y="1038"/>
                </a:lnTo>
                <a:lnTo>
                  <a:pt x="3146" y="1027"/>
                </a:lnTo>
                <a:lnTo>
                  <a:pt x="3194" y="990"/>
                </a:lnTo>
                <a:lnTo>
                  <a:pt x="3208" y="978"/>
                </a:lnTo>
                <a:lnTo>
                  <a:pt x="3215" y="971"/>
                </a:lnTo>
                <a:lnTo>
                  <a:pt x="3215" y="968"/>
                </a:lnTo>
                <a:lnTo>
                  <a:pt x="3216" y="966"/>
                </a:lnTo>
                <a:lnTo>
                  <a:pt x="3225" y="959"/>
                </a:lnTo>
                <a:lnTo>
                  <a:pt x="3236" y="955"/>
                </a:lnTo>
                <a:lnTo>
                  <a:pt x="3248" y="952"/>
                </a:lnTo>
                <a:lnTo>
                  <a:pt x="3252" y="952"/>
                </a:lnTo>
                <a:lnTo>
                  <a:pt x="3267" y="950"/>
                </a:lnTo>
                <a:lnTo>
                  <a:pt x="3275" y="948"/>
                </a:lnTo>
                <a:lnTo>
                  <a:pt x="3283" y="943"/>
                </a:lnTo>
                <a:lnTo>
                  <a:pt x="3296" y="936"/>
                </a:lnTo>
                <a:lnTo>
                  <a:pt x="3306" y="924"/>
                </a:lnTo>
                <a:lnTo>
                  <a:pt x="3319" y="911"/>
                </a:lnTo>
                <a:lnTo>
                  <a:pt x="3326" y="901"/>
                </a:lnTo>
                <a:lnTo>
                  <a:pt x="3329" y="890"/>
                </a:lnTo>
                <a:lnTo>
                  <a:pt x="3334" y="880"/>
                </a:lnTo>
                <a:lnTo>
                  <a:pt x="3338" y="869"/>
                </a:lnTo>
                <a:lnTo>
                  <a:pt x="3341" y="860"/>
                </a:lnTo>
                <a:lnTo>
                  <a:pt x="3340" y="860"/>
                </a:lnTo>
                <a:lnTo>
                  <a:pt x="3338" y="860"/>
                </a:lnTo>
                <a:lnTo>
                  <a:pt x="3336" y="859"/>
                </a:lnTo>
                <a:lnTo>
                  <a:pt x="3336" y="857"/>
                </a:lnTo>
                <a:lnTo>
                  <a:pt x="3338" y="855"/>
                </a:lnTo>
                <a:lnTo>
                  <a:pt x="3359" y="843"/>
                </a:lnTo>
                <a:lnTo>
                  <a:pt x="3385" y="827"/>
                </a:lnTo>
                <a:lnTo>
                  <a:pt x="3403" y="816"/>
                </a:lnTo>
                <a:lnTo>
                  <a:pt x="3410" y="809"/>
                </a:lnTo>
                <a:lnTo>
                  <a:pt x="3414" y="806"/>
                </a:lnTo>
                <a:lnTo>
                  <a:pt x="3426" y="806"/>
                </a:lnTo>
                <a:lnTo>
                  <a:pt x="3454" y="790"/>
                </a:lnTo>
                <a:lnTo>
                  <a:pt x="3454" y="792"/>
                </a:lnTo>
                <a:lnTo>
                  <a:pt x="3454" y="790"/>
                </a:lnTo>
                <a:lnTo>
                  <a:pt x="3472" y="785"/>
                </a:lnTo>
                <a:lnTo>
                  <a:pt x="3486" y="779"/>
                </a:lnTo>
                <a:lnTo>
                  <a:pt x="3498" y="776"/>
                </a:lnTo>
                <a:lnTo>
                  <a:pt x="3503" y="776"/>
                </a:lnTo>
                <a:lnTo>
                  <a:pt x="3512" y="778"/>
                </a:lnTo>
                <a:lnTo>
                  <a:pt x="3528" y="781"/>
                </a:lnTo>
                <a:lnTo>
                  <a:pt x="3545" y="781"/>
                </a:lnTo>
                <a:lnTo>
                  <a:pt x="3554" y="779"/>
                </a:lnTo>
                <a:lnTo>
                  <a:pt x="3563" y="776"/>
                </a:lnTo>
                <a:lnTo>
                  <a:pt x="3567" y="772"/>
                </a:lnTo>
                <a:lnTo>
                  <a:pt x="3570" y="769"/>
                </a:lnTo>
                <a:lnTo>
                  <a:pt x="3574" y="767"/>
                </a:lnTo>
                <a:lnTo>
                  <a:pt x="3574" y="763"/>
                </a:lnTo>
                <a:lnTo>
                  <a:pt x="3575" y="753"/>
                </a:lnTo>
                <a:lnTo>
                  <a:pt x="3574" y="744"/>
                </a:lnTo>
                <a:lnTo>
                  <a:pt x="3565" y="728"/>
                </a:lnTo>
                <a:lnTo>
                  <a:pt x="3561" y="725"/>
                </a:lnTo>
                <a:lnTo>
                  <a:pt x="3554" y="719"/>
                </a:lnTo>
                <a:lnTo>
                  <a:pt x="3551" y="716"/>
                </a:lnTo>
                <a:lnTo>
                  <a:pt x="3537" y="709"/>
                </a:lnTo>
                <a:lnTo>
                  <a:pt x="3524" y="702"/>
                </a:lnTo>
                <a:lnTo>
                  <a:pt x="3514" y="697"/>
                </a:lnTo>
                <a:lnTo>
                  <a:pt x="3507" y="691"/>
                </a:lnTo>
                <a:lnTo>
                  <a:pt x="3498" y="684"/>
                </a:lnTo>
                <a:lnTo>
                  <a:pt x="3491" y="677"/>
                </a:lnTo>
                <a:lnTo>
                  <a:pt x="3484" y="670"/>
                </a:lnTo>
                <a:lnTo>
                  <a:pt x="3475" y="663"/>
                </a:lnTo>
                <a:lnTo>
                  <a:pt x="3461" y="654"/>
                </a:lnTo>
                <a:lnTo>
                  <a:pt x="3449" y="654"/>
                </a:lnTo>
                <a:lnTo>
                  <a:pt x="3442" y="654"/>
                </a:lnTo>
                <a:lnTo>
                  <a:pt x="3436" y="656"/>
                </a:lnTo>
                <a:lnTo>
                  <a:pt x="3433" y="656"/>
                </a:lnTo>
                <a:lnTo>
                  <a:pt x="3428" y="660"/>
                </a:lnTo>
                <a:lnTo>
                  <a:pt x="3424" y="663"/>
                </a:lnTo>
                <a:lnTo>
                  <a:pt x="3415" y="668"/>
                </a:lnTo>
                <a:lnTo>
                  <a:pt x="3408" y="674"/>
                </a:lnTo>
                <a:lnTo>
                  <a:pt x="3394" y="688"/>
                </a:lnTo>
                <a:lnTo>
                  <a:pt x="3396" y="690"/>
                </a:lnTo>
                <a:lnTo>
                  <a:pt x="3396" y="693"/>
                </a:lnTo>
                <a:lnTo>
                  <a:pt x="3394" y="697"/>
                </a:lnTo>
                <a:lnTo>
                  <a:pt x="3389" y="698"/>
                </a:lnTo>
                <a:lnTo>
                  <a:pt x="3375" y="702"/>
                </a:lnTo>
                <a:lnTo>
                  <a:pt x="3370" y="702"/>
                </a:lnTo>
                <a:lnTo>
                  <a:pt x="3368" y="702"/>
                </a:lnTo>
                <a:lnTo>
                  <a:pt x="3368" y="700"/>
                </a:lnTo>
                <a:lnTo>
                  <a:pt x="3366" y="695"/>
                </a:lnTo>
                <a:lnTo>
                  <a:pt x="3362" y="690"/>
                </a:lnTo>
                <a:lnTo>
                  <a:pt x="3352" y="686"/>
                </a:lnTo>
                <a:lnTo>
                  <a:pt x="3341" y="683"/>
                </a:lnTo>
                <a:lnTo>
                  <a:pt x="3336" y="684"/>
                </a:lnTo>
                <a:lnTo>
                  <a:pt x="3327" y="688"/>
                </a:lnTo>
                <a:lnTo>
                  <a:pt x="3319" y="690"/>
                </a:lnTo>
                <a:lnTo>
                  <a:pt x="3313" y="690"/>
                </a:lnTo>
                <a:lnTo>
                  <a:pt x="3308" y="691"/>
                </a:lnTo>
                <a:lnTo>
                  <a:pt x="3304" y="695"/>
                </a:lnTo>
                <a:lnTo>
                  <a:pt x="3299" y="698"/>
                </a:lnTo>
                <a:lnTo>
                  <a:pt x="3290" y="702"/>
                </a:lnTo>
                <a:lnTo>
                  <a:pt x="3276" y="707"/>
                </a:lnTo>
                <a:lnTo>
                  <a:pt x="3269" y="704"/>
                </a:lnTo>
                <a:lnTo>
                  <a:pt x="3264" y="697"/>
                </a:lnTo>
                <a:lnTo>
                  <a:pt x="3259" y="691"/>
                </a:lnTo>
                <a:lnTo>
                  <a:pt x="3252" y="686"/>
                </a:lnTo>
                <a:lnTo>
                  <a:pt x="3250" y="683"/>
                </a:lnTo>
                <a:lnTo>
                  <a:pt x="3248" y="681"/>
                </a:lnTo>
                <a:lnTo>
                  <a:pt x="3248" y="675"/>
                </a:lnTo>
                <a:lnTo>
                  <a:pt x="3248" y="672"/>
                </a:lnTo>
                <a:lnTo>
                  <a:pt x="3250" y="668"/>
                </a:lnTo>
                <a:lnTo>
                  <a:pt x="3252" y="663"/>
                </a:lnTo>
                <a:lnTo>
                  <a:pt x="3257" y="656"/>
                </a:lnTo>
                <a:lnTo>
                  <a:pt x="3259" y="649"/>
                </a:lnTo>
                <a:lnTo>
                  <a:pt x="3259" y="639"/>
                </a:lnTo>
                <a:lnTo>
                  <a:pt x="3260" y="617"/>
                </a:lnTo>
                <a:lnTo>
                  <a:pt x="3262" y="598"/>
                </a:lnTo>
                <a:lnTo>
                  <a:pt x="3262" y="589"/>
                </a:lnTo>
                <a:lnTo>
                  <a:pt x="3271" y="570"/>
                </a:lnTo>
                <a:lnTo>
                  <a:pt x="3278" y="554"/>
                </a:lnTo>
                <a:lnTo>
                  <a:pt x="3283" y="538"/>
                </a:lnTo>
                <a:lnTo>
                  <a:pt x="3289" y="517"/>
                </a:lnTo>
                <a:lnTo>
                  <a:pt x="3294" y="507"/>
                </a:lnTo>
                <a:lnTo>
                  <a:pt x="3297" y="496"/>
                </a:lnTo>
                <a:lnTo>
                  <a:pt x="3297" y="492"/>
                </a:lnTo>
                <a:lnTo>
                  <a:pt x="3297" y="489"/>
                </a:lnTo>
                <a:lnTo>
                  <a:pt x="3297" y="484"/>
                </a:lnTo>
                <a:lnTo>
                  <a:pt x="3299" y="480"/>
                </a:lnTo>
                <a:lnTo>
                  <a:pt x="3301" y="478"/>
                </a:lnTo>
                <a:lnTo>
                  <a:pt x="3311" y="475"/>
                </a:lnTo>
                <a:lnTo>
                  <a:pt x="3317" y="475"/>
                </a:lnTo>
                <a:lnTo>
                  <a:pt x="3340" y="484"/>
                </a:lnTo>
                <a:lnTo>
                  <a:pt x="3343" y="485"/>
                </a:lnTo>
                <a:lnTo>
                  <a:pt x="3354" y="485"/>
                </a:lnTo>
                <a:lnTo>
                  <a:pt x="3357" y="485"/>
                </a:lnTo>
                <a:lnTo>
                  <a:pt x="3366" y="485"/>
                </a:lnTo>
                <a:lnTo>
                  <a:pt x="3371" y="485"/>
                </a:lnTo>
                <a:lnTo>
                  <a:pt x="3378" y="482"/>
                </a:lnTo>
                <a:lnTo>
                  <a:pt x="3410" y="468"/>
                </a:lnTo>
                <a:lnTo>
                  <a:pt x="3440" y="456"/>
                </a:lnTo>
                <a:lnTo>
                  <a:pt x="3449" y="452"/>
                </a:lnTo>
                <a:lnTo>
                  <a:pt x="3456" y="448"/>
                </a:lnTo>
                <a:lnTo>
                  <a:pt x="3461" y="443"/>
                </a:lnTo>
                <a:lnTo>
                  <a:pt x="3477" y="431"/>
                </a:lnTo>
                <a:lnTo>
                  <a:pt x="3473" y="406"/>
                </a:lnTo>
                <a:lnTo>
                  <a:pt x="3473" y="394"/>
                </a:lnTo>
                <a:lnTo>
                  <a:pt x="3475" y="375"/>
                </a:lnTo>
                <a:lnTo>
                  <a:pt x="3475" y="366"/>
                </a:lnTo>
                <a:lnTo>
                  <a:pt x="3475" y="362"/>
                </a:lnTo>
                <a:lnTo>
                  <a:pt x="3479" y="357"/>
                </a:lnTo>
                <a:lnTo>
                  <a:pt x="3484" y="341"/>
                </a:lnTo>
                <a:lnTo>
                  <a:pt x="3494" y="306"/>
                </a:lnTo>
                <a:lnTo>
                  <a:pt x="3507" y="271"/>
                </a:lnTo>
                <a:lnTo>
                  <a:pt x="3509" y="255"/>
                </a:lnTo>
                <a:lnTo>
                  <a:pt x="3514" y="246"/>
                </a:lnTo>
                <a:lnTo>
                  <a:pt x="3531" y="229"/>
                </a:lnTo>
                <a:lnTo>
                  <a:pt x="3537" y="216"/>
                </a:lnTo>
                <a:lnTo>
                  <a:pt x="3542" y="199"/>
                </a:lnTo>
                <a:lnTo>
                  <a:pt x="3540" y="170"/>
                </a:lnTo>
                <a:lnTo>
                  <a:pt x="3533" y="158"/>
                </a:lnTo>
                <a:lnTo>
                  <a:pt x="3528" y="151"/>
                </a:lnTo>
                <a:lnTo>
                  <a:pt x="3517" y="148"/>
                </a:lnTo>
                <a:lnTo>
                  <a:pt x="3505" y="148"/>
                </a:lnTo>
                <a:lnTo>
                  <a:pt x="3496" y="148"/>
                </a:lnTo>
                <a:lnTo>
                  <a:pt x="3489" y="149"/>
                </a:lnTo>
                <a:lnTo>
                  <a:pt x="3487" y="149"/>
                </a:lnTo>
                <a:lnTo>
                  <a:pt x="3486" y="148"/>
                </a:lnTo>
                <a:lnTo>
                  <a:pt x="3486" y="146"/>
                </a:lnTo>
                <a:lnTo>
                  <a:pt x="3486" y="141"/>
                </a:lnTo>
                <a:lnTo>
                  <a:pt x="3484" y="133"/>
                </a:lnTo>
                <a:lnTo>
                  <a:pt x="3486" y="130"/>
                </a:lnTo>
                <a:lnTo>
                  <a:pt x="3487" y="128"/>
                </a:lnTo>
                <a:lnTo>
                  <a:pt x="3487" y="125"/>
                </a:lnTo>
                <a:lnTo>
                  <a:pt x="3487" y="123"/>
                </a:lnTo>
                <a:lnTo>
                  <a:pt x="3489" y="121"/>
                </a:lnTo>
                <a:lnTo>
                  <a:pt x="3496" y="114"/>
                </a:lnTo>
                <a:lnTo>
                  <a:pt x="3503" y="111"/>
                </a:lnTo>
                <a:lnTo>
                  <a:pt x="3505" y="112"/>
                </a:lnTo>
                <a:lnTo>
                  <a:pt x="3509" y="105"/>
                </a:lnTo>
                <a:lnTo>
                  <a:pt x="3517" y="88"/>
                </a:lnTo>
                <a:lnTo>
                  <a:pt x="3523" y="75"/>
                </a:lnTo>
                <a:lnTo>
                  <a:pt x="3528" y="67"/>
                </a:lnTo>
                <a:lnTo>
                  <a:pt x="3535" y="63"/>
                </a:lnTo>
                <a:lnTo>
                  <a:pt x="3542" y="58"/>
                </a:lnTo>
                <a:lnTo>
                  <a:pt x="3560" y="53"/>
                </a:lnTo>
                <a:lnTo>
                  <a:pt x="3570" y="49"/>
                </a:lnTo>
                <a:lnTo>
                  <a:pt x="3574" y="46"/>
                </a:lnTo>
                <a:lnTo>
                  <a:pt x="3575" y="44"/>
                </a:lnTo>
                <a:lnTo>
                  <a:pt x="3595" y="30"/>
                </a:lnTo>
                <a:lnTo>
                  <a:pt x="3602" y="26"/>
                </a:lnTo>
                <a:lnTo>
                  <a:pt x="3607" y="23"/>
                </a:lnTo>
                <a:lnTo>
                  <a:pt x="3609" y="23"/>
                </a:lnTo>
                <a:lnTo>
                  <a:pt x="3625" y="23"/>
                </a:lnTo>
                <a:lnTo>
                  <a:pt x="3630" y="21"/>
                </a:lnTo>
                <a:lnTo>
                  <a:pt x="3635" y="19"/>
                </a:lnTo>
                <a:lnTo>
                  <a:pt x="3648" y="14"/>
                </a:lnTo>
                <a:lnTo>
                  <a:pt x="3651" y="12"/>
                </a:lnTo>
                <a:lnTo>
                  <a:pt x="3662" y="7"/>
                </a:lnTo>
                <a:lnTo>
                  <a:pt x="3667" y="3"/>
                </a:lnTo>
                <a:lnTo>
                  <a:pt x="3672" y="2"/>
                </a:lnTo>
                <a:lnTo>
                  <a:pt x="3677" y="2"/>
                </a:lnTo>
                <a:lnTo>
                  <a:pt x="3686" y="2"/>
                </a:lnTo>
                <a:lnTo>
                  <a:pt x="3693" y="2"/>
                </a:lnTo>
                <a:lnTo>
                  <a:pt x="3699" y="0"/>
                </a:lnTo>
                <a:lnTo>
                  <a:pt x="3706" y="0"/>
                </a:lnTo>
                <a:lnTo>
                  <a:pt x="3716" y="2"/>
                </a:lnTo>
                <a:lnTo>
                  <a:pt x="3725" y="3"/>
                </a:lnTo>
                <a:lnTo>
                  <a:pt x="3743" y="9"/>
                </a:lnTo>
                <a:lnTo>
                  <a:pt x="3750" y="12"/>
                </a:lnTo>
                <a:lnTo>
                  <a:pt x="3758" y="16"/>
                </a:lnTo>
                <a:lnTo>
                  <a:pt x="3776" y="21"/>
                </a:lnTo>
                <a:lnTo>
                  <a:pt x="3788" y="23"/>
                </a:lnTo>
                <a:lnTo>
                  <a:pt x="3795" y="21"/>
                </a:lnTo>
                <a:lnTo>
                  <a:pt x="3804" y="17"/>
                </a:lnTo>
                <a:lnTo>
                  <a:pt x="3809" y="14"/>
                </a:lnTo>
                <a:lnTo>
                  <a:pt x="3815" y="14"/>
                </a:lnTo>
                <a:lnTo>
                  <a:pt x="3822" y="16"/>
                </a:lnTo>
                <a:lnTo>
                  <a:pt x="3831" y="19"/>
                </a:lnTo>
                <a:lnTo>
                  <a:pt x="3836" y="21"/>
                </a:lnTo>
                <a:lnTo>
                  <a:pt x="3850" y="28"/>
                </a:lnTo>
                <a:lnTo>
                  <a:pt x="3864" y="38"/>
                </a:lnTo>
                <a:lnTo>
                  <a:pt x="3874" y="46"/>
                </a:lnTo>
                <a:lnTo>
                  <a:pt x="3882" y="51"/>
                </a:lnTo>
                <a:lnTo>
                  <a:pt x="3889" y="58"/>
                </a:lnTo>
                <a:lnTo>
                  <a:pt x="3890" y="63"/>
                </a:lnTo>
                <a:lnTo>
                  <a:pt x="3890" y="67"/>
                </a:lnTo>
                <a:lnTo>
                  <a:pt x="3890" y="70"/>
                </a:lnTo>
                <a:lnTo>
                  <a:pt x="3894" y="74"/>
                </a:lnTo>
                <a:lnTo>
                  <a:pt x="3903" y="82"/>
                </a:lnTo>
                <a:lnTo>
                  <a:pt x="3917" y="100"/>
                </a:lnTo>
                <a:lnTo>
                  <a:pt x="3931" y="118"/>
                </a:lnTo>
                <a:lnTo>
                  <a:pt x="3934" y="123"/>
                </a:lnTo>
                <a:lnTo>
                  <a:pt x="3936" y="128"/>
                </a:lnTo>
                <a:lnTo>
                  <a:pt x="3938" y="132"/>
                </a:lnTo>
                <a:lnTo>
                  <a:pt x="3941" y="137"/>
                </a:lnTo>
                <a:lnTo>
                  <a:pt x="3952" y="151"/>
                </a:lnTo>
                <a:lnTo>
                  <a:pt x="3962" y="165"/>
                </a:lnTo>
                <a:lnTo>
                  <a:pt x="3966" y="172"/>
                </a:lnTo>
                <a:lnTo>
                  <a:pt x="3968" y="176"/>
                </a:lnTo>
                <a:lnTo>
                  <a:pt x="3970" y="183"/>
                </a:lnTo>
                <a:lnTo>
                  <a:pt x="3971" y="190"/>
                </a:lnTo>
                <a:lnTo>
                  <a:pt x="3977" y="200"/>
                </a:lnTo>
                <a:lnTo>
                  <a:pt x="3984" y="211"/>
                </a:lnTo>
                <a:lnTo>
                  <a:pt x="4003" y="236"/>
                </a:lnTo>
                <a:lnTo>
                  <a:pt x="4012" y="248"/>
                </a:lnTo>
                <a:lnTo>
                  <a:pt x="4033" y="283"/>
                </a:lnTo>
                <a:lnTo>
                  <a:pt x="4043" y="297"/>
                </a:lnTo>
                <a:lnTo>
                  <a:pt x="4049" y="299"/>
                </a:lnTo>
                <a:lnTo>
                  <a:pt x="4050" y="302"/>
                </a:lnTo>
                <a:lnTo>
                  <a:pt x="4050" y="306"/>
                </a:lnTo>
                <a:lnTo>
                  <a:pt x="4050" y="313"/>
                </a:lnTo>
                <a:lnTo>
                  <a:pt x="4050" y="320"/>
                </a:lnTo>
                <a:lnTo>
                  <a:pt x="4052" y="327"/>
                </a:lnTo>
                <a:lnTo>
                  <a:pt x="4056" y="336"/>
                </a:lnTo>
                <a:lnTo>
                  <a:pt x="4061" y="348"/>
                </a:lnTo>
                <a:lnTo>
                  <a:pt x="4065" y="352"/>
                </a:lnTo>
                <a:lnTo>
                  <a:pt x="4068" y="355"/>
                </a:lnTo>
                <a:lnTo>
                  <a:pt x="4079" y="361"/>
                </a:lnTo>
                <a:lnTo>
                  <a:pt x="4093" y="362"/>
                </a:lnTo>
                <a:lnTo>
                  <a:pt x="4105" y="362"/>
                </a:lnTo>
                <a:lnTo>
                  <a:pt x="4114" y="364"/>
                </a:lnTo>
                <a:lnTo>
                  <a:pt x="4123" y="362"/>
                </a:lnTo>
                <a:lnTo>
                  <a:pt x="4130" y="361"/>
                </a:lnTo>
                <a:lnTo>
                  <a:pt x="4137" y="357"/>
                </a:lnTo>
                <a:lnTo>
                  <a:pt x="4138" y="353"/>
                </a:lnTo>
                <a:lnTo>
                  <a:pt x="4140" y="350"/>
                </a:lnTo>
                <a:lnTo>
                  <a:pt x="4144" y="348"/>
                </a:lnTo>
                <a:lnTo>
                  <a:pt x="4147" y="350"/>
                </a:lnTo>
                <a:lnTo>
                  <a:pt x="4152" y="353"/>
                </a:lnTo>
                <a:lnTo>
                  <a:pt x="4160" y="359"/>
                </a:lnTo>
                <a:lnTo>
                  <a:pt x="4161" y="362"/>
                </a:lnTo>
                <a:lnTo>
                  <a:pt x="4165" y="362"/>
                </a:lnTo>
                <a:lnTo>
                  <a:pt x="4170" y="364"/>
                </a:lnTo>
                <a:lnTo>
                  <a:pt x="4182" y="362"/>
                </a:lnTo>
                <a:lnTo>
                  <a:pt x="4196" y="361"/>
                </a:lnTo>
                <a:lnTo>
                  <a:pt x="4209" y="361"/>
                </a:lnTo>
                <a:lnTo>
                  <a:pt x="4218" y="366"/>
                </a:lnTo>
                <a:lnTo>
                  <a:pt x="4228" y="373"/>
                </a:lnTo>
                <a:lnTo>
                  <a:pt x="4232" y="376"/>
                </a:lnTo>
                <a:lnTo>
                  <a:pt x="4237" y="380"/>
                </a:lnTo>
                <a:lnTo>
                  <a:pt x="4246" y="385"/>
                </a:lnTo>
                <a:lnTo>
                  <a:pt x="4255" y="390"/>
                </a:lnTo>
                <a:lnTo>
                  <a:pt x="4262" y="390"/>
                </a:lnTo>
                <a:lnTo>
                  <a:pt x="4269" y="390"/>
                </a:lnTo>
                <a:lnTo>
                  <a:pt x="4270" y="389"/>
                </a:lnTo>
                <a:lnTo>
                  <a:pt x="4277" y="389"/>
                </a:lnTo>
                <a:lnTo>
                  <a:pt x="4283" y="389"/>
                </a:lnTo>
                <a:lnTo>
                  <a:pt x="4288" y="390"/>
                </a:lnTo>
                <a:lnTo>
                  <a:pt x="4290" y="394"/>
                </a:lnTo>
                <a:lnTo>
                  <a:pt x="4293" y="399"/>
                </a:lnTo>
                <a:lnTo>
                  <a:pt x="4295" y="410"/>
                </a:lnTo>
                <a:lnTo>
                  <a:pt x="4297" y="422"/>
                </a:lnTo>
                <a:lnTo>
                  <a:pt x="4299" y="427"/>
                </a:lnTo>
                <a:lnTo>
                  <a:pt x="4300" y="431"/>
                </a:lnTo>
                <a:lnTo>
                  <a:pt x="4306" y="434"/>
                </a:lnTo>
                <a:lnTo>
                  <a:pt x="4313" y="436"/>
                </a:lnTo>
                <a:lnTo>
                  <a:pt x="4321" y="441"/>
                </a:lnTo>
                <a:lnTo>
                  <a:pt x="4325" y="443"/>
                </a:lnTo>
                <a:lnTo>
                  <a:pt x="4327" y="448"/>
                </a:lnTo>
                <a:lnTo>
                  <a:pt x="4325" y="454"/>
                </a:lnTo>
                <a:lnTo>
                  <a:pt x="4325" y="466"/>
                </a:lnTo>
                <a:lnTo>
                  <a:pt x="4327" y="471"/>
                </a:lnTo>
                <a:lnTo>
                  <a:pt x="4328" y="477"/>
                </a:lnTo>
                <a:lnTo>
                  <a:pt x="4337" y="484"/>
                </a:lnTo>
                <a:lnTo>
                  <a:pt x="4344" y="492"/>
                </a:lnTo>
                <a:lnTo>
                  <a:pt x="4351" y="498"/>
                </a:lnTo>
                <a:lnTo>
                  <a:pt x="4360" y="500"/>
                </a:lnTo>
                <a:lnTo>
                  <a:pt x="4367" y="500"/>
                </a:lnTo>
                <a:lnTo>
                  <a:pt x="4415" y="484"/>
                </a:lnTo>
                <a:lnTo>
                  <a:pt x="4445" y="473"/>
                </a:lnTo>
                <a:lnTo>
                  <a:pt x="4462" y="466"/>
                </a:lnTo>
                <a:lnTo>
                  <a:pt x="4466" y="457"/>
                </a:lnTo>
                <a:lnTo>
                  <a:pt x="4473" y="443"/>
                </a:lnTo>
                <a:lnTo>
                  <a:pt x="4480" y="426"/>
                </a:lnTo>
                <a:lnTo>
                  <a:pt x="4485" y="419"/>
                </a:lnTo>
                <a:lnTo>
                  <a:pt x="4489" y="413"/>
                </a:lnTo>
                <a:lnTo>
                  <a:pt x="4501" y="406"/>
                </a:lnTo>
                <a:lnTo>
                  <a:pt x="4513" y="399"/>
                </a:lnTo>
                <a:lnTo>
                  <a:pt x="4527" y="389"/>
                </a:lnTo>
                <a:lnTo>
                  <a:pt x="4545" y="375"/>
                </a:lnTo>
                <a:lnTo>
                  <a:pt x="4554" y="369"/>
                </a:lnTo>
                <a:lnTo>
                  <a:pt x="4561" y="366"/>
                </a:lnTo>
                <a:lnTo>
                  <a:pt x="4568" y="364"/>
                </a:lnTo>
                <a:lnTo>
                  <a:pt x="4580" y="362"/>
                </a:lnTo>
                <a:lnTo>
                  <a:pt x="4591" y="357"/>
                </a:lnTo>
                <a:lnTo>
                  <a:pt x="4606" y="346"/>
                </a:lnTo>
                <a:lnTo>
                  <a:pt x="4610" y="343"/>
                </a:lnTo>
                <a:lnTo>
                  <a:pt x="4608" y="348"/>
                </a:lnTo>
                <a:lnTo>
                  <a:pt x="4606" y="357"/>
                </a:lnTo>
                <a:lnTo>
                  <a:pt x="4601" y="376"/>
                </a:lnTo>
                <a:lnTo>
                  <a:pt x="4599" y="389"/>
                </a:lnTo>
                <a:lnTo>
                  <a:pt x="4599" y="399"/>
                </a:lnTo>
                <a:lnTo>
                  <a:pt x="4599" y="410"/>
                </a:lnTo>
                <a:lnTo>
                  <a:pt x="4603" y="417"/>
                </a:lnTo>
                <a:lnTo>
                  <a:pt x="4608" y="424"/>
                </a:lnTo>
                <a:lnTo>
                  <a:pt x="4615" y="438"/>
                </a:lnTo>
                <a:lnTo>
                  <a:pt x="4617" y="443"/>
                </a:lnTo>
                <a:lnTo>
                  <a:pt x="4615" y="447"/>
                </a:lnTo>
                <a:lnTo>
                  <a:pt x="4612" y="454"/>
                </a:lnTo>
                <a:lnTo>
                  <a:pt x="4605" y="461"/>
                </a:lnTo>
                <a:lnTo>
                  <a:pt x="4594" y="475"/>
                </a:lnTo>
                <a:lnTo>
                  <a:pt x="4592" y="478"/>
                </a:lnTo>
                <a:lnTo>
                  <a:pt x="4589" y="484"/>
                </a:lnTo>
                <a:lnTo>
                  <a:pt x="4587" y="487"/>
                </a:lnTo>
                <a:lnTo>
                  <a:pt x="4587" y="492"/>
                </a:lnTo>
                <a:lnTo>
                  <a:pt x="4589" y="500"/>
                </a:lnTo>
                <a:lnTo>
                  <a:pt x="4594" y="515"/>
                </a:lnTo>
                <a:lnTo>
                  <a:pt x="4596" y="522"/>
                </a:lnTo>
                <a:lnTo>
                  <a:pt x="4594" y="528"/>
                </a:lnTo>
                <a:lnTo>
                  <a:pt x="4594" y="547"/>
                </a:lnTo>
                <a:lnTo>
                  <a:pt x="4594" y="563"/>
                </a:lnTo>
                <a:lnTo>
                  <a:pt x="4592" y="572"/>
                </a:lnTo>
                <a:lnTo>
                  <a:pt x="4592" y="575"/>
                </a:lnTo>
                <a:lnTo>
                  <a:pt x="4594" y="580"/>
                </a:lnTo>
                <a:lnTo>
                  <a:pt x="4596" y="588"/>
                </a:lnTo>
                <a:lnTo>
                  <a:pt x="4594" y="595"/>
                </a:lnTo>
                <a:lnTo>
                  <a:pt x="4594" y="598"/>
                </a:lnTo>
                <a:lnTo>
                  <a:pt x="4594" y="602"/>
                </a:lnTo>
                <a:lnTo>
                  <a:pt x="4596" y="619"/>
                </a:lnTo>
                <a:lnTo>
                  <a:pt x="4594" y="630"/>
                </a:lnTo>
                <a:lnTo>
                  <a:pt x="4591" y="644"/>
                </a:lnTo>
                <a:lnTo>
                  <a:pt x="4587" y="654"/>
                </a:lnTo>
                <a:lnTo>
                  <a:pt x="4585" y="665"/>
                </a:lnTo>
                <a:lnTo>
                  <a:pt x="4585" y="679"/>
                </a:lnTo>
                <a:lnTo>
                  <a:pt x="4585" y="683"/>
                </a:lnTo>
                <a:lnTo>
                  <a:pt x="4585" y="686"/>
                </a:lnTo>
                <a:lnTo>
                  <a:pt x="4584" y="688"/>
                </a:lnTo>
                <a:lnTo>
                  <a:pt x="4580" y="690"/>
                </a:lnTo>
                <a:lnTo>
                  <a:pt x="4577" y="691"/>
                </a:lnTo>
                <a:lnTo>
                  <a:pt x="4575" y="695"/>
                </a:lnTo>
                <a:lnTo>
                  <a:pt x="4573" y="698"/>
                </a:lnTo>
                <a:lnTo>
                  <a:pt x="4575" y="704"/>
                </a:lnTo>
                <a:lnTo>
                  <a:pt x="4578" y="721"/>
                </a:lnTo>
                <a:lnTo>
                  <a:pt x="4582" y="734"/>
                </a:lnTo>
                <a:lnTo>
                  <a:pt x="4580" y="737"/>
                </a:lnTo>
                <a:lnTo>
                  <a:pt x="4578" y="741"/>
                </a:lnTo>
                <a:lnTo>
                  <a:pt x="4573" y="741"/>
                </a:lnTo>
                <a:lnTo>
                  <a:pt x="4548" y="742"/>
                </a:lnTo>
                <a:lnTo>
                  <a:pt x="4513" y="742"/>
                </a:lnTo>
                <a:lnTo>
                  <a:pt x="4508" y="741"/>
                </a:lnTo>
                <a:lnTo>
                  <a:pt x="4489" y="739"/>
                </a:lnTo>
                <a:lnTo>
                  <a:pt x="4485" y="737"/>
                </a:lnTo>
                <a:lnTo>
                  <a:pt x="4478" y="737"/>
                </a:lnTo>
                <a:lnTo>
                  <a:pt x="4474" y="737"/>
                </a:lnTo>
                <a:lnTo>
                  <a:pt x="4471" y="739"/>
                </a:lnTo>
                <a:lnTo>
                  <a:pt x="4469" y="742"/>
                </a:lnTo>
                <a:lnTo>
                  <a:pt x="4467" y="746"/>
                </a:lnTo>
                <a:lnTo>
                  <a:pt x="4467" y="756"/>
                </a:lnTo>
                <a:lnTo>
                  <a:pt x="4466" y="765"/>
                </a:lnTo>
                <a:lnTo>
                  <a:pt x="4460" y="772"/>
                </a:lnTo>
                <a:lnTo>
                  <a:pt x="4455" y="778"/>
                </a:lnTo>
                <a:lnTo>
                  <a:pt x="4448" y="783"/>
                </a:lnTo>
                <a:lnTo>
                  <a:pt x="4443" y="786"/>
                </a:lnTo>
                <a:lnTo>
                  <a:pt x="4438" y="788"/>
                </a:lnTo>
                <a:lnTo>
                  <a:pt x="4436" y="790"/>
                </a:lnTo>
                <a:lnTo>
                  <a:pt x="4434" y="793"/>
                </a:lnTo>
                <a:lnTo>
                  <a:pt x="4436" y="802"/>
                </a:lnTo>
                <a:lnTo>
                  <a:pt x="4438" y="815"/>
                </a:lnTo>
                <a:lnTo>
                  <a:pt x="4443" y="825"/>
                </a:lnTo>
                <a:lnTo>
                  <a:pt x="4448" y="834"/>
                </a:lnTo>
                <a:lnTo>
                  <a:pt x="4462" y="851"/>
                </a:lnTo>
                <a:lnTo>
                  <a:pt x="4469" y="862"/>
                </a:lnTo>
                <a:lnTo>
                  <a:pt x="4474" y="871"/>
                </a:lnTo>
                <a:lnTo>
                  <a:pt x="4476" y="876"/>
                </a:lnTo>
                <a:lnTo>
                  <a:pt x="4478" y="892"/>
                </a:lnTo>
                <a:lnTo>
                  <a:pt x="4480" y="901"/>
                </a:lnTo>
                <a:lnTo>
                  <a:pt x="4483" y="911"/>
                </a:lnTo>
                <a:lnTo>
                  <a:pt x="4489" y="925"/>
                </a:lnTo>
                <a:lnTo>
                  <a:pt x="4490" y="936"/>
                </a:lnTo>
                <a:lnTo>
                  <a:pt x="4492" y="945"/>
                </a:lnTo>
                <a:lnTo>
                  <a:pt x="4492" y="978"/>
                </a:lnTo>
                <a:lnTo>
                  <a:pt x="4490" y="985"/>
                </a:lnTo>
                <a:lnTo>
                  <a:pt x="4487" y="994"/>
                </a:lnTo>
                <a:lnTo>
                  <a:pt x="4483" y="1001"/>
                </a:lnTo>
                <a:lnTo>
                  <a:pt x="4480" y="1006"/>
                </a:lnTo>
                <a:lnTo>
                  <a:pt x="4478" y="1008"/>
                </a:lnTo>
                <a:lnTo>
                  <a:pt x="4471" y="1013"/>
                </a:lnTo>
                <a:lnTo>
                  <a:pt x="4467" y="1015"/>
                </a:lnTo>
                <a:lnTo>
                  <a:pt x="4464" y="1017"/>
                </a:lnTo>
                <a:lnTo>
                  <a:pt x="4466" y="1020"/>
                </a:lnTo>
                <a:lnTo>
                  <a:pt x="4474" y="1036"/>
                </a:lnTo>
                <a:lnTo>
                  <a:pt x="4481" y="1052"/>
                </a:lnTo>
                <a:lnTo>
                  <a:pt x="4483" y="1061"/>
                </a:lnTo>
                <a:lnTo>
                  <a:pt x="4483" y="1064"/>
                </a:lnTo>
                <a:lnTo>
                  <a:pt x="4481" y="1068"/>
                </a:lnTo>
                <a:lnTo>
                  <a:pt x="4480" y="1070"/>
                </a:lnTo>
                <a:lnTo>
                  <a:pt x="4478" y="1068"/>
                </a:lnTo>
                <a:lnTo>
                  <a:pt x="4474" y="1064"/>
                </a:lnTo>
                <a:lnTo>
                  <a:pt x="4457" y="1045"/>
                </a:lnTo>
                <a:lnTo>
                  <a:pt x="4443" y="1031"/>
                </a:lnTo>
                <a:lnTo>
                  <a:pt x="4432" y="1024"/>
                </a:lnTo>
                <a:lnTo>
                  <a:pt x="4427" y="1020"/>
                </a:lnTo>
                <a:lnTo>
                  <a:pt x="4422" y="1019"/>
                </a:lnTo>
                <a:lnTo>
                  <a:pt x="4420" y="1020"/>
                </a:lnTo>
                <a:lnTo>
                  <a:pt x="4413" y="1026"/>
                </a:lnTo>
                <a:lnTo>
                  <a:pt x="4406" y="1033"/>
                </a:lnTo>
                <a:lnTo>
                  <a:pt x="4402" y="1036"/>
                </a:lnTo>
                <a:lnTo>
                  <a:pt x="4402" y="1040"/>
                </a:lnTo>
                <a:lnTo>
                  <a:pt x="4402" y="1045"/>
                </a:lnTo>
                <a:lnTo>
                  <a:pt x="4402" y="1059"/>
                </a:lnTo>
                <a:lnTo>
                  <a:pt x="4401" y="1064"/>
                </a:lnTo>
                <a:lnTo>
                  <a:pt x="4399" y="1070"/>
                </a:lnTo>
                <a:lnTo>
                  <a:pt x="4394" y="1077"/>
                </a:lnTo>
                <a:lnTo>
                  <a:pt x="4388" y="1080"/>
                </a:lnTo>
                <a:lnTo>
                  <a:pt x="4381" y="1082"/>
                </a:lnTo>
                <a:lnTo>
                  <a:pt x="4374" y="1084"/>
                </a:lnTo>
                <a:lnTo>
                  <a:pt x="4371" y="1086"/>
                </a:lnTo>
                <a:lnTo>
                  <a:pt x="4369" y="1089"/>
                </a:lnTo>
                <a:lnTo>
                  <a:pt x="4365" y="1098"/>
                </a:lnTo>
                <a:lnTo>
                  <a:pt x="4364" y="1107"/>
                </a:lnTo>
                <a:lnTo>
                  <a:pt x="4362" y="1110"/>
                </a:lnTo>
                <a:lnTo>
                  <a:pt x="4358" y="1114"/>
                </a:lnTo>
                <a:lnTo>
                  <a:pt x="4350" y="1119"/>
                </a:lnTo>
                <a:lnTo>
                  <a:pt x="4341" y="1122"/>
                </a:lnTo>
                <a:lnTo>
                  <a:pt x="4332" y="1128"/>
                </a:lnTo>
                <a:lnTo>
                  <a:pt x="4327" y="1131"/>
                </a:lnTo>
                <a:lnTo>
                  <a:pt x="4321" y="1135"/>
                </a:lnTo>
                <a:lnTo>
                  <a:pt x="4318" y="1138"/>
                </a:lnTo>
                <a:lnTo>
                  <a:pt x="4316" y="1140"/>
                </a:lnTo>
                <a:lnTo>
                  <a:pt x="4313" y="1144"/>
                </a:lnTo>
                <a:lnTo>
                  <a:pt x="4307" y="1147"/>
                </a:lnTo>
                <a:lnTo>
                  <a:pt x="4306" y="1149"/>
                </a:lnTo>
                <a:lnTo>
                  <a:pt x="4306" y="1152"/>
                </a:lnTo>
                <a:lnTo>
                  <a:pt x="4306" y="1165"/>
                </a:lnTo>
                <a:lnTo>
                  <a:pt x="4307" y="1175"/>
                </a:lnTo>
                <a:lnTo>
                  <a:pt x="4309" y="1184"/>
                </a:lnTo>
                <a:lnTo>
                  <a:pt x="4311" y="1191"/>
                </a:lnTo>
                <a:lnTo>
                  <a:pt x="4313" y="1198"/>
                </a:lnTo>
                <a:lnTo>
                  <a:pt x="4313" y="1202"/>
                </a:lnTo>
                <a:lnTo>
                  <a:pt x="4313" y="1207"/>
                </a:lnTo>
                <a:lnTo>
                  <a:pt x="4311" y="1209"/>
                </a:lnTo>
                <a:lnTo>
                  <a:pt x="4307" y="1212"/>
                </a:lnTo>
                <a:lnTo>
                  <a:pt x="4297" y="1216"/>
                </a:lnTo>
                <a:lnTo>
                  <a:pt x="4291" y="1217"/>
                </a:lnTo>
                <a:lnTo>
                  <a:pt x="4276" y="1217"/>
                </a:lnTo>
                <a:lnTo>
                  <a:pt x="4270" y="1216"/>
                </a:lnTo>
                <a:lnTo>
                  <a:pt x="4263" y="1214"/>
                </a:lnTo>
                <a:lnTo>
                  <a:pt x="4260" y="1212"/>
                </a:lnTo>
                <a:lnTo>
                  <a:pt x="4255" y="1212"/>
                </a:lnTo>
                <a:lnTo>
                  <a:pt x="4246" y="1210"/>
                </a:lnTo>
                <a:lnTo>
                  <a:pt x="4237" y="1209"/>
                </a:lnTo>
                <a:lnTo>
                  <a:pt x="4232" y="1207"/>
                </a:lnTo>
                <a:lnTo>
                  <a:pt x="4221" y="1202"/>
                </a:lnTo>
                <a:lnTo>
                  <a:pt x="4214" y="1198"/>
                </a:lnTo>
                <a:lnTo>
                  <a:pt x="4212" y="1196"/>
                </a:lnTo>
                <a:lnTo>
                  <a:pt x="4205" y="1196"/>
                </a:lnTo>
                <a:lnTo>
                  <a:pt x="4202" y="1196"/>
                </a:lnTo>
                <a:lnTo>
                  <a:pt x="4200" y="1198"/>
                </a:lnTo>
                <a:lnTo>
                  <a:pt x="4198" y="1203"/>
                </a:lnTo>
                <a:lnTo>
                  <a:pt x="4193" y="1214"/>
                </a:lnTo>
                <a:lnTo>
                  <a:pt x="4188" y="1226"/>
                </a:lnTo>
                <a:lnTo>
                  <a:pt x="4184" y="1239"/>
                </a:lnTo>
                <a:lnTo>
                  <a:pt x="4177" y="1254"/>
                </a:lnTo>
                <a:lnTo>
                  <a:pt x="4172" y="1263"/>
                </a:lnTo>
                <a:lnTo>
                  <a:pt x="4168" y="1272"/>
                </a:lnTo>
                <a:lnTo>
                  <a:pt x="4161" y="1281"/>
                </a:lnTo>
                <a:lnTo>
                  <a:pt x="4160" y="1283"/>
                </a:lnTo>
                <a:lnTo>
                  <a:pt x="4152" y="1291"/>
                </a:lnTo>
                <a:lnTo>
                  <a:pt x="4145" y="1302"/>
                </a:lnTo>
                <a:lnTo>
                  <a:pt x="4138" y="1311"/>
                </a:lnTo>
                <a:lnTo>
                  <a:pt x="4138" y="1313"/>
                </a:lnTo>
                <a:lnTo>
                  <a:pt x="4131" y="1320"/>
                </a:lnTo>
                <a:lnTo>
                  <a:pt x="4126" y="1325"/>
                </a:lnTo>
                <a:lnTo>
                  <a:pt x="4119" y="1330"/>
                </a:lnTo>
                <a:lnTo>
                  <a:pt x="4112" y="1334"/>
                </a:lnTo>
                <a:lnTo>
                  <a:pt x="4107" y="1339"/>
                </a:lnTo>
                <a:lnTo>
                  <a:pt x="4096" y="1351"/>
                </a:lnTo>
                <a:lnTo>
                  <a:pt x="4087" y="1358"/>
                </a:lnTo>
                <a:lnTo>
                  <a:pt x="4068" y="1402"/>
                </a:lnTo>
                <a:lnTo>
                  <a:pt x="4059" y="1413"/>
                </a:lnTo>
                <a:lnTo>
                  <a:pt x="4052" y="1422"/>
                </a:lnTo>
                <a:lnTo>
                  <a:pt x="4033" y="1439"/>
                </a:lnTo>
                <a:lnTo>
                  <a:pt x="4031" y="1439"/>
                </a:lnTo>
                <a:lnTo>
                  <a:pt x="4019" y="1439"/>
                </a:lnTo>
                <a:lnTo>
                  <a:pt x="4008" y="1439"/>
                </a:lnTo>
                <a:lnTo>
                  <a:pt x="3996" y="1441"/>
                </a:lnTo>
                <a:lnTo>
                  <a:pt x="3992" y="1443"/>
                </a:lnTo>
                <a:lnTo>
                  <a:pt x="3991" y="1446"/>
                </a:lnTo>
                <a:lnTo>
                  <a:pt x="3985" y="1453"/>
                </a:lnTo>
                <a:lnTo>
                  <a:pt x="3982" y="1457"/>
                </a:lnTo>
                <a:lnTo>
                  <a:pt x="3977" y="1460"/>
                </a:lnTo>
                <a:lnTo>
                  <a:pt x="3955" y="1466"/>
                </a:lnTo>
                <a:lnTo>
                  <a:pt x="3945" y="1474"/>
                </a:lnTo>
                <a:lnTo>
                  <a:pt x="3936" y="1483"/>
                </a:lnTo>
                <a:lnTo>
                  <a:pt x="3931" y="1490"/>
                </a:lnTo>
                <a:lnTo>
                  <a:pt x="3927" y="1497"/>
                </a:lnTo>
                <a:lnTo>
                  <a:pt x="3922" y="1503"/>
                </a:lnTo>
                <a:lnTo>
                  <a:pt x="3915" y="1510"/>
                </a:lnTo>
                <a:lnTo>
                  <a:pt x="3906" y="1515"/>
                </a:lnTo>
                <a:lnTo>
                  <a:pt x="3901" y="1517"/>
                </a:lnTo>
                <a:lnTo>
                  <a:pt x="3897" y="1520"/>
                </a:lnTo>
                <a:lnTo>
                  <a:pt x="3885" y="1547"/>
                </a:lnTo>
                <a:lnTo>
                  <a:pt x="3876" y="1554"/>
                </a:lnTo>
                <a:lnTo>
                  <a:pt x="3859" y="1562"/>
                </a:lnTo>
                <a:lnTo>
                  <a:pt x="3857" y="1568"/>
                </a:lnTo>
                <a:lnTo>
                  <a:pt x="3852" y="1576"/>
                </a:lnTo>
                <a:lnTo>
                  <a:pt x="3846" y="1580"/>
                </a:lnTo>
                <a:lnTo>
                  <a:pt x="3841" y="1587"/>
                </a:lnTo>
                <a:lnTo>
                  <a:pt x="3836" y="1591"/>
                </a:lnTo>
                <a:lnTo>
                  <a:pt x="3834" y="1592"/>
                </a:lnTo>
                <a:lnTo>
                  <a:pt x="3832" y="1592"/>
                </a:lnTo>
                <a:lnTo>
                  <a:pt x="3829" y="1594"/>
                </a:lnTo>
                <a:lnTo>
                  <a:pt x="3823" y="1592"/>
                </a:lnTo>
                <a:lnTo>
                  <a:pt x="3806" y="1582"/>
                </a:lnTo>
                <a:lnTo>
                  <a:pt x="3804" y="1580"/>
                </a:lnTo>
                <a:lnTo>
                  <a:pt x="3802" y="1578"/>
                </a:lnTo>
                <a:lnTo>
                  <a:pt x="3802" y="1575"/>
                </a:lnTo>
                <a:lnTo>
                  <a:pt x="3804" y="1573"/>
                </a:lnTo>
                <a:lnTo>
                  <a:pt x="3806" y="1571"/>
                </a:lnTo>
                <a:lnTo>
                  <a:pt x="3825" y="1557"/>
                </a:lnTo>
                <a:lnTo>
                  <a:pt x="3829" y="1552"/>
                </a:lnTo>
                <a:lnTo>
                  <a:pt x="3834" y="1543"/>
                </a:lnTo>
                <a:lnTo>
                  <a:pt x="3839" y="1538"/>
                </a:lnTo>
                <a:lnTo>
                  <a:pt x="3845" y="1532"/>
                </a:lnTo>
                <a:lnTo>
                  <a:pt x="3846" y="1529"/>
                </a:lnTo>
                <a:lnTo>
                  <a:pt x="3846" y="1522"/>
                </a:lnTo>
                <a:lnTo>
                  <a:pt x="3845" y="1522"/>
                </a:lnTo>
                <a:lnTo>
                  <a:pt x="3839" y="1522"/>
                </a:lnTo>
                <a:lnTo>
                  <a:pt x="3832" y="1524"/>
                </a:lnTo>
                <a:lnTo>
                  <a:pt x="3827" y="1527"/>
                </a:lnTo>
                <a:lnTo>
                  <a:pt x="3823" y="1529"/>
                </a:lnTo>
                <a:lnTo>
                  <a:pt x="3820" y="1529"/>
                </a:lnTo>
                <a:lnTo>
                  <a:pt x="3818" y="1529"/>
                </a:lnTo>
                <a:lnTo>
                  <a:pt x="3816" y="1527"/>
                </a:lnTo>
                <a:lnTo>
                  <a:pt x="3816" y="1524"/>
                </a:lnTo>
                <a:lnTo>
                  <a:pt x="3815" y="1520"/>
                </a:lnTo>
                <a:lnTo>
                  <a:pt x="3813" y="1518"/>
                </a:lnTo>
                <a:lnTo>
                  <a:pt x="3811" y="1513"/>
                </a:lnTo>
                <a:lnTo>
                  <a:pt x="3813" y="1506"/>
                </a:lnTo>
                <a:lnTo>
                  <a:pt x="3813" y="1497"/>
                </a:lnTo>
                <a:lnTo>
                  <a:pt x="3813" y="1496"/>
                </a:lnTo>
                <a:lnTo>
                  <a:pt x="3815" y="1490"/>
                </a:lnTo>
                <a:lnTo>
                  <a:pt x="3822" y="1480"/>
                </a:lnTo>
                <a:lnTo>
                  <a:pt x="3822" y="1476"/>
                </a:lnTo>
                <a:lnTo>
                  <a:pt x="3822" y="1471"/>
                </a:lnTo>
                <a:lnTo>
                  <a:pt x="3823" y="1469"/>
                </a:lnTo>
                <a:lnTo>
                  <a:pt x="3827" y="1466"/>
                </a:lnTo>
                <a:lnTo>
                  <a:pt x="3836" y="1460"/>
                </a:lnTo>
                <a:lnTo>
                  <a:pt x="3843" y="1453"/>
                </a:lnTo>
                <a:lnTo>
                  <a:pt x="3848" y="1450"/>
                </a:lnTo>
                <a:lnTo>
                  <a:pt x="3852" y="1444"/>
                </a:lnTo>
                <a:lnTo>
                  <a:pt x="3852" y="1441"/>
                </a:lnTo>
                <a:lnTo>
                  <a:pt x="3857" y="1432"/>
                </a:lnTo>
                <a:lnTo>
                  <a:pt x="3860" y="1425"/>
                </a:lnTo>
                <a:lnTo>
                  <a:pt x="3864" y="1413"/>
                </a:lnTo>
                <a:lnTo>
                  <a:pt x="3869" y="1395"/>
                </a:lnTo>
                <a:lnTo>
                  <a:pt x="3859" y="1388"/>
                </a:lnTo>
                <a:lnTo>
                  <a:pt x="3852" y="1383"/>
                </a:lnTo>
                <a:lnTo>
                  <a:pt x="3848" y="1376"/>
                </a:lnTo>
                <a:lnTo>
                  <a:pt x="3841" y="1367"/>
                </a:lnTo>
                <a:lnTo>
                  <a:pt x="3838" y="1360"/>
                </a:lnTo>
                <a:lnTo>
                  <a:pt x="3834" y="1355"/>
                </a:lnTo>
                <a:lnTo>
                  <a:pt x="3834" y="1353"/>
                </a:lnTo>
                <a:lnTo>
                  <a:pt x="3832" y="1351"/>
                </a:lnTo>
                <a:lnTo>
                  <a:pt x="3831" y="1353"/>
                </a:lnTo>
                <a:lnTo>
                  <a:pt x="3827" y="1356"/>
                </a:lnTo>
                <a:lnTo>
                  <a:pt x="3822" y="1362"/>
                </a:lnTo>
                <a:lnTo>
                  <a:pt x="3813" y="1365"/>
                </a:lnTo>
                <a:lnTo>
                  <a:pt x="3799" y="1367"/>
                </a:lnTo>
                <a:lnTo>
                  <a:pt x="3792" y="1369"/>
                </a:lnTo>
                <a:lnTo>
                  <a:pt x="3787" y="1371"/>
                </a:lnTo>
                <a:lnTo>
                  <a:pt x="3781" y="1374"/>
                </a:lnTo>
                <a:lnTo>
                  <a:pt x="3774" y="1379"/>
                </a:lnTo>
                <a:lnTo>
                  <a:pt x="3769" y="1383"/>
                </a:lnTo>
                <a:lnTo>
                  <a:pt x="3769" y="1385"/>
                </a:lnTo>
                <a:lnTo>
                  <a:pt x="3769" y="1392"/>
                </a:lnTo>
                <a:lnTo>
                  <a:pt x="3767" y="1399"/>
                </a:lnTo>
                <a:lnTo>
                  <a:pt x="3764" y="1404"/>
                </a:lnTo>
                <a:lnTo>
                  <a:pt x="3751" y="1429"/>
                </a:lnTo>
                <a:lnTo>
                  <a:pt x="3741" y="1448"/>
                </a:lnTo>
                <a:lnTo>
                  <a:pt x="3737" y="1452"/>
                </a:lnTo>
                <a:lnTo>
                  <a:pt x="3732" y="1457"/>
                </a:lnTo>
                <a:lnTo>
                  <a:pt x="3716" y="1467"/>
                </a:lnTo>
                <a:lnTo>
                  <a:pt x="3706" y="1473"/>
                </a:lnTo>
                <a:lnTo>
                  <a:pt x="3695" y="1481"/>
                </a:lnTo>
                <a:lnTo>
                  <a:pt x="3684" y="1490"/>
                </a:lnTo>
                <a:lnTo>
                  <a:pt x="3670" y="1506"/>
                </a:lnTo>
                <a:lnTo>
                  <a:pt x="3669" y="1511"/>
                </a:lnTo>
                <a:lnTo>
                  <a:pt x="3665" y="1518"/>
                </a:lnTo>
                <a:lnTo>
                  <a:pt x="3660" y="1536"/>
                </a:lnTo>
                <a:lnTo>
                  <a:pt x="3655" y="1547"/>
                </a:lnTo>
                <a:lnTo>
                  <a:pt x="3649" y="1555"/>
                </a:lnTo>
                <a:lnTo>
                  <a:pt x="3644" y="1561"/>
                </a:lnTo>
                <a:lnTo>
                  <a:pt x="3637" y="1569"/>
                </a:lnTo>
                <a:lnTo>
                  <a:pt x="3632" y="1575"/>
                </a:lnTo>
                <a:lnTo>
                  <a:pt x="3626" y="1578"/>
                </a:lnTo>
                <a:lnTo>
                  <a:pt x="3619" y="1578"/>
                </a:lnTo>
                <a:lnTo>
                  <a:pt x="3612" y="1578"/>
                </a:lnTo>
                <a:lnTo>
                  <a:pt x="3607" y="1578"/>
                </a:lnTo>
                <a:lnTo>
                  <a:pt x="3600" y="1578"/>
                </a:lnTo>
                <a:lnTo>
                  <a:pt x="3596" y="1582"/>
                </a:lnTo>
                <a:lnTo>
                  <a:pt x="3593" y="1585"/>
                </a:lnTo>
                <a:lnTo>
                  <a:pt x="3591" y="1589"/>
                </a:lnTo>
                <a:lnTo>
                  <a:pt x="3588" y="1596"/>
                </a:lnTo>
                <a:lnTo>
                  <a:pt x="3584" y="1599"/>
                </a:lnTo>
                <a:lnTo>
                  <a:pt x="3581" y="1599"/>
                </a:lnTo>
                <a:lnTo>
                  <a:pt x="3579" y="1599"/>
                </a:lnTo>
                <a:lnTo>
                  <a:pt x="3574" y="1598"/>
                </a:lnTo>
                <a:lnTo>
                  <a:pt x="3568" y="1596"/>
                </a:lnTo>
                <a:lnTo>
                  <a:pt x="3563" y="1592"/>
                </a:lnTo>
                <a:lnTo>
                  <a:pt x="3561" y="1591"/>
                </a:lnTo>
                <a:lnTo>
                  <a:pt x="3556" y="1587"/>
                </a:lnTo>
                <a:lnTo>
                  <a:pt x="3554" y="1587"/>
                </a:lnTo>
                <a:lnTo>
                  <a:pt x="3553" y="1587"/>
                </a:lnTo>
                <a:lnTo>
                  <a:pt x="3545" y="1591"/>
                </a:lnTo>
                <a:lnTo>
                  <a:pt x="3545" y="1592"/>
                </a:lnTo>
                <a:lnTo>
                  <a:pt x="3544" y="1596"/>
                </a:lnTo>
                <a:lnTo>
                  <a:pt x="3544" y="1601"/>
                </a:lnTo>
                <a:lnTo>
                  <a:pt x="3544" y="1606"/>
                </a:lnTo>
                <a:lnTo>
                  <a:pt x="3535" y="1622"/>
                </a:lnTo>
                <a:lnTo>
                  <a:pt x="3528" y="1633"/>
                </a:lnTo>
                <a:lnTo>
                  <a:pt x="3524" y="1642"/>
                </a:lnTo>
                <a:lnTo>
                  <a:pt x="3524" y="1645"/>
                </a:lnTo>
                <a:lnTo>
                  <a:pt x="3524" y="1652"/>
                </a:lnTo>
                <a:lnTo>
                  <a:pt x="3526" y="1657"/>
                </a:lnTo>
                <a:lnTo>
                  <a:pt x="3528" y="1663"/>
                </a:lnTo>
                <a:lnTo>
                  <a:pt x="3530" y="1668"/>
                </a:lnTo>
                <a:lnTo>
                  <a:pt x="3537" y="1673"/>
                </a:lnTo>
                <a:lnTo>
                  <a:pt x="3545" y="1677"/>
                </a:lnTo>
                <a:lnTo>
                  <a:pt x="3551" y="1679"/>
                </a:lnTo>
                <a:lnTo>
                  <a:pt x="3554" y="1680"/>
                </a:lnTo>
                <a:lnTo>
                  <a:pt x="3556" y="1680"/>
                </a:lnTo>
                <a:lnTo>
                  <a:pt x="3563" y="1679"/>
                </a:lnTo>
                <a:lnTo>
                  <a:pt x="3567" y="1677"/>
                </a:lnTo>
                <a:lnTo>
                  <a:pt x="3568" y="1679"/>
                </a:lnTo>
                <a:lnTo>
                  <a:pt x="3570" y="1680"/>
                </a:lnTo>
                <a:lnTo>
                  <a:pt x="3572" y="1687"/>
                </a:lnTo>
                <a:lnTo>
                  <a:pt x="3572" y="1696"/>
                </a:lnTo>
                <a:lnTo>
                  <a:pt x="3570" y="1701"/>
                </a:lnTo>
                <a:lnTo>
                  <a:pt x="3570" y="1707"/>
                </a:lnTo>
                <a:lnTo>
                  <a:pt x="3572" y="1708"/>
                </a:lnTo>
                <a:lnTo>
                  <a:pt x="3574" y="1708"/>
                </a:lnTo>
                <a:lnTo>
                  <a:pt x="3577" y="1707"/>
                </a:lnTo>
                <a:lnTo>
                  <a:pt x="3581" y="1705"/>
                </a:lnTo>
                <a:lnTo>
                  <a:pt x="3584" y="1698"/>
                </a:lnTo>
                <a:lnTo>
                  <a:pt x="3584" y="1694"/>
                </a:lnTo>
                <a:lnTo>
                  <a:pt x="3586" y="1693"/>
                </a:lnTo>
                <a:lnTo>
                  <a:pt x="3586" y="1689"/>
                </a:lnTo>
                <a:lnTo>
                  <a:pt x="3589" y="1687"/>
                </a:lnTo>
                <a:lnTo>
                  <a:pt x="3595" y="1689"/>
                </a:lnTo>
                <a:lnTo>
                  <a:pt x="3598" y="1691"/>
                </a:lnTo>
                <a:lnTo>
                  <a:pt x="3602" y="1689"/>
                </a:lnTo>
                <a:lnTo>
                  <a:pt x="3604" y="1691"/>
                </a:lnTo>
                <a:lnTo>
                  <a:pt x="3605" y="1694"/>
                </a:lnTo>
                <a:lnTo>
                  <a:pt x="3609" y="1696"/>
                </a:lnTo>
                <a:lnTo>
                  <a:pt x="3612" y="1694"/>
                </a:lnTo>
                <a:lnTo>
                  <a:pt x="3616" y="1693"/>
                </a:lnTo>
                <a:lnTo>
                  <a:pt x="3621" y="1689"/>
                </a:lnTo>
                <a:lnTo>
                  <a:pt x="3621" y="1687"/>
                </a:lnTo>
                <a:lnTo>
                  <a:pt x="3623" y="1687"/>
                </a:lnTo>
                <a:lnTo>
                  <a:pt x="3630" y="1689"/>
                </a:lnTo>
                <a:lnTo>
                  <a:pt x="3635" y="1689"/>
                </a:lnTo>
                <a:lnTo>
                  <a:pt x="3640" y="1693"/>
                </a:lnTo>
                <a:lnTo>
                  <a:pt x="3644" y="1694"/>
                </a:lnTo>
                <a:lnTo>
                  <a:pt x="3648" y="1696"/>
                </a:lnTo>
                <a:lnTo>
                  <a:pt x="3651" y="1701"/>
                </a:lnTo>
                <a:lnTo>
                  <a:pt x="3656" y="1708"/>
                </a:lnTo>
                <a:lnTo>
                  <a:pt x="3658" y="1714"/>
                </a:lnTo>
                <a:lnTo>
                  <a:pt x="3658" y="1719"/>
                </a:lnTo>
                <a:lnTo>
                  <a:pt x="3656" y="1724"/>
                </a:lnTo>
                <a:lnTo>
                  <a:pt x="3655" y="1728"/>
                </a:lnTo>
                <a:lnTo>
                  <a:pt x="3655" y="1730"/>
                </a:lnTo>
                <a:lnTo>
                  <a:pt x="3655" y="1731"/>
                </a:lnTo>
                <a:lnTo>
                  <a:pt x="3658" y="1737"/>
                </a:lnTo>
                <a:lnTo>
                  <a:pt x="3658" y="1744"/>
                </a:lnTo>
                <a:lnTo>
                  <a:pt x="3660" y="1756"/>
                </a:lnTo>
                <a:lnTo>
                  <a:pt x="3660" y="1763"/>
                </a:lnTo>
                <a:lnTo>
                  <a:pt x="3663" y="1765"/>
                </a:lnTo>
                <a:lnTo>
                  <a:pt x="3670" y="1768"/>
                </a:lnTo>
                <a:lnTo>
                  <a:pt x="3681" y="1772"/>
                </a:lnTo>
                <a:lnTo>
                  <a:pt x="3684" y="1774"/>
                </a:lnTo>
                <a:lnTo>
                  <a:pt x="3693" y="1775"/>
                </a:lnTo>
                <a:lnTo>
                  <a:pt x="3707" y="1782"/>
                </a:lnTo>
                <a:lnTo>
                  <a:pt x="3718" y="1781"/>
                </a:lnTo>
                <a:lnTo>
                  <a:pt x="3720" y="1775"/>
                </a:lnTo>
                <a:lnTo>
                  <a:pt x="3723" y="1770"/>
                </a:lnTo>
                <a:lnTo>
                  <a:pt x="3723" y="1765"/>
                </a:lnTo>
                <a:lnTo>
                  <a:pt x="3725" y="1756"/>
                </a:lnTo>
                <a:lnTo>
                  <a:pt x="3727" y="1752"/>
                </a:lnTo>
                <a:lnTo>
                  <a:pt x="3730" y="1749"/>
                </a:lnTo>
                <a:lnTo>
                  <a:pt x="3734" y="1744"/>
                </a:lnTo>
                <a:lnTo>
                  <a:pt x="3737" y="1740"/>
                </a:lnTo>
                <a:lnTo>
                  <a:pt x="3748" y="1735"/>
                </a:lnTo>
                <a:lnTo>
                  <a:pt x="3760" y="1728"/>
                </a:lnTo>
                <a:lnTo>
                  <a:pt x="3765" y="1724"/>
                </a:lnTo>
                <a:lnTo>
                  <a:pt x="3765" y="1717"/>
                </a:lnTo>
                <a:lnTo>
                  <a:pt x="3765" y="1714"/>
                </a:lnTo>
                <a:lnTo>
                  <a:pt x="3769" y="1710"/>
                </a:lnTo>
                <a:lnTo>
                  <a:pt x="3772" y="1705"/>
                </a:lnTo>
                <a:lnTo>
                  <a:pt x="3776" y="1701"/>
                </a:lnTo>
                <a:lnTo>
                  <a:pt x="3781" y="1698"/>
                </a:lnTo>
                <a:lnTo>
                  <a:pt x="3785" y="1696"/>
                </a:lnTo>
                <a:lnTo>
                  <a:pt x="3788" y="1694"/>
                </a:lnTo>
                <a:lnTo>
                  <a:pt x="3792" y="1691"/>
                </a:lnTo>
                <a:lnTo>
                  <a:pt x="3799" y="1689"/>
                </a:lnTo>
                <a:lnTo>
                  <a:pt x="3804" y="1687"/>
                </a:lnTo>
                <a:lnTo>
                  <a:pt x="3808" y="1687"/>
                </a:lnTo>
                <a:lnTo>
                  <a:pt x="3813" y="1687"/>
                </a:lnTo>
                <a:lnTo>
                  <a:pt x="3818" y="1691"/>
                </a:lnTo>
                <a:lnTo>
                  <a:pt x="3827" y="1694"/>
                </a:lnTo>
                <a:lnTo>
                  <a:pt x="3831" y="1694"/>
                </a:lnTo>
                <a:lnTo>
                  <a:pt x="3836" y="1698"/>
                </a:lnTo>
                <a:lnTo>
                  <a:pt x="3846" y="1705"/>
                </a:lnTo>
                <a:lnTo>
                  <a:pt x="3853" y="1707"/>
                </a:lnTo>
                <a:lnTo>
                  <a:pt x="3883" y="1708"/>
                </a:lnTo>
                <a:lnTo>
                  <a:pt x="3890" y="1708"/>
                </a:lnTo>
                <a:lnTo>
                  <a:pt x="3897" y="1708"/>
                </a:lnTo>
                <a:lnTo>
                  <a:pt x="3903" y="1707"/>
                </a:lnTo>
                <a:lnTo>
                  <a:pt x="3906" y="1705"/>
                </a:lnTo>
                <a:lnTo>
                  <a:pt x="3913" y="1705"/>
                </a:lnTo>
                <a:lnTo>
                  <a:pt x="3922" y="1705"/>
                </a:lnTo>
                <a:lnTo>
                  <a:pt x="3927" y="1703"/>
                </a:lnTo>
                <a:lnTo>
                  <a:pt x="3936" y="1705"/>
                </a:lnTo>
                <a:lnTo>
                  <a:pt x="3940" y="1705"/>
                </a:lnTo>
                <a:lnTo>
                  <a:pt x="3947" y="1703"/>
                </a:lnTo>
                <a:lnTo>
                  <a:pt x="3952" y="1701"/>
                </a:lnTo>
                <a:lnTo>
                  <a:pt x="3961" y="1700"/>
                </a:lnTo>
                <a:lnTo>
                  <a:pt x="3964" y="1700"/>
                </a:lnTo>
                <a:lnTo>
                  <a:pt x="3966" y="1703"/>
                </a:lnTo>
                <a:lnTo>
                  <a:pt x="3971" y="1705"/>
                </a:lnTo>
                <a:lnTo>
                  <a:pt x="3973" y="1707"/>
                </a:lnTo>
                <a:lnTo>
                  <a:pt x="3971" y="1710"/>
                </a:lnTo>
                <a:lnTo>
                  <a:pt x="3970" y="1714"/>
                </a:lnTo>
                <a:lnTo>
                  <a:pt x="3968" y="1715"/>
                </a:lnTo>
                <a:lnTo>
                  <a:pt x="3964" y="1723"/>
                </a:lnTo>
                <a:lnTo>
                  <a:pt x="3966" y="1731"/>
                </a:lnTo>
                <a:lnTo>
                  <a:pt x="3968" y="1737"/>
                </a:lnTo>
                <a:lnTo>
                  <a:pt x="3970" y="1738"/>
                </a:lnTo>
                <a:lnTo>
                  <a:pt x="3971" y="1738"/>
                </a:lnTo>
                <a:lnTo>
                  <a:pt x="3973" y="1742"/>
                </a:lnTo>
                <a:lnTo>
                  <a:pt x="3971" y="1745"/>
                </a:lnTo>
                <a:lnTo>
                  <a:pt x="3964" y="1752"/>
                </a:lnTo>
                <a:lnTo>
                  <a:pt x="3947" y="1767"/>
                </a:lnTo>
                <a:lnTo>
                  <a:pt x="3941" y="1770"/>
                </a:lnTo>
                <a:lnTo>
                  <a:pt x="3941" y="1772"/>
                </a:lnTo>
                <a:lnTo>
                  <a:pt x="3929" y="1767"/>
                </a:lnTo>
                <a:lnTo>
                  <a:pt x="3927" y="1765"/>
                </a:lnTo>
                <a:lnTo>
                  <a:pt x="3924" y="1765"/>
                </a:lnTo>
                <a:lnTo>
                  <a:pt x="3922" y="1765"/>
                </a:lnTo>
                <a:lnTo>
                  <a:pt x="3917" y="1767"/>
                </a:lnTo>
                <a:lnTo>
                  <a:pt x="3911" y="1768"/>
                </a:lnTo>
                <a:lnTo>
                  <a:pt x="3908" y="1768"/>
                </a:lnTo>
                <a:lnTo>
                  <a:pt x="3904" y="1768"/>
                </a:lnTo>
                <a:lnTo>
                  <a:pt x="3897" y="1777"/>
                </a:lnTo>
                <a:lnTo>
                  <a:pt x="3890" y="1789"/>
                </a:lnTo>
                <a:lnTo>
                  <a:pt x="3887" y="1793"/>
                </a:lnTo>
                <a:lnTo>
                  <a:pt x="3885" y="1793"/>
                </a:lnTo>
                <a:lnTo>
                  <a:pt x="3878" y="1791"/>
                </a:lnTo>
                <a:lnTo>
                  <a:pt x="3876" y="1800"/>
                </a:lnTo>
                <a:lnTo>
                  <a:pt x="3876" y="1802"/>
                </a:lnTo>
                <a:lnTo>
                  <a:pt x="3869" y="1805"/>
                </a:lnTo>
                <a:lnTo>
                  <a:pt x="3860" y="1807"/>
                </a:lnTo>
                <a:lnTo>
                  <a:pt x="3857" y="1807"/>
                </a:lnTo>
                <a:lnTo>
                  <a:pt x="3855" y="1807"/>
                </a:lnTo>
                <a:lnTo>
                  <a:pt x="3846" y="1809"/>
                </a:lnTo>
                <a:lnTo>
                  <a:pt x="3838" y="1812"/>
                </a:lnTo>
                <a:lnTo>
                  <a:pt x="3832" y="1814"/>
                </a:lnTo>
                <a:lnTo>
                  <a:pt x="3829" y="1818"/>
                </a:lnTo>
                <a:lnTo>
                  <a:pt x="3829" y="1821"/>
                </a:lnTo>
                <a:lnTo>
                  <a:pt x="3832" y="1823"/>
                </a:lnTo>
                <a:lnTo>
                  <a:pt x="3834" y="1823"/>
                </a:lnTo>
                <a:lnTo>
                  <a:pt x="3836" y="1825"/>
                </a:lnTo>
                <a:lnTo>
                  <a:pt x="3836" y="1826"/>
                </a:lnTo>
                <a:lnTo>
                  <a:pt x="3836" y="1830"/>
                </a:lnTo>
                <a:lnTo>
                  <a:pt x="3832" y="1835"/>
                </a:lnTo>
                <a:lnTo>
                  <a:pt x="3829" y="1835"/>
                </a:lnTo>
                <a:lnTo>
                  <a:pt x="3827" y="1837"/>
                </a:lnTo>
                <a:lnTo>
                  <a:pt x="3825" y="1839"/>
                </a:lnTo>
                <a:lnTo>
                  <a:pt x="3823" y="1840"/>
                </a:lnTo>
                <a:lnTo>
                  <a:pt x="3820" y="1846"/>
                </a:lnTo>
                <a:lnTo>
                  <a:pt x="3820" y="1849"/>
                </a:lnTo>
                <a:lnTo>
                  <a:pt x="3822" y="1851"/>
                </a:lnTo>
                <a:lnTo>
                  <a:pt x="3825" y="1853"/>
                </a:lnTo>
                <a:lnTo>
                  <a:pt x="3829" y="1854"/>
                </a:lnTo>
                <a:lnTo>
                  <a:pt x="3831" y="1854"/>
                </a:lnTo>
                <a:lnTo>
                  <a:pt x="3832" y="1856"/>
                </a:lnTo>
                <a:lnTo>
                  <a:pt x="3832" y="1858"/>
                </a:lnTo>
                <a:lnTo>
                  <a:pt x="3832" y="1862"/>
                </a:lnTo>
                <a:lnTo>
                  <a:pt x="3831" y="1869"/>
                </a:lnTo>
                <a:lnTo>
                  <a:pt x="3827" y="1872"/>
                </a:lnTo>
                <a:lnTo>
                  <a:pt x="3823" y="1876"/>
                </a:lnTo>
                <a:lnTo>
                  <a:pt x="3818" y="1876"/>
                </a:lnTo>
                <a:lnTo>
                  <a:pt x="3811" y="1876"/>
                </a:lnTo>
                <a:lnTo>
                  <a:pt x="3806" y="1872"/>
                </a:lnTo>
                <a:lnTo>
                  <a:pt x="3801" y="1867"/>
                </a:lnTo>
                <a:lnTo>
                  <a:pt x="3799" y="1863"/>
                </a:lnTo>
                <a:lnTo>
                  <a:pt x="3794" y="1862"/>
                </a:lnTo>
                <a:lnTo>
                  <a:pt x="3792" y="1862"/>
                </a:lnTo>
                <a:lnTo>
                  <a:pt x="3788" y="1863"/>
                </a:lnTo>
                <a:lnTo>
                  <a:pt x="3787" y="1865"/>
                </a:lnTo>
                <a:lnTo>
                  <a:pt x="3785" y="1870"/>
                </a:lnTo>
                <a:lnTo>
                  <a:pt x="3785" y="1877"/>
                </a:lnTo>
                <a:lnTo>
                  <a:pt x="3785" y="1883"/>
                </a:lnTo>
                <a:lnTo>
                  <a:pt x="3785" y="1895"/>
                </a:lnTo>
                <a:lnTo>
                  <a:pt x="3783" y="1900"/>
                </a:lnTo>
                <a:lnTo>
                  <a:pt x="3779" y="1906"/>
                </a:lnTo>
                <a:lnTo>
                  <a:pt x="3774" y="1911"/>
                </a:lnTo>
                <a:lnTo>
                  <a:pt x="3764" y="1920"/>
                </a:lnTo>
                <a:lnTo>
                  <a:pt x="3758" y="1927"/>
                </a:lnTo>
                <a:lnTo>
                  <a:pt x="3755" y="1934"/>
                </a:lnTo>
                <a:lnTo>
                  <a:pt x="3748" y="1955"/>
                </a:lnTo>
                <a:lnTo>
                  <a:pt x="3744" y="1969"/>
                </a:lnTo>
                <a:lnTo>
                  <a:pt x="3739" y="1979"/>
                </a:lnTo>
                <a:lnTo>
                  <a:pt x="3735" y="1985"/>
                </a:lnTo>
                <a:lnTo>
                  <a:pt x="3728" y="1990"/>
                </a:lnTo>
                <a:lnTo>
                  <a:pt x="3723" y="1995"/>
                </a:lnTo>
                <a:lnTo>
                  <a:pt x="3718" y="2001"/>
                </a:lnTo>
                <a:lnTo>
                  <a:pt x="3718" y="2004"/>
                </a:lnTo>
                <a:lnTo>
                  <a:pt x="3718" y="2006"/>
                </a:lnTo>
                <a:lnTo>
                  <a:pt x="3718" y="2009"/>
                </a:lnTo>
                <a:lnTo>
                  <a:pt x="3721" y="2013"/>
                </a:lnTo>
                <a:lnTo>
                  <a:pt x="3730" y="2016"/>
                </a:lnTo>
                <a:lnTo>
                  <a:pt x="3734" y="2018"/>
                </a:lnTo>
                <a:lnTo>
                  <a:pt x="3737" y="2018"/>
                </a:lnTo>
                <a:lnTo>
                  <a:pt x="3739" y="2016"/>
                </a:lnTo>
                <a:lnTo>
                  <a:pt x="3744" y="2018"/>
                </a:lnTo>
                <a:lnTo>
                  <a:pt x="3748" y="2023"/>
                </a:lnTo>
                <a:lnTo>
                  <a:pt x="3751" y="2029"/>
                </a:lnTo>
                <a:lnTo>
                  <a:pt x="3751" y="2034"/>
                </a:lnTo>
                <a:lnTo>
                  <a:pt x="3751" y="2038"/>
                </a:lnTo>
                <a:lnTo>
                  <a:pt x="3755" y="2039"/>
                </a:lnTo>
                <a:lnTo>
                  <a:pt x="3762" y="2043"/>
                </a:lnTo>
                <a:lnTo>
                  <a:pt x="3776" y="2046"/>
                </a:lnTo>
                <a:lnTo>
                  <a:pt x="3788" y="2048"/>
                </a:lnTo>
                <a:lnTo>
                  <a:pt x="3799" y="2048"/>
                </a:lnTo>
                <a:lnTo>
                  <a:pt x="3808" y="2048"/>
                </a:lnTo>
                <a:lnTo>
                  <a:pt x="3811" y="2048"/>
                </a:lnTo>
                <a:lnTo>
                  <a:pt x="3815" y="2048"/>
                </a:lnTo>
                <a:lnTo>
                  <a:pt x="3818" y="2050"/>
                </a:lnTo>
                <a:lnTo>
                  <a:pt x="3825" y="2059"/>
                </a:lnTo>
                <a:lnTo>
                  <a:pt x="3832" y="2071"/>
                </a:lnTo>
                <a:lnTo>
                  <a:pt x="3841" y="2087"/>
                </a:lnTo>
                <a:lnTo>
                  <a:pt x="3850" y="2104"/>
                </a:lnTo>
                <a:lnTo>
                  <a:pt x="3860" y="2122"/>
                </a:lnTo>
                <a:lnTo>
                  <a:pt x="3869" y="2136"/>
                </a:lnTo>
                <a:lnTo>
                  <a:pt x="3874" y="2148"/>
                </a:lnTo>
                <a:lnTo>
                  <a:pt x="3883" y="2169"/>
                </a:lnTo>
                <a:lnTo>
                  <a:pt x="3885" y="2175"/>
                </a:lnTo>
                <a:lnTo>
                  <a:pt x="3889" y="2187"/>
                </a:lnTo>
                <a:lnTo>
                  <a:pt x="3894" y="2203"/>
                </a:lnTo>
                <a:lnTo>
                  <a:pt x="3899" y="2215"/>
                </a:lnTo>
                <a:lnTo>
                  <a:pt x="3903" y="2217"/>
                </a:lnTo>
                <a:lnTo>
                  <a:pt x="3906" y="2219"/>
                </a:lnTo>
                <a:lnTo>
                  <a:pt x="3915" y="2221"/>
                </a:lnTo>
                <a:lnTo>
                  <a:pt x="3924" y="2222"/>
                </a:lnTo>
                <a:lnTo>
                  <a:pt x="3933" y="2228"/>
                </a:lnTo>
                <a:lnTo>
                  <a:pt x="3945" y="2233"/>
                </a:lnTo>
                <a:lnTo>
                  <a:pt x="3955" y="2240"/>
                </a:lnTo>
                <a:lnTo>
                  <a:pt x="3961" y="2243"/>
                </a:lnTo>
                <a:lnTo>
                  <a:pt x="3964" y="2249"/>
                </a:lnTo>
                <a:lnTo>
                  <a:pt x="3971" y="2263"/>
                </a:lnTo>
                <a:lnTo>
                  <a:pt x="3978" y="2268"/>
                </a:lnTo>
                <a:lnTo>
                  <a:pt x="3985" y="2275"/>
                </a:lnTo>
                <a:lnTo>
                  <a:pt x="3992" y="2279"/>
                </a:lnTo>
                <a:lnTo>
                  <a:pt x="3998" y="2284"/>
                </a:lnTo>
                <a:lnTo>
                  <a:pt x="4003" y="2287"/>
                </a:lnTo>
                <a:lnTo>
                  <a:pt x="4006" y="2293"/>
                </a:lnTo>
                <a:lnTo>
                  <a:pt x="4008" y="2300"/>
                </a:lnTo>
                <a:lnTo>
                  <a:pt x="4008" y="2303"/>
                </a:lnTo>
                <a:lnTo>
                  <a:pt x="4006" y="2307"/>
                </a:lnTo>
                <a:lnTo>
                  <a:pt x="4005" y="2309"/>
                </a:lnTo>
                <a:lnTo>
                  <a:pt x="3999" y="2309"/>
                </a:lnTo>
                <a:lnTo>
                  <a:pt x="3992" y="2309"/>
                </a:lnTo>
                <a:lnTo>
                  <a:pt x="3984" y="2305"/>
                </a:lnTo>
                <a:lnTo>
                  <a:pt x="3975" y="2303"/>
                </a:lnTo>
                <a:lnTo>
                  <a:pt x="3959" y="2296"/>
                </a:lnTo>
                <a:lnTo>
                  <a:pt x="3950" y="2293"/>
                </a:lnTo>
                <a:lnTo>
                  <a:pt x="3943" y="2291"/>
                </a:lnTo>
                <a:lnTo>
                  <a:pt x="3924" y="2291"/>
                </a:lnTo>
                <a:lnTo>
                  <a:pt x="3917" y="2289"/>
                </a:lnTo>
                <a:lnTo>
                  <a:pt x="3911" y="2287"/>
                </a:lnTo>
                <a:lnTo>
                  <a:pt x="3913" y="2291"/>
                </a:lnTo>
                <a:lnTo>
                  <a:pt x="3922" y="2298"/>
                </a:lnTo>
                <a:lnTo>
                  <a:pt x="3943" y="2317"/>
                </a:lnTo>
                <a:lnTo>
                  <a:pt x="3948" y="2321"/>
                </a:lnTo>
                <a:lnTo>
                  <a:pt x="3955" y="2324"/>
                </a:lnTo>
                <a:lnTo>
                  <a:pt x="3961" y="2328"/>
                </a:lnTo>
                <a:lnTo>
                  <a:pt x="3964" y="2328"/>
                </a:lnTo>
                <a:lnTo>
                  <a:pt x="3970" y="2330"/>
                </a:lnTo>
                <a:lnTo>
                  <a:pt x="3982" y="2335"/>
                </a:lnTo>
                <a:lnTo>
                  <a:pt x="3996" y="2338"/>
                </a:lnTo>
                <a:lnTo>
                  <a:pt x="4003" y="2342"/>
                </a:lnTo>
                <a:lnTo>
                  <a:pt x="4012" y="2351"/>
                </a:lnTo>
                <a:lnTo>
                  <a:pt x="4019" y="2358"/>
                </a:lnTo>
                <a:lnTo>
                  <a:pt x="4024" y="2365"/>
                </a:lnTo>
                <a:lnTo>
                  <a:pt x="4028" y="2368"/>
                </a:lnTo>
                <a:lnTo>
                  <a:pt x="4028" y="2374"/>
                </a:lnTo>
                <a:lnTo>
                  <a:pt x="4029" y="2381"/>
                </a:lnTo>
                <a:lnTo>
                  <a:pt x="4028" y="2386"/>
                </a:lnTo>
                <a:lnTo>
                  <a:pt x="4028" y="2389"/>
                </a:lnTo>
                <a:lnTo>
                  <a:pt x="4022" y="2396"/>
                </a:lnTo>
                <a:lnTo>
                  <a:pt x="4015" y="2400"/>
                </a:lnTo>
                <a:lnTo>
                  <a:pt x="4008" y="2402"/>
                </a:lnTo>
                <a:lnTo>
                  <a:pt x="4003" y="2402"/>
                </a:lnTo>
                <a:lnTo>
                  <a:pt x="3996" y="2402"/>
                </a:lnTo>
                <a:lnTo>
                  <a:pt x="3992" y="2402"/>
                </a:lnTo>
                <a:lnTo>
                  <a:pt x="3987" y="2402"/>
                </a:lnTo>
                <a:lnTo>
                  <a:pt x="3984" y="2407"/>
                </a:lnTo>
                <a:lnTo>
                  <a:pt x="3980" y="2418"/>
                </a:lnTo>
                <a:lnTo>
                  <a:pt x="3977" y="2425"/>
                </a:lnTo>
                <a:lnTo>
                  <a:pt x="3973" y="2428"/>
                </a:lnTo>
                <a:lnTo>
                  <a:pt x="3970" y="2430"/>
                </a:lnTo>
                <a:lnTo>
                  <a:pt x="3964" y="2432"/>
                </a:lnTo>
                <a:lnTo>
                  <a:pt x="3962" y="2432"/>
                </a:lnTo>
                <a:lnTo>
                  <a:pt x="3961" y="2432"/>
                </a:lnTo>
                <a:lnTo>
                  <a:pt x="3955" y="2435"/>
                </a:lnTo>
                <a:lnTo>
                  <a:pt x="3950" y="2440"/>
                </a:lnTo>
                <a:lnTo>
                  <a:pt x="3948" y="2444"/>
                </a:lnTo>
                <a:lnTo>
                  <a:pt x="3941" y="2451"/>
                </a:lnTo>
                <a:lnTo>
                  <a:pt x="3936" y="2455"/>
                </a:lnTo>
                <a:lnTo>
                  <a:pt x="3931" y="2456"/>
                </a:lnTo>
                <a:lnTo>
                  <a:pt x="3926" y="2458"/>
                </a:lnTo>
                <a:lnTo>
                  <a:pt x="3922" y="2456"/>
                </a:lnTo>
                <a:lnTo>
                  <a:pt x="3913" y="2455"/>
                </a:lnTo>
                <a:lnTo>
                  <a:pt x="3904" y="2456"/>
                </a:lnTo>
                <a:lnTo>
                  <a:pt x="3899" y="2460"/>
                </a:lnTo>
                <a:lnTo>
                  <a:pt x="3892" y="2463"/>
                </a:lnTo>
                <a:lnTo>
                  <a:pt x="3882" y="2474"/>
                </a:lnTo>
                <a:lnTo>
                  <a:pt x="3892" y="2474"/>
                </a:lnTo>
                <a:lnTo>
                  <a:pt x="3896" y="2472"/>
                </a:lnTo>
                <a:lnTo>
                  <a:pt x="3901" y="2470"/>
                </a:lnTo>
                <a:lnTo>
                  <a:pt x="3904" y="2469"/>
                </a:lnTo>
                <a:lnTo>
                  <a:pt x="3910" y="2469"/>
                </a:lnTo>
                <a:lnTo>
                  <a:pt x="3915" y="2470"/>
                </a:lnTo>
                <a:lnTo>
                  <a:pt x="3922" y="2476"/>
                </a:lnTo>
                <a:lnTo>
                  <a:pt x="3922" y="2477"/>
                </a:lnTo>
                <a:lnTo>
                  <a:pt x="3929" y="2484"/>
                </a:lnTo>
                <a:lnTo>
                  <a:pt x="3933" y="2486"/>
                </a:lnTo>
                <a:lnTo>
                  <a:pt x="3938" y="2484"/>
                </a:lnTo>
                <a:lnTo>
                  <a:pt x="3943" y="2481"/>
                </a:lnTo>
                <a:lnTo>
                  <a:pt x="3955" y="2470"/>
                </a:lnTo>
                <a:lnTo>
                  <a:pt x="3966" y="2463"/>
                </a:lnTo>
                <a:lnTo>
                  <a:pt x="3971" y="2460"/>
                </a:lnTo>
                <a:lnTo>
                  <a:pt x="3973" y="2455"/>
                </a:lnTo>
                <a:lnTo>
                  <a:pt x="3975" y="2449"/>
                </a:lnTo>
                <a:lnTo>
                  <a:pt x="3977" y="2449"/>
                </a:lnTo>
                <a:lnTo>
                  <a:pt x="3978" y="2448"/>
                </a:lnTo>
                <a:lnTo>
                  <a:pt x="3982" y="2449"/>
                </a:lnTo>
                <a:lnTo>
                  <a:pt x="3987" y="2451"/>
                </a:lnTo>
                <a:lnTo>
                  <a:pt x="3991" y="2455"/>
                </a:lnTo>
                <a:lnTo>
                  <a:pt x="3994" y="2455"/>
                </a:lnTo>
                <a:lnTo>
                  <a:pt x="4003" y="2463"/>
                </a:lnTo>
                <a:lnTo>
                  <a:pt x="4013" y="2472"/>
                </a:lnTo>
                <a:lnTo>
                  <a:pt x="4022" y="2479"/>
                </a:lnTo>
                <a:lnTo>
                  <a:pt x="4026" y="2481"/>
                </a:lnTo>
                <a:lnTo>
                  <a:pt x="4031" y="2481"/>
                </a:lnTo>
                <a:lnTo>
                  <a:pt x="4038" y="2481"/>
                </a:lnTo>
                <a:lnTo>
                  <a:pt x="4042" y="2481"/>
                </a:lnTo>
                <a:lnTo>
                  <a:pt x="4045" y="2479"/>
                </a:lnTo>
                <a:lnTo>
                  <a:pt x="4047" y="2474"/>
                </a:lnTo>
                <a:lnTo>
                  <a:pt x="4049" y="2470"/>
                </a:lnTo>
                <a:lnTo>
                  <a:pt x="4052" y="2470"/>
                </a:lnTo>
                <a:lnTo>
                  <a:pt x="4057" y="2472"/>
                </a:lnTo>
                <a:lnTo>
                  <a:pt x="4065" y="2479"/>
                </a:lnTo>
                <a:lnTo>
                  <a:pt x="4068" y="2486"/>
                </a:lnTo>
                <a:lnTo>
                  <a:pt x="4072" y="2493"/>
                </a:lnTo>
                <a:lnTo>
                  <a:pt x="4072" y="2499"/>
                </a:lnTo>
                <a:lnTo>
                  <a:pt x="4070" y="2518"/>
                </a:lnTo>
                <a:lnTo>
                  <a:pt x="4066" y="2530"/>
                </a:lnTo>
                <a:lnTo>
                  <a:pt x="4063" y="2536"/>
                </a:lnTo>
                <a:lnTo>
                  <a:pt x="4061" y="2539"/>
                </a:lnTo>
                <a:lnTo>
                  <a:pt x="4056" y="2544"/>
                </a:lnTo>
                <a:lnTo>
                  <a:pt x="4054" y="2550"/>
                </a:lnTo>
                <a:lnTo>
                  <a:pt x="4052" y="2555"/>
                </a:lnTo>
                <a:lnTo>
                  <a:pt x="4054" y="2558"/>
                </a:lnTo>
                <a:lnTo>
                  <a:pt x="4054" y="2564"/>
                </a:lnTo>
                <a:lnTo>
                  <a:pt x="4050" y="2571"/>
                </a:lnTo>
                <a:lnTo>
                  <a:pt x="4047" y="2576"/>
                </a:lnTo>
                <a:lnTo>
                  <a:pt x="4042" y="2583"/>
                </a:lnTo>
                <a:lnTo>
                  <a:pt x="4040" y="2592"/>
                </a:lnTo>
                <a:lnTo>
                  <a:pt x="4038" y="2599"/>
                </a:lnTo>
                <a:lnTo>
                  <a:pt x="4038" y="2608"/>
                </a:lnTo>
                <a:lnTo>
                  <a:pt x="4038" y="2613"/>
                </a:lnTo>
                <a:lnTo>
                  <a:pt x="4036" y="2615"/>
                </a:lnTo>
                <a:lnTo>
                  <a:pt x="4033" y="2618"/>
                </a:lnTo>
                <a:lnTo>
                  <a:pt x="4031" y="2620"/>
                </a:lnTo>
                <a:lnTo>
                  <a:pt x="4029" y="2622"/>
                </a:lnTo>
                <a:lnTo>
                  <a:pt x="4031" y="2625"/>
                </a:lnTo>
                <a:lnTo>
                  <a:pt x="4035" y="2632"/>
                </a:lnTo>
                <a:lnTo>
                  <a:pt x="4042" y="2643"/>
                </a:lnTo>
                <a:lnTo>
                  <a:pt x="4045" y="2653"/>
                </a:lnTo>
                <a:lnTo>
                  <a:pt x="4043" y="2660"/>
                </a:lnTo>
                <a:lnTo>
                  <a:pt x="4040" y="2667"/>
                </a:lnTo>
                <a:lnTo>
                  <a:pt x="4035" y="2671"/>
                </a:lnTo>
                <a:lnTo>
                  <a:pt x="4029" y="2676"/>
                </a:lnTo>
                <a:lnTo>
                  <a:pt x="4024" y="2685"/>
                </a:lnTo>
                <a:lnTo>
                  <a:pt x="4021" y="2692"/>
                </a:lnTo>
                <a:lnTo>
                  <a:pt x="4015" y="2699"/>
                </a:lnTo>
                <a:lnTo>
                  <a:pt x="4010" y="2701"/>
                </a:lnTo>
                <a:lnTo>
                  <a:pt x="4010" y="2703"/>
                </a:lnTo>
                <a:lnTo>
                  <a:pt x="4008" y="2701"/>
                </a:lnTo>
                <a:lnTo>
                  <a:pt x="4006" y="2699"/>
                </a:lnTo>
                <a:lnTo>
                  <a:pt x="4003" y="2699"/>
                </a:lnTo>
                <a:lnTo>
                  <a:pt x="4001" y="2699"/>
                </a:lnTo>
                <a:lnTo>
                  <a:pt x="3999" y="2703"/>
                </a:lnTo>
                <a:lnTo>
                  <a:pt x="3991" y="2710"/>
                </a:lnTo>
                <a:lnTo>
                  <a:pt x="3987" y="2715"/>
                </a:lnTo>
                <a:lnTo>
                  <a:pt x="3985" y="2719"/>
                </a:lnTo>
                <a:lnTo>
                  <a:pt x="3985" y="2724"/>
                </a:lnTo>
                <a:lnTo>
                  <a:pt x="3985" y="2734"/>
                </a:lnTo>
                <a:lnTo>
                  <a:pt x="3985" y="2743"/>
                </a:lnTo>
                <a:lnTo>
                  <a:pt x="3985" y="2748"/>
                </a:lnTo>
                <a:lnTo>
                  <a:pt x="3982" y="2755"/>
                </a:lnTo>
                <a:lnTo>
                  <a:pt x="3978" y="2763"/>
                </a:lnTo>
                <a:lnTo>
                  <a:pt x="3975" y="2768"/>
                </a:lnTo>
                <a:lnTo>
                  <a:pt x="3966" y="2778"/>
                </a:lnTo>
                <a:lnTo>
                  <a:pt x="3959" y="2787"/>
                </a:lnTo>
                <a:lnTo>
                  <a:pt x="3957" y="2792"/>
                </a:lnTo>
                <a:lnTo>
                  <a:pt x="3954" y="2798"/>
                </a:lnTo>
                <a:lnTo>
                  <a:pt x="3952" y="2803"/>
                </a:lnTo>
                <a:lnTo>
                  <a:pt x="3952" y="2807"/>
                </a:lnTo>
                <a:lnTo>
                  <a:pt x="3952" y="2808"/>
                </a:lnTo>
                <a:lnTo>
                  <a:pt x="3952" y="2812"/>
                </a:lnTo>
                <a:lnTo>
                  <a:pt x="3943" y="2822"/>
                </a:lnTo>
                <a:lnTo>
                  <a:pt x="3931" y="2836"/>
                </a:lnTo>
                <a:lnTo>
                  <a:pt x="3922" y="2850"/>
                </a:lnTo>
                <a:lnTo>
                  <a:pt x="3917" y="2856"/>
                </a:lnTo>
                <a:lnTo>
                  <a:pt x="3913" y="2859"/>
                </a:lnTo>
                <a:lnTo>
                  <a:pt x="3910" y="2863"/>
                </a:lnTo>
                <a:lnTo>
                  <a:pt x="3908" y="2865"/>
                </a:lnTo>
                <a:lnTo>
                  <a:pt x="3908" y="2870"/>
                </a:lnTo>
                <a:lnTo>
                  <a:pt x="3910" y="2875"/>
                </a:lnTo>
                <a:lnTo>
                  <a:pt x="3917" y="2886"/>
                </a:lnTo>
                <a:lnTo>
                  <a:pt x="3920" y="2891"/>
                </a:lnTo>
                <a:lnTo>
                  <a:pt x="3922" y="2894"/>
                </a:lnTo>
                <a:lnTo>
                  <a:pt x="3920" y="2900"/>
                </a:lnTo>
                <a:lnTo>
                  <a:pt x="3917" y="2907"/>
                </a:lnTo>
                <a:lnTo>
                  <a:pt x="3911" y="2914"/>
                </a:lnTo>
                <a:lnTo>
                  <a:pt x="3904" y="2917"/>
                </a:lnTo>
                <a:lnTo>
                  <a:pt x="3901" y="2919"/>
                </a:lnTo>
                <a:lnTo>
                  <a:pt x="3899" y="2924"/>
                </a:lnTo>
                <a:lnTo>
                  <a:pt x="3897" y="2931"/>
                </a:lnTo>
                <a:lnTo>
                  <a:pt x="3897" y="2935"/>
                </a:lnTo>
                <a:lnTo>
                  <a:pt x="3901" y="2947"/>
                </a:lnTo>
                <a:lnTo>
                  <a:pt x="3901" y="2949"/>
                </a:lnTo>
                <a:lnTo>
                  <a:pt x="3904" y="2960"/>
                </a:lnTo>
                <a:lnTo>
                  <a:pt x="3906" y="2963"/>
                </a:lnTo>
                <a:lnTo>
                  <a:pt x="3910" y="2968"/>
                </a:lnTo>
                <a:lnTo>
                  <a:pt x="3911" y="2982"/>
                </a:lnTo>
                <a:lnTo>
                  <a:pt x="3913" y="3004"/>
                </a:lnTo>
                <a:lnTo>
                  <a:pt x="3913" y="3009"/>
                </a:lnTo>
                <a:lnTo>
                  <a:pt x="3911" y="3011"/>
                </a:lnTo>
                <a:lnTo>
                  <a:pt x="3910" y="3012"/>
                </a:lnTo>
                <a:lnTo>
                  <a:pt x="3906" y="3011"/>
                </a:lnTo>
                <a:lnTo>
                  <a:pt x="3904" y="3007"/>
                </a:lnTo>
                <a:lnTo>
                  <a:pt x="3894" y="2997"/>
                </a:lnTo>
                <a:lnTo>
                  <a:pt x="3887" y="2991"/>
                </a:lnTo>
                <a:lnTo>
                  <a:pt x="3882" y="2990"/>
                </a:lnTo>
                <a:lnTo>
                  <a:pt x="3880" y="2990"/>
                </a:lnTo>
                <a:lnTo>
                  <a:pt x="3873" y="2995"/>
                </a:lnTo>
                <a:lnTo>
                  <a:pt x="3869" y="2998"/>
                </a:lnTo>
                <a:lnTo>
                  <a:pt x="3867" y="3002"/>
                </a:lnTo>
                <a:lnTo>
                  <a:pt x="3860" y="3012"/>
                </a:lnTo>
                <a:lnTo>
                  <a:pt x="3855" y="3021"/>
                </a:lnTo>
                <a:lnTo>
                  <a:pt x="3853" y="3021"/>
                </a:lnTo>
                <a:lnTo>
                  <a:pt x="3852" y="3025"/>
                </a:lnTo>
                <a:lnTo>
                  <a:pt x="3853" y="3028"/>
                </a:lnTo>
                <a:lnTo>
                  <a:pt x="3853" y="3034"/>
                </a:lnTo>
                <a:lnTo>
                  <a:pt x="3853" y="3039"/>
                </a:lnTo>
                <a:lnTo>
                  <a:pt x="3852" y="3044"/>
                </a:lnTo>
                <a:lnTo>
                  <a:pt x="3850" y="3049"/>
                </a:lnTo>
                <a:lnTo>
                  <a:pt x="3845" y="3053"/>
                </a:lnTo>
                <a:lnTo>
                  <a:pt x="3843" y="3055"/>
                </a:lnTo>
                <a:lnTo>
                  <a:pt x="3839" y="3055"/>
                </a:lnTo>
                <a:lnTo>
                  <a:pt x="3836" y="3055"/>
                </a:lnTo>
                <a:lnTo>
                  <a:pt x="3834" y="3053"/>
                </a:lnTo>
                <a:lnTo>
                  <a:pt x="3834" y="3055"/>
                </a:lnTo>
                <a:lnTo>
                  <a:pt x="3832" y="3058"/>
                </a:lnTo>
                <a:lnTo>
                  <a:pt x="3832" y="3070"/>
                </a:lnTo>
                <a:lnTo>
                  <a:pt x="3831" y="3079"/>
                </a:lnTo>
                <a:lnTo>
                  <a:pt x="3831" y="3085"/>
                </a:lnTo>
                <a:lnTo>
                  <a:pt x="3827" y="3090"/>
                </a:lnTo>
                <a:lnTo>
                  <a:pt x="3820" y="3095"/>
                </a:lnTo>
                <a:lnTo>
                  <a:pt x="3811" y="3097"/>
                </a:lnTo>
                <a:lnTo>
                  <a:pt x="3802" y="3099"/>
                </a:lnTo>
                <a:lnTo>
                  <a:pt x="3801" y="3099"/>
                </a:lnTo>
                <a:lnTo>
                  <a:pt x="3799" y="3095"/>
                </a:lnTo>
                <a:lnTo>
                  <a:pt x="3795" y="3095"/>
                </a:lnTo>
                <a:lnTo>
                  <a:pt x="3795" y="3099"/>
                </a:lnTo>
                <a:lnTo>
                  <a:pt x="3797" y="3106"/>
                </a:lnTo>
                <a:lnTo>
                  <a:pt x="3797" y="3113"/>
                </a:lnTo>
                <a:lnTo>
                  <a:pt x="3795" y="3120"/>
                </a:lnTo>
                <a:lnTo>
                  <a:pt x="3794" y="3125"/>
                </a:lnTo>
                <a:lnTo>
                  <a:pt x="3790" y="3129"/>
                </a:lnTo>
                <a:lnTo>
                  <a:pt x="3785" y="3132"/>
                </a:lnTo>
                <a:lnTo>
                  <a:pt x="3778" y="3136"/>
                </a:lnTo>
                <a:lnTo>
                  <a:pt x="3776" y="3136"/>
                </a:lnTo>
                <a:lnTo>
                  <a:pt x="3772" y="3134"/>
                </a:lnTo>
                <a:lnTo>
                  <a:pt x="3771" y="3132"/>
                </a:lnTo>
                <a:lnTo>
                  <a:pt x="3767" y="3141"/>
                </a:lnTo>
                <a:lnTo>
                  <a:pt x="3764" y="3150"/>
                </a:lnTo>
                <a:lnTo>
                  <a:pt x="3762" y="3157"/>
                </a:lnTo>
                <a:lnTo>
                  <a:pt x="3760" y="3164"/>
                </a:lnTo>
                <a:lnTo>
                  <a:pt x="3758" y="3167"/>
                </a:lnTo>
                <a:lnTo>
                  <a:pt x="3755" y="3171"/>
                </a:lnTo>
                <a:lnTo>
                  <a:pt x="3735" y="3185"/>
                </a:lnTo>
                <a:lnTo>
                  <a:pt x="3734" y="3188"/>
                </a:lnTo>
                <a:lnTo>
                  <a:pt x="3728" y="3190"/>
                </a:lnTo>
                <a:lnTo>
                  <a:pt x="3720" y="3195"/>
                </a:lnTo>
                <a:lnTo>
                  <a:pt x="3713" y="3201"/>
                </a:lnTo>
                <a:lnTo>
                  <a:pt x="3707" y="3206"/>
                </a:lnTo>
                <a:lnTo>
                  <a:pt x="3702" y="3215"/>
                </a:lnTo>
                <a:lnTo>
                  <a:pt x="3699" y="3218"/>
                </a:lnTo>
                <a:lnTo>
                  <a:pt x="3690" y="3229"/>
                </a:lnTo>
                <a:lnTo>
                  <a:pt x="3688" y="3232"/>
                </a:lnTo>
                <a:lnTo>
                  <a:pt x="3683" y="3238"/>
                </a:lnTo>
                <a:lnTo>
                  <a:pt x="3681" y="3239"/>
                </a:lnTo>
                <a:lnTo>
                  <a:pt x="3663" y="3255"/>
                </a:lnTo>
                <a:lnTo>
                  <a:pt x="3644" y="3275"/>
                </a:lnTo>
                <a:lnTo>
                  <a:pt x="3639" y="3280"/>
                </a:lnTo>
                <a:lnTo>
                  <a:pt x="3639" y="3283"/>
                </a:lnTo>
                <a:lnTo>
                  <a:pt x="3640" y="3285"/>
                </a:lnTo>
                <a:lnTo>
                  <a:pt x="3644" y="3287"/>
                </a:lnTo>
                <a:lnTo>
                  <a:pt x="3644" y="3290"/>
                </a:lnTo>
                <a:lnTo>
                  <a:pt x="3644" y="3292"/>
                </a:lnTo>
                <a:lnTo>
                  <a:pt x="3640" y="3294"/>
                </a:lnTo>
                <a:lnTo>
                  <a:pt x="3621" y="3301"/>
                </a:lnTo>
                <a:lnTo>
                  <a:pt x="3595" y="3308"/>
                </a:lnTo>
                <a:lnTo>
                  <a:pt x="3584" y="3308"/>
                </a:lnTo>
                <a:lnTo>
                  <a:pt x="3570" y="3310"/>
                </a:lnTo>
                <a:lnTo>
                  <a:pt x="3500" y="3327"/>
                </a:lnTo>
                <a:lnTo>
                  <a:pt x="3480" y="3350"/>
                </a:lnTo>
                <a:lnTo>
                  <a:pt x="3456" y="3347"/>
                </a:lnTo>
                <a:lnTo>
                  <a:pt x="3458" y="3352"/>
                </a:lnTo>
                <a:lnTo>
                  <a:pt x="3458" y="3356"/>
                </a:lnTo>
                <a:lnTo>
                  <a:pt x="3459" y="3363"/>
                </a:lnTo>
                <a:lnTo>
                  <a:pt x="3458" y="3366"/>
                </a:lnTo>
                <a:lnTo>
                  <a:pt x="3456" y="3368"/>
                </a:lnTo>
                <a:lnTo>
                  <a:pt x="3452" y="3370"/>
                </a:lnTo>
                <a:lnTo>
                  <a:pt x="3449" y="3368"/>
                </a:lnTo>
                <a:lnTo>
                  <a:pt x="3447" y="3368"/>
                </a:lnTo>
                <a:lnTo>
                  <a:pt x="3447" y="3373"/>
                </a:lnTo>
                <a:lnTo>
                  <a:pt x="3447" y="3380"/>
                </a:lnTo>
                <a:lnTo>
                  <a:pt x="3449" y="3385"/>
                </a:lnTo>
                <a:lnTo>
                  <a:pt x="3450" y="3389"/>
                </a:lnTo>
                <a:lnTo>
                  <a:pt x="3450" y="3392"/>
                </a:lnTo>
                <a:lnTo>
                  <a:pt x="3449" y="3398"/>
                </a:lnTo>
                <a:lnTo>
                  <a:pt x="3445" y="3401"/>
                </a:lnTo>
                <a:lnTo>
                  <a:pt x="3442" y="3405"/>
                </a:lnTo>
                <a:lnTo>
                  <a:pt x="3433" y="3412"/>
                </a:lnTo>
                <a:lnTo>
                  <a:pt x="3429" y="3414"/>
                </a:lnTo>
                <a:lnTo>
                  <a:pt x="3422" y="3415"/>
                </a:lnTo>
                <a:lnTo>
                  <a:pt x="3415" y="3417"/>
                </a:lnTo>
                <a:lnTo>
                  <a:pt x="3412" y="3419"/>
                </a:lnTo>
                <a:lnTo>
                  <a:pt x="3408" y="3419"/>
                </a:lnTo>
                <a:lnTo>
                  <a:pt x="3403" y="3419"/>
                </a:lnTo>
                <a:lnTo>
                  <a:pt x="3398" y="3415"/>
                </a:lnTo>
                <a:lnTo>
                  <a:pt x="3389" y="3412"/>
                </a:lnTo>
                <a:lnTo>
                  <a:pt x="3384" y="3410"/>
                </a:lnTo>
                <a:lnTo>
                  <a:pt x="3382" y="3410"/>
                </a:lnTo>
                <a:lnTo>
                  <a:pt x="3380" y="3408"/>
                </a:lnTo>
                <a:lnTo>
                  <a:pt x="3378" y="3407"/>
                </a:lnTo>
                <a:lnTo>
                  <a:pt x="3378" y="3401"/>
                </a:lnTo>
                <a:lnTo>
                  <a:pt x="3378" y="3384"/>
                </a:lnTo>
                <a:lnTo>
                  <a:pt x="3377" y="3371"/>
                </a:lnTo>
                <a:lnTo>
                  <a:pt x="3375" y="3366"/>
                </a:lnTo>
                <a:lnTo>
                  <a:pt x="3371" y="3363"/>
                </a:lnTo>
                <a:lnTo>
                  <a:pt x="3368" y="3357"/>
                </a:lnTo>
                <a:lnTo>
                  <a:pt x="3368" y="3354"/>
                </a:lnTo>
                <a:lnTo>
                  <a:pt x="3364" y="3357"/>
                </a:lnTo>
                <a:lnTo>
                  <a:pt x="3355" y="3363"/>
                </a:lnTo>
                <a:lnTo>
                  <a:pt x="3350" y="3364"/>
                </a:lnTo>
                <a:lnTo>
                  <a:pt x="3352" y="3370"/>
                </a:lnTo>
                <a:lnTo>
                  <a:pt x="3355" y="3377"/>
                </a:lnTo>
                <a:lnTo>
                  <a:pt x="3357" y="3380"/>
                </a:lnTo>
                <a:lnTo>
                  <a:pt x="3359" y="3385"/>
                </a:lnTo>
                <a:lnTo>
                  <a:pt x="3361" y="3389"/>
                </a:lnTo>
                <a:lnTo>
                  <a:pt x="3361" y="3392"/>
                </a:lnTo>
                <a:lnTo>
                  <a:pt x="3362" y="3396"/>
                </a:lnTo>
                <a:lnTo>
                  <a:pt x="3364" y="3400"/>
                </a:lnTo>
                <a:lnTo>
                  <a:pt x="3364" y="3401"/>
                </a:lnTo>
                <a:lnTo>
                  <a:pt x="3362" y="3405"/>
                </a:lnTo>
                <a:lnTo>
                  <a:pt x="3355" y="3408"/>
                </a:lnTo>
                <a:lnTo>
                  <a:pt x="3343" y="3414"/>
                </a:lnTo>
                <a:lnTo>
                  <a:pt x="3338" y="3415"/>
                </a:lnTo>
                <a:lnTo>
                  <a:pt x="3334" y="3415"/>
                </a:lnTo>
                <a:lnTo>
                  <a:pt x="3329" y="3414"/>
                </a:lnTo>
                <a:lnTo>
                  <a:pt x="3326" y="3415"/>
                </a:lnTo>
                <a:lnTo>
                  <a:pt x="3322" y="3415"/>
                </a:lnTo>
                <a:lnTo>
                  <a:pt x="3317" y="3414"/>
                </a:lnTo>
                <a:lnTo>
                  <a:pt x="3311" y="3412"/>
                </a:lnTo>
                <a:lnTo>
                  <a:pt x="3306" y="3405"/>
                </a:lnTo>
                <a:lnTo>
                  <a:pt x="3303" y="3401"/>
                </a:lnTo>
                <a:lnTo>
                  <a:pt x="3301" y="3407"/>
                </a:lnTo>
                <a:lnTo>
                  <a:pt x="3303" y="3415"/>
                </a:lnTo>
                <a:lnTo>
                  <a:pt x="3303" y="3422"/>
                </a:lnTo>
                <a:lnTo>
                  <a:pt x="3301" y="3431"/>
                </a:lnTo>
                <a:lnTo>
                  <a:pt x="3301" y="3440"/>
                </a:lnTo>
                <a:lnTo>
                  <a:pt x="3301" y="3444"/>
                </a:lnTo>
                <a:lnTo>
                  <a:pt x="3299" y="3447"/>
                </a:lnTo>
                <a:lnTo>
                  <a:pt x="3292" y="3452"/>
                </a:lnTo>
                <a:lnTo>
                  <a:pt x="3287" y="3454"/>
                </a:lnTo>
                <a:lnTo>
                  <a:pt x="3280" y="3459"/>
                </a:lnTo>
                <a:lnTo>
                  <a:pt x="3271" y="3459"/>
                </a:lnTo>
                <a:lnTo>
                  <a:pt x="3257" y="3459"/>
                </a:lnTo>
                <a:lnTo>
                  <a:pt x="3246" y="3461"/>
                </a:lnTo>
                <a:lnTo>
                  <a:pt x="3245" y="3461"/>
                </a:lnTo>
                <a:lnTo>
                  <a:pt x="3238" y="3459"/>
                </a:lnTo>
                <a:lnTo>
                  <a:pt x="3229" y="3456"/>
                </a:lnTo>
                <a:lnTo>
                  <a:pt x="3220" y="3454"/>
                </a:lnTo>
                <a:lnTo>
                  <a:pt x="3216" y="3454"/>
                </a:lnTo>
                <a:lnTo>
                  <a:pt x="3216" y="3452"/>
                </a:lnTo>
                <a:lnTo>
                  <a:pt x="3215" y="3451"/>
                </a:lnTo>
                <a:lnTo>
                  <a:pt x="3213" y="3452"/>
                </a:lnTo>
                <a:lnTo>
                  <a:pt x="3208" y="3454"/>
                </a:lnTo>
                <a:lnTo>
                  <a:pt x="3197" y="3461"/>
                </a:lnTo>
                <a:lnTo>
                  <a:pt x="3194" y="3463"/>
                </a:lnTo>
                <a:lnTo>
                  <a:pt x="3190" y="3468"/>
                </a:lnTo>
                <a:lnTo>
                  <a:pt x="3185" y="3477"/>
                </a:lnTo>
                <a:lnTo>
                  <a:pt x="3178" y="3486"/>
                </a:lnTo>
                <a:lnTo>
                  <a:pt x="3176" y="3489"/>
                </a:lnTo>
                <a:lnTo>
                  <a:pt x="3172" y="3495"/>
                </a:lnTo>
                <a:lnTo>
                  <a:pt x="3169" y="3498"/>
                </a:lnTo>
                <a:lnTo>
                  <a:pt x="3165" y="3500"/>
                </a:lnTo>
                <a:lnTo>
                  <a:pt x="3158" y="3500"/>
                </a:lnTo>
                <a:lnTo>
                  <a:pt x="3146" y="3500"/>
                </a:lnTo>
                <a:lnTo>
                  <a:pt x="3136" y="3498"/>
                </a:lnTo>
                <a:lnTo>
                  <a:pt x="3130" y="3496"/>
                </a:lnTo>
                <a:lnTo>
                  <a:pt x="3125" y="3495"/>
                </a:lnTo>
                <a:lnTo>
                  <a:pt x="3113" y="3496"/>
                </a:lnTo>
                <a:lnTo>
                  <a:pt x="3095" y="3502"/>
                </a:lnTo>
                <a:lnTo>
                  <a:pt x="3083" y="3505"/>
                </a:lnTo>
                <a:lnTo>
                  <a:pt x="3076" y="3509"/>
                </a:lnTo>
                <a:lnTo>
                  <a:pt x="3074" y="3510"/>
                </a:lnTo>
                <a:lnTo>
                  <a:pt x="3074" y="3516"/>
                </a:lnTo>
                <a:lnTo>
                  <a:pt x="3074" y="3523"/>
                </a:lnTo>
                <a:lnTo>
                  <a:pt x="3076" y="3532"/>
                </a:lnTo>
                <a:lnTo>
                  <a:pt x="3076" y="3535"/>
                </a:lnTo>
                <a:lnTo>
                  <a:pt x="3072" y="3539"/>
                </a:lnTo>
                <a:lnTo>
                  <a:pt x="3069" y="3539"/>
                </a:lnTo>
                <a:lnTo>
                  <a:pt x="3067" y="3539"/>
                </a:lnTo>
                <a:lnTo>
                  <a:pt x="3063" y="3539"/>
                </a:lnTo>
                <a:lnTo>
                  <a:pt x="3060" y="3539"/>
                </a:lnTo>
                <a:lnTo>
                  <a:pt x="3056" y="3542"/>
                </a:lnTo>
                <a:lnTo>
                  <a:pt x="3051" y="3546"/>
                </a:lnTo>
                <a:lnTo>
                  <a:pt x="3048" y="3546"/>
                </a:lnTo>
                <a:lnTo>
                  <a:pt x="3044" y="3547"/>
                </a:lnTo>
                <a:lnTo>
                  <a:pt x="3044" y="3549"/>
                </a:lnTo>
                <a:lnTo>
                  <a:pt x="3044" y="3554"/>
                </a:lnTo>
                <a:lnTo>
                  <a:pt x="3046" y="3560"/>
                </a:lnTo>
                <a:lnTo>
                  <a:pt x="3048" y="3565"/>
                </a:lnTo>
                <a:lnTo>
                  <a:pt x="3051" y="3572"/>
                </a:lnTo>
                <a:lnTo>
                  <a:pt x="3055" y="3579"/>
                </a:lnTo>
                <a:lnTo>
                  <a:pt x="3058" y="3584"/>
                </a:lnTo>
                <a:lnTo>
                  <a:pt x="3065" y="3591"/>
                </a:lnTo>
                <a:lnTo>
                  <a:pt x="3070" y="3595"/>
                </a:lnTo>
                <a:lnTo>
                  <a:pt x="3072" y="3595"/>
                </a:lnTo>
                <a:lnTo>
                  <a:pt x="3076" y="3595"/>
                </a:lnTo>
                <a:lnTo>
                  <a:pt x="3077" y="3595"/>
                </a:lnTo>
                <a:lnTo>
                  <a:pt x="3079" y="3595"/>
                </a:lnTo>
                <a:lnTo>
                  <a:pt x="3079" y="3598"/>
                </a:lnTo>
                <a:lnTo>
                  <a:pt x="3079" y="3605"/>
                </a:lnTo>
                <a:lnTo>
                  <a:pt x="3079" y="3612"/>
                </a:lnTo>
                <a:lnTo>
                  <a:pt x="3083" y="3619"/>
                </a:lnTo>
                <a:lnTo>
                  <a:pt x="3083" y="3621"/>
                </a:lnTo>
                <a:lnTo>
                  <a:pt x="3083" y="3625"/>
                </a:lnTo>
                <a:lnTo>
                  <a:pt x="3079" y="3627"/>
                </a:lnTo>
                <a:lnTo>
                  <a:pt x="3070" y="3627"/>
                </a:lnTo>
                <a:lnTo>
                  <a:pt x="3062" y="3628"/>
                </a:lnTo>
                <a:lnTo>
                  <a:pt x="3053" y="3627"/>
                </a:lnTo>
                <a:lnTo>
                  <a:pt x="3048" y="3627"/>
                </a:lnTo>
                <a:lnTo>
                  <a:pt x="3037" y="3627"/>
                </a:lnTo>
                <a:lnTo>
                  <a:pt x="3026" y="3628"/>
                </a:lnTo>
                <a:lnTo>
                  <a:pt x="3019" y="3630"/>
                </a:lnTo>
                <a:close/>
              </a:path>
            </a:pathLst>
          </a:custGeom>
          <a:solidFill>
            <a:srgbClr val="D3D3D4"/>
          </a:solidFill>
          <a:ln w="9525">
            <a:noFill/>
            <a:miter lim="800000"/>
            <a:headEnd/>
            <a:tailEnd/>
          </a:ln>
        </p:spPr>
        <p:txBody>
          <a:bodyPr/>
          <a:lstStyle/>
          <a:p>
            <a:endParaRPr lang="en-GB"/>
          </a:p>
        </p:txBody>
      </p:sp>
      <p:sp>
        <p:nvSpPr>
          <p:cNvPr id="84994" name="Slide Number Placeholder 3"/>
          <p:cNvSpPr>
            <a:spLocks noGrp="1"/>
          </p:cNvSpPr>
          <p:nvPr>
            <p:ph type="sldNum" sz="quarter" idx="10"/>
          </p:nvPr>
        </p:nvSpPr>
        <p:spPr>
          <a:noFill/>
          <a:ln>
            <a:miter lim="800000"/>
            <a:headEnd/>
            <a:tailEnd/>
          </a:ln>
        </p:spPr>
        <p:txBody>
          <a:bodyPr/>
          <a:lstStyle/>
          <a:p>
            <a:fld id="{F707BF04-C6D5-4D4C-944E-0DDAB5AD891E}" type="slidenum">
              <a:rPr lang="en-US" smtClean="0">
                <a:ea typeface="ＭＳ Ｐゴシック" charset="-128"/>
              </a:rPr>
              <a:pPr/>
              <a:t>16</a:t>
            </a:fld>
            <a:endParaRPr lang="en-US" smtClean="0">
              <a:ea typeface="ＭＳ Ｐゴシック" charset="-128"/>
            </a:endParaRPr>
          </a:p>
        </p:txBody>
      </p:sp>
      <p:sp>
        <p:nvSpPr>
          <p:cNvPr id="84995" name="Slide Number Placeholder 3"/>
          <p:cNvSpPr txBox="1">
            <a:spLocks/>
          </p:cNvSpPr>
          <p:nvPr/>
        </p:nvSpPr>
        <p:spPr bwMode="auto">
          <a:xfrm>
            <a:off x="8532813" y="6515100"/>
            <a:ext cx="360362" cy="155575"/>
          </a:xfrm>
          <a:prstGeom prst="rect">
            <a:avLst/>
          </a:prstGeom>
          <a:noFill/>
          <a:ln w="9525">
            <a:noFill/>
            <a:miter lim="800000"/>
            <a:headEnd/>
            <a:tailEnd/>
          </a:ln>
        </p:spPr>
        <p:txBody>
          <a:bodyPr lIns="0" tIns="0" rIns="0" bIns="0" anchor="b"/>
          <a:lstStyle/>
          <a:p>
            <a:pPr algn="r"/>
            <a:fld id="{43A83CAF-DE82-473C-B442-65C8A4C05A64}" type="slidenum">
              <a:rPr lang="en-US" sz="900">
                <a:ea typeface="ＭＳ Ｐゴシック" charset="-128"/>
              </a:rPr>
              <a:pPr algn="r"/>
              <a:t>16</a:t>
            </a:fld>
            <a:endParaRPr lang="en-US" sz="900">
              <a:ea typeface="ＭＳ Ｐゴシック" charset="-128"/>
            </a:endParaRPr>
          </a:p>
        </p:txBody>
      </p:sp>
      <p:sp>
        <p:nvSpPr>
          <p:cNvPr id="84996" name="Freeform 420"/>
          <p:cNvSpPr>
            <a:spLocks/>
          </p:cNvSpPr>
          <p:nvPr/>
        </p:nvSpPr>
        <p:spPr bwMode="auto">
          <a:xfrm>
            <a:off x="6057900" y="5894388"/>
            <a:ext cx="382588" cy="341312"/>
          </a:xfrm>
          <a:custGeom>
            <a:avLst/>
            <a:gdLst>
              <a:gd name="T0" fmla="*/ 2147483647 w 241"/>
              <a:gd name="T1" fmla="*/ 2147483647 h 215"/>
              <a:gd name="T2" fmla="*/ 2147483647 w 241"/>
              <a:gd name="T3" fmla="*/ 2147483647 h 215"/>
              <a:gd name="T4" fmla="*/ 2147483647 w 241"/>
              <a:gd name="T5" fmla="*/ 2147483647 h 215"/>
              <a:gd name="T6" fmla="*/ 2147483647 w 241"/>
              <a:gd name="T7" fmla="*/ 2147483647 h 215"/>
              <a:gd name="T8" fmla="*/ 2147483647 w 241"/>
              <a:gd name="T9" fmla="*/ 2147483647 h 215"/>
              <a:gd name="T10" fmla="*/ 2147483647 w 241"/>
              <a:gd name="T11" fmla="*/ 2147483647 h 215"/>
              <a:gd name="T12" fmla="*/ 2147483647 w 241"/>
              <a:gd name="T13" fmla="*/ 2147483647 h 215"/>
              <a:gd name="T14" fmla="*/ 2147483647 w 241"/>
              <a:gd name="T15" fmla="*/ 2147483647 h 215"/>
              <a:gd name="T16" fmla="*/ 2147483647 w 241"/>
              <a:gd name="T17" fmla="*/ 2147483647 h 215"/>
              <a:gd name="T18" fmla="*/ 2147483647 w 241"/>
              <a:gd name="T19" fmla="*/ 2147483647 h 215"/>
              <a:gd name="T20" fmla="*/ 2147483647 w 241"/>
              <a:gd name="T21" fmla="*/ 2147483647 h 215"/>
              <a:gd name="T22" fmla="*/ 2147483647 w 241"/>
              <a:gd name="T23" fmla="*/ 2147483647 h 215"/>
              <a:gd name="T24" fmla="*/ 2147483647 w 241"/>
              <a:gd name="T25" fmla="*/ 2147483647 h 215"/>
              <a:gd name="T26" fmla="*/ 2147483647 w 241"/>
              <a:gd name="T27" fmla="*/ 0 h 215"/>
              <a:gd name="T28" fmla="*/ 2147483647 w 241"/>
              <a:gd name="T29" fmla="*/ 2147483647 h 215"/>
              <a:gd name="T30" fmla="*/ 2147483647 w 241"/>
              <a:gd name="T31" fmla="*/ 2147483647 h 215"/>
              <a:gd name="T32" fmla="*/ 2147483647 w 241"/>
              <a:gd name="T33" fmla="*/ 2147483647 h 215"/>
              <a:gd name="T34" fmla="*/ 2147483647 w 241"/>
              <a:gd name="T35" fmla="*/ 2147483647 h 215"/>
              <a:gd name="T36" fmla="*/ 2147483647 w 241"/>
              <a:gd name="T37" fmla="*/ 2147483647 h 215"/>
              <a:gd name="T38" fmla="*/ 2147483647 w 241"/>
              <a:gd name="T39" fmla="*/ 2147483647 h 215"/>
              <a:gd name="T40" fmla="*/ 2147483647 w 241"/>
              <a:gd name="T41" fmla="*/ 2147483647 h 215"/>
              <a:gd name="T42" fmla="*/ 2147483647 w 241"/>
              <a:gd name="T43" fmla="*/ 2147483647 h 215"/>
              <a:gd name="T44" fmla="*/ 2147483647 w 241"/>
              <a:gd name="T45" fmla="*/ 2147483647 h 215"/>
              <a:gd name="T46" fmla="*/ 2147483647 w 241"/>
              <a:gd name="T47" fmla="*/ 2147483647 h 215"/>
              <a:gd name="T48" fmla="*/ 2147483647 w 241"/>
              <a:gd name="T49" fmla="*/ 2147483647 h 215"/>
              <a:gd name="T50" fmla="*/ 2147483647 w 241"/>
              <a:gd name="T51" fmla="*/ 2147483647 h 215"/>
              <a:gd name="T52" fmla="*/ 2147483647 w 241"/>
              <a:gd name="T53" fmla="*/ 2147483647 h 215"/>
              <a:gd name="T54" fmla="*/ 2147483647 w 241"/>
              <a:gd name="T55" fmla="*/ 2147483647 h 215"/>
              <a:gd name="T56" fmla="*/ 2147483647 w 241"/>
              <a:gd name="T57" fmla="*/ 2147483647 h 215"/>
              <a:gd name="T58" fmla="*/ 2147483647 w 241"/>
              <a:gd name="T59" fmla="*/ 2147483647 h 215"/>
              <a:gd name="T60" fmla="*/ 2147483647 w 241"/>
              <a:gd name="T61" fmla="*/ 2147483647 h 215"/>
              <a:gd name="T62" fmla="*/ 2147483647 w 241"/>
              <a:gd name="T63" fmla="*/ 2147483647 h 215"/>
              <a:gd name="T64" fmla="*/ 2147483647 w 241"/>
              <a:gd name="T65" fmla="*/ 2147483647 h 215"/>
              <a:gd name="T66" fmla="*/ 2147483647 w 241"/>
              <a:gd name="T67" fmla="*/ 2147483647 h 215"/>
              <a:gd name="T68" fmla="*/ 2147483647 w 241"/>
              <a:gd name="T69" fmla="*/ 2147483647 h 215"/>
              <a:gd name="T70" fmla="*/ 2147483647 w 241"/>
              <a:gd name="T71" fmla="*/ 2147483647 h 215"/>
              <a:gd name="T72" fmla="*/ 2147483647 w 241"/>
              <a:gd name="T73" fmla="*/ 2147483647 h 215"/>
              <a:gd name="T74" fmla="*/ 2147483647 w 241"/>
              <a:gd name="T75" fmla="*/ 2147483647 h 215"/>
              <a:gd name="T76" fmla="*/ 2147483647 w 241"/>
              <a:gd name="T77" fmla="*/ 2147483647 h 215"/>
              <a:gd name="T78" fmla="*/ 2147483647 w 241"/>
              <a:gd name="T79" fmla="*/ 2147483647 h 215"/>
              <a:gd name="T80" fmla="*/ 2147483647 w 241"/>
              <a:gd name="T81" fmla="*/ 2147483647 h 215"/>
              <a:gd name="T82" fmla="*/ 2147483647 w 241"/>
              <a:gd name="T83" fmla="*/ 2147483647 h 215"/>
              <a:gd name="T84" fmla="*/ 2147483647 w 241"/>
              <a:gd name="T85" fmla="*/ 2147483647 h 215"/>
              <a:gd name="T86" fmla="*/ 2147483647 w 241"/>
              <a:gd name="T87" fmla="*/ 2147483647 h 215"/>
              <a:gd name="T88" fmla="*/ 2147483647 w 241"/>
              <a:gd name="T89" fmla="*/ 2147483647 h 215"/>
              <a:gd name="T90" fmla="*/ 2147483647 w 241"/>
              <a:gd name="T91" fmla="*/ 2147483647 h 215"/>
              <a:gd name="T92" fmla="*/ 2147483647 w 241"/>
              <a:gd name="T93" fmla="*/ 2147483647 h 215"/>
              <a:gd name="T94" fmla="*/ 2147483647 w 241"/>
              <a:gd name="T95" fmla="*/ 2147483647 h 215"/>
              <a:gd name="T96" fmla="*/ 2147483647 w 241"/>
              <a:gd name="T97" fmla="*/ 2147483647 h 215"/>
              <a:gd name="T98" fmla="*/ 0 w 241"/>
              <a:gd name="T99" fmla="*/ 2147483647 h 215"/>
              <a:gd name="T100" fmla="*/ 2147483647 w 241"/>
              <a:gd name="T101" fmla="*/ 2147483647 h 215"/>
              <a:gd name="T102" fmla="*/ 2147483647 w 241"/>
              <a:gd name="T103" fmla="*/ 2147483647 h 215"/>
              <a:gd name="T104" fmla="*/ 2147483647 w 241"/>
              <a:gd name="T105" fmla="*/ 2147483647 h 2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1"/>
              <a:gd name="T160" fmla="*/ 0 h 215"/>
              <a:gd name="T161" fmla="*/ 241 w 241"/>
              <a:gd name="T162" fmla="*/ 215 h 21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1" h="215">
                <a:moveTo>
                  <a:pt x="41" y="60"/>
                </a:moveTo>
                <a:lnTo>
                  <a:pt x="50" y="58"/>
                </a:lnTo>
                <a:lnTo>
                  <a:pt x="62" y="47"/>
                </a:lnTo>
                <a:lnTo>
                  <a:pt x="64" y="42"/>
                </a:lnTo>
                <a:lnTo>
                  <a:pt x="53" y="39"/>
                </a:lnTo>
                <a:lnTo>
                  <a:pt x="67" y="26"/>
                </a:lnTo>
                <a:lnTo>
                  <a:pt x="74" y="32"/>
                </a:lnTo>
                <a:lnTo>
                  <a:pt x="85" y="28"/>
                </a:lnTo>
                <a:lnTo>
                  <a:pt x="85" y="25"/>
                </a:lnTo>
                <a:lnTo>
                  <a:pt x="87" y="23"/>
                </a:lnTo>
                <a:lnTo>
                  <a:pt x="94" y="19"/>
                </a:lnTo>
                <a:lnTo>
                  <a:pt x="108" y="17"/>
                </a:lnTo>
                <a:lnTo>
                  <a:pt x="115" y="17"/>
                </a:lnTo>
                <a:lnTo>
                  <a:pt x="122" y="17"/>
                </a:lnTo>
                <a:lnTo>
                  <a:pt x="132" y="12"/>
                </a:lnTo>
                <a:lnTo>
                  <a:pt x="143" y="5"/>
                </a:lnTo>
                <a:lnTo>
                  <a:pt x="162" y="5"/>
                </a:lnTo>
                <a:lnTo>
                  <a:pt x="168" y="12"/>
                </a:lnTo>
                <a:lnTo>
                  <a:pt x="176" y="12"/>
                </a:lnTo>
                <a:lnTo>
                  <a:pt x="190" y="7"/>
                </a:lnTo>
                <a:lnTo>
                  <a:pt x="196" y="5"/>
                </a:lnTo>
                <a:lnTo>
                  <a:pt x="203" y="5"/>
                </a:lnTo>
                <a:lnTo>
                  <a:pt x="210" y="5"/>
                </a:lnTo>
                <a:lnTo>
                  <a:pt x="217" y="0"/>
                </a:lnTo>
                <a:lnTo>
                  <a:pt x="224" y="5"/>
                </a:lnTo>
                <a:lnTo>
                  <a:pt x="227" y="10"/>
                </a:lnTo>
                <a:lnTo>
                  <a:pt x="229" y="16"/>
                </a:lnTo>
                <a:lnTo>
                  <a:pt x="233" y="30"/>
                </a:lnTo>
                <a:lnTo>
                  <a:pt x="234" y="39"/>
                </a:lnTo>
                <a:lnTo>
                  <a:pt x="241" y="51"/>
                </a:lnTo>
                <a:lnTo>
                  <a:pt x="224" y="54"/>
                </a:lnTo>
                <a:lnTo>
                  <a:pt x="220" y="65"/>
                </a:lnTo>
                <a:lnTo>
                  <a:pt x="217" y="79"/>
                </a:lnTo>
                <a:lnTo>
                  <a:pt x="208" y="93"/>
                </a:lnTo>
                <a:lnTo>
                  <a:pt x="204" y="102"/>
                </a:lnTo>
                <a:lnTo>
                  <a:pt x="201" y="109"/>
                </a:lnTo>
                <a:lnTo>
                  <a:pt x="201" y="120"/>
                </a:lnTo>
                <a:lnTo>
                  <a:pt x="199" y="121"/>
                </a:lnTo>
                <a:lnTo>
                  <a:pt x="194" y="128"/>
                </a:lnTo>
                <a:lnTo>
                  <a:pt x="190" y="137"/>
                </a:lnTo>
                <a:lnTo>
                  <a:pt x="190" y="142"/>
                </a:lnTo>
                <a:lnTo>
                  <a:pt x="189" y="158"/>
                </a:lnTo>
                <a:lnTo>
                  <a:pt x="182" y="162"/>
                </a:lnTo>
                <a:lnTo>
                  <a:pt x="178" y="165"/>
                </a:lnTo>
                <a:lnTo>
                  <a:pt x="175" y="165"/>
                </a:lnTo>
                <a:lnTo>
                  <a:pt x="169" y="167"/>
                </a:lnTo>
                <a:lnTo>
                  <a:pt x="157" y="172"/>
                </a:lnTo>
                <a:lnTo>
                  <a:pt x="148" y="181"/>
                </a:lnTo>
                <a:lnTo>
                  <a:pt x="136" y="193"/>
                </a:lnTo>
                <a:lnTo>
                  <a:pt x="127" y="199"/>
                </a:lnTo>
                <a:lnTo>
                  <a:pt x="127" y="202"/>
                </a:lnTo>
                <a:lnTo>
                  <a:pt x="125" y="204"/>
                </a:lnTo>
                <a:lnTo>
                  <a:pt x="122" y="208"/>
                </a:lnTo>
                <a:lnTo>
                  <a:pt x="115" y="213"/>
                </a:lnTo>
                <a:lnTo>
                  <a:pt x="109" y="213"/>
                </a:lnTo>
                <a:lnTo>
                  <a:pt x="102" y="215"/>
                </a:lnTo>
                <a:lnTo>
                  <a:pt x="97" y="213"/>
                </a:lnTo>
                <a:lnTo>
                  <a:pt x="92" y="213"/>
                </a:lnTo>
                <a:lnTo>
                  <a:pt x="90" y="209"/>
                </a:lnTo>
                <a:lnTo>
                  <a:pt x="88" y="208"/>
                </a:lnTo>
                <a:lnTo>
                  <a:pt x="85" y="204"/>
                </a:lnTo>
                <a:lnTo>
                  <a:pt x="74" y="202"/>
                </a:lnTo>
                <a:lnTo>
                  <a:pt x="64" y="200"/>
                </a:lnTo>
                <a:lnTo>
                  <a:pt x="55" y="199"/>
                </a:lnTo>
                <a:lnTo>
                  <a:pt x="50" y="197"/>
                </a:lnTo>
                <a:lnTo>
                  <a:pt x="37" y="188"/>
                </a:lnTo>
                <a:lnTo>
                  <a:pt x="32" y="188"/>
                </a:lnTo>
                <a:lnTo>
                  <a:pt x="25" y="185"/>
                </a:lnTo>
                <a:lnTo>
                  <a:pt x="11" y="174"/>
                </a:lnTo>
                <a:lnTo>
                  <a:pt x="11" y="165"/>
                </a:lnTo>
                <a:lnTo>
                  <a:pt x="7" y="153"/>
                </a:lnTo>
                <a:lnTo>
                  <a:pt x="4" y="148"/>
                </a:lnTo>
                <a:lnTo>
                  <a:pt x="2" y="139"/>
                </a:lnTo>
                <a:lnTo>
                  <a:pt x="2" y="127"/>
                </a:lnTo>
                <a:lnTo>
                  <a:pt x="0" y="113"/>
                </a:lnTo>
                <a:lnTo>
                  <a:pt x="2" y="105"/>
                </a:lnTo>
                <a:lnTo>
                  <a:pt x="4" y="98"/>
                </a:lnTo>
                <a:lnTo>
                  <a:pt x="7" y="93"/>
                </a:lnTo>
                <a:lnTo>
                  <a:pt x="16" y="84"/>
                </a:lnTo>
                <a:lnTo>
                  <a:pt x="27" y="76"/>
                </a:lnTo>
                <a:lnTo>
                  <a:pt x="41" y="60"/>
                </a:lnTo>
                <a:close/>
              </a:path>
            </a:pathLst>
          </a:custGeom>
          <a:solidFill>
            <a:srgbClr val="DCDDDD"/>
          </a:solidFill>
          <a:ln w="6350">
            <a:solidFill>
              <a:srgbClr val="B5B5B6"/>
            </a:solidFill>
            <a:round/>
            <a:headEnd/>
            <a:tailEnd/>
          </a:ln>
        </p:spPr>
        <p:txBody>
          <a:bodyPr/>
          <a:lstStyle/>
          <a:p>
            <a:endParaRPr lang="en-GB"/>
          </a:p>
        </p:txBody>
      </p:sp>
      <p:sp>
        <p:nvSpPr>
          <p:cNvPr id="84997" name="Freeform 421"/>
          <p:cNvSpPr>
            <a:spLocks/>
          </p:cNvSpPr>
          <p:nvPr/>
        </p:nvSpPr>
        <p:spPr bwMode="auto">
          <a:xfrm>
            <a:off x="7812088" y="4827588"/>
            <a:ext cx="246062" cy="585787"/>
          </a:xfrm>
          <a:custGeom>
            <a:avLst/>
            <a:gdLst>
              <a:gd name="T0" fmla="*/ 2147483647 w 155"/>
              <a:gd name="T1" fmla="*/ 2147483647 h 369"/>
              <a:gd name="T2" fmla="*/ 2147483647 w 155"/>
              <a:gd name="T3" fmla="*/ 2147483647 h 369"/>
              <a:gd name="T4" fmla="*/ 2147483647 w 155"/>
              <a:gd name="T5" fmla="*/ 2147483647 h 369"/>
              <a:gd name="T6" fmla="*/ 2147483647 w 155"/>
              <a:gd name="T7" fmla="*/ 2147483647 h 369"/>
              <a:gd name="T8" fmla="*/ 2147483647 w 155"/>
              <a:gd name="T9" fmla="*/ 2147483647 h 369"/>
              <a:gd name="T10" fmla="*/ 2147483647 w 155"/>
              <a:gd name="T11" fmla="*/ 2147483647 h 369"/>
              <a:gd name="T12" fmla="*/ 2147483647 w 155"/>
              <a:gd name="T13" fmla="*/ 2147483647 h 369"/>
              <a:gd name="T14" fmla="*/ 2147483647 w 155"/>
              <a:gd name="T15" fmla="*/ 2147483647 h 369"/>
              <a:gd name="T16" fmla="*/ 2147483647 w 155"/>
              <a:gd name="T17" fmla="*/ 2147483647 h 369"/>
              <a:gd name="T18" fmla="*/ 2147483647 w 155"/>
              <a:gd name="T19" fmla="*/ 2147483647 h 369"/>
              <a:gd name="T20" fmla="*/ 2147483647 w 155"/>
              <a:gd name="T21" fmla="*/ 2147483647 h 369"/>
              <a:gd name="T22" fmla="*/ 2147483647 w 155"/>
              <a:gd name="T23" fmla="*/ 2147483647 h 369"/>
              <a:gd name="T24" fmla="*/ 0 w 155"/>
              <a:gd name="T25" fmla="*/ 2147483647 h 369"/>
              <a:gd name="T26" fmla="*/ 2147483647 w 155"/>
              <a:gd name="T27" fmla="*/ 2147483647 h 369"/>
              <a:gd name="T28" fmla="*/ 0 w 155"/>
              <a:gd name="T29" fmla="*/ 2147483647 h 369"/>
              <a:gd name="T30" fmla="*/ 2147483647 w 155"/>
              <a:gd name="T31" fmla="*/ 2147483647 h 369"/>
              <a:gd name="T32" fmla="*/ 2147483647 w 155"/>
              <a:gd name="T33" fmla="*/ 2147483647 h 369"/>
              <a:gd name="T34" fmla="*/ 2147483647 w 155"/>
              <a:gd name="T35" fmla="*/ 2147483647 h 369"/>
              <a:gd name="T36" fmla="*/ 2147483647 w 155"/>
              <a:gd name="T37" fmla="*/ 2147483647 h 369"/>
              <a:gd name="T38" fmla="*/ 2147483647 w 155"/>
              <a:gd name="T39" fmla="*/ 2147483647 h 369"/>
              <a:gd name="T40" fmla="*/ 2147483647 w 155"/>
              <a:gd name="T41" fmla="*/ 2147483647 h 369"/>
              <a:gd name="T42" fmla="*/ 2147483647 w 155"/>
              <a:gd name="T43" fmla="*/ 2147483647 h 369"/>
              <a:gd name="T44" fmla="*/ 2147483647 w 155"/>
              <a:gd name="T45" fmla="*/ 2147483647 h 369"/>
              <a:gd name="T46" fmla="*/ 2147483647 w 155"/>
              <a:gd name="T47" fmla="*/ 2147483647 h 369"/>
              <a:gd name="T48" fmla="*/ 2147483647 w 155"/>
              <a:gd name="T49" fmla="*/ 2147483647 h 369"/>
              <a:gd name="T50" fmla="*/ 2147483647 w 155"/>
              <a:gd name="T51" fmla="*/ 2147483647 h 369"/>
              <a:gd name="T52" fmla="*/ 2147483647 w 155"/>
              <a:gd name="T53" fmla="*/ 2147483647 h 369"/>
              <a:gd name="T54" fmla="*/ 2147483647 w 155"/>
              <a:gd name="T55" fmla="*/ 2147483647 h 369"/>
              <a:gd name="T56" fmla="*/ 2147483647 w 155"/>
              <a:gd name="T57" fmla="*/ 2147483647 h 369"/>
              <a:gd name="T58" fmla="*/ 2147483647 w 155"/>
              <a:gd name="T59" fmla="*/ 2147483647 h 369"/>
              <a:gd name="T60" fmla="*/ 2147483647 w 155"/>
              <a:gd name="T61" fmla="*/ 2147483647 h 369"/>
              <a:gd name="T62" fmla="*/ 2147483647 w 155"/>
              <a:gd name="T63" fmla="*/ 2147483647 h 369"/>
              <a:gd name="T64" fmla="*/ 2147483647 w 155"/>
              <a:gd name="T65" fmla="*/ 2147483647 h 369"/>
              <a:gd name="T66" fmla="*/ 2147483647 w 155"/>
              <a:gd name="T67" fmla="*/ 2147483647 h 369"/>
              <a:gd name="T68" fmla="*/ 2147483647 w 155"/>
              <a:gd name="T69" fmla="*/ 2147483647 h 369"/>
              <a:gd name="T70" fmla="*/ 2147483647 w 155"/>
              <a:gd name="T71" fmla="*/ 2147483647 h 369"/>
              <a:gd name="T72" fmla="*/ 2147483647 w 155"/>
              <a:gd name="T73" fmla="*/ 2147483647 h 369"/>
              <a:gd name="T74" fmla="*/ 2147483647 w 155"/>
              <a:gd name="T75" fmla="*/ 2147483647 h 369"/>
              <a:gd name="T76" fmla="*/ 2147483647 w 155"/>
              <a:gd name="T77" fmla="*/ 2147483647 h 369"/>
              <a:gd name="T78" fmla="*/ 2147483647 w 155"/>
              <a:gd name="T79" fmla="*/ 2147483647 h 369"/>
              <a:gd name="T80" fmla="*/ 2147483647 w 155"/>
              <a:gd name="T81" fmla="*/ 2147483647 h 369"/>
              <a:gd name="T82" fmla="*/ 2147483647 w 155"/>
              <a:gd name="T83" fmla="*/ 2147483647 h 369"/>
              <a:gd name="T84" fmla="*/ 2147483647 w 155"/>
              <a:gd name="T85" fmla="*/ 2147483647 h 369"/>
              <a:gd name="T86" fmla="*/ 2147483647 w 155"/>
              <a:gd name="T87" fmla="*/ 2147483647 h 369"/>
              <a:gd name="T88" fmla="*/ 2147483647 w 155"/>
              <a:gd name="T89" fmla="*/ 2147483647 h 3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5"/>
              <a:gd name="T136" fmla="*/ 0 h 369"/>
              <a:gd name="T137" fmla="*/ 155 w 155"/>
              <a:gd name="T138" fmla="*/ 369 h 3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5" h="369">
                <a:moveTo>
                  <a:pt x="97" y="1"/>
                </a:moveTo>
                <a:lnTo>
                  <a:pt x="83" y="14"/>
                </a:lnTo>
                <a:lnTo>
                  <a:pt x="72" y="21"/>
                </a:lnTo>
                <a:lnTo>
                  <a:pt x="60" y="40"/>
                </a:lnTo>
                <a:lnTo>
                  <a:pt x="51" y="56"/>
                </a:lnTo>
                <a:lnTo>
                  <a:pt x="46" y="67"/>
                </a:lnTo>
                <a:lnTo>
                  <a:pt x="41" y="74"/>
                </a:lnTo>
                <a:lnTo>
                  <a:pt x="36" y="81"/>
                </a:lnTo>
                <a:lnTo>
                  <a:pt x="30" y="89"/>
                </a:lnTo>
                <a:lnTo>
                  <a:pt x="21" y="105"/>
                </a:lnTo>
                <a:lnTo>
                  <a:pt x="16" y="116"/>
                </a:lnTo>
                <a:lnTo>
                  <a:pt x="13" y="123"/>
                </a:lnTo>
                <a:lnTo>
                  <a:pt x="16" y="139"/>
                </a:lnTo>
                <a:lnTo>
                  <a:pt x="14" y="142"/>
                </a:lnTo>
                <a:lnTo>
                  <a:pt x="9" y="153"/>
                </a:lnTo>
                <a:lnTo>
                  <a:pt x="6" y="158"/>
                </a:lnTo>
                <a:lnTo>
                  <a:pt x="4" y="162"/>
                </a:lnTo>
                <a:lnTo>
                  <a:pt x="2" y="169"/>
                </a:lnTo>
                <a:lnTo>
                  <a:pt x="0" y="184"/>
                </a:lnTo>
                <a:lnTo>
                  <a:pt x="2" y="195"/>
                </a:lnTo>
                <a:lnTo>
                  <a:pt x="2" y="214"/>
                </a:lnTo>
                <a:lnTo>
                  <a:pt x="0" y="253"/>
                </a:lnTo>
                <a:lnTo>
                  <a:pt x="16" y="281"/>
                </a:lnTo>
                <a:lnTo>
                  <a:pt x="21" y="295"/>
                </a:lnTo>
                <a:lnTo>
                  <a:pt x="34" y="306"/>
                </a:lnTo>
                <a:lnTo>
                  <a:pt x="55" y="322"/>
                </a:lnTo>
                <a:lnTo>
                  <a:pt x="69" y="332"/>
                </a:lnTo>
                <a:lnTo>
                  <a:pt x="78" y="348"/>
                </a:lnTo>
                <a:lnTo>
                  <a:pt x="85" y="362"/>
                </a:lnTo>
                <a:lnTo>
                  <a:pt x="94" y="364"/>
                </a:lnTo>
                <a:lnTo>
                  <a:pt x="102" y="369"/>
                </a:lnTo>
                <a:lnTo>
                  <a:pt x="97" y="350"/>
                </a:lnTo>
                <a:lnTo>
                  <a:pt x="97" y="343"/>
                </a:lnTo>
                <a:lnTo>
                  <a:pt x="99" y="329"/>
                </a:lnTo>
                <a:lnTo>
                  <a:pt x="99" y="320"/>
                </a:lnTo>
                <a:lnTo>
                  <a:pt x="97" y="313"/>
                </a:lnTo>
                <a:lnTo>
                  <a:pt x="99" y="308"/>
                </a:lnTo>
                <a:lnTo>
                  <a:pt x="102" y="297"/>
                </a:lnTo>
                <a:lnTo>
                  <a:pt x="104" y="292"/>
                </a:lnTo>
                <a:lnTo>
                  <a:pt x="108" y="288"/>
                </a:lnTo>
                <a:lnTo>
                  <a:pt x="113" y="281"/>
                </a:lnTo>
                <a:lnTo>
                  <a:pt x="115" y="276"/>
                </a:lnTo>
                <a:lnTo>
                  <a:pt x="118" y="272"/>
                </a:lnTo>
                <a:lnTo>
                  <a:pt x="123" y="267"/>
                </a:lnTo>
                <a:lnTo>
                  <a:pt x="125" y="260"/>
                </a:lnTo>
                <a:lnTo>
                  <a:pt x="127" y="251"/>
                </a:lnTo>
                <a:lnTo>
                  <a:pt x="131" y="220"/>
                </a:lnTo>
                <a:lnTo>
                  <a:pt x="134" y="181"/>
                </a:lnTo>
                <a:lnTo>
                  <a:pt x="132" y="140"/>
                </a:lnTo>
                <a:lnTo>
                  <a:pt x="131" y="123"/>
                </a:lnTo>
                <a:lnTo>
                  <a:pt x="132" y="109"/>
                </a:lnTo>
                <a:lnTo>
                  <a:pt x="141" y="102"/>
                </a:lnTo>
                <a:lnTo>
                  <a:pt x="148" y="95"/>
                </a:lnTo>
                <a:lnTo>
                  <a:pt x="150" y="91"/>
                </a:lnTo>
                <a:lnTo>
                  <a:pt x="150" y="88"/>
                </a:lnTo>
                <a:lnTo>
                  <a:pt x="150" y="72"/>
                </a:lnTo>
                <a:lnTo>
                  <a:pt x="148" y="61"/>
                </a:lnTo>
                <a:lnTo>
                  <a:pt x="146" y="54"/>
                </a:lnTo>
                <a:lnTo>
                  <a:pt x="145" y="45"/>
                </a:lnTo>
                <a:lnTo>
                  <a:pt x="145" y="40"/>
                </a:lnTo>
                <a:lnTo>
                  <a:pt x="146" y="33"/>
                </a:lnTo>
                <a:lnTo>
                  <a:pt x="150" y="26"/>
                </a:lnTo>
                <a:lnTo>
                  <a:pt x="153" y="23"/>
                </a:lnTo>
                <a:lnTo>
                  <a:pt x="155" y="16"/>
                </a:lnTo>
                <a:lnTo>
                  <a:pt x="138" y="10"/>
                </a:lnTo>
                <a:lnTo>
                  <a:pt x="123" y="7"/>
                </a:lnTo>
                <a:lnTo>
                  <a:pt x="116" y="0"/>
                </a:lnTo>
                <a:lnTo>
                  <a:pt x="97" y="1"/>
                </a:lnTo>
                <a:close/>
              </a:path>
            </a:pathLst>
          </a:custGeom>
          <a:solidFill>
            <a:srgbClr val="DCDDDD"/>
          </a:solidFill>
          <a:ln w="6350">
            <a:solidFill>
              <a:srgbClr val="B5B5B6"/>
            </a:solidFill>
            <a:round/>
            <a:headEnd/>
            <a:tailEnd/>
          </a:ln>
        </p:spPr>
        <p:txBody>
          <a:bodyPr/>
          <a:lstStyle/>
          <a:p>
            <a:endParaRPr lang="en-GB"/>
          </a:p>
        </p:txBody>
      </p:sp>
      <p:sp>
        <p:nvSpPr>
          <p:cNvPr id="84998" name="Freeform 423"/>
          <p:cNvSpPr>
            <a:spLocks noEditPoints="1"/>
          </p:cNvSpPr>
          <p:nvPr/>
        </p:nvSpPr>
        <p:spPr bwMode="auto">
          <a:xfrm>
            <a:off x="1482725" y="103188"/>
            <a:ext cx="7335838" cy="5768975"/>
          </a:xfrm>
          <a:custGeom>
            <a:avLst/>
            <a:gdLst>
              <a:gd name="T0" fmla="*/ 2147483647 w 4621"/>
              <a:gd name="T1" fmla="*/ 2147483647 h 3634"/>
              <a:gd name="T2" fmla="*/ 2147483647 w 4621"/>
              <a:gd name="T3" fmla="*/ 2147483647 h 3634"/>
              <a:gd name="T4" fmla="*/ 2147483647 w 4621"/>
              <a:gd name="T5" fmla="*/ 2147483647 h 3634"/>
              <a:gd name="T6" fmla="*/ 2147483647 w 4621"/>
              <a:gd name="T7" fmla="*/ 2147483647 h 3634"/>
              <a:gd name="T8" fmla="*/ 2147483647 w 4621"/>
              <a:gd name="T9" fmla="*/ 2147483647 h 3634"/>
              <a:gd name="T10" fmla="*/ 2147483647 w 4621"/>
              <a:gd name="T11" fmla="*/ 2147483647 h 3634"/>
              <a:gd name="T12" fmla="*/ 2147483647 w 4621"/>
              <a:gd name="T13" fmla="*/ 2147483647 h 3634"/>
              <a:gd name="T14" fmla="*/ 2147483647 w 4621"/>
              <a:gd name="T15" fmla="*/ 2147483647 h 3634"/>
              <a:gd name="T16" fmla="*/ 2147483647 w 4621"/>
              <a:gd name="T17" fmla="*/ 2147483647 h 3634"/>
              <a:gd name="T18" fmla="*/ 2147483647 w 4621"/>
              <a:gd name="T19" fmla="*/ 2147483647 h 3634"/>
              <a:gd name="T20" fmla="*/ 2147483647 w 4621"/>
              <a:gd name="T21" fmla="*/ 2147483647 h 3634"/>
              <a:gd name="T22" fmla="*/ 2147483647 w 4621"/>
              <a:gd name="T23" fmla="*/ 2147483647 h 3634"/>
              <a:gd name="T24" fmla="*/ 2147483647 w 4621"/>
              <a:gd name="T25" fmla="*/ 2147483647 h 3634"/>
              <a:gd name="T26" fmla="*/ 2147483647 w 4621"/>
              <a:gd name="T27" fmla="*/ 2147483647 h 3634"/>
              <a:gd name="T28" fmla="*/ 2147483647 w 4621"/>
              <a:gd name="T29" fmla="*/ 2147483647 h 3634"/>
              <a:gd name="T30" fmla="*/ 2147483647 w 4621"/>
              <a:gd name="T31" fmla="*/ 2147483647 h 3634"/>
              <a:gd name="T32" fmla="*/ 2147483647 w 4621"/>
              <a:gd name="T33" fmla="*/ 2147483647 h 3634"/>
              <a:gd name="T34" fmla="*/ 2147483647 w 4621"/>
              <a:gd name="T35" fmla="*/ 2147483647 h 3634"/>
              <a:gd name="T36" fmla="*/ 2147483647 w 4621"/>
              <a:gd name="T37" fmla="*/ 2147483647 h 3634"/>
              <a:gd name="T38" fmla="*/ 2147483647 w 4621"/>
              <a:gd name="T39" fmla="*/ 2147483647 h 3634"/>
              <a:gd name="T40" fmla="*/ 2147483647 w 4621"/>
              <a:gd name="T41" fmla="*/ 2147483647 h 3634"/>
              <a:gd name="T42" fmla="*/ 2147483647 w 4621"/>
              <a:gd name="T43" fmla="*/ 2147483647 h 3634"/>
              <a:gd name="T44" fmla="*/ 2147483647 w 4621"/>
              <a:gd name="T45" fmla="*/ 2147483647 h 3634"/>
              <a:gd name="T46" fmla="*/ 2147483647 w 4621"/>
              <a:gd name="T47" fmla="*/ 2147483647 h 3634"/>
              <a:gd name="T48" fmla="*/ 2147483647 w 4621"/>
              <a:gd name="T49" fmla="*/ 2147483647 h 3634"/>
              <a:gd name="T50" fmla="*/ 2147483647 w 4621"/>
              <a:gd name="T51" fmla="*/ 2147483647 h 3634"/>
              <a:gd name="T52" fmla="*/ 2147483647 w 4621"/>
              <a:gd name="T53" fmla="*/ 2147483647 h 3634"/>
              <a:gd name="T54" fmla="*/ 2147483647 w 4621"/>
              <a:gd name="T55" fmla="*/ 2147483647 h 3634"/>
              <a:gd name="T56" fmla="*/ 2147483647 w 4621"/>
              <a:gd name="T57" fmla="*/ 2147483647 h 3634"/>
              <a:gd name="T58" fmla="*/ 2147483647 w 4621"/>
              <a:gd name="T59" fmla="*/ 2147483647 h 3634"/>
              <a:gd name="T60" fmla="*/ 2147483647 w 4621"/>
              <a:gd name="T61" fmla="*/ 2147483647 h 3634"/>
              <a:gd name="T62" fmla="*/ 2147483647 w 4621"/>
              <a:gd name="T63" fmla="*/ 2147483647 h 3634"/>
              <a:gd name="T64" fmla="*/ 2147483647 w 4621"/>
              <a:gd name="T65" fmla="*/ 2147483647 h 3634"/>
              <a:gd name="T66" fmla="*/ 2147483647 w 4621"/>
              <a:gd name="T67" fmla="*/ 2147483647 h 3634"/>
              <a:gd name="T68" fmla="*/ 2147483647 w 4621"/>
              <a:gd name="T69" fmla="*/ 2147483647 h 3634"/>
              <a:gd name="T70" fmla="*/ 2147483647 w 4621"/>
              <a:gd name="T71" fmla="*/ 2147483647 h 3634"/>
              <a:gd name="T72" fmla="*/ 2147483647 w 4621"/>
              <a:gd name="T73" fmla="*/ 2147483647 h 3634"/>
              <a:gd name="T74" fmla="*/ 2147483647 w 4621"/>
              <a:gd name="T75" fmla="*/ 2147483647 h 3634"/>
              <a:gd name="T76" fmla="*/ 2147483647 w 4621"/>
              <a:gd name="T77" fmla="*/ 2147483647 h 3634"/>
              <a:gd name="T78" fmla="*/ 2147483647 w 4621"/>
              <a:gd name="T79" fmla="*/ 2147483647 h 3634"/>
              <a:gd name="T80" fmla="*/ 2147483647 w 4621"/>
              <a:gd name="T81" fmla="*/ 2147483647 h 3634"/>
              <a:gd name="T82" fmla="*/ 2147483647 w 4621"/>
              <a:gd name="T83" fmla="*/ 2147483647 h 3634"/>
              <a:gd name="T84" fmla="*/ 2147483647 w 4621"/>
              <a:gd name="T85" fmla="*/ 2147483647 h 3634"/>
              <a:gd name="T86" fmla="*/ 2147483647 w 4621"/>
              <a:gd name="T87" fmla="*/ 2147483647 h 3634"/>
              <a:gd name="T88" fmla="*/ 2147483647 w 4621"/>
              <a:gd name="T89" fmla="*/ 2147483647 h 3634"/>
              <a:gd name="T90" fmla="*/ 2147483647 w 4621"/>
              <a:gd name="T91" fmla="*/ 2147483647 h 3634"/>
              <a:gd name="T92" fmla="*/ 2147483647 w 4621"/>
              <a:gd name="T93" fmla="*/ 2147483647 h 3634"/>
              <a:gd name="T94" fmla="*/ 2147483647 w 4621"/>
              <a:gd name="T95" fmla="*/ 2147483647 h 3634"/>
              <a:gd name="T96" fmla="*/ 2147483647 w 4621"/>
              <a:gd name="T97" fmla="*/ 2147483647 h 3634"/>
              <a:gd name="T98" fmla="*/ 2147483647 w 4621"/>
              <a:gd name="T99" fmla="*/ 2147483647 h 3634"/>
              <a:gd name="T100" fmla="*/ 2147483647 w 4621"/>
              <a:gd name="T101" fmla="*/ 2147483647 h 3634"/>
              <a:gd name="T102" fmla="*/ 2147483647 w 4621"/>
              <a:gd name="T103" fmla="*/ 2147483647 h 3634"/>
              <a:gd name="T104" fmla="*/ 2147483647 w 4621"/>
              <a:gd name="T105" fmla="*/ 2147483647 h 3634"/>
              <a:gd name="T106" fmla="*/ 2147483647 w 4621"/>
              <a:gd name="T107" fmla="*/ 2147483647 h 3634"/>
              <a:gd name="T108" fmla="*/ 2147483647 w 4621"/>
              <a:gd name="T109" fmla="*/ 2147483647 h 3634"/>
              <a:gd name="T110" fmla="*/ 2147483647 w 4621"/>
              <a:gd name="T111" fmla="*/ 2147483647 h 3634"/>
              <a:gd name="T112" fmla="*/ 2147483647 w 4621"/>
              <a:gd name="T113" fmla="*/ 2147483647 h 3634"/>
              <a:gd name="T114" fmla="*/ 2147483647 w 4621"/>
              <a:gd name="T115" fmla="*/ 2147483647 h 3634"/>
              <a:gd name="T116" fmla="*/ 2147483647 w 4621"/>
              <a:gd name="T117" fmla="*/ 2147483647 h 3634"/>
              <a:gd name="T118" fmla="*/ 2147483647 w 4621"/>
              <a:gd name="T119" fmla="*/ 2147483647 h 3634"/>
              <a:gd name="T120" fmla="*/ 2147483647 w 4621"/>
              <a:gd name="T121" fmla="*/ 2147483647 h 3634"/>
              <a:gd name="T122" fmla="*/ 2147483647 w 4621"/>
              <a:gd name="T123" fmla="*/ 2147483647 h 3634"/>
              <a:gd name="T124" fmla="*/ 2147483647 w 4621"/>
              <a:gd name="T125" fmla="*/ 2147483647 h 36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1"/>
              <a:gd name="T190" fmla="*/ 0 h 3634"/>
              <a:gd name="T191" fmla="*/ 4621 w 4621"/>
              <a:gd name="T192" fmla="*/ 3634 h 36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1" h="3634">
                <a:moveTo>
                  <a:pt x="3708" y="4"/>
                </a:moveTo>
                <a:lnTo>
                  <a:pt x="3708" y="4"/>
                </a:lnTo>
                <a:lnTo>
                  <a:pt x="3718" y="5"/>
                </a:lnTo>
                <a:lnTo>
                  <a:pt x="3732" y="9"/>
                </a:lnTo>
                <a:lnTo>
                  <a:pt x="3743" y="12"/>
                </a:lnTo>
                <a:lnTo>
                  <a:pt x="3752" y="16"/>
                </a:lnTo>
                <a:lnTo>
                  <a:pt x="3760" y="19"/>
                </a:lnTo>
                <a:lnTo>
                  <a:pt x="3778" y="25"/>
                </a:lnTo>
                <a:lnTo>
                  <a:pt x="3790" y="26"/>
                </a:lnTo>
                <a:lnTo>
                  <a:pt x="3796" y="25"/>
                </a:lnTo>
                <a:lnTo>
                  <a:pt x="3801" y="23"/>
                </a:lnTo>
                <a:lnTo>
                  <a:pt x="3811" y="18"/>
                </a:lnTo>
                <a:lnTo>
                  <a:pt x="3817" y="18"/>
                </a:lnTo>
                <a:lnTo>
                  <a:pt x="3825" y="19"/>
                </a:lnTo>
                <a:lnTo>
                  <a:pt x="3838" y="25"/>
                </a:lnTo>
                <a:lnTo>
                  <a:pt x="3852" y="32"/>
                </a:lnTo>
                <a:lnTo>
                  <a:pt x="3864" y="40"/>
                </a:lnTo>
                <a:lnTo>
                  <a:pt x="3878" y="51"/>
                </a:lnTo>
                <a:lnTo>
                  <a:pt x="3884" y="55"/>
                </a:lnTo>
                <a:lnTo>
                  <a:pt x="3889" y="60"/>
                </a:lnTo>
                <a:lnTo>
                  <a:pt x="3891" y="67"/>
                </a:lnTo>
                <a:lnTo>
                  <a:pt x="3891" y="69"/>
                </a:lnTo>
                <a:lnTo>
                  <a:pt x="3891" y="72"/>
                </a:lnTo>
                <a:lnTo>
                  <a:pt x="3894" y="76"/>
                </a:lnTo>
                <a:lnTo>
                  <a:pt x="3905" y="86"/>
                </a:lnTo>
                <a:lnTo>
                  <a:pt x="3919" y="102"/>
                </a:lnTo>
                <a:lnTo>
                  <a:pt x="3931" y="120"/>
                </a:lnTo>
                <a:lnTo>
                  <a:pt x="3935" y="127"/>
                </a:lnTo>
                <a:lnTo>
                  <a:pt x="3936" y="130"/>
                </a:lnTo>
                <a:lnTo>
                  <a:pt x="3938" y="134"/>
                </a:lnTo>
                <a:lnTo>
                  <a:pt x="3942" y="141"/>
                </a:lnTo>
                <a:lnTo>
                  <a:pt x="3952" y="153"/>
                </a:lnTo>
                <a:lnTo>
                  <a:pt x="3963" y="169"/>
                </a:lnTo>
                <a:lnTo>
                  <a:pt x="3966" y="174"/>
                </a:lnTo>
                <a:lnTo>
                  <a:pt x="3968" y="178"/>
                </a:lnTo>
                <a:lnTo>
                  <a:pt x="3970" y="185"/>
                </a:lnTo>
                <a:lnTo>
                  <a:pt x="3972" y="194"/>
                </a:lnTo>
                <a:lnTo>
                  <a:pt x="3977" y="202"/>
                </a:lnTo>
                <a:lnTo>
                  <a:pt x="3984" y="215"/>
                </a:lnTo>
                <a:lnTo>
                  <a:pt x="4001" y="236"/>
                </a:lnTo>
                <a:lnTo>
                  <a:pt x="4012" y="250"/>
                </a:lnTo>
                <a:lnTo>
                  <a:pt x="4035" y="285"/>
                </a:lnTo>
                <a:lnTo>
                  <a:pt x="4045" y="299"/>
                </a:lnTo>
                <a:lnTo>
                  <a:pt x="4047" y="303"/>
                </a:lnTo>
                <a:lnTo>
                  <a:pt x="4051" y="304"/>
                </a:lnTo>
                <a:lnTo>
                  <a:pt x="4051" y="308"/>
                </a:lnTo>
                <a:lnTo>
                  <a:pt x="4051" y="320"/>
                </a:lnTo>
                <a:lnTo>
                  <a:pt x="4051" y="326"/>
                </a:lnTo>
                <a:lnTo>
                  <a:pt x="4052" y="331"/>
                </a:lnTo>
                <a:lnTo>
                  <a:pt x="4059" y="345"/>
                </a:lnTo>
                <a:lnTo>
                  <a:pt x="4063" y="354"/>
                </a:lnTo>
                <a:lnTo>
                  <a:pt x="4068" y="359"/>
                </a:lnTo>
                <a:lnTo>
                  <a:pt x="4081" y="364"/>
                </a:lnTo>
                <a:lnTo>
                  <a:pt x="4095" y="366"/>
                </a:lnTo>
                <a:lnTo>
                  <a:pt x="4116" y="368"/>
                </a:lnTo>
                <a:lnTo>
                  <a:pt x="4125" y="366"/>
                </a:lnTo>
                <a:lnTo>
                  <a:pt x="4132" y="364"/>
                </a:lnTo>
                <a:lnTo>
                  <a:pt x="4139" y="361"/>
                </a:lnTo>
                <a:lnTo>
                  <a:pt x="4142" y="357"/>
                </a:lnTo>
                <a:lnTo>
                  <a:pt x="4144" y="354"/>
                </a:lnTo>
                <a:lnTo>
                  <a:pt x="4146" y="352"/>
                </a:lnTo>
                <a:lnTo>
                  <a:pt x="4153" y="357"/>
                </a:lnTo>
                <a:lnTo>
                  <a:pt x="4162" y="363"/>
                </a:lnTo>
                <a:lnTo>
                  <a:pt x="4163" y="366"/>
                </a:lnTo>
                <a:lnTo>
                  <a:pt x="4165" y="366"/>
                </a:lnTo>
                <a:lnTo>
                  <a:pt x="4172" y="368"/>
                </a:lnTo>
                <a:lnTo>
                  <a:pt x="4186" y="366"/>
                </a:lnTo>
                <a:lnTo>
                  <a:pt x="4198" y="364"/>
                </a:lnTo>
                <a:lnTo>
                  <a:pt x="4209" y="364"/>
                </a:lnTo>
                <a:lnTo>
                  <a:pt x="4220" y="370"/>
                </a:lnTo>
                <a:lnTo>
                  <a:pt x="4228" y="377"/>
                </a:lnTo>
                <a:lnTo>
                  <a:pt x="4234" y="380"/>
                </a:lnTo>
                <a:lnTo>
                  <a:pt x="4237" y="384"/>
                </a:lnTo>
                <a:lnTo>
                  <a:pt x="4246" y="389"/>
                </a:lnTo>
                <a:lnTo>
                  <a:pt x="4257" y="394"/>
                </a:lnTo>
                <a:lnTo>
                  <a:pt x="4264" y="394"/>
                </a:lnTo>
                <a:lnTo>
                  <a:pt x="4274" y="392"/>
                </a:lnTo>
                <a:lnTo>
                  <a:pt x="4279" y="392"/>
                </a:lnTo>
                <a:lnTo>
                  <a:pt x="4285" y="392"/>
                </a:lnTo>
                <a:lnTo>
                  <a:pt x="4288" y="394"/>
                </a:lnTo>
                <a:lnTo>
                  <a:pt x="4290" y="398"/>
                </a:lnTo>
                <a:lnTo>
                  <a:pt x="4293" y="401"/>
                </a:lnTo>
                <a:lnTo>
                  <a:pt x="4295" y="419"/>
                </a:lnTo>
                <a:lnTo>
                  <a:pt x="4299" y="428"/>
                </a:lnTo>
                <a:lnTo>
                  <a:pt x="4302" y="435"/>
                </a:lnTo>
                <a:lnTo>
                  <a:pt x="4308" y="438"/>
                </a:lnTo>
                <a:lnTo>
                  <a:pt x="4316" y="442"/>
                </a:lnTo>
                <a:lnTo>
                  <a:pt x="4323" y="445"/>
                </a:lnTo>
                <a:lnTo>
                  <a:pt x="4325" y="447"/>
                </a:lnTo>
                <a:lnTo>
                  <a:pt x="4327" y="450"/>
                </a:lnTo>
                <a:lnTo>
                  <a:pt x="4325" y="465"/>
                </a:lnTo>
                <a:lnTo>
                  <a:pt x="4327" y="473"/>
                </a:lnTo>
                <a:lnTo>
                  <a:pt x="4327" y="477"/>
                </a:lnTo>
                <a:lnTo>
                  <a:pt x="4330" y="479"/>
                </a:lnTo>
                <a:lnTo>
                  <a:pt x="4337" y="487"/>
                </a:lnTo>
                <a:lnTo>
                  <a:pt x="4345" y="494"/>
                </a:lnTo>
                <a:lnTo>
                  <a:pt x="4353" y="502"/>
                </a:lnTo>
                <a:lnTo>
                  <a:pt x="4357" y="503"/>
                </a:lnTo>
                <a:lnTo>
                  <a:pt x="4362" y="503"/>
                </a:lnTo>
                <a:lnTo>
                  <a:pt x="4369" y="503"/>
                </a:lnTo>
                <a:lnTo>
                  <a:pt x="4418" y="487"/>
                </a:lnTo>
                <a:lnTo>
                  <a:pt x="4448" y="477"/>
                </a:lnTo>
                <a:lnTo>
                  <a:pt x="4464" y="470"/>
                </a:lnTo>
                <a:lnTo>
                  <a:pt x="4468" y="465"/>
                </a:lnTo>
                <a:lnTo>
                  <a:pt x="4471" y="459"/>
                </a:lnTo>
                <a:lnTo>
                  <a:pt x="4476" y="443"/>
                </a:lnTo>
                <a:lnTo>
                  <a:pt x="4483" y="428"/>
                </a:lnTo>
                <a:lnTo>
                  <a:pt x="4487" y="421"/>
                </a:lnTo>
                <a:lnTo>
                  <a:pt x="4492" y="417"/>
                </a:lnTo>
                <a:lnTo>
                  <a:pt x="4517" y="403"/>
                </a:lnTo>
                <a:lnTo>
                  <a:pt x="4526" y="396"/>
                </a:lnTo>
                <a:lnTo>
                  <a:pt x="4538" y="385"/>
                </a:lnTo>
                <a:lnTo>
                  <a:pt x="4552" y="375"/>
                </a:lnTo>
                <a:lnTo>
                  <a:pt x="4557" y="371"/>
                </a:lnTo>
                <a:lnTo>
                  <a:pt x="4563" y="370"/>
                </a:lnTo>
                <a:lnTo>
                  <a:pt x="4579" y="366"/>
                </a:lnTo>
                <a:lnTo>
                  <a:pt x="4586" y="364"/>
                </a:lnTo>
                <a:lnTo>
                  <a:pt x="4594" y="361"/>
                </a:lnTo>
                <a:lnTo>
                  <a:pt x="4608" y="350"/>
                </a:lnTo>
                <a:lnTo>
                  <a:pt x="4607" y="359"/>
                </a:lnTo>
                <a:lnTo>
                  <a:pt x="4601" y="378"/>
                </a:lnTo>
                <a:lnTo>
                  <a:pt x="4600" y="391"/>
                </a:lnTo>
                <a:lnTo>
                  <a:pt x="4600" y="401"/>
                </a:lnTo>
                <a:lnTo>
                  <a:pt x="4600" y="412"/>
                </a:lnTo>
                <a:lnTo>
                  <a:pt x="4603" y="421"/>
                </a:lnTo>
                <a:lnTo>
                  <a:pt x="4614" y="438"/>
                </a:lnTo>
                <a:lnTo>
                  <a:pt x="4617" y="443"/>
                </a:lnTo>
                <a:lnTo>
                  <a:pt x="4615" y="449"/>
                </a:lnTo>
                <a:lnTo>
                  <a:pt x="4612" y="454"/>
                </a:lnTo>
                <a:lnTo>
                  <a:pt x="4607" y="461"/>
                </a:lnTo>
                <a:lnTo>
                  <a:pt x="4600" y="468"/>
                </a:lnTo>
                <a:lnTo>
                  <a:pt x="4594" y="475"/>
                </a:lnTo>
                <a:lnTo>
                  <a:pt x="4591" y="482"/>
                </a:lnTo>
                <a:lnTo>
                  <a:pt x="4589" y="487"/>
                </a:lnTo>
                <a:lnTo>
                  <a:pt x="4587" y="494"/>
                </a:lnTo>
                <a:lnTo>
                  <a:pt x="4589" y="503"/>
                </a:lnTo>
                <a:lnTo>
                  <a:pt x="4594" y="517"/>
                </a:lnTo>
                <a:lnTo>
                  <a:pt x="4596" y="524"/>
                </a:lnTo>
                <a:lnTo>
                  <a:pt x="4594" y="530"/>
                </a:lnTo>
                <a:lnTo>
                  <a:pt x="4594" y="549"/>
                </a:lnTo>
                <a:lnTo>
                  <a:pt x="4594" y="565"/>
                </a:lnTo>
                <a:lnTo>
                  <a:pt x="4593" y="574"/>
                </a:lnTo>
                <a:lnTo>
                  <a:pt x="4593" y="577"/>
                </a:lnTo>
                <a:lnTo>
                  <a:pt x="4594" y="582"/>
                </a:lnTo>
                <a:lnTo>
                  <a:pt x="4594" y="588"/>
                </a:lnTo>
                <a:lnTo>
                  <a:pt x="4596" y="593"/>
                </a:lnTo>
                <a:lnTo>
                  <a:pt x="4594" y="600"/>
                </a:lnTo>
                <a:lnTo>
                  <a:pt x="4596" y="618"/>
                </a:lnTo>
                <a:lnTo>
                  <a:pt x="4594" y="630"/>
                </a:lnTo>
                <a:lnTo>
                  <a:pt x="4591" y="644"/>
                </a:lnTo>
                <a:lnTo>
                  <a:pt x="4587" y="658"/>
                </a:lnTo>
                <a:lnTo>
                  <a:pt x="4586" y="669"/>
                </a:lnTo>
                <a:lnTo>
                  <a:pt x="4586" y="685"/>
                </a:lnTo>
                <a:lnTo>
                  <a:pt x="4586" y="688"/>
                </a:lnTo>
                <a:lnTo>
                  <a:pt x="4584" y="690"/>
                </a:lnTo>
                <a:lnTo>
                  <a:pt x="4579" y="692"/>
                </a:lnTo>
                <a:lnTo>
                  <a:pt x="4577" y="693"/>
                </a:lnTo>
                <a:lnTo>
                  <a:pt x="4575" y="697"/>
                </a:lnTo>
                <a:lnTo>
                  <a:pt x="4573" y="700"/>
                </a:lnTo>
                <a:lnTo>
                  <a:pt x="4575" y="707"/>
                </a:lnTo>
                <a:lnTo>
                  <a:pt x="4580" y="730"/>
                </a:lnTo>
                <a:lnTo>
                  <a:pt x="4582" y="736"/>
                </a:lnTo>
                <a:lnTo>
                  <a:pt x="4580" y="739"/>
                </a:lnTo>
                <a:lnTo>
                  <a:pt x="4580" y="741"/>
                </a:lnTo>
                <a:lnTo>
                  <a:pt x="4570" y="743"/>
                </a:lnTo>
                <a:lnTo>
                  <a:pt x="4550" y="743"/>
                </a:lnTo>
                <a:lnTo>
                  <a:pt x="4510" y="741"/>
                </a:lnTo>
                <a:lnTo>
                  <a:pt x="4491" y="739"/>
                </a:lnTo>
                <a:lnTo>
                  <a:pt x="4487" y="739"/>
                </a:lnTo>
                <a:lnTo>
                  <a:pt x="4480" y="737"/>
                </a:lnTo>
                <a:lnTo>
                  <a:pt x="4476" y="737"/>
                </a:lnTo>
                <a:lnTo>
                  <a:pt x="4473" y="739"/>
                </a:lnTo>
                <a:lnTo>
                  <a:pt x="4469" y="743"/>
                </a:lnTo>
                <a:lnTo>
                  <a:pt x="4468" y="748"/>
                </a:lnTo>
                <a:lnTo>
                  <a:pt x="4468" y="758"/>
                </a:lnTo>
                <a:lnTo>
                  <a:pt x="4466" y="767"/>
                </a:lnTo>
                <a:lnTo>
                  <a:pt x="4461" y="773"/>
                </a:lnTo>
                <a:lnTo>
                  <a:pt x="4455" y="780"/>
                </a:lnTo>
                <a:lnTo>
                  <a:pt x="4448" y="785"/>
                </a:lnTo>
                <a:lnTo>
                  <a:pt x="4443" y="787"/>
                </a:lnTo>
                <a:lnTo>
                  <a:pt x="4438" y="788"/>
                </a:lnTo>
                <a:lnTo>
                  <a:pt x="4436" y="792"/>
                </a:lnTo>
                <a:lnTo>
                  <a:pt x="4434" y="795"/>
                </a:lnTo>
                <a:lnTo>
                  <a:pt x="4436" y="804"/>
                </a:lnTo>
                <a:lnTo>
                  <a:pt x="4438" y="817"/>
                </a:lnTo>
                <a:lnTo>
                  <a:pt x="4443" y="829"/>
                </a:lnTo>
                <a:lnTo>
                  <a:pt x="4448" y="838"/>
                </a:lnTo>
                <a:lnTo>
                  <a:pt x="4462" y="853"/>
                </a:lnTo>
                <a:lnTo>
                  <a:pt x="4469" y="864"/>
                </a:lnTo>
                <a:lnTo>
                  <a:pt x="4475" y="875"/>
                </a:lnTo>
                <a:lnTo>
                  <a:pt x="4476" y="878"/>
                </a:lnTo>
                <a:lnTo>
                  <a:pt x="4478" y="889"/>
                </a:lnTo>
                <a:lnTo>
                  <a:pt x="4478" y="896"/>
                </a:lnTo>
                <a:lnTo>
                  <a:pt x="4480" y="904"/>
                </a:lnTo>
                <a:lnTo>
                  <a:pt x="4483" y="915"/>
                </a:lnTo>
                <a:lnTo>
                  <a:pt x="4489" y="927"/>
                </a:lnTo>
                <a:lnTo>
                  <a:pt x="4491" y="938"/>
                </a:lnTo>
                <a:lnTo>
                  <a:pt x="4492" y="947"/>
                </a:lnTo>
                <a:lnTo>
                  <a:pt x="4492" y="980"/>
                </a:lnTo>
                <a:lnTo>
                  <a:pt x="4491" y="987"/>
                </a:lnTo>
                <a:lnTo>
                  <a:pt x="4487" y="994"/>
                </a:lnTo>
                <a:lnTo>
                  <a:pt x="4483" y="1001"/>
                </a:lnTo>
                <a:lnTo>
                  <a:pt x="4480" y="1007"/>
                </a:lnTo>
                <a:lnTo>
                  <a:pt x="4473" y="1014"/>
                </a:lnTo>
                <a:lnTo>
                  <a:pt x="4468" y="1015"/>
                </a:lnTo>
                <a:lnTo>
                  <a:pt x="4462" y="1017"/>
                </a:lnTo>
                <a:lnTo>
                  <a:pt x="4459" y="1017"/>
                </a:lnTo>
                <a:lnTo>
                  <a:pt x="4462" y="1019"/>
                </a:lnTo>
                <a:lnTo>
                  <a:pt x="4468" y="1024"/>
                </a:lnTo>
                <a:lnTo>
                  <a:pt x="4471" y="1031"/>
                </a:lnTo>
                <a:lnTo>
                  <a:pt x="4476" y="1040"/>
                </a:lnTo>
                <a:lnTo>
                  <a:pt x="4482" y="1054"/>
                </a:lnTo>
                <a:lnTo>
                  <a:pt x="4483" y="1065"/>
                </a:lnTo>
                <a:lnTo>
                  <a:pt x="4483" y="1068"/>
                </a:lnTo>
                <a:lnTo>
                  <a:pt x="4482" y="1070"/>
                </a:lnTo>
                <a:lnTo>
                  <a:pt x="4478" y="1066"/>
                </a:lnTo>
                <a:lnTo>
                  <a:pt x="4459" y="1045"/>
                </a:lnTo>
                <a:lnTo>
                  <a:pt x="4445" y="1031"/>
                </a:lnTo>
                <a:lnTo>
                  <a:pt x="4438" y="1026"/>
                </a:lnTo>
                <a:lnTo>
                  <a:pt x="4431" y="1021"/>
                </a:lnTo>
                <a:lnTo>
                  <a:pt x="4424" y="1019"/>
                </a:lnTo>
                <a:lnTo>
                  <a:pt x="4420" y="1021"/>
                </a:lnTo>
                <a:lnTo>
                  <a:pt x="4415" y="1026"/>
                </a:lnTo>
                <a:lnTo>
                  <a:pt x="4410" y="1029"/>
                </a:lnTo>
                <a:lnTo>
                  <a:pt x="4404" y="1035"/>
                </a:lnTo>
                <a:lnTo>
                  <a:pt x="4403" y="1038"/>
                </a:lnTo>
                <a:lnTo>
                  <a:pt x="4403" y="1042"/>
                </a:lnTo>
                <a:lnTo>
                  <a:pt x="4403" y="1058"/>
                </a:lnTo>
                <a:lnTo>
                  <a:pt x="4403" y="1065"/>
                </a:lnTo>
                <a:lnTo>
                  <a:pt x="4399" y="1070"/>
                </a:lnTo>
                <a:lnTo>
                  <a:pt x="4396" y="1077"/>
                </a:lnTo>
                <a:lnTo>
                  <a:pt x="4390" y="1082"/>
                </a:lnTo>
                <a:lnTo>
                  <a:pt x="4385" y="1082"/>
                </a:lnTo>
                <a:lnTo>
                  <a:pt x="4380" y="1084"/>
                </a:lnTo>
                <a:lnTo>
                  <a:pt x="4373" y="1086"/>
                </a:lnTo>
                <a:lnTo>
                  <a:pt x="4371" y="1088"/>
                </a:lnTo>
                <a:lnTo>
                  <a:pt x="4369" y="1091"/>
                </a:lnTo>
                <a:lnTo>
                  <a:pt x="4367" y="1096"/>
                </a:lnTo>
                <a:lnTo>
                  <a:pt x="4366" y="1103"/>
                </a:lnTo>
                <a:lnTo>
                  <a:pt x="4364" y="1109"/>
                </a:lnTo>
                <a:lnTo>
                  <a:pt x="4359" y="1114"/>
                </a:lnTo>
                <a:lnTo>
                  <a:pt x="4345" y="1123"/>
                </a:lnTo>
                <a:lnTo>
                  <a:pt x="4332" y="1128"/>
                </a:lnTo>
                <a:lnTo>
                  <a:pt x="4323" y="1133"/>
                </a:lnTo>
                <a:lnTo>
                  <a:pt x="4320" y="1137"/>
                </a:lnTo>
                <a:lnTo>
                  <a:pt x="4318" y="1140"/>
                </a:lnTo>
                <a:lnTo>
                  <a:pt x="4316" y="1142"/>
                </a:lnTo>
                <a:lnTo>
                  <a:pt x="4311" y="1146"/>
                </a:lnTo>
                <a:lnTo>
                  <a:pt x="4308" y="1149"/>
                </a:lnTo>
                <a:lnTo>
                  <a:pt x="4306" y="1151"/>
                </a:lnTo>
                <a:lnTo>
                  <a:pt x="4306" y="1154"/>
                </a:lnTo>
                <a:lnTo>
                  <a:pt x="4306" y="1167"/>
                </a:lnTo>
                <a:lnTo>
                  <a:pt x="4308" y="1177"/>
                </a:lnTo>
                <a:lnTo>
                  <a:pt x="4309" y="1190"/>
                </a:lnTo>
                <a:lnTo>
                  <a:pt x="4313" y="1200"/>
                </a:lnTo>
                <a:lnTo>
                  <a:pt x="4313" y="1207"/>
                </a:lnTo>
                <a:lnTo>
                  <a:pt x="4311" y="1209"/>
                </a:lnTo>
                <a:lnTo>
                  <a:pt x="4308" y="1212"/>
                </a:lnTo>
                <a:lnTo>
                  <a:pt x="4299" y="1216"/>
                </a:lnTo>
                <a:lnTo>
                  <a:pt x="4293" y="1218"/>
                </a:lnTo>
                <a:lnTo>
                  <a:pt x="4278" y="1218"/>
                </a:lnTo>
                <a:lnTo>
                  <a:pt x="4272" y="1216"/>
                </a:lnTo>
                <a:lnTo>
                  <a:pt x="4267" y="1214"/>
                </a:lnTo>
                <a:lnTo>
                  <a:pt x="4262" y="1212"/>
                </a:lnTo>
                <a:lnTo>
                  <a:pt x="4257" y="1212"/>
                </a:lnTo>
                <a:lnTo>
                  <a:pt x="4244" y="1211"/>
                </a:lnTo>
                <a:lnTo>
                  <a:pt x="4234" y="1207"/>
                </a:lnTo>
                <a:lnTo>
                  <a:pt x="4225" y="1202"/>
                </a:lnTo>
                <a:lnTo>
                  <a:pt x="4218" y="1198"/>
                </a:lnTo>
                <a:lnTo>
                  <a:pt x="4214" y="1197"/>
                </a:lnTo>
                <a:lnTo>
                  <a:pt x="4207" y="1197"/>
                </a:lnTo>
                <a:lnTo>
                  <a:pt x="4204" y="1197"/>
                </a:lnTo>
                <a:lnTo>
                  <a:pt x="4200" y="1198"/>
                </a:lnTo>
                <a:lnTo>
                  <a:pt x="4193" y="1216"/>
                </a:lnTo>
                <a:lnTo>
                  <a:pt x="4188" y="1228"/>
                </a:lnTo>
                <a:lnTo>
                  <a:pt x="4184" y="1241"/>
                </a:lnTo>
                <a:lnTo>
                  <a:pt x="4177" y="1255"/>
                </a:lnTo>
                <a:lnTo>
                  <a:pt x="4170" y="1269"/>
                </a:lnTo>
                <a:lnTo>
                  <a:pt x="4167" y="1276"/>
                </a:lnTo>
                <a:lnTo>
                  <a:pt x="4162" y="1281"/>
                </a:lnTo>
                <a:lnTo>
                  <a:pt x="4153" y="1293"/>
                </a:lnTo>
                <a:lnTo>
                  <a:pt x="4147" y="1302"/>
                </a:lnTo>
                <a:lnTo>
                  <a:pt x="4139" y="1313"/>
                </a:lnTo>
                <a:lnTo>
                  <a:pt x="4132" y="1320"/>
                </a:lnTo>
                <a:lnTo>
                  <a:pt x="4128" y="1325"/>
                </a:lnTo>
                <a:lnTo>
                  <a:pt x="4121" y="1330"/>
                </a:lnTo>
                <a:lnTo>
                  <a:pt x="4114" y="1336"/>
                </a:lnTo>
                <a:lnTo>
                  <a:pt x="4109" y="1341"/>
                </a:lnTo>
                <a:lnTo>
                  <a:pt x="4096" y="1353"/>
                </a:lnTo>
                <a:lnTo>
                  <a:pt x="4089" y="1360"/>
                </a:lnTo>
                <a:lnTo>
                  <a:pt x="4068" y="1402"/>
                </a:lnTo>
                <a:lnTo>
                  <a:pt x="4059" y="1415"/>
                </a:lnTo>
                <a:lnTo>
                  <a:pt x="4052" y="1424"/>
                </a:lnTo>
                <a:lnTo>
                  <a:pt x="4033" y="1439"/>
                </a:lnTo>
                <a:lnTo>
                  <a:pt x="4021" y="1439"/>
                </a:lnTo>
                <a:lnTo>
                  <a:pt x="4010" y="1439"/>
                </a:lnTo>
                <a:lnTo>
                  <a:pt x="3998" y="1441"/>
                </a:lnTo>
                <a:lnTo>
                  <a:pt x="3994" y="1445"/>
                </a:lnTo>
                <a:lnTo>
                  <a:pt x="3991" y="1446"/>
                </a:lnTo>
                <a:lnTo>
                  <a:pt x="3986" y="1455"/>
                </a:lnTo>
                <a:lnTo>
                  <a:pt x="3982" y="1457"/>
                </a:lnTo>
                <a:lnTo>
                  <a:pt x="3977" y="1461"/>
                </a:lnTo>
                <a:lnTo>
                  <a:pt x="3957" y="1466"/>
                </a:lnTo>
                <a:lnTo>
                  <a:pt x="3947" y="1475"/>
                </a:lnTo>
                <a:lnTo>
                  <a:pt x="3940" y="1482"/>
                </a:lnTo>
                <a:lnTo>
                  <a:pt x="3933" y="1490"/>
                </a:lnTo>
                <a:lnTo>
                  <a:pt x="3926" y="1501"/>
                </a:lnTo>
                <a:lnTo>
                  <a:pt x="3922" y="1505"/>
                </a:lnTo>
                <a:lnTo>
                  <a:pt x="3917" y="1510"/>
                </a:lnTo>
                <a:lnTo>
                  <a:pt x="3910" y="1513"/>
                </a:lnTo>
                <a:lnTo>
                  <a:pt x="3905" y="1515"/>
                </a:lnTo>
                <a:lnTo>
                  <a:pt x="3901" y="1519"/>
                </a:lnTo>
                <a:lnTo>
                  <a:pt x="3898" y="1522"/>
                </a:lnTo>
                <a:lnTo>
                  <a:pt x="3885" y="1549"/>
                </a:lnTo>
                <a:lnTo>
                  <a:pt x="3876" y="1554"/>
                </a:lnTo>
                <a:lnTo>
                  <a:pt x="3861" y="1564"/>
                </a:lnTo>
                <a:lnTo>
                  <a:pt x="3859" y="1568"/>
                </a:lnTo>
                <a:lnTo>
                  <a:pt x="3855" y="1571"/>
                </a:lnTo>
                <a:lnTo>
                  <a:pt x="3852" y="1577"/>
                </a:lnTo>
                <a:lnTo>
                  <a:pt x="3843" y="1586"/>
                </a:lnTo>
                <a:lnTo>
                  <a:pt x="3836" y="1591"/>
                </a:lnTo>
                <a:lnTo>
                  <a:pt x="3834" y="1593"/>
                </a:lnTo>
                <a:lnTo>
                  <a:pt x="3831" y="1594"/>
                </a:lnTo>
                <a:lnTo>
                  <a:pt x="3825" y="1593"/>
                </a:lnTo>
                <a:lnTo>
                  <a:pt x="3815" y="1586"/>
                </a:lnTo>
                <a:lnTo>
                  <a:pt x="3810" y="1582"/>
                </a:lnTo>
                <a:lnTo>
                  <a:pt x="3806" y="1580"/>
                </a:lnTo>
                <a:lnTo>
                  <a:pt x="3806" y="1578"/>
                </a:lnTo>
                <a:lnTo>
                  <a:pt x="3810" y="1573"/>
                </a:lnTo>
                <a:lnTo>
                  <a:pt x="3829" y="1561"/>
                </a:lnTo>
                <a:lnTo>
                  <a:pt x="3831" y="1556"/>
                </a:lnTo>
                <a:lnTo>
                  <a:pt x="3838" y="1547"/>
                </a:lnTo>
                <a:lnTo>
                  <a:pt x="3845" y="1538"/>
                </a:lnTo>
                <a:lnTo>
                  <a:pt x="3848" y="1534"/>
                </a:lnTo>
                <a:lnTo>
                  <a:pt x="3850" y="1531"/>
                </a:lnTo>
                <a:lnTo>
                  <a:pt x="3850" y="1522"/>
                </a:lnTo>
                <a:lnTo>
                  <a:pt x="3847" y="1522"/>
                </a:lnTo>
                <a:lnTo>
                  <a:pt x="3841" y="1522"/>
                </a:lnTo>
                <a:lnTo>
                  <a:pt x="3833" y="1524"/>
                </a:lnTo>
                <a:lnTo>
                  <a:pt x="3829" y="1527"/>
                </a:lnTo>
                <a:lnTo>
                  <a:pt x="3825" y="1529"/>
                </a:lnTo>
                <a:lnTo>
                  <a:pt x="3822" y="1529"/>
                </a:lnTo>
                <a:lnTo>
                  <a:pt x="3820" y="1529"/>
                </a:lnTo>
                <a:lnTo>
                  <a:pt x="3820" y="1526"/>
                </a:lnTo>
                <a:lnTo>
                  <a:pt x="3818" y="1520"/>
                </a:lnTo>
                <a:lnTo>
                  <a:pt x="3817" y="1517"/>
                </a:lnTo>
                <a:lnTo>
                  <a:pt x="3815" y="1515"/>
                </a:lnTo>
                <a:lnTo>
                  <a:pt x="3817" y="1510"/>
                </a:lnTo>
                <a:lnTo>
                  <a:pt x="3817" y="1499"/>
                </a:lnTo>
                <a:lnTo>
                  <a:pt x="3817" y="1498"/>
                </a:lnTo>
                <a:lnTo>
                  <a:pt x="3818" y="1494"/>
                </a:lnTo>
                <a:lnTo>
                  <a:pt x="3825" y="1482"/>
                </a:lnTo>
                <a:lnTo>
                  <a:pt x="3825" y="1480"/>
                </a:lnTo>
                <a:lnTo>
                  <a:pt x="3825" y="1476"/>
                </a:lnTo>
                <a:lnTo>
                  <a:pt x="3827" y="1473"/>
                </a:lnTo>
                <a:lnTo>
                  <a:pt x="3831" y="1469"/>
                </a:lnTo>
                <a:lnTo>
                  <a:pt x="3838" y="1462"/>
                </a:lnTo>
                <a:lnTo>
                  <a:pt x="3845" y="1457"/>
                </a:lnTo>
                <a:lnTo>
                  <a:pt x="3854" y="1452"/>
                </a:lnTo>
                <a:lnTo>
                  <a:pt x="3855" y="1446"/>
                </a:lnTo>
                <a:lnTo>
                  <a:pt x="3855" y="1445"/>
                </a:lnTo>
                <a:lnTo>
                  <a:pt x="3857" y="1441"/>
                </a:lnTo>
                <a:lnTo>
                  <a:pt x="3861" y="1436"/>
                </a:lnTo>
                <a:lnTo>
                  <a:pt x="3864" y="1425"/>
                </a:lnTo>
                <a:lnTo>
                  <a:pt x="3869" y="1413"/>
                </a:lnTo>
                <a:lnTo>
                  <a:pt x="3873" y="1397"/>
                </a:lnTo>
                <a:lnTo>
                  <a:pt x="3864" y="1390"/>
                </a:lnTo>
                <a:lnTo>
                  <a:pt x="3857" y="1385"/>
                </a:lnTo>
                <a:lnTo>
                  <a:pt x="3850" y="1378"/>
                </a:lnTo>
                <a:lnTo>
                  <a:pt x="3843" y="1366"/>
                </a:lnTo>
                <a:lnTo>
                  <a:pt x="3840" y="1360"/>
                </a:lnTo>
                <a:lnTo>
                  <a:pt x="3838" y="1355"/>
                </a:lnTo>
                <a:lnTo>
                  <a:pt x="3836" y="1353"/>
                </a:lnTo>
                <a:lnTo>
                  <a:pt x="3834" y="1351"/>
                </a:lnTo>
                <a:lnTo>
                  <a:pt x="3831" y="1353"/>
                </a:lnTo>
                <a:lnTo>
                  <a:pt x="3827" y="1358"/>
                </a:lnTo>
                <a:lnTo>
                  <a:pt x="3822" y="1362"/>
                </a:lnTo>
                <a:lnTo>
                  <a:pt x="3815" y="1366"/>
                </a:lnTo>
                <a:lnTo>
                  <a:pt x="3801" y="1367"/>
                </a:lnTo>
                <a:lnTo>
                  <a:pt x="3792" y="1369"/>
                </a:lnTo>
                <a:lnTo>
                  <a:pt x="3787" y="1371"/>
                </a:lnTo>
                <a:lnTo>
                  <a:pt x="3781" y="1374"/>
                </a:lnTo>
                <a:lnTo>
                  <a:pt x="3778" y="1380"/>
                </a:lnTo>
                <a:lnTo>
                  <a:pt x="3773" y="1381"/>
                </a:lnTo>
                <a:lnTo>
                  <a:pt x="3769" y="1385"/>
                </a:lnTo>
                <a:lnTo>
                  <a:pt x="3769" y="1388"/>
                </a:lnTo>
                <a:lnTo>
                  <a:pt x="3769" y="1392"/>
                </a:lnTo>
                <a:lnTo>
                  <a:pt x="3769" y="1395"/>
                </a:lnTo>
                <a:lnTo>
                  <a:pt x="3764" y="1404"/>
                </a:lnTo>
                <a:lnTo>
                  <a:pt x="3741" y="1448"/>
                </a:lnTo>
                <a:lnTo>
                  <a:pt x="3736" y="1455"/>
                </a:lnTo>
                <a:lnTo>
                  <a:pt x="3729" y="1461"/>
                </a:lnTo>
                <a:lnTo>
                  <a:pt x="3708" y="1473"/>
                </a:lnTo>
                <a:lnTo>
                  <a:pt x="3706" y="1475"/>
                </a:lnTo>
                <a:lnTo>
                  <a:pt x="3695" y="1482"/>
                </a:lnTo>
                <a:lnTo>
                  <a:pt x="3685" y="1492"/>
                </a:lnTo>
                <a:lnTo>
                  <a:pt x="3671" y="1506"/>
                </a:lnTo>
                <a:lnTo>
                  <a:pt x="3667" y="1515"/>
                </a:lnTo>
                <a:lnTo>
                  <a:pt x="3664" y="1527"/>
                </a:lnTo>
                <a:lnTo>
                  <a:pt x="3658" y="1542"/>
                </a:lnTo>
                <a:lnTo>
                  <a:pt x="3650" y="1556"/>
                </a:lnTo>
                <a:lnTo>
                  <a:pt x="3634" y="1575"/>
                </a:lnTo>
                <a:lnTo>
                  <a:pt x="3628" y="1578"/>
                </a:lnTo>
                <a:lnTo>
                  <a:pt x="3621" y="1578"/>
                </a:lnTo>
                <a:lnTo>
                  <a:pt x="3609" y="1578"/>
                </a:lnTo>
                <a:lnTo>
                  <a:pt x="3602" y="1578"/>
                </a:lnTo>
                <a:lnTo>
                  <a:pt x="3597" y="1582"/>
                </a:lnTo>
                <a:lnTo>
                  <a:pt x="3593" y="1587"/>
                </a:lnTo>
                <a:lnTo>
                  <a:pt x="3591" y="1593"/>
                </a:lnTo>
                <a:lnTo>
                  <a:pt x="3588" y="1598"/>
                </a:lnTo>
                <a:lnTo>
                  <a:pt x="3586" y="1600"/>
                </a:lnTo>
                <a:lnTo>
                  <a:pt x="3583" y="1600"/>
                </a:lnTo>
                <a:lnTo>
                  <a:pt x="3576" y="1598"/>
                </a:lnTo>
                <a:lnTo>
                  <a:pt x="3570" y="1596"/>
                </a:lnTo>
                <a:lnTo>
                  <a:pt x="3567" y="1593"/>
                </a:lnTo>
                <a:lnTo>
                  <a:pt x="3563" y="1591"/>
                </a:lnTo>
                <a:lnTo>
                  <a:pt x="3562" y="1589"/>
                </a:lnTo>
                <a:lnTo>
                  <a:pt x="3558" y="1587"/>
                </a:lnTo>
                <a:lnTo>
                  <a:pt x="3556" y="1587"/>
                </a:lnTo>
                <a:lnTo>
                  <a:pt x="3553" y="1587"/>
                </a:lnTo>
                <a:lnTo>
                  <a:pt x="3547" y="1591"/>
                </a:lnTo>
                <a:lnTo>
                  <a:pt x="3546" y="1594"/>
                </a:lnTo>
                <a:lnTo>
                  <a:pt x="3544" y="1598"/>
                </a:lnTo>
                <a:lnTo>
                  <a:pt x="3544" y="1603"/>
                </a:lnTo>
                <a:lnTo>
                  <a:pt x="3544" y="1607"/>
                </a:lnTo>
                <a:lnTo>
                  <a:pt x="3535" y="1622"/>
                </a:lnTo>
                <a:lnTo>
                  <a:pt x="3525" y="1640"/>
                </a:lnTo>
                <a:lnTo>
                  <a:pt x="3525" y="1645"/>
                </a:lnTo>
                <a:lnTo>
                  <a:pt x="3525" y="1654"/>
                </a:lnTo>
                <a:lnTo>
                  <a:pt x="3528" y="1665"/>
                </a:lnTo>
                <a:lnTo>
                  <a:pt x="3532" y="1670"/>
                </a:lnTo>
                <a:lnTo>
                  <a:pt x="3539" y="1675"/>
                </a:lnTo>
                <a:lnTo>
                  <a:pt x="3547" y="1681"/>
                </a:lnTo>
                <a:lnTo>
                  <a:pt x="3556" y="1684"/>
                </a:lnTo>
                <a:lnTo>
                  <a:pt x="3558" y="1684"/>
                </a:lnTo>
                <a:lnTo>
                  <a:pt x="3565" y="1682"/>
                </a:lnTo>
                <a:lnTo>
                  <a:pt x="3569" y="1681"/>
                </a:lnTo>
                <a:lnTo>
                  <a:pt x="3570" y="1682"/>
                </a:lnTo>
                <a:lnTo>
                  <a:pt x="3572" y="1689"/>
                </a:lnTo>
                <a:lnTo>
                  <a:pt x="3572" y="1698"/>
                </a:lnTo>
                <a:lnTo>
                  <a:pt x="3570" y="1705"/>
                </a:lnTo>
                <a:lnTo>
                  <a:pt x="3570" y="1710"/>
                </a:lnTo>
                <a:lnTo>
                  <a:pt x="3574" y="1712"/>
                </a:lnTo>
                <a:lnTo>
                  <a:pt x="3576" y="1712"/>
                </a:lnTo>
                <a:lnTo>
                  <a:pt x="3581" y="1710"/>
                </a:lnTo>
                <a:lnTo>
                  <a:pt x="3584" y="1709"/>
                </a:lnTo>
                <a:lnTo>
                  <a:pt x="3588" y="1700"/>
                </a:lnTo>
                <a:lnTo>
                  <a:pt x="3588" y="1695"/>
                </a:lnTo>
                <a:lnTo>
                  <a:pt x="3590" y="1693"/>
                </a:lnTo>
                <a:lnTo>
                  <a:pt x="3591" y="1691"/>
                </a:lnTo>
                <a:lnTo>
                  <a:pt x="3597" y="1693"/>
                </a:lnTo>
                <a:lnTo>
                  <a:pt x="3600" y="1695"/>
                </a:lnTo>
                <a:lnTo>
                  <a:pt x="3604" y="1693"/>
                </a:lnTo>
                <a:lnTo>
                  <a:pt x="3607" y="1696"/>
                </a:lnTo>
                <a:lnTo>
                  <a:pt x="3609" y="1698"/>
                </a:lnTo>
                <a:lnTo>
                  <a:pt x="3611" y="1700"/>
                </a:lnTo>
                <a:lnTo>
                  <a:pt x="3616" y="1698"/>
                </a:lnTo>
                <a:lnTo>
                  <a:pt x="3620" y="1695"/>
                </a:lnTo>
                <a:lnTo>
                  <a:pt x="3625" y="1691"/>
                </a:lnTo>
                <a:lnTo>
                  <a:pt x="3632" y="1693"/>
                </a:lnTo>
                <a:lnTo>
                  <a:pt x="3637" y="1693"/>
                </a:lnTo>
                <a:lnTo>
                  <a:pt x="3641" y="1695"/>
                </a:lnTo>
                <a:lnTo>
                  <a:pt x="3644" y="1696"/>
                </a:lnTo>
                <a:lnTo>
                  <a:pt x="3648" y="1698"/>
                </a:lnTo>
                <a:lnTo>
                  <a:pt x="3650" y="1700"/>
                </a:lnTo>
                <a:lnTo>
                  <a:pt x="3651" y="1705"/>
                </a:lnTo>
                <a:lnTo>
                  <a:pt x="3655" y="1710"/>
                </a:lnTo>
                <a:lnTo>
                  <a:pt x="3657" y="1714"/>
                </a:lnTo>
                <a:lnTo>
                  <a:pt x="3658" y="1716"/>
                </a:lnTo>
                <a:lnTo>
                  <a:pt x="3658" y="1721"/>
                </a:lnTo>
                <a:lnTo>
                  <a:pt x="3657" y="1726"/>
                </a:lnTo>
                <a:lnTo>
                  <a:pt x="3655" y="1730"/>
                </a:lnTo>
                <a:lnTo>
                  <a:pt x="3655" y="1732"/>
                </a:lnTo>
                <a:lnTo>
                  <a:pt x="3655" y="1733"/>
                </a:lnTo>
                <a:lnTo>
                  <a:pt x="3658" y="1739"/>
                </a:lnTo>
                <a:lnTo>
                  <a:pt x="3658" y="1744"/>
                </a:lnTo>
                <a:lnTo>
                  <a:pt x="3658" y="1751"/>
                </a:lnTo>
                <a:lnTo>
                  <a:pt x="3660" y="1758"/>
                </a:lnTo>
                <a:lnTo>
                  <a:pt x="3660" y="1763"/>
                </a:lnTo>
                <a:lnTo>
                  <a:pt x="3660" y="1767"/>
                </a:lnTo>
                <a:lnTo>
                  <a:pt x="3671" y="1772"/>
                </a:lnTo>
                <a:lnTo>
                  <a:pt x="3681" y="1776"/>
                </a:lnTo>
                <a:lnTo>
                  <a:pt x="3686" y="1777"/>
                </a:lnTo>
                <a:lnTo>
                  <a:pt x="3695" y="1779"/>
                </a:lnTo>
                <a:lnTo>
                  <a:pt x="3709" y="1786"/>
                </a:lnTo>
                <a:lnTo>
                  <a:pt x="3720" y="1784"/>
                </a:lnTo>
                <a:lnTo>
                  <a:pt x="3723" y="1781"/>
                </a:lnTo>
                <a:lnTo>
                  <a:pt x="3727" y="1772"/>
                </a:lnTo>
                <a:lnTo>
                  <a:pt x="3729" y="1761"/>
                </a:lnTo>
                <a:lnTo>
                  <a:pt x="3730" y="1756"/>
                </a:lnTo>
                <a:lnTo>
                  <a:pt x="3734" y="1753"/>
                </a:lnTo>
                <a:lnTo>
                  <a:pt x="3736" y="1749"/>
                </a:lnTo>
                <a:lnTo>
                  <a:pt x="3739" y="1746"/>
                </a:lnTo>
                <a:lnTo>
                  <a:pt x="3743" y="1742"/>
                </a:lnTo>
                <a:lnTo>
                  <a:pt x="3750" y="1739"/>
                </a:lnTo>
                <a:lnTo>
                  <a:pt x="3759" y="1733"/>
                </a:lnTo>
                <a:lnTo>
                  <a:pt x="3766" y="1730"/>
                </a:lnTo>
                <a:lnTo>
                  <a:pt x="3769" y="1726"/>
                </a:lnTo>
                <a:lnTo>
                  <a:pt x="3769" y="1723"/>
                </a:lnTo>
                <a:lnTo>
                  <a:pt x="3769" y="1717"/>
                </a:lnTo>
                <a:lnTo>
                  <a:pt x="3773" y="1714"/>
                </a:lnTo>
                <a:lnTo>
                  <a:pt x="3776" y="1707"/>
                </a:lnTo>
                <a:lnTo>
                  <a:pt x="3780" y="1703"/>
                </a:lnTo>
                <a:lnTo>
                  <a:pt x="3783" y="1702"/>
                </a:lnTo>
                <a:lnTo>
                  <a:pt x="3789" y="1700"/>
                </a:lnTo>
                <a:lnTo>
                  <a:pt x="3792" y="1696"/>
                </a:lnTo>
                <a:lnTo>
                  <a:pt x="3796" y="1695"/>
                </a:lnTo>
                <a:lnTo>
                  <a:pt x="3801" y="1693"/>
                </a:lnTo>
                <a:lnTo>
                  <a:pt x="3806" y="1691"/>
                </a:lnTo>
                <a:lnTo>
                  <a:pt x="3810" y="1691"/>
                </a:lnTo>
                <a:lnTo>
                  <a:pt x="3815" y="1691"/>
                </a:lnTo>
                <a:lnTo>
                  <a:pt x="3820" y="1695"/>
                </a:lnTo>
                <a:lnTo>
                  <a:pt x="3825" y="1696"/>
                </a:lnTo>
                <a:lnTo>
                  <a:pt x="3829" y="1698"/>
                </a:lnTo>
                <a:lnTo>
                  <a:pt x="3833" y="1698"/>
                </a:lnTo>
                <a:lnTo>
                  <a:pt x="3836" y="1702"/>
                </a:lnTo>
                <a:lnTo>
                  <a:pt x="3848" y="1709"/>
                </a:lnTo>
                <a:lnTo>
                  <a:pt x="3855" y="1710"/>
                </a:lnTo>
                <a:lnTo>
                  <a:pt x="3885" y="1712"/>
                </a:lnTo>
                <a:lnTo>
                  <a:pt x="3892" y="1712"/>
                </a:lnTo>
                <a:lnTo>
                  <a:pt x="3899" y="1712"/>
                </a:lnTo>
                <a:lnTo>
                  <a:pt x="3905" y="1710"/>
                </a:lnTo>
                <a:lnTo>
                  <a:pt x="3908" y="1709"/>
                </a:lnTo>
                <a:lnTo>
                  <a:pt x="3915" y="1709"/>
                </a:lnTo>
                <a:lnTo>
                  <a:pt x="3929" y="1707"/>
                </a:lnTo>
                <a:lnTo>
                  <a:pt x="3938" y="1709"/>
                </a:lnTo>
                <a:lnTo>
                  <a:pt x="3942" y="1709"/>
                </a:lnTo>
                <a:lnTo>
                  <a:pt x="3947" y="1707"/>
                </a:lnTo>
                <a:lnTo>
                  <a:pt x="3954" y="1705"/>
                </a:lnTo>
                <a:lnTo>
                  <a:pt x="3963" y="1703"/>
                </a:lnTo>
                <a:lnTo>
                  <a:pt x="3964" y="1703"/>
                </a:lnTo>
                <a:lnTo>
                  <a:pt x="3966" y="1705"/>
                </a:lnTo>
                <a:lnTo>
                  <a:pt x="3972" y="1709"/>
                </a:lnTo>
                <a:lnTo>
                  <a:pt x="3973" y="1709"/>
                </a:lnTo>
                <a:lnTo>
                  <a:pt x="3970" y="1714"/>
                </a:lnTo>
                <a:lnTo>
                  <a:pt x="3964" y="1723"/>
                </a:lnTo>
                <a:lnTo>
                  <a:pt x="3966" y="1733"/>
                </a:lnTo>
                <a:lnTo>
                  <a:pt x="3966" y="1739"/>
                </a:lnTo>
                <a:lnTo>
                  <a:pt x="3968" y="1740"/>
                </a:lnTo>
                <a:lnTo>
                  <a:pt x="3973" y="1742"/>
                </a:lnTo>
                <a:lnTo>
                  <a:pt x="3973" y="1744"/>
                </a:lnTo>
                <a:lnTo>
                  <a:pt x="3973" y="1746"/>
                </a:lnTo>
                <a:lnTo>
                  <a:pt x="3964" y="1753"/>
                </a:lnTo>
                <a:lnTo>
                  <a:pt x="3947" y="1767"/>
                </a:lnTo>
                <a:lnTo>
                  <a:pt x="3943" y="1772"/>
                </a:lnTo>
                <a:lnTo>
                  <a:pt x="3933" y="1767"/>
                </a:lnTo>
                <a:lnTo>
                  <a:pt x="3931" y="1765"/>
                </a:lnTo>
                <a:lnTo>
                  <a:pt x="3926" y="1765"/>
                </a:lnTo>
                <a:lnTo>
                  <a:pt x="3924" y="1765"/>
                </a:lnTo>
                <a:lnTo>
                  <a:pt x="3919" y="1767"/>
                </a:lnTo>
                <a:lnTo>
                  <a:pt x="3913" y="1769"/>
                </a:lnTo>
                <a:lnTo>
                  <a:pt x="3910" y="1769"/>
                </a:lnTo>
                <a:lnTo>
                  <a:pt x="3908" y="1769"/>
                </a:lnTo>
                <a:lnTo>
                  <a:pt x="3905" y="1769"/>
                </a:lnTo>
                <a:lnTo>
                  <a:pt x="3899" y="1777"/>
                </a:lnTo>
                <a:lnTo>
                  <a:pt x="3891" y="1790"/>
                </a:lnTo>
                <a:lnTo>
                  <a:pt x="3887" y="1793"/>
                </a:lnTo>
                <a:lnTo>
                  <a:pt x="3878" y="1791"/>
                </a:lnTo>
                <a:lnTo>
                  <a:pt x="3876" y="1802"/>
                </a:lnTo>
                <a:lnTo>
                  <a:pt x="3871" y="1805"/>
                </a:lnTo>
                <a:lnTo>
                  <a:pt x="3862" y="1807"/>
                </a:lnTo>
                <a:lnTo>
                  <a:pt x="3857" y="1807"/>
                </a:lnTo>
                <a:lnTo>
                  <a:pt x="3848" y="1809"/>
                </a:lnTo>
                <a:lnTo>
                  <a:pt x="3833" y="1816"/>
                </a:lnTo>
                <a:lnTo>
                  <a:pt x="3829" y="1818"/>
                </a:lnTo>
                <a:lnTo>
                  <a:pt x="3829" y="1821"/>
                </a:lnTo>
                <a:lnTo>
                  <a:pt x="3831" y="1823"/>
                </a:lnTo>
                <a:lnTo>
                  <a:pt x="3833" y="1827"/>
                </a:lnTo>
                <a:lnTo>
                  <a:pt x="3834" y="1827"/>
                </a:lnTo>
                <a:lnTo>
                  <a:pt x="3836" y="1828"/>
                </a:lnTo>
                <a:lnTo>
                  <a:pt x="3836" y="1832"/>
                </a:lnTo>
                <a:lnTo>
                  <a:pt x="3834" y="1835"/>
                </a:lnTo>
                <a:lnTo>
                  <a:pt x="3833" y="1835"/>
                </a:lnTo>
                <a:lnTo>
                  <a:pt x="3829" y="1837"/>
                </a:lnTo>
                <a:lnTo>
                  <a:pt x="3825" y="1839"/>
                </a:lnTo>
                <a:lnTo>
                  <a:pt x="3820" y="1846"/>
                </a:lnTo>
                <a:lnTo>
                  <a:pt x="3820" y="1849"/>
                </a:lnTo>
                <a:lnTo>
                  <a:pt x="3822" y="1855"/>
                </a:lnTo>
                <a:lnTo>
                  <a:pt x="3827" y="1856"/>
                </a:lnTo>
                <a:lnTo>
                  <a:pt x="3831" y="1858"/>
                </a:lnTo>
                <a:lnTo>
                  <a:pt x="3833" y="1858"/>
                </a:lnTo>
                <a:lnTo>
                  <a:pt x="3833" y="1864"/>
                </a:lnTo>
                <a:lnTo>
                  <a:pt x="3831" y="1869"/>
                </a:lnTo>
                <a:lnTo>
                  <a:pt x="3827" y="1874"/>
                </a:lnTo>
                <a:lnTo>
                  <a:pt x="3824" y="1876"/>
                </a:lnTo>
                <a:lnTo>
                  <a:pt x="3820" y="1876"/>
                </a:lnTo>
                <a:lnTo>
                  <a:pt x="3815" y="1876"/>
                </a:lnTo>
                <a:lnTo>
                  <a:pt x="3808" y="1872"/>
                </a:lnTo>
                <a:lnTo>
                  <a:pt x="3803" y="1867"/>
                </a:lnTo>
                <a:lnTo>
                  <a:pt x="3801" y="1864"/>
                </a:lnTo>
                <a:lnTo>
                  <a:pt x="3796" y="1862"/>
                </a:lnTo>
                <a:lnTo>
                  <a:pt x="3794" y="1862"/>
                </a:lnTo>
                <a:lnTo>
                  <a:pt x="3789" y="1864"/>
                </a:lnTo>
                <a:lnTo>
                  <a:pt x="3787" y="1865"/>
                </a:lnTo>
                <a:lnTo>
                  <a:pt x="3785" y="1871"/>
                </a:lnTo>
                <a:lnTo>
                  <a:pt x="3785" y="1879"/>
                </a:lnTo>
                <a:lnTo>
                  <a:pt x="3785" y="1895"/>
                </a:lnTo>
                <a:lnTo>
                  <a:pt x="3783" y="1900"/>
                </a:lnTo>
                <a:lnTo>
                  <a:pt x="3780" y="1906"/>
                </a:lnTo>
                <a:lnTo>
                  <a:pt x="3774" y="1911"/>
                </a:lnTo>
                <a:lnTo>
                  <a:pt x="3764" y="1920"/>
                </a:lnTo>
                <a:lnTo>
                  <a:pt x="3760" y="1925"/>
                </a:lnTo>
                <a:lnTo>
                  <a:pt x="3757" y="1932"/>
                </a:lnTo>
                <a:lnTo>
                  <a:pt x="3750" y="1950"/>
                </a:lnTo>
                <a:lnTo>
                  <a:pt x="3745" y="1967"/>
                </a:lnTo>
                <a:lnTo>
                  <a:pt x="3739" y="1980"/>
                </a:lnTo>
                <a:lnTo>
                  <a:pt x="3736" y="1985"/>
                </a:lnTo>
                <a:lnTo>
                  <a:pt x="3729" y="1990"/>
                </a:lnTo>
                <a:lnTo>
                  <a:pt x="3723" y="1997"/>
                </a:lnTo>
                <a:lnTo>
                  <a:pt x="3718" y="2003"/>
                </a:lnTo>
                <a:lnTo>
                  <a:pt x="3718" y="2006"/>
                </a:lnTo>
                <a:lnTo>
                  <a:pt x="3718" y="2010"/>
                </a:lnTo>
                <a:lnTo>
                  <a:pt x="3720" y="2013"/>
                </a:lnTo>
                <a:lnTo>
                  <a:pt x="3723" y="2017"/>
                </a:lnTo>
                <a:lnTo>
                  <a:pt x="3730" y="2020"/>
                </a:lnTo>
                <a:lnTo>
                  <a:pt x="3736" y="2022"/>
                </a:lnTo>
                <a:lnTo>
                  <a:pt x="3741" y="2020"/>
                </a:lnTo>
                <a:lnTo>
                  <a:pt x="3745" y="2022"/>
                </a:lnTo>
                <a:lnTo>
                  <a:pt x="3748" y="2025"/>
                </a:lnTo>
                <a:lnTo>
                  <a:pt x="3752" y="2031"/>
                </a:lnTo>
                <a:lnTo>
                  <a:pt x="3752" y="2034"/>
                </a:lnTo>
                <a:lnTo>
                  <a:pt x="3752" y="2040"/>
                </a:lnTo>
                <a:lnTo>
                  <a:pt x="3753" y="2041"/>
                </a:lnTo>
                <a:lnTo>
                  <a:pt x="3757" y="2045"/>
                </a:lnTo>
                <a:lnTo>
                  <a:pt x="3778" y="2050"/>
                </a:lnTo>
                <a:lnTo>
                  <a:pt x="3790" y="2052"/>
                </a:lnTo>
                <a:lnTo>
                  <a:pt x="3801" y="2052"/>
                </a:lnTo>
                <a:lnTo>
                  <a:pt x="3813" y="2052"/>
                </a:lnTo>
                <a:lnTo>
                  <a:pt x="3817" y="2052"/>
                </a:lnTo>
                <a:lnTo>
                  <a:pt x="3820" y="2054"/>
                </a:lnTo>
                <a:lnTo>
                  <a:pt x="3825" y="2061"/>
                </a:lnTo>
                <a:lnTo>
                  <a:pt x="3834" y="2076"/>
                </a:lnTo>
                <a:lnTo>
                  <a:pt x="3843" y="2092"/>
                </a:lnTo>
                <a:lnTo>
                  <a:pt x="3852" y="2110"/>
                </a:lnTo>
                <a:lnTo>
                  <a:pt x="3861" y="2126"/>
                </a:lnTo>
                <a:lnTo>
                  <a:pt x="3871" y="2140"/>
                </a:lnTo>
                <a:lnTo>
                  <a:pt x="3876" y="2156"/>
                </a:lnTo>
                <a:lnTo>
                  <a:pt x="3885" y="2177"/>
                </a:lnTo>
                <a:lnTo>
                  <a:pt x="3892" y="2198"/>
                </a:lnTo>
                <a:lnTo>
                  <a:pt x="3896" y="2208"/>
                </a:lnTo>
                <a:lnTo>
                  <a:pt x="3899" y="2217"/>
                </a:lnTo>
                <a:lnTo>
                  <a:pt x="3903" y="2221"/>
                </a:lnTo>
                <a:lnTo>
                  <a:pt x="3906" y="2223"/>
                </a:lnTo>
                <a:lnTo>
                  <a:pt x="3915" y="2224"/>
                </a:lnTo>
                <a:lnTo>
                  <a:pt x="3924" y="2226"/>
                </a:lnTo>
                <a:lnTo>
                  <a:pt x="3933" y="2230"/>
                </a:lnTo>
                <a:lnTo>
                  <a:pt x="3943" y="2235"/>
                </a:lnTo>
                <a:lnTo>
                  <a:pt x="3952" y="2240"/>
                </a:lnTo>
                <a:lnTo>
                  <a:pt x="3959" y="2245"/>
                </a:lnTo>
                <a:lnTo>
                  <a:pt x="3964" y="2251"/>
                </a:lnTo>
                <a:lnTo>
                  <a:pt x="3973" y="2265"/>
                </a:lnTo>
                <a:lnTo>
                  <a:pt x="3979" y="2272"/>
                </a:lnTo>
                <a:lnTo>
                  <a:pt x="3986" y="2279"/>
                </a:lnTo>
                <a:lnTo>
                  <a:pt x="4001" y="2289"/>
                </a:lnTo>
                <a:lnTo>
                  <a:pt x="4005" y="2295"/>
                </a:lnTo>
                <a:lnTo>
                  <a:pt x="4008" y="2303"/>
                </a:lnTo>
                <a:lnTo>
                  <a:pt x="4008" y="2305"/>
                </a:lnTo>
                <a:lnTo>
                  <a:pt x="4007" y="2307"/>
                </a:lnTo>
                <a:lnTo>
                  <a:pt x="4001" y="2309"/>
                </a:lnTo>
                <a:lnTo>
                  <a:pt x="3994" y="2309"/>
                </a:lnTo>
                <a:lnTo>
                  <a:pt x="3986" y="2305"/>
                </a:lnTo>
                <a:lnTo>
                  <a:pt x="3977" y="2303"/>
                </a:lnTo>
                <a:lnTo>
                  <a:pt x="3964" y="2296"/>
                </a:lnTo>
                <a:lnTo>
                  <a:pt x="3954" y="2293"/>
                </a:lnTo>
                <a:lnTo>
                  <a:pt x="3945" y="2291"/>
                </a:lnTo>
                <a:lnTo>
                  <a:pt x="3926" y="2291"/>
                </a:lnTo>
                <a:lnTo>
                  <a:pt x="3920" y="2289"/>
                </a:lnTo>
                <a:lnTo>
                  <a:pt x="3913" y="2288"/>
                </a:lnTo>
                <a:lnTo>
                  <a:pt x="3912" y="2288"/>
                </a:lnTo>
                <a:lnTo>
                  <a:pt x="3912" y="2291"/>
                </a:lnTo>
                <a:lnTo>
                  <a:pt x="3915" y="2295"/>
                </a:lnTo>
                <a:lnTo>
                  <a:pt x="3924" y="2302"/>
                </a:lnTo>
                <a:lnTo>
                  <a:pt x="3945" y="2321"/>
                </a:lnTo>
                <a:lnTo>
                  <a:pt x="3950" y="2325"/>
                </a:lnTo>
                <a:lnTo>
                  <a:pt x="3957" y="2328"/>
                </a:lnTo>
                <a:lnTo>
                  <a:pt x="3963" y="2332"/>
                </a:lnTo>
                <a:lnTo>
                  <a:pt x="3966" y="2332"/>
                </a:lnTo>
                <a:lnTo>
                  <a:pt x="3972" y="2333"/>
                </a:lnTo>
                <a:lnTo>
                  <a:pt x="3982" y="2337"/>
                </a:lnTo>
                <a:lnTo>
                  <a:pt x="3994" y="2342"/>
                </a:lnTo>
                <a:lnTo>
                  <a:pt x="4000" y="2344"/>
                </a:lnTo>
                <a:lnTo>
                  <a:pt x="4005" y="2347"/>
                </a:lnTo>
                <a:lnTo>
                  <a:pt x="4012" y="2354"/>
                </a:lnTo>
                <a:lnTo>
                  <a:pt x="4026" y="2370"/>
                </a:lnTo>
                <a:lnTo>
                  <a:pt x="4028" y="2376"/>
                </a:lnTo>
                <a:lnTo>
                  <a:pt x="4030" y="2383"/>
                </a:lnTo>
                <a:lnTo>
                  <a:pt x="4028" y="2391"/>
                </a:lnTo>
                <a:lnTo>
                  <a:pt x="4024" y="2397"/>
                </a:lnTo>
                <a:lnTo>
                  <a:pt x="4017" y="2400"/>
                </a:lnTo>
                <a:lnTo>
                  <a:pt x="4010" y="2402"/>
                </a:lnTo>
                <a:lnTo>
                  <a:pt x="4005" y="2402"/>
                </a:lnTo>
                <a:lnTo>
                  <a:pt x="3994" y="2402"/>
                </a:lnTo>
                <a:lnTo>
                  <a:pt x="3989" y="2404"/>
                </a:lnTo>
                <a:lnTo>
                  <a:pt x="3984" y="2409"/>
                </a:lnTo>
                <a:lnTo>
                  <a:pt x="3980" y="2418"/>
                </a:lnTo>
                <a:lnTo>
                  <a:pt x="3977" y="2425"/>
                </a:lnTo>
                <a:lnTo>
                  <a:pt x="3975" y="2428"/>
                </a:lnTo>
                <a:lnTo>
                  <a:pt x="3972" y="2430"/>
                </a:lnTo>
                <a:lnTo>
                  <a:pt x="3966" y="2432"/>
                </a:lnTo>
                <a:lnTo>
                  <a:pt x="3963" y="2432"/>
                </a:lnTo>
                <a:lnTo>
                  <a:pt x="3961" y="2434"/>
                </a:lnTo>
                <a:lnTo>
                  <a:pt x="3957" y="2435"/>
                </a:lnTo>
                <a:lnTo>
                  <a:pt x="3949" y="2444"/>
                </a:lnTo>
                <a:lnTo>
                  <a:pt x="3943" y="2451"/>
                </a:lnTo>
                <a:lnTo>
                  <a:pt x="3936" y="2455"/>
                </a:lnTo>
                <a:lnTo>
                  <a:pt x="3933" y="2457"/>
                </a:lnTo>
                <a:lnTo>
                  <a:pt x="3928" y="2458"/>
                </a:lnTo>
                <a:lnTo>
                  <a:pt x="3924" y="2457"/>
                </a:lnTo>
                <a:lnTo>
                  <a:pt x="3915" y="2455"/>
                </a:lnTo>
                <a:lnTo>
                  <a:pt x="3906" y="2457"/>
                </a:lnTo>
                <a:lnTo>
                  <a:pt x="3898" y="2462"/>
                </a:lnTo>
                <a:lnTo>
                  <a:pt x="3889" y="2469"/>
                </a:lnTo>
                <a:lnTo>
                  <a:pt x="3880" y="2478"/>
                </a:lnTo>
                <a:lnTo>
                  <a:pt x="3894" y="2478"/>
                </a:lnTo>
                <a:lnTo>
                  <a:pt x="3899" y="2476"/>
                </a:lnTo>
                <a:lnTo>
                  <a:pt x="3903" y="2474"/>
                </a:lnTo>
                <a:lnTo>
                  <a:pt x="3906" y="2472"/>
                </a:lnTo>
                <a:lnTo>
                  <a:pt x="3912" y="2472"/>
                </a:lnTo>
                <a:lnTo>
                  <a:pt x="3917" y="2474"/>
                </a:lnTo>
                <a:lnTo>
                  <a:pt x="3922" y="2478"/>
                </a:lnTo>
                <a:lnTo>
                  <a:pt x="3929" y="2488"/>
                </a:lnTo>
                <a:lnTo>
                  <a:pt x="3933" y="2490"/>
                </a:lnTo>
                <a:lnTo>
                  <a:pt x="3935" y="2490"/>
                </a:lnTo>
                <a:lnTo>
                  <a:pt x="3940" y="2488"/>
                </a:lnTo>
                <a:lnTo>
                  <a:pt x="3947" y="2483"/>
                </a:lnTo>
                <a:lnTo>
                  <a:pt x="3959" y="2474"/>
                </a:lnTo>
                <a:lnTo>
                  <a:pt x="3970" y="2467"/>
                </a:lnTo>
                <a:lnTo>
                  <a:pt x="3973" y="2462"/>
                </a:lnTo>
                <a:lnTo>
                  <a:pt x="3977" y="2458"/>
                </a:lnTo>
                <a:lnTo>
                  <a:pt x="3979" y="2453"/>
                </a:lnTo>
                <a:lnTo>
                  <a:pt x="3980" y="2451"/>
                </a:lnTo>
                <a:lnTo>
                  <a:pt x="3984" y="2453"/>
                </a:lnTo>
                <a:lnTo>
                  <a:pt x="3987" y="2455"/>
                </a:lnTo>
                <a:lnTo>
                  <a:pt x="3993" y="2458"/>
                </a:lnTo>
                <a:lnTo>
                  <a:pt x="4005" y="2467"/>
                </a:lnTo>
                <a:lnTo>
                  <a:pt x="4021" y="2481"/>
                </a:lnTo>
                <a:lnTo>
                  <a:pt x="4026" y="2485"/>
                </a:lnTo>
                <a:lnTo>
                  <a:pt x="4033" y="2485"/>
                </a:lnTo>
                <a:lnTo>
                  <a:pt x="4040" y="2485"/>
                </a:lnTo>
                <a:lnTo>
                  <a:pt x="4044" y="2485"/>
                </a:lnTo>
                <a:lnTo>
                  <a:pt x="4047" y="2483"/>
                </a:lnTo>
                <a:lnTo>
                  <a:pt x="4051" y="2479"/>
                </a:lnTo>
                <a:lnTo>
                  <a:pt x="4052" y="2474"/>
                </a:lnTo>
                <a:lnTo>
                  <a:pt x="4054" y="2474"/>
                </a:lnTo>
                <a:lnTo>
                  <a:pt x="4059" y="2476"/>
                </a:lnTo>
                <a:lnTo>
                  <a:pt x="4067" y="2483"/>
                </a:lnTo>
                <a:lnTo>
                  <a:pt x="4070" y="2490"/>
                </a:lnTo>
                <a:lnTo>
                  <a:pt x="4072" y="2495"/>
                </a:lnTo>
                <a:lnTo>
                  <a:pt x="4072" y="2501"/>
                </a:lnTo>
                <a:lnTo>
                  <a:pt x="4070" y="2520"/>
                </a:lnTo>
                <a:lnTo>
                  <a:pt x="4067" y="2530"/>
                </a:lnTo>
                <a:lnTo>
                  <a:pt x="4065" y="2536"/>
                </a:lnTo>
                <a:lnTo>
                  <a:pt x="4061" y="2539"/>
                </a:lnTo>
                <a:lnTo>
                  <a:pt x="4056" y="2545"/>
                </a:lnTo>
                <a:lnTo>
                  <a:pt x="4054" y="2552"/>
                </a:lnTo>
                <a:lnTo>
                  <a:pt x="4052" y="2557"/>
                </a:lnTo>
                <a:lnTo>
                  <a:pt x="4054" y="2560"/>
                </a:lnTo>
                <a:lnTo>
                  <a:pt x="4054" y="2564"/>
                </a:lnTo>
                <a:lnTo>
                  <a:pt x="4054" y="2567"/>
                </a:lnTo>
                <a:lnTo>
                  <a:pt x="4047" y="2576"/>
                </a:lnTo>
                <a:lnTo>
                  <a:pt x="4042" y="2585"/>
                </a:lnTo>
                <a:lnTo>
                  <a:pt x="4040" y="2594"/>
                </a:lnTo>
                <a:lnTo>
                  <a:pt x="4038" y="2601"/>
                </a:lnTo>
                <a:lnTo>
                  <a:pt x="4038" y="2610"/>
                </a:lnTo>
                <a:lnTo>
                  <a:pt x="4038" y="2615"/>
                </a:lnTo>
                <a:lnTo>
                  <a:pt x="4037" y="2617"/>
                </a:lnTo>
                <a:lnTo>
                  <a:pt x="4031" y="2620"/>
                </a:lnTo>
                <a:lnTo>
                  <a:pt x="4031" y="2622"/>
                </a:lnTo>
                <a:lnTo>
                  <a:pt x="4031" y="2625"/>
                </a:lnTo>
                <a:lnTo>
                  <a:pt x="4031" y="2629"/>
                </a:lnTo>
                <a:lnTo>
                  <a:pt x="4035" y="2634"/>
                </a:lnTo>
                <a:lnTo>
                  <a:pt x="4042" y="2648"/>
                </a:lnTo>
                <a:lnTo>
                  <a:pt x="4045" y="2657"/>
                </a:lnTo>
                <a:lnTo>
                  <a:pt x="4044" y="2664"/>
                </a:lnTo>
                <a:lnTo>
                  <a:pt x="4040" y="2668"/>
                </a:lnTo>
                <a:lnTo>
                  <a:pt x="4033" y="2675"/>
                </a:lnTo>
                <a:lnTo>
                  <a:pt x="4030" y="2678"/>
                </a:lnTo>
                <a:lnTo>
                  <a:pt x="4024" y="2687"/>
                </a:lnTo>
                <a:lnTo>
                  <a:pt x="4017" y="2699"/>
                </a:lnTo>
                <a:lnTo>
                  <a:pt x="4015" y="2701"/>
                </a:lnTo>
                <a:lnTo>
                  <a:pt x="4012" y="2703"/>
                </a:lnTo>
                <a:lnTo>
                  <a:pt x="4008" y="2701"/>
                </a:lnTo>
                <a:lnTo>
                  <a:pt x="4005" y="2699"/>
                </a:lnTo>
                <a:lnTo>
                  <a:pt x="4003" y="2699"/>
                </a:lnTo>
                <a:lnTo>
                  <a:pt x="4000" y="2703"/>
                </a:lnTo>
                <a:lnTo>
                  <a:pt x="3994" y="2710"/>
                </a:lnTo>
                <a:lnTo>
                  <a:pt x="3989" y="2713"/>
                </a:lnTo>
                <a:lnTo>
                  <a:pt x="3986" y="2719"/>
                </a:lnTo>
                <a:lnTo>
                  <a:pt x="3986" y="2726"/>
                </a:lnTo>
                <a:lnTo>
                  <a:pt x="3986" y="2742"/>
                </a:lnTo>
                <a:lnTo>
                  <a:pt x="3986" y="2749"/>
                </a:lnTo>
                <a:lnTo>
                  <a:pt x="3982" y="2756"/>
                </a:lnTo>
                <a:lnTo>
                  <a:pt x="3979" y="2763"/>
                </a:lnTo>
                <a:lnTo>
                  <a:pt x="3975" y="2768"/>
                </a:lnTo>
                <a:lnTo>
                  <a:pt x="3972" y="2772"/>
                </a:lnTo>
                <a:lnTo>
                  <a:pt x="3966" y="2780"/>
                </a:lnTo>
                <a:lnTo>
                  <a:pt x="3957" y="2793"/>
                </a:lnTo>
                <a:lnTo>
                  <a:pt x="3954" y="2800"/>
                </a:lnTo>
                <a:lnTo>
                  <a:pt x="3952" y="2805"/>
                </a:lnTo>
                <a:lnTo>
                  <a:pt x="3952" y="2809"/>
                </a:lnTo>
                <a:lnTo>
                  <a:pt x="3952" y="2810"/>
                </a:lnTo>
                <a:lnTo>
                  <a:pt x="3950" y="2814"/>
                </a:lnTo>
                <a:lnTo>
                  <a:pt x="3943" y="2824"/>
                </a:lnTo>
                <a:lnTo>
                  <a:pt x="3929" y="2840"/>
                </a:lnTo>
                <a:lnTo>
                  <a:pt x="3922" y="2852"/>
                </a:lnTo>
                <a:lnTo>
                  <a:pt x="3917" y="2858"/>
                </a:lnTo>
                <a:lnTo>
                  <a:pt x="3910" y="2863"/>
                </a:lnTo>
                <a:lnTo>
                  <a:pt x="3908" y="2865"/>
                </a:lnTo>
                <a:lnTo>
                  <a:pt x="3908" y="2868"/>
                </a:lnTo>
                <a:lnTo>
                  <a:pt x="3908" y="2874"/>
                </a:lnTo>
                <a:lnTo>
                  <a:pt x="3910" y="2877"/>
                </a:lnTo>
                <a:lnTo>
                  <a:pt x="3915" y="2888"/>
                </a:lnTo>
                <a:lnTo>
                  <a:pt x="3920" y="2893"/>
                </a:lnTo>
                <a:lnTo>
                  <a:pt x="3922" y="2896"/>
                </a:lnTo>
                <a:lnTo>
                  <a:pt x="3922" y="2900"/>
                </a:lnTo>
                <a:lnTo>
                  <a:pt x="3919" y="2907"/>
                </a:lnTo>
                <a:lnTo>
                  <a:pt x="3912" y="2914"/>
                </a:lnTo>
                <a:lnTo>
                  <a:pt x="3905" y="2918"/>
                </a:lnTo>
                <a:lnTo>
                  <a:pt x="3901" y="2921"/>
                </a:lnTo>
                <a:lnTo>
                  <a:pt x="3899" y="2923"/>
                </a:lnTo>
                <a:lnTo>
                  <a:pt x="3899" y="2926"/>
                </a:lnTo>
                <a:lnTo>
                  <a:pt x="3898" y="2935"/>
                </a:lnTo>
                <a:lnTo>
                  <a:pt x="3901" y="2951"/>
                </a:lnTo>
                <a:lnTo>
                  <a:pt x="3905" y="2963"/>
                </a:lnTo>
                <a:lnTo>
                  <a:pt x="3908" y="2967"/>
                </a:lnTo>
                <a:lnTo>
                  <a:pt x="3910" y="2972"/>
                </a:lnTo>
                <a:lnTo>
                  <a:pt x="3912" y="2984"/>
                </a:lnTo>
                <a:lnTo>
                  <a:pt x="3913" y="3006"/>
                </a:lnTo>
                <a:lnTo>
                  <a:pt x="3913" y="3011"/>
                </a:lnTo>
                <a:lnTo>
                  <a:pt x="3912" y="3013"/>
                </a:lnTo>
                <a:lnTo>
                  <a:pt x="3910" y="3011"/>
                </a:lnTo>
                <a:lnTo>
                  <a:pt x="3899" y="2999"/>
                </a:lnTo>
                <a:lnTo>
                  <a:pt x="3891" y="2992"/>
                </a:lnTo>
                <a:lnTo>
                  <a:pt x="3887" y="2990"/>
                </a:lnTo>
                <a:lnTo>
                  <a:pt x="3884" y="2990"/>
                </a:lnTo>
                <a:lnTo>
                  <a:pt x="3880" y="2990"/>
                </a:lnTo>
                <a:lnTo>
                  <a:pt x="3873" y="2997"/>
                </a:lnTo>
                <a:lnTo>
                  <a:pt x="3868" y="3004"/>
                </a:lnTo>
                <a:lnTo>
                  <a:pt x="3861" y="3013"/>
                </a:lnTo>
                <a:lnTo>
                  <a:pt x="3855" y="3021"/>
                </a:lnTo>
                <a:lnTo>
                  <a:pt x="3855" y="3023"/>
                </a:lnTo>
                <a:lnTo>
                  <a:pt x="3852" y="3027"/>
                </a:lnTo>
                <a:lnTo>
                  <a:pt x="3852" y="3030"/>
                </a:lnTo>
                <a:lnTo>
                  <a:pt x="3854" y="3034"/>
                </a:lnTo>
                <a:lnTo>
                  <a:pt x="3854" y="3041"/>
                </a:lnTo>
                <a:lnTo>
                  <a:pt x="3852" y="3046"/>
                </a:lnTo>
                <a:lnTo>
                  <a:pt x="3848" y="3051"/>
                </a:lnTo>
                <a:lnTo>
                  <a:pt x="3843" y="3055"/>
                </a:lnTo>
                <a:lnTo>
                  <a:pt x="3841" y="3055"/>
                </a:lnTo>
                <a:lnTo>
                  <a:pt x="3836" y="3053"/>
                </a:lnTo>
                <a:lnTo>
                  <a:pt x="3834" y="3055"/>
                </a:lnTo>
                <a:lnTo>
                  <a:pt x="3833" y="3060"/>
                </a:lnTo>
                <a:lnTo>
                  <a:pt x="3833" y="3069"/>
                </a:lnTo>
                <a:lnTo>
                  <a:pt x="3833" y="3076"/>
                </a:lnTo>
                <a:lnTo>
                  <a:pt x="3831" y="3083"/>
                </a:lnTo>
                <a:lnTo>
                  <a:pt x="3827" y="3090"/>
                </a:lnTo>
                <a:lnTo>
                  <a:pt x="3820" y="3095"/>
                </a:lnTo>
                <a:lnTo>
                  <a:pt x="3813" y="3097"/>
                </a:lnTo>
                <a:lnTo>
                  <a:pt x="3804" y="3099"/>
                </a:lnTo>
                <a:lnTo>
                  <a:pt x="3801" y="3097"/>
                </a:lnTo>
                <a:lnTo>
                  <a:pt x="3797" y="3095"/>
                </a:lnTo>
                <a:lnTo>
                  <a:pt x="3796" y="3097"/>
                </a:lnTo>
                <a:lnTo>
                  <a:pt x="3796" y="3101"/>
                </a:lnTo>
                <a:lnTo>
                  <a:pt x="3797" y="3113"/>
                </a:lnTo>
                <a:lnTo>
                  <a:pt x="3797" y="3116"/>
                </a:lnTo>
                <a:lnTo>
                  <a:pt x="3797" y="3120"/>
                </a:lnTo>
                <a:lnTo>
                  <a:pt x="3794" y="3125"/>
                </a:lnTo>
                <a:lnTo>
                  <a:pt x="3790" y="3131"/>
                </a:lnTo>
                <a:lnTo>
                  <a:pt x="3785" y="3134"/>
                </a:lnTo>
                <a:lnTo>
                  <a:pt x="3780" y="3136"/>
                </a:lnTo>
                <a:lnTo>
                  <a:pt x="3778" y="3136"/>
                </a:lnTo>
                <a:lnTo>
                  <a:pt x="3774" y="3134"/>
                </a:lnTo>
                <a:lnTo>
                  <a:pt x="3773" y="3132"/>
                </a:lnTo>
                <a:lnTo>
                  <a:pt x="3769" y="3134"/>
                </a:lnTo>
                <a:lnTo>
                  <a:pt x="3767" y="3141"/>
                </a:lnTo>
                <a:lnTo>
                  <a:pt x="3764" y="3153"/>
                </a:lnTo>
                <a:lnTo>
                  <a:pt x="3762" y="3160"/>
                </a:lnTo>
                <a:lnTo>
                  <a:pt x="3760" y="3166"/>
                </a:lnTo>
                <a:lnTo>
                  <a:pt x="3757" y="3171"/>
                </a:lnTo>
                <a:lnTo>
                  <a:pt x="3736" y="3187"/>
                </a:lnTo>
                <a:lnTo>
                  <a:pt x="3730" y="3190"/>
                </a:lnTo>
                <a:lnTo>
                  <a:pt x="3720" y="3196"/>
                </a:lnTo>
                <a:lnTo>
                  <a:pt x="3715" y="3201"/>
                </a:lnTo>
                <a:lnTo>
                  <a:pt x="3709" y="3208"/>
                </a:lnTo>
                <a:lnTo>
                  <a:pt x="3702" y="3215"/>
                </a:lnTo>
                <a:lnTo>
                  <a:pt x="3695" y="3224"/>
                </a:lnTo>
                <a:lnTo>
                  <a:pt x="3690" y="3231"/>
                </a:lnTo>
                <a:lnTo>
                  <a:pt x="3685" y="3238"/>
                </a:lnTo>
                <a:lnTo>
                  <a:pt x="3664" y="3257"/>
                </a:lnTo>
                <a:lnTo>
                  <a:pt x="3641" y="3282"/>
                </a:lnTo>
                <a:lnTo>
                  <a:pt x="3639" y="3285"/>
                </a:lnTo>
                <a:lnTo>
                  <a:pt x="3639" y="3287"/>
                </a:lnTo>
                <a:lnTo>
                  <a:pt x="3644" y="3291"/>
                </a:lnTo>
                <a:lnTo>
                  <a:pt x="3644" y="3292"/>
                </a:lnTo>
                <a:lnTo>
                  <a:pt x="3642" y="3294"/>
                </a:lnTo>
                <a:lnTo>
                  <a:pt x="3621" y="3301"/>
                </a:lnTo>
                <a:lnTo>
                  <a:pt x="3598" y="3307"/>
                </a:lnTo>
                <a:lnTo>
                  <a:pt x="3590" y="3308"/>
                </a:lnTo>
                <a:lnTo>
                  <a:pt x="3583" y="3308"/>
                </a:lnTo>
                <a:lnTo>
                  <a:pt x="3572" y="3310"/>
                </a:lnTo>
                <a:lnTo>
                  <a:pt x="3500" y="3328"/>
                </a:lnTo>
                <a:lnTo>
                  <a:pt x="3481" y="3350"/>
                </a:lnTo>
                <a:lnTo>
                  <a:pt x="3456" y="3345"/>
                </a:lnTo>
                <a:lnTo>
                  <a:pt x="3456" y="3349"/>
                </a:lnTo>
                <a:lnTo>
                  <a:pt x="3458" y="3354"/>
                </a:lnTo>
                <a:lnTo>
                  <a:pt x="3460" y="3361"/>
                </a:lnTo>
                <a:lnTo>
                  <a:pt x="3460" y="3365"/>
                </a:lnTo>
                <a:lnTo>
                  <a:pt x="3456" y="3368"/>
                </a:lnTo>
                <a:lnTo>
                  <a:pt x="3454" y="3370"/>
                </a:lnTo>
                <a:lnTo>
                  <a:pt x="3449" y="3368"/>
                </a:lnTo>
                <a:lnTo>
                  <a:pt x="3447" y="3370"/>
                </a:lnTo>
                <a:lnTo>
                  <a:pt x="3447" y="3375"/>
                </a:lnTo>
                <a:lnTo>
                  <a:pt x="3447" y="3384"/>
                </a:lnTo>
                <a:lnTo>
                  <a:pt x="3451" y="3391"/>
                </a:lnTo>
                <a:lnTo>
                  <a:pt x="3451" y="3396"/>
                </a:lnTo>
                <a:lnTo>
                  <a:pt x="3449" y="3400"/>
                </a:lnTo>
                <a:lnTo>
                  <a:pt x="3447" y="3403"/>
                </a:lnTo>
                <a:lnTo>
                  <a:pt x="3435" y="3412"/>
                </a:lnTo>
                <a:lnTo>
                  <a:pt x="3431" y="3414"/>
                </a:lnTo>
                <a:lnTo>
                  <a:pt x="3424" y="3416"/>
                </a:lnTo>
                <a:lnTo>
                  <a:pt x="3417" y="3417"/>
                </a:lnTo>
                <a:lnTo>
                  <a:pt x="3410" y="3419"/>
                </a:lnTo>
                <a:lnTo>
                  <a:pt x="3407" y="3419"/>
                </a:lnTo>
                <a:lnTo>
                  <a:pt x="3400" y="3416"/>
                </a:lnTo>
                <a:lnTo>
                  <a:pt x="3391" y="3412"/>
                </a:lnTo>
                <a:lnTo>
                  <a:pt x="3386" y="3410"/>
                </a:lnTo>
                <a:lnTo>
                  <a:pt x="3382" y="3409"/>
                </a:lnTo>
                <a:lnTo>
                  <a:pt x="3382" y="3403"/>
                </a:lnTo>
                <a:lnTo>
                  <a:pt x="3382" y="3386"/>
                </a:lnTo>
                <a:lnTo>
                  <a:pt x="3382" y="3379"/>
                </a:lnTo>
                <a:lnTo>
                  <a:pt x="3380" y="3372"/>
                </a:lnTo>
                <a:lnTo>
                  <a:pt x="3377" y="3366"/>
                </a:lnTo>
                <a:lnTo>
                  <a:pt x="3373" y="3363"/>
                </a:lnTo>
                <a:lnTo>
                  <a:pt x="3372" y="3359"/>
                </a:lnTo>
                <a:lnTo>
                  <a:pt x="3372" y="3358"/>
                </a:lnTo>
                <a:lnTo>
                  <a:pt x="3372" y="3354"/>
                </a:lnTo>
                <a:lnTo>
                  <a:pt x="3370" y="3354"/>
                </a:lnTo>
                <a:lnTo>
                  <a:pt x="3364" y="3358"/>
                </a:lnTo>
                <a:lnTo>
                  <a:pt x="3357" y="3361"/>
                </a:lnTo>
                <a:lnTo>
                  <a:pt x="3352" y="3365"/>
                </a:lnTo>
                <a:lnTo>
                  <a:pt x="3350" y="3366"/>
                </a:lnTo>
                <a:lnTo>
                  <a:pt x="3352" y="3373"/>
                </a:lnTo>
                <a:lnTo>
                  <a:pt x="3356" y="3380"/>
                </a:lnTo>
                <a:lnTo>
                  <a:pt x="3357" y="3384"/>
                </a:lnTo>
                <a:lnTo>
                  <a:pt x="3361" y="3389"/>
                </a:lnTo>
                <a:lnTo>
                  <a:pt x="3361" y="3394"/>
                </a:lnTo>
                <a:lnTo>
                  <a:pt x="3363" y="3398"/>
                </a:lnTo>
                <a:lnTo>
                  <a:pt x="3364" y="3402"/>
                </a:lnTo>
                <a:lnTo>
                  <a:pt x="3363" y="3405"/>
                </a:lnTo>
                <a:lnTo>
                  <a:pt x="3357" y="3409"/>
                </a:lnTo>
                <a:lnTo>
                  <a:pt x="3345" y="3414"/>
                </a:lnTo>
                <a:lnTo>
                  <a:pt x="3340" y="3416"/>
                </a:lnTo>
                <a:lnTo>
                  <a:pt x="3331" y="3414"/>
                </a:lnTo>
                <a:lnTo>
                  <a:pt x="3326" y="3416"/>
                </a:lnTo>
                <a:lnTo>
                  <a:pt x="3324" y="3416"/>
                </a:lnTo>
                <a:lnTo>
                  <a:pt x="3319" y="3414"/>
                </a:lnTo>
                <a:lnTo>
                  <a:pt x="3315" y="3410"/>
                </a:lnTo>
                <a:lnTo>
                  <a:pt x="3310" y="3407"/>
                </a:lnTo>
                <a:lnTo>
                  <a:pt x="3308" y="3405"/>
                </a:lnTo>
                <a:lnTo>
                  <a:pt x="3305" y="3402"/>
                </a:lnTo>
                <a:lnTo>
                  <a:pt x="3303" y="3403"/>
                </a:lnTo>
                <a:lnTo>
                  <a:pt x="3301" y="3409"/>
                </a:lnTo>
                <a:lnTo>
                  <a:pt x="3303" y="3421"/>
                </a:lnTo>
                <a:lnTo>
                  <a:pt x="3303" y="3426"/>
                </a:lnTo>
                <a:lnTo>
                  <a:pt x="3301" y="3433"/>
                </a:lnTo>
                <a:lnTo>
                  <a:pt x="3301" y="3446"/>
                </a:lnTo>
                <a:lnTo>
                  <a:pt x="3299" y="3449"/>
                </a:lnTo>
                <a:lnTo>
                  <a:pt x="3292" y="3453"/>
                </a:lnTo>
                <a:lnTo>
                  <a:pt x="3282" y="3458"/>
                </a:lnTo>
                <a:lnTo>
                  <a:pt x="3273" y="3460"/>
                </a:lnTo>
                <a:lnTo>
                  <a:pt x="3259" y="3460"/>
                </a:lnTo>
                <a:lnTo>
                  <a:pt x="3248" y="3461"/>
                </a:lnTo>
                <a:lnTo>
                  <a:pt x="3247" y="3461"/>
                </a:lnTo>
                <a:lnTo>
                  <a:pt x="3241" y="3460"/>
                </a:lnTo>
                <a:lnTo>
                  <a:pt x="3233" y="3458"/>
                </a:lnTo>
                <a:lnTo>
                  <a:pt x="3222" y="3454"/>
                </a:lnTo>
                <a:lnTo>
                  <a:pt x="3218" y="3453"/>
                </a:lnTo>
                <a:lnTo>
                  <a:pt x="3217" y="3451"/>
                </a:lnTo>
                <a:lnTo>
                  <a:pt x="3213" y="3453"/>
                </a:lnTo>
                <a:lnTo>
                  <a:pt x="3208" y="3456"/>
                </a:lnTo>
                <a:lnTo>
                  <a:pt x="3203" y="3460"/>
                </a:lnTo>
                <a:lnTo>
                  <a:pt x="3197" y="3461"/>
                </a:lnTo>
                <a:lnTo>
                  <a:pt x="3194" y="3465"/>
                </a:lnTo>
                <a:lnTo>
                  <a:pt x="3190" y="3470"/>
                </a:lnTo>
                <a:lnTo>
                  <a:pt x="3180" y="3486"/>
                </a:lnTo>
                <a:lnTo>
                  <a:pt x="3171" y="3497"/>
                </a:lnTo>
                <a:lnTo>
                  <a:pt x="3167" y="3500"/>
                </a:lnTo>
                <a:lnTo>
                  <a:pt x="3160" y="3500"/>
                </a:lnTo>
                <a:lnTo>
                  <a:pt x="3148" y="3500"/>
                </a:lnTo>
                <a:lnTo>
                  <a:pt x="3139" y="3498"/>
                </a:lnTo>
                <a:lnTo>
                  <a:pt x="3134" y="3497"/>
                </a:lnTo>
                <a:lnTo>
                  <a:pt x="3130" y="3495"/>
                </a:lnTo>
                <a:lnTo>
                  <a:pt x="3127" y="3495"/>
                </a:lnTo>
                <a:lnTo>
                  <a:pt x="3115" y="3497"/>
                </a:lnTo>
                <a:lnTo>
                  <a:pt x="3086" y="3505"/>
                </a:lnTo>
                <a:lnTo>
                  <a:pt x="3078" y="3509"/>
                </a:lnTo>
                <a:lnTo>
                  <a:pt x="3074" y="3512"/>
                </a:lnTo>
                <a:lnTo>
                  <a:pt x="3074" y="3518"/>
                </a:lnTo>
                <a:lnTo>
                  <a:pt x="3076" y="3526"/>
                </a:lnTo>
                <a:lnTo>
                  <a:pt x="3076" y="3534"/>
                </a:lnTo>
                <a:lnTo>
                  <a:pt x="3076" y="3537"/>
                </a:lnTo>
                <a:lnTo>
                  <a:pt x="3074" y="3539"/>
                </a:lnTo>
                <a:lnTo>
                  <a:pt x="3071" y="3539"/>
                </a:lnTo>
                <a:lnTo>
                  <a:pt x="3065" y="3539"/>
                </a:lnTo>
                <a:lnTo>
                  <a:pt x="3062" y="3539"/>
                </a:lnTo>
                <a:lnTo>
                  <a:pt x="3057" y="3542"/>
                </a:lnTo>
                <a:lnTo>
                  <a:pt x="3051" y="3546"/>
                </a:lnTo>
                <a:lnTo>
                  <a:pt x="3046" y="3548"/>
                </a:lnTo>
                <a:lnTo>
                  <a:pt x="3044" y="3548"/>
                </a:lnTo>
                <a:lnTo>
                  <a:pt x="3044" y="3549"/>
                </a:lnTo>
                <a:lnTo>
                  <a:pt x="3044" y="3556"/>
                </a:lnTo>
                <a:lnTo>
                  <a:pt x="3048" y="3567"/>
                </a:lnTo>
                <a:lnTo>
                  <a:pt x="3053" y="3576"/>
                </a:lnTo>
                <a:lnTo>
                  <a:pt x="3057" y="3585"/>
                </a:lnTo>
                <a:lnTo>
                  <a:pt x="3060" y="3588"/>
                </a:lnTo>
                <a:lnTo>
                  <a:pt x="3067" y="3595"/>
                </a:lnTo>
                <a:lnTo>
                  <a:pt x="3071" y="3599"/>
                </a:lnTo>
                <a:lnTo>
                  <a:pt x="3074" y="3599"/>
                </a:lnTo>
                <a:lnTo>
                  <a:pt x="3079" y="3599"/>
                </a:lnTo>
                <a:lnTo>
                  <a:pt x="3079" y="3600"/>
                </a:lnTo>
                <a:lnTo>
                  <a:pt x="3079" y="3607"/>
                </a:lnTo>
                <a:lnTo>
                  <a:pt x="3079" y="3613"/>
                </a:lnTo>
                <a:lnTo>
                  <a:pt x="3081" y="3618"/>
                </a:lnTo>
                <a:lnTo>
                  <a:pt x="3083" y="3623"/>
                </a:lnTo>
                <a:lnTo>
                  <a:pt x="3083" y="3625"/>
                </a:lnTo>
                <a:lnTo>
                  <a:pt x="3081" y="3627"/>
                </a:lnTo>
                <a:lnTo>
                  <a:pt x="3072" y="3627"/>
                </a:lnTo>
                <a:lnTo>
                  <a:pt x="3064" y="3629"/>
                </a:lnTo>
                <a:lnTo>
                  <a:pt x="3050" y="3627"/>
                </a:lnTo>
                <a:lnTo>
                  <a:pt x="3037" y="3627"/>
                </a:lnTo>
                <a:lnTo>
                  <a:pt x="3021" y="3630"/>
                </a:lnTo>
                <a:lnTo>
                  <a:pt x="3016" y="3629"/>
                </a:lnTo>
                <a:lnTo>
                  <a:pt x="3009" y="3623"/>
                </a:lnTo>
                <a:lnTo>
                  <a:pt x="3006" y="3621"/>
                </a:lnTo>
                <a:lnTo>
                  <a:pt x="3006" y="3623"/>
                </a:lnTo>
                <a:lnTo>
                  <a:pt x="2999" y="3611"/>
                </a:lnTo>
                <a:lnTo>
                  <a:pt x="2990" y="3597"/>
                </a:lnTo>
                <a:lnTo>
                  <a:pt x="2983" y="3588"/>
                </a:lnTo>
                <a:lnTo>
                  <a:pt x="2979" y="3585"/>
                </a:lnTo>
                <a:lnTo>
                  <a:pt x="2979" y="3579"/>
                </a:lnTo>
                <a:lnTo>
                  <a:pt x="2977" y="3574"/>
                </a:lnTo>
                <a:lnTo>
                  <a:pt x="2974" y="3569"/>
                </a:lnTo>
                <a:lnTo>
                  <a:pt x="2972" y="3562"/>
                </a:lnTo>
                <a:lnTo>
                  <a:pt x="2972" y="3556"/>
                </a:lnTo>
                <a:lnTo>
                  <a:pt x="2974" y="3551"/>
                </a:lnTo>
                <a:lnTo>
                  <a:pt x="2976" y="3541"/>
                </a:lnTo>
                <a:lnTo>
                  <a:pt x="2977" y="3534"/>
                </a:lnTo>
                <a:lnTo>
                  <a:pt x="2979" y="3528"/>
                </a:lnTo>
                <a:lnTo>
                  <a:pt x="2983" y="3525"/>
                </a:lnTo>
                <a:lnTo>
                  <a:pt x="2988" y="3521"/>
                </a:lnTo>
                <a:lnTo>
                  <a:pt x="2991" y="3516"/>
                </a:lnTo>
                <a:lnTo>
                  <a:pt x="2993" y="3512"/>
                </a:lnTo>
                <a:lnTo>
                  <a:pt x="2993" y="3509"/>
                </a:lnTo>
                <a:lnTo>
                  <a:pt x="2991" y="3500"/>
                </a:lnTo>
                <a:lnTo>
                  <a:pt x="2990" y="3497"/>
                </a:lnTo>
                <a:lnTo>
                  <a:pt x="2986" y="3495"/>
                </a:lnTo>
                <a:lnTo>
                  <a:pt x="2984" y="3495"/>
                </a:lnTo>
                <a:lnTo>
                  <a:pt x="2983" y="3495"/>
                </a:lnTo>
                <a:lnTo>
                  <a:pt x="2981" y="3495"/>
                </a:lnTo>
                <a:lnTo>
                  <a:pt x="2976" y="3493"/>
                </a:lnTo>
                <a:lnTo>
                  <a:pt x="2970" y="3493"/>
                </a:lnTo>
                <a:lnTo>
                  <a:pt x="2965" y="3497"/>
                </a:lnTo>
                <a:lnTo>
                  <a:pt x="2956" y="3504"/>
                </a:lnTo>
                <a:lnTo>
                  <a:pt x="2948" y="3507"/>
                </a:lnTo>
                <a:lnTo>
                  <a:pt x="2937" y="3512"/>
                </a:lnTo>
                <a:lnTo>
                  <a:pt x="2932" y="3514"/>
                </a:lnTo>
                <a:lnTo>
                  <a:pt x="2926" y="3516"/>
                </a:lnTo>
                <a:lnTo>
                  <a:pt x="2923" y="3514"/>
                </a:lnTo>
                <a:lnTo>
                  <a:pt x="2921" y="3512"/>
                </a:lnTo>
                <a:lnTo>
                  <a:pt x="2905" y="3495"/>
                </a:lnTo>
                <a:lnTo>
                  <a:pt x="2900" y="3491"/>
                </a:lnTo>
                <a:lnTo>
                  <a:pt x="2896" y="3490"/>
                </a:lnTo>
                <a:lnTo>
                  <a:pt x="2889" y="3488"/>
                </a:lnTo>
                <a:lnTo>
                  <a:pt x="2882" y="3488"/>
                </a:lnTo>
                <a:lnTo>
                  <a:pt x="2877" y="3486"/>
                </a:lnTo>
                <a:lnTo>
                  <a:pt x="2872" y="3484"/>
                </a:lnTo>
                <a:lnTo>
                  <a:pt x="2865" y="3475"/>
                </a:lnTo>
                <a:lnTo>
                  <a:pt x="2865" y="3477"/>
                </a:lnTo>
                <a:lnTo>
                  <a:pt x="2867" y="3482"/>
                </a:lnTo>
                <a:lnTo>
                  <a:pt x="2863" y="3488"/>
                </a:lnTo>
                <a:lnTo>
                  <a:pt x="2861" y="3490"/>
                </a:lnTo>
                <a:lnTo>
                  <a:pt x="2858" y="3491"/>
                </a:lnTo>
                <a:lnTo>
                  <a:pt x="2851" y="3493"/>
                </a:lnTo>
                <a:lnTo>
                  <a:pt x="2840" y="3491"/>
                </a:lnTo>
                <a:lnTo>
                  <a:pt x="2835" y="3491"/>
                </a:lnTo>
                <a:lnTo>
                  <a:pt x="2824" y="3495"/>
                </a:lnTo>
                <a:lnTo>
                  <a:pt x="2801" y="3500"/>
                </a:lnTo>
                <a:lnTo>
                  <a:pt x="2787" y="3502"/>
                </a:lnTo>
                <a:lnTo>
                  <a:pt x="2786" y="3502"/>
                </a:lnTo>
                <a:lnTo>
                  <a:pt x="2742" y="3493"/>
                </a:lnTo>
                <a:lnTo>
                  <a:pt x="2713" y="3484"/>
                </a:lnTo>
                <a:lnTo>
                  <a:pt x="2703" y="3470"/>
                </a:lnTo>
                <a:lnTo>
                  <a:pt x="2694" y="3463"/>
                </a:lnTo>
                <a:lnTo>
                  <a:pt x="2687" y="3456"/>
                </a:lnTo>
                <a:lnTo>
                  <a:pt x="2684" y="3451"/>
                </a:lnTo>
                <a:lnTo>
                  <a:pt x="2677" y="3438"/>
                </a:lnTo>
                <a:lnTo>
                  <a:pt x="2671" y="3428"/>
                </a:lnTo>
                <a:lnTo>
                  <a:pt x="2670" y="3419"/>
                </a:lnTo>
                <a:lnTo>
                  <a:pt x="2671" y="3412"/>
                </a:lnTo>
                <a:lnTo>
                  <a:pt x="2673" y="3405"/>
                </a:lnTo>
                <a:lnTo>
                  <a:pt x="2678" y="3393"/>
                </a:lnTo>
                <a:lnTo>
                  <a:pt x="2682" y="3377"/>
                </a:lnTo>
                <a:lnTo>
                  <a:pt x="2682" y="3370"/>
                </a:lnTo>
                <a:lnTo>
                  <a:pt x="2682" y="3368"/>
                </a:lnTo>
                <a:lnTo>
                  <a:pt x="2678" y="3366"/>
                </a:lnTo>
                <a:lnTo>
                  <a:pt x="2671" y="3368"/>
                </a:lnTo>
                <a:lnTo>
                  <a:pt x="2666" y="3370"/>
                </a:lnTo>
                <a:lnTo>
                  <a:pt x="2661" y="3370"/>
                </a:lnTo>
                <a:lnTo>
                  <a:pt x="2654" y="3368"/>
                </a:lnTo>
                <a:lnTo>
                  <a:pt x="2650" y="3368"/>
                </a:lnTo>
                <a:lnTo>
                  <a:pt x="2647" y="3366"/>
                </a:lnTo>
                <a:lnTo>
                  <a:pt x="2645" y="3361"/>
                </a:lnTo>
                <a:lnTo>
                  <a:pt x="2643" y="3359"/>
                </a:lnTo>
                <a:lnTo>
                  <a:pt x="2640" y="3358"/>
                </a:lnTo>
                <a:lnTo>
                  <a:pt x="2634" y="3356"/>
                </a:lnTo>
                <a:lnTo>
                  <a:pt x="2626" y="3356"/>
                </a:lnTo>
                <a:lnTo>
                  <a:pt x="2613" y="3358"/>
                </a:lnTo>
                <a:lnTo>
                  <a:pt x="2604" y="3359"/>
                </a:lnTo>
                <a:lnTo>
                  <a:pt x="2596" y="3361"/>
                </a:lnTo>
                <a:lnTo>
                  <a:pt x="2592" y="3359"/>
                </a:lnTo>
                <a:lnTo>
                  <a:pt x="2583" y="3354"/>
                </a:lnTo>
                <a:lnTo>
                  <a:pt x="2580" y="3350"/>
                </a:lnTo>
                <a:lnTo>
                  <a:pt x="2576" y="3345"/>
                </a:lnTo>
                <a:lnTo>
                  <a:pt x="2569" y="3333"/>
                </a:lnTo>
                <a:lnTo>
                  <a:pt x="2560" y="3322"/>
                </a:lnTo>
                <a:lnTo>
                  <a:pt x="2555" y="3319"/>
                </a:lnTo>
                <a:lnTo>
                  <a:pt x="2552" y="3317"/>
                </a:lnTo>
                <a:lnTo>
                  <a:pt x="2541" y="3315"/>
                </a:lnTo>
                <a:lnTo>
                  <a:pt x="2534" y="3314"/>
                </a:lnTo>
                <a:lnTo>
                  <a:pt x="2527" y="3315"/>
                </a:lnTo>
                <a:lnTo>
                  <a:pt x="2520" y="3319"/>
                </a:lnTo>
                <a:lnTo>
                  <a:pt x="2508" y="3328"/>
                </a:lnTo>
                <a:lnTo>
                  <a:pt x="2497" y="3340"/>
                </a:lnTo>
                <a:lnTo>
                  <a:pt x="2481" y="3356"/>
                </a:lnTo>
                <a:lnTo>
                  <a:pt x="2474" y="3361"/>
                </a:lnTo>
                <a:lnTo>
                  <a:pt x="2462" y="3368"/>
                </a:lnTo>
                <a:lnTo>
                  <a:pt x="2455" y="3372"/>
                </a:lnTo>
                <a:lnTo>
                  <a:pt x="2448" y="3372"/>
                </a:lnTo>
                <a:lnTo>
                  <a:pt x="2443" y="3370"/>
                </a:lnTo>
                <a:lnTo>
                  <a:pt x="2439" y="3368"/>
                </a:lnTo>
                <a:lnTo>
                  <a:pt x="2436" y="3366"/>
                </a:lnTo>
                <a:lnTo>
                  <a:pt x="2430" y="3366"/>
                </a:lnTo>
                <a:lnTo>
                  <a:pt x="2428" y="3366"/>
                </a:lnTo>
                <a:lnTo>
                  <a:pt x="2421" y="3368"/>
                </a:lnTo>
                <a:lnTo>
                  <a:pt x="2418" y="3372"/>
                </a:lnTo>
                <a:lnTo>
                  <a:pt x="2411" y="3380"/>
                </a:lnTo>
                <a:lnTo>
                  <a:pt x="2406" y="3386"/>
                </a:lnTo>
                <a:lnTo>
                  <a:pt x="2404" y="3387"/>
                </a:lnTo>
                <a:lnTo>
                  <a:pt x="2402" y="3387"/>
                </a:lnTo>
                <a:lnTo>
                  <a:pt x="2395" y="3386"/>
                </a:lnTo>
                <a:lnTo>
                  <a:pt x="2390" y="3382"/>
                </a:lnTo>
                <a:lnTo>
                  <a:pt x="2384" y="3379"/>
                </a:lnTo>
                <a:lnTo>
                  <a:pt x="2381" y="3377"/>
                </a:lnTo>
                <a:lnTo>
                  <a:pt x="2379" y="3375"/>
                </a:lnTo>
                <a:lnTo>
                  <a:pt x="2376" y="3375"/>
                </a:lnTo>
                <a:lnTo>
                  <a:pt x="2374" y="3379"/>
                </a:lnTo>
                <a:lnTo>
                  <a:pt x="2370" y="3382"/>
                </a:lnTo>
                <a:lnTo>
                  <a:pt x="2370" y="3384"/>
                </a:lnTo>
                <a:lnTo>
                  <a:pt x="2367" y="3386"/>
                </a:lnTo>
                <a:lnTo>
                  <a:pt x="2365" y="3386"/>
                </a:lnTo>
                <a:lnTo>
                  <a:pt x="2362" y="3384"/>
                </a:lnTo>
                <a:lnTo>
                  <a:pt x="2358" y="3379"/>
                </a:lnTo>
                <a:lnTo>
                  <a:pt x="2355" y="3375"/>
                </a:lnTo>
                <a:lnTo>
                  <a:pt x="2349" y="3373"/>
                </a:lnTo>
                <a:lnTo>
                  <a:pt x="2346" y="3373"/>
                </a:lnTo>
                <a:lnTo>
                  <a:pt x="2340" y="3379"/>
                </a:lnTo>
                <a:lnTo>
                  <a:pt x="2337" y="3382"/>
                </a:lnTo>
                <a:lnTo>
                  <a:pt x="2333" y="3387"/>
                </a:lnTo>
                <a:lnTo>
                  <a:pt x="2328" y="3393"/>
                </a:lnTo>
                <a:lnTo>
                  <a:pt x="2325" y="3396"/>
                </a:lnTo>
                <a:lnTo>
                  <a:pt x="2323" y="3400"/>
                </a:lnTo>
                <a:lnTo>
                  <a:pt x="2323" y="3403"/>
                </a:lnTo>
                <a:lnTo>
                  <a:pt x="2321" y="3405"/>
                </a:lnTo>
                <a:lnTo>
                  <a:pt x="2318" y="3403"/>
                </a:lnTo>
                <a:lnTo>
                  <a:pt x="2312" y="3398"/>
                </a:lnTo>
                <a:lnTo>
                  <a:pt x="2305" y="3389"/>
                </a:lnTo>
                <a:lnTo>
                  <a:pt x="2304" y="3386"/>
                </a:lnTo>
                <a:lnTo>
                  <a:pt x="2300" y="3382"/>
                </a:lnTo>
                <a:lnTo>
                  <a:pt x="2291" y="3379"/>
                </a:lnTo>
                <a:lnTo>
                  <a:pt x="2282" y="3377"/>
                </a:lnTo>
                <a:lnTo>
                  <a:pt x="2274" y="3375"/>
                </a:lnTo>
                <a:lnTo>
                  <a:pt x="2270" y="3377"/>
                </a:lnTo>
                <a:lnTo>
                  <a:pt x="2267" y="3379"/>
                </a:lnTo>
                <a:lnTo>
                  <a:pt x="2260" y="3384"/>
                </a:lnTo>
                <a:lnTo>
                  <a:pt x="2258" y="3389"/>
                </a:lnTo>
                <a:lnTo>
                  <a:pt x="2258" y="3393"/>
                </a:lnTo>
                <a:lnTo>
                  <a:pt x="2254" y="3394"/>
                </a:lnTo>
                <a:lnTo>
                  <a:pt x="2245" y="3398"/>
                </a:lnTo>
                <a:lnTo>
                  <a:pt x="2233" y="3400"/>
                </a:lnTo>
                <a:lnTo>
                  <a:pt x="2217" y="3398"/>
                </a:lnTo>
                <a:lnTo>
                  <a:pt x="2207" y="3398"/>
                </a:lnTo>
                <a:lnTo>
                  <a:pt x="2198" y="3400"/>
                </a:lnTo>
                <a:lnTo>
                  <a:pt x="2187" y="3400"/>
                </a:lnTo>
                <a:lnTo>
                  <a:pt x="2182" y="3400"/>
                </a:lnTo>
                <a:lnTo>
                  <a:pt x="2180" y="3402"/>
                </a:lnTo>
                <a:lnTo>
                  <a:pt x="2179" y="3403"/>
                </a:lnTo>
                <a:lnTo>
                  <a:pt x="2177" y="3409"/>
                </a:lnTo>
                <a:lnTo>
                  <a:pt x="2175" y="3430"/>
                </a:lnTo>
                <a:lnTo>
                  <a:pt x="2175" y="3440"/>
                </a:lnTo>
                <a:lnTo>
                  <a:pt x="2179" y="3453"/>
                </a:lnTo>
                <a:lnTo>
                  <a:pt x="2187" y="3474"/>
                </a:lnTo>
                <a:lnTo>
                  <a:pt x="2189" y="3481"/>
                </a:lnTo>
                <a:lnTo>
                  <a:pt x="2189" y="3486"/>
                </a:lnTo>
                <a:lnTo>
                  <a:pt x="2189" y="3490"/>
                </a:lnTo>
                <a:lnTo>
                  <a:pt x="2191" y="3491"/>
                </a:lnTo>
                <a:lnTo>
                  <a:pt x="2194" y="3495"/>
                </a:lnTo>
                <a:lnTo>
                  <a:pt x="2196" y="3497"/>
                </a:lnTo>
                <a:lnTo>
                  <a:pt x="2198" y="3500"/>
                </a:lnTo>
                <a:lnTo>
                  <a:pt x="2198" y="3504"/>
                </a:lnTo>
                <a:lnTo>
                  <a:pt x="2196" y="3509"/>
                </a:lnTo>
                <a:lnTo>
                  <a:pt x="2193" y="3518"/>
                </a:lnTo>
                <a:lnTo>
                  <a:pt x="2191" y="3523"/>
                </a:lnTo>
                <a:lnTo>
                  <a:pt x="2186" y="3523"/>
                </a:lnTo>
                <a:lnTo>
                  <a:pt x="2177" y="3525"/>
                </a:lnTo>
                <a:lnTo>
                  <a:pt x="2163" y="3525"/>
                </a:lnTo>
                <a:lnTo>
                  <a:pt x="2150" y="3523"/>
                </a:lnTo>
                <a:lnTo>
                  <a:pt x="2142" y="3521"/>
                </a:lnTo>
                <a:lnTo>
                  <a:pt x="2136" y="3518"/>
                </a:lnTo>
                <a:lnTo>
                  <a:pt x="2135" y="3512"/>
                </a:lnTo>
                <a:lnTo>
                  <a:pt x="2135" y="3505"/>
                </a:lnTo>
                <a:lnTo>
                  <a:pt x="2136" y="3504"/>
                </a:lnTo>
                <a:lnTo>
                  <a:pt x="2138" y="3500"/>
                </a:lnTo>
                <a:lnTo>
                  <a:pt x="2143" y="3495"/>
                </a:lnTo>
                <a:lnTo>
                  <a:pt x="2145" y="3493"/>
                </a:lnTo>
                <a:lnTo>
                  <a:pt x="2145" y="3490"/>
                </a:lnTo>
                <a:lnTo>
                  <a:pt x="2143" y="3486"/>
                </a:lnTo>
                <a:lnTo>
                  <a:pt x="2138" y="3482"/>
                </a:lnTo>
                <a:lnTo>
                  <a:pt x="2133" y="3479"/>
                </a:lnTo>
                <a:lnTo>
                  <a:pt x="2128" y="3479"/>
                </a:lnTo>
                <a:lnTo>
                  <a:pt x="2117" y="3481"/>
                </a:lnTo>
                <a:lnTo>
                  <a:pt x="2110" y="3484"/>
                </a:lnTo>
                <a:lnTo>
                  <a:pt x="2103" y="3490"/>
                </a:lnTo>
                <a:lnTo>
                  <a:pt x="2092" y="3495"/>
                </a:lnTo>
                <a:lnTo>
                  <a:pt x="2082" y="3500"/>
                </a:lnTo>
                <a:lnTo>
                  <a:pt x="2070" y="3504"/>
                </a:lnTo>
                <a:lnTo>
                  <a:pt x="2059" y="3505"/>
                </a:lnTo>
                <a:lnTo>
                  <a:pt x="2052" y="3507"/>
                </a:lnTo>
                <a:lnTo>
                  <a:pt x="2048" y="3505"/>
                </a:lnTo>
                <a:lnTo>
                  <a:pt x="2045" y="3504"/>
                </a:lnTo>
                <a:lnTo>
                  <a:pt x="2034" y="3495"/>
                </a:lnTo>
                <a:lnTo>
                  <a:pt x="2024" y="3486"/>
                </a:lnTo>
                <a:lnTo>
                  <a:pt x="2017" y="3481"/>
                </a:lnTo>
                <a:lnTo>
                  <a:pt x="2011" y="3477"/>
                </a:lnTo>
                <a:lnTo>
                  <a:pt x="2011" y="3470"/>
                </a:lnTo>
                <a:lnTo>
                  <a:pt x="2011" y="3446"/>
                </a:lnTo>
                <a:lnTo>
                  <a:pt x="2011" y="3442"/>
                </a:lnTo>
                <a:lnTo>
                  <a:pt x="2011" y="3437"/>
                </a:lnTo>
                <a:lnTo>
                  <a:pt x="2010" y="3435"/>
                </a:lnTo>
                <a:lnTo>
                  <a:pt x="2006" y="3433"/>
                </a:lnTo>
                <a:lnTo>
                  <a:pt x="1996" y="3431"/>
                </a:lnTo>
                <a:lnTo>
                  <a:pt x="1971" y="3428"/>
                </a:lnTo>
                <a:lnTo>
                  <a:pt x="1964" y="3426"/>
                </a:lnTo>
                <a:lnTo>
                  <a:pt x="1957" y="3423"/>
                </a:lnTo>
                <a:lnTo>
                  <a:pt x="1946" y="3419"/>
                </a:lnTo>
                <a:lnTo>
                  <a:pt x="1943" y="3416"/>
                </a:lnTo>
                <a:lnTo>
                  <a:pt x="1943" y="3412"/>
                </a:lnTo>
                <a:lnTo>
                  <a:pt x="1943" y="3403"/>
                </a:lnTo>
                <a:lnTo>
                  <a:pt x="1946" y="3393"/>
                </a:lnTo>
                <a:lnTo>
                  <a:pt x="1950" y="3379"/>
                </a:lnTo>
                <a:lnTo>
                  <a:pt x="1950" y="3373"/>
                </a:lnTo>
                <a:lnTo>
                  <a:pt x="1953" y="3361"/>
                </a:lnTo>
                <a:lnTo>
                  <a:pt x="1957" y="3345"/>
                </a:lnTo>
                <a:lnTo>
                  <a:pt x="1960" y="3340"/>
                </a:lnTo>
                <a:lnTo>
                  <a:pt x="1966" y="3335"/>
                </a:lnTo>
                <a:lnTo>
                  <a:pt x="1973" y="3329"/>
                </a:lnTo>
                <a:lnTo>
                  <a:pt x="1976" y="3324"/>
                </a:lnTo>
                <a:lnTo>
                  <a:pt x="1975" y="3319"/>
                </a:lnTo>
                <a:lnTo>
                  <a:pt x="1971" y="3315"/>
                </a:lnTo>
                <a:lnTo>
                  <a:pt x="1962" y="3312"/>
                </a:lnTo>
                <a:lnTo>
                  <a:pt x="1957" y="3308"/>
                </a:lnTo>
                <a:lnTo>
                  <a:pt x="1952" y="3308"/>
                </a:lnTo>
                <a:lnTo>
                  <a:pt x="1948" y="3308"/>
                </a:lnTo>
                <a:lnTo>
                  <a:pt x="1939" y="3310"/>
                </a:lnTo>
                <a:lnTo>
                  <a:pt x="1936" y="3312"/>
                </a:lnTo>
                <a:lnTo>
                  <a:pt x="1932" y="3312"/>
                </a:lnTo>
                <a:lnTo>
                  <a:pt x="1929" y="3308"/>
                </a:lnTo>
                <a:lnTo>
                  <a:pt x="1918" y="3294"/>
                </a:lnTo>
                <a:lnTo>
                  <a:pt x="1913" y="3287"/>
                </a:lnTo>
                <a:lnTo>
                  <a:pt x="1911" y="3282"/>
                </a:lnTo>
                <a:lnTo>
                  <a:pt x="1908" y="3234"/>
                </a:lnTo>
                <a:lnTo>
                  <a:pt x="1908" y="3238"/>
                </a:lnTo>
                <a:lnTo>
                  <a:pt x="1906" y="3241"/>
                </a:lnTo>
                <a:lnTo>
                  <a:pt x="1904" y="3241"/>
                </a:lnTo>
                <a:lnTo>
                  <a:pt x="1902" y="3240"/>
                </a:lnTo>
                <a:lnTo>
                  <a:pt x="1895" y="3220"/>
                </a:lnTo>
                <a:lnTo>
                  <a:pt x="1892" y="3208"/>
                </a:lnTo>
                <a:lnTo>
                  <a:pt x="1892" y="3206"/>
                </a:lnTo>
                <a:lnTo>
                  <a:pt x="1890" y="3204"/>
                </a:lnTo>
                <a:lnTo>
                  <a:pt x="1888" y="3204"/>
                </a:lnTo>
                <a:lnTo>
                  <a:pt x="1880" y="3206"/>
                </a:lnTo>
                <a:lnTo>
                  <a:pt x="1869" y="3208"/>
                </a:lnTo>
                <a:lnTo>
                  <a:pt x="1864" y="3208"/>
                </a:lnTo>
                <a:lnTo>
                  <a:pt x="1855" y="3208"/>
                </a:lnTo>
                <a:lnTo>
                  <a:pt x="1843" y="3211"/>
                </a:lnTo>
                <a:lnTo>
                  <a:pt x="1836" y="3215"/>
                </a:lnTo>
                <a:lnTo>
                  <a:pt x="1827" y="3219"/>
                </a:lnTo>
                <a:lnTo>
                  <a:pt x="1818" y="3222"/>
                </a:lnTo>
                <a:lnTo>
                  <a:pt x="1807" y="3226"/>
                </a:lnTo>
                <a:lnTo>
                  <a:pt x="1800" y="3226"/>
                </a:lnTo>
                <a:lnTo>
                  <a:pt x="1799" y="3226"/>
                </a:lnTo>
                <a:lnTo>
                  <a:pt x="1797" y="3224"/>
                </a:lnTo>
                <a:lnTo>
                  <a:pt x="1799" y="3219"/>
                </a:lnTo>
                <a:lnTo>
                  <a:pt x="1806" y="3208"/>
                </a:lnTo>
                <a:lnTo>
                  <a:pt x="1807" y="3204"/>
                </a:lnTo>
                <a:lnTo>
                  <a:pt x="1809" y="3199"/>
                </a:lnTo>
                <a:lnTo>
                  <a:pt x="1809" y="3194"/>
                </a:lnTo>
                <a:lnTo>
                  <a:pt x="1809" y="3189"/>
                </a:lnTo>
                <a:lnTo>
                  <a:pt x="1806" y="3175"/>
                </a:lnTo>
                <a:lnTo>
                  <a:pt x="1802" y="3162"/>
                </a:lnTo>
                <a:lnTo>
                  <a:pt x="1802" y="3155"/>
                </a:lnTo>
                <a:lnTo>
                  <a:pt x="1802" y="3150"/>
                </a:lnTo>
                <a:lnTo>
                  <a:pt x="1802" y="3146"/>
                </a:lnTo>
                <a:lnTo>
                  <a:pt x="1806" y="3143"/>
                </a:lnTo>
                <a:lnTo>
                  <a:pt x="1811" y="3136"/>
                </a:lnTo>
                <a:lnTo>
                  <a:pt x="1818" y="3129"/>
                </a:lnTo>
                <a:lnTo>
                  <a:pt x="1820" y="3123"/>
                </a:lnTo>
                <a:lnTo>
                  <a:pt x="1821" y="3120"/>
                </a:lnTo>
                <a:lnTo>
                  <a:pt x="1820" y="3111"/>
                </a:lnTo>
                <a:lnTo>
                  <a:pt x="1818" y="3104"/>
                </a:lnTo>
                <a:lnTo>
                  <a:pt x="1818" y="3097"/>
                </a:lnTo>
                <a:lnTo>
                  <a:pt x="1820" y="3095"/>
                </a:lnTo>
                <a:lnTo>
                  <a:pt x="1821" y="3092"/>
                </a:lnTo>
                <a:lnTo>
                  <a:pt x="1830" y="3087"/>
                </a:lnTo>
                <a:lnTo>
                  <a:pt x="1843" y="3078"/>
                </a:lnTo>
                <a:lnTo>
                  <a:pt x="1858" y="3065"/>
                </a:lnTo>
                <a:lnTo>
                  <a:pt x="1864" y="3060"/>
                </a:lnTo>
                <a:lnTo>
                  <a:pt x="1865" y="3053"/>
                </a:lnTo>
                <a:lnTo>
                  <a:pt x="1867" y="3046"/>
                </a:lnTo>
                <a:lnTo>
                  <a:pt x="1869" y="3044"/>
                </a:lnTo>
                <a:lnTo>
                  <a:pt x="1871" y="3044"/>
                </a:lnTo>
                <a:lnTo>
                  <a:pt x="1872" y="3046"/>
                </a:lnTo>
                <a:lnTo>
                  <a:pt x="1878" y="3048"/>
                </a:lnTo>
                <a:lnTo>
                  <a:pt x="1883" y="3051"/>
                </a:lnTo>
                <a:lnTo>
                  <a:pt x="1887" y="3053"/>
                </a:lnTo>
                <a:lnTo>
                  <a:pt x="1892" y="3051"/>
                </a:lnTo>
                <a:lnTo>
                  <a:pt x="1897" y="3043"/>
                </a:lnTo>
                <a:lnTo>
                  <a:pt x="1906" y="3032"/>
                </a:lnTo>
                <a:lnTo>
                  <a:pt x="1908" y="3028"/>
                </a:lnTo>
                <a:lnTo>
                  <a:pt x="1909" y="3025"/>
                </a:lnTo>
                <a:lnTo>
                  <a:pt x="1909" y="3021"/>
                </a:lnTo>
                <a:lnTo>
                  <a:pt x="1909" y="3018"/>
                </a:lnTo>
                <a:lnTo>
                  <a:pt x="1908" y="3009"/>
                </a:lnTo>
                <a:lnTo>
                  <a:pt x="1908" y="2986"/>
                </a:lnTo>
                <a:lnTo>
                  <a:pt x="1916" y="2974"/>
                </a:lnTo>
                <a:lnTo>
                  <a:pt x="1924" y="2962"/>
                </a:lnTo>
                <a:lnTo>
                  <a:pt x="1927" y="2956"/>
                </a:lnTo>
                <a:lnTo>
                  <a:pt x="1929" y="2951"/>
                </a:lnTo>
                <a:lnTo>
                  <a:pt x="1929" y="2944"/>
                </a:lnTo>
                <a:lnTo>
                  <a:pt x="1927" y="2939"/>
                </a:lnTo>
                <a:lnTo>
                  <a:pt x="1927" y="2933"/>
                </a:lnTo>
                <a:lnTo>
                  <a:pt x="1927" y="2926"/>
                </a:lnTo>
                <a:lnTo>
                  <a:pt x="1931" y="2863"/>
                </a:lnTo>
                <a:lnTo>
                  <a:pt x="1931" y="2842"/>
                </a:lnTo>
                <a:lnTo>
                  <a:pt x="1925" y="2837"/>
                </a:lnTo>
                <a:lnTo>
                  <a:pt x="1922" y="2833"/>
                </a:lnTo>
                <a:lnTo>
                  <a:pt x="1915" y="2831"/>
                </a:lnTo>
                <a:lnTo>
                  <a:pt x="1911" y="2833"/>
                </a:lnTo>
                <a:lnTo>
                  <a:pt x="1909" y="2835"/>
                </a:lnTo>
                <a:lnTo>
                  <a:pt x="1904" y="2842"/>
                </a:lnTo>
                <a:lnTo>
                  <a:pt x="1902" y="2847"/>
                </a:lnTo>
                <a:lnTo>
                  <a:pt x="1901" y="2852"/>
                </a:lnTo>
                <a:lnTo>
                  <a:pt x="1897" y="2854"/>
                </a:lnTo>
                <a:lnTo>
                  <a:pt x="1897" y="2852"/>
                </a:lnTo>
                <a:lnTo>
                  <a:pt x="1895" y="2849"/>
                </a:lnTo>
                <a:lnTo>
                  <a:pt x="1890" y="2837"/>
                </a:lnTo>
                <a:lnTo>
                  <a:pt x="1885" y="2826"/>
                </a:lnTo>
                <a:lnTo>
                  <a:pt x="1881" y="2819"/>
                </a:lnTo>
                <a:lnTo>
                  <a:pt x="1880" y="2814"/>
                </a:lnTo>
                <a:lnTo>
                  <a:pt x="1880" y="2798"/>
                </a:lnTo>
                <a:lnTo>
                  <a:pt x="1880" y="2782"/>
                </a:lnTo>
                <a:lnTo>
                  <a:pt x="1880" y="2780"/>
                </a:lnTo>
                <a:lnTo>
                  <a:pt x="1880" y="2782"/>
                </a:lnTo>
                <a:lnTo>
                  <a:pt x="1878" y="2784"/>
                </a:lnTo>
                <a:lnTo>
                  <a:pt x="1874" y="2782"/>
                </a:lnTo>
                <a:lnTo>
                  <a:pt x="1869" y="2777"/>
                </a:lnTo>
                <a:lnTo>
                  <a:pt x="1860" y="2770"/>
                </a:lnTo>
                <a:lnTo>
                  <a:pt x="1850" y="2756"/>
                </a:lnTo>
                <a:lnTo>
                  <a:pt x="1843" y="2745"/>
                </a:lnTo>
                <a:lnTo>
                  <a:pt x="1837" y="2736"/>
                </a:lnTo>
                <a:lnTo>
                  <a:pt x="1834" y="2735"/>
                </a:lnTo>
                <a:lnTo>
                  <a:pt x="1832" y="2735"/>
                </a:lnTo>
                <a:lnTo>
                  <a:pt x="1830" y="2738"/>
                </a:lnTo>
                <a:lnTo>
                  <a:pt x="1820" y="2754"/>
                </a:lnTo>
                <a:lnTo>
                  <a:pt x="1813" y="2766"/>
                </a:lnTo>
                <a:lnTo>
                  <a:pt x="1809" y="2775"/>
                </a:lnTo>
                <a:lnTo>
                  <a:pt x="1800" y="2787"/>
                </a:lnTo>
                <a:lnTo>
                  <a:pt x="1790" y="2803"/>
                </a:lnTo>
                <a:lnTo>
                  <a:pt x="1786" y="2807"/>
                </a:lnTo>
                <a:lnTo>
                  <a:pt x="1783" y="2809"/>
                </a:lnTo>
                <a:lnTo>
                  <a:pt x="1776" y="2810"/>
                </a:lnTo>
                <a:lnTo>
                  <a:pt x="1770" y="2803"/>
                </a:lnTo>
                <a:lnTo>
                  <a:pt x="1760" y="2791"/>
                </a:lnTo>
                <a:lnTo>
                  <a:pt x="1748" y="2780"/>
                </a:lnTo>
                <a:lnTo>
                  <a:pt x="1739" y="2775"/>
                </a:lnTo>
                <a:lnTo>
                  <a:pt x="1714" y="2768"/>
                </a:lnTo>
                <a:lnTo>
                  <a:pt x="1705" y="2765"/>
                </a:lnTo>
                <a:lnTo>
                  <a:pt x="1695" y="2761"/>
                </a:lnTo>
                <a:lnTo>
                  <a:pt x="1684" y="2759"/>
                </a:lnTo>
                <a:lnTo>
                  <a:pt x="1660" y="2756"/>
                </a:lnTo>
                <a:lnTo>
                  <a:pt x="1644" y="2756"/>
                </a:lnTo>
                <a:lnTo>
                  <a:pt x="1603" y="2782"/>
                </a:lnTo>
                <a:lnTo>
                  <a:pt x="1589" y="2793"/>
                </a:lnTo>
                <a:lnTo>
                  <a:pt x="1582" y="2796"/>
                </a:lnTo>
                <a:lnTo>
                  <a:pt x="1572" y="2796"/>
                </a:lnTo>
                <a:lnTo>
                  <a:pt x="1554" y="2794"/>
                </a:lnTo>
                <a:lnTo>
                  <a:pt x="1538" y="2794"/>
                </a:lnTo>
                <a:lnTo>
                  <a:pt x="1529" y="2794"/>
                </a:lnTo>
                <a:lnTo>
                  <a:pt x="1519" y="2798"/>
                </a:lnTo>
                <a:lnTo>
                  <a:pt x="1514" y="2801"/>
                </a:lnTo>
                <a:lnTo>
                  <a:pt x="1507" y="2809"/>
                </a:lnTo>
                <a:lnTo>
                  <a:pt x="1503" y="2812"/>
                </a:lnTo>
                <a:lnTo>
                  <a:pt x="1501" y="2814"/>
                </a:lnTo>
                <a:lnTo>
                  <a:pt x="1487" y="2831"/>
                </a:lnTo>
                <a:lnTo>
                  <a:pt x="1482" y="2840"/>
                </a:lnTo>
                <a:lnTo>
                  <a:pt x="1478" y="2849"/>
                </a:lnTo>
                <a:lnTo>
                  <a:pt x="1478" y="2860"/>
                </a:lnTo>
                <a:lnTo>
                  <a:pt x="1477" y="2861"/>
                </a:lnTo>
                <a:lnTo>
                  <a:pt x="1475" y="2865"/>
                </a:lnTo>
                <a:lnTo>
                  <a:pt x="1470" y="2865"/>
                </a:lnTo>
                <a:lnTo>
                  <a:pt x="1463" y="2867"/>
                </a:lnTo>
                <a:lnTo>
                  <a:pt x="1415" y="2868"/>
                </a:lnTo>
                <a:lnTo>
                  <a:pt x="1404" y="2868"/>
                </a:lnTo>
                <a:lnTo>
                  <a:pt x="1396" y="2867"/>
                </a:lnTo>
                <a:lnTo>
                  <a:pt x="1371" y="2865"/>
                </a:lnTo>
                <a:lnTo>
                  <a:pt x="1357" y="2865"/>
                </a:lnTo>
                <a:lnTo>
                  <a:pt x="1341" y="2865"/>
                </a:lnTo>
                <a:lnTo>
                  <a:pt x="1331" y="2867"/>
                </a:lnTo>
                <a:lnTo>
                  <a:pt x="1325" y="2865"/>
                </a:lnTo>
                <a:lnTo>
                  <a:pt x="1320" y="2863"/>
                </a:lnTo>
                <a:lnTo>
                  <a:pt x="1306" y="2852"/>
                </a:lnTo>
                <a:lnTo>
                  <a:pt x="1302" y="2847"/>
                </a:lnTo>
                <a:lnTo>
                  <a:pt x="1301" y="2840"/>
                </a:lnTo>
                <a:lnTo>
                  <a:pt x="1301" y="2835"/>
                </a:lnTo>
                <a:lnTo>
                  <a:pt x="1301" y="2824"/>
                </a:lnTo>
                <a:lnTo>
                  <a:pt x="1304" y="2812"/>
                </a:lnTo>
                <a:lnTo>
                  <a:pt x="1304" y="2803"/>
                </a:lnTo>
                <a:lnTo>
                  <a:pt x="1301" y="2798"/>
                </a:lnTo>
                <a:lnTo>
                  <a:pt x="1297" y="2793"/>
                </a:lnTo>
                <a:lnTo>
                  <a:pt x="1290" y="2787"/>
                </a:lnTo>
                <a:lnTo>
                  <a:pt x="1288" y="2789"/>
                </a:lnTo>
                <a:lnTo>
                  <a:pt x="1285" y="2787"/>
                </a:lnTo>
                <a:lnTo>
                  <a:pt x="1281" y="2782"/>
                </a:lnTo>
                <a:lnTo>
                  <a:pt x="1273" y="2768"/>
                </a:lnTo>
                <a:lnTo>
                  <a:pt x="1269" y="2761"/>
                </a:lnTo>
                <a:lnTo>
                  <a:pt x="1269" y="2752"/>
                </a:lnTo>
                <a:lnTo>
                  <a:pt x="1267" y="2743"/>
                </a:lnTo>
                <a:lnTo>
                  <a:pt x="1264" y="2736"/>
                </a:lnTo>
                <a:lnTo>
                  <a:pt x="1260" y="2729"/>
                </a:lnTo>
                <a:lnTo>
                  <a:pt x="1260" y="2726"/>
                </a:lnTo>
                <a:lnTo>
                  <a:pt x="1258" y="2724"/>
                </a:lnTo>
                <a:lnTo>
                  <a:pt x="1257" y="2724"/>
                </a:lnTo>
                <a:lnTo>
                  <a:pt x="1253" y="2724"/>
                </a:lnTo>
                <a:lnTo>
                  <a:pt x="1250" y="2726"/>
                </a:lnTo>
                <a:lnTo>
                  <a:pt x="1244" y="2731"/>
                </a:lnTo>
                <a:lnTo>
                  <a:pt x="1243" y="2733"/>
                </a:lnTo>
                <a:lnTo>
                  <a:pt x="1241" y="2735"/>
                </a:lnTo>
                <a:lnTo>
                  <a:pt x="1237" y="2736"/>
                </a:lnTo>
                <a:lnTo>
                  <a:pt x="1230" y="2735"/>
                </a:lnTo>
                <a:lnTo>
                  <a:pt x="1214" y="2729"/>
                </a:lnTo>
                <a:lnTo>
                  <a:pt x="1202" y="2724"/>
                </a:lnTo>
                <a:lnTo>
                  <a:pt x="1192" y="2719"/>
                </a:lnTo>
                <a:lnTo>
                  <a:pt x="1179" y="2710"/>
                </a:lnTo>
                <a:lnTo>
                  <a:pt x="1167" y="2701"/>
                </a:lnTo>
                <a:lnTo>
                  <a:pt x="1156" y="2698"/>
                </a:lnTo>
                <a:lnTo>
                  <a:pt x="1149" y="2694"/>
                </a:lnTo>
                <a:lnTo>
                  <a:pt x="1141" y="2689"/>
                </a:lnTo>
                <a:lnTo>
                  <a:pt x="1130" y="2685"/>
                </a:lnTo>
                <a:lnTo>
                  <a:pt x="1118" y="2682"/>
                </a:lnTo>
                <a:lnTo>
                  <a:pt x="1116" y="2684"/>
                </a:lnTo>
                <a:lnTo>
                  <a:pt x="1107" y="2684"/>
                </a:lnTo>
                <a:lnTo>
                  <a:pt x="1102" y="2684"/>
                </a:lnTo>
                <a:lnTo>
                  <a:pt x="1093" y="2684"/>
                </a:lnTo>
                <a:lnTo>
                  <a:pt x="1088" y="2687"/>
                </a:lnTo>
                <a:lnTo>
                  <a:pt x="1082" y="2691"/>
                </a:lnTo>
                <a:lnTo>
                  <a:pt x="1074" y="2696"/>
                </a:lnTo>
                <a:lnTo>
                  <a:pt x="1067" y="2699"/>
                </a:lnTo>
                <a:lnTo>
                  <a:pt x="1058" y="2706"/>
                </a:lnTo>
                <a:lnTo>
                  <a:pt x="1051" y="2717"/>
                </a:lnTo>
                <a:lnTo>
                  <a:pt x="1030" y="2759"/>
                </a:lnTo>
                <a:lnTo>
                  <a:pt x="1028" y="2766"/>
                </a:lnTo>
                <a:lnTo>
                  <a:pt x="1028" y="2772"/>
                </a:lnTo>
                <a:lnTo>
                  <a:pt x="1028" y="2779"/>
                </a:lnTo>
                <a:lnTo>
                  <a:pt x="1028" y="2780"/>
                </a:lnTo>
                <a:lnTo>
                  <a:pt x="1024" y="2779"/>
                </a:lnTo>
                <a:lnTo>
                  <a:pt x="1019" y="2775"/>
                </a:lnTo>
                <a:lnTo>
                  <a:pt x="1005" y="2759"/>
                </a:lnTo>
                <a:lnTo>
                  <a:pt x="1002" y="2756"/>
                </a:lnTo>
                <a:lnTo>
                  <a:pt x="1000" y="2750"/>
                </a:lnTo>
                <a:lnTo>
                  <a:pt x="1000" y="2735"/>
                </a:lnTo>
                <a:lnTo>
                  <a:pt x="1003" y="2733"/>
                </a:lnTo>
                <a:lnTo>
                  <a:pt x="1007" y="2728"/>
                </a:lnTo>
                <a:lnTo>
                  <a:pt x="1010" y="2722"/>
                </a:lnTo>
                <a:lnTo>
                  <a:pt x="1016" y="2706"/>
                </a:lnTo>
                <a:lnTo>
                  <a:pt x="1017" y="2696"/>
                </a:lnTo>
                <a:lnTo>
                  <a:pt x="1016" y="2692"/>
                </a:lnTo>
                <a:lnTo>
                  <a:pt x="1012" y="2687"/>
                </a:lnTo>
                <a:lnTo>
                  <a:pt x="1007" y="2682"/>
                </a:lnTo>
                <a:lnTo>
                  <a:pt x="1000" y="2680"/>
                </a:lnTo>
                <a:lnTo>
                  <a:pt x="995" y="2682"/>
                </a:lnTo>
                <a:lnTo>
                  <a:pt x="982" y="2685"/>
                </a:lnTo>
                <a:lnTo>
                  <a:pt x="972" y="2687"/>
                </a:lnTo>
                <a:lnTo>
                  <a:pt x="968" y="2687"/>
                </a:lnTo>
                <a:lnTo>
                  <a:pt x="959" y="2685"/>
                </a:lnTo>
                <a:lnTo>
                  <a:pt x="952" y="2684"/>
                </a:lnTo>
                <a:lnTo>
                  <a:pt x="951" y="2682"/>
                </a:lnTo>
                <a:lnTo>
                  <a:pt x="949" y="2680"/>
                </a:lnTo>
                <a:lnTo>
                  <a:pt x="945" y="2678"/>
                </a:lnTo>
                <a:lnTo>
                  <a:pt x="943" y="2678"/>
                </a:lnTo>
                <a:lnTo>
                  <a:pt x="935" y="2680"/>
                </a:lnTo>
                <a:lnTo>
                  <a:pt x="914" y="2687"/>
                </a:lnTo>
                <a:lnTo>
                  <a:pt x="900" y="2691"/>
                </a:lnTo>
                <a:lnTo>
                  <a:pt x="898" y="2691"/>
                </a:lnTo>
                <a:lnTo>
                  <a:pt x="898" y="2692"/>
                </a:lnTo>
                <a:lnTo>
                  <a:pt x="898" y="2694"/>
                </a:lnTo>
                <a:lnTo>
                  <a:pt x="892" y="2692"/>
                </a:lnTo>
                <a:lnTo>
                  <a:pt x="882" y="2684"/>
                </a:lnTo>
                <a:lnTo>
                  <a:pt x="859" y="2666"/>
                </a:lnTo>
                <a:lnTo>
                  <a:pt x="854" y="2662"/>
                </a:lnTo>
                <a:lnTo>
                  <a:pt x="847" y="2659"/>
                </a:lnTo>
                <a:lnTo>
                  <a:pt x="843" y="2655"/>
                </a:lnTo>
                <a:lnTo>
                  <a:pt x="841" y="2652"/>
                </a:lnTo>
                <a:lnTo>
                  <a:pt x="840" y="2648"/>
                </a:lnTo>
                <a:lnTo>
                  <a:pt x="836" y="2648"/>
                </a:lnTo>
                <a:lnTo>
                  <a:pt x="826" y="2648"/>
                </a:lnTo>
                <a:lnTo>
                  <a:pt x="813" y="2654"/>
                </a:lnTo>
                <a:lnTo>
                  <a:pt x="805" y="2657"/>
                </a:lnTo>
                <a:lnTo>
                  <a:pt x="799" y="2662"/>
                </a:lnTo>
                <a:lnTo>
                  <a:pt x="794" y="2664"/>
                </a:lnTo>
                <a:lnTo>
                  <a:pt x="790" y="2664"/>
                </a:lnTo>
                <a:lnTo>
                  <a:pt x="783" y="2659"/>
                </a:lnTo>
                <a:lnTo>
                  <a:pt x="780" y="2657"/>
                </a:lnTo>
                <a:lnTo>
                  <a:pt x="776" y="2654"/>
                </a:lnTo>
                <a:lnTo>
                  <a:pt x="771" y="2654"/>
                </a:lnTo>
                <a:lnTo>
                  <a:pt x="764" y="2652"/>
                </a:lnTo>
                <a:lnTo>
                  <a:pt x="761" y="2650"/>
                </a:lnTo>
                <a:lnTo>
                  <a:pt x="752" y="2640"/>
                </a:lnTo>
                <a:lnTo>
                  <a:pt x="738" y="2622"/>
                </a:lnTo>
                <a:lnTo>
                  <a:pt x="720" y="2611"/>
                </a:lnTo>
                <a:lnTo>
                  <a:pt x="706" y="2601"/>
                </a:lnTo>
                <a:lnTo>
                  <a:pt x="699" y="2596"/>
                </a:lnTo>
                <a:lnTo>
                  <a:pt x="695" y="2590"/>
                </a:lnTo>
                <a:lnTo>
                  <a:pt x="692" y="2583"/>
                </a:lnTo>
                <a:lnTo>
                  <a:pt x="690" y="2580"/>
                </a:lnTo>
                <a:lnTo>
                  <a:pt x="690" y="2574"/>
                </a:lnTo>
                <a:lnTo>
                  <a:pt x="687" y="2569"/>
                </a:lnTo>
                <a:lnTo>
                  <a:pt x="683" y="2566"/>
                </a:lnTo>
                <a:lnTo>
                  <a:pt x="680" y="2564"/>
                </a:lnTo>
                <a:lnTo>
                  <a:pt x="671" y="2559"/>
                </a:lnTo>
                <a:lnTo>
                  <a:pt x="660" y="2557"/>
                </a:lnTo>
                <a:lnTo>
                  <a:pt x="653" y="2552"/>
                </a:lnTo>
                <a:lnTo>
                  <a:pt x="646" y="2543"/>
                </a:lnTo>
                <a:lnTo>
                  <a:pt x="639" y="2532"/>
                </a:lnTo>
                <a:lnTo>
                  <a:pt x="632" y="2522"/>
                </a:lnTo>
                <a:lnTo>
                  <a:pt x="632" y="2515"/>
                </a:lnTo>
                <a:lnTo>
                  <a:pt x="632" y="2501"/>
                </a:lnTo>
                <a:lnTo>
                  <a:pt x="629" y="2494"/>
                </a:lnTo>
                <a:lnTo>
                  <a:pt x="625" y="2486"/>
                </a:lnTo>
                <a:lnTo>
                  <a:pt x="620" y="2479"/>
                </a:lnTo>
                <a:lnTo>
                  <a:pt x="611" y="2474"/>
                </a:lnTo>
                <a:lnTo>
                  <a:pt x="600" y="2472"/>
                </a:lnTo>
                <a:lnTo>
                  <a:pt x="593" y="2474"/>
                </a:lnTo>
                <a:lnTo>
                  <a:pt x="586" y="2478"/>
                </a:lnTo>
                <a:lnTo>
                  <a:pt x="581" y="2481"/>
                </a:lnTo>
                <a:lnTo>
                  <a:pt x="578" y="2481"/>
                </a:lnTo>
                <a:lnTo>
                  <a:pt x="574" y="2481"/>
                </a:lnTo>
                <a:lnTo>
                  <a:pt x="572" y="2479"/>
                </a:lnTo>
                <a:lnTo>
                  <a:pt x="567" y="2467"/>
                </a:lnTo>
                <a:lnTo>
                  <a:pt x="555" y="2430"/>
                </a:lnTo>
                <a:lnTo>
                  <a:pt x="549" y="2418"/>
                </a:lnTo>
                <a:lnTo>
                  <a:pt x="541" y="2409"/>
                </a:lnTo>
                <a:lnTo>
                  <a:pt x="518" y="2391"/>
                </a:lnTo>
                <a:lnTo>
                  <a:pt x="504" y="2381"/>
                </a:lnTo>
                <a:lnTo>
                  <a:pt x="493" y="2374"/>
                </a:lnTo>
                <a:lnTo>
                  <a:pt x="484" y="2363"/>
                </a:lnTo>
                <a:lnTo>
                  <a:pt x="479" y="2360"/>
                </a:lnTo>
                <a:lnTo>
                  <a:pt x="474" y="2356"/>
                </a:lnTo>
                <a:lnTo>
                  <a:pt x="468" y="2353"/>
                </a:lnTo>
                <a:lnTo>
                  <a:pt x="465" y="2346"/>
                </a:lnTo>
                <a:lnTo>
                  <a:pt x="463" y="2337"/>
                </a:lnTo>
                <a:lnTo>
                  <a:pt x="458" y="2326"/>
                </a:lnTo>
                <a:lnTo>
                  <a:pt x="449" y="2319"/>
                </a:lnTo>
                <a:lnTo>
                  <a:pt x="446" y="2318"/>
                </a:lnTo>
                <a:lnTo>
                  <a:pt x="440" y="2316"/>
                </a:lnTo>
                <a:lnTo>
                  <a:pt x="426" y="2312"/>
                </a:lnTo>
                <a:lnTo>
                  <a:pt x="410" y="2311"/>
                </a:lnTo>
                <a:lnTo>
                  <a:pt x="403" y="2311"/>
                </a:lnTo>
                <a:lnTo>
                  <a:pt x="396" y="2314"/>
                </a:lnTo>
                <a:lnTo>
                  <a:pt x="389" y="2323"/>
                </a:lnTo>
                <a:lnTo>
                  <a:pt x="382" y="2332"/>
                </a:lnTo>
                <a:lnTo>
                  <a:pt x="375" y="2339"/>
                </a:lnTo>
                <a:lnTo>
                  <a:pt x="372" y="2340"/>
                </a:lnTo>
                <a:lnTo>
                  <a:pt x="368" y="2340"/>
                </a:lnTo>
                <a:lnTo>
                  <a:pt x="366" y="2340"/>
                </a:lnTo>
                <a:lnTo>
                  <a:pt x="363" y="2337"/>
                </a:lnTo>
                <a:lnTo>
                  <a:pt x="363" y="2333"/>
                </a:lnTo>
                <a:lnTo>
                  <a:pt x="361" y="2321"/>
                </a:lnTo>
                <a:lnTo>
                  <a:pt x="359" y="2312"/>
                </a:lnTo>
                <a:lnTo>
                  <a:pt x="358" y="2305"/>
                </a:lnTo>
                <a:lnTo>
                  <a:pt x="352" y="2296"/>
                </a:lnTo>
                <a:lnTo>
                  <a:pt x="344" y="2288"/>
                </a:lnTo>
                <a:lnTo>
                  <a:pt x="328" y="2275"/>
                </a:lnTo>
                <a:lnTo>
                  <a:pt x="315" y="2268"/>
                </a:lnTo>
                <a:lnTo>
                  <a:pt x="308" y="2265"/>
                </a:lnTo>
                <a:lnTo>
                  <a:pt x="300" y="2258"/>
                </a:lnTo>
                <a:lnTo>
                  <a:pt x="291" y="2245"/>
                </a:lnTo>
                <a:lnTo>
                  <a:pt x="280" y="2230"/>
                </a:lnTo>
                <a:lnTo>
                  <a:pt x="273" y="2219"/>
                </a:lnTo>
                <a:lnTo>
                  <a:pt x="266" y="2214"/>
                </a:lnTo>
                <a:lnTo>
                  <a:pt x="247" y="2205"/>
                </a:lnTo>
                <a:lnTo>
                  <a:pt x="236" y="2196"/>
                </a:lnTo>
                <a:lnTo>
                  <a:pt x="226" y="2194"/>
                </a:lnTo>
                <a:lnTo>
                  <a:pt x="215" y="2193"/>
                </a:lnTo>
                <a:lnTo>
                  <a:pt x="206" y="2189"/>
                </a:lnTo>
                <a:lnTo>
                  <a:pt x="205" y="2186"/>
                </a:lnTo>
                <a:lnTo>
                  <a:pt x="201" y="2182"/>
                </a:lnTo>
                <a:lnTo>
                  <a:pt x="199" y="2177"/>
                </a:lnTo>
                <a:lnTo>
                  <a:pt x="199" y="2171"/>
                </a:lnTo>
                <a:lnTo>
                  <a:pt x="201" y="2140"/>
                </a:lnTo>
                <a:lnTo>
                  <a:pt x="203" y="2108"/>
                </a:lnTo>
                <a:lnTo>
                  <a:pt x="205" y="2091"/>
                </a:lnTo>
                <a:lnTo>
                  <a:pt x="205" y="2084"/>
                </a:lnTo>
                <a:lnTo>
                  <a:pt x="201" y="2075"/>
                </a:lnTo>
                <a:lnTo>
                  <a:pt x="197" y="2057"/>
                </a:lnTo>
                <a:lnTo>
                  <a:pt x="196" y="2050"/>
                </a:lnTo>
                <a:lnTo>
                  <a:pt x="197" y="2029"/>
                </a:lnTo>
                <a:lnTo>
                  <a:pt x="201" y="2017"/>
                </a:lnTo>
                <a:lnTo>
                  <a:pt x="203" y="2013"/>
                </a:lnTo>
                <a:lnTo>
                  <a:pt x="205" y="2011"/>
                </a:lnTo>
                <a:lnTo>
                  <a:pt x="212" y="2008"/>
                </a:lnTo>
                <a:lnTo>
                  <a:pt x="217" y="2006"/>
                </a:lnTo>
                <a:lnTo>
                  <a:pt x="224" y="2008"/>
                </a:lnTo>
                <a:lnTo>
                  <a:pt x="227" y="2011"/>
                </a:lnTo>
                <a:lnTo>
                  <a:pt x="231" y="2018"/>
                </a:lnTo>
                <a:lnTo>
                  <a:pt x="233" y="2024"/>
                </a:lnTo>
                <a:lnTo>
                  <a:pt x="234" y="2031"/>
                </a:lnTo>
                <a:lnTo>
                  <a:pt x="238" y="2040"/>
                </a:lnTo>
                <a:lnTo>
                  <a:pt x="240" y="2043"/>
                </a:lnTo>
                <a:lnTo>
                  <a:pt x="243" y="2043"/>
                </a:lnTo>
                <a:lnTo>
                  <a:pt x="250" y="2041"/>
                </a:lnTo>
                <a:lnTo>
                  <a:pt x="270" y="2036"/>
                </a:lnTo>
                <a:lnTo>
                  <a:pt x="275" y="2031"/>
                </a:lnTo>
                <a:lnTo>
                  <a:pt x="278" y="2025"/>
                </a:lnTo>
                <a:lnTo>
                  <a:pt x="282" y="2013"/>
                </a:lnTo>
                <a:lnTo>
                  <a:pt x="285" y="1996"/>
                </a:lnTo>
                <a:lnTo>
                  <a:pt x="287" y="1978"/>
                </a:lnTo>
                <a:lnTo>
                  <a:pt x="285" y="1971"/>
                </a:lnTo>
                <a:lnTo>
                  <a:pt x="284" y="1964"/>
                </a:lnTo>
                <a:lnTo>
                  <a:pt x="275" y="1955"/>
                </a:lnTo>
                <a:lnTo>
                  <a:pt x="268" y="1948"/>
                </a:lnTo>
                <a:lnTo>
                  <a:pt x="261" y="1939"/>
                </a:lnTo>
                <a:lnTo>
                  <a:pt x="259" y="1936"/>
                </a:lnTo>
                <a:lnTo>
                  <a:pt x="259" y="1930"/>
                </a:lnTo>
                <a:lnTo>
                  <a:pt x="257" y="1920"/>
                </a:lnTo>
                <a:lnTo>
                  <a:pt x="256" y="1911"/>
                </a:lnTo>
                <a:lnTo>
                  <a:pt x="252" y="1904"/>
                </a:lnTo>
                <a:lnTo>
                  <a:pt x="254" y="1897"/>
                </a:lnTo>
                <a:lnTo>
                  <a:pt x="256" y="1890"/>
                </a:lnTo>
                <a:lnTo>
                  <a:pt x="256" y="1883"/>
                </a:lnTo>
                <a:lnTo>
                  <a:pt x="257" y="1876"/>
                </a:lnTo>
                <a:lnTo>
                  <a:pt x="261" y="1871"/>
                </a:lnTo>
                <a:lnTo>
                  <a:pt x="266" y="1867"/>
                </a:lnTo>
                <a:lnTo>
                  <a:pt x="275" y="1864"/>
                </a:lnTo>
                <a:lnTo>
                  <a:pt x="282" y="1860"/>
                </a:lnTo>
                <a:lnTo>
                  <a:pt x="289" y="1856"/>
                </a:lnTo>
                <a:lnTo>
                  <a:pt x="293" y="1855"/>
                </a:lnTo>
                <a:lnTo>
                  <a:pt x="298" y="1853"/>
                </a:lnTo>
                <a:lnTo>
                  <a:pt x="300" y="1853"/>
                </a:lnTo>
                <a:lnTo>
                  <a:pt x="307" y="1853"/>
                </a:lnTo>
                <a:lnTo>
                  <a:pt x="307" y="1851"/>
                </a:lnTo>
                <a:lnTo>
                  <a:pt x="307" y="1849"/>
                </a:lnTo>
                <a:lnTo>
                  <a:pt x="301" y="1844"/>
                </a:lnTo>
                <a:lnTo>
                  <a:pt x="289" y="1835"/>
                </a:lnTo>
                <a:lnTo>
                  <a:pt x="278" y="1828"/>
                </a:lnTo>
                <a:lnTo>
                  <a:pt x="268" y="1821"/>
                </a:lnTo>
                <a:lnTo>
                  <a:pt x="263" y="1818"/>
                </a:lnTo>
                <a:lnTo>
                  <a:pt x="257" y="1813"/>
                </a:lnTo>
                <a:lnTo>
                  <a:pt x="256" y="1809"/>
                </a:lnTo>
                <a:lnTo>
                  <a:pt x="249" y="1798"/>
                </a:lnTo>
                <a:lnTo>
                  <a:pt x="245" y="1791"/>
                </a:lnTo>
                <a:lnTo>
                  <a:pt x="245" y="1784"/>
                </a:lnTo>
                <a:lnTo>
                  <a:pt x="245" y="1776"/>
                </a:lnTo>
                <a:lnTo>
                  <a:pt x="245" y="1767"/>
                </a:lnTo>
                <a:lnTo>
                  <a:pt x="243" y="1758"/>
                </a:lnTo>
                <a:lnTo>
                  <a:pt x="240" y="1751"/>
                </a:lnTo>
                <a:lnTo>
                  <a:pt x="238" y="1742"/>
                </a:lnTo>
                <a:lnTo>
                  <a:pt x="240" y="1733"/>
                </a:lnTo>
                <a:lnTo>
                  <a:pt x="243" y="1725"/>
                </a:lnTo>
                <a:lnTo>
                  <a:pt x="249" y="1716"/>
                </a:lnTo>
                <a:lnTo>
                  <a:pt x="247" y="1714"/>
                </a:lnTo>
                <a:lnTo>
                  <a:pt x="243" y="1710"/>
                </a:lnTo>
                <a:lnTo>
                  <a:pt x="240" y="1710"/>
                </a:lnTo>
                <a:lnTo>
                  <a:pt x="227" y="1709"/>
                </a:lnTo>
                <a:lnTo>
                  <a:pt x="213" y="1703"/>
                </a:lnTo>
                <a:lnTo>
                  <a:pt x="197" y="1696"/>
                </a:lnTo>
                <a:lnTo>
                  <a:pt x="189" y="1693"/>
                </a:lnTo>
                <a:lnTo>
                  <a:pt x="175" y="1684"/>
                </a:lnTo>
                <a:lnTo>
                  <a:pt x="159" y="1673"/>
                </a:lnTo>
                <a:lnTo>
                  <a:pt x="148" y="1665"/>
                </a:lnTo>
                <a:lnTo>
                  <a:pt x="141" y="1656"/>
                </a:lnTo>
                <a:lnTo>
                  <a:pt x="139" y="1654"/>
                </a:lnTo>
                <a:lnTo>
                  <a:pt x="138" y="1651"/>
                </a:lnTo>
                <a:lnTo>
                  <a:pt x="136" y="1647"/>
                </a:lnTo>
                <a:lnTo>
                  <a:pt x="136" y="1637"/>
                </a:lnTo>
                <a:lnTo>
                  <a:pt x="122" y="1637"/>
                </a:lnTo>
                <a:lnTo>
                  <a:pt x="111" y="1635"/>
                </a:lnTo>
                <a:lnTo>
                  <a:pt x="99" y="1622"/>
                </a:lnTo>
                <a:lnTo>
                  <a:pt x="95" y="1607"/>
                </a:lnTo>
                <a:lnTo>
                  <a:pt x="104" y="1584"/>
                </a:lnTo>
                <a:lnTo>
                  <a:pt x="102" y="1580"/>
                </a:lnTo>
                <a:lnTo>
                  <a:pt x="102" y="1575"/>
                </a:lnTo>
                <a:lnTo>
                  <a:pt x="104" y="1568"/>
                </a:lnTo>
                <a:lnTo>
                  <a:pt x="108" y="1557"/>
                </a:lnTo>
                <a:lnTo>
                  <a:pt x="108" y="1554"/>
                </a:lnTo>
                <a:lnTo>
                  <a:pt x="101" y="1545"/>
                </a:lnTo>
                <a:lnTo>
                  <a:pt x="90" y="1534"/>
                </a:lnTo>
                <a:lnTo>
                  <a:pt x="80" y="1524"/>
                </a:lnTo>
                <a:lnTo>
                  <a:pt x="73" y="1512"/>
                </a:lnTo>
                <a:lnTo>
                  <a:pt x="64" y="1492"/>
                </a:lnTo>
                <a:lnTo>
                  <a:pt x="53" y="1487"/>
                </a:lnTo>
                <a:lnTo>
                  <a:pt x="48" y="1487"/>
                </a:lnTo>
                <a:lnTo>
                  <a:pt x="39" y="1476"/>
                </a:lnTo>
                <a:lnTo>
                  <a:pt x="32" y="1473"/>
                </a:lnTo>
                <a:lnTo>
                  <a:pt x="23" y="1473"/>
                </a:lnTo>
                <a:lnTo>
                  <a:pt x="18" y="1459"/>
                </a:lnTo>
                <a:lnTo>
                  <a:pt x="27" y="1452"/>
                </a:lnTo>
                <a:lnTo>
                  <a:pt x="36" y="1452"/>
                </a:lnTo>
                <a:lnTo>
                  <a:pt x="51" y="1452"/>
                </a:lnTo>
                <a:lnTo>
                  <a:pt x="57" y="1452"/>
                </a:lnTo>
                <a:lnTo>
                  <a:pt x="69" y="1450"/>
                </a:lnTo>
                <a:lnTo>
                  <a:pt x="66" y="1436"/>
                </a:lnTo>
                <a:lnTo>
                  <a:pt x="66" y="1422"/>
                </a:lnTo>
                <a:lnTo>
                  <a:pt x="66" y="1413"/>
                </a:lnTo>
                <a:lnTo>
                  <a:pt x="69" y="1395"/>
                </a:lnTo>
                <a:lnTo>
                  <a:pt x="69" y="1381"/>
                </a:lnTo>
                <a:lnTo>
                  <a:pt x="67" y="1369"/>
                </a:lnTo>
                <a:lnTo>
                  <a:pt x="66" y="1364"/>
                </a:lnTo>
                <a:lnTo>
                  <a:pt x="62" y="1360"/>
                </a:lnTo>
                <a:lnTo>
                  <a:pt x="60" y="1358"/>
                </a:lnTo>
                <a:lnTo>
                  <a:pt x="60" y="1357"/>
                </a:lnTo>
                <a:lnTo>
                  <a:pt x="62" y="1355"/>
                </a:lnTo>
                <a:lnTo>
                  <a:pt x="66" y="1351"/>
                </a:lnTo>
                <a:lnTo>
                  <a:pt x="81" y="1337"/>
                </a:lnTo>
                <a:lnTo>
                  <a:pt x="73" y="1316"/>
                </a:lnTo>
                <a:lnTo>
                  <a:pt x="57" y="1304"/>
                </a:lnTo>
                <a:lnTo>
                  <a:pt x="44" y="1293"/>
                </a:lnTo>
                <a:lnTo>
                  <a:pt x="34" y="1299"/>
                </a:lnTo>
                <a:lnTo>
                  <a:pt x="29" y="1302"/>
                </a:lnTo>
                <a:lnTo>
                  <a:pt x="25" y="1304"/>
                </a:lnTo>
                <a:lnTo>
                  <a:pt x="22" y="1304"/>
                </a:lnTo>
                <a:lnTo>
                  <a:pt x="20" y="1304"/>
                </a:lnTo>
                <a:lnTo>
                  <a:pt x="16" y="1300"/>
                </a:lnTo>
                <a:lnTo>
                  <a:pt x="11" y="1293"/>
                </a:lnTo>
                <a:lnTo>
                  <a:pt x="7" y="1286"/>
                </a:lnTo>
                <a:lnTo>
                  <a:pt x="4" y="1278"/>
                </a:lnTo>
                <a:lnTo>
                  <a:pt x="4" y="1274"/>
                </a:lnTo>
                <a:lnTo>
                  <a:pt x="6" y="1272"/>
                </a:lnTo>
                <a:lnTo>
                  <a:pt x="7" y="1269"/>
                </a:lnTo>
                <a:lnTo>
                  <a:pt x="15" y="1265"/>
                </a:lnTo>
                <a:lnTo>
                  <a:pt x="16" y="1263"/>
                </a:lnTo>
                <a:lnTo>
                  <a:pt x="16" y="1262"/>
                </a:lnTo>
                <a:lnTo>
                  <a:pt x="16" y="1242"/>
                </a:lnTo>
                <a:lnTo>
                  <a:pt x="9" y="1230"/>
                </a:lnTo>
                <a:lnTo>
                  <a:pt x="6" y="1214"/>
                </a:lnTo>
                <a:lnTo>
                  <a:pt x="7" y="1209"/>
                </a:lnTo>
                <a:lnTo>
                  <a:pt x="9" y="1205"/>
                </a:lnTo>
                <a:lnTo>
                  <a:pt x="13" y="1204"/>
                </a:lnTo>
                <a:lnTo>
                  <a:pt x="23" y="1198"/>
                </a:lnTo>
                <a:lnTo>
                  <a:pt x="34" y="1195"/>
                </a:lnTo>
                <a:lnTo>
                  <a:pt x="39" y="1191"/>
                </a:lnTo>
                <a:lnTo>
                  <a:pt x="44" y="1184"/>
                </a:lnTo>
                <a:lnTo>
                  <a:pt x="48" y="1179"/>
                </a:lnTo>
                <a:lnTo>
                  <a:pt x="51" y="1174"/>
                </a:lnTo>
                <a:lnTo>
                  <a:pt x="51" y="1168"/>
                </a:lnTo>
                <a:lnTo>
                  <a:pt x="50" y="1165"/>
                </a:lnTo>
                <a:lnTo>
                  <a:pt x="51" y="1161"/>
                </a:lnTo>
                <a:lnTo>
                  <a:pt x="57" y="1158"/>
                </a:lnTo>
                <a:lnTo>
                  <a:pt x="60" y="1154"/>
                </a:lnTo>
                <a:lnTo>
                  <a:pt x="66" y="1151"/>
                </a:lnTo>
                <a:lnTo>
                  <a:pt x="69" y="1149"/>
                </a:lnTo>
                <a:lnTo>
                  <a:pt x="76" y="1147"/>
                </a:lnTo>
                <a:lnTo>
                  <a:pt x="85" y="1146"/>
                </a:lnTo>
                <a:lnTo>
                  <a:pt x="88" y="1146"/>
                </a:lnTo>
                <a:lnTo>
                  <a:pt x="97" y="1146"/>
                </a:lnTo>
                <a:lnTo>
                  <a:pt x="115" y="1149"/>
                </a:lnTo>
                <a:lnTo>
                  <a:pt x="118" y="1149"/>
                </a:lnTo>
                <a:lnTo>
                  <a:pt x="132" y="1147"/>
                </a:lnTo>
                <a:lnTo>
                  <a:pt x="139" y="1147"/>
                </a:lnTo>
                <a:lnTo>
                  <a:pt x="141" y="1139"/>
                </a:lnTo>
                <a:lnTo>
                  <a:pt x="139" y="1135"/>
                </a:lnTo>
                <a:lnTo>
                  <a:pt x="139" y="1133"/>
                </a:lnTo>
                <a:lnTo>
                  <a:pt x="143" y="1131"/>
                </a:lnTo>
                <a:lnTo>
                  <a:pt x="145" y="1130"/>
                </a:lnTo>
                <a:lnTo>
                  <a:pt x="150" y="1131"/>
                </a:lnTo>
                <a:lnTo>
                  <a:pt x="155" y="1133"/>
                </a:lnTo>
                <a:lnTo>
                  <a:pt x="162" y="1137"/>
                </a:lnTo>
                <a:lnTo>
                  <a:pt x="166" y="1140"/>
                </a:lnTo>
                <a:lnTo>
                  <a:pt x="169" y="1142"/>
                </a:lnTo>
                <a:lnTo>
                  <a:pt x="171" y="1140"/>
                </a:lnTo>
                <a:lnTo>
                  <a:pt x="182" y="1133"/>
                </a:lnTo>
                <a:lnTo>
                  <a:pt x="189" y="1130"/>
                </a:lnTo>
                <a:lnTo>
                  <a:pt x="194" y="1128"/>
                </a:lnTo>
                <a:lnTo>
                  <a:pt x="197" y="1126"/>
                </a:lnTo>
                <a:lnTo>
                  <a:pt x="203" y="1128"/>
                </a:lnTo>
                <a:lnTo>
                  <a:pt x="206" y="1131"/>
                </a:lnTo>
                <a:lnTo>
                  <a:pt x="208" y="1135"/>
                </a:lnTo>
                <a:lnTo>
                  <a:pt x="210" y="1139"/>
                </a:lnTo>
                <a:lnTo>
                  <a:pt x="212" y="1151"/>
                </a:lnTo>
                <a:lnTo>
                  <a:pt x="212" y="1160"/>
                </a:lnTo>
                <a:lnTo>
                  <a:pt x="217" y="1165"/>
                </a:lnTo>
                <a:lnTo>
                  <a:pt x="231" y="1168"/>
                </a:lnTo>
                <a:lnTo>
                  <a:pt x="240" y="1168"/>
                </a:lnTo>
                <a:lnTo>
                  <a:pt x="243" y="1167"/>
                </a:lnTo>
                <a:lnTo>
                  <a:pt x="256" y="1175"/>
                </a:lnTo>
                <a:lnTo>
                  <a:pt x="261" y="1179"/>
                </a:lnTo>
                <a:lnTo>
                  <a:pt x="266" y="1179"/>
                </a:lnTo>
                <a:lnTo>
                  <a:pt x="280" y="1160"/>
                </a:lnTo>
                <a:lnTo>
                  <a:pt x="289" y="1151"/>
                </a:lnTo>
                <a:lnTo>
                  <a:pt x="298" y="1140"/>
                </a:lnTo>
                <a:lnTo>
                  <a:pt x="310" y="1131"/>
                </a:lnTo>
                <a:lnTo>
                  <a:pt x="319" y="1124"/>
                </a:lnTo>
                <a:lnTo>
                  <a:pt x="328" y="1124"/>
                </a:lnTo>
                <a:lnTo>
                  <a:pt x="340" y="1128"/>
                </a:lnTo>
                <a:lnTo>
                  <a:pt x="352" y="1135"/>
                </a:lnTo>
                <a:lnTo>
                  <a:pt x="363" y="1139"/>
                </a:lnTo>
                <a:lnTo>
                  <a:pt x="366" y="1128"/>
                </a:lnTo>
                <a:lnTo>
                  <a:pt x="368" y="1121"/>
                </a:lnTo>
                <a:lnTo>
                  <a:pt x="373" y="1117"/>
                </a:lnTo>
                <a:lnTo>
                  <a:pt x="386" y="1119"/>
                </a:lnTo>
                <a:lnTo>
                  <a:pt x="396" y="1116"/>
                </a:lnTo>
                <a:lnTo>
                  <a:pt x="398" y="1112"/>
                </a:lnTo>
                <a:lnTo>
                  <a:pt x="403" y="1109"/>
                </a:lnTo>
                <a:lnTo>
                  <a:pt x="416" y="1105"/>
                </a:lnTo>
                <a:lnTo>
                  <a:pt x="423" y="1105"/>
                </a:lnTo>
                <a:lnTo>
                  <a:pt x="430" y="1109"/>
                </a:lnTo>
                <a:lnTo>
                  <a:pt x="435" y="1114"/>
                </a:lnTo>
                <a:lnTo>
                  <a:pt x="446" y="1117"/>
                </a:lnTo>
                <a:lnTo>
                  <a:pt x="465" y="1116"/>
                </a:lnTo>
                <a:lnTo>
                  <a:pt x="483" y="1109"/>
                </a:lnTo>
                <a:lnTo>
                  <a:pt x="498" y="1105"/>
                </a:lnTo>
                <a:lnTo>
                  <a:pt x="509" y="1102"/>
                </a:lnTo>
                <a:lnTo>
                  <a:pt x="530" y="1100"/>
                </a:lnTo>
                <a:lnTo>
                  <a:pt x="541" y="1100"/>
                </a:lnTo>
                <a:lnTo>
                  <a:pt x="556" y="1096"/>
                </a:lnTo>
                <a:lnTo>
                  <a:pt x="567" y="1093"/>
                </a:lnTo>
                <a:lnTo>
                  <a:pt x="576" y="1084"/>
                </a:lnTo>
                <a:lnTo>
                  <a:pt x="590" y="1075"/>
                </a:lnTo>
                <a:lnTo>
                  <a:pt x="600" y="1068"/>
                </a:lnTo>
                <a:lnTo>
                  <a:pt x="607" y="1056"/>
                </a:lnTo>
                <a:lnTo>
                  <a:pt x="613" y="1045"/>
                </a:lnTo>
                <a:lnTo>
                  <a:pt x="614" y="1040"/>
                </a:lnTo>
                <a:lnTo>
                  <a:pt x="613" y="1031"/>
                </a:lnTo>
                <a:lnTo>
                  <a:pt x="613" y="1028"/>
                </a:lnTo>
                <a:lnTo>
                  <a:pt x="614" y="1026"/>
                </a:lnTo>
                <a:lnTo>
                  <a:pt x="616" y="1024"/>
                </a:lnTo>
                <a:lnTo>
                  <a:pt x="630" y="1019"/>
                </a:lnTo>
                <a:lnTo>
                  <a:pt x="637" y="1017"/>
                </a:lnTo>
                <a:lnTo>
                  <a:pt x="646" y="998"/>
                </a:lnTo>
                <a:lnTo>
                  <a:pt x="666" y="989"/>
                </a:lnTo>
                <a:lnTo>
                  <a:pt x="669" y="991"/>
                </a:lnTo>
                <a:lnTo>
                  <a:pt x="671" y="989"/>
                </a:lnTo>
                <a:lnTo>
                  <a:pt x="673" y="980"/>
                </a:lnTo>
                <a:lnTo>
                  <a:pt x="673" y="957"/>
                </a:lnTo>
                <a:lnTo>
                  <a:pt x="678" y="917"/>
                </a:lnTo>
                <a:lnTo>
                  <a:pt x="676" y="910"/>
                </a:lnTo>
                <a:lnTo>
                  <a:pt x="674" y="897"/>
                </a:lnTo>
                <a:lnTo>
                  <a:pt x="673" y="880"/>
                </a:lnTo>
                <a:lnTo>
                  <a:pt x="674" y="864"/>
                </a:lnTo>
                <a:lnTo>
                  <a:pt x="674" y="859"/>
                </a:lnTo>
                <a:lnTo>
                  <a:pt x="674" y="848"/>
                </a:lnTo>
                <a:lnTo>
                  <a:pt x="674" y="825"/>
                </a:lnTo>
                <a:lnTo>
                  <a:pt x="664" y="811"/>
                </a:lnTo>
                <a:lnTo>
                  <a:pt x="660" y="799"/>
                </a:lnTo>
                <a:lnTo>
                  <a:pt x="666" y="795"/>
                </a:lnTo>
                <a:lnTo>
                  <a:pt x="673" y="794"/>
                </a:lnTo>
                <a:lnTo>
                  <a:pt x="683" y="790"/>
                </a:lnTo>
                <a:lnTo>
                  <a:pt x="724" y="785"/>
                </a:lnTo>
                <a:lnTo>
                  <a:pt x="789" y="783"/>
                </a:lnTo>
                <a:lnTo>
                  <a:pt x="822" y="797"/>
                </a:lnTo>
                <a:lnTo>
                  <a:pt x="827" y="801"/>
                </a:lnTo>
                <a:lnTo>
                  <a:pt x="840" y="804"/>
                </a:lnTo>
                <a:lnTo>
                  <a:pt x="854" y="808"/>
                </a:lnTo>
                <a:lnTo>
                  <a:pt x="857" y="808"/>
                </a:lnTo>
                <a:lnTo>
                  <a:pt x="859" y="804"/>
                </a:lnTo>
                <a:lnTo>
                  <a:pt x="859" y="787"/>
                </a:lnTo>
                <a:lnTo>
                  <a:pt x="848" y="767"/>
                </a:lnTo>
                <a:lnTo>
                  <a:pt x="848" y="753"/>
                </a:lnTo>
                <a:lnTo>
                  <a:pt x="914" y="641"/>
                </a:lnTo>
                <a:lnTo>
                  <a:pt x="943" y="605"/>
                </a:lnTo>
                <a:lnTo>
                  <a:pt x="968" y="623"/>
                </a:lnTo>
                <a:lnTo>
                  <a:pt x="987" y="635"/>
                </a:lnTo>
                <a:lnTo>
                  <a:pt x="1003" y="644"/>
                </a:lnTo>
                <a:lnTo>
                  <a:pt x="1012" y="646"/>
                </a:lnTo>
                <a:lnTo>
                  <a:pt x="1016" y="646"/>
                </a:lnTo>
                <a:lnTo>
                  <a:pt x="1023" y="646"/>
                </a:lnTo>
                <a:lnTo>
                  <a:pt x="1033" y="649"/>
                </a:lnTo>
                <a:lnTo>
                  <a:pt x="1049" y="653"/>
                </a:lnTo>
                <a:lnTo>
                  <a:pt x="1060" y="655"/>
                </a:lnTo>
                <a:lnTo>
                  <a:pt x="1068" y="655"/>
                </a:lnTo>
                <a:lnTo>
                  <a:pt x="1074" y="656"/>
                </a:lnTo>
                <a:lnTo>
                  <a:pt x="1091" y="662"/>
                </a:lnTo>
                <a:lnTo>
                  <a:pt x="1104" y="663"/>
                </a:lnTo>
                <a:lnTo>
                  <a:pt x="1109" y="662"/>
                </a:lnTo>
                <a:lnTo>
                  <a:pt x="1114" y="660"/>
                </a:lnTo>
                <a:lnTo>
                  <a:pt x="1116" y="656"/>
                </a:lnTo>
                <a:lnTo>
                  <a:pt x="1123" y="648"/>
                </a:lnTo>
                <a:lnTo>
                  <a:pt x="1126" y="641"/>
                </a:lnTo>
                <a:lnTo>
                  <a:pt x="1126" y="633"/>
                </a:lnTo>
                <a:lnTo>
                  <a:pt x="1126" y="600"/>
                </a:lnTo>
                <a:lnTo>
                  <a:pt x="1132" y="575"/>
                </a:lnTo>
                <a:lnTo>
                  <a:pt x="1135" y="560"/>
                </a:lnTo>
                <a:lnTo>
                  <a:pt x="1141" y="549"/>
                </a:lnTo>
                <a:lnTo>
                  <a:pt x="1148" y="544"/>
                </a:lnTo>
                <a:lnTo>
                  <a:pt x="1156" y="540"/>
                </a:lnTo>
                <a:lnTo>
                  <a:pt x="1174" y="531"/>
                </a:lnTo>
                <a:lnTo>
                  <a:pt x="1183" y="530"/>
                </a:lnTo>
                <a:lnTo>
                  <a:pt x="1190" y="530"/>
                </a:lnTo>
                <a:lnTo>
                  <a:pt x="1197" y="530"/>
                </a:lnTo>
                <a:lnTo>
                  <a:pt x="1209" y="523"/>
                </a:lnTo>
                <a:lnTo>
                  <a:pt x="1220" y="516"/>
                </a:lnTo>
                <a:lnTo>
                  <a:pt x="1227" y="509"/>
                </a:lnTo>
                <a:lnTo>
                  <a:pt x="1230" y="505"/>
                </a:lnTo>
                <a:lnTo>
                  <a:pt x="1230" y="500"/>
                </a:lnTo>
                <a:lnTo>
                  <a:pt x="1229" y="494"/>
                </a:lnTo>
                <a:lnTo>
                  <a:pt x="1229" y="489"/>
                </a:lnTo>
                <a:lnTo>
                  <a:pt x="1229" y="484"/>
                </a:lnTo>
                <a:lnTo>
                  <a:pt x="1230" y="480"/>
                </a:lnTo>
                <a:lnTo>
                  <a:pt x="1234" y="479"/>
                </a:lnTo>
                <a:lnTo>
                  <a:pt x="1246" y="472"/>
                </a:lnTo>
                <a:lnTo>
                  <a:pt x="1251" y="470"/>
                </a:lnTo>
                <a:lnTo>
                  <a:pt x="1258" y="470"/>
                </a:lnTo>
                <a:lnTo>
                  <a:pt x="1267" y="472"/>
                </a:lnTo>
                <a:lnTo>
                  <a:pt x="1280" y="475"/>
                </a:lnTo>
                <a:lnTo>
                  <a:pt x="1294" y="477"/>
                </a:lnTo>
                <a:lnTo>
                  <a:pt x="1302" y="475"/>
                </a:lnTo>
                <a:lnTo>
                  <a:pt x="1308" y="475"/>
                </a:lnTo>
                <a:lnTo>
                  <a:pt x="1309" y="477"/>
                </a:lnTo>
                <a:lnTo>
                  <a:pt x="1311" y="482"/>
                </a:lnTo>
                <a:lnTo>
                  <a:pt x="1309" y="487"/>
                </a:lnTo>
                <a:lnTo>
                  <a:pt x="1306" y="493"/>
                </a:lnTo>
                <a:lnTo>
                  <a:pt x="1304" y="496"/>
                </a:lnTo>
                <a:lnTo>
                  <a:pt x="1302" y="503"/>
                </a:lnTo>
                <a:lnTo>
                  <a:pt x="1302" y="519"/>
                </a:lnTo>
                <a:lnTo>
                  <a:pt x="1304" y="523"/>
                </a:lnTo>
                <a:lnTo>
                  <a:pt x="1306" y="528"/>
                </a:lnTo>
                <a:lnTo>
                  <a:pt x="1316" y="540"/>
                </a:lnTo>
                <a:lnTo>
                  <a:pt x="1322" y="551"/>
                </a:lnTo>
                <a:lnTo>
                  <a:pt x="1331" y="561"/>
                </a:lnTo>
                <a:lnTo>
                  <a:pt x="1339" y="570"/>
                </a:lnTo>
                <a:lnTo>
                  <a:pt x="1348" y="581"/>
                </a:lnTo>
                <a:lnTo>
                  <a:pt x="1353" y="590"/>
                </a:lnTo>
                <a:lnTo>
                  <a:pt x="1360" y="597"/>
                </a:lnTo>
                <a:lnTo>
                  <a:pt x="1362" y="600"/>
                </a:lnTo>
                <a:lnTo>
                  <a:pt x="1360" y="602"/>
                </a:lnTo>
                <a:lnTo>
                  <a:pt x="1373" y="607"/>
                </a:lnTo>
                <a:lnTo>
                  <a:pt x="1382" y="611"/>
                </a:lnTo>
                <a:lnTo>
                  <a:pt x="1389" y="612"/>
                </a:lnTo>
                <a:lnTo>
                  <a:pt x="1394" y="611"/>
                </a:lnTo>
                <a:lnTo>
                  <a:pt x="1399" y="612"/>
                </a:lnTo>
                <a:lnTo>
                  <a:pt x="1406" y="618"/>
                </a:lnTo>
                <a:lnTo>
                  <a:pt x="1413" y="625"/>
                </a:lnTo>
                <a:lnTo>
                  <a:pt x="1415" y="628"/>
                </a:lnTo>
                <a:lnTo>
                  <a:pt x="1417" y="632"/>
                </a:lnTo>
                <a:lnTo>
                  <a:pt x="1426" y="637"/>
                </a:lnTo>
                <a:lnTo>
                  <a:pt x="1434" y="641"/>
                </a:lnTo>
                <a:lnTo>
                  <a:pt x="1440" y="641"/>
                </a:lnTo>
                <a:lnTo>
                  <a:pt x="1445" y="641"/>
                </a:lnTo>
                <a:lnTo>
                  <a:pt x="1448" y="641"/>
                </a:lnTo>
                <a:lnTo>
                  <a:pt x="1452" y="644"/>
                </a:lnTo>
                <a:lnTo>
                  <a:pt x="1457" y="655"/>
                </a:lnTo>
                <a:lnTo>
                  <a:pt x="1461" y="665"/>
                </a:lnTo>
                <a:lnTo>
                  <a:pt x="1463" y="672"/>
                </a:lnTo>
                <a:lnTo>
                  <a:pt x="1466" y="676"/>
                </a:lnTo>
                <a:lnTo>
                  <a:pt x="1468" y="679"/>
                </a:lnTo>
                <a:lnTo>
                  <a:pt x="1468" y="688"/>
                </a:lnTo>
                <a:lnTo>
                  <a:pt x="1468" y="695"/>
                </a:lnTo>
                <a:lnTo>
                  <a:pt x="1468" y="700"/>
                </a:lnTo>
                <a:lnTo>
                  <a:pt x="1468" y="704"/>
                </a:lnTo>
                <a:lnTo>
                  <a:pt x="1470" y="713"/>
                </a:lnTo>
                <a:lnTo>
                  <a:pt x="1475" y="723"/>
                </a:lnTo>
                <a:lnTo>
                  <a:pt x="1480" y="734"/>
                </a:lnTo>
                <a:lnTo>
                  <a:pt x="1485" y="748"/>
                </a:lnTo>
                <a:lnTo>
                  <a:pt x="1487" y="751"/>
                </a:lnTo>
                <a:lnTo>
                  <a:pt x="1487" y="757"/>
                </a:lnTo>
                <a:lnTo>
                  <a:pt x="1487" y="769"/>
                </a:lnTo>
                <a:lnTo>
                  <a:pt x="1487" y="788"/>
                </a:lnTo>
                <a:lnTo>
                  <a:pt x="1484" y="811"/>
                </a:lnTo>
                <a:lnTo>
                  <a:pt x="1478" y="829"/>
                </a:lnTo>
                <a:lnTo>
                  <a:pt x="1475" y="836"/>
                </a:lnTo>
                <a:lnTo>
                  <a:pt x="1473" y="839"/>
                </a:lnTo>
                <a:lnTo>
                  <a:pt x="1470" y="845"/>
                </a:lnTo>
                <a:lnTo>
                  <a:pt x="1466" y="853"/>
                </a:lnTo>
                <a:lnTo>
                  <a:pt x="1461" y="864"/>
                </a:lnTo>
                <a:lnTo>
                  <a:pt x="1457" y="869"/>
                </a:lnTo>
                <a:lnTo>
                  <a:pt x="1455" y="875"/>
                </a:lnTo>
                <a:lnTo>
                  <a:pt x="1454" y="883"/>
                </a:lnTo>
                <a:lnTo>
                  <a:pt x="1452" y="894"/>
                </a:lnTo>
                <a:lnTo>
                  <a:pt x="1450" y="901"/>
                </a:lnTo>
                <a:lnTo>
                  <a:pt x="1450" y="908"/>
                </a:lnTo>
                <a:lnTo>
                  <a:pt x="1454" y="917"/>
                </a:lnTo>
                <a:lnTo>
                  <a:pt x="1459" y="927"/>
                </a:lnTo>
                <a:lnTo>
                  <a:pt x="1466" y="934"/>
                </a:lnTo>
                <a:lnTo>
                  <a:pt x="1473" y="938"/>
                </a:lnTo>
                <a:lnTo>
                  <a:pt x="1482" y="943"/>
                </a:lnTo>
                <a:lnTo>
                  <a:pt x="1498" y="954"/>
                </a:lnTo>
                <a:lnTo>
                  <a:pt x="1507" y="957"/>
                </a:lnTo>
                <a:lnTo>
                  <a:pt x="1524" y="961"/>
                </a:lnTo>
                <a:lnTo>
                  <a:pt x="1558" y="968"/>
                </a:lnTo>
                <a:lnTo>
                  <a:pt x="1570" y="971"/>
                </a:lnTo>
                <a:lnTo>
                  <a:pt x="1580" y="971"/>
                </a:lnTo>
                <a:lnTo>
                  <a:pt x="1594" y="971"/>
                </a:lnTo>
                <a:lnTo>
                  <a:pt x="1609" y="973"/>
                </a:lnTo>
                <a:lnTo>
                  <a:pt x="1631" y="977"/>
                </a:lnTo>
                <a:lnTo>
                  <a:pt x="1640" y="982"/>
                </a:lnTo>
                <a:lnTo>
                  <a:pt x="1649" y="989"/>
                </a:lnTo>
                <a:lnTo>
                  <a:pt x="1654" y="994"/>
                </a:lnTo>
                <a:lnTo>
                  <a:pt x="1661" y="998"/>
                </a:lnTo>
                <a:lnTo>
                  <a:pt x="1681" y="1010"/>
                </a:lnTo>
                <a:lnTo>
                  <a:pt x="1700" y="1022"/>
                </a:lnTo>
                <a:lnTo>
                  <a:pt x="1709" y="1029"/>
                </a:lnTo>
                <a:lnTo>
                  <a:pt x="1716" y="1036"/>
                </a:lnTo>
                <a:lnTo>
                  <a:pt x="1723" y="1047"/>
                </a:lnTo>
                <a:lnTo>
                  <a:pt x="1726" y="1052"/>
                </a:lnTo>
                <a:lnTo>
                  <a:pt x="1732" y="1058"/>
                </a:lnTo>
                <a:lnTo>
                  <a:pt x="1744" y="1066"/>
                </a:lnTo>
                <a:lnTo>
                  <a:pt x="1755" y="1072"/>
                </a:lnTo>
                <a:lnTo>
                  <a:pt x="1763" y="1075"/>
                </a:lnTo>
                <a:lnTo>
                  <a:pt x="1779" y="1080"/>
                </a:lnTo>
                <a:lnTo>
                  <a:pt x="1792" y="1082"/>
                </a:lnTo>
                <a:lnTo>
                  <a:pt x="1797" y="1082"/>
                </a:lnTo>
                <a:lnTo>
                  <a:pt x="1795" y="1091"/>
                </a:lnTo>
                <a:lnTo>
                  <a:pt x="1795" y="1098"/>
                </a:lnTo>
                <a:lnTo>
                  <a:pt x="1795" y="1107"/>
                </a:lnTo>
                <a:lnTo>
                  <a:pt x="1797" y="1117"/>
                </a:lnTo>
                <a:lnTo>
                  <a:pt x="1802" y="1133"/>
                </a:lnTo>
                <a:lnTo>
                  <a:pt x="1804" y="1146"/>
                </a:lnTo>
                <a:lnTo>
                  <a:pt x="1802" y="1153"/>
                </a:lnTo>
                <a:lnTo>
                  <a:pt x="1804" y="1160"/>
                </a:lnTo>
                <a:lnTo>
                  <a:pt x="1807" y="1172"/>
                </a:lnTo>
                <a:lnTo>
                  <a:pt x="1818" y="1191"/>
                </a:lnTo>
                <a:lnTo>
                  <a:pt x="1832" y="1211"/>
                </a:lnTo>
                <a:lnTo>
                  <a:pt x="1851" y="1237"/>
                </a:lnTo>
                <a:lnTo>
                  <a:pt x="1855" y="1241"/>
                </a:lnTo>
                <a:lnTo>
                  <a:pt x="1858" y="1242"/>
                </a:lnTo>
                <a:lnTo>
                  <a:pt x="1867" y="1244"/>
                </a:lnTo>
                <a:lnTo>
                  <a:pt x="1876" y="1244"/>
                </a:lnTo>
                <a:lnTo>
                  <a:pt x="1885" y="1244"/>
                </a:lnTo>
                <a:lnTo>
                  <a:pt x="1906" y="1246"/>
                </a:lnTo>
                <a:lnTo>
                  <a:pt x="1918" y="1248"/>
                </a:lnTo>
                <a:lnTo>
                  <a:pt x="1929" y="1249"/>
                </a:lnTo>
                <a:lnTo>
                  <a:pt x="1950" y="1256"/>
                </a:lnTo>
                <a:lnTo>
                  <a:pt x="1973" y="1262"/>
                </a:lnTo>
                <a:lnTo>
                  <a:pt x="1982" y="1263"/>
                </a:lnTo>
                <a:lnTo>
                  <a:pt x="2011" y="1271"/>
                </a:lnTo>
                <a:lnTo>
                  <a:pt x="2036" y="1274"/>
                </a:lnTo>
                <a:lnTo>
                  <a:pt x="2054" y="1276"/>
                </a:lnTo>
                <a:lnTo>
                  <a:pt x="2075" y="1278"/>
                </a:lnTo>
                <a:lnTo>
                  <a:pt x="2105" y="1278"/>
                </a:lnTo>
                <a:lnTo>
                  <a:pt x="2152" y="1279"/>
                </a:lnTo>
                <a:lnTo>
                  <a:pt x="2196" y="1283"/>
                </a:lnTo>
                <a:lnTo>
                  <a:pt x="2219" y="1286"/>
                </a:lnTo>
                <a:lnTo>
                  <a:pt x="2231" y="1290"/>
                </a:lnTo>
                <a:lnTo>
                  <a:pt x="2240" y="1292"/>
                </a:lnTo>
                <a:lnTo>
                  <a:pt x="2253" y="1290"/>
                </a:lnTo>
                <a:lnTo>
                  <a:pt x="2258" y="1292"/>
                </a:lnTo>
                <a:lnTo>
                  <a:pt x="2265" y="1293"/>
                </a:lnTo>
                <a:lnTo>
                  <a:pt x="2272" y="1297"/>
                </a:lnTo>
                <a:lnTo>
                  <a:pt x="2279" y="1304"/>
                </a:lnTo>
                <a:lnTo>
                  <a:pt x="2295" y="1325"/>
                </a:lnTo>
                <a:lnTo>
                  <a:pt x="2309" y="1337"/>
                </a:lnTo>
                <a:lnTo>
                  <a:pt x="2319" y="1344"/>
                </a:lnTo>
                <a:lnTo>
                  <a:pt x="2326" y="1348"/>
                </a:lnTo>
                <a:lnTo>
                  <a:pt x="2340" y="1350"/>
                </a:lnTo>
                <a:lnTo>
                  <a:pt x="2346" y="1351"/>
                </a:lnTo>
                <a:lnTo>
                  <a:pt x="2356" y="1350"/>
                </a:lnTo>
                <a:lnTo>
                  <a:pt x="2362" y="1351"/>
                </a:lnTo>
                <a:lnTo>
                  <a:pt x="2367" y="1355"/>
                </a:lnTo>
                <a:lnTo>
                  <a:pt x="2376" y="1362"/>
                </a:lnTo>
                <a:lnTo>
                  <a:pt x="2390" y="1371"/>
                </a:lnTo>
                <a:lnTo>
                  <a:pt x="2411" y="1383"/>
                </a:lnTo>
                <a:lnTo>
                  <a:pt x="2416" y="1383"/>
                </a:lnTo>
                <a:lnTo>
                  <a:pt x="2432" y="1381"/>
                </a:lnTo>
                <a:lnTo>
                  <a:pt x="2441" y="1380"/>
                </a:lnTo>
                <a:lnTo>
                  <a:pt x="2448" y="1376"/>
                </a:lnTo>
                <a:lnTo>
                  <a:pt x="2451" y="1373"/>
                </a:lnTo>
                <a:lnTo>
                  <a:pt x="2457" y="1371"/>
                </a:lnTo>
                <a:lnTo>
                  <a:pt x="2462" y="1374"/>
                </a:lnTo>
                <a:lnTo>
                  <a:pt x="2474" y="1383"/>
                </a:lnTo>
                <a:lnTo>
                  <a:pt x="2481" y="1387"/>
                </a:lnTo>
                <a:lnTo>
                  <a:pt x="2490" y="1390"/>
                </a:lnTo>
                <a:lnTo>
                  <a:pt x="2499" y="1394"/>
                </a:lnTo>
                <a:lnTo>
                  <a:pt x="2502" y="1395"/>
                </a:lnTo>
                <a:lnTo>
                  <a:pt x="2506" y="1394"/>
                </a:lnTo>
                <a:lnTo>
                  <a:pt x="2515" y="1388"/>
                </a:lnTo>
                <a:lnTo>
                  <a:pt x="2546" y="1371"/>
                </a:lnTo>
                <a:lnTo>
                  <a:pt x="2597" y="1348"/>
                </a:lnTo>
                <a:lnTo>
                  <a:pt x="2626" y="1337"/>
                </a:lnTo>
                <a:lnTo>
                  <a:pt x="2654" y="1327"/>
                </a:lnTo>
                <a:lnTo>
                  <a:pt x="2677" y="1320"/>
                </a:lnTo>
                <a:lnTo>
                  <a:pt x="2694" y="1318"/>
                </a:lnTo>
                <a:lnTo>
                  <a:pt x="2761" y="1318"/>
                </a:lnTo>
                <a:lnTo>
                  <a:pt x="2791" y="1316"/>
                </a:lnTo>
                <a:lnTo>
                  <a:pt x="2812" y="1313"/>
                </a:lnTo>
                <a:lnTo>
                  <a:pt x="2824" y="1307"/>
                </a:lnTo>
                <a:lnTo>
                  <a:pt x="2837" y="1302"/>
                </a:lnTo>
                <a:lnTo>
                  <a:pt x="2851" y="1297"/>
                </a:lnTo>
                <a:lnTo>
                  <a:pt x="2867" y="1292"/>
                </a:lnTo>
                <a:lnTo>
                  <a:pt x="2875" y="1286"/>
                </a:lnTo>
                <a:lnTo>
                  <a:pt x="2886" y="1278"/>
                </a:lnTo>
                <a:lnTo>
                  <a:pt x="2907" y="1255"/>
                </a:lnTo>
                <a:lnTo>
                  <a:pt x="2928" y="1232"/>
                </a:lnTo>
                <a:lnTo>
                  <a:pt x="2939" y="1223"/>
                </a:lnTo>
                <a:lnTo>
                  <a:pt x="2946" y="1216"/>
                </a:lnTo>
                <a:lnTo>
                  <a:pt x="2974" y="1202"/>
                </a:lnTo>
                <a:lnTo>
                  <a:pt x="2995" y="1191"/>
                </a:lnTo>
                <a:lnTo>
                  <a:pt x="3011" y="1184"/>
                </a:lnTo>
                <a:lnTo>
                  <a:pt x="3020" y="1179"/>
                </a:lnTo>
                <a:lnTo>
                  <a:pt x="3023" y="1175"/>
                </a:lnTo>
                <a:lnTo>
                  <a:pt x="3025" y="1170"/>
                </a:lnTo>
                <a:lnTo>
                  <a:pt x="3032" y="1158"/>
                </a:lnTo>
                <a:lnTo>
                  <a:pt x="3032" y="1156"/>
                </a:lnTo>
                <a:lnTo>
                  <a:pt x="3032" y="1153"/>
                </a:lnTo>
                <a:lnTo>
                  <a:pt x="3023" y="1144"/>
                </a:lnTo>
                <a:lnTo>
                  <a:pt x="3018" y="1135"/>
                </a:lnTo>
                <a:lnTo>
                  <a:pt x="3013" y="1126"/>
                </a:lnTo>
                <a:lnTo>
                  <a:pt x="3006" y="1114"/>
                </a:lnTo>
                <a:lnTo>
                  <a:pt x="2995" y="1100"/>
                </a:lnTo>
                <a:lnTo>
                  <a:pt x="2986" y="1088"/>
                </a:lnTo>
                <a:lnTo>
                  <a:pt x="2984" y="1080"/>
                </a:lnTo>
                <a:lnTo>
                  <a:pt x="2984" y="1077"/>
                </a:lnTo>
                <a:lnTo>
                  <a:pt x="2990" y="1066"/>
                </a:lnTo>
                <a:lnTo>
                  <a:pt x="2997" y="1054"/>
                </a:lnTo>
                <a:lnTo>
                  <a:pt x="3004" y="1042"/>
                </a:lnTo>
                <a:lnTo>
                  <a:pt x="3011" y="1035"/>
                </a:lnTo>
                <a:lnTo>
                  <a:pt x="3013" y="1033"/>
                </a:lnTo>
                <a:lnTo>
                  <a:pt x="3013" y="1031"/>
                </a:lnTo>
                <a:lnTo>
                  <a:pt x="3011" y="1029"/>
                </a:lnTo>
                <a:lnTo>
                  <a:pt x="3009" y="1026"/>
                </a:lnTo>
                <a:lnTo>
                  <a:pt x="3014" y="1026"/>
                </a:lnTo>
                <a:lnTo>
                  <a:pt x="3025" y="1026"/>
                </a:lnTo>
                <a:lnTo>
                  <a:pt x="3046" y="1028"/>
                </a:lnTo>
                <a:lnTo>
                  <a:pt x="3060" y="1031"/>
                </a:lnTo>
                <a:lnTo>
                  <a:pt x="3074" y="1033"/>
                </a:lnTo>
                <a:lnTo>
                  <a:pt x="3081" y="1035"/>
                </a:lnTo>
                <a:lnTo>
                  <a:pt x="3095" y="1038"/>
                </a:lnTo>
                <a:lnTo>
                  <a:pt x="3102" y="1040"/>
                </a:lnTo>
                <a:lnTo>
                  <a:pt x="3113" y="1040"/>
                </a:lnTo>
                <a:lnTo>
                  <a:pt x="3118" y="1040"/>
                </a:lnTo>
                <a:lnTo>
                  <a:pt x="3122" y="1042"/>
                </a:lnTo>
                <a:lnTo>
                  <a:pt x="3127" y="1044"/>
                </a:lnTo>
                <a:lnTo>
                  <a:pt x="3134" y="1042"/>
                </a:lnTo>
                <a:lnTo>
                  <a:pt x="3150" y="1031"/>
                </a:lnTo>
                <a:lnTo>
                  <a:pt x="3194" y="996"/>
                </a:lnTo>
                <a:lnTo>
                  <a:pt x="3211" y="982"/>
                </a:lnTo>
                <a:lnTo>
                  <a:pt x="3217" y="977"/>
                </a:lnTo>
                <a:lnTo>
                  <a:pt x="3218" y="973"/>
                </a:lnTo>
                <a:lnTo>
                  <a:pt x="3220" y="968"/>
                </a:lnTo>
                <a:lnTo>
                  <a:pt x="3227" y="963"/>
                </a:lnTo>
                <a:lnTo>
                  <a:pt x="3238" y="959"/>
                </a:lnTo>
                <a:lnTo>
                  <a:pt x="3250" y="956"/>
                </a:lnTo>
                <a:lnTo>
                  <a:pt x="3268" y="954"/>
                </a:lnTo>
                <a:lnTo>
                  <a:pt x="3277" y="952"/>
                </a:lnTo>
                <a:lnTo>
                  <a:pt x="3285" y="947"/>
                </a:lnTo>
                <a:lnTo>
                  <a:pt x="3298" y="940"/>
                </a:lnTo>
                <a:lnTo>
                  <a:pt x="3310" y="927"/>
                </a:lnTo>
                <a:lnTo>
                  <a:pt x="3321" y="915"/>
                </a:lnTo>
                <a:lnTo>
                  <a:pt x="3329" y="903"/>
                </a:lnTo>
                <a:lnTo>
                  <a:pt x="3335" y="892"/>
                </a:lnTo>
                <a:lnTo>
                  <a:pt x="3338" y="882"/>
                </a:lnTo>
                <a:lnTo>
                  <a:pt x="3342" y="871"/>
                </a:lnTo>
                <a:lnTo>
                  <a:pt x="3345" y="864"/>
                </a:lnTo>
                <a:lnTo>
                  <a:pt x="3347" y="862"/>
                </a:lnTo>
                <a:lnTo>
                  <a:pt x="3345" y="861"/>
                </a:lnTo>
                <a:lnTo>
                  <a:pt x="3342" y="861"/>
                </a:lnTo>
                <a:lnTo>
                  <a:pt x="3340" y="861"/>
                </a:lnTo>
                <a:lnTo>
                  <a:pt x="3342" y="859"/>
                </a:lnTo>
                <a:lnTo>
                  <a:pt x="3363" y="846"/>
                </a:lnTo>
                <a:lnTo>
                  <a:pt x="3389" y="831"/>
                </a:lnTo>
                <a:lnTo>
                  <a:pt x="3407" y="818"/>
                </a:lnTo>
                <a:lnTo>
                  <a:pt x="3414" y="811"/>
                </a:lnTo>
                <a:lnTo>
                  <a:pt x="3417" y="809"/>
                </a:lnTo>
                <a:lnTo>
                  <a:pt x="3428" y="809"/>
                </a:lnTo>
                <a:lnTo>
                  <a:pt x="3456" y="794"/>
                </a:lnTo>
                <a:lnTo>
                  <a:pt x="3475" y="788"/>
                </a:lnTo>
                <a:lnTo>
                  <a:pt x="3496" y="781"/>
                </a:lnTo>
                <a:lnTo>
                  <a:pt x="3505" y="780"/>
                </a:lnTo>
                <a:lnTo>
                  <a:pt x="3516" y="781"/>
                </a:lnTo>
                <a:lnTo>
                  <a:pt x="3530" y="785"/>
                </a:lnTo>
                <a:lnTo>
                  <a:pt x="3547" y="785"/>
                </a:lnTo>
                <a:lnTo>
                  <a:pt x="3558" y="783"/>
                </a:lnTo>
                <a:lnTo>
                  <a:pt x="3565" y="780"/>
                </a:lnTo>
                <a:lnTo>
                  <a:pt x="3570" y="776"/>
                </a:lnTo>
                <a:lnTo>
                  <a:pt x="3576" y="773"/>
                </a:lnTo>
                <a:lnTo>
                  <a:pt x="3577" y="769"/>
                </a:lnTo>
                <a:lnTo>
                  <a:pt x="3577" y="765"/>
                </a:lnTo>
                <a:lnTo>
                  <a:pt x="3579" y="753"/>
                </a:lnTo>
                <a:lnTo>
                  <a:pt x="3577" y="746"/>
                </a:lnTo>
                <a:lnTo>
                  <a:pt x="3569" y="730"/>
                </a:lnTo>
                <a:lnTo>
                  <a:pt x="3562" y="723"/>
                </a:lnTo>
                <a:lnTo>
                  <a:pt x="3553" y="718"/>
                </a:lnTo>
                <a:lnTo>
                  <a:pt x="3539" y="709"/>
                </a:lnTo>
                <a:lnTo>
                  <a:pt x="3528" y="702"/>
                </a:lnTo>
                <a:lnTo>
                  <a:pt x="3518" y="697"/>
                </a:lnTo>
                <a:lnTo>
                  <a:pt x="3509" y="692"/>
                </a:lnTo>
                <a:lnTo>
                  <a:pt x="3502" y="685"/>
                </a:lnTo>
                <a:lnTo>
                  <a:pt x="3495" y="677"/>
                </a:lnTo>
                <a:lnTo>
                  <a:pt x="3486" y="670"/>
                </a:lnTo>
                <a:lnTo>
                  <a:pt x="3477" y="663"/>
                </a:lnTo>
                <a:lnTo>
                  <a:pt x="3463" y="655"/>
                </a:lnTo>
                <a:lnTo>
                  <a:pt x="3451" y="655"/>
                </a:lnTo>
                <a:lnTo>
                  <a:pt x="3442" y="655"/>
                </a:lnTo>
                <a:lnTo>
                  <a:pt x="3437" y="656"/>
                </a:lnTo>
                <a:lnTo>
                  <a:pt x="3428" y="660"/>
                </a:lnTo>
                <a:lnTo>
                  <a:pt x="3417" y="667"/>
                </a:lnTo>
                <a:lnTo>
                  <a:pt x="3408" y="674"/>
                </a:lnTo>
                <a:lnTo>
                  <a:pt x="3394" y="688"/>
                </a:lnTo>
                <a:lnTo>
                  <a:pt x="3396" y="693"/>
                </a:lnTo>
                <a:lnTo>
                  <a:pt x="3396" y="697"/>
                </a:lnTo>
                <a:lnTo>
                  <a:pt x="3391" y="699"/>
                </a:lnTo>
                <a:lnTo>
                  <a:pt x="3377" y="702"/>
                </a:lnTo>
                <a:lnTo>
                  <a:pt x="3372" y="702"/>
                </a:lnTo>
                <a:lnTo>
                  <a:pt x="3370" y="697"/>
                </a:lnTo>
                <a:lnTo>
                  <a:pt x="3368" y="693"/>
                </a:lnTo>
                <a:lnTo>
                  <a:pt x="3364" y="690"/>
                </a:lnTo>
                <a:lnTo>
                  <a:pt x="3354" y="686"/>
                </a:lnTo>
                <a:lnTo>
                  <a:pt x="3345" y="683"/>
                </a:lnTo>
                <a:lnTo>
                  <a:pt x="3338" y="685"/>
                </a:lnTo>
                <a:lnTo>
                  <a:pt x="3329" y="688"/>
                </a:lnTo>
                <a:lnTo>
                  <a:pt x="3319" y="690"/>
                </a:lnTo>
                <a:lnTo>
                  <a:pt x="3313" y="690"/>
                </a:lnTo>
                <a:lnTo>
                  <a:pt x="3310" y="693"/>
                </a:lnTo>
                <a:lnTo>
                  <a:pt x="3301" y="697"/>
                </a:lnTo>
                <a:lnTo>
                  <a:pt x="3292" y="702"/>
                </a:lnTo>
                <a:lnTo>
                  <a:pt x="3278" y="707"/>
                </a:lnTo>
                <a:lnTo>
                  <a:pt x="3273" y="704"/>
                </a:lnTo>
                <a:lnTo>
                  <a:pt x="3266" y="699"/>
                </a:lnTo>
                <a:lnTo>
                  <a:pt x="3259" y="690"/>
                </a:lnTo>
                <a:lnTo>
                  <a:pt x="3254" y="686"/>
                </a:lnTo>
                <a:lnTo>
                  <a:pt x="3252" y="683"/>
                </a:lnTo>
                <a:lnTo>
                  <a:pt x="3252" y="676"/>
                </a:lnTo>
                <a:lnTo>
                  <a:pt x="3252" y="674"/>
                </a:lnTo>
                <a:lnTo>
                  <a:pt x="3252" y="670"/>
                </a:lnTo>
                <a:lnTo>
                  <a:pt x="3257" y="665"/>
                </a:lnTo>
                <a:lnTo>
                  <a:pt x="3261" y="658"/>
                </a:lnTo>
                <a:lnTo>
                  <a:pt x="3262" y="653"/>
                </a:lnTo>
                <a:lnTo>
                  <a:pt x="3262" y="642"/>
                </a:lnTo>
                <a:lnTo>
                  <a:pt x="3264" y="619"/>
                </a:lnTo>
                <a:lnTo>
                  <a:pt x="3266" y="602"/>
                </a:lnTo>
                <a:lnTo>
                  <a:pt x="3266" y="591"/>
                </a:lnTo>
                <a:lnTo>
                  <a:pt x="3275" y="572"/>
                </a:lnTo>
                <a:lnTo>
                  <a:pt x="3282" y="556"/>
                </a:lnTo>
                <a:lnTo>
                  <a:pt x="3285" y="542"/>
                </a:lnTo>
                <a:lnTo>
                  <a:pt x="3292" y="521"/>
                </a:lnTo>
                <a:lnTo>
                  <a:pt x="3298" y="507"/>
                </a:lnTo>
                <a:lnTo>
                  <a:pt x="3301" y="494"/>
                </a:lnTo>
                <a:lnTo>
                  <a:pt x="3301" y="487"/>
                </a:lnTo>
                <a:lnTo>
                  <a:pt x="3301" y="484"/>
                </a:lnTo>
                <a:lnTo>
                  <a:pt x="3305" y="482"/>
                </a:lnTo>
                <a:lnTo>
                  <a:pt x="3313" y="479"/>
                </a:lnTo>
                <a:lnTo>
                  <a:pt x="3319" y="479"/>
                </a:lnTo>
                <a:lnTo>
                  <a:pt x="3340" y="487"/>
                </a:lnTo>
                <a:lnTo>
                  <a:pt x="3345" y="489"/>
                </a:lnTo>
                <a:lnTo>
                  <a:pt x="3356" y="489"/>
                </a:lnTo>
                <a:lnTo>
                  <a:pt x="3359" y="489"/>
                </a:lnTo>
                <a:lnTo>
                  <a:pt x="3372" y="489"/>
                </a:lnTo>
                <a:lnTo>
                  <a:pt x="3375" y="487"/>
                </a:lnTo>
                <a:lnTo>
                  <a:pt x="3380" y="486"/>
                </a:lnTo>
                <a:lnTo>
                  <a:pt x="3414" y="472"/>
                </a:lnTo>
                <a:lnTo>
                  <a:pt x="3442" y="459"/>
                </a:lnTo>
                <a:lnTo>
                  <a:pt x="3451" y="456"/>
                </a:lnTo>
                <a:lnTo>
                  <a:pt x="3458" y="452"/>
                </a:lnTo>
                <a:lnTo>
                  <a:pt x="3465" y="447"/>
                </a:lnTo>
                <a:lnTo>
                  <a:pt x="3475" y="438"/>
                </a:lnTo>
                <a:lnTo>
                  <a:pt x="3481" y="433"/>
                </a:lnTo>
                <a:lnTo>
                  <a:pt x="3477" y="406"/>
                </a:lnTo>
                <a:lnTo>
                  <a:pt x="3477" y="387"/>
                </a:lnTo>
                <a:lnTo>
                  <a:pt x="3479" y="368"/>
                </a:lnTo>
                <a:lnTo>
                  <a:pt x="3479" y="366"/>
                </a:lnTo>
                <a:lnTo>
                  <a:pt x="3481" y="364"/>
                </a:lnTo>
                <a:lnTo>
                  <a:pt x="3482" y="357"/>
                </a:lnTo>
                <a:lnTo>
                  <a:pt x="3488" y="343"/>
                </a:lnTo>
                <a:lnTo>
                  <a:pt x="3498" y="308"/>
                </a:lnTo>
                <a:lnTo>
                  <a:pt x="3511" y="273"/>
                </a:lnTo>
                <a:lnTo>
                  <a:pt x="3512" y="257"/>
                </a:lnTo>
                <a:lnTo>
                  <a:pt x="3518" y="250"/>
                </a:lnTo>
                <a:lnTo>
                  <a:pt x="3525" y="243"/>
                </a:lnTo>
                <a:lnTo>
                  <a:pt x="3533" y="232"/>
                </a:lnTo>
                <a:lnTo>
                  <a:pt x="3537" y="225"/>
                </a:lnTo>
                <a:lnTo>
                  <a:pt x="3542" y="215"/>
                </a:lnTo>
                <a:lnTo>
                  <a:pt x="3546" y="201"/>
                </a:lnTo>
                <a:lnTo>
                  <a:pt x="3544" y="172"/>
                </a:lnTo>
                <a:lnTo>
                  <a:pt x="3539" y="162"/>
                </a:lnTo>
                <a:lnTo>
                  <a:pt x="3533" y="155"/>
                </a:lnTo>
                <a:lnTo>
                  <a:pt x="3530" y="151"/>
                </a:lnTo>
                <a:lnTo>
                  <a:pt x="3519" y="150"/>
                </a:lnTo>
                <a:lnTo>
                  <a:pt x="3507" y="148"/>
                </a:lnTo>
                <a:lnTo>
                  <a:pt x="3498" y="148"/>
                </a:lnTo>
                <a:lnTo>
                  <a:pt x="3491" y="150"/>
                </a:lnTo>
                <a:lnTo>
                  <a:pt x="3489" y="150"/>
                </a:lnTo>
                <a:lnTo>
                  <a:pt x="3489" y="148"/>
                </a:lnTo>
                <a:lnTo>
                  <a:pt x="3488" y="139"/>
                </a:lnTo>
                <a:lnTo>
                  <a:pt x="3488" y="134"/>
                </a:lnTo>
                <a:lnTo>
                  <a:pt x="3489" y="130"/>
                </a:lnTo>
                <a:lnTo>
                  <a:pt x="3491" y="127"/>
                </a:lnTo>
                <a:lnTo>
                  <a:pt x="3491" y="125"/>
                </a:lnTo>
                <a:lnTo>
                  <a:pt x="3493" y="123"/>
                </a:lnTo>
                <a:lnTo>
                  <a:pt x="3500" y="118"/>
                </a:lnTo>
                <a:lnTo>
                  <a:pt x="3505" y="114"/>
                </a:lnTo>
                <a:lnTo>
                  <a:pt x="3507" y="116"/>
                </a:lnTo>
                <a:lnTo>
                  <a:pt x="3512" y="109"/>
                </a:lnTo>
                <a:lnTo>
                  <a:pt x="3523" y="84"/>
                </a:lnTo>
                <a:lnTo>
                  <a:pt x="3526" y="76"/>
                </a:lnTo>
                <a:lnTo>
                  <a:pt x="3532" y="70"/>
                </a:lnTo>
                <a:lnTo>
                  <a:pt x="3540" y="63"/>
                </a:lnTo>
                <a:lnTo>
                  <a:pt x="3555" y="58"/>
                </a:lnTo>
                <a:lnTo>
                  <a:pt x="3572" y="51"/>
                </a:lnTo>
                <a:lnTo>
                  <a:pt x="3577" y="48"/>
                </a:lnTo>
                <a:lnTo>
                  <a:pt x="3595" y="35"/>
                </a:lnTo>
                <a:lnTo>
                  <a:pt x="3604" y="30"/>
                </a:lnTo>
                <a:lnTo>
                  <a:pt x="3609" y="26"/>
                </a:lnTo>
                <a:lnTo>
                  <a:pt x="3616" y="26"/>
                </a:lnTo>
                <a:lnTo>
                  <a:pt x="3627" y="26"/>
                </a:lnTo>
                <a:lnTo>
                  <a:pt x="3634" y="25"/>
                </a:lnTo>
                <a:lnTo>
                  <a:pt x="3641" y="23"/>
                </a:lnTo>
                <a:lnTo>
                  <a:pt x="3655" y="16"/>
                </a:lnTo>
                <a:lnTo>
                  <a:pt x="3667" y="9"/>
                </a:lnTo>
                <a:lnTo>
                  <a:pt x="3674" y="5"/>
                </a:lnTo>
                <a:lnTo>
                  <a:pt x="3679" y="5"/>
                </a:lnTo>
                <a:lnTo>
                  <a:pt x="3695" y="5"/>
                </a:lnTo>
                <a:lnTo>
                  <a:pt x="3701" y="4"/>
                </a:lnTo>
                <a:lnTo>
                  <a:pt x="3708" y="4"/>
                </a:lnTo>
                <a:close/>
                <a:moveTo>
                  <a:pt x="3708" y="0"/>
                </a:moveTo>
                <a:lnTo>
                  <a:pt x="3708" y="0"/>
                </a:lnTo>
                <a:lnTo>
                  <a:pt x="3701" y="0"/>
                </a:lnTo>
                <a:lnTo>
                  <a:pt x="3695" y="2"/>
                </a:lnTo>
                <a:lnTo>
                  <a:pt x="3688" y="2"/>
                </a:lnTo>
                <a:lnTo>
                  <a:pt x="3679" y="2"/>
                </a:lnTo>
                <a:lnTo>
                  <a:pt x="3672" y="2"/>
                </a:lnTo>
                <a:lnTo>
                  <a:pt x="3667" y="4"/>
                </a:lnTo>
                <a:lnTo>
                  <a:pt x="3662" y="7"/>
                </a:lnTo>
                <a:lnTo>
                  <a:pt x="3653" y="12"/>
                </a:lnTo>
                <a:lnTo>
                  <a:pt x="3648" y="14"/>
                </a:lnTo>
                <a:lnTo>
                  <a:pt x="3637" y="21"/>
                </a:lnTo>
                <a:lnTo>
                  <a:pt x="3632" y="21"/>
                </a:lnTo>
                <a:lnTo>
                  <a:pt x="3627" y="23"/>
                </a:lnTo>
                <a:lnTo>
                  <a:pt x="3611" y="23"/>
                </a:lnTo>
                <a:lnTo>
                  <a:pt x="3609" y="23"/>
                </a:lnTo>
                <a:lnTo>
                  <a:pt x="3597" y="30"/>
                </a:lnTo>
                <a:lnTo>
                  <a:pt x="3577" y="44"/>
                </a:lnTo>
                <a:lnTo>
                  <a:pt x="3576" y="46"/>
                </a:lnTo>
                <a:lnTo>
                  <a:pt x="3570" y="49"/>
                </a:lnTo>
                <a:lnTo>
                  <a:pt x="3562" y="53"/>
                </a:lnTo>
                <a:lnTo>
                  <a:pt x="3544" y="60"/>
                </a:lnTo>
                <a:lnTo>
                  <a:pt x="3535" y="63"/>
                </a:lnTo>
                <a:lnTo>
                  <a:pt x="3530" y="67"/>
                </a:lnTo>
                <a:lnTo>
                  <a:pt x="3523" y="77"/>
                </a:lnTo>
                <a:lnTo>
                  <a:pt x="3518" y="90"/>
                </a:lnTo>
                <a:lnTo>
                  <a:pt x="3509" y="107"/>
                </a:lnTo>
                <a:lnTo>
                  <a:pt x="3507" y="111"/>
                </a:lnTo>
                <a:lnTo>
                  <a:pt x="3505" y="111"/>
                </a:lnTo>
                <a:lnTo>
                  <a:pt x="3502" y="113"/>
                </a:lnTo>
                <a:lnTo>
                  <a:pt x="3496" y="114"/>
                </a:lnTo>
                <a:lnTo>
                  <a:pt x="3489" y="121"/>
                </a:lnTo>
                <a:lnTo>
                  <a:pt x="3488" y="125"/>
                </a:lnTo>
                <a:lnTo>
                  <a:pt x="3488" y="127"/>
                </a:lnTo>
                <a:lnTo>
                  <a:pt x="3488" y="128"/>
                </a:lnTo>
                <a:lnTo>
                  <a:pt x="3486" y="132"/>
                </a:lnTo>
                <a:lnTo>
                  <a:pt x="3484" y="135"/>
                </a:lnTo>
                <a:lnTo>
                  <a:pt x="3486" y="143"/>
                </a:lnTo>
                <a:lnTo>
                  <a:pt x="3486" y="148"/>
                </a:lnTo>
                <a:lnTo>
                  <a:pt x="3488" y="151"/>
                </a:lnTo>
                <a:lnTo>
                  <a:pt x="3489" y="153"/>
                </a:lnTo>
                <a:lnTo>
                  <a:pt x="3491" y="153"/>
                </a:lnTo>
                <a:lnTo>
                  <a:pt x="3498" y="151"/>
                </a:lnTo>
                <a:lnTo>
                  <a:pt x="3507" y="151"/>
                </a:lnTo>
                <a:lnTo>
                  <a:pt x="3519" y="151"/>
                </a:lnTo>
                <a:lnTo>
                  <a:pt x="3530" y="155"/>
                </a:lnTo>
                <a:lnTo>
                  <a:pt x="3533" y="162"/>
                </a:lnTo>
                <a:lnTo>
                  <a:pt x="3540" y="172"/>
                </a:lnTo>
                <a:lnTo>
                  <a:pt x="3542" y="201"/>
                </a:lnTo>
                <a:lnTo>
                  <a:pt x="3537" y="218"/>
                </a:lnTo>
                <a:lnTo>
                  <a:pt x="3532" y="231"/>
                </a:lnTo>
                <a:lnTo>
                  <a:pt x="3521" y="241"/>
                </a:lnTo>
                <a:lnTo>
                  <a:pt x="3516" y="246"/>
                </a:lnTo>
                <a:lnTo>
                  <a:pt x="3514" y="246"/>
                </a:lnTo>
                <a:lnTo>
                  <a:pt x="3514" y="248"/>
                </a:lnTo>
                <a:lnTo>
                  <a:pt x="3509" y="255"/>
                </a:lnTo>
                <a:lnTo>
                  <a:pt x="3509" y="257"/>
                </a:lnTo>
                <a:lnTo>
                  <a:pt x="3507" y="271"/>
                </a:lnTo>
                <a:lnTo>
                  <a:pt x="3495" y="308"/>
                </a:lnTo>
                <a:lnTo>
                  <a:pt x="3484" y="343"/>
                </a:lnTo>
                <a:lnTo>
                  <a:pt x="3479" y="359"/>
                </a:lnTo>
                <a:lnTo>
                  <a:pt x="3477" y="364"/>
                </a:lnTo>
                <a:lnTo>
                  <a:pt x="3475" y="368"/>
                </a:lnTo>
                <a:lnTo>
                  <a:pt x="3475" y="377"/>
                </a:lnTo>
                <a:lnTo>
                  <a:pt x="3474" y="398"/>
                </a:lnTo>
                <a:lnTo>
                  <a:pt x="3474" y="408"/>
                </a:lnTo>
                <a:lnTo>
                  <a:pt x="3477" y="431"/>
                </a:lnTo>
                <a:lnTo>
                  <a:pt x="3461" y="445"/>
                </a:lnTo>
                <a:lnTo>
                  <a:pt x="3456" y="449"/>
                </a:lnTo>
                <a:lnTo>
                  <a:pt x="3449" y="452"/>
                </a:lnTo>
                <a:lnTo>
                  <a:pt x="3442" y="458"/>
                </a:lnTo>
                <a:lnTo>
                  <a:pt x="3410" y="470"/>
                </a:lnTo>
                <a:lnTo>
                  <a:pt x="3379" y="482"/>
                </a:lnTo>
                <a:lnTo>
                  <a:pt x="3373" y="486"/>
                </a:lnTo>
                <a:lnTo>
                  <a:pt x="3368" y="486"/>
                </a:lnTo>
                <a:lnTo>
                  <a:pt x="3359" y="486"/>
                </a:lnTo>
                <a:lnTo>
                  <a:pt x="3356" y="486"/>
                </a:lnTo>
                <a:lnTo>
                  <a:pt x="3347" y="486"/>
                </a:lnTo>
                <a:lnTo>
                  <a:pt x="3342" y="484"/>
                </a:lnTo>
                <a:lnTo>
                  <a:pt x="3321" y="475"/>
                </a:lnTo>
                <a:lnTo>
                  <a:pt x="3319" y="475"/>
                </a:lnTo>
                <a:lnTo>
                  <a:pt x="3312" y="475"/>
                </a:lnTo>
                <a:lnTo>
                  <a:pt x="3303" y="479"/>
                </a:lnTo>
                <a:lnTo>
                  <a:pt x="3299" y="482"/>
                </a:lnTo>
                <a:lnTo>
                  <a:pt x="3298" y="484"/>
                </a:lnTo>
                <a:lnTo>
                  <a:pt x="3298" y="491"/>
                </a:lnTo>
                <a:lnTo>
                  <a:pt x="3298" y="494"/>
                </a:lnTo>
                <a:lnTo>
                  <a:pt x="3298" y="498"/>
                </a:lnTo>
                <a:lnTo>
                  <a:pt x="3294" y="509"/>
                </a:lnTo>
                <a:lnTo>
                  <a:pt x="3289" y="519"/>
                </a:lnTo>
                <a:lnTo>
                  <a:pt x="3284" y="538"/>
                </a:lnTo>
                <a:lnTo>
                  <a:pt x="3278" y="556"/>
                </a:lnTo>
                <a:lnTo>
                  <a:pt x="3271" y="574"/>
                </a:lnTo>
                <a:lnTo>
                  <a:pt x="3264" y="591"/>
                </a:lnTo>
                <a:lnTo>
                  <a:pt x="3262" y="600"/>
                </a:lnTo>
                <a:lnTo>
                  <a:pt x="3261" y="618"/>
                </a:lnTo>
                <a:lnTo>
                  <a:pt x="3259" y="641"/>
                </a:lnTo>
                <a:lnTo>
                  <a:pt x="3259" y="651"/>
                </a:lnTo>
                <a:lnTo>
                  <a:pt x="3257" y="658"/>
                </a:lnTo>
                <a:lnTo>
                  <a:pt x="3252" y="665"/>
                </a:lnTo>
                <a:lnTo>
                  <a:pt x="3250" y="669"/>
                </a:lnTo>
                <a:lnTo>
                  <a:pt x="3248" y="674"/>
                </a:lnTo>
                <a:lnTo>
                  <a:pt x="3248" y="677"/>
                </a:lnTo>
                <a:lnTo>
                  <a:pt x="3248" y="683"/>
                </a:lnTo>
                <a:lnTo>
                  <a:pt x="3250" y="686"/>
                </a:lnTo>
                <a:lnTo>
                  <a:pt x="3252" y="690"/>
                </a:lnTo>
                <a:lnTo>
                  <a:pt x="3259" y="695"/>
                </a:lnTo>
                <a:lnTo>
                  <a:pt x="3264" y="700"/>
                </a:lnTo>
                <a:lnTo>
                  <a:pt x="3271" y="706"/>
                </a:lnTo>
                <a:lnTo>
                  <a:pt x="3277" y="709"/>
                </a:lnTo>
                <a:lnTo>
                  <a:pt x="3278" y="711"/>
                </a:lnTo>
                <a:lnTo>
                  <a:pt x="3280" y="711"/>
                </a:lnTo>
                <a:lnTo>
                  <a:pt x="3294" y="706"/>
                </a:lnTo>
                <a:lnTo>
                  <a:pt x="3301" y="702"/>
                </a:lnTo>
                <a:lnTo>
                  <a:pt x="3306" y="699"/>
                </a:lnTo>
                <a:lnTo>
                  <a:pt x="3312" y="695"/>
                </a:lnTo>
                <a:lnTo>
                  <a:pt x="3315" y="693"/>
                </a:lnTo>
                <a:lnTo>
                  <a:pt x="3321" y="693"/>
                </a:lnTo>
                <a:lnTo>
                  <a:pt x="3329" y="692"/>
                </a:lnTo>
                <a:lnTo>
                  <a:pt x="3338" y="688"/>
                </a:lnTo>
                <a:lnTo>
                  <a:pt x="3343" y="686"/>
                </a:lnTo>
                <a:lnTo>
                  <a:pt x="3356" y="690"/>
                </a:lnTo>
                <a:lnTo>
                  <a:pt x="3363" y="693"/>
                </a:lnTo>
                <a:lnTo>
                  <a:pt x="3366" y="697"/>
                </a:lnTo>
                <a:lnTo>
                  <a:pt x="3368" y="702"/>
                </a:lnTo>
                <a:lnTo>
                  <a:pt x="3368" y="706"/>
                </a:lnTo>
                <a:lnTo>
                  <a:pt x="3372" y="706"/>
                </a:lnTo>
                <a:lnTo>
                  <a:pt x="3379" y="706"/>
                </a:lnTo>
                <a:lnTo>
                  <a:pt x="3391" y="702"/>
                </a:lnTo>
                <a:lnTo>
                  <a:pt x="3396" y="700"/>
                </a:lnTo>
                <a:lnTo>
                  <a:pt x="3400" y="697"/>
                </a:lnTo>
                <a:lnTo>
                  <a:pt x="3400" y="692"/>
                </a:lnTo>
                <a:lnTo>
                  <a:pt x="3400" y="690"/>
                </a:lnTo>
                <a:lnTo>
                  <a:pt x="3412" y="677"/>
                </a:lnTo>
                <a:lnTo>
                  <a:pt x="3419" y="672"/>
                </a:lnTo>
                <a:lnTo>
                  <a:pt x="3426" y="665"/>
                </a:lnTo>
                <a:lnTo>
                  <a:pt x="3430" y="663"/>
                </a:lnTo>
                <a:lnTo>
                  <a:pt x="3437" y="660"/>
                </a:lnTo>
                <a:lnTo>
                  <a:pt x="3440" y="660"/>
                </a:lnTo>
                <a:lnTo>
                  <a:pt x="3444" y="658"/>
                </a:lnTo>
                <a:lnTo>
                  <a:pt x="3451" y="658"/>
                </a:lnTo>
                <a:lnTo>
                  <a:pt x="3461" y="658"/>
                </a:lnTo>
                <a:lnTo>
                  <a:pt x="3475" y="667"/>
                </a:lnTo>
                <a:lnTo>
                  <a:pt x="3484" y="674"/>
                </a:lnTo>
                <a:lnTo>
                  <a:pt x="3493" y="681"/>
                </a:lnTo>
                <a:lnTo>
                  <a:pt x="3500" y="686"/>
                </a:lnTo>
                <a:lnTo>
                  <a:pt x="3507" y="693"/>
                </a:lnTo>
                <a:lnTo>
                  <a:pt x="3516" y="700"/>
                </a:lnTo>
                <a:lnTo>
                  <a:pt x="3526" y="706"/>
                </a:lnTo>
                <a:lnTo>
                  <a:pt x="3539" y="713"/>
                </a:lnTo>
                <a:lnTo>
                  <a:pt x="3551" y="720"/>
                </a:lnTo>
                <a:lnTo>
                  <a:pt x="3555" y="723"/>
                </a:lnTo>
                <a:lnTo>
                  <a:pt x="3562" y="727"/>
                </a:lnTo>
                <a:lnTo>
                  <a:pt x="3567" y="732"/>
                </a:lnTo>
                <a:lnTo>
                  <a:pt x="3574" y="746"/>
                </a:lnTo>
                <a:lnTo>
                  <a:pt x="3576" y="757"/>
                </a:lnTo>
                <a:lnTo>
                  <a:pt x="3574" y="765"/>
                </a:lnTo>
                <a:lnTo>
                  <a:pt x="3574" y="767"/>
                </a:lnTo>
                <a:lnTo>
                  <a:pt x="3572" y="769"/>
                </a:lnTo>
                <a:lnTo>
                  <a:pt x="3567" y="773"/>
                </a:lnTo>
                <a:lnTo>
                  <a:pt x="3563" y="776"/>
                </a:lnTo>
                <a:lnTo>
                  <a:pt x="3556" y="780"/>
                </a:lnTo>
                <a:lnTo>
                  <a:pt x="3547" y="781"/>
                </a:lnTo>
                <a:lnTo>
                  <a:pt x="3530" y="781"/>
                </a:lnTo>
                <a:lnTo>
                  <a:pt x="3514" y="778"/>
                </a:lnTo>
                <a:lnTo>
                  <a:pt x="3505" y="776"/>
                </a:lnTo>
                <a:lnTo>
                  <a:pt x="3498" y="776"/>
                </a:lnTo>
                <a:lnTo>
                  <a:pt x="3488" y="780"/>
                </a:lnTo>
                <a:lnTo>
                  <a:pt x="3474" y="785"/>
                </a:lnTo>
                <a:lnTo>
                  <a:pt x="3456" y="790"/>
                </a:lnTo>
                <a:lnTo>
                  <a:pt x="3458" y="790"/>
                </a:lnTo>
                <a:lnTo>
                  <a:pt x="3460" y="794"/>
                </a:lnTo>
                <a:lnTo>
                  <a:pt x="3460" y="795"/>
                </a:lnTo>
                <a:lnTo>
                  <a:pt x="3458" y="797"/>
                </a:lnTo>
                <a:lnTo>
                  <a:pt x="3454" y="790"/>
                </a:lnTo>
                <a:lnTo>
                  <a:pt x="3428" y="806"/>
                </a:lnTo>
                <a:lnTo>
                  <a:pt x="3417" y="806"/>
                </a:lnTo>
                <a:lnTo>
                  <a:pt x="3416" y="806"/>
                </a:lnTo>
                <a:lnTo>
                  <a:pt x="3414" y="808"/>
                </a:lnTo>
                <a:lnTo>
                  <a:pt x="3412" y="809"/>
                </a:lnTo>
                <a:lnTo>
                  <a:pt x="3403" y="817"/>
                </a:lnTo>
                <a:lnTo>
                  <a:pt x="3387" y="829"/>
                </a:lnTo>
                <a:lnTo>
                  <a:pt x="3361" y="843"/>
                </a:lnTo>
                <a:lnTo>
                  <a:pt x="3338" y="855"/>
                </a:lnTo>
                <a:lnTo>
                  <a:pt x="3336" y="859"/>
                </a:lnTo>
                <a:lnTo>
                  <a:pt x="3336" y="862"/>
                </a:lnTo>
                <a:lnTo>
                  <a:pt x="3338" y="864"/>
                </a:lnTo>
                <a:lnTo>
                  <a:pt x="3340" y="864"/>
                </a:lnTo>
                <a:lnTo>
                  <a:pt x="3336" y="873"/>
                </a:lnTo>
                <a:lnTo>
                  <a:pt x="3335" y="882"/>
                </a:lnTo>
                <a:lnTo>
                  <a:pt x="3331" y="892"/>
                </a:lnTo>
                <a:lnTo>
                  <a:pt x="3326" y="901"/>
                </a:lnTo>
                <a:lnTo>
                  <a:pt x="3319" y="912"/>
                </a:lnTo>
                <a:lnTo>
                  <a:pt x="3308" y="924"/>
                </a:lnTo>
                <a:lnTo>
                  <a:pt x="3296" y="936"/>
                </a:lnTo>
                <a:lnTo>
                  <a:pt x="3285" y="945"/>
                </a:lnTo>
                <a:lnTo>
                  <a:pt x="3277" y="948"/>
                </a:lnTo>
                <a:lnTo>
                  <a:pt x="3269" y="950"/>
                </a:lnTo>
                <a:lnTo>
                  <a:pt x="3254" y="952"/>
                </a:lnTo>
                <a:lnTo>
                  <a:pt x="3250" y="952"/>
                </a:lnTo>
                <a:lnTo>
                  <a:pt x="3238" y="956"/>
                </a:lnTo>
                <a:lnTo>
                  <a:pt x="3227" y="959"/>
                </a:lnTo>
                <a:lnTo>
                  <a:pt x="3218" y="966"/>
                </a:lnTo>
                <a:lnTo>
                  <a:pt x="3215" y="970"/>
                </a:lnTo>
                <a:lnTo>
                  <a:pt x="3215" y="973"/>
                </a:lnTo>
                <a:lnTo>
                  <a:pt x="3208" y="980"/>
                </a:lnTo>
                <a:lnTo>
                  <a:pt x="3192" y="992"/>
                </a:lnTo>
                <a:lnTo>
                  <a:pt x="3146" y="1028"/>
                </a:lnTo>
                <a:lnTo>
                  <a:pt x="3136" y="1036"/>
                </a:lnTo>
                <a:lnTo>
                  <a:pt x="3127" y="1040"/>
                </a:lnTo>
                <a:lnTo>
                  <a:pt x="3125" y="1040"/>
                </a:lnTo>
                <a:lnTo>
                  <a:pt x="3120" y="1038"/>
                </a:lnTo>
                <a:lnTo>
                  <a:pt x="3113" y="1036"/>
                </a:lnTo>
                <a:lnTo>
                  <a:pt x="3097" y="1036"/>
                </a:lnTo>
                <a:lnTo>
                  <a:pt x="3086" y="1033"/>
                </a:lnTo>
                <a:lnTo>
                  <a:pt x="3083" y="1031"/>
                </a:lnTo>
                <a:lnTo>
                  <a:pt x="3074" y="1029"/>
                </a:lnTo>
                <a:lnTo>
                  <a:pt x="3057" y="1026"/>
                </a:lnTo>
                <a:lnTo>
                  <a:pt x="3025" y="1022"/>
                </a:lnTo>
                <a:lnTo>
                  <a:pt x="3014" y="1022"/>
                </a:lnTo>
                <a:lnTo>
                  <a:pt x="3009" y="1022"/>
                </a:lnTo>
                <a:lnTo>
                  <a:pt x="3007" y="1024"/>
                </a:lnTo>
                <a:lnTo>
                  <a:pt x="3006" y="1024"/>
                </a:lnTo>
                <a:lnTo>
                  <a:pt x="3006" y="1028"/>
                </a:lnTo>
                <a:lnTo>
                  <a:pt x="3007" y="1031"/>
                </a:lnTo>
                <a:lnTo>
                  <a:pt x="3009" y="1033"/>
                </a:lnTo>
                <a:lnTo>
                  <a:pt x="3002" y="1040"/>
                </a:lnTo>
                <a:lnTo>
                  <a:pt x="2993" y="1052"/>
                </a:lnTo>
                <a:lnTo>
                  <a:pt x="2986" y="1065"/>
                </a:lnTo>
                <a:lnTo>
                  <a:pt x="2981" y="1075"/>
                </a:lnTo>
                <a:lnTo>
                  <a:pt x="2981" y="1082"/>
                </a:lnTo>
                <a:lnTo>
                  <a:pt x="2984" y="1091"/>
                </a:lnTo>
                <a:lnTo>
                  <a:pt x="2997" y="1109"/>
                </a:lnTo>
                <a:lnTo>
                  <a:pt x="3004" y="1119"/>
                </a:lnTo>
                <a:lnTo>
                  <a:pt x="3009" y="1126"/>
                </a:lnTo>
                <a:lnTo>
                  <a:pt x="3018" y="1140"/>
                </a:lnTo>
                <a:lnTo>
                  <a:pt x="3025" y="1151"/>
                </a:lnTo>
                <a:lnTo>
                  <a:pt x="3028" y="1154"/>
                </a:lnTo>
                <a:lnTo>
                  <a:pt x="3027" y="1158"/>
                </a:lnTo>
                <a:lnTo>
                  <a:pt x="3021" y="1170"/>
                </a:lnTo>
                <a:lnTo>
                  <a:pt x="3018" y="1175"/>
                </a:lnTo>
                <a:lnTo>
                  <a:pt x="3013" y="1179"/>
                </a:lnTo>
                <a:lnTo>
                  <a:pt x="3000" y="1184"/>
                </a:lnTo>
                <a:lnTo>
                  <a:pt x="2993" y="1188"/>
                </a:lnTo>
                <a:lnTo>
                  <a:pt x="2984" y="1191"/>
                </a:lnTo>
                <a:lnTo>
                  <a:pt x="2944" y="1212"/>
                </a:lnTo>
                <a:lnTo>
                  <a:pt x="2937" y="1218"/>
                </a:lnTo>
                <a:lnTo>
                  <a:pt x="2928" y="1227"/>
                </a:lnTo>
                <a:lnTo>
                  <a:pt x="2911" y="1246"/>
                </a:lnTo>
                <a:lnTo>
                  <a:pt x="2886" y="1272"/>
                </a:lnTo>
                <a:lnTo>
                  <a:pt x="2875" y="1283"/>
                </a:lnTo>
                <a:lnTo>
                  <a:pt x="2865" y="1288"/>
                </a:lnTo>
                <a:lnTo>
                  <a:pt x="2847" y="1293"/>
                </a:lnTo>
                <a:lnTo>
                  <a:pt x="2831" y="1300"/>
                </a:lnTo>
                <a:lnTo>
                  <a:pt x="2821" y="1306"/>
                </a:lnTo>
                <a:lnTo>
                  <a:pt x="2810" y="1309"/>
                </a:lnTo>
                <a:lnTo>
                  <a:pt x="2791" y="1313"/>
                </a:lnTo>
                <a:lnTo>
                  <a:pt x="2759" y="1315"/>
                </a:lnTo>
                <a:lnTo>
                  <a:pt x="2694" y="1315"/>
                </a:lnTo>
                <a:lnTo>
                  <a:pt x="2677" y="1316"/>
                </a:lnTo>
                <a:lnTo>
                  <a:pt x="2652" y="1323"/>
                </a:lnTo>
                <a:lnTo>
                  <a:pt x="2626" y="1334"/>
                </a:lnTo>
                <a:lnTo>
                  <a:pt x="2596" y="1344"/>
                </a:lnTo>
                <a:lnTo>
                  <a:pt x="2543" y="1369"/>
                </a:lnTo>
                <a:lnTo>
                  <a:pt x="2513" y="1385"/>
                </a:lnTo>
                <a:lnTo>
                  <a:pt x="2511" y="1387"/>
                </a:lnTo>
                <a:lnTo>
                  <a:pt x="2502" y="1392"/>
                </a:lnTo>
                <a:lnTo>
                  <a:pt x="2501" y="1392"/>
                </a:lnTo>
                <a:lnTo>
                  <a:pt x="2497" y="1390"/>
                </a:lnTo>
                <a:lnTo>
                  <a:pt x="2492" y="1387"/>
                </a:lnTo>
                <a:lnTo>
                  <a:pt x="2479" y="1383"/>
                </a:lnTo>
                <a:lnTo>
                  <a:pt x="2471" y="1376"/>
                </a:lnTo>
                <a:lnTo>
                  <a:pt x="2464" y="1371"/>
                </a:lnTo>
                <a:lnTo>
                  <a:pt x="2460" y="1369"/>
                </a:lnTo>
                <a:lnTo>
                  <a:pt x="2457" y="1367"/>
                </a:lnTo>
                <a:lnTo>
                  <a:pt x="2451" y="1369"/>
                </a:lnTo>
                <a:lnTo>
                  <a:pt x="2448" y="1371"/>
                </a:lnTo>
                <a:lnTo>
                  <a:pt x="2441" y="1374"/>
                </a:lnTo>
                <a:lnTo>
                  <a:pt x="2432" y="1378"/>
                </a:lnTo>
                <a:lnTo>
                  <a:pt x="2421" y="1380"/>
                </a:lnTo>
                <a:lnTo>
                  <a:pt x="2416" y="1380"/>
                </a:lnTo>
                <a:lnTo>
                  <a:pt x="2414" y="1380"/>
                </a:lnTo>
                <a:lnTo>
                  <a:pt x="2413" y="1380"/>
                </a:lnTo>
                <a:lnTo>
                  <a:pt x="2392" y="1369"/>
                </a:lnTo>
                <a:lnTo>
                  <a:pt x="2377" y="1360"/>
                </a:lnTo>
                <a:lnTo>
                  <a:pt x="2369" y="1351"/>
                </a:lnTo>
                <a:lnTo>
                  <a:pt x="2363" y="1348"/>
                </a:lnTo>
                <a:lnTo>
                  <a:pt x="2356" y="1346"/>
                </a:lnTo>
                <a:lnTo>
                  <a:pt x="2351" y="1346"/>
                </a:lnTo>
                <a:lnTo>
                  <a:pt x="2346" y="1348"/>
                </a:lnTo>
                <a:lnTo>
                  <a:pt x="2340" y="1346"/>
                </a:lnTo>
                <a:lnTo>
                  <a:pt x="2335" y="1346"/>
                </a:lnTo>
                <a:lnTo>
                  <a:pt x="2325" y="1343"/>
                </a:lnTo>
                <a:lnTo>
                  <a:pt x="2319" y="1339"/>
                </a:lnTo>
                <a:lnTo>
                  <a:pt x="2312" y="1334"/>
                </a:lnTo>
                <a:lnTo>
                  <a:pt x="2300" y="1325"/>
                </a:lnTo>
                <a:lnTo>
                  <a:pt x="2289" y="1313"/>
                </a:lnTo>
                <a:lnTo>
                  <a:pt x="2281" y="1302"/>
                </a:lnTo>
                <a:lnTo>
                  <a:pt x="2274" y="1293"/>
                </a:lnTo>
                <a:lnTo>
                  <a:pt x="2265" y="1290"/>
                </a:lnTo>
                <a:lnTo>
                  <a:pt x="2258" y="1288"/>
                </a:lnTo>
                <a:lnTo>
                  <a:pt x="2253" y="1286"/>
                </a:lnTo>
                <a:lnTo>
                  <a:pt x="2245" y="1286"/>
                </a:lnTo>
                <a:lnTo>
                  <a:pt x="2240" y="1288"/>
                </a:lnTo>
                <a:lnTo>
                  <a:pt x="2233" y="1286"/>
                </a:lnTo>
                <a:lnTo>
                  <a:pt x="2217" y="1283"/>
                </a:lnTo>
                <a:lnTo>
                  <a:pt x="2196" y="1279"/>
                </a:lnTo>
                <a:lnTo>
                  <a:pt x="2154" y="1276"/>
                </a:lnTo>
                <a:lnTo>
                  <a:pt x="2105" y="1274"/>
                </a:lnTo>
                <a:lnTo>
                  <a:pt x="2075" y="1274"/>
                </a:lnTo>
                <a:lnTo>
                  <a:pt x="2054" y="1272"/>
                </a:lnTo>
                <a:lnTo>
                  <a:pt x="2013" y="1267"/>
                </a:lnTo>
                <a:lnTo>
                  <a:pt x="1989" y="1262"/>
                </a:lnTo>
                <a:lnTo>
                  <a:pt x="1980" y="1260"/>
                </a:lnTo>
                <a:lnTo>
                  <a:pt x="1973" y="1258"/>
                </a:lnTo>
                <a:lnTo>
                  <a:pt x="1950" y="1253"/>
                </a:lnTo>
                <a:lnTo>
                  <a:pt x="1929" y="1246"/>
                </a:lnTo>
                <a:lnTo>
                  <a:pt x="1918" y="1244"/>
                </a:lnTo>
                <a:lnTo>
                  <a:pt x="1906" y="1242"/>
                </a:lnTo>
                <a:lnTo>
                  <a:pt x="1885" y="1241"/>
                </a:lnTo>
                <a:lnTo>
                  <a:pt x="1881" y="1241"/>
                </a:lnTo>
                <a:lnTo>
                  <a:pt x="1876" y="1241"/>
                </a:lnTo>
                <a:lnTo>
                  <a:pt x="1867" y="1241"/>
                </a:lnTo>
                <a:lnTo>
                  <a:pt x="1860" y="1239"/>
                </a:lnTo>
                <a:lnTo>
                  <a:pt x="1855" y="1235"/>
                </a:lnTo>
                <a:lnTo>
                  <a:pt x="1848" y="1227"/>
                </a:lnTo>
                <a:lnTo>
                  <a:pt x="1828" y="1200"/>
                </a:lnTo>
                <a:lnTo>
                  <a:pt x="1818" y="1184"/>
                </a:lnTo>
                <a:lnTo>
                  <a:pt x="1811" y="1170"/>
                </a:lnTo>
                <a:lnTo>
                  <a:pt x="1807" y="1158"/>
                </a:lnTo>
                <a:lnTo>
                  <a:pt x="1806" y="1151"/>
                </a:lnTo>
                <a:lnTo>
                  <a:pt x="1807" y="1144"/>
                </a:lnTo>
                <a:lnTo>
                  <a:pt x="1806" y="1133"/>
                </a:lnTo>
                <a:lnTo>
                  <a:pt x="1800" y="1116"/>
                </a:lnTo>
                <a:lnTo>
                  <a:pt x="1799" y="1107"/>
                </a:lnTo>
                <a:lnTo>
                  <a:pt x="1799" y="1091"/>
                </a:lnTo>
                <a:lnTo>
                  <a:pt x="1800" y="1084"/>
                </a:lnTo>
                <a:lnTo>
                  <a:pt x="1800" y="1079"/>
                </a:lnTo>
                <a:lnTo>
                  <a:pt x="1797" y="1079"/>
                </a:lnTo>
                <a:lnTo>
                  <a:pt x="1781" y="1077"/>
                </a:lnTo>
                <a:lnTo>
                  <a:pt x="1763" y="1072"/>
                </a:lnTo>
                <a:lnTo>
                  <a:pt x="1755" y="1068"/>
                </a:lnTo>
                <a:lnTo>
                  <a:pt x="1746" y="1063"/>
                </a:lnTo>
                <a:lnTo>
                  <a:pt x="1732" y="1054"/>
                </a:lnTo>
                <a:lnTo>
                  <a:pt x="1728" y="1049"/>
                </a:lnTo>
                <a:lnTo>
                  <a:pt x="1719" y="1035"/>
                </a:lnTo>
                <a:lnTo>
                  <a:pt x="1711" y="1026"/>
                </a:lnTo>
                <a:lnTo>
                  <a:pt x="1700" y="1017"/>
                </a:lnTo>
                <a:lnTo>
                  <a:pt x="1677" y="1003"/>
                </a:lnTo>
                <a:lnTo>
                  <a:pt x="1661" y="994"/>
                </a:lnTo>
                <a:lnTo>
                  <a:pt x="1653" y="987"/>
                </a:lnTo>
                <a:lnTo>
                  <a:pt x="1646" y="980"/>
                </a:lnTo>
                <a:lnTo>
                  <a:pt x="1637" y="975"/>
                </a:lnTo>
                <a:lnTo>
                  <a:pt x="1630" y="973"/>
                </a:lnTo>
                <a:lnTo>
                  <a:pt x="1621" y="971"/>
                </a:lnTo>
                <a:lnTo>
                  <a:pt x="1610" y="970"/>
                </a:lnTo>
                <a:lnTo>
                  <a:pt x="1594" y="968"/>
                </a:lnTo>
                <a:lnTo>
                  <a:pt x="1589" y="968"/>
                </a:lnTo>
                <a:lnTo>
                  <a:pt x="1580" y="968"/>
                </a:lnTo>
                <a:lnTo>
                  <a:pt x="1568" y="966"/>
                </a:lnTo>
                <a:lnTo>
                  <a:pt x="1552" y="964"/>
                </a:lnTo>
                <a:lnTo>
                  <a:pt x="1524" y="957"/>
                </a:lnTo>
                <a:lnTo>
                  <a:pt x="1512" y="956"/>
                </a:lnTo>
                <a:lnTo>
                  <a:pt x="1505" y="952"/>
                </a:lnTo>
                <a:lnTo>
                  <a:pt x="1494" y="947"/>
                </a:lnTo>
                <a:lnTo>
                  <a:pt x="1484" y="940"/>
                </a:lnTo>
                <a:lnTo>
                  <a:pt x="1478" y="938"/>
                </a:lnTo>
                <a:lnTo>
                  <a:pt x="1471" y="933"/>
                </a:lnTo>
                <a:lnTo>
                  <a:pt x="1466" y="929"/>
                </a:lnTo>
                <a:lnTo>
                  <a:pt x="1461" y="924"/>
                </a:lnTo>
                <a:lnTo>
                  <a:pt x="1457" y="917"/>
                </a:lnTo>
                <a:lnTo>
                  <a:pt x="1454" y="906"/>
                </a:lnTo>
                <a:lnTo>
                  <a:pt x="1455" y="899"/>
                </a:lnTo>
                <a:lnTo>
                  <a:pt x="1457" y="894"/>
                </a:lnTo>
                <a:lnTo>
                  <a:pt x="1457" y="883"/>
                </a:lnTo>
                <a:lnTo>
                  <a:pt x="1459" y="875"/>
                </a:lnTo>
                <a:lnTo>
                  <a:pt x="1461" y="869"/>
                </a:lnTo>
                <a:lnTo>
                  <a:pt x="1464" y="864"/>
                </a:lnTo>
                <a:lnTo>
                  <a:pt x="1470" y="855"/>
                </a:lnTo>
                <a:lnTo>
                  <a:pt x="1473" y="846"/>
                </a:lnTo>
                <a:lnTo>
                  <a:pt x="1477" y="841"/>
                </a:lnTo>
                <a:lnTo>
                  <a:pt x="1478" y="838"/>
                </a:lnTo>
                <a:lnTo>
                  <a:pt x="1482" y="831"/>
                </a:lnTo>
                <a:lnTo>
                  <a:pt x="1489" y="811"/>
                </a:lnTo>
                <a:lnTo>
                  <a:pt x="1491" y="788"/>
                </a:lnTo>
                <a:lnTo>
                  <a:pt x="1492" y="774"/>
                </a:lnTo>
                <a:lnTo>
                  <a:pt x="1491" y="765"/>
                </a:lnTo>
                <a:lnTo>
                  <a:pt x="1491" y="757"/>
                </a:lnTo>
                <a:lnTo>
                  <a:pt x="1491" y="748"/>
                </a:lnTo>
                <a:lnTo>
                  <a:pt x="1487" y="741"/>
                </a:lnTo>
                <a:lnTo>
                  <a:pt x="1484" y="732"/>
                </a:lnTo>
                <a:lnTo>
                  <a:pt x="1478" y="721"/>
                </a:lnTo>
                <a:lnTo>
                  <a:pt x="1473" y="711"/>
                </a:lnTo>
                <a:lnTo>
                  <a:pt x="1471" y="704"/>
                </a:lnTo>
                <a:lnTo>
                  <a:pt x="1471" y="699"/>
                </a:lnTo>
                <a:lnTo>
                  <a:pt x="1471" y="695"/>
                </a:lnTo>
                <a:lnTo>
                  <a:pt x="1471" y="686"/>
                </a:lnTo>
                <a:lnTo>
                  <a:pt x="1470" y="677"/>
                </a:lnTo>
                <a:lnTo>
                  <a:pt x="1468" y="672"/>
                </a:lnTo>
                <a:lnTo>
                  <a:pt x="1464" y="665"/>
                </a:lnTo>
                <a:lnTo>
                  <a:pt x="1461" y="656"/>
                </a:lnTo>
                <a:lnTo>
                  <a:pt x="1459" y="651"/>
                </a:lnTo>
                <a:lnTo>
                  <a:pt x="1454" y="642"/>
                </a:lnTo>
                <a:lnTo>
                  <a:pt x="1450" y="639"/>
                </a:lnTo>
                <a:lnTo>
                  <a:pt x="1445" y="637"/>
                </a:lnTo>
                <a:lnTo>
                  <a:pt x="1443" y="637"/>
                </a:lnTo>
                <a:lnTo>
                  <a:pt x="1440" y="637"/>
                </a:lnTo>
                <a:lnTo>
                  <a:pt x="1434" y="637"/>
                </a:lnTo>
                <a:lnTo>
                  <a:pt x="1427" y="633"/>
                </a:lnTo>
                <a:lnTo>
                  <a:pt x="1419" y="630"/>
                </a:lnTo>
                <a:lnTo>
                  <a:pt x="1419" y="628"/>
                </a:lnTo>
                <a:lnTo>
                  <a:pt x="1415" y="623"/>
                </a:lnTo>
                <a:lnTo>
                  <a:pt x="1408" y="614"/>
                </a:lnTo>
                <a:lnTo>
                  <a:pt x="1401" y="609"/>
                </a:lnTo>
                <a:lnTo>
                  <a:pt x="1394" y="607"/>
                </a:lnTo>
                <a:lnTo>
                  <a:pt x="1390" y="609"/>
                </a:lnTo>
                <a:lnTo>
                  <a:pt x="1389" y="609"/>
                </a:lnTo>
                <a:lnTo>
                  <a:pt x="1383" y="607"/>
                </a:lnTo>
                <a:lnTo>
                  <a:pt x="1375" y="604"/>
                </a:lnTo>
                <a:lnTo>
                  <a:pt x="1366" y="600"/>
                </a:lnTo>
                <a:lnTo>
                  <a:pt x="1364" y="597"/>
                </a:lnTo>
                <a:lnTo>
                  <a:pt x="1362" y="595"/>
                </a:lnTo>
                <a:lnTo>
                  <a:pt x="1352" y="581"/>
                </a:lnTo>
                <a:lnTo>
                  <a:pt x="1343" y="570"/>
                </a:lnTo>
                <a:lnTo>
                  <a:pt x="1334" y="558"/>
                </a:lnTo>
                <a:lnTo>
                  <a:pt x="1324" y="547"/>
                </a:lnTo>
                <a:lnTo>
                  <a:pt x="1316" y="535"/>
                </a:lnTo>
                <a:lnTo>
                  <a:pt x="1309" y="524"/>
                </a:lnTo>
                <a:lnTo>
                  <a:pt x="1306" y="519"/>
                </a:lnTo>
                <a:lnTo>
                  <a:pt x="1306" y="510"/>
                </a:lnTo>
                <a:lnTo>
                  <a:pt x="1306" y="503"/>
                </a:lnTo>
                <a:lnTo>
                  <a:pt x="1308" y="498"/>
                </a:lnTo>
                <a:lnTo>
                  <a:pt x="1309" y="494"/>
                </a:lnTo>
                <a:lnTo>
                  <a:pt x="1313" y="489"/>
                </a:lnTo>
                <a:lnTo>
                  <a:pt x="1315" y="482"/>
                </a:lnTo>
                <a:lnTo>
                  <a:pt x="1313" y="475"/>
                </a:lnTo>
                <a:lnTo>
                  <a:pt x="1311" y="473"/>
                </a:lnTo>
                <a:lnTo>
                  <a:pt x="1308" y="472"/>
                </a:lnTo>
                <a:lnTo>
                  <a:pt x="1304" y="472"/>
                </a:lnTo>
                <a:lnTo>
                  <a:pt x="1294" y="473"/>
                </a:lnTo>
                <a:lnTo>
                  <a:pt x="1281" y="473"/>
                </a:lnTo>
                <a:lnTo>
                  <a:pt x="1273" y="470"/>
                </a:lnTo>
                <a:lnTo>
                  <a:pt x="1269" y="468"/>
                </a:lnTo>
                <a:lnTo>
                  <a:pt x="1258" y="466"/>
                </a:lnTo>
                <a:lnTo>
                  <a:pt x="1251" y="466"/>
                </a:lnTo>
                <a:lnTo>
                  <a:pt x="1244" y="468"/>
                </a:lnTo>
                <a:lnTo>
                  <a:pt x="1230" y="475"/>
                </a:lnTo>
                <a:lnTo>
                  <a:pt x="1227" y="480"/>
                </a:lnTo>
                <a:lnTo>
                  <a:pt x="1225" y="486"/>
                </a:lnTo>
                <a:lnTo>
                  <a:pt x="1225" y="491"/>
                </a:lnTo>
                <a:lnTo>
                  <a:pt x="1225" y="494"/>
                </a:lnTo>
                <a:lnTo>
                  <a:pt x="1227" y="500"/>
                </a:lnTo>
                <a:lnTo>
                  <a:pt x="1227" y="503"/>
                </a:lnTo>
                <a:lnTo>
                  <a:pt x="1225" y="507"/>
                </a:lnTo>
                <a:lnTo>
                  <a:pt x="1218" y="512"/>
                </a:lnTo>
                <a:lnTo>
                  <a:pt x="1207" y="521"/>
                </a:lnTo>
                <a:lnTo>
                  <a:pt x="1197" y="526"/>
                </a:lnTo>
                <a:lnTo>
                  <a:pt x="1190" y="526"/>
                </a:lnTo>
                <a:lnTo>
                  <a:pt x="1186" y="526"/>
                </a:lnTo>
                <a:lnTo>
                  <a:pt x="1183" y="526"/>
                </a:lnTo>
                <a:lnTo>
                  <a:pt x="1174" y="528"/>
                </a:lnTo>
                <a:lnTo>
                  <a:pt x="1151" y="538"/>
                </a:lnTo>
                <a:lnTo>
                  <a:pt x="1144" y="542"/>
                </a:lnTo>
                <a:lnTo>
                  <a:pt x="1139" y="547"/>
                </a:lnTo>
                <a:lnTo>
                  <a:pt x="1135" y="551"/>
                </a:lnTo>
                <a:lnTo>
                  <a:pt x="1134" y="558"/>
                </a:lnTo>
                <a:lnTo>
                  <a:pt x="1128" y="575"/>
                </a:lnTo>
                <a:lnTo>
                  <a:pt x="1123" y="591"/>
                </a:lnTo>
                <a:lnTo>
                  <a:pt x="1123" y="600"/>
                </a:lnTo>
                <a:lnTo>
                  <a:pt x="1123" y="612"/>
                </a:lnTo>
                <a:lnTo>
                  <a:pt x="1123" y="633"/>
                </a:lnTo>
                <a:lnTo>
                  <a:pt x="1123" y="639"/>
                </a:lnTo>
                <a:lnTo>
                  <a:pt x="1119" y="644"/>
                </a:lnTo>
                <a:lnTo>
                  <a:pt x="1114" y="653"/>
                </a:lnTo>
                <a:lnTo>
                  <a:pt x="1114" y="655"/>
                </a:lnTo>
                <a:lnTo>
                  <a:pt x="1109" y="658"/>
                </a:lnTo>
                <a:lnTo>
                  <a:pt x="1104" y="660"/>
                </a:lnTo>
                <a:lnTo>
                  <a:pt x="1088" y="656"/>
                </a:lnTo>
                <a:lnTo>
                  <a:pt x="1075" y="653"/>
                </a:lnTo>
                <a:lnTo>
                  <a:pt x="1070" y="651"/>
                </a:lnTo>
                <a:lnTo>
                  <a:pt x="1063" y="651"/>
                </a:lnTo>
                <a:lnTo>
                  <a:pt x="1051" y="649"/>
                </a:lnTo>
                <a:lnTo>
                  <a:pt x="1033" y="646"/>
                </a:lnTo>
                <a:lnTo>
                  <a:pt x="1023" y="642"/>
                </a:lnTo>
                <a:lnTo>
                  <a:pt x="1016" y="642"/>
                </a:lnTo>
                <a:lnTo>
                  <a:pt x="1014" y="642"/>
                </a:lnTo>
                <a:lnTo>
                  <a:pt x="1012" y="642"/>
                </a:lnTo>
                <a:lnTo>
                  <a:pt x="1003" y="641"/>
                </a:lnTo>
                <a:lnTo>
                  <a:pt x="989" y="632"/>
                </a:lnTo>
                <a:lnTo>
                  <a:pt x="970" y="619"/>
                </a:lnTo>
                <a:lnTo>
                  <a:pt x="945" y="604"/>
                </a:lnTo>
                <a:lnTo>
                  <a:pt x="943" y="602"/>
                </a:lnTo>
                <a:lnTo>
                  <a:pt x="942" y="604"/>
                </a:lnTo>
                <a:lnTo>
                  <a:pt x="912" y="639"/>
                </a:lnTo>
                <a:lnTo>
                  <a:pt x="910" y="639"/>
                </a:lnTo>
                <a:lnTo>
                  <a:pt x="845" y="751"/>
                </a:lnTo>
                <a:lnTo>
                  <a:pt x="845" y="753"/>
                </a:lnTo>
                <a:lnTo>
                  <a:pt x="845" y="767"/>
                </a:lnTo>
                <a:lnTo>
                  <a:pt x="845" y="769"/>
                </a:lnTo>
                <a:lnTo>
                  <a:pt x="847" y="769"/>
                </a:lnTo>
                <a:lnTo>
                  <a:pt x="856" y="788"/>
                </a:lnTo>
                <a:lnTo>
                  <a:pt x="856" y="804"/>
                </a:lnTo>
                <a:lnTo>
                  <a:pt x="854" y="804"/>
                </a:lnTo>
                <a:lnTo>
                  <a:pt x="843" y="802"/>
                </a:lnTo>
                <a:lnTo>
                  <a:pt x="841" y="802"/>
                </a:lnTo>
                <a:lnTo>
                  <a:pt x="829" y="797"/>
                </a:lnTo>
                <a:lnTo>
                  <a:pt x="824" y="794"/>
                </a:lnTo>
                <a:lnTo>
                  <a:pt x="790" y="780"/>
                </a:lnTo>
                <a:lnTo>
                  <a:pt x="789" y="780"/>
                </a:lnTo>
                <a:lnTo>
                  <a:pt x="724" y="781"/>
                </a:lnTo>
                <a:lnTo>
                  <a:pt x="692" y="785"/>
                </a:lnTo>
                <a:lnTo>
                  <a:pt x="681" y="787"/>
                </a:lnTo>
                <a:lnTo>
                  <a:pt x="671" y="790"/>
                </a:lnTo>
                <a:lnTo>
                  <a:pt x="664" y="792"/>
                </a:lnTo>
                <a:lnTo>
                  <a:pt x="658" y="795"/>
                </a:lnTo>
                <a:lnTo>
                  <a:pt x="657" y="797"/>
                </a:lnTo>
                <a:lnTo>
                  <a:pt x="657" y="799"/>
                </a:lnTo>
                <a:lnTo>
                  <a:pt x="660" y="813"/>
                </a:lnTo>
                <a:lnTo>
                  <a:pt x="662" y="813"/>
                </a:lnTo>
                <a:lnTo>
                  <a:pt x="671" y="827"/>
                </a:lnTo>
                <a:lnTo>
                  <a:pt x="671" y="848"/>
                </a:lnTo>
                <a:lnTo>
                  <a:pt x="671" y="859"/>
                </a:lnTo>
                <a:lnTo>
                  <a:pt x="671" y="862"/>
                </a:lnTo>
                <a:lnTo>
                  <a:pt x="669" y="880"/>
                </a:lnTo>
                <a:lnTo>
                  <a:pt x="669" y="885"/>
                </a:lnTo>
                <a:lnTo>
                  <a:pt x="671" y="897"/>
                </a:lnTo>
                <a:lnTo>
                  <a:pt x="671" y="908"/>
                </a:lnTo>
                <a:lnTo>
                  <a:pt x="674" y="919"/>
                </a:lnTo>
                <a:lnTo>
                  <a:pt x="669" y="957"/>
                </a:lnTo>
                <a:lnTo>
                  <a:pt x="669" y="980"/>
                </a:lnTo>
                <a:lnTo>
                  <a:pt x="669" y="985"/>
                </a:lnTo>
                <a:lnTo>
                  <a:pt x="667" y="984"/>
                </a:lnTo>
                <a:lnTo>
                  <a:pt x="664" y="985"/>
                </a:lnTo>
                <a:lnTo>
                  <a:pt x="644" y="994"/>
                </a:lnTo>
                <a:lnTo>
                  <a:pt x="643" y="996"/>
                </a:lnTo>
                <a:lnTo>
                  <a:pt x="636" y="1014"/>
                </a:lnTo>
                <a:lnTo>
                  <a:pt x="627" y="1015"/>
                </a:lnTo>
                <a:lnTo>
                  <a:pt x="614" y="1021"/>
                </a:lnTo>
                <a:lnTo>
                  <a:pt x="611" y="1024"/>
                </a:lnTo>
                <a:lnTo>
                  <a:pt x="609" y="1029"/>
                </a:lnTo>
                <a:lnTo>
                  <a:pt x="609" y="1033"/>
                </a:lnTo>
                <a:lnTo>
                  <a:pt x="609" y="1038"/>
                </a:lnTo>
                <a:lnTo>
                  <a:pt x="611" y="1040"/>
                </a:lnTo>
                <a:lnTo>
                  <a:pt x="606" y="1049"/>
                </a:lnTo>
                <a:lnTo>
                  <a:pt x="599" y="1065"/>
                </a:lnTo>
                <a:lnTo>
                  <a:pt x="588" y="1072"/>
                </a:lnTo>
                <a:lnTo>
                  <a:pt x="574" y="1080"/>
                </a:lnTo>
                <a:lnTo>
                  <a:pt x="572" y="1082"/>
                </a:lnTo>
                <a:lnTo>
                  <a:pt x="563" y="1089"/>
                </a:lnTo>
                <a:lnTo>
                  <a:pt x="555" y="1095"/>
                </a:lnTo>
                <a:lnTo>
                  <a:pt x="541" y="1096"/>
                </a:lnTo>
                <a:lnTo>
                  <a:pt x="530" y="1096"/>
                </a:lnTo>
                <a:lnTo>
                  <a:pt x="509" y="1098"/>
                </a:lnTo>
                <a:lnTo>
                  <a:pt x="498" y="1102"/>
                </a:lnTo>
                <a:lnTo>
                  <a:pt x="481" y="1105"/>
                </a:lnTo>
                <a:lnTo>
                  <a:pt x="463" y="1112"/>
                </a:lnTo>
                <a:lnTo>
                  <a:pt x="446" y="1114"/>
                </a:lnTo>
                <a:lnTo>
                  <a:pt x="439" y="1110"/>
                </a:lnTo>
                <a:lnTo>
                  <a:pt x="433" y="1107"/>
                </a:lnTo>
                <a:lnTo>
                  <a:pt x="433" y="1105"/>
                </a:lnTo>
                <a:lnTo>
                  <a:pt x="431" y="1105"/>
                </a:lnTo>
                <a:lnTo>
                  <a:pt x="424" y="1102"/>
                </a:lnTo>
                <a:lnTo>
                  <a:pt x="423" y="1102"/>
                </a:lnTo>
                <a:lnTo>
                  <a:pt x="414" y="1102"/>
                </a:lnTo>
                <a:lnTo>
                  <a:pt x="402" y="1105"/>
                </a:lnTo>
                <a:lnTo>
                  <a:pt x="396" y="1109"/>
                </a:lnTo>
                <a:lnTo>
                  <a:pt x="393" y="1112"/>
                </a:lnTo>
                <a:lnTo>
                  <a:pt x="386" y="1116"/>
                </a:lnTo>
                <a:lnTo>
                  <a:pt x="373" y="1114"/>
                </a:lnTo>
                <a:lnTo>
                  <a:pt x="372" y="1114"/>
                </a:lnTo>
                <a:lnTo>
                  <a:pt x="366" y="1117"/>
                </a:lnTo>
                <a:lnTo>
                  <a:pt x="365" y="1119"/>
                </a:lnTo>
                <a:lnTo>
                  <a:pt x="363" y="1126"/>
                </a:lnTo>
                <a:lnTo>
                  <a:pt x="359" y="1133"/>
                </a:lnTo>
                <a:lnTo>
                  <a:pt x="354" y="1131"/>
                </a:lnTo>
                <a:lnTo>
                  <a:pt x="342" y="1124"/>
                </a:lnTo>
                <a:lnTo>
                  <a:pt x="329" y="1121"/>
                </a:lnTo>
                <a:lnTo>
                  <a:pt x="328" y="1121"/>
                </a:lnTo>
                <a:lnTo>
                  <a:pt x="319" y="1121"/>
                </a:lnTo>
                <a:lnTo>
                  <a:pt x="317" y="1121"/>
                </a:lnTo>
                <a:lnTo>
                  <a:pt x="308" y="1128"/>
                </a:lnTo>
                <a:lnTo>
                  <a:pt x="296" y="1137"/>
                </a:lnTo>
                <a:lnTo>
                  <a:pt x="294" y="1137"/>
                </a:lnTo>
                <a:lnTo>
                  <a:pt x="285" y="1149"/>
                </a:lnTo>
                <a:lnTo>
                  <a:pt x="278" y="1158"/>
                </a:lnTo>
                <a:lnTo>
                  <a:pt x="264" y="1175"/>
                </a:lnTo>
                <a:lnTo>
                  <a:pt x="263" y="1175"/>
                </a:lnTo>
                <a:lnTo>
                  <a:pt x="259" y="1172"/>
                </a:lnTo>
                <a:lnTo>
                  <a:pt x="257" y="1172"/>
                </a:lnTo>
                <a:lnTo>
                  <a:pt x="245" y="1163"/>
                </a:lnTo>
                <a:lnTo>
                  <a:pt x="243" y="1163"/>
                </a:lnTo>
                <a:lnTo>
                  <a:pt x="241" y="1163"/>
                </a:lnTo>
                <a:lnTo>
                  <a:pt x="238" y="1165"/>
                </a:lnTo>
                <a:lnTo>
                  <a:pt x="231" y="1165"/>
                </a:lnTo>
                <a:lnTo>
                  <a:pt x="219" y="1163"/>
                </a:lnTo>
                <a:lnTo>
                  <a:pt x="215" y="1160"/>
                </a:lnTo>
                <a:lnTo>
                  <a:pt x="215" y="1151"/>
                </a:lnTo>
                <a:lnTo>
                  <a:pt x="215" y="1149"/>
                </a:lnTo>
                <a:lnTo>
                  <a:pt x="213" y="1139"/>
                </a:lnTo>
                <a:lnTo>
                  <a:pt x="212" y="1133"/>
                </a:lnTo>
                <a:lnTo>
                  <a:pt x="208" y="1128"/>
                </a:lnTo>
                <a:lnTo>
                  <a:pt x="205" y="1124"/>
                </a:lnTo>
                <a:lnTo>
                  <a:pt x="197" y="1123"/>
                </a:lnTo>
                <a:lnTo>
                  <a:pt x="192" y="1124"/>
                </a:lnTo>
                <a:lnTo>
                  <a:pt x="187" y="1126"/>
                </a:lnTo>
                <a:lnTo>
                  <a:pt x="180" y="1130"/>
                </a:lnTo>
                <a:lnTo>
                  <a:pt x="175" y="1135"/>
                </a:lnTo>
                <a:lnTo>
                  <a:pt x="169" y="1139"/>
                </a:lnTo>
                <a:lnTo>
                  <a:pt x="166" y="1135"/>
                </a:lnTo>
                <a:lnTo>
                  <a:pt x="157" y="1130"/>
                </a:lnTo>
                <a:lnTo>
                  <a:pt x="152" y="1128"/>
                </a:lnTo>
                <a:lnTo>
                  <a:pt x="145" y="1126"/>
                </a:lnTo>
                <a:lnTo>
                  <a:pt x="141" y="1128"/>
                </a:lnTo>
                <a:lnTo>
                  <a:pt x="138" y="1130"/>
                </a:lnTo>
                <a:lnTo>
                  <a:pt x="136" y="1131"/>
                </a:lnTo>
                <a:lnTo>
                  <a:pt x="136" y="1137"/>
                </a:lnTo>
                <a:lnTo>
                  <a:pt x="138" y="1139"/>
                </a:lnTo>
                <a:lnTo>
                  <a:pt x="136" y="1144"/>
                </a:lnTo>
                <a:lnTo>
                  <a:pt x="118" y="1146"/>
                </a:lnTo>
                <a:lnTo>
                  <a:pt x="115" y="1146"/>
                </a:lnTo>
                <a:lnTo>
                  <a:pt x="111" y="1146"/>
                </a:lnTo>
                <a:lnTo>
                  <a:pt x="97" y="1142"/>
                </a:lnTo>
                <a:lnTo>
                  <a:pt x="88" y="1142"/>
                </a:lnTo>
                <a:lnTo>
                  <a:pt x="83" y="1142"/>
                </a:lnTo>
                <a:lnTo>
                  <a:pt x="76" y="1144"/>
                </a:lnTo>
                <a:lnTo>
                  <a:pt x="66" y="1147"/>
                </a:lnTo>
                <a:lnTo>
                  <a:pt x="60" y="1151"/>
                </a:lnTo>
                <a:lnTo>
                  <a:pt x="55" y="1154"/>
                </a:lnTo>
                <a:lnTo>
                  <a:pt x="50" y="1158"/>
                </a:lnTo>
                <a:lnTo>
                  <a:pt x="48" y="1161"/>
                </a:lnTo>
                <a:lnTo>
                  <a:pt x="46" y="1165"/>
                </a:lnTo>
                <a:lnTo>
                  <a:pt x="48" y="1168"/>
                </a:lnTo>
                <a:lnTo>
                  <a:pt x="48" y="1172"/>
                </a:lnTo>
                <a:lnTo>
                  <a:pt x="44" y="1177"/>
                </a:lnTo>
                <a:lnTo>
                  <a:pt x="41" y="1183"/>
                </a:lnTo>
                <a:lnTo>
                  <a:pt x="37" y="1188"/>
                </a:lnTo>
                <a:lnTo>
                  <a:pt x="32" y="1191"/>
                </a:lnTo>
                <a:lnTo>
                  <a:pt x="25" y="1195"/>
                </a:lnTo>
                <a:lnTo>
                  <a:pt x="18" y="1198"/>
                </a:lnTo>
                <a:lnTo>
                  <a:pt x="13" y="1200"/>
                </a:lnTo>
                <a:lnTo>
                  <a:pt x="7" y="1202"/>
                </a:lnTo>
                <a:lnTo>
                  <a:pt x="4" y="1207"/>
                </a:lnTo>
                <a:lnTo>
                  <a:pt x="2" y="1214"/>
                </a:lnTo>
                <a:lnTo>
                  <a:pt x="2" y="1216"/>
                </a:lnTo>
                <a:lnTo>
                  <a:pt x="6" y="1232"/>
                </a:lnTo>
                <a:lnTo>
                  <a:pt x="13" y="1244"/>
                </a:lnTo>
                <a:lnTo>
                  <a:pt x="13" y="1262"/>
                </a:lnTo>
                <a:lnTo>
                  <a:pt x="13" y="1263"/>
                </a:lnTo>
                <a:lnTo>
                  <a:pt x="9" y="1265"/>
                </a:lnTo>
                <a:lnTo>
                  <a:pt x="6" y="1265"/>
                </a:lnTo>
                <a:lnTo>
                  <a:pt x="2" y="1269"/>
                </a:lnTo>
                <a:lnTo>
                  <a:pt x="0" y="1272"/>
                </a:lnTo>
                <a:lnTo>
                  <a:pt x="0" y="1279"/>
                </a:lnTo>
                <a:lnTo>
                  <a:pt x="4" y="1288"/>
                </a:lnTo>
                <a:lnTo>
                  <a:pt x="9" y="1295"/>
                </a:lnTo>
                <a:lnTo>
                  <a:pt x="15" y="1302"/>
                </a:lnTo>
                <a:lnTo>
                  <a:pt x="18" y="1307"/>
                </a:lnTo>
                <a:lnTo>
                  <a:pt x="22" y="1307"/>
                </a:lnTo>
                <a:lnTo>
                  <a:pt x="27" y="1306"/>
                </a:lnTo>
                <a:lnTo>
                  <a:pt x="32" y="1304"/>
                </a:lnTo>
                <a:lnTo>
                  <a:pt x="36" y="1302"/>
                </a:lnTo>
                <a:lnTo>
                  <a:pt x="44" y="1299"/>
                </a:lnTo>
                <a:lnTo>
                  <a:pt x="53" y="1307"/>
                </a:lnTo>
                <a:lnTo>
                  <a:pt x="69" y="1320"/>
                </a:lnTo>
                <a:lnTo>
                  <a:pt x="78" y="1337"/>
                </a:lnTo>
                <a:lnTo>
                  <a:pt x="62" y="1350"/>
                </a:lnTo>
                <a:lnTo>
                  <a:pt x="58" y="1353"/>
                </a:lnTo>
                <a:lnTo>
                  <a:pt x="57" y="1357"/>
                </a:lnTo>
                <a:lnTo>
                  <a:pt x="58" y="1362"/>
                </a:lnTo>
                <a:lnTo>
                  <a:pt x="60" y="1366"/>
                </a:lnTo>
                <a:lnTo>
                  <a:pt x="62" y="1367"/>
                </a:lnTo>
                <a:lnTo>
                  <a:pt x="64" y="1371"/>
                </a:lnTo>
                <a:lnTo>
                  <a:pt x="66" y="1374"/>
                </a:lnTo>
                <a:lnTo>
                  <a:pt x="66" y="1383"/>
                </a:lnTo>
                <a:lnTo>
                  <a:pt x="66" y="1395"/>
                </a:lnTo>
                <a:lnTo>
                  <a:pt x="64" y="1413"/>
                </a:lnTo>
                <a:lnTo>
                  <a:pt x="62" y="1420"/>
                </a:lnTo>
                <a:lnTo>
                  <a:pt x="62" y="1422"/>
                </a:lnTo>
                <a:lnTo>
                  <a:pt x="62" y="1436"/>
                </a:lnTo>
                <a:lnTo>
                  <a:pt x="64" y="1446"/>
                </a:lnTo>
                <a:lnTo>
                  <a:pt x="57" y="1448"/>
                </a:lnTo>
                <a:lnTo>
                  <a:pt x="51" y="1448"/>
                </a:lnTo>
                <a:lnTo>
                  <a:pt x="36" y="1448"/>
                </a:lnTo>
                <a:lnTo>
                  <a:pt x="27" y="1448"/>
                </a:lnTo>
                <a:lnTo>
                  <a:pt x="25" y="1448"/>
                </a:lnTo>
                <a:lnTo>
                  <a:pt x="23" y="1448"/>
                </a:lnTo>
                <a:lnTo>
                  <a:pt x="16" y="1457"/>
                </a:lnTo>
                <a:lnTo>
                  <a:pt x="15" y="1459"/>
                </a:lnTo>
                <a:lnTo>
                  <a:pt x="15" y="1461"/>
                </a:lnTo>
                <a:lnTo>
                  <a:pt x="20" y="1475"/>
                </a:lnTo>
                <a:lnTo>
                  <a:pt x="22" y="1476"/>
                </a:lnTo>
                <a:lnTo>
                  <a:pt x="23" y="1476"/>
                </a:lnTo>
                <a:lnTo>
                  <a:pt x="32" y="1476"/>
                </a:lnTo>
                <a:lnTo>
                  <a:pt x="37" y="1480"/>
                </a:lnTo>
                <a:lnTo>
                  <a:pt x="46" y="1490"/>
                </a:lnTo>
                <a:lnTo>
                  <a:pt x="48" y="1490"/>
                </a:lnTo>
                <a:lnTo>
                  <a:pt x="53" y="1490"/>
                </a:lnTo>
                <a:lnTo>
                  <a:pt x="60" y="1496"/>
                </a:lnTo>
                <a:lnTo>
                  <a:pt x="69" y="1513"/>
                </a:lnTo>
                <a:lnTo>
                  <a:pt x="78" y="1526"/>
                </a:lnTo>
                <a:lnTo>
                  <a:pt x="88" y="1536"/>
                </a:lnTo>
                <a:lnTo>
                  <a:pt x="99" y="1549"/>
                </a:lnTo>
                <a:lnTo>
                  <a:pt x="104" y="1556"/>
                </a:lnTo>
                <a:lnTo>
                  <a:pt x="101" y="1568"/>
                </a:lnTo>
                <a:lnTo>
                  <a:pt x="99" y="1573"/>
                </a:lnTo>
                <a:lnTo>
                  <a:pt x="99" y="1577"/>
                </a:lnTo>
                <a:lnTo>
                  <a:pt x="99" y="1584"/>
                </a:lnTo>
                <a:lnTo>
                  <a:pt x="92" y="1605"/>
                </a:lnTo>
                <a:lnTo>
                  <a:pt x="90" y="1607"/>
                </a:lnTo>
                <a:lnTo>
                  <a:pt x="92" y="1607"/>
                </a:lnTo>
                <a:lnTo>
                  <a:pt x="97" y="1624"/>
                </a:lnTo>
                <a:lnTo>
                  <a:pt x="97" y="1626"/>
                </a:lnTo>
                <a:lnTo>
                  <a:pt x="110" y="1637"/>
                </a:lnTo>
                <a:lnTo>
                  <a:pt x="110" y="1638"/>
                </a:lnTo>
                <a:lnTo>
                  <a:pt x="111" y="1638"/>
                </a:lnTo>
                <a:lnTo>
                  <a:pt x="120" y="1640"/>
                </a:lnTo>
                <a:lnTo>
                  <a:pt x="122" y="1640"/>
                </a:lnTo>
                <a:lnTo>
                  <a:pt x="132" y="1640"/>
                </a:lnTo>
                <a:lnTo>
                  <a:pt x="132" y="1647"/>
                </a:lnTo>
                <a:lnTo>
                  <a:pt x="134" y="1651"/>
                </a:lnTo>
                <a:lnTo>
                  <a:pt x="136" y="1654"/>
                </a:lnTo>
                <a:lnTo>
                  <a:pt x="139" y="1659"/>
                </a:lnTo>
                <a:lnTo>
                  <a:pt x="146" y="1666"/>
                </a:lnTo>
                <a:lnTo>
                  <a:pt x="157" y="1675"/>
                </a:lnTo>
                <a:lnTo>
                  <a:pt x="157" y="1677"/>
                </a:lnTo>
                <a:lnTo>
                  <a:pt x="173" y="1688"/>
                </a:lnTo>
                <a:lnTo>
                  <a:pt x="187" y="1696"/>
                </a:lnTo>
                <a:lnTo>
                  <a:pt x="199" y="1702"/>
                </a:lnTo>
                <a:lnTo>
                  <a:pt x="212" y="1707"/>
                </a:lnTo>
                <a:lnTo>
                  <a:pt x="224" y="1710"/>
                </a:lnTo>
                <a:lnTo>
                  <a:pt x="234" y="1712"/>
                </a:lnTo>
                <a:lnTo>
                  <a:pt x="238" y="1714"/>
                </a:lnTo>
                <a:lnTo>
                  <a:pt x="243" y="1714"/>
                </a:lnTo>
                <a:lnTo>
                  <a:pt x="245" y="1716"/>
                </a:lnTo>
                <a:lnTo>
                  <a:pt x="238" y="1726"/>
                </a:lnTo>
                <a:lnTo>
                  <a:pt x="236" y="1733"/>
                </a:lnTo>
                <a:lnTo>
                  <a:pt x="234" y="1742"/>
                </a:lnTo>
                <a:lnTo>
                  <a:pt x="236" y="1751"/>
                </a:lnTo>
                <a:lnTo>
                  <a:pt x="240" y="1758"/>
                </a:lnTo>
                <a:lnTo>
                  <a:pt x="241" y="1767"/>
                </a:lnTo>
                <a:lnTo>
                  <a:pt x="243" y="1770"/>
                </a:lnTo>
                <a:lnTo>
                  <a:pt x="243" y="1776"/>
                </a:lnTo>
                <a:lnTo>
                  <a:pt x="241" y="1784"/>
                </a:lnTo>
                <a:lnTo>
                  <a:pt x="241" y="1793"/>
                </a:lnTo>
                <a:lnTo>
                  <a:pt x="245" y="1800"/>
                </a:lnTo>
                <a:lnTo>
                  <a:pt x="252" y="1811"/>
                </a:lnTo>
                <a:lnTo>
                  <a:pt x="254" y="1814"/>
                </a:lnTo>
                <a:lnTo>
                  <a:pt x="261" y="1820"/>
                </a:lnTo>
                <a:lnTo>
                  <a:pt x="266" y="1825"/>
                </a:lnTo>
                <a:lnTo>
                  <a:pt x="278" y="1832"/>
                </a:lnTo>
                <a:lnTo>
                  <a:pt x="289" y="1839"/>
                </a:lnTo>
                <a:lnTo>
                  <a:pt x="300" y="1846"/>
                </a:lnTo>
                <a:lnTo>
                  <a:pt x="303" y="1849"/>
                </a:lnTo>
                <a:lnTo>
                  <a:pt x="300" y="1849"/>
                </a:lnTo>
                <a:lnTo>
                  <a:pt x="298" y="1849"/>
                </a:lnTo>
                <a:lnTo>
                  <a:pt x="291" y="1851"/>
                </a:lnTo>
                <a:lnTo>
                  <a:pt x="285" y="1853"/>
                </a:lnTo>
                <a:lnTo>
                  <a:pt x="280" y="1856"/>
                </a:lnTo>
                <a:lnTo>
                  <a:pt x="273" y="1860"/>
                </a:lnTo>
                <a:lnTo>
                  <a:pt x="264" y="1865"/>
                </a:lnTo>
                <a:lnTo>
                  <a:pt x="257" y="1869"/>
                </a:lnTo>
                <a:lnTo>
                  <a:pt x="256" y="1872"/>
                </a:lnTo>
                <a:lnTo>
                  <a:pt x="254" y="1876"/>
                </a:lnTo>
                <a:lnTo>
                  <a:pt x="252" y="1885"/>
                </a:lnTo>
                <a:lnTo>
                  <a:pt x="252" y="1890"/>
                </a:lnTo>
                <a:lnTo>
                  <a:pt x="250" y="1895"/>
                </a:lnTo>
                <a:lnTo>
                  <a:pt x="249" y="1900"/>
                </a:lnTo>
                <a:lnTo>
                  <a:pt x="249" y="1906"/>
                </a:lnTo>
                <a:lnTo>
                  <a:pt x="252" y="1915"/>
                </a:lnTo>
                <a:lnTo>
                  <a:pt x="254" y="1922"/>
                </a:lnTo>
                <a:lnTo>
                  <a:pt x="256" y="1930"/>
                </a:lnTo>
                <a:lnTo>
                  <a:pt x="256" y="1937"/>
                </a:lnTo>
                <a:lnTo>
                  <a:pt x="259" y="1943"/>
                </a:lnTo>
                <a:lnTo>
                  <a:pt x="268" y="1953"/>
                </a:lnTo>
                <a:lnTo>
                  <a:pt x="275" y="1959"/>
                </a:lnTo>
                <a:lnTo>
                  <a:pt x="280" y="1966"/>
                </a:lnTo>
                <a:lnTo>
                  <a:pt x="282" y="1971"/>
                </a:lnTo>
                <a:lnTo>
                  <a:pt x="284" y="1976"/>
                </a:lnTo>
                <a:lnTo>
                  <a:pt x="282" y="1990"/>
                </a:lnTo>
                <a:lnTo>
                  <a:pt x="280" y="2008"/>
                </a:lnTo>
                <a:lnTo>
                  <a:pt x="275" y="2024"/>
                </a:lnTo>
                <a:lnTo>
                  <a:pt x="273" y="2027"/>
                </a:lnTo>
                <a:lnTo>
                  <a:pt x="270" y="2031"/>
                </a:lnTo>
                <a:lnTo>
                  <a:pt x="261" y="2034"/>
                </a:lnTo>
                <a:lnTo>
                  <a:pt x="250" y="2038"/>
                </a:lnTo>
                <a:lnTo>
                  <a:pt x="243" y="2040"/>
                </a:lnTo>
                <a:lnTo>
                  <a:pt x="241" y="2040"/>
                </a:lnTo>
                <a:lnTo>
                  <a:pt x="240" y="2034"/>
                </a:lnTo>
                <a:lnTo>
                  <a:pt x="238" y="2029"/>
                </a:lnTo>
                <a:lnTo>
                  <a:pt x="234" y="2020"/>
                </a:lnTo>
                <a:lnTo>
                  <a:pt x="233" y="2011"/>
                </a:lnTo>
                <a:lnTo>
                  <a:pt x="229" y="2008"/>
                </a:lnTo>
                <a:lnTo>
                  <a:pt x="226" y="2004"/>
                </a:lnTo>
                <a:lnTo>
                  <a:pt x="217" y="2003"/>
                </a:lnTo>
                <a:lnTo>
                  <a:pt x="212" y="2004"/>
                </a:lnTo>
                <a:lnTo>
                  <a:pt x="206" y="2006"/>
                </a:lnTo>
                <a:lnTo>
                  <a:pt x="203" y="2008"/>
                </a:lnTo>
                <a:lnTo>
                  <a:pt x="199" y="2010"/>
                </a:lnTo>
                <a:lnTo>
                  <a:pt x="197" y="2015"/>
                </a:lnTo>
                <a:lnTo>
                  <a:pt x="194" y="2029"/>
                </a:lnTo>
                <a:lnTo>
                  <a:pt x="192" y="2050"/>
                </a:lnTo>
                <a:lnTo>
                  <a:pt x="194" y="2057"/>
                </a:lnTo>
                <a:lnTo>
                  <a:pt x="199" y="2075"/>
                </a:lnTo>
                <a:lnTo>
                  <a:pt x="201" y="2087"/>
                </a:lnTo>
                <a:lnTo>
                  <a:pt x="201" y="2094"/>
                </a:lnTo>
                <a:lnTo>
                  <a:pt x="199" y="2108"/>
                </a:lnTo>
                <a:lnTo>
                  <a:pt x="197" y="2142"/>
                </a:lnTo>
                <a:lnTo>
                  <a:pt x="196" y="2171"/>
                </a:lnTo>
                <a:lnTo>
                  <a:pt x="196" y="2179"/>
                </a:lnTo>
                <a:lnTo>
                  <a:pt x="199" y="2184"/>
                </a:lnTo>
                <a:lnTo>
                  <a:pt x="201" y="2189"/>
                </a:lnTo>
                <a:lnTo>
                  <a:pt x="205" y="2191"/>
                </a:lnTo>
                <a:lnTo>
                  <a:pt x="215" y="2196"/>
                </a:lnTo>
                <a:lnTo>
                  <a:pt x="224" y="2198"/>
                </a:lnTo>
                <a:lnTo>
                  <a:pt x="233" y="2200"/>
                </a:lnTo>
                <a:lnTo>
                  <a:pt x="234" y="2201"/>
                </a:lnTo>
                <a:lnTo>
                  <a:pt x="245" y="2208"/>
                </a:lnTo>
                <a:lnTo>
                  <a:pt x="257" y="2214"/>
                </a:lnTo>
                <a:lnTo>
                  <a:pt x="268" y="2219"/>
                </a:lnTo>
                <a:lnTo>
                  <a:pt x="273" y="2224"/>
                </a:lnTo>
                <a:lnTo>
                  <a:pt x="278" y="2231"/>
                </a:lnTo>
                <a:lnTo>
                  <a:pt x="285" y="2242"/>
                </a:lnTo>
                <a:lnTo>
                  <a:pt x="298" y="2259"/>
                </a:lnTo>
                <a:lnTo>
                  <a:pt x="305" y="2267"/>
                </a:lnTo>
                <a:lnTo>
                  <a:pt x="314" y="2272"/>
                </a:lnTo>
                <a:lnTo>
                  <a:pt x="324" y="2277"/>
                </a:lnTo>
                <a:lnTo>
                  <a:pt x="333" y="2282"/>
                </a:lnTo>
                <a:lnTo>
                  <a:pt x="342" y="2289"/>
                </a:lnTo>
                <a:lnTo>
                  <a:pt x="351" y="2300"/>
                </a:lnTo>
                <a:lnTo>
                  <a:pt x="356" y="2311"/>
                </a:lnTo>
                <a:lnTo>
                  <a:pt x="358" y="2319"/>
                </a:lnTo>
                <a:lnTo>
                  <a:pt x="358" y="2328"/>
                </a:lnTo>
                <a:lnTo>
                  <a:pt x="359" y="2337"/>
                </a:lnTo>
                <a:lnTo>
                  <a:pt x="361" y="2340"/>
                </a:lnTo>
                <a:lnTo>
                  <a:pt x="365" y="2344"/>
                </a:lnTo>
                <a:lnTo>
                  <a:pt x="368" y="2344"/>
                </a:lnTo>
                <a:lnTo>
                  <a:pt x="373" y="2344"/>
                </a:lnTo>
                <a:lnTo>
                  <a:pt x="379" y="2339"/>
                </a:lnTo>
                <a:lnTo>
                  <a:pt x="389" y="2328"/>
                </a:lnTo>
                <a:lnTo>
                  <a:pt x="400" y="2318"/>
                </a:lnTo>
                <a:lnTo>
                  <a:pt x="403" y="2314"/>
                </a:lnTo>
                <a:lnTo>
                  <a:pt x="410" y="2314"/>
                </a:lnTo>
                <a:lnTo>
                  <a:pt x="421" y="2314"/>
                </a:lnTo>
                <a:lnTo>
                  <a:pt x="431" y="2318"/>
                </a:lnTo>
                <a:lnTo>
                  <a:pt x="440" y="2319"/>
                </a:lnTo>
                <a:lnTo>
                  <a:pt x="447" y="2323"/>
                </a:lnTo>
                <a:lnTo>
                  <a:pt x="454" y="2330"/>
                </a:lnTo>
                <a:lnTo>
                  <a:pt x="460" y="2337"/>
                </a:lnTo>
                <a:lnTo>
                  <a:pt x="461" y="2346"/>
                </a:lnTo>
                <a:lnTo>
                  <a:pt x="465" y="2353"/>
                </a:lnTo>
                <a:lnTo>
                  <a:pt x="468" y="2356"/>
                </a:lnTo>
                <a:lnTo>
                  <a:pt x="475" y="2362"/>
                </a:lnTo>
                <a:lnTo>
                  <a:pt x="481" y="2365"/>
                </a:lnTo>
                <a:lnTo>
                  <a:pt x="486" y="2372"/>
                </a:lnTo>
                <a:lnTo>
                  <a:pt x="495" y="2377"/>
                </a:lnTo>
                <a:lnTo>
                  <a:pt x="502" y="2384"/>
                </a:lnTo>
                <a:lnTo>
                  <a:pt x="514" y="2395"/>
                </a:lnTo>
                <a:lnTo>
                  <a:pt x="539" y="2411"/>
                </a:lnTo>
                <a:lnTo>
                  <a:pt x="544" y="2418"/>
                </a:lnTo>
                <a:lnTo>
                  <a:pt x="549" y="2425"/>
                </a:lnTo>
                <a:lnTo>
                  <a:pt x="555" y="2444"/>
                </a:lnTo>
                <a:lnTo>
                  <a:pt x="563" y="2469"/>
                </a:lnTo>
                <a:lnTo>
                  <a:pt x="569" y="2479"/>
                </a:lnTo>
                <a:lnTo>
                  <a:pt x="572" y="2485"/>
                </a:lnTo>
                <a:lnTo>
                  <a:pt x="578" y="2485"/>
                </a:lnTo>
                <a:lnTo>
                  <a:pt x="581" y="2485"/>
                </a:lnTo>
                <a:lnTo>
                  <a:pt x="586" y="2481"/>
                </a:lnTo>
                <a:lnTo>
                  <a:pt x="593" y="2478"/>
                </a:lnTo>
                <a:lnTo>
                  <a:pt x="600" y="2476"/>
                </a:lnTo>
                <a:lnTo>
                  <a:pt x="609" y="2478"/>
                </a:lnTo>
                <a:lnTo>
                  <a:pt x="616" y="2483"/>
                </a:lnTo>
                <a:lnTo>
                  <a:pt x="622" y="2488"/>
                </a:lnTo>
                <a:lnTo>
                  <a:pt x="625" y="2495"/>
                </a:lnTo>
                <a:lnTo>
                  <a:pt x="629" y="2502"/>
                </a:lnTo>
                <a:lnTo>
                  <a:pt x="629" y="2515"/>
                </a:lnTo>
                <a:lnTo>
                  <a:pt x="629" y="2520"/>
                </a:lnTo>
                <a:lnTo>
                  <a:pt x="629" y="2522"/>
                </a:lnTo>
                <a:lnTo>
                  <a:pt x="629" y="2523"/>
                </a:lnTo>
                <a:lnTo>
                  <a:pt x="636" y="2536"/>
                </a:lnTo>
                <a:lnTo>
                  <a:pt x="643" y="2545"/>
                </a:lnTo>
                <a:lnTo>
                  <a:pt x="650" y="2553"/>
                </a:lnTo>
                <a:lnTo>
                  <a:pt x="658" y="2559"/>
                </a:lnTo>
                <a:lnTo>
                  <a:pt x="667" y="2562"/>
                </a:lnTo>
                <a:lnTo>
                  <a:pt x="678" y="2566"/>
                </a:lnTo>
                <a:lnTo>
                  <a:pt x="681" y="2567"/>
                </a:lnTo>
                <a:lnTo>
                  <a:pt x="683" y="2571"/>
                </a:lnTo>
                <a:lnTo>
                  <a:pt x="687" y="2576"/>
                </a:lnTo>
                <a:lnTo>
                  <a:pt x="687" y="2580"/>
                </a:lnTo>
                <a:lnTo>
                  <a:pt x="688" y="2585"/>
                </a:lnTo>
                <a:lnTo>
                  <a:pt x="692" y="2592"/>
                </a:lnTo>
                <a:lnTo>
                  <a:pt x="702" y="2603"/>
                </a:lnTo>
                <a:lnTo>
                  <a:pt x="715" y="2611"/>
                </a:lnTo>
                <a:lnTo>
                  <a:pt x="736" y="2625"/>
                </a:lnTo>
                <a:lnTo>
                  <a:pt x="750" y="2641"/>
                </a:lnTo>
                <a:lnTo>
                  <a:pt x="750" y="2643"/>
                </a:lnTo>
                <a:lnTo>
                  <a:pt x="753" y="2648"/>
                </a:lnTo>
                <a:lnTo>
                  <a:pt x="759" y="2652"/>
                </a:lnTo>
                <a:lnTo>
                  <a:pt x="762" y="2655"/>
                </a:lnTo>
                <a:lnTo>
                  <a:pt x="769" y="2657"/>
                </a:lnTo>
                <a:lnTo>
                  <a:pt x="776" y="2657"/>
                </a:lnTo>
                <a:lnTo>
                  <a:pt x="780" y="2661"/>
                </a:lnTo>
                <a:lnTo>
                  <a:pt x="789" y="2666"/>
                </a:lnTo>
                <a:lnTo>
                  <a:pt x="794" y="2668"/>
                </a:lnTo>
                <a:lnTo>
                  <a:pt x="799" y="2666"/>
                </a:lnTo>
                <a:lnTo>
                  <a:pt x="805" y="2662"/>
                </a:lnTo>
                <a:lnTo>
                  <a:pt x="813" y="2657"/>
                </a:lnTo>
                <a:lnTo>
                  <a:pt x="819" y="2654"/>
                </a:lnTo>
                <a:lnTo>
                  <a:pt x="827" y="2652"/>
                </a:lnTo>
                <a:lnTo>
                  <a:pt x="836" y="2652"/>
                </a:lnTo>
                <a:lnTo>
                  <a:pt x="838" y="2652"/>
                </a:lnTo>
                <a:lnTo>
                  <a:pt x="840" y="2657"/>
                </a:lnTo>
                <a:lnTo>
                  <a:pt x="841" y="2659"/>
                </a:lnTo>
                <a:lnTo>
                  <a:pt x="845" y="2661"/>
                </a:lnTo>
                <a:lnTo>
                  <a:pt x="854" y="2666"/>
                </a:lnTo>
                <a:lnTo>
                  <a:pt x="861" y="2673"/>
                </a:lnTo>
                <a:lnTo>
                  <a:pt x="880" y="2687"/>
                </a:lnTo>
                <a:lnTo>
                  <a:pt x="892" y="2696"/>
                </a:lnTo>
                <a:lnTo>
                  <a:pt x="898" y="2698"/>
                </a:lnTo>
                <a:lnTo>
                  <a:pt x="900" y="2698"/>
                </a:lnTo>
                <a:lnTo>
                  <a:pt x="901" y="2694"/>
                </a:lnTo>
                <a:lnTo>
                  <a:pt x="915" y="2691"/>
                </a:lnTo>
                <a:lnTo>
                  <a:pt x="936" y="2684"/>
                </a:lnTo>
                <a:lnTo>
                  <a:pt x="943" y="2682"/>
                </a:lnTo>
                <a:lnTo>
                  <a:pt x="945" y="2684"/>
                </a:lnTo>
                <a:lnTo>
                  <a:pt x="949" y="2685"/>
                </a:lnTo>
                <a:lnTo>
                  <a:pt x="952" y="2685"/>
                </a:lnTo>
                <a:lnTo>
                  <a:pt x="958" y="2687"/>
                </a:lnTo>
                <a:lnTo>
                  <a:pt x="963" y="2689"/>
                </a:lnTo>
                <a:lnTo>
                  <a:pt x="968" y="2691"/>
                </a:lnTo>
                <a:lnTo>
                  <a:pt x="972" y="2691"/>
                </a:lnTo>
                <a:lnTo>
                  <a:pt x="977" y="2689"/>
                </a:lnTo>
                <a:lnTo>
                  <a:pt x="984" y="2689"/>
                </a:lnTo>
                <a:lnTo>
                  <a:pt x="995" y="2685"/>
                </a:lnTo>
                <a:lnTo>
                  <a:pt x="1000" y="2684"/>
                </a:lnTo>
                <a:lnTo>
                  <a:pt x="1005" y="2685"/>
                </a:lnTo>
                <a:lnTo>
                  <a:pt x="1009" y="2689"/>
                </a:lnTo>
                <a:lnTo>
                  <a:pt x="1012" y="2692"/>
                </a:lnTo>
                <a:lnTo>
                  <a:pt x="1014" y="2696"/>
                </a:lnTo>
                <a:lnTo>
                  <a:pt x="1012" y="2705"/>
                </a:lnTo>
                <a:lnTo>
                  <a:pt x="1007" y="2721"/>
                </a:lnTo>
                <a:lnTo>
                  <a:pt x="1005" y="2726"/>
                </a:lnTo>
                <a:lnTo>
                  <a:pt x="1002" y="2729"/>
                </a:lnTo>
                <a:lnTo>
                  <a:pt x="1000" y="2731"/>
                </a:lnTo>
                <a:lnTo>
                  <a:pt x="996" y="2731"/>
                </a:lnTo>
                <a:lnTo>
                  <a:pt x="996" y="2735"/>
                </a:lnTo>
                <a:lnTo>
                  <a:pt x="996" y="2750"/>
                </a:lnTo>
                <a:lnTo>
                  <a:pt x="998" y="2756"/>
                </a:lnTo>
                <a:lnTo>
                  <a:pt x="1000" y="2759"/>
                </a:lnTo>
                <a:lnTo>
                  <a:pt x="1007" y="2766"/>
                </a:lnTo>
                <a:lnTo>
                  <a:pt x="1017" y="2777"/>
                </a:lnTo>
                <a:lnTo>
                  <a:pt x="1023" y="2782"/>
                </a:lnTo>
                <a:lnTo>
                  <a:pt x="1028" y="2784"/>
                </a:lnTo>
                <a:lnTo>
                  <a:pt x="1031" y="2782"/>
                </a:lnTo>
                <a:lnTo>
                  <a:pt x="1031" y="2779"/>
                </a:lnTo>
                <a:lnTo>
                  <a:pt x="1031" y="2773"/>
                </a:lnTo>
                <a:lnTo>
                  <a:pt x="1031" y="2766"/>
                </a:lnTo>
                <a:lnTo>
                  <a:pt x="1033" y="2761"/>
                </a:lnTo>
                <a:lnTo>
                  <a:pt x="1039" y="2750"/>
                </a:lnTo>
                <a:lnTo>
                  <a:pt x="1054" y="2719"/>
                </a:lnTo>
                <a:lnTo>
                  <a:pt x="1060" y="2712"/>
                </a:lnTo>
                <a:lnTo>
                  <a:pt x="1063" y="2706"/>
                </a:lnTo>
                <a:lnTo>
                  <a:pt x="1068" y="2703"/>
                </a:lnTo>
                <a:lnTo>
                  <a:pt x="1072" y="2701"/>
                </a:lnTo>
                <a:lnTo>
                  <a:pt x="1077" y="2698"/>
                </a:lnTo>
                <a:lnTo>
                  <a:pt x="1084" y="2692"/>
                </a:lnTo>
                <a:lnTo>
                  <a:pt x="1090" y="2689"/>
                </a:lnTo>
                <a:lnTo>
                  <a:pt x="1093" y="2687"/>
                </a:lnTo>
                <a:lnTo>
                  <a:pt x="1102" y="2687"/>
                </a:lnTo>
                <a:lnTo>
                  <a:pt x="1104" y="2687"/>
                </a:lnTo>
                <a:lnTo>
                  <a:pt x="1107" y="2687"/>
                </a:lnTo>
                <a:lnTo>
                  <a:pt x="1116" y="2687"/>
                </a:lnTo>
                <a:lnTo>
                  <a:pt x="1118" y="2685"/>
                </a:lnTo>
                <a:lnTo>
                  <a:pt x="1125" y="2687"/>
                </a:lnTo>
                <a:lnTo>
                  <a:pt x="1132" y="2689"/>
                </a:lnTo>
                <a:lnTo>
                  <a:pt x="1144" y="2696"/>
                </a:lnTo>
                <a:lnTo>
                  <a:pt x="1156" y="2701"/>
                </a:lnTo>
                <a:lnTo>
                  <a:pt x="1165" y="2705"/>
                </a:lnTo>
                <a:lnTo>
                  <a:pt x="1178" y="2713"/>
                </a:lnTo>
                <a:lnTo>
                  <a:pt x="1190" y="2722"/>
                </a:lnTo>
                <a:lnTo>
                  <a:pt x="1200" y="2728"/>
                </a:lnTo>
                <a:lnTo>
                  <a:pt x="1209" y="2731"/>
                </a:lnTo>
                <a:lnTo>
                  <a:pt x="1230" y="2738"/>
                </a:lnTo>
                <a:lnTo>
                  <a:pt x="1237" y="2740"/>
                </a:lnTo>
                <a:lnTo>
                  <a:pt x="1243" y="2738"/>
                </a:lnTo>
                <a:lnTo>
                  <a:pt x="1244" y="2736"/>
                </a:lnTo>
                <a:lnTo>
                  <a:pt x="1251" y="2729"/>
                </a:lnTo>
                <a:lnTo>
                  <a:pt x="1257" y="2728"/>
                </a:lnTo>
                <a:lnTo>
                  <a:pt x="1257" y="2729"/>
                </a:lnTo>
                <a:lnTo>
                  <a:pt x="1257" y="2731"/>
                </a:lnTo>
                <a:lnTo>
                  <a:pt x="1260" y="2738"/>
                </a:lnTo>
                <a:lnTo>
                  <a:pt x="1264" y="2745"/>
                </a:lnTo>
                <a:lnTo>
                  <a:pt x="1265" y="2752"/>
                </a:lnTo>
                <a:lnTo>
                  <a:pt x="1265" y="2759"/>
                </a:lnTo>
                <a:lnTo>
                  <a:pt x="1267" y="2757"/>
                </a:lnTo>
                <a:lnTo>
                  <a:pt x="1269" y="2757"/>
                </a:lnTo>
                <a:lnTo>
                  <a:pt x="1269" y="2761"/>
                </a:lnTo>
                <a:lnTo>
                  <a:pt x="1265" y="2763"/>
                </a:lnTo>
                <a:lnTo>
                  <a:pt x="1269" y="2770"/>
                </a:lnTo>
                <a:lnTo>
                  <a:pt x="1278" y="2784"/>
                </a:lnTo>
                <a:lnTo>
                  <a:pt x="1283" y="2791"/>
                </a:lnTo>
                <a:lnTo>
                  <a:pt x="1288" y="2793"/>
                </a:lnTo>
                <a:lnTo>
                  <a:pt x="1290" y="2791"/>
                </a:lnTo>
                <a:lnTo>
                  <a:pt x="1297" y="2798"/>
                </a:lnTo>
                <a:lnTo>
                  <a:pt x="1299" y="2800"/>
                </a:lnTo>
                <a:lnTo>
                  <a:pt x="1301" y="2803"/>
                </a:lnTo>
                <a:lnTo>
                  <a:pt x="1301" y="2809"/>
                </a:lnTo>
                <a:lnTo>
                  <a:pt x="1301" y="2814"/>
                </a:lnTo>
                <a:lnTo>
                  <a:pt x="1297" y="2824"/>
                </a:lnTo>
                <a:lnTo>
                  <a:pt x="1297" y="2833"/>
                </a:lnTo>
                <a:lnTo>
                  <a:pt x="1297" y="2837"/>
                </a:lnTo>
                <a:lnTo>
                  <a:pt x="1297" y="2840"/>
                </a:lnTo>
                <a:lnTo>
                  <a:pt x="1299" y="2847"/>
                </a:lnTo>
                <a:lnTo>
                  <a:pt x="1302" y="2852"/>
                </a:lnTo>
                <a:lnTo>
                  <a:pt x="1308" y="2858"/>
                </a:lnTo>
                <a:lnTo>
                  <a:pt x="1315" y="2863"/>
                </a:lnTo>
                <a:lnTo>
                  <a:pt x="1318" y="2865"/>
                </a:lnTo>
                <a:lnTo>
                  <a:pt x="1324" y="2868"/>
                </a:lnTo>
                <a:lnTo>
                  <a:pt x="1331" y="2870"/>
                </a:lnTo>
                <a:lnTo>
                  <a:pt x="1338" y="2870"/>
                </a:lnTo>
                <a:lnTo>
                  <a:pt x="1357" y="2868"/>
                </a:lnTo>
                <a:lnTo>
                  <a:pt x="1371" y="2868"/>
                </a:lnTo>
                <a:lnTo>
                  <a:pt x="1397" y="2872"/>
                </a:lnTo>
                <a:lnTo>
                  <a:pt x="1404" y="2872"/>
                </a:lnTo>
                <a:lnTo>
                  <a:pt x="1415" y="2872"/>
                </a:lnTo>
                <a:lnTo>
                  <a:pt x="1436" y="2870"/>
                </a:lnTo>
                <a:lnTo>
                  <a:pt x="1463" y="2870"/>
                </a:lnTo>
                <a:lnTo>
                  <a:pt x="1471" y="2868"/>
                </a:lnTo>
                <a:lnTo>
                  <a:pt x="1477" y="2867"/>
                </a:lnTo>
                <a:lnTo>
                  <a:pt x="1480" y="2863"/>
                </a:lnTo>
                <a:lnTo>
                  <a:pt x="1482" y="2858"/>
                </a:lnTo>
                <a:lnTo>
                  <a:pt x="1482" y="2849"/>
                </a:lnTo>
                <a:lnTo>
                  <a:pt x="1485" y="2842"/>
                </a:lnTo>
                <a:lnTo>
                  <a:pt x="1491" y="2833"/>
                </a:lnTo>
                <a:lnTo>
                  <a:pt x="1503" y="2816"/>
                </a:lnTo>
                <a:lnTo>
                  <a:pt x="1507" y="2816"/>
                </a:lnTo>
                <a:lnTo>
                  <a:pt x="1510" y="2810"/>
                </a:lnTo>
                <a:lnTo>
                  <a:pt x="1514" y="2807"/>
                </a:lnTo>
                <a:lnTo>
                  <a:pt x="1517" y="2803"/>
                </a:lnTo>
                <a:lnTo>
                  <a:pt x="1524" y="2801"/>
                </a:lnTo>
                <a:lnTo>
                  <a:pt x="1531" y="2798"/>
                </a:lnTo>
                <a:lnTo>
                  <a:pt x="1538" y="2798"/>
                </a:lnTo>
                <a:lnTo>
                  <a:pt x="1552" y="2798"/>
                </a:lnTo>
                <a:lnTo>
                  <a:pt x="1572" y="2800"/>
                </a:lnTo>
                <a:lnTo>
                  <a:pt x="1580" y="2800"/>
                </a:lnTo>
                <a:lnTo>
                  <a:pt x="1587" y="2798"/>
                </a:lnTo>
                <a:lnTo>
                  <a:pt x="1593" y="2794"/>
                </a:lnTo>
                <a:lnTo>
                  <a:pt x="1598" y="2791"/>
                </a:lnTo>
                <a:lnTo>
                  <a:pt x="1605" y="2786"/>
                </a:lnTo>
                <a:lnTo>
                  <a:pt x="1646" y="2759"/>
                </a:lnTo>
                <a:lnTo>
                  <a:pt x="1660" y="2759"/>
                </a:lnTo>
                <a:lnTo>
                  <a:pt x="1684" y="2763"/>
                </a:lnTo>
                <a:lnTo>
                  <a:pt x="1693" y="2765"/>
                </a:lnTo>
                <a:lnTo>
                  <a:pt x="1702" y="2768"/>
                </a:lnTo>
                <a:lnTo>
                  <a:pt x="1704" y="2768"/>
                </a:lnTo>
                <a:lnTo>
                  <a:pt x="1714" y="2772"/>
                </a:lnTo>
                <a:lnTo>
                  <a:pt x="1739" y="2779"/>
                </a:lnTo>
                <a:lnTo>
                  <a:pt x="1746" y="2784"/>
                </a:lnTo>
                <a:lnTo>
                  <a:pt x="1758" y="2794"/>
                </a:lnTo>
                <a:lnTo>
                  <a:pt x="1769" y="2807"/>
                </a:lnTo>
                <a:lnTo>
                  <a:pt x="1772" y="2812"/>
                </a:lnTo>
                <a:lnTo>
                  <a:pt x="1774" y="2814"/>
                </a:lnTo>
                <a:lnTo>
                  <a:pt x="1776" y="2814"/>
                </a:lnTo>
                <a:lnTo>
                  <a:pt x="1783" y="2812"/>
                </a:lnTo>
                <a:lnTo>
                  <a:pt x="1786" y="2812"/>
                </a:lnTo>
                <a:lnTo>
                  <a:pt x="1790" y="2809"/>
                </a:lnTo>
                <a:lnTo>
                  <a:pt x="1797" y="2800"/>
                </a:lnTo>
                <a:lnTo>
                  <a:pt x="1804" y="2789"/>
                </a:lnTo>
                <a:lnTo>
                  <a:pt x="1806" y="2786"/>
                </a:lnTo>
                <a:lnTo>
                  <a:pt x="1813" y="2775"/>
                </a:lnTo>
                <a:lnTo>
                  <a:pt x="1816" y="2766"/>
                </a:lnTo>
                <a:lnTo>
                  <a:pt x="1823" y="2754"/>
                </a:lnTo>
                <a:lnTo>
                  <a:pt x="1832" y="2740"/>
                </a:lnTo>
                <a:lnTo>
                  <a:pt x="1834" y="2738"/>
                </a:lnTo>
                <a:lnTo>
                  <a:pt x="1837" y="2743"/>
                </a:lnTo>
                <a:lnTo>
                  <a:pt x="1846" y="2756"/>
                </a:lnTo>
                <a:lnTo>
                  <a:pt x="1858" y="2772"/>
                </a:lnTo>
                <a:lnTo>
                  <a:pt x="1867" y="2780"/>
                </a:lnTo>
                <a:lnTo>
                  <a:pt x="1872" y="2786"/>
                </a:lnTo>
                <a:lnTo>
                  <a:pt x="1876" y="2787"/>
                </a:lnTo>
                <a:lnTo>
                  <a:pt x="1876" y="2814"/>
                </a:lnTo>
                <a:lnTo>
                  <a:pt x="1878" y="2821"/>
                </a:lnTo>
                <a:lnTo>
                  <a:pt x="1881" y="2828"/>
                </a:lnTo>
                <a:lnTo>
                  <a:pt x="1887" y="2837"/>
                </a:lnTo>
                <a:lnTo>
                  <a:pt x="1892" y="2849"/>
                </a:lnTo>
                <a:lnTo>
                  <a:pt x="1894" y="2856"/>
                </a:lnTo>
                <a:lnTo>
                  <a:pt x="1895" y="2858"/>
                </a:lnTo>
                <a:lnTo>
                  <a:pt x="1897" y="2858"/>
                </a:lnTo>
                <a:lnTo>
                  <a:pt x="1901" y="2858"/>
                </a:lnTo>
                <a:lnTo>
                  <a:pt x="1902" y="2856"/>
                </a:lnTo>
                <a:lnTo>
                  <a:pt x="1904" y="2851"/>
                </a:lnTo>
                <a:lnTo>
                  <a:pt x="1908" y="2844"/>
                </a:lnTo>
                <a:lnTo>
                  <a:pt x="1911" y="2837"/>
                </a:lnTo>
                <a:lnTo>
                  <a:pt x="1913" y="2835"/>
                </a:lnTo>
                <a:lnTo>
                  <a:pt x="1915" y="2835"/>
                </a:lnTo>
                <a:lnTo>
                  <a:pt x="1918" y="2837"/>
                </a:lnTo>
                <a:lnTo>
                  <a:pt x="1922" y="2838"/>
                </a:lnTo>
                <a:lnTo>
                  <a:pt x="1927" y="2844"/>
                </a:lnTo>
                <a:lnTo>
                  <a:pt x="1927" y="2863"/>
                </a:lnTo>
                <a:lnTo>
                  <a:pt x="1924" y="2925"/>
                </a:lnTo>
                <a:lnTo>
                  <a:pt x="1924" y="2935"/>
                </a:lnTo>
                <a:lnTo>
                  <a:pt x="1924" y="2940"/>
                </a:lnTo>
                <a:lnTo>
                  <a:pt x="1925" y="2944"/>
                </a:lnTo>
                <a:lnTo>
                  <a:pt x="1925" y="2951"/>
                </a:lnTo>
                <a:lnTo>
                  <a:pt x="1922" y="2960"/>
                </a:lnTo>
                <a:lnTo>
                  <a:pt x="1916" y="2969"/>
                </a:lnTo>
                <a:lnTo>
                  <a:pt x="1904" y="2984"/>
                </a:lnTo>
                <a:lnTo>
                  <a:pt x="1904" y="2986"/>
                </a:lnTo>
                <a:lnTo>
                  <a:pt x="1904" y="3009"/>
                </a:lnTo>
                <a:lnTo>
                  <a:pt x="1906" y="3020"/>
                </a:lnTo>
                <a:lnTo>
                  <a:pt x="1906" y="3025"/>
                </a:lnTo>
                <a:lnTo>
                  <a:pt x="1904" y="3028"/>
                </a:lnTo>
                <a:lnTo>
                  <a:pt x="1902" y="3030"/>
                </a:lnTo>
                <a:lnTo>
                  <a:pt x="1894" y="3041"/>
                </a:lnTo>
                <a:lnTo>
                  <a:pt x="1888" y="3048"/>
                </a:lnTo>
                <a:lnTo>
                  <a:pt x="1887" y="3050"/>
                </a:lnTo>
                <a:lnTo>
                  <a:pt x="1881" y="3046"/>
                </a:lnTo>
                <a:lnTo>
                  <a:pt x="1880" y="3046"/>
                </a:lnTo>
                <a:lnTo>
                  <a:pt x="1874" y="3043"/>
                </a:lnTo>
                <a:lnTo>
                  <a:pt x="1871" y="3041"/>
                </a:lnTo>
                <a:lnTo>
                  <a:pt x="1867" y="3043"/>
                </a:lnTo>
                <a:lnTo>
                  <a:pt x="1864" y="3046"/>
                </a:lnTo>
                <a:lnTo>
                  <a:pt x="1862" y="3053"/>
                </a:lnTo>
                <a:lnTo>
                  <a:pt x="1862" y="3057"/>
                </a:lnTo>
                <a:lnTo>
                  <a:pt x="1860" y="3060"/>
                </a:lnTo>
                <a:lnTo>
                  <a:pt x="1851" y="3067"/>
                </a:lnTo>
                <a:lnTo>
                  <a:pt x="1841" y="3076"/>
                </a:lnTo>
                <a:lnTo>
                  <a:pt x="1832" y="3083"/>
                </a:lnTo>
                <a:lnTo>
                  <a:pt x="1828" y="3085"/>
                </a:lnTo>
                <a:lnTo>
                  <a:pt x="1820" y="3090"/>
                </a:lnTo>
                <a:lnTo>
                  <a:pt x="1816" y="3094"/>
                </a:lnTo>
                <a:lnTo>
                  <a:pt x="1814" y="3099"/>
                </a:lnTo>
                <a:lnTo>
                  <a:pt x="1814" y="3102"/>
                </a:lnTo>
                <a:lnTo>
                  <a:pt x="1816" y="3108"/>
                </a:lnTo>
                <a:lnTo>
                  <a:pt x="1818" y="3113"/>
                </a:lnTo>
                <a:lnTo>
                  <a:pt x="1818" y="3120"/>
                </a:lnTo>
                <a:lnTo>
                  <a:pt x="1816" y="3123"/>
                </a:lnTo>
                <a:lnTo>
                  <a:pt x="1814" y="3127"/>
                </a:lnTo>
                <a:lnTo>
                  <a:pt x="1807" y="3134"/>
                </a:lnTo>
                <a:lnTo>
                  <a:pt x="1802" y="3141"/>
                </a:lnTo>
                <a:lnTo>
                  <a:pt x="1799" y="3145"/>
                </a:lnTo>
                <a:lnTo>
                  <a:pt x="1799" y="3148"/>
                </a:lnTo>
                <a:lnTo>
                  <a:pt x="1799" y="3159"/>
                </a:lnTo>
                <a:lnTo>
                  <a:pt x="1800" y="3169"/>
                </a:lnTo>
                <a:lnTo>
                  <a:pt x="1802" y="3176"/>
                </a:lnTo>
                <a:lnTo>
                  <a:pt x="1804" y="3183"/>
                </a:lnTo>
                <a:lnTo>
                  <a:pt x="1806" y="3192"/>
                </a:lnTo>
                <a:lnTo>
                  <a:pt x="1806" y="3199"/>
                </a:lnTo>
                <a:lnTo>
                  <a:pt x="1802" y="3206"/>
                </a:lnTo>
                <a:lnTo>
                  <a:pt x="1795" y="3217"/>
                </a:lnTo>
                <a:lnTo>
                  <a:pt x="1793" y="3222"/>
                </a:lnTo>
                <a:lnTo>
                  <a:pt x="1795" y="3227"/>
                </a:lnTo>
                <a:lnTo>
                  <a:pt x="1797" y="3229"/>
                </a:lnTo>
                <a:lnTo>
                  <a:pt x="1800" y="3229"/>
                </a:lnTo>
                <a:lnTo>
                  <a:pt x="1813" y="3227"/>
                </a:lnTo>
                <a:lnTo>
                  <a:pt x="1820" y="3226"/>
                </a:lnTo>
                <a:lnTo>
                  <a:pt x="1827" y="3222"/>
                </a:lnTo>
                <a:lnTo>
                  <a:pt x="1834" y="3219"/>
                </a:lnTo>
                <a:lnTo>
                  <a:pt x="1843" y="3215"/>
                </a:lnTo>
                <a:lnTo>
                  <a:pt x="1855" y="3211"/>
                </a:lnTo>
                <a:lnTo>
                  <a:pt x="1864" y="3211"/>
                </a:lnTo>
                <a:lnTo>
                  <a:pt x="1867" y="3211"/>
                </a:lnTo>
                <a:lnTo>
                  <a:pt x="1869" y="3211"/>
                </a:lnTo>
                <a:lnTo>
                  <a:pt x="1881" y="3210"/>
                </a:lnTo>
                <a:lnTo>
                  <a:pt x="1888" y="3208"/>
                </a:lnTo>
                <a:lnTo>
                  <a:pt x="1892" y="3222"/>
                </a:lnTo>
                <a:lnTo>
                  <a:pt x="1899" y="3241"/>
                </a:lnTo>
                <a:lnTo>
                  <a:pt x="1901" y="3243"/>
                </a:lnTo>
                <a:lnTo>
                  <a:pt x="1904" y="3245"/>
                </a:lnTo>
                <a:lnTo>
                  <a:pt x="1908" y="3282"/>
                </a:lnTo>
                <a:lnTo>
                  <a:pt x="1909" y="3287"/>
                </a:lnTo>
                <a:lnTo>
                  <a:pt x="1913" y="3294"/>
                </a:lnTo>
                <a:lnTo>
                  <a:pt x="1924" y="3307"/>
                </a:lnTo>
                <a:lnTo>
                  <a:pt x="1927" y="3310"/>
                </a:lnTo>
                <a:lnTo>
                  <a:pt x="1931" y="3314"/>
                </a:lnTo>
                <a:lnTo>
                  <a:pt x="1936" y="3315"/>
                </a:lnTo>
                <a:lnTo>
                  <a:pt x="1941" y="3314"/>
                </a:lnTo>
                <a:lnTo>
                  <a:pt x="1948" y="3312"/>
                </a:lnTo>
                <a:lnTo>
                  <a:pt x="1952" y="3312"/>
                </a:lnTo>
                <a:lnTo>
                  <a:pt x="1957" y="3312"/>
                </a:lnTo>
                <a:lnTo>
                  <a:pt x="1962" y="3315"/>
                </a:lnTo>
                <a:lnTo>
                  <a:pt x="1969" y="3319"/>
                </a:lnTo>
                <a:lnTo>
                  <a:pt x="1971" y="3321"/>
                </a:lnTo>
                <a:lnTo>
                  <a:pt x="1973" y="3322"/>
                </a:lnTo>
                <a:lnTo>
                  <a:pt x="1971" y="3326"/>
                </a:lnTo>
                <a:lnTo>
                  <a:pt x="1964" y="3333"/>
                </a:lnTo>
                <a:lnTo>
                  <a:pt x="1959" y="3336"/>
                </a:lnTo>
                <a:lnTo>
                  <a:pt x="1955" y="3342"/>
                </a:lnTo>
                <a:lnTo>
                  <a:pt x="1950" y="3356"/>
                </a:lnTo>
                <a:lnTo>
                  <a:pt x="1948" y="3370"/>
                </a:lnTo>
                <a:lnTo>
                  <a:pt x="1946" y="3379"/>
                </a:lnTo>
                <a:lnTo>
                  <a:pt x="1943" y="3394"/>
                </a:lnTo>
                <a:lnTo>
                  <a:pt x="1939" y="3403"/>
                </a:lnTo>
                <a:lnTo>
                  <a:pt x="1939" y="3412"/>
                </a:lnTo>
                <a:lnTo>
                  <a:pt x="1939" y="3417"/>
                </a:lnTo>
                <a:lnTo>
                  <a:pt x="1941" y="3419"/>
                </a:lnTo>
                <a:lnTo>
                  <a:pt x="1948" y="3423"/>
                </a:lnTo>
                <a:lnTo>
                  <a:pt x="1955" y="3426"/>
                </a:lnTo>
                <a:lnTo>
                  <a:pt x="1967" y="3431"/>
                </a:lnTo>
                <a:lnTo>
                  <a:pt x="1985" y="3433"/>
                </a:lnTo>
                <a:lnTo>
                  <a:pt x="1996" y="3435"/>
                </a:lnTo>
                <a:lnTo>
                  <a:pt x="2004" y="3437"/>
                </a:lnTo>
                <a:lnTo>
                  <a:pt x="2008" y="3438"/>
                </a:lnTo>
                <a:lnTo>
                  <a:pt x="2008" y="3442"/>
                </a:lnTo>
                <a:lnTo>
                  <a:pt x="2008" y="3446"/>
                </a:lnTo>
                <a:lnTo>
                  <a:pt x="2008" y="3470"/>
                </a:lnTo>
                <a:lnTo>
                  <a:pt x="2008" y="3475"/>
                </a:lnTo>
                <a:lnTo>
                  <a:pt x="2010" y="3479"/>
                </a:lnTo>
                <a:lnTo>
                  <a:pt x="2017" y="3486"/>
                </a:lnTo>
                <a:lnTo>
                  <a:pt x="2031" y="3498"/>
                </a:lnTo>
                <a:lnTo>
                  <a:pt x="2043" y="3507"/>
                </a:lnTo>
                <a:lnTo>
                  <a:pt x="2047" y="3509"/>
                </a:lnTo>
                <a:lnTo>
                  <a:pt x="2052" y="3511"/>
                </a:lnTo>
                <a:lnTo>
                  <a:pt x="2061" y="3509"/>
                </a:lnTo>
                <a:lnTo>
                  <a:pt x="2070" y="3507"/>
                </a:lnTo>
                <a:lnTo>
                  <a:pt x="2082" y="3504"/>
                </a:lnTo>
                <a:lnTo>
                  <a:pt x="2092" y="3498"/>
                </a:lnTo>
                <a:lnTo>
                  <a:pt x="2105" y="3491"/>
                </a:lnTo>
                <a:lnTo>
                  <a:pt x="2112" y="3488"/>
                </a:lnTo>
                <a:lnTo>
                  <a:pt x="2119" y="3484"/>
                </a:lnTo>
                <a:lnTo>
                  <a:pt x="2128" y="3482"/>
                </a:lnTo>
                <a:lnTo>
                  <a:pt x="2133" y="3482"/>
                </a:lnTo>
                <a:lnTo>
                  <a:pt x="2136" y="3486"/>
                </a:lnTo>
                <a:lnTo>
                  <a:pt x="2142" y="3490"/>
                </a:lnTo>
                <a:lnTo>
                  <a:pt x="2142" y="3491"/>
                </a:lnTo>
                <a:lnTo>
                  <a:pt x="2140" y="3493"/>
                </a:lnTo>
                <a:lnTo>
                  <a:pt x="2138" y="3497"/>
                </a:lnTo>
                <a:lnTo>
                  <a:pt x="2135" y="3500"/>
                </a:lnTo>
                <a:lnTo>
                  <a:pt x="2131" y="3505"/>
                </a:lnTo>
                <a:lnTo>
                  <a:pt x="2131" y="3512"/>
                </a:lnTo>
                <a:lnTo>
                  <a:pt x="2133" y="3518"/>
                </a:lnTo>
                <a:lnTo>
                  <a:pt x="2136" y="3521"/>
                </a:lnTo>
                <a:lnTo>
                  <a:pt x="2140" y="3523"/>
                </a:lnTo>
                <a:lnTo>
                  <a:pt x="2150" y="3526"/>
                </a:lnTo>
                <a:lnTo>
                  <a:pt x="2154" y="3526"/>
                </a:lnTo>
                <a:lnTo>
                  <a:pt x="2177" y="3528"/>
                </a:lnTo>
                <a:lnTo>
                  <a:pt x="2186" y="3528"/>
                </a:lnTo>
                <a:lnTo>
                  <a:pt x="2191" y="3526"/>
                </a:lnTo>
                <a:lnTo>
                  <a:pt x="2194" y="3523"/>
                </a:lnTo>
                <a:lnTo>
                  <a:pt x="2196" y="3518"/>
                </a:lnTo>
                <a:lnTo>
                  <a:pt x="2198" y="3511"/>
                </a:lnTo>
                <a:lnTo>
                  <a:pt x="2201" y="3504"/>
                </a:lnTo>
                <a:lnTo>
                  <a:pt x="2200" y="3498"/>
                </a:lnTo>
                <a:lnTo>
                  <a:pt x="2198" y="3495"/>
                </a:lnTo>
                <a:lnTo>
                  <a:pt x="2196" y="3491"/>
                </a:lnTo>
                <a:lnTo>
                  <a:pt x="2193" y="3490"/>
                </a:lnTo>
                <a:lnTo>
                  <a:pt x="2193" y="3486"/>
                </a:lnTo>
                <a:lnTo>
                  <a:pt x="2191" y="3474"/>
                </a:lnTo>
                <a:lnTo>
                  <a:pt x="2184" y="3458"/>
                </a:lnTo>
                <a:lnTo>
                  <a:pt x="2182" y="3451"/>
                </a:lnTo>
                <a:lnTo>
                  <a:pt x="2179" y="3442"/>
                </a:lnTo>
                <a:lnTo>
                  <a:pt x="2179" y="3435"/>
                </a:lnTo>
                <a:lnTo>
                  <a:pt x="2180" y="3421"/>
                </a:lnTo>
                <a:lnTo>
                  <a:pt x="2180" y="3409"/>
                </a:lnTo>
                <a:lnTo>
                  <a:pt x="2182" y="3403"/>
                </a:lnTo>
                <a:lnTo>
                  <a:pt x="2187" y="3403"/>
                </a:lnTo>
                <a:lnTo>
                  <a:pt x="2191" y="3403"/>
                </a:lnTo>
                <a:lnTo>
                  <a:pt x="2198" y="3403"/>
                </a:lnTo>
                <a:lnTo>
                  <a:pt x="2209" y="3402"/>
                </a:lnTo>
                <a:lnTo>
                  <a:pt x="2217" y="3402"/>
                </a:lnTo>
                <a:lnTo>
                  <a:pt x="2226" y="3402"/>
                </a:lnTo>
                <a:lnTo>
                  <a:pt x="2233" y="3403"/>
                </a:lnTo>
                <a:lnTo>
                  <a:pt x="2247" y="3402"/>
                </a:lnTo>
                <a:lnTo>
                  <a:pt x="2258" y="3396"/>
                </a:lnTo>
                <a:lnTo>
                  <a:pt x="2261" y="3394"/>
                </a:lnTo>
                <a:lnTo>
                  <a:pt x="2261" y="3391"/>
                </a:lnTo>
                <a:lnTo>
                  <a:pt x="2263" y="3386"/>
                </a:lnTo>
                <a:lnTo>
                  <a:pt x="2268" y="3380"/>
                </a:lnTo>
                <a:lnTo>
                  <a:pt x="2270" y="3380"/>
                </a:lnTo>
                <a:lnTo>
                  <a:pt x="2274" y="3379"/>
                </a:lnTo>
                <a:lnTo>
                  <a:pt x="2281" y="3380"/>
                </a:lnTo>
                <a:lnTo>
                  <a:pt x="2289" y="3382"/>
                </a:lnTo>
                <a:lnTo>
                  <a:pt x="2300" y="3386"/>
                </a:lnTo>
                <a:lnTo>
                  <a:pt x="2300" y="3387"/>
                </a:lnTo>
                <a:lnTo>
                  <a:pt x="2302" y="3393"/>
                </a:lnTo>
                <a:lnTo>
                  <a:pt x="2309" y="3402"/>
                </a:lnTo>
                <a:lnTo>
                  <a:pt x="2316" y="3407"/>
                </a:lnTo>
                <a:lnTo>
                  <a:pt x="2321" y="3409"/>
                </a:lnTo>
                <a:lnTo>
                  <a:pt x="2323" y="3409"/>
                </a:lnTo>
                <a:lnTo>
                  <a:pt x="2325" y="3407"/>
                </a:lnTo>
                <a:lnTo>
                  <a:pt x="2326" y="3403"/>
                </a:lnTo>
                <a:lnTo>
                  <a:pt x="2328" y="3398"/>
                </a:lnTo>
                <a:lnTo>
                  <a:pt x="2330" y="3394"/>
                </a:lnTo>
                <a:lnTo>
                  <a:pt x="2337" y="3389"/>
                </a:lnTo>
                <a:lnTo>
                  <a:pt x="2340" y="3384"/>
                </a:lnTo>
                <a:lnTo>
                  <a:pt x="2342" y="3380"/>
                </a:lnTo>
                <a:lnTo>
                  <a:pt x="2348" y="3377"/>
                </a:lnTo>
                <a:lnTo>
                  <a:pt x="2349" y="3377"/>
                </a:lnTo>
                <a:lnTo>
                  <a:pt x="2353" y="3379"/>
                </a:lnTo>
                <a:lnTo>
                  <a:pt x="2356" y="3382"/>
                </a:lnTo>
                <a:lnTo>
                  <a:pt x="2360" y="3387"/>
                </a:lnTo>
                <a:lnTo>
                  <a:pt x="2363" y="3389"/>
                </a:lnTo>
                <a:lnTo>
                  <a:pt x="2365" y="3389"/>
                </a:lnTo>
                <a:lnTo>
                  <a:pt x="2367" y="3389"/>
                </a:lnTo>
                <a:lnTo>
                  <a:pt x="2370" y="3387"/>
                </a:lnTo>
                <a:lnTo>
                  <a:pt x="2372" y="3386"/>
                </a:lnTo>
                <a:lnTo>
                  <a:pt x="2376" y="3380"/>
                </a:lnTo>
                <a:lnTo>
                  <a:pt x="2379" y="3379"/>
                </a:lnTo>
                <a:lnTo>
                  <a:pt x="2383" y="3382"/>
                </a:lnTo>
                <a:lnTo>
                  <a:pt x="2386" y="3386"/>
                </a:lnTo>
                <a:lnTo>
                  <a:pt x="2393" y="3389"/>
                </a:lnTo>
                <a:lnTo>
                  <a:pt x="2402" y="3391"/>
                </a:lnTo>
                <a:lnTo>
                  <a:pt x="2406" y="3391"/>
                </a:lnTo>
                <a:lnTo>
                  <a:pt x="2407" y="3389"/>
                </a:lnTo>
                <a:lnTo>
                  <a:pt x="2411" y="3386"/>
                </a:lnTo>
                <a:lnTo>
                  <a:pt x="2413" y="3382"/>
                </a:lnTo>
                <a:lnTo>
                  <a:pt x="2416" y="3379"/>
                </a:lnTo>
                <a:lnTo>
                  <a:pt x="2421" y="3373"/>
                </a:lnTo>
                <a:lnTo>
                  <a:pt x="2425" y="3372"/>
                </a:lnTo>
                <a:lnTo>
                  <a:pt x="2428" y="3370"/>
                </a:lnTo>
                <a:lnTo>
                  <a:pt x="2430" y="3370"/>
                </a:lnTo>
                <a:lnTo>
                  <a:pt x="2434" y="3370"/>
                </a:lnTo>
                <a:lnTo>
                  <a:pt x="2436" y="3372"/>
                </a:lnTo>
                <a:lnTo>
                  <a:pt x="2441" y="3373"/>
                </a:lnTo>
                <a:lnTo>
                  <a:pt x="2448" y="3375"/>
                </a:lnTo>
                <a:lnTo>
                  <a:pt x="2455" y="3375"/>
                </a:lnTo>
                <a:lnTo>
                  <a:pt x="2464" y="3372"/>
                </a:lnTo>
                <a:lnTo>
                  <a:pt x="2476" y="3365"/>
                </a:lnTo>
                <a:lnTo>
                  <a:pt x="2483" y="3359"/>
                </a:lnTo>
                <a:lnTo>
                  <a:pt x="2494" y="3347"/>
                </a:lnTo>
                <a:lnTo>
                  <a:pt x="2499" y="3342"/>
                </a:lnTo>
                <a:lnTo>
                  <a:pt x="2504" y="3336"/>
                </a:lnTo>
                <a:lnTo>
                  <a:pt x="2511" y="3329"/>
                </a:lnTo>
                <a:lnTo>
                  <a:pt x="2522" y="3322"/>
                </a:lnTo>
                <a:lnTo>
                  <a:pt x="2527" y="3319"/>
                </a:lnTo>
                <a:lnTo>
                  <a:pt x="2534" y="3317"/>
                </a:lnTo>
                <a:lnTo>
                  <a:pt x="2541" y="3319"/>
                </a:lnTo>
                <a:lnTo>
                  <a:pt x="2550" y="3321"/>
                </a:lnTo>
                <a:lnTo>
                  <a:pt x="2553" y="3322"/>
                </a:lnTo>
                <a:lnTo>
                  <a:pt x="2559" y="3324"/>
                </a:lnTo>
                <a:lnTo>
                  <a:pt x="2566" y="3335"/>
                </a:lnTo>
                <a:lnTo>
                  <a:pt x="2573" y="3347"/>
                </a:lnTo>
                <a:lnTo>
                  <a:pt x="2576" y="3352"/>
                </a:lnTo>
                <a:lnTo>
                  <a:pt x="2580" y="3356"/>
                </a:lnTo>
                <a:lnTo>
                  <a:pt x="2590" y="3363"/>
                </a:lnTo>
                <a:lnTo>
                  <a:pt x="2596" y="3365"/>
                </a:lnTo>
                <a:lnTo>
                  <a:pt x="2603" y="3363"/>
                </a:lnTo>
                <a:lnTo>
                  <a:pt x="2610" y="3361"/>
                </a:lnTo>
                <a:lnTo>
                  <a:pt x="2626" y="3359"/>
                </a:lnTo>
                <a:lnTo>
                  <a:pt x="2634" y="3359"/>
                </a:lnTo>
                <a:lnTo>
                  <a:pt x="2638" y="3361"/>
                </a:lnTo>
                <a:lnTo>
                  <a:pt x="2641" y="3363"/>
                </a:lnTo>
                <a:lnTo>
                  <a:pt x="2643" y="3365"/>
                </a:lnTo>
                <a:lnTo>
                  <a:pt x="2647" y="3370"/>
                </a:lnTo>
                <a:lnTo>
                  <a:pt x="2648" y="3372"/>
                </a:lnTo>
                <a:lnTo>
                  <a:pt x="2654" y="3372"/>
                </a:lnTo>
                <a:lnTo>
                  <a:pt x="2661" y="3373"/>
                </a:lnTo>
                <a:lnTo>
                  <a:pt x="2668" y="3373"/>
                </a:lnTo>
                <a:lnTo>
                  <a:pt x="2673" y="3372"/>
                </a:lnTo>
                <a:lnTo>
                  <a:pt x="2678" y="3370"/>
                </a:lnTo>
                <a:lnTo>
                  <a:pt x="2678" y="3379"/>
                </a:lnTo>
                <a:lnTo>
                  <a:pt x="2675" y="3387"/>
                </a:lnTo>
                <a:lnTo>
                  <a:pt x="2675" y="3393"/>
                </a:lnTo>
                <a:lnTo>
                  <a:pt x="2671" y="3400"/>
                </a:lnTo>
                <a:lnTo>
                  <a:pt x="2668" y="3409"/>
                </a:lnTo>
                <a:lnTo>
                  <a:pt x="2666" y="3419"/>
                </a:lnTo>
                <a:lnTo>
                  <a:pt x="2668" y="3426"/>
                </a:lnTo>
                <a:lnTo>
                  <a:pt x="2670" y="3433"/>
                </a:lnTo>
                <a:lnTo>
                  <a:pt x="2678" y="3447"/>
                </a:lnTo>
                <a:lnTo>
                  <a:pt x="2680" y="3453"/>
                </a:lnTo>
                <a:lnTo>
                  <a:pt x="2684" y="3458"/>
                </a:lnTo>
                <a:lnTo>
                  <a:pt x="2689" y="3463"/>
                </a:lnTo>
                <a:lnTo>
                  <a:pt x="2699" y="3474"/>
                </a:lnTo>
                <a:lnTo>
                  <a:pt x="2712" y="3486"/>
                </a:lnTo>
                <a:lnTo>
                  <a:pt x="2712" y="3488"/>
                </a:lnTo>
                <a:lnTo>
                  <a:pt x="2713" y="3488"/>
                </a:lnTo>
                <a:lnTo>
                  <a:pt x="2740" y="3497"/>
                </a:lnTo>
                <a:lnTo>
                  <a:pt x="2784" y="3505"/>
                </a:lnTo>
                <a:lnTo>
                  <a:pt x="2787" y="3505"/>
                </a:lnTo>
                <a:lnTo>
                  <a:pt x="2801" y="3504"/>
                </a:lnTo>
                <a:lnTo>
                  <a:pt x="2826" y="3498"/>
                </a:lnTo>
                <a:lnTo>
                  <a:pt x="2840" y="3495"/>
                </a:lnTo>
                <a:lnTo>
                  <a:pt x="2845" y="3495"/>
                </a:lnTo>
                <a:lnTo>
                  <a:pt x="2851" y="3497"/>
                </a:lnTo>
                <a:lnTo>
                  <a:pt x="2858" y="3495"/>
                </a:lnTo>
                <a:lnTo>
                  <a:pt x="2865" y="3493"/>
                </a:lnTo>
                <a:lnTo>
                  <a:pt x="2868" y="3488"/>
                </a:lnTo>
                <a:lnTo>
                  <a:pt x="2868" y="3484"/>
                </a:lnTo>
                <a:lnTo>
                  <a:pt x="2870" y="3486"/>
                </a:lnTo>
                <a:lnTo>
                  <a:pt x="2872" y="3488"/>
                </a:lnTo>
                <a:lnTo>
                  <a:pt x="2877" y="3490"/>
                </a:lnTo>
                <a:lnTo>
                  <a:pt x="2882" y="3491"/>
                </a:lnTo>
                <a:lnTo>
                  <a:pt x="2889" y="3491"/>
                </a:lnTo>
                <a:lnTo>
                  <a:pt x="2895" y="3493"/>
                </a:lnTo>
                <a:lnTo>
                  <a:pt x="2898" y="3495"/>
                </a:lnTo>
                <a:lnTo>
                  <a:pt x="2902" y="3498"/>
                </a:lnTo>
                <a:lnTo>
                  <a:pt x="2918" y="3514"/>
                </a:lnTo>
                <a:lnTo>
                  <a:pt x="2921" y="3518"/>
                </a:lnTo>
                <a:lnTo>
                  <a:pt x="2926" y="3519"/>
                </a:lnTo>
                <a:lnTo>
                  <a:pt x="2933" y="3518"/>
                </a:lnTo>
                <a:lnTo>
                  <a:pt x="2942" y="3514"/>
                </a:lnTo>
                <a:lnTo>
                  <a:pt x="2949" y="3511"/>
                </a:lnTo>
                <a:lnTo>
                  <a:pt x="2958" y="3505"/>
                </a:lnTo>
                <a:lnTo>
                  <a:pt x="2967" y="3500"/>
                </a:lnTo>
                <a:lnTo>
                  <a:pt x="2972" y="3497"/>
                </a:lnTo>
                <a:lnTo>
                  <a:pt x="2976" y="3497"/>
                </a:lnTo>
                <a:lnTo>
                  <a:pt x="2979" y="3497"/>
                </a:lnTo>
                <a:lnTo>
                  <a:pt x="2981" y="3498"/>
                </a:lnTo>
                <a:lnTo>
                  <a:pt x="2983" y="3498"/>
                </a:lnTo>
                <a:lnTo>
                  <a:pt x="2986" y="3498"/>
                </a:lnTo>
                <a:lnTo>
                  <a:pt x="2988" y="3498"/>
                </a:lnTo>
                <a:lnTo>
                  <a:pt x="2990" y="3502"/>
                </a:lnTo>
                <a:lnTo>
                  <a:pt x="2990" y="3509"/>
                </a:lnTo>
                <a:lnTo>
                  <a:pt x="2988" y="3514"/>
                </a:lnTo>
                <a:lnTo>
                  <a:pt x="2984" y="3519"/>
                </a:lnTo>
                <a:lnTo>
                  <a:pt x="2981" y="3523"/>
                </a:lnTo>
                <a:lnTo>
                  <a:pt x="2977" y="3525"/>
                </a:lnTo>
                <a:lnTo>
                  <a:pt x="2976" y="3528"/>
                </a:lnTo>
                <a:lnTo>
                  <a:pt x="2974" y="3535"/>
                </a:lnTo>
                <a:lnTo>
                  <a:pt x="2970" y="3549"/>
                </a:lnTo>
                <a:lnTo>
                  <a:pt x="2969" y="3558"/>
                </a:lnTo>
                <a:lnTo>
                  <a:pt x="2969" y="3565"/>
                </a:lnTo>
                <a:lnTo>
                  <a:pt x="2970" y="3570"/>
                </a:lnTo>
                <a:lnTo>
                  <a:pt x="2972" y="3574"/>
                </a:lnTo>
                <a:lnTo>
                  <a:pt x="2976" y="3579"/>
                </a:lnTo>
                <a:lnTo>
                  <a:pt x="2976" y="3586"/>
                </a:lnTo>
                <a:lnTo>
                  <a:pt x="2981" y="3592"/>
                </a:lnTo>
                <a:lnTo>
                  <a:pt x="2986" y="3599"/>
                </a:lnTo>
                <a:lnTo>
                  <a:pt x="2995" y="3613"/>
                </a:lnTo>
                <a:lnTo>
                  <a:pt x="3000" y="3621"/>
                </a:lnTo>
                <a:lnTo>
                  <a:pt x="3002" y="3625"/>
                </a:lnTo>
                <a:lnTo>
                  <a:pt x="3006" y="3627"/>
                </a:lnTo>
                <a:lnTo>
                  <a:pt x="3007" y="3627"/>
                </a:lnTo>
                <a:lnTo>
                  <a:pt x="3014" y="3632"/>
                </a:lnTo>
                <a:lnTo>
                  <a:pt x="3021" y="3634"/>
                </a:lnTo>
                <a:lnTo>
                  <a:pt x="3028" y="3632"/>
                </a:lnTo>
                <a:lnTo>
                  <a:pt x="3039" y="3630"/>
                </a:lnTo>
                <a:lnTo>
                  <a:pt x="3050" y="3630"/>
                </a:lnTo>
                <a:lnTo>
                  <a:pt x="3053" y="3630"/>
                </a:lnTo>
                <a:lnTo>
                  <a:pt x="3064" y="3632"/>
                </a:lnTo>
                <a:lnTo>
                  <a:pt x="3072" y="3630"/>
                </a:lnTo>
                <a:lnTo>
                  <a:pt x="3081" y="3630"/>
                </a:lnTo>
                <a:lnTo>
                  <a:pt x="3085" y="3629"/>
                </a:lnTo>
                <a:lnTo>
                  <a:pt x="3086" y="3627"/>
                </a:lnTo>
                <a:lnTo>
                  <a:pt x="3086" y="3623"/>
                </a:lnTo>
                <a:lnTo>
                  <a:pt x="3085" y="3620"/>
                </a:lnTo>
                <a:lnTo>
                  <a:pt x="3083" y="3614"/>
                </a:lnTo>
                <a:lnTo>
                  <a:pt x="3083" y="3607"/>
                </a:lnTo>
                <a:lnTo>
                  <a:pt x="3083" y="3599"/>
                </a:lnTo>
                <a:lnTo>
                  <a:pt x="3081" y="3595"/>
                </a:lnTo>
                <a:lnTo>
                  <a:pt x="3079" y="3595"/>
                </a:lnTo>
                <a:lnTo>
                  <a:pt x="3076" y="3595"/>
                </a:lnTo>
                <a:lnTo>
                  <a:pt x="3074" y="3595"/>
                </a:lnTo>
                <a:lnTo>
                  <a:pt x="3072" y="3595"/>
                </a:lnTo>
                <a:lnTo>
                  <a:pt x="3069" y="3593"/>
                </a:lnTo>
                <a:lnTo>
                  <a:pt x="3060" y="3585"/>
                </a:lnTo>
                <a:lnTo>
                  <a:pt x="3058" y="3581"/>
                </a:lnTo>
                <a:lnTo>
                  <a:pt x="3055" y="3574"/>
                </a:lnTo>
                <a:lnTo>
                  <a:pt x="3055" y="3572"/>
                </a:lnTo>
                <a:lnTo>
                  <a:pt x="3051" y="3567"/>
                </a:lnTo>
                <a:lnTo>
                  <a:pt x="3050" y="3562"/>
                </a:lnTo>
                <a:lnTo>
                  <a:pt x="3048" y="3555"/>
                </a:lnTo>
                <a:lnTo>
                  <a:pt x="3048" y="3551"/>
                </a:lnTo>
                <a:lnTo>
                  <a:pt x="3050" y="3549"/>
                </a:lnTo>
                <a:lnTo>
                  <a:pt x="3055" y="3548"/>
                </a:lnTo>
                <a:lnTo>
                  <a:pt x="3060" y="3544"/>
                </a:lnTo>
                <a:lnTo>
                  <a:pt x="3064" y="3542"/>
                </a:lnTo>
                <a:lnTo>
                  <a:pt x="3065" y="3542"/>
                </a:lnTo>
                <a:lnTo>
                  <a:pt x="3067" y="3542"/>
                </a:lnTo>
                <a:lnTo>
                  <a:pt x="3071" y="3542"/>
                </a:lnTo>
                <a:lnTo>
                  <a:pt x="3076" y="3541"/>
                </a:lnTo>
                <a:lnTo>
                  <a:pt x="3079" y="3539"/>
                </a:lnTo>
                <a:lnTo>
                  <a:pt x="3079" y="3535"/>
                </a:lnTo>
                <a:lnTo>
                  <a:pt x="3078" y="3523"/>
                </a:lnTo>
                <a:lnTo>
                  <a:pt x="3078" y="3518"/>
                </a:lnTo>
                <a:lnTo>
                  <a:pt x="3078" y="3514"/>
                </a:lnTo>
                <a:lnTo>
                  <a:pt x="3079" y="3512"/>
                </a:lnTo>
                <a:lnTo>
                  <a:pt x="3085" y="3509"/>
                </a:lnTo>
                <a:lnTo>
                  <a:pt x="3095" y="3505"/>
                </a:lnTo>
                <a:lnTo>
                  <a:pt x="3115" y="3500"/>
                </a:lnTo>
                <a:lnTo>
                  <a:pt x="3127" y="3498"/>
                </a:lnTo>
                <a:lnTo>
                  <a:pt x="3130" y="3498"/>
                </a:lnTo>
                <a:lnTo>
                  <a:pt x="3136" y="3502"/>
                </a:lnTo>
                <a:lnTo>
                  <a:pt x="3148" y="3504"/>
                </a:lnTo>
                <a:lnTo>
                  <a:pt x="3160" y="3504"/>
                </a:lnTo>
                <a:lnTo>
                  <a:pt x="3167" y="3504"/>
                </a:lnTo>
                <a:lnTo>
                  <a:pt x="3173" y="3500"/>
                </a:lnTo>
                <a:lnTo>
                  <a:pt x="3176" y="3497"/>
                </a:lnTo>
                <a:lnTo>
                  <a:pt x="3180" y="3493"/>
                </a:lnTo>
                <a:lnTo>
                  <a:pt x="3182" y="3488"/>
                </a:lnTo>
                <a:lnTo>
                  <a:pt x="3189" y="3481"/>
                </a:lnTo>
                <a:lnTo>
                  <a:pt x="3194" y="3472"/>
                </a:lnTo>
                <a:lnTo>
                  <a:pt x="3197" y="3467"/>
                </a:lnTo>
                <a:lnTo>
                  <a:pt x="3201" y="3465"/>
                </a:lnTo>
                <a:lnTo>
                  <a:pt x="3211" y="3458"/>
                </a:lnTo>
                <a:lnTo>
                  <a:pt x="3217" y="3454"/>
                </a:lnTo>
                <a:lnTo>
                  <a:pt x="3218" y="3456"/>
                </a:lnTo>
                <a:lnTo>
                  <a:pt x="3222" y="3458"/>
                </a:lnTo>
                <a:lnTo>
                  <a:pt x="3231" y="3460"/>
                </a:lnTo>
                <a:lnTo>
                  <a:pt x="3240" y="3463"/>
                </a:lnTo>
                <a:lnTo>
                  <a:pt x="3247" y="3465"/>
                </a:lnTo>
                <a:lnTo>
                  <a:pt x="3250" y="3465"/>
                </a:lnTo>
                <a:lnTo>
                  <a:pt x="3261" y="3463"/>
                </a:lnTo>
                <a:lnTo>
                  <a:pt x="3273" y="3463"/>
                </a:lnTo>
                <a:lnTo>
                  <a:pt x="3282" y="3463"/>
                </a:lnTo>
                <a:lnTo>
                  <a:pt x="3291" y="3458"/>
                </a:lnTo>
                <a:lnTo>
                  <a:pt x="3294" y="3456"/>
                </a:lnTo>
                <a:lnTo>
                  <a:pt x="3299" y="3453"/>
                </a:lnTo>
                <a:lnTo>
                  <a:pt x="3303" y="3449"/>
                </a:lnTo>
                <a:lnTo>
                  <a:pt x="3305" y="3447"/>
                </a:lnTo>
                <a:lnTo>
                  <a:pt x="3305" y="3442"/>
                </a:lnTo>
                <a:lnTo>
                  <a:pt x="3305" y="3435"/>
                </a:lnTo>
                <a:lnTo>
                  <a:pt x="3306" y="3424"/>
                </a:lnTo>
                <a:lnTo>
                  <a:pt x="3306" y="3417"/>
                </a:lnTo>
                <a:lnTo>
                  <a:pt x="3305" y="3409"/>
                </a:lnTo>
                <a:lnTo>
                  <a:pt x="3305" y="3407"/>
                </a:lnTo>
                <a:lnTo>
                  <a:pt x="3306" y="3409"/>
                </a:lnTo>
                <a:lnTo>
                  <a:pt x="3313" y="3414"/>
                </a:lnTo>
                <a:lnTo>
                  <a:pt x="3319" y="3417"/>
                </a:lnTo>
                <a:lnTo>
                  <a:pt x="3324" y="3419"/>
                </a:lnTo>
                <a:lnTo>
                  <a:pt x="3328" y="3419"/>
                </a:lnTo>
                <a:lnTo>
                  <a:pt x="3331" y="3417"/>
                </a:lnTo>
                <a:lnTo>
                  <a:pt x="3336" y="3419"/>
                </a:lnTo>
                <a:lnTo>
                  <a:pt x="3340" y="3419"/>
                </a:lnTo>
                <a:lnTo>
                  <a:pt x="3347" y="3417"/>
                </a:lnTo>
                <a:lnTo>
                  <a:pt x="3359" y="3412"/>
                </a:lnTo>
                <a:lnTo>
                  <a:pt x="3364" y="3409"/>
                </a:lnTo>
                <a:lnTo>
                  <a:pt x="3368" y="3405"/>
                </a:lnTo>
                <a:lnTo>
                  <a:pt x="3368" y="3400"/>
                </a:lnTo>
                <a:lnTo>
                  <a:pt x="3366" y="3398"/>
                </a:lnTo>
                <a:lnTo>
                  <a:pt x="3364" y="3394"/>
                </a:lnTo>
                <a:lnTo>
                  <a:pt x="3364" y="3391"/>
                </a:lnTo>
                <a:lnTo>
                  <a:pt x="3363" y="3386"/>
                </a:lnTo>
                <a:lnTo>
                  <a:pt x="3359" y="3380"/>
                </a:lnTo>
                <a:lnTo>
                  <a:pt x="3359" y="3379"/>
                </a:lnTo>
                <a:lnTo>
                  <a:pt x="3356" y="3372"/>
                </a:lnTo>
                <a:lnTo>
                  <a:pt x="3354" y="3368"/>
                </a:lnTo>
                <a:lnTo>
                  <a:pt x="3357" y="3366"/>
                </a:lnTo>
                <a:lnTo>
                  <a:pt x="3366" y="3359"/>
                </a:lnTo>
                <a:lnTo>
                  <a:pt x="3368" y="3359"/>
                </a:lnTo>
                <a:lnTo>
                  <a:pt x="3370" y="3363"/>
                </a:lnTo>
                <a:lnTo>
                  <a:pt x="3372" y="3365"/>
                </a:lnTo>
                <a:lnTo>
                  <a:pt x="3375" y="3368"/>
                </a:lnTo>
                <a:lnTo>
                  <a:pt x="3377" y="3373"/>
                </a:lnTo>
                <a:lnTo>
                  <a:pt x="3379" y="3386"/>
                </a:lnTo>
                <a:lnTo>
                  <a:pt x="3379" y="3403"/>
                </a:lnTo>
                <a:lnTo>
                  <a:pt x="3379" y="3409"/>
                </a:lnTo>
                <a:lnTo>
                  <a:pt x="3380" y="3412"/>
                </a:lnTo>
                <a:lnTo>
                  <a:pt x="3382" y="3414"/>
                </a:lnTo>
                <a:lnTo>
                  <a:pt x="3386" y="3414"/>
                </a:lnTo>
                <a:lnTo>
                  <a:pt x="3391" y="3416"/>
                </a:lnTo>
                <a:lnTo>
                  <a:pt x="3398" y="3419"/>
                </a:lnTo>
                <a:lnTo>
                  <a:pt x="3405" y="3423"/>
                </a:lnTo>
                <a:lnTo>
                  <a:pt x="3410" y="3423"/>
                </a:lnTo>
                <a:lnTo>
                  <a:pt x="3416" y="3423"/>
                </a:lnTo>
                <a:lnTo>
                  <a:pt x="3419" y="3421"/>
                </a:lnTo>
                <a:lnTo>
                  <a:pt x="3424" y="3419"/>
                </a:lnTo>
                <a:lnTo>
                  <a:pt x="3431" y="3417"/>
                </a:lnTo>
                <a:lnTo>
                  <a:pt x="3437" y="3416"/>
                </a:lnTo>
                <a:lnTo>
                  <a:pt x="3445" y="3409"/>
                </a:lnTo>
                <a:lnTo>
                  <a:pt x="3449" y="3405"/>
                </a:lnTo>
                <a:lnTo>
                  <a:pt x="3452" y="3400"/>
                </a:lnTo>
                <a:lnTo>
                  <a:pt x="3454" y="3396"/>
                </a:lnTo>
                <a:lnTo>
                  <a:pt x="3454" y="3391"/>
                </a:lnTo>
                <a:lnTo>
                  <a:pt x="3452" y="3387"/>
                </a:lnTo>
                <a:lnTo>
                  <a:pt x="3451" y="3382"/>
                </a:lnTo>
                <a:lnTo>
                  <a:pt x="3451" y="3375"/>
                </a:lnTo>
                <a:lnTo>
                  <a:pt x="3451" y="3372"/>
                </a:lnTo>
                <a:lnTo>
                  <a:pt x="3454" y="3373"/>
                </a:lnTo>
                <a:lnTo>
                  <a:pt x="3460" y="3372"/>
                </a:lnTo>
                <a:lnTo>
                  <a:pt x="3461" y="3368"/>
                </a:lnTo>
                <a:lnTo>
                  <a:pt x="3463" y="3365"/>
                </a:lnTo>
                <a:lnTo>
                  <a:pt x="3461" y="3356"/>
                </a:lnTo>
                <a:lnTo>
                  <a:pt x="3461" y="3354"/>
                </a:lnTo>
                <a:lnTo>
                  <a:pt x="3461" y="3350"/>
                </a:lnTo>
                <a:lnTo>
                  <a:pt x="3481" y="3354"/>
                </a:lnTo>
                <a:lnTo>
                  <a:pt x="3482" y="3354"/>
                </a:lnTo>
                <a:lnTo>
                  <a:pt x="3484" y="3352"/>
                </a:lnTo>
                <a:lnTo>
                  <a:pt x="3502" y="3331"/>
                </a:lnTo>
                <a:lnTo>
                  <a:pt x="3572" y="3314"/>
                </a:lnTo>
                <a:lnTo>
                  <a:pt x="3586" y="3312"/>
                </a:lnTo>
                <a:lnTo>
                  <a:pt x="3597" y="3312"/>
                </a:lnTo>
                <a:lnTo>
                  <a:pt x="3623" y="3303"/>
                </a:lnTo>
                <a:lnTo>
                  <a:pt x="3642" y="3298"/>
                </a:lnTo>
                <a:lnTo>
                  <a:pt x="3646" y="3294"/>
                </a:lnTo>
                <a:lnTo>
                  <a:pt x="3648" y="3292"/>
                </a:lnTo>
                <a:lnTo>
                  <a:pt x="3646" y="3289"/>
                </a:lnTo>
                <a:lnTo>
                  <a:pt x="3644" y="3285"/>
                </a:lnTo>
                <a:lnTo>
                  <a:pt x="3642" y="3285"/>
                </a:lnTo>
                <a:lnTo>
                  <a:pt x="3642" y="3284"/>
                </a:lnTo>
                <a:lnTo>
                  <a:pt x="3648" y="3278"/>
                </a:lnTo>
                <a:lnTo>
                  <a:pt x="3665" y="3259"/>
                </a:lnTo>
                <a:lnTo>
                  <a:pt x="3685" y="3243"/>
                </a:lnTo>
                <a:lnTo>
                  <a:pt x="3686" y="3240"/>
                </a:lnTo>
                <a:lnTo>
                  <a:pt x="3692" y="3236"/>
                </a:lnTo>
                <a:lnTo>
                  <a:pt x="3694" y="3233"/>
                </a:lnTo>
                <a:lnTo>
                  <a:pt x="3702" y="3222"/>
                </a:lnTo>
                <a:lnTo>
                  <a:pt x="3704" y="3219"/>
                </a:lnTo>
                <a:lnTo>
                  <a:pt x="3711" y="3210"/>
                </a:lnTo>
                <a:lnTo>
                  <a:pt x="3716" y="3203"/>
                </a:lnTo>
                <a:lnTo>
                  <a:pt x="3722" y="3199"/>
                </a:lnTo>
                <a:lnTo>
                  <a:pt x="3732" y="3194"/>
                </a:lnTo>
                <a:lnTo>
                  <a:pt x="3737" y="3192"/>
                </a:lnTo>
                <a:lnTo>
                  <a:pt x="3739" y="3189"/>
                </a:lnTo>
                <a:lnTo>
                  <a:pt x="3759" y="3175"/>
                </a:lnTo>
                <a:lnTo>
                  <a:pt x="3762" y="3171"/>
                </a:lnTo>
                <a:lnTo>
                  <a:pt x="3764" y="3167"/>
                </a:lnTo>
                <a:lnTo>
                  <a:pt x="3766" y="3159"/>
                </a:lnTo>
                <a:lnTo>
                  <a:pt x="3767" y="3152"/>
                </a:lnTo>
                <a:lnTo>
                  <a:pt x="3771" y="3143"/>
                </a:lnTo>
                <a:lnTo>
                  <a:pt x="3773" y="3136"/>
                </a:lnTo>
                <a:lnTo>
                  <a:pt x="3774" y="3138"/>
                </a:lnTo>
                <a:lnTo>
                  <a:pt x="3778" y="3139"/>
                </a:lnTo>
                <a:lnTo>
                  <a:pt x="3780" y="3139"/>
                </a:lnTo>
                <a:lnTo>
                  <a:pt x="3787" y="3136"/>
                </a:lnTo>
                <a:lnTo>
                  <a:pt x="3792" y="3132"/>
                </a:lnTo>
                <a:lnTo>
                  <a:pt x="3797" y="3127"/>
                </a:lnTo>
                <a:lnTo>
                  <a:pt x="3799" y="3122"/>
                </a:lnTo>
                <a:lnTo>
                  <a:pt x="3801" y="3115"/>
                </a:lnTo>
                <a:lnTo>
                  <a:pt x="3801" y="3108"/>
                </a:lnTo>
                <a:lnTo>
                  <a:pt x="3799" y="3101"/>
                </a:lnTo>
                <a:lnTo>
                  <a:pt x="3799" y="3099"/>
                </a:lnTo>
                <a:lnTo>
                  <a:pt x="3803" y="3101"/>
                </a:lnTo>
                <a:lnTo>
                  <a:pt x="3803" y="3102"/>
                </a:lnTo>
                <a:lnTo>
                  <a:pt x="3804" y="3102"/>
                </a:lnTo>
                <a:lnTo>
                  <a:pt x="3815" y="3101"/>
                </a:lnTo>
                <a:lnTo>
                  <a:pt x="3822" y="3099"/>
                </a:lnTo>
                <a:lnTo>
                  <a:pt x="3831" y="3092"/>
                </a:lnTo>
                <a:lnTo>
                  <a:pt x="3834" y="3087"/>
                </a:lnTo>
                <a:lnTo>
                  <a:pt x="3834" y="3081"/>
                </a:lnTo>
                <a:lnTo>
                  <a:pt x="3836" y="3072"/>
                </a:lnTo>
                <a:lnTo>
                  <a:pt x="3836" y="3060"/>
                </a:lnTo>
                <a:lnTo>
                  <a:pt x="3838" y="3058"/>
                </a:lnTo>
                <a:lnTo>
                  <a:pt x="3841" y="3058"/>
                </a:lnTo>
                <a:lnTo>
                  <a:pt x="3845" y="3058"/>
                </a:lnTo>
                <a:lnTo>
                  <a:pt x="3847" y="3057"/>
                </a:lnTo>
                <a:lnTo>
                  <a:pt x="3852" y="3051"/>
                </a:lnTo>
                <a:lnTo>
                  <a:pt x="3855" y="3048"/>
                </a:lnTo>
                <a:lnTo>
                  <a:pt x="3857" y="3041"/>
                </a:lnTo>
                <a:lnTo>
                  <a:pt x="3857" y="3036"/>
                </a:lnTo>
                <a:lnTo>
                  <a:pt x="3855" y="3030"/>
                </a:lnTo>
                <a:lnTo>
                  <a:pt x="3855" y="3027"/>
                </a:lnTo>
                <a:lnTo>
                  <a:pt x="3857" y="3025"/>
                </a:lnTo>
                <a:lnTo>
                  <a:pt x="3864" y="3014"/>
                </a:lnTo>
                <a:lnTo>
                  <a:pt x="3869" y="3006"/>
                </a:lnTo>
                <a:lnTo>
                  <a:pt x="3873" y="3002"/>
                </a:lnTo>
                <a:lnTo>
                  <a:pt x="3876" y="2997"/>
                </a:lnTo>
                <a:lnTo>
                  <a:pt x="3882" y="2993"/>
                </a:lnTo>
                <a:lnTo>
                  <a:pt x="3884" y="2993"/>
                </a:lnTo>
                <a:lnTo>
                  <a:pt x="3889" y="2995"/>
                </a:lnTo>
                <a:lnTo>
                  <a:pt x="3894" y="3000"/>
                </a:lnTo>
                <a:lnTo>
                  <a:pt x="3905" y="3011"/>
                </a:lnTo>
                <a:lnTo>
                  <a:pt x="3908" y="3013"/>
                </a:lnTo>
                <a:lnTo>
                  <a:pt x="3910" y="3014"/>
                </a:lnTo>
                <a:lnTo>
                  <a:pt x="3912" y="3016"/>
                </a:lnTo>
                <a:lnTo>
                  <a:pt x="3915" y="3014"/>
                </a:lnTo>
                <a:lnTo>
                  <a:pt x="3917" y="3011"/>
                </a:lnTo>
                <a:lnTo>
                  <a:pt x="3917" y="3007"/>
                </a:lnTo>
                <a:lnTo>
                  <a:pt x="3915" y="2983"/>
                </a:lnTo>
                <a:lnTo>
                  <a:pt x="3913" y="2970"/>
                </a:lnTo>
                <a:lnTo>
                  <a:pt x="3910" y="2965"/>
                </a:lnTo>
                <a:lnTo>
                  <a:pt x="3908" y="2960"/>
                </a:lnTo>
                <a:lnTo>
                  <a:pt x="3905" y="2951"/>
                </a:lnTo>
                <a:lnTo>
                  <a:pt x="3905" y="2949"/>
                </a:lnTo>
                <a:lnTo>
                  <a:pt x="3901" y="2937"/>
                </a:lnTo>
                <a:lnTo>
                  <a:pt x="3901" y="2933"/>
                </a:lnTo>
                <a:lnTo>
                  <a:pt x="3903" y="2928"/>
                </a:lnTo>
                <a:lnTo>
                  <a:pt x="3903" y="2923"/>
                </a:lnTo>
                <a:lnTo>
                  <a:pt x="3908" y="2921"/>
                </a:lnTo>
                <a:lnTo>
                  <a:pt x="3913" y="2918"/>
                </a:lnTo>
                <a:lnTo>
                  <a:pt x="3920" y="2909"/>
                </a:lnTo>
                <a:lnTo>
                  <a:pt x="3924" y="2902"/>
                </a:lnTo>
                <a:lnTo>
                  <a:pt x="3926" y="2896"/>
                </a:lnTo>
                <a:lnTo>
                  <a:pt x="3924" y="2891"/>
                </a:lnTo>
                <a:lnTo>
                  <a:pt x="3920" y="2886"/>
                </a:lnTo>
                <a:lnTo>
                  <a:pt x="3913" y="2877"/>
                </a:lnTo>
                <a:lnTo>
                  <a:pt x="3912" y="2872"/>
                </a:lnTo>
                <a:lnTo>
                  <a:pt x="3912" y="2868"/>
                </a:lnTo>
                <a:lnTo>
                  <a:pt x="3913" y="2865"/>
                </a:lnTo>
                <a:lnTo>
                  <a:pt x="3917" y="2863"/>
                </a:lnTo>
                <a:lnTo>
                  <a:pt x="3920" y="2860"/>
                </a:lnTo>
                <a:lnTo>
                  <a:pt x="3924" y="2854"/>
                </a:lnTo>
                <a:lnTo>
                  <a:pt x="3935" y="2840"/>
                </a:lnTo>
                <a:lnTo>
                  <a:pt x="3947" y="2826"/>
                </a:lnTo>
                <a:lnTo>
                  <a:pt x="3956" y="2814"/>
                </a:lnTo>
                <a:lnTo>
                  <a:pt x="3956" y="2810"/>
                </a:lnTo>
                <a:lnTo>
                  <a:pt x="3956" y="2809"/>
                </a:lnTo>
                <a:lnTo>
                  <a:pt x="3956" y="2807"/>
                </a:lnTo>
                <a:lnTo>
                  <a:pt x="3957" y="2801"/>
                </a:lnTo>
                <a:lnTo>
                  <a:pt x="3959" y="2794"/>
                </a:lnTo>
                <a:lnTo>
                  <a:pt x="3963" y="2791"/>
                </a:lnTo>
                <a:lnTo>
                  <a:pt x="3968" y="2782"/>
                </a:lnTo>
                <a:lnTo>
                  <a:pt x="3977" y="2770"/>
                </a:lnTo>
                <a:lnTo>
                  <a:pt x="3980" y="2766"/>
                </a:lnTo>
                <a:lnTo>
                  <a:pt x="3986" y="2757"/>
                </a:lnTo>
                <a:lnTo>
                  <a:pt x="3989" y="2752"/>
                </a:lnTo>
                <a:lnTo>
                  <a:pt x="3989" y="2747"/>
                </a:lnTo>
                <a:lnTo>
                  <a:pt x="3989" y="2736"/>
                </a:lnTo>
                <a:lnTo>
                  <a:pt x="3989" y="2726"/>
                </a:lnTo>
                <a:lnTo>
                  <a:pt x="3991" y="2719"/>
                </a:lnTo>
                <a:lnTo>
                  <a:pt x="3994" y="2713"/>
                </a:lnTo>
                <a:lnTo>
                  <a:pt x="4001" y="2705"/>
                </a:lnTo>
                <a:lnTo>
                  <a:pt x="4005" y="2703"/>
                </a:lnTo>
                <a:lnTo>
                  <a:pt x="4007" y="2703"/>
                </a:lnTo>
                <a:lnTo>
                  <a:pt x="4008" y="2705"/>
                </a:lnTo>
                <a:lnTo>
                  <a:pt x="4012" y="2706"/>
                </a:lnTo>
                <a:lnTo>
                  <a:pt x="4014" y="2705"/>
                </a:lnTo>
                <a:lnTo>
                  <a:pt x="4019" y="2703"/>
                </a:lnTo>
                <a:lnTo>
                  <a:pt x="4023" y="2694"/>
                </a:lnTo>
                <a:lnTo>
                  <a:pt x="4028" y="2689"/>
                </a:lnTo>
                <a:lnTo>
                  <a:pt x="4033" y="2680"/>
                </a:lnTo>
                <a:lnTo>
                  <a:pt x="4038" y="2675"/>
                </a:lnTo>
                <a:lnTo>
                  <a:pt x="4044" y="2671"/>
                </a:lnTo>
                <a:lnTo>
                  <a:pt x="4047" y="2664"/>
                </a:lnTo>
                <a:lnTo>
                  <a:pt x="4049" y="2655"/>
                </a:lnTo>
                <a:lnTo>
                  <a:pt x="4045" y="2645"/>
                </a:lnTo>
                <a:lnTo>
                  <a:pt x="4038" y="2633"/>
                </a:lnTo>
                <a:lnTo>
                  <a:pt x="4035" y="2625"/>
                </a:lnTo>
                <a:lnTo>
                  <a:pt x="4035" y="2624"/>
                </a:lnTo>
                <a:lnTo>
                  <a:pt x="4035" y="2622"/>
                </a:lnTo>
                <a:lnTo>
                  <a:pt x="4040" y="2618"/>
                </a:lnTo>
                <a:lnTo>
                  <a:pt x="4042" y="2615"/>
                </a:lnTo>
                <a:lnTo>
                  <a:pt x="4042" y="2610"/>
                </a:lnTo>
                <a:lnTo>
                  <a:pt x="4042" y="2601"/>
                </a:lnTo>
                <a:lnTo>
                  <a:pt x="4044" y="2594"/>
                </a:lnTo>
                <a:lnTo>
                  <a:pt x="4045" y="2587"/>
                </a:lnTo>
                <a:lnTo>
                  <a:pt x="4051" y="2578"/>
                </a:lnTo>
                <a:lnTo>
                  <a:pt x="4052" y="2574"/>
                </a:lnTo>
                <a:lnTo>
                  <a:pt x="4058" y="2567"/>
                </a:lnTo>
                <a:lnTo>
                  <a:pt x="4058" y="2560"/>
                </a:lnTo>
                <a:lnTo>
                  <a:pt x="4056" y="2557"/>
                </a:lnTo>
                <a:lnTo>
                  <a:pt x="4058" y="2552"/>
                </a:lnTo>
                <a:lnTo>
                  <a:pt x="4059" y="2546"/>
                </a:lnTo>
                <a:lnTo>
                  <a:pt x="4063" y="2543"/>
                </a:lnTo>
                <a:lnTo>
                  <a:pt x="4067" y="2538"/>
                </a:lnTo>
                <a:lnTo>
                  <a:pt x="4070" y="2532"/>
                </a:lnTo>
                <a:lnTo>
                  <a:pt x="4074" y="2518"/>
                </a:lnTo>
                <a:lnTo>
                  <a:pt x="4075" y="2501"/>
                </a:lnTo>
                <a:lnTo>
                  <a:pt x="4075" y="2495"/>
                </a:lnTo>
                <a:lnTo>
                  <a:pt x="4072" y="2488"/>
                </a:lnTo>
                <a:lnTo>
                  <a:pt x="4068" y="2479"/>
                </a:lnTo>
                <a:lnTo>
                  <a:pt x="4061" y="2472"/>
                </a:lnTo>
                <a:lnTo>
                  <a:pt x="4058" y="2471"/>
                </a:lnTo>
                <a:lnTo>
                  <a:pt x="4054" y="2471"/>
                </a:lnTo>
                <a:lnTo>
                  <a:pt x="4051" y="2471"/>
                </a:lnTo>
                <a:lnTo>
                  <a:pt x="4049" y="2472"/>
                </a:lnTo>
                <a:lnTo>
                  <a:pt x="4047" y="2476"/>
                </a:lnTo>
                <a:lnTo>
                  <a:pt x="4045" y="2479"/>
                </a:lnTo>
                <a:lnTo>
                  <a:pt x="4044" y="2481"/>
                </a:lnTo>
                <a:lnTo>
                  <a:pt x="4038" y="2481"/>
                </a:lnTo>
                <a:lnTo>
                  <a:pt x="4033" y="2481"/>
                </a:lnTo>
                <a:lnTo>
                  <a:pt x="4028" y="2481"/>
                </a:lnTo>
                <a:lnTo>
                  <a:pt x="4026" y="2479"/>
                </a:lnTo>
                <a:lnTo>
                  <a:pt x="4015" y="2472"/>
                </a:lnTo>
                <a:lnTo>
                  <a:pt x="4007" y="2464"/>
                </a:lnTo>
                <a:lnTo>
                  <a:pt x="3996" y="2457"/>
                </a:lnTo>
                <a:lnTo>
                  <a:pt x="3993" y="2455"/>
                </a:lnTo>
                <a:lnTo>
                  <a:pt x="3989" y="2453"/>
                </a:lnTo>
                <a:lnTo>
                  <a:pt x="3986" y="2450"/>
                </a:lnTo>
                <a:lnTo>
                  <a:pt x="3980" y="2448"/>
                </a:lnTo>
                <a:lnTo>
                  <a:pt x="3979" y="2450"/>
                </a:lnTo>
                <a:lnTo>
                  <a:pt x="3977" y="2451"/>
                </a:lnTo>
                <a:lnTo>
                  <a:pt x="3973" y="2457"/>
                </a:lnTo>
                <a:lnTo>
                  <a:pt x="3972" y="2460"/>
                </a:lnTo>
                <a:lnTo>
                  <a:pt x="3968" y="2464"/>
                </a:lnTo>
                <a:lnTo>
                  <a:pt x="3957" y="2471"/>
                </a:lnTo>
                <a:lnTo>
                  <a:pt x="3943" y="2481"/>
                </a:lnTo>
                <a:lnTo>
                  <a:pt x="3938" y="2485"/>
                </a:lnTo>
                <a:lnTo>
                  <a:pt x="3935" y="2486"/>
                </a:lnTo>
                <a:lnTo>
                  <a:pt x="3931" y="2485"/>
                </a:lnTo>
                <a:lnTo>
                  <a:pt x="3926" y="2478"/>
                </a:lnTo>
                <a:lnTo>
                  <a:pt x="3924" y="2476"/>
                </a:lnTo>
                <a:lnTo>
                  <a:pt x="3919" y="2471"/>
                </a:lnTo>
                <a:lnTo>
                  <a:pt x="3912" y="2469"/>
                </a:lnTo>
                <a:lnTo>
                  <a:pt x="3906" y="2469"/>
                </a:lnTo>
                <a:lnTo>
                  <a:pt x="3903" y="2471"/>
                </a:lnTo>
                <a:lnTo>
                  <a:pt x="3898" y="2472"/>
                </a:lnTo>
                <a:lnTo>
                  <a:pt x="3894" y="2474"/>
                </a:lnTo>
                <a:lnTo>
                  <a:pt x="3887" y="2474"/>
                </a:lnTo>
                <a:lnTo>
                  <a:pt x="3898" y="2465"/>
                </a:lnTo>
                <a:lnTo>
                  <a:pt x="3908" y="2460"/>
                </a:lnTo>
                <a:lnTo>
                  <a:pt x="3915" y="2458"/>
                </a:lnTo>
                <a:lnTo>
                  <a:pt x="3924" y="2460"/>
                </a:lnTo>
                <a:lnTo>
                  <a:pt x="3928" y="2462"/>
                </a:lnTo>
                <a:lnTo>
                  <a:pt x="3933" y="2460"/>
                </a:lnTo>
                <a:lnTo>
                  <a:pt x="3938" y="2458"/>
                </a:lnTo>
                <a:lnTo>
                  <a:pt x="3945" y="2455"/>
                </a:lnTo>
                <a:lnTo>
                  <a:pt x="3949" y="2450"/>
                </a:lnTo>
                <a:lnTo>
                  <a:pt x="3952" y="2446"/>
                </a:lnTo>
                <a:lnTo>
                  <a:pt x="3959" y="2439"/>
                </a:lnTo>
                <a:lnTo>
                  <a:pt x="3963" y="2435"/>
                </a:lnTo>
                <a:lnTo>
                  <a:pt x="3966" y="2435"/>
                </a:lnTo>
                <a:lnTo>
                  <a:pt x="3973" y="2434"/>
                </a:lnTo>
                <a:lnTo>
                  <a:pt x="3977" y="2430"/>
                </a:lnTo>
                <a:lnTo>
                  <a:pt x="3980" y="2428"/>
                </a:lnTo>
                <a:lnTo>
                  <a:pt x="3982" y="2421"/>
                </a:lnTo>
                <a:lnTo>
                  <a:pt x="3984" y="2420"/>
                </a:lnTo>
                <a:lnTo>
                  <a:pt x="3987" y="2411"/>
                </a:lnTo>
                <a:lnTo>
                  <a:pt x="3991" y="2406"/>
                </a:lnTo>
                <a:lnTo>
                  <a:pt x="3994" y="2406"/>
                </a:lnTo>
                <a:lnTo>
                  <a:pt x="3998" y="2406"/>
                </a:lnTo>
                <a:lnTo>
                  <a:pt x="4005" y="2406"/>
                </a:lnTo>
                <a:lnTo>
                  <a:pt x="4010" y="2406"/>
                </a:lnTo>
                <a:lnTo>
                  <a:pt x="4019" y="2404"/>
                </a:lnTo>
                <a:lnTo>
                  <a:pt x="4026" y="2398"/>
                </a:lnTo>
                <a:lnTo>
                  <a:pt x="4031" y="2393"/>
                </a:lnTo>
                <a:lnTo>
                  <a:pt x="4031" y="2388"/>
                </a:lnTo>
                <a:lnTo>
                  <a:pt x="4033" y="2383"/>
                </a:lnTo>
                <a:lnTo>
                  <a:pt x="4031" y="2376"/>
                </a:lnTo>
                <a:lnTo>
                  <a:pt x="4030" y="2370"/>
                </a:lnTo>
                <a:lnTo>
                  <a:pt x="4026" y="2365"/>
                </a:lnTo>
                <a:lnTo>
                  <a:pt x="4021" y="2358"/>
                </a:lnTo>
                <a:lnTo>
                  <a:pt x="4015" y="2353"/>
                </a:lnTo>
                <a:lnTo>
                  <a:pt x="4005" y="2342"/>
                </a:lnTo>
                <a:lnTo>
                  <a:pt x="3998" y="2339"/>
                </a:lnTo>
                <a:lnTo>
                  <a:pt x="3984" y="2335"/>
                </a:lnTo>
                <a:lnTo>
                  <a:pt x="3972" y="2330"/>
                </a:lnTo>
                <a:lnTo>
                  <a:pt x="3966" y="2328"/>
                </a:lnTo>
                <a:lnTo>
                  <a:pt x="3957" y="2326"/>
                </a:lnTo>
                <a:lnTo>
                  <a:pt x="3952" y="2321"/>
                </a:lnTo>
                <a:lnTo>
                  <a:pt x="3947" y="2318"/>
                </a:lnTo>
                <a:lnTo>
                  <a:pt x="3926" y="2298"/>
                </a:lnTo>
                <a:lnTo>
                  <a:pt x="3917" y="2293"/>
                </a:lnTo>
                <a:lnTo>
                  <a:pt x="3924" y="2295"/>
                </a:lnTo>
                <a:lnTo>
                  <a:pt x="3926" y="2295"/>
                </a:lnTo>
                <a:lnTo>
                  <a:pt x="3945" y="2295"/>
                </a:lnTo>
                <a:lnTo>
                  <a:pt x="3950" y="2296"/>
                </a:lnTo>
                <a:lnTo>
                  <a:pt x="3959" y="2298"/>
                </a:lnTo>
                <a:lnTo>
                  <a:pt x="3975" y="2305"/>
                </a:lnTo>
                <a:lnTo>
                  <a:pt x="3986" y="2309"/>
                </a:lnTo>
                <a:lnTo>
                  <a:pt x="3993" y="2312"/>
                </a:lnTo>
                <a:lnTo>
                  <a:pt x="4001" y="2312"/>
                </a:lnTo>
                <a:lnTo>
                  <a:pt x="4007" y="2312"/>
                </a:lnTo>
                <a:lnTo>
                  <a:pt x="4010" y="2309"/>
                </a:lnTo>
                <a:lnTo>
                  <a:pt x="4012" y="2307"/>
                </a:lnTo>
                <a:lnTo>
                  <a:pt x="4012" y="2302"/>
                </a:lnTo>
                <a:lnTo>
                  <a:pt x="4010" y="2295"/>
                </a:lnTo>
                <a:lnTo>
                  <a:pt x="4007" y="2288"/>
                </a:lnTo>
                <a:lnTo>
                  <a:pt x="4001" y="2284"/>
                </a:lnTo>
                <a:lnTo>
                  <a:pt x="3994" y="2279"/>
                </a:lnTo>
                <a:lnTo>
                  <a:pt x="3989" y="2275"/>
                </a:lnTo>
                <a:lnTo>
                  <a:pt x="3980" y="2268"/>
                </a:lnTo>
                <a:lnTo>
                  <a:pt x="3975" y="2263"/>
                </a:lnTo>
                <a:lnTo>
                  <a:pt x="3968" y="2249"/>
                </a:lnTo>
                <a:lnTo>
                  <a:pt x="3964" y="2244"/>
                </a:lnTo>
                <a:lnTo>
                  <a:pt x="3959" y="2240"/>
                </a:lnTo>
                <a:lnTo>
                  <a:pt x="3947" y="2235"/>
                </a:lnTo>
                <a:lnTo>
                  <a:pt x="3935" y="2228"/>
                </a:lnTo>
                <a:lnTo>
                  <a:pt x="3926" y="2223"/>
                </a:lnTo>
                <a:lnTo>
                  <a:pt x="3917" y="2221"/>
                </a:lnTo>
                <a:lnTo>
                  <a:pt x="3908" y="2219"/>
                </a:lnTo>
                <a:lnTo>
                  <a:pt x="3905" y="2217"/>
                </a:lnTo>
                <a:lnTo>
                  <a:pt x="3903" y="2215"/>
                </a:lnTo>
                <a:lnTo>
                  <a:pt x="3898" y="2203"/>
                </a:lnTo>
                <a:lnTo>
                  <a:pt x="3892" y="2189"/>
                </a:lnTo>
                <a:lnTo>
                  <a:pt x="3889" y="2177"/>
                </a:lnTo>
                <a:lnTo>
                  <a:pt x="3887" y="2171"/>
                </a:lnTo>
                <a:lnTo>
                  <a:pt x="3878" y="2149"/>
                </a:lnTo>
                <a:lnTo>
                  <a:pt x="3873" y="2136"/>
                </a:lnTo>
                <a:lnTo>
                  <a:pt x="3864" y="2124"/>
                </a:lnTo>
                <a:lnTo>
                  <a:pt x="3854" y="2106"/>
                </a:lnTo>
                <a:lnTo>
                  <a:pt x="3843" y="2087"/>
                </a:lnTo>
                <a:lnTo>
                  <a:pt x="3836" y="2073"/>
                </a:lnTo>
                <a:lnTo>
                  <a:pt x="3829" y="2059"/>
                </a:lnTo>
                <a:lnTo>
                  <a:pt x="3825" y="2054"/>
                </a:lnTo>
                <a:lnTo>
                  <a:pt x="3822" y="2050"/>
                </a:lnTo>
                <a:lnTo>
                  <a:pt x="3818" y="2048"/>
                </a:lnTo>
                <a:lnTo>
                  <a:pt x="3813" y="2048"/>
                </a:lnTo>
                <a:lnTo>
                  <a:pt x="3810" y="2048"/>
                </a:lnTo>
                <a:lnTo>
                  <a:pt x="3801" y="2048"/>
                </a:lnTo>
                <a:lnTo>
                  <a:pt x="3790" y="2048"/>
                </a:lnTo>
                <a:lnTo>
                  <a:pt x="3778" y="2047"/>
                </a:lnTo>
                <a:lnTo>
                  <a:pt x="3764" y="2043"/>
                </a:lnTo>
                <a:lnTo>
                  <a:pt x="3757" y="2040"/>
                </a:lnTo>
                <a:lnTo>
                  <a:pt x="3755" y="2038"/>
                </a:lnTo>
                <a:lnTo>
                  <a:pt x="3755" y="2036"/>
                </a:lnTo>
                <a:lnTo>
                  <a:pt x="3755" y="2031"/>
                </a:lnTo>
                <a:lnTo>
                  <a:pt x="3752" y="2024"/>
                </a:lnTo>
                <a:lnTo>
                  <a:pt x="3746" y="2018"/>
                </a:lnTo>
                <a:lnTo>
                  <a:pt x="3741" y="2017"/>
                </a:lnTo>
                <a:lnTo>
                  <a:pt x="3739" y="2018"/>
                </a:lnTo>
                <a:lnTo>
                  <a:pt x="3736" y="2018"/>
                </a:lnTo>
                <a:lnTo>
                  <a:pt x="3732" y="2017"/>
                </a:lnTo>
                <a:lnTo>
                  <a:pt x="3725" y="2013"/>
                </a:lnTo>
                <a:lnTo>
                  <a:pt x="3722" y="2010"/>
                </a:lnTo>
                <a:lnTo>
                  <a:pt x="3722" y="2008"/>
                </a:lnTo>
                <a:lnTo>
                  <a:pt x="3722" y="2004"/>
                </a:lnTo>
                <a:lnTo>
                  <a:pt x="3727" y="1999"/>
                </a:lnTo>
                <a:lnTo>
                  <a:pt x="3732" y="1992"/>
                </a:lnTo>
                <a:lnTo>
                  <a:pt x="3737" y="1987"/>
                </a:lnTo>
                <a:lnTo>
                  <a:pt x="3743" y="1981"/>
                </a:lnTo>
                <a:lnTo>
                  <a:pt x="3748" y="1971"/>
                </a:lnTo>
                <a:lnTo>
                  <a:pt x="3752" y="1957"/>
                </a:lnTo>
                <a:lnTo>
                  <a:pt x="3759" y="1937"/>
                </a:lnTo>
                <a:lnTo>
                  <a:pt x="3762" y="1929"/>
                </a:lnTo>
                <a:lnTo>
                  <a:pt x="3767" y="1923"/>
                </a:lnTo>
                <a:lnTo>
                  <a:pt x="3776" y="1913"/>
                </a:lnTo>
                <a:lnTo>
                  <a:pt x="3781" y="1909"/>
                </a:lnTo>
                <a:lnTo>
                  <a:pt x="3787" y="1904"/>
                </a:lnTo>
                <a:lnTo>
                  <a:pt x="3789" y="1899"/>
                </a:lnTo>
                <a:lnTo>
                  <a:pt x="3789" y="1885"/>
                </a:lnTo>
                <a:lnTo>
                  <a:pt x="3789" y="1879"/>
                </a:lnTo>
                <a:lnTo>
                  <a:pt x="3789" y="1869"/>
                </a:lnTo>
                <a:lnTo>
                  <a:pt x="3790" y="1867"/>
                </a:lnTo>
                <a:lnTo>
                  <a:pt x="3794" y="1865"/>
                </a:lnTo>
                <a:lnTo>
                  <a:pt x="3796" y="1865"/>
                </a:lnTo>
                <a:lnTo>
                  <a:pt x="3799" y="1867"/>
                </a:lnTo>
                <a:lnTo>
                  <a:pt x="3801" y="1871"/>
                </a:lnTo>
                <a:lnTo>
                  <a:pt x="3806" y="1876"/>
                </a:lnTo>
                <a:lnTo>
                  <a:pt x="3813" y="1879"/>
                </a:lnTo>
                <a:lnTo>
                  <a:pt x="3820" y="1879"/>
                </a:lnTo>
                <a:lnTo>
                  <a:pt x="3825" y="1879"/>
                </a:lnTo>
                <a:lnTo>
                  <a:pt x="3831" y="1876"/>
                </a:lnTo>
                <a:lnTo>
                  <a:pt x="3834" y="1871"/>
                </a:lnTo>
                <a:lnTo>
                  <a:pt x="3836" y="1864"/>
                </a:lnTo>
                <a:lnTo>
                  <a:pt x="3836" y="1860"/>
                </a:lnTo>
                <a:lnTo>
                  <a:pt x="3836" y="1856"/>
                </a:lnTo>
                <a:lnTo>
                  <a:pt x="3833" y="1855"/>
                </a:lnTo>
                <a:lnTo>
                  <a:pt x="3831" y="1855"/>
                </a:lnTo>
                <a:lnTo>
                  <a:pt x="3827" y="1853"/>
                </a:lnTo>
                <a:lnTo>
                  <a:pt x="3825" y="1851"/>
                </a:lnTo>
                <a:lnTo>
                  <a:pt x="3824" y="1849"/>
                </a:lnTo>
                <a:lnTo>
                  <a:pt x="3827" y="1844"/>
                </a:lnTo>
                <a:lnTo>
                  <a:pt x="3829" y="1841"/>
                </a:lnTo>
                <a:lnTo>
                  <a:pt x="3833" y="1839"/>
                </a:lnTo>
                <a:lnTo>
                  <a:pt x="3836" y="1837"/>
                </a:lnTo>
                <a:lnTo>
                  <a:pt x="3838" y="1835"/>
                </a:lnTo>
                <a:lnTo>
                  <a:pt x="3840" y="1832"/>
                </a:lnTo>
                <a:lnTo>
                  <a:pt x="3840" y="1828"/>
                </a:lnTo>
                <a:lnTo>
                  <a:pt x="3838" y="1825"/>
                </a:lnTo>
                <a:lnTo>
                  <a:pt x="3836" y="1823"/>
                </a:lnTo>
                <a:lnTo>
                  <a:pt x="3834" y="1823"/>
                </a:lnTo>
                <a:lnTo>
                  <a:pt x="3833" y="1821"/>
                </a:lnTo>
                <a:lnTo>
                  <a:pt x="3833" y="1820"/>
                </a:lnTo>
                <a:lnTo>
                  <a:pt x="3836" y="1818"/>
                </a:lnTo>
                <a:lnTo>
                  <a:pt x="3841" y="1816"/>
                </a:lnTo>
                <a:lnTo>
                  <a:pt x="3850" y="1813"/>
                </a:lnTo>
                <a:lnTo>
                  <a:pt x="3857" y="1811"/>
                </a:lnTo>
                <a:lnTo>
                  <a:pt x="3859" y="1811"/>
                </a:lnTo>
                <a:lnTo>
                  <a:pt x="3862" y="1811"/>
                </a:lnTo>
                <a:lnTo>
                  <a:pt x="3866" y="1811"/>
                </a:lnTo>
                <a:lnTo>
                  <a:pt x="3871" y="1809"/>
                </a:lnTo>
                <a:lnTo>
                  <a:pt x="3878" y="1804"/>
                </a:lnTo>
                <a:lnTo>
                  <a:pt x="3880" y="1804"/>
                </a:lnTo>
                <a:lnTo>
                  <a:pt x="3880" y="1802"/>
                </a:lnTo>
                <a:lnTo>
                  <a:pt x="3882" y="1795"/>
                </a:lnTo>
                <a:lnTo>
                  <a:pt x="3885" y="1797"/>
                </a:lnTo>
                <a:lnTo>
                  <a:pt x="3887" y="1797"/>
                </a:lnTo>
                <a:lnTo>
                  <a:pt x="3889" y="1797"/>
                </a:lnTo>
                <a:lnTo>
                  <a:pt x="3892" y="1793"/>
                </a:lnTo>
                <a:lnTo>
                  <a:pt x="3901" y="1779"/>
                </a:lnTo>
                <a:lnTo>
                  <a:pt x="3906" y="1772"/>
                </a:lnTo>
                <a:lnTo>
                  <a:pt x="3910" y="1772"/>
                </a:lnTo>
                <a:lnTo>
                  <a:pt x="3912" y="1772"/>
                </a:lnTo>
                <a:lnTo>
                  <a:pt x="3913" y="1772"/>
                </a:lnTo>
                <a:lnTo>
                  <a:pt x="3917" y="1770"/>
                </a:lnTo>
                <a:lnTo>
                  <a:pt x="3920" y="1770"/>
                </a:lnTo>
                <a:lnTo>
                  <a:pt x="3924" y="1769"/>
                </a:lnTo>
                <a:lnTo>
                  <a:pt x="3926" y="1769"/>
                </a:lnTo>
                <a:lnTo>
                  <a:pt x="3931" y="1770"/>
                </a:lnTo>
                <a:lnTo>
                  <a:pt x="3942" y="1776"/>
                </a:lnTo>
                <a:lnTo>
                  <a:pt x="3943" y="1776"/>
                </a:lnTo>
                <a:lnTo>
                  <a:pt x="3945" y="1774"/>
                </a:lnTo>
                <a:lnTo>
                  <a:pt x="3950" y="1770"/>
                </a:lnTo>
                <a:lnTo>
                  <a:pt x="3966" y="1754"/>
                </a:lnTo>
                <a:lnTo>
                  <a:pt x="3975" y="1747"/>
                </a:lnTo>
                <a:lnTo>
                  <a:pt x="3977" y="1746"/>
                </a:lnTo>
                <a:lnTo>
                  <a:pt x="3977" y="1744"/>
                </a:lnTo>
                <a:lnTo>
                  <a:pt x="3975" y="1740"/>
                </a:lnTo>
                <a:lnTo>
                  <a:pt x="3973" y="1739"/>
                </a:lnTo>
                <a:lnTo>
                  <a:pt x="3970" y="1737"/>
                </a:lnTo>
                <a:lnTo>
                  <a:pt x="3970" y="1733"/>
                </a:lnTo>
                <a:lnTo>
                  <a:pt x="3968" y="1725"/>
                </a:lnTo>
                <a:lnTo>
                  <a:pt x="3972" y="1719"/>
                </a:lnTo>
                <a:lnTo>
                  <a:pt x="3973" y="1716"/>
                </a:lnTo>
                <a:lnTo>
                  <a:pt x="3975" y="1712"/>
                </a:lnTo>
                <a:lnTo>
                  <a:pt x="3977" y="1710"/>
                </a:lnTo>
                <a:lnTo>
                  <a:pt x="3977" y="1709"/>
                </a:lnTo>
                <a:lnTo>
                  <a:pt x="3975" y="1707"/>
                </a:lnTo>
                <a:lnTo>
                  <a:pt x="3973" y="1705"/>
                </a:lnTo>
                <a:lnTo>
                  <a:pt x="3970" y="1703"/>
                </a:lnTo>
                <a:lnTo>
                  <a:pt x="3966" y="1702"/>
                </a:lnTo>
                <a:lnTo>
                  <a:pt x="3963" y="1700"/>
                </a:lnTo>
                <a:lnTo>
                  <a:pt x="3954" y="1702"/>
                </a:lnTo>
                <a:lnTo>
                  <a:pt x="3949" y="1703"/>
                </a:lnTo>
                <a:lnTo>
                  <a:pt x="3942" y="1705"/>
                </a:lnTo>
                <a:lnTo>
                  <a:pt x="3940" y="1705"/>
                </a:lnTo>
                <a:lnTo>
                  <a:pt x="3929" y="1703"/>
                </a:lnTo>
                <a:lnTo>
                  <a:pt x="3924" y="1705"/>
                </a:lnTo>
                <a:lnTo>
                  <a:pt x="3915" y="1705"/>
                </a:lnTo>
                <a:lnTo>
                  <a:pt x="3908" y="1705"/>
                </a:lnTo>
                <a:lnTo>
                  <a:pt x="3903" y="1707"/>
                </a:lnTo>
                <a:lnTo>
                  <a:pt x="3899" y="1709"/>
                </a:lnTo>
                <a:lnTo>
                  <a:pt x="3892" y="1709"/>
                </a:lnTo>
                <a:lnTo>
                  <a:pt x="3885" y="1709"/>
                </a:lnTo>
                <a:lnTo>
                  <a:pt x="3855" y="1707"/>
                </a:lnTo>
                <a:lnTo>
                  <a:pt x="3848" y="1705"/>
                </a:lnTo>
                <a:lnTo>
                  <a:pt x="3838" y="1700"/>
                </a:lnTo>
                <a:lnTo>
                  <a:pt x="3833" y="1696"/>
                </a:lnTo>
                <a:lnTo>
                  <a:pt x="3829" y="1695"/>
                </a:lnTo>
                <a:lnTo>
                  <a:pt x="3822" y="1691"/>
                </a:lnTo>
                <a:lnTo>
                  <a:pt x="3815" y="1688"/>
                </a:lnTo>
                <a:lnTo>
                  <a:pt x="3810" y="1688"/>
                </a:lnTo>
                <a:lnTo>
                  <a:pt x="3804" y="1688"/>
                </a:lnTo>
                <a:lnTo>
                  <a:pt x="3801" y="1689"/>
                </a:lnTo>
                <a:lnTo>
                  <a:pt x="3794" y="1691"/>
                </a:lnTo>
                <a:lnTo>
                  <a:pt x="3789" y="1695"/>
                </a:lnTo>
                <a:lnTo>
                  <a:pt x="3787" y="1696"/>
                </a:lnTo>
                <a:lnTo>
                  <a:pt x="3783" y="1698"/>
                </a:lnTo>
                <a:lnTo>
                  <a:pt x="3776" y="1702"/>
                </a:lnTo>
                <a:lnTo>
                  <a:pt x="3773" y="1707"/>
                </a:lnTo>
                <a:lnTo>
                  <a:pt x="3769" y="1710"/>
                </a:lnTo>
                <a:lnTo>
                  <a:pt x="3767" y="1714"/>
                </a:lnTo>
                <a:lnTo>
                  <a:pt x="3766" y="1719"/>
                </a:lnTo>
                <a:lnTo>
                  <a:pt x="3766" y="1725"/>
                </a:lnTo>
                <a:lnTo>
                  <a:pt x="3760" y="1730"/>
                </a:lnTo>
                <a:lnTo>
                  <a:pt x="3748" y="1735"/>
                </a:lnTo>
                <a:lnTo>
                  <a:pt x="3739" y="1740"/>
                </a:lnTo>
                <a:lnTo>
                  <a:pt x="3734" y="1746"/>
                </a:lnTo>
                <a:lnTo>
                  <a:pt x="3730" y="1749"/>
                </a:lnTo>
                <a:lnTo>
                  <a:pt x="3727" y="1753"/>
                </a:lnTo>
                <a:lnTo>
                  <a:pt x="3725" y="1758"/>
                </a:lnTo>
                <a:lnTo>
                  <a:pt x="3723" y="1767"/>
                </a:lnTo>
                <a:lnTo>
                  <a:pt x="3723" y="1770"/>
                </a:lnTo>
                <a:lnTo>
                  <a:pt x="3718" y="1781"/>
                </a:lnTo>
                <a:lnTo>
                  <a:pt x="3709" y="1783"/>
                </a:lnTo>
                <a:lnTo>
                  <a:pt x="3695" y="1776"/>
                </a:lnTo>
                <a:lnTo>
                  <a:pt x="3688" y="1774"/>
                </a:lnTo>
                <a:lnTo>
                  <a:pt x="3683" y="1772"/>
                </a:lnTo>
                <a:lnTo>
                  <a:pt x="3672" y="1769"/>
                </a:lnTo>
                <a:lnTo>
                  <a:pt x="3667" y="1765"/>
                </a:lnTo>
                <a:lnTo>
                  <a:pt x="3664" y="1765"/>
                </a:lnTo>
                <a:lnTo>
                  <a:pt x="3664" y="1758"/>
                </a:lnTo>
                <a:lnTo>
                  <a:pt x="3662" y="1746"/>
                </a:lnTo>
                <a:lnTo>
                  <a:pt x="3662" y="1739"/>
                </a:lnTo>
                <a:lnTo>
                  <a:pt x="3658" y="1732"/>
                </a:lnTo>
                <a:lnTo>
                  <a:pt x="3660" y="1728"/>
                </a:lnTo>
                <a:lnTo>
                  <a:pt x="3662" y="1721"/>
                </a:lnTo>
                <a:lnTo>
                  <a:pt x="3662" y="1714"/>
                </a:lnTo>
                <a:lnTo>
                  <a:pt x="3658" y="1710"/>
                </a:lnTo>
                <a:lnTo>
                  <a:pt x="3655" y="1703"/>
                </a:lnTo>
                <a:lnTo>
                  <a:pt x="3651" y="1696"/>
                </a:lnTo>
                <a:lnTo>
                  <a:pt x="3646" y="1695"/>
                </a:lnTo>
                <a:lnTo>
                  <a:pt x="3644" y="1693"/>
                </a:lnTo>
                <a:lnTo>
                  <a:pt x="3639" y="1689"/>
                </a:lnTo>
                <a:lnTo>
                  <a:pt x="3632" y="1689"/>
                </a:lnTo>
                <a:lnTo>
                  <a:pt x="3625" y="1688"/>
                </a:lnTo>
                <a:lnTo>
                  <a:pt x="3623" y="1688"/>
                </a:lnTo>
                <a:lnTo>
                  <a:pt x="3621" y="1689"/>
                </a:lnTo>
                <a:lnTo>
                  <a:pt x="3618" y="1693"/>
                </a:lnTo>
                <a:lnTo>
                  <a:pt x="3611" y="1696"/>
                </a:lnTo>
                <a:lnTo>
                  <a:pt x="3609" y="1695"/>
                </a:lnTo>
                <a:lnTo>
                  <a:pt x="3606" y="1691"/>
                </a:lnTo>
                <a:lnTo>
                  <a:pt x="3604" y="1689"/>
                </a:lnTo>
                <a:lnTo>
                  <a:pt x="3600" y="1691"/>
                </a:lnTo>
                <a:lnTo>
                  <a:pt x="3597" y="1689"/>
                </a:lnTo>
                <a:lnTo>
                  <a:pt x="3591" y="1688"/>
                </a:lnTo>
                <a:lnTo>
                  <a:pt x="3590" y="1689"/>
                </a:lnTo>
                <a:lnTo>
                  <a:pt x="3588" y="1689"/>
                </a:lnTo>
                <a:lnTo>
                  <a:pt x="3586" y="1693"/>
                </a:lnTo>
                <a:lnTo>
                  <a:pt x="3584" y="1696"/>
                </a:lnTo>
                <a:lnTo>
                  <a:pt x="3584" y="1700"/>
                </a:lnTo>
                <a:lnTo>
                  <a:pt x="3583" y="1705"/>
                </a:lnTo>
                <a:lnTo>
                  <a:pt x="3579" y="1707"/>
                </a:lnTo>
                <a:lnTo>
                  <a:pt x="3576" y="1709"/>
                </a:lnTo>
                <a:lnTo>
                  <a:pt x="3574" y="1709"/>
                </a:lnTo>
                <a:lnTo>
                  <a:pt x="3574" y="1703"/>
                </a:lnTo>
                <a:lnTo>
                  <a:pt x="3576" y="1698"/>
                </a:lnTo>
                <a:lnTo>
                  <a:pt x="3576" y="1689"/>
                </a:lnTo>
                <a:lnTo>
                  <a:pt x="3574" y="1682"/>
                </a:lnTo>
                <a:lnTo>
                  <a:pt x="3572" y="1679"/>
                </a:lnTo>
                <a:lnTo>
                  <a:pt x="3569" y="1677"/>
                </a:lnTo>
                <a:lnTo>
                  <a:pt x="3563" y="1679"/>
                </a:lnTo>
                <a:lnTo>
                  <a:pt x="3558" y="1681"/>
                </a:lnTo>
                <a:lnTo>
                  <a:pt x="3556" y="1681"/>
                </a:lnTo>
                <a:lnTo>
                  <a:pt x="3553" y="1679"/>
                </a:lnTo>
                <a:lnTo>
                  <a:pt x="3547" y="1677"/>
                </a:lnTo>
                <a:lnTo>
                  <a:pt x="3540" y="1673"/>
                </a:lnTo>
                <a:lnTo>
                  <a:pt x="3533" y="1668"/>
                </a:lnTo>
                <a:lnTo>
                  <a:pt x="3532" y="1665"/>
                </a:lnTo>
                <a:lnTo>
                  <a:pt x="3530" y="1659"/>
                </a:lnTo>
                <a:lnTo>
                  <a:pt x="3528" y="1652"/>
                </a:lnTo>
                <a:lnTo>
                  <a:pt x="3528" y="1647"/>
                </a:lnTo>
                <a:lnTo>
                  <a:pt x="3528" y="1644"/>
                </a:lnTo>
                <a:lnTo>
                  <a:pt x="3532" y="1637"/>
                </a:lnTo>
                <a:lnTo>
                  <a:pt x="3539" y="1624"/>
                </a:lnTo>
                <a:lnTo>
                  <a:pt x="3547" y="1608"/>
                </a:lnTo>
                <a:lnTo>
                  <a:pt x="3547" y="1603"/>
                </a:lnTo>
                <a:lnTo>
                  <a:pt x="3547" y="1598"/>
                </a:lnTo>
                <a:lnTo>
                  <a:pt x="3547" y="1594"/>
                </a:lnTo>
                <a:lnTo>
                  <a:pt x="3549" y="1593"/>
                </a:lnTo>
                <a:lnTo>
                  <a:pt x="3555" y="1591"/>
                </a:lnTo>
                <a:lnTo>
                  <a:pt x="3556" y="1591"/>
                </a:lnTo>
                <a:lnTo>
                  <a:pt x="3562" y="1593"/>
                </a:lnTo>
                <a:lnTo>
                  <a:pt x="3563" y="1596"/>
                </a:lnTo>
                <a:lnTo>
                  <a:pt x="3565" y="1596"/>
                </a:lnTo>
                <a:lnTo>
                  <a:pt x="3569" y="1600"/>
                </a:lnTo>
                <a:lnTo>
                  <a:pt x="3574" y="1601"/>
                </a:lnTo>
                <a:lnTo>
                  <a:pt x="3581" y="1603"/>
                </a:lnTo>
                <a:lnTo>
                  <a:pt x="3583" y="1603"/>
                </a:lnTo>
                <a:lnTo>
                  <a:pt x="3588" y="1603"/>
                </a:lnTo>
                <a:lnTo>
                  <a:pt x="3591" y="1600"/>
                </a:lnTo>
                <a:lnTo>
                  <a:pt x="3595" y="1593"/>
                </a:lnTo>
                <a:lnTo>
                  <a:pt x="3597" y="1587"/>
                </a:lnTo>
                <a:lnTo>
                  <a:pt x="3600" y="1584"/>
                </a:lnTo>
                <a:lnTo>
                  <a:pt x="3604" y="1582"/>
                </a:lnTo>
                <a:lnTo>
                  <a:pt x="3609" y="1582"/>
                </a:lnTo>
                <a:lnTo>
                  <a:pt x="3614" y="1582"/>
                </a:lnTo>
                <a:lnTo>
                  <a:pt x="3621" y="1582"/>
                </a:lnTo>
                <a:lnTo>
                  <a:pt x="3628" y="1582"/>
                </a:lnTo>
                <a:lnTo>
                  <a:pt x="3635" y="1578"/>
                </a:lnTo>
                <a:lnTo>
                  <a:pt x="3641" y="1573"/>
                </a:lnTo>
                <a:lnTo>
                  <a:pt x="3648" y="1564"/>
                </a:lnTo>
                <a:lnTo>
                  <a:pt x="3651" y="1557"/>
                </a:lnTo>
                <a:lnTo>
                  <a:pt x="3658" y="1549"/>
                </a:lnTo>
                <a:lnTo>
                  <a:pt x="3662" y="1540"/>
                </a:lnTo>
                <a:lnTo>
                  <a:pt x="3669" y="1522"/>
                </a:lnTo>
                <a:lnTo>
                  <a:pt x="3672" y="1513"/>
                </a:lnTo>
                <a:lnTo>
                  <a:pt x="3674" y="1508"/>
                </a:lnTo>
                <a:lnTo>
                  <a:pt x="3688" y="1494"/>
                </a:lnTo>
                <a:lnTo>
                  <a:pt x="3699" y="1485"/>
                </a:lnTo>
                <a:lnTo>
                  <a:pt x="3708" y="1476"/>
                </a:lnTo>
                <a:lnTo>
                  <a:pt x="3709" y="1476"/>
                </a:lnTo>
                <a:lnTo>
                  <a:pt x="3718" y="1469"/>
                </a:lnTo>
                <a:lnTo>
                  <a:pt x="3734" y="1461"/>
                </a:lnTo>
                <a:lnTo>
                  <a:pt x="3741" y="1455"/>
                </a:lnTo>
                <a:lnTo>
                  <a:pt x="3745" y="1450"/>
                </a:lnTo>
                <a:lnTo>
                  <a:pt x="3753" y="1431"/>
                </a:lnTo>
                <a:lnTo>
                  <a:pt x="3767" y="1406"/>
                </a:lnTo>
                <a:lnTo>
                  <a:pt x="3771" y="1401"/>
                </a:lnTo>
                <a:lnTo>
                  <a:pt x="3773" y="1394"/>
                </a:lnTo>
                <a:lnTo>
                  <a:pt x="3773" y="1387"/>
                </a:lnTo>
                <a:lnTo>
                  <a:pt x="3773" y="1385"/>
                </a:lnTo>
                <a:lnTo>
                  <a:pt x="3776" y="1383"/>
                </a:lnTo>
                <a:lnTo>
                  <a:pt x="3785" y="1378"/>
                </a:lnTo>
                <a:lnTo>
                  <a:pt x="3789" y="1374"/>
                </a:lnTo>
                <a:lnTo>
                  <a:pt x="3794" y="1373"/>
                </a:lnTo>
                <a:lnTo>
                  <a:pt x="3801" y="1371"/>
                </a:lnTo>
                <a:lnTo>
                  <a:pt x="3815" y="1369"/>
                </a:lnTo>
                <a:lnTo>
                  <a:pt x="3824" y="1366"/>
                </a:lnTo>
                <a:lnTo>
                  <a:pt x="3827" y="1364"/>
                </a:lnTo>
                <a:lnTo>
                  <a:pt x="3831" y="1360"/>
                </a:lnTo>
                <a:lnTo>
                  <a:pt x="3834" y="1355"/>
                </a:lnTo>
                <a:lnTo>
                  <a:pt x="3834" y="1357"/>
                </a:lnTo>
                <a:lnTo>
                  <a:pt x="3838" y="1364"/>
                </a:lnTo>
                <a:lnTo>
                  <a:pt x="3841" y="1371"/>
                </a:lnTo>
                <a:lnTo>
                  <a:pt x="3848" y="1380"/>
                </a:lnTo>
                <a:lnTo>
                  <a:pt x="3852" y="1385"/>
                </a:lnTo>
                <a:lnTo>
                  <a:pt x="3859" y="1390"/>
                </a:lnTo>
                <a:lnTo>
                  <a:pt x="3869" y="1399"/>
                </a:lnTo>
                <a:lnTo>
                  <a:pt x="3864" y="1417"/>
                </a:lnTo>
                <a:lnTo>
                  <a:pt x="3861" y="1427"/>
                </a:lnTo>
                <a:lnTo>
                  <a:pt x="3857" y="1434"/>
                </a:lnTo>
                <a:lnTo>
                  <a:pt x="3852" y="1441"/>
                </a:lnTo>
                <a:lnTo>
                  <a:pt x="3852" y="1446"/>
                </a:lnTo>
                <a:lnTo>
                  <a:pt x="3848" y="1450"/>
                </a:lnTo>
                <a:lnTo>
                  <a:pt x="3843" y="1455"/>
                </a:lnTo>
                <a:lnTo>
                  <a:pt x="3836" y="1461"/>
                </a:lnTo>
                <a:lnTo>
                  <a:pt x="3829" y="1466"/>
                </a:lnTo>
                <a:lnTo>
                  <a:pt x="3824" y="1469"/>
                </a:lnTo>
                <a:lnTo>
                  <a:pt x="3822" y="1473"/>
                </a:lnTo>
                <a:lnTo>
                  <a:pt x="3822" y="1478"/>
                </a:lnTo>
                <a:lnTo>
                  <a:pt x="3822" y="1480"/>
                </a:lnTo>
                <a:lnTo>
                  <a:pt x="3815" y="1492"/>
                </a:lnTo>
                <a:lnTo>
                  <a:pt x="3813" y="1496"/>
                </a:lnTo>
                <a:lnTo>
                  <a:pt x="3813" y="1499"/>
                </a:lnTo>
                <a:lnTo>
                  <a:pt x="3813" y="1508"/>
                </a:lnTo>
                <a:lnTo>
                  <a:pt x="3811" y="1515"/>
                </a:lnTo>
                <a:lnTo>
                  <a:pt x="3813" y="1520"/>
                </a:lnTo>
                <a:lnTo>
                  <a:pt x="3817" y="1527"/>
                </a:lnTo>
                <a:lnTo>
                  <a:pt x="3817" y="1531"/>
                </a:lnTo>
                <a:lnTo>
                  <a:pt x="3820" y="1533"/>
                </a:lnTo>
                <a:lnTo>
                  <a:pt x="3822" y="1533"/>
                </a:lnTo>
                <a:lnTo>
                  <a:pt x="3825" y="1533"/>
                </a:lnTo>
                <a:lnTo>
                  <a:pt x="3829" y="1531"/>
                </a:lnTo>
                <a:lnTo>
                  <a:pt x="3834" y="1527"/>
                </a:lnTo>
                <a:lnTo>
                  <a:pt x="3841" y="1526"/>
                </a:lnTo>
                <a:lnTo>
                  <a:pt x="3847" y="1526"/>
                </a:lnTo>
                <a:lnTo>
                  <a:pt x="3847" y="1531"/>
                </a:lnTo>
                <a:lnTo>
                  <a:pt x="3845" y="1534"/>
                </a:lnTo>
                <a:lnTo>
                  <a:pt x="3840" y="1538"/>
                </a:lnTo>
                <a:lnTo>
                  <a:pt x="3834" y="1545"/>
                </a:lnTo>
                <a:lnTo>
                  <a:pt x="3829" y="1552"/>
                </a:lnTo>
                <a:lnTo>
                  <a:pt x="3825" y="1559"/>
                </a:lnTo>
                <a:lnTo>
                  <a:pt x="3808" y="1571"/>
                </a:lnTo>
                <a:lnTo>
                  <a:pt x="3804" y="1575"/>
                </a:lnTo>
                <a:lnTo>
                  <a:pt x="3803" y="1577"/>
                </a:lnTo>
                <a:lnTo>
                  <a:pt x="3803" y="1580"/>
                </a:lnTo>
                <a:lnTo>
                  <a:pt x="3804" y="1584"/>
                </a:lnTo>
                <a:lnTo>
                  <a:pt x="3808" y="1586"/>
                </a:lnTo>
                <a:lnTo>
                  <a:pt x="3825" y="1596"/>
                </a:lnTo>
                <a:lnTo>
                  <a:pt x="3831" y="1598"/>
                </a:lnTo>
                <a:lnTo>
                  <a:pt x="3834" y="1596"/>
                </a:lnTo>
                <a:lnTo>
                  <a:pt x="3836" y="1594"/>
                </a:lnTo>
                <a:lnTo>
                  <a:pt x="3838" y="1594"/>
                </a:lnTo>
                <a:lnTo>
                  <a:pt x="3843" y="1591"/>
                </a:lnTo>
                <a:lnTo>
                  <a:pt x="3850" y="1584"/>
                </a:lnTo>
                <a:lnTo>
                  <a:pt x="3855" y="1578"/>
                </a:lnTo>
                <a:lnTo>
                  <a:pt x="3861" y="1571"/>
                </a:lnTo>
                <a:lnTo>
                  <a:pt x="3862" y="1566"/>
                </a:lnTo>
                <a:lnTo>
                  <a:pt x="3878" y="1556"/>
                </a:lnTo>
                <a:lnTo>
                  <a:pt x="3887" y="1550"/>
                </a:lnTo>
                <a:lnTo>
                  <a:pt x="3889" y="1550"/>
                </a:lnTo>
                <a:lnTo>
                  <a:pt x="3901" y="1524"/>
                </a:lnTo>
                <a:lnTo>
                  <a:pt x="3903" y="1520"/>
                </a:lnTo>
                <a:lnTo>
                  <a:pt x="3908" y="1517"/>
                </a:lnTo>
                <a:lnTo>
                  <a:pt x="3919" y="1512"/>
                </a:lnTo>
                <a:lnTo>
                  <a:pt x="3926" y="1506"/>
                </a:lnTo>
                <a:lnTo>
                  <a:pt x="3929" y="1499"/>
                </a:lnTo>
                <a:lnTo>
                  <a:pt x="3935" y="1494"/>
                </a:lnTo>
                <a:lnTo>
                  <a:pt x="3940" y="1487"/>
                </a:lnTo>
                <a:lnTo>
                  <a:pt x="3949" y="1476"/>
                </a:lnTo>
                <a:lnTo>
                  <a:pt x="3957" y="1469"/>
                </a:lnTo>
                <a:lnTo>
                  <a:pt x="3979" y="1464"/>
                </a:lnTo>
                <a:lnTo>
                  <a:pt x="3986" y="1461"/>
                </a:lnTo>
                <a:lnTo>
                  <a:pt x="3989" y="1457"/>
                </a:lnTo>
                <a:lnTo>
                  <a:pt x="3994" y="1448"/>
                </a:lnTo>
                <a:lnTo>
                  <a:pt x="3996" y="1446"/>
                </a:lnTo>
                <a:lnTo>
                  <a:pt x="3998" y="1445"/>
                </a:lnTo>
                <a:lnTo>
                  <a:pt x="4010" y="1443"/>
                </a:lnTo>
                <a:lnTo>
                  <a:pt x="4021" y="1443"/>
                </a:lnTo>
                <a:lnTo>
                  <a:pt x="4033" y="1443"/>
                </a:lnTo>
                <a:lnTo>
                  <a:pt x="4035" y="1443"/>
                </a:lnTo>
                <a:lnTo>
                  <a:pt x="4054" y="1425"/>
                </a:lnTo>
                <a:lnTo>
                  <a:pt x="4063" y="1417"/>
                </a:lnTo>
                <a:lnTo>
                  <a:pt x="4072" y="1404"/>
                </a:lnTo>
                <a:lnTo>
                  <a:pt x="4091" y="1362"/>
                </a:lnTo>
                <a:lnTo>
                  <a:pt x="4100" y="1353"/>
                </a:lnTo>
                <a:lnTo>
                  <a:pt x="4110" y="1343"/>
                </a:lnTo>
                <a:lnTo>
                  <a:pt x="4116" y="1337"/>
                </a:lnTo>
                <a:lnTo>
                  <a:pt x="4121" y="1334"/>
                </a:lnTo>
                <a:lnTo>
                  <a:pt x="4130" y="1329"/>
                </a:lnTo>
                <a:lnTo>
                  <a:pt x="4135" y="1323"/>
                </a:lnTo>
                <a:lnTo>
                  <a:pt x="4140" y="1316"/>
                </a:lnTo>
                <a:lnTo>
                  <a:pt x="4142" y="1315"/>
                </a:lnTo>
                <a:lnTo>
                  <a:pt x="4146" y="1311"/>
                </a:lnTo>
                <a:lnTo>
                  <a:pt x="4149" y="1304"/>
                </a:lnTo>
                <a:lnTo>
                  <a:pt x="4156" y="1295"/>
                </a:lnTo>
                <a:lnTo>
                  <a:pt x="4163" y="1286"/>
                </a:lnTo>
                <a:lnTo>
                  <a:pt x="4165" y="1285"/>
                </a:lnTo>
                <a:lnTo>
                  <a:pt x="4172" y="1274"/>
                </a:lnTo>
                <a:lnTo>
                  <a:pt x="4176" y="1267"/>
                </a:lnTo>
                <a:lnTo>
                  <a:pt x="4181" y="1256"/>
                </a:lnTo>
                <a:lnTo>
                  <a:pt x="4188" y="1242"/>
                </a:lnTo>
                <a:lnTo>
                  <a:pt x="4191" y="1228"/>
                </a:lnTo>
                <a:lnTo>
                  <a:pt x="4197" y="1216"/>
                </a:lnTo>
                <a:lnTo>
                  <a:pt x="4200" y="1207"/>
                </a:lnTo>
                <a:lnTo>
                  <a:pt x="4204" y="1200"/>
                </a:lnTo>
                <a:lnTo>
                  <a:pt x="4206" y="1200"/>
                </a:lnTo>
                <a:lnTo>
                  <a:pt x="4207" y="1200"/>
                </a:lnTo>
                <a:lnTo>
                  <a:pt x="4213" y="1200"/>
                </a:lnTo>
                <a:lnTo>
                  <a:pt x="4216" y="1202"/>
                </a:lnTo>
                <a:lnTo>
                  <a:pt x="4223" y="1205"/>
                </a:lnTo>
                <a:lnTo>
                  <a:pt x="4234" y="1211"/>
                </a:lnTo>
                <a:lnTo>
                  <a:pt x="4239" y="1212"/>
                </a:lnTo>
                <a:lnTo>
                  <a:pt x="4248" y="1214"/>
                </a:lnTo>
                <a:lnTo>
                  <a:pt x="4257" y="1216"/>
                </a:lnTo>
                <a:lnTo>
                  <a:pt x="4260" y="1216"/>
                </a:lnTo>
                <a:lnTo>
                  <a:pt x="4265" y="1218"/>
                </a:lnTo>
                <a:lnTo>
                  <a:pt x="4271" y="1219"/>
                </a:lnTo>
                <a:lnTo>
                  <a:pt x="4278" y="1221"/>
                </a:lnTo>
                <a:lnTo>
                  <a:pt x="4293" y="1221"/>
                </a:lnTo>
                <a:lnTo>
                  <a:pt x="4299" y="1219"/>
                </a:lnTo>
                <a:lnTo>
                  <a:pt x="4309" y="1216"/>
                </a:lnTo>
                <a:lnTo>
                  <a:pt x="4313" y="1212"/>
                </a:lnTo>
                <a:lnTo>
                  <a:pt x="4316" y="1209"/>
                </a:lnTo>
                <a:lnTo>
                  <a:pt x="4316" y="1204"/>
                </a:lnTo>
                <a:lnTo>
                  <a:pt x="4316" y="1200"/>
                </a:lnTo>
                <a:lnTo>
                  <a:pt x="4315" y="1193"/>
                </a:lnTo>
                <a:lnTo>
                  <a:pt x="4313" y="1184"/>
                </a:lnTo>
                <a:lnTo>
                  <a:pt x="4311" y="1177"/>
                </a:lnTo>
                <a:lnTo>
                  <a:pt x="4309" y="1167"/>
                </a:lnTo>
                <a:lnTo>
                  <a:pt x="4309" y="1154"/>
                </a:lnTo>
                <a:lnTo>
                  <a:pt x="4311" y="1149"/>
                </a:lnTo>
                <a:lnTo>
                  <a:pt x="4316" y="1147"/>
                </a:lnTo>
                <a:lnTo>
                  <a:pt x="4320" y="1144"/>
                </a:lnTo>
                <a:lnTo>
                  <a:pt x="4322" y="1140"/>
                </a:lnTo>
                <a:lnTo>
                  <a:pt x="4325" y="1139"/>
                </a:lnTo>
                <a:lnTo>
                  <a:pt x="4330" y="1135"/>
                </a:lnTo>
                <a:lnTo>
                  <a:pt x="4334" y="1131"/>
                </a:lnTo>
                <a:lnTo>
                  <a:pt x="4345" y="1126"/>
                </a:lnTo>
                <a:lnTo>
                  <a:pt x="4352" y="1121"/>
                </a:lnTo>
                <a:lnTo>
                  <a:pt x="4360" y="1117"/>
                </a:lnTo>
                <a:lnTo>
                  <a:pt x="4366" y="1112"/>
                </a:lnTo>
                <a:lnTo>
                  <a:pt x="4367" y="1109"/>
                </a:lnTo>
                <a:lnTo>
                  <a:pt x="4369" y="1100"/>
                </a:lnTo>
                <a:lnTo>
                  <a:pt x="4373" y="1093"/>
                </a:lnTo>
                <a:lnTo>
                  <a:pt x="4374" y="1089"/>
                </a:lnTo>
                <a:lnTo>
                  <a:pt x="4376" y="1088"/>
                </a:lnTo>
                <a:lnTo>
                  <a:pt x="4383" y="1086"/>
                </a:lnTo>
                <a:lnTo>
                  <a:pt x="4388" y="1086"/>
                </a:lnTo>
                <a:lnTo>
                  <a:pt x="4392" y="1084"/>
                </a:lnTo>
                <a:lnTo>
                  <a:pt x="4397" y="1079"/>
                </a:lnTo>
                <a:lnTo>
                  <a:pt x="4403" y="1072"/>
                </a:lnTo>
                <a:lnTo>
                  <a:pt x="4404" y="1066"/>
                </a:lnTo>
                <a:lnTo>
                  <a:pt x="4406" y="1061"/>
                </a:lnTo>
                <a:lnTo>
                  <a:pt x="4406" y="1047"/>
                </a:lnTo>
                <a:lnTo>
                  <a:pt x="4406" y="1042"/>
                </a:lnTo>
                <a:lnTo>
                  <a:pt x="4406" y="1038"/>
                </a:lnTo>
                <a:lnTo>
                  <a:pt x="4410" y="1035"/>
                </a:lnTo>
                <a:lnTo>
                  <a:pt x="4415" y="1029"/>
                </a:lnTo>
                <a:lnTo>
                  <a:pt x="4424" y="1022"/>
                </a:lnTo>
                <a:lnTo>
                  <a:pt x="4427" y="1024"/>
                </a:lnTo>
                <a:lnTo>
                  <a:pt x="4432" y="1026"/>
                </a:lnTo>
                <a:lnTo>
                  <a:pt x="4443" y="1035"/>
                </a:lnTo>
                <a:lnTo>
                  <a:pt x="4457" y="1047"/>
                </a:lnTo>
                <a:lnTo>
                  <a:pt x="4476" y="1068"/>
                </a:lnTo>
                <a:lnTo>
                  <a:pt x="4478" y="1072"/>
                </a:lnTo>
                <a:lnTo>
                  <a:pt x="4482" y="1073"/>
                </a:lnTo>
                <a:lnTo>
                  <a:pt x="4485" y="1072"/>
                </a:lnTo>
                <a:lnTo>
                  <a:pt x="4487" y="1066"/>
                </a:lnTo>
                <a:lnTo>
                  <a:pt x="4487" y="1061"/>
                </a:lnTo>
                <a:lnTo>
                  <a:pt x="4485" y="1054"/>
                </a:lnTo>
                <a:lnTo>
                  <a:pt x="4478" y="1036"/>
                </a:lnTo>
                <a:lnTo>
                  <a:pt x="4469" y="1021"/>
                </a:lnTo>
                <a:lnTo>
                  <a:pt x="4469" y="1019"/>
                </a:lnTo>
                <a:lnTo>
                  <a:pt x="4475" y="1015"/>
                </a:lnTo>
                <a:lnTo>
                  <a:pt x="4480" y="1012"/>
                </a:lnTo>
                <a:lnTo>
                  <a:pt x="4482" y="1008"/>
                </a:lnTo>
                <a:lnTo>
                  <a:pt x="4487" y="1003"/>
                </a:lnTo>
                <a:lnTo>
                  <a:pt x="4491" y="996"/>
                </a:lnTo>
                <a:lnTo>
                  <a:pt x="4494" y="987"/>
                </a:lnTo>
                <a:lnTo>
                  <a:pt x="4496" y="980"/>
                </a:lnTo>
                <a:lnTo>
                  <a:pt x="4496" y="947"/>
                </a:lnTo>
                <a:lnTo>
                  <a:pt x="4494" y="938"/>
                </a:lnTo>
                <a:lnTo>
                  <a:pt x="4492" y="927"/>
                </a:lnTo>
                <a:lnTo>
                  <a:pt x="4487" y="913"/>
                </a:lnTo>
                <a:lnTo>
                  <a:pt x="4483" y="903"/>
                </a:lnTo>
                <a:lnTo>
                  <a:pt x="4482" y="894"/>
                </a:lnTo>
                <a:lnTo>
                  <a:pt x="4480" y="878"/>
                </a:lnTo>
                <a:lnTo>
                  <a:pt x="4478" y="873"/>
                </a:lnTo>
                <a:lnTo>
                  <a:pt x="4473" y="862"/>
                </a:lnTo>
                <a:lnTo>
                  <a:pt x="4466" y="852"/>
                </a:lnTo>
                <a:lnTo>
                  <a:pt x="4452" y="834"/>
                </a:lnTo>
                <a:lnTo>
                  <a:pt x="4447" y="827"/>
                </a:lnTo>
                <a:lnTo>
                  <a:pt x="4441" y="817"/>
                </a:lnTo>
                <a:lnTo>
                  <a:pt x="4440" y="804"/>
                </a:lnTo>
                <a:lnTo>
                  <a:pt x="4438" y="795"/>
                </a:lnTo>
                <a:lnTo>
                  <a:pt x="4440" y="792"/>
                </a:lnTo>
                <a:lnTo>
                  <a:pt x="4445" y="788"/>
                </a:lnTo>
                <a:lnTo>
                  <a:pt x="4452" y="787"/>
                </a:lnTo>
                <a:lnTo>
                  <a:pt x="4457" y="781"/>
                </a:lnTo>
                <a:lnTo>
                  <a:pt x="4464" y="774"/>
                </a:lnTo>
                <a:lnTo>
                  <a:pt x="4469" y="767"/>
                </a:lnTo>
                <a:lnTo>
                  <a:pt x="4471" y="760"/>
                </a:lnTo>
                <a:lnTo>
                  <a:pt x="4471" y="748"/>
                </a:lnTo>
                <a:lnTo>
                  <a:pt x="4473" y="746"/>
                </a:lnTo>
                <a:lnTo>
                  <a:pt x="4473" y="743"/>
                </a:lnTo>
                <a:lnTo>
                  <a:pt x="4476" y="741"/>
                </a:lnTo>
                <a:lnTo>
                  <a:pt x="4480" y="741"/>
                </a:lnTo>
                <a:lnTo>
                  <a:pt x="4487" y="741"/>
                </a:lnTo>
                <a:lnTo>
                  <a:pt x="4489" y="743"/>
                </a:lnTo>
                <a:lnTo>
                  <a:pt x="4491" y="743"/>
                </a:lnTo>
                <a:lnTo>
                  <a:pt x="4510" y="744"/>
                </a:lnTo>
                <a:lnTo>
                  <a:pt x="4515" y="746"/>
                </a:lnTo>
                <a:lnTo>
                  <a:pt x="4550" y="746"/>
                </a:lnTo>
                <a:lnTo>
                  <a:pt x="4575" y="744"/>
                </a:lnTo>
                <a:lnTo>
                  <a:pt x="4582" y="743"/>
                </a:lnTo>
                <a:lnTo>
                  <a:pt x="4584" y="739"/>
                </a:lnTo>
                <a:lnTo>
                  <a:pt x="4586" y="736"/>
                </a:lnTo>
                <a:lnTo>
                  <a:pt x="4582" y="723"/>
                </a:lnTo>
                <a:lnTo>
                  <a:pt x="4579" y="706"/>
                </a:lnTo>
                <a:lnTo>
                  <a:pt x="4577" y="700"/>
                </a:lnTo>
                <a:lnTo>
                  <a:pt x="4579" y="697"/>
                </a:lnTo>
                <a:lnTo>
                  <a:pt x="4580" y="695"/>
                </a:lnTo>
                <a:lnTo>
                  <a:pt x="4582" y="693"/>
                </a:lnTo>
                <a:lnTo>
                  <a:pt x="4587" y="692"/>
                </a:lnTo>
                <a:lnTo>
                  <a:pt x="4589" y="688"/>
                </a:lnTo>
                <a:lnTo>
                  <a:pt x="4589" y="685"/>
                </a:lnTo>
                <a:lnTo>
                  <a:pt x="4589" y="681"/>
                </a:lnTo>
                <a:lnTo>
                  <a:pt x="4589" y="667"/>
                </a:lnTo>
                <a:lnTo>
                  <a:pt x="4591" y="658"/>
                </a:lnTo>
                <a:lnTo>
                  <a:pt x="4594" y="646"/>
                </a:lnTo>
                <a:lnTo>
                  <a:pt x="4598" y="633"/>
                </a:lnTo>
                <a:lnTo>
                  <a:pt x="4600" y="621"/>
                </a:lnTo>
                <a:lnTo>
                  <a:pt x="4598" y="604"/>
                </a:lnTo>
                <a:lnTo>
                  <a:pt x="4598" y="600"/>
                </a:lnTo>
                <a:lnTo>
                  <a:pt x="4598" y="597"/>
                </a:lnTo>
                <a:lnTo>
                  <a:pt x="4600" y="590"/>
                </a:lnTo>
                <a:lnTo>
                  <a:pt x="4598" y="581"/>
                </a:lnTo>
                <a:lnTo>
                  <a:pt x="4596" y="574"/>
                </a:lnTo>
                <a:lnTo>
                  <a:pt x="4598" y="565"/>
                </a:lnTo>
                <a:lnTo>
                  <a:pt x="4598" y="549"/>
                </a:lnTo>
                <a:lnTo>
                  <a:pt x="4598" y="530"/>
                </a:lnTo>
                <a:lnTo>
                  <a:pt x="4600" y="523"/>
                </a:lnTo>
                <a:lnTo>
                  <a:pt x="4598" y="517"/>
                </a:lnTo>
                <a:lnTo>
                  <a:pt x="4593" y="502"/>
                </a:lnTo>
                <a:lnTo>
                  <a:pt x="4591" y="494"/>
                </a:lnTo>
                <a:lnTo>
                  <a:pt x="4591" y="489"/>
                </a:lnTo>
                <a:lnTo>
                  <a:pt x="4593" y="486"/>
                </a:lnTo>
                <a:lnTo>
                  <a:pt x="4596" y="482"/>
                </a:lnTo>
                <a:lnTo>
                  <a:pt x="4598" y="477"/>
                </a:lnTo>
                <a:lnTo>
                  <a:pt x="4608" y="465"/>
                </a:lnTo>
                <a:lnTo>
                  <a:pt x="4615" y="456"/>
                </a:lnTo>
                <a:lnTo>
                  <a:pt x="4619" y="450"/>
                </a:lnTo>
                <a:lnTo>
                  <a:pt x="4621" y="445"/>
                </a:lnTo>
                <a:lnTo>
                  <a:pt x="4619" y="440"/>
                </a:lnTo>
                <a:lnTo>
                  <a:pt x="4610" y="426"/>
                </a:lnTo>
                <a:lnTo>
                  <a:pt x="4605" y="419"/>
                </a:lnTo>
                <a:lnTo>
                  <a:pt x="4603" y="412"/>
                </a:lnTo>
                <a:lnTo>
                  <a:pt x="4603" y="403"/>
                </a:lnTo>
                <a:lnTo>
                  <a:pt x="4605" y="385"/>
                </a:lnTo>
                <a:lnTo>
                  <a:pt x="4608" y="366"/>
                </a:lnTo>
                <a:lnTo>
                  <a:pt x="4612" y="352"/>
                </a:lnTo>
                <a:lnTo>
                  <a:pt x="4617" y="340"/>
                </a:lnTo>
                <a:lnTo>
                  <a:pt x="4607" y="347"/>
                </a:lnTo>
                <a:lnTo>
                  <a:pt x="4593" y="357"/>
                </a:lnTo>
                <a:lnTo>
                  <a:pt x="4582" y="363"/>
                </a:lnTo>
                <a:lnTo>
                  <a:pt x="4570" y="364"/>
                </a:lnTo>
                <a:lnTo>
                  <a:pt x="4563" y="366"/>
                </a:lnTo>
                <a:lnTo>
                  <a:pt x="4554" y="370"/>
                </a:lnTo>
                <a:lnTo>
                  <a:pt x="4547" y="375"/>
                </a:lnTo>
                <a:lnTo>
                  <a:pt x="4529" y="389"/>
                </a:lnTo>
                <a:lnTo>
                  <a:pt x="4515" y="399"/>
                </a:lnTo>
                <a:lnTo>
                  <a:pt x="4503" y="406"/>
                </a:lnTo>
                <a:lnTo>
                  <a:pt x="4491" y="414"/>
                </a:lnTo>
                <a:lnTo>
                  <a:pt x="4485" y="419"/>
                </a:lnTo>
                <a:lnTo>
                  <a:pt x="4480" y="426"/>
                </a:lnTo>
                <a:lnTo>
                  <a:pt x="4473" y="445"/>
                </a:lnTo>
                <a:lnTo>
                  <a:pt x="4468" y="458"/>
                </a:lnTo>
                <a:lnTo>
                  <a:pt x="4462" y="466"/>
                </a:lnTo>
                <a:lnTo>
                  <a:pt x="4447" y="473"/>
                </a:lnTo>
                <a:lnTo>
                  <a:pt x="4417" y="484"/>
                </a:lnTo>
                <a:lnTo>
                  <a:pt x="4367" y="500"/>
                </a:lnTo>
                <a:lnTo>
                  <a:pt x="4362" y="500"/>
                </a:lnTo>
                <a:lnTo>
                  <a:pt x="4355" y="498"/>
                </a:lnTo>
                <a:lnTo>
                  <a:pt x="4346" y="493"/>
                </a:lnTo>
                <a:lnTo>
                  <a:pt x="4341" y="486"/>
                </a:lnTo>
                <a:lnTo>
                  <a:pt x="4332" y="477"/>
                </a:lnTo>
                <a:lnTo>
                  <a:pt x="4330" y="473"/>
                </a:lnTo>
                <a:lnTo>
                  <a:pt x="4329" y="468"/>
                </a:lnTo>
                <a:lnTo>
                  <a:pt x="4329" y="456"/>
                </a:lnTo>
                <a:lnTo>
                  <a:pt x="4330" y="450"/>
                </a:lnTo>
                <a:lnTo>
                  <a:pt x="4329" y="445"/>
                </a:lnTo>
                <a:lnTo>
                  <a:pt x="4325" y="442"/>
                </a:lnTo>
                <a:lnTo>
                  <a:pt x="4315" y="436"/>
                </a:lnTo>
                <a:lnTo>
                  <a:pt x="4309" y="435"/>
                </a:lnTo>
                <a:lnTo>
                  <a:pt x="4304" y="431"/>
                </a:lnTo>
                <a:lnTo>
                  <a:pt x="4302" y="428"/>
                </a:lnTo>
                <a:lnTo>
                  <a:pt x="4301" y="424"/>
                </a:lnTo>
                <a:lnTo>
                  <a:pt x="4299" y="412"/>
                </a:lnTo>
                <a:lnTo>
                  <a:pt x="4295" y="401"/>
                </a:lnTo>
                <a:lnTo>
                  <a:pt x="4293" y="396"/>
                </a:lnTo>
                <a:lnTo>
                  <a:pt x="4290" y="391"/>
                </a:lnTo>
                <a:lnTo>
                  <a:pt x="4286" y="389"/>
                </a:lnTo>
                <a:lnTo>
                  <a:pt x="4279" y="389"/>
                </a:lnTo>
                <a:lnTo>
                  <a:pt x="4272" y="389"/>
                </a:lnTo>
                <a:lnTo>
                  <a:pt x="4271" y="391"/>
                </a:lnTo>
                <a:lnTo>
                  <a:pt x="4264" y="391"/>
                </a:lnTo>
                <a:lnTo>
                  <a:pt x="4257" y="391"/>
                </a:lnTo>
                <a:lnTo>
                  <a:pt x="4248" y="385"/>
                </a:lnTo>
                <a:lnTo>
                  <a:pt x="4239" y="382"/>
                </a:lnTo>
                <a:lnTo>
                  <a:pt x="4235" y="378"/>
                </a:lnTo>
                <a:lnTo>
                  <a:pt x="4230" y="373"/>
                </a:lnTo>
                <a:lnTo>
                  <a:pt x="4221" y="366"/>
                </a:lnTo>
                <a:lnTo>
                  <a:pt x="4211" y="363"/>
                </a:lnTo>
                <a:lnTo>
                  <a:pt x="4198" y="361"/>
                </a:lnTo>
                <a:lnTo>
                  <a:pt x="4184" y="363"/>
                </a:lnTo>
                <a:lnTo>
                  <a:pt x="4172" y="364"/>
                </a:lnTo>
                <a:lnTo>
                  <a:pt x="4165" y="363"/>
                </a:lnTo>
                <a:lnTo>
                  <a:pt x="4163" y="359"/>
                </a:lnTo>
                <a:lnTo>
                  <a:pt x="4154" y="354"/>
                </a:lnTo>
                <a:lnTo>
                  <a:pt x="4149" y="350"/>
                </a:lnTo>
                <a:lnTo>
                  <a:pt x="4146" y="348"/>
                </a:lnTo>
                <a:lnTo>
                  <a:pt x="4142" y="350"/>
                </a:lnTo>
                <a:lnTo>
                  <a:pt x="4140" y="350"/>
                </a:lnTo>
                <a:lnTo>
                  <a:pt x="4139" y="354"/>
                </a:lnTo>
                <a:lnTo>
                  <a:pt x="4137" y="357"/>
                </a:lnTo>
                <a:lnTo>
                  <a:pt x="4132" y="361"/>
                </a:lnTo>
                <a:lnTo>
                  <a:pt x="4125" y="363"/>
                </a:lnTo>
                <a:lnTo>
                  <a:pt x="4116" y="364"/>
                </a:lnTo>
                <a:lnTo>
                  <a:pt x="4107" y="363"/>
                </a:lnTo>
                <a:lnTo>
                  <a:pt x="4095" y="363"/>
                </a:lnTo>
                <a:lnTo>
                  <a:pt x="4082" y="361"/>
                </a:lnTo>
                <a:lnTo>
                  <a:pt x="4070" y="355"/>
                </a:lnTo>
                <a:lnTo>
                  <a:pt x="4067" y="354"/>
                </a:lnTo>
                <a:lnTo>
                  <a:pt x="4065" y="348"/>
                </a:lnTo>
                <a:lnTo>
                  <a:pt x="4059" y="338"/>
                </a:lnTo>
                <a:lnTo>
                  <a:pt x="4056" y="329"/>
                </a:lnTo>
                <a:lnTo>
                  <a:pt x="4054" y="322"/>
                </a:lnTo>
                <a:lnTo>
                  <a:pt x="4054" y="315"/>
                </a:lnTo>
                <a:lnTo>
                  <a:pt x="4054" y="308"/>
                </a:lnTo>
                <a:lnTo>
                  <a:pt x="4054" y="304"/>
                </a:lnTo>
                <a:lnTo>
                  <a:pt x="4052" y="301"/>
                </a:lnTo>
                <a:lnTo>
                  <a:pt x="4047" y="297"/>
                </a:lnTo>
                <a:lnTo>
                  <a:pt x="4037" y="283"/>
                </a:lnTo>
                <a:lnTo>
                  <a:pt x="4015" y="248"/>
                </a:lnTo>
                <a:lnTo>
                  <a:pt x="4005" y="236"/>
                </a:lnTo>
                <a:lnTo>
                  <a:pt x="3987" y="213"/>
                </a:lnTo>
                <a:lnTo>
                  <a:pt x="3980" y="201"/>
                </a:lnTo>
                <a:lnTo>
                  <a:pt x="3975" y="192"/>
                </a:lnTo>
                <a:lnTo>
                  <a:pt x="3973" y="185"/>
                </a:lnTo>
                <a:lnTo>
                  <a:pt x="3972" y="178"/>
                </a:lnTo>
                <a:lnTo>
                  <a:pt x="3970" y="174"/>
                </a:lnTo>
                <a:lnTo>
                  <a:pt x="3966" y="167"/>
                </a:lnTo>
                <a:lnTo>
                  <a:pt x="3954" y="151"/>
                </a:lnTo>
                <a:lnTo>
                  <a:pt x="3945" y="139"/>
                </a:lnTo>
                <a:lnTo>
                  <a:pt x="3940" y="130"/>
                </a:lnTo>
                <a:lnTo>
                  <a:pt x="3938" y="125"/>
                </a:lnTo>
                <a:lnTo>
                  <a:pt x="3935" y="118"/>
                </a:lnTo>
                <a:lnTo>
                  <a:pt x="3920" y="100"/>
                </a:lnTo>
                <a:lnTo>
                  <a:pt x="3906" y="83"/>
                </a:lnTo>
                <a:lnTo>
                  <a:pt x="3898" y="74"/>
                </a:lnTo>
                <a:lnTo>
                  <a:pt x="3894" y="70"/>
                </a:lnTo>
                <a:lnTo>
                  <a:pt x="3894" y="69"/>
                </a:lnTo>
                <a:lnTo>
                  <a:pt x="3894" y="65"/>
                </a:lnTo>
                <a:lnTo>
                  <a:pt x="3891" y="58"/>
                </a:lnTo>
                <a:lnTo>
                  <a:pt x="3885" y="51"/>
                </a:lnTo>
                <a:lnTo>
                  <a:pt x="3878" y="46"/>
                </a:lnTo>
                <a:lnTo>
                  <a:pt x="3868" y="39"/>
                </a:lnTo>
                <a:lnTo>
                  <a:pt x="3854" y="28"/>
                </a:lnTo>
                <a:lnTo>
                  <a:pt x="3840" y="21"/>
                </a:lnTo>
                <a:lnTo>
                  <a:pt x="3833" y="19"/>
                </a:lnTo>
                <a:lnTo>
                  <a:pt x="3824" y="16"/>
                </a:lnTo>
                <a:lnTo>
                  <a:pt x="3817" y="14"/>
                </a:lnTo>
                <a:lnTo>
                  <a:pt x="3811" y="14"/>
                </a:lnTo>
                <a:lnTo>
                  <a:pt x="3804" y="18"/>
                </a:lnTo>
                <a:lnTo>
                  <a:pt x="3797" y="21"/>
                </a:lnTo>
                <a:lnTo>
                  <a:pt x="3790" y="23"/>
                </a:lnTo>
                <a:lnTo>
                  <a:pt x="3778" y="21"/>
                </a:lnTo>
                <a:lnTo>
                  <a:pt x="3762" y="16"/>
                </a:lnTo>
                <a:lnTo>
                  <a:pt x="3752" y="12"/>
                </a:lnTo>
                <a:lnTo>
                  <a:pt x="3745" y="9"/>
                </a:lnTo>
                <a:lnTo>
                  <a:pt x="3727" y="4"/>
                </a:lnTo>
                <a:lnTo>
                  <a:pt x="3718" y="2"/>
                </a:lnTo>
                <a:lnTo>
                  <a:pt x="3708" y="0"/>
                </a:lnTo>
                <a:close/>
              </a:path>
            </a:pathLst>
          </a:custGeom>
          <a:solidFill>
            <a:srgbClr val="9FA0A0"/>
          </a:solidFill>
          <a:ln w="9525">
            <a:noFill/>
            <a:miter lim="800000"/>
            <a:headEnd/>
            <a:tailEnd/>
          </a:ln>
        </p:spPr>
        <p:txBody>
          <a:bodyPr/>
          <a:lstStyle/>
          <a:p>
            <a:endParaRPr lang="en-GB"/>
          </a:p>
        </p:txBody>
      </p:sp>
      <p:sp>
        <p:nvSpPr>
          <p:cNvPr id="84999" name="Freeform 424"/>
          <p:cNvSpPr>
            <a:spLocks/>
          </p:cNvSpPr>
          <p:nvPr/>
        </p:nvSpPr>
        <p:spPr bwMode="auto">
          <a:xfrm>
            <a:off x="1489075" y="109538"/>
            <a:ext cx="7323138" cy="5756275"/>
          </a:xfrm>
          <a:custGeom>
            <a:avLst/>
            <a:gdLst>
              <a:gd name="T0" fmla="*/ 2147483647 w 4613"/>
              <a:gd name="T1" fmla="*/ 2147483647 h 3626"/>
              <a:gd name="T2" fmla="*/ 2147483647 w 4613"/>
              <a:gd name="T3" fmla="*/ 2147483647 h 3626"/>
              <a:gd name="T4" fmla="*/ 2147483647 w 4613"/>
              <a:gd name="T5" fmla="*/ 2147483647 h 3626"/>
              <a:gd name="T6" fmla="*/ 2147483647 w 4613"/>
              <a:gd name="T7" fmla="*/ 2147483647 h 3626"/>
              <a:gd name="T8" fmla="*/ 2147483647 w 4613"/>
              <a:gd name="T9" fmla="*/ 2147483647 h 3626"/>
              <a:gd name="T10" fmla="*/ 2147483647 w 4613"/>
              <a:gd name="T11" fmla="*/ 2147483647 h 3626"/>
              <a:gd name="T12" fmla="*/ 2147483647 w 4613"/>
              <a:gd name="T13" fmla="*/ 2147483647 h 3626"/>
              <a:gd name="T14" fmla="*/ 2147483647 w 4613"/>
              <a:gd name="T15" fmla="*/ 2147483647 h 3626"/>
              <a:gd name="T16" fmla="*/ 2147483647 w 4613"/>
              <a:gd name="T17" fmla="*/ 2147483647 h 3626"/>
              <a:gd name="T18" fmla="*/ 2147483647 w 4613"/>
              <a:gd name="T19" fmla="*/ 2147483647 h 3626"/>
              <a:gd name="T20" fmla="*/ 2147483647 w 4613"/>
              <a:gd name="T21" fmla="*/ 2147483647 h 3626"/>
              <a:gd name="T22" fmla="*/ 2147483647 w 4613"/>
              <a:gd name="T23" fmla="*/ 2147483647 h 3626"/>
              <a:gd name="T24" fmla="*/ 2147483647 w 4613"/>
              <a:gd name="T25" fmla="*/ 2147483647 h 3626"/>
              <a:gd name="T26" fmla="*/ 2147483647 w 4613"/>
              <a:gd name="T27" fmla="*/ 2147483647 h 3626"/>
              <a:gd name="T28" fmla="*/ 2147483647 w 4613"/>
              <a:gd name="T29" fmla="*/ 2147483647 h 3626"/>
              <a:gd name="T30" fmla="*/ 2147483647 w 4613"/>
              <a:gd name="T31" fmla="*/ 2147483647 h 3626"/>
              <a:gd name="T32" fmla="*/ 2147483647 w 4613"/>
              <a:gd name="T33" fmla="*/ 2147483647 h 3626"/>
              <a:gd name="T34" fmla="*/ 2147483647 w 4613"/>
              <a:gd name="T35" fmla="*/ 2147483647 h 3626"/>
              <a:gd name="T36" fmla="*/ 2147483647 w 4613"/>
              <a:gd name="T37" fmla="*/ 2147483647 h 3626"/>
              <a:gd name="T38" fmla="*/ 2147483647 w 4613"/>
              <a:gd name="T39" fmla="*/ 2147483647 h 3626"/>
              <a:gd name="T40" fmla="*/ 2147483647 w 4613"/>
              <a:gd name="T41" fmla="*/ 2147483647 h 3626"/>
              <a:gd name="T42" fmla="*/ 2147483647 w 4613"/>
              <a:gd name="T43" fmla="*/ 2147483647 h 3626"/>
              <a:gd name="T44" fmla="*/ 2147483647 w 4613"/>
              <a:gd name="T45" fmla="*/ 2147483647 h 3626"/>
              <a:gd name="T46" fmla="*/ 2147483647 w 4613"/>
              <a:gd name="T47" fmla="*/ 2147483647 h 3626"/>
              <a:gd name="T48" fmla="*/ 2147483647 w 4613"/>
              <a:gd name="T49" fmla="*/ 2147483647 h 3626"/>
              <a:gd name="T50" fmla="*/ 2147483647 w 4613"/>
              <a:gd name="T51" fmla="*/ 2147483647 h 3626"/>
              <a:gd name="T52" fmla="*/ 2147483647 w 4613"/>
              <a:gd name="T53" fmla="*/ 2147483647 h 3626"/>
              <a:gd name="T54" fmla="*/ 2147483647 w 4613"/>
              <a:gd name="T55" fmla="*/ 2147483647 h 3626"/>
              <a:gd name="T56" fmla="*/ 2147483647 w 4613"/>
              <a:gd name="T57" fmla="*/ 2147483647 h 3626"/>
              <a:gd name="T58" fmla="*/ 2147483647 w 4613"/>
              <a:gd name="T59" fmla="*/ 2147483647 h 3626"/>
              <a:gd name="T60" fmla="*/ 2147483647 w 4613"/>
              <a:gd name="T61" fmla="*/ 2147483647 h 3626"/>
              <a:gd name="T62" fmla="*/ 2147483647 w 4613"/>
              <a:gd name="T63" fmla="*/ 2147483647 h 3626"/>
              <a:gd name="T64" fmla="*/ 2147483647 w 4613"/>
              <a:gd name="T65" fmla="*/ 2147483647 h 3626"/>
              <a:gd name="T66" fmla="*/ 2147483647 w 4613"/>
              <a:gd name="T67" fmla="*/ 2147483647 h 3626"/>
              <a:gd name="T68" fmla="*/ 2147483647 w 4613"/>
              <a:gd name="T69" fmla="*/ 2147483647 h 3626"/>
              <a:gd name="T70" fmla="*/ 2147483647 w 4613"/>
              <a:gd name="T71" fmla="*/ 2147483647 h 3626"/>
              <a:gd name="T72" fmla="*/ 2147483647 w 4613"/>
              <a:gd name="T73" fmla="*/ 2147483647 h 3626"/>
              <a:gd name="T74" fmla="*/ 2147483647 w 4613"/>
              <a:gd name="T75" fmla="*/ 2147483647 h 3626"/>
              <a:gd name="T76" fmla="*/ 2147483647 w 4613"/>
              <a:gd name="T77" fmla="*/ 2147483647 h 3626"/>
              <a:gd name="T78" fmla="*/ 2147483647 w 4613"/>
              <a:gd name="T79" fmla="*/ 2147483647 h 3626"/>
              <a:gd name="T80" fmla="*/ 2147483647 w 4613"/>
              <a:gd name="T81" fmla="*/ 2147483647 h 3626"/>
              <a:gd name="T82" fmla="*/ 2147483647 w 4613"/>
              <a:gd name="T83" fmla="*/ 2147483647 h 3626"/>
              <a:gd name="T84" fmla="*/ 2147483647 w 4613"/>
              <a:gd name="T85" fmla="*/ 2147483647 h 3626"/>
              <a:gd name="T86" fmla="*/ 2147483647 w 4613"/>
              <a:gd name="T87" fmla="*/ 2147483647 h 3626"/>
              <a:gd name="T88" fmla="*/ 2147483647 w 4613"/>
              <a:gd name="T89" fmla="*/ 2147483647 h 3626"/>
              <a:gd name="T90" fmla="*/ 2147483647 w 4613"/>
              <a:gd name="T91" fmla="*/ 2147483647 h 3626"/>
              <a:gd name="T92" fmla="*/ 2147483647 w 4613"/>
              <a:gd name="T93" fmla="*/ 2147483647 h 3626"/>
              <a:gd name="T94" fmla="*/ 2147483647 w 4613"/>
              <a:gd name="T95" fmla="*/ 2147483647 h 3626"/>
              <a:gd name="T96" fmla="*/ 2147483647 w 4613"/>
              <a:gd name="T97" fmla="*/ 2147483647 h 3626"/>
              <a:gd name="T98" fmla="*/ 2147483647 w 4613"/>
              <a:gd name="T99" fmla="*/ 2147483647 h 3626"/>
              <a:gd name="T100" fmla="*/ 2147483647 w 4613"/>
              <a:gd name="T101" fmla="*/ 2147483647 h 3626"/>
              <a:gd name="T102" fmla="*/ 2147483647 w 4613"/>
              <a:gd name="T103" fmla="*/ 2147483647 h 3626"/>
              <a:gd name="T104" fmla="*/ 2147483647 w 4613"/>
              <a:gd name="T105" fmla="*/ 2147483647 h 3626"/>
              <a:gd name="T106" fmla="*/ 2147483647 w 4613"/>
              <a:gd name="T107" fmla="*/ 2147483647 h 3626"/>
              <a:gd name="T108" fmla="*/ 2147483647 w 4613"/>
              <a:gd name="T109" fmla="*/ 2147483647 h 3626"/>
              <a:gd name="T110" fmla="*/ 2147483647 w 4613"/>
              <a:gd name="T111" fmla="*/ 2147483647 h 3626"/>
              <a:gd name="T112" fmla="*/ 2147483647 w 4613"/>
              <a:gd name="T113" fmla="*/ 2147483647 h 3626"/>
              <a:gd name="T114" fmla="*/ 2147483647 w 4613"/>
              <a:gd name="T115" fmla="*/ 2147483647 h 3626"/>
              <a:gd name="T116" fmla="*/ 2147483647 w 4613"/>
              <a:gd name="T117" fmla="*/ 2147483647 h 3626"/>
              <a:gd name="T118" fmla="*/ 2147483647 w 4613"/>
              <a:gd name="T119" fmla="*/ 2147483647 h 3626"/>
              <a:gd name="T120" fmla="*/ 2147483647 w 4613"/>
              <a:gd name="T121" fmla="*/ 2147483647 h 3626"/>
              <a:gd name="T122" fmla="*/ 2147483647 w 4613"/>
              <a:gd name="T123" fmla="*/ 2147483647 h 3626"/>
              <a:gd name="T124" fmla="*/ 2147483647 w 4613"/>
              <a:gd name="T125" fmla="*/ 2147483647 h 36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13"/>
              <a:gd name="T190" fmla="*/ 0 h 3626"/>
              <a:gd name="T191" fmla="*/ 4613 w 4613"/>
              <a:gd name="T192" fmla="*/ 3626 h 362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13" h="3626">
                <a:moveTo>
                  <a:pt x="3704" y="0"/>
                </a:moveTo>
                <a:lnTo>
                  <a:pt x="3704" y="0"/>
                </a:lnTo>
                <a:lnTo>
                  <a:pt x="3714" y="1"/>
                </a:lnTo>
                <a:lnTo>
                  <a:pt x="3728" y="5"/>
                </a:lnTo>
                <a:lnTo>
                  <a:pt x="3739" y="8"/>
                </a:lnTo>
                <a:lnTo>
                  <a:pt x="3748" y="12"/>
                </a:lnTo>
                <a:lnTo>
                  <a:pt x="3756" y="15"/>
                </a:lnTo>
                <a:lnTo>
                  <a:pt x="3774" y="21"/>
                </a:lnTo>
                <a:lnTo>
                  <a:pt x="3786" y="22"/>
                </a:lnTo>
                <a:lnTo>
                  <a:pt x="3792" y="21"/>
                </a:lnTo>
                <a:lnTo>
                  <a:pt x="3797" y="19"/>
                </a:lnTo>
                <a:lnTo>
                  <a:pt x="3807" y="14"/>
                </a:lnTo>
                <a:lnTo>
                  <a:pt x="3813" y="14"/>
                </a:lnTo>
                <a:lnTo>
                  <a:pt x="3821" y="15"/>
                </a:lnTo>
                <a:lnTo>
                  <a:pt x="3834" y="21"/>
                </a:lnTo>
                <a:lnTo>
                  <a:pt x="3848" y="28"/>
                </a:lnTo>
                <a:lnTo>
                  <a:pt x="3860" y="36"/>
                </a:lnTo>
                <a:lnTo>
                  <a:pt x="3874" y="47"/>
                </a:lnTo>
                <a:lnTo>
                  <a:pt x="3880" y="51"/>
                </a:lnTo>
                <a:lnTo>
                  <a:pt x="3885" y="56"/>
                </a:lnTo>
                <a:lnTo>
                  <a:pt x="3887" y="63"/>
                </a:lnTo>
                <a:lnTo>
                  <a:pt x="3887" y="65"/>
                </a:lnTo>
                <a:lnTo>
                  <a:pt x="3887" y="68"/>
                </a:lnTo>
                <a:lnTo>
                  <a:pt x="3890" y="72"/>
                </a:lnTo>
                <a:lnTo>
                  <a:pt x="3901" y="82"/>
                </a:lnTo>
                <a:lnTo>
                  <a:pt x="3915" y="98"/>
                </a:lnTo>
                <a:lnTo>
                  <a:pt x="3927" y="116"/>
                </a:lnTo>
                <a:lnTo>
                  <a:pt x="3931" y="123"/>
                </a:lnTo>
                <a:lnTo>
                  <a:pt x="3932" y="126"/>
                </a:lnTo>
                <a:lnTo>
                  <a:pt x="3934" y="130"/>
                </a:lnTo>
                <a:lnTo>
                  <a:pt x="3938" y="137"/>
                </a:lnTo>
                <a:lnTo>
                  <a:pt x="3948" y="149"/>
                </a:lnTo>
                <a:lnTo>
                  <a:pt x="3959" y="165"/>
                </a:lnTo>
                <a:lnTo>
                  <a:pt x="3962" y="170"/>
                </a:lnTo>
                <a:lnTo>
                  <a:pt x="3964" y="174"/>
                </a:lnTo>
                <a:lnTo>
                  <a:pt x="3966" y="181"/>
                </a:lnTo>
                <a:lnTo>
                  <a:pt x="3968" y="190"/>
                </a:lnTo>
                <a:lnTo>
                  <a:pt x="3973" y="198"/>
                </a:lnTo>
                <a:lnTo>
                  <a:pt x="3980" y="211"/>
                </a:lnTo>
                <a:lnTo>
                  <a:pt x="3997" y="232"/>
                </a:lnTo>
                <a:lnTo>
                  <a:pt x="4008" y="246"/>
                </a:lnTo>
                <a:lnTo>
                  <a:pt x="4031" y="281"/>
                </a:lnTo>
                <a:lnTo>
                  <a:pt x="4041" y="295"/>
                </a:lnTo>
                <a:lnTo>
                  <a:pt x="4043" y="299"/>
                </a:lnTo>
                <a:lnTo>
                  <a:pt x="4047" y="300"/>
                </a:lnTo>
                <a:lnTo>
                  <a:pt x="4047" y="304"/>
                </a:lnTo>
                <a:lnTo>
                  <a:pt x="4047" y="316"/>
                </a:lnTo>
                <a:lnTo>
                  <a:pt x="4047" y="322"/>
                </a:lnTo>
                <a:lnTo>
                  <a:pt x="4048" y="327"/>
                </a:lnTo>
                <a:lnTo>
                  <a:pt x="4055" y="341"/>
                </a:lnTo>
                <a:lnTo>
                  <a:pt x="4059" y="350"/>
                </a:lnTo>
                <a:lnTo>
                  <a:pt x="4064" y="355"/>
                </a:lnTo>
                <a:lnTo>
                  <a:pt x="4077" y="360"/>
                </a:lnTo>
                <a:lnTo>
                  <a:pt x="4091" y="362"/>
                </a:lnTo>
                <a:lnTo>
                  <a:pt x="4112" y="364"/>
                </a:lnTo>
                <a:lnTo>
                  <a:pt x="4121" y="362"/>
                </a:lnTo>
                <a:lnTo>
                  <a:pt x="4128" y="360"/>
                </a:lnTo>
                <a:lnTo>
                  <a:pt x="4135" y="357"/>
                </a:lnTo>
                <a:lnTo>
                  <a:pt x="4138" y="353"/>
                </a:lnTo>
                <a:lnTo>
                  <a:pt x="4140" y="350"/>
                </a:lnTo>
                <a:lnTo>
                  <a:pt x="4142" y="348"/>
                </a:lnTo>
                <a:lnTo>
                  <a:pt x="4149" y="353"/>
                </a:lnTo>
                <a:lnTo>
                  <a:pt x="4158" y="359"/>
                </a:lnTo>
                <a:lnTo>
                  <a:pt x="4159" y="362"/>
                </a:lnTo>
                <a:lnTo>
                  <a:pt x="4161" y="362"/>
                </a:lnTo>
                <a:lnTo>
                  <a:pt x="4168" y="364"/>
                </a:lnTo>
                <a:lnTo>
                  <a:pt x="4182" y="362"/>
                </a:lnTo>
                <a:lnTo>
                  <a:pt x="4194" y="360"/>
                </a:lnTo>
                <a:lnTo>
                  <a:pt x="4205" y="360"/>
                </a:lnTo>
                <a:lnTo>
                  <a:pt x="4216" y="366"/>
                </a:lnTo>
                <a:lnTo>
                  <a:pt x="4224" y="373"/>
                </a:lnTo>
                <a:lnTo>
                  <a:pt x="4230" y="376"/>
                </a:lnTo>
                <a:lnTo>
                  <a:pt x="4233" y="380"/>
                </a:lnTo>
                <a:lnTo>
                  <a:pt x="4242" y="385"/>
                </a:lnTo>
                <a:lnTo>
                  <a:pt x="4253" y="390"/>
                </a:lnTo>
                <a:lnTo>
                  <a:pt x="4260" y="390"/>
                </a:lnTo>
                <a:lnTo>
                  <a:pt x="4270" y="388"/>
                </a:lnTo>
                <a:lnTo>
                  <a:pt x="4275" y="388"/>
                </a:lnTo>
                <a:lnTo>
                  <a:pt x="4281" y="388"/>
                </a:lnTo>
                <a:lnTo>
                  <a:pt x="4284" y="390"/>
                </a:lnTo>
                <a:lnTo>
                  <a:pt x="4286" y="394"/>
                </a:lnTo>
                <a:lnTo>
                  <a:pt x="4289" y="397"/>
                </a:lnTo>
                <a:lnTo>
                  <a:pt x="4291" y="415"/>
                </a:lnTo>
                <a:lnTo>
                  <a:pt x="4295" y="424"/>
                </a:lnTo>
                <a:lnTo>
                  <a:pt x="4298" y="431"/>
                </a:lnTo>
                <a:lnTo>
                  <a:pt x="4304" y="434"/>
                </a:lnTo>
                <a:lnTo>
                  <a:pt x="4312" y="438"/>
                </a:lnTo>
                <a:lnTo>
                  <a:pt x="4319" y="441"/>
                </a:lnTo>
                <a:lnTo>
                  <a:pt x="4321" y="443"/>
                </a:lnTo>
                <a:lnTo>
                  <a:pt x="4323" y="446"/>
                </a:lnTo>
                <a:lnTo>
                  <a:pt x="4321" y="461"/>
                </a:lnTo>
                <a:lnTo>
                  <a:pt x="4323" y="469"/>
                </a:lnTo>
                <a:lnTo>
                  <a:pt x="4323" y="473"/>
                </a:lnTo>
                <a:lnTo>
                  <a:pt x="4326" y="475"/>
                </a:lnTo>
                <a:lnTo>
                  <a:pt x="4333" y="483"/>
                </a:lnTo>
                <a:lnTo>
                  <a:pt x="4341" y="490"/>
                </a:lnTo>
                <a:lnTo>
                  <a:pt x="4349" y="498"/>
                </a:lnTo>
                <a:lnTo>
                  <a:pt x="4353" y="499"/>
                </a:lnTo>
                <a:lnTo>
                  <a:pt x="4358" y="499"/>
                </a:lnTo>
                <a:lnTo>
                  <a:pt x="4365" y="499"/>
                </a:lnTo>
                <a:lnTo>
                  <a:pt x="4414" y="483"/>
                </a:lnTo>
                <a:lnTo>
                  <a:pt x="4444" y="473"/>
                </a:lnTo>
                <a:lnTo>
                  <a:pt x="4460" y="466"/>
                </a:lnTo>
                <a:lnTo>
                  <a:pt x="4464" y="461"/>
                </a:lnTo>
                <a:lnTo>
                  <a:pt x="4467" y="455"/>
                </a:lnTo>
                <a:lnTo>
                  <a:pt x="4472" y="439"/>
                </a:lnTo>
                <a:lnTo>
                  <a:pt x="4479" y="424"/>
                </a:lnTo>
                <a:lnTo>
                  <a:pt x="4483" y="417"/>
                </a:lnTo>
                <a:lnTo>
                  <a:pt x="4488" y="413"/>
                </a:lnTo>
                <a:lnTo>
                  <a:pt x="4513" y="399"/>
                </a:lnTo>
                <a:lnTo>
                  <a:pt x="4522" y="392"/>
                </a:lnTo>
                <a:lnTo>
                  <a:pt x="4534" y="381"/>
                </a:lnTo>
                <a:lnTo>
                  <a:pt x="4548" y="371"/>
                </a:lnTo>
                <a:lnTo>
                  <a:pt x="4553" y="367"/>
                </a:lnTo>
                <a:lnTo>
                  <a:pt x="4559" y="366"/>
                </a:lnTo>
                <a:lnTo>
                  <a:pt x="4575" y="362"/>
                </a:lnTo>
                <a:lnTo>
                  <a:pt x="4582" y="360"/>
                </a:lnTo>
                <a:lnTo>
                  <a:pt x="4590" y="357"/>
                </a:lnTo>
                <a:lnTo>
                  <a:pt x="4604" y="346"/>
                </a:lnTo>
                <a:lnTo>
                  <a:pt x="4603" y="355"/>
                </a:lnTo>
                <a:lnTo>
                  <a:pt x="4597" y="374"/>
                </a:lnTo>
                <a:lnTo>
                  <a:pt x="4596" y="387"/>
                </a:lnTo>
                <a:lnTo>
                  <a:pt x="4596" y="397"/>
                </a:lnTo>
                <a:lnTo>
                  <a:pt x="4596" y="408"/>
                </a:lnTo>
                <a:lnTo>
                  <a:pt x="4599" y="417"/>
                </a:lnTo>
                <a:lnTo>
                  <a:pt x="4610" y="434"/>
                </a:lnTo>
                <a:lnTo>
                  <a:pt x="4613" y="439"/>
                </a:lnTo>
                <a:lnTo>
                  <a:pt x="4611" y="445"/>
                </a:lnTo>
                <a:lnTo>
                  <a:pt x="4608" y="450"/>
                </a:lnTo>
                <a:lnTo>
                  <a:pt x="4603" y="457"/>
                </a:lnTo>
                <a:lnTo>
                  <a:pt x="4596" y="464"/>
                </a:lnTo>
                <a:lnTo>
                  <a:pt x="4590" y="471"/>
                </a:lnTo>
                <a:lnTo>
                  <a:pt x="4587" y="478"/>
                </a:lnTo>
                <a:lnTo>
                  <a:pt x="4585" y="483"/>
                </a:lnTo>
                <a:lnTo>
                  <a:pt x="4583" y="490"/>
                </a:lnTo>
                <a:lnTo>
                  <a:pt x="4585" y="499"/>
                </a:lnTo>
                <a:lnTo>
                  <a:pt x="4590" y="513"/>
                </a:lnTo>
                <a:lnTo>
                  <a:pt x="4592" y="520"/>
                </a:lnTo>
                <a:lnTo>
                  <a:pt x="4590" y="526"/>
                </a:lnTo>
                <a:lnTo>
                  <a:pt x="4590" y="545"/>
                </a:lnTo>
                <a:lnTo>
                  <a:pt x="4590" y="561"/>
                </a:lnTo>
                <a:lnTo>
                  <a:pt x="4589" y="570"/>
                </a:lnTo>
                <a:lnTo>
                  <a:pt x="4589" y="573"/>
                </a:lnTo>
                <a:lnTo>
                  <a:pt x="4590" y="578"/>
                </a:lnTo>
                <a:lnTo>
                  <a:pt x="4590" y="584"/>
                </a:lnTo>
                <a:lnTo>
                  <a:pt x="4592" y="589"/>
                </a:lnTo>
                <a:lnTo>
                  <a:pt x="4590" y="596"/>
                </a:lnTo>
                <a:lnTo>
                  <a:pt x="4592" y="614"/>
                </a:lnTo>
                <a:lnTo>
                  <a:pt x="4590" y="626"/>
                </a:lnTo>
                <a:lnTo>
                  <a:pt x="4587" y="640"/>
                </a:lnTo>
                <a:lnTo>
                  <a:pt x="4583" y="654"/>
                </a:lnTo>
                <a:lnTo>
                  <a:pt x="4582" y="665"/>
                </a:lnTo>
                <a:lnTo>
                  <a:pt x="4582" y="681"/>
                </a:lnTo>
                <a:lnTo>
                  <a:pt x="4582" y="684"/>
                </a:lnTo>
                <a:lnTo>
                  <a:pt x="4580" y="686"/>
                </a:lnTo>
                <a:lnTo>
                  <a:pt x="4575" y="688"/>
                </a:lnTo>
                <a:lnTo>
                  <a:pt x="4573" y="689"/>
                </a:lnTo>
                <a:lnTo>
                  <a:pt x="4571" y="693"/>
                </a:lnTo>
                <a:lnTo>
                  <a:pt x="4569" y="696"/>
                </a:lnTo>
                <a:lnTo>
                  <a:pt x="4571" y="703"/>
                </a:lnTo>
                <a:lnTo>
                  <a:pt x="4576" y="726"/>
                </a:lnTo>
                <a:lnTo>
                  <a:pt x="4578" y="732"/>
                </a:lnTo>
                <a:lnTo>
                  <a:pt x="4576" y="735"/>
                </a:lnTo>
                <a:lnTo>
                  <a:pt x="4576" y="737"/>
                </a:lnTo>
                <a:lnTo>
                  <a:pt x="4566" y="739"/>
                </a:lnTo>
                <a:lnTo>
                  <a:pt x="4546" y="739"/>
                </a:lnTo>
                <a:lnTo>
                  <a:pt x="4506" y="737"/>
                </a:lnTo>
                <a:lnTo>
                  <a:pt x="4487" y="735"/>
                </a:lnTo>
                <a:lnTo>
                  <a:pt x="4483" y="735"/>
                </a:lnTo>
                <a:lnTo>
                  <a:pt x="4476" y="733"/>
                </a:lnTo>
                <a:lnTo>
                  <a:pt x="4472" y="733"/>
                </a:lnTo>
                <a:lnTo>
                  <a:pt x="4469" y="735"/>
                </a:lnTo>
                <a:lnTo>
                  <a:pt x="4465" y="739"/>
                </a:lnTo>
                <a:lnTo>
                  <a:pt x="4464" y="744"/>
                </a:lnTo>
                <a:lnTo>
                  <a:pt x="4464" y="754"/>
                </a:lnTo>
                <a:lnTo>
                  <a:pt x="4462" y="763"/>
                </a:lnTo>
                <a:lnTo>
                  <a:pt x="4457" y="769"/>
                </a:lnTo>
                <a:lnTo>
                  <a:pt x="4451" y="776"/>
                </a:lnTo>
                <a:lnTo>
                  <a:pt x="4444" y="781"/>
                </a:lnTo>
                <a:lnTo>
                  <a:pt x="4439" y="783"/>
                </a:lnTo>
                <a:lnTo>
                  <a:pt x="4434" y="784"/>
                </a:lnTo>
                <a:lnTo>
                  <a:pt x="4432" y="788"/>
                </a:lnTo>
                <a:lnTo>
                  <a:pt x="4430" y="791"/>
                </a:lnTo>
                <a:lnTo>
                  <a:pt x="4432" y="800"/>
                </a:lnTo>
                <a:lnTo>
                  <a:pt x="4434" y="813"/>
                </a:lnTo>
                <a:lnTo>
                  <a:pt x="4439" y="825"/>
                </a:lnTo>
                <a:lnTo>
                  <a:pt x="4444" y="834"/>
                </a:lnTo>
                <a:lnTo>
                  <a:pt x="4458" y="849"/>
                </a:lnTo>
                <a:lnTo>
                  <a:pt x="4465" y="860"/>
                </a:lnTo>
                <a:lnTo>
                  <a:pt x="4471" y="871"/>
                </a:lnTo>
                <a:lnTo>
                  <a:pt x="4472" y="874"/>
                </a:lnTo>
                <a:lnTo>
                  <a:pt x="4474" y="885"/>
                </a:lnTo>
                <a:lnTo>
                  <a:pt x="4474" y="892"/>
                </a:lnTo>
                <a:lnTo>
                  <a:pt x="4476" y="900"/>
                </a:lnTo>
                <a:lnTo>
                  <a:pt x="4479" y="911"/>
                </a:lnTo>
                <a:lnTo>
                  <a:pt x="4485" y="923"/>
                </a:lnTo>
                <a:lnTo>
                  <a:pt x="4487" y="934"/>
                </a:lnTo>
                <a:lnTo>
                  <a:pt x="4488" y="943"/>
                </a:lnTo>
                <a:lnTo>
                  <a:pt x="4488" y="976"/>
                </a:lnTo>
                <a:lnTo>
                  <a:pt x="4487" y="983"/>
                </a:lnTo>
                <a:lnTo>
                  <a:pt x="4483" y="990"/>
                </a:lnTo>
                <a:lnTo>
                  <a:pt x="4479" y="997"/>
                </a:lnTo>
                <a:lnTo>
                  <a:pt x="4476" y="1003"/>
                </a:lnTo>
                <a:lnTo>
                  <a:pt x="4469" y="1010"/>
                </a:lnTo>
                <a:lnTo>
                  <a:pt x="4464" y="1011"/>
                </a:lnTo>
                <a:lnTo>
                  <a:pt x="4458" y="1013"/>
                </a:lnTo>
                <a:lnTo>
                  <a:pt x="4455" y="1013"/>
                </a:lnTo>
                <a:lnTo>
                  <a:pt x="4458" y="1015"/>
                </a:lnTo>
                <a:lnTo>
                  <a:pt x="4464" y="1020"/>
                </a:lnTo>
                <a:lnTo>
                  <a:pt x="4467" y="1027"/>
                </a:lnTo>
                <a:lnTo>
                  <a:pt x="4472" y="1036"/>
                </a:lnTo>
                <a:lnTo>
                  <a:pt x="4478" y="1050"/>
                </a:lnTo>
                <a:lnTo>
                  <a:pt x="4479" y="1061"/>
                </a:lnTo>
                <a:lnTo>
                  <a:pt x="4479" y="1064"/>
                </a:lnTo>
                <a:lnTo>
                  <a:pt x="4478" y="1066"/>
                </a:lnTo>
                <a:lnTo>
                  <a:pt x="4474" y="1062"/>
                </a:lnTo>
                <a:lnTo>
                  <a:pt x="4455" y="1041"/>
                </a:lnTo>
                <a:lnTo>
                  <a:pt x="4441" y="1027"/>
                </a:lnTo>
                <a:lnTo>
                  <a:pt x="4434" y="1022"/>
                </a:lnTo>
                <a:lnTo>
                  <a:pt x="4427" y="1017"/>
                </a:lnTo>
                <a:lnTo>
                  <a:pt x="4420" y="1015"/>
                </a:lnTo>
                <a:lnTo>
                  <a:pt x="4416" y="1017"/>
                </a:lnTo>
                <a:lnTo>
                  <a:pt x="4411" y="1022"/>
                </a:lnTo>
                <a:lnTo>
                  <a:pt x="4406" y="1025"/>
                </a:lnTo>
                <a:lnTo>
                  <a:pt x="4400" y="1031"/>
                </a:lnTo>
                <a:lnTo>
                  <a:pt x="4399" y="1034"/>
                </a:lnTo>
                <a:lnTo>
                  <a:pt x="4399" y="1038"/>
                </a:lnTo>
                <a:lnTo>
                  <a:pt x="4399" y="1054"/>
                </a:lnTo>
                <a:lnTo>
                  <a:pt x="4399" y="1061"/>
                </a:lnTo>
                <a:lnTo>
                  <a:pt x="4395" y="1066"/>
                </a:lnTo>
                <a:lnTo>
                  <a:pt x="4392" y="1073"/>
                </a:lnTo>
                <a:lnTo>
                  <a:pt x="4386" y="1078"/>
                </a:lnTo>
                <a:lnTo>
                  <a:pt x="4381" y="1078"/>
                </a:lnTo>
                <a:lnTo>
                  <a:pt x="4376" y="1080"/>
                </a:lnTo>
                <a:lnTo>
                  <a:pt x="4369" y="1082"/>
                </a:lnTo>
                <a:lnTo>
                  <a:pt x="4367" y="1084"/>
                </a:lnTo>
                <a:lnTo>
                  <a:pt x="4365" y="1087"/>
                </a:lnTo>
                <a:lnTo>
                  <a:pt x="4363" y="1092"/>
                </a:lnTo>
                <a:lnTo>
                  <a:pt x="4362" y="1099"/>
                </a:lnTo>
                <a:lnTo>
                  <a:pt x="4360" y="1105"/>
                </a:lnTo>
                <a:lnTo>
                  <a:pt x="4355" y="1110"/>
                </a:lnTo>
                <a:lnTo>
                  <a:pt x="4341" y="1119"/>
                </a:lnTo>
                <a:lnTo>
                  <a:pt x="4328" y="1124"/>
                </a:lnTo>
                <a:lnTo>
                  <a:pt x="4319" y="1129"/>
                </a:lnTo>
                <a:lnTo>
                  <a:pt x="4316" y="1133"/>
                </a:lnTo>
                <a:lnTo>
                  <a:pt x="4314" y="1136"/>
                </a:lnTo>
                <a:lnTo>
                  <a:pt x="4312" y="1138"/>
                </a:lnTo>
                <a:lnTo>
                  <a:pt x="4307" y="1142"/>
                </a:lnTo>
                <a:lnTo>
                  <a:pt x="4304" y="1145"/>
                </a:lnTo>
                <a:lnTo>
                  <a:pt x="4302" y="1147"/>
                </a:lnTo>
                <a:lnTo>
                  <a:pt x="4302" y="1150"/>
                </a:lnTo>
                <a:lnTo>
                  <a:pt x="4302" y="1163"/>
                </a:lnTo>
                <a:lnTo>
                  <a:pt x="4304" y="1173"/>
                </a:lnTo>
                <a:lnTo>
                  <a:pt x="4305" y="1186"/>
                </a:lnTo>
                <a:lnTo>
                  <a:pt x="4309" y="1196"/>
                </a:lnTo>
                <a:lnTo>
                  <a:pt x="4309" y="1203"/>
                </a:lnTo>
                <a:lnTo>
                  <a:pt x="4307" y="1205"/>
                </a:lnTo>
                <a:lnTo>
                  <a:pt x="4304" y="1208"/>
                </a:lnTo>
                <a:lnTo>
                  <a:pt x="4295" y="1212"/>
                </a:lnTo>
                <a:lnTo>
                  <a:pt x="4289" y="1214"/>
                </a:lnTo>
                <a:lnTo>
                  <a:pt x="4274" y="1214"/>
                </a:lnTo>
                <a:lnTo>
                  <a:pt x="4268" y="1212"/>
                </a:lnTo>
                <a:lnTo>
                  <a:pt x="4263" y="1210"/>
                </a:lnTo>
                <a:lnTo>
                  <a:pt x="4258" y="1208"/>
                </a:lnTo>
                <a:lnTo>
                  <a:pt x="4253" y="1208"/>
                </a:lnTo>
                <a:lnTo>
                  <a:pt x="4240" y="1207"/>
                </a:lnTo>
                <a:lnTo>
                  <a:pt x="4230" y="1203"/>
                </a:lnTo>
                <a:lnTo>
                  <a:pt x="4221" y="1198"/>
                </a:lnTo>
                <a:lnTo>
                  <a:pt x="4214" y="1194"/>
                </a:lnTo>
                <a:lnTo>
                  <a:pt x="4210" y="1193"/>
                </a:lnTo>
                <a:lnTo>
                  <a:pt x="4203" y="1193"/>
                </a:lnTo>
                <a:lnTo>
                  <a:pt x="4200" y="1193"/>
                </a:lnTo>
                <a:lnTo>
                  <a:pt x="4196" y="1194"/>
                </a:lnTo>
                <a:lnTo>
                  <a:pt x="4189" y="1212"/>
                </a:lnTo>
                <a:lnTo>
                  <a:pt x="4184" y="1224"/>
                </a:lnTo>
                <a:lnTo>
                  <a:pt x="4180" y="1237"/>
                </a:lnTo>
                <a:lnTo>
                  <a:pt x="4173" y="1251"/>
                </a:lnTo>
                <a:lnTo>
                  <a:pt x="4166" y="1265"/>
                </a:lnTo>
                <a:lnTo>
                  <a:pt x="4163" y="1272"/>
                </a:lnTo>
                <a:lnTo>
                  <a:pt x="4158" y="1277"/>
                </a:lnTo>
                <a:lnTo>
                  <a:pt x="4149" y="1289"/>
                </a:lnTo>
                <a:lnTo>
                  <a:pt x="4143" y="1298"/>
                </a:lnTo>
                <a:lnTo>
                  <a:pt x="4135" y="1309"/>
                </a:lnTo>
                <a:lnTo>
                  <a:pt x="4128" y="1316"/>
                </a:lnTo>
                <a:lnTo>
                  <a:pt x="4124" y="1321"/>
                </a:lnTo>
                <a:lnTo>
                  <a:pt x="4117" y="1326"/>
                </a:lnTo>
                <a:lnTo>
                  <a:pt x="4110" y="1332"/>
                </a:lnTo>
                <a:lnTo>
                  <a:pt x="4105" y="1337"/>
                </a:lnTo>
                <a:lnTo>
                  <a:pt x="4092" y="1349"/>
                </a:lnTo>
                <a:lnTo>
                  <a:pt x="4085" y="1356"/>
                </a:lnTo>
                <a:lnTo>
                  <a:pt x="4064" y="1398"/>
                </a:lnTo>
                <a:lnTo>
                  <a:pt x="4055" y="1411"/>
                </a:lnTo>
                <a:lnTo>
                  <a:pt x="4048" y="1420"/>
                </a:lnTo>
                <a:lnTo>
                  <a:pt x="4029" y="1435"/>
                </a:lnTo>
                <a:lnTo>
                  <a:pt x="4017" y="1435"/>
                </a:lnTo>
                <a:lnTo>
                  <a:pt x="4006" y="1435"/>
                </a:lnTo>
                <a:lnTo>
                  <a:pt x="3994" y="1437"/>
                </a:lnTo>
                <a:lnTo>
                  <a:pt x="3990" y="1441"/>
                </a:lnTo>
                <a:lnTo>
                  <a:pt x="3987" y="1442"/>
                </a:lnTo>
                <a:lnTo>
                  <a:pt x="3982" y="1451"/>
                </a:lnTo>
                <a:lnTo>
                  <a:pt x="3978" y="1453"/>
                </a:lnTo>
                <a:lnTo>
                  <a:pt x="3973" y="1457"/>
                </a:lnTo>
                <a:lnTo>
                  <a:pt x="3953" y="1462"/>
                </a:lnTo>
                <a:lnTo>
                  <a:pt x="3943" y="1471"/>
                </a:lnTo>
                <a:lnTo>
                  <a:pt x="3936" y="1478"/>
                </a:lnTo>
                <a:lnTo>
                  <a:pt x="3929" y="1486"/>
                </a:lnTo>
                <a:lnTo>
                  <a:pt x="3922" y="1497"/>
                </a:lnTo>
                <a:lnTo>
                  <a:pt x="3918" y="1501"/>
                </a:lnTo>
                <a:lnTo>
                  <a:pt x="3913" y="1506"/>
                </a:lnTo>
                <a:lnTo>
                  <a:pt x="3906" y="1509"/>
                </a:lnTo>
                <a:lnTo>
                  <a:pt x="3901" y="1511"/>
                </a:lnTo>
                <a:lnTo>
                  <a:pt x="3897" y="1515"/>
                </a:lnTo>
                <a:lnTo>
                  <a:pt x="3894" y="1518"/>
                </a:lnTo>
                <a:lnTo>
                  <a:pt x="3881" y="1545"/>
                </a:lnTo>
                <a:lnTo>
                  <a:pt x="3872" y="1550"/>
                </a:lnTo>
                <a:lnTo>
                  <a:pt x="3857" y="1560"/>
                </a:lnTo>
                <a:lnTo>
                  <a:pt x="3855" y="1564"/>
                </a:lnTo>
                <a:lnTo>
                  <a:pt x="3851" y="1567"/>
                </a:lnTo>
                <a:lnTo>
                  <a:pt x="3848" y="1573"/>
                </a:lnTo>
                <a:lnTo>
                  <a:pt x="3839" y="1582"/>
                </a:lnTo>
                <a:lnTo>
                  <a:pt x="3832" y="1587"/>
                </a:lnTo>
                <a:lnTo>
                  <a:pt x="3830" y="1589"/>
                </a:lnTo>
                <a:lnTo>
                  <a:pt x="3827" y="1590"/>
                </a:lnTo>
                <a:lnTo>
                  <a:pt x="3821" y="1589"/>
                </a:lnTo>
                <a:lnTo>
                  <a:pt x="3811" y="1582"/>
                </a:lnTo>
                <a:lnTo>
                  <a:pt x="3806" y="1578"/>
                </a:lnTo>
                <a:lnTo>
                  <a:pt x="3802" y="1576"/>
                </a:lnTo>
                <a:lnTo>
                  <a:pt x="3802" y="1574"/>
                </a:lnTo>
                <a:lnTo>
                  <a:pt x="3806" y="1569"/>
                </a:lnTo>
                <a:lnTo>
                  <a:pt x="3825" y="1557"/>
                </a:lnTo>
                <a:lnTo>
                  <a:pt x="3827" y="1552"/>
                </a:lnTo>
                <a:lnTo>
                  <a:pt x="3834" y="1543"/>
                </a:lnTo>
                <a:lnTo>
                  <a:pt x="3841" y="1534"/>
                </a:lnTo>
                <a:lnTo>
                  <a:pt x="3844" y="1530"/>
                </a:lnTo>
                <a:lnTo>
                  <a:pt x="3846" y="1527"/>
                </a:lnTo>
                <a:lnTo>
                  <a:pt x="3846" y="1518"/>
                </a:lnTo>
                <a:lnTo>
                  <a:pt x="3843" y="1518"/>
                </a:lnTo>
                <a:lnTo>
                  <a:pt x="3837" y="1518"/>
                </a:lnTo>
                <a:lnTo>
                  <a:pt x="3829" y="1520"/>
                </a:lnTo>
                <a:lnTo>
                  <a:pt x="3825" y="1523"/>
                </a:lnTo>
                <a:lnTo>
                  <a:pt x="3821" y="1525"/>
                </a:lnTo>
                <a:lnTo>
                  <a:pt x="3818" y="1525"/>
                </a:lnTo>
                <a:lnTo>
                  <a:pt x="3816" y="1525"/>
                </a:lnTo>
                <a:lnTo>
                  <a:pt x="3816" y="1522"/>
                </a:lnTo>
                <a:lnTo>
                  <a:pt x="3814" y="1516"/>
                </a:lnTo>
                <a:lnTo>
                  <a:pt x="3813" y="1513"/>
                </a:lnTo>
                <a:lnTo>
                  <a:pt x="3811" y="1511"/>
                </a:lnTo>
                <a:lnTo>
                  <a:pt x="3813" y="1506"/>
                </a:lnTo>
                <a:lnTo>
                  <a:pt x="3813" y="1495"/>
                </a:lnTo>
                <a:lnTo>
                  <a:pt x="3813" y="1494"/>
                </a:lnTo>
                <a:lnTo>
                  <a:pt x="3814" y="1490"/>
                </a:lnTo>
                <a:lnTo>
                  <a:pt x="3821" y="1478"/>
                </a:lnTo>
                <a:lnTo>
                  <a:pt x="3821" y="1476"/>
                </a:lnTo>
                <a:lnTo>
                  <a:pt x="3821" y="1472"/>
                </a:lnTo>
                <a:lnTo>
                  <a:pt x="3823" y="1469"/>
                </a:lnTo>
                <a:lnTo>
                  <a:pt x="3827" y="1465"/>
                </a:lnTo>
                <a:lnTo>
                  <a:pt x="3834" y="1458"/>
                </a:lnTo>
                <a:lnTo>
                  <a:pt x="3841" y="1453"/>
                </a:lnTo>
                <a:lnTo>
                  <a:pt x="3850" y="1448"/>
                </a:lnTo>
                <a:lnTo>
                  <a:pt x="3851" y="1442"/>
                </a:lnTo>
                <a:lnTo>
                  <a:pt x="3851" y="1441"/>
                </a:lnTo>
                <a:lnTo>
                  <a:pt x="3853" y="1437"/>
                </a:lnTo>
                <a:lnTo>
                  <a:pt x="3857" y="1432"/>
                </a:lnTo>
                <a:lnTo>
                  <a:pt x="3860" y="1421"/>
                </a:lnTo>
                <a:lnTo>
                  <a:pt x="3865" y="1409"/>
                </a:lnTo>
                <a:lnTo>
                  <a:pt x="3869" y="1393"/>
                </a:lnTo>
                <a:lnTo>
                  <a:pt x="3860" y="1386"/>
                </a:lnTo>
                <a:lnTo>
                  <a:pt x="3853" y="1381"/>
                </a:lnTo>
                <a:lnTo>
                  <a:pt x="3846" y="1374"/>
                </a:lnTo>
                <a:lnTo>
                  <a:pt x="3839" y="1362"/>
                </a:lnTo>
                <a:lnTo>
                  <a:pt x="3836" y="1356"/>
                </a:lnTo>
                <a:lnTo>
                  <a:pt x="3834" y="1351"/>
                </a:lnTo>
                <a:lnTo>
                  <a:pt x="3832" y="1349"/>
                </a:lnTo>
                <a:lnTo>
                  <a:pt x="3830" y="1347"/>
                </a:lnTo>
                <a:lnTo>
                  <a:pt x="3827" y="1349"/>
                </a:lnTo>
                <a:lnTo>
                  <a:pt x="3823" y="1354"/>
                </a:lnTo>
                <a:lnTo>
                  <a:pt x="3818" y="1358"/>
                </a:lnTo>
                <a:lnTo>
                  <a:pt x="3811" y="1362"/>
                </a:lnTo>
                <a:lnTo>
                  <a:pt x="3797" y="1363"/>
                </a:lnTo>
                <a:lnTo>
                  <a:pt x="3788" y="1365"/>
                </a:lnTo>
                <a:lnTo>
                  <a:pt x="3783" y="1367"/>
                </a:lnTo>
                <a:lnTo>
                  <a:pt x="3777" y="1370"/>
                </a:lnTo>
                <a:lnTo>
                  <a:pt x="3774" y="1376"/>
                </a:lnTo>
                <a:lnTo>
                  <a:pt x="3769" y="1377"/>
                </a:lnTo>
                <a:lnTo>
                  <a:pt x="3765" y="1381"/>
                </a:lnTo>
                <a:lnTo>
                  <a:pt x="3765" y="1384"/>
                </a:lnTo>
                <a:lnTo>
                  <a:pt x="3765" y="1388"/>
                </a:lnTo>
                <a:lnTo>
                  <a:pt x="3765" y="1391"/>
                </a:lnTo>
                <a:lnTo>
                  <a:pt x="3760" y="1400"/>
                </a:lnTo>
                <a:lnTo>
                  <a:pt x="3737" y="1444"/>
                </a:lnTo>
                <a:lnTo>
                  <a:pt x="3732" y="1451"/>
                </a:lnTo>
                <a:lnTo>
                  <a:pt x="3725" y="1457"/>
                </a:lnTo>
                <a:lnTo>
                  <a:pt x="3704" y="1469"/>
                </a:lnTo>
                <a:lnTo>
                  <a:pt x="3702" y="1471"/>
                </a:lnTo>
                <a:lnTo>
                  <a:pt x="3691" y="1478"/>
                </a:lnTo>
                <a:lnTo>
                  <a:pt x="3681" y="1488"/>
                </a:lnTo>
                <a:lnTo>
                  <a:pt x="3667" y="1502"/>
                </a:lnTo>
                <a:lnTo>
                  <a:pt x="3663" y="1511"/>
                </a:lnTo>
                <a:lnTo>
                  <a:pt x="3660" y="1523"/>
                </a:lnTo>
                <a:lnTo>
                  <a:pt x="3654" y="1538"/>
                </a:lnTo>
                <a:lnTo>
                  <a:pt x="3646" y="1552"/>
                </a:lnTo>
                <a:lnTo>
                  <a:pt x="3630" y="1571"/>
                </a:lnTo>
                <a:lnTo>
                  <a:pt x="3624" y="1574"/>
                </a:lnTo>
                <a:lnTo>
                  <a:pt x="3617" y="1574"/>
                </a:lnTo>
                <a:lnTo>
                  <a:pt x="3605" y="1574"/>
                </a:lnTo>
                <a:lnTo>
                  <a:pt x="3598" y="1574"/>
                </a:lnTo>
                <a:lnTo>
                  <a:pt x="3593" y="1578"/>
                </a:lnTo>
                <a:lnTo>
                  <a:pt x="3589" y="1583"/>
                </a:lnTo>
                <a:lnTo>
                  <a:pt x="3587" y="1589"/>
                </a:lnTo>
                <a:lnTo>
                  <a:pt x="3584" y="1594"/>
                </a:lnTo>
                <a:lnTo>
                  <a:pt x="3582" y="1596"/>
                </a:lnTo>
                <a:lnTo>
                  <a:pt x="3579" y="1596"/>
                </a:lnTo>
                <a:lnTo>
                  <a:pt x="3572" y="1594"/>
                </a:lnTo>
                <a:lnTo>
                  <a:pt x="3566" y="1592"/>
                </a:lnTo>
                <a:lnTo>
                  <a:pt x="3563" y="1589"/>
                </a:lnTo>
                <a:lnTo>
                  <a:pt x="3559" y="1587"/>
                </a:lnTo>
                <a:lnTo>
                  <a:pt x="3558" y="1585"/>
                </a:lnTo>
                <a:lnTo>
                  <a:pt x="3554" y="1583"/>
                </a:lnTo>
                <a:lnTo>
                  <a:pt x="3552" y="1583"/>
                </a:lnTo>
                <a:lnTo>
                  <a:pt x="3549" y="1583"/>
                </a:lnTo>
                <a:lnTo>
                  <a:pt x="3543" y="1587"/>
                </a:lnTo>
                <a:lnTo>
                  <a:pt x="3542" y="1590"/>
                </a:lnTo>
                <a:lnTo>
                  <a:pt x="3540" y="1594"/>
                </a:lnTo>
                <a:lnTo>
                  <a:pt x="3540" y="1599"/>
                </a:lnTo>
                <a:lnTo>
                  <a:pt x="3540" y="1603"/>
                </a:lnTo>
                <a:lnTo>
                  <a:pt x="3531" y="1618"/>
                </a:lnTo>
                <a:lnTo>
                  <a:pt x="3521" y="1636"/>
                </a:lnTo>
                <a:lnTo>
                  <a:pt x="3521" y="1641"/>
                </a:lnTo>
                <a:lnTo>
                  <a:pt x="3521" y="1650"/>
                </a:lnTo>
                <a:lnTo>
                  <a:pt x="3524" y="1661"/>
                </a:lnTo>
                <a:lnTo>
                  <a:pt x="3528" y="1666"/>
                </a:lnTo>
                <a:lnTo>
                  <a:pt x="3535" y="1671"/>
                </a:lnTo>
                <a:lnTo>
                  <a:pt x="3543" y="1677"/>
                </a:lnTo>
                <a:lnTo>
                  <a:pt x="3552" y="1680"/>
                </a:lnTo>
                <a:lnTo>
                  <a:pt x="3554" y="1680"/>
                </a:lnTo>
                <a:lnTo>
                  <a:pt x="3561" y="1678"/>
                </a:lnTo>
                <a:lnTo>
                  <a:pt x="3565" y="1677"/>
                </a:lnTo>
                <a:lnTo>
                  <a:pt x="3566" y="1678"/>
                </a:lnTo>
                <a:lnTo>
                  <a:pt x="3568" y="1685"/>
                </a:lnTo>
                <a:lnTo>
                  <a:pt x="3568" y="1694"/>
                </a:lnTo>
                <a:lnTo>
                  <a:pt x="3566" y="1701"/>
                </a:lnTo>
                <a:lnTo>
                  <a:pt x="3566" y="1706"/>
                </a:lnTo>
                <a:lnTo>
                  <a:pt x="3570" y="1708"/>
                </a:lnTo>
                <a:lnTo>
                  <a:pt x="3572" y="1708"/>
                </a:lnTo>
                <a:lnTo>
                  <a:pt x="3577" y="1706"/>
                </a:lnTo>
                <a:lnTo>
                  <a:pt x="3580" y="1705"/>
                </a:lnTo>
                <a:lnTo>
                  <a:pt x="3584" y="1696"/>
                </a:lnTo>
                <a:lnTo>
                  <a:pt x="3584" y="1691"/>
                </a:lnTo>
                <a:lnTo>
                  <a:pt x="3586" y="1689"/>
                </a:lnTo>
                <a:lnTo>
                  <a:pt x="3587" y="1687"/>
                </a:lnTo>
                <a:lnTo>
                  <a:pt x="3593" y="1689"/>
                </a:lnTo>
                <a:lnTo>
                  <a:pt x="3596" y="1691"/>
                </a:lnTo>
                <a:lnTo>
                  <a:pt x="3600" y="1689"/>
                </a:lnTo>
                <a:lnTo>
                  <a:pt x="3603" y="1692"/>
                </a:lnTo>
                <a:lnTo>
                  <a:pt x="3605" y="1694"/>
                </a:lnTo>
                <a:lnTo>
                  <a:pt x="3607" y="1696"/>
                </a:lnTo>
                <a:lnTo>
                  <a:pt x="3612" y="1694"/>
                </a:lnTo>
                <a:lnTo>
                  <a:pt x="3616" y="1691"/>
                </a:lnTo>
                <a:lnTo>
                  <a:pt x="3621" y="1687"/>
                </a:lnTo>
                <a:lnTo>
                  <a:pt x="3628" y="1689"/>
                </a:lnTo>
                <a:lnTo>
                  <a:pt x="3633" y="1689"/>
                </a:lnTo>
                <a:lnTo>
                  <a:pt x="3637" y="1691"/>
                </a:lnTo>
                <a:lnTo>
                  <a:pt x="3640" y="1692"/>
                </a:lnTo>
                <a:lnTo>
                  <a:pt x="3644" y="1694"/>
                </a:lnTo>
                <a:lnTo>
                  <a:pt x="3646" y="1696"/>
                </a:lnTo>
                <a:lnTo>
                  <a:pt x="3647" y="1701"/>
                </a:lnTo>
                <a:lnTo>
                  <a:pt x="3651" y="1706"/>
                </a:lnTo>
                <a:lnTo>
                  <a:pt x="3653" y="1710"/>
                </a:lnTo>
                <a:lnTo>
                  <a:pt x="3654" y="1712"/>
                </a:lnTo>
                <a:lnTo>
                  <a:pt x="3654" y="1717"/>
                </a:lnTo>
                <a:lnTo>
                  <a:pt x="3653" y="1722"/>
                </a:lnTo>
                <a:lnTo>
                  <a:pt x="3651" y="1726"/>
                </a:lnTo>
                <a:lnTo>
                  <a:pt x="3651" y="1728"/>
                </a:lnTo>
                <a:lnTo>
                  <a:pt x="3651" y="1729"/>
                </a:lnTo>
                <a:lnTo>
                  <a:pt x="3654" y="1735"/>
                </a:lnTo>
                <a:lnTo>
                  <a:pt x="3654" y="1740"/>
                </a:lnTo>
                <a:lnTo>
                  <a:pt x="3654" y="1747"/>
                </a:lnTo>
                <a:lnTo>
                  <a:pt x="3656" y="1754"/>
                </a:lnTo>
                <a:lnTo>
                  <a:pt x="3656" y="1759"/>
                </a:lnTo>
                <a:lnTo>
                  <a:pt x="3656" y="1763"/>
                </a:lnTo>
                <a:lnTo>
                  <a:pt x="3667" y="1768"/>
                </a:lnTo>
                <a:lnTo>
                  <a:pt x="3677" y="1772"/>
                </a:lnTo>
                <a:lnTo>
                  <a:pt x="3682" y="1773"/>
                </a:lnTo>
                <a:lnTo>
                  <a:pt x="3691" y="1775"/>
                </a:lnTo>
                <a:lnTo>
                  <a:pt x="3705" y="1782"/>
                </a:lnTo>
                <a:lnTo>
                  <a:pt x="3716" y="1780"/>
                </a:lnTo>
                <a:lnTo>
                  <a:pt x="3719" y="1777"/>
                </a:lnTo>
                <a:lnTo>
                  <a:pt x="3723" y="1768"/>
                </a:lnTo>
                <a:lnTo>
                  <a:pt x="3725" y="1757"/>
                </a:lnTo>
                <a:lnTo>
                  <a:pt x="3726" y="1752"/>
                </a:lnTo>
                <a:lnTo>
                  <a:pt x="3730" y="1749"/>
                </a:lnTo>
                <a:lnTo>
                  <a:pt x="3732" y="1745"/>
                </a:lnTo>
                <a:lnTo>
                  <a:pt x="3735" y="1742"/>
                </a:lnTo>
                <a:lnTo>
                  <a:pt x="3739" y="1738"/>
                </a:lnTo>
                <a:lnTo>
                  <a:pt x="3746" y="1735"/>
                </a:lnTo>
                <a:lnTo>
                  <a:pt x="3755" y="1729"/>
                </a:lnTo>
                <a:lnTo>
                  <a:pt x="3762" y="1726"/>
                </a:lnTo>
                <a:lnTo>
                  <a:pt x="3765" y="1722"/>
                </a:lnTo>
                <a:lnTo>
                  <a:pt x="3765" y="1719"/>
                </a:lnTo>
                <a:lnTo>
                  <a:pt x="3765" y="1713"/>
                </a:lnTo>
                <a:lnTo>
                  <a:pt x="3769" y="1710"/>
                </a:lnTo>
                <a:lnTo>
                  <a:pt x="3772" y="1703"/>
                </a:lnTo>
                <a:lnTo>
                  <a:pt x="3776" y="1699"/>
                </a:lnTo>
                <a:lnTo>
                  <a:pt x="3779" y="1698"/>
                </a:lnTo>
                <a:lnTo>
                  <a:pt x="3785" y="1696"/>
                </a:lnTo>
                <a:lnTo>
                  <a:pt x="3788" y="1692"/>
                </a:lnTo>
                <a:lnTo>
                  <a:pt x="3792" y="1691"/>
                </a:lnTo>
                <a:lnTo>
                  <a:pt x="3797" y="1689"/>
                </a:lnTo>
                <a:lnTo>
                  <a:pt x="3802" y="1687"/>
                </a:lnTo>
                <a:lnTo>
                  <a:pt x="3806" y="1687"/>
                </a:lnTo>
                <a:lnTo>
                  <a:pt x="3811" y="1687"/>
                </a:lnTo>
                <a:lnTo>
                  <a:pt x="3816" y="1691"/>
                </a:lnTo>
                <a:lnTo>
                  <a:pt x="3821" y="1692"/>
                </a:lnTo>
                <a:lnTo>
                  <a:pt x="3825" y="1694"/>
                </a:lnTo>
                <a:lnTo>
                  <a:pt x="3829" y="1694"/>
                </a:lnTo>
                <a:lnTo>
                  <a:pt x="3832" y="1698"/>
                </a:lnTo>
                <a:lnTo>
                  <a:pt x="3844" y="1705"/>
                </a:lnTo>
                <a:lnTo>
                  <a:pt x="3851" y="1706"/>
                </a:lnTo>
                <a:lnTo>
                  <a:pt x="3881" y="1708"/>
                </a:lnTo>
                <a:lnTo>
                  <a:pt x="3888" y="1708"/>
                </a:lnTo>
                <a:lnTo>
                  <a:pt x="3895" y="1708"/>
                </a:lnTo>
                <a:lnTo>
                  <a:pt x="3901" y="1706"/>
                </a:lnTo>
                <a:lnTo>
                  <a:pt x="3904" y="1705"/>
                </a:lnTo>
                <a:lnTo>
                  <a:pt x="3911" y="1705"/>
                </a:lnTo>
                <a:lnTo>
                  <a:pt x="3925" y="1703"/>
                </a:lnTo>
                <a:lnTo>
                  <a:pt x="3934" y="1705"/>
                </a:lnTo>
                <a:lnTo>
                  <a:pt x="3938" y="1705"/>
                </a:lnTo>
                <a:lnTo>
                  <a:pt x="3943" y="1703"/>
                </a:lnTo>
                <a:lnTo>
                  <a:pt x="3950" y="1701"/>
                </a:lnTo>
                <a:lnTo>
                  <a:pt x="3959" y="1699"/>
                </a:lnTo>
                <a:lnTo>
                  <a:pt x="3960" y="1699"/>
                </a:lnTo>
                <a:lnTo>
                  <a:pt x="3962" y="1701"/>
                </a:lnTo>
                <a:lnTo>
                  <a:pt x="3968" y="1705"/>
                </a:lnTo>
                <a:lnTo>
                  <a:pt x="3969" y="1705"/>
                </a:lnTo>
                <a:lnTo>
                  <a:pt x="3966" y="1710"/>
                </a:lnTo>
                <a:lnTo>
                  <a:pt x="3960" y="1719"/>
                </a:lnTo>
                <a:lnTo>
                  <a:pt x="3962" y="1729"/>
                </a:lnTo>
                <a:lnTo>
                  <a:pt x="3962" y="1735"/>
                </a:lnTo>
                <a:lnTo>
                  <a:pt x="3964" y="1736"/>
                </a:lnTo>
                <a:lnTo>
                  <a:pt x="3969" y="1738"/>
                </a:lnTo>
                <a:lnTo>
                  <a:pt x="3969" y="1740"/>
                </a:lnTo>
                <a:lnTo>
                  <a:pt x="3969" y="1742"/>
                </a:lnTo>
                <a:lnTo>
                  <a:pt x="3960" y="1749"/>
                </a:lnTo>
                <a:lnTo>
                  <a:pt x="3943" y="1763"/>
                </a:lnTo>
                <a:lnTo>
                  <a:pt x="3939" y="1768"/>
                </a:lnTo>
                <a:lnTo>
                  <a:pt x="3929" y="1763"/>
                </a:lnTo>
                <a:lnTo>
                  <a:pt x="3927" y="1761"/>
                </a:lnTo>
                <a:lnTo>
                  <a:pt x="3922" y="1761"/>
                </a:lnTo>
                <a:lnTo>
                  <a:pt x="3920" y="1761"/>
                </a:lnTo>
                <a:lnTo>
                  <a:pt x="3915" y="1763"/>
                </a:lnTo>
                <a:lnTo>
                  <a:pt x="3909" y="1765"/>
                </a:lnTo>
                <a:lnTo>
                  <a:pt x="3906" y="1765"/>
                </a:lnTo>
                <a:lnTo>
                  <a:pt x="3904" y="1765"/>
                </a:lnTo>
                <a:lnTo>
                  <a:pt x="3901" y="1765"/>
                </a:lnTo>
                <a:lnTo>
                  <a:pt x="3895" y="1773"/>
                </a:lnTo>
                <a:lnTo>
                  <a:pt x="3887" y="1786"/>
                </a:lnTo>
                <a:lnTo>
                  <a:pt x="3883" y="1789"/>
                </a:lnTo>
                <a:lnTo>
                  <a:pt x="3874" y="1787"/>
                </a:lnTo>
                <a:lnTo>
                  <a:pt x="3872" y="1798"/>
                </a:lnTo>
                <a:lnTo>
                  <a:pt x="3867" y="1801"/>
                </a:lnTo>
                <a:lnTo>
                  <a:pt x="3858" y="1803"/>
                </a:lnTo>
                <a:lnTo>
                  <a:pt x="3853" y="1803"/>
                </a:lnTo>
                <a:lnTo>
                  <a:pt x="3844" y="1805"/>
                </a:lnTo>
                <a:lnTo>
                  <a:pt x="3829" y="1812"/>
                </a:lnTo>
                <a:lnTo>
                  <a:pt x="3825" y="1814"/>
                </a:lnTo>
                <a:lnTo>
                  <a:pt x="3825" y="1817"/>
                </a:lnTo>
                <a:lnTo>
                  <a:pt x="3827" y="1819"/>
                </a:lnTo>
                <a:lnTo>
                  <a:pt x="3829" y="1823"/>
                </a:lnTo>
                <a:lnTo>
                  <a:pt x="3830" y="1823"/>
                </a:lnTo>
                <a:lnTo>
                  <a:pt x="3832" y="1824"/>
                </a:lnTo>
                <a:lnTo>
                  <a:pt x="3832" y="1828"/>
                </a:lnTo>
                <a:lnTo>
                  <a:pt x="3830" y="1831"/>
                </a:lnTo>
                <a:lnTo>
                  <a:pt x="3829" y="1831"/>
                </a:lnTo>
                <a:lnTo>
                  <a:pt x="3825" y="1833"/>
                </a:lnTo>
                <a:lnTo>
                  <a:pt x="3821" y="1835"/>
                </a:lnTo>
                <a:lnTo>
                  <a:pt x="3816" y="1842"/>
                </a:lnTo>
                <a:lnTo>
                  <a:pt x="3816" y="1845"/>
                </a:lnTo>
                <a:lnTo>
                  <a:pt x="3818" y="1851"/>
                </a:lnTo>
                <a:lnTo>
                  <a:pt x="3823" y="1852"/>
                </a:lnTo>
                <a:lnTo>
                  <a:pt x="3827" y="1854"/>
                </a:lnTo>
                <a:lnTo>
                  <a:pt x="3829" y="1854"/>
                </a:lnTo>
                <a:lnTo>
                  <a:pt x="3829" y="1860"/>
                </a:lnTo>
                <a:lnTo>
                  <a:pt x="3827" y="1865"/>
                </a:lnTo>
                <a:lnTo>
                  <a:pt x="3823" y="1870"/>
                </a:lnTo>
                <a:lnTo>
                  <a:pt x="3820" y="1872"/>
                </a:lnTo>
                <a:lnTo>
                  <a:pt x="3816" y="1872"/>
                </a:lnTo>
                <a:lnTo>
                  <a:pt x="3811" y="1872"/>
                </a:lnTo>
                <a:lnTo>
                  <a:pt x="3804" y="1868"/>
                </a:lnTo>
                <a:lnTo>
                  <a:pt x="3799" y="1863"/>
                </a:lnTo>
                <a:lnTo>
                  <a:pt x="3797" y="1860"/>
                </a:lnTo>
                <a:lnTo>
                  <a:pt x="3792" y="1858"/>
                </a:lnTo>
                <a:lnTo>
                  <a:pt x="3790" y="1858"/>
                </a:lnTo>
                <a:lnTo>
                  <a:pt x="3785" y="1860"/>
                </a:lnTo>
                <a:lnTo>
                  <a:pt x="3783" y="1861"/>
                </a:lnTo>
                <a:lnTo>
                  <a:pt x="3781" y="1867"/>
                </a:lnTo>
                <a:lnTo>
                  <a:pt x="3781" y="1875"/>
                </a:lnTo>
                <a:lnTo>
                  <a:pt x="3781" y="1891"/>
                </a:lnTo>
                <a:lnTo>
                  <a:pt x="3779" y="1896"/>
                </a:lnTo>
                <a:lnTo>
                  <a:pt x="3776" y="1902"/>
                </a:lnTo>
                <a:lnTo>
                  <a:pt x="3770" y="1907"/>
                </a:lnTo>
                <a:lnTo>
                  <a:pt x="3760" y="1916"/>
                </a:lnTo>
                <a:lnTo>
                  <a:pt x="3756" y="1921"/>
                </a:lnTo>
                <a:lnTo>
                  <a:pt x="3753" y="1928"/>
                </a:lnTo>
                <a:lnTo>
                  <a:pt x="3746" y="1946"/>
                </a:lnTo>
                <a:lnTo>
                  <a:pt x="3741" y="1963"/>
                </a:lnTo>
                <a:lnTo>
                  <a:pt x="3735" y="1976"/>
                </a:lnTo>
                <a:lnTo>
                  <a:pt x="3732" y="1981"/>
                </a:lnTo>
                <a:lnTo>
                  <a:pt x="3725" y="1986"/>
                </a:lnTo>
                <a:lnTo>
                  <a:pt x="3719" y="1993"/>
                </a:lnTo>
                <a:lnTo>
                  <a:pt x="3714" y="1999"/>
                </a:lnTo>
                <a:lnTo>
                  <a:pt x="3714" y="2002"/>
                </a:lnTo>
                <a:lnTo>
                  <a:pt x="3714" y="2006"/>
                </a:lnTo>
                <a:lnTo>
                  <a:pt x="3716" y="2009"/>
                </a:lnTo>
                <a:lnTo>
                  <a:pt x="3719" y="2013"/>
                </a:lnTo>
                <a:lnTo>
                  <a:pt x="3726" y="2016"/>
                </a:lnTo>
                <a:lnTo>
                  <a:pt x="3732" y="2018"/>
                </a:lnTo>
                <a:lnTo>
                  <a:pt x="3737" y="2016"/>
                </a:lnTo>
                <a:lnTo>
                  <a:pt x="3741" y="2018"/>
                </a:lnTo>
                <a:lnTo>
                  <a:pt x="3744" y="2021"/>
                </a:lnTo>
                <a:lnTo>
                  <a:pt x="3748" y="2027"/>
                </a:lnTo>
                <a:lnTo>
                  <a:pt x="3748" y="2030"/>
                </a:lnTo>
                <a:lnTo>
                  <a:pt x="3748" y="2036"/>
                </a:lnTo>
                <a:lnTo>
                  <a:pt x="3749" y="2037"/>
                </a:lnTo>
                <a:lnTo>
                  <a:pt x="3753" y="2041"/>
                </a:lnTo>
                <a:lnTo>
                  <a:pt x="3774" y="2046"/>
                </a:lnTo>
                <a:lnTo>
                  <a:pt x="3786" y="2048"/>
                </a:lnTo>
                <a:lnTo>
                  <a:pt x="3797" y="2048"/>
                </a:lnTo>
                <a:lnTo>
                  <a:pt x="3809" y="2048"/>
                </a:lnTo>
                <a:lnTo>
                  <a:pt x="3813" y="2048"/>
                </a:lnTo>
                <a:lnTo>
                  <a:pt x="3816" y="2050"/>
                </a:lnTo>
                <a:lnTo>
                  <a:pt x="3821" y="2057"/>
                </a:lnTo>
                <a:lnTo>
                  <a:pt x="3830" y="2072"/>
                </a:lnTo>
                <a:lnTo>
                  <a:pt x="3839" y="2088"/>
                </a:lnTo>
                <a:lnTo>
                  <a:pt x="3848" y="2106"/>
                </a:lnTo>
                <a:lnTo>
                  <a:pt x="3857" y="2122"/>
                </a:lnTo>
                <a:lnTo>
                  <a:pt x="3867" y="2136"/>
                </a:lnTo>
                <a:lnTo>
                  <a:pt x="3872" y="2152"/>
                </a:lnTo>
                <a:lnTo>
                  <a:pt x="3881" y="2173"/>
                </a:lnTo>
                <a:lnTo>
                  <a:pt x="3888" y="2194"/>
                </a:lnTo>
                <a:lnTo>
                  <a:pt x="3892" y="2204"/>
                </a:lnTo>
                <a:lnTo>
                  <a:pt x="3895" y="2213"/>
                </a:lnTo>
                <a:lnTo>
                  <a:pt x="3899" y="2217"/>
                </a:lnTo>
                <a:lnTo>
                  <a:pt x="3902" y="2219"/>
                </a:lnTo>
                <a:lnTo>
                  <a:pt x="3911" y="2220"/>
                </a:lnTo>
                <a:lnTo>
                  <a:pt x="3920" y="2222"/>
                </a:lnTo>
                <a:lnTo>
                  <a:pt x="3929" y="2226"/>
                </a:lnTo>
                <a:lnTo>
                  <a:pt x="3939" y="2231"/>
                </a:lnTo>
                <a:lnTo>
                  <a:pt x="3948" y="2236"/>
                </a:lnTo>
                <a:lnTo>
                  <a:pt x="3955" y="2241"/>
                </a:lnTo>
                <a:lnTo>
                  <a:pt x="3960" y="2247"/>
                </a:lnTo>
                <a:lnTo>
                  <a:pt x="3969" y="2261"/>
                </a:lnTo>
                <a:lnTo>
                  <a:pt x="3975" y="2268"/>
                </a:lnTo>
                <a:lnTo>
                  <a:pt x="3982" y="2275"/>
                </a:lnTo>
                <a:lnTo>
                  <a:pt x="3997" y="2285"/>
                </a:lnTo>
                <a:lnTo>
                  <a:pt x="4001" y="2291"/>
                </a:lnTo>
                <a:lnTo>
                  <a:pt x="4004" y="2299"/>
                </a:lnTo>
                <a:lnTo>
                  <a:pt x="4004" y="2301"/>
                </a:lnTo>
                <a:lnTo>
                  <a:pt x="4003" y="2303"/>
                </a:lnTo>
                <a:lnTo>
                  <a:pt x="3997" y="2305"/>
                </a:lnTo>
                <a:lnTo>
                  <a:pt x="3990" y="2305"/>
                </a:lnTo>
                <a:lnTo>
                  <a:pt x="3982" y="2301"/>
                </a:lnTo>
                <a:lnTo>
                  <a:pt x="3973" y="2299"/>
                </a:lnTo>
                <a:lnTo>
                  <a:pt x="3960" y="2292"/>
                </a:lnTo>
                <a:lnTo>
                  <a:pt x="3950" y="2289"/>
                </a:lnTo>
                <a:lnTo>
                  <a:pt x="3941" y="2287"/>
                </a:lnTo>
                <a:lnTo>
                  <a:pt x="3922" y="2287"/>
                </a:lnTo>
                <a:lnTo>
                  <a:pt x="3916" y="2285"/>
                </a:lnTo>
                <a:lnTo>
                  <a:pt x="3909" y="2284"/>
                </a:lnTo>
                <a:lnTo>
                  <a:pt x="3908" y="2284"/>
                </a:lnTo>
                <a:lnTo>
                  <a:pt x="3908" y="2287"/>
                </a:lnTo>
                <a:lnTo>
                  <a:pt x="3911" y="2291"/>
                </a:lnTo>
                <a:lnTo>
                  <a:pt x="3920" y="2298"/>
                </a:lnTo>
                <a:lnTo>
                  <a:pt x="3941" y="2317"/>
                </a:lnTo>
                <a:lnTo>
                  <a:pt x="3946" y="2321"/>
                </a:lnTo>
                <a:lnTo>
                  <a:pt x="3953" y="2324"/>
                </a:lnTo>
                <a:lnTo>
                  <a:pt x="3959" y="2328"/>
                </a:lnTo>
                <a:lnTo>
                  <a:pt x="3962" y="2328"/>
                </a:lnTo>
                <a:lnTo>
                  <a:pt x="3968" y="2329"/>
                </a:lnTo>
                <a:lnTo>
                  <a:pt x="3978" y="2333"/>
                </a:lnTo>
                <a:lnTo>
                  <a:pt x="3990" y="2338"/>
                </a:lnTo>
                <a:lnTo>
                  <a:pt x="3996" y="2340"/>
                </a:lnTo>
                <a:lnTo>
                  <a:pt x="4001" y="2343"/>
                </a:lnTo>
                <a:lnTo>
                  <a:pt x="4008" y="2350"/>
                </a:lnTo>
                <a:lnTo>
                  <a:pt x="4022" y="2366"/>
                </a:lnTo>
                <a:lnTo>
                  <a:pt x="4024" y="2372"/>
                </a:lnTo>
                <a:lnTo>
                  <a:pt x="4026" y="2379"/>
                </a:lnTo>
                <a:lnTo>
                  <a:pt x="4024" y="2387"/>
                </a:lnTo>
                <a:lnTo>
                  <a:pt x="4020" y="2393"/>
                </a:lnTo>
                <a:lnTo>
                  <a:pt x="4013" y="2396"/>
                </a:lnTo>
                <a:lnTo>
                  <a:pt x="4006" y="2398"/>
                </a:lnTo>
                <a:lnTo>
                  <a:pt x="4001" y="2398"/>
                </a:lnTo>
                <a:lnTo>
                  <a:pt x="3990" y="2398"/>
                </a:lnTo>
                <a:lnTo>
                  <a:pt x="3985" y="2400"/>
                </a:lnTo>
                <a:lnTo>
                  <a:pt x="3980" y="2405"/>
                </a:lnTo>
                <a:lnTo>
                  <a:pt x="3976" y="2414"/>
                </a:lnTo>
                <a:lnTo>
                  <a:pt x="3973" y="2421"/>
                </a:lnTo>
                <a:lnTo>
                  <a:pt x="3971" y="2424"/>
                </a:lnTo>
                <a:lnTo>
                  <a:pt x="3968" y="2426"/>
                </a:lnTo>
                <a:lnTo>
                  <a:pt x="3962" y="2428"/>
                </a:lnTo>
                <a:lnTo>
                  <a:pt x="3959" y="2428"/>
                </a:lnTo>
                <a:lnTo>
                  <a:pt x="3957" y="2430"/>
                </a:lnTo>
                <a:lnTo>
                  <a:pt x="3953" y="2431"/>
                </a:lnTo>
                <a:lnTo>
                  <a:pt x="3945" y="2440"/>
                </a:lnTo>
                <a:lnTo>
                  <a:pt x="3939" y="2447"/>
                </a:lnTo>
                <a:lnTo>
                  <a:pt x="3932" y="2451"/>
                </a:lnTo>
                <a:lnTo>
                  <a:pt x="3929" y="2453"/>
                </a:lnTo>
                <a:lnTo>
                  <a:pt x="3924" y="2454"/>
                </a:lnTo>
                <a:lnTo>
                  <a:pt x="3920" y="2453"/>
                </a:lnTo>
                <a:lnTo>
                  <a:pt x="3911" y="2451"/>
                </a:lnTo>
                <a:lnTo>
                  <a:pt x="3902" y="2453"/>
                </a:lnTo>
                <a:lnTo>
                  <a:pt x="3894" y="2458"/>
                </a:lnTo>
                <a:lnTo>
                  <a:pt x="3885" y="2465"/>
                </a:lnTo>
                <a:lnTo>
                  <a:pt x="3876" y="2474"/>
                </a:lnTo>
                <a:lnTo>
                  <a:pt x="3890" y="2474"/>
                </a:lnTo>
                <a:lnTo>
                  <a:pt x="3895" y="2472"/>
                </a:lnTo>
                <a:lnTo>
                  <a:pt x="3899" y="2470"/>
                </a:lnTo>
                <a:lnTo>
                  <a:pt x="3902" y="2468"/>
                </a:lnTo>
                <a:lnTo>
                  <a:pt x="3908" y="2468"/>
                </a:lnTo>
                <a:lnTo>
                  <a:pt x="3913" y="2470"/>
                </a:lnTo>
                <a:lnTo>
                  <a:pt x="3918" y="2474"/>
                </a:lnTo>
                <a:lnTo>
                  <a:pt x="3925" y="2484"/>
                </a:lnTo>
                <a:lnTo>
                  <a:pt x="3929" y="2486"/>
                </a:lnTo>
                <a:lnTo>
                  <a:pt x="3931" y="2486"/>
                </a:lnTo>
                <a:lnTo>
                  <a:pt x="3936" y="2484"/>
                </a:lnTo>
                <a:lnTo>
                  <a:pt x="3943" y="2479"/>
                </a:lnTo>
                <a:lnTo>
                  <a:pt x="3955" y="2470"/>
                </a:lnTo>
                <a:lnTo>
                  <a:pt x="3966" y="2463"/>
                </a:lnTo>
                <a:lnTo>
                  <a:pt x="3969" y="2458"/>
                </a:lnTo>
                <a:lnTo>
                  <a:pt x="3973" y="2454"/>
                </a:lnTo>
                <a:lnTo>
                  <a:pt x="3975" y="2449"/>
                </a:lnTo>
                <a:lnTo>
                  <a:pt x="3976" y="2447"/>
                </a:lnTo>
                <a:lnTo>
                  <a:pt x="3980" y="2449"/>
                </a:lnTo>
                <a:lnTo>
                  <a:pt x="3983" y="2451"/>
                </a:lnTo>
                <a:lnTo>
                  <a:pt x="3989" y="2454"/>
                </a:lnTo>
                <a:lnTo>
                  <a:pt x="4001" y="2463"/>
                </a:lnTo>
                <a:lnTo>
                  <a:pt x="4017" y="2477"/>
                </a:lnTo>
                <a:lnTo>
                  <a:pt x="4022" y="2481"/>
                </a:lnTo>
                <a:lnTo>
                  <a:pt x="4029" y="2481"/>
                </a:lnTo>
                <a:lnTo>
                  <a:pt x="4036" y="2481"/>
                </a:lnTo>
                <a:lnTo>
                  <a:pt x="4040" y="2481"/>
                </a:lnTo>
                <a:lnTo>
                  <a:pt x="4043" y="2479"/>
                </a:lnTo>
                <a:lnTo>
                  <a:pt x="4047" y="2475"/>
                </a:lnTo>
                <a:lnTo>
                  <a:pt x="4048" y="2470"/>
                </a:lnTo>
                <a:lnTo>
                  <a:pt x="4050" y="2470"/>
                </a:lnTo>
                <a:lnTo>
                  <a:pt x="4055" y="2472"/>
                </a:lnTo>
                <a:lnTo>
                  <a:pt x="4063" y="2479"/>
                </a:lnTo>
                <a:lnTo>
                  <a:pt x="4066" y="2486"/>
                </a:lnTo>
                <a:lnTo>
                  <a:pt x="4068" y="2491"/>
                </a:lnTo>
                <a:lnTo>
                  <a:pt x="4068" y="2497"/>
                </a:lnTo>
                <a:lnTo>
                  <a:pt x="4066" y="2516"/>
                </a:lnTo>
                <a:lnTo>
                  <a:pt x="4063" y="2526"/>
                </a:lnTo>
                <a:lnTo>
                  <a:pt x="4061" y="2532"/>
                </a:lnTo>
                <a:lnTo>
                  <a:pt x="4057" y="2535"/>
                </a:lnTo>
                <a:lnTo>
                  <a:pt x="4052" y="2541"/>
                </a:lnTo>
                <a:lnTo>
                  <a:pt x="4050" y="2548"/>
                </a:lnTo>
                <a:lnTo>
                  <a:pt x="4048" y="2553"/>
                </a:lnTo>
                <a:lnTo>
                  <a:pt x="4050" y="2556"/>
                </a:lnTo>
                <a:lnTo>
                  <a:pt x="4050" y="2560"/>
                </a:lnTo>
                <a:lnTo>
                  <a:pt x="4050" y="2563"/>
                </a:lnTo>
                <a:lnTo>
                  <a:pt x="4043" y="2572"/>
                </a:lnTo>
                <a:lnTo>
                  <a:pt x="4038" y="2581"/>
                </a:lnTo>
                <a:lnTo>
                  <a:pt x="4036" y="2590"/>
                </a:lnTo>
                <a:lnTo>
                  <a:pt x="4034" y="2597"/>
                </a:lnTo>
                <a:lnTo>
                  <a:pt x="4034" y="2606"/>
                </a:lnTo>
                <a:lnTo>
                  <a:pt x="4034" y="2611"/>
                </a:lnTo>
                <a:lnTo>
                  <a:pt x="4033" y="2613"/>
                </a:lnTo>
                <a:lnTo>
                  <a:pt x="4027" y="2616"/>
                </a:lnTo>
                <a:lnTo>
                  <a:pt x="4027" y="2618"/>
                </a:lnTo>
                <a:lnTo>
                  <a:pt x="4027" y="2621"/>
                </a:lnTo>
                <a:lnTo>
                  <a:pt x="4027" y="2625"/>
                </a:lnTo>
                <a:lnTo>
                  <a:pt x="4031" y="2630"/>
                </a:lnTo>
                <a:lnTo>
                  <a:pt x="4038" y="2644"/>
                </a:lnTo>
                <a:lnTo>
                  <a:pt x="4041" y="2653"/>
                </a:lnTo>
                <a:lnTo>
                  <a:pt x="4040" y="2660"/>
                </a:lnTo>
                <a:lnTo>
                  <a:pt x="4036" y="2664"/>
                </a:lnTo>
                <a:lnTo>
                  <a:pt x="4029" y="2671"/>
                </a:lnTo>
                <a:lnTo>
                  <a:pt x="4026" y="2674"/>
                </a:lnTo>
                <a:lnTo>
                  <a:pt x="4020" y="2683"/>
                </a:lnTo>
                <a:lnTo>
                  <a:pt x="4013" y="2695"/>
                </a:lnTo>
                <a:lnTo>
                  <a:pt x="4011" y="2697"/>
                </a:lnTo>
                <a:lnTo>
                  <a:pt x="4008" y="2699"/>
                </a:lnTo>
                <a:lnTo>
                  <a:pt x="4004" y="2697"/>
                </a:lnTo>
                <a:lnTo>
                  <a:pt x="4001" y="2695"/>
                </a:lnTo>
                <a:lnTo>
                  <a:pt x="3999" y="2695"/>
                </a:lnTo>
                <a:lnTo>
                  <a:pt x="3996" y="2699"/>
                </a:lnTo>
                <a:lnTo>
                  <a:pt x="3990" y="2706"/>
                </a:lnTo>
                <a:lnTo>
                  <a:pt x="3985" y="2709"/>
                </a:lnTo>
                <a:lnTo>
                  <a:pt x="3982" y="2715"/>
                </a:lnTo>
                <a:lnTo>
                  <a:pt x="3982" y="2722"/>
                </a:lnTo>
                <a:lnTo>
                  <a:pt x="3982" y="2738"/>
                </a:lnTo>
                <a:lnTo>
                  <a:pt x="3982" y="2745"/>
                </a:lnTo>
                <a:lnTo>
                  <a:pt x="3978" y="2752"/>
                </a:lnTo>
                <a:lnTo>
                  <a:pt x="3975" y="2759"/>
                </a:lnTo>
                <a:lnTo>
                  <a:pt x="3971" y="2764"/>
                </a:lnTo>
                <a:lnTo>
                  <a:pt x="3968" y="2768"/>
                </a:lnTo>
                <a:lnTo>
                  <a:pt x="3962" y="2776"/>
                </a:lnTo>
                <a:lnTo>
                  <a:pt x="3953" y="2789"/>
                </a:lnTo>
                <a:lnTo>
                  <a:pt x="3950" y="2796"/>
                </a:lnTo>
                <a:lnTo>
                  <a:pt x="3948" y="2801"/>
                </a:lnTo>
                <a:lnTo>
                  <a:pt x="3948" y="2805"/>
                </a:lnTo>
                <a:lnTo>
                  <a:pt x="3948" y="2806"/>
                </a:lnTo>
                <a:lnTo>
                  <a:pt x="3946" y="2810"/>
                </a:lnTo>
                <a:lnTo>
                  <a:pt x="3939" y="2820"/>
                </a:lnTo>
                <a:lnTo>
                  <a:pt x="3925" y="2836"/>
                </a:lnTo>
                <a:lnTo>
                  <a:pt x="3918" y="2848"/>
                </a:lnTo>
                <a:lnTo>
                  <a:pt x="3913" y="2854"/>
                </a:lnTo>
                <a:lnTo>
                  <a:pt x="3906" y="2859"/>
                </a:lnTo>
                <a:lnTo>
                  <a:pt x="3904" y="2861"/>
                </a:lnTo>
                <a:lnTo>
                  <a:pt x="3904" y="2864"/>
                </a:lnTo>
                <a:lnTo>
                  <a:pt x="3904" y="2870"/>
                </a:lnTo>
                <a:lnTo>
                  <a:pt x="3906" y="2873"/>
                </a:lnTo>
                <a:lnTo>
                  <a:pt x="3911" y="2884"/>
                </a:lnTo>
                <a:lnTo>
                  <a:pt x="3916" y="2889"/>
                </a:lnTo>
                <a:lnTo>
                  <a:pt x="3918" y="2892"/>
                </a:lnTo>
                <a:lnTo>
                  <a:pt x="3918" y="2896"/>
                </a:lnTo>
                <a:lnTo>
                  <a:pt x="3915" y="2903"/>
                </a:lnTo>
                <a:lnTo>
                  <a:pt x="3908" y="2910"/>
                </a:lnTo>
                <a:lnTo>
                  <a:pt x="3901" y="2914"/>
                </a:lnTo>
                <a:lnTo>
                  <a:pt x="3897" y="2917"/>
                </a:lnTo>
                <a:lnTo>
                  <a:pt x="3895" y="2919"/>
                </a:lnTo>
                <a:lnTo>
                  <a:pt x="3895" y="2922"/>
                </a:lnTo>
                <a:lnTo>
                  <a:pt x="3894" y="2931"/>
                </a:lnTo>
                <a:lnTo>
                  <a:pt x="3897" y="2947"/>
                </a:lnTo>
                <a:lnTo>
                  <a:pt x="3901" y="2959"/>
                </a:lnTo>
                <a:lnTo>
                  <a:pt x="3904" y="2963"/>
                </a:lnTo>
                <a:lnTo>
                  <a:pt x="3906" y="2968"/>
                </a:lnTo>
                <a:lnTo>
                  <a:pt x="3908" y="2980"/>
                </a:lnTo>
                <a:lnTo>
                  <a:pt x="3909" y="3002"/>
                </a:lnTo>
                <a:lnTo>
                  <a:pt x="3909" y="3007"/>
                </a:lnTo>
                <a:lnTo>
                  <a:pt x="3908" y="3009"/>
                </a:lnTo>
                <a:lnTo>
                  <a:pt x="3906" y="3007"/>
                </a:lnTo>
                <a:lnTo>
                  <a:pt x="3895" y="2995"/>
                </a:lnTo>
                <a:lnTo>
                  <a:pt x="3887" y="2988"/>
                </a:lnTo>
                <a:lnTo>
                  <a:pt x="3883" y="2986"/>
                </a:lnTo>
                <a:lnTo>
                  <a:pt x="3880" y="2986"/>
                </a:lnTo>
                <a:lnTo>
                  <a:pt x="3876" y="2986"/>
                </a:lnTo>
                <a:lnTo>
                  <a:pt x="3869" y="2993"/>
                </a:lnTo>
                <a:lnTo>
                  <a:pt x="3864" y="3000"/>
                </a:lnTo>
                <a:lnTo>
                  <a:pt x="3857" y="3009"/>
                </a:lnTo>
                <a:lnTo>
                  <a:pt x="3851" y="3017"/>
                </a:lnTo>
                <a:lnTo>
                  <a:pt x="3851" y="3019"/>
                </a:lnTo>
                <a:lnTo>
                  <a:pt x="3848" y="3023"/>
                </a:lnTo>
                <a:lnTo>
                  <a:pt x="3848" y="3026"/>
                </a:lnTo>
                <a:lnTo>
                  <a:pt x="3850" y="3030"/>
                </a:lnTo>
                <a:lnTo>
                  <a:pt x="3850" y="3037"/>
                </a:lnTo>
                <a:lnTo>
                  <a:pt x="3848" y="3042"/>
                </a:lnTo>
                <a:lnTo>
                  <a:pt x="3844" y="3047"/>
                </a:lnTo>
                <a:lnTo>
                  <a:pt x="3839" y="3051"/>
                </a:lnTo>
                <a:lnTo>
                  <a:pt x="3837" y="3051"/>
                </a:lnTo>
                <a:lnTo>
                  <a:pt x="3832" y="3049"/>
                </a:lnTo>
                <a:lnTo>
                  <a:pt x="3830" y="3051"/>
                </a:lnTo>
                <a:lnTo>
                  <a:pt x="3829" y="3056"/>
                </a:lnTo>
                <a:lnTo>
                  <a:pt x="3829" y="3065"/>
                </a:lnTo>
                <a:lnTo>
                  <a:pt x="3829" y="3072"/>
                </a:lnTo>
                <a:lnTo>
                  <a:pt x="3827" y="3079"/>
                </a:lnTo>
                <a:lnTo>
                  <a:pt x="3823" y="3086"/>
                </a:lnTo>
                <a:lnTo>
                  <a:pt x="3816" y="3091"/>
                </a:lnTo>
                <a:lnTo>
                  <a:pt x="3809" y="3093"/>
                </a:lnTo>
                <a:lnTo>
                  <a:pt x="3800" y="3095"/>
                </a:lnTo>
                <a:lnTo>
                  <a:pt x="3797" y="3093"/>
                </a:lnTo>
                <a:lnTo>
                  <a:pt x="3793" y="3091"/>
                </a:lnTo>
                <a:lnTo>
                  <a:pt x="3792" y="3093"/>
                </a:lnTo>
                <a:lnTo>
                  <a:pt x="3792" y="3097"/>
                </a:lnTo>
                <a:lnTo>
                  <a:pt x="3793" y="3109"/>
                </a:lnTo>
                <a:lnTo>
                  <a:pt x="3793" y="3112"/>
                </a:lnTo>
                <a:lnTo>
                  <a:pt x="3793" y="3116"/>
                </a:lnTo>
                <a:lnTo>
                  <a:pt x="3790" y="3121"/>
                </a:lnTo>
                <a:lnTo>
                  <a:pt x="3786" y="3127"/>
                </a:lnTo>
                <a:lnTo>
                  <a:pt x="3781" y="3130"/>
                </a:lnTo>
                <a:lnTo>
                  <a:pt x="3776" y="3132"/>
                </a:lnTo>
                <a:lnTo>
                  <a:pt x="3774" y="3132"/>
                </a:lnTo>
                <a:lnTo>
                  <a:pt x="3770" y="3130"/>
                </a:lnTo>
                <a:lnTo>
                  <a:pt x="3769" y="3128"/>
                </a:lnTo>
                <a:lnTo>
                  <a:pt x="3765" y="3130"/>
                </a:lnTo>
                <a:lnTo>
                  <a:pt x="3763" y="3137"/>
                </a:lnTo>
                <a:lnTo>
                  <a:pt x="3760" y="3149"/>
                </a:lnTo>
                <a:lnTo>
                  <a:pt x="3758" y="3156"/>
                </a:lnTo>
                <a:lnTo>
                  <a:pt x="3756" y="3162"/>
                </a:lnTo>
                <a:lnTo>
                  <a:pt x="3753" y="3167"/>
                </a:lnTo>
                <a:lnTo>
                  <a:pt x="3732" y="3183"/>
                </a:lnTo>
                <a:lnTo>
                  <a:pt x="3726" y="3186"/>
                </a:lnTo>
                <a:lnTo>
                  <a:pt x="3716" y="3192"/>
                </a:lnTo>
                <a:lnTo>
                  <a:pt x="3711" y="3197"/>
                </a:lnTo>
                <a:lnTo>
                  <a:pt x="3705" y="3204"/>
                </a:lnTo>
                <a:lnTo>
                  <a:pt x="3698" y="3211"/>
                </a:lnTo>
                <a:lnTo>
                  <a:pt x="3691" y="3220"/>
                </a:lnTo>
                <a:lnTo>
                  <a:pt x="3686" y="3227"/>
                </a:lnTo>
                <a:lnTo>
                  <a:pt x="3681" y="3234"/>
                </a:lnTo>
                <a:lnTo>
                  <a:pt x="3660" y="3253"/>
                </a:lnTo>
                <a:lnTo>
                  <a:pt x="3637" y="3278"/>
                </a:lnTo>
                <a:lnTo>
                  <a:pt x="3635" y="3281"/>
                </a:lnTo>
                <a:lnTo>
                  <a:pt x="3635" y="3283"/>
                </a:lnTo>
                <a:lnTo>
                  <a:pt x="3640" y="3287"/>
                </a:lnTo>
                <a:lnTo>
                  <a:pt x="3640" y="3288"/>
                </a:lnTo>
                <a:lnTo>
                  <a:pt x="3638" y="3290"/>
                </a:lnTo>
                <a:lnTo>
                  <a:pt x="3617" y="3297"/>
                </a:lnTo>
                <a:lnTo>
                  <a:pt x="3594" y="3303"/>
                </a:lnTo>
                <a:lnTo>
                  <a:pt x="3586" y="3304"/>
                </a:lnTo>
                <a:lnTo>
                  <a:pt x="3579" y="3304"/>
                </a:lnTo>
                <a:lnTo>
                  <a:pt x="3568" y="3306"/>
                </a:lnTo>
                <a:lnTo>
                  <a:pt x="3496" y="3324"/>
                </a:lnTo>
                <a:lnTo>
                  <a:pt x="3477" y="3346"/>
                </a:lnTo>
                <a:lnTo>
                  <a:pt x="3452" y="3341"/>
                </a:lnTo>
                <a:lnTo>
                  <a:pt x="3452" y="3345"/>
                </a:lnTo>
                <a:lnTo>
                  <a:pt x="3454" y="3350"/>
                </a:lnTo>
                <a:lnTo>
                  <a:pt x="3456" y="3357"/>
                </a:lnTo>
                <a:lnTo>
                  <a:pt x="3456" y="3361"/>
                </a:lnTo>
                <a:lnTo>
                  <a:pt x="3452" y="3364"/>
                </a:lnTo>
                <a:lnTo>
                  <a:pt x="3450" y="3366"/>
                </a:lnTo>
                <a:lnTo>
                  <a:pt x="3445" y="3364"/>
                </a:lnTo>
                <a:lnTo>
                  <a:pt x="3443" y="3366"/>
                </a:lnTo>
                <a:lnTo>
                  <a:pt x="3443" y="3371"/>
                </a:lnTo>
                <a:lnTo>
                  <a:pt x="3443" y="3380"/>
                </a:lnTo>
                <a:lnTo>
                  <a:pt x="3447" y="3387"/>
                </a:lnTo>
                <a:lnTo>
                  <a:pt x="3447" y="3392"/>
                </a:lnTo>
                <a:lnTo>
                  <a:pt x="3445" y="3396"/>
                </a:lnTo>
                <a:lnTo>
                  <a:pt x="3443" y="3399"/>
                </a:lnTo>
                <a:lnTo>
                  <a:pt x="3431" y="3408"/>
                </a:lnTo>
                <a:lnTo>
                  <a:pt x="3427" y="3410"/>
                </a:lnTo>
                <a:lnTo>
                  <a:pt x="3420" y="3412"/>
                </a:lnTo>
                <a:lnTo>
                  <a:pt x="3413" y="3413"/>
                </a:lnTo>
                <a:lnTo>
                  <a:pt x="3406" y="3415"/>
                </a:lnTo>
                <a:lnTo>
                  <a:pt x="3403" y="3415"/>
                </a:lnTo>
                <a:lnTo>
                  <a:pt x="3396" y="3412"/>
                </a:lnTo>
                <a:lnTo>
                  <a:pt x="3387" y="3408"/>
                </a:lnTo>
                <a:lnTo>
                  <a:pt x="3382" y="3406"/>
                </a:lnTo>
                <a:lnTo>
                  <a:pt x="3378" y="3405"/>
                </a:lnTo>
                <a:lnTo>
                  <a:pt x="3378" y="3399"/>
                </a:lnTo>
                <a:lnTo>
                  <a:pt x="3378" y="3382"/>
                </a:lnTo>
                <a:lnTo>
                  <a:pt x="3378" y="3375"/>
                </a:lnTo>
                <a:lnTo>
                  <a:pt x="3376" y="3368"/>
                </a:lnTo>
                <a:lnTo>
                  <a:pt x="3373" y="3362"/>
                </a:lnTo>
                <a:lnTo>
                  <a:pt x="3369" y="3359"/>
                </a:lnTo>
                <a:lnTo>
                  <a:pt x="3368" y="3355"/>
                </a:lnTo>
                <a:lnTo>
                  <a:pt x="3368" y="3354"/>
                </a:lnTo>
                <a:lnTo>
                  <a:pt x="3368" y="3350"/>
                </a:lnTo>
                <a:lnTo>
                  <a:pt x="3366" y="3350"/>
                </a:lnTo>
                <a:lnTo>
                  <a:pt x="3360" y="3354"/>
                </a:lnTo>
                <a:lnTo>
                  <a:pt x="3353" y="3357"/>
                </a:lnTo>
                <a:lnTo>
                  <a:pt x="3348" y="3361"/>
                </a:lnTo>
                <a:lnTo>
                  <a:pt x="3346" y="3362"/>
                </a:lnTo>
                <a:lnTo>
                  <a:pt x="3348" y="3369"/>
                </a:lnTo>
                <a:lnTo>
                  <a:pt x="3352" y="3376"/>
                </a:lnTo>
                <a:lnTo>
                  <a:pt x="3353" y="3380"/>
                </a:lnTo>
                <a:lnTo>
                  <a:pt x="3357" y="3385"/>
                </a:lnTo>
                <a:lnTo>
                  <a:pt x="3357" y="3390"/>
                </a:lnTo>
                <a:lnTo>
                  <a:pt x="3359" y="3394"/>
                </a:lnTo>
                <a:lnTo>
                  <a:pt x="3360" y="3398"/>
                </a:lnTo>
                <a:lnTo>
                  <a:pt x="3359" y="3401"/>
                </a:lnTo>
                <a:lnTo>
                  <a:pt x="3353" y="3405"/>
                </a:lnTo>
                <a:lnTo>
                  <a:pt x="3341" y="3410"/>
                </a:lnTo>
                <a:lnTo>
                  <a:pt x="3336" y="3412"/>
                </a:lnTo>
                <a:lnTo>
                  <a:pt x="3327" y="3410"/>
                </a:lnTo>
                <a:lnTo>
                  <a:pt x="3322" y="3412"/>
                </a:lnTo>
                <a:lnTo>
                  <a:pt x="3320" y="3412"/>
                </a:lnTo>
                <a:lnTo>
                  <a:pt x="3315" y="3410"/>
                </a:lnTo>
                <a:lnTo>
                  <a:pt x="3311" y="3406"/>
                </a:lnTo>
                <a:lnTo>
                  <a:pt x="3306" y="3403"/>
                </a:lnTo>
                <a:lnTo>
                  <a:pt x="3304" y="3401"/>
                </a:lnTo>
                <a:lnTo>
                  <a:pt x="3301" y="3398"/>
                </a:lnTo>
                <a:lnTo>
                  <a:pt x="3299" y="3399"/>
                </a:lnTo>
                <a:lnTo>
                  <a:pt x="3297" y="3405"/>
                </a:lnTo>
                <a:lnTo>
                  <a:pt x="3299" y="3417"/>
                </a:lnTo>
                <a:lnTo>
                  <a:pt x="3299" y="3422"/>
                </a:lnTo>
                <a:lnTo>
                  <a:pt x="3297" y="3429"/>
                </a:lnTo>
                <a:lnTo>
                  <a:pt x="3297" y="3442"/>
                </a:lnTo>
                <a:lnTo>
                  <a:pt x="3295" y="3445"/>
                </a:lnTo>
                <a:lnTo>
                  <a:pt x="3288" y="3449"/>
                </a:lnTo>
                <a:lnTo>
                  <a:pt x="3278" y="3454"/>
                </a:lnTo>
                <a:lnTo>
                  <a:pt x="3269" y="3456"/>
                </a:lnTo>
                <a:lnTo>
                  <a:pt x="3255" y="3456"/>
                </a:lnTo>
                <a:lnTo>
                  <a:pt x="3244" y="3457"/>
                </a:lnTo>
                <a:lnTo>
                  <a:pt x="3243" y="3457"/>
                </a:lnTo>
                <a:lnTo>
                  <a:pt x="3237" y="3456"/>
                </a:lnTo>
                <a:lnTo>
                  <a:pt x="3229" y="3454"/>
                </a:lnTo>
                <a:lnTo>
                  <a:pt x="3218" y="3450"/>
                </a:lnTo>
                <a:lnTo>
                  <a:pt x="3214" y="3449"/>
                </a:lnTo>
                <a:lnTo>
                  <a:pt x="3213" y="3447"/>
                </a:lnTo>
                <a:lnTo>
                  <a:pt x="3209" y="3449"/>
                </a:lnTo>
                <a:lnTo>
                  <a:pt x="3204" y="3452"/>
                </a:lnTo>
                <a:lnTo>
                  <a:pt x="3199" y="3456"/>
                </a:lnTo>
                <a:lnTo>
                  <a:pt x="3193" y="3457"/>
                </a:lnTo>
                <a:lnTo>
                  <a:pt x="3190" y="3461"/>
                </a:lnTo>
                <a:lnTo>
                  <a:pt x="3186" y="3466"/>
                </a:lnTo>
                <a:lnTo>
                  <a:pt x="3176" y="3482"/>
                </a:lnTo>
                <a:lnTo>
                  <a:pt x="3167" y="3493"/>
                </a:lnTo>
                <a:lnTo>
                  <a:pt x="3163" y="3496"/>
                </a:lnTo>
                <a:lnTo>
                  <a:pt x="3156" y="3496"/>
                </a:lnTo>
                <a:lnTo>
                  <a:pt x="3144" y="3496"/>
                </a:lnTo>
                <a:lnTo>
                  <a:pt x="3135" y="3494"/>
                </a:lnTo>
                <a:lnTo>
                  <a:pt x="3130" y="3493"/>
                </a:lnTo>
                <a:lnTo>
                  <a:pt x="3126" y="3491"/>
                </a:lnTo>
                <a:lnTo>
                  <a:pt x="3123" y="3491"/>
                </a:lnTo>
                <a:lnTo>
                  <a:pt x="3111" y="3493"/>
                </a:lnTo>
                <a:lnTo>
                  <a:pt x="3082" y="3501"/>
                </a:lnTo>
                <a:lnTo>
                  <a:pt x="3074" y="3505"/>
                </a:lnTo>
                <a:lnTo>
                  <a:pt x="3070" y="3508"/>
                </a:lnTo>
                <a:lnTo>
                  <a:pt x="3070" y="3514"/>
                </a:lnTo>
                <a:lnTo>
                  <a:pt x="3072" y="3522"/>
                </a:lnTo>
                <a:lnTo>
                  <a:pt x="3072" y="3530"/>
                </a:lnTo>
                <a:lnTo>
                  <a:pt x="3072" y="3533"/>
                </a:lnTo>
                <a:lnTo>
                  <a:pt x="3070" y="3535"/>
                </a:lnTo>
                <a:lnTo>
                  <a:pt x="3067" y="3535"/>
                </a:lnTo>
                <a:lnTo>
                  <a:pt x="3061" y="3535"/>
                </a:lnTo>
                <a:lnTo>
                  <a:pt x="3058" y="3535"/>
                </a:lnTo>
                <a:lnTo>
                  <a:pt x="3053" y="3538"/>
                </a:lnTo>
                <a:lnTo>
                  <a:pt x="3047" y="3542"/>
                </a:lnTo>
                <a:lnTo>
                  <a:pt x="3042" y="3544"/>
                </a:lnTo>
                <a:lnTo>
                  <a:pt x="3040" y="3544"/>
                </a:lnTo>
                <a:lnTo>
                  <a:pt x="3040" y="3545"/>
                </a:lnTo>
                <a:lnTo>
                  <a:pt x="3040" y="3552"/>
                </a:lnTo>
                <a:lnTo>
                  <a:pt x="3044" y="3563"/>
                </a:lnTo>
                <a:lnTo>
                  <a:pt x="3049" y="3572"/>
                </a:lnTo>
                <a:lnTo>
                  <a:pt x="3053" y="3581"/>
                </a:lnTo>
                <a:lnTo>
                  <a:pt x="3056" y="3584"/>
                </a:lnTo>
                <a:lnTo>
                  <a:pt x="3063" y="3591"/>
                </a:lnTo>
                <a:lnTo>
                  <a:pt x="3067" y="3595"/>
                </a:lnTo>
                <a:lnTo>
                  <a:pt x="3070" y="3595"/>
                </a:lnTo>
                <a:lnTo>
                  <a:pt x="3075" y="3595"/>
                </a:lnTo>
                <a:lnTo>
                  <a:pt x="3075" y="3596"/>
                </a:lnTo>
                <a:lnTo>
                  <a:pt x="3075" y="3603"/>
                </a:lnTo>
                <a:lnTo>
                  <a:pt x="3075" y="3609"/>
                </a:lnTo>
                <a:lnTo>
                  <a:pt x="3077" y="3614"/>
                </a:lnTo>
                <a:lnTo>
                  <a:pt x="3079" y="3619"/>
                </a:lnTo>
                <a:lnTo>
                  <a:pt x="3079" y="3621"/>
                </a:lnTo>
                <a:lnTo>
                  <a:pt x="3077" y="3623"/>
                </a:lnTo>
                <a:lnTo>
                  <a:pt x="3068" y="3623"/>
                </a:lnTo>
                <a:lnTo>
                  <a:pt x="3060" y="3625"/>
                </a:lnTo>
                <a:lnTo>
                  <a:pt x="3046" y="3623"/>
                </a:lnTo>
                <a:lnTo>
                  <a:pt x="3033" y="3623"/>
                </a:lnTo>
                <a:lnTo>
                  <a:pt x="3017" y="3626"/>
                </a:lnTo>
                <a:lnTo>
                  <a:pt x="3012" y="3625"/>
                </a:lnTo>
                <a:lnTo>
                  <a:pt x="3005" y="3619"/>
                </a:lnTo>
                <a:lnTo>
                  <a:pt x="3002" y="3617"/>
                </a:lnTo>
                <a:lnTo>
                  <a:pt x="3002" y="3619"/>
                </a:lnTo>
                <a:lnTo>
                  <a:pt x="2995" y="3607"/>
                </a:lnTo>
                <a:lnTo>
                  <a:pt x="2986" y="3593"/>
                </a:lnTo>
                <a:lnTo>
                  <a:pt x="2979" y="3584"/>
                </a:lnTo>
                <a:lnTo>
                  <a:pt x="2975" y="3581"/>
                </a:lnTo>
                <a:lnTo>
                  <a:pt x="2975" y="3575"/>
                </a:lnTo>
                <a:lnTo>
                  <a:pt x="2973" y="3570"/>
                </a:lnTo>
                <a:lnTo>
                  <a:pt x="2970" y="3565"/>
                </a:lnTo>
                <a:lnTo>
                  <a:pt x="2968" y="3558"/>
                </a:lnTo>
                <a:lnTo>
                  <a:pt x="2968" y="3552"/>
                </a:lnTo>
                <a:lnTo>
                  <a:pt x="2970" y="3547"/>
                </a:lnTo>
                <a:lnTo>
                  <a:pt x="2972" y="3537"/>
                </a:lnTo>
                <a:lnTo>
                  <a:pt x="2973" y="3530"/>
                </a:lnTo>
                <a:lnTo>
                  <a:pt x="2975" y="3524"/>
                </a:lnTo>
                <a:lnTo>
                  <a:pt x="2979" y="3521"/>
                </a:lnTo>
                <a:lnTo>
                  <a:pt x="2984" y="3517"/>
                </a:lnTo>
                <a:lnTo>
                  <a:pt x="2987" y="3512"/>
                </a:lnTo>
                <a:lnTo>
                  <a:pt x="2989" y="3508"/>
                </a:lnTo>
                <a:lnTo>
                  <a:pt x="2989" y="3505"/>
                </a:lnTo>
                <a:lnTo>
                  <a:pt x="2987" y="3496"/>
                </a:lnTo>
                <a:lnTo>
                  <a:pt x="2986" y="3493"/>
                </a:lnTo>
                <a:lnTo>
                  <a:pt x="2982" y="3491"/>
                </a:lnTo>
                <a:lnTo>
                  <a:pt x="2980" y="3491"/>
                </a:lnTo>
                <a:lnTo>
                  <a:pt x="2979" y="3491"/>
                </a:lnTo>
                <a:lnTo>
                  <a:pt x="2977" y="3491"/>
                </a:lnTo>
                <a:lnTo>
                  <a:pt x="2972" y="3489"/>
                </a:lnTo>
                <a:lnTo>
                  <a:pt x="2966" y="3489"/>
                </a:lnTo>
                <a:lnTo>
                  <a:pt x="2961" y="3493"/>
                </a:lnTo>
                <a:lnTo>
                  <a:pt x="2952" y="3500"/>
                </a:lnTo>
                <a:lnTo>
                  <a:pt x="2944" y="3503"/>
                </a:lnTo>
                <a:lnTo>
                  <a:pt x="2933" y="3508"/>
                </a:lnTo>
                <a:lnTo>
                  <a:pt x="2928" y="3510"/>
                </a:lnTo>
                <a:lnTo>
                  <a:pt x="2922" y="3512"/>
                </a:lnTo>
                <a:lnTo>
                  <a:pt x="2919" y="3510"/>
                </a:lnTo>
                <a:lnTo>
                  <a:pt x="2917" y="3508"/>
                </a:lnTo>
                <a:lnTo>
                  <a:pt x="2901" y="3491"/>
                </a:lnTo>
                <a:lnTo>
                  <a:pt x="2896" y="3487"/>
                </a:lnTo>
                <a:lnTo>
                  <a:pt x="2892" y="3486"/>
                </a:lnTo>
                <a:lnTo>
                  <a:pt x="2885" y="3484"/>
                </a:lnTo>
                <a:lnTo>
                  <a:pt x="2878" y="3484"/>
                </a:lnTo>
                <a:lnTo>
                  <a:pt x="2873" y="3482"/>
                </a:lnTo>
                <a:lnTo>
                  <a:pt x="2868" y="3480"/>
                </a:lnTo>
                <a:lnTo>
                  <a:pt x="2861" y="3471"/>
                </a:lnTo>
                <a:lnTo>
                  <a:pt x="2861" y="3473"/>
                </a:lnTo>
                <a:lnTo>
                  <a:pt x="2863" y="3478"/>
                </a:lnTo>
                <a:lnTo>
                  <a:pt x="2859" y="3484"/>
                </a:lnTo>
                <a:lnTo>
                  <a:pt x="2857" y="3486"/>
                </a:lnTo>
                <a:lnTo>
                  <a:pt x="2854" y="3487"/>
                </a:lnTo>
                <a:lnTo>
                  <a:pt x="2847" y="3489"/>
                </a:lnTo>
                <a:lnTo>
                  <a:pt x="2836" y="3487"/>
                </a:lnTo>
                <a:lnTo>
                  <a:pt x="2831" y="3487"/>
                </a:lnTo>
                <a:lnTo>
                  <a:pt x="2820" y="3491"/>
                </a:lnTo>
                <a:lnTo>
                  <a:pt x="2797" y="3496"/>
                </a:lnTo>
                <a:lnTo>
                  <a:pt x="2783" y="3498"/>
                </a:lnTo>
                <a:lnTo>
                  <a:pt x="2782" y="3498"/>
                </a:lnTo>
                <a:lnTo>
                  <a:pt x="2738" y="3489"/>
                </a:lnTo>
                <a:lnTo>
                  <a:pt x="2709" y="3480"/>
                </a:lnTo>
                <a:lnTo>
                  <a:pt x="2699" y="3466"/>
                </a:lnTo>
                <a:lnTo>
                  <a:pt x="2690" y="3459"/>
                </a:lnTo>
                <a:lnTo>
                  <a:pt x="2683" y="3452"/>
                </a:lnTo>
                <a:lnTo>
                  <a:pt x="2680" y="3447"/>
                </a:lnTo>
                <a:lnTo>
                  <a:pt x="2673" y="3434"/>
                </a:lnTo>
                <a:lnTo>
                  <a:pt x="2667" y="3424"/>
                </a:lnTo>
                <a:lnTo>
                  <a:pt x="2666" y="3415"/>
                </a:lnTo>
                <a:lnTo>
                  <a:pt x="2667" y="3408"/>
                </a:lnTo>
                <a:lnTo>
                  <a:pt x="2669" y="3401"/>
                </a:lnTo>
                <a:lnTo>
                  <a:pt x="2674" y="3389"/>
                </a:lnTo>
                <a:lnTo>
                  <a:pt x="2678" y="3373"/>
                </a:lnTo>
                <a:lnTo>
                  <a:pt x="2678" y="3366"/>
                </a:lnTo>
                <a:lnTo>
                  <a:pt x="2678" y="3364"/>
                </a:lnTo>
                <a:lnTo>
                  <a:pt x="2674" y="3362"/>
                </a:lnTo>
                <a:lnTo>
                  <a:pt x="2667" y="3364"/>
                </a:lnTo>
                <a:lnTo>
                  <a:pt x="2662" y="3366"/>
                </a:lnTo>
                <a:lnTo>
                  <a:pt x="2657" y="3366"/>
                </a:lnTo>
                <a:lnTo>
                  <a:pt x="2650" y="3364"/>
                </a:lnTo>
                <a:lnTo>
                  <a:pt x="2646" y="3364"/>
                </a:lnTo>
                <a:lnTo>
                  <a:pt x="2643" y="3362"/>
                </a:lnTo>
                <a:lnTo>
                  <a:pt x="2641" y="3357"/>
                </a:lnTo>
                <a:lnTo>
                  <a:pt x="2639" y="3355"/>
                </a:lnTo>
                <a:lnTo>
                  <a:pt x="2636" y="3354"/>
                </a:lnTo>
                <a:lnTo>
                  <a:pt x="2630" y="3352"/>
                </a:lnTo>
                <a:lnTo>
                  <a:pt x="2622" y="3352"/>
                </a:lnTo>
                <a:lnTo>
                  <a:pt x="2609" y="3354"/>
                </a:lnTo>
                <a:lnTo>
                  <a:pt x="2600" y="3355"/>
                </a:lnTo>
                <a:lnTo>
                  <a:pt x="2592" y="3357"/>
                </a:lnTo>
                <a:lnTo>
                  <a:pt x="2588" y="3355"/>
                </a:lnTo>
                <a:lnTo>
                  <a:pt x="2579" y="3350"/>
                </a:lnTo>
                <a:lnTo>
                  <a:pt x="2576" y="3346"/>
                </a:lnTo>
                <a:lnTo>
                  <a:pt x="2572" y="3341"/>
                </a:lnTo>
                <a:lnTo>
                  <a:pt x="2565" y="3329"/>
                </a:lnTo>
                <a:lnTo>
                  <a:pt x="2556" y="3318"/>
                </a:lnTo>
                <a:lnTo>
                  <a:pt x="2551" y="3315"/>
                </a:lnTo>
                <a:lnTo>
                  <a:pt x="2548" y="3313"/>
                </a:lnTo>
                <a:lnTo>
                  <a:pt x="2537" y="3311"/>
                </a:lnTo>
                <a:lnTo>
                  <a:pt x="2530" y="3310"/>
                </a:lnTo>
                <a:lnTo>
                  <a:pt x="2523" y="3311"/>
                </a:lnTo>
                <a:lnTo>
                  <a:pt x="2516" y="3315"/>
                </a:lnTo>
                <a:lnTo>
                  <a:pt x="2504" y="3324"/>
                </a:lnTo>
                <a:lnTo>
                  <a:pt x="2493" y="3336"/>
                </a:lnTo>
                <a:lnTo>
                  <a:pt x="2477" y="3352"/>
                </a:lnTo>
                <a:lnTo>
                  <a:pt x="2470" y="3357"/>
                </a:lnTo>
                <a:lnTo>
                  <a:pt x="2458" y="3364"/>
                </a:lnTo>
                <a:lnTo>
                  <a:pt x="2451" y="3368"/>
                </a:lnTo>
                <a:lnTo>
                  <a:pt x="2444" y="3368"/>
                </a:lnTo>
                <a:lnTo>
                  <a:pt x="2439" y="3366"/>
                </a:lnTo>
                <a:lnTo>
                  <a:pt x="2435" y="3364"/>
                </a:lnTo>
                <a:lnTo>
                  <a:pt x="2432" y="3362"/>
                </a:lnTo>
                <a:lnTo>
                  <a:pt x="2426" y="3362"/>
                </a:lnTo>
                <a:lnTo>
                  <a:pt x="2424" y="3362"/>
                </a:lnTo>
                <a:lnTo>
                  <a:pt x="2417" y="3364"/>
                </a:lnTo>
                <a:lnTo>
                  <a:pt x="2414" y="3368"/>
                </a:lnTo>
                <a:lnTo>
                  <a:pt x="2407" y="3376"/>
                </a:lnTo>
                <a:lnTo>
                  <a:pt x="2402" y="3382"/>
                </a:lnTo>
                <a:lnTo>
                  <a:pt x="2400" y="3383"/>
                </a:lnTo>
                <a:lnTo>
                  <a:pt x="2398" y="3383"/>
                </a:lnTo>
                <a:lnTo>
                  <a:pt x="2391" y="3382"/>
                </a:lnTo>
                <a:lnTo>
                  <a:pt x="2386" y="3378"/>
                </a:lnTo>
                <a:lnTo>
                  <a:pt x="2380" y="3375"/>
                </a:lnTo>
                <a:lnTo>
                  <a:pt x="2377" y="3373"/>
                </a:lnTo>
                <a:lnTo>
                  <a:pt x="2375" y="3371"/>
                </a:lnTo>
                <a:lnTo>
                  <a:pt x="2372" y="3371"/>
                </a:lnTo>
                <a:lnTo>
                  <a:pt x="2370" y="3375"/>
                </a:lnTo>
                <a:lnTo>
                  <a:pt x="2366" y="3378"/>
                </a:lnTo>
                <a:lnTo>
                  <a:pt x="2366" y="3380"/>
                </a:lnTo>
                <a:lnTo>
                  <a:pt x="2363" y="3382"/>
                </a:lnTo>
                <a:lnTo>
                  <a:pt x="2361" y="3382"/>
                </a:lnTo>
                <a:lnTo>
                  <a:pt x="2358" y="3380"/>
                </a:lnTo>
                <a:lnTo>
                  <a:pt x="2354" y="3375"/>
                </a:lnTo>
                <a:lnTo>
                  <a:pt x="2351" y="3371"/>
                </a:lnTo>
                <a:lnTo>
                  <a:pt x="2345" y="3369"/>
                </a:lnTo>
                <a:lnTo>
                  <a:pt x="2342" y="3369"/>
                </a:lnTo>
                <a:lnTo>
                  <a:pt x="2336" y="3375"/>
                </a:lnTo>
                <a:lnTo>
                  <a:pt x="2333" y="3378"/>
                </a:lnTo>
                <a:lnTo>
                  <a:pt x="2329" y="3383"/>
                </a:lnTo>
                <a:lnTo>
                  <a:pt x="2324" y="3389"/>
                </a:lnTo>
                <a:lnTo>
                  <a:pt x="2321" y="3392"/>
                </a:lnTo>
                <a:lnTo>
                  <a:pt x="2319" y="3396"/>
                </a:lnTo>
                <a:lnTo>
                  <a:pt x="2319" y="3399"/>
                </a:lnTo>
                <a:lnTo>
                  <a:pt x="2317" y="3401"/>
                </a:lnTo>
                <a:lnTo>
                  <a:pt x="2314" y="3399"/>
                </a:lnTo>
                <a:lnTo>
                  <a:pt x="2308" y="3394"/>
                </a:lnTo>
                <a:lnTo>
                  <a:pt x="2301" y="3385"/>
                </a:lnTo>
                <a:lnTo>
                  <a:pt x="2300" y="3382"/>
                </a:lnTo>
                <a:lnTo>
                  <a:pt x="2296" y="3378"/>
                </a:lnTo>
                <a:lnTo>
                  <a:pt x="2287" y="3375"/>
                </a:lnTo>
                <a:lnTo>
                  <a:pt x="2278" y="3373"/>
                </a:lnTo>
                <a:lnTo>
                  <a:pt x="2270" y="3371"/>
                </a:lnTo>
                <a:lnTo>
                  <a:pt x="2266" y="3373"/>
                </a:lnTo>
                <a:lnTo>
                  <a:pt x="2263" y="3375"/>
                </a:lnTo>
                <a:lnTo>
                  <a:pt x="2256" y="3380"/>
                </a:lnTo>
                <a:lnTo>
                  <a:pt x="2254" y="3385"/>
                </a:lnTo>
                <a:lnTo>
                  <a:pt x="2254" y="3389"/>
                </a:lnTo>
                <a:lnTo>
                  <a:pt x="2250" y="3390"/>
                </a:lnTo>
                <a:lnTo>
                  <a:pt x="2241" y="3394"/>
                </a:lnTo>
                <a:lnTo>
                  <a:pt x="2229" y="3396"/>
                </a:lnTo>
                <a:lnTo>
                  <a:pt x="2213" y="3394"/>
                </a:lnTo>
                <a:lnTo>
                  <a:pt x="2203" y="3394"/>
                </a:lnTo>
                <a:lnTo>
                  <a:pt x="2194" y="3396"/>
                </a:lnTo>
                <a:lnTo>
                  <a:pt x="2183" y="3396"/>
                </a:lnTo>
                <a:lnTo>
                  <a:pt x="2178" y="3396"/>
                </a:lnTo>
                <a:lnTo>
                  <a:pt x="2176" y="3398"/>
                </a:lnTo>
                <a:lnTo>
                  <a:pt x="2175" y="3399"/>
                </a:lnTo>
                <a:lnTo>
                  <a:pt x="2173" y="3405"/>
                </a:lnTo>
                <a:lnTo>
                  <a:pt x="2171" y="3426"/>
                </a:lnTo>
                <a:lnTo>
                  <a:pt x="2171" y="3436"/>
                </a:lnTo>
                <a:lnTo>
                  <a:pt x="2175" y="3449"/>
                </a:lnTo>
                <a:lnTo>
                  <a:pt x="2183" y="3470"/>
                </a:lnTo>
                <a:lnTo>
                  <a:pt x="2185" y="3477"/>
                </a:lnTo>
                <a:lnTo>
                  <a:pt x="2185" y="3482"/>
                </a:lnTo>
                <a:lnTo>
                  <a:pt x="2185" y="3486"/>
                </a:lnTo>
                <a:lnTo>
                  <a:pt x="2187" y="3487"/>
                </a:lnTo>
                <a:lnTo>
                  <a:pt x="2190" y="3491"/>
                </a:lnTo>
                <a:lnTo>
                  <a:pt x="2192" y="3493"/>
                </a:lnTo>
                <a:lnTo>
                  <a:pt x="2194" y="3496"/>
                </a:lnTo>
                <a:lnTo>
                  <a:pt x="2194" y="3500"/>
                </a:lnTo>
                <a:lnTo>
                  <a:pt x="2192" y="3505"/>
                </a:lnTo>
                <a:lnTo>
                  <a:pt x="2189" y="3514"/>
                </a:lnTo>
                <a:lnTo>
                  <a:pt x="2187" y="3519"/>
                </a:lnTo>
                <a:lnTo>
                  <a:pt x="2182" y="3519"/>
                </a:lnTo>
                <a:lnTo>
                  <a:pt x="2173" y="3521"/>
                </a:lnTo>
                <a:lnTo>
                  <a:pt x="2159" y="3521"/>
                </a:lnTo>
                <a:lnTo>
                  <a:pt x="2146" y="3519"/>
                </a:lnTo>
                <a:lnTo>
                  <a:pt x="2138" y="3517"/>
                </a:lnTo>
                <a:lnTo>
                  <a:pt x="2132" y="3514"/>
                </a:lnTo>
                <a:lnTo>
                  <a:pt x="2131" y="3508"/>
                </a:lnTo>
                <a:lnTo>
                  <a:pt x="2131" y="3501"/>
                </a:lnTo>
                <a:lnTo>
                  <a:pt x="2132" y="3500"/>
                </a:lnTo>
                <a:lnTo>
                  <a:pt x="2134" y="3496"/>
                </a:lnTo>
                <a:lnTo>
                  <a:pt x="2139" y="3491"/>
                </a:lnTo>
                <a:lnTo>
                  <a:pt x="2141" y="3489"/>
                </a:lnTo>
                <a:lnTo>
                  <a:pt x="2141" y="3486"/>
                </a:lnTo>
                <a:lnTo>
                  <a:pt x="2139" y="3482"/>
                </a:lnTo>
                <a:lnTo>
                  <a:pt x="2134" y="3478"/>
                </a:lnTo>
                <a:lnTo>
                  <a:pt x="2129" y="3475"/>
                </a:lnTo>
                <a:lnTo>
                  <a:pt x="2124" y="3475"/>
                </a:lnTo>
                <a:lnTo>
                  <a:pt x="2113" y="3477"/>
                </a:lnTo>
                <a:lnTo>
                  <a:pt x="2106" y="3480"/>
                </a:lnTo>
                <a:lnTo>
                  <a:pt x="2099" y="3486"/>
                </a:lnTo>
                <a:lnTo>
                  <a:pt x="2088" y="3491"/>
                </a:lnTo>
                <a:lnTo>
                  <a:pt x="2078" y="3496"/>
                </a:lnTo>
                <a:lnTo>
                  <a:pt x="2066" y="3500"/>
                </a:lnTo>
                <a:lnTo>
                  <a:pt x="2055" y="3501"/>
                </a:lnTo>
                <a:lnTo>
                  <a:pt x="2048" y="3503"/>
                </a:lnTo>
                <a:lnTo>
                  <a:pt x="2044" y="3501"/>
                </a:lnTo>
                <a:lnTo>
                  <a:pt x="2041" y="3500"/>
                </a:lnTo>
                <a:lnTo>
                  <a:pt x="2030" y="3491"/>
                </a:lnTo>
                <a:lnTo>
                  <a:pt x="2020" y="3482"/>
                </a:lnTo>
                <a:lnTo>
                  <a:pt x="2013" y="3477"/>
                </a:lnTo>
                <a:lnTo>
                  <a:pt x="2007" y="3473"/>
                </a:lnTo>
                <a:lnTo>
                  <a:pt x="2007" y="3466"/>
                </a:lnTo>
                <a:lnTo>
                  <a:pt x="2007" y="3442"/>
                </a:lnTo>
                <a:lnTo>
                  <a:pt x="2007" y="3438"/>
                </a:lnTo>
                <a:lnTo>
                  <a:pt x="2007" y="3433"/>
                </a:lnTo>
                <a:lnTo>
                  <a:pt x="2006" y="3431"/>
                </a:lnTo>
                <a:lnTo>
                  <a:pt x="2002" y="3429"/>
                </a:lnTo>
                <a:lnTo>
                  <a:pt x="1992" y="3427"/>
                </a:lnTo>
                <a:lnTo>
                  <a:pt x="1967" y="3424"/>
                </a:lnTo>
                <a:lnTo>
                  <a:pt x="1960" y="3422"/>
                </a:lnTo>
                <a:lnTo>
                  <a:pt x="1953" y="3419"/>
                </a:lnTo>
                <a:lnTo>
                  <a:pt x="1942" y="3415"/>
                </a:lnTo>
                <a:lnTo>
                  <a:pt x="1939" y="3412"/>
                </a:lnTo>
                <a:lnTo>
                  <a:pt x="1939" y="3408"/>
                </a:lnTo>
                <a:lnTo>
                  <a:pt x="1939" y="3399"/>
                </a:lnTo>
                <a:lnTo>
                  <a:pt x="1942" y="3389"/>
                </a:lnTo>
                <a:lnTo>
                  <a:pt x="1946" y="3375"/>
                </a:lnTo>
                <a:lnTo>
                  <a:pt x="1946" y="3369"/>
                </a:lnTo>
                <a:lnTo>
                  <a:pt x="1949" y="3357"/>
                </a:lnTo>
                <a:lnTo>
                  <a:pt x="1953" y="3341"/>
                </a:lnTo>
                <a:lnTo>
                  <a:pt x="1956" y="3336"/>
                </a:lnTo>
                <a:lnTo>
                  <a:pt x="1962" y="3331"/>
                </a:lnTo>
                <a:lnTo>
                  <a:pt x="1969" y="3325"/>
                </a:lnTo>
                <a:lnTo>
                  <a:pt x="1972" y="3320"/>
                </a:lnTo>
                <a:lnTo>
                  <a:pt x="1971" y="3315"/>
                </a:lnTo>
                <a:lnTo>
                  <a:pt x="1967" y="3311"/>
                </a:lnTo>
                <a:lnTo>
                  <a:pt x="1958" y="3308"/>
                </a:lnTo>
                <a:lnTo>
                  <a:pt x="1953" y="3304"/>
                </a:lnTo>
                <a:lnTo>
                  <a:pt x="1948" y="3304"/>
                </a:lnTo>
                <a:lnTo>
                  <a:pt x="1944" y="3304"/>
                </a:lnTo>
                <a:lnTo>
                  <a:pt x="1935" y="3306"/>
                </a:lnTo>
                <a:lnTo>
                  <a:pt x="1932" y="3308"/>
                </a:lnTo>
                <a:lnTo>
                  <a:pt x="1928" y="3308"/>
                </a:lnTo>
                <a:lnTo>
                  <a:pt x="1925" y="3304"/>
                </a:lnTo>
                <a:lnTo>
                  <a:pt x="1914" y="3290"/>
                </a:lnTo>
                <a:lnTo>
                  <a:pt x="1909" y="3283"/>
                </a:lnTo>
                <a:lnTo>
                  <a:pt x="1907" y="3278"/>
                </a:lnTo>
                <a:lnTo>
                  <a:pt x="1904" y="3230"/>
                </a:lnTo>
                <a:lnTo>
                  <a:pt x="1904" y="3234"/>
                </a:lnTo>
                <a:lnTo>
                  <a:pt x="1902" y="3237"/>
                </a:lnTo>
                <a:lnTo>
                  <a:pt x="1900" y="3237"/>
                </a:lnTo>
                <a:lnTo>
                  <a:pt x="1898" y="3236"/>
                </a:lnTo>
                <a:lnTo>
                  <a:pt x="1891" y="3216"/>
                </a:lnTo>
                <a:lnTo>
                  <a:pt x="1888" y="3204"/>
                </a:lnTo>
                <a:lnTo>
                  <a:pt x="1888" y="3202"/>
                </a:lnTo>
                <a:lnTo>
                  <a:pt x="1886" y="3200"/>
                </a:lnTo>
                <a:lnTo>
                  <a:pt x="1884" y="3200"/>
                </a:lnTo>
                <a:lnTo>
                  <a:pt x="1876" y="3202"/>
                </a:lnTo>
                <a:lnTo>
                  <a:pt x="1865" y="3204"/>
                </a:lnTo>
                <a:lnTo>
                  <a:pt x="1860" y="3204"/>
                </a:lnTo>
                <a:lnTo>
                  <a:pt x="1851" y="3204"/>
                </a:lnTo>
                <a:lnTo>
                  <a:pt x="1839" y="3207"/>
                </a:lnTo>
                <a:lnTo>
                  <a:pt x="1832" y="3211"/>
                </a:lnTo>
                <a:lnTo>
                  <a:pt x="1823" y="3215"/>
                </a:lnTo>
                <a:lnTo>
                  <a:pt x="1814" y="3218"/>
                </a:lnTo>
                <a:lnTo>
                  <a:pt x="1803" y="3222"/>
                </a:lnTo>
                <a:lnTo>
                  <a:pt x="1796" y="3222"/>
                </a:lnTo>
                <a:lnTo>
                  <a:pt x="1795" y="3222"/>
                </a:lnTo>
                <a:lnTo>
                  <a:pt x="1793" y="3220"/>
                </a:lnTo>
                <a:lnTo>
                  <a:pt x="1795" y="3215"/>
                </a:lnTo>
                <a:lnTo>
                  <a:pt x="1802" y="3204"/>
                </a:lnTo>
                <a:lnTo>
                  <a:pt x="1803" y="3200"/>
                </a:lnTo>
                <a:lnTo>
                  <a:pt x="1805" y="3195"/>
                </a:lnTo>
                <a:lnTo>
                  <a:pt x="1805" y="3190"/>
                </a:lnTo>
                <a:lnTo>
                  <a:pt x="1805" y="3185"/>
                </a:lnTo>
                <a:lnTo>
                  <a:pt x="1802" y="3171"/>
                </a:lnTo>
                <a:lnTo>
                  <a:pt x="1798" y="3158"/>
                </a:lnTo>
                <a:lnTo>
                  <a:pt x="1798" y="3151"/>
                </a:lnTo>
                <a:lnTo>
                  <a:pt x="1798" y="3146"/>
                </a:lnTo>
                <a:lnTo>
                  <a:pt x="1798" y="3142"/>
                </a:lnTo>
                <a:lnTo>
                  <a:pt x="1802" y="3139"/>
                </a:lnTo>
                <a:lnTo>
                  <a:pt x="1807" y="3132"/>
                </a:lnTo>
                <a:lnTo>
                  <a:pt x="1814" y="3125"/>
                </a:lnTo>
                <a:lnTo>
                  <a:pt x="1816" y="3119"/>
                </a:lnTo>
                <a:lnTo>
                  <a:pt x="1817" y="3116"/>
                </a:lnTo>
                <a:lnTo>
                  <a:pt x="1816" y="3107"/>
                </a:lnTo>
                <a:lnTo>
                  <a:pt x="1814" y="3100"/>
                </a:lnTo>
                <a:lnTo>
                  <a:pt x="1814" y="3093"/>
                </a:lnTo>
                <a:lnTo>
                  <a:pt x="1816" y="3091"/>
                </a:lnTo>
                <a:lnTo>
                  <a:pt x="1817" y="3088"/>
                </a:lnTo>
                <a:lnTo>
                  <a:pt x="1826" y="3083"/>
                </a:lnTo>
                <a:lnTo>
                  <a:pt x="1839" y="3074"/>
                </a:lnTo>
                <a:lnTo>
                  <a:pt x="1854" y="3061"/>
                </a:lnTo>
                <a:lnTo>
                  <a:pt x="1860" y="3056"/>
                </a:lnTo>
                <a:lnTo>
                  <a:pt x="1861" y="3049"/>
                </a:lnTo>
                <a:lnTo>
                  <a:pt x="1863" y="3042"/>
                </a:lnTo>
                <a:lnTo>
                  <a:pt x="1865" y="3040"/>
                </a:lnTo>
                <a:lnTo>
                  <a:pt x="1867" y="3040"/>
                </a:lnTo>
                <a:lnTo>
                  <a:pt x="1868" y="3042"/>
                </a:lnTo>
                <a:lnTo>
                  <a:pt x="1874" y="3044"/>
                </a:lnTo>
                <a:lnTo>
                  <a:pt x="1879" y="3047"/>
                </a:lnTo>
                <a:lnTo>
                  <a:pt x="1883" y="3049"/>
                </a:lnTo>
                <a:lnTo>
                  <a:pt x="1888" y="3047"/>
                </a:lnTo>
                <a:lnTo>
                  <a:pt x="1893" y="3039"/>
                </a:lnTo>
                <a:lnTo>
                  <a:pt x="1902" y="3028"/>
                </a:lnTo>
                <a:lnTo>
                  <a:pt x="1904" y="3024"/>
                </a:lnTo>
                <a:lnTo>
                  <a:pt x="1905" y="3021"/>
                </a:lnTo>
                <a:lnTo>
                  <a:pt x="1905" y="3017"/>
                </a:lnTo>
                <a:lnTo>
                  <a:pt x="1905" y="3014"/>
                </a:lnTo>
                <a:lnTo>
                  <a:pt x="1904" y="3005"/>
                </a:lnTo>
                <a:lnTo>
                  <a:pt x="1904" y="2982"/>
                </a:lnTo>
                <a:lnTo>
                  <a:pt x="1912" y="2970"/>
                </a:lnTo>
                <a:lnTo>
                  <a:pt x="1920" y="2958"/>
                </a:lnTo>
                <a:lnTo>
                  <a:pt x="1923" y="2952"/>
                </a:lnTo>
                <a:lnTo>
                  <a:pt x="1925" y="2947"/>
                </a:lnTo>
                <a:lnTo>
                  <a:pt x="1925" y="2940"/>
                </a:lnTo>
                <a:lnTo>
                  <a:pt x="1923" y="2935"/>
                </a:lnTo>
                <a:lnTo>
                  <a:pt x="1923" y="2929"/>
                </a:lnTo>
                <a:lnTo>
                  <a:pt x="1923" y="2922"/>
                </a:lnTo>
                <a:lnTo>
                  <a:pt x="1927" y="2859"/>
                </a:lnTo>
                <a:lnTo>
                  <a:pt x="1927" y="2838"/>
                </a:lnTo>
                <a:lnTo>
                  <a:pt x="1921" y="2833"/>
                </a:lnTo>
                <a:lnTo>
                  <a:pt x="1918" y="2829"/>
                </a:lnTo>
                <a:lnTo>
                  <a:pt x="1911" y="2827"/>
                </a:lnTo>
                <a:lnTo>
                  <a:pt x="1907" y="2829"/>
                </a:lnTo>
                <a:lnTo>
                  <a:pt x="1905" y="2831"/>
                </a:lnTo>
                <a:lnTo>
                  <a:pt x="1900" y="2838"/>
                </a:lnTo>
                <a:lnTo>
                  <a:pt x="1898" y="2843"/>
                </a:lnTo>
                <a:lnTo>
                  <a:pt x="1897" y="2848"/>
                </a:lnTo>
                <a:lnTo>
                  <a:pt x="1893" y="2850"/>
                </a:lnTo>
                <a:lnTo>
                  <a:pt x="1893" y="2848"/>
                </a:lnTo>
                <a:lnTo>
                  <a:pt x="1891" y="2845"/>
                </a:lnTo>
                <a:lnTo>
                  <a:pt x="1886" y="2833"/>
                </a:lnTo>
                <a:lnTo>
                  <a:pt x="1881" y="2822"/>
                </a:lnTo>
                <a:lnTo>
                  <a:pt x="1877" y="2815"/>
                </a:lnTo>
                <a:lnTo>
                  <a:pt x="1876" y="2810"/>
                </a:lnTo>
                <a:lnTo>
                  <a:pt x="1876" y="2794"/>
                </a:lnTo>
                <a:lnTo>
                  <a:pt x="1876" y="2778"/>
                </a:lnTo>
                <a:lnTo>
                  <a:pt x="1876" y="2776"/>
                </a:lnTo>
                <a:lnTo>
                  <a:pt x="1876" y="2778"/>
                </a:lnTo>
                <a:lnTo>
                  <a:pt x="1874" y="2780"/>
                </a:lnTo>
                <a:lnTo>
                  <a:pt x="1870" y="2778"/>
                </a:lnTo>
                <a:lnTo>
                  <a:pt x="1865" y="2773"/>
                </a:lnTo>
                <a:lnTo>
                  <a:pt x="1856" y="2766"/>
                </a:lnTo>
                <a:lnTo>
                  <a:pt x="1846" y="2752"/>
                </a:lnTo>
                <a:lnTo>
                  <a:pt x="1839" y="2741"/>
                </a:lnTo>
                <a:lnTo>
                  <a:pt x="1833" y="2732"/>
                </a:lnTo>
                <a:lnTo>
                  <a:pt x="1830" y="2731"/>
                </a:lnTo>
                <a:lnTo>
                  <a:pt x="1828" y="2731"/>
                </a:lnTo>
                <a:lnTo>
                  <a:pt x="1826" y="2734"/>
                </a:lnTo>
                <a:lnTo>
                  <a:pt x="1816" y="2750"/>
                </a:lnTo>
                <a:lnTo>
                  <a:pt x="1809" y="2762"/>
                </a:lnTo>
                <a:lnTo>
                  <a:pt x="1805" y="2771"/>
                </a:lnTo>
                <a:lnTo>
                  <a:pt x="1796" y="2783"/>
                </a:lnTo>
                <a:lnTo>
                  <a:pt x="1786" y="2799"/>
                </a:lnTo>
                <a:lnTo>
                  <a:pt x="1782" y="2803"/>
                </a:lnTo>
                <a:lnTo>
                  <a:pt x="1779" y="2805"/>
                </a:lnTo>
                <a:lnTo>
                  <a:pt x="1772" y="2806"/>
                </a:lnTo>
                <a:lnTo>
                  <a:pt x="1766" y="2799"/>
                </a:lnTo>
                <a:lnTo>
                  <a:pt x="1756" y="2787"/>
                </a:lnTo>
                <a:lnTo>
                  <a:pt x="1744" y="2776"/>
                </a:lnTo>
                <a:lnTo>
                  <a:pt x="1735" y="2771"/>
                </a:lnTo>
                <a:lnTo>
                  <a:pt x="1710" y="2764"/>
                </a:lnTo>
                <a:lnTo>
                  <a:pt x="1701" y="2761"/>
                </a:lnTo>
                <a:lnTo>
                  <a:pt x="1691" y="2757"/>
                </a:lnTo>
                <a:lnTo>
                  <a:pt x="1680" y="2755"/>
                </a:lnTo>
                <a:lnTo>
                  <a:pt x="1656" y="2752"/>
                </a:lnTo>
                <a:lnTo>
                  <a:pt x="1640" y="2752"/>
                </a:lnTo>
                <a:lnTo>
                  <a:pt x="1599" y="2778"/>
                </a:lnTo>
                <a:lnTo>
                  <a:pt x="1585" y="2789"/>
                </a:lnTo>
                <a:lnTo>
                  <a:pt x="1578" y="2792"/>
                </a:lnTo>
                <a:lnTo>
                  <a:pt x="1568" y="2792"/>
                </a:lnTo>
                <a:lnTo>
                  <a:pt x="1550" y="2790"/>
                </a:lnTo>
                <a:lnTo>
                  <a:pt x="1534" y="2790"/>
                </a:lnTo>
                <a:lnTo>
                  <a:pt x="1525" y="2790"/>
                </a:lnTo>
                <a:lnTo>
                  <a:pt x="1515" y="2794"/>
                </a:lnTo>
                <a:lnTo>
                  <a:pt x="1510" y="2797"/>
                </a:lnTo>
                <a:lnTo>
                  <a:pt x="1503" y="2805"/>
                </a:lnTo>
                <a:lnTo>
                  <a:pt x="1499" y="2808"/>
                </a:lnTo>
                <a:lnTo>
                  <a:pt x="1497" y="2810"/>
                </a:lnTo>
                <a:lnTo>
                  <a:pt x="1483" y="2827"/>
                </a:lnTo>
                <a:lnTo>
                  <a:pt x="1478" y="2836"/>
                </a:lnTo>
                <a:lnTo>
                  <a:pt x="1474" y="2845"/>
                </a:lnTo>
                <a:lnTo>
                  <a:pt x="1474" y="2856"/>
                </a:lnTo>
                <a:lnTo>
                  <a:pt x="1473" y="2857"/>
                </a:lnTo>
                <a:lnTo>
                  <a:pt x="1471" y="2861"/>
                </a:lnTo>
                <a:lnTo>
                  <a:pt x="1466" y="2861"/>
                </a:lnTo>
                <a:lnTo>
                  <a:pt x="1459" y="2863"/>
                </a:lnTo>
                <a:lnTo>
                  <a:pt x="1411" y="2864"/>
                </a:lnTo>
                <a:lnTo>
                  <a:pt x="1400" y="2864"/>
                </a:lnTo>
                <a:lnTo>
                  <a:pt x="1392" y="2863"/>
                </a:lnTo>
                <a:lnTo>
                  <a:pt x="1367" y="2861"/>
                </a:lnTo>
                <a:lnTo>
                  <a:pt x="1353" y="2861"/>
                </a:lnTo>
                <a:lnTo>
                  <a:pt x="1337" y="2861"/>
                </a:lnTo>
                <a:lnTo>
                  <a:pt x="1327" y="2863"/>
                </a:lnTo>
                <a:lnTo>
                  <a:pt x="1321" y="2861"/>
                </a:lnTo>
                <a:lnTo>
                  <a:pt x="1316" y="2859"/>
                </a:lnTo>
                <a:lnTo>
                  <a:pt x="1302" y="2848"/>
                </a:lnTo>
                <a:lnTo>
                  <a:pt x="1298" y="2843"/>
                </a:lnTo>
                <a:lnTo>
                  <a:pt x="1297" y="2836"/>
                </a:lnTo>
                <a:lnTo>
                  <a:pt x="1297" y="2831"/>
                </a:lnTo>
                <a:lnTo>
                  <a:pt x="1297" y="2820"/>
                </a:lnTo>
                <a:lnTo>
                  <a:pt x="1300" y="2808"/>
                </a:lnTo>
                <a:lnTo>
                  <a:pt x="1300" y="2799"/>
                </a:lnTo>
                <a:lnTo>
                  <a:pt x="1297" y="2794"/>
                </a:lnTo>
                <a:lnTo>
                  <a:pt x="1293" y="2789"/>
                </a:lnTo>
                <a:lnTo>
                  <a:pt x="1286" y="2783"/>
                </a:lnTo>
                <a:lnTo>
                  <a:pt x="1284" y="2785"/>
                </a:lnTo>
                <a:lnTo>
                  <a:pt x="1281" y="2783"/>
                </a:lnTo>
                <a:lnTo>
                  <a:pt x="1277" y="2778"/>
                </a:lnTo>
                <a:lnTo>
                  <a:pt x="1269" y="2764"/>
                </a:lnTo>
                <a:lnTo>
                  <a:pt x="1265" y="2757"/>
                </a:lnTo>
                <a:lnTo>
                  <a:pt x="1265" y="2748"/>
                </a:lnTo>
                <a:lnTo>
                  <a:pt x="1263" y="2739"/>
                </a:lnTo>
                <a:lnTo>
                  <a:pt x="1260" y="2732"/>
                </a:lnTo>
                <a:lnTo>
                  <a:pt x="1256" y="2725"/>
                </a:lnTo>
                <a:lnTo>
                  <a:pt x="1256" y="2722"/>
                </a:lnTo>
                <a:lnTo>
                  <a:pt x="1254" y="2720"/>
                </a:lnTo>
                <a:lnTo>
                  <a:pt x="1253" y="2720"/>
                </a:lnTo>
                <a:lnTo>
                  <a:pt x="1249" y="2720"/>
                </a:lnTo>
                <a:lnTo>
                  <a:pt x="1246" y="2722"/>
                </a:lnTo>
                <a:lnTo>
                  <a:pt x="1240" y="2727"/>
                </a:lnTo>
                <a:lnTo>
                  <a:pt x="1239" y="2729"/>
                </a:lnTo>
                <a:lnTo>
                  <a:pt x="1237" y="2731"/>
                </a:lnTo>
                <a:lnTo>
                  <a:pt x="1233" y="2732"/>
                </a:lnTo>
                <a:lnTo>
                  <a:pt x="1226" y="2731"/>
                </a:lnTo>
                <a:lnTo>
                  <a:pt x="1210" y="2725"/>
                </a:lnTo>
                <a:lnTo>
                  <a:pt x="1198" y="2720"/>
                </a:lnTo>
                <a:lnTo>
                  <a:pt x="1188" y="2715"/>
                </a:lnTo>
                <a:lnTo>
                  <a:pt x="1175" y="2706"/>
                </a:lnTo>
                <a:lnTo>
                  <a:pt x="1163" y="2697"/>
                </a:lnTo>
                <a:lnTo>
                  <a:pt x="1152" y="2694"/>
                </a:lnTo>
                <a:lnTo>
                  <a:pt x="1145" y="2690"/>
                </a:lnTo>
                <a:lnTo>
                  <a:pt x="1137" y="2685"/>
                </a:lnTo>
                <a:lnTo>
                  <a:pt x="1126" y="2681"/>
                </a:lnTo>
                <a:lnTo>
                  <a:pt x="1114" y="2678"/>
                </a:lnTo>
                <a:lnTo>
                  <a:pt x="1112" y="2680"/>
                </a:lnTo>
                <a:lnTo>
                  <a:pt x="1103" y="2680"/>
                </a:lnTo>
                <a:lnTo>
                  <a:pt x="1098" y="2680"/>
                </a:lnTo>
                <a:lnTo>
                  <a:pt x="1089" y="2680"/>
                </a:lnTo>
                <a:lnTo>
                  <a:pt x="1084" y="2683"/>
                </a:lnTo>
                <a:lnTo>
                  <a:pt x="1078" y="2687"/>
                </a:lnTo>
                <a:lnTo>
                  <a:pt x="1070" y="2692"/>
                </a:lnTo>
                <a:lnTo>
                  <a:pt x="1063" y="2695"/>
                </a:lnTo>
                <a:lnTo>
                  <a:pt x="1054" y="2702"/>
                </a:lnTo>
                <a:lnTo>
                  <a:pt x="1047" y="2713"/>
                </a:lnTo>
                <a:lnTo>
                  <a:pt x="1026" y="2755"/>
                </a:lnTo>
                <a:lnTo>
                  <a:pt x="1024" y="2762"/>
                </a:lnTo>
                <a:lnTo>
                  <a:pt x="1024" y="2768"/>
                </a:lnTo>
                <a:lnTo>
                  <a:pt x="1024" y="2775"/>
                </a:lnTo>
                <a:lnTo>
                  <a:pt x="1024" y="2776"/>
                </a:lnTo>
                <a:lnTo>
                  <a:pt x="1020" y="2775"/>
                </a:lnTo>
                <a:lnTo>
                  <a:pt x="1015" y="2771"/>
                </a:lnTo>
                <a:lnTo>
                  <a:pt x="1001" y="2755"/>
                </a:lnTo>
                <a:lnTo>
                  <a:pt x="998" y="2752"/>
                </a:lnTo>
                <a:lnTo>
                  <a:pt x="996" y="2746"/>
                </a:lnTo>
                <a:lnTo>
                  <a:pt x="996" y="2731"/>
                </a:lnTo>
                <a:lnTo>
                  <a:pt x="999" y="2729"/>
                </a:lnTo>
                <a:lnTo>
                  <a:pt x="1003" y="2724"/>
                </a:lnTo>
                <a:lnTo>
                  <a:pt x="1006" y="2718"/>
                </a:lnTo>
                <a:lnTo>
                  <a:pt x="1012" y="2702"/>
                </a:lnTo>
                <a:lnTo>
                  <a:pt x="1013" y="2692"/>
                </a:lnTo>
                <a:lnTo>
                  <a:pt x="1012" y="2688"/>
                </a:lnTo>
                <a:lnTo>
                  <a:pt x="1008" y="2683"/>
                </a:lnTo>
                <a:lnTo>
                  <a:pt x="1003" y="2678"/>
                </a:lnTo>
                <a:lnTo>
                  <a:pt x="996" y="2676"/>
                </a:lnTo>
                <a:lnTo>
                  <a:pt x="991" y="2678"/>
                </a:lnTo>
                <a:lnTo>
                  <a:pt x="978" y="2681"/>
                </a:lnTo>
                <a:lnTo>
                  <a:pt x="968" y="2683"/>
                </a:lnTo>
                <a:lnTo>
                  <a:pt x="964" y="2683"/>
                </a:lnTo>
                <a:lnTo>
                  <a:pt x="955" y="2681"/>
                </a:lnTo>
                <a:lnTo>
                  <a:pt x="948" y="2680"/>
                </a:lnTo>
                <a:lnTo>
                  <a:pt x="947" y="2678"/>
                </a:lnTo>
                <a:lnTo>
                  <a:pt x="945" y="2676"/>
                </a:lnTo>
                <a:lnTo>
                  <a:pt x="941" y="2674"/>
                </a:lnTo>
                <a:lnTo>
                  <a:pt x="939" y="2674"/>
                </a:lnTo>
                <a:lnTo>
                  <a:pt x="931" y="2676"/>
                </a:lnTo>
                <a:lnTo>
                  <a:pt x="910" y="2683"/>
                </a:lnTo>
                <a:lnTo>
                  <a:pt x="896" y="2687"/>
                </a:lnTo>
                <a:lnTo>
                  <a:pt x="894" y="2687"/>
                </a:lnTo>
                <a:lnTo>
                  <a:pt x="894" y="2688"/>
                </a:lnTo>
                <a:lnTo>
                  <a:pt x="894" y="2690"/>
                </a:lnTo>
                <a:lnTo>
                  <a:pt x="888" y="2688"/>
                </a:lnTo>
                <a:lnTo>
                  <a:pt x="878" y="2680"/>
                </a:lnTo>
                <a:lnTo>
                  <a:pt x="855" y="2662"/>
                </a:lnTo>
                <a:lnTo>
                  <a:pt x="850" y="2658"/>
                </a:lnTo>
                <a:lnTo>
                  <a:pt x="843" y="2655"/>
                </a:lnTo>
                <a:lnTo>
                  <a:pt x="839" y="2651"/>
                </a:lnTo>
                <a:lnTo>
                  <a:pt x="837" y="2648"/>
                </a:lnTo>
                <a:lnTo>
                  <a:pt x="836" y="2644"/>
                </a:lnTo>
                <a:lnTo>
                  <a:pt x="832" y="2644"/>
                </a:lnTo>
                <a:lnTo>
                  <a:pt x="822" y="2644"/>
                </a:lnTo>
                <a:lnTo>
                  <a:pt x="809" y="2650"/>
                </a:lnTo>
                <a:lnTo>
                  <a:pt x="801" y="2653"/>
                </a:lnTo>
                <a:lnTo>
                  <a:pt x="795" y="2658"/>
                </a:lnTo>
                <a:lnTo>
                  <a:pt x="790" y="2660"/>
                </a:lnTo>
                <a:lnTo>
                  <a:pt x="786" y="2660"/>
                </a:lnTo>
                <a:lnTo>
                  <a:pt x="779" y="2655"/>
                </a:lnTo>
                <a:lnTo>
                  <a:pt x="776" y="2653"/>
                </a:lnTo>
                <a:lnTo>
                  <a:pt x="772" y="2650"/>
                </a:lnTo>
                <a:lnTo>
                  <a:pt x="767" y="2650"/>
                </a:lnTo>
                <a:lnTo>
                  <a:pt x="760" y="2648"/>
                </a:lnTo>
                <a:lnTo>
                  <a:pt x="757" y="2646"/>
                </a:lnTo>
                <a:lnTo>
                  <a:pt x="748" y="2636"/>
                </a:lnTo>
                <a:lnTo>
                  <a:pt x="734" y="2618"/>
                </a:lnTo>
                <a:lnTo>
                  <a:pt x="716" y="2607"/>
                </a:lnTo>
                <a:lnTo>
                  <a:pt x="702" y="2597"/>
                </a:lnTo>
                <a:lnTo>
                  <a:pt x="695" y="2592"/>
                </a:lnTo>
                <a:lnTo>
                  <a:pt x="691" y="2586"/>
                </a:lnTo>
                <a:lnTo>
                  <a:pt x="688" y="2579"/>
                </a:lnTo>
                <a:lnTo>
                  <a:pt x="686" y="2576"/>
                </a:lnTo>
                <a:lnTo>
                  <a:pt x="686" y="2570"/>
                </a:lnTo>
                <a:lnTo>
                  <a:pt x="683" y="2565"/>
                </a:lnTo>
                <a:lnTo>
                  <a:pt x="679" y="2562"/>
                </a:lnTo>
                <a:lnTo>
                  <a:pt x="676" y="2560"/>
                </a:lnTo>
                <a:lnTo>
                  <a:pt x="667" y="2555"/>
                </a:lnTo>
                <a:lnTo>
                  <a:pt x="656" y="2553"/>
                </a:lnTo>
                <a:lnTo>
                  <a:pt x="649" y="2548"/>
                </a:lnTo>
                <a:lnTo>
                  <a:pt x="642" y="2539"/>
                </a:lnTo>
                <a:lnTo>
                  <a:pt x="635" y="2528"/>
                </a:lnTo>
                <a:lnTo>
                  <a:pt x="628" y="2518"/>
                </a:lnTo>
                <a:lnTo>
                  <a:pt x="628" y="2511"/>
                </a:lnTo>
                <a:lnTo>
                  <a:pt x="628" y="2497"/>
                </a:lnTo>
                <a:lnTo>
                  <a:pt x="625" y="2490"/>
                </a:lnTo>
                <a:lnTo>
                  <a:pt x="621" y="2482"/>
                </a:lnTo>
                <a:lnTo>
                  <a:pt x="616" y="2475"/>
                </a:lnTo>
                <a:lnTo>
                  <a:pt x="607" y="2470"/>
                </a:lnTo>
                <a:lnTo>
                  <a:pt x="596" y="2468"/>
                </a:lnTo>
                <a:lnTo>
                  <a:pt x="589" y="2470"/>
                </a:lnTo>
                <a:lnTo>
                  <a:pt x="582" y="2474"/>
                </a:lnTo>
                <a:lnTo>
                  <a:pt x="577" y="2477"/>
                </a:lnTo>
                <a:lnTo>
                  <a:pt x="574" y="2477"/>
                </a:lnTo>
                <a:lnTo>
                  <a:pt x="570" y="2477"/>
                </a:lnTo>
                <a:lnTo>
                  <a:pt x="568" y="2475"/>
                </a:lnTo>
                <a:lnTo>
                  <a:pt x="563" y="2463"/>
                </a:lnTo>
                <a:lnTo>
                  <a:pt x="551" y="2426"/>
                </a:lnTo>
                <a:lnTo>
                  <a:pt x="545" y="2414"/>
                </a:lnTo>
                <a:lnTo>
                  <a:pt x="537" y="2405"/>
                </a:lnTo>
                <a:lnTo>
                  <a:pt x="514" y="2387"/>
                </a:lnTo>
                <a:lnTo>
                  <a:pt x="500" y="2377"/>
                </a:lnTo>
                <a:lnTo>
                  <a:pt x="489" y="2370"/>
                </a:lnTo>
                <a:lnTo>
                  <a:pt x="480" y="2359"/>
                </a:lnTo>
                <a:lnTo>
                  <a:pt x="475" y="2356"/>
                </a:lnTo>
                <a:lnTo>
                  <a:pt x="470" y="2352"/>
                </a:lnTo>
                <a:lnTo>
                  <a:pt x="464" y="2349"/>
                </a:lnTo>
                <a:lnTo>
                  <a:pt x="461" y="2342"/>
                </a:lnTo>
                <a:lnTo>
                  <a:pt x="459" y="2333"/>
                </a:lnTo>
                <a:lnTo>
                  <a:pt x="454" y="2322"/>
                </a:lnTo>
                <a:lnTo>
                  <a:pt x="445" y="2315"/>
                </a:lnTo>
                <a:lnTo>
                  <a:pt x="442" y="2314"/>
                </a:lnTo>
                <a:lnTo>
                  <a:pt x="436" y="2312"/>
                </a:lnTo>
                <a:lnTo>
                  <a:pt x="422" y="2308"/>
                </a:lnTo>
                <a:lnTo>
                  <a:pt x="406" y="2307"/>
                </a:lnTo>
                <a:lnTo>
                  <a:pt x="399" y="2307"/>
                </a:lnTo>
                <a:lnTo>
                  <a:pt x="392" y="2310"/>
                </a:lnTo>
                <a:lnTo>
                  <a:pt x="385" y="2319"/>
                </a:lnTo>
                <a:lnTo>
                  <a:pt x="378" y="2328"/>
                </a:lnTo>
                <a:lnTo>
                  <a:pt x="371" y="2335"/>
                </a:lnTo>
                <a:lnTo>
                  <a:pt x="368" y="2336"/>
                </a:lnTo>
                <a:lnTo>
                  <a:pt x="364" y="2336"/>
                </a:lnTo>
                <a:lnTo>
                  <a:pt x="362" y="2336"/>
                </a:lnTo>
                <a:lnTo>
                  <a:pt x="359" y="2333"/>
                </a:lnTo>
                <a:lnTo>
                  <a:pt x="359" y="2329"/>
                </a:lnTo>
                <a:lnTo>
                  <a:pt x="357" y="2317"/>
                </a:lnTo>
                <a:lnTo>
                  <a:pt x="355" y="2308"/>
                </a:lnTo>
                <a:lnTo>
                  <a:pt x="354" y="2301"/>
                </a:lnTo>
                <a:lnTo>
                  <a:pt x="348" y="2292"/>
                </a:lnTo>
                <a:lnTo>
                  <a:pt x="340" y="2284"/>
                </a:lnTo>
                <a:lnTo>
                  <a:pt x="324" y="2271"/>
                </a:lnTo>
                <a:lnTo>
                  <a:pt x="311" y="2264"/>
                </a:lnTo>
                <a:lnTo>
                  <a:pt x="304" y="2261"/>
                </a:lnTo>
                <a:lnTo>
                  <a:pt x="296" y="2254"/>
                </a:lnTo>
                <a:lnTo>
                  <a:pt x="287" y="2241"/>
                </a:lnTo>
                <a:lnTo>
                  <a:pt x="276" y="2226"/>
                </a:lnTo>
                <a:lnTo>
                  <a:pt x="269" y="2215"/>
                </a:lnTo>
                <a:lnTo>
                  <a:pt x="262" y="2210"/>
                </a:lnTo>
                <a:lnTo>
                  <a:pt x="243" y="2201"/>
                </a:lnTo>
                <a:lnTo>
                  <a:pt x="232" y="2192"/>
                </a:lnTo>
                <a:lnTo>
                  <a:pt x="222" y="2190"/>
                </a:lnTo>
                <a:lnTo>
                  <a:pt x="211" y="2189"/>
                </a:lnTo>
                <a:lnTo>
                  <a:pt x="202" y="2185"/>
                </a:lnTo>
                <a:lnTo>
                  <a:pt x="201" y="2182"/>
                </a:lnTo>
                <a:lnTo>
                  <a:pt x="197" y="2178"/>
                </a:lnTo>
                <a:lnTo>
                  <a:pt x="195" y="2173"/>
                </a:lnTo>
                <a:lnTo>
                  <a:pt x="195" y="2167"/>
                </a:lnTo>
                <a:lnTo>
                  <a:pt x="197" y="2136"/>
                </a:lnTo>
                <a:lnTo>
                  <a:pt x="199" y="2104"/>
                </a:lnTo>
                <a:lnTo>
                  <a:pt x="201" y="2087"/>
                </a:lnTo>
                <a:lnTo>
                  <a:pt x="201" y="2080"/>
                </a:lnTo>
                <a:lnTo>
                  <a:pt x="197" y="2071"/>
                </a:lnTo>
                <a:lnTo>
                  <a:pt x="193" y="2053"/>
                </a:lnTo>
                <a:lnTo>
                  <a:pt x="192" y="2046"/>
                </a:lnTo>
                <a:lnTo>
                  <a:pt x="193" y="2025"/>
                </a:lnTo>
                <a:lnTo>
                  <a:pt x="197" y="2013"/>
                </a:lnTo>
                <a:lnTo>
                  <a:pt x="199" y="2009"/>
                </a:lnTo>
                <a:lnTo>
                  <a:pt x="201" y="2007"/>
                </a:lnTo>
                <a:lnTo>
                  <a:pt x="208" y="2004"/>
                </a:lnTo>
                <a:lnTo>
                  <a:pt x="213" y="2002"/>
                </a:lnTo>
                <a:lnTo>
                  <a:pt x="220" y="2004"/>
                </a:lnTo>
                <a:lnTo>
                  <a:pt x="223" y="2007"/>
                </a:lnTo>
                <a:lnTo>
                  <a:pt x="227" y="2014"/>
                </a:lnTo>
                <a:lnTo>
                  <a:pt x="229" y="2020"/>
                </a:lnTo>
                <a:lnTo>
                  <a:pt x="230" y="2027"/>
                </a:lnTo>
                <a:lnTo>
                  <a:pt x="234" y="2036"/>
                </a:lnTo>
                <a:lnTo>
                  <a:pt x="236" y="2039"/>
                </a:lnTo>
                <a:lnTo>
                  <a:pt x="239" y="2039"/>
                </a:lnTo>
                <a:lnTo>
                  <a:pt x="246" y="2037"/>
                </a:lnTo>
                <a:lnTo>
                  <a:pt x="266" y="2032"/>
                </a:lnTo>
                <a:lnTo>
                  <a:pt x="271" y="2027"/>
                </a:lnTo>
                <a:lnTo>
                  <a:pt x="274" y="2021"/>
                </a:lnTo>
                <a:lnTo>
                  <a:pt x="278" y="2009"/>
                </a:lnTo>
                <a:lnTo>
                  <a:pt x="281" y="1992"/>
                </a:lnTo>
                <a:lnTo>
                  <a:pt x="283" y="1974"/>
                </a:lnTo>
                <a:lnTo>
                  <a:pt x="281" y="1967"/>
                </a:lnTo>
                <a:lnTo>
                  <a:pt x="280" y="1960"/>
                </a:lnTo>
                <a:lnTo>
                  <a:pt x="271" y="1951"/>
                </a:lnTo>
                <a:lnTo>
                  <a:pt x="264" y="1944"/>
                </a:lnTo>
                <a:lnTo>
                  <a:pt x="257" y="1935"/>
                </a:lnTo>
                <a:lnTo>
                  <a:pt x="255" y="1932"/>
                </a:lnTo>
                <a:lnTo>
                  <a:pt x="255" y="1926"/>
                </a:lnTo>
                <a:lnTo>
                  <a:pt x="253" y="1916"/>
                </a:lnTo>
                <a:lnTo>
                  <a:pt x="252" y="1907"/>
                </a:lnTo>
                <a:lnTo>
                  <a:pt x="248" y="1900"/>
                </a:lnTo>
                <a:lnTo>
                  <a:pt x="250" y="1893"/>
                </a:lnTo>
                <a:lnTo>
                  <a:pt x="252" y="1886"/>
                </a:lnTo>
                <a:lnTo>
                  <a:pt x="252" y="1879"/>
                </a:lnTo>
                <a:lnTo>
                  <a:pt x="253" y="1872"/>
                </a:lnTo>
                <a:lnTo>
                  <a:pt x="257" y="1867"/>
                </a:lnTo>
                <a:lnTo>
                  <a:pt x="262" y="1863"/>
                </a:lnTo>
                <a:lnTo>
                  <a:pt x="271" y="1860"/>
                </a:lnTo>
                <a:lnTo>
                  <a:pt x="278" y="1856"/>
                </a:lnTo>
                <a:lnTo>
                  <a:pt x="285" y="1852"/>
                </a:lnTo>
                <a:lnTo>
                  <a:pt x="289" y="1851"/>
                </a:lnTo>
                <a:lnTo>
                  <a:pt x="294" y="1849"/>
                </a:lnTo>
                <a:lnTo>
                  <a:pt x="296" y="1849"/>
                </a:lnTo>
                <a:lnTo>
                  <a:pt x="303" y="1849"/>
                </a:lnTo>
                <a:lnTo>
                  <a:pt x="303" y="1847"/>
                </a:lnTo>
                <a:lnTo>
                  <a:pt x="303" y="1845"/>
                </a:lnTo>
                <a:lnTo>
                  <a:pt x="297" y="1840"/>
                </a:lnTo>
                <a:lnTo>
                  <a:pt x="285" y="1831"/>
                </a:lnTo>
                <a:lnTo>
                  <a:pt x="274" y="1824"/>
                </a:lnTo>
                <a:lnTo>
                  <a:pt x="264" y="1817"/>
                </a:lnTo>
                <a:lnTo>
                  <a:pt x="259" y="1814"/>
                </a:lnTo>
                <a:lnTo>
                  <a:pt x="253" y="1809"/>
                </a:lnTo>
                <a:lnTo>
                  <a:pt x="252" y="1805"/>
                </a:lnTo>
                <a:lnTo>
                  <a:pt x="245" y="1794"/>
                </a:lnTo>
                <a:lnTo>
                  <a:pt x="241" y="1787"/>
                </a:lnTo>
                <a:lnTo>
                  <a:pt x="241" y="1780"/>
                </a:lnTo>
                <a:lnTo>
                  <a:pt x="241" y="1772"/>
                </a:lnTo>
                <a:lnTo>
                  <a:pt x="241" y="1763"/>
                </a:lnTo>
                <a:lnTo>
                  <a:pt x="239" y="1754"/>
                </a:lnTo>
                <a:lnTo>
                  <a:pt x="236" y="1747"/>
                </a:lnTo>
                <a:lnTo>
                  <a:pt x="234" y="1738"/>
                </a:lnTo>
                <a:lnTo>
                  <a:pt x="236" y="1729"/>
                </a:lnTo>
                <a:lnTo>
                  <a:pt x="239" y="1721"/>
                </a:lnTo>
                <a:lnTo>
                  <a:pt x="245" y="1712"/>
                </a:lnTo>
                <a:lnTo>
                  <a:pt x="243" y="1710"/>
                </a:lnTo>
                <a:lnTo>
                  <a:pt x="239" y="1706"/>
                </a:lnTo>
                <a:lnTo>
                  <a:pt x="236" y="1706"/>
                </a:lnTo>
                <a:lnTo>
                  <a:pt x="223" y="1705"/>
                </a:lnTo>
                <a:lnTo>
                  <a:pt x="209" y="1699"/>
                </a:lnTo>
                <a:lnTo>
                  <a:pt x="193" y="1692"/>
                </a:lnTo>
                <a:lnTo>
                  <a:pt x="185" y="1689"/>
                </a:lnTo>
                <a:lnTo>
                  <a:pt x="171" y="1680"/>
                </a:lnTo>
                <a:lnTo>
                  <a:pt x="155" y="1669"/>
                </a:lnTo>
                <a:lnTo>
                  <a:pt x="144" y="1661"/>
                </a:lnTo>
                <a:lnTo>
                  <a:pt x="137" y="1652"/>
                </a:lnTo>
                <a:lnTo>
                  <a:pt x="135" y="1650"/>
                </a:lnTo>
                <a:lnTo>
                  <a:pt x="134" y="1647"/>
                </a:lnTo>
                <a:lnTo>
                  <a:pt x="132" y="1643"/>
                </a:lnTo>
                <a:lnTo>
                  <a:pt x="132" y="1633"/>
                </a:lnTo>
                <a:lnTo>
                  <a:pt x="118" y="1633"/>
                </a:lnTo>
                <a:lnTo>
                  <a:pt x="107" y="1631"/>
                </a:lnTo>
                <a:lnTo>
                  <a:pt x="95" y="1618"/>
                </a:lnTo>
                <a:lnTo>
                  <a:pt x="91" y="1603"/>
                </a:lnTo>
                <a:lnTo>
                  <a:pt x="100" y="1580"/>
                </a:lnTo>
                <a:lnTo>
                  <a:pt x="98" y="1576"/>
                </a:lnTo>
                <a:lnTo>
                  <a:pt x="98" y="1571"/>
                </a:lnTo>
                <a:lnTo>
                  <a:pt x="100" y="1564"/>
                </a:lnTo>
                <a:lnTo>
                  <a:pt x="104" y="1553"/>
                </a:lnTo>
                <a:lnTo>
                  <a:pt x="104" y="1550"/>
                </a:lnTo>
                <a:lnTo>
                  <a:pt x="97" y="1541"/>
                </a:lnTo>
                <a:lnTo>
                  <a:pt x="86" y="1530"/>
                </a:lnTo>
                <a:lnTo>
                  <a:pt x="76" y="1520"/>
                </a:lnTo>
                <a:lnTo>
                  <a:pt x="69" y="1508"/>
                </a:lnTo>
                <a:lnTo>
                  <a:pt x="60" y="1488"/>
                </a:lnTo>
                <a:lnTo>
                  <a:pt x="49" y="1483"/>
                </a:lnTo>
                <a:lnTo>
                  <a:pt x="44" y="1483"/>
                </a:lnTo>
                <a:lnTo>
                  <a:pt x="35" y="1472"/>
                </a:lnTo>
                <a:lnTo>
                  <a:pt x="28" y="1469"/>
                </a:lnTo>
                <a:lnTo>
                  <a:pt x="19" y="1469"/>
                </a:lnTo>
                <a:lnTo>
                  <a:pt x="14" y="1455"/>
                </a:lnTo>
                <a:lnTo>
                  <a:pt x="23" y="1448"/>
                </a:lnTo>
                <a:lnTo>
                  <a:pt x="32" y="1448"/>
                </a:lnTo>
                <a:lnTo>
                  <a:pt x="47" y="1448"/>
                </a:lnTo>
                <a:lnTo>
                  <a:pt x="53" y="1448"/>
                </a:lnTo>
                <a:lnTo>
                  <a:pt x="65" y="1446"/>
                </a:lnTo>
                <a:lnTo>
                  <a:pt x="62" y="1432"/>
                </a:lnTo>
                <a:lnTo>
                  <a:pt x="62" y="1418"/>
                </a:lnTo>
                <a:lnTo>
                  <a:pt x="62" y="1409"/>
                </a:lnTo>
                <a:lnTo>
                  <a:pt x="65" y="1391"/>
                </a:lnTo>
                <a:lnTo>
                  <a:pt x="65" y="1377"/>
                </a:lnTo>
                <a:lnTo>
                  <a:pt x="63" y="1365"/>
                </a:lnTo>
                <a:lnTo>
                  <a:pt x="62" y="1360"/>
                </a:lnTo>
                <a:lnTo>
                  <a:pt x="58" y="1356"/>
                </a:lnTo>
                <a:lnTo>
                  <a:pt x="56" y="1354"/>
                </a:lnTo>
                <a:lnTo>
                  <a:pt x="56" y="1353"/>
                </a:lnTo>
                <a:lnTo>
                  <a:pt x="58" y="1351"/>
                </a:lnTo>
                <a:lnTo>
                  <a:pt x="62" y="1347"/>
                </a:lnTo>
                <a:lnTo>
                  <a:pt x="77" y="1333"/>
                </a:lnTo>
                <a:lnTo>
                  <a:pt x="69" y="1312"/>
                </a:lnTo>
                <a:lnTo>
                  <a:pt x="53" y="1300"/>
                </a:lnTo>
                <a:lnTo>
                  <a:pt x="40" y="1289"/>
                </a:lnTo>
                <a:lnTo>
                  <a:pt x="30" y="1295"/>
                </a:lnTo>
                <a:lnTo>
                  <a:pt x="25" y="1298"/>
                </a:lnTo>
                <a:lnTo>
                  <a:pt x="21" y="1300"/>
                </a:lnTo>
                <a:lnTo>
                  <a:pt x="18" y="1300"/>
                </a:lnTo>
                <a:lnTo>
                  <a:pt x="16" y="1300"/>
                </a:lnTo>
                <a:lnTo>
                  <a:pt x="12" y="1296"/>
                </a:lnTo>
                <a:lnTo>
                  <a:pt x="7" y="1289"/>
                </a:lnTo>
                <a:lnTo>
                  <a:pt x="3" y="1282"/>
                </a:lnTo>
                <a:lnTo>
                  <a:pt x="0" y="1274"/>
                </a:lnTo>
                <a:lnTo>
                  <a:pt x="0" y="1270"/>
                </a:lnTo>
                <a:lnTo>
                  <a:pt x="2" y="1268"/>
                </a:lnTo>
                <a:lnTo>
                  <a:pt x="3" y="1265"/>
                </a:lnTo>
                <a:lnTo>
                  <a:pt x="11" y="1261"/>
                </a:lnTo>
                <a:lnTo>
                  <a:pt x="12" y="1259"/>
                </a:lnTo>
                <a:lnTo>
                  <a:pt x="12" y="1258"/>
                </a:lnTo>
                <a:lnTo>
                  <a:pt x="12" y="1238"/>
                </a:lnTo>
                <a:lnTo>
                  <a:pt x="5" y="1226"/>
                </a:lnTo>
                <a:lnTo>
                  <a:pt x="2" y="1210"/>
                </a:lnTo>
                <a:lnTo>
                  <a:pt x="3" y="1205"/>
                </a:lnTo>
                <a:lnTo>
                  <a:pt x="5" y="1201"/>
                </a:lnTo>
                <a:lnTo>
                  <a:pt x="9" y="1200"/>
                </a:lnTo>
                <a:lnTo>
                  <a:pt x="19" y="1194"/>
                </a:lnTo>
                <a:lnTo>
                  <a:pt x="30" y="1191"/>
                </a:lnTo>
                <a:lnTo>
                  <a:pt x="35" y="1187"/>
                </a:lnTo>
                <a:lnTo>
                  <a:pt x="40" y="1180"/>
                </a:lnTo>
                <a:lnTo>
                  <a:pt x="44" y="1175"/>
                </a:lnTo>
                <a:lnTo>
                  <a:pt x="47" y="1170"/>
                </a:lnTo>
                <a:lnTo>
                  <a:pt x="47" y="1164"/>
                </a:lnTo>
                <a:lnTo>
                  <a:pt x="46" y="1161"/>
                </a:lnTo>
                <a:lnTo>
                  <a:pt x="47" y="1157"/>
                </a:lnTo>
                <a:lnTo>
                  <a:pt x="53" y="1154"/>
                </a:lnTo>
                <a:lnTo>
                  <a:pt x="56" y="1150"/>
                </a:lnTo>
                <a:lnTo>
                  <a:pt x="62" y="1147"/>
                </a:lnTo>
                <a:lnTo>
                  <a:pt x="65" y="1145"/>
                </a:lnTo>
                <a:lnTo>
                  <a:pt x="72" y="1143"/>
                </a:lnTo>
                <a:lnTo>
                  <a:pt x="81" y="1142"/>
                </a:lnTo>
                <a:lnTo>
                  <a:pt x="84" y="1142"/>
                </a:lnTo>
                <a:lnTo>
                  <a:pt x="93" y="1142"/>
                </a:lnTo>
                <a:lnTo>
                  <a:pt x="111" y="1145"/>
                </a:lnTo>
                <a:lnTo>
                  <a:pt x="114" y="1145"/>
                </a:lnTo>
                <a:lnTo>
                  <a:pt x="128" y="1143"/>
                </a:lnTo>
                <a:lnTo>
                  <a:pt x="135" y="1143"/>
                </a:lnTo>
                <a:lnTo>
                  <a:pt x="137" y="1135"/>
                </a:lnTo>
                <a:lnTo>
                  <a:pt x="135" y="1131"/>
                </a:lnTo>
                <a:lnTo>
                  <a:pt x="135" y="1129"/>
                </a:lnTo>
                <a:lnTo>
                  <a:pt x="139" y="1127"/>
                </a:lnTo>
                <a:lnTo>
                  <a:pt x="141" y="1126"/>
                </a:lnTo>
                <a:lnTo>
                  <a:pt x="146" y="1127"/>
                </a:lnTo>
                <a:lnTo>
                  <a:pt x="151" y="1129"/>
                </a:lnTo>
                <a:lnTo>
                  <a:pt x="158" y="1133"/>
                </a:lnTo>
                <a:lnTo>
                  <a:pt x="162" y="1136"/>
                </a:lnTo>
                <a:lnTo>
                  <a:pt x="165" y="1138"/>
                </a:lnTo>
                <a:lnTo>
                  <a:pt x="167" y="1136"/>
                </a:lnTo>
                <a:lnTo>
                  <a:pt x="178" y="1129"/>
                </a:lnTo>
                <a:lnTo>
                  <a:pt x="185" y="1126"/>
                </a:lnTo>
                <a:lnTo>
                  <a:pt x="190" y="1124"/>
                </a:lnTo>
                <a:lnTo>
                  <a:pt x="193" y="1122"/>
                </a:lnTo>
                <a:lnTo>
                  <a:pt x="199" y="1124"/>
                </a:lnTo>
                <a:lnTo>
                  <a:pt x="202" y="1127"/>
                </a:lnTo>
                <a:lnTo>
                  <a:pt x="204" y="1131"/>
                </a:lnTo>
                <a:lnTo>
                  <a:pt x="206" y="1135"/>
                </a:lnTo>
                <a:lnTo>
                  <a:pt x="208" y="1147"/>
                </a:lnTo>
                <a:lnTo>
                  <a:pt x="208" y="1156"/>
                </a:lnTo>
                <a:lnTo>
                  <a:pt x="213" y="1161"/>
                </a:lnTo>
                <a:lnTo>
                  <a:pt x="227" y="1164"/>
                </a:lnTo>
                <a:lnTo>
                  <a:pt x="236" y="1164"/>
                </a:lnTo>
                <a:lnTo>
                  <a:pt x="239" y="1163"/>
                </a:lnTo>
                <a:lnTo>
                  <a:pt x="252" y="1171"/>
                </a:lnTo>
                <a:lnTo>
                  <a:pt x="257" y="1175"/>
                </a:lnTo>
                <a:lnTo>
                  <a:pt x="262" y="1175"/>
                </a:lnTo>
                <a:lnTo>
                  <a:pt x="276" y="1156"/>
                </a:lnTo>
                <a:lnTo>
                  <a:pt x="285" y="1147"/>
                </a:lnTo>
                <a:lnTo>
                  <a:pt x="294" y="1136"/>
                </a:lnTo>
                <a:lnTo>
                  <a:pt x="306" y="1127"/>
                </a:lnTo>
                <a:lnTo>
                  <a:pt x="315" y="1120"/>
                </a:lnTo>
                <a:lnTo>
                  <a:pt x="324" y="1120"/>
                </a:lnTo>
                <a:lnTo>
                  <a:pt x="336" y="1124"/>
                </a:lnTo>
                <a:lnTo>
                  <a:pt x="348" y="1131"/>
                </a:lnTo>
                <a:lnTo>
                  <a:pt x="359" y="1135"/>
                </a:lnTo>
                <a:lnTo>
                  <a:pt x="362" y="1124"/>
                </a:lnTo>
                <a:lnTo>
                  <a:pt x="364" y="1117"/>
                </a:lnTo>
                <a:lnTo>
                  <a:pt x="369" y="1113"/>
                </a:lnTo>
                <a:lnTo>
                  <a:pt x="382" y="1115"/>
                </a:lnTo>
                <a:lnTo>
                  <a:pt x="392" y="1112"/>
                </a:lnTo>
                <a:lnTo>
                  <a:pt x="394" y="1108"/>
                </a:lnTo>
                <a:lnTo>
                  <a:pt x="399" y="1105"/>
                </a:lnTo>
                <a:lnTo>
                  <a:pt x="412" y="1101"/>
                </a:lnTo>
                <a:lnTo>
                  <a:pt x="419" y="1101"/>
                </a:lnTo>
                <a:lnTo>
                  <a:pt x="426" y="1105"/>
                </a:lnTo>
                <a:lnTo>
                  <a:pt x="431" y="1110"/>
                </a:lnTo>
                <a:lnTo>
                  <a:pt x="442" y="1113"/>
                </a:lnTo>
                <a:lnTo>
                  <a:pt x="461" y="1112"/>
                </a:lnTo>
                <a:lnTo>
                  <a:pt x="479" y="1105"/>
                </a:lnTo>
                <a:lnTo>
                  <a:pt x="494" y="1101"/>
                </a:lnTo>
                <a:lnTo>
                  <a:pt x="505" y="1098"/>
                </a:lnTo>
                <a:lnTo>
                  <a:pt x="526" y="1096"/>
                </a:lnTo>
                <a:lnTo>
                  <a:pt x="537" y="1096"/>
                </a:lnTo>
                <a:lnTo>
                  <a:pt x="552" y="1092"/>
                </a:lnTo>
                <a:lnTo>
                  <a:pt x="563" y="1089"/>
                </a:lnTo>
                <a:lnTo>
                  <a:pt x="572" y="1080"/>
                </a:lnTo>
                <a:lnTo>
                  <a:pt x="586" y="1071"/>
                </a:lnTo>
                <a:lnTo>
                  <a:pt x="596" y="1064"/>
                </a:lnTo>
                <a:lnTo>
                  <a:pt x="603" y="1052"/>
                </a:lnTo>
                <a:lnTo>
                  <a:pt x="609" y="1041"/>
                </a:lnTo>
                <a:lnTo>
                  <a:pt x="610" y="1036"/>
                </a:lnTo>
                <a:lnTo>
                  <a:pt x="609" y="1027"/>
                </a:lnTo>
                <a:lnTo>
                  <a:pt x="609" y="1024"/>
                </a:lnTo>
                <a:lnTo>
                  <a:pt x="610" y="1022"/>
                </a:lnTo>
                <a:lnTo>
                  <a:pt x="612" y="1020"/>
                </a:lnTo>
                <a:lnTo>
                  <a:pt x="626" y="1015"/>
                </a:lnTo>
                <a:lnTo>
                  <a:pt x="633" y="1013"/>
                </a:lnTo>
                <a:lnTo>
                  <a:pt x="642" y="994"/>
                </a:lnTo>
                <a:lnTo>
                  <a:pt x="662" y="985"/>
                </a:lnTo>
                <a:lnTo>
                  <a:pt x="665" y="987"/>
                </a:lnTo>
                <a:lnTo>
                  <a:pt x="667" y="985"/>
                </a:lnTo>
                <a:lnTo>
                  <a:pt x="669" y="976"/>
                </a:lnTo>
                <a:lnTo>
                  <a:pt x="669" y="953"/>
                </a:lnTo>
                <a:lnTo>
                  <a:pt x="674" y="913"/>
                </a:lnTo>
                <a:lnTo>
                  <a:pt x="672" y="906"/>
                </a:lnTo>
                <a:lnTo>
                  <a:pt x="670" y="893"/>
                </a:lnTo>
                <a:lnTo>
                  <a:pt x="669" y="876"/>
                </a:lnTo>
                <a:lnTo>
                  <a:pt x="670" y="860"/>
                </a:lnTo>
                <a:lnTo>
                  <a:pt x="670" y="855"/>
                </a:lnTo>
                <a:lnTo>
                  <a:pt x="670" y="844"/>
                </a:lnTo>
                <a:lnTo>
                  <a:pt x="670" y="821"/>
                </a:lnTo>
                <a:lnTo>
                  <a:pt x="660" y="807"/>
                </a:lnTo>
                <a:lnTo>
                  <a:pt x="656" y="795"/>
                </a:lnTo>
                <a:lnTo>
                  <a:pt x="662" y="791"/>
                </a:lnTo>
                <a:lnTo>
                  <a:pt x="669" y="790"/>
                </a:lnTo>
                <a:lnTo>
                  <a:pt x="679" y="786"/>
                </a:lnTo>
                <a:lnTo>
                  <a:pt x="720" y="781"/>
                </a:lnTo>
                <a:lnTo>
                  <a:pt x="785" y="779"/>
                </a:lnTo>
                <a:lnTo>
                  <a:pt x="818" y="793"/>
                </a:lnTo>
                <a:lnTo>
                  <a:pt x="823" y="797"/>
                </a:lnTo>
                <a:lnTo>
                  <a:pt x="836" y="800"/>
                </a:lnTo>
                <a:lnTo>
                  <a:pt x="850" y="804"/>
                </a:lnTo>
                <a:lnTo>
                  <a:pt x="853" y="804"/>
                </a:lnTo>
                <a:lnTo>
                  <a:pt x="855" y="800"/>
                </a:lnTo>
                <a:lnTo>
                  <a:pt x="855" y="783"/>
                </a:lnTo>
                <a:lnTo>
                  <a:pt x="844" y="763"/>
                </a:lnTo>
                <a:lnTo>
                  <a:pt x="844" y="749"/>
                </a:lnTo>
                <a:lnTo>
                  <a:pt x="910" y="637"/>
                </a:lnTo>
                <a:lnTo>
                  <a:pt x="939" y="601"/>
                </a:lnTo>
                <a:lnTo>
                  <a:pt x="964" y="619"/>
                </a:lnTo>
                <a:lnTo>
                  <a:pt x="983" y="631"/>
                </a:lnTo>
                <a:lnTo>
                  <a:pt x="999" y="640"/>
                </a:lnTo>
                <a:lnTo>
                  <a:pt x="1008" y="642"/>
                </a:lnTo>
                <a:lnTo>
                  <a:pt x="1012" y="642"/>
                </a:lnTo>
                <a:lnTo>
                  <a:pt x="1019" y="642"/>
                </a:lnTo>
                <a:lnTo>
                  <a:pt x="1029" y="645"/>
                </a:lnTo>
                <a:lnTo>
                  <a:pt x="1045" y="649"/>
                </a:lnTo>
                <a:lnTo>
                  <a:pt x="1056" y="651"/>
                </a:lnTo>
                <a:lnTo>
                  <a:pt x="1064" y="651"/>
                </a:lnTo>
                <a:lnTo>
                  <a:pt x="1070" y="652"/>
                </a:lnTo>
                <a:lnTo>
                  <a:pt x="1087" y="658"/>
                </a:lnTo>
                <a:lnTo>
                  <a:pt x="1100" y="659"/>
                </a:lnTo>
                <a:lnTo>
                  <a:pt x="1105" y="658"/>
                </a:lnTo>
                <a:lnTo>
                  <a:pt x="1110" y="656"/>
                </a:lnTo>
                <a:lnTo>
                  <a:pt x="1112" y="652"/>
                </a:lnTo>
                <a:lnTo>
                  <a:pt x="1119" y="644"/>
                </a:lnTo>
                <a:lnTo>
                  <a:pt x="1122" y="637"/>
                </a:lnTo>
                <a:lnTo>
                  <a:pt x="1122" y="629"/>
                </a:lnTo>
                <a:lnTo>
                  <a:pt x="1122" y="596"/>
                </a:lnTo>
                <a:lnTo>
                  <a:pt x="1128" y="571"/>
                </a:lnTo>
                <a:lnTo>
                  <a:pt x="1131" y="556"/>
                </a:lnTo>
                <a:lnTo>
                  <a:pt x="1137" y="545"/>
                </a:lnTo>
                <a:lnTo>
                  <a:pt x="1144" y="540"/>
                </a:lnTo>
                <a:lnTo>
                  <a:pt x="1152" y="536"/>
                </a:lnTo>
                <a:lnTo>
                  <a:pt x="1170" y="527"/>
                </a:lnTo>
                <a:lnTo>
                  <a:pt x="1179" y="526"/>
                </a:lnTo>
                <a:lnTo>
                  <a:pt x="1186" y="526"/>
                </a:lnTo>
                <a:lnTo>
                  <a:pt x="1193" y="526"/>
                </a:lnTo>
                <a:lnTo>
                  <a:pt x="1205" y="519"/>
                </a:lnTo>
                <a:lnTo>
                  <a:pt x="1216" y="512"/>
                </a:lnTo>
                <a:lnTo>
                  <a:pt x="1223" y="505"/>
                </a:lnTo>
                <a:lnTo>
                  <a:pt x="1226" y="501"/>
                </a:lnTo>
                <a:lnTo>
                  <a:pt x="1226" y="496"/>
                </a:lnTo>
                <a:lnTo>
                  <a:pt x="1225" y="490"/>
                </a:lnTo>
                <a:lnTo>
                  <a:pt x="1225" y="485"/>
                </a:lnTo>
                <a:lnTo>
                  <a:pt x="1225" y="480"/>
                </a:lnTo>
                <a:lnTo>
                  <a:pt x="1226" y="476"/>
                </a:lnTo>
                <a:lnTo>
                  <a:pt x="1230" y="475"/>
                </a:lnTo>
                <a:lnTo>
                  <a:pt x="1242" y="468"/>
                </a:lnTo>
                <a:lnTo>
                  <a:pt x="1247" y="466"/>
                </a:lnTo>
                <a:lnTo>
                  <a:pt x="1254" y="466"/>
                </a:lnTo>
                <a:lnTo>
                  <a:pt x="1263" y="468"/>
                </a:lnTo>
                <a:lnTo>
                  <a:pt x="1276" y="471"/>
                </a:lnTo>
                <a:lnTo>
                  <a:pt x="1290" y="473"/>
                </a:lnTo>
                <a:lnTo>
                  <a:pt x="1298" y="471"/>
                </a:lnTo>
                <a:lnTo>
                  <a:pt x="1304" y="471"/>
                </a:lnTo>
                <a:lnTo>
                  <a:pt x="1305" y="473"/>
                </a:lnTo>
                <a:lnTo>
                  <a:pt x="1307" y="478"/>
                </a:lnTo>
                <a:lnTo>
                  <a:pt x="1305" y="483"/>
                </a:lnTo>
                <a:lnTo>
                  <a:pt x="1302" y="489"/>
                </a:lnTo>
                <a:lnTo>
                  <a:pt x="1300" y="492"/>
                </a:lnTo>
                <a:lnTo>
                  <a:pt x="1298" y="499"/>
                </a:lnTo>
                <a:lnTo>
                  <a:pt x="1298" y="515"/>
                </a:lnTo>
                <a:lnTo>
                  <a:pt x="1300" y="519"/>
                </a:lnTo>
                <a:lnTo>
                  <a:pt x="1302" y="524"/>
                </a:lnTo>
                <a:lnTo>
                  <a:pt x="1312" y="536"/>
                </a:lnTo>
                <a:lnTo>
                  <a:pt x="1318" y="547"/>
                </a:lnTo>
                <a:lnTo>
                  <a:pt x="1327" y="557"/>
                </a:lnTo>
                <a:lnTo>
                  <a:pt x="1335" y="566"/>
                </a:lnTo>
                <a:lnTo>
                  <a:pt x="1344" y="577"/>
                </a:lnTo>
                <a:lnTo>
                  <a:pt x="1349" y="586"/>
                </a:lnTo>
                <a:lnTo>
                  <a:pt x="1356" y="593"/>
                </a:lnTo>
                <a:lnTo>
                  <a:pt x="1358" y="596"/>
                </a:lnTo>
                <a:lnTo>
                  <a:pt x="1356" y="598"/>
                </a:lnTo>
                <a:lnTo>
                  <a:pt x="1369" y="603"/>
                </a:lnTo>
                <a:lnTo>
                  <a:pt x="1378" y="607"/>
                </a:lnTo>
                <a:lnTo>
                  <a:pt x="1385" y="608"/>
                </a:lnTo>
                <a:lnTo>
                  <a:pt x="1390" y="607"/>
                </a:lnTo>
                <a:lnTo>
                  <a:pt x="1395" y="608"/>
                </a:lnTo>
                <a:lnTo>
                  <a:pt x="1402" y="614"/>
                </a:lnTo>
                <a:lnTo>
                  <a:pt x="1409" y="621"/>
                </a:lnTo>
                <a:lnTo>
                  <a:pt x="1411" y="624"/>
                </a:lnTo>
                <a:lnTo>
                  <a:pt x="1413" y="628"/>
                </a:lnTo>
                <a:lnTo>
                  <a:pt x="1422" y="633"/>
                </a:lnTo>
                <a:lnTo>
                  <a:pt x="1430" y="637"/>
                </a:lnTo>
                <a:lnTo>
                  <a:pt x="1436" y="637"/>
                </a:lnTo>
                <a:lnTo>
                  <a:pt x="1441" y="637"/>
                </a:lnTo>
                <a:lnTo>
                  <a:pt x="1444" y="637"/>
                </a:lnTo>
                <a:lnTo>
                  <a:pt x="1448" y="640"/>
                </a:lnTo>
                <a:lnTo>
                  <a:pt x="1453" y="651"/>
                </a:lnTo>
                <a:lnTo>
                  <a:pt x="1457" y="661"/>
                </a:lnTo>
                <a:lnTo>
                  <a:pt x="1459" y="668"/>
                </a:lnTo>
                <a:lnTo>
                  <a:pt x="1462" y="672"/>
                </a:lnTo>
                <a:lnTo>
                  <a:pt x="1464" y="675"/>
                </a:lnTo>
                <a:lnTo>
                  <a:pt x="1464" y="684"/>
                </a:lnTo>
                <a:lnTo>
                  <a:pt x="1464" y="691"/>
                </a:lnTo>
                <a:lnTo>
                  <a:pt x="1464" y="696"/>
                </a:lnTo>
                <a:lnTo>
                  <a:pt x="1464" y="700"/>
                </a:lnTo>
                <a:lnTo>
                  <a:pt x="1466" y="709"/>
                </a:lnTo>
                <a:lnTo>
                  <a:pt x="1471" y="719"/>
                </a:lnTo>
                <a:lnTo>
                  <a:pt x="1476" y="730"/>
                </a:lnTo>
                <a:lnTo>
                  <a:pt x="1481" y="744"/>
                </a:lnTo>
                <a:lnTo>
                  <a:pt x="1483" y="747"/>
                </a:lnTo>
                <a:lnTo>
                  <a:pt x="1483" y="753"/>
                </a:lnTo>
                <a:lnTo>
                  <a:pt x="1483" y="765"/>
                </a:lnTo>
                <a:lnTo>
                  <a:pt x="1483" y="784"/>
                </a:lnTo>
                <a:lnTo>
                  <a:pt x="1480" y="807"/>
                </a:lnTo>
                <a:lnTo>
                  <a:pt x="1474" y="825"/>
                </a:lnTo>
                <a:lnTo>
                  <a:pt x="1471" y="832"/>
                </a:lnTo>
                <a:lnTo>
                  <a:pt x="1469" y="835"/>
                </a:lnTo>
                <a:lnTo>
                  <a:pt x="1466" y="841"/>
                </a:lnTo>
                <a:lnTo>
                  <a:pt x="1462" y="849"/>
                </a:lnTo>
                <a:lnTo>
                  <a:pt x="1457" y="860"/>
                </a:lnTo>
                <a:lnTo>
                  <a:pt x="1453" y="865"/>
                </a:lnTo>
                <a:lnTo>
                  <a:pt x="1451" y="871"/>
                </a:lnTo>
                <a:lnTo>
                  <a:pt x="1450" y="879"/>
                </a:lnTo>
                <a:lnTo>
                  <a:pt x="1448" y="890"/>
                </a:lnTo>
                <a:lnTo>
                  <a:pt x="1446" y="897"/>
                </a:lnTo>
                <a:lnTo>
                  <a:pt x="1446" y="904"/>
                </a:lnTo>
                <a:lnTo>
                  <a:pt x="1450" y="913"/>
                </a:lnTo>
                <a:lnTo>
                  <a:pt x="1455" y="923"/>
                </a:lnTo>
                <a:lnTo>
                  <a:pt x="1462" y="930"/>
                </a:lnTo>
                <a:lnTo>
                  <a:pt x="1469" y="934"/>
                </a:lnTo>
                <a:lnTo>
                  <a:pt x="1478" y="939"/>
                </a:lnTo>
                <a:lnTo>
                  <a:pt x="1494" y="950"/>
                </a:lnTo>
                <a:lnTo>
                  <a:pt x="1503" y="953"/>
                </a:lnTo>
                <a:lnTo>
                  <a:pt x="1520" y="957"/>
                </a:lnTo>
                <a:lnTo>
                  <a:pt x="1554" y="964"/>
                </a:lnTo>
                <a:lnTo>
                  <a:pt x="1566" y="967"/>
                </a:lnTo>
                <a:lnTo>
                  <a:pt x="1576" y="967"/>
                </a:lnTo>
                <a:lnTo>
                  <a:pt x="1590" y="967"/>
                </a:lnTo>
                <a:lnTo>
                  <a:pt x="1605" y="969"/>
                </a:lnTo>
                <a:lnTo>
                  <a:pt x="1627" y="973"/>
                </a:lnTo>
                <a:lnTo>
                  <a:pt x="1636" y="978"/>
                </a:lnTo>
                <a:lnTo>
                  <a:pt x="1645" y="985"/>
                </a:lnTo>
                <a:lnTo>
                  <a:pt x="1650" y="990"/>
                </a:lnTo>
                <a:lnTo>
                  <a:pt x="1657" y="994"/>
                </a:lnTo>
                <a:lnTo>
                  <a:pt x="1677" y="1006"/>
                </a:lnTo>
                <a:lnTo>
                  <a:pt x="1696" y="1018"/>
                </a:lnTo>
                <a:lnTo>
                  <a:pt x="1705" y="1025"/>
                </a:lnTo>
                <a:lnTo>
                  <a:pt x="1712" y="1032"/>
                </a:lnTo>
                <a:lnTo>
                  <a:pt x="1719" y="1043"/>
                </a:lnTo>
                <a:lnTo>
                  <a:pt x="1722" y="1048"/>
                </a:lnTo>
                <a:lnTo>
                  <a:pt x="1728" y="1054"/>
                </a:lnTo>
                <a:lnTo>
                  <a:pt x="1740" y="1062"/>
                </a:lnTo>
                <a:lnTo>
                  <a:pt x="1751" y="1068"/>
                </a:lnTo>
                <a:lnTo>
                  <a:pt x="1759" y="1071"/>
                </a:lnTo>
                <a:lnTo>
                  <a:pt x="1775" y="1076"/>
                </a:lnTo>
                <a:lnTo>
                  <a:pt x="1788" y="1078"/>
                </a:lnTo>
                <a:lnTo>
                  <a:pt x="1793" y="1078"/>
                </a:lnTo>
                <a:lnTo>
                  <a:pt x="1791" y="1087"/>
                </a:lnTo>
                <a:lnTo>
                  <a:pt x="1791" y="1094"/>
                </a:lnTo>
                <a:lnTo>
                  <a:pt x="1791" y="1103"/>
                </a:lnTo>
                <a:lnTo>
                  <a:pt x="1793" y="1113"/>
                </a:lnTo>
                <a:lnTo>
                  <a:pt x="1798" y="1129"/>
                </a:lnTo>
                <a:lnTo>
                  <a:pt x="1800" y="1142"/>
                </a:lnTo>
                <a:lnTo>
                  <a:pt x="1798" y="1149"/>
                </a:lnTo>
                <a:lnTo>
                  <a:pt x="1800" y="1156"/>
                </a:lnTo>
                <a:lnTo>
                  <a:pt x="1803" y="1168"/>
                </a:lnTo>
                <a:lnTo>
                  <a:pt x="1814" y="1187"/>
                </a:lnTo>
                <a:lnTo>
                  <a:pt x="1828" y="1207"/>
                </a:lnTo>
                <a:lnTo>
                  <a:pt x="1847" y="1233"/>
                </a:lnTo>
                <a:lnTo>
                  <a:pt x="1851" y="1237"/>
                </a:lnTo>
                <a:lnTo>
                  <a:pt x="1854" y="1238"/>
                </a:lnTo>
                <a:lnTo>
                  <a:pt x="1863" y="1240"/>
                </a:lnTo>
                <a:lnTo>
                  <a:pt x="1872" y="1240"/>
                </a:lnTo>
                <a:lnTo>
                  <a:pt x="1881" y="1240"/>
                </a:lnTo>
                <a:lnTo>
                  <a:pt x="1902" y="1242"/>
                </a:lnTo>
                <a:lnTo>
                  <a:pt x="1914" y="1244"/>
                </a:lnTo>
                <a:lnTo>
                  <a:pt x="1925" y="1245"/>
                </a:lnTo>
                <a:lnTo>
                  <a:pt x="1946" y="1252"/>
                </a:lnTo>
                <a:lnTo>
                  <a:pt x="1969" y="1258"/>
                </a:lnTo>
                <a:lnTo>
                  <a:pt x="1978" y="1259"/>
                </a:lnTo>
                <a:lnTo>
                  <a:pt x="2007" y="1267"/>
                </a:lnTo>
                <a:lnTo>
                  <a:pt x="2032" y="1270"/>
                </a:lnTo>
                <a:lnTo>
                  <a:pt x="2050" y="1272"/>
                </a:lnTo>
                <a:lnTo>
                  <a:pt x="2071" y="1274"/>
                </a:lnTo>
                <a:lnTo>
                  <a:pt x="2101" y="1274"/>
                </a:lnTo>
                <a:lnTo>
                  <a:pt x="2148" y="1275"/>
                </a:lnTo>
                <a:lnTo>
                  <a:pt x="2192" y="1279"/>
                </a:lnTo>
                <a:lnTo>
                  <a:pt x="2215" y="1282"/>
                </a:lnTo>
                <a:lnTo>
                  <a:pt x="2227" y="1286"/>
                </a:lnTo>
                <a:lnTo>
                  <a:pt x="2236" y="1288"/>
                </a:lnTo>
                <a:lnTo>
                  <a:pt x="2249" y="1286"/>
                </a:lnTo>
                <a:lnTo>
                  <a:pt x="2254" y="1288"/>
                </a:lnTo>
                <a:lnTo>
                  <a:pt x="2261" y="1289"/>
                </a:lnTo>
                <a:lnTo>
                  <a:pt x="2268" y="1293"/>
                </a:lnTo>
                <a:lnTo>
                  <a:pt x="2275" y="1300"/>
                </a:lnTo>
                <a:lnTo>
                  <a:pt x="2291" y="1321"/>
                </a:lnTo>
                <a:lnTo>
                  <a:pt x="2305" y="1333"/>
                </a:lnTo>
                <a:lnTo>
                  <a:pt x="2315" y="1340"/>
                </a:lnTo>
                <a:lnTo>
                  <a:pt x="2322" y="1344"/>
                </a:lnTo>
                <a:lnTo>
                  <a:pt x="2336" y="1346"/>
                </a:lnTo>
                <a:lnTo>
                  <a:pt x="2342" y="1347"/>
                </a:lnTo>
                <a:lnTo>
                  <a:pt x="2352" y="1346"/>
                </a:lnTo>
                <a:lnTo>
                  <a:pt x="2358" y="1347"/>
                </a:lnTo>
                <a:lnTo>
                  <a:pt x="2363" y="1351"/>
                </a:lnTo>
                <a:lnTo>
                  <a:pt x="2372" y="1358"/>
                </a:lnTo>
                <a:lnTo>
                  <a:pt x="2386" y="1367"/>
                </a:lnTo>
                <a:lnTo>
                  <a:pt x="2407" y="1379"/>
                </a:lnTo>
                <a:lnTo>
                  <a:pt x="2412" y="1379"/>
                </a:lnTo>
                <a:lnTo>
                  <a:pt x="2428" y="1377"/>
                </a:lnTo>
                <a:lnTo>
                  <a:pt x="2437" y="1376"/>
                </a:lnTo>
                <a:lnTo>
                  <a:pt x="2444" y="1372"/>
                </a:lnTo>
                <a:lnTo>
                  <a:pt x="2447" y="1369"/>
                </a:lnTo>
                <a:lnTo>
                  <a:pt x="2453" y="1367"/>
                </a:lnTo>
                <a:lnTo>
                  <a:pt x="2458" y="1370"/>
                </a:lnTo>
                <a:lnTo>
                  <a:pt x="2470" y="1379"/>
                </a:lnTo>
                <a:lnTo>
                  <a:pt x="2477" y="1383"/>
                </a:lnTo>
                <a:lnTo>
                  <a:pt x="2486" y="1386"/>
                </a:lnTo>
                <a:lnTo>
                  <a:pt x="2495" y="1390"/>
                </a:lnTo>
                <a:lnTo>
                  <a:pt x="2498" y="1391"/>
                </a:lnTo>
                <a:lnTo>
                  <a:pt x="2502" y="1390"/>
                </a:lnTo>
                <a:lnTo>
                  <a:pt x="2511" y="1384"/>
                </a:lnTo>
                <a:lnTo>
                  <a:pt x="2542" y="1367"/>
                </a:lnTo>
                <a:lnTo>
                  <a:pt x="2593" y="1344"/>
                </a:lnTo>
                <a:lnTo>
                  <a:pt x="2622" y="1333"/>
                </a:lnTo>
                <a:lnTo>
                  <a:pt x="2650" y="1323"/>
                </a:lnTo>
                <a:lnTo>
                  <a:pt x="2673" y="1316"/>
                </a:lnTo>
                <a:lnTo>
                  <a:pt x="2690" y="1314"/>
                </a:lnTo>
                <a:lnTo>
                  <a:pt x="2757" y="1314"/>
                </a:lnTo>
                <a:lnTo>
                  <a:pt x="2787" y="1312"/>
                </a:lnTo>
                <a:lnTo>
                  <a:pt x="2808" y="1309"/>
                </a:lnTo>
                <a:lnTo>
                  <a:pt x="2820" y="1303"/>
                </a:lnTo>
                <a:lnTo>
                  <a:pt x="2833" y="1298"/>
                </a:lnTo>
                <a:lnTo>
                  <a:pt x="2847" y="1293"/>
                </a:lnTo>
                <a:lnTo>
                  <a:pt x="2863" y="1288"/>
                </a:lnTo>
                <a:lnTo>
                  <a:pt x="2871" y="1282"/>
                </a:lnTo>
                <a:lnTo>
                  <a:pt x="2882" y="1274"/>
                </a:lnTo>
                <a:lnTo>
                  <a:pt x="2903" y="1251"/>
                </a:lnTo>
                <a:lnTo>
                  <a:pt x="2924" y="1228"/>
                </a:lnTo>
                <a:lnTo>
                  <a:pt x="2935" y="1219"/>
                </a:lnTo>
                <a:lnTo>
                  <a:pt x="2942" y="1212"/>
                </a:lnTo>
                <a:lnTo>
                  <a:pt x="2970" y="1198"/>
                </a:lnTo>
                <a:lnTo>
                  <a:pt x="2991" y="1187"/>
                </a:lnTo>
                <a:lnTo>
                  <a:pt x="3007" y="1180"/>
                </a:lnTo>
                <a:lnTo>
                  <a:pt x="3016" y="1175"/>
                </a:lnTo>
                <a:lnTo>
                  <a:pt x="3019" y="1171"/>
                </a:lnTo>
                <a:lnTo>
                  <a:pt x="3021" y="1166"/>
                </a:lnTo>
                <a:lnTo>
                  <a:pt x="3028" y="1154"/>
                </a:lnTo>
                <a:lnTo>
                  <a:pt x="3028" y="1152"/>
                </a:lnTo>
                <a:lnTo>
                  <a:pt x="3028" y="1149"/>
                </a:lnTo>
                <a:lnTo>
                  <a:pt x="3019" y="1140"/>
                </a:lnTo>
                <a:lnTo>
                  <a:pt x="3014" y="1131"/>
                </a:lnTo>
                <a:lnTo>
                  <a:pt x="3009" y="1122"/>
                </a:lnTo>
                <a:lnTo>
                  <a:pt x="3002" y="1110"/>
                </a:lnTo>
                <a:lnTo>
                  <a:pt x="2991" y="1096"/>
                </a:lnTo>
                <a:lnTo>
                  <a:pt x="2982" y="1084"/>
                </a:lnTo>
                <a:lnTo>
                  <a:pt x="2980" y="1076"/>
                </a:lnTo>
                <a:lnTo>
                  <a:pt x="2980" y="1073"/>
                </a:lnTo>
                <a:lnTo>
                  <a:pt x="2986" y="1062"/>
                </a:lnTo>
                <a:lnTo>
                  <a:pt x="2993" y="1050"/>
                </a:lnTo>
                <a:lnTo>
                  <a:pt x="3000" y="1038"/>
                </a:lnTo>
                <a:lnTo>
                  <a:pt x="3007" y="1031"/>
                </a:lnTo>
                <a:lnTo>
                  <a:pt x="3009" y="1029"/>
                </a:lnTo>
                <a:lnTo>
                  <a:pt x="3009" y="1027"/>
                </a:lnTo>
                <a:lnTo>
                  <a:pt x="3007" y="1025"/>
                </a:lnTo>
                <a:lnTo>
                  <a:pt x="3005" y="1022"/>
                </a:lnTo>
                <a:lnTo>
                  <a:pt x="3010" y="1022"/>
                </a:lnTo>
                <a:lnTo>
                  <a:pt x="3021" y="1022"/>
                </a:lnTo>
                <a:lnTo>
                  <a:pt x="3042" y="1024"/>
                </a:lnTo>
                <a:lnTo>
                  <a:pt x="3056" y="1027"/>
                </a:lnTo>
                <a:lnTo>
                  <a:pt x="3070" y="1029"/>
                </a:lnTo>
                <a:lnTo>
                  <a:pt x="3077" y="1031"/>
                </a:lnTo>
                <a:lnTo>
                  <a:pt x="3091" y="1034"/>
                </a:lnTo>
                <a:lnTo>
                  <a:pt x="3098" y="1036"/>
                </a:lnTo>
                <a:lnTo>
                  <a:pt x="3109" y="1036"/>
                </a:lnTo>
                <a:lnTo>
                  <a:pt x="3114" y="1036"/>
                </a:lnTo>
                <a:lnTo>
                  <a:pt x="3118" y="1038"/>
                </a:lnTo>
                <a:lnTo>
                  <a:pt x="3123" y="1040"/>
                </a:lnTo>
                <a:lnTo>
                  <a:pt x="3130" y="1038"/>
                </a:lnTo>
                <a:lnTo>
                  <a:pt x="3146" y="1027"/>
                </a:lnTo>
                <a:lnTo>
                  <a:pt x="3190" y="992"/>
                </a:lnTo>
                <a:lnTo>
                  <a:pt x="3207" y="978"/>
                </a:lnTo>
                <a:lnTo>
                  <a:pt x="3213" y="973"/>
                </a:lnTo>
                <a:lnTo>
                  <a:pt x="3214" y="969"/>
                </a:lnTo>
                <a:lnTo>
                  <a:pt x="3216" y="964"/>
                </a:lnTo>
                <a:lnTo>
                  <a:pt x="3223" y="959"/>
                </a:lnTo>
                <a:lnTo>
                  <a:pt x="3234" y="955"/>
                </a:lnTo>
                <a:lnTo>
                  <a:pt x="3246" y="952"/>
                </a:lnTo>
                <a:lnTo>
                  <a:pt x="3264" y="950"/>
                </a:lnTo>
                <a:lnTo>
                  <a:pt x="3273" y="948"/>
                </a:lnTo>
                <a:lnTo>
                  <a:pt x="3281" y="943"/>
                </a:lnTo>
                <a:lnTo>
                  <a:pt x="3294" y="936"/>
                </a:lnTo>
                <a:lnTo>
                  <a:pt x="3306" y="923"/>
                </a:lnTo>
                <a:lnTo>
                  <a:pt x="3317" y="911"/>
                </a:lnTo>
                <a:lnTo>
                  <a:pt x="3325" y="899"/>
                </a:lnTo>
                <a:lnTo>
                  <a:pt x="3331" y="888"/>
                </a:lnTo>
                <a:lnTo>
                  <a:pt x="3334" y="878"/>
                </a:lnTo>
                <a:lnTo>
                  <a:pt x="3338" y="867"/>
                </a:lnTo>
                <a:lnTo>
                  <a:pt x="3341" y="860"/>
                </a:lnTo>
                <a:lnTo>
                  <a:pt x="3343" y="858"/>
                </a:lnTo>
                <a:lnTo>
                  <a:pt x="3341" y="857"/>
                </a:lnTo>
                <a:lnTo>
                  <a:pt x="3338" y="857"/>
                </a:lnTo>
                <a:lnTo>
                  <a:pt x="3336" y="857"/>
                </a:lnTo>
                <a:lnTo>
                  <a:pt x="3338" y="855"/>
                </a:lnTo>
                <a:lnTo>
                  <a:pt x="3359" y="842"/>
                </a:lnTo>
                <a:lnTo>
                  <a:pt x="3385" y="827"/>
                </a:lnTo>
                <a:lnTo>
                  <a:pt x="3403" y="814"/>
                </a:lnTo>
                <a:lnTo>
                  <a:pt x="3410" y="807"/>
                </a:lnTo>
                <a:lnTo>
                  <a:pt x="3413" y="805"/>
                </a:lnTo>
                <a:lnTo>
                  <a:pt x="3424" y="805"/>
                </a:lnTo>
                <a:lnTo>
                  <a:pt x="3452" y="790"/>
                </a:lnTo>
                <a:lnTo>
                  <a:pt x="3471" y="784"/>
                </a:lnTo>
                <a:lnTo>
                  <a:pt x="3492" y="777"/>
                </a:lnTo>
                <a:lnTo>
                  <a:pt x="3501" y="776"/>
                </a:lnTo>
                <a:lnTo>
                  <a:pt x="3512" y="777"/>
                </a:lnTo>
                <a:lnTo>
                  <a:pt x="3526" y="781"/>
                </a:lnTo>
                <a:lnTo>
                  <a:pt x="3543" y="781"/>
                </a:lnTo>
                <a:lnTo>
                  <a:pt x="3554" y="779"/>
                </a:lnTo>
                <a:lnTo>
                  <a:pt x="3561" y="776"/>
                </a:lnTo>
                <a:lnTo>
                  <a:pt x="3566" y="772"/>
                </a:lnTo>
                <a:lnTo>
                  <a:pt x="3572" y="769"/>
                </a:lnTo>
                <a:lnTo>
                  <a:pt x="3573" y="765"/>
                </a:lnTo>
                <a:lnTo>
                  <a:pt x="3573" y="761"/>
                </a:lnTo>
                <a:lnTo>
                  <a:pt x="3575" y="749"/>
                </a:lnTo>
                <a:lnTo>
                  <a:pt x="3573" y="742"/>
                </a:lnTo>
                <a:lnTo>
                  <a:pt x="3565" y="726"/>
                </a:lnTo>
                <a:lnTo>
                  <a:pt x="3558" y="719"/>
                </a:lnTo>
                <a:lnTo>
                  <a:pt x="3549" y="714"/>
                </a:lnTo>
                <a:lnTo>
                  <a:pt x="3535" y="705"/>
                </a:lnTo>
                <a:lnTo>
                  <a:pt x="3524" y="698"/>
                </a:lnTo>
                <a:lnTo>
                  <a:pt x="3514" y="693"/>
                </a:lnTo>
                <a:lnTo>
                  <a:pt x="3505" y="688"/>
                </a:lnTo>
                <a:lnTo>
                  <a:pt x="3498" y="681"/>
                </a:lnTo>
                <a:lnTo>
                  <a:pt x="3491" y="673"/>
                </a:lnTo>
                <a:lnTo>
                  <a:pt x="3482" y="666"/>
                </a:lnTo>
                <a:lnTo>
                  <a:pt x="3473" y="659"/>
                </a:lnTo>
                <a:lnTo>
                  <a:pt x="3459" y="651"/>
                </a:lnTo>
                <a:lnTo>
                  <a:pt x="3447" y="651"/>
                </a:lnTo>
                <a:lnTo>
                  <a:pt x="3438" y="651"/>
                </a:lnTo>
                <a:lnTo>
                  <a:pt x="3433" y="652"/>
                </a:lnTo>
                <a:lnTo>
                  <a:pt x="3424" y="656"/>
                </a:lnTo>
                <a:lnTo>
                  <a:pt x="3413" y="663"/>
                </a:lnTo>
                <a:lnTo>
                  <a:pt x="3404" y="670"/>
                </a:lnTo>
                <a:lnTo>
                  <a:pt x="3390" y="684"/>
                </a:lnTo>
                <a:lnTo>
                  <a:pt x="3392" y="689"/>
                </a:lnTo>
                <a:lnTo>
                  <a:pt x="3392" y="693"/>
                </a:lnTo>
                <a:lnTo>
                  <a:pt x="3387" y="695"/>
                </a:lnTo>
                <a:lnTo>
                  <a:pt x="3373" y="698"/>
                </a:lnTo>
                <a:lnTo>
                  <a:pt x="3368" y="698"/>
                </a:lnTo>
                <a:lnTo>
                  <a:pt x="3366" y="693"/>
                </a:lnTo>
                <a:lnTo>
                  <a:pt x="3364" y="689"/>
                </a:lnTo>
                <a:lnTo>
                  <a:pt x="3360" y="686"/>
                </a:lnTo>
                <a:lnTo>
                  <a:pt x="3350" y="682"/>
                </a:lnTo>
                <a:lnTo>
                  <a:pt x="3341" y="679"/>
                </a:lnTo>
                <a:lnTo>
                  <a:pt x="3334" y="681"/>
                </a:lnTo>
                <a:lnTo>
                  <a:pt x="3325" y="684"/>
                </a:lnTo>
                <a:lnTo>
                  <a:pt x="3315" y="686"/>
                </a:lnTo>
                <a:lnTo>
                  <a:pt x="3309" y="686"/>
                </a:lnTo>
                <a:lnTo>
                  <a:pt x="3306" y="689"/>
                </a:lnTo>
                <a:lnTo>
                  <a:pt x="3297" y="693"/>
                </a:lnTo>
                <a:lnTo>
                  <a:pt x="3288" y="698"/>
                </a:lnTo>
                <a:lnTo>
                  <a:pt x="3274" y="703"/>
                </a:lnTo>
                <a:lnTo>
                  <a:pt x="3269" y="700"/>
                </a:lnTo>
                <a:lnTo>
                  <a:pt x="3262" y="695"/>
                </a:lnTo>
                <a:lnTo>
                  <a:pt x="3255" y="686"/>
                </a:lnTo>
                <a:lnTo>
                  <a:pt x="3250" y="682"/>
                </a:lnTo>
                <a:lnTo>
                  <a:pt x="3248" y="679"/>
                </a:lnTo>
                <a:lnTo>
                  <a:pt x="3248" y="672"/>
                </a:lnTo>
                <a:lnTo>
                  <a:pt x="3248" y="670"/>
                </a:lnTo>
                <a:lnTo>
                  <a:pt x="3248" y="666"/>
                </a:lnTo>
                <a:lnTo>
                  <a:pt x="3253" y="661"/>
                </a:lnTo>
                <a:lnTo>
                  <a:pt x="3257" y="654"/>
                </a:lnTo>
                <a:lnTo>
                  <a:pt x="3258" y="649"/>
                </a:lnTo>
                <a:lnTo>
                  <a:pt x="3258" y="638"/>
                </a:lnTo>
                <a:lnTo>
                  <a:pt x="3260" y="615"/>
                </a:lnTo>
                <a:lnTo>
                  <a:pt x="3262" y="598"/>
                </a:lnTo>
                <a:lnTo>
                  <a:pt x="3262" y="587"/>
                </a:lnTo>
                <a:lnTo>
                  <a:pt x="3271" y="568"/>
                </a:lnTo>
                <a:lnTo>
                  <a:pt x="3278" y="552"/>
                </a:lnTo>
                <a:lnTo>
                  <a:pt x="3281" y="538"/>
                </a:lnTo>
                <a:lnTo>
                  <a:pt x="3288" y="517"/>
                </a:lnTo>
                <a:lnTo>
                  <a:pt x="3294" y="503"/>
                </a:lnTo>
                <a:lnTo>
                  <a:pt x="3297" y="490"/>
                </a:lnTo>
                <a:lnTo>
                  <a:pt x="3297" y="483"/>
                </a:lnTo>
                <a:lnTo>
                  <a:pt x="3297" y="480"/>
                </a:lnTo>
                <a:lnTo>
                  <a:pt x="3301" y="478"/>
                </a:lnTo>
                <a:lnTo>
                  <a:pt x="3309" y="475"/>
                </a:lnTo>
                <a:lnTo>
                  <a:pt x="3315" y="475"/>
                </a:lnTo>
                <a:lnTo>
                  <a:pt x="3336" y="483"/>
                </a:lnTo>
                <a:lnTo>
                  <a:pt x="3341" y="485"/>
                </a:lnTo>
                <a:lnTo>
                  <a:pt x="3352" y="485"/>
                </a:lnTo>
                <a:lnTo>
                  <a:pt x="3355" y="485"/>
                </a:lnTo>
                <a:lnTo>
                  <a:pt x="3368" y="485"/>
                </a:lnTo>
                <a:lnTo>
                  <a:pt x="3371" y="483"/>
                </a:lnTo>
                <a:lnTo>
                  <a:pt x="3376" y="482"/>
                </a:lnTo>
                <a:lnTo>
                  <a:pt x="3410" y="468"/>
                </a:lnTo>
                <a:lnTo>
                  <a:pt x="3438" y="455"/>
                </a:lnTo>
                <a:lnTo>
                  <a:pt x="3447" y="452"/>
                </a:lnTo>
                <a:lnTo>
                  <a:pt x="3454" y="448"/>
                </a:lnTo>
                <a:lnTo>
                  <a:pt x="3461" y="443"/>
                </a:lnTo>
                <a:lnTo>
                  <a:pt x="3471" y="434"/>
                </a:lnTo>
                <a:lnTo>
                  <a:pt x="3477" y="429"/>
                </a:lnTo>
                <a:lnTo>
                  <a:pt x="3473" y="402"/>
                </a:lnTo>
                <a:lnTo>
                  <a:pt x="3473" y="383"/>
                </a:lnTo>
                <a:lnTo>
                  <a:pt x="3475" y="364"/>
                </a:lnTo>
                <a:lnTo>
                  <a:pt x="3475" y="362"/>
                </a:lnTo>
                <a:lnTo>
                  <a:pt x="3477" y="360"/>
                </a:lnTo>
                <a:lnTo>
                  <a:pt x="3478" y="353"/>
                </a:lnTo>
                <a:lnTo>
                  <a:pt x="3484" y="339"/>
                </a:lnTo>
                <a:lnTo>
                  <a:pt x="3494" y="304"/>
                </a:lnTo>
                <a:lnTo>
                  <a:pt x="3507" y="269"/>
                </a:lnTo>
                <a:lnTo>
                  <a:pt x="3508" y="253"/>
                </a:lnTo>
                <a:lnTo>
                  <a:pt x="3514" y="246"/>
                </a:lnTo>
                <a:lnTo>
                  <a:pt x="3521" y="239"/>
                </a:lnTo>
                <a:lnTo>
                  <a:pt x="3529" y="228"/>
                </a:lnTo>
                <a:lnTo>
                  <a:pt x="3533" y="221"/>
                </a:lnTo>
                <a:lnTo>
                  <a:pt x="3538" y="211"/>
                </a:lnTo>
                <a:lnTo>
                  <a:pt x="3542" y="197"/>
                </a:lnTo>
                <a:lnTo>
                  <a:pt x="3540" y="168"/>
                </a:lnTo>
                <a:lnTo>
                  <a:pt x="3535" y="158"/>
                </a:lnTo>
                <a:lnTo>
                  <a:pt x="3529" y="151"/>
                </a:lnTo>
                <a:lnTo>
                  <a:pt x="3526" y="147"/>
                </a:lnTo>
                <a:lnTo>
                  <a:pt x="3515" y="146"/>
                </a:lnTo>
                <a:lnTo>
                  <a:pt x="3503" y="144"/>
                </a:lnTo>
                <a:lnTo>
                  <a:pt x="3494" y="144"/>
                </a:lnTo>
                <a:lnTo>
                  <a:pt x="3487" y="146"/>
                </a:lnTo>
                <a:lnTo>
                  <a:pt x="3485" y="146"/>
                </a:lnTo>
                <a:lnTo>
                  <a:pt x="3485" y="144"/>
                </a:lnTo>
                <a:lnTo>
                  <a:pt x="3484" y="135"/>
                </a:lnTo>
                <a:lnTo>
                  <a:pt x="3484" y="130"/>
                </a:lnTo>
                <a:lnTo>
                  <a:pt x="3485" y="126"/>
                </a:lnTo>
                <a:lnTo>
                  <a:pt x="3487" y="123"/>
                </a:lnTo>
                <a:lnTo>
                  <a:pt x="3487" y="121"/>
                </a:lnTo>
                <a:lnTo>
                  <a:pt x="3489" y="119"/>
                </a:lnTo>
                <a:lnTo>
                  <a:pt x="3496" y="114"/>
                </a:lnTo>
                <a:lnTo>
                  <a:pt x="3501" y="110"/>
                </a:lnTo>
                <a:lnTo>
                  <a:pt x="3503" y="112"/>
                </a:lnTo>
                <a:lnTo>
                  <a:pt x="3508" y="105"/>
                </a:lnTo>
                <a:lnTo>
                  <a:pt x="3519" y="80"/>
                </a:lnTo>
                <a:lnTo>
                  <a:pt x="3522" y="72"/>
                </a:lnTo>
                <a:lnTo>
                  <a:pt x="3528" y="66"/>
                </a:lnTo>
                <a:lnTo>
                  <a:pt x="3536" y="59"/>
                </a:lnTo>
                <a:lnTo>
                  <a:pt x="3551" y="54"/>
                </a:lnTo>
                <a:lnTo>
                  <a:pt x="3568" y="47"/>
                </a:lnTo>
                <a:lnTo>
                  <a:pt x="3573" y="44"/>
                </a:lnTo>
                <a:lnTo>
                  <a:pt x="3591" y="31"/>
                </a:lnTo>
                <a:lnTo>
                  <a:pt x="3600" y="26"/>
                </a:lnTo>
                <a:lnTo>
                  <a:pt x="3605" y="22"/>
                </a:lnTo>
                <a:lnTo>
                  <a:pt x="3612" y="22"/>
                </a:lnTo>
                <a:lnTo>
                  <a:pt x="3623" y="22"/>
                </a:lnTo>
                <a:lnTo>
                  <a:pt x="3630" y="21"/>
                </a:lnTo>
                <a:lnTo>
                  <a:pt x="3637" y="19"/>
                </a:lnTo>
                <a:lnTo>
                  <a:pt x="3651" y="12"/>
                </a:lnTo>
                <a:lnTo>
                  <a:pt x="3663" y="5"/>
                </a:lnTo>
                <a:lnTo>
                  <a:pt x="3670" y="1"/>
                </a:lnTo>
                <a:lnTo>
                  <a:pt x="3675" y="1"/>
                </a:lnTo>
                <a:lnTo>
                  <a:pt x="3691" y="1"/>
                </a:lnTo>
                <a:lnTo>
                  <a:pt x="3697" y="0"/>
                </a:lnTo>
                <a:lnTo>
                  <a:pt x="3704" y="0"/>
                </a:lnTo>
              </a:path>
            </a:pathLst>
          </a:custGeom>
          <a:noFill/>
          <a:ln w="9525">
            <a:noFill/>
            <a:miter lim="800000"/>
            <a:headEnd/>
            <a:tailEnd/>
          </a:ln>
        </p:spPr>
        <p:txBody>
          <a:bodyPr/>
          <a:lstStyle/>
          <a:p>
            <a:endParaRPr lang="en-GB"/>
          </a:p>
        </p:txBody>
      </p:sp>
      <p:sp>
        <p:nvSpPr>
          <p:cNvPr id="85000" name="Freeform 425"/>
          <p:cNvSpPr>
            <a:spLocks/>
          </p:cNvSpPr>
          <p:nvPr/>
        </p:nvSpPr>
        <p:spPr bwMode="auto">
          <a:xfrm>
            <a:off x="1482725" y="103188"/>
            <a:ext cx="7335838" cy="5768975"/>
          </a:xfrm>
          <a:custGeom>
            <a:avLst/>
            <a:gdLst>
              <a:gd name="T0" fmla="*/ 2147483647 w 4621"/>
              <a:gd name="T1" fmla="*/ 2147483647 h 3634"/>
              <a:gd name="T2" fmla="*/ 2147483647 w 4621"/>
              <a:gd name="T3" fmla="*/ 2147483647 h 3634"/>
              <a:gd name="T4" fmla="*/ 2147483647 w 4621"/>
              <a:gd name="T5" fmla="*/ 2147483647 h 3634"/>
              <a:gd name="T6" fmla="*/ 2147483647 w 4621"/>
              <a:gd name="T7" fmla="*/ 2147483647 h 3634"/>
              <a:gd name="T8" fmla="*/ 2147483647 w 4621"/>
              <a:gd name="T9" fmla="*/ 2147483647 h 3634"/>
              <a:gd name="T10" fmla="*/ 2147483647 w 4621"/>
              <a:gd name="T11" fmla="*/ 2147483647 h 3634"/>
              <a:gd name="T12" fmla="*/ 2147483647 w 4621"/>
              <a:gd name="T13" fmla="*/ 2147483647 h 3634"/>
              <a:gd name="T14" fmla="*/ 2147483647 w 4621"/>
              <a:gd name="T15" fmla="*/ 2147483647 h 3634"/>
              <a:gd name="T16" fmla="*/ 2147483647 w 4621"/>
              <a:gd name="T17" fmla="*/ 2147483647 h 3634"/>
              <a:gd name="T18" fmla="*/ 2147483647 w 4621"/>
              <a:gd name="T19" fmla="*/ 2147483647 h 3634"/>
              <a:gd name="T20" fmla="*/ 2147483647 w 4621"/>
              <a:gd name="T21" fmla="*/ 2147483647 h 3634"/>
              <a:gd name="T22" fmla="*/ 2147483647 w 4621"/>
              <a:gd name="T23" fmla="*/ 2147483647 h 3634"/>
              <a:gd name="T24" fmla="*/ 2147483647 w 4621"/>
              <a:gd name="T25" fmla="*/ 2147483647 h 3634"/>
              <a:gd name="T26" fmla="*/ 2147483647 w 4621"/>
              <a:gd name="T27" fmla="*/ 2147483647 h 3634"/>
              <a:gd name="T28" fmla="*/ 2147483647 w 4621"/>
              <a:gd name="T29" fmla="*/ 2147483647 h 3634"/>
              <a:gd name="T30" fmla="*/ 2147483647 w 4621"/>
              <a:gd name="T31" fmla="*/ 2147483647 h 3634"/>
              <a:gd name="T32" fmla="*/ 2147483647 w 4621"/>
              <a:gd name="T33" fmla="*/ 2147483647 h 3634"/>
              <a:gd name="T34" fmla="*/ 2147483647 w 4621"/>
              <a:gd name="T35" fmla="*/ 2147483647 h 3634"/>
              <a:gd name="T36" fmla="*/ 2147483647 w 4621"/>
              <a:gd name="T37" fmla="*/ 2147483647 h 3634"/>
              <a:gd name="T38" fmla="*/ 2147483647 w 4621"/>
              <a:gd name="T39" fmla="*/ 2147483647 h 3634"/>
              <a:gd name="T40" fmla="*/ 2147483647 w 4621"/>
              <a:gd name="T41" fmla="*/ 2147483647 h 3634"/>
              <a:gd name="T42" fmla="*/ 2147483647 w 4621"/>
              <a:gd name="T43" fmla="*/ 2147483647 h 3634"/>
              <a:gd name="T44" fmla="*/ 2147483647 w 4621"/>
              <a:gd name="T45" fmla="*/ 2147483647 h 3634"/>
              <a:gd name="T46" fmla="*/ 2147483647 w 4621"/>
              <a:gd name="T47" fmla="*/ 2147483647 h 3634"/>
              <a:gd name="T48" fmla="*/ 2147483647 w 4621"/>
              <a:gd name="T49" fmla="*/ 2147483647 h 3634"/>
              <a:gd name="T50" fmla="*/ 2147483647 w 4621"/>
              <a:gd name="T51" fmla="*/ 2147483647 h 3634"/>
              <a:gd name="T52" fmla="*/ 2147483647 w 4621"/>
              <a:gd name="T53" fmla="*/ 2147483647 h 3634"/>
              <a:gd name="T54" fmla="*/ 2147483647 w 4621"/>
              <a:gd name="T55" fmla="*/ 2147483647 h 3634"/>
              <a:gd name="T56" fmla="*/ 2147483647 w 4621"/>
              <a:gd name="T57" fmla="*/ 2147483647 h 3634"/>
              <a:gd name="T58" fmla="*/ 2147483647 w 4621"/>
              <a:gd name="T59" fmla="*/ 2147483647 h 3634"/>
              <a:gd name="T60" fmla="*/ 2147483647 w 4621"/>
              <a:gd name="T61" fmla="*/ 2147483647 h 3634"/>
              <a:gd name="T62" fmla="*/ 2147483647 w 4621"/>
              <a:gd name="T63" fmla="*/ 2147483647 h 3634"/>
              <a:gd name="T64" fmla="*/ 2147483647 w 4621"/>
              <a:gd name="T65" fmla="*/ 2147483647 h 3634"/>
              <a:gd name="T66" fmla="*/ 2147483647 w 4621"/>
              <a:gd name="T67" fmla="*/ 2147483647 h 3634"/>
              <a:gd name="T68" fmla="*/ 2147483647 w 4621"/>
              <a:gd name="T69" fmla="*/ 2147483647 h 3634"/>
              <a:gd name="T70" fmla="*/ 2147483647 w 4621"/>
              <a:gd name="T71" fmla="*/ 2147483647 h 3634"/>
              <a:gd name="T72" fmla="*/ 2147483647 w 4621"/>
              <a:gd name="T73" fmla="*/ 2147483647 h 3634"/>
              <a:gd name="T74" fmla="*/ 2147483647 w 4621"/>
              <a:gd name="T75" fmla="*/ 2147483647 h 3634"/>
              <a:gd name="T76" fmla="*/ 2147483647 w 4621"/>
              <a:gd name="T77" fmla="*/ 2147483647 h 3634"/>
              <a:gd name="T78" fmla="*/ 2147483647 w 4621"/>
              <a:gd name="T79" fmla="*/ 2147483647 h 3634"/>
              <a:gd name="T80" fmla="*/ 2147483647 w 4621"/>
              <a:gd name="T81" fmla="*/ 2147483647 h 3634"/>
              <a:gd name="T82" fmla="*/ 2147483647 w 4621"/>
              <a:gd name="T83" fmla="*/ 2147483647 h 3634"/>
              <a:gd name="T84" fmla="*/ 2147483647 w 4621"/>
              <a:gd name="T85" fmla="*/ 2147483647 h 3634"/>
              <a:gd name="T86" fmla="*/ 2147483647 w 4621"/>
              <a:gd name="T87" fmla="*/ 2147483647 h 3634"/>
              <a:gd name="T88" fmla="*/ 2147483647 w 4621"/>
              <a:gd name="T89" fmla="*/ 2147483647 h 3634"/>
              <a:gd name="T90" fmla="*/ 2147483647 w 4621"/>
              <a:gd name="T91" fmla="*/ 2147483647 h 3634"/>
              <a:gd name="T92" fmla="*/ 2147483647 w 4621"/>
              <a:gd name="T93" fmla="*/ 2147483647 h 3634"/>
              <a:gd name="T94" fmla="*/ 2147483647 w 4621"/>
              <a:gd name="T95" fmla="*/ 2147483647 h 3634"/>
              <a:gd name="T96" fmla="*/ 2147483647 w 4621"/>
              <a:gd name="T97" fmla="*/ 2147483647 h 3634"/>
              <a:gd name="T98" fmla="*/ 2147483647 w 4621"/>
              <a:gd name="T99" fmla="*/ 2147483647 h 3634"/>
              <a:gd name="T100" fmla="*/ 2147483647 w 4621"/>
              <a:gd name="T101" fmla="*/ 2147483647 h 3634"/>
              <a:gd name="T102" fmla="*/ 2147483647 w 4621"/>
              <a:gd name="T103" fmla="*/ 2147483647 h 3634"/>
              <a:gd name="T104" fmla="*/ 2147483647 w 4621"/>
              <a:gd name="T105" fmla="*/ 2147483647 h 3634"/>
              <a:gd name="T106" fmla="*/ 2147483647 w 4621"/>
              <a:gd name="T107" fmla="*/ 2147483647 h 3634"/>
              <a:gd name="T108" fmla="*/ 2147483647 w 4621"/>
              <a:gd name="T109" fmla="*/ 2147483647 h 3634"/>
              <a:gd name="T110" fmla="*/ 2147483647 w 4621"/>
              <a:gd name="T111" fmla="*/ 2147483647 h 3634"/>
              <a:gd name="T112" fmla="*/ 2147483647 w 4621"/>
              <a:gd name="T113" fmla="*/ 2147483647 h 3634"/>
              <a:gd name="T114" fmla="*/ 2147483647 w 4621"/>
              <a:gd name="T115" fmla="*/ 2147483647 h 3634"/>
              <a:gd name="T116" fmla="*/ 2147483647 w 4621"/>
              <a:gd name="T117" fmla="*/ 2147483647 h 3634"/>
              <a:gd name="T118" fmla="*/ 2147483647 w 4621"/>
              <a:gd name="T119" fmla="*/ 2147483647 h 3634"/>
              <a:gd name="T120" fmla="*/ 2147483647 w 4621"/>
              <a:gd name="T121" fmla="*/ 2147483647 h 3634"/>
              <a:gd name="T122" fmla="*/ 2147483647 w 4621"/>
              <a:gd name="T123" fmla="*/ 2147483647 h 3634"/>
              <a:gd name="T124" fmla="*/ 2147483647 w 4621"/>
              <a:gd name="T125" fmla="*/ 2147483647 h 36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1"/>
              <a:gd name="T190" fmla="*/ 0 h 3634"/>
              <a:gd name="T191" fmla="*/ 4621 w 4621"/>
              <a:gd name="T192" fmla="*/ 3634 h 36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1" h="3634">
                <a:moveTo>
                  <a:pt x="3708" y="0"/>
                </a:moveTo>
                <a:lnTo>
                  <a:pt x="3708" y="0"/>
                </a:lnTo>
                <a:lnTo>
                  <a:pt x="3701" y="0"/>
                </a:lnTo>
                <a:lnTo>
                  <a:pt x="3695" y="2"/>
                </a:lnTo>
                <a:lnTo>
                  <a:pt x="3688" y="2"/>
                </a:lnTo>
                <a:lnTo>
                  <a:pt x="3679" y="2"/>
                </a:lnTo>
                <a:lnTo>
                  <a:pt x="3672" y="2"/>
                </a:lnTo>
                <a:lnTo>
                  <a:pt x="3667" y="4"/>
                </a:lnTo>
                <a:lnTo>
                  <a:pt x="3662" y="7"/>
                </a:lnTo>
                <a:lnTo>
                  <a:pt x="3653" y="12"/>
                </a:lnTo>
                <a:lnTo>
                  <a:pt x="3648" y="14"/>
                </a:lnTo>
                <a:lnTo>
                  <a:pt x="3637" y="21"/>
                </a:lnTo>
                <a:lnTo>
                  <a:pt x="3632" y="21"/>
                </a:lnTo>
                <a:lnTo>
                  <a:pt x="3627" y="23"/>
                </a:lnTo>
                <a:lnTo>
                  <a:pt x="3611" y="23"/>
                </a:lnTo>
                <a:lnTo>
                  <a:pt x="3609" y="23"/>
                </a:lnTo>
                <a:lnTo>
                  <a:pt x="3597" y="30"/>
                </a:lnTo>
                <a:lnTo>
                  <a:pt x="3577" y="44"/>
                </a:lnTo>
                <a:lnTo>
                  <a:pt x="3576" y="46"/>
                </a:lnTo>
                <a:lnTo>
                  <a:pt x="3570" y="49"/>
                </a:lnTo>
                <a:lnTo>
                  <a:pt x="3562" y="53"/>
                </a:lnTo>
                <a:lnTo>
                  <a:pt x="3544" y="60"/>
                </a:lnTo>
                <a:lnTo>
                  <a:pt x="3535" y="63"/>
                </a:lnTo>
                <a:lnTo>
                  <a:pt x="3530" y="67"/>
                </a:lnTo>
                <a:lnTo>
                  <a:pt x="3523" y="77"/>
                </a:lnTo>
                <a:lnTo>
                  <a:pt x="3518" y="90"/>
                </a:lnTo>
                <a:lnTo>
                  <a:pt x="3509" y="107"/>
                </a:lnTo>
                <a:lnTo>
                  <a:pt x="3507" y="111"/>
                </a:lnTo>
                <a:lnTo>
                  <a:pt x="3505" y="111"/>
                </a:lnTo>
                <a:lnTo>
                  <a:pt x="3502" y="113"/>
                </a:lnTo>
                <a:lnTo>
                  <a:pt x="3496" y="114"/>
                </a:lnTo>
                <a:lnTo>
                  <a:pt x="3489" y="121"/>
                </a:lnTo>
                <a:lnTo>
                  <a:pt x="3488" y="125"/>
                </a:lnTo>
                <a:lnTo>
                  <a:pt x="3488" y="127"/>
                </a:lnTo>
                <a:lnTo>
                  <a:pt x="3488" y="128"/>
                </a:lnTo>
                <a:lnTo>
                  <a:pt x="3486" y="132"/>
                </a:lnTo>
                <a:lnTo>
                  <a:pt x="3484" y="135"/>
                </a:lnTo>
                <a:lnTo>
                  <a:pt x="3486" y="143"/>
                </a:lnTo>
                <a:lnTo>
                  <a:pt x="3486" y="148"/>
                </a:lnTo>
                <a:lnTo>
                  <a:pt x="3488" y="151"/>
                </a:lnTo>
                <a:lnTo>
                  <a:pt x="3489" y="153"/>
                </a:lnTo>
                <a:lnTo>
                  <a:pt x="3491" y="153"/>
                </a:lnTo>
                <a:lnTo>
                  <a:pt x="3498" y="151"/>
                </a:lnTo>
                <a:lnTo>
                  <a:pt x="3507" y="151"/>
                </a:lnTo>
                <a:lnTo>
                  <a:pt x="3519" y="151"/>
                </a:lnTo>
                <a:lnTo>
                  <a:pt x="3530" y="155"/>
                </a:lnTo>
                <a:lnTo>
                  <a:pt x="3533" y="162"/>
                </a:lnTo>
                <a:lnTo>
                  <a:pt x="3540" y="172"/>
                </a:lnTo>
                <a:lnTo>
                  <a:pt x="3542" y="201"/>
                </a:lnTo>
                <a:lnTo>
                  <a:pt x="3537" y="218"/>
                </a:lnTo>
                <a:lnTo>
                  <a:pt x="3532" y="231"/>
                </a:lnTo>
                <a:lnTo>
                  <a:pt x="3521" y="241"/>
                </a:lnTo>
                <a:lnTo>
                  <a:pt x="3516" y="246"/>
                </a:lnTo>
                <a:lnTo>
                  <a:pt x="3514" y="246"/>
                </a:lnTo>
                <a:lnTo>
                  <a:pt x="3514" y="248"/>
                </a:lnTo>
                <a:lnTo>
                  <a:pt x="3509" y="255"/>
                </a:lnTo>
                <a:lnTo>
                  <a:pt x="3509" y="257"/>
                </a:lnTo>
                <a:lnTo>
                  <a:pt x="3507" y="271"/>
                </a:lnTo>
                <a:lnTo>
                  <a:pt x="3495" y="308"/>
                </a:lnTo>
                <a:lnTo>
                  <a:pt x="3484" y="343"/>
                </a:lnTo>
                <a:lnTo>
                  <a:pt x="3479" y="359"/>
                </a:lnTo>
                <a:lnTo>
                  <a:pt x="3477" y="364"/>
                </a:lnTo>
                <a:lnTo>
                  <a:pt x="3475" y="368"/>
                </a:lnTo>
                <a:lnTo>
                  <a:pt x="3475" y="377"/>
                </a:lnTo>
                <a:lnTo>
                  <a:pt x="3474" y="398"/>
                </a:lnTo>
                <a:lnTo>
                  <a:pt x="3474" y="408"/>
                </a:lnTo>
                <a:lnTo>
                  <a:pt x="3477" y="431"/>
                </a:lnTo>
                <a:lnTo>
                  <a:pt x="3461" y="445"/>
                </a:lnTo>
                <a:lnTo>
                  <a:pt x="3456" y="449"/>
                </a:lnTo>
                <a:lnTo>
                  <a:pt x="3449" y="452"/>
                </a:lnTo>
                <a:lnTo>
                  <a:pt x="3442" y="458"/>
                </a:lnTo>
                <a:lnTo>
                  <a:pt x="3410" y="470"/>
                </a:lnTo>
                <a:lnTo>
                  <a:pt x="3379" y="482"/>
                </a:lnTo>
                <a:lnTo>
                  <a:pt x="3373" y="486"/>
                </a:lnTo>
                <a:lnTo>
                  <a:pt x="3368" y="486"/>
                </a:lnTo>
                <a:lnTo>
                  <a:pt x="3359" y="486"/>
                </a:lnTo>
                <a:lnTo>
                  <a:pt x="3356" y="486"/>
                </a:lnTo>
                <a:lnTo>
                  <a:pt x="3347" y="486"/>
                </a:lnTo>
                <a:lnTo>
                  <a:pt x="3342" y="484"/>
                </a:lnTo>
                <a:lnTo>
                  <a:pt x="3321" y="475"/>
                </a:lnTo>
                <a:lnTo>
                  <a:pt x="3319" y="475"/>
                </a:lnTo>
                <a:lnTo>
                  <a:pt x="3312" y="475"/>
                </a:lnTo>
                <a:lnTo>
                  <a:pt x="3303" y="479"/>
                </a:lnTo>
                <a:lnTo>
                  <a:pt x="3299" y="482"/>
                </a:lnTo>
                <a:lnTo>
                  <a:pt x="3298" y="484"/>
                </a:lnTo>
                <a:lnTo>
                  <a:pt x="3298" y="491"/>
                </a:lnTo>
                <a:lnTo>
                  <a:pt x="3298" y="494"/>
                </a:lnTo>
                <a:lnTo>
                  <a:pt x="3298" y="498"/>
                </a:lnTo>
                <a:lnTo>
                  <a:pt x="3294" y="509"/>
                </a:lnTo>
                <a:lnTo>
                  <a:pt x="3289" y="519"/>
                </a:lnTo>
                <a:lnTo>
                  <a:pt x="3284" y="538"/>
                </a:lnTo>
                <a:lnTo>
                  <a:pt x="3278" y="556"/>
                </a:lnTo>
                <a:lnTo>
                  <a:pt x="3271" y="574"/>
                </a:lnTo>
                <a:lnTo>
                  <a:pt x="3264" y="591"/>
                </a:lnTo>
                <a:lnTo>
                  <a:pt x="3262" y="600"/>
                </a:lnTo>
                <a:lnTo>
                  <a:pt x="3261" y="618"/>
                </a:lnTo>
                <a:lnTo>
                  <a:pt x="3259" y="641"/>
                </a:lnTo>
                <a:lnTo>
                  <a:pt x="3259" y="651"/>
                </a:lnTo>
                <a:lnTo>
                  <a:pt x="3257" y="658"/>
                </a:lnTo>
                <a:lnTo>
                  <a:pt x="3252" y="665"/>
                </a:lnTo>
                <a:lnTo>
                  <a:pt x="3250" y="669"/>
                </a:lnTo>
                <a:lnTo>
                  <a:pt x="3248" y="674"/>
                </a:lnTo>
                <a:lnTo>
                  <a:pt x="3248" y="677"/>
                </a:lnTo>
                <a:lnTo>
                  <a:pt x="3248" y="683"/>
                </a:lnTo>
                <a:lnTo>
                  <a:pt x="3250" y="686"/>
                </a:lnTo>
                <a:lnTo>
                  <a:pt x="3252" y="690"/>
                </a:lnTo>
                <a:lnTo>
                  <a:pt x="3259" y="695"/>
                </a:lnTo>
                <a:lnTo>
                  <a:pt x="3264" y="700"/>
                </a:lnTo>
                <a:lnTo>
                  <a:pt x="3271" y="706"/>
                </a:lnTo>
                <a:lnTo>
                  <a:pt x="3277" y="709"/>
                </a:lnTo>
                <a:lnTo>
                  <a:pt x="3278" y="711"/>
                </a:lnTo>
                <a:lnTo>
                  <a:pt x="3280" y="711"/>
                </a:lnTo>
                <a:lnTo>
                  <a:pt x="3294" y="706"/>
                </a:lnTo>
                <a:lnTo>
                  <a:pt x="3301" y="702"/>
                </a:lnTo>
                <a:lnTo>
                  <a:pt x="3306" y="699"/>
                </a:lnTo>
                <a:lnTo>
                  <a:pt x="3312" y="695"/>
                </a:lnTo>
                <a:lnTo>
                  <a:pt x="3315" y="693"/>
                </a:lnTo>
                <a:lnTo>
                  <a:pt x="3321" y="693"/>
                </a:lnTo>
                <a:lnTo>
                  <a:pt x="3329" y="692"/>
                </a:lnTo>
                <a:lnTo>
                  <a:pt x="3338" y="688"/>
                </a:lnTo>
                <a:lnTo>
                  <a:pt x="3343" y="686"/>
                </a:lnTo>
                <a:lnTo>
                  <a:pt x="3356" y="690"/>
                </a:lnTo>
                <a:lnTo>
                  <a:pt x="3363" y="693"/>
                </a:lnTo>
                <a:lnTo>
                  <a:pt x="3366" y="697"/>
                </a:lnTo>
                <a:lnTo>
                  <a:pt x="3368" y="702"/>
                </a:lnTo>
                <a:lnTo>
                  <a:pt x="3368" y="706"/>
                </a:lnTo>
                <a:lnTo>
                  <a:pt x="3372" y="706"/>
                </a:lnTo>
                <a:lnTo>
                  <a:pt x="3379" y="706"/>
                </a:lnTo>
                <a:lnTo>
                  <a:pt x="3391" y="702"/>
                </a:lnTo>
                <a:lnTo>
                  <a:pt x="3396" y="700"/>
                </a:lnTo>
                <a:lnTo>
                  <a:pt x="3400" y="697"/>
                </a:lnTo>
                <a:lnTo>
                  <a:pt x="3400" y="692"/>
                </a:lnTo>
                <a:lnTo>
                  <a:pt x="3400" y="690"/>
                </a:lnTo>
                <a:lnTo>
                  <a:pt x="3412" y="677"/>
                </a:lnTo>
                <a:lnTo>
                  <a:pt x="3419" y="672"/>
                </a:lnTo>
                <a:lnTo>
                  <a:pt x="3426" y="665"/>
                </a:lnTo>
                <a:lnTo>
                  <a:pt x="3430" y="663"/>
                </a:lnTo>
                <a:lnTo>
                  <a:pt x="3437" y="660"/>
                </a:lnTo>
                <a:lnTo>
                  <a:pt x="3440" y="660"/>
                </a:lnTo>
                <a:lnTo>
                  <a:pt x="3444" y="658"/>
                </a:lnTo>
                <a:lnTo>
                  <a:pt x="3451" y="658"/>
                </a:lnTo>
                <a:lnTo>
                  <a:pt x="3461" y="658"/>
                </a:lnTo>
                <a:lnTo>
                  <a:pt x="3475" y="667"/>
                </a:lnTo>
                <a:lnTo>
                  <a:pt x="3484" y="674"/>
                </a:lnTo>
                <a:lnTo>
                  <a:pt x="3493" y="681"/>
                </a:lnTo>
                <a:lnTo>
                  <a:pt x="3500" y="686"/>
                </a:lnTo>
                <a:lnTo>
                  <a:pt x="3507" y="693"/>
                </a:lnTo>
                <a:lnTo>
                  <a:pt x="3516" y="700"/>
                </a:lnTo>
                <a:lnTo>
                  <a:pt x="3526" y="706"/>
                </a:lnTo>
                <a:lnTo>
                  <a:pt x="3539" y="713"/>
                </a:lnTo>
                <a:lnTo>
                  <a:pt x="3551" y="720"/>
                </a:lnTo>
                <a:lnTo>
                  <a:pt x="3555" y="723"/>
                </a:lnTo>
                <a:lnTo>
                  <a:pt x="3562" y="727"/>
                </a:lnTo>
                <a:lnTo>
                  <a:pt x="3567" y="732"/>
                </a:lnTo>
                <a:lnTo>
                  <a:pt x="3574" y="746"/>
                </a:lnTo>
                <a:lnTo>
                  <a:pt x="3576" y="757"/>
                </a:lnTo>
                <a:lnTo>
                  <a:pt x="3574" y="765"/>
                </a:lnTo>
                <a:lnTo>
                  <a:pt x="3574" y="767"/>
                </a:lnTo>
                <a:lnTo>
                  <a:pt x="3572" y="769"/>
                </a:lnTo>
                <a:lnTo>
                  <a:pt x="3567" y="773"/>
                </a:lnTo>
                <a:lnTo>
                  <a:pt x="3563" y="776"/>
                </a:lnTo>
                <a:lnTo>
                  <a:pt x="3556" y="780"/>
                </a:lnTo>
                <a:lnTo>
                  <a:pt x="3547" y="781"/>
                </a:lnTo>
                <a:lnTo>
                  <a:pt x="3530" y="781"/>
                </a:lnTo>
                <a:lnTo>
                  <a:pt x="3514" y="778"/>
                </a:lnTo>
                <a:lnTo>
                  <a:pt x="3505" y="776"/>
                </a:lnTo>
                <a:lnTo>
                  <a:pt x="3498" y="776"/>
                </a:lnTo>
                <a:lnTo>
                  <a:pt x="3488" y="780"/>
                </a:lnTo>
                <a:lnTo>
                  <a:pt x="3474" y="785"/>
                </a:lnTo>
                <a:lnTo>
                  <a:pt x="3456" y="790"/>
                </a:lnTo>
                <a:lnTo>
                  <a:pt x="3458" y="790"/>
                </a:lnTo>
                <a:lnTo>
                  <a:pt x="3460" y="794"/>
                </a:lnTo>
                <a:lnTo>
                  <a:pt x="3460" y="795"/>
                </a:lnTo>
                <a:lnTo>
                  <a:pt x="3458" y="797"/>
                </a:lnTo>
                <a:lnTo>
                  <a:pt x="3454" y="790"/>
                </a:lnTo>
                <a:lnTo>
                  <a:pt x="3428" y="806"/>
                </a:lnTo>
                <a:lnTo>
                  <a:pt x="3417" y="806"/>
                </a:lnTo>
                <a:lnTo>
                  <a:pt x="3416" y="806"/>
                </a:lnTo>
                <a:lnTo>
                  <a:pt x="3414" y="808"/>
                </a:lnTo>
                <a:lnTo>
                  <a:pt x="3412" y="809"/>
                </a:lnTo>
                <a:lnTo>
                  <a:pt x="3403" y="817"/>
                </a:lnTo>
                <a:lnTo>
                  <a:pt x="3387" y="829"/>
                </a:lnTo>
                <a:lnTo>
                  <a:pt x="3361" y="843"/>
                </a:lnTo>
                <a:lnTo>
                  <a:pt x="3338" y="855"/>
                </a:lnTo>
                <a:lnTo>
                  <a:pt x="3336" y="859"/>
                </a:lnTo>
                <a:lnTo>
                  <a:pt x="3336" y="862"/>
                </a:lnTo>
                <a:lnTo>
                  <a:pt x="3338" y="864"/>
                </a:lnTo>
                <a:lnTo>
                  <a:pt x="3340" y="864"/>
                </a:lnTo>
                <a:lnTo>
                  <a:pt x="3336" y="873"/>
                </a:lnTo>
                <a:lnTo>
                  <a:pt x="3335" y="882"/>
                </a:lnTo>
                <a:lnTo>
                  <a:pt x="3331" y="892"/>
                </a:lnTo>
                <a:lnTo>
                  <a:pt x="3326" y="901"/>
                </a:lnTo>
                <a:lnTo>
                  <a:pt x="3319" y="912"/>
                </a:lnTo>
                <a:lnTo>
                  <a:pt x="3308" y="924"/>
                </a:lnTo>
                <a:lnTo>
                  <a:pt x="3296" y="936"/>
                </a:lnTo>
                <a:lnTo>
                  <a:pt x="3285" y="945"/>
                </a:lnTo>
                <a:lnTo>
                  <a:pt x="3277" y="948"/>
                </a:lnTo>
                <a:lnTo>
                  <a:pt x="3269" y="950"/>
                </a:lnTo>
                <a:lnTo>
                  <a:pt x="3254" y="952"/>
                </a:lnTo>
                <a:lnTo>
                  <a:pt x="3250" y="952"/>
                </a:lnTo>
                <a:lnTo>
                  <a:pt x="3238" y="956"/>
                </a:lnTo>
                <a:lnTo>
                  <a:pt x="3227" y="959"/>
                </a:lnTo>
                <a:lnTo>
                  <a:pt x="3218" y="966"/>
                </a:lnTo>
                <a:lnTo>
                  <a:pt x="3215" y="970"/>
                </a:lnTo>
                <a:lnTo>
                  <a:pt x="3215" y="973"/>
                </a:lnTo>
                <a:lnTo>
                  <a:pt x="3208" y="980"/>
                </a:lnTo>
                <a:lnTo>
                  <a:pt x="3192" y="992"/>
                </a:lnTo>
                <a:lnTo>
                  <a:pt x="3146" y="1028"/>
                </a:lnTo>
                <a:lnTo>
                  <a:pt x="3136" y="1036"/>
                </a:lnTo>
                <a:lnTo>
                  <a:pt x="3127" y="1040"/>
                </a:lnTo>
                <a:lnTo>
                  <a:pt x="3125" y="1040"/>
                </a:lnTo>
                <a:lnTo>
                  <a:pt x="3120" y="1038"/>
                </a:lnTo>
                <a:lnTo>
                  <a:pt x="3113" y="1036"/>
                </a:lnTo>
                <a:lnTo>
                  <a:pt x="3097" y="1036"/>
                </a:lnTo>
                <a:lnTo>
                  <a:pt x="3086" y="1033"/>
                </a:lnTo>
                <a:lnTo>
                  <a:pt x="3083" y="1031"/>
                </a:lnTo>
                <a:lnTo>
                  <a:pt x="3074" y="1029"/>
                </a:lnTo>
                <a:lnTo>
                  <a:pt x="3057" y="1026"/>
                </a:lnTo>
                <a:lnTo>
                  <a:pt x="3025" y="1022"/>
                </a:lnTo>
                <a:lnTo>
                  <a:pt x="3014" y="1022"/>
                </a:lnTo>
                <a:lnTo>
                  <a:pt x="3009" y="1022"/>
                </a:lnTo>
                <a:lnTo>
                  <a:pt x="3007" y="1024"/>
                </a:lnTo>
                <a:lnTo>
                  <a:pt x="3006" y="1024"/>
                </a:lnTo>
                <a:lnTo>
                  <a:pt x="3006" y="1028"/>
                </a:lnTo>
                <a:lnTo>
                  <a:pt x="3007" y="1031"/>
                </a:lnTo>
                <a:lnTo>
                  <a:pt x="3009" y="1033"/>
                </a:lnTo>
                <a:lnTo>
                  <a:pt x="3002" y="1040"/>
                </a:lnTo>
                <a:lnTo>
                  <a:pt x="2993" y="1052"/>
                </a:lnTo>
                <a:lnTo>
                  <a:pt x="2986" y="1065"/>
                </a:lnTo>
                <a:lnTo>
                  <a:pt x="2981" y="1075"/>
                </a:lnTo>
                <a:lnTo>
                  <a:pt x="2981" y="1082"/>
                </a:lnTo>
                <a:lnTo>
                  <a:pt x="2984" y="1091"/>
                </a:lnTo>
                <a:lnTo>
                  <a:pt x="2997" y="1109"/>
                </a:lnTo>
                <a:lnTo>
                  <a:pt x="3004" y="1119"/>
                </a:lnTo>
                <a:lnTo>
                  <a:pt x="3009" y="1126"/>
                </a:lnTo>
                <a:lnTo>
                  <a:pt x="3018" y="1140"/>
                </a:lnTo>
                <a:lnTo>
                  <a:pt x="3025" y="1151"/>
                </a:lnTo>
                <a:lnTo>
                  <a:pt x="3028" y="1154"/>
                </a:lnTo>
                <a:lnTo>
                  <a:pt x="3027" y="1158"/>
                </a:lnTo>
                <a:lnTo>
                  <a:pt x="3021" y="1170"/>
                </a:lnTo>
                <a:lnTo>
                  <a:pt x="3018" y="1175"/>
                </a:lnTo>
                <a:lnTo>
                  <a:pt x="3013" y="1179"/>
                </a:lnTo>
                <a:lnTo>
                  <a:pt x="3000" y="1184"/>
                </a:lnTo>
                <a:lnTo>
                  <a:pt x="2993" y="1188"/>
                </a:lnTo>
                <a:lnTo>
                  <a:pt x="2984" y="1191"/>
                </a:lnTo>
                <a:lnTo>
                  <a:pt x="2944" y="1212"/>
                </a:lnTo>
                <a:lnTo>
                  <a:pt x="2937" y="1218"/>
                </a:lnTo>
                <a:lnTo>
                  <a:pt x="2928" y="1227"/>
                </a:lnTo>
                <a:lnTo>
                  <a:pt x="2911" y="1246"/>
                </a:lnTo>
                <a:lnTo>
                  <a:pt x="2886" y="1272"/>
                </a:lnTo>
                <a:lnTo>
                  <a:pt x="2875" y="1283"/>
                </a:lnTo>
                <a:lnTo>
                  <a:pt x="2865" y="1288"/>
                </a:lnTo>
                <a:lnTo>
                  <a:pt x="2847" y="1293"/>
                </a:lnTo>
                <a:lnTo>
                  <a:pt x="2831" y="1300"/>
                </a:lnTo>
                <a:lnTo>
                  <a:pt x="2821" y="1306"/>
                </a:lnTo>
                <a:lnTo>
                  <a:pt x="2810" y="1309"/>
                </a:lnTo>
                <a:lnTo>
                  <a:pt x="2791" y="1313"/>
                </a:lnTo>
                <a:lnTo>
                  <a:pt x="2759" y="1315"/>
                </a:lnTo>
                <a:lnTo>
                  <a:pt x="2694" y="1315"/>
                </a:lnTo>
                <a:lnTo>
                  <a:pt x="2677" y="1316"/>
                </a:lnTo>
                <a:lnTo>
                  <a:pt x="2652" y="1323"/>
                </a:lnTo>
                <a:lnTo>
                  <a:pt x="2626" y="1334"/>
                </a:lnTo>
                <a:lnTo>
                  <a:pt x="2596" y="1344"/>
                </a:lnTo>
                <a:lnTo>
                  <a:pt x="2543" y="1369"/>
                </a:lnTo>
                <a:lnTo>
                  <a:pt x="2513" y="1385"/>
                </a:lnTo>
                <a:lnTo>
                  <a:pt x="2511" y="1387"/>
                </a:lnTo>
                <a:lnTo>
                  <a:pt x="2502" y="1392"/>
                </a:lnTo>
                <a:lnTo>
                  <a:pt x="2501" y="1392"/>
                </a:lnTo>
                <a:lnTo>
                  <a:pt x="2497" y="1390"/>
                </a:lnTo>
                <a:lnTo>
                  <a:pt x="2492" y="1387"/>
                </a:lnTo>
                <a:lnTo>
                  <a:pt x="2479" y="1383"/>
                </a:lnTo>
                <a:lnTo>
                  <a:pt x="2471" y="1376"/>
                </a:lnTo>
                <a:lnTo>
                  <a:pt x="2464" y="1371"/>
                </a:lnTo>
                <a:lnTo>
                  <a:pt x="2460" y="1369"/>
                </a:lnTo>
                <a:lnTo>
                  <a:pt x="2457" y="1367"/>
                </a:lnTo>
                <a:lnTo>
                  <a:pt x="2451" y="1369"/>
                </a:lnTo>
                <a:lnTo>
                  <a:pt x="2448" y="1371"/>
                </a:lnTo>
                <a:lnTo>
                  <a:pt x="2441" y="1374"/>
                </a:lnTo>
                <a:lnTo>
                  <a:pt x="2432" y="1378"/>
                </a:lnTo>
                <a:lnTo>
                  <a:pt x="2421" y="1380"/>
                </a:lnTo>
                <a:lnTo>
                  <a:pt x="2416" y="1380"/>
                </a:lnTo>
                <a:lnTo>
                  <a:pt x="2414" y="1380"/>
                </a:lnTo>
                <a:lnTo>
                  <a:pt x="2413" y="1380"/>
                </a:lnTo>
                <a:lnTo>
                  <a:pt x="2392" y="1369"/>
                </a:lnTo>
                <a:lnTo>
                  <a:pt x="2377" y="1360"/>
                </a:lnTo>
                <a:lnTo>
                  <a:pt x="2369" y="1351"/>
                </a:lnTo>
                <a:lnTo>
                  <a:pt x="2363" y="1348"/>
                </a:lnTo>
                <a:lnTo>
                  <a:pt x="2356" y="1346"/>
                </a:lnTo>
                <a:lnTo>
                  <a:pt x="2351" y="1346"/>
                </a:lnTo>
                <a:lnTo>
                  <a:pt x="2346" y="1348"/>
                </a:lnTo>
                <a:lnTo>
                  <a:pt x="2340" y="1346"/>
                </a:lnTo>
                <a:lnTo>
                  <a:pt x="2335" y="1346"/>
                </a:lnTo>
                <a:lnTo>
                  <a:pt x="2325" y="1343"/>
                </a:lnTo>
                <a:lnTo>
                  <a:pt x="2319" y="1339"/>
                </a:lnTo>
                <a:lnTo>
                  <a:pt x="2312" y="1334"/>
                </a:lnTo>
                <a:lnTo>
                  <a:pt x="2300" y="1325"/>
                </a:lnTo>
                <a:lnTo>
                  <a:pt x="2289" y="1313"/>
                </a:lnTo>
                <a:lnTo>
                  <a:pt x="2281" y="1302"/>
                </a:lnTo>
                <a:lnTo>
                  <a:pt x="2274" y="1293"/>
                </a:lnTo>
                <a:lnTo>
                  <a:pt x="2265" y="1290"/>
                </a:lnTo>
                <a:lnTo>
                  <a:pt x="2258" y="1288"/>
                </a:lnTo>
                <a:lnTo>
                  <a:pt x="2253" y="1286"/>
                </a:lnTo>
                <a:lnTo>
                  <a:pt x="2245" y="1286"/>
                </a:lnTo>
                <a:lnTo>
                  <a:pt x="2240" y="1288"/>
                </a:lnTo>
                <a:lnTo>
                  <a:pt x="2233" y="1286"/>
                </a:lnTo>
                <a:lnTo>
                  <a:pt x="2217" y="1283"/>
                </a:lnTo>
                <a:lnTo>
                  <a:pt x="2196" y="1279"/>
                </a:lnTo>
                <a:lnTo>
                  <a:pt x="2154" y="1276"/>
                </a:lnTo>
                <a:lnTo>
                  <a:pt x="2105" y="1274"/>
                </a:lnTo>
                <a:lnTo>
                  <a:pt x="2075" y="1274"/>
                </a:lnTo>
                <a:lnTo>
                  <a:pt x="2054" y="1272"/>
                </a:lnTo>
                <a:lnTo>
                  <a:pt x="2013" y="1267"/>
                </a:lnTo>
                <a:lnTo>
                  <a:pt x="1989" y="1262"/>
                </a:lnTo>
                <a:lnTo>
                  <a:pt x="1980" y="1260"/>
                </a:lnTo>
                <a:lnTo>
                  <a:pt x="1973" y="1258"/>
                </a:lnTo>
                <a:lnTo>
                  <a:pt x="1950" y="1253"/>
                </a:lnTo>
                <a:lnTo>
                  <a:pt x="1929" y="1246"/>
                </a:lnTo>
                <a:lnTo>
                  <a:pt x="1918" y="1244"/>
                </a:lnTo>
                <a:lnTo>
                  <a:pt x="1906" y="1242"/>
                </a:lnTo>
                <a:lnTo>
                  <a:pt x="1885" y="1241"/>
                </a:lnTo>
                <a:lnTo>
                  <a:pt x="1881" y="1241"/>
                </a:lnTo>
                <a:lnTo>
                  <a:pt x="1876" y="1241"/>
                </a:lnTo>
                <a:lnTo>
                  <a:pt x="1867" y="1241"/>
                </a:lnTo>
                <a:lnTo>
                  <a:pt x="1860" y="1239"/>
                </a:lnTo>
                <a:lnTo>
                  <a:pt x="1855" y="1235"/>
                </a:lnTo>
                <a:lnTo>
                  <a:pt x="1848" y="1227"/>
                </a:lnTo>
                <a:lnTo>
                  <a:pt x="1828" y="1200"/>
                </a:lnTo>
                <a:lnTo>
                  <a:pt x="1818" y="1184"/>
                </a:lnTo>
                <a:lnTo>
                  <a:pt x="1811" y="1170"/>
                </a:lnTo>
                <a:lnTo>
                  <a:pt x="1807" y="1158"/>
                </a:lnTo>
                <a:lnTo>
                  <a:pt x="1806" y="1151"/>
                </a:lnTo>
                <a:lnTo>
                  <a:pt x="1807" y="1144"/>
                </a:lnTo>
                <a:lnTo>
                  <a:pt x="1806" y="1133"/>
                </a:lnTo>
                <a:lnTo>
                  <a:pt x="1800" y="1116"/>
                </a:lnTo>
                <a:lnTo>
                  <a:pt x="1799" y="1107"/>
                </a:lnTo>
                <a:lnTo>
                  <a:pt x="1799" y="1091"/>
                </a:lnTo>
                <a:lnTo>
                  <a:pt x="1800" y="1084"/>
                </a:lnTo>
                <a:lnTo>
                  <a:pt x="1800" y="1079"/>
                </a:lnTo>
                <a:lnTo>
                  <a:pt x="1797" y="1079"/>
                </a:lnTo>
                <a:lnTo>
                  <a:pt x="1781" y="1077"/>
                </a:lnTo>
                <a:lnTo>
                  <a:pt x="1763" y="1072"/>
                </a:lnTo>
                <a:lnTo>
                  <a:pt x="1755" y="1068"/>
                </a:lnTo>
                <a:lnTo>
                  <a:pt x="1746" y="1063"/>
                </a:lnTo>
                <a:lnTo>
                  <a:pt x="1732" y="1054"/>
                </a:lnTo>
                <a:lnTo>
                  <a:pt x="1728" y="1049"/>
                </a:lnTo>
                <a:lnTo>
                  <a:pt x="1719" y="1035"/>
                </a:lnTo>
                <a:lnTo>
                  <a:pt x="1711" y="1026"/>
                </a:lnTo>
                <a:lnTo>
                  <a:pt x="1700" y="1017"/>
                </a:lnTo>
                <a:lnTo>
                  <a:pt x="1677" y="1003"/>
                </a:lnTo>
                <a:lnTo>
                  <a:pt x="1661" y="994"/>
                </a:lnTo>
                <a:lnTo>
                  <a:pt x="1653" y="987"/>
                </a:lnTo>
                <a:lnTo>
                  <a:pt x="1646" y="980"/>
                </a:lnTo>
                <a:lnTo>
                  <a:pt x="1637" y="975"/>
                </a:lnTo>
                <a:lnTo>
                  <a:pt x="1630" y="973"/>
                </a:lnTo>
                <a:lnTo>
                  <a:pt x="1621" y="971"/>
                </a:lnTo>
                <a:lnTo>
                  <a:pt x="1610" y="970"/>
                </a:lnTo>
                <a:lnTo>
                  <a:pt x="1594" y="968"/>
                </a:lnTo>
                <a:lnTo>
                  <a:pt x="1589" y="968"/>
                </a:lnTo>
                <a:lnTo>
                  <a:pt x="1580" y="968"/>
                </a:lnTo>
                <a:lnTo>
                  <a:pt x="1568" y="966"/>
                </a:lnTo>
                <a:lnTo>
                  <a:pt x="1552" y="964"/>
                </a:lnTo>
                <a:lnTo>
                  <a:pt x="1524" y="957"/>
                </a:lnTo>
                <a:lnTo>
                  <a:pt x="1512" y="956"/>
                </a:lnTo>
                <a:lnTo>
                  <a:pt x="1505" y="952"/>
                </a:lnTo>
                <a:lnTo>
                  <a:pt x="1494" y="947"/>
                </a:lnTo>
                <a:lnTo>
                  <a:pt x="1484" y="940"/>
                </a:lnTo>
                <a:lnTo>
                  <a:pt x="1478" y="938"/>
                </a:lnTo>
                <a:lnTo>
                  <a:pt x="1471" y="933"/>
                </a:lnTo>
                <a:lnTo>
                  <a:pt x="1466" y="929"/>
                </a:lnTo>
                <a:lnTo>
                  <a:pt x="1461" y="924"/>
                </a:lnTo>
                <a:lnTo>
                  <a:pt x="1457" y="917"/>
                </a:lnTo>
                <a:lnTo>
                  <a:pt x="1454" y="906"/>
                </a:lnTo>
                <a:lnTo>
                  <a:pt x="1455" y="899"/>
                </a:lnTo>
                <a:lnTo>
                  <a:pt x="1457" y="894"/>
                </a:lnTo>
                <a:lnTo>
                  <a:pt x="1457" y="883"/>
                </a:lnTo>
                <a:lnTo>
                  <a:pt x="1459" y="875"/>
                </a:lnTo>
                <a:lnTo>
                  <a:pt x="1461" y="869"/>
                </a:lnTo>
                <a:lnTo>
                  <a:pt x="1464" y="864"/>
                </a:lnTo>
                <a:lnTo>
                  <a:pt x="1470" y="855"/>
                </a:lnTo>
                <a:lnTo>
                  <a:pt x="1473" y="846"/>
                </a:lnTo>
                <a:lnTo>
                  <a:pt x="1477" y="841"/>
                </a:lnTo>
                <a:lnTo>
                  <a:pt x="1478" y="838"/>
                </a:lnTo>
                <a:lnTo>
                  <a:pt x="1482" y="831"/>
                </a:lnTo>
                <a:lnTo>
                  <a:pt x="1489" y="811"/>
                </a:lnTo>
                <a:lnTo>
                  <a:pt x="1491" y="788"/>
                </a:lnTo>
                <a:lnTo>
                  <a:pt x="1492" y="774"/>
                </a:lnTo>
                <a:lnTo>
                  <a:pt x="1491" y="765"/>
                </a:lnTo>
                <a:lnTo>
                  <a:pt x="1491" y="757"/>
                </a:lnTo>
                <a:lnTo>
                  <a:pt x="1491" y="748"/>
                </a:lnTo>
                <a:lnTo>
                  <a:pt x="1487" y="741"/>
                </a:lnTo>
                <a:lnTo>
                  <a:pt x="1484" y="732"/>
                </a:lnTo>
                <a:lnTo>
                  <a:pt x="1478" y="721"/>
                </a:lnTo>
                <a:lnTo>
                  <a:pt x="1473" y="711"/>
                </a:lnTo>
                <a:lnTo>
                  <a:pt x="1471" y="704"/>
                </a:lnTo>
                <a:lnTo>
                  <a:pt x="1471" y="699"/>
                </a:lnTo>
                <a:lnTo>
                  <a:pt x="1471" y="695"/>
                </a:lnTo>
                <a:lnTo>
                  <a:pt x="1471" y="686"/>
                </a:lnTo>
                <a:lnTo>
                  <a:pt x="1470" y="677"/>
                </a:lnTo>
                <a:lnTo>
                  <a:pt x="1468" y="672"/>
                </a:lnTo>
                <a:lnTo>
                  <a:pt x="1464" y="665"/>
                </a:lnTo>
                <a:lnTo>
                  <a:pt x="1461" y="656"/>
                </a:lnTo>
                <a:lnTo>
                  <a:pt x="1459" y="651"/>
                </a:lnTo>
                <a:lnTo>
                  <a:pt x="1454" y="642"/>
                </a:lnTo>
                <a:lnTo>
                  <a:pt x="1450" y="639"/>
                </a:lnTo>
                <a:lnTo>
                  <a:pt x="1445" y="637"/>
                </a:lnTo>
                <a:lnTo>
                  <a:pt x="1443" y="637"/>
                </a:lnTo>
                <a:lnTo>
                  <a:pt x="1440" y="637"/>
                </a:lnTo>
                <a:lnTo>
                  <a:pt x="1434" y="637"/>
                </a:lnTo>
                <a:lnTo>
                  <a:pt x="1427" y="633"/>
                </a:lnTo>
                <a:lnTo>
                  <a:pt x="1419" y="630"/>
                </a:lnTo>
                <a:lnTo>
                  <a:pt x="1419" y="628"/>
                </a:lnTo>
                <a:lnTo>
                  <a:pt x="1415" y="623"/>
                </a:lnTo>
                <a:lnTo>
                  <a:pt x="1408" y="614"/>
                </a:lnTo>
                <a:lnTo>
                  <a:pt x="1401" y="609"/>
                </a:lnTo>
                <a:lnTo>
                  <a:pt x="1394" y="607"/>
                </a:lnTo>
                <a:lnTo>
                  <a:pt x="1390" y="609"/>
                </a:lnTo>
                <a:lnTo>
                  <a:pt x="1389" y="609"/>
                </a:lnTo>
                <a:lnTo>
                  <a:pt x="1383" y="607"/>
                </a:lnTo>
                <a:lnTo>
                  <a:pt x="1375" y="604"/>
                </a:lnTo>
                <a:lnTo>
                  <a:pt x="1366" y="600"/>
                </a:lnTo>
                <a:lnTo>
                  <a:pt x="1364" y="597"/>
                </a:lnTo>
                <a:lnTo>
                  <a:pt x="1362" y="595"/>
                </a:lnTo>
                <a:lnTo>
                  <a:pt x="1352" y="581"/>
                </a:lnTo>
                <a:lnTo>
                  <a:pt x="1343" y="570"/>
                </a:lnTo>
                <a:lnTo>
                  <a:pt x="1334" y="558"/>
                </a:lnTo>
                <a:lnTo>
                  <a:pt x="1324" y="547"/>
                </a:lnTo>
                <a:lnTo>
                  <a:pt x="1316" y="535"/>
                </a:lnTo>
                <a:lnTo>
                  <a:pt x="1309" y="524"/>
                </a:lnTo>
                <a:lnTo>
                  <a:pt x="1306" y="519"/>
                </a:lnTo>
                <a:lnTo>
                  <a:pt x="1306" y="510"/>
                </a:lnTo>
                <a:lnTo>
                  <a:pt x="1306" y="503"/>
                </a:lnTo>
                <a:lnTo>
                  <a:pt x="1308" y="498"/>
                </a:lnTo>
                <a:lnTo>
                  <a:pt x="1309" y="494"/>
                </a:lnTo>
                <a:lnTo>
                  <a:pt x="1313" y="489"/>
                </a:lnTo>
                <a:lnTo>
                  <a:pt x="1315" y="482"/>
                </a:lnTo>
                <a:lnTo>
                  <a:pt x="1313" y="475"/>
                </a:lnTo>
                <a:lnTo>
                  <a:pt x="1311" y="473"/>
                </a:lnTo>
                <a:lnTo>
                  <a:pt x="1308" y="472"/>
                </a:lnTo>
                <a:lnTo>
                  <a:pt x="1304" y="472"/>
                </a:lnTo>
                <a:lnTo>
                  <a:pt x="1294" y="473"/>
                </a:lnTo>
                <a:lnTo>
                  <a:pt x="1281" y="473"/>
                </a:lnTo>
                <a:lnTo>
                  <a:pt x="1273" y="470"/>
                </a:lnTo>
                <a:lnTo>
                  <a:pt x="1269" y="468"/>
                </a:lnTo>
                <a:lnTo>
                  <a:pt x="1258" y="466"/>
                </a:lnTo>
                <a:lnTo>
                  <a:pt x="1251" y="466"/>
                </a:lnTo>
                <a:lnTo>
                  <a:pt x="1244" y="468"/>
                </a:lnTo>
                <a:lnTo>
                  <a:pt x="1230" y="475"/>
                </a:lnTo>
                <a:lnTo>
                  <a:pt x="1227" y="480"/>
                </a:lnTo>
                <a:lnTo>
                  <a:pt x="1225" y="486"/>
                </a:lnTo>
                <a:lnTo>
                  <a:pt x="1225" y="491"/>
                </a:lnTo>
                <a:lnTo>
                  <a:pt x="1225" y="494"/>
                </a:lnTo>
                <a:lnTo>
                  <a:pt x="1227" y="500"/>
                </a:lnTo>
                <a:lnTo>
                  <a:pt x="1227" y="503"/>
                </a:lnTo>
                <a:lnTo>
                  <a:pt x="1225" y="507"/>
                </a:lnTo>
                <a:lnTo>
                  <a:pt x="1218" y="512"/>
                </a:lnTo>
                <a:lnTo>
                  <a:pt x="1207" y="521"/>
                </a:lnTo>
                <a:lnTo>
                  <a:pt x="1197" y="526"/>
                </a:lnTo>
                <a:lnTo>
                  <a:pt x="1190" y="526"/>
                </a:lnTo>
                <a:lnTo>
                  <a:pt x="1186" y="526"/>
                </a:lnTo>
                <a:lnTo>
                  <a:pt x="1183" y="526"/>
                </a:lnTo>
                <a:lnTo>
                  <a:pt x="1174" y="528"/>
                </a:lnTo>
                <a:lnTo>
                  <a:pt x="1151" y="538"/>
                </a:lnTo>
                <a:lnTo>
                  <a:pt x="1144" y="542"/>
                </a:lnTo>
                <a:lnTo>
                  <a:pt x="1139" y="547"/>
                </a:lnTo>
                <a:lnTo>
                  <a:pt x="1135" y="551"/>
                </a:lnTo>
                <a:lnTo>
                  <a:pt x="1134" y="558"/>
                </a:lnTo>
                <a:lnTo>
                  <a:pt x="1128" y="575"/>
                </a:lnTo>
                <a:lnTo>
                  <a:pt x="1123" y="591"/>
                </a:lnTo>
                <a:lnTo>
                  <a:pt x="1123" y="600"/>
                </a:lnTo>
                <a:lnTo>
                  <a:pt x="1123" y="612"/>
                </a:lnTo>
                <a:lnTo>
                  <a:pt x="1123" y="633"/>
                </a:lnTo>
                <a:lnTo>
                  <a:pt x="1123" y="639"/>
                </a:lnTo>
                <a:lnTo>
                  <a:pt x="1119" y="644"/>
                </a:lnTo>
                <a:lnTo>
                  <a:pt x="1114" y="653"/>
                </a:lnTo>
                <a:lnTo>
                  <a:pt x="1114" y="655"/>
                </a:lnTo>
                <a:lnTo>
                  <a:pt x="1109" y="658"/>
                </a:lnTo>
                <a:lnTo>
                  <a:pt x="1104" y="660"/>
                </a:lnTo>
                <a:lnTo>
                  <a:pt x="1088" y="656"/>
                </a:lnTo>
                <a:lnTo>
                  <a:pt x="1075" y="653"/>
                </a:lnTo>
                <a:lnTo>
                  <a:pt x="1070" y="651"/>
                </a:lnTo>
                <a:lnTo>
                  <a:pt x="1063" y="651"/>
                </a:lnTo>
                <a:lnTo>
                  <a:pt x="1051" y="649"/>
                </a:lnTo>
                <a:lnTo>
                  <a:pt x="1033" y="646"/>
                </a:lnTo>
                <a:lnTo>
                  <a:pt x="1023" y="642"/>
                </a:lnTo>
                <a:lnTo>
                  <a:pt x="1016" y="642"/>
                </a:lnTo>
                <a:lnTo>
                  <a:pt x="1014" y="642"/>
                </a:lnTo>
                <a:lnTo>
                  <a:pt x="1012" y="642"/>
                </a:lnTo>
                <a:lnTo>
                  <a:pt x="1003" y="641"/>
                </a:lnTo>
                <a:lnTo>
                  <a:pt x="989" y="632"/>
                </a:lnTo>
                <a:lnTo>
                  <a:pt x="970" y="619"/>
                </a:lnTo>
                <a:lnTo>
                  <a:pt x="945" y="604"/>
                </a:lnTo>
                <a:lnTo>
                  <a:pt x="943" y="602"/>
                </a:lnTo>
                <a:lnTo>
                  <a:pt x="942" y="604"/>
                </a:lnTo>
                <a:lnTo>
                  <a:pt x="912" y="639"/>
                </a:lnTo>
                <a:lnTo>
                  <a:pt x="910" y="639"/>
                </a:lnTo>
                <a:lnTo>
                  <a:pt x="845" y="751"/>
                </a:lnTo>
                <a:lnTo>
                  <a:pt x="845" y="753"/>
                </a:lnTo>
                <a:lnTo>
                  <a:pt x="845" y="767"/>
                </a:lnTo>
                <a:lnTo>
                  <a:pt x="845" y="769"/>
                </a:lnTo>
                <a:lnTo>
                  <a:pt x="847" y="769"/>
                </a:lnTo>
                <a:lnTo>
                  <a:pt x="856" y="788"/>
                </a:lnTo>
                <a:lnTo>
                  <a:pt x="856" y="804"/>
                </a:lnTo>
                <a:lnTo>
                  <a:pt x="854" y="804"/>
                </a:lnTo>
                <a:lnTo>
                  <a:pt x="843" y="802"/>
                </a:lnTo>
                <a:lnTo>
                  <a:pt x="841" y="802"/>
                </a:lnTo>
                <a:lnTo>
                  <a:pt x="829" y="797"/>
                </a:lnTo>
                <a:lnTo>
                  <a:pt x="824" y="794"/>
                </a:lnTo>
                <a:lnTo>
                  <a:pt x="790" y="780"/>
                </a:lnTo>
                <a:lnTo>
                  <a:pt x="789" y="780"/>
                </a:lnTo>
                <a:lnTo>
                  <a:pt x="724" y="781"/>
                </a:lnTo>
                <a:lnTo>
                  <a:pt x="692" y="785"/>
                </a:lnTo>
                <a:lnTo>
                  <a:pt x="681" y="787"/>
                </a:lnTo>
                <a:lnTo>
                  <a:pt x="671" y="790"/>
                </a:lnTo>
                <a:lnTo>
                  <a:pt x="664" y="792"/>
                </a:lnTo>
                <a:lnTo>
                  <a:pt x="658" y="795"/>
                </a:lnTo>
                <a:lnTo>
                  <a:pt x="657" y="797"/>
                </a:lnTo>
                <a:lnTo>
                  <a:pt x="657" y="799"/>
                </a:lnTo>
                <a:lnTo>
                  <a:pt x="660" y="813"/>
                </a:lnTo>
                <a:lnTo>
                  <a:pt x="662" y="813"/>
                </a:lnTo>
                <a:lnTo>
                  <a:pt x="671" y="827"/>
                </a:lnTo>
                <a:lnTo>
                  <a:pt x="671" y="848"/>
                </a:lnTo>
                <a:lnTo>
                  <a:pt x="671" y="859"/>
                </a:lnTo>
                <a:lnTo>
                  <a:pt x="671" y="862"/>
                </a:lnTo>
                <a:lnTo>
                  <a:pt x="669" y="880"/>
                </a:lnTo>
                <a:lnTo>
                  <a:pt x="669" y="885"/>
                </a:lnTo>
                <a:lnTo>
                  <a:pt x="671" y="897"/>
                </a:lnTo>
                <a:lnTo>
                  <a:pt x="671" y="908"/>
                </a:lnTo>
                <a:lnTo>
                  <a:pt x="674" y="919"/>
                </a:lnTo>
                <a:lnTo>
                  <a:pt x="669" y="957"/>
                </a:lnTo>
                <a:lnTo>
                  <a:pt x="669" y="980"/>
                </a:lnTo>
                <a:lnTo>
                  <a:pt x="669" y="985"/>
                </a:lnTo>
                <a:lnTo>
                  <a:pt x="667" y="984"/>
                </a:lnTo>
                <a:lnTo>
                  <a:pt x="664" y="985"/>
                </a:lnTo>
                <a:lnTo>
                  <a:pt x="644" y="994"/>
                </a:lnTo>
                <a:lnTo>
                  <a:pt x="643" y="996"/>
                </a:lnTo>
                <a:lnTo>
                  <a:pt x="636" y="1014"/>
                </a:lnTo>
                <a:lnTo>
                  <a:pt x="627" y="1015"/>
                </a:lnTo>
                <a:lnTo>
                  <a:pt x="614" y="1021"/>
                </a:lnTo>
                <a:lnTo>
                  <a:pt x="611" y="1024"/>
                </a:lnTo>
                <a:lnTo>
                  <a:pt x="609" y="1029"/>
                </a:lnTo>
                <a:lnTo>
                  <a:pt x="609" y="1033"/>
                </a:lnTo>
                <a:lnTo>
                  <a:pt x="609" y="1038"/>
                </a:lnTo>
                <a:lnTo>
                  <a:pt x="611" y="1040"/>
                </a:lnTo>
                <a:lnTo>
                  <a:pt x="606" y="1049"/>
                </a:lnTo>
                <a:lnTo>
                  <a:pt x="599" y="1065"/>
                </a:lnTo>
                <a:lnTo>
                  <a:pt x="588" y="1072"/>
                </a:lnTo>
                <a:lnTo>
                  <a:pt x="574" y="1080"/>
                </a:lnTo>
                <a:lnTo>
                  <a:pt x="572" y="1082"/>
                </a:lnTo>
                <a:lnTo>
                  <a:pt x="563" y="1089"/>
                </a:lnTo>
                <a:lnTo>
                  <a:pt x="555" y="1095"/>
                </a:lnTo>
                <a:lnTo>
                  <a:pt x="541" y="1096"/>
                </a:lnTo>
                <a:lnTo>
                  <a:pt x="530" y="1096"/>
                </a:lnTo>
                <a:lnTo>
                  <a:pt x="509" y="1098"/>
                </a:lnTo>
                <a:lnTo>
                  <a:pt x="498" y="1102"/>
                </a:lnTo>
                <a:lnTo>
                  <a:pt x="481" y="1105"/>
                </a:lnTo>
                <a:lnTo>
                  <a:pt x="463" y="1112"/>
                </a:lnTo>
                <a:lnTo>
                  <a:pt x="446" y="1114"/>
                </a:lnTo>
                <a:lnTo>
                  <a:pt x="439" y="1110"/>
                </a:lnTo>
                <a:lnTo>
                  <a:pt x="433" y="1107"/>
                </a:lnTo>
                <a:lnTo>
                  <a:pt x="433" y="1105"/>
                </a:lnTo>
                <a:lnTo>
                  <a:pt x="431" y="1105"/>
                </a:lnTo>
                <a:lnTo>
                  <a:pt x="424" y="1102"/>
                </a:lnTo>
                <a:lnTo>
                  <a:pt x="423" y="1102"/>
                </a:lnTo>
                <a:lnTo>
                  <a:pt x="414" y="1102"/>
                </a:lnTo>
                <a:lnTo>
                  <a:pt x="402" y="1105"/>
                </a:lnTo>
                <a:lnTo>
                  <a:pt x="396" y="1109"/>
                </a:lnTo>
                <a:lnTo>
                  <a:pt x="393" y="1112"/>
                </a:lnTo>
                <a:lnTo>
                  <a:pt x="386" y="1116"/>
                </a:lnTo>
                <a:lnTo>
                  <a:pt x="373" y="1114"/>
                </a:lnTo>
                <a:lnTo>
                  <a:pt x="372" y="1114"/>
                </a:lnTo>
                <a:lnTo>
                  <a:pt x="366" y="1117"/>
                </a:lnTo>
                <a:lnTo>
                  <a:pt x="365" y="1119"/>
                </a:lnTo>
                <a:lnTo>
                  <a:pt x="363" y="1126"/>
                </a:lnTo>
                <a:lnTo>
                  <a:pt x="359" y="1133"/>
                </a:lnTo>
                <a:lnTo>
                  <a:pt x="354" y="1131"/>
                </a:lnTo>
                <a:lnTo>
                  <a:pt x="342" y="1124"/>
                </a:lnTo>
                <a:lnTo>
                  <a:pt x="329" y="1121"/>
                </a:lnTo>
                <a:lnTo>
                  <a:pt x="328" y="1121"/>
                </a:lnTo>
                <a:lnTo>
                  <a:pt x="319" y="1121"/>
                </a:lnTo>
                <a:lnTo>
                  <a:pt x="317" y="1121"/>
                </a:lnTo>
                <a:lnTo>
                  <a:pt x="308" y="1128"/>
                </a:lnTo>
                <a:lnTo>
                  <a:pt x="296" y="1137"/>
                </a:lnTo>
                <a:lnTo>
                  <a:pt x="294" y="1137"/>
                </a:lnTo>
                <a:lnTo>
                  <a:pt x="285" y="1149"/>
                </a:lnTo>
                <a:lnTo>
                  <a:pt x="278" y="1158"/>
                </a:lnTo>
                <a:lnTo>
                  <a:pt x="264" y="1175"/>
                </a:lnTo>
                <a:lnTo>
                  <a:pt x="263" y="1175"/>
                </a:lnTo>
                <a:lnTo>
                  <a:pt x="259" y="1172"/>
                </a:lnTo>
                <a:lnTo>
                  <a:pt x="257" y="1172"/>
                </a:lnTo>
                <a:lnTo>
                  <a:pt x="245" y="1163"/>
                </a:lnTo>
                <a:lnTo>
                  <a:pt x="243" y="1163"/>
                </a:lnTo>
                <a:lnTo>
                  <a:pt x="241" y="1163"/>
                </a:lnTo>
                <a:lnTo>
                  <a:pt x="238" y="1165"/>
                </a:lnTo>
                <a:lnTo>
                  <a:pt x="231" y="1165"/>
                </a:lnTo>
                <a:lnTo>
                  <a:pt x="219" y="1163"/>
                </a:lnTo>
                <a:lnTo>
                  <a:pt x="215" y="1160"/>
                </a:lnTo>
                <a:lnTo>
                  <a:pt x="215" y="1151"/>
                </a:lnTo>
                <a:lnTo>
                  <a:pt x="215" y="1149"/>
                </a:lnTo>
                <a:lnTo>
                  <a:pt x="213" y="1139"/>
                </a:lnTo>
                <a:lnTo>
                  <a:pt x="212" y="1133"/>
                </a:lnTo>
                <a:lnTo>
                  <a:pt x="208" y="1128"/>
                </a:lnTo>
                <a:lnTo>
                  <a:pt x="205" y="1124"/>
                </a:lnTo>
                <a:lnTo>
                  <a:pt x="197" y="1123"/>
                </a:lnTo>
                <a:lnTo>
                  <a:pt x="192" y="1124"/>
                </a:lnTo>
                <a:lnTo>
                  <a:pt x="187" y="1126"/>
                </a:lnTo>
                <a:lnTo>
                  <a:pt x="180" y="1130"/>
                </a:lnTo>
                <a:lnTo>
                  <a:pt x="175" y="1135"/>
                </a:lnTo>
                <a:lnTo>
                  <a:pt x="169" y="1139"/>
                </a:lnTo>
                <a:lnTo>
                  <a:pt x="166" y="1135"/>
                </a:lnTo>
                <a:lnTo>
                  <a:pt x="157" y="1130"/>
                </a:lnTo>
                <a:lnTo>
                  <a:pt x="152" y="1128"/>
                </a:lnTo>
                <a:lnTo>
                  <a:pt x="145" y="1126"/>
                </a:lnTo>
                <a:lnTo>
                  <a:pt x="141" y="1128"/>
                </a:lnTo>
                <a:lnTo>
                  <a:pt x="138" y="1130"/>
                </a:lnTo>
                <a:lnTo>
                  <a:pt x="136" y="1131"/>
                </a:lnTo>
                <a:lnTo>
                  <a:pt x="136" y="1137"/>
                </a:lnTo>
                <a:lnTo>
                  <a:pt x="138" y="1139"/>
                </a:lnTo>
                <a:lnTo>
                  <a:pt x="136" y="1144"/>
                </a:lnTo>
                <a:lnTo>
                  <a:pt x="118" y="1146"/>
                </a:lnTo>
                <a:lnTo>
                  <a:pt x="115" y="1146"/>
                </a:lnTo>
                <a:lnTo>
                  <a:pt x="111" y="1146"/>
                </a:lnTo>
                <a:lnTo>
                  <a:pt x="97" y="1142"/>
                </a:lnTo>
                <a:lnTo>
                  <a:pt x="88" y="1142"/>
                </a:lnTo>
                <a:lnTo>
                  <a:pt x="83" y="1142"/>
                </a:lnTo>
                <a:lnTo>
                  <a:pt x="76" y="1144"/>
                </a:lnTo>
                <a:lnTo>
                  <a:pt x="66" y="1147"/>
                </a:lnTo>
                <a:lnTo>
                  <a:pt x="60" y="1151"/>
                </a:lnTo>
                <a:lnTo>
                  <a:pt x="55" y="1154"/>
                </a:lnTo>
                <a:lnTo>
                  <a:pt x="50" y="1158"/>
                </a:lnTo>
                <a:lnTo>
                  <a:pt x="48" y="1161"/>
                </a:lnTo>
                <a:lnTo>
                  <a:pt x="46" y="1165"/>
                </a:lnTo>
                <a:lnTo>
                  <a:pt x="48" y="1168"/>
                </a:lnTo>
                <a:lnTo>
                  <a:pt x="48" y="1172"/>
                </a:lnTo>
                <a:lnTo>
                  <a:pt x="44" y="1177"/>
                </a:lnTo>
                <a:lnTo>
                  <a:pt x="41" y="1183"/>
                </a:lnTo>
                <a:lnTo>
                  <a:pt x="37" y="1188"/>
                </a:lnTo>
                <a:lnTo>
                  <a:pt x="32" y="1191"/>
                </a:lnTo>
                <a:lnTo>
                  <a:pt x="25" y="1195"/>
                </a:lnTo>
                <a:lnTo>
                  <a:pt x="18" y="1198"/>
                </a:lnTo>
                <a:lnTo>
                  <a:pt x="13" y="1200"/>
                </a:lnTo>
                <a:lnTo>
                  <a:pt x="7" y="1202"/>
                </a:lnTo>
                <a:lnTo>
                  <a:pt x="4" y="1207"/>
                </a:lnTo>
                <a:lnTo>
                  <a:pt x="2" y="1214"/>
                </a:lnTo>
                <a:lnTo>
                  <a:pt x="2" y="1216"/>
                </a:lnTo>
                <a:lnTo>
                  <a:pt x="6" y="1232"/>
                </a:lnTo>
                <a:lnTo>
                  <a:pt x="13" y="1244"/>
                </a:lnTo>
                <a:lnTo>
                  <a:pt x="13" y="1262"/>
                </a:lnTo>
                <a:lnTo>
                  <a:pt x="13" y="1263"/>
                </a:lnTo>
                <a:lnTo>
                  <a:pt x="9" y="1265"/>
                </a:lnTo>
                <a:lnTo>
                  <a:pt x="6" y="1265"/>
                </a:lnTo>
                <a:lnTo>
                  <a:pt x="2" y="1269"/>
                </a:lnTo>
                <a:lnTo>
                  <a:pt x="0" y="1272"/>
                </a:lnTo>
                <a:lnTo>
                  <a:pt x="0" y="1279"/>
                </a:lnTo>
                <a:lnTo>
                  <a:pt x="4" y="1288"/>
                </a:lnTo>
                <a:lnTo>
                  <a:pt x="9" y="1295"/>
                </a:lnTo>
                <a:lnTo>
                  <a:pt x="15" y="1302"/>
                </a:lnTo>
                <a:lnTo>
                  <a:pt x="18" y="1307"/>
                </a:lnTo>
                <a:lnTo>
                  <a:pt x="22" y="1307"/>
                </a:lnTo>
                <a:lnTo>
                  <a:pt x="27" y="1306"/>
                </a:lnTo>
                <a:lnTo>
                  <a:pt x="32" y="1304"/>
                </a:lnTo>
                <a:lnTo>
                  <a:pt x="36" y="1302"/>
                </a:lnTo>
                <a:lnTo>
                  <a:pt x="44" y="1299"/>
                </a:lnTo>
                <a:lnTo>
                  <a:pt x="53" y="1307"/>
                </a:lnTo>
                <a:lnTo>
                  <a:pt x="69" y="1320"/>
                </a:lnTo>
                <a:lnTo>
                  <a:pt x="78" y="1337"/>
                </a:lnTo>
                <a:lnTo>
                  <a:pt x="62" y="1350"/>
                </a:lnTo>
                <a:lnTo>
                  <a:pt x="58" y="1353"/>
                </a:lnTo>
                <a:lnTo>
                  <a:pt x="57" y="1357"/>
                </a:lnTo>
                <a:lnTo>
                  <a:pt x="58" y="1362"/>
                </a:lnTo>
                <a:lnTo>
                  <a:pt x="60" y="1366"/>
                </a:lnTo>
                <a:lnTo>
                  <a:pt x="62" y="1367"/>
                </a:lnTo>
                <a:lnTo>
                  <a:pt x="64" y="1371"/>
                </a:lnTo>
                <a:lnTo>
                  <a:pt x="66" y="1374"/>
                </a:lnTo>
                <a:lnTo>
                  <a:pt x="66" y="1383"/>
                </a:lnTo>
                <a:lnTo>
                  <a:pt x="66" y="1395"/>
                </a:lnTo>
                <a:lnTo>
                  <a:pt x="64" y="1413"/>
                </a:lnTo>
                <a:lnTo>
                  <a:pt x="62" y="1420"/>
                </a:lnTo>
                <a:lnTo>
                  <a:pt x="62" y="1422"/>
                </a:lnTo>
                <a:lnTo>
                  <a:pt x="62" y="1436"/>
                </a:lnTo>
                <a:lnTo>
                  <a:pt x="64" y="1446"/>
                </a:lnTo>
                <a:lnTo>
                  <a:pt x="57" y="1448"/>
                </a:lnTo>
                <a:lnTo>
                  <a:pt x="51" y="1448"/>
                </a:lnTo>
                <a:lnTo>
                  <a:pt x="36" y="1448"/>
                </a:lnTo>
                <a:lnTo>
                  <a:pt x="27" y="1448"/>
                </a:lnTo>
                <a:lnTo>
                  <a:pt x="25" y="1448"/>
                </a:lnTo>
                <a:lnTo>
                  <a:pt x="23" y="1448"/>
                </a:lnTo>
                <a:lnTo>
                  <a:pt x="16" y="1457"/>
                </a:lnTo>
                <a:lnTo>
                  <a:pt x="15" y="1459"/>
                </a:lnTo>
                <a:lnTo>
                  <a:pt x="15" y="1461"/>
                </a:lnTo>
                <a:lnTo>
                  <a:pt x="20" y="1475"/>
                </a:lnTo>
                <a:lnTo>
                  <a:pt x="22" y="1476"/>
                </a:lnTo>
                <a:lnTo>
                  <a:pt x="23" y="1476"/>
                </a:lnTo>
                <a:lnTo>
                  <a:pt x="32" y="1476"/>
                </a:lnTo>
                <a:lnTo>
                  <a:pt x="37" y="1480"/>
                </a:lnTo>
                <a:lnTo>
                  <a:pt x="46" y="1490"/>
                </a:lnTo>
                <a:lnTo>
                  <a:pt x="48" y="1490"/>
                </a:lnTo>
                <a:lnTo>
                  <a:pt x="53" y="1490"/>
                </a:lnTo>
                <a:lnTo>
                  <a:pt x="60" y="1496"/>
                </a:lnTo>
                <a:lnTo>
                  <a:pt x="69" y="1513"/>
                </a:lnTo>
                <a:lnTo>
                  <a:pt x="78" y="1526"/>
                </a:lnTo>
                <a:lnTo>
                  <a:pt x="88" y="1536"/>
                </a:lnTo>
                <a:lnTo>
                  <a:pt x="99" y="1549"/>
                </a:lnTo>
                <a:lnTo>
                  <a:pt x="104" y="1556"/>
                </a:lnTo>
                <a:lnTo>
                  <a:pt x="101" y="1568"/>
                </a:lnTo>
                <a:lnTo>
                  <a:pt x="99" y="1573"/>
                </a:lnTo>
                <a:lnTo>
                  <a:pt x="99" y="1577"/>
                </a:lnTo>
                <a:lnTo>
                  <a:pt x="99" y="1584"/>
                </a:lnTo>
                <a:lnTo>
                  <a:pt x="92" y="1605"/>
                </a:lnTo>
                <a:lnTo>
                  <a:pt x="90" y="1607"/>
                </a:lnTo>
                <a:lnTo>
                  <a:pt x="92" y="1607"/>
                </a:lnTo>
                <a:lnTo>
                  <a:pt x="97" y="1624"/>
                </a:lnTo>
                <a:lnTo>
                  <a:pt x="97" y="1626"/>
                </a:lnTo>
                <a:lnTo>
                  <a:pt x="110" y="1637"/>
                </a:lnTo>
                <a:lnTo>
                  <a:pt x="110" y="1638"/>
                </a:lnTo>
                <a:lnTo>
                  <a:pt x="111" y="1638"/>
                </a:lnTo>
                <a:lnTo>
                  <a:pt x="120" y="1640"/>
                </a:lnTo>
                <a:lnTo>
                  <a:pt x="122" y="1640"/>
                </a:lnTo>
                <a:lnTo>
                  <a:pt x="132" y="1640"/>
                </a:lnTo>
                <a:lnTo>
                  <a:pt x="132" y="1647"/>
                </a:lnTo>
                <a:lnTo>
                  <a:pt x="134" y="1651"/>
                </a:lnTo>
                <a:lnTo>
                  <a:pt x="136" y="1654"/>
                </a:lnTo>
                <a:lnTo>
                  <a:pt x="139" y="1659"/>
                </a:lnTo>
                <a:lnTo>
                  <a:pt x="146" y="1666"/>
                </a:lnTo>
                <a:lnTo>
                  <a:pt x="157" y="1675"/>
                </a:lnTo>
                <a:lnTo>
                  <a:pt x="157" y="1677"/>
                </a:lnTo>
                <a:lnTo>
                  <a:pt x="173" y="1688"/>
                </a:lnTo>
                <a:lnTo>
                  <a:pt x="187" y="1696"/>
                </a:lnTo>
                <a:lnTo>
                  <a:pt x="199" y="1702"/>
                </a:lnTo>
                <a:lnTo>
                  <a:pt x="212" y="1707"/>
                </a:lnTo>
                <a:lnTo>
                  <a:pt x="224" y="1710"/>
                </a:lnTo>
                <a:lnTo>
                  <a:pt x="234" y="1712"/>
                </a:lnTo>
                <a:lnTo>
                  <a:pt x="238" y="1714"/>
                </a:lnTo>
                <a:lnTo>
                  <a:pt x="243" y="1714"/>
                </a:lnTo>
                <a:lnTo>
                  <a:pt x="245" y="1716"/>
                </a:lnTo>
                <a:lnTo>
                  <a:pt x="238" y="1726"/>
                </a:lnTo>
                <a:lnTo>
                  <a:pt x="236" y="1733"/>
                </a:lnTo>
                <a:lnTo>
                  <a:pt x="234" y="1742"/>
                </a:lnTo>
                <a:lnTo>
                  <a:pt x="236" y="1751"/>
                </a:lnTo>
                <a:lnTo>
                  <a:pt x="240" y="1758"/>
                </a:lnTo>
                <a:lnTo>
                  <a:pt x="241" y="1767"/>
                </a:lnTo>
                <a:lnTo>
                  <a:pt x="243" y="1770"/>
                </a:lnTo>
                <a:lnTo>
                  <a:pt x="243" y="1776"/>
                </a:lnTo>
                <a:lnTo>
                  <a:pt x="241" y="1784"/>
                </a:lnTo>
                <a:lnTo>
                  <a:pt x="241" y="1793"/>
                </a:lnTo>
                <a:lnTo>
                  <a:pt x="245" y="1800"/>
                </a:lnTo>
                <a:lnTo>
                  <a:pt x="252" y="1811"/>
                </a:lnTo>
                <a:lnTo>
                  <a:pt x="254" y="1814"/>
                </a:lnTo>
                <a:lnTo>
                  <a:pt x="261" y="1820"/>
                </a:lnTo>
                <a:lnTo>
                  <a:pt x="266" y="1825"/>
                </a:lnTo>
                <a:lnTo>
                  <a:pt x="278" y="1832"/>
                </a:lnTo>
                <a:lnTo>
                  <a:pt x="289" y="1839"/>
                </a:lnTo>
                <a:lnTo>
                  <a:pt x="300" y="1846"/>
                </a:lnTo>
                <a:lnTo>
                  <a:pt x="303" y="1849"/>
                </a:lnTo>
                <a:lnTo>
                  <a:pt x="300" y="1849"/>
                </a:lnTo>
                <a:lnTo>
                  <a:pt x="298" y="1849"/>
                </a:lnTo>
                <a:lnTo>
                  <a:pt x="291" y="1851"/>
                </a:lnTo>
                <a:lnTo>
                  <a:pt x="285" y="1853"/>
                </a:lnTo>
                <a:lnTo>
                  <a:pt x="280" y="1856"/>
                </a:lnTo>
                <a:lnTo>
                  <a:pt x="273" y="1860"/>
                </a:lnTo>
                <a:lnTo>
                  <a:pt x="264" y="1865"/>
                </a:lnTo>
                <a:lnTo>
                  <a:pt x="257" y="1869"/>
                </a:lnTo>
                <a:lnTo>
                  <a:pt x="256" y="1872"/>
                </a:lnTo>
                <a:lnTo>
                  <a:pt x="254" y="1876"/>
                </a:lnTo>
                <a:lnTo>
                  <a:pt x="252" y="1885"/>
                </a:lnTo>
                <a:lnTo>
                  <a:pt x="252" y="1890"/>
                </a:lnTo>
                <a:lnTo>
                  <a:pt x="250" y="1895"/>
                </a:lnTo>
                <a:lnTo>
                  <a:pt x="249" y="1900"/>
                </a:lnTo>
                <a:lnTo>
                  <a:pt x="249" y="1906"/>
                </a:lnTo>
                <a:lnTo>
                  <a:pt x="252" y="1915"/>
                </a:lnTo>
                <a:lnTo>
                  <a:pt x="254" y="1922"/>
                </a:lnTo>
                <a:lnTo>
                  <a:pt x="256" y="1930"/>
                </a:lnTo>
                <a:lnTo>
                  <a:pt x="256" y="1937"/>
                </a:lnTo>
                <a:lnTo>
                  <a:pt x="259" y="1943"/>
                </a:lnTo>
                <a:lnTo>
                  <a:pt x="268" y="1953"/>
                </a:lnTo>
                <a:lnTo>
                  <a:pt x="275" y="1959"/>
                </a:lnTo>
                <a:lnTo>
                  <a:pt x="280" y="1966"/>
                </a:lnTo>
                <a:lnTo>
                  <a:pt x="282" y="1971"/>
                </a:lnTo>
                <a:lnTo>
                  <a:pt x="284" y="1976"/>
                </a:lnTo>
                <a:lnTo>
                  <a:pt x="282" y="1990"/>
                </a:lnTo>
                <a:lnTo>
                  <a:pt x="280" y="2008"/>
                </a:lnTo>
                <a:lnTo>
                  <a:pt x="275" y="2024"/>
                </a:lnTo>
                <a:lnTo>
                  <a:pt x="273" y="2027"/>
                </a:lnTo>
                <a:lnTo>
                  <a:pt x="270" y="2031"/>
                </a:lnTo>
                <a:lnTo>
                  <a:pt x="261" y="2034"/>
                </a:lnTo>
                <a:lnTo>
                  <a:pt x="250" y="2038"/>
                </a:lnTo>
                <a:lnTo>
                  <a:pt x="243" y="2040"/>
                </a:lnTo>
                <a:lnTo>
                  <a:pt x="241" y="2040"/>
                </a:lnTo>
                <a:lnTo>
                  <a:pt x="240" y="2034"/>
                </a:lnTo>
                <a:lnTo>
                  <a:pt x="238" y="2029"/>
                </a:lnTo>
                <a:lnTo>
                  <a:pt x="234" y="2020"/>
                </a:lnTo>
                <a:lnTo>
                  <a:pt x="233" y="2011"/>
                </a:lnTo>
                <a:lnTo>
                  <a:pt x="229" y="2008"/>
                </a:lnTo>
                <a:lnTo>
                  <a:pt x="226" y="2004"/>
                </a:lnTo>
                <a:lnTo>
                  <a:pt x="217" y="2003"/>
                </a:lnTo>
                <a:lnTo>
                  <a:pt x="212" y="2004"/>
                </a:lnTo>
                <a:lnTo>
                  <a:pt x="206" y="2006"/>
                </a:lnTo>
                <a:lnTo>
                  <a:pt x="203" y="2008"/>
                </a:lnTo>
                <a:lnTo>
                  <a:pt x="199" y="2010"/>
                </a:lnTo>
                <a:lnTo>
                  <a:pt x="197" y="2015"/>
                </a:lnTo>
                <a:lnTo>
                  <a:pt x="194" y="2029"/>
                </a:lnTo>
                <a:lnTo>
                  <a:pt x="192" y="2050"/>
                </a:lnTo>
                <a:lnTo>
                  <a:pt x="194" y="2057"/>
                </a:lnTo>
                <a:lnTo>
                  <a:pt x="199" y="2075"/>
                </a:lnTo>
                <a:lnTo>
                  <a:pt x="201" y="2087"/>
                </a:lnTo>
                <a:lnTo>
                  <a:pt x="201" y="2094"/>
                </a:lnTo>
                <a:lnTo>
                  <a:pt x="199" y="2108"/>
                </a:lnTo>
                <a:lnTo>
                  <a:pt x="197" y="2142"/>
                </a:lnTo>
                <a:lnTo>
                  <a:pt x="196" y="2171"/>
                </a:lnTo>
                <a:lnTo>
                  <a:pt x="196" y="2179"/>
                </a:lnTo>
                <a:lnTo>
                  <a:pt x="199" y="2184"/>
                </a:lnTo>
                <a:lnTo>
                  <a:pt x="201" y="2189"/>
                </a:lnTo>
                <a:lnTo>
                  <a:pt x="205" y="2191"/>
                </a:lnTo>
                <a:lnTo>
                  <a:pt x="215" y="2196"/>
                </a:lnTo>
                <a:lnTo>
                  <a:pt x="224" y="2198"/>
                </a:lnTo>
                <a:lnTo>
                  <a:pt x="233" y="2200"/>
                </a:lnTo>
                <a:lnTo>
                  <a:pt x="234" y="2201"/>
                </a:lnTo>
                <a:lnTo>
                  <a:pt x="245" y="2208"/>
                </a:lnTo>
                <a:lnTo>
                  <a:pt x="257" y="2214"/>
                </a:lnTo>
                <a:lnTo>
                  <a:pt x="268" y="2219"/>
                </a:lnTo>
                <a:lnTo>
                  <a:pt x="273" y="2224"/>
                </a:lnTo>
                <a:lnTo>
                  <a:pt x="278" y="2231"/>
                </a:lnTo>
                <a:lnTo>
                  <a:pt x="285" y="2242"/>
                </a:lnTo>
                <a:lnTo>
                  <a:pt x="298" y="2259"/>
                </a:lnTo>
                <a:lnTo>
                  <a:pt x="305" y="2267"/>
                </a:lnTo>
                <a:lnTo>
                  <a:pt x="314" y="2272"/>
                </a:lnTo>
                <a:lnTo>
                  <a:pt x="324" y="2277"/>
                </a:lnTo>
                <a:lnTo>
                  <a:pt x="333" y="2282"/>
                </a:lnTo>
                <a:lnTo>
                  <a:pt x="342" y="2289"/>
                </a:lnTo>
                <a:lnTo>
                  <a:pt x="351" y="2300"/>
                </a:lnTo>
                <a:lnTo>
                  <a:pt x="356" y="2311"/>
                </a:lnTo>
                <a:lnTo>
                  <a:pt x="358" y="2319"/>
                </a:lnTo>
                <a:lnTo>
                  <a:pt x="358" y="2328"/>
                </a:lnTo>
                <a:lnTo>
                  <a:pt x="359" y="2337"/>
                </a:lnTo>
                <a:lnTo>
                  <a:pt x="361" y="2340"/>
                </a:lnTo>
                <a:lnTo>
                  <a:pt x="365" y="2344"/>
                </a:lnTo>
                <a:lnTo>
                  <a:pt x="368" y="2344"/>
                </a:lnTo>
                <a:lnTo>
                  <a:pt x="373" y="2344"/>
                </a:lnTo>
                <a:lnTo>
                  <a:pt x="379" y="2339"/>
                </a:lnTo>
                <a:lnTo>
                  <a:pt x="389" y="2328"/>
                </a:lnTo>
                <a:lnTo>
                  <a:pt x="400" y="2318"/>
                </a:lnTo>
                <a:lnTo>
                  <a:pt x="403" y="2314"/>
                </a:lnTo>
                <a:lnTo>
                  <a:pt x="410" y="2314"/>
                </a:lnTo>
                <a:lnTo>
                  <a:pt x="421" y="2314"/>
                </a:lnTo>
                <a:lnTo>
                  <a:pt x="431" y="2318"/>
                </a:lnTo>
                <a:lnTo>
                  <a:pt x="440" y="2319"/>
                </a:lnTo>
                <a:lnTo>
                  <a:pt x="447" y="2323"/>
                </a:lnTo>
                <a:lnTo>
                  <a:pt x="454" y="2330"/>
                </a:lnTo>
                <a:lnTo>
                  <a:pt x="460" y="2337"/>
                </a:lnTo>
                <a:lnTo>
                  <a:pt x="461" y="2346"/>
                </a:lnTo>
                <a:lnTo>
                  <a:pt x="465" y="2353"/>
                </a:lnTo>
                <a:lnTo>
                  <a:pt x="468" y="2356"/>
                </a:lnTo>
                <a:lnTo>
                  <a:pt x="475" y="2362"/>
                </a:lnTo>
                <a:lnTo>
                  <a:pt x="481" y="2365"/>
                </a:lnTo>
                <a:lnTo>
                  <a:pt x="486" y="2372"/>
                </a:lnTo>
                <a:lnTo>
                  <a:pt x="495" y="2377"/>
                </a:lnTo>
                <a:lnTo>
                  <a:pt x="502" y="2384"/>
                </a:lnTo>
                <a:lnTo>
                  <a:pt x="514" y="2395"/>
                </a:lnTo>
                <a:lnTo>
                  <a:pt x="539" y="2411"/>
                </a:lnTo>
                <a:lnTo>
                  <a:pt x="544" y="2418"/>
                </a:lnTo>
                <a:lnTo>
                  <a:pt x="549" y="2425"/>
                </a:lnTo>
                <a:lnTo>
                  <a:pt x="555" y="2444"/>
                </a:lnTo>
                <a:lnTo>
                  <a:pt x="563" y="2469"/>
                </a:lnTo>
                <a:lnTo>
                  <a:pt x="569" y="2479"/>
                </a:lnTo>
                <a:lnTo>
                  <a:pt x="572" y="2485"/>
                </a:lnTo>
                <a:lnTo>
                  <a:pt x="578" y="2485"/>
                </a:lnTo>
                <a:lnTo>
                  <a:pt x="581" y="2485"/>
                </a:lnTo>
                <a:lnTo>
                  <a:pt x="586" y="2481"/>
                </a:lnTo>
                <a:lnTo>
                  <a:pt x="593" y="2478"/>
                </a:lnTo>
                <a:lnTo>
                  <a:pt x="600" y="2476"/>
                </a:lnTo>
                <a:lnTo>
                  <a:pt x="609" y="2478"/>
                </a:lnTo>
                <a:lnTo>
                  <a:pt x="616" y="2483"/>
                </a:lnTo>
                <a:lnTo>
                  <a:pt x="622" y="2488"/>
                </a:lnTo>
                <a:lnTo>
                  <a:pt x="625" y="2495"/>
                </a:lnTo>
                <a:lnTo>
                  <a:pt x="629" y="2502"/>
                </a:lnTo>
                <a:lnTo>
                  <a:pt x="629" y="2515"/>
                </a:lnTo>
                <a:lnTo>
                  <a:pt x="629" y="2520"/>
                </a:lnTo>
                <a:lnTo>
                  <a:pt x="629" y="2522"/>
                </a:lnTo>
                <a:lnTo>
                  <a:pt x="629" y="2523"/>
                </a:lnTo>
                <a:lnTo>
                  <a:pt x="636" y="2536"/>
                </a:lnTo>
                <a:lnTo>
                  <a:pt x="643" y="2545"/>
                </a:lnTo>
                <a:lnTo>
                  <a:pt x="650" y="2553"/>
                </a:lnTo>
                <a:lnTo>
                  <a:pt x="658" y="2559"/>
                </a:lnTo>
                <a:lnTo>
                  <a:pt x="667" y="2562"/>
                </a:lnTo>
                <a:lnTo>
                  <a:pt x="678" y="2566"/>
                </a:lnTo>
                <a:lnTo>
                  <a:pt x="681" y="2567"/>
                </a:lnTo>
                <a:lnTo>
                  <a:pt x="683" y="2571"/>
                </a:lnTo>
                <a:lnTo>
                  <a:pt x="687" y="2576"/>
                </a:lnTo>
                <a:lnTo>
                  <a:pt x="687" y="2580"/>
                </a:lnTo>
                <a:lnTo>
                  <a:pt x="688" y="2585"/>
                </a:lnTo>
                <a:lnTo>
                  <a:pt x="692" y="2592"/>
                </a:lnTo>
                <a:lnTo>
                  <a:pt x="702" y="2603"/>
                </a:lnTo>
                <a:lnTo>
                  <a:pt x="715" y="2611"/>
                </a:lnTo>
                <a:lnTo>
                  <a:pt x="736" y="2625"/>
                </a:lnTo>
                <a:lnTo>
                  <a:pt x="750" y="2641"/>
                </a:lnTo>
                <a:lnTo>
                  <a:pt x="750" y="2643"/>
                </a:lnTo>
                <a:lnTo>
                  <a:pt x="753" y="2648"/>
                </a:lnTo>
                <a:lnTo>
                  <a:pt x="759" y="2652"/>
                </a:lnTo>
                <a:lnTo>
                  <a:pt x="762" y="2655"/>
                </a:lnTo>
                <a:lnTo>
                  <a:pt x="769" y="2657"/>
                </a:lnTo>
                <a:lnTo>
                  <a:pt x="776" y="2657"/>
                </a:lnTo>
                <a:lnTo>
                  <a:pt x="780" y="2661"/>
                </a:lnTo>
                <a:lnTo>
                  <a:pt x="789" y="2666"/>
                </a:lnTo>
                <a:lnTo>
                  <a:pt x="794" y="2668"/>
                </a:lnTo>
                <a:lnTo>
                  <a:pt x="799" y="2666"/>
                </a:lnTo>
                <a:lnTo>
                  <a:pt x="805" y="2662"/>
                </a:lnTo>
                <a:lnTo>
                  <a:pt x="813" y="2657"/>
                </a:lnTo>
                <a:lnTo>
                  <a:pt x="819" y="2654"/>
                </a:lnTo>
                <a:lnTo>
                  <a:pt x="827" y="2652"/>
                </a:lnTo>
                <a:lnTo>
                  <a:pt x="836" y="2652"/>
                </a:lnTo>
                <a:lnTo>
                  <a:pt x="838" y="2652"/>
                </a:lnTo>
                <a:lnTo>
                  <a:pt x="840" y="2657"/>
                </a:lnTo>
                <a:lnTo>
                  <a:pt x="841" y="2659"/>
                </a:lnTo>
                <a:lnTo>
                  <a:pt x="845" y="2661"/>
                </a:lnTo>
                <a:lnTo>
                  <a:pt x="854" y="2666"/>
                </a:lnTo>
                <a:lnTo>
                  <a:pt x="861" y="2673"/>
                </a:lnTo>
                <a:lnTo>
                  <a:pt x="880" y="2687"/>
                </a:lnTo>
                <a:lnTo>
                  <a:pt x="892" y="2696"/>
                </a:lnTo>
                <a:lnTo>
                  <a:pt x="898" y="2698"/>
                </a:lnTo>
                <a:lnTo>
                  <a:pt x="900" y="2698"/>
                </a:lnTo>
                <a:lnTo>
                  <a:pt x="901" y="2694"/>
                </a:lnTo>
                <a:lnTo>
                  <a:pt x="915" y="2691"/>
                </a:lnTo>
                <a:lnTo>
                  <a:pt x="936" y="2684"/>
                </a:lnTo>
                <a:lnTo>
                  <a:pt x="943" y="2682"/>
                </a:lnTo>
                <a:lnTo>
                  <a:pt x="945" y="2684"/>
                </a:lnTo>
                <a:lnTo>
                  <a:pt x="949" y="2685"/>
                </a:lnTo>
                <a:lnTo>
                  <a:pt x="952" y="2685"/>
                </a:lnTo>
                <a:lnTo>
                  <a:pt x="958" y="2687"/>
                </a:lnTo>
                <a:lnTo>
                  <a:pt x="963" y="2689"/>
                </a:lnTo>
                <a:lnTo>
                  <a:pt x="968" y="2691"/>
                </a:lnTo>
                <a:lnTo>
                  <a:pt x="972" y="2691"/>
                </a:lnTo>
                <a:lnTo>
                  <a:pt x="977" y="2689"/>
                </a:lnTo>
                <a:lnTo>
                  <a:pt x="984" y="2689"/>
                </a:lnTo>
                <a:lnTo>
                  <a:pt x="995" y="2685"/>
                </a:lnTo>
                <a:lnTo>
                  <a:pt x="1000" y="2684"/>
                </a:lnTo>
                <a:lnTo>
                  <a:pt x="1005" y="2685"/>
                </a:lnTo>
                <a:lnTo>
                  <a:pt x="1009" y="2689"/>
                </a:lnTo>
                <a:lnTo>
                  <a:pt x="1012" y="2692"/>
                </a:lnTo>
                <a:lnTo>
                  <a:pt x="1014" y="2696"/>
                </a:lnTo>
                <a:lnTo>
                  <a:pt x="1012" y="2705"/>
                </a:lnTo>
                <a:lnTo>
                  <a:pt x="1007" y="2721"/>
                </a:lnTo>
                <a:lnTo>
                  <a:pt x="1005" y="2726"/>
                </a:lnTo>
                <a:lnTo>
                  <a:pt x="1002" y="2729"/>
                </a:lnTo>
                <a:lnTo>
                  <a:pt x="1000" y="2731"/>
                </a:lnTo>
                <a:lnTo>
                  <a:pt x="996" y="2731"/>
                </a:lnTo>
                <a:lnTo>
                  <a:pt x="996" y="2735"/>
                </a:lnTo>
                <a:lnTo>
                  <a:pt x="996" y="2750"/>
                </a:lnTo>
                <a:lnTo>
                  <a:pt x="998" y="2756"/>
                </a:lnTo>
                <a:lnTo>
                  <a:pt x="1000" y="2759"/>
                </a:lnTo>
                <a:lnTo>
                  <a:pt x="1007" y="2766"/>
                </a:lnTo>
                <a:lnTo>
                  <a:pt x="1017" y="2777"/>
                </a:lnTo>
                <a:lnTo>
                  <a:pt x="1023" y="2782"/>
                </a:lnTo>
                <a:lnTo>
                  <a:pt x="1028" y="2784"/>
                </a:lnTo>
                <a:lnTo>
                  <a:pt x="1031" y="2782"/>
                </a:lnTo>
                <a:lnTo>
                  <a:pt x="1031" y="2779"/>
                </a:lnTo>
                <a:lnTo>
                  <a:pt x="1031" y="2773"/>
                </a:lnTo>
                <a:lnTo>
                  <a:pt x="1031" y="2766"/>
                </a:lnTo>
                <a:lnTo>
                  <a:pt x="1033" y="2761"/>
                </a:lnTo>
                <a:lnTo>
                  <a:pt x="1039" y="2750"/>
                </a:lnTo>
                <a:lnTo>
                  <a:pt x="1054" y="2719"/>
                </a:lnTo>
                <a:lnTo>
                  <a:pt x="1060" y="2712"/>
                </a:lnTo>
                <a:lnTo>
                  <a:pt x="1063" y="2706"/>
                </a:lnTo>
                <a:lnTo>
                  <a:pt x="1068" y="2703"/>
                </a:lnTo>
                <a:lnTo>
                  <a:pt x="1072" y="2701"/>
                </a:lnTo>
                <a:lnTo>
                  <a:pt x="1077" y="2698"/>
                </a:lnTo>
                <a:lnTo>
                  <a:pt x="1084" y="2692"/>
                </a:lnTo>
                <a:lnTo>
                  <a:pt x="1090" y="2689"/>
                </a:lnTo>
                <a:lnTo>
                  <a:pt x="1093" y="2687"/>
                </a:lnTo>
                <a:lnTo>
                  <a:pt x="1102" y="2687"/>
                </a:lnTo>
                <a:lnTo>
                  <a:pt x="1104" y="2687"/>
                </a:lnTo>
                <a:lnTo>
                  <a:pt x="1107" y="2687"/>
                </a:lnTo>
                <a:lnTo>
                  <a:pt x="1116" y="2687"/>
                </a:lnTo>
                <a:lnTo>
                  <a:pt x="1118" y="2685"/>
                </a:lnTo>
                <a:lnTo>
                  <a:pt x="1125" y="2687"/>
                </a:lnTo>
                <a:lnTo>
                  <a:pt x="1132" y="2689"/>
                </a:lnTo>
                <a:lnTo>
                  <a:pt x="1144" y="2696"/>
                </a:lnTo>
                <a:lnTo>
                  <a:pt x="1156" y="2701"/>
                </a:lnTo>
                <a:lnTo>
                  <a:pt x="1165" y="2705"/>
                </a:lnTo>
                <a:lnTo>
                  <a:pt x="1178" y="2713"/>
                </a:lnTo>
                <a:lnTo>
                  <a:pt x="1190" y="2722"/>
                </a:lnTo>
                <a:lnTo>
                  <a:pt x="1200" y="2728"/>
                </a:lnTo>
                <a:lnTo>
                  <a:pt x="1209" y="2731"/>
                </a:lnTo>
                <a:lnTo>
                  <a:pt x="1230" y="2738"/>
                </a:lnTo>
                <a:lnTo>
                  <a:pt x="1237" y="2740"/>
                </a:lnTo>
                <a:lnTo>
                  <a:pt x="1243" y="2738"/>
                </a:lnTo>
                <a:lnTo>
                  <a:pt x="1244" y="2736"/>
                </a:lnTo>
                <a:lnTo>
                  <a:pt x="1251" y="2729"/>
                </a:lnTo>
                <a:lnTo>
                  <a:pt x="1257" y="2728"/>
                </a:lnTo>
                <a:lnTo>
                  <a:pt x="1257" y="2729"/>
                </a:lnTo>
                <a:lnTo>
                  <a:pt x="1257" y="2731"/>
                </a:lnTo>
                <a:lnTo>
                  <a:pt x="1260" y="2738"/>
                </a:lnTo>
                <a:lnTo>
                  <a:pt x="1264" y="2745"/>
                </a:lnTo>
                <a:lnTo>
                  <a:pt x="1265" y="2752"/>
                </a:lnTo>
                <a:lnTo>
                  <a:pt x="1265" y="2759"/>
                </a:lnTo>
                <a:lnTo>
                  <a:pt x="1267" y="2757"/>
                </a:lnTo>
                <a:lnTo>
                  <a:pt x="1269" y="2757"/>
                </a:lnTo>
                <a:lnTo>
                  <a:pt x="1269" y="2761"/>
                </a:lnTo>
                <a:lnTo>
                  <a:pt x="1265" y="2763"/>
                </a:lnTo>
                <a:lnTo>
                  <a:pt x="1269" y="2770"/>
                </a:lnTo>
                <a:lnTo>
                  <a:pt x="1278" y="2784"/>
                </a:lnTo>
                <a:lnTo>
                  <a:pt x="1283" y="2791"/>
                </a:lnTo>
                <a:lnTo>
                  <a:pt x="1288" y="2793"/>
                </a:lnTo>
                <a:lnTo>
                  <a:pt x="1290" y="2791"/>
                </a:lnTo>
                <a:lnTo>
                  <a:pt x="1297" y="2798"/>
                </a:lnTo>
                <a:lnTo>
                  <a:pt x="1299" y="2800"/>
                </a:lnTo>
                <a:lnTo>
                  <a:pt x="1301" y="2803"/>
                </a:lnTo>
                <a:lnTo>
                  <a:pt x="1301" y="2809"/>
                </a:lnTo>
                <a:lnTo>
                  <a:pt x="1301" y="2814"/>
                </a:lnTo>
                <a:lnTo>
                  <a:pt x="1297" y="2824"/>
                </a:lnTo>
                <a:lnTo>
                  <a:pt x="1297" y="2833"/>
                </a:lnTo>
                <a:lnTo>
                  <a:pt x="1297" y="2837"/>
                </a:lnTo>
                <a:lnTo>
                  <a:pt x="1297" y="2840"/>
                </a:lnTo>
                <a:lnTo>
                  <a:pt x="1299" y="2847"/>
                </a:lnTo>
                <a:lnTo>
                  <a:pt x="1302" y="2852"/>
                </a:lnTo>
                <a:lnTo>
                  <a:pt x="1308" y="2858"/>
                </a:lnTo>
                <a:lnTo>
                  <a:pt x="1315" y="2863"/>
                </a:lnTo>
                <a:lnTo>
                  <a:pt x="1318" y="2865"/>
                </a:lnTo>
                <a:lnTo>
                  <a:pt x="1324" y="2868"/>
                </a:lnTo>
                <a:lnTo>
                  <a:pt x="1331" y="2870"/>
                </a:lnTo>
                <a:lnTo>
                  <a:pt x="1338" y="2870"/>
                </a:lnTo>
                <a:lnTo>
                  <a:pt x="1357" y="2868"/>
                </a:lnTo>
                <a:lnTo>
                  <a:pt x="1371" y="2868"/>
                </a:lnTo>
                <a:lnTo>
                  <a:pt x="1397" y="2872"/>
                </a:lnTo>
                <a:lnTo>
                  <a:pt x="1404" y="2872"/>
                </a:lnTo>
                <a:lnTo>
                  <a:pt x="1415" y="2872"/>
                </a:lnTo>
                <a:lnTo>
                  <a:pt x="1436" y="2870"/>
                </a:lnTo>
                <a:lnTo>
                  <a:pt x="1463" y="2870"/>
                </a:lnTo>
                <a:lnTo>
                  <a:pt x="1471" y="2868"/>
                </a:lnTo>
                <a:lnTo>
                  <a:pt x="1477" y="2867"/>
                </a:lnTo>
                <a:lnTo>
                  <a:pt x="1480" y="2863"/>
                </a:lnTo>
                <a:lnTo>
                  <a:pt x="1482" y="2858"/>
                </a:lnTo>
                <a:lnTo>
                  <a:pt x="1482" y="2849"/>
                </a:lnTo>
                <a:lnTo>
                  <a:pt x="1485" y="2842"/>
                </a:lnTo>
                <a:lnTo>
                  <a:pt x="1491" y="2833"/>
                </a:lnTo>
                <a:lnTo>
                  <a:pt x="1503" y="2816"/>
                </a:lnTo>
                <a:lnTo>
                  <a:pt x="1507" y="2816"/>
                </a:lnTo>
                <a:lnTo>
                  <a:pt x="1510" y="2810"/>
                </a:lnTo>
                <a:lnTo>
                  <a:pt x="1514" y="2807"/>
                </a:lnTo>
                <a:lnTo>
                  <a:pt x="1517" y="2803"/>
                </a:lnTo>
                <a:lnTo>
                  <a:pt x="1524" y="2801"/>
                </a:lnTo>
                <a:lnTo>
                  <a:pt x="1531" y="2798"/>
                </a:lnTo>
                <a:lnTo>
                  <a:pt x="1538" y="2798"/>
                </a:lnTo>
                <a:lnTo>
                  <a:pt x="1552" y="2798"/>
                </a:lnTo>
                <a:lnTo>
                  <a:pt x="1572" y="2800"/>
                </a:lnTo>
                <a:lnTo>
                  <a:pt x="1580" y="2800"/>
                </a:lnTo>
                <a:lnTo>
                  <a:pt x="1587" y="2798"/>
                </a:lnTo>
                <a:lnTo>
                  <a:pt x="1593" y="2794"/>
                </a:lnTo>
                <a:lnTo>
                  <a:pt x="1598" y="2791"/>
                </a:lnTo>
                <a:lnTo>
                  <a:pt x="1605" y="2786"/>
                </a:lnTo>
                <a:lnTo>
                  <a:pt x="1646" y="2759"/>
                </a:lnTo>
                <a:lnTo>
                  <a:pt x="1660" y="2759"/>
                </a:lnTo>
                <a:lnTo>
                  <a:pt x="1684" y="2763"/>
                </a:lnTo>
                <a:lnTo>
                  <a:pt x="1693" y="2765"/>
                </a:lnTo>
                <a:lnTo>
                  <a:pt x="1702" y="2768"/>
                </a:lnTo>
                <a:lnTo>
                  <a:pt x="1704" y="2768"/>
                </a:lnTo>
                <a:lnTo>
                  <a:pt x="1714" y="2772"/>
                </a:lnTo>
                <a:lnTo>
                  <a:pt x="1739" y="2779"/>
                </a:lnTo>
                <a:lnTo>
                  <a:pt x="1746" y="2784"/>
                </a:lnTo>
                <a:lnTo>
                  <a:pt x="1758" y="2794"/>
                </a:lnTo>
                <a:lnTo>
                  <a:pt x="1769" y="2807"/>
                </a:lnTo>
                <a:lnTo>
                  <a:pt x="1772" y="2812"/>
                </a:lnTo>
                <a:lnTo>
                  <a:pt x="1774" y="2814"/>
                </a:lnTo>
                <a:lnTo>
                  <a:pt x="1776" y="2814"/>
                </a:lnTo>
                <a:lnTo>
                  <a:pt x="1783" y="2812"/>
                </a:lnTo>
                <a:lnTo>
                  <a:pt x="1786" y="2812"/>
                </a:lnTo>
                <a:lnTo>
                  <a:pt x="1790" y="2809"/>
                </a:lnTo>
                <a:lnTo>
                  <a:pt x="1797" y="2800"/>
                </a:lnTo>
                <a:lnTo>
                  <a:pt x="1804" y="2789"/>
                </a:lnTo>
                <a:lnTo>
                  <a:pt x="1806" y="2786"/>
                </a:lnTo>
                <a:lnTo>
                  <a:pt x="1813" y="2775"/>
                </a:lnTo>
                <a:lnTo>
                  <a:pt x="1816" y="2766"/>
                </a:lnTo>
                <a:lnTo>
                  <a:pt x="1823" y="2754"/>
                </a:lnTo>
                <a:lnTo>
                  <a:pt x="1832" y="2740"/>
                </a:lnTo>
                <a:lnTo>
                  <a:pt x="1834" y="2738"/>
                </a:lnTo>
                <a:lnTo>
                  <a:pt x="1837" y="2743"/>
                </a:lnTo>
                <a:lnTo>
                  <a:pt x="1846" y="2756"/>
                </a:lnTo>
                <a:lnTo>
                  <a:pt x="1858" y="2772"/>
                </a:lnTo>
                <a:lnTo>
                  <a:pt x="1867" y="2780"/>
                </a:lnTo>
                <a:lnTo>
                  <a:pt x="1872" y="2786"/>
                </a:lnTo>
                <a:lnTo>
                  <a:pt x="1876" y="2787"/>
                </a:lnTo>
                <a:lnTo>
                  <a:pt x="1876" y="2814"/>
                </a:lnTo>
                <a:lnTo>
                  <a:pt x="1878" y="2821"/>
                </a:lnTo>
                <a:lnTo>
                  <a:pt x="1881" y="2828"/>
                </a:lnTo>
                <a:lnTo>
                  <a:pt x="1887" y="2837"/>
                </a:lnTo>
                <a:lnTo>
                  <a:pt x="1892" y="2849"/>
                </a:lnTo>
                <a:lnTo>
                  <a:pt x="1894" y="2856"/>
                </a:lnTo>
                <a:lnTo>
                  <a:pt x="1895" y="2858"/>
                </a:lnTo>
                <a:lnTo>
                  <a:pt x="1897" y="2858"/>
                </a:lnTo>
                <a:lnTo>
                  <a:pt x="1901" y="2858"/>
                </a:lnTo>
                <a:lnTo>
                  <a:pt x="1902" y="2856"/>
                </a:lnTo>
                <a:lnTo>
                  <a:pt x="1904" y="2851"/>
                </a:lnTo>
                <a:lnTo>
                  <a:pt x="1908" y="2844"/>
                </a:lnTo>
                <a:lnTo>
                  <a:pt x="1911" y="2837"/>
                </a:lnTo>
                <a:lnTo>
                  <a:pt x="1913" y="2835"/>
                </a:lnTo>
                <a:lnTo>
                  <a:pt x="1915" y="2835"/>
                </a:lnTo>
                <a:lnTo>
                  <a:pt x="1918" y="2837"/>
                </a:lnTo>
                <a:lnTo>
                  <a:pt x="1922" y="2838"/>
                </a:lnTo>
                <a:lnTo>
                  <a:pt x="1927" y="2844"/>
                </a:lnTo>
                <a:lnTo>
                  <a:pt x="1927" y="2863"/>
                </a:lnTo>
                <a:lnTo>
                  <a:pt x="1924" y="2925"/>
                </a:lnTo>
                <a:lnTo>
                  <a:pt x="1924" y="2935"/>
                </a:lnTo>
                <a:lnTo>
                  <a:pt x="1924" y="2940"/>
                </a:lnTo>
                <a:lnTo>
                  <a:pt x="1925" y="2944"/>
                </a:lnTo>
                <a:lnTo>
                  <a:pt x="1925" y="2951"/>
                </a:lnTo>
                <a:lnTo>
                  <a:pt x="1922" y="2960"/>
                </a:lnTo>
                <a:lnTo>
                  <a:pt x="1916" y="2969"/>
                </a:lnTo>
                <a:lnTo>
                  <a:pt x="1904" y="2984"/>
                </a:lnTo>
                <a:lnTo>
                  <a:pt x="1904" y="2986"/>
                </a:lnTo>
                <a:lnTo>
                  <a:pt x="1904" y="3009"/>
                </a:lnTo>
                <a:lnTo>
                  <a:pt x="1906" y="3020"/>
                </a:lnTo>
                <a:lnTo>
                  <a:pt x="1906" y="3025"/>
                </a:lnTo>
                <a:lnTo>
                  <a:pt x="1904" y="3028"/>
                </a:lnTo>
                <a:lnTo>
                  <a:pt x="1902" y="3030"/>
                </a:lnTo>
                <a:lnTo>
                  <a:pt x="1894" y="3041"/>
                </a:lnTo>
                <a:lnTo>
                  <a:pt x="1888" y="3048"/>
                </a:lnTo>
                <a:lnTo>
                  <a:pt x="1887" y="3050"/>
                </a:lnTo>
                <a:lnTo>
                  <a:pt x="1881" y="3046"/>
                </a:lnTo>
                <a:lnTo>
                  <a:pt x="1880" y="3046"/>
                </a:lnTo>
                <a:lnTo>
                  <a:pt x="1874" y="3043"/>
                </a:lnTo>
                <a:lnTo>
                  <a:pt x="1871" y="3041"/>
                </a:lnTo>
                <a:lnTo>
                  <a:pt x="1867" y="3043"/>
                </a:lnTo>
                <a:lnTo>
                  <a:pt x="1864" y="3046"/>
                </a:lnTo>
                <a:lnTo>
                  <a:pt x="1862" y="3053"/>
                </a:lnTo>
                <a:lnTo>
                  <a:pt x="1862" y="3057"/>
                </a:lnTo>
                <a:lnTo>
                  <a:pt x="1860" y="3060"/>
                </a:lnTo>
                <a:lnTo>
                  <a:pt x="1851" y="3067"/>
                </a:lnTo>
                <a:lnTo>
                  <a:pt x="1841" y="3076"/>
                </a:lnTo>
                <a:lnTo>
                  <a:pt x="1832" y="3083"/>
                </a:lnTo>
                <a:lnTo>
                  <a:pt x="1828" y="3085"/>
                </a:lnTo>
                <a:lnTo>
                  <a:pt x="1820" y="3090"/>
                </a:lnTo>
                <a:lnTo>
                  <a:pt x="1816" y="3094"/>
                </a:lnTo>
                <a:lnTo>
                  <a:pt x="1814" y="3099"/>
                </a:lnTo>
                <a:lnTo>
                  <a:pt x="1814" y="3102"/>
                </a:lnTo>
                <a:lnTo>
                  <a:pt x="1816" y="3108"/>
                </a:lnTo>
                <a:lnTo>
                  <a:pt x="1818" y="3113"/>
                </a:lnTo>
                <a:lnTo>
                  <a:pt x="1818" y="3120"/>
                </a:lnTo>
                <a:lnTo>
                  <a:pt x="1816" y="3123"/>
                </a:lnTo>
                <a:lnTo>
                  <a:pt x="1814" y="3127"/>
                </a:lnTo>
                <a:lnTo>
                  <a:pt x="1807" y="3134"/>
                </a:lnTo>
                <a:lnTo>
                  <a:pt x="1802" y="3141"/>
                </a:lnTo>
                <a:lnTo>
                  <a:pt x="1799" y="3145"/>
                </a:lnTo>
                <a:lnTo>
                  <a:pt x="1799" y="3148"/>
                </a:lnTo>
                <a:lnTo>
                  <a:pt x="1799" y="3159"/>
                </a:lnTo>
                <a:lnTo>
                  <a:pt x="1800" y="3169"/>
                </a:lnTo>
                <a:lnTo>
                  <a:pt x="1802" y="3176"/>
                </a:lnTo>
                <a:lnTo>
                  <a:pt x="1804" y="3183"/>
                </a:lnTo>
                <a:lnTo>
                  <a:pt x="1806" y="3192"/>
                </a:lnTo>
                <a:lnTo>
                  <a:pt x="1806" y="3199"/>
                </a:lnTo>
                <a:lnTo>
                  <a:pt x="1802" y="3206"/>
                </a:lnTo>
                <a:lnTo>
                  <a:pt x="1795" y="3217"/>
                </a:lnTo>
                <a:lnTo>
                  <a:pt x="1793" y="3222"/>
                </a:lnTo>
                <a:lnTo>
                  <a:pt x="1795" y="3227"/>
                </a:lnTo>
                <a:lnTo>
                  <a:pt x="1797" y="3229"/>
                </a:lnTo>
                <a:lnTo>
                  <a:pt x="1800" y="3229"/>
                </a:lnTo>
                <a:lnTo>
                  <a:pt x="1813" y="3227"/>
                </a:lnTo>
                <a:lnTo>
                  <a:pt x="1820" y="3226"/>
                </a:lnTo>
                <a:lnTo>
                  <a:pt x="1827" y="3222"/>
                </a:lnTo>
                <a:lnTo>
                  <a:pt x="1834" y="3219"/>
                </a:lnTo>
                <a:lnTo>
                  <a:pt x="1843" y="3215"/>
                </a:lnTo>
                <a:lnTo>
                  <a:pt x="1855" y="3211"/>
                </a:lnTo>
                <a:lnTo>
                  <a:pt x="1864" y="3211"/>
                </a:lnTo>
                <a:lnTo>
                  <a:pt x="1867" y="3211"/>
                </a:lnTo>
                <a:lnTo>
                  <a:pt x="1869" y="3211"/>
                </a:lnTo>
                <a:lnTo>
                  <a:pt x="1881" y="3210"/>
                </a:lnTo>
                <a:lnTo>
                  <a:pt x="1888" y="3208"/>
                </a:lnTo>
                <a:lnTo>
                  <a:pt x="1892" y="3222"/>
                </a:lnTo>
                <a:lnTo>
                  <a:pt x="1899" y="3241"/>
                </a:lnTo>
                <a:lnTo>
                  <a:pt x="1901" y="3243"/>
                </a:lnTo>
                <a:lnTo>
                  <a:pt x="1904" y="3245"/>
                </a:lnTo>
                <a:lnTo>
                  <a:pt x="1908" y="3282"/>
                </a:lnTo>
                <a:lnTo>
                  <a:pt x="1909" y="3287"/>
                </a:lnTo>
                <a:lnTo>
                  <a:pt x="1913" y="3294"/>
                </a:lnTo>
                <a:lnTo>
                  <a:pt x="1924" y="3307"/>
                </a:lnTo>
                <a:lnTo>
                  <a:pt x="1927" y="3310"/>
                </a:lnTo>
                <a:lnTo>
                  <a:pt x="1931" y="3314"/>
                </a:lnTo>
                <a:lnTo>
                  <a:pt x="1936" y="3315"/>
                </a:lnTo>
                <a:lnTo>
                  <a:pt x="1941" y="3314"/>
                </a:lnTo>
                <a:lnTo>
                  <a:pt x="1948" y="3312"/>
                </a:lnTo>
                <a:lnTo>
                  <a:pt x="1952" y="3312"/>
                </a:lnTo>
                <a:lnTo>
                  <a:pt x="1957" y="3312"/>
                </a:lnTo>
                <a:lnTo>
                  <a:pt x="1962" y="3315"/>
                </a:lnTo>
                <a:lnTo>
                  <a:pt x="1969" y="3319"/>
                </a:lnTo>
                <a:lnTo>
                  <a:pt x="1971" y="3321"/>
                </a:lnTo>
                <a:lnTo>
                  <a:pt x="1973" y="3322"/>
                </a:lnTo>
                <a:lnTo>
                  <a:pt x="1971" y="3326"/>
                </a:lnTo>
                <a:lnTo>
                  <a:pt x="1964" y="3333"/>
                </a:lnTo>
                <a:lnTo>
                  <a:pt x="1959" y="3336"/>
                </a:lnTo>
                <a:lnTo>
                  <a:pt x="1955" y="3342"/>
                </a:lnTo>
                <a:lnTo>
                  <a:pt x="1950" y="3356"/>
                </a:lnTo>
                <a:lnTo>
                  <a:pt x="1948" y="3370"/>
                </a:lnTo>
                <a:lnTo>
                  <a:pt x="1946" y="3379"/>
                </a:lnTo>
                <a:lnTo>
                  <a:pt x="1943" y="3394"/>
                </a:lnTo>
                <a:lnTo>
                  <a:pt x="1939" y="3403"/>
                </a:lnTo>
                <a:lnTo>
                  <a:pt x="1939" y="3412"/>
                </a:lnTo>
                <a:lnTo>
                  <a:pt x="1939" y="3417"/>
                </a:lnTo>
                <a:lnTo>
                  <a:pt x="1941" y="3419"/>
                </a:lnTo>
                <a:lnTo>
                  <a:pt x="1948" y="3423"/>
                </a:lnTo>
                <a:lnTo>
                  <a:pt x="1955" y="3426"/>
                </a:lnTo>
                <a:lnTo>
                  <a:pt x="1967" y="3431"/>
                </a:lnTo>
                <a:lnTo>
                  <a:pt x="1985" y="3433"/>
                </a:lnTo>
                <a:lnTo>
                  <a:pt x="1996" y="3435"/>
                </a:lnTo>
                <a:lnTo>
                  <a:pt x="2004" y="3437"/>
                </a:lnTo>
                <a:lnTo>
                  <a:pt x="2008" y="3438"/>
                </a:lnTo>
                <a:lnTo>
                  <a:pt x="2008" y="3442"/>
                </a:lnTo>
                <a:lnTo>
                  <a:pt x="2008" y="3446"/>
                </a:lnTo>
                <a:lnTo>
                  <a:pt x="2008" y="3470"/>
                </a:lnTo>
                <a:lnTo>
                  <a:pt x="2008" y="3475"/>
                </a:lnTo>
                <a:lnTo>
                  <a:pt x="2010" y="3479"/>
                </a:lnTo>
                <a:lnTo>
                  <a:pt x="2017" y="3486"/>
                </a:lnTo>
                <a:lnTo>
                  <a:pt x="2031" y="3498"/>
                </a:lnTo>
                <a:lnTo>
                  <a:pt x="2043" y="3507"/>
                </a:lnTo>
                <a:lnTo>
                  <a:pt x="2047" y="3509"/>
                </a:lnTo>
                <a:lnTo>
                  <a:pt x="2052" y="3511"/>
                </a:lnTo>
                <a:lnTo>
                  <a:pt x="2061" y="3509"/>
                </a:lnTo>
                <a:lnTo>
                  <a:pt x="2070" y="3507"/>
                </a:lnTo>
                <a:lnTo>
                  <a:pt x="2082" y="3504"/>
                </a:lnTo>
                <a:lnTo>
                  <a:pt x="2092" y="3498"/>
                </a:lnTo>
                <a:lnTo>
                  <a:pt x="2105" y="3491"/>
                </a:lnTo>
                <a:lnTo>
                  <a:pt x="2112" y="3488"/>
                </a:lnTo>
                <a:lnTo>
                  <a:pt x="2119" y="3484"/>
                </a:lnTo>
                <a:lnTo>
                  <a:pt x="2128" y="3482"/>
                </a:lnTo>
                <a:lnTo>
                  <a:pt x="2133" y="3482"/>
                </a:lnTo>
                <a:lnTo>
                  <a:pt x="2136" y="3486"/>
                </a:lnTo>
                <a:lnTo>
                  <a:pt x="2142" y="3490"/>
                </a:lnTo>
                <a:lnTo>
                  <a:pt x="2142" y="3491"/>
                </a:lnTo>
                <a:lnTo>
                  <a:pt x="2140" y="3493"/>
                </a:lnTo>
                <a:lnTo>
                  <a:pt x="2138" y="3497"/>
                </a:lnTo>
                <a:lnTo>
                  <a:pt x="2135" y="3500"/>
                </a:lnTo>
                <a:lnTo>
                  <a:pt x="2131" y="3505"/>
                </a:lnTo>
                <a:lnTo>
                  <a:pt x="2131" y="3512"/>
                </a:lnTo>
                <a:lnTo>
                  <a:pt x="2133" y="3518"/>
                </a:lnTo>
                <a:lnTo>
                  <a:pt x="2136" y="3521"/>
                </a:lnTo>
                <a:lnTo>
                  <a:pt x="2140" y="3523"/>
                </a:lnTo>
                <a:lnTo>
                  <a:pt x="2150" y="3526"/>
                </a:lnTo>
                <a:lnTo>
                  <a:pt x="2154" y="3526"/>
                </a:lnTo>
                <a:lnTo>
                  <a:pt x="2177" y="3528"/>
                </a:lnTo>
                <a:lnTo>
                  <a:pt x="2186" y="3528"/>
                </a:lnTo>
                <a:lnTo>
                  <a:pt x="2191" y="3526"/>
                </a:lnTo>
                <a:lnTo>
                  <a:pt x="2194" y="3523"/>
                </a:lnTo>
                <a:lnTo>
                  <a:pt x="2196" y="3518"/>
                </a:lnTo>
                <a:lnTo>
                  <a:pt x="2198" y="3511"/>
                </a:lnTo>
                <a:lnTo>
                  <a:pt x="2201" y="3504"/>
                </a:lnTo>
                <a:lnTo>
                  <a:pt x="2200" y="3498"/>
                </a:lnTo>
                <a:lnTo>
                  <a:pt x="2198" y="3495"/>
                </a:lnTo>
                <a:lnTo>
                  <a:pt x="2196" y="3491"/>
                </a:lnTo>
                <a:lnTo>
                  <a:pt x="2193" y="3490"/>
                </a:lnTo>
                <a:lnTo>
                  <a:pt x="2193" y="3486"/>
                </a:lnTo>
                <a:lnTo>
                  <a:pt x="2191" y="3474"/>
                </a:lnTo>
                <a:lnTo>
                  <a:pt x="2184" y="3458"/>
                </a:lnTo>
                <a:lnTo>
                  <a:pt x="2182" y="3451"/>
                </a:lnTo>
                <a:lnTo>
                  <a:pt x="2179" y="3442"/>
                </a:lnTo>
                <a:lnTo>
                  <a:pt x="2179" y="3435"/>
                </a:lnTo>
                <a:lnTo>
                  <a:pt x="2180" y="3421"/>
                </a:lnTo>
                <a:lnTo>
                  <a:pt x="2180" y="3409"/>
                </a:lnTo>
                <a:lnTo>
                  <a:pt x="2182" y="3403"/>
                </a:lnTo>
                <a:lnTo>
                  <a:pt x="2187" y="3403"/>
                </a:lnTo>
                <a:lnTo>
                  <a:pt x="2191" y="3403"/>
                </a:lnTo>
                <a:lnTo>
                  <a:pt x="2198" y="3403"/>
                </a:lnTo>
                <a:lnTo>
                  <a:pt x="2209" y="3402"/>
                </a:lnTo>
                <a:lnTo>
                  <a:pt x="2217" y="3402"/>
                </a:lnTo>
                <a:lnTo>
                  <a:pt x="2226" y="3402"/>
                </a:lnTo>
                <a:lnTo>
                  <a:pt x="2233" y="3403"/>
                </a:lnTo>
                <a:lnTo>
                  <a:pt x="2247" y="3402"/>
                </a:lnTo>
                <a:lnTo>
                  <a:pt x="2258" y="3396"/>
                </a:lnTo>
                <a:lnTo>
                  <a:pt x="2261" y="3394"/>
                </a:lnTo>
                <a:lnTo>
                  <a:pt x="2261" y="3391"/>
                </a:lnTo>
                <a:lnTo>
                  <a:pt x="2263" y="3386"/>
                </a:lnTo>
                <a:lnTo>
                  <a:pt x="2268" y="3380"/>
                </a:lnTo>
                <a:lnTo>
                  <a:pt x="2270" y="3380"/>
                </a:lnTo>
                <a:lnTo>
                  <a:pt x="2274" y="3379"/>
                </a:lnTo>
                <a:lnTo>
                  <a:pt x="2281" y="3380"/>
                </a:lnTo>
                <a:lnTo>
                  <a:pt x="2289" y="3382"/>
                </a:lnTo>
                <a:lnTo>
                  <a:pt x="2300" y="3386"/>
                </a:lnTo>
                <a:lnTo>
                  <a:pt x="2300" y="3387"/>
                </a:lnTo>
                <a:lnTo>
                  <a:pt x="2302" y="3393"/>
                </a:lnTo>
                <a:lnTo>
                  <a:pt x="2309" y="3402"/>
                </a:lnTo>
                <a:lnTo>
                  <a:pt x="2316" y="3407"/>
                </a:lnTo>
                <a:lnTo>
                  <a:pt x="2321" y="3409"/>
                </a:lnTo>
                <a:lnTo>
                  <a:pt x="2323" y="3409"/>
                </a:lnTo>
                <a:lnTo>
                  <a:pt x="2325" y="3407"/>
                </a:lnTo>
                <a:lnTo>
                  <a:pt x="2326" y="3403"/>
                </a:lnTo>
                <a:lnTo>
                  <a:pt x="2328" y="3398"/>
                </a:lnTo>
                <a:lnTo>
                  <a:pt x="2330" y="3394"/>
                </a:lnTo>
                <a:lnTo>
                  <a:pt x="2337" y="3389"/>
                </a:lnTo>
                <a:lnTo>
                  <a:pt x="2340" y="3384"/>
                </a:lnTo>
                <a:lnTo>
                  <a:pt x="2342" y="3380"/>
                </a:lnTo>
                <a:lnTo>
                  <a:pt x="2348" y="3377"/>
                </a:lnTo>
                <a:lnTo>
                  <a:pt x="2349" y="3377"/>
                </a:lnTo>
                <a:lnTo>
                  <a:pt x="2353" y="3379"/>
                </a:lnTo>
                <a:lnTo>
                  <a:pt x="2356" y="3382"/>
                </a:lnTo>
                <a:lnTo>
                  <a:pt x="2360" y="3387"/>
                </a:lnTo>
                <a:lnTo>
                  <a:pt x="2363" y="3389"/>
                </a:lnTo>
                <a:lnTo>
                  <a:pt x="2365" y="3389"/>
                </a:lnTo>
                <a:lnTo>
                  <a:pt x="2367" y="3389"/>
                </a:lnTo>
                <a:lnTo>
                  <a:pt x="2370" y="3387"/>
                </a:lnTo>
                <a:lnTo>
                  <a:pt x="2372" y="3386"/>
                </a:lnTo>
                <a:lnTo>
                  <a:pt x="2376" y="3380"/>
                </a:lnTo>
                <a:lnTo>
                  <a:pt x="2379" y="3379"/>
                </a:lnTo>
                <a:lnTo>
                  <a:pt x="2383" y="3382"/>
                </a:lnTo>
                <a:lnTo>
                  <a:pt x="2386" y="3386"/>
                </a:lnTo>
                <a:lnTo>
                  <a:pt x="2393" y="3389"/>
                </a:lnTo>
                <a:lnTo>
                  <a:pt x="2402" y="3391"/>
                </a:lnTo>
                <a:lnTo>
                  <a:pt x="2406" y="3391"/>
                </a:lnTo>
                <a:lnTo>
                  <a:pt x="2407" y="3389"/>
                </a:lnTo>
                <a:lnTo>
                  <a:pt x="2411" y="3386"/>
                </a:lnTo>
                <a:lnTo>
                  <a:pt x="2413" y="3382"/>
                </a:lnTo>
                <a:lnTo>
                  <a:pt x="2416" y="3379"/>
                </a:lnTo>
                <a:lnTo>
                  <a:pt x="2421" y="3373"/>
                </a:lnTo>
                <a:lnTo>
                  <a:pt x="2425" y="3372"/>
                </a:lnTo>
                <a:lnTo>
                  <a:pt x="2428" y="3370"/>
                </a:lnTo>
                <a:lnTo>
                  <a:pt x="2430" y="3370"/>
                </a:lnTo>
                <a:lnTo>
                  <a:pt x="2434" y="3370"/>
                </a:lnTo>
                <a:lnTo>
                  <a:pt x="2436" y="3372"/>
                </a:lnTo>
                <a:lnTo>
                  <a:pt x="2441" y="3373"/>
                </a:lnTo>
                <a:lnTo>
                  <a:pt x="2448" y="3375"/>
                </a:lnTo>
                <a:lnTo>
                  <a:pt x="2455" y="3375"/>
                </a:lnTo>
                <a:lnTo>
                  <a:pt x="2464" y="3372"/>
                </a:lnTo>
                <a:lnTo>
                  <a:pt x="2476" y="3365"/>
                </a:lnTo>
                <a:lnTo>
                  <a:pt x="2483" y="3359"/>
                </a:lnTo>
                <a:lnTo>
                  <a:pt x="2494" y="3347"/>
                </a:lnTo>
                <a:lnTo>
                  <a:pt x="2499" y="3342"/>
                </a:lnTo>
                <a:lnTo>
                  <a:pt x="2504" y="3336"/>
                </a:lnTo>
                <a:lnTo>
                  <a:pt x="2511" y="3329"/>
                </a:lnTo>
                <a:lnTo>
                  <a:pt x="2522" y="3322"/>
                </a:lnTo>
                <a:lnTo>
                  <a:pt x="2527" y="3319"/>
                </a:lnTo>
                <a:lnTo>
                  <a:pt x="2534" y="3317"/>
                </a:lnTo>
                <a:lnTo>
                  <a:pt x="2541" y="3319"/>
                </a:lnTo>
                <a:lnTo>
                  <a:pt x="2550" y="3321"/>
                </a:lnTo>
                <a:lnTo>
                  <a:pt x="2553" y="3322"/>
                </a:lnTo>
                <a:lnTo>
                  <a:pt x="2559" y="3324"/>
                </a:lnTo>
                <a:lnTo>
                  <a:pt x="2566" y="3335"/>
                </a:lnTo>
                <a:lnTo>
                  <a:pt x="2573" y="3347"/>
                </a:lnTo>
                <a:lnTo>
                  <a:pt x="2576" y="3352"/>
                </a:lnTo>
                <a:lnTo>
                  <a:pt x="2580" y="3356"/>
                </a:lnTo>
                <a:lnTo>
                  <a:pt x="2590" y="3363"/>
                </a:lnTo>
                <a:lnTo>
                  <a:pt x="2596" y="3365"/>
                </a:lnTo>
                <a:lnTo>
                  <a:pt x="2603" y="3363"/>
                </a:lnTo>
                <a:lnTo>
                  <a:pt x="2610" y="3361"/>
                </a:lnTo>
                <a:lnTo>
                  <a:pt x="2626" y="3359"/>
                </a:lnTo>
                <a:lnTo>
                  <a:pt x="2634" y="3359"/>
                </a:lnTo>
                <a:lnTo>
                  <a:pt x="2638" y="3361"/>
                </a:lnTo>
                <a:lnTo>
                  <a:pt x="2641" y="3363"/>
                </a:lnTo>
                <a:lnTo>
                  <a:pt x="2643" y="3365"/>
                </a:lnTo>
                <a:lnTo>
                  <a:pt x="2647" y="3370"/>
                </a:lnTo>
                <a:lnTo>
                  <a:pt x="2648" y="3372"/>
                </a:lnTo>
                <a:lnTo>
                  <a:pt x="2654" y="3372"/>
                </a:lnTo>
                <a:lnTo>
                  <a:pt x="2661" y="3373"/>
                </a:lnTo>
                <a:lnTo>
                  <a:pt x="2668" y="3373"/>
                </a:lnTo>
                <a:lnTo>
                  <a:pt x="2673" y="3372"/>
                </a:lnTo>
                <a:lnTo>
                  <a:pt x="2678" y="3370"/>
                </a:lnTo>
                <a:lnTo>
                  <a:pt x="2678" y="3379"/>
                </a:lnTo>
                <a:lnTo>
                  <a:pt x="2675" y="3387"/>
                </a:lnTo>
                <a:lnTo>
                  <a:pt x="2675" y="3393"/>
                </a:lnTo>
                <a:lnTo>
                  <a:pt x="2671" y="3400"/>
                </a:lnTo>
                <a:lnTo>
                  <a:pt x="2668" y="3409"/>
                </a:lnTo>
                <a:lnTo>
                  <a:pt x="2666" y="3419"/>
                </a:lnTo>
                <a:lnTo>
                  <a:pt x="2668" y="3426"/>
                </a:lnTo>
                <a:lnTo>
                  <a:pt x="2670" y="3433"/>
                </a:lnTo>
                <a:lnTo>
                  <a:pt x="2678" y="3447"/>
                </a:lnTo>
                <a:lnTo>
                  <a:pt x="2680" y="3453"/>
                </a:lnTo>
                <a:lnTo>
                  <a:pt x="2684" y="3458"/>
                </a:lnTo>
                <a:lnTo>
                  <a:pt x="2689" y="3463"/>
                </a:lnTo>
                <a:lnTo>
                  <a:pt x="2699" y="3474"/>
                </a:lnTo>
                <a:lnTo>
                  <a:pt x="2712" y="3486"/>
                </a:lnTo>
                <a:lnTo>
                  <a:pt x="2712" y="3488"/>
                </a:lnTo>
                <a:lnTo>
                  <a:pt x="2713" y="3488"/>
                </a:lnTo>
                <a:lnTo>
                  <a:pt x="2740" y="3497"/>
                </a:lnTo>
                <a:lnTo>
                  <a:pt x="2784" y="3505"/>
                </a:lnTo>
                <a:lnTo>
                  <a:pt x="2787" y="3505"/>
                </a:lnTo>
                <a:lnTo>
                  <a:pt x="2801" y="3504"/>
                </a:lnTo>
                <a:lnTo>
                  <a:pt x="2826" y="3498"/>
                </a:lnTo>
                <a:lnTo>
                  <a:pt x="2840" y="3495"/>
                </a:lnTo>
                <a:lnTo>
                  <a:pt x="2845" y="3495"/>
                </a:lnTo>
                <a:lnTo>
                  <a:pt x="2851" y="3497"/>
                </a:lnTo>
                <a:lnTo>
                  <a:pt x="2858" y="3495"/>
                </a:lnTo>
                <a:lnTo>
                  <a:pt x="2865" y="3493"/>
                </a:lnTo>
                <a:lnTo>
                  <a:pt x="2868" y="3488"/>
                </a:lnTo>
                <a:lnTo>
                  <a:pt x="2868" y="3484"/>
                </a:lnTo>
                <a:lnTo>
                  <a:pt x="2870" y="3486"/>
                </a:lnTo>
                <a:lnTo>
                  <a:pt x="2872" y="3488"/>
                </a:lnTo>
                <a:lnTo>
                  <a:pt x="2877" y="3490"/>
                </a:lnTo>
                <a:lnTo>
                  <a:pt x="2882" y="3491"/>
                </a:lnTo>
                <a:lnTo>
                  <a:pt x="2889" y="3491"/>
                </a:lnTo>
                <a:lnTo>
                  <a:pt x="2895" y="3493"/>
                </a:lnTo>
                <a:lnTo>
                  <a:pt x="2898" y="3495"/>
                </a:lnTo>
                <a:lnTo>
                  <a:pt x="2902" y="3498"/>
                </a:lnTo>
                <a:lnTo>
                  <a:pt x="2918" y="3514"/>
                </a:lnTo>
                <a:lnTo>
                  <a:pt x="2921" y="3518"/>
                </a:lnTo>
                <a:lnTo>
                  <a:pt x="2926" y="3519"/>
                </a:lnTo>
                <a:lnTo>
                  <a:pt x="2933" y="3518"/>
                </a:lnTo>
                <a:lnTo>
                  <a:pt x="2942" y="3514"/>
                </a:lnTo>
                <a:lnTo>
                  <a:pt x="2949" y="3511"/>
                </a:lnTo>
                <a:lnTo>
                  <a:pt x="2958" y="3505"/>
                </a:lnTo>
                <a:lnTo>
                  <a:pt x="2967" y="3500"/>
                </a:lnTo>
                <a:lnTo>
                  <a:pt x="2972" y="3497"/>
                </a:lnTo>
                <a:lnTo>
                  <a:pt x="2976" y="3497"/>
                </a:lnTo>
                <a:lnTo>
                  <a:pt x="2979" y="3497"/>
                </a:lnTo>
                <a:lnTo>
                  <a:pt x="2981" y="3498"/>
                </a:lnTo>
                <a:lnTo>
                  <a:pt x="2983" y="3498"/>
                </a:lnTo>
                <a:lnTo>
                  <a:pt x="2986" y="3498"/>
                </a:lnTo>
                <a:lnTo>
                  <a:pt x="2988" y="3498"/>
                </a:lnTo>
                <a:lnTo>
                  <a:pt x="2990" y="3502"/>
                </a:lnTo>
                <a:lnTo>
                  <a:pt x="2990" y="3509"/>
                </a:lnTo>
                <a:lnTo>
                  <a:pt x="2988" y="3514"/>
                </a:lnTo>
                <a:lnTo>
                  <a:pt x="2984" y="3519"/>
                </a:lnTo>
                <a:lnTo>
                  <a:pt x="2981" y="3523"/>
                </a:lnTo>
                <a:lnTo>
                  <a:pt x="2977" y="3525"/>
                </a:lnTo>
                <a:lnTo>
                  <a:pt x="2976" y="3528"/>
                </a:lnTo>
                <a:lnTo>
                  <a:pt x="2974" y="3535"/>
                </a:lnTo>
                <a:lnTo>
                  <a:pt x="2970" y="3549"/>
                </a:lnTo>
                <a:lnTo>
                  <a:pt x="2969" y="3558"/>
                </a:lnTo>
                <a:lnTo>
                  <a:pt x="2969" y="3565"/>
                </a:lnTo>
                <a:lnTo>
                  <a:pt x="2970" y="3570"/>
                </a:lnTo>
                <a:lnTo>
                  <a:pt x="2972" y="3574"/>
                </a:lnTo>
                <a:lnTo>
                  <a:pt x="2976" y="3579"/>
                </a:lnTo>
                <a:lnTo>
                  <a:pt x="2976" y="3586"/>
                </a:lnTo>
                <a:lnTo>
                  <a:pt x="2981" y="3592"/>
                </a:lnTo>
                <a:lnTo>
                  <a:pt x="2986" y="3599"/>
                </a:lnTo>
                <a:lnTo>
                  <a:pt x="2995" y="3613"/>
                </a:lnTo>
                <a:lnTo>
                  <a:pt x="3000" y="3621"/>
                </a:lnTo>
                <a:lnTo>
                  <a:pt x="3002" y="3625"/>
                </a:lnTo>
                <a:lnTo>
                  <a:pt x="3006" y="3627"/>
                </a:lnTo>
                <a:lnTo>
                  <a:pt x="3007" y="3627"/>
                </a:lnTo>
                <a:lnTo>
                  <a:pt x="3014" y="3632"/>
                </a:lnTo>
                <a:lnTo>
                  <a:pt x="3021" y="3634"/>
                </a:lnTo>
                <a:lnTo>
                  <a:pt x="3028" y="3632"/>
                </a:lnTo>
                <a:lnTo>
                  <a:pt x="3039" y="3630"/>
                </a:lnTo>
                <a:lnTo>
                  <a:pt x="3050" y="3630"/>
                </a:lnTo>
                <a:lnTo>
                  <a:pt x="3053" y="3630"/>
                </a:lnTo>
                <a:lnTo>
                  <a:pt x="3064" y="3632"/>
                </a:lnTo>
                <a:lnTo>
                  <a:pt x="3072" y="3630"/>
                </a:lnTo>
                <a:lnTo>
                  <a:pt x="3081" y="3630"/>
                </a:lnTo>
                <a:lnTo>
                  <a:pt x="3085" y="3629"/>
                </a:lnTo>
                <a:lnTo>
                  <a:pt x="3086" y="3627"/>
                </a:lnTo>
                <a:lnTo>
                  <a:pt x="3086" y="3623"/>
                </a:lnTo>
                <a:lnTo>
                  <a:pt x="3085" y="3620"/>
                </a:lnTo>
                <a:lnTo>
                  <a:pt x="3083" y="3614"/>
                </a:lnTo>
                <a:lnTo>
                  <a:pt x="3083" y="3607"/>
                </a:lnTo>
                <a:lnTo>
                  <a:pt x="3083" y="3599"/>
                </a:lnTo>
                <a:lnTo>
                  <a:pt x="3081" y="3595"/>
                </a:lnTo>
                <a:lnTo>
                  <a:pt x="3079" y="3595"/>
                </a:lnTo>
                <a:lnTo>
                  <a:pt x="3076" y="3595"/>
                </a:lnTo>
                <a:lnTo>
                  <a:pt x="3074" y="3595"/>
                </a:lnTo>
                <a:lnTo>
                  <a:pt x="3072" y="3595"/>
                </a:lnTo>
                <a:lnTo>
                  <a:pt x="3069" y="3593"/>
                </a:lnTo>
                <a:lnTo>
                  <a:pt x="3060" y="3585"/>
                </a:lnTo>
                <a:lnTo>
                  <a:pt x="3058" y="3581"/>
                </a:lnTo>
                <a:lnTo>
                  <a:pt x="3055" y="3574"/>
                </a:lnTo>
                <a:lnTo>
                  <a:pt x="3055" y="3572"/>
                </a:lnTo>
                <a:lnTo>
                  <a:pt x="3051" y="3567"/>
                </a:lnTo>
                <a:lnTo>
                  <a:pt x="3050" y="3562"/>
                </a:lnTo>
                <a:lnTo>
                  <a:pt x="3048" y="3555"/>
                </a:lnTo>
                <a:lnTo>
                  <a:pt x="3048" y="3551"/>
                </a:lnTo>
                <a:lnTo>
                  <a:pt x="3050" y="3549"/>
                </a:lnTo>
                <a:lnTo>
                  <a:pt x="3055" y="3548"/>
                </a:lnTo>
                <a:lnTo>
                  <a:pt x="3060" y="3544"/>
                </a:lnTo>
                <a:lnTo>
                  <a:pt x="3064" y="3542"/>
                </a:lnTo>
                <a:lnTo>
                  <a:pt x="3065" y="3542"/>
                </a:lnTo>
                <a:lnTo>
                  <a:pt x="3067" y="3542"/>
                </a:lnTo>
                <a:lnTo>
                  <a:pt x="3071" y="3542"/>
                </a:lnTo>
                <a:lnTo>
                  <a:pt x="3076" y="3541"/>
                </a:lnTo>
                <a:lnTo>
                  <a:pt x="3079" y="3539"/>
                </a:lnTo>
                <a:lnTo>
                  <a:pt x="3079" y="3535"/>
                </a:lnTo>
                <a:lnTo>
                  <a:pt x="3078" y="3523"/>
                </a:lnTo>
                <a:lnTo>
                  <a:pt x="3078" y="3518"/>
                </a:lnTo>
                <a:lnTo>
                  <a:pt x="3078" y="3514"/>
                </a:lnTo>
                <a:lnTo>
                  <a:pt x="3079" y="3512"/>
                </a:lnTo>
                <a:lnTo>
                  <a:pt x="3085" y="3509"/>
                </a:lnTo>
                <a:lnTo>
                  <a:pt x="3095" y="3505"/>
                </a:lnTo>
                <a:lnTo>
                  <a:pt x="3115" y="3500"/>
                </a:lnTo>
                <a:lnTo>
                  <a:pt x="3127" y="3498"/>
                </a:lnTo>
                <a:lnTo>
                  <a:pt x="3130" y="3498"/>
                </a:lnTo>
                <a:lnTo>
                  <a:pt x="3136" y="3502"/>
                </a:lnTo>
                <a:lnTo>
                  <a:pt x="3148" y="3504"/>
                </a:lnTo>
                <a:lnTo>
                  <a:pt x="3160" y="3504"/>
                </a:lnTo>
                <a:lnTo>
                  <a:pt x="3167" y="3504"/>
                </a:lnTo>
                <a:lnTo>
                  <a:pt x="3173" y="3500"/>
                </a:lnTo>
                <a:lnTo>
                  <a:pt x="3176" y="3497"/>
                </a:lnTo>
                <a:lnTo>
                  <a:pt x="3180" y="3493"/>
                </a:lnTo>
                <a:lnTo>
                  <a:pt x="3182" y="3488"/>
                </a:lnTo>
                <a:lnTo>
                  <a:pt x="3189" y="3481"/>
                </a:lnTo>
                <a:lnTo>
                  <a:pt x="3194" y="3472"/>
                </a:lnTo>
                <a:lnTo>
                  <a:pt x="3197" y="3467"/>
                </a:lnTo>
                <a:lnTo>
                  <a:pt x="3201" y="3465"/>
                </a:lnTo>
                <a:lnTo>
                  <a:pt x="3211" y="3458"/>
                </a:lnTo>
                <a:lnTo>
                  <a:pt x="3217" y="3454"/>
                </a:lnTo>
                <a:lnTo>
                  <a:pt x="3218" y="3456"/>
                </a:lnTo>
                <a:lnTo>
                  <a:pt x="3222" y="3458"/>
                </a:lnTo>
                <a:lnTo>
                  <a:pt x="3231" y="3460"/>
                </a:lnTo>
                <a:lnTo>
                  <a:pt x="3240" y="3463"/>
                </a:lnTo>
                <a:lnTo>
                  <a:pt x="3247" y="3465"/>
                </a:lnTo>
                <a:lnTo>
                  <a:pt x="3250" y="3465"/>
                </a:lnTo>
                <a:lnTo>
                  <a:pt x="3261" y="3463"/>
                </a:lnTo>
                <a:lnTo>
                  <a:pt x="3273" y="3463"/>
                </a:lnTo>
                <a:lnTo>
                  <a:pt x="3282" y="3463"/>
                </a:lnTo>
                <a:lnTo>
                  <a:pt x="3291" y="3458"/>
                </a:lnTo>
                <a:lnTo>
                  <a:pt x="3294" y="3456"/>
                </a:lnTo>
                <a:lnTo>
                  <a:pt x="3299" y="3453"/>
                </a:lnTo>
                <a:lnTo>
                  <a:pt x="3303" y="3449"/>
                </a:lnTo>
                <a:lnTo>
                  <a:pt x="3305" y="3447"/>
                </a:lnTo>
                <a:lnTo>
                  <a:pt x="3305" y="3442"/>
                </a:lnTo>
                <a:lnTo>
                  <a:pt x="3305" y="3435"/>
                </a:lnTo>
                <a:lnTo>
                  <a:pt x="3306" y="3424"/>
                </a:lnTo>
                <a:lnTo>
                  <a:pt x="3306" y="3417"/>
                </a:lnTo>
                <a:lnTo>
                  <a:pt x="3305" y="3409"/>
                </a:lnTo>
                <a:lnTo>
                  <a:pt x="3305" y="3407"/>
                </a:lnTo>
                <a:lnTo>
                  <a:pt x="3306" y="3409"/>
                </a:lnTo>
                <a:lnTo>
                  <a:pt x="3313" y="3414"/>
                </a:lnTo>
                <a:lnTo>
                  <a:pt x="3319" y="3417"/>
                </a:lnTo>
                <a:lnTo>
                  <a:pt x="3324" y="3419"/>
                </a:lnTo>
                <a:lnTo>
                  <a:pt x="3328" y="3419"/>
                </a:lnTo>
                <a:lnTo>
                  <a:pt x="3331" y="3417"/>
                </a:lnTo>
                <a:lnTo>
                  <a:pt x="3336" y="3419"/>
                </a:lnTo>
                <a:lnTo>
                  <a:pt x="3340" y="3419"/>
                </a:lnTo>
                <a:lnTo>
                  <a:pt x="3347" y="3417"/>
                </a:lnTo>
                <a:lnTo>
                  <a:pt x="3359" y="3412"/>
                </a:lnTo>
                <a:lnTo>
                  <a:pt x="3364" y="3409"/>
                </a:lnTo>
                <a:lnTo>
                  <a:pt x="3368" y="3405"/>
                </a:lnTo>
                <a:lnTo>
                  <a:pt x="3368" y="3400"/>
                </a:lnTo>
                <a:lnTo>
                  <a:pt x="3366" y="3398"/>
                </a:lnTo>
                <a:lnTo>
                  <a:pt x="3364" y="3394"/>
                </a:lnTo>
                <a:lnTo>
                  <a:pt x="3364" y="3391"/>
                </a:lnTo>
                <a:lnTo>
                  <a:pt x="3363" y="3386"/>
                </a:lnTo>
                <a:lnTo>
                  <a:pt x="3359" y="3380"/>
                </a:lnTo>
                <a:lnTo>
                  <a:pt x="3359" y="3379"/>
                </a:lnTo>
                <a:lnTo>
                  <a:pt x="3356" y="3372"/>
                </a:lnTo>
                <a:lnTo>
                  <a:pt x="3354" y="3368"/>
                </a:lnTo>
                <a:lnTo>
                  <a:pt x="3357" y="3366"/>
                </a:lnTo>
                <a:lnTo>
                  <a:pt x="3366" y="3359"/>
                </a:lnTo>
                <a:lnTo>
                  <a:pt x="3368" y="3359"/>
                </a:lnTo>
                <a:lnTo>
                  <a:pt x="3370" y="3363"/>
                </a:lnTo>
                <a:lnTo>
                  <a:pt x="3372" y="3365"/>
                </a:lnTo>
                <a:lnTo>
                  <a:pt x="3375" y="3368"/>
                </a:lnTo>
                <a:lnTo>
                  <a:pt x="3377" y="3373"/>
                </a:lnTo>
                <a:lnTo>
                  <a:pt x="3379" y="3386"/>
                </a:lnTo>
                <a:lnTo>
                  <a:pt x="3379" y="3403"/>
                </a:lnTo>
                <a:lnTo>
                  <a:pt x="3379" y="3409"/>
                </a:lnTo>
                <a:lnTo>
                  <a:pt x="3380" y="3412"/>
                </a:lnTo>
                <a:lnTo>
                  <a:pt x="3382" y="3414"/>
                </a:lnTo>
                <a:lnTo>
                  <a:pt x="3386" y="3414"/>
                </a:lnTo>
                <a:lnTo>
                  <a:pt x="3391" y="3416"/>
                </a:lnTo>
                <a:lnTo>
                  <a:pt x="3398" y="3419"/>
                </a:lnTo>
                <a:lnTo>
                  <a:pt x="3405" y="3423"/>
                </a:lnTo>
                <a:lnTo>
                  <a:pt x="3410" y="3423"/>
                </a:lnTo>
                <a:lnTo>
                  <a:pt x="3416" y="3423"/>
                </a:lnTo>
                <a:lnTo>
                  <a:pt x="3419" y="3421"/>
                </a:lnTo>
                <a:lnTo>
                  <a:pt x="3424" y="3419"/>
                </a:lnTo>
                <a:lnTo>
                  <a:pt x="3431" y="3417"/>
                </a:lnTo>
                <a:lnTo>
                  <a:pt x="3437" y="3416"/>
                </a:lnTo>
                <a:lnTo>
                  <a:pt x="3445" y="3409"/>
                </a:lnTo>
                <a:lnTo>
                  <a:pt x="3449" y="3405"/>
                </a:lnTo>
                <a:lnTo>
                  <a:pt x="3452" y="3400"/>
                </a:lnTo>
                <a:lnTo>
                  <a:pt x="3454" y="3396"/>
                </a:lnTo>
                <a:lnTo>
                  <a:pt x="3454" y="3391"/>
                </a:lnTo>
                <a:lnTo>
                  <a:pt x="3452" y="3387"/>
                </a:lnTo>
                <a:lnTo>
                  <a:pt x="3451" y="3382"/>
                </a:lnTo>
                <a:lnTo>
                  <a:pt x="3451" y="3375"/>
                </a:lnTo>
                <a:lnTo>
                  <a:pt x="3451" y="3372"/>
                </a:lnTo>
                <a:lnTo>
                  <a:pt x="3454" y="3373"/>
                </a:lnTo>
                <a:lnTo>
                  <a:pt x="3460" y="3372"/>
                </a:lnTo>
                <a:lnTo>
                  <a:pt x="3461" y="3368"/>
                </a:lnTo>
                <a:lnTo>
                  <a:pt x="3463" y="3365"/>
                </a:lnTo>
                <a:lnTo>
                  <a:pt x="3461" y="3356"/>
                </a:lnTo>
                <a:lnTo>
                  <a:pt x="3461" y="3354"/>
                </a:lnTo>
                <a:lnTo>
                  <a:pt x="3461" y="3350"/>
                </a:lnTo>
                <a:lnTo>
                  <a:pt x="3481" y="3354"/>
                </a:lnTo>
                <a:lnTo>
                  <a:pt x="3482" y="3354"/>
                </a:lnTo>
                <a:lnTo>
                  <a:pt x="3484" y="3352"/>
                </a:lnTo>
                <a:lnTo>
                  <a:pt x="3502" y="3331"/>
                </a:lnTo>
                <a:lnTo>
                  <a:pt x="3572" y="3314"/>
                </a:lnTo>
                <a:lnTo>
                  <a:pt x="3586" y="3312"/>
                </a:lnTo>
                <a:lnTo>
                  <a:pt x="3597" y="3312"/>
                </a:lnTo>
                <a:lnTo>
                  <a:pt x="3623" y="3303"/>
                </a:lnTo>
                <a:lnTo>
                  <a:pt x="3642" y="3298"/>
                </a:lnTo>
                <a:lnTo>
                  <a:pt x="3646" y="3294"/>
                </a:lnTo>
                <a:lnTo>
                  <a:pt x="3648" y="3292"/>
                </a:lnTo>
                <a:lnTo>
                  <a:pt x="3646" y="3289"/>
                </a:lnTo>
                <a:lnTo>
                  <a:pt x="3644" y="3285"/>
                </a:lnTo>
                <a:lnTo>
                  <a:pt x="3642" y="3285"/>
                </a:lnTo>
                <a:lnTo>
                  <a:pt x="3642" y="3284"/>
                </a:lnTo>
                <a:lnTo>
                  <a:pt x="3648" y="3278"/>
                </a:lnTo>
                <a:lnTo>
                  <a:pt x="3665" y="3259"/>
                </a:lnTo>
                <a:lnTo>
                  <a:pt x="3685" y="3243"/>
                </a:lnTo>
                <a:lnTo>
                  <a:pt x="3686" y="3240"/>
                </a:lnTo>
                <a:lnTo>
                  <a:pt x="3692" y="3236"/>
                </a:lnTo>
                <a:lnTo>
                  <a:pt x="3694" y="3233"/>
                </a:lnTo>
                <a:lnTo>
                  <a:pt x="3702" y="3222"/>
                </a:lnTo>
                <a:lnTo>
                  <a:pt x="3704" y="3219"/>
                </a:lnTo>
                <a:lnTo>
                  <a:pt x="3711" y="3210"/>
                </a:lnTo>
                <a:lnTo>
                  <a:pt x="3716" y="3203"/>
                </a:lnTo>
                <a:lnTo>
                  <a:pt x="3722" y="3199"/>
                </a:lnTo>
                <a:lnTo>
                  <a:pt x="3732" y="3194"/>
                </a:lnTo>
                <a:lnTo>
                  <a:pt x="3737" y="3192"/>
                </a:lnTo>
                <a:lnTo>
                  <a:pt x="3739" y="3189"/>
                </a:lnTo>
                <a:lnTo>
                  <a:pt x="3759" y="3175"/>
                </a:lnTo>
                <a:lnTo>
                  <a:pt x="3762" y="3171"/>
                </a:lnTo>
                <a:lnTo>
                  <a:pt x="3764" y="3167"/>
                </a:lnTo>
                <a:lnTo>
                  <a:pt x="3766" y="3159"/>
                </a:lnTo>
                <a:lnTo>
                  <a:pt x="3767" y="3152"/>
                </a:lnTo>
                <a:lnTo>
                  <a:pt x="3771" y="3143"/>
                </a:lnTo>
                <a:lnTo>
                  <a:pt x="3773" y="3136"/>
                </a:lnTo>
                <a:lnTo>
                  <a:pt x="3774" y="3138"/>
                </a:lnTo>
                <a:lnTo>
                  <a:pt x="3778" y="3139"/>
                </a:lnTo>
                <a:lnTo>
                  <a:pt x="3780" y="3139"/>
                </a:lnTo>
                <a:lnTo>
                  <a:pt x="3787" y="3136"/>
                </a:lnTo>
                <a:lnTo>
                  <a:pt x="3792" y="3132"/>
                </a:lnTo>
                <a:lnTo>
                  <a:pt x="3797" y="3127"/>
                </a:lnTo>
                <a:lnTo>
                  <a:pt x="3799" y="3122"/>
                </a:lnTo>
                <a:lnTo>
                  <a:pt x="3801" y="3115"/>
                </a:lnTo>
                <a:lnTo>
                  <a:pt x="3801" y="3108"/>
                </a:lnTo>
                <a:lnTo>
                  <a:pt x="3799" y="3101"/>
                </a:lnTo>
                <a:lnTo>
                  <a:pt x="3799" y="3099"/>
                </a:lnTo>
                <a:lnTo>
                  <a:pt x="3803" y="3101"/>
                </a:lnTo>
                <a:lnTo>
                  <a:pt x="3803" y="3102"/>
                </a:lnTo>
                <a:lnTo>
                  <a:pt x="3804" y="3102"/>
                </a:lnTo>
                <a:lnTo>
                  <a:pt x="3815" y="3101"/>
                </a:lnTo>
                <a:lnTo>
                  <a:pt x="3822" y="3099"/>
                </a:lnTo>
                <a:lnTo>
                  <a:pt x="3831" y="3092"/>
                </a:lnTo>
                <a:lnTo>
                  <a:pt x="3834" y="3087"/>
                </a:lnTo>
                <a:lnTo>
                  <a:pt x="3834" y="3081"/>
                </a:lnTo>
                <a:lnTo>
                  <a:pt x="3836" y="3072"/>
                </a:lnTo>
                <a:lnTo>
                  <a:pt x="3836" y="3060"/>
                </a:lnTo>
                <a:lnTo>
                  <a:pt x="3838" y="3058"/>
                </a:lnTo>
                <a:lnTo>
                  <a:pt x="3841" y="3058"/>
                </a:lnTo>
                <a:lnTo>
                  <a:pt x="3845" y="3058"/>
                </a:lnTo>
                <a:lnTo>
                  <a:pt x="3847" y="3057"/>
                </a:lnTo>
                <a:lnTo>
                  <a:pt x="3852" y="3051"/>
                </a:lnTo>
                <a:lnTo>
                  <a:pt x="3855" y="3048"/>
                </a:lnTo>
                <a:lnTo>
                  <a:pt x="3857" y="3041"/>
                </a:lnTo>
                <a:lnTo>
                  <a:pt x="3857" y="3036"/>
                </a:lnTo>
                <a:lnTo>
                  <a:pt x="3855" y="3030"/>
                </a:lnTo>
                <a:lnTo>
                  <a:pt x="3855" y="3027"/>
                </a:lnTo>
                <a:lnTo>
                  <a:pt x="3857" y="3025"/>
                </a:lnTo>
                <a:lnTo>
                  <a:pt x="3864" y="3014"/>
                </a:lnTo>
                <a:lnTo>
                  <a:pt x="3869" y="3006"/>
                </a:lnTo>
                <a:lnTo>
                  <a:pt x="3873" y="3002"/>
                </a:lnTo>
                <a:lnTo>
                  <a:pt x="3876" y="2997"/>
                </a:lnTo>
                <a:lnTo>
                  <a:pt x="3882" y="2993"/>
                </a:lnTo>
                <a:lnTo>
                  <a:pt x="3884" y="2993"/>
                </a:lnTo>
                <a:lnTo>
                  <a:pt x="3889" y="2995"/>
                </a:lnTo>
                <a:lnTo>
                  <a:pt x="3894" y="3000"/>
                </a:lnTo>
                <a:lnTo>
                  <a:pt x="3905" y="3011"/>
                </a:lnTo>
                <a:lnTo>
                  <a:pt x="3908" y="3013"/>
                </a:lnTo>
                <a:lnTo>
                  <a:pt x="3910" y="3014"/>
                </a:lnTo>
                <a:lnTo>
                  <a:pt x="3912" y="3016"/>
                </a:lnTo>
                <a:lnTo>
                  <a:pt x="3915" y="3014"/>
                </a:lnTo>
                <a:lnTo>
                  <a:pt x="3917" y="3011"/>
                </a:lnTo>
                <a:lnTo>
                  <a:pt x="3917" y="3007"/>
                </a:lnTo>
                <a:lnTo>
                  <a:pt x="3915" y="2983"/>
                </a:lnTo>
                <a:lnTo>
                  <a:pt x="3913" y="2970"/>
                </a:lnTo>
                <a:lnTo>
                  <a:pt x="3910" y="2965"/>
                </a:lnTo>
                <a:lnTo>
                  <a:pt x="3908" y="2960"/>
                </a:lnTo>
                <a:lnTo>
                  <a:pt x="3905" y="2951"/>
                </a:lnTo>
                <a:lnTo>
                  <a:pt x="3905" y="2949"/>
                </a:lnTo>
                <a:lnTo>
                  <a:pt x="3901" y="2937"/>
                </a:lnTo>
                <a:lnTo>
                  <a:pt x="3901" y="2933"/>
                </a:lnTo>
                <a:lnTo>
                  <a:pt x="3903" y="2928"/>
                </a:lnTo>
                <a:lnTo>
                  <a:pt x="3903" y="2923"/>
                </a:lnTo>
                <a:lnTo>
                  <a:pt x="3908" y="2921"/>
                </a:lnTo>
                <a:lnTo>
                  <a:pt x="3913" y="2918"/>
                </a:lnTo>
                <a:lnTo>
                  <a:pt x="3920" y="2909"/>
                </a:lnTo>
                <a:lnTo>
                  <a:pt x="3924" y="2902"/>
                </a:lnTo>
                <a:lnTo>
                  <a:pt x="3926" y="2896"/>
                </a:lnTo>
                <a:lnTo>
                  <a:pt x="3924" y="2891"/>
                </a:lnTo>
                <a:lnTo>
                  <a:pt x="3920" y="2886"/>
                </a:lnTo>
                <a:lnTo>
                  <a:pt x="3913" y="2877"/>
                </a:lnTo>
                <a:lnTo>
                  <a:pt x="3912" y="2872"/>
                </a:lnTo>
                <a:lnTo>
                  <a:pt x="3912" y="2868"/>
                </a:lnTo>
                <a:lnTo>
                  <a:pt x="3913" y="2865"/>
                </a:lnTo>
                <a:lnTo>
                  <a:pt x="3917" y="2863"/>
                </a:lnTo>
                <a:lnTo>
                  <a:pt x="3920" y="2860"/>
                </a:lnTo>
                <a:lnTo>
                  <a:pt x="3924" y="2854"/>
                </a:lnTo>
                <a:lnTo>
                  <a:pt x="3935" y="2840"/>
                </a:lnTo>
                <a:lnTo>
                  <a:pt x="3947" y="2826"/>
                </a:lnTo>
                <a:lnTo>
                  <a:pt x="3956" y="2814"/>
                </a:lnTo>
                <a:lnTo>
                  <a:pt x="3956" y="2810"/>
                </a:lnTo>
                <a:lnTo>
                  <a:pt x="3956" y="2809"/>
                </a:lnTo>
                <a:lnTo>
                  <a:pt x="3956" y="2807"/>
                </a:lnTo>
                <a:lnTo>
                  <a:pt x="3957" y="2801"/>
                </a:lnTo>
                <a:lnTo>
                  <a:pt x="3959" y="2794"/>
                </a:lnTo>
                <a:lnTo>
                  <a:pt x="3963" y="2791"/>
                </a:lnTo>
                <a:lnTo>
                  <a:pt x="3968" y="2782"/>
                </a:lnTo>
                <a:lnTo>
                  <a:pt x="3977" y="2770"/>
                </a:lnTo>
                <a:lnTo>
                  <a:pt x="3980" y="2766"/>
                </a:lnTo>
                <a:lnTo>
                  <a:pt x="3986" y="2757"/>
                </a:lnTo>
                <a:lnTo>
                  <a:pt x="3989" y="2752"/>
                </a:lnTo>
                <a:lnTo>
                  <a:pt x="3989" y="2747"/>
                </a:lnTo>
                <a:lnTo>
                  <a:pt x="3989" y="2736"/>
                </a:lnTo>
                <a:lnTo>
                  <a:pt x="3989" y="2726"/>
                </a:lnTo>
                <a:lnTo>
                  <a:pt x="3991" y="2719"/>
                </a:lnTo>
                <a:lnTo>
                  <a:pt x="3994" y="2713"/>
                </a:lnTo>
                <a:lnTo>
                  <a:pt x="4001" y="2705"/>
                </a:lnTo>
                <a:lnTo>
                  <a:pt x="4005" y="2703"/>
                </a:lnTo>
                <a:lnTo>
                  <a:pt x="4007" y="2703"/>
                </a:lnTo>
                <a:lnTo>
                  <a:pt x="4008" y="2705"/>
                </a:lnTo>
                <a:lnTo>
                  <a:pt x="4012" y="2706"/>
                </a:lnTo>
                <a:lnTo>
                  <a:pt x="4014" y="2705"/>
                </a:lnTo>
                <a:lnTo>
                  <a:pt x="4019" y="2703"/>
                </a:lnTo>
                <a:lnTo>
                  <a:pt x="4023" y="2694"/>
                </a:lnTo>
                <a:lnTo>
                  <a:pt x="4028" y="2689"/>
                </a:lnTo>
                <a:lnTo>
                  <a:pt x="4033" y="2680"/>
                </a:lnTo>
                <a:lnTo>
                  <a:pt x="4038" y="2675"/>
                </a:lnTo>
                <a:lnTo>
                  <a:pt x="4044" y="2671"/>
                </a:lnTo>
                <a:lnTo>
                  <a:pt x="4047" y="2664"/>
                </a:lnTo>
                <a:lnTo>
                  <a:pt x="4049" y="2655"/>
                </a:lnTo>
                <a:lnTo>
                  <a:pt x="4045" y="2645"/>
                </a:lnTo>
                <a:lnTo>
                  <a:pt x="4038" y="2633"/>
                </a:lnTo>
                <a:lnTo>
                  <a:pt x="4035" y="2625"/>
                </a:lnTo>
                <a:lnTo>
                  <a:pt x="4035" y="2624"/>
                </a:lnTo>
                <a:lnTo>
                  <a:pt x="4035" y="2622"/>
                </a:lnTo>
                <a:lnTo>
                  <a:pt x="4040" y="2618"/>
                </a:lnTo>
                <a:lnTo>
                  <a:pt x="4042" y="2615"/>
                </a:lnTo>
                <a:lnTo>
                  <a:pt x="4042" y="2610"/>
                </a:lnTo>
                <a:lnTo>
                  <a:pt x="4042" y="2601"/>
                </a:lnTo>
                <a:lnTo>
                  <a:pt x="4044" y="2594"/>
                </a:lnTo>
                <a:lnTo>
                  <a:pt x="4045" y="2587"/>
                </a:lnTo>
                <a:lnTo>
                  <a:pt x="4051" y="2578"/>
                </a:lnTo>
                <a:lnTo>
                  <a:pt x="4052" y="2574"/>
                </a:lnTo>
                <a:lnTo>
                  <a:pt x="4058" y="2567"/>
                </a:lnTo>
                <a:lnTo>
                  <a:pt x="4058" y="2560"/>
                </a:lnTo>
                <a:lnTo>
                  <a:pt x="4056" y="2557"/>
                </a:lnTo>
                <a:lnTo>
                  <a:pt x="4058" y="2552"/>
                </a:lnTo>
                <a:lnTo>
                  <a:pt x="4059" y="2546"/>
                </a:lnTo>
                <a:lnTo>
                  <a:pt x="4063" y="2543"/>
                </a:lnTo>
                <a:lnTo>
                  <a:pt x="4067" y="2538"/>
                </a:lnTo>
                <a:lnTo>
                  <a:pt x="4070" y="2532"/>
                </a:lnTo>
                <a:lnTo>
                  <a:pt x="4074" y="2518"/>
                </a:lnTo>
                <a:lnTo>
                  <a:pt x="4075" y="2501"/>
                </a:lnTo>
                <a:lnTo>
                  <a:pt x="4075" y="2495"/>
                </a:lnTo>
                <a:lnTo>
                  <a:pt x="4072" y="2488"/>
                </a:lnTo>
                <a:lnTo>
                  <a:pt x="4068" y="2479"/>
                </a:lnTo>
                <a:lnTo>
                  <a:pt x="4061" y="2472"/>
                </a:lnTo>
                <a:lnTo>
                  <a:pt x="4058" y="2471"/>
                </a:lnTo>
                <a:lnTo>
                  <a:pt x="4054" y="2471"/>
                </a:lnTo>
                <a:lnTo>
                  <a:pt x="4051" y="2471"/>
                </a:lnTo>
                <a:lnTo>
                  <a:pt x="4049" y="2472"/>
                </a:lnTo>
                <a:lnTo>
                  <a:pt x="4047" y="2476"/>
                </a:lnTo>
                <a:lnTo>
                  <a:pt x="4045" y="2479"/>
                </a:lnTo>
                <a:lnTo>
                  <a:pt x="4044" y="2481"/>
                </a:lnTo>
                <a:lnTo>
                  <a:pt x="4038" y="2481"/>
                </a:lnTo>
                <a:lnTo>
                  <a:pt x="4033" y="2481"/>
                </a:lnTo>
                <a:lnTo>
                  <a:pt x="4028" y="2481"/>
                </a:lnTo>
                <a:lnTo>
                  <a:pt x="4026" y="2479"/>
                </a:lnTo>
                <a:lnTo>
                  <a:pt x="4015" y="2472"/>
                </a:lnTo>
                <a:lnTo>
                  <a:pt x="4007" y="2464"/>
                </a:lnTo>
                <a:lnTo>
                  <a:pt x="3996" y="2457"/>
                </a:lnTo>
                <a:lnTo>
                  <a:pt x="3993" y="2455"/>
                </a:lnTo>
                <a:lnTo>
                  <a:pt x="3989" y="2453"/>
                </a:lnTo>
                <a:lnTo>
                  <a:pt x="3986" y="2450"/>
                </a:lnTo>
                <a:lnTo>
                  <a:pt x="3980" y="2448"/>
                </a:lnTo>
                <a:lnTo>
                  <a:pt x="3979" y="2450"/>
                </a:lnTo>
                <a:lnTo>
                  <a:pt x="3977" y="2451"/>
                </a:lnTo>
                <a:lnTo>
                  <a:pt x="3973" y="2457"/>
                </a:lnTo>
                <a:lnTo>
                  <a:pt x="3972" y="2460"/>
                </a:lnTo>
                <a:lnTo>
                  <a:pt x="3968" y="2464"/>
                </a:lnTo>
                <a:lnTo>
                  <a:pt x="3957" y="2471"/>
                </a:lnTo>
                <a:lnTo>
                  <a:pt x="3943" y="2481"/>
                </a:lnTo>
                <a:lnTo>
                  <a:pt x="3938" y="2485"/>
                </a:lnTo>
                <a:lnTo>
                  <a:pt x="3935" y="2486"/>
                </a:lnTo>
                <a:lnTo>
                  <a:pt x="3931" y="2485"/>
                </a:lnTo>
                <a:lnTo>
                  <a:pt x="3926" y="2478"/>
                </a:lnTo>
                <a:lnTo>
                  <a:pt x="3924" y="2476"/>
                </a:lnTo>
                <a:lnTo>
                  <a:pt x="3919" y="2471"/>
                </a:lnTo>
                <a:lnTo>
                  <a:pt x="3912" y="2469"/>
                </a:lnTo>
                <a:lnTo>
                  <a:pt x="3906" y="2469"/>
                </a:lnTo>
                <a:lnTo>
                  <a:pt x="3903" y="2471"/>
                </a:lnTo>
                <a:lnTo>
                  <a:pt x="3898" y="2472"/>
                </a:lnTo>
                <a:lnTo>
                  <a:pt x="3894" y="2474"/>
                </a:lnTo>
                <a:lnTo>
                  <a:pt x="3887" y="2474"/>
                </a:lnTo>
                <a:lnTo>
                  <a:pt x="3898" y="2465"/>
                </a:lnTo>
                <a:lnTo>
                  <a:pt x="3908" y="2460"/>
                </a:lnTo>
                <a:lnTo>
                  <a:pt x="3915" y="2458"/>
                </a:lnTo>
                <a:lnTo>
                  <a:pt x="3924" y="2460"/>
                </a:lnTo>
                <a:lnTo>
                  <a:pt x="3928" y="2462"/>
                </a:lnTo>
                <a:lnTo>
                  <a:pt x="3933" y="2460"/>
                </a:lnTo>
                <a:lnTo>
                  <a:pt x="3938" y="2458"/>
                </a:lnTo>
                <a:lnTo>
                  <a:pt x="3945" y="2455"/>
                </a:lnTo>
                <a:lnTo>
                  <a:pt x="3949" y="2450"/>
                </a:lnTo>
                <a:lnTo>
                  <a:pt x="3952" y="2446"/>
                </a:lnTo>
                <a:lnTo>
                  <a:pt x="3959" y="2439"/>
                </a:lnTo>
                <a:lnTo>
                  <a:pt x="3963" y="2435"/>
                </a:lnTo>
                <a:lnTo>
                  <a:pt x="3966" y="2435"/>
                </a:lnTo>
                <a:lnTo>
                  <a:pt x="3973" y="2434"/>
                </a:lnTo>
                <a:lnTo>
                  <a:pt x="3977" y="2430"/>
                </a:lnTo>
                <a:lnTo>
                  <a:pt x="3980" y="2428"/>
                </a:lnTo>
                <a:lnTo>
                  <a:pt x="3982" y="2421"/>
                </a:lnTo>
                <a:lnTo>
                  <a:pt x="3984" y="2420"/>
                </a:lnTo>
                <a:lnTo>
                  <a:pt x="3987" y="2411"/>
                </a:lnTo>
                <a:lnTo>
                  <a:pt x="3991" y="2406"/>
                </a:lnTo>
                <a:lnTo>
                  <a:pt x="3994" y="2406"/>
                </a:lnTo>
                <a:lnTo>
                  <a:pt x="3998" y="2406"/>
                </a:lnTo>
                <a:lnTo>
                  <a:pt x="4005" y="2406"/>
                </a:lnTo>
                <a:lnTo>
                  <a:pt x="4010" y="2406"/>
                </a:lnTo>
                <a:lnTo>
                  <a:pt x="4019" y="2404"/>
                </a:lnTo>
                <a:lnTo>
                  <a:pt x="4026" y="2398"/>
                </a:lnTo>
                <a:lnTo>
                  <a:pt x="4031" y="2393"/>
                </a:lnTo>
                <a:lnTo>
                  <a:pt x="4031" y="2388"/>
                </a:lnTo>
                <a:lnTo>
                  <a:pt x="4033" y="2383"/>
                </a:lnTo>
                <a:lnTo>
                  <a:pt x="4031" y="2376"/>
                </a:lnTo>
                <a:lnTo>
                  <a:pt x="4030" y="2370"/>
                </a:lnTo>
                <a:lnTo>
                  <a:pt x="4026" y="2365"/>
                </a:lnTo>
                <a:lnTo>
                  <a:pt x="4021" y="2358"/>
                </a:lnTo>
                <a:lnTo>
                  <a:pt x="4015" y="2353"/>
                </a:lnTo>
                <a:lnTo>
                  <a:pt x="4005" y="2342"/>
                </a:lnTo>
                <a:lnTo>
                  <a:pt x="3998" y="2339"/>
                </a:lnTo>
                <a:lnTo>
                  <a:pt x="3984" y="2335"/>
                </a:lnTo>
                <a:lnTo>
                  <a:pt x="3972" y="2330"/>
                </a:lnTo>
                <a:lnTo>
                  <a:pt x="3966" y="2328"/>
                </a:lnTo>
                <a:lnTo>
                  <a:pt x="3957" y="2326"/>
                </a:lnTo>
                <a:lnTo>
                  <a:pt x="3952" y="2321"/>
                </a:lnTo>
                <a:lnTo>
                  <a:pt x="3947" y="2318"/>
                </a:lnTo>
                <a:lnTo>
                  <a:pt x="3926" y="2298"/>
                </a:lnTo>
                <a:lnTo>
                  <a:pt x="3917" y="2293"/>
                </a:lnTo>
                <a:lnTo>
                  <a:pt x="3924" y="2295"/>
                </a:lnTo>
                <a:lnTo>
                  <a:pt x="3926" y="2295"/>
                </a:lnTo>
                <a:lnTo>
                  <a:pt x="3945" y="2295"/>
                </a:lnTo>
                <a:lnTo>
                  <a:pt x="3950" y="2296"/>
                </a:lnTo>
                <a:lnTo>
                  <a:pt x="3959" y="2298"/>
                </a:lnTo>
                <a:lnTo>
                  <a:pt x="3975" y="2305"/>
                </a:lnTo>
                <a:lnTo>
                  <a:pt x="3986" y="2309"/>
                </a:lnTo>
                <a:lnTo>
                  <a:pt x="3993" y="2312"/>
                </a:lnTo>
                <a:lnTo>
                  <a:pt x="4001" y="2312"/>
                </a:lnTo>
                <a:lnTo>
                  <a:pt x="4007" y="2312"/>
                </a:lnTo>
                <a:lnTo>
                  <a:pt x="4010" y="2309"/>
                </a:lnTo>
                <a:lnTo>
                  <a:pt x="4012" y="2307"/>
                </a:lnTo>
                <a:lnTo>
                  <a:pt x="4012" y="2302"/>
                </a:lnTo>
                <a:lnTo>
                  <a:pt x="4010" y="2295"/>
                </a:lnTo>
                <a:lnTo>
                  <a:pt x="4007" y="2288"/>
                </a:lnTo>
                <a:lnTo>
                  <a:pt x="4001" y="2284"/>
                </a:lnTo>
                <a:lnTo>
                  <a:pt x="3994" y="2279"/>
                </a:lnTo>
                <a:lnTo>
                  <a:pt x="3989" y="2275"/>
                </a:lnTo>
                <a:lnTo>
                  <a:pt x="3980" y="2268"/>
                </a:lnTo>
                <a:lnTo>
                  <a:pt x="3975" y="2263"/>
                </a:lnTo>
                <a:lnTo>
                  <a:pt x="3968" y="2249"/>
                </a:lnTo>
                <a:lnTo>
                  <a:pt x="3964" y="2244"/>
                </a:lnTo>
                <a:lnTo>
                  <a:pt x="3959" y="2240"/>
                </a:lnTo>
                <a:lnTo>
                  <a:pt x="3947" y="2235"/>
                </a:lnTo>
                <a:lnTo>
                  <a:pt x="3935" y="2228"/>
                </a:lnTo>
                <a:lnTo>
                  <a:pt x="3926" y="2223"/>
                </a:lnTo>
                <a:lnTo>
                  <a:pt x="3917" y="2221"/>
                </a:lnTo>
                <a:lnTo>
                  <a:pt x="3908" y="2219"/>
                </a:lnTo>
                <a:lnTo>
                  <a:pt x="3905" y="2217"/>
                </a:lnTo>
                <a:lnTo>
                  <a:pt x="3903" y="2215"/>
                </a:lnTo>
                <a:lnTo>
                  <a:pt x="3898" y="2203"/>
                </a:lnTo>
                <a:lnTo>
                  <a:pt x="3892" y="2189"/>
                </a:lnTo>
                <a:lnTo>
                  <a:pt x="3889" y="2177"/>
                </a:lnTo>
                <a:lnTo>
                  <a:pt x="3887" y="2171"/>
                </a:lnTo>
                <a:lnTo>
                  <a:pt x="3878" y="2149"/>
                </a:lnTo>
                <a:lnTo>
                  <a:pt x="3873" y="2136"/>
                </a:lnTo>
                <a:lnTo>
                  <a:pt x="3864" y="2124"/>
                </a:lnTo>
                <a:lnTo>
                  <a:pt x="3854" y="2106"/>
                </a:lnTo>
                <a:lnTo>
                  <a:pt x="3843" y="2087"/>
                </a:lnTo>
                <a:lnTo>
                  <a:pt x="3836" y="2073"/>
                </a:lnTo>
                <a:lnTo>
                  <a:pt x="3829" y="2059"/>
                </a:lnTo>
                <a:lnTo>
                  <a:pt x="3825" y="2054"/>
                </a:lnTo>
                <a:lnTo>
                  <a:pt x="3822" y="2050"/>
                </a:lnTo>
                <a:lnTo>
                  <a:pt x="3818" y="2048"/>
                </a:lnTo>
                <a:lnTo>
                  <a:pt x="3813" y="2048"/>
                </a:lnTo>
                <a:lnTo>
                  <a:pt x="3810" y="2048"/>
                </a:lnTo>
                <a:lnTo>
                  <a:pt x="3801" y="2048"/>
                </a:lnTo>
                <a:lnTo>
                  <a:pt x="3790" y="2048"/>
                </a:lnTo>
                <a:lnTo>
                  <a:pt x="3778" y="2047"/>
                </a:lnTo>
                <a:lnTo>
                  <a:pt x="3764" y="2043"/>
                </a:lnTo>
                <a:lnTo>
                  <a:pt x="3757" y="2040"/>
                </a:lnTo>
                <a:lnTo>
                  <a:pt x="3755" y="2038"/>
                </a:lnTo>
                <a:lnTo>
                  <a:pt x="3755" y="2036"/>
                </a:lnTo>
                <a:lnTo>
                  <a:pt x="3755" y="2031"/>
                </a:lnTo>
                <a:lnTo>
                  <a:pt x="3752" y="2024"/>
                </a:lnTo>
                <a:lnTo>
                  <a:pt x="3746" y="2018"/>
                </a:lnTo>
                <a:lnTo>
                  <a:pt x="3741" y="2017"/>
                </a:lnTo>
                <a:lnTo>
                  <a:pt x="3739" y="2018"/>
                </a:lnTo>
                <a:lnTo>
                  <a:pt x="3736" y="2018"/>
                </a:lnTo>
                <a:lnTo>
                  <a:pt x="3732" y="2017"/>
                </a:lnTo>
                <a:lnTo>
                  <a:pt x="3725" y="2013"/>
                </a:lnTo>
                <a:lnTo>
                  <a:pt x="3722" y="2010"/>
                </a:lnTo>
                <a:lnTo>
                  <a:pt x="3722" y="2008"/>
                </a:lnTo>
                <a:lnTo>
                  <a:pt x="3722" y="2004"/>
                </a:lnTo>
                <a:lnTo>
                  <a:pt x="3727" y="1999"/>
                </a:lnTo>
                <a:lnTo>
                  <a:pt x="3732" y="1992"/>
                </a:lnTo>
                <a:lnTo>
                  <a:pt x="3737" y="1987"/>
                </a:lnTo>
                <a:lnTo>
                  <a:pt x="3743" y="1981"/>
                </a:lnTo>
                <a:lnTo>
                  <a:pt x="3748" y="1971"/>
                </a:lnTo>
                <a:lnTo>
                  <a:pt x="3752" y="1957"/>
                </a:lnTo>
                <a:lnTo>
                  <a:pt x="3759" y="1937"/>
                </a:lnTo>
                <a:lnTo>
                  <a:pt x="3762" y="1929"/>
                </a:lnTo>
                <a:lnTo>
                  <a:pt x="3767" y="1923"/>
                </a:lnTo>
                <a:lnTo>
                  <a:pt x="3776" y="1913"/>
                </a:lnTo>
                <a:lnTo>
                  <a:pt x="3781" y="1909"/>
                </a:lnTo>
                <a:lnTo>
                  <a:pt x="3787" y="1904"/>
                </a:lnTo>
                <a:lnTo>
                  <a:pt x="3789" y="1899"/>
                </a:lnTo>
                <a:lnTo>
                  <a:pt x="3789" y="1885"/>
                </a:lnTo>
                <a:lnTo>
                  <a:pt x="3789" y="1879"/>
                </a:lnTo>
                <a:lnTo>
                  <a:pt x="3789" y="1869"/>
                </a:lnTo>
                <a:lnTo>
                  <a:pt x="3790" y="1867"/>
                </a:lnTo>
                <a:lnTo>
                  <a:pt x="3794" y="1865"/>
                </a:lnTo>
                <a:lnTo>
                  <a:pt x="3796" y="1865"/>
                </a:lnTo>
                <a:lnTo>
                  <a:pt x="3799" y="1867"/>
                </a:lnTo>
                <a:lnTo>
                  <a:pt x="3801" y="1871"/>
                </a:lnTo>
                <a:lnTo>
                  <a:pt x="3806" y="1876"/>
                </a:lnTo>
                <a:lnTo>
                  <a:pt x="3813" y="1879"/>
                </a:lnTo>
                <a:lnTo>
                  <a:pt x="3820" y="1879"/>
                </a:lnTo>
                <a:lnTo>
                  <a:pt x="3825" y="1879"/>
                </a:lnTo>
                <a:lnTo>
                  <a:pt x="3831" y="1876"/>
                </a:lnTo>
                <a:lnTo>
                  <a:pt x="3834" y="1871"/>
                </a:lnTo>
                <a:lnTo>
                  <a:pt x="3836" y="1864"/>
                </a:lnTo>
                <a:lnTo>
                  <a:pt x="3836" y="1860"/>
                </a:lnTo>
                <a:lnTo>
                  <a:pt x="3836" y="1856"/>
                </a:lnTo>
                <a:lnTo>
                  <a:pt x="3833" y="1855"/>
                </a:lnTo>
                <a:lnTo>
                  <a:pt x="3831" y="1855"/>
                </a:lnTo>
                <a:lnTo>
                  <a:pt x="3827" y="1853"/>
                </a:lnTo>
                <a:lnTo>
                  <a:pt x="3825" y="1851"/>
                </a:lnTo>
                <a:lnTo>
                  <a:pt x="3824" y="1849"/>
                </a:lnTo>
                <a:lnTo>
                  <a:pt x="3827" y="1844"/>
                </a:lnTo>
                <a:lnTo>
                  <a:pt x="3829" y="1841"/>
                </a:lnTo>
                <a:lnTo>
                  <a:pt x="3833" y="1839"/>
                </a:lnTo>
                <a:lnTo>
                  <a:pt x="3836" y="1837"/>
                </a:lnTo>
                <a:lnTo>
                  <a:pt x="3838" y="1835"/>
                </a:lnTo>
                <a:lnTo>
                  <a:pt x="3840" y="1832"/>
                </a:lnTo>
                <a:lnTo>
                  <a:pt x="3840" y="1828"/>
                </a:lnTo>
                <a:lnTo>
                  <a:pt x="3838" y="1825"/>
                </a:lnTo>
                <a:lnTo>
                  <a:pt x="3836" y="1823"/>
                </a:lnTo>
                <a:lnTo>
                  <a:pt x="3834" y="1823"/>
                </a:lnTo>
                <a:lnTo>
                  <a:pt x="3833" y="1821"/>
                </a:lnTo>
                <a:lnTo>
                  <a:pt x="3833" y="1820"/>
                </a:lnTo>
                <a:lnTo>
                  <a:pt x="3836" y="1818"/>
                </a:lnTo>
                <a:lnTo>
                  <a:pt x="3841" y="1816"/>
                </a:lnTo>
                <a:lnTo>
                  <a:pt x="3850" y="1813"/>
                </a:lnTo>
                <a:lnTo>
                  <a:pt x="3857" y="1811"/>
                </a:lnTo>
                <a:lnTo>
                  <a:pt x="3859" y="1811"/>
                </a:lnTo>
                <a:lnTo>
                  <a:pt x="3862" y="1811"/>
                </a:lnTo>
                <a:lnTo>
                  <a:pt x="3866" y="1811"/>
                </a:lnTo>
                <a:lnTo>
                  <a:pt x="3871" y="1809"/>
                </a:lnTo>
                <a:lnTo>
                  <a:pt x="3878" y="1804"/>
                </a:lnTo>
                <a:lnTo>
                  <a:pt x="3880" y="1804"/>
                </a:lnTo>
                <a:lnTo>
                  <a:pt x="3880" y="1802"/>
                </a:lnTo>
                <a:lnTo>
                  <a:pt x="3882" y="1795"/>
                </a:lnTo>
                <a:lnTo>
                  <a:pt x="3885" y="1797"/>
                </a:lnTo>
                <a:lnTo>
                  <a:pt x="3887" y="1797"/>
                </a:lnTo>
                <a:lnTo>
                  <a:pt x="3889" y="1797"/>
                </a:lnTo>
                <a:lnTo>
                  <a:pt x="3892" y="1793"/>
                </a:lnTo>
                <a:lnTo>
                  <a:pt x="3901" y="1779"/>
                </a:lnTo>
                <a:lnTo>
                  <a:pt x="3906" y="1772"/>
                </a:lnTo>
                <a:lnTo>
                  <a:pt x="3910" y="1772"/>
                </a:lnTo>
                <a:lnTo>
                  <a:pt x="3912" y="1772"/>
                </a:lnTo>
                <a:lnTo>
                  <a:pt x="3913" y="1772"/>
                </a:lnTo>
                <a:lnTo>
                  <a:pt x="3917" y="1770"/>
                </a:lnTo>
                <a:lnTo>
                  <a:pt x="3920" y="1770"/>
                </a:lnTo>
                <a:lnTo>
                  <a:pt x="3924" y="1769"/>
                </a:lnTo>
                <a:lnTo>
                  <a:pt x="3926" y="1769"/>
                </a:lnTo>
                <a:lnTo>
                  <a:pt x="3931" y="1770"/>
                </a:lnTo>
                <a:lnTo>
                  <a:pt x="3942" y="1776"/>
                </a:lnTo>
                <a:lnTo>
                  <a:pt x="3943" y="1776"/>
                </a:lnTo>
                <a:lnTo>
                  <a:pt x="3945" y="1774"/>
                </a:lnTo>
                <a:lnTo>
                  <a:pt x="3950" y="1770"/>
                </a:lnTo>
                <a:lnTo>
                  <a:pt x="3966" y="1754"/>
                </a:lnTo>
                <a:lnTo>
                  <a:pt x="3975" y="1747"/>
                </a:lnTo>
                <a:lnTo>
                  <a:pt x="3977" y="1746"/>
                </a:lnTo>
                <a:lnTo>
                  <a:pt x="3977" y="1744"/>
                </a:lnTo>
                <a:lnTo>
                  <a:pt x="3975" y="1740"/>
                </a:lnTo>
                <a:lnTo>
                  <a:pt x="3973" y="1739"/>
                </a:lnTo>
                <a:lnTo>
                  <a:pt x="3970" y="1737"/>
                </a:lnTo>
                <a:lnTo>
                  <a:pt x="3970" y="1733"/>
                </a:lnTo>
                <a:lnTo>
                  <a:pt x="3968" y="1725"/>
                </a:lnTo>
                <a:lnTo>
                  <a:pt x="3972" y="1719"/>
                </a:lnTo>
                <a:lnTo>
                  <a:pt x="3973" y="1716"/>
                </a:lnTo>
                <a:lnTo>
                  <a:pt x="3975" y="1712"/>
                </a:lnTo>
                <a:lnTo>
                  <a:pt x="3977" y="1710"/>
                </a:lnTo>
                <a:lnTo>
                  <a:pt x="3977" y="1709"/>
                </a:lnTo>
                <a:lnTo>
                  <a:pt x="3975" y="1707"/>
                </a:lnTo>
                <a:lnTo>
                  <a:pt x="3973" y="1705"/>
                </a:lnTo>
                <a:lnTo>
                  <a:pt x="3970" y="1703"/>
                </a:lnTo>
                <a:lnTo>
                  <a:pt x="3966" y="1702"/>
                </a:lnTo>
                <a:lnTo>
                  <a:pt x="3963" y="1700"/>
                </a:lnTo>
                <a:lnTo>
                  <a:pt x="3954" y="1702"/>
                </a:lnTo>
                <a:lnTo>
                  <a:pt x="3949" y="1703"/>
                </a:lnTo>
                <a:lnTo>
                  <a:pt x="3942" y="1705"/>
                </a:lnTo>
                <a:lnTo>
                  <a:pt x="3940" y="1705"/>
                </a:lnTo>
                <a:lnTo>
                  <a:pt x="3929" y="1703"/>
                </a:lnTo>
                <a:lnTo>
                  <a:pt x="3924" y="1705"/>
                </a:lnTo>
                <a:lnTo>
                  <a:pt x="3915" y="1705"/>
                </a:lnTo>
                <a:lnTo>
                  <a:pt x="3908" y="1705"/>
                </a:lnTo>
                <a:lnTo>
                  <a:pt x="3903" y="1707"/>
                </a:lnTo>
                <a:lnTo>
                  <a:pt x="3899" y="1709"/>
                </a:lnTo>
                <a:lnTo>
                  <a:pt x="3892" y="1709"/>
                </a:lnTo>
                <a:lnTo>
                  <a:pt x="3885" y="1709"/>
                </a:lnTo>
                <a:lnTo>
                  <a:pt x="3855" y="1707"/>
                </a:lnTo>
                <a:lnTo>
                  <a:pt x="3848" y="1705"/>
                </a:lnTo>
                <a:lnTo>
                  <a:pt x="3838" y="1700"/>
                </a:lnTo>
                <a:lnTo>
                  <a:pt x="3833" y="1696"/>
                </a:lnTo>
                <a:lnTo>
                  <a:pt x="3829" y="1695"/>
                </a:lnTo>
                <a:lnTo>
                  <a:pt x="3822" y="1691"/>
                </a:lnTo>
                <a:lnTo>
                  <a:pt x="3815" y="1688"/>
                </a:lnTo>
                <a:lnTo>
                  <a:pt x="3810" y="1688"/>
                </a:lnTo>
                <a:lnTo>
                  <a:pt x="3804" y="1688"/>
                </a:lnTo>
                <a:lnTo>
                  <a:pt x="3801" y="1689"/>
                </a:lnTo>
                <a:lnTo>
                  <a:pt x="3794" y="1691"/>
                </a:lnTo>
                <a:lnTo>
                  <a:pt x="3789" y="1695"/>
                </a:lnTo>
                <a:lnTo>
                  <a:pt x="3787" y="1696"/>
                </a:lnTo>
                <a:lnTo>
                  <a:pt x="3783" y="1698"/>
                </a:lnTo>
                <a:lnTo>
                  <a:pt x="3776" y="1702"/>
                </a:lnTo>
                <a:lnTo>
                  <a:pt x="3773" y="1707"/>
                </a:lnTo>
                <a:lnTo>
                  <a:pt x="3769" y="1710"/>
                </a:lnTo>
                <a:lnTo>
                  <a:pt x="3767" y="1714"/>
                </a:lnTo>
                <a:lnTo>
                  <a:pt x="3766" y="1719"/>
                </a:lnTo>
                <a:lnTo>
                  <a:pt x="3766" y="1725"/>
                </a:lnTo>
                <a:lnTo>
                  <a:pt x="3760" y="1730"/>
                </a:lnTo>
                <a:lnTo>
                  <a:pt x="3748" y="1735"/>
                </a:lnTo>
                <a:lnTo>
                  <a:pt x="3739" y="1740"/>
                </a:lnTo>
                <a:lnTo>
                  <a:pt x="3734" y="1746"/>
                </a:lnTo>
                <a:lnTo>
                  <a:pt x="3730" y="1749"/>
                </a:lnTo>
                <a:lnTo>
                  <a:pt x="3727" y="1753"/>
                </a:lnTo>
                <a:lnTo>
                  <a:pt x="3725" y="1758"/>
                </a:lnTo>
                <a:lnTo>
                  <a:pt x="3723" y="1767"/>
                </a:lnTo>
                <a:lnTo>
                  <a:pt x="3723" y="1770"/>
                </a:lnTo>
                <a:lnTo>
                  <a:pt x="3718" y="1781"/>
                </a:lnTo>
                <a:lnTo>
                  <a:pt x="3709" y="1783"/>
                </a:lnTo>
                <a:lnTo>
                  <a:pt x="3695" y="1776"/>
                </a:lnTo>
                <a:lnTo>
                  <a:pt x="3688" y="1774"/>
                </a:lnTo>
                <a:lnTo>
                  <a:pt x="3683" y="1772"/>
                </a:lnTo>
                <a:lnTo>
                  <a:pt x="3672" y="1769"/>
                </a:lnTo>
                <a:lnTo>
                  <a:pt x="3667" y="1765"/>
                </a:lnTo>
                <a:lnTo>
                  <a:pt x="3664" y="1765"/>
                </a:lnTo>
                <a:lnTo>
                  <a:pt x="3664" y="1758"/>
                </a:lnTo>
                <a:lnTo>
                  <a:pt x="3662" y="1746"/>
                </a:lnTo>
                <a:lnTo>
                  <a:pt x="3662" y="1739"/>
                </a:lnTo>
                <a:lnTo>
                  <a:pt x="3658" y="1732"/>
                </a:lnTo>
                <a:lnTo>
                  <a:pt x="3660" y="1728"/>
                </a:lnTo>
                <a:lnTo>
                  <a:pt x="3662" y="1721"/>
                </a:lnTo>
                <a:lnTo>
                  <a:pt x="3662" y="1714"/>
                </a:lnTo>
                <a:lnTo>
                  <a:pt x="3658" y="1710"/>
                </a:lnTo>
                <a:lnTo>
                  <a:pt x="3655" y="1703"/>
                </a:lnTo>
                <a:lnTo>
                  <a:pt x="3651" y="1696"/>
                </a:lnTo>
                <a:lnTo>
                  <a:pt x="3646" y="1695"/>
                </a:lnTo>
                <a:lnTo>
                  <a:pt x="3644" y="1693"/>
                </a:lnTo>
                <a:lnTo>
                  <a:pt x="3639" y="1689"/>
                </a:lnTo>
                <a:lnTo>
                  <a:pt x="3632" y="1689"/>
                </a:lnTo>
                <a:lnTo>
                  <a:pt x="3625" y="1688"/>
                </a:lnTo>
                <a:lnTo>
                  <a:pt x="3623" y="1688"/>
                </a:lnTo>
                <a:lnTo>
                  <a:pt x="3621" y="1689"/>
                </a:lnTo>
                <a:lnTo>
                  <a:pt x="3618" y="1693"/>
                </a:lnTo>
                <a:lnTo>
                  <a:pt x="3611" y="1696"/>
                </a:lnTo>
                <a:lnTo>
                  <a:pt x="3609" y="1695"/>
                </a:lnTo>
                <a:lnTo>
                  <a:pt x="3606" y="1691"/>
                </a:lnTo>
                <a:lnTo>
                  <a:pt x="3604" y="1689"/>
                </a:lnTo>
                <a:lnTo>
                  <a:pt x="3600" y="1691"/>
                </a:lnTo>
                <a:lnTo>
                  <a:pt x="3597" y="1689"/>
                </a:lnTo>
                <a:lnTo>
                  <a:pt x="3591" y="1688"/>
                </a:lnTo>
                <a:lnTo>
                  <a:pt x="3590" y="1689"/>
                </a:lnTo>
                <a:lnTo>
                  <a:pt x="3588" y="1689"/>
                </a:lnTo>
                <a:lnTo>
                  <a:pt x="3586" y="1693"/>
                </a:lnTo>
                <a:lnTo>
                  <a:pt x="3584" y="1696"/>
                </a:lnTo>
                <a:lnTo>
                  <a:pt x="3584" y="1700"/>
                </a:lnTo>
                <a:lnTo>
                  <a:pt x="3583" y="1705"/>
                </a:lnTo>
                <a:lnTo>
                  <a:pt x="3579" y="1707"/>
                </a:lnTo>
                <a:lnTo>
                  <a:pt x="3576" y="1709"/>
                </a:lnTo>
                <a:lnTo>
                  <a:pt x="3574" y="1709"/>
                </a:lnTo>
                <a:lnTo>
                  <a:pt x="3574" y="1703"/>
                </a:lnTo>
                <a:lnTo>
                  <a:pt x="3576" y="1698"/>
                </a:lnTo>
                <a:lnTo>
                  <a:pt x="3576" y="1689"/>
                </a:lnTo>
                <a:lnTo>
                  <a:pt x="3574" y="1682"/>
                </a:lnTo>
                <a:lnTo>
                  <a:pt x="3572" y="1679"/>
                </a:lnTo>
                <a:lnTo>
                  <a:pt x="3569" y="1677"/>
                </a:lnTo>
                <a:lnTo>
                  <a:pt x="3563" y="1679"/>
                </a:lnTo>
                <a:lnTo>
                  <a:pt x="3558" y="1681"/>
                </a:lnTo>
                <a:lnTo>
                  <a:pt x="3556" y="1681"/>
                </a:lnTo>
                <a:lnTo>
                  <a:pt x="3553" y="1679"/>
                </a:lnTo>
                <a:lnTo>
                  <a:pt x="3547" y="1677"/>
                </a:lnTo>
                <a:lnTo>
                  <a:pt x="3540" y="1673"/>
                </a:lnTo>
                <a:lnTo>
                  <a:pt x="3533" y="1668"/>
                </a:lnTo>
                <a:lnTo>
                  <a:pt x="3532" y="1665"/>
                </a:lnTo>
                <a:lnTo>
                  <a:pt x="3530" y="1659"/>
                </a:lnTo>
                <a:lnTo>
                  <a:pt x="3528" y="1652"/>
                </a:lnTo>
                <a:lnTo>
                  <a:pt x="3528" y="1647"/>
                </a:lnTo>
                <a:lnTo>
                  <a:pt x="3528" y="1644"/>
                </a:lnTo>
                <a:lnTo>
                  <a:pt x="3532" y="1637"/>
                </a:lnTo>
                <a:lnTo>
                  <a:pt x="3539" y="1624"/>
                </a:lnTo>
                <a:lnTo>
                  <a:pt x="3547" y="1608"/>
                </a:lnTo>
                <a:lnTo>
                  <a:pt x="3547" y="1603"/>
                </a:lnTo>
                <a:lnTo>
                  <a:pt x="3547" y="1598"/>
                </a:lnTo>
                <a:lnTo>
                  <a:pt x="3547" y="1594"/>
                </a:lnTo>
                <a:lnTo>
                  <a:pt x="3549" y="1593"/>
                </a:lnTo>
                <a:lnTo>
                  <a:pt x="3555" y="1591"/>
                </a:lnTo>
                <a:lnTo>
                  <a:pt x="3556" y="1591"/>
                </a:lnTo>
                <a:lnTo>
                  <a:pt x="3562" y="1593"/>
                </a:lnTo>
                <a:lnTo>
                  <a:pt x="3563" y="1596"/>
                </a:lnTo>
                <a:lnTo>
                  <a:pt x="3565" y="1596"/>
                </a:lnTo>
                <a:lnTo>
                  <a:pt x="3569" y="1600"/>
                </a:lnTo>
                <a:lnTo>
                  <a:pt x="3574" y="1601"/>
                </a:lnTo>
                <a:lnTo>
                  <a:pt x="3581" y="1603"/>
                </a:lnTo>
                <a:lnTo>
                  <a:pt x="3583" y="1603"/>
                </a:lnTo>
                <a:lnTo>
                  <a:pt x="3588" y="1603"/>
                </a:lnTo>
                <a:lnTo>
                  <a:pt x="3591" y="1600"/>
                </a:lnTo>
                <a:lnTo>
                  <a:pt x="3595" y="1593"/>
                </a:lnTo>
                <a:lnTo>
                  <a:pt x="3597" y="1587"/>
                </a:lnTo>
                <a:lnTo>
                  <a:pt x="3600" y="1584"/>
                </a:lnTo>
                <a:lnTo>
                  <a:pt x="3604" y="1582"/>
                </a:lnTo>
                <a:lnTo>
                  <a:pt x="3609" y="1582"/>
                </a:lnTo>
                <a:lnTo>
                  <a:pt x="3614" y="1582"/>
                </a:lnTo>
                <a:lnTo>
                  <a:pt x="3621" y="1582"/>
                </a:lnTo>
                <a:lnTo>
                  <a:pt x="3628" y="1582"/>
                </a:lnTo>
                <a:lnTo>
                  <a:pt x="3635" y="1578"/>
                </a:lnTo>
                <a:lnTo>
                  <a:pt x="3641" y="1573"/>
                </a:lnTo>
                <a:lnTo>
                  <a:pt x="3648" y="1564"/>
                </a:lnTo>
                <a:lnTo>
                  <a:pt x="3651" y="1557"/>
                </a:lnTo>
                <a:lnTo>
                  <a:pt x="3658" y="1549"/>
                </a:lnTo>
                <a:lnTo>
                  <a:pt x="3662" y="1540"/>
                </a:lnTo>
                <a:lnTo>
                  <a:pt x="3669" y="1522"/>
                </a:lnTo>
                <a:lnTo>
                  <a:pt x="3672" y="1513"/>
                </a:lnTo>
                <a:lnTo>
                  <a:pt x="3674" y="1508"/>
                </a:lnTo>
                <a:lnTo>
                  <a:pt x="3688" y="1494"/>
                </a:lnTo>
                <a:lnTo>
                  <a:pt x="3699" y="1485"/>
                </a:lnTo>
                <a:lnTo>
                  <a:pt x="3708" y="1476"/>
                </a:lnTo>
                <a:lnTo>
                  <a:pt x="3709" y="1476"/>
                </a:lnTo>
                <a:lnTo>
                  <a:pt x="3718" y="1469"/>
                </a:lnTo>
                <a:lnTo>
                  <a:pt x="3734" y="1461"/>
                </a:lnTo>
                <a:lnTo>
                  <a:pt x="3741" y="1455"/>
                </a:lnTo>
                <a:lnTo>
                  <a:pt x="3745" y="1450"/>
                </a:lnTo>
                <a:lnTo>
                  <a:pt x="3753" y="1431"/>
                </a:lnTo>
                <a:lnTo>
                  <a:pt x="3767" y="1406"/>
                </a:lnTo>
                <a:lnTo>
                  <a:pt x="3771" y="1401"/>
                </a:lnTo>
                <a:lnTo>
                  <a:pt x="3773" y="1394"/>
                </a:lnTo>
                <a:lnTo>
                  <a:pt x="3773" y="1387"/>
                </a:lnTo>
                <a:lnTo>
                  <a:pt x="3773" y="1385"/>
                </a:lnTo>
                <a:lnTo>
                  <a:pt x="3776" y="1383"/>
                </a:lnTo>
                <a:lnTo>
                  <a:pt x="3785" y="1378"/>
                </a:lnTo>
                <a:lnTo>
                  <a:pt x="3789" y="1374"/>
                </a:lnTo>
                <a:lnTo>
                  <a:pt x="3794" y="1373"/>
                </a:lnTo>
                <a:lnTo>
                  <a:pt x="3801" y="1371"/>
                </a:lnTo>
                <a:lnTo>
                  <a:pt x="3815" y="1369"/>
                </a:lnTo>
                <a:lnTo>
                  <a:pt x="3824" y="1366"/>
                </a:lnTo>
                <a:lnTo>
                  <a:pt x="3827" y="1364"/>
                </a:lnTo>
                <a:lnTo>
                  <a:pt x="3831" y="1360"/>
                </a:lnTo>
                <a:lnTo>
                  <a:pt x="3834" y="1355"/>
                </a:lnTo>
                <a:lnTo>
                  <a:pt x="3834" y="1357"/>
                </a:lnTo>
                <a:lnTo>
                  <a:pt x="3838" y="1364"/>
                </a:lnTo>
                <a:lnTo>
                  <a:pt x="3841" y="1371"/>
                </a:lnTo>
                <a:lnTo>
                  <a:pt x="3848" y="1380"/>
                </a:lnTo>
                <a:lnTo>
                  <a:pt x="3852" y="1385"/>
                </a:lnTo>
                <a:lnTo>
                  <a:pt x="3859" y="1390"/>
                </a:lnTo>
                <a:lnTo>
                  <a:pt x="3869" y="1399"/>
                </a:lnTo>
                <a:lnTo>
                  <a:pt x="3864" y="1417"/>
                </a:lnTo>
                <a:lnTo>
                  <a:pt x="3861" y="1427"/>
                </a:lnTo>
                <a:lnTo>
                  <a:pt x="3857" y="1434"/>
                </a:lnTo>
                <a:lnTo>
                  <a:pt x="3852" y="1441"/>
                </a:lnTo>
                <a:lnTo>
                  <a:pt x="3852" y="1446"/>
                </a:lnTo>
                <a:lnTo>
                  <a:pt x="3848" y="1450"/>
                </a:lnTo>
                <a:lnTo>
                  <a:pt x="3843" y="1455"/>
                </a:lnTo>
                <a:lnTo>
                  <a:pt x="3836" y="1461"/>
                </a:lnTo>
                <a:lnTo>
                  <a:pt x="3829" y="1466"/>
                </a:lnTo>
                <a:lnTo>
                  <a:pt x="3824" y="1469"/>
                </a:lnTo>
                <a:lnTo>
                  <a:pt x="3822" y="1473"/>
                </a:lnTo>
                <a:lnTo>
                  <a:pt x="3822" y="1478"/>
                </a:lnTo>
                <a:lnTo>
                  <a:pt x="3822" y="1480"/>
                </a:lnTo>
                <a:lnTo>
                  <a:pt x="3815" y="1492"/>
                </a:lnTo>
                <a:lnTo>
                  <a:pt x="3813" y="1496"/>
                </a:lnTo>
                <a:lnTo>
                  <a:pt x="3813" y="1499"/>
                </a:lnTo>
                <a:lnTo>
                  <a:pt x="3813" y="1508"/>
                </a:lnTo>
                <a:lnTo>
                  <a:pt x="3811" y="1515"/>
                </a:lnTo>
                <a:lnTo>
                  <a:pt x="3813" y="1520"/>
                </a:lnTo>
                <a:lnTo>
                  <a:pt x="3817" y="1527"/>
                </a:lnTo>
                <a:lnTo>
                  <a:pt x="3817" y="1531"/>
                </a:lnTo>
                <a:lnTo>
                  <a:pt x="3820" y="1533"/>
                </a:lnTo>
                <a:lnTo>
                  <a:pt x="3822" y="1533"/>
                </a:lnTo>
                <a:lnTo>
                  <a:pt x="3825" y="1533"/>
                </a:lnTo>
                <a:lnTo>
                  <a:pt x="3829" y="1531"/>
                </a:lnTo>
                <a:lnTo>
                  <a:pt x="3834" y="1527"/>
                </a:lnTo>
                <a:lnTo>
                  <a:pt x="3841" y="1526"/>
                </a:lnTo>
                <a:lnTo>
                  <a:pt x="3847" y="1526"/>
                </a:lnTo>
                <a:lnTo>
                  <a:pt x="3847" y="1531"/>
                </a:lnTo>
                <a:lnTo>
                  <a:pt x="3845" y="1534"/>
                </a:lnTo>
                <a:lnTo>
                  <a:pt x="3840" y="1538"/>
                </a:lnTo>
                <a:lnTo>
                  <a:pt x="3834" y="1545"/>
                </a:lnTo>
                <a:lnTo>
                  <a:pt x="3829" y="1552"/>
                </a:lnTo>
                <a:lnTo>
                  <a:pt x="3825" y="1559"/>
                </a:lnTo>
                <a:lnTo>
                  <a:pt x="3808" y="1571"/>
                </a:lnTo>
                <a:lnTo>
                  <a:pt x="3804" y="1575"/>
                </a:lnTo>
                <a:lnTo>
                  <a:pt x="3803" y="1577"/>
                </a:lnTo>
                <a:lnTo>
                  <a:pt x="3803" y="1580"/>
                </a:lnTo>
                <a:lnTo>
                  <a:pt x="3804" y="1584"/>
                </a:lnTo>
                <a:lnTo>
                  <a:pt x="3808" y="1586"/>
                </a:lnTo>
                <a:lnTo>
                  <a:pt x="3825" y="1596"/>
                </a:lnTo>
                <a:lnTo>
                  <a:pt x="3831" y="1598"/>
                </a:lnTo>
                <a:lnTo>
                  <a:pt x="3834" y="1596"/>
                </a:lnTo>
                <a:lnTo>
                  <a:pt x="3836" y="1594"/>
                </a:lnTo>
                <a:lnTo>
                  <a:pt x="3838" y="1594"/>
                </a:lnTo>
                <a:lnTo>
                  <a:pt x="3843" y="1591"/>
                </a:lnTo>
                <a:lnTo>
                  <a:pt x="3850" y="1584"/>
                </a:lnTo>
                <a:lnTo>
                  <a:pt x="3855" y="1578"/>
                </a:lnTo>
                <a:lnTo>
                  <a:pt x="3861" y="1571"/>
                </a:lnTo>
                <a:lnTo>
                  <a:pt x="3862" y="1566"/>
                </a:lnTo>
                <a:lnTo>
                  <a:pt x="3878" y="1556"/>
                </a:lnTo>
                <a:lnTo>
                  <a:pt x="3887" y="1550"/>
                </a:lnTo>
                <a:lnTo>
                  <a:pt x="3889" y="1550"/>
                </a:lnTo>
                <a:lnTo>
                  <a:pt x="3901" y="1524"/>
                </a:lnTo>
                <a:lnTo>
                  <a:pt x="3903" y="1520"/>
                </a:lnTo>
                <a:lnTo>
                  <a:pt x="3908" y="1517"/>
                </a:lnTo>
                <a:lnTo>
                  <a:pt x="3919" y="1512"/>
                </a:lnTo>
                <a:lnTo>
                  <a:pt x="3926" y="1506"/>
                </a:lnTo>
                <a:lnTo>
                  <a:pt x="3929" y="1499"/>
                </a:lnTo>
                <a:lnTo>
                  <a:pt x="3935" y="1494"/>
                </a:lnTo>
                <a:lnTo>
                  <a:pt x="3940" y="1487"/>
                </a:lnTo>
                <a:lnTo>
                  <a:pt x="3949" y="1476"/>
                </a:lnTo>
                <a:lnTo>
                  <a:pt x="3957" y="1469"/>
                </a:lnTo>
                <a:lnTo>
                  <a:pt x="3979" y="1464"/>
                </a:lnTo>
                <a:lnTo>
                  <a:pt x="3986" y="1461"/>
                </a:lnTo>
                <a:lnTo>
                  <a:pt x="3989" y="1457"/>
                </a:lnTo>
                <a:lnTo>
                  <a:pt x="3994" y="1448"/>
                </a:lnTo>
                <a:lnTo>
                  <a:pt x="3996" y="1446"/>
                </a:lnTo>
                <a:lnTo>
                  <a:pt x="3998" y="1445"/>
                </a:lnTo>
                <a:lnTo>
                  <a:pt x="4010" y="1443"/>
                </a:lnTo>
                <a:lnTo>
                  <a:pt x="4021" y="1443"/>
                </a:lnTo>
                <a:lnTo>
                  <a:pt x="4033" y="1443"/>
                </a:lnTo>
                <a:lnTo>
                  <a:pt x="4035" y="1443"/>
                </a:lnTo>
                <a:lnTo>
                  <a:pt x="4054" y="1425"/>
                </a:lnTo>
                <a:lnTo>
                  <a:pt x="4063" y="1417"/>
                </a:lnTo>
                <a:lnTo>
                  <a:pt x="4072" y="1404"/>
                </a:lnTo>
                <a:lnTo>
                  <a:pt x="4091" y="1362"/>
                </a:lnTo>
                <a:lnTo>
                  <a:pt x="4100" y="1353"/>
                </a:lnTo>
                <a:lnTo>
                  <a:pt x="4110" y="1343"/>
                </a:lnTo>
                <a:lnTo>
                  <a:pt x="4116" y="1337"/>
                </a:lnTo>
                <a:lnTo>
                  <a:pt x="4121" y="1334"/>
                </a:lnTo>
                <a:lnTo>
                  <a:pt x="4130" y="1329"/>
                </a:lnTo>
                <a:lnTo>
                  <a:pt x="4135" y="1323"/>
                </a:lnTo>
                <a:lnTo>
                  <a:pt x="4140" y="1316"/>
                </a:lnTo>
                <a:lnTo>
                  <a:pt x="4142" y="1315"/>
                </a:lnTo>
                <a:lnTo>
                  <a:pt x="4146" y="1311"/>
                </a:lnTo>
                <a:lnTo>
                  <a:pt x="4149" y="1304"/>
                </a:lnTo>
                <a:lnTo>
                  <a:pt x="4156" y="1295"/>
                </a:lnTo>
                <a:lnTo>
                  <a:pt x="4163" y="1286"/>
                </a:lnTo>
                <a:lnTo>
                  <a:pt x="4165" y="1285"/>
                </a:lnTo>
                <a:lnTo>
                  <a:pt x="4172" y="1274"/>
                </a:lnTo>
                <a:lnTo>
                  <a:pt x="4176" y="1267"/>
                </a:lnTo>
                <a:lnTo>
                  <a:pt x="4181" y="1256"/>
                </a:lnTo>
                <a:lnTo>
                  <a:pt x="4188" y="1242"/>
                </a:lnTo>
                <a:lnTo>
                  <a:pt x="4191" y="1228"/>
                </a:lnTo>
                <a:lnTo>
                  <a:pt x="4197" y="1216"/>
                </a:lnTo>
                <a:lnTo>
                  <a:pt x="4200" y="1207"/>
                </a:lnTo>
                <a:lnTo>
                  <a:pt x="4204" y="1200"/>
                </a:lnTo>
                <a:lnTo>
                  <a:pt x="4206" y="1200"/>
                </a:lnTo>
                <a:lnTo>
                  <a:pt x="4207" y="1200"/>
                </a:lnTo>
                <a:lnTo>
                  <a:pt x="4213" y="1200"/>
                </a:lnTo>
                <a:lnTo>
                  <a:pt x="4216" y="1202"/>
                </a:lnTo>
                <a:lnTo>
                  <a:pt x="4223" y="1205"/>
                </a:lnTo>
                <a:lnTo>
                  <a:pt x="4234" y="1211"/>
                </a:lnTo>
                <a:lnTo>
                  <a:pt x="4239" y="1212"/>
                </a:lnTo>
                <a:lnTo>
                  <a:pt x="4248" y="1214"/>
                </a:lnTo>
                <a:lnTo>
                  <a:pt x="4257" y="1216"/>
                </a:lnTo>
                <a:lnTo>
                  <a:pt x="4260" y="1216"/>
                </a:lnTo>
                <a:lnTo>
                  <a:pt x="4265" y="1218"/>
                </a:lnTo>
                <a:lnTo>
                  <a:pt x="4271" y="1219"/>
                </a:lnTo>
                <a:lnTo>
                  <a:pt x="4278" y="1221"/>
                </a:lnTo>
                <a:lnTo>
                  <a:pt x="4293" y="1221"/>
                </a:lnTo>
                <a:lnTo>
                  <a:pt x="4299" y="1219"/>
                </a:lnTo>
                <a:lnTo>
                  <a:pt x="4309" y="1216"/>
                </a:lnTo>
                <a:lnTo>
                  <a:pt x="4313" y="1212"/>
                </a:lnTo>
                <a:lnTo>
                  <a:pt x="4316" y="1209"/>
                </a:lnTo>
                <a:lnTo>
                  <a:pt x="4316" y="1204"/>
                </a:lnTo>
                <a:lnTo>
                  <a:pt x="4316" y="1200"/>
                </a:lnTo>
                <a:lnTo>
                  <a:pt x="4315" y="1193"/>
                </a:lnTo>
                <a:lnTo>
                  <a:pt x="4313" y="1184"/>
                </a:lnTo>
                <a:lnTo>
                  <a:pt x="4311" y="1177"/>
                </a:lnTo>
                <a:lnTo>
                  <a:pt x="4309" y="1167"/>
                </a:lnTo>
                <a:lnTo>
                  <a:pt x="4309" y="1154"/>
                </a:lnTo>
                <a:lnTo>
                  <a:pt x="4311" y="1149"/>
                </a:lnTo>
                <a:lnTo>
                  <a:pt x="4316" y="1147"/>
                </a:lnTo>
                <a:lnTo>
                  <a:pt x="4320" y="1144"/>
                </a:lnTo>
                <a:lnTo>
                  <a:pt x="4322" y="1140"/>
                </a:lnTo>
                <a:lnTo>
                  <a:pt x="4325" y="1139"/>
                </a:lnTo>
                <a:lnTo>
                  <a:pt x="4330" y="1135"/>
                </a:lnTo>
                <a:lnTo>
                  <a:pt x="4334" y="1131"/>
                </a:lnTo>
                <a:lnTo>
                  <a:pt x="4345" y="1126"/>
                </a:lnTo>
                <a:lnTo>
                  <a:pt x="4352" y="1121"/>
                </a:lnTo>
                <a:lnTo>
                  <a:pt x="4360" y="1117"/>
                </a:lnTo>
                <a:lnTo>
                  <a:pt x="4366" y="1112"/>
                </a:lnTo>
                <a:lnTo>
                  <a:pt x="4367" y="1109"/>
                </a:lnTo>
                <a:lnTo>
                  <a:pt x="4369" y="1100"/>
                </a:lnTo>
                <a:lnTo>
                  <a:pt x="4373" y="1093"/>
                </a:lnTo>
                <a:lnTo>
                  <a:pt x="4374" y="1089"/>
                </a:lnTo>
                <a:lnTo>
                  <a:pt x="4376" y="1088"/>
                </a:lnTo>
                <a:lnTo>
                  <a:pt x="4383" y="1086"/>
                </a:lnTo>
                <a:lnTo>
                  <a:pt x="4388" y="1086"/>
                </a:lnTo>
                <a:lnTo>
                  <a:pt x="4392" y="1084"/>
                </a:lnTo>
                <a:lnTo>
                  <a:pt x="4397" y="1079"/>
                </a:lnTo>
                <a:lnTo>
                  <a:pt x="4403" y="1072"/>
                </a:lnTo>
                <a:lnTo>
                  <a:pt x="4404" y="1066"/>
                </a:lnTo>
                <a:lnTo>
                  <a:pt x="4406" y="1061"/>
                </a:lnTo>
                <a:lnTo>
                  <a:pt x="4406" y="1047"/>
                </a:lnTo>
                <a:lnTo>
                  <a:pt x="4406" y="1042"/>
                </a:lnTo>
                <a:lnTo>
                  <a:pt x="4406" y="1038"/>
                </a:lnTo>
                <a:lnTo>
                  <a:pt x="4410" y="1035"/>
                </a:lnTo>
                <a:lnTo>
                  <a:pt x="4415" y="1029"/>
                </a:lnTo>
                <a:lnTo>
                  <a:pt x="4424" y="1022"/>
                </a:lnTo>
                <a:lnTo>
                  <a:pt x="4427" y="1024"/>
                </a:lnTo>
                <a:lnTo>
                  <a:pt x="4432" y="1026"/>
                </a:lnTo>
                <a:lnTo>
                  <a:pt x="4443" y="1035"/>
                </a:lnTo>
                <a:lnTo>
                  <a:pt x="4457" y="1047"/>
                </a:lnTo>
                <a:lnTo>
                  <a:pt x="4476" y="1068"/>
                </a:lnTo>
                <a:lnTo>
                  <a:pt x="4478" y="1072"/>
                </a:lnTo>
                <a:lnTo>
                  <a:pt x="4482" y="1073"/>
                </a:lnTo>
                <a:lnTo>
                  <a:pt x="4485" y="1072"/>
                </a:lnTo>
                <a:lnTo>
                  <a:pt x="4487" y="1066"/>
                </a:lnTo>
                <a:lnTo>
                  <a:pt x="4487" y="1061"/>
                </a:lnTo>
                <a:lnTo>
                  <a:pt x="4485" y="1054"/>
                </a:lnTo>
                <a:lnTo>
                  <a:pt x="4478" y="1036"/>
                </a:lnTo>
                <a:lnTo>
                  <a:pt x="4469" y="1021"/>
                </a:lnTo>
                <a:lnTo>
                  <a:pt x="4469" y="1019"/>
                </a:lnTo>
                <a:lnTo>
                  <a:pt x="4475" y="1015"/>
                </a:lnTo>
                <a:lnTo>
                  <a:pt x="4480" y="1012"/>
                </a:lnTo>
                <a:lnTo>
                  <a:pt x="4482" y="1008"/>
                </a:lnTo>
                <a:lnTo>
                  <a:pt x="4487" y="1003"/>
                </a:lnTo>
                <a:lnTo>
                  <a:pt x="4491" y="996"/>
                </a:lnTo>
                <a:lnTo>
                  <a:pt x="4494" y="987"/>
                </a:lnTo>
                <a:lnTo>
                  <a:pt x="4496" y="980"/>
                </a:lnTo>
                <a:lnTo>
                  <a:pt x="4496" y="947"/>
                </a:lnTo>
                <a:lnTo>
                  <a:pt x="4494" y="938"/>
                </a:lnTo>
                <a:lnTo>
                  <a:pt x="4492" y="927"/>
                </a:lnTo>
                <a:lnTo>
                  <a:pt x="4487" y="913"/>
                </a:lnTo>
                <a:lnTo>
                  <a:pt x="4483" y="903"/>
                </a:lnTo>
                <a:lnTo>
                  <a:pt x="4482" y="894"/>
                </a:lnTo>
                <a:lnTo>
                  <a:pt x="4480" y="878"/>
                </a:lnTo>
                <a:lnTo>
                  <a:pt x="4478" y="873"/>
                </a:lnTo>
                <a:lnTo>
                  <a:pt x="4473" y="862"/>
                </a:lnTo>
                <a:lnTo>
                  <a:pt x="4466" y="852"/>
                </a:lnTo>
                <a:lnTo>
                  <a:pt x="4452" y="834"/>
                </a:lnTo>
                <a:lnTo>
                  <a:pt x="4447" y="827"/>
                </a:lnTo>
                <a:lnTo>
                  <a:pt x="4441" y="817"/>
                </a:lnTo>
                <a:lnTo>
                  <a:pt x="4440" y="804"/>
                </a:lnTo>
                <a:lnTo>
                  <a:pt x="4438" y="795"/>
                </a:lnTo>
                <a:lnTo>
                  <a:pt x="4440" y="792"/>
                </a:lnTo>
                <a:lnTo>
                  <a:pt x="4445" y="788"/>
                </a:lnTo>
                <a:lnTo>
                  <a:pt x="4452" y="787"/>
                </a:lnTo>
                <a:lnTo>
                  <a:pt x="4457" y="781"/>
                </a:lnTo>
                <a:lnTo>
                  <a:pt x="4464" y="774"/>
                </a:lnTo>
                <a:lnTo>
                  <a:pt x="4469" y="767"/>
                </a:lnTo>
                <a:lnTo>
                  <a:pt x="4471" y="760"/>
                </a:lnTo>
                <a:lnTo>
                  <a:pt x="4471" y="748"/>
                </a:lnTo>
                <a:lnTo>
                  <a:pt x="4473" y="746"/>
                </a:lnTo>
                <a:lnTo>
                  <a:pt x="4473" y="743"/>
                </a:lnTo>
                <a:lnTo>
                  <a:pt x="4476" y="741"/>
                </a:lnTo>
                <a:lnTo>
                  <a:pt x="4480" y="741"/>
                </a:lnTo>
                <a:lnTo>
                  <a:pt x="4487" y="741"/>
                </a:lnTo>
                <a:lnTo>
                  <a:pt x="4489" y="743"/>
                </a:lnTo>
                <a:lnTo>
                  <a:pt x="4491" y="743"/>
                </a:lnTo>
                <a:lnTo>
                  <a:pt x="4510" y="744"/>
                </a:lnTo>
                <a:lnTo>
                  <a:pt x="4515" y="746"/>
                </a:lnTo>
                <a:lnTo>
                  <a:pt x="4550" y="746"/>
                </a:lnTo>
                <a:lnTo>
                  <a:pt x="4575" y="744"/>
                </a:lnTo>
                <a:lnTo>
                  <a:pt x="4582" y="743"/>
                </a:lnTo>
                <a:lnTo>
                  <a:pt x="4584" y="739"/>
                </a:lnTo>
                <a:lnTo>
                  <a:pt x="4586" y="736"/>
                </a:lnTo>
                <a:lnTo>
                  <a:pt x="4582" y="723"/>
                </a:lnTo>
                <a:lnTo>
                  <a:pt x="4579" y="706"/>
                </a:lnTo>
                <a:lnTo>
                  <a:pt x="4577" y="700"/>
                </a:lnTo>
                <a:lnTo>
                  <a:pt x="4579" y="697"/>
                </a:lnTo>
                <a:lnTo>
                  <a:pt x="4580" y="695"/>
                </a:lnTo>
                <a:lnTo>
                  <a:pt x="4582" y="693"/>
                </a:lnTo>
                <a:lnTo>
                  <a:pt x="4587" y="692"/>
                </a:lnTo>
                <a:lnTo>
                  <a:pt x="4589" y="688"/>
                </a:lnTo>
                <a:lnTo>
                  <a:pt x="4589" y="685"/>
                </a:lnTo>
                <a:lnTo>
                  <a:pt x="4589" y="681"/>
                </a:lnTo>
                <a:lnTo>
                  <a:pt x="4589" y="667"/>
                </a:lnTo>
                <a:lnTo>
                  <a:pt x="4591" y="658"/>
                </a:lnTo>
                <a:lnTo>
                  <a:pt x="4594" y="646"/>
                </a:lnTo>
                <a:lnTo>
                  <a:pt x="4598" y="633"/>
                </a:lnTo>
                <a:lnTo>
                  <a:pt x="4600" y="621"/>
                </a:lnTo>
                <a:lnTo>
                  <a:pt x="4598" y="604"/>
                </a:lnTo>
                <a:lnTo>
                  <a:pt x="4598" y="600"/>
                </a:lnTo>
                <a:lnTo>
                  <a:pt x="4598" y="597"/>
                </a:lnTo>
                <a:lnTo>
                  <a:pt x="4600" y="590"/>
                </a:lnTo>
                <a:lnTo>
                  <a:pt x="4598" y="581"/>
                </a:lnTo>
                <a:lnTo>
                  <a:pt x="4596" y="574"/>
                </a:lnTo>
                <a:lnTo>
                  <a:pt x="4598" y="565"/>
                </a:lnTo>
                <a:lnTo>
                  <a:pt x="4598" y="549"/>
                </a:lnTo>
                <a:lnTo>
                  <a:pt x="4598" y="530"/>
                </a:lnTo>
                <a:lnTo>
                  <a:pt x="4600" y="523"/>
                </a:lnTo>
                <a:lnTo>
                  <a:pt x="4598" y="517"/>
                </a:lnTo>
                <a:lnTo>
                  <a:pt x="4593" y="502"/>
                </a:lnTo>
                <a:lnTo>
                  <a:pt x="4591" y="494"/>
                </a:lnTo>
                <a:lnTo>
                  <a:pt x="4591" y="489"/>
                </a:lnTo>
                <a:lnTo>
                  <a:pt x="4593" y="486"/>
                </a:lnTo>
                <a:lnTo>
                  <a:pt x="4596" y="482"/>
                </a:lnTo>
                <a:lnTo>
                  <a:pt x="4598" y="477"/>
                </a:lnTo>
                <a:lnTo>
                  <a:pt x="4608" y="465"/>
                </a:lnTo>
                <a:lnTo>
                  <a:pt x="4615" y="456"/>
                </a:lnTo>
                <a:lnTo>
                  <a:pt x="4619" y="450"/>
                </a:lnTo>
                <a:lnTo>
                  <a:pt x="4621" y="445"/>
                </a:lnTo>
                <a:lnTo>
                  <a:pt x="4619" y="440"/>
                </a:lnTo>
                <a:lnTo>
                  <a:pt x="4610" y="426"/>
                </a:lnTo>
                <a:lnTo>
                  <a:pt x="4605" y="419"/>
                </a:lnTo>
                <a:lnTo>
                  <a:pt x="4603" y="412"/>
                </a:lnTo>
                <a:lnTo>
                  <a:pt x="4603" y="403"/>
                </a:lnTo>
                <a:lnTo>
                  <a:pt x="4605" y="385"/>
                </a:lnTo>
                <a:lnTo>
                  <a:pt x="4608" y="366"/>
                </a:lnTo>
                <a:lnTo>
                  <a:pt x="4612" y="352"/>
                </a:lnTo>
                <a:lnTo>
                  <a:pt x="4617" y="340"/>
                </a:lnTo>
                <a:lnTo>
                  <a:pt x="4607" y="347"/>
                </a:lnTo>
                <a:lnTo>
                  <a:pt x="4593" y="357"/>
                </a:lnTo>
                <a:lnTo>
                  <a:pt x="4582" y="363"/>
                </a:lnTo>
                <a:lnTo>
                  <a:pt x="4570" y="364"/>
                </a:lnTo>
                <a:lnTo>
                  <a:pt x="4563" y="366"/>
                </a:lnTo>
                <a:lnTo>
                  <a:pt x="4554" y="370"/>
                </a:lnTo>
                <a:lnTo>
                  <a:pt x="4547" y="375"/>
                </a:lnTo>
                <a:lnTo>
                  <a:pt x="4529" y="389"/>
                </a:lnTo>
                <a:lnTo>
                  <a:pt x="4515" y="399"/>
                </a:lnTo>
                <a:lnTo>
                  <a:pt x="4503" y="406"/>
                </a:lnTo>
                <a:lnTo>
                  <a:pt x="4491" y="414"/>
                </a:lnTo>
                <a:lnTo>
                  <a:pt x="4485" y="419"/>
                </a:lnTo>
                <a:lnTo>
                  <a:pt x="4480" y="426"/>
                </a:lnTo>
                <a:lnTo>
                  <a:pt x="4473" y="445"/>
                </a:lnTo>
                <a:lnTo>
                  <a:pt x="4468" y="458"/>
                </a:lnTo>
                <a:lnTo>
                  <a:pt x="4462" y="466"/>
                </a:lnTo>
                <a:lnTo>
                  <a:pt x="4447" y="473"/>
                </a:lnTo>
                <a:lnTo>
                  <a:pt x="4417" y="484"/>
                </a:lnTo>
                <a:lnTo>
                  <a:pt x="4367" y="500"/>
                </a:lnTo>
                <a:lnTo>
                  <a:pt x="4362" y="500"/>
                </a:lnTo>
                <a:lnTo>
                  <a:pt x="4355" y="498"/>
                </a:lnTo>
                <a:lnTo>
                  <a:pt x="4346" y="493"/>
                </a:lnTo>
                <a:lnTo>
                  <a:pt x="4341" y="486"/>
                </a:lnTo>
                <a:lnTo>
                  <a:pt x="4332" y="477"/>
                </a:lnTo>
                <a:lnTo>
                  <a:pt x="4330" y="473"/>
                </a:lnTo>
                <a:lnTo>
                  <a:pt x="4329" y="468"/>
                </a:lnTo>
                <a:lnTo>
                  <a:pt x="4329" y="456"/>
                </a:lnTo>
                <a:lnTo>
                  <a:pt x="4330" y="450"/>
                </a:lnTo>
                <a:lnTo>
                  <a:pt x="4329" y="445"/>
                </a:lnTo>
                <a:lnTo>
                  <a:pt x="4325" y="442"/>
                </a:lnTo>
                <a:lnTo>
                  <a:pt x="4315" y="436"/>
                </a:lnTo>
                <a:lnTo>
                  <a:pt x="4309" y="435"/>
                </a:lnTo>
                <a:lnTo>
                  <a:pt x="4304" y="431"/>
                </a:lnTo>
                <a:lnTo>
                  <a:pt x="4302" y="428"/>
                </a:lnTo>
                <a:lnTo>
                  <a:pt x="4301" y="424"/>
                </a:lnTo>
                <a:lnTo>
                  <a:pt x="4299" y="412"/>
                </a:lnTo>
                <a:lnTo>
                  <a:pt x="4295" y="401"/>
                </a:lnTo>
                <a:lnTo>
                  <a:pt x="4293" y="396"/>
                </a:lnTo>
                <a:lnTo>
                  <a:pt x="4290" y="391"/>
                </a:lnTo>
                <a:lnTo>
                  <a:pt x="4286" y="389"/>
                </a:lnTo>
                <a:lnTo>
                  <a:pt x="4279" y="389"/>
                </a:lnTo>
                <a:lnTo>
                  <a:pt x="4272" y="389"/>
                </a:lnTo>
                <a:lnTo>
                  <a:pt x="4271" y="391"/>
                </a:lnTo>
                <a:lnTo>
                  <a:pt x="4264" y="391"/>
                </a:lnTo>
                <a:lnTo>
                  <a:pt x="4257" y="391"/>
                </a:lnTo>
                <a:lnTo>
                  <a:pt x="4248" y="385"/>
                </a:lnTo>
                <a:lnTo>
                  <a:pt x="4239" y="382"/>
                </a:lnTo>
                <a:lnTo>
                  <a:pt x="4235" y="378"/>
                </a:lnTo>
                <a:lnTo>
                  <a:pt x="4230" y="373"/>
                </a:lnTo>
                <a:lnTo>
                  <a:pt x="4221" y="366"/>
                </a:lnTo>
                <a:lnTo>
                  <a:pt x="4211" y="363"/>
                </a:lnTo>
                <a:lnTo>
                  <a:pt x="4198" y="361"/>
                </a:lnTo>
                <a:lnTo>
                  <a:pt x="4184" y="363"/>
                </a:lnTo>
                <a:lnTo>
                  <a:pt x="4172" y="364"/>
                </a:lnTo>
                <a:lnTo>
                  <a:pt x="4165" y="363"/>
                </a:lnTo>
                <a:lnTo>
                  <a:pt x="4163" y="359"/>
                </a:lnTo>
                <a:lnTo>
                  <a:pt x="4154" y="354"/>
                </a:lnTo>
                <a:lnTo>
                  <a:pt x="4149" y="350"/>
                </a:lnTo>
                <a:lnTo>
                  <a:pt x="4146" y="348"/>
                </a:lnTo>
                <a:lnTo>
                  <a:pt x="4142" y="350"/>
                </a:lnTo>
                <a:lnTo>
                  <a:pt x="4140" y="350"/>
                </a:lnTo>
                <a:lnTo>
                  <a:pt x="4139" y="354"/>
                </a:lnTo>
                <a:lnTo>
                  <a:pt x="4137" y="357"/>
                </a:lnTo>
                <a:lnTo>
                  <a:pt x="4132" y="361"/>
                </a:lnTo>
                <a:lnTo>
                  <a:pt x="4125" y="363"/>
                </a:lnTo>
                <a:lnTo>
                  <a:pt x="4116" y="364"/>
                </a:lnTo>
                <a:lnTo>
                  <a:pt x="4107" y="363"/>
                </a:lnTo>
                <a:lnTo>
                  <a:pt x="4095" y="363"/>
                </a:lnTo>
                <a:lnTo>
                  <a:pt x="4082" y="361"/>
                </a:lnTo>
                <a:lnTo>
                  <a:pt x="4070" y="355"/>
                </a:lnTo>
                <a:lnTo>
                  <a:pt x="4067" y="354"/>
                </a:lnTo>
                <a:lnTo>
                  <a:pt x="4065" y="348"/>
                </a:lnTo>
                <a:lnTo>
                  <a:pt x="4059" y="338"/>
                </a:lnTo>
                <a:lnTo>
                  <a:pt x="4056" y="329"/>
                </a:lnTo>
                <a:lnTo>
                  <a:pt x="4054" y="322"/>
                </a:lnTo>
                <a:lnTo>
                  <a:pt x="4054" y="315"/>
                </a:lnTo>
                <a:lnTo>
                  <a:pt x="4054" y="308"/>
                </a:lnTo>
                <a:lnTo>
                  <a:pt x="4054" y="304"/>
                </a:lnTo>
                <a:lnTo>
                  <a:pt x="4052" y="301"/>
                </a:lnTo>
                <a:lnTo>
                  <a:pt x="4047" y="297"/>
                </a:lnTo>
                <a:lnTo>
                  <a:pt x="4037" y="283"/>
                </a:lnTo>
                <a:lnTo>
                  <a:pt x="4015" y="248"/>
                </a:lnTo>
                <a:lnTo>
                  <a:pt x="4005" y="236"/>
                </a:lnTo>
                <a:lnTo>
                  <a:pt x="3987" y="213"/>
                </a:lnTo>
                <a:lnTo>
                  <a:pt x="3980" y="201"/>
                </a:lnTo>
                <a:lnTo>
                  <a:pt x="3975" y="192"/>
                </a:lnTo>
                <a:lnTo>
                  <a:pt x="3973" y="185"/>
                </a:lnTo>
                <a:lnTo>
                  <a:pt x="3972" y="178"/>
                </a:lnTo>
                <a:lnTo>
                  <a:pt x="3970" y="174"/>
                </a:lnTo>
                <a:lnTo>
                  <a:pt x="3966" y="167"/>
                </a:lnTo>
                <a:lnTo>
                  <a:pt x="3954" y="151"/>
                </a:lnTo>
                <a:lnTo>
                  <a:pt x="3945" y="139"/>
                </a:lnTo>
                <a:lnTo>
                  <a:pt x="3940" y="130"/>
                </a:lnTo>
                <a:lnTo>
                  <a:pt x="3938" y="125"/>
                </a:lnTo>
                <a:lnTo>
                  <a:pt x="3935" y="118"/>
                </a:lnTo>
                <a:lnTo>
                  <a:pt x="3920" y="100"/>
                </a:lnTo>
                <a:lnTo>
                  <a:pt x="3906" y="83"/>
                </a:lnTo>
                <a:lnTo>
                  <a:pt x="3898" y="74"/>
                </a:lnTo>
                <a:lnTo>
                  <a:pt x="3894" y="70"/>
                </a:lnTo>
                <a:lnTo>
                  <a:pt x="3894" y="69"/>
                </a:lnTo>
                <a:lnTo>
                  <a:pt x="3894" y="65"/>
                </a:lnTo>
                <a:lnTo>
                  <a:pt x="3891" y="58"/>
                </a:lnTo>
                <a:lnTo>
                  <a:pt x="3885" y="51"/>
                </a:lnTo>
                <a:lnTo>
                  <a:pt x="3878" y="46"/>
                </a:lnTo>
                <a:lnTo>
                  <a:pt x="3868" y="39"/>
                </a:lnTo>
                <a:lnTo>
                  <a:pt x="3854" y="28"/>
                </a:lnTo>
                <a:lnTo>
                  <a:pt x="3840" y="21"/>
                </a:lnTo>
                <a:lnTo>
                  <a:pt x="3833" y="19"/>
                </a:lnTo>
                <a:lnTo>
                  <a:pt x="3824" y="16"/>
                </a:lnTo>
                <a:lnTo>
                  <a:pt x="3817" y="14"/>
                </a:lnTo>
                <a:lnTo>
                  <a:pt x="3811" y="14"/>
                </a:lnTo>
                <a:lnTo>
                  <a:pt x="3804" y="18"/>
                </a:lnTo>
                <a:lnTo>
                  <a:pt x="3797" y="21"/>
                </a:lnTo>
                <a:lnTo>
                  <a:pt x="3790" y="23"/>
                </a:lnTo>
                <a:lnTo>
                  <a:pt x="3778" y="21"/>
                </a:lnTo>
                <a:lnTo>
                  <a:pt x="3762" y="16"/>
                </a:lnTo>
                <a:lnTo>
                  <a:pt x="3752" y="12"/>
                </a:lnTo>
                <a:lnTo>
                  <a:pt x="3745" y="9"/>
                </a:lnTo>
                <a:lnTo>
                  <a:pt x="3727" y="4"/>
                </a:lnTo>
                <a:lnTo>
                  <a:pt x="3718" y="2"/>
                </a:lnTo>
                <a:lnTo>
                  <a:pt x="3708" y="0"/>
                </a:lnTo>
              </a:path>
            </a:pathLst>
          </a:custGeom>
          <a:noFill/>
          <a:ln w="9525">
            <a:noFill/>
            <a:miter lim="800000"/>
            <a:headEnd/>
            <a:tailEnd/>
          </a:ln>
        </p:spPr>
        <p:txBody>
          <a:bodyPr/>
          <a:lstStyle/>
          <a:p>
            <a:endParaRPr lang="en-GB"/>
          </a:p>
        </p:txBody>
      </p:sp>
      <p:sp>
        <p:nvSpPr>
          <p:cNvPr id="85001" name="Freeform 426"/>
          <p:cNvSpPr>
            <a:spLocks/>
          </p:cNvSpPr>
          <p:nvPr/>
        </p:nvSpPr>
        <p:spPr bwMode="auto">
          <a:xfrm>
            <a:off x="7204075" y="1817688"/>
            <a:ext cx="849313" cy="815975"/>
          </a:xfrm>
          <a:custGeom>
            <a:avLst/>
            <a:gdLst>
              <a:gd name="T0" fmla="*/ 2147483647 w 535"/>
              <a:gd name="T1" fmla="*/ 2147483647 h 514"/>
              <a:gd name="T2" fmla="*/ 2147483647 w 535"/>
              <a:gd name="T3" fmla="*/ 2147483647 h 514"/>
              <a:gd name="T4" fmla="*/ 2147483647 w 535"/>
              <a:gd name="T5" fmla="*/ 2147483647 h 514"/>
              <a:gd name="T6" fmla="*/ 2147483647 w 535"/>
              <a:gd name="T7" fmla="*/ 2147483647 h 514"/>
              <a:gd name="T8" fmla="*/ 2147483647 w 535"/>
              <a:gd name="T9" fmla="*/ 2147483647 h 514"/>
              <a:gd name="T10" fmla="*/ 2147483647 w 535"/>
              <a:gd name="T11" fmla="*/ 2147483647 h 514"/>
              <a:gd name="T12" fmla="*/ 2147483647 w 535"/>
              <a:gd name="T13" fmla="*/ 2147483647 h 514"/>
              <a:gd name="T14" fmla="*/ 2147483647 w 535"/>
              <a:gd name="T15" fmla="*/ 2147483647 h 514"/>
              <a:gd name="T16" fmla="*/ 2147483647 w 535"/>
              <a:gd name="T17" fmla="*/ 2147483647 h 514"/>
              <a:gd name="T18" fmla="*/ 2147483647 w 535"/>
              <a:gd name="T19" fmla="*/ 2147483647 h 514"/>
              <a:gd name="T20" fmla="*/ 2147483647 w 535"/>
              <a:gd name="T21" fmla="*/ 2147483647 h 514"/>
              <a:gd name="T22" fmla="*/ 2147483647 w 535"/>
              <a:gd name="T23" fmla="*/ 0 h 514"/>
              <a:gd name="T24" fmla="*/ 2147483647 w 535"/>
              <a:gd name="T25" fmla="*/ 2147483647 h 514"/>
              <a:gd name="T26" fmla="*/ 2147483647 w 535"/>
              <a:gd name="T27" fmla="*/ 2147483647 h 514"/>
              <a:gd name="T28" fmla="*/ 2147483647 w 535"/>
              <a:gd name="T29" fmla="*/ 2147483647 h 514"/>
              <a:gd name="T30" fmla="*/ 2147483647 w 535"/>
              <a:gd name="T31" fmla="*/ 2147483647 h 514"/>
              <a:gd name="T32" fmla="*/ 2147483647 w 535"/>
              <a:gd name="T33" fmla="*/ 2147483647 h 514"/>
              <a:gd name="T34" fmla="*/ 2147483647 w 535"/>
              <a:gd name="T35" fmla="*/ 2147483647 h 514"/>
              <a:gd name="T36" fmla="*/ 2147483647 w 535"/>
              <a:gd name="T37" fmla="*/ 2147483647 h 514"/>
              <a:gd name="T38" fmla="*/ 2147483647 w 535"/>
              <a:gd name="T39" fmla="*/ 2147483647 h 514"/>
              <a:gd name="T40" fmla="*/ 2147483647 w 535"/>
              <a:gd name="T41" fmla="*/ 2147483647 h 514"/>
              <a:gd name="T42" fmla="*/ 2147483647 w 535"/>
              <a:gd name="T43" fmla="*/ 2147483647 h 514"/>
              <a:gd name="T44" fmla="*/ 2147483647 w 535"/>
              <a:gd name="T45" fmla="*/ 2147483647 h 514"/>
              <a:gd name="T46" fmla="*/ 2147483647 w 535"/>
              <a:gd name="T47" fmla="*/ 2147483647 h 514"/>
              <a:gd name="T48" fmla="*/ 2147483647 w 535"/>
              <a:gd name="T49" fmla="*/ 2147483647 h 514"/>
              <a:gd name="T50" fmla="*/ 2147483647 w 535"/>
              <a:gd name="T51" fmla="*/ 2147483647 h 514"/>
              <a:gd name="T52" fmla="*/ 2147483647 w 535"/>
              <a:gd name="T53" fmla="*/ 2147483647 h 514"/>
              <a:gd name="T54" fmla="*/ 2147483647 w 535"/>
              <a:gd name="T55" fmla="*/ 2147483647 h 514"/>
              <a:gd name="T56" fmla="*/ 2147483647 w 535"/>
              <a:gd name="T57" fmla="*/ 2147483647 h 514"/>
              <a:gd name="T58" fmla="*/ 2147483647 w 535"/>
              <a:gd name="T59" fmla="*/ 2147483647 h 514"/>
              <a:gd name="T60" fmla="*/ 2147483647 w 535"/>
              <a:gd name="T61" fmla="*/ 2147483647 h 514"/>
              <a:gd name="T62" fmla="*/ 2147483647 w 535"/>
              <a:gd name="T63" fmla="*/ 2147483647 h 514"/>
              <a:gd name="T64" fmla="*/ 2147483647 w 535"/>
              <a:gd name="T65" fmla="*/ 2147483647 h 514"/>
              <a:gd name="T66" fmla="*/ 2147483647 w 535"/>
              <a:gd name="T67" fmla="*/ 2147483647 h 514"/>
              <a:gd name="T68" fmla="*/ 2147483647 w 535"/>
              <a:gd name="T69" fmla="*/ 2147483647 h 514"/>
              <a:gd name="T70" fmla="*/ 2147483647 w 535"/>
              <a:gd name="T71" fmla="*/ 2147483647 h 514"/>
              <a:gd name="T72" fmla="*/ 2147483647 w 535"/>
              <a:gd name="T73" fmla="*/ 2147483647 h 514"/>
              <a:gd name="T74" fmla="*/ 2147483647 w 535"/>
              <a:gd name="T75" fmla="*/ 2147483647 h 514"/>
              <a:gd name="T76" fmla="*/ 2147483647 w 535"/>
              <a:gd name="T77" fmla="*/ 2147483647 h 514"/>
              <a:gd name="T78" fmla="*/ 2147483647 w 535"/>
              <a:gd name="T79" fmla="*/ 2147483647 h 514"/>
              <a:gd name="T80" fmla="*/ 2147483647 w 535"/>
              <a:gd name="T81" fmla="*/ 2147483647 h 514"/>
              <a:gd name="T82" fmla="*/ 2147483647 w 535"/>
              <a:gd name="T83" fmla="*/ 2147483647 h 514"/>
              <a:gd name="T84" fmla="*/ 2147483647 w 535"/>
              <a:gd name="T85" fmla="*/ 2147483647 h 514"/>
              <a:gd name="T86" fmla="*/ 2147483647 w 535"/>
              <a:gd name="T87" fmla="*/ 2147483647 h 514"/>
              <a:gd name="T88" fmla="*/ 2147483647 w 535"/>
              <a:gd name="T89" fmla="*/ 2147483647 h 514"/>
              <a:gd name="T90" fmla="*/ 2147483647 w 535"/>
              <a:gd name="T91" fmla="*/ 2147483647 h 514"/>
              <a:gd name="T92" fmla="*/ 2147483647 w 535"/>
              <a:gd name="T93" fmla="*/ 2147483647 h 514"/>
              <a:gd name="T94" fmla="*/ 2147483647 w 535"/>
              <a:gd name="T95" fmla="*/ 2147483647 h 514"/>
              <a:gd name="T96" fmla="*/ 2147483647 w 535"/>
              <a:gd name="T97" fmla="*/ 2147483647 h 514"/>
              <a:gd name="T98" fmla="*/ 2147483647 w 535"/>
              <a:gd name="T99" fmla="*/ 2147483647 h 514"/>
              <a:gd name="T100" fmla="*/ 2147483647 w 535"/>
              <a:gd name="T101" fmla="*/ 2147483647 h 514"/>
              <a:gd name="T102" fmla="*/ 2147483647 w 535"/>
              <a:gd name="T103" fmla="*/ 2147483647 h 514"/>
              <a:gd name="T104" fmla="*/ 2147483647 w 535"/>
              <a:gd name="T105" fmla="*/ 2147483647 h 514"/>
              <a:gd name="T106" fmla="*/ 2147483647 w 535"/>
              <a:gd name="T107" fmla="*/ 2147483647 h 514"/>
              <a:gd name="T108" fmla="*/ 2147483647 w 535"/>
              <a:gd name="T109" fmla="*/ 2147483647 h 514"/>
              <a:gd name="T110" fmla="*/ 2147483647 w 535"/>
              <a:gd name="T111" fmla="*/ 2147483647 h 514"/>
              <a:gd name="T112" fmla="*/ 2147483647 w 535"/>
              <a:gd name="T113" fmla="*/ 2147483647 h 514"/>
              <a:gd name="T114" fmla="*/ 2147483647 w 535"/>
              <a:gd name="T115" fmla="*/ 2147483647 h 514"/>
              <a:gd name="T116" fmla="*/ 2147483647 w 535"/>
              <a:gd name="T117" fmla="*/ 2147483647 h 5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35"/>
              <a:gd name="T178" fmla="*/ 0 h 514"/>
              <a:gd name="T179" fmla="*/ 535 w 535"/>
              <a:gd name="T180" fmla="*/ 514 h 5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35" h="514">
                <a:moveTo>
                  <a:pt x="531" y="210"/>
                </a:moveTo>
                <a:lnTo>
                  <a:pt x="531" y="210"/>
                </a:lnTo>
                <a:lnTo>
                  <a:pt x="528" y="194"/>
                </a:lnTo>
                <a:lnTo>
                  <a:pt x="524" y="189"/>
                </a:lnTo>
                <a:lnTo>
                  <a:pt x="519" y="183"/>
                </a:lnTo>
                <a:lnTo>
                  <a:pt x="508" y="171"/>
                </a:lnTo>
                <a:lnTo>
                  <a:pt x="487" y="148"/>
                </a:lnTo>
                <a:lnTo>
                  <a:pt x="484" y="143"/>
                </a:lnTo>
                <a:lnTo>
                  <a:pt x="480" y="134"/>
                </a:lnTo>
                <a:lnTo>
                  <a:pt x="478" y="127"/>
                </a:lnTo>
                <a:lnTo>
                  <a:pt x="489" y="99"/>
                </a:lnTo>
                <a:lnTo>
                  <a:pt x="478" y="101"/>
                </a:lnTo>
                <a:lnTo>
                  <a:pt x="471" y="103"/>
                </a:lnTo>
                <a:lnTo>
                  <a:pt x="463" y="101"/>
                </a:lnTo>
                <a:lnTo>
                  <a:pt x="459" y="97"/>
                </a:lnTo>
                <a:lnTo>
                  <a:pt x="455" y="94"/>
                </a:lnTo>
                <a:lnTo>
                  <a:pt x="450" y="81"/>
                </a:lnTo>
                <a:lnTo>
                  <a:pt x="445" y="74"/>
                </a:lnTo>
                <a:lnTo>
                  <a:pt x="438" y="67"/>
                </a:lnTo>
                <a:lnTo>
                  <a:pt x="429" y="55"/>
                </a:lnTo>
                <a:lnTo>
                  <a:pt x="426" y="48"/>
                </a:lnTo>
                <a:lnTo>
                  <a:pt x="424" y="44"/>
                </a:lnTo>
                <a:lnTo>
                  <a:pt x="424" y="39"/>
                </a:lnTo>
                <a:lnTo>
                  <a:pt x="424" y="34"/>
                </a:lnTo>
                <a:lnTo>
                  <a:pt x="420" y="29"/>
                </a:lnTo>
                <a:lnTo>
                  <a:pt x="419" y="25"/>
                </a:lnTo>
                <a:lnTo>
                  <a:pt x="415" y="23"/>
                </a:lnTo>
                <a:lnTo>
                  <a:pt x="413" y="23"/>
                </a:lnTo>
                <a:lnTo>
                  <a:pt x="406" y="29"/>
                </a:lnTo>
                <a:lnTo>
                  <a:pt x="399" y="36"/>
                </a:lnTo>
                <a:lnTo>
                  <a:pt x="396" y="37"/>
                </a:lnTo>
                <a:lnTo>
                  <a:pt x="392" y="37"/>
                </a:lnTo>
                <a:lnTo>
                  <a:pt x="382" y="37"/>
                </a:lnTo>
                <a:lnTo>
                  <a:pt x="376" y="36"/>
                </a:lnTo>
                <a:lnTo>
                  <a:pt x="375" y="32"/>
                </a:lnTo>
                <a:lnTo>
                  <a:pt x="375" y="29"/>
                </a:lnTo>
                <a:lnTo>
                  <a:pt x="373" y="22"/>
                </a:lnTo>
                <a:lnTo>
                  <a:pt x="371" y="20"/>
                </a:lnTo>
                <a:lnTo>
                  <a:pt x="368" y="18"/>
                </a:lnTo>
                <a:lnTo>
                  <a:pt x="357" y="13"/>
                </a:lnTo>
                <a:lnTo>
                  <a:pt x="331" y="6"/>
                </a:lnTo>
                <a:lnTo>
                  <a:pt x="329" y="4"/>
                </a:lnTo>
                <a:lnTo>
                  <a:pt x="327" y="4"/>
                </a:lnTo>
                <a:lnTo>
                  <a:pt x="325" y="4"/>
                </a:lnTo>
                <a:lnTo>
                  <a:pt x="324" y="2"/>
                </a:lnTo>
                <a:lnTo>
                  <a:pt x="322" y="2"/>
                </a:lnTo>
                <a:lnTo>
                  <a:pt x="320" y="0"/>
                </a:lnTo>
                <a:lnTo>
                  <a:pt x="318" y="4"/>
                </a:lnTo>
                <a:lnTo>
                  <a:pt x="316" y="6"/>
                </a:lnTo>
                <a:lnTo>
                  <a:pt x="313" y="8"/>
                </a:lnTo>
                <a:lnTo>
                  <a:pt x="311" y="8"/>
                </a:lnTo>
                <a:lnTo>
                  <a:pt x="304" y="6"/>
                </a:lnTo>
                <a:lnTo>
                  <a:pt x="302" y="2"/>
                </a:lnTo>
                <a:lnTo>
                  <a:pt x="306" y="23"/>
                </a:lnTo>
                <a:lnTo>
                  <a:pt x="304" y="34"/>
                </a:lnTo>
                <a:lnTo>
                  <a:pt x="304" y="41"/>
                </a:lnTo>
                <a:lnTo>
                  <a:pt x="302" y="44"/>
                </a:lnTo>
                <a:lnTo>
                  <a:pt x="295" y="51"/>
                </a:lnTo>
                <a:lnTo>
                  <a:pt x="292" y="53"/>
                </a:lnTo>
                <a:lnTo>
                  <a:pt x="290" y="57"/>
                </a:lnTo>
                <a:lnTo>
                  <a:pt x="288" y="62"/>
                </a:lnTo>
                <a:lnTo>
                  <a:pt x="288" y="69"/>
                </a:lnTo>
                <a:lnTo>
                  <a:pt x="288" y="76"/>
                </a:lnTo>
                <a:lnTo>
                  <a:pt x="287" y="80"/>
                </a:lnTo>
                <a:lnTo>
                  <a:pt x="283" y="80"/>
                </a:lnTo>
                <a:lnTo>
                  <a:pt x="267" y="80"/>
                </a:lnTo>
                <a:lnTo>
                  <a:pt x="255" y="80"/>
                </a:lnTo>
                <a:lnTo>
                  <a:pt x="243" y="80"/>
                </a:lnTo>
                <a:lnTo>
                  <a:pt x="241" y="78"/>
                </a:lnTo>
                <a:lnTo>
                  <a:pt x="239" y="78"/>
                </a:lnTo>
                <a:lnTo>
                  <a:pt x="237" y="80"/>
                </a:lnTo>
                <a:lnTo>
                  <a:pt x="234" y="85"/>
                </a:lnTo>
                <a:lnTo>
                  <a:pt x="232" y="87"/>
                </a:lnTo>
                <a:lnTo>
                  <a:pt x="218" y="87"/>
                </a:lnTo>
                <a:lnTo>
                  <a:pt x="207" y="88"/>
                </a:lnTo>
                <a:lnTo>
                  <a:pt x="204" y="95"/>
                </a:lnTo>
                <a:lnTo>
                  <a:pt x="206" y="101"/>
                </a:lnTo>
                <a:lnTo>
                  <a:pt x="204" y="106"/>
                </a:lnTo>
                <a:lnTo>
                  <a:pt x="202" y="110"/>
                </a:lnTo>
                <a:lnTo>
                  <a:pt x="193" y="115"/>
                </a:lnTo>
                <a:lnTo>
                  <a:pt x="190" y="118"/>
                </a:lnTo>
                <a:lnTo>
                  <a:pt x="186" y="118"/>
                </a:lnTo>
                <a:lnTo>
                  <a:pt x="172" y="118"/>
                </a:lnTo>
                <a:lnTo>
                  <a:pt x="169" y="120"/>
                </a:lnTo>
                <a:lnTo>
                  <a:pt x="165" y="124"/>
                </a:lnTo>
                <a:lnTo>
                  <a:pt x="160" y="129"/>
                </a:lnTo>
                <a:lnTo>
                  <a:pt x="155" y="136"/>
                </a:lnTo>
                <a:lnTo>
                  <a:pt x="151" y="139"/>
                </a:lnTo>
                <a:lnTo>
                  <a:pt x="141" y="147"/>
                </a:lnTo>
                <a:lnTo>
                  <a:pt x="128" y="157"/>
                </a:lnTo>
                <a:lnTo>
                  <a:pt x="123" y="162"/>
                </a:lnTo>
                <a:lnTo>
                  <a:pt x="118" y="168"/>
                </a:lnTo>
                <a:lnTo>
                  <a:pt x="111" y="175"/>
                </a:lnTo>
                <a:lnTo>
                  <a:pt x="105" y="182"/>
                </a:lnTo>
                <a:lnTo>
                  <a:pt x="98" y="194"/>
                </a:lnTo>
                <a:lnTo>
                  <a:pt x="82" y="217"/>
                </a:lnTo>
                <a:lnTo>
                  <a:pt x="74" y="213"/>
                </a:lnTo>
                <a:lnTo>
                  <a:pt x="65" y="196"/>
                </a:lnTo>
                <a:lnTo>
                  <a:pt x="61" y="185"/>
                </a:lnTo>
                <a:lnTo>
                  <a:pt x="56" y="180"/>
                </a:lnTo>
                <a:lnTo>
                  <a:pt x="44" y="171"/>
                </a:lnTo>
                <a:lnTo>
                  <a:pt x="35" y="168"/>
                </a:lnTo>
                <a:lnTo>
                  <a:pt x="14" y="162"/>
                </a:lnTo>
                <a:lnTo>
                  <a:pt x="12" y="173"/>
                </a:lnTo>
                <a:lnTo>
                  <a:pt x="14" y="192"/>
                </a:lnTo>
                <a:lnTo>
                  <a:pt x="14" y="201"/>
                </a:lnTo>
                <a:lnTo>
                  <a:pt x="16" y="213"/>
                </a:lnTo>
                <a:lnTo>
                  <a:pt x="19" y="224"/>
                </a:lnTo>
                <a:lnTo>
                  <a:pt x="24" y="231"/>
                </a:lnTo>
                <a:lnTo>
                  <a:pt x="28" y="236"/>
                </a:lnTo>
                <a:lnTo>
                  <a:pt x="30" y="242"/>
                </a:lnTo>
                <a:lnTo>
                  <a:pt x="31" y="247"/>
                </a:lnTo>
                <a:lnTo>
                  <a:pt x="33" y="249"/>
                </a:lnTo>
                <a:lnTo>
                  <a:pt x="33" y="252"/>
                </a:lnTo>
                <a:lnTo>
                  <a:pt x="30" y="259"/>
                </a:lnTo>
                <a:lnTo>
                  <a:pt x="14" y="273"/>
                </a:lnTo>
                <a:lnTo>
                  <a:pt x="12" y="275"/>
                </a:lnTo>
                <a:lnTo>
                  <a:pt x="9" y="277"/>
                </a:lnTo>
                <a:lnTo>
                  <a:pt x="7" y="280"/>
                </a:lnTo>
                <a:lnTo>
                  <a:pt x="5" y="284"/>
                </a:lnTo>
                <a:lnTo>
                  <a:pt x="5" y="298"/>
                </a:lnTo>
                <a:lnTo>
                  <a:pt x="5" y="307"/>
                </a:lnTo>
                <a:lnTo>
                  <a:pt x="3" y="314"/>
                </a:lnTo>
                <a:lnTo>
                  <a:pt x="2" y="319"/>
                </a:lnTo>
                <a:lnTo>
                  <a:pt x="0" y="321"/>
                </a:lnTo>
                <a:lnTo>
                  <a:pt x="0" y="324"/>
                </a:lnTo>
                <a:lnTo>
                  <a:pt x="2" y="328"/>
                </a:lnTo>
                <a:lnTo>
                  <a:pt x="7" y="331"/>
                </a:lnTo>
                <a:lnTo>
                  <a:pt x="14" y="333"/>
                </a:lnTo>
                <a:lnTo>
                  <a:pt x="26" y="340"/>
                </a:lnTo>
                <a:lnTo>
                  <a:pt x="38" y="349"/>
                </a:lnTo>
                <a:lnTo>
                  <a:pt x="47" y="352"/>
                </a:lnTo>
                <a:lnTo>
                  <a:pt x="51" y="356"/>
                </a:lnTo>
                <a:lnTo>
                  <a:pt x="54" y="359"/>
                </a:lnTo>
                <a:lnTo>
                  <a:pt x="61" y="372"/>
                </a:lnTo>
                <a:lnTo>
                  <a:pt x="67" y="377"/>
                </a:lnTo>
                <a:lnTo>
                  <a:pt x="72" y="382"/>
                </a:lnTo>
                <a:lnTo>
                  <a:pt x="84" y="388"/>
                </a:lnTo>
                <a:lnTo>
                  <a:pt x="98" y="391"/>
                </a:lnTo>
                <a:lnTo>
                  <a:pt x="102" y="395"/>
                </a:lnTo>
                <a:lnTo>
                  <a:pt x="104" y="393"/>
                </a:lnTo>
                <a:lnTo>
                  <a:pt x="125" y="381"/>
                </a:lnTo>
                <a:lnTo>
                  <a:pt x="132" y="375"/>
                </a:lnTo>
                <a:lnTo>
                  <a:pt x="137" y="368"/>
                </a:lnTo>
                <a:lnTo>
                  <a:pt x="160" y="324"/>
                </a:lnTo>
                <a:lnTo>
                  <a:pt x="165" y="315"/>
                </a:lnTo>
                <a:lnTo>
                  <a:pt x="165" y="312"/>
                </a:lnTo>
                <a:lnTo>
                  <a:pt x="165" y="308"/>
                </a:lnTo>
                <a:lnTo>
                  <a:pt x="165" y="303"/>
                </a:lnTo>
                <a:lnTo>
                  <a:pt x="169" y="301"/>
                </a:lnTo>
                <a:lnTo>
                  <a:pt x="174" y="300"/>
                </a:lnTo>
                <a:lnTo>
                  <a:pt x="177" y="294"/>
                </a:lnTo>
                <a:lnTo>
                  <a:pt x="183" y="291"/>
                </a:lnTo>
                <a:lnTo>
                  <a:pt x="188" y="289"/>
                </a:lnTo>
                <a:lnTo>
                  <a:pt x="197" y="287"/>
                </a:lnTo>
                <a:lnTo>
                  <a:pt x="211" y="286"/>
                </a:lnTo>
                <a:lnTo>
                  <a:pt x="218" y="282"/>
                </a:lnTo>
                <a:lnTo>
                  <a:pt x="223" y="278"/>
                </a:lnTo>
                <a:lnTo>
                  <a:pt x="227" y="273"/>
                </a:lnTo>
                <a:lnTo>
                  <a:pt x="230" y="271"/>
                </a:lnTo>
                <a:lnTo>
                  <a:pt x="232" y="271"/>
                </a:lnTo>
                <a:lnTo>
                  <a:pt x="234" y="275"/>
                </a:lnTo>
                <a:lnTo>
                  <a:pt x="236" y="280"/>
                </a:lnTo>
                <a:lnTo>
                  <a:pt x="239" y="286"/>
                </a:lnTo>
                <a:lnTo>
                  <a:pt x="246" y="298"/>
                </a:lnTo>
                <a:lnTo>
                  <a:pt x="253" y="305"/>
                </a:lnTo>
                <a:lnTo>
                  <a:pt x="260" y="310"/>
                </a:lnTo>
                <a:lnTo>
                  <a:pt x="269" y="317"/>
                </a:lnTo>
                <a:lnTo>
                  <a:pt x="265" y="333"/>
                </a:lnTo>
                <a:lnTo>
                  <a:pt x="260" y="345"/>
                </a:lnTo>
                <a:lnTo>
                  <a:pt x="257" y="356"/>
                </a:lnTo>
                <a:lnTo>
                  <a:pt x="253" y="361"/>
                </a:lnTo>
                <a:lnTo>
                  <a:pt x="251" y="365"/>
                </a:lnTo>
                <a:lnTo>
                  <a:pt x="251" y="366"/>
                </a:lnTo>
                <a:lnTo>
                  <a:pt x="250" y="372"/>
                </a:lnTo>
                <a:lnTo>
                  <a:pt x="241" y="377"/>
                </a:lnTo>
                <a:lnTo>
                  <a:pt x="234" y="382"/>
                </a:lnTo>
                <a:lnTo>
                  <a:pt x="227" y="389"/>
                </a:lnTo>
                <a:lnTo>
                  <a:pt x="223" y="393"/>
                </a:lnTo>
                <a:lnTo>
                  <a:pt x="221" y="396"/>
                </a:lnTo>
                <a:lnTo>
                  <a:pt x="221" y="400"/>
                </a:lnTo>
                <a:lnTo>
                  <a:pt x="221" y="402"/>
                </a:lnTo>
                <a:lnTo>
                  <a:pt x="214" y="414"/>
                </a:lnTo>
                <a:lnTo>
                  <a:pt x="213" y="418"/>
                </a:lnTo>
                <a:lnTo>
                  <a:pt x="213" y="419"/>
                </a:lnTo>
                <a:lnTo>
                  <a:pt x="213" y="430"/>
                </a:lnTo>
                <a:lnTo>
                  <a:pt x="211" y="435"/>
                </a:lnTo>
                <a:lnTo>
                  <a:pt x="213" y="437"/>
                </a:lnTo>
                <a:lnTo>
                  <a:pt x="214" y="440"/>
                </a:lnTo>
                <a:lnTo>
                  <a:pt x="216" y="446"/>
                </a:lnTo>
                <a:lnTo>
                  <a:pt x="216" y="449"/>
                </a:lnTo>
                <a:lnTo>
                  <a:pt x="218" y="449"/>
                </a:lnTo>
                <a:lnTo>
                  <a:pt x="223" y="447"/>
                </a:lnTo>
                <a:lnTo>
                  <a:pt x="229" y="444"/>
                </a:lnTo>
                <a:lnTo>
                  <a:pt x="237" y="442"/>
                </a:lnTo>
                <a:lnTo>
                  <a:pt x="244" y="442"/>
                </a:lnTo>
                <a:lnTo>
                  <a:pt x="246" y="442"/>
                </a:lnTo>
                <a:lnTo>
                  <a:pt x="246" y="451"/>
                </a:lnTo>
                <a:lnTo>
                  <a:pt x="244" y="454"/>
                </a:lnTo>
                <a:lnTo>
                  <a:pt x="241" y="458"/>
                </a:lnTo>
                <a:lnTo>
                  <a:pt x="234" y="467"/>
                </a:lnTo>
                <a:lnTo>
                  <a:pt x="227" y="476"/>
                </a:lnTo>
                <a:lnTo>
                  <a:pt x="225" y="481"/>
                </a:lnTo>
                <a:lnTo>
                  <a:pt x="206" y="493"/>
                </a:lnTo>
                <a:lnTo>
                  <a:pt x="202" y="498"/>
                </a:lnTo>
                <a:lnTo>
                  <a:pt x="202" y="500"/>
                </a:lnTo>
                <a:lnTo>
                  <a:pt x="206" y="502"/>
                </a:lnTo>
                <a:lnTo>
                  <a:pt x="211" y="506"/>
                </a:lnTo>
                <a:lnTo>
                  <a:pt x="221" y="513"/>
                </a:lnTo>
                <a:lnTo>
                  <a:pt x="227" y="514"/>
                </a:lnTo>
                <a:lnTo>
                  <a:pt x="229" y="513"/>
                </a:lnTo>
                <a:lnTo>
                  <a:pt x="232" y="511"/>
                </a:lnTo>
                <a:lnTo>
                  <a:pt x="239" y="506"/>
                </a:lnTo>
                <a:lnTo>
                  <a:pt x="248" y="497"/>
                </a:lnTo>
                <a:lnTo>
                  <a:pt x="251" y="491"/>
                </a:lnTo>
                <a:lnTo>
                  <a:pt x="255" y="488"/>
                </a:lnTo>
                <a:lnTo>
                  <a:pt x="257" y="484"/>
                </a:lnTo>
                <a:lnTo>
                  <a:pt x="272" y="474"/>
                </a:lnTo>
                <a:lnTo>
                  <a:pt x="281" y="469"/>
                </a:lnTo>
                <a:lnTo>
                  <a:pt x="294" y="442"/>
                </a:lnTo>
                <a:lnTo>
                  <a:pt x="297" y="439"/>
                </a:lnTo>
                <a:lnTo>
                  <a:pt x="301" y="435"/>
                </a:lnTo>
                <a:lnTo>
                  <a:pt x="306" y="433"/>
                </a:lnTo>
                <a:lnTo>
                  <a:pt x="313" y="430"/>
                </a:lnTo>
                <a:lnTo>
                  <a:pt x="318" y="425"/>
                </a:lnTo>
                <a:lnTo>
                  <a:pt x="322" y="421"/>
                </a:lnTo>
                <a:lnTo>
                  <a:pt x="329" y="410"/>
                </a:lnTo>
                <a:lnTo>
                  <a:pt x="336" y="402"/>
                </a:lnTo>
                <a:lnTo>
                  <a:pt x="343" y="395"/>
                </a:lnTo>
                <a:lnTo>
                  <a:pt x="353" y="386"/>
                </a:lnTo>
                <a:lnTo>
                  <a:pt x="373" y="381"/>
                </a:lnTo>
                <a:lnTo>
                  <a:pt x="378" y="377"/>
                </a:lnTo>
                <a:lnTo>
                  <a:pt x="382" y="375"/>
                </a:lnTo>
                <a:lnTo>
                  <a:pt x="387" y="366"/>
                </a:lnTo>
                <a:lnTo>
                  <a:pt x="390" y="365"/>
                </a:lnTo>
                <a:lnTo>
                  <a:pt x="394" y="361"/>
                </a:lnTo>
                <a:lnTo>
                  <a:pt x="406" y="359"/>
                </a:lnTo>
                <a:lnTo>
                  <a:pt x="422" y="359"/>
                </a:lnTo>
                <a:lnTo>
                  <a:pt x="429" y="359"/>
                </a:lnTo>
                <a:lnTo>
                  <a:pt x="448" y="344"/>
                </a:lnTo>
                <a:lnTo>
                  <a:pt x="455" y="335"/>
                </a:lnTo>
                <a:lnTo>
                  <a:pt x="464" y="322"/>
                </a:lnTo>
                <a:lnTo>
                  <a:pt x="485" y="280"/>
                </a:lnTo>
                <a:lnTo>
                  <a:pt x="492" y="273"/>
                </a:lnTo>
                <a:lnTo>
                  <a:pt x="505" y="261"/>
                </a:lnTo>
                <a:lnTo>
                  <a:pt x="510" y="256"/>
                </a:lnTo>
                <a:lnTo>
                  <a:pt x="517" y="250"/>
                </a:lnTo>
                <a:lnTo>
                  <a:pt x="524" y="245"/>
                </a:lnTo>
                <a:lnTo>
                  <a:pt x="528" y="240"/>
                </a:lnTo>
                <a:lnTo>
                  <a:pt x="535" y="233"/>
                </a:lnTo>
                <a:lnTo>
                  <a:pt x="531" y="210"/>
                </a:lnTo>
                <a:close/>
              </a:path>
            </a:pathLst>
          </a:custGeom>
          <a:noFill/>
          <a:ln w="6350">
            <a:solidFill>
              <a:srgbClr val="FFFFFF"/>
            </a:solidFill>
            <a:round/>
            <a:headEnd/>
            <a:tailEnd/>
          </a:ln>
        </p:spPr>
        <p:txBody>
          <a:bodyPr/>
          <a:lstStyle/>
          <a:p>
            <a:endParaRPr lang="en-GB"/>
          </a:p>
        </p:txBody>
      </p:sp>
      <p:sp>
        <p:nvSpPr>
          <p:cNvPr id="85002" name="Freeform 427"/>
          <p:cNvSpPr>
            <a:spLocks/>
          </p:cNvSpPr>
          <p:nvPr/>
        </p:nvSpPr>
        <p:spPr bwMode="auto">
          <a:xfrm>
            <a:off x="7407275" y="1330325"/>
            <a:ext cx="1206500" cy="857250"/>
          </a:xfrm>
          <a:custGeom>
            <a:avLst/>
            <a:gdLst>
              <a:gd name="T0" fmla="*/ 2147483647 w 760"/>
              <a:gd name="T1" fmla="*/ 2147483647 h 540"/>
              <a:gd name="T2" fmla="*/ 2147483647 w 760"/>
              <a:gd name="T3" fmla="*/ 2147483647 h 540"/>
              <a:gd name="T4" fmla="*/ 2147483647 w 760"/>
              <a:gd name="T5" fmla="*/ 2147483647 h 540"/>
              <a:gd name="T6" fmla="*/ 2147483647 w 760"/>
              <a:gd name="T7" fmla="*/ 2147483647 h 540"/>
              <a:gd name="T8" fmla="*/ 2147483647 w 760"/>
              <a:gd name="T9" fmla="*/ 2147483647 h 540"/>
              <a:gd name="T10" fmla="*/ 2147483647 w 760"/>
              <a:gd name="T11" fmla="*/ 2147483647 h 540"/>
              <a:gd name="T12" fmla="*/ 2147483647 w 760"/>
              <a:gd name="T13" fmla="*/ 2147483647 h 540"/>
              <a:gd name="T14" fmla="*/ 2147483647 w 760"/>
              <a:gd name="T15" fmla="*/ 2147483647 h 540"/>
              <a:gd name="T16" fmla="*/ 2147483647 w 760"/>
              <a:gd name="T17" fmla="*/ 2147483647 h 540"/>
              <a:gd name="T18" fmla="*/ 2147483647 w 760"/>
              <a:gd name="T19" fmla="*/ 2147483647 h 540"/>
              <a:gd name="T20" fmla="*/ 2147483647 w 760"/>
              <a:gd name="T21" fmla="*/ 2147483647 h 540"/>
              <a:gd name="T22" fmla="*/ 2147483647 w 760"/>
              <a:gd name="T23" fmla="*/ 2147483647 h 540"/>
              <a:gd name="T24" fmla="*/ 2147483647 w 760"/>
              <a:gd name="T25" fmla="*/ 2147483647 h 540"/>
              <a:gd name="T26" fmla="*/ 2147483647 w 760"/>
              <a:gd name="T27" fmla="*/ 2147483647 h 540"/>
              <a:gd name="T28" fmla="*/ 2147483647 w 760"/>
              <a:gd name="T29" fmla="*/ 2147483647 h 540"/>
              <a:gd name="T30" fmla="*/ 2147483647 w 760"/>
              <a:gd name="T31" fmla="*/ 2147483647 h 540"/>
              <a:gd name="T32" fmla="*/ 2147483647 w 760"/>
              <a:gd name="T33" fmla="*/ 2147483647 h 540"/>
              <a:gd name="T34" fmla="*/ 2147483647 w 760"/>
              <a:gd name="T35" fmla="*/ 2147483647 h 540"/>
              <a:gd name="T36" fmla="*/ 2147483647 w 760"/>
              <a:gd name="T37" fmla="*/ 2147483647 h 540"/>
              <a:gd name="T38" fmla="*/ 2147483647 w 760"/>
              <a:gd name="T39" fmla="*/ 2147483647 h 540"/>
              <a:gd name="T40" fmla="*/ 2147483647 w 760"/>
              <a:gd name="T41" fmla="*/ 2147483647 h 540"/>
              <a:gd name="T42" fmla="*/ 2147483647 w 760"/>
              <a:gd name="T43" fmla="*/ 2147483647 h 540"/>
              <a:gd name="T44" fmla="*/ 2147483647 w 760"/>
              <a:gd name="T45" fmla="*/ 2147483647 h 540"/>
              <a:gd name="T46" fmla="*/ 2147483647 w 760"/>
              <a:gd name="T47" fmla="*/ 0 h 540"/>
              <a:gd name="T48" fmla="*/ 2147483647 w 760"/>
              <a:gd name="T49" fmla="*/ 2147483647 h 540"/>
              <a:gd name="T50" fmla="*/ 2147483647 w 760"/>
              <a:gd name="T51" fmla="*/ 2147483647 h 540"/>
              <a:gd name="T52" fmla="*/ 2147483647 w 760"/>
              <a:gd name="T53" fmla="*/ 2147483647 h 540"/>
              <a:gd name="T54" fmla="*/ 2147483647 w 760"/>
              <a:gd name="T55" fmla="*/ 2147483647 h 540"/>
              <a:gd name="T56" fmla="*/ 2147483647 w 760"/>
              <a:gd name="T57" fmla="*/ 2147483647 h 540"/>
              <a:gd name="T58" fmla="*/ 0 w 760"/>
              <a:gd name="T59" fmla="*/ 2147483647 h 540"/>
              <a:gd name="T60" fmla="*/ 2147483647 w 760"/>
              <a:gd name="T61" fmla="*/ 2147483647 h 540"/>
              <a:gd name="T62" fmla="*/ 2147483647 w 760"/>
              <a:gd name="T63" fmla="*/ 2147483647 h 540"/>
              <a:gd name="T64" fmla="*/ 2147483647 w 760"/>
              <a:gd name="T65" fmla="*/ 2147483647 h 540"/>
              <a:gd name="T66" fmla="*/ 2147483647 w 760"/>
              <a:gd name="T67" fmla="*/ 2147483647 h 540"/>
              <a:gd name="T68" fmla="*/ 2147483647 w 760"/>
              <a:gd name="T69" fmla="*/ 2147483647 h 540"/>
              <a:gd name="T70" fmla="*/ 2147483647 w 760"/>
              <a:gd name="T71" fmla="*/ 2147483647 h 540"/>
              <a:gd name="T72" fmla="*/ 2147483647 w 760"/>
              <a:gd name="T73" fmla="*/ 2147483647 h 540"/>
              <a:gd name="T74" fmla="*/ 2147483647 w 760"/>
              <a:gd name="T75" fmla="*/ 2147483647 h 540"/>
              <a:gd name="T76" fmla="*/ 2147483647 w 760"/>
              <a:gd name="T77" fmla="*/ 2147483647 h 540"/>
              <a:gd name="T78" fmla="*/ 2147483647 w 760"/>
              <a:gd name="T79" fmla="*/ 2147483647 h 540"/>
              <a:gd name="T80" fmla="*/ 2147483647 w 760"/>
              <a:gd name="T81" fmla="*/ 2147483647 h 540"/>
              <a:gd name="T82" fmla="*/ 2147483647 w 760"/>
              <a:gd name="T83" fmla="*/ 2147483647 h 540"/>
              <a:gd name="T84" fmla="*/ 2147483647 w 760"/>
              <a:gd name="T85" fmla="*/ 2147483647 h 540"/>
              <a:gd name="T86" fmla="*/ 2147483647 w 760"/>
              <a:gd name="T87" fmla="*/ 2147483647 h 540"/>
              <a:gd name="T88" fmla="*/ 2147483647 w 760"/>
              <a:gd name="T89" fmla="*/ 2147483647 h 540"/>
              <a:gd name="T90" fmla="*/ 2147483647 w 760"/>
              <a:gd name="T91" fmla="*/ 2147483647 h 540"/>
              <a:gd name="T92" fmla="*/ 2147483647 w 760"/>
              <a:gd name="T93" fmla="*/ 2147483647 h 540"/>
              <a:gd name="T94" fmla="*/ 2147483647 w 760"/>
              <a:gd name="T95" fmla="*/ 2147483647 h 540"/>
              <a:gd name="T96" fmla="*/ 2147483647 w 760"/>
              <a:gd name="T97" fmla="*/ 2147483647 h 540"/>
              <a:gd name="T98" fmla="*/ 2147483647 w 760"/>
              <a:gd name="T99" fmla="*/ 2147483647 h 540"/>
              <a:gd name="T100" fmla="*/ 2147483647 w 760"/>
              <a:gd name="T101" fmla="*/ 2147483647 h 540"/>
              <a:gd name="T102" fmla="*/ 2147483647 w 760"/>
              <a:gd name="T103" fmla="*/ 2147483647 h 540"/>
              <a:gd name="T104" fmla="*/ 2147483647 w 760"/>
              <a:gd name="T105" fmla="*/ 2147483647 h 540"/>
              <a:gd name="T106" fmla="*/ 2147483647 w 760"/>
              <a:gd name="T107" fmla="*/ 2147483647 h 540"/>
              <a:gd name="T108" fmla="*/ 2147483647 w 760"/>
              <a:gd name="T109" fmla="*/ 2147483647 h 540"/>
              <a:gd name="T110" fmla="*/ 2147483647 w 760"/>
              <a:gd name="T111" fmla="*/ 2147483647 h 540"/>
              <a:gd name="T112" fmla="*/ 2147483647 w 760"/>
              <a:gd name="T113" fmla="*/ 2147483647 h 540"/>
              <a:gd name="T114" fmla="*/ 2147483647 w 760"/>
              <a:gd name="T115" fmla="*/ 2147483647 h 540"/>
              <a:gd name="T116" fmla="*/ 2147483647 w 760"/>
              <a:gd name="T117" fmla="*/ 2147483647 h 540"/>
              <a:gd name="T118" fmla="*/ 2147483647 w 760"/>
              <a:gd name="T119" fmla="*/ 2147483647 h 5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0"/>
              <a:gd name="T181" fmla="*/ 0 h 540"/>
              <a:gd name="T182" fmla="*/ 760 w 760"/>
              <a:gd name="T183" fmla="*/ 540 h 5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0" h="540">
                <a:moveTo>
                  <a:pt x="748" y="234"/>
                </a:moveTo>
                <a:lnTo>
                  <a:pt x="748" y="234"/>
                </a:lnTo>
                <a:lnTo>
                  <a:pt x="751" y="228"/>
                </a:lnTo>
                <a:lnTo>
                  <a:pt x="755" y="221"/>
                </a:lnTo>
                <a:lnTo>
                  <a:pt x="759" y="214"/>
                </a:lnTo>
                <a:lnTo>
                  <a:pt x="760" y="207"/>
                </a:lnTo>
                <a:lnTo>
                  <a:pt x="760" y="174"/>
                </a:lnTo>
                <a:lnTo>
                  <a:pt x="759" y="165"/>
                </a:lnTo>
                <a:lnTo>
                  <a:pt x="755" y="167"/>
                </a:lnTo>
                <a:lnTo>
                  <a:pt x="751" y="168"/>
                </a:lnTo>
                <a:lnTo>
                  <a:pt x="750" y="167"/>
                </a:lnTo>
                <a:lnTo>
                  <a:pt x="750" y="163"/>
                </a:lnTo>
                <a:lnTo>
                  <a:pt x="748" y="163"/>
                </a:lnTo>
                <a:lnTo>
                  <a:pt x="746" y="163"/>
                </a:lnTo>
                <a:lnTo>
                  <a:pt x="741" y="165"/>
                </a:lnTo>
                <a:lnTo>
                  <a:pt x="737" y="167"/>
                </a:lnTo>
                <a:lnTo>
                  <a:pt x="737" y="168"/>
                </a:lnTo>
                <a:lnTo>
                  <a:pt x="734" y="172"/>
                </a:lnTo>
                <a:lnTo>
                  <a:pt x="732" y="174"/>
                </a:lnTo>
                <a:lnTo>
                  <a:pt x="729" y="174"/>
                </a:lnTo>
                <a:lnTo>
                  <a:pt x="723" y="172"/>
                </a:lnTo>
                <a:lnTo>
                  <a:pt x="718" y="168"/>
                </a:lnTo>
                <a:lnTo>
                  <a:pt x="713" y="165"/>
                </a:lnTo>
                <a:lnTo>
                  <a:pt x="704" y="161"/>
                </a:lnTo>
                <a:lnTo>
                  <a:pt x="693" y="156"/>
                </a:lnTo>
                <a:lnTo>
                  <a:pt x="688" y="153"/>
                </a:lnTo>
                <a:lnTo>
                  <a:pt x="686" y="149"/>
                </a:lnTo>
                <a:lnTo>
                  <a:pt x="683" y="142"/>
                </a:lnTo>
                <a:lnTo>
                  <a:pt x="678" y="133"/>
                </a:lnTo>
                <a:lnTo>
                  <a:pt x="676" y="131"/>
                </a:lnTo>
                <a:lnTo>
                  <a:pt x="671" y="131"/>
                </a:lnTo>
                <a:lnTo>
                  <a:pt x="667" y="135"/>
                </a:lnTo>
                <a:lnTo>
                  <a:pt x="665" y="140"/>
                </a:lnTo>
                <a:lnTo>
                  <a:pt x="664" y="146"/>
                </a:lnTo>
                <a:lnTo>
                  <a:pt x="662" y="149"/>
                </a:lnTo>
                <a:lnTo>
                  <a:pt x="656" y="151"/>
                </a:lnTo>
                <a:lnTo>
                  <a:pt x="653" y="151"/>
                </a:lnTo>
                <a:lnTo>
                  <a:pt x="651" y="147"/>
                </a:lnTo>
                <a:lnTo>
                  <a:pt x="648" y="140"/>
                </a:lnTo>
                <a:lnTo>
                  <a:pt x="644" y="137"/>
                </a:lnTo>
                <a:lnTo>
                  <a:pt x="642" y="137"/>
                </a:lnTo>
                <a:lnTo>
                  <a:pt x="639" y="140"/>
                </a:lnTo>
                <a:lnTo>
                  <a:pt x="632" y="154"/>
                </a:lnTo>
                <a:lnTo>
                  <a:pt x="623" y="160"/>
                </a:lnTo>
                <a:lnTo>
                  <a:pt x="618" y="165"/>
                </a:lnTo>
                <a:lnTo>
                  <a:pt x="613" y="167"/>
                </a:lnTo>
                <a:lnTo>
                  <a:pt x="609" y="168"/>
                </a:lnTo>
                <a:lnTo>
                  <a:pt x="605" y="170"/>
                </a:lnTo>
                <a:lnTo>
                  <a:pt x="602" y="172"/>
                </a:lnTo>
                <a:lnTo>
                  <a:pt x="602" y="174"/>
                </a:lnTo>
                <a:lnTo>
                  <a:pt x="602" y="175"/>
                </a:lnTo>
                <a:lnTo>
                  <a:pt x="598" y="179"/>
                </a:lnTo>
                <a:lnTo>
                  <a:pt x="597" y="184"/>
                </a:lnTo>
                <a:lnTo>
                  <a:pt x="598" y="188"/>
                </a:lnTo>
                <a:lnTo>
                  <a:pt x="598" y="191"/>
                </a:lnTo>
                <a:lnTo>
                  <a:pt x="598" y="193"/>
                </a:lnTo>
                <a:lnTo>
                  <a:pt x="597" y="195"/>
                </a:lnTo>
                <a:lnTo>
                  <a:pt x="590" y="197"/>
                </a:lnTo>
                <a:lnTo>
                  <a:pt x="583" y="198"/>
                </a:lnTo>
                <a:lnTo>
                  <a:pt x="576" y="198"/>
                </a:lnTo>
                <a:lnTo>
                  <a:pt x="572" y="197"/>
                </a:lnTo>
                <a:lnTo>
                  <a:pt x="567" y="191"/>
                </a:lnTo>
                <a:lnTo>
                  <a:pt x="554" y="179"/>
                </a:lnTo>
                <a:lnTo>
                  <a:pt x="540" y="160"/>
                </a:lnTo>
                <a:lnTo>
                  <a:pt x="533" y="147"/>
                </a:lnTo>
                <a:lnTo>
                  <a:pt x="532" y="142"/>
                </a:lnTo>
                <a:lnTo>
                  <a:pt x="530" y="137"/>
                </a:lnTo>
                <a:lnTo>
                  <a:pt x="525" y="126"/>
                </a:lnTo>
                <a:lnTo>
                  <a:pt x="521" y="124"/>
                </a:lnTo>
                <a:lnTo>
                  <a:pt x="517" y="123"/>
                </a:lnTo>
                <a:lnTo>
                  <a:pt x="509" y="126"/>
                </a:lnTo>
                <a:lnTo>
                  <a:pt x="507" y="128"/>
                </a:lnTo>
                <a:lnTo>
                  <a:pt x="507" y="130"/>
                </a:lnTo>
                <a:lnTo>
                  <a:pt x="505" y="135"/>
                </a:lnTo>
                <a:lnTo>
                  <a:pt x="505" y="142"/>
                </a:lnTo>
                <a:lnTo>
                  <a:pt x="507" y="151"/>
                </a:lnTo>
                <a:lnTo>
                  <a:pt x="507" y="160"/>
                </a:lnTo>
                <a:lnTo>
                  <a:pt x="503" y="163"/>
                </a:lnTo>
                <a:lnTo>
                  <a:pt x="502" y="167"/>
                </a:lnTo>
                <a:lnTo>
                  <a:pt x="498" y="168"/>
                </a:lnTo>
                <a:lnTo>
                  <a:pt x="491" y="168"/>
                </a:lnTo>
                <a:lnTo>
                  <a:pt x="489" y="168"/>
                </a:lnTo>
                <a:lnTo>
                  <a:pt x="488" y="167"/>
                </a:lnTo>
                <a:lnTo>
                  <a:pt x="481" y="160"/>
                </a:lnTo>
                <a:lnTo>
                  <a:pt x="465" y="149"/>
                </a:lnTo>
                <a:lnTo>
                  <a:pt x="452" y="140"/>
                </a:lnTo>
                <a:lnTo>
                  <a:pt x="451" y="135"/>
                </a:lnTo>
                <a:lnTo>
                  <a:pt x="445" y="124"/>
                </a:lnTo>
                <a:lnTo>
                  <a:pt x="442" y="121"/>
                </a:lnTo>
                <a:lnTo>
                  <a:pt x="440" y="121"/>
                </a:lnTo>
                <a:lnTo>
                  <a:pt x="438" y="121"/>
                </a:lnTo>
                <a:lnTo>
                  <a:pt x="435" y="123"/>
                </a:lnTo>
                <a:lnTo>
                  <a:pt x="426" y="124"/>
                </a:lnTo>
                <a:lnTo>
                  <a:pt x="421" y="126"/>
                </a:lnTo>
                <a:lnTo>
                  <a:pt x="415" y="126"/>
                </a:lnTo>
                <a:lnTo>
                  <a:pt x="412" y="123"/>
                </a:lnTo>
                <a:lnTo>
                  <a:pt x="407" y="116"/>
                </a:lnTo>
                <a:lnTo>
                  <a:pt x="405" y="110"/>
                </a:lnTo>
                <a:lnTo>
                  <a:pt x="405" y="103"/>
                </a:lnTo>
                <a:lnTo>
                  <a:pt x="407" y="95"/>
                </a:lnTo>
                <a:lnTo>
                  <a:pt x="405" y="89"/>
                </a:lnTo>
                <a:lnTo>
                  <a:pt x="400" y="82"/>
                </a:lnTo>
                <a:lnTo>
                  <a:pt x="394" y="75"/>
                </a:lnTo>
                <a:lnTo>
                  <a:pt x="384" y="68"/>
                </a:lnTo>
                <a:lnTo>
                  <a:pt x="380" y="68"/>
                </a:lnTo>
                <a:lnTo>
                  <a:pt x="375" y="68"/>
                </a:lnTo>
                <a:lnTo>
                  <a:pt x="364" y="72"/>
                </a:lnTo>
                <a:lnTo>
                  <a:pt x="354" y="77"/>
                </a:lnTo>
                <a:lnTo>
                  <a:pt x="347" y="80"/>
                </a:lnTo>
                <a:lnTo>
                  <a:pt x="333" y="82"/>
                </a:lnTo>
                <a:lnTo>
                  <a:pt x="319" y="84"/>
                </a:lnTo>
                <a:lnTo>
                  <a:pt x="315" y="82"/>
                </a:lnTo>
                <a:lnTo>
                  <a:pt x="313" y="79"/>
                </a:lnTo>
                <a:lnTo>
                  <a:pt x="308" y="68"/>
                </a:lnTo>
                <a:lnTo>
                  <a:pt x="303" y="58"/>
                </a:lnTo>
                <a:lnTo>
                  <a:pt x="301" y="54"/>
                </a:lnTo>
                <a:lnTo>
                  <a:pt x="291" y="59"/>
                </a:lnTo>
                <a:lnTo>
                  <a:pt x="269" y="66"/>
                </a:lnTo>
                <a:lnTo>
                  <a:pt x="245" y="73"/>
                </a:lnTo>
                <a:lnTo>
                  <a:pt x="227" y="75"/>
                </a:lnTo>
                <a:lnTo>
                  <a:pt x="217" y="75"/>
                </a:lnTo>
                <a:lnTo>
                  <a:pt x="211" y="73"/>
                </a:lnTo>
                <a:lnTo>
                  <a:pt x="203" y="68"/>
                </a:lnTo>
                <a:lnTo>
                  <a:pt x="192" y="63"/>
                </a:lnTo>
                <a:lnTo>
                  <a:pt x="180" y="54"/>
                </a:lnTo>
                <a:lnTo>
                  <a:pt x="173" y="44"/>
                </a:lnTo>
                <a:lnTo>
                  <a:pt x="162" y="26"/>
                </a:lnTo>
                <a:lnTo>
                  <a:pt x="153" y="7"/>
                </a:lnTo>
                <a:lnTo>
                  <a:pt x="153" y="5"/>
                </a:lnTo>
                <a:lnTo>
                  <a:pt x="152" y="3"/>
                </a:lnTo>
                <a:lnTo>
                  <a:pt x="150" y="1"/>
                </a:lnTo>
                <a:lnTo>
                  <a:pt x="148" y="1"/>
                </a:lnTo>
                <a:lnTo>
                  <a:pt x="146" y="0"/>
                </a:lnTo>
                <a:lnTo>
                  <a:pt x="143" y="1"/>
                </a:lnTo>
                <a:lnTo>
                  <a:pt x="120" y="7"/>
                </a:lnTo>
                <a:lnTo>
                  <a:pt x="104" y="10"/>
                </a:lnTo>
                <a:lnTo>
                  <a:pt x="102" y="8"/>
                </a:lnTo>
                <a:lnTo>
                  <a:pt x="99" y="8"/>
                </a:lnTo>
                <a:lnTo>
                  <a:pt x="97" y="10"/>
                </a:lnTo>
                <a:lnTo>
                  <a:pt x="97" y="17"/>
                </a:lnTo>
                <a:lnTo>
                  <a:pt x="93" y="24"/>
                </a:lnTo>
                <a:lnTo>
                  <a:pt x="86" y="36"/>
                </a:lnTo>
                <a:lnTo>
                  <a:pt x="79" y="42"/>
                </a:lnTo>
                <a:lnTo>
                  <a:pt x="78" y="45"/>
                </a:lnTo>
                <a:lnTo>
                  <a:pt x="78" y="47"/>
                </a:lnTo>
                <a:lnTo>
                  <a:pt x="78" y="56"/>
                </a:lnTo>
                <a:lnTo>
                  <a:pt x="79" y="61"/>
                </a:lnTo>
                <a:lnTo>
                  <a:pt x="81" y="65"/>
                </a:lnTo>
                <a:lnTo>
                  <a:pt x="81" y="70"/>
                </a:lnTo>
                <a:lnTo>
                  <a:pt x="76" y="77"/>
                </a:lnTo>
                <a:lnTo>
                  <a:pt x="74" y="77"/>
                </a:lnTo>
                <a:lnTo>
                  <a:pt x="71" y="77"/>
                </a:lnTo>
                <a:lnTo>
                  <a:pt x="58" y="70"/>
                </a:lnTo>
                <a:lnTo>
                  <a:pt x="55" y="66"/>
                </a:lnTo>
                <a:lnTo>
                  <a:pt x="53" y="66"/>
                </a:lnTo>
                <a:lnTo>
                  <a:pt x="51" y="66"/>
                </a:lnTo>
                <a:lnTo>
                  <a:pt x="49" y="66"/>
                </a:lnTo>
                <a:lnTo>
                  <a:pt x="49" y="68"/>
                </a:lnTo>
                <a:lnTo>
                  <a:pt x="51" y="70"/>
                </a:lnTo>
                <a:lnTo>
                  <a:pt x="53" y="70"/>
                </a:lnTo>
                <a:lnTo>
                  <a:pt x="51" y="70"/>
                </a:lnTo>
                <a:lnTo>
                  <a:pt x="44" y="70"/>
                </a:lnTo>
                <a:lnTo>
                  <a:pt x="30" y="68"/>
                </a:lnTo>
                <a:lnTo>
                  <a:pt x="23" y="65"/>
                </a:lnTo>
                <a:lnTo>
                  <a:pt x="13" y="59"/>
                </a:lnTo>
                <a:lnTo>
                  <a:pt x="5" y="58"/>
                </a:lnTo>
                <a:lnTo>
                  <a:pt x="0" y="75"/>
                </a:lnTo>
                <a:lnTo>
                  <a:pt x="0" y="77"/>
                </a:lnTo>
                <a:lnTo>
                  <a:pt x="0" y="79"/>
                </a:lnTo>
                <a:lnTo>
                  <a:pt x="2" y="80"/>
                </a:lnTo>
                <a:lnTo>
                  <a:pt x="13" y="84"/>
                </a:lnTo>
                <a:lnTo>
                  <a:pt x="20" y="86"/>
                </a:lnTo>
                <a:lnTo>
                  <a:pt x="21" y="86"/>
                </a:lnTo>
                <a:lnTo>
                  <a:pt x="23" y="88"/>
                </a:lnTo>
                <a:lnTo>
                  <a:pt x="30" y="96"/>
                </a:lnTo>
                <a:lnTo>
                  <a:pt x="37" y="103"/>
                </a:lnTo>
                <a:lnTo>
                  <a:pt x="42" y="116"/>
                </a:lnTo>
                <a:lnTo>
                  <a:pt x="49" y="130"/>
                </a:lnTo>
                <a:lnTo>
                  <a:pt x="51" y="139"/>
                </a:lnTo>
                <a:lnTo>
                  <a:pt x="51" y="144"/>
                </a:lnTo>
                <a:lnTo>
                  <a:pt x="49" y="147"/>
                </a:lnTo>
                <a:lnTo>
                  <a:pt x="48" y="153"/>
                </a:lnTo>
                <a:lnTo>
                  <a:pt x="44" y="160"/>
                </a:lnTo>
                <a:lnTo>
                  <a:pt x="42" y="167"/>
                </a:lnTo>
                <a:lnTo>
                  <a:pt x="42" y="172"/>
                </a:lnTo>
                <a:lnTo>
                  <a:pt x="44" y="175"/>
                </a:lnTo>
                <a:lnTo>
                  <a:pt x="49" y="186"/>
                </a:lnTo>
                <a:lnTo>
                  <a:pt x="55" y="195"/>
                </a:lnTo>
                <a:lnTo>
                  <a:pt x="64" y="204"/>
                </a:lnTo>
                <a:lnTo>
                  <a:pt x="67" y="207"/>
                </a:lnTo>
                <a:lnTo>
                  <a:pt x="69" y="211"/>
                </a:lnTo>
                <a:lnTo>
                  <a:pt x="69" y="214"/>
                </a:lnTo>
                <a:lnTo>
                  <a:pt x="69" y="221"/>
                </a:lnTo>
                <a:lnTo>
                  <a:pt x="67" y="234"/>
                </a:lnTo>
                <a:lnTo>
                  <a:pt x="67" y="242"/>
                </a:lnTo>
                <a:lnTo>
                  <a:pt x="69" y="242"/>
                </a:lnTo>
                <a:lnTo>
                  <a:pt x="74" y="242"/>
                </a:lnTo>
                <a:lnTo>
                  <a:pt x="90" y="230"/>
                </a:lnTo>
                <a:lnTo>
                  <a:pt x="101" y="223"/>
                </a:lnTo>
                <a:lnTo>
                  <a:pt x="113" y="212"/>
                </a:lnTo>
                <a:lnTo>
                  <a:pt x="123" y="205"/>
                </a:lnTo>
                <a:lnTo>
                  <a:pt x="141" y="219"/>
                </a:lnTo>
                <a:lnTo>
                  <a:pt x="152" y="228"/>
                </a:lnTo>
                <a:lnTo>
                  <a:pt x="157" y="235"/>
                </a:lnTo>
                <a:lnTo>
                  <a:pt x="160" y="244"/>
                </a:lnTo>
                <a:lnTo>
                  <a:pt x="160" y="249"/>
                </a:lnTo>
                <a:lnTo>
                  <a:pt x="166" y="262"/>
                </a:lnTo>
                <a:lnTo>
                  <a:pt x="169" y="271"/>
                </a:lnTo>
                <a:lnTo>
                  <a:pt x="169" y="278"/>
                </a:lnTo>
                <a:lnTo>
                  <a:pt x="169" y="288"/>
                </a:lnTo>
                <a:lnTo>
                  <a:pt x="169" y="299"/>
                </a:lnTo>
                <a:lnTo>
                  <a:pt x="171" y="304"/>
                </a:lnTo>
                <a:lnTo>
                  <a:pt x="174" y="309"/>
                </a:lnTo>
                <a:lnTo>
                  <a:pt x="176" y="313"/>
                </a:lnTo>
                <a:lnTo>
                  <a:pt x="183" y="315"/>
                </a:lnTo>
                <a:lnTo>
                  <a:pt x="185" y="315"/>
                </a:lnTo>
                <a:lnTo>
                  <a:pt x="188" y="313"/>
                </a:lnTo>
                <a:lnTo>
                  <a:pt x="190" y="311"/>
                </a:lnTo>
                <a:lnTo>
                  <a:pt x="192" y="307"/>
                </a:lnTo>
                <a:lnTo>
                  <a:pt x="194" y="309"/>
                </a:lnTo>
                <a:lnTo>
                  <a:pt x="201" y="311"/>
                </a:lnTo>
                <a:lnTo>
                  <a:pt x="215" y="316"/>
                </a:lnTo>
                <a:lnTo>
                  <a:pt x="229" y="320"/>
                </a:lnTo>
                <a:lnTo>
                  <a:pt x="241" y="325"/>
                </a:lnTo>
                <a:lnTo>
                  <a:pt x="245" y="329"/>
                </a:lnTo>
                <a:lnTo>
                  <a:pt x="247" y="336"/>
                </a:lnTo>
                <a:lnTo>
                  <a:pt x="247" y="339"/>
                </a:lnTo>
                <a:lnTo>
                  <a:pt x="248" y="343"/>
                </a:lnTo>
                <a:lnTo>
                  <a:pt x="254" y="344"/>
                </a:lnTo>
                <a:lnTo>
                  <a:pt x="264" y="344"/>
                </a:lnTo>
                <a:lnTo>
                  <a:pt x="268" y="344"/>
                </a:lnTo>
                <a:lnTo>
                  <a:pt x="271" y="343"/>
                </a:lnTo>
                <a:lnTo>
                  <a:pt x="278" y="336"/>
                </a:lnTo>
                <a:lnTo>
                  <a:pt x="285" y="330"/>
                </a:lnTo>
                <a:lnTo>
                  <a:pt x="287" y="330"/>
                </a:lnTo>
                <a:lnTo>
                  <a:pt x="291" y="332"/>
                </a:lnTo>
                <a:lnTo>
                  <a:pt x="292" y="336"/>
                </a:lnTo>
                <a:lnTo>
                  <a:pt x="296" y="341"/>
                </a:lnTo>
                <a:lnTo>
                  <a:pt x="296" y="346"/>
                </a:lnTo>
                <a:lnTo>
                  <a:pt x="296" y="351"/>
                </a:lnTo>
                <a:lnTo>
                  <a:pt x="298" y="355"/>
                </a:lnTo>
                <a:lnTo>
                  <a:pt x="301" y="362"/>
                </a:lnTo>
                <a:lnTo>
                  <a:pt x="310" y="374"/>
                </a:lnTo>
                <a:lnTo>
                  <a:pt x="317" y="381"/>
                </a:lnTo>
                <a:lnTo>
                  <a:pt x="322" y="388"/>
                </a:lnTo>
                <a:lnTo>
                  <a:pt x="327" y="401"/>
                </a:lnTo>
                <a:lnTo>
                  <a:pt x="331" y="404"/>
                </a:lnTo>
                <a:lnTo>
                  <a:pt x="335" y="408"/>
                </a:lnTo>
                <a:lnTo>
                  <a:pt x="343" y="410"/>
                </a:lnTo>
                <a:lnTo>
                  <a:pt x="350" y="408"/>
                </a:lnTo>
                <a:lnTo>
                  <a:pt x="361" y="406"/>
                </a:lnTo>
                <a:lnTo>
                  <a:pt x="350" y="434"/>
                </a:lnTo>
                <a:lnTo>
                  <a:pt x="352" y="441"/>
                </a:lnTo>
                <a:lnTo>
                  <a:pt x="356" y="450"/>
                </a:lnTo>
                <a:lnTo>
                  <a:pt x="359" y="455"/>
                </a:lnTo>
                <a:lnTo>
                  <a:pt x="380" y="478"/>
                </a:lnTo>
                <a:lnTo>
                  <a:pt x="391" y="490"/>
                </a:lnTo>
                <a:lnTo>
                  <a:pt x="396" y="496"/>
                </a:lnTo>
                <a:lnTo>
                  <a:pt x="400" y="501"/>
                </a:lnTo>
                <a:lnTo>
                  <a:pt x="403" y="517"/>
                </a:lnTo>
                <a:lnTo>
                  <a:pt x="407" y="540"/>
                </a:lnTo>
                <a:lnTo>
                  <a:pt x="415" y="529"/>
                </a:lnTo>
                <a:lnTo>
                  <a:pt x="421" y="520"/>
                </a:lnTo>
                <a:lnTo>
                  <a:pt x="430" y="508"/>
                </a:lnTo>
                <a:lnTo>
                  <a:pt x="435" y="503"/>
                </a:lnTo>
                <a:lnTo>
                  <a:pt x="438" y="496"/>
                </a:lnTo>
                <a:lnTo>
                  <a:pt x="445" y="482"/>
                </a:lnTo>
                <a:lnTo>
                  <a:pt x="452" y="468"/>
                </a:lnTo>
                <a:lnTo>
                  <a:pt x="456" y="455"/>
                </a:lnTo>
                <a:lnTo>
                  <a:pt x="461" y="443"/>
                </a:lnTo>
                <a:lnTo>
                  <a:pt x="468" y="425"/>
                </a:lnTo>
                <a:lnTo>
                  <a:pt x="470" y="424"/>
                </a:lnTo>
                <a:lnTo>
                  <a:pt x="474" y="424"/>
                </a:lnTo>
                <a:lnTo>
                  <a:pt x="479" y="424"/>
                </a:lnTo>
                <a:lnTo>
                  <a:pt x="486" y="425"/>
                </a:lnTo>
                <a:lnTo>
                  <a:pt x="493" y="429"/>
                </a:lnTo>
                <a:lnTo>
                  <a:pt x="502" y="434"/>
                </a:lnTo>
                <a:lnTo>
                  <a:pt x="512" y="438"/>
                </a:lnTo>
                <a:lnTo>
                  <a:pt x="525" y="439"/>
                </a:lnTo>
                <a:lnTo>
                  <a:pt x="530" y="439"/>
                </a:lnTo>
                <a:lnTo>
                  <a:pt x="535" y="441"/>
                </a:lnTo>
                <a:lnTo>
                  <a:pt x="540" y="443"/>
                </a:lnTo>
                <a:lnTo>
                  <a:pt x="546" y="445"/>
                </a:lnTo>
                <a:lnTo>
                  <a:pt x="561" y="445"/>
                </a:lnTo>
                <a:lnTo>
                  <a:pt x="567" y="443"/>
                </a:lnTo>
                <a:lnTo>
                  <a:pt x="576" y="439"/>
                </a:lnTo>
                <a:lnTo>
                  <a:pt x="579" y="436"/>
                </a:lnTo>
                <a:lnTo>
                  <a:pt x="581" y="434"/>
                </a:lnTo>
                <a:lnTo>
                  <a:pt x="581" y="427"/>
                </a:lnTo>
                <a:lnTo>
                  <a:pt x="577" y="417"/>
                </a:lnTo>
                <a:lnTo>
                  <a:pt x="576" y="404"/>
                </a:lnTo>
                <a:lnTo>
                  <a:pt x="574" y="394"/>
                </a:lnTo>
                <a:lnTo>
                  <a:pt x="574" y="381"/>
                </a:lnTo>
                <a:lnTo>
                  <a:pt x="574" y="378"/>
                </a:lnTo>
                <a:lnTo>
                  <a:pt x="576" y="376"/>
                </a:lnTo>
                <a:lnTo>
                  <a:pt x="579" y="373"/>
                </a:lnTo>
                <a:lnTo>
                  <a:pt x="584" y="369"/>
                </a:lnTo>
                <a:lnTo>
                  <a:pt x="586" y="367"/>
                </a:lnTo>
                <a:lnTo>
                  <a:pt x="588" y="364"/>
                </a:lnTo>
                <a:lnTo>
                  <a:pt x="591" y="360"/>
                </a:lnTo>
                <a:lnTo>
                  <a:pt x="600" y="355"/>
                </a:lnTo>
                <a:lnTo>
                  <a:pt x="613" y="350"/>
                </a:lnTo>
                <a:lnTo>
                  <a:pt x="627" y="341"/>
                </a:lnTo>
                <a:lnTo>
                  <a:pt x="632" y="336"/>
                </a:lnTo>
                <a:lnTo>
                  <a:pt x="634" y="330"/>
                </a:lnTo>
                <a:lnTo>
                  <a:pt x="635" y="323"/>
                </a:lnTo>
                <a:lnTo>
                  <a:pt x="637" y="318"/>
                </a:lnTo>
                <a:lnTo>
                  <a:pt x="639" y="315"/>
                </a:lnTo>
                <a:lnTo>
                  <a:pt x="641" y="313"/>
                </a:lnTo>
                <a:lnTo>
                  <a:pt x="648" y="311"/>
                </a:lnTo>
                <a:lnTo>
                  <a:pt x="653" y="309"/>
                </a:lnTo>
                <a:lnTo>
                  <a:pt x="658" y="309"/>
                </a:lnTo>
                <a:lnTo>
                  <a:pt x="664" y="304"/>
                </a:lnTo>
                <a:lnTo>
                  <a:pt x="667" y="297"/>
                </a:lnTo>
                <a:lnTo>
                  <a:pt x="671" y="292"/>
                </a:lnTo>
                <a:lnTo>
                  <a:pt x="671" y="285"/>
                </a:lnTo>
                <a:lnTo>
                  <a:pt x="671" y="269"/>
                </a:lnTo>
                <a:lnTo>
                  <a:pt x="671" y="265"/>
                </a:lnTo>
                <a:lnTo>
                  <a:pt x="672" y="262"/>
                </a:lnTo>
                <a:lnTo>
                  <a:pt x="678" y="256"/>
                </a:lnTo>
                <a:lnTo>
                  <a:pt x="683" y="253"/>
                </a:lnTo>
                <a:lnTo>
                  <a:pt x="688" y="248"/>
                </a:lnTo>
                <a:lnTo>
                  <a:pt x="692" y="246"/>
                </a:lnTo>
                <a:lnTo>
                  <a:pt x="695" y="246"/>
                </a:lnTo>
                <a:lnTo>
                  <a:pt x="702" y="251"/>
                </a:lnTo>
                <a:lnTo>
                  <a:pt x="713" y="258"/>
                </a:lnTo>
                <a:lnTo>
                  <a:pt x="727" y="272"/>
                </a:lnTo>
                <a:lnTo>
                  <a:pt x="746" y="293"/>
                </a:lnTo>
                <a:lnTo>
                  <a:pt x="750" y="297"/>
                </a:lnTo>
                <a:lnTo>
                  <a:pt x="751" y="293"/>
                </a:lnTo>
                <a:lnTo>
                  <a:pt x="750" y="281"/>
                </a:lnTo>
                <a:lnTo>
                  <a:pt x="744" y="267"/>
                </a:lnTo>
                <a:lnTo>
                  <a:pt x="739" y="258"/>
                </a:lnTo>
                <a:lnTo>
                  <a:pt x="736" y="251"/>
                </a:lnTo>
                <a:lnTo>
                  <a:pt x="730" y="246"/>
                </a:lnTo>
                <a:lnTo>
                  <a:pt x="729" y="244"/>
                </a:lnTo>
                <a:lnTo>
                  <a:pt x="730" y="244"/>
                </a:lnTo>
                <a:lnTo>
                  <a:pt x="736" y="242"/>
                </a:lnTo>
                <a:lnTo>
                  <a:pt x="741" y="241"/>
                </a:lnTo>
                <a:lnTo>
                  <a:pt x="748" y="234"/>
                </a:lnTo>
                <a:close/>
              </a:path>
            </a:pathLst>
          </a:custGeom>
          <a:noFill/>
          <a:ln w="6350">
            <a:solidFill>
              <a:srgbClr val="FFFFFF"/>
            </a:solidFill>
            <a:round/>
            <a:headEnd/>
            <a:tailEnd/>
          </a:ln>
        </p:spPr>
        <p:txBody>
          <a:bodyPr/>
          <a:lstStyle/>
          <a:p>
            <a:endParaRPr lang="en-GB"/>
          </a:p>
        </p:txBody>
      </p:sp>
      <p:sp>
        <p:nvSpPr>
          <p:cNvPr id="85003" name="Freeform 428"/>
          <p:cNvSpPr>
            <a:spLocks/>
          </p:cNvSpPr>
          <p:nvPr/>
        </p:nvSpPr>
        <p:spPr bwMode="auto">
          <a:xfrm>
            <a:off x="7153275" y="109538"/>
            <a:ext cx="1658938" cy="1535112"/>
          </a:xfrm>
          <a:custGeom>
            <a:avLst/>
            <a:gdLst>
              <a:gd name="T0" fmla="*/ 2147483647 w 1045"/>
              <a:gd name="T1" fmla="*/ 2147483647 h 967"/>
              <a:gd name="T2" fmla="*/ 2147483647 w 1045"/>
              <a:gd name="T3" fmla="*/ 2147483647 h 967"/>
              <a:gd name="T4" fmla="*/ 2147483647 w 1045"/>
              <a:gd name="T5" fmla="*/ 2147483647 h 967"/>
              <a:gd name="T6" fmla="*/ 2147483647 w 1045"/>
              <a:gd name="T7" fmla="*/ 2147483647 h 967"/>
              <a:gd name="T8" fmla="*/ 2147483647 w 1045"/>
              <a:gd name="T9" fmla="*/ 2147483647 h 967"/>
              <a:gd name="T10" fmla="*/ 2147483647 w 1045"/>
              <a:gd name="T11" fmla="*/ 2147483647 h 967"/>
              <a:gd name="T12" fmla="*/ 2147483647 w 1045"/>
              <a:gd name="T13" fmla="*/ 2147483647 h 967"/>
              <a:gd name="T14" fmla="*/ 2147483647 w 1045"/>
              <a:gd name="T15" fmla="*/ 2147483647 h 967"/>
              <a:gd name="T16" fmla="*/ 2147483647 w 1045"/>
              <a:gd name="T17" fmla="*/ 2147483647 h 967"/>
              <a:gd name="T18" fmla="*/ 2147483647 w 1045"/>
              <a:gd name="T19" fmla="*/ 2147483647 h 967"/>
              <a:gd name="T20" fmla="*/ 2147483647 w 1045"/>
              <a:gd name="T21" fmla="*/ 2147483647 h 967"/>
              <a:gd name="T22" fmla="*/ 2147483647 w 1045"/>
              <a:gd name="T23" fmla="*/ 2147483647 h 967"/>
              <a:gd name="T24" fmla="*/ 2147483647 w 1045"/>
              <a:gd name="T25" fmla="*/ 2147483647 h 967"/>
              <a:gd name="T26" fmla="*/ 2147483647 w 1045"/>
              <a:gd name="T27" fmla="*/ 0 h 967"/>
              <a:gd name="T28" fmla="*/ 2147483647 w 1045"/>
              <a:gd name="T29" fmla="*/ 2147483647 h 967"/>
              <a:gd name="T30" fmla="*/ 2147483647 w 1045"/>
              <a:gd name="T31" fmla="*/ 2147483647 h 967"/>
              <a:gd name="T32" fmla="*/ 2147483647 w 1045"/>
              <a:gd name="T33" fmla="*/ 2147483647 h 967"/>
              <a:gd name="T34" fmla="*/ 2147483647 w 1045"/>
              <a:gd name="T35" fmla="*/ 2147483647 h 967"/>
              <a:gd name="T36" fmla="*/ 2147483647 w 1045"/>
              <a:gd name="T37" fmla="*/ 2147483647 h 967"/>
              <a:gd name="T38" fmla="*/ 2147483647 w 1045"/>
              <a:gd name="T39" fmla="*/ 2147483647 h 967"/>
              <a:gd name="T40" fmla="*/ 2147483647 w 1045"/>
              <a:gd name="T41" fmla="*/ 2147483647 h 967"/>
              <a:gd name="T42" fmla="*/ 2147483647 w 1045"/>
              <a:gd name="T43" fmla="*/ 2147483647 h 967"/>
              <a:gd name="T44" fmla="*/ 2147483647 w 1045"/>
              <a:gd name="T45" fmla="*/ 2147483647 h 967"/>
              <a:gd name="T46" fmla="*/ 2147483647 w 1045"/>
              <a:gd name="T47" fmla="*/ 2147483647 h 967"/>
              <a:gd name="T48" fmla="*/ 2147483647 w 1045"/>
              <a:gd name="T49" fmla="*/ 2147483647 h 967"/>
              <a:gd name="T50" fmla="*/ 2147483647 w 1045"/>
              <a:gd name="T51" fmla="*/ 2147483647 h 967"/>
              <a:gd name="T52" fmla="*/ 2147483647 w 1045"/>
              <a:gd name="T53" fmla="*/ 2147483647 h 967"/>
              <a:gd name="T54" fmla="*/ 2147483647 w 1045"/>
              <a:gd name="T55" fmla="*/ 2147483647 h 967"/>
              <a:gd name="T56" fmla="*/ 2147483647 w 1045"/>
              <a:gd name="T57" fmla="*/ 2147483647 h 967"/>
              <a:gd name="T58" fmla="*/ 2147483647 w 1045"/>
              <a:gd name="T59" fmla="*/ 2147483647 h 967"/>
              <a:gd name="T60" fmla="*/ 2147483647 w 1045"/>
              <a:gd name="T61" fmla="*/ 2147483647 h 967"/>
              <a:gd name="T62" fmla="*/ 2147483647 w 1045"/>
              <a:gd name="T63" fmla="*/ 2147483647 h 967"/>
              <a:gd name="T64" fmla="*/ 2147483647 w 1045"/>
              <a:gd name="T65" fmla="*/ 2147483647 h 967"/>
              <a:gd name="T66" fmla="*/ 2147483647 w 1045"/>
              <a:gd name="T67" fmla="*/ 2147483647 h 967"/>
              <a:gd name="T68" fmla="*/ 2147483647 w 1045"/>
              <a:gd name="T69" fmla="*/ 2147483647 h 967"/>
              <a:gd name="T70" fmla="*/ 2147483647 w 1045"/>
              <a:gd name="T71" fmla="*/ 2147483647 h 967"/>
              <a:gd name="T72" fmla="*/ 2147483647 w 1045"/>
              <a:gd name="T73" fmla="*/ 2147483647 h 967"/>
              <a:gd name="T74" fmla="*/ 2147483647 w 1045"/>
              <a:gd name="T75" fmla="*/ 2147483647 h 967"/>
              <a:gd name="T76" fmla="*/ 2147483647 w 1045"/>
              <a:gd name="T77" fmla="*/ 2147483647 h 967"/>
              <a:gd name="T78" fmla="*/ 2147483647 w 1045"/>
              <a:gd name="T79" fmla="*/ 2147483647 h 967"/>
              <a:gd name="T80" fmla="*/ 2147483647 w 1045"/>
              <a:gd name="T81" fmla="*/ 2147483647 h 967"/>
              <a:gd name="T82" fmla="*/ 2147483647 w 1045"/>
              <a:gd name="T83" fmla="*/ 2147483647 h 967"/>
              <a:gd name="T84" fmla="*/ 2147483647 w 1045"/>
              <a:gd name="T85" fmla="*/ 2147483647 h 967"/>
              <a:gd name="T86" fmla="*/ 2147483647 w 1045"/>
              <a:gd name="T87" fmla="*/ 2147483647 h 967"/>
              <a:gd name="T88" fmla="*/ 2147483647 w 1045"/>
              <a:gd name="T89" fmla="*/ 2147483647 h 967"/>
              <a:gd name="T90" fmla="*/ 2147483647 w 1045"/>
              <a:gd name="T91" fmla="*/ 2147483647 h 967"/>
              <a:gd name="T92" fmla="*/ 2147483647 w 1045"/>
              <a:gd name="T93" fmla="*/ 2147483647 h 967"/>
              <a:gd name="T94" fmla="*/ 2147483647 w 1045"/>
              <a:gd name="T95" fmla="*/ 2147483647 h 967"/>
              <a:gd name="T96" fmla="*/ 2147483647 w 1045"/>
              <a:gd name="T97" fmla="*/ 2147483647 h 967"/>
              <a:gd name="T98" fmla="*/ 2147483647 w 1045"/>
              <a:gd name="T99" fmla="*/ 2147483647 h 967"/>
              <a:gd name="T100" fmla="*/ 2147483647 w 1045"/>
              <a:gd name="T101" fmla="*/ 2147483647 h 967"/>
              <a:gd name="T102" fmla="*/ 2147483647 w 1045"/>
              <a:gd name="T103" fmla="*/ 2147483647 h 967"/>
              <a:gd name="T104" fmla="*/ 2147483647 w 1045"/>
              <a:gd name="T105" fmla="*/ 2147483647 h 967"/>
              <a:gd name="T106" fmla="*/ 2147483647 w 1045"/>
              <a:gd name="T107" fmla="*/ 2147483647 h 967"/>
              <a:gd name="T108" fmla="*/ 2147483647 w 1045"/>
              <a:gd name="T109" fmla="*/ 2147483647 h 967"/>
              <a:gd name="T110" fmla="*/ 2147483647 w 1045"/>
              <a:gd name="T111" fmla="*/ 2147483647 h 967"/>
              <a:gd name="T112" fmla="*/ 2147483647 w 1045"/>
              <a:gd name="T113" fmla="*/ 2147483647 h 967"/>
              <a:gd name="T114" fmla="*/ 2147483647 w 1045"/>
              <a:gd name="T115" fmla="*/ 2147483647 h 967"/>
              <a:gd name="T116" fmla="*/ 2147483647 w 1045"/>
              <a:gd name="T117" fmla="*/ 2147483647 h 96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45"/>
              <a:gd name="T178" fmla="*/ 0 h 967"/>
              <a:gd name="T179" fmla="*/ 1045 w 1045"/>
              <a:gd name="T180" fmla="*/ 967 h 96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45" h="967">
                <a:moveTo>
                  <a:pt x="1043" y="445"/>
                </a:moveTo>
                <a:lnTo>
                  <a:pt x="1043" y="445"/>
                </a:lnTo>
                <a:lnTo>
                  <a:pt x="1045" y="439"/>
                </a:lnTo>
                <a:lnTo>
                  <a:pt x="1042" y="434"/>
                </a:lnTo>
                <a:lnTo>
                  <a:pt x="1031" y="417"/>
                </a:lnTo>
                <a:lnTo>
                  <a:pt x="1028" y="408"/>
                </a:lnTo>
                <a:lnTo>
                  <a:pt x="1028" y="397"/>
                </a:lnTo>
                <a:lnTo>
                  <a:pt x="1028" y="387"/>
                </a:lnTo>
                <a:lnTo>
                  <a:pt x="1029" y="374"/>
                </a:lnTo>
                <a:lnTo>
                  <a:pt x="1035" y="355"/>
                </a:lnTo>
                <a:lnTo>
                  <a:pt x="1036" y="346"/>
                </a:lnTo>
                <a:lnTo>
                  <a:pt x="1022" y="357"/>
                </a:lnTo>
                <a:lnTo>
                  <a:pt x="1014" y="360"/>
                </a:lnTo>
                <a:lnTo>
                  <a:pt x="1007" y="362"/>
                </a:lnTo>
                <a:lnTo>
                  <a:pt x="991" y="366"/>
                </a:lnTo>
                <a:lnTo>
                  <a:pt x="985" y="367"/>
                </a:lnTo>
                <a:lnTo>
                  <a:pt x="980" y="371"/>
                </a:lnTo>
                <a:lnTo>
                  <a:pt x="966" y="381"/>
                </a:lnTo>
                <a:lnTo>
                  <a:pt x="954" y="392"/>
                </a:lnTo>
                <a:lnTo>
                  <a:pt x="945" y="399"/>
                </a:lnTo>
                <a:lnTo>
                  <a:pt x="920" y="413"/>
                </a:lnTo>
                <a:lnTo>
                  <a:pt x="915" y="417"/>
                </a:lnTo>
                <a:lnTo>
                  <a:pt x="911" y="424"/>
                </a:lnTo>
                <a:lnTo>
                  <a:pt x="904" y="439"/>
                </a:lnTo>
                <a:lnTo>
                  <a:pt x="899" y="455"/>
                </a:lnTo>
                <a:lnTo>
                  <a:pt x="896" y="461"/>
                </a:lnTo>
                <a:lnTo>
                  <a:pt x="892" y="466"/>
                </a:lnTo>
                <a:lnTo>
                  <a:pt x="876" y="473"/>
                </a:lnTo>
                <a:lnTo>
                  <a:pt x="846" y="483"/>
                </a:lnTo>
                <a:lnTo>
                  <a:pt x="797" y="499"/>
                </a:lnTo>
                <a:lnTo>
                  <a:pt x="790" y="499"/>
                </a:lnTo>
                <a:lnTo>
                  <a:pt x="783" y="499"/>
                </a:lnTo>
                <a:lnTo>
                  <a:pt x="778" y="496"/>
                </a:lnTo>
                <a:lnTo>
                  <a:pt x="773" y="490"/>
                </a:lnTo>
                <a:lnTo>
                  <a:pt x="765" y="483"/>
                </a:lnTo>
                <a:lnTo>
                  <a:pt x="758" y="475"/>
                </a:lnTo>
                <a:lnTo>
                  <a:pt x="755" y="473"/>
                </a:lnTo>
                <a:lnTo>
                  <a:pt x="755" y="469"/>
                </a:lnTo>
                <a:lnTo>
                  <a:pt x="753" y="461"/>
                </a:lnTo>
                <a:lnTo>
                  <a:pt x="755" y="446"/>
                </a:lnTo>
                <a:lnTo>
                  <a:pt x="753" y="443"/>
                </a:lnTo>
                <a:lnTo>
                  <a:pt x="751" y="441"/>
                </a:lnTo>
                <a:lnTo>
                  <a:pt x="744" y="438"/>
                </a:lnTo>
                <a:lnTo>
                  <a:pt x="736" y="434"/>
                </a:lnTo>
                <a:lnTo>
                  <a:pt x="730" y="431"/>
                </a:lnTo>
                <a:lnTo>
                  <a:pt x="727" y="424"/>
                </a:lnTo>
                <a:lnTo>
                  <a:pt x="723" y="415"/>
                </a:lnTo>
                <a:lnTo>
                  <a:pt x="721" y="397"/>
                </a:lnTo>
                <a:lnTo>
                  <a:pt x="718" y="392"/>
                </a:lnTo>
                <a:lnTo>
                  <a:pt x="714" y="388"/>
                </a:lnTo>
                <a:lnTo>
                  <a:pt x="709" y="388"/>
                </a:lnTo>
                <a:lnTo>
                  <a:pt x="702" y="388"/>
                </a:lnTo>
                <a:lnTo>
                  <a:pt x="695" y="390"/>
                </a:lnTo>
                <a:lnTo>
                  <a:pt x="690" y="390"/>
                </a:lnTo>
                <a:lnTo>
                  <a:pt x="683" y="388"/>
                </a:lnTo>
                <a:lnTo>
                  <a:pt x="674" y="385"/>
                </a:lnTo>
                <a:lnTo>
                  <a:pt x="665" y="380"/>
                </a:lnTo>
                <a:lnTo>
                  <a:pt x="662" y="376"/>
                </a:lnTo>
                <a:lnTo>
                  <a:pt x="656" y="373"/>
                </a:lnTo>
                <a:lnTo>
                  <a:pt x="648" y="366"/>
                </a:lnTo>
                <a:lnTo>
                  <a:pt x="641" y="362"/>
                </a:lnTo>
                <a:lnTo>
                  <a:pt x="634" y="360"/>
                </a:lnTo>
                <a:lnTo>
                  <a:pt x="623" y="360"/>
                </a:lnTo>
                <a:lnTo>
                  <a:pt x="611" y="362"/>
                </a:lnTo>
                <a:lnTo>
                  <a:pt x="600" y="364"/>
                </a:lnTo>
                <a:lnTo>
                  <a:pt x="593" y="362"/>
                </a:lnTo>
                <a:lnTo>
                  <a:pt x="591" y="362"/>
                </a:lnTo>
                <a:lnTo>
                  <a:pt x="590" y="359"/>
                </a:lnTo>
                <a:lnTo>
                  <a:pt x="581" y="353"/>
                </a:lnTo>
                <a:lnTo>
                  <a:pt x="574" y="348"/>
                </a:lnTo>
                <a:lnTo>
                  <a:pt x="572" y="350"/>
                </a:lnTo>
                <a:lnTo>
                  <a:pt x="570" y="351"/>
                </a:lnTo>
                <a:lnTo>
                  <a:pt x="568" y="355"/>
                </a:lnTo>
                <a:lnTo>
                  <a:pt x="565" y="359"/>
                </a:lnTo>
                <a:lnTo>
                  <a:pt x="560" y="360"/>
                </a:lnTo>
                <a:lnTo>
                  <a:pt x="549" y="362"/>
                </a:lnTo>
                <a:lnTo>
                  <a:pt x="540" y="364"/>
                </a:lnTo>
                <a:lnTo>
                  <a:pt x="523" y="362"/>
                </a:lnTo>
                <a:lnTo>
                  <a:pt x="509" y="360"/>
                </a:lnTo>
                <a:lnTo>
                  <a:pt x="496" y="355"/>
                </a:lnTo>
                <a:lnTo>
                  <a:pt x="491" y="350"/>
                </a:lnTo>
                <a:lnTo>
                  <a:pt x="487" y="341"/>
                </a:lnTo>
                <a:lnTo>
                  <a:pt x="480" y="327"/>
                </a:lnTo>
                <a:lnTo>
                  <a:pt x="479" y="322"/>
                </a:lnTo>
                <a:lnTo>
                  <a:pt x="479" y="316"/>
                </a:lnTo>
                <a:lnTo>
                  <a:pt x="479" y="304"/>
                </a:lnTo>
                <a:lnTo>
                  <a:pt x="479" y="300"/>
                </a:lnTo>
                <a:lnTo>
                  <a:pt x="475" y="299"/>
                </a:lnTo>
                <a:lnTo>
                  <a:pt x="473" y="295"/>
                </a:lnTo>
                <a:lnTo>
                  <a:pt x="463" y="281"/>
                </a:lnTo>
                <a:lnTo>
                  <a:pt x="440" y="246"/>
                </a:lnTo>
                <a:lnTo>
                  <a:pt x="429" y="232"/>
                </a:lnTo>
                <a:lnTo>
                  <a:pt x="412" y="211"/>
                </a:lnTo>
                <a:lnTo>
                  <a:pt x="405" y="198"/>
                </a:lnTo>
                <a:lnTo>
                  <a:pt x="400" y="190"/>
                </a:lnTo>
                <a:lnTo>
                  <a:pt x="398" y="181"/>
                </a:lnTo>
                <a:lnTo>
                  <a:pt x="396" y="174"/>
                </a:lnTo>
                <a:lnTo>
                  <a:pt x="394" y="170"/>
                </a:lnTo>
                <a:lnTo>
                  <a:pt x="391" y="165"/>
                </a:lnTo>
                <a:lnTo>
                  <a:pt x="380" y="149"/>
                </a:lnTo>
                <a:lnTo>
                  <a:pt x="370" y="137"/>
                </a:lnTo>
                <a:lnTo>
                  <a:pt x="366" y="130"/>
                </a:lnTo>
                <a:lnTo>
                  <a:pt x="364" y="126"/>
                </a:lnTo>
                <a:lnTo>
                  <a:pt x="363" y="123"/>
                </a:lnTo>
                <a:lnTo>
                  <a:pt x="359" y="116"/>
                </a:lnTo>
                <a:lnTo>
                  <a:pt x="347" y="98"/>
                </a:lnTo>
                <a:lnTo>
                  <a:pt x="333" y="82"/>
                </a:lnTo>
                <a:lnTo>
                  <a:pt x="322" y="72"/>
                </a:lnTo>
                <a:lnTo>
                  <a:pt x="319" y="68"/>
                </a:lnTo>
                <a:lnTo>
                  <a:pt x="319" y="65"/>
                </a:lnTo>
                <a:lnTo>
                  <a:pt x="319" y="63"/>
                </a:lnTo>
                <a:lnTo>
                  <a:pt x="317" y="56"/>
                </a:lnTo>
                <a:lnTo>
                  <a:pt x="312" y="51"/>
                </a:lnTo>
                <a:lnTo>
                  <a:pt x="306" y="47"/>
                </a:lnTo>
                <a:lnTo>
                  <a:pt x="292" y="36"/>
                </a:lnTo>
                <a:lnTo>
                  <a:pt x="280" y="28"/>
                </a:lnTo>
                <a:lnTo>
                  <a:pt x="266" y="21"/>
                </a:lnTo>
                <a:lnTo>
                  <a:pt x="252" y="15"/>
                </a:lnTo>
                <a:lnTo>
                  <a:pt x="245" y="14"/>
                </a:lnTo>
                <a:lnTo>
                  <a:pt x="239" y="14"/>
                </a:lnTo>
                <a:lnTo>
                  <a:pt x="229" y="19"/>
                </a:lnTo>
                <a:lnTo>
                  <a:pt x="224" y="21"/>
                </a:lnTo>
                <a:lnTo>
                  <a:pt x="218" y="22"/>
                </a:lnTo>
                <a:lnTo>
                  <a:pt x="206" y="21"/>
                </a:lnTo>
                <a:lnTo>
                  <a:pt x="188" y="15"/>
                </a:lnTo>
                <a:lnTo>
                  <a:pt x="180" y="12"/>
                </a:lnTo>
                <a:lnTo>
                  <a:pt x="171" y="8"/>
                </a:lnTo>
                <a:lnTo>
                  <a:pt x="160" y="5"/>
                </a:lnTo>
                <a:lnTo>
                  <a:pt x="146" y="1"/>
                </a:lnTo>
                <a:lnTo>
                  <a:pt x="137" y="0"/>
                </a:lnTo>
                <a:lnTo>
                  <a:pt x="132" y="0"/>
                </a:lnTo>
                <a:lnTo>
                  <a:pt x="123" y="1"/>
                </a:lnTo>
                <a:lnTo>
                  <a:pt x="113" y="1"/>
                </a:lnTo>
                <a:lnTo>
                  <a:pt x="102" y="1"/>
                </a:lnTo>
                <a:lnTo>
                  <a:pt x="95" y="5"/>
                </a:lnTo>
                <a:lnTo>
                  <a:pt x="83" y="12"/>
                </a:lnTo>
                <a:lnTo>
                  <a:pt x="69" y="19"/>
                </a:lnTo>
                <a:lnTo>
                  <a:pt x="62" y="21"/>
                </a:lnTo>
                <a:lnTo>
                  <a:pt x="55" y="22"/>
                </a:lnTo>
                <a:lnTo>
                  <a:pt x="44" y="22"/>
                </a:lnTo>
                <a:lnTo>
                  <a:pt x="37" y="22"/>
                </a:lnTo>
                <a:lnTo>
                  <a:pt x="32" y="26"/>
                </a:lnTo>
                <a:lnTo>
                  <a:pt x="23" y="31"/>
                </a:lnTo>
                <a:lnTo>
                  <a:pt x="5" y="44"/>
                </a:lnTo>
                <a:lnTo>
                  <a:pt x="12" y="51"/>
                </a:lnTo>
                <a:lnTo>
                  <a:pt x="18" y="59"/>
                </a:lnTo>
                <a:lnTo>
                  <a:pt x="23" y="70"/>
                </a:lnTo>
                <a:lnTo>
                  <a:pt x="23" y="77"/>
                </a:lnTo>
                <a:lnTo>
                  <a:pt x="23" y="86"/>
                </a:lnTo>
                <a:lnTo>
                  <a:pt x="23" y="95"/>
                </a:lnTo>
                <a:lnTo>
                  <a:pt x="21" y="100"/>
                </a:lnTo>
                <a:lnTo>
                  <a:pt x="19" y="105"/>
                </a:lnTo>
                <a:lnTo>
                  <a:pt x="18" y="109"/>
                </a:lnTo>
                <a:lnTo>
                  <a:pt x="16" y="112"/>
                </a:lnTo>
                <a:lnTo>
                  <a:pt x="7" y="117"/>
                </a:lnTo>
                <a:lnTo>
                  <a:pt x="4" y="119"/>
                </a:lnTo>
                <a:lnTo>
                  <a:pt x="0" y="121"/>
                </a:lnTo>
                <a:lnTo>
                  <a:pt x="0" y="124"/>
                </a:lnTo>
                <a:lnTo>
                  <a:pt x="0" y="128"/>
                </a:lnTo>
                <a:lnTo>
                  <a:pt x="2" y="131"/>
                </a:lnTo>
                <a:lnTo>
                  <a:pt x="7" y="135"/>
                </a:lnTo>
                <a:lnTo>
                  <a:pt x="16" y="139"/>
                </a:lnTo>
                <a:lnTo>
                  <a:pt x="21" y="142"/>
                </a:lnTo>
                <a:lnTo>
                  <a:pt x="32" y="147"/>
                </a:lnTo>
                <a:lnTo>
                  <a:pt x="37" y="153"/>
                </a:lnTo>
                <a:lnTo>
                  <a:pt x="41" y="154"/>
                </a:lnTo>
                <a:lnTo>
                  <a:pt x="44" y="156"/>
                </a:lnTo>
                <a:lnTo>
                  <a:pt x="48" y="156"/>
                </a:lnTo>
                <a:lnTo>
                  <a:pt x="51" y="154"/>
                </a:lnTo>
                <a:lnTo>
                  <a:pt x="55" y="153"/>
                </a:lnTo>
                <a:lnTo>
                  <a:pt x="58" y="146"/>
                </a:lnTo>
                <a:lnTo>
                  <a:pt x="58" y="139"/>
                </a:lnTo>
                <a:lnTo>
                  <a:pt x="58" y="135"/>
                </a:lnTo>
                <a:lnTo>
                  <a:pt x="58" y="133"/>
                </a:lnTo>
                <a:lnTo>
                  <a:pt x="58" y="131"/>
                </a:lnTo>
                <a:lnTo>
                  <a:pt x="62" y="131"/>
                </a:lnTo>
                <a:lnTo>
                  <a:pt x="67" y="130"/>
                </a:lnTo>
                <a:lnTo>
                  <a:pt x="72" y="135"/>
                </a:lnTo>
                <a:lnTo>
                  <a:pt x="78" y="140"/>
                </a:lnTo>
                <a:lnTo>
                  <a:pt x="83" y="142"/>
                </a:lnTo>
                <a:lnTo>
                  <a:pt x="85" y="144"/>
                </a:lnTo>
                <a:lnTo>
                  <a:pt x="86" y="146"/>
                </a:lnTo>
                <a:lnTo>
                  <a:pt x="92" y="147"/>
                </a:lnTo>
                <a:lnTo>
                  <a:pt x="99" y="146"/>
                </a:lnTo>
                <a:lnTo>
                  <a:pt x="104" y="144"/>
                </a:lnTo>
                <a:lnTo>
                  <a:pt x="107" y="144"/>
                </a:lnTo>
                <a:lnTo>
                  <a:pt x="109" y="146"/>
                </a:lnTo>
                <a:lnTo>
                  <a:pt x="111" y="147"/>
                </a:lnTo>
                <a:lnTo>
                  <a:pt x="111" y="154"/>
                </a:lnTo>
                <a:lnTo>
                  <a:pt x="109" y="161"/>
                </a:lnTo>
                <a:lnTo>
                  <a:pt x="106" y="172"/>
                </a:lnTo>
                <a:lnTo>
                  <a:pt x="106" y="179"/>
                </a:lnTo>
                <a:lnTo>
                  <a:pt x="107" y="186"/>
                </a:lnTo>
                <a:lnTo>
                  <a:pt x="114" y="197"/>
                </a:lnTo>
                <a:lnTo>
                  <a:pt x="122" y="211"/>
                </a:lnTo>
                <a:lnTo>
                  <a:pt x="127" y="223"/>
                </a:lnTo>
                <a:lnTo>
                  <a:pt x="129" y="228"/>
                </a:lnTo>
                <a:lnTo>
                  <a:pt x="134" y="235"/>
                </a:lnTo>
                <a:lnTo>
                  <a:pt x="144" y="246"/>
                </a:lnTo>
                <a:lnTo>
                  <a:pt x="150" y="249"/>
                </a:lnTo>
                <a:lnTo>
                  <a:pt x="153" y="251"/>
                </a:lnTo>
                <a:lnTo>
                  <a:pt x="157" y="249"/>
                </a:lnTo>
                <a:lnTo>
                  <a:pt x="162" y="249"/>
                </a:lnTo>
                <a:lnTo>
                  <a:pt x="165" y="249"/>
                </a:lnTo>
                <a:lnTo>
                  <a:pt x="167" y="249"/>
                </a:lnTo>
                <a:lnTo>
                  <a:pt x="173" y="246"/>
                </a:lnTo>
                <a:lnTo>
                  <a:pt x="188" y="232"/>
                </a:lnTo>
                <a:lnTo>
                  <a:pt x="192" y="230"/>
                </a:lnTo>
                <a:lnTo>
                  <a:pt x="194" y="228"/>
                </a:lnTo>
                <a:lnTo>
                  <a:pt x="201" y="230"/>
                </a:lnTo>
                <a:lnTo>
                  <a:pt x="201" y="232"/>
                </a:lnTo>
                <a:lnTo>
                  <a:pt x="208" y="232"/>
                </a:lnTo>
                <a:lnTo>
                  <a:pt x="217" y="230"/>
                </a:lnTo>
                <a:lnTo>
                  <a:pt x="218" y="230"/>
                </a:lnTo>
                <a:lnTo>
                  <a:pt x="224" y="230"/>
                </a:lnTo>
                <a:lnTo>
                  <a:pt x="229" y="232"/>
                </a:lnTo>
                <a:lnTo>
                  <a:pt x="231" y="232"/>
                </a:lnTo>
                <a:lnTo>
                  <a:pt x="234" y="228"/>
                </a:lnTo>
                <a:lnTo>
                  <a:pt x="236" y="227"/>
                </a:lnTo>
                <a:lnTo>
                  <a:pt x="238" y="223"/>
                </a:lnTo>
                <a:lnTo>
                  <a:pt x="241" y="221"/>
                </a:lnTo>
                <a:lnTo>
                  <a:pt x="245" y="219"/>
                </a:lnTo>
                <a:lnTo>
                  <a:pt x="248" y="219"/>
                </a:lnTo>
                <a:lnTo>
                  <a:pt x="250" y="221"/>
                </a:lnTo>
                <a:lnTo>
                  <a:pt x="252" y="221"/>
                </a:lnTo>
                <a:lnTo>
                  <a:pt x="255" y="221"/>
                </a:lnTo>
                <a:lnTo>
                  <a:pt x="259" y="221"/>
                </a:lnTo>
                <a:lnTo>
                  <a:pt x="262" y="218"/>
                </a:lnTo>
                <a:lnTo>
                  <a:pt x="264" y="214"/>
                </a:lnTo>
                <a:lnTo>
                  <a:pt x="264" y="205"/>
                </a:lnTo>
                <a:lnTo>
                  <a:pt x="266" y="198"/>
                </a:lnTo>
                <a:lnTo>
                  <a:pt x="266" y="193"/>
                </a:lnTo>
                <a:lnTo>
                  <a:pt x="269" y="184"/>
                </a:lnTo>
                <a:lnTo>
                  <a:pt x="271" y="181"/>
                </a:lnTo>
                <a:lnTo>
                  <a:pt x="276" y="179"/>
                </a:lnTo>
                <a:lnTo>
                  <a:pt x="283" y="179"/>
                </a:lnTo>
                <a:lnTo>
                  <a:pt x="289" y="183"/>
                </a:lnTo>
                <a:lnTo>
                  <a:pt x="303" y="190"/>
                </a:lnTo>
                <a:lnTo>
                  <a:pt x="322" y="207"/>
                </a:lnTo>
                <a:lnTo>
                  <a:pt x="343" y="227"/>
                </a:lnTo>
                <a:lnTo>
                  <a:pt x="347" y="235"/>
                </a:lnTo>
                <a:lnTo>
                  <a:pt x="347" y="244"/>
                </a:lnTo>
                <a:lnTo>
                  <a:pt x="347" y="253"/>
                </a:lnTo>
                <a:lnTo>
                  <a:pt x="347" y="260"/>
                </a:lnTo>
                <a:lnTo>
                  <a:pt x="340" y="288"/>
                </a:lnTo>
                <a:lnTo>
                  <a:pt x="334" y="313"/>
                </a:lnTo>
                <a:lnTo>
                  <a:pt x="334" y="322"/>
                </a:lnTo>
                <a:lnTo>
                  <a:pt x="334" y="330"/>
                </a:lnTo>
                <a:lnTo>
                  <a:pt x="333" y="339"/>
                </a:lnTo>
                <a:lnTo>
                  <a:pt x="331" y="350"/>
                </a:lnTo>
                <a:lnTo>
                  <a:pt x="331" y="362"/>
                </a:lnTo>
                <a:lnTo>
                  <a:pt x="334" y="380"/>
                </a:lnTo>
                <a:lnTo>
                  <a:pt x="340" y="397"/>
                </a:lnTo>
                <a:lnTo>
                  <a:pt x="341" y="408"/>
                </a:lnTo>
                <a:lnTo>
                  <a:pt x="340" y="415"/>
                </a:lnTo>
                <a:lnTo>
                  <a:pt x="338" y="420"/>
                </a:lnTo>
                <a:lnTo>
                  <a:pt x="333" y="431"/>
                </a:lnTo>
                <a:lnTo>
                  <a:pt x="324" y="438"/>
                </a:lnTo>
                <a:lnTo>
                  <a:pt x="317" y="443"/>
                </a:lnTo>
                <a:lnTo>
                  <a:pt x="313" y="448"/>
                </a:lnTo>
                <a:lnTo>
                  <a:pt x="308" y="469"/>
                </a:lnTo>
                <a:lnTo>
                  <a:pt x="308" y="483"/>
                </a:lnTo>
                <a:lnTo>
                  <a:pt x="306" y="503"/>
                </a:lnTo>
                <a:lnTo>
                  <a:pt x="308" y="513"/>
                </a:lnTo>
                <a:lnTo>
                  <a:pt x="308" y="522"/>
                </a:lnTo>
                <a:lnTo>
                  <a:pt x="308" y="531"/>
                </a:lnTo>
                <a:lnTo>
                  <a:pt x="306" y="534"/>
                </a:lnTo>
                <a:lnTo>
                  <a:pt x="308" y="547"/>
                </a:lnTo>
                <a:lnTo>
                  <a:pt x="310" y="556"/>
                </a:lnTo>
                <a:lnTo>
                  <a:pt x="308" y="559"/>
                </a:lnTo>
                <a:lnTo>
                  <a:pt x="301" y="557"/>
                </a:lnTo>
                <a:lnTo>
                  <a:pt x="297" y="556"/>
                </a:lnTo>
                <a:lnTo>
                  <a:pt x="296" y="550"/>
                </a:lnTo>
                <a:lnTo>
                  <a:pt x="294" y="542"/>
                </a:lnTo>
                <a:lnTo>
                  <a:pt x="292" y="534"/>
                </a:lnTo>
                <a:lnTo>
                  <a:pt x="289" y="526"/>
                </a:lnTo>
                <a:lnTo>
                  <a:pt x="285" y="527"/>
                </a:lnTo>
                <a:lnTo>
                  <a:pt x="280" y="529"/>
                </a:lnTo>
                <a:lnTo>
                  <a:pt x="276" y="543"/>
                </a:lnTo>
                <a:lnTo>
                  <a:pt x="273" y="556"/>
                </a:lnTo>
                <a:lnTo>
                  <a:pt x="236" y="603"/>
                </a:lnTo>
                <a:lnTo>
                  <a:pt x="218" y="617"/>
                </a:lnTo>
                <a:lnTo>
                  <a:pt x="201" y="633"/>
                </a:lnTo>
                <a:lnTo>
                  <a:pt x="190" y="651"/>
                </a:lnTo>
                <a:lnTo>
                  <a:pt x="185" y="659"/>
                </a:lnTo>
                <a:lnTo>
                  <a:pt x="183" y="666"/>
                </a:lnTo>
                <a:lnTo>
                  <a:pt x="188" y="679"/>
                </a:lnTo>
                <a:lnTo>
                  <a:pt x="194" y="686"/>
                </a:lnTo>
                <a:lnTo>
                  <a:pt x="197" y="691"/>
                </a:lnTo>
                <a:lnTo>
                  <a:pt x="217" y="707"/>
                </a:lnTo>
                <a:lnTo>
                  <a:pt x="218" y="710"/>
                </a:lnTo>
                <a:lnTo>
                  <a:pt x="218" y="716"/>
                </a:lnTo>
                <a:lnTo>
                  <a:pt x="225" y="725"/>
                </a:lnTo>
                <a:lnTo>
                  <a:pt x="231" y="732"/>
                </a:lnTo>
                <a:lnTo>
                  <a:pt x="234" y="733"/>
                </a:lnTo>
                <a:lnTo>
                  <a:pt x="239" y="733"/>
                </a:lnTo>
                <a:lnTo>
                  <a:pt x="243" y="733"/>
                </a:lnTo>
                <a:lnTo>
                  <a:pt x="245" y="732"/>
                </a:lnTo>
                <a:lnTo>
                  <a:pt x="248" y="726"/>
                </a:lnTo>
                <a:lnTo>
                  <a:pt x="250" y="719"/>
                </a:lnTo>
                <a:lnTo>
                  <a:pt x="255" y="710"/>
                </a:lnTo>
                <a:lnTo>
                  <a:pt x="262" y="702"/>
                </a:lnTo>
                <a:lnTo>
                  <a:pt x="264" y="702"/>
                </a:lnTo>
                <a:lnTo>
                  <a:pt x="266" y="702"/>
                </a:lnTo>
                <a:lnTo>
                  <a:pt x="269" y="707"/>
                </a:lnTo>
                <a:lnTo>
                  <a:pt x="273" y="709"/>
                </a:lnTo>
                <a:lnTo>
                  <a:pt x="275" y="710"/>
                </a:lnTo>
                <a:lnTo>
                  <a:pt x="278" y="712"/>
                </a:lnTo>
                <a:lnTo>
                  <a:pt x="280" y="714"/>
                </a:lnTo>
                <a:lnTo>
                  <a:pt x="280" y="717"/>
                </a:lnTo>
                <a:lnTo>
                  <a:pt x="280" y="723"/>
                </a:lnTo>
                <a:lnTo>
                  <a:pt x="280" y="726"/>
                </a:lnTo>
                <a:lnTo>
                  <a:pt x="282" y="730"/>
                </a:lnTo>
                <a:lnTo>
                  <a:pt x="282" y="733"/>
                </a:lnTo>
                <a:lnTo>
                  <a:pt x="275" y="735"/>
                </a:lnTo>
                <a:lnTo>
                  <a:pt x="261" y="739"/>
                </a:lnTo>
                <a:lnTo>
                  <a:pt x="253" y="740"/>
                </a:lnTo>
                <a:lnTo>
                  <a:pt x="246" y="744"/>
                </a:lnTo>
                <a:lnTo>
                  <a:pt x="241" y="747"/>
                </a:lnTo>
                <a:lnTo>
                  <a:pt x="239" y="749"/>
                </a:lnTo>
                <a:lnTo>
                  <a:pt x="241" y="751"/>
                </a:lnTo>
                <a:lnTo>
                  <a:pt x="243" y="756"/>
                </a:lnTo>
                <a:lnTo>
                  <a:pt x="248" y="767"/>
                </a:lnTo>
                <a:lnTo>
                  <a:pt x="252" y="774"/>
                </a:lnTo>
                <a:lnTo>
                  <a:pt x="255" y="776"/>
                </a:lnTo>
                <a:lnTo>
                  <a:pt x="259" y="777"/>
                </a:lnTo>
                <a:lnTo>
                  <a:pt x="262" y="777"/>
                </a:lnTo>
                <a:lnTo>
                  <a:pt x="264" y="779"/>
                </a:lnTo>
                <a:lnTo>
                  <a:pt x="280" y="776"/>
                </a:lnTo>
                <a:lnTo>
                  <a:pt x="303" y="770"/>
                </a:lnTo>
                <a:lnTo>
                  <a:pt x="306" y="769"/>
                </a:lnTo>
                <a:lnTo>
                  <a:pt x="308" y="770"/>
                </a:lnTo>
                <a:lnTo>
                  <a:pt x="315" y="777"/>
                </a:lnTo>
                <a:lnTo>
                  <a:pt x="322" y="795"/>
                </a:lnTo>
                <a:lnTo>
                  <a:pt x="333" y="813"/>
                </a:lnTo>
                <a:lnTo>
                  <a:pt x="340" y="823"/>
                </a:lnTo>
                <a:lnTo>
                  <a:pt x="352" y="832"/>
                </a:lnTo>
                <a:lnTo>
                  <a:pt x="363" y="837"/>
                </a:lnTo>
                <a:lnTo>
                  <a:pt x="371" y="842"/>
                </a:lnTo>
                <a:lnTo>
                  <a:pt x="377" y="844"/>
                </a:lnTo>
                <a:lnTo>
                  <a:pt x="387" y="844"/>
                </a:lnTo>
                <a:lnTo>
                  <a:pt x="405" y="842"/>
                </a:lnTo>
                <a:lnTo>
                  <a:pt x="429" y="835"/>
                </a:lnTo>
                <a:lnTo>
                  <a:pt x="451" y="828"/>
                </a:lnTo>
                <a:lnTo>
                  <a:pt x="461" y="823"/>
                </a:lnTo>
                <a:lnTo>
                  <a:pt x="463" y="827"/>
                </a:lnTo>
                <a:lnTo>
                  <a:pt x="468" y="837"/>
                </a:lnTo>
                <a:lnTo>
                  <a:pt x="473" y="848"/>
                </a:lnTo>
                <a:lnTo>
                  <a:pt x="475" y="851"/>
                </a:lnTo>
                <a:lnTo>
                  <a:pt x="479" y="853"/>
                </a:lnTo>
                <a:lnTo>
                  <a:pt x="493" y="851"/>
                </a:lnTo>
                <a:lnTo>
                  <a:pt x="507" y="849"/>
                </a:lnTo>
                <a:lnTo>
                  <a:pt x="514" y="846"/>
                </a:lnTo>
                <a:lnTo>
                  <a:pt x="524" y="841"/>
                </a:lnTo>
                <a:lnTo>
                  <a:pt x="535" y="837"/>
                </a:lnTo>
                <a:lnTo>
                  <a:pt x="540" y="837"/>
                </a:lnTo>
                <a:lnTo>
                  <a:pt x="544" y="837"/>
                </a:lnTo>
                <a:lnTo>
                  <a:pt x="554" y="844"/>
                </a:lnTo>
                <a:lnTo>
                  <a:pt x="560" y="851"/>
                </a:lnTo>
                <a:lnTo>
                  <a:pt x="565" y="858"/>
                </a:lnTo>
                <a:lnTo>
                  <a:pt x="567" y="864"/>
                </a:lnTo>
                <a:lnTo>
                  <a:pt x="565" y="872"/>
                </a:lnTo>
                <a:lnTo>
                  <a:pt x="565" y="879"/>
                </a:lnTo>
                <a:lnTo>
                  <a:pt x="567" y="885"/>
                </a:lnTo>
                <a:lnTo>
                  <a:pt x="572" y="892"/>
                </a:lnTo>
                <a:lnTo>
                  <a:pt x="575" y="895"/>
                </a:lnTo>
                <a:lnTo>
                  <a:pt x="581" y="895"/>
                </a:lnTo>
                <a:lnTo>
                  <a:pt x="586" y="893"/>
                </a:lnTo>
                <a:lnTo>
                  <a:pt x="595" y="892"/>
                </a:lnTo>
                <a:lnTo>
                  <a:pt x="598" y="890"/>
                </a:lnTo>
                <a:lnTo>
                  <a:pt x="600" y="890"/>
                </a:lnTo>
                <a:lnTo>
                  <a:pt x="602" y="890"/>
                </a:lnTo>
                <a:lnTo>
                  <a:pt x="605" y="893"/>
                </a:lnTo>
                <a:lnTo>
                  <a:pt x="611" y="904"/>
                </a:lnTo>
                <a:lnTo>
                  <a:pt x="612" y="909"/>
                </a:lnTo>
                <a:lnTo>
                  <a:pt x="625" y="918"/>
                </a:lnTo>
                <a:lnTo>
                  <a:pt x="641" y="929"/>
                </a:lnTo>
                <a:lnTo>
                  <a:pt x="648" y="936"/>
                </a:lnTo>
                <a:lnTo>
                  <a:pt x="649" y="937"/>
                </a:lnTo>
                <a:lnTo>
                  <a:pt x="651" y="937"/>
                </a:lnTo>
                <a:lnTo>
                  <a:pt x="658" y="937"/>
                </a:lnTo>
                <a:lnTo>
                  <a:pt x="662" y="936"/>
                </a:lnTo>
                <a:lnTo>
                  <a:pt x="663" y="932"/>
                </a:lnTo>
                <a:lnTo>
                  <a:pt x="667" y="929"/>
                </a:lnTo>
                <a:lnTo>
                  <a:pt x="667" y="920"/>
                </a:lnTo>
                <a:lnTo>
                  <a:pt x="665" y="911"/>
                </a:lnTo>
                <a:lnTo>
                  <a:pt x="665" y="904"/>
                </a:lnTo>
                <a:lnTo>
                  <a:pt x="667" y="899"/>
                </a:lnTo>
                <a:lnTo>
                  <a:pt x="667" y="897"/>
                </a:lnTo>
                <a:lnTo>
                  <a:pt x="669" y="895"/>
                </a:lnTo>
                <a:lnTo>
                  <a:pt x="677" y="892"/>
                </a:lnTo>
                <a:lnTo>
                  <a:pt x="681" y="893"/>
                </a:lnTo>
                <a:lnTo>
                  <a:pt x="685" y="895"/>
                </a:lnTo>
                <a:lnTo>
                  <a:pt x="690" y="906"/>
                </a:lnTo>
                <a:lnTo>
                  <a:pt x="692" y="911"/>
                </a:lnTo>
                <a:lnTo>
                  <a:pt x="693" y="916"/>
                </a:lnTo>
                <a:lnTo>
                  <a:pt x="700" y="929"/>
                </a:lnTo>
                <a:lnTo>
                  <a:pt x="714" y="948"/>
                </a:lnTo>
                <a:lnTo>
                  <a:pt x="727" y="960"/>
                </a:lnTo>
                <a:lnTo>
                  <a:pt x="732" y="966"/>
                </a:lnTo>
                <a:lnTo>
                  <a:pt x="736" y="967"/>
                </a:lnTo>
                <a:lnTo>
                  <a:pt x="743" y="967"/>
                </a:lnTo>
                <a:lnTo>
                  <a:pt x="750" y="966"/>
                </a:lnTo>
                <a:lnTo>
                  <a:pt x="757" y="964"/>
                </a:lnTo>
                <a:lnTo>
                  <a:pt x="758" y="962"/>
                </a:lnTo>
                <a:lnTo>
                  <a:pt x="758" y="960"/>
                </a:lnTo>
                <a:lnTo>
                  <a:pt x="758" y="957"/>
                </a:lnTo>
                <a:lnTo>
                  <a:pt x="757" y="953"/>
                </a:lnTo>
                <a:lnTo>
                  <a:pt x="758" y="948"/>
                </a:lnTo>
                <a:lnTo>
                  <a:pt x="762" y="944"/>
                </a:lnTo>
                <a:lnTo>
                  <a:pt x="762" y="943"/>
                </a:lnTo>
                <a:lnTo>
                  <a:pt x="762" y="941"/>
                </a:lnTo>
                <a:lnTo>
                  <a:pt x="765" y="939"/>
                </a:lnTo>
                <a:lnTo>
                  <a:pt x="769" y="937"/>
                </a:lnTo>
                <a:lnTo>
                  <a:pt x="773" y="936"/>
                </a:lnTo>
                <a:lnTo>
                  <a:pt x="778" y="934"/>
                </a:lnTo>
                <a:lnTo>
                  <a:pt x="783" y="929"/>
                </a:lnTo>
                <a:lnTo>
                  <a:pt x="792" y="923"/>
                </a:lnTo>
                <a:lnTo>
                  <a:pt x="799" y="909"/>
                </a:lnTo>
                <a:lnTo>
                  <a:pt x="802" y="906"/>
                </a:lnTo>
                <a:lnTo>
                  <a:pt x="804" y="906"/>
                </a:lnTo>
                <a:lnTo>
                  <a:pt x="808" y="909"/>
                </a:lnTo>
                <a:lnTo>
                  <a:pt x="811" y="916"/>
                </a:lnTo>
                <a:lnTo>
                  <a:pt x="813" y="920"/>
                </a:lnTo>
                <a:lnTo>
                  <a:pt x="816" y="920"/>
                </a:lnTo>
                <a:lnTo>
                  <a:pt x="822" y="918"/>
                </a:lnTo>
                <a:lnTo>
                  <a:pt x="824" y="915"/>
                </a:lnTo>
                <a:lnTo>
                  <a:pt x="825" y="909"/>
                </a:lnTo>
                <a:lnTo>
                  <a:pt x="827" y="904"/>
                </a:lnTo>
                <a:lnTo>
                  <a:pt x="831" y="900"/>
                </a:lnTo>
                <a:lnTo>
                  <a:pt x="836" y="900"/>
                </a:lnTo>
                <a:lnTo>
                  <a:pt x="838" y="902"/>
                </a:lnTo>
                <a:lnTo>
                  <a:pt x="843" y="911"/>
                </a:lnTo>
                <a:lnTo>
                  <a:pt x="846" y="918"/>
                </a:lnTo>
                <a:lnTo>
                  <a:pt x="848" y="922"/>
                </a:lnTo>
                <a:lnTo>
                  <a:pt x="853" y="925"/>
                </a:lnTo>
                <a:lnTo>
                  <a:pt x="864" y="930"/>
                </a:lnTo>
                <a:lnTo>
                  <a:pt x="873" y="934"/>
                </a:lnTo>
                <a:lnTo>
                  <a:pt x="878" y="937"/>
                </a:lnTo>
                <a:lnTo>
                  <a:pt x="883" y="941"/>
                </a:lnTo>
                <a:lnTo>
                  <a:pt x="889" y="943"/>
                </a:lnTo>
                <a:lnTo>
                  <a:pt x="892" y="943"/>
                </a:lnTo>
                <a:lnTo>
                  <a:pt x="894" y="941"/>
                </a:lnTo>
                <a:lnTo>
                  <a:pt x="897" y="937"/>
                </a:lnTo>
                <a:lnTo>
                  <a:pt x="897" y="936"/>
                </a:lnTo>
                <a:lnTo>
                  <a:pt x="901" y="934"/>
                </a:lnTo>
                <a:lnTo>
                  <a:pt x="906" y="932"/>
                </a:lnTo>
                <a:lnTo>
                  <a:pt x="908" y="932"/>
                </a:lnTo>
                <a:lnTo>
                  <a:pt x="910" y="932"/>
                </a:lnTo>
                <a:lnTo>
                  <a:pt x="910" y="936"/>
                </a:lnTo>
                <a:lnTo>
                  <a:pt x="911" y="937"/>
                </a:lnTo>
                <a:lnTo>
                  <a:pt x="915" y="936"/>
                </a:lnTo>
                <a:lnTo>
                  <a:pt x="919" y="934"/>
                </a:lnTo>
                <a:lnTo>
                  <a:pt x="917" y="923"/>
                </a:lnTo>
                <a:lnTo>
                  <a:pt x="911" y="911"/>
                </a:lnTo>
                <a:lnTo>
                  <a:pt x="908" y="900"/>
                </a:lnTo>
                <a:lnTo>
                  <a:pt x="906" y="892"/>
                </a:lnTo>
                <a:lnTo>
                  <a:pt x="906" y="885"/>
                </a:lnTo>
                <a:lnTo>
                  <a:pt x="904" y="874"/>
                </a:lnTo>
                <a:lnTo>
                  <a:pt x="903" y="871"/>
                </a:lnTo>
                <a:lnTo>
                  <a:pt x="897" y="860"/>
                </a:lnTo>
                <a:lnTo>
                  <a:pt x="890" y="849"/>
                </a:lnTo>
                <a:lnTo>
                  <a:pt x="876" y="834"/>
                </a:lnTo>
                <a:lnTo>
                  <a:pt x="871" y="825"/>
                </a:lnTo>
                <a:lnTo>
                  <a:pt x="866" y="813"/>
                </a:lnTo>
                <a:lnTo>
                  <a:pt x="864" y="800"/>
                </a:lnTo>
                <a:lnTo>
                  <a:pt x="862" y="791"/>
                </a:lnTo>
                <a:lnTo>
                  <a:pt x="864" y="788"/>
                </a:lnTo>
                <a:lnTo>
                  <a:pt x="866" y="784"/>
                </a:lnTo>
                <a:lnTo>
                  <a:pt x="871" y="783"/>
                </a:lnTo>
                <a:lnTo>
                  <a:pt x="876" y="781"/>
                </a:lnTo>
                <a:lnTo>
                  <a:pt x="883" y="776"/>
                </a:lnTo>
                <a:lnTo>
                  <a:pt x="889" y="769"/>
                </a:lnTo>
                <a:lnTo>
                  <a:pt x="894" y="763"/>
                </a:lnTo>
                <a:lnTo>
                  <a:pt x="896" y="754"/>
                </a:lnTo>
                <a:lnTo>
                  <a:pt x="896" y="744"/>
                </a:lnTo>
                <a:lnTo>
                  <a:pt x="897" y="739"/>
                </a:lnTo>
                <a:lnTo>
                  <a:pt x="899" y="735"/>
                </a:lnTo>
                <a:lnTo>
                  <a:pt x="903" y="733"/>
                </a:lnTo>
                <a:lnTo>
                  <a:pt x="908" y="733"/>
                </a:lnTo>
                <a:lnTo>
                  <a:pt x="915" y="733"/>
                </a:lnTo>
                <a:lnTo>
                  <a:pt x="919" y="735"/>
                </a:lnTo>
                <a:lnTo>
                  <a:pt x="938" y="737"/>
                </a:lnTo>
                <a:lnTo>
                  <a:pt x="971" y="739"/>
                </a:lnTo>
                <a:lnTo>
                  <a:pt x="994" y="739"/>
                </a:lnTo>
                <a:lnTo>
                  <a:pt x="1003" y="737"/>
                </a:lnTo>
                <a:lnTo>
                  <a:pt x="1008" y="737"/>
                </a:lnTo>
                <a:lnTo>
                  <a:pt x="1008" y="735"/>
                </a:lnTo>
                <a:lnTo>
                  <a:pt x="1010" y="732"/>
                </a:lnTo>
                <a:lnTo>
                  <a:pt x="1008" y="726"/>
                </a:lnTo>
                <a:lnTo>
                  <a:pt x="1003" y="703"/>
                </a:lnTo>
                <a:lnTo>
                  <a:pt x="1001" y="696"/>
                </a:lnTo>
                <a:lnTo>
                  <a:pt x="1003" y="693"/>
                </a:lnTo>
                <a:lnTo>
                  <a:pt x="1005" y="689"/>
                </a:lnTo>
                <a:lnTo>
                  <a:pt x="1007" y="688"/>
                </a:lnTo>
                <a:lnTo>
                  <a:pt x="1012" y="686"/>
                </a:lnTo>
                <a:lnTo>
                  <a:pt x="1014" y="684"/>
                </a:lnTo>
                <a:lnTo>
                  <a:pt x="1014" y="681"/>
                </a:lnTo>
                <a:lnTo>
                  <a:pt x="1014" y="665"/>
                </a:lnTo>
                <a:lnTo>
                  <a:pt x="1015" y="654"/>
                </a:lnTo>
                <a:lnTo>
                  <a:pt x="1019" y="640"/>
                </a:lnTo>
                <a:lnTo>
                  <a:pt x="1022" y="626"/>
                </a:lnTo>
                <a:lnTo>
                  <a:pt x="1024" y="614"/>
                </a:lnTo>
                <a:lnTo>
                  <a:pt x="1022" y="596"/>
                </a:lnTo>
                <a:lnTo>
                  <a:pt x="1024" y="589"/>
                </a:lnTo>
                <a:lnTo>
                  <a:pt x="1022" y="584"/>
                </a:lnTo>
                <a:lnTo>
                  <a:pt x="1022" y="578"/>
                </a:lnTo>
                <a:lnTo>
                  <a:pt x="1021" y="573"/>
                </a:lnTo>
                <a:lnTo>
                  <a:pt x="1021" y="570"/>
                </a:lnTo>
                <a:lnTo>
                  <a:pt x="1022" y="561"/>
                </a:lnTo>
                <a:lnTo>
                  <a:pt x="1022" y="545"/>
                </a:lnTo>
                <a:lnTo>
                  <a:pt x="1022" y="526"/>
                </a:lnTo>
                <a:lnTo>
                  <a:pt x="1024" y="520"/>
                </a:lnTo>
                <a:lnTo>
                  <a:pt x="1022" y="513"/>
                </a:lnTo>
                <a:lnTo>
                  <a:pt x="1017" y="499"/>
                </a:lnTo>
                <a:lnTo>
                  <a:pt x="1015" y="490"/>
                </a:lnTo>
                <a:lnTo>
                  <a:pt x="1017" y="483"/>
                </a:lnTo>
                <a:lnTo>
                  <a:pt x="1019" y="478"/>
                </a:lnTo>
                <a:lnTo>
                  <a:pt x="1022" y="471"/>
                </a:lnTo>
                <a:lnTo>
                  <a:pt x="1028" y="464"/>
                </a:lnTo>
                <a:lnTo>
                  <a:pt x="1035" y="457"/>
                </a:lnTo>
                <a:lnTo>
                  <a:pt x="1040" y="450"/>
                </a:lnTo>
                <a:lnTo>
                  <a:pt x="1043" y="445"/>
                </a:lnTo>
                <a:close/>
              </a:path>
            </a:pathLst>
          </a:custGeom>
          <a:noFill/>
          <a:ln w="6350">
            <a:solidFill>
              <a:srgbClr val="FFFFFF"/>
            </a:solidFill>
            <a:round/>
            <a:headEnd/>
            <a:tailEnd/>
          </a:ln>
        </p:spPr>
        <p:txBody>
          <a:bodyPr/>
          <a:lstStyle/>
          <a:p>
            <a:endParaRPr lang="en-GB"/>
          </a:p>
        </p:txBody>
      </p:sp>
      <p:sp>
        <p:nvSpPr>
          <p:cNvPr id="85004" name="Freeform 429"/>
          <p:cNvSpPr>
            <a:spLocks/>
          </p:cNvSpPr>
          <p:nvPr/>
        </p:nvSpPr>
        <p:spPr bwMode="auto">
          <a:xfrm>
            <a:off x="3910013" y="2074863"/>
            <a:ext cx="2051050" cy="1730375"/>
          </a:xfrm>
          <a:custGeom>
            <a:avLst/>
            <a:gdLst>
              <a:gd name="T0" fmla="*/ 2147483647 w 1292"/>
              <a:gd name="T1" fmla="*/ 2147483647 h 1090"/>
              <a:gd name="T2" fmla="*/ 2147483647 w 1292"/>
              <a:gd name="T3" fmla="*/ 2147483647 h 1090"/>
              <a:gd name="T4" fmla="*/ 2147483647 w 1292"/>
              <a:gd name="T5" fmla="*/ 2147483647 h 1090"/>
              <a:gd name="T6" fmla="*/ 2147483647 w 1292"/>
              <a:gd name="T7" fmla="*/ 2147483647 h 1090"/>
              <a:gd name="T8" fmla="*/ 2147483647 w 1292"/>
              <a:gd name="T9" fmla="*/ 2147483647 h 1090"/>
              <a:gd name="T10" fmla="*/ 2147483647 w 1292"/>
              <a:gd name="T11" fmla="*/ 2147483647 h 1090"/>
              <a:gd name="T12" fmla="*/ 2147483647 w 1292"/>
              <a:gd name="T13" fmla="*/ 2147483647 h 1090"/>
              <a:gd name="T14" fmla="*/ 2147483647 w 1292"/>
              <a:gd name="T15" fmla="*/ 2147483647 h 1090"/>
              <a:gd name="T16" fmla="*/ 2147483647 w 1292"/>
              <a:gd name="T17" fmla="*/ 2147483647 h 1090"/>
              <a:gd name="T18" fmla="*/ 2147483647 w 1292"/>
              <a:gd name="T19" fmla="*/ 2147483647 h 1090"/>
              <a:gd name="T20" fmla="*/ 2147483647 w 1292"/>
              <a:gd name="T21" fmla="*/ 2147483647 h 1090"/>
              <a:gd name="T22" fmla="*/ 2147483647 w 1292"/>
              <a:gd name="T23" fmla="*/ 2147483647 h 1090"/>
              <a:gd name="T24" fmla="*/ 2147483647 w 1292"/>
              <a:gd name="T25" fmla="*/ 2147483647 h 1090"/>
              <a:gd name="T26" fmla="*/ 2147483647 w 1292"/>
              <a:gd name="T27" fmla="*/ 2147483647 h 1090"/>
              <a:gd name="T28" fmla="*/ 2147483647 w 1292"/>
              <a:gd name="T29" fmla="*/ 2147483647 h 1090"/>
              <a:gd name="T30" fmla="*/ 2147483647 w 1292"/>
              <a:gd name="T31" fmla="*/ 2147483647 h 1090"/>
              <a:gd name="T32" fmla="*/ 2147483647 w 1292"/>
              <a:gd name="T33" fmla="*/ 2147483647 h 1090"/>
              <a:gd name="T34" fmla="*/ 2147483647 w 1292"/>
              <a:gd name="T35" fmla="*/ 2147483647 h 1090"/>
              <a:gd name="T36" fmla="*/ 2147483647 w 1292"/>
              <a:gd name="T37" fmla="*/ 2147483647 h 1090"/>
              <a:gd name="T38" fmla="*/ 2147483647 w 1292"/>
              <a:gd name="T39" fmla="*/ 2147483647 h 1090"/>
              <a:gd name="T40" fmla="*/ 2147483647 w 1292"/>
              <a:gd name="T41" fmla="*/ 2147483647 h 1090"/>
              <a:gd name="T42" fmla="*/ 2147483647 w 1292"/>
              <a:gd name="T43" fmla="*/ 2147483647 h 1090"/>
              <a:gd name="T44" fmla="*/ 2147483647 w 1292"/>
              <a:gd name="T45" fmla="*/ 2147483647 h 1090"/>
              <a:gd name="T46" fmla="*/ 2147483647 w 1292"/>
              <a:gd name="T47" fmla="*/ 2147483647 h 1090"/>
              <a:gd name="T48" fmla="*/ 2147483647 w 1292"/>
              <a:gd name="T49" fmla="*/ 2147483647 h 1090"/>
              <a:gd name="T50" fmla="*/ 2147483647 w 1292"/>
              <a:gd name="T51" fmla="*/ 2147483647 h 1090"/>
              <a:gd name="T52" fmla="*/ 2147483647 w 1292"/>
              <a:gd name="T53" fmla="*/ 2147483647 h 1090"/>
              <a:gd name="T54" fmla="*/ 2147483647 w 1292"/>
              <a:gd name="T55" fmla="*/ 2147483647 h 1090"/>
              <a:gd name="T56" fmla="*/ 2147483647 w 1292"/>
              <a:gd name="T57" fmla="*/ 2147483647 h 1090"/>
              <a:gd name="T58" fmla="*/ 2147483647 w 1292"/>
              <a:gd name="T59" fmla="*/ 2147483647 h 1090"/>
              <a:gd name="T60" fmla="*/ 2147483647 w 1292"/>
              <a:gd name="T61" fmla="*/ 2147483647 h 1090"/>
              <a:gd name="T62" fmla="*/ 2147483647 w 1292"/>
              <a:gd name="T63" fmla="*/ 2147483647 h 1090"/>
              <a:gd name="T64" fmla="*/ 2147483647 w 1292"/>
              <a:gd name="T65" fmla="*/ 2147483647 h 1090"/>
              <a:gd name="T66" fmla="*/ 2147483647 w 1292"/>
              <a:gd name="T67" fmla="*/ 2147483647 h 1090"/>
              <a:gd name="T68" fmla="*/ 2147483647 w 1292"/>
              <a:gd name="T69" fmla="*/ 2147483647 h 1090"/>
              <a:gd name="T70" fmla="*/ 2147483647 w 1292"/>
              <a:gd name="T71" fmla="*/ 2147483647 h 1090"/>
              <a:gd name="T72" fmla="*/ 2147483647 w 1292"/>
              <a:gd name="T73" fmla="*/ 2147483647 h 1090"/>
              <a:gd name="T74" fmla="*/ 2147483647 w 1292"/>
              <a:gd name="T75" fmla="*/ 2147483647 h 1090"/>
              <a:gd name="T76" fmla="*/ 2147483647 w 1292"/>
              <a:gd name="T77" fmla="*/ 2147483647 h 1090"/>
              <a:gd name="T78" fmla="*/ 2147483647 w 1292"/>
              <a:gd name="T79" fmla="*/ 2147483647 h 1090"/>
              <a:gd name="T80" fmla="*/ 2147483647 w 1292"/>
              <a:gd name="T81" fmla="*/ 2147483647 h 1090"/>
              <a:gd name="T82" fmla="*/ 2147483647 w 1292"/>
              <a:gd name="T83" fmla="*/ 2147483647 h 1090"/>
              <a:gd name="T84" fmla="*/ 2147483647 w 1292"/>
              <a:gd name="T85" fmla="*/ 2147483647 h 1090"/>
              <a:gd name="T86" fmla="*/ 2147483647 w 1292"/>
              <a:gd name="T87" fmla="*/ 2147483647 h 1090"/>
              <a:gd name="T88" fmla="*/ 2147483647 w 1292"/>
              <a:gd name="T89" fmla="*/ 2147483647 h 1090"/>
              <a:gd name="T90" fmla="*/ 2147483647 w 1292"/>
              <a:gd name="T91" fmla="*/ 2147483647 h 1090"/>
              <a:gd name="T92" fmla="*/ 2147483647 w 1292"/>
              <a:gd name="T93" fmla="*/ 2147483647 h 1090"/>
              <a:gd name="T94" fmla="*/ 2147483647 w 1292"/>
              <a:gd name="T95" fmla="*/ 2147483647 h 1090"/>
              <a:gd name="T96" fmla="*/ 2147483647 w 1292"/>
              <a:gd name="T97" fmla="*/ 2147483647 h 1090"/>
              <a:gd name="T98" fmla="*/ 2147483647 w 1292"/>
              <a:gd name="T99" fmla="*/ 2147483647 h 1090"/>
              <a:gd name="T100" fmla="*/ 2147483647 w 1292"/>
              <a:gd name="T101" fmla="*/ 2147483647 h 1090"/>
              <a:gd name="T102" fmla="*/ 2147483647 w 1292"/>
              <a:gd name="T103" fmla="*/ 2147483647 h 1090"/>
              <a:gd name="T104" fmla="*/ 2147483647 w 1292"/>
              <a:gd name="T105" fmla="*/ 2147483647 h 1090"/>
              <a:gd name="T106" fmla="*/ 2147483647 w 1292"/>
              <a:gd name="T107" fmla="*/ 2147483647 h 1090"/>
              <a:gd name="T108" fmla="*/ 2147483647 w 1292"/>
              <a:gd name="T109" fmla="*/ 2147483647 h 1090"/>
              <a:gd name="T110" fmla="*/ 2147483647 w 1292"/>
              <a:gd name="T111" fmla="*/ 2147483647 h 1090"/>
              <a:gd name="T112" fmla="*/ 2147483647 w 1292"/>
              <a:gd name="T113" fmla="*/ 2147483647 h 1090"/>
              <a:gd name="T114" fmla="*/ 2147483647 w 1292"/>
              <a:gd name="T115" fmla="*/ 2147483647 h 1090"/>
              <a:gd name="T116" fmla="*/ 2147483647 w 1292"/>
              <a:gd name="T117" fmla="*/ 2147483647 h 1090"/>
              <a:gd name="T118" fmla="*/ 2147483647 w 1292"/>
              <a:gd name="T119" fmla="*/ 2147483647 h 1090"/>
              <a:gd name="T120" fmla="*/ 2147483647 w 1292"/>
              <a:gd name="T121" fmla="*/ 2147483647 h 10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92"/>
              <a:gd name="T184" fmla="*/ 0 h 1090"/>
              <a:gd name="T185" fmla="*/ 1292 w 1292"/>
              <a:gd name="T186" fmla="*/ 1090 h 10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92" h="1090">
                <a:moveTo>
                  <a:pt x="1280" y="755"/>
                </a:moveTo>
                <a:lnTo>
                  <a:pt x="1280" y="755"/>
                </a:lnTo>
                <a:lnTo>
                  <a:pt x="1285" y="745"/>
                </a:lnTo>
                <a:lnTo>
                  <a:pt x="1290" y="739"/>
                </a:lnTo>
                <a:lnTo>
                  <a:pt x="1292" y="736"/>
                </a:lnTo>
                <a:lnTo>
                  <a:pt x="1292" y="729"/>
                </a:lnTo>
                <a:lnTo>
                  <a:pt x="1290" y="720"/>
                </a:lnTo>
                <a:lnTo>
                  <a:pt x="1283" y="711"/>
                </a:lnTo>
                <a:lnTo>
                  <a:pt x="1280" y="706"/>
                </a:lnTo>
                <a:lnTo>
                  <a:pt x="1272" y="702"/>
                </a:lnTo>
                <a:lnTo>
                  <a:pt x="1260" y="697"/>
                </a:lnTo>
                <a:lnTo>
                  <a:pt x="1246" y="692"/>
                </a:lnTo>
                <a:lnTo>
                  <a:pt x="1237" y="687"/>
                </a:lnTo>
                <a:lnTo>
                  <a:pt x="1230" y="681"/>
                </a:lnTo>
                <a:lnTo>
                  <a:pt x="1213" y="673"/>
                </a:lnTo>
                <a:lnTo>
                  <a:pt x="1184" y="662"/>
                </a:lnTo>
                <a:lnTo>
                  <a:pt x="1177" y="658"/>
                </a:lnTo>
                <a:lnTo>
                  <a:pt x="1174" y="655"/>
                </a:lnTo>
                <a:lnTo>
                  <a:pt x="1163" y="637"/>
                </a:lnTo>
                <a:lnTo>
                  <a:pt x="1160" y="634"/>
                </a:lnTo>
                <a:lnTo>
                  <a:pt x="1158" y="632"/>
                </a:lnTo>
                <a:lnTo>
                  <a:pt x="1144" y="632"/>
                </a:lnTo>
                <a:lnTo>
                  <a:pt x="1132" y="634"/>
                </a:lnTo>
                <a:lnTo>
                  <a:pt x="1128" y="634"/>
                </a:lnTo>
                <a:lnTo>
                  <a:pt x="1119" y="639"/>
                </a:lnTo>
                <a:lnTo>
                  <a:pt x="1114" y="643"/>
                </a:lnTo>
                <a:lnTo>
                  <a:pt x="1111" y="643"/>
                </a:lnTo>
                <a:lnTo>
                  <a:pt x="1109" y="644"/>
                </a:lnTo>
                <a:lnTo>
                  <a:pt x="1105" y="651"/>
                </a:lnTo>
                <a:lnTo>
                  <a:pt x="1102" y="664"/>
                </a:lnTo>
                <a:lnTo>
                  <a:pt x="1100" y="671"/>
                </a:lnTo>
                <a:lnTo>
                  <a:pt x="1100" y="676"/>
                </a:lnTo>
                <a:lnTo>
                  <a:pt x="1097" y="683"/>
                </a:lnTo>
                <a:lnTo>
                  <a:pt x="1093" y="687"/>
                </a:lnTo>
                <a:lnTo>
                  <a:pt x="1089" y="688"/>
                </a:lnTo>
                <a:lnTo>
                  <a:pt x="1088" y="690"/>
                </a:lnTo>
                <a:lnTo>
                  <a:pt x="1089" y="692"/>
                </a:lnTo>
                <a:lnTo>
                  <a:pt x="1093" y="695"/>
                </a:lnTo>
                <a:lnTo>
                  <a:pt x="1100" y="699"/>
                </a:lnTo>
                <a:lnTo>
                  <a:pt x="1104" y="701"/>
                </a:lnTo>
                <a:lnTo>
                  <a:pt x="1107" y="702"/>
                </a:lnTo>
                <a:lnTo>
                  <a:pt x="1116" y="708"/>
                </a:lnTo>
                <a:lnTo>
                  <a:pt x="1126" y="717"/>
                </a:lnTo>
                <a:lnTo>
                  <a:pt x="1128" y="720"/>
                </a:lnTo>
                <a:lnTo>
                  <a:pt x="1130" y="725"/>
                </a:lnTo>
                <a:lnTo>
                  <a:pt x="1132" y="736"/>
                </a:lnTo>
                <a:lnTo>
                  <a:pt x="1132" y="746"/>
                </a:lnTo>
                <a:lnTo>
                  <a:pt x="1132" y="752"/>
                </a:lnTo>
                <a:lnTo>
                  <a:pt x="1130" y="757"/>
                </a:lnTo>
                <a:lnTo>
                  <a:pt x="1125" y="766"/>
                </a:lnTo>
                <a:lnTo>
                  <a:pt x="1116" y="776"/>
                </a:lnTo>
                <a:lnTo>
                  <a:pt x="1114" y="776"/>
                </a:lnTo>
                <a:lnTo>
                  <a:pt x="1111" y="775"/>
                </a:lnTo>
                <a:lnTo>
                  <a:pt x="1109" y="776"/>
                </a:lnTo>
                <a:lnTo>
                  <a:pt x="1105" y="787"/>
                </a:lnTo>
                <a:lnTo>
                  <a:pt x="1104" y="803"/>
                </a:lnTo>
                <a:lnTo>
                  <a:pt x="1100" y="812"/>
                </a:lnTo>
                <a:lnTo>
                  <a:pt x="1098" y="817"/>
                </a:lnTo>
                <a:lnTo>
                  <a:pt x="1089" y="819"/>
                </a:lnTo>
                <a:lnTo>
                  <a:pt x="1079" y="819"/>
                </a:lnTo>
                <a:lnTo>
                  <a:pt x="1070" y="815"/>
                </a:lnTo>
                <a:lnTo>
                  <a:pt x="1061" y="813"/>
                </a:lnTo>
                <a:lnTo>
                  <a:pt x="1060" y="810"/>
                </a:lnTo>
                <a:lnTo>
                  <a:pt x="1058" y="808"/>
                </a:lnTo>
                <a:lnTo>
                  <a:pt x="1058" y="789"/>
                </a:lnTo>
                <a:lnTo>
                  <a:pt x="1051" y="787"/>
                </a:lnTo>
                <a:lnTo>
                  <a:pt x="1038" y="785"/>
                </a:lnTo>
                <a:lnTo>
                  <a:pt x="1030" y="785"/>
                </a:lnTo>
                <a:lnTo>
                  <a:pt x="1024" y="785"/>
                </a:lnTo>
                <a:lnTo>
                  <a:pt x="1017" y="780"/>
                </a:lnTo>
                <a:lnTo>
                  <a:pt x="1000" y="771"/>
                </a:lnTo>
                <a:lnTo>
                  <a:pt x="991" y="766"/>
                </a:lnTo>
                <a:lnTo>
                  <a:pt x="994" y="750"/>
                </a:lnTo>
                <a:lnTo>
                  <a:pt x="996" y="732"/>
                </a:lnTo>
                <a:lnTo>
                  <a:pt x="998" y="727"/>
                </a:lnTo>
                <a:lnTo>
                  <a:pt x="1002" y="718"/>
                </a:lnTo>
                <a:lnTo>
                  <a:pt x="1003" y="711"/>
                </a:lnTo>
                <a:lnTo>
                  <a:pt x="1003" y="704"/>
                </a:lnTo>
                <a:lnTo>
                  <a:pt x="1003" y="687"/>
                </a:lnTo>
                <a:lnTo>
                  <a:pt x="1003" y="678"/>
                </a:lnTo>
                <a:lnTo>
                  <a:pt x="1002" y="671"/>
                </a:lnTo>
                <a:lnTo>
                  <a:pt x="998" y="660"/>
                </a:lnTo>
                <a:lnTo>
                  <a:pt x="989" y="648"/>
                </a:lnTo>
                <a:lnTo>
                  <a:pt x="982" y="636"/>
                </a:lnTo>
                <a:lnTo>
                  <a:pt x="965" y="620"/>
                </a:lnTo>
                <a:lnTo>
                  <a:pt x="950" y="600"/>
                </a:lnTo>
                <a:lnTo>
                  <a:pt x="947" y="599"/>
                </a:lnTo>
                <a:lnTo>
                  <a:pt x="935" y="588"/>
                </a:lnTo>
                <a:lnTo>
                  <a:pt x="931" y="583"/>
                </a:lnTo>
                <a:lnTo>
                  <a:pt x="915" y="585"/>
                </a:lnTo>
                <a:lnTo>
                  <a:pt x="914" y="585"/>
                </a:lnTo>
                <a:lnTo>
                  <a:pt x="910" y="586"/>
                </a:lnTo>
                <a:lnTo>
                  <a:pt x="908" y="586"/>
                </a:lnTo>
                <a:lnTo>
                  <a:pt x="905" y="585"/>
                </a:lnTo>
                <a:lnTo>
                  <a:pt x="903" y="585"/>
                </a:lnTo>
                <a:lnTo>
                  <a:pt x="901" y="585"/>
                </a:lnTo>
                <a:lnTo>
                  <a:pt x="899" y="585"/>
                </a:lnTo>
                <a:lnTo>
                  <a:pt x="896" y="583"/>
                </a:lnTo>
                <a:lnTo>
                  <a:pt x="873" y="562"/>
                </a:lnTo>
                <a:lnTo>
                  <a:pt x="868" y="558"/>
                </a:lnTo>
                <a:lnTo>
                  <a:pt x="863" y="556"/>
                </a:lnTo>
                <a:lnTo>
                  <a:pt x="855" y="555"/>
                </a:lnTo>
                <a:lnTo>
                  <a:pt x="850" y="551"/>
                </a:lnTo>
                <a:lnTo>
                  <a:pt x="847" y="549"/>
                </a:lnTo>
                <a:lnTo>
                  <a:pt x="847" y="546"/>
                </a:lnTo>
                <a:lnTo>
                  <a:pt x="847" y="541"/>
                </a:lnTo>
                <a:lnTo>
                  <a:pt x="850" y="534"/>
                </a:lnTo>
                <a:lnTo>
                  <a:pt x="855" y="525"/>
                </a:lnTo>
                <a:lnTo>
                  <a:pt x="859" y="518"/>
                </a:lnTo>
                <a:lnTo>
                  <a:pt x="861" y="511"/>
                </a:lnTo>
                <a:lnTo>
                  <a:pt x="861" y="500"/>
                </a:lnTo>
                <a:lnTo>
                  <a:pt x="863" y="491"/>
                </a:lnTo>
                <a:lnTo>
                  <a:pt x="864" y="488"/>
                </a:lnTo>
                <a:lnTo>
                  <a:pt x="868" y="486"/>
                </a:lnTo>
                <a:lnTo>
                  <a:pt x="873" y="484"/>
                </a:lnTo>
                <a:lnTo>
                  <a:pt x="880" y="481"/>
                </a:lnTo>
                <a:lnTo>
                  <a:pt x="887" y="474"/>
                </a:lnTo>
                <a:lnTo>
                  <a:pt x="896" y="461"/>
                </a:lnTo>
                <a:lnTo>
                  <a:pt x="910" y="439"/>
                </a:lnTo>
                <a:lnTo>
                  <a:pt x="914" y="433"/>
                </a:lnTo>
                <a:lnTo>
                  <a:pt x="914" y="430"/>
                </a:lnTo>
                <a:lnTo>
                  <a:pt x="912" y="419"/>
                </a:lnTo>
                <a:lnTo>
                  <a:pt x="908" y="410"/>
                </a:lnTo>
                <a:lnTo>
                  <a:pt x="907" y="402"/>
                </a:lnTo>
                <a:lnTo>
                  <a:pt x="905" y="389"/>
                </a:lnTo>
                <a:lnTo>
                  <a:pt x="903" y="386"/>
                </a:lnTo>
                <a:lnTo>
                  <a:pt x="898" y="380"/>
                </a:lnTo>
                <a:lnTo>
                  <a:pt x="894" y="377"/>
                </a:lnTo>
                <a:lnTo>
                  <a:pt x="892" y="377"/>
                </a:lnTo>
                <a:lnTo>
                  <a:pt x="891" y="377"/>
                </a:lnTo>
                <a:lnTo>
                  <a:pt x="887" y="379"/>
                </a:lnTo>
                <a:lnTo>
                  <a:pt x="882" y="382"/>
                </a:lnTo>
                <a:lnTo>
                  <a:pt x="875" y="387"/>
                </a:lnTo>
                <a:lnTo>
                  <a:pt x="847" y="400"/>
                </a:lnTo>
                <a:lnTo>
                  <a:pt x="838" y="409"/>
                </a:lnTo>
                <a:lnTo>
                  <a:pt x="829" y="414"/>
                </a:lnTo>
                <a:lnTo>
                  <a:pt x="822" y="417"/>
                </a:lnTo>
                <a:lnTo>
                  <a:pt x="815" y="416"/>
                </a:lnTo>
                <a:lnTo>
                  <a:pt x="810" y="414"/>
                </a:lnTo>
                <a:lnTo>
                  <a:pt x="801" y="407"/>
                </a:lnTo>
                <a:lnTo>
                  <a:pt x="796" y="407"/>
                </a:lnTo>
                <a:lnTo>
                  <a:pt x="785" y="405"/>
                </a:lnTo>
                <a:lnTo>
                  <a:pt x="764" y="407"/>
                </a:lnTo>
                <a:lnTo>
                  <a:pt x="752" y="409"/>
                </a:lnTo>
                <a:lnTo>
                  <a:pt x="738" y="412"/>
                </a:lnTo>
                <a:lnTo>
                  <a:pt x="720" y="419"/>
                </a:lnTo>
                <a:lnTo>
                  <a:pt x="724" y="423"/>
                </a:lnTo>
                <a:lnTo>
                  <a:pt x="732" y="439"/>
                </a:lnTo>
                <a:lnTo>
                  <a:pt x="736" y="446"/>
                </a:lnTo>
                <a:lnTo>
                  <a:pt x="736" y="449"/>
                </a:lnTo>
                <a:lnTo>
                  <a:pt x="734" y="451"/>
                </a:lnTo>
                <a:lnTo>
                  <a:pt x="729" y="453"/>
                </a:lnTo>
                <a:lnTo>
                  <a:pt x="722" y="458"/>
                </a:lnTo>
                <a:lnTo>
                  <a:pt x="716" y="461"/>
                </a:lnTo>
                <a:lnTo>
                  <a:pt x="713" y="463"/>
                </a:lnTo>
                <a:lnTo>
                  <a:pt x="709" y="461"/>
                </a:lnTo>
                <a:lnTo>
                  <a:pt x="702" y="461"/>
                </a:lnTo>
                <a:lnTo>
                  <a:pt x="699" y="461"/>
                </a:lnTo>
                <a:lnTo>
                  <a:pt x="695" y="460"/>
                </a:lnTo>
                <a:lnTo>
                  <a:pt x="692" y="454"/>
                </a:lnTo>
                <a:lnTo>
                  <a:pt x="688" y="446"/>
                </a:lnTo>
                <a:lnTo>
                  <a:pt x="685" y="440"/>
                </a:lnTo>
                <a:lnTo>
                  <a:pt x="681" y="435"/>
                </a:lnTo>
                <a:lnTo>
                  <a:pt x="671" y="428"/>
                </a:lnTo>
                <a:lnTo>
                  <a:pt x="658" y="424"/>
                </a:lnTo>
                <a:lnTo>
                  <a:pt x="653" y="421"/>
                </a:lnTo>
                <a:lnTo>
                  <a:pt x="648" y="414"/>
                </a:lnTo>
                <a:lnTo>
                  <a:pt x="644" y="405"/>
                </a:lnTo>
                <a:lnTo>
                  <a:pt x="643" y="396"/>
                </a:lnTo>
                <a:lnTo>
                  <a:pt x="643" y="387"/>
                </a:lnTo>
                <a:lnTo>
                  <a:pt x="639" y="380"/>
                </a:lnTo>
                <a:lnTo>
                  <a:pt x="637" y="379"/>
                </a:lnTo>
                <a:lnTo>
                  <a:pt x="634" y="377"/>
                </a:lnTo>
                <a:lnTo>
                  <a:pt x="627" y="377"/>
                </a:lnTo>
                <a:lnTo>
                  <a:pt x="620" y="377"/>
                </a:lnTo>
                <a:lnTo>
                  <a:pt x="616" y="377"/>
                </a:lnTo>
                <a:lnTo>
                  <a:pt x="614" y="375"/>
                </a:lnTo>
                <a:lnTo>
                  <a:pt x="604" y="365"/>
                </a:lnTo>
                <a:lnTo>
                  <a:pt x="593" y="354"/>
                </a:lnTo>
                <a:lnTo>
                  <a:pt x="570" y="338"/>
                </a:lnTo>
                <a:lnTo>
                  <a:pt x="560" y="328"/>
                </a:lnTo>
                <a:lnTo>
                  <a:pt x="555" y="321"/>
                </a:lnTo>
                <a:lnTo>
                  <a:pt x="551" y="315"/>
                </a:lnTo>
                <a:lnTo>
                  <a:pt x="549" y="308"/>
                </a:lnTo>
                <a:lnTo>
                  <a:pt x="551" y="307"/>
                </a:lnTo>
                <a:lnTo>
                  <a:pt x="556" y="308"/>
                </a:lnTo>
                <a:lnTo>
                  <a:pt x="562" y="308"/>
                </a:lnTo>
                <a:lnTo>
                  <a:pt x="570" y="303"/>
                </a:lnTo>
                <a:lnTo>
                  <a:pt x="576" y="298"/>
                </a:lnTo>
                <a:lnTo>
                  <a:pt x="579" y="294"/>
                </a:lnTo>
                <a:lnTo>
                  <a:pt x="583" y="284"/>
                </a:lnTo>
                <a:lnTo>
                  <a:pt x="590" y="275"/>
                </a:lnTo>
                <a:lnTo>
                  <a:pt x="593" y="268"/>
                </a:lnTo>
                <a:lnTo>
                  <a:pt x="597" y="257"/>
                </a:lnTo>
                <a:lnTo>
                  <a:pt x="600" y="241"/>
                </a:lnTo>
                <a:lnTo>
                  <a:pt x="599" y="236"/>
                </a:lnTo>
                <a:lnTo>
                  <a:pt x="599" y="231"/>
                </a:lnTo>
                <a:lnTo>
                  <a:pt x="595" y="226"/>
                </a:lnTo>
                <a:lnTo>
                  <a:pt x="588" y="219"/>
                </a:lnTo>
                <a:lnTo>
                  <a:pt x="585" y="215"/>
                </a:lnTo>
                <a:lnTo>
                  <a:pt x="579" y="215"/>
                </a:lnTo>
                <a:lnTo>
                  <a:pt x="576" y="215"/>
                </a:lnTo>
                <a:lnTo>
                  <a:pt x="572" y="217"/>
                </a:lnTo>
                <a:lnTo>
                  <a:pt x="562" y="224"/>
                </a:lnTo>
                <a:lnTo>
                  <a:pt x="549" y="224"/>
                </a:lnTo>
                <a:lnTo>
                  <a:pt x="530" y="224"/>
                </a:lnTo>
                <a:lnTo>
                  <a:pt x="521" y="224"/>
                </a:lnTo>
                <a:lnTo>
                  <a:pt x="514" y="226"/>
                </a:lnTo>
                <a:lnTo>
                  <a:pt x="498" y="233"/>
                </a:lnTo>
                <a:lnTo>
                  <a:pt x="474" y="245"/>
                </a:lnTo>
                <a:lnTo>
                  <a:pt x="463" y="250"/>
                </a:lnTo>
                <a:lnTo>
                  <a:pt x="453" y="252"/>
                </a:lnTo>
                <a:lnTo>
                  <a:pt x="451" y="250"/>
                </a:lnTo>
                <a:lnTo>
                  <a:pt x="449" y="250"/>
                </a:lnTo>
                <a:lnTo>
                  <a:pt x="449" y="245"/>
                </a:lnTo>
                <a:lnTo>
                  <a:pt x="449" y="229"/>
                </a:lnTo>
                <a:lnTo>
                  <a:pt x="454" y="204"/>
                </a:lnTo>
                <a:lnTo>
                  <a:pt x="449" y="197"/>
                </a:lnTo>
                <a:lnTo>
                  <a:pt x="435" y="185"/>
                </a:lnTo>
                <a:lnTo>
                  <a:pt x="412" y="164"/>
                </a:lnTo>
                <a:lnTo>
                  <a:pt x="407" y="155"/>
                </a:lnTo>
                <a:lnTo>
                  <a:pt x="403" y="150"/>
                </a:lnTo>
                <a:lnTo>
                  <a:pt x="409" y="143"/>
                </a:lnTo>
                <a:lnTo>
                  <a:pt x="417" y="132"/>
                </a:lnTo>
                <a:lnTo>
                  <a:pt x="419" y="129"/>
                </a:lnTo>
                <a:lnTo>
                  <a:pt x="419" y="124"/>
                </a:lnTo>
                <a:lnTo>
                  <a:pt x="417" y="115"/>
                </a:lnTo>
                <a:lnTo>
                  <a:pt x="396" y="58"/>
                </a:lnTo>
                <a:lnTo>
                  <a:pt x="373" y="6"/>
                </a:lnTo>
                <a:lnTo>
                  <a:pt x="377" y="4"/>
                </a:lnTo>
                <a:lnTo>
                  <a:pt x="356" y="2"/>
                </a:lnTo>
                <a:lnTo>
                  <a:pt x="342" y="2"/>
                </a:lnTo>
                <a:lnTo>
                  <a:pt x="329" y="0"/>
                </a:lnTo>
                <a:lnTo>
                  <a:pt x="328" y="2"/>
                </a:lnTo>
                <a:lnTo>
                  <a:pt x="301" y="16"/>
                </a:lnTo>
                <a:lnTo>
                  <a:pt x="291" y="34"/>
                </a:lnTo>
                <a:lnTo>
                  <a:pt x="287" y="48"/>
                </a:lnTo>
                <a:lnTo>
                  <a:pt x="285" y="69"/>
                </a:lnTo>
                <a:lnTo>
                  <a:pt x="284" y="88"/>
                </a:lnTo>
                <a:lnTo>
                  <a:pt x="241" y="97"/>
                </a:lnTo>
                <a:lnTo>
                  <a:pt x="169" y="116"/>
                </a:lnTo>
                <a:lnTo>
                  <a:pt x="155" y="124"/>
                </a:lnTo>
                <a:lnTo>
                  <a:pt x="139" y="134"/>
                </a:lnTo>
                <a:lnTo>
                  <a:pt x="111" y="164"/>
                </a:lnTo>
                <a:lnTo>
                  <a:pt x="90" y="196"/>
                </a:lnTo>
                <a:lnTo>
                  <a:pt x="80" y="212"/>
                </a:lnTo>
                <a:lnTo>
                  <a:pt x="69" y="219"/>
                </a:lnTo>
                <a:lnTo>
                  <a:pt x="55" y="219"/>
                </a:lnTo>
                <a:lnTo>
                  <a:pt x="39" y="213"/>
                </a:lnTo>
                <a:lnTo>
                  <a:pt x="27" y="213"/>
                </a:lnTo>
                <a:lnTo>
                  <a:pt x="20" y="234"/>
                </a:lnTo>
                <a:lnTo>
                  <a:pt x="18" y="238"/>
                </a:lnTo>
                <a:lnTo>
                  <a:pt x="14" y="248"/>
                </a:lnTo>
                <a:lnTo>
                  <a:pt x="9" y="266"/>
                </a:lnTo>
                <a:lnTo>
                  <a:pt x="6" y="278"/>
                </a:lnTo>
                <a:lnTo>
                  <a:pt x="2" y="287"/>
                </a:lnTo>
                <a:lnTo>
                  <a:pt x="0" y="289"/>
                </a:lnTo>
                <a:lnTo>
                  <a:pt x="0" y="291"/>
                </a:lnTo>
                <a:lnTo>
                  <a:pt x="2" y="296"/>
                </a:lnTo>
                <a:lnTo>
                  <a:pt x="4" y="300"/>
                </a:lnTo>
                <a:lnTo>
                  <a:pt x="6" y="303"/>
                </a:lnTo>
                <a:lnTo>
                  <a:pt x="7" y="305"/>
                </a:lnTo>
                <a:lnTo>
                  <a:pt x="7" y="308"/>
                </a:lnTo>
                <a:lnTo>
                  <a:pt x="7" y="315"/>
                </a:lnTo>
                <a:lnTo>
                  <a:pt x="7" y="345"/>
                </a:lnTo>
                <a:lnTo>
                  <a:pt x="7" y="351"/>
                </a:lnTo>
                <a:lnTo>
                  <a:pt x="51" y="345"/>
                </a:lnTo>
                <a:lnTo>
                  <a:pt x="97" y="345"/>
                </a:lnTo>
                <a:lnTo>
                  <a:pt x="111" y="345"/>
                </a:lnTo>
                <a:lnTo>
                  <a:pt x="124" y="345"/>
                </a:lnTo>
                <a:lnTo>
                  <a:pt x="136" y="347"/>
                </a:lnTo>
                <a:lnTo>
                  <a:pt x="153" y="351"/>
                </a:lnTo>
                <a:lnTo>
                  <a:pt x="161" y="354"/>
                </a:lnTo>
                <a:lnTo>
                  <a:pt x="168" y="358"/>
                </a:lnTo>
                <a:lnTo>
                  <a:pt x="176" y="363"/>
                </a:lnTo>
                <a:lnTo>
                  <a:pt x="183" y="366"/>
                </a:lnTo>
                <a:lnTo>
                  <a:pt x="194" y="372"/>
                </a:lnTo>
                <a:lnTo>
                  <a:pt x="208" y="382"/>
                </a:lnTo>
                <a:lnTo>
                  <a:pt x="224" y="400"/>
                </a:lnTo>
                <a:lnTo>
                  <a:pt x="231" y="407"/>
                </a:lnTo>
                <a:lnTo>
                  <a:pt x="238" y="412"/>
                </a:lnTo>
                <a:lnTo>
                  <a:pt x="254" y="424"/>
                </a:lnTo>
                <a:lnTo>
                  <a:pt x="268" y="439"/>
                </a:lnTo>
                <a:lnTo>
                  <a:pt x="273" y="437"/>
                </a:lnTo>
                <a:lnTo>
                  <a:pt x="278" y="439"/>
                </a:lnTo>
                <a:lnTo>
                  <a:pt x="284" y="442"/>
                </a:lnTo>
                <a:lnTo>
                  <a:pt x="289" y="453"/>
                </a:lnTo>
                <a:lnTo>
                  <a:pt x="291" y="456"/>
                </a:lnTo>
                <a:lnTo>
                  <a:pt x="294" y="460"/>
                </a:lnTo>
                <a:lnTo>
                  <a:pt x="299" y="463"/>
                </a:lnTo>
                <a:lnTo>
                  <a:pt x="303" y="465"/>
                </a:lnTo>
                <a:lnTo>
                  <a:pt x="307" y="465"/>
                </a:lnTo>
                <a:lnTo>
                  <a:pt x="319" y="467"/>
                </a:lnTo>
                <a:lnTo>
                  <a:pt x="322" y="465"/>
                </a:lnTo>
                <a:lnTo>
                  <a:pt x="324" y="463"/>
                </a:lnTo>
                <a:lnTo>
                  <a:pt x="326" y="460"/>
                </a:lnTo>
                <a:lnTo>
                  <a:pt x="328" y="440"/>
                </a:lnTo>
                <a:lnTo>
                  <a:pt x="329" y="424"/>
                </a:lnTo>
                <a:lnTo>
                  <a:pt x="329" y="421"/>
                </a:lnTo>
                <a:lnTo>
                  <a:pt x="331" y="409"/>
                </a:lnTo>
                <a:lnTo>
                  <a:pt x="336" y="398"/>
                </a:lnTo>
                <a:lnTo>
                  <a:pt x="340" y="393"/>
                </a:lnTo>
                <a:lnTo>
                  <a:pt x="345" y="389"/>
                </a:lnTo>
                <a:lnTo>
                  <a:pt x="358" y="382"/>
                </a:lnTo>
                <a:lnTo>
                  <a:pt x="363" y="382"/>
                </a:lnTo>
                <a:lnTo>
                  <a:pt x="370" y="386"/>
                </a:lnTo>
                <a:lnTo>
                  <a:pt x="382" y="395"/>
                </a:lnTo>
                <a:lnTo>
                  <a:pt x="393" y="402"/>
                </a:lnTo>
                <a:lnTo>
                  <a:pt x="400" y="410"/>
                </a:lnTo>
                <a:lnTo>
                  <a:pt x="403" y="416"/>
                </a:lnTo>
                <a:lnTo>
                  <a:pt x="407" y="419"/>
                </a:lnTo>
                <a:lnTo>
                  <a:pt x="410" y="423"/>
                </a:lnTo>
                <a:lnTo>
                  <a:pt x="412" y="424"/>
                </a:lnTo>
                <a:lnTo>
                  <a:pt x="414" y="426"/>
                </a:lnTo>
                <a:lnTo>
                  <a:pt x="419" y="424"/>
                </a:lnTo>
                <a:lnTo>
                  <a:pt x="431" y="417"/>
                </a:lnTo>
                <a:lnTo>
                  <a:pt x="433" y="410"/>
                </a:lnTo>
                <a:lnTo>
                  <a:pt x="447" y="410"/>
                </a:lnTo>
                <a:lnTo>
                  <a:pt x="453" y="414"/>
                </a:lnTo>
                <a:lnTo>
                  <a:pt x="456" y="416"/>
                </a:lnTo>
                <a:lnTo>
                  <a:pt x="460" y="416"/>
                </a:lnTo>
                <a:lnTo>
                  <a:pt x="468" y="412"/>
                </a:lnTo>
                <a:lnTo>
                  <a:pt x="474" y="407"/>
                </a:lnTo>
                <a:lnTo>
                  <a:pt x="475" y="405"/>
                </a:lnTo>
                <a:lnTo>
                  <a:pt x="477" y="405"/>
                </a:lnTo>
                <a:lnTo>
                  <a:pt x="482" y="405"/>
                </a:lnTo>
                <a:lnTo>
                  <a:pt x="486" y="409"/>
                </a:lnTo>
                <a:lnTo>
                  <a:pt x="490" y="410"/>
                </a:lnTo>
                <a:lnTo>
                  <a:pt x="512" y="435"/>
                </a:lnTo>
                <a:lnTo>
                  <a:pt x="534" y="460"/>
                </a:lnTo>
                <a:lnTo>
                  <a:pt x="551" y="477"/>
                </a:lnTo>
                <a:lnTo>
                  <a:pt x="562" y="488"/>
                </a:lnTo>
                <a:lnTo>
                  <a:pt x="567" y="490"/>
                </a:lnTo>
                <a:lnTo>
                  <a:pt x="570" y="490"/>
                </a:lnTo>
                <a:lnTo>
                  <a:pt x="579" y="490"/>
                </a:lnTo>
                <a:lnTo>
                  <a:pt x="590" y="486"/>
                </a:lnTo>
                <a:lnTo>
                  <a:pt x="590" y="477"/>
                </a:lnTo>
                <a:lnTo>
                  <a:pt x="599" y="488"/>
                </a:lnTo>
                <a:lnTo>
                  <a:pt x="611" y="502"/>
                </a:lnTo>
                <a:lnTo>
                  <a:pt x="618" y="509"/>
                </a:lnTo>
                <a:lnTo>
                  <a:pt x="625" y="514"/>
                </a:lnTo>
                <a:lnTo>
                  <a:pt x="672" y="544"/>
                </a:lnTo>
                <a:lnTo>
                  <a:pt x="716" y="574"/>
                </a:lnTo>
                <a:lnTo>
                  <a:pt x="724" y="567"/>
                </a:lnTo>
                <a:lnTo>
                  <a:pt x="731" y="563"/>
                </a:lnTo>
                <a:lnTo>
                  <a:pt x="732" y="563"/>
                </a:lnTo>
                <a:lnTo>
                  <a:pt x="734" y="565"/>
                </a:lnTo>
                <a:lnTo>
                  <a:pt x="743" y="590"/>
                </a:lnTo>
                <a:lnTo>
                  <a:pt x="753" y="595"/>
                </a:lnTo>
                <a:lnTo>
                  <a:pt x="760" y="600"/>
                </a:lnTo>
                <a:lnTo>
                  <a:pt x="766" y="604"/>
                </a:lnTo>
                <a:lnTo>
                  <a:pt x="773" y="613"/>
                </a:lnTo>
                <a:lnTo>
                  <a:pt x="778" y="616"/>
                </a:lnTo>
                <a:lnTo>
                  <a:pt x="780" y="620"/>
                </a:lnTo>
                <a:lnTo>
                  <a:pt x="780" y="623"/>
                </a:lnTo>
                <a:lnTo>
                  <a:pt x="778" y="627"/>
                </a:lnTo>
                <a:lnTo>
                  <a:pt x="775" y="629"/>
                </a:lnTo>
                <a:lnTo>
                  <a:pt x="773" y="630"/>
                </a:lnTo>
                <a:lnTo>
                  <a:pt x="771" y="634"/>
                </a:lnTo>
                <a:lnTo>
                  <a:pt x="771" y="637"/>
                </a:lnTo>
                <a:lnTo>
                  <a:pt x="782" y="655"/>
                </a:lnTo>
                <a:lnTo>
                  <a:pt x="787" y="666"/>
                </a:lnTo>
                <a:lnTo>
                  <a:pt x="789" y="676"/>
                </a:lnTo>
                <a:lnTo>
                  <a:pt x="789" y="680"/>
                </a:lnTo>
                <a:lnTo>
                  <a:pt x="789" y="685"/>
                </a:lnTo>
                <a:lnTo>
                  <a:pt x="789" y="688"/>
                </a:lnTo>
                <a:lnTo>
                  <a:pt x="789" y="692"/>
                </a:lnTo>
                <a:lnTo>
                  <a:pt x="792" y="702"/>
                </a:lnTo>
                <a:lnTo>
                  <a:pt x="799" y="717"/>
                </a:lnTo>
                <a:lnTo>
                  <a:pt x="803" y="725"/>
                </a:lnTo>
                <a:lnTo>
                  <a:pt x="803" y="731"/>
                </a:lnTo>
                <a:lnTo>
                  <a:pt x="803" y="734"/>
                </a:lnTo>
                <a:lnTo>
                  <a:pt x="799" y="743"/>
                </a:lnTo>
                <a:lnTo>
                  <a:pt x="794" y="754"/>
                </a:lnTo>
                <a:lnTo>
                  <a:pt x="785" y="766"/>
                </a:lnTo>
                <a:lnTo>
                  <a:pt x="780" y="776"/>
                </a:lnTo>
                <a:lnTo>
                  <a:pt x="775" y="782"/>
                </a:lnTo>
                <a:lnTo>
                  <a:pt x="764" y="794"/>
                </a:lnTo>
                <a:lnTo>
                  <a:pt x="753" y="808"/>
                </a:lnTo>
                <a:lnTo>
                  <a:pt x="752" y="812"/>
                </a:lnTo>
                <a:lnTo>
                  <a:pt x="752" y="817"/>
                </a:lnTo>
                <a:lnTo>
                  <a:pt x="750" y="822"/>
                </a:lnTo>
                <a:lnTo>
                  <a:pt x="746" y="827"/>
                </a:lnTo>
                <a:lnTo>
                  <a:pt x="741" y="836"/>
                </a:lnTo>
                <a:lnTo>
                  <a:pt x="729" y="843"/>
                </a:lnTo>
                <a:lnTo>
                  <a:pt x="720" y="849"/>
                </a:lnTo>
                <a:lnTo>
                  <a:pt x="716" y="854"/>
                </a:lnTo>
                <a:lnTo>
                  <a:pt x="711" y="866"/>
                </a:lnTo>
                <a:lnTo>
                  <a:pt x="711" y="873"/>
                </a:lnTo>
                <a:lnTo>
                  <a:pt x="713" y="878"/>
                </a:lnTo>
                <a:lnTo>
                  <a:pt x="716" y="884"/>
                </a:lnTo>
                <a:lnTo>
                  <a:pt x="724" y="889"/>
                </a:lnTo>
                <a:lnTo>
                  <a:pt x="734" y="900"/>
                </a:lnTo>
                <a:lnTo>
                  <a:pt x="738" y="903"/>
                </a:lnTo>
                <a:lnTo>
                  <a:pt x="741" y="905"/>
                </a:lnTo>
                <a:lnTo>
                  <a:pt x="745" y="907"/>
                </a:lnTo>
                <a:lnTo>
                  <a:pt x="746" y="908"/>
                </a:lnTo>
                <a:lnTo>
                  <a:pt x="745" y="910"/>
                </a:lnTo>
                <a:lnTo>
                  <a:pt x="739" y="921"/>
                </a:lnTo>
                <a:lnTo>
                  <a:pt x="734" y="924"/>
                </a:lnTo>
                <a:lnTo>
                  <a:pt x="731" y="926"/>
                </a:lnTo>
                <a:lnTo>
                  <a:pt x="716" y="926"/>
                </a:lnTo>
                <a:lnTo>
                  <a:pt x="695" y="921"/>
                </a:lnTo>
                <a:lnTo>
                  <a:pt x="678" y="917"/>
                </a:lnTo>
                <a:lnTo>
                  <a:pt x="667" y="912"/>
                </a:lnTo>
                <a:lnTo>
                  <a:pt x="658" y="908"/>
                </a:lnTo>
                <a:lnTo>
                  <a:pt x="650" y="908"/>
                </a:lnTo>
                <a:lnTo>
                  <a:pt x="637" y="908"/>
                </a:lnTo>
                <a:lnTo>
                  <a:pt x="629" y="910"/>
                </a:lnTo>
                <a:lnTo>
                  <a:pt x="625" y="915"/>
                </a:lnTo>
                <a:lnTo>
                  <a:pt x="621" y="922"/>
                </a:lnTo>
                <a:lnTo>
                  <a:pt x="621" y="924"/>
                </a:lnTo>
                <a:lnTo>
                  <a:pt x="621" y="928"/>
                </a:lnTo>
                <a:lnTo>
                  <a:pt x="643" y="956"/>
                </a:lnTo>
                <a:lnTo>
                  <a:pt x="657" y="973"/>
                </a:lnTo>
                <a:lnTo>
                  <a:pt x="662" y="979"/>
                </a:lnTo>
                <a:lnTo>
                  <a:pt x="667" y="982"/>
                </a:lnTo>
                <a:lnTo>
                  <a:pt x="688" y="995"/>
                </a:lnTo>
                <a:lnTo>
                  <a:pt x="695" y="995"/>
                </a:lnTo>
                <a:lnTo>
                  <a:pt x="701" y="996"/>
                </a:lnTo>
                <a:lnTo>
                  <a:pt x="702" y="998"/>
                </a:lnTo>
                <a:lnTo>
                  <a:pt x="704" y="1002"/>
                </a:lnTo>
                <a:lnTo>
                  <a:pt x="706" y="1014"/>
                </a:lnTo>
                <a:lnTo>
                  <a:pt x="706" y="1023"/>
                </a:lnTo>
                <a:lnTo>
                  <a:pt x="704" y="1026"/>
                </a:lnTo>
                <a:lnTo>
                  <a:pt x="701" y="1032"/>
                </a:lnTo>
                <a:lnTo>
                  <a:pt x="701" y="1035"/>
                </a:lnTo>
                <a:lnTo>
                  <a:pt x="704" y="1037"/>
                </a:lnTo>
                <a:lnTo>
                  <a:pt x="708" y="1037"/>
                </a:lnTo>
                <a:lnTo>
                  <a:pt x="715" y="1033"/>
                </a:lnTo>
                <a:lnTo>
                  <a:pt x="729" y="1028"/>
                </a:lnTo>
                <a:lnTo>
                  <a:pt x="736" y="1026"/>
                </a:lnTo>
                <a:lnTo>
                  <a:pt x="739" y="1025"/>
                </a:lnTo>
                <a:lnTo>
                  <a:pt x="741" y="1017"/>
                </a:lnTo>
                <a:lnTo>
                  <a:pt x="743" y="1002"/>
                </a:lnTo>
                <a:lnTo>
                  <a:pt x="745" y="988"/>
                </a:lnTo>
                <a:lnTo>
                  <a:pt x="745" y="977"/>
                </a:lnTo>
                <a:lnTo>
                  <a:pt x="745" y="973"/>
                </a:lnTo>
                <a:lnTo>
                  <a:pt x="746" y="968"/>
                </a:lnTo>
                <a:lnTo>
                  <a:pt x="752" y="965"/>
                </a:lnTo>
                <a:lnTo>
                  <a:pt x="764" y="951"/>
                </a:lnTo>
                <a:lnTo>
                  <a:pt x="771" y="944"/>
                </a:lnTo>
                <a:lnTo>
                  <a:pt x="776" y="940"/>
                </a:lnTo>
                <a:lnTo>
                  <a:pt x="783" y="938"/>
                </a:lnTo>
                <a:lnTo>
                  <a:pt x="790" y="938"/>
                </a:lnTo>
                <a:lnTo>
                  <a:pt x="797" y="940"/>
                </a:lnTo>
                <a:lnTo>
                  <a:pt x="801" y="942"/>
                </a:lnTo>
                <a:lnTo>
                  <a:pt x="804" y="949"/>
                </a:lnTo>
                <a:lnTo>
                  <a:pt x="811" y="959"/>
                </a:lnTo>
                <a:lnTo>
                  <a:pt x="815" y="968"/>
                </a:lnTo>
                <a:lnTo>
                  <a:pt x="819" y="973"/>
                </a:lnTo>
                <a:lnTo>
                  <a:pt x="822" y="977"/>
                </a:lnTo>
                <a:lnTo>
                  <a:pt x="824" y="977"/>
                </a:lnTo>
                <a:lnTo>
                  <a:pt x="831" y="979"/>
                </a:lnTo>
                <a:lnTo>
                  <a:pt x="843" y="981"/>
                </a:lnTo>
                <a:lnTo>
                  <a:pt x="852" y="982"/>
                </a:lnTo>
                <a:lnTo>
                  <a:pt x="861" y="984"/>
                </a:lnTo>
                <a:lnTo>
                  <a:pt x="877" y="991"/>
                </a:lnTo>
                <a:lnTo>
                  <a:pt x="896" y="1002"/>
                </a:lnTo>
                <a:lnTo>
                  <a:pt x="901" y="1007"/>
                </a:lnTo>
                <a:lnTo>
                  <a:pt x="907" y="1014"/>
                </a:lnTo>
                <a:lnTo>
                  <a:pt x="910" y="1023"/>
                </a:lnTo>
                <a:lnTo>
                  <a:pt x="914" y="1033"/>
                </a:lnTo>
                <a:lnTo>
                  <a:pt x="915" y="1044"/>
                </a:lnTo>
                <a:lnTo>
                  <a:pt x="915" y="1053"/>
                </a:lnTo>
                <a:lnTo>
                  <a:pt x="914" y="1070"/>
                </a:lnTo>
                <a:lnTo>
                  <a:pt x="912" y="1076"/>
                </a:lnTo>
                <a:lnTo>
                  <a:pt x="908" y="1081"/>
                </a:lnTo>
                <a:lnTo>
                  <a:pt x="908" y="1084"/>
                </a:lnTo>
                <a:lnTo>
                  <a:pt x="908" y="1086"/>
                </a:lnTo>
                <a:lnTo>
                  <a:pt x="912" y="1086"/>
                </a:lnTo>
                <a:lnTo>
                  <a:pt x="917" y="1088"/>
                </a:lnTo>
                <a:lnTo>
                  <a:pt x="933" y="1090"/>
                </a:lnTo>
                <a:lnTo>
                  <a:pt x="954" y="1088"/>
                </a:lnTo>
                <a:lnTo>
                  <a:pt x="980" y="1083"/>
                </a:lnTo>
                <a:lnTo>
                  <a:pt x="987" y="1081"/>
                </a:lnTo>
                <a:lnTo>
                  <a:pt x="994" y="1077"/>
                </a:lnTo>
                <a:lnTo>
                  <a:pt x="1010" y="1067"/>
                </a:lnTo>
                <a:lnTo>
                  <a:pt x="1019" y="1069"/>
                </a:lnTo>
                <a:lnTo>
                  <a:pt x="1026" y="1070"/>
                </a:lnTo>
                <a:lnTo>
                  <a:pt x="1037" y="1069"/>
                </a:lnTo>
                <a:lnTo>
                  <a:pt x="1044" y="1067"/>
                </a:lnTo>
                <a:lnTo>
                  <a:pt x="1051" y="1067"/>
                </a:lnTo>
                <a:lnTo>
                  <a:pt x="1051" y="1065"/>
                </a:lnTo>
                <a:lnTo>
                  <a:pt x="1053" y="1063"/>
                </a:lnTo>
                <a:lnTo>
                  <a:pt x="1051" y="1054"/>
                </a:lnTo>
                <a:lnTo>
                  <a:pt x="1047" y="1040"/>
                </a:lnTo>
                <a:lnTo>
                  <a:pt x="1044" y="1033"/>
                </a:lnTo>
                <a:lnTo>
                  <a:pt x="1042" y="1026"/>
                </a:lnTo>
                <a:lnTo>
                  <a:pt x="1042" y="1023"/>
                </a:lnTo>
                <a:lnTo>
                  <a:pt x="1042" y="1021"/>
                </a:lnTo>
                <a:lnTo>
                  <a:pt x="1040" y="1019"/>
                </a:lnTo>
                <a:lnTo>
                  <a:pt x="1042" y="1016"/>
                </a:lnTo>
                <a:lnTo>
                  <a:pt x="1053" y="1012"/>
                </a:lnTo>
                <a:lnTo>
                  <a:pt x="1063" y="1005"/>
                </a:lnTo>
                <a:lnTo>
                  <a:pt x="1070" y="1002"/>
                </a:lnTo>
                <a:lnTo>
                  <a:pt x="1075" y="1000"/>
                </a:lnTo>
                <a:lnTo>
                  <a:pt x="1084" y="1002"/>
                </a:lnTo>
                <a:lnTo>
                  <a:pt x="1095" y="1007"/>
                </a:lnTo>
                <a:lnTo>
                  <a:pt x="1104" y="1012"/>
                </a:lnTo>
                <a:lnTo>
                  <a:pt x="1107" y="1012"/>
                </a:lnTo>
                <a:lnTo>
                  <a:pt x="1109" y="1010"/>
                </a:lnTo>
                <a:lnTo>
                  <a:pt x="1109" y="1005"/>
                </a:lnTo>
                <a:lnTo>
                  <a:pt x="1107" y="998"/>
                </a:lnTo>
                <a:lnTo>
                  <a:pt x="1107" y="988"/>
                </a:lnTo>
                <a:lnTo>
                  <a:pt x="1109" y="975"/>
                </a:lnTo>
                <a:lnTo>
                  <a:pt x="1114" y="952"/>
                </a:lnTo>
                <a:lnTo>
                  <a:pt x="1121" y="933"/>
                </a:lnTo>
                <a:lnTo>
                  <a:pt x="1125" y="926"/>
                </a:lnTo>
                <a:lnTo>
                  <a:pt x="1128" y="910"/>
                </a:lnTo>
                <a:lnTo>
                  <a:pt x="1107" y="903"/>
                </a:lnTo>
                <a:lnTo>
                  <a:pt x="1082" y="903"/>
                </a:lnTo>
                <a:lnTo>
                  <a:pt x="1077" y="893"/>
                </a:lnTo>
                <a:lnTo>
                  <a:pt x="1086" y="891"/>
                </a:lnTo>
                <a:lnTo>
                  <a:pt x="1095" y="885"/>
                </a:lnTo>
                <a:lnTo>
                  <a:pt x="1102" y="877"/>
                </a:lnTo>
                <a:lnTo>
                  <a:pt x="1105" y="849"/>
                </a:lnTo>
                <a:lnTo>
                  <a:pt x="1105" y="847"/>
                </a:lnTo>
                <a:lnTo>
                  <a:pt x="1109" y="845"/>
                </a:lnTo>
                <a:lnTo>
                  <a:pt x="1114" y="843"/>
                </a:lnTo>
                <a:lnTo>
                  <a:pt x="1132" y="843"/>
                </a:lnTo>
                <a:lnTo>
                  <a:pt x="1148" y="852"/>
                </a:lnTo>
                <a:lnTo>
                  <a:pt x="1148" y="856"/>
                </a:lnTo>
                <a:lnTo>
                  <a:pt x="1153" y="857"/>
                </a:lnTo>
                <a:lnTo>
                  <a:pt x="1165" y="861"/>
                </a:lnTo>
                <a:lnTo>
                  <a:pt x="1190" y="863"/>
                </a:lnTo>
                <a:lnTo>
                  <a:pt x="1200" y="863"/>
                </a:lnTo>
                <a:lnTo>
                  <a:pt x="1211" y="861"/>
                </a:lnTo>
                <a:lnTo>
                  <a:pt x="1206" y="840"/>
                </a:lnTo>
                <a:lnTo>
                  <a:pt x="1206" y="827"/>
                </a:lnTo>
                <a:lnTo>
                  <a:pt x="1221" y="820"/>
                </a:lnTo>
                <a:lnTo>
                  <a:pt x="1258" y="813"/>
                </a:lnTo>
                <a:lnTo>
                  <a:pt x="1260" y="813"/>
                </a:lnTo>
                <a:lnTo>
                  <a:pt x="1262" y="815"/>
                </a:lnTo>
                <a:lnTo>
                  <a:pt x="1265" y="815"/>
                </a:lnTo>
                <a:lnTo>
                  <a:pt x="1271" y="812"/>
                </a:lnTo>
                <a:lnTo>
                  <a:pt x="1280" y="801"/>
                </a:lnTo>
                <a:lnTo>
                  <a:pt x="1281" y="796"/>
                </a:lnTo>
                <a:lnTo>
                  <a:pt x="1281" y="789"/>
                </a:lnTo>
                <a:lnTo>
                  <a:pt x="1281" y="773"/>
                </a:lnTo>
                <a:lnTo>
                  <a:pt x="1280" y="773"/>
                </a:lnTo>
                <a:lnTo>
                  <a:pt x="1276" y="771"/>
                </a:lnTo>
                <a:lnTo>
                  <a:pt x="1276" y="769"/>
                </a:lnTo>
                <a:lnTo>
                  <a:pt x="1274" y="768"/>
                </a:lnTo>
                <a:lnTo>
                  <a:pt x="1276" y="762"/>
                </a:lnTo>
                <a:lnTo>
                  <a:pt x="1280" y="755"/>
                </a:lnTo>
                <a:close/>
              </a:path>
            </a:pathLst>
          </a:custGeom>
          <a:noFill/>
          <a:ln w="6350">
            <a:solidFill>
              <a:srgbClr val="FFFFFF"/>
            </a:solidFill>
            <a:round/>
            <a:headEnd/>
            <a:tailEnd/>
          </a:ln>
        </p:spPr>
        <p:txBody>
          <a:bodyPr/>
          <a:lstStyle/>
          <a:p>
            <a:endParaRPr lang="en-GB"/>
          </a:p>
        </p:txBody>
      </p:sp>
      <p:sp>
        <p:nvSpPr>
          <p:cNvPr id="85005" name="Freeform 430"/>
          <p:cNvSpPr>
            <a:spLocks/>
          </p:cNvSpPr>
          <p:nvPr/>
        </p:nvSpPr>
        <p:spPr bwMode="auto">
          <a:xfrm>
            <a:off x="1489075" y="849313"/>
            <a:ext cx="2943225" cy="2247900"/>
          </a:xfrm>
          <a:custGeom>
            <a:avLst/>
            <a:gdLst>
              <a:gd name="T0" fmla="*/ 2147483647 w 1854"/>
              <a:gd name="T1" fmla="*/ 2147483647 h 1416"/>
              <a:gd name="T2" fmla="*/ 2147483647 w 1854"/>
              <a:gd name="T3" fmla="*/ 2147483647 h 1416"/>
              <a:gd name="T4" fmla="*/ 2147483647 w 1854"/>
              <a:gd name="T5" fmla="*/ 2147483647 h 1416"/>
              <a:gd name="T6" fmla="*/ 2147483647 w 1854"/>
              <a:gd name="T7" fmla="*/ 2147483647 h 1416"/>
              <a:gd name="T8" fmla="*/ 2147483647 w 1854"/>
              <a:gd name="T9" fmla="*/ 2147483647 h 1416"/>
              <a:gd name="T10" fmla="*/ 2147483647 w 1854"/>
              <a:gd name="T11" fmla="*/ 2147483647 h 1416"/>
              <a:gd name="T12" fmla="*/ 2147483647 w 1854"/>
              <a:gd name="T13" fmla="*/ 2147483647 h 1416"/>
              <a:gd name="T14" fmla="*/ 2147483647 w 1854"/>
              <a:gd name="T15" fmla="*/ 2147483647 h 1416"/>
              <a:gd name="T16" fmla="*/ 2147483647 w 1854"/>
              <a:gd name="T17" fmla="*/ 2147483647 h 1416"/>
              <a:gd name="T18" fmla="*/ 2147483647 w 1854"/>
              <a:gd name="T19" fmla="*/ 2147483647 h 1416"/>
              <a:gd name="T20" fmla="*/ 2147483647 w 1854"/>
              <a:gd name="T21" fmla="*/ 2147483647 h 1416"/>
              <a:gd name="T22" fmla="*/ 2147483647 w 1854"/>
              <a:gd name="T23" fmla="*/ 2147483647 h 1416"/>
              <a:gd name="T24" fmla="*/ 2147483647 w 1854"/>
              <a:gd name="T25" fmla="*/ 2147483647 h 1416"/>
              <a:gd name="T26" fmla="*/ 2147483647 w 1854"/>
              <a:gd name="T27" fmla="*/ 2147483647 h 1416"/>
              <a:gd name="T28" fmla="*/ 2147483647 w 1854"/>
              <a:gd name="T29" fmla="*/ 2147483647 h 1416"/>
              <a:gd name="T30" fmla="*/ 2147483647 w 1854"/>
              <a:gd name="T31" fmla="*/ 2147483647 h 1416"/>
              <a:gd name="T32" fmla="*/ 2147483647 w 1854"/>
              <a:gd name="T33" fmla="*/ 2147483647 h 1416"/>
              <a:gd name="T34" fmla="*/ 2147483647 w 1854"/>
              <a:gd name="T35" fmla="*/ 2147483647 h 1416"/>
              <a:gd name="T36" fmla="*/ 2147483647 w 1854"/>
              <a:gd name="T37" fmla="*/ 2147483647 h 1416"/>
              <a:gd name="T38" fmla="*/ 2147483647 w 1854"/>
              <a:gd name="T39" fmla="*/ 2147483647 h 1416"/>
              <a:gd name="T40" fmla="*/ 2147483647 w 1854"/>
              <a:gd name="T41" fmla="*/ 2147483647 h 1416"/>
              <a:gd name="T42" fmla="*/ 2147483647 w 1854"/>
              <a:gd name="T43" fmla="*/ 2147483647 h 1416"/>
              <a:gd name="T44" fmla="*/ 2147483647 w 1854"/>
              <a:gd name="T45" fmla="*/ 2147483647 h 1416"/>
              <a:gd name="T46" fmla="*/ 2147483647 w 1854"/>
              <a:gd name="T47" fmla="*/ 2147483647 h 1416"/>
              <a:gd name="T48" fmla="*/ 2147483647 w 1854"/>
              <a:gd name="T49" fmla="*/ 2147483647 h 1416"/>
              <a:gd name="T50" fmla="*/ 2147483647 w 1854"/>
              <a:gd name="T51" fmla="*/ 2147483647 h 1416"/>
              <a:gd name="T52" fmla="*/ 2147483647 w 1854"/>
              <a:gd name="T53" fmla="*/ 2147483647 h 1416"/>
              <a:gd name="T54" fmla="*/ 2147483647 w 1854"/>
              <a:gd name="T55" fmla="*/ 2147483647 h 1416"/>
              <a:gd name="T56" fmla="*/ 2147483647 w 1854"/>
              <a:gd name="T57" fmla="*/ 2147483647 h 1416"/>
              <a:gd name="T58" fmla="*/ 2147483647 w 1854"/>
              <a:gd name="T59" fmla="*/ 2147483647 h 1416"/>
              <a:gd name="T60" fmla="*/ 2147483647 w 1854"/>
              <a:gd name="T61" fmla="*/ 2147483647 h 1416"/>
              <a:gd name="T62" fmla="*/ 2147483647 w 1854"/>
              <a:gd name="T63" fmla="*/ 2147483647 h 1416"/>
              <a:gd name="T64" fmla="*/ 2147483647 w 1854"/>
              <a:gd name="T65" fmla="*/ 2147483647 h 1416"/>
              <a:gd name="T66" fmla="*/ 2147483647 w 1854"/>
              <a:gd name="T67" fmla="*/ 2147483647 h 1416"/>
              <a:gd name="T68" fmla="*/ 2147483647 w 1854"/>
              <a:gd name="T69" fmla="*/ 2147483647 h 1416"/>
              <a:gd name="T70" fmla="*/ 2147483647 w 1854"/>
              <a:gd name="T71" fmla="*/ 2147483647 h 1416"/>
              <a:gd name="T72" fmla="*/ 2147483647 w 1854"/>
              <a:gd name="T73" fmla="*/ 2147483647 h 1416"/>
              <a:gd name="T74" fmla="*/ 2147483647 w 1854"/>
              <a:gd name="T75" fmla="*/ 2147483647 h 1416"/>
              <a:gd name="T76" fmla="*/ 2147483647 w 1854"/>
              <a:gd name="T77" fmla="*/ 2147483647 h 1416"/>
              <a:gd name="T78" fmla="*/ 2147483647 w 1854"/>
              <a:gd name="T79" fmla="*/ 2147483647 h 1416"/>
              <a:gd name="T80" fmla="*/ 2147483647 w 1854"/>
              <a:gd name="T81" fmla="*/ 2147483647 h 1416"/>
              <a:gd name="T82" fmla="*/ 2147483647 w 1854"/>
              <a:gd name="T83" fmla="*/ 2147483647 h 1416"/>
              <a:gd name="T84" fmla="*/ 2147483647 w 1854"/>
              <a:gd name="T85" fmla="*/ 2147483647 h 1416"/>
              <a:gd name="T86" fmla="*/ 2147483647 w 1854"/>
              <a:gd name="T87" fmla="*/ 2147483647 h 1416"/>
              <a:gd name="T88" fmla="*/ 2147483647 w 1854"/>
              <a:gd name="T89" fmla="*/ 2147483647 h 1416"/>
              <a:gd name="T90" fmla="*/ 2147483647 w 1854"/>
              <a:gd name="T91" fmla="*/ 2147483647 h 1416"/>
              <a:gd name="T92" fmla="*/ 2147483647 w 1854"/>
              <a:gd name="T93" fmla="*/ 2147483647 h 1416"/>
              <a:gd name="T94" fmla="*/ 2147483647 w 1854"/>
              <a:gd name="T95" fmla="*/ 2147483647 h 1416"/>
              <a:gd name="T96" fmla="*/ 2147483647 w 1854"/>
              <a:gd name="T97" fmla="*/ 2147483647 h 1416"/>
              <a:gd name="T98" fmla="*/ 2147483647 w 1854"/>
              <a:gd name="T99" fmla="*/ 2147483647 h 1416"/>
              <a:gd name="T100" fmla="*/ 2147483647 w 1854"/>
              <a:gd name="T101" fmla="*/ 2147483647 h 1416"/>
              <a:gd name="T102" fmla="*/ 2147483647 w 1854"/>
              <a:gd name="T103" fmla="*/ 2147483647 h 1416"/>
              <a:gd name="T104" fmla="*/ 2147483647 w 1854"/>
              <a:gd name="T105" fmla="*/ 2147483647 h 1416"/>
              <a:gd name="T106" fmla="*/ 2147483647 w 1854"/>
              <a:gd name="T107" fmla="*/ 2147483647 h 1416"/>
              <a:gd name="T108" fmla="*/ 2147483647 w 1854"/>
              <a:gd name="T109" fmla="*/ 2147483647 h 1416"/>
              <a:gd name="T110" fmla="*/ 2147483647 w 1854"/>
              <a:gd name="T111" fmla="*/ 2147483647 h 1416"/>
              <a:gd name="T112" fmla="*/ 2147483647 w 1854"/>
              <a:gd name="T113" fmla="*/ 2147483647 h 1416"/>
              <a:gd name="T114" fmla="*/ 2147483647 w 1854"/>
              <a:gd name="T115" fmla="*/ 2147483647 h 1416"/>
              <a:gd name="T116" fmla="*/ 2147483647 w 1854"/>
              <a:gd name="T117" fmla="*/ 2147483647 h 1416"/>
              <a:gd name="T118" fmla="*/ 2147483647 w 1854"/>
              <a:gd name="T119" fmla="*/ 2147483647 h 1416"/>
              <a:gd name="T120" fmla="*/ 2147483647 w 1854"/>
              <a:gd name="T121" fmla="*/ 2147483647 h 1416"/>
              <a:gd name="T122" fmla="*/ 2147483647 w 1854"/>
              <a:gd name="T123" fmla="*/ 2147483647 h 1416"/>
              <a:gd name="T124" fmla="*/ 2147483647 w 1854"/>
              <a:gd name="T125" fmla="*/ 2147483647 h 14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54"/>
              <a:gd name="T190" fmla="*/ 0 h 1416"/>
              <a:gd name="T191" fmla="*/ 1854 w 1854"/>
              <a:gd name="T192" fmla="*/ 1416 h 14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54" h="1416">
                <a:moveTo>
                  <a:pt x="1847" y="767"/>
                </a:moveTo>
                <a:lnTo>
                  <a:pt x="1847" y="767"/>
                </a:lnTo>
                <a:lnTo>
                  <a:pt x="1828" y="741"/>
                </a:lnTo>
                <a:lnTo>
                  <a:pt x="1814" y="721"/>
                </a:lnTo>
                <a:lnTo>
                  <a:pt x="1803" y="702"/>
                </a:lnTo>
                <a:lnTo>
                  <a:pt x="1800" y="690"/>
                </a:lnTo>
                <a:lnTo>
                  <a:pt x="1798" y="683"/>
                </a:lnTo>
                <a:lnTo>
                  <a:pt x="1800" y="676"/>
                </a:lnTo>
                <a:lnTo>
                  <a:pt x="1798" y="663"/>
                </a:lnTo>
                <a:lnTo>
                  <a:pt x="1793" y="647"/>
                </a:lnTo>
                <a:lnTo>
                  <a:pt x="1791" y="637"/>
                </a:lnTo>
                <a:lnTo>
                  <a:pt x="1791" y="628"/>
                </a:lnTo>
                <a:lnTo>
                  <a:pt x="1791" y="621"/>
                </a:lnTo>
                <a:lnTo>
                  <a:pt x="1793" y="612"/>
                </a:lnTo>
                <a:lnTo>
                  <a:pt x="1788" y="612"/>
                </a:lnTo>
                <a:lnTo>
                  <a:pt x="1775" y="610"/>
                </a:lnTo>
                <a:lnTo>
                  <a:pt x="1759" y="605"/>
                </a:lnTo>
                <a:lnTo>
                  <a:pt x="1751" y="602"/>
                </a:lnTo>
                <a:lnTo>
                  <a:pt x="1740" y="596"/>
                </a:lnTo>
                <a:lnTo>
                  <a:pt x="1728" y="588"/>
                </a:lnTo>
                <a:lnTo>
                  <a:pt x="1722" y="582"/>
                </a:lnTo>
                <a:lnTo>
                  <a:pt x="1719" y="577"/>
                </a:lnTo>
                <a:lnTo>
                  <a:pt x="1712" y="566"/>
                </a:lnTo>
                <a:lnTo>
                  <a:pt x="1705" y="559"/>
                </a:lnTo>
                <a:lnTo>
                  <a:pt x="1696" y="552"/>
                </a:lnTo>
                <a:lnTo>
                  <a:pt x="1677" y="540"/>
                </a:lnTo>
                <a:lnTo>
                  <a:pt x="1657" y="528"/>
                </a:lnTo>
                <a:lnTo>
                  <a:pt x="1650" y="524"/>
                </a:lnTo>
                <a:lnTo>
                  <a:pt x="1645" y="519"/>
                </a:lnTo>
                <a:lnTo>
                  <a:pt x="1636" y="512"/>
                </a:lnTo>
                <a:lnTo>
                  <a:pt x="1627" y="507"/>
                </a:lnTo>
                <a:lnTo>
                  <a:pt x="1605" y="503"/>
                </a:lnTo>
                <a:lnTo>
                  <a:pt x="1596" y="501"/>
                </a:lnTo>
                <a:lnTo>
                  <a:pt x="1589" y="501"/>
                </a:lnTo>
                <a:lnTo>
                  <a:pt x="1576" y="501"/>
                </a:lnTo>
                <a:lnTo>
                  <a:pt x="1566" y="501"/>
                </a:lnTo>
                <a:lnTo>
                  <a:pt x="1554" y="498"/>
                </a:lnTo>
                <a:lnTo>
                  <a:pt x="1520" y="491"/>
                </a:lnTo>
                <a:lnTo>
                  <a:pt x="1503" y="487"/>
                </a:lnTo>
                <a:lnTo>
                  <a:pt x="1494" y="484"/>
                </a:lnTo>
                <a:lnTo>
                  <a:pt x="1478" y="473"/>
                </a:lnTo>
                <a:lnTo>
                  <a:pt x="1469" y="468"/>
                </a:lnTo>
                <a:lnTo>
                  <a:pt x="1462" y="464"/>
                </a:lnTo>
                <a:lnTo>
                  <a:pt x="1455" y="457"/>
                </a:lnTo>
                <a:lnTo>
                  <a:pt x="1450" y="447"/>
                </a:lnTo>
                <a:lnTo>
                  <a:pt x="1446" y="438"/>
                </a:lnTo>
                <a:lnTo>
                  <a:pt x="1446" y="431"/>
                </a:lnTo>
                <a:lnTo>
                  <a:pt x="1448" y="424"/>
                </a:lnTo>
                <a:lnTo>
                  <a:pt x="1450" y="413"/>
                </a:lnTo>
                <a:lnTo>
                  <a:pt x="1451" y="405"/>
                </a:lnTo>
                <a:lnTo>
                  <a:pt x="1453" y="399"/>
                </a:lnTo>
                <a:lnTo>
                  <a:pt x="1457" y="394"/>
                </a:lnTo>
                <a:lnTo>
                  <a:pt x="1462" y="383"/>
                </a:lnTo>
                <a:lnTo>
                  <a:pt x="1466" y="375"/>
                </a:lnTo>
                <a:lnTo>
                  <a:pt x="1469" y="369"/>
                </a:lnTo>
                <a:lnTo>
                  <a:pt x="1471" y="366"/>
                </a:lnTo>
                <a:lnTo>
                  <a:pt x="1474" y="359"/>
                </a:lnTo>
                <a:lnTo>
                  <a:pt x="1480" y="341"/>
                </a:lnTo>
                <a:lnTo>
                  <a:pt x="1483" y="318"/>
                </a:lnTo>
                <a:lnTo>
                  <a:pt x="1483" y="299"/>
                </a:lnTo>
                <a:lnTo>
                  <a:pt x="1483" y="287"/>
                </a:lnTo>
                <a:lnTo>
                  <a:pt x="1483" y="281"/>
                </a:lnTo>
                <a:lnTo>
                  <a:pt x="1481" y="278"/>
                </a:lnTo>
                <a:lnTo>
                  <a:pt x="1476" y="264"/>
                </a:lnTo>
                <a:lnTo>
                  <a:pt x="1471" y="253"/>
                </a:lnTo>
                <a:lnTo>
                  <a:pt x="1466" y="243"/>
                </a:lnTo>
                <a:lnTo>
                  <a:pt x="1464" y="234"/>
                </a:lnTo>
                <a:lnTo>
                  <a:pt x="1464" y="230"/>
                </a:lnTo>
                <a:lnTo>
                  <a:pt x="1464" y="225"/>
                </a:lnTo>
                <a:lnTo>
                  <a:pt x="1464" y="218"/>
                </a:lnTo>
                <a:lnTo>
                  <a:pt x="1464" y="209"/>
                </a:lnTo>
                <a:lnTo>
                  <a:pt x="1462" y="206"/>
                </a:lnTo>
                <a:lnTo>
                  <a:pt x="1459" y="202"/>
                </a:lnTo>
                <a:lnTo>
                  <a:pt x="1457" y="195"/>
                </a:lnTo>
                <a:lnTo>
                  <a:pt x="1453" y="185"/>
                </a:lnTo>
                <a:lnTo>
                  <a:pt x="1448" y="174"/>
                </a:lnTo>
                <a:lnTo>
                  <a:pt x="1443" y="171"/>
                </a:lnTo>
                <a:lnTo>
                  <a:pt x="1439" y="171"/>
                </a:lnTo>
                <a:lnTo>
                  <a:pt x="1432" y="171"/>
                </a:lnTo>
                <a:lnTo>
                  <a:pt x="1422" y="167"/>
                </a:lnTo>
                <a:lnTo>
                  <a:pt x="1413" y="162"/>
                </a:lnTo>
                <a:lnTo>
                  <a:pt x="1411" y="158"/>
                </a:lnTo>
                <a:lnTo>
                  <a:pt x="1409" y="155"/>
                </a:lnTo>
                <a:lnTo>
                  <a:pt x="1402" y="148"/>
                </a:lnTo>
                <a:lnTo>
                  <a:pt x="1393" y="142"/>
                </a:lnTo>
                <a:lnTo>
                  <a:pt x="1388" y="142"/>
                </a:lnTo>
                <a:lnTo>
                  <a:pt x="1381" y="141"/>
                </a:lnTo>
                <a:lnTo>
                  <a:pt x="1369" y="137"/>
                </a:lnTo>
                <a:lnTo>
                  <a:pt x="1356" y="132"/>
                </a:lnTo>
                <a:lnTo>
                  <a:pt x="1358" y="130"/>
                </a:lnTo>
                <a:lnTo>
                  <a:pt x="1356" y="127"/>
                </a:lnTo>
                <a:lnTo>
                  <a:pt x="1349" y="120"/>
                </a:lnTo>
                <a:lnTo>
                  <a:pt x="1344" y="111"/>
                </a:lnTo>
                <a:lnTo>
                  <a:pt x="1335" y="100"/>
                </a:lnTo>
                <a:lnTo>
                  <a:pt x="1327" y="91"/>
                </a:lnTo>
                <a:lnTo>
                  <a:pt x="1318" y="81"/>
                </a:lnTo>
                <a:lnTo>
                  <a:pt x="1312" y="70"/>
                </a:lnTo>
                <a:lnTo>
                  <a:pt x="1302" y="58"/>
                </a:lnTo>
                <a:lnTo>
                  <a:pt x="1300" y="53"/>
                </a:lnTo>
                <a:lnTo>
                  <a:pt x="1298" y="49"/>
                </a:lnTo>
                <a:lnTo>
                  <a:pt x="1298" y="33"/>
                </a:lnTo>
                <a:lnTo>
                  <a:pt x="1300" y="26"/>
                </a:lnTo>
                <a:lnTo>
                  <a:pt x="1302" y="23"/>
                </a:lnTo>
                <a:lnTo>
                  <a:pt x="1305" y="17"/>
                </a:lnTo>
                <a:lnTo>
                  <a:pt x="1307" y="12"/>
                </a:lnTo>
                <a:lnTo>
                  <a:pt x="1305" y="7"/>
                </a:lnTo>
                <a:lnTo>
                  <a:pt x="1305" y="5"/>
                </a:lnTo>
                <a:lnTo>
                  <a:pt x="1304" y="5"/>
                </a:lnTo>
                <a:lnTo>
                  <a:pt x="1298" y="5"/>
                </a:lnTo>
                <a:lnTo>
                  <a:pt x="1290" y="7"/>
                </a:lnTo>
                <a:lnTo>
                  <a:pt x="1276" y="5"/>
                </a:lnTo>
                <a:lnTo>
                  <a:pt x="1263" y="2"/>
                </a:lnTo>
                <a:lnTo>
                  <a:pt x="1256" y="0"/>
                </a:lnTo>
                <a:lnTo>
                  <a:pt x="1246" y="2"/>
                </a:lnTo>
                <a:lnTo>
                  <a:pt x="1237" y="3"/>
                </a:lnTo>
                <a:lnTo>
                  <a:pt x="1230" y="9"/>
                </a:lnTo>
                <a:lnTo>
                  <a:pt x="1226" y="10"/>
                </a:lnTo>
                <a:lnTo>
                  <a:pt x="1225" y="14"/>
                </a:lnTo>
                <a:lnTo>
                  <a:pt x="1225" y="19"/>
                </a:lnTo>
                <a:lnTo>
                  <a:pt x="1225" y="24"/>
                </a:lnTo>
                <a:lnTo>
                  <a:pt x="1226" y="30"/>
                </a:lnTo>
                <a:lnTo>
                  <a:pt x="1226" y="35"/>
                </a:lnTo>
                <a:lnTo>
                  <a:pt x="1223" y="39"/>
                </a:lnTo>
                <a:lnTo>
                  <a:pt x="1216" y="46"/>
                </a:lnTo>
                <a:lnTo>
                  <a:pt x="1205" y="53"/>
                </a:lnTo>
                <a:lnTo>
                  <a:pt x="1193" y="60"/>
                </a:lnTo>
                <a:lnTo>
                  <a:pt x="1184" y="60"/>
                </a:lnTo>
                <a:lnTo>
                  <a:pt x="1179" y="60"/>
                </a:lnTo>
                <a:lnTo>
                  <a:pt x="1170" y="61"/>
                </a:lnTo>
                <a:lnTo>
                  <a:pt x="1152" y="70"/>
                </a:lnTo>
                <a:lnTo>
                  <a:pt x="1144" y="74"/>
                </a:lnTo>
                <a:lnTo>
                  <a:pt x="1137" y="79"/>
                </a:lnTo>
                <a:lnTo>
                  <a:pt x="1131" y="90"/>
                </a:lnTo>
                <a:lnTo>
                  <a:pt x="1128" y="105"/>
                </a:lnTo>
                <a:lnTo>
                  <a:pt x="1122" y="130"/>
                </a:lnTo>
                <a:lnTo>
                  <a:pt x="1122" y="163"/>
                </a:lnTo>
                <a:lnTo>
                  <a:pt x="1122" y="171"/>
                </a:lnTo>
                <a:lnTo>
                  <a:pt x="1119" y="178"/>
                </a:lnTo>
                <a:lnTo>
                  <a:pt x="1112" y="186"/>
                </a:lnTo>
                <a:lnTo>
                  <a:pt x="1110" y="190"/>
                </a:lnTo>
                <a:lnTo>
                  <a:pt x="1105" y="192"/>
                </a:lnTo>
                <a:lnTo>
                  <a:pt x="1100" y="193"/>
                </a:lnTo>
                <a:lnTo>
                  <a:pt x="1087" y="192"/>
                </a:lnTo>
                <a:lnTo>
                  <a:pt x="1070" y="186"/>
                </a:lnTo>
                <a:lnTo>
                  <a:pt x="1064" y="185"/>
                </a:lnTo>
                <a:lnTo>
                  <a:pt x="1056" y="185"/>
                </a:lnTo>
                <a:lnTo>
                  <a:pt x="1045" y="183"/>
                </a:lnTo>
                <a:lnTo>
                  <a:pt x="1029" y="179"/>
                </a:lnTo>
                <a:lnTo>
                  <a:pt x="1017" y="176"/>
                </a:lnTo>
                <a:lnTo>
                  <a:pt x="1012" y="176"/>
                </a:lnTo>
                <a:lnTo>
                  <a:pt x="1006" y="176"/>
                </a:lnTo>
                <a:lnTo>
                  <a:pt x="999" y="174"/>
                </a:lnTo>
                <a:lnTo>
                  <a:pt x="983" y="165"/>
                </a:lnTo>
                <a:lnTo>
                  <a:pt x="964" y="153"/>
                </a:lnTo>
                <a:lnTo>
                  <a:pt x="939" y="135"/>
                </a:lnTo>
                <a:lnTo>
                  <a:pt x="910" y="171"/>
                </a:lnTo>
                <a:lnTo>
                  <a:pt x="844" y="283"/>
                </a:lnTo>
                <a:lnTo>
                  <a:pt x="844" y="297"/>
                </a:lnTo>
                <a:lnTo>
                  <a:pt x="855" y="317"/>
                </a:lnTo>
                <a:lnTo>
                  <a:pt x="855" y="334"/>
                </a:lnTo>
                <a:lnTo>
                  <a:pt x="853" y="338"/>
                </a:lnTo>
                <a:lnTo>
                  <a:pt x="850" y="338"/>
                </a:lnTo>
                <a:lnTo>
                  <a:pt x="836" y="334"/>
                </a:lnTo>
                <a:lnTo>
                  <a:pt x="823" y="331"/>
                </a:lnTo>
                <a:lnTo>
                  <a:pt x="818" y="327"/>
                </a:lnTo>
                <a:lnTo>
                  <a:pt x="785" y="313"/>
                </a:lnTo>
                <a:lnTo>
                  <a:pt x="720" y="315"/>
                </a:lnTo>
                <a:lnTo>
                  <a:pt x="679" y="320"/>
                </a:lnTo>
                <a:lnTo>
                  <a:pt x="669" y="324"/>
                </a:lnTo>
                <a:lnTo>
                  <a:pt x="662" y="325"/>
                </a:lnTo>
                <a:lnTo>
                  <a:pt x="656" y="329"/>
                </a:lnTo>
                <a:lnTo>
                  <a:pt x="660" y="341"/>
                </a:lnTo>
                <a:lnTo>
                  <a:pt x="670" y="355"/>
                </a:lnTo>
                <a:lnTo>
                  <a:pt x="670" y="378"/>
                </a:lnTo>
                <a:lnTo>
                  <a:pt x="670" y="389"/>
                </a:lnTo>
                <a:lnTo>
                  <a:pt x="670" y="394"/>
                </a:lnTo>
                <a:lnTo>
                  <a:pt x="669" y="410"/>
                </a:lnTo>
                <a:lnTo>
                  <a:pt x="670" y="427"/>
                </a:lnTo>
                <a:lnTo>
                  <a:pt x="672" y="440"/>
                </a:lnTo>
                <a:lnTo>
                  <a:pt x="674" y="447"/>
                </a:lnTo>
                <a:lnTo>
                  <a:pt x="669" y="487"/>
                </a:lnTo>
                <a:lnTo>
                  <a:pt x="669" y="510"/>
                </a:lnTo>
                <a:lnTo>
                  <a:pt x="667" y="517"/>
                </a:lnTo>
                <a:lnTo>
                  <a:pt x="665" y="521"/>
                </a:lnTo>
                <a:lnTo>
                  <a:pt x="663" y="519"/>
                </a:lnTo>
                <a:lnTo>
                  <a:pt x="662" y="519"/>
                </a:lnTo>
                <a:lnTo>
                  <a:pt x="642" y="528"/>
                </a:lnTo>
                <a:lnTo>
                  <a:pt x="633" y="547"/>
                </a:lnTo>
                <a:lnTo>
                  <a:pt x="626" y="549"/>
                </a:lnTo>
                <a:lnTo>
                  <a:pt x="612" y="554"/>
                </a:lnTo>
                <a:lnTo>
                  <a:pt x="610" y="556"/>
                </a:lnTo>
                <a:lnTo>
                  <a:pt x="609" y="558"/>
                </a:lnTo>
                <a:lnTo>
                  <a:pt x="609" y="561"/>
                </a:lnTo>
                <a:lnTo>
                  <a:pt x="610" y="570"/>
                </a:lnTo>
                <a:lnTo>
                  <a:pt x="609" y="575"/>
                </a:lnTo>
                <a:lnTo>
                  <a:pt x="603" y="586"/>
                </a:lnTo>
                <a:lnTo>
                  <a:pt x="596" y="598"/>
                </a:lnTo>
                <a:lnTo>
                  <a:pt x="586" y="605"/>
                </a:lnTo>
                <a:lnTo>
                  <a:pt x="572" y="614"/>
                </a:lnTo>
                <a:lnTo>
                  <a:pt x="563" y="623"/>
                </a:lnTo>
                <a:lnTo>
                  <a:pt x="552" y="626"/>
                </a:lnTo>
                <a:lnTo>
                  <a:pt x="537" y="630"/>
                </a:lnTo>
                <a:lnTo>
                  <a:pt x="526" y="630"/>
                </a:lnTo>
                <a:lnTo>
                  <a:pt x="505" y="632"/>
                </a:lnTo>
                <a:lnTo>
                  <a:pt x="494" y="635"/>
                </a:lnTo>
                <a:lnTo>
                  <a:pt x="479" y="639"/>
                </a:lnTo>
                <a:lnTo>
                  <a:pt x="461" y="646"/>
                </a:lnTo>
                <a:lnTo>
                  <a:pt x="442" y="647"/>
                </a:lnTo>
                <a:lnTo>
                  <a:pt x="431" y="644"/>
                </a:lnTo>
                <a:lnTo>
                  <a:pt x="426" y="639"/>
                </a:lnTo>
                <a:lnTo>
                  <a:pt x="419" y="635"/>
                </a:lnTo>
                <a:lnTo>
                  <a:pt x="412" y="635"/>
                </a:lnTo>
                <a:lnTo>
                  <a:pt x="399" y="639"/>
                </a:lnTo>
                <a:lnTo>
                  <a:pt x="394" y="642"/>
                </a:lnTo>
                <a:lnTo>
                  <a:pt x="392" y="646"/>
                </a:lnTo>
                <a:lnTo>
                  <a:pt x="382" y="649"/>
                </a:lnTo>
                <a:lnTo>
                  <a:pt x="369" y="647"/>
                </a:lnTo>
                <a:lnTo>
                  <a:pt x="364" y="651"/>
                </a:lnTo>
                <a:lnTo>
                  <a:pt x="362" y="658"/>
                </a:lnTo>
                <a:lnTo>
                  <a:pt x="359" y="669"/>
                </a:lnTo>
                <a:lnTo>
                  <a:pt x="348" y="665"/>
                </a:lnTo>
                <a:lnTo>
                  <a:pt x="336" y="658"/>
                </a:lnTo>
                <a:lnTo>
                  <a:pt x="324" y="654"/>
                </a:lnTo>
                <a:lnTo>
                  <a:pt x="315" y="654"/>
                </a:lnTo>
                <a:lnTo>
                  <a:pt x="306" y="661"/>
                </a:lnTo>
                <a:lnTo>
                  <a:pt x="294" y="670"/>
                </a:lnTo>
                <a:lnTo>
                  <a:pt x="285" y="681"/>
                </a:lnTo>
                <a:lnTo>
                  <a:pt x="276" y="690"/>
                </a:lnTo>
                <a:lnTo>
                  <a:pt x="262" y="709"/>
                </a:lnTo>
                <a:lnTo>
                  <a:pt x="257" y="709"/>
                </a:lnTo>
                <a:lnTo>
                  <a:pt x="252" y="705"/>
                </a:lnTo>
                <a:lnTo>
                  <a:pt x="239" y="697"/>
                </a:lnTo>
                <a:lnTo>
                  <a:pt x="236" y="698"/>
                </a:lnTo>
                <a:lnTo>
                  <a:pt x="227" y="698"/>
                </a:lnTo>
                <a:lnTo>
                  <a:pt x="213" y="695"/>
                </a:lnTo>
                <a:lnTo>
                  <a:pt x="208" y="690"/>
                </a:lnTo>
                <a:lnTo>
                  <a:pt x="208" y="681"/>
                </a:lnTo>
                <a:lnTo>
                  <a:pt x="206" y="669"/>
                </a:lnTo>
                <a:lnTo>
                  <a:pt x="204" y="665"/>
                </a:lnTo>
                <a:lnTo>
                  <a:pt x="202" y="661"/>
                </a:lnTo>
                <a:lnTo>
                  <a:pt x="199" y="658"/>
                </a:lnTo>
                <a:lnTo>
                  <a:pt x="193" y="656"/>
                </a:lnTo>
                <a:lnTo>
                  <a:pt x="190" y="658"/>
                </a:lnTo>
                <a:lnTo>
                  <a:pt x="185" y="660"/>
                </a:lnTo>
                <a:lnTo>
                  <a:pt x="178" y="663"/>
                </a:lnTo>
                <a:lnTo>
                  <a:pt x="167" y="670"/>
                </a:lnTo>
                <a:lnTo>
                  <a:pt x="165" y="672"/>
                </a:lnTo>
                <a:lnTo>
                  <a:pt x="164" y="670"/>
                </a:lnTo>
                <a:lnTo>
                  <a:pt x="158" y="667"/>
                </a:lnTo>
                <a:lnTo>
                  <a:pt x="150" y="663"/>
                </a:lnTo>
                <a:lnTo>
                  <a:pt x="144" y="661"/>
                </a:lnTo>
                <a:lnTo>
                  <a:pt x="139" y="661"/>
                </a:lnTo>
                <a:lnTo>
                  <a:pt x="135" y="663"/>
                </a:lnTo>
                <a:lnTo>
                  <a:pt x="135" y="665"/>
                </a:lnTo>
                <a:lnTo>
                  <a:pt x="137" y="669"/>
                </a:lnTo>
                <a:lnTo>
                  <a:pt x="135" y="677"/>
                </a:lnTo>
                <a:lnTo>
                  <a:pt x="128" y="677"/>
                </a:lnTo>
                <a:lnTo>
                  <a:pt x="114" y="679"/>
                </a:lnTo>
                <a:lnTo>
                  <a:pt x="107" y="679"/>
                </a:lnTo>
                <a:lnTo>
                  <a:pt x="93" y="676"/>
                </a:lnTo>
                <a:lnTo>
                  <a:pt x="84" y="676"/>
                </a:lnTo>
                <a:lnTo>
                  <a:pt x="81" y="676"/>
                </a:lnTo>
                <a:lnTo>
                  <a:pt x="79" y="676"/>
                </a:lnTo>
                <a:lnTo>
                  <a:pt x="72" y="677"/>
                </a:lnTo>
                <a:lnTo>
                  <a:pt x="65" y="679"/>
                </a:lnTo>
                <a:lnTo>
                  <a:pt x="62" y="681"/>
                </a:lnTo>
                <a:lnTo>
                  <a:pt x="56" y="684"/>
                </a:lnTo>
                <a:lnTo>
                  <a:pt x="53" y="688"/>
                </a:lnTo>
                <a:lnTo>
                  <a:pt x="47" y="691"/>
                </a:lnTo>
                <a:lnTo>
                  <a:pt x="46" y="695"/>
                </a:lnTo>
                <a:lnTo>
                  <a:pt x="47" y="698"/>
                </a:lnTo>
                <a:lnTo>
                  <a:pt x="47" y="704"/>
                </a:lnTo>
                <a:lnTo>
                  <a:pt x="44" y="709"/>
                </a:lnTo>
                <a:lnTo>
                  <a:pt x="40" y="714"/>
                </a:lnTo>
                <a:lnTo>
                  <a:pt x="35" y="721"/>
                </a:lnTo>
                <a:lnTo>
                  <a:pt x="30" y="725"/>
                </a:lnTo>
                <a:lnTo>
                  <a:pt x="19" y="728"/>
                </a:lnTo>
                <a:lnTo>
                  <a:pt x="9" y="734"/>
                </a:lnTo>
                <a:lnTo>
                  <a:pt x="5" y="735"/>
                </a:lnTo>
                <a:lnTo>
                  <a:pt x="3" y="739"/>
                </a:lnTo>
                <a:lnTo>
                  <a:pt x="2" y="744"/>
                </a:lnTo>
                <a:lnTo>
                  <a:pt x="5" y="760"/>
                </a:lnTo>
                <a:lnTo>
                  <a:pt x="12" y="772"/>
                </a:lnTo>
                <a:lnTo>
                  <a:pt x="12" y="792"/>
                </a:lnTo>
                <a:lnTo>
                  <a:pt x="12" y="793"/>
                </a:lnTo>
                <a:lnTo>
                  <a:pt x="11" y="795"/>
                </a:lnTo>
                <a:lnTo>
                  <a:pt x="3" y="799"/>
                </a:lnTo>
                <a:lnTo>
                  <a:pt x="2" y="802"/>
                </a:lnTo>
                <a:lnTo>
                  <a:pt x="0" y="804"/>
                </a:lnTo>
                <a:lnTo>
                  <a:pt x="0" y="808"/>
                </a:lnTo>
                <a:lnTo>
                  <a:pt x="3" y="816"/>
                </a:lnTo>
                <a:lnTo>
                  <a:pt x="7" y="823"/>
                </a:lnTo>
                <a:lnTo>
                  <a:pt x="12" y="830"/>
                </a:lnTo>
                <a:lnTo>
                  <a:pt x="14" y="834"/>
                </a:lnTo>
                <a:lnTo>
                  <a:pt x="18" y="834"/>
                </a:lnTo>
                <a:lnTo>
                  <a:pt x="21" y="834"/>
                </a:lnTo>
                <a:lnTo>
                  <a:pt x="30" y="829"/>
                </a:lnTo>
                <a:lnTo>
                  <a:pt x="40" y="823"/>
                </a:lnTo>
                <a:lnTo>
                  <a:pt x="53" y="834"/>
                </a:lnTo>
                <a:lnTo>
                  <a:pt x="69" y="846"/>
                </a:lnTo>
                <a:lnTo>
                  <a:pt x="77" y="867"/>
                </a:lnTo>
                <a:lnTo>
                  <a:pt x="62" y="881"/>
                </a:lnTo>
                <a:lnTo>
                  <a:pt x="58" y="885"/>
                </a:lnTo>
                <a:lnTo>
                  <a:pt x="56" y="887"/>
                </a:lnTo>
                <a:lnTo>
                  <a:pt x="56" y="888"/>
                </a:lnTo>
                <a:lnTo>
                  <a:pt x="58" y="890"/>
                </a:lnTo>
                <a:lnTo>
                  <a:pt x="62" y="894"/>
                </a:lnTo>
                <a:lnTo>
                  <a:pt x="63" y="899"/>
                </a:lnTo>
                <a:lnTo>
                  <a:pt x="65" y="911"/>
                </a:lnTo>
                <a:lnTo>
                  <a:pt x="65" y="925"/>
                </a:lnTo>
                <a:lnTo>
                  <a:pt x="62" y="943"/>
                </a:lnTo>
                <a:lnTo>
                  <a:pt x="62" y="952"/>
                </a:lnTo>
                <a:lnTo>
                  <a:pt x="62" y="966"/>
                </a:lnTo>
                <a:lnTo>
                  <a:pt x="65" y="980"/>
                </a:lnTo>
                <a:lnTo>
                  <a:pt x="53" y="982"/>
                </a:lnTo>
                <a:lnTo>
                  <a:pt x="47" y="982"/>
                </a:lnTo>
                <a:lnTo>
                  <a:pt x="32" y="982"/>
                </a:lnTo>
                <a:lnTo>
                  <a:pt x="23" y="982"/>
                </a:lnTo>
                <a:lnTo>
                  <a:pt x="14" y="989"/>
                </a:lnTo>
                <a:lnTo>
                  <a:pt x="19" y="1003"/>
                </a:lnTo>
                <a:lnTo>
                  <a:pt x="28" y="1003"/>
                </a:lnTo>
                <a:lnTo>
                  <a:pt x="35" y="1006"/>
                </a:lnTo>
                <a:lnTo>
                  <a:pt x="44" y="1017"/>
                </a:lnTo>
                <a:lnTo>
                  <a:pt x="49" y="1017"/>
                </a:lnTo>
                <a:lnTo>
                  <a:pt x="60" y="1022"/>
                </a:lnTo>
                <a:lnTo>
                  <a:pt x="69" y="1042"/>
                </a:lnTo>
                <a:lnTo>
                  <a:pt x="76" y="1054"/>
                </a:lnTo>
                <a:lnTo>
                  <a:pt x="86" y="1064"/>
                </a:lnTo>
                <a:lnTo>
                  <a:pt x="97" y="1075"/>
                </a:lnTo>
                <a:lnTo>
                  <a:pt x="104" y="1084"/>
                </a:lnTo>
                <a:lnTo>
                  <a:pt x="104" y="1087"/>
                </a:lnTo>
                <a:lnTo>
                  <a:pt x="100" y="1098"/>
                </a:lnTo>
                <a:lnTo>
                  <a:pt x="98" y="1105"/>
                </a:lnTo>
                <a:lnTo>
                  <a:pt x="98" y="1110"/>
                </a:lnTo>
                <a:lnTo>
                  <a:pt x="100" y="1114"/>
                </a:lnTo>
                <a:lnTo>
                  <a:pt x="91" y="1137"/>
                </a:lnTo>
                <a:lnTo>
                  <a:pt x="95" y="1152"/>
                </a:lnTo>
                <a:lnTo>
                  <a:pt x="107" y="1165"/>
                </a:lnTo>
                <a:lnTo>
                  <a:pt x="118" y="1167"/>
                </a:lnTo>
                <a:lnTo>
                  <a:pt x="132" y="1167"/>
                </a:lnTo>
                <a:lnTo>
                  <a:pt x="132" y="1177"/>
                </a:lnTo>
                <a:lnTo>
                  <a:pt x="132" y="1181"/>
                </a:lnTo>
                <a:lnTo>
                  <a:pt x="135" y="1184"/>
                </a:lnTo>
                <a:lnTo>
                  <a:pt x="137" y="1186"/>
                </a:lnTo>
                <a:lnTo>
                  <a:pt x="144" y="1195"/>
                </a:lnTo>
                <a:lnTo>
                  <a:pt x="155" y="1203"/>
                </a:lnTo>
                <a:lnTo>
                  <a:pt x="171" y="1214"/>
                </a:lnTo>
                <a:lnTo>
                  <a:pt x="185" y="1223"/>
                </a:lnTo>
                <a:lnTo>
                  <a:pt x="193" y="1226"/>
                </a:lnTo>
                <a:lnTo>
                  <a:pt x="209" y="1233"/>
                </a:lnTo>
                <a:lnTo>
                  <a:pt x="223" y="1239"/>
                </a:lnTo>
                <a:lnTo>
                  <a:pt x="236" y="1240"/>
                </a:lnTo>
                <a:lnTo>
                  <a:pt x="239" y="1240"/>
                </a:lnTo>
                <a:lnTo>
                  <a:pt x="243" y="1244"/>
                </a:lnTo>
                <a:lnTo>
                  <a:pt x="245" y="1246"/>
                </a:lnTo>
                <a:lnTo>
                  <a:pt x="239" y="1255"/>
                </a:lnTo>
                <a:lnTo>
                  <a:pt x="236" y="1263"/>
                </a:lnTo>
                <a:lnTo>
                  <a:pt x="234" y="1272"/>
                </a:lnTo>
                <a:lnTo>
                  <a:pt x="236" y="1281"/>
                </a:lnTo>
                <a:lnTo>
                  <a:pt x="239" y="1288"/>
                </a:lnTo>
                <a:lnTo>
                  <a:pt x="241" y="1297"/>
                </a:lnTo>
                <a:lnTo>
                  <a:pt x="241" y="1306"/>
                </a:lnTo>
                <a:lnTo>
                  <a:pt x="241" y="1314"/>
                </a:lnTo>
                <a:lnTo>
                  <a:pt x="241" y="1321"/>
                </a:lnTo>
                <a:lnTo>
                  <a:pt x="245" y="1328"/>
                </a:lnTo>
                <a:lnTo>
                  <a:pt x="252" y="1339"/>
                </a:lnTo>
                <a:lnTo>
                  <a:pt x="253" y="1343"/>
                </a:lnTo>
                <a:lnTo>
                  <a:pt x="259" y="1348"/>
                </a:lnTo>
                <a:lnTo>
                  <a:pt x="264" y="1351"/>
                </a:lnTo>
                <a:lnTo>
                  <a:pt x="274" y="1358"/>
                </a:lnTo>
                <a:lnTo>
                  <a:pt x="285" y="1365"/>
                </a:lnTo>
                <a:lnTo>
                  <a:pt x="297" y="1374"/>
                </a:lnTo>
                <a:lnTo>
                  <a:pt x="303" y="1379"/>
                </a:lnTo>
                <a:lnTo>
                  <a:pt x="303" y="1381"/>
                </a:lnTo>
                <a:lnTo>
                  <a:pt x="303" y="1383"/>
                </a:lnTo>
                <a:lnTo>
                  <a:pt x="308" y="1385"/>
                </a:lnTo>
                <a:lnTo>
                  <a:pt x="324" y="1394"/>
                </a:lnTo>
                <a:lnTo>
                  <a:pt x="348" y="1399"/>
                </a:lnTo>
                <a:lnTo>
                  <a:pt x="357" y="1385"/>
                </a:lnTo>
                <a:lnTo>
                  <a:pt x="361" y="1378"/>
                </a:lnTo>
                <a:lnTo>
                  <a:pt x="362" y="1371"/>
                </a:lnTo>
                <a:lnTo>
                  <a:pt x="362" y="1365"/>
                </a:lnTo>
                <a:lnTo>
                  <a:pt x="364" y="1362"/>
                </a:lnTo>
                <a:lnTo>
                  <a:pt x="371" y="1357"/>
                </a:lnTo>
                <a:lnTo>
                  <a:pt x="384" y="1351"/>
                </a:lnTo>
                <a:lnTo>
                  <a:pt x="405" y="1343"/>
                </a:lnTo>
                <a:lnTo>
                  <a:pt x="408" y="1339"/>
                </a:lnTo>
                <a:lnTo>
                  <a:pt x="412" y="1334"/>
                </a:lnTo>
                <a:lnTo>
                  <a:pt x="419" y="1323"/>
                </a:lnTo>
                <a:lnTo>
                  <a:pt x="422" y="1320"/>
                </a:lnTo>
                <a:lnTo>
                  <a:pt x="426" y="1318"/>
                </a:lnTo>
                <a:lnTo>
                  <a:pt x="438" y="1314"/>
                </a:lnTo>
                <a:lnTo>
                  <a:pt x="442" y="1314"/>
                </a:lnTo>
                <a:lnTo>
                  <a:pt x="445" y="1314"/>
                </a:lnTo>
                <a:lnTo>
                  <a:pt x="450" y="1318"/>
                </a:lnTo>
                <a:lnTo>
                  <a:pt x="456" y="1325"/>
                </a:lnTo>
                <a:lnTo>
                  <a:pt x="475" y="1318"/>
                </a:lnTo>
                <a:lnTo>
                  <a:pt x="484" y="1318"/>
                </a:lnTo>
                <a:lnTo>
                  <a:pt x="496" y="1321"/>
                </a:lnTo>
                <a:lnTo>
                  <a:pt x="523" y="1332"/>
                </a:lnTo>
                <a:lnTo>
                  <a:pt x="526" y="1335"/>
                </a:lnTo>
                <a:lnTo>
                  <a:pt x="530" y="1337"/>
                </a:lnTo>
                <a:lnTo>
                  <a:pt x="531" y="1344"/>
                </a:lnTo>
                <a:lnTo>
                  <a:pt x="533" y="1350"/>
                </a:lnTo>
                <a:lnTo>
                  <a:pt x="533" y="1351"/>
                </a:lnTo>
                <a:lnTo>
                  <a:pt x="542" y="1351"/>
                </a:lnTo>
                <a:lnTo>
                  <a:pt x="552" y="1351"/>
                </a:lnTo>
                <a:lnTo>
                  <a:pt x="570" y="1343"/>
                </a:lnTo>
                <a:lnTo>
                  <a:pt x="582" y="1335"/>
                </a:lnTo>
                <a:lnTo>
                  <a:pt x="593" y="1332"/>
                </a:lnTo>
                <a:lnTo>
                  <a:pt x="607" y="1325"/>
                </a:lnTo>
                <a:lnTo>
                  <a:pt x="618" y="1320"/>
                </a:lnTo>
                <a:lnTo>
                  <a:pt x="628" y="1318"/>
                </a:lnTo>
                <a:lnTo>
                  <a:pt x="632" y="1318"/>
                </a:lnTo>
                <a:lnTo>
                  <a:pt x="637" y="1321"/>
                </a:lnTo>
                <a:lnTo>
                  <a:pt x="646" y="1332"/>
                </a:lnTo>
                <a:lnTo>
                  <a:pt x="656" y="1346"/>
                </a:lnTo>
                <a:lnTo>
                  <a:pt x="690" y="1364"/>
                </a:lnTo>
                <a:lnTo>
                  <a:pt x="711" y="1372"/>
                </a:lnTo>
                <a:lnTo>
                  <a:pt x="721" y="1376"/>
                </a:lnTo>
                <a:lnTo>
                  <a:pt x="734" y="1376"/>
                </a:lnTo>
                <a:lnTo>
                  <a:pt x="751" y="1379"/>
                </a:lnTo>
                <a:lnTo>
                  <a:pt x="769" y="1379"/>
                </a:lnTo>
                <a:lnTo>
                  <a:pt x="792" y="1378"/>
                </a:lnTo>
                <a:lnTo>
                  <a:pt x="804" y="1378"/>
                </a:lnTo>
                <a:lnTo>
                  <a:pt x="813" y="1374"/>
                </a:lnTo>
                <a:lnTo>
                  <a:pt x="816" y="1371"/>
                </a:lnTo>
                <a:lnTo>
                  <a:pt x="818" y="1367"/>
                </a:lnTo>
                <a:lnTo>
                  <a:pt x="818" y="1364"/>
                </a:lnTo>
                <a:lnTo>
                  <a:pt x="818" y="1360"/>
                </a:lnTo>
                <a:lnTo>
                  <a:pt x="816" y="1358"/>
                </a:lnTo>
                <a:lnTo>
                  <a:pt x="839" y="1358"/>
                </a:lnTo>
                <a:lnTo>
                  <a:pt x="859" y="1365"/>
                </a:lnTo>
                <a:lnTo>
                  <a:pt x="878" y="1372"/>
                </a:lnTo>
                <a:lnTo>
                  <a:pt x="892" y="1376"/>
                </a:lnTo>
                <a:lnTo>
                  <a:pt x="903" y="1379"/>
                </a:lnTo>
                <a:lnTo>
                  <a:pt x="915" y="1379"/>
                </a:lnTo>
                <a:lnTo>
                  <a:pt x="925" y="1379"/>
                </a:lnTo>
                <a:lnTo>
                  <a:pt x="931" y="1378"/>
                </a:lnTo>
                <a:lnTo>
                  <a:pt x="932" y="1374"/>
                </a:lnTo>
                <a:lnTo>
                  <a:pt x="936" y="1371"/>
                </a:lnTo>
                <a:lnTo>
                  <a:pt x="947" y="1358"/>
                </a:lnTo>
                <a:lnTo>
                  <a:pt x="955" y="1350"/>
                </a:lnTo>
                <a:lnTo>
                  <a:pt x="969" y="1344"/>
                </a:lnTo>
                <a:lnTo>
                  <a:pt x="987" y="1341"/>
                </a:lnTo>
                <a:lnTo>
                  <a:pt x="1003" y="1337"/>
                </a:lnTo>
                <a:lnTo>
                  <a:pt x="1022" y="1334"/>
                </a:lnTo>
                <a:lnTo>
                  <a:pt x="1033" y="1335"/>
                </a:lnTo>
                <a:lnTo>
                  <a:pt x="1047" y="1337"/>
                </a:lnTo>
                <a:lnTo>
                  <a:pt x="1066" y="1343"/>
                </a:lnTo>
                <a:lnTo>
                  <a:pt x="1101" y="1343"/>
                </a:lnTo>
                <a:lnTo>
                  <a:pt x="1112" y="1343"/>
                </a:lnTo>
                <a:lnTo>
                  <a:pt x="1122" y="1343"/>
                </a:lnTo>
                <a:lnTo>
                  <a:pt x="1130" y="1344"/>
                </a:lnTo>
                <a:lnTo>
                  <a:pt x="1138" y="1346"/>
                </a:lnTo>
                <a:lnTo>
                  <a:pt x="1154" y="1353"/>
                </a:lnTo>
                <a:lnTo>
                  <a:pt x="1163" y="1360"/>
                </a:lnTo>
                <a:lnTo>
                  <a:pt x="1166" y="1364"/>
                </a:lnTo>
                <a:lnTo>
                  <a:pt x="1195" y="1381"/>
                </a:lnTo>
                <a:lnTo>
                  <a:pt x="1223" y="1395"/>
                </a:lnTo>
                <a:lnTo>
                  <a:pt x="1226" y="1394"/>
                </a:lnTo>
                <a:lnTo>
                  <a:pt x="1244" y="1392"/>
                </a:lnTo>
                <a:lnTo>
                  <a:pt x="1260" y="1390"/>
                </a:lnTo>
                <a:lnTo>
                  <a:pt x="1267" y="1392"/>
                </a:lnTo>
                <a:lnTo>
                  <a:pt x="1279" y="1395"/>
                </a:lnTo>
                <a:lnTo>
                  <a:pt x="1298" y="1402"/>
                </a:lnTo>
                <a:lnTo>
                  <a:pt x="1325" y="1415"/>
                </a:lnTo>
                <a:lnTo>
                  <a:pt x="1334" y="1416"/>
                </a:lnTo>
                <a:lnTo>
                  <a:pt x="1341" y="1416"/>
                </a:lnTo>
                <a:lnTo>
                  <a:pt x="1344" y="1415"/>
                </a:lnTo>
                <a:lnTo>
                  <a:pt x="1344" y="1413"/>
                </a:lnTo>
                <a:lnTo>
                  <a:pt x="1344" y="1406"/>
                </a:lnTo>
                <a:lnTo>
                  <a:pt x="1344" y="1397"/>
                </a:lnTo>
                <a:lnTo>
                  <a:pt x="1344" y="1386"/>
                </a:lnTo>
                <a:lnTo>
                  <a:pt x="1342" y="1381"/>
                </a:lnTo>
                <a:lnTo>
                  <a:pt x="1339" y="1376"/>
                </a:lnTo>
                <a:lnTo>
                  <a:pt x="1321" y="1357"/>
                </a:lnTo>
                <a:lnTo>
                  <a:pt x="1316" y="1346"/>
                </a:lnTo>
                <a:lnTo>
                  <a:pt x="1316" y="1344"/>
                </a:lnTo>
                <a:lnTo>
                  <a:pt x="1318" y="1344"/>
                </a:lnTo>
                <a:lnTo>
                  <a:pt x="1323" y="1343"/>
                </a:lnTo>
                <a:lnTo>
                  <a:pt x="1327" y="1341"/>
                </a:lnTo>
                <a:lnTo>
                  <a:pt x="1328" y="1337"/>
                </a:lnTo>
                <a:lnTo>
                  <a:pt x="1334" y="1332"/>
                </a:lnTo>
                <a:lnTo>
                  <a:pt x="1339" y="1328"/>
                </a:lnTo>
                <a:lnTo>
                  <a:pt x="1344" y="1325"/>
                </a:lnTo>
                <a:lnTo>
                  <a:pt x="1356" y="1318"/>
                </a:lnTo>
                <a:lnTo>
                  <a:pt x="1365" y="1311"/>
                </a:lnTo>
                <a:lnTo>
                  <a:pt x="1367" y="1300"/>
                </a:lnTo>
                <a:lnTo>
                  <a:pt x="1362" y="1288"/>
                </a:lnTo>
                <a:lnTo>
                  <a:pt x="1358" y="1279"/>
                </a:lnTo>
                <a:lnTo>
                  <a:pt x="1353" y="1270"/>
                </a:lnTo>
                <a:lnTo>
                  <a:pt x="1339" y="1258"/>
                </a:lnTo>
                <a:lnTo>
                  <a:pt x="1330" y="1255"/>
                </a:lnTo>
                <a:lnTo>
                  <a:pt x="1323" y="1249"/>
                </a:lnTo>
                <a:lnTo>
                  <a:pt x="1318" y="1242"/>
                </a:lnTo>
                <a:lnTo>
                  <a:pt x="1316" y="1235"/>
                </a:lnTo>
                <a:lnTo>
                  <a:pt x="1316" y="1232"/>
                </a:lnTo>
                <a:lnTo>
                  <a:pt x="1318" y="1228"/>
                </a:lnTo>
                <a:lnTo>
                  <a:pt x="1318" y="1225"/>
                </a:lnTo>
                <a:lnTo>
                  <a:pt x="1316" y="1219"/>
                </a:lnTo>
                <a:lnTo>
                  <a:pt x="1314" y="1212"/>
                </a:lnTo>
                <a:lnTo>
                  <a:pt x="1305" y="1193"/>
                </a:lnTo>
                <a:lnTo>
                  <a:pt x="1302" y="1184"/>
                </a:lnTo>
                <a:lnTo>
                  <a:pt x="1300" y="1177"/>
                </a:lnTo>
                <a:lnTo>
                  <a:pt x="1302" y="1174"/>
                </a:lnTo>
                <a:lnTo>
                  <a:pt x="1304" y="1168"/>
                </a:lnTo>
                <a:lnTo>
                  <a:pt x="1314" y="1165"/>
                </a:lnTo>
                <a:lnTo>
                  <a:pt x="1341" y="1158"/>
                </a:lnTo>
                <a:lnTo>
                  <a:pt x="1420" y="1144"/>
                </a:lnTo>
                <a:lnTo>
                  <a:pt x="1532" y="1123"/>
                </a:lnTo>
                <a:lnTo>
                  <a:pt x="1532" y="1117"/>
                </a:lnTo>
                <a:lnTo>
                  <a:pt x="1532" y="1087"/>
                </a:lnTo>
                <a:lnTo>
                  <a:pt x="1532" y="1080"/>
                </a:lnTo>
                <a:lnTo>
                  <a:pt x="1532" y="1077"/>
                </a:lnTo>
                <a:lnTo>
                  <a:pt x="1531" y="1075"/>
                </a:lnTo>
                <a:lnTo>
                  <a:pt x="1529" y="1072"/>
                </a:lnTo>
                <a:lnTo>
                  <a:pt x="1527" y="1068"/>
                </a:lnTo>
                <a:lnTo>
                  <a:pt x="1525" y="1063"/>
                </a:lnTo>
                <a:lnTo>
                  <a:pt x="1525" y="1061"/>
                </a:lnTo>
                <a:lnTo>
                  <a:pt x="1527" y="1059"/>
                </a:lnTo>
                <a:lnTo>
                  <a:pt x="1531" y="1050"/>
                </a:lnTo>
                <a:lnTo>
                  <a:pt x="1534" y="1038"/>
                </a:lnTo>
                <a:lnTo>
                  <a:pt x="1539" y="1020"/>
                </a:lnTo>
                <a:lnTo>
                  <a:pt x="1543" y="1010"/>
                </a:lnTo>
                <a:lnTo>
                  <a:pt x="1545" y="1006"/>
                </a:lnTo>
                <a:lnTo>
                  <a:pt x="1552" y="985"/>
                </a:lnTo>
                <a:lnTo>
                  <a:pt x="1564" y="985"/>
                </a:lnTo>
                <a:lnTo>
                  <a:pt x="1580" y="991"/>
                </a:lnTo>
                <a:lnTo>
                  <a:pt x="1594" y="991"/>
                </a:lnTo>
                <a:lnTo>
                  <a:pt x="1605" y="984"/>
                </a:lnTo>
                <a:lnTo>
                  <a:pt x="1615" y="968"/>
                </a:lnTo>
                <a:lnTo>
                  <a:pt x="1636" y="936"/>
                </a:lnTo>
                <a:lnTo>
                  <a:pt x="1664" y="906"/>
                </a:lnTo>
                <a:lnTo>
                  <a:pt x="1680" y="896"/>
                </a:lnTo>
                <a:lnTo>
                  <a:pt x="1694" y="888"/>
                </a:lnTo>
                <a:lnTo>
                  <a:pt x="1766" y="869"/>
                </a:lnTo>
                <a:lnTo>
                  <a:pt x="1809" y="860"/>
                </a:lnTo>
                <a:lnTo>
                  <a:pt x="1810" y="841"/>
                </a:lnTo>
                <a:lnTo>
                  <a:pt x="1812" y="820"/>
                </a:lnTo>
                <a:lnTo>
                  <a:pt x="1816" y="806"/>
                </a:lnTo>
                <a:lnTo>
                  <a:pt x="1826" y="788"/>
                </a:lnTo>
                <a:lnTo>
                  <a:pt x="1853" y="774"/>
                </a:lnTo>
                <a:lnTo>
                  <a:pt x="1854" y="772"/>
                </a:lnTo>
                <a:lnTo>
                  <a:pt x="1851" y="771"/>
                </a:lnTo>
                <a:lnTo>
                  <a:pt x="1847" y="767"/>
                </a:lnTo>
                <a:close/>
              </a:path>
            </a:pathLst>
          </a:custGeom>
          <a:noFill/>
          <a:ln w="6350">
            <a:solidFill>
              <a:srgbClr val="FFFFFF"/>
            </a:solidFill>
            <a:round/>
            <a:headEnd/>
            <a:tailEnd/>
          </a:ln>
        </p:spPr>
        <p:txBody>
          <a:bodyPr/>
          <a:lstStyle/>
          <a:p>
            <a:endParaRPr lang="en-GB"/>
          </a:p>
        </p:txBody>
      </p:sp>
      <p:sp>
        <p:nvSpPr>
          <p:cNvPr id="85006" name="Freeform 431"/>
          <p:cNvSpPr>
            <a:spLocks/>
          </p:cNvSpPr>
          <p:nvPr/>
        </p:nvSpPr>
        <p:spPr bwMode="auto">
          <a:xfrm>
            <a:off x="3379788" y="2622550"/>
            <a:ext cx="1804987" cy="1300163"/>
          </a:xfrm>
          <a:custGeom>
            <a:avLst/>
            <a:gdLst>
              <a:gd name="T0" fmla="*/ 2147483647 w 1137"/>
              <a:gd name="T1" fmla="*/ 2147483647 h 819"/>
              <a:gd name="T2" fmla="*/ 2147483647 w 1137"/>
              <a:gd name="T3" fmla="*/ 2147483647 h 819"/>
              <a:gd name="T4" fmla="*/ 2147483647 w 1137"/>
              <a:gd name="T5" fmla="*/ 2147483647 h 819"/>
              <a:gd name="T6" fmla="*/ 2147483647 w 1137"/>
              <a:gd name="T7" fmla="*/ 2147483647 h 819"/>
              <a:gd name="T8" fmla="*/ 2147483647 w 1137"/>
              <a:gd name="T9" fmla="*/ 2147483647 h 819"/>
              <a:gd name="T10" fmla="*/ 2147483647 w 1137"/>
              <a:gd name="T11" fmla="*/ 2147483647 h 819"/>
              <a:gd name="T12" fmla="*/ 2147483647 w 1137"/>
              <a:gd name="T13" fmla="*/ 2147483647 h 819"/>
              <a:gd name="T14" fmla="*/ 2147483647 w 1137"/>
              <a:gd name="T15" fmla="*/ 2147483647 h 819"/>
              <a:gd name="T16" fmla="*/ 2147483647 w 1137"/>
              <a:gd name="T17" fmla="*/ 2147483647 h 819"/>
              <a:gd name="T18" fmla="*/ 2147483647 w 1137"/>
              <a:gd name="T19" fmla="*/ 2147483647 h 819"/>
              <a:gd name="T20" fmla="*/ 2147483647 w 1137"/>
              <a:gd name="T21" fmla="*/ 2147483647 h 819"/>
              <a:gd name="T22" fmla="*/ 2147483647 w 1137"/>
              <a:gd name="T23" fmla="*/ 2147483647 h 819"/>
              <a:gd name="T24" fmla="*/ 2147483647 w 1137"/>
              <a:gd name="T25" fmla="*/ 2147483647 h 819"/>
              <a:gd name="T26" fmla="*/ 2147483647 w 1137"/>
              <a:gd name="T27" fmla="*/ 2147483647 h 819"/>
              <a:gd name="T28" fmla="*/ 2147483647 w 1137"/>
              <a:gd name="T29" fmla="*/ 2147483647 h 819"/>
              <a:gd name="T30" fmla="*/ 2147483647 w 1137"/>
              <a:gd name="T31" fmla="*/ 2147483647 h 819"/>
              <a:gd name="T32" fmla="*/ 2147483647 w 1137"/>
              <a:gd name="T33" fmla="*/ 2147483647 h 819"/>
              <a:gd name="T34" fmla="*/ 2147483647 w 1137"/>
              <a:gd name="T35" fmla="*/ 2147483647 h 819"/>
              <a:gd name="T36" fmla="*/ 2147483647 w 1137"/>
              <a:gd name="T37" fmla="*/ 2147483647 h 819"/>
              <a:gd name="T38" fmla="*/ 2147483647 w 1137"/>
              <a:gd name="T39" fmla="*/ 2147483647 h 819"/>
              <a:gd name="T40" fmla="*/ 2147483647 w 1137"/>
              <a:gd name="T41" fmla="*/ 2147483647 h 819"/>
              <a:gd name="T42" fmla="*/ 2147483647 w 1137"/>
              <a:gd name="T43" fmla="*/ 2147483647 h 819"/>
              <a:gd name="T44" fmla="*/ 2147483647 w 1137"/>
              <a:gd name="T45" fmla="*/ 2147483647 h 819"/>
              <a:gd name="T46" fmla="*/ 2147483647 w 1137"/>
              <a:gd name="T47" fmla="*/ 2147483647 h 819"/>
              <a:gd name="T48" fmla="*/ 2147483647 w 1137"/>
              <a:gd name="T49" fmla="*/ 2147483647 h 819"/>
              <a:gd name="T50" fmla="*/ 2147483647 w 1137"/>
              <a:gd name="T51" fmla="*/ 2147483647 h 819"/>
              <a:gd name="T52" fmla="*/ 2147483647 w 1137"/>
              <a:gd name="T53" fmla="*/ 2147483647 h 819"/>
              <a:gd name="T54" fmla="*/ 2147483647 w 1137"/>
              <a:gd name="T55" fmla="*/ 2147483647 h 819"/>
              <a:gd name="T56" fmla="*/ 2147483647 w 1137"/>
              <a:gd name="T57" fmla="*/ 2147483647 h 819"/>
              <a:gd name="T58" fmla="*/ 2147483647 w 1137"/>
              <a:gd name="T59" fmla="*/ 2147483647 h 819"/>
              <a:gd name="T60" fmla="*/ 2147483647 w 1137"/>
              <a:gd name="T61" fmla="*/ 2147483647 h 819"/>
              <a:gd name="T62" fmla="*/ 2147483647 w 1137"/>
              <a:gd name="T63" fmla="*/ 2147483647 h 819"/>
              <a:gd name="T64" fmla="*/ 2147483647 w 1137"/>
              <a:gd name="T65" fmla="*/ 2147483647 h 819"/>
              <a:gd name="T66" fmla="*/ 2147483647 w 1137"/>
              <a:gd name="T67" fmla="*/ 2147483647 h 819"/>
              <a:gd name="T68" fmla="*/ 2147483647 w 1137"/>
              <a:gd name="T69" fmla="*/ 2147483647 h 819"/>
              <a:gd name="T70" fmla="*/ 2147483647 w 1137"/>
              <a:gd name="T71" fmla="*/ 2147483647 h 819"/>
              <a:gd name="T72" fmla="*/ 2147483647 w 1137"/>
              <a:gd name="T73" fmla="*/ 2147483647 h 819"/>
              <a:gd name="T74" fmla="*/ 2147483647 w 1137"/>
              <a:gd name="T75" fmla="*/ 2147483647 h 819"/>
              <a:gd name="T76" fmla="*/ 2147483647 w 1137"/>
              <a:gd name="T77" fmla="*/ 2147483647 h 819"/>
              <a:gd name="T78" fmla="*/ 2147483647 w 1137"/>
              <a:gd name="T79" fmla="*/ 2147483647 h 819"/>
              <a:gd name="T80" fmla="*/ 2147483647 w 1137"/>
              <a:gd name="T81" fmla="*/ 2147483647 h 819"/>
              <a:gd name="T82" fmla="*/ 2147483647 w 1137"/>
              <a:gd name="T83" fmla="*/ 2147483647 h 819"/>
              <a:gd name="T84" fmla="*/ 2147483647 w 1137"/>
              <a:gd name="T85" fmla="*/ 2147483647 h 819"/>
              <a:gd name="T86" fmla="*/ 2147483647 w 1137"/>
              <a:gd name="T87" fmla="*/ 2147483647 h 819"/>
              <a:gd name="T88" fmla="*/ 2147483647 w 1137"/>
              <a:gd name="T89" fmla="*/ 2147483647 h 819"/>
              <a:gd name="T90" fmla="*/ 2147483647 w 1137"/>
              <a:gd name="T91" fmla="*/ 2147483647 h 819"/>
              <a:gd name="T92" fmla="*/ 2147483647 w 1137"/>
              <a:gd name="T93" fmla="*/ 2147483647 h 819"/>
              <a:gd name="T94" fmla="*/ 2147483647 w 1137"/>
              <a:gd name="T95" fmla="*/ 2147483647 h 819"/>
              <a:gd name="T96" fmla="*/ 2147483647 w 1137"/>
              <a:gd name="T97" fmla="*/ 2147483647 h 819"/>
              <a:gd name="T98" fmla="*/ 2147483647 w 1137"/>
              <a:gd name="T99" fmla="*/ 2147483647 h 819"/>
              <a:gd name="T100" fmla="*/ 2147483647 w 1137"/>
              <a:gd name="T101" fmla="*/ 2147483647 h 819"/>
              <a:gd name="T102" fmla="*/ 2147483647 w 1137"/>
              <a:gd name="T103" fmla="*/ 2147483647 h 819"/>
              <a:gd name="T104" fmla="*/ 2147483647 w 1137"/>
              <a:gd name="T105" fmla="*/ 2147483647 h 819"/>
              <a:gd name="T106" fmla="*/ 2147483647 w 1137"/>
              <a:gd name="T107" fmla="*/ 2147483647 h 819"/>
              <a:gd name="T108" fmla="*/ 2147483647 w 1137"/>
              <a:gd name="T109" fmla="*/ 2147483647 h 819"/>
              <a:gd name="T110" fmla="*/ 2147483647 w 1137"/>
              <a:gd name="T111" fmla="*/ 2147483647 h 8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37"/>
              <a:gd name="T169" fmla="*/ 0 h 819"/>
              <a:gd name="T170" fmla="*/ 1137 w 1137"/>
              <a:gd name="T171" fmla="*/ 819 h 8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37" h="819">
                <a:moveTo>
                  <a:pt x="644" y="683"/>
                </a:moveTo>
                <a:lnTo>
                  <a:pt x="660" y="664"/>
                </a:lnTo>
                <a:lnTo>
                  <a:pt x="662" y="655"/>
                </a:lnTo>
                <a:lnTo>
                  <a:pt x="665" y="644"/>
                </a:lnTo>
                <a:lnTo>
                  <a:pt x="660" y="632"/>
                </a:lnTo>
                <a:lnTo>
                  <a:pt x="656" y="623"/>
                </a:lnTo>
                <a:lnTo>
                  <a:pt x="655" y="613"/>
                </a:lnTo>
                <a:lnTo>
                  <a:pt x="653" y="606"/>
                </a:lnTo>
                <a:lnTo>
                  <a:pt x="655" y="602"/>
                </a:lnTo>
                <a:lnTo>
                  <a:pt x="655" y="600"/>
                </a:lnTo>
                <a:lnTo>
                  <a:pt x="670" y="590"/>
                </a:lnTo>
                <a:lnTo>
                  <a:pt x="683" y="583"/>
                </a:lnTo>
                <a:lnTo>
                  <a:pt x="707" y="590"/>
                </a:lnTo>
                <a:lnTo>
                  <a:pt x="732" y="592"/>
                </a:lnTo>
                <a:lnTo>
                  <a:pt x="748" y="611"/>
                </a:lnTo>
                <a:lnTo>
                  <a:pt x="751" y="613"/>
                </a:lnTo>
                <a:lnTo>
                  <a:pt x="765" y="636"/>
                </a:lnTo>
                <a:lnTo>
                  <a:pt x="788" y="676"/>
                </a:lnTo>
                <a:lnTo>
                  <a:pt x="801" y="697"/>
                </a:lnTo>
                <a:lnTo>
                  <a:pt x="815" y="708"/>
                </a:lnTo>
                <a:lnTo>
                  <a:pt x="838" y="725"/>
                </a:lnTo>
                <a:lnTo>
                  <a:pt x="843" y="725"/>
                </a:lnTo>
                <a:lnTo>
                  <a:pt x="846" y="724"/>
                </a:lnTo>
                <a:lnTo>
                  <a:pt x="848" y="720"/>
                </a:lnTo>
                <a:lnTo>
                  <a:pt x="852" y="716"/>
                </a:lnTo>
                <a:lnTo>
                  <a:pt x="855" y="706"/>
                </a:lnTo>
                <a:lnTo>
                  <a:pt x="855" y="701"/>
                </a:lnTo>
                <a:lnTo>
                  <a:pt x="878" y="725"/>
                </a:lnTo>
                <a:lnTo>
                  <a:pt x="892" y="729"/>
                </a:lnTo>
                <a:lnTo>
                  <a:pt x="903" y="731"/>
                </a:lnTo>
                <a:lnTo>
                  <a:pt x="910" y="731"/>
                </a:lnTo>
                <a:lnTo>
                  <a:pt x="911" y="731"/>
                </a:lnTo>
                <a:lnTo>
                  <a:pt x="913" y="729"/>
                </a:lnTo>
                <a:lnTo>
                  <a:pt x="915" y="731"/>
                </a:lnTo>
                <a:lnTo>
                  <a:pt x="917" y="736"/>
                </a:lnTo>
                <a:lnTo>
                  <a:pt x="917" y="745"/>
                </a:lnTo>
                <a:lnTo>
                  <a:pt x="919" y="757"/>
                </a:lnTo>
                <a:lnTo>
                  <a:pt x="943" y="738"/>
                </a:lnTo>
                <a:lnTo>
                  <a:pt x="964" y="736"/>
                </a:lnTo>
                <a:lnTo>
                  <a:pt x="968" y="738"/>
                </a:lnTo>
                <a:lnTo>
                  <a:pt x="971" y="739"/>
                </a:lnTo>
                <a:lnTo>
                  <a:pt x="973" y="739"/>
                </a:lnTo>
                <a:lnTo>
                  <a:pt x="973" y="738"/>
                </a:lnTo>
                <a:lnTo>
                  <a:pt x="973" y="727"/>
                </a:lnTo>
                <a:lnTo>
                  <a:pt x="970" y="701"/>
                </a:lnTo>
                <a:lnTo>
                  <a:pt x="968" y="692"/>
                </a:lnTo>
                <a:lnTo>
                  <a:pt x="975" y="680"/>
                </a:lnTo>
                <a:lnTo>
                  <a:pt x="1001" y="690"/>
                </a:lnTo>
                <a:lnTo>
                  <a:pt x="1024" y="650"/>
                </a:lnTo>
                <a:lnTo>
                  <a:pt x="1022" y="650"/>
                </a:lnTo>
                <a:lnTo>
                  <a:pt x="1001" y="637"/>
                </a:lnTo>
                <a:lnTo>
                  <a:pt x="996" y="634"/>
                </a:lnTo>
                <a:lnTo>
                  <a:pt x="991" y="628"/>
                </a:lnTo>
                <a:lnTo>
                  <a:pt x="977" y="611"/>
                </a:lnTo>
                <a:lnTo>
                  <a:pt x="955" y="583"/>
                </a:lnTo>
                <a:lnTo>
                  <a:pt x="955" y="579"/>
                </a:lnTo>
                <a:lnTo>
                  <a:pt x="955" y="577"/>
                </a:lnTo>
                <a:lnTo>
                  <a:pt x="959" y="570"/>
                </a:lnTo>
                <a:lnTo>
                  <a:pt x="963" y="565"/>
                </a:lnTo>
                <a:lnTo>
                  <a:pt x="971" y="563"/>
                </a:lnTo>
                <a:lnTo>
                  <a:pt x="984" y="563"/>
                </a:lnTo>
                <a:lnTo>
                  <a:pt x="992" y="563"/>
                </a:lnTo>
                <a:lnTo>
                  <a:pt x="1001" y="567"/>
                </a:lnTo>
                <a:lnTo>
                  <a:pt x="1012" y="572"/>
                </a:lnTo>
                <a:lnTo>
                  <a:pt x="1029" y="576"/>
                </a:lnTo>
                <a:lnTo>
                  <a:pt x="1050" y="581"/>
                </a:lnTo>
                <a:lnTo>
                  <a:pt x="1065" y="581"/>
                </a:lnTo>
                <a:lnTo>
                  <a:pt x="1068" y="579"/>
                </a:lnTo>
                <a:lnTo>
                  <a:pt x="1073" y="576"/>
                </a:lnTo>
                <a:lnTo>
                  <a:pt x="1079" y="565"/>
                </a:lnTo>
                <a:lnTo>
                  <a:pt x="1080" y="563"/>
                </a:lnTo>
                <a:lnTo>
                  <a:pt x="1079" y="562"/>
                </a:lnTo>
                <a:lnTo>
                  <a:pt x="1075" y="560"/>
                </a:lnTo>
                <a:lnTo>
                  <a:pt x="1072" y="558"/>
                </a:lnTo>
                <a:lnTo>
                  <a:pt x="1068" y="555"/>
                </a:lnTo>
                <a:lnTo>
                  <a:pt x="1058" y="544"/>
                </a:lnTo>
                <a:lnTo>
                  <a:pt x="1050" y="539"/>
                </a:lnTo>
                <a:lnTo>
                  <a:pt x="1047" y="533"/>
                </a:lnTo>
                <a:lnTo>
                  <a:pt x="1045" y="528"/>
                </a:lnTo>
                <a:lnTo>
                  <a:pt x="1045" y="521"/>
                </a:lnTo>
                <a:lnTo>
                  <a:pt x="1050" y="509"/>
                </a:lnTo>
                <a:lnTo>
                  <a:pt x="1054" y="504"/>
                </a:lnTo>
                <a:lnTo>
                  <a:pt x="1063" y="498"/>
                </a:lnTo>
                <a:lnTo>
                  <a:pt x="1075" y="491"/>
                </a:lnTo>
                <a:lnTo>
                  <a:pt x="1080" y="482"/>
                </a:lnTo>
                <a:lnTo>
                  <a:pt x="1084" y="477"/>
                </a:lnTo>
                <a:lnTo>
                  <a:pt x="1086" y="472"/>
                </a:lnTo>
                <a:lnTo>
                  <a:pt x="1086" y="467"/>
                </a:lnTo>
                <a:lnTo>
                  <a:pt x="1087" y="463"/>
                </a:lnTo>
                <a:lnTo>
                  <a:pt x="1098" y="449"/>
                </a:lnTo>
                <a:lnTo>
                  <a:pt x="1109" y="437"/>
                </a:lnTo>
                <a:lnTo>
                  <a:pt x="1114" y="431"/>
                </a:lnTo>
                <a:lnTo>
                  <a:pt x="1119" y="421"/>
                </a:lnTo>
                <a:lnTo>
                  <a:pt x="1128" y="409"/>
                </a:lnTo>
                <a:lnTo>
                  <a:pt x="1133" y="398"/>
                </a:lnTo>
                <a:lnTo>
                  <a:pt x="1137" y="389"/>
                </a:lnTo>
                <a:lnTo>
                  <a:pt x="1137" y="386"/>
                </a:lnTo>
                <a:lnTo>
                  <a:pt x="1137" y="380"/>
                </a:lnTo>
                <a:lnTo>
                  <a:pt x="1133" y="372"/>
                </a:lnTo>
                <a:lnTo>
                  <a:pt x="1126" y="357"/>
                </a:lnTo>
                <a:lnTo>
                  <a:pt x="1123" y="347"/>
                </a:lnTo>
                <a:lnTo>
                  <a:pt x="1123" y="343"/>
                </a:lnTo>
                <a:lnTo>
                  <a:pt x="1123" y="340"/>
                </a:lnTo>
                <a:lnTo>
                  <a:pt x="1123" y="335"/>
                </a:lnTo>
                <a:lnTo>
                  <a:pt x="1123" y="331"/>
                </a:lnTo>
                <a:lnTo>
                  <a:pt x="1121" y="321"/>
                </a:lnTo>
                <a:lnTo>
                  <a:pt x="1116" y="310"/>
                </a:lnTo>
                <a:lnTo>
                  <a:pt x="1105" y="292"/>
                </a:lnTo>
                <a:lnTo>
                  <a:pt x="1105" y="289"/>
                </a:lnTo>
                <a:lnTo>
                  <a:pt x="1107" y="285"/>
                </a:lnTo>
                <a:lnTo>
                  <a:pt x="1109" y="284"/>
                </a:lnTo>
                <a:lnTo>
                  <a:pt x="1112" y="282"/>
                </a:lnTo>
                <a:lnTo>
                  <a:pt x="1114" y="278"/>
                </a:lnTo>
                <a:lnTo>
                  <a:pt x="1114" y="275"/>
                </a:lnTo>
                <a:lnTo>
                  <a:pt x="1112" y="271"/>
                </a:lnTo>
                <a:lnTo>
                  <a:pt x="1107" y="268"/>
                </a:lnTo>
                <a:lnTo>
                  <a:pt x="1100" y="259"/>
                </a:lnTo>
                <a:lnTo>
                  <a:pt x="1094" y="255"/>
                </a:lnTo>
                <a:lnTo>
                  <a:pt x="1087" y="250"/>
                </a:lnTo>
                <a:lnTo>
                  <a:pt x="1077" y="245"/>
                </a:lnTo>
                <a:lnTo>
                  <a:pt x="1068" y="220"/>
                </a:lnTo>
                <a:lnTo>
                  <a:pt x="1066" y="218"/>
                </a:lnTo>
                <a:lnTo>
                  <a:pt x="1065" y="218"/>
                </a:lnTo>
                <a:lnTo>
                  <a:pt x="1058" y="222"/>
                </a:lnTo>
                <a:lnTo>
                  <a:pt x="1050" y="229"/>
                </a:lnTo>
                <a:lnTo>
                  <a:pt x="1006" y="199"/>
                </a:lnTo>
                <a:lnTo>
                  <a:pt x="959" y="169"/>
                </a:lnTo>
                <a:lnTo>
                  <a:pt x="952" y="164"/>
                </a:lnTo>
                <a:lnTo>
                  <a:pt x="945" y="157"/>
                </a:lnTo>
                <a:lnTo>
                  <a:pt x="933" y="143"/>
                </a:lnTo>
                <a:lnTo>
                  <a:pt x="924" y="132"/>
                </a:lnTo>
                <a:lnTo>
                  <a:pt x="924" y="141"/>
                </a:lnTo>
                <a:lnTo>
                  <a:pt x="913" y="145"/>
                </a:lnTo>
                <a:lnTo>
                  <a:pt x="904" y="145"/>
                </a:lnTo>
                <a:lnTo>
                  <a:pt x="901" y="145"/>
                </a:lnTo>
                <a:lnTo>
                  <a:pt x="896" y="143"/>
                </a:lnTo>
                <a:lnTo>
                  <a:pt x="885" y="132"/>
                </a:lnTo>
                <a:lnTo>
                  <a:pt x="868" y="115"/>
                </a:lnTo>
                <a:lnTo>
                  <a:pt x="846" y="90"/>
                </a:lnTo>
                <a:lnTo>
                  <a:pt x="824" y="65"/>
                </a:lnTo>
                <a:lnTo>
                  <a:pt x="820" y="64"/>
                </a:lnTo>
                <a:lnTo>
                  <a:pt x="816" y="60"/>
                </a:lnTo>
                <a:lnTo>
                  <a:pt x="811" y="60"/>
                </a:lnTo>
                <a:lnTo>
                  <a:pt x="809" y="60"/>
                </a:lnTo>
                <a:lnTo>
                  <a:pt x="808" y="62"/>
                </a:lnTo>
                <a:lnTo>
                  <a:pt x="802" y="67"/>
                </a:lnTo>
                <a:lnTo>
                  <a:pt x="794" y="71"/>
                </a:lnTo>
                <a:lnTo>
                  <a:pt x="790" y="71"/>
                </a:lnTo>
                <a:lnTo>
                  <a:pt x="787" y="69"/>
                </a:lnTo>
                <a:lnTo>
                  <a:pt x="781" y="65"/>
                </a:lnTo>
                <a:lnTo>
                  <a:pt x="767" y="65"/>
                </a:lnTo>
                <a:lnTo>
                  <a:pt x="765" y="72"/>
                </a:lnTo>
                <a:lnTo>
                  <a:pt x="753" y="79"/>
                </a:lnTo>
                <a:lnTo>
                  <a:pt x="748" y="81"/>
                </a:lnTo>
                <a:lnTo>
                  <a:pt x="746" y="79"/>
                </a:lnTo>
                <a:lnTo>
                  <a:pt x="744" y="78"/>
                </a:lnTo>
                <a:lnTo>
                  <a:pt x="741" y="74"/>
                </a:lnTo>
                <a:lnTo>
                  <a:pt x="737" y="71"/>
                </a:lnTo>
                <a:lnTo>
                  <a:pt x="734" y="65"/>
                </a:lnTo>
                <a:lnTo>
                  <a:pt x="727" y="57"/>
                </a:lnTo>
                <a:lnTo>
                  <a:pt x="716" y="50"/>
                </a:lnTo>
                <a:lnTo>
                  <a:pt x="704" y="41"/>
                </a:lnTo>
                <a:lnTo>
                  <a:pt x="697" y="37"/>
                </a:lnTo>
                <a:lnTo>
                  <a:pt x="692" y="37"/>
                </a:lnTo>
                <a:lnTo>
                  <a:pt x="679" y="44"/>
                </a:lnTo>
                <a:lnTo>
                  <a:pt x="674" y="48"/>
                </a:lnTo>
                <a:lnTo>
                  <a:pt x="670" y="53"/>
                </a:lnTo>
                <a:lnTo>
                  <a:pt x="665" y="64"/>
                </a:lnTo>
                <a:lnTo>
                  <a:pt x="663" y="76"/>
                </a:lnTo>
                <a:lnTo>
                  <a:pt x="663" y="79"/>
                </a:lnTo>
                <a:lnTo>
                  <a:pt x="662" y="95"/>
                </a:lnTo>
                <a:lnTo>
                  <a:pt x="660" y="115"/>
                </a:lnTo>
                <a:lnTo>
                  <a:pt x="658" y="118"/>
                </a:lnTo>
                <a:lnTo>
                  <a:pt x="656" y="120"/>
                </a:lnTo>
                <a:lnTo>
                  <a:pt x="653" y="122"/>
                </a:lnTo>
                <a:lnTo>
                  <a:pt x="641" y="120"/>
                </a:lnTo>
                <a:lnTo>
                  <a:pt x="637" y="120"/>
                </a:lnTo>
                <a:lnTo>
                  <a:pt x="633" y="118"/>
                </a:lnTo>
                <a:lnTo>
                  <a:pt x="628" y="115"/>
                </a:lnTo>
                <a:lnTo>
                  <a:pt x="625" y="111"/>
                </a:lnTo>
                <a:lnTo>
                  <a:pt x="623" y="108"/>
                </a:lnTo>
                <a:lnTo>
                  <a:pt x="618" y="97"/>
                </a:lnTo>
                <a:lnTo>
                  <a:pt x="612" y="94"/>
                </a:lnTo>
                <a:lnTo>
                  <a:pt x="607" y="92"/>
                </a:lnTo>
                <a:lnTo>
                  <a:pt x="602" y="94"/>
                </a:lnTo>
                <a:lnTo>
                  <a:pt x="588" y="79"/>
                </a:lnTo>
                <a:lnTo>
                  <a:pt x="572" y="67"/>
                </a:lnTo>
                <a:lnTo>
                  <a:pt x="565" y="62"/>
                </a:lnTo>
                <a:lnTo>
                  <a:pt x="558" y="55"/>
                </a:lnTo>
                <a:lnTo>
                  <a:pt x="542" y="37"/>
                </a:lnTo>
                <a:lnTo>
                  <a:pt x="528" y="27"/>
                </a:lnTo>
                <a:lnTo>
                  <a:pt x="517" y="21"/>
                </a:lnTo>
                <a:lnTo>
                  <a:pt x="510" y="18"/>
                </a:lnTo>
                <a:lnTo>
                  <a:pt x="502" y="13"/>
                </a:lnTo>
                <a:lnTo>
                  <a:pt x="495" y="9"/>
                </a:lnTo>
                <a:lnTo>
                  <a:pt x="487" y="6"/>
                </a:lnTo>
                <a:lnTo>
                  <a:pt x="470" y="2"/>
                </a:lnTo>
                <a:lnTo>
                  <a:pt x="458" y="0"/>
                </a:lnTo>
                <a:lnTo>
                  <a:pt x="445" y="0"/>
                </a:lnTo>
                <a:lnTo>
                  <a:pt x="431" y="0"/>
                </a:lnTo>
                <a:lnTo>
                  <a:pt x="385" y="0"/>
                </a:lnTo>
                <a:lnTo>
                  <a:pt x="341" y="6"/>
                </a:lnTo>
                <a:lnTo>
                  <a:pt x="229" y="27"/>
                </a:lnTo>
                <a:lnTo>
                  <a:pt x="150" y="41"/>
                </a:lnTo>
                <a:lnTo>
                  <a:pt x="123" y="48"/>
                </a:lnTo>
                <a:lnTo>
                  <a:pt x="113" y="51"/>
                </a:lnTo>
                <a:lnTo>
                  <a:pt x="111" y="57"/>
                </a:lnTo>
                <a:lnTo>
                  <a:pt x="109" y="60"/>
                </a:lnTo>
                <a:lnTo>
                  <a:pt x="111" y="67"/>
                </a:lnTo>
                <a:lnTo>
                  <a:pt x="114" y="76"/>
                </a:lnTo>
                <a:lnTo>
                  <a:pt x="123" y="95"/>
                </a:lnTo>
                <a:lnTo>
                  <a:pt x="125" y="102"/>
                </a:lnTo>
                <a:lnTo>
                  <a:pt x="127" y="108"/>
                </a:lnTo>
                <a:lnTo>
                  <a:pt x="127" y="111"/>
                </a:lnTo>
                <a:lnTo>
                  <a:pt x="125" y="115"/>
                </a:lnTo>
                <a:lnTo>
                  <a:pt x="125" y="118"/>
                </a:lnTo>
                <a:lnTo>
                  <a:pt x="127" y="125"/>
                </a:lnTo>
                <a:lnTo>
                  <a:pt x="132" y="132"/>
                </a:lnTo>
                <a:lnTo>
                  <a:pt x="139" y="138"/>
                </a:lnTo>
                <a:lnTo>
                  <a:pt x="148" y="141"/>
                </a:lnTo>
                <a:lnTo>
                  <a:pt x="162" y="153"/>
                </a:lnTo>
                <a:lnTo>
                  <a:pt x="167" y="162"/>
                </a:lnTo>
                <a:lnTo>
                  <a:pt x="171" y="171"/>
                </a:lnTo>
                <a:lnTo>
                  <a:pt x="176" y="183"/>
                </a:lnTo>
                <a:lnTo>
                  <a:pt x="174" y="194"/>
                </a:lnTo>
                <a:lnTo>
                  <a:pt x="165" y="201"/>
                </a:lnTo>
                <a:lnTo>
                  <a:pt x="153" y="208"/>
                </a:lnTo>
                <a:lnTo>
                  <a:pt x="148" y="211"/>
                </a:lnTo>
                <a:lnTo>
                  <a:pt x="143" y="215"/>
                </a:lnTo>
                <a:lnTo>
                  <a:pt x="137" y="220"/>
                </a:lnTo>
                <a:lnTo>
                  <a:pt x="136" y="224"/>
                </a:lnTo>
                <a:lnTo>
                  <a:pt x="132" y="226"/>
                </a:lnTo>
                <a:lnTo>
                  <a:pt x="127" y="227"/>
                </a:lnTo>
                <a:lnTo>
                  <a:pt x="125" y="227"/>
                </a:lnTo>
                <a:lnTo>
                  <a:pt x="125" y="229"/>
                </a:lnTo>
                <a:lnTo>
                  <a:pt x="130" y="240"/>
                </a:lnTo>
                <a:lnTo>
                  <a:pt x="148" y="259"/>
                </a:lnTo>
                <a:lnTo>
                  <a:pt x="151" y="264"/>
                </a:lnTo>
                <a:lnTo>
                  <a:pt x="153" y="269"/>
                </a:lnTo>
                <a:lnTo>
                  <a:pt x="153" y="280"/>
                </a:lnTo>
                <a:lnTo>
                  <a:pt x="153" y="289"/>
                </a:lnTo>
                <a:lnTo>
                  <a:pt x="153" y="296"/>
                </a:lnTo>
                <a:lnTo>
                  <a:pt x="153" y="298"/>
                </a:lnTo>
                <a:lnTo>
                  <a:pt x="150" y="299"/>
                </a:lnTo>
                <a:lnTo>
                  <a:pt x="143" y="299"/>
                </a:lnTo>
                <a:lnTo>
                  <a:pt x="134" y="298"/>
                </a:lnTo>
                <a:lnTo>
                  <a:pt x="107" y="285"/>
                </a:lnTo>
                <a:lnTo>
                  <a:pt x="88" y="278"/>
                </a:lnTo>
                <a:lnTo>
                  <a:pt x="76" y="275"/>
                </a:lnTo>
                <a:lnTo>
                  <a:pt x="69" y="273"/>
                </a:lnTo>
                <a:lnTo>
                  <a:pt x="53" y="275"/>
                </a:lnTo>
                <a:lnTo>
                  <a:pt x="35" y="277"/>
                </a:lnTo>
                <a:lnTo>
                  <a:pt x="32" y="282"/>
                </a:lnTo>
                <a:lnTo>
                  <a:pt x="14" y="285"/>
                </a:lnTo>
                <a:lnTo>
                  <a:pt x="9" y="292"/>
                </a:lnTo>
                <a:lnTo>
                  <a:pt x="21" y="305"/>
                </a:lnTo>
                <a:lnTo>
                  <a:pt x="37" y="308"/>
                </a:lnTo>
                <a:lnTo>
                  <a:pt x="28" y="326"/>
                </a:lnTo>
                <a:lnTo>
                  <a:pt x="9" y="342"/>
                </a:lnTo>
                <a:lnTo>
                  <a:pt x="4" y="347"/>
                </a:lnTo>
                <a:lnTo>
                  <a:pt x="0" y="352"/>
                </a:lnTo>
                <a:lnTo>
                  <a:pt x="0" y="354"/>
                </a:lnTo>
                <a:lnTo>
                  <a:pt x="0" y="356"/>
                </a:lnTo>
                <a:lnTo>
                  <a:pt x="23" y="384"/>
                </a:lnTo>
                <a:lnTo>
                  <a:pt x="26" y="389"/>
                </a:lnTo>
                <a:lnTo>
                  <a:pt x="26" y="394"/>
                </a:lnTo>
                <a:lnTo>
                  <a:pt x="25" y="401"/>
                </a:lnTo>
                <a:lnTo>
                  <a:pt x="21" y="400"/>
                </a:lnTo>
                <a:lnTo>
                  <a:pt x="19" y="400"/>
                </a:lnTo>
                <a:lnTo>
                  <a:pt x="19" y="405"/>
                </a:lnTo>
                <a:lnTo>
                  <a:pt x="23" y="412"/>
                </a:lnTo>
                <a:lnTo>
                  <a:pt x="25" y="416"/>
                </a:lnTo>
                <a:lnTo>
                  <a:pt x="26" y="421"/>
                </a:lnTo>
                <a:lnTo>
                  <a:pt x="25" y="423"/>
                </a:lnTo>
                <a:lnTo>
                  <a:pt x="18" y="431"/>
                </a:lnTo>
                <a:lnTo>
                  <a:pt x="12" y="437"/>
                </a:lnTo>
                <a:lnTo>
                  <a:pt x="9" y="445"/>
                </a:lnTo>
                <a:lnTo>
                  <a:pt x="5" y="468"/>
                </a:lnTo>
                <a:lnTo>
                  <a:pt x="4" y="486"/>
                </a:lnTo>
                <a:lnTo>
                  <a:pt x="4" y="505"/>
                </a:lnTo>
                <a:lnTo>
                  <a:pt x="4" y="509"/>
                </a:lnTo>
                <a:lnTo>
                  <a:pt x="5" y="514"/>
                </a:lnTo>
                <a:lnTo>
                  <a:pt x="11" y="519"/>
                </a:lnTo>
                <a:lnTo>
                  <a:pt x="16" y="523"/>
                </a:lnTo>
                <a:lnTo>
                  <a:pt x="28" y="525"/>
                </a:lnTo>
                <a:lnTo>
                  <a:pt x="32" y="528"/>
                </a:lnTo>
                <a:lnTo>
                  <a:pt x="32" y="533"/>
                </a:lnTo>
                <a:lnTo>
                  <a:pt x="34" y="549"/>
                </a:lnTo>
                <a:lnTo>
                  <a:pt x="39" y="567"/>
                </a:lnTo>
                <a:lnTo>
                  <a:pt x="42" y="579"/>
                </a:lnTo>
                <a:lnTo>
                  <a:pt x="48" y="586"/>
                </a:lnTo>
                <a:lnTo>
                  <a:pt x="51" y="593"/>
                </a:lnTo>
                <a:lnTo>
                  <a:pt x="53" y="600"/>
                </a:lnTo>
                <a:lnTo>
                  <a:pt x="56" y="602"/>
                </a:lnTo>
                <a:lnTo>
                  <a:pt x="60" y="604"/>
                </a:lnTo>
                <a:lnTo>
                  <a:pt x="65" y="604"/>
                </a:lnTo>
                <a:lnTo>
                  <a:pt x="74" y="604"/>
                </a:lnTo>
                <a:lnTo>
                  <a:pt x="100" y="597"/>
                </a:lnTo>
                <a:lnTo>
                  <a:pt x="107" y="595"/>
                </a:lnTo>
                <a:lnTo>
                  <a:pt x="123" y="590"/>
                </a:lnTo>
                <a:lnTo>
                  <a:pt x="141" y="613"/>
                </a:lnTo>
                <a:lnTo>
                  <a:pt x="157" y="630"/>
                </a:lnTo>
                <a:lnTo>
                  <a:pt x="165" y="639"/>
                </a:lnTo>
                <a:lnTo>
                  <a:pt x="174" y="644"/>
                </a:lnTo>
                <a:lnTo>
                  <a:pt x="201" y="664"/>
                </a:lnTo>
                <a:lnTo>
                  <a:pt x="213" y="671"/>
                </a:lnTo>
                <a:lnTo>
                  <a:pt x="227" y="678"/>
                </a:lnTo>
                <a:lnTo>
                  <a:pt x="250" y="681"/>
                </a:lnTo>
                <a:lnTo>
                  <a:pt x="282" y="685"/>
                </a:lnTo>
                <a:lnTo>
                  <a:pt x="331" y="690"/>
                </a:lnTo>
                <a:lnTo>
                  <a:pt x="370" y="697"/>
                </a:lnTo>
                <a:lnTo>
                  <a:pt x="391" y="702"/>
                </a:lnTo>
                <a:lnTo>
                  <a:pt x="401" y="708"/>
                </a:lnTo>
                <a:lnTo>
                  <a:pt x="408" y="711"/>
                </a:lnTo>
                <a:lnTo>
                  <a:pt x="424" y="722"/>
                </a:lnTo>
                <a:lnTo>
                  <a:pt x="442" y="732"/>
                </a:lnTo>
                <a:lnTo>
                  <a:pt x="458" y="743"/>
                </a:lnTo>
                <a:lnTo>
                  <a:pt x="465" y="750"/>
                </a:lnTo>
                <a:lnTo>
                  <a:pt x="470" y="757"/>
                </a:lnTo>
                <a:lnTo>
                  <a:pt x="475" y="769"/>
                </a:lnTo>
                <a:lnTo>
                  <a:pt x="477" y="780"/>
                </a:lnTo>
                <a:lnTo>
                  <a:pt x="479" y="787"/>
                </a:lnTo>
                <a:lnTo>
                  <a:pt x="486" y="797"/>
                </a:lnTo>
                <a:lnTo>
                  <a:pt x="496" y="808"/>
                </a:lnTo>
                <a:lnTo>
                  <a:pt x="507" y="815"/>
                </a:lnTo>
                <a:lnTo>
                  <a:pt x="516" y="819"/>
                </a:lnTo>
                <a:lnTo>
                  <a:pt x="524" y="819"/>
                </a:lnTo>
                <a:lnTo>
                  <a:pt x="533" y="819"/>
                </a:lnTo>
                <a:lnTo>
                  <a:pt x="542" y="817"/>
                </a:lnTo>
                <a:lnTo>
                  <a:pt x="556" y="811"/>
                </a:lnTo>
                <a:lnTo>
                  <a:pt x="581" y="797"/>
                </a:lnTo>
                <a:lnTo>
                  <a:pt x="588" y="792"/>
                </a:lnTo>
                <a:lnTo>
                  <a:pt x="593" y="787"/>
                </a:lnTo>
                <a:lnTo>
                  <a:pt x="598" y="785"/>
                </a:lnTo>
                <a:lnTo>
                  <a:pt x="609" y="776"/>
                </a:lnTo>
                <a:lnTo>
                  <a:pt x="626" y="760"/>
                </a:lnTo>
                <a:lnTo>
                  <a:pt x="649" y="739"/>
                </a:lnTo>
                <a:lnTo>
                  <a:pt x="660" y="741"/>
                </a:lnTo>
                <a:lnTo>
                  <a:pt x="655" y="704"/>
                </a:lnTo>
                <a:lnTo>
                  <a:pt x="644" y="683"/>
                </a:lnTo>
                <a:close/>
              </a:path>
            </a:pathLst>
          </a:custGeom>
          <a:noFill/>
          <a:ln w="6350">
            <a:solidFill>
              <a:srgbClr val="FFFFFF"/>
            </a:solidFill>
            <a:round/>
            <a:headEnd/>
            <a:tailEnd/>
          </a:ln>
        </p:spPr>
        <p:txBody>
          <a:bodyPr/>
          <a:lstStyle/>
          <a:p>
            <a:endParaRPr lang="en-GB"/>
          </a:p>
        </p:txBody>
      </p:sp>
      <p:sp>
        <p:nvSpPr>
          <p:cNvPr id="85007" name="Freeform 432"/>
          <p:cNvSpPr>
            <a:spLocks/>
          </p:cNvSpPr>
          <p:nvPr/>
        </p:nvSpPr>
        <p:spPr bwMode="auto">
          <a:xfrm>
            <a:off x="6057900" y="5894388"/>
            <a:ext cx="382588" cy="341312"/>
          </a:xfrm>
          <a:custGeom>
            <a:avLst/>
            <a:gdLst>
              <a:gd name="T0" fmla="*/ 2147483647 w 241"/>
              <a:gd name="T1" fmla="*/ 2147483647 h 215"/>
              <a:gd name="T2" fmla="*/ 2147483647 w 241"/>
              <a:gd name="T3" fmla="*/ 2147483647 h 215"/>
              <a:gd name="T4" fmla="*/ 2147483647 w 241"/>
              <a:gd name="T5" fmla="*/ 2147483647 h 215"/>
              <a:gd name="T6" fmla="*/ 2147483647 w 241"/>
              <a:gd name="T7" fmla="*/ 2147483647 h 215"/>
              <a:gd name="T8" fmla="*/ 2147483647 w 241"/>
              <a:gd name="T9" fmla="*/ 2147483647 h 215"/>
              <a:gd name="T10" fmla="*/ 2147483647 w 241"/>
              <a:gd name="T11" fmla="*/ 2147483647 h 215"/>
              <a:gd name="T12" fmla="*/ 2147483647 w 241"/>
              <a:gd name="T13" fmla="*/ 2147483647 h 215"/>
              <a:gd name="T14" fmla="*/ 2147483647 w 241"/>
              <a:gd name="T15" fmla="*/ 2147483647 h 215"/>
              <a:gd name="T16" fmla="*/ 2147483647 w 241"/>
              <a:gd name="T17" fmla="*/ 2147483647 h 215"/>
              <a:gd name="T18" fmla="*/ 2147483647 w 241"/>
              <a:gd name="T19" fmla="*/ 2147483647 h 215"/>
              <a:gd name="T20" fmla="*/ 2147483647 w 241"/>
              <a:gd name="T21" fmla="*/ 2147483647 h 215"/>
              <a:gd name="T22" fmla="*/ 2147483647 w 241"/>
              <a:gd name="T23" fmla="*/ 2147483647 h 215"/>
              <a:gd name="T24" fmla="*/ 2147483647 w 241"/>
              <a:gd name="T25" fmla="*/ 2147483647 h 215"/>
              <a:gd name="T26" fmla="*/ 2147483647 w 241"/>
              <a:gd name="T27" fmla="*/ 0 h 215"/>
              <a:gd name="T28" fmla="*/ 2147483647 w 241"/>
              <a:gd name="T29" fmla="*/ 2147483647 h 215"/>
              <a:gd name="T30" fmla="*/ 2147483647 w 241"/>
              <a:gd name="T31" fmla="*/ 2147483647 h 215"/>
              <a:gd name="T32" fmla="*/ 2147483647 w 241"/>
              <a:gd name="T33" fmla="*/ 2147483647 h 215"/>
              <a:gd name="T34" fmla="*/ 2147483647 w 241"/>
              <a:gd name="T35" fmla="*/ 2147483647 h 215"/>
              <a:gd name="T36" fmla="*/ 2147483647 w 241"/>
              <a:gd name="T37" fmla="*/ 2147483647 h 215"/>
              <a:gd name="T38" fmla="*/ 2147483647 w 241"/>
              <a:gd name="T39" fmla="*/ 2147483647 h 215"/>
              <a:gd name="T40" fmla="*/ 2147483647 w 241"/>
              <a:gd name="T41" fmla="*/ 2147483647 h 215"/>
              <a:gd name="T42" fmla="*/ 2147483647 w 241"/>
              <a:gd name="T43" fmla="*/ 2147483647 h 215"/>
              <a:gd name="T44" fmla="*/ 2147483647 w 241"/>
              <a:gd name="T45" fmla="*/ 2147483647 h 215"/>
              <a:gd name="T46" fmla="*/ 2147483647 w 241"/>
              <a:gd name="T47" fmla="*/ 2147483647 h 215"/>
              <a:gd name="T48" fmla="*/ 2147483647 w 241"/>
              <a:gd name="T49" fmla="*/ 2147483647 h 215"/>
              <a:gd name="T50" fmla="*/ 2147483647 w 241"/>
              <a:gd name="T51" fmla="*/ 2147483647 h 215"/>
              <a:gd name="T52" fmla="*/ 2147483647 w 241"/>
              <a:gd name="T53" fmla="*/ 2147483647 h 215"/>
              <a:gd name="T54" fmla="*/ 2147483647 w 241"/>
              <a:gd name="T55" fmla="*/ 2147483647 h 215"/>
              <a:gd name="T56" fmla="*/ 2147483647 w 241"/>
              <a:gd name="T57" fmla="*/ 2147483647 h 215"/>
              <a:gd name="T58" fmla="*/ 2147483647 w 241"/>
              <a:gd name="T59" fmla="*/ 2147483647 h 215"/>
              <a:gd name="T60" fmla="*/ 2147483647 w 241"/>
              <a:gd name="T61" fmla="*/ 2147483647 h 215"/>
              <a:gd name="T62" fmla="*/ 2147483647 w 241"/>
              <a:gd name="T63" fmla="*/ 2147483647 h 215"/>
              <a:gd name="T64" fmla="*/ 2147483647 w 241"/>
              <a:gd name="T65" fmla="*/ 2147483647 h 215"/>
              <a:gd name="T66" fmla="*/ 2147483647 w 241"/>
              <a:gd name="T67" fmla="*/ 2147483647 h 215"/>
              <a:gd name="T68" fmla="*/ 2147483647 w 241"/>
              <a:gd name="T69" fmla="*/ 2147483647 h 215"/>
              <a:gd name="T70" fmla="*/ 2147483647 w 241"/>
              <a:gd name="T71" fmla="*/ 2147483647 h 215"/>
              <a:gd name="T72" fmla="*/ 2147483647 w 241"/>
              <a:gd name="T73" fmla="*/ 2147483647 h 215"/>
              <a:gd name="T74" fmla="*/ 2147483647 w 241"/>
              <a:gd name="T75" fmla="*/ 2147483647 h 215"/>
              <a:gd name="T76" fmla="*/ 2147483647 w 241"/>
              <a:gd name="T77" fmla="*/ 2147483647 h 215"/>
              <a:gd name="T78" fmla="*/ 2147483647 w 241"/>
              <a:gd name="T79" fmla="*/ 2147483647 h 215"/>
              <a:gd name="T80" fmla="*/ 2147483647 w 241"/>
              <a:gd name="T81" fmla="*/ 2147483647 h 215"/>
              <a:gd name="T82" fmla="*/ 2147483647 w 241"/>
              <a:gd name="T83" fmla="*/ 2147483647 h 215"/>
              <a:gd name="T84" fmla="*/ 2147483647 w 241"/>
              <a:gd name="T85" fmla="*/ 2147483647 h 215"/>
              <a:gd name="T86" fmla="*/ 2147483647 w 241"/>
              <a:gd name="T87" fmla="*/ 2147483647 h 215"/>
              <a:gd name="T88" fmla="*/ 2147483647 w 241"/>
              <a:gd name="T89" fmla="*/ 2147483647 h 215"/>
              <a:gd name="T90" fmla="*/ 2147483647 w 241"/>
              <a:gd name="T91" fmla="*/ 2147483647 h 215"/>
              <a:gd name="T92" fmla="*/ 2147483647 w 241"/>
              <a:gd name="T93" fmla="*/ 2147483647 h 215"/>
              <a:gd name="T94" fmla="*/ 2147483647 w 241"/>
              <a:gd name="T95" fmla="*/ 2147483647 h 215"/>
              <a:gd name="T96" fmla="*/ 2147483647 w 241"/>
              <a:gd name="T97" fmla="*/ 2147483647 h 215"/>
              <a:gd name="T98" fmla="*/ 0 w 241"/>
              <a:gd name="T99" fmla="*/ 2147483647 h 215"/>
              <a:gd name="T100" fmla="*/ 2147483647 w 241"/>
              <a:gd name="T101" fmla="*/ 2147483647 h 215"/>
              <a:gd name="T102" fmla="*/ 2147483647 w 241"/>
              <a:gd name="T103" fmla="*/ 2147483647 h 215"/>
              <a:gd name="T104" fmla="*/ 2147483647 w 241"/>
              <a:gd name="T105" fmla="*/ 2147483647 h 2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1"/>
              <a:gd name="T160" fmla="*/ 0 h 215"/>
              <a:gd name="T161" fmla="*/ 241 w 241"/>
              <a:gd name="T162" fmla="*/ 215 h 21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1" h="215">
                <a:moveTo>
                  <a:pt x="41" y="60"/>
                </a:moveTo>
                <a:lnTo>
                  <a:pt x="50" y="58"/>
                </a:lnTo>
                <a:lnTo>
                  <a:pt x="62" y="47"/>
                </a:lnTo>
                <a:lnTo>
                  <a:pt x="64" y="42"/>
                </a:lnTo>
                <a:lnTo>
                  <a:pt x="53" y="39"/>
                </a:lnTo>
                <a:lnTo>
                  <a:pt x="67" y="26"/>
                </a:lnTo>
                <a:lnTo>
                  <a:pt x="74" y="32"/>
                </a:lnTo>
                <a:lnTo>
                  <a:pt x="85" y="28"/>
                </a:lnTo>
                <a:lnTo>
                  <a:pt x="85" y="25"/>
                </a:lnTo>
                <a:lnTo>
                  <a:pt x="87" y="23"/>
                </a:lnTo>
                <a:lnTo>
                  <a:pt x="94" y="19"/>
                </a:lnTo>
                <a:lnTo>
                  <a:pt x="108" y="17"/>
                </a:lnTo>
                <a:lnTo>
                  <a:pt x="115" y="17"/>
                </a:lnTo>
                <a:lnTo>
                  <a:pt x="122" y="17"/>
                </a:lnTo>
                <a:lnTo>
                  <a:pt x="132" y="12"/>
                </a:lnTo>
                <a:lnTo>
                  <a:pt x="143" y="5"/>
                </a:lnTo>
                <a:lnTo>
                  <a:pt x="162" y="5"/>
                </a:lnTo>
                <a:lnTo>
                  <a:pt x="168" y="12"/>
                </a:lnTo>
                <a:lnTo>
                  <a:pt x="176" y="12"/>
                </a:lnTo>
                <a:lnTo>
                  <a:pt x="190" y="7"/>
                </a:lnTo>
                <a:lnTo>
                  <a:pt x="196" y="5"/>
                </a:lnTo>
                <a:lnTo>
                  <a:pt x="203" y="5"/>
                </a:lnTo>
                <a:lnTo>
                  <a:pt x="210" y="5"/>
                </a:lnTo>
                <a:lnTo>
                  <a:pt x="217" y="0"/>
                </a:lnTo>
                <a:lnTo>
                  <a:pt x="224" y="5"/>
                </a:lnTo>
                <a:lnTo>
                  <a:pt x="227" y="10"/>
                </a:lnTo>
                <a:lnTo>
                  <a:pt x="229" y="16"/>
                </a:lnTo>
                <a:lnTo>
                  <a:pt x="233" y="30"/>
                </a:lnTo>
                <a:lnTo>
                  <a:pt x="234" y="39"/>
                </a:lnTo>
                <a:lnTo>
                  <a:pt x="241" y="51"/>
                </a:lnTo>
                <a:lnTo>
                  <a:pt x="224" y="54"/>
                </a:lnTo>
                <a:lnTo>
                  <a:pt x="220" y="65"/>
                </a:lnTo>
                <a:lnTo>
                  <a:pt x="217" y="79"/>
                </a:lnTo>
                <a:lnTo>
                  <a:pt x="208" y="93"/>
                </a:lnTo>
                <a:lnTo>
                  <a:pt x="204" y="102"/>
                </a:lnTo>
                <a:lnTo>
                  <a:pt x="201" y="109"/>
                </a:lnTo>
                <a:lnTo>
                  <a:pt x="201" y="120"/>
                </a:lnTo>
                <a:lnTo>
                  <a:pt x="199" y="121"/>
                </a:lnTo>
                <a:lnTo>
                  <a:pt x="194" y="128"/>
                </a:lnTo>
                <a:lnTo>
                  <a:pt x="190" y="137"/>
                </a:lnTo>
                <a:lnTo>
                  <a:pt x="190" y="142"/>
                </a:lnTo>
                <a:lnTo>
                  <a:pt x="189" y="158"/>
                </a:lnTo>
                <a:lnTo>
                  <a:pt x="182" y="162"/>
                </a:lnTo>
                <a:lnTo>
                  <a:pt x="178" y="165"/>
                </a:lnTo>
                <a:lnTo>
                  <a:pt x="175" y="165"/>
                </a:lnTo>
                <a:lnTo>
                  <a:pt x="169" y="167"/>
                </a:lnTo>
                <a:lnTo>
                  <a:pt x="157" y="172"/>
                </a:lnTo>
                <a:lnTo>
                  <a:pt x="148" y="181"/>
                </a:lnTo>
                <a:lnTo>
                  <a:pt x="136" y="193"/>
                </a:lnTo>
                <a:lnTo>
                  <a:pt x="127" y="199"/>
                </a:lnTo>
                <a:lnTo>
                  <a:pt x="127" y="202"/>
                </a:lnTo>
                <a:lnTo>
                  <a:pt x="125" y="204"/>
                </a:lnTo>
                <a:lnTo>
                  <a:pt x="122" y="208"/>
                </a:lnTo>
                <a:lnTo>
                  <a:pt x="115" y="213"/>
                </a:lnTo>
                <a:lnTo>
                  <a:pt x="109" y="213"/>
                </a:lnTo>
                <a:lnTo>
                  <a:pt x="102" y="215"/>
                </a:lnTo>
                <a:lnTo>
                  <a:pt x="97" y="213"/>
                </a:lnTo>
                <a:lnTo>
                  <a:pt x="92" y="213"/>
                </a:lnTo>
                <a:lnTo>
                  <a:pt x="90" y="209"/>
                </a:lnTo>
                <a:lnTo>
                  <a:pt x="88" y="208"/>
                </a:lnTo>
                <a:lnTo>
                  <a:pt x="85" y="204"/>
                </a:lnTo>
                <a:lnTo>
                  <a:pt x="74" y="202"/>
                </a:lnTo>
                <a:lnTo>
                  <a:pt x="64" y="200"/>
                </a:lnTo>
                <a:lnTo>
                  <a:pt x="55" y="199"/>
                </a:lnTo>
                <a:lnTo>
                  <a:pt x="50" y="197"/>
                </a:lnTo>
                <a:lnTo>
                  <a:pt x="37" y="188"/>
                </a:lnTo>
                <a:lnTo>
                  <a:pt x="32" y="188"/>
                </a:lnTo>
                <a:lnTo>
                  <a:pt x="25" y="185"/>
                </a:lnTo>
                <a:lnTo>
                  <a:pt x="11" y="174"/>
                </a:lnTo>
                <a:lnTo>
                  <a:pt x="11" y="165"/>
                </a:lnTo>
                <a:lnTo>
                  <a:pt x="7" y="153"/>
                </a:lnTo>
                <a:lnTo>
                  <a:pt x="4" y="148"/>
                </a:lnTo>
                <a:lnTo>
                  <a:pt x="2" y="139"/>
                </a:lnTo>
                <a:lnTo>
                  <a:pt x="2" y="127"/>
                </a:lnTo>
                <a:lnTo>
                  <a:pt x="0" y="113"/>
                </a:lnTo>
                <a:lnTo>
                  <a:pt x="2" y="105"/>
                </a:lnTo>
                <a:lnTo>
                  <a:pt x="4" y="98"/>
                </a:lnTo>
                <a:lnTo>
                  <a:pt x="7" y="93"/>
                </a:lnTo>
                <a:lnTo>
                  <a:pt x="16" y="84"/>
                </a:lnTo>
                <a:lnTo>
                  <a:pt x="27" y="76"/>
                </a:lnTo>
                <a:lnTo>
                  <a:pt x="41" y="60"/>
                </a:lnTo>
                <a:close/>
              </a:path>
            </a:pathLst>
          </a:custGeom>
          <a:noFill/>
          <a:ln w="6350">
            <a:solidFill>
              <a:srgbClr val="FFFFFF"/>
            </a:solidFill>
            <a:round/>
            <a:headEnd/>
            <a:tailEnd/>
          </a:ln>
        </p:spPr>
        <p:txBody>
          <a:bodyPr/>
          <a:lstStyle/>
          <a:p>
            <a:endParaRPr lang="en-GB"/>
          </a:p>
        </p:txBody>
      </p:sp>
      <p:sp>
        <p:nvSpPr>
          <p:cNvPr id="85008" name="Freeform 433"/>
          <p:cNvSpPr>
            <a:spLocks/>
          </p:cNvSpPr>
          <p:nvPr/>
        </p:nvSpPr>
        <p:spPr bwMode="auto">
          <a:xfrm>
            <a:off x="7812088" y="4827588"/>
            <a:ext cx="246062" cy="585787"/>
          </a:xfrm>
          <a:custGeom>
            <a:avLst/>
            <a:gdLst>
              <a:gd name="T0" fmla="*/ 2147483647 w 155"/>
              <a:gd name="T1" fmla="*/ 2147483647 h 369"/>
              <a:gd name="T2" fmla="*/ 2147483647 w 155"/>
              <a:gd name="T3" fmla="*/ 2147483647 h 369"/>
              <a:gd name="T4" fmla="*/ 2147483647 w 155"/>
              <a:gd name="T5" fmla="*/ 2147483647 h 369"/>
              <a:gd name="T6" fmla="*/ 2147483647 w 155"/>
              <a:gd name="T7" fmla="*/ 2147483647 h 369"/>
              <a:gd name="T8" fmla="*/ 2147483647 w 155"/>
              <a:gd name="T9" fmla="*/ 2147483647 h 369"/>
              <a:gd name="T10" fmla="*/ 2147483647 w 155"/>
              <a:gd name="T11" fmla="*/ 2147483647 h 369"/>
              <a:gd name="T12" fmla="*/ 2147483647 w 155"/>
              <a:gd name="T13" fmla="*/ 2147483647 h 369"/>
              <a:gd name="T14" fmla="*/ 2147483647 w 155"/>
              <a:gd name="T15" fmla="*/ 2147483647 h 369"/>
              <a:gd name="T16" fmla="*/ 2147483647 w 155"/>
              <a:gd name="T17" fmla="*/ 2147483647 h 369"/>
              <a:gd name="T18" fmla="*/ 2147483647 w 155"/>
              <a:gd name="T19" fmla="*/ 2147483647 h 369"/>
              <a:gd name="T20" fmla="*/ 2147483647 w 155"/>
              <a:gd name="T21" fmla="*/ 2147483647 h 369"/>
              <a:gd name="T22" fmla="*/ 2147483647 w 155"/>
              <a:gd name="T23" fmla="*/ 2147483647 h 369"/>
              <a:gd name="T24" fmla="*/ 0 w 155"/>
              <a:gd name="T25" fmla="*/ 2147483647 h 369"/>
              <a:gd name="T26" fmla="*/ 2147483647 w 155"/>
              <a:gd name="T27" fmla="*/ 2147483647 h 369"/>
              <a:gd name="T28" fmla="*/ 0 w 155"/>
              <a:gd name="T29" fmla="*/ 2147483647 h 369"/>
              <a:gd name="T30" fmla="*/ 2147483647 w 155"/>
              <a:gd name="T31" fmla="*/ 2147483647 h 369"/>
              <a:gd name="T32" fmla="*/ 2147483647 w 155"/>
              <a:gd name="T33" fmla="*/ 2147483647 h 369"/>
              <a:gd name="T34" fmla="*/ 2147483647 w 155"/>
              <a:gd name="T35" fmla="*/ 2147483647 h 369"/>
              <a:gd name="T36" fmla="*/ 2147483647 w 155"/>
              <a:gd name="T37" fmla="*/ 2147483647 h 369"/>
              <a:gd name="T38" fmla="*/ 2147483647 w 155"/>
              <a:gd name="T39" fmla="*/ 2147483647 h 369"/>
              <a:gd name="T40" fmla="*/ 2147483647 w 155"/>
              <a:gd name="T41" fmla="*/ 2147483647 h 369"/>
              <a:gd name="T42" fmla="*/ 2147483647 w 155"/>
              <a:gd name="T43" fmla="*/ 2147483647 h 369"/>
              <a:gd name="T44" fmla="*/ 2147483647 w 155"/>
              <a:gd name="T45" fmla="*/ 2147483647 h 369"/>
              <a:gd name="T46" fmla="*/ 2147483647 w 155"/>
              <a:gd name="T47" fmla="*/ 2147483647 h 369"/>
              <a:gd name="T48" fmla="*/ 2147483647 w 155"/>
              <a:gd name="T49" fmla="*/ 2147483647 h 369"/>
              <a:gd name="T50" fmla="*/ 2147483647 w 155"/>
              <a:gd name="T51" fmla="*/ 2147483647 h 369"/>
              <a:gd name="T52" fmla="*/ 2147483647 w 155"/>
              <a:gd name="T53" fmla="*/ 2147483647 h 369"/>
              <a:gd name="T54" fmla="*/ 2147483647 w 155"/>
              <a:gd name="T55" fmla="*/ 2147483647 h 369"/>
              <a:gd name="T56" fmla="*/ 2147483647 w 155"/>
              <a:gd name="T57" fmla="*/ 2147483647 h 369"/>
              <a:gd name="T58" fmla="*/ 2147483647 w 155"/>
              <a:gd name="T59" fmla="*/ 2147483647 h 369"/>
              <a:gd name="T60" fmla="*/ 2147483647 w 155"/>
              <a:gd name="T61" fmla="*/ 2147483647 h 369"/>
              <a:gd name="T62" fmla="*/ 2147483647 w 155"/>
              <a:gd name="T63" fmla="*/ 2147483647 h 369"/>
              <a:gd name="T64" fmla="*/ 2147483647 w 155"/>
              <a:gd name="T65" fmla="*/ 2147483647 h 369"/>
              <a:gd name="T66" fmla="*/ 2147483647 w 155"/>
              <a:gd name="T67" fmla="*/ 2147483647 h 369"/>
              <a:gd name="T68" fmla="*/ 2147483647 w 155"/>
              <a:gd name="T69" fmla="*/ 2147483647 h 369"/>
              <a:gd name="T70" fmla="*/ 2147483647 w 155"/>
              <a:gd name="T71" fmla="*/ 2147483647 h 369"/>
              <a:gd name="T72" fmla="*/ 2147483647 w 155"/>
              <a:gd name="T73" fmla="*/ 2147483647 h 369"/>
              <a:gd name="T74" fmla="*/ 2147483647 w 155"/>
              <a:gd name="T75" fmla="*/ 2147483647 h 369"/>
              <a:gd name="T76" fmla="*/ 2147483647 w 155"/>
              <a:gd name="T77" fmla="*/ 2147483647 h 369"/>
              <a:gd name="T78" fmla="*/ 2147483647 w 155"/>
              <a:gd name="T79" fmla="*/ 2147483647 h 369"/>
              <a:gd name="T80" fmla="*/ 2147483647 w 155"/>
              <a:gd name="T81" fmla="*/ 2147483647 h 369"/>
              <a:gd name="T82" fmla="*/ 2147483647 w 155"/>
              <a:gd name="T83" fmla="*/ 2147483647 h 369"/>
              <a:gd name="T84" fmla="*/ 2147483647 w 155"/>
              <a:gd name="T85" fmla="*/ 2147483647 h 369"/>
              <a:gd name="T86" fmla="*/ 2147483647 w 155"/>
              <a:gd name="T87" fmla="*/ 2147483647 h 369"/>
              <a:gd name="T88" fmla="*/ 2147483647 w 155"/>
              <a:gd name="T89" fmla="*/ 2147483647 h 3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5"/>
              <a:gd name="T136" fmla="*/ 0 h 369"/>
              <a:gd name="T137" fmla="*/ 155 w 155"/>
              <a:gd name="T138" fmla="*/ 369 h 3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5" h="369">
                <a:moveTo>
                  <a:pt x="97" y="1"/>
                </a:moveTo>
                <a:lnTo>
                  <a:pt x="83" y="14"/>
                </a:lnTo>
                <a:lnTo>
                  <a:pt x="72" y="21"/>
                </a:lnTo>
                <a:lnTo>
                  <a:pt x="60" y="40"/>
                </a:lnTo>
                <a:lnTo>
                  <a:pt x="51" y="56"/>
                </a:lnTo>
                <a:lnTo>
                  <a:pt x="46" y="67"/>
                </a:lnTo>
                <a:lnTo>
                  <a:pt x="41" y="74"/>
                </a:lnTo>
                <a:lnTo>
                  <a:pt x="36" y="81"/>
                </a:lnTo>
                <a:lnTo>
                  <a:pt x="30" y="89"/>
                </a:lnTo>
                <a:lnTo>
                  <a:pt x="21" y="105"/>
                </a:lnTo>
                <a:lnTo>
                  <a:pt x="16" y="116"/>
                </a:lnTo>
                <a:lnTo>
                  <a:pt x="13" y="123"/>
                </a:lnTo>
                <a:lnTo>
                  <a:pt x="16" y="139"/>
                </a:lnTo>
                <a:lnTo>
                  <a:pt x="14" y="142"/>
                </a:lnTo>
                <a:lnTo>
                  <a:pt x="9" y="153"/>
                </a:lnTo>
                <a:lnTo>
                  <a:pt x="6" y="158"/>
                </a:lnTo>
                <a:lnTo>
                  <a:pt x="4" y="162"/>
                </a:lnTo>
                <a:lnTo>
                  <a:pt x="2" y="169"/>
                </a:lnTo>
                <a:lnTo>
                  <a:pt x="0" y="184"/>
                </a:lnTo>
                <a:lnTo>
                  <a:pt x="2" y="195"/>
                </a:lnTo>
                <a:lnTo>
                  <a:pt x="2" y="214"/>
                </a:lnTo>
                <a:lnTo>
                  <a:pt x="0" y="253"/>
                </a:lnTo>
                <a:lnTo>
                  <a:pt x="16" y="281"/>
                </a:lnTo>
                <a:lnTo>
                  <a:pt x="21" y="295"/>
                </a:lnTo>
                <a:lnTo>
                  <a:pt x="34" y="306"/>
                </a:lnTo>
                <a:lnTo>
                  <a:pt x="55" y="322"/>
                </a:lnTo>
                <a:lnTo>
                  <a:pt x="69" y="332"/>
                </a:lnTo>
                <a:lnTo>
                  <a:pt x="78" y="348"/>
                </a:lnTo>
                <a:lnTo>
                  <a:pt x="85" y="362"/>
                </a:lnTo>
                <a:lnTo>
                  <a:pt x="94" y="364"/>
                </a:lnTo>
                <a:lnTo>
                  <a:pt x="102" y="369"/>
                </a:lnTo>
                <a:lnTo>
                  <a:pt x="97" y="350"/>
                </a:lnTo>
                <a:lnTo>
                  <a:pt x="97" y="343"/>
                </a:lnTo>
                <a:lnTo>
                  <a:pt x="99" y="329"/>
                </a:lnTo>
                <a:lnTo>
                  <a:pt x="99" y="320"/>
                </a:lnTo>
                <a:lnTo>
                  <a:pt x="97" y="313"/>
                </a:lnTo>
                <a:lnTo>
                  <a:pt x="99" y="308"/>
                </a:lnTo>
                <a:lnTo>
                  <a:pt x="102" y="297"/>
                </a:lnTo>
                <a:lnTo>
                  <a:pt x="104" y="292"/>
                </a:lnTo>
                <a:lnTo>
                  <a:pt x="108" y="288"/>
                </a:lnTo>
                <a:lnTo>
                  <a:pt x="113" y="281"/>
                </a:lnTo>
                <a:lnTo>
                  <a:pt x="115" y="276"/>
                </a:lnTo>
                <a:lnTo>
                  <a:pt x="118" y="272"/>
                </a:lnTo>
                <a:lnTo>
                  <a:pt x="123" y="267"/>
                </a:lnTo>
                <a:lnTo>
                  <a:pt x="125" y="260"/>
                </a:lnTo>
                <a:lnTo>
                  <a:pt x="127" y="251"/>
                </a:lnTo>
                <a:lnTo>
                  <a:pt x="131" y="220"/>
                </a:lnTo>
                <a:lnTo>
                  <a:pt x="134" y="181"/>
                </a:lnTo>
                <a:lnTo>
                  <a:pt x="132" y="140"/>
                </a:lnTo>
                <a:lnTo>
                  <a:pt x="131" y="123"/>
                </a:lnTo>
                <a:lnTo>
                  <a:pt x="132" y="109"/>
                </a:lnTo>
                <a:lnTo>
                  <a:pt x="141" y="102"/>
                </a:lnTo>
                <a:lnTo>
                  <a:pt x="148" y="95"/>
                </a:lnTo>
                <a:lnTo>
                  <a:pt x="150" y="91"/>
                </a:lnTo>
                <a:lnTo>
                  <a:pt x="150" y="88"/>
                </a:lnTo>
                <a:lnTo>
                  <a:pt x="150" y="72"/>
                </a:lnTo>
                <a:lnTo>
                  <a:pt x="148" y="61"/>
                </a:lnTo>
                <a:lnTo>
                  <a:pt x="146" y="54"/>
                </a:lnTo>
                <a:lnTo>
                  <a:pt x="145" y="45"/>
                </a:lnTo>
                <a:lnTo>
                  <a:pt x="145" y="40"/>
                </a:lnTo>
                <a:lnTo>
                  <a:pt x="146" y="33"/>
                </a:lnTo>
                <a:lnTo>
                  <a:pt x="150" y="26"/>
                </a:lnTo>
                <a:lnTo>
                  <a:pt x="153" y="23"/>
                </a:lnTo>
                <a:lnTo>
                  <a:pt x="155" y="16"/>
                </a:lnTo>
                <a:lnTo>
                  <a:pt x="138" y="10"/>
                </a:lnTo>
                <a:lnTo>
                  <a:pt x="123" y="7"/>
                </a:lnTo>
                <a:lnTo>
                  <a:pt x="116" y="0"/>
                </a:lnTo>
                <a:lnTo>
                  <a:pt x="97" y="1"/>
                </a:lnTo>
                <a:close/>
              </a:path>
            </a:pathLst>
          </a:custGeom>
          <a:noFill/>
          <a:ln w="6350">
            <a:solidFill>
              <a:srgbClr val="FFFFFF"/>
            </a:solidFill>
            <a:round/>
            <a:headEnd/>
            <a:tailEnd/>
          </a:ln>
        </p:spPr>
        <p:txBody>
          <a:bodyPr/>
          <a:lstStyle/>
          <a:p>
            <a:endParaRPr lang="en-GB"/>
          </a:p>
        </p:txBody>
      </p:sp>
      <p:sp>
        <p:nvSpPr>
          <p:cNvPr id="85009" name="Freeform 434"/>
          <p:cNvSpPr>
            <a:spLocks/>
          </p:cNvSpPr>
          <p:nvPr/>
        </p:nvSpPr>
        <p:spPr bwMode="auto">
          <a:xfrm>
            <a:off x="1793875" y="2935288"/>
            <a:ext cx="2835275" cy="1720850"/>
          </a:xfrm>
          <a:custGeom>
            <a:avLst/>
            <a:gdLst>
              <a:gd name="T0" fmla="*/ 2147483647 w 1786"/>
              <a:gd name="T1" fmla="*/ 2147483647 h 1084"/>
              <a:gd name="T2" fmla="*/ 2147483647 w 1786"/>
              <a:gd name="T3" fmla="*/ 2147483647 h 1084"/>
              <a:gd name="T4" fmla="*/ 2147483647 w 1786"/>
              <a:gd name="T5" fmla="*/ 2147483647 h 1084"/>
              <a:gd name="T6" fmla="*/ 2147483647 w 1786"/>
              <a:gd name="T7" fmla="*/ 2147483647 h 1084"/>
              <a:gd name="T8" fmla="*/ 2147483647 w 1786"/>
              <a:gd name="T9" fmla="*/ 2147483647 h 1084"/>
              <a:gd name="T10" fmla="*/ 2147483647 w 1786"/>
              <a:gd name="T11" fmla="*/ 2147483647 h 1084"/>
              <a:gd name="T12" fmla="*/ 2147483647 w 1786"/>
              <a:gd name="T13" fmla="*/ 2147483647 h 1084"/>
              <a:gd name="T14" fmla="*/ 2147483647 w 1786"/>
              <a:gd name="T15" fmla="*/ 2147483647 h 1084"/>
              <a:gd name="T16" fmla="*/ 2147483647 w 1786"/>
              <a:gd name="T17" fmla="*/ 2147483647 h 1084"/>
              <a:gd name="T18" fmla="*/ 2147483647 w 1786"/>
              <a:gd name="T19" fmla="*/ 2147483647 h 1084"/>
              <a:gd name="T20" fmla="*/ 2147483647 w 1786"/>
              <a:gd name="T21" fmla="*/ 2147483647 h 1084"/>
              <a:gd name="T22" fmla="*/ 2147483647 w 1786"/>
              <a:gd name="T23" fmla="*/ 2147483647 h 1084"/>
              <a:gd name="T24" fmla="*/ 2147483647 w 1786"/>
              <a:gd name="T25" fmla="*/ 2147483647 h 1084"/>
              <a:gd name="T26" fmla="*/ 2147483647 w 1786"/>
              <a:gd name="T27" fmla="*/ 2147483647 h 1084"/>
              <a:gd name="T28" fmla="*/ 2147483647 w 1786"/>
              <a:gd name="T29" fmla="*/ 2147483647 h 1084"/>
              <a:gd name="T30" fmla="*/ 2147483647 w 1786"/>
              <a:gd name="T31" fmla="*/ 2147483647 h 1084"/>
              <a:gd name="T32" fmla="*/ 2147483647 w 1786"/>
              <a:gd name="T33" fmla="*/ 2147483647 h 1084"/>
              <a:gd name="T34" fmla="*/ 2147483647 w 1786"/>
              <a:gd name="T35" fmla="*/ 2147483647 h 1084"/>
              <a:gd name="T36" fmla="*/ 2147483647 w 1786"/>
              <a:gd name="T37" fmla="*/ 2147483647 h 1084"/>
              <a:gd name="T38" fmla="*/ 2147483647 w 1786"/>
              <a:gd name="T39" fmla="*/ 2147483647 h 1084"/>
              <a:gd name="T40" fmla="*/ 2147483647 w 1786"/>
              <a:gd name="T41" fmla="*/ 2147483647 h 1084"/>
              <a:gd name="T42" fmla="*/ 2147483647 w 1786"/>
              <a:gd name="T43" fmla="*/ 2147483647 h 1084"/>
              <a:gd name="T44" fmla="*/ 2147483647 w 1786"/>
              <a:gd name="T45" fmla="*/ 2147483647 h 1084"/>
              <a:gd name="T46" fmla="*/ 2147483647 w 1786"/>
              <a:gd name="T47" fmla="*/ 2147483647 h 1084"/>
              <a:gd name="T48" fmla="*/ 2147483647 w 1786"/>
              <a:gd name="T49" fmla="*/ 2147483647 h 1084"/>
              <a:gd name="T50" fmla="*/ 2147483647 w 1786"/>
              <a:gd name="T51" fmla="*/ 2147483647 h 1084"/>
              <a:gd name="T52" fmla="*/ 2147483647 w 1786"/>
              <a:gd name="T53" fmla="*/ 2147483647 h 1084"/>
              <a:gd name="T54" fmla="*/ 2147483647 w 1786"/>
              <a:gd name="T55" fmla="*/ 2147483647 h 1084"/>
              <a:gd name="T56" fmla="*/ 2147483647 w 1786"/>
              <a:gd name="T57" fmla="*/ 2147483647 h 1084"/>
              <a:gd name="T58" fmla="*/ 0 w 1786"/>
              <a:gd name="T59" fmla="*/ 2147483647 h 1084"/>
              <a:gd name="T60" fmla="*/ 2147483647 w 1786"/>
              <a:gd name="T61" fmla="*/ 2147483647 h 1084"/>
              <a:gd name="T62" fmla="*/ 2147483647 w 1786"/>
              <a:gd name="T63" fmla="*/ 2147483647 h 1084"/>
              <a:gd name="T64" fmla="*/ 2147483647 w 1786"/>
              <a:gd name="T65" fmla="*/ 2147483647 h 1084"/>
              <a:gd name="T66" fmla="*/ 2147483647 w 1786"/>
              <a:gd name="T67" fmla="*/ 2147483647 h 1084"/>
              <a:gd name="T68" fmla="*/ 2147483647 w 1786"/>
              <a:gd name="T69" fmla="*/ 2147483647 h 1084"/>
              <a:gd name="T70" fmla="*/ 2147483647 w 1786"/>
              <a:gd name="T71" fmla="*/ 2147483647 h 1084"/>
              <a:gd name="T72" fmla="*/ 2147483647 w 1786"/>
              <a:gd name="T73" fmla="*/ 2147483647 h 1084"/>
              <a:gd name="T74" fmla="*/ 2147483647 w 1786"/>
              <a:gd name="T75" fmla="*/ 2147483647 h 1084"/>
              <a:gd name="T76" fmla="*/ 2147483647 w 1786"/>
              <a:gd name="T77" fmla="*/ 2147483647 h 1084"/>
              <a:gd name="T78" fmla="*/ 2147483647 w 1786"/>
              <a:gd name="T79" fmla="*/ 2147483647 h 1084"/>
              <a:gd name="T80" fmla="*/ 2147483647 w 1786"/>
              <a:gd name="T81" fmla="*/ 2147483647 h 1084"/>
              <a:gd name="T82" fmla="*/ 2147483647 w 1786"/>
              <a:gd name="T83" fmla="*/ 2147483647 h 1084"/>
              <a:gd name="T84" fmla="*/ 2147483647 w 1786"/>
              <a:gd name="T85" fmla="*/ 2147483647 h 1084"/>
              <a:gd name="T86" fmla="*/ 2147483647 w 1786"/>
              <a:gd name="T87" fmla="*/ 2147483647 h 1084"/>
              <a:gd name="T88" fmla="*/ 2147483647 w 1786"/>
              <a:gd name="T89" fmla="*/ 2147483647 h 1084"/>
              <a:gd name="T90" fmla="*/ 2147483647 w 1786"/>
              <a:gd name="T91" fmla="*/ 2147483647 h 1084"/>
              <a:gd name="T92" fmla="*/ 2147483647 w 1786"/>
              <a:gd name="T93" fmla="*/ 2147483647 h 1084"/>
              <a:gd name="T94" fmla="*/ 2147483647 w 1786"/>
              <a:gd name="T95" fmla="*/ 2147483647 h 1084"/>
              <a:gd name="T96" fmla="*/ 2147483647 w 1786"/>
              <a:gd name="T97" fmla="*/ 2147483647 h 1084"/>
              <a:gd name="T98" fmla="*/ 2147483647 w 1786"/>
              <a:gd name="T99" fmla="*/ 2147483647 h 1084"/>
              <a:gd name="T100" fmla="*/ 2147483647 w 1786"/>
              <a:gd name="T101" fmla="*/ 2147483647 h 1084"/>
              <a:gd name="T102" fmla="*/ 2147483647 w 1786"/>
              <a:gd name="T103" fmla="*/ 2147483647 h 1084"/>
              <a:gd name="T104" fmla="*/ 2147483647 w 1786"/>
              <a:gd name="T105" fmla="*/ 2147483647 h 1084"/>
              <a:gd name="T106" fmla="*/ 2147483647 w 1786"/>
              <a:gd name="T107" fmla="*/ 2147483647 h 1084"/>
              <a:gd name="T108" fmla="*/ 2147483647 w 1786"/>
              <a:gd name="T109" fmla="*/ 2147483647 h 1084"/>
              <a:gd name="T110" fmla="*/ 2147483647 w 1786"/>
              <a:gd name="T111" fmla="*/ 2147483647 h 1084"/>
              <a:gd name="T112" fmla="*/ 2147483647 w 1786"/>
              <a:gd name="T113" fmla="*/ 2147483647 h 1084"/>
              <a:gd name="T114" fmla="*/ 2147483647 w 1786"/>
              <a:gd name="T115" fmla="*/ 2147483647 h 1084"/>
              <a:gd name="T116" fmla="*/ 2147483647 w 1786"/>
              <a:gd name="T117" fmla="*/ 2147483647 h 1084"/>
              <a:gd name="T118" fmla="*/ 2147483647 w 1786"/>
              <a:gd name="T119" fmla="*/ 2147483647 h 10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86"/>
              <a:gd name="T181" fmla="*/ 0 h 1084"/>
              <a:gd name="T182" fmla="*/ 1786 w 1786"/>
              <a:gd name="T183" fmla="*/ 1084 h 10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86" h="1084">
                <a:moveTo>
                  <a:pt x="1777" y="852"/>
                </a:moveTo>
                <a:lnTo>
                  <a:pt x="1777" y="852"/>
                </a:lnTo>
                <a:lnTo>
                  <a:pt x="1775" y="817"/>
                </a:lnTo>
                <a:lnTo>
                  <a:pt x="1771" y="794"/>
                </a:lnTo>
                <a:lnTo>
                  <a:pt x="1766" y="776"/>
                </a:lnTo>
                <a:lnTo>
                  <a:pt x="1763" y="762"/>
                </a:lnTo>
                <a:lnTo>
                  <a:pt x="1761" y="752"/>
                </a:lnTo>
                <a:lnTo>
                  <a:pt x="1757" y="738"/>
                </a:lnTo>
                <a:lnTo>
                  <a:pt x="1752" y="718"/>
                </a:lnTo>
                <a:lnTo>
                  <a:pt x="1749" y="708"/>
                </a:lnTo>
                <a:lnTo>
                  <a:pt x="1749" y="699"/>
                </a:lnTo>
                <a:lnTo>
                  <a:pt x="1750" y="690"/>
                </a:lnTo>
                <a:lnTo>
                  <a:pt x="1752" y="685"/>
                </a:lnTo>
                <a:lnTo>
                  <a:pt x="1759" y="674"/>
                </a:lnTo>
                <a:lnTo>
                  <a:pt x="1761" y="671"/>
                </a:lnTo>
                <a:lnTo>
                  <a:pt x="1761" y="666"/>
                </a:lnTo>
                <a:lnTo>
                  <a:pt x="1757" y="653"/>
                </a:lnTo>
                <a:lnTo>
                  <a:pt x="1750" y="637"/>
                </a:lnTo>
                <a:lnTo>
                  <a:pt x="1726" y="588"/>
                </a:lnTo>
                <a:lnTo>
                  <a:pt x="1722" y="581"/>
                </a:lnTo>
                <a:lnTo>
                  <a:pt x="1720" y="581"/>
                </a:lnTo>
                <a:lnTo>
                  <a:pt x="1720" y="579"/>
                </a:lnTo>
                <a:lnTo>
                  <a:pt x="1717" y="574"/>
                </a:lnTo>
                <a:lnTo>
                  <a:pt x="1715" y="574"/>
                </a:lnTo>
                <a:lnTo>
                  <a:pt x="1715" y="572"/>
                </a:lnTo>
                <a:lnTo>
                  <a:pt x="1710" y="567"/>
                </a:lnTo>
                <a:lnTo>
                  <a:pt x="1705" y="563"/>
                </a:lnTo>
                <a:lnTo>
                  <a:pt x="1705" y="562"/>
                </a:lnTo>
                <a:lnTo>
                  <a:pt x="1703" y="562"/>
                </a:lnTo>
                <a:lnTo>
                  <a:pt x="1699" y="558"/>
                </a:lnTo>
                <a:lnTo>
                  <a:pt x="1698" y="558"/>
                </a:lnTo>
                <a:lnTo>
                  <a:pt x="1692" y="555"/>
                </a:lnTo>
                <a:lnTo>
                  <a:pt x="1691" y="553"/>
                </a:lnTo>
                <a:lnTo>
                  <a:pt x="1687" y="551"/>
                </a:lnTo>
                <a:lnTo>
                  <a:pt x="1685" y="551"/>
                </a:lnTo>
                <a:lnTo>
                  <a:pt x="1680" y="549"/>
                </a:lnTo>
                <a:lnTo>
                  <a:pt x="1678" y="548"/>
                </a:lnTo>
                <a:lnTo>
                  <a:pt x="1675" y="548"/>
                </a:lnTo>
                <a:lnTo>
                  <a:pt x="1671" y="546"/>
                </a:lnTo>
                <a:lnTo>
                  <a:pt x="1669" y="546"/>
                </a:lnTo>
                <a:lnTo>
                  <a:pt x="1664" y="544"/>
                </a:lnTo>
                <a:lnTo>
                  <a:pt x="1659" y="544"/>
                </a:lnTo>
                <a:lnTo>
                  <a:pt x="1648" y="542"/>
                </a:lnTo>
                <a:lnTo>
                  <a:pt x="1625" y="563"/>
                </a:lnTo>
                <a:lnTo>
                  <a:pt x="1608" y="579"/>
                </a:lnTo>
                <a:lnTo>
                  <a:pt x="1597" y="588"/>
                </a:lnTo>
                <a:lnTo>
                  <a:pt x="1592" y="590"/>
                </a:lnTo>
                <a:lnTo>
                  <a:pt x="1587" y="595"/>
                </a:lnTo>
                <a:lnTo>
                  <a:pt x="1580" y="600"/>
                </a:lnTo>
                <a:lnTo>
                  <a:pt x="1555" y="614"/>
                </a:lnTo>
                <a:lnTo>
                  <a:pt x="1541" y="620"/>
                </a:lnTo>
                <a:lnTo>
                  <a:pt x="1532" y="622"/>
                </a:lnTo>
                <a:lnTo>
                  <a:pt x="1523" y="622"/>
                </a:lnTo>
                <a:lnTo>
                  <a:pt x="1515" y="622"/>
                </a:lnTo>
                <a:lnTo>
                  <a:pt x="1506" y="618"/>
                </a:lnTo>
                <a:lnTo>
                  <a:pt x="1495" y="611"/>
                </a:lnTo>
                <a:lnTo>
                  <a:pt x="1485" y="600"/>
                </a:lnTo>
                <a:lnTo>
                  <a:pt x="1478" y="590"/>
                </a:lnTo>
                <a:lnTo>
                  <a:pt x="1476" y="583"/>
                </a:lnTo>
                <a:lnTo>
                  <a:pt x="1474" y="572"/>
                </a:lnTo>
                <a:lnTo>
                  <a:pt x="1469" y="560"/>
                </a:lnTo>
                <a:lnTo>
                  <a:pt x="1464" y="553"/>
                </a:lnTo>
                <a:lnTo>
                  <a:pt x="1457" y="546"/>
                </a:lnTo>
                <a:lnTo>
                  <a:pt x="1441" y="535"/>
                </a:lnTo>
                <a:lnTo>
                  <a:pt x="1423" y="525"/>
                </a:lnTo>
                <a:lnTo>
                  <a:pt x="1407" y="514"/>
                </a:lnTo>
                <a:lnTo>
                  <a:pt x="1400" y="511"/>
                </a:lnTo>
                <a:lnTo>
                  <a:pt x="1390" y="505"/>
                </a:lnTo>
                <a:lnTo>
                  <a:pt x="1369" y="500"/>
                </a:lnTo>
                <a:lnTo>
                  <a:pt x="1330" y="493"/>
                </a:lnTo>
                <a:lnTo>
                  <a:pt x="1281" y="488"/>
                </a:lnTo>
                <a:lnTo>
                  <a:pt x="1249" y="484"/>
                </a:lnTo>
                <a:lnTo>
                  <a:pt x="1226" y="481"/>
                </a:lnTo>
                <a:lnTo>
                  <a:pt x="1212" y="474"/>
                </a:lnTo>
                <a:lnTo>
                  <a:pt x="1200" y="467"/>
                </a:lnTo>
                <a:lnTo>
                  <a:pt x="1173" y="447"/>
                </a:lnTo>
                <a:lnTo>
                  <a:pt x="1164" y="442"/>
                </a:lnTo>
                <a:lnTo>
                  <a:pt x="1156" y="433"/>
                </a:lnTo>
                <a:lnTo>
                  <a:pt x="1140" y="416"/>
                </a:lnTo>
                <a:lnTo>
                  <a:pt x="1122" y="393"/>
                </a:lnTo>
                <a:lnTo>
                  <a:pt x="1106" y="398"/>
                </a:lnTo>
                <a:lnTo>
                  <a:pt x="1099" y="400"/>
                </a:lnTo>
                <a:lnTo>
                  <a:pt x="1073" y="407"/>
                </a:lnTo>
                <a:lnTo>
                  <a:pt x="1064" y="407"/>
                </a:lnTo>
                <a:lnTo>
                  <a:pt x="1059" y="407"/>
                </a:lnTo>
                <a:lnTo>
                  <a:pt x="1055" y="405"/>
                </a:lnTo>
                <a:lnTo>
                  <a:pt x="1052" y="403"/>
                </a:lnTo>
                <a:lnTo>
                  <a:pt x="1050" y="396"/>
                </a:lnTo>
                <a:lnTo>
                  <a:pt x="1047" y="389"/>
                </a:lnTo>
                <a:lnTo>
                  <a:pt x="1041" y="382"/>
                </a:lnTo>
                <a:lnTo>
                  <a:pt x="1038" y="370"/>
                </a:lnTo>
                <a:lnTo>
                  <a:pt x="1033" y="352"/>
                </a:lnTo>
                <a:lnTo>
                  <a:pt x="1031" y="336"/>
                </a:lnTo>
                <a:lnTo>
                  <a:pt x="1031" y="331"/>
                </a:lnTo>
                <a:lnTo>
                  <a:pt x="1027" y="328"/>
                </a:lnTo>
                <a:lnTo>
                  <a:pt x="1015" y="326"/>
                </a:lnTo>
                <a:lnTo>
                  <a:pt x="1010" y="322"/>
                </a:lnTo>
                <a:lnTo>
                  <a:pt x="1004" y="317"/>
                </a:lnTo>
                <a:lnTo>
                  <a:pt x="1003" y="312"/>
                </a:lnTo>
                <a:lnTo>
                  <a:pt x="1003" y="308"/>
                </a:lnTo>
                <a:lnTo>
                  <a:pt x="1003" y="289"/>
                </a:lnTo>
                <a:lnTo>
                  <a:pt x="1004" y="271"/>
                </a:lnTo>
                <a:lnTo>
                  <a:pt x="1008" y="248"/>
                </a:lnTo>
                <a:lnTo>
                  <a:pt x="1011" y="240"/>
                </a:lnTo>
                <a:lnTo>
                  <a:pt x="1017" y="234"/>
                </a:lnTo>
                <a:lnTo>
                  <a:pt x="1024" y="226"/>
                </a:lnTo>
                <a:lnTo>
                  <a:pt x="1025" y="224"/>
                </a:lnTo>
                <a:lnTo>
                  <a:pt x="1024" y="219"/>
                </a:lnTo>
                <a:lnTo>
                  <a:pt x="1022" y="215"/>
                </a:lnTo>
                <a:lnTo>
                  <a:pt x="1018" y="208"/>
                </a:lnTo>
                <a:lnTo>
                  <a:pt x="1018" y="203"/>
                </a:lnTo>
                <a:lnTo>
                  <a:pt x="1020" y="203"/>
                </a:lnTo>
                <a:lnTo>
                  <a:pt x="1024" y="204"/>
                </a:lnTo>
                <a:lnTo>
                  <a:pt x="1025" y="197"/>
                </a:lnTo>
                <a:lnTo>
                  <a:pt x="1025" y="192"/>
                </a:lnTo>
                <a:lnTo>
                  <a:pt x="1022" y="187"/>
                </a:lnTo>
                <a:lnTo>
                  <a:pt x="999" y="159"/>
                </a:lnTo>
                <a:lnTo>
                  <a:pt x="999" y="157"/>
                </a:lnTo>
                <a:lnTo>
                  <a:pt x="999" y="155"/>
                </a:lnTo>
                <a:lnTo>
                  <a:pt x="1003" y="150"/>
                </a:lnTo>
                <a:lnTo>
                  <a:pt x="1008" y="145"/>
                </a:lnTo>
                <a:lnTo>
                  <a:pt x="1027" y="129"/>
                </a:lnTo>
                <a:lnTo>
                  <a:pt x="1036" y="111"/>
                </a:lnTo>
                <a:lnTo>
                  <a:pt x="1020" y="108"/>
                </a:lnTo>
                <a:lnTo>
                  <a:pt x="1008" y="95"/>
                </a:lnTo>
                <a:lnTo>
                  <a:pt x="1013" y="88"/>
                </a:lnTo>
                <a:lnTo>
                  <a:pt x="1031" y="85"/>
                </a:lnTo>
                <a:lnTo>
                  <a:pt x="1034" y="80"/>
                </a:lnTo>
                <a:lnTo>
                  <a:pt x="1031" y="81"/>
                </a:lnTo>
                <a:lnTo>
                  <a:pt x="1003" y="67"/>
                </a:lnTo>
                <a:lnTo>
                  <a:pt x="974" y="50"/>
                </a:lnTo>
                <a:lnTo>
                  <a:pt x="971" y="46"/>
                </a:lnTo>
                <a:lnTo>
                  <a:pt x="962" y="39"/>
                </a:lnTo>
                <a:lnTo>
                  <a:pt x="946" y="32"/>
                </a:lnTo>
                <a:lnTo>
                  <a:pt x="938" y="30"/>
                </a:lnTo>
                <a:lnTo>
                  <a:pt x="930" y="29"/>
                </a:lnTo>
                <a:lnTo>
                  <a:pt x="920" y="29"/>
                </a:lnTo>
                <a:lnTo>
                  <a:pt x="909" y="29"/>
                </a:lnTo>
                <a:lnTo>
                  <a:pt x="874" y="29"/>
                </a:lnTo>
                <a:lnTo>
                  <a:pt x="855" y="23"/>
                </a:lnTo>
                <a:lnTo>
                  <a:pt x="841" y="21"/>
                </a:lnTo>
                <a:lnTo>
                  <a:pt x="830" y="20"/>
                </a:lnTo>
                <a:lnTo>
                  <a:pt x="811" y="23"/>
                </a:lnTo>
                <a:lnTo>
                  <a:pt x="795" y="27"/>
                </a:lnTo>
                <a:lnTo>
                  <a:pt x="777" y="30"/>
                </a:lnTo>
                <a:lnTo>
                  <a:pt x="763" y="36"/>
                </a:lnTo>
                <a:lnTo>
                  <a:pt x="755" y="44"/>
                </a:lnTo>
                <a:lnTo>
                  <a:pt x="744" y="57"/>
                </a:lnTo>
                <a:lnTo>
                  <a:pt x="740" y="60"/>
                </a:lnTo>
                <a:lnTo>
                  <a:pt x="739" y="64"/>
                </a:lnTo>
                <a:lnTo>
                  <a:pt x="733" y="65"/>
                </a:lnTo>
                <a:lnTo>
                  <a:pt x="723" y="65"/>
                </a:lnTo>
                <a:lnTo>
                  <a:pt x="711" y="65"/>
                </a:lnTo>
                <a:lnTo>
                  <a:pt x="700" y="62"/>
                </a:lnTo>
                <a:lnTo>
                  <a:pt x="686" y="58"/>
                </a:lnTo>
                <a:lnTo>
                  <a:pt x="667" y="51"/>
                </a:lnTo>
                <a:lnTo>
                  <a:pt x="647" y="44"/>
                </a:lnTo>
                <a:lnTo>
                  <a:pt x="624" y="44"/>
                </a:lnTo>
                <a:lnTo>
                  <a:pt x="626" y="46"/>
                </a:lnTo>
                <a:lnTo>
                  <a:pt x="626" y="50"/>
                </a:lnTo>
                <a:lnTo>
                  <a:pt x="626" y="53"/>
                </a:lnTo>
                <a:lnTo>
                  <a:pt x="624" y="57"/>
                </a:lnTo>
                <a:lnTo>
                  <a:pt x="621" y="60"/>
                </a:lnTo>
                <a:lnTo>
                  <a:pt x="612" y="64"/>
                </a:lnTo>
                <a:lnTo>
                  <a:pt x="600" y="64"/>
                </a:lnTo>
                <a:lnTo>
                  <a:pt x="577" y="65"/>
                </a:lnTo>
                <a:lnTo>
                  <a:pt x="559" y="65"/>
                </a:lnTo>
                <a:lnTo>
                  <a:pt x="542" y="62"/>
                </a:lnTo>
                <a:lnTo>
                  <a:pt x="529" y="62"/>
                </a:lnTo>
                <a:lnTo>
                  <a:pt x="519" y="58"/>
                </a:lnTo>
                <a:lnTo>
                  <a:pt x="498" y="50"/>
                </a:lnTo>
                <a:lnTo>
                  <a:pt x="464" y="32"/>
                </a:lnTo>
                <a:lnTo>
                  <a:pt x="454" y="18"/>
                </a:lnTo>
                <a:lnTo>
                  <a:pt x="445" y="7"/>
                </a:lnTo>
                <a:lnTo>
                  <a:pt x="440" y="4"/>
                </a:lnTo>
                <a:lnTo>
                  <a:pt x="436" y="4"/>
                </a:lnTo>
                <a:lnTo>
                  <a:pt x="426" y="6"/>
                </a:lnTo>
                <a:lnTo>
                  <a:pt x="415" y="11"/>
                </a:lnTo>
                <a:lnTo>
                  <a:pt x="401" y="18"/>
                </a:lnTo>
                <a:lnTo>
                  <a:pt x="390" y="21"/>
                </a:lnTo>
                <a:lnTo>
                  <a:pt x="378" y="29"/>
                </a:lnTo>
                <a:lnTo>
                  <a:pt x="360" y="37"/>
                </a:lnTo>
                <a:lnTo>
                  <a:pt x="350" y="37"/>
                </a:lnTo>
                <a:lnTo>
                  <a:pt x="341" y="37"/>
                </a:lnTo>
                <a:lnTo>
                  <a:pt x="341" y="36"/>
                </a:lnTo>
                <a:lnTo>
                  <a:pt x="339" y="30"/>
                </a:lnTo>
                <a:lnTo>
                  <a:pt x="338" y="23"/>
                </a:lnTo>
                <a:lnTo>
                  <a:pt x="334" y="21"/>
                </a:lnTo>
                <a:lnTo>
                  <a:pt x="331" y="18"/>
                </a:lnTo>
                <a:lnTo>
                  <a:pt x="304" y="7"/>
                </a:lnTo>
                <a:lnTo>
                  <a:pt x="292" y="4"/>
                </a:lnTo>
                <a:lnTo>
                  <a:pt x="283" y="4"/>
                </a:lnTo>
                <a:lnTo>
                  <a:pt x="264" y="11"/>
                </a:lnTo>
                <a:lnTo>
                  <a:pt x="258" y="4"/>
                </a:lnTo>
                <a:lnTo>
                  <a:pt x="253" y="0"/>
                </a:lnTo>
                <a:lnTo>
                  <a:pt x="250" y="0"/>
                </a:lnTo>
                <a:lnTo>
                  <a:pt x="246" y="0"/>
                </a:lnTo>
                <a:lnTo>
                  <a:pt x="234" y="4"/>
                </a:lnTo>
                <a:lnTo>
                  <a:pt x="230" y="6"/>
                </a:lnTo>
                <a:lnTo>
                  <a:pt x="227" y="9"/>
                </a:lnTo>
                <a:lnTo>
                  <a:pt x="220" y="20"/>
                </a:lnTo>
                <a:lnTo>
                  <a:pt x="216" y="25"/>
                </a:lnTo>
                <a:lnTo>
                  <a:pt x="213" y="29"/>
                </a:lnTo>
                <a:lnTo>
                  <a:pt x="192" y="37"/>
                </a:lnTo>
                <a:lnTo>
                  <a:pt x="179" y="43"/>
                </a:lnTo>
                <a:lnTo>
                  <a:pt x="172" y="48"/>
                </a:lnTo>
                <a:lnTo>
                  <a:pt x="170" y="51"/>
                </a:lnTo>
                <a:lnTo>
                  <a:pt x="170" y="57"/>
                </a:lnTo>
                <a:lnTo>
                  <a:pt x="169" y="64"/>
                </a:lnTo>
                <a:lnTo>
                  <a:pt x="165" y="71"/>
                </a:lnTo>
                <a:lnTo>
                  <a:pt x="156" y="85"/>
                </a:lnTo>
                <a:lnTo>
                  <a:pt x="132" y="80"/>
                </a:lnTo>
                <a:lnTo>
                  <a:pt x="116" y="71"/>
                </a:lnTo>
                <a:lnTo>
                  <a:pt x="111" y="69"/>
                </a:lnTo>
                <a:lnTo>
                  <a:pt x="107" y="69"/>
                </a:lnTo>
                <a:lnTo>
                  <a:pt x="102" y="69"/>
                </a:lnTo>
                <a:lnTo>
                  <a:pt x="97" y="71"/>
                </a:lnTo>
                <a:lnTo>
                  <a:pt x="93" y="72"/>
                </a:lnTo>
                <a:lnTo>
                  <a:pt x="86" y="76"/>
                </a:lnTo>
                <a:lnTo>
                  <a:pt x="79" y="80"/>
                </a:lnTo>
                <a:lnTo>
                  <a:pt x="70" y="83"/>
                </a:lnTo>
                <a:lnTo>
                  <a:pt x="65" y="87"/>
                </a:lnTo>
                <a:lnTo>
                  <a:pt x="61" y="92"/>
                </a:lnTo>
                <a:lnTo>
                  <a:pt x="60" y="99"/>
                </a:lnTo>
                <a:lnTo>
                  <a:pt x="60" y="106"/>
                </a:lnTo>
                <a:lnTo>
                  <a:pt x="58" y="113"/>
                </a:lnTo>
                <a:lnTo>
                  <a:pt x="56" y="120"/>
                </a:lnTo>
                <a:lnTo>
                  <a:pt x="60" y="127"/>
                </a:lnTo>
                <a:lnTo>
                  <a:pt x="61" y="136"/>
                </a:lnTo>
                <a:lnTo>
                  <a:pt x="63" y="146"/>
                </a:lnTo>
                <a:lnTo>
                  <a:pt x="63" y="152"/>
                </a:lnTo>
                <a:lnTo>
                  <a:pt x="65" y="155"/>
                </a:lnTo>
                <a:lnTo>
                  <a:pt x="72" y="164"/>
                </a:lnTo>
                <a:lnTo>
                  <a:pt x="79" y="171"/>
                </a:lnTo>
                <a:lnTo>
                  <a:pt x="88" y="180"/>
                </a:lnTo>
                <a:lnTo>
                  <a:pt x="89" y="187"/>
                </a:lnTo>
                <a:lnTo>
                  <a:pt x="91" y="194"/>
                </a:lnTo>
                <a:lnTo>
                  <a:pt x="89" y="212"/>
                </a:lnTo>
                <a:lnTo>
                  <a:pt x="86" y="229"/>
                </a:lnTo>
                <a:lnTo>
                  <a:pt x="82" y="241"/>
                </a:lnTo>
                <a:lnTo>
                  <a:pt x="79" y="247"/>
                </a:lnTo>
                <a:lnTo>
                  <a:pt x="74" y="252"/>
                </a:lnTo>
                <a:lnTo>
                  <a:pt x="54" y="257"/>
                </a:lnTo>
                <a:lnTo>
                  <a:pt x="47" y="259"/>
                </a:lnTo>
                <a:lnTo>
                  <a:pt x="44" y="259"/>
                </a:lnTo>
                <a:lnTo>
                  <a:pt x="42" y="257"/>
                </a:lnTo>
                <a:lnTo>
                  <a:pt x="40" y="252"/>
                </a:lnTo>
                <a:lnTo>
                  <a:pt x="38" y="247"/>
                </a:lnTo>
                <a:lnTo>
                  <a:pt x="37" y="240"/>
                </a:lnTo>
                <a:lnTo>
                  <a:pt x="35" y="234"/>
                </a:lnTo>
                <a:lnTo>
                  <a:pt x="31" y="227"/>
                </a:lnTo>
                <a:lnTo>
                  <a:pt x="28" y="224"/>
                </a:lnTo>
                <a:lnTo>
                  <a:pt x="23" y="222"/>
                </a:lnTo>
                <a:lnTo>
                  <a:pt x="17" y="224"/>
                </a:lnTo>
                <a:lnTo>
                  <a:pt x="9" y="227"/>
                </a:lnTo>
                <a:lnTo>
                  <a:pt x="7" y="229"/>
                </a:lnTo>
                <a:lnTo>
                  <a:pt x="5" y="233"/>
                </a:lnTo>
                <a:lnTo>
                  <a:pt x="1" y="245"/>
                </a:lnTo>
                <a:lnTo>
                  <a:pt x="0" y="266"/>
                </a:lnTo>
                <a:lnTo>
                  <a:pt x="1" y="273"/>
                </a:lnTo>
                <a:lnTo>
                  <a:pt x="5" y="291"/>
                </a:lnTo>
                <a:lnTo>
                  <a:pt x="9" y="300"/>
                </a:lnTo>
                <a:lnTo>
                  <a:pt x="9" y="307"/>
                </a:lnTo>
                <a:lnTo>
                  <a:pt x="7" y="324"/>
                </a:lnTo>
                <a:lnTo>
                  <a:pt x="5" y="356"/>
                </a:lnTo>
                <a:lnTo>
                  <a:pt x="3" y="387"/>
                </a:lnTo>
                <a:lnTo>
                  <a:pt x="3" y="393"/>
                </a:lnTo>
                <a:lnTo>
                  <a:pt x="5" y="398"/>
                </a:lnTo>
                <a:lnTo>
                  <a:pt x="9" y="402"/>
                </a:lnTo>
                <a:lnTo>
                  <a:pt x="10" y="405"/>
                </a:lnTo>
                <a:lnTo>
                  <a:pt x="19" y="409"/>
                </a:lnTo>
                <a:lnTo>
                  <a:pt x="30" y="410"/>
                </a:lnTo>
                <a:lnTo>
                  <a:pt x="40" y="412"/>
                </a:lnTo>
                <a:lnTo>
                  <a:pt x="51" y="421"/>
                </a:lnTo>
                <a:lnTo>
                  <a:pt x="70" y="430"/>
                </a:lnTo>
                <a:lnTo>
                  <a:pt x="77" y="435"/>
                </a:lnTo>
                <a:lnTo>
                  <a:pt x="84" y="446"/>
                </a:lnTo>
                <a:lnTo>
                  <a:pt x="95" y="461"/>
                </a:lnTo>
                <a:lnTo>
                  <a:pt x="104" y="474"/>
                </a:lnTo>
                <a:lnTo>
                  <a:pt x="112" y="481"/>
                </a:lnTo>
                <a:lnTo>
                  <a:pt x="119" y="484"/>
                </a:lnTo>
                <a:lnTo>
                  <a:pt x="132" y="491"/>
                </a:lnTo>
                <a:lnTo>
                  <a:pt x="148" y="504"/>
                </a:lnTo>
                <a:lnTo>
                  <a:pt x="156" y="512"/>
                </a:lnTo>
                <a:lnTo>
                  <a:pt x="162" y="521"/>
                </a:lnTo>
                <a:lnTo>
                  <a:pt x="163" y="528"/>
                </a:lnTo>
                <a:lnTo>
                  <a:pt x="165" y="537"/>
                </a:lnTo>
                <a:lnTo>
                  <a:pt x="167" y="549"/>
                </a:lnTo>
                <a:lnTo>
                  <a:pt x="167" y="553"/>
                </a:lnTo>
                <a:lnTo>
                  <a:pt x="170" y="556"/>
                </a:lnTo>
                <a:lnTo>
                  <a:pt x="174" y="556"/>
                </a:lnTo>
                <a:lnTo>
                  <a:pt x="177" y="556"/>
                </a:lnTo>
                <a:lnTo>
                  <a:pt x="184" y="549"/>
                </a:lnTo>
                <a:lnTo>
                  <a:pt x="193" y="539"/>
                </a:lnTo>
                <a:lnTo>
                  <a:pt x="200" y="530"/>
                </a:lnTo>
                <a:lnTo>
                  <a:pt x="206" y="528"/>
                </a:lnTo>
                <a:lnTo>
                  <a:pt x="211" y="527"/>
                </a:lnTo>
                <a:lnTo>
                  <a:pt x="221" y="527"/>
                </a:lnTo>
                <a:lnTo>
                  <a:pt x="244" y="532"/>
                </a:lnTo>
                <a:lnTo>
                  <a:pt x="250" y="534"/>
                </a:lnTo>
                <a:lnTo>
                  <a:pt x="253" y="535"/>
                </a:lnTo>
                <a:lnTo>
                  <a:pt x="262" y="542"/>
                </a:lnTo>
                <a:lnTo>
                  <a:pt x="267" y="553"/>
                </a:lnTo>
                <a:lnTo>
                  <a:pt x="269" y="562"/>
                </a:lnTo>
                <a:lnTo>
                  <a:pt x="272" y="569"/>
                </a:lnTo>
                <a:lnTo>
                  <a:pt x="278" y="572"/>
                </a:lnTo>
                <a:lnTo>
                  <a:pt x="283" y="576"/>
                </a:lnTo>
                <a:lnTo>
                  <a:pt x="288" y="579"/>
                </a:lnTo>
                <a:lnTo>
                  <a:pt x="297" y="590"/>
                </a:lnTo>
                <a:lnTo>
                  <a:pt x="308" y="597"/>
                </a:lnTo>
                <a:lnTo>
                  <a:pt x="322" y="607"/>
                </a:lnTo>
                <a:lnTo>
                  <a:pt x="345" y="625"/>
                </a:lnTo>
                <a:lnTo>
                  <a:pt x="353" y="634"/>
                </a:lnTo>
                <a:lnTo>
                  <a:pt x="359" y="646"/>
                </a:lnTo>
                <a:lnTo>
                  <a:pt x="371" y="683"/>
                </a:lnTo>
                <a:lnTo>
                  <a:pt x="374" y="692"/>
                </a:lnTo>
                <a:lnTo>
                  <a:pt x="378" y="697"/>
                </a:lnTo>
                <a:lnTo>
                  <a:pt x="382" y="697"/>
                </a:lnTo>
                <a:lnTo>
                  <a:pt x="387" y="695"/>
                </a:lnTo>
                <a:lnTo>
                  <a:pt x="392" y="694"/>
                </a:lnTo>
                <a:lnTo>
                  <a:pt x="397" y="690"/>
                </a:lnTo>
                <a:lnTo>
                  <a:pt x="404" y="688"/>
                </a:lnTo>
                <a:lnTo>
                  <a:pt x="415" y="690"/>
                </a:lnTo>
                <a:lnTo>
                  <a:pt x="424" y="695"/>
                </a:lnTo>
                <a:lnTo>
                  <a:pt x="429" y="702"/>
                </a:lnTo>
                <a:lnTo>
                  <a:pt x="433" y="710"/>
                </a:lnTo>
                <a:lnTo>
                  <a:pt x="436" y="717"/>
                </a:lnTo>
                <a:lnTo>
                  <a:pt x="436" y="731"/>
                </a:lnTo>
                <a:lnTo>
                  <a:pt x="436" y="738"/>
                </a:lnTo>
                <a:lnTo>
                  <a:pt x="443" y="748"/>
                </a:lnTo>
                <a:lnTo>
                  <a:pt x="450" y="759"/>
                </a:lnTo>
                <a:lnTo>
                  <a:pt x="457" y="768"/>
                </a:lnTo>
                <a:lnTo>
                  <a:pt x="464" y="773"/>
                </a:lnTo>
                <a:lnTo>
                  <a:pt x="475" y="775"/>
                </a:lnTo>
                <a:lnTo>
                  <a:pt x="484" y="780"/>
                </a:lnTo>
                <a:lnTo>
                  <a:pt x="487" y="782"/>
                </a:lnTo>
                <a:lnTo>
                  <a:pt x="491" y="785"/>
                </a:lnTo>
                <a:lnTo>
                  <a:pt x="494" y="790"/>
                </a:lnTo>
                <a:lnTo>
                  <a:pt x="494" y="796"/>
                </a:lnTo>
                <a:lnTo>
                  <a:pt x="496" y="799"/>
                </a:lnTo>
                <a:lnTo>
                  <a:pt x="499" y="806"/>
                </a:lnTo>
                <a:lnTo>
                  <a:pt x="503" y="812"/>
                </a:lnTo>
                <a:lnTo>
                  <a:pt x="510" y="817"/>
                </a:lnTo>
                <a:lnTo>
                  <a:pt x="524" y="827"/>
                </a:lnTo>
                <a:lnTo>
                  <a:pt x="542" y="838"/>
                </a:lnTo>
                <a:lnTo>
                  <a:pt x="556" y="856"/>
                </a:lnTo>
                <a:lnTo>
                  <a:pt x="565" y="866"/>
                </a:lnTo>
                <a:lnTo>
                  <a:pt x="568" y="868"/>
                </a:lnTo>
                <a:lnTo>
                  <a:pt x="575" y="870"/>
                </a:lnTo>
                <a:lnTo>
                  <a:pt x="580" y="870"/>
                </a:lnTo>
                <a:lnTo>
                  <a:pt x="584" y="873"/>
                </a:lnTo>
                <a:lnTo>
                  <a:pt x="587" y="875"/>
                </a:lnTo>
                <a:lnTo>
                  <a:pt x="594" y="880"/>
                </a:lnTo>
                <a:lnTo>
                  <a:pt x="598" y="880"/>
                </a:lnTo>
                <a:lnTo>
                  <a:pt x="600" y="880"/>
                </a:lnTo>
                <a:lnTo>
                  <a:pt x="607" y="875"/>
                </a:lnTo>
                <a:lnTo>
                  <a:pt x="616" y="870"/>
                </a:lnTo>
                <a:lnTo>
                  <a:pt x="623" y="868"/>
                </a:lnTo>
                <a:lnTo>
                  <a:pt x="630" y="864"/>
                </a:lnTo>
                <a:lnTo>
                  <a:pt x="642" y="864"/>
                </a:lnTo>
                <a:lnTo>
                  <a:pt x="644" y="864"/>
                </a:lnTo>
                <a:lnTo>
                  <a:pt x="645" y="866"/>
                </a:lnTo>
                <a:lnTo>
                  <a:pt x="645" y="870"/>
                </a:lnTo>
                <a:lnTo>
                  <a:pt x="647" y="871"/>
                </a:lnTo>
                <a:lnTo>
                  <a:pt x="651" y="875"/>
                </a:lnTo>
                <a:lnTo>
                  <a:pt x="658" y="878"/>
                </a:lnTo>
                <a:lnTo>
                  <a:pt x="663" y="882"/>
                </a:lnTo>
                <a:lnTo>
                  <a:pt x="686" y="900"/>
                </a:lnTo>
                <a:lnTo>
                  <a:pt x="698" y="908"/>
                </a:lnTo>
                <a:lnTo>
                  <a:pt x="702" y="910"/>
                </a:lnTo>
                <a:lnTo>
                  <a:pt x="702" y="908"/>
                </a:lnTo>
                <a:lnTo>
                  <a:pt x="702" y="907"/>
                </a:lnTo>
                <a:lnTo>
                  <a:pt x="704" y="907"/>
                </a:lnTo>
                <a:lnTo>
                  <a:pt x="718" y="903"/>
                </a:lnTo>
                <a:lnTo>
                  <a:pt x="739" y="896"/>
                </a:lnTo>
                <a:lnTo>
                  <a:pt x="746" y="894"/>
                </a:lnTo>
                <a:lnTo>
                  <a:pt x="751" y="894"/>
                </a:lnTo>
                <a:lnTo>
                  <a:pt x="753" y="898"/>
                </a:lnTo>
                <a:lnTo>
                  <a:pt x="756" y="900"/>
                </a:lnTo>
                <a:lnTo>
                  <a:pt x="765" y="901"/>
                </a:lnTo>
                <a:lnTo>
                  <a:pt x="770" y="903"/>
                </a:lnTo>
                <a:lnTo>
                  <a:pt x="776" y="903"/>
                </a:lnTo>
                <a:lnTo>
                  <a:pt x="786" y="901"/>
                </a:lnTo>
                <a:lnTo>
                  <a:pt x="799" y="898"/>
                </a:lnTo>
                <a:lnTo>
                  <a:pt x="802" y="896"/>
                </a:lnTo>
                <a:lnTo>
                  <a:pt x="807" y="898"/>
                </a:lnTo>
                <a:lnTo>
                  <a:pt x="814" y="901"/>
                </a:lnTo>
                <a:lnTo>
                  <a:pt x="820" y="907"/>
                </a:lnTo>
                <a:lnTo>
                  <a:pt x="821" y="912"/>
                </a:lnTo>
                <a:lnTo>
                  <a:pt x="820" y="922"/>
                </a:lnTo>
                <a:lnTo>
                  <a:pt x="814" y="938"/>
                </a:lnTo>
                <a:lnTo>
                  <a:pt x="811" y="944"/>
                </a:lnTo>
                <a:lnTo>
                  <a:pt x="807" y="949"/>
                </a:lnTo>
                <a:lnTo>
                  <a:pt x="804" y="951"/>
                </a:lnTo>
                <a:lnTo>
                  <a:pt x="804" y="966"/>
                </a:lnTo>
                <a:lnTo>
                  <a:pt x="806" y="972"/>
                </a:lnTo>
                <a:lnTo>
                  <a:pt x="809" y="975"/>
                </a:lnTo>
                <a:lnTo>
                  <a:pt x="823" y="991"/>
                </a:lnTo>
                <a:lnTo>
                  <a:pt x="828" y="995"/>
                </a:lnTo>
                <a:lnTo>
                  <a:pt x="832" y="996"/>
                </a:lnTo>
                <a:lnTo>
                  <a:pt x="832" y="995"/>
                </a:lnTo>
                <a:lnTo>
                  <a:pt x="832" y="993"/>
                </a:lnTo>
                <a:lnTo>
                  <a:pt x="832" y="984"/>
                </a:lnTo>
                <a:lnTo>
                  <a:pt x="832" y="979"/>
                </a:lnTo>
                <a:lnTo>
                  <a:pt x="834" y="975"/>
                </a:lnTo>
                <a:lnTo>
                  <a:pt x="855" y="933"/>
                </a:lnTo>
                <a:lnTo>
                  <a:pt x="862" y="922"/>
                </a:lnTo>
                <a:lnTo>
                  <a:pt x="871" y="915"/>
                </a:lnTo>
                <a:lnTo>
                  <a:pt x="878" y="912"/>
                </a:lnTo>
                <a:lnTo>
                  <a:pt x="886" y="907"/>
                </a:lnTo>
                <a:lnTo>
                  <a:pt x="894" y="901"/>
                </a:lnTo>
                <a:lnTo>
                  <a:pt x="901" y="900"/>
                </a:lnTo>
                <a:lnTo>
                  <a:pt x="920" y="900"/>
                </a:lnTo>
                <a:lnTo>
                  <a:pt x="925" y="900"/>
                </a:lnTo>
                <a:lnTo>
                  <a:pt x="932" y="900"/>
                </a:lnTo>
                <a:lnTo>
                  <a:pt x="943" y="905"/>
                </a:lnTo>
                <a:lnTo>
                  <a:pt x="953" y="910"/>
                </a:lnTo>
                <a:lnTo>
                  <a:pt x="960" y="914"/>
                </a:lnTo>
                <a:lnTo>
                  <a:pt x="971" y="917"/>
                </a:lnTo>
                <a:lnTo>
                  <a:pt x="983" y="926"/>
                </a:lnTo>
                <a:lnTo>
                  <a:pt x="996" y="935"/>
                </a:lnTo>
                <a:lnTo>
                  <a:pt x="1006" y="940"/>
                </a:lnTo>
                <a:lnTo>
                  <a:pt x="1018" y="945"/>
                </a:lnTo>
                <a:lnTo>
                  <a:pt x="1034" y="951"/>
                </a:lnTo>
                <a:lnTo>
                  <a:pt x="1041" y="952"/>
                </a:lnTo>
                <a:lnTo>
                  <a:pt x="1045" y="951"/>
                </a:lnTo>
                <a:lnTo>
                  <a:pt x="1048" y="947"/>
                </a:lnTo>
                <a:lnTo>
                  <a:pt x="1054" y="942"/>
                </a:lnTo>
                <a:lnTo>
                  <a:pt x="1061" y="940"/>
                </a:lnTo>
                <a:lnTo>
                  <a:pt x="1062" y="942"/>
                </a:lnTo>
                <a:lnTo>
                  <a:pt x="1064" y="944"/>
                </a:lnTo>
                <a:lnTo>
                  <a:pt x="1064" y="945"/>
                </a:lnTo>
                <a:lnTo>
                  <a:pt x="1068" y="952"/>
                </a:lnTo>
                <a:lnTo>
                  <a:pt x="1071" y="959"/>
                </a:lnTo>
                <a:lnTo>
                  <a:pt x="1073" y="968"/>
                </a:lnTo>
                <a:lnTo>
                  <a:pt x="1073" y="975"/>
                </a:lnTo>
                <a:lnTo>
                  <a:pt x="1073" y="977"/>
                </a:lnTo>
                <a:lnTo>
                  <a:pt x="1077" y="984"/>
                </a:lnTo>
                <a:lnTo>
                  <a:pt x="1085" y="998"/>
                </a:lnTo>
                <a:lnTo>
                  <a:pt x="1089" y="1003"/>
                </a:lnTo>
                <a:lnTo>
                  <a:pt x="1092" y="1005"/>
                </a:lnTo>
                <a:lnTo>
                  <a:pt x="1094" y="1003"/>
                </a:lnTo>
                <a:lnTo>
                  <a:pt x="1101" y="1009"/>
                </a:lnTo>
                <a:lnTo>
                  <a:pt x="1105" y="1014"/>
                </a:lnTo>
                <a:lnTo>
                  <a:pt x="1108" y="1019"/>
                </a:lnTo>
                <a:lnTo>
                  <a:pt x="1108" y="1028"/>
                </a:lnTo>
                <a:lnTo>
                  <a:pt x="1105" y="1040"/>
                </a:lnTo>
                <a:lnTo>
                  <a:pt x="1105" y="1051"/>
                </a:lnTo>
                <a:lnTo>
                  <a:pt x="1105" y="1056"/>
                </a:lnTo>
                <a:lnTo>
                  <a:pt x="1106" y="1063"/>
                </a:lnTo>
                <a:lnTo>
                  <a:pt x="1110" y="1068"/>
                </a:lnTo>
                <a:lnTo>
                  <a:pt x="1124" y="1079"/>
                </a:lnTo>
                <a:lnTo>
                  <a:pt x="1131" y="1083"/>
                </a:lnTo>
                <a:lnTo>
                  <a:pt x="1140" y="1083"/>
                </a:lnTo>
                <a:lnTo>
                  <a:pt x="1152" y="1081"/>
                </a:lnTo>
                <a:lnTo>
                  <a:pt x="1175" y="1081"/>
                </a:lnTo>
                <a:lnTo>
                  <a:pt x="1203" y="1084"/>
                </a:lnTo>
                <a:lnTo>
                  <a:pt x="1219" y="1084"/>
                </a:lnTo>
                <a:lnTo>
                  <a:pt x="1267" y="1083"/>
                </a:lnTo>
                <a:lnTo>
                  <a:pt x="1274" y="1081"/>
                </a:lnTo>
                <a:lnTo>
                  <a:pt x="1279" y="1081"/>
                </a:lnTo>
                <a:lnTo>
                  <a:pt x="1281" y="1077"/>
                </a:lnTo>
                <a:lnTo>
                  <a:pt x="1282" y="1076"/>
                </a:lnTo>
                <a:lnTo>
                  <a:pt x="1282" y="1065"/>
                </a:lnTo>
                <a:lnTo>
                  <a:pt x="1286" y="1056"/>
                </a:lnTo>
                <a:lnTo>
                  <a:pt x="1291" y="1047"/>
                </a:lnTo>
                <a:lnTo>
                  <a:pt x="1305" y="1030"/>
                </a:lnTo>
                <a:lnTo>
                  <a:pt x="1307" y="1028"/>
                </a:lnTo>
                <a:lnTo>
                  <a:pt x="1311" y="1025"/>
                </a:lnTo>
                <a:lnTo>
                  <a:pt x="1318" y="1017"/>
                </a:lnTo>
                <a:lnTo>
                  <a:pt x="1323" y="1014"/>
                </a:lnTo>
                <a:lnTo>
                  <a:pt x="1333" y="1010"/>
                </a:lnTo>
                <a:lnTo>
                  <a:pt x="1342" y="1010"/>
                </a:lnTo>
                <a:lnTo>
                  <a:pt x="1351" y="1010"/>
                </a:lnTo>
                <a:lnTo>
                  <a:pt x="1363" y="1012"/>
                </a:lnTo>
                <a:lnTo>
                  <a:pt x="1376" y="1012"/>
                </a:lnTo>
                <a:lnTo>
                  <a:pt x="1386" y="1012"/>
                </a:lnTo>
                <a:lnTo>
                  <a:pt x="1393" y="1009"/>
                </a:lnTo>
                <a:lnTo>
                  <a:pt x="1407" y="998"/>
                </a:lnTo>
                <a:lnTo>
                  <a:pt x="1448" y="972"/>
                </a:lnTo>
                <a:lnTo>
                  <a:pt x="1464" y="972"/>
                </a:lnTo>
                <a:lnTo>
                  <a:pt x="1488" y="975"/>
                </a:lnTo>
                <a:lnTo>
                  <a:pt x="1499" y="977"/>
                </a:lnTo>
                <a:lnTo>
                  <a:pt x="1509" y="981"/>
                </a:lnTo>
                <a:lnTo>
                  <a:pt x="1518" y="984"/>
                </a:lnTo>
                <a:lnTo>
                  <a:pt x="1543" y="991"/>
                </a:lnTo>
                <a:lnTo>
                  <a:pt x="1552" y="996"/>
                </a:lnTo>
                <a:lnTo>
                  <a:pt x="1564" y="1007"/>
                </a:lnTo>
                <a:lnTo>
                  <a:pt x="1574" y="1019"/>
                </a:lnTo>
                <a:lnTo>
                  <a:pt x="1580" y="1026"/>
                </a:lnTo>
                <a:lnTo>
                  <a:pt x="1587" y="1025"/>
                </a:lnTo>
                <a:lnTo>
                  <a:pt x="1590" y="1023"/>
                </a:lnTo>
                <a:lnTo>
                  <a:pt x="1594" y="1019"/>
                </a:lnTo>
                <a:lnTo>
                  <a:pt x="1604" y="1003"/>
                </a:lnTo>
                <a:lnTo>
                  <a:pt x="1613" y="991"/>
                </a:lnTo>
                <a:lnTo>
                  <a:pt x="1617" y="982"/>
                </a:lnTo>
                <a:lnTo>
                  <a:pt x="1624" y="970"/>
                </a:lnTo>
                <a:lnTo>
                  <a:pt x="1634" y="954"/>
                </a:lnTo>
                <a:lnTo>
                  <a:pt x="1636" y="951"/>
                </a:lnTo>
                <a:lnTo>
                  <a:pt x="1640" y="951"/>
                </a:lnTo>
                <a:lnTo>
                  <a:pt x="1641" y="952"/>
                </a:lnTo>
                <a:lnTo>
                  <a:pt x="1643" y="956"/>
                </a:lnTo>
                <a:lnTo>
                  <a:pt x="1652" y="968"/>
                </a:lnTo>
                <a:lnTo>
                  <a:pt x="1657" y="975"/>
                </a:lnTo>
                <a:lnTo>
                  <a:pt x="1664" y="986"/>
                </a:lnTo>
                <a:lnTo>
                  <a:pt x="1673" y="993"/>
                </a:lnTo>
                <a:lnTo>
                  <a:pt x="1684" y="961"/>
                </a:lnTo>
                <a:lnTo>
                  <a:pt x="1687" y="951"/>
                </a:lnTo>
                <a:lnTo>
                  <a:pt x="1689" y="951"/>
                </a:lnTo>
                <a:lnTo>
                  <a:pt x="1689" y="954"/>
                </a:lnTo>
                <a:lnTo>
                  <a:pt x="1687" y="972"/>
                </a:lnTo>
                <a:lnTo>
                  <a:pt x="1689" y="975"/>
                </a:lnTo>
                <a:lnTo>
                  <a:pt x="1692" y="977"/>
                </a:lnTo>
                <a:lnTo>
                  <a:pt x="1703" y="982"/>
                </a:lnTo>
                <a:lnTo>
                  <a:pt x="1708" y="984"/>
                </a:lnTo>
                <a:lnTo>
                  <a:pt x="1715" y="986"/>
                </a:lnTo>
                <a:lnTo>
                  <a:pt x="1720" y="986"/>
                </a:lnTo>
                <a:lnTo>
                  <a:pt x="1726" y="984"/>
                </a:lnTo>
                <a:lnTo>
                  <a:pt x="1731" y="977"/>
                </a:lnTo>
                <a:lnTo>
                  <a:pt x="1735" y="970"/>
                </a:lnTo>
                <a:lnTo>
                  <a:pt x="1740" y="963"/>
                </a:lnTo>
                <a:lnTo>
                  <a:pt x="1747" y="956"/>
                </a:lnTo>
                <a:lnTo>
                  <a:pt x="1757" y="944"/>
                </a:lnTo>
                <a:lnTo>
                  <a:pt x="1770" y="926"/>
                </a:lnTo>
                <a:lnTo>
                  <a:pt x="1773" y="919"/>
                </a:lnTo>
                <a:lnTo>
                  <a:pt x="1775" y="915"/>
                </a:lnTo>
                <a:lnTo>
                  <a:pt x="1777" y="914"/>
                </a:lnTo>
                <a:lnTo>
                  <a:pt x="1780" y="905"/>
                </a:lnTo>
                <a:lnTo>
                  <a:pt x="1784" y="896"/>
                </a:lnTo>
                <a:lnTo>
                  <a:pt x="1786" y="887"/>
                </a:lnTo>
                <a:lnTo>
                  <a:pt x="1786" y="880"/>
                </a:lnTo>
                <a:lnTo>
                  <a:pt x="1784" y="873"/>
                </a:lnTo>
                <a:lnTo>
                  <a:pt x="1779" y="863"/>
                </a:lnTo>
                <a:lnTo>
                  <a:pt x="1777" y="857"/>
                </a:lnTo>
                <a:lnTo>
                  <a:pt x="1777" y="852"/>
                </a:lnTo>
                <a:close/>
              </a:path>
            </a:pathLst>
          </a:custGeom>
          <a:noFill/>
          <a:ln w="6350">
            <a:solidFill>
              <a:srgbClr val="FFFFFF"/>
            </a:solidFill>
            <a:round/>
            <a:headEnd/>
            <a:tailEnd/>
          </a:ln>
        </p:spPr>
        <p:txBody>
          <a:bodyPr/>
          <a:lstStyle/>
          <a:p>
            <a:endParaRPr lang="en-GB"/>
          </a:p>
        </p:txBody>
      </p:sp>
      <p:sp>
        <p:nvSpPr>
          <p:cNvPr id="85010" name="Freeform 435"/>
          <p:cNvSpPr>
            <a:spLocks/>
          </p:cNvSpPr>
          <p:nvPr/>
        </p:nvSpPr>
        <p:spPr bwMode="auto">
          <a:xfrm>
            <a:off x="4335463" y="4405313"/>
            <a:ext cx="1306512" cy="1293812"/>
          </a:xfrm>
          <a:custGeom>
            <a:avLst/>
            <a:gdLst>
              <a:gd name="T0" fmla="*/ 2147483647 w 823"/>
              <a:gd name="T1" fmla="*/ 2147483647 h 815"/>
              <a:gd name="T2" fmla="*/ 2147483647 w 823"/>
              <a:gd name="T3" fmla="*/ 2147483647 h 815"/>
              <a:gd name="T4" fmla="*/ 2147483647 w 823"/>
              <a:gd name="T5" fmla="*/ 2147483647 h 815"/>
              <a:gd name="T6" fmla="*/ 2147483647 w 823"/>
              <a:gd name="T7" fmla="*/ 2147483647 h 815"/>
              <a:gd name="T8" fmla="*/ 2147483647 w 823"/>
              <a:gd name="T9" fmla="*/ 2147483647 h 815"/>
              <a:gd name="T10" fmla="*/ 2147483647 w 823"/>
              <a:gd name="T11" fmla="*/ 2147483647 h 815"/>
              <a:gd name="T12" fmla="*/ 2147483647 w 823"/>
              <a:gd name="T13" fmla="*/ 2147483647 h 815"/>
              <a:gd name="T14" fmla="*/ 2147483647 w 823"/>
              <a:gd name="T15" fmla="*/ 2147483647 h 815"/>
              <a:gd name="T16" fmla="*/ 2147483647 w 823"/>
              <a:gd name="T17" fmla="*/ 2147483647 h 815"/>
              <a:gd name="T18" fmla="*/ 2147483647 w 823"/>
              <a:gd name="T19" fmla="*/ 2147483647 h 815"/>
              <a:gd name="T20" fmla="*/ 2147483647 w 823"/>
              <a:gd name="T21" fmla="*/ 2147483647 h 815"/>
              <a:gd name="T22" fmla="*/ 2147483647 w 823"/>
              <a:gd name="T23" fmla="*/ 2147483647 h 815"/>
              <a:gd name="T24" fmla="*/ 2147483647 w 823"/>
              <a:gd name="T25" fmla="*/ 2147483647 h 815"/>
              <a:gd name="T26" fmla="*/ 2147483647 w 823"/>
              <a:gd name="T27" fmla="*/ 2147483647 h 815"/>
              <a:gd name="T28" fmla="*/ 2147483647 w 823"/>
              <a:gd name="T29" fmla="*/ 2147483647 h 815"/>
              <a:gd name="T30" fmla="*/ 2147483647 w 823"/>
              <a:gd name="T31" fmla="*/ 2147483647 h 815"/>
              <a:gd name="T32" fmla="*/ 2147483647 w 823"/>
              <a:gd name="T33" fmla="*/ 2147483647 h 815"/>
              <a:gd name="T34" fmla="*/ 2147483647 w 823"/>
              <a:gd name="T35" fmla="*/ 2147483647 h 815"/>
              <a:gd name="T36" fmla="*/ 2147483647 w 823"/>
              <a:gd name="T37" fmla="*/ 2147483647 h 815"/>
              <a:gd name="T38" fmla="*/ 2147483647 w 823"/>
              <a:gd name="T39" fmla="*/ 2147483647 h 815"/>
              <a:gd name="T40" fmla="*/ 2147483647 w 823"/>
              <a:gd name="T41" fmla="*/ 2147483647 h 815"/>
              <a:gd name="T42" fmla="*/ 2147483647 w 823"/>
              <a:gd name="T43" fmla="*/ 2147483647 h 815"/>
              <a:gd name="T44" fmla="*/ 2147483647 w 823"/>
              <a:gd name="T45" fmla="*/ 2147483647 h 815"/>
              <a:gd name="T46" fmla="*/ 2147483647 w 823"/>
              <a:gd name="T47" fmla="*/ 2147483647 h 815"/>
              <a:gd name="T48" fmla="*/ 2147483647 w 823"/>
              <a:gd name="T49" fmla="*/ 2147483647 h 815"/>
              <a:gd name="T50" fmla="*/ 2147483647 w 823"/>
              <a:gd name="T51" fmla="*/ 2147483647 h 815"/>
              <a:gd name="T52" fmla="*/ 2147483647 w 823"/>
              <a:gd name="T53" fmla="*/ 2147483647 h 815"/>
              <a:gd name="T54" fmla="*/ 2147483647 w 823"/>
              <a:gd name="T55" fmla="*/ 2147483647 h 815"/>
              <a:gd name="T56" fmla="*/ 2147483647 w 823"/>
              <a:gd name="T57" fmla="*/ 2147483647 h 815"/>
              <a:gd name="T58" fmla="*/ 2147483647 w 823"/>
              <a:gd name="T59" fmla="*/ 2147483647 h 815"/>
              <a:gd name="T60" fmla="*/ 2147483647 w 823"/>
              <a:gd name="T61" fmla="*/ 2147483647 h 815"/>
              <a:gd name="T62" fmla="*/ 2147483647 w 823"/>
              <a:gd name="T63" fmla="*/ 2147483647 h 815"/>
              <a:gd name="T64" fmla="*/ 2147483647 w 823"/>
              <a:gd name="T65" fmla="*/ 2147483647 h 815"/>
              <a:gd name="T66" fmla="*/ 2147483647 w 823"/>
              <a:gd name="T67" fmla="*/ 2147483647 h 815"/>
              <a:gd name="T68" fmla="*/ 2147483647 w 823"/>
              <a:gd name="T69" fmla="*/ 2147483647 h 815"/>
              <a:gd name="T70" fmla="*/ 0 w 823"/>
              <a:gd name="T71" fmla="*/ 2147483647 h 815"/>
              <a:gd name="T72" fmla="*/ 2147483647 w 823"/>
              <a:gd name="T73" fmla="*/ 2147483647 h 815"/>
              <a:gd name="T74" fmla="*/ 2147483647 w 823"/>
              <a:gd name="T75" fmla="*/ 2147483647 h 815"/>
              <a:gd name="T76" fmla="*/ 2147483647 w 823"/>
              <a:gd name="T77" fmla="*/ 2147483647 h 815"/>
              <a:gd name="T78" fmla="*/ 2147483647 w 823"/>
              <a:gd name="T79" fmla="*/ 2147483647 h 815"/>
              <a:gd name="T80" fmla="*/ 2147483647 w 823"/>
              <a:gd name="T81" fmla="*/ 2147483647 h 815"/>
              <a:gd name="T82" fmla="*/ 2147483647 w 823"/>
              <a:gd name="T83" fmla="*/ 2147483647 h 815"/>
              <a:gd name="T84" fmla="*/ 2147483647 w 823"/>
              <a:gd name="T85" fmla="*/ 2147483647 h 815"/>
              <a:gd name="T86" fmla="*/ 2147483647 w 823"/>
              <a:gd name="T87" fmla="*/ 2147483647 h 815"/>
              <a:gd name="T88" fmla="*/ 2147483647 w 823"/>
              <a:gd name="T89" fmla="*/ 2147483647 h 815"/>
              <a:gd name="T90" fmla="*/ 2147483647 w 823"/>
              <a:gd name="T91" fmla="*/ 2147483647 h 815"/>
              <a:gd name="T92" fmla="*/ 2147483647 w 823"/>
              <a:gd name="T93" fmla="*/ 2147483647 h 815"/>
              <a:gd name="T94" fmla="*/ 2147483647 w 823"/>
              <a:gd name="T95" fmla="*/ 2147483647 h 815"/>
              <a:gd name="T96" fmla="*/ 2147483647 w 823"/>
              <a:gd name="T97" fmla="*/ 2147483647 h 815"/>
              <a:gd name="T98" fmla="*/ 2147483647 w 823"/>
              <a:gd name="T99" fmla="*/ 2147483647 h 815"/>
              <a:gd name="T100" fmla="*/ 2147483647 w 823"/>
              <a:gd name="T101" fmla="*/ 2147483647 h 815"/>
              <a:gd name="T102" fmla="*/ 2147483647 w 823"/>
              <a:gd name="T103" fmla="*/ 2147483647 h 815"/>
              <a:gd name="T104" fmla="*/ 2147483647 w 823"/>
              <a:gd name="T105" fmla="*/ 2147483647 h 815"/>
              <a:gd name="T106" fmla="*/ 2147483647 w 823"/>
              <a:gd name="T107" fmla="*/ 2147483647 h 815"/>
              <a:gd name="T108" fmla="*/ 2147483647 w 823"/>
              <a:gd name="T109" fmla="*/ 2147483647 h 815"/>
              <a:gd name="T110" fmla="*/ 2147483647 w 823"/>
              <a:gd name="T111" fmla="*/ 2147483647 h 815"/>
              <a:gd name="T112" fmla="*/ 2147483647 w 823"/>
              <a:gd name="T113" fmla="*/ 2147483647 h 815"/>
              <a:gd name="T114" fmla="*/ 2147483647 w 823"/>
              <a:gd name="T115" fmla="*/ 2147483647 h 815"/>
              <a:gd name="T116" fmla="*/ 2147483647 w 823"/>
              <a:gd name="T117" fmla="*/ 2147483647 h 815"/>
              <a:gd name="T118" fmla="*/ 2147483647 w 823"/>
              <a:gd name="T119" fmla="*/ 2147483647 h 8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3"/>
              <a:gd name="T181" fmla="*/ 0 h 815"/>
              <a:gd name="T182" fmla="*/ 823 w 823"/>
              <a:gd name="T183" fmla="*/ 815 h 8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3" h="815">
                <a:moveTo>
                  <a:pt x="814" y="528"/>
                </a:moveTo>
                <a:lnTo>
                  <a:pt x="804" y="524"/>
                </a:lnTo>
                <a:lnTo>
                  <a:pt x="800" y="528"/>
                </a:lnTo>
                <a:lnTo>
                  <a:pt x="792" y="531"/>
                </a:lnTo>
                <a:lnTo>
                  <a:pt x="786" y="533"/>
                </a:lnTo>
                <a:lnTo>
                  <a:pt x="779" y="535"/>
                </a:lnTo>
                <a:lnTo>
                  <a:pt x="778" y="533"/>
                </a:lnTo>
                <a:lnTo>
                  <a:pt x="776" y="531"/>
                </a:lnTo>
                <a:lnTo>
                  <a:pt x="776" y="528"/>
                </a:lnTo>
                <a:lnTo>
                  <a:pt x="770" y="524"/>
                </a:lnTo>
                <a:lnTo>
                  <a:pt x="767" y="523"/>
                </a:lnTo>
                <a:lnTo>
                  <a:pt x="763" y="521"/>
                </a:lnTo>
                <a:lnTo>
                  <a:pt x="758" y="521"/>
                </a:lnTo>
                <a:lnTo>
                  <a:pt x="751" y="519"/>
                </a:lnTo>
                <a:lnTo>
                  <a:pt x="739" y="516"/>
                </a:lnTo>
                <a:lnTo>
                  <a:pt x="732" y="512"/>
                </a:lnTo>
                <a:lnTo>
                  <a:pt x="730" y="510"/>
                </a:lnTo>
                <a:lnTo>
                  <a:pt x="723" y="500"/>
                </a:lnTo>
                <a:lnTo>
                  <a:pt x="716" y="493"/>
                </a:lnTo>
                <a:lnTo>
                  <a:pt x="700" y="487"/>
                </a:lnTo>
                <a:lnTo>
                  <a:pt x="690" y="487"/>
                </a:lnTo>
                <a:lnTo>
                  <a:pt x="675" y="486"/>
                </a:lnTo>
                <a:lnTo>
                  <a:pt x="663" y="473"/>
                </a:lnTo>
                <a:lnTo>
                  <a:pt x="670" y="442"/>
                </a:lnTo>
                <a:lnTo>
                  <a:pt x="672" y="436"/>
                </a:lnTo>
                <a:lnTo>
                  <a:pt x="679" y="426"/>
                </a:lnTo>
                <a:lnTo>
                  <a:pt x="681" y="419"/>
                </a:lnTo>
                <a:lnTo>
                  <a:pt x="684" y="408"/>
                </a:lnTo>
                <a:lnTo>
                  <a:pt x="686" y="405"/>
                </a:lnTo>
                <a:lnTo>
                  <a:pt x="686" y="401"/>
                </a:lnTo>
                <a:lnTo>
                  <a:pt x="684" y="394"/>
                </a:lnTo>
                <a:lnTo>
                  <a:pt x="682" y="391"/>
                </a:lnTo>
                <a:lnTo>
                  <a:pt x="679" y="389"/>
                </a:lnTo>
                <a:lnTo>
                  <a:pt x="674" y="387"/>
                </a:lnTo>
                <a:lnTo>
                  <a:pt x="660" y="385"/>
                </a:lnTo>
                <a:lnTo>
                  <a:pt x="654" y="380"/>
                </a:lnTo>
                <a:lnTo>
                  <a:pt x="649" y="375"/>
                </a:lnTo>
                <a:lnTo>
                  <a:pt x="646" y="368"/>
                </a:lnTo>
                <a:lnTo>
                  <a:pt x="644" y="361"/>
                </a:lnTo>
                <a:lnTo>
                  <a:pt x="646" y="354"/>
                </a:lnTo>
                <a:lnTo>
                  <a:pt x="651" y="340"/>
                </a:lnTo>
                <a:lnTo>
                  <a:pt x="658" y="310"/>
                </a:lnTo>
                <a:lnTo>
                  <a:pt x="665" y="282"/>
                </a:lnTo>
                <a:lnTo>
                  <a:pt x="670" y="273"/>
                </a:lnTo>
                <a:lnTo>
                  <a:pt x="675" y="266"/>
                </a:lnTo>
                <a:lnTo>
                  <a:pt x="677" y="262"/>
                </a:lnTo>
                <a:lnTo>
                  <a:pt x="677" y="259"/>
                </a:lnTo>
                <a:lnTo>
                  <a:pt x="675" y="257"/>
                </a:lnTo>
                <a:lnTo>
                  <a:pt x="656" y="252"/>
                </a:lnTo>
                <a:lnTo>
                  <a:pt x="646" y="248"/>
                </a:lnTo>
                <a:lnTo>
                  <a:pt x="640" y="250"/>
                </a:lnTo>
                <a:lnTo>
                  <a:pt x="639" y="250"/>
                </a:lnTo>
                <a:lnTo>
                  <a:pt x="639" y="252"/>
                </a:lnTo>
                <a:lnTo>
                  <a:pt x="624" y="259"/>
                </a:lnTo>
                <a:lnTo>
                  <a:pt x="616" y="264"/>
                </a:lnTo>
                <a:lnTo>
                  <a:pt x="610" y="264"/>
                </a:lnTo>
                <a:lnTo>
                  <a:pt x="603" y="266"/>
                </a:lnTo>
                <a:lnTo>
                  <a:pt x="598" y="264"/>
                </a:lnTo>
                <a:lnTo>
                  <a:pt x="598" y="260"/>
                </a:lnTo>
                <a:lnTo>
                  <a:pt x="600" y="259"/>
                </a:lnTo>
                <a:lnTo>
                  <a:pt x="600" y="243"/>
                </a:lnTo>
                <a:lnTo>
                  <a:pt x="596" y="213"/>
                </a:lnTo>
                <a:lnTo>
                  <a:pt x="596" y="209"/>
                </a:lnTo>
                <a:lnTo>
                  <a:pt x="593" y="208"/>
                </a:lnTo>
                <a:lnTo>
                  <a:pt x="591" y="204"/>
                </a:lnTo>
                <a:lnTo>
                  <a:pt x="589" y="202"/>
                </a:lnTo>
                <a:lnTo>
                  <a:pt x="584" y="188"/>
                </a:lnTo>
                <a:lnTo>
                  <a:pt x="593" y="172"/>
                </a:lnTo>
                <a:lnTo>
                  <a:pt x="600" y="167"/>
                </a:lnTo>
                <a:lnTo>
                  <a:pt x="609" y="171"/>
                </a:lnTo>
                <a:lnTo>
                  <a:pt x="617" y="178"/>
                </a:lnTo>
                <a:lnTo>
                  <a:pt x="633" y="178"/>
                </a:lnTo>
                <a:lnTo>
                  <a:pt x="639" y="178"/>
                </a:lnTo>
                <a:lnTo>
                  <a:pt x="642" y="174"/>
                </a:lnTo>
                <a:lnTo>
                  <a:pt x="647" y="172"/>
                </a:lnTo>
                <a:lnTo>
                  <a:pt x="660" y="178"/>
                </a:lnTo>
                <a:lnTo>
                  <a:pt x="679" y="178"/>
                </a:lnTo>
                <a:lnTo>
                  <a:pt x="697" y="178"/>
                </a:lnTo>
                <a:lnTo>
                  <a:pt x="711" y="176"/>
                </a:lnTo>
                <a:lnTo>
                  <a:pt x="718" y="174"/>
                </a:lnTo>
                <a:lnTo>
                  <a:pt x="726" y="169"/>
                </a:lnTo>
                <a:lnTo>
                  <a:pt x="734" y="158"/>
                </a:lnTo>
                <a:lnTo>
                  <a:pt x="735" y="153"/>
                </a:lnTo>
                <a:lnTo>
                  <a:pt x="737" y="144"/>
                </a:lnTo>
                <a:lnTo>
                  <a:pt x="737" y="132"/>
                </a:lnTo>
                <a:lnTo>
                  <a:pt x="741" y="128"/>
                </a:lnTo>
                <a:lnTo>
                  <a:pt x="734" y="123"/>
                </a:lnTo>
                <a:lnTo>
                  <a:pt x="730" y="116"/>
                </a:lnTo>
                <a:lnTo>
                  <a:pt x="726" y="111"/>
                </a:lnTo>
                <a:lnTo>
                  <a:pt x="725" y="111"/>
                </a:lnTo>
                <a:lnTo>
                  <a:pt x="723" y="111"/>
                </a:lnTo>
                <a:lnTo>
                  <a:pt x="702" y="118"/>
                </a:lnTo>
                <a:lnTo>
                  <a:pt x="674" y="123"/>
                </a:lnTo>
                <a:lnTo>
                  <a:pt x="667" y="123"/>
                </a:lnTo>
                <a:lnTo>
                  <a:pt x="663" y="121"/>
                </a:lnTo>
                <a:lnTo>
                  <a:pt x="661" y="121"/>
                </a:lnTo>
                <a:lnTo>
                  <a:pt x="660" y="118"/>
                </a:lnTo>
                <a:lnTo>
                  <a:pt x="658" y="106"/>
                </a:lnTo>
                <a:lnTo>
                  <a:pt x="658" y="99"/>
                </a:lnTo>
                <a:lnTo>
                  <a:pt x="660" y="91"/>
                </a:lnTo>
                <a:lnTo>
                  <a:pt x="660" y="86"/>
                </a:lnTo>
                <a:lnTo>
                  <a:pt x="658" y="81"/>
                </a:lnTo>
                <a:lnTo>
                  <a:pt x="649" y="65"/>
                </a:lnTo>
                <a:lnTo>
                  <a:pt x="644" y="58"/>
                </a:lnTo>
                <a:lnTo>
                  <a:pt x="637" y="51"/>
                </a:lnTo>
                <a:lnTo>
                  <a:pt x="628" y="42"/>
                </a:lnTo>
                <a:lnTo>
                  <a:pt x="621" y="42"/>
                </a:lnTo>
                <a:lnTo>
                  <a:pt x="616" y="42"/>
                </a:lnTo>
                <a:lnTo>
                  <a:pt x="612" y="44"/>
                </a:lnTo>
                <a:lnTo>
                  <a:pt x="602" y="58"/>
                </a:lnTo>
                <a:lnTo>
                  <a:pt x="596" y="65"/>
                </a:lnTo>
                <a:lnTo>
                  <a:pt x="595" y="70"/>
                </a:lnTo>
                <a:lnTo>
                  <a:pt x="595" y="86"/>
                </a:lnTo>
                <a:lnTo>
                  <a:pt x="577" y="90"/>
                </a:lnTo>
                <a:lnTo>
                  <a:pt x="575" y="99"/>
                </a:lnTo>
                <a:lnTo>
                  <a:pt x="586" y="114"/>
                </a:lnTo>
                <a:lnTo>
                  <a:pt x="582" y="118"/>
                </a:lnTo>
                <a:lnTo>
                  <a:pt x="575" y="127"/>
                </a:lnTo>
                <a:lnTo>
                  <a:pt x="568" y="137"/>
                </a:lnTo>
                <a:lnTo>
                  <a:pt x="558" y="151"/>
                </a:lnTo>
                <a:lnTo>
                  <a:pt x="549" y="165"/>
                </a:lnTo>
                <a:lnTo>
                  <a:pt x="543" y="171"/>
                </a:lnTo>
                <a:lnTo>
                  <a:pt x="524" y="178"/>
                </a:lnTo>
                <a:lnTo>
                  <a:pt x="528" y="232"/>
                </a:lnTo>
                <a:lnTo>
                  <a:pt x="531" y="238"/>
                </a:lnTo>
                <a:lnTo>
                  <a:pt x="533" y="243"/>
                </a:lnTo>
                <a:lnTo>
                  <a:pt x="533" y="248"/>
                </a:lnTo>
                <a:lnTo>
                  <a:pt x="529" y="262"/>
                </a:lnTo>
                <a:lnTo>
                  <a:pt x="524" y="273"/>
                </a:lnTo>
                <a:lnTo>
                  <a:pt x="521" y="276"/>
                </a:lnTo>
                <a:lnTo>
                  <a:pt x="517" y="280"/>
                </a:lnTo>
                <a:lnTo>
                  <a:pt x="510" y="283"/>
                </a:lnTo>
                <a:lnTo>
                  <a:pt x="487" y="283"/>
                </a:lnTo>
                <a:lnTo>
                  <a:pt x="468" y="289"/>
                </a:lnTo>
                <a:lnTo>
                  <a:pt x="438" y="313"/>
                </a:lnTo>
                <a:lnTo>
                  <a:pt x="419" y="326"/>
                </a:lnTo>
                <a:lnTo>
                  <a:pt x="404" y="299"/>
                </a:lnTo>
                <a:lnTo>
                  <a:pt x="390" y="290"/>
                </a:lnTo>
                <a:lnTo>
                  <a:pt x="382" y="283"/>
                </a:lnTo>
                <a:lnTo>
                  <a:pt x="376" y="278"/>
                </a:lnTo>
                <a:lnTo>
                  <a:pt x="362" y="246"/>
                </a:lnTo>
                <a:lnTo>
                  <a:pt x="355" y="230"/>
                </a:lnTo>
                <a:lnTo>
                  <a:pt x="348" y="218"/>
                </a:lnTo>
                <a:lnTo>
                  <a:pt x="322" y="164"/>
                </a:lnTo>
                <a:lnTo>
                  <a:pt x="311" y="130"/>
                </a:lnTo>
                <a:lnTo>
                  <a:pt x="301" y="118"/>
                </a:lnTo>
                <a:lnTo>
                  <a:pt x="290" y="118"/>
                </a:lnTo>
                <a:lnTo>
                  <a:pt x="260" y="102"/>
                </a:lnTo>
                <a:lnTo>
                  <a:pt x="253" y="88"/>
                </a:lnTo>
                <a:lnTo>
                  <a:pt x="258" y="72"/>
                </a:lnTo>
                <a:lnTo>
                  <a:pt x="258" y="67"/>
                </a:lnTo>
                <a:lnTo>
                  <a:pt x="257" y="60"/>
                </a:lnTo>
                <a:lnTo>
                  <a:pt x="253" y="53"/>
                </a:lnTo>
                <a:lnTo>
                  <a:pt x="218" y="7"/>
                </a:lnTo>
                <a:lnTo>
                  <a:pt x="207" y="18"/>
                </a:lnTo>
                <a:lnTo>
                  <a:pt x="199" y="49"/>
                </a:lnTo>
                <a:lnTo>
                  <a:pt x="169" y="0"/>
                </a:lnTo>
                <a:lnTo>
                  <a:pt x="156" y="18"/>
                </a:lnTo>
                <a:lnTo>
                  <a:pt x="146" y="30"/>
                </a:lnTo>
                <a:lnTo>
                  <a:pt x="139" y="37"/>
                </a:lnTo>
                <a:lnTo>
                  <a:pt x="134" y="44"/>
                </a:lnTo>
                <a:lnTo>
                  <a:pt x="130" y="51"/>
                </a:lnTo>
                <a:lnTo>
                  <a:pt x="125" y="58"/>
                </a:lnTo>
                <a:lnTo>
                  <a:pt x="119" y="60"/>
                </a:lnTo>
                <a:lnTo>
                  <a:pt x="114" y="60"/>
                </a:lnTo>
                <a:lnTo>
                  <a:pt x="107" y="58"/>
                </a:lnTo>
                <a:lnTo>
                  <a:pt x="102" y="56"/>
                </a:lnTo>
                <a:lnTo>
                  <a:pt x="91" y="51"/>
                </a:lnTo>
                <a:lnTo>
                  <a:pt x="88" y="49"/>
                </a:lnTo>
                <a:lnTo>
                  <a:pt x="86" y="46"/>
                </a:lnTo>
                <a:lnTo>
                  <a:pt x="88" y="28"/>
                </a:lnTo>
                <a:lnTo>
                  <a:pt x="88" y="25"/>
                </a:lnTo>
                <a:lnTo>
                  <a:pt x="86" y="25"/>
                </a:lnTo>
                <a:lnTo>
                  <a:pt x="83" y="35"/>
                </a:lnTo>
                <a:lnTo>
                  <a:pt x="72" y="67"/>
                </a:lnTo>
                <a:lnTo>
                  <a:pt x="77" y="72"/>
                </a:lnTo>
                <a:lnTo>
                  <a:pt x="81" y="74"/>
                </a:lnTo>
                <a:lnTo>
                  <a:pt x="83" y="72"/>
                </a:lnTo>
                <a:lnTo>
                  <a:pt x="83" y="70"/>
                </a:lnTo>
                <a:lnTo>
                  <a:pt x="83" y="72"/>
                </a:lnTo>
                <a:lnTo>
                  <a:pt x="83" y="88"/>
                </a:lnTo>
                <a:lnTo>
                  <a:pt x="83" y="104"/>
                </a:lnTo>
                <a:lnTo>
                  <a:pt x="84" y="109"/>
                </a:lnTo>
                <a:lnTo>
                  <a:pt x="88" y="116"/>
                </a:lnTo>
                <a:lnTo>
                  <a:pt x="93" y="127"/>
                </a:lnTo>
                <a:lnTo>
                  <a:pt x="98" y="139"/>
                </a:lnTo>
                <a:lnTo>
                  <a:pt x="100" y="144"/>
                </a:lnTo>
                <a:lnTo>
                  <a:pt x="102" y="144"/>
                </a:lnTo>
                <a:lnTo>
                  <a:pt x="104" y="142"/>
                </a:lnTo>
                <a:lnTo>
                  <a:pt x="107" y="134"/>
                </a:lnTo>
                <a:lnTo>
                  <a:pt x="112" y="125"/>
                </a:lnTo>
                <a:lnTo>
                  <a:pt x="116" y="123"/>
                </a:lnTo>
                <a:lnTo>
                  <a:pt x="119" y="121"/>
                </a:lnTo>
                <a:lnTo>
                  <a:pt x="123" y="123"/>
                </a:lnTo>
                <a:lnTo>
                  <a:pt x="127" y="125"/>
                </a:lnTo>
                <a:lnTo>
                  <a:pt x="132" y="128"/>
                </a:lnTo>
                <a:lnTo>
                  <a:pt x="134" y="132"/>
                </a:lnTo>
                <a:lnTo>
                  <a:pt x="134" y="153"/>
                </a:lnTo>
                <a:lnTo>
                  <a:pt x="130" y="216"/>
                </a:lnTo>
                <a:lnTo>
                  <a:pt x="130" y="223"/>
                </a:lnTo>
                <a:lnTo>
                  <a:pt x="130" y="229"/>
                </a:lnTo>
                <a:lnTo>
                  <a:pt x="132" y="234"/>
                </a:lnTo>
                <a:lnTo>
                  <a:pt x="132" y="241"/>
                </a:lnTo>
                <a:lnTo>
                  <a:pt x="130" y="246"/>
                </a:lnTo>
                <a:lnTo>
                  <a:pt x="127" y="252"/>
                </a:lnTo>
                <a:lnTo>
                  <a:pt x="119" y="264"/>
                </a:lnTo>
                <a:lnTo>
                  <a:pt x="111" y="276"/>
                </a:lnTo>
                <a:lnTo>
                  <a:pt x="111" y="299"/>
                </a:lnTo>
                <a:lnTo>
                  <a:pt x="112" y="308"/>
                </a:lnTo>
                <a:lnTo>
                  <a:pt x="112" y="311"/>
                </a:lnTo>
                <a:lnTo>
                  <a:pt x="112" y="315"/>
                </a:lnTo>
                <a:lnTo>
                  <a:pt x="111" y="318"/>
                </a:lnTo>
                <a:lnTo>
                  <a:pt x="109" y="322"/>
                </a:lnTo>
                <a:lnTo>
                  <a:pt x="100" y="333"/>
                </a:lnTo>
                <a:lnTo>
                  <a:pt x="95" y="341"/>
                </a:lnTo>
                <a:lnTo>
                  <a:pt x="90" y="343"/>
                </a:lnTo>
                <a:lnTo>
                  <a:pt x="86" y="341"/>
                </a:lnTo>
                <a:lnTo>
                  <a:pt x="81" y="338"/>
                </a:lnTo>
                <a:lnTo>
                  <a:pt x="75" y="336"/>
                </a:lnTo>
                <a:lnTo>
                  <a:pt x="72" y="334"/>
                </a:lnTo>
                <a:lnTo>
                  <a:pt x="70" y="338"/>
                </a:lnTo>
                <a:lnTo>
                  <a:pt x="68" y="343"/>
                </a:lnTo>
                <a:lnTo>
                  <a:pt x="67" y="350"/>
                </a:lnTo>
                <a:lnTo>
                  <a:pt x="61" y="355"/>
                </a:lnTo>
                <a:lnTo>
                  <a:pt x="46" y="368"/>
                </a:lnTo>
                <a:lnTo>
                  <a:pt x="33" y="377"/>
                </a:lnTo>
                <a:lnTo>
                  <a:pt x="24" y="382"/>
                </a:lnTo>
                <a:lnTo>
                  <a:pt x="23" y="385"/>
                </a:lnTo>
                <a:lnTo>
                  <a:pt x="21" y="387"/>
                </a:lnTo>
                <a:lnTo>
                  <a:pt x="21" y="394"/>
                </a:lnTo>
                <a:lnTo>
                  <a:pt x="23" y="401"/>
                </a:lnTo>
                <a:lnTo>
                  <a:pt x="24" y="410"/>
                </a:lnTo>
                <a:lnTo>
                  <a:pt x="23" y="413"/>
                </a:lnTo>
                <a:lnTo>
                  <a:pt x="21" y="419"/>
                </a:lnTo>
                <a:lnTo>
                  <a:pt x="14" y="426"/>
                </a:lnTo>
                <a:lnTo>
                  <a:pt x="9" y="433"/>
                </a:lnTo>
                <a:lnTo>
                  <a:pt x="5" y="436"/>
                </a:lnTo>
                <a:lnTo>
                  <a:pt x="5" y="440"/>
                </a:lnTo>
                <a:lnTo>
                  <a:pt x="5" y="445"/>
                </a:lnTo>
                <a:lnTo>
                  <a:pt x="5" y="452"/>
                </a:lnTo>
                <a:lnTo>
                  <a:pt x="9" y="465"/>
                </a:lnTo>
                <a:lnTo>
                  <a:pt x="12" y="479"/>
                </a:lnTo>
                <a:lnTo>
                  <a:pt x="12" y="484"/>
                </a:lnTo>
                <a:lnTo>
                  <a:pt x="12" y="489"/>
                </a:lnTo>
                <a:lnTo>
                  <a:pt x="10" y="494"/>
                </a:lnTo>
                <a:lnTo>
                  <a:pt x="9" y="498"/>
                </a:lnTo>
                <a:lnTo>
                  <a:pt x="2" y="509"/>
                </a:lnTo>
                <a:lnTo>
                  <a:pt x="0" y="512"/>
                </a:lnTo>
                <a:lnTo>
                  <a:pt x="2" y="516"/>
                </a:lnTo>
                <a:lnTo>
                  <a:pt x="5" y="516"/>
                </a:lnTo>
                <a:lnTo>
                  <a:pt x="21" y="512"/>
                </a:lnTo>
                <a:lnTo>
                  <a:pt x="30" y="509"/>
                </a:lnTo>
                <a:lnTo>
                  <a:pt x="39" y="505"/>
                </a:lnTo>
                <a:lnTo>
                  <a:pt x="46" y="501"/>
                </a:lnTo>
                <a:lnTo>
                  <a:pt x="58" y="498"/>
                </a:lnTo>
                <a:lnTo>
                  <a:pt x="72" y="498"/>
                </a:lnTo>
                <a:lnTo>
                  <a:pt x="83" y="496"/>
                </a:lnTo>
                <a:lnTo>
                  <a:pt x="91" y="494"/>
                </a:lnTo>
                <a:lnTo>
                  <a:pt x="95" y="494"/>
                </a:lnTo>
                <a:lnTo>
                  <a:pt x="95" y="496"/>
                </a:lnTo>
                <a:lnTo>
                  <a:pt x="95" y="498"/>
                </a:lnTo>
                <a:lnTo>
                  <a:pt x="98" y="510"/>
                </a:lnTo>
                <a:lnTo>
                  <a:pt x="105" y="530"/>
                </a:lnTo>
                <a:lnTo>
                  <a:pt x="107" y="531"/>
                </a:lnTo>
                <a:lnTo>
                  <a:pt x="109" y="530"/>
                </a:lnTo>
                <a:lnTo>
                  <a:pt x="111" y="524"/>
                </a:lnTo>
                <a:lnTo>
                  <a:pt x="114" y="572"/>
                </a:lnTo>
                <a:lnTo>
                  <a:pt x="116" y="577"/>
                </a:lnTo>
                <a:lnTo>
                  <a:pt x="121" y="584"/>
                </a:lnTo>
                <a:lnTo>
                  <a:pt x="132" y="598"/>
                </a:lnTo>
                <a:lnTo>
                  <a:pt x="137" y="602"/>
                </a:lnTo>
                <a:lnTo>
                  <a:pt x="139" y="602"/>
                </a:lnTo>
                <a:lnTo>
                  <a:pt x="144" y="600"/>
                </a:lnTo>
                <a:lnTo>
                  <a:pt x="151" y="598"/>
                </a:lnTo>
                <a:lnTo>
                  <a:pt x="158" y="598"/>
                </a:lnTo>
                <a:lnTo>
                  <a:pt x="163" y="600"/>
                </a:lnTo>
                <a:lnTo>
                  <a:pt x="169" y="604"/>
                </a:lnTo>
                <a:lnTo>
                  <a:pt x="174" y="605"/>
                </a:lnTo>
                <a:lnTo>
                  <a:pt x="178" y="609"/>
                </a:lnTo>
                <a:lnTo>
                  <a:pt x="179" y="614"/>
                </a:lnTo>
                <a:lnTo>
                  <a:pt x="176" y="619"/>
                </a:lnTo>
                <a:lnTo>
                  <a:pt x="169" y="625"/>
                </a:lnTo>
                <a:lnTo>
                  <a:pt x="163" y="630"/>
                </a:lnTo>
                <a:lnTo>
                  <a:pt x="160" y="635"/>
                </a:lnTo>
                <a:lnTo>
                  <a:pt x="156" y="651"/>
                </a:lnTo>
                <a:lnTo>
                  <a:pt x="153" y="663"/>
                </a:lnTo>
                <a:lnTo>
                  <a:pt x="153" y="669"/>
                </a:lnTo>
                <a:lnTo>
                  <a:pt x="149" y="683"/>
                </a:lnTo>
                <a:lnTo>
                  <a:pt x="146" y="693"/>
                </a:lnTo>
                <a:lnTo>
                  <a:pt x="146" y="702"/>
                </a:lnTo>
                <a:lnTo>
                  <a:pt x="146" y="706"/>
                </a:lnTo>
                <a:lnTo>
                  <a:pt x="149" y="709"/>
                </a:lnTo>
                <a:lnTo>
                  <a:pt x="160" y="713"/>
                </a:lnTo>
                <a:lnTo>
                  <a:pt x="167" y="716"/>
                </a:lnTo>
                <a:lnTo>
                  <a:pt x="174" y="718"/>
                </a:lnTo>
                <a:lnTo>
                  <a:pt x="199" y="721"/>
                </a:lnTo>
                <a:lnTo>
                  <a:pt x="209" y="723"/>
                </a:lnTo>
                <a:lnTo>
                  <a:pt x="213" y="725"/>
                </a:lnTo>
                <a:lnTo>
                  <a:pt x="214" y="727"/>
                </a:lnTo>
                <a:lnTo>
                  <a:pt x="214" y="732"/>
                </a:lnTo>
                <a:lnTo>
                  <a:pt x="214" y="736"/>
                </a:lnTo>
                <a:lnTo>
                  <a:pt x="214" y="760"/>
                </a:lnTo>
                <a:lnTo>
                  <a:pt x="214" y="767"/>
                </a:lnTo>
                <a:lnTo>
                  <a:pt x="220" y="771"/>
                </a:lnTo>
                <a:lnTo>
                  <a:pt x="227" y="776"/>
                </a:lnTo>
                <a:lnTo>
                  <a:pt x="237" y="785"/>
                </a:lnTo>
                <a:lnTo>
                  <a:pt x="246" y="794"/>
                </a:lnTo>
                <a:lnTo>
                  <a:pt x="253" y="797"/>
                </a:lnTo>
                <a:lnTo>
                  <a:pt x="262" y="795"/>
                </a:lnTo>
                <a:lnTo>
                  <a:pt x="273" y="794"/>
                </a:lnTo>
                <a:lnTo>
                  <a:pt x="285" y="790"/>
                </a:lnTo>
                <a:lnTo>
                  <a:pt x="295" y="785"/>
                </a:lnTo>
                <a:lnTo>
                  <a:pt x="306" y="780"/>
                </a:lnTo>
                <a:lnTo>
                  <a:pt x="309" y="776"/>
                </a:lnTo>
                <a:lnTo>
                  <a:pt x="318" y="771"/>
                </a:lnTo>
                <a:lnTo>
                  <a:pt x="324" y="769"/>
                </a:lnTo>
                <a:lnTo>
                  <a:pt x="329" y="769"/>
                </a:lnTo>
                <a:lnTo>
                  <a:pt x="336" y="769"/>
                </a:lnTo>
                <a:lnTo>
                  <a:pt x="341" y="772"/>
                </a:lnTo>
                <a:lnTo>
                  <a:pt x="346" y="776"/>
                </a:lnTo>
                <a:lnTo>
                  <a:pt x="348" y="780"/>
                </a:lnTo>
                <a:lnTo>
                  <a:pt x="348" y="783"/>
                </a:lnTo>
                <a:lnTo>
                  <a:pt x="346" y="785"/>
                </a:lnTo>
                <a:lnTo>
                  <a:pt x="341" y="790"/>
                </a:lnTo>
                <a:lnTo>
                  <a:pt x="339" y="794"/>
                </a:lnTo>
                <a:lnTo>
                  <a:pt x="338" y="795"/>
                </a:lnTo>
                <a:lnTo>
                  <a:pt x="338" y="802"/>
                </a:lnTo>
                <a:lnTo>
                  <a:pt x="339" y="808"/>
                </a:lnTo>
                <a:lnTo>
                  <a:pt x="345" y="811"/>
                </a:lnTo>
                <a:lnTo>
                  <a:pt x="353" y="813"/>
                </a:lnTo>
                <a:lnTo>
                  <a:pt x="366" y="815"/>
                </a:lnTo>
                <a:lnTo>
                  <a:pt x="380" y="815"/>
                </a:lnTo>
                <a:lnTo>
                  <a:pt x="389" y="813"/>
                </a:lnTo>
                <a:lnTo>
                  <a:pt x="394" y="813"/>
                </a:lnTo>
                <a:lnTo>
                  <a:pt x="396" y="808"/>
                </a:lnTo>
                <a:lnTo>
                  <a:pt x="399" y="799"/>
                </a:lnTo>
                <a:lnTo>
                  <a:pt x="401" y="794"/>
                </a:lnTo>
                <a:lnTo>
                  <a:pt x="401" y="790"/>
                </a:lnTo>
                <a:lnTo>
                  <a:pt x="399" y="787"/>
                </a:lnTo>
                <a:lnTo>
                  <a:pt x="397" y="785"/>
                </a:lnTo>
                <a:lnTo>
                  <a:pt x="394" y="781"/>
                </a:lnTo>
                <a:lnTo>
                  <a:pt x="392" y="780"/>
                </a:lnTo>
                <a:lnTo>
                  <a:pt x="392" y="776"/>
                </a:lnTo>
                <a:lnTo>
                  <a:pt x="392" y="771"/>
                </a:lnTo>
                <a:lnTo>
                  <a:pt x="390" y="764"/>
                </a:lnTo>
                <a:lnTo>
                  <a:pt x="382" y="743"/>
                </a:lnTo>
                <a:lnTo>
                  <a:pt x="378" y="730"/>
                </a:lnTo>
                <a:lnTo>
                  <a:pt x="378" y="720"/>
                </a:lnTo>
                <a:lnTo>
                  <a:pt x="380" y="699"/>
                </a:lnTo>
                <a:lnTo>
                  <a:pt x="382" y="695"/>
                </a:lnTo>
                <a:lnTo>
                  <a:pt x="383" y="692"/>
                </a:lnTo>
                <a:lnTo>
                  <a:pt x="385" y="690"/>
                </a:lnTo>
                <a:lnTo>
                  <a:pt x="389" y="690"/>
                </a:lnTo>
                <a:lnTo>
                  <a:pt x="397" y="690"/>
                </a:lnTo>
                <a:lnTo>
                  <a:pt x="410" y="688"/>
                </a:lnTo>
                <a:lnTo>
                  <a:pt x="422" y="688"/>
                </a:lnTo>
                <a:lnTo>
                  <a:pt x="431" y="690"/>
                </a:lnTo>
                <a:lnTo>
                  <a:pt x="438" y="690"/>
                </a:lnTo>
                <a:lnTo>
                  <a:pt x="448" y="688"/>
                </a:lnTo>
                <a:lnTo>
                  <a:pt x="457" y="684"/>
                </a:lnTo>
                <a:lnTo>
                  <a:pt x="461" y="683"/>
                </a:lnTo>
                <a:lnTo>
                  <a:pt x="461" y="679"/>
                </a:lnTo>
                <a:lnTo>
                  <a:pt x="463" y="674"/>
                </a:lnTo>
                <a:lnTo>
                  <a:pt x="468" y="669"/>
                </a:lnTo>
                <a:lnTo>
                  <a:pt x="473" y="667"/>
                </a:lnTo>
                <a:lnTo>
                  <a:pt x="482" y="667"/>
                </a:lnTo>
                <a:lnTo>
                  <a:pt x="494" y="669"/>
                </a:lnTo>
                <a:lnTo>
                  <a:pt x="503" y="672"/>
                </a:lnTo>
                <a:lnTo>
                  <a:pt x="507" y="676"/>
                </a:lnTo>
                <a:lnTo>
                  <a:pt x="508" y="679"/>
                </a:lnTo>
                <a:lnTo>
                  <a:pt x="515" y="688"/>
                </a:lnTo>
                <a:lnTo>
                  <a:pt x="522" y="695"/>
                </a:lnTo>
                <a:lnTo>
                  <a:pt x="524" y="695"/>
                </a:lnTo>
                <a:lnTo>
                  <a:pt x="526" y="693"/>
                </a:lnTo>
                <a:lnTo>
                  <a:pt x="528" y="688"/>
                </a:lnTo>
                <a:lnTo>
                  <a:pt x="529" y="684"/>
                </a:lnTo>
                <a:lnTo>
                  <a:pt x="531" y="683"/>
                </a:lnTo>
                <a:lnTo>
                  <a:pt x="536" y="677"/>
                </a:lnTo>
                <a:lnTo>
                  <a:pt x="540" y="672"/>
                </a:lnTo>
                <a:lnTo>
                  <a:pt x="543" y="669"/>
                </a:lnTo>
                <a:lnTo>
                  <a:pt x="549" y="663"/>
                </a:lnTo>
                <a:lnTo>
                  <a:pt x="552" y="663"/>
                </a:lnTo>
                <a:lnTo>
                  <a:pt x="556" y="663"/>
                </a:lnTo>
                <a:lnTo>
                  <a:pt x="561" y="669"/>
                </a:lnTo>
                <a:lnTo>
                  <a:pt x="565" y="674"/>
                </a:lnTo>
                <a:lnTo>
                  <a:pt x="566" y="676"/>
                </a:lnTo>
                <a:lnTo>
                  <a:pt x="570" y="676"/>
                </a:lnTo>
                <a:lnTo>
                  <a:pt x="573" y="674"/>
                </a:lnTo>
                <a:lnTo>
                  <a:pt x="573" y="672"/>
                </a:lnTo>
                <a:lnTo>
                  <a:pt x="577" y="669"/>
                </a:lnTo>
                <a:lnTo>
                  <a:pt x="579" y="665"/>
                </a:lnTo>
                <a:lnTo>
                  <a:pt x="582" y="665"/>
                </a:lnTo>
                <a:lnTo>
                  <a:pt x="586" y="667"/>
                </a:lnTo>
                <a:lnTo>
                  <a:pt x="591" y="672"/>
                </a:lnTo>
                <a:lnTo>
                  <a:pt x="598" y="676"/>
                </a:lnTo>
                <a:lnTo>
                  <a:pt x="603" y="677"/>
                </a:lnTo>
                <a:lnTo>
                  <a:pt x="609" y="677"/>
                </a:lnTo>
                <a:lnTo>
                  <a:pt x="610" y="674"/>
                </a:lnTo>
                <a:lnTo>
                  <a:pt x="614" y="670"/>
                </a:lnTo>
                <a:lnTo>
                  <a:pt x="621" y="662"/>
                </a:lnTo>
                <a:lnTo>
                  <a:pt x="624" y="658"/>
                </a:lnTo>
                <a:lnTo>
                  <a:pt x="631" y="656"/>
                </a:lnTo>
                <a:lnTo>
                  <a:pt x="637" y="656"/>
                </a:lnTo>
                <a:lnTo>
                  <a:pt x="640" y="658"/>
                </a:lnTo>
                <a:lnTo>
                  <a:pt x="644" y="660"/>
                </a:lnTo>
                <a:lnTo>
                  <a:pt x="651" y="662"/>
                </a:lnTo>
                <a:lnTo>
                  <a:pt x="658" y="662"/>
                </a:lnTo>
                <a:lnTo>
                  <a:pt x="665" y="658"/>
                </a:lnTo>
                <a:lnTo>
                  <a:pt x="677" y="651"/>
                </a:lnTo>
                <a:lnTo>
                  <a:pt x="684" y="646"/>
                </a:lnTo>
                <a:lnTo>
                  <a:pt x="700" y="630"/>
                </a:lnTo>
                <a:lnTo>
                  <a:pt x="711" y="618"/>
                </a:lnTo>
                <a:lnTo>
                  <a:pt x="723" y="609"/>
                </a:lnTo>
                <a:lnTo>
                  <a:pt x="732" y="605"/>
                </a:lnTo>
                <a:lnTo>
                  <a:pt x="739" y="605"/>
                </a:lnTo>
                <a:lnTo>
                  <a:pt x="755" y="607"/>
                </a:lnTo>
                <a:lnTo>
                  <a:pt x="758" y="609"/>
                </a:lnTo>
                <a:lnTo>
                  <a:pt x="763" y="612"/>
                </a:lnTo>
                <a:lnTo>
                  <a:pt x="772" y="623"/>
                </a:lnTo>
                <a:lnTo>
                  <a:pt x="776" y="611"/>
                </a:lnTo>
                <a:lnTo>
                  <a:pt x="797" y="597"/>
                </a:lnTo>
                <a:lnTo>
                  <a:pt x="818" y="589"/>
                </a:lnTo>
                <a:lnTo>
                  <a:pt x="821" y="581"/>
                </a:lnTo>
                <a:lnTo>
                  <a:pt x="823" y="544"/>
                </a:lnTo>
                <a:lnTo>
                  <a:pt x="814" y="528"/>
                </a:lnTo>
                <a:close/>
              </a:path>
            </a:pathLst>
          </a:custGeom>
          <a:noFill/>
          <a:ln w="6350">
            <a:solidFill>
              <a:srgbClr val="FFFFFF"/>
            </a:solidFill>
            <a:round/>
            <a:headEnd/>
            <a:tailEnd/>
          </a:ln>
        </p:spPr>
        <p:txBody>
          <a:bodyPr/>
          <a:lstStyle/>
          <a:p>
            <a:endParaRPr lang="en-GB"/>
          </a:p>
        </p:txBody>
      </p:sp>
      <p:sp>
        <p:nvSpPr>
          <p:cNvPr id="85011" name="Freeform 436"/>
          <p:cNvSpPr>
            <a:spLocks/>
          </p:cNvSpPr>
          <p:nvPr/>
        </p:nvSpPr>
        <p:spPr bwMode="auto">
          <a:xfrm>
            <a:off x="5557838" y="3883025"/>
            <a:ext cx="649287" cy="666750"/>
          </a:xfrm>
          <a:custGeom>
            <a:avLst/>
            <a:gdLst>
              <a:gd name="T0" fmla="*/ 2147483647 w 409"/>
              <a:gd name="T1" fmla="*/ 2147483647 h 420"/>
              <a:gd name="T2" fmla="*/ 2147483647 w 409"/>
              <a:gd name="T3" fmla="*/ 2147483647 h 420"/>
              <a:gd name="T4" fmla="*/ 2147483647 w 409"/>
              <a:gd name="T5" fmla="*/ 2147483647 h 420"/>
              <a:gd name="T6" fmla="*/ 2147483647 w 409"/>
              <a:gd name="T7" fmla="*/ 2147483647 h 420"/>
              <a:gd name="T8" fmla="*/ 2147483647 w 409"/>
              <a:gd name="T9" fmla="*/ 2147483647 h 420"/>
              <a:gd name="T10" fmla="*/ 2147483647 w 409"/>
              <a:gd name="T11" fmla="*/ 2147483647 h 420"/>
              <a:gd name="T12" fmla="*/ 2147483647 w 409"/>
              <a:gd name="T13" fmla="*/ 2147483647 h 420"/>
              <a:gd name="T14" fmla="*/ 2147483647 w 409"/>
              <a:gd name="T15" fmla="*/ 2147483647 h 420"/>
              <a:gd name="T16" fmla="*/ 2147483647 w 409"/>
              <a:gd name="T17" fmla="*/ 2147483647 h 420"/>
              <a:gd name="T18" fmla="*/ 2147483647 w 409"/>
              <a:gd name="T19" fmla="*/ 2147483647 h 420"/>
              <a:gd name="T20" fmla="*/ 2147483647 w 409"/>
              <a:gd name="T21" fmla="*/ 2147483647 h 420"/>
              <a:gd name="T22" fmla="*/ 2147483647 w 409"/>
              <a:gd name="T23" fmla="*/ 2147483647 h 420"/>
              <a:gd name="T24" fmla="*/ 2147483647 w 409"/>
              <a:gd name="T25" fmla="*/ 2147483647 h 420"/>
              <a:gd name="T26" fmla="*/ 2147483647 w 409"/>
              <a:gd name="T27" fmla="*/ 2147483647 h 420"/>
              <a:gd name="T28" fmla="*/ 2147483647 w 409"/>
              <a:gd name="T29" fmla="*/ 2147483647 h 420"/>
              <a:gd name="T30" fmla="*/ 2147483647 w 409"/>
              <a:gd name="T31" fmla="*/ 2147483647 h 420"/>
              <a:gd name="T32" fmla="*/ 2147483647 w 409"/>
              <a:gd name="T33" fmla="*/ 2147483647 h 420"/>
              <a:gd name="T34" fmla="*/ 2147483647 w 409"/>
              <a:gd name="T35" fmla="*/ 2147483647 h 420"/>
              <a:gd name="T36" fmla="*/ 2147483647 w 409"/>
              <a:gd name="T37" fmla="*/ 2147483647 h 420"/>
              <a:gd name="T38" fmla="*/ 2147483647 w 409"/>
              <a:gd name="T39" fmla="*/ 2147483647 h 420"/>
              <a:gd name="T40" fmla="*/ 2147483647 w 409"/>
              <a:gd name="T41" fmla="*/ 2147483647 h 420"/>
              <a:gd name="T42" fmla="*/ 2147483647 w 409"/>
              <a:gd name="T43" fmla="*/ 2147483647 h 420"/>
              <a:gd name="T44" fmla="*/ 2147483647 w 409"/>
              <a:gd name="T45" fmla="*/ 2147483647 h 420"/>
              <a:gd name="T46" fmla="*/ 2147483647 w 409"/>
              <a:gd name="T47" fmla="*/ 2147483647 h 420"/>
              <a:gd name="T48" fmla="*/ 2147483647 w 409"/>
              <a:gd name="T49" fmla="*/ 2147483647 h 420"/>
              <a:gd name="T50" fmla="*/ 2147483647 w 409"/>
              <a:gd name="T51" fmla="*/ 2147483647 h 420"/>
              <a:gd name="T52" fmla="*/ 2147483647 w 409"/>
              <a:gd name="T53" fmla="*/ 2147483647 h 420"/>
              <a:gd name="T54" fmla="*/ 2147483647 w 409"/>
              <a:gd name="T55" fmla="*/ 2147483647 h 420"/>
              <a:gd name="T56" fmla="*/ 2147483647 w 409"/>
              <a:gd name="T57" fmla="*/ 2147483647 h 420"/>
              <a:gd name="T58" fmla="*/ 2147483647 w 409"/>
              <a:gd name="T59" fmla="*/ 2147483647 h 420"/>
              <a:gd name="T60" fmla="*/ 2147483647 w 409"/>
              <a:gd name="T61" fmla="*/ 2147483647 h 420"/>
              <a:gd name="T62" fmla="*/ 2147483647 w 409"/>
              <a:gd name="T63" fmla="*/ 2147483647 h 420"/>
              <a:gd name="T64" fmla="*/ 2147483647 w 409"/>
              <a:gd name="T65" fmla="*/ 2147483647 h 420"/>
              <a:gd name="T66" fmla="*/ 2147483647 w 409"/>
              <a:gd name="T67" fmla="*/ 2147483647 h 420"/>
              <a:gd name="T68" fmla="*/ 2147483647 w 409"/>
              <a:gd name="T69" fmla="*/ 2147483647 h 420"/>
              <a:gd name="T70" fmla="*/ 2147483647 w 409"/>
              <a:gd name="T71" fmla="*/ 2147483647 h 420"/>
              <a:gd name="T72" fmla="*/ 2147483647 w 409"/>
              <a:gd name="T73" fmla="*/ 2147483647 h 420"/>
              <a:gd name="T74" fmla="*/ 2147483647 w 409"/>
              <a:gd name="T75" fmla="*/ 2147483647 h 420"/>
              <a:gd name="T76" fmla="*/ 2147483647 w 409"/>
              <a:gd name="T77" fmla="*/ 0 h 420"/>
              <a:gd name="T78" fmla="*/ 2147483647 w 409"/>
              <a:gd name="T79" fmla="*/ 2147483647 h 420"/>
              <a:gd name="T80" fmla="*/ 2147483647 w 409"/>
              <a:gd name="T81" fmla="*/ 2147483647 h 420"/>
              <a:gd name="T82" fmla="*/ 2147483647 w 409"/>
              <a:gd name="T83" fmla="*/ 2147483647 h 420"/>
              <a:gd name="T84" fmla="*/ 2147483647 w 409"/>
              <a:gd name="T85" fmla="*/ 2147483647 h 420"/>
              <a:gd name="T86" fmla="*/ 2147483647 w 409"/>
              <a:gd name="T87" fmla="*/ 2147483647 h 420"/>
              <a:gd name="T88" fmla="*/ 2147483647 w 409"/>
              <a:gd name="T89" fmla="*/ 2147483647 h 420"/>
              <a:gd name="T90" fmla="*/ 2147483647 w 409"/>
              <a:gd name="T91" fmla="*/ 2147483647 h 420"/>
              <a:gd name="T92" fmla="*/ 2147483647 w 409"/>
              <a:gd name="T93" fmla="*/ 2147483647 h 420"/>
              <a:gd name="T94" fmla="*/ 2147483647 w 409"/>
              <a:gd name="T95" fmla="*/ 2147483647 h 420"/>
              <a:gd name="T96" fmla="*/ 2147483647 w 409"/>
              <a:gd name="T97" fmla="*/ 2147483647 h 4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9"/>
              <a:gd name="T148" fmla="*/ 0 h 420"/>
              <a:gd name="T149" fmla="*/ 409 w 409"/>
              <a:gd name="T150" fmla="*/ 420 h 4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9" h="420">
                <a:moveTo>
                  <a:pt x="20" y="378"/>
                </a:moveTo>
                <a:lnTo>
                  <a:pt x="20" y="378"/>
                </a:lnTo>
                <a:lnTo>
                  <a:pt x="25" y="378"/>
                </a:lnTo>
                <a:lnTo>
                  <a:pt x="37" y="375"/>
                </a:lnTo>
                <a:lnTo>
                  <a:pt x="44" y="375"/>
                </a:lnTo>
                <a:lnTo>
                  <a:pt x="46" y="375"/>
                </a:lnTo>
                <a:lnTo>
                  <a:pt x="48" y="375"/>
                </a:lnTo>
                <a:lnTo>
                  <a:pt x="59" y="382"/>
                </a:lnTo>
                <a:lnTo>
                  <a:pt x="66" y="389"/>
                </a:lnTo>
                <a:lnTo>
                  <a:pt x="76" y="392"/>
                </a:lnTo>
                <a:lnTo>
                  <a:pt x="81" y="387"/>
                </a:lnTo>
                <a:lnTo>
                  <a:pt x="87" y="380"/>
                </a:lnTo>
                <a:lnTo>
                  <a:pt x="83" y="366"/>
                </a:lnTo>
                <a:lnTo>
                  <a:pt x="83" y="362"/>
                </a:lnTo>
                <a:lnTo>
                  <a:pt x="85" y="361"/>
                </a:lnTo>
                <a:lnTo>
                  <a:pt x="87" y="359"/>
                </a:lnTo>
                <a:lnTo>
                  <a:pt x="94" y="361"/>
                </a:lnTo>
                <a:lnTo>
                  <a:pt x="104" y="391"/>
                </a:lnTo>
                <a:lnTo>
                  <a:pt x="108" y="385"/>
                </a:lnTo>
                <a:lnTo>
                  <a:pt x="115" y="376"/>
                </a:lnTo>
                <a:lnTo>
                  <a:pt x="118" y="369"/>
                </a:lnTo>
                <a:lnTo>
                  <a:pt x="127" y="354"/>
                </a:lnTo>
                <a:lnTo>
                  <a:pt x="138" y="354"/>
                </a:lnTo>
                <a:lnTo>
                  <a:pt x="145" y="355"/>
                </a:lnTo>
                <a:lnTo>
                  <a:pt x="150" y="359"/>
                </a:lnTo>
                <a:lnTo>
                  <a:pt x="161" y="357"/>
                </a:lnTo>
                <a:lnTo>
                  <a:pt x="162" y="354"/>
                </a:lnTo>
                <a:lnTo>
                  <a:pt x="166" y="347"/>
                </a:lnTo>
                <a:lnTo>
                  <a:pt x="168" y="340"/>
                </a:lnTo>
                <a:lnTo>
                  <a:pt x="168" y="332"/>
                </a:lnTo>
                <a:lnTo>
                  <a:pt x="168" y="329"/>
                </a:lnTo>
                <a:lnTo>
                  <a:pt x="168" y="327"/>
                </a:lnTo>
                <a:lnTo>
                  <a:pt x="173" y="325"/>
                </a:lnTo>
                <a:lnTo>
                  <a:pt x="178" y="325"/>
                </a:lnTo>
                <a:lnTo>
                  <a:pt x="192" y="327"/>
                </a:lnTo>
                <a:lnTo>
                  <a:pt x="198" y="334"/>
                </a:lnTo>
                <a:lnTo>
                  <a:pt x="203" y="340"/>
                </a:lnTo>
                <a:lnTo>
                  <a:pt x="210" y="340"/>
                </a:lnTo>
                <a:lnTo>
                  <a:pt x="217" y="338"/>
                </a:lnTo>
                <a:lnTo>
                  <a:pt x="226" y="332"/>
                </a:lnTo>
                <a:lnTo>
                  <a:pt x="233" y="331"/>
                </a:lnTo>
                <a:lnTo>
                  <a:pt x="234" y="331"/>
                </a:lnTo>
                <a:lnTo>
                  <a:pt x="249" y="338"/>
                </a:lnTo>
                <a:lnTo>
                  <a:pt x="252" y="352"/>
                </a:lnTo>
                <a:lnTo>
                  <a:pt x="252" y="361"/>
                </a:lnTo>
                <a:lnTo>
                  <a:pt x="261" y="368"/>
                </a:lnTo>
                <a:lnTo>
                  <a:pt x="275" y="378"/>
                </a:lnTo>
                <a:lnTo>
                  <a:pt x="275" y="389"/>
                </a:lnTo>
                <a:lnTo>
                  <a:pt x="275" y="401"/>
                </a:lnTo>
                <a:lnTo>
                  <a:pt x="278" y="406"/>
                </a:lnTo>
                <a:lnTo>
                  <a:pt x="287" y="403"/>
                </a:lnTo>
                <a:lnTo>
                  <a:pt x="301" y="413"/>
                </a:lnTo>
                <a:lnTo>
                  <a:pt x="312" y="419"/>
                </a:lnTo>
                <a:lnTo>
                  <a:pt x="319" y="420"/>
                </a:lnTo>
                <a:lnTo>
                  <a:pt x="315" y="419"/>
                </a:lnTo>
                <a:lnTo>
                  <a:pt x="322" y="406"/>
                </a:lnTo>
                <a:lnTo>
                  <a:pt x="328" y="403"/>
                </a:lnTo>
                <a:lnTo>
                  <a:pt x="337" y="398"/>
                </a:lnTo>
                <a:lnTo>
                  <a:pt x="340" y="392"/>
                </a:lnTo>
                <a:lnTo>
                  <a:pt x="342" y="391"/>
                </a:lnTo>
                <a:lnTo>
                  <a:pt x="337" y="368"/>
                </a:lnTo>
                <a:lnTo>
                  <a:pt x="337" y="354"/>
                </a:lnTo>
                <a:lnTo>
                  <a:pt x="328" y="320"/>
                </a:lnTo>
                <a:lnTo>
                  <a:pt x="328" y="313"/>
                </a:lnTo>
                <a:lnTo>
                  <a:pt x="319" y="301"/>
                </a:lnTo>
                <a:lnTo>
                  <a:pt x="317" y="299"/>
                </a:lnTo>
                <a:lnTo>
                  <a:pt x="310" y="296"/>
                </a:lnTo>
                <a:lnTo>
                  <a:pt x="301" y="294"/>
                </a:lnTo>
                <a:lnTo>
                  <a:pt x="296" y="294"/>
                </a:lnTo>
                <a:lnTo>
                  <a:pt x="296" y="281"/>
                </a:lnTo>
                <a:lnTo>
                  <a:pt x="296" y="278"/>
                </a:lnTo>
                <a:lnTo>
                  <a:pt x="294" y="276"/>
                </a:lnTo>
                <a:lnTo>
                  <a:pt x="291" y="273"/>
                </a:lnTo>
                <a:lnTo>
                  <a:pt x="285" y="271"/>
                </a:lnTo>
                <a:lnTo>
                  <a:pt x="278" y="269"/>
                </a:lnTo>
                <a:lnTo>
                  <a:pt x="277" y="269"/>
                </a:lnTo>
                <a:lnTo>
                  <a:pt x="277" y="271"/>
                </a:lnTo>
                <a:lnTo>
                  <a:pt x="277" y="269"/>
                </a:lnTo>
                <a:lnTo>
                  <a:pt x="277" y="252"/>
                </a:lnTo>
                <a:lnTo>
                  <a:pt x="277" y="250"/>
                </a:lnTo>
                <a:lnTo>
                  <a:pt x="275" y="248"/>
                </a:lnTo>
                <a:lnTo>
                  <a:pt x="271" y="248"/>
                </a:lnTo>
                <a:lnTo>
                  <a:pt x="263" y="255"/>
                </a:lnTo>
                <a:lnTo>
                  <a:pt x="252" y="255"/>
                </a:lnTo>
                <a:lnTo>
                  <a:pt x="257" y="244"/>
                </a:lnTo>
                <a:lnTo>
                  <a:pt x="263" y="232"/>
                </a:lnTo>
                <a:lnTo>
                  <a:pt x="263" y="211"/>
                </a:lnTo>
                <a:lnTo>
                  <a:pt x="261" y="201"/>
                </a:lnTo>
                <a:lnTo>
                  <a:pt x="259" y="192"/>
                </a:lnTo>
                <a:lnTo>
                  <a:pt x="257" y="188"/>
                </a:lnTo>
                <a:lnTo>
                  <a:pt x="256" y="185"/>
                </a:lnTo>
                <a:lnTo>
                  <a:pt x="252" y="179"/>
                </a:lnTo>
                <a:lnTo>
                  <a:pt x="261" y="176"/>
                </a:lnTo>
                <a:lnTo>
                  <a:pt x="273" y="167"/>
                </a:lnTo>
                <a:lnTo>
                  <a:pt x="293" y="165"/>
                </a:lnTo>
                <a:lnTo>
                  <a:pt x="310" y="165"/>
                </a:lnTo>
                <a:lnTo>
                  <a:pt x="324" y="165"/>
                </a:lnTo>
                <a:lnTo>
                  <a:pt x="333" y="171"/>
                </a:lnTo>
                <a:lnTo>
                  <a:pt x="342" y="165"/>
                </a:lnTo>
                <a:lnTo>
                  <a:pt x="352" y="158"/>
                </a:lnTo>
                <a:lnTo>
                  <a:pt x="358" y="151"/>
                </a:lnTo>
                <a:lnTo>
                  <a:pt x="366" y="144"/>
                </a:lnTo>
                <a:lnTo>
                  <a:pt x="375" y="142"/>
                </a:lnTo>
                <a:lnTo>
                  <a:pt x="389" y="139"/>
                </a:lnTo>
                <a:lnTo>
                  <a:pt x="396" y="135"/>
                </a:lnTo>
                <a:lnTo>
                  <a:pt x="405" y="128"/>
                </a:lnTo>
                <a:lnTo>
                  <a:pt x="407" y="123"/>
                </a:lnTo>
                <a:lnTo>
                  <a:pt x="409" y="111"/>
                </a:lnTo>
                <a:lnTo>
                  <a:pt x="409" y="102"/>
                </a:lnTo>
                <a:lnTo>
                  <a:pt x="407" y="98"/>
                </a:lnTo>
                <a:lnTo>
                  <a:pt x="403" y="95"/>
                </a:lnTo>
                <a:lnTo>
                  <a:pt x="400" y="91"/>
                </a:lnTo>
                <a:lnTo>
                  <a:pt x="391" y="86"/>
                </a:lnTo>
                <a:lnTo>
                  <a:pt x="379" y="77"/>
                </a:lnTo>
                <a:lnTo>
                  <a:pt x="368" y="69"/>
                </a:lnTo>
                <a:lnTo>
                  <a:pt x="361" y="65"/>
                </a:lnTo>
                <a:lnTo>
                  <a:pt x="358" y="61"/>
                </a:lnTo>
                <a:lnTo>
                  <a:pt x="354" y="56"/>
                </a:lnTo>
                <a:lnTo>
                  <a:pt x="351" y="54"/>
                </a:lnTo>
                <a:lnTo>
                  <a:pt x="338" y="53"/>
                </a:lnTo>
                <a:lnTo>
                  <a:pt x="326" y="47"/>
                </a:lnTo>
                <a:lnTo>
                  <a:pt x="303" y="33"/>
                </a:lnTo>
                <a:lnTo>
                  <a:pt x="291" y="25"/>
                </a:lnTo>
                <a:lnTo>
                  <a:pt x="275" y="14"/>
                </a:lnTo>
                <a:lnTo>
                  <a:pt x="254" y="0"/>
                </a:lnTo>
                <a:lnTo>
                  <a:pt x="240" y="0"/>
                </a:lnTo>
                <a:lnTo>
                  <a:pt x="252" y="37"/>
                </a:lnTo>
                <a:lnTo>
                  <a:pt x="245" y="63"/>
                </a:lnTo>
                <a:lnTo>
                  <a:pt x="217" y="86"/>
                </a:lnTo>
                <a:lnTo>
                  <a:pt x="194" y="102"/>
                </a:lnTo>
                <a:lnTo>
                  <a:pt x="185" y="118"/>
                </a:lnTo>
                <a:lnTo>
                  <a:pt x="176" y="139"/>
                </a:lnTo>
                <a:lnTo>
                  <a:pt x="161" y="149"/>
                </a:lnTo>
                <a:lnTo>
                  <a:pt x="152" y="153"/>
                </a:lnTo>
                <a:lnTo>
                  <a:pt x="139" y="158"/>
                </a:lnTo>
                <a:lnTo>
                  <a:pt x="132" y="162"/>
                </a:lnTo>
                <a:lnTo>
                  <a:pt x="120" y="165"/>
                </a:lnTo>
                <a:lnTo>
                  <a:pt x="101" y="171"/>
                </a:lnTo>
                <a:lnTo>
                  <a:pt x="88" y="174"/>
                </a:lnTo>
                <a:lnTo>
                  <a:pt x="74" y="179"/>
                </a:lnTo>
                <a:lnTo>
                  <a:pt x="64" y="186"/>
                </a:lnTo>
                <a:lnTo>
                  <a:pt x="55" y="193"/>
                </a:lnTo>
                <a:lnTo>
                  <a:pt x="48" y="202"/>
                </a:lnTo>
                <a:lnTo>
                  <a:pt x="43" y="209"/>
                </a:lnTo>
                <a:lnTo>
                  <a:pt x="41" y="213"/>
                </a:lnTo>
                <a:lnTo>
                  <a:pt x="37" y="222"/>
                </a:lnTo>
                <a:lnTo>
                  <a:pt x="32" y="234"/>
                </a:lnTo>
                <a:lnTo>
                  <a:pt x="15" y="259"/>
                </a:lnTo>
                <a:lnTo>
                  <a:pt x="13" y="287"/>
                </a:lnTo>
                <a:lnTo>
                  <a:pt x="9" y="318"/>
                </a:lnTo>
                <a:lnTo>
                  <a:pt x="6" y="340"/>
                </a:lnTo>
                <a:lnTo>
                  <a:pt x="4" y="366"/>
                </a:lnTo>
                <a:lnTo>
                  <a:pt x="0" y="384"/>
                </a:lnTo>
                <a:lnTo>
                  <a:pt x="15" y="382"/>
                </a:lnTo>
                <a:lnTo>
                  <a:pt x="20" y="378"/>
                </a:lnTo>
                <a:close/>
              </a:path>
            </a:pathLst>
          </a:custGeom>
          <a:noFill/>
          <a:ln w="6350">
            <a:solidFill>
              <a:srgbClr val="FFFFFF"/>
            </a:solidFill>
            <a:round/>
            <a:headEnd/>
            <a:tailEnd/>
          </a:ln>
        </p:spPr>
        <p:txBody>
          <a:bodyPr/>
          <a:lstStyle/>
          <a:p>
            <a:endParaRPr lang="en-GB"/>
          </a:p>
        </p:txBody>
      </p:sp>
      <p:sp>
        <p:nvSpPr>
          <p:cNvPr id="85012" name="Freeform 437"/>
          <p:cNvSpPr>
            <a:spLocks/>
          </p:cNvSpPr>
          <p:nvPr/>
        </p:nvSpPr>
        <p:spPr bwMode="auto">
          <a:xfrm>
            <a:off x="7126288" y="4402138"/>
            <a:ext cx="638175" cy="804862"/>
          </a:xfrm>
          <a:custGeom>
            <a:avLst/>
            <a:gdLst>
              <a:gd name="T0" fmla="*/ 2147483647 w 402"/>
              <a:gd name="T1" fmla="*/ 2147483647 h 507"/>
              <a:gd name="T2" fmla="*/ 2147483647 w 402"/>
              <a:gd name="T3" fmla="*/ 2147483647 h 507"/>
              <a:gd name="T4" fmla="*/ 2147483647 w 402"/>
              <a:gd name="T5" fmla="*/ 2147483647 h 507"/>
              <a:gd name="T6" fmla="*/ 2147483647 w 402"/>
              <a:gd name="T7" fmla="*/ 2147483647 h 507"/>
              <a:gd name="T8" fmla="*/ 2147483647 w 402"/>
              <a:gd name="T9" fmla="*/ 2147483647 h 507"/>
              <a:gd name="T10" fmla="*/ 2147483647 w 402"/>
              <a:gd name="T11" fmla="*/ 2147483647 h 507"/>
              <a:gd name="T12" fmla="*/ 2147483647 w 402"/>
              <a:gd name="T13" fmla="*/ 2147483647 h 507"/>
              <a:gd name="T14" fmla="*/ 2147483647 w 402"/>
              <a:gd name="T15" fmla="*/ 2147483647 h 507"/>
              <a:gd name="T16" fmla="*/ 2147483647 w 402"/>
              <a:gd name="T17" fmla="*/ 2147483647 h 507"/>
              <a:gd name="T18" fmla="*/ 2147483647 w 402"/>
              <a:gd name="T19" fmla="*/ 2147483647 h 507"/>
              <a:gd name="T20" fmla="*/ 2147483647 w 402"/>
              <a:gd name="T21" fmla="*/ 2147483647 h 507"/>
              <a:gd name="T22" fmla="*/ 2147483647 w 402"/>
              <a:gd name="T23" fmla="*/ 2147483647 h 507"/>
              <a:gd name="T24" fmla="*/ 2147483647 w 402"/>
              <a:gd name="T25" fmla="*/ 2147483647 h 507"/>
              <a:gd name="T26" fmla="*/ 2147483647 w 402"/>
              <a:gd name="T27" fmla="*/ 2147483647 h 507"/>
              <a:gd name="T28" fmla="*/ 2147483647 w 402"/>
              <a:gd name="T29" fmla="*/ 2147483647 h 507"/>
              <a:gd name="T30" fmla="*/ 2147483647 w 402"/>
              <a:gd name="T31" fmla="*/ 2147483647 h 507"/>
              <a:gd name="T32" fmla="*/ 2147483647 w 402"/>
              <a:gd name="T33" fmla="*/ 2147483647 h 507"/>
              <a:gd name="T34" fmla="*/ 0 w 402"/>
              <a:gd name="T35" fmla="*/ 2147483647 h 507"/>
              <a:gd name="T36" fmla="*/ 2147483647 w 402"/>
              <a:gd name="T37" fmla="*/ 2147483647 h 507"/>
              <a:gd name="T38" fmla="*/ 2147483647 w 402"/>
              <a:gd name="T39" fmla="*/ 2147483647 h 507"/>
              <a:gd name="T40" fmla="*/ 2147483647 w 402"/>
              <a:gd name="T41" fmla="*/ 2147483647 h 507"/>
              <a:gd name="T42" fmla="*/ 2147483647 w 402"/>
              <a:gd name="T43" fmla="*/ 2147483647 h 507"/>
              <a:gd name="T44" fmla="*/ 2147483647 w 402"/>
              <a:gd name="T45" fmla="*/ 2147483647 h 507"/>
              <a:gd name="T46" fmla="*/ 2147483647 w 402"/>
              <a:gd name="T47" fmla="*/ 2147483647 h 507"/>
              <a:gd name="T48" fmla="*/ 2147483647 w 402"/>
              <a:gd name="T49" fmla="*/ 2147483647 h 507"/>
              <a:gd name="T50" fmla="*/ 2147483647 w 402"/>
              <a:gd name="T51" fmla="*/ 2147483647 h 507"/>
              <a:gd name="T52" fmla="*/ 2147483647 w 402"/>
              <a:gd name="T53" fmla="*/ 2147483647 h 507"/>
              <a:gd name="T54" fmla="*/ 2147483647 w 402"/>
              <a:gd name="T55" fmla="*/ 2147483647 h 507"/>
              <a:gd name="T56" fmla="*/ 2147483647 w 402"/>
              <a:gd name="T57" fmla="*/ 2147483647 h 507"/>
              <a:gd name="T58" fmla="*/ 2147483647 w 402"/>
              <a:gd name="T59" fmla="*/ 2147483647 h 507"/>
              <a:gd name="T60" fmla="*/ 2147483647 w 402"/>
              <a:gd name="T61" fmla="*/ 2147483647 h 507"/>
              <a:gd name="T62" fmla="*/ 2147483647 w 402"/>
              <a:gd name="T63" fmla="*/ 2147483647 h 507"/>
              <a:gd name="T64" fmla="*/ 2147483647 w 402"/>
              <a:gd name="T65" fmla="*/ 2147483647 h 507"/>
              <a:gd name="T66" fmla="*/ 2147483647 w 402"/>
              <a:gd name="T67" fmla="*/ 2147483647 h 507"/>
              <a:gd name="T68" fmla="*/ 2147483647 w 402"/>
              <a:gd name="T69" fmla="*/ 2147483647 h 507"/>
              <a:gd name="T70" fmla="*/ 2147483647 w 402"/>
              <a:gd name="T71" fmla="*/ 2147483647 h 507"/>
              <a:gd name="T72" fmla="*/ 2147483647 w 402"/>
              <a:gd name="T73" fmla="*/ 2147483647 h 507"/>
              <a:gd name="T74" fmla="*/ 2147483647 w 402"/>
              <a:gd name="T75" fmla="*/ 2147483647 h 507"/>
              <a:gd name="T76" fmla="*/ 2147483647 w 402"/>
              <a:gd name="T77" fmla="*/ 2147483647 h 507"/>
              <a:gd name="T78" fmla="*/ 2147483647 w 402"/>
              <a:gd name="T79" fmla="*/ 2147483647 h 507"/>
              <a:gd name="T80" fmla="*/ 2147483647 w 402"/>
              <a:gd name="T81" fmla="*/ 2147483647 h 507"/>
              <a:gd name="T82" fmla="*/ 2147483647 w 402"/>
              <a:gd name="T83" fmla="*/ 2147483647 h 507"/>
              <a:gd name="T84" fmla="*/ 2147483647 w 402"/>
              <a:gd name="T85" fmla="*/ 2147483647 h 507"/>
              <a:gd name="T86" fmla="*/ 2147483647 w 402"/>
              <a:gd name="T87" fmla="*/ 2147483647 h 507"/>
              <a:gd name="T88" fmla="*/ 2147483647 w 402"/>
              <a:gd name="T89" fmla="*/ 2147483647 h 507"/>
              <a:gd name="T90" fmla="*/ 2147483647 w 402"/>
              <a:gd name="T91" fmla="*/ 2147483647 h 507"/>
              <a:gd name="T92" fmla="*/ 2147483647 w 402"/>
              <a:gd name="T93" fmla="*/ 2147483647 h 507"/>
              <a:gd name="T94" fmla="*/ 2147483647 w 402"/>
              <a:gd name="T95" fmla="*/ 2147483647 h 507"/>
              <a:gd name="T96" fmla="*/ 2147483647 w 402"/>
              <a:gd name="T97" fmla="*/ 2147483647 h 507"/>
              <a:gd name="T98" fmla="*/ 2147483647 w 402"/>
              <a:gd name="T99" fmla="*/ 2147483647 h 507"/>
              <a:gd name="T100" fmla="*/ 2147483647 w 402"/>
              <a:gd name="T101" fmla="*/ 2147483647 h 507"/>
              <a:gd name="T102" fmla="*/ 2147483647 w 402"/>
              <a:gd name="T103" fmla="*/ 2147483647 h 507"/>
              <a:gd name="T104" fmla="*/ 2147483647 w 402"/>
              <a:gd name="T105" fmla="*/ 2147483647 h 5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02"/>
              <a:gd name="T160" fmla="*/ 0 h 507"/>
              <a:gd name="T161" fmla="*/ 402 w 402"/>
              <a:gd name="T162" fmla="*/ 507 h 50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02" h="507">
                <a:moveTo>
                  <a:pt x="381" y="74"/>
                </a:moveTo>
                <a:lnTo>
                  <a:pt x="334" y="83"/>
                </a:lnTo>
                <a:lnTo>
                  <a:pt x="320" y="83"/>
                </a:lnTo>
                <a:lnTo>
                  <a:pt x="320" y="65"/>
                </a:lnTo>
                <a:lnTo>
                  <a:pt x="307" y="65"/>
                </a:lnTo>
                <a:lnTo>
                  <a:pt x="295" y="79"/>
                </a:lnTo>
                <a:lnTo>
                  <a:pt x="285" y="83"/>
                </a:lnTo>
                <a:lnTo>
                  <a:pt x="265" y="74"/>
                </a:lnTo>
                <a:lnTo>
                  <a:pt x="255" y="64"/>
                </a:lnTo>
                <a:lnTo>
                  <a:pt x="249" y="57"/>
                </a:lnTo>
                <a:lnTo>
                  <a:pt x="248" y="49"/>
                </a:lnTo>
                <a:lnTo>
                  <a:pt x="244" y="41"/>
                </a:lnTo>
                <a:lnTo>
                  <a:pt x="241" y="28"/>
                </a:lnTo>
                <a:lnTo>
                  <a:pt x="241" y="21"/>
                </a:lnTo>
                <a:lnTo>
                  <a:pt x="237" y="14"/>
                </a:lnTo>
                <a:lnTo>
                  <a:pt x="234" y="5"/>
                </a:lnTo>
                <a:lnTo>
                  <a:pt x="226" y="0"/>
                </a:lnTo>
                <a:lnTo>
                  <a:pt x="214" y="2"/>
                </a:lnTo>
                <a:lnTo>
                  <a:pt x="198" y="18"/>
                </a:lnTo>
                <a:lnTo>
                  <a:pt x="197" y="23"/>
                </a:lnTo>
                <a:lnTo>
                  <a:pt x="193" y="25"/>
                </a:lnTo>
                <a:lnTo>
                  <a:pt x="191" y="27"/>
                </a:lnTo>
                <a:lnTo>
                  <a:pt x="174" y="27"/>
                </a:lnTo>
                <a:lnTo>
                  <a:pt x="167" y="32"/>
                </a:lnTo>
                <a:lnTo>
                  <a:pt x="160" y="42"/>
                </a:lnTo>
                <a:lnTo>
                  <a:pt x="153" y="49"/>
                </a:lnTo>
                <a:lnTo>
                  <a:pt x="142" y="53"/>
                </a:lnTo>
                <a:lnTo>
                  <a:pt x="126" y="53"/>
                </a:lnTo>
                <a:lnTo>
                  <a:pt x="114" y="53"/>
                </a:lnTo>
                <a:lnTo>
                  <a:pt x="100" y="69"/>
                </a:lnTo>
                <a:lnTo>
                  <a:pt x="89" y="95"/>
                </a:lnTo>
                <a:lnTo>
                  <a:pt x="82" y="104"/>
                </a:lnTo>
                <a:lnTo>
                  <a:pt x="93" y="120"/>
                </a:lnTo>
                <a:lnTo>
                  <a:pt x="87" y="132"/>
                </a:lnTo>
                <a:lnTo>
                  <a:pt x="80" y="146"/>
                </a:lnTo>
                <a:lnTo>
                  <a:pt x="65" y="155"/>
                </a:lnTo>
                <a:lnTo>
                  <a:pt x="56" y="164"/>
                </a:lnTo>
                <a:lnTo>
                  <a:pt x="47" y="178"/>
                </a:lnTo>
                <a:lnTo>
                  <a:pt x="47" y="192"/>
                </a:lnTo>
                <a:lnTo>
                  <a:pt x="47" y="196"/>
                </a:lnTo>
                <a:lnTo>
                  <a:pt x="49" y="204"/>
                </a:lnTo>
                <a:lnTo>
                  <a:pt x="51" y="211"/>
                </a:lnTo>
                <a:lnTo>
                  <a:pt x="51" y="218"/>
                </a:lnTo>
                <a:lnTo>
                  <a:pt x="49" y="222"/>
                </a:lnTo>
                <a:lnTo>
                  <a:pt x="47" y="225"/>
                </a:lnTo>
                <a:lnTo>
                  <a:pt x="42" y="232"/>
                </a:lnTo>
                <a:lnTo>
                  <a:pt x="40" y="238"/>
                </a:lnTo>
                <a:lnTo>
                  <a:pt x="40" y="241"/>
                </a:lnTo>
                <a:lnTo>
                  <a:pt x="42" y="250"/>
                </a:lnTo>
                <a:lnTo>
                  <a:pt x="40" y="259"/>
                </a:lnTo>
                <a:lnTo>
                  <a:pt x="38" y="264"/>
                </a:lnTo>
                <a:lnTo>
                  <a:pt x="36" y="269"/>
                </a:lnTo>
                <a:lnTo>
                  <a:pt x="33" y="273"/>
                </a:lnTo>
                <a:lnTo>
                  <a:pt x="28" y="278"/>
                </a:lnTo>
                <a:lnTo>
                  <a:pt x="22" y="287"/>
                </a:lnTo>
                <a:lnTo>
                  <a:pt x="19" y="291"/>
                </a:lnTo>
                <a:lnTo>
                  <a:pt x="0" y="306"/>
                </a:lnTo>
                <a:lnTo>
                  <a:pt x="0" y="308"/>
                </a:lnTo>
                <a:lnTo>
                  <a:pt x="0" y="317"/>
                </a:lnTo>
                <a:lnTo>
                  <a:pt x="1" y="342"/>
                </a:lnTo>
                <a:lnTo>
                  <a:pt x="3" y="349"/>
                </a:lnTo>
                <a:lnTo>
                  <a:pt x="5" y="354"/>
                </a:lnTo>
                <a:lnTo>
                  <a:pt x="8" y="363"/>
                </a:lnTo>
                <a:lnTo>
                  <a:pt x="12" y="387"/>
                </a:lnTo>
                <a:lnTo>
                  <a:pt x="36" y="387"/>
                </a:lnTo>
                <a:lnTo>
                  <a:pt x="45" y="389"/>
                </a:lnTo>
                <a:lnTo>
                  <a:pt x="54" y="391"/>
                </a:lnTo>
                <a:lnTo>
                  <a:pt x="59" y="394"/>
                </a:lnTo>
                <a:lnTo>
                  <a:pt x="65" y="398"/>
                </a:lnTo>
                <a:lnTo>
                  <a:pt x="68" y="401"/>
                </a:lnTo>
                <a:lnTo>
                  <a:pt x="72" y="407"/>
                </a:lnTo>
                <a:lnTo>
                  <a:pt x="86" y="400"/>
                </a:lnTo>
                <a:lnTo>
                  <a:pt x="96" y="410"/>
                </a:lnTo>
                <a:lnTo>
                  <a:pt x="98" y="426"/>
                </a:lnTo>
                <a:lnTo>
                  <a:pt x="109" y="440"/>
                </a:lnTo>
                <a:lnTo>
                  <a:pt x="116" y="458"/>
                </a:lnTo>
                <a:lnTo>
                  <a:pt x="121" y="475"/>
                </a:lnTo>
                <a:lnTo>
                  <a:pt x="137" y="500"/>
                </a:lnTo>
                <a:lnTo>
                  <a:pt x="147" y="507"/>
                </a:lnTo>
                <a:lnTo>
                  <a:pt x="154" y="500"/>
                </a:lnTo>
                <a:lnTo>
                  <a:pt x="160" y="493"/>
                </a:lnTo>
                <a:lnTo>
                  <a:pt x="165" y="488"/>
                </a:lnTo>
                <a:lnTo>
                  <a:pt x="175" y="482"/>
                </a:lnTo>
                <a:lnTo>
                  <a:pt x="181" y="479"/>
                </a:lnTo>
                <a:lnTo>
                  <a:pt x="202" y="463"/>
                </a:lnTo>
                <a:lnTo>
                  <a:pt x="205" y="458"/>
                </a:lnTo>
                <a:lnTo>
                  <a:pt x="207" y="452"/>
                </a:lnTo>
                <a:lnTo>
                  <a:pt x="209" y="445"/>
                </a:lnTo>
                <a:lnTo>
                  <a:pt x="212" y="433"/>
                </a:lnTo>
                <a:lnTo>
                  <a:pt x="216" y="424"/>
                </a:lnTo>
                <a:lnTo>
                  <a:pt x="218" y="424"/>
                </a:lnTo>
                <a:lnTo>
                  <a:pt x="221" y="426"/>
                </a:lnTo>
                <a:lnTo>
                  <a:pt x="223" y="428"/>
                </a:lnTo>
                <a:lnTo>
                  <a:pt x="225" y="428"/>
                </a:lnTo>
                <a:lnTo>
                  <a:pt x="230" y="426"/>
                </a:lnTo>
                <a:lnTo>
                  <a:pt x="235" y="423"/>
                </a:lnTo>
                <a:lnTo>
                  <a:pt x="239" y="417"/>
                </a:lnTo>
                <a:lnTo>
                  <a:pt x="242" y="412"/>
                </a:lnTo>
                <a:lnTo>
                  <a:pt x="242" y="408"/>
                </a:lnTo>
                <a:lnTo>
                  <a:pt x="242" y="405"/>
                </a:lnTo>
                <a:lnTo>
                  <a:pt x="241" y="393"/>
                </a:lnTo>
                <a:lnTo>
                  <a:pt x="241" y="389"/>
                </a:lnTo>
                <a:lnTo>
                  <a:pt x="241" y="387"/>
                </a:lnTo>
                <a:lnTo>
                  <a:pt x="242" y="387"/>
                </a:lnTo>
                <a:lnTo>
                  <a:pt x="244" y="387"/>
                </a:lnTo>
                <a:lnTo>
                  <a:pt x="249" y="391"/>
                </a:lnTo>
                <a:lnTo>
                  <a:pt x="258" y="389"/>
                </a:lnTo>
                <a:lnTo>
                  <a:pt x="265" y="387"/>
                </a:lnTo>
                <a:lnTo>
                  <a:pt x="272" y="382"/>
                </a:lnTo>
                <a:lnTo>
                  <a:pt x="276" y="375"/>
                </a:lnTo>
                <a:lnTo>
                  <a:pt x="278" y="368"/>
                </a:lnTo>
                <a:lnTo>
                  <a:pt x="278" y="361"/>
                </a:lnTo>
                <a:lnTo>
                  <a:pt x="278" y="352"/>
                </a:lnTo>
                <a:lnTo>
                  <a:pt x="279" y="347"/>
                </a:lnTo>
                <a:lnTo>
                  <a:pt x="283" y="347"/>
                </a:lnTo>
                <a:lnTo>
                  <a:pt x="285" y="347"/>
                </a:lnTo>
                <a:lnTo>
                  <a:pt x="288" y="347"/>
                </a:lnTo>
                <a:lnTo>
                  <a:pt x="293" y="343"/>
                </a:lnTo>
                <a:lnTo>
                  <a:pt x="297" y="338"/>
                </a:lnTo>
                <a:lnTo>
                  <a:pt x="299" y="333"/>
                </a:lnTo>
                <a:lnTo>
                  <a:pt x="299" y="326"/>
                </a:lnTo>
                <a:lnTo>
                  <a:pt x="297" y="322"/>
                </a:lnTo>
                <a:lnTo>
                  <a:pt x="297" y="319"/>
                </a:lnTo>
                <a:lnTo>
                  <a:pt x="300" y="315"/>
                </a:lnTo>
                <a:lnTo>
                  <a:pt x="300" y="313"/>
                </a:lnTo>
                <a:lnTo>
                  <a:pt x="306" y="305"/>
                </a:lnTo>
                <a:lnTo>
                  <a:pt x="313" y="296"/>
                </a:lnTo>
                <a:lnTo>
                  <a:pt x="318" y="289"/>
                </a:lnTo>
                <a:lnTo>
                  <a:pt x="325" y="282"/>
                </a:lnTo>
                <a:lnTo>
                  <a:pt x="329" y="282"/>
                </a:lnTo>
                <a:lnTo>
                  <a:pt x="332" y="284"/>
                </a:lnTo>
                <a:lnTo>
                  <a:pt x="343" y="289"/>
                </a:lnTo>
                <a:lnTo>
                  <a:pt x="355" y="303"/>
                </a:lnTo>
                <a:lnTo>
                  <a:pt x="357" y="303"/>
                </a:lnTo>
                <a:lnTo>
                  <a:pt x="358" y="299"/>
                </a:lnTo>
                <a:lnTo>
                  <a:pt x="357" y="276"/>
                </a:lnTo>
                <a:lnTo>
                  <a:pt x="355" y="264"/>
                </a:lnTo>
                <a:lnTo>
                  <a:pt x="353" y="259"/>
                </a:lnTo>
                <a:lnTo>
                  <a:pt x="350" y="255"/>
                </a:lnTo>
                <a:lnTo>
                  <a:pt x="346" y="243"/>
                </a:lnTo>
                <a:lnTo>
                  <a:pt x="343" y="227"/>
                </a:lnTo>
                <a:lnTo>
                  <a:pt x="344" y="218"/>
                </a:lnTo>
                <a:lnTo>
                  <a:pt x="344" y="215"/>
                </a:lnTo>
                <a:lnTo>
                  <a:pt x="346" y="213"/>
                </a:lnTo>
                <a:lnTo>
                  <a:pt x="350" y="210"/>
                </a:lnTo>
                <a:lnTo>
                  <a:pt x="357" y="206"/>
                </a:lnTo>
                <a:lnTo>
                  <a:pt x="364" y="199"/>
                </a:lnTo>
                <a:lnTo>
                  <a:pt x="367" y="192"/>
                </a:lnTo>
                <a:lnTo>
                  <a:pt x="367" y="188"/>
                </a:lnTo>
                <a:lnTo>
                  <a:pt x="365" y="185"/>
                </a:lnTo>
                <a:lnTo>
                  <a:pt x="360" y="180"/>
                </a:lnTo>
                <a:lnTo>
                  <a:pt x="355" y="169"/>
                </a:lnTo>
                <a:lnTo>
                  <a:pt x="353" y="166"/>
                </a:lnTo>
                <a:lnTo>
                  <a:pt x="353" y="160"/>
                </a:lnTo>
                <a:lnTo>
                  <a:pt x="353" y="157"/>
                </a:lnTo>
                <a:lnTo>
                  <a:pt x="355" y="155"/>
                </a:lnTo>
                <a:lnTo>
                  <a:pt x="362" y="150"/>
                </a:lnTo>
                <a:lnTo>
                  <a:pt x="367" y="144"/>
                </a:lnTo>
                <a:lnTo>
                  <a:pt x="374" y="132"/>
                </a:lnTo>
                <a:lnTo>
                  <a:pt x="388" y="116"/>
                </a:lnTo>
                <a:lnTo>
                  <a:pt x="395" y="106"/>
                </a:lnTo>
                <a:lnTo>
                  <a:pt x="397" y="102"/>
                </a:lnTo>
                <a:lnTo>
                  <a:pt x="397" y="101"/>
                </a:lnTo>
                <a:lnTo>
                  <a:pt x="397" y="97"/>
                </a:lnTo>
                <a:lnTo>
                  <a:pt x="399" y="92"/>
                </a:lnTo>
                <a:lnTo>
                  <a:pt x="402" y="85"/>
                </a:lnTo>
                <a:lnTo>
                  <a:pt x="395" y="78"/>
                </a:lnTo>
                <a:lnTo>
                  <a:pt x="381" y="74"/>
                </a:lnTo>
                <a:close/>
              </a:path>
            </a:pathLst>
          </a:custGeom>
          <a:noFill/>
          <a:ln w="6350">
            <a:solidFill>
              <a:srgbClr val="FFFFFF"/>
            </a:solidFill>
            <a:round/>
            <a:headEnd/>
            <a:tailEnd/>
          </a:ln>
        </p:spPr>
        <p:txBody>
          <a:bodyPr/>
          <a:lstStyle/>
          <a:p>
            <a:endParaRPr lang="en-GB"/>
          </a:p>
        </p:txBody>
      </p:sp>
      <p:sp>
        <p:nvSpPr>
          <p:cNvPr id="85013" name="Freeform 438"/>
          <p:cNvSpPr>
            <a:spLocks/>
          </p:cNvSpPr>
          <p:nvPr/>
        </p:nvSpPr>
        <p:spPr bwMode="auto">
          <a:xfrm>
            <a:off x="7369175" y="3913188"/>
            <a:ext cx="577850" cy="623887"/>
          </a:xfrm>
          <a:custGeom>
            <a:avLst/>
            <a:gdLst>
              <a:gd name="T0" fmla="*/ 2147483647 w 364"/>
              <a:gd name="T1" fmla="*/ 2147483647 h 393"/>
              <a:gd name="T2" fmla="*/ 2147483647 w 364"/>
              <a:gd name="T3" fmla="*/ 2147483647 h 393"/>
              <a:gd name="T4" fmla="*/ 2147483647 w 364"/>
              <a:gd name="T5" fmla="*/ 2147483647 h 393"/>
              <a:gd name="T6" fmla="*/ 2147483647 w 364"/>
              <a:gd name="T7" fmla="*/ 2147483647 h 393"/>
              <a:gd name="T8" fmla="*/ 2147483647 w 364"/>
              <a:gd name="T9" fmla="*/ 2147483647 h 393"/>
              <a:gd name="T10" fmla="*/ 2147483647 w 364"/>
              <a:gd name="T11" fmla="*/ 2147483647 h 393"/>
              <a:gd name="T12" fmla="*/ 2147483647 w 364"/>
              <a:gd name="T13" fmla="*/ 2147483647 h 393"/>
              <a:gd name="T14" fmla="*/ 2147483647 w 364"/>
              <a:gd name="T15" fmla="*/ 2147483647 h 393"/>
              <a:gd name="T16" fmla="*/ 2147483647 w 364"/>
              <a:gd name="T17" fmla="*/ 2147483647 h 393"/>
              <a:gd name="T18" fmla="*/ 2147483647 w 364"/>
              <a:gd name="T19" fmla="*/ 2147483647 h 393"/>
              <a:gd name="T20" fmla="*/ 2147483647 w 364"/>
              <a:gd name="T21" fmla="*/ 2147483647 h 393"/>
              <a:gd name="T22" fmla="*/ 2147483647 w 364"/>
              <a:gd name="T23" fmla="*/ 2147483647 h 393"/>
              <a:gd name="T24" fmla="*/ 2147483647 w 364"/>
              <a:gd name="T25" fmla="*/ 2147483647 h 393"/>
              <a:gd name="T26" fmla="*/ 2147483647 w 364"/>
              <a:gd name="T27" fmla="*/ 2147483647 h 393"/>
              <a:gd name="T28" fmla="*/ 2147483647 w 364"/>
              <a:gd name="T29" fmla="*/ 2147483647 h 393"/>
              <a:gd name="T30" fmla="*/ 2147483647 w 364"/>
              <a:gd name="T31" fmla="*/ 2147483647 h 393"/>
              <a:gd name="T32" fmla="*/ 2147483647 w 364"/>
              <a:gd name="T33" fmla="*/ 2147483647 h 393"/>
              <a:gd name="T34" fmla="*/ 2147483647 w 364"/>
              <a:gd name="T35" fmla="*/ 2147483647 h 393"/>
              <a:gd name="T36" fmla="*/ 2147483647 w 364"/>
              <a:gd name="T37" fmla="*/ 2147483647 h 393"/>
              <a:gd name="T38" fmla="*/ 2147483647 w 364"/>
              <a:gd name="T39" fmla="*/ 2147483647 h 393"/>
              <a:gd name="T40" fmla="*/ 2147483647 w 364"/>
              <a:gd name="T41" fmla="*/ 2147483647 h 393"/>
              <a:gd name="T42" fmla="*/ 2147483647 w 364"/>
              <a:gd name="T43" fmla="*/ 2147483647 h 393"/>
              <a:gd name="T44" fmla="*/ 2147483647 w 364"/>
              <a:gd name="T45" fmla="*/ 2147483647 h 393"/>
              <a:gd name="T46" fmla="*/ 2147483647 w 364"/>
              <a:gd name="T47" fmla="*/ 2147483647 h 393"/>
              <a:gd name="T48" fmla="*/ 2147483647 w 364"/>
              <a:gd name="T49" fmla="*/ 2147483647 h 393"/>
              <a:gd name="T50" fmla="*/ 2147483647 w 364"/>
              <a:gd name="T51" fmla="*/ 2147483647 h 393"/>
              <a:gd name="T52" fmla="*/ 2147483647 w 364"/>
              <a:gd name="T53" fmla="*/ 2147483647 h 393"/>
              <a:gd name="T54" fmla="*/ 2147483647 w 364"/>
              <a:gd name="T55" fmla="*/ 2147483647 h 393"/>
              <a:gd name="T56" fmla="*/ 2147483647 w 364"/>
              <a:gd name="T57" fmla="*/ 2147483647 h 393"/>
              <a:gd name="T58" fmla="*/ 2147483647 w 364"/>
              <a:gd name="T59" fmla="*/ 2147483647 h 393"/>
              <a:gd name="T60" fmla="*/ 2147483647 w 364"/>
              <a:gd name="T61" fmla="*/ 2147483647 h 393"/>
              <a:gd name="T62" fmla="*/ 2147483647 w 364"/>
              <a:gd name="T63" fmla="*/ 2147483647 h 393"/>
              <a:gd name="T64" fmla="*/ 2147483647 w 364"/>
              <a:gd name="T65" fmla="*/ 2147483647 h 393"/>
              <a:gd name="T66" fmla="*/ 2147483647 w 364"/>
              <a:gd name="T67" fmla="*/ 2147483647 h 393"/>
              <a:gd name="T68" fmla="*/ 2147483647 w 364"/>
              <a:gd name="T69" fmla="*/ 2147483647 h 393"/>
              <a:gd name="T70" fmla="*/ 2147483647 w 364"/>
              <a:gd name="T71" fmla="*/ 2147483647 h 393"/>
              <a:gd name="T72" fmla="*/ 2147483647 w 364"/>
              <a:gd name="T73" fmla="*/ 2147483647 h 393"/>
              <a:gd name="T74" fmla="*/ 2147483647 w 364"/>
              <a:gd name="T75" fmla="*/ 2147483647 h 393"/>
              <a:gd name="T76" fmla="*/ 2147483647 w 364"/>
              <a:gd name="T77" fmla="*/ 2147483647 h 393"/>
              <a:gd name="T78" fmla="*/ 2147483647 w 364"/>
              <a:gd name="T79" fmla="*/ 0 h 393"/>
              <a:gd name="T80" fmla="*/ 2147483647 w 364"/>
              <a:gd name="T81" fmla="*/ 2147483647 h 393"/>
              <a:gd name="T82" fmla="*/ 2147483647 w 364"/>
              <a:gd name="T83" fmla="*/ 2147483647 h 393"/>
              <a:gd name="T84" fmla="*/ 2147483647 w 364"/>
              <a:gd name="T85" fmla="*/ 2147483647 h 393"/>
              <a:gd name="T86" fmla="*/ 2147483647 w 364"/>
              <a:gd name="T87" fmla="*/ 2147483647 h 393"/>
              <a:gd name="T88" fmla="*/ 2147483647 w 364"/>
              <a:gd name="T89" fmla="*/ 2147483647 h 393"/>
              <a:gd name="T90" fmla="*/ 2147483647 w 364"/>
              <a:gd name="T91" fmla="*/ 2147483647 h 393"/>
              <a:gd name="T92" fmla="*/ 2147483647 w 364"/>
              <a:gd name="T93" fmla="*/ 2147483647 h 393"/>
              <a:gd name="T94" fmla="*/ 2147483647 w 364"/>
              <a:gd name="T95" fmla="*/ 2147483647 h 393"/>
              <a:gd name="T96" fmla="*/ 2147483647 w 364"/>
              <a:gd name="T97" fmla="*/ 2147483647 h 393"/>
              <a:gd name="T98" fmla="*/ 2147483647 w 364"/>
              <a:gd name="T99" fmla="*/ 2147483647 h 393"/>
              <a:gd name="T100" fmla="*/ 2147483647 w 364"/>
              <a:gd name="T101" fmla="*/ 2147483647 h 393"/>
              <a:gd name="T102" fmla="*/ 2147483647 w 364"/>
              <a:gd name="T103" fmla="*/ 2147483647 h 393"/>
              <a:gd name="T104" fmla="*/ 2147483647 w 364"/>
              <a:gd name="T105" fmla="*/ 2147483647 h 393"/>
              <a:gd name="T106" fmla="*/ 2147483647 w 364"/>
              <a:gd name="T107" fmla="*/ 2147483647 h 393"/>
              <a:gd name="T108" fmla="*/ 2147483647 w 364"/>
              <a:gd name="T109" fmla="*/ 2147483647 h 3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4"/>
              <a:gd name="T166" fmla="*/ 0 h 393"/>
              <a:gd name="T167" fmla="*/ 364 w 364"/>
              <a:gd name="T168" fmla="*/ 393 h 3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4" h="393">
                <a:moveTo>
                  <a:pt x="73" y="308"/>
                </a:moveTo>
                <a:lnTo>
                  <a:pt x="81" y="313"/>
                </a:lnTo>
                <a:lnTo>
                  <a:pt x="84" y="322"/>
                </a:lnTo>
                <a:lnTo>
                  <a:pt x="88" y="329"/>
                </a:lnTo>
                <a:lnTo>
                  <a:pt x="88" y="336"/>
                </a:lnTo>
                <a:lnTo>
                  <a:pt x="91" y="349"/>
                </a:lnTo>
                <a:lnTo>
                  <a:pt x="95" y="357"/>
                </a:lnTo>
                <a:lnTo>
                  <a:pt x="96" y="365"/>
                </a:lnTo>
                <a:lnTo>
                  <a:pt x="102" y="372"/>
                </a:lnTo>
                <a:lnTo>
                  <a:pt x="112" y="382"/>
                </a:lnTo>
                <a:lnTo>
                  <a:pt x="132" y="391"/>
                </a:lnTo>
                <a:lnTo>
                  <a:pt x="142" y="387"/>
                </a:lnTo>
                <a:lnTo>
                  <a:pt x="154" y="373"/>
                </a:lnTo>
                <a:lnTo>
                  <a:pt x="167" y="373"/>
                </a:lnTo>
                <a:lnTo>
                  <a:pt x="167" y="391"/>
                </a:lnTo>
                <a:lnTo>
                  <a:pt x="181" y="391"/>
                </a:lnTo>
                <a:lnTo>
                  <a:pt x="228" y="382"/>
                </a:lnTo>
                <a:lnTo>
                  <a:pt x="242" y="386"/>
                </a:lnTo>
                <a:lnTo>
                  <a:pt x="249" y="393"/>
                </a:lnTo>
                <a:lnTo>
                  <a:pt x="258" y="380"/>
                </a:lnTo>
                <a:lnTo>
                  <a:pt x="264" y="372"/>
                </a:lnTo>
                <a:lnTo>
                  <a:pt x="267" y="368"/>
                </a:lnTo>
                <a:lnTo>
                  <a:pt x="271" y="363"/>
                </a:lnTo>
                <a:lnTo>
                  <a:pt x="274" y="356"/>
                </a:lnTo>
                <a:lnTo>
                  <a:pt x="278" y="349"/>
                </a:lnTo>
                <a:lnTo>
                  <a:pt x="278" y="342"/>
                </a:lnTo>
                <a:lnTo>
                  <a:pt x="278" y="326"/>
                </a:lnTo>
                <a:lnTo>
                  <a:pt x="278" y="319"/>
                </a:lnTo>
                <a:lnTo>
                  <a:pt x="281" y="313"/>
                </a:lnTo>
                <a:lnTo>
                  <a:pt x="286" y="310"/>
                </a:lnTo>
                <a:lnTo>
                  <a:pt x="292" y="303"/>
                </a:lnTo>
                <a:lnTo>
                  <a:pt x="297" y="299"/>
                </a:lnTo>
                <a:lnTo>
                  <a:pt x="299" y="299"/>
                </a:lnTo>
                <a:lnTo>
                  <a:pt x="302" y="301"/>
                </a:lnTo>
                <a:lnTo>
                  <a:pt x="304" y="303"/>
                </a:lnTo>
                <a:lnTo>
                  <a:pt x="307" y="301"/>
                </a:lnTo>
                <a:lnTo>
                  <a:pt x="309" y="299"/>
                </a:lnTo>
                <a:lnTo>
                  <a:pt x="316" y="287"/>
                </a:lnTo>
                <a:lnTo>
                  <a:pt x="322" y="278"/>
                </a:lnTo>
                <a:lnTo>
                  <a:pt x="325" y="275"/>
                </a:lnTo>
                <a:lnTo>
                  <a:pt x="332" y="268"/>
                </a:lnTo>
                <a:lnTo>
                  <a:pt x="336" y="264"/>
                </a:lnTo>
                <a:lnTo>
                  <a:pt x="337" y="257"/>
                </a:lnTo>
                <a:lnTo>
                  <a:pt x="334" y="248"/>
                </a:lnTo>
                <a:lnTo>
                  <a:pt x="327" y="234"/>
                </a:lnTo>
                <a:lnTo>
                  <a:pt x="323" y="229"/>
                </a:lnTo>
                <a:lnTo>
                  <a:pt x="323" y="225"/>
                </a:lnTo>
                <a:lnTo>
                  <a:pt x="323" y="222"/>
                </a:lnTo>
                <a:lnTo>
                  <a:pt x="323" y="220"/>
                </a:lnTo>
                <a:lnTo>
                  <a:pt x="329" y="217"/>
                </a:lnTo>
                <a:lnTo>
                  <a:pt x="330" y="215"/>
                </a:lnTo>
                <a:lnTo>
                  <a:pt x="330" y="210"/>
                </a:lnTo>
                <a:lnTo>
                  <a:pt x="330" y="201"/>
                </a:lnTo>
                <a:lnTo>
                  <a:pt x="332" y="194"/>
                </a:lnTo>
                <a:lnTo>
                  <a:pt x="334" y="185"/>
                </a:lnTo>
                <a:lnTo>
                  <a:pt x="339" y="176"/>
                </a:lnTo>
                <a:lnTo>
                  <a:pt x="346" y="167"/>
                </a:lnTo>
                <a:lnTo>
                  <a:pt x="346" y="164"/>
                </a:lnTo>
                <a:lnTo>
                  <a:pt x="346" y="160"/>
                </a:lnTo>
                <a:lnTo>
                  <a:pt x="344" y="157"/>
                </a:lnTo>
                <a:lnTo>
                  <a:pt x="346" y="152"/>
                </a:lnTo>
                <a:lnTo>
                  <a:pt x="348" y="145"/>
                </a:lnTo>
                <a:lnTo>
                  <a:pt x="353" y="139"/>
                </a:lnTo>
                <a:lnTo>
                  <a:pt x="357" y="136"/>
                </a:lnTo>
                <a:lnTo>
                  <a:pt x="359" y="130"/>
                </a:lnTo>
                <a:lnTo>
                  <a:pt x="362" y="120"/>
                </a:lnTo>
                <a:lnTo>
                  <a:pt x="364" y="101"/>
                </a:lnTo>
                <a:lnTo>
                  <a:pt x="364" y="95"/>
                </a:lnTo>
                <a:lnTo>
                  <a:pt x="362" y="90"/>
                </a:lnTo>
                <a:lnTo>
                  <a:pt x="359" y="83"/>
                </a:lnTo>
                <a:lnTo>
                  <a:pt x="351" y="76"/>
                </a:lnTo>
                <a:lnTo>
                  <a:pt x="348" y="74"/>
                </a:lnTo>
                <a:lnTo>
                  <a:pt x="344" y="74"/>
                </a:lnTo>
                <a:lnTo>
                  <a:pt x="343" y="76"/>
                </a:lnTo>
                <a:lnTo>
                  <a:pt x="339" y="81"/>
                </a:lnTo>
                <a:lnTo>
                  <a:pt x="337" y="85"/>
                </a:lnTo>
                <a:lnTo>
                  <a:pt x="332" y="85"/>
                </a:lnTo>
                <a:lnTo>
                  <a:pt x="322" y="85"/>
                </a:lnTo>
                <a:lnTo>
                  <a:pt x="316" y="83"/>
                </a:lnTo>
                <a:lnTo>
                  <a:pt x="307" y="78"/>
                </a:lnTo>
                <a:lnTo>
                  <a:pt x="297" y="67"/>
                </a:lnTo>
                <a:lnTo>
                  <a:pt x="286" y="58"/>
                </a:lnTo>
                <a:lnTo>
                  <a:pt x="285" y="58"/>
                </a:lnTo>
                <a:lnTo>
                  <a:pt x="279" y="55"/>
                </a:lnTo>
                <a:lnTo>
                  <a:pt x="276" y="53"/>
                </a:lnTo>
                <a:lnTo>
                  <a:pt x="272" y="51"/>
                </a:lnTo>
                <a:lnTo>
                  <a:pt x="271" y="53"/>
                </a:lnTo>
                <a:lnTo>
                  <a:pt x="271" y="55"/>
                </a:lnTo>
                <a:lnTo>
                  <a:pt x="267" y="60"/>
                </a:lnTo>
                <a:lnTo>
                  <a:pt x="265" y="64"/>
                </a:lnTo>
                <a:lnTo>
                  <a:pt x="262" y="67"/>
                </a:lnTo>
                <a:lnTo>
                  <a:pt x="251" y="74"/>
                </a:lnTo>
                <a:lnTo>
                  <a:pt x="239" y="83"/>
                </a:lnTo>
                <a:lnTo>
                  <a:pt x="230" y="90"/>
                </a:lnTo>
                <a:lnTo>
                  <a:pt x="228" y="90"/>
                </a:lnTo>
                <a:lnTo>
                  <a:pt x="225" y="90"/>
                </a:lnTo>
                <a:lnTo>
                  <a:pt x="221" y="86"/>
                </a:lnTo>
                <a:lnTo>
                  <a:pt x="214" y="78"/>
                </a:lnTo>
                <a:lnTo>
                  <a:pt x="209" y="74"/>
                </a:lnTo>
                <a:lnTo>
                  <a:pt x="205" y="72"/>
                </a:lnTo>
                <a:lnTo>
                  <a:pt x="202" y="72"/>
                </a:lnTo>
                <a:lnTo>
                  <a:pt x="200" y="72"/>
                </a:lnTo>
                <a:lnTo>
                  <a:pt x="193" y="76"/>
                </a:lnTo>
                <a:lnTo>
                  <a:pt x="186" y="78"/>
                </a:lnTo>
                <a:lnTo>
                  <a:pt x="172" y="78"/>
                </a:lnTo>
                <a:lnTo>
                  <a:pt x="181" y="69"/>
                </a:lnTo>
                <a:lnTo>
                  <a:pt x="190" y="62"/>
                </a:lnTo>
                <a:lnTo>
                  <a:pt x="198" y="57"/>
                </a:lnTo>
                <a:lnTo>
                  <a:pt x="207" y="55"/>
                </a:lnTo>
                <a:lnTo>
                  <a:pt x="214" y="57"/>
                </a:lnTo>
                <a:lnTo>
                  <a:pt x="220" y="58"/>
                </a:lnTo>
                <a:lnTo>
                  <a:pt x="225" y="57"/>
                </a:lnTo>
                <a:lnTo>
                  <a:pt x="228" y="55"/>
                </a:lnTo>
                <a:lnTo>
                  <a:pt x="235" y="51"/>
                </a:lnTo>
                <a:lnTo>
                  <a:pt x="241" y="44"/>
                </a:lnTo>
                <a:lnTo>
                  <a:pt x="249" y="35"/>
                </a:lnTo>
                <a:lnTo>
                  <a:pt x="253" y="32"/>
                </a:lnTo>
                <a:lnTo>
                  <a:pt x="256" y="32"/>
                </a:lnTo>
                <a:lnTo>
                  <a:pt x="258" y="32"/>
                </a:lnTo>
                <a:lnTo>
                  <a:pt x="264" y="30"/>
                </a:lnTo>
                <a:lnTo>
                  <a:pt x="267" y="28"/>
                </a:lnTo>
                <a:lnTo>
                  <a:pt x="269" y="25"/>
                </a:lnTo>
                <a:lnTo>
                  <a:pt x="272" y="18"/>
                </a:lnTo>
                <a:lnTo>
                  <a:pt x="248" y="13"/>
                </a:lnTo>
                <a:lnTo>
                  <a:pt x="227" y="4"/>
                </a:lnTo>
                <a:lnTo>
                  <a:pt x="204" y="0"/>
                </a:lnTo>
                <a:lnTo>
                  <a:pt x="197" y="0"/>
                </a:lnTo>
                <a:lnTo>
                  <a:pt x="190" y="2"/>
                </a:lnTo>
                <a:lnTo>
                  <a:pt x="186" y="6"/>
                </a:lnTo>
                <a:lnTo>
                  <a:pt x="177" y="13"/>
                </a:lnTo>
                <a:lnTo>
                  <a:pt x="170" y="18"/>
                </a:lnTo>
                <a:lnTo>
                  <a:pt x="163" y="28"/>
                </a:lnTo>
                <a:lnTo>
                  <a:pt x="147" y="13"/>
                </a:lnTo>
                <a:lnTo>
                  <a:pt x="142" y="13"/>
                </a:lnTo>
                <a:lnTo>
                  <a:pt x="133" y="14"/>
                </a:lnTo>
                <a:lnTo>
                  <a:pt x="117" y="20"/>
                </a:lnTo>
                <a:lnTo>
                  <a:pt x="114" y="20"/>
                </a:lnTo>
                <a:lnTo>
                  <a:pt x="112" y="21"/>
                </a:lnTo>
                <a:lnTo>
                  <a:pt x="110" y="23"/>
                </a:lnTo>
                <a:lnTo>
                  <a:pt x="103" y="41"/>
                </a:lnTo>
                <a:lnTo>
                  <a:pt x="102" y="57"/>
                </a:lnTo>
                <a:lnTo>
                  <a:pt x="95" y="72"/>
                </a:lnTo>
                <a:lnTo>
                  <a:pt x="82" y="81"/>
                </a:lnTo>
                <a:lnTo>
                  <a:pt x="79" y="79"/>
                </a:lnTo>
                <a:lnTo>
                  <a:pt x="73" y="79"/>
                </a:lnTo>
                <a:lnTo>
                  <a:pt x="68" y="83"/>
                </a:lnTo>
                <a:lnTo>
                  <a:pt x="61" y="86"/>
                </a:lnTo>
                <a:lnTo>
                  <a:pt x="56" y="88"/>
                </a:lnTo>
                <a:lnTo>
                  <a:pt x="52" y="90"/>
                </a:lnTo>
                <a:lnTo>
                  <a:pt x="52" y="95"/>
                </a:lnTo>
                <a:lnTo>
                  <a:pt x="51" y="102"/>
                </a:lnTo>
                <a:lnTo>
                  <a:pt x="49" y="109"/>
                </a:lnTo>
                <a:lnTo>
                  <a:pt x="47" y="115"/>
                </a:lnTo>
                <a:lnTo>
                  <a:pt x="47" y="120"/>
                </a:lnTo>
                <a:lnTo>
                  <a:pt x="51" y="129"/>
                </a:lnTo>
                <a:lnTo>
                  <a:pt x="51" y="134"/>
                </a:lnTo>
                <a:lnTo>
                  <a:pt x="47" y="152"/>
                </a:lnTo>
                <a:lnTo>
                  <a:pt x="40" y="160"/>
                </a:lnTo>
                <a:lnTo>
                  <a:pt x="28" y="178"/>
                </a:lnTo>
                <a:lnTo>
                  <a:pt x="7" y="199"/>
                </a:lnTo>
                <a:lnTo>
                  <a:pt x="5" y="211"/>
                </a:lnTo>
                <a:lnTo>
                  <a:pt x="1" y="225"/>
                </a:lnTo>
                <a:lnTo>
                  <a:pt x="0" y="234"/>
                </a:lnTo>
                <a:lnTo>
                  <a:pt x="14" y="243"/>
                </a:lnTo>
                <a:lnTo>
                  <a:pt x="28" y="250"/>
                </a:lnTo>
                <a:lnTo>
                  <a:pt x="33" y="255"/>
                </a:lnTo>
                <a:lnTo>
                  <a:pt x="38" y="261"/>
                </a:lnTo>
                <a:lnTo>
                  <a:pt x="40" y="264"/>
                </a:lnTo>
                <a:lnTo>
                  <a:pt x="42" y="287"/>
                </a:lnTo>
                <a:lnTo>
                  <a:pt x="54" y="303"/>
                </a:lnTo>
                <a:lnTo>
                  <a:pt x="56" y="313"/>
                </a:lnTo>
                <a:lnTo>
                  <a:pt x="61" y="310"/>
                </a:lnTo>
                <a:lnTo>
                  <a:pt x="73" y="308"/>
                </a:lnTo>
                <a:close/>
              </a:path>
            </a:pathLst>
          </a:custGeom>
          <a:noFill/>
          <a:ln w="6350">
            <a:solidFill>
              <a:srgbClr val="FFFFFF"/>
            </a:solidFill>
            <a:round/>
            <a:headEnd/>
            <a:tailEnd/>
          </a:ln>
        </p:spPr>
        <p:txBody>
          <a:bodyPr/>
          <a:lstStyle/>
          <a:p>
            <a:endParaRPr lang="en-GB"/>
          </a:p>
        </p:txBody>
      </p:sp>
      <p:sp>
        <p:nvSpPr>
          <p:cNvPr id="85014" name="Freeform 439"/>
          <p:cNvSpPr>
            <a:spLocks/>
          </p:cNvSpPr>
          <p:nvPr/>
        </p:nvSpPr>
        <p:spPr bwMode="auto">
          <a:xfrm>
            <a:off x="5387975" y="2692400"/>
            <a:ext cx="401638" cy="682625"/>
          </a:xfrm>
          <a:custGeom>
            <a:avLst/>
            <a:gdLst>
              <a:gd name="T0" fmla="*/ 2147483647 w 253"/>
              <a:gd name="T1" fmla="*/ 2147483647 h 430"/>
              <a:gd name="T2" fmla="*/ 2147483647 w 253"/>
              <a:gd name="T3" fmla="*/ 2147483647 h 430"/>
              <a:gd name="T4" fmla="*/ 2147483647 w 253"/>
              <a:gd name="T5" fmla="*/ 2147483647 h 430"/>
              <a:gd name="T6" fmla="*/ 2147483647 w 253"/>
              <a:gd name="T7" fmla="*/ 2147483647 h 430"/>
              <a:gd name="T8" fmla="*/ 2147483647 w 253"/>
              <a:gd name="T9" fmla="*/ 2147483647 h 430"/>
              <a:gd name="T10" fmla="*/ 2147483647 w 253"/>
              <a:gd name="T11" fmla="*/ 2147483647 h 430"/>
              <a:gd name="T12" fmla="*/ 2147483647 w 253"/>
              <a:gd name="T13" fmla="*/ 2147483647 h 430"/>
              <a:gd name="T14" fmla="*/ 2147483647 w 253"/>
              <a:gd name="T15" fmla="*/ 2147483647 h 430"/>
              <a:gd name="T16" fmla="*/ 2147483647 w 253"/>
              <a:gd name="T17" fmla="*/ 2147483647 h 430"/>
              <a:gd name="T18" fmla="*/ 2147483647 w 253"/>
              <a:gd name="T19" fmla="*/ 0 h 430"/>
              <a:gd name="T20" fmla="*/ 2147483647 w 253"/>
              <a:gd name="T21" fmla="*/ 2147483647 h 430"/>
              <a:gd name="T22" fmla="*/ 2147483647 w 253"/>
              <a:gd name="T23" fmla="*/ 2147483647 h 430"/>
              <a:gd name="T24" fmla="*/ 2147483647 w 253"/>
              <a:gd name="T25" fmla="*/ 2147483647 h 430"/>
              <a:gd name="T26" fmla="*/ 2147483647 w 253"/>
              <a:gd name="T27" fmla="*/ 2147483647 h 430"/>
              <a:gd name="T28" fmla="*/ 2147483647 w 253"/>
              <a:gd name="T29" fmla="*/ 2147483647 h 430"/>
              <a:gd name="T30" fmla="*/ 2147483647 w 253"/>
              <a:gd name="T31" fmla="*/ 2147483647 h 430"/>
              <a:gd name="T32" fmla="*/ 2147483647 w 253"/>
              <a:gd name="T33" fmla="*/ 2147483647 h 430"/>
              <a:gd name="T34" fmla="*/ 2147483647 w 253"/>
              <a:gd name="T35" fmla="*/ 2147483647 h 430"/>
              <a:gd name="T36" fmla="*/ 2147483647 w 253"/>
              <a:gd name="T37" fmla="*/ 2147483647 h 430"/>
              <a:gd name="T38" fmla="*/ 2147483647 w 253"/>
              <a:gd name="T39" fmla="*/ 2147483647 h 430"/>
              <a:gd name="T40" fmla="*/ 2147483647 w 253"/>
              <a:gd name="T41" fmla="*/ 2147483647 h 430"/>
              <a:gd name="T42" fmla="*/ 0 w 253"/>
              <a:gd name="T43" fmla="*/ 2147483647 h 430"/>
              <a:gd name="T44" fmla="*/ 2147483647 w 253"/>
              <a:gd name="T45" fmla="*/ 2147483647 h 430"/>
              <a:gd name="T46" fmla="*/ 2147483647 w 253"/>
              <a:gd name="T47" fmla="*/ 2147483647 h 430"/>
              <a:gd name="T48" fmla="*/ 2147483647 w 253"/>
              <a:gd name="T49" fmla="*/ 2147483647 h 430"/>
              <a:gd name="T50" fmla="*/ 2147483647 w 253"/>
              <a:gd name="T51" fmla="*/ 2147483647 h 430"/>
              <a:gd name="T52" fmla="*/ 2147483647 w 253"/>
              <a:gd name="T53" fmla="*/ 2147483647 h 430"/>
              <a:gd name="T54" fmla="*/ 2147483647 w 253"/>
              <a:gd name="T55" fmla="*/ 2147483647 h 430"/>
              <a:gd name="T56" fmla="*/ 2147483647 w 253"/>
              <a:gd name="T57" fmla="*/ 2147483647 h 430"/>
              <a:gd name="T58" fmla="*/ 2147483647 w 253"/>
              <a:gd name="T59" fmla="*/ 2147483647 h 430"/>
              <a:gd name="T60" fmla="*/ 2147483647 w 253"/>
              <a:gd name="T61" fmla="*/ 2147483647 h 430"/>
              <a:gd name="T62" fmla="*/ 2147483647 w 253"/>
              <a:gd name="T63" fmla="*/ 2147483647 h 430"/>
              <a:gd name="T64" fmla="*/ 2147483647 w 253"/>
              <a:gd name="T65" fmla="*/ 2147483647 h 430"/>
              <a:gd name="T66" fmla="*/ 2147483647 w 253"/>
              <a:gd name="T67" fmla="*/ 2147483647 h 430"/>
              <a:gd name="T68" fmla="*/ 2147483647 w 253"/>
              <a:gd name="T69" fmla="*/ 2147483647 h 430"/>
              <a:gd name="T70" fmla="*/ 2147483647 w 253"/>
              <a:gd name="T71" fmla="*/ 2147483647 h 430"/>
              <a:gd name="T72" fmla="*/ 2147483647 w 253"/>
              <a:gd name="T73" fmla="*/ 2147483647 h 430"/>
              <a:gd name="T74" fmla="*/ 2147483647 w 253"/>
              <a:gd name="T75" fmla="*/ 2147483647 h 430"/>
              <a:gd name="T76" fmla="*/ 2147483647 w 253"/>
              <a:gd name="T77" fmla="*/ 2147483647 h 430"/>
              <a:gd name="T78" fmla="*/ 2147483647 w 253"/>
              <a:gd name="T79" fmla="*/ 2147483647 h 430"/>
              <a:gd name="T80" fmla="*/ 2147483647 w 253"/>
              <a:gd name="T81" fmla="*/ 2147483647 h 430"/>
              <a:gd name="T82" fmla="*/ 2147483647 w 253"/>
              <a:gd name="T83" fmla="*/ 2147483647 h 430"/>
              <a:gd name="T84" fmla="*/ 2147483647 w 253"/>
              <a:gd name="T85" fmla="*/ 2147483647 h 430"/>
              <a:gd name="T86" fmla="*/ 2147483647 w 253"/>
              <a:gd name="T87" fmla="*/ 2147483647 h 430"/>
              <a:gd name="T88" fmla="*/ 2147483647 w 253"/>
              <a:gd name="T89" fmla="*/ 2147483647 h 430"/>
              <a:gd name="T90" fmla="*/ 2147483647 w 253"/>
              <a:gd name="T91" fmla="*/ 2147483647 h 430"/>
              <a:gd name="T92" fmla="*/ 2147483647 w 253"/>
              <a:gd name="T93" fmla="*/ 2147483647 h 430"/>
              <a:gd name="T94" fmla="*/ 2147483647 w 253"/>
              <a:gd name="T95" fmla="*/ 2147483647 h 430"/>
              <a:gd name="T96" fmla="*/ 2147483647 w 253"/>
              <a:gd name="T97" fmla="*/ 2147483647 h 430"/>
              <a:gd name="T98" fmla="*/ 2147483647 w 253"/>
              <a:gd name="T99" fmla="*/ 2147483647 h 430"/>
              <a:gd name="T100" fmla="*/ 2147483647 w 253"/>
              <a:gd name="T101" fmla="*/ 2147483647 h 430"/>
              <a:gd name="T102" fmla="*/ 2147483647 w 253"/>
              <a:gd name="T103" fmla="*/ 2147483647 h 430"/>
              <a:gd name="T104" fmla="*/ 2147483647 w 253"/>
              <a:gd name="T105" fmla="*/ 2147483647 h 430"/>
              <a:gd name="T106" fmla="*/ 2147483647 w 253"/>
              <a:gd name="T107" fmla="*/ 2147483647 h 430"/>
              <a:gd name="T108" fmla="*/ 2147483647 w 253"/>
              <a:gd name="T109" fmla="*/ 2147483647 h 430"/>
              <a:gd name="T110" fmla="*/ 2147483647 w 253"/>
              <a:gd name="T111" fmla="*/ 2147483647 h 430"/>
              <a:gd name="T112" fmla="*/ 2147483647 w 253"/>
              <a:gd name="T113" fmla="*/ 2147483647 h 430"/>
              <a:gd name="T114" fmla="*/ 2147483647 w 253"/>
              <a:gd name="T115" fmla="*/ 2147483647 h 430"/>
              <a:gd name="T116" fmla="*/ 2147483647 w 253"/>
              <a:gd name="T117" fmla="*/ 2147483647 h 430"/>
              <a:gd name="T118" fmla="*/ 2147483647 w 253"/>
              <a:gd name="T119" fmla="*/ 2147483647 h 430"/>
              <a:gd name="T120" fmla="*/ 2147483647 w 253"/>
              <a:gd name="T121" fmla="*/ 2147483647 h 430"/>
              <a:gd name="T122" fmla="*/ 2147483647 w 253"/>
              <a:gd name="T123" fmla="*/ 2147483647 h 430"/>
              <a:gd name="T124" fmla="*/ 2147483647 w 253"/>
              <a:gd name="T125" fmla="*/ 2147483647 h 4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3"/>
              <a:gd name="T190" fmla="*/ 0 h 430"/>
              <a:gd name="T191" fmla="*/ 253 w 253"/>
              <a:gd name="T192" fmla="*/ 430 h 4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3" h="430">
                <a:moveTo>
                  <a:pt x="229" y="236"/>
                </a:moveTo>
                <a:lnTo>
                  <a:pt x="236" y="220"/>
                </a:lnTo>
                <a:lnTo>
                  <a:pt x="234" y="201"/>
                </a:lnTo>
                <a:lnTo>
                  <a:pt x="253" y="162"/>
                </a:lnTo>
                <a:lnTo>
                  <a:pt x="246" y="155"/>
                </a:lnTo>
                <a:lnTo>
                  <a:pt x="210" y="132"/>
                </a:lnTo>
                <a:lnTo>
                  <a:pt x="194" y="122"/>
                </a:lnTo>
                <a:lnTo>
                  <a:pt x="183" y="115"/>
                </a:lnTo>
                <a:lnTo>
                  <a:pt x="176" y="109"/>
                </a:lnTo>
                <a:lnTo>
                  <a:pt x="174" y="104"/>
                </a:lnTo>
                <a:lnTo>
                  <a:pt x="174" y="97"/>
                </a:lnTo>
                <a:lnTo>
                  <a:pt x="176" y="92"/>
                </a:lnTo>
                <a:lnTo>
                  <a:pt x="181" y="83"/>
                </a:lnTo>
                <a:lnTo>
                  <a:pt x="192" y="67"/>
                </a:lnTo>
                <a:lnTo>
                  <a:pt x="195" y="60"/>
                </a:lnTo>
                <a:lnTo>
                  <a:pt x="197" y="53"/>
                </a:lnTo>
                <a:lnTo>
                  <a:pt x="194" y="41"/>
                </a:lnTo>
                <a:lnTo>
                  <a:pt x="190" y="25"/>
                </a:lnTo>
                <a:lnTo>
                  <a:pt x="188" y="18"/>
                </a:lnTo>
                <a:lnTo>
                  <a:pt x="185" y="13"/>
                </a:lnTo>
                <a:lnTo>
                  <a:pt x="176" y="4"/>
                </a:lnTo>
                <a:lnTo>
                  <a:pt x="174" y="0"/>
                </a:lnTo>
                <a:lnTo>
                  <a:pt x="171" y="0"/>
                </a:lnTo>
                <a:lnTo>
                  <a:pt x="169" y="0"/>
                </a:lnTo>
                <a:lnTo>
                  <a:pt x="167" y="2"/>
                </a:lnTo>
                <a:lnTo>
                  <a:pt x="162" y="7"/>
                </a:lnTo>
                <a:lnTo>
                  <a:pt x="155" y="14"/>
                </a:lnTo>
                <a:lnTo>
                  <a:pt x="148" y="18"/>
                </a:lnTo>
                <a:lnTo>
                  <a:pt x="144" y="21"/>
                </a:lnTo>
                <a:lnTo>
                  <a:pt x="136" y="32"/>
                </a:lnTo>
                <a:lnTo>
                  <a:pt x="125" y="44"/>
                </a:lnTo>
                <a:lnTo>
                  <a:pt x="123" y="51"/>
                </a:lnTo>
                <a:lnTo>
                  <a:pt x="122" y="60"/>
                </a:lnTo>
                <a:lnTo>
                  <a:pt x="120" y="71"/>
                </a:lnTo>
                <a:lnTo>
                  <a:pt x="116" y="83"/>
                </a:lnTo>
                <a:lnTo>
                  <a:pt x="113" y="97"/>
                </a:lnTo>
                <a:lnTo>
                  <a:pt x="111" y="111"/>
                </a:lnTo>
                <a:lnTo>
                  <a:pt x="109" y="127"/>
                </a:lnTo>
                <a:lnTo>
                  <a:pt x="104" y="146"/>
                </a:lnTo>
                <a:lnTo>
                  <a:pt x="95" y="169"/>
                </a:lnTo>
                <a:lnTo>
                  <a:pt x="92" y="173"/>
                </a:lnTo>
                <a:lnTo>
                  <a:pt x="85" y="173"/>
                </a:lnTo>
                <a:lnTo>
                  <a:pt x="78" y="173"/>
                </a:lnTo>
                <a:lnTo>
                  <a:pt x="69" y="176"/>
                </a:lnTo>
                <a:lnTo>
                  <a:pt x="62" y="180"/>
                </a:lnTo>
                <a:lnTo>
                  <a:pt x="56" y="183"/>
                </a:lnTo>
                <a:lnTo>
                  <a:pt x="51" y="187"/>
                </a:lnTo>
                <a:lnTo>
                  <a:pt x="42" y="192"/>
                </a:lnTo>
                <a:lnTo>
                  <a:pt x="32" y="196"/>
                </a:lnTo>
                <a:lnTo>
                  <a:pt x="25" y="196"/>
                </a:lnTo>
                <a:lnTo>
                  <a:pt x="7" y="194"/>
                </a:lnTo>
                <a:lnTo>
                  <a:pt x="0" y="194"/>
                </a:lnTo>
                <a:lnTo>
                  <a:pt x="4" y="199"/>
                </a:lnTo>
                <a:lnTo>
                  <a:pt x="16" y="210"/>
                </a:lnTo>
                <a:lnTo>
                  <a:pt x="19" y="211"/>
                </a:lnTo>
                <a:lnTo>
                  <a:pt x="34" y="231"/>
                </a:lnTo>
                <a:lnTo>
                  <a:pt x="51" y="247"/>
                </a:lnTo>
                <a:lnTo>
                  <a:pt x="58" y="259"/>
                </a:lnTo>
                <a:lnTo>
                  <a:pt x="67" y="271"/>
                </a:lnTo>
                <a:lnTo>
                  <a:pt x="71" y="282"/>
                </a:lnTo>
                <a:lnTo>
                  <a:pt x="72" y="289"/>
                </a:lnTo>
                <a:lnTo>
                  <a:pt x="72" y="298"/>
                </a:lnTo>
                <a:lnTo>
                  <a:pt x="72" y="315"/>
                </a:lnTo>
                <a:lnTo>
                  <a:pt x="72" y="322"/>
                </a:lnTo>
                <a:lnTo>
                  <a:pt x="71" y="329"/>
                </a:lnTo>
                <a:lnTo>
                  <a:pt x="67" y="338"/>
                </a:lnTo>
                <a:lnTo>
                  <a:pt x="65" y="343"/>
                </a:lnTo>
                <a:lnTo>
                  <a:pt x="63" y="361"/>
                </a:lnTo>
                <a:lnTo>
                  <a:pt x="60" y="377"/>
                </a:lnTo>
                <a:lnTo>
                  <a:pt x="69" y="382"/>
                </a:lnTo>
                <a:lnTo>
                  <a:pt x="86" y="391"/>
                </a:lnTo>
                <a:lnTo>
                  <a:pt x="93" y="396"/>
                </a:lnTo>
                <a:lnTo>
                  <a:pt x="99" y="396"/>
                </a:lnTo>
                <a:lnTo>
                  <a:pt x="107" y="396"/>
                </a:lnTo>
                <a:lnTo>
                  <a:pt x="120" y="398"/>
                </a:lnTo>
                <a:lnTo>
                  <a:pt x="127" y="400"/>
                </a:lnTo>
                <a:lnTo>
                  <a:pt x="127" y="419"/>
                </a:lnTo>
                <a:lnTo>
                  <a:pt x="129" y="421"/>
                </a:lnTo>
                <a:lnTo>
                  <a:pt x="130" y="424"/>
                </a:lnTo>
                <a:lnTo>
                  <a:pt x="139" y="426"/>
                </a:lnTo>
                <a:lnTo>
                  <a:pt x="148" y="430"/>
                </a:lnTo>
                <a:lnTo>
                  <a:pt x="158" y="430"/>
                </a:lnTo>
                <a:lnTo>
                  <a:pt x="167" y="428"/>
                </a:lnTo>
                <a:lnTo>
                  <a:pt x="169" y="423"/>
                </a:lnTo>
                <a:lnTo>
                  <a:pt x="173" y="414"/>
                </a:lnTo>
                <a:lnTo>
                  <a:pt x="174" y="398"/>
                </a:lnTo>
                <a:lnTo>
                  <a:pt x="178" y="387"/>
                </a:lnTo>
                <a:lnTo>
                  <a:pt x="180" y="386"/>
                </a:lnTo>
                <a:lnTo>
                  <a:pt x="183" y="387"/>
                </a:lnTo>
                <a:lnTo>
                  <a:pt x="185" y="387"/>
                </a:lnTo>
                <a:lnTo>
                  <a:pt x="194" y="377"/>
                </a:lnTo>
                <a:lnTo>
                  <a:pt x="199" y="368"/>
                </a:lnTo>
                <a:lnTo>
                  <a:pt x="201" y="363"/>
                </a:lnTo>
                <a:lnTo>
                  <a:pt x="201" y="357"/>
                </a:lnTo>
                <a:lnTo>
                  <a:pt x="201" y="347"/>
                </a:lnTo>
                <a:lnTo>
                  <a:pt x="199" y="336"/>
                </a:lnTo>
                <a:lnTo>
                  <a:pt x="197" y="331"/>
                </a:lnTo>
                <a:lnTo>
                  <a:pt x="195" y="328"/>
                </a:lnTo>
                <a:lnTo>
                  <a:pt x="185" y="319"/>
                </a:lnTo>
                <a:lnTo>
                  <a:pt x="176" y="313"/>
                </a:lnTo>
                <a:lnTo>
                  <a:pt x="173" y="312"/>
                </a:lnTo>
                <a:lnTo>
                  <a:pt x="169" y="310"/>
                </a:lnTo>
                <a:lnTo>
                  <a:pt x="162" y="306"/>
                </a:lnTo>
                <a:lnTo>
                  <a:pt x="158" y="303"/>
                </a:lnTo>
                <a:lnTo>
                  <a:pt x="157" y="301"/>
                </a:lnTo>
                <a:lnTo>
                  <a:pt x="158" y="299"/>
                </a:lnTo>
                <a:lnTo>
                  <a:pt x="162" y="298"/>
                </a:lnTo>
                <a:lnTo>
                  <a:pt x="166" y="294"/>
                </a:lnTo>
                <a:lnTo>
                  <a:pt x="169" y="287"/>
                </a:lnTo>
                <a:lnTo>
                  <a:pt x="169" y="282"/>
                </a:lnTo>
                <a:lnTo>
                  <a:pt x="171" y="275"/>
                </a:lnTo>
                <a:lnTo>
                  <a:pt x="174" y="262"/>
                </a:lnTo>
                <a:lnTo>
                  <a:pt x="178" y="255"/>
                </a:lnTo>
                <a:lnTo>
                  <a:pt x="180" y="254"/>
                </a:lnTo>
                <a:lnTo>
                  <a:pt x="183" y="254"/>
                </a:lnTo>
                <a:lnTo>
                  <a:pt x="188" y="250"/>
                </a:lnTo>
                <a:lnTo>
                  <a:pt x="197" y="245"/>
                </a:lnTo>
                <a:lnTo>
                  <a:pt x="201" y="245"/>
                </a:lnTo>
                <a:lnTo>
                  <a:pt x="202" y="243"/>
                </a:lnTo>
                <a:lnTo>
                  <a:pt x="204" y="243"/>
                </a:lnTo>
                <a:lnTo>
                  <a:pt x="206" y="243"/>
                </a:lnTo>
                <a:lnTo>
                  <a:pt x="208" y="243"/>
                </a:lnTo>
                <a:lnTo>
                  <a:pt x="210" y="243"/>
                </a:lnTo>
                <a:lnTo>
                  <a:pt x="211" y="243"/>
                </a:lnTo>
                <a:lnTo>
                  <a:pt x="213" y="243"/>
                </a:lnTo>
                <a:lnTo>
                  <a:pt x="217" y="243"/>
                </a:lnTo>
                <a:lnTo>
                  <a:pt x="218" y="243"/>
                </a:lnTo>
                <a:lnTo>
                  <a:pt x="220" y="243"/>
                </a:lnTo>
                <a:lnTo>
                  <a:pt x="222" y="243"/>
                </a:lnTo>
                <a:lnTo>
                  <a:pt x="224" y="243"/>
                </a:lnTo>
                <a:lnTo>
                  <a:pt x="225" y="243"/>
                </a:lnTo>
                <a:lnTo>
                  <a:pt x="227" y="243"/>
                </a:lnTo>
                <a:lnTo>
                  <a:pt x="229" y="236"/>
                </a:lnTo>
                <a:close/>
              </a:path>
            </a:pathLst>
          </a:custGeom>
          <a:noFill/>
          <a:ln w="6350">
            <a:solidFill>
              <a:srgbClr val="FFFFFF"/>
            </a:solidFill>
            <a:round/>
            <a:headEnd/>
            <a:tailEnd/>
          </a:ln>
        </p:spPr>
        <p:txBody>
          <a:bodyPr/>
          <a:lstStyle/>
          <a:p>
            <a:endParaRPr lang="en-GB"/>
          </a:p>
        </p:txBody>
      </p:sp>
      <p:sp>
        <p:nvSpPr>
          <p:cNvPr id="85015" name="Freeform 440"/>
          <p:cNvSpPr>
            <a:spLocks/>
          </p:cNvSpPr>
          <p:nvPr/>
        </p:nvSpPr>
        <p:spPr bwMode="auto">
          <a:xfrm>
            <a:off x="6777038" y="2349500"/>
            <a:ext cx="261937" cy="250825"/>
          </a:xfrm>
          <a:custGeom>
            <a:avLst/>
            <a:gdLst>
              <a:gd name="T0" fmla="*/ 2147483647 w 165"/>
              <a:gd name="T1" fmla="*/ 2147483647 h 158"/>
              <a:gd name="T2" fmla="*/ 2147483647 w 165"/>
              <a:gd name="T3" fmla="*/ 2147483647 h 158"/>
              <a:gd name="T4" fmla="*/ 2147483647 w 165"/>
              <a:gd name="T5" fmla="*/ 2147483647 h 158"/>
              <a:gd name="T6" fmla="*/ 2147483647 w 165"/>
              <a:gd name="T7" fmla="*/ 2147483647 h 158"/>
              <a:gd name="T8" fmla="*/ 2147483647 w 165"/>
              <a:gd name="T9" fmla="*/ 2147483647 h 158"/>
              <a:gd name="T10" fmla="*/ 2147483647 w 165"/>
              <a:gd name="T11" fmla="*/ 2147483647 h 158"/>
              <a:gd name="T12" fmla="*/ 2147483647 w 165"/>
              <a:gd name="T13" fmla="*/ 2147483647 h 158"/>
              <a:gd name="T14" fmla="*/ 2147483647 w 165"/>
              <a:gd name="T15" fmla="*/ 2147483647 h 158"/>
              <a:gd name="T16" fmla="*/ 2147483647 w 165"/>
              <a:gd name="T17" fmla="*/ 2147483647 h 158"/>
              <a:gd name="T18" fmla="*/ 2147483647 w 165"/>
              <a:gd name="T19" fmla="*/ 0 h 158"/>
              <a:gd name="T20" fmla="*/ 2147483647 w 165"/>
              <a:gd name="T21" fmla="*/ 2147483647 h 158"/>
              <a:gd name="T22" fmla="*/ 2147483647 w 165"/>
              <a:gd name="T23" fmla="*/ 0 h 158"/>
              <a:gd name="T24" fmla="*/ 2147483647 w 165"/>
              <a:gd name="T25" fmla="*/ 2147483647 h 158"/>
              <a:gd name="T26" fmla="*/ 2147483647 w 165"/>
              <a:gd name="T27" fmla="*/ 2147483647 h 158"/>
              <a:gd name="T28" fmla="*/ 2147483647 w 165"/>
              <a:gd name="T29" fmla="*/ 2147483647 h 158"/>
              <a:gd name="T30" fmla="*/ 2147483647 w 165"/>
              <a:gd name="T31" fmla="*/ 2147483647 h 158"/>
              <a:gd name="T32" fmla="*/ 2147483647 w 165"/>
              <a:gd name="T33" fmla="*/ 2147483647 h 158"/>
              <a:gd name="T34" fmla="*/ 2147483647 w 165"/>
              <a:gd name="T35" fmla="*/ 2147483647 h 158"/>
              <a:gd name="T36" fmla="*/ 2147483647 w 165"/>
              <a:gd name="T37" fmla="*/ 2147483647 h 158"/>
              <a:gd name="T38" fmla="*/ 2147483647 w 165"/>
              <a:gd name="T39" fmla="*/ 2147483647 h 158"/>
              <a:gd name="T40" fmla="*/ 2147483647 w 165"/>
              <a:gd name="T41" fmla="*/ 2147483647 h 158"/>
              <a:gd name="T42" fmla="*/ 2147483647 w 165"/>
              <a:gd name="T43" fmla="*/ 2147483647 h 158"/>
              <a:gd name="T44" fmla="*/ 2147483647 w 165"/>
              <a:gd name="T45" fmla="*/ 2147483647 h 158"/>
              <a:gd name="T46" fmla="*/ 2147483647 w 165"/>
              <a:gd name="T47" fmla="*/ 2147483647 h 158"/>
              <a:gd name="T48" fmla="*/ 2147483647 w 165"/>
              <a:gd name="T49" fmla="*/ 2147483647 h 158"/>
              <a:gd name="T50" fmla="*/ 2147483647 w 165"/>
              <a:gd name="T51" fmla="*/ 2147483647 h 158"/>
              <a:gd name="T52" fmla="*/ 0 w 165"/>
              <a:gd name="T53" fmla="*/ 2147483647 h 158"/>
              <a:gd name="T54" fmla="*/ 2147483647 w 165"/>
              <a:gd name="T55" fmla="*/ 2147483647 h 158"/>
              <a:gd name="T56" fmla="*/ 2147483647 w 165"/>
              <a:gd name="T57" fmla="*/ 2147483647 h 158"/>
              <a:gd name="T58" fmla="*/ 2147483647 w 165"/>
              <a:gd name="T59" fmla="*/ 2147483647 h 158"/>
              <a:gd name="T60" fmla="*/ 2147483647 w 165"/>
              <a:gd name="T61" fmla="*/ 2147483647 h 158"/>
              <a:gd name="T62" fmla="*/ 2147483647 w 165"/>
              <a:gd name="T63" fmla="*/ 2147483647 h 158"/>
              <a:gd name="T64" fmla="*/ 2147483647 w 165"/>
              <a:gd name="T65" fmla="*/ 2147483647 h 158"/>
              <a:gd name="T66" fmla="*/ 2147483647 w 165"/>
              <a:gd name="T67" fmla="*/ 2147483647 h 158"/>
              <a:gd name="T68" fmla="*/ 2147483647 w 165"/>
              <a:gd name="T69" fmla="*/ 2147483647 h 158"/>
              <a:gd name="T70" fmla="*/ 2147483647 w 165"/>
              <a:gd name="T71" fmla="*/ 2147483647 h 158"/>
              <a:gd name="T72" fmla="*/ 2147483647 w 165"/>
              <a:gd name="T73" fmla="*/ 2147483647 h 1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5"/>
              <a:gd name="T112" fmla="*/ 0 h 158"/>
              <a:gd name="T113" fmla="*/ 165 w 165"/>
              <a:gd name="T114" fmla="*/ 158 h 1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5" h="158">
                <a:moveTo>
                  <a:pt x="165" y="74"/>
                </a:moveTo>
                <a:lnTo>
                  <a:pt x="165" y="74"/>
                </a:lnTo>
                <a:lnTo>
                  <a:pt x="154" y="70"/>
                </a:lnTo>
                <a:lnTo>
                  <a:pt x="149" y="67"/>
                </a:lnTo>
                <a:lnTo>
                  <a:pt x="146" y="63"/>
                </a:lnTo>
                <a:lnTo>
                  <a:pt x="142" y="51"/>
                </a:lnTo>
                <a:lnTo>
                  <a:pt x="149" y="49"/>
                </a:lnTo>
                <a:lnTo>
                  <a:pt x="154" y="47"/>
                </a:lnTo>
                <a:lnTo>
                  <a:pt x="158" y="44"/>
                </a:lnTo>
                <a:lnTo>
                  <a:pt x="161" y="35"/>
                </a:lnTo>
                <a:lnTo>
                  <a:pt x="161" y="30"/>
                </a:lnTo>
                <a:lnTo>
                  <a:pt x="156" y="21"/>
                </a:lnTo>
                <a:lnTo>
                  <a:pt x="135" y="23"/>
                </a:lnTo>
                <a:lnTo>
                  <a:pt x="116" y="17"/>
                </a:lnTo>
                <a:lnTo>
                  <a:pt x="110" y="10"/>
                </a:lnTo>
                <a:lnTo>
                  <a:pt x="100" y="0"/>
                </a:lnTo>
                <a:lnTo>
                  <a:pt x="91" y="0"/>
                </a:lnTo>
                <a:lnTo>
                  <a:pt x="81" y="0"/>
                </a:lnTo>
                <a:lnTo>
                  <a:pt x="72" y="2"/>
                </a:lnTo>
                <a:lnTo>
                  <a:pt x="68" y="0"/>
                </a:lnTo>
                <a:lnTo>
                  <a:pt x="65" y="2"/>
                </a:lnTo>
                <a:lnTo>
                  <a:pt x="61" y="3"/>
                </a:lnTo>
                <a:lnTo>
                  <a:pt x="58" y="7"/>
                </a:lnTo>
                <a:lnTo>
                  <a:pt x="54" y="14"/>
                </a:lnTo>
                <a:lnTo>
                  <a:pt x="51" y="23"/>
                </a:lnTo>
                <a:lnTo>
                  <a:pt x="45" y="30"/>
                </a:lnTo>
                <a:lnTo>
                  <a:pt x="35" y="35"/>
                </a:lnTo>
                <a:lnTo>
                  <a:pt x="31" y="35"/>
                </a:lnTo>
                <a:lnTo>
                  <a:pt x="28" y="37"/>
                </a:lnTo>
                <a:lnTo>
                  <a:pt x="24" y="39"/>
                </a:lnTo>
                <a:lnTo>
                  <a:pt x="24" y="40"/>
                </a:lnTo>
                <a:lnTo>
                  <a:pt x="22" y="40"/>
                </a:lnTo>
                <a:lnTo>
                  <a:pt x="22" y="44"/>
                </a:lnTo>
                <a:lnTo>
                  <a:pt x="22" y="54"/>
                </a:lnTo>
                <a:lnTo>
                  <a:pt x="28" y="63"/>
                </a:lnTo>
                <a:lnTo>
                  <a:pt x="33" y="75"/>
                </a:lnTo>
                <a:lnTo>
                  <a:pt x="33" y="81"/>
                </a:lnTo>
                <a:lnTo>
                  <a:pt x="31" y="86"/>
                </a:lnTo>
                <a:lnTo>
                  <a:pt x="28" y="91"/>
                </a:lnTo>
                <a:lnTo>
                  <a:pt x="24" y="95"/>
                </a:lnTo>
                <a:lnTo>
                  <a:pt x="17" y="100"/>
                </a:lnTo>
                <a:lnTo>
                  <a:pt x="8" y="116"/>
                </a:lnTo>
                <a:lnTo>
                  <a:pt x="0" y="127"/>
                </a:lnTo>
                <a:lnTo>
                  <a:pt x="1" y="137"/>
                </a:lnTo>
                <a:lnTo>
                  <a:pt x="10" y="148"/>
                </a:lnTo>
                <a:lnTo>
                  <a:pt x="26" y="156"/>
                </a:lnTo>
                <a:lnTo>
                  <a:pt x="47" y="158"/>
                </a:lnTo>
                <a:lnTo>
                  <a:pt x="49" y="158"/>
                </a:lnTo>
                <a:lnTo>
                  <a:pt x="56" y="158"/>
                </a:lnTo>
                <a:lnTo>
                  <a:pt x="72" y="156"/>
                </a:lnTo>
                <a:lnTo>
                  <a:pt x="91" y="156"/>
                </a:lnTo>
                <a:lnTo>
                  <a:pt x="96" y="144"/>
                </a:lnTo>
                <a:lnTo>
                  <a:pt x="112" y="139"/>
                </a:lnTo>
                <a:lnTo>
                  <a:pt x="121" y="139"/>
                </a:lnTo>
                <a:lnTo>
                  <a:pt x="123" y="139"/>
                </a:lnTo>
                <a:lnTo>
                  <a:pt x="139" y="137"/>
                </a:lnTo>
                <a:lnTo>
                  <a:pt x="146" y="132"/>
                </a:lnTo>
                <a:lnTo>
                  <a:pt x="146" y="121"/>
                </a:lnTo>
                <a:lnTo>
                  <a:pt x="146" y="112"/>
                </a:lnTo>
                <a:lnTo>
                  <a:pt x="142" y="98"/>
                </a:lnTo>
                <a:lnTo>
                  <a:pt x="146" y="91"/>
                </a:lnTo>
                <a:lnTo>
                  <a:pt x="165" y="74"/>
                </a:lnTo>
                <a:close/>
              </a:path>
            </a:pathLst>
          </a:custGeom>
          <a:noFill/>
          <a:ln w="6350">
            <a:solidFill>
              <a:srgbClr val="FFFFFF"/>
            </a:solidFill>
            <a:round/>
            <a:headEnd/>
            <a:tailEnd/>
          </a:ln>
        </p:spPr>
        <p:txBody>
          <a:bodyPr/>
          <a:lstStyle/>
          <a:p>
            <a:endParaRPr lang="en-GB"/>
          </a:p>
        </p:txBody>
      </p:sp>
      <p:sp>
        <p:nvSpPr>
          <p:cNvPr id="85016" name="Freeform 441"/>
          <p:cNvSpPr>
            <a:spLocks/>
          </p:cNvSpPr>
          <p:nvPr/>
        </p:nvSpPr>
        <p:spPr bwMode="auto">
          <a:xfrm>
            <a:off x="6162675" y="2430463"/>
            <a:ext cx="508000" cy="1038225"/>
          </a:xfrm>
          <a:custGeom>
            <a:avLst/>
            <a:gdLst>
              <a:gd name="T0" fmla="*/ 2147483647 w 320"/>
              <a:gd name="T1" fmla="*/ 2147483647 h 654"/>
              <a:gd name="T2" fmla="*/ 2147483647 w 320"/>
              <a:gd name="T3" fmla="*/ 2147483647 h 654"/>
              <a:gd name="T4" fmla="*/ 2147483647 w 320"/>
              <a:gd name="T5" fmla="*/ 2147483647 h 654"/>
              <a:gd name="T6" fmla="*/ 2147483647 w 320"/>
              <a:gd name="T7" fmla="*/ 2147483647 h 654"/>
              <a:gd name="T8" fmla="*/ 2147483647 w 320"/>
              <a:gd name="T9" fmla="*/ 2147483647 h 654"/>
              <a:gd name="T10" fmla="*/ 2147483647 w 320"/>
              <a:gd name="T11" fmla="*/ 2147483647 h 654"/>
              <a:gd name="T12" fmla="*/ 2147483647 w 320"/>
              <a:gd name="T13" fmla="*/ 2147483647 h 654"/>
              <a:gd name="T14" fmla="*/ 2147483647 w 320"/>
              <a:gd name="T15" fmla="*/ 2147483647 h 654"/>
              <a:gd name="T16" fmla="*/ 2147483647 w 320"/>
              <a:gd name="T17" fmla="*/ 2147483647 h 654"/>
              <a:gd name="T18" fmla="*/ 2147483647 w 320"/>
              <a:gd name="T19" fmla="*/ 2147483647 h 654"/>
              <a:gd name="T20" fmla="*/ 2147483647 w 320"/>
              <a:gd name="T21" fmla="*/ 2147483647 h 654"/>
              <a:gd name="T22" fmla="*/ 2147483647 w 320"/>
              <a:gd name="T23" fmla="*/ 2147483647 h 654"/>
              <a:gd name="T24" fmla="*/ 2147483647 w 320"/>
              <a:gd name="T25" fmla="*/ 2147483647 h 654"/>
              <a:gd name="T26" fmla="*/ 2147483647 w 320"/>
              <a:gd name="T27" fmla="*/ 2147483647 h 654"/>
              <a:gd name="T28" fmla="*/ 2147483647 w 320"/>
              <a:gd name="T29" fmla="*/ 2147483647 h 654"/>
              <a:gd name="T30" fmla="*/ 2147483647 w 320"/>
              <a:gd name="T31" fmla="*/ 2147483647 h 654"/>
              <a:gd name="T32" fmla="*/ 2147483647 w 320"/>
              <a:gd name="T33" fmla="*/ 2147483647 h 654"/>
              <a:gd name="T34" fmla="*/ 2147483647 w 320"/>
              <a:gd name="T35" fmla="*/ 2147483647 h 654"/>
              <a:gd name="T36" fmla="*/ 2147483647 w 320"/>
              <a:gd name="T37" fmla="*/ 2147483647 h 654"/>
              <a:gd name="T38" fmla="*/ 2147483647 w 320"/>
              <a:gd name="T39" fmla="*/ 2147483647 h 654"/>
              <a:gd name="T40" fmla="*/ 2147483647 w 320"/>
              <a:gd name="T41" fmla="*/ 2147483647 h 654"/>
              <a:gd name="T42" fmla="*/ 2147483647 w 320"/>
              <a:gd name="T43" fmla="*/ 2147483647 h 654"/>
              <a:gd name="T44" fmla="*/ 2147483647 w 320"/>
              <a:gd name="T45" fmla="*/ 2147483647 h 654"/>
              <a:gd name="T46" fmla="*/ 2147483647 w 320"/>
              <a:gd name="T47" fmla="*/ 2147483647 h 654"/>
              <a:gd name="T48" fmla="*/ 2147483647 w 320"/>
              <a:gd name="T49" fmla="*/ 2147483647 h 654"/>
              <a:gd name="T50" fmla="*/ 2147483647 w 320"/>
              <a:gd name="T51" fmla="*/ 2147483647 h 654"/>
              <a:gd name="T52" fmla="*/ 2147483647 w 320"/>
              <a:gd name="T53" fmla="*/ 2147483647 h 654"/>
              <a:gd name="T54" fmla="*/ 2147483647 w 320"/>
              <a:gd name="T55" fmla="*/ 2147483647 h 654"/>
              <a:gd name="T56" fmla="*/ 2147483647 w 320"/>
              <a:gd name="T57" fmla="*/ 2147483647 h 654"/>
              <a:gd name="T58" fmla="*/ 2147483647 w 320"/>
              <a:gd name="T59" fmla="*/ 2147483647 h 654"/>
              <a:gd name="T60" fmla="*/ 2147483647 w 320"/>
              <a:gd name="T61" fmla="*/ 2147483647 h 654"/>
              <a:gd name="T62" fmla="*/ 2147483647 w 320"/>
              <a:gd name="T63" fmla="*/ 2147483647 h 654"/>
              <a:gd name="T64" fmla="*/ 2147483647 w 320"/>
              <a:gd name="T65" fmla="*/ 2147483647 h 654"/>
              <a:gd name="T66" fmla="*/ 2147483647 w 320"/>
              <a:gd name="T67" fmla="*/ 2147483647 h 654"/>
              <a:gd name="T68" fmla="*/ 2147483647 w 320"/>
              <a:gd name="T69" fmla="*/ 2147483647 h 654"/>
              <a:gd name="T70" fmla="*/ 2147483647 w 320"/>
              <a:gd name="T71" fmla="*/ 2147483647 h 654"/>
              <a:gd name="T72" fmla="*/ 2147483647 w 320"/>
              <a:gd name="T73" fmla="*/ 2147483647 h 654"/>
              <a:gd name="T74" fmla="*/ 2147483647 w 320"/>
              <a:gd name="T75" fmla="*/ 2147483647 h 654"/>
              <a:gd name="T76" fmla="*/ 2147483647 w 320"/>
              <a:gd name="T77" fmla="*/ 2147483647 h 654"/>
              <a:gd name="T78" fmla="*/ 2147483647 w 320"/>
              <a:gd name="T79" fmla="*/ 2147483647 h 654"/>
              <a:gd name="T80" fmla="*/ 2147483647 w 320"/>
              <a:gd name="T81" fmla="*/ 2147483647 h 654"/>
              <a:gd name="T82" fmla="*/ 2147483647 w 320"/>
              <a:gd name="T83" fmla="*/ 2147483647 h 654"/>
              <a:gd name="T84" fmla="*/ 2147483647 w 320"/>
              <a:gd name="T85" fmla="*/ 2147483647 h 654"/>
              <a:gd name="T86" fmla="*/ 2147483647 w 320"/>
              <a:gd name="T87" fmla="*/ 2147483647 h 654"/>
              <a:gd name="T88" fmla="*/ 2147483647 w 320"/>
              <a:gd name="T89" fmla="*/ 2147483647 h 654"/>
              <a:gd name="T90" fmla="*/ 2147483647 w 320"/>
              <a:gd name="T91" fmla="*/ 2147483647 h 654"/>
              <a:gd name="T92" fmla="*/ 2147483647 w 320"/>
              <a:gd name="T93" fmla="*/ 2147483647 h 654"/>
              <a:gd name="T94" fmla="*/ 0 w 320"/>
              <a:gd name="T95" fmla="*/ 2147483647 h 654"/>
              <a:gd name="T96" fmla="*/ 2147483647 w 320"/>
              <a:gd name="T97" fmla="*/ 2147483647 h 654"/>
              <a:gd name="T98" fmla="*/ 2147483647 w 320"/>
              <a:gd name="T99" fmla="*/ 2147483647 h 654"/>
              <a:gd name="T100" fmla="*/ 2147483647 w 320"/>
              <a:gd name="T101" fmla="*/ 2147483647 h 654"/>
              <a:gd name="T102" fmla="*/ 2147483647 w 320"/>
              <a:gd name="T103" fmla="*/ 2147483647 h 654"/>
              <a:gd name="T104" fmla="*/ 2147483647 w 320"/>
              <a:gd name="T105" fmla="*/ 2147483647 h 654"/>
              <a:gd name="T106" fmla="*/ 2147483647 w 320"/>
              <a:gd name="T107" fmla="*/ 2147483647 h 654"/>
              <a:gd name="T108" fmla="*/ 2147483647 w 320"/>
              <a:gd name="T109" fmla="*/ 2147483647 h 654"/>
              <a:gd name="T110" fmla="*/ 2147483647 w 320"/>
              <a:gd name="T111" fmla="*/ 2147483647 h 6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0"/>
              <a:gd name="T169" fmla="*/ 0 h 654"/>
              <a:gd name="T170" fmla="*/ 320 w 320"/>
              <a:gd name="T171" fmla="*/ 654 h 6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0" h="654">
                <a:moveTo>
                  <a:pt x="292" y="456"/>
                </a:moveTo>
                <a:lnTo>
                  <a:pt x="270" y="410"/>
                </a:lnTo>
                <a:lnTo>
                  <a:pt x="274" y="398"/>
                </a:lnTo>
                <a:lnTo>
                  <a:pt x="277" y="383"/>
                </a:lnTo>
                <a:lnTo>
                  <a:pt x="285" y="369"/>
                </a:lnTo>
                <a:lnTo>
                  <a:pt x="304" y="324"/>
                </a:lnTo>
                <a:lnTo>
                  <a:pt x="307" y="317"/>
                </a:lnTo>
                <a:lnTo>
                  <a:pt x="307" y="308"/>
                </a:lnTo>
                <a:lnTo>
                  <a:pt x="307" y="301"/>
                </a:lnTo>
                <a:lnTo>
                  <a:pt x="306" y="295"/>
                </a:lnTo>
                <a:lnTo>
                  <a:pt x="302" y="283"/>
                </a:lnTo>
                <a:lnTo>
                  <a:pt x="297" y="274"/>
                </a:lnTo>
                <a:lnTo>
                  <a:pt x="293" y="266"/>
                </a:lnTo>
                <a:lnTo>
                  <a:pt x="288" y="262"/>
                </a:lnTo>
                <a:lnTo>
                  <a:pt x="283" y="260"/>
                </a:lnTo>
                <a:lnTo>
                  <a:pt x="279" y="257"/>
                </a:lnTo>
                <a:lnTo>
                  <a:pt x="274" y="251"/>
                </a:lnTo>
                <a:lnTo>
                  <a:pt x="270" y="241"/>
                </a:lnTo>
                <a:lnTo>
                  <a:pt x="269" y="234"/>
                </a:lnTo>
                <a:lnTo>
                  <a:pt x="269" y="229"/>
                </a:lnTo>
                <a:lnTo>
                  <a:pt x="270" y="216"/>
                </a:lnTo>
                <a:lnTo>
                  <a:pt x="274" y="209"/>
                </a:lnTo>
                <a:lnTo>
                  <a:pt x="281" y="200"/>
                </a:lnTo>
                <a:lnTo>
                  <a:pt x="293" y="188"/>
                </a:lnTo>
                <a:lnTo>
                  <a:pt x="297" y="186"/>
                </a:lnTo>
                <a:lnTo>
                  <a:pt x="300" y="185"/>
                </a:lnTo>
                <a:lnTo>
                  <a:pt x="307" y="179"/>
                </a:lnTo>
                <a:lnTo>
                  <a:pt x="313" y="176"/>
                </a:lnTo>
                <a:lnTo>
                  <a:pt x="318" y="172"/>
                </a:lnTo>
                <a:lnTo>
                  <a:pt x="320" y="169"/>
                </a:lnTo>
                <a:lnTo>
                  <a:pt x="320" y="163"/>
                </a:lnTo>
                <a:lnTo>
                  <a:pt x="320" y="148"/>
                </a:lnTo>
                <a:lnTo>
                  <a:pt x="318" y="127"/>
                </a:lnTo>
                <a:lnTo>
                  <a:pt x="320" y="102"/>
                </a:lnTo>
                <a:lnTo>
                  <a:pt x="320" y="98"/>
                </a:lnTo>
                <a:lnTo>
                  <a:pt x="318" y="95"/>
                </a:lnTo>
                <a:lnTo>
                  <a:pt x="316" y="95"/>
                </a:lnTo>
                <a:lnTo>
                  <a:pt x="307" y="90"/>
                </a:lnTo>
                <a:lnTo>
                  <a:pt x="297" y="81"/>
                </a:lnTo>
                <a:lnTo>
                  <a:pt x="295" y="76"/>
                </a:lnTo>
                <a:lnTo>
                  <a:pt x="293" y="68"/>
                </a:lnTo>
                <a:lnTo>
                  <a:pt x="292" y="60"/>
                </a:lnTo>
                <a:lnTo>
                  <a:pt x="293" y="53"/>
                </a:lnTo>
                <a:lnTo>
                  <a:pt x="297" y="47"/>
                </a:lnTo>
                <a:lnTo>
                  <a:pt x="306" y="33"/>
                </a:lnTo>
                <a:lnTo>
                  <a:pt x="293" y="26"/>
                </a:lnTo>
                <a:lnTo>
                  <a:pt x="279" y="3"/>
                </a:lnTo>
                <a:lnTo>
                  <a:pt x="270" y="0"/>
                </a:lnTo>
                <a:lnTo>
                  <a:pt x="270" y="7"/>
                </a:lnTo>
                <a:lnTo>
                  <a:pt x="269" y="12"/>
                </a:lnTo>
                <a:lnTo>
                  <a:pt x="267" y="14"/>
                </a:lnTo>
                <a:lnTo>
                  <a:pt x="262" y="17"/>
                </a:lnTo>
                <a:lnTo>
                  <a:pt x="256" y="23"/>
                </a:lnTo>
                <a:lnTo>
                  <a:pt x="249" y="28"/>
                </a:lnTo>
                <a:lnTo>
                  <a:pt x="241" y="33"/>
                </a:lnTo>
                <a:lnTo>
                  <a:pt x="234" y="39"/>
                </a:lnTo>
                <a:lnTo>
                  <a:pt x="221" y="42"/>
                </a:lnTo>
                <a:lnTo>
                  <a:pt x="198" y="53"/>
                </a:lnTo>
                <a:lnTo>
                  <a:pt x="181" y="61"/>
                </a:lnTo>
                <a:lnTo>
                  <a:pt x="172" y="65"/>
                </a:lnTo>
                <a:lnTo>
                  <a:pt x="167" y="67"/>
                </a:lnTo>
                <a:lnTo>
                  <a:pt x="161" y="67"/>
                </a:lnTo>
                <a:lnTo>
                  <a:pt x="154" y="67"/>
                </a:lnTo>
                <a:lnTo>
                  <a:pt x="149" y="70"/>
                </a:lnTo>
                <a:lnTo>
                  <a:pt x="140" y="76"/>
                </a:lnTo>
                <a:lnTo>
                  <a:pt x="135" y="81"/>
                </a:lnTo>
                <a:lnTo>
                  <a:pt x="133" y="86"/>
                </a:lnTo>
                <a:lnTo>
                  <a:pt x="131" y="90"/>
                </a:lnTo>
                <a:lnTo>
                  <a:pt x="130" y="95"/>
                </a:lnTo>
                <a:lnTo>
                  <a:pt x="124" y="111"/>
                </a:lnTo>
                <a:lnTo>
                  <a:pt x="121" y="114"/>
                </a:lnTo>
                <a:lnTo>
                  <a:pt x="112" y="118"/>
                </a:lnTo>
                <a:lnTo>
                  <a:pt x="103" y="123"/>
                </a:lnTo>
                <a:lnTo>
                  <a:pt x="89" y="127"/>
                </a:lnTo>
                <a:lnTo>
                  <a:pt x="75" y="134"/>
                </a:lnTo>
                <a:lnTo>
                  <a:pt x="61" y="142"/>
                </a:lnTo>
                <a:lnTo>
                  <a:pt x="58" y="144"/>
                </a:lnTo>
                <a:lnTo>
                  <a:pt x="54" y="144"/>
                </a:lnTo>
                <a:lnTo>
                  <a:pt x="51" y="144"/>
                </a:lnTo>
                <a:lnTo>
                  <a:pt x="47" y="144"/>
                </a:lnTo>
                <a:lnTo>
                  <a:pt x="47" y="149"/>
                </a:lnTo>
                <a:lnTo>
                  <a:pt x="52" y="172"/>
                </a:lnTo>
                <a:lnTo>
                  <a:pt x="52" y="181"/>
                </a:lnTo>
                <a:lnTo>
                  <a:pt x="51" y="188"/>
                </a:lnTo>
                <a:lnTo>
                  <a:pt x="49" y="197"/>
                </a:lnTo>
                <a:lnTo>
                  <a:pt x="40" y="220"/>
                </a:lnTo>
                <a:lnTo>
                  <a:pt x="35" y="243"/>
                </a:lnTo>
                <a:lnTo>
                  <a:pt x="35" y="244"/>
                </a:lnTo>
                <a:lnTo>
                  <a:pt x="36" y="248"/>
                </a:lnTo>
                <a:lnTo>
                  <a:pt x="36" y="253"/>
                </a:lnTo>
                <a:lnTo>
                  <a:pt x="31" y="262"/>
                </a:lnTo>
                <a:lnTo>
                  <a:pt x="21" y="280"/>
                </a:lnTo>
                <a:lnTo>
                  <a:pt x="19" y="285"/>
                </a:lnTo>
                <a:lnTo>
                  <a:pt x="15" y="285"/>
                </a:lnTo>
                <a:lnTo>
                  <a:pt x="12" y="285"/>
                </a:lnTo>
                <a:lnTo>
                  <a:pt x="12" y="287"/>
                </a:lnTo>
                <a:lnTo>
                  <a:pt x="10" y="290"/>
                </a:lnTo>
                <a:lnTo>
                  <a:pt x="12" y="295"/>
                </a:lnTo>
                <a:lnTo>
                  <a:pt x="15" y="303"/>
                </a:lnTo>
                <a:lnTo>
                  <a:pt x="22" y="324"/>
                </a:lnTo>
                <a:lnTo>
                  <a:pt x="28" y="345"/>
                </a:lnTo>
                <a:lnTo>
                  <a:pt x="29" y="362"/>
                </a:lnTo>
                <a:lnTo>
                  <a:pt x="29" y="369"/>
                </a:lnTo>
                <a:lnTo>
                  <a:pt x="29" y="373"/>
                </a:lnTo>
                <a:lnTo>
                  <a:pt x="21" y="387"/>
                </a:lnTo>
                <a:lnTo>
                  <a:pt x="17" y="396"/>
                </a:lnTo>
                <a:lnTo>
                  <a:pt x="0" y="424"/>
                </a:lnTo>
                <a:lnTo>
                  <a:pt x="5" y="447"/>
                </a:lnTo>
                <a:lnTo>
                  <a:pt x="15" y="477"/>
                </a:lnTo>
                <a:lnTo>
                  <a:pt x="19" y="498"/>
                </a:lnTo>
                <a:lnTo>
                  <a:pt x="24" y="512"/>
                </a:lnTo>
                <a:lnTo>
                  <a:pt x="24" y="522"/>
                </a:lnTo>
                <a:lnTo>
                  <a:pt x="26" y="535"/>
                </a:lnTo>
                <a:lnTo>
                  <a:pt x="22" y="558"/>
                </a:lnTo>
                <a:lnTo>
                  <a:pt x="22" y="566"/>
                </a:lnTo>
                <a:lnTo>
                  <a:pt x="17" y="588"/>
                </a:lnTo>
                <a:lnTo>
                  <a:pt x="14" y="614"/>
                </a:lnTo>
                <a:lnTo>
                  <a:pt x="12" y="618"/>
                </a:lnTo>
                <a:lnTo>
                  <a:pt x="10" y="623"/>
                </a:lnTo>
                <a:lnTo>
                  <a:pt x="10" y="628"/>
                </a:lnTo>
                <a:lnTo>
                  <a:pt x="14" y="635"/>
                </a:lnTo>
                <a:lnTo>
                  <a:pt x="22" y="647"/>
                </a:lnTo>
                <a:lnTo>
                  <a:pt x="26" y="651"/>
                </a:lnTo>
                <a:lnTo>
                  <a:pt x="26" y="654"/>
                </a:lnTo>
              </a:path>
            </a:pathLst>
          </a:custGeom>
          <a:noFill/>
          <a:ln w="6350">
            <a:solidFill>
              <a:srgbClr val="FFFFFF"/>
            </a:solidFill>
            <a:round/>
            <a:headEnd/>
            <a:tailEnd/>
          </a:ln>
        </p:spPr>
        <p:txBody>
          <a:bodyPr/>
          <a:lstStyle/>
          <a:p>
            <a:endParaRPr lang="en-GB"/>
          </a:p>
        </p:txBody>
      </p:sp>
      <p:sp>
        <p:nvSpPr>
          <p:cNvPr id="85017" name="Freeform 442"/>
          <p:cNvSpPr>
            <a:spLocks/>
          </p:cNvSpPr>
          <p:nvPr/>
        </p:nvSpPr>
        <p:spPr bwMode="auto">
          <a:xfrm>
            <a:off x="7069138" y="3276600"/>
            <a:ext cx="811212" cy="681038"/>
          </a:xfrm>
          <a:custGeom>
            <a:avLst/>
            <a:gdLst>
              <a:gd name="T0" fmla="*/ 2147483647 w 511"/>
              <a:gd name="T1" fmla="*/ 2147483647 h 429"/>
              <a:gd name="T2" fmla="*/ 2147483647 w 511"/>
              <a:gd name="T3" fmla="*/ 2147483647 h 429"/>
              <a:gd name="T4" fmla="*/ 2147483647 w 511"/>
              <a:gd name="T5" fmla="*/ 2147483647 h 429"/>
              <a:gd name="T6" fmla="*/ 2147483647 w 511"/>
              <a:gd name="T7" fmla="*/ 2147483647 h 429"/>
              <a:gd name="T8" fmla="*/ 2147483647 w 511"/>
              <a:gd name="T9" fmla="*/ 2147483647 h 429"/>
              <a:gd name="T10" fmla="*/ 2147483647 w 511"/>
              <a:gd name="T11" fmla="*/ 2147483647 h 429"/>
              <a:gd name="T12" fmla="*/ 2147483647 w 511"/>
              <a:gd name="T13" fmla="*/ 2147483647 h 429"/>
              <a:gd name="T14" fmla="*/ 2147483647 w 511"/>
              <a:gd name="T15" fmla="*/ 2147483647 h 429"/>
              <a:gd name="T16" fmla="*/ 2147483647 w 511"/>
              <a:gd name="T17" fmla="*/ 2147483647 h 429"/>
              <a:gd name="T18" fmla="*/ 2147483647 w 511"/>
              <a:gd name="T19" fmla="*/ 2147483647 h 429"/>
              <a:gd name="T20" fmla="*/ 2147483647 w 511"/>
              <a:gd name="T21" fmla="*/ 2147483647 h 429"/>
              <a:gd name="T22" fmla="*/ 2147483647 w 511"/>
              <a:gd name="T23" fmla="*/ 2147483647 h 429"/>
              <a:gd name="T24" fmla="*/ 2147483647 w 511"/>
              <a:gd name="T25" fmla="*/ 2147483647 h 429"/>
              <a:gd name="T26" fmla="*/ 2147483647 w 511"/>
              <a:gd name="T27" fmla="*/ 2147483647 h 429"/>
              <a:gd name="T28" fmla="*/ 2147483647 w 511"/>
              <a:gd name="T29" fmla="*/ 2147483647 h 429"/>
              <a:gd name="T30" fmla="*/ 2147483647 w 511"/>
              <a:gd name="T31" fmla="*/ 2147483647 h 429"/>
              <a:gd name="T32" fmla="*/ 2147483647 w 511"/>
              <a:gd name="T33" fmla="*/ 2147483647 h 429"/>
              <a:gd name="T34" fmla="*/ 2147483647 w 511"/>
              <a:gd name="T35" fmla="*/ 2147483647 h 429"/>
              <a:gd name="T36" fmla="*/ 2147483647 w 511"/>
              <a:gd name="T37" fmla="*/ 2147483647 h 429"/>
              <a:gd name="T38" fmla="*/ 2147483647 w 511"/>
              <a:gd name="T39" fmla="*/ 2147483647 h 429"/>
              <a:gd name="T40" fmla="*/ 2147483647 w 511"/>
              <a:gd name="T41" fmla="*/ 2147483647 h 429"/>
              <a:gd name="T42" fmla="*/ 2147483647 w 511"/>
              <a:gd name="T43" fmla="*/ 2147483647 h 429"/>
              <a:gd name="T44" fmla="*/ 2147483647 w 511"/>
              <a:gd name="T45" fmla="*/ 2147483647 h 429"/>
              <a:gd name="T46" fmla="*/ 2147483647 w 511"/>
              <a:gd name="T47" fmla="*/ 2147483647 h 429"/>
              <a:gd name="T48" fmla="*/ 2147483647 w 511"/>
              <a:gd name="T49" fmla="*/ 2147483647 h 429"/>
              <a:gd name="T50" fmla="*/ 2147483647 w 511"/>
              <a:gd name="T51" fmla="*/ 2147483647 h 429"/>
              <a:gd name="T52" fmla="*/ 2147483647 w 511"/>
              <a:gd name="T53" fmla="*/ 2147483647 h 429"/>
              <a:gd name="T54" fmla="*/ 2147483647 w 511"/>
              <a:gd name="T55" fmla="*/ 2147483647 h 429"/>
              <a:gd name="T56" fmla="*/ 2147483647 w 511"/>
              <a:gd name="T57" fmla="*/ 2147483647 h 429"/>
              <a:gd name="T58" fmla="*/ 2147483647 w 511"/>
              <a:gd name="T59" fmla="*/ 2147483647 h 429"/>
              <a:gd name="T60" fmla="*/ 2147483647 w 511"/>
              <a:gd name="T61" fmla="*/ 2147483647 h 429"/>
              <a:gd name="T62" fmla="*/ 2147483647 w 511"/>
              <a:gd name="T63" fmla="*/ 2147483647 h 429"/>
              <a:gd name="T64" fmla="*/ 2147483647 w 511"/>
              <a:gd name="T65" fmla="*/ 2147483647 h 429"/>
              <a:gd name="T66" fmla="*/ 2147483647 w 511"/>
              <a:gd name="T67" fmla="*/ 2147483647 h 429"/>
              <a:gd name="T68" fmla="*/ 2147483647 w 511"/>
              <a:gd name="T69" fmla="*/ 2147483647 h 429"/>
              <a:gd name="T70" fmla="*/ 2147483647 w 511"/>
              <a:gd name="T71" fmla="*/ 2147483647 h 429"/>
              <a:gd name="T72" fmla="*/ 2147483647 w 511"/>
              <a:gd name="T73" fmla="*/ 2147483647 h 429"/>
              <a:gd name="T74" fmla="*/ 2147483647 w 511"/>
              <a:gd name="T75" fmla="*/ 2147483647 h 429"/>
              <a:gd name="T76" fmla="*/ 2147483647 w 511"/>
              <a:gd name="T77" fmla="*/ 2147483647 h 429"/>
              <a:gd name="T78" fmla="*/ 2147483647 w 511"/>
              <a:gd name="T79" fmla="*/ 2147483647 h 429"/>
              <a:gd name="T80" fmla="*/ 2147483647 w 511"/>
              <a:gd name="T81" fmla="*/ 2147483647 h 429"/>
              <a:gd name="T82" fmla="*/ 2147483647 w 511"/>
              <a:gd name="T83" fmla="*/ 2147483647 h 429"/>
              <a:gd name="T84" fmla="*/ 2147483647 w 511"/>
              <a:gd name="T85" fmla="*/ 2147483647 h 429"/>
              <a:gd name="T86" fmla="*/ 2147483647 w 511"/>
              <a:gd name="T87" fmla="*/ 2147483647 h 429"/>
              <a:gd name="T88" fmla="*/ 2147483647 w 511"/>
              <a:gd name="T89" fmla="*/ 2147483647 h 429"/>
              <a:gd name="T90" fmla="*/ 2147483647 w 511"/>
              <a:gd name="T91" fmla="*/ 2147483647 h 429"/>
              <a:gd name="T92" fmla="*/ 2147483647 w 511"/>
              <a:gd name="T93" fmla="*/ 2147483647 h 429"/>
              <a:gd name="T94" fmla="*/ 2147483647 w 511"/>
              <a:gd name="T95" fmla="*/ 2147483647 h 429"/>
              <a:gd name="T96" fmla="*/ 2147483647 w 511"/>
              <a:gd name="T97" fmla="*/ 2147483647 h 429"/>
              <a:gd name="T98" fmla="*/ 2147483647 w 511"/>
              <a:gd name="T99" fmla="*/ 2147483647 h 429"/>
              <a:gd name="T100" fmla="*/ 2147483647 w 511"/>
              <a:gd name="T101" fmla="*/ 2147483647 h 429"/>
              <a:gd name="T102" fmla="*/ 2147483647 w 511"/>
              <a:gd name="T103" fmla="*/ 2147483647 h 429"/>
              <a:gd name="T104" fmla="*/ 2147483647 w 511"/>
              <a:gd name="T105" fmla="*/ 2147483647 h 429"/>
              <a:gd name="T106" fmla="*/ 2147483647 w 511"/>
              <a:gd name="T107" fmla="*/ 2147483647 h 429"/>
              <a:gd name="T108" fmla="*/ 2147483647 w 511"/>
              <a:gd name="T109" fmla="*/ 2147483647 h 429"/>
              <a:gd name="T110" fmla="*/ 2147483647 w 511"/>
              <a:gd name="T111" fmla="*/ 2147483647 h 4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1"/>
              <a:gd name="T169" fmla="*/ 0 h 429"/>
              <a:gd name="T170" fmla="*/ 511 w 511"/>
              <a:gd name="T171" fmla="*/ 429 h 4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1" h="429">
                <a:moveTo>
                  <a:pt x="493" y="355"/>
                </a:moveTo>
                <a:lnTo>
                  <a:pt x="493" y="355"/>
                </a:lnTo>
                <a:lnTo>
                  <a:pt x="486" y="348"/>
                </a:lnTo>
                <a:lnTo>
                  <a:pt x="481" y="345"/>
                </a:lnTo>
                <a:lnTo>
                  <a:pt x="475" y="343"/>
                </a:lnTo>
                <a:lnTo>
                  <a:pt x="463" y="338"/>
                </a:lnTo>
                <a:lnTo>
                  <a:pt x="453" y="334"/>
                </a:lnTo>
                <a:lnTo>
                  <a:pt x="447" y="333"/>
                </a:lnTo>
                <a:lnTo>
                  <a:pt x="444" y="333"/>
                </a:lnTo>
                <a:lnTo>
                  <a:pt x="438" y="329"/>
                </a:lnTo>
                <a:lnTo>
                  <a:pt x="431" y="326"/>
                </a:lnTo>
                <a:lnTo>
                  <a:pt x="426" y="322"/>
                </a:lnTo>
                <a:lnTo>
                  <a:pt x="405" y="303"/>
                </a:lnTo>
                <a:lnTo>
                  <a:pt x="396" y="296"/>
                </a:lnTo>
                <a:lnTo>
                  <a:pt x="393" y="290"/>
                </a:lnTo>
                <a:lnTo>
                  <a:pt x="393" y="289"/>
                </a:lnTo>
                <a:lnTo>
                  <a:pt x="394" y="289"/>
                </a:lnTo>
                <a:lnTo>
                  <a:pt x="401" y="290"/>
                </a:lnTo>
                <a:lnTo>
                  <a:pt x="407" y="292"/>
                </a:lnTo>
                <a:lnTo>
                  <a:pt x="426" y="292"/>
                </a:lnTo>
                <a:lnTo>
                  <a:pt x="435" y="294"/>
                </a:lnTo>
                <a:lnTo>
                  <a:pt x="445" y="297"/>
                </a:lnTo>
                <a:lnTo>
                  <a:pt x="458" y="304"/>
                </a:lnTo>
                <a:lnTo>
                  <a:pt x="463" y="306"/>
                </a:lnTo>
                <a:lnTo>
                  <a:pt x="475" y="310"/>
                </a:lnTo>
                <a:lnTo>
                  <a:pt x="481" y="310"/>
                </a:lnTo>
                <a:lnTo>
                  <a:pt x="486" y="310"/>
                </a:lnTo>
                <a:lnTo>
                  <a:pt x="489" y="308"/>
                </a:lnTo>
                <a:lnTo>
                  <a:pt x="489" y="304"/>
                </a:lnTo>
                <a:lnTo>
                  <a:pt x="486" y="296"/>
                </a:lnTo>
                <a:lnTo>
                  <a:pt x="482" y="290"/>
                </a:lnTo>
                <a:lnTo>
                  <a:pt x="467" y="280"/>
                </a:lnTo>
                <a:lnTo>
                  <a:pt x="460" y="273"/>
                </a:lnTo>
                <a:lnTo>
                  <a:pt x="454" y="266"/>
                </a:lnTo>
                <a:lnTo>
                  <a:pt x="445" y="252"/>
                </a:lnTo>
                <a:lnTo>
                  <a:pt x="440" y="246"/>
                </a:lnTo>
                <a:lnTo>
                  <a:pt x="433" y="241"/>
                </a:lnTo>
                <a:lnTo>
                  <a:pt x="424" y="236"/>
                </a:lnTo>
                <a:lnTo>
                  <a:pt x="414" y="231"/>
                </a:lnTo>
                <a:lnTo>
                  <a:pt x="405" y="227"/>
                </a:lnTo>
                <a:lnTo>
                  <a:pt x="396" y="225"/>
                </a:lnTo>
                <a:lnTo>
                  <a:pt x="387" y="224"/>
                </a:lnTo>
                <a:lnTo>
                  <a:pt x="384" y="222"/>
                </a:lnTo>
                <a:lnTo>
                  <a:pt x="380" y="218"/>
                </a:lnTo>
                <a:lnTo>
                  <a:pt x="377" y="209"/>
                </a:lnTo>
                <a:lnTo>
                  <a:pt x="373" y="199"/>
                </a:lnTo>
                <a:lnTo>
                  <a:pt x="366" y="178"/>
                </a:lnTo>
                <a:lnTo>
                  <a:pt x="357" y="157"/>
                </a:lnTo>
                <a:lnTo>
                  <a:pt x="352" y="141"/>
                </a:lnTo>
                <a:lnTo>
                  <a:pt x="342" y="127"/>
                </a:lnTo>
                <a:lnTo>
                  <a:pt x="333" y="111"/>
                </a:lnTo>
                <a:lnTo>
                  <a:pt x="324" y="93"/>
                </a:lnTo>
                <a:lnTo>
                  <a:pt x="315" y="77"/>
                </a:lnTo>
                <a:lnTo>
                  <a:pt x="306" y="62"/>
                </a:lnTo>
                <a:lnTo>
                  <a:pt x="303" y="56"/>
                </a:lnTo>
                <a:lnTo>
                  <a:pt x="299" y="55"/>
                </a:lnTo>
                <a:lnTo>
                  <a:pt x="298" y="53"/>
                </a:lnTo>
                <a:lnTo>
                  <a:pt x="292" y="53"/>
                </a:lnTo>
                <a:lnTo>
                  <a:pt x="280" y="53"/>
                </a:lnTo>
                <a:lnTo>
                  <a:pt x="271" y="53"/>
                </a:lnTo>
                <a:lnTo>
                  <a:pt x="259" y="51"/>
                </a:lnTo>
                <a:lnTo>
                  <a:pt x="238" y="46"/>
                </a:lnTo>
                <a:lnTo>
                  <a:pt x="234" y="42"/>
                </a:lnTo>
                <a:lnTo>
                  <a:pt x="233" y="41"/>
                </a:lnTo>
                <a:lnTo>
                  <a:pt x="233" y="35"/>
                </a:lnTo>
                <a:lnTo>
                  <a:pt x="233" y="32"/>
                </a:lnTo>
                <a:lnTo>
                  <a:pt x="229" y="26"/>
                </a:lnTo>
                <a:lnTo>
                  <a:pt x="224" y="23"/>
                </a:lnTo>
                <a:lnTo>
                  <a:pt x="220" y="23"/>
                </a:lnTo>
                <a:lnTo>
                  <a:pt x="213" y="21"/>
                </a:lnTo>
                <a:lnTo>
                  <a:pt x="210" y="19"/>
                </a:lnTo>
                <a:lnTo>
                  <a:pt x="204" y="18"/>
                </a:lnTo>
                <a:lnTo>
                  <a:pt x="201" y="14"/>
                </a:lnTo>
                <a:lnTo>
                  <a:pt x="199" y="11"/>
                </a:lnTo>
                <a:lnTo>
                  <a:pt x="199" y="7"/>
                </a:lnTo>
                <a:lnTo>
                  <a:pt x="199" y="4"/>
                </a:lnTo>
                <a:lnTo>
                  <a:pt x="189" y="0"/>
                </a:lnTo>
                <a:lnTo>
                  <a:pt x="187" y="11"/>
                </a:lnTo>
                <a:lnTo>
                  <a:pt x="178" y="18"/>
                </a:lnTo>
                <a:lnTo>
                  <a:pt x="169" y="28"/>
                </a:lnTo>
                <a:lnTo>
                  <a:pt x="164" y="33"/>
                </a:lnTo>
                <a:lnTo>
                  <a:pt x="159" y="39"/>
                </a:lnTo>
                <a:lnTo>
                  <a:pt x="153" y="42"/>
                </a:lnTo>
                <a:lnTo>
                  <a:pt x="150" y="46"/>
                </a:lnTo>
                <a:lnTo>
                  <a:pt x="150" y="63"/>
                </a:lnTo>
                <a:lnTo>
                  <a:pt x="152" y="63"/>
                </a:lnTo>
                <a:lnTo>
                  <a:pt x="153" y="65"/>
                </a:lnTo>
                <a:lnTo>
                  <a:pt x="152" y="67"/>
                </a:lnTo>
                <a:lnTo>
                  <a:pt x="143" y="72"/>
                </a:lnTo>
                <a:lnTo>
                  <a:pt x="138" y="74"/>
                </a:lnTo>
                <a:lnTo>
                  <a:pt x="134" y="76"/>
                </a:lnTo>
                <a:lnTo>
                  <a:pt x="125" y="74"/>
                </a:lnTo>
                <a:lnTo>
                  <a:pt x="122" y="70"/>
                </a:lnTo>
                <a:lnTo>
                  <a:pt x="120" y="69"/>
                </a:lnTo>
                <a:lnTo>
                  <a:pt x="116" y="65"/>
                </a:lnTo>
                <a:lnTo>
                  <a:pt x="113" y="62"/>
                </a:lnTo>
                <a:lnTo>
                  <a:pt x="109" y="62"/>
                </a:lnTo>
                <a:lnTo>
                  <a:pt x="95" y="65"/>
                </a:lnTo>
                <a:lnTo>
                  <a:pt x="83" y="67"/>
                </a:lnTo>
                <a:lnTo>
                  <a:pt x="65" y="67"/>
                </a:lnTo>
                <a:lnTo>
                  <a:pt x="34" y="63"/>
                </a:lnTo>
                <a:lnTo>
                  <a:pt x="27" y="60"/>
                </a:lnTo>
                <a:lnTo>
                  <a:pt x="23" y="58"/>
                </a:lnTo>
                <a:lnTo>
                  <a:pt x="4" y="53"/>
                </a:lnTo>
                <a:lnTo>
                  <a:pt x="2" y="55"/>
                </a:lnTo>
                <a:lnTo>
                  <a:pt x="0" y="58"/>
                </a:lnTo>
                <a:lnTo>
                  <a:pt x="2" y="63"/>
                </a:lnTo>
                <a:lnTo>
                  <a:pt x="2" y="69"/>
                </a:lnTo>
                <a:lnTo>
                  <a:pt x="4" y="72"/>
                </a:lnTo>
                <a:lnTo>
                  <a:pt x="6" y="72"/>
                </a:lnTo>
                <a:lnTo>
                  <a:pt x="7" y="77"/>
                </a:lnTo>
                <a:lnTo>
                  <a:pt x="11" y="85"/>
                </a:lnTo>
                <a:lnTo>
                  <a:pt x="18" y="99"/>
                </a:lnTo>
                <a:lnTo>
                  <a:pt x="28" y="127"/>
                </a:lnTo>
                <a:lnTo>
                  <a:pt x="55" y="139"/>
                </a:lnTo>
                <a:lnTo>
                  <a:pt x="83" y="146"/>
                </a:lnTo>
                <a:lnTo>
                  <a:pt x="85" y="146"/>
                </a:lnTo>
                <a:lnTo>
                  <a:pt x="95" y="155"/>
                </a:lnTo>
                <a:lnTo>
                  <a:pt x="115" y="172"/>
                </a:lnTo>
                <a:lnTo>
                  <a:pt x="113" y="174"/>
                </a:lnTo>
                <a:lnTo>
                  <a:pt x="113" y="178"/>
                </a:lnTo>
                <a:lnTo>
                  <a:pt x="113" y="185"/>
                </a:lnTo>
                <a:lnTo>
                  <a:pt x="116" y="201"/>
                </a:lnTo>
                <a:lnTo>
                  <a:pt x="123" y="218"/>
                </a:lnTo>
                <a:lnTo>
                  <a:pt x="131" y="231"/>
                </a:lnTo>
                <a:lnTo>
                  <a:pt x="136" y="238"/>
                </a:lnTo>
                <a:lnTo>
                  <a:pt x="138" y="239"/>
                </a:lnTo>
                <a:lnTo>
                  <a:pt x="162" y="241"/>
                </a:lnTo>
                <a:lnTo>
                  <a:pt x="180" y="238"/>
                </a:lnTo>
                <a:lnTo>
                  <a:pt x="210" y="218"/>
                </a:lnTo>
                <a:lnTo>
                  <a:pt x="217" y="245"/>
                </a:lnTo>
                <a:lnTo>
                  <a:pt x="210" y="250"/>
                </a:lnTo>
                <a:lnTo>
                  <a:pt x="204" y="255"/>
                </a:lnTo>
                <a:lnTo>
                  <a:pt x="203" y="259"/>
                </a:lnTo>
                <a:lnTo>
                  <a:pt x="197" y="269"/>
                </a:lnTo>
                <a:lnTo>
                  <a:pt x="192" y="275"/>
                </a:lnTo>
                <a:lnTo>
                  <a:pt x="180" y="326"/>
                </a:lnTo>
                <a:lnTo>
                  <a:pt x="180" y="340"/>
                </a:lnTo>
                <a:lnTo>
                  <a:pt x="196" y="345"/>
                </a:lnTo>
                <a:lnTo>
                  <a:pt x="210" y="345"/>
                </a:lnTo>
                <a:lnTo>
                  <a:pt x="222" y="354"/>
                </a:lnTo>
                <a:lnTo>
                  <a:pt x="229" y="382"/>
                </a:lnTo>
                <a:lnTo>
                  <a:pt x="227" y="391"/>
                </a:lnTo>
                <a:lnTo>
                  <a:pt x="243" y="392"/>
                </a:lnTo>
                <a:lnTo>
                  <a:pt x="257" y="391"/>
                </a:lnTo>
                <a:lnTo>
                  <a:pt x="264" y="389"/>
                </a:lnTo>
                <a:lnTo>
                  <a:pt x="275" y="391"/>
                </a:lnTo>
                <a:lnTo>
                  <a:pt x="315" y="399"/>
                </a:lnTo>
                <a:lnTo>
                  <a:pt x="315" y="419"/>
                </a:lnTo>
                <a:lnTo>
                  <a:pt x="322" y="415"/>
                </a:lnTo>
                <a:lnTo>
                  <a:pt x="331" y="414"/>
                </a:lnTo>
                <a:lnTo>
                  <a:pt x="336" y="414"/>
                </a:lnTo>
                <a:lnTo>
                  <a:pt x="352" y="429"/>
                </a:lnTo>
                <a:lnTo>
                  <a:pt x="359" y="419"/>
                </a:lnTo>
                <a:lnTo>
                  <a:pt x="366" y="414"/>
                </a:lnTo>
                <a:lnTo>
                  <a:pt x="375" y="407"/>
                </a:lnTo>
                <a:lnTo>
                  <a:pt x="379" y="403"/>
                </a:lnTo>
                <a:lnTo>
                  <a:pt x="386" y="401"/>
                </a:lnTo>
                <a:lnTo>
                  <a:pt x="393" y="401"/>
                </a:lnTo>
                <a:lnTo>
                  <a:pt x="416" y="405"/>
                </a:lnTo>
                <a:lnTo>
                  <a:pt x="437" y="414"/>
                </a:lnTo>
                <a:lnTo>
                  <a:pt x="461" y="419"/>
                </a:lnTo>
                <a:lnTo>
                  <a:pt x="465" y="410"/>
                </a:lnTo>
                <a:lnTo>
                  <a:pt x="467" y="407"/>
                </a:lnTo>
                <a:lnTo>
                  <a:pt x="470" y="403"/>
                </a:lnTo>
                <a:lnTo>
                  <a:pt x="475" y="403"/>
                </a:lnTo>
                <a:lnTo>
                  <a:pt x="482" y="403"/>
                </a:lnTo>
                <a:lnTo>
                  <a:pt x="491" y="403"/>
                </a:lnTo>
                <a:lnTo>
                  <a:pt x="498" y="401"/>
                </a:lnTo>
                <a:lnTo>
                  <a:pt x="505" y="398"/>
                </a:lnTo>
                <a:lnTo>
                  <a:pt x="509" y="392"/>
                </a:lnTo>
                <a:lnTo>
                  <a:pt x="511" y="384"/>
                </a:lnTo>
                <a:lnTo>
                  <a:pt x="509" y="377"/>
                </a:lnTo>
                <a:lnTo>
                  <a:pt x="507" y="371"/>
                </a:lnTo>
                <a:lnTo>
                  <a:pt x="493" y="355"/>
                </a:lnTo>
                <a:close/>
              </a:path>
            </a:pathLst>
          </a:custGeom>
          <a:noFill/>
          <a:ln w="6350">
            <a:solidFill>
              <a:srgbClr val="FFFFFF"/>
            </a:solidFill>
            <a:round/>
            <a:headEnd/>
            <a:tailEnd/>
          </a:ln>
        </p:spPr>
        <p:txBody>
          <a:bodyPr/>
          <a:lstStyle/>
          <a:p>
            <a:endParaRPr lang="en-GB"/>
          </a:p>
        </p:txBody>
      </p:sp>
      <p:sp>
        <p:nvSpPr>
          <p:cNvPr id="85018" name="Freeform 443"/>
          <p:cNvSpPr>
            <a:spLocks/>
          </p:cNvSpPr>
          <p:nvPr/>
        </p:nvSpPr>
        <p:spPr bwMode="auto">
          <a:xfrm>
            <a:off x="6800850" y="2754313"/>
            <a:ext cx="989013" cy="804862"/>
          </a:xfrm>
          <a:custGeom>
            <a:avLst/>
            <a:gdLst>
              <a:gd name="T0" fmla="*/ 2147483647 w 623"/>
              <a:gd name="T1" fmla="*/ 2147483647 h 507"/>
              <a:gd name="T2" fmla="*/ 2147483647 w 623"/>
              <a:gd name="T3" fmla="*/ 2147483647 h 507"/>
              <a:gd name="T4" fmla="*/ 2147483647 w 623"/>
              <a:gd name="T5" fmla="*/ 2147483647 h 507"/>
              <a:gd name="T6" fmla="*/ 2147483647 w 623"/>
              <a:gd name="T7" fmla="*/ 2147483647 h 507"/>
              <a:gd name="T8" fmla="*/ 2147483647 w 623"/>
              <a:gd name="T9" fmla="*/ 2147483647 h 507"/>
              <a:gd name="T10" fmla="*/ 2147483647 w 623"/>
              <a:gd name="T11" fmla="*/ 2147483647 h 507"/>
              <a:gd name="T12" fmla="*/ 2147483647 w 623"/>
              <a:gd name="T13" fmla="*/ 2147483647 h 507"/>
              <a:gd name="T14" fmla="*/ 2147483647 w 623"/>
              <a:gd name="T15" fmla="*/ 2147483647 h 507"/>
              <a:gd name="T16" fmla="*/ 2147483647 w 623"/>
              <a:gd name="T17" fmla="*/ 2147483647 h 507"/>
              <a:gd name="T18" fmla="*/ 2147483647 w 623"/>
              <a:gd name="T19" fmla="*/ 2147483647 h 507"/>
              <a:gd name="T20" fmla="*/ 2147483647 w 623"/>
              <a:gd name="T21" fmla="*/ 2147483647 h 507"/>
              <a:gd name="T22" fmla="*/ 2147483647 w 623"/>
              <a:gd name="T23" fmla="*/ 2147483647 h 507"/>
              <a:gd name="T24" fmla="*/ 2147483647 w 623"/>
              <a:gd name="T25" fmla="*/ 2147483647 h 507"/>
              <a:gd name="T26" fmla="*/ 2147483647 w 623"/>
              <a:gd name="T27" fmla="*/ 2147483647 h 507"/>
              <a:gd name="T28" fmla="*/ 2147483647 w 623"/>
              <a:gd name="T29" fmla="*/ 2147483647 h 507"/>
              <a:gd name="T30" fmla="*/ 2147483647 w 623"/>
              <a:gd name="T31" fmla="*/ 2147483647 h 507"/>
              <a:gd name="T32" fmla="*/ 2147483647 w 623"/>
              <a:gd name="T33" fmla="*/ 2147483647 h 507"/>
              <a:gd name="T34" fmla="*/ 2147483647 w 623"/>
              <a:gd name="T35" fmla="*/ 2147483647 h 507"/>
              <a:gd name="T36" fmla="*/ 2147483647 w 623"/>
              <a:gd name="T37" fmla="*/ 2147483647 h 507"/>
              <a:gd name="T38" fmla="*/ 2147483647 w 623"/>
              <a:gd name="T39" fmla="*/ 2147483647 h 507"/>
              <a:gd name="T40" fmla="*/ 2147483647 w 623"/>
              <a:gd name="T41" fmla="*/ 2147483647 h 507"/>
              <a:gd name="T42" fmla="*/ 2147483647 w 623"/>
              <a:gd name="T43" fmla="*/ 2147483647 h 507"/>
              <a:gd name="T44" fmla="*/ 2147483647 w 623"/>
              <a:gd name="T45" fmla="*/ 2147483647 h 507"/>
              <a:gd name="T46" fmla="*/ 2147483647 w 623"/>
              <a:gd name="T47" fmla="*/ 2147483647 h 507"/>
              <a:gd name="T48" fmla="*/ 2147483647 w 623"/>
              <a:gd name="T49" fmla="*/ 2147483647 h 507"/>
              <a:gd name="T50" fmla="*/ 2147483647 w 623"/>
              <a:gd name="T51" fmla="*/ 2147483647 h 507"/>
              <a:gd name="T52" fmla="*/ 2147483647 w 623"/>
              <a:gd name="T53" fmla="*/ 2147483647 h 507"/>
              <a:gd name="T54" fmla="*/ 2147483647 w 623"/>
              <a:gd name="T55" fmla="*/ 2147483647 h 507"/>
              <a:gd name="T56" fmla="*/ 2147483647 w 623"/>
              <a:gd name="T57" fmla="*/ 2147483647 h 507"/>
              <a:gd name="T58" fmla="*/ 2147483647 w 623"/>
              <a:gd name="T59" fmla="*/ 2147483647 h 507"/>
              <a:gd name="T60" fmla="*/ 2147483647 w 623"/>
              <a:gd name="T61" fmla="*/ 2147483647 h 507"/>
              <a:gd name="T62" fmla="*/ 2147483647 w 623"/>
              <a:gd name="T63" fmla="*/ 2147483647 h 507"/>
              <a:gd name="T64" fmla="*/ 2147483647 w 623"/>
              <a:gd name="T65" fmla="*/ 2147483647 h 507"/>
              <a:gd name="T66" fmla="*/ 2147483647 w 623"/>
              <a:gd name="T67" fmla="*/ 2147483647 h 507"/>
              <a:gd name="T68" fmla="*/ 2147483647 w 623"/>
              <a:gd name="T69" fmla="*/ 2147483647 h 507"/>
              <a:gd name="T70" fmla="*/ 2147483647 w 623"/>
              <a:gd name="T71" fmla="*/ 2147483647 h 507"/>
              <a:gd name="T72" fmla="*/ 2147483647 w 623"/>
              <a:gd name="T73" fmla="*/ 2147483647 h 507"/>
              <a:gd name="T74" fmla="*/ 2147483647 w 623"/>
              <a:gd name="T75" fmla="*/ 2147483647 h 507"/>
              <a:gd name="T76" fmla="*/ 2147483647 w 623"/>
              <a:gd name="T77" fmla="*/ 2147483647 h 507"/>
              <a:gd name="T78" fmla="*/ 2147483647 w 623"/>
              <a:gd name="T79" fmla="*/ 2147483647 h 507"/>
              <a:gd name="T80" fmla="*/ 2147483647 w 623"/>
              <a:gd name="T81" fmla="*/ 2147483647 h 507"/>
              <a:gd name="T82" fmla="*/ 2147483647 w 623"/>
              <a:gd name="T83" fmla="*/ 2147483647 h 507"/>
              <a:gd name="T84" fmla="*/ 2147483647 w 623"/>
              <a:gd name="T85" fmla="*/ 2147483647 h 507"/>
              <a:gd name="T86" fmla="*/ 2147483647 w 623"/>
              <a:gd name="T87" fmla="*/ 2147483647 h 507"/>
              <a:gd name="T88" fmla="*/ 2147483647 w 623"/>
              <a:gd name="T89" fmla="*/ 2147483647 h 507"/>
              <a:gd name="T90" fmla="*/ 2147483647 w 623"/>
              <a:gd name="T91" fmla="*/ 2147483647 h 507"/>
              <a:gd name="T92" fmla="*/ 2147483647 w 623"/>
              <a:gd name="T93" fmla="*/ 2147483647 h 507"/>
              <a:gd name="T94" fmla="*/ 2147483647 w 623"/>
              <a:gd name="T95" fmla="*/ 2147483647 h 507"/>
              <a:gd name="T96" fmla="*/ 2147483647 w 623"/>
              <a:gd name="T97" fmla="*/ 2147483647 h 507"/>
              <a:gd name="T98" fmla="*/ 2147483647 w 623"/>
              <a:gd name="T99" fmla="*/ 2147483647 h 507"/>
              <a:gd name="T100" fmla="*/ 2147483647 w 623"/>
              <a:gd name="T101" fmla="*/ 2147483647 h 507"/>
              <a:gd name="T102" fmla="*/ 2147483647 w 623"/>
              <a:gd name="T103" fmla="*/ 2147483647 h 507"/>
              <a:gd name="T104" fmla="*/ 2147483647 w 623"/>
              <a:gd name="T105" fmla="*/ 2147483647 h 507"/>
              <a:gd name="T106" fmla="*/ 2147483647 w 623"/>
              <a:gd name="T107" fmla="*/ 2147483647 h 507"/>
              <a:gd name="T108" fmla="*/ 2147483647 w 623"/>
              <a:gd name="T109" fmla="*/ 2147483647 h 507"/>
              <a:gd name="T110" fmla="*/ 2147483647 w 623"/>
              <a:gd name="T111" fmla="*/ 2147483647 h 507"/>
              <a:gd name="T112" fmla="*/ 2147483647 w 623"/>
              <a:gd name="T113" fmla="*/ 2147483647 h 507"/>
              <a:gd name="T114" fmla="*/ 2147483647 w 623"/>
              <a:gd name="T115" fmla="*/ 2147483647 h 507"/>
              <a:gd name="T116" fmla="*/ 2147483647 w 623"/>
              <a:gd name="T117" fmla="*/ 2147483647 h 5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23"/>
              <a:gd name="T178" fmla="*/ 0 h 507"/>
              <a:gd name="T179" fmla="*/ 623 w 623"/>
              <a:gd name="T180" fmla="*/ 507 h 5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23" h="507">
                <a:moveTo>
                  <a:pt x="616" y="63"/>
                </a:moveTo>
                <a:lnTo>
                  <a:pt x="616" y="63"/>
                </a:lnTo>
                <a:lnTo>
                  <a:pt x="614" y="53"/>
                </a:lnTo>
                <a:lnTo>
                  <a:pt x="620" y="44"/>
                </a:lnTo>
                <a:lnTo>
                  <a:pt x="623" y="39"/>
                </a:lnTo>
                <a:lnTo>
                  <a:pt x="622" y="39"/>
                </a:lnTo>
                <a:lnTo>
                  <a:pt x="616" y="35"/>
                </a:lnTo>
                <a:lnTo>
                  <a:pt x="614" y="33"/>
                </a:lnTo>
                <a:lnTo>
                  <a:pt x="613" y="33"/>
                </a:lnTo>
                <a:lnTo>
                  <a:pt x="606" y="35"/>
                </a:lnTo>
                <a:lnTo>
                  <a:pt x="599" y="37"/>
                </a:lnTo>
                <a:lnTo>
                  <a:pt x="588" y="39"/>
                </a:lnTo>
                <a:lnTo>
                  <a:pt x="576" y="39"/>
                </a:lnTo>
                <a:lnTo>
                  <a:pt x="565" y="39"/>
                </a:lnTo>
                <a:lnTo>
                  <a:pt x="558" y="39"/>
                </a:lnTo>
                <a:lnTo>
                  <a:pt x="553" y="40"/>
                </a:lnTo>
                <a:lnTo>
                  <a:pt x="548" y="42"/>
                </a:lnTo>
                <a:lnTo>
                  <a:pt x="535" y="42"/>
                </a:lnTo>
                <a:lnTo>
                  <a:pt x="505" y="40"/>
                </a:lnTo>
                <a:lnTo>
                  <a:pt x="498" y="39"/>
                </a:lnTo>
                <a:lnTo>
                  <a:pt x="486" y="32"/>
                </a:lnTo>
                <a:lnTo>
                  <a:pt x="483" y="28"/>
                </a:lnTo>
                <a:lnTo>
                  <a:pt x="479" y="28"/>
                </a:lnTo>
                <a:lnTo>
                  <a:pt x="475" y="26"/>
                </a:lnTo>
                <a:lnTo>
                  <a:pt x="470" y="25"/>
                </a:lnTo>
                <a:lnTo>
                  <a:pt x="463" y="21"/>
                </a:lnTo>
                <a:lnTo>
                  <a:pt x="458" y="21"/>
                </a:lnTo>
                <a:lnTo>
                  <a:pt x="454" y="23"/>
                </a:lnTo>
                <a:lnTo>
                  <a:pt x="451" y="23"/>
                </a:lnTo>
                <a:lnTo>
                  <a:pt x="446" y="25"/>
                </a:lnTo>
                <a:lnTo>
                  <a:pt x="442" y="26"/>
                </a:lnTo>
                <a:lnTo>
                  <a:pt x="439" y="30"/>
                </a:lnTo>
                <a:lnTo>
                  <a:pt x="433" y="32"/>
                </a:lnTo>
                <a:lnTo>
                  <a:pt x="430" y="33"/>
                </a:lnTo>
                <a:lnTo>
                  <a:pt x="426" y="37"/>
                </a:lnTo>
                <a:lnTo>
                  <a:pt x="423" y="44"/>
                </a:lnTo>
                <a:lnTo>
                  <a:pt x="419" y="47"/>
                </a:lnTo>
                <a:lnTo>
                  <a:pt x="419" y="53"/>
                </a:lnTo>
                <a:lnTo>
                  <a:pt x="419" y="56"/>
                </a:lnTo>
                <a:lnTo>
                  <a:pt x="416" y="60"/>
                </a:lnTo>
                <a:lnTo>
                  <a:pt x="409" y="63"/>
                </a:lnTo>
                <a:lnTo>
                  <a:pt x="400" y="69"/>
                </a:lnTo>
                <a:lnTo>
                  <a:pt x="393" y="72"/>
                </a:lnTo>
                <a:lnTo>
                  <a:pt x="389" y="76"/>
                </a:lnTo>
                <a:lnTo>
                  <a:pt x="386" y="79"/>
                </a:lnTo>
                <a:lnTo>
                  <a:pt x="384" y="83"/>
                </a:lnTo>
                <a:lnTo>
                  <a:pt x="380" y="86"/>
                </a:lnTo>
                <a:lnTo>
                  <a:pt x="379" y="91"/>
                </a:lnTo>
                <a:lnTo>
                  <a:pt x="377" y="102"/>
                </a:lnTo>
                <a:lnTo>
                  <a:pt x="373" y="111"/>
                </a:lnTo>
                <a:lnTo>
                  <a:pt x="370" y="114"/>
                </a:lnTo>
                <a:lnTo>
                  <a:pt x="359" y="116"/>
                </a:lnTo>
                <a:lnTo>
                  <a:pt x="345" y="109"/>
                </a:lnTo>
                <a:lnTo>
                  <a:pt x="336" y="107"/>
                </a:lnTo>
                <a:lnTo>
                  <a:pt x="331" y="106"/>
                </a:lnTo>
                <a:lnTo>
                  <a:pt x="321" y="102"/>
                </a:lnTo>
                <a:lnTo>
                  <a:pt x="310" y="97"/>
                </a:lnTo>
                <a:lnTo>
                  <a:pt x="310" y="93"/>
                </a:lnTo>
                <a:lnTo>
                  <a:pt x="310" y="88"/>
                </a:lnTo>
                <a:lnTo>
                  <a:pt x="308" y="81"/>
                </a:lnTo>
                <a:lnTo>
                  <a:pt x="308" y="74"/>
                </a:lnTo>
                <a:lnTo>
                  <a:pt x="308" y="69"/>
                </a:lnTo>
                <a:lnTo>
                  <a:pt x="305" y="63"/>
                </a:lnTo>
                <a:lnTo>
                  <a:pt x="305" y="62"/>
                </a:lnTo>
                <a:lnTo>
                  <a:pt x="305" y="60"/>
                </a:lnTo>
                <a:lnTo>
                  <a:pt x="307" y="56"/>
                </a:lnTo>
                <a:lnTo>
                  <a:pt x="308" y="51"/>
                </a:lnTo>
                <a:lnTo>
                  <a:pt x="308" y="46"/>
                </a:lnTo>
                <a:lnTo>
                  <a:pt x="307" y="44"/>
                </a:lnTo>
                <a:lnTo>
                  <a:pt x="305" y="40"/>
                </a:lnTo>
                <a:lnTo>
                  <a:pt x="301" y="35"/>
                </a:lnTo>
                <a:lnTo>
                  <a:pt x="300" y="30"/>
                </a:lnTo>
                <a:lnTo>
                  <a:pt x="298" y="28"/>
                </a:lnTo>
                <a:lnTo>
                  <a:pt x="294" y="26"/>
                </a:lnTo>
                <a:lnTo>
                  <a:pt x="291" y="25"/>
                </a:lnTo>
                <a:lnTo>
                  <a:pt x="287" y="23"/>
                </a:lnTo>
                <a:lnTo>
                  <a:pt x="282" y="23"/>
                </a:lnTo>
                <a:lnTo>
                  <a:pt x="275" y="21"/>
                </a:lnTo>
                <a:lnTo>
                  <a:pt x="268" y="26"/>
                </a:lnTo>
                <a:lnTo>
                  <a:pt x="263" y="30"/>
                </a:lnTo>
                <a:lnTo>
                  <a:pt x="259" y="28"/>
                </a:lnTo>
                <a:lnTo>
                  <a:pt x="257" y="26"/>
                </a:lnTo>
                <a:lnTo>
                  <a:pt x="252" y="23"/>
                </a:lnTo>
                <a:lnTo>
                  <a:pt x="252" y="25"/>
                </a:lnTo>
                <a:lnTo>
                  <a:pt x="247" y="23"/>
                </a:lnTo>
                <a:lnTo>
                  <a:pt x="241" y="21"/>
                </a:lnTo>
                <a:lnTo>
                  <a:pt x="240" y="25"/>
                </a:lnTo>
                <a:lnTo>
                  <a:pt x="238" y="30"/>
                </a:lnTo>
                <a:lnTo>
                  <a:pt x="236" y="33"/>
                </a:lnTo>
                <a:lnTo>
                  <a:pt x="234" y="39"/>
                </a:lnTo>
                <a:lnTo>
                  <a:pt x="229" y="42"/>
                </a:lnTo>
                <a:lnTo>
                  <a:pt x="224" y="42"/>
                </a:lnTo>
                <a:lnTo>
                  <a:pt x="220" y="40"/>
                </a:lnTo>
                <a:lnTo>
                  <a:pt x="220" y="35"/>
                </a:lnTo>
                <a:lnTo>
                  <a:pt x="222" y="28"/>
                </a:lnTo>
                <a:lnTo>
                  <a:pt x="222" y="19"/>
                </a:lnTo>
                <a:lnTo>
                  <a:pt x="220" y="12"/>
                </a:lnTo>
                <a:lnTo>
                  <a:pt x="219" y="11"/>
                </a:lnTo>
                <a:lnTo>
                  <a:pt x="217" y="12"/>
                </a:lnTo>
                <a:lnTo>
                  <a:pt x="212" y="14"/>
                </a:lnTo>
                <a:lnTo>
                  <a:pt x="210" y="14"/>
                </a:lnTo>
                <a:lnTo>
                  <a:pt x="206" y="14"/>
                </a:lnTo>
                <a:lnTo>
                  <a:pt x="197" y="11"/>
                </a:lnTo>
                <a:lnTo>
                  <a:pt x="189" y="5"/>
                </a:lnTo>
                <a:lnTo>
                  <a:pt x="182" y="0"/>
                </a:lnTo>
                <a:lnTo>
                  <a:pt x="178" y="9"/>
                </a:lnTo>
                <a:lnTo>
                  <a:pt x="183" y="23"/>
                </a:lnTo>
                <a:lnTo>
                  <a:pt x="183" y="33"/>
                </a:lnTo>
                <a:lnTo>
                  <a:pt x="169" y="44"/>
                </a:lnTo>
                <a:lnTo>
                  <a:pt x="173" y="63"/>
                </a:lnTo>
                <a:lnTo>
                  <a:pt x="159" y="67"/>
                </a:lnTo>
                <a:lnTo>
                  <a:pt x="145" y="72"/>
                </a:lnTo>
                <a:lnTo>
                  <a:pt x="124" y="83"/>
                </a:lnTo>
                <a:lnTo>
                  <a:pt x="117" y="90"/>
                </a:lnTo>
                <a:lnTo>
                  <a:pt x="115" y="107"/>
                </a:lnTo>
                <a:lnTo>
                  <a:pt x="85" y="111"/>
                </a:lnTo>
                <a:lnTo>
                  <a:pt x="76" y="113"/>
                </a:lnTo>
                <a:lnTo>
                  <a:pt x="69" y="130"/>
                </a:lnTo>
                <a:lnTo>
                  <a:pt x="66" y="148"/>
                </a:lnTo>
                <a:lnTo>
                  <a:pt x="48" y="171"/>
                </a:lnTo>
                <a:lnTo>
                  <a:pt x="41" y="183"/>
                </a:lnTo>
                <a:lnTo>
                  <a:pt x="32" y="194"/>
                </a:lnTo>
                <a:lnTo>
                  <a:pt x="23" y="213"/>
                </a:lnTo>
                <a:lnTo>
                  <a:pt x="32" y="225"/>
                </a:lnTo>
                <a:lnTo>
                  <a:pt x="32" y="223"/>
                </a:lnTo>
                <a:lnTo>
                  <a:pt x="34" y="222"/>
                </a:lnTo>
                <a:lnTo>
                  <a:pt x="36" y="223"/>
                </a:lnTo>
                <a:lnTo>
                  <a:pt x="37" y="232"/>
                </a:lnTo>
                <a:lnTo>
                  <a:pt x="39" y="239"/>
                </a:lnTo>
                <a:lnTo>
                  <a:pt x="39" y="241"/>
                </a:lnTo>
                <a:lnTo>
                  <a:pt x="39" y="248"/>
                </a:lnTo>
                <a:lnTo>
                  <a:pt x="37" y="253"/>
                </a:lnTo>
                <a:lnTo>
                  <a:pt x="36" y="262"/>
                </a:lnTo>
                <a:lnTo>
                  <a:pt x="36" y="264"/>
                </a:lnTo>
                <a:lnTo>
                  <a:pt x="32" y="271"/>
                </a:lnTo>
                <a:lnTo>
                  <a:pt x="30" y="274"/>
                </a:lnTo>
                <a:lnTo>
                  <a:pt x="30" y="276"/>
                </a:lnTo>
                <a:lnTo>
                  <a:pt x="27" y="283"/>
                </a:lnTo>
                <a:lnTo>
                  <a:pt x="69" y="292"/>
                </a:lnTo>
                <a:lnTo>
                  <a:pt x="62" y="308"/>
                </a:lnTo>
                <a:lnTo>
                  <a:pt x="50" y="320"/>
                </a:lnTo>
                <a:lnTo>
                  <a:pt x="25" y="340"/>
                </a:lnTo>
                <a:lnTo>
                  <a:pt x="6" y="348"/>
                </a:lnTo>
                <a:lnTo>
                  <a:pt x="0" y="357"/>
                </a:lnTo>
                <a:lnTo>
                  <a:pt x="13" y="370"/>
                </a:lnTo>
                <a:lnTo>
                  <a:pt x="27" y="378"/>
                </a:lnTo>
                <a:lnTo>
                  <a:pt x="74" y="428"/>
                </a:lnTo>
                <a:lnTo>
                  <a:pt x="81" y="470"/>
                </a:lnTo>
                <a:lnTo>
                  <a:pt x="101" y="477"/>
                </a:lnTo>
                <a:lnTo>
                  <a:pt x="117" y="505"/>
                </a:lnTo>
                <a:lnTo>
                  <a:pt x="131" y="507"/>
                </a:lnTo>
                <a:lnTo>
                  <a:pt x="150" y="501"/>
                </a:lnTo>
                <a:lnTo>
                  <a:pt x="157" y="493"/>
                </a:lnTo>
                <a:lnTo>
                  <a:pt x="159" y="487"/>
                </a:lnTo>
                <a:lnTo>
                  <a:pt x="150" y="466"/>
                </a:lnTo>
                <a:lnTo>
                  <a:pt x="139" y="447"/>
                </a:lnTo>
                <a:lnTo>
                  <a:pt x="129" y="429"/>
                </a:lnTo>
                <a:lnTo>
                  <a:pt x="131" y="410"/>
                </a:lnTo>
                <a:lnTo>
                  <a:pt x="138" y="403"/>
                </a:lnTo>
                <a:lnTo>
                  <a:pt x="155" y="398"/>
                </a:lnTo>
                <a:lnTo>
                  <a:pt x="180" y="417"/>
                </a:lnTo>
                <a:lnTo>
                  <a:pt x="180" y="414"/>
                </a:lnTo>
                <a:lnTo>
                  <a:pt x="175" y="403"/>
                </a:lnTo>
                <a:lnTo>
                  <a:pt x="171" y="392"/>
                </a:lnTo>
                <a:lnTo>
                  <a:pt x="169" y="387"/>
                </a:lnTo>
                <a:lnTo>
                  <a:pt x="171" y="384"/>
                </a:lnTo>
                <a:lnTo>
                  <a:pt x="173" y="382"/>
                </a:lnTo>
                <a:lnTo>
                  <a:pt x="175" y="382"/>
                </a:lnTo>
                <a:lnTo>
                  <a:pt x="192" y="387"/>
                </a:lnTo>
                <a:lnTo>
                  <a:pt x="196" y="389"/>
                </a:lnTo>
                <a:lnTo>
                  <a:pt x="203" y="392"/>
                </a:lnTo>
                <a:lnTo>
                  <a:pt x="234" y="396"/>
                </a:lnTo>
                <a:lnTo>
                  <a:pt x="252" y="396"/>
                </a:lnTo>
                <a:lnTo>
                  <a:pt x="264" y="394"/>
                </a:lnTo>
                <a:lnTo>
                  <a:pt x="278" y="391"/>
                </a:lnTo>
                <a:lnTo>
                  <a:pt x="282" y="391"/>
                </a:lnTo>
                <a:lnTo>
                  <a:pt x="285" y="394"/>
                </a:lnTo>
                <a:lnTo>
                  <a:pt x="289" y="398"/>
                </a:lnTo>
                <a:lnTo>
                  <a:pt x="291" y="399"/>
                </a:lnTo>
                <a:lnTo>
                  <a:pt x="294" y="403"/>
                </a:lnTo>
                <a:lnTo>
                  <a:pt x="303" y="405"/>
                </a:lnTo>
                <a:lnTo>
                  <a:pt x="307" y="403"/>
                </a:lnTo>
                <a:lnTo>
                  <a:pt x="312" y="401"/>
                </a:lnTo>
                <a:lnTo>
                  <a:pt x="321" y="396"/>
                </a:lnTo>
                <a:lnTo>
                  <a:pt x="322" y="394"/>
                </a:lnTo>
                <a:lnTo>
                  <a:pt x="321" y="392"/>
                </a:lnTo>
                <a:lnTo>
                  <a:pt x="319" y="392"/>
                </a:lnTo>
                <a:lnTo>
                  <a:pt x="319" y="375"/>
                </a:lnTo>
                <a:lnTo>
                  <a:pt x="322" y="371"/>
                </a:lnTo>
                <a:lnTo>
                  <a:pt x="328" y="368"/>
                </a:lnTo>
                <a:lnTo>
                  <a:pt x="333" y="362"/>
                </a:lnTo>
                <a:lnTo>
                  <a:pt x="338" y="357"/>
                </a:lnTo>
                <a:lnTo>
                  <a:pt x="347" y="347"/>
                </a:lnTo>
                <a:lnTo>
                  <a:pt x="356" y="340"/>
                </a:lnTo>
                <a:lnTo>
                  <a:pt x="358" y="329"/>
                </a:lnTo>
                <a:lnTo>
                  <a:pt x="368" y="333"/>
                </a:lnTo>
                <a:lnTo>
                  <a:pt x="373" y="327"/>
                </a:lnTo>
                <a:lnTo>
                  <a:pt x="379" y="320"/>
                </a:lnTo>
                <a:lnTo>
                  <a:pt x="386" y="315"/>
                </a:lnTo>
                <a:lnTo>
                  <a:pt x="389" y="310"/>
                </a:lnTo>
                <a:lnTo>
                  <a:pt x="395" y="297"/>
                </a:lnTo>
                <a:lnTo>
                  <a:pt x="400" y="280"/>
                </a:lnTo>
                <a:lnTo>
                  <a:pt x="407" y="262"/>
                </a:lnTo>
                <a:lnTo>
                  <a:pt x="410" y="255"/>
                </a:lnTo>
                <a:lnTo>
                  <a:pt x="414" y="250"/>
                </a:lnTo>
                <a:lnTo>
                  <a:pt x="430" y="236"/>
                </a:lnTo>
                <a:lnTo>
                  <a:pt x="433" y="230"/>
                </a:lnTo>
                <a:lnTo>
                  <a:pt x="435" y="225"/>
                </a:lnTo>
                <a:lnTo>
                  <a:pt x="435" y="209"/>
                </a:lnTo>
                <a:lnTo>
                  <a:pt x="435" y="201"/>
                </a:lnTo>
                <a:lnTo>
                  <a:pt x="437" y="195"/>
                </a:lnTo>
                <a:lnTo>
                  <a:pt x="439" y="194"/>
                </a:lnTo>
                <a:lnTo>
                  <a:pt x="444" y="192"/>
                </a:lnTo>
                <a:lnTo>
                  <a:pt x="447" y="192"/>
                </a:lnTo>
                <a:lnTo>
                  <a:pt x="449" y="192"/>
                </a:lnTo>
                <a:lnTo>
                  <a:pt x="453" y="195"/>
                </a:lnTo>
                <a:lnTo>
                  <a:pt x="456" y="199"/>
                </a:lnTo>
                <a:lnTo>
                  <a:pt x="458" y="202"/>
                </a:lnTo>
                <a:lnTo>
                  <a:pt x="465" y="206"/>
                </a:lnTo>
                <a:lnTo>
                  <a:pt x="470" y="206"/>
                </a:lnTo>
                <a:lnTo>
                  <a:pt x="474" y="206"/>
                </a:lnTo>
                <a:lnTo>
                  <a:pt x="477" y="204"/>
                </a:lnTo>
                <a:lnTo>
                  <a:pt x="481" y="199"/>
                </a:lnTo>
                <a:lnTo>
                  <a:pt x="483" y="194"/>
                </a:lnTo>
                <a:lnTo>
                  <a:pt x="483" y="188"/>
                </a:lnTo>
                <a:lnTo>
                  <a:pt x="481" y="188"/>
                </a:lnTo>
                <a:lnTo>
                  <a:pt x="477" y="186"/>
                </a:lnTo>
                <a:lnTo>
                  <a:pt x="472" y="185"/>
                </a:lnTo>
                <a:lnTo>
                  <a:pt x="470" y="179"/>
                </a:lnTo>
                <a:lnTo>
                  <a:pt x="470" y="176"/>
                </a:lnTo>
                <a:lnTo>
                  <a:pt x="475" y="169"/>
                </a:lnTo>
                <a:lnTo>
                  <a:pt x="479" y="167"/>
                </a:lnTo>
                <a:lnTo>
                  <a:pt x="483" y="165"/>
                </a:lnTo>
                <a:lnTo>
                  <a:pt x="484" y="165"/>
                </a:lnTo>
                <a:lnTo>
                  <a:pt x="486" y="162"/>
                </a:lnTo>
                <a:lnTo>
                  <a:pt x="486" y="158"/>
                </a:lnTo>
                <a:lnTo>
                  <a:pt x="484" y="157"/>
                </a:lnTo>
                <a:lnTo>
                  <a:pt x="483" y="157"/>
                </a:lnTo>
                <a:lnTo>
                  <a:pt x="481" y="153"/>
                </a:lnTo>
                <a:lnTo>
                  <a:pt x="479" y="151"/>
                </a:lnTo>
                <a:lnTo>
                  <a:pt x="479" y="148"/>
                </a:lnTo>
                <a:lnTo>
                  <a:pt x="483" y="146"/>
                </a:lnTo>
                <a:lnTo>
                  <a:pt x="498" y="139"/>
                </a:lnTo>
                <a:lnTo>
                  <a:pt x="504" y="137"/>
                </a:lnTo>
                <a:lnTo>
                  <a:pt x="507" y="137"/>
                </a:lnTo>
                <a:lnTo>
                  <a:pt x="512" y="137"/>
                </a:lnTo>
                <a:lnTo>
                  <a:pt x="521" y="135"/>
                </a:lnTo>
                <a:lnTo>
                  <a:pt x="526" y="132"/>
                </a:lnTo>
                <a:lnTo>
                  <a:pt x="528" y="121"/>
                </a:lnTo>
                <a:lnTo>
                  <a:pt x="537" y="123"/>
                </a:lnTo>
                <a:lnTo>
                  <a:pt x="541" y="120"/>
                </a:lnTo>
                <a:lnTo>
                  <a:pt x="549" y="107"/>
                </a:lnTo>
                <a:lnTo>
                  <a:pt x="553" y="102"/>
                </a:lnTo>
                <a:lnTo>
                  <a:pt x="556" y="99"/>
                </a:lnTo>
                <a:lnTo>
                  <a:pt x="560" y="99"/>
                </a:lnTo>
                <a:lnTo>
                  <a:pt x="563" y="99"/>
                </a:lnTo>
                <a:lnTo>
                  <a:pt x="569" y="97"/>
                </a:lnTo>
                <a:lnTo>
                  <a:pt x="574" y="95"/>
                </a:lnTo>
                <a:lnTo>
                  <a:pt x="578" y="95"/>
                </a:lnTo>
                <a:lnTo>
                  <a:pt x="579" y="95"/>
                </a:lnTo>
                <a:lnTo>
                  <a:pt x="583" y="97"/>
                </a:lnTo>
                <a:lnTo>
                  <a:pt x="593" y="102"/>
                </a:lnTo>
                <a:lnTo>
                  <a:pt x="597" y="97"/>
                </a:lnTo>
                <a:lnTo>
                  <a:pt x="614" y="83"/>
                </a:lnTo>
                <a:lnTo>
                  <a:pt x="623" y="76"/>
                </a:lnTo>
                <a:lnTo>
                  <a:pt x="623" y="74"/>
                </a:lnTo>
                <a:lnTo>
                  <a:pt x="623" y="72"/>
                </a:lnTo>
                <a:lnTo>
                  <a:pt x="618" y="70"/>
                </a:lnTo>
                <a:lnTo>
                  <a:pt x="616" y="69"/>
                </a:lnTo>
                <a:lnTo>
                  <a:pt x="616" y="63"/>
                </a:lnTo>
                <a:close/>
              </a:path>
            </a:pathLst>
          </a:custGeom>
          <a:noFill/>
          <a:ln w="6350">
            <a:solidFill>
              <a:srgbClr val="FFFFFF"/>
            </a:solidFill>
            <a:round/>
            <a:headEnd/>
            <a:tailEnd/>
          </a:ln>
        </p:spPr>
        <p:txBody>
          <a:bodyPr/>
          <a:lstStyle/>
          <a:p>
            <a:endParaRPr lang="en-GB"/>
          </a:p>
        </p:txBody>
      </p:sp>
      <p:sp>
        <p:nvSpPr>
          <p:cNvPr id="85019" name="Freeform 444"/>
          <p:cNvSpPr>
            <a:spLocks/>
          </p:cNvSpPr>
          <p:nvPr/>
        </p:nvSpPr>
        <p:spPr bwMode="auto">
          <a:xfrm>
            <a:off x="6572250" y="2066925"/>
            <a:ext cx="793750" cy="1109663"/>
          </a:xfrm>
          <a:custGeom>
            <a:avLst/>
            <a:gdLst>
              <a:gd name="T0" fmla="*/ 2147483647 w 500"/>
              <a:gd name="T1" fmla="*/ 2147483647 h 699"/>
              <a:gd name="T2" fmla="*/ 2147483647 w 500"/>
              <a:gd name="T3" fmla="*/ 2147483647 h 699"/>
              <a:gd name="T4" fmla="*/ 2147483647 w 500"/>
              <a:gd name="T5" fmla="*/ 2147483647 h 699"/>
              <a:gd name="T6" fmla="*/ 2147483647 w 500"/>
              <a:gd name="T7" fmla="*/ 2147483647 h 699"/>
              <a:gd name="T8" fmla="*/ 2147483647 w 500"/>
              <a:gd name="T9" fmla="*/ 2147483647 h 699"/>
              <a:gd name="T10" fmla="*/ 2147483647 w 500"/>
              <a:gd name="T11" fmla="*/ 2147483647 h 699"/>
              <a:gd name="T12" fmla="*/ 2147483647 w 500"/>
              <a:gd name="T13" fmla="*/ 2147483647 h 699"/>
              <a:gd name="T14" fmla="*/ 2147483647 w 500"/>
              <a:gd name="T15" fmla="*/ 2147483647 h 699"/>
              <a:gd name="T16" fmla="*/ 2147483647 w 500"/>
              <a:gd name="T17" fmla="*/ 2147483647 h 699"/>
              <a:gd name="T18" fmla="*/ 2147483647 w 500"/>
              <a:gd name="T19" fmla="*/ 2147483647 h 699"/>
              <a:gd name="T20" fmla="*/ 2147483647 w 500"/>
              <a:gd name="T21" fmla="*/ 2147483647 h 699"/>
              <a:gd name="T22" fmla="*/ 2147483647 w 500"/>
              <a:gd name="T23" fmla="*/ 2147483647 h 699"/>
              <a:gd name="T24" fmla="*/ 2147483647 w 500"/>
              <a:gd name="T25" fmla="*/ 2147483647 h 699"/>
              <a:gd name="T26" fmla="*/ 2147483647 w 500"/>
              <a:gd name="T27" fmla="*/ 2147483647 h 699"/>
              <a:gd name="T28" fmla="*/ 2147483647 w 500"/>
              <a:gd name="T29" fmla="*/ 2147483647 h 699"/>
              <a:gd name="T30" fmla="*/ 2147483647 w 500"/>
              <a:gd name="T31" fmla="*/ 2147483647 h 699"/>
              <a:gd name="T32" fmla="*/ 2147483647 w 500"/>
              <a:gd name="T33" fmla="*/ 2147483647 h 699"/>
              <a:gd name="T34" fmla="*/ 2147483647 w 500"/>
              <a:gd name="T35" fmla="*/ 2147483647 h 699"/>
              <a:gd name="T36" fmla="*/ 0 w 500"/>
              <a:gd name="T37" fmla="*/ 2147483647 h 699"/>
              <a:gd name="T38" fmla="*/ 2147483647 w 500"/>
              <a:gd name="T39" fmla="*/ 2147483647 h 699"/>
              <a:gd name="T40" fmla="*/ 2147483647 w 500"/>
              <a:gd name="T41" fmla="*/ 2147483647 h 699"/>
              <a:gd name="T42" fmla="*/ 2147483647 w 500"/>
              <a:gd name="T43" fmla="*/ 2147483647 h 699"/>
              <a:gd name="T44" fmla="*/ 2147483647 w 500"/>
              <a:gd name="T45" fmla="*/ 2147483647 h 699"/>
              <a:gd name="T46" fmla="*/ 2147483647 w 500"/>
              <a:gd name="T47" fmla="*/ 2147483647 h 699"/>
              <a:gd name="T48" fmla="*/ 2147483647 w 500"/>
              <a:gd name="T49" fmla="*/ 2147483647 h 699"/>
              <a:gd name="T50" fmla="*/ 2147483647 w 500"/>
              <a:gd name="T51" fmla="*/ 2147483647 h 699"/>
              <a:gd name="T52" fmla="*/ 2147483647 w 500"/>
              <a:gd name="T53" fmla="*/ 2147483647 h 699"/>
              <a:gd name="T54" fmla="*/ 2147483647 w 500"/>
              <a:gd name="T55" fmla="*/ 2147483647 h 699"/>
              <a:gd name="T56" fmla="*/ 2147483647 w 500"/>
              <a:gd name="T57" fmla="*/ 2147483647 h 699"/>
              <a:gd name="T58" fmla="*/ 2147483647 w 500"/>
              <a:gd name="T59" fmla="*/ 2147483647 h 699"/>
              <a:gd name="T60" fmla="*/ 2147483647 w 500"/>
              <a:gd name="T61" fmla="*/ 2147483647 h 699"/>
              <a:gd name="T62" fmla="*/ 2147483647 w 500"/>
              <a:gd name="T63" fmla="*/ 2147483647 h 699"/>
              <a:gd name="T64" fmla="*/ 2147483647 w 500"/>
              <a:gd name="T65" fmla="*/ 2147483647 h 699"/>
              <a:gd name="T66" fmla="*/ 2147483647 w 500"/>
              <a:gd name="T67" fmla="*/ 2147483647 h 699"/>
              <a:gd name="T68" fmla="*/ 2147483647 w 500"/>
              <a:gd name="T69" fmla="*/ 2147483647 h 699"/>
              <a:gd name="T70" fmla="*/ 2147483647 w 500"/>
              <a:gd name="T71" fmla="*/ 2147483647 h 699"/>
              <a:gd name="T72" fmla="*/ 2147483647 w 500"/>
              <a:gd name="T73" fmla="*/ 2147483647 h 699"/>
              <a:gd name="T74" fmla="*/ 2147483647 w 500"/>
              <a:gd name="T75" fmla="*/ 2147483647 h 699"/>
              <a:gd name="T76" fmla="*/ 2147483647 w 500"/>
              <a:gd name="T77" fmla="*/ 2147483647 h 699"/>
              <a:gd name="T78" fmla="*/ 2147483647 w 500"/>
              <a:gd name="T79" fmla="*/ 2147483647 h 699"/>
              <a:gd name="T80" fmla="*/ 2147483647 w 500"/>
              <a:gd name="T81" fmla="*/ 2147483647 h 699"/>
              <a:gd name="T82" fmla="*/ 2147483647 w 500"/>
              <a:gd name="T83" fmla="*/ 2147483647 h 699"/>
              <a:gd name="T84" fmla="*/ 2147483647 w 500"/>
              <a:gd name="T85" fmla="*/ 2147483647 h 699"/>
              <a:gd name="T86" fmla="*/ 2147483647 w 500"/>
              <a:gd name="T87" fmla="*/ 2147483647 h 699"/>
              <a:gd name="T88" fmla="*/ 2147483647 w 500"/>
              <a:gd name="T89" fmla="*/ 2147483647 h 699"/>
              <a:gd name="T90" fmla="*/ 2147483647 w 500"/>
              <a:gd name="T91" fmla="*/ 2147483647 h 699"/>
              <a:gd name="T92" fmla="*/ 2147483647 w 500"/>
              <a:gd name="T93" fmla="*/ 2147483647 h 699"/>
              <a:gd name="T94" fmla="*/ 2147483647 w 500"/>
              <a:gd name="T95" fmla="*/ 2147483647 h 699"/>
              <a:gd name="T96" fmla="*/ 2147483647 w 500"/>
              <a:gd name="T97" fmla="*/ 2147483647 h 699"/>
              <a:gd name="T98" fmla="*/ 2147483647 w 500"/>
              <a:gd name="T99" fmla="*/ 2147483647 h 699"/>
              <a:gd name="T100" fmla="*/ 2147483647 w 500"/>
              <a:gd name="T101" fmla="*/ 2147483647 h 699"/>
              <a:gd name="T102" fmla="*/ 2147483647 w 500"/>
              <a:gd name="T103" fmla="*/ 2147483647 h 699"/>
              <a:gd name="T104" fmla="*/ 2147483647 w 500"/>
              <a:gd name="T105" fmla="*/ 2147483647 h 699"/>
              <a:gd name="T106" fmla="*/ 2147483647 w 500"/>
              <a:gd name="T107" fmla="*/ 2147483647 h 699"/>
              <a:gd name="T108" fmla="*/ 2147483647 w 500"/>
              <a:gd name="T109" fmla="*/ 2147483647 h 699"/>
              <a:gd name="T110" fmla="*/ 2147483647 w 500"/>
              <a:gd name="T111" fmla="*/ 2147483647 h 699"/>
              <a:gd name="T112" fmla="*/ 2147483647 w 500"/>
              <a:gd name="T113" fmla="*/ 2147483647 h 69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00"/>
              <a:gd name="T172" fmla="*/ 0 h 699"/>
              <a:gd name="T173" fmla="*/ 500 w 500"/>
              <a:gd name="T174" fmla="*/ 699 h 69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00" h="699">
                <a:moveTo>
                  <a:pt x="496" y="234"/>
                </a:moveTo>
                <a:lnTo>
                  <a:pt x="496" y="234"/>
                </a:lnTo>
                <a:lnTo>
                  <a:pt x="482" y="231"/>
                </a:lnTo>
                <a:lnTo>
                  <a:pt x="470" y="225"/>
                </a:lnTo>
                <a:lnTo>
                  <a:pt x="465" y="220"/>
                </a:lnTo>
                <a:lnTo>
                  <a:pt x="459" y="215"/>
                </a:lnTo>
                <a:lnTo>
                  <a:pt x="452" y="202"/>
                </a:lnTo>
                <a:lnTo>
                  <a:pt x="449" y="199"/>
                </a:lnTo>
                <a:lnTo>
                  <a:pt x="445" y="195"/>
                </a:lnTo>
                <a:lnTo>
                  <a:pt x="436" y="192"/>
                </a:lnTo>
                <a:lnTo>
                  <a:pt x="424" y="183"/>
                </a:lnTo>
                <a:lnTo>
                  <a:pt x="412" y="176"/>
                </a:lnTo>
                <a:lnTo>
                  <a:pt x="405" y="174"/>
                </a:lnTo>
                <a:lnTo>
                  <a:pt x="400" y="171"/>
                </a:lnTo>
                <a:lnTo>
                  <a:pt x="398" y="167"/>
                </a:lnTo>
                <a:lnTo>
                  <a:pt x="398" y="164"/>
                </a:lnTo>
                <a:lnTo>
                  <a:pt x="400" y="162"/>
                </a:lnTo>
                <a:lnTo>
                  <a:pt x="401" y="157"/>
                </a:lnTo>
                <a:lnTo>
                  <a:pt x="403" y="150"/>
                </a:lnTo>
                <a:lnTo>
                  <a:pt x="403" y="141"/>
                </a:lnTo>
                <a:lnTo>
                  <a:pt x="403" y="127"/>
                </a:lnTo>
                <a:lnTo>
                  <a:pt x="405" y="123"/>
                </a:lnTo>
                <a:lnTo>
                  <a:pt x="407" y="120"/>
                </a:lnTo>
                <a:lnTo>
                  <a:pt x="380" y="116"/>
                </a:lnTo>
                <a:lnTo>
                  <a:pt x="366" y="116"/>
                </a:lnTo>
                <a:lnTo>
                  <a:pt x="359" y="116"/>
                </a:lnTo>
                <a:lnTo>
                  <a:pt x="349" y="113"/>
                </a:lnTo>
                <a:lnTo>
                  <a:pt x="345" y="111"/>
                </a:lnTo>
                <a:lnTo>
                  <a:pt x="343" y="109"/>
                </a:lnTo>
                <a:lnTo>
                  <a:pt x="341" y="107"/>
                </a:lnTo>
                <a:lnTo>
                  <a:pt x="341" y="104"/>
                </a:lnTo>
                <a:lnTo>
                  <a:pt x="343" y="99"/>
                </a:lnTo>
                <a:lnTo>
                  <a:pt x="343" y="97"/>
                </a:lnTo>
                <a:lnTo>
                  <a:pt x="343" y="95"/>
                </a:lnTo>
                <a:lnTo>
                  <a:pt x="334" y="78"/>
                </a:lnTo>
                <a:lnTo>
                  <a:pt x="324" y="58"/>
                </a:lnTo>
                <a:lnTo>
                  <a:pt x="313" y="46"/>
                </a:lnTo>
                <a:lnTo>
                  <a:pt x="310" y="41"/>
                </a:lnTo>
                <a:lnTo>
                  <a:pt x="310" y="37"/>
                </a:lnTo>
                <a:lnTo>
                  <a:pt x="308" y="26"/>
                </a:lnTo>
                <a:lnTo>
                  <a:pt x="305" y="19"/>
                </a:lnTo>
                <a:lnTo>
                  <a:pt x="299" y="11"/>
                </a:lnTo>
                <a:lnTo>
                  <a:pt x="294" y="5"/>
                </a:lnTo>
                <a:lnTo>
                  <a:pt x="289" y="2"/>
                </a:lnTo>
                <a:lnTo>
                  <a:pt x="283" y="0"/>
                </a:lnTo>
                <a:lnTo>
                  <a:pt x="276" y="0"/>
                </a:lnTo>
                <a:lnTo>
                  <a:pt x="268" y="0"/>
                </a:lnTo>
                <a:lnTo>
                  <a:pt x="259" y="2"/>
                </a:lnTo>
                <a:lnTo>
                  <a:pt x="250" y="5"/>
                </a:lnTo>
                <a:lnTo>
                  <a:pt x="243" y="9"/>
                </a:lnTo>
                <a:lnTo>
                  <a:pt x="234" y="16"/>
                </a:lnTo>
                <a:lnTo>
                  <a:pt x="224" y="30"/>
                </a:lnTo>
                <a:lnTo>
                  <a:pt x="220" y="39"/>
                </a:lnTo>
                <a:lnTo>
                  <a:pt x="217" y="46"/>
                </a:lnTo>
                <a:lnTo>
                  <a:pt x="215" y="49"/>
                </a:lnTo>
                <a:lnTo>
                  <a:pt x="211" y="55"/>
                </a:lnTo>
                <a:lnTo>
                  <a:pt x="202" y="67"/>
                </a:lnTo>
                <a:lnTo>
                  <a:pt x="199" y="70"/>
                </a:lnTo>
                <a:lnTo>
                  <a:pt x="195" y="72"/>
                </a:lnTo>
                <a:lnTo>
                  <a:pt x="192" y="72"/>
                </a:lnTo>
                <a:lnTo>
                  <a:pt x="188" y="74"/>
                </a:lnTo>
                <a:lnTo>
                  <a:pt x="169" y="81"/>
                </a:lnTo>
                <a:lnTo>
                  <a:pt x="158" y="85"/>
                </a:lnTo>
                <a:lnTo>
                  <a:pt x="153" y="86"/>
                </a:lnTo>
                <a:lnTo>
                  <a:pt x="148" y="92"/>
                </a:lnTo>
                <a:lnTo>
                  <a:pt x="130" y="106"/>
                </a:lnTo>
                <a:lnTo>
                  <a:pt x="111" y="120"/>
                </a:lnTo>
                <a:lnTo>
                  <a:pt x="107" y="121"/>
                </a:lnTo>
                <a:lnTo>
                  <a:pt x="100" y="121"/>
                </a:lnTo>
                <a:lnTo>
                  <a:pt x="86" y="118"/>
                </a:lnTo>
                <a:lnTo>
                  <a:pt x="74" y="111"/>
                </a:lnTo>
                <a:lnTo>
                  <a:pt x="69" y="109"/>
                </a:lnTo>
                <a:lnTo>
                  <a:pt x="67" y="106"/>
                </a:lnTo>
                <a:lnTo>
                  <a:pt x="69" y="102"/>
                </a:lnTo>
                <a:lnTo>
                  <a:pt x="69" y="99"/>
                </a:lnTo>
                <a:lnTo>
                  <a:pt x="71" y="95"/>
                </a:lnTo>
                <a:lnTo>
                  <a:pt x="71" y="88"/>
                </a:lnTo>
                <a:lnTo>
                  <a:pt x="67" y="81"/>
                </a:lnTo>
                <a:lnTo>
                  <a:pt x="63" y="78"/>
                </a:lnTo>
                <a:lnTo>
                  <a:pt x="60" y="76"/>
                </a:lnTo>
                <a:lnTo>
                  <a:pt x="51" y="74"/>
                </a:lnTo>
                <a:lnTo>
                  <a:pt x="39" y="74"/>
                </a:lnTo>
                <a:lnTo>
                  <a:pt x="32" y="81"/>
                </a:lnTo>
                <a:lnTo>
                  <a:pt x="27" y="90"/>
                </a:lnTo>
                <a:lnTo>
                  <a:pt x="21" y="99"/>
                </a:lnTo>
                <a:lnTo>
                  <a:pt x="19" y="107"/>
                </a:lnTo>
                <a:lnTo>
                  <a:pt x="19" y="111"/>
                </a:lnTo>
                <a:lnTo>
                  <a:pt x="21" y="116"/>
                </a:lnTo>
                <a:lnTo>
                  <a:pt x="21" y="120"/>
                </a:lnTo>
                <a:lnTo>
                  <a:pt x="23" y="125"/>
                </a:lnTo>
                <a:lnTo>
                  <a:pt x="23" y="127"/>
                </a:lnTo>
                <a:lnTo>
                  <a:pt x="25" y="130"/>
                </a:lnTo>
                <a:lnTo>
                  <a:pt x="23" y="134"/>
                </a:lnTo>
                <a:lnTo>
                  <a:pt x="18" y="141"/>
                </a:lnTo>
                <a:lnTo>
                  <a:pt x="14" y="144"/>
                </a:lnTo>
                <a:lnTo>
                  <a:pt x="11" y="146"/>
                </a:lnTo>
                <a:lnTo>
                  <a:pt x="7" y="148"/>
                </a:lnTo>
                <a:lnTo>
                  <a:pt x="4" y="151"/>
                </a:lnTo>
                <a:lnTo>
                  <a:pt x="0" y="155"/>
                </a:lnTo>
                <a:lnTo>
                  <a:pt x="0" y="158"/>
                </a:lnTo>
                <a:lnTo>
                  <a:pt x="0" y="160"/>
                </a:lnTo>
                <a:lnTo>
                  <a:pt x="0" y="181"/>
                </a:lnTo>
                <a:lnTo>
                  <a:pt x="2" y="190"/>
                </a:lnTo>
                <a:lnTo>
                  <a:pt x="4" y="197"/>
                </a:lnTo>
                <a:lnTo>
                  <a:pt x="4" y="201"/>
                </a:lnTo>
                <a:lnTo>
                  <a:pt x="5" y="204"/>
                </a:lnTo>
                <a:lnTo>
                  <a:pt x="7" y="206"/>
                </a:lnTo>
                <a:lnTo>
                  <a:pt x="7" y="208"/>
                </a:lnTo>
                <a:lnTo>
                  <a:pt x="7" y="209"/>
                </a:lnTo>
                <a:lnTo>
                  <a:pt x="9" y="211"/>
                </a:lnTo>
                <a:lnTo>
                  <a:pt x="9" y="213"/>
                </a:lnTo>
                <a:lnTo>
                  <a:pt x="11" y="217"/>
                </a:lnTo>
                <a:lnTo>
                  <a:pt x="11" y="220"/>
                </a:lnTo>
                <a:lnTo>
                  <a:pt x="11" y="222"/>
                </a:lnTo>
                <a:lnTo>
                  <a:pt x="12" y="224"/>
                </a:lnTo>
                <a:lnTo>
                  <a:pt x="12" y="225"/>
                </a:lnTo>
                <a:lnTo>
                  <a:pt x="12" y="229"/>
                </a:lnTo>
                <a:lnTo>
                  <a:pt x="21" y="232"/>
                </a:lnTo>
                <a:lnTo>
                  <a:pt x="35" y="255"/>
                </a:lnTo>
                <a:lnTo>
                  <a:pt x="48" y="262"/>
                </a:lnTo>
                <a:lnTo>
                  <a:pt x="39" y="276"/>
                </a:lnTo>
                <a:lnTo>
                  <a:pt x="35" y="282"/>
                </a:lnTo>
                <a:lnTo>
                  <a:pt x="34" y="289"/>
                </a:lnTo>
                <a:lnTo>
                  <a:pt x="35" y="297"/>
                </a:lnTo>
                <a:lnTo>
                  <a:pt x="37" y="305"/>
                </a:lnTo>
                <a:lnTo>
                  <a:pt x="39" y="310"/>
                </a:lnTo>
                <a:lnTo>
                  <a:pt x="49" y="319"/>
                </a:lnTo>
                <a:lnTo>
                  <a:pt x="58" y="324"/>
                </a:lnTo>
                <a:lnTo>
                  <a:pt x="60" y="324"/>
                </a:lnTo>
                <a:lnTo>
                  <a:pt x="62" y="327"/>
                </a:lnTo>
                <a:lnTo>
                  <a:pt x="62" y="331"/>
                </a:lnTo>
                <a:lnTo>
                  <a:pt x="60" y="356"/>
                </a:lnTo>
                <a:lnTo>
                  <a:pt x="62" y="377"/>
                </a:lnTo>
                <a:lnTo>
                  <a:pt x="62" y="392"/>
                </a:lnTo>
                <a:lnTo>
                  <a:pt x="62" y="398"/>
                </a:lnTo>
                <a:lnTo>
                  <a:pt x="60" y="401"/>
                </a:lnTo>
                <a:lnTo>
                  <a:pt x="55" y="405"/>
                </a:lnTo>
                <a:lnTo>
                  <a:pt x="49" y="408"/>
                </a:lnTo>
                <a:lnTo>
                  <a:pt x="42" y="414"/>
                </a:lnTo>
                <a:lnTo>
                  <a:pt x="39" y="415"/>
                </a:lnTo>
                <a:lnTo>
                  <a:pt x="35" y="417"/>
                </a:lnTo>
                <a:lnTo>
                  <a:pt x="23" y="429"/>
                </a:lnTo>
                <a:lnTo>
                  <a:pt x="16" y="438"/>
                </a:lnTo>
                <a:lnTo>
                  <a:pt x="12" y="445"/>
                </a:lnTo>
                <a:lnTo>
                  <a:pt x="11" y="458"/>
                </a:lnTo>
                <a:lnTo>
                  <a:pt x="11" y="463"/>
                </a:lnTo>
                <a:lnTo>
                  <a:pt x="12" y="470"/>
                </a:lnTo>
                <a:lnTo>
                  <a:pt x="16" y="480"/>
                </a:lnTo>
                <a:lnTo>
                  <a:pt x="21" y="486"/>
                </a:lnTo>
                <a:lnTo>
                  <a:pt x="25" y="489"/>
                </a:lnTo>
                <a:lnTo>
                  <a:pt x="30" y="491"/>
                </a:lnTo>
                <a:lnTo>
                  <a:pt x="35" y="495"/>
                </a:lnTo>
                <a:lnTo>
                  <a:pt x="39" y="503"/>
                </a:lnTo>
                <a:lnTo>
                  <a:pt x="44" y="512"/>
                </a:lnTo>
                <a:lnTo>
                  <a:pt x="48" y="524"/>
                </a:lnTo>
                <a:lnTo>
                  <a:pt x="49" y="530"/>
                </a:lnTo>
                <a:lnTo>
                  <a:pt x="49" y="537"/>
                </a:lnTo>
                <a:lnTo>
                  <a:pt x="49" y="546"/>
                </a:lnTo>
                <a:lnTo>
                  <a:pt x="46" y="553"/>
                </a:lnTo>
                <a:lnTo>
                  <a:pt x="27" y="598"/>
                </a:lnTo>
                <a:lnTo>
                  <a:pt x="19" y="612"/>
                </a:lnTo>
                <a:lnTo>
                  <a:pt x="16" y="627"/>
                </a:lnTo>
                <a:lnTo>
                  <a:pt x="12" y="639"/>
                </a:lnTo>
                <a:lnTo>
                  <a:pt x="34" y="685"/>
                </a:lnTo>
                <a:lnTo>
                  <a:pt x="74" y="686"/>
                </a:lnTo>
                <a:lnTo>
                  <a:pt x="109" y="692"/>
                </a:lnTo>
                <a:lnTo>
                  <a:pt x="139" y="699"/>
                </a:lnTo>
                <a:lnTo>
                  <a:pt x="160" y="692"/>
                </a:lnTo>
                <a:lnTo>
                  <a:pt x="183" y="681"/>
                </a:lnTo>
                <a:lnTo>
                  <a:pt x="183" y="674"/>
                </a:lnTo>
                <a:lnTo>
                  <a:pt x="183" y="672"/>
                </a:lnTo>
                <a:lnTo>
                  <a:pt x="181" y="665"/>
                </a:lnTo>
                <a:lnTo>
                  <a:pt x="180" y="656"/>
                </a:lnTo>
                <a:lnTo>
                  <a:pt x="178" y="655"/>
                </a:lnTo>
                <a:lnTo>
                  <a:pt x="176" y="656"/>
                </a:lnTo>
                <a:lnTo>
                  <a:pt x="176" y="658"/>
                </a:lnTo>
                <a:lnTo>
                  <a:pt x="167" y="646"/>
                </a:lnTo>
                <a:lnTo>
                  <a:pt x="176" y="627"/>
                </a:lnTo>
                <a:lnTo>
                  <a:pt x="185" y="616"/>
                </a:lnTo>
                <a:lnTo>
                  <a:pt x="192" y="604"/>
                </a:lnTo>
                <a:lnTo>
                  <a:pt x="210" y="581"/>
                </a:lnTo>
                <a:lnTo>
                  <a:pt x="213" y="563"/>
                </a:lnTo>
                <a:lnTo>
                  <a:pt x="220" y="546"/>
                </a:lnTo>
                <a:lnTo>
                  <a:pt x="229" y="544"/>
                </a:lnTo>
                <a:lnTo>
                  <a:pt x="259" y="540"/>
                </a:lnTo>
                <a:lnTo>
                  <a:pt x="261" y="523"/>
                </a:lnTo>
                <a:lnTo>
                  <a:pt x="268" y="516"/>
                </a:lnTo>
                <a:lnTo>
                  <a:pt x="289" y="505"/>
                </a:lnTo>
                <a:lnTo>
                  <a:pt x="303" y="500"/>
                </a:lnTo>
                <a:lnTo>
                  <a:pt x="317" y="496"/>
                </a:lnTo>
                <a:lnTo>
                  <a:pt x="313" y="477"/>
                </a:lnTo>
                <a:lnTo>
                  <a:pt x="327" y="466"/>
                </a:lnTo>
                <a:lnTo>
                  <a:pt x="327" y="456"/>
                </a:lnTo>
                <a:lnTo>
                  <a:pt x="322" y="442"/>
                </a:lnTo>
                <a:lnTo>
                  <a:pt x="326" y="433"/>
                </a:lnTo>
                <a:lnTo>
                  <a:pt x="322" y="428"/>
                </a:lnTo>
                <a:lnTo>
                  <a:pt x="319" y="417"/>
                </a:lnTo>
                <a:lnTo>
                  <a:pt x="306" y="417"/>
                </a:lnTo>
                <a:lnTo>
                  <a:pt x="290" y="410"/>
                </a:lnTo>
                <a:lnTo>
                  <a:pt x="275" y="410"/>
                </a:lnTo>
                <a:lnTo>
                  <a:pt x="266" y="410"/>
                </a:lnTo>
                <a:lnTo>
                  <a:pt x="255" y="412"/>
                </a:lnTo>
                <a:lnTo>
                  <a:pt x="245" y="405"/>
                </a:lnTo>
                <a:lnTo>
                  <a:pt x="245" y="396"/>
                </a:lnTo>
                <a:lnTo>
                  <a:pt x="246" y="389"/>
                </a:lnTo>
                <a:lnTo>
                  <a:pt x="254" y="378"/>
                </a:lnTo>
                <a:lnTo>
                  <a:pt x="257" y="371"/>
                </a:lnTo>
                <a:lnTo>
                  <a:pt x="257" y="352"/>
                </a:lnTo>
                <a:lnTo>
                  <a:pt x="257" y="343"/>
                </a:lnTo>
                <a:lnTo>
                  <a:pt x="257" y="336"/>
                </a:lnTo>
                <a:lnTo>
                  <a:pt x="250" y="317"/>
                </a:lnTo>
                <a:lnTo>
                  <a:pt x="241" y="317"/>
                </a:lnTo>
                <a:lnTo>
                  <a:pt x="225" y="322"/>
                </a:lnTo>
                <a:lnTo>
                  <a:pt x="220" y="334"/>
                </a:lnTo>
                <a:lnTo>
                  <a:pt x="201" y="334"/>
                </a:lnTo>
                <a:lnTo>
                  <a:pt x="185" y="336"/>
                </a:lnTo>
                <a:lnTo>
                  <a:pt x="178" y="336"/>
                </a:lnTo>
                <a:lnTo>
                  <a:pt x="176" y="336"/>
                </a:lnTo>
                <a:lnTo>
                  <a:pt x="155" y="334"/>
                </a:lnTo>
                <a:lnTo>
                  <a:pt x="139" y="326"/>
                </a:lnTo>
                <a:lnTo>
                  <a:pt x="130" y="315"/>
                </a:lnTo>
                <a:lnTo>
                  <a:pt x="129" y="305"/>
                </a:lnTo>
                <a:lnTo>
                  <a:pt x="137" y="294"/>
                </a:lnTo>
                <a:lnTo>
                  <a:pt x="146" y="278"/>
                </a:lnTo>
                <a:lnTo>
                  <a:pt x="153" y="273"/>
                </a:lnTo>
                <a:lnTo>
                  <a:pt x="157" y="269"/>
                </a:lnTo>
                <a:lnTo>
                  <a:pt x="160" y="264"/>
                </a:lnTo>
                <a:lnTo>
                  <a:pt x="162" y="259"/>
                </a:lnTo>
                <a:lnTo>
                  <a:pt x="162" y="253"/>
                </a:lnTo>
                <a:lnTo>
                  <a:pt x="157" y="241"/>
                </a:lnTo>
                <a:lnTo>
                  <a:pt x="151" y="232"/>
                </a:lnTo>
                <a:lnTo>
                  <a:pt x="151" y="222"/>
                </a:lnTo>
                <a:lnTo>
                  <a:pt x="151" y="218"/>
                </a:lnTo>
                <a:lnTo>
                  <a:pt x="153" y="218"/>
                </a:lnTo>
                <a:lnTo>
                  <a:pt x="153" y="217"/>
                </a:lnTo>
                <a:lnTo>
                  <a:pt x="157" y="215"/>
                </a:lnTo>
                <a:lnTo>
                  <a:pt x="160" y="213"/>
                </a:lnTo>
                <a:lnTo>
                  <a:pt x="164" y="213"/>
                </a:lnTo>
                <a:lnTo>
                  <a:pt x="174" y="208"/>
                </a:lnTo>
                <a:lnTo>
                  <a:pt x="180" y="201"/>
                </a:lnTo>
                <a:lnTo>
                  <a:pt x="183" y="192"/>
                </a:lnTo>
                <a:lnTo>
                  <a:pt x="187" y="185"/>
                </a:lnTo>
                <a:lnTo>
                  <a:pt x="190" y="181"/>
                </a:lnTo>
                <a:lnTo>
                  <a:pt x="194" y="180"/>
                </a:lnTo>
                <a:lnTo>
                  <a:pt x="197" y="178"/>
                </a:lnTo>
                <a:lnTo>
                  <a:pt x="201" y="180"/>
                </a:lnTo>
                <a:lnTo>
                  <a:pt x="210" y="178"/>
                </a:lnTo>
                <a:lnTo>
                  <a:pt x="220" y="178"/>
                </a:lnTo>
                <a:lnTo>
                  <a:pt x="229" y="178"/>
                </a:lnTo>
                <a:lnTo>
                  <a:pt x="239" y="188"/>
                </a:lnTo>
                <a:lnTo>
                  <a:pt x="245" y="195"/>
                </a:lnTo>
                <a:lnTo>
                  <a:pt x="264" y="201"/>
                </a:lnTo>
                <a:lnTo>
                  <a:pt x="285" y="199"/>
                </a:lnTo>
                <a:lnTo>
                  <a:pt x="290" y="208"/>
                </a:lnTo>
                <a:lnTo>
                  <a:pt x="290" y="213"/>
                </a:lnTo>
                <a:lnTo>
                  <a:pt x="287" y="222"/>
                </a:lnTo>
                <a:lnTo>
                  <a:pt x="283" y="225"/>
                </a:lnTo>
                <a:lnTo>
                  <a:pt x="278" y="227"/>
                </a:lnTo>
                <a:lnTo>
                  <a:pt x="271" y="229"/>
                </a:lnTo>
                <a:lnTo>
                  <a:pt x="275" y="241"/>
                </a:lnTo>
                <a:lnTo>
                  <a:pt x="278" y="245"/>
                </a:lnTo>
                <a:lnTo>
                  <a:pt x="283" y="248"/>
                </a:lnTo>
                <a:lnTo>
                  <a:pt x="294" y="252"/>
                </a:lnTo>
                <a:lnTo>
                  <a:pt x="315" y="255"/>
                </a:lnTo>
                <a:lnTo>
                  <a:pt x="329" y="262"/>
                </a:lnTo>
                <a:lnTo>
                  <a:pt x="329" y="271"/>
                </a:lnTo>
                <a:lnTo>
                  <a:pt x="326" y="278"/>
                </a:lnTo>
                <a:lnTo>
                  <a:pt x="319" y="290"/>
                </a:lnTo>
                <a:lnTo>
                  <a:pt x="320" y="310"/>
                </a:lnTo>
                <a:lnTo>
                  <a:pt x="329" y="315"/>
                </a:lnTo>
                <a:lnTo>
                  <a:pt x="336" y="319"/>
                </a:lnTo>
                <a:lnTo>
                  <a:pt x="343" y="322"/>
                </a:lnTo>
                <a:lnTo>
                  <a:pt x="349" y="329"/>
                </a:lnTo>
                <a:lnTo>
                  <a:pt x="352" y="340"/>
                </a:lnTo>
                <a:lnTo>
                  <a:pt x="352" y="343"/>
                </a:lnTo>
                <a:lnTo>
                  <a:pt x="352" y="350"/>
                </a:lnTo>
                <a:lnTo>
                  <a:pt x="356" y="352"/>
                </a:lnTo>
                <a:lnTo>
                  <a:pt x="357" y="354"/>
                </a:lnTo>
                <a:lnTo>
                  <a:pt x="361" y="356"/>
                </a:lnTo>
                <a:lnTo>
                  <a:pt x="364" y="359"/>
                </a:lnTo>
                <a:lnTo>
                  <a:pt x="370" y="361"/>
                </a:lnTo>
                <a:lnTo>
                  <a:pt x="377" y="363"/>
                </a:lnTo>
                <a:lnTo>
                  <a:pt x="378" y="363"/>
                </a:lnTo>
                <a:lnTo>
                  <a:pt x="382" y="361"/>
                </a:lnTo>
                <a:lnTo>
                  <a:pt x="385" y="356"/>
                </a:lnTo>
                <a:lnTo>
                  <a:pt x="387" y="350"/>
                </a:lnTo>
                <a:lnTo>
                  <a:pt x="391" y="345"/>
                </a:lnTo>
                <a:lnTo>
                  <a:pt x="396" y="341"/>
                </a:lnTo>
                <a:lnTo>
                  <a:pt x="403" y="341"/>
                </a:lnTo>
                <a:lnTo>
                  <a:pt x="415" y="341"/>
                </a:lnTo>
                <a:lnTo>
                  <a:pt x="422" y="341"/>
                </a:lnTo>
                <a:lnTo>
                  <a:pt x="428" y="338"/>
                </a:lnTo>
                <a:lnTo>
                  <a:pt x="444" y="319"/>
                </a:lnTo>
                <a:lnTo>
                  <a:pt x="452" y="305"/>
                </a:lnTo>
                <a:lnTo>
                  <a:pt x="458" y="290"/>
                </a:lnTo>
                <a:lnTo>
                  <a:pt x="461" y="278"/>
                </a:lnTo>
                <a:lnTo>
                  <a:pt x="465" y="269"/>
                </a:lnTo>
                <a:lnTo>
                  <a:pt x="479" y="255"/>
                </a:lnTo>
                <a:lnTo>
                  <a:pt x="489" y="245"/>
                </a:lnTo>
                <a:lnTo>
                  <a:pt x="500" y="238"/>
                </a:lnTo>
                <a:lnTo>
                  <a:pt x="496" y="234"/>
                </a:lnTo>
                <a:close/>
              </a:path>
            </a:pathLst>
          </a:custGeom>
          <a:noFill/>
          <a:ln w="6350">
            <a:solidFill>
              <a:srgbClr val="FFFFFF"/>
            </a:solidFill>
            <a:round/>
            <a:headEnd/>
            <a:tailEnd/>
          </a:ln>
        </p:spPr>
        <p:txBody>
          <a:bodyPr/>
          <a:lstStyle/>
          <a:p>
            <a:endParaRPr lang="en-GB"/>
          </a:p>
        </p:txBody>
      </p:sp>
      <p:sp>
        <p:nvSpPr>
          <p:cNvPr id="85020" name="Freeform 445"/>
          <p:cNvSpPr>
            <a:spLocks/>
          </p:cNvSpPr>
          <p:nvPr/>
        </p:nvSpPr>
        <p:spPr bwMode="auto">
          <a:xfrm>
            <a:off x="6843713" y="3386138"/>
            <a:ext cx="725487" cy="835025"/>
          </a:xfrm>
          <a:custGeom>
            <a:avLst/>
            <a:gdLst>
              <a:gd name="T0" fmla="*/ 2147483647 w 457"/>
              <a:gd name="T1" fmla="*/ 2147483647 h 526"/>
              <a:gd name="T2" fmla="*/ 2147483647 w 457"/>
              <a:gd name="T3" fmla="*/ 2147483647 h 526"/>
              <a:gd name="T4" fmla="*/ 2147483647 w 457"/>
              <a:gd name="T5" fmla="*/ 2147483647 h 526"/>
              <a:gd name="T6" fmla="*/ 2147483647 w 457"/>
              <a:gd name="T7" fmla="*/ 2147483647 h 526"/>
              <a:gd name="T8" fmla="*/ 2147483647 w 457"/>
              <a:gd name="T9" fmla="*/ 2147483647 h 526"/>
              <a:gd name="T10" fmla="*/ 2147483647 w 457"/>
              <a:gd name="T11" fmla="*/ 2147483647 h 526"/>
              <a:gd name="T12" fmla="*/ 2147483647 w 457"/>
              <a:gd name="T13" fmla="*/ 2147483647 h 526"/>
              <a:gd name="T14" fmla="*/ 2147483647 w 457"/>
              <a:gd name="T15" fmla="*/ 2147483647 h 526"/>
              <a:gd name="T16" fmla="*/ 2147483647 w 457"/>
              <a:gd name="T17" fmla="*/ 2147483647 h 526"/>
              <a:gd name="T18" fmla="*/ 2147483647 w 457"/>
              <a:gd name="T19" fmla="*/ 2147483647 h 526"/>
              <a:gd name="T20" fmla="*/ 2147483647 w 457"/>
              <a:gd name="T21" fmla="*/ 2147483647 h 526"/>
              <a:gd name="T22" fmla="*/ 2147483647 w 457"/>
              <a:gd name="T23" fmla="*/ 0 h 526"/>
              <a:gd name="T24" fmla="*/ 2147483647 w 457"/>
              <a:gd name="T25" fmla="*/ 2147483647 h 526"/>
              <a:gd name="T26" fmla="*/ 2147483647 w 457"/>
              <a:gd name="T27" fmla="*/ 2147483647 h 526"/>
              <a:gd name="T28" fmla="*/ 2147483647 w 457"/>
              <a:gd name="T29" fmla="*/ 2147483647 h 526"/>
              <a:gd name="T30" fmla="*/ 2147483647 w 457"/>
              <a:gd name="T31" fmla="*/ 2147483647 h 526"/>
              <a:gd name="T32" fmla="*/ 2147483647 w 457"/>
              <a:gd name="T33" fmla="*/ 2147483647 h 526"/>
              <a:gd name="T34" fmla="*/ 2147483647 w 457"/>
              <a:gd name="T35" fmla="*/ 2147483647 h 526"/>
              <a:gd name="T36" fmla="*/ 2147483647 w 457"/>
              <a:gd name="T37" fmla="*/ 2147483647 h 526"/>
              <a:gd name="T38" fmla="*/ 2147483647 w 457"/>
              <a:gd name="T39" fmla="*/ 2147483647 h 526"/>
              <a:gd name="T40" fmla="*/ 2147483647 w 457"/>
              <a:gd name="T41" fmla="*/ 2147483647 h 526"/>
              <a:gd name="T42" fmla="*/ 2147483647 w 457"/>
              <a:gd name="T43" fmla="*/ 2147483647 h 526"/>
              <a:gd name="T44" fmla="*/ 2147483647 w 457"/>
              <a:gd name="T45" fmla="*/ 2147483647 h 526"/>
              <a:gd name="T46" fmla="*/ 2147483647 w 457"/>
              <a:gd name="T47" fmla="*/ 2147483647 h 526"/>
              <a:gd name="T48" fmla="*/ 2147483647 w 457"/>
              <a:gd name="T49" fmla="*/ 2147483647 h 526"/>
              <a:gd name="T50" fmla="*/ 2147483647 w 457"/>
              <a:gd name="T51" fmla="*/ 2147483647 h 526"/>
              <a:gd name="T52" fmla="*/ 2147483647 w 457"/>
              <a:gd name="T53" fmla="*/ 2147483647 h 526"/>
              <a:gd name="T54" fmla="*/ 2147483647 w 457"/>
              <a:gd name="T55" fmla="*/ 2147483647 h 526"/>
              <a:gd name="T56" fmla="*/ 2147483647 w 457"/>
              <a:gd name="T57" fmla="*/ 2147483647 h 526"/>
              <a:gd name="T58" fmla="*/ 2147483647 w 457"/>
              <a:gd name="T59" fmla="*/ 2147483647 h 526"/>
              <a:gd name="T60" fmla="*/ 2147483647 w 457"/>
              <a:gd name="T61" fmla="*/ 2147483647 h 526"/>
              <a:gd name="T62" fmla="*/ 2147483647 w 457"/>
              <a:gd name="T63" fmla="*/ 2147483647 h 526"/>
              <a:gd name="T64" fmla="*/ 2147483647 w 457"/>
              <a:gd name="T65" fmla="*/ 2147483647 h 526"/>
              <a:gd name="T66" fmla="*/ 2147483647 w 457"/>
              <a:gd name="T67" fmla="*/ 2147483647 h 526"/>
              <a:gd name="T68" fmla="*/ 2147483647 w 457"/>
              <a:gd name="T69" fmla="*/ 2147483647 h 526"/>
              <a:gd name="T70" fmla="*/ 2147483647 w 457"/>
              <a:gd name="T71" fmla="*/ 2147483647 h 526"/>
              <a:gd name="T72" fmla="*/ 2147483647 w 457"/>
              <a:gd name="T73" fmla="*/ 2147483647 h 526"/>
              <a:gd name="T74" fmla="*/ 2147483647 w 457"/>
              <a:gd name="T75" fmla="*/ 2147483647 h 526"/>
              <a:gd name="T76" fmla="*/ 2147483647 w 457"/>
              <a:gd name="T77" fmla="*/ 2147483647 h 526"/>
              <a:gd name="T78" fmla="*/ 2147483647 w 457"/>
              <a:gd name="T79" fmla="*/ 2147483647 h 526"/>
              <a:gd name="T80" fmla="*/ 2147483647 w 457"/>
              <a:gd name="T81" fmla="*/ 2147483647 h 526"/>
              <a:gd name="T82" fmla="*/ 2147483647 w 457"/>
              <a:gd name="T83" fmla="*/ 2147483647 h 526"/>
              <a:gd name="T84" fmla="*/ 2147483647 w 457"/>
              <a:gd name="T85" fmla="*/ 2147483647 h 526"/>
              <a:gd name="T86" fmla="*/ 2147483647 w 457"/>
              <a:gd name="T87" fmla="*/ 2147483647 h 526"/>
              <a:gd name="T88" fmla="*/ 2147483647 w 457"/>
              <a:gd name="T89" fmla="*/ 2147483647 h 526"/>
              <a:gd name="T90" fmla="*/ 2147483647 w 457"/>
              <a:gd name="T91" fmla="*/ 2147483647 h 526"/>
              <a:gd name="T92" fmla="*/ 2147483647 w 457"/>
              <a:gd name="T93" fmla="*/ 2147483647 h 526"/>
              <a:gd name="T94" fmla="*/ 2147483647 w 457"/>
              <a:gd name="T95" fmla="*/ 2147483647 h 526"/>
              <a:gd name="T96" fmla="*/ 2147483647 w 457"/>
              <a:gd name="T97" fmla="*/ 2147483647 h 526"/>
              <a:gd name="T98" fmla="*/ 2147483647 w 457"/>
              <a:gd name="T99" fmla="*/ 2147483647 h 526"/>
              <a:gd name="T100" fmla="*/ 2147483647 w 457"/>
              <a:gd name="T101" fmla="*/ 2147483647 h 526"/>
              <a:gd name="T102" fmla="*/ 2147483647 w 457"/>
              <a:gd name="T103" fmla="*/ 2147483647 h 526"/>
              <a:gd name="T104" fmla="*/ 2147483647 w 457"/>
              <a:gd name="T105" fmla="*/ 2147483647 h 526"/>
              <a:gd name="T106" fmla="*/ 2147483647 w 457"/>
              <a:gd name="T107" fmla="*/ 2147483647 h 526"/>
              <a:gd name="T108" fmla="*/ 2147483647 w 457"/>
              <a:gd name="T109" fmla="*/ 2147483647 h 526"/>
              <a:gd name="T110" fmla="*/ 2147483647 w 457"/>
              <a:gd name="T111" fmla="*/ 2147483647 h 526"/>
              <a:gd name="T112" fmla="*/ 2147483647 w 457"/>
              <a:gd name="T113" fmla="*/ 2147483647 h 526"/>
              <a:gd name="T114" fmla="*/ 2147483647 w 457"/>
              <a:gd name="T115" fmla="*/ 2147483647 h 526"/>
              <a:gd name="T116" fmla="*/ 2147483647 w 457"/>
              <a:gd name="T117" fmla="*/ 2147483647 h 526"/>
              <a:gd name="T118" fmla="*/ 2147483647 w 457"/>
              <a:gd name="T119" fmla="*/ 2147483647 h 526"/>
              <a:gd name="T120" fmla="*/ 2147483647 w 457"/>
              <a:gd name="T121" fmla="*/ 2147483647 h 5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7"/>
              <a:gd name="T184" fmla="*/ 0 h 526"/>
              <a:gd name="T185" fmla="*/ 457 w 457"/>
              <a:gd name="T186" fmla="*/ 526 h 5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7" h="526">
                <a:moveTo>
                  <a:pt x="417" y="322"/>
                </a:moveTo>
                <a:lnTo>
                  <a:pt x="417" y="322"/>
                </a:lnTo>
                <a:lnTo>
                  <a:pt x="406" y="320"/>
                </a:lnTo>
                <a:lnTo>
                  <a:pt x="399" y="322"/>
                </a:lnTo>
                <a:lnTo>
                  <a:pt x="385" y="323"/>
                </a:lnTo>
                <a:lnTo>
                  <a:pt x="369" y="322"/>
                </a:lnTo>
                <a:lnTo>
                  <a:pt x="371" y="313"/>
                </a:lnTo>
                <a:lnTo>
                  <a:pt x="364" y="285"/>
                </a:lnTo>
                <a:lnTo>
                  <a:pt x="352" y="276"/>
                </a:lnTo>
                <a:lnTo>
                  <a:pt x="338" y="276"/>
                </a:lnTo>
                <a:lnTo>
                  <a:pt x="322" y="271"/>
                </a:lnTo>
                <a:lnTo>
                  <a:pt x="322" y="257"/>
                </a:lnTo>
                <a:lnTo>
                  <a:pt x="334" y="206"/>
                </a:lnTo>
                <a:lnTo>
                  <a:pt x="339" y="200"/>
                </a:lnTo>
                <a:lnTo>
                  <a:pt x="345" y="190"/>
                </a:lnTo>
                <a:lnTo>
                  <a:pt x="346" y="186"/>
                </a:lnTo>
                <a:lnTo>
                  <a:pt x="352" y="181"/>
                </a:lnTo>
                <a:lnTo>
                  <a:pt x="359" y="176"/>
                </a:lnTo>
                <a:lnTo>
                  <a:pt x="352" y="149"/>
                </a:lnTo>
                <a:lnTo>
                  <a:pt x="322" y="169"/>
                </a:lnTo>
                <a:lnTo>
                  <a:pt x="304" y="172"/>
                </a:lnTo>
                <a:lnTo>
                  <a:pt x="280" y="170"/>
                </a:lnTo>
                <a:lnTo>
                  <a:pt x="278" y="169"/>
                </a:lnTo>
                <a:lnTo>
                  <a:pt x="273" y="162"/>
                </a:lnTo>
                <a:lnTo>
                  <a:pt x="265" y="149"/>
                </a:lnTo>
                <a:lnTo>
                  <a:pt x="258" y="132"/>
                </a:lnTo>
                <a:lnTo>
                  <a:pt x="255" y="116"/>
                </a:lnTo>
                <a:lnTo>
                  <a:pt x="255" y="109"/>
                </a:lnTo>
                <a:lnTo>
                  <a:pt x="255" y="105"/>
                </a:lnTo>
                <a:lnTo>
                  <a:pt x="257" y="103"/>
                </a:lnTo>
                <a:lnTo>
                  <a:pt x="237" y="86"/>
                </a:lnTo>
                <a:lnTo>
                  <a:pt x="227" y="77"/>
                </a:lnTo>
                <a:lnTo>
                  <a:pt x="225" y="77"/>
                </a:lnTo>
                <a:lnTo>
                  <a:pt x="197" y="70"/>
                </a:lnTo>
                <a:lnTo>
                  <a:pt x="170" y="58"/>
                </a:lnTo>
                <a:lnTo>
                  <a:pt x="160" y="30"/>
                </a:lnTo>
                <a:lnTo>
                  <a:pt x="155" y="19"/>
                </a:lnTo>
                <a:lnTo>
                  <a:pt x="153" y="19"/>
                </a:lnTo>
                <a:lnTo>
                  <a:pt x="128" y="0"/>
                </a:lnTo>
                <a:lnTo>
                  <a:pt x="111" y="5"/>
                </a:lnTo>
                <a:lnTo>
                  <a:pt x="104" y="12"/>
                </a:lnTo>
                <a:lnTo>
                  <a:pt x="102" y="31"/>
                </a:lnTo>
                <a:lnTo>
                  <a:pt x="112" y="49"/>
                </a:lnTo>
                <a:lnTo>
                  <a:pt x="123" y="68"/>
                </a:lnTo>
                <a:lnTo>
                  <a:pt x="132" y="89"/>
                </a:lnTo>
                <a:lnTo>
                  <a:pt x="130" y="95"/>
                </a:lnTo>
                <a:lnTo>
                  <a:pt x="123" y="103"/>
                </a:lnTo>
                <a:lnTo>
                  <a:pt x="104" y="109"/>
                </a:lnTo>
                <a:lnTo>
                  <a:pt x="90" y="107"/>
                </a:lnTo>
                <a:lnTo>
                  <a:pt x="74" y="79"/>
                </a:lnTo>
                <a:lnTo>
                  <a:pt x="54" y="72"/>
                </a:lnTo>
                <a:lnTo>
                  <a:pt x="49" y="96"/>
                </a:lnTo>
                <a:lnTo>
                  <a:pt x="47" y="116"/>
                </a:lnTo>
                <a:lnTo>
                  <a:pt x="49" y="133"/>
                </a:lnTo>
                <a:lnTo>
                  <a:pt x="39" y="144"/>
                </a:lnTo>
                <a:lnTo>
                  <a:pt x="30" y="146"/>
                </a:lnTo>
                <a:lnTo>
                  <a:pt x="30" y="158"/>
                </a:lnTo>
                <a:lnTo>
                  <a:pt x="28" y="167"/>
                </a:lnTo>
                <a:lnTo>
                  <a:pt x="26" y="172"/>
                </a:lnTo>
                <a:lnTo>
                  <a:pt x="7" y="177"/>
                </a:lnTo>
                <a:lnTo>
                  <a:pt x="5" y="176"/>
                </a:lnTo>
                <a:lnTo>
                  <a:pt x="3" y="176"/>
                </a:lnTo>
                <a:lnTo>
                  <a:pt x="3" y="179"/>
                </a:lnTo>
                <a:lnTo>
                  <a:pt x="0" y="188"/>
                </a:lnTo>
                <a:lnTo>
                  <a:pt x="0" y="191"/>
                </a:lnTo>
                <a:lnTo>
                  <a:pt x="2" y="195"/>
                </a:lnTo>
                <a:lnTo>
                  <a:pt x="10" y="206"/>
                </a:lnTo>
                <a:lnTo>
                  <a:pt x="17" y="211"/>
                </a:lnTo>
                <a:lnTo>
                  <a:pt x="21" y="213"/>
                </a:lnTo>
                <a:lnTo>
                  <a:pt x="23" y="214"/>
                </a:lnTo>
                <a:lnTo>
                  <a:pt x="26" y="218"/>
                </a:lnTo>
                <a:lnTo>
                  <a:pt x="33" y="230"/>
                </a:lnTo>
                <a:lnTo>
                  <a:pt x="33" y="232"/>
                </a:lnTo>
                <a:lnTo>
                  <a:pt x="37" y="234"/>
                </a:lnTo>
                <a:lnTo>
                  <a:pt x="44" y="235"/>
                </a:lnTo>
                <a:lnTo>
                  <a:pt x="63" y="235"/>
                </a:lnTo>
                <a:lnTo>
                  <a:pt x="60" y="237"/>
                </a:lnTo>
                <a:lnTo>
                  <a:pt x="61" y="239"/>
                </a:lnTo>
                <a:lnTo>
                  <a:pt x="68" y="241"/>
                </a:lnTo>
                <a:lnTo>
                  <a:pt x="75" y="241"/>
                </a:lnTo>
                <a:lnTo>
                  <a:pt x="83" y="239"/>
                </a:lnTo>
                <a:lnTo>
                  <a:pt x="90" y="234"/>
                </a:lnTo>
                <a:lnTo>
                  <a:pt x="90" y="230"/>
                </a:lnTo>
                <a:lnTo>
                  <a:pt x="91" y="234"/>
                </a:lnTo>
                <a:lnTo>
                  <a:pt x="90" y="234"/>
                </a:lnTo>
                <a:lnTo>
                  <a:pt x="91" y="241"/>
                </a:lnTo>
                <a:lnTo>
                  <a:pt x="95" y="262"/>
                </a:lnTo>
                <a:lnTo>
                  <a:pt x="95" y="269"/>
                </a:lnTo>
                <a:lnTo>
                  <a:pt x="95" y="274"/>
                </a:lnTo>
                <a:lnTo>
                  <a:pt x="95" y="288"/>
                </a:lnTo>
                <a:lnTo>
                  <a:pt x="98" y="295"/>
                </a:lnTo>
                <a:lnTo>
                  <a:pt x="100" y="301"/>
                </a:lnTo>
                <a:lnTo>
                  <a:pt x="100" y="306"/>
                </a:lnTo>
                <a:lnTo>
                  <a:pt x="97" y="311"/>
                </a:lnTo>
                <a:lnTo>
                  <a:pt x="83" y="322"/>
                </a:lnTo>
                <a:lnTo>
                  <a:pt x="75" y="325"/>
                </a:lnTo>
                <a:lnTo>
                  <a:pt x="72" y="322"/>
                </a:lnTo>
                <a:lnTo>
                  <a:pt x="70" y="322"/>
                </a:lnTo>
                <a:lnTo>
                  <a:pt x="67" y="327"/>
                </a:lnTo>
                <a:lnTo>
                  <a:pt x="67" y="332"/>
                </a:lnTo>
                <a:lnTo>
                  <a:pt x="65" y="338"/>
                </a:lnTo>
                <a:lnTo>
                  <a:pt x="65" y="343"/>
                </a:lnTo>
                <a:lnTo>
                  <a:pt x="63" y="348"/>
                </a:lnTo>
                <a:lnTo>
                  <a:pt x="63" y="359"/>
                </a:lnTo>
                <a:lnTo>
                  <a:pt x="74" y="367"/>
                </a:lnTo>
                <a:lnTo>
                  <a:pt x="93" y="373"/>
                </a:lnTo>
                <a:lnTo>
                  <a:pt x="105" y="373"/>
                </a:lnTo>
                <a:lnTo>
                  <a:pt x="111" y="374"/>
                </a:lnTo>
                <a:lnTo>
                  <a:pt x="114" y="378"/>
                </a:lnTo>
                <a:lnTo>
                  <a:pt x="116" y="382"/>
                </a:lnTo>
                <a:lnTo>
                  <a:pt x="116" y="392"/>
                </a:lnTo>
                <a:lnTo>
                  <a:pt x="107" y="403"/>
                </a:lnTo>
                <a:lnTo>
                  <a:pt x="104" y="406"/>
                </a:lnTo>
                <a:lnTo>
                  <a:pt x="102" y="413"/>
                </a:lnTo>
                <a:lnTo>
                  <a:pt x="105" y="422"/>
                </a:lnTo>
                <a:lnTo>
                  <a:pt x="109" y="429"/>
                </a:lnTo>
                <a:lnTo>
                  <a:pt x="111" y="433"/>
                </a:lnTo>
                <a:lnTo>
                  <a:pt x="116" y="438"/>
                </a:lnTo>
                <a:lnTo>
                  <a:pt x="128" y="448"/>
                </a:lnTo>
                <a:lnTo>
                  <a:pt x="125" y="491"/>
                </a:lnTo>
                <a:lnTo>
                  <a:pt x="130" y="503"/>
                </a:lnTo>
                <a:lnTo>
                  <a:pt x="141" y="501"/>
                </a:lnTo>
                <a:lnTo>
                  <a:pt x="156" y="508"/>
                </a:lnTo>
                <a:lnTo>
                  <a:pt x="160" y="508"/>
                </a:lnTo>
                <a:lnTo>
                  <a:pt x="163" y="508"/>
                </a:lnTo>
                <a:lnTo>
                  <a:pt x="174" y="505"/>
                </a:lnTo>
                <a:lnTo>
                  <a:pt x="181" y="501"/>
                </a:lnTo>
                <a:lnTo>
                  <a:pt x="185" y="499"/>
                </a:lnTo>
                <a:lnTo>
                  <a:pt x="195" y="485"/>
                </a:lnTo>
                <a:lnTo>
                  <a:pt x="199" y="484"/>
                </a:lnTo>
                <a:lnTo>
                  <a:pt x="202" y="484"/>
                </a:lnTo>
                <a:lnTo>
                  <a:pt x="206" y="485"/>
                </a:lnTo>
                <a:lnTo>
                  <a:pt x="202" y="499"/>
                </a:lnTo>
                <a:lnTo>
                  <a:pt x="200" y="515"/>
                </a:lnTo>
                <a:lnTo>
                  <a:pt x="207" y="517"/>
                </a:lnTo>
                <a:lnTo>
                  <a:pt x="213" y="519"/>
                </a:lnTo>
                <a:lnTo>
                  <a:pt x="218" y="519"/>
                </a:lnTo>
                <a:lnTo>
                  <a:pt x="227" y="514"/>
                </a:lnTo>
                <a:lnTo>
                  <a:pt x="232" y="506"/>
                </a:lnTo>
                <a:lnTo>
                  <a:pt x="236" y="498"/>
                </a:lnTo>
                <a:lnTo>
                  <a:pt x="237" y="492"/>
                </a:lnTo>
                <a:lnTo>
                  <a:pt x="253" y="494"/>
                </a:lnTo>
                <a:lnTo>
                  <a:pt x="264" y="506"/>
                </a:lnTo>
                <a:lnTo>
                  <a:pt x="278" y="515"/>
                </a:lnTo>
                <a:lnTo>
                  <a:pt x="295" y="515"/>
                </a:lnTo>
                <a:lnTo>
                  <a:pt x="304" y="514"/>
                </a:lnTo>
                <a:lnTo>
                  <a:pt x="320" y="515"/>
                </a:lnTo>
                <a:lnTo>
                  <a:pt x="338" y="524"/>
                </a:lnTo>
                <a:lnTo>
                  <a:pt x="343" y="526"/>
                </a:lnTo>
                <a:lnTo>
                  <a:pt x="364" y="501"/>
                </a:lnTo>
                <a:lnTo>
                  <a:pt x="378" y="484"/>
                </a:lnTo>
                <a:lnTo>
                  <a:pt x="382" y="466"/>
                </a:lnTo>
                <a:lnTo>
                  <a:pt x="382" y="461"/>
                </a:lnTo>
                <a:lnTo>
                  <a:pt x="378" y="452"/>
                </a:lnTo>
                <a:lnTo>
                  <a:pt x="378" y="447"/>
                </a:lnTo>
                <a:lnTo>
                  <a:pt x="380" y="441"/>
                </a:lnTo>
                <a:lnTo>
                  <a:pt x="382" y="434"/>
                </a:lnTo>
                <a:lnTo>
                  <a:pt x="383" y="427"/>
                </a:lnTo>
                <a:lnTo>
                  <a:pt x="383" y="422"/>
                </a:lnTo>
                <a:lnTo>
                  <a:pt x="387" y="420"/>
                </a:lnTo>
                <a:lnTo>
                  <a:pt x="392" y="418"/>
                </a:lnTo>
                <a:lnTo>
                  <a:pt x="399" y="415"/>
                </a:lnTo>
                <a:lnTo>
                  <a:pt x="404" y="411"/>
                </a:lnTo>
                <a:lnTo>
                  <a:pt x="410" y="411"/>
                </a:lnTo>
                <a:lnTo>
                  <a:pt x="413" y="413"/>
                </a:lnTo>
                <a:lnTo>
                  <a:pt x="426" y="404"/>
                </a:lnTo>
                <a:lnTo>
                  <a:pt x="433" y="389"/>
                </a:lnTo>
                <a:lnTo>
                  <a:pt x="434" y="373"/>
                </a:lnTo>
                <a:lnTo>
                  <a:pt x="441" y="355"/>
                </a:lnTo>
                <a:lnTo>
                  <a:pt x="443" y="353"/>
                </a:lnTo>
                <a:lnTo>
                  <a:pt x="445" y="352"/>
                </a:lnTo>
                <a:lnTo>
                  <a:pt x="448" y="352"/>
                </a:lnTo>
                <a:lnTo>
                  <a:pt x="457" y="350"/>
                </a:lnTo>
                <a:lnTo>
                  <a:pt x="457" y="330"/>
                </a:lnTo>
                <a:lnTo>
                  <a:pt x="417" y="322"/>
                </a:lnTo>
                <a:close/>
              </a:path>
            </a:pathLst>
          </a:custGeom>
          <a:noFill/>
          <a:ln w="6350">
            <a:solidFill>
              <a:srgbClr val="FFFFFF"/>
            </a:solidFill>
            <a:round/>
            <a:headEnd/>
            <a:tailEnd/>
          </a:ln>
        </p:spPr>
        <p:txBody>
          <a:bodyPr/>
          <a:lstStyle/>
          <a:p>
            <a:endParaRPr lang="en-GB"/>
          </a:p>
        </p:txBody>
      </p:sp>
      <p:sp>
        <p:nvSpPr>
          <p:cNvPr id="85021" name="Freeform 446"/>
          <p:cNvSpPr>
            <a:spLocks/>
          </p:cNvSpPr>
          <p:nvPr/>
        </p:nvSpPr>
        <p:spPr bwMode="auto">
          <a:xfrm>
            <a:off x="6200775" y="3148013"/>
            <a:ext cx="801688" cy="798512"/>
          </a:xfrm>
          <a:custGeom>
            <a:avLst/>
            <a:gdLst>
              <a:gd name="T0" fmla="*/ 2147483647 w 505"/>
              <a:gd name="T1" fmla="*/ 2147483647 h 503"/>
              <a:gd name="T2" fmla="*/ 2147483647 w 505"/>
              <a:gd name="T3" fmla="*/ 2147483647 h 503"/>
              <a:gd name="T4" fmla="*/ 2147483647 w 505"/>
              <a:gd name="T5" fmla="*/ 2147483647 h 503"/>
              <a:gd name="T6" fmla="*/ 2147483647 w 505"/>
              <a:gd name="T7" fmla="*/ 2147483647 h 503"/>
              <a:gd name="T8" fmla="*/ 2147483647 w 505"/>
              <a:gd name="T9" fmla="*/ 2147483647 h 503"/>
              <a:gd name="T10" fmla="*/ 2147483647 w 505"/>
              <a:gd name="T11" fmla="*/ 2147483647 h 503"/>
              <a:gd name="T12" fmla="*/ 2147483647 w 505"/>
              <a:gd name="T13" fmla="*/ 2147483647 h 503"/>
              <a:gd name="T14" fmla="*/ 2147483647 w 505"/>
              <a:gd name="T15" fmla="*/ 2147483647 h 503"/>
              <a:gd name="T16" fmla="*/ 2147483647 w 505"/>
              <a:gd name="T17" fmla="*/ 2147483647 h 503"/>
              <a:gd name="T18" fmla="*/ 2147483647 w 505"/>
              <a:gd name="T19" fmla="*/ 2147483647 h 503"/>
              <a:gd name="T20" fmla="*/ 2147483647 w 505"/>
              <a:gd name="T21" fmla="*/ 2147483647 h 503"/>
              <a:gd name="T22" fmla="*/ 2147483647 w 505"/>
              <a:gd name="T23" fmla="*/ 2147483647 h 503"/>
              <a:gd name="T24" fmla="*/ 2147483647 w 505"/>
              <a:gd name="T25" fmla="*/ 2147483647 h 503"/>
              <a:gd name="T26" fmla="*/ 2147483647 w 505"/>
              <a:gd name="T27" fmla="*/ 2147483647 h 503"/>
              <a:gd name="T28" fmla="*/ 2147483647 w 505"/>
              <a:gd name="T29" fmla="*/ 2147483647 h 503"/>
              <a:gd name="T30" fmla="*/ 2147483647 w 505"/>
              <a:gd name="T31" fmla="*/ 2147483647 h 503"/>
              <a:gd name="T32" fmla="*/ 2147483647 w 505"/>
              <a:gd name="T33" fmla="*/ 2147483647 h 503"/>
              <a:gd name="T34" fmla="*/ 2147483647 w 505"/>
              <a:gd name="T35" fmla="*/ 2147483647 h 503"/>
              <a:gd name="T36" fmla="*/ 2147483647 w 505"/>
              <a:gd name="T37" fmla="*/ 0 h 503"/>
              <a:gd name="T38" fmla="*/ 2147483647 w 505"/>
              <a:gd name="T39" fmla="*/ 2147483647 h 503"/>
              <a:gd name="T40" fmla="*/ 2147483647 w 505"/>
              <a:gd name="T41" fmla="*/ 2147483647 h 503"/>
              <a:gd name="T42" fmla="*/ 2147483647 w 505"/>
              <a:gd name="T43" fmla="*/ 2147483647 h 503"/>
              <a:gd name="T44" fmla="*/ 2147483647 w 505"/>
              <a:gd name="T45" fmla="*/ 2147483647 h 503"/>
              <a:gd name="T46" fmla="*/ 2147483647 w 505"/>
              <a:gd name="T47" fmla="*/ 2147483647 h 503"/>
              <a:gd name="T48" fmla="*/ 2147483647 w 505"/>
              <a:gd name="T49" fmla="*/ 2147483647 h 503"/>
              <a:gd name="T50" fmla="*/ 2147483647 w 505"/>
              <a:gd name="T51" fmla="*/ 2147483647 h 503"/>
              <a:gd name="T52" fmla="*/ 2147483647 w 505"/>
              <a:gd name="T53" fmla="*/ 2147483647 h 503"/>
              <a:gd name="T54" fmla="*/ 2147483647 w 505"/>
              <a:gd name="T55" fmla="*/ 2147483647 h 503"/>
              <a:gd name="T56" fmla="*/ 2147483647 w 505"/>
              <a:gd name="T57" fmla="*/ 2147483647 h 503"/>
              <a:gd name="T58" fmla="*/ 2147483647 w 505"/>
              <a:gd name="T59" fmla="*/ 2147483647 h 503"/>
              <a:gd name="T60" fmla="*/ 2147483647 w 505"/>
              <a:gd name="T61" fmla="*/ 2147483647 h 503"/>
              <a:gd name="T62" fmla="*/ 2147483647 w 505"/>
              <a:gd name="T63" fmla="*/ 2147483647 h 503"/>
              <a:gd name="T64" fmla="*/ 2147483647 w 505"/>
              <a:gd name="T65" fmla="*/ 2147483647 h 503"/>
              <a:gd name="T66" fmla="*/ 2147483647 w 505"/>
              <a:gd name="T67" fmla="*/ 2147483647 h 503"/>
              <a:gd name="T68" fmla="*/ 2147483647 w 505"/>
              <a:gd name="T69" fmla="*/ 2147483647 h 503"/>
              <a:gd name="T70" fmla="*/ 2147483647 w 505"/>
              <a:gd name="T71" fmla="*/ 2147483647 h 503"/>
              <a:gd name="T72" fmla="*/ 2147483647 w 505"/>
              <a:gd name="T73" fmla="*/ 2147483647 h 503"/>
              <a:gd name="T74" fmla="*/ 2147483647 w 505"/>
              <a:gd name="T75" fmla="*/ 2147483647 h 503"/>
              <a:gd name="T76" fmla="*/ 2147483647 w 505"/>
              <a:gd name="T77" fmla="*/ 2147483647 h 503"/>
              <a:gd name="T78" fmla="*/ 2147483647 w 505"/>
              <a:gd name="T79" fmla="*/ 2147483647 h 503"/>
              <a:gd name="T80" fmla="*/ 2147483647 w 505"/>
              <a:gd name="T81" fmla="*/ 2147483647 h 503"/>
              <a:gd name="T82" fmla="*/ 2147483647 w 505"/>
              <a:gd name="T83" fmla="*/ 2147483647 h 503"/>
              <a:gd name="T84" fmla="*/ 2147483647 w 505"/>
              <a:gd name="T85" fmla="*/ 2147483647 h 503"/>
              <a:gd name="T86" fmla="*/ 2147483647 w 505"/>
              <a:gd name="T87" fmla="*/ 2147483647 h 503"/>
              <a:gd name="T88" fmla="*/ 2147483647 w 505"/>
              <a:gd name="T89" fmla="*/ 2147483647 h 503"/>
              <a:gd name="T90" fmla="*/ 2147483647 w 505"/>
              <a:gd name="T91" fmla="*/ 2147483647 h 503"/>
              <a:gd name="T92" fmla="*/ 2147483647 w 505"/>
              <a:gd name="T93" fmla="*/ 2147483647 h 503"/>
              <a:gd name="T94" fmla="*/ 2147483647 w 505"/>
              <a:gd name="T95" fmla="*/ 2147483647 h 503"/>
              <a:gd name="T96" fmla="*/ 2147483647 w 505"/>
              <a:gd name="T97" fmla="*/ 2147483647 h 503"/>
              <a:gd name="T98" fmla="*/ 2147483647 w 505"/>
              <a:gd name="T99" fmla="*/ 2147483647 h 503"/>
              <a:gd name="T100" fmla="*/ 2147483647 w 505"/>
              <a:gd name="T101" fmla="*/ 2147483647 h 503"/>
              <a:gd name="T102" fmla="*/ 2147483647 w 505"/>
              <a:gd name="T103" fmla="*/ 2147483647 h 503"/>
              <a:gd name="T104" fmla="*/ 2147483647 w 505"/>
              <a:gd name="T105" fmla="*/ 2147483647 h 503"/>
              <a:gd name="T106" fmla="*/ 2147483647 w 505"/>
              <a:gd name="T107" fmla="*/ 2147483647 h 503"/>
              <a:gd name="T108" fmla="*/ 2147483647 w 505"/>
              <a:gd name="T109" fmla="*/ 2147483647 h 5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05"/>
              <a:gd name="T166" fmla="*/ 0 h 503"/>
              <a:gd name="T167" fmla="*/ 505 w 505"/>
              <a:gd name="T168" fmla="*/ 503 h 5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05" h="503">
                <a:moveTo>
                  <a:pt x="480" y="475"/>
                </a:moveTo>
                <a:lnTo>
                  <a:pt x="480" y="475"/>
                </a:lnTo>
                <a:lnTo>
                  <a:pt x="488" y="472"/>
                </a:lnTo>
                <a:lnTo>
                  <a:pt x="502" y="461"/>
                </a:lnTo>
                <a:lnTo>
                  <a:pt x="505" y="456"/>
                </a:lnTo>
                <a:lnTo>
                  <a:pt x="505" y="451"/>
                </a:lnTo>
                <a:lnTo>
                  <a:pt x="503" y="445"/>
                </a:lnTo>
                <a:lnTo>
                  <a:pt x="500" y="438"/>
                </a:lnTo>
                <a:lnTo>
                  <a:pt x="500" y="424"/>
                </a:lnTo>
                <a:lnTo>
                  <a:pt x="500" y="419"/>
                </a:lnTo>
                <a:lnTo>
                  <a:pt x="500" y="412"/>
                </a:lnTo>
                <a:lnTo>
                  <a:pt x="496" y="391"/>
                </a:lnTo>
                <a:lnTo>
                  <a:pt x="495" y="384"/>
                </a:lnTo>
                <a:lnTo>
                  <a:pt x="488" y="389"/>
                </a:lnTo>
                <a:lnTo>
                  <a:pt x="480" y="391"/>
                </a:lnTo>
                <a:lnTo>
                  <a:pt x="473" y="391"/>
                </a:lnTo>
                <a:lnTo>
                  <a:pt x="466" y="389"/>
                </a:lnTo>
                <a:lnTo>
                  <a:pt x="465" y="387"/>
                </a:lnTo>
                <a:lnTo>
                  <a:pt x="468" y="385"/>
                </a:lnTo>
                <a:lnTo>
                  <a:pt x="449" y="385"/>
                </a:lnTo>
                <a:lnTo>
                  <a:pt x="442" y="384"/>
                </a:lnTo>
                <a:lnTo>
                  <a:pt x="438" y="382"/>
                </a:lnTo>
                <a:lnTo>
                  <a:pt x="438" y="380"/>
                </a:lnTo>
                <a:lnTo>
                  <a:pt x="431" y="368"/>
                </a:lnTo>
                <a:lnTo>
                  <a:pt x="428" y="364"/>
                </a:lnTo>
                <a:lnTo>
                  <a:pt x="426" y="363"/>
                </a:lnTo>
                <a:lnTo>
                  <a:pt x="422" y="361"/>
                </a:lnTo>
                <a:lnTo>
                  <a:pt x="415" y="356"/>
                </a:lnTo>
                <a:lnTo>
                  <a:pt x="407" y="345"/>
                </a:lnTo>
                <a:lnTo>
                  <a:pt x="405" y="341"/>
                </a:lnTo>
                <a:lnTo>
                  <a:pt x="405" y="338"/>
                </a:lnTo>
                <a:lnTo>
                  <a:pt x="408" y="329"/>
                </a:lnTo>
                <a:lnTo>
                  <a:pt x="408" y="326"/>
                </a:lnTo>
                <a:lnTo>
                  <a:pt x="410" y="326"/>
                </a:lnTo>
                <a:lnTo>
                  <a:pt x="412" y="327"/>
                </a:lnTo>
                <a:lnTo>
                  <a:pt x="431" y="322"/>
                </a:lnTo>
                <a:lnTo>
                  <a:pt x="433" y="317"/>
                </a:lnTo>
                <a:lnTo>
                  <a:pt x="435" y="308"/>
                </a:lnTo>
                <a:lnTo>
                  <a:pt x="435" y="296"/>
                </a:lnTo>
                <a:lnTo>
                  <a:pt x="444" y="294"/>
                </a:lnTo>
                <a:lnTo>
                  <a:pt x="454" y="283"/>
                </a:lnTo>
                <a:lnTo>
                  <a:pt x="452" y="266"/>
                </a:lnTo>
                <a:lnTo>
                  <a:pt x="454" y="246"/>
                </a:lnTo>
                <a:lnTo>
                  <a:pt x="459" y="222"/>
                </a:lnTo>
                <a:lnTo>
                  <a:pt x="452" y="180"/>
                </a:lnTo>
                <a:lnTo>
                  <a:pt x="405" y="130"/>
                </a:lnTo>
                <a:lnTo>
                  <a:pt x="391" y="122"/>
                </a:lnTo>
                <a:lnTo>
                  <a:pt x="378" y="109"/>
                </a:lnTo>
                <a:lnTo>
                  <a:pt x="384" y="100"/>
                </a:lnTo>
                <a:lnTo>
                  <a:pt x="403" y="92"/>
                </a:lnTo>
                <a:lnTo>
                  <a:pt x="428" y="72"/>
                </a:lnTo>
                <a:lnTo>
                  <a:pt x="440" y="60"/>
                </a:lnTo>
                <a:lnTo>
                  <a:pt x="447" y="44"/>
                </a:lnTo>
                <a:lnTo>
                  <a:pt x="405" y="35"/>
                </a:lnTo>
                <a:lnTo>
                  <a:pt x="408" y="28"/>
                </a:lnTo>
                <a:lnTo>
                  <a:pt x="412" y="19"/>
                </a:lnTo>
                <a:lnTo>
                  <a:pt x="415" y="11"/>
                </a:lnTo>
                <a:lnTo>
                  <a:pt x="417" y="0"/>
                </a:lnTo>
                <a:lnTo>
                  <a:pt x="394" y="11"/>
                </a:lnTo>
                <a:lnTo>
                  <a:pt x="373" y="18"/>
                </a:lnTo>
                <a:lnTo>
                  <a:pt x="343" y="11"/>
                </a:lnTo>
                <a:lnTo>
                  <a:pt x="308" y="5"/>
                </a:lnTo>
                <a:lnTo>
                  <a:pt x="268" y="4"/>
                </a:lnTo>
                <a:lnTo>
                  <a:pt x="269" y="11"/>
                </a:lnTo>
                <a:lnTo>
                  <a:pt x="269" y="16"/>
                </a:lnTo>
                <a:lnTo>
                  <a:pt x="268" y="21"/>
                </a:lnTo>
                <a:lnTo>
                  <a:pt x="266" y="26"/>
                </a:lnTo>
                <a:lnTo>
                  <a:pt x="266" y="32"/>
                </a:lnTo>
                <a:lnTo>
                  <a:pt x="266" y="35"/>
                </a:lnTo>
                <a:lnTo>
                  <a:pt x="266" y="41"/>
                </a:lnTo>
                <a:lnTo>
                  <a:pt x="266" y="46"/>
                </a:lnTo>
                <a:lnTo>
                  <a:pt x="264" y="56"/>
                </a:lnTo>
                <a:lnTo>
                  <a:pt x="264" y="63"/>
                </a:lnTo>
                <a:lnTo>
                  <a:pt x="266" y="70"/>
                </a:lnTo>
                <a:lnTo>
                  <a:pt x="264" y="79"/>
                </a:lnTo>
                <a:lnTo>
                  <a:pt x="259" y="88"/>
                </a:lnTo>
                <a:lnTo>
                  <a:pt x="255" y="93"/>
                </a:lnTo>
                <a:lnTo>
                  <a:pt x="253" y="93"/>
                </a:lnTo>
                <a:lnTo>
                  <a:pt x="243" y="106"/>
                </a:lnTo>
                <a:lnTo>
                  <a:pt x="231" y="116"/>
                </a:lnTo>
                <a:lnTo>
                  <a:pt x="224" y="122"/>
                </a:lnTo>
                <a:lnTo>
                  <a:pt x="210" y="127"/>
                </a:lnTo>
                <a:lnTo>
                  <a:pt x="204" y="129"/>
                </a:lnTo>
                <a:lnTo>
                  <a:pt x="199" y="129"/>
                </a:lnTo>
                <a:lnTo>
                  <a:pt x="194" y="127"/>
                </a:lnTo>
                <a:lnTo>
                  <a:pt x="192" y="127"/>
                </a:lnTo>
                <a:lnTo>
                  <a:pt x="188" y="127"/>
                </a:lnTo>
                <a:lnTo>
                  <a:pt x="180" y="129"/>
                </a:lnTo>
                <a:lnTo>
                  <a:pt x="173" y="134"/>
                </a:lnTo>
                <a:lnTo>
                  <a:pt x="164" y="136"/>
                </a:lnTo>
                <a:lnTo>
                  <a:pt x="158" y="136"/>
                </a:lnTo>
                <a:lnTo>
                  <a:pt x="155" y="134"/>
                </a:lnTo>
                <a:lnTo>
                  <a:pt x="150" y="129"/>
                </a:lnTo>
                <a:lnTo>
                  <a:pt x="143" y="127"/>
                </a:lnTo>
                <a:lnTo>
                  <a:pt x="132" y="123"/>
                </a:lnTo>
                <a:lnTo>
                  <a:pt x="129" y="125"/>
                </a:lnTo>
                <a:lnTo>
                  <a:pt x="130" y="129"/>
                </a:lnTo>
                <a:lnTo>
                  <a:pt x="132" y="141"/>
                </a:lnTo>
                <a:lnTo>
                  <a:pt x="134" y="148"/>
                </a:lnTo>
                <a:lnTo>
                  <a:pt x="134" y="157"/>
                </a:lnTo>
                <a:lnTo>
                  <a:pt x="132" y="158"/>
                </a:lnTo>
                <a:lnTo>
                  <a:pt x="129" y="158"/>
                </a:lnTo>
                <a:lnTo>
                  <a:pt x="125" y="157"/>
                </a:lnTo>
                <a:lnTo>
                  <a:pt x="113" y="166"/>
                </a:lnTo>
                <a:lnTo>
                  <a:pt x="67" y="178"/>
                </a:lnTo>
                <a:lnTo>
                  <a:pt x="63" y="183"/>
                </a:lnTo>
                <a:lnTo>
                  <a:pt x="48" y="190"/>
                </a:lnTo>
                <a:lnTo>
                  <a:pt x="35" y="195"/>
                </a:lnTo>
                <a:lnTo>
                  <a:pt x="2" y="202"/>
                </a:lnTo>
                <a:lnTo>
                  <a:pt x="0" y="215"/>
                </a:lnTo>
                <a:lnTo>
                  <a:pt x="0" y="222"/>
                </a:lnTo>
                <a:lnTo>
                  <a:pt x="2" y="229"/>
                </a:lnTo>
                <a:lnTo>
                  <a:pt x="9" y="243"/>
                </a:lnTo>
                <a:lnTo>
                  <a:pt x="18" y="253"/>
                </a:lnTo>
                <a:lnTo>
                  <a:pt x="35" y="273"/>
                </a:lnTo>
                <a:lnTo>
                  <a:pt x="37" y="280"/>
                </a:lnTo>
                <a:lnTo>
                  <a:pt x="39" y="290"/>
                </a:lnTo>
                <a:lnTo>
                  <a:pt x="42" y="299"/>
                </a:lnTo>
                <a:lnTo>
                  <a:pt x="44" y="306"/>
                </a:lnTo>
                <a:lnTo>
                  <a:pt x="46" y="308"/>
                </a:lnTo>
                <a:lnTo>
                  <a:pt x="49" y="310"/>
                </a:lnTo>
                <a:lnTo>
                  <a:pt x="51" y="310"/>
                </a:lnTo>
                <a:lnTo>
                  <a:pt x="53" y="313"/>
                </a:lnTo>
                <a:lnTo>
                  <a:pt x="55" y="322"/>
                </a:lnTo>
                <a:lnTo>
                  <a:pt x="53" y="338"/>
                </a:lnTo>
                <a:lnTo>
                  <a:pt x="51" y="349"/>
                </a:lnTo>
                <a:lnTo>
                  <a:pt x="56" y="356"/>
                </a:lnTo>
                <a:lnTo>
                  <a:pt x="92" y="391"/>
                </a:lnTo>
                <a:lnTo>
                  <a:pt x="114" y="417"/>
                </a:lnTo>
                <a:lnTo>
                  <a:pt x="167" y="436"/>
                </a:lnTo>
                <a:lnTo>
                  <a:pt x="183" y="435"/>
                </a:lnTo>
                <a:lnTo>
                  <a:pt x="225" y="429"/>
                </a:lnTo>
                <a:lnTo>
                  <a:pt x="252" y="428"/>
                </a:lnTo>
                <a:lnTo>
                  <a:pt x="285" y="428"/>
                </a:lnTo>
                <a:lnTo>
                  <a:pt x="301" y="449"/>
                </a:lnTo>
                <a:lnTo>
                  <a:pt x="306" y="459"/>
                </a:lnTo>
                <a:lnTo>
                  <a:pt x="308" y="465"/>
                </a:lnTo>
                <a:lnTo>
                  <a:pt x="313" y="470"/>
                </a:lnTo>
                <a:lnTo>
                  <a:pt x="319" y="473"/>
                </a:lnTo>
                <a:lnTo>
                  <a:pt x="326" y="475"/>
                </a:lnTo>
                <a:lnTo>
                  <a:pt x="341" y="475"/>
                </a:lnTo>
                <a:lnTo>
                  <a:pt x="349" y="473"/>
                </a:lnTo>
                <a:lnTo>
                  <a:pt x="350" y="473"/>
                </a:lnTo>
                <a:lnTo>
                  <a:pt x="361" y="473"/>
                </a:lnTo>
                <a:lnTo>
                  <a:pt x="375" y="475"/>
                </a:lnTo>
                <a:lnTo>
                  <a:pt x="382" y="493"/>
                </a:lnTo>
                <a:lnTo>
                  <a:pt x="385" y="495"/>
                </a:lnTo>
                <a:lnTo>
                  <a:pt x="389" y="498"/>
                </a:lnTo>
                <a:lnTo>
                  <a:pt x="400" y="502"/>
                </a:lnTo>
                <a:lnTo>
                  <a:pt x="412" y="503"/>
                </a:lnTo>
                <a:lnTo>
                  <a:pt x="417" y="503"/>
                </a:lnTo>
                <a:lnTo>
                  <a:pt x="422" y="500"/>
                </a:lnTo>
                <a:lnTo>
                  <a:pt x="431" y="495"/>
                </a:lnTo>
                <a:lnTo>
                  <a:pt x="442" y="493"/>
                </a:lnTo>
                <a:lnTo>
                  <a:pt x="454" y="489"/>
                </a:lnTo>
                <a:lnTo>
                  <a:pt x="468" y="498"/>
                </a:lnTo>
                <a:lnTo>
                  <a:pt x="470" y="488"/>
                </a:lnTo>
                <a:lnTo>
                  <a:pt x="472" y="477"/>
                </a:lnTo>
                <a:lnTo>
                  <a:pt x="475" y="472"/>
                </a:lnTo>
                <a:lnTo>
                  <a:pt x="477" y="472"/>
                </a:lnTo>
                <a:lnTo>
                  <a:pt x="480" y="475"/>
                </a:lnTo>
                <a:close/>
              </a:path>
            </a:pathLst>
          </a:custGeom>
          <a:noFill/>
          <a:ln w="6350">
            <a:solidFill>
              <a:srgbClr val="FFFFFF"/>
            </a:solidFill>
            <a:round/>
            <a:headEnd/>
            <a:tailEnd/>
          </a:ln>
        </p:spPr>
        <p:txBody>
          <a:bodyPr/>
          <a:lstStyle/>
          <a:p>
            <a:endParaRPr lang="en-GB"/>
          </a:p>
        </p:txBody>
      </p:sp>
      <p:sp>
        <p:nvSpPr>
          <p:cNvPr id="85022" name="Freeform 447"/>
          <p:cNvSpPr>
            <a:spLocks/>
          </p:cNvSpPr>
          <p:nvPr/>
        </p:nvSpPr>
        <p:spPr bwMode="auto">
          <a:xfrm>
            <a:off x="5519738" y="2654300"/>
            <a:ext cx="768350" cy="1314450"/>
          </a:xfrm>
          <a:custGeom>
            <a:avLst/>
            <a:gdLst>
              <a:gd name="T0" fmla="*/ 2147483647 w 484"/>
              <a:gd name="T1" fmla="*/ 2147483647 h 828"/>
              <a:gd name="T2" fmla="*/ 2147483647 w 484"/>
              <a:gd name="T3" fmla="*/ 2147483647 h 828"/>
              <a:gd name="T4" fmla="*/ 2147483647 w 484"/>
              <a:gd name="T5" fmla="*/ 2147483647 h 828"/>
              <a:gd name="T6" fmla="*/ 2147483647 w 484"/>
              <a:gd name="T7" fmla="*/ 2147483647 h 828"/>
              <a:gd name="T8" fmla="*/ 2147483647 w 484"/>
              <a:gd name="T9" fmla="*/ 2147483647 h 828"/>
              <a:gd name="T10" fmla="*/ 2147483647 w 484"/>
              <a:gd name="T11" fmla="*/ 2147483647 h 828"/>
              <a:gd name="T12" fmla="*/ 2147483647 w 484"/>
              <a:gd name="T13" fmla="*/ 2147483647 h 828"/>
              <a:gd name="T14" fmla="*/ 2147483647 w 484"/>
              <a:gd name="T15" fmla="*/ 2147483647 h 828"/>
              <a:gd name="T16" fmla="*/ 2147483647 w 484"/>
              <a:gd name="T17" fmla="*/ 2147483647 h 828"/>
              <a:gd name="T18" fmla="*/ 2147483647 w 484"/>
              <a:gd name="T19" fmla="*/ 2147483647 h 828"/>
              <a:gd name="T20" fmla="*/ 2147483647 w 484"/>
              <a:gd name="T21" fmla="*/ 0 h 828"/>
              <a:gd name="T22" fmla="*/ 2147483647 w 484"/>
              <a:gd name="T23" fmla="*/ 2147483647 h 828"/>
              <a:gd name="T24" fmla="*/ 2147483647 w 484"/>
              <a:gd name="T25" fmla="*/ 2147483647 h 828"/>
              <a:gd name="T26" fmla="*/ 2147483647 w 484"/>
              <a:gd name="T27" fmla="*/ 2147483647 h 828"/>
              <a:gd name="T28" fmla="*/ 2147483647 w 484"/>
              <a:gd name="T29" fmla="*/ 2147483647 h 828"/>
              <a:gd name="T30" fmla="*/ 2147483647 w 484"/>
              <a:gd name="T31" fmla="*/ 2147483647 h 828"/>
              <a:gd name="T32" fmla="*/ 2147483647 w 484"/>
              <a:gd name="T33" fmla="*/ 2147483647 h 828"/>
              <a:gd name="T34" fmla="*/ 2147483647 w 484"/>
              <a:gd name="T35" fmla="*/ 2147483647 h 828"/>
              <a:gd name="T36" fmla="*/ 2147483647 w 484"/>
              <a:gd name="T37" fmla="*/ 2147483647 h 828"/>
              <a:gd name="T38" fmla="*/ 2147483647 w 484"/>
              <a:gd name="T39" fmla="*/ 2147483647 h 828"/>
              <a:gd name="T40" fmla="*/ 2147483647 w 484"/>
              <a:gd name="T41" fmla="*/ 2147483647 h 828"/>
              <a:gd name="T42" fmla="*/ 2147483647 w 484"/>
              <a:gd name="T43" fmla="*/ 2147483647 h 828"/>
              <a:gd name="T44" fmla="*/ 2147483647 w 484"/>
              <a:gd name="T45" fmla="*/ 2147483647 h 828"/>
              <a:gd name="T46" fmla="*/ 2147483647 w 484"/>
              <a:gd name="T47" fmla="*/ 2147483647 h 828"/>
              <a:gd name="T48" fmla="*/ 2147483647 w 484"/>
              <a:gd name="T49" fmla="*/ 2147483647 h 828"/>
              <a:gd name="T50" fmla="*/ 2147483647 w 484"/>
              <a:gd name="T51" fmla="*/ 2147483647 h 828"/>
              <a:gd name="T52" fmla="*/ 2147483647 w 484"/>
              <a:gd name="T53" fmla="*/ 2147483647 h 828"/>
              <a:gd name="T54" fmla="*/ 2147483647 w 484"/>
              <a:gd name="T55" fmla="*/ 2147483647 h 828"/>
              <a:gd name="T56" fmla="*/ 2147483647 w 484"/>
              <a:gd name="T57" fmla="*/ 2147483647 h 828"/>
              <a:gd name="T58" fmla="*/ 2147483647 w 484"/>
              <a:gd name="T59" fmla="*/ 2147483647 h 828"/>
              <a:gd name="T60" fmla="*/ 2147483647 w 484"/>
              <a:gd name="T61" fmla="*/ 2147483647 h 828"/>
              <a:gd name="T62" fmla="*/ 2147483647 w 484"/>
              <a:gd name="T63" fmla="*/ 2147483647 h 828"/>
              <a:gd name="T64" fmla="*/ 2147483647 w 484"/>
              <a:gd name="T65" fmla="*/ 2147483647 h 828"/>
              <a:gd name="T66" fmla="*/ 2147483647 w 484"/>
              <a:gd name="T67" fmla="*/ 2147483647 h 828"/>
              <a:gd name="T68" fmla="*/ 2147483647 w 484"/>
              <a:gd name="T69" fmla="*/ 2147483647 h 828"/>
              <a:gd name="T70" fmla="*/ 2147483647 w 484"/>
              <a:gd name="T71" fmla="*/ 2147483647 h 828"/>
              <a:gd name="T72" fmla="*/ 2147483647 w 484"/>
              <a:gd name="T73" fmla="*/ 2147483647 h 828"/>
              <a:gd name="T74" fmla="*/ 2147483647 w 484"/>
              <a:gd name="T75" fmla="*/ 2147483647 h 828"/>
              <a:gd name="T76" fmla="*/ 2147483647 w 484"/>
              <a:gd name="T77" fmla="*/ 2147483647 h 828"/>
              <a:gd name="T78" fmla="*/ 2147483647 w 484"/>
              <a:gd name="T79" fmla="*/ 2147483647 h 828"/>
              <a:gd name="T80" fmla="*/ 2147483647 w 484"/>
              <a:gd name="T81" fmla="*/ 2147483647 h 828"/>
              <a:gd name="T82" fmla="*/ 2147483647 w 484"/>
              <a:gd name="T83" fmla="*/ 2147483647 h 828"/>
              <a:gd name="T84" fmla="*/ 2147483647 w 484"/>
              <a:gd name="T85" fmla="*/ 2147483647 h 828"/>
              <a:gd name="T86" fmla="*/ 2147483647 w 484"/>
              <a:gd name="T87" fmla="*/ 2147483647 h 828"/>
              <a:gd name="T88" fmla="*/ 2147483647 w 484"/>
              <a:gd name="T89" fmla="*/ 2147483647 h 828"/>
              <a:gd name="T90" fmla="*/ 2147483647 w 484"/>
              <a:gd name="T91" fmla="*/ 2147483647 h 828"/>
              <a:gd name="T92" fmla="*/ 2147483647 w 484"/>
              <a:gd name="T93" fmla="*/ 2147483647 h 828"/>
              <a:gd name="T94" fmla="*/ 2147483647 w 484"/>
              <a:gd name="T95" fmla="*/ 2147483647 h 828"/>
              <a:gd name="T96" fmla="*/ 2147483647 w 484"/>
              <a:gd name="T97" fmla="*/ 2147483647 h 828"/>
              <a:gd name="T98" fmla="*/ 2147483647 w 484"/>
              <a:gd name="T99" fmla="*/ 2147483647 h 828"/>
              <a:gd name="T100" fmla="*/ 2147483647 w 484"/>
              <a:gd name="T101" fmla="*/ 2147483647 h 828"/>
              <a:gd name="T102" fmla="*/ 2147483647 w 484"/>
              <a:gd name="T103" fmla="*/ 2147483647 h 828"/>
              <a:gd name="T104" fmla="*/ 2147483647 w 484"/>
              <a:gd name="T105" fmla="*/ 2147483647 h 828"/>
              <a:gd name="T106" fmla="*/ 2147483647 w 484"/>
              <a:gd name="T107" fmla="*/ 2147483647 h 828"/>
              <a:gd name="T108" fmla="*/ 2147483647 w 484"/>
              <a:gd name="T109" fmla="*/ 2147483647 h 828"/>
              <a:gd name="T110" fmla="*/ 2147483647 w 484"/>
              <a:gd name="T111" fmla="*/ 2147483647 h 82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84"/>
              <a:gd name="T169" fmla="*/ 0 h 828"/>
              <a:gd name="T170" fmla="*/ 484 w 484"/>
              <a:gd name="T171" fmla="*/ 828 h 82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84" h="828">
                <a:moveTo>
                  <a:pt x="473" y="617"/>
                </a:moveTo>
                <a:lnTo>
                  <a:pt x="473" y="617"/>
                </a:lnTo>
                <a:lnTo>
                  <a:pt x="471" y="610"/>
                </a:lnTo>
                <a:lnTo>
                  <a:pt x="468" y="601"/>
                </a:lnTo>
                <a:lnTo>
                  <a:pt x="466" y="591"/>
                </a:lnTo>
                <a:lnTo>
                  <a:pt x="464" y="584"/>
                </a:lnTo>
                <a:lnTo>
                  <a:pt x="447" y="564"/>
                </a:lnTo>
                <a:lnTo>
                  <a:pt x="438" y="554"/>
                </a:lnTo>
                <a:lnTo>
                  <a:pt x="431" y="540"/>
                </a:lnTo>
                <a:lnTo>
                  <a:pt x="429" y="533"/>
                </a:lnTo>
                <a:lnTo>
                  <a:pt x="429" y="526"/>
                </a:lnTo>
                <a:lnTo>
                  <a:pt x="431" y="513"/>
                </a:lnTo>
                <a:lnTo>
                  <a:pt x="431" y="510"/>
                </a:lnTo>
                <a:lnTo>
                  <a:pt x="427" y="506"/>
                </a:lnTo>
                <a:lnTo>
                  <a:pt x="419" y="494"/>
                </a:lnTo>
                <a:lnTo>
                  <a:pt x="415" y="487"/>
                </a:lnTo>
                <a:lnTo>
                  <a:pt x="415" y="482"/>
                </a:lnTo>
                <a:lnTo>
                  <a:pt x="417" y="477"/>
                </a:lnTo>
                <a:lnTo>
                  <a:pt x="419" y="473"/>
                </a:lnTo>
                <a:lnTo>
                  <a:pt x="422" y="447"/>
                </a:lnTo>
                <a:lnTo>
                  <a:pt x="427" y="425"/>
                </a:lnTo>
                <a:lnTo>
                  <a:pt x="427" y="417"/>
                </a:lnTo>
                <a:lnTo>
                  <a:pt x="431" y="394"/>
                </a:lnTo>
                <a:lnTo>
                  <a:pt x="429" y="381"/>
                </a:lnTo>
                <a:lnTo>
                  <a:pt x="429" y="371"/>
                </a:lnTo>
                <a:lnTo>
                  <a:pt x="424" y="357"/>
                </a:lnTo>
                <a:lnTo>
                  <a:pt x="420" y="336"/>
                </a:lnTo>
                <a:lnTo>
                  <a:pt x="410" y="306"/>
                </a:lnTo>
                <a:lnTo>
                  <a:pt x="405" y="283"/>
                </a:lnTo>
                <a:lnTo>
                  <a:pt x="422" y="255"/>
                </a:lnTo>
                <a:lnTo>
                  <a:pt x="426" y="246"/>
                </a:lnTo>
                <a:lnTo>
                  <a:pt x="434" y="232"/>
                </a:lnTo>
                <a:lnTo>
                  <a:pt x="434" y="228"/>
                </a:lnTo>
                <a:lnTo>
                  <a:pt x="434" y="221"/>
                </a:lnTo>
                <a:lnTo>
                  <a:pt x="433" y="204"/>
                </a:lnTo>
                <a:lnTo>
                  <a:pt x="427" y="183"/>
                </a:lnTo>
                <a:lnTo>
                  <a:pt x="420" y="162"/>
                </a:lnTo>
                <a:lnTo>
                  <a:pt x="417" y="154"/>
                </a:lnTo>
                <a:lnTo>
                  <a:pt x="415" y="149"/>
                </a:lnTo>
                <a:lnTo>
                  <a:pt x="417" y="146"/>
                </a:lnTo>
                <a:lnTo>
                  <a:pt x="417" y="144"/>
                </a:lnTo>
                <a:lnTo>
                  <a:pt x="420" y="144"/>
                </a:lnTo>
                <a:lnTo>
                  <a:pt x="424" y="144"/>
                </a:lnTo>
                <a:lnTo>
                  <a:pt x="426" y="139"/>
                </a:lnTo>
                <a:lnTo>
                  <a:pt x="436" y="121"/>
                </a:lnTo>
                <a:lnTo>
                  <a:pt x="441" y="112"/>
                </a:lnTo>
                <a:lnTo>
                  <a:pt x="441" y="107"/>
                </a:lnTo>
                <a:lnTo>
                  <a:pt x="440" y="103"/>
                </a:lnTo>
                <a:lnTo>
                  <a:pt x="440" y="102"/>
                </a:lnTo>
                <a:lnTo>
                  <a:pt x="445" y="79"/>
                </a:lnTo>
                <a:lnTo>
                  <a:pt x="454" y="56"/>
                </a:lnTo>
                <a:lnTo>
                  <a:pt x="456" y="47"/>
                </a:lnTo>
                <a:lnTo>
                  <a:pt x="457" y="40"/>
                </a:lnTo>
                <a:lnTo>
                  <a:pt x="457" y="31"/>
                </a:lnTo>
                <a:lnTo>
                  <a:pt x="452" y="8"/>
                </a:lnTo>
                <a:lnTo>
                  <a:pt x="452" y="3"/>
                </a:lnTo>
                <a:lnTo>
                  <a:pt x="443" y="0"/>
                </a:lnTo>
                <a:lnTo>
                  <a:pt x="438" y="1"/>
                </a:lnTo>
                <a:lnTo>
                  <a:pt x="431" y="7"/>
                </a:lnTo>
                <a:lnTo>
                  <a:pt x="427" y="8"/>
                </a:lnTo>
                <a:lnTo>
                  <a:pt x="422" y="15"/>
                </a:lnTo>
                <a:lnTo>
                  <a:pt x="417" y="24"/>
                </a:lnTo>
                <a:lnTo>
                  <a:pt x="408" y="28"/>
                </a:lnTo>
                <a:lnTo>
                  <a:pt x="405" y="26"/>
                </a:lnTo>
                <a:lnTo>
                  <a:pt x="399" y="24"/>
                </a:lnTo>
                <a:lnTo>
                  <a:pt x="394" y="21"/>
                </a:lnTo>
                <a:lnTo>
                  <a:pt x="392" y="14"/>
                </a:lnTo>
                <a:lnTo>
                  <a:pt x="392" y="10"/>
                </a:lnTo>
                <a:lnTo>
                  <a:pt x="390" y="10"/>
                </a:lnTo>
                <a:lnTo>
                  <a:pt x="385" y="10"/>
                </a:lnTo>
                <a:lnTo>
                  <a:pt x="380" y="12"/>
                </a:lnTo>
                <a:lnTo>
                  <a:pt x="376" y="17"/>
                </a:lnTo>
                <a:lnTo>
                  <a:pt x="375" y="19"/>
                </a:lnTo>
                <a:lnTo>
                  <a:pt x="375" y="22"/>
                </a:lnTo>
                <a:lnTo>
                  <a:pt x="375" y="30"/>
                </a:lnTo>
                <a:lnTo>
                  <a:pt x="378" y="38"/>
                </a:lnTo>
                <a:lnTo>
                  <a:pt x="368" y="45"/>
                </a:lnTo>
                <a:lnTo>
                  <a:pt x="362" y="49"/>
                </a:lnTo>
                <a:lnTo>
                  <a:pt x="350" y="56"/>
                </a:lnTo>
                <a:lnTo>
                  <a:pt x="341" y="59"/>
                </a:lnTo>
                <a:lnTo>
                  <a:pt x="339" y="63"/>
                </a:lnTo>
                <a:lnTo>
                  <a:pt x="338" y="65"/>
                </a:lnTo>
                <a:lnTo>
                  <a:pt x="336" y="70"/>
                </a:lnTo>
                <a:lnTo>
                  <a:pt x="324" y="82"/>
                </a:lnTo>
                <a:lnTo>
                  <a:pt x="309" y="102"/>
                </a:lnTo>
                <a:lnTo>
                  <a:pt x="304" y="109"/>
                </a:lnTo>
                <a:lnTo>
                  <a:pt x="285" y="125"/>
                </a:lnTo>
                <a:lnTo>
                  <a:pt x="283" y="126"/>
                </a:lnTo>
                <a:lnTo>
                  <a:pt x="283" y="130"/>
                </a:lnTo>
                <a:lnTo>
                  <a:pt x="285" y="133"/>
                </a:lnTo>
                <a:lnTo>
                  <a:pt x="285" y="146"/>
                </a:lnTo>
                <a:lnTo>
                  <a:pt x="290" y="162"/>
                </a:lnTo>
                <a:lnTo>
                  <a:pt x="287" y="169"/>
                </a:lnTo>
                <a:lnTo>
                  <a:pt x="274" y="167"/>
                </a:lnTo>
                <a:lnTo>
                  <a:pt x="276" y="179"/>
                </a:lnTo>
                <a:lnTo>
                  <a:pt x="274" y="193"/>
                </a:lnTo>
                <a:lnTo>
                  <a:pt x="266" y="197"/>
                </a:lnTo>
                <a:lnTo>
                  <a:pt x="255" y="197"/>
                </a:lnTo>
                <a:lnTo>
                  <a:pt x="243" y="202"/>
                </a:lnTo>
                <a:lnTo>
                  <a:pt x="234" y="207"/>
                </a:lnTo>
                <a:lnTo>
                  <a:pt x="222" y="207"/>
                </a:lnTo>
                <a:lnTo>
                  <a:pt x="209" y="206"/>
                </a:lnTo>
                <a:lnTo>
                  <a:pt x="199" y="198"/>
                </a:lnTo>
                <a:lnTo>
                  <a:pt x="170" y="186"/>
                </a:lnTo>
                <a:lnTo>
                  <a:pt x="151" y="225"/>
                </a:lnTo>
                <a:lnTo>
                  <a:pt x="153" y="244"/>
                </a:lnTo>
                <a:lnTo>
                  <a:pt x="146" y="260"/>
                </a:lnTo>
                <a:lnTo>
                  <a:pt x="144" y="267"/>
                </a:lnTo>
                <a:lnTo>
                  <a:pt x="142" y="267"/>
                </a:lnTo>
                <a:lnTo>
                  <a:pt x="146" y="269"/>
                </a:lnTo>
                <a:lnTo>
                  <a:pt x="149" y="272"/>
                </a:lnTo>
                <a:lnTo>
                  <a:pt x="160" y="290"/>
                </a:lnTo>
                <a:lnTo>
                  <a:pt x="163" y="293"/>
                </a:lnTo>
                <a:lnTo>
                  <a:pt x="170" y="297"/>
                </a:lnTo>
                <a:lnTo>
                  <a:pt x="199" y="308"/>
                </a:lnTo>
                <a:lnTo>
                  <a:pt x="216" y="316"/>
                </a:lnTo>
                <a:lnTo>
                  <a:pt x="223" y="322"/>
                </a:lnTo>
                <a:lnTo>
                  <a:pt x="232" y="327"/>
                </a:lnTo>
                <a:lnTo>
                  <a:pt x="246" y="332"/>
                </a:lnTo>
                <a:lnTo>
                  <a:pt x="258" y="337"/>
                </a:lnTo>
                <a:lnTo>
                  <a:pt x="266" y="341"/>
                </a:lnTo>
                <a:lnTo>
                  <a:pt x="269" y="346"/>
                </a:lnTo>
                <a:lnTo>
                  <a:pt x="276" y="355"/>
                </a:lnTo>
                <a:lnTo>
                  <a:pt x="278" y="364"/>
                </a:lnTo>
                <a:lnTo>
                  <a:pt x="278" y="371"/>
                </a:lnTo>
                <a:lnTo>
                  <a:pt x="276" y="374"/>
                </a:lnTo>
                <a:lnTo>
                  <a:pt x="271" y="380"/>
                </a:lnTo>
                <a:lnTo>
                  <a:pt x="266" y="390"/>
                </a:lnTo>
                <a:lnTo>
                  <a:pt x="262" y="397"/>
                </a:lnTo>
                <a:lnTo>
                  <a:pt x="260" y="403"/>
                </a:lnTo>
                <a:lnTo>
                  <a:pt x="262" y="404"/>
                </a:lnTo>
                <a:lnTo>
                  <a:pt x="262" y="406"/>
                </a:lnTo>
                <a:lnTo>
                  <a:pt x="266" y="408"/>
                </a:lnTo>
                <a:lnTo>
                  <a:pt x="267" y="408"/>
                </a:lnTo>
                <a:lnTo>
                  <a:pt x="267" y="424"/>
                </a:lnTo>
                <a:lnTo>
                  <a:pt x="267" y="431"/>
                </a:lnTo>
                <a:lnTo>
                  <a:pt x="266" y="436"/>
                </a:lnTo>
                <a:lnTo>
                  <a:pt x="257" y="447"/>
                </a:lnTo>
                <a:lnTo>
                  <a:pt x="251" y="450"/>
                </a:lnTo>
                <a:lnTo>
                  <a:pt x="248" y="450"/>
                </a:lnTo>
                <a:lnTo>
                  <a:pt x="246" y="448"/>
                </a:lnTo>
                <a:lnTo>
                  <a:pt x="244" y="448"/>
                </a:lnTo>
                <a:lnTo>
                  <a:pt x="207" y="455"/>
                </a:lnTo>
                <a:lnTo>
                  <a:pt x="192" y="462"/>
                </a:lnTo>
                <a:lnTo>
                  <a:pt x="192" y="475"/>
                </a:lnTo>
                <a:lnTo>
                  <a:pt x="197" y="496"/>
                </a:lnTo>
                <a:lnTo>
                  <a:pt x="186" y="498"/>
                </a:lnTo>
                <a:lnTo>
                  <a:pt x="176" y="498"/>
                </a:lnTo>
                <a:lnTo>
                  <a:pt x="151" y="496"/>
                </a:lnTo>
                <a:lnTo>
                  <a:pt x="139" y="492"/>
                </a:lnTo>
                <a:lnTo>
                  <a:pt x="134" y="491"/>
                </a:lnTo>
                <a:lnTo>
                  <a:pt x="134" y="487"/>
                </a:lnTo>
                <a:lnTo>
                  <a:pt x="118" y="478"/>
                </a:lnTo>
                <a:lnTo>
                  <a:pt x="100" y="478"/>
                </a:lnTo>
                <a:lnTo>
                  <a:pt x="95" y="480"/>
                </a:lnTo>
                <a:lnTo>
                  <a:pt x="91" y="482"/>
                </a:lnTo>
                <a:lnTo>
                  <a:pt x="91" y="484"/>
                </a:lnTo>
                <a:lnTo>
                  <a:pt x="88" y="512"/>
                </a:lnTo>
                <a:lnTo>
                  <a:pt x="81" y="520"/>
                </a:lnTo>
                <a:lnTo>
                  <a:pt x="72" y="526"/>
                </a:lnTo>
                <a:lnTo>
                  <a:pt x="63" y="528"/>
                </a:lnTo>
                <a:lnTo>
                  <a:pt x="68" y="538"/>
                </a:lnTo>
                <a:lnTo>
                  <a:pt x="93" y="538"/>
                </a:lnTo>
                <a:lnTo>
                  <a:pt x="114" y="545"/>
                </a:lnTo>
                <a:lnTo>
                  <a:pt x="111" y="561"/>
                </a:lnTo>
                <a:lnTo>
                  <a:pt x="107" y="568"/>
                </a:lnTo>
                <a:lnTo>
                  <a:pt x="100" y="587"/>
                </a:lnTo>
                <a:lnTo>
                  <a:pt x="95" y="610"/>
                </a:lnTo>
                <a:lnTo>
                  <a:pt x="93" y="623"/>
                </a:lnTo>
                <a:lnTo>
                  <a:pt x="93" y="633"/>
                </a:lnTo>
                <a:lnTo>
                  <a:pt x="95" y="640"/>
                </a:lnTo>
                <a:lnTo>
                  <a:pt x="95" y="645"/>
                </a:lnTo>
                <a:lnTo>
                  <a:pt x="93" y="647"/>
                </a:lnTo>
                <a:lnTo>
                  <a:pt x="90" y="647"/>
                </a:lnTo>
                <a:lnTo>
                  <a:pt x="81" y="642"/>
                </a:lnTo>
                <a:lnTo>
                  <a:pt x="70" y="637"/>
                </a:lnTo>
                <a:lnTo>
                  <a:pt x="61" y="635"/>
                </a:lnTo>
                <a:lnTo>
                  <a:pt x="56" y="637"/>
                </a:lnTo>
                <a:lnTo>
                  <a:pt x="49" y="640"/>
                </a:lnTo>
                <a:lnTo>
                  <a:pt x="39" y="647"/>
                </a:lnTo>
                <a:lnTo>
                  <a:pt x="28" y="651"/>
                </a:lnTo>
                <a:lnTo>
                  <a:pt x="26" y="654"/>
                </a:lnTo>
                <a:lnTo>
                  <a:pt x="28" y="656"/>
                </a:lnTo>
                <a:lnTo>
                  <a:pt x="28" y="658"/>
                </a:lnTo>
                <a:lnTo>
                  <a:pt x="28" y="661"/>
                </a:lnTo>
                <a:lnTo>
                  <a:pt x="30" y="668"/>
                </a:lnTo>
                <a:lnTo>
                  <a:pt x="33" y="675"/>
                </a:lnTo>
                <a:lnTo>
                  <a:pt x="37" y="689"/>
                </a:lnTo>
                <a:lnTo>
                  <a:pt x="39" y="698"/>
                </a:lnTo>
                <a:lnTo>
                  <a:pt x="37" y="700"/>
                </a:lnTo>
                <a:lnTo>
                  <a:pt x="37" y="702"/>
                </a:lnTo>
                <a:lnTo>
                  <a:pt x="30" y="702"/>
                </a:lnTo>
                <a:lnTo>
                  <a:pt x="23" y="704"/>
                </a:lnTo>
                <a:lnTo>
                  <a:pt x="16" y="704"/>
                </a:lnTo>
                <a:lnTo>
                  <a:pt x="10" y="705"/>
                </a:lnTo>
                <a:lnTo>
                  <a:pt x="0" y="704"/>
                </a:lnTo>
                <a:lnTo>
                  <a:pt x="7" y="711"/>
                </a:lnTo>
                <a:lnTo>
                  <a:pt x="35" y="726"/>
                </a:lnTo>
                <a:lnTo>
                  <a:pt x="58" y="716"/>
                </a:lnTo>
                <a:lnTo>
                  <a:pt x="65" y="725"/>
                </a:lnTo>
                <a:lnTo>
                  <a:pt x="70" y="730"/>
                </a:lnTo>
                <a:lnTo>
                  <a:pt x="75" y="733"/>
                </a:lnTo>
                <a:lnTo>
                  <a:pt x="102" y="735"/>
                </a:lnTo>
                <a:lnTo>
                  <a:pt x="125" y="737"/>
                </a:lnTo>
                <a:lnTo>
                  <a:pt x="134" y="733"/>
                </a:lnTo>
                <a:lnTo>
                  <a:pt x="141" y="733"/>
                </a:lnTo>
                <a:lnTo>
                  <a:pt x="142" y="735"/>
                </a:lnTo>
                <a:lnTo>
                  <a:pt x="144" y="737"/>
                </a:lnTo>
                <a:lnTo>
                  <a:pt x="144" y="744"/>
                </a:lnTo>
                <a:lnTo>
                  <a:pt x="144" y="749"/>
                </a:lnTo>
                <a:lnTo>
                  <a:pt x="146" y="753"/>
                </a:lnTo>
                <a:lnTo>
                  <a:pt x="148" y="755"/>
                </a:lnTo>
                <a:lnTo>
                  <a:pt x="149" y="755"/>
                </a:lnTo>
                <a:lnTo>
                  <a:pt x="153" y="751"/>
                </a:lnTo>
                <a:lnTo>
                  <a:pt x="160" y="751"/>
                </a:lnTo>
                <a:lnTo>
                  <a:pt x="163" y="751"/>
                </a:lnTo>
                <a:lnTo>
                  <a:pt x="165" y="751"/>
                </a:lnTo>
                <a:lnTo>
                  <a:pt x="170" y="753"/>
                </a:lnTo>
                <a:lnTo>
                  <a:pt x="193" y="762"/>
                </a:lnTo>
                <a:lnTo>
                  <a:pt x="209" y="770"/>
                </a:lnTo>
                <a:lnTo>
                  <a:pt x="214" y="772"/>
                </a:lnTo>
                <a:lnTo>
                  <a:pt x="223" y="774"/>
                </a:lnTo>
                <a:lnTo>
                  <a:pt x="241" y="774"/>
                </a:lnTo>
                <a:lnTo>
                  <a:pt x="264" y="774"/>
                </a:lnTo>
                <a:lnTo>
                  <a:pt x="278" y="774"/>
                </a:lnTo>
                <a:lnTo>
                  <a:pt x="299" y="788"/>
                </a:lnTo>
                <a:lnTo>
                  <a:pt x="315" y="799"/>
                </a:lnTo>
                <a:lnTo>
                  <a:pt x="327" y="807"/>
                </a:lnTo>
                <a:lnTo>
                  <a:pt x="350" y="821"/>
                </a:lnTo>
                <a:lnTo>
                  <a:pt x="362" y="827"/>
                </a:lnTo>
                <a:lnTo>
                  <a:pt x="375" y="828"/>
                </a:lnTo>
                <a:lnTo>
                  <a:pt x="376" y="828"/>
                </a:lnTo>
                <a:lnTo>
                  <a:pt x="376" y="827"/>
                </a:lnTo>
                <a:lnTo>
                  <a:pt x="376" y="825"/>
                </a:lnTo>
                <a:lnTo>
                  <a:pt x="378" y="823"/>
                </a:lnTo>
                <a:lnTo>
                  <a:pt x="378" y="814"/>
                </a:lnTo>
                <a:lnTo>
                  <a:pt x="378" y="813"/>
                </a:lnTo>
                <a:lnTo>
                  <a:pt x="378" y="811"/>
                </a:lnTo>
                <a:lnTo>
                  <a:pt x="378" y="807"/>
                </a:lnTo>
                <a:lnTo>
                  <a:pt x="378" y="799"/>
                </a:lnTo>
                <a:lnTo>
                  <a:pt x="376" y="791"/>
                </a:lnTo>
                <a:lnTo>
                  <a:pt x="376" y="786"/>
                </a:lnTo>
                <a:lnTo>
                  <a:pt x="375" y="776"/>
                </a:lnTo>
                <a:lnTo>
                  <a:pt x="373" y="774"/>
                </a:lnTo>
                <a:lnTo>
                  <a:pt x="371" y="772"/>
                </a:lnTo>
                <a:lnTo>
                  <a:pt x="368" y="765"/>
                </a:lnTo>
                <a:lnTo>
                  <a:pt x="364" y="756"/>
                </a:lnTo>
                <a:lnTo>
                  <a:pt x="382" y="735"/>
                </a:lnTo>
                <a:lnTo>
                  <a:pt x="405" y="735"/>
                </a:lnTo>
                <a:lnTo>
                  <a:pt x="410" y="733"/>
                </a:lnTo>
                <a:lnTo>
                  <a:pt x="417" y="730"/>
                </a:lnTo>
                <a:lnTo>
                  <a:pt x="420" y="726"/>
                </a:lnTo>
                <a:lnTo>
                  <a:pt x="420" y="725"/>
                </a:lnTo>
                <a:lnTo>
                  <a:pt x="420" y="723"/>
                </a:lnTo>
                <a:lnTo>
                  <a:pt x="420" y="712"/>
                </a:lnTo>
                <a:lnTo>
                  <a:pt x="420" y="711"/>
                </a:lnTo>
                <a:lnTo>
                  <a:pt x="417" y="707"/>
                </a:lnTo>
                <a:lnTo>
                  <a:pt x="405" y="698"/>
                </a:lnTo>
                <a:lnTo>
                  <a:pt x="399" y="693"/>
                </a:lnTo>
                <a:lnTo>
                  <a:pt x="394" y="691"/>
                </a:lnTo>
                <a:lnTo>
                  <a:pt x="387" y="688"/>
                </a:lnTo>
                <a:lnTo>
                  <a:pt x="383" y="684"/>
                </a:lnTo>
                <a:lnTo>
                  <a:pt x="382" y="681"/>
                </a:lnTo>
                <a:lnTo>
                  <a:pt x="383" y="679"/>
                </a:lnTo>
                <a:lnTo>
                  <a:pt x="392" y="679"/>
                </a:lnTo>
                <a:lnTo>
                  <a:pt x="424" y="682"/>
                </a:lnTo>
                <a:lnTo>
                  <a:pt x="436" y="677"/>
                </a:lnTo>
                <a:lnTo>
                  <a:pt x="447" y="667"/>
                </a:lnTo>
                <a:lnTo>
                  <a:pt x="466" y="668"/>
                </a:lnTo>
                <a:lnTo>
                  <a:pt x="478" y="668"/>
                </a:lnTo>
                <a:lnTo>
                  <a:pt x="480" y="660"/>
                </a:lnTo>
                <a:lnTo>
                  <a:pt x="482" y="656"/>
                </a:lnTo>
                <a:lnTo>
                  <a:pt x="482" y="654"/>
                </a:lnTo>
                <a:lnTo>
                  <a:pt x="482" y="649"/>
                </a:lnTo>
                <a:lnTo>
                  <a:pt x="482" y="647"/>
                </a:lnTo>
                <a:lnTo>
                  <a:pt x="482" y="644"/>
                </a:lnTo>
                <a:lnTo>
                  <a:pt x="484" y="640"/>
                </a:lnTo>
                <a:lnTo>
                  <a:pt x="484" y="633"/>
                </a:lnTo>
                <a:lnTo>
                  <a:pt x="482" y="624"/>
                </a:lnTo>
                <a:lnTo>
                  <a:pt x="480" y="621"/>
                </a:lnTo>
                <a:lnTo>
                  <a:pt x="478" y="621"/>
                </a:lnTo>
                <a:lnTo>
                  <a:pt x="475" y="619"/>
                </a:lnTo>
                <a:lnTo>
                  <a:pt x="473" y="617"/>
                </a:lnTo>
                <a:close/>
              </a:path>
            </a:pathLst>
          </a:custGeom>
          <a:noFill/>
          <a:ln w="6350">
            <a:solidFill>
              <a:srgbClr val="FFFFFF"/>
            </a:solidFill>
            <a:round/>
            <a:headEnd/>
            <a:tailEnd/>
          </a:ln>
        </p:spPr>
        <p:txBody>
          <a:bodyPr/>
          <a:lstStyle/>
          <a:p>
            <a:endParaRPr lang="en-GB"/>
          </a:p>
        </p:txBody>
      </p:sp>
      <p:sp>
        <p:nvSpPr>
          <p:cNvPr id="85023" name="Freeform 448"/>
          <p:cNvSpPr>
            <a:spLocks/>
          </p:cNvSpPr>
          <p:nvPr/>
        </p:nvSpPr>
        <p:spPr bwMode="auto">
          <a:xfrm>
            <a:off x="6034088" y="4217988"/>
            <a:ext cx="812800" cy="871537"/>
          </a:xfrm>
          <a:custGeom>
            <a:avLst/>
            <a:gdLst>
              <a:gd name="T0" fmla="*/ 2147483647 w 512"/>
              <a:gd name="T1" fmla="*/ 2147483647 h 549"/>
              <a:gd name="T2" fmla="*/ 2147483647 w 512"/>
              <a:gd name="T3" fmla="*/ 2147483647 h 549"/>
              <a:gd name="T4" fmla="*/ 2147483647 w 512"/>
              <a:gd name="T5" fmla="*/ 2147483647 h 549"/>
              <a:gd name="T6" fmla="*/ 2147483647 w 512"/>
              <a:gd name="T7" fmla="*/ 2147483647 h 549"/>
              <a:gd name="T8" fmla="*/ 2147483647 w 512"/>
              <a:gd name="T9" fmla="*/ 2147483647 h 549"/>
              <a:gd name="T10" fmla="*/ 2147483647 w 512"/>
              <a:gd name="T11" fmla="*/ 2147483647 h 549"/>
              <a:gd name="T12" fmla="*/ 2147483647 w 512"/>
              <a:gd name="T13" fmla="*/ 2147483647 h 549"/>
              <a:gd name="T14" fmla="*/ 2147483647 w 512"/>
              <a:gd name="T15" fmla="*/ 2147483647 h 549"/>
              <a:gd name="T16" fmla="*/ 2147483647 w 512"/>
              <a:gd name="T17" fmla="*/ 2147483647 h 549"/>
              <a:gd name="T18" fmla="*/ 2147483647 w 512"/>
              <a:gd name="T19" fmla="*/ 2147483647 h 549"/>
              <a:gd name="T20" fmla="*/ 2147483647 w 512"/>
              <a:gd name="T21" fmla="*/ 2147483647 h 549"/>
              <a:gd name="T22" fmla="*/ 2147483647 w 512"/>
              <a:gd name="T23" fmla="*/ 0 h 549"/>
              <a:gd name="T24" fmla="*/ 2147483647 w 512"/>
              <a:gd name="T25" fmla="*/ 2147483647 h 549"/>
              <a:gd name="T26" fmla="*/ 2147483647 w 512"/>
              <a:gd name="T27" fmla="*/ 2147483647 h 549"/>
              <a:gd name="T28" fmla="*/ 2147483647 w 512"/>
              <a:gd name="T29" fmla="*/ 2147483647 h 549"/>
              <a:gd name="T30" fmla="*/ 2147483647 w 512"/>
              <a:gd name="T31" fmla="*/ 2147483647 h 549"/>
              <a:gd name="T32" fmla="*/ 2147483647 w 512"/>
              <a:gd name="T33" fmla="*/ 2147483647 h 549"/>
              <a:gd name="T34" fmla="*/ 2147483647 w 512"/>
              <a:gd name="T35" fmla="*/ 2147483647 h 549"/>
              <a:gd name="T36" fmla="*/ 2147483647 w 512"/>
              <a:gd name="T37" fmla="*/ 2147483647 h 549"/>
              <a:gd name="T38" fmla="*/ 2147483647 w 512"/>
              <a:gd name="T39" fmla="*/ 2147483647 h 549"/>
              <a:gd name="T40" fmla="*/ 2147483647 w 512"/>
              <a:gd name="T41" fmla="*/ 2147483647 h 549"/>
              <a:gd name="T42" fmla="*/ 2147483647 w 512"/>
              <a:gd name="T43" fmla="*/ 2147483647 h 549"/>
              <a:gd name="T44" fmla="*/ 2147483647 w 512"/>
              <a:gd name="T45" fmla="*/ 2147483647 h 549"/>
              <a:gd name="T46" fmla="*/ 2147483647 w 512"/>
              <a:gd name="T47" fmla="*/ 2147483647 h 549"/>
              <a:gd name="T48" fmla="*/ 2147483647 w 512"/>
              <a:gd name="T49" fmla="*/ 2147483647 h 549"/>
              <a:gd name="T50" fmla="*/ 2147483647 w 512"/>
              <a:gd name="T51" fmla="*/ 2147483647 h 549"/>
              <a:gd name="T52" fmla="*/ 2147483647 w 512"/>
              <a:gd name="T53" fmla="*/ 2147483647 h 549"/>
              <a:gd name="T54" fmla="*/ 2147483647 w 512"/>
              <a:gd name="T55" fmla="*/ 2147483647 h 549"/>
              <a:gd name="T56" fmla="*/ 2147483647 w 512"/>
              <a:gd name="T57" fmla="*/ 2147483647 h 549"/>
              <a:gd name="T58" fmla="*/ 2147483647 w 512"/>
              <a:gd name="T59" fmla="*/ 2147483647 h 549"/>
              <a:gd name="T60" fmla="*/ 2147483647 w 512"/>
              <a:gd name="T61" fmla="*/ 2147483647 h 549"/>
              <a:gd name="T62" fmla="*/ 2147483647 w 512"/>
              <a:gd name="T63" fmla="*/ 2147483647 h 549"/>
              <a:gd name="T64" fmla="*/ 2147483647 w 512"/>
              <a:gd name="T65" fmla="*/ 2147483647 h 549"/>
              <a:gd name="T66" fmla="*/ 2147483647 w 512"/>
              <a:gd name="T67" fmla="*/ 2147483647 h 549"/>
              <a:gd name="T68" fmla="*/ 2147483647 w 512"/>
              <a:gd name="T69" fmla="*/ 2147483647 h 549"/>
              <a:gd name="T70" fmla="*/ 2147483647 w 512"/>
              <a:gd name="T71" fmla="*/ 2147483647 h 549"/>
              <a:gd name="T72" fmla="*/ 2147483647 w 512"/>
              <a:gd name="T73" fmla="*/ 2147483647 h 549"/>
              <a:gd name="T74" fmla="*/ 2147483647 w 512"/>
              <a:gd name="T75" fmla="*/ 2147483647 h 549"/>
              <a:gd name="T76" fmla="*/ 2147483647 w 512"/>
              <a:gd name="T77" fmla="*/ 2147483647 h 549"/>
              <a:gd name="T78" fmla="*/ 2147483647 w 512"/>
              <a:gd name="T79" fmla="*/ 2147483647 h 549"/>
              <a:gd name="T80" fmla="*/ 2147483647 w 512"/>
              <a:gd name="T81" fmla="*/ 2147483647 h 549"/>
              <a:gd name="T82" fmla="*/ 2147483647 w 512"/>
              <a:gd name="T83" fmla="*/ 2147483647 h 549"/>
              <a:gd name="T84" fmla="*/ 2147483647 w 512"/>
              <a:gd name="T85" fmla="*/ 2147483647 h 549"/>
              <a:gd name="T86" fmla="*/ 2147483647 w 512"/>
              <a:gd name="T87" fmla="*/ 2147483647 h 549"/>
              <a:gd name="T88" fmla="*/ 2147483647 w 512"/>
              <a:gd name="T89" fmla="*/ 2147483647 h 549"/>
              <a:gd name="T90" fmla="*/ 2147483647 w 512"/>
              <a:gd name="T91" fmla="*/ 2147483647 h 549"/>
              <a:gd name="T92" fmla="*/ 2147483647 w 512"/>
              <a:gd name="T93" fmla="*/ 2147483647 h 549"/>
              <a:gd name="T94" fmla="*/ 2147483647 w 512"/>
              <a:gd name="T95" fmla="*/ 2147483647 h 549"/>
              <a:gd name="T96" fmla="*/ 2147483647 w 512"/>
              <a:gd name="T97" fmla="*/ 2147483647 h 549"/>
              <a:gd name="T98" fmla="*/ 2147483647 w 512"/>
              <a:gd name="T99" fmla="*/ 2147483647 h 549"/>
              <a:gd name="T100" fmla="*/ 2147483647 w 512"/>
              <a:gd name="T101" fmla="*/ 2147483647 h 549"/>
              <a:gd name="T102" fmla="*/ 2147483647 w 512"/>
              <a:gd name="T103" fmla="*/ 2147483647 h 549"/>
              <a:gd name="T104" fmla="*/ 2147483647 w 512"/>
              <a:gd name="T105" fmla="*/ 2147483647 h 549"/>
              <a:gd name="T106" fmla="*/ 2147483647 w 512"/>
              <a:gd name="T107" fmla="*/ 2147483647 h 549"/>
              <a:gd name="T108" fmla="*/ 2147483647 w 512"/>
              <a:gd name="T109" fmla="*/ 2147483647 h 549"/>
              <a:gd name="T110" fmla="*/ 2147483647 w 512"/>
              <a:gd name="T111" fmla="*/ 2147483647 h 549"/>
              <a:gd name="T112" fmla="*/ 2147483647 w 512"/>
              <a:gd name="T113" fmla="*/ 2147483647 h 549"/>
              <a:gd name="T114" fmla="*/ 2147483647 w 512"/>
              <a:gd name="T115" fmla="*/ 2147483647 h 5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12"/>
              <a:gd name="T175" fmla="*/ 0 h 549"/>
              <a:gd name="T176" fmla="*/ 512 w 512"/>
              <a:gd name="T177" fmla="*/ 549 h 5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12" h="549">
                <a:moveTo>
                  <a:pt x="443" y="85"/>
                </a:moveTo>
                <a:lnTo>
                  <a:pt x="429" y="79"/>
                </a:lnTo>
                <a:lnTo>
                  <a:pt x="429" y="69"/>
                </a:lnTo>
                <a:lnTo>
                  <a:pt x="434" y="60"/>
                </a:lnTo>
                <a:lnTo>
                  <a:pt x="436" y="55"/>
                </a:lnTo>
                <a:lnTo>
                  <a:pt x="438" y="49"/>
                </a:lnTo>
                <a:lnTo>
                  <a:pt x="436" y="41"/>
                </a:lnTo>
                <a:lnTo>
                  <a:pt x="434" y="35"/>
                </a:lnTo>
                <a:lnTo>
                  <a:pt x="425" y="26"/>
                </a:lnTo>
                <a:lnTo>
                  <a:pt x="420" y="18"/>
                </a:lnTo>
                <a:lnTo>
                  <a:pt x="411" y="19"/>
                </a:lnTo>
                <a:lnTo>
                  <a:pt x="406" y="23"/>
                </a:lnTo>
                <a:lnTo>
                  <a:pt x="402" y="25"/>
                </a:lnTo>
                <a:lnTo>
                  <a:pt x="401" y="28"/>
                </a:lnTo>
                <a:lnTo>
                  <a:pt x="394" y="42"/>
                </a:lnTo>
                <a:lnTo>
                  <a:pt x="388" y="49"/>
                </a:lnTo>
                <a:lnTo>
                  <a:pt x="381" y="48"/>
                </a:lnTo>
                <a:lnTo>
                  <a:pt x="376" y="46"/>
                </a:lnTo>
                <a:lnTo>
                  <a:pt x="373" y="42"/>
                </a:lnTo>
                <a:lnTo>
                  <a:pt x="369" y="32"/>
                </a:lnTo>
                <a:lnTo>
                  <a:pt x="367" y="25"/>
                </a:lnTo>
                <a:lnTo>
                  <a:pt x="364" y="25"/>
                </a:lnTo>
                <a:lnTo>
                  <a:pt x="362" y="25"/>
                </a:lnTo>
                <a:lnTo>
                  <a:pt x="358" y="25"/>
                </a:lnTo>
                <a:lnTo>
                  <a:pt x="350" y="30"/>
                </a:lnTo>
                <a:lnTo>
                  <a:pt x="346" y="32"/>
                </a:lnTo>
                <a:lnTo>
                  <a:pt x="344" y="33"/>
                </a:lnTo>
                <a:lnTo>
                  <a:pt x="341" y="41"/>
                </a:lnTo>
                <a:lnTo>
                  <a:pt x="341" y="42"/>
                </a:lnTo>
                <a:lnTo>
                  <a:pt x="337" y="44"/>
                </a:lnTo>
                <a:lnTo>
                  <a:pt x="318" y="46"/>
                </a:lnTo>
                <a:lnTo>
                  <a:pt x="313" y="46"/>
                </a:lnTo>
                <a:lnTo>
                  <a:pt x="307" y="44"/>
                </a:lnTo>
                <a:lnTo>
                  <a:pt x="293" y="39"/>
                </a:lnTo>
                <a:lnTo>
                  <a:pt x="278" y="28"/>
                </a:lnTo>
                <a:lnTo>
                  <a:pt x="265" y="18"/>
                </a:lnTo>
                <a:lnTo>
                  <a:pt x="260" y="16"/>
                </a:lnTo>
                <a:lnTo>
                  <a:pt x="256" y="16"/>
                </a:lnTo>
                <a:lnTo>
                  <a:pt x="248" y="16"/>
                </a:lnTo>
                <a:lnTo>
                  <a:pt x="235" y="18"/>
                </a:lnTo>
                <a:lnTo>
                  <a:pt x="225" y="16"/>
                </a:lnTo>
                <a:lnTo>
                  <a:pt x="223" y="16"/>
                </a:lnTo>
                <a:lnTo>
                  <a:pt x="205" y="11"/>
                </a:lnTo>
                <a:lnTo>
                  <a:pt x="190" y="5"/>
                </a:lnTo>
                <a:lnTo>
                  <a:pt x="184" y="4"/>
                </a:lnTo>
                <a:lnTo>
                  <a:pt x="181" y="2"/>
                </a:lnTo>
                <a:lnTo>
                  <a:pt x="176" y="2"/>
                </a:lnTo>
                <a:lnTo>
                  <a:pt x="172" y="0"/>
                </a:lnTo>
                <a:lnTo>
                  <a:pt x="151" y="0"/>
                </a:lnTo>
                <a:lnTo>
                  <a:pt x="149" y="4"/>
                </a:lnTo>
                <a:lnTo>
                  <a:pt x="149" y="9"/>
                </a:lnTo>
                <a:lnTo>
                  <a:pt x="149" y="18"/>
                </a:lnTo>
                <a:lnTo>
                  <a:pt x="153" y="30"/>
                </a:lnTo>
                <a:lnTo>
                  <a:pt x="139" y="46"/>
                </a:lnTo>
                <a:lnTo>
                  <a:pt x="126" y="51"/>
                </a:lnTo>
                <a:lnTo>
                  <a:pt x="119" y="48"/>
                </a:lnTo>
                <a:lnTo>
                  <a:pt x="110" y="41"/>
                </a:lnTo>
                <a:lnTo>
                  <a:pt x="105" y="35"/>
                </a:lnTo>
                <a:lnTo>
                  <a:pt x="100" y="33"/>
                </a:lnTo>
                <a:lnTo>
                  <a:pt x="95" y="35"/>
                </a:lnTo>
                <a:lnTo>
                  <a:pt x="88" y="41"/>
                </a:lnTo>
                <a:lnTo>
                  <a:pt x="81" y="44"/>
                </a:lnTo>
                <a:lnTo>
                  <a:pt x="75" y="48"/>
                </a:lnTo>
                <a:lnTo>
                  <a:pt x="63" y="56"/>
                </a:lnTo>
                <a:lnTo>
                  <a:pt x="58" y="58"/>
                </a:lnTo>
                <a:lnTo>
                  <a:pt x="51" y="63"/>
                </a:lnTo>
                <a:lnTo>
                  <a:pt x="49" y="67"/>
                </a:lnTo>
                <a:lnTo>
                  <a:pt x="47" y="74"/>
                </a:lnTo>
                <a:lnTo>
                  <a:pt x="45" y="79"/>
                </a:lnTo>
                <a:lnTo>
                  <a:pt x="44" y="85"/>
                </a:lnTo>
                <a:lnTo>
                  <a:pt x="22" y="95"/>
                </a:lnTo>
                <a:lnTo>
                  <a:pt x="28" y="102"/>
                </a:lnTo>
                <a:lnTo>
                  <a:pt x="28" y="109"/>
                </a:lnTo>
                <a:lnTo>
                  <a:pt x="33" y="132"/>
                </a:lnTo>
                <a:lnTo>
                  <a:pt x="37" y="143"/>
                </a:lnTo>
                <a:lnTo>
                  <a:pt x="37" y="157"/>
                </a:lnTo>
                <a:lnTo>
                  <a:pt x="42" y="180"/>
                </a:lnTo>
                <a:lnTo>
                  <a:pt x="40" y="181"/>
                </a:lnTo>
                <a:lnTo>
                  <a:pt x="37" y="187"/>
                </a:lnTo>
                <a:lnTo>
                  <a:pt x="33" y="199"/>
                </a:lnTo>
                <a:lnTo>
                  <a:pt x="33" y="218"/>
                </a:lnTo>
                <a:lnTo>
                  <a:pt x="31" y="243"/>
                </a:lnTo>
                <a:lnTo>
                  <a:pt x="31" y="255"/>
                </a:lnTo>
                <a:lnTo>
                  <a:pt x="26" y="278"/>
                </a:lnTo>
                <a:lnTo>
                  <a:pt x="15" y="301"/>
                </a:lnTo>
                <a:lnTo>
                  <a:pt x="10" y="315"/>
                </a:lnTo>
                <a:lnTo>
                  <a:pt x="5" y="327"/>
                </a:lnTo>
                <a:lnTo>
                  <a:pt x="0" y="334"/>
                </a:lnTo>
                <a:lnTo>
                  <a:pt x="12" y="340"/>
                </a:lnTo>
                <a:lnTo>
                  <a:pt x="37" y="322"/>
                </a:lnTo>
                <a:lnTo>
                  <a:pt x="51" y="322"/>
                </a:lnTo>
                <a:lnTo>
                  <a:pt x="58" y="334"/>
                </a:lnTo>
                <a:lnTo>
                  <a:pt x="51" y="350"/>
                </a:lnTo>
                <a:lnTo>
                  <a:pt x="49" y="354"/>
                </a:lnTo>
                <a:lnTo>
                  <a:pt x="47" y="359"/>
                </a:lnTo>
                <a:lnTo>
                  <a:pt x="47" y="363"/>
                </a:lnTo>
                <a:lnTo>
                  <a:pt x="51" y="373"/>
                </a:lnTo>
                <a:lnTo>
                  <a:pt x="51" y="380"/>
                </a:lnTo>
                <a:lnTo>
                  <a:pt x="49" y="384"/>
                </a:lnTo>
                <a:lnTo>
                  <a:pt x="49" y="392"/>
                </a:lnTo>
                <a:lnTo>
                  <a:pt x="51" y="398"/>
                </a:lnTo>
                <a:lnTo>
                  <a:pt x="54" y="401"/>
                </a:lnTo>
                <a:lnTo>
                  <a:pt x="65" y="408"/>
                </a:lnTo>
                <a:lnTo>
                  <a:pt x="72" y="417"/>
                </a:lnTo>
                <a:lnTo>
                  <a:pt x="77" y="424"/>
                </a:lnTo>
                <a:lnTo>
                  <a:pt x="98" y="429"/>
                </a:lnTo>
                <a:lnTo>
                  <a:pt x="110" y="422"/>
                </a:lnTo>
                <a:lnTo>
                  <a:pt x="126" y="424"/>
                </a:lnTo>
                <a:lnTo>
                  <a:pt x="151" y="436"/>
                </a:lnTo>
                <a:lnTo>
                  <a:pt x="156" y="436"/>
                </a:lnTo>
                <a:lnTo>
                  <a:pt x="160" y="433"/>
                </a:lnTo>
                <a:lnTo>
                  <a:pt x="163" y="429"/>
                </a:lnTo>
                <a:lnTo>
                  <a:pt x="170" y="417"/>
                </a:lnTo>
                <a:lnTo>
                  <a:pt x="174" y="412"/>
                </a:lnTo>
                <a:lnTo>
                  <a:pt x="177" y="408"/>
                </a:lnTo>
                <a:lnTo>
                  <a:pt x="181" y="405"/>
                </a:lnTo>
                <a:lnTo>
                  <a:pt x="197" y="400"/>
                </a:lnTo>
                <a:lnTo>
                  <a:pt x="200" y="396"/>
                </a:lnTo>
                <a:lnTo>
                  <a:pt x="207" y="387"/>
                </a:lnTo>
                <a:lnTo>
                  <a:pt x="211" y="384"/>
                </a:lnTo>
                <a:lnTo>
                  <a:pt x="214" y="385"/>
                </a:lnTo>
                <a:lnTo>
                  <a:pt x="216" y="391"/>
                </a:lnTo>
                <a:lnTo>
                  <a:pt x="234" y="400"/>
                </a:lnTo>
                <a:lnTo>
                  <a:pt x="232" y="407"/>
                </a:lnTo>
                <a:lnTo>
                  <a:pt x="230" y="417"/>
                </a:lnTo>
                <a:lnTo>
                  <a:pt x="232" y="422"/>
                </a:lnTo>
                <a:lnTo>
                  <a:pt x="235" y="426"/>
                </a:lnTo>
                <a:lnTo>
                  <a:pt x="239" y="429"/>
                </a:lnTo>
                <a:lnTo>
                  <a:pt x="255" y="436"/>
                </a:lnTo>
                <a:lnTo>
                  <a:pt x="251" y="458"/>
                </a:lnTo>
                <a:lnTo>
                  <a:pt x="248" y="470"/>
                </a:lnTo>
                <a:lnTo>
                  <a:pt x="241" y="480"/>
                </a:lnTo>
                <a:lnTo>
                  <a:pt x="230" y="493"/>
                </a:lnTo>
                <a:lnTo>
                  <a:pt x="223" y="503"/>
                </a:lnTo>
                <a:lnTo>
                  <a:pt x="218" y="516"/>
                </a:lnTo>
                <a:lnTo>
                  <a:pt x="218" y="521"/>
                </a:lnTo>
                <a:lnTo>
                  <a:pt x="218" y="526"/>
                </a:lnTo>
                <a:lnTo>
                  <a:pt x="221" y="530"/>
                </a:lnTo>
                <a:lnTo>
                  <a:pt x="223" y="530"/>
                </a:lnTo>
                <a:lnTo>
                  <a:pt x="232" y="530"/>
                </a:lnTo>
                <a:lnTo>
                  <a:pt x="237" y="526"/>
                </a:lnTo>
                <a:lnTo>
                  <a:pt x="241" y="523"/>
                </a:lnTo>
                <a:lnTo>
                  <a:pt x="248" y="521"/>
                </a:lnTo>
                <a:lnTo>
                  <a:pt x="253" y="523"/>
                </a:lnTo>
                <a:lnTo>
                  <a:pt x="255" y="524"/>
                </a:lnTo>
                <a:lnTo>
                  <a:pt x="256" y="526"/>
                </a:lnTo>
                <a:lnTo>
                  <a:pt x="258" y="535"/>
                </a:lnTo>
                <a:lnTo>
                  <a:pt x="262" y="546"/>
                </a:lnTo>
                <a:lnTo>
                  <a:pt x="265" y="549"/>
                </a:lnTo>
                <a:lnTo>
                  <a:pt x="267" y="546"/>
                </a:lnTo>
                <a:lnTo>
                  <a:pt x="295" y="544"/>
                </a:lnTo>
                <a:lnTo>
                  <a:pt x="302" y="544"/>
                </a:lnTo>
                <a:lnTo>
                  <a:pt x="309" y="542"/>
                </a:lnTo>
                <a:lnTo>
                  <a:pt x="330" y="535"/>
                </a:lnTo>
                <a:lnTo>
                  <a:pt x="337" y="531"/>
                </a:lnTo>
                <a:lnTo>
                  <a:pt x="337" y="530"/>
                </a:lnTo>
                <a:lnTo>
                  <a:pt x="336" y="528"/>
                </a:lnTo>
                <a:lnTo>
                  <a:pt x="334" y="526"/>
                </a:lnTo>
                <a:lnTo>
                  <a:pt x="330" y="523"/>
                </a:lnTo>
                <a:lnTo>
                  <a:pt x="334" y="517"/>
                </a:lnTo>
                <a:lnTo>
                  <a:pt x="337" y="512"/>
                </a:lnTo>
                <a:lnTo>
                  <a:pt x="353" y="500"/>
                </a:lnTo>
                <a:lnTo>
                  <a:pt x="360" y="496"/>
                </a:lnTo>
                <a:lnTo>
                  <a:pt x="366" y="496"/>
                </a:lnTo>
                <a:lnTo>
                  <a:pt x="367" y="498"/>
                </a:lnTo>
                <a:lnTo>
                  <a:pt x="371" y="500"/>
                </a:lnTo>
                <a:lnTo>
                  <a:pt x="376" y="502"/>
                </a:lnTo>
                <a:lnTo>
                  <a:pt x="380" y="507"/>
                </a:lnTo>
                <a:lnTo>
                  <a:pt x="392" y="517"/>
                </a:lnTo>
                <a:lnTo>
                  <a:pt x="397" y="523"/>
                </a:lnTo>
                <a:lnTo>
                  <a:pt x="401" y="523"/>
                </a:lnTo>
                <a:lnTo>
                  <a:pt x="406" y="521"/>
                </a:lnTo>
                <a:lnTo>
                  <a:pt x="410" y="519"/>
                </a:lnTo>
                <a:lnTo>
                  <a:pt x="411" y="516"/>
                </a:lnTo>
                <a:lnTo>
                  <a:pt x="413" y="505"/>
                </a:lnTo>
                <a:lnTo>
                  <a:pt x="413" y="500"/>
                </a:lnTo>
                <a:lnTo>
                  <a:pt x="413" y="496"/>
                </a:lnTo>
                <a:lnTo>
                  <a:pt x="411" y="495"/>
                </a:lnTo>
                <a:lnTo>
                  <a:pt x="404" y="489"/>
                </a:lnTo>
                <a:lnTo>
                  <a:pt x="399" y="486"/>
                </a:lnTo>
                <a:lnTo>
                  <a:pt x="395" y="482"/>
                </a:lnTo>
                <a:lnTo>
                  <a:pt x="395" y="479"/>
                </a:lnTo>
                <a:lnTo>
                  <a:pt x="395" y="475"/>
                </a:lnTo>
                <a:lnTo>
                  <a:pt x="399" y="470"/>
                </a:lnTo>
                <a:lnTo>
                  <a:pt x="399" y="468"/>
                </a:lnTo>
                <a:lnTo>
                  <a:pt x="404" y="466"/>
                </a:lnTo>
                <a:lnTo>
                  <a:pt x="413" y="468"/>
                </a:lnTo>
                <a:lnTo>
                  <a:pt x="417" y="466"/>
                </a:lnTo>
                <a:lnTo>
                  <a:pt x="420" y="465"/>
                </a:lnTo>
                <a:lnTo>
                  <a:pt x="422" y="458"/>
                </a:lnTo>
                <a:lnTo>
                  <a:pt x="424" y="456"/>
                </a:lnTo>
                <a:lnTo>
                  <a:pt x="427" y="456"/>
                </a:lnTo>
                <a:lnTo>
                  <a:pt x="439" y="458"/>
                </a:lnTo>
                <a:lnTo>
                  <a:pt x="448" y="458"/>
                </a:lnTo>
                <a:lnTo>
                  <a:pt x="454" y="461"/>
                </a:lnTo>
                <a:lnTo>
                  <a:pt x="459" y="465"/>
                </a:lnTo>
                <a:lnTo>
                  <a:pt x="464" y="466"/>
                </a:lnTo>
                <a:lnTo>
                  <a:pt x="469" y="466"/>
                </a:lnTo>
                <a:lnTo>
                  <a:pt x="478" y="465"/>
                </a:lnTo>
                <a:lnTo>
                  <a:pt x="483" y="461"/>
                </a:lnTo>
                <a:lnTo>
                  <a:pt x="492" y="459"/>
                </a:lnTo>
                <a:lnTo>
                  <a:pt x="492" y="456"/>
                </a:lnTo>
                <a:lnTo>
                  <a:pt x="496" y="422"/>
                </a:lnTo>
                <a:lnTo>
                  <a:pt x="497" y="417"/>
                </a:lnTo>
                <a:lnTo>
                  <a:pt x="501" y="412"/>
                </a:lnTo>
                <a:lnTo>
                  <a:pt x="510" y="401"/>
                </a:lnTo>
                <a:lnTo>
                  <a:pt x="512" y="396"/>
                </a:lnTo>
                <a:lnTo>
                  <a:pt x="512" y="391"/>
                </a:lnTo>
                <a:lnTo>
                  <a:pt x="506" y="387"/>
                </a:lnTo>
                <a:lnTo>
                  <a:pt x="499" y="385"/>
                </a:lnTo>
                <a:lnTo>
                  <a:pt x="494" y="382"/>
                </a:lnTo>
                <a:lnTo>
                  <a:pt x="492" y="380"/>
                </a:lnTo>
                <a:lnTo>
                  <a:pt x="494" y="375"/>
                </a:lnTo>
                <a:lnTo>
                  <a:pt x="494" y="373"/>
                </a:lnTo>
                <a:lnTo>
                  <a:pt x="492" y="368"/>
                </a:lnTo>
                <a:lnTo>
                  <a:pt x="489" y="364"/>
                </a:lnTo>
                <a:lnTo>
                  <a:pt x="485" y="363"/>
                </a:lnTo>
                <a:lnTo>
                  <a:pt x="483" y="361"/>
                </a:lnTo>
                <a:lnTo>
                  <a:pt x="482" y="357"/>
                </a:lnTo>
                <a:lnTo>
                  <a:pt x="476" y="345"/>
                </a:lnTo>
                <a:lnTo>
                  <a:pt x="475" y="340"/>
                </a:lnTo>
                <a:lnTo>
                  <a:pt x="475" y="333"/>
                </a:lnTo>
                <a:lnTo>
                  <a:pt x="473" y="315"/>
                </a:lnTo>
                <a:lnTo>
                  <a:pt x="471" y="297"/>
                </a:lnTo>
                <a:lnTo>
                  <a:pt x="473" y="283"/>
                </a:lnTo>
                <a:lnTo>
                  <a:pt x="473" y="276"/>
                </a:lnTo>
                <a:lnTo>
                  <a:pt x="469" y="269"/>
                </a:lnTo>
                <a:lnTo>
                  <a:pt x="468" y="266"/>
                </a:lnTo>
                <a:lnTo>
                  <a:pt x="464" y="266"/>
                </a:lnTo>
                <a:lnTo>
                  <a:pt x="455" y="266"/>
                </a:lnTo>
                <a:lnTo>
                  <a:pt x="448" y="269"/>
                </a:lnTo>
                <a:lnTo>
                  <a:pt x="445" y="271"/>
                </a:lnTo>
                <a:lnTo>
                  <a:pt x="446" y="269"/>
                </a:lnTo>
                <a:lnTo>
                  <a:pt x="450" y="264"/>
                </a:lnTo>
                <a:lnTo>
                  <a:pt x="454" y="257"/>
                </a:lnTo>
                <a:lnTo>
                  <a:pt x="454" y="253"/>
                </a:lnTo>
                <a:lnTo>
                  <a:pt x="452" y="248"/>
                </a:lnTo>
                <a:lnTo>
                  <a:pt x="450" y="245"/>
                </a:lnTo>
                <a:lnTo>
                  <a:pt x="450" y="239"/>
                </a:lnTo>
                <a:lnTo>
                  <a:pt x="454" y="229"/>
                </a:lnTo>
                <a:lnTo>
                  <a:pt x="459" y="222"/>
                </a:lnTo>
                <a:lnTo>
                  <a:pt x="461" y="217"/>
                </a:lnTo>
                <a:lnTo>
                  <a:pt x="462" y="213"/>
                </a:lnTo>
                <a:lnTo>
                  <a:pt x="466" y="209"/>
                </a:lnTo>
                <a:lnTo>
                  <a:pt x="471" y="206"/>
                </a:lnTo>
                <a:lnTo>
                  <a:pt x="475" y="201"/>
                </a:lnTo>
                <a:lnTo>
                  <a:pt x="485" y="181"/>
                </a:lnTo>
                <a:lnTo>
                  <a:pt x="489" y="174"/>
                </a:lnTo>
                <a:lnTo>
                  <a:pt x="490" y="167"/>
                </a:lnTo>
                <a:lnTo>
                  <a:pt x="492" y="139"/>
                </a:lnTo>
                <a:lnTo>
                  <a:pt x="490" y="130"/>
                </a:lnTo>
                <a:lnTo>
                  <a:pt x="489" y="121"/>
                </a:lnTo>
                <a:lnTo>
                  <a:pt x="485" y="114"/>
                </a:lnTo>
                <a:lnTo>
                  <a:pt x="482" y="109"/>
                </a:lnTo>
                <a:lnTo>
                  <a:pt x="473" y="100"/>
                </a:lnTo>
                <a:lnTo>
                  <a:pt x="469" y="95"/>
                </a:lnTo>
                <a:lnTo>
                  <a:pt x="466" y="92"/>
                </a:lnTo>
                <a:lnTo>
                  <a:pt x="462" y="90"/>
                </a:lnTo>
                <a:lnTo>
                  <a:pt x="454" y="88"/>
                </a:lnTo>
                <a:lnTo>
                  <a:pt x="443" y="85"/>
                </a:lnTo>
                <a:close/>
              </a:path>
            </a:pathLst>
          </a:custGeom>
          <a:noFill/>
          <a:ln w="6350">
            <a:solidFill>
              <a:srgbClr val="FFFFFF"/>
            </a:solidFill>
            <a:round/>
            <a:headEnd/>
            <a:tailEnd/>
          </a:ln>
        </p:spPr>
        <p:txBody>
          <a:bodyPr/>
          <a:lstStyle/>
          <a:p>
            <a:endParaRPr lang="en-GB"/>
          </a:p>
        </p:txBody>
      </p:sp>
      <p:sp>
        <p:nvSpPr>
          <p:cNvPr id="85024" name="Freeform 449"/>
          <p:cNvSpPr>
            <a:spLocks/>
          </p:cNvSpPr>
          <p:nvPr/>
        </p:nvSpPr>
        <p:spPr bwMode="auto">
          <a:xfrm>
            <a:off x="4402138" y="3548063"/>
            <a:ext cx="1555750" cy="1374775"/>
          </a:xfrm>
          <a:custGeom>
            <a:avLst/>
            <a:gdLst>
              <a:gd name="T0" fmla="*/ 2147483647 w 980"/>
              <a:gd name="T1" fmla="*/ 2147483647 h 866"/>
              <a:gd name="T2" fmla="*/ 2147483647 w 980"/>
              <a:gd name="T3" fmla="*/ 2147483647 h 866"/>
              <a:gd name="T4" fmla="*/ 2147483647 w 980"/>
              <a:gd name="T5" fmla="*/ 2147483647 h 866"/>
              <a:gd name="T6" fmla="*/ 2147483647 w 980"/>
              <a:gd name="T7" fmla="*/ 2147483647 h 866"/>
              <a:gd name="T8" fmla="*/ 2147483647 w 980"/>
              <a:gd name="T9" fmla="*/ 2147483647 h 866"/>
              <a:gd name="T10" fmla="*/ 2147483647 w 980"/>
              <a:gd name="T11" fmla="*/ 2147483647 h 866"/>
              <a:gd name="T12" fmla="*/ 2147483647 w 980"/>
              <a:gd name="T13" fmla="*/ 2147483647 h 866"/>
              <a:gd name="T14" fmla="*/ 2147483647 w 980"/>
              <a:gd name="T15" fmla="*/ 2147483647 h 866"/>
              <a:gd name="T16" fmla="*/ 2147483647 w 980"/>
              <a:gd name="T17" fmla="*/ 2147483647 h 866"/>
              <a:gd name="T18" fmla="*/ 2147483647 w 980"/>
              <a:gd name="T19" fmla="*/ 2147483647 h 866"/>
              <a:gd name="T20" fmla="*/ 2147483647 w 980"/>
              <a:gd name="T21" fmla="*/ 2147483647 h 866"/>
              <a:gd name="T22" fmla="*/ 2147483647 w 980"/>
              <a:gd name="T23" fmla="*/ 2147483647 h 866"/>
              <a:gd name="T24" fmla="*/ 2147483647 w 980"/>
              <a:gd name="T25" fmla="*/ 2147483647 h 866"/>
              <a:gd name="T26" fmla="*/ 2147483647 w 980"/>
              <a:gd name="T27" fmla="*/ 2147483647 h 866"/>
              <a:gd name="T28" fmla="*/ 2147483647 w 980"/>
              <a:gd name="T29" fmla="*/ 2147483647 h 866"/>
              <a:gd name="T30" fmla="*/ 2147483647 w 980"/>
              <a:gd name="T31" fmla="*/ 2147483647 h 866"/>
              <a:gd name="T32" fmla="*/ 2147483647 w 980"/>
              <a:gd name="T33" fmla="*/ 2147483647 h 866"/>
              <a:gd name="T34" fmla="*/ 2147483647 w 980"/>
              <a:gd name="T35" fmla="*/ 2147483647 h 866"/>
              <a:gd name="T36" fmla="*/ 2147483647 w 980"/>
              <a:gd name="T37" fmla="*/ 2147483647 h 866"/>
              <a:gd name="T38" fmla="*/ 2147483647 w 980"/>
              <a:gd name="T39" fmla="*/ 2147483647 h 866"/>
              <a:gd name="T40" fmla="*/ 2147483647 w 980"/>
              <a:gd name="T41" fmla="*/ 2147483647 h 866"/>
              <a:gd name="T42" fmla="*/ 2147483647 w 980"/>
              <a:gd name="T43" fmla="*/ 2147483647 h 866"/>
              <a:gd name="T44" fmla="*/ 2147483647 w 980"/>
              <a:gd name="T45" fmla="*/ 2147483647 h 866"/>
              <a:gd name="T46" fmla="*/ 2147483647 w 980"/>
              <a:gd name="T47" fmla="*/ 2147483647 h 866"/>
              <a:gd name="T48" fmla="*/ 2147483647 w 980"/>
              <a:gd name="T49" fmla="*/ 2147483647 h 866"/>
              <a:gd name="T50" fmla="*/ 2147483647 w 980"/>
              <a:gd name="T51" fmla="*/ 2147483647 h 866"/>
              <a:gd name="T52" fmla="*/ 2147483647 w 980"/>
              <a:gd name="T53" fmla="*/ 2147483647 h 866"/>
              <a:gd name="T54" fmla="*/ 2147483647 w 980"/>
              <a:gd name="T55" fmla="*/ 2147483647 h 866"/>
              <a:gd name="T56" fmla="*/ 2147483647 w 980"/>
              <a:gd name="T57" fmla="*/ 2147483647 h 866"/>
              <a:gd name="T58" fmla="*/ 2147483647 w 980"/>
              <a:gd name="T59" fmla="*/ 2147483647 h 866"/>
              <a:gd name="T60" fmla="*/ 2147483647 w 980"/>
              <a:gd name="T61" fmla="*/ 2147483647 h 866"/>
              <a:gd name="T62" fmla="*/ 2147483647 w 980"/>
              <a:gd name="T63" fmla="*/ 2147483647 h 866"/>
              <a:gd name="T64" fmla="*/ 2147483647 w 980"/>
              <a:gd name="T65" fmla="*/ 2147483647 h 866"/>
              <a:gd name="T66" fmla="*/ 2147483647 w 980"/>
              <a:gd name="T67" fmla="*/ 2147483647 h 866"/>
              <a:gd name="T68" fmla="*/ 2147483647 w 980"/>
              <a:gd name="T69" fmla="*/ 2147483647 h 866"/>
              <a:gd name="T70" fmla="*/ 2147483647 w 980"/>
              <a:gd name="T71" fmla="*/ 2147483647 h 866"/>
              <a:gd name="T72" fmla="*/ 2147483647 w 980"/>
              <a:gd name="T73" fmla="*/ 2147483647 h 866"/>
              <a:gd name="T74" fmla="*/ 2147483647 w 980"/>
              <a:gd name="T75" fmla="*/ 2147483647 h 866"/>
              <a:gd name="T76" fmla="*/ 2147483647 w 980"/>
              <a:gd name="T77" fmla="*/ 2147483647 h 866"/>
              <a:gd name="T78" fmla="*/ 2147483647 w 980"/>
              <a:gd name="T79" fmla="*/ 2147483647 h 866"/>
              <a:gd name="T80" fmla="*/ 2147483647 w 980"/>
              <a:gd name="T81" fmla="*/ 2147483647 h 866"/>
              <a:gd name="T82" fmla="*/ 2147483647 w 980"/>
              <a:gd name="T83" fmla="*/ 2147483647 h 866"/>
              <a:gd name="T84" fmla="*/ 2147483647 w 980"/>
              <a:gd name="T85" fmla="*/ 2147483647 h 866"/>
              <a:gd name="T86" fmla="*/ 2147483647 w 980"/>
              <a:gd name="T87" fmla="*/ 2147483647 h 866"/>
              <a:gd name="T88" fmla="*/ 2147483647 w 980"/>
              <a:gd name="T89" fmla="*/ 2147483647 h 866"/>
              <a:gd name="T90" fmla="*/ 2147483647 w 980"/>
              <a:gd name="T91" fmla="*/ 2147483647 h 866"/>
              <a:gd name="T92" fmla="*/ 2147483647 w 980"/>
              <a:gd name="T93" fmla="*/ 2147483647 h 866"/>
              <a:gd name="T94" fmla="*/ 2147483647 w 980"/>
              <a:gd name="T95" fmla="*/ 2147483647 h 866"/>
              <a:gd name="T96" fmla="*/ 2147483647 w 980"/>
              <a:gd name="T97" fmla="*/ 2147483647 h 866"/>
              <a:gd name="T98" fmla="*/ 2147483647 w 980"/>
              <a:gd name="T99" fmla="*/ 2147483647 h 866"/>
              <a:gd name="T100" fmla="*/ 2147483647 w 980"/>
              <a:gd name="T101" fmla="*/ 2147483647 h 866"/>
              <a:gd name="T102" fmla="*/ 2147483647 w 980"/>
              <a:gd name="T103" fmla="*/ 2147483647 h 866"/>
              <a:gd name="T104" fmla="*/ 2147483647 w 980"/>
              <a:gd name="T105" fmla="*/ 2147483647 h 866"/>
              <a:gd name="T106" fmla="*/ 2147483647 w 980"/>
              <a:gd name="T107" fmla="*/ 2147483647 h 866"/>
              <a:gd name="T108" fmla="*/ 2147483647 w 980"/>
              <a:gd name="T109" fmla="*/ 2147483647 h 866"/>
              <a:gd name="T110" fmla="*/ 2147483647 w 980"/>
              <a:gd name="T111" fmla="*/ 2147483647 h 866"/>
              <a:gd name="T112" fmla="*/ 2147483647 w 980"/>
              <a:gd name="T113" fmla="*/ 2147483647 h 866"/>
              <a:gd name="T114" fmla="*/ 2147483647 w 980"/>
              <a:gd name="T115" fmla="*/ 2147483647 h 866"/>
              <a:gd name="T116" fmla="*/ 2147483647 w 980"/>
              <a:gd name="T117" fmla="*/ 2147483647 h 866"/>
              <a:gd name="T118" fmla="*/ 2147483647 w 980"/>
              <a:gd name="T119" fmla="*/ 2147483647 h 8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866"/>
              <a:gd name="T182" fmla="*/ 980 w 980"/>
              <a:gd name="T183" fmla="*/ 866 h 86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866">
                <a:moveTo>
                  <a:pt x="980" y="248"/>
                </a:moveTo>
                <a:lnTo>
                  <a:pt x="968" y="211"/>
                </a:lnTo>
                <a:lnTo>
                  <a:pt x="945" y="211"/>
                </a:lnTo>
                <a:lnTo>
                  <a:pt x="927" y="211"/>
                </a:lnTo>
                <a:lnTo>
                  <a:pt x="918" y="209"/>
                </a:lnTo>
                <a:lnTo>
                  <a:pt x="913" y="207"/>
                </a:lnTo>
                <a:lnTo>
                  <a:pt x="897" y="199"/>
                </a:lnTo>
                <a:lnTo>
                  <a:pt x="874" y="190"/>
                </a:lnTo>
                <a:lnTo>
                  <a:pt x="864" y="188"/>
                </a:lnTo>
                <a:lnTo>
                  <a:pt x="857" y="188"/>
                </a:lnTo>
                <a:lnTo>
                  <a:pt x="853" y="192"/>
                </a:lnTo>
                <a:lnTo>
                  <a:pt x="852" y="192"/>
                </a:lnTo>
                <a:lnTo>
                  <a:pt x="850" y="190"/>
                </a:lnTo>
                <a:lnTo>
                  <a:pt x="848" y="186"/>
                </a:lnTo>
                <a:lnTo>
                  <a:pt x="848" y="181"/>
                </a:lnTo>
                <a:lnTo>
                  <a:pt x="848" y="174"/>
                </a:lnTo>
                <a:lnTo>
                  <a:pt x="846" y="172"/>
                </a:lnTo>
                <a:lnTo>
                  <a:pt x="845" y="170"/>
                </a:lnTo>
                <a:lnTo>
                  <a:pt x="838" y="170"/>
                </a:lnTo>
                <a:lnTo>
                  <a:pt x="829" y="174"/>
                </a:lnTo>
                <a:lnTo>
                  <a:pt x="806" y="172"/>
                </a:lnTo>
                <a:lnTo>
                  <a:pt x="779" y="170"/>
                </a:lnTo>
                <a:lnTo>
                  <a:pt x="774" y="167"/>
                </a:lnTo>
                <a:lnTo>
                  <a:pt x="769" y="162"/>
                </a:lnTo>
                <a:lnTo>
                  <a:pt x="762" y="153"/>
                </a:lnTo>
                <a:lnTo>
                  <a:pt x="739" y="163"/>
                </a:lnTo>
                <a:lnTo>
                  <a:pt x="711" y="148"/>
                </a:lnTo>
                <a:lnTo>
                  <a:pt x="704" y="141"/>
                </a:lnTo>
                <a:lnTo>
                  <a:pt x="700" y="139"/>
                </a:lnTo>
                <a:lnTo>
                  <a:pt x="684" y="149"/>
                </a:lnTo>
                <a:lnTo>
                  <a:pt x="677" y="153"/>
                </a:lnTo>
                <a:lnTo>
                  <a:pt x="670" y="155"/>
                </a:lnTo>
                <a:lnTo>
                  <a:pt x="644" y="160"/>
                </a:lnTo>
                <a:lnTo>
                  <a:pt x="623" y="162"/>
                </a:lnTo>
                <a:lnTo>
                  <a:pt x="607" y="160"/>
                </a:lnTo>
                <a:lnTo>
                  <a:pt x="602" y="158"/>
                </a:lnTo>
                <a:lnTo>
                  <a:pt x="598" y="158"/>
                </a:lnTo>
                <a:lnTo>
                  <a:pt x="598" y="156"/>
                </a:lnTo>
                <a:lnTo>
                  <a:pt x="598" y="153"/>
                </a:lnTo>
                <a:lnTo>
                  <a:pt x="602" y="148"/>
                </a:lnTo>
                <a:lnTo>
                  <a:pt x="604" y="142"/>
                </a:lnTo>
                <a:lnTo>
                  <a:pt x="605" y="125"/>
                </a:lnTo>
                <a:lnTo>
                  <a:pt x="605" y="116"/>
                </a:lnTo>
                <a:lnTo>
                  <a:pt x="604" y="105"/>
                </a:lnTo>
                <a:lnTo>
                  <a:pt x="600" y="95"/>
                </a:lnTo>
                <a:lnTo>
                  <a:pt x="597" y="86"/>
                </a:lnTo>
                <a:lnTo>
                  <a:pt x="591" y="79"/>
                </a:lnTo>
                <a:lnTo>
                  <a:pt x="586" y="74"/>
                </a:lnTo>
                <a:lnTo>
                  <a:pt x="567" y="63"/>
                </a:lnTo>
                <a:lnTo>
                  <a:pt x="551" y="56"/>
                </a:lnTo>
                <a:lnTo>
                  <a:pt x="542" y="54"/>
                </a:lnTo>
                <a:lnTo>
                  <a:pt x="533" y="53"/>
                </a:lnTo>
                <a:lnTo>
                  <a:pt x="521" y="51"/>
                </a:lnTo>
                <a:lnTo>
                  <a:pt x="514" y="49"/>
                </a:lnTo>
                <a:lnTo>
                  <a:pt x="512" y="49"/>
                </a:lnTo>
                <a:lnTo>
                  <a:pt x="509" y="45"/>
                </a:lnTo>
                <a:lnTo>
                  <a:pt x="505" y="40"/>
                </a:lnTo>
                <a:lnTo>
                  <a:pt x="501" y="31"/>
                </a:lnTo>
                <a:lnTo>
                  <a:pt x="494" y="21"/>
                </a:lnTo>
                <a:lnTo>
                  <a:pt x="491" y="14"/>
                </a:lnTo>
                <a:lnTo>
                  <a:pt x="487" y="12"/>
                </a:lnTo>
                <a:lnTo>
                  <a:pt x="480" y="10"/>
                </a:lnTo>
                <a:lnTo>
                  <a:pt x="473" y="10"/>
                </a:lnTo>
                <a:lnTo>
                  <a:pt x="466" y="12"/>
                </a:lnTo>
                <a:lnTo>
                  <a:pt x="461" y="16"/>
                </a:lnTo>
                <a:lnTo>
                  <a:pt x="454" y="23"/>
                </a:lnTo>
                <a:lnTo>
                  <a:pt x="442" y="37"/>
                </a:lnTo>
                <a:lnTo>
                  <a:pt x="436" y="40"/>
                </a:lnTo>
                <a:lnTo>
                  <a:pt x="435" y="45"/>
                </a:lnTo>
                <a:lnTo>
                  <a:pt x="435" y="49"/>
                </a:lnTo>
                <a:lnTo>
                  <a:pt x="435" y="60"/>
                </a:lnTo>
                <a:lnTo>
                  <a:pt x="435" y="74"/>
                </a:lnTo>
                <a:lnTo>
                  <a:pt x="431" y="89"/>
                </a:lnTo>
                <a:lnTo>
                  <a:pt x="429" y="97"/>
                </a:lnTo>
                <a:lnTo>
                  <a:pt x="426" y="98"/>
                </a:lnTo>
                <a:lnTo>
                  <a:pt x="419" y="100"/>
                </a:lnTo>
                <a:lnTo>
                  <a:pt x="405" y="105"/>
                </a:lnTo>
                <a:lnTo>
                  <a:pt x="398" y="109"/>
                </a:lnTo>
                <a:lnTo>
                  <a:pt x="394" y="109"/>
                </a:lnTo>
                <a:lnTo>
                  <a:pt x="391" y="107"/>
                </a:lnTo>
                <a:lnTo>
                  <a:pt x="391" y="104"/>
                </a:lnTo>
                <a:lnTo>
                  <a:pt x="394" y="98"/>
                </a:lnTo>
                <a:lnTo>
                  <a:pt x="396" y="95"/>
                </a:lnTo>
                <a:lnTo>
                  <a:pt x="396" y="86"/>
                </a:lnTo>
                <a:lnTo>
                  <a:pt x="394" y="74"/>
                </a:lnTo>
                <a:lnTo>
                  <a:pt x="392" y="70"/>
                </a:lnTo>
                <a:lnTo>
                  <a:pt x="389" y="67"/>
                </a:lnTo>
                <a:lnTo>
                  <a:pt x="380" y="67"/>
                </a:lnTo>
                <a:lnTo>
                  <a:pt x="357" y="107"/>
                </a:lnTo>
                <a:lnTo>
                  <a:pt x="331" y="97"/>
                </a:lnTo>
                <a:lnTo>
                  <a:pt x="324" y="109"/>
                </a:lnTo>
                <a:lnTo>
                  <a:pt x="326" y="118"/>
                </a:lnTo>
                <a:lnTo>
                  <a:pt x="329" y="144"/>
                </a:lnTo>
                <a:lnTo>
                  <a:pt x="329" y="155"/>
                </a:lnTo>
                <a:lnTo>
                  <a:pt x="329" y="156"/>
                </a:lnTo>
                <a:lnTo>
                  <a:pt x="327" y="156"/>
                </a:lnTo>
                <a:lnTo>
                  <a:pt x="324" y="155"/>
                </a:lnTo>
                <a:lnTo>
                  <a:pt x="320" y="153"/>
                </a:lnTo>
                <a:lnTo>
                  <a:pt x="299" y="155"/>
                </a:lnTo>
                <a:lnTo>
                  <a:pt x="275" y="174"/>
                </a:lnTo>
                <a:lnTo>
                  <a:pt x="273" y="162"/>
                </a:lnTo>
                <a:lnTo>
                  <a:pt x="273" y="153"/>
                </a:lnTo>
                <a:lnTo>
                  <a:pt x="271" y="148"/>
                </a:lnTo>
                <a:lnTo>
                  <a:pt x="269" y="146"/>
                </a:lnTo>
                <a:lnTo>
                  <a:pt x="267" y="148"/>
                </a:lnTo>
                <a:lnTo>
                  <a:pt x="266" y="148"/>
                </a:lnTo>
                <a:lnTo>
                  <a:pt x="259" y="148"/>
                </a:lnTo>
                <a:lnTo>
                  <a:pt x="248" y="146"/>
                </a:lnTo>
                <a:lnTo>
                  <a:pt x="234" y="142"/>
                </a:lnTo>
                <a:lnTo>
                  <a:pt x="211" y="118"/>
                </a:lnTo>
                <a:lnTo>
                  <a:pt x="211" y="123"/>
                </a:lnTo>
                <a:lnTo>
                  <a:pt x="208" y="133"/>
                </a:lnTo>
                <a:lnTo>
                  <a:pt x="204" y="137"/>
                </a:lnTo>
                <a:lnTo>
                  <a:pt x="202" y="141"/>
                </a:lnTo>
                <a:lnTo>
                  <a:pt x="199" y="142"/>
                </a:lnTo>
                <a:lnTo>
                  <a:pt x="194" y="142"/>
                </a:lnTo>
                <a:lnTo>
                  <a:pt x="171" y="125"/>
                </a:lnTo>
                <a:lnTo>
                  <a:pt x="157" y="114"/>
                </a:lnTo>
                <a:lnTo>
                  <a:pt x="144" y="93"/>
                </a:lnTo>
                <a:lnTo>
                  <a:pt x="121" y="53"/>
                </a:lnTo>
                <a:lnTo>
                  <a:pt x="107" y="30"/>
                </a:lnTo>
                <a:lnTo>
                  <a:pt x="104" y="28"/>
                </a:lnTo>
                <a:lnTo>
                  <a:pt x="88" y="9"/>
                </a:lnTo>
                <a:lnTo>
                  <a:pt x="63" y="7"/>
                </a:lnTo>
                <a:lnTo>
                  <a:pt x="39" y="0"/>
                </a:lnTo>
                <a:lnTo>
                  <a:pt x="26" y="7"/>
                </a:lnTo>
                <a:lnTo>
                  <a:pt x="11" y="17"/>
                </a:lnTo>
                <a:lnTo>
                  <a:pt x="11" y="19"/>
                </a:lnTo>
                <a:lnTo>
                  <a:pt x="9" y="23"/>
                </a:lnTo>
                <a:lnTo>
                  <a:pt x="11" y="30"/>
                </a:lnTo>
                <a:lnTo>
                  <a:pt x="12" y="40"/>
                </a:lnTo>
                <a:lnTo>
                  <a:pt x="16" y="49"/>
                </a:lnTo>
                <a:lnTo>
                  <a:pt x="21" y="61"/>
                </a:lnTo>
                <a:lnTo>
                  <a:pt x="18" y="72"/>
                </a:lnTo>
                <a:lnTo>
                  <a:pt x="16" y="81"/>
                </a:lnTo>
                <a:lnTo>
                  <a:pt x="0" y="100"/>
                </a:lnTo>
                <a:lnTo>
                  <a:pt x="11" y="121"/>
                </a:lnTo>
                <a:lnTo>
                  <a:pt x="16" y="158"/>
                </a:lnTo>
                <a:lnTo>
                  <a:pt x="21" y="158"/>
                </a:lnTo>
                <a:lnTo>
                  <a:pt x="26" y="160"/>
                </a:lnTo>
                <a:lnTo>
                  <a:pt x="35" y="162"/>
                </a:lnTo>
                <a:lnTo>
                  <a:pt x="37" y="163"/>
                </a:lnTo>
                <a:lnTo>
                  <a:pt x="42" y="165"/>
                </a:lnTo>
                <a:lnTo>
                  <a:pt x="44" y="165"/>
                </a:lnTo>
                <a:lnTo>
                  <a:pt x="53" y="170"/>
                </a:lnTo>
                <a:lnTo>
                  <a:pt x="62" y="176"/>
                </a:lnTo>
                <a:lnTo>
                  <a:pt x="62" y="177"/>
                </a:lnTo>
                <a:lnTo>
                  <a:pt x="67" y="181"/>
                </a:lnTo>
                <a:lnTo>
                  <a:pt x="72" y="186"/>
                </a:lnTo>
                <a:lnTo>
                  <a:pt x="72" y="188"/>
                </a:lnTo>
                <a:lnTo>
                  <a:pt x="77" y="193"/>
                </a:lnTo>
                <a:lnTo>
                  <a:pt x="77" y="195"/>
                </a:lnTo>
                <a:lnTo>
                  <a:pt x="83" y="202"/>
                </a:lnTo>
                <a:lnTo>
                  <a:pt x="107" y="251"/>
                </a:lnTo>
                <a:lnTo>
                  <a:pt x="114" y="267"/>
                </a:lnTo>
                <a:lnTo>
                  <a:pt x="118" y="280"/>
                </a:lnTo>
                <a:lnTo>
                  <a:pt x="118" y="285"/>
                </a:lnTo>
                <a:lnTo>
                  <a:pt x="116" y="288"/>
                </a:lnTo>
                <a:lnTo>
                  <a:pt x="109" y="299"/>
                </a:lnTo>
                <a:lnTo>
                  <a:pt x="107" y="304"/>
                </a:lnTo>
                <a:lnTo>
                  <a:pt x="106" y="313"/>
                </a:lnTo>
                <a:lnTo>
                  <a:pt x="106" y="322"/>
                </a:lnTo>
                <a:lnTo>
                  <a:pt x="109" y="332"/>
                </a:lnTo>
                <a:lnTo>
                  <a:pt x="114" y="352"/>
                </a:lnTo>
                <a:lnTo>
                  <a:pt x="118" y="366"/>
                </a:lnTo>
                <a:lnTo>
                  <a:pt x="120" y="376"/>
                </a:lnTo>
                <a:lnTo>
                  <a:pt x="123" y="390"/>
                </a:lnTo>
                <a:lnTo>
                  <a:pt x="128" y="408"/>
                </a:lnTo>
                <a:lnTo>
                  <a:pt x="132" y="431"/>
                </a:lnTo>
                <a:lnTo>
                  <a:pt x="134" y="466"/>
                </a:lnTo>
                <a:lnTo>
                  <a:pt x="134" y="471"/>
                </a:lnTo>
                <a:lnTo>
                  <a:pt x="136" y="477"/>
                </a:lnTo>
                <a:lnTo>
                  <a:pt x="141" y="487"/>
                </a:lnTo>
                <a:lnTo>
                  <a:pt x="143" y="494"/>
                </a:lnTo>
                <a:lnTo>
                  <a:pt x="143" y="501"/>
                </a:lnTo>
                <a:lnTo>
                  <a:pt x="141" y="510"/>
                </a:lnTo>
                <a:lnTo>
                  <a:pt x="137" y="519"/>
                </a:lnTo>
                <a:lnTo>
                  <a:pt x="134" y="528"/>
                </a:lnTo>
                <a:lnTo>
                  <a:pt x="132" y="529"/>
                </a:lnTo>
                <a:lnTo>
                  <a:pt x="130" y="533"/>
                </a:lnTo>
                <a:lnTo>
                  <a:pt x="127" y="540"/>
                </a:lnTo>
                <a:lnTo>
                  <a:pt x="157" y="589"/>
                </a:lnTo>
                <a:lnTo>
                  <a:pt x="165" y="558"/>
                </a:lnTo>
                <a:lnTo>
                  <a:pt x="176" y="547"/>
                </a:lnTo>
                <a:lnTo>
                  <a:pt x="211" y="593"/>
                </a:lnTo>
                <a:lnTo>
                  <a:pt x="215" y="600"/>
                </a:lnTo>
                <a:lnTo>
                  <a:pt x="216" y="607"/>
                </a:lnTo>
                <a:lnTo>
                  <a:pt x="216" y="612"/>
                </a:lnTo>
                <a:lnTo>
                  <a:pt x="211" y="628"/>
                </a:lnTo>
                <a:lnTo>
                  <a:pt x="218" y="642"/>
                </a:lnTo>
                <a:lnTo>
                  <a:pt x="248" y="658"/>
                </a:lnTo>
                <a:lnTo>
                  <a:pt x="259" y="658"/>
                </a:lnTo>
                <a:lnTo>
                  <a:pt x="269" y="670"/>
                </a:lnTo>
                <a:lnTo>
                  <a:pt x="280" y="704"/>
                </a:lnTo>
                <a:lnTo>
                  <a:pt x="306" y="758"/>
                </a:lnTo>
                <a:lnTo>
                  <a:pt x="313" y="770"/>
                </a:lnTo>
                <a:lnTo>
                  <a:pt x="320" y="786"/>
                </a:lnTo>
                <a:lnTo>
                  <a:pt x="334" y="818"/>
                </a:lnTo>
                <a:lnTo>
                  <a:pt x="340" y="823"/>
                </a:lnTo>
                <a:lnTo>
                  <a:pt x="348" y="830"/>
                </a:lnTo>
                <a:lnTo>
                  <a:pt x="362" y="839"/>
                </a:lnTo>
                <a:lnTo>
                  <a:pt x="377" y="866"/>
                </a:lnTo>
                <a:lnTo>
                  <a:pt x="396" y="853"/>
                </a:lnTo>
                <a:lnTo>
                  <a:pt x="426" y="829"/>
                </a:lnTo>
                <a:lnTo>
                  <a:pt x="445" y="823"/>
                </a:lnTo>
                <a:lnTo>
                  <a:pt x="468" y="823"/>
                </a:lnTo>
                <a:lnTo>
                  <a:pt x="475" y="820"/>
                </a:lnTo>
                <a:lnTo>
                  <a:pt x="479" y="816"/>
                </a:lnTo>
                <a:lnTo>
                  <a:pt x="482" y="813"/>
                </a:lnTo>
                <a:lnTo>
                  <a:pt x="487" y="802"/>
                </a:lnTo>
                <a:lnTo>
                  <a:pt x="491" y="788"/>
                </a:lnTo>
                <a:lnTo>
                  <a:pt x="491" y="783"/>
                </a:lnTo>
                <a:lnTo>
                  <a:pt x="489" y="778"/>
                </a:lnTo>
                <a:lnTo>
                  <a:pt x="486" y="772"/>
                </a:lnTo>
                <a:lnTo>
                  <a:pt x="482" y="718"/>
                </a:lnTo>
                <a:lnTo>
                  <a:pt x="501" y="711"/>
                </a:lnTo>
                <a:lnTo>
                  <a:pt x="507" y="705"/>
                </a:lnTo>
                <a:lnTo>
                  <a:pt x="516" y="691"/>
                </a:lnTo>
                <a:lnTo>
                  <a:pt x="526" y="677"/>
                </a:lnTo>
                <a:lnTo>
                  <a:pt x="533" y="667"/>
                </a:lnTo>
                <a:lnTo>
                  <a:pt x="540" y="658"/>
                </a:lnTo>
                <a:lnTo>
                  <a:pt x="544" y="654"/>
                </a:lnTo>
                <a:lnTo>
                  <a:pt x="533" y="639"/>
                </a:lnTo>
                <a:lnTo>
                  <a:pt x="535" y="630"/>
                </a:lnTo>
                <a:lnTo>
                  <a:pt x="553" y="626"/>
                </a:lnTo>
                <a:lnTo>
                  <a:pt x="553" y="610"/>
                </a:lnTo>
                <a:lnTo>
                  <a:pt x="554" y="605"/>
                </a:lnTo>
                <a:lnTo>
                  <a:pt x="560" y="598"/>
                </a:lnTo>
                <a:lnTo>
                  <a:pt x="570" y="584"/>
                </a:lnTo>
                <a:lnTo>
                  <a:pt x="574" y="582"/>
                </a:lnTo>
                <a:lnTo>
                  <a:pt x="579" y="582"/>
                </a:lnTo>
                <a:lnTo>
                  <a:pt x="586" y="582"/>
                </a:lnTo>
                <a:lnTo>
                  <a:pt x="595" y="591"/>
                </a:lnTo>
                <a:lnTo>
                  <a:pt x="602" y="598"/>
                </a:lnTo>
                <a:lnTo>
                  <a:pt x="607" y="605"/>
                </a:lnTo>
                <a:lnTo>
                  <a:pt x="616" y="621"/>
                </a:lnTo>
                <a:lnTo>
                  <a:pt x="618" y="623"/>
                </a:lnTo>
                <a:lnTo>
                  <a:pt x="618" y="633"/>
                </a:lnTo>
                <a:lnTo>
                  <a:pt x="616" y="639"/>
                </a:lnTo>
                <a:lnTo>
                  <a:pt x="616" y="646"/>
                </a:lnTo>
                <a:lnTo>
                  <a:pt x="618" y="658"/>
                </a:lnTo>
                <a:lnTo>
                  <a:pt x="619" y="661"/>
                </a:lnTo>
                <a:lnTo>
                  <a:pt x="621" y="661"/>
                </a:lnTo>
                <a:lnTo>
                  <a:pt x="625" y="663"/>
                </a:lnTo>
                <a:lnTo>
                  <a:pt x="632" y="663"/>
                </a:lnTo>
                <a:lnTo>
                  <a:pt x="660" y="658"/>
                </a:lnTo>
                <a:lnTo>
                  <a:pt x="681" y="651"/>
                </a:lnTo>
                <a:lnTo>
                  <a:pt x="683" y="651"/>
                </a:lnTo>
                <a:lnTo>
                  <a:pt x="684" y="651"/>
                </a:lnTo>
                <a:lnTo>
                  <a:pt x="688" y="656"/>
                </a:lnTo>
                <a:lnTo>
                  <a:pt x="692" y="663"/>
                </a:lnTo>
                <a:lnTo>
                  <a:pt x="699" y="668"/>
                </a:lnTo>
                <a:lnTo>
                  <a:pt x="700" y="670"/>
                </a:lnTo>
                <a:lnTo>
                  <a:pt x="718" y="684"/>
                </a:lnTo>
                <a:lnTo>
                  <a:pt x="748" y="691"/>
                </a:lnTo>
                <a:lnTo>
                  <a:pt x="769" y="682"/>
                </a:lnTo>
                <a:lnTo>
                  <a:pt x="788" y="658"/>
                </a:lnTo>
                <a:lnTo>
                  <a:pt x="778" y="642"/>
                </a:lnTo>
                <a:lnTo>
                  <a:pt x="741" y="621"/>
                </a:lnTo>
                <a:lnTo>
                  <a:pt x="736" y="616"/>
                </a:lnTo>
                <a:lnTo>
                  <a:pt x="730" y="612"/>
                </a:lnTo>
                <a:lnTo>
                  <a:pt x="728" y="609"/>
                </a:lnTo>
                <a:lnTo>
                  <a:pt x="728" y="603"/>
                </a:lnTo>
                <a:lnTo>
                  <a:pt x="728" y="595"/>
                </a:lnTo>
                <a:lnTo>
                  <a:pt x="730" y="584"/>
                </a:lnTo>
                <a:lnTo>
                  <a:pt x="732" y="582"/>
                </a:lnTo>
                <a:lnTo>
                  <a:pt x="732" y="580"/>
                </a:lnTo>
                <a:lnTo>
                  <a:pt x="732" y="577"/>
                </a:lnTo>
                <a:lnTo>
                  <a:pt x="734" y="551"/>
                </a:lnTo>
                <a:lnTo>
                  <a:pt x="737" y="529"/>
                </a:lnTo>
                <a:lnTo>
                  <a:pt x="741" y="498"/>
                </a:lnTo>
                <a:lnTo>
                  <a:pt x="743" y="470"/>
                </a:lnTo>
                <a:lnTo>
                  <a:pt x="760" y="445"/>
                </a:lnTo>
                <a:lnTo>
                  <a:pt x="765" y="433"/>
                </a:lnTo>
                <a:lnTo>
                  <a:pt x="769" y="424"/>
                </a:lnTo>
                <a:lnTo>
                  <a:pt x="771" y="420"/>
                </a:lnTo>
                <a:lnTo>
                  <a:pt x="776" y="413"/>
                </a:lnTo>
                <a:lnTo>
                  <a:pt x="783" y="404"/>
                </a:lnTo>
                <a:lnTo>
                  <a:pt x="792" y="397"/>
                </a:lnTo>
                <a:lnTo>
                  <a:pt x="802" y="390"/>
                </a:lnTo>
                <a:lnTo>
                  <a:pt x="816" y="385"/>
                </a:lnTo>
                <a:lnTo>
                  <a:pt x="829" y="382"/>
                </a:lnTo>
                <a:lnTo>
                  <a:pt x="848" y="376"/>
                </a:lnTo>
                <a:lnTo>
                  <a:pt x="860" y="373"/>
                </a:lnTo>
                <a:lnTo>
                  <a:pt x="867" y="369"/>
                </a:lnTo>
                <a:lnTo>
                  <a:pt x="880" y="364"/>
                </a:lnTo>
                <a:lnTo>
                  <a:pt x="889" y="360"/>
                </a:lnTo>
                <a:lnTo>
                  <a:pt x="904" y="350"/>
                </a:lnTo>
                <a:lnTo>
                  <a:pt x="910" y="339"/>
                </a:lnTo>
                <a:lnTo>
                  <a:pt x="913" y="329"/>
                </a:lnTo>
                <a:lnTo>
                  <a:pt x="922" y="313"/>
                </a:lnTo>
                <a:lnTo>
                  <a:pt x="945" y="297"/>
                </a:lnTo>
                <a:lnTo>
                  <a:pt x="968" y="278"/>
                </a:lnTo>
                <a:lnTo>
                  <a:pt x="973" y="274"/>
                </a:lnTo>
                <a:lnTo>
                  <a:pt x="980" y="248"/>
                </a:lnTo>
                <a:close/>
              </a:path>
            </a:pathLst>
          </a:custGeom>
          <a:noFill/>
          <a:ln w="6350">
            <a:solidFill>
              <a:srgbClr val="FFFFFF"/>
            </a:solidFill>
            <a:round/>
            <a:headEnd/>
            <a:tailEnd/>
          </a:ln>
        </p:spPr>
        <p:txBody>
          <a:bodyPr/>
          <a:lstStyle/>
          <a:p>
            <a:endParaRPr lang="en-GB"/>
          </a:p>
        </p:txBody>
      </p:sp>
      <p:sp>
        <p:nvSpPr>
          <p:cNvPr id="85025" name="Freeform 450"/>
          <p:cNvSpPr>
            <a:spLocks/>
          </p:cNvSpPr>
          <p:nvPr/>
        </p:nvSpPr>
        <p:spPr bwMode="auto">
          <a:xfrm>
            <a:off x="5262563" y="4398963"/>
            <a:ext cx="893762" cy="735012"/>
          </a:xfrm>
          <a:custGeom>
            <a:avLst/>
            <a:gdLst>
              <a:gd name="T0" fmla="*/ 2147483647 w 563"/>
              <a:gd name="T1" fmla="*/ 2147483647 h 463"/>
              <a:gd name="T2" fmla="*/ 2147483647 w 563"/>
              <a:gd name="T3" fmla="*/ 2147483647 h 463"/>
              <a:gd name="T4" fmla="*/ 2147483647 w 563"/>
              <a:gd name="T5" fmla="*/ 2147483647 h 463"/>
              <a:gd name="T6" fmla="*/ 2147483647 w 563"/>
              <a:gd name="T7" fmla="*/ 2147483647 h 463"/>
              <a:gd name="T8" fmla="*/ 2147483647 w 563"/>
              <a:gd name="T9" fmla="*/ 2147483647 h 463"/>
              <a:gd name="T10" fmla="*/ 2147483647 w 563"/>
              <a:gd name="T11" fmla="*/ 2147483647 h 463"/>
              <a:gd name="T12" fmla="*/ 2147483647 w 563"/>
              <a:gd name="T13" fmla="*/ 2147483647 h 463"/>
              <a:gd name="T14" fmla="*/ 2147483647 w 563"/>
              <a:gd name="T15" fmla="*/ 2147483647 h 463"/>
              <a:gd name="T16" fmla="*/ 2147483647 w 563"/>
              <a:gd name="T17" fmla="*/ 2147483647 h 463"/>
              <a:gd name="T18" fmla="*/ 2147483647 w 563"/>
              <a:gd name="T19" fmla="*/ 2147483647 h 463"/>
              <a:gd name="T20" fmla="*/ 2147483647 w 563"/>
              <a:gd name="T21" fmla="*/ 2147483647 h 463"/>
              <a:gd name="T22" fmla="*/ 2147483647 w 563"/>
              <a:gd name="T23" fmla="*/ 2147483647 h 463"/>
              <a:gd name="T24" fmla="*/ 2147483647 w 563"/>
              <a:gd name="T25" fmla="*/ 2147483647 h 463"/>
              <a:gd name="T26" fmla="*/ 2147483647 w 563"/>
              <a:gd name="T27" fmla="*/ 2147483647 h 463"/>
              <a:gd name="T28" fmla="*/ 2147483647 w 563"/>
              <a:gd name="T29" fmla="*/ 2147483647 h 463"/>
              <a:gd name="T30" fmla="*/ 2147483647 w 563"/>
              <a:gd name="T31" fmla="*/ 2147483647 h 463"/>
              <a:gd name="T32" fmla="*/ 2147483647 w 563"/>
              <a:gd name="T33" fmla="*/ 2147483647 h 463"/>
              <a:gd name="T34" fmla="*/ 2147483647 w 563"/>
              <a:gd name="T35" fmla="*/ 2147483647 h 463"/>
              <a:gd name="T36" fmla="*/ 2147483647 w 563"/>
              <a:gd name="T37" fmla="*/ 2147483647 h 463"/>
              <a:gd name="T38" fmla="*/ 2147483647 w 563"/>
              <a:gd name="T39" fmla="*/ 2147483647 h 463"/>
              <a:gd name="T40" fmla="*/ 2147483647 w 563"/>
              <a:gd name="T41" fmla="*/ 2147483647 h 463"/>
              <a:gd name="T42" fmla="*/ 2147483647 w 563"/>
              <a:gd name="T43" fmla="*/ 2147483647 h 463"/>
              <a:gd name="T44" fmla="*/ 2147483647 w 563"/>
              <a:gd name="T45" fmla="*/ 2147483647 h 463"/>
              <a:gd name="T46" fmla="*/ 2147483647 w 563"/>
              <a:gd name="T47" fmla="*/ 2147483647 h 463"/>
              <a:gd name="T48" fmla="*/ 2147483647 w 563"/>
              <a:gd name="T49" fmla="*/ 2147483647 h 463"/>
              <a:gd name="T50" fmla="*/ 2147483647 w 563"/>
              <a:gd name="T51" fmla="*/ 2147483647 h 463"/>
              <a:gd name="T52" fmla="*/ 2147483647 w 563"/>
              <a:gd name="T53" fmla="*/ 2147483647 h 463"/>
              <a:gd name="T54" fmla="*/ 2147483647 w 563"/>
              <a:gd name="T55" fmla="*/ 2147483647 h 463"/>
              <a:gd name="T56" fmla="*/ 2147483647 w 563"/>
              <a:gd name="T57" fmla="*/ 2147483647 h 463"/>
              <a:gd name="T58" fmla="*/ 2147483647 w 563"/>
              <a:gd name="T59" fmla="*/ 2147483647 h 463"/>
              <a:gd name="T60" fmla="*/ 2147483647 w 563"/>
              <a:gd name="T61" fmla="*/ 2147483647 h 463"/>
              <a:gd name="T62" fmla="*/ 2147483647 w 563"/>
              <a:gd name="T63" fmla="*/ 2147483647 h 463"/>
              <a:gd name="T64" fmla="*/ 2147483647 w 563"/>
              <a:gd name="T65" fmla="*/ 2147483647 h 463"/>
              <a:gd name="T66" fmla="*/ 2147483647 w 563"/>
              <a:gd name="T67" fmla="*/ 2147483647 h 463"/>
              <a:gd name="T68" fmla="*/ 2147483647 w 563"/>
              <a:gd name="T69" fmla="*/ 2147483647 h 463"/>
              <a:gd name="T70" fmla="*/ 2147483647 w 563"/>
              <a:gd name="T71" fmla="*/ 2147483647 h 463"/>
              <a:gd name="T72" fmla="*/ 2147483647 w 563"/>
              <a:gd name="T73" fmla="*/ 2147483647 h 463"/>
              <a:gd name="T74" fmla="*/ 2147483647 w 563"/>
              <a:gd name="T75" fmla="*/ 2147483647 h 463"/>
              <a:gd name="T76" fmla="*/ 2147483647 w 563"/>
              <a:gd name="T77" fmla="*/ 2147483647 h 463"/>
              <a:gd name="T78" fmla="*/ 2147483647 w 563"/>
              <a:gd name="T79" fmla="*/ 2147483647 h 463"/>
              <a:gd name="T80" fmla="*/ 2147483647 w 563"/>
              <a:gd name="T81" fmla="*/ 2147483647 h 463"/>
              <a:gd name="T82" fmla="*/ 2147483647 w 563"/>
              <a:gd name="T83" fmla="*/ 2147483647 h 463"/>
              <a:gd name="T84" fmla="*/ 2147483647 w 563"/>
              <a:gd name="T85" fmla="*/ 2147483647 h 463"/>
              <a:gd name="T86" fmla="*/ 2147483647 w 563"/>
              <a:gd name="T87" fmla="*/ 2147483647 h 463"/>
              <a:gd name="T88" fmla="*/ 2147483647 w 563"/>
              <a:gd name="T89" fmla="*/ 2147483647 h 463"/>
              <a:gd name="T90" fmla="*/ 2147483647 w 563"/>
              <a:gd name="T91" fmla="*/ 2147483647 h 463"/>
              <a:gd name="T92" fmla="*/ 2147483647 w 563"/>
              <a:gd name="T93" fmla="*/ 2147483647 h 463"/>
              <a:gd name="T94" fmla="*/ 2147483647 w 563"/>
              <a:gd name="T95" fmla="*/ 2147483647 h 463"/>
              <a:gd name="T96" fmla="*/ 2147483647 w 563"/>
              <a:gd name="T97" fmla="*/ 2147483647 h 463"/>
              <a:gd name="T98" fmla="*/ 2147483647 w 563"/>
              <a:gd name="T99" fmla="*/ 2147483647 h 463"/>
              <a:gd name="T100" fmla="*/ 2147483647 w 563"/>
              <a:gd name="T101" fmla="*/ 2147483647 h 463"/>
              <a:gd name="T102" fmla="*/ 2147483647 w 563"/>
              <a:gd name="T103" fmla="*/ 2147483647 h 463"/>
              <a:gd name="T104" fmla="*/ 2147483647 w 563"/>
              <a:gd name="T105" fmla="*/ 2147483647 h 463"/>
              <a:gd name="T106" fmla="*/ 2147483647 w 563"/>
              <a:gd name="T107" fmla="*/ 2147483647 h 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3"/>
              <a:gd name="T163" fmla="*/ 0 h 463"/>
              <a:gd name="T164" fmla="*/ 563 w 563"/>
              <a:gd name="T165" fmla="*/ 463 h 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3" h="463">
                <a:moveTo>
                  <a:pt x="551" y="294"/>
                </a:moveTo>
                <a:lnTo>
                  <a:pt x="551" y="294"/>
                </a:lnTo>
                <a:lnTo>
                  <a:pt x="540" y="287"/>
                </a:lnTo>
                <a:lnTo>
                  <a:pt x="537" y="284"/>
                </a:lnTo>
                <a:lnTo>
                  <a:pt x="535" y="278"/>
                </a:lnTo>
                <a:lnTo>
                  <a:pt x="535" y="270"/>
                </a:lnTo>
                <a:lnTo>
                  <a:pt x="537" y="266"/>
                </a:lnTo>
                <a:lnTo>
                  <a:pt x="537" y="259"/>
                </a:lnTo>
                <a:lnTo>
                  <a:pt x="533" y="249"/>
                </a:lnTo>
                <a:lnTo>
                  <a:pt x="533" y="245"/>
                </a:lnTo>
                <a:lnTo>
                  <a:pt x="535" y="240"/>
                </a:lnTo>
                <a:lnTo>
                  <a:pt x="537" y="236"/>
                </a:lnTo>
                <a:lnTo>
                  <a:pt x="544" y="220"/>
                </a:lnTo>
                <a:lnTo>
                  <a:pt x="537" y="208"/>
                </a:lnTo>
                <a:lnTo>
                  <a:pt x="523" y="208"/>
                </a:lnTo>
                <a:lnTo>
                  <a:pt x="498" y="226"/>
                </a:lnTo>
                <a:lnTo>
                  <a:pt x="486" y="220"/>
                </a:lnTo>
                <a:lnTo>
                  <a:pt x="491" y="213"/>
                </a:lnTo>
                <a:lnTo>
                  <a:pt x="496" y="201"/>
                </a:lnTo>
                <a:lnTo>
                  <a:pt x="501" y="187"/>
                </a:lnTo>
                <a:lnTo>
                  <a:pt x="512" y="164"/>
                </a:lnTo>
                <a:lnTo>
                  <a:pt x="517" y="141"/>
                </a:lnTo>
                <a:lnTo>
                  <a:pt x="517" y="129"/>
                </a:lnTo>
                <a:lnTo>
                  <a:pt x="519" y="104"/>
                </a:lnTo>
                <a:lnTo>
                  <a:pt x="519" y="85"/>
                </a:lnTo>
                <a:lnTo>
                  <a:pt x="523" y="73"/>
                </a:lnTo>
                <a:lnTo>
                  <a:pt x="514" y="78"/>
                </a:lnTo>
                <a:lnTo>
                  <a:pt x="508" y="81"/>
                </a:lnTo>
                <a:lnTo>
                  <a:pt x="501" y="94"/>
                </a:lnTo>
                <a:lnTo>
                  <a:pt x="505" y="95"/>
                </a:lnTo>
                <a:lnTo>
                  <a:pt x="498" y="94"/>
                </a:lnTo>
                <a:lnTo>
                  <a:pt x="487" y="88"/>
                </a:lnTo>
                <a:lnTo>
                  <a:pt x="473" y="78"/>
                </a:lnTo>
                <a:lnTo>
                  <a:pt x="464" y="81"/>
                </a:lnTo>
                <a:lnTo>
                  <a:pt x="461" y="76"/>
                </a:lnTo>
                <a:lnTo>
                  <a:pt x="461" y="69"/>
                </a:lnTo>
                <a:lnTo>
                  <a:pt x="461" y="64"/>
                </a:lnTo>
                <a:lnTo>
                  <a:pt x="461" y="53"/>
                </a:lnTo>
                <a:lnTo>
                  <a:pt x="447" y="43"/>
                </a:lnTo>
                <a:lnTo>
                  <a:pt x="438" y="36"/>
                </a:lnTo>
                <a:lnTo>
                  <a:pt x="438" y="27"/>
                </a:lnTo>
                <a:lnTo>
                  <a:pt x="435" y="13"/>
                </a:lnTo>
                <a:lnTo>
                  <a:pt x="420" y="6"/>
                </a:lnTo>
                <a:lnTo>
                  <a:pt x="419" y="6"/>
                </a:lnTo>
                <a:lnTo>
                  <a:pt x="412" y="7"/>
                </a:lnTo>
                <a:lnTo>
                  <a:pt x="403" y="13"/>
                </a:lnTo>
                <a:lnTo>
                  <a:pt x="396" y="15"/>
                </a:lnTo>
                <a:lnTo>
                  <a:pt x="389" y="15"/>
                </a:lnTo>
                <a:lnTo>
                  <a:pt x="384" y="9"/>
                </a:lnTo>
                <a:lnTo>
                  <a:pt x="378" y="2"/>
                </a:lnTo>
                <a:lnTo>
                  <a:pt x="368" y="0"/>
                </a:lnTo>
                <a:lnTo>
                  <a:pt x="364" y="0"/>
                </a:lnTo>
                <a:lnTo>
                  <a:pt x="359" y="0"/>
                </a:lnTo>
                <a:lnTo>
                  <a:pt x="354" y="2"/>
                </a:lnTo>
                <a:lnTo>
                  <a:pt x="354" y="4"/>
                </a:lnTo>
                <a:lnTo>
                  <a:pt x="354" y="7"/>
                </a:lnTo>
                <a:lnTo>
                  <a:pt x="354" y="15"/>
                </a:lnTo>
                <a:lnTo>
                  <a:pt x="352" y="22"/>
                </a:lnTo>
                <a:lnTo>
                  <a:pt x="348" y="29"/>
                </a:lnTo>
                <a:lnTo>
                  <a:pt x="347" y="32"/>
                </a:lnTo>
                <a:lnTo>
                  <a:pt x="336" y="34"/>
                </a:lnTo>
                <a:lnTo>
                  <a:pt x="331" y="30"/>
                </a:lnTo>
                <a:lnTo>
                  <a:pt x="324" y="29"/>
                </a:lnTo>
                <a:lnTo>
                  <a:pt x="313" y="29"/>
                </a:lnTo>
                <a:lnTo>
                  <a:pt x="304" y="44"/>
                </a:lnTo>
                <a:lnTo>
                  <a:pt x="301" y="51"/>
                </a:lnTo>
                <a:lnTo>
                  <a:pt x="294" y="60"/>
                </a:lnTo>
                <a:lnTo>
                  <a:pt x="290" y="66"/>
                </a:lnTo>
                <a:lnTo>
                  <a:pt x="280" y="36"/>
                </a:lnTo>
                <a:lnTo>
                  <a:pt x="273" y="34"/>
                </a:lnTo>
                <a:lnTo>
                  <a:pt x="271" y="36"/>
                </a:lnTo>
                <a:lnTo>
                  <a:pt x="269" y="37"/>
                </a:lnTo>
                <a:lnTo>
                  <a:pt x="269" y="41"/>
                </a:lnTo>
                <a:lnTo>
                  <a:pt x="273" y="55"/>
                </a:lnTo>
                <a:lnTo>
                  <a:pt x="267" y="62"/>
                </a:lnTo>
                <a:lnTo>
                  <a:pt x="262" y="67"/>
                </a:lnTo>
                <a:lnTo>
                  <a:pt x="252" y="64"/>
                </a:lnTo>
                <a:lnTo>
                  <a:pt x="245" y="57"/>
                </a:lnTo>
                <a:lnTo>
                  <a:pt x="234" y="50"/>
                </a:lnTo>
                <a:lnTo>
                  <a:pt x="232" y="50"/>
                </a:lnTo>
                <a:lnTo>
                  <a:pt x="230" y="50"/>
                </a:lnTo>
                <a:lnTo>
                  <a:pt x="223" y="50"/>
                </a:lnTo>
                <a:lnTo>
                  <a:pt x="211" y="53"/>
                </a:lnTo>
                <a:lnTo>
                  <a:pt x="206" y="53"/>
                </a:lnTo>
                <a:lnTo>
                  <a:pt x="201" y="57"/>
                </a:lnTo>
                <a:lnTo>
                  <a:pt x="186" y="59"/>
                </a:lnTo>
                <a:lnTo>
                  <a:pt x="186" y="67"/>
                </a:lnTo>
                <a:lnTo>
                  <a:pt x="186" y="73"/>
                </a:lnTo>
                <a:lnTo>
                  <a:pt x="188" y="76"/>
                </a:lnTo>
                <a:lnTo>
                  <a:pt x="194" y="80"/>
                </a:lnTo>
                <a:lnTo>
                  <a:pt x="199" y="85"/>
                </a:lnTo>
                <a:lnTo>
                  <a:pt x="236" y="106"/>
                </a:lnTo>
                <a:lnTo>
                  <a:pt x="246" y="122"/>
                </a:lnTo>
                <a:lnTo>
                  <a:pt x="227" y="146"/>
                </a:lnTo>
                <a:lnTo>
                  <a:pt x="206" y="155"/>
                </a:lnTo>
                <a:lnTo>
                  <a:pt x="176" y="148"/>
                </a:lnTo>
                <a:lnTo>
                  <a:pt x="158" y="134"/>
                </a:lnTo>
                <a:lnTo>
                  <a:pt x="157" y="132"/>
                </a:lnTo>
                <a:lnTo>
                  <a:pt x="153" y="136"/>
                </a:lnTo>
                <a:lnTo>
                  <a:pt x="153" y="148"/>
                </a:lnTo>
                <a:lnTo>
                  <a:pt x="151" y="157"/>
                </a:lnTo>
                <a:lnTo>
                  <a:pt x="150" y="162"/>
                </a:lnTo>
                <a:lnTo>
                  <a:pt x="142" y="173"/>
                </a:lnTo>
                <a:lnTo>
                  <a:pt x="134" y="178"/>
                </a:lnTo>
                <a:lnTo>
                  <a:pt x="127" y="180"/>
                </a:lnTo>
                <a:lnTo>
                  <a:pt x="113" y="182"/>
                </a:lnTo>
                <a:lnTo>
                  <a:pt x="95" y="182"/>
                </a:lnTo>
                <a:lnTo>
                  <a:pt x="76" y="182"/>
                </a:lnTo>
                <a:lnTo>
                  <a:pt x="63" y="176"/>
                </a:lnTo>
                <a:lnTo>
                  <a:pt x="58" y="178"/>
                </a:lnTo>
                <a:lnTo>
                  <a:pt x="55" y="182"/>
                </a:lnTo>
                <a:lnTo>
                  <a:pt x="49" y="182"/>
                </a:lnTo>
                <a:lnTo>
                  <a:pt x="33" y="182"/>
                </a:lnTo>
                <a:lnTo>
                  <a:pt x="25" y="175"/>
                </a:lnTo>
                <a:lnTo>
                  <a:pt x="16" y="171"/>
                </a:lnTo>
                <a:lnTo>
                  <a:pt x="9" y="176"/>
                </a:lnTo>
                <a:lnTo>
                  <a:pt x="0" y="192"/>
                </a:lnTo>
                <a:lnTo>
                  <a:pt x="5" y="206"/>
                </a:lnTo>
                <a:lnTo>
                  <a:pt x="7" y="208"/>
                </a:lnTo>
                <a:lnTo>
                  <a:pt x="9" y="212"/>
                </a:lnTo>
                <a:lnTo>
                  <a:pt x="12" y="213"/>
                </a:lnTo>
                <a:lnTo>
                  <a:pt x="12" y="217"/>
                </a:lnTo>
                <a:lnTo>
                  <a:pt x="16" y="247"/>
                </a:lnTo>
                <a:lnTo>
                  <a:pt x="16" y="263"/>
                </a:lnTo>
                <a:lnTo>
                  <a:pt x="14" y="264"/>
                </a:lnTo>
                <a:lnTo>
                  <a:pt x="14" y="268"/>
                </a:lnTo>
                <a:lnTo>
                  <a:pt x="19" y="270"/>
                </a:lnTo>
                <a:lnTo>
                  <a:pt x="26" y="268"/>
                </a:lnTo>
                <a:lnTo>
                  <a:pt x="32" y="268"/>
                </a:lnTo>
                <a:lnTo>
                  <a:pt x="40" y="263"/>
                </a:lnTo>
                <a:lnTo>
                  <a:pt x="55" y="256"/>
                </a:lnTo>
                <a:lnTo>
                  <a:pt x="55" y="254"/>
                </a:lnTo>
                <a:lnTo>
                  <a:pt x="56" y="254"/>
                </a:lnTo>
                <a:lnTo>
                  <a:pt x="62" y="252"/>
                </a:lnTo>
                <a:lnTo>
                  <a:pt x="72" y="256"/>
                </a:lnTo>
                <a:lnTo>
                  <a:pt x="91" y="261"/>
                </a:lnTo>
                <a:lnTo>
                  <a:pt x="93" y="263"/>
                </a:lnTo>
                <a:lnTo>
                  <a:pt x="93" y="266"/>
                </a:lnTo>
                <a:lnTo>
                  <a:pt x="91" y="270"/>
                </a:lnTo>
                <a:lnTo>
                  <a:pt x="86" y="277"/>
                </a:lnTo>
                <a:lnTo>
                  <a:pt x="81" y="286"/>
                </a:lnTo>
                <a:lnTo>
                  <a:pt x="74" y="314"/>
                </a:lnTo>
                <a:lnTo>
                  <a:pt x="67" y="344"/>
                </a:lnTo>
                <a:lnTo>
                  <a:pt x="62" y="358"/>
                </a:lnTo>
                <a:lnTo>
                  <a:pt x="60" y="365"/>
                </a:lnTo>
                <a:lnTo>
                  <a:pt x="62" y="372"/>
                </a:lnTo>
                <a:lnTo>
                  <a:pt x="65" y="379"/>
                </a:lnTo>
                <a:lnTo>
                  <a:pt x="70" y="384"/>
                </a:lnTo>
                <a:lnTo>
                  <a:pt x="76" y="389"/>
                </a:lnTo>
                <a:lnTo>
                  <a:pt x="90" y="391"/>
                </a:lnTo>
                <a:lnTo>
                  <a:pt x="95" y="393"/>
                </a:lnTo>
                <a:lnTo>
                  <a:pt x="98" y="395"/>
                </a:lnTo>
                <a:lnTo>
                  <a:pt x="100" y="398"/>
                </a:lnTo>
                <a:lnTo>
                  <a:pt x="102" y="405"/>
                </a:lnTo>
                <a:lnTo>
                  <a:pt x="102" y="409"/>
                </a:lnTo>
                <a:lnTo>
                  <a:pt x="100" y="412"/>
                </a:lnTo>
                <a:lnTo>
                  <a:pt x="97" y="423"/>
                </a:lnTo>
                <a:lnTo>
                  <a:pt x="95" y="430"/>
                </a:lnTo>
                <a:lnTo>
                  <a:pt x="88" y="440"/>
                </a:lnTo>
                <a:lnTo>
                  <a:pt x="86" y="446"/>
                </a:lnTo>
                <a:lnTo>
                  <a:pt x="121" y="439"/>
                </a:lnTo>
                <a:lnTo>
                  <a:pt x="179" y="444"/>
                </a:lnTo>
                <a:lnTo>
                  <a:pt x="201" y="454"/>
                </a:lnTo>
                <a:lnTo>
                  <a:pt x="215" y="460"/>
                </a:lnTo>
                <a:lnTo>
                  <a:pt x="225" y="461"/>
                </a:lnTo>
                <a:lnTo>
                  <a:pt x="234" y="463"/>
                </a:lnTo>
                <a:lnTo>
                  <a:pt x="241" y="461"/>
                </a:lnTo>
                <a:lnTo>
                  <a:pt x="248" y="456"/>
                </a:lnTo>
                <a:lnTo>
                  <a:pt x="255" y="451"/>
                </a:lnTo>
                <a:lnTo>
                  <a:pt x="260" y="446"/>
                </a:lnTo>
                <a:lnTo>
                  <a:pt x="267" y="435"/>
                </a:lnTo>
                <a:lnTo>
                  <a:pt x="273" y="430"/>
                </a:lnTo>
                <a:lnTo>
                  <a:pt x="281" y="425"/>
                </a:lnTo>
                <a:lnTo>
                  <a:pt x="296" y="417"/>
                </a:lnTo>
                <a:lnTo>
                  <a:pt x="315" y="409"/>
                </a:lnTo>
                <a:lnTo>
                  <a:pt x="322" y="377"/>
                </a:lnTo>
                <a:lnTo>
                  <a:pt x="340" y="377"/>
                </a:lnTo>
                <a:lnTo>
                  <a:pt x="345" y="381"/>
                </a:lnTo>
                <a:lnTo>
                  <a:pt x="352" y="388"/>
                </a:lnTo>
                <a:lnTo>
                  <a:pt x="361" y="395"/>
                </a:lnTo>
                <a:lnTo>
                  <a:pt x="364" y="396"/>
                </a:lnTo>
                <a:lnTo>
                  <a:pt x="366" y="396"/>
                </a:lnTo>
                <a:lnTo>
                  <a:pt x="368" y="396"/>
                </a:lnTo>
                <a:lnTo>
                  <a:pt x="369" y="396"/>
                </a:lnTo>
                <a:lnTo>
                  <a:pt x="371" y="396"/>
                </a:lnTo>
                <a:lnTo>
                  <a:pt x="373" y="396"/>
                </a:lnTo>
                <a:lnTo>
                  <a:pt x="375" y="396"/>
                </a:lnTo>
                <a:lnTo>
                  <a:pt x="376" y="396"/>
                </a:lnTo>
                <a:lnTo>
                  <a:pt x="378" y="396"/>
                </a:lnTo>
                <a:lnTo>
                  <a:pt x="380" y="396"/>
                </a:lnTo>
                <a:lnTo>
                  <a:pt x="398" y="407"/>
                </a:lnTo>
                <a:lnTo>
                  <a:pt x="406" y="403"/>
                </a:lnTo>
                <a:lnTo>
                  <a:pt x="415" y="400"/>
                </a:lnTo>
                <a:lnTo>
                  <a:pt x="422" y="395"/>
                </a:lnTo>
                <a:lnTo>
                  <a:pt x="426" y="391"/>
                </a:lnTo>
                <a:lnTo>
                  <a:pt x="428" y="388"/>
                </a:lnTo>
                <a:lnTo>
                  <a:pt x="429" y="384"/>
                </a:lnTo>
                <a:lnTo>
                  <a:pt x="431" y="381"/>
                </a:lnTo>
                <a:lnTo>
                  <a:pt x="433" y="373"/>
                </a:lnTo>
                <a:lnTo>
                  <a:pt x="449" y="372"/>
                </a:lnTo>
                <a:lnTo>
                  <a:pt x="466" y="389"/>
                </a:lnTo>
                <a:lnTo>
                  <a:pt x="470" y="391"/>
                </a:lnTo>
                <a:lnTo>
                  <a:pt x="473" y="391"/>
                </a:lnTo>
                <a:lnTo>
                  <a:pt x="477" y="391"/>
                </a:lnTo>
                <a:lnTo>
                  <a:pt x="482" y="377"/>
                </a:lnTo>
                <a:lnTo>
                  <a:pt x="484" y="370"/>
                </a:lnTo>
                <a:lnTo>
                  <a:pt x="487" y="366"/>
                </a:lnTo>
                <a:lnTo>
                  <a:pt x="512" y="373"/>
                </a:lnTo>
                <a:lnTo>
                  <a:pt x="515" y="359"/>
                </a:lnTo>
                <a:lnTo>
                  <a:pt x="523" y="333"/>
                </a:lnTo>
                <a:lnTo>
                  <a:pt x="524" y="328"/>
                </a:lnTo>
                <a:lnTo>
                  <a:pt x="526" y="326"/>
                </a:lnTo>
                <a:lnTo>
                  <a:pt x="528" y="326"/>
                </a:lnTo>
                <a:lnTo>
                  <a:pt x="530" y="326"/>
                </a:lnTo>
                <a:lnTo>
                  <a:pt x="533" y="331"/>
                </a:lnTo>
                <a:lnTo>
                  <a:pt x="535" y="333"/>
                </a:lnTo>
                <a:lnTo>
                  <a:pt x="542" y="317"/>
                </a:lnTo>
                <a:lnTo>
                  <a:pt x="545" y="312"/>
                </a:lnTo>
                <a:lnTo>
                  <a:pt x="549" y="310"/>
                </a:lnTo>
                <a:lnTo>
                  <a:pt x="558" y="310"/>
                </a:lnTo>
                <a:lnTo>
                  <a:pt x="559" y="310"/>
                </a:lnTo>
                <a:lnTo>
                  <a:pt x="563" y="310"/>
                </a:lnTo>
                <a:lnTo>
                  <a:pt x="558" y="303"/>
                </a:lnTo>
                <a:lnTo>
                  <a:pt x="551" y="294"/>
                </a:lnTo>
                <a:close/>
              </a:path>
            </a:pathLst>
          </a:custGeom>
          <a:noFill/>
          <a:ln w="6350">
            <a:solidFill>
              <a:srgbClr val="FFFFFF"/>
            </a:solidFill>
            <a:round/>
            <a:headEnd/>
            <a:tailEnd/>
          </a:ln>
        </p:spPr>
        <p:txBody>
          <a:bodyPr/>
          <a:lstStyle/>
          <a:p>
            <a:endParaRPr lang="en-GB"/>
          </a:p>
        </p:txBody>
      </p:sp>
      <p:sp>
        <p:nvSpPr>
          <p:cNvPr id="85026" name="Freeform 451"/>
          <p:cNvSpPr>
            <a:spLocks/>
          </p:cNvSpPr>
          <p:nvPr/>
        </p:nvSpPr>
        <p:spPr bwMode="auto">
          <a:xfrm>
            <a:off x="5387975" y="4827588"/>
            <a:ext cx="1157288" cy="857250"/>
          </a:xfrm>
          <a:custGeom>
            <a:avLst/>
            <a:gdLst>
              <a:gd name="T0" fmla="*/ 2147483647 w 729"/>
              <a:gd name="T1" fmla="*/ 2147483647 h 540"/>
              <a:gd name="T2" fmla="*/ 2147483647 w 729"/>
              <a:gd name="T3" fmla="*/ 2147483647 h 540"/>
              <a:gd name="T4" fmla="*/ 2147483647 w 729"/>
              <a:gd name="T5" fmla="*/ 2147483647 h 540"/>
              <a:gd name="T6" fmla="*/ 2147483647 w 729"/>
              <a:gd name="T7" fmla="*/ 2147483647 h 540"/>
              <a:gd name="T8" fmla="*/ 2147483647 w 729"/>
              <a:gd name="T9" fmla="*/ 2147483647 h 540"/>
              <a:gd name="T10" fmla="*/ 2147483647 w 729"/>
              <a:gd name="T11" fmla="*/ 2147483647 h 540"/>
              <a:gd name="T12" fmla="*/ 2147483647 w 729"/>
              <a:gd name="T13" fmla="*/ 2147483647 h 540"/>
              <a:gd name="T14" fmla="*/ 2147483647 w 729"/>
              <a:gd name="T15" fmla="*/ 2147483647 h 540"/>
              <a:gd name="T16" fmla="*/ 2147483647 w 729"/>
              <a:gd name="T17" fmla="*/ 2147483647 h 540"/>
              <a:gd name="T18" fmla="*/ 2147483647 w 729"/>
              <a:gd name="T19" fmla="*/ 2147483647 h 540"/>
              <a:gd name="T20" fmla="*/ 2147483647 w 729"/>
              <a:gd name="T21" fmla="*/ 2147483647 h 540"/>
              <a:gd name="T22" fmla="*/ 2147483647 w 729"/>
              <a:gd name="T23" fmla="*/ 2147483647 h 540"/>
              <a:gd name="T24" fmla="*/ 2147483647 w 729"/>
              <a:gd name="T25" fmla="*/ 2147483647 h 540"/>
              <a:gd name="T26" fmla="*/ 2147483647 w 729"/>
              <a:gd name="T27" fmla="*/ 2147483647 h 540"/>
              <a:gd name="T28" fmla="*/ 2147483647 w 729"/>
              <a:gd name="T29" fmla="*/ 2147483647 h 540"/>
              <a:gd name="T30" fmla="*/ 2147483647 w 729"/>
              <a:gd name="T31" fmla="*/ 2147483647 h 540"/>
              <a:gd name="T32" fmla="*/ 2147483647 w 729"/>
              <a:gd name="T33" fmla="*/ 2147483647 h 540"/>
              <a:gd name="T34" fmla="*/ 2147483647 w 729"/>
              <a:gd name="T35" fmla="*/ 2147483647 h 540"/>
              <a:gd name="T36" fmla="*/ 2147483647 w 729"/>
              <a:gd name="T37" fmla="*/ 2147483647 h 540"/>
              <a:gd name="T38" fmla="*/ 2147483647 w 729"/>
              <a:gd name="T39" fmla="*/ 2147483647 h 540"/>
              <a:gd name="T40" fmla="*/ 2147483647 w 729"/>
              <a:gd name="T41" fmla="*/ 2147483647 h 540"/>
              <a:gd name="T42" fmla="*/ 2147483647 w 729"/>
              <a:gd name="T43" fmla="*/ 2147483647 h 540"/>
              <a:gd name="T44" fmla="*/ 2147483647 w 729"/>
              <a:gd name="T45" fmla="*/ 2147483647 h 540"/>
              <a:gd name="T46" fmla="*/ 2147483647 w 729"/>
              <a:gd name="T47" fmla="*/ 2147483647 h 540"/>
              <a:gd name="T48" fmla="*/ 2147483647 w 729"/>
              <a:gd name="T49" fmla="*/ 2147483647 h 540"/>
              <a:gd name="T50" fmla="*/ 2147483647 w 729"/>
              <a:gd name="T51" fmla="*/ 2147483647 h 540"/>
              <a:gd name="T52" fmla="*/ 2147483647 w 729"/>
              <a:gd name="T53" fmla="*/ 2147483647 h 540"/>
              <a:gd name="T54" fmla="*/ 2147483647 w 729"/>
              <a:gd name="T55" fmla="*/ 2147483647 h 540"/>
              <a:gd name="T56" fmla="*/ 2147483647 w 729"/>
              <a:gd name="T57" fmla="*/ 2147483647 h 540"/>
              <a:gd name="T58" fmla="*/ 2147483647 w 729"/>
              <a:gd name="T59" fmla="*/ 2147483647 h 540"/>
              <a:gd name="T60" fmla="*/ 2147483647 w 729"/>
              <a:gd name="T61" fmla="*/ 2147483647 h 540"/>
              <a:gd name="T62" fmla="*/ 2147483647 w 729"/>
              <a:gd name="T63" fmla="*/ 2147483647 h 540"/>
              <a:gd name="T64" fmla="*/ 2147483647 w 729"/>
              <a:gd name="T65" fmla="*/ 2147483647 h 540"/>
              <a:gd name="T66" fmla="*/ 2147483647 w 729"/>
              <a:gd name="T67" fmla="*/ 2147483647 h 540"/>
              <a:gd name="T68" fmla="*/ 2147483647 w 729"/>
              <a:gd name="T69" fmla="*/ 2147483647 h 540"/>
              <a:gd name="T70" fmla="*/ 2147483647 w 729"/>
              <a:gd name="T71" fmla="*/ 2147483647 h 540"/>
              <a:gd name="T72" fmla="*/ 2147483647 w 729"/>
              <a:gd name="T73" fmla="*/ 2147483647 h 540"/>
              <a:gd name="T74" fmla="*/ 2147483647 w 729"/>
              <a:gd name="T75" fmla="*/ 2147483647 h 540"/>
              <a:gd name="T76" fmla="*/ 2147483647 w 729"/>
              <a:gd name="T77" fmla="*/ 2147483647 h 540"/>
              <a:gd name="T78" fmla="*/ 2147483647 w 729"/>
              <a:gd name="T79" fmla="*/ 2147483647 h 540"/>
              <a:gd name="T80" fmla="*/ 2147483647 w 729"/>
              <a:gd name="T81" fmla="*/ 2147483647 h 540"/>
              <a:gd name="T82" fmla="*/ 2147483647 w 729"/>
              <a:gd name="T83" fmla="*/ 2147483647 h 540"/>
              <a:gd name="T84" fmla="*/ 2147483647 w 729"/>
              <a:gd name="T85" fmla="*/ 2147483647 h 540"/>
              <a:gd name="T86" fmla="*/ 2147483647 w 729"/>
              <a:gd name="T87" fmla="*/ 2147483647 h 540"/>
              <a:gd name="T88" fmla="*/ 2147483647 w 729"/>
              <a:gd name="T89" fmla="*/ 2147483647 h 540"/>
              <a:gd name="T90" fmla="*/ 2147483647 w 729"/>
              <a:gd name="T91" fmla="*/ 2147483647 h 540"/>
              <a:gd name="T92" fmla="*/ 2147483647 w 729"/>
              <a:gd name="T93" fmla="*/ 2147483647 h 540"/>
              <a:gd name="T94" fmla="*/ 2147483647 w 729"/>
              <a:gd name="T95" fmla="*/ 2147483647 h 540"/>
              <a:gd name="T96" fmla="*/ 2147483647 w 729"/>
              <a:gd name="T97" fmla="*/ 2147483647 h 540"/>
              <a:gd name="T98" fmla="*/ 2147483647 w 729"/>
              <a:gd name="T99" fmla="*/ 2147483647 h 540"/>
              <a:gd name="T100" fmla="*/ 2147483647 w 729"/>
              <a:gd name="T101" fmla="*/ 2147483647 h 540"/>
              <a:gd name="T102" fmla="*/ 2147483647 w 729"/>
              <a:gd name="T103" fmla="*/ 2147483647 h 540"/>
              <a:gd name="T104" fmla="*/ 2147483647 w 729"/>
              <a:gd name="T105" fmla="*/ 2147483647 h 540"/>
              <a:gd name="T106" fmla="*/ 2147483647 w 729"/>
              <a:gd name="T107" fmla="*/ 2147483647 h 54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9"/>
              <a:gd name="T163" fmla="*/ 0 h 540"/>
              <a:gd name="T164" fmla="*/ 729 w 729"/>
              <a:gd name="T165" fmla="*/ 540 h 54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9" h="540">
                <a:moveTo>
                  <a:pt x="718" y="206"/>
                </a:moveTo>
                <a:lnTo>
                  <a:pt x="695" y="202"/>
                </a:lnTo>
                <a:lnTo>
                  <a:pt x="679" y="197"/>
                </a:lnTo>
                <a:lnTo>
                  <a:pt x="670" y="186"/>
                </a:lnTo>
                <a:lnTo>
                  <a:pt x="660" y="172"/>
                </a:lnTo>
                <a:lnTo>
                  <a:pt x="669" y="162"/>
                </a:lnTo>
                <a:lnTo>
                  <a:pt x="665" y="151"/>
                </a:lnTo>
                <a:lnTo>
                  <a:pt x="663" y="142"/>
                </a:lnTo>
                <a:lnTo>
                  <a:pt x="662" y="140"/>
                </a:lnTo>
                <a:lnTo>
                  <a:pt x="660" y="139"/>
                </a:lnTo>
                <a:lnTo>
                  <a:pt x="655" y="137"/>
                </a:lnTo>
                <a:lnTo>
                  <a:pt x="648" y="139"/>
                </a:lnTo>
                <a:lnTo>
                  <a:pt x="644" y="142"/>
                </a:lnTo>
                <a:lnTo>
                  <a:pt x="639" y="146"/>
                </a:lnTo>
                <a:lnTo>
                  <a:pt x="630" y="146"/>
                </a:lnTo>
                <a:lnTo>
                  <a:pt x="628" y="146"/>
                </a:lnTo>
                <a:lnTo>
                  <a:pt x="625" y="142"/>
                </a:lnTo>
                <a:lnTo>
                  <a:pt x="625" y="137"/>
                </a:lnTo>
                <a:lnTo>
                  <a:pt x="625" y="132"/>
                </a:lnTo>
                <a:lnTo>
                  <a:pt x="630" y="119"/>
                </a:lnTo>
                <a:lnTo>
                  <a:pt x="637" y="109"/>
                </a:lnTo>
                <a:lnTo>
                  <a:pt x="648" y="96"/>
                </a:lnTo>
                <a:lnTo>
                  <a:pt x="655" y="86"/>
                </a:lnTo>
                <a:lnTo>
                  <a:pt x="658" y="74"/>
                </a:lnTo>
                <a:lnTo>
                  <a:pt x="662" y="52"/>
                </a:lnTo>
                <a:lnTo>
                  <a:pt x="646" y="45"/>
                </a:lnTo>
                <a:lnTo>
                  <a:pt x="642" y="42"/>
                </a:lnTo>
                <a:lnTo>
                  <a:pt x="639" y="38"/>
                </a:lnTo>
                <a:lnTo>
                  <a:pt x="637" y="33"/>
                </a:lnTo>
                <a:lnTo>
                  <a:pt x="639" y="23"/>
                </a:lnTo>
                <a:lnTo>
                  <a:pt x="641" y="16"/>
                </a:lnTo>
                <a:lnTo>
                  <a:pt x="623" y="7"/>
                </a:lnTo>
                <a:lnTo>
                  <a:pt x="621" y="1"/>
                </a:lnTo>
                <a:lnTo>
                  <a:pt x="618" y="0"/>
                </a:lnTo>
                <a:lnTo>
                  <a:pt x="614" y="3"/>
                </a:lnTo>
                <a:lnTo>
                  <a:pt x="607" y="12"/>
                </a:lnTo>
                <a:lnTo>
                  <a:pt x="604" y="16"/>
                </a:lnTo>
                <a:lnTo>
                  <a:pt x="588" y="21"/>
                </a:lnTo>
                <a:lnTo>
                  <a:pt x="584" y="24"/>
                </a:lnTo>
                <a:lnTo>
                  <a:pt x="581" y="28"/>
                </a:lnTo>
                <a:lnTo>
                  <a:pt x="577" y="33"/>
                </a:lnTo>
                <a:lnTo>
                  <a:pt x="570" y="45"/>
                </a:lnTo>
                <a:lnTo>
                  <a:pt x="567" y="49"/>
                </a:lnTo>
                <a:lnTo>
                  <a:pt x="563" y="52"/>
                </a:lnTo>
                <a:lnTo>
                  <a:pt x="558" y="52"/>
                </a:lnTo>
                <a:lnTo>
                  <a:pt x="533" y="40"/>
                </a:lnTo>
                <a:lnTo>
                  <a:pt x="517" y="38"/>
                </a:lnTo>
                <a:lnTo>
                  <a:pt x="505" y="45"/>
                </a:lnTo>
                <a:lnTo>
                  <a:pt x="495" y="42"/>
                </a:lnTo>
                <a:lnTo>
                  <a:pt x="479" y="40"/>
                </a:lnTo>
                <a:lnTo>
                  <a:pt x="470" y="40"/>
                </a:lnTo>
                <a:lnTo>
                  <a:pt x="466" y="42"/>
                </a:lnTo>
                <a:lnTo>
                  <a:pt x="463" y="47"/>
                </a:lnTo>
                <a:lnTo>
                  <a:pt x="456" y="63"/>
                </a:lnTo>
                <a:lnTo>
                  <a:pt x="454" y="61"/>
                </a:lnTo>
                <a:lnTo>
                  <a:pt x="451" y="56"/>
                </a:lnTo>
                <a:lnTo>
                  <a:pt x="449" y="56"/>
                </a:lnTo>
                <a:lnTo>
                  <a:pt x="447" y="56"/>
                </a:lnTo>
                <a:lnTo>
                  <a:pt x="445" y="58"/>
                </a:lnTo>
                <a:lnTo>
                  <a:pt x="444" y="63"/>
                </a:lnTo>
                <a:lnTo>
                  <a:pt x="436" y="89"/>
                </a:lnTo>
                <a:lnTo>
                  <a:pt x="433" y="103"/>
                </a:lnTo>
                <a:lnTo>
                  <a:pt x="408" y="96"/>
                </a:lnTo>
                <a:lnTo>
                  <a:pt x="405" y="100"/>
                </a:lnTo>
                <a:lnTo>
                  <a:pt x="403" y="107"/>
                </a:lnTo>
                <a:lnTo>
                  <a:pt x="398" y="121"/>
                </a:lnTo>
                <a:lnTo>
                  <a:pt x="394" y="121"/>
                </a:lnTo>
                <a:lnTo>
                  <a:pt x="391" y="121"/>
                </a:lnTo>
                <a:lnTo>
                  <a:pt x="387" y="119"/>
                </a:lnTo>
                <a:lnTo>
                  <a:pt x="370" y="102"/>
                </a:lnTo>
                <a:lnTo>
                  <a:pt x="354" y="103"/>
                </a:lnTo>
                <a:lnTo>
                  <a:pt x="352" y="111"/>
                </a:lnTo>
                <a:lnTo>
                  <a:pt x="349" y="118"/>
                </a:lnTo>
                <a:lnTo>
                  <a:pt x="343" y="125"/>
                </a:lnTo>
                <a:lnTo>
                  <a:pt x="336" y="130"/>
                </a:lnTo>
                <a:lnTo>
                  <a:pt x="327" y="133"/>
                </a:lnTo>
                <a:lnTo>
                  <a:pt x="319" y="137"/>
                </a:lnTo>
                <a:lnTo>
                  <a:pt x="301" y="126"/>
                </a:lnTo>
                <a:lnTo>
                  <a:pt x="296" y="126"/>
                </a:lnTo>
                <a:lnTo>
                  <a:pt x="289" y="126"/>
                </a:lnTo>
                <a:lnTo>
                  <a:pt x="287" y="126"/>
                </a:lnTo>
                <a:lnTo>
                  <a:pt x="285" y="126"/>
                </a:lnTo>
                <a:lnTo>
                  <a:pt x="282" y="125"/>
                </a:lnTo>
                <a:lnTo>
                  <a:pt x="273" y="118"/>
                </a:lnTo>
                <a:lnTo>
                  <a:pt x="266" y="111"/>
                </a:lnTo>
                <a:lnTo>
                  <a:pt x="261" y="107"/>
                </a:lnTo>
                <a:lnTo>
                  <a:pt x="243" y="107"/>
                </a:lnTo>
                <a:lnTo>
                  <a:pt x="236" y="139"/>
                </a:lnTo>
                <a:lnTo>
                  <a:pt x="217" y="147"/>
                </a:lnTo>
                <a:lnTo>
                  <a:pt x="202" y="155"/>
                </a:lnTo>
                <a:lnTo>
                  <a:pt x="194" y="160"/>
                </a:lnTo>
                <a:lnTo>
                  <a:pt x="188" y="165"/>
                </a:lnTo>
                <a:lnTo>
                  <a:pt x="181" y="176"/>
                </a:lnTo>
                <a:lnTo>
                  <a:pt x="176" y="181"/>
                </a:lnTo>
                <a:lnTo>
                  <a:pt x="169" y="186"/>
                </a:lnTo>
                <a:lnTo>
                  <a:pt x="162" y="191"/>
                </a:lnTo>
                <a:lnTo>
                  <a:pt x="155" y="193"/>
                </a:lnTo>
                <a:lnTo>
                  <a:pt x="146" y="191"/>
                </a:lnTo>
                <a:lnTo>
                  <a:pt x="136" y="190"/>
                </a:lnTo>
                <a:lnTo>
                  <a:pt x="122" y="184"/>
                </a:lnTo>
                <a:lnTo>
                  <a:pt x="100" y="174"/>
                </a:lnTo>
                <a:lnTo>
                  <a:pt x="42" y="169"/>
                </a:lnTo>
                <a:lnTo>
                  <a:pt x="7" y="176"/>
                </a:lnTo>
                <a:lnTo>
                  <a:pt x="0" y="207"/>
                </a:lnTo>
                <a:lnTo>
                  <a:pt x="12" y="220"/>
                </a:lnTo>
                <a:lnTo>
                  <a:pt x="27" y="221"/>
                </a:lnTo>
                <a:lnTo>
                  <a:pt x="37" y="221"/>
                </a:lnTo>
                <a:lnTo>
                  <a:pt x="53" y="227"/>
                </a:lnTo>
                <a:lnTo>
                  <a:pt x="60" y="234"/>
                </a:lnTo>
                <a:lnTo>
                  <a:pt x="67" y="244"/>
                </a:lnTo>
                <a:lnTo>
                  <a:pt x="69" y="246"/>
                </a:lnTo>
                <a:lnTo>
                  <a:pt x="76" y="250"/>
                </a:lnTo>
                <a:lnTo>
                  <a:pt x="88" y="253"/>
                </a:lnTo>
                <a:lnTo>
                  <a:pt x="95" y="255"/>
                </a:lnTo>
                <a:lnTo>
                  <a:pt x="100" y="255"/>
                </a:lnTo>
                <a:lnTo>
                  <a:pt x="104" y="257"/>
                </a:lnTo>
                <a:lnTo>
                  <a:pt x="107" y="258"/>
                </a:lnTo>
                <a:lnTo>
                  <a:pt x="113" y="262"/>
                </a:lnTo>
                <a:lnTo>
                  <a:pt x="113" y="265"/>
                </a:lnTo>
                <a:lnTo>
                  <a:pt x="115" y="267"/>
                </a:lnTo>
                <a:lnTo>
                  <a:pt x="116" y="269"/>
                </a:lnTo>
                <a:lnTo>
                  <a:pt x="123" y="267"/>
                </a:lnTo>
                <a:lnTo>
                  <a:pt x="129" y="265"/>
                </a:lnTo>
                <a:lnTo>
                  <a:pt x="137" y="262"/>
                </a:lnTo>
                <a:lnTo>
                  <a:pt x="141" y="258"/>
                </a:lnTo>
                <a:lnTo>
                  <a:pt x="151" y="262"/>
                </a:lnTo>
                <a:lnTo>
                  <a:pt x="160" y="278"/>
                </a:lnTo>
                <a:lnTo>
                  <a:pt x="158" y="315"/>
                </a:lnTo>
                <a:lnTo>
                  <a:pt x="155" y="323"/>
                </a:lnTo>
                <a:lnTo>
                  <a:pt x="134" y="331"/>
                </a:lnTo>
                <a:lnTo>
                  <a:pt x="113" y="345"/>
                </a:lnTo>
                <a:lnTo>
                  <a:pt x="109" y="357"/>
                </a:lnTo>
                <a:lnTo>
                  <a:pt x="116" y="369"/>
                </a:lnTo>
                <a:lnTo>
                  <a:pt x="120" y="374"/>
                </a:lnTo>
                <a:lnTo>
                  <a:pt x="123" y="378"/>
                </a:lnTo>
                <a:lnTo>
                  <a:pt x="132" y="383"/>
                </a:lnTo>
                <a:lnTo>
                  <a:pt x="137" y="385"/>
                </a:lnTo>
                <a:lnTo>
                  <a:pt x="143" y="383"/>
                </a:lnTo>
                <a:lnTo>
                  <a:pt x="151" y="382"/>
                </a:lnTo>
                <a:lnTo>
                  <a:pt x="166" y="380"/>
                </a:lnTo>
                <a:lnTo>
                  <a:pt x="174" y="380"/>
                </a:lnTo>
                <a:lnTo>
                  <a:pt x="180" y="382"/>
                </a:lnTo>
                <a:lnTo>
                  <a:pt x="183" y="383"/>
                </a:lnTo>
                <a:lnTo>
                  <a:pt x="185" y="385"/>
                </a:lnTo>
                <a:lnTo>
                  <a:pt x="187" y="390"/>
                </a:lnTo>
                <a:lnTo>
                  <a:pt x="190" y="392"/>
                </a:lnTo>
                <a:lnTo>
                  <a:pt x="194" y="392"/>
                </a:lnTo>
                <a:lnTo>
                  <a:pt x="202" y="394"/>
                </a:lnTo>
                <a:lnTo>
                  <a:pt x="210" y="392"/>
                </a:lnTo>
                <a:lnTo>
                  <a:pt x="213" y="390"/>
                </a:lnTo>
                <a:lnTo>
                  <a:pt x="218" y="390"/>
                </a:lnTo>
                <a:lnTo>
                  <a:pt x="222" y="392"/>
                </a:lnTo>
                <a:lnTo>
                  <a:pt x="222" y="394"/>
                </a:lnTo>
                <a:lnTo>
                  <a:pt x="222" y="401"/>
                </a:lnTo>
                <a:lnTo>
                  <a:pt x="218" y="417"/>
                </a:lnTo>
                <a:lnTo>
                  <a:pt x="213" y="429"/>
                </a:lnTo>
                <a:lnTo>
                  <a:pt x="211" y="436"/>
                </a:lnTo>
                <a:lnTo>
                  <a:pt x="210" y="443"/>
                </a:lnTo>
                <a:lnTo>
                  <a:pt x="211" y="452"/>
                </a:lnTo>
                <a:lnTo>
                  <a:pt x="217" y="462"/>
                </a:lnTo>
                <a:lnTo>
                  <a:pt x="224" y="475"/>
                </a:lnTo>
                <a:lnTo>
                  <a:pt x="227" y="480"/>
                </a:lnTo>
                <a:lnTo>
                  <a:pt x="234" y="487"/>
                </a:lnTo>
                <a:lnTo>
                  <a:pt x="243" y="494"/>
                </a:lnTo>
                <a:lnTo>
                  <a:pt x="253" y="508"/>
                </a:lnTo>
                <a:lnTo>
                  <a:pt x="282" y="517"/>
                </a:lnTo>
                <a:lnTo>
                  <a:pt x="326" y="526"/>
                </a:lnTo>
                <a:lnTo>
                  <a:pt x="331" y="526"/>
                </a:lnTo>
                <a:lnTo>
                  <a:pt x="338" y="526"/>
                </a:lnTo>
                <a:lnTo>
                  <a:pt x="364" y="519"/>
                </a:lnTo>
                <a:lnTo>
                  <a:pt x="377" y="515"/>
                </a:lnTo>
                <a:lnTo>
                  <a:pt x="384" y="515"/>
                </a:lnTo>
                <a:lnTo>
                  <a:pt x="389" y="517"/>
                </a:lnTo>
                <a:lnTo>
                  <a:pt x="398" y="515"/>
                </a:lnTo>
                <a:lnTo>
                  <a:pt x="401" y="514"/>
                </a:lnTo>
                <a:lnTo>
                  <a:pt x="403" y="512"/>
                </a:lnTo>
                <a:lnTo>
                  <a:pt x="407" y="506"/>
                </a:lnTo>
                <a:lnTo>
                  <a:pt x="405" y="501"/>
                </a:lnTo>
                <a:lnTo>
                  <a:pt x="405" y="499"/>
                </a:lnTo>
                <a:lnTo>
                  <a:pt x="412" y="508"/>
                </a:lnTo>
                <a:lnTo>
                  <a:pt x="417" y="510"/>
                </a:lnTo>
                <a:lnTo>
                  <a:pt x="422" y="512"/>
                </a:lnTo>
                <a:lnTo>
                  <a:pt x="429" y="512"/>
                </a:lnTo>
                <a:lnTo>
                  <a:pt x="436" y="514"/>
                </a:lnTo>
                <a:lnTo>
                  <a:pt x="440" y="515"/>
                </a:lnTo>
                <a:lnTo>
                  <a:pt x="445" y="519"/>
                </a:lnTo>
                <a:lnTo>
                  <a:pt x="461" y="536"/>
                </a:lnTo>
                <a:lnTo>
                  <a:pt x="463" y="538"/>
                </a:lnTo>
                <a:lnTo>
                  <a:pt x="466" y="540"/>
                </a:lnTo>
                <a:lnTo>
                  <a:pt x="472" y="538"/>
                </a:lnTo>
                <a:lnTo>
                  <a:pt x="488" y="531"/>
                </a:lnTo>
                <a:lnTo>
                  <a:pt x="496" y="528"/>
                </a:lnTo>
                <a:lnTo>
                  <a:pt x="505" y="521"/>
                </a:lnTo>
                <a:lnTo>
                  <a:pt x="510" y="517"/>
                </a:lnTo>
                <a:lnTo>
                  <a:pt x="516" y="517"/>
                </a:lnTo>
                <a:lnTo>
                  <a:pt x="521" y="519"/>
                </a:lnTo>
                <a:lnTo>
                  <a:pt x="523" y="517"/>
                </a:lnTo>
                <a:lnTo>
                  <a:pt x="554" y="482"/>
                </a:lnTo>
                <a:lnTo>
                  <a:pt x="558" y="482"/>
                </a:lnTo>
                <a:lnTo>
                  <a:pt x="563" y="480"/>
                </a:lnTo>
                <a:lnTo>
                  <a:pt x="570" y="477"/>
                </a:lnTo>
                <a:lnTo>
                  <a:pt x="575" y="471"/>
                </a:lnTo>
                <a:lnTo>
                  <a:pt x="581" y="466"/>
                </a:lnTo>
                <a:lnTo>
                  <a:pt x="584" y="461"/>
                </a:lnTo>
                <a:lnTo>
                  <a:pt x="583" y="459"/>
                </a:lnTo>
                <a:lnTo>
                  <a:pt x="583" y="455"/>
                </a:lnTo>
                <a:lnTo>
                  <a:pt x="584" y="455"/>
                </a:lnTo>
                <a:lnTo>
                  <a:pt x="588" y="454"/>
                </a:lnTo>
                <a:lnTo>
                  <a:pt x="598" y="448"/>
                </a:lnTo>
                <a:lnTo>
                  <a:pt x="619" y="433"/>
                </a:lnTo>
                <a:lnTo>
                  <a:pt x="619" y="431"/>
                </a:lnTo>
                <a:lnTo>
                  <a:pt x="626" y="418"/>
                </a:lnTo>
                <a:lnTo>
                  <a:pt x="637" y="399"/>
                </a:lnTo>
                <a:lnTo>
                  <a:pt x="639" y="394"/>
                </a:lnTo>
                <a:lnTo>
                  <a:pt x="644" y="392"/>
                </a:lnTo>
                <a:lnTo>
                  <a:pt x="658" y="385"/>
                </a:lnTo>
                <a:lnTo>
                  <a:pt x="667" y="382"/>
                </a:lnTo>
                <a:lnTo>
                  <a:pt x="672" y="378"/>
                </a:lnTo>
                <a:lnTo>
                  <a:pt x="676" y="374"/>
                </a:lnTo>
                <a:lnTo>
                  <a:pt x="679" y="369"/>
                </a:lnTo>
                <a:lnTo>
                  <a:pt x="683" y="362"/>
                </a:lnTo>
                <a:lnTo>
                  <a:pt x="683" y="353"/>
                </a:lnTo>
                <a:lnTo>
                  <a:pt x="681" y="341"/>
                </a:lnTo>
                <a:lnTo>
                  <a:pt x="676" y="318"/>
                </a:lnTo>
                <a:lnTo>
                  <a:pt x="672" y="306"/>
                </a:lnTo>
                <a:lnTo>
                  <a:pt x="672" y="301"/>
                </a:lnTo>
                <a:lnTo>
                  <a:pt x="674" y="295"/>
                </a:lnTo>
                <a:lnTo>
                  <a:pt x="676" y="290"/>
                </a:lnTo>
                <a:lnTo>
                  <a:pt x="676" y="288"/>
                </a:lnTo>
                <a:lnTo>
                  <a:pt x="681" y="283"/>
                </a:lnTo>
                <a:lnTo>
                  <a:pt x="699" y="269"/>
                </a:lnTo>
                <a:lnTo>
                  <a:pt x="711" y="257"/>
                </a:lnTo>
                <a:lnTo>
                  <a:pt x="718" y="246"/>
                </a:lnTo>
                <a:lnTo>
                  <a:pt x="722" y="241"/>
                </a:lnTo>
                <a:lnTo>
                  <a:pt x="722" y="234"/>
                </a:lnTo>
                <a:lnTo>
                  <a:pt x="723" y="223"/>
                </a:lnTo>
                <a:lnTo>
                  <a:pt x="723" y="221"/>
                </a:lnTo>
                <a:lnTo>
                  <a:pt x="723" y="220"/>
                </a:lnTo>
                <a:lnTo>
                  <a:pt x="725" y="216"/>
                </a:lnTo>
                <a:lnTo>
                  <a:pt x="729" y="207"/>
                </a:lnTo>
                <a:lnTo>
                  <a:pt x="729" y="206"/>
                </a:lnTo>
                <a:lnTo>
                  <a:pt x="718" y="206"/>
                </a:lnTo>
                <a:close/>
              </a:path>
            </a:pathLst>
          </a:custGeom>
          <a:noFill/>
          <a:ln w="6350">
            <a:solidFill>
              <a:srgbClr val="FFFFFF"/>
            </a:solidFill>
            <a:round/>
            <a:headEnd/>
            <a:tailEnd/>
          </a:ln>
        </p:spPr>
        <p:txBody>
          <a:bodyPr/>
          <a:lstStyle/>
          <a:p>
            <a:endParaRPr lang="en-GB"/>
          </a:p>
        </p:txBody>
      </p:sp>
      <p:sp>
        <p:nvSpPr>
          <p:cNvPr id="85027" name="Freeform 452"/>
          <p:cNvSpPr>
            <a:spLocks noEditPoints="1"/>
          </p:cNvSpPr>
          <p:nvPr/>
        </p:nvSpPr>
        <p:spPr bwMode="auto">
          <a:xfrm>
            <a:off x="6200775" y="4941888"/>
            <a:ext cx="1158875" cy="923925"/>
          </a:xfrm>
          <a:custGeom>
            <a:avLst/>
            <a:gdLst>
              <a:gd name="T0" fmla="*/ 2147483647 w 730"/>
              <a:gd name="T1" fmla="*/ 2147483647 h 582"/>
              <a:gd name="T2" fmla="*/ 2147483647 w 730"/>
              <a:gd name="T3" fmla="*/ 2147483647 h 582"/>
              <a:gd name="T4" fmla="*/ 2147483647 w 730"/>
              <a:gd name="T5" fmla="*/ 2147483647 h 582"/>
              <a:gd name="T6" fmla="*/ 2147483647 w 730"/>
              <a:gd name="T7" fmla="*/ 2147483647 h 582"/>
              <a:gd name="T8" fmla="*/ 2147483647 w 730"/>
              <a:gd name="T9" fmla="*/ 2147483647 h 582"/>
              <a:gd name="T10" fmla="*/ 2147483647 w 730"/>
              <a:gd name="T11" fmla="*/ 2147483647 h 582"/>
              <a:gd name="T12" fmla="*/ 2147483647 w 730"/>
              <a:gd name="T13" fmla="*/ 2147483647 h 582"/>
              <a:gd name="T14" fmla="*/ 2147483647 w 730"/>
              <a:gd name="T15" fmla="*/ 2147483647 h 582"/>
              <a:gd name="T16" fmla="*/ 2147483647 w 730"/>
              <a:gd name="T17" fmla="*/ 2147483647 h 582"/>
              <a:gd name="T18" fmla="*/ 2147483647 w 730"/>
              <a:gd name="T19" fmla="*/ 2147483647 h 582"/>
              <a:gd name="T20" fmla="*/ 2147483647 w 730"/>
              <a:gd name="T21" fmla="*/ 2147483647 h 582"/>
              <a:gd name="T22" fmla="*/ 2147483647 w 730"/>
              <a:gd name="T23" fmla="*/ 2147483647 h 582"/>
              <a:gd name="T24" fmla="*/ 2147483647 w 730"/>
              <a:gd name="T25" fmla="*/ 2147483647 h 582"/>
              <a:gd name="T26" fmla="*/ 2147483647 w 730"/>
              <a:gd name="T27" fmla="*/ 2147483647 h 582"/>
              <a:gd name="T28" fmla="*/ 2147483647 w 730"/>
              <a:gd name="T29" fmla="*/ 2147483647 h 582"/>
              <a:gd name="T30" fmla="*/ 2147483647 w 730"/>
              <a:gd name="T31" fmla="*/ 2147483647 h 582"/>
              <a:gd name="T32" fmla="*/ 2147483647 w 730"/>
              <a:gd name="T33" fmla="*/ 2147483647 h 582"/>
              <a:gd name="T34" fmla="*/ 2147483647 w 730"/>
              <a:gd name="T35" fmla="*/ 2147483647 h 582"/>
              <a:gd name="T36" fmla="*/ 2147483647 w 730"/>
              <a:gd name="T37" fmla="*/ 2147483647 h 582"/>
              <a:gd name="T38" fmla="*/ 2147483647 w 730"/>
              <a:gd name="T39" fmla="*/ 2147483647 h 582"/>
              <a:gd name="T40" fmla="*/ 2147483647 w 730"/>
              <a:gd name="T41" fmla="*/ 2147483647 h 582"/>
              <a:gd name="T42" fmla="*/ 2147483647 w 730"/>
              <a:gd name="T43" fmla="*/ 2147483647 h 582"/>
              <a:gd name="T44" fmla="*/ 2147483647 w 730"/>
              <a:gd name="T45" fmla="*/ 2147483647 h 582"/>
              <a:gd name="T46" fmla="*/ 2147483647 w 730"/>
              <a:gd name="T47" fmla="*/ 2147483647 h 582"/>
              <a:gd name="T48" fmla="*/ 2147483647 w 730"/>
              <a:gd name="T49" fmla="*/ 2147483647 h 582"/>
              <a:gd name="T50" fmla="*/ 2147483647 w 730"/>
              <a:gd name="T51" fmla="*/ 2147483647 h 582"/>
              <a:gd name="T52" fmla="*/ 2147483647 w 730"/>
              <a:gd name="T53" fmla="*/ 2147483647 h 582"/>
              <a:gd name="T54" fmla="*/ 2147483647 w 730"/>
              <a:gd name="T55" fmla="*/ 2147483647 h 582"/>
              <a:gd name="T56" fmla="*/ 2147483647 w 730"/>
              <a:gd name="T57" fmla="*/ 2147483647 h 582"/>
              <a:gd name="T58" fmla="*/ 2147483647 w 730"/>
              <a:gd name="T59" fmla="*/ 2147483647 h 582"/>
              <a:gd name="T60" fmla="*/ 2147483647 w 730"/>
              <a:gd name="T61" fmla="*/ 2147483647 h 582"/>
              <a:gd name="T62" fmla="*/ 2147483647 w 730"/>
              <a:gd name="T63" fmla="*/ 2147483647 h 582"/>
              <a:gd name="T64" fmla="*/ 2147483647 w 730"/>
              <a:gd name="T65" fmla="*/ 2147483647 h 582"/>
              <a:gd name="T66" fmla="*/ 2147483647 w 730"/>
              <a:gd name="T67" fmla="*/ 2147483647 h 582"/>
              <a:gd name="T68" fmla="*/ 2147483647 w 730"/>
              <a:gd name="T69" fmla="*/ 2147483647 h 582"/>
              <a:gd name="T70" fmla="*/ 2147483647 w 730"/>
              <a:gd name="T71" fmla="*/ 2147483647 h 582"/>
              <a:gd name="T72" fmla="*/ 2147483647 w 730"/>
              <a:gd name="T73" fmla="*/ 2147483647 h 582"/>
              <a:gd name="T74" fmla="*/ 2147483647 w 730"/>
              <a:gd name="T75" fmla="*/ 2147483647 h 582"/>
              <a:gd name="T76" fmla="*/ 2147483647 w 730"/>
              <a:gd name="T77" fmla="*/ 2147483647 h 582"/>
              <a:gd name="T78" fmla="*/ 2147483647 w 730"/>
              <a:gd name="T79" fmla="*/ 2147483647 h 582"/>
              <a:gd name="T80" fmla="*/ 2147483647 w 730"/>
              <a:gd name="T81" fmla="*/ 2147483647 h 582"/>
              <a:gd name="T82" fmla="*/ 2147483647 w 730"/>
              <a:gd name="T83" fmla="*/ 2147483647 h 582"/>
              <a:gd name="T84" fmla="*/ 2147483647 w 730"/>
              <a:gd name="T85" fmla="*/ 2147483647 h 582"/>
              <a:gd name="T86" fmla="*/ 2147483647 w 730"/>
              <a:gd name="T87" fmla="*/ 2147483647 h 582"/>
              <a:gd name="T88" fmla="*/ 2147483647 w 730"/>
              <a:gd name="T89" fmla="*/ 2147483647 h 582"/>
              <a:gd name="T90" fmla="*/ 2147483647 w 730"/>
              <a:gd name="T91" fmla="*/ 2147483647 h 582"/>
              <a:gd name="T92" fmla="*/ 2147483647 w 730"/>
              <a:gd name="T93" fmla="*/ 2147483647 h 582"/>
              <a:gd name="T94" fmla="*/ 2147483647 w 730"/>
              <a:gd name="T95" fmla="*/ 2147483647 h 582"/>
              <a:gd name="T96" fmla="*/ 2147483647 w 730"/>
              <a:gd name="T97" fmla="*/ 2147483647 h 582"/>
              <a:gd name="T98" fmla="*/ 2147483647 w 730"/>
              <a:gd name="T99" fmla="*/ 2147483647 h 582"/>
              <a:gd name="T100" fmla="*/ 2147483647 w 730"/>
              <a:gd name="T101" fmla="*/ 2147483647 h 582"/>
              <a:gd name="T102" fmla="*/ 2147483647 w 730"/>
              <a:gd name="T103" fmla="*/ 2147483647 h 582"/>
              <a:gd name="T104" fmla="*/ 2147483647 w 730"/>
              <a:gd name="T105" fmla="*/ 2147483647 h 582"/>
              <a:gd name="T106" fmla="*/ 2147483647 w 730"/>
              <a:gd name="T107" fmla="*/ 2147483647 h 582"/>
              <a:gd name="T108" fmla="*/ 2147483647 w 730"/>
              <a:gd name="T109" fmla="*/ 2147483647 h 582"/>
              <a:gd name="T110" fmla="*/ 2147483647 w 730"/>
              <a:gd name="T111" fmla="*/ 2147483647 h 582"/>
              <a:gd name="T112" fmla="*/ 2147483647 w 730"/>
              <a:gd name="T113" fmla="*/ 2147483647 h 582"/>
              <a:gd name="T114" fmla="*/ 2147483647 w 730"/>
              <a:gd name="T115" fmla="*/ 2147483647 h 582"/>
              <a:gd name="T116" fmla="*/ 2147483647 w 730"/>
              <a:gd name="T117" fmla="*/ 2147483647 h 5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30"/>
              <a:gd name="T178" fmla="*/ 0 h 582"/>
              <a:gd name="T179" fmla="*/ 730 w 730"/>
              <a:gd name="T180" fmla="*/ 582 h 5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30" h="582">
                <a:moveTo>
                  <a:pt x="720" y="160"/>
                </a:moveTo>
                <a:lnTo>
                  <a:pt x="704" y="135"/>
                </a:lnTo>
                <a:lnTo>
                  <a:pt x="699" y="118"/>
                </a:lnTo>
                <a:lnTo>
                  <a:pt x="692" y="100"/>
                </a:lnTo>
                <a:lnTo>
                  <a:pt x="681" y="86"/>
                </a:lnTo>
                <a:lnTo>
                  <a:pt x="679" y="70"/>
                </a:lnTo>
                <a:lnTo>
                  <a:pt x="669" y="60"/>
                </a:lnTo>
                <a:lnTo>
                  <a:pt x="655" y="67"/>
                </a:lnTo>
                <a:lnTo>
                  <a:pt x="651" y="61"/>
                </a:lnTo>
                <a:lnTo>
                  <a:pt x="648" y="58"/>
                </a:lnTo>
                <a:lnTo>
                  <a:pt x="642" y="54"/>
                </a:lnTo>
                <a:lnTo>
                  <a:pt x="637" y="51"/>
                </a:lnTo>
                <a:lnTo>
                  <a:pt x="628" y="49"/>
                </a:lnTo>
                <a:lnTo>
                  <a:pt x="619" y="47"/>
                </a:lnTo>
                <a:lnTo>
                  <a:pt x="595" y="47"/>
                </a:lnTo>
                <a:lnTo>
                  <a:pt x="583" y="47"/>
                </a:lnTo>
                <a:lnTo>
                  <a:pt x="581" y="53"/>
                </a:lnTo>
                <a:lnTo>
                  <a:pt x="579" y="56"/>
                </a:lnTo>
                <a:lnTo>
                  <a:pt x="575" y="60"/>
                </a:lnTo>
                <a:lnTo>
                  <a:pt x="563" y="63"/>
                </a:lnTo>
                <a:lnTo>
                  <a:pt x="554" y="65"/>
                </a:lnTo>
                <a:lnTo>
                  <a:pt x="547" y="67"/>
                </a:lnTo>
                <a:lnTo>
                  <a:pt x="516" y="68"/>
                </a:lnTo>
                <a:lnTo>
                  <a:pt x="507" y="74"/>
                </a:lnTo>
                <a:lnTo>
                  <a:pt x="500" y="77"/>
                </a:lnTo>
                <a:lnTo>
                  <a:pt x="489" y="83"/>
                </a:lnTo>
                <a:lnTo>
                  <a:pt x="484" y="84"/>
                </a:lnTo>
                <a:lnTo>
                  <a:pt x="479" y="86"/>
                </a:lnTo>
                <a:lnTo>
                  <a:pt x="477" y="86"/>
                </a:lnTo>
                <a:lnTo>
                  <a:pt x="472" y="88"/>
                </a:lnTo>
                <a:lnTo>
                  <a:pt x="470" y="88"/>
                </a:lnTo>
                <a:lnTo>
                  <a:pt x="463" y="91"/>
                </a:lnTo>
                <a:lnTo>
                  <a:pt x="456" y="93"/>
                </a:lnTo>
                <a:lnTo>
                  <a:pt x="452" y="95"/>
                </a:lnTo>
                <a:lnTo>
                  <a:pt x="451" y="95"/>
                </a:lnTo>
                <a:lnTo>
                  <a:pt x="449" y="97"/>
                </a:lnTo>
                <a:lnTo>
                  <a:pt x="447" y="97"/>
                </a:lnTo>
                <a:lnTo>
                  <a:pt x="445" y="97"/>
                </a:lnTo>
                <a:lnTo>
                  <a:pt x="445" y="98"/>
                </a:lnTo>
                <a:lnTo>
                  <a:pt x="444" y="98"/>
                </a:lnTo>
                <a:lnTo>
                  <a:pt x="442" y="98"/>
                </a:lnTo>
                <a:lnTo>
                  <a:pt x="440" y="98"/>
                </a:lnTo>
                <a:lnTo>
                  <a:pt x="440" y="100"/>
                </a:lnTo>
                <a:lnTo>
                  <a:pt x="417" y="109"/>
                </a:lnTo>
                <a:lnTo>
                  <a:pt x="419" y="86"/>
                </a:lnTo>
                <a:lnTo>
                  <a:pt x="435" y="75"/>
                </a:lnTo>
                <a:lnTo>
                  <a:pt x="440" y="74"/>
                </a:lnTo>
                <a:lnTo>
                  <a:pt x="445" y="68"/>
                </a:lnTo>
                <a:lnTo>
                  <a:pt x="449" y="63"/>
                </a:lnTo>
                <a:lnTo>
                  <a:pt x="456" y="49"/>
                </a:lnTo>
                <a:lnTo>
                  <a:pt x="461" y="35"/>
                </a:lnTo>
                <a:lnTo>
                  <a:pt x="463" y="21"/>
                </a:lnTo>
                <a:lnTo>
                  <a:pt x="459" y="16"/>
                </a:lnTo>
                <a:lnTo>
                  <a:pt x="456" y="12"/>
                </a:lnTo>
                <a:lnTo>
                  <a:pt x="452" y="10"/>
                </a:lnTo>
                <a:lnTo>
                  <a:pt x="442" y="10"/>
                </a:lnTo>
                <a:lnTo>
                  <a:pt x="436" y="12"/>
                </a:lnTo>
                <a:lnTo>
                  <a:pt x="431" y="16"/>
                </a:lnTo>
                <a:lnTo>
                  <a:pt x="424" y="21"/>
                </a:lnTo>
                <a:lnTo>
                  <a:pt x="419" y="9"/>
                </a:lnTo>
                <a:lnTo>
                  <a:pt x="396" y="0"/>
                </a:lnTo>
                <a:lnTo>
                  <a:pt x="387" y="0"/>
                </a:lnTo>
                <a:lnTo>
                  <a:pt x="387" y="3"/>
                </a:lnTo>
                <a:lnTo>
                  <a:pt x="378" y="5"/>
                </a:lnTo>
                <a:lnTo>
                  <a:pt x="373" y="9"/>
                </a:lnTo>
                <a:lnTo>
                  <a:pt x="364" y="10"/>
                </a:lnTo>
                <a:lnTo>
                  <a:pt x="359" y="10"/>
                </a:lnTo>
                <a:lnTo>
                  <a:pt x="354" y="9"/>
                </a:lnTo>
                <a:lnTo>
                  <a:pt x="349" y="5"/>
                </a:lnTo>
                <a:lnTo>
                  <a:pt x="343" y="2"/>
                </a:lnTo>
                <a:lnTo>
                  <a:pt x="334" y="2"/>
                </a:lnTo>
                <a:lnTo>
                  <a:pt x="322" y="0"/>
                </a:lnTo>
                <a:lnTo>
                  <a:pt x="319" y="0"/>
                </a:lnTo>
                <a:lnTo>
                  <a:pt x="317" y="2"/>
                </a:lnTo>
                <a:lnTo>
                  <a:pt x="315" y="9"/>
                </a:lnTo>
                <a:lnTo>
                  <a:pt x="312" y="10"/>
                </a:lnTo>
                <a:lnTo>
                  <a:pt x="308" y="12"/>
                </a:lnTo>
                <a:lnTo>
                  <a:pt x="299" y="10"/>
                </a:lnTo>
                <a:lnTo>
                  <a:pt x="294" y="12"/>
                </a:lnTo>
                <a:lnTo>
                  <a:pt x="294" y="14"/>
                </a:lnTo>
                <a:lnTo>
                  <a:pt x="290" y="19"/>
                </a:lnTo>
                <a:lnTo>
                  <a:pt x="290" y="23"/>
                </a:lnTo>
                <a:lnTo>
                  <a:pt x="290" y="26"/>
                </a:lnTo>
                <a:lnTo>
                  <a:pt x="294" y="30"/>
                </a:lnTo>
                <a:lnTo>
                  <a:pt x="299" y="33"/>
                </a:lnTo>
                <a:lnTo>
                  <a:pt x="306" y="39"/>
                </a:lnTo>
                <a:lnTo>
                  <a:pt x="308" y="40"/>
                </a:lnTo>
                <a:lnTo>
                  <a:pt x="308" y="44"/>
                </a:lnTo>
                <a:lnTo>
                  <a:pt x="308" y="49"/>
                </a:lnTo>
                <a:lnTo>
                  <a:pt x="306" y="60"/>
                </a:lnTo>
                <a:lnTo>
                  <a:pt x="305" y="63"/>
                </a:lnTo>
                <a:lnTo>
                  <a:pt x="301" y="65"/>
                </a:lnTo>
                <a:lnTo>
                  <a:pt x="296" y="67"/>
                </a:lnTo>
                <a:lnTo>
                  <a:pt x="292" y="67"/>
                </a:lnTo>
                <a:lnTo>
                  <a:pt x="287" y="61"/>
                </a:lnTo>
                <a:lnTo>
                  <a:pt x="275" y="51"/>
                </a:lnTo>
                <a:lnTo>
                  <a:pt x="271" y="46"/>
                </a:lnTo>
                <a:lnTo>
                  <a:pt x="266" y="44"/>
                </a:lnTo>
                <a:lnTo>
                  <a:pt x="262" y="42"/>
                </a:lnTo>
                <a:lnTo>
                  <a:pt x="261" y="40"/>
                </a:lnTo>
                <a:lnTo>
                  <a:pt x="255" y="40"/>
                </a:lnTo>
                <a:lnTo>
                  <a:pt x="248" y="44"/>
                </a:lnTo>
                <a:lnTo>
                  <a:pt x="232" y="56"/>
                </a:lnTo>
                <a:lnTo>
                  <a:pt x="229" y="61"/>
                </a:lnTo>
                <a:lnTo>
                  <a:pt x="225" y="67"/>
                </a:lnTo>
                <a:lnTo>
                  <a:pt x="229" y="70"/>
                </a:lnTo>
                <a:lnTo>
                  <a:pt x="231" y="72"/>
                </a:lnTo>
                <a:lnTo>
                  <a:pt x="232" y="74"/>
                </a:lnTo>
                <a:lnTo>
                  <a:pt x="232" y="75"/>
                </a:lnTo>
                <a:lnTo>
                  <a:pt x="225" y="79"/>
                </a:lnTo>
                <a:lnTo>
                  <a:pt x="204" y="86"/>
                </a:lnTo>
                <a:lnTo>
                  <a:pt x="197" y="88"/>
                </a:lnTo>
                <a:lnTo>
                  <a:pt x="190" y="88"/>
                </a:lnTo>
                <a:lnTo>
                  <a:pt x="162" y="90"/>
                </a:lnTo>
                <a:lnTo>
                  <a:pt x="160" y="93"/>
                </a:lnTo>
                <a:lnTo>
                  <a:pt x="157" y="90"/>
                </a:lnTo>
                <a:lnTo>
                  <a:pt x="148" y="100"/>
                </a:lnTo>
                <a:lnTo>
                  <a:pt x="158" y="114"/>
                </a:lnTo>
                <a:lnTo>
                  <a:pt x="167" y="125"/>
                </a:lnTo>
                <a:lnTo>
                  <a:pt x="183" y="130"/>
                </a:lnTo>
                <a:lnTo>
                  <a:pt x="206" y="134"/>
                </a:lnTo>
                <a:lnTo>
                  <a:pt x="217" y="134"/>
                </a:lnTo>
                <a:lnTo>
                  <a:pt x="213" y="144"/>
                </a:lnTo>
                <a:lnTo>
                  <a:pt x="211" y="151"/>
                </a:lnTo>
                <a:lnTo>
                  <a:pt x="211" y="158"/>
                </a:lnTo>
                <a:lnTo>
                  <a:pt x="210" y="165"/>
                </a:lnTo>
                <a:lnTo>
                  <a:pt x="206" y="174"/>
                </a:lnTo>
                <a:lnTo>
                  <a:pt x="199" y="185"/>
                </a:lnTo>
                <a:lnTo>
                  <a:pt x="187" y="197"/>
                </a:lnTo>
                <a:lnTo>
                  <a:pt x="169" y="211"/>
                </a:lnTo>
                <a:lnTo>
                  <a:pt x="164" y="216"/>
                </a:lnTo>
                <a:lnTo>
                  <a:pt x="164" y="218"/>
                </a:lnTo>
                <a:lnTo>
                  <a:pt x="162" y="223"/>
                </a:lnTo>
                <a:lnTo>
                  <a:pt x="160" y="229"/>
                </a:lnTo>
                <a:lnTo>
                  <a:pt x="160" y="234"/>
                </a:lnTo>
                <a:lnTo>
                  <a:pt x="164" y="246"/>
                </a:lnTo>
                <a:lnTo>
                  <a:pt x="169" y="269"/>
                </a:lnTo>
                <a:lnTo>
                  <a:pt x="171" y="281"/>
                </a:lnTo>
                <a:lnTo>
                  <a:pt x="171" y="290"/>
                </a:lnTo>
                <a:lnTo>
                  <a:pt x="167" y="297"/>
                </a:lnTo>
                <a:lnTo>
                  <a:pt x="164" y="302"/>
                </a:lnTo>
                <a:lnTo>
                  <a:pt x="160" y="306"/>
                </a:lnTo>
                <a:lnTo>
                  <a:pt x="155" y="310"/>
                </a:lnTo>
                <a:lnTo>
                  <a:pt x="146" y="313"/>
                </a:lnTo>
                <a:lnTo>
                  <a:pt x="132" y="320"/>
                </a:lnTo>
                <a:lnTo>
                  <a:pt x="127" y="322"/>
                </a:lnTo>
                <a:lnTo>
                  <a:pt x="125" y="327"/>
                </a:lnTo>
                <a:lnTo>
                  <a:pt x="114" y="346"/>
                </a:lnTo>
                <a:lnTo>
                  <a:pt x="107" y="359"/>
                </a:lnTo>
                <a:lnTo>
                  <a:pt x="107" y="361"/>
                </a:lnTo>
                <a:lnTo>
                  <a:pt x="109" y="361"/>
                </a:lnTo>
                <a:lnTo>
                  <a:pt x="107" y="361"/>
                </a:lnTo>
                <a:lnTo>
                  <a:pt x="86" y="376"/>
                </a:lnTo>
                <a:lnTo>
                  <a:pt x="76" y="382"/>
                </a:lnTo>
                <a:lnTo>
                  <a:pt x="72" y="383"/>
                </a:lnTo>
                <a:lnTo>
                  <a:pt x="71" y="383"/>
                </a:lnTo>
                <a:lnTo>
                  <a:pt x="71" y="387"/>
                </a:lnTo>
                <a:lnTo>
                  <a:pt x="72" y="389"/>
                </a:lnTo>
                <a:lnTo>
                  <a:pt x="69" y="394"/>
                </a:lnTo>
                <a:lnTo>
                  <a:pt x="63" y="399"/>
                </a:lnTo>
                <a:lnTo>
                  <a:pt x="58" y="405"/>
                </a:lnTo>
                <a:lnTo>
                  <a:pt x="51" y="408"/>
                </a:lnTo>
                <a:lnTo>
                  <a:pt x="46" y="410"/>
                </a:lnTo>
                <a:lnTo>
                  <a:pt x="42" y="410"/>
                </a:lnTo>
                <a:lnTo>
                  <a:pt x="11" y="445"/>
                </a:lnTo>
                <a:lnTo>
                  <a:pt x="9" y="447"/>
                </a:lnTo>
                <a:lnTo>
                  <a:pt x="12" y="447"/>
                </a:lnTo>
                <a:lnTo>
                  <a:pt x="16" y="447"/>
                </a:lnTo>
                <a:lnTo>
                  <a:pt x="18" y="447"/>
                </a:lnTo>
                <a:lnTo>
                  <a:pt x="19" y="452"/>
                </a:lnTo>
                <a:lnTo>
                  <a:pt x="21" y="461"/>
                </a:lnTo>
                <a:lnTo>
                  <a:pt x="21" y="464"/>
                </a:lnTo>
                <a:lnTo>
                  <a:pt x="19" y="468"/>
                </a:lnTo>
                <a:lnTo>
                  <a:pt x="16" y="473"/>
                </a:lnTo>
                <a:lnTo>
                  <a:pt x="11" y="477"/>
                </a:lnTo>
                <a:lnTo>
                  <a:pt x="7" y="480"/>
                </a:lnTo>
                <a:lnTo>
                  <a:pt x="5" y="486"/>
                </a:lnTo>
                <a:lnTo>
                  <a:pt x="4" y="493"/>
                </a:lnTo>
                <a:lnTo>
                  <a:pt x="2" y="503"/>
                </a:lnTo>
                <a:lnTo>
                  <a:pt x="0" y="508"/>
                </a:lnTo>
                <a:lnTo>
                  <a:pt x="0" y="514"/>
                </a:lnTo>
                <a:lnTo>
                  <a:pt x="2" y="521"/>
                </a:lnTo>
                <a:lnTo>
                  <a:pt x="5" y="526"/>
                </a:lnTo>
                <a:lnTo>
                  <a:pt x="7" y="531"/>
                </a:lnTo>
                <a:lnTo>
                  <a:pt x="7" y="537"/>
                </a:lnTo>
                <a:lnTo>
                  <a:pt x="11" y="540"/>
                </a:lnTo>
                <a:lnTo>
                  <a:pt x="18" y="549"/>
                </a:lnTo>
                <a:lnTo>
                  <a:pt x="27" y="563"/>
                </a:lnTo>
                <a:lnTo>
                  <a:pt x="34" y="575"/>
                </a:lnTo>
                <a:lnTo>
                  <a:pt x="34" y="573"/>
                </a:lnTo>
                <a:lnTo>
                  <a:pt x="37" y="575"/>
                </a:lnTo>
                <a:lnTo>
                  <a:pt x="44" y="581"/>
                </a:lnTo>
                <a:lnTo>
                  <a:pt x="48" y="582"/>
                </a:lnTo>
                <a:lnTo>
                  <a:pt x="65" y="579"/>
                </a:lnTo>
                <a:lnTo>
                  <a:pt x="76" y="579"/>
                </a:lnTo>
                <a:lnTo>
                  <a:pt x="81" y="579"/>
                </a:lnTo>
                <a:lnTo>
                  <a:pt x="88" y="579"/>
                </a:lnTo>
                <a:lnTo>
                  <a:pt x="100" y="579"/>
                </a:lnTo>
                <a:lnTo>
                  <a:pt x="109" y="579"/>
                </a:lnTo>
                <a:lnTo>
                  <a:pt x="111" y="577"/>
                </a:lnTo>
                <a:lnTo>
                  <a:pt x="111" y="575"/>
                </a:lnTo>
                <a:lnTo>
                  <a:pt x="109" y="570"/>
                </a:lnTo>
                <a:lnTo>
                  <a:pt x="107" y="565"/>
                </a:lnTo>
                <a:lnTo>
                  <a:pt x="107" y="559"/>
                </a:lnTo>
                <a:lnTo>
                  <a:pt x="107" y="551"/>
                </a:lnTo>
                <a:lnTo>
                  <a:pt x="106" y="551"/>
                </a:lnTo>
                <a:lnTo>
                  <a:pt x="102" y="551"/>
                </a:lnTo>
                <a:lnTo>
                  <a:pt x="99" y="551"/>
                </a:lnTo>
                <a:lnTo>
                  <a:pt x="95" y="547"/>
                </a:lnTo>
                <a:lnTo>
                  <a:pt x="88" y="540"/>
                </a:lnTo>
                <a:lnTo>
                  <a:pt x="85" y="537"/>
                </a:lnTo>
                <a:lnTo>
                  <a:pt x="81" y="528"/>
                </a:lnTo>
                <a:lnTo>
                  <a:pt x="76" y="519"/>
                </a:lnTo>
                <a:lnTo>
                  <a:pt x="72" y="508"/>
                </a:lnTo>
                <a:lnTo>
                  <a:pt x="72" y="501"/>
                </a:lnTo>
                <a:lnTo>
                  <a:pt x="72" y="500"/>
                </a:lnTo>
                <a:lnTo>
                  <a:pt x="74" y="500"/>
                </a:lnTo>
                <a:lnTo>
                  <a:pt x="79" y="498"/>
                </a:lnTo>
                <a:lnTo>
                  <a:pt x="85" y="494"/>
                </a:lnTo>
                <a:lnTo>
                  <a:pt x="90" y="491"/>
                </a:lnTo>
                <a:lnTo>
                  <a:pt x="95" y="491"/>
                </a:lnTo>
                <a:lnTo>
                  <a:pt x="99" y="491"/>
                </a:lnTo>
                <a:lnTo>
                  <a:pt x="102" y="491"/>
                </a:lnTo>
                <a:lnTo>
                  <a:pt x="104" y="489"/>
                </a:lnTo>
                <a:lnTo>
                  <a:pt x="104" y="486"/>
                </a:lnTo>
                <a:lnTo>
                  <a:pt x="104" y="478"/>
                </a:lnTo>
                <a:lnTo>
                  <a:pt x="102" y="470"/>
                </a:lnTo>
                <a:lnTo>
                  <a:pt x="102" y="464"/>
                </a:lnTo>
                <a:lnTo>
                  <a:pt x="106" y="461"/>
                </a:lnTo>
                <a:lnTo>
                  <a:pt x="114" y="457"/>
                </a:lnTo>
                <a:lnTo>
                  <a:pt x="143" y="449"/>
                </a:lnTo>
                <a:lnTo>
                  <a:pt x="153" y="447"/>
                </a:lnTo>
                <a:lnTo>
                  <a:pt x="158" y="447"/>
                </a:lnTo>
                <a:lnTo>
                  <a:pt x="164" y="449"/>
                </a:lnTo>
                <a:lnTo>
                  <a:pt x="176" y="452"/>
                </a:lnTo>
                <a:lnTo>
                  <a:pt x="188" y="452"/>
                </a:lnTo>
                <a:lnTo>
                  <a:pt x="197" y="450"/>
                </a:lnTo>
                <a:lnTo>
                  <a:pt x="201" y="447"/>
                </a:lnTo>
                <a:lnTo>
                  <a:pt x="208" y="438"/>
                </a:lnTo>
                <a:lnTo>
                  <a:pt x="218" y="422"/>
                </a:lnTo>
                <a:lnTo>
                  <a:pt x="222" y="417"/>
                </a:lnTo>
                <a:lnTo>
                  <a:pt x="225" y="413"/>
                </a:lnTo>
                <a:lnTo>
                  <a:pt x="231" y="412"/>
                </a:lnTo>
                <a:lnTo>
                  <a:pt x="236" y="408"/>
                </a:lnTo>
                <a:lnTo>
                  <a:pt x="243" y="403"/>
                </a:lnTo>
                <a:lnTo>
                  <a:pt x="246" y="403"/>
                </a:lnTo>
                <a:lnTo>
                  <a:pt x="248" y="405"/>
                </a:lnTo>
                <a:lnTo>
                  <a:pt x="250" y="406"/>
                </a:lnTo>
                <a:lnTo>
                  <a:pt x="262" y="410"/>
                </a:lnTo>
                <a:lnTo>
                  <a:pt x="271" y="412"/>
                </a:lnTo>
                <a:lnTo>
                  <a:pt x="276" y="413"/>
                </a:lnTo>
                <a:lnTo>
                  <a:pt x="287" y="412"/>
                </a:lnTo>
                <a:lnTo>
                  <a:pt x="301" y="412"/>
                </a:lnTo>
                <a:lnTo>
                  <a:pt x="310" y="410"/>
                </a:lnTo>
                <a:lnTo>
                  <a:pt x="320" y="405"/>
                </a:lnTo>
                <a:lnTo>
                  <a:pt x="327" y="401"/>
                </a:lnTo>
                <a:lnTo>
                  <a:pt x="329" y="398"/>
                </a:lnTo>
                <a:lnTo>
                  <a:pt x="329" y="385"/>
                </a:lnTo>
                <a:lnTo>
                  <a:pt x="331" y="378"/>
                </a:lnTo>
                <a:lnTo>
                  <a:pt x="331" y="373"/>
                </a:lnTo>
                <a:lnTo>
                  <a:pt x="329" y="361"/>
                </a:lnTo>
                <a:lnTo>
                  <a:pt x="331" y="355"/>
                </a:lnTo>
                <a:lnTo>
                  <a:pt x="333" y="355"/>
                </a:lnTo>
                <a:lnTo>
                  <a:pt x="338" y="359"/>
                </a:lnTo>
                <a:lnTo>
                  <a:pt x="343" y="364"/>
                </a:lnTo>
                <a:lnTo>
                  <a:pt x="349" y="368"/>
                </a:lnTo>
                <a:lnTo>
                  <a:pt x="352" y="368"/>
                </a:lnTo>
                <a:lnTo>
                  <a:pt x="354" y="368"/>
                </a:lnTo>
                <a:lnTo>
                  <a:pt x="359" y="366"/>
                </a:lnTo>
                <a:lnTo>
                  <a:pt x="363" y="366"/>
                </a:lnTo>
                <a:lnTo>
                  <a:pt x="368" y="368"/>
                </a:lnTo>
                <a:lnTo>
                  <a:pt x="373" y="366"/>
                </a:lnTo>
                <a:lnTo>
                  <a:pt x="385" y="361"/>
                </a:lnTo>
                <a:lnTo>
                  <a:pt x="391" y="357"/>
                </a:lnTo>
                <a:lnTo>
                  <a:pt x="392" y="354"/>
                </a:lnTo>
                <a:lnTo>
                  <a:pt x="391" y="350"/>
                </a:lnTo>
                <a:lnTo>
                  <a:pt x="389" y="346"/>
                </a:lnTo>
                <a:lnTo>
                  <a:pt x="389" y="341"/>
                </a:lnTo>
                <a:lnTo>
                  <a:pt x="385" y="336"/>
                </a:lnTo>
                <a:lnTo>
                  <a:pt x="384" y="332"/>
                </a:lnTo>
                <a:lnTo>
                  <a:pt x="380" y="325"/>
                </a:lnTo>
                <a:lnTo>
                  <a:pt x="378" y="318"/>
                </a:lnTo>
                <a:lnTo>
                  <a:pt x="380" y="317"/>
                </a:lnTo>
                <a:lnTo>
                  <a:pt x="385" y="313"/>
                </a:lnTo>
                <a:lnTo>
                  <a:pt x="392" y="310"/>
                </a:lnTo>
                <a:lnTo>
                  <a:pt x="398" y="306"/>
                </a:lnTo>
                <a:lnTo>
                  <a:pt x="400" y="306"/>
                </a:lnTo>
                <a:lnTo>
                  <a:pt x="400" y="308"/>
                </a:lnTo>
                <a:lnTo>
                  <a:pt x="400" y="310"/>
                </a:lnTo>
                <a:lnTo>
                  <a:pt x="401" y="315"/>
                </a:lnTo>
                <a:lnTo>
                  <a:pt x="405" y="318"/>
                </a:lnTo>
                <a:lnTo>
                  <a:pt x="408" y="324"/>
                </a:lnTo>
                <a:lnTo>
                  <a:pt x="410" y="331"/>
                </a:lnTo>
                <a:lnTo>
                  <a:pt x="410" y="338"/>
                </a:lnTo>
                <a:lnTo>
                  <a:pt x="410" y="355"/>
                </a:lnTo>
                <a:lnTo>
                  <a:pt x="410" y="361"/>
                </a:lnTo>
                <a:lnTo>
                  <a:pt x="414" y="362"/>
                </a:lnTo>
                <a:lnTo>
                  <a:pt x="419" y="364"/>
                </a:lnTo>
                <a:lnTo>
                  <a:pt x="428" y="368"/>
                </a:lnTo>
                <a:lnTo>
                  <a:pt x="436" y="371"/>
                </a:lnTo>
                <a:lnTo>
                  <a:pt x="442" y="371"/>
                </a:lnTo>
                <a:lnTo>
                  <a:pt x="447" y="369"/>
                </a:lnTo>
                <a:lnTo>
                  <a:pt x="452" y="368"/>
                </a:lnTo>
                <a:lnTo>
                  <a:pt x="459" y="366"/>
                </a:lnTo>
                <a:lnTo>
                  <a:pt x="463" y="364"/>
                </a:lnTo>
                <a:lnTo>
                  <a:pt x="475" y="355"/>
                </a:lnTo>
                <a:lnTo>
                  <a:pt x="477" y="352"/>
                </a:lnTo>
                <a:lnTo>
                  <a:pt x="479" y="348"/>
                </a:lnTo>
                <a:lnTo>
                  <a:pt x="479" y="343"/>
                </a:lnTo>
                <a:lnTo>
                  <a:pt x="475" y="336"/>
                </a:lnTo>
                <a:lnTo>
                  <a:pt x="475" y="327"/>
                </a:lnTo>
                <a:lnTo>
                  <a:pt x="475" y="320"/>
                </a:lnTo>
                <a:lnTo>
                  <a:pt x="477" y="320"/>
                </a:lnTo>
                <a:lnTo>
                  <a:pt x="480" y="322"/>
                </a:lnTo>
                <a:lnTo>
                  <a:pt x="482" y="322"/>
                </a:lnTo>
                <a:lnTo>
                  <a:pt x="484" y="320"/>
                </a:lnTo>
                <a:lnTo>
                  <a:pt x="488" y="317"/>
                </a:lnTo>
                <a:lnTo>
                  <a:pt x="488" y="313"/>
                </a:lnTo>
                <a:lnTo>
                  <a:pt x="486" y="306"/>
                </a:lnTo>
                <a:lnTo>
                  <a:pt x="484" y="301"/>
                </a:lnTo>
                <a:lnTo>
                  <a:pt x="484" y="297"/>
                </a:lnTo>
                <a:lnTo>
                  <a:pt x="509" y="302"/>
                </a:lnTo>
                <a:lnTo>
                  <a:pt x="528" y="280"/>
                </a:lnTo>
                <a:lnTo>
                  <a:pt x="600" y="262"/>
                </a:lnTo>
                <a:lnTo>
                  <a:pt x="611" y="260"/>
                </a:lnTo>
                <a:lnTo>
                  <a:pt x="618" y="260"/>
                </a:lnTo>
                <a:lnTo>
                  <a:pt x="626" y="259"/>
                </a:lnTo>
                <a:lnTo>
                  <a:pt x="649" y="253"/>
                </a:lnTo>
                <a:lnTo>
                  <a:pt x="670" y="246"/>
                </a:lnTo>
                <a:lnTo>
                  <a:pt x="672" y="244"/>
                </a:lnTo>
                <a:lnTo>
                  <a:pt x="672" y="243"/>
                </a:lnTo>
                <a:lnTo>
                  <a:pt x="667" y="239"/>
                </a:lnTo>
                <a:lnTo>
                  <a:pt x="667" y="237"/>
                </a:lnTo>
                <a:lnTo>
                  <a:pt x="669" y="234"/>
                </a:lnTo>
                <a:lnTo>
                  <a:pt x="692" y="209"/>
                </a:lnTo>
                <a:lnTo>
                  <a:pt x="713" y="190"/>
                </a:lnTo>
                <a:lnTo>
                  <a:pt x="718" y="183"/>
                </a:lnTo>
                <a:lnTo>
                  <a:pt x="723" y="176"/>
                </a:lnTo>
                <a:lnTo>
                  <a:pt x="730" y="167"/>
                </a:lnTo>
                <a:lnTo>
                  <a:pt x="720" y="160"/>
                </a:lnTo>
                <a:close/>
                <a:moveTo>
                  <a:pt x="391" y="2"/>
                </a:moveTo>
                <a:lnTo>
                  <a:pt x="391" y="2"/>
                </a:lnTo>
                <a:close/>
              </a:path>
            </a:pathLst>
          </a:custGeom>
          <a:noFill/>
          <a:ln w="6350">
            <a:solidFill>
              <a:srgbClr val="FFFFFF"/>
            </a:solidFill>
            <a:round/>
            <a:headEnd/>
            <a:tailEnd/>
          </a:ln>
        </p:spPr>
        <p:txBody>
          <a:bodyPr/>
          <a:lstStyle/>
          <a:p>
            <a:endParaRPr lang="en-GB"/>
          </a:p>
        </p:txBody>
      </p:sp>
      <p:sp>
        <p:nvSpPr>
          <p:cNvPr id="85028" name="Freeform 453"/>
          <p:cNvSpPr>
            <a:spLocks/>
          </p:cNvSpPr>
          <p:nvPr/>
        </p:nvSpPr>
        <p:spPr bwMode="auto">
          <a:xfrm>
            <a:off x="6740525" y="4154488"/>
            <a:ext cx="717550" cy="960437"/>
          </a:xfrm>
          <a:custGeom>
            <a:avLst/>
            <a:gdLst>
              <a:gd name="T0" fmla="*/ 2147483647 w 452"/>
              <a:gd name="T1" fmla="*/ 2147483647 h 605"/>
              <a:gd name="T2" fmla="*/ 2147483647 w 452"/>
              <a:gd name="T3" fmla="*/ 2147483647 h 605"/>
              <a:gd name="T4" fmla="*/ 2147483647 w 452"/>
              <a:gd name="T5" fmla="*/ 2147483647 h 605"/>
              <a:gd name="T6" fmla="*/ 2147483647 w 452"/>
              <a:gd name="T7" fmla="*/ 2147483647 h 605"/>
              <a:gd name="T8" fmla="*/ 2147483647 w 452"/>
              <a:gd name="T9" fmla="*/ 2147483647 h 605"/>
              <a:gd name="T10" fmla="*/ 2147483647 w 452"/>
              <a:gd name="T11" fmla="*/ 2147483647 h 605"/>
              <a:gd name="T12" fmla="*/ 2147483647 w 452"/>
              <a:gd name="T13" fmla="*/ 2147483647 h 605"/>
              <a:gd name="T14" fmla="*/ 2147483647 w 452"/>
              <a:gd name="T15" fmla="*/ 0 h 605"/>
              <a:gd name="T16" fmla="*/ 2147483647 w 452"/>
              <a:gd name="T17" fmla="*/ 2147483647 h 605"/>
              <a:gd name="T18" fmla="*/ 2147483647 w 452"/>
              <a:gd name="T19" fmla="*/ 2147483647 h 605"/>
              <a:gd name="T20" fmla="*/ 2147483647 w 452"/>
              <a:gd name="T21" fmla="*/ 2147483647 h 605"/>
              <a:gd name="T22" fmla="*/ 2147483647 w 452"/>
              <a:gd name="T23" fmla="*/ 2147483647 h 605"/>
              <a:gd name="T24" fmla="*/ 2147483647 w 452"/>
              <a:gd name="T25" fmla="*/ 2147483647 h 605"/>
              <a:gd name="T26" fmla="*/ 2147483647 w 452"/>
              <a:gd name="T27" fmla="*/ 2147483647 h 605"/>
              <a:gd name="T28" fmla="*/ 2147483647 w 452"/>
              <a:gd name="T29" fmla="*/ 2147483647 h 605"/>
              <a:gd name="T30" fmla="*/ 2147483647 w 452"/>
              <a:gd name="T31" fmla="*/ 2147483647 h 605"/>
              <a:gd name="T32" fmla="*/ 2147483647 w 452"/>
              <a:gd name="T33" fmla="*/ 2147483647 h 605"/>
              <a:gd name="T34" fmla="*/ 2147483647 w 452"/>
              <a:gd name="T35" fmla="*/ 2147483647 h 605"/>
              <a:gd name="T36" fmla="*/ 2147483647 w 452"/>
              <a:gd name="T37" fmla="*/ 2147483647 h 605"/>
              <a:gd name="T38" fmla="*/ 2147483647 w 452"/>
              <a:gd name="T39" fmla="*/ 2147483647 h 605"/>
              <a:gd name="T40" fmla="*/ 2147483647 w 452"/>
              <a:gd name="T41" fmla="*/ 2147483647 h 605"/>
              <a:gd name="T42" fmla="*/ 2147483647 w 452"/>
              <a:gd name="T43" fmla="*/ 2147483647 h 605"/>
              <a:gd name="T44" fmla="*/ 0 w 452"/>
              <a:gd name="T45" fmla="*/ 2147483647 h 605"/>
              <a:gd name="T46" fmla="*/ 2147483647 w 452"/>
              <a:gd name="T47" fmla="*/ 2147483647 h 605"/>
              <a:gd name="T48" fmla="*/ 2147483647 w 452"/>
              <a:gd name="T49" fmla="*/ 2147483647 h 605"/>
              <a:gd name="T50" fmla="*/ 2147483647 w 452"/>
              <a:gd name="T51" fmla="*/ 2147483647 h 605"/>
              <a:gd name="T52" fmla="*/ 2147483647 w 452"/>
              <a:gd name="T53" fmla="*/ 2147483647 h 605"/>
              <a:gd name="T54" fmla="*/ 2147483647 w 452"/>
              <a:gd name="T55" fmla="*/ 2147483647 h 605"/>
              <a:gd name="T56" fmla="*/ 2147483647 w 452"/>
              <a:gd name="T57" fmla="*/ 2147483647 h 605"/>
              <a:gd name="T58" fmla="*/ 2147483647 w 452"/>
              <a:gd name="T59" fmla="*/ 2147483647 h 605"/>
              <a:gd name="T60" fmla="*/ 2147483647 w 452"/>
              <a:gd name="T61" fmla="*/ 2147483647 h 605"/>
              <a:gd name="T62" fmla="*/ 2147483647 w 452"/>
              <a:gd name="T63" fmla="*/ 2147483647 h 605"/>
              <a:gd name="T64" fmla="*/ 2147483647 w 452"/>
              <a:gd name="T65" fmla="*/ 2147483647 h 605"/>
              <a:gd name="T66" fmla="*/ 2147483647 w 452"/>
              <a:gd name="T67" fmla="*/ 2147483647 h 605"/>
              <a:gd name="T68" fmla="*/ 2147483647 w 452"/>
              <a:gd name="T69" fmla="*/ 2147483647 h 605"/>
              <a:gd name="T70" fmla="*/ 2147483647 w 452"/>
              <a:gd name="T71" fmla="*/ 2147483647 h 605"/>
              <a:gd name="T72" fmla="*/ 2147483647 w 452"/>
              <a:gd name="T73" fmla="*/ 2147483647 h 605"/>
              <a:gd name="T74" fmla="*/ 2147483647 w 452"/>
              <a:gd name="T75" fmla="*/ 2147483647 h 605"/>
              <a:gd name="T76" fmla="*/ 2147483647 w 452"/>
              <a:gd name="T77" fmla="*/ 2147483647 h 605"/>
              <a:gd name="T78" fmla="*/ 2147483647 w 452"/>
              <a:gd name="T79" fmla="*/ 2147483647 h 605"/>
              <a:gd name="T80" fmla="*/ 2147483647 w 452"/>
              <a:gd name="T81" fmla="*/ 2147483647 h 605"/>
              <a:gd name="T82" fmla="*/ 2147483647 w 452"/>
              <a:gd name="T83" fmla="*/ 2147483647 h 605"/>
              <a:gd name="T84" fmla="*/ 2147483647 w 452"/>
              <a:gd name="T85" fmla="*/ 2147483647 h 605"/>
              <a:gd name="T86" fmla="*/ 2147483647 w 452"/>
              <a:gd name="T87" fmla="*/ 2147483647 h 605"/>
              <a:gd name="T88" fmla="*/ 2147483647 w 452"/>
              <a:gd name="T89" fmla="*/ 2147483647 h 605"/>
              <a:gd name="T90" fmla="*/ 2147483647 w 452"/>
              <a:gd name="T91" fmla="*/ 2147483647 h 605"/>
              <a:gd name="T92" fmla="*/ 2147483647 w 452"/>
              <a:gd name="T93" fmla="*/ 2147483647 h 605"/>
              <a:gd name="T94" fmla="*/ 2147483647 w 452"/>
              <a:gd name="T95" fmla="*/ 2147483647 h 605"/>
              <a:gd name="T96" fmla="*/ 2147483647 w 452"/>
              <a:gd name="T97" fmla="*/ 2147483647 h 605"/>
              <a:gd name="T98" fmla="*/ 2147483647 w 452"/>
              <a:gd name="T99" fmla="*/ 2147483647 h 605"/>
              <a:gd name="T100" fmla="*/ 2147483647 w 452"/>
              <a:gd name="T101" fmla="*/ 2147483647 h 60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2"/>
              <a:gd name="T154" fmla="*/ 0 h 605"/>
              <a:gd name="T155" fmla="*/ 452 w 452"/>
              <a:gd name="T156" fmla="*/ 605 h 60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2" h="605">
                <a:moveTo>
                  <a:pt x="450" y="151"/>
                </a:moveTo>
                <a:lnTo>
                  <a:pt x="438" y="135"/>
                </a:lnTo>
                <a:lnTo>
                  <a:pt x="436" y="112"/>
                </a:lnTo>
                <a:lnTo>
                  <a:pt x="434" y="109"/>
                </a:lnTo>
                <a:lnTo>
                  <a:pt x="429" y="103"/>
                </a:lnTo>
                <a:lnTo>
                  <a:pt x="424" y="98"/>
                </a:lnTo>
                <a:lnTo>
                  <a:pt x="410" y="91"/>
                </a:lnTo>
                <a:lnTo>
                  <a:pt x="396" y="82"/>
                </a:lnTo>
                <a:lnTo>
                  <a:pt x="397" y="73"/>
                </a:lnTo>
                <a:lnTo>
                  <a:pt x="401" y="59"/>
                </a:lnTo>
                <a:lnTo>
                  <a:pt x="403" y="47"/>
                </a:lnTo>
                <a:lnTo>
                  <a:pt x="408" y="42"/>
                </a:lnTo>
                <a:lnTo>
                  <a:pt x="403" y="40"/>
                </a:lnTo>
                <a:lnTo>
                  <a:pt x="385" y="31"/>
                </a:lnTo>
                <a:lnTo>
                  <a:pt x="369" y="30"/>
                </a:lnTo>
                <a:lnTo>
                  <a:pt x="360" y="31"/>
                </a:lnTo>
                <a:lnTo>
                  <a:pt x="343" y="31"/>
                </a:lnTo>
                <a:lnTo>
                  <a:pt x="329" y="22"/>
                </a:lnTo>
                <a:lnTo>
                  <a:pt x="318" y="10"/>
                </a:lnTo>
                <a:lnTo>
                  <a:pt x="302" y="8"/>
                </a:lnTo>
                <a:lnTo>
                  <a:pt x="301" y="14"/>
                </a:lnTo>
                <a:lnTo>
                  <a:pt x="297" y="22"/>
                </a:lnTo>
                <a:lnTo>
                  <a:pt x="292" y="30"/>
                </a:lnTo>
                <a:lnTo>
                  <a:pt x="283" y="35"/>
                </a:lnTo>
                <a:lnTo>
                  <a:pt x="278" y="35"/>
                </a:lnTo>
                <a:lnTo>
                  <a:pt x="272" y="33"/>
                </a:lnTo>
                <a:lnTo>
                  <a:pt x="265" y="31"/>
                </a:lnTo>
                <a:lnTo>
                  <a:pt x="267" y="15"/>
                </a:lnTo>
                <a:lnTo>
                  <a:pt x="271" y="1"/>
                </a:lnTo>
                <a:lnTo>
                  <a:pt x="267" y="0"/>
                </a:lnTo>
                <a:lnTo>
                  <a:pt x="264" y="0"/>
                </a:lnTo>
                <a:lnTo>
                  <a:pt x="260" y="1"/>
                </a:lnTo>
                <a:lnTo>
                  <a:pt x="250" y="15"/>
                </a:lnTo>
                <a:lnTo>
                  <a:pt x="246" y="17"/>
                </a:lnTo>
                <a:lnTo>
                  <a:pt x="239" y="21"/>
                </a:lnTo>
                <a:lnTo>
                  <a:pt x="228" y="24"/>
                </a:lnTo>
                <a:lnTo>
                  <a:pt x="225" y="24"/>
                </a:lnTo>
                <a:lnTo>
                  <a:pt x="221" y="24"/>
                </a:lnTo>
                <a:lnTo>
                  <a:pt x="206" y="17"/>
                </a:lnTo>
                <a:lnTo>
                  <a:pt x="191" y="19"/>
                </a:lnTo>
                <a:lnTo>
                  <a:pt x="162" y="26"/>
                </a:lnTo>
                <a:lnTo>
                  <a:pt x="155" y="31"/>
                </a:lnTo>
                <a:lnTo>
                  <a:pt x="149" y="40"/>
                </a:lnTo>
                <a:lnTo>
                  <a:pt x="144" y="47"/>
                </a:lnTo>
                <a:lnTo>
                  <a:pt x="142" y="51"/>
                </a:lnTo>
                <a:lnTo>
                  <a:pt x="116" y="68"/>
                </a:lnTo>
                <a:lnTo>
                  <a:pt x="109" y="73"/>
                </a:lnTo>
                <a:lnTo>
                  <a:pt x="102" y="79"/>
                </a:lnTo>
                <a:lnTo>
                  <a:pt x="100" y="81"/>
                </a:lnTo>
                <a:lnTo>
                  <a:pt x="98" y="84"/>
                </a:lnTo>
                <a:lnTo>
                  <a:pt x="95" y="84"/>
                </a:lnTo>
                <a:lnTo>
                  <a:pt x="89" y="88"/>
                </a:lnTo>
                <a:lnTo>
                  <a:pt x="82" y="89"/>
                </a:lnTo>
                <a:lnTo>
                  <a:pt x="65" y="96"/>
                </a:lnTo>
                <a:lnTo>
                  <a:pt x="23" y="117"/>
                </a:lnTo>
                <a:lnTo>
                  <a:pt x="19" y="121"/>
                </a:lnTo>
                <a:lnTo>
                  <a:pt x="16" y="123"/>
                </a:lnTo>
                <a:lnTo>
                  <a:pt x="14" y="126"/>
                </a:lnTo>
                <a:lnTo>
                  <a:pt x="17" y="130"/>
                </a:lnTo>
                <a:lnTo>
                  <a:pt x="21" y="132"/>
                </a:lnTo>
                <a:lnTo>
                  <a:pt x="24" y="135"/>
                </a:lnTo>
                <a:lnTo>
                  <a:pt x="28" y="140"/>
                </a:lnTo>
                <a:lnTo>
                  <a:pt x="37" y="149"/>
                </a:lnTo>
                <a:lnTo>
                  <a:pt x="40" y="154"/>
                </a:lnTo>
                <a:lnTo>
                  <a:pt x="44" y="161"/>
                </a:lnTo>
                <a:lnTo>
                  <a:pt x="45" y="170"/>
                </a:lnTo>
                <a:lnTo>
                  <a:pt x="47" y="179"/>
                </a:lnTo>
                <a:lnTo>
                  <a:pt x="45" y="207"/>
                </a:lnTo>
                <a:lnTo>
                  <a:pt x="44" y="214"/>
                </a:lnTo>
                <a:lnTo>
                  <a:pt x="40" y="221"/>
                </a:lnTo>
                <a:lnTo>
                  <a:pt x="30" y="241"/>
                </a:lnTo>
                <a:lnTo>
                  <a:pt x="26" y="246"/>
                </a:lnTo>
                <a:lnTo>
                  <a:pt x="21" y="249"/>
                </a:lnTo>
                <a:lnTo>
                  <a:pt x="17" y="253"/>
                </a:lnTo>
                <a:lnTo>
                  <a:pt x="16" y="257"/>
                </a:lnTo>
                <a:lnTo>
                  <a:pt x="14" y="262"/>
                </a:lnTo>
                <a:lnTo>
                  <a:pt x="9" y="269"/>
                </a:lnTo>
                <a:lnTo>
                  <a:pt x="5" y="279"/>
                </a:lnTo>
                <a:lnTo>
                  <a:pt x="5" y="285"/>
                </a:lnTo>
                <a:lnTo>
                  <a:pt x="7" y="288"/>
                </a:lnTo>
                <a:lnTo>
                  <a:pt x="9" y="293"/>
                </a:lnTo>
                <a:lnTo>
                  <a:pt x="9" y="297"/>
                </a:lnTo>
                <a:lnTo>
                  <a:pt x="5" y="304"/>
                </a:lnTo>
                <a:lnTo>
                  <a:pt x="1" y="309"/>
                </a:lnTo>
                <a:lnTo>
                  <a:pt x="0" y="311"/>
                </a:lnTo>
                <a:lnTo>
                  <a:pt x="3" y="309"/>
                </a:lnTo>
                <a:lnTo>
                  <a:pt x="10" y="306"/>
                </a:lnTo>
                <a:lnTo>
                  <a:pt x="19" y="306"/>
                </a:lnTo>
                <a:lnTo>
                  <a:pt x="23" y="306"/>
                </a:lnTo>
                <a:lnTo>
                  <a:pt x="24" y="309"/>
                </a:lnTo>
                <a:lnTo>
                  <a:pt x="28" y="316"/>
                </a:lnTo>
                <a:lnTo>
                  <a:pt x="28" y="323"/>
                </a:lnTo>
                <a:lnTo>
                  <a:pt x="26" y="337"/>
                </a:lnTo>
                <a:lnTo>
                  <a:pt x="28" y="355"/>
                </a:lnTo>
                <a:lnTo>
                  <a:pt x="30" y="373"/>
                </a:lnTo>
                <a:lnTo>
                  <a:pt x="30" y="380"/>
                </a:lnTo>
                <a:lnTo>
                  <a:pt x="31" y="385"/>
                </a:lnTo>
                <a:lnTo>
                  <a:pt x="37" y="397"/>
                </a:lnTo>
                <a:lnTo>
                  <a:pt x="38" y="401"/>
                </a:lnTo>
                <a:lnTo>
                  <a:pt x="40" y="403"/>
                </a:lnTo>
                <a:lnTo>
                  <a:pt x="44" y="404"/>
                </a:lnTo>
                <a:lnTo>
                  <a:pt x="47" y="408"/>
                </a:lnTo>
                <a:lnTo>
                  <a:pt x="49" y="413"/>
                </a:lnTo>
                <a:lnTo>
                  <a:pt x="49" y="415"/>
                </a:lnTo>
                <a:lnTo>
                  <a:pt x="47" y="420"/>
                </a:lnTo>
                <a:lnTo>
                  <a:pt x="49" y="422"/>
                </a:lnTo>
                <a:lnTo>
                  <a:pt x="54" y="425"/>
                </a:lnTo>
                <a:lnTo>
                  <a:pt x="61" y="427"/>
                </a:lnTo>
                <a:lnTo>
                  <a:pt x="67" y="431"/>
                </a:lnTo>
                <a:lnTo>
                  <a:pt x="67" y="436"/>
                </a:lnTo>
                <a:lnTo>
                  <a:pt x="65" y="441"/>
                </a:lnTo>
                <a:lnTo>
                  <a:pt x="56" y="452"/>
                </a:lnTo>
                <a:lnTo>
                  <a:pt x="52" y="457"/>
                </a:lnTo>
                <a:lnTo>
                  <a:pt x="51" y="462"/>
                </a:lnTo>
                <a:lnTo>
                  <a:pt x="47" y="496"/>
                </a:lnTo>
                <a:lnTo>
                  <a:pt x="56" y="496"/>
                </a:lnTo>
                <a:lnTo>
                  <a:pt x="79" y="505"/>
                </a:lnTo>
                <a:lnTo>
                  <a:pt x="84" y="517"/>
                </a:lnTo>
                <a:lnTo>
                  <a:pt x="91" y="512"/>
                </a:lnTo>
                <a:lnTo>
                  <a:pt x="96" y="508"/>
                </a:lnTo>
                <a:lnTo>
                  <a:pt x="102" y="506"/>
                </a:lnTo>
                <a:lnTo>
                  <a:pt x="112" y="506"/>
                </a:lnTo>
                <a:lnTo>
                  <a:pt x="116" y="508"/>
                </a:lnTo>
                <a:lnTo>
                  <a:pt x="119" y="512"/>
                </a:lnTo>
                <a:lnTo>
                  <a:pt x="123" y="517"/>
                </a:lnTo>
                <a:lnTo>
                  <a:pt x="121" y="531"/>
                </a:lnTo>
                <a:lnTo>
                  <a:pt x="116" y="545"/>
                </a:lnTo>
                <a:lnTo>
                  <a:pt x="109" y="559"/>
                </a:lnTo>
                <a:lnTo>
                  <a:pt x="105" y="564"/>
                </a:lnTo>
                <a:lnTo>
                  <a:pt x="100" y="570"/>
                </a:lnTo>
                <a:lnTo>
                  <a:pt x="95" y="571"/>
                </a:lnTo>
                <a:lnTo>
                  <a:pt x="79" y="582"/>
                </a:lnTo>
                <a:lnTo>
                  <a:pt x="77" y="605"/>
                </a:lnTo>
                <a:lnTo>
                  <a:pt x="100" y="596"/>
                </a:lnTo>
                <a:lnTo>
                  <a:pt x="144" y="580"/>
                </a:lnTo>
                <a:lnTo>
                  <a:pt x="149" y="579"/>
                </a:lnTo>
                <a:lnTo>
                  <a:pt x="160" y="573"/>
                </a:lnTo>
                <a:lnTo>
                  <a:pt x="167" y="570"/>
                </a:lnTo>
                <a:lnTo>
                  <a:pt x="176" y="564"/>
                </a:lnTo>
                <a:lnTo>
                  <a:pt x="207" y="563"/>
                </a:lnTo>
                <a:lnTo>
                  <a:pt x="214" y="561"/>
                </a:lnTo>
                <a:lnTo>
                  <a:pt x="223" y="559"/>
                </a:lnTo>
                <a:lnTo>
                  <a:pt x="235" y="556"/>
                </a:lnTo>
                <a:lnTo>
                  <a:pt x="239" y="552"/>
                </a:lnTo>
                <a:lnTo>
                  <a:pt x="241" y="549"/>
                </a:lnTo>
                <a:lnTo>
                  <a:pt x="243" y="543"/>
                </a:lnTo>
                <a:lnTo>
                  <a:pt x="255" y="543"/>
                </a:lnTo>
                <a:lnTo>
                  <a:pt x="251" y="519"/>
                </a:lnTo>
                <a:lnTo>
                  <a:pt x="248" y="510"/>
                </a:lnTo>
                <a:lnTo>
                  <a:pt x="246" y="505"/>
                </a:lnTo>
                <a:lnTo>
                  <a:pt x="244" y="498"/>
                </a:lnTo>
                <a:lnTo>
                  <a:pt x="243" y="473"/>
                </a:lnTo>
                <a:lnTo>
                  <a:pt x="243" y="464"/>
                </a:lnTo>
                <a:lnTo>
                  <a:pt x="243" y="462"/>
                </a:lnTo>
                <a:lnTo>
                  <a:pt x="262" y="447"/>
                </a:lnTo>
                <a:lnTo>
                  <a:pt x="265" y="443"/>
                </a:lnTo>
                <a:lnTo>
                  <a:pt x="271" y="434"/>
                </a:lnTo>
                <a:lnTo>
                  <a:pt x="276" y="429"/>
                </a:lnTo>
                <a:lnTo>
                  <a:pt x="279" y="425"/>
                </a:lnTo>
                <a:lnTo>
                  <a:pt x="281" y="420"/>
                </a:lnTo>
                <a:lnTo>
                  <a:pt x="283" y="415"/>
                </a:lnTo>
                <a:lnTo>
                  <a:pt x="285" y="406"/>
                </a:lnTo>
                <a:lnTo>
                  <a:pt x="283" y="397"/>
                </a:lnTo>
                <a:lnTo>
                  <a:pt x="283" y="394"/>
                </a:lnTo>
                <a:lnTo>
                  <a:pt x="285" y="388"/>
                </a:lnTo>
                <a:lnTo>
                  <a:pt x="290" y="381"/>
                </a:lnTo>
                <a:lnTo>
                  <a:pt x="292" y="378"/>
                </a:lnTo>
                <a:lnTo>
                  <a:pt x="294" y="374"/>
                </a:lnTo>
                <a:lnTo>
                  <a:pt x="294" y="367"/>
                </a:lnTo>
                <a:lnTo>
                  <a:pt x="292" y="360"/>
                </a:lnTo>
                <a:lnTo>
                  <a:pt x="290" y="352"/>
                </a:lnTo>
                <a:lnTo>
                  <a:pt x="290" y="348"/>
                </a:lnTo>
                <a:lnTo>
                  <a:pt x="290" y="334"/>
                </a:lnTo>
                <a:lnTo>
                  <a:pt x="299" y="320"/>
                </a:lnTo>
                <a:lnTo>
                  <a:pt x="308" y="311"/>
                </a:lnTo>
                <a:lnTo>
                  <a:pt x="323" y="302"/>
                </a:lnTo>
                <a:lnTo>
                  <a:pt x="330" y="288"/>
                </a:lnTo>
                <a:lnTo>
                  <a:pt x="336" y="276"/>
                </a:lnTo>
                <a:lnTo>
                  <a:pt x="325" y="260"/>
                </a:lnTo>
                <a:lnTo>
                  <a:pt x="332" y="251"/>
                </a:lnTo>
                <a:lnTo>
                  <a:pt x="343" y="225"/>
                </a:lnTo>
                <a:lnTo>
                  <a:pt x="357" y="209"/>
                </a:lnTo>
                <a:lnTo>
                  <a:pt x="369" y="209"/>
                </a:lnTo>
                <a:lnTo>
                  <a:pt x="385" y="209"/>
                </a:lnTo>
                <a:lnTo>
                  <a:pt x="396" y="205"/>
                </a:lnTo>
                <a:lnTo>
                  <a:pt x="403" y="198"/>
                </a:lnTo>
                <a:lnTo>
                  <a:pt x="410" y="188"/>
                </a:lnTo>
                <a:lnTo>
                  <a:pt x="417" y="183"/>
                </a:lnTo>
                <a:lnTo>
                  <a:pt x="434" y="183"/>
                </a:lnTo>
                <a:lnTo>
                  <a:pt x="436" y="181"/>
                </a:lnTo>
                <a:lnTo>
                  <a:pt x="440" y="179"/>
                </a:lnTo>
                <a:lnTo>
                  <a:pt x="441" y="174"/>
                </a:lnTo>
                <a:lnTo>
                  <a:pt x="452" y="161"/>
                </a:lnTo>
                <a:lnTo>
                  <a:pt x="450" y="151"/>
                </a:lnTo>
                <a:close/>
              </a:path>
            </a:pathLst>
          </a:custGeom>
          <a:noFill/>
          <a:ln w="6350">
            <a:solidFill>
              <a:srgbClr val="FFFFFF"/>
            </a:solidFill>
            <a:round/>
            <a:headEnd/>
            <a:tailEnd/>
          </a:ln>
        </p:spPr>
        <p:txBody>
          <a:bodyPr/>
          <a:lstStyle/>
          <a:p>
            <a:endParaRPr lang="en-GB"/>
          </a:p>
        </p:txBody>
      </p:sp>
      <p:sp>
        <p:nvSpPr>
          <p:cNvPr id="85029" name="Freeform 454"/>
          <p:cNvSpPr>
            <a:spLocks/>
          </p:cNvSpPr>
          <p:nvPr/>
        </p:nvSpPr>
        <p:spPr bwMode="auto">
          <a:xfrm>
            <a:off x="6057900" y="5894388"/>
            <a:ext cx="382588" cy="341312"/>
          </a:xfrm>
          <a:custGeom>
            <a:avLst/>
            <a:gdLst>
              <a:gd name="T0" fmla="*/ 2147483647 w 241"/>
              <a:gd name="T1" fmla="*/ 2147483647 h 215"/>
              <a:gd name="T2" fmla="*/ 2147483647 w 241"/>
              <a:gd name="T3" fmla="*/ 2147483647 h 215"/>
              <a:gd name="T4" fmla="*/ 2147483647 w 241"/>
              <a:gd name="T5" fmla="*/ 2147483647 h 215"/>
              <a:gd name="T6" fmla="*/ 2147483647 w 241"/>
              <a:gd name="T7" fmla="*/ 2147483647 h 215"/>
              <a:gd name="T8" fmla="*/ 2147483647 w 241"/>
              <a:gd name="T9" fmla="*/ 2147483647 h 215"/>
              <a:gd name="T10" fmla="*/ 2147483647 w 241"/>
              <a:gd name="T11" fmla="*/ 2147483647 h 215"/>
              <a:gd name="T12" fmla="*/ 2147483647 w 241"/>
              <a:gd name="T13" fmla="*/ 2147483647 h 215"/>
              <a:gd name="T14" fmla="*/ 2147483647 w 241"/>
              <a:gd name="T15" fmla="*/ 2147483647 h 215"/>
              <a:gd name="T16" fmla="*/ 2147483647 w 241"/>
              <a:gd name="T17" fmla="*/ 2147483647 h 215"/>
              <a:gd name="T18" fmla="*/ 2147483647 w 241"/>
              <a:gd name="T19" fmla="*/ 2147483647 h 215"/>
              <a:gd name="T20" fmla="*/ 2147483647 w 241"/>
              <a:gd name="T21" fmla="*/ 2147483647 h 215"/>
              <a:gd name="T22" fmla="*/ 2147483647 w 241"/>
              <a:gd name="T23" fmla="*/ 2147483647 h 215"/>
              <a:gd name="T24" fmla="*/ 2147483647 w 241"/>
              <a:gd name="T25" fmla="*/ 2147483647 h 215"/>
              <a:gd name="T26" fmla="*/ 2147483647 w 241"/>
              <a:gd name="T27" fmla="*/ 0 h 215"/>
              <a:gd name="T28" fmla="*/ 2147483647 w 241"/>
              <a:gd name="T29" fmla="*/ 2147483647 h 215"/>
              <a:gd name="T30" fmla="*/ 2147483647 w 241"/>
              <a:gd name="T31" fmla="*/ 2147483647 h 215"/>
              <a:gd name="T32" fmla="*/ 2147483647 w 241"/>
              <a:gd name="T33" fmla="*/ 2147483647 h 215"/>
              <a:gd name="T34" fmla="*/ 2147483647 w 241"/>
              <a:gd name="T35" fmla="*/ 2147483647 h 215"/>
              <a:gd name="T36" fmla="*/ 2147483647 w 241"/>
              <a:gd name="T37" fmla="*/ 2147483647 h 215"/>
              <a:gd name="T38" fmla="*/ 2147483647 w 241"/>
              <a:gd name="T39" fmla="*/ 2147483647 h 215"/>
              <a:gd name="T40" fmla="*/ 2147483647 w 241"/>
              <a:gd name="T41" fmla="*/ 2147483647 h 215"/>
              <a:gd name="T42" fmla="*/ 2147483647 w 241"/>
              <a:gd name="T43" fmla="*/ 2147483647 h 215"/>
              <a:gd name="T44" fmla="*/ 2147483647 w 241"/>
              <a:gd name="T45" fmla="*/ 2147483647 h 215"/>
              <a:gd name="T46" fmla="*/ 2147483647 w 241"/>
              <a:gd name="T47" fmla="*/ 2147483647 h 215"/>
              <a:gd name="T48" fmla="*/ 2147483647 w 241"/>
              <a:gd name="T49" fmla="*/ 2147483647 h 215"/>
              <a:gd name="T50" fmla="*/ 2147483647 w 241"/>
              <a:gd name="T51" fmla="*/ 2147483647 h 215"/>
              <a:gd name="T52" fmla="*/ 2147483647 w 241"/>
              <a:gd name="T53" fmla="*/ 2147483647 h 215"/>
              <a:gd name="T54" fmla="*/ 2147483647 w 241"/>
              <a:gd name="T55" fmla="*/ 2147483647 h 215"/>
              <a:gd name="T56" fmla="*/ 2147483647 w 241"/>
              <a:gd name="T57" fmla="*/ 2147483647 h 215"/>
              <a:gd name="T58" fmla="*/ 2147483647 w 241"/>
              <a:gd name="T59" fmla="*/ 2147483647 h 215"/>
              <a:gd name="T60" fmla="*/ 2147483647 w 241"/>
              <a:gd name="T61" fmla="*/ 2147483647 h 215"/>
              <a:gd name="T62" fmla="*/ 2147483647 w 241"/>
              <a:gd name="T63" fmla="*/ 2147483647 h 215"/>
              <a:gd name="T64" fmla="*/ 2147483647 w 241"/>
              <a:gd name="T65" fmla="*/ 2147483647 h 215"/>
              <a:gd name="T66" fmla="*/ 2147483647 w 241"/>
              <a:gd name="T67" fmla="*/ 2147483647 h 215"/>
              <a:gd name="T68" fmla="*/ 2147483647 w 241"/>
              <a:gd name="T69" fmla="*/ 2147483647 h 215"/>
              <a:gd name="T70" fmla="*/ 2147483647 w 241"/>
              <a:gd name="T71" fmla="*/ 2147483647 h 215"/>
              <a:gd name="T72" fmla="*/ 2147483647 w 241"/>
              <a:gd name="T73" fmla="*/ 2147483647 h 215"/>
              <a:gd name="T74" fmla="*/ 2147483647 w 241"/>
              <a:gd name="T75" fmla="*/ 2147483647 h 215"/>
              <a:gd name="T76" fmla="*/ 2147483647 w 241"/>
              <a:gd name="T77" fmla="*/ 2147483647 h 215"/>
              <a:gd name="T78" fmla="*/ 2147483647 w 241"/>
              <a:gd name="T79" fmla="*/ 2147483647 h 215"/>
              <a:gd name="T80" fmla="*/ 2147483647 w 241"/>
              <a:gd name="T81" fmla="*/ 2147483647 h 215"/>
              <a:gd name="T82" fmla="*/ 2147483647 w 241"/>
              <a:gd name="T83" fmla="*/ 2147483647 h 215"/>
              <a:gd name="T84" fmla="*/ 2147483647 w 241"/>
              <a:gd name="T85" fmla="*/ 2147483647 h 215"/>
              <a:gd name="T86" fmla="*/ 2147483647 w 241"/>
              <a:gd name="T87" fmla="*/ 2147483647 h 215"/>
              <a:gd name="T88" fmla="*/ 2147483647 w 241"/>
              <a:gd name="T89" fmla="*/ 2147483647 h 215"/>
              <a:gd name="T90" fmla="*/ 2147483647 w 241"/>
              <a:gd name="T91" fmla="*/ 2147483647 h 215"/>
              <a:gd name="T92" fmla="*/ 2147483647 w 241"/>
              <a:gd name="T93" fmla="*/ 2147483647 h 215"/>
              <a:gd name="T94" fmla="*/ 2147483647 w 241"/>
              <a:gd name="T95" fmla="*/ 2147483647 h 215"/>
              <a:gd name="T96" fmla="*/ 2147483647 w 241"/>
              <a:gd name="T97" fmla="*/ 2147483647 h 215"/>
              <a:gd name="T98" fmla="*/ 0 w 241"/>
              <a:gd name="T99" fmla="*/ 2147483647 h 215"/>
              <a:gd name="T100" fmla="*/ 2147483647 w 241"/>
              <a:gd name="T101" fmla="*/ 2147483647 h 215"/>
              <a:gd name="T102" fmla="*/ 2147483647 w 241"/>
              <a:gd name="T103" fmla="*/ 2147483647 h 215"/>
              <a:gd name="T104" fmla="*/ 2147483647 w 241"/>
              <a:gd name="T105" fmla="*/ 2147483647 h 2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1"/>
              <a:gd name="T160" fmla="*/ 0 h 215"/>
              <a:gd name="T161" fmla="*/ 241 w 241"/>
              <a:gd name="T162" fmla="*/ 215 h 21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1" h="215">
                <a:moveTo>
                  <a:pt x="41" y="60"/>
                </a:moveTo>
                <a:lnTo>
                  <a:pt x="50" y="58"/>
                </a:lnTo>
                <a:lnTo>
                  <a:pt x="62" y="47"/>
                </a:lnTo>
                <a:lnTo>
                  <a:pt x="64" y="42"/>
                </a:lnTo>
                <a:lnTo>
                  <a:pt x="53" y="39"/>
                </a:lnTo>
                <a:lnTo>
                  <a:pt x="67" y="26"/>
                </a:lnTo>
                <a:lnTo>
                  <a:pt x="74" y="32"/>
                </a:lnTo>
                <a:lnTo>
                  <a:pt x="85" y="28"/>
                </a:lnTo>
                <a:lnTo>
                  <a:pt x="85" y="25"/>
                </a:lnTo>
                <a:lnTo>
                  <a:pt x="87" y="23"/>
                </a:lnTo>
                <a:lnTo>
                  <a:pt x="94" y="19"/>
                </a:lnTo>
                <a:lnTo>
                  <a:pt x="108" y="17"/>
                </a:lnTo>
                <a:lnTo>
                  <a:pt x="115" y="17"/>
                </a:lnTo>
                <a:lnTo>
                  <a:pt x="122" y="17"/>
                </a:lnTo>
                <a:lnTo>
                  <a:pt x="132" y="12"/>
                </a:lnTo>
                <a:lnTo>
                  <a:pt x="143" y="5"/>
                </a:lnTo>
                <a:lnTo>
                  <a:pt x="162" y="5"/>
                </a:lnTo>
                <a:lnTo>
                  <a:pt x="168" y="12"/>
                </a:lnTo>
                <a:lnTo>
                  <a:pt x="176" y="12"/>
                </a:lnTo>
                <a:lnTo>
                  <a:pt x="190" y="7"/>
                </a:lnTo>
                <a:lnTo>
                  <a:pt x="196" y="5"/>
                </a:lnTo>
                <a:lnTo>
                  <a:pt x="203" y="5"/>
                </a:lnTo>
                <a:lnTo>
                  <a:pt x="210" y="5"/>
                </a:lnTo>
                <a:lnTo>
                  <a:pt x="217" y="0"/>
                </a:lnTo>
                <a:lnTo>
                  <a:pt x="224" y="5"/>
                </a:lnTo>
                <a:lnTo>
                  <a:pt x="227" y="10"/>
                </a:lnTo>
                <a:lnTo>
                  <a:pt x="229" y="16"/>
                </a:lnTo>
                <a:lnTo>
                  <a:pt x="233" y="30"/>
                </a:lnTo>
                <a:lnTo>
                  <a:pt x="234" y="39"/>
                </a:lnTo>
                <a:lnTo>
                  <a:pt x="241" y="51"/>
                </a:lnTo>
                <a:lnTo>
                  <a:pt x="224" y="54"/>
                </a:lnTo>
                <a:lnTo>
                  <a:pt x="220" y="65"/>
                </a:lnTo>
                <a:lnTo>
                  <a:pt x="217" y="79"/>
                </a:lnTo>
                <a:lnTo>
                  <a:pt x="208" y="93"/>
                </a:lnTo>
                <a:lnTo>
                  <a:pt x="204" y="102"/>
                </a:lnTo>
                <a:lnTo>
                  <a:pt x="201" y="109"/>
                </a:lnTo>
                <a:lnTo>
                  <a:pt x="201" y="120"/>
                </a:lnTo>
                <a:lnTo>
                  <a:pt x="199" y="121"/>
                </a:lnTo>
                <a:lnTo>
                  <a:pt x="194" y="128"/>
                </a:lnTo>
                <a:lnTo>
                  <a:pt x="190" y="137"/>
                </a:lnTo>
                <a:lnTo>
                  <a:pt x="190" y="142"/>
                </a:lnTo>
                <a:lnTo>
                  <a:pt x="189" y="158"/>
                </a:lnTo>
                <a:lnTo>
                  <a:pt x="182" y="162"/>
                </a:lnTo>
                <a:lnTo>
                  <a:pt x="178" y="165"/>
                </a:lnTo>
                <a:lnTo>
                  <a:pt x="175" y="165"/>
                </a:lnTo>
                <a:lnTo>
                  <a:pt x="169" y="167"/>
                </a:lnTo>
                <a:lnTo>
                  <a:pt x="157" y="172"/>
                </a:lnTo>
                <a:lnTo>
                  <a:pt x="148" y="181"/>
                </a:lnTo>
                <a:lnTo>
                  <a:pt x="136" y="193"/>
                </a:lnTo>
                <a:lnTo>
                  <a:pt x="127" y="199"/>
                </a:lnTo>
                <a:lnTo>
                  <a:pt x="127" y="202"/>
                </a:lnTo>
                <a:lnTo>
                  <a:pt x="125" y="204"/>
                </a:lnTo>
                <a:lnTo>
                  <a:pt x="122" y="208"/>
                </a:lnTo>
                <a:lnTo>
                  <a:pt x="115" y="213"/>
                </a:lnTo>
                <a:lnTo>
                  <a:pt x="109" y="213"/>
                </a:lnTo>
                <a:lnTo>
                  <a:pt x="102" y="215"/>
                </a:lnTo>
                <a:lnTo>
                  <a:pt x="97" y="213"/>
                </a:lnTo>
                <a:lnTo>
                  <a:pt x="92" y="213"/>
                </a:lnTo>
                <a:lnTo>
                  <a:pt x="90" y="209"/>
                </a:lnTo>
                <a:lnTo>
                  <a:pt x="88" y="208"/>
                </a:lnTo>
                <a:lnTo>
                  <a:pt x="85" y="204"/>
                </a:lnTo>
                <a:lnTo>
                  <a:pt x="74" y="202"/>
                </a:lnTo>
                <a:lnTo>
                  <a:pt x="64" y="200"/>
                </a:lnTo>
                <a:lnTo>
                  <a:pt x="55" y="199"/>
                </a:lnTo>
                <a:lnTo>
                  <a:pt x="50" y="197"/>
                </a:lnTo>
                <a:lnTo>
                  <a:pt x="37" y="188"/>
                </a:lnTo>
                <a:lnTo>
                  <a:pt x="32" y="188"/>
                </a:lnTo>
                <a:lnTo>
                  <a:pt x="25" y="185"/>
                </a:lnTo>
                <a:lnTo>
                  <a:pt x="11" y="174"/>
                </a:lnTo>
                <a:lnTo>
                  <a:pt x="11" y="165"/>
                </a:lnTo>
                <a:lnTo>
                  <a:pt x="7" y="153"/>
                </a:lnTo>
                <a:lnTo>
                  <a:pt x="4" y="148"/>
                </a:lnTo>
                <a:lnTo>
                  <a:pt x="2" y="139"/>
                </a:lnTo>
                <a:lnTo>
                  <a:pt x="2" y="127"/>
                </a:lnTo>
                <a:lnTo>
                  <a:pt x="0" y="113"/>
                </a:lnTo>
                <a:lnTo>
                  <a:pt x="2" y="105"/>
                </a:lnTo>
                <a:lnTo>
                  <a:pt x="4" y="98"/>
                </a:lnTo>
                <a:lnTo>
                  <a:pt x="7" y="93"/>
                </a:lnTo>
                <a:lnTo>
                  <a:pt x="16" y="84"/>
                </a:lnTo>
                <a:lnTo>
                  <a:pt x="27" y="76"/>
                </a:lnTo>
                <a:lnTo>
                  <a:pt x="41" y="60"/>
                </a:lnTo>
                <a:close/>
              </a:path>
            </a:pathLst>
          </a:custGeom>
          <a:noFill/>
          <a:ln w="6350">
            <a:solidFill>
              <a:srgbClr val="73797C"/>
            </a:solidFill>
            <a:round/>
            <a:headEnd/>
            <a:tailEnd/>
          </a:ln>
        </p:spPr>
        <p:txBody>
          <a:bodyPr/>
          <a:lstStyle/>
          <a:p>
            <a:endParaRPr lang="en-GB"/>
          </a:p>
        </p:txBody>
      </p:sp>
      <p:sp>
        <p:nvSpPr>
          <p:cNvPr id="85030" name="Freeform 455"/>
          <p:cNvSpPr>
            <a:spLocks/>
          </p:cNvSpPr>
          <p:nvPr/>
        </p:nvSpPr>
        <p:spPr bwMode="auto">
          <a:xfrm>
            <a:off x="7812088" y="4827588"/>
            <a:ext cx="246062" cy="585787"/>
          </a:xfrm>
          <a:custGeom>
            <a:avLst/>
            <a:gdLst>
              <a:gd name="T0" fmla="*/ 2147483647 w 155"/>
              <a:gd name="T1" fmla="*/ 2147483647 h 369"/>
              <a:gd name="T2" fmla="*/ 2147483647 w 155"/>
              <a:gd name="T3" fmla="*/ 2147483647 h 369"/>
              <a:gd name="T4" fmla="*/ 2147483647 w 155"/>
              <a:gd name="T5" fmla="*/ 2147483647 h 369"/>
              <a:gd name="T6" fmla="*/ 2147483647 w 155"/>
              <a:gd name="T7" fmla="*/ 2147483647 h 369"/>
              <a:gd name="T8" fmla="*/ 2147483647 w 155"/>
              <a:gd name="T9" fmla="*/ 2147483647 h 369"/>
              <a:gd name="T10" fmla="*/ 2147483647 w 155"/>
              <a:gd name="T11" fmla="*/ 2147483647 h 369"/>
              <a:gd name="T12" fmla="*/ 2147483647 w 155"/>
              <a:gd name="T13" fmla="*/ 2147483647 h 369"/>
              <a:gd name="T14" fmla="*/ 2147483647 w 155"/>
              <a:gd name="T15" fmla="*/ 2147483647 h 369"/>
              <a:gd name="T16" fmla="*/ 2147483647 w 155"/>
              <a:gd name="T17" fmla="*/ 2147483647 h 369"/>
              <a:gd name="T18" fmla="*/ 2147483647 w 155"/>
              <a:gd name="T19" fmla="*/ 2147483647 h 369"/>
              <a:gd name="T20" fmla="*/ 2147483647 w 155"/>
              <a:gd name="T21" fmla="*/ 2147483647 h 369"/>
              <a:gd name="T22" fmla="*/ 2147483647 w 155"/>
              <a:gd name="T23" fmla="*/ 2147483647 h 369"/>
              <a:gd name="T24" fmla="*/ 0 w 155"/>
              <a:gd name="T25" fmla="*/ 2147483647 h 369"/>
              <a:gd name="T26" fmla="*/ 2147483647 w 155"/>
              <a:gd name="T27" fmla="*/ 2147483647 h 369"/>
              <a:gd name="T28" fmla="*/ 0 w 155"/>
              <a:gd name="T29" fmla="*/ 2147483647 h 369"/>
              <a:gd name="T30" fmla="*/ 2147483647 w 155"/>
              <a:gd name="T31" fmla="*/ 2147483647 h 369"/>
              <a:gd name="T32" fmla="*/ 2147483647 w 155"/>
              <a:gd name="T33" fmla="*/ 2147483647 h 369"/>
              <a:gd name="T34" fmla="*/ 2147483647 w 155"/>
              <a:gd name="T35" fmla="*/ 2147483647 h 369"/>
              <a:gd name="T36" fmla="*/ 2147483647 w 155"/>
              <a:gd name="T37" fmla="*/ 2147483647 h 369"/>
              <a:gd name="T38" fmla="*/ 2147483647 w 155"/>
              <a:gd name="T39" fmla="*/ 2147483647 h 369"/>
              <a:gd name="T40" fmla="*/ 2147483647 w 155"/>
              <a:gd name="T41" fmla="*/ 2147483647 h 369"/>
              <a:gd name="T42" fmla="*/ 2147483647 w 155"/>
              <a:gd name="T43" fmla="*/ 2147483647 h 369"/>
              <a:gd name="T44" fmla="*/ 2147483647 w 155"/>
              <a:gd name="T45" fmla="*/ 2147483647 h 369"/>
              <a:gd name="T46" fmla="*/ 2147483647 w 155"/>
              <a:gd name="T47" fmla="*/ 2147483647 h 369"/>
              <a:gd name="T48" fmla="*/ 2147483647 w 155"/>
              <a:gd name="T49" fmla="*/ 2147483647 h 369"/>
              <a:gd name="T50" fmla="*/ 2147483647 w 155"/>
              <a:gd name="T51" fmla="*/ 2147483647 h 369"/>
              <a:gd name="T52" fmla="*/ 2147483647 w 155"/>
              <a:gd name="T53" fmla="*/ 2147483647 h 369"/>
              <a:gd name="T54" fmla="*/ 2147483647 w 155"/>
              <a:gd name="T55" fmla="*/ 2147483647 h 369"/>
              <a:gd name="T56" fmla="*/ 2147483647 w 155"/>
              <a:gd name="T57" fmla="*/ 2147483647 h 369"/>
              <a:gd name="T58" fmla="*/ 2147483647 w 155"/>
              <a:gd name="T59" fmla="*/ 2147483647 h 369"/>
              <a:gd name="T60" fmla="*/ 2147483647 w 155"/>
              <a:gd name="T61" fmla="*/ 2147483647 h 369"/>
              <a:gd name="T62" fmla="*/ 2147483647 w 155"/>
              <a:gd name="T63" fmla="*/ 2147483647 h 369"/>
              <a:gd name="T64" fmla="*/ 2147483647 w 155"/>
              <a:gd name="T65" fmla="*/ 2147483647 h 369"/>
              <a:gd name="T66" fmla="*/ 2147483647 w 155"/>
              <a:gd name="T67" fmla="*/ 2147483647 h 369"/>
              <a:gd name="T68" fmla="*/ 2147483647 w 155"/>
              <a:gd name="T69" fmla="*/ 2147483647 h 369"/>
              <a:gd name="T70" fmla="*/ 2147483647 w 155"/>
              <a:gd name="T71" fmla="*/ 2147483647 h 369"/>
              <a:gd name="T72" fmla="*/ 2147483647 w 155"/>
              <a:gd name="T73" fmla="*/ 2147483647 h 369"/>
              <a:gd name="T74" fmla="*/ 2147483647 w 155"/>
              <a:gd name="T75" fmla="*/ 2147483647 h 369"/>
              <a:gd name="T76" fmla="*/ 2147483647 w 155"/>
              <a:gd name="T77" fmla="*/ 2147483647 h 369"/>
              <a:gd name="T78" fmla="*/ 2147483647 w 155"/>
              <a:gd name="T79" fmla="*/ 2147483647 h 369"/>
              <a:gd name="T80" fmla="*/ 2147483647 w 155"/>
              <a:gd name="T81" fmla="*/ 2147483647 h 369"/>
              <a:gd name="T82" fmla="*/ 2147483647 w 155"/>
              <a:gd name="T83" fmla="*/ 2147483647 h 369"/>
              <a:gd name="T84" fmla="*/ 2147483647 w 155"/>
              <a:gd name="T85" fmla="*/ 2147483647 h 369"/>
              <a:gd name="T86" fmla="*/ 2147483647 w 155"/>
              <a:gd name="T87" fmla="*/ 2147483647 h 369"/>
              <a:gd name="T88" fmla="*/ 2147483647 w 155"/>
              <a:gd name="T89" fmla="*/ 2147483647 h 3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5"/>
              <a:gd name="T136" fmla="*/ 0 h 369"/>
              <a:gd name="T137" fmla="*/ 155 w 155"/>
              <a:gd name="T138" fmla="*/ 369 h 3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5" h="369">
                <a:moveTo>
                  <a:pt x="97" y="1"/>
                </a:moveTo>
                <a:lnTo>
                  <a:pt x="83" y="14"/>
                </a:lnTo>
                <a:lnTo>
                  <a:pt x="72" y="21"/>
                </a:lnTo>
                <a:lnTo>
                  <a:pt x="60" y="40"/>
                </a:lnTo>
                <a:lnTo>
                  <a:pt x="51" y="56"/>
                </a:lnTo>
                <a:lnTo>
                  <a:pt x="46" y="67"/>
                </a:lnTo>
                <a:lnTo>
                  <a:pt x="41" y="74"/>
                </a:lnTo>
                <a:lnTo>
                  <a:pt x="36" y="81"/>
                </a:lnTo>
                <a:lnTo>
                  <a:pt x="30" y="89"/>
                </a:lnTo>
                <a:lnTo>
                  <a:pt x="21" y="105"/>
                </a:lnTo>
                <a:lnTo>
                  <a:pt x="16" y="116"/>
                </a:lnTo>
                <a:lnTo>
                  <a:pt x="13" y="123"/>
                </a:lnTo>
                <a:lnTo>
                  <a:pt x="16" y="139"/>
                </a:lnTo>
                <a:lnTo>
                  <a:pt x="14" y="142"/>
                </a:lnTo>
                <a:lnTo>
                  <a:pt x="9" y="153"/>
                </a:lnTo>
                <a:lnTo>
                  <a:pt x="6" y="158"/>
                </a:lnTo>
                <a:lnTo>
                  <a:pt x="4" y="162"/>
                </a:lnTo>
                <a:lnTo>
                  <a:pt x="2" y="169"/>
                </a:lnTo>
                <a:lnTo>
                  <a:pt x="0" y="184"/>
                </a:lnTo>
                <a:lnTo>
                  <a:pt x="2" y="195"/>
                </a:lnTo>
                <a:lnTo>
                  <a:pt x="2" y="214"/>
                </a:lnTo>
                <a:lnTo>
                  <a:pt x="0" y="253"/>
                </a:lnTo>
                <a:lnTo>
                  <a:pt x="16" y="281"/>
                </a:lnTo>
                <a:lnTo>
                  <a:pt x="21" y="295"/>
                </a:lnTo>
                <a:lnTo>
                  <a:pt x="34" y="306"/>
                </a:lnTo>
                <a:lnTo>
                  <a:pt x="55" y="322"/>
                </a:lnTo>
                <a:lnTo>
                  <a:pt x="69" y="332"/>
                </a:lnTo>
                <a:lnTo>
                  <a:pt x="78" y="348"/>
                </a:lnTo>
                <a:lnTo>
                  <a:pt x="85" y="362"/>
                </a:lnTo>
                <a:lnTo>
                  <a:pt x="94" y="364"/>
                </a:lnTo>
                <a:lnTo>
                  <a:pt x="102" y="369"/>
                </a:lnTo>
                <a:lnTo>
                  <a:pt x="97" y="350"/>
                </a:lnTo>
                <a:lnTo>
                  <a:pt x="97" y="343"/>
                </a:lnTo>
                <a:lnTo>
                  <a:pt x="99" y="329"/>
                </a:lnTo>
                <a:lnTo>
                  <a:pt x="99" y="320"/>
                </a:lnTo>
                <a:lnTo>
                  <a:pt x="97" y="313"/>
                </a:lnTo>
                <a:lnTo>
                  <a:pt x="99" y="308"/>
                </a:lnTo>
                <a:lnTo>
                  <a:pt x="102" y="297"/>
                </a:lnTo>
                <a:lnTo>
                  <a:pt x="104" y="292"/>
                </a:lnTo>
                <a:lnTo>
                  <a:pt x="108" y="288"/>
                </a:lnTo>
                <a:lnTo>
                  <a:pt x="113" y="281"/>
                </a:lnTo>
                <a:lnTo>
                  <a:pt x="115" y="276"/>
                </a:lnTo>
                <a:lnTo>
                  <a:pt x="118" y="272"/>
                </a:lnTo>
                <a:lnTo>
                  <a:pt x="123" y="267"/>
                </a:lnTo>
                <a:lnTo>
                  <a:pt x="125" y="260"/>
                </a:lnTo>
                <a:lnTo>
                  <a:pt x="127" y="251"/>
                </a:lnTo>
                <a:lnTo>
                  <a:pt x="131" y="220"/>
                </a:lnTo>
                <a:lnTo>
                  <a:pt x="134" y="181"/>
                </a:lnTo>
                <a:lnTo>
                  <a:pt x="132" y="140"/>
                </a:lnTo>
                <a:lnTo>
                  <a:pt x="131" y="123"/>
                </a:lnTo>
                <a:lnTo>
                  <a:pt x="132" y="109"/>
                </a:lnTo>
                <a:lnTo>
                  <a:pt x="141" y="102"/>
                </a:lnTo>
                <a:lnTo>
                  <a:pt x="148" y="95"/>
                </a:lnTo>
                <a:lnTo>
                  <a:pt x="150" y="91"/>
                </a:lnTo>
                <a:lnTo>
                  <a:pt x="150" y="88"/>
                </a:lnTo>
                <a:lnTo>
                  <a:pt x="150" y="72"/>
                </a:lnTo>
                <a:lnTo>
                  <a:pt x="148" y="61"/>
                </a:lnTo>
                <a:lnTo>
                  <a:pt x="146" y="54"/>
                </a:lnTo>
                <a:lnTo>
                  <a:pt x="145" y="45"/>
                </a:lnTo>
                <a:lnTo>
                  <a:pt x="145" y="40"/>
                </a:lnTo>
                <a:lnTo>
                  <a:pt x="146" y="33"/>
                </a:lnTo>
                <a:lnTo>
                  <a:pt x="150" y="26"/>
                </a:lnTo>
                <a:lnTo>
                  <a:pt x="153" y="23"/>
                </a:lnTo>
                <a:lnTo>
                  <a:pt x="155" y="16"/>
                </a:lnTo>
                <a:lnTo>
                  <a:pt x="138" y="10"/>
                </a:lnTo>
                <a:lnTo>
                  <a:pt x="123" y="7"/>
                </a:lnTo>
                <a:lnTo>
                  <a:pt x="116" y="0"/>
                </a:lnTo>
                <a:lnTo>
                  <a:pt x="97" y="1"/>
                </a:lnTo>
                <a:close/>
              </a:path>
            </a:pathLst>
          </a:custGeom>
          <a:noFill/>
          <a:ln w="6350">
            <a:solidFill>
              <a:srgbClr val="73797C"/>
            </a:solidFill>
            <a:round/>
            <a:headEnd/>
            <a:tailEnd/>
          </a:ln>
        </p:spPr>
        <p:txBody>
          <a:bodyPr/>
          <a:lstStyle/>
          <a:p>
            <a:endParaRPr lang="en-GB"/>
          </a:p>
        </p:txBody>
      </p:sp>
      <p:sp>
        <p:nvSpPr>
          <p:cNvPr id="85031" name="Freeform 456"/>
          <p:cNvSpPr>
            <a:spLocks noEditPoints="1"/>
          </p:cNvSpPr>
          <p:nvPr/>
        </p:nvSpPr>
        <p:spPr bwMode="auto">
          <a:xfrm>
            <a:off x="1482725" y="103188"/>
            <a:ext cx="7335838" cy="5768975"/>
          </a:xfrm>
          <a:custGeom>
            <a:avLst/>
            <a:gdLst>
              <a:gd name="T0" fmla="*/ 2147483647 w 4621"/>
              <a:gd name="T1" fmla="*/ 2147483647 h 3634"/>
              <a:gd name="T2" fmla="*/ 2147483647 w 4621"/>
              <a:gd name="T3" fmla="*/ 2147483647 h 3634"/>
              <a:gd name="T4" fmla="*/ 2147483647 w 4621"/>
              <a:gd name="T5" fmla="*/ 2147483647 h 3634"/>
              <a:gd name="T6" fmla="*/ 2147483647 w 4621"/>
              <a:gd name="T7" fmla="*/ 2147483647 h 3634"/>
              <a:gd name="T8" fmla="*/ 2147483647 w 4621"/>
              <a:gd name="T9" fmla="*/ 2147483647 h 3634"/>
              <a:gd name="T10" fmla="*/ 2147483647 w 4621"/>
              <a:gd name="T11" fmla="*/ 2147483647 h 3634"/>
              <a:gd name="T12" fmla="*/ 2147483647 w 4621"/>
              <a:gd name="T13" fmla="*/ 2147483647 h 3634"/>
              <a:gd name="T14" fmla="*/ 2147483647 w 4621"/>
              <a:gd name="T15" fmla="*/ 2147483647 h 3634"/>
              <a:gd name="T16" fmla="*/ 2147483647 w 4621"/>
              <a:gd name="T17" fmla="*/ 2147483647 h 3634"/>
              <a:gd name="T18" fmla="*/ 2147483647 w 4621"/>
              <a:gd name="T19" fmla="*/ 2147483647 h 3634"/>
              <a:gd name="T20" fmla="*/ 2147483647 w 4621"/>
              <a:gd name="T21" fmla="*/ 2147483647 h 3634"/>
              <a:gd name="T22" fmla="*/ 2147483647 w 4621"/>
              <a:gd name="T23" fmla="*/ 2147483647 h 3634"/>
              <a:gd name="T24" fmla="*/ 2147483647 w 4621"/>
              <a:gd name="T25" fmla="*/ 2147483647 h 3634"/>
              <a:gd name="T26" fmla="*/ 2147483647 w 4621"/>
              <a:gd name="T27" fmla="*/ 2147483647 h 3634"/>
              <a:gd name="T28" fmla="*/ 2147483647 w 4621"/>
              <a:gd name="T29" fmla="*/ 2147483647 h 3634"/>
              <a:gd name="T30" fmla="*/ 2147483647 w 4621"/>
              <a:gd name="T31" fmla="*/ 2147483647 h 3634"/>
              <a:gd name="T32" fmla="*/ 2147483647 w 4621"/>
              <a:gd name="T33" fmla="*/ 2147483647 h 3634"/>
              <a:gd name="T34" fmla="*/ 2147483647 w 4621"/>
              <a:gd name="T35" fmla="*/ 2147483647 h 3634"/>
              <a:gd name="T36" fmla="*/ 2147483647 w 4621"/>
              <a:gd name="T37" fmla="*/ 2147483647 h 3634"/>
              <a:gd name="T38" fmla="*/ 2147483647 w 4621"/>
              <a:gd name="T39" fmla="*/ 2147483647 h 3634"/>
              <a:gd name="T40" fmla="*/ 2147483647 w 4621"/>
              <a:gd name="T41" fmla="*/ 2147483647 h 3634"/>
              <a:gd name="T42" fmla="*/ 2147483647 w 4621"/>
              <a:gd name="T43" fmla="*/ 2147483647 h 3634"/>
              <a:gd name="T44" fmla="*/ 2147483647 w 4621"/>
              <a:gd name="T45" fmla="*/ 2147483647 h 3634"/>
              <a:gd name="T46" fmla="*/ 2147483647 w 4621"/>
              <a:gd name="T47" fmla="*/ 2147483647 h 3634"/>
              <a:gd name="T48" fmla="*/ 2147483647 w 4621"/>
              <a:gd name="T49" fmla="*/ 2147483647 h 3634"/>
              <a:gd name="T50" fmla="*/ 2147483647 w 4621"/>
              <a:gd name="T51" fmla="*/ 2147483647 h 3634"/>
              <a:gd name="T52" fmla="*/ 2147483647 w 4621"/>
              <a:gd name="T53" fmla="*/ 2147483647 h 3634"/>
              <a:gd name="T54" fmla="*/ 2147483647 w 4621"/>
              <a:gd name="T55" fmla="*/ 2147483647 h 3634"/>
              <a:gd name="T56" fmla="*/ 2147483647 w 4621"/>
              <a:gd name="T57" fmla="*/ 2147483647 h 3634"/>
              <a:gd name="T58" fmla="*/ 2147483647 w 4621"/>
              <a:gd name="T59" fmla="*/ 2147483647 h 3634"/>
              <a:gd name="T60" fmla="*/ 2147483647 w 4621"/>
              <a:gd name="T61" fmla="*/ 2147483647 h 3634"/>
              <a:gd name="T62" fmla="*/ 2147483647 w 4621"/>
              <a:gd name="T63" fmla="*/ 2147483647 h 3634"/>
              <a:gd name="T64" fmla="*/ 2147483647 w 4621"/>
              <a:gd name="T65" fmla="*/ 2147483647 h 3634"/>
              <a:gd name="T66" fmla="*/ 2147483647 w 4621"/>
              <a:gd name="T67" fmla="*/ 2147483647 h 3634"/>
              <a:gd name="T68" fmla="*/ 2147483647 w 4621"/>
              <a:gd name="T69" fmla="*/ 2147483647 h 3634"/>
              <a:gd name="T70" fmla="*/ 2147483647 w 4621"/>
              <a:gd name="T71" fmla="*/ 2147483647 h 3634"/>
              <a:gd name="T72" fmla="*/ 2147483647 w 4621"/>
              <a:gd name="T73" fmla="*/ 2147483647 h 3634"/>
              <a:gd name="T74" fmla="*/ 2147483647 w 4621"/>
              <a:gd name="T75" fmla="*/ 2147483647 h 3634"/>
              <a:gd name="T76" fmla="*/ 2147483647 w 4621"/>
              <a:gd name="T77" fmla="*/ 2147483647 h 3634"/>
              <a:gd name="T78" fmla="*/ 2147483647 w 4621"/>
              <a:gd name="T79" fmla="*/ 2147483647 h 3634"/>
              <a:gd name="T80" fmla="*/ 2147483647 w 4621"/>
              <a:gd name="T81" fmla="*/ 2147483647 h 3634"/>
              <a:gd name="T82" fmla="*/ 2147483647 w 4621"/>
              <a:gd name="T83" fmla="*/ 2147483647 h 3634"/>
              <a:gd name="T84" fmla="*/ 2147483647 w 4621"/>
              <a:gd name="T85" fmla="*/ 2147483647 h 3634"/>
              <a:gd name="T86" fmla="*/ 2147483647 w 4621"/>
              <a:gd name="T87" fmla="*/ 2147483647 h 3634"/>
              <a:gd name="T88" fmla="*/ 2147483647 w 4621"/>
              <a:gd name="T89" fmla="*/ 2147483647 h 3634"/>
              <a:gd name="T90" fmla="*/ 2147483647 w 4621"/>
              <a:gd name="T91" fmla="*/ 2147483647 h 3634"/>
              <a:gd name="T92" fmla="*/ 2147483647 w 4621"/>
              <a:gd name="T93" fmla="*/ 2147483647 h 3634"/>
              <a:gd name="T94" fmla="*/ 2147483647 w 4621"/>
              <a:gd name="T95" fmla="*/ 2147483647 h 3634"/>
              <a:gd name="T96" fmla="*/ 2147483647 w 4621"/>
              <a:gd name="T97" fmla="*/ 2147483647 h 3634"/>
              <a:gd name="T98" fmla="*/ 2147483647 w 4621"/>
              <a:gd name="T99" fmla="*/ 2147483647 h 3634"/>
              <a:gd name="T100" fmla="*/ 2147483647 w 4621"/>
              <a:gd name="T101" fmla="*/ 2147483647 h 3634"/>
              <a:gd name="T102" fmla="*/ 2147483647 w 4621"/>
              <a:gd name="T103" fmla="*/ 2147483647 h 3634"/>
              <a:gd name="T104" fmla="*/ 2147483647 w 4621"/>
              <a:gd name="T105" fmla="*/ 2147483647 h 3634"/>
              <a:gd name="T106" fmla="*/ 2147483647 w 4621"/>
              <a:gd name="T107" fmla="*/ 2147483647 h 3634"/>
              <a:gd name="T108" fmla="*/ 2147483647 w 4621"/>
              <a:gd name="T109" fmla="*/ 2147483647 h 3634"/>
              <a:gd name="T110" fmla="*/ 2147483647 w 4621"/>
              <a:gd name="T111" fmla="*/ 2147483647 h 3634"/>
              <a:gd name="T112" fmla="*/ 2147483647 w 4621"/>
              <a:gd name="T113" fmla="*/ 2147483647 h 3634"/>
              <a:gd name="T114" fmla="*/ 2147483647 w 4621"/>
              <a:gd name="T115" fmla="*/ 2147483647 h 3634"/>
              <a:gd name="T116" fmla="*/ 2147483647 w 4621"/>
              <a:gd name="T117" fmla="*/ 2147483647 h 3634"/>
              <a:gd name="T118" fmla="*/ 2147483647 w 4621"/>
              <a:gd name="T119" fmla="*/ 2147483647 h 3634"/>
              <a:gd name="T120" fmla="*/ 2147483647 w 4621"/>
              <a:gd name="T121" fmla="*/ 2147483647 h 3634"/>
              <a:gd name="T122" fmla="*/ 2147483647 w 4621"/>
              <a:gd name="T123" fmla="*/ 2147483647 h 3634"/>
              <a:gd name="T124" fmla="*/ 2147483647 w 4621"/>
              <a:gd name="T125" fmla="*/ 2147483647 h 36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1"/>
              <a:gd name="T190" fmla="*/ 0 h 3634"/>
              <a:gd name="T191" fmla="*/ 4621 w 4621"/>
              <a:gd name="T192" fmla="*/ 3634 h 36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1" h="3634">
                <a:moveTo>
                  <a:pt x="3708" y="0"/>
                </a:moveTo>
                <a:lnTo>
                  <a:pt x="3708" y="0"/>
                </a:lnTo>
                <a:lnTo>
                  <a:pt x="3701" y="2"/>
                </a:lnTo>
                <a:lnTo>
                  <a:pt x="3695" y="2"/>
                </a:lnTo>
                <a:lnTo>
                  <a:pt x="3688" y="2"/>
                </a:lnTo>
                <a:lnTo>
                  <a:pt x="3679" y="2"/>
                </a:lnTo>
                <a:lnTo>
                  <a:pt x="3672" y="2"/>
                </a:lnTo>
                <a:lnTo>
                  <a:pt x="3667" y="4"/>
                </a:lnTo>
                <a:lnTo>
                  <a:pt x="3662" y="7"/>
                </a:lnTo>
                <a:lnTo>
                  <a:pt x="3653" y="12"/>
                </a:lnTo>
                <a:lnTo>
                  <a:pt x="3648" y="14"/>
                </a:lnTo>
                <a:lnTo>
                  <a:pt x="3637" y="21"/>
                </a:lnTo>
                <a:lnTo>
                  <a:pt x="3632" y="21"/>
                </a:lnTo>
                <a:lnTo>
                  <a:pt x="3627" y="23"/>
                </a:lnTo>
                <a:lnTo>
                  <a:pt x="3611" y="23"/>
                </a:lnTo>
                <a:lnTo>
                  <a:pt x="3609" y="23"/>
                </a:lnTo>
                <a:lnTo>
                  <a:pt x="3597" y="30"/>
                </a:lnTo>
                <a:lnTo>
                  <a:pt x="3577" y="44"/>
                </a:lnTo>
                <a:lnTo>
                  <a:pt x="3576" y="46"/>
                </a:lnTo>
                <a:lnTo>
                  <a:pt x="3570" y="49"/>
                </a:lnTo>
                <a:lnTo>
                  <a:pt x="3562" y="53"/>
                </a:lnTo>
                <a:lnTo>
                  <a:pt x="3544" y="60"/>
                </a:lnTo>
                <a:lnTo>
                  <a:pt x="3535" y="63"/>
                </a:lnTo>
                <a:lnTo>
                  <a:pt x="3530" y="67"/>
                </a:lnTo>
                <a:lnTo>
                  <a:pt x="3523" y="77"/>
                </a:lnTo>
                <a:lnTo>
                  <a:pt x="3518" y="90"/>
                </a:lnTo>
                <a:lnTo>
                  <a:pt x="3509" y="107"/>
                </a:lnTo>
                <a:lnTo>
                  <a:pt x="3507" y="111"/>
                </a:lnTo>
                <a:lnTo>
                  <a:pt x="3505" y="111"/>
                </a:lnTo>
                <a:lnTo>
                  <a:pt x="3502" y="113"/>
                </a:lnTo>
                <a:lnTo>
                  <a:pt x="3496" y="114"/>
                </a:lnTo>
                <a:lnTo>
                  <a:pt x="3489" y="121"/>
                </a:lnTo>
                <a:lnTo>
                  <a:pt x="3488" y="125"/>
                </a:lnTo>
                <a:lnTo>
                  <a:pt x="3488" y="127"/>
                </a:lnTo>
                <a:lnTo>
                  <a:pt x="3488" y="128"/>
                </a:lnTo>
                <a:lnTo>
                  <a:pt x="3486" y="132"/>
                </a:lnTo>
                <a:lnTo>
                  <a:pt x="3484" y="135"/>
                </a:lnTo>
                <a:lnTo>
                  <a:pt x="3486" y="143"/>
                </a:lnTo>
                <a:lnTo>
                  <a:pt x="3486" y="148"/>
                </a:lnTo>
                <a:lnTo>
                  <a:pt x="3488" y="151"/>
                </a:lnTo>
                <a:lnTo>
                  <a:pt x="3489" y="153"/>
                </a:lnTo>
                <a:lnTo>
                  <a:pt x="3491" y="153"/>
                </a:lnTo>
                <a:lnTo>
                  <a:pt x="3498" y="151"/>
                </a:lnTo>
                <a:lnTo>
                  <a:pt x="3507" y="151"/>
                </a:lnTo>
                <a:lnTo>
                  <a:pt x="3519" y="151"/>
                </a:lnTo>
                <a:lnTo>
                  <a:pt x="3530" y="155"/>
                </a:lnTo>
                <a:lnTo>
                  <a:pt x="3533" y="160"/>
                </a:lnTo>
                <a:lnTo>
                  <a:pt x="3540" y="172"/>
                </a:lnTo>
                <a:lnTo>
                  <a:pt x="3542" y="201"/>
                </a:lnTo>
                <a:lnTo>
                  <a:pt x="3537" y="220"/>
                </a:lnTo>
                <a:lnTo>
                  <a:pt x="3532" y="231"/>
                </a:lnTo>
                <a:lnTo>
                  <a:pt x="3521" y="241"/>
                </a:lnTo>
                <a:lnTo>
                  <a:pt x="3516" y="246"/>
                </a:lnTo>
                <a:lnTo>
                  <a:pt x="3514" y="246"/>
                </a:lnTo>
                <a:lnTo>
                  <a:pt x="3514" y="248"/>
                </a:lnTo>
                <a:lnTo>
                  <a:pt x="3509" y="255"/>
                </a:lnTo>
                <a:lnTo>
                  <a:pt x="3509" y="257"/>
                </a:lnTo>
                <a:lnTo>
                  <a:pt x="3507" y="271"/>
                </a:lnTo>
                <a:lnTo>
                  <a:pt x="3495" y="308"/>
                </a:lnTo>
                <a:lnTo>
                  <a:pt x="3484" y="343"/>
                </a:lnTo>
                <a:lnTo>
                  <a:pt x="3479" y="359"/>
                </a:lnTo>
                <a:lnTo>
                  <a:pt x="3477" y="364"/>
                </a:lnTo>
                <a:lnTo>
                  <a:pt x="3475" y="368"/>
                </a:lnTo>
                <a:lnTo>
                  <a:pt x="3475" y="377"/>
                </a:lnTo>
                <a:lnTo>
                  <a:pt x="3474" y="398"/>
                </a:lnTo>
                <a:lnTo>
                  <a:pt x="3474" y="408"/>
                </a:lnTo>
                <a:lnTo>
                  <a:pt x="3477" y="431"/>
                </a:lnTo>
                <a:lnTo>
                  <a:pt x="3461" y="445"/>
                </a:lnTo>
                <a:lnTo>
                  <a:pt x="3456" y="449"/>
                </a:lnTo>
                <a:lnTo>
                  <a:pt x="3449" y="452"/>
                </a:lnTo>
                <a:lnTo>
                  <a:pt x="3442" y="458"/>
                </a:lnTo>
                <a:lnTo>
                  <a:pt x="3410" y="470"/>
                </a:lnTo>
                <a:lnTo>
                  <a:pt x="3379" y="482"/>
                </a:lnTo>
                <a:lnTo>
                  <a:pt x="3373" y="486"/>
                </a:lnTo>
                <a:lnTo>
                  <a:pt x="3368" y="486"/>
                </a:lnTo>
                <a:lnTo>
                  <a:pt x="3359" y="486"/>
                </a:lnTo>
                <a:lnTo>
                  <a:pt x="3356" y="486"/>
                </a:lnTo>
                <a:lnTo>
                  <a:pt x="3347" y="486"/>
                </a:lnTo>
                <a:lnTo>
                  <a:pt x="3342" y="484"/>
                </a:lnTo>
                <a:lnTo>
                  <a:pt x="3321" y="475"/>
                </a:lnTo>
                <a:lnTo>
                  <a:pt x="3319" y="475"/>
                </a:lnTo>
                <a:lnTo>
                  <a:pt x="3312" y="475"/>
                </a:lnTo>
                <a:lnTo>
                  <a:pt x="3303" y="479"/>
                </a:lnTo>
                <a:lnTo>
                  <a:pt x="3299" y="482"/>
                </a:lnTo>
                <a:lnTo>
                  <a:pt x="3298" y="484"/>
                </a:lnTo>
                <a:lnTo>
                  <a:pt x="3298" y="491"/>
                </a:lnTo>
                <a:lnTo>
                  <a:pt x="3298" y="494"/>
                </a:lnTo>
                <a:lnTo>
                  <a:pt x="3298" y="498"/>
                </a:lnTo>
                <a:lnTo>
                  <a:pt x="3294" y="509"/>
                </a:lnTo>
                <a:lnTo>
                  <a:pt x="3289" y="519"/>
                </a:lnTo>
                <a:lnTo>
                  <a:pt x="3284" y="538"/>
                </a:lnTo>
                <a:lnTo>
                  <a:pt x="3278" y="556"/>
                </a:lnTo>
                <a:lnTo>
                  <a:pt x="3271" y="574"/>
                </a:lnTo>
                <a:lnTo>
                  <a:pt x="3264" y="591"/>
                </a:lnTo>
                <a:lnTo>
                  <a:pt x="3262" y="600"/>
                </a:lnTo>
                <a:lnTo>
                  <a:pt x="3261" y="618"/>
                </a:lnTo>
                <a:lnTo>
                  <a:pt x="3259" y="641"/>
                </a:lnTo>
                <a:lnTo>
                  <a:pt x="3259" y="651"/>
                </a:lnTo>
                <a:lnTo>
                  <a:pt x="3257" y="658"/>
                </a:lnTo>
                <a:lnTo>
                  <a:pt x="3252" y="665"/>
                </a:lnTo>
                <a:lnTo>
                  <a:pt x="3250" y="669"/>
                </a:lnTo>
                <a:lnTo>
                  <a:pt x="3248" y="674"/>
                </a:lnTo>
                <a:lnTo>
                  <a:pt x="3248" y="677"/>
                </a:lnTo>
                <a:lnTo>
                  <a:pt x="3248" y="683"/>
                </a:lnTo>
                <a:lnTo>
                  <a:pt x="3250" y="686"/>
                </a:lnTo>
                <a:lnTo>
                  <a:pt x="3252" y="690"/>
                </a:lnTo>
                <a:lnTo>
                  <a:pt x="3259" y="695"/>
                </a:lnTo>
                <a:lnTo>
                  <a:pt x="3264" y="700"/>
                </a:lnTo>
                <a:lnTo>
                  <a:pt x="3271" y="706"/>
                </a:lnTo>
                <a:lnTo>
                  <a:pt x="3277" y="709"/>
                </a:lnTo>
                <a:lnTo>
                  <a:pt x="3278" y="711"/>
                </a:lnTo>
                <a:lnTo>
                  <a:pt x="3280" y="711"/>
                </a:lnTo>
                <a:lnTo>
                  <a:pt x="3294" y="706"/>
                </a:lnTo>
                <a:lnTo>
                  <a:pt x="3301" y="702"/>
                </a:lnTo>
                <a:lnTo>
                  <a:pt x="3306" y="699"/>
                </a:lnTo>
                <a:lnTo>
                  <a:pt x="3312" y="695"/>
                </a:lnTo>
                <a:lnTo>
                  <a:pt x="3315" y="693"/>
                </a:lnTo>
                <a:lnTo>
                  <a:pt x="3321" y="693"/>
                </a:lnTo>
                <a:lnTo>
                  <a:pt x="3329" y="692"/>
                </a:lnTo>
                <a:lnTo>
                  <a:pt x="3338" y="688"/>
                </a:lnTo>
                <a:lnTo>
                  <a:pt x="3343" y="686"/>
                </a:lnTo>
                <a:lnTo>
                  <a:pt x="3356" y="690"/>
                </a:lnTo>
                <a:lnTo>
                  <a:pt x="3363" y="693"/>
                </a:lnTo>
                <a:lnTo>
                  <a:pt x="3366" y="697"/>
                </a:lnTo>
                <a:lnTo>
                  <a:pt x="3368" y="702"/>
                </a:lnTo>
                <a:lnTo>
                  <a:pt x="3368" y="706"/>
                </a:lnTo>
                <a:lnTo>
                  <a:pt x="3372" y="706"/>
                </a:lnTo>
                <a:lnTo>
                  <a:pt x="3379" y="706"/>
                </a:lnTo>
                <a:lnTo>
                  <a:pt x="3391" y="702"/>
                </a:lnTo>
                <a:lnTo>
                  <a:pt x="3396" y="700"/>
                </a:lnTo>
                <a:lnTo>
                  <a:pt x="3400" y="697"/>
                </a:lnTo>
                <a:lnTo>
                  <a:pt x="3400" y="692"/>
                </a:lnTo>
                <a:lnTo>
                  <a:pt x="3400" y="690"/>
                </a:lnTo>
                <a:lnTo>
                  <a:pt x="3412" y="677"/>
                </a:lnTo>
                <a:lnTo>
                  <a:pt x="3417" y="672"/>
                </a:lnTo>
                <a:lnTo>
                  <a:pt x="3426" y="665"/>
                </a:lnTo>
                <a:lnTo>
                  <a:pt x="3430" y="663"/>
                </a:lnTo>
                <a:lnTo>
                  <a:pt x="3437" y="660"/>
                </a:lnTo>
                <a:lnTo>
                  <a:pt x="3440" y="660"/>
                </a:lnTo>
                <a:lnTo>
                  <a:pt x="3444" y="658"/>
                </a:lnTo>
                <a:lnTo>
                  <a:pt x="3451" y="658"/>
                </a:lnTo>
                <a:lnTo>
                  <a:pt x="3461" y="658"/>
                </a:lnTo>
                <a:lnTo>
                  <a:pt x="3475" y="667"/>
                </a:lnTo>
                <a:lnTo>
                  <a:pt x="3486" y="674"/>
                </a:lnTo>
                <a:lnTo>
                  <a:pt x="3500" y="686"/>
                </a:lnTo>
                <a:lnTo>
                  <a:pt x="3507" y="693"/>
                </a:lnTo>
                <a:lnTo>
                  <a:pt x="3516" y="700"/>
                </a:lnTo>
                <a:lnTo>
                  <a:pt x="3526" y="706"/>
                </a:lnTo>
                <a:lnTo>
                  <a:pt x="3539" y="713"/>
                </a:lnTo>
                <a:lnTo>
                  <a:pt x="3551" y="720"/>
                </a:lnTo>
                <a:lnTo>
                  <a:pt x="3555" y="723"/>
                </a:lnTo>
                <a:lnTo>
                  <a:pt x="3562" y="727"/>
                </a:lnTo>
                <a:lnTo>
                  <a:pt x="3567" y="732"/>
                </a:lnTo>
                <a:lnTo>
                  <a:pt x="3574" y="746"/>
                </a:lnTo>
                <a:lnTo>
                  <a:pt x="3576" y="757"/>
                </a:lnTo>
                <a:lnTo>
                  <a:pt x="3574" y="765"/>
                </a:lnTo>
                <a:lnTo>
                  <a:pt x="3574" y="767"/>
                </a:lnTo>
                <a:lnTo>
                  <a:pt x="3572" y="769"/>
                </a:lnTo>
                <a:lnTo>
                  <a:pt x="3567" y="773"/>
                </a:lnTo>
                <a:lnTo>
                  <a:pt x="3563" y="776"/>
                </a:lnTo>
                <a:lnTo>
                  <a:pt x="3556" y="780"/>
                </a:lnTo>
                <a:lnTo>
                  <a:pt x="3547" y="781"/>
                </a:lnTo>
                <a:lnTo>
                  <a:pt x="3530" y="781"/>
                </a:lnTo>
                <a:lnTo>
                  <a:pt x="3514" y="778"/>
                </a:lnTo>
                <a:lnTo>
                  <a:pt x="3505" y="776"/>
                </a:lnTo>
                <a:lnTo>
                  <a:pt x="3498" y="776"/>
                </a:lnTo>
                <a:lnTo>
                  <a:pt x="3488" y="780"/>
                </a:lnTo>
                <a:lnTo>
                  <a:pt x="3474" y="785"/>
                </a:lnTo>
                <a:lnTo>
                  <a:pt x="3456" y="790"/>
                </a:lnTo>
                <a:lnTo>
                  <a:pt x="3458" y="790"/>
                </a:lnTo>
                <a:lnTo>
                  <a:pt x="3460" y="794"/>
                </a:lnTo>
                <a:lnTo>
                  <a:pt x="3475" y="788"/>
                </a:lnTo>
                <a:lnTo>
                  <a:pt x="3496" y="781"/>
                </a:lnTo>
                <a:lnTo>
                  <a:pt x="3505" y="780"/>
                </a:lnTo>
                <a:lnTo>
                  <a:pt x="3516" y="781"/>
                </a:lnTo>
                <a:lnTo>
                  <a:pt x="3530" y="785"/>
                </a:lnTo>
                <a:lnTo>
                  <a:pt x="3547" y="785"/>
                </a:lnTo>
                <a:lnTo>
                  <a:pt x="3558" y="783"/>
                </a:lnTo>
                <a:lnTo>
                  <a:pt x="3565" y="780"/>
                </a:lnTo>
                <a:lnTo>
                  <a:pt x="3570" y="776"/>
                </a:lnTo>
                <a:lnTo>
                  <a:pt x="3576" y="773"/>
                </a:lnTo>
                <a:lnTo>
                  <a:pt x="3577" y="769"/>
                </a:lnTo>
                <a:lnTo>
                  <a:pt x="3577" y="765"/>
                </a:lnTo>
                <a:lnTo>
                  <a:pt x="3579" y="758"/>
                </a:lnTo>
                <a:lnTo>
                  <a:pt x="3577" y="746"/>
                </a:lnTo>
                <a:lnTo>
                  <a:pt x="3569" y="730"/>
                </a:lnTo>
                <a:lnTo>
                  <a:pt x="3562" y="723"/>
                </a:lnTo>
                <a:lnTo>
                  <a:pt x="3553" y="718"/>
                </a:lnTo>
                <a:lnTo>
                  <a:pt x="3539" y="709"/>
                </a:lnTo>
                <a:lnTo>
                  <a:pt x="3528" y="702"/>
                </a:lnTo>
                <a:lnTo>
                  <a:pt x="3518" y="697"/>
                </a:lnTo>
                <a:lnTo>
                  <a:pt x="3509" y="692"/>
                </a:lnTo>
                <a:lnTo>
                  <a:pt x="3502" y="685"/>
                </a:lnTo>
                <a:lnTo>
                  <a:pt x="3495" y="677"/>
                </a:lnTo>
                <a:lnTo>
                  <a:pt x="3486" y="670"/>
                </a:lnTo>
                <a:lnTo>
                  <a:pt x="3477" y="663"/>
                </a:lnTo>
                <a:lnTo>
                  <a:pt x="3463" y="655"/>
                </a:lnTo>
                <a:lnTo>
                  <a:pt x="3451" y="655"/>
                </a:lnTo>
                <a:lnTo>
                  <a:pt x="3442" y="655"/>
                </a:lnTo>
                <a:lnTo>
                  <a:pt x="3437" y="656"/>
                </a:lnTo>
                <a:lnTo>
                  <a:pt x="3428" y="660"/>
                </a:lnTo>
                <a:lnTo>
                  <a:pt x="3417" y="667"/>
                </a:lnTo>
                <a:lnTo>
                  <a:pt x="3408" y="674"/>
                </a:lnTo>
                <a:lnTo>
                  <a:pt x="3394" y="688"/>
                </a:lnTo>
                <a:lnTo>
                  <a:pt x="3396" y="690"/>
                </a:lnTo>
                <a:lnTo>
                  <a:pt x="3396" y="693"/>
                </a:lnTo>
                <a:lnTo>
                  <a:pt x="3396" y="697"/>
                </a:lnTo>
                <a:lnTo>
                  <a:pt x="3391" y="699"/>
                </a:lnTo>
                <a:lnTo>
                  <a:pt x="3377" y="702"/>
                </a:lnTo>
                <a:lnTo>
                  <a:pt x="3372" y="702"/>
                </a:lnTo>
                <a:lnTo>
                  <a:pt x="3370" y="697"/>
                </a:lnTo>
                <a:lnTo>
                  <a:pt x="3368" y="693"/>
                </a:lnTo>
                <a:lnTo>
                  <a:pt x="3364" y="690"/>
                </a:lnTo>
                <a:lnTo>
                  <a:pt x="3354" y="686"/>
                </a:lnTo>
                <a:lnTo>
                  <a:pt x="3345" y="683"/>
                </a:lnTo>
                <a:lnTo>
                  <a:pt x="3338" y="685"/>
                </a:lnTo>
                <a:lnTo>
                  <a:pt x="3329" y="688"/>
                </a:lnTo>
                <a:lnTo>
                  <a:pt x="3319" y="690"/>
                </a:lnTo>
                <a:lnTo>
                  <a:pt x="3313" y="690"/>
                </a:lnTo>
                <a:lnTo>
                  <a:pt x="3310" y="693"/>
                </a:lnTo>
                <a:lnTo>
                  <a:pt x="3301" y="697"/>
                </a:lnTo>
                <a:lnTo>
                  <a:pt x="3292" y="702"/>
                </a:lnTo>
                <a:lnTo>
                  <a:pt x="3278" y="707"/>
                </a:lnTo>
                <a:lnTo>
                  <a:pt x="3273" y="704"/>
                </a:lnTo>
                <a:lnTo>
                  <a:pt x="3266" y="699"/>
                </a:lnTo>
                <a:lnTo>
                  <a:pt x="3259" y="690"/>
                </a:lnTo>
                <a:lnTo>
                  <a:pt x="3254" y="686"/>
                </a:lnTo>
                <a:lnTo>
                  <a:pt x="3252" y="683"/>
                </a:lnTo>
                <a:lnTo>
                  <a:pt x="3252" y="674"/>
                </a:lnTo>
                <a:lnTo>
                  <a:pt x="3252" y="670"/>
                </a:lnTo>
                <a:lnTo>
                  <a:pt x="3257" y="665"/>
                </a:lnTo>
                <a:lnTo>
                  <a:pt x="3261" y="660"/>
                </a:lnTo>
                <a:lnTo>
                  <a:pt x="3262" y="653"/>
                </a:lnTo>
                <a:lnTo>
                  <a:pt x="3262" y="642"/>
                </a:lnTo>
                <a:lnTo>
                  <a:pt x="3262" y="630"/>
                </a:lnTo>
                <a:lnTo>
                  <a:pt x="3264" y="619"/>
                </a:lnTo>
                <a:lnTo>
                  <a:pt x="3266" y="602"/>
                </a:lnTo>
                <a:lnTo>
                  <a:pt x="3266" y="591"/>
                </a:lnTo>
                <a:lnTo>
                  <a:pt x="3275" y="572"/>
                </a:lnTo>
                <a:lnTo>
                  <a:pt x="3282" y="556"/>
                </a:lnTo>
                <a:lnTo>
                  <a:pt x="3285" y="542"/>
                </a:lnTo>
                <a:lnTo>
                  <a:pt x="3292" y="521"/>
                </a:lnTo>
                <a:lnTo>
                  <a:pt x="3298" y="507"/>
                </a:lnTo>
                <a:lnTo>
                  <a:pt x="3301" y="494"/>
                </a:lnTo>
                <a:lnTo>
                  <a:pt x="3301" y="493"/>
                </a:lnTo>
                <a:lnTo>
                  <a:pt x="3301" y="487"/>
                </a:lnTo>
                <a:lnTo>
                  <a:pt x="3301" y="484"/>
                </a:lnTo>
                <a:lnTo>
                  <a:pt x="3305" y="482"/>
                </a:lnTo>
                <a:lnTo>
                  <a:pt x="3313" y="479"/>
                </a:lnTo>
                <a:lnTo>
                  <a:pt x="3319" y="479"/>
                </a:lnTo>
                <a:lnTo>
                  <a:pt x="3340" y="487"/>
                </a:lnTo>
                <a:lnTo>
                  <a:pt x="3345" y="489"/>
                </a:lnTo>
                <a:lnTo>
                  <a:pt x="3356" y="489"/>
                </a:lnTo>
                <a:lnTo>
                  <a:pt x="3359" y="489"/>
                </a:lnTo>
                <a:lnTo>
                  <a:pt x="3372" y="489"/>
                </a:lnTo>
                <a:lnTo>
                  <a:pt x="3375" y="487"/>
                </a:lnTo>
                <a:lnTo>
                  <a:pt x="3380" y="486"/>
                </a:lnTo>
                <a:lnTo>
                  <a:pt x="3414" y="472"/>
                </a:lnTo>
                <a:lnTo>
                  <a:pt x="3442" y="459"/>
                </a:lnTo>
                <a:lnTo>
                  <a:pt x="3451" y="456"/>
                </a:lnTo>
                <a:lnTo>
                  <a:pt x="3458" y="452"/>
                </a:lnTo>
                <a:lnTo>
                  <a:pt x="3465" y="447"/>
                </a:lnTo>
                <a:lnTo>
                  <a:pt x="3475" y="438"/>
                </a:lnTo>
                <a:lnTo>
                  <a:pt x="3481" y="433"/>
                </a:lnTo>
                <a:lnTo>
                  <a:pt x="3477" y="406"/>
                </a:lnTo>
                <a:lnTo>
                  <a:pt x="3477" y="401"/>
                </a:lnTo>
                <a:lnTo>
                  <a:pt x="3479" y="368"/>
                </a:lnTo>
                <a:lnTo>
                  <a:pt x="3479" y="366"/>
                </a:lnTo>
                <a:lnTo>
                  <a:pt x="3481" y="364"/>
                </a:lnTo>
                <a:lnTo>
                  <a:pt x="3482" y="357"/>
                </a:lnTo>
                <a:lnTo>
                  <a:pt x="3488" y="343"/>
                </a:lnTo>
                <a:lnTo>
                  <a:pt x="3498" y="308"/>
                </a:lnTo>
                <a:lnTo>
                  <a:pt x="3511" y="273"/>
                </a:lnTo>
                <a:lnTo>
                  <a:pt x="3512" y="257"/>
                </a:lnTo>
                <a:lnTo>
                  <a:pt x="3518" y="250"/>
                </a:lnTo>
                <a:lnTo>
                  <a:pt x="3525" y="243"/>
                </a:lnTo>
                <a:lnTo>
                  <a:pt x="3533" y="232"/>
                </a:lnTo>
                <a:lnTo>
                  <a:pt x="3537" y="225"/>
                </a:lnTo>
                <a:lnTo>
                  <a:pt x="3542" y="215"/>
                </a:lnTo>
                <a:lnTo>
                  <a:pt x="3546" y="201"/>
                </a:lnTo>
                <a:lnTo>
                  <a:pt x="3544" y="172"/>
                </a:lnTo>
                <a:lnTo>
                  <a:pt x="3539" y="162"/>
                </a:lnTo>
                <a:lnTo>
                  <a:pt x="3533" y="155"/>
                </a:lnTo>
                <a:lnTo>
                  <a:pt x="3530" y="151"/>
                </a:lnTo>
                <a:lnTo>
                  <a:pt x="3519" y="150"/>
                </a:lnTo>
                <a:lnTo>
                  <a:pt x="3507" y="148"/>
                </a:lnTo>
                <a:lnTo>
                  <a:pt x="3498" y="148"/>
                </a:lnTo>
                <a:lnTo>
                  <a:pt x="3491" y="150"/>
                </a:lnTo>
                <a:lnTo>
                  <a:pt x="3489" y="150"/>
                </a:lnTo>
                <a:lnTo>
                  <a:pt x="3489" y="148"/>
                </a:lnTo>
                <a:lnTo>
                  <a:pt x="3488" y="137"/>
                </a:lnTo>
                <a:lnTo>
                  <a:pt x="3489" y="134"/>
                </a:lnTo>
                <a:lnTo>
                  <a:pt x="3489" y="130"/>
                </a:lnTo>
                <a:lnTo>
                  <a:pt x="3491" y="127"/>
                </a:lnTo>
                <a:lnTo>
                  <a:pt x="3491" y="125"/>
                </a:lnTo>
                <a:lnTo>
                  <a:pt x="3493" y="123"/>
                </a:lnTo>
                <a:lnTo>
                  <a:pt x="3500" y="118"/>
                </a:lnTo>
                <a:lnTo>
                  <a:pt x="3505" y="114"/>
                </a:lnTo>
                <a:lnTo>
                  <a:pt x="3507" y="116"/>
                </a:lnTo>
                <a:lnTo>
                  <a:pt x="3509" y="114"/>
                </a:lnTo>
                <a:lnTo>
                  <a:pt x="3511" y="114"/>
                </a:lnTo>
                <a:lnTo>
                  <a:pt x="3512" y="109"/>
                </a:lnTo>
                <a:lnTo>
                  <a:pt x="3523" y="84"/>
                </a:lnTo>
                <a:lnTo>
                  <a:pt x="3526" y="76"/>
                </a:lnTo>
                <a:lnTo>
                  <a:pt x="3532" y="70"/>
                </a:lnTo>
                <a:lnTo>
                  <a:pt x="3540" y="63"/>
                </a:lnTo>
                <a:lnTo>
                  <a:pt x="3555" y="58"/>
                </a:lnTo>
                <a:lnTo>
                  <a:pt x="3572" y="51"/>
                </a:lnTo>
                <a:lnTo>
                  <a:pt x="3577" y="48"/>
                </a:lnTo>
                <a:lnTo>
                  <a:pt x="3595" y="35"/>
                </a:lnTo>
                <a:lnTo>
                  <a:pt x="3604" y="30"/>
                </a:lnTo>
                <a:lnTo>
                  <a:pt x="3609" y="26"/>
                </a:lnTo>
                <a:lnTo>
                  <a:pt x="3616" y="26"/>
                </a:lnTo>
                <a:lnTo>
                  <a:pt x="3627" y="26"/>
                </a:lnTo>
                <a:lnTo>
                  <a:pt x="3634" y="25"/>
                </a:lnTo>
                <a:lnTo>
                  <a:pt x="3641" y="23"/>
                </a:lnTo>
                <a:lnTo>
                  <a:pt x="3655" y="16"/>
                </a:lnTo>
                <a:lnTo>
                  <a:pt x="3667" y="9"/>
                </a:lnTo>
                <a:lnTo>
                  <a:pt x="3674" y="5"/>
                </a:lnTo>
                <a:lnTo>
                  <a:pt x="3679" y="5"/>
                </a:lnTo>
                <a:lnTo>
                  <a:pt x="3695" y="5"/>
                </a:lnTo>
                <a:lnTo>
                  <a:pt x="3701" y="4"/>
                </a:lnTo>
                <a:lnTo>
                  <a:pt x="3708" y="4"/>
                </a:lnTo>
                <a:lnTo>
                  <a:pt x="3718" y="5"/>
                </a:lnTo>
                <a:lnTo>
                  <a:pt x="3732" y="9"/>
                </a:lnTo>
                <a:lnTo>
                  <a:pt x="3743" y="12"/>
                </a:lnTo>
                <a:lnTo>
                  <a:pt x="3752" y="16"/>
                </a:lnTo>
                <a:lnTo>
                  <a:pt x="3760" y="19"/>
                </a:lnTo>
                <a:lnTo>
                  <a:pt x="3778" y="25"/>
                </a:lnTo>
                <a:lnTo>
                  <a:pt x="3790" y="26"/>
                </a:lnTo>
                <a:lnTo>
                  <a:pt x="3796" y="25"/>
                </a:lnTo>
                <a:lnTo>
                  <a:pt x="3801" y="23"/>
                </a:lnTo>
                <a:lnTo>
                  <a:pt x="3811" y="18"/>
                </a:lnTo>
                <a:lnTo>
                  <a:pt x="3817" y="18"/>
                </a:lnTo>
                <a:lnTo>
                  <a:pt x="3825" y="19"/>
                </a:lnTo>
                <a:lnTo>
                  <a:pt x="3838" y="25"/>
                </a:lnTo>
                <a:lnTo>
                  <a:pt x="3852" y="32"/>
                </a:lnTo>
                <a:lnTo>
                  <a:pt x="3864" y="40"/>
                </a:lnTo>
                <a:lnTo>
                  <a:pt x="3878" y="51"/>
                </a:lnTo>
                <a:lnTo>
                  <a:pt x="3884" y="55"/>
                </a:lnTo>
                <a:lnTo>
                  <a:pt x="3889" y="60"/>
                </a:lnTo>
                <a:lnTo>
                  <a:pt x="3891" y="65"/>
                </a:lnTo>
                <a:lnTo>
                  <a:pt x="3891" y="69"/>
                </a:lnTo>
                <a:lnTo>
                  <a:pt x="3891" y="72"/>
                </a:lnTo>
                <a:lnTo>
                  <a:pt x="3894" y="76"/>
                </a:lnTo>
                <a:lnTo>
                  <a:pt x="3905" y="86"/>
                </a:lnTo>
                <a:lnTo>
                  <a:pt x="3919" y="102"/>
                </a:lnTo>
                <a:lnTo>
                  <a:pt x="3931" y="120"/>
                </a:lnTo>
                <a:lnTo>
                  <a:pt x="3935" y="127"/>
                </a:lnTo>
                <a:lnTo>
                  <a:pt x="3936" y="130"/>
                </a:lnTo>
                <a:lnTo>
                  <a:pt x="3938" y="134"/>
                </a:lnTo>
                <a:lnTo>
                  <a:pt x="3942" y="141"/>
                </a:lnTo>
                <a:lnTo>
                  <a:pt x="3952" y="153"/>
                </a:lnTo>
                <a:lnTo>
                  <a:pt x="3963" y="169"/>
                </a:lnTo>
                <a:lnTo>
                  <a:pt x="3966" y="174"/>
                </a:lnTo>
                <a:lnTo>
                  <a:pt x="3968" y="178"/>
                </a:lnTo>
                <a:lnTo>
                  <a:pt x="3970" y="185"/>
                </a:lnTo>
                <a:lnTo>
                  <a:pt x="3972" y="194"/>
                </a:lnTo>
                <a:lnTo>
                  <a:pt x="3977" y="202"/>
                </a:lnTo>
                <a:lnTo>
                  <a:pt x="3984" y="215"/>
                </a:lnTo>
                <a:lnTo>
                  <a:pt x="4001" y="236"/>
                </a:lnTo>
                <a:lnTo>
                  <a:pt x="4012" y="250"/>
                </a:lnTo>
                <a:lnTo>
                  <a:pt x="4035" y="285"/>
                </a:lnTo>
                <a:lnTo>
                  <a:pt x="4045" y="299"/>
                </a:lnTo>
                <a:lnTo>
                  <a:pt x="4047" y="303"/>
                </a:lnTo>
                <a:lnTo>
                  <a:pt x="4051" y="304"/>
                </a:lnTo>
                <a:lnTo>
                  <a:pt x="4051" y="308"/>
                </a:lnTo>
                <a:lnTo>
                  <a:pt x="4051" y="322"/>
                </a:lnTo>
                <a:lnTo>
                  <a:pt x="4051" y="326"/>
                </a:lnTo>
                <a:lnTo>
                  <a:pt x="4052" y="331"/>
                </a:lnTo>
                <a:lnTo>
                  <a:pt x="4059" y="345"/>
                </a:lnTo>
                <a:lnTo>
                  <a:pt x="4063" y="354"/>
                </a:lnTo>
                <a:lnTo>
                  <a:pt x="4068" y="359"/>
                </a:lnTo>
                <a:lnTo>
                  <a:pt x="4081" y="364"/>
                </a:lnTo>
                <a:lnTo>
                  <a:pt x="4095" y="366"/>
                </a:lnTo>
                <a:lnTo>
                  <a:pt x="4116" y="368"/>
                </a:lnTo>
                <a:lnTo>
                  <a:pt x="4125" y="366"/>
                </a:lnTo>
                <a:lnTo>
                  <a:pt x="4132" y="364"/>
                </a:lnTo>
                <a:lnTo>
                  <a:pt x="4139" y="361"/>
                </a:lnTo>
                <a:lnTo>
                  <a:pt x="4142" y="357"/>
                </a:lnTo>
                <a:lnTo>
                  <a:pt x="4144" y="354"/>
                </a:lnTo>
                <a:lnTo>
                  <a:pt x="4146" y="352"/>
                </a:lnTo>
                <a:lnTo>
                  <a:pt x="4153" y="357"/>
                </a:lnTo>
                <a:lnTo>
                  <a:pt x="4162" y="363"/>
                </a:lnTo>
                <a:lnTo>
                  <a:pt x="4163" y="366"/>
                </a:lnTo>
                <a:lnTo>
                  <a:pt x="4165" y="366"/>
                </a:lnTo>
                <a:lnTo>
                  <a:pt x="4172" y="368"/>
                </a:lnTo>
                <a:lnTo>
                  <a:pt x="4186" y="366"/>
                </a:lnTo>
                <a:lnTo>
                  <a:pt x="4198" y="364"/>
                </a:lnTo>
                <a:lnTo>
                  <a:pt x="4209" y="364"/>
                </a:lnTo>
                <a:lnTo>
                  <a:pt x="4220" y="370"/>
                </a:lnTo>
                <a:lnTo>
                  <a:pt x="4228" y="377"/>
                </a:lnTo>
                <a:lnTo>
                  <a:pt x="4234" y="380"/>
                </a:lnTo>
                <a:lnTo>
                  <a:pt x="4237" y="384"/>
                </a:lnTo>
                <a:lnTo>
                  <a:pt x="4246" y="389"/>
                </a:lnTo>
                <a:lnTo>
                  <a:pt x="4257" y="394"/>
                </a:lnTo>
                <a:lnTo>
                  <a:pt x="4264" y="394"/>
                </a:lnTo>
                <a:lnTo>
                  <a:pt x="4274" y="392"/>
                </a:lnTo>
                <a:lnTo>
                  <a:pt x="4279" y="392"/>
                </a:lnTo>
                <a:lnTo>
                  <a:pt x="4285" y="392"/>
                </a:lnTo>
                <a:lnTo>
                  <a:pt x="4288" y="394"/>
                </a:lnTo>
                <a:lnTo>
                  <a:pt x="4290" y="398"/>
                </a:lnTo>
                <a:lnTo>
                  <a:pt x="4293" y="401"/>
                </a:lnTo>
                <a:lnTo>
                  <a:pt x="4295" y="419"/>
                </a:lnTo>
                <a:lnTo>
                  <a:pt x="4299" y="428"/>
                </a:lnTo>
                <a:lnTo>
                  <a:pt x="4302" y="435"/>
                </a:lnTo>
                <a:lnTo>
                  <a:pt x="4308" y="438"/>
                </a:lnTo>
                <a:lnTo>
                  <a:pt x="4316" y="442"/>
                </a:lnTo>
                <a:lnTo>
                  <a:pt x="4323" y="445"/>
                </a:lnTo>
                <a:lnTo>
                  <a:pt x="4325" y="447"/>
                </a:lnTo>
                <a:lnTo>
                  <a:pt x="4327" y="450"/>
                </a:lnTo>
                <a:lnTo>
                  <a:pt x="4325" y="465"/>
                </a:lnTo>
                <a:lnTo>
                  <a:pt x="4327" y="473"/>
                </a:lnTo>
                <a:lnTo>
                  <a:pt x="4327" y="477"/>
                </a:lnTo>
                <a:lnTo>
                  <a:pt x="4330" y="479"/>
                </a:lnTo>
                <a:lnTo>
                  <a:pt x="4337" y="487"/>
                </a:lnTo>
                <a:lnTo>
                  <a:pt x="4345" y="494"/>
                </a:lnTo>
                <a:lnTo>
                  <a:pt x="4353" y="502"/>
                </a:lnTo>
                <a:lnTo>
                  <a:pt x="4357" y="503"/>
                </a:lnTo>
                <a:lnTo>
                  <a:pt x="4362" y="503"/>
                </a:lnTo>
                <a:lnTo>
                  <a:pt x="4369" y="503"/>
                </a:lnTo>
                <a:lnTo>
                  <a:pt x="4418" y="487"/>
                </a:lnTo>
                <a:lnTo>
                  <a:pt x="4448" y="477"/>
                </a:lnTo>
                <a:lnTo>
                  <a:pt x="4464" y="470"/>
                </a:lnTo>
                <a:lnTo>
                  <a:pt x="4468" y="465"/>
                </a:lnTo>
                <a:lnTo>
                  <a:pt x="4471" y="459"/>
                </a:lnTo>
                <a:lnTo>
                  <a:pt x="4476" y="443"/>
                </a:lnTo>
                <a:lnTo>
                  <a:pt x="4483" y="428"/>
                </a:lnTo>
                <a:lnTo>
                  <a:pt x="4487" y="421"/>
                </a:lnTo>
                <a:lnTo>
                  <a:pt x="4492" y="417"/>
                </a:lnTo>
                <a:lnTo>
                  <a:pt x="4517" y="403"/>
                </a:lnTo>
                <a:lnTo>
                  <a:pt x="4526" y="396"/>
                </a:lnTo>
                <a:lnTo>
                  <a:pt x="4538" y="385"/>
                </a:lnTo>
                <a:lnTo>
                  <a:pt x="4552" y="375"/>
                </a:lnTo>
                <a:lnTo>
                  <a:pt x="4557" y="371"/>
                </a:lnTo>
                <a:lnTo>
                  <a:pt x="4563" y="370"/>
                </a:lnTo>
                <a:lnTo>
                  <a:pt x="4579" y="366"/>
                </a:lnTo>
                <a:lnTo>
                  <a:pt x="4586" y="364"/>
                </a:lnTo>
                <a:lnTo>
                  <a:pt x="4594" y="361"/>
                </a:lnTo>
                <a:lnTo>
                  <a:pt x="4608" y="350"/>
                </a:lnTo>
                <a:lnTo>
                  <a:pt x="4605" y="368"/>
                </a:lnTo>
                <a:lnTo>
                  <a:pt x="4600" y="385"/>
                </a:lnTo>
                <a:lnTo>
                  <a:pt x="4600" y="401"/>
                </a:lnTo>
                <a:lnTo>
                  <a:pt x="4600" y="412"/>
                </a:lnTo>
                <a:lnTo>
                  <a:pt x="4603" y="421"/>
                </a:lnTo>
                <a:lnTo>
                  <a:pt x="4614" y="436"/>
                </a:lnTo>
                <a:lnTo>
                  <a:pt x="4615" y="442"/>
                </a:lnTo>
                <a:lnTo>
                  <a:pt x="4617" y="445"/>
                </a:lnTo>
                <a:lnTo>
                  <a:pt x="4615" y="449"/>
                </a:lnTo>
                <a:lnTo>
                  <a:pt x="4612" y="454"/>
                </a:lnTo>
                <a:lnTo>
                  <a:pt x="4607" y="461"/>
                </a:lnTo>
                <a:lnTo>
                  <a:pt x="4600" y="468"/>
                </a:lnTo>
                <a:lnTo>
                  <a:pt x="4594" y="475"/>
                </a:lnTo>
                <a:lnTo>
                  <a:pt x="4591" y="484"/>
                </a:lnTo>
                <a:lnTo>
                  <a:pt x="4589" y="487"/>
                </a:lnTo>
                <a:lnTo>
                  <a:pt x="4587" y="493"/>
                </a:lnTo>
                <a:lnTo>
                  <a:pt x="4589" y="503"/>
                </a:lnTo>
                <a:lnTo>
                  <a:pt x="4594" y="516"/>
                </a:lnTo>
                <a:lnTo>
                  <a:pt x="4596" y="524"/>
                </a:lnTo>
                <a:lnTo>
                  <a:pt x="4594" y="530"/>
                </a:lnTo>
                <a:lnTo>
                  <a:pt x="4594" y="547"/>
                </a:lnTo>
                <a:lnTo>
                  <a:pt x="4594" y="549"/>
                </a:lnTo>
                <a:lnTo>
                  <a:pt x="4594" y="565"/>
                </a:lnTo>
                <a:lnTo>
                  <a:pt x="4593" y="575"/>
                </a:lnTo>
                <a:lnTo>
                  <a:pt x="4594" y="582"/>
                </a:lnTo>
                <a:lnTo>
                  <a:pt x="4594" y="588"/>
                </a:lnTo>
                <a:lnTo>
                  <a:pt x="4596" y="593"/>
                </a:lnTo>
                <a:lnTo>
                  <a:pt x="4594" y="600"/>
                </a:lnTo>
                <a:lnTo>
                  <a:pt x="4596" y="614"/>
                </a:lnTo>
                <a:lnTo>
                  <a:pt x="4594" y="628"/>
                </a:lnTo>
                <a:lnTo>
                  <a:pt x="4591" y="644"/>
                </a:lnTo>
                <a:lnTo>
                  <a:pt x="4587" y="663"/>
                </a:lnTo>
                <a:lnTo>
                  <a:pt x="4586" y="676"/>
                </a:lnTo>
                <a:lnTo>
                  <a:pt x="4586" y="685"/>
                </a:lnTo>
                <a:lnTo>
                  <a:pt x="4586" y="688"/>
                </a:lnTo>
                <a:lnTo>
                  <a:pt x="4584" y="690"/>
                </a:lnTo>
                <a:lnTo>
                  <a:pt x="4580" y="692"/>
                </a:lnTo>
                <a:lnTo>
                  <a:pt x="4575" y="695"/>
                </a:lnTo>
                <a:lnTo>
                  <a:pt x="4575" y="697"/>
                </a:lnTo>
                <a:lnTo>
                  <a:pt x="4573" y="702"/>
                </a:lnTo>
                <a:lnTo>
                  <a:pt x="4575" y="707"/>
                </a:lnTo>
                <a:lnTo>
                  <a:pt x="4579" y="725"/>
                </a:lnTo>
                <a:lnTo>
                  <a:pt x="4582" y="736"/>
                </a:lnTo>
                <a:lnTo>
                  <a:pt x="4580" y="739"/>
                </a:lnTo>
                <a:lnTo>
                  <a:pt x="4580" y="741"/>
                </a:lnTo>
                <a:lnTo>
                  <a:pt x="4570" y="743"/>
                </a:lnTo>
                <a:lnTo>
                  <a:pt x="4550" y="743"/>
                </a:lnTo>
                <a:lnTo>
                  <a:pt x="4510" y="741"/>
                </a:lnTo>
                <a:lnTo>
                  <a:pt x="4491" y="739"/>
                </a:lnTo>
                <a:lnTo>
                  <a:pt x="4487" y="739"/>
                </a:lnTo>
                <a:lnTo>
                  <a:pt x="4480" y="737"/>
                </a:lnTo>
                <a:lnTo>
                  <a:pt x="4476" y="737"/>
                </a:lnTo>
                <a:lnTo>
                  <a:pt x="4473" y="739"/>
                </a:lnTo>
                <a:lnTo>
                  <a:pt x="4469" y="743"/>
                </a:lnTo>
                <a:lnTo>
                  <a:pt x="4468" y="748"/>
                </a:lnTo>
                <a:lnTo>
                  <a:pt x="4468" y="758"/>
                </a:lnTo>
                <a:lnTo>
                  <a:pt x="4466" y="767"/>
                </a:lnTo>
                <a:lnTo>
                  <a:pt x="4461" y="773"/>
                </a:lnTo>
                <a:lnTo>
                  <a:pt x="4455" y="780"/>
                </a:lnTo>
                <a:lnTo>
                  <a:pt x="4448" y="785"/>
                </a:lnTo>
                <a:lnTo>
                  <a:pt x="4443" y="787"/>
                </a:lnTo>
                <a:lnTo>
                  <a:pt x="4438" y="788"/>
                </a:lnTo>
                <a:lnTo>
                  <a:pt x="4436" y="792"/>
                </a:lnTo>
                <a:lnTo>
                  <a:pt x="4434" y="795"/>
                </a:lnTo>
                <a:lnTo>
                  <a:pt x="4434" y="797"/>
                </a:lnTo>
                <a:lnTo>
                  <a:pt x="4436" y="808"/>
                </a:lnTo>
                <a:lnTo>
                  <a:pt x="4440" y="818"/>
                </a:lnTo>
                <a:lnTo>
                  <a:pt x="4443" y="829"/>
                </a:lnTo>
                <a:lnTo>
                  <a:pt x="4448" y="838"/>
                </a:lnTo>
                <a:lnTo>
                  <a:pt x="4462" y="853"/>
                </a:lnTo>
                <a:lnTo>
                  <a:pt x="4469" y="864"/>
                </a:lnTo>
                <a:lnTo>
                  <a:pt x="4475" y="875"/>
                </a:lnTo>
                <a:lnTo>
                  <a:pt x="4476" y="878"/>
                </a:lnTo>
                <a:lnTo>
                  <a:pt x="4478" y="889"/>
                </a:lnTo>
                <a:lnTo>
                  <a:pt x="4478" y="896"/>
                </a:lnTo>
                <a:lnTo>
                  <a:pt x="4480" y="904"/>
                </a:lnTo>
                <a:lnTo>
                  <a:pt x="4483" y="915"/>
                </a:lnTo>
                <a:lnTo>
                  <a:pt x="4489" y="927"/>
                </a:lnTo>
                <a:lnTo>
                  <a:pt x="4491" y="938"/>
                </a:lnTo>
                <a:lnTo>
                  <a:pt x="4492" y="947"/>
                </a:lnTo>
                <a:lnTo>
                  <a:pt x="4492" y="980"/>
                </a:lnTo>
                <a:lnTo>
                  <a:pt x="4491" y="987"/>
                </a:lnTo>
                <a:lnTo>
                  <a:pt x="4487" y="994"/>
                </a:lnTo>
                <a:lnTo>
                  <a:pt x="4483" y="1001"/>
                </a:lnTo>
                <a:lnTo>
                  <a:pt x="4480" y="1007"/>
                </a:lnTo>
                <a:lnTo>
                  <a:pt x="4473" y="1014"/>
                </a:lnTo>
                <a:lnTo>
                  <a:pt x="4468" y="1015"/>
                </a:lnTo>
                <a:lnTo>
                  <a:pt x="4462" y="1017"/>
                </a:lnTo>
                <a:lnTo>
                  <a:pt x="4459" y="1017"/>
                </a:lnTo>
                <a:lnTo>
                  <a:pt x="4462" y="1019"/>
                </a:lnTo>
                <a:lnTo>
                  <a:pt x="4464" y="1021"/>
                </a:lnTo>
                <a:lnTo>
                  <a:pt x="4468" y="1024"/>
                </a:lnTo>
                <a:lnTo>
                  <a:pt x="4471" y="1031"/>
                </a:lnTo>
                <a:lnTo>
                  <a:pt x="4476" y="1040"/>
                </a:lnTo>
                <a:lnTo>
                  <a:pt x="4482" y="1054"/>
                </a:lnTo>
                <a:lnTo>
                  <a:pt x="4483" y="1066"/>
                </a:lnTo>
                <a:lnTo>
                  <a:pt x="4483" y="1068"/>
                </a:lnTo>
                <a:lnTo>
                  <a:pt x="4482" y="1070"/>
                </a:lnTo>
                <a:lnTo>
                  <a:pt x="4478" y="1066"/>
                </a:lnTo>
                <a:lnTo>
                  <a:pt x="4459" y="1045"/>
                </a:lnTo>
                <a:lnTo>
                  <a:pt x="4445" y="1031"/>
                </a:lnTo>
                <a:lnTo>
                  <a:pt x="4438" y="1026"/>
                </a:lnTo>
                <a:lnTo>
                  <a:pt x="4431" y="1021"/>
                </a:lnTo>
                <a:lnTo>
                  <a:pt x="4424" y="1019"/>
                </a:lnTo>
                <a:lnTo>
                  <a:pt x="4420" y="1021"/>
                </a:lnTo>
                <a:lnTo>
                  <a:pt x="4415" y="1026"/>
                </a:lnTo>
                <a:lnTo>
                  <a:pt x="4410" y="1029"/>
                </a:lnTo>
                <a:lnTo>
                  <a:pt x="4404" y="1035"/>
                </a:lnTo>
                <a:lnTo>
                  <a:pt x="4403" y="1038"/>
                </a:lnTo>
                <a:lnTo>
                  <a:pt x="4403" y="1042"/>
                </a:lnTo>
                <a:lnTo>
                  <a:pt x="4403" y="1054"/>
                </a:lnTo>
                <a:lnTo>
                  <a:pt x="4403" y="1063"/>
                </a:lnTo>
                <a:lnTo>
                  <a:pt x="4399" y="1070"/>
                </a:lnTo>
                <a:lnTo>
                  <a:pt x="4396" y="1077"/>
                </a:lnTo>
                <a:lnTo>
                  <a:pt x="4390" y="1082"/>
                </a:lnTo>
                <a:lnTo>
                  <a:pt x="4385" y="1082"/>
                </a:lnTo>
                <a:lnTo>
                  <a:pt x="4380" y="1084"/>
                </a:lnTo>
                <a:lnTo>
                  <a:pt x="4373" y="1086"/>
                </a:lnTo>
                <a:lnTo>
                  <a:pt x="4371" y="1088"/>
                </a:lnTo>
                <a:lnTo>
                  <a:pt x="4369" y="1091"/>
                </a:lnTo>
                <a:lnTo>
                  <a:pt x="4367" y="1096"/>
                </a:lnTo>
                <a:lnTo>
                  <a:pt x="4366" y="1103"/>
                </a:lnTo>
                <a:lnTo>
                  <a:pt x="4364" y="1109"/>
                </a:lnTo>
                <a:lnTo>
                  <a:pt x="4359" y="1114"/>
                </a:lnTo>
                <a:lnTo>
                  <a:pt x="4345" y="1123"/>
                </a:lnTo>
                <a:lnTo>
                  <a:pt x="4332" y="1128"/>
                </a:lnTo>
                <a:lnTo>
                  <a:pt x="4323" y="1133"/>
                </a:lnTo>
                <a:lnTo>
                  <a:pt x="4320" y="1137"/>
                </a:lnTo>
                <a:lnTo>
                  <a:pt x="4318" y="1140"/>
                </a:lnTo>
                <a:lnTo>
                  <a:pt x="4316" y="1142"/>
                </a:lnTo>
                <a:lnTo>
                  <a:pt x="4311" y="1146"/>
                </a:lnTo>
                <a:lnTo>
                  <a:pt x="4308" y="1149"/>
                </a:lnTo>
                <a:lnTo>
                  <a:pt x="4306" y="1151"/>
                </a:lnTo>
                <a:lnTo>
                  <a:pt x="4306" y="1154"/>
                </a:lnTo>
                <a:lnTo>
                  <a:pt x="4306" y="1167"/>
                </a:lnTo>
                <a:lnTo>
                  <a:pt x="4308" y="1177"/>
                </a:lnTo>
                <a:lnTo>
                  <a:pt x="4309" y="1190"/>
                </a:lnTo>
                <a:lnTo>
                  <a:pt x="4313" y="1200"/>
                </a:lnTo>
                <a:lnTo>
                  <a:pt x="4313" y="1205"/>
                </a:lnTo>
                <a:lnTo>
                  <a:pt x="4311" y="1209"/>
                </a:lnTo>
                <a:lnTo>
                  <a:pt x="4308" y="1212"/>
                </a:lnTo>
                <a:lnTo>
                  <a:pt x="4299" y="1216"/>
                </a:lnTo>
                <a:lnTo>
                  <a:pt x="4293" y="1218"/>
                </a:lnTo>
                <a:lnTo>
                  <a:pt x="4278" y="1218"/>
                </a:lnTo>
                <a:lnTo>
                  <a:pt x="4272" y="1216"/>
                </a:lnTo>
                <a:lnTo>
                  <a:pt x="4267" y="1214"/>
                </a:lnTo>
                <a:lnTo>
                  <a:pt x="4262" y="1212"/>
                </a:lnTo>
                <a:lnTo>
                  <a:pt x="4257" y="1212"/>
                </a:lnTo>
                <a:lnTo>
                  <a:pt x="4244" y="1211"/>
                </a:lnTo>
                <a:lnTo>
                  <a:pt x="4234" y="1207"/>
                </a:lnTo>
                <a:lnTo>
                  <a:pt x="4225" y="1202"/>
                </a:lnTo>
                <a:lnTo>
                  <a:pt x="4218" y="1198"/>
                </a:lnTo>
                <a:lnTo>
                  <a:pt x="4214" y="1197"/>
                </a:lnTo>
                <a:lnTo>
                  <a:pt x="4207" y="1197"/>
                </a:lnTo>
                <a:lnTo>
                  <a:pt x="4204" y="1197"/>
                </a:lnTo>
                <a:lnTo>
                  <a:pt x="4200" y="1198"/>
                </a:lnTo>
                <a:lnTo>
                  <a:pt x="4193" y="1216"/>
                </a:lnTo>
                <a:lnTo>
                  <a:pt x="4188" y="1228"/>
                </a:lnTo>
                <a:lnTo>
                  <a:pt x="4184" y="1241"/>
                </a:lnTo>
                <a:lnTo>
                  <a:pt x="4177" y="1255"/>
                </a:lnTo>
                <a:lnTo>
                  <a:pt x="4170" y="1269"/>
                </a:lnTo>
                <a:lnTo>
                  <a:pt x="4167" y="1276"/>
                </a:lnTo>
                <a:lnTo>
                  <a:pt x="4162" y="1281"/>
                </a:lnTo>
                <a:lnTo>
                  <a:pt x="4153" y="1293"/>
                </a:lnTo>
                <a:lnTo>
                  <a:pt x="4147" y="1302"/>
                </a:lnTo>
                <a:lnTo>
                  <a:pt x="4139" y="1313"/>
                </a:lnTo>
                <a:lnTo>
                  <a:pt x="4132" y="1320"/>
                </a:lnTo>
                <a:lnTo>
                  <a:pt x="4128" y="1325"/>
                </a:lnTo>
                <a:lnTo>
                  <a:pt x="4121" y="1330"/>
                </a:lnTo>
                <a:lnTo>
                  <a:pt x="4114" y="1336"/>
                </a:lnTo>
                <a:lnTo>
                  <a:pt x="4109" y="1341"/>
                </a:lnTo>
                <a:lnTo>
                  <a:pt x="4096" y="1353"/>
                </a:lnTo>
                <a:lnTo>
                  <a:pt x="4089" y="1360"/>
                </a:lnTo>
                <a:lnTo>
                  <a:pt x="4068" y="1402"/>
                </a:lnTo>
                <a:lnTo>
                  <a:pt x="4059" y="1415"/>
                </a:lnTo>
                <a:lnTo>
                  <a:pt x="4052" y="1424"/>
                </a:lnTo>
                <a:lnTo>
                  <a:pt x="4033" y="1439"/>
                </a:lnTo>
                <a:lnTo>
                  <a:pt x="4021" y="1439"/>
                </a:lnTo>
                <a:lnTo>
                  <a:pt x="4010" y="1439"/>
                </a:lnTo>
                <a:lnTo>
                  <a:pt x="3998" y="1441"/>
                </a:lnTo>
                <a:lnTo>
                  <a:pt x="3994" y="1445"/>
                </a:lnTo>
                <a:lnTo>
                  <a:pt x="3991" y="1446"/>
                </a:lnTo>
                <a:lnTo>
                  <a:pt x="3986" y="1455"/>
                </a:lnTo>
                <a:lnTo>
                  <a:pt x="3982" y="1457"/>
                </a:lnTo>
                <a:lnTo>
                  <a:pt x="3977" y="1461"/>
                </a:lnTo>
                <a:lnTo>
                  <a:pt x="3957" y="1466"/>
                </a:lnTo>
                <a:lnTo>
                  <a:pt x="3947" y="1475"/>
                </a:lnTo>
                <a:lnTo>
                  <a:pt x="3940" y="1482"/>
                </a:lnTo>
                <a:lnTo>
                  <a:pt x="3933" y="1490"/>
                </a:lnTo>
                <a:lnTo>
                  <a:pt x="3926" y="1501"/>
                </a:lnTo>
                <a:lnTo>
                  <a:pt x="3922" y="1505"/>
                </a:lnTo>
                <a:lnTo>
                  <a:pt x="3917" y="1510"/>
                </a:lnTo>
                <a:lnTo>
                  <a:pt x="3910" y="1513"/>
                </a:lnTo>
                <a:lnTo>
                  <a:pt x="3905" y="1515"/>
                </a:lnTo>
                <a:lnTo>
                  <a:pt x="3901" y="1519"/>
                </a:lnTo>
                <a:lnTo>
                  <a:pt x="3898" y="1522"/>
                </a:lnTo>
                <a:lnTo>
                  <a:pt x="3885" y="1549"/>
                </a:lnTo>
                <a:lnTo>
                  <a:pt x="3876" y="1554"/>
                </a:lnTo>
                <a:lnTo>
                  <a:pt x="3861" y="1564"/>
                </a:lnTo>
                <a:lnTo>
                  <a:pt x="3859" y="1568"/>
                </a:lnTo>
                <a:lnTo>
                  <a:pt x="3855" y="1571"/>
                </a:lnTo>
                <a:lnTo>
                  <a:pt x="3852" y="1577"/>
                </a:lnTo>
                <a:lnTo>
                  <a:pt x="3843" y="1586"/>
                </a:lnTo>
                <a:lnTo>
                  <a:pt x="3836" y="1591"/>
                </a:lnTo>
                <a:lnTo>
                  <a:pt x="3834" y="1593"/>
                </a:lnTo>
                <a:lnTo>
                  <a:pt x="3831" y="1594"/>
                </a:lnTo>
                <a:lnTo>
                  <a:pt x="3825" y="1593"/>
                </a:lnTo>
                <a:lnTo>
                  <a:pt x="3815" y="1586"/>
                </a:lnTo>
                <a:lnTo>
                  <a:pt x="3810" y="1582"/>
                </a:lnTo>
                <a:lnTo>
                  <a:pt x="3808" y="1582"/>
                </a:lnTo>
                <a:lnTo>
                  <a:pt x="3806" y="1580"/>
                </a:lnTo>
                <a:lnTo>
                  <a:pt x="3806" y="1578"/>
                </a:lnTo>
                <a:lnTo>
                  <a:pt x="3806" y="1577"/>
                </a:lnTo>
                <a:lnTo>
                  <a:pt x="3810" y="1573"/>
                </a:lnTo>
                <a:lnTo>
                  <a:pt x="3829" y="1561"/>
                </a:lnTo>
                <a:lnTo>
                  <a:pt x="3831" y="1556"/>
                </a:lnTo>
                <a:lnTo>
                  <a:pt x="3838" y="1547"/>
                </a:lnTo>
                <a:lnTo>
                  <a:pt x="3845" y="1538"/>
                </a:lnTo>
                <a:lnTo>
                  <a:pt x="3848" y="1534"/>
                </a:lnTo>
                <a:lnTo>
                  <a:pt x="3850" y="1531"/>
                </a:lnTo>
                <a:lnTo>
                  <a:pt x="3850" y="1522"/>
                </a:lnTo>
                <a:lnTo>
                  <a:pt x="3847" y="1522"/>
                </a:lnTo>
                <a:lnTo>
                  <a:pt x="3841" y="1522"/>
                </a:lnTo>
                <a:lnTo>
                  <a:pt x="3833" y="1524"/>
                </a:lnTo>
                <a:lnTo>
                  <a:pt x="3829" y="1527"/>
                </a:lnTo>
                <a:lnTo>
                  <a:pt x="3825" y="1529"/>
                </a:lnTo>
                <a:lnTo>
                  <a:pt x="3822" y="1529"/>
                </a:lnTo>
                <a:lnTo>
                  <a:pt x="3820" y="1529"/>
                </a:lnTo>
                <a:lnTo>
                  <a:pt x="3820" y="1526"/>
                </a:lnTo>
                <a:lnTo>
                  <a:pt x="3818" y="1522"/>
                </a:lnTo>
                <a:lnTo>
                  <a:pt x="3817" y="1519"/>
                </a:lnTo>
                <a:lnTo>
                  <a:pt x="3815" y="1517"/>
                </a:lnTo>
                <a:lnTo>
                  <a:pt x="3815" y="1513"/>
                </a:lnTo>
                <a:lnTo>
                  <a:pt x="3817" y="1510"/>
                </a:lnTo>
                <a:lnTo>
                  <a:pt x="3817" y="1499"/>
                </a:lnTo>
                <a:lnTo>
                  <a:pt x="3817" y="1498"/>
                </a:lnTo>
                <a:lnTo>
                  <a:pt x="3818" y="1494"/>
                </a:lnTo>
                <a:lnTo>
                  <a:pt x="3825" y="1482"/>
                </a:lnTo>
                <a:lnTo>
                  <a:pt x="3825" y="1480"/>
                </a:lnTo>
                <a:lnTo>
                  <a:pt x="3825" y="1476"/>
                </a:lnTo>
                <a:lnTo>
                  <a:pt x="3827" y="1473"/>
                </a:lnTo>
                <a:lnTo>
                  <a:pt x="3831" y="1469"/>
                </a:lnTo>
                <a:lnTo>
                  <a:pt x="3838" y="1462"/>
                </a:lnTo>
                <a:lnTo>
                  <a:pt x="3845" y="1457"/>
                </a:lnTo>
                <a:lnTo>
                  <a:pt x="3854" y="1452"/>
                </a:lnTo>
                <a:lnTo>
                  <a:pt x="3855" y="1446"/>
                </a:lnTo>
                <a:lnTo>
                  <a:pt x="3855" y="1445"/>
                </a:lnTo>
                <a:lnTo>
                  <a:pt x="3857" y="1441"/>
                </a:lnTo>
                <a:lnTo>
                  <a:pt x="3861" y="1436"/>
                </a:lnTo>
                <a:lnTo>
                  <a:pt x="3864" y="1425"/>
                </a:lnTo>
                <a:lnTo>
                  <a:pt x="3869" y="1413"/>
                </a:lnTo>
                <a:lnTo>
                  <a:pt x="3873" y="1397"/>
                </a:lnTo>
                <a:lnTo>
                  <a:pt x="3864" y="1390"/>
                </a:lnTo>
                <a:lnTo>
                  <a:pt x="3857" y="1385"/>
                </a:lnTo>
                <a:lnTo>
                  <a:pt x="3850" y="1378"/>
                </a:lnTo>
                <a:lnTo>
                  <a:pt x="3843" y="1366"/>
                </a:lnTo>
                <a:lnTo>
                  <a:pt x="3840" y="1360"/>
                </a:lnTo>
                <a:lnTo>
                  <a:pt x="3838" y="1355"/>
                </a:lnTo>
                <a:lnTo>
                  <a:pt x="3836" y="1353"/>
                </a:lnTo>
                <a:lnTo>
                  <a:pt x="3834" y="1351"/>
                </a:lnTo>
                <a:lnTo>
                  <a:pt x="3831" y="1353"/>
                </a:lnTo>
                <a:lnTo>
                  <a:pt x="3827" y="1358"/>
                </a:lnTo>
                <a:lnTo>
                  <a:pt x="3822" y="1362"/>
                </a:lnTo>
                <a:lnTo>
                  <a:pt x="3815" y="1366"/>
                </a:lnTo>
                <a:lnTo>
                  <a:pt x="3801" y="1367"/>
                </a:lnTo>
                <a:lnTo>
                  <a:pt x="3792" y="1369"/>
                </a:lnTo>
                <a:lnTo>
                  <a:pt x="3787" y="1371"/>
                </a:lnTo>
                <a:lnTo>
                  <a:pt x="3781" y="1374"/>
                </a:lnTo>
                <a:lnTo>
                  <a:pt x="3778" y="1378"/>
                </a:lnTo>
                <a:lnTo>
                  <a:pt x="3773" y="1381"/>
                </a:lnTo>
                <a:lnTo>
                  <a:pt x="3771" y="1383"/>
                </a:lnTo>
                <a:lnTo>
                  <a:pt x="3769" y="1387"/>
                </a:lnTo>
                <a:lnTo>
                  <a:pt x="3769" y="1388"/>
                </a:lnTo>
                <a:lnTo>
                  <a:pt x="3769" y="1392"/>
                </a:lnTo>
                <a:lnTo>
                  <a:pt x="3769" y="1397"/>
                </a:lnTo>
                <a:lnTo>
                  <a:pt x="3764" y="1404"/>
                </a:lnTo>
                <a:lnTo>
                  <a:pt x="3741" y="1448"/>
                </a:lnTo>
                <a:lnTo>
                  <a:pt x="3736" y="1455"/>
                </a:lnTo>
                <a:lnTo>
                  <a:pt x="3729" y="1461"/>
                </a:lnTo>
                <a:lnTo>
                  <a:pt x="3708" y="1473"/>
                </a:lnTo>
                <a:lnTo>
                  <a:pt x="3706" y="1475"/>
                </a:lnTo>
                <a:lnTo>
                  <a:pt x="3695" y="1482"/>
                </a:lnTo>
                <a:lnTo>
                  <a:pt x="3685" y="1492"/>
                </a:lnTo>
                <a:lnTo>
                  <a:pt x="3671" y="1506"/>
                </a:lnTo>
                <a:lnTo>
                  <a:pt x="3667" y="1515"/>
                </a:lnTo>
                <a:lnTo>
                  <a:pt x="3664" y="1527"/>
                </a:lnTo>
                <a:lnTo>
                  <a:pt x="3658" y="1542"/>
                </a:lnTo>
                <a:lnTo>
                  <a:pt x="3650" y="1556"/>
                </a:lnTo>
                <a:lnTo>
                  <a:pt x="3634" y="1575"/>
                </a:lnTo>
                <a:lnTo>
                  <a:pt x="3628" y="1578"/>
                </a:lnTo>
                <a:lnTo>
                  <a:pt x="3621" y="1578"/>
                </a:lnTo>
                <a:lnTo>
                  <a:pt x="3609" y="1578"/>
                </a:lnTo>
                <a:lnTo>
                  <a:pt x="3602" y="1578"/>
                </a:lnTo>
                <a:lnTo>
                  <a:pt x="3597" y="1582"/>
                </a:lnTo>
                <a:lnTo>
                  <a:pt x="3593" y="1587"/>
                </a:lnTo>
                <a:lnTo>
                  <a:pt x="3591" y="1593"/>
                </a:lnTo>
                <a:lnTo>
                  <a:pt x="3588" y="1598"/>
                </a:lnTo>
                <a:lnTo>
                  <a:pt x="3586" y="1600"/>
                </a:lnTo>
                <a:lnTo>
                  <a:pt x="3583" y="1600"/>
                </a:lnTo>
                <a:lnTo>
                  <a:pt x="3576" y="1598"/>
                </a:lnTo>
                <a:lnTo>
                  <a:pt x="3570" y="1596"/>
                </a:lnTo>
                <a:lnTo>
                  <a:pt x="3567" y="1593"/>
                </a:lnTo>
                <a:lnTo>
                  <a:pt x="3563" y="1591"/>
                </a:lnTo>
                <a:lnTo>
                  <a:pt x="3562" y="1589"/>
                </a:lnTo>
                <a:lnTo>
                  <a:pt x="3558" y="1587"/>
                </a:lnTo>
                <a:lnTo>
                  <a:pt x="3556" y="1587"/>
                </a:lnTo>
                <a:lnTo>
                  <a:pt x="3553" y="1587"/>
                </a:lnTo>
                <a:lnTo>
                  <a:pt x="3547" y="1591"/>
                </a:lnTo>
                <a:lnTo>
                  <a:pt x="3546" y="1594"/>
                </a:lnTo>
                <a:lnTo>
                  <a:pt x="3544" y="1598"/>
                </a:lnTo>
                <a:lnTo>
                  <a:pt x="3544" y="1603"/>
                </a:lnTo>
                <a:lnTo>
                  <a:pt x="3544" y="1607"/>
                </a:lnTo>
                <a:lnTo>
                  <a:pt x="3535" y="1622"/>
                </a:lnTo>
                <a:lnTo>
                  <a:pt x="3526" y="1637"/>
                </a:lnTo>
                <a:lnTo>
                  <a:pt x="3525" y="1642"/>
                </a:lnTo>
                <a:lnTo>
                  <a:pt x="3525" y="1647"/>
                </a:lnTo>
                <a:lnTo>
                  <a:pt x="3525" y="1654"/>
                </a:lnTo>
                <a:lnTo>
                  <a:pt x="3528" y="1665"/>
                </a:lnTo>
                <a:lnTo>
                  <a:pt x="3532" y="1670"/>
                </a:lnTo>
                <a:lnTo>
                  <a:pt x="3539" y="1675"/>
                </a:lnTo>
                <a:lnTo>
                  <a:pt x="3547" y="1681"/>
                </a:lnTo>
                <a:lnTo>
                  <a:pt x="3556" y="1684"/>
                </a:lnTo>
                <a:lnTo>
                  <a:pt x="3558" y="1684"/>
                </a:lnTo>
                <a:lnTo>
                  <a:pt x="3565" y="1682"/>
                </a:lnTo>
                <a:lnTo>
                  <a:pt x="3569" y="1681"/>
                </a:lnTo>
                <a:lnTo>
                  <a:pt x="3570" y="1682"/>
                </a:lnTo>
                <a:lnTo>
                  <a:pt x="3572" y="1689"/>
                </a:lnTo>
                <a:lnTo>
                  <a:pt x="3572" y="1693"/>
                </a:lnTo>
                <a:lnTo>
                  <a:pt x="3570" y="1702"/>
                </a:lnTo>
                <a:lnTo>
                  <a:pt x="3570" y="1709"/>
                </a:lnTo>
                <a:lnTo>
                  <a:pt x="3570" y="1710"/>
                </a:lnTo>
                <a:lnTo>
                  <a:pt x="3574" y="1712"/>
                </a:lnTo>
                <a:lnTo>
                  <a:pt x="3576" y="1712"/>
                </a:lnTo>
                <a:lnTo>
                  <a:pt x="3581" y="1710"/>
                </a:lnTo>
                <a:lnTo>
                  <a:pt x="3584" y="1709"/>
                </a:lnTo>
                <a:lnTo>
                  <a:pt x="3588" y="1700"/>
                </a:lnTo>
                <a:lnTo>
                  <a:pt x="3588" y="1698"/>
                </a:lnTo>
                <a:lnTo>
                  <a:pt x="3588" y="1696"/>
                </a:lnTo>
                <a:lnTo>
                  <a:pt x="3590" y="1693"/>
                </a:lnTo>
                <a:lnTo>
                  <a:pt x="3591" y="1691"/>
                </a:lnTo>
                <a:lnTo>
                  <a:pt x="3597" y="1693"/>
                </a:lnTo>
                <a:lnTo>
                  <a:pt x="3600" y="1695"/>
                </a:lnTo>
                <a:lnTo>
                  <a:pt x="3602" y="1693"/>
                </a:lnTo>
                <a:lnTo>
                  <a:pt x="3604" y="1693"/>
                </a:lnTo>
                <a:lnTo>
                  <a:pt x="3607" y="1696"/>
                </a:lnTo>
                <a:lnTo>
                  <a:pt x="3609" y="1698"/>
                </a:lnTo>
                <a:lnTo>
                  <a:pt x="3611" y="1700"/>
                </a:lnTo>
                <a:lnTo>
                  <a:pt x="3616" y="1698"/>
                </a:lnTo>
                <a:lnTo>
                  <a:pt x="3620" y="1695"/>
                </a:lnTo>
                <a:lnTo>
                  <a:pt x="3625" y="1691"/>
                </a:lnTo>
                <a:lnTo>
                  <a:pt x="3632" y="1693"/>
                </a:lnTo>
                <a:lnTo>
                  <a:pt x="3637" y="1693"/>
                </a:lnTo>
                <a:lnTo>
                  <a:pt x="3641" y="1695"/>
                </a:lnTo>
                <a:lnTo>
                  <a:pt x="3644" y="1696"/>
                </a:lnTo>
                <a:lnTo>
                  <a:pt x="3648" y="1698"/>
                </a:lnTo>
                <a:lnTo>
                  <a:pt x="3650" y="1700"/>
                </a:lnTo>
                <a:lnTo>
                  <a:pt x="3651" y="1705"/>
                </a:lnTo>
                <a:lnTo>
                  <a:pt x="3655" y="1710"/>
                </a:lnTo>
                <a:lnTo>
                  <a:pt x="3657" y="1712"/>
                </a:lnTo>
                <a:lnTo>
                  <a:pt x="3658" y="1716"/>
                </a:lnTo>
                <a:lnTo>
                  <a:pt x="3658" y="1717"/>
                </a:lnTo>
                <a:lnTo>
                  <a:pt x="3658" y="1721"/>
                </a:lnTo>
                <a:lnTo>
                  <a:pt x="3657" y="1728"/>
                </a:lnTo>
                <a:lnTo>
                  <a:pt x="3655" y="1732"/>
                </a:lnTo>
                <a:lnTo>
                  <a:pt x="3655" y="1733"/>
                </a:lnTo>
                <a:lnTo>
                  <a:pt x="3658" y="1739"/>
                </a:lnTo>
                <a:lnTo>
                  <a:pt x="3658" y="1744"/>
                </a:lnTo>
                <a:lnTo>
                  <a:pt x="3658" y="1751"/>
                </a:lnTo>
                <a:lnTo>
                  <a:pt x="3660" y="1758"/>
                </a:lnTo>
                <a:lnTo>
                  <a:pt x="3660" y="1763"/>
                </a:lnTo>
                <a:lnTo>
                  <a:pt x="3660" y="1765"/>
                </a:lnTo>
                <a:lnTo>
                  <a:pt x="3662" y="1767"/>
                </a:lnTo>
                <a:lnTo>
                  <a:pt x="3671" y="1772"/>
                </a:lnTo>
                <a:lnTo>
                  <a:pt x="3681" y="1776"/>
                </a:lnTo>
                <a:lnTo>
                  <a:pt x="3686" y="1777"/>
                </a:lnTo>
                <a:lnTo>
                  <a:pt x="3695" y="1779"/>
                </a:lnTo>
                <a:lnTo>
                  <a:pt x="3709" y="1786"/>
                </a:lnTo>
                <a:lnTo>
                  <a:pt x="3720" y="1784"/>
                </a:lnTo>
                <a:lnTo>
                  <a:pt x="3723" y="1781"/>
                </a:lnTo>
                <a:lnTo>
                  <a:pt x="3727" y="1772"/>
                </a:lnTo>
                <a:lnTo>
                  <a:pt x="3729" y="1761"/>
                </a:lnTo>
                <a:lnTo>
                  <a:pt x="3730" y="1756"/>
                </a:lnTo>
                <a:lnTo>
                  <a:pt x="3734" y="1753"/>
                </a:lnTo>
                <a:lnTo>
                  <a:pt x="3736" y="1749"/>
                </a:lnTo>
                <a:lnTo>
                  <a:pt x="3739" y="1746"/>
                </a:lnTo>
                <a:lnTo>
                  <a:pt x="3743" y="1742"/>
                </a:lnTo>
                <a:lnTo>
                  <a:pt x="3750" y="1739"/>
                </a:lnTo>
                <a:lnTo>
                  <a:pt x="3759" y="1733"/>
                </a:lnTo>
                <a:lnTo>
                  <a:pt x="3766" y="1730"/>
                </a:lnTo>
                <a:lnTo>
                  <a:pt x="3769" y="1726"/>
                </a:lnTo>
                <a:lnTo>
                  <a:pt x="3769" y="1723"/>
                </a:lnTo>
                <a:lnTo>
                  <a:pt x="3769" y="1717"/>
                </a:lnTo>
                <a:lnTo>
                  <a:pt x="3773" y="1714"/>
                </a:lnTo>
                <a:lnTo>
                  <a:pt x="3776" y="1707"/>
                </a:lnTo>
                <a:lnTo>
                  <a:pt x="3780" y="1703"/>
                </a:lnTo>
                <a:lnTo>
                  <a:pt x="3783" y="1702"/>
                </a:lnTo>
                <a:lnTo>
                  <a:pt x="3789" y="1700"/>
                </a:lnTo>
                <a:lnTo>
                  <a:pt x="3792" y="1696"/>
                </a:lnTo>
                <a:lnTo>
                  <a:pt x="3796" y="1695"/>
                </a:lnTo>
                <a:lnTo>
                  <a:pt x="3801" y="1693"/>
                </a:lnTo>
                <a:lnTo>
                  <a:pt x="3806" y="1691"/>
                </a:lnTo>
                <a:lnTo>
                  <a:pt x="3810" y="1691"/>
                </a:lnTo>
                <a:lnTo>
                  <a:pt x="3815" y="1691"/>
                </a:lnTo>
                <a:lnTo>
                  <a:pt x="3820" y="1695"/>
                </a:lnTo>
                <a:lnTo>
                  <a:pt x="3825" y="1696"/>
                </a:lnTo>
                <a:lnTo>
                  <a:pt x="3829" y="1698"/>
                </a:lnTo>
                <a:lnTo>
                  <a:pt x="3833" y="1698"/>
                </a:lnTo>
                <a:lnTo>
                  <a:pt x="3836" y="1702"/>
                </a:lnTo>
                <a:lnTo>
                  <a:pt x="3848" y="1709"/>
                </a:lnTo>
                <a:lnTo>
                  <a:pt x="3855" y="1710"/>
                </a:lnTo>
                <a:lnTo>
                  <a:pt x="3885" y="1712"/>
                </a:lnTo>
                <a:lnTo>
                  <a:pt x="3892" y="1712"/>
                </a:lnTo>
                <a:lnTo>
                  <a:pt x="3899" y="1712"/>
                </a:lnTo>
                <a:lnTo>
                  <a:pt x="3905" y="1710"/>
                </a:lnTo>
                <a:lnTo>
                  <a:pt x="3908" y="1709"/>
                </a:lnTo>
                <a:lnTo>
                  <a:pt x="3915" y="1709"/>
                </a:lnTo>
                <a:lnTo>
                  <a:pt x="3929" y="1707"/>
                </a:lnTo>
                <a:lnTo>
                  <a:pt x="3938" y="1709"/>
                </a:lnTo>
                <a:lnTo>
                  <a:pt x="3942" y="1709"/>
                </a:lnTo>
                <a:lnTo>
                  <a:pt x="3947" y="1707"/>
                </a:lnTo>
                <a:lnTo>
                  <a:pt x="3954" y="1705"/>
                </a:lnTo>
                <a:lnTo>
                  <a:pt x="3963" y="1703"/>
                </a:lnTo>
                <a:lnTo>
                  <a:pt x="3964" y="1703"/>
                </a:lnTo>
                <a:lnTo>
                  <a:pt x="3966" y="1705"/>
                </a:lnTo>
                <a:lnTo>
                  <a:pt x="3972" y="1709"/>
                </a:lnTo>
                <a:lnTo>
                  <a:pt x="3973" y="1709"/>
                </a:lnTo>
                <a:lnTo>
                  <a:pt x="3970" y="1714"/>
                </a:lnTo>
                <a:lnTo>
                  <a:pt x="3966" y="1721"/>
                </a:lnTo>
                <a:lnTo>
                  <a:pt x="3964" y="1726"/>
                </a:lnTo>
                <a:lnTo>
                  <a:pt x="3966" y="1733"/>
                </a:lnTo>
                <a:lnTo>
                  <a:pt x="3968" y="1739"/>
                </a:lnTo>
                <a:lnTo>
                  <a:pt x="3970" y="1740"/>
                </a:lnTo>
                <a:lnTo>
                  <a:pt x="3972" y="1742"/>
                </a:lnTo>
                <a:lnTo>
                  <a:pt x="3973" y="1744"/>
                </a:lnTo>
                <a:lnTo>
                  <a:pt x="3972" y="1746"/>
                </a:lnTo>
                <a:lnTo>
                  <a:pt x="3964" y="1753"/>
                </a:lnTo>
                <a:lnTo>
                  <a:pt x="3947" y="1767"/>
                </a:lnTo>
                <a:lnTo>
                  <a:pt x="3943" y="1772"/>
                </a:lnTo>
                <a:lnTo>
                  <a:pt x="3933" y="1767"/>
                </a:lnTo>
                <a:lnTo>
                  <a:pt x="3931" y="1765"/>
                </a:lnTo>
                <a:lnTo>
                  <a:pt x="3926" y="1765"/>
                </a:lnTo>
                <a:lnTo>
                  <a:pt x="3924" y="1765"/>
                </a:lnTo>
                <a:lnTo>
                  <a:pt x="3919" y="1767"/>
                </a:lnTo>
                <a:lnTo>
                  <a:pt x="3913" y="1769"/>
                </a:lnTo>
                <a:lnTo>
                  <a:pt x="3910" y="1769"/>
                </a:lnTo>
                <a:lnTo>
                  <a:pt x="3908" y="1769"/>
                </a:lnTo>
                <a:lnTo>
                  <a:pt x="3905" y="1769"/>
                </a:lnTo>
                <a:lnTo>
                  <a:pt x="3899" y="1777"/>
                </a:lnTo>
                <a:lnTo>
                  <a:pt x="3891" y="1790"/>
                </a:lnTo>
                <a:lnTo>
                  <a:pt x="3887" y="1793"/>
                </a:lnTo>
                <a:lnTo>
                  <a:pt x="3878" y="1791"/>
                </a:lnTo>
                <a:lnTo>
                  <a:pt x="3876" y="1802"/>
                </a:lnTo>
                <a:lnTo>
                  <a:pt x="3871" y="1805"/>
                </a:lnTo>
                <a:lnTo>
                  <a:pt x="3862" y="1807"/>
                </a:lnTo>
                <a:lnTo>
                  <a:pt x="3857" y="1807"/>
                </a:lnTo>
                <a:lnTo>
                  <a:pt x="3854" y="1807"/>
                </a:lnTo>
                <a:lnTo>
                  <a:pt x="3848" y="1809"/>
                </a:lnTo>
                <a:lnTo>
                  <a:pt x="3836" y="1814"/>
                </a:lnTo>
                <a:lnTo>
                  <a:pt x="3831" y="1818"/>
                </a:lnTo>
                <a:lnTo>
                  <a:pt x="3829" y="1820"/>
                </a:lnTo>
                <a:lnTo>
                  <a:pt x="3831" y="1823"/>
                </a:lnTo>
                <a:lnTo>
                  <a:pt x="3833" y="1827"/>
                </a:lnTo>
                <a:lnTo>
                  <a:pt x="3834" y="1827"/>
                </a:lnTo>
                <a:lnTo>
                  <a:pt x="3836" y="1827"/>
                </a:lnTo>
                <a:lnTo>
                  <a:pt x="3836" y="1828"/>
                </a:lnTo>
                <a:lnTo>
                  <a:pt x="3836" y="1832"/>
                </a:lnTo>
                <a:lnTo>
                  <a:pt x="3834" y="1835"/>
                </a:lnTo>
                <a:lnTo>
                  <a:pt x="3833" y="1835"/>
                </a:lnTo>
                <a:lnTo>
                  <a:pt x="3829" y="1837"/>
                </a:lnTo>
                <a:lnTo>
                  <a:pt x="3825" y="1839"/>
                </a:lnTo>
                <a:lnTo>
                  <a:pt x="3822" y="1844"/>
                </a:lnTo>
                <a:lnTo>
                  <a:pt x="3820" y="1846"/>
                </a:lnTo>
                <a:lnTo>
                  <a:pt x="3820" y="1849"/>
                </a:lnTo>
                <a:lnTo>
                  <a:pt x="3820" y="1851"/>
                </a:lnTo>
                <a:lnTo>
                  <a:pt x="3822" y="1855"/>
                </a:lnTo>
                <a:lnTo>
                  <a:pt x="3827" y="1856"/>
                </a:lnTo>
                <a:lnTo>
                  <a:pt x="3829" y="1858"/>
                </a:lnTo>
                <a:lnTo>
                  <a:pt x="3833" y="1858"/>
                </a:lnTo>
                <a:lnTo>
                  <a:pt x="3833" y="1862"/>
                </a:lnTo>
                <a:lnTo>
                  <a:pt x="3833" y="1864"/>
                </a:lnTo>
                <a:lnTo>
                  <a:pt x="3831" y="1869"/>
                </a:lnTo>
                <a:lnTo>
                  <a:pt x="3827" y="1874"/>
                </a:lnTo>
                <a:lnTo>
                  <a:pt x="3824" y="1876"/>
                </a:lnTo>
                <a:lnTo>
                  <a:pt x="3820" y="1876"/>
                </a:lnTo>
                <a:lnTo>
                  <a:pt x="3815" y="1876"/>
                </a:lnTo>
                <a:lnTo>
                  <a:pt x="3808" y="1872"/>
                </a:lnTo>
                <a:lnTo>
                  <a:pt x="3803" y="1867"/>
                </a:lnTo>
                <a:lnTo>
                  <a:pt x="3801" y="1864"/>
                </a:lnTo>
                <a:lnTo>
                  <a:pt x="3796" y="1862"/>
                </a:lnTo>
                <a:lnTo>
                  <a:pt x="3794" y="1862"/>
                </a:lnTo>
                <a:lnTo>
                  <a:pt x="3789" y="1864"/>
                </a:lnTo>
                <a:lnTo>
                  <a:pt x="3787" y="1865"/>
                </a:lnTo>
                <a:lnTo>
                  <a:pt x="3785" y="1871"/>
                </a:lnTo>
                <a:lnTo>
                  <a:pt x="3785" y="1879"/>
                </a:lnTo>
                <a:lnTo>
                  <a:pt x="3785" y="1890"/>
                </a:lnTo>
                <a:lnTo>
                  <a:pt x="3783" y="1899"/>
                </a:lnTo>
                <a:lnTo>
                  <a:pt x="3783" y="1902"/>
                </a:lnTo>
                <a:lnTo>
                  <a:pt x="3780" y="1906"/>
                </a:lnTo>
                <a:lnTo>
                  <a:pt x="3774" y="1911"/>
                </a:lnTo>
                <a:lnTo>
                  <a:pt x="3764" y="1920"/>
                </a:lnTo>
                <a:lnTo>
                  <a:pt x="3760" y="1925"/>
                </a:lnTo>
                <a:lnTo>
                  <a:pt x="3757" y="1932"/>
                </a:lnTo>
                <a:lnTo>
                  <a:pt x="3750" y="1950"/>
                </a:lnTo>
                <a:lnTo>
                  <a:pt x="3745" y="1967"/>
                </a:lnTo>
                <a:lnTo>
                  <a:pt x="3739" y="1980"/>
                </a:lnTo>
                <a:lnTo>
                  <a:pt x="3736" y="1985"/>
                </a:lnTo>
                <a:lnTo>
                  <a:pt x="3729" y="1990"/>
                </a:lnTo>
                <a:lnTo>
                  <a:pt x="3723" y="1997"/>
                </a:lnTo>
                <a:lnTo>
                  <a:pt x="3718" y="2003"/>
                </a:lnTo>
                <a:lnTo>
                  <a:pt x="3718" y="2008"/>
                </a:lnTo>
                <a:lnTo>
                  <a:pt x="3718" y="2011"/>
                </a:lnTo>
                <a:lnTo>
                  <a:pt x="3723" y="2017"/>
                </a:lnTo>
                <a:lnTo>
                  <a:pt x="3730" y="2020"/>
                </a:lnTo>
                <a:lnTo>
                  <a:pt x="3736" y="2022"/>
                </a:lnTo>
                <a:lnTo>
                  <a:pt x="3739" y="2022"/>
                </a:lnTo>
                <a:lnTo>
                  <a:pt x="3741" y="2020"/>
                </a:lnTo>
                <a:lnTo>
                  <a:pt x="3745" y="2022"/>
                </a:lnTo>
                <a:lnTo>
                  <a:pt x="3748" y="2025"/>
                </a:lnTo>
                <a:lnTo>
                  <a:pt x="3752" y="2031"/>
                </a:lnTo>
                <a:lnTo>
                  <a:pt x="3752" y="2034"/>
                </a:lnTo>
                <a:lnTo>
                  <a:pt x="3752" y="2038"/>
                </a:lnTo>
                <a:lnTo>
                  <a:pt x="3752" y="2040"/>
                </a:lnTo>
                <a:lnTo>
                  <a:pt x="3755" y="2043"/>
                </a:lnTo>
                <a:lnTo>
                  <a:pt x="3764" y="2047"/>
                </a:lnTo>
                <a:lnTo>
                  <a:pt x="3778" y="2050"/>
                </a:lnTo>
                <a:lnTo>
                  <a:pt x="3790" y="2052"/>
                </a:lnTo>
                <a:lnTo>
                  <a:pt x="3801" y="2052"/>
                </a:lnTo>
                <a:lnTo>
                  <a:pt x="3808" y="2052"/>
                </a:lnTo>
                <a:lnTo>
                  <a:pt x="3813" y="2052"/>
                </a:lnTo>
                <a:lnTo>
                  <a:pt x="3817" y="2052"/>
                </a:lnTo>
                <a:lnTo>
                  <a:pt x="3820" y="2054"/>
                </a:lnTo>
                <a:lnTo>
                  <a:pt x="3825" y="2061"/>
                </a:lnTo>
                <a:lnTo>
                  <a:pt x="3834" y="2076"/>
                </a:lnTo>
                <a:lnTo>
                  <a:pt x="3843" y="2092"/>
                </a:lnTo>
                <a:lnTo>
                  <a:pt x="3852" y="2110"/>
                </a:lnTo>
                <a:lnTo>
                  <a:pt x="3861" y="2126"/>
                </a:lnTo>
                <a:lnTo>
                  <a:pt x="3871" y="2140"/>
                </a:lnTo>
                <a:lnTo>
                  <a:pt x="3876" y="2156"/>
                </a:lnTo>
                <a:lnTo>
                  <a:pt x="3885" y="2177"/>
                </a:lnTo>
                <a:lnTo>
                  <a:pt x="3892" y="2198"/>
                </a:lnTo>
                <a:lnTo>
                  <a:pt x="3896" y="2208"/>
                </a:lnTo>
                <a:lnTo>
                  <a:pt x="3899" y="2217"/>
                </a:lnTo>
                <a:lnTo>
                  <a:pt x="3903" y="2221"/>
                </a:lnTo>
                <a:lnTo>
                  <a:pt x="3906" y="2223"/>
                </a:lnTo>
                <a:lnTo>
                  <a:pt x="3915" y="2224"/>
                </a:lnTo>
                <a:lnTo>
                  <a:pt x="3924" y="2226"/>
                </a:lnTo>
                <a:lnTo>
                  <a:pt x="3933" y="2230"/>
                </a:lnTo>
                <a:lnTo>
                  <a:pt x="3943" y="2235"/>
                </a:lnTo>
                <a:lnTo>
                  <a:pt x="3952" y="2240"/>
                </a:lnTo>
                <a:lnTo>
                  <a:pt x="3959" y="2245"/>
                </a:lnTo>
                <a:lnTo>
                  <a:pt x="3964" y="2251"/>
                </a:lnTo>
                <a:lnTo>
                  <a:pt x="3973" y="2265"/>
                </a:lnTo>
                <a:lnTo>
                  <a:pt x="3979" y="2272"/>
                </a:lnTo>
                <a:lnTo>
                  <a:pt x="3986" y="2279"/>
                </a:lnTo>
                <a:lnTo>
                  <a:pt x="4001" y="2289"/>
                </a:lnTo>
                <a:lnTo>
                  <a:pt x="4005" y="2295"/>
                </a:lnTo>
                <a:lnTo>
                  <a:pt x="4008" y="2303"/>
                </a:lnTo>
                <a:lnTo>
                  <a:pt x="4008" y="2307"/>
                </a:lnTo>
                <a:lnTo>
                  <a:pt x="4007" y="2309"/>
                </a:lnTo>
                <a:lnTo>
                  <a:pt x="4001" y="2309"/>
                </a:lnTo>
                <a:lnTo>
                  <a:pt x="3994" y="2309"/>
                </a:lnTo>
                <a:lnTo>
                  <a:pt x="3986" y="2305"/>
                </a:lnTo>
                <a:lnTo>
                  <a:pt x="3977" y="2303"/>
                </a:lnTo>
                <a:lnTo>
                  <a:pt x="3964" y="2296"/>
                </a:lnTo>
                <a:lnTo>
                  <a:pt x="3954" y="2293"/>
                </a:lnTo>
                <a:lnTo>
                  <a:pt x="3945" y="2291"/>
                </a:lnTo>
                <a:lnTo>
                  <a:pt x="3926" y="2291"/>
                </a:lnTo>
                <a:lnTo>
                  <a:pt x="3920" y="2289"/>
                </a:lnTo>
                <a:lnTo>
                  <a:pt x="3913" y="2288"/>
                </a:lnTo>
                <a:lnTo>
                  <a:pt x="3912" y="2288"/>
                </a:lnTo>
                <a:lnTo>
                  <a:pt x="3912" y="2289"/>
                </a:lnTo>
                <a:lnTo>
                  <a:pt x="3913" y="2293"/>
                </a:lnTo>
                <a:lnTo>
                  <a:pt x="3924" y="2302"/>
                </a:lnTo>
                <a:lnTo>
                  <a:pt x="3945" y="2321"/>
                </a:lnTo>
                <a:lnTo>
                  <a:pt x="3950" y="2325"/>
                </a:lnTo>
                <a:lnTo>
                  <a:pt x="3957" y="2328"/>
                </a:lnTo>
                <a:lnTo>
                  <a:pt x="3963" y="2332"/>
                </a:lnTo>
                <a:lnTo>
                  <a:pt x="3966" y="2332"/>
                </a:lnTo>
                <a:lnTo>
                  <a:pt x="3972" y="2333"/>
                </a:lnTo>
                <a:lnTo>
                  <a:pt x="3982" y="2337"/>
                </a:lnTo>
                <a:lnTo>
                  <a:pt x="3994" y="2342"/>
                </a:lnTo>
                <a:lnTo>
                  <a:pt x="4000" y="2344"/>
                </a:lnTo>
                <a:lnTo>
                  <a:pt x="4005" y="2347"/>
                </a:lnTo>
                <a:lnTo>
                  <a:pt x="4012" y="2354"/>
                </a:lnTo>
                <a:lnTo>
                  <a:pt x="4026" y="2370"/>
                </a:lnTo>
                <a:lnTo>
                  <a:pt x="4028" y="2376"/>
                </a:lnTo>
                <a:lnTo>
                  <a:pt x="4030" y="2383"/>
                </a:lnTo>
                <a:lnTo>
                  <a:pt x="4028" y="2391"/>
                </a:lnTo>
                <a:lnTo>
                  <a:pt x="4024" y="2397"/>
                </a:lnTo>
                <a:lnTo>
                  <a:pt x="4017" y="2400"/>
                </a:lnTo>
                <a:lnTo>
                  <a:pt x="4010" y="2402"/>
                </a:lnTo>
                <a:lnTo>
                  <a:pt x="4005" y="2402"/>
                </a:lnTo>
                <a:lnTo>
                  <a:pt x="4000" y="2402"/>
                </a:lnTo>
                <a:lnTo>
                  <a:pt x="3994" y="2402"/>
                </a:lnTo>
                <a:lnTo>
                  <a:pt x="3989" y="2404"/>
                </a:lnTo>
                <a:lnTo>
                  <a:pt x="3984" y="2409"/>
                </a:lnTo>
                <a:lnTo>
                  <a:pt x="3980" y="2418"/>
                </a:lnTo>
                <a:lnTo>
                  <a:pt x="3977" y="2425"/>
                </a:lnTo>
                <a:lnTo>
                  <a:pt x="3975" y="2428"/>
                </a:lnTo>
                <a:lnTo>
                  <a:pt x="3972" y="2430"/>
                </a:lnTo>
                <a:lnTo>
                  <a:pt x="3966" y="2432"/>
                </a:lnTo>
                <a:lnTo>
                  <a:pt x="3964" y="2432"/>
                </a:lnTo>
                <a:lnTo>
                  <a:pt x="3963" y="2432"/>
                </a:lnTo>
                <a:lnTo>
                  <a:pt x="3961" y="2434"/>
                </a:lnTo>
                <a:lnTo>
                  <a:pt x="3957" y="2435"/>
                </a:lnTo>
                <a:lnTo>
                  <a:pt x="3949" y="2444"/>
                </a:lnTo>
                <a:lnTo>
                  <a:pt x="3943" y="2451"/>
                </a:lnTo>
                <a:lnTo>
                  <a:pt x="3936" y="2455"/>
                </a:lnTo>
                <a:lnTo>
                  <a:pt x="3933" y="2457"/>
                </a:lnTo>
                <a:lnTo>
                  <a:pt x="3928" y="2458"/>
                </a:lnTo>
                <a:lnTo>
                  <a:pt x="3924" y="2457"/>
                </a:lnTo>
                <a:lnTo>
                  <a:pt x="3915" y="2455"/>
                </a:lnTo>
                <a:lnTo>
                  <a:pt x="3906" y="2457"/>
                </a:lnTo>
                <a:lnTo>
                  <a:pt x="3898" y="2462"/>
                </a:lnTo>
                <a:lnTo>
                  <a:pt x="3889" y="2469"/>
                </a:lnTo>
                <a:lnTo>
                  <a:pt x="3880" y="2478"/>
                </a:lnTo>
                <a:lnTo>
                  <a:pt x="3884" y="2478"/>
                </a:lnTo>
                <a:lnTo>
                  <a:pt x="3894" y="2478"/>
                </a:lnTo>
                <a:lnTo>
                  <a:pt x="3899" y="2476"/>
                </a:lnTo>
                <a:lnTo>
                  <a:pt x="3903" y="2474"/>
                </a:lnTo>
                <a:lnTo>
                  <a:pt x="3906" y="2472"/>
                </a:lnTo>
                <a:lnTo>
                  <a:pt x="3912" y="2472"/>
                </a:lnTo>
                <a:lnTo>
                  <a:pt x="3917" y="2474"/>
                </a:lnTo>
                <a:lnTo>
                  <a:pt x="3922" y="2479"/>
                </a:lnTo>
                <a:lnTo>
                  <a:pt x="3929" y="2488"/>
                </a:lnTo>
                <a:lnTo>
                  <a:pt x="3933" y="2490"/>
                </a:lnTo>
                <a:lnTo>
                  <a:pt x="3935" y="2490"/>
                </a:lnTo>
                <a:lnTo>
                  <a:pt x="3940" y="2488"/>
                </a:lnTo>
                <a:lnTo>
                  <a:pt x="3947" y="2483"/>
                </a:lnTo>
                <a:lnTo>
                  <a:pt x="3959" y="2474"/>
                </a:lnTo>
                <a:lnTo>
                  <a:pt x="3970" y="2467"/>
                </a:lnTo>
                <a:lnTo>
                  <a:pt x="3973" y="2462"/>
                </a:lnTo>
                <a:lnTo>
                  <a:pt x="3977" y="2458"/>
                </a:lnTo>
                <a:lnTo>
                  <a:pt x="3979" y="2453"/>
                </a:lnTo>
                <a:lnTo>
                  <a:pt x="3980" y="2451"/>
                </a:lnTo>
                <a:lnTo>
                  <a:pt x="3984" y="2453"/>
                </a:lnTo>
                <a:lnTo>
                  <a:pt x="3987" y="2455"/>
                </a:lnTo>
                <a:lnTo>
                  <a:pt x="3989" y="2457"/>
                </a:lnTo>
                <a:lnTo>
                  <a:pt x="3991" y="2457"/>
                </a:lnTo>
                <a:lnTo>
                  <a:pt x="3993" y="2458"/>
                </a:lnTo>
                <a:lnTo>
                  <a:pt x="4005" y="2467"/>
                </a:lnTo>
                <a:lnTo>
                  <a:pt x="4021" y="2481"/>
                </a:lnTo>
                <a:lnTo>
                  <a:pt x="4026" y="2485"/>
                </a:lnTo>
                <a:lnTo>
                  <a:pt x="4033" y="2485"/>
                </a:lnTo>
                <a:lnTo>
                  <a:pt x="4040" y="2485"/>
                </a:lnTo>
                <a:lnTo>
                  <a:pt x="4044" y="2485"/>
                </a:lnTo>
                <a:lnTo>
                  <a:pt x="4047" y="2483"/>
                </a:lnTo>
                <a:lnTo>
                  <a:pt x="4051" y="2479"/>
                </a:lnTo>
                <a:lnTo>
                  <a:pt x="4052" y="2474"/>
                </a:lnTo>
                <a:lnTo>
                  <a:pt x="4054" y="2474"/>
                </a:lnTo>
                <a:lnTo>
                  <a:pt x="4059" y="2476"/>
                </a:lnTo>
                <a:lnTo>
                  <a:pt x="4067" y="2483"/>
                </a:lnTo>
                <a:lnTo>
                  <a:pt x="4070" y="2490"/>
                </a:lnTo>
                <a:lnTo>
                  <a:pt x="4072" y="2495"/>
                </a:lnTo>
                <a:lnTo>
                  <a:pt x="4072" y="2501"/>
                </a:lnTo>
                <a:lnTo>
                  <a:pt x="4070" y="2520"/>
                </a:lnTo>
                <a:lnTo>
                  <a:pt x="4067" y="2530"/>
                </a:lnTo>
                <a:lnTo>
                  <a:pt x="4065" y="2536"/>
                </a:lnTo>
                <a:lnTo>
                  <a:pt x="4061" y="2539"/>
                </a:lnTo>
                <a:lnTo>
                  <a:pt x="4058" y="2543"/>
                </a:lnTo>
                <a:lnTo>
                  <a:pt x="4054" y="2548"/>
                </a:lnTo>
                <a:lnTo>
                  <a:pt x="4052" y="2557"/>
                </a:lnTo>
                <a:lnTo>
                  <a:pt x="4054" y="2562"/>
                </a:lnTo>
                <a:lnTo>
                  <a:pt x="4054" y="2564"/>
                </a:lnTo>
                <a:lnTo>
                  <a:pt x="4052" y="2569"/>
                </a:lnTo>
                <a:lnTo>
                  <a:pt x="4047" y="2576"/>
                </a:lnTo>
                <a:lnTo>
                  <a:pt x="4042" y="2585"/>
                </a:lnTo>
                <a:lnTo>
                  <a:pt x="4040" y="2594"/>
                </a:lnTo>
                <a:lnTo>
                  <a:pt x="4038" y="2601"/>
                </a:lnTo>
                <a:lnTo>
                  <a:pt x="4038" y="2610"/>
                </a:lnTo>
                <a:lnTo>
                  <a:pt x="4037" y="2615"/>
                </a:lnTo>
                <a:lnTo>
                  <a:pt x="4035" y="2618"/>
                </a:lnTo>
                <a:lnTo>
                  <a:pt x="4031" y="2620"/>
                </a:lnTo>
                <a:lnTo>
                  <a:pt x="4030" y="2624"/>
                </a:lnTo>
                <a:lnTo>
                  <a:pt x="4031" y="2627"/>
                </a:lnTo>
                <a:lnTo>
                  <a:pt x="4035" y="2634"/>
                </a:lnTo>
                <a:lnTo>
                  <a:pt x="4044" y="2648"/>
                </a:lnTo>
                <a:lnTo>
                  <a:pt x="4045" y="2659"/>
                </a:lnTo>
                <a:lnTo>
                  <a:pt x="4044" y="2664"/>
                </a:lnTo>
                <a:lnTo>
                  <a:pt x="4040" y="2668"/>
                </a:lnTo>
                <a:lnTo>
                  <a:pt x="4033" y="2675"/>
                </a:lnTo>
                <a:lnTo>
                  <a:pt x="4030" y="2678"/>
                </a:lnTo>
                <a:lnTo>
                  <a:pt x="4024" y="2687"/>
                </a:lnTo>
                <a:lnTo>
                  <a:pt x="4017" y="2699"/>
                </a:lnTo>
                <a:lnTo>
                  <a:pt x="4015" y="2701"/>
                </a:lnTo>
                <a:lnTo>
                  <a:pt x="4012" y="2703"/>
                </a:lnTo>
                <a:lnTo>
                  <a:pt x="4008" y="2701"/>
                </a:lnTo>
                <a:lnTo>
                  <a:pt x="4005" y="2699"/>
                </a:lnTo>
                <a:lnTo>
                  <a:pt x="4003" y="2699"/>
                </a:lnTo>
                <a:lnTo>
                  <a:pt x="4000" y="2703"/>
                </a:lnTo>
                <a:lnTo>
                  <a:pt x="3994" y="2710"/>
                </a:lnTo>
                <a:lnTo>
                  <a:pt x="3989" y="2713"/>
                </a:lnTo>
                <a:lnTo>
                  <a:pt x="3986" y="2719"/>
                </a:lnTo>
                <a:lnTo>
                  <a:pt x="3986" y="2728"/>
                </a:lnTo>
                <a:lnTo>
                  <a:pt x="3986" y="2743"/>
                </a:lnTo>
                <a:lnTo>
                  <a:pt x="3986" y="2749"/>
                </a:lnTo>
                <a:lnTo>
                  <a:pt x="3982" y="2756"/>
                </a:lnTo>
                <a:lnTo>
                  <a:pt x="3979" y="2763"/>
                </a:lnTo>
                <a:lnTo>
                  <a:pt x="3975" y="2768"/>
                </a:lnTo>
                <a:lnTo>
                  <a:pt x="3972" y="2772"/>
                </a:lnTo>
                <a:lnTo>
                  <a:pt x="3966" y="2780"/>
                </a:lnTo>
                <a:lnTo>
                  <a:pt x="3957" y="2793"/>
                </a:lnTo>
                <a:lnTo>
                  <a:pt x="3954" y="2800"/>
                </a:lnTo>
                <a:lnTo>
                  <a:pt x="3952" y="2805"/>
                </a:lnTo>
                <a:lnTo>
                  <a:pt x="3952" y="2807"/>
                </a:lnTo>
                <a:lnTo>
                  <a:pt x="3952" y="2810"/>
                </a:lnTo>
                <a:lnTo>
                  <a:pt x="3950" y="2814"/>
                </a:lnTo>
                <a:lnTo>
                  <a:pt x="3943" y="2824"/>
                </a:lnTo>
                <a:lnTo>
                  <a:pt x="3929" y="2840"/>
                </a:lnTo>
                <a:lnTo>
                  <a:pt x="3922" y="2852"/>
                </a:lnTo>
                <a:lnTo>
                  <a:pt x="3917" y="2858"/>
                </a:lnTo>
                <a:lnTo>
                  <a:pt x="3913" y="2861"/>
                </a:lnTo>
                <a:lnTo>
                  <a:pt x="3910" y="2865"/>
                </a:lnTo>
                <a:lnTo>
                  <a:pt x="3908" y="2870"/>
                </a:lnTo>
                <a:lnTo>
                  <a:pt x="3910" y="2877"/>
                </a:lnTo>
                <a:lnTo>
                  <a:pt x="3919" y="2889"/>
                </a:lnTo>
                <a:lnTo>
                  <a:pt x="3920" y="2895"/>
                </a:lnTo>
                <a:lnTo>
                  <a:pt x="3922" y="2898"/>
                </a:lnTo>
                <a:lnTo>
                  <a:pt x="3920" y="2902"/>
                </a:lnTo>
                <a:lnTo>
                  <a:pt x="3919" y="2907"/>
                </a:lnTo>
                <a:lnTo>
                  <a:pt x="3912" y="2914"/>
                </a:lnTo>
                <a:lnTo>
                  <a:pt x="3905" y="2918"/>
                </a:lnTo>
                <a:lnTo>
                  <a:pt x="3901" y="2921"/>
                </a:lnTo>
                <a:lnTo>
                  <a:pt x="3899" y="2923"/>
                </a:lnTo>
                <a:lnTo>
                  <a:pt x="3899" y="2926"/>
                </a:lnTo>
                <a:lnTo>
                  <a:pt x="3898" y="2935"/>
                </a:lnTo>
                <a:lnTo>
                  <a:pt x="3901" y="2951"/>
                </a:lnTo>
                <a:lnTo>
                  <a:pt x="3905" y="2963"/>
                </a:lnTo>
                <a:lnTo>
                  <a:pt x="3908" y="2967"/>
                </a:lnTo>
                <a:lnTo>
                  <a:pt x="3910" y="2972"/>
                </a:lnTo>
                <a:lnTo>
                  <a:pt x="3912" y="2984"/>
                </a:lnTo>
                <a:lnTo>
                  <a:pt x="3913" y="3006"/>
                </a:lnTo>
                <a:lnTo>
                  <a:pt x="3913" y="3011"/>
                </a:lnTo>
                <a:lnTo>
                  <a:pt x="3912" y="3013"/>
                </a:lnTo>
                <a:lnTo>
                  <a:pt x="3910" y="3011"/>
                </a:lnTo>
                <a:lnTo>
                  <a:pt x="3899" y="2999"/>
                </a:lnTo>
                <a:lnTo>
                  <a:pt x="3891" y="2992"/>
                </a:lnTo>
                <a:lnTo>
                  <a:pt x="3887" y="2990"/>
                </a:lnTo>
                <a:lnTo>
                  <a:pt x="3884" y="2990"/>
                </a:lnTo>
                <a:lnTo>
                  <a:pt x="3880" y="2990"/>
                </a:lnTo>
                <a:lnTo>
                  <a:pt x="3873" y="2997"/>
                </a:lnTo>
                <a:lnTo>
                  <a:pt x="3868" y="3004"/>
                </a:lnTo>
                <a:lnTo>
                  <a:pt x="3861" y="3013"/>
                </a:lnTo>
                <a:lnTo>
                  <a:pt x="3855" y="3021"/>
                </a:lnTo>
                <a:lnTo>
                  <a:pt x="3855" y="3023"/>
                </a:lnTo>
                <a:lnTo>
                  <a:pt x="3854" y="3025"/>
                </a:lnTo>
                <a:lnTo>
                  <a:pt x="3852" y="3028"/>
                </a:lnTo>
                <a:lnTo>
                  <a:pt x="3854" y="3037"/>
                </a:lnTo>
                <a:lnTo>
                  <a:pt x="3854" y="3041"/>
                </a:lnTo>
                <a:lnTo>
                  <a:pt x="3852" y="3046"/>
                </a:lnTo>
                <a:lnTo>
                  <a:pt x="3848" y="3051"/>
                </a:lnTo>
                <a:lnTo>
                  <a:pt x="3843" y="3055"/>
                </a:lnTo>
                <a:lnTo>
                  <a:pt x="3841" y="3055"/>
                </a:lnTo>
                <a:lnTo>
                  <a:pt x="3840" y="3055"/>
                </a:lnTo>
                <a:lnTo>
                  <a:pt x="3836" y="3055"/>
                </a:lnTo>
                <a:lnTo>
                  <a:pt x="3834" y="3055"/>
                </a:lnTo>
                <a:lnTo>
                  <a:pt x="3833" y="3060"/>
                </a:lnTo>
                <a:lnTo>
                  <a:pt x="3833" y="3069"/>
                </a:lnTo>
                <a:lnTo>
                  <a:pt x="3833" y="3076"/>
                </a:lnTo>
                <a:lnTo>
                  <a:pt x="3831" y="3083"/>
                </a:lnTo>
                <a:lnTo>
                  <a:pt x="3827" y="3090"/>
                </a:lnTo>
                <a:lnTo>
                  <a:pt x="3820" y="3095"/>
                </a:lnTo>
                <a:lnTo>
                  <a:pt x="3813" y="3097"/>
                </a:lnTo>
                <a:lnTo>
                  <a:pt x="3804" y="3099"/>
                </a:lnTo>
                <a:lnTo>
                  <a:pt x="3801" y="3097"/>
                </a:lnTo>
                <a:lnTo>
                  <a:pt x="3797" y="3095"/>
                </a:lnTo>
                <a:lnTo>
                  <a:pt x="3796" y="3095"/>
                </a:lnTo>
                <a:lnTo>
                  <a:pt x="3796" y="3099"/>
                </a:lnTo>
                <a:lnTo>
                  <a:pt x="3796" y="3101"/>
                </a:lnTo>
                <a:lnTo>
                  <a:pt x="3797" y="3115"/>
                </a:lnTo>
                <a:lnTo>
                  <a:pt x="3797" y="3120"/>
                </a:lnTo>
                <a:lnTo>
                  <a:pt x="3794" y="3125"/>
                </a:lnTo>
                <a:lnTo>
                  <a:pt x="3790" y="3131"/>
                </a:lnTo>
                <a:lnTo>
                  <a:pt x="3785" y="3134"/>
                </a:lnTo>
                <a:lnTo>
                  <a:pt x="3780" y="3136"/>
                </a:lnTo>
                <a:lnTo>
                  <a:pt x="3778" y="3136"/>
                </a:lnTo>
                <a:lnTo>
                  <a:pt x="3774" y="3134"/>
                </a:lnTo>
                <a:lnTo>
                  <a:pt x="3773" y="3132"/>
                </a:lnTo>
                <a:lnTo>
                  <a:pt x="3769" y="3134"/>
                </a:lnTo>
                <a:lnTo>
                  <a:pt x="3767" y="3141"/>
                </a:lnTo>
                <a:lnTo>
                  <a:pt x="3764" y="3153"/>
                </a:lnTo>
                <a:lnTo>
                  <a:pt x="3762" y="3160"/>
                </a:lnTo>
                <a:lnTo>
                  <a:pt x="3760" y="3166"/>
                </a:lnTo>
                <a:lnTo>
                  <a:pt x="3757" y="3171"/>
                </a:lnTo>
                <a:lnTo>
                  <a:pt x="3736" y="3187"/>
                </a:lnTo>
                <a:lnTo>
                  <a:pt x="3736" y="3189"/>
                </a:lnTo>
                <a:lnTo>
                  <a:pt x="3730" y="3190"/>
                </a:lnTo>
                <a:lnTo>
                  <a:pt x="3720" y="3196"/>
                </a:lnTo>
                <a:lnTo>
                  <a:pt x="3715" y="3201"/>
                </a:lnTo>
                <a:lnTo>
                  <a:pt x="3709" y="3208"/>
                </a:lnTo>
                <a:lnTo>
                  <a:pt x="3702" y="3215"/>
                </a:lnTo>
                <a:lnTo>
                  <a:pt x="3695" y="3224"/>
                </a:lnTo>
                <a:lnTo>
                  <a:pt x="3690" y="3231"/>
                </a:lnTo>
                <a:lnTo>
                  <a:pt x="3685" y="3238"/>
                </a:lnTo>
                <a:lnTo>
                  <a:pt x="3664" y="3257"/>
                </a:lnTo>
                <a:lnTo>
                  <a:pt x="3641" y="3282"/>
                </a:lnTo>
                <a:lnTo>
                  <a:pt x="3639" y="3285"/>
                </a:lnTo>
                <a:lnTo>
                  <a:pt x="3639" y="3287"/>
                </a:lnTo>
                <a:lnTo>
                  <a:pt x="3641" y="3289"/>
                </a:lnTo>
                <a:lnTo>
                  <a:pt x="3644" y="3291"/>
                </a:lnTo>
                <a:lnTo>
                  <a:pt x="3644" y="3292"/>
                </a:lnTo>
                <a:lnTo>
                  <a:pt x="3641" y="3294"/>
                </a:lnTo>
                <a:lnTo>
                  <a:pt x="3621" y="3301"/>
                </a:lnTo>
                <a:lnTo>
                  <a:pt x="3598" y="3307"/>
                </a:lnTo>
                <a:lnTo>
                  <a:pt x="3590" y="3308"/>
                </a:lnTo>
                <a:lnTo>
                  <a:pt x="3583" y="3308"/>
                </a:lnTo>
                <a:lnTo>
                  <a:pt x="3572" y="3310"/>
                </a:lnTo>
                <a:lnTo>
                  <a:pt x="3500" y="3328"/>
                </a:lnTo>
                <a:lnTo>
                  <a:pt x="3481" y="3350"/>
                </a:lnTo>
                <a:lnTo>
                  <a:pt x="3456" y="3345"/>
                </a:lnTo>
                <a:lnTo>
                  <a:pt x="3458" y="3349"/>
                </a:lnTo>
                <a:lnTo>
                  <a:pt x="3458" y="3350"/>
                </a:lnTo>
                <a:lnTo>
                  <a:pt x="3458" y="3354"/>
                </a:lnTo>
                <a:lnTo>
                  <a:pt x="3460" y="3363"/>
                </a:lnTo>
                <a:lnTo>
                  <a:pt x="3460" y="3366"/>
                </a:lnTo>
                <a:lnTo>
                  <a:pt x="3456" y="3368"/>
                </a:lnTo>
                <a:lnTo>
                  <a:pt x="3454" y="3370"/>
                </a:lnTo>
                <a:lnTo>
                  <a:pt x="3451" y="3368"/>
                </a:lnTo>
                <a:lnTo>
                  <a:pt x="3449" y="3368"/>
                </a:lnTo>
                <a:lnTo>
                  <a:pt x="3447" y="3370"/>
                </a:lnTo>
                <a:lnTo>
                  <a:pt x="3447" y="3375"/>
                </a:lnTo>
                <a:lnTo>
                  <a:pt x="3447" y="3382"/>
                </a:lnTo>
                <a:lnTo>
                  <a:pt x="3449" y="3387"/>
                </a:lnTo>
                <a:lnTo>
                  <a:pt x="3451" y="3394"/>
                </a:lnTo>
                <a:lnTo>
                  <a:pt x="3451" y="3398"/>
                </a:lnTo>
                <a:lnTo>
                  <a:pt x="3447" y="3403"/>
                </a:lnTo>
                <a:lnTo>
                  <a:pt x="3435" y="3412"/>
                </a:lnTo>
                <a:lnTo>
                  <a:pt x="3431" y="3414"/>
                </a:lnTo>
                <a:lnTo>
                  <a:pt x="3424" y="3416"/>
                </a:lnTo>
                <a:lnTo>
                  <a:pt x="3417" y="3417"/>
                </a:lnTo>
                <a:lnTo>
                  <a:pt x="3410" y="3419"/>
                </a:lnTo>
                <a:lnTo>
                  <a:pt x="3407" y="3419"/>
                </a:lnTo>
                <a:lnTo>
                  <a:pt x="3400" y="3416"/>
                </a:lnTo>
                <a:lnTo>
                  <a:pt x="3391" y="3412"/>
                </a:lnTo>
                <a:lnTo>
                  <a:pt x="3386" y="3410"/>
                </a:lnTo>
                <a:lnTo>
                  <a:pt x="3382" y="3409"/>
                </a:lnTo>
                <a:lnTo>
                  <a:pt x="3382" y="3403"/>
                </a:lnTo>
                <a:lnTo>
                  <a:pt x="3382" y="3386"/>
                </a:lnTo>
                <a:lnTo>
                  <a:pt x="3382" y="3379"/>
                </a:lnTo>
                <a:lnTo>
                  <a:pt x="3380" y="3372"/>
                </a:lnTo>
                <a:lnTo>
                  <a:pt x="3377" y="3366"/>
                </a:lnTo>
                <a:lnTo>
                  <a:pt x="3373" y="3363"/>
                </a:lnTo>
                <a:lnTo>
                  <a:pt x="3372" y="3359"/>
                </a:lnTo>
                <a:lnTo>
                  <a:pt x="3372" y="3358"/>
                </a:lnTo>
                <a:lnTo>
                  <a:pt x="3372" y="3354"/>
                </a:lnTo>
                <a:lnTo>
                  <a:pt x="3370" y="3354"/>
                </a:lnTo>
                <a:lnTo>
                  <a:pt x="3364" y="3358"/>
                </a:lnTo>
                <a:lnTo>
                  <a:pt x="3354" y="3363"/>
                </a:lnTo>
                <a:lnTo>
                  <a:pt x="3352" y="3365"/>
                </a:lnTo>
                <a:lnTo>
                  <a:pt x="3350" y="3368"/>
                </a:lnTo>
                <a:lnTo>
                  <a:pt x="3352" y="3373"/>
                </a:lnTo>
                <a:lnTo>
                  <a:pt x="3356" y="3380"/>
                </a:lnTo>
                <a:lnTo>
                  <a:pt x="3357" y="3384"/>
                </a:lnTo>
                <a:lnTo>
                  <a:pt x="3359" y="3389"/>
                </a:lnTo>
                <a:lnTo>
                  <a:pt x="3361" y="3394"/>
                </a:lnTo>
                <a:lnTo>
                  <a:pt x="3363" y="3400"/>
                </a:lnTo>
                <a:lnTo>
                  <a:pt x="3364" y="3403"/>
                </a:lnTo>
                <a:lnTo>
                  <a:pt x="3363" y="3405"/>
                </a:lnTo>
                <a:lnTo>
                  <a:pt x="3357" y="3409"/>
                </a:lnTo>
                <a:lnTo>
                  <a:pt x="3345" y="3414"/>
                </a:lnTo>
                <a:lnTo>
                  <a:pt x="3340" y="3416"/>
                </a:lnTo>
                <a:lnTo>
                  <a:pt x="3331" y="3414"/>
                </a:lnTo>
                <a:lnTo>
                  <a:pt x="3326" y="3416"/>
                </a:lnTo>
                <a:lnTo>
                  <a:pt x="3324" y="3416"/>
                </a:lnTo>
                <a:lnTo>
                  <a:pt x="3319" y="3414"/>
                </a:lnTo>
                <a:lnTo>
                  <a:pt x="3315" y="3410"/>
                </a:lnTo>
                <a:lnTo>
                  <a:pt x="3310" y="3407"/>
                </a:lnTo>
                <a:lnTo>
                  <a:pt x="3308" y="3405"/>
                </a:lnTo>
                <a:lnTo>
                  <a:pt x="3305" y="3402"/>
                </a:lnTo>
                <a:lnTo>
                  <a:pt x="3303" y="3403"/>
                </a:lnTo>
                <a:lnTo>
                  <a:pt x="3301" y="3409"/>
                </a:lnTo>
                <a:lnTo>
                  <a:pt x="3303" y="3424"/>
                </a:lnTo>
                <a:lnTo>
                  <a:pt x="3301" y="3433"/>
                </a:lnTo>
                <a:lnTo>
                  <a:pt x="3301" y="3446"/>
                </a:lnTo>
                <a:lnTo>
                  <a:pt x="3299" y="3449"/>
                </a:lnTo>
                <a:lnTo>
                  <a:pt x="3292" y="3453"/>
                </a:lnTo>
                <a:lnTo>
                  <a:pt x="3282" y="3458"/>
                </a:lnTo>
                <a:lnTo>
                  <a:pt x="3273" y="3460"/>
                </a:lnTo>
                <a:lnTo>
                  <a:pt x="3259" y="3460"/>
                </a:lnTo>
                <a:lnTo>
                  <a:pt x="3248" y="3461"/>
                </a:lnTo>
                <a:lnTo>
                  <a:pt x="3247" y="3461"/>
                </a:lnTo>
                <a:lnTo>
                  <a:pt x="3241" y="3460"/>
                </a:lnTo>
                <a:lnTo>
                  <a:pt x="3233" y="3458"/>
                </a:lnTo>
                <a:lnTo>
                  <a:pt x="3222" y="3454"/>
                </a:lnTo>
                <a:lnTo>
                  <a:pt x="3218" y="3453"/>
                </a:lnTo>
                <a:lnTo>
                  <a:pt x="3217" y="3451"/>
                </a:lnTo>
                <a:lnTo>
                  <a:pt x="3213" y="3453"/>
                </a:lnTo>
                <a:lnTo>
                  <a:pt x="3208" y="3456"/>
                </a:lnTo>
                <a:lnTo>
                  <a:pt x="3203" y="3460"/>
                </a:lnTo>
                <a:lnTo>
                  <a:pt x="3197" y="3461"/>
                </a:lnTo>
                <a:lnTo>
                  <a:pt x="3194" y="3465"/>
                </a:lnTo>
                <a:lnTo>
                  <a:pt x="3190" y="3470"/>
                </a:lnTo>
                <a:lnTo>
                  <a:pt x="3180" y="3486"/>
                </a:lnTo>
                <a:lnTo>
                  <a:pt x="3171" y="3497"/>
                </a:lnTo>
                <a:lnTo>
                  <a:pt x="3167" y="3500"/>
                </a:lnTo>
                <a:lnTo>
                  <a:pt x="3160" y="3500"/>
                </a:lnTo>
                <a:lnTo>
                  <a:pt x="3148" y="3500"/>
                </a:lnTo>
                <a:lnTo>
                  <a:pt x="3139" y="3498"/>
                </a:lnTo>
                <a:lnTo>
                  <a:pt x="3134" y="3497"/>
                </a:lnTo>
                <a:lnTo>
                  <a:pt x="3130" y="3495"/>
                </a:lnTo>
                <a:lnTo>
                  <a:pt x="3127" y="3495"/>
                </a:lnTo>
                <a:lnTo>
                  <a:pt x="3115" y="3497"/>
                </a:lnTo>
                <a:lnTo>
                  <a:pt x="3086" y="3505"/>
                </a:lnTo>
                <a:lnTo>
                  <a:pt x="3078" y="3509"/>
                </a:lnTo>
                <a:lnTo>
                  <a:pt x="3074" y="3512"/>
                </a:lnTo>
                <a:lnTo>
                  <a:pt x="3074" y="3516"/>
                </a:lnTo>
                <a:lnTo>
                  <a:pt x="3076" y="3534"/>
                </a:lnTo>
                <a:lnTo>
                  <a:pt x="3076" y="3537"/>
                </a:lnTo>
                <a:lnTo>
                  <a:pt x="3074" y="3539"/>
                </a:lnTo>
                <a:lnTo>
                  <a:pt x="3071" y="3539"/>
                </a:lnTo>
                <a:lnTo>
                  <a:pt x="3069" y="3539"/>
                </a:lnTo>
                <a:lnTo>
                  <a:pt x="3065" y="3539"/>
                </a:lnTo>
                <a:lnTo>
                  <a:pt x="3062" y="3539"/>
                </a:lnTo>
                <a:lnTo>
                  <a:pt x="3057" y="3542"/>
                </a:lnTo>
                <a:lnTo>
                  <a:pt x="3053" y="3546"/>
                </a:lnTo>
                <a:lnTo>
                  <a:pt x="3048" y="3548"/>
                </a:lnTo>
                <a:lnTo>
                  <a:pt x="3044" y="3548"/>
                </a:lnTo>
                <a:lnTo>
                  <a:pt x="3044" y="3551"/>
                </a:lnTo>
                <a:lnTo>
                  <a:pt x="3044" y="3556"/>
                </a:lnTo>
                <a:lnTo>
                  <a:pt x="3048" y="3567"/>
                </a:lnTo>
                <a:lnTo>
                  <a:pt x="3053" y="3576"/>
                </a:lnTo>
                <a:lnTo>
                  <a:pt x="3057" y="3585"/>
                </a:lnTo>
                <a:lnTo>
                  <a:pt x="3060" y="3588"/>
                </a:lnTo>
                <a:lnTo>
                  <a:pt x="3067" y="3595"/>
                </a:lnTo>
                <a:lnTo>
                  <a:pt x="3071" y="3599"/>
                </a:lnTo>
                <a:lnTo>
                  <a:pt x="3074" y="3599"/>
                </a:lnTo>
                <a:lnTo>
                  <a:pt x="3078" y="3599"/>
                </a:lnTo>
                <a:lnTo>
                  <a:pt x="3079" y="3599"/>
                </a:lnTo>
                <a:lnTo>
                  <a:pt x="3079" y="3600"/>
                </a:lnTo>
                <a:lnTo>
                  <a:pt x="3079" y="3607"/>
                </a:lnTo>
                <a:lnTo>
                  <a:pt x="3079" y="3609"/>
                </a:lnTo>
                <a:lnTo>
                  <a:pt x="3079" y="3614"/>
                </a:lnTo>
                <a:lnTo>
                  <a:pt x="3081" y="3620"/>
                </a:lnTo>
                <a:lnTo>
                  <a:pt x="3083" y="3625"/>
                </a:lnTo>
                <a:lnTo>
                  <a:pt x="3081" y="3627"/>
                </a:lnTo>
                <a:lnTo>
                  <a:pt x="3072" y="3627"/>
                </a:lnTo>
                <a:lnTo>
                  <a:pt x="3064" y="3629"/>
                </a:lnTo>
                <a:lnTo>
                  <a:pt x="3055" y="3627"/>
                </a:lnTo>
                <a:lnTo>
                  <a:pt x="3050" y="3627"/>
                </a:lnTo>
                <a:lnTo>
                  <a:pt x="3037" y="3627"/>
                </a:lnTo>
                <a:lnTo>
                  <a:pt x="3021" y="3630"/>
                </a:lnTo>
                <a:lnTo>
                  <a:pt x="3016" y="3629"/>
                </a:lnTo>
                <a:lnTo>
                  <a:pt x="3009" y="3623"/>
                </a:lnTo>
                <a:lnTo>
                  <a:pt x="3006" y="3621"/>
                </a:lnTo>
                <a:lnTo>
                  <a:pt x="3006" y="3623"/>
                </a:lnTo>
                <a:lnTo>
                  <a:pt x="2999" y="3611"/>
                </a:lnTo>
                <a:lnTo>
                  <a:pt x="2990" y="3597"/>
                </a:lnTo>
                <a:lnTo>
                  <a:pt x="2983" y="3588"/>
                </a:lnTo>
                <a:lnTo>
                  <a:pt x="2979" y="3585"/>
                </a:lnTo>
                <a:lnTo>
                  <a:pt x="2979" y="3579"/>
                </a:lnTo>
                <a:lnTo>
                  <a:pt x="2977" y="3576"/>
                </a:lnTo>
                <a:lnTo>
                  <a:pt x="2976" y="3572"/>
                </a:lnTo>
                <a:lnTo>
                  <a:pt x="2974" y="3567"/>
                </a:lnTo>
                <a:lnTo>
                  <a:pt x="2972" y="3560"/>
                </a:lnTo>
                <a:lnTo>
                  <a:pt x="2974" y="3551"/>
                </a:lnTo>
                <a:lnTo>
                  <a:pt x="2976" y="3541"/>
                </a:lnTo>
                <a:lnTo>
                  <a:pt x="2977" y="3534"/>
                </a:lnTo>
                <a:lnTo>
                  <a:pt x="2979" y="3528"/>
                </a:lnTo>
                <a:lnTo>
                  <a:pt x="2983" y="3525"/>
                </a:lnTo>
                <a:lnTo>
                  <a:pt x="2988" y="3521"/>
                </a:lnTo>
                <a:lnTo>
                  <a:pt x="2991" y="3516"/>
                </a:lnTo>
                <a:lnTo>
                  <a:pt x="2993" y="3512"/>
                </a:lnTo>
                <a:lnTo>
                  <a:pt x="2993" y="3509"/>
                </a:lnTo>
                <a:lnTo>
                  <a:pt x="2991" y="3500"/>
                </a:lnTo>
                <a:lnTo>
                  <a:pt x="2990" y="3497"/>
                </a:lnTo>
                <a:lnTo>
                  <a:pt x="2986" y="3495"/>
                </a:lnTo>
                <a:lnTo>
                  <a:pt x="2984" y="3495"/>
                </a:lnTo>
                <a:lnTo>
                  <a:pt x="2983" y="3495"/>
                </a:lnTo>
                <a:lnTo>
                  <a:pt x="2981" y="3495"/>
                </a:lnTo>
                <a:lnTo>
                  <a:pt x="2976" y="3493"/>
                </a:lnTo>
                <a:lnTo>
                  <a:pt x="2970" y="3493"/>
                </a:lnTo>
                <a:lnTo>
                  <a:pt x="2965" y="3497"/>
                </a:lnTo>
                <a:lnTo>
                  <a:pt x="2956" y="3504"/>
                </a:lnTo>
                <a:lnTo>
                  <a:pt x="2948" y="3507"/>
                </a:lnTo>
                <a:lnTo>
                  <a:pt x="2937" y="3512"/>
                </a:lnTo>
                <a:lnTo>
                  <a:pt x="2932" y="3514"/>
                </a:lnTo>
                <a:lnTo>
                  <a:pt x="2926" y="3516"/>
                </a:lnTo>
                <a:lnTo>
                  <a:pt x="2923" y="3514"/>
                </a:lnTo>
                <a:lnTo>
                  <a:pt x="2921" y="3512"/>
                </a:lnTo>
                <a:lnTo>
                  <a:pt x="2905" y="3495"/>
                </a:lnTo>
                <a:lnTo>
                  <a:pt x="2900" y="3491"/>
                </a:lnTo>
                <a:lnTo>
                  <a:pt x="2896" y="3490"/>
                </a:lnTo>
                <a:lnTo>
                  <a:pt x="2889" y="3488"/>
                </a:lnTo>
                <a:lnTo>
                  <a:pt x="2882" y="3488"/>
                </a:lnTo>
                <a:lnTo>
                  <a:pt x="2877" y="3486"/>
                </a:lnTo>
                <a:lnTo>
                  <a:pt x="2872" y="3484"/>
                </a:lnTo>
                <a:lnTo>
                  <a:pt x="2865" y="3475"/>
                </a:lnTo>
                <a:lnTo>
                  <a:pt x="2867" y="3479"/>
                </a:lnTo>
                <a:lnTo>
                  <a:pt x="2867" y="3482"/>
                </a:lnTo>
                <a:lnTo>
                  <a:pt x="2865" y="3486"/>
                </a:lnTo>
                <a:lnTo>
                  <a:pt x="2863" y="3490"/>
                </a:lnTo>
                <a:lnTo>
                  <a:pt x="2858" y="3491"/>
                </a:lnTo>
                <a:lnTo>
                  <a:pt x="2851" y="3493"/>
                </a:lnTo>
                <a:lnTo>
                  <a:pt x="2845" y="3491"/>
                </a:lnTo>
                <a:lnTo>
                  <a:pt x="2840" y="3491"/>
                </a:lnTo>
                <a:lnTo>
                  <a:pt x="2835" y="3491"/>
                </a:lnTo>
                <a:lnTo>
                  <a:pt x="2824" y="3495"/>
                </a:lnTo>
                <a:lnTo>
                  <a:pt x="2801" y="3500"/>
                </a:lnTo>
                <a:lnTo>
                  <a:pt x="2787" y="3502"/>
                </a:lnTo>
                <a:lnTo>
                  <a:pt x="2786" y="3502"/>
                </a:lnTo>
                <a:lnTo>
                  <a:pt x="2742" y="3493"/>
                </a:lnTo>
                <a:lnTo>
                  <a:pt x="2713" y="3484"/>
                </a:lnTo>
                <a:lnTo>
                  <a:pt x="2703" y="3472"/>
                </a:lnTo>
                <a:lnTo>
                  <a:pt x="2694" y="3463"/>
                </a:lnTo>
                <a:lnTo>
                  <a:pt x="2687" y="3456"/>
                </a:lnTo>
                <a:lnTo>
                  <a:pt x="2684" y="3451"/>
                </a:lnTo>
                <a:lnTo>
                  <a:pt x="2677" y="3438"/>
                </a:lnTo>
                <a:lnTo>
                  <a:pt x="2671" y="3428"/>
                </a:lnTo>
                <a:lnTo>
                  <a:pt x="2670" y="3419"/>
                </a:lnTo>
                <a:lnTo>
                  <a:pt x="2671" y="3412"/>
                </a:lnTo>
                <a:lnTo>
                  <a:pt x="2673" y="3405"/>
                </a:lnTo>
                <a:lnTo>
                  <a:pt x="2678" y="3393"/>
                </a:lnTo>
                <a:lnTo>
                  <a:pt x="2680" y="3384"/>
                </a:lnTo>
                <a:lnTo>
                  <a:pt x="2682" y="3372"/>
                </a:lnTo>
                <a:lnTo>
                  <a:pt x="2682" y="3368"/>
                </a:lnTo>
                <a:lnTo>
                  <a:pt x="2678" y="3366"/>
                </a:lnTo>
                <a:lnTo>
                  <a:pt x="2671" y="3368"/>
                </a:lnTo>
                <a:lnTo>
                  <a:pt x="2666" y="3370"/>
                </a:lnTo>
                <a:lnTo>
                  <a:pt x="2661" y="3370"/>
                </a:lnTo>
                <a:lnTo>
                  <a:pt x="2654" y="3368"/>
                </a:lnTo>
                <a:lnTo>
                  <a:pt x="2650" y="3368"/>
                </a:lnTo>
                <a:lnTo>
                  <a:pt x="2647" y="3366"/>
                </a:lnTo>
                <a:lnTo>
                  <a:pt x="2645" y="3361"/>
                </a:lnTo>
                <a:lnTo>
                  <a:pt x="2643" y="3359"/>
                </a:lnTo>
                <a:lnTo>
                  <a:pt x="2640" y="3358"/>
                </a:lnTo>
                <a:lnTo>
                  <a:pt x="2634" y="3356"/>
                </a:lnTo>
                <a:lnTo>
                  <a:pt x="2626" y="3356"/>
                </a:lnTo>
                <a:lnTo>
                  <a:pt x="2613" y="3358"/>
                </a:lnTo>
                <a:lnTo>
                  <a:pt x="2604" y="3359"/>
                </a:lnTo>
                <a:lnTo>
                  <a:pt x="2596" y="3361"/>
                </a:lnTo>
                <a:lnTo>
                  <a:pt x="2592" y="3359"/>
                </a:lnTo>
                <a:lnTo>
                  <a:pt x="2583" y="3354"/>
                </a:lnTo>
                <a:lnTo>
                  <a:pt x="2580" y="3350"/>
                </a:lnTo>
                <a:lnTo>
                  <a:pt x="2576" y="3345"/>
                </a:lnTo>
                <a:lnTo>
                  <a:pt x="2569" y="3333"/>
                </a:lnTo>
                <a:lnTo>
                  <a:pt x="2560" y="3322"/>
                </a:lnTo>
                <a:lnTo>
                  <a:pt x="2555" y="3319"/>
                </a:lnTo>
                <a:lnTo>
                  <a:pt x="2552" y="3317"/>
                </a:lnTo>
                <a:lnTo>
                  <a:pt x="2541" y="3315"/>
                </a:lnTo>
                <a:lnTo>
                  <a:pt x="2534" y="3314"/>
                </a:lnTo>
                <a:lnTo>
                  <a:pt x="2527" y="3315"/>
                </a:lnTo>
                <a:lnTo>
                  <a:pt x="2520" y="3319"/>
                </a:lnTo>
                <a:lnTo>
                  <a:pt x="2508" y="3328"/>
                </a:lnTo>
                <a:lnTo>
                  <a:pt x="2497" y="3340"/>
                </a:lnTo>
                <a:lnTo>
                  <a:pt x="2481" y="3356"/>
                </a:lnTo>
                <a:lnTo>
                  <a:pt x="2474" y="3361"/>
                </a:lnTo>
                <a:lnTo>
                  <a:pt x="2462" y="3368"/>
                </a:lnTo>
                <a:lnTo>
                  <a:pt x="2455" y="3372"/>
                </a:lnTo>
                <a:lnTo>
                  <a:pt x="2448" y="3372"/>
                </a:lnTo>
                <a:lnTo>
                  <a:pt x="2443" y="3370"/>
                </a:lnTo>
                <a:lnTo>
                  <a:pt x="2439" y="3368"/>
                </a:lnTo>
                <a:lnTo>
                  <a:pt x="2436" y="3366"/>
                </a:lnTo>
                <a:lnTo>
                  <a:pt x="2430" y="3366"/>
                </a:lnTo>
                <a:lnTo>
                  <a:pt x="2428" y="3366"/>
                </a:lnTo>
                <a:lnTo>
                  <a:pt x="2421" y="3368"/>
                </a:lnTo>
                <a:lnTo>
                  <a:pt x="2418" y="3372"/>
                </a:lnTo>
                <a:lnTo>
                  <a:pt x="2411" y="3380"/>
                </a:lnTo>
                <a:lnTo>
                  <a:pt x="2406" y="3386"/>
                </a:lnTo>
                <a:lnTo>
                  <a:pt x="2404" y="3387"/>
                </a:lnTo>
                <a:lnTo>
                  <a:pt x="2402" y="3387"/>
                </a:lnTo>
                <a:lnTo>
                  <a:pt x="2395" y="3386"/>
                </a:lnTo>
                <a:lnTo>
                  <a:pt x="2390" y="3382"/>
                </a:lnTo>
                <a:lnTo>
                  <a:pt x="2384" y="3379"/>
                </a:lnTo>
                <a:lnTo>
                  <a:pt x="2381" y="3377"/>
                </a:lnTo>
                <a:lnTo>
                  <a:pt x="2379" y="3375"/>
                </a:lnTo>
                <a:lnTo>
                  <a:pt x="2376" y="3375"/>
                </a:lnTo>
                <a:lnTo>
                  <a:pt x="2374" y="3379"/>
                </a:lnTo>
                <a:lnTo>
                  <a:pt x="2370" y="3382"/>
                </a:lnTo>
                <a:lnTo>
                  <a:pt x="2370" y="3384"/>
                </a:lnTo>
                <a:lnTo>
                  <a:pt x="2367" y="3386"/>
                </a:lnTo>
                <a:lnTo>
                  <a:pt x="2365" y="3386"/>
                </a:lnTo>
                <a:lnTo>
                  <a:pt x="2362" y="3384"/>
                </a:lnTo>
                <a:lnTo>
                  <a:pt x="2358" y="3379"/>
                </a:lnTo>
                <a:lnTo>
                  <a:pt x="2355" y="3375"/>
                </a:lnTo>
                <a:lnTo>
                  <a:pt x="2349" y="3373"/>
                </a:lnTo>
                <a:lnTo>
                  <a:pt x="2346" y="3373"/>
                </a:lnTo>
                <a:lnTo>
                  <a:pt x="2340" y="3379"/>
                </a:lnTo>
                <a:lnTo>
                  <a:pt x="2337" y="3382"/>
                </a:lnTo>
                <a:lnTo>
                  <a:pt x="2333" y="3387"/>
                </a:lnTo>
                <a:lnTo>
                  <a:pt x="2328" y="3393"/>
                </a:lnTo>
                <a:lnTo>
                  <a:pt x="2325" y="3396"/>
                </a:lnTo>
                <a:lnTo>
                  <a:pt x="2323" y="3400"/>
                </a:lnTo>
                <a:lnTo>
                  <a:pt x="2323" y="3403"/>
                </a:lnTo>
                <a:lnTo>
                  <a:pt x="2321" y="3405"/>
                </a:lnTo>
                <a:lnTo>
                  <a:pt x="2318" y="3403"/>
                </a:lnTo>
                <a:lnTo>
                  <a:pt x="2312" y="3398"/>
                </a:lnTo>
                <a:lnTo>
                  <a:pt x="2305" y="3389"/>
                </a:lnTo>
                <a:lnTo>
                  <a:pt x="2304" y="3386"/>
                </a:lnTo>
                <a:lnTo>
                  <a:pt x="2300" y="3382"/>
                </a:lnTo>
                <a:lnTo>
                  <a:pt x="2291" y="3379"/>
                </a:lnTo>
                <a:lnTo>
                  <a:pt x="2282" y="3377"/>
                </a:lnTo>
                <a:lnTo>
                  <a:pt x="2274" y="3377"/>
                </a:lnTo>
                <a:lnTo>
                  <a:pt x="2270" y="3377"/>
                </a:lnTo>
                <a:lnTo>
                  <a:pt x="2267" y="3379"/>
                </a:lnTo>
                <a:lnTo>
                  <a:pt x="2260" y="3384"/>
                </a:lnTo>
                <a:lnTo>
                  <a:pt x="2258" y="3389"/>
                </a:lnTo>
                <a:lnTo>
                  <a:pt x="2258" y="3393"/>
                </a:lnTo>
                <a:lnTo>
                  <a:pt x="2254" y="3394"/>
                </a:lnTo>
                <a:lnTo>
                  <a:pt x="2245" y="3398"/>
                </a:lnTo>
                <a:lnTo>
                  <a:pt x="2233" y="3400"/>
                </a:lnTo>
                <a:lnTo>
                  <a:pt x="2226" y="3398"/>
                </a:lnTo>
                <a:lnTo>
                  <a:pt x="2217" y="3398"/>
                </a:lnTo>
                <a:lnTo>
                  <a:pt x="2207" y="3398"/>
                </a:lnTo>
                <a:lnTo>
                  <a:pt x="2198" y="3400"/>
                </a:lnTo>
                <a:lnTo>
                  <a:pt x="2191" y="3400"/>
                </a:lnTo>
                <a:lnTo>
                  <a:pt x="2187" y="3400"/>
                </a:lnTo>
                <a:lnTo>
                  <a:pt x="2182" y="3400"/>
                </a:lnTo>
                <a:lnTo>
                  <a:pt x="2180" y="3402"/>
                </a:lnTo>
                <a:lnTo>
                  <a:pt x="2179" y="3403"/>
                </a:lnTo>
                <a:lnTo>
                  <a:pt x="2177" y="3409"/>
                </a:lnTo>
                <a:lnTo>
                  <a:pt x="2175" y="3421"/>
                </a:lnTo>
                <a:lnTo>
                  <a:pt x="2175" y="3433"/>
                </a:lnTo>
                <a:lnTo>
                  <a:pt x="2175" y="3442"/>
                </a:lnTo>
                <a:lnTo>
                  <a:pt x="2179" y="3453"/>
                </a:lnTo>
                <a:lnTo>
                  <a:pt x="2187" y="3474"/>
                </a:lnTo>
                <a:lnTo>
                  <a:pt x="2189" y="3481"/>
                </a:lnTo>
                <a:lnTo>
                  <a:pt x="2189" y="3486"/>
                </a:lnTo>
                <a:lnTo>
                  <a:pt x="2191" y="3491"/>
                </a:lnTo>
                <a:lnTo>
                  <a:pt x="2193" y="3493"/>
                </a:lnTo>
                <a:lnTo>
                  <a:pt x="2196" y="3497"/>
                </a:lnTo>
                <a:lnTo>
                  <a:pt x="2198" y="3502"/>
                </a:lnTo>
                <a:lnTo>
                  <a:pt x="2196" y="3509"/>
                </a:lnTo>
                <a:lnTo>
                  <a:pt x="2193" y="3518"/>
                </a:lnTo>
                <a:lnTo>
                  <a:pt x="2191" y="3523"/>
                </a:lnTo>
                <a:lnTo>
                  <a:pt x="2186" y="3523"/>
                </a:lnTo>
                <a:lnTo>
                  <a:pt x="2177" y="3525"/>
                </a:lnTo>
                <a:lnTo>
                  <a:pt x="2163" y="3525"/>
                </a:lnTo>
                <a:lnTo>
                  <a:pt x="2150" y="3523"/>
                </a:lnTo>
                <a:lnTo>
                  <a:pt x="2143" y="3521"/>
                </a:lnTo>
                <a:lnTo>
                  <a:pt x="2138" y="3519"/>
                </a:lnTo>
                <a:lnTo>
                  <a:pt x="2135" y="3514"/>
                </a:lnTo>
                <a:lnTo>
                  <a:pt x="2135" y="3511"/>
                </a:lnTo>
                <a:lnTo>
                  <a:pt x="2135" y="3505"/>
                </a:lnTo>
                <a:lnTo>
                  <a:pt x="2136" y="3502"/>
                </a:lnTo>
                <a:lnTo>
                  <a:pt x="2140" y="3498"/>
                </a:lnTo>
                <a:lnTo>
                  <a:pt x="2143" y="3495"/>
                </a:lnTo>
                <a:lnTo>
                  <a:pt x="2145" y="3491"/>
                </a:lnTo>
                <a:lnTo>
                  <a:pt x="2143" y="3488"/>
                </a:lnTo>
                <a:lnTo>
                  <a:pt x="2138" y="3482"/>
                </a:lnTo>
                <a:lnTo>
                  <a:pt x="2133" y="3479"/>
                </a:lnTo>
                <a:lnTo>
                  <a:pt x="2128" y="3479"/>
                </a:lnTo>
                <a:lnTo>
                  <a:pt x="2117" y="3481"/>
                </a:lnTo>
                <a:lnTo>
                  <a:pt x="2110" y="3484"/>
                </a:lnTo>
                <a:lnTo>
                  <a:pt x="2103" y="3490"/>
                </a:lnTo>
                <a:lnTo>
                  <a:pt x="2092" y="3495"/>
                </a:lnTo>
                <a:lnTo>
                  <a:pt x="2082" y="3500"/>
                </a:lnTo>
                <a:lnTo>
                  <a:pt x="2070" y="3504"/>
                </a:lnTo>
                <a:lnTo>
                  <a:pt x="2059" y="3505"/>
                </a:lnTo>
                <a:lnTo>
                  <a:pt x="2052" y="3507"/>
                </a:lnTo>
                <a:lnTo>
                  <a:pt x="2048" y="3505"/>
                </a:lnTo>
                <a:lnTo>
                  <a:pt x="2045" y="3504"/>
                </a:lnTo>
                <a:lnTo>
                  <a:pt x="2034" y="3495"/>
                </a:lnTo>
                <a:lnTo>
                  <a:pt x="2024" y="3486"/>
                </a:lnTo>
                <a:lnTo>
                  <a:pt x="2017" y="3481"/>
                </a:lnTo>
                <a:lnTo>
                  <a:pt x="2011" y="3477"/>
                </a:lnTo>
                <a:lnTo>
                  <a:pt x="2011" y="3472"/>
                </a:lnTo>
                <a:lnTo>
                  <a:pt x="2011" y="3446"/>
                </a:lnTo>
                <a:lnTo>
                  <a:pt x="2011" y="3440"/>
                </a:lnTo>
                <a:lnTo>
                  <a:pt x="2011" y="3437"/>
                </a:lnTo>
                <a:lnTo>
                  <a:pt x="2008" y="3435"/>
                </a:lnTo>
                <a:lnTo>
                  <a:pt x="2004" y="3433"/>
                </a:lnTo>
                <a:lnTo>
                  <a:pt x="1996" y="3431"/>
                </a:lnTo>
                <a:lnTo>
                  <a:pt x="1971" y="3428"/>
                </a:lnTo>
                <a:lnTo>
                  <a:pt x="1964" y="3426"/>
                </a:lnTo>
                <a:lnTo>
                  <a:pt x="1957" y="3423"/>
                </a:lnTo>
                <a:lnTo>
                  <a:pt x="1946" y="3419"/>
                </a:lnTo>
                <a:lnTo>
                  <a:pt x="1943" y="3416"/>
                </a:lnTo>
                <a:lnTo>
                  <a:pt x="1943" y="3412"/>
                </a:lnTo>
                <a:lnTo>
                  <a:pt x="1943" y="3403"/>
                </a:lnTo>
                <a:lnTo>
                  <a:pt x="1946" y="3393"/>
                </a:lnTo>
                <a:lnTo>
                  <a:pt x="1950" y="3379"/>
                </a:lnTo>
                <a:lnTo>
                  <a:pt x="1950" y="3373"/>
                </a:lnTo>
                <a:lnTo>
                  <a:pt x="1953" y="3361"/>
                </a:lnTo>
                <a:lnTo>
                  <a:pt x="1957" y="3345"/>
                </a:lnTo>
                <a:lnTo>
                  <a:pt x="1960" y="3340"/>
                </a:lnTo>
                <a:lnTo>
                  <a:pt x="1966" y="3335"/>
                </a:lnTo>
                <a:lnTo>
                  <a:pt x="1973" y="3329"/>
                </a:lnTo>
                <a:lnTo>
                  <a:pt x="1976" y="3326"/>
                </a:lnTo>
                <a:lnTo>
                  <a:pt x="1976" y="3322"/>
                </a:lnTo>
                <a:lnTo>
                  <a:pt x="1975" y="3319"/>
                </a:lnTo>
                <a:lnTo>
                  <a:pt x="1971" y="3315"/>
                </a:lnTo>
                <a:lnTo>
                  <a:pt x="1962" y="3312"/>
                </a:lnTo>
                <a:lnTo>
                  <a:pt x="1957" y="3308"/>
                </a:lnTo>
                <a:lnTo>
                  <a:pt x="1952" y="3308"/>
                </a:lnTo>
                <a:lnTo>
                  <a:pt x="1948" y="3308"/>
                </a:lnTo>
                <a:lnTo>
                  <a:pt x="1939" y="3310"/>
                </a:lnTo>
                <a:lnTo>
                  <a:pt x="1936" y="3312"/>
                </a:lnTo>
                <a:lnTo>
                  <a:pt x="1932" y="3312"/>
                </a:lnTo>
                <a:lnTo>
                  <a:pt x="1929" y="3308"/>
                </a:lnTo>
                <a:lnTo>
                  <a:pt x="1918" y="3294"/>
                </a:lnTo>
                <a:lnTo>
                  <a:pt x="1913" y="3287"/>
                </a:lnTo>
                <a:lnTo>
                  <a:pt x="1911" y="3282"/>
                </a:lnTo>
                <a:lnTo>
                  <a:pt x="1908" y="3234"/>
                </a:lnTo>
                <a:lnTo>
                  <a:pt x="1908" y="3238"/>
                </a:lnTo>
                <a:lnTo>
                  <a:pt x="1906" y="3241"/>
                </a:lnTo>
                <a:lnTo>
                  <a:pt x="1904" y="3241"/>
                </a:lnTo>
                <a:lnTo>
                  <a:pt x="1902" y="3240"/>
                </a:lnTo>
                <a:lnTo>
                  <a:pt x="1895" y="3220"/>
                </a:lnTo>
                <a:lnTo>
                  <a:pt x="1892" y="3208"/>
                </a:lnTo>
                <a:lnTo>
                  <a:pt x="1892" y="3206"/>
                </a:lnTo>
                <a:lnTo>
                  <a:pt x="1888" y="3204"/>
                </a:lnTo>
                <a:lnTo>
                  <a:pt x="1880" y="3206"/>
                </a:lnTo>
                <a:lnTo>
                  <a:pt x="1869" y="3208"/>
                </a:lnTo>
                <a:lnTo>
                  <a:pt x="1867" y="3208"/>
                </a:lnTo>
                <a:lnTo>
                  <a:pt x="1864" y="3208"/>
                </a:lnTo>
                <a:lnTo>
                  <a:pt x="1855" y="3208"/>
                </a:lnTo>
                <a:lnTo>
                  <a:pt x="1843" y="3211"/>
                </a:lnTo>
                <a:lnTo>
                  <a:pt x="1836" y="3215"/>
                </a:lnTo>
                <a:lnTo>
                  <a:pt x="1827" y="3219"/>
                </a:lnTo>
                <a:lnTo>
                  <a:pt x="1818" y="3222"/>
                </a:lnTo>
                <a:lnTo>
                  <a:pt x="1807" y="3226"/>
                </a:lnTo>
                <a:lnTo>
                  <a:pt x="1800" y="3226"/>
                </a:lnTo>
                <a:lnTo>
                  <a:pt x="1799" y="3226"/>
                </a:lnTo>
                <a:lnTo>
                  <a:pt x="1797" y="3224"/>
                </a:lnTo>
                <a:lnTo>
                  <a:pt x="1799" y="3219"/>
                </a:lnTo>
                <a:lnTo>
                  <a:pt x="1806" y="3208"/>
                </a:lnTo>
                <a:lnTo>
                  <a:pt x="1807" y="3204"/>
                </a:lnTo>
                <a:lnTo>
                  <a:pt x="1809" y="3199"/>
                </a:lnTo>
                <a:lnTo>
                  <a:pt x="1809" y="3197"/>
                </a:lnTo>
                <a:lnTo>
                  <a:pt x="1807" y="3187"/>
                </a:lnTo>
                <a:lnTo>
                  <a:pt x="1806" y="3175"/>
                </a:lnTo>
                <a:lnTo>
                  <a:pt x="1802" y="3164"/>
                </a:lnTo>
                <a:lnTo>
                  <a:pt x="1802" y="3153"/>
                </a:lnTo>
                <a:lnTo>
                  <a:pt x="1802" y="3150"/>
                </a:lnTo>
                <a:lnTo>
                  <a:pt x="1802" y="3146"/>
                </a:lnTo>
                <a:lnTo>
                  <a:pt x="1806" y="3143"/>
                </a:lnTo>
                <a:lnTo>
                  <a:pt x="1811" y="3136"/>
                </a:lnTo>
                <a:lnTo>
                  <a:pt x="1818" y="3129"/>
                </a:lnTo>
                <a:lnTo>
                  <a:pt x="1820" y="3123"/>
                </a:lnTo>
                <a:lnTo>
                  <a:pt x="1821" y="3120"/>
                </a:lnTo>
                <a:lnTo>
                  <a:pt x="1821" y="3116"/>
                </a:lnTo>
                <a:lnTo>
                  <a:pt x="1820" y="3108"/>
                </a:lnTo>
                <a:lnTo>
                  <a:pt x="1818" y="3099"/>
                </a:lnTo>
                <a:lnTo>
                  <a:pt x="1820" y="3095"/>
                </a:lnTo>
                <a:lnTo>
                  <a:pt x="1821" y="3092"/>
                </a:lnTo>
                <a:lnTo>
                  <a:pt x="1830" y="3087"/>
                </a:lnTo>
                <a:lnTo>
                  <a:pt x="1843" y="3078"/>
                </a:lnTo>
                <a:lnTo>
                  <a:pt x="1858" y="3065"/>
                </a:lnTo>
                <a:lnTo>
                  <a:pt x="1864" y="3060"/>
                </a:lnTo>
                <a:lnTo>
                  <a:pt x="1865" y="3053"/>
                </a:lnTo>
                <a:lnTo>
                  <a:pt x="1867" y="3046"/>
                </a:lnTo>
                <a:lnTo>
                  <a:pt x="1869" y="3044"/>
                </a:lnTo>
                <a:lnTo>
                  <a:pt x="1871" y="3044"/>
                </a:lnTo>
                <a:lnTo>
                  <a:pt x="1872" y="3046"/>
                </a:lnTo>
                <a:lnTo>
                  <a:pt x="1878" y="3048"/>
                </a:lnTo>
                <a:lnTo>
                  <a:pt x="1883" y="3051"/>
                </a:lnTo>
                <a:lnTo>
                  <a:pt x="1887" y="3053"/>
                </a:lnTo>
                <a:lnTo>
                  <a:pt x="1892" y="3051"/>
                </a:lnTo>
                <a:lnTo>
                  <a:pt x="1897" y="3043"/>
                </a:lnTo>
                <a:lnTo>
                  <a:pt x="1906" y="3032"/>
                </a:lnTo>
                <a:lnTo>
                  <a:pt x="1908" y="3028"/>
                </a:lnTo>
                <a:lnTo>
                  <a:pt x="1909" y="3025"/>
                </a:lnTo>
                <a:lnTo>
                  <a:pt x="1909" y="3021"/>
                </a:lnTo>
                <a:lnTo>
                  <a:pt x="1908" y="3018"/>
                </a:lnTo>
                <a:lnTo>
                  <a:pt x="1908" y="3009"/>
                </a:lnTo>
                <a:lnTo>
                  <a:pt x="1908" y="2986"/>
                </a:lnTo>
                <a:lnTo>
                  <a:pt x="1916" y="2974"/>
                </a:lnTo>
                <a:lnTo>
                  <a:pt x="1924" y="2962"/>
                </a:lnTo>
                <a:lnTo>
                  <a:pt x="1927" y="2956"/>
                </a:lnTo>
                <a:lnTo>
                  <a:pt x="1929" y="2951"/>
                </a:lnTo>
                <a:lnTo>
                  <a:pt x="1929" y="2946"/>
                </a:lnTo>
                <a:lnTo>
                  <a:pt x="1927" y="2939"/>
                </a:lnTo>
                <a:lnTo>
                  <a:pt x="1927" y="2932"/>
                </a:lnTo>
                <a:lnTo>
                  <a:pt x="1927" y="2926"/>
                </a:lnTo>
                <a:lnTo>
                  <a:pt x="1931" y="2863"/>
                </a:lnTo>
                <a:lnTo>
                  <a:pt x="1931" y="2842"/>
                </a:lnTo>
                <a:lnTo>
                  <a:pt x="1925" y="2837"/>
                </a:lnTo>
                <a:lnTo>
                  <a:pt x="1922" y="2833"/>
                </a:lnTo>
                <a:lnTo>
                  <a:pt x="1915" y="2831"/>
                </a:lnTo>
                <a:lnTo>
                  <a:pt x="1911" y="2833"/>
                </a:lnTo>
                <a:lnTo>
                  <a:pt x="1909" y="2835"/>
                </a:lnTo>
                <a:lnTo>
                  <a:pt x="1904" y="2842"/>
                </a:lnTo>
                <a:lnTo>
                  <a:pt x="1902" y="2847"/>
                </a:lnTo>
                <a:lnTo>
                  <a:pt x="1901" y="2852"/>
                </a:lnTo>
                <a:lnTo>
                  <a:pt x="1897" y="2854"/>
                </a:lnTo>
                <a:lnTo>
                  <a:pt x="1897" y="2852"/>
                </a:lnTo>
                <a:lnTo>
                  <a:pt x="1895" y="2849"/>
                </a:lnTo>
                <a:lnTo>
                  <a:pt x="1890" y="2837"/>
                </a:lnTo>
                <a:lnTo>
                  <a:pt x="1885" y="2826"/>
                </a:lnTo>
                <a:lnTo>
                  <a:pt x="1881" y="2819"/>
                </a:lnTo>
                <a:lnTo>
                  <a:pt x="1880" y="2814"/>
                </a:lnTo>
                <a:lnTo>
                  <a:pt x="1880" y="2798"/>
                </a:lnTo>
                <a:lnTo>
                  <a:pt x="1880" y="2782"/>
                </a:lnTo>
                <a:lnTo>
                  <a:pt x="1878" y="2784"/>
                </a:lnTo>
                <a:lnTo>
                  <a:pt x="1874" y="2782"/>
                </a:lnTo>
                <a:lnTo>
                  <a:pt x="1869" y="2777"/>
                </a:lnTo>
                <a:lnTo>
                  <a:pt x="1860" y="2770"/>
                </a:lnTo>
                <a:lnTo>
                  <a:pt x="1850" y="2756"/>
                </a:lnTo>
                <a:lnTo>
                  <a:pt x="1843" y="2745"/>
                </a:lnTo>
                <a:lnTo>
                  <a:pt x="1837" y="2736"/>
                </a:lnTo>
                <a:lnTo>
                  <a:pt x="1834" y="2735"/>
                </a:lnTo>
                <a:lnTo>
                  <a:pt x="1832" y="2735"/>
                </a:lnTo>
                <a:lnTo>
                  <a:pt x="1830" y="2738"/>
                </a:lnTo>
                <a:lnTo>
                  <a:pt x="1820" y="2754"/>
                </a:lnTo>
                <a:lnTo>
                  <a:pt x="1813" y="2766"/>
                </a:lnTo>
                <a:lnTo>
                  <a:pt x="1809" y="2775"/>
                </a:lnTo>
                <a:lnTo>
                  <a:pt x="1800" y="2787"/>
                </a:lnTo>
                <a:lnTo>
                  <a:pt x="1790" y="2803"/>
                </a:lnTo>
                <a:lnTo>
                  <a:pt x="1786" y="2807"/>
                </a:lnTo>
                <a:lnTo>
                  <a:pt x="1783" y="2809"/>
                </a:lnTo>
                <a:lnTo>
                  <a:pt x="1776" y="2810"/>
                </a:lnTo>
                <a:lnTo>
                  <a:pt x="1770" y="2803"/>
                </a:lnTo>
                <a:lnTo>
                  <a:pt x="1760" y="2791"/>
                </a:lnTo>
                <a:lnTo>
                  <a:pt x="1748" y="2780"/>
                </a:lnTo>
                <a:lnTo>
                  <a:pt x="1739" y="2775"/>
                </a:lnTo>
                <a:lnTo>
                  <a:pt x="1714" y="2768"/>
                </a:lnTo>
                <a:lnTo>
                  <a:pt x="1705" y="2765"/>
                </a:lnTo>
                <a:lnTo>
                  <a:pt x="1695" y="2761"/>
                </a:lnTo>
                <a:lnTo>
                  <a:pt x="1684" y="2759"/>
                </a:lnTo>
                <a:lnTo>
                  <a:pt x="1660" y="2756"/>
                </a:lnTo>
                <a:lnTo>
                  <a:pt x="1644" y="2756"/>
                </a:lnTo>
                <a:lnTo>
                  <a:pt x="1603" y="2782"/>
                </a:lnTo>
                <a:lnTo>
                  <a:pt x="1589" y="2793"/>
                </a:lnTo>
                <a:lnTo>
                  <a:pt x="1582" y="2796"/>
                </a:lnTo>
                <a:lnTo>
                  <a:pt x="1572" y="2796"/>
                </a:lnTo>
                <a:lnTo>
                  <a:pt x="1554" y="2794"/>
                </a:lnTo>
                <a:lnTo>
                  <a:pt x="1538" y="2794"/>
                </a:lnTo>
                <a:lnTo>
                  <a:pt x="1529" y="2794"/>
                </a:lnTo>
                <a:lnTo>
                  <a:pt x="1519" y="2798"/>
                </a:lnTo>
                <a:lnTo>
                  <a:pt x="1514" y="2801"/>
                </a:lnTo>
                <a:lnTo>
                  <a:pt x="1507" y="2809"/>
                </a:lnTo>
                <a:lnTo>
                  <a:pt x="1503" y="2812"/>
                </a:lnTo>
                <a:lnTo>
                  <a:pt x="1501" y="2814"/>
                </a:lnTo>
                <a:lnTo>
                  <a:pt x="1487" y="2831"/>
                </a:lnTo>
                <a:lnTo>
                  <a:pt x="1482" y="2840"/>
                </a:lnTo>
                <a:lnTo>
                  <a:pt x="1478" y="2849"/>
                </a:lnTo>
                <a:lnTo>
                  <a:pt x="1478" y="2860"/>
                </a:lnTo>
                <a:lnTo>
                  <a:pt x="1477" y="2861"/>
                </a:lnTo>
                <a:lnTo>
                  <a:pt x="1475" y="2865"/>
                </a:lnTo>
                <a:lnTo>
                  <a:pt x="1470" y="2865"/>
                </a:lnTo>
                <a:lnTo>
                  <a:pt x="1463" y="2867"/>
                </a:lnTo>
                <a:lnTo>
                  <a:pt x="1415" y="2868"/>
                </a:lnTo>
                <a:lnTo>
                  <a:pt x="1404" y="2868"/>
                </a:lnTo>
                <a:lnTo>
                  <a:pt x="1396" y="2867"/>
                </a:lnTo>
                <a:lnTo>
                  <a:pt x="1371" y="2865"/>
                </a:lnTo>
                <a:lnTo>
                  <a:pt x="1357" y="2865"/>
                </a:lnTo>
                <a:lnTo>
                  <a:pt x="1341" y="2865"/>
                </a:lnTo>
                <a:lnTo>
                  <a:pt x="1331" y="2867"/>
                </a:lnTo>
                <a:lnTo>
                  <a:pt x="1325" y="2865"/>
                </a:lnTo>
                <a:lnTo>
                  <a:pt x="1320" y="2863"/>
                </a:lnTo>
                <a:lnTo>
                  <a:pt x="1306" y="2852"/>
                </a:lnTo>
                <a:lnTo>
                  <a:pt x="1302" y="2847"/>
                </a:lnTo>
                <a:lnTo>
                  <a:pt x="1301" y="2840"/>
                </a:lnTo>
                <a:lnTo>
                  <a:pt x="1301" y="2835"/>
                </a:lnTo>
                <a:lnTo>
                  <a:pt x="1301" y="2833"/>
                </a:lnTo>
                <a:lnTo>
                  <a:pt x="1301" y="2824"/>
                </a:lnTo>
                <a:lnTo>
                  <a:pt x="1304" y="2809"/>
                </a:lnTo>
                <a:lnTo>
                  <a:pt x="1304" y="2803"/>
                </a:lnTo>
                <a:lnTo>
                  <a:pt x="1301" y="2798"/>
                </a:lnTo>
                <a:lnTo>
                  <a:pt x="1297" y="2793"/>
                </a:lnTo>
                <a:lnTo>
                  <a:pt x="1290" y="2787"/>
                </a:lnTo>
                <a:lnTo>
                  <a:pt x="1288" y="2789"/>
                </a:lnTo>
                <a:lnTo>
                  <a:pt x="1285" y="2787"/>
                </a:lnTo>
                <a:lnTo>
                  <a:pt x="1281" y="2782"/>
                </a:lnTo>
                <a:lnTo>
                  <a:pt x="1273" y="2768"/>
                </a:lnTo>
                <a:lnTo>
                  <a:pt x="1269" y="2761"/>
                </a:lnTo>
                <a:lnTo>
                  <a:pt x="1265" y="2763"/>
                </a:lnTo>
                <a:lnTo>
                  <a:pt x="1269" y="2770"/>
                </a:lnTo>
                <a:lnTo>
                  <a:pt x="1278" y="2784"/>
                </a:lnTo>
                <a:lnTo>
                  <a:pt x="1283" y="2791"/>
                </a:lnTo>
                <a:lnTo>
                  <a:pt x="1288" y="2793"/>
                </a:lnTo>
                <a:lnTo>
                  <a:pt x="1290" y="2791"/>
                </a:lnTo>
                <a:lnTo>
                  <a:pt x="1297" y="2798"/>
                </a:lnTo>
                <a:lnTo>
                  <a:pt x="1299" y="2800"/>
                </a:lnTo>
                <a:lnTo>
                  <a:pt x="1301" y="2803"/>
                </a:lnTo>
                <a:lnTo>
                  <a:pt x="1301" y="2809"/>
                </a:lnTo>
                <a:lnTo>
                  <a:pt x="1301" y="2814"/>
                </a:lnTo>
                <a:lnTo>
                  <a:pt x="1297" y="2824"/>
                </a:lnTo>
                <a:lnTo>
                  <a:pt x="1297" y="2833"/>
                </a:lnTo>
                <a:lnTo>
                  <a:pt x="1297" y="2837"/>
                </a:lnTo>
                <a:lnTo>
                  <a:pt x="1297" y="2840"/>
                </a:lnTo>
                <a:lnTo>
                  <a:pt x="1299" y="2847"/>
                </a:lnTo>
                <a:lnTo>
                  <a:pt x="1302" y="2852"/>
                </a:lnTo>
                <a:lnTo>
                  <a:pt x="1308" y="2858"/>
                </a:lnTo>
                <a:lnTo>
                  <a:pt x="1315" y="2863"/>
                </a:lnTo>
                <a:lnTo>
                  <a:pt x="1318" y="2865"/>
                </a:lnTo>
                <a:lnTo>
                  <a:pt x="1324" y="2868"/>
                </a:lnTo>
                <a:lnTo>
                  <a:pt x="1331" y="2870"/>
                </a:lnTo>
                <a:lnTo>
                  <a:pt x="1338" y="2870"/>
                </a:lnTo>
                <a:lnTo>
                  <a:pt x="1341" y="2868"/>
                </a:lnTo>
                <a:lnTo>
                  <a:pt x="1357" y="2868"/>
                </a:lnTo>
                <a:lnTo>
                  <a:pt x="1371" y="2868"/>
                </a:lnTo>
                <a:lnTo>
                  <a:pt x="1397" y="2872"/>
                </a:lnTo>
                <a:lnTo>
                  <a:pt x="1404" y="2872"/>
                </a:lnTo>
                <a:lnTo>
                  <a:pt x="1415" y="2872"/>
                </a:lnTo>
                <a:lnTo>
                  <a:pt x="1436" y="2870"/>
                </a:lnTo>
                <a:lnTo>
                  <a:pt x="1463" y="2870"/>
                </a:lnTo>
                <a:lnTo>
                  <a:pt x="1471" y="2868"/>
                </a:lnTo>
                <a:lnTo>
                  <a:pt x="1477" y="2867"/>
                </a:lnTo>
                <a:lnTo>
                  <a:pt x="1480" y="2863"/>
                </a:lnTo>
                <a:lnTo>
                  <a:pt x="1482" y="2858"/>
                </a:lnTo>
                <a:lnTo>
                  <a:pt x="1482" y="2849"/>
                </a:lnTo>
                <a:lnTo>
                  <a:pt x="1485" y="2842"/>
                </a:lnTo>
                <a:lnTo>
                  <a:pt x="1491" y="2833"/>
                </a:lnTo>
                <a:lnTo>
                  <a:pt x="1503" y="2816"/>
                </a:lnTo>
                <a:lnTo>
                  <a:pt x="1507" y="2816"/>
                </a:lnTo>
                <a:lnTo>
                  <a:pt x="1510" y="2810"/>
                </a:lnTo>
                <a:lnTo>
                  <a:pt x="1514" y="2807"/>
                </a:lnTo>
                <a:lnTo>
                  <a:pt x="1517" y="2803"/>
                </a:lnTo>
                <a:lnTo>
                  <a:pt x="1524" y="2801"/>
                </a:lnTo>
                <a:lnTo>
                  <a:pt x="1531" y="2798"/>
                </a:lnTo>
                <a:lnTo>
                  <a:pt x="1538" y="2798"/>
                </a:lnTo>
                <a:lnTo>
                  <a:pt x="1552" y="2798"/>
                </a:lnTo>
                <a:lnTo>
                  <a:pt x="1572" y="2800"/>
                </a:lnTo>
                <a:lnTo>
                  <a:pt x="1580" y="2800"/>
                </a:lnTo>
                <a:lnTo>
                  <a:pt x="1587" y="2798"/>
                </a:lnTo>
                <a:lnTo>
                  <a:pt x="1593" y="2794"/>
                </a:lnTo>
                <a:lnTo>
                  <a:pt x="1598" y="2791"/>
                </a:lnTo>
                <a:lnTo>
                  <a:pt x="1605" y="2786"/>
                </a:lnTo>
                <a:lnTo>
                  <a:pt x="1646" y="2759"/>
                </a:lnTo>
                <a:lnTo>
                  <a:pt x="1660" y="2759"/>
                </a:lnTo>
                <a:lnTo>
                  <a:pt x="1684" y="2763"/>
                </a:lnTo>
                <a:lnTo>
                  <a:pt x="1693" y="2765"/>
                </a:lnTo>
                <a:lnTo>
                  <a:pt x="1702" y="2768"/>
                </a:lnTo>
                <a:lnTo>
                  <a:pt x="1704" y="2768"/>
                </a:lnTo>
                <a:lnTo>
                  <a:pt x="1714" y="2772"/>
                </a:lnTo>
                <a:lnTo>
                  <a:pt x="1739" y="2779"/>
                </a:lnTo>
                <a:lnTo>
                  <a:pt x="1746" y="2784"/>
                </a:lnTo>
                <a:lnTo>
                  <a:pt x="1758" y="2794"/>
                </a:lnTo>
                <a:lnTo>
                  <a:pt x="1769" y="2807"/>
                </a:lnTo>
                <a:lnTo>
                  <a:pt x="1772" y="2812"/>
                </a:lnTo>
                <a:lnTo>
                  <a:pt x="1774" y="2814"/>
                </a:lnTo>
                <a:lnTo>
                  <a:pt x="1776" y="2814"/>
                </a:lnTo>
                <a:lnTo>
                  <a:pt x="1783" y="2812"/>
                </a:lnTo>
                <a:lnTo>
                  <a:pt x="1786" y="2812"/>
                </a:lnTo>
                <a:lnTo>
                  <a:pt x="1790" y="2809"/>
                </a:lnTo>
                <a:lnTo>
                  <a:pt x="1797" y="2800"/>
                </a:lnTo>
                <a:lnTo>
                  <a:pt x="1804" y="2789"/>
                </a:lnTo>
                <a:lnTo>
                  <a:pt x="1806" y="2786"/>
                </a:lnTo>
                <a:lnTo>
                  <a:pt x="1813" y="2775"/>
                </a:lnTo>
                <a:lnTo>
                  <a:pt x="1816" y="2766"/>
                </a:lnTo>
                <a:lnTo>
                  <a:pt x="1823" y="2754"/>
                </a:lnTo>
                <a:lnTo>
                  <a:pt x="1832" y="2740"/>
                </a:lnTo>
                <a:lnTo>
                  <a:pt x="1834" y="2738"/>
                </a:lnTo>
                <a:lnTo>
                  <a:pt x="1837" y="2743"/>
                </a:lnTo>
                <a:lnTo>
                  <a:pt x="1846" y="2756"/>
                </a:lnTo>
                <a:lnTo>
                  <a:pt x="1858" y="2772"/>
                </a:lnTo>
                <a:lnTo>
                  <a:pt x="1867" y="2780"/>
                </a:lnTo>
                <a:lnTo>
                  <a:pt x="1872" y="2786"/>
                </a:lnTo>
                <a:lnTo>
                  <a:pt x="1876" y="2787"/>
                </a:lnTo>
                <a:lnTo>
                  <a:pt x="1876" y="2814"/>
                </a:lnTo>
                <a:lnTo>
                  <a:pt x="1878" y="2821"/>
                </a:lnTo>
                <a:lnTo>
                  <a:pt x="1881" y="2828"/>
                </a:lnTo>
                <a:lnTo>
                  <a:pt x="1887" y="2837"/>
                </a:lnTo>
                <a:lnTo>
                  <a:pt x="1892" y="2849"/>
                </a:lnTo>
                <a:lnTo>
                  <a:pt x="1894" y="2856"/>
                </a:lnTo>
                <a:lnTo>
                  <a:pt x="1895" y="2858"/>
                </a:lnTo>
                <a:lnTo>
                  <a:pt x="1897" y="2858"/>
                </a:lnTo>
                <a:lnTo>
                  <a:pt x="1901" y="2858"/>
                </a:lnTo>
                <a:lnTo>
                  <a:pt x="1902" y="2856"/>
                </a:lnTo>
                <a:lnTo>
                  <a:pt x="1904" y="2851"/>
                </a:lnTo>
                <a:lnTo>
                  <a:pt x="1908" y="2844"/>
                </a:lnTo>
                <a:lnTo>
                  <a:pt x="1911" y="2837"/>
                </a:lnTo>
                <a:lnTo>
                  <a:pt x="1913" y="2835"/>
                </a:lnTo>
                <a:lnTo>
                  <a:pt x="1915" y="2835"/>
                </a:lnTo>
                <a:lnTo>
                  <a:pt x="1918" y="2837"/>
                </a:lnTo>
                <a:lnTo>
                  <a:pt x="1922" y="2838"/>
                </a:lnTo>
                <a:lnTo>
                  <a:pt x="1927" y="2844"/>
                </a:lnTo>
                <a:lnTo>
                  <a:pt x="1927" y="2863"/>
                </a:lnTo>
                <a:lnTo>
                  <a:pt x="1924" y="2925"/>
                </a:lnTo>
                <a:lnTo>
                  <a:pt x="1924" y="2935"/>
                </a:lnTo>
                <a:lnTo>
                  <a:pt x="1924" y="2940"/>
                </a:lnTo>
                <a:lnTo>
                  <a:pt x="1925" y="2944"/>
                </a:lnTo>
                <a:lnTo>
                  <a:pt x="1925" y="2951"/>
                </a:lnTo>
                <a:lnTo>
                  <a:pt x="1922" y="2960"/>
                </a:lnTo>
                <a:lnTo>
                  <a:pt x="1916" y="2969"/>
                </a:lnTo>
                <a:lnTo>
                  <a:pt x="1904" y="2984"/>
                </a:lnTo>
                <a:lnTo>
                  <a:pt x="1904" y="2986"/>
                </a:lnTo>
                <a:lnTo>
                  <a:pt x="1904" y="3009"/>
                </a:lnTo>
                <a:lnTo>
                  <a:pt x="1906" y="3020"/>
                </a:lnTo>
                <a:lnTo>
                  <a:pt x="1906" y="3025"/>
                </a:lnTo>
                <a:lnTo>
                  <a:pt x="1904" y="3028"/>
                </a:lnTo>
                <a:lnTo>
                  <a:pt x="1902" y="3030"/>
                </a:lnTo>
                <a:lnTo>
                  <a:pt x="1894" y="3041"/>
                </a:lnTo>
                <a:lnTo>
                  <a:pt x="1888" y="3048"/>
                </a:lnTo>
                <a:lnTo>
                  <a:pt x="1887" y="3050"/>
                </a:lnTo>
                <a:lnTo>
                  <a:pt x="1881" y="3046"/>
                </a:lnTo>
                <a:lnTo>
                  <a:pt x="1880" y="3046"/>
                </a:lnTo>
                <a:lnTo>
                  <a:pt x="1874" y="3043"/>
                </a:lnTo>
                <a:lnTo>
                  <a:pt x="1871" y="3041"/>
                </a:lnTo>
                <a:lnTo>
                  <a:pt x="1867" y="3043"/>
                </a:lnTo>
                <a:lnTo>
                  <a:pt x="1864" y="3046"/>
                </a:lnTo>
                <a:lnTo>
                  <a:pt x="1862" y="3053"/>
                </a:lnTo>
                <a:lnTo>
                  <a:pt x="1862" y="3057"/>
                </a:lnTo>
                <a:lnTo>
                  <a:pt x="1860" y="3060"/>
                </a:lnTo>
                <a:lnTo>
                  <a:pt x="1851" y="3067"/>
                </a:lnTo>
                <a:lnTo>
                  <a:pt x="1841" y="3076"/>
                </a:lnTo>
                <a:lnTo>
                  <a:pt x="1832" y="3083"/>
                </a:lnTo>
                <a:lnTo>
                  <a:pt x="1828" y="3085"/>
                </a:lnTo>
                <a:lnTo>
                  <a:pt x="1820" y="3090"/>
                </a:lnTo>
                <a:lnTo>
                  <a:pt x="1816" y="3094"/>
                </a:lnTo>
                <a:lnTo>
                  <a:pt x="1814" y="3099"/>
                </a:lnTo>
                <a:lnTo>
                  <a:pt x="1814" y="3102"/>
                </a:lnTo>
                <a:lnTo>
                  <a:pt x="1816" y="3108"/>
                </a:lnTo>
                <a:lnTo>
                  <a:pt x="1818" y="3113"/>
                </a:lnTo>
                <a:lnTo>
                  <a:pt x="1818" y="3120"/>
                </a:lnTo>
                <a:lnTo>
                  <a:pt x="1816" y="3123"/>
                </a:lnTo>
                <a:lnTo>
                  <a:pt x="1814" y="3127"/>
                </a:lnTo>
                <a:lnTo>
                  <a:pt x="1807" y="3134"/>
                </a:lnTo>
                <a:lnTo>
                  <a:pt x="1802" y="3141"/>
                </a:lnTo>
                <a:lnTo>
                  <a:pt x="1799" y="3145"/>
                </a:lnTo>
                <a:lnTo>
                  <a:pt x="1799" y="3148"/>
                </a:lnTo>
                <a:lnTo>
                  <a:pt x="1799" y="3159"/>
                </a:lnTo>
                <a:lnTo>
                  <a:pt x="1800" y="3169"/>
                </a:lnTo>
                <a:lnTo>
                  <a:pt x="1802" y="3176"/>
                </a:lnTo>
                <a:lnTo>
                  <a:pt x="1804" y="3183"/>
                </a:lnTo>
                <a:lnTo>
                  <a:pt x="1806" y="3192"/>
                </a:lnTo>
                <a:lnTo>
                  <a:pt x="1806" y="3199"/>
                </a:lnTo>
                <a:lnTo>
                  <a:pt x="1802" y="3206"/>
                </a:lnTo>
                <a:lnTo>
                  <a:pt x="1795" y="3217"/>
                </a:lnTo>
                <a:lnTo>
                  <a:pt x="1793" y="3222"/>
                </a:lnTo>
                <a:lnTo>
                  <a:pt x="1795" y="3227"/>
                </a:lnTo>
                <a:lnTo>
                  <a:pt x="1797" y="3229"/>
                </a:lnTo>
                <a:lnTo>
                  <a:pt x="1800" y="3229"/>
                </a:lnTo>
                <a:lnTo>
                  <a:pt x="1813" y="3227"/>
                </a:lnTo>
                <a:lnTo>
                  <a:pt x="1820" y="3226"/>
                </a:lnTo>
                <a:lnTo>
                  <a:pt x="1827" y="3222"/>
                </a:lnTo>
                <a:lnTo>
                  <a:pt x="1834" y="3219"/>
                </a:lnTo>
                <a:lnTo>
                  <a:pt x="1843" y="3215"/>
                </a:lnTo>
                <a:lnTo>
                  <a:pt x="1855" y="3211"/>
                </a:lnTo>
                <a:lnTo>
                  <a:pt x="1864" y="3211"/>
                </a:lnTo>
                <a:lnTo>
                  <a:pt x="1867" y="3211"/>
                </a:lnTo>
                <a:lnTo>
                  <a:pt x="1869" y="3211"/>
                </a:lnTo>
                <a:lnTo>
                  <a:pt x="1881" y="3210"/>
                </a:lnTo>
                <a:lnTo>
                  <a:pt x="1888" y="3208"/>
                </a:lnTo>
                <a:lnTo>
                  <a:pt x="1892" y="3222"/>
                </a:lnTo>
                <a:lnTo>
                  <a:pt x="1899" y="3241"/>
                </a:lnTo>
                <a:lnTo>
                  <a:pt x="1901" y="3243"/>
                </a:lnTo>
                <a:lnTo>
                  <a:pt x="1902" y="3245"/>
                </a:lnTo>
                <a:lnTo>
                  <a:pt x="1904" y="3245"/>
                </a:lnTo>
                <a:lnTo>
                  <a:pt x="1908" y="3282"/>
                </a:lnTo>
                <a:lnTo>
                  <a:pt x="1909" y="3287"/>
                </a:lnTo>
                <a:lnTo>
                  <a:pt x="1913" y="3294"/>
                </a:lnTo>
                <a:lnTo>
                  <a:pt x="1924" y="3307"/>
                </a:lnTo>
                <a:lnTo>
                  <a:pt x="1927" y="3310"/>
                </a:lnTo>
                <a:lnTo>
                  <a:pt x="1931" y="3314"/>
                </a:lnTo>
                <a:lnTo>
                  <a:pt x="1936" y="3315"/>
                </a:lnTo>
                <a:lnTo>
                  <a:pt x="1941" y="3314"/>
                </a:lnTo>
                <a:lnTo>
                  <a:pt x="1948" y="3312"/>
                </a:lnTo>
                <a:lnTo>
                  <a:pt x="1952" y="3312"/>
                </a:lnTo>
                <a:lnTo>
                  <a:pt x="1957" y="3312"/>
                </a:lnTo>
                <a:lnTo>
                  <a:pt x="1962" y="3315"/>
                </a:lnTo>
                <a:lnTo>
                  <a:pt x="1969" y="3319"/>
                </a:lnTo>
                <a:lnTo>
                  <a:pt x="1971" y="3321"/>
                </a:lnTo>
                <a:lnTo>
                  <a:pt x="1973" y="3322"/>
                </a:lnTo>
                <a:lnTo>
                  <a:pt x="1971" y="3326"/>
                </a:lnTo>
                <a:lnTo>
                  <a:pt x="1964" y="3333"/>
                </a:lnTo>
                <a:lnTo>
                  <a:pt x="1959" y="3336"/>
                </a:lnTo>
                <a:lnTo>
                  <a:pt x="1955" y="3342"/>
                </a:lnTo>
                <a:lnTo>
                  <a:pt x="1950" y="3356"/>
                </a:lnTo>
                <a:lnTo>
                  <a:pt x="1948" y="3370"/>
                </a:lnTo>
                <a:lnTo>
                  <a:pt x="1946" y="3379"/>
                </a:lnTo>
                <a:lnTo>
                  <a:pt x="1943" y="3394"/>
                </a:lnTo>
                <a:lnTo>
                  <a:pt x="1939" y="3403"/>
                </a:lnTo>
                <a:lnTo>
                  <a:pt x="1939" y="3412"/>
                </a:lnTo>
                <a:lnTo>
                  <a:pt x="1939" y="3417"/>
                </a:lnTo>
                <a:lnTo>
                  <a:pt x="1941" y="3419"/>
                </a:lnTo>
                <a:lnTo>
                  <a:pt x="1948" y="3423"/>
                </a:lnTo>
                <a:lnTo>
                  <a:pt x="1955" y="3426"/>
                </a:lnTo>
                <a:lnTo>
                  <a:pt x="1967" y="3431"/>
                </a:lnTo>
                <a:lnTo>
                  <a:pt x="1985" y="3433"/>
                </a:lnTo>
                <a:lnTo>
                  <a:pt x="1996" y="3435"/>
                </a:lnTo>
                <a:lnTo>
                  <a:pt x="2004" y="3437"/>
                </a:lnTo>
                <a:lnTo>
                  <a:pt x="2008" y="3438"/>
                </a:lnTo>
                <a:lnTo>
                  <a:pt x="2008" y="3442"/>
                </a:lnTo>
                <a:lnTo>
                  <a:pt x="2008" y="3446"/>
                </a:lnTo>
                <a:lnTo>
                  <a:pt x="2008" y="3472"/>
                </a:lnTo>
                <a:lnTo>
                  <a:pt x="2008" y="3475"/>
                </a:lnTo>
                <a:lnTo>
                  <a:pt x="2010" y="3479"/>
                </a:lnTo>
                <a:lnTo>
                  <a:pt x="2017" y="3486"/>
                </a:lnTo>
                <a:lnTo>
                  <a:pt x="2031" y="3498"/>
                </a:lnTo>
                <a:lnTo>
                  <a:pt x="2043" y="3507"/>
                </a:lnTo>
                <a:lnTo>
                  <a:pt x="2047" y="3509"/>
                </a:lnTo>
                <a:lnTo>
                  <a:pt x="2052" y="3511"/>
                </a:lnTo>
                <a:lnTo>
                  <a:pt x="2061" y="3509"/>
                </a:lnTo>
                <a:lnTo>
                  <a:pt x="2070" y="3507"/>
                </a:lnTo>
                <a:lnTo>
                  <a:pt x="2082" y="3504"/>
                </a:lnTo>
                <a:lnTo>
                  <a:pt x="2092" y="3498"/>
                </a:lnTo>
                <a:lnTo>
                  <a:pt x="2105" y="3491"/>
                </a:lnTo>
                <a:lnTo>
                  <a:pt x="2112" y="3488"/>
                </a:lnTo>
                <a:lnTo>
                  <a:pt x="2119" y="3484"/>
                </a:lnTo>
                <a:lnTo>
                  <a:pt x="2128" y="3482"/>
                </a:lnTo>
                <a:lnTo>
                  <a:pt x="2133" y="3482"/>
                </a:lnTo>
                <a:lnTo>
                  <a:pt x="2136" y="3486"/>
                </a:lnTo>
                <a:lnTo>
                  <a:pt x="2142" y="3490"/>
                </a:lnTo>
                <a:lnTo>
                  <a:pt x="2142" y="3491"/>
                </a:lnTo>
                <a:lnTo>
                  <a:pt x="2140" y="3493"/>
                </a:lnTo>
                <a:lnTo>
                  <a:pt x="2138" y="3497"/>
                </a:lnTo>
                <a:lnTo>
                  <a:pt x="2135" y="3500"/>
                </a:lnTo>
                <a:lnTo>
                  <a:pt x="2131" y="3505"/>
                </a:lnTo>
                <a:lnTo>
                  <a:pt x="2131" y="3512"/>
                </a:lnTo>
                <a:lnTo>
                  <a:pt x="2133" y="3518"/>
                </a:lnTo>
                <a:lnTo>
                  <a:pt x="2136" y="3521"/>
                </a:lnTo>
                <a:lnTo>
                  <a:pt x="2140" y="3523"/>
                </a:lnTo>
                <a:lnTo>
                  <a:pt x="2150" y="3526"/>
                </a:lnTo>
                <a:lnTo>
                  <a:pt x="2154" y="3526"/>
                </a:lnTo>
                <a:lnTo>
                  <a:pt x="2177" y="3528"/>
                </a:lnTo>
                <a:lnTo>
                  <a:pt x="2186" y="3528"/>
                </a:lnTo>
                <a:lnTo>
                  <a:pt x="2191" y="3526"/>
                </a:lnTo>
                <a:lnTo>
                  <a:pt x="2194" y="3523"/>
                </a:lnTo>
                <a:lnTo>
                  <a:pt x="2196" y="3518"/>
                </a:lnTo>
                <a:lnTo>
                  <a:pt x="2198" y="3511"/>
                </a:lnTo>
                <a:lnTo>
                  <a:pt x="2201" y="3504"/>
                </a:lnTo>
                <a:lnTo>
                  <a:pt x="2200" y="3498"/>
                </a:lnTo>
                <a:lnTo>
                  <a:pt x="2198" y="3495"/>
                </a:lnTo>
                <a:lnTo>
                  <a:pt x="2196" y="3491"/>
                </a:lnTo>
                <a:lnTo>
                  <a:pt x="2193" y="3490"/>
                </a:lnTo>
                <a:lnTo>
                  <a:pt x="2193" y="3486"/>
                </a:lnTo>
                <a:lnTo>
                  <a:pt x="2191" y="3474"/>
                </a:lnTo>
                <a:lnTo>
                  <a:pt x="2184" y="3458"/>
                </a:lnTo>
                <a:lnTo>
                  <a:pt x="2182" y="3451"/>
                </a:lnTo>
                <a:lnTo>
                  <a:pt x="2179" y="3442"/>
                </a:lnTo>
                <a:lnTo>
                  <a:pt x="2179" y="3435"/>
                </a:lnTo>
                <a:lnTo>
                  <a:pt x="2180" y="3421"/>
                </a:lnTo>
                <a:lnTo>
                  <a:pt x="2180" y="3409"/>
                </a:lnTo>
                <a:lnTo>
                  <a:pt x="2182" y="3403"/>
                </a:lnTo>
                <a:lnTo>
                  <a:pt x="2187" y="3403"/>
                </a:lnTo>
                <a:lnTo>
                  <a:pt x="2191" y="3403"/>
                </a:lnTo>
                <a:lnTo>
                  <a:pt x="2198" y="3403"/>
                </a:lnTo>
                <a:lnTo>
                  <a:pt x="2207" y="3402"/>
                </a:lnTo>
                <a:lnTo>
                  <a:pt x="2217" y="3402"/>
                </a:lnTo>
                <a:lnTo>
                  <a:pt x="2226" y="3402"/>
                </a:lnTo>
                <a:lnTo>
                  <a:pt x="2233" y="3403"/>
                </a:lnTo>
                <a:lnTo>
                  <a:pt x="2247" y="3402"/>
                </a:lnTo>
                <a:lnTo>
                  <a:pt x="2258" y="3396"/>
                </a:lnTo>
                <a:lnTo>
                  <a:pt x="2261" y="3394"/>
                </a:lnTo>
                <a:lnTo>
                  <a:pt x="2261" y="3391"/>
                </a:lnTo>
                <a:lnTo>
                  <a:pt x="2263" y="3386"/>
                </a:lnTo>
                <a:lnTo>
                  <a:pt x="2268" y="3380"/>
                </a:lnTo>
                <a:lnTo>
                  <a:pt x="2274" y="3380"/>
                </a:lnTo>
                <a:lnTo>
                  <a:pt x="2281" y="3380"/>
                </a:lnTo>
                <a:lnTo>
                  <a:pt x="2289" y="3382"/>
                </a:lnTo>
                <a:lnTo>
                  <a:pt x="2300" y="3386"/>
                </a:lnTo>
                <a:lnTo>
                  <a:pt x="2300" y="3387"/>
                </a:lnTo>
                <a:lnTo>
                  <a:pt x="2302" y="3393"/>
                </a:lnTo>
                <a:lnTo>
                  <a:pt x="2309" y="3402"/>
                </a:lnTo>
                <a:lnTo>
                  <a:pt x="2316" y="3407"/>
                </a:lnTo>
                <a:lnTo>
                  <a:pt x="2321" y="3409"/>
                </a:lnTo>
                <a:lnTo>
                  <a:pt x="2323" y="3409"/>
                </a:lnTo>
                <a:lnTo>
                  <a:pt x="2325" y="3407"/>
                </a:lnTo>
                <a:lnTo>
                  <a:pt x="2326" y="3403"/>
                </a:lnTo>
                <a:lnTo>
                  <a:pt x="2328" y="3398"/>
                </a:lnTo>
                <a:lnTo>
                  <a:pt x="2330" y="3394"/>
                </a:lnTo>
                <a:lnTo>
                  <a:pt x="2337" y="3389"/>
                </a:lnTo>
                <a:lnTo>
                  <a:pt x="2340" y="3384"/>
                </a:lnTo>
                <a:lnTo>
                  <a:pt x="2342" y="3380"/>
                </a:lnTo>
                <a:lnTo>
                  <a:pt x="2348" y="3377"/>
                </a:lnTo>
                <a:lnTo>
                  <a:pt x="2349" y="3377"/>
                </a:lnTo>
                <a:lnTo>
                  <a:pt x="2353" y="3379"/>
                </a:lnTo>
                <a:lnTo>
                  <a:pt x="2355" y="3382"/>
                </a:lnTo>
                <a:lnTo>
                  <a:pt x="2356" y="3382"/>
                </a:lnTo>
                <a:lnTo>
                  <a:pt x="2360" y="3387"/>
                </a:lnTo>
                <a:lnTo>
                  <a:pt x="2363" y="3389"/>
                </a:lnTo>
                <a:lnTo>
                  <a:pt x="2365" y="3389"/>
                </a:lnTo>
                <a:lnTo>
                  <a:pt x="2367" y="3389"/>
                </a:lnTo>
                <a:lnTo>
                  <a:pt x="2370" y="3387"/>
                </a:lnTo>
                <a:lnTo>
                  <a:pt x="2372" y="3386"/>
                </a:lnTo>
                <a:lnTo>
                  <a:pt x="2376" y="3380"/>
                </a:lnTo>
                <a:lnTo>
                  <a:pt x="2379" y="3379"/>
                </a:lnTo>
                <a:lnTo>
                  <a:pt x="2383" y="3382"/>
                </a:lnTo>
                <a:lnTo>
                  <a:pt x="2386" y="3386"/>
                </a:lnTo>
                <a:lnTo>
                  <a:pt x="2393" y="3389"/>
                </a:lnTo>
                <a:lnTo>
                  <a:pt x="2402" y="3391"/>
                </a:lnTo>
                <a:lnTo>
                  <a:pt x="2406" y="3391"/>
                </a:lnTo>
                <a:lnTo>
                  <a:pt x="2407" y="3389"/>
                </a:lnTo>
                <a:lnTo>
                  <a:pt x="2411" y="3386"/>
                </a:lnTo>
                <a:lnTo>
                  <a:pt x="2413" y="3382"/>
                </a:lnTo>
                <a:lnTo>
                  <a:pt x="2416" y="3379"/>
                </a:lnTo>
                <a:lnTo>
                  <a:pt x="2421" y="3373"/>
                </a:lnTo>
                <a:lnTo>
                  <a:pt x="2425" y="3372"/>
                </a:lnTo>
                <a:lnTo>
                  <a:pt x="2428" y="3370"/>
                </a:lnTo>
                <a:lnTo>
                  <a:pt x="2430" y="3370"/>
                </a:lnTo>
                <a:lnTo>
                  <a:pt x="2434" y="3370"/>
                </a:lnTo>
                <a:lnTo>
                  <a:pt x="2436" y="3372"/>
                </a:lnTo>
                <a:lnTo>
                  <a:pt x="2441" y="3373"/>
                </a:lnTo>
                <a:lnTo>
                  <a:pt x="2448" y="3375"/>
                </a:lnTo>
                <a:lnTo>
                  <a:pt x="2455" y="3375"/>
                </a:lnTo>
                <a:lnTo>
                  <a:pt x="2464" y="3372"/>
                </a:lnTo>
                <a:lnTo>
                  <a:pt x="2476" y="3365"/>
                </a:lnTo>
                <a:lnTo>
                  <a:pt x="2483" y="3359"/>
                </a:lnTo>
                <a:lnTo>
                  <a:pt x="2494" y="3347"/>
                </a:lnTo>
                <a:lnTo>
                  <a:pt x="2499" y="3342"/>
                </a:lnTo>
                <a:lnTo>
                  <a:pt x="2504" y="3336"/>
                </a:lnTo>
                <a:lnTo>
                  <a:pt x="2511" y="3329"/>
                </a:lnTo>
                <a:lnTo>
                  <a:pt x="2522" y="3322"/>
                </a:lnTo>
                <a:lnTo>
                  <a:pt x="2527" y="3319"/>
                </a:lnTo>
                <a:lnTo>
                  <a:pt x="2534" y="3317"/>
                </a:lnTo>
                <a:lnTo>
                  <a:pt x="2541" y="3319"/>
                </a:lnTo>
                <a:lnTo>
                  <a:pt x="2550" y="3321"/>
                </a:lnTo>
                <a:lnTo>
                  <a:pt x="2553" y="3322"/>
                </a:lnTo>
                <a:lnTo>
                  <a:pt x="2559" y="3324"/>
                </a:lnTo>
                <a:lnTo>
                  <a:pt x="2566" y="3335"/>
                </a:lnTo>
                <a:lnTo>
                  <a:pt x="2573" y="3347"/>
                </a:lnTo>
                <a:lnTo>
                  <a:pt x="2576" y="3352"/>
                </a:lnTo>
                <a:lnTo>
                  <a:pt x="2580" y="3356"/>
                </a:lnTo>
                <a:lnTo>
                  <a:pt x="2590" y="3363"/>
                </a:lnTo>
                <a:lnTo>
                  <a:pt x="2596" y="3365"/>
                </a:lnTo>
                <a:lnTo>
                  <a:pt x="2603" y="3363"/>
                </a:lnTo>
                <a:lnTo>
                  <a:pt x="2610" y="3361"/>
                </a:lnTo>
                <a:lnTo>
                  <a:pt x="2626" y="3359"/>
                </a:lnTo>
                <a:lnTo>
                  <a:pt x="2634" y="3359"/>
                </a:lnTo>
                <a:lnTo>
                  <a:pt x="2638" y="3361"/>
                </a:lnTo>
                <a:lnTo>
                  <a:pt x="2641" y="3363"/>
                </a:lnTo>
                <a:lnTo>
                  <a:pt x="2643" y="3365"/>
                </a:lnTo>
                <a:lnTo>
                  <a:pt x="2647" y="3370"/>
                </a:lnTo>
                <a:lnTo>
                  <a:pt x="2648" y="3372"/>
                </a:lnTo>
                <a:lnTo>
                  <a:pt x="2654" y="3372"/>
                </a:lnTo>
                <a:lnTo>
                  <a:pt x="2661" y="3373"/>
                </a:lnTo>
                <a:lnTo>
                  <a:pt x="2668" y="3373"/>
                </a:lnTo>
                <a:lnTo>
                  <a:pt x="2673" y="3372"/>
                </a:lnTo>
                <a:lnTo>
                  <a:pt x="2678" y="3370"/>
                </a:lnTo>
                <a:lnTo>
                  <a:pt x="2678" y="3379"/>
                </a:lnTo>
                <a:lnTo>
                  <a:pt x="2675" y="3387"/>
                </a:lnTo>
                <a:lnTo>
                  <a:pt x="2675" y="3393"/>
                </a:lnTo>
                <a:lnTo>
                  <a:pt x="2671" y="3400"/>
                </a:lnTo>
                <a:lnTo>
                  <a:pt x="2668" y="3409"/>
                </a:lnTo>
                <a:lnTo>
                  <a:pt x="2666" y="3419"/>
                </a:lnTo>
                <a:lnTo>
                  <a:pt x="2668" y="3426"/>
                </a:lnTo>
                <a:lnTo>
                  <a:pt x="2670" y="3433"/>
                </a:lnTo>
                <a:lnTo>
                  <a:pt x="2678" y="3447"/>
                </a:lnTo>
                <a:lnTo>
                  <a:pt x="2680" y="3453"/>
                </a:lnTo>
                <a:lnTo>
                  <a:pt x="2684" y="3456"/>
                </a:lnTo>
                <a:lnTo>
                  <a:pt x="2689" y="3463"/>
                </a:lnTo>
                <a:lnTo>
                  <a:pt x="2699" y="3474"/>
                </a:lnTo>
                <a:lnTo>
                  <a:pt x="2712" y="3486"/>
                </a:lnTo>
                <a:lnTo>
                  <a:pt x="2712" y="3488"/>
                </a:lnTo>
                <a:lnTo>
                  <a:pt x="2713" y="3488"/>
                </a:lnTo>
                <a:lnTo>
                  <a:pt x="2740" y="3497"/>
                </a:lnTo>
                <a:lnTo>
                  <a:pt x="2784" y="3505"/>
                </a:lnTo>
                <a:lnTo>
                  <a:pt x="2787" y="3505"/>
                </a:lnTo>
                <a:lnTo>
                  <a:pt x="2801" y="3504"/>
                </a:lnTo>
                <a:lnTo>
                  <a:pt x="2826" y="3498"/>
                </a:lnTo>
                <a:lnTo>
                  <a:pt x="2840" y="3495"/>
                </a:lnTo>
                <a:lnTo>
                  <a:pt x="2845" y="3495"/>
                </a:lnTo>
                <a:lnTo>
                  <a:pt x="2851" y="3497"/>
                </a:lnTo>
                <a:lnTo>
                  <a:pt x="2858" y="3495"/>
                </a:lnTo>
                <a:lnTo>
                  <a:pt x="2865" y="3493"/>
                </a:lnTo>
                <a:lnTo>
                  <a:pt x="2868" y="3488"/>
                </a:lnTo>
                <a:lnTo>
                  <a:pt x="2868" y="3484"/>
                </a:lnTo>
                <a:lnTo>
                  <a:pt x="2870" y="3486"/>
                </a:lnTo>
                <a:lnTo>
                  <a:pt x="2872" y="3488"/>
                </a:lnTo>
                <a:lnTo>
                  <a:pt x="2877" y="3490"/>
                </a:lnTo>
                <a:lnTo>
                  <a:pt x="2882" y="3491"/>
                </a:lnTo>
                <a:lnTo>
                  <a:pt x="2889" y="3491"/>
                </a:lnTo>
                <a:lnTo>
                  <a:pt x="2895" y="3493"/>
                </a:lnTo>
                <a:lnTo>
                  <a:pt x="2898" y="3495"/>
                </a:lnTo>
                <a:lnTo>
                  <a:pt x="2902" y="3498"/>
                </a:lnTo>
                <a:lnTo>
                  <a:pt x="2918" y="3514"/>
                </a:lnTo>
                <a:lnTo>
                  <a:pt x="2921" y="3518"/>
                </a:lnTo>
                <a:lnTo>
                  <a:pt x="2926" y="3519"/>
                </a:lnTo>
                <a:lnTo>
                  <a:pt x="2933" y="3518"/>
                </a:lnTo>
                <a:lnTo>
                  <a:pt x="2942" y="3514"/>
                </a:lnTo>
                <a:lnTo>
                  <a:pt x="2949" y="3511"/>
                </a:lnTo>
                <a:lnTo>
                  <a:pt x="2958" y="3505"/>
                </a:lnTo>
                <a:lnTo>
                  <a:pt x="2967" y="3500"/>
                </a:lnTo>
                <a:lnTo>
                  <a:pt x="2972" y="3497"/>
                </a:lnTo>
                <a:lnTo>
                  <a:pt x="2976" y="3497"/>
                </a:lnTo>
                <a:lnTo>
                  <a:pt x="2979" y="3497"/>
                </a:lnTo>
                <a:lnTo>
                  <a:pt x="2981" y="3498"/>
                </a:lnTo>
                <a:lnTo>
                  <a:pt x="2983" y="3498"/>
                </a:lnTo>
                <a:lnTo>
                  <a:pt x="2986" y="3498"/>
                </a:lnTo>
                <a:lnTo>
                  <a:pt x="2988" y="3498"/>
                </a:lnTo>
                <a:lnTo>
                  <a:pt x="2990" y="3502"/>
                </a:lnTo>
                <a:lnTo>
                  <a:pt x="2990" y="3509"/>
                </a:lnTo>
                <a:lnTo>
                  <a:pt x="2988" y="3514"/>
                </a:lnTo>
                <a:lnTo>
                  <a:pt x="2984" y="3519"/>
                </a:lnTo>
                <a:lnTo>
                  <a:pt x="2981" y="3523"/>
                </a:lnTo>
                <a:lnTo>
                  <a:pt x="2977" y="3525"/>
                </a:lnTo>
                <a:lnTo>
                  <a:pt x="2976" y="3528"/>
                </a:lnTo>
                <a:lnTo>
                  <a:pt x="2974" y="3535"/>
                </a:lnTo>
                <a:lnTo>
                  <a:pt x="2970" y="3549"/>
                </a:lnTo>
                <a:lnTo>
                  <a:pt x="2969" y="3558"/>
                </a:lnTo>
                <a:lnTo>
                  <a:pt x="2969" y="3565"/>
                </a:lnTo>
                <a:lnTo>
                  <a:pt x="2970" y="3570"/>
                </a:lnTo>
                <a:lnTo>
                  <a:pt x="2972" y="3574"/>
                </a:lnTo>
                <a:lnTo>
                  <a:pt x="2976" y="3579"/>
                </a:lnTo>
                <a:lnTo>
                  <a:pt x="2976" y="3586"/>
                </a:lnTo>
                <a:lnTo>
                  <a:pt x="2981" y="3592"/>
                </a:lnTo>
                <a:lnTo>
                  <a:pt x="2986" y="3599"/>
                </a:lnTo>
                <a:lnTo>
                  <a:pt x="2995" y="3613"/>
                </a:lnTo>
                <a:lnTo>
                  <a:pt x="3000" y="3621"/>
                </a:lnTo>
                <a:lnTo>
                  <a:pt x="3002" y="3625"/>
                </a:lnTo>
                <a:lnTo>
                  <a:pt x="3006" y="3627"/>
                </a:lnTo>
                <a:lnTo>
                  <a:pt x="3007" y="3627"/>
                </a:lnTo>
                <a:lnTo>
                  <a:pt x="3014" y="3632"/>
                </a:lnTo>
                <a:lnTo>
                  <a:pt x="3021" y="3634"/>
                </a:lnTo>
                <a:lnTo>
                  <a:pt x="3028" y="3632"/>
                </a:lnTo>
                <a:lnTo>
                  <a:pt x="3039" y="3630"/>
                </a:lnTo>
                <a:lnTo>
                  <a:pt x="3050" y="3630"/>
                </a:lnTo>
                <a:lnTo>
                  <a:pt x="3053" y="3630"/>
                </a:lnTo>
                <a:lnTo>
                  <a:pt x="3055" y="3630"/>
                </a:lnTo>
                <a:lnTo>
                  <a:pt x="3064" y="3632"/>
                </a:lnTo>
                <a:lnTo>
                  <a:pt x="3072" y="3630"/>
                </a:lnTo>
                <a:lnTo>
                  <a:pt x="3081" y="3630"/>
                </a:lnTo>
                <a:lnTo>
                  <a:pt x="3085" y="3629"/>
                </a:lnTo>
                <a:lnTo>
                  <a:pt x="3086" y="3627"/>
                </a:lnTo>
                <a:lnTo>
                  <a:pt x="3086" y="3623"/>
                </a:lnTo>
                <a:lnTo>
                  <a:pt x="3085" y="3620"/>
                </a:lnTo>
                <a:lnTo>
                  <a:pt x="3083" y="3614"/>
                </a:lnTo>
                <a:lnTo>
                  <a:pt x="3083" y="3607"/>
                </a:lnTo>
                <a:lnTo>
                  <a:pt x="3083" y="3599"/>
                </a:lnTo>
                <a:lnTo>
                  <a:pt x="3081" y="3595"/>
                </a:lnTo>
                <a:lnTo>
                  <a:pt x="3079" y="3595"/>
                </a:lnTo>
                <a:lnTo>
                  <a:pt x="3076" y="3595"/>
                </a:lnTo>
                <a:lnTo>
                  <a:pt x="3074" y="3595"/>
                </a:lnTo>
                <a:lnTo>
                  <a:pt x="3072" y="3595"/>
                </a:lnTo>
                <a:lnTo>
                  <a:pt x="3069" y="3593"/>
                </a:lnTo>
                <a:lnTo>
                  <a:pt x="3060" y="3585"/>
                </a:lnTo>
                <a:lnTo>
                  <a:pt x="3058" y="3581"/>
                </a:lnTo>
                <a:lnTo>
                  <a:pt x="3055" y="3574"/>
                </a:lnTo>
                <a:lnTo>
                  <a:pt x="3055" y="3572"/>
                </a:lnTo>
                <a:lnTo>
                  <a:pt x="3051" y="3567"/>
                </a:lnTo>
                <a:lnTo>
                  <a:pt x="3050" y="3562"/>
                </a:lnTo>
                <a:lnTo>
                  <a:pt x="3048" y="3555"/>
                </a:lnTo>
                <a:lnTo>
                  <a:pt x="3048" y="3551"/>
                </a:lnTo>
                <a:lnTo>
                  <a:pt x="3050" y="3549"/>
                </a:lnTo>
                <a:lnTo>
                  <a:pt x="3055" y="3548"/>
                </a:lnTo>
                <a:lnTo>
                  <a:pt x="3060" y="3544"/>
                </a:lnTo>
                <a:lnTo>
                  <a:pt x="3064" y="3542"/>
                </a:lnTo>
                <a:lnTo>
                  <a:pt x="3065" y="3542"/>
                </a:lnTo>
                <a:lnTo>
                  <a:pt x="3067" y="3542"/>
                </a:lnTo>
                <a:lnTo>
                  <a:pt x="3071" y="3542"/>
                </a:lnTo>
                <a:lnTo>
                  <a:pt x="3076" y="3541"/>
                </a:lnTo>
                <a:lnTo>
                  <a:pt x="3079" y="3539"/>
                </a:lnTo>
                <a:lnTo>
                  <a:pt x="3079" y="3534"/>
                </a:lnTo>
                <a:lnTo>
                  <a:pt x="3078" y="3523"/>
                </a:lnTo>
                <a:lnTo>
                  <a:pt x="3078" y="3518"/>
                </a:lnTo>
                <a:lnTo>
                  <a:pt x="3078" y="3514"/>
                </a:lnTo>
                <a:lnTo>
                  <a:pt x="3079" y="3512"/>
                </a:lnTo>
                <a:lnTo>
                  <a:pt x="3085" y="3509"/>
                </a:lnTo>
                <a:lnTo>
                  <a:pt x="3095" y="3505"/>
                </a:lnTo>
                <a:lnTo>
                  <a:pt x="3115" y="3500"/>
                </a:lnTo>
                <a:lnTo>
                  <a:pt x="3127" y="3498"/>
                </a:lnTo>
                <a:lnTo>
                  <a:pt x="3130" y="3498"/>
                </a:lnTo>
                <a:lnTo>
                  <a:pt x="3136" y="3502"/>
                </a:lnTo>
                <a:lnTo>
                  <a:pt x="3148" y="3504"/>
                </a:lnTo>
                <a:lnTo>
                  <a:pt x="3160" y="3504"/>
                </a:lnTo>
                <a:lnTo>
                  <a:pt x="3167" y="3504"/>
                </a:lnTo>
                <a:lnTo>
                  <a:pt x="3173" y="3500"/>
                </a:lnTo>
                <a:lnTo>
                  <a:pt x="3176" y="3497"/>
                </a:lnTo>
                <a:lnTo>
                  <a:pt x="3180" y="3493"/>
                </a:lnTo>
                <a:lnTo>
                  <a:pt x="3182" y="3488"/>
                </a:lnTo>
                <a:lnTo>
                  <a:pt x="3189" y="3481"/>
                </a:lnTo>
                <a:lnTo>
                  <a:pt x="3194" y="3472"/>
                </a:lnTo>
                <a:lnTo>
                  <a:pt x="3197" y="3467"/>
                </a:lnTo>
                <a:lnTo>
                  <a:pt x="3201" y="3465"/>
                </a:lnTo>
                <a:lnTo>
                  <a:pt x="3211" y="3458"/>
                </a:lnTo>
                <a:lnTo>
                  <a:pt x="3217" y="3454"/>
                </a:lnTo>
                <a:lnTo>
                  <a:pt x="3218" y="3456"/>
                </a:lnTo>
                <a:lnTo>
                  <a:pt x="3222" y="3458"/>
                </a:lnTo>
                <a:lnTo>
                  <a:pt x="3231" y="3460"/>
                </a:lnTo>
                <a:lnTo>
                  <a:pt x="3240" y="3463"/>
                </a:lnTo>
                <a:lnTo>
                  <a:pt x="3247" y="3465"/>
                </a:lnTo>
                <a:lnTo>
                  <a:pt x="3250" y="3465"/>
                </a:lnTo>
                <a:lnTo>
                  <a:pt x="3261" y="3463"/>
                </a:lnTo>
                <a:lnTo>
                  <a:pt x="3273" y="3463"/>
                </a:lnTo>
                <a:lnTo>
                  <a:pt x="3282" y="3463"/>
                </a:lnTo>
                <a:lnTo>
                  <a:pt x="3291" y="3458"/>
                </a:lnTo>
                <a:lnTo>
                  <a:pt x="3294" y="3456"/>
                </a:lnTo>
                <a:lnTo>
                  <a:pt x="3299" y="3453"/>
                </a:lnTo>
                <a:lnTo>
                  <a:pt x="3303" y="3449"/>
                </a:lnTo>
                <a:lnTo>
                  <a:pt x="3305" y="3447"/>
                </a:lnTo>
                <a:lnTo>
                  <a:pt x="3305" y="3442"/>
                </a:lnTo>
                <a:lnTo>
                  <a:pt x="3305" y="3435"/>
                </a:lnTo>
                <a:lnTo>
                  <a:pt x="3306" y="3424"/>
                </a:lnTo>
                <a:lnTo>
                  <a:pt x="3306" y="3417"/>
                </a:lnTo>
                <a:lnTo>
                  <a:pt x="3305" y="3409"/>
                </a:lnTo>
                <a:lnTo>
                  <a:pt x="3305" y="3407"/>
                </a:lnTo>
                <a:lnTo>
                  <a:pt x="3306" y="3409"/>
                </a:lnTo>
                <a:lnTo>
                  <a:pt x="3313" y="3414"/>
                </a:lnTo>
                <a:lnTo>
                  <a:pt x="3319" y="3417"/>
                </a:lnTo>
                <a:lnTo>
                  <a:pt x="3324" y="3419"/>
                </a:lnTo>
                <a:lnTo>
                  <a:pt x="3328" y="3419"/>
                </a:lnTo>
                <a:lnTo>
                  <a:pt x="3331" y="3417"/>
                </a:lnTo>
                <a:lnTo>
                  <a:pt x="3336" y="3419"/>
                </a:lnTo>
                <a:lnTo>
                  <a:pt x="3340" y="3419"/>
                </a:lnTo>
                <a:lnTo>
                  <a:pt x="3347" y="3417"/>
                </a:lnTo>
                <a:lnTo>
                  <a:pt x="3359" y="3412"/>
                </a:lnTo>
                <a:lnTo>
                  <a:pt x="3364" y="3409"/>
                </a:lnTo>
                <a:lnTo>
                  <a:pt x="3368" y="3405"/>
                </a:lnTo>
                <a:lnTo>
                  <a:pt x="3368" y="3400"/>
                </a:lnTo>
                <a:lnTo>
                  <a:pt x="3366" y="3398"/>
                </a:lnTo>
                <a:lnTo>
                  <a:pt x="3364" y="3394"/>
                </a:lnTo>
                <a:lnTo>
                  <a:pt x="3364" y="3391"/>
                </a:lnTo>
                <a:lnTo>
                  <a:pt x="3363" y="3386"/>
                </a:lnTo>
                <a:lnTo>
                  <a:pt x="3359" y="3380"/>
                </a:lnTo>
                <a:lnTo>
                  <a:pt x="3359" y="3379"/>
                </a:lnTo>
                <a:lnTo>
                  <a:pt x="3356" y="3372"/>
                </a:lnTo>
                <a:lnTo>
                  <a:pt x="3354" y="3368"/>
                </a:lnTo>
                <a:lnTo>
                  <a:pt x="3357" y="3366"/>
                </a:lnTo>
                <a:lnTo>
                  <a:pt x="3366" y="3359"/>
                </a:lnTo>
                <a:lnTo>
                  <a:pt x="3368" y="3359"/>
                </a:lnTo>
                <a:lnTo>
                  <a:pt x="3370" y="3363"/>
                </a:lnTo>
                <a:lnTo>
                  <a:pt x="3372" y="3365"/>
                </a:lnTo>
                <a:lnTo>
                  <a:pt x="3375" y="3368"/>
                </a:lnTo>
                <a:lnTo>
                  <a:pt x="3377" y="3373"/>
                </a:lnTo>
                <a:lnTo>
                  <a:pt x="3379" y="3386"/>
                </a:lnTo>
                <a:lnTo>
                  <a:pt x="3379" y="3403"/>
                </a:lnTo>
                <a:lnTo>
                  <a:pt x="3379" y="3409"/>
                </a:lnTo>
                <a:lnTo>
                  <a:pt x="3380" y="3412"/>
                </a:lnTo>
                <a:lnTo>
                  <a:pt x="3382" y="3414"/>
                </a:lnTo>
                <a:lnTo>
                  <a:pt x="3386" y="3414"/>
                </a:lnTo>
                <a:lnTo>
                  <a:pt x="3391" y="3416"/>
                </a:lnTo>
                <a:lnTo>
                  <a:pt x="3398" y="3419"/>
                </a:lnTo>
                <a:lnTo>
                  <a:pt x="3405" y="3423"/>
                </a:lnTo>
                <a:lnTo>
                  <a:pt x="3410" y="3423"/>
                </a:lnTo>
                <a:lnTo>
                  <a:pt x="3416" y="3423"/>
                </a:lnTo>
                <a:lnTo>
                  <a:pt x="3419" y="3421"/>
                </a:lnTo>
                <a:lnTo>
                  <a:pt x="3424" y="3419"/>
                </a:lnTo>
                <a:lnTo>
                  <a:pt x="3431" y="3417"/>
                </a:lnTo>
                <a:lnTo>
                  <a:pt x="3437" y="3416"/>
                </a:lnTo>
                <a:lnTo>
                  <a:pt x="3445" y="3409"/>
                </a:lnTo>
                <a:lnTo>
                  <a:pt x="3449" y="3405"/>
                </a:lnTo>
                <a:lnTo>
                  <a:pt x="3452" y="3400"/>
                </a:lnTo>
                <a:lnTo>
                  <a:pt x="3454" y="3396"/>
                </a:lnTo>
                <a:lnTo>
                  <a:pt x="3454" y="3391"/>
                </a:lnTo>
                <a:lnTo>
                  <a:pt x="3452" y="3387"/>
                </a:lnTo>
                <a:lnTo>
                  <a:pt x="3451" y="3382"/>
                </a:lnTo>
                <a:lnTo>
                  <a:pt x="3451" y="3375"/>
                </a:lnTo>
                <a:lnTo>
                  <a:pt x="3451" y="3372"/>
                </a:lnTo>
                <a:lnTo>
                  <a:pt x="3454" y="3373"/>
                </a:lnTo>
                <a:lnTo>
                  <a:pt x="3460" y="3372"/>
                </a:lnTo>
                <a:lnTo>
                  <a:pt x="3461" y="3368"/>
                </a:lnTo>
                <a:lnTo>
                  <a:pt x="3463" y="3365"/>
                </a:lnTo>
                <a:lnTo>
                  <a:pt x="3461" y="3356"/>
                </a:lnTo>
                <a:lnTo>
                  <a:pt x="3461" y="3354"/>
                </a:lnTo>
                <a:lnTo>
                  <a:pt x="3461" y="3350"/>
                </a:lnTo>
                <a:lnTo>
                  <a:pt x="3481" y="3354"/>
                </a:lnTo>
                <a:lnTo>
                  <a:pt x="3482" y="3354"/>
                </a:lnTo>
                <a:lnTo>
                  <a:pt x="3484" y="3352"/>
                </a:lnTo>
                <a:lnTo>
                  <a:pt x="3502" y="3331"/>
                </a:lnTo>
                <a:lnTo>
                  <a:pt x="3572" y="3314"/>
                </a:lnTo>
                <a:lnTo>
                  <a:pt x="3586" y="3312"/>
                </a:lnTo>
                <a:lnTo>
                  <a:pt x="3597" y="3312"/>
                </a:lnTo>
                <a:lnTo>
                  <a:pt x="3623" y="3303"/>
                </a:lnTo>
                <a:lnTo>
                  <a:pt x="3642" y="3298"/>
                </a:lnTo>
                <a:lnTo>
                  <a:pt x="3646" y="3294"/>
                </a:lnTo>
                <a:lnTo>
                  <a:pt x="3648" y="3292"/>
                </a:lnTo>
                <a:lnTo>
                  <a:pt x="3646" y="3289"/>
                </a:lnTo>
                <a:lnTo>
                  <a:pt x="3644" y="3285"/>
                </a:lnTo>
                <a:lnTo>
                  <a:pt x="3642" y="3285"/>
                </a:lnTo>
                <a:lnTo>
                  <a:pt x="3642" y="3284"/>
                </a:lnTo>
                <a:lnTo>
                  <a:pt x="3648" y="3278"/>
                </a:lnTo>
                <a:lnTo>
                  <a:pt x="3665" y="3259"/>
                </a:lnTo>
                <a:lnTo>
                  <a:pt x="3685" y="3243"/>
                </a:lnTo>
                <a:lnTo>
                  <a:pt x="3686" y="3240"/>
                </a:lnTo>
                <a:lnTo>
                  <a:pt x="3692" y="3236"/>
                </a:lnTo>
                <a:lnTo>
                  <a:pt x="3694" y="3233"/>
                </a:lnTo>
                <a:lnTo>
                  <a:pt x="3702" y="3222"/>
                </a:lnTo>
                <a:lnTo>
                  <a:pt x="3704" y="3219"/>
                </a:lnTo>
                <a:lnTo>
                  <a:pt x="3711" y="3210"/>
                </a:lnTo>
                <a:lnTo>
                  <a:pt x="3716" y="3203"/>
                </a:lnTo>
                <a:lnTo>
                  <a:pt x="3722" y="3199"/>
                </a:lnTo>
                <a:lnTo>
                  <a:pt x="3732" y="3194"/>
                </a:lnTo>
                <a:lnTo>
                  <a:pt x="3737" y="3192"/>
                </a:lnTo>
                <a:lnTo>
                  <a:pt x="3739" y="3189"/>
                </a:lnTo>
                <a:lnTo>
                  <a:pt x="3759" y="3175"/>
                </a:lnTo>
                <a:lnTo>
                  <a:pt x="3762" y="3171"/>
                </a:lnTo>
                <a:lnTo>
                  <a:pt x="3764" y="3167"/>
                </a:lnTo>
                <a:lnTo>
                  <a:pt x="3766" y="3159"/>
                </a:lnTo>
                <a:lnTo>
                  <a:pt x="3767" y="3152"/>
                </a:lnTo>
                <a:lnTo>
                  <a:pt x="3771" y="3143"/>
                </a:lnTo>
                <a:lnTo>
                  <a:pt x="3773" y="3136"/>
                </a:lnTo>
                <a:lnTo>
                  <a:pt x="3774" y="3138"/>
                </a:lnTo>
                <a:lnTo>
                  <a:pt x="3778" y="3139"/>
                </a:lnTo>
                <a:lnTo>
                  <a:pt x="3780" y="3139"/>
                </a:lnTo>
                <a:lnTo>
                  <a:pt x="3787" y="3136"/>
                </a:lnTo>
                <a:lnTo>
                  <a:pt x="3792" y="3132"/>
                </a:lnTo>
                <a:lnTo>
                  <a:pt x="3797" y="3127"/>
                </a:lnTo>
                <a:lnTo>
                  <a:pt x="3799" y="3122"/>
                </a:lnTo>
                <a:lnTo>
                  <a:pt x="3801" y="3115"/>
                </a:lnTo>
                <a:lnTo>
                  <a:pt x="3801" y="3108"/>
                </a:lnTo>
                <a:lnTo>
                  <a:pt x="3799" y="3101"/>
                </a:lnTo>
                <a:lnTo>
                  <a:pt x="3799" y="3099"/>
                </a:lnTo>
                <a:lnTo>
                  <a:pt x="3803" y="3102"/>
                </a:lnTo>
                <a:lnTo>
                  <a:pt x="3804" y="3102"/>
                </a:lnTo>
                <a:lnTo>
                  <a:pt x="3815" y="3101"/>
                </a:lnTo>
                <a:lnTo>
                  <a:pt x="3822" y="3099"/>
                </a:lnTo>
                <a:lnTo>
                  <a:pt x="3831" y="3092"/>
                </a:lnTo>
                <a:lnTo>
                  <a:pt x="3834" y="3087"/>
                </a:lnTo>
                <a:lnTo>
                  <a:pt x="3834" y="3081"/>
                </a:lnTo>
                <a:lnTo>
                  <a:pt x="3836" y="3072"/>
                </a:lnTo>
                <a:lnTo>
                  <a:pt x="3836" y="3060"/>
                </a:lnTo>
                <a:lnTo>
                  <a:pt x="3838" y="3058"/>
                </a:lnTo>
                <a:lnTo>
                  <a:pt x="3841" y="3058"/>
                </a:lnTo>
                <a:lnTo>
                  <a:pt x="3845" y="3058"/>
                </a:lnTo>
                <a:lnTo>
                  <a:pt x="3847" y="3057"/>
                </a:lnTo>
                <a:lnTo>
                  <a:pt x="3852" y="3051"/>
                </a:lnTo>
                <a:lnTo>
                  <a:pt x="3855" y="3048"/>
                </a:lnTo>
                <a:lnTo>
                  <a:pt x="3857" y="3041"/>
                </a:lnTo>
                <a:lnTo>
                  <a:pt x="3857" y="3036"/>
                </a:lnTo>
                <a:lnTo>
                  <a:pt x="3855" y="3030"/>
                </a:lnTo>
                <a:lnTo>
                  <a:pt x="3855" y="3027"/>
                </a:lnTo>
                <a:lnTo>
                  <a:pt x="3857" y="3025"/>
                </a:lnTo>
                <a:lnTo>
                  <a:pt x="3864" y="3014"/>
                </a:lnTo>
                <a:lnTo>
                  <a:pt x="3869" y="3006"/>
                </a:lnTo>
                <a:lnTo>
                  <a:pt x="3873" y="3002"/>
                </a:lnTo>
                <a:lnTo>
                  <a:pt x="3876" y="2997"/>
                </a:lnTo>
                <a:lnTo>
                  <a:pt x="3882" y="2993"/>
                </a:lnTo>
                <a:lnTo>
                  <a:pt x="3884" y="2993"/>
                </a:lnTo>
                <a:lnTo>
                  <a:pt x="3889" y="2995"/>
                </a:lnTo>
                <a:lnTo>
                  <a:pt x="3894" y="3000"/>
                </a:lnTo>
                <a:lnTo>
                  <a:pt x="3905" y="3011"/>
                </a:lnTo>
                <a:lnTo>
                  <a:pt x="3908" y="3013"/>
                </a:lnTo>
                <a:lnTo>
                  <a:pt x="3910" y="3014"/>
                </a:lnTo>
                <a:lnTo>
                  <a:pt x="3912" y="3016"/>
                </a:lnTo>
                <a:lnTo>
                  <a:pt x="3915" y="3014"/>
                </a:lnTo>
                <a:lnTo>
                  <a:pt x="3917" y="3011"/>
                </a:lnTo>
                <a:lnTo>
                  <a:pt x="3917" y="3007"/>
                </a:lnTo>
                <a:lnTo>
                  <a:pt x="3915" y="2983"/>
                </a:lnTo>
                <a:lnTo>
                  <a:pt x="3913" y="2970"/>
                </a:lnTo>
                <a:lnTo>
                  <a:pt x="3910" y="2965"/>
                </a:lnTo>
                <a:lnTo>
                  <a:pt x="3908" y="2960"/>
                </a:lnTo>
                <a:lnTo>
                  <a:pt x="3905" y="2951"/>
                </a:lnTo>
                <a:lnTo>
                  <a:pt x="3905" y="2949"/>
                </a:lnTo>
                <a:lnTo>
                  <a:pt x="3901" y="2937"/>
                </a:lnTo>
                <a:lnTo>
                  <a:pt x="3901" y="2933"/>
                </a:lnTo>
                <a:lnTo>
                  <a:pt x="3903" y="2928"/>
                </a:lnTo>
                <a:lnTo>
                  <a:pt x="3903" y="2923"/>
                </a:lnTo>
                <a:lnTo>
                  <a:pt x="3908" y="2921"/>
                </a:lnTo>
                <a:lnTo>
                  <a:pt x="3913" y="2918"/>
                </a:lnTo>
                <a:lnTo>
                  <a:pt x="3920" y="2909"/>
                </a:lnTo>
                <a:lnTo>
                  <a:pt x="3924" y="2902"/>
                </a:lnTo>
                <a:lnTo>
                  <a:pt x="3926" y="2896"/>
                </a:lnTo>
                <a:lnTo>
                  <a:pt x="3924" y="2891"/>
                </a:lnTo>
                <a:lnTo>
                  <a:pt x="3920" y="2886"/>
                </a:lnTo>
                <a:lnTo>
                  <a:pt x="3913" y="2877"/>
                </a:lnTo>
                <a:lnTo>
                  <a:pt x="3912" y="2872"/>
                </a:lnTo>
                <a:lnTo>
                  <a:pt x="3912" y="2868"/>
                </a:lnTo>
                <a:lnTo>
                  <a:pt x="3913" y="2865"/>
                </a:lnTo>
                <a:lnTo>
                  <a:pt x="3917" y="2863"/>
                </a:lnTo>
                <a:lnTo>
                  <a:pt x="3920" y="2860"/>
                </a:lnTo>
                <a:lnTo>
                  <a:pt x="3924" y="2854"/>
                </a:lnTo>
                <a:lnTo>
                  <a:pt x="3935" y="2840"/>
                </a:lnTo>
                <a:lnTo>
                  <a:pt x="3947" y="2826"/>
                </a:lnTo>
                <a:lnTo>
                  <a:pt x="3956" y="2814"/>
                </a:lnTo>
                <a:lnTo>
                  <a:pt x="3956" y="2810"/>
                </a:lnTo>
                <a:lnTo>
                  <a:pt x="3956" y="2809"/>
                </a:lnTo>
                <a:lnTo>
                  <a:pt x="3956" y="2807"/>
                </a:lnTo>
                <a:lnTo>
                  <a:pt x="3957" y="2801"/>
                </a:lnTo>
                <a:lnTo>
                  <a:pt x="3959" y="2794"/>
                </a:lnTo>
                <a:lnTo>
                  <a:pt x="3963" y="2791"/>
                </a:lnTo>
                <a:lnTo>
                  <a:pt x="3968" y="2782"/>
                </a:lnTo>
                <a:lnTo>
                  <a:pt x="3977" y="2770"/>
                </a:lnTo>
                <a:lnTo>
                  <a:pt x="3980" y="2766"/>
                </a:lnTo>
                <a:lnTo>
                  <a:pt x="3986" y="2757"/>
                </a:lnTo>
                <a:lnTo>
                  <a:pt x="3989" y="2752"/>
                </a:lnTo>
                <a:lnTo>
                  <a:pt x="3989" y="2747"/>
                </a:lnTo>
                <a:lnTo>
                  <a:pt x="3989" y="2736"/>
                </a:lnTo>
                <a:lnTo>
                  <a:pt x="3989" y="2728"/>
                </a:lnTo>
                <a:lnTo>
                  <a:pt x="3991" y="2719"/>
                </a:lnTo>
                <a:lnTo>
                  <a:pt x="3994" y="2713"/>
                </a:lnTo>
                <a:lnTo>
                  <a:pt x="4001" y="2705"/>
                </a:lnTo>
                <a:lnTo>
                  <a:pt x="4005" y="2703"/>
                </a:lnTo>
                <a:lnTo>
                  <a:pt x="4007" y="2703"/>
                </a:lnTo>
                <a:lnTo>
                  <a:pt x="4008" y="2705"/>
                </a:lnTo>
                <a:lnTo>
                  <a:pt x="4012" y="2706"/>
                </a:lnTo>
                <a:lnTo>
                  <a:pt x="4014" y="2705"/>
                </a:lnTo>
                <a:lnTo>
                  <a:pt x="4019" y="2703"/>
                </a:lnTo>
                <a:lnTo>
                  <a:pt x="4023" y="2694"/>
                </a:lnTo>
                <a:lnTo>
                  <a:pt x="4028" y="2689"/>
                </a:lnTo>
                <a:lnTo>
                  <a:pt x="4033" y="2680"/>
                </a:lnTo>
                <a:lnTo>
                  <a:pt x="4038" y="2675"/>
                </a:lnTo>
                <a:lnTo>
                  <a:pt x="4044" y="2671"/>
                </a:lnTo>
                <a:lnTo>
                  <a:pt x="4047" y="2664"/>
                </a:lnTo>
                <a:lnTo>
                  <a:pt x="4049" y="2655"/>
                </a:lnTo>
                <a:lnTo>
                  <a:pt x="4045" y="2645"/>
                </a:lnTo>
                <a:lnTo>
                  <a:pt x="4038" y="2633"/>
                </a:lnTo>
                <a:lnTo>
                  <a:pt x="4035" y="2625"/>
                </a:lnTo>
                <a:lnTo>
                  <a:pt x="4033" y="2624"/>
                </a:lnTo>
                <a:lnTo>
                  <a:pt x="4035" y="2622"/>
                </a:lnTo>
                <a:lnTo>
                  <a:pt x="4040" y="2618"/>
                </a:lnTo>
                <a:lnTo>
                  <a:pt x="4042" y="2615"/>
                </a:lnTo>
                <a:lnTo>
                  <a:pt x="4042" y="2610"/>
                </a:lnTo>
                <a:lnTo>
                  <a:pt x="4042" y="2601"/>
                </a:lnTo>
                <a:lnTo>
                  <a:pt x="4044" y="2594"/>
                </a:lnTo>
                <a:lnTo>
                  <a:pt x="4045" y="2587"/>
                </a:lnTo>
                <a:lnTo>
                  <a:pt x="4051" y="2578"/>
                </a:lnTo>
                <a:lnTo>
                  <a:pt x="4052" y="2574"/>
                </a:lnTo>
                <a:lnTo>
                  <a:pt x="4058" y="2567"/>
                </a:lnTo>
                <a:lnTo>
                  <a:pt x="4058" y="2560"/>
                </a:lnTo>
                <a:lnTo>
                  <a:pt x="4056" y="2557"/>
                </a:lnTo>
                <a:lnTo>
                  <a:pt x="4058" y="2552"/>
                </a:lnTo>
                <a:lnTo>
                  <a:pt x="4059" y="2546"/>
                </a:lnTo>
                <a:lnTo>
                  <a:pt x="4063" y="2543"/>
                </a:lnTo>
                <a:lnTo>
                  <a:pt x="4067" y="2538"/>
                </a:lnTo>
                <a:lnTo>
                  <a:pt x="4070" y="2532"/>
                </a:lnTo>
                <a:lnTo>
                  <a:pt x="4074" y="2518"/>
                </a:lnTo>
                <a:lnTo>
                  <a:pt x="4075" y="2501"/>
                </a:lnTo>
                <a:lnTo>
                  <a:pt x="4075" y="2495"/>
                </a:lnTo>
                <a:lnTo>
                  <a:pt x="4072" y="2488"/>
                </a:lnTo>
                <a:lnTo>
                  <a:pt x="4068" y="2479"/>
                </a:lnTo>
                <a:lnTo>
                  <a:pt x="4061" y="2472"/>
                </a:lnTo>
                <a:lnTo>
                  <a:pt x="4058" y="2471"/>
                </a:lnTo>
                <a:lnTo>
                  <a:pt x="4054" y="2471"/>
                </a:lnTo>
                <a:lnTo>
                  <a:pt x="4051" y="2471"/>
                </a:lnTo>
                <a:lnTo>
                  <a:pt x="4049" y="2472"/>
                </a:lnTo>
                <a:lnTo>
                  <a:pt x="4047" y="2476"/>
                </a:lnTo>
                <a:lnTo>
                  <a:pt x="4045" y="2479"/>
                </a:lnTo>
                <a:lnTo>
                  <a:pt x="4044" y="2481"/>
                </a:lnTo>
                <a:lnTo>
                  <a:pt x="4038" y="2481"/>
                </a:lnTo>
                <a:lnTo>
                  <a:pt x="4033" y="2481"/>
                </a:lnTo>
                <a:lnTo>
                  <a:pt x="4028" y="2481"/>
                </a:lnTo>
                <a:lnTo>
                  <a:pt x="4026" y="2479"/>
                </a:lnTo>
                <a:lnTo>
                  <a:pt x="4015" y="2472"/>
                </a:lnTo>
                <a:lnTo>
                  <a:pt x="4007" y="2464"/>
                </a:lnTo>
                <a:lnTo>
                  <a:pt x="3996" y="2457"/>
                </a:lnTo>
                <a:lnTo>
                  <a:pt x="3993" y="2455"/>
                </a:lnTo>
                <a:lnTo>
                  <a:pt x="3989" y="2453"/>
                </a:lnTo>
                <a:lnTo>
                  <a:pt x="3986" y="2450"/>
                </a:lnTo>
                <a:lnTo>
                  <a:pt x="3980" y="2448"/>
                </a:lnTo>
                <a:lnTo>
                  <a:pt x="3979" y="2450"/>
                </a:lnTo>
                <a:lnTo>
                  <a:pt x="3977" y="2451"/>
                </a:lnTo>
                <a:lnTo>
                  <a:pt x="3973" y="2457"/>
                </a:lnTo>
                <a:lnTo>
                  <a:pt x="3972" y="2460"/>
                </a:lnTo>
                <a:lnTo>
                  <a:pt x="3968" y="2464"/>
                </a:lnTo>
                <a:lnTo>
                  <a:pt x="3957" y="2471"/>
                </a:lnTo>
                <a:lnTo>
                  <a:pt x="3943" y="2481"/>
                </a:lnTo>
                <a:lnTo>
                  <a:pt x="3940" y="2485"/>
                </a:lnTo>
                <a:lnTo>
                  <a:pt x="3935" y="2486"/>
                </a:lnTo>
                <a:lnTo>
                  <a:pt x="3931" y="2485"/>
                </a:lnTo>
                <a:lnTo>
                  <a:pt x="3926" y="2478"/>
                </a:lnTo>
                <a:lnTo>
                  <a:pt x="3924" y="2476"/>
                </a:lnTo>
                <a:lnTo>
                  <a:pt x="3919" y="2471"/>
                </a:lnTo>
                <a:lnTo>
                  <a:pt x="3912" y="2469"/>
                </a:lnTo>
                <a:lnTo>
                  <a:pt x="3906" y="2469"/>
                </a:lnTo>
                <a:lnTo>
                  <a:pt x="3903" y="2471"/>
                </a:lnTo>
                <a:lnTo>
                  <a:pt x="3898" y="2472"/>
                </a:lnTo>
                <a:lnTo>
                  <a:pt x="3894" y="2474"/>
                </a:lnTo>
                <a:lnTo>
                  <a:pt x="3887" y="2474"/>
                </a:lnTo>
                <a:lnTo>
                  <a:pt x="3898" y="2465"/>
                </a:lnTo>
                <a:lnTo>
                  <a:pt x="3908" y="2460"/>
                </a:lnTo>
                <a:lnTo>
                  <a:pt x="3915" y="2458"/>
                </a:lnTo>
                <a:lnTo>
                  <a:pt x="3924" y="2460"/>
                </a:lnTo>
                <a:lnTo>
                  <a:pt x="3928" y="2462"/>
                </a:lnTo>
                <a:lnTo>
                  <a:pt x="3933" y="2460"/>
                </a:lnTo>
                <a:lnTo>
                  <a:pt x="3938" y="2458"/>
                </a:lnTo>
                <a:lnTo>
                  <a:pt x="3945" y="2455"/>
                </a:lnTo>
                <a:lnTo>
                  <a:pt x="3949" y="2450"/>
                </a:lnTo>
                <a:lnTo>
                  <a:pt x="3952" y="2446"/>
                </a:lnTo>
                <a:lnTo>
                  <a:pt x="3959" y="2439"/>
                </a:lnTo>
                <a:lnTo>
                  <a:pt x="3963" y="2435"/>
                </a:lnTo>
                <a:lnTo>
                  <a:pt x="3966" y="2435"/>
                </a:lnTo>
                <a:lnTo>
                  <a:pt x="3973" y="2434"/>
                </a:lnTo>
                <a:lnTo>
                  <a:pt x="3977" y="2430"/>
                </a:lnTo>
                <a:lnTo>
                  <a:pt x="3980" y="2428"/>
                </a:lnTo>
                <a:lnTo>
                  <a:pt x="3982" y="2420"/>
                </a:lnTo>
                <a:lnTo>
                  <a:pt x="3984" y="2420"/>
                </a:lnTo>
                <a:lnTo>
                  <a:pt x="3987" y="2411"/>
                </a:lnTo>
                <a:lnTo>
                  <a:pt x="3991" y="2406"/>
                </a:lnTo>
                <a:lnTo>
                  <a:pt x="3994" y="2406"/>
                </a:lnTo>
                <a:lnTo>
                  <a:pt x="3998" y="2406"/>
                </a:lnTo>
                <a:lnTo>
                  <a:pt x="4005" y="2406"/>
                </a:lnTo>
                <a:lnTo>
                  <a:pt x="4010" y="2406"/>
                </a:lnTo>
                <a:lnTo>
                  <a:pt x="4019" y="2404"/>
                </a:lnTo>
                <a:lnTo>
                  <a:pt x="4026" y="2398"/>
                </a:lnTo>
                <a:lnTo>
                  <a:pt x="4031" y="2393"/>
                </a:lnTo>
                <a:lnTo>
                  <a:pt x="4031" y="2388"/>
                </a:lnTo>
                <a:lnTo>
                  <a:pt x="4033" y="2383"/>
                </a:lnTo>
                <a:lnTo>
                  <a:pt x="4031" y="2376"/>
                </a:lnTo>
                <a:lnTo>
                  <a:pt x="4030" y="2370"/>
                </a:lnTo>
                <a:lnTo>
                  <a:pt x="4026" y="2365"/>
                </a:lnTo>
                <a:lnTo>
                  <a:pt x="4021" y="2358"/>
                </a:lnTo>
                <a:lnTo>
                  <a:pt x="4015" y="2353"/>
                </a:lnTo>
                <a:lnTo>
                  <a:pt x="4005" y="2342"/>
                </a:lnTo>
                <a:lnTo>
                  <a:pt x="3998" y="2339"/>
                </a:lnTo>
                <a:lnTo>
                  <a:pt x="3984" y="2335"/>
                </a:lnTo>
                <a:lnTo>
                  <a:pt x="3972" y="2330"/>
                </a:lnTo>
                <a:lnTo>
                  <a:pt x="3966" y="2328"/>
                </a:lnTo>
                <a:lnTo>
                  <a:pt x="3957" y="2326"/>
                </a:lnTo>
                <a:lnTo>
                  <a:pt x="3952" y="2321"/>
                </a:lnTo>
                <a:lnTo>
                  <a:pt x="3947" y="2318"/>
                </a:lnTo>
                <a:lnTo>
                  <a:pt x="3926" y="2298"/>
                </a:lnTo>
                <a:lnTo>
                  <a:pt x="3917" y="2293"/>
                </a:lnTo>
                <a:lnTo>
                  <a:pt x="3924" y="2295"/>
                </a:lnTo>
                <a:lnTo>
                  <a:pt x="3926" y="2295"/>
                </a:lnTo>
                <a:lnTo>
                  <a:pt x="3945" y="2295"/>
                </a:lnTo>
                <a:lnTo>
                  <a:pt x="3950" y="2296"/>
                </a:lnTo>
                <a:lnTo>
                  <a:pt x="3959" y="2298"/>
                </a:lnTo>
                <a:lnTo>
                  <a:pt x="3975" y="2305"/>
                </a:lnTo>
                <a:lnTo>
                  <a:pt x="3977" y="2305"/>
                </a:lnTo>
                <a:lnTo>
                  <a:pt x="3986" y="2309"/>
                </a:lnTo>
                <a:lnTo>
                  <a:pt x="3993" y="2312"/>
                </a:lnTo>
                <a:lnTo>
                  <a:pt x="4001" y="2312"/>
                </a:lnTo>
                <a:lnTo>
                  <a:pt x="4007" y="2312"/>
                </a:lnTo>
                <a:lnTo>
                  <a:pt x="4010" y="2309"/>
                </a:lnTo>
                <a:lnTo>
                  <a:pt x="4012" y="2307"/>
                </a:lnTo>
                <a:lnTo>
                  <a:pt x="4012" y="2302"/>
                </a:lnTo>
                <a:lnTo>
                  <a:pt x="4010" y="2295"/>
                </a:lnTo>
                <a:lnTo>
                  <a:pt x="4005" y="2288"/>
                </a:lnTo>
                <a:lnTo>
                  <a:pt x="4001" y="2284"/>
                </a:lnTo>
                <a:lnTo>
                  <a:pt x="3994" y="2281"/>
                </a:lnTo>
                <a:lnTo>
                  <a:pt x="3989" y="2275"/>
                </a:lnTo>
                <a:lnTo>
                  <a:pt x="3980" y="2268"/>
                </a:lnTo>
                <a:lnTo>
                  <a:pt x="3975" y="2263"/>
                </a:lnTo>
                <a:lnTo>
                  <a:pt x="3968" y="2249"/>
                </a:lnTo>
                <a:lnTo>
                  <a:pt x="3964" y="2244"/>
                </a:lnTo>
                <a:lnTo>
                  <a:pt x="3959" y="2240"/>
                </a:lnTo>
                <a:lnTo>
                  <a:pt x="3947" y="2235"/>
                </a:lnTo>
                <a:lnTo>
                  <a:pt x="3935" y="2228"/>
                </a:lnTo>
                <a:lnTo>
                  <a:pt x="3926" y="2223"/>
                </a:lnTo>
                <a:lnTo>
                  <a:pt x="3917" y="2221"/>
                </a:lnTo>
                <a:lnTo>
                  <a:pt x="3908" y="2219"/>
                </a:lnTo>
                <a:lnTo>
                  <a:pt x="3905" y="2217"/>
                </a:lnTo>
                <a:lnTo>
                  <a:pt x="3903" y="2215"/>
                </a:lnTo>
                <a:lnTo>
                  <a:pt x="3898" y="2203"/>
                </a:lnTo>
                <a:lnTo>
                  <a:pt x="3892" y="2189"/>
                </a:lnTo>
                <a:lnTo>
                  <a:pt x="3889" y="2177"/>
                </a:lnTo>
                <a:lnTo>
                  <a:pt x="3887" y="2171"/>
                </a:lnTo>
                <a:lnTo>
                  <a:pt x="3878" y="2149"/>
                </a:lnTo>
                <a:lnTo>
                  <a:pt x="3873" y="2136"/>
                </a:lnTo>
                <a:lnTo>
                  <a:pt x="3864" y="2124"/>
                </a:lnTo>
                <a:lnTo>
                  <a:pt x="3854" y="2106"/>
                </a:lnTo>
                <a:lnTo>
                  <a:pt x="3843" y="2087"/>
                </a:lnTo>
                <a:lnTo>
                  <a:pt x="3836" y="2073"/>
                </a:lnTo>
                <a:lnTo>
                  <a:pt x="3829" y="2059"/>
                </a:lnTo>
                <a:lnTo>
                  <a:pt x="3825" y="2054"/>
                </a:lnTo>
                <a:lnTo>
                  <a:pt x="3822" y="2050"/>
                </a:lnTo>
                <a:lnTo>
                  <a:pt x="3818" y="2048"/>
                </a:lnTo>
                <a:lnTo>
                  <a:pt x="3813" y="2048"/>
                </a:lnTo>
                <a:lnTo>
                  <a:pt x="3810" y="2048"/>
                </a:lnTo>
                <a:lnTo>
                  <a:pt x="3808" y="2048"/>
                </a:lnTo>
                <a:lnTo>
                  <a:pt x="3801" y="2048"/>
                </a:lnTo>
                <a:lnTo>
                  <a:pt x="3790" y="2048"/>
                </a:lnTo>
                <a:lnTo>
                  <a:pt x="3778" y="2047"/>
                </a:lnTo>
                <a:lnTo>
                  <a:pt x="3764" y="2043"/>
                </a:lnTo>
                <a:lnTo>
                  <a:pt x="3757" y="2040"/>
                </a:lnTo>
                <a:lnTo>
                  <a:pt x="3755" y="2038"/>
                </a:lnTo>
                <a:lnTo>
                  <a:pt x="3755" y="2036"/>
                </a:lnTo>
                <a:lnTo>
                  <a:pt x="3755" y="2031"/>
                </a:lnTo>
                <a:lnTo>
                  <a:pt x="3752" y="2024"/>
                </a:lnTo>
                <a:lnTo>
                  <a:pt x="3746" y="2018"/>
                </a:lnTo>
                <a:lnTo>
                  <a:pt x="3741" y="2017"/>
                </a:lnTo>
                <a:lnTo>
                  <a:pt x="3739" y="2018"/>
                </a:lnTo>
                <a:lnTo>
                  <a:pt x="3737" y="2018"/>
                </a:lnTo>
                <a:lnTo>
                  <a:pt x="3736" y="2018"/>
                </a:lnTo>
                <a:lnTo>
                  <a:pt x="3732" y="2017"/>
                </a:lnTo>
                <a:lnTo>
                  <a:pt x="3725" y="2013"/>
                </a:lnTo>
                <a:lnTo>
                  <a:pt x="3722" y="2010"/>
                </a:lnTo>
                <a:lnTo>
                  <a:pt x="3722" y="2008"/>
                </a:lnTo>
                <a:lnTo>
                  <a:pt x="3722" y="2004"/>
                </a:lnTo>
                <a:lnTo>
                  <a:pt x="3727" y="1999"/>
                </a:lnTo>
                <a:lnTo>
                  <a:pt x="3732" y="1992"/>
                </a:lnTo>
                <a:lnTo>
                  <a:pt x="3737" y="1987"/>
                </a:lnTo>
                <a:lnTo>
                  <a:pt x="3743" y="1981"/>
                </a:lnTo>
                <a:lnTo>
                  <a:pt x="3748" y="1971"/>
                </a:lnTo>
                <a:lnTo>
                  <a:pt x="3752" y="1957"/>
                </a:lnTo>
                <a:lnTo>
                  <a:pt x="3759" y="1937"/>
                </a:lnTo>
                <a:lnTo>
                  <a:pt x="3762" y="1929"/>
                </a:lnTo>
                <a:lnTo>
                  <a:pt x="3767" y="1923"/>
                </a:lnTo>
                <a:lnTo>
                  <a:pt x="3776" y="1913"/>
                </a:lnTo>
                <a:lnTo>
                  <a:pt x="3781" y="1909"/>
                </a:lnTo>
                <a:lnTo>
                  <a:pt x="3787" y="1904"/>
                </a:lnTo>
                <a:lnTo>
                  <a:pt x="3789" y="1899"/>
                </a:lnTo>
                <a:lnTo>
                  <a:pt x="3789" y="1885"/>
                </a:lnTo>
                <a:lnTo>
                  <a:pt x="3789" y="1879"/>
                </a:lnTo>
                <a:lnTo>
                  <a:pt x="3789" y="1872"/>
                </a:lnTo>
                <a:lnTo>
                  <a:pt x="3790" y="1869"/>
                </a:lnTo>
                <a:lnTo>
                  <a:pt x="3794" y="1865"/>
                </a:lnTo>
                <a:lnTo>
                  <a:pt x="3796" y="1865"/>
                </a:lnTo>
                <a:lnTo>
                  <a:pt x="3799" y="1867"/>
                </a:lnTo>
                <a:lnTo>
                  <a:pt x="3801" y="1871"/>
                </a:lnTo>
                <a:lnTo>
                  <a:pt x="3806" y="1876"/>
                </a:lnTo>
                <a:lnTo>
                  <a:pt x="3813" y="1879"/>
                </a:lnTo>
                <a:lnTo>
                  <a:pt x="3820" y="1879"/>
                </a:lnTo>
                <a:lnTo>
                  <a:pt x="3825" y="1879"/>
                </a:lnTo>
                <a:lnTo>
                  <a:pt x="3831" y="1876"/>
                </a:lnTo>
                <a:lnTo>
                  <a:pt x="3834" y="1871"/>
                </a:lnTo>
                <a:lnTo>
                  <a:pt x="3836" y="1864"/>
                </a:lnTo>
                <a:lnTo>
                  <a:pt x="3836" y="1860"/>
                </a:lnTo>
                <a:lnTo>
                  <a:pt x="3836" y="1856"/>
                </a:lnTo>
                <a:lnTo>
                  <a:pt x="3833" y="1855"/>
                </a:lnTo>
                <a:lnTo>
                  <a:pt x="3831" y="1855"/>
                </a:lnTo>
                <a:lnTo>
                  <a:pt x="3827" y="1853"/>
                </a:lnTo>
                <a:lnTo>
                  <a:pt x="3825" y="1851"/>
                </a:lnTo>
                <a:lnTo>
                  <a:pt x="3824" y="1849"/>
                </a:lnTo>
                <a:lnTo>
                  <a:pt x="3827" y="1844"/>
                </a:lnTo>
                <a:lnTo>
                  <a:pt x="3829" y="1841"/>
                </a:lnTo>
                <a:lnTo>
                  <a:pt x="3833" y="1839"/>
                </a:lnTo>
                <a:lnTo>
                  <a:pt x="3836" y="1837"/>
                </a:lnTo>
                <a:lnTo>
                  <a:pt x="3838" y="1835"/>
                </a:lnTo>
                <a:lnTo>
                  <a:pt x="3840" y="1832"/>
                </a:lnTo>
                <a:lnTo>
                  <a:pt x="3840" y="1828"/>
                </a:lnTo>
                <a:lnTo>
                  <a:pt x="3838" y="1825"/>
                </a:lnTo>
                <a:lnTo>
                  <a:pt x="3836" y="1823"/>
                </a:lnTo>
                <a:lnTo>
                  <a:pt x="3834" y="1823"/>
                </a:lnTo>
                <a:lnTo>
                  <a:pt x="3833" y="1821"/>
                </a:lnTo>
                <a:lnTo>
                  <a:pt x="3833" y="1820"/>
                </a:lnTo>
                <a:lnTo>
                  <a:pt x="3836" y="1818"/>
                </a:lnTo>
                <a:lnTo>
                  <a:pt x="3841" y="1816"/>
                </a:lnTo>
                <a:lnTo>
                  <a:pt x="3850" y="1813"/>
                </a:lnTo>
                <a:lnTo>
                  <a:pt x="3857" y="1811"/>
                </a:lnTo>
                <a:lnTo>
                  <a:pt x="3859" y="1811"/>
                </a:lnTo>
                <a:lnTo>
                  <a:pt x="3862" y="1811"/>
                </a:lnTo>
                <a:lnTo>
                  <a:pt x="3866" y="1811"/>
                </a:lnTo>
                <a:lnTo>
                  <a:pt x="3871" y="1809"/>
                </a:lnTo>
                <a:lnTo>
                  <a:pt x="3878" y="1804"/>
                </a:lnTo>
                <a:lnTo>
                  <a:pt x="3880" y="1804"/>
                </a:lnTo>
                <a:lnTo>
                  <a:pt x="3880" y="1802"/>
                </a:lnTo>
                <a:lnTo>
                  <a:pt x="3880" y="1795"/>
                </a:lnTo>
                <a:lnTo>
                  <a:pt x="3885" y="1797"/>
                </a:lnTo>
                <a:lnTo>
                  <a:pt x="3887" y="1797"/>
                </a:lnTo>
                <a:lnTo>
                  <a:pt x="3889" y="1797"/>
                </a:lnTo>
                <a:lnTo>
                  <a:pt x="3892" y="1793"/>
                </a:lnTo>
                <a:lnTo>
                  <a:pt x="3901" y="1779"/>
                </a:lnTo>
                <a:lnTo>
                  <a:pt x="3906" y="1772"/>
                </a:lnTo>
                <a:lnTo>
                  <a:pt x="3910" y="1772"/>
                </a:lnTo>
                <a:lnTo>
                  <a:pt x="3912" y="1772"/>
                </a:lnTo>
                <a:lnTo>
                  <a:pt x="3913" y="1772"/>
                </a:lnTo>
                <a:lnTo>
                  <a:pt x="3917" y="1770"/>
                </a:lnTo>
                <a:lnTo>
                  <a:pt x="3920" y="1770"/>
                </a:lnTo>
                <a:lnTo>
                  <a:pt x="3924" y="1769"/>
                </a:lnTo>
                <a:lnTo>
                  <a:pt x="3926" y="1769"/>
                </a:lnTo>
                <a:lnTo>
                  <a:pt x="3931" y="1770"/>
                </a:lnTo>
                <a:lnTo>
                  <a:pt x="3942" y="1776"/>
                </a:lnTo>
                <a:lnTo>
                  <a:pt x="3943" y="1776"/>
                </a:lnTo>
                <a:lnTo>
                  <a:pt x="3945" y="1774"/>
                </a:lnTo>
                <a:lnTo>
                  <a:pt x="3950" y="1770"/>
                </a:lnTo>
                <a:lnTo>
                  <a:pt x="3966" y="1754"/>
                </a:lnTo>
                <a:lnTo>
                  <a:pt x="3975" y="1747"/>
                </a:lnTo>
                <a:lnTo>
                  <a:pt x="3977" y="1746"/>
                </a:lnTo>
                <a:lnTo>
                  <a:pt x="3977" y="1744"/>
                </a:lnTo>
                <a:lnTo>
                  <a:pt x="3975" y="1740"/>
                </a:lnTo>
                <a:lnTo>
                  <a:pt x="3973" y="1739"/>
                </a:lnTo>
                <a:lnTo>
                  <a:pt x="3970" y="1737"/>
                </a:lnTo>
                <a:lnTo>
                  <a:pt x="3970" y="1733"/>
                </a:lnTo>
                <a:lnTo>
                  <a:pt x="3968" y="1725"/>
                </a:lnTo>
                <a:lnTo>
                  <a:pt x="3972" y="1719"/>
                </a:lnTo>
                <a:lnTo>
                  <a:pt x="3973" y="1716"/>
                </a:lnTo>
                <a:lnTo>
                  <a:pt x="3975" y="1712"/>
                </a:lnTo>
                <a:lnTo>
                  <a:pt x="3977" y="1710"/>
                </a:lnTo>
                <a:lnTo>
                  <a:pt x="3977" y="1709"/>
                </a:lnTo>
                <a:lnTo>
                  <a:pt x="3975" y="1707"/>
                </a:lnTo>
                <a:lnTo>
                  <a:pt x="3973" y="1705"/>
                </a:lnTo>
                <a:lnTo>
                  <a:pt x="3970" y="1703"/>
                </a:lnTo>
                <a:lnTo>
                  <a:pt x="3966" y="1702"/>
                </a:lnTo>
                <a:lnTo>
                  <a:pt x="3963" y="1700"/>
                </a:lnTo>
                <a:lnTo>
                  <a:pt x="3954" y="1702"/>
                </a:lnTo>
                <a:lnTo>
                  <a:pt x="3952" y="1703"/>
                </a:lnTo>
                <a:lnTo>
                  <a:pt x="3947" y="1703"/>
                </a:lnTo>
                <a:lnTo>
                  <a:pt x="3942" y="1705"/>
                </a:lnTo>
                <a:lnTo>
                  <a:pt x="3940" y="1705"/>
                </a:lnTo>
                <a:lnTo>
                  <a:pt x="3929" y="1703"/>
                </a:lnTo>
                <a:lnTo>
                  <a:pt x="3924" y="1705"/>
                </a:lnTo>
                <a:lnTo>
                  <a:pt x="3915" y="1705"/>
                </a:lnTo>
                <a:lnTo>
                  <a:pt x="3908" y="1705"/>
                </a:lnTo>
                <a:lnTo>
                  <a:pt x="3903" y="1707"/>
                </a:lnTo>
                <a:lnTo>
                  <a:pt x="3899" y="1709"/>
                </a:lnTo>
                <a:lnTo>
                  <a:pt x="3892" y="1709"/>
                </a:lnTo>
                <a:lnTo>
                  <a:pt x="3885" y="1709"/>
                </a:lnTo>
                <a:lnTo>
                  <a:pt x="3855" y="1707"/>
                </a:lnTo>
                <a:lnTo>
                  <a:pt x="3848" y="1705"/>
                </a:lnTo>
                <a:lnTo>
                  <a:pt x="3838" y="1700"/>
                </a:lnTo>
                <a:lnTo>
                  <a:pt x="3833" y="1696"/>
                </a:lnTo>
                <a:lnTo>
                  <a:pt x="3829" y="1695"/>
                </a:lnTo>
                <a:lnTo>
                  <a:pt x="3822" y="1691"/>
                </a:lnTo>
                <a:lnTo>
                  <a:pt x="3815" y="1688"/>
                </a:lnTo>
                <a:lnTo>
                  <a:pt x="3810" y="1688"/>
                </a:lnTo>
                <a:lnTo>
                  <a:pt x="3804" y="1688"/>
                </a:lnTo>
                <a:lnTo>
                  <a:pt x="3801" y="1689"/>
                </a:lnTo>
                <a:lnTo>
                  <a:pt x="3794" y="1691"/>
                </a:lnTo>
                <a:lnTo>
                  <a:pt x="3789" y="1695"/>
                </a:lnTo>
                <a:lnTo>
                  <a:pt x="3787" y="1696"/>
                </a:lnTo>
                <a:lnTo>
                  <a:pt x="3783" y="1698"/>
                </a:lnTo>
                <a:lnTo>
                  <a:pt x="3776" y="1702"/>
                </a:lnTo>
                <a:lnTo>
                  <a:pt x="3773" y="1707"/>
                </a:lnTo>
                <a:lnTo>
                  <a:pt x="3769" y="1710"/>
                </a:lnTo>
                <a:lnTo>
                  <a:pt x="3767" y="1714"/>
                </a:lnTo>
                <a:lnTo>
                  <a:pt x="3766" y="1719"/>
                </a:lnTo>
                <a:lnTo>
                  <a:pt x="3766" y="1725"/>
                </a:lnTo>
                <a:lnTo>
                  <a:pt x="3760" y="1730"/>
                </a:lnTo>
                <a:lnTo>
                  <a:pt x="3748" y="1735"/>
                </a:lnTo>
                <a:lnTo>
                  <a:pt x="3739" y="1740"/>
                </a:lnTo>
                <a:lnTo>
                  <a:pt x="3734" y="1746"/>
                </a:lnTo>
                <a:lnTo>
                  <a:pt x="3730" y="1749"/>
                </a:lnTo>
                <a:lnTo>
                  <a:pt x="3727" y="1753"/>
                </a:lnTo>
                <a:lnTo>
                  <a:pt x="3725" y="1758"/>
                </a:lnTo>
                <a:lnTo>
                  <a:pt x="3723" y="1767"/>
                </a:lnTo>
                <a:lnTo>
                  <a:pt x="3723" y="1770"/>
                </a:lnTo>
                <a:lnTo>
                  <a:pt x="3718" y="1781"/>
                </a:lnTo>
                <a:lnTo>
                  <a:pt x="3709" y="1783"/>
                </a:lnTo>
                <a:lnTo>
                  <a:pt x="3695" y="1776"/>
                </a:lnTo>
                <a:lnTo>
                  <a:pt x="3688" y="1774"/>
                </a:lnTo>
                <a:lnTo>
                  <a:pt x="3683" y="1772"/>
                </a:lnTo>
                <a:lnTo>
                  <a:pt x="3672" y="1769"/>
                </a:lnTo>
                <a:lnTo>
                  <a:pt x="3667" y="1765"/>
                </a:lnTo>
                <a:lnTo>
                  <a:pt x="3664" y="1765"/>
                </a:lnTo>
                <a:lnTo>
                  <a:pt x="3664" y="1758"/>
                </a:lnTo>
                <a:lnTo>
                  <a:pt x="3662" y="1746"/>
                </a:lnTo>
                <a:lnTo>
                  <a:pt x="3662" y="1739"/>
                </a:lnTo>
                <a:lnTo>
                  <a:pt x="3658" y="1732"/>
                </a:lnTo>
                <a:lnTo>
                  <a:pt x="3660" y="1728"/>
                </a:lnTo>
                <a:lnTo>
                  <a:pt x="3662" y="1721"/>
                </a:lnTo>
                <a:lnTo>
                  <a:pt x="3662" y="1714"/>
                </a:lnTo>
                <a:lnTo>
                  <a:pt x="3658" y="1710"/>
                </a:lnTo>
                <a:lnTo>
                  <a:pt x="3655" y="1703"/>
                </a:lnTo>
                <a:lnTo>
                  <a:pt x="3651" y="1696"/>
                </a:lnTo>
                <a:lnTo>
                  <a:pt x="3646" y="1695"/>
                </a:lnTo>
                <a:lnTo>
                  <a:pt x="3644" y="1693"/>
                </a:lnTo>
                <a:lnTo>
                  <a:pt x="3639" y="1689"/>
                </a:lnTo>
                <a:lnTo>
                  <a:pt x="3632" y="1689"/>
                </a:lnTo>
                <a:lnTo>
                  <a:pt x="3625" y="1688"/>
                </a:lnTo>
                <a:lnTo>
                  <a:pt x="3623" y="1688"/>
                </a:lnTo>
                <a:lnTo>
                  <a:pt x="3621" y="1689"/>
                </a:lnTo>
                <a:lnTo>
                  <a:pt x="3618" y="1693"/>
                </a:lnTo>
                <a:lnTo>
                  <a:pt x="3611" y="1696"/>
                </a:lnTo>
                <a:lnTo>
                  <a:pt x="3609" y="1695"/>
                </a:lnTo>
                <a:lnTo>
                  <a:pt x="3606" y="1691"/>
                </a:lnTo>
                <a:lnTo>
                  <a:pt x="3604" y="1689"/>
                </a:lnTo>
                <a:lnTo>
                  <a:pt x="3600" y="1691"/>
                </a:lnTo>
                <a:lnTo>
                  <a:pt x="3597" y="1689"/>
                </a:lnTo>
                <a:lnTo>
                  <a:pt x="3591" y="1688"/>
                </a:lnTo>
                <a:lnTo>
                  <a:pt x="3588" y="1689"/>
                </a:lnTo>
                <a:lnTo>
                  <a:pt x="3586" y="1693"/>
                </a:lnTo>
                <a:lnTo>
                  <a:pt x="3584" y="1696"/>
                </a:lnTo>
                <a:lnTo>
                  <a:pt x="3584" y="1700"/>
                </a:lnTo>
                <a:lnTo>
                  <a:pt x="3583" y="1705"/>
                </a:lnTo>
                <a:lnTo>
                  <a:pt x="3579" y="1707"/>
                </a:lnTo>
                <a:lnTo>
                  <a:pt x="3576" y="1709"/>
                </a:lnTo>
                <a:lnTo>
                  <a:pt x="3574" y="1709"/>
                </a:lnTo>
                <a:lnTo>
                  <a:pt x="3574" y="1703"/>
                </a:lnTo>
                <a:lnTo>
                  <a:pt x="3576" y="1698"/>
                </a:lnTo>
                <a:lnTo>
                  <a:pt x="3576" y="1689"/>
                </a:lnTo>
                <a:lnTo>
                  <a:pt x="3574" y="1682"/>
                </a:lnTo>
                <a:lnTo>
                  <a:pt x="3572" y="1679"/>
                </a:lnTo>
                <a:lnTo>
                  <a:pt x="3569" y="1677"/>
                </a:lnTo>
                <a:lnTo>
                  <a:pt x="3563" y="1679"/>
                </a:lnTo>
                <a:lnTo>
                  <a:pt x="3558" y="1681"/>
                </a:lnTo>
                <a:lnTo>
                  <a:pt x="3556" y="1681"/>
                </a:lnTo>
                <a:lnTo>
                  <a:pt x="3553" y="1679"/>
                </a:lnTo>
                <a:lnTo>
                  <a:pt x="3547" y="1677"/>
                </a:lnTo>
                <a:lnTo>
                  <a:pt x="3540" y="1673"/>
                </a:lnTo>
                <a:lnTo>
                  <a:pt x="3533" y="1668"/>
                </a:lnTo>
                <a:lnTo>
                  <a:pt x="3532" y="1665"/>
                </a:lnTo>
                <a:lnTo>
                  <a:pt x="3530" y="1659"/>
                </a:lnTo>
                <a:lnTo>
                  <a:pt x="3528" y="1652"/>
                </a:lnTo>
                <a:lnTo>
                  <a:pt x="3528" y="1647"/>
                </a:lnTo>
                <a:lnTo>
                  <a:pt x="3528" y="1644"/>
                </a:lnTo>
                <a:lnTo>
                  <a:pt x="3532" y="1637"/>
                </a:lnTo>
                <a:lnTo>
                  <a:pt x="3539" y="1624"/>
                </a:lnTo>
                <a:lnTo>
                  <a:pt x="3547" y="1608"/>
                </a:lnTo>
                <a:lnTo>
                  <a:pt x="3547" y="1603"/>
                </a:lnTo>
                <a:lnTo>
                  <a:pt x="3547" y="1598"/>
                </a:lnTo>
                <a:lnTo>
                  <a:pt x="3547" y="1594"/>
                </a:lnTo>
                <a:lnTo>
                  <a:pt x="3549" y="1593"/>
                </a:lnTo>
                <a:lnTo>
                  <a:pt x="3555" y="1591"/>
                </a:lnTo>
                <a:lnTo>
                  <a:pt x="3556" y="1591"/>
                </a:lnTo>
                <a:lnTo>
                  <a:pt x="3562" y="1593"/>
                </a:lnTo>
                <a:lnTo>
                  <a:pt x="3563" y="1596"/>
                </a:lnTo>
                <a:lnTo>
                  <a:pt x="3565" y="1596"/>
                </a:lnTo>
                <a:lnTo>
                  <a:pt x="3569" y="1600"/>
                </a:lnTo>
                <a:lnTo>
                  <a:pt x="3574" y="1601"/>
                </a:lnTo>
                <a:lnTo>
                  <a:pt x="3581" y="1603"/>
                </a:lnTo>
                <a:lnTo>
                  <a:pt x="3583" y="1603"/>
                </a:lnTo>
                <a:lnTo>
                  <a:pt x="3588" y="1603"/>
                </a:lnTo>
                <a:lnTo>
                  <a:pt x="3591" y="1600"/>
                </a:lnTo>
                <a:lnTo>
                  <a:pt x="3595" y="1593"/>
                </a:lnTo>
                <a:lnTo>
                  <a:pt x="3597" y="1587"/>
                </a:lnTo>
                <a:lnTo>
                  <a:pt x="3600" y="1584"/>
                </a:lnTo>
                <a:lnTo>
                  <a:pt x="3604" y="1582"/>
                </a:lnTo>
                <a:lnTo>
                  <a:pt x="3609" y="1582"/>
                </a:lnTo>
                <a:lnTo>
                  <a:pt x="3614" y="1582"/>
                </a:lnTo>
                <a:lnTo>
                  <a:pt x="3621" y="1582"/>
                </a:lnTo>
                <a:lnTo>
                  <a:pt x="3628" y="1582"/>
                </a:lnTo>
                <a:lnTo>
                  <a:pt x="3635" y="1578"/>
                </a:lnTo>
                <a:lnTo>
                  <a:pt x="3641" y="1573"/>
                </a:lnTo>
                <a:lnTo>
                  <a:pt x="3648" y="1564"/>
                </a:lnTo>
                <a:lnTo>
                  <a:pt x="3651" y="1557"/>
                </a:lnTo>
                <a:lnTo>
                  <a:pt x="3658" y="1549"/>
                </a:lnTo>
                <a:lnTo>
                  <a:pt x="3662" y="1540"/>
                </a:lnTo>
                <a:lnTo>
                  <a:pt x="3669" y="1522"/>
                </a:lnTo>
                <a:lnTo>
                  <a:pt x="3671" y="1513"/>
                </a:lnTo>
                <a:lnTo>
                  <a:pt x="3674" y="1508"/>
                </a:lnTo>
                <a:lnTo>
                  <a:pt x="3688" y="1494"/>
                </a:lnTo>
                <a:lnTo>
                  <a:pt x="3699" y="1485"/>
                </a:lnTo>
                <a:lnTo>
                  <a:pt x="3708" y="1476"/>
                </a:lnTo>
                <a:lnTo>
                  <a:pt x="3709" y="1476"/>
                </a:lnTo>
                <a:lnTo>
                  <a:pt x="3718" y="1469"/>
                </a:lnTo>
                <a:lnTo>
                  <a:pt x="3734" y="1461"/>
                </a:lnTo>
                <a:lnTo>
                  <a:pt x="3741" y="1455"/>
                </a:lnTo>
                <a:lnTo>
                  <a:pt x="3745" y="1450"/>
                </a:lnTo>
                <a:lnTo>
                  <a:pt x="3753" y="1431"/>
                </a:lnTo>
                <a:lnTo>
                  <a:pt x="3767" y="1406"/>
                </a:lnTo>
                <a:lnTo>
                  <a:pt x="3771" y="1401"/>
                </a:lnTo>
                <a:lnTo>
                  <a:pt x="3773" y="1394"/>
                </a:lnTo>
                <a:lnTo>
                  <a:pt x="3773" y="1387"/>
                </a:lnTo>
                <a:lnTo>
                  <a:pt x="3773" y="1385"/>
                </a:lnTo>
                <a:lnTo>
                  <a:pt x="3776" y="1383"/>
                </a:lnTo>
                <a:lnTo>
                  <a:pt x="3785" y="1378"/>
                </a:lnTo>
                <a:lnTo>
                  <a:pt x="3789" y="1374"/>
                </a:lnTo>
                <a:lnTo>
                  <a:pt x="3794" y="1373"/>
                </a:lnTo>
                <a:lnTo>
                  <a:pt x="3801" y="1371"/>
                </a:lnTo>
                <a:lnTo>
                  <a:pt x="3815" y="1369"/>
                </a:lnTo>
                <a:lnTo>
                  <a:pt x="3824" y="1366"/>
                </a:lnTo>
                <a:lnTo>
                  <a:pt x="3827" y="1364"/>
                </a:lnTo>
                <a:lnTo>
                  <a:pt x="3831" y="1360"/>
                </a:lnTo>
                <a:lnTo>
                  <a:pt x="3834" y="1355"/>
                </a:lnTo>
                <a:lnTo>
                  <a:pt x="3834" y="1357"/>
                </a:lnTo>
                <a:lnTo>
                  <a:pt x="3838" y="1364"/>
                </a:lnTo>
                <a:lnTo>
                  <a:pt x="3841" y="1371"/>
                </a:lnTo>
                <a:lnTo>
                  <a:pt x="3848" y="1380"/>
                </a:lnTo>
                <a:lnTo>
                  <a:pt x="3852" y="1385"/>
                </a:lnTo>
                <a:lnTo>
                  <a:pt x="3859" y="1390"/>
                </a:lnTo>
                <a:lnTo>
                  <a:pt x="3869" y="1399"/>
                </a:lnTo>
                <a:lnTo>
                  <a:pt x="3864" y="1417"/>
                </a:lnTo>
                <a:lnTo>
                  <a:pt x="3861" y="1427"/>
                </a:lnTo>
                <a:lnTo>
                  <a:pt x="3857" y="1434"/>
                </a:lnTo>
                <a:lnTo>
                  <a:pt x="3852" y="1441"/>
                </a:lnTo>
                <a:lnTo>
                  <a:pt x="3852" y="1446"/>
                </a:lnTo>
                <a:lnTo>
                  <a:pt x="3848" y="1450"/>
                </a:lnTo>
                <a:lnTo>
                  <a:pt x="3843" y="1455"/>
                </a:lnTo>
                <a:lnTo>
                  <a:pt x="3836" y="1461"/>
                </a:lnTo>
                <a:lnTo>
                  <a:pt x="3829" y="1466"/>
                </a:lnTo>
                <a:lnTo>
                  <a:pt x="3824" y="1469"/>
                </a:lnTo>
                <a:lnTo>
                  <a:pt x="3822" y="1473"/>
                </a:lnTo>
                <a:lnTo>
                  <a:pt x="3822" y="1478"/>
                </a:lnTo>
                <a:lnTo>
                  <a:pt x="3822" y="1480"/>
                </a:lnTo>
                <a:lnTo>
                  <a:pt x="3815" y="1492"/>
                </a:lnTo>
                <a:lnTo>
                  <a:pt x="3813" y="1496"/>
                </a:lnTo>
                <a:lnTo>
                  <a:pt x="3813" y="1499"/>
                </a:lnTo>
                <a:lnTo>
                  <a:pt x="3813" y="1508"/>
                </a:lnTo>
                <a:lnTo>
                  <a:pt x="3811" y="1515"/>
                </a:lnTo>
                <a:lnTo>
                  <a:pt x="3813" y="1520"/>
                </a:lnTo>
                <a:lnTo>
                  <a:pt x="3817" y="1527"/>
                </a:lnTo>
                <a:lnTo>
                  <a:pt x="3817" y="1531"/>
                </a:lnTo>
                <a:lnTo>
                  <a:pt x="3820" y="1533"/>
                </a:lnTo>
                <a:lnTo>
                  <a:pt x="3822" y="1533"/>
                </a:lnTo>
                <a:lnTo>
                  <a:pt x="3825" y="1533"/>
                </a:lnTo>
                <a:lnTo>
                  <a:pt x="3829" y="1531"/>
                </a:lnTo>
                <a:lnTo>
                  <a:pt x="3834" y="1527"/>
                </a:lnTo>
                <a:lnTo>
                  <a:pt x="3841" y="1526"/>
                </a:lnTo>
                <a:lnTo>
                  <a:pt x="3847" y="1526"/>
                </a:lnTo>
                <a:lnTo>
                  <a:pt x="3847" y="1531"/>
                </a:lnTo>
                <a:lnTo>
                  <a:pt x="3845" y="1534"/>
                </a:lnTo>
                <a:lnTo>
                  <a:pt x="3840" y="1538"/>
                </a:lnTo>
                <a:lnTo>
                  <a:pt x="3834" y="1545"/>
                </a:lnTo>
                <a:lnTo>
                  <a:pt x="3829" y="1552"/>
                </a:lnTo>
                <a:lnTo>
                  <a:pt x="3825" y="1559"/>
                </a:lnTo>
                <a:lnTo>
                  <a:pt x="3808" y="1571"/>
                </a:lnTo>
                <a:lnTo>
                  <a:pt x="3804" y="1575"/>
                </a:lnTo>
                <a:lnTo>
                  <a:pt x="3803" y="1577"/>
                </a:lnTo>
                <a:lnTo>
                  <a:pt x="3803" y="1580"/>
                </a:lnTo>
                <a:lnTo>
                  <a:pt x="3804" y="1584"/>
                </a:lnTo>
                <a:lnTo>
                  <a:pt x="3808" y="1586"/>
                </a:lnTo>
                <a:lnTo>
                  <a:pt x="3825" y="1596"/>
                </a:lnTo>
                <a:lnTo>
                  <a:pt x="3831" y="1598"/>
                </a:lnTo>
                <a:lnTo>
                  <a:pt x="3834" y="1596"/>
                </a:lnTo>
                <a:lnTo>
                  <a:pt x="3836" y="1594"/>
                </a:lnTo>
                <a:lnTo>
                  <a:pt x="3838" y="1594"/>
                </a:lnTo>
                <a:lnTo>
                  <a:pt x="3843" y="1591"/>
                </a:lnTo>
                <a:lnTo>
                  <a:pt x="3850" y="1584"/>
                </a:lnTo>
                <a:lnTo>
                  <a:pt x="3855" y="1578"/>
                </a:lnTo>
                <a:lnTo>
                  <a:pt x="3861" y="1571"/>
                </a:lnTo>
                <a:lnTo>
                  <a:pt x="3862" y="1566"/>
                </a:lnTo>
                <a:lnTo>
                  <a:pt x="3878" y="1556"/>
                </a:lnTo>
                <a:lnTo>
                  <a:pt x="3887" y="1550"/>
                </a:lnTo>
                <a:lnTo>
                  <a:pt x="3889" y="1550"/>
                </a:lnTo>
                <a:lnTo>
                  <a:pt x="3901" y="1524"/>
                </a:lnTo>
                <a:lnTo>
                  <a:pt x="3903" y="1520"/>
                </a:lnTo>
                <a:lnTo>
                  <a:pt x="3908" y="1517"/>
                </a:lnTo>
                <a:lnTo>
                  <a:pt x="3919" y="1512"/>
                </a:lnTo>
                <a:lnTo>
                  <a:pt x="3926" y="1506"/>
                </a:lnTo>
                <a:lnTo>
                  <a:pt x="3929" y="1499"/>
                </a:lnTo>
                <a:lnTo>
                  <a:pt x="3935" y="1494"/>
                </a:lnTo>
                <a:lnTo>
                  <a:pt x="3940" y="1487"/>
                </a:lnTo>
                <a:lnTo>
                  <a:pt x="3949" y="1476"/>
                </a:lnTo>
                <a:lnTo>
                  <a:pt x="3957" y="1469"/>
                </a:lnTo>
                <a:lnTo>
                  <a:pt x="3979" y="1464"/>
                </a:lnTo>
                <a:lnTo>
                  <a:pt x="3986" y="1461"/>
                </a:lnTo>
                <a:lnTo>
                  <a:pt x="3989" y="1457"/>
                </a:lnTo>
                <a:lnTo>
                  <a:pt x="3994" y="1448"/>
                </a:lnTo>
                <a:lnTo>
                  <a:pt x="3996" y="1446"/>
                </a:lnTo>
                <a:lnTo>
                  <a:pt x="3998" y="1445"/>
                </a:lnTo>
                <a:lnTo>
                  <a:pt x="4010" y="1443"/>
                </a:lnTo>
                <a:lnTo>
                  <a:pt x="4021" y="1443"/>
                </a:lnTo>
                <a:lnTo>
                  <a:pt x="4033" y="1443"/>
                </a:lnTo>
                <a:lnTo>
                  <a:pt x="4035" y="1443"/>
                </a:lnTo>
                <a:lnTo>
                  <a:pt x="4054" y="1425"/>
                </a:lnTo>
                <a:lnTo>
                  <a:pt x="4063" y="1417"/>
                </a:lnTo>
                <a:lnTo>
                  <a:pt x="4072" y="1404"/>
                </a:lnTo>
                <a:lnTo>
                  <a:pt x="4091" y="1362"/>
                </a:lnTo>
                <a:lnTo>
                  <a:pt x="4100" y="1353"/>
                </a:lnTo>
                <a:lnTo>
                  <a:pt x="4110" y="1343"/>
                </a:lnTo>
                <a:lnTo>
                  <a:pt x="4116" y="1337"/>
                </a:lnTo>
                <a:lnTo>
                  <a:pt x="4121" y="1334"/>
                </a:lnTo>
                <a:lnTo>
                  <a:pt x="4130" y="1329"/>
                </a:lnTo>
                <a:lnTo>
                  <a:pt x="4135" y="1323"/>
                </a:lnTo>
                <a:lnTo>
                  <a:pt x="4140" y="1316"/>
                </a:lnTo>
                <a:lnTo>
                  <a:pt x="4142" y="1315"/>
                </a:lnTo>
                <a:lnTo>
                  <a:pt x="4149" y="1304"/>
                </a:lnTo>
                <a:lnTo>
                  <a:pt x="4156" y="1295"/>
                </a:lnTo>
                <a:lnTo>
                  <a:pt x="4163" y="1286"/>
                </a:lnTo>
                <a:lnTo>
                  <a:pt x="4165" y="1285"/>
                </a:lnTo>
                <a:lnTo>
                  <a:pt x="4172" y="1274"/>
                </a:lnTo>
                <a:lnTo>
                  <a:pt x="4176" y="1267"/>
                </a:lnTo>
                <a:lnTo>
                  <a:pt x="4181" y="1256"/>
                </a:lnTo>
                <a:lnTo>
                  <a:pt x="4188" y="1242"/>
                </a:lnTo>
                <a:lnTo>
                  <a:pt x="4191" y="1228"/>
                </a:lnTo>
                <a:lnTo>
                  <a:pt x="4197" y="1216"/>
                </a:lnTo>
                <a:lnTo>
                  <a:pt x="4200" y="1207"/>
                </a:lnTo>
                <a:lnTo>
                  <a:pt x="4204" y="1200"/>
                </a:lnTo>
                <a:lnTo>
                  <a:pt x="4206" y="1200"/>
                </a:lnTo>
                <a:lnTo>
                  <a:pt x="4207" y="1200"/>
                </a:lnTo>
                <a:lnTo>
                  <a:pt x="4213" y="1200"/>
                </a:lnTo>
                <a:lnTo>
                  <a:pt x="4216" y="1202"/>
                </a:lnTo>
                <a:lnTo>
                  <a:pt x="4223" y="1205"/>
                </a:lnTo>
                <a:lnTo>
                  <a:pt x="4234" y="1211"/>
                </a:lnTo>
                <a:lnTo>
                  <a:pt x="4239" y="1212"/>
                </a:lnTo>
                <a:lnTo>
                  <a:pt x="4248" y="1214"/>
                </a:lnTo>
                <a:lnTo>
                  <a:pt x="4257" y="1216"/>
                </a:lnTo>
                <a:lnTo>
                  <a:pt x="4260" y="1216"/>
                </a:lnTo>
                <a:lnTo>
                  <a:pt x="4265" y="1218"/>
                </a:lnTo>
                <a:lnTo>
                  <a:pt x="4271" y="1219"/>
                </a:lnTo>
                <a:lnTo>
                  <a:pt x="4278" y="1221"/>
                </a:lnTo>
                <a:lnTo>
                  <a:pt x="4293" y="1221"/>
                </a:lnTo>
                <a:lnTo>
                  <a:pt x="4299" y="1219"/>
                </a:lnTo>
                <a:lnTo>
                  <a:pt x="4309" y="1216"/>
                </a:lnTo>
                <a:lnTo>
                  <a:pt x="4313" y="1212"/>
                </a:lnTo>
                <a:lnTo>
                  <a:pt x="4316" y="1209"/>
                </a:lnTo>
                <a:lnTo>
                  <a:pt x="4316" y="1204"/>
                </a:lnTo>
                <a:lnTo>
                  <a:pt x="4316" y="1200"/>
                </a:lnTo>
                <a:lnTo>
                  <a:pt x="4315" y="1193"/>
                </a:lnTo>
                <a:lnTo>
                  <a:pt x="4313" y="1184"/>
                </a:lnTo>
                <a:lnTo>
                  <a:pt x="4311" y="1177"/>
                </a:lnTo>
                <a:lnTo>
                  <a:pt x="4309" y="1167"/>
                </a:lnTo>
                <a:lnTo>
                  <a:pt x="4309" y="1154"/>
                </a:lnTo>
                <a:lnTo>
                  <a:pt x="4311" y="1149"/>
                </a:lnTo>
                <a:lnTo>
                  <a:pt x="4316" y="1147"/>
                </a:lnTo>
                <a:lnTo>
                  <a:pt x="4320" y="1144"/>
                </a:lnTo>
                <a:lnTo>
                  <a:pt x="4322" y="1140"/>
                </a:lnTo>
                <a:lnTo>
                  <a:pt x="4325" y="1139"/>
                </a:lnTo>
                <a:lnTo>
                  <a:pt x="4330" y="1135"/>
                </a:lnTo>
                <a:lnTo>
                  <a:pt x="4336" y="1131"/>
                </a:lnTo>
                <a:lnTo>
                  <a:pt x="4345" y="1126"/>
                </a:lnTo>
                <a:lnTo>
                  <a:pt x="4352" y="1121"/>
                </a:lnTo>
                <a:lnTo>
                  <a:pt x="4360" y="1117"/>
                </a:lnTo>
                <a:lnTo>
                  <a:pt x="4366" y="1112"/>
                </a:lnTo>
                <a:lnTo>
                  <a:pt x="4367" y="1109"/>
                </a:lnTo>
                <a:lnTo>
                  <a:pt x="4369" y="1100"/>
                </a:lnTo>
                <a:lnTo>
                  <a:pt x="4373" y="1093"/>
                </a:lnTo>
                <a:lnTo>
                  <a:pt x="4374" y="1089"/>
                </a:lnTo>
                <a:lnTo>
                  <a:pt x="4376" y="1088"/>
                </a:lnTo>
                <a:lnTo>
                  <a:pt x="4383" y="1086"/>
                </a:lnTo>
                <a:lnTo>
                  <a:pt x="4388" y="1086"/>
                </a:lnTo>
                <a:lnTo>
                  <a:pt x="4392" y="1084"/>
                </a:lnTo>
                <a:lnTo>
                  <a:pt x="4397" y="1079"/>
                </a:lnTo>
                <a:lnTo>
                  <a:pt x="4403" y="1072"/>
                </a:lnTo>
                <a:lnTo>
                  <a:pt x="4404" y="1066"/>
                </a:lnTo>
                <a:lnTo>
                  <a:pt x="4406" y="1061"/>
                </a:lnTo>
                <a:lnTo>
                  <a:pt x="4406" y="1047"/>
                </a:lnTo>
                <a:lnTo>
                  <a:pt x="4406" y="1042"/>
                </a:lnTo>
                <a:lnTo>
                  <a:pt x="4406" y="1038"/>
                </a:lnTo>
                <a:lnTo>
                  <a:pt x="4410" y="1035"/>
                </a:lnTo>
                <a:lnTo>
                  <a:pt x="4415" y="1029"/>
                </a:lnTo>
                <a:lnTo>
                  <a:pt x="4424" y="1022"/>
                </a:lnTo>
                <a:lnTo>
                  <a:pt x="4427" y="1024"/>
                </a:lnTo>
                <a:lnTo>
                  <a:pt x="4432" y="1026"/>
                </a:lnTo>
                <a:lnTo>
                  <a:pt x="4443" y="1033"/>
                </a:lnTo>
                <a:lnTo>
                  <a:pt x="4443" y="1035"/>
                </a:lnTo>
                <a:lnTo>
                  <a:pt x="4443" y="1033"/>
                </a:lnTo>
                <a:lnTo>
                  <a:pt x="4457" y="1049"/>
                </a:lnTo>
                <a:lnTo>
                  <a:pt x="4476" y="1068"/>
                </a:lnTo>
                <a:lnTo>
                  <a:pt x="4478" y="1072"/>
                </a:lnTo>
                <a:lnTo>
                  <a:pt x="4482" y="1073"/>
                </a:lnTo>
                <a:lnTo>
                  <a:pt x="4485" y="1072"/>
                </a:lnTo>
                <a:lnTo>
                  <a:pt x="4487" y="1066"/>
                </a:lnTo>
                <a:lnTo>
                  <a:pt x="4487" y="1061"/>
                </a:lnTo>
                <a:lnTo>
                  <a:pt x="4485" y="1054"/>
                </a:lnTo>
                <a:lnTo>
                  <a:pt x="4478" y="1036"/>
                </a:lnTo>
                <a:lnTo>
                  <a:pt x="4469" y="1021"/>
                </a:lnTo>
                <a:lnTo>
                  <a:pt x="4469" y="1019"/>
                </a:lnTo>
                <a:lnTo>
                  <a:pt x="4475" y="1015"/>
                </a:lnTo>
                <a:lnTo>
                  <a:pt x="4480" y="1012"/>
                </a:lnTo>
                <a:lnTo>
                  <a:pt x="4482" y="1008"/>
                </a:lnTo>
                <a:lnTo>
                  <a:pt x="4487" y="1003"/>
                </a:lnTo>
                <a:lnTo>
                  <a:pt x="4491" y="996"/>
                </a:lnTo>
                <a:lnTo>
                  <a:pt x="4494" y="987"/>
                </a:lnTo>
                <a:lnTo>
                  <a:pt x="4496" y="980"/>
                </a:lnTo>
                <a:lnTo>
                  <a:pt x="4496" y="947"/>
                </a:lnTo>
                <a:lnTo>
                  <a:pt x="4494" y="938"/>
                </a:lnTo>
                <a:lnTo>
                  <a:pt x="4492" y="927"/>
                </a:lnTo>
                <a:lnTo>
                  <a:pt x="4487" y="913"/>
                </a:lnTo>
                <a:lnTo>
                  <a:pt x="4483" y="903"/>
                </a:lnTo>
                <a:lnTo>
                  <a:pt x="4482" y="894"/>
                </a:lnTo>
                <a:lnTo>
                  <a:pt x="4480" y="878"/>
                </a:lnTo>
                <a:lnTo>
                  <a:pt x="4478" y="873"/>
                </a:lnTo>
                <a:lnTo>
                  <a:pt x="4473" y="862"/>
                </a:lnTo>
                <a:lnTo>
                  <a:pt x="4466" y="852"/>
                </a:lnTo>
                <a:lnTo>
                  <a:pt x="4452" y="834"/>
                </a:lnTo>
                <a:lnTo>
                  <a:pt x="4447" y="827"/>
                </a:lnTo>
                <a:lnTo>
                  <a:pt x="4441" y="817"/>
                </a:lnTo>
                <a:lnTo>
                  <a:pt x="4440" y="804"/>
                </a:lnTo>
                <a:lnTo>
                  <a:pt x="4438" y="795"/>
                </a:lnTo>
                <a:lnTo>
                  <a:pt x="4440" y="792"/>
                </a:lnTo>
                <a:lnTo>
                  <a:pt x="4445" y="788"/>
                </a:lnTo>
                <a:lnTo>
                  <a:pt x="4452" y="787"/>
                </a:lnTo>
                <a:lnTo>
                  <a:pt x="4457" y="781"/>
                </a:lnTo>
                <a:lnTo>
                  <a:pt x="4464" y="774"/>
                </a:lnTo>
                <a:lnTo>
                  <a:pt x="4469" y="767"/>
                </a:lnTo>
                <a:lnTo>
                  <a:pt x="4471" y="760"/>
                </a:lnTo>
                <a:lnTo>
                  <a:pt x="4471" y="748"/>
                </a:lnTo>
                <a:lnTo>
                  <a:pt x="4473" y="746"/>
                </a:lnTo>
                <a:lnTo>
                  <a:pt x="4473" y="743"/>
                </a:lnTo>
                <a:lnTo>
                  <a:pt x="4476" y="741"/>
                </a:lnTo>
                <a:lnTo>
                  <a:pt x="4480" y="741"/>
                </a:lnTo>
                <a:lnTo>
                  <a:pt x="4487" y="741"/>
                </a:lnTo>
                <a:lnTo>
                  <a:pt x="4489" y="743"/>
                </a:lnTo>
                <a:lnTo>
                  <a:pt x="4491" y="743"/>
                </a:lnTo>
                <a:lnTo>
                  <a:pt x="4510" y="744"/>
                </a:lnTo>
                <a:lnTo>
                  <a:pt x="4515" y="746"/>
                </a:lnTo>
                <a:lnTo>
                  <a:pt x="4550" y="746"/>
                </a:lnTo>
                <a:lnTo>
                  <a:pt x="4575" y="744"/>
                </a:lnTo>
                <a:lnTo>
                  <a:pt x="4582" y="743"/>
                </a:lnTo>
                <a:lnTo>
                  <a:pt x="4584" y="739"/>
                </a:lnTo>
                <a:lnTo>
                  <a:pt x="4586" y="736"/>
                </a:lnTo>
                <a:lnTo>
                  <a:pt x="4582" y="723"/>
                </a:lnTo>
                <a:lnTo>
                  <a:pt x="4579" y="706"/>
                </a:lnTo>
                <a:lnTo>
                  <a:pt x="4577" y="700"/>
                </a:lnTo>
                <a:lnTo>
                  <a:pt x="4579" y="697"/>
                </a:lnTo>
                <a:lnTo>
                  <a:pt x="4580" y="695"/>
                </a:lnTo>
                <a:lnTo>
                  <a:pt x="4582" y="693"/>
                </a:lnTo>
                <a:lnTo>
                  <a:pt x="4587" y="692"/>
                </a:lnTo>
                <a:lnTo>
                  <a:pt x="4589" y="688"/>
                </a:lnTo>
                <a:lnTo>
                  <a:pt x="4589" y="685"/>
                </a:lnTo>
                <a:lnTo>
                  <a:pt x="4589" y="681"/>
                </a:lnTo>
                <a:lnTo>
                  <a:pt x="4589" y="667"/>
                </a:lnTo>
                <a:lnTo>
                  <a:pt x="4591" y="658"/>
                </a:lnTo>
                <a:lnTo>
                  <a:pt x="4594" y="646"/>
                </a:lnTo>
                <a:lnTo>
                  <a:pt x="4598" y="633"/>
                </a:lnTo>
                <a:lnTo>
                  <a:pt x="4600" y="621"/>
                </a:lnTo>
                <a:lnTo>
                  <a:pt x="4598" y="604"/>
                </a:lnTo>
                <a:lnTo>
                  <a:pt x="4598" y="600"/>
                </a:lnTo>
                <a:lnTo>
                  <a:pt x="4598" y="597"/>
                </a:lnTo>
                <a:lnTo>
                  <a:pt x="4600" y="590"/>
                </a:lnTo>
                <a:lnTo>
                  <a:pt x="4598" y="581"/>
                </a:lnTo>
                <a:lnTo>
                  <a:pt x="4596" y="574"/>
                </a:lnTo>
                <a:lnTo>
                  <a:pt x="4598" y="565"/>
                </a:lnTo>
                <a:lnTo>
                  <a:pt x="4598" y="549"/>
                </a:lnTo>
                <a:lnTo>
                  <a:pt x="4598" y="530"/>
                </a:lnTo>
                <a:lnTo>
                  <a:pt x="4600" y="523"/>
                </a:lnTo>
                <a:lnTo>
                  <a:pt x="4598" y="517"/>
                </a:lnTo>
                <a:lnTo>
                  <a:pt x="4593" y="502"/>
                </a:lnTo>
                <a:lnTo>
                  <a:pt x="4591" y="494"/>
                </a:lnTo>
                <a:lnTo>
                  <a:pt x="4591" y="489"/>
                </a:lnTo>
                <a:lnTo>
                  <a:pt x="4593" y="486"/>
                </a:lnTo>
                <a:lnTo>
                  <a:pt x="4596" y="482"/>
                </a:lnTo>
                <a:lnTo>
                  <a:pt x="4598" y="477"/>
                </a:lnTo>
                <a:lnTo>
                  <a:pt x="4608" y="465"/>
                </a:lnTo>
                <a:lnTo>
                  <a:pt x="4615" y="456"/>
                </a:lnTo>
                <a:lnTo>
                  <a:pt x="4619" y="450"/>
                </a:lnTo>
                <a:lnTo>
                  <a:pt x="4621" y="445"/>
                </a:lnTo>
                <a:lnTo>
                  <a:pt x="4619" y="440"/>
                </a:lnTo>
                <a:lnTo>
                  <a:pt x="4610" y="426"/>
                </a:lnTo>
                <a:lnTo>
                  <a:pt x="4605" y="419"/>
                </a:lnTo>
                <a:lnTo>
                  <a:pt x="4603" y="412"/>
                </a:lnTo>
                <a:lnTo>
                  <a:pt x="4603" y="403"/>
                </a:lnTo>
                <a:lnTo>
                  <a:pt x="4605" y="385"/>
                </a:lnTo>
                <a:lnTo>
                  <a:pt x="4608" y="366"/>
                </a:lnTo>
                <a:lnTo>
                  <a:pt x="4612" y="352"/>
                </a:lnTo>
                <a:lnTo>
                  <a:pt x="4617" y="340"/>
                </a:lnTo>
                <a:lnTo>
                  <a:pt x="4607" y="347"/>
                </a:lnTo>
                <a:lnTo>
                  <a:pt x="4593" y="357"/>
                </a:lnTo>
                <a:lnTo>
                  <a:pt x="4582" y="363"/>
                </a:lnTo>
                <a:lnTo>
                  <a:pt x="4570" y="364"/>
                </a:lnTo>
                <a:lnTo>
                  <a:pt x="4563" y="366"/>
                </a:lnTo>
                <a:lnTo>
                  <a:pt x="4554" y="370"/>
                </a:lnTo>
                <a:lnTo>
                  <a:pt x="4547" y="375"/>
                </a:lnTo>
                <a:lnTo>
                  <a:pt x="4529" y="389"/>
                </a:lnTo>
                <a:lnTo>
                  <a:pt x="4515" y="399"/>
                </a:lnTo>
                <a:lnTo>
                  <a:pt x="4503" y="406"/>
                </a:lnTo>
                <a:lnTo>
                  <a:pt x="4491" y="414"/>
                </a:lnTo>
                <a:lnTo>
                  <a:pt x="4485" y="419"/>
                </a:lnTo>
                <a:lnTo>
                  <a:pt x="4480" y="426"/>
                </a:lnTo>
                <a:lnTo>
                  <a:pt x="4473" y="445"/>
                </a:lnTo>
                <a:lnTo>
                  <a:pt x="4468" y="458"/>
                </a:lnTo>
                <a:lnTo>
                  <a:pt x="4462" y="466"/>
                </a:lnTo>
                <a:lnTo>
                  <a:pt x="4447" y="473"/>
                </a:lnTo>
                <a:lnTo>
                  <a:pt x="4417" y="484"/>
                </a:lnTo>
                <a:lnTo>
                  <a:pt x="4367" y="500"/>
                </a:lnTo>
                <a:lnTo>
                  <a:pt x="4362" y="500"/>
                </a:lnTo>
                <a:lnTo>
                  <a:pt x="4355" y="498"/>
                </a:lnTo>
                <a:lnTo>
                  <a:pt x="4346" y="493"/>
                </a:lnTo>
                <a:lnTo>
                  <a:pt x="4341" y="486"/>
                </a:lnTo>
                <a:lnTo>
                  <a:pt x="4332" y="477"/>
                </a:lnTo>
                <a:lnTo>
                  <a:pt x="4330" y="473"/>
                </a:lnTo>
                <a:lnTo>
                  <a:pt x="4329" y="468"/>
                </a:lnTo>
                <a:lnTo>
                  <a:pt x="4329" y="456"/>
                </a:lnTo>
                <a:lnTo>
                  <a:pt x="4330" y="450"/>
                </a:lnTo>
                <a:lnTo>
                  <a:pt x="4329" y="445"/>
                </a:lnTo>
                <a:lnTo>
                  <a:pt x="4325" y="442"/>
                </a:lnTo>
                <a:lnTo>
                  <a:pt x="4315" y="436"/>
                </a:lnTo>
                <a:lnTo>
                  <a:pt x="4309" y="435"/>
                </a:lnTo>
                <a:lnTo>
                  <a:pt x="4304" y="431"/>
                </a:lnTo>
                <a:lnTo>
                  <a:pt x="4302" y="428"/>
                </a:lnTo>
                <a:lnTo>
                  <a:pt x="4301" y="424"/>
                </a:lnTo>
                <a:lnTo>
                  <a:pt x="4299" y="412"/>
                </a:lnTo>
                <a:lnTo>
                  <a:pt x="4295" y="401"/>
                </a:lnTo>
                <a:lnTo>
                  <a:pt x="4293" y="396"/>
                </a:lnTo>
                <a:lnTo>
                  <a:pt x="4290" y="391"/>
                </a:lnTo>
                <a:lnTo>
                  <a:pt x="4286" y="389"/>
                </a:lnTo>
                <a:lnTo>
                  <a:pt x="4279" y="389"/>
                </a:lnTo>
                <a:lnTo>
                  <a:pt x="4272" y="389"/>
                </a:lnTo>
                <a:lnTo>
                  <a:pt x="4271" y="391"/>
                </a:lnTo>
                <a:lnTo>
                  <a:pt x="4264" y="391"/>
                </a:lnTo>
                <a:lnTo>
                  <a:pt x="4257" y="391"/>
                </a:lnTo>
                <a:lnTo>
                  <a:pt x="4248" y="385"/>
                </a:lnTo>
                <a:lnTo>
                  <a:pt x="4239" y="382"/>
                </a:lnTo>
                <a:lnTo>
                  <a:pt x="4235" y="378"/>
                </a:lnTo>
                <a:lnTo>
                  <a:pt x="4230" y="373"/>
                </a:lnTo>
                <a:lnTo>
                  <a:pt x="4221" y="366"/>
                </a:lnTo>
                <a:lnTo>
                  <a:pt x="4211" y="363"/>
                </a:lnTo>
                <a:lnTo>
                  <a:pt x="4198" y="361"/>
                </a:lnTo>
                <a:lnTo>
                  <a:pt x="4184" y="363"/>
                </a:lnTo>
                <a:lnTo>
                  <a:pt x="4172" y="364"/>
                </a:lnTo>
                <a:lnTo>
                  <a:pt x="4165" y="363"/>
                </a:lnTo>
                <a:lnTo>
                  <a:pt x="4163" y="359"/>
                </a:lnTo>
                <a:lnTo>
                  <a:pt x="4154" y="354"/>
                </a:lnTo>
                <a:lnTo>
                  <a:pt x="4149" y="350"/>
                </a:lnTo>
                <a:lnTo>
                  <a:pt x="4146" y="348"/>
                </a:lnTo>
                <a:lnTo>
                  <a:pt x="4142" y="350"/>
                </a:lnTo>
                <a:lnTo>
                  <a:pt x="4140" y="350"/>
                </a:lnTo>
                <a:lnTo>
                  <a:pt x="4139" y="354"/>
                </a:lnTo>
                <a:lnTo>
                  <a:pt x="4137" y="357"/>
                </a:lnTo>
                <a:lnTo>
                  <a:pt x="4132" y="361"/>
                </a:lnTo>
                <a:lnTo>
                  <a:pt x="4125" y="363"/>
                </a:lnTo>
                <a:lnTo>
                  <a:pt x="4116" y="364"/>
                </a:lnTo>
                <a:lnTo>
                  <a:pt x="4107" y="363"/>
                </a:lnTo>
                <a:lnTo>
                  <a:pt x="4095" y="363"/>
                </a:lnTo>
                <a:lnTo>
                  <a:pt x="4082" y="361"/>
                </a:lnTo>
                <a:lnTo>
                  <a:pt x="4070" y="355"/>
                </a:lnTo>
                <a:lnTo>
                  <a:pt x="4067" y="354"/>
                </a:lnTo>
                <a:lnTo>
                  <a:pt x="4065" y="348"/>
                </a:lnTo>
                <a:lnTo>
                  <a:pt x="4059" y="338"/>
                </a:lnTo>
                <a:lnTo>
                  <a:pt x="4056" y="329"/>
                </a:lnTo>
                <a:lnTo>
                  <a:pt x="4054" y="322"/>
                </a:lnTo>
                <a:lnTo>
                  <a:pt x="4054" y="315"/>
                </a:lnTo>
                <a:lnTo>
                  <a:pt x="4054" y="308"/>
                </a:lnTo>
                <a:lnTo>
                  <a:pt x="4054" y="304"/>
                </a:lnTo>
                <a:lnTo>
                  <a:pt x="4052" y="301"/>
                </a:lnTo>
                <a:lnTo>
                  <a:pt x="4047" y="297"/>
                </a:lnTo>
                <a:lnTo>
                  <a:pt x="4037" y="283"/>
                </a:lnTo>
                <a:lnTo>
                  <a:pt x="4015" y="248"/>
                </a:lnTo>
                <a:lnTo>
                  <a:pt x="4005" y="236"/>
                </a:lnTo>
                <a:lnTo>
                  <a:pt x="3987" y="213"/>
                </a:lnTo>
                <a:lnTo>
                  <a:pt x="3980" y="201"/>
                </a:lnTo>
                <a:lnTo>
                  <a:pt x="3975" y="192"/>
                </a:lnTo>
                <a:lnTo>
                  <a:pt x="3973" y="185"/>
                </a:lnTo>
                <a:lnTo>
                  <a:pt x="3972" y="178"/>
                </a:lnTo>
                <a:lnTo>
                  <a:pt x="3970" y="174"/>
                </a:lnTo>
                <a:lnTo>
                  <a:pt x="3966" y="167"/>
                </a:lnTo>
                <a:lnTo>
                  <a:pt x="3954" y="151"/>
                </a:lnTo>
                <a:lnTo>
                  <a:pt x="3945" y="139"/>
                </a:lnTo>
                <a:lnTo>
                  <a:pt x="3940" y="130"/>
                </a:lnTo>
                <a:lnTo>
                  <a:pt x="3940" y="128"/>
                </a:lnTo>
                <a:lnTo>
                  <a:pt x="3938" y="123"/>
                </a:lnTo>
                <a:lnTo>
                  <a:pt x="3931" y="114"/>
                </a:lnTo>
                <a:lnTo>
                  <a:pt x="3920" y="100"/>
                </a:lnTo>
                <a:lnTo>
                  <a:pt x="3906" y="84"/>
                </a:lnTo>
                <a:lnTo>
                  <a:pt x="3898" y="74"/>
                </a:lnTo>
                <a:lnTo>
                  <a:pt x="3894" y="70"/>
                </a:lnTo>
                <a:lnTo>
                  <a:pt x="3894" y="69"/>
                </a:lnTo>
                <a:lnTo>
                  <a:pt x="3894" y="65"/>
                </a:lnTo>
                <a:lnTo>
                  <a:pt x="3891" y="58"/>
                </a:lnTo>
                <a:lnTo>
                  <a:pt x="3885" y="51"/>
                </a:lnTo>
                <a:lnTo>
                  <a:pt x="3878" y="46"/>
                </a:lnTo>
                <a:lnTo>
                  <a:pt x="3868" y="39"/>
                </a:lnTo>
                <a:lnTo>
                  <a:pt x="3854" y="28"/>
                </a:lnTo>
                <a:lnTo>
                  <a:pt x="3840" y="21"/>
                </a:lnTo>
                <a:lnTo>
                  <a:pt x="3833" y="19"/>
                </a:lnTo>
                <a:lnTo>
                  <a:pt x="3824" y="16"/>
                </a:lnTo>
                <a:lnTo>
                  <a:pt x="3817" y="14"/>
                </a:lnTo>
                <a:lnTo>
                  <a:pt x="3811" y="14"/>
                </a:lnTo>
                <a:lnTo>
                  <a:pt x="3804" y="18"/>
                </a:lnTo>
                <a:lnTo>
                  <a:pt x="3797" y="21"/>
                </a:lnTo>
                <a:lnTo>
                  <a:pt x="3790" y="23"/>
                </a:lnTo>
                <a:lnTo>
                  <a:pt x="3778" y="21"/>
                </a:lnTo>
                <a:lnTo>
                  <a:pt x="3762" y="16"/>
                </a:lnTo>
                <a:lnTo>
                  <a:pt x="3752" y="12"/>
                </a:lnTo>
                <a:lnTo>
                  <a:pt x="3745" y="9"/>
                </a:lnTo>
                <a:lnTo>
                  <a:pt x="3727" y="4"/>
                </a:lnTo>
                <a:lnTo>
                  <a:pt x="3718" y="2"/>
                </a:lnTo>
                <a:lnTo>
                  <a:pt x="3708" y="0"/>
                </a:lnTo>
                <a:close/>
                <a:moveTo>
                  <a:pt x="3475" y="667"/>
                </a:moveTo>
                <a:lnTo>
                  <a:pt x="3475" y="667"/>
                </a:lnTo>
                <a:close/>
                <a:moveTo>
                  <a:pt x="3834" y="1355"/>
                </a:moveTo>
                <a:lnTo>
                  <a:pt x="3834" y="1355"/>
                </a:lnTo>
                <a:close/>
                <a:moveTo>
                  <a:pt x="3834" y="1823"/>
                </a:moveTo>
                <a:lnTo>
                  <a:pt x="3834" y="1823"/>
                </a:lnTo>
                <a:close/>
                <a:moveTo>
                  <a:pt x="3799" y="3097"/>
                </a:moveTo>
                <a:lnTo>
                  <a:pt x="3799" y="3097"/>
                </a:lnTo>
                <a:close/>
                <a:moveTo>
                  <a:pt x="3771" y="3136"/>
                </a:moveTo>
                <a:lnTo>
                  <a:pt x="3771" y="3136"/>
                </a:lnTo>
                <a:close/>
                <a:moveTo>
                  <a:pt x="1888" y="3208"/>
                </a:moveTo>
                <a:lnTo>
                  <a:pt x="1888" y="3208"/>
                </a:lnTo>
                <a:close/>
                <a:moveTo>
                  <a:pt x="3451" y="3370"/>
                </a:moveTo>
                <a:lnTo>
                  <a:pt x="3451" y="3370"/>
                </a:lnTo>
                <a:close/>
                <a:moveTo>
                  <a:pt x="2699" y="3474"/>
                </a:moveTo>
                <a:lnTo>
                  <a:pt x="2699" y="3474"/>
                </a:lnTo>
                <a:close/>
                <a:moveTo>
                  <a:pt x="1258" y="466"/>
                </a:moveTo>
                <a:lnTo>
                  <a:pt x="1258" y="466"/>
                </a:lnTo>
                <a:lnTo>
                  <a:pt x="1244" y="468"/>
                </a:lnTo>
                <a:lnTo>
                  <a:pt x="1230" y="475"/>
                </a:lnTo>
                <a:lnTo>
                  <a:pt x="1227" y="480"/>
                </a:lnTo>
                <a:lnTo>
                  <a:pt x="1225" y="486"/>
                </a:lnTo>
                <a:lnTo>
                  <a:pt x="1225" y="491"/>
                </a:lnTo>
                <a:lnTo>
                  <a:pt x="1225" y="494"/>
                </a:lnTo>
                <a:lnTo>
                  <a:pt x="1227" y="500"/>
                </a:lnTo>
                <a:lnTo>
                  <a:pt x="1227" y="503"/>
                </a:lnTo>
                <a:lnTo>
                  <a:pt x="1225" y="507"/>
                </a:lnTo>
                <a:lnTo>
                  <a:pt x="1218" y="512"/>
                </a:lnTo>
                <a:lnTo>
                  <a:pt x="1207" y="521"/>
                </a:lnTo>
                <a:lnTo>
                  <a:pt x="1197" y="526"/>
                </a:lnTo>
                <a:lnTo>
                  <a:pt x="1190" y="526"/>
                </a:lnTo>
                <a:lnTo>
                  <a:pt x="1186" y="526"/>
                </a:lnTo>
                <a:lnTo>
                  <a:pt x="1183" y="526"/>
                </a:lnTo>
                <a:lnTo>
                  <a:pt x="1174" y="528"/>
                </a:lnTo>
                <a:lnTo>
                  <a:pt x="1151" y="538"/>
                </a:lnTo>
                <a:lnTo>
                  <a:pt x="1144" y="542"/>
                </a:lnTo>
                <a:lnTo>
                  <a:pt x="1139" y="547"/>
                </a:lnTo>
                <a:lnTo>
                  <a:pt x="1135" y="551"/>
                </a:lnTo>
                <a:lnTo>
                  <a:pt x="1134" y="558"/>
                </a:lnTo>
                <a:lnTo>
                  <a:pt x="1128" y="575"/>
                </a:lnTo>
                <a:lnTo>
                  <a:pt x="1123" y="600"/>
                </a:lnTo>
                <a:lnTo>
                  <a:pt x="1123" y="612"/>
                </a:lnTo>
                <a:lnTo>
                  <a:pt x="1123" y="633"/>
                </a:lnTo>
                <a:lnTo>
                  <a:pt x="1123" y="639"/>
                </a:lnTo>
                <a:lnTo>
                  <a:pt x="1119" y="644"/>
                </a:lnTo>
                <a:lnTo>
                  <a:pt x="1114" y="653"/>
                </a:lnTo>
                <a:lnTo>
                  <a:pt x="1114" y="655"/>
                </a:lnTo>
                <a:lnTo>
                  <a:pt x="1111" y="658"/>
                </a:lnTo>
                <a:lnTo>
                  <a:pt x="1104" y="660"/>
                </a:lnTo>
                <a:lnTo>
                  <a:pt x="1088" y="656"/>
                </a:lnTo>
                <a:lnTo>
                  <a:pt x="1075" y="653"/>
                </a:lnTo>
                <a:lnTo>
                  <a:pt x="1070" y="651"/>
                </a:lnTo>
                <a:lnTo>
                  <a:pt x="1063" y="651"/>
                </a:lnTo>
                <a:lnTo>
                  <a:pt x="1051" y="649"/>
                </a:lnTo>
                <a:lnTo>
                  <a:pt x="1033" y="646"/>
                </a:lnTo>
                <a:lnTo>
                  <a:pt x="1023" y="642"/>
                </a:lnTo>
                <a:lnTo>
                  <a:pt x="1016" y="642"/>
                </a:lnTo>
                <a:lnTo>
                  <a:pt x="1014" y="642"/>
                </a:lnTo>
                <a:lnTo>
                  <a:pt x="1012" y="642"/>
                </a:lnTo>
                <a:lnTo>
                  <a:pt x="1003" y="641"/>
                </a:lnTo>
                <a:lnTo>
                  <a:pt x="989" y="632"/>
                </a:lnTo>
                <a:lnTo>
                  <a:pt x="970" y="619"/>
                </a:lnTo>
                <a:lnTo>
                  <a:pt x="945" y="604"/>
                </a:lnTo>
                <a:lnTo>
                  <a:pt x="943" y="602"/>
                </a:lnTo>
                <a:lnTo>
                  <a:pt x="942" y="604"/>
                </a:lnTo>
                <a:lnTo>
                  <a:pt x="912" y="639"/>
                </a:lnTo>
                <a:lnTo>
                  <a:pt x="910" y="639"/>
                </a:lnTo>
                <a:lnTo>
                  <a:pt x="845" y="751"/>
                </a:lnTo>
                <a:lnTo>
                  <a:pt x="845" y="753"/>
                </a:lnTo>
                <a:lnTo>
                  <a:pt x="845" y="767"/>
                </a:lnTo>
                <a:lnTo>
                  <a:pt x="845" y="769"/>
                </a:lnTo>
                <a:lnTo>
                  <a:pt x="847" y="769"/>
                </a:lnTo>
                <a:lnTo>
                  <a:pt x="856" y="788"/>
                </a:lnTo>
                <a:lnTo>
                  <a:pt x="856" y="804"/>
                </a:lnTo>
                <a:lnTo>
                  <a:pt x="854" y="804"/>
                </a:lnTo>
                <a:lnTo>
                  <a:pt x="843" y="802"/>
                </a:lnTo>
                <a:lnTo>
                  <a:pt x="841" y="802"/>
                </a:lnTo>
                <a:lnTo>
                  <a:pt x="829" y="797"/>
                </a:lnTo>
                <a:lnTo>
                  <a:pt x="824" y="794"/>
                </a:lnTo>
                <a:lnTo>
                  <a:pt x="790" y="780"/>
                </a:lnTo>
                <a:lnTo>
                  <a:pt x="789" y="780"/>
                </a:lnTo>
                <a:lnTo>
                  <a:pt x="724" y="781"/>
                </a:lnTo>
                <a:lnTo>
                  <a:pt x="692" y="785"/>
                </a:lnTo>
                <a:lnTo>
                  <a:pt x="681" y="787"/>
                </a:lnTo>
                <a:lnTo>
                  <a:pt x="671" y="790"/>
                </a:lnTo>
                <a:lnTo>
                  <a:pt x="664" y="792"/>
                </a:lnTo>
                <a:lnTo>
                  <a:pt x="658" y="795"/>
                </a:lnTo>
                <a:lnTo>
                  <a:pt x="657" y="797"/>
                </a:lnTo>
                <a:lnTo>
                  <a:pt x="657" y="799"/>
                </a:lnTo>
                <a:lnTo>
                  <a:pt x="660" y="813"/>
                </a:lnTo>
                <a:lnTo>
                  <a:pt x="662" y="813"/>
                </a:lnTo>
                <a:lnTo>
                  <a:pt x="671" y="827"/>
                </a:lnTo>
                <a:lnTo>
                  <a:pt x="671" y="848"/>
                </a:lnTo>
                <a:lnTo>
                  <a:pt x="671" y="862"/>
                </a:lnTo>
                <a:lnTo>
                  <a:pt x="669" y="880"/>
                </a:lnTo>
                <a:lnTo>
                  <a:pt x="669" y="885"/>
                </a:lnTo>
                <a:lnTo>
                  <a:pt x="671" y="897"/>
                </a:lnTo>
                <a:lnTo>
                  <a:pt x="671" y="908"/>
                </a:lnTo>
                <a:lnTo>
                  <a:pt x="674" y="919"/>
                </a:lnTo>
                <a:lnTo>
                  <a:pt x="669" y="957"/>
                </a:lnTo>
                <a:lnTo>
                  <a:pt x="669" y="980"/>
                </a:lnTo>
                <a:lnTo>
                  <a:pt x="669" y="985"/>
                </a:lnTo>
                <a:lnTo>
                  <a:pt x="667" y="984"/>
                </a:lnTo>
                <a:lnTo>
                  <a:pt x="664" y="985"/>
                </a:lnTo>
                <a:lnTo>
                  <a:pt x="644" y="994"/>
                </a:lnTo>
                <a:lnTo>
                  <a:pt x="643" y="996"/>
                </a:lnTo>
                <a:lnTo>
                  <a:pt x="636" y="1014"/>
                </a:lnTo>
                <a:lnTo>
                  <a:pt x="627" y="1015"/>
                </a:lnTo>
                <a:lnTo>
                  <a:pt x="614" y="1021"/>
                </a:lnTo>
                <a:lnTo>
                  <a:pt x="611" y="1024"/>
                </a:lnTo>
                <a:lnTo>
                  <a:pt x="609" y="1029"/>
                </a:lnTo>
                <a:lnTo>
                  <a:pt x="609" y="1033"/>
                </a:lnTo>
                <a:lnTo>
                  <a:pt x="609" y="1038"/>
                </a:lnTo>
                <a:lnTo>
                  <a:pt x="611" y="1040"/>
                </a:lnTo>
                <a:lnTo>
                  <a:pt x="606" y="1051"/>
                </a:lnTo>
                <a:lnTo>
                  <a:pt x="599" y="1065"/>
                </a:lnTo>
                <a:lnTo>
                  <a:pt x="588" y="1072"/>
                </a:lnTo>
                <a:lnTo>
                  <a:pt x="574" y="1080"/>
                </a:lnTo>
                <a:lnTo>
                  <a:pt x="572" y="1082"/>
                </a:lnTo>
                <a:lnTo>
                  <a:pt x="563" y="1089"/>
                </a:lnTo>
                <a:lnTo>
                  <a:pt x="555" y="1095"/>
                </a:lnTo>
                <a:lnTo>
                  <a:pt x="541" y="1096"/>
                </a:lnTo>
                <a:lnTo>
                  <a:pt x="530" y="1096"/>
                </a:lnTo>
                <a:lnTo>
                  <a:pt x="509" y="1098"/>
                </a:lnTo>
                <a:lnTo>
                  <a:pt x="498" y="1102"/>
                </a:lnTo>
                <a:lnTo>
                  <a:pt x="481" y="1105"/>
                </a:lnTo>
                <a:lnTo>
                  <a:pt x="463" y="1112"/>
                </a:lnTo>
                <a:lnTo>
                  <a:pt x="446" y="1114"/>
                </a:lnTo>
                <a:lnTo>
                  <a:pt x="439" y="1110"/>
                </a:lnTo>
                <a:lnTo>
                  <a:pt x="433" y="1107"/>
                </a:lnTo>
                <a:lnTo>
                  <a:pt x="433" y="1105"/>
                </a:lnTo>
                <a:lnTo>
                  <a:pt x="431" y="1105"/>
                </a:lnTo>
                <a:lnTo>
                  <a:pt x="424" y="1102"/>
                </a:lnTo>
                <a:lnTo>
                  <a:pt x="423" y="1102"/>
                </a:lnTo>
                <a:lnTo>
                  <a:pt x="414" y="1102"/>
                </a:lnTo>
                <a:lnTo>
                  <a:pt x="402" y="1105"/>
                </a:lnTo>
                <a:lnTo>
                  <a:pt x="396" y="1109"/>
                </a:lnTo>
                <a:lnTo>
                  <a:pt x="393" y="1112"/>
                </a:lnTo>
                <a:lnTo>
                  <a:pt x="386" y="1116"/>
                </a:lnTo>
                <a:lnTo>
                  <a:pt x="373" y="1114"/>
                </a:lnTo>
                <a:lnTo>
                  <a:pt x="372" y="1114"/>
                </a:lnTo>
                <a:lnTo>
                  <a:pt x="366" y="1117"/>
                </a:lnTo>
                <a:lnTo>
                  <a:pt x="365" y="1119"/>
                </a:lnTo>
                <a:lnTo>
                  <a:pt x="363" y="1126"/>
                </a:lnTo>
                <a:lnTo>
                  <a:pt x="359" y="1133"/>
                </a:lnTo>
                <a:lnTo>
                  <a:pt x="354" y="1131"/>
                </a:lnTo>
                <a:lnTo>
                  <a:pt x="342" y="1124"/>
                </a:lnTo>
                <a:lnTo>
                  <a:pt x="329" y="1121"/>
                </a:lnTo>
                <a:lnTo>
                  <a:pt x="328" y="1121"/>
                </a:lnTo>
                <a:lnTo>
                  <a:pt x="319" y="1121"/>
                </a:lnTo>
                <a:lnTo>
                  <a:pt x="317" y="1121"/>
                </a:lnTo>
                <a:lnTo>
                  <a:pt x="308" y="1128"/>
                </a:lnTo>
                <a:lnTo>
                  <a:pt x="296" y="1137"/>
                </a:lnTo>
                <a:lnTo>
                  <a:pt x="294" y="1137"/>
                </a:lnTo>
                <a:lnTo>
                  <a:pt x="285" y="1149"/>
                </a:lnTo>
                <a:lnTo>
                  <a:pt x="278" y="1158"/>
                </a:lnTo>
                <a:lnTo>
                  <a:pt x="264" y="1175"/>
                </a:lnTo>
                <a:lnTo>
                  <a:pt x="263" y="1175"/>
                </a:lnTo>
                <a:lnTo>
                  <a:pt x="259" y="1172"/>
                </a:lnTo>
                <a:lnTo>
                  <a:pt x="257" y="1172"/>
                </a:lnTo>
                <a:lnTo>
                  <a:pt x="245" y="1163"/>
                </a:lnTo>
                <a:lnTo>
                  <a:pt x="243" y="1163"/>
                </a:lnTo>
                <a:lnTo>
                  <a:pt x="241" y="1163"/>
                </a:lnTo>
                <a:lnTo>
                  <a:pt x="238" y="1165"/>
                </a:lnTo>
                <a:lnTo>
                  <a:pt x="231" y="1165"/>
                </a:lnTo>
                <a:lnTo>
                  <a:pt x="219" y="1163"/>
                </a:lnTo>
                <a:lnTo>
                  <a:pt x="215" y="1160"/>
                </a:lnTo>
                <a:lnTo>
                  <a:pt x="215" y="1151"/>
                </a:lnTo>
                <a:lnTo>
                  <a:pt x="215" y="1149"/>
                </a:lnTo>
                <a:lnTo>
                  <a:pt x="213" y="1139"/>
                </a:lnTo>
                <a:lnTo>
                  <a:pt x="212" y="1133"/>
                </a:lnTo>
                <a:lnTo>
                  <a:pt x="208" y="1128"/>
                </a:lnTo>
                <a:lnTo>
                  <a:pt x="205" y="1124"/>
                </a:lnTo>
                <a:lnTo>
                  <a:pt x="197" y="1123"/>
                </a:lnTo>
                <a:lnTo>
                  <a:pt x="192" y="1124"/>
                </a:lnTo>
                <a:lnTo>
                  <a:pt x="187" y="1126"/>
                </a:lnTo>
                <a:lnTo>
                  <a:pt x="180" y="1130"/>
                </a:lnTo>
                <a:lnTo>
                  <a:pt x="175" y="1135"/>
                </a:lnTo>
                <a:lnTo>
                  <a:pt x="169" y="1139"/>
                </a:lnTo>
                <a:lnTo>
                  <a:pt x="166" y="1135"/>
                </a:lnTo>
                <a:lnTo>
                  <a:pt x="157" y="1130"/>
                </a:lnTo>
                <a:lnTo>
                  <a:pt x="152" y="1128"/>
                </a:lnTo>
                <a:lnTo>
                  <a:pt x="145" y="1126"/>
                </a:lnTo>
                <a:lnTo>
                  <a:pt x="141" y="1128"/>
                </a:lnTo>
                <a:lnTo>
                  <a:pt x="138" y="1130"/>
                </a:lnTo>
                <a:lnTo>
                  <a:pt x="136" y="1131"/>
                </a:lnTo>
                <a:lnTo>
                  <a:pt x="136" y="1137"/>
                </a:lnTo>
                <a:lnTo>
                  <a:pt x="138" y="1139"/>
                </a:lnTo>
                <a:lnTo>
                  <a:pt x="136" y="1144"/>
                </a:lnTo>
                <a:lnTo>
                  <a:pt x="118" y="1146"/>
                </a:lnTo>
                <a:lnTo>
                  <a:pt x="115" y="1146"/>
                </a:lnTo>
                <a:lnTo>
                  <a:pt x="110" y="1146"/>
                </a:lnTo>
                <a:lnTo>
                  <a:pt x="97" y="1142"/>
                </a:lnTo>
                <a:lnTo>
                  <a:pt x="88" y="1142"/>
                </a:lnTo>
                <a:lnTo>
                  <a:pt x="83" y="1142"/>
                </a:lnTo>
                <a:lnTo>
                  <a:pt x="76" y="1144"/>
                </a:lnTo>
                <a:lnTo>
                  <a:pt x="66" y="1147"/>
                </a:lnTo>
                <a:lnTo>
                  <a:pt x="60" y="1151"/>
                </a:lnTo>
                <a:lnTo>
                  <a:pt x="55" y="1154"/>
                </a:lnTo>
                <a:lnTo>
                  <a:pt x="50" y="1158"/>
                </a:lnTo>
                <a:lnTo>
                  <a:pt x="48" y="1161"/>
                </a:lnTo>
                <a:lnTo>
                  <a:pt x="46" y="1165"/>
                </a:lnTo>
                <a:lnTo>
                  <a:pt x="48" y="1168"/>
                </a:lnTo>
                <a:lnTo>
                  <a:pt x="48" y="1172"/>
                </a:lnTo>
                <a:lnTo>
                  <a:pt x="44" y="1177"/>
                </a:lnTo>
                <a:lnTo>
                  <a:pt x="41" y="1183"/>
                </a:lnTo>
                <a:lnTo>
                  <a:pt x="37" y="1188"/>
                </a:lnTo>
                <a:lnTo>
                  <a:pt x="32" y="1191"/>
                </a:lnTo>
                <a:lnTo>
                  <a:pt x="25" y="1195"/>
                </a:lnTo>
                <a:lnTo>
                  <a:pt x="18" y="1198"/>
                </a:lnTo>
                <a:lnTo>
                  <a:pt x="13" y="1200"/>
                </a:lnTo>
                <a:lnTo>
                  <a:pt x="7" y="1202"/>
                </a:lnTo>
                <a:lnTo>
                  <a:pt x="4" y="1207"/>
                </a:lnTo>
                <a:lnTo>
                  <a:pt x="2" y="1214"/>
                </a:lnTo>
                <a:lnTo>
                  <a:pt x="2" y="1216"/>
                </a:lnTo>
                <a:lnTo>
                  <a:pt x="6" y="1232"/>
                </a:lnTo>
                <a:lnTo>
                  <a:pt x="13" y="1244"/>
                </a:lnTo>
                <a:lnTo>
                  <a:pt x="13" y="1262"/>
                </a:lnTo>
                <a:lnTo>
                  <a:pt x="13" y="1263"/>
                </a:lnTo>
                <a:lnTo>
                  <a:pt x="9" y="1265"/>
                </a:lnTo>
                <a:lnTo>
                  <a:pt x="6" y="1265"/>
                </a:lnTo>
                <a:lnTo>
                  <a:pt x="2" y="1269"/>
                </a:lnTo>
                <a:lnTo>
                  <a:pt x="0" y="1272"/>
                </a:lnTo>
                <a:lnTo>
                  <a:pt x="0" y="1279"/>
                </a:lnTo>
                <a:lnTo>
                  <a:pt x="4" y="1288"/>
                </a:lnTo>
                <a:lnTo>
                  <a:pt x="9" y="1295"/>
                </a:lnTo>
                <a:lnTo>
                  <a:pt x="15" y="1302"/>
                </a:lnTo>
                <a:lnTo>
                  <a:pt x="16" y="1307"/>
                </a:lnTo>
                <a:lnTo>
                  <a:pt x="22" y="1307"/>
                </a:lnTo>
                <a:lnTo>
                  <a:pt x="27" y="1306"/>
                </a:lnTo>
                <a:lnTo>
                  <a:pt x="32" y="1304"/>
                </a:lnTo>
                <a:lnTo>
                  <a:pt x="36" y="1302"/>
                </a:lnTo>
                <a:lnTo>
                  <a:pt x="44" y="1299"/>
                </a:lnTo>
                <a:lnTo>
                  <a:pt x="53" y="1307"/>
                </a:lnTo>
                <a:lnTo>
                  <a:pt x="69" y="1320"/>
                </a:lnTo>
                <a:lnTo>
                  <a:pt x="78" y="1337"/>
                </a:lnTo>
                <a:lnTo>
                  <a:pt x="62" y="1350"/>
                </a:lnTo>
                <a:lnTo>
                  <a:pt x="58" y="1353"/>
                </a:lnTo>
                <a:lnTo>
                  <a:pt x="57" y="1357"/>
                </a:lnTo>
                <a:lnTo>
                  <a:pt x="58" y="1362"/>
                </a:lnTo>
                <a:lnTo>
                  <a:pt x="60" y="1366"/>
                </a:lnTo>
                <a:lnTo>
                  <a:pt x="62" y="1367"/>
                </a:lnTo>
                <a:lnTo>
                  <a:pt x="64" y="1371"/>
                </a:lnTo>
                <a:lnTo>
                  <a:pt x="66" y="1374"/>
                </a:lnTo>
                <a:lnTo>
                  <a:pt x="66" y="1383"/>
                </a:lnTo>
                <a:lnTo>
                  <a:pt x="66" y="1395"/>
                </a:lnTo>
                <a:lnTo>
                  <a:pt x="64" y="1413"/>
                </a:lnTo>
                <a:lnTo>
                  <a:pt x="62" y="1420"/>
                </a:lnTo>
                <a:lnTo>
                  <a:pt x="62" y="1422"/>
                </a:lnTo>
                <a:lnTo>
                  <a:pt x="62" y="1436"/>
                </a:lnTo>
                <a:lnTo>
                  <a:pt x="64" y="1446"/>
                </a:lnTo>
                <a:lnTo>
                  <a:pt x="57" y="1448"/>
                </a:lnTo>
                <a:lnTo>
                  <a:pt x="51" y="1448"/>
                </a:lnTo>
                <a:lnTo>
                  <a:pt x="36" y="1448"/>
                </a:lnTo>
                <a:lnTo>
                  <a:pt x="27" y="1448"/>
                </a:lnTo>
                <a:lnTo>
                  <a:pt x="25" y="1448"/>
                </a:lnTo>
                <a:lnTo>
                  <a:pt x="23" y="1448"/>
                </a:lnTo>
                <a:lnTo>
                  <a:pt x="16" y="1457"/>
                </a:lnTo>
                <a:lnTo>
                  <a:pt x="15" y="1459"/>
                </a:lnTo>
                <a:lnTo>
                  <a:pt x="15" y="1461"/>
                </a:lnTo>
                <a:lnTo>
                  <a:pt x="20" y="1475"/>
                </a:lnTo>
                <a:lnTo>
                  <a:pt x="22" y="1476"/>
                </a:lnTo>
                <a:lnTo>
                  <a:pt x="23" y="1476"/>
                </a:lnTo>
                <a:lnTo>
                  <a:pt x="32" y="1476"/>
                </a:lnTo>
                <a:lnTo>
                  <a:pt x="37" y="1480"/>
                </a:lnTo>
                <a:lnTo>
                  <a:pt x="46" y="1490"/>
                </a:lnTo>
                <a:lnTo>
                  <a:pt x="48" y="1490"/>
                </a:lnTo>
                <a:lnTo>
                  <a:pt x="53" y="1490"/>
                </a:lnTo>
                <a:lnTo>
                  <a:pt x="60" y="1496"/>
                </a:lnTo>
                <a:lnTo>
                  <a:pt x="69" y="1513"/>
                </a:lnTo>
                <a:lnTo>
                  <a:pt x="78" y="1526"/>
                </a:lnTo>
                <a:lnTo>
                  <a:pt x="88" y="1536"/>
                </a:lnTo>
                <a:lnTo>
                  <a:pt x="99" y="1549"/>
                </a:lnTo>
                <a:lnTo>
                  <a:pt x="104" y="1556"/>
                </a:lnTo>
                <a:lnTo>
                  <a:pt x="101" y="1568"/>
                </a:lnTo>
                <a:lnTo>
                  <a:pt x="99" y="1573"/>
                </a:lnTo>
                <a:lnTo>
                  <a:pt x="99" y="1577"/>
                </a:lnTo>
                <a:lnTo>
                  <a:pt x="99" y="1584"/>
                </a:lnTo>
                <a:lnTo>
                  <a:pt x="92" y="1605"/>
                </a:lnTo>
                <a:lnTo>
                  <a:pt x="90" y="1607"/>
                </a:lnTo>
                <a:lnTo>
                  <a:pt x="92" y="1607"/>
                </a:lnTo>
                <a:lnTo>
                  <a:pt x="97" y="1624"/>
                </a:lnTo>
                <a:lnTo>
                  <a:pt x="97" y="1626"/>
                </a:lnTo>
                <a:lnTo>
                  <a:pt x="110" y="1637"/>
                </a:lnTo>
                <a:lnTo>
                  <a:pt x="110" y="1638"/>
                </a:lnTo>
                <a:lnTo>
                  <a:pt x="111" y="1638"/>
                </a:lnTo>
                <a:lnTo>
                  <a:pt x="120" y="1640"/>
                </a:lnTo>
                <a:lnTo>
                  <a:pt x="122" y="1640"/>
                </a:lnTo>
                <a:lnTo>
                  <a:pt x="132" y="1640"/>
                </a:lnTo>
                <a:lnTo>
                  <a:pt x="132" y="1647"/>
                </a:lnTo>
                <a:lnTo>
                  <a:pt x="134" y="1651"/>
                </a:lnTo>
                <a:lnTo>
                  <a:pt x="136" y="1654"/>
                </a:lnTo>
                <a:lnTo>
                  <a:pt x="139" y="1659"/>
                </a:lnTo>
                <a:lnTo>
                  <a:pt x="146" y="1666"/>
                </a:lnTo>
                <a:lnTo>
                  <a:pt x="157" y="1675"/>
                </a:lnTo>
                <a:lnTo>
                  <a:pt x="157" y="1677"/>
                </a:lnTo>
                <a:lnTo>
                  <a:pt x="173" y="1688"/>
                </a:lnTo>
                <a:lnTo>
                  <a:pt x="187" y="1696"/>
                </a:lnTo>
                <a:lnTo>
                  <a:pt x="199" y="1702"/>
                </a:lnTo>
                <a:lnTo>
                  <a:pt x="212" y="1707"/>
                </a:lnTo>
                <a:lnTo>
                  <a:pt x="224" y="1710"/>
                </a:lnTo>
                <a:lnTo>
                  <a:pt x="234" y="1712"/>
                </a:lnTo>
                <a:lnTo>
                  <a:pt x="238" y="1714"/>
                </a:lnTo>
                <a:lnTo>
                  <a:pt x="243" y="1714"/>
                </a:lnTo>
                <a:lnTo>
                  <a:pt x="245" y="1716"/>
                </a:lnTo>
                <a:lnTo>
                  <a:pt x="238" y="1726"/>
                </a:lnTo>
                <a:lnTo>
                  <a:pt x="236" y="1733"/>
                </a:lnTo>
                <a:lnTo>
                  <a:pt x="234" y="1742"/>
                </a:lnTo>
                <a:lnTo>
                  <a:pt x="236" y="1751"/>
                </a:lnTo>
                <a:lnTo>
                  <a:pt x="240" y="1758"/>
                </a:lnTo>
                <a:lnTo>
                  <a:pt x="241" y="1767"/>
                </a:lnTo>
                <a:lnTo>
                  <a:pt x="243" y="1770"/>
                </a:lnTo>
                <a:lnTo>
                  <a:pt x="243" y="1776"/>
                </a:lnTo>
                <a:lnTo>
                  <a:pt x="241" y="1784"/>
                </a:lnTo>
                <a:lnTo>
                  <a:pt x="241" y="1793"/>
                </a:lnTo>
                <a:lnTo>
                  <a:pt x="245" y="1800"/>
                </a:lnTo>
                <a:lnTo>
                  <a:pt x="252" y="1811"/>
                </a:lnTo>
                <a:lnTo>
                  <a:pt x="254" y="1814"/>
                </a:lnTo>
                <a:lnTo>
                  <a:pt x="261" y="1820"/>
                </a:lnTo>
                <a:lnTo>
                  <a:pt x="266" y="1825"/>
                </a:lnTo>
                <a:lnTo>
                  <a:pt x="278" y="1832"/>
                </a:lnTo>
                <a:lnTo>
                  <a:pt x="289" y="1839"/>
                </a:lnTo>
                <a:lnTo>
                  <a:pt x="300" y="1846"/>
                </a:lnTo>
                <a:lnTo>
                  <a:pt x="303" y="1849"/>
                </a:lnTo>
                <a:lnTo>
                  <a:pt x="300" y="1849"/>
                </a:lnTo>
                <a:lnTo>
                  <a:pt x="298" y="1849"/>
                </a:lnTo>
                <a:lnTo>
                  <a:pt x="291" y="1851"/>
                </a:lnTo>
                <a:lnTo>
                  <a:pt x="285" y="1853"/>
                </a:lnTo>
                <a:lnTo>
                  <a:pt x="280" y="1856"/>
                </a:lnTo>
                <a:lnTo>
                  <a:pt x="273" y="1860"/>
                </a:lnTo>
                <a:lnTo>
                  <a:pt x="264" y="1865"/>
                </a:lnTo>
                <a:lnTo>
                  <a:pt x="257" y="1869"/>
                </a:lnTo>
                <a:lnTo>
                  <a:pt x="256" y="1872"/>
                </a:lnTo>
                <a:lnTo>
                  <a:pt x="254" y="1876"/>
                </a:lnTo>
                <a:lnTo>
                  <a:pt x="252" y="1885"/>
                </a:lnTo>
                <a:lnTo>
                  <a:pt x="252" y="1890"/>
                </a:lnTo>
                <a:lnTo>
                  <a:pt x="250" y="1895"/>
                </a:lnTo>
                <a:lnTo>
                  <a:pt x="249" y="1900"/>
                </a:lnTo>
                <a:lnTo>
                  <a:pt x="249" y="1906"/>
                </a:lnTo>
                <a:lnTo>
                  <a:pt x="252" y="1915"/>
                </a:lnTo>
                <a:lnTo>
                  <a:pt x="254" y="1922"/>
                </a:lnTo>
                <a:lnTo>
                  <a:pt x="256" y="1930"/>
                </a:lnTo>
                <a:lnTo>
                  <a:pt x="256" y="1937"/>
                </a:lnTo>
                <a:lnTo>
                  <a:pt x="259" y="1943"/>
                </a:lnTo>
                <a:lnTo>
                  <a:pt x="268" y="1953"/>
                </a:lnTo>
                <a:lnTo>
                  <a:pt x="275" y="1959"/>
                </a:lnTo>
                <a:lnTo>
                  <a:pt x="280" y="1966"/>
                </a:lnTo>
                <a:lnTo>
                  <a:pt x="282" y="1971"/>
                </a:lnTo>
                <a:lnTo>
                  <a:pt x="284" y="1976"/>
                </a:lnTo>
                <a:lnTo>
                  <a:pt x="282" y="1990"/>
                </a:lnTo>
                <a:lnTo>
                  <a:pt x="280" y="2008"/>
                </a:lnTo>
                <a:lnTo>
                  <a:pt x="275" y="2024"/>
                </a:lnTo>
                <a:lnTo>
                  <a:pt x="273" y="2027"/>
                </a:lnTo>
                <a:lnTo>
                  <a:pt x="270" y="2031"/>
                </a:lnTo>
                <a:lnTo>
                  <a:pt x="261" y="2034"/>
                </a:lnTo>
                <a:lnTo>
                  <a:pt x="250" y="2038"/>
                </a:lnTo>
                <a:lnTo>
                  <a:pt x="243" y="2040"/>
                </a:lnTo>
                <a:lnTo>
                  <a:pt x="241" y="2040"/>
                </a:lnTo>
                <a:lnTo>
                  <a:pt x="240" y="2034"/>
                </a:lnTo>
                <a:lnTo>
                  <a:pt x="238" y="2029"/>
                </a:lnTo>
                <a:lnTo>
                  <a:pt x="234" y="2020"/>
                </a:lnTo>
                <a:lnTo>
                  <a:pt x="233" y="2011"/>
                </a:lnTo>
                <a:lnTo>
                  <a:pt x="229" y="2008"/>
                </a:lnTo>
                <a:lnTo>
                  <a:pt x="226" y="2004"/>
                </a:lnTo>
                <a:lnTo>
                  <a:pt x="217" y="2003"/>
                </a:lnTo>
                <a:lnTo>
                  <a:pt x="212" y="2004"/>
                </a:lnTo>
                <a:lnTo>
                  <a:pt x="206" y="2006"/>
                </a:lnTo>
                <a:lnTo>
                  <a:pt x="203" y="2008"/>
                </a:lnTo>
                <a:lnTo>
                  <a:pt x="201" y="2010"/>
                </a:lnTo>
                <a:lnTo>
                  <a:pt x="199" y="2013"/>
                </a:lnTo>
                <a:lnTo>
                  <a:pt x="196" y="2018"/>
                </a:lnTo>
                <a:lnTo>
                  <a:pt x="194" y="2029"/>
                </a:lnTo>
                <a:lnTo>
                  <a:pt x="192" y="2050"/>
                </a:lnTo>
                <a:lnTo>
                  <a:pt x="194" y="2057"/>
                </a:lnTo>
                <a:lnTo>
                  <a:pt x="199" y="2075"/>
                </a:lnTo>
                <a:lnTo>
                  <a:pt x="201" y="2087"/>
                </a:lnTo>
                <a:lnTo>
                  <a:pt x="201" y="2094"/>
                </a:lnTo>
                <a:lnTo>
                  <a:pt x="199" y="2108"/>
                </a:lnTo>
                <a:lnTo>
                  <a:pt x="197" y="2142"/>
                </a:lnTo>
                <a:lnTo>
                  <a:pt x="196" y="2171"/>
                </a:lnTo>
                <a:lnTo>
                  <a:pt x="196" y="2179"/>
                </a:lnTo>
                <a:lnTo>
                  <a:pt x="199" y="2184"/>
                </a:lnTo>
                <a:lnTo>
                  <a:pt x="201" y="2189"/>
                </a:lnTo>
                <a:lnTo>
                  <a:pt x="205" y="2191"/>
                </a:lnTo>
                <a:lnTo>
                  <a:pt x="215" y="2196"/>
                </a:lnTo>
                <a:lnTo>
                  <a:pt x="224" y="2198"/>
                </a:lnTo>
                <a:lnTo>
                  <a:pt x="233" y="2200"/>
                </a:lnTo>
                <a:lnTo>
                  <a:pt x="234" y="2201"/>
                </a:lnTo>
                <a:lnTo>
                  <a:pt x="245" y="2208"/>
                </a:lnTo>
                <a:lnTo>
                  <a:pt x="257" y="2214"/>
                </a:lnTo>
                <a:lnTo>
                  <a:pt x="268" y="2219"/>
                </a:lnTo>
                <a:lnTo>
                  <a:pt x="273" y="2224"/>
                </a:lnTo>
                <a:lnTo>
                  <a:pt x="278" y="2231"/>
                </a:lnTo>
                <a:lnTo>
                  <a:pt x="285" y="2242"/>
                </a:lnTo>
                <a:lnTo>
                  <a:pt x="298" y="2259"/>
                </a:lnTo>
                <a:lnTo>
                  <a:pt x="305" y="2267"/>
                </a:lnTo>
                <a:lnTo>
                  <a:pt x="314" y="2272"/>
                </a:lnTo>
                <a:lnTo>
                  <a:pt x="324" y="2277"/>
                </a:lnTo>
                <a:lnTo>
                  <a:pt x="333" y="2282"/>
                </a:lnTo>
                <a:lnTo>
                  <a:pt x="342" y="2289"/>
                </a:lnTo>
                <a:lnTo>
                  <a:pt x="351" y="2300"/>
                </a:lnTo>
                <a:lnTo>
                  <a:pt x="356" y="2311"/>
                </a:lnTo>
                <a:lnTo>
                  <a:pt x="358" y="2319"/>
                </a:lnTo>
                <a:lnTo>
                  <a:pt x="358" y="2328"/>
                </a:lnTo>
                <a:lnTo>
                  <a:pt x="359" y="2337"/>
                </a:lnTo>
                <a:lnTo>
                  <a:pt x="361" y="2340"/>
                </a:lnTo>
                <a:lnTo>
                  <a:pt x="365" y="2344"/>
                </a:lnTo>
                <a:lnTo>
                  <a:pt x="368" y="2344"/>
                </a:lnTo>
                <a:lnTo>
                  <a:pt x="373" y="2344"/>
                </a:lnTo>
                <a:lnTo>
                  <a:pt x="379" y="2339"/>
                </a:lnTo>
                <a:lnTo>
                  <a:pt x="389" y="2328"/>
                </a:lnTo>
                <a:lnTo>
                  <a:pt x="400" y="2318"/>
                </a:lnTo>
                <a:lnTo>
                  <a:pt x="403" y="2314"/>
                </a:lnTo>
                <a:lnTo>
                  <a:pt x="410" y="2314"/>
                </a:lnTo>
                <a:lnTo>
                  <a:pt x="421" y="2314"/>
                </a:lnTo>
                <a:lnTo>
                  <a:pt x="431" y="2318"/>
                </a:lnTo>
                <a:lnTo>
                  <a:pt x="440" y="2319"/>
                </a:lnTo>
                <a:lnTo>
                  <a:pt x="447" y="2323"/>
                </a:lnTo>
                <a:lnTo>
                  <a:pt x="454" y="2330"/>
                </a:lnTo>
                <a:lnTo>
                  <a:pt x="460" y="2337"/>
                </a:lnTo>
                <a:lnTo>
                  <a:pt x="461" y="2346"/>
                </a:lnTo>
                <a:lnTo>
                  <a:pt x="465" y="2353"/>
                </a:lnTo>
                <a:lnTo>
                  <a:pt x="468" y="2356"/>
                </a:lnTo>
                <a:lnTo>
                  <a:pt x="475" y="2362"/>
                </a:lnTo>
                <a:lnTo>
                  <a:pt x="481" y="2365"/>
                </a:lnTo>
                <a:lnTo>
                  <a:pt x="486" y="2372"/>
                </a:lnTo>
                <a:lnTo>
                  <a:pt x="495" y="2377"/>
                </a:lnTo>
                <a:lnTo>
                  <a:pt x="502" y="2384"/>
                </a:lnTo>
                <a:lnTo>
                  <a:pt x="514" y="2395"/>
                </a:lnTo>
                <a:lnTo>
                  <a:pt x="539" y="2411"/>
                </a:lnTo>
                <a:lnTo>
                  <a:pt x="544" y="2418"/>
                </a:lnTo>
                <a:lnTo>
                  <a:pt x="549" y="2425"/>
                </a:lnTo>
                <a:lnTo>
                  <a:pt x="555" y="2444"/>
                </a:lnTo>
                <a:lnTo>
                  <a:pt x="563" y="2469"/>
                </a:lnTo>
                <a:lnTo>
                  <a:pt x="569" y="2479"/>
                </a:lnTo>
                <a:lnTo>
                  <a:pt x="572" y="2485"/>
                </a:lnTo>
                <a:lnTo>
                  <a:pt x="578" y="2485"/>
                </a:lnTo>
                <a:lnTo>
                  <a:pt x="581" y="2485"/>
                </a:lnTo>
                <a:lnTo>
                  <a:pt x="586" y="2481"/>
                </a:lnTo>
                <a:lnTo>
                  <a:pt x="588" y="2481"/>
                </a:lnTo>
                <a:lnTo>
                  <a:pt x="593" y="2478"/>
                </a:lnTo>
                <a:lnTo>
                  <a:pt x="600" y="2476"/>
                </a:lnTo>
                <a:lnTo>
                  <a:pt x="609" y="2478"/>
                </a:lnTo>
                <a:lnTo>
                  <a:pt x="616" y="2483"/>
                </a:lnTo>
                <a:lnTo>
                  <a:pt x="622" y="2488"/>
                </a:lnTo>
                <a:lnTo>
                  <a:pt x="625" y="2495"/>
                </a:lnTo>
                <a:lnTo>
                  <a:pt x="629" y="2502"/>
                </a:lnTo>
                <a:lnTo>
                  <a:pt x="629" y="2515"/>
                </a:lnTo>
                <a:lnTo>
                  <a:pt x="629" y="2520"/>
                </a:lnTo>
                <a:lnTo>
                  <a:pt x="629" y="2522"/>
                </a:lnTo>
                <a:lnTo>
                  <a:pt x="629" y="2523"/>
                </a:lnTo>
                <a:lnTo>
                  <a:pt x="636" y="2536"/>
                </a:lnTo>
                <a:lnTo>
                  <a:pt x="643" y="2545"/>
                </a:lnTo>
                <a:lnTo>
                  <a:pt x="650" y="2553"/>
                </a:lnTo>
                <a:lnTo>
                  <a:pt x="658" y="2559"/>
                </a:lnTo>
                <a:lnTo>
                  <a:pt x="667" y="2562"/>
                </a:lnTo>
                <a:lnTo>
                  <a:pt x="678" y="2566"/>
                </a:lnTo>
                <a:lnTo>
                  <a:pt x="681" y="2567"/>
                </a:lnTo>
                <a:lnTo>
                  <a:pt x="683" y="2571"/>
                </a:lnTo>
                <a:lnTo>
                  <a:pt x="687" y="2576"/>
                </a:lnTo>
                <a:lnTo>
                  <a:pt x="687" y="2580"/>
                </a:lnTo>
                <a:lnTo>
                  <a:pt x="688" y="2585"/>
                </a:lnTo>
                <a:lnTo>
                  <a:pt x="692" y="2592"/>
                </a:lnTo>
                <a:lnTo>
                  <a:pt x="702" y="2603"/>
                </a:lnTo>
                <a:lnTo>
                  <a:pt x="715" y="2611"/>
                </a:lnTo>
                <a:lnTo>
                  <a:pt x="736" y="2625"/>
                </a:lnTo>
                <a:lnTo>
                  <a:pt x="750" y="2641"/>
                </a:lnTo>
                <a:lnTo>
                  <a:pt x="750" y="2643"/>
                </a:lnTo>
                <a:lnTo>
                  <a:pt x="753" y="2648"/>
                </a:lnTo>
                <a:lnTo>
                  <a:pt x="759" y="2652"/>
                </a:lnTo>
                <a:lnTo>
                  <a:pt x="762" y="2655"/>
                </a:lnTo>
                <a:lnTo>
                  <a:pt x="769" y="2657"/>
                </a:lnTo>
                <a:lnTo>
                  <a:pt x="776" y="2657"/>
                </a:lnTo>
                <a:lnTo>
                  <a:pt x="780" y="2661"/>
                </a:lnTo>
                <a:lnTo>
                  <a:pt x="789" y="2666"/>
                </a:lnTo>
                <a:lnTo>
                  <a:pt x="794" y="2668"/>
                </a:lnTo>
                <a:lnTo>
                  <a:pt x="799" y="2666"/>
                </a:lnTo>
                <a:lnTo>
                  <a:pt x="805" y="2662"/>
                </a:lnTo>
                <a:lnTo>
                  <a:pt x="813" y="2657"/>
                </a:lnTo>
                <a:lnTo>
                  <a:pt x="819" y="2654"/>
                </a:lnTo>
                <a:lnTo>
                  <a:pt x="827" y="2652"/>
                </a:lnTo>
                <a:lnTo>
                  <a:pt x="836" y="2652"/>
                </a:lnTo>
                <a:lnTo>
                  <a:pt x="838" y="2652"/>
                </a:lnTo>
                <a:lnTo>
                  <a:pt x="840" y="2657"/>
                </a:lnTo>
                <a:lnTo>
                  <a:pt x="841" y="2659"/>
                </a:lnTo>
                <a:lnTo>
                  <a:pt x="845" y="2661"/>
                </a:lnTo>
                <a:lnTo>
                  <a:pt x="854" y="2666"/>
                </a:lnTo>
                <a:lnTo>
                  <a:pt x="861" y="2673"/>
                </a:lnTo>
                <a:lnTo>
                  <a:pt x="880" y="2687"/>
                </a:lnTo>
                <a:lnTo>
                  <a:pt x="892" y="2696"/>
                </a:lnTo>
                <a:lnTo>
                  <a:pt x="898" y="2698"/>
                </a:lnTo>
                <a:lnTo>
                  <a:pt x="900" y="2698"/>
                </a:lnTo>
                <a:lnTo>
                  <a:pt x="901" y="2694"/>
                </a:lnTo>
                <a:lnTo>
                  <a:pt x="915" y="2691"/>
                </a:lnTo>
                <a:lnTo>
                  <a:pt x="936" y="2684"/>
                </a:lnTo>
                <a:lnTo>
                  <a:pt x="943" y="2682"/>
                </a:lnTo>
                <a:lnTo>
                  <a:pt x="945" y="2684"/>
                </a:lnTo>
                <a:lnTo>
                  <a:pt x="949" y="2685"/>
                </a:lnTo>
                <a:lnTo>
                  <a:pt x="952" y="2685"/>
                </a:lnTo>
                <a:lnTo>
                  <a:pt x="958" y="2687"/>
                </a:lnTo>
                <a:lnTo>
                  <a:pt x="963" y="2689"/>
                </a:lnTo>
                <a:lnTo>
                  <a:pt x="968" y="2691"/>
                </a:lnTo>
                <a:lnTo>
                  <a:pt x="972" y="2691"/>
                </a:lnTo>
                <a:lnTo>
                  <a:pt x="977" y="2689"/>
                </a:lnTo>
                <a:lnTo>
                  <a:pt x="984" y="2689"/>
                </a:lnTo>
                <a:lnTo>
                  <a:pt x="995" y="2685"/>
                </a:lnTo>
                <a:lnTo>
                  <a:pt x="1000" y="2684"/>
                </a:lnTo>
                <a:lnTo>
                  <a:pt x="1005" y="2685"/>
                </a:lnTo>
                <a:lnTo>
                  <a:pt x="1009" y="2689"/>
                </a:lnTo>
                <a:lnTo>
                  <a:pt x="1012" y="2692"/>
                </a:lnTo>
                <a:lnTo>
                  <a:pt x="1014" y="2696"/>
                </a:lnTo>
                <a:lnTo>
                  <a:pt x="1012" y="2705"/>
                </a:lnTo>
                <a:lnTo>
                  <a:pt x="1007" y="2721"/>
                </a:lnTo>
                <a:lnTo>
                  <a:pt x="1005" y="2726"/>
                </a:lnTo>
                <a:lnTo>
                  <a:pt x="1002" y="2729"/>
                </a:lnTo>
                <a:lnTo>
                  <a:pt x="1000" y="2731"/>
                </a:lnTo>
                <a:lnTo>
                  <a:pt x="996" y="2731"/>
                </a:lnTo>
                <a:lnTo>
                  <a:pt x="996" y="2735"/>
                </a:lnTo>
                <a:lnTo>
                  <a:pt x="996" y="2750"/>
                </a:lnTo>
                <a:lnTo>
                  <a:pt x="998" y="2756"/>
                </a:lnTo>
                <a:lnTo>
                  <a:pt x="1000" y="2759"/>
                </a:lnTo>
                <a:lnTo>
                  <a:pt x="1007" y="2766"/>
                </a:lnTo>
                <a:lnTo>
                  <a:pt x="1017" y="2777"/>
                </a:lnTo>
                <a:lnTo>
                  <a:pt x="1023" y="2782"/>
                </a:lnTo>
                <a:lnTo>
                  <a:pt x="1028" y="2784"/>
                </a:lnTo>
                <a:lnTo>
                  <a:pt x="1031" y="2782"/>
                </a:lnTo>
                <a:lnTo>
                  <a:pt x="1031" y="2779"/>
                </a:lnTo>
                <a:lnTo>
                  <a:pt x="1031" y="2773"/>
                </a:lnTo>
                <a:lnTo>
                  <a:pt x="1031" y="2766"/>
                </a:lnTo>
                <a:lnTo>
                  <a:pt x="1033" y="2761"/>
                </a:lnTo>
                <a:lnTo>
                  <a:pt x="1039" y="2750"/>
                </a:lnTo>
                <a:lnTo>
                  <a:pt x="1054" y="2719"/>
                </a:lnTo>
                <a:lnTo>
                  <a:pt x="1060" y="2712"/>
                </a:lnTo>
                <a:lnTo>
                  <a:pt x="1063" y="2706"/>
                </a:lnTo>
                <a:lnTo>
                  <a:pt x="1068" y="2703"/>
                </a:lnTo>
                <a:lnTo>
                  <a:pt x="1072" y="2701"/>
                </a:lnTo>
                <a:lnTo>
                  <a:pt x="1077" y="2698"/>
                </a:lnTo>
                <a:lnTo>
                  <a:pt x="1084" y="2692"/>
                </a:lnTo>
                <a:lnTo>
                  <a:pt x="1090" y="2689"/>
                </a:lnTo>
                <a:lnTo>
                  <a:pt x="1093" y="2687"/>
                </a:lnTo>
                <a:lnTo>
                  <a:pt x="1102" y="2687"/>
                </a:lnTo>
                <a:lnTo>
                  <a:pt x="1104" y="2687"/>
                </a:lnTo>
                <a:lnTo>
                  <a:pt x="1107" y="2687"/>
                </a:lnTo>
                <a:lnTo>
                  <a:pt x="1116" y="2687"/>
                </a:lnTo>
                <a:lnTo>
                  <a:pt x="1118" y="2685"/>
                </a:lnTo>
                <a:lnTo>
                  <a:pt x="1125" y="2687"/>
                </a:lnTo>
                <a:lnTo>
                  <a:pt x="1132" y="2689"/>
                </a:lnTo>
                <a:lnTo>
                  <a:pt x="1144" y="2696"/>
                </a:lnTo>
                <a:lnTo>
                  <a:pt x="1156" y="2701"/>
                </a:lnTo>
                <a:lnTo>
                  <a:pt x="1165" y="2705"/>
                </a:lnTo>
                <a:lnTo>
                  <a:pt x="1178" y="2713"/>
                </a:lnTo>
                <a:lnTo>
                  <a:pt x="1190" y="2722"/>
                </a:lnTo>
                <a:lnTo>
                  <a:pt x="1200" y="2728"/>
                </a:lnTo>
                <a:lnTo>
                  <a:pt x="1209" y="2731"/>
                </a:lnTo>
                <a:lnTo>
                  <a:pt x="1230" y="2738"/>
                </a:lnTo>
                <a:lnTo>
                  <a:pt x="1237" y="2740"/>
                </a:lnTo>
                <a:lnTo>
                  <a:pt x="1243" y="2738"/>
                </a:lnTo>
                <a:lnTo>
                  <a:pt x="1244" y="2736"/>
                </a:lnTo>
                <a:lnTo>
                  <a:pt x="1251" y="2729"/>
                </a:lnTo>
                <a:lnTo>
                  <a:pt x="1257" y="2728"/>
                </a:lnTo>
                <a:lnTo>
                  <a:pt x="1257" y="2729"/>
                </a:lnTo>
                <a:lnTo>
                  <a:pt x="1257" y="2731"/>
                </a:lnTo>
                <a:lnTo>
                  <a:pt x="1260" y="2738"/>
                </a:lnTo>
                <a:lnTo>
                  <a:pt x="1264" y="2745"/>
                </a:lnTo>
                <a:lnTo>
                  <a:pt x="1265" y="2752"/>
                </a:lnTo>
                <a:lnTo>
                  <a:pt x="1265" y="2759"/>
                </a:lnTo>
                <a:lnTo>
                  <a:pt x="1267" y="2757"/>
                </a:lnTo>
                <a:lnTo>
                  <a:pt x="1269" y="2757"/>
                </a:lnTo>
                <a:lnTo>
                  <a:pt x="1269" y="2752"/>
                </a:lnTo>
                <a:lnTo>
                  <a:pt x="1267" y="2743"/>
                </a:lnTo>
                <a:lnTo>
                  <a:pt x="1264" y="2736"/>
                </a:lnTo>
                <a:lnTo>
                  <a:pt x="1260" y="2729"/>
                </a:lnTo>
                <a:lnTo>
                  <a:pt x="1260" y="2728"/>
                </a:lnTo>
                <a:lnTo>
                  <a:pt x="1260" y="2726"/>
                </a:lnTo>
                <a:lnTo>
                  <a:pt x="1258" y="2724"/>
                </a:lnTo>
                <a:lnTo>
                  <a:pt x="1257" y="2724"/>
                </a:lnTo>
                <a:lnTo>
                  <a:pt x="1253" y="2724"/>
                </a:lnTo>
                <a:lnTo>
                  <a:pt x="1250" y="2726"/>
                </a:lnTo>
                <a:lnTo>
                  <a:pt x="1244" y="2731"/>
                </a:lnTo>
                <a:lnTo>
                  <a:pt x="1243" y="2733"/>
                </a:lnTo>
                <a:lnTo>
                  <a:pt x="1241" y="2735"/>
                </a:lnTo>
                <a:lnTo>
                  <a:pt x="1237" y="2736"/>
                </a:lnTo>
                <a:lnTo>
                  <a:pt x="1230" y="2735"/>
                </a:lnTo>
                <a:lnTo>
                  <a:pt x="1214" y="2729"/>
                </a:lnTo>
                <a:lnTo>
                  <a:pt x="1202" y="2724"/>
                </a:lnTo>
                <a:lnTo>
                  <a:pt x="1192" y="2719"/>
                </a:lnTo>
                <a:lnTo>
                  <a:pt x="1179" y="2710"/>
                </a:lnTo>
                <a:lnTo>
                  <a:pt x="1167" y="2701"/>
                </a:lnTo>
                <a:lnTo>
                  <a:pt x="1156" y="2698"/>
                </a:lnTo>
                <a:lnTo>
                  <a:pt x="1149" y="2694"/>
                </a:lnTo>
                <a:lnTo>
                  <a:pt x="1141" y="2689"/>
                </a:lnTo>
                <a:lnTo>
                  <a:pt x="1130" y="2685"/>
                </a:lnTo>
                <a:lnTo>
                  <a:pt x="1118" y="2682"/>
                </a:lnTo>
                <a:lnTo>
                  <a:pt x="1116" y="2684"/>
                </a:lnTo>
                <a:lnTo>
                  <a:pt x="1107" y="2684"/>
                </a:lnTo>
                <a:lnTo>
                  <a:pt x="1104" y="2684"/>
                </a:lnTo>
                <a:lnTo>
                  <a:pt x="1102" y="2684"/>
                </a:lnTo>
                <a:lnTo>
                  <a:pt x="1093" y="2684"/>
                </a:lnTo>
                <a:lnTo>
                  <a:pt x="1088" y="2687"/>
                </a:lnTo>
                <a:lnTo>
                  <a:pt x="1082" y="2691"/>
                </a:lnTo>
                <a:lnTo>
                  <a:pt x="1074" y="2696"/>
                </a:lnTo>
                <a:lnTo>
                  <a:pt x="1067" y="2699"/>
                </a:lnTo>
                <a:lnTo>
                  <a:pt x="1058" y="2706"/>
                </a:lnTo>
                <a:lnTo>
                  <a:pt x="1051" y="2717"/>
                </a:lnTo>
                <a:lnTo>
                  <a:pt x="1030" y="2759"/>
                </a:lnTo>
                <a:lnTo>
                  <a:pt x="1028" y="2763"/>
                </a:lnTo>
                <a:lnTo>
                  <a:pt x="1028" y="2768"/>
                </a:lnTo>
                <a:lnTo>
                  <a:pt x="1028" y="2777"/>
                </a:lnTo>
                <a:lnTo>
                  <a:pt x="1028" y="2779"/>
                </a:lnTo>
                <a:lnTo>
                  <a:pt x="1028" y="2780"/>
                </a:lnTo>
                <a:lnTo>
                  <a:pt x="1024" y="2779"/>
                </a:lnTo>
                <a:lnTo>
                  <a:pt x="1019" y="2775"/>
                </a:lnTo>
                <a:lnTo>
                  <a:pt x="1005" y="2759"/>
                </a:lnTo>
                <a:lnTo>
                  <a:pt x="1002" y="2756"/>
                </a:lnTo>
                <a:lnTo>
                  <a:pt x="1000" y="2750"/>
                </a:lnTo>
                <a:lnTo>
                  <a:pt x="1000" y="2735"/>
                </a:lnTo>
                <a:lnTo>
                  <a:pt x="1003" y="2733"/>
                </a:lnTo>
                <a:lnTo>
                  <a:pt x="1007" y="2728"/>
                </a:lnTo>
                <a:lnTo>
                  <a:pt x="1010" y="2722"/>
                </a:lnTo>
                <a:lnTo>
                  <a:pt x="1016" y="2706"/>
                </a:lnTo>
                <a:lnTo>
                  <a:pt x="1017" y="2696"/>
                </a:lnTo>
                <a:lnTo>
                  <a:pt x="1016" y="2692"/>
                </a:lnTo>
                <a:lnTo>
                  <a:pt x="1012" y="2687"/>
                </a:lnTo>
                <a:lnTo>
                  <a:pt x="1007" y="2682"/>
                </a:lnTo>
                <a:lnTo>
                  <a:pt x="1000" y="2680"/>
                </a:lnTo>
                <a:lnTo>
                  <a:pt x="995" y="2682"/>
                </a:lnTo>
                <a:lnTo>
                  <a:pt x="982" y="2685"/>
                </a:lnTo>
                <a:lnTo>
                  <a:pt x="972" y="2687"/>
                </a:lnTo>
                <a:lnTo>
                  <a:pt x="968" y="2687"/>
                </a:lnTo>
                <a:lnTo>
                  <a:pt x="959" y="2685"/>
                </a:lnTo>
                <a:lnTo>
                  <a:pt x="952" y="2684"/>
                </a:lnTo>
                <a:lnTo>
                  <a:pt x="951" y="2682"/>
                </a:lnTo>
                <a:lnTo>
                  <a:pt x="949" y="2680"/>
                </a:lnTo>
                <a:lnTo>
                  <a:pt x="945" y="2678"/>
                </a:lnTo>
                <a:lnTo>
                  <a:pt x="943" y="2678"/>
                </a:lnTo>
                <a:lnTo>
                  <a:pt x="935" y="2680"/>
                </a:lnTo>
                <a:lnTo>
                  <a:pt x="914" y="2687"/>
                </a:lnTo>
                <a:lnTo>
                  <a:pt x="900" y="2691"/>
                </a:lnTo>
                <a:lnTo>
                  <a:pt x="898" y="2691"/>
                </a:lnTo>
                <a:lnTo>
                  <a:pt x="898" y="2692"/>
                </a:lnTo>
                <a:lnTo>
                  <a:pt x="898" y="2694"/>
                </a:lnTo>
                <a:lnTo>
                  <a:pt x="892" y="2692"/>
                </a:lnTo>
                <a:lnTo>
                  <a:pt x="882" y="2684"/>
                </a:lnTo>
                <a:lnTo>
                  <a:pt x="859" y="2666"/>
                </a:lnTo>
                <a:lnTo>
                  <a:pt x="854" y="2662"/>
                </a:lnTo>
                <a:lnTo>
                  <a:pt x="847" y="2659"/>
                </a:lnTo>
                <a:lnTo>
                  <a:pt x="843" y="2655"/>
                </a:lnTo>
                <a:lnTo>
                  <a:pt x="841" y="2652"/>
                </a:lnTo>
                <a:lnTo>
                  <a:pt x="840" y="2648"/>
                </a:lnTo>
                <a:lnTo>
                  <a:pt x="836" y="2648"/>
                </a:lnTo>
                <a:lnTo>
                  <a:pt x="826" y="2648"/>
                </a:lnTo>
                <a:lnTo>
                  <a:pt x="813" y="2654"/>
                </a:lnTo>
                <a:lnTo>
                  <a:pt x="805" y="2657"/>
                </a:lnTo>
                <a:lnTo>
                  <a:pt x="799" y="2662"/>
                </a:lnTo>
                <a:lnTo>
                  <a:pt x="794" y="2664"/>
                </a:lnTo>
                <a:lnTo>
                  <a:pt x="790" y="2664"/>
                </a:lnTo>
                <a:lnTo>
                  <a:pt x="783" y="2659"/>
                </a:lnTo>
                <a:lnTo>
                  <a:pt x="780" y="2657"/>
                </a:lnTo>
                <a:lnTo>
                  <a:pt x="776" y="2654"/>
                </a:lnTo>
                <a:lnTo>
                  <a:pt x="771" y="2654"/>
                </a:lnTo>
                <a:lnTo>
                  <a:pt x="764" y="2652"/>
                </a:lnTo>
                <a:lnTo>
                  <a:pt x="761" y="2650"/>
                </a:lnTo>
                <a:lnTo>
                  <a:pt x="752" y="2640"/>
                </a:lnTo>
                <a:lnTo>
                  <a:pt x="738" y="2622"/>
                </a:lnTo>
                <a:lnTo>
                  <a:pt x="720" y="2611"/>
                </a:lnTo>
                <a:lnTo>
                  <a:pt x="706" y="2601"/>
                </a:lnTo>
                <a:lnTo>
                  <a:pt x="699" y="2596"/>
                </a:lnTo>
                <a:lnTo>
                  <a:pt x="695" y="2590"/>
                </a:lnTo>
                <a:lnTo>
                  <a:pt x="692" y="2583"/>
                </a:lnTo>
                <a:lnTo>
                  <a:pt x="690" y="2580"/>
                </a:lnTo>
                <a:lnTo>
                  <a:pt x="690" y="2574"/>
                </a:lnTo>
                <a:lnTo>
                  <a:pt x="687" y="2569"/>
                </a:lnTo>
                <a:lnTo>
                  <a:pt x="683" y="2566"/>
                </a:lnTo>
                <a:lnTo>
                  <a:pt x="680" y="2564"/>
                </a:lnTo>
                <a:lnTo>
                  <a:pt x="671" y="2559"/>
                </a:lnTo>
                <a:lnTo>
                  <a:pt x="660" y="2557"/>
                </a:lnTo>
                <a:lnTo>
                  <a:pt x="653" y="2552"/>
                </a:lnTo>
                <a:lnTo>
                  <a:pt x="646" y="2543"/>
                </a:lnTo>
                <a:lnTo>
                  <a:pt x="639" y="2532"/>
                </a:lnTo>
                <a:lnTo>
                  <a:pt x="632" y="2522"/>
                </a:lnTo>
                <a:lnTo>
                  <a:pt x="632" y="2515"/>
                </a:lnTo>
                <a:lnTo>
                  <a:pt x="632" y="2504"/>
                </a:lnTo>
                <a:lnTo>
                  <a:pt x="629" y="2492"/>
                </a:lnTo>
                <a:lnTo>
                  <a:pt x="625" y="2486"/>
                </a:lnTo>
                <a:lnTo>
                  <a:pt x="622" y="2481"/>
                </a:lnTo>
                <a:lnTo>
                  <a:pt x="616" y="2478"/>
                </a:lnTo>
                <a:lnTo>
                  <a:pt x="611" y="2474"/>
                </a:lnTo>
                <a:lnTo>
                  <a:pt x="600" y="2472"/>
                </a:lnTo>
                <a:lnTo>
                  <a:pt x="593" y="2474"/>
                </a:lnTo>
                <a:lnTo>
                  <a:pt x="586" y="2478"/>
                </a:lnTo>
                <a:lnTo>
                  <a:pt x="581" y="2481"/>
                </a:lnTo>
                <a:lnTo>
                  <a:pt x="578" y="2481"/>
                </a:lnTo>
                <a:lnTo>
                  <a:pt x="574" y="2481"/>
                </a:lnTo>
                <a:lnTo>
                  <a:pt x="572" y="2479"/>
                </a:lnTo>
                <a:lnTo>
                  <a:pt x="567" y="2467"/>
                </a:lnTo>
                <a:lnTo>
                  <a:pt x="555" y="2430"/>
                </a:lnTo>
                <a:lnTo>
                  <a:pt x="549" y="2418"/>
                </a:lnTo>
                <a:lnTo>
                  <a:pt x="541" y="2409"/>
                </a:lnTo>
                <a:lnTo>
                  <a:pt x="518" y="2391"/>
                </a:lnTo>
                <a:lnTo>
                  <a:pt x="504" y="2381"/>
                </a:lnTo>
                <a:lnTo>
                  <a:pt x="493" y="2374"/>
                </a:lnTo>
                <a:lnTo>
                  <a:pt x="484" y="2363"/>
                </a:lnTo>
                <a:lnTo>
                  <a:pt x="479" y="2360"/>
                </a:lnTo>
                <a:lnTo>
                  <a:pt x="474" y="2356"/>
                </a:lnTo>
                <a:lnTo>
                  <a:pt x="468" y="2353"/>
                </a:lnTo>
                <a:lnTo>
                  <a:pt x="465" y="2346"/>
                </a:lnTo>
                <a:lnTo>
                  <a:pt x="463" y="2337"/>
                </a:lnTo>
                <a:lnTo>
                  <a:pt x="458" y="2326"/>
                </a:lnTo>
                <a:lnTo>
                  <a:pt x="449" y="2319"/>
                </a:lnTo>
                <a:lnTo>
                  <a:pt x="446" y="2318"/>
                </a:lnTo>
                <a:lnTo>
                  <a:pt x="440" y="2316"/>
                </a:lnTo>
                <a:lnTo>
                  <a:pt x="426" y="2312"/>
                </a:lnTo>
                <a:lnTo>
                  <a:pt x="410" y="2311"/>
                </a:lnTo>
                <a:lnTo>
                  <a:pt x="403" y="2311"/>
                </a:lnTo>
                <a:lnTo>
                  <a:pt x="396" y="2314"/>
                </a:lnTo>
                <a:lnTo>
                  <a:pt x="389" y="2323"/>
                </a:lnTo>
                <a:lnTo>
                  <a:pt x="382" y="2332"/>
                </a:lnTo>
                <a:lnTo>
                  <a:pt x="375" y="2339"/>
                </a:lnTo>
                <a:lnTo>
                  <a:pt x="372" y="2340"/>
                </a:lnTo>
                <a:lnTo>
                  <a:pt x="368" y="2340"/>
                </a:lnTo>
                <a:lnTo>
                  <a:pt x="366" y="2340"/>
                </a:lnTo>
                <a:lnTo>
                  <a:pt x="363" y="2337"/>
                </a:lnTo>
                <a:lnTo>
                  <a:pt x="363" y="2333"/>
                </a:lnTo>
                <a:lnTo>
                  <a:pt x="361" y="2321"/>
                </a:lnTo>
                <a:lnTo>
                  <a:pt x="359" y="2312"/>
                </a:lnTo>
                <a:lnTo>
                  <a:pt x="358" y="2305"/>
                </a:lnTo>
                <a:lnTo>
                  <a:pt x="352" y="2296"/>
                </a:lnTo>
                <a:lnTo>
                  <a:pt x="344" y="2288"/>
                </a:lnTo>
                <a:lnTo>
                  <a:pt x="328" y="2275"/>
                </a:lnTo>
                <a:lnTo>
                  <a:pt x="315" y="2268"/>
                </a:lnTo>
                <a:lnTo>
                  <a:pt x="308" y="2265"/>
                </a:lnTo>
                <a:lnTo>
                  <a:pt x="300" y="2258"/>
                </a:lnTo>
                <a:lnTo>
                  <a:pt x="291" y="2245"/>
                </a:lnTo>
                <a:lnTo>
                  <a:pt x="280" y="2230"/>
                </a:lnTo>
                <a:lnTo>
                  <a:pt x="273" y="2219"/>
                </a:lnTo>
                <a:lnTo>
                  <a:pt x="266" y="2214"/>
                </a:lnTo>
                <a:lnTo>
                  <a:pt x="247" y="2205"/>
                </a:lnTo>
                <a:lnTo>
                  <a:pt x="236" y="2196"/>
                </a:lnTo>
                <a:lnTo>
                  <a:pt x="226" y="2194"/>
                </a:lnTo>
                <a:lnTo>
                  <a:pt x="215" y="2193"/>
                </a:lnTo>
                <a:lnTo>
                  <a:pt x="206" y="2189"/>
                </a:lnTo>
                <a:lnTo>
                  <a:pt x="205" y="2186"/>
                </a:lnTo>
                <a:lnTo>
                  <a:pt x="201" y="2182"/>
                </a:lnTo>
                <a:lnTo>
                  <a:pt x="199" y="2177"/>
                </a:lnTo>
                <a:lnTo>
                  <a:pt x="199" y="2171"/>
                </a:lnTo>
                <a:lnTo>
                  <a:pt x="201" y="2140"/>
                </a:lnTo>
                <a:lnTo>
                  <a:pt x="203" y="2108"/>
                </a:lnTo>
                <a:lnTo>
                  <a:pt x="205" y="2089"/>
                </a:lnTo>
                <a:lnTo>
                  <a:pt x="201" y="2075"/>
                </a:lnTo>
                <a:lnTo>
                  <a:pt x="197" y="2057"/>
                </a:lnTo>
                <a:lnTo>
                  <a:pt x="196" y="2050"/>
                </a:lnTo>
                <a:lnTo>
                  <a:pt x="197" y="2029"/>
                </a:lnTo>
                <a:lnTo>
                  <a:pt x="201" y="2017"/>
                </a:lnTo>
                <a:lnTo>
                  <a:pt x="203" y="2013"/>
                </a:lnTo>
                <a:lnTo>
                  <a:pt x="205" y="2011"/>
                </a:lnTo>
                <a:lnTo>
                  <a:pt x="212" y="2008"/>
                </a:lnTo>
                <a:lnTo>
                  <a:pt x="217" y="2006"/>
                </a:lnTo>
                <a:lnTo>
                  <a:pt x="224" y="2008"/>
                </a:lnTo>
                <a:lnTo>
                  <a:pt x="227" y="2011"/>
                </a:lnTo>
                <a:lnTo>
                  <a:pt x="231" y="2018"/>
                </a:lnTo>
                <a:lnTo>
                  <a:pt x="233" y="2024"/>
                </a:lnTo>
                <a:lnTo>
                  <a:pt x="234" y="2031"/>
                </a:lnTo>
                <a:lnTo>
                  <a:pt x="238" y="2040"/>
                </a:lnTo>
                <a:lnTo>
                  <a:pt x="240" y="2043"/>
                </a:lnTo>
                <a:lnTo>
                  <a:pt x="243" y="2043"/>
                </a:lnTo>
                <a:lnTo>
                  <a:pt x="250" y="2041"/>
                </a:lnTo>
                <a:lnTo>
                  <a:pt x="270" y="2036"/>
                </a:lnTo>
                <a:lnTo>
                  <a:pt x="275" y="2031"/>
                </a:lnTo>
                <a:lnTo>
                  <a:pt x="278" y="2025"/>
                </a:lnTo>
                <a:lnTo>
                  <a:pt x="284" y="2006"/>
                </a:lnTo>
                <a:lnTo>
                  <a:pt x="285" y="1994"/>
                </a:lnTo>
                <a:lnTo>
                  <a:pt x="287" y="1981"/>
                </a:lnTo>
                <a:lnTo>
                  <a:pt x="285" y="1971"/>
                </a:lnTo>
                <a:lnTo>
                  <a:pt x="284" y="1964"/>
                </a:lnTo>
                <a:lnTo>
                  <a:pt x="275" y="1955"/>
                </a:lnTo>
                <a:lnTo>
                  <a:pt x="268" y="1948"/>
                </a:lnTo>
                <a:lnTo>
                  <a:pt x="261" y="1939"/>
                </a:lnTo>
                <a:lnTo>
                  <a:pt x="259" y="1936"/>
                </a:lnTo>
                <a:lnTo>
                  <a:pt x="259" y="1930"/>
                </a:lnTo>
                <a:lnTo>
                  <a:pt x="257" y="1922"/>
                </a:lnTo>
                <a:lnTo>
                  <a:pt x="256" y="1915"/>
                </a:lnTo>
                <a:lnTo>
                  <a:pt x="254" y="1908"/>
                </a:lnTo>
                <a:lnTo>
                  <a:pt x="252" y="1902"/>
                </a:lnTo>
                <a:lnTo>
                  <a:pt x="254" y="1897"/>
                </a:lnTo>
                <a:lnTo>
                  <a:pt x="256" y="1890"/>
                </a:lnTo>
                <a:lnTo>
                  <a:pt x="256" y="1883"/>
                </a:lnTo>
                <a:lnTo>
                  <a:pt x="257" y="1876"/>
                </a:lnTo>
                <a:lnTo>
                  <a:pt x="261" y="1871"/>
                </a:lnTo>
                <a:lnTo>
                  <a:pt x="266" y="1867"/>
                </a:lnTo>
                <a:lnTo>
                  <a:pt x="275" y="1864"/>
                </a:lnTo>
                <a:lnTo>
                  <a:pt x="282" y="1860"/>
                </a:lnTo>
                <a:lnTo>
                  <a:pt x="289" y="1856"/>
                </a:lnTo>
                <a:lnTo>
                  <a:pt x="293" y="1855"/>
                </a:lnTo>
                <a:lnTo>
                  <a:pt x="298" y="1853"/>
                </a:lnTo>
                <a:lnTo>
                  <a:pt x="303" y="1853"/>
                </a:lnTo>
                <a:lnTo>
                  <a:pt x="307" y="1853"/>
                </a:lnTo>
                <a:lnTo>
                  <a:pt x="307" y="1851"/>
                </a:lnTo>
                <a:lnTo>
                  <a:pt x="305" y="1849"/>
                </a:lnTo>
                <a:lnTo>
                  <a:pt x="301" y="1844"/>
                </a:lnTo>
                <a:lnTo>
                  <a:pt x="289" y="1835"/>
                </a:lnTo>
                <a:lnTo>
                  <a:pt x="278" y="1828"/>
                </a:lnTo>
                <a:lnTo>
                  <a:pt x="268" y="1821"/>
                </a:lnTo>
                <a:lnTo>
                  <a:pt x="263" y="1818"/>
                </a:lnTo>
                <a:lnTo>
                  <a:pt x="257" y="1813"/>
                </a:lnTo>
                <a:lnTo>
                  <a:pt x="256" y="1809"/>
                </a:lnTo>
                <a:lnTo>
                  <a:pt x="247" y="1795"/>
                </a:lnTo>
                <a:lnTo>
                  <a:pt x="245" y="1790"/>
                </a:lnTo>
                <a:lnTo>
                  <a:pt x="245" y="1784"/>
                </a:lnTo>
                <a:lnTo>
                  <a:pt x="245" y="1776"/>
                </a:lnTo>
                <a:lnTo>
                  <a:pt x="247" y="1772"/>
                </a:lnTo>
                <a:lnTo>
                  <a:pt x="245" y="1763"/>
                </a:lnTo>
                <a:lnTo>
                  <a:pt x="241" y="1756"/>
                </a:lnTo>
                <a:lnTo>
                  <a:pt x="240" y="1749"/>
                </a:lnTo>
                <a:lnTo>
                  <a:pt x="238" y="1742"/>
                </a:lnTo>
                <a:lnTo>
                  <a:pt x="240" y="1733"/>
                </a:lnTo>
                <a:lnTo>
                  <a:pt x="243" y="1725"/>
                </a:lnTo>
                <a:lnTo>
                  <a:pt x="249" y="1716"/>
                </a:lnTo>
                <a:lnTo>
                  <a:pt x="247" y="1714"/>
                </a:lnTo>
                <a:lnTo>
                  <a:pt x="243" y="1710"/>
                </a:lnTo>
                <a:lnTo>
                  <a:pt x="240" y="1710"/>
                </a:lnTo>
                <a:lnTo>
                  <a:pt x="227" y="1709"/>
                </a:lnTo>
                <a:lnTo>
                  <a:pt x="213" y="1703"/>
                </a:lnTo>
                <a:lnTo>
                  <a:pt x="197" y="1696"/>
                </a:lnTo>
                <a:lnTo>
                  <a:pt x="189" y="1693"/>
                </a:lnTo>
                <a:lnTo>
                  <a:pt x="175" y="1684"/>
                </a:lnTo>
                <a:lnTo>
                  <a:pt x="159" y="1673"/>
                </a:lnTo>
                <a:lnTo>
                  <a:pt x="148" y="1665"/>
                </a:lnTo>
                <a:lnTo>
                  <a:pt x="141" y="1656"/>
                </a:lnTo>
                <a:lnTo>
                  <a:pt x="139" y="1654"/>
                </a:lnTo>
                <a:lnTo>
                  <a:pt x="138" y="1651"/>
                </a:lnTo>
                <a:lnTo>
                  <a:pt x="136" y="1647"/>
                </a:lnTo>
                <a:lnTo>
                  <a:pt x="136" y="1637"/>
                </a:lnTo>
                <a:lnTo>
                  <a:pt x="122" y="1637"/>
                </a:lnTo>
                <a:lnTo>
                  <a:pt x="111" y="1635"/>
                </a:lnTo>
                <a:lnTo>
                  <a:pt x="99" y="1622"/>
                </a:lnTo>
                <a:lnTo>
                  <a:pt x="95" y="1607"/>
                </a:lnTo>
                <a:lnTo>
                  <a:pt x="104" y="1584"/>
                </a:lnTo>
                <a:lnTo>
                  <a:pt x="102" y="1582"/>
                </a:lnTo>
                <a:lnTo>
                  <a:pt x="102" y="1577"/>
                </a:lnTo>
                <a:lnTo>
                  <a:pt x="104" y="1568"/>
                </a:lnTo>
                <a:lnTo>
                  <a:pt x="108" y="1557"/>
                </a:lnTo>
                <a:lnTo>
                  <a:pt x="108" y="1554"/>
                </a:lnTo>
                <a:lnTo>
                  <a:pt x="101" y="1545"/>
                </a:lnTo>
                <a:lnTo>
                  <a:pt x="90" y="1534"/>
                </a:lnTo>
                <a:lnTo>
                  <a:pt x="80" y="1524"/>
                </a:lnTo>
                <a:lnTo>
                  <a:pt x="73" y="1512"/>
                </a:lnTo>
                <a:lnTo>
                  <a:pt x="64" y="1492"/>
                </a:lnTo>
                <a:lnTo>
                  <a:pt x="53" y="1487"/>
                </a:lnTo>
                <a:lnTo>
                  <a:pt x="48" y="1487"/>
                </a:lnTo>
                <a:lnTo>
                  <a:pt x="39" y="1476"/>
                </a:lnTo>
                <a:lnTo>
                  <a:pt x="32" y="1473"/>
                </a:lnTo>
                <a:lnTo>
                  <a:pt x="23" y="1473"/>
                </a:lnTo>
                <a:lnTo>
                  <a:pt x="18" y="1459"/>
                </a:lnTo>
                <a:lnTo>
                  <a:pt x="27" y="1452"/>
                </a:lnTo>
                <a:lnTo>
                  <a:pt x="36" y="1452"/>
                </a:lnTo>
                <a:lnTo>
                  <a:pt x="51" y="1452"/>
                </a:lnTo>
                <a:lnTo>
                  <a:pt x="57" y="1452"/>
                </a:lnTo>
                <a:lnTo>
                  <a:pt x="66" y="1450"/>
                </a:lnTo>
                <a:lnTo>
                  <a:pt x="69" y="1450"/>
                </a:lnTo>
                <a:lnTo>
                  <a:pt x="66" y="1436"/>
                </a:lnTo>
                <a:lnTo>
                  <a:pt x="66" y="1422"/>
                </a:lnTo>
                <a:lnTo>
                  <a:pt x="66" y="1413"/>
                </a:lnTo>
                <a:lnTo>
                  <a:pt x="69" y="1395"/>
                </a:lnTo>
                <a:lnTo>
                  <a:pt x="69" y="1385"/>
                </a:lnTo>
                <a:lnTo>
                  <a:pt x="69" y="1378"/>
                </a:lnTo>
                <a:lnTo>
                  <a:pt x="67" y="1369"/>
                </a:lnTo>
                <a:lnTo>
                  <a:pt x="66" y="1366"/>
                </a:lnTo>
                <a:lnTo>
                  <a:pt x="64" y="1362"/>
                </a:lnTo>
                <a:lnTo>
                  <a:pt x="60" y="1360"/>
                </a:lnTo>
                <a:lnTo>
                  <a:pt x="60" y="1358"/>
                </a:lnTo>
                <a:lnTo>
                  <a:pt x="62" y="1355"/>
                </a:lnTo>
                <a:lnTo>
                  <a:pt x="66" y="1351"/>
                </a:lnTo>
                <a:lnTo>
                  <a:pt x="81" y="1337"/>
                </a:lnTo>
                <a:lnTo>
                  <a:pt x="73" y="1316"/>
                </a:lnTo>
                <a:lnTo>
                  <a:pt x="57" y="1304"/>
                </a:lnTo>
                <a:lnTo>
                  <a:pt x="44" y="1293"/>
                </a:lnTo>
                <a:lnTo>
                  <a:pt x="34" y="1299"/>
                </a:lnTo>
                <a:lnTo>
                  <a:pt x="29" y="1302"/>
                </a:lnTo>
                <a:lnTo>
                  <a:pt x="25" y="1304"/>
                </a:lnTo>
                <a:lnTo>
                  <a:pt x="22" y="1304"/>
                </a:lnTo>
                <a:lnTo>
                  <a:pt x="20" y="1304"/>
                </a:lnTo>
                <a:lnTo>
                  <a:pt x="16" y="1300"/>
                </a:lnTo>
                <a:lnTo>
                  <a:pt x="11" y="1293"/>
                </a:lnTo>
                <a:lnTo>
                  <a:pt x="7" y="1286"/>
                </a:lnTo>
                <a:lnTo>
                  <a:pt x="4" y="1278"/>
                </a:lnTo>
                <a:lnTo>
                  <a:pt x="4" y="1276"/>
                </a:lnTo>
                <a:lnTo>
                  <a:pt x="4" y="1272"/>
                </a:lnTo>
                <a:lnTo>
                  <a:pt x="7" y="1269"/>
                </a:lnTo>
                <a:lnTo>
                  <a:pt x="15" y="1265"/>
                </a:lnTo>
                <a:lnTo>
                  <a:pt x="16" y="1263"/>
                </a:lnTo>
                <a:lnTo>
                  <a:pt x="16" y="1262"/>
                </a:lnTo>
                <a:lnTo>
                  <a:pt x="16" y="1242"/>
                </a:lnTo>
                <a:lnTo>
                  <a:pt x="9" y="1230"/>
                </a:lnTo>
                <a:lnTo>
                  <a:pt x="6" y="1214"/>
                </a:lnTo>
                <a:lnTo>
                  <a:pt x="7" y="1209"/>
                </a:lnTo>
                <a:lnTo>
                  <a:pt x="9" y="1205"/>
                </a:lnTo>
                <a:lnTo>
                  <a:pt x="13" y="1204"/>
                </a:lnTo>
                <a:lnTo>
                  <a:pt x="23" y="1198"/>
                </a:lnTo>
                <a:lnTo>
                  <a:pt x="34" y="1195"/>
                </a:lnTo>
                <a:lnTo>
                  <a:pt x="39" y="1191"/>
                </a:lnTo>
                <a:lnTo>
                  <a:pt x="44" y="1184"/>
                </a:lnTo>
                <a:lnTo>
                  <a:pt x="48" y="1179"/>
                </a:lnTo>
                <a:lnTo>
                  <a:pt x="51" y="1174"/>
                </a:lnTo>
                <a:lnTo>
                  <a:pt x="51" y="1170"/>
                </a:lnTo>
                <a:lnTo>
                  <a:pt x="50" y="1165"/>
                </a:lnTo>
                <a:lnTo>
                  <a:pt x="51" y="1161"/>
                </a:lnTo>
                <a:lnTo>
                  <a:pt x="57" y="1158"/>
                </a:lnTo>
                <a:lnTo>
                  <a:pt x="60" y="1154"/>
                </a:lnTo>
                <a:lnTo>
                  <a:pt x="66" y="1151"/>
                </a:lnTo>
                <a:lnTo>
                  <a:pt x="69" y="1149"/>
                </a:lnTo>
                <a:lnTo>
                  <a:pt x="76" y="1147"/>
                </a:lnTo>
                <a:lnTo>
                  <a:pt x="85" y="1146"/>
                </a:lnTo>
                <a:lnTo>
                  <a:pt x="88" y="1146"/>
                </a:lnTo>
                <a:lnTo>
                  <a:pt x="97" y="1146"/>
                </a:lnTo>
                <a:lnTo>
                  <a:pt x="115" y="1149"/>
                </a:lnTo>
                <a:lnTo>
                  <a:pt x="118" y="1149"/>
                </a:lnTo>
                <a:lnTo>
                  <a:pt x="132" y="1147"/>
                </a:lnTo>
                <a:lnTo>
                  <a:pt x="139" y="1147"/>
                </a:lnTo>
                <a:lnTo>
                  <a:pt x="141" y="1139"/>
                </a:lnTo>
                <a:lnTo>
                  <a:pt x="139" y="1137"/>
                </a:lnTo>
                <a:lnTo>
                  <a:pt x="139" y="1133"/>
                </a:lnTo>
                <a:lnTo>
                  <a:pt x="139" y="1131"/>
                </a:lnTo>
                <a:lnTo>
                  <a:pt x="143" y="1131"/>
                </a:lnTo>
                <a:lnTo>
                  <a:pt x="145" y="1130"/>
                </a:lnTo>
                <a:lnTo>
                  <a:pt x="150" y="1131"/>
                </a:lnTo>
                <a:lnTo>
                  <a:pt x="155" y="1133"/>
                </a:lnTo>
                <a:lnTo>
                  <a:pt x="162" y="1137"/>
                </a:lnTo>
                <a:lnTo>
                  <a:pt x="166" y="1140"/>
                </a:lnTo>
                <a:lnTo>
                  <a:pt x="169" y="1142"/>
                </a:lnTo>
                <a:lnTo>
                  <a:pt x="171" y="1140"/>
                </a:lnTo>
                <a:lnTo>
                  <a:pt x="182" y="1133"/>
                </a:lnTo>
                <a:lnTo>
                  <a:pt x="189" y="1130"/>
                </a:lnTo>
                <a:lnTo>
                  <a:pt x="194" y="1128"/>
                </a:lnTo>
                <a:lnTo>
                  <a:pt x="197" y="1126"/>
                </a:lnTo>
                <a:lnTo>
                  <a:pt x="203" y="1128"/>
                </a:lnTo>
                <a:lnTo>
                  <a:pt x="206" y="1131"/>
                </a:lnTo>
                <a:lnTo>
                  <a:pt x="208" y="1135"/>
                </a:lnTo>
                <a:lnTo>
                  <a:pt x="210" y="1139"/>
                </a:lnTo>
                <a:lnTo>
                  <a:pt x="212" y="1151"/>
                </a:lnTo>
                <a:lnTo>
                  <a:pt x="212" y="1160"/>
                </a:lnTo>
                <a:lnTo>
                  <a:pt x="217" y="1165"/>
                </a:lnTo>
                <a:lnTo>
                  <a:pt x="231" y="1168"/>
                </a:lnTo>
                <a:lnTo>
                  <a:pt x="240" y="1168"/>
                </a:lnTo>
                <a:lnTo>
                  <a:pt x="243" y="1167"/>
                </a:lnTo>
                <a:lnTo>
                  <a:pt x="256" y="1175"/>
                </a:lnTo>
                <a:lnTo>
                  <a:pt x="261" y="1179"/>
                </a:lnTo>
                <a:lnTo>
                  <a:pt x="266" y="1179"/>
                </a:lnTo>
                <a:lnTo>
                  <a:pt x="280" y="1160"/>
                </a:lnTo>
                <a:lnTo>
                  <a:pt x="289" y="1151"/>
                </a:lnTo>
                <a:lnTo>
                  <a:pt x="298" y="1140"/>
                </a:lnTo>
                <a:lnTo>
                  <a:pt x="310" y="1131"/>
                </a:lnTo>
                <a:lnTo>
                  <a:pt x="319" y="1124"/>
                </a:lnTo>
                <a:lnTo>
                  <a:pt x="328" y="1124"/>
                </a:lnTo>
                <a:lnTo>
                  <a:pt x="340" y="1128"/>
                </a:lnTo>
                <a:lnTo>
                  <a:pt x="352" y="1135"/>
                </a:lnTo>
                <a:lnTo>
                  <a:pt x="359" y="1137"/>
                </a:lnTo>
                <a:lnTo>
                  <a:pt x="363" y="1139"/>
                </a:lnTo>
                <a:lnTo>
                  <a:pt x="363" y="1135"/>
                </a:lnTo>
                <a:lnTo>
                  <a:pt x="366" y="1128"/>
                </a:lnTo>
                <a:lnTo>
                  <a:pt x="368" y="1121"/>
                </a:lnTo>
                <a:lnTo>
                  <a:pt x="373" y="1117"/>
                </a:lnTo>
                <a:lnTo>
                  <a:pt x="386" y="1119"/>
                </a:lnTo>
                <a:lnTo>
                  <a:pt x="396" y="1116"/>
                </a:lnTo>
                <a:lnTo>
                  <a:pt x="398" y="1112"/>
                </a:lnTo>
                <a:lnTo>
                  <a:pt x="403" y="1109"/>
                </a:lnTo>
                <a:lnTo>
                  <a:pt x="416" y="1105"/>
                </a:lnTo>
                <a:lnTo>
                  <a:pt x="423" y="1105"/>
                </a:lnTo>
                <a:lnTo>
                  <a:pt x="430" y="1109"/>
                </a:lnTo>
                <a:lnTo>
                  <a:pt x="435" y="1114"/>
                </a:lnTo>
                <a:lnTo>
                  <a:pt x="446" y="1117"/>
                </a:lnTo>
                <a:lnTo>
                  <a:pt x="465" y="1116"/>
                </a:lnTo>
                <a:lnTo>
                  <a:pt x="483" y="1109"/>
                </a:lnTo>
                <a:lnTo>
                  <a:pt x="498" y="1105"/>
                </a:lnTo>
                <a:lnTo>
                  <a:pt x="509" y="1102"/>
                </a:lnTo>
                <a:lnTo>
                  <a:pt x="530" y="1100"/>
                </a:lnTo>
                <a:lnTo>
                  <a:pt x="541" y="1100"/>
                </a:lnTo>
                <a:lnTo>
                  <a:pt x="556" y="1096"/>
                </a:lnTo>
                <a:lnTo>
                  <a:pt x="567" y="1093"/>
                </a:lnTo>
                <a:lnTo>
                  <a:pt x="576" y="1084"/>
                </a:lnTo>
                <a:lnTo>
                  <a:pt x="590" y="1075"/>
                </a:lnTo>
                <a:lnTo>
                  <a:pt x="600" y="1068"/>
                </a:lnTo>
                <a:lnTo>
                  <a:pt x="607" y="1056"/>
                </a:lnTo>
                <a:lnTo>
                  <a:pt x="613" y="1045"/>
                </a:lnTo>
                <a:lnTo>
                  <a:pt x="614" y="1040"/>
                </a:lnTo>
                <a:lnTo>
                  <a:pt x="613" y="1036"/>
                </a:lnTo>
                <a:lnTo>
                  <a:pt x="611" y="1029"/>
                </a:lnTo>
                <a:lnTo>
                  <a:pt x="613" y="1026"/>
                </a:lnTo>
                <a:lnTo>
                  <a:pt x="616" y="1024"/>
                </a:lnTo>
                <a:lnTo>
                  <a:pt x="630" y="1019"/>
                </a:lnTo>
                <a:lnTo>
                  <a:pt x="637" y="1017"/>
                </a:lnTo>
                <a:lnTo>
                  <a:pt x="646" y="998"/>
                </a:lnTo>
                <a:lnTo>
                  <a:pt x="666" y="989"/>
                </a:lnTo>
                <a:lnTo>
                  <a:pt x="669" y="991"/>
                </a:lnTo>
                <a:lnTo>
                  <a:pt x="671" y="989"/>
                </a:lnTo>
                <a:lnTo>
                  <a:pt x="673" y="980"/>
                </a:lnTo>
                <a:lnTo>
                  <a:pt x="673" y="957"/>
                </a:lnTo>
                <a:lnTo>
                  <a:pt x="678" y="917"/>
                </a:lnTo>
                <a:lnTo>
                  <a:pt x="676" y="910"/>
                </a:lnTo>
                <a:lnTo>
                  <a:pt x="674" y="897"/>
                </a:lnTo>
                <a:lnTo>
                  <a:pt x="673" y="880"/>
                </a:lnTo>
                <a:lnTo>
                  <a:pt x="674" y="864"/>
                </a:lnTo>
                <a:lnTo>
                  <a:pt x="674" y="859"/>
                </a:lnTo>
                <a:lnTo>
                  <a:pt x="674" y="848"/>
                </a:lnTo>
                <a:lnTo>
                  <a:pt x="674" y="825"/>
                </a:lnTo>
                <a:lnTo>
                  <a:pt x="664" y="811"/>
                </a:lnTo>
                <a:lnTo>
                  <a:pt x="660" y="799"/>
                </a:lnTo>
                <a:lnTo>
                  <a:pt x="666" y="795"/>
                </a:lnTo>
                <a:lnTo>
                  <a:pt x="673" y="794"/>
                </a:lnTo>
                <a:lnTo>
                  <a:pt x="683" y="790"/>
                </a:lnTo>
                <a:lnTo>
                  <a:pt x="724" y="785"/>
                </a:lnTo>
                <a:lnTo>
                  <a:pt x="789" y="783"/>
                </a:lnTo>
                <a:lnTo>
                  <a:pt x="822" y="797"/>
                </a:lnTo>
                <a:lnTo>
                  <a:pt x="827" y="801"/>
                </a:lnTo>
                <a:lnTo>
                  <a:pt x="840" y="804"/>
                </a:lnTo>
                <a:lnTo>
                  <a:pt x="854" y="808"/>
                </a:lnTo>
                <a:lnTo>
                  <a:pt x="857" y="808"/>
                </a:lnTo>
                <a:lnTo>
                  <a:pt x="859" y="804"/>
                </a:lnTo>
                <a:lnTo>
                  <a:pt x="859" y="787"/>
                </a:lnTo>
                <a:lnTo>
                  <a:pt x="848" y="767"/>
                </a:lnTo>
                <a:lnTo>
                  <a:pt x="848" y="753"/>
                </a:lnTo>
                <a:lnTo>
                  <a:pt x="914" y="641"/>
                </a:lnTo>
                <a:lnTo>
                  <a:pt x="943" y="605"/>
                </a:lnTo>
                <a:lnTo>
                  <a:pt x="968" y="623"/>
                </a:lnTo>
                <a:lnTo>
                  <a:pt x="987" y="635"/>
                </a:lnTo>
                <a:lnTo>
                  <a:pt x="1003" y="644"/>
                </a:lnTo>
                <a:lnTo>
                  <a:pt x="1012" y="646"/>
                </a:lnTo>
                <a:lnTo>
                  <a:pt x="1014" y="646"/>
                </a:lnTo>
                <a:lnTo>
                  <a:pt x="1016" y="646"/>
                </a:lnTo>
                <a:lnTo>
                  <a:pt x="1023" y="646"/>
                </a:lnTo>
                <a:lnTo>
                  <a:pt x="1033" y="649"/>
                </a:lnTo>
                <a:lnTo>
                  <a:pt x="1049" y="653"/>
                </a:lnTo>
                <a:lnTo>
                  <a:pt x="1060" y="655"/>
                </a:lnTo>
                <a:lnTo>
                  <a:pt x="1068" y="655"/>
                </a:lnTo>
                <a:lnTo>
                  <a:pt x="1074" y="656"/>
                </a:lnTo>
                <a:lnTo>
                  <a:pt x="1091" y="662"/>
                </a:lnTo>
                <a:lnTo>
                  <a:pt x="1104" y="663"/>
                </a:lnTo>
                <a:lnTo>
                  <a:pt x="1109" y="662"/>
                </a:lnTo>
                <a:lnTo>
                  <a:pt x="1114" y="660"/>
                </a:lnTo>
                <a:lnTo>
                  <a:pt x="1116" y="656"/>
                </a:lnTo>
                <a:lnTo>
                  <a:pt x="1123" y="648"/>
                </a:lnTo>
                <a:lnTo>
                  <a:pt x="1126" y="641"/>
                </a:lnTo>
                <a:lnTo>
                  <a:pt x="1126" y="633"/>
                </a:lnTo>
                <a:lnTo>
                  <a:pt x="1126" y="600"/>
                </a:lnTo>
                <a:lnTo>
                  <a:pt x="1132" y="575"/>
                </a:lnTo>
                <a:lnTo>
                  <a:pt x="1135" y="560"/>
                </a:lnTo>
                <a:lnTo>
                  <a:pt x="1141" y="549"/>
                </a:lnTo>
                <a:lnTo>
                  <a:pt x="1148" y="544"/>
                </a:lnTo>
                <a:lnTo>
                  <a:pt x="1156" y="540"/>
                </a:lnTo>
                <a:lnTo>
                  <a:pt x="1174" y="531"/>
                </a:lnTo>
                <a:lnTo>
                  <a:pt x="1183" y="530"/>
                </a:lnTo>
                <a:lnTo>
                  <a:pt x="1186" y="530"/>
                </a:lnTo>
                <a:lnTo>
                  <a:pt x="1190" y="530"/>
                </a:lnTo>
                <a:lnTo>
                  <a:pt x="1197" y="530"/>
                </a:lnTo>
                <a:lnTo>
                  <a:pt x="1209" y="523"/>
                </a:lnTo>
                <a:lnTo>
                  <a:pt x="1220" y="516"/>
                </a:lnTo>
                <a:lnTo>
                  <a:pt x="1227" y="509"/>
                </a:lnTo>
                <a:lnTo>
                  <a:pt x="1230" y="505"/>
                </a:lnTo>
                <a:lnTo>
                  <a:pt x="1230" y="500"/>
                </a:lnTo>
                <a:lnTo>
                  <a:pt x="1229" y="494"/>
                </a:lnTo>
                <a:lnTo>
                  <a:pt x="1227" y="487"/>
                </a:lnTo>
                <a:lnTo>
                  <a:pt x="1229" y="482"/>
                </a:lnTo>
                <a:lnTo>
                  <a:pt x="1234" y="479"/>
                </a:lnTo>
                <a:lnTo>
                  <a:pt x="1246" y="472"/>
                </a:lnTo>
                <a:lnTo>
                  <a:pt x="1251" y="470"/>
                </a:lnTo>
                <a:lnTo>
                  <a:pt x="1258" y="470"/>
                </a:lnTo>
                <a:lnTo>
                  <a:pt x="1267" y="472"/>
                </a:lnTo>
                <a:lnTo>
                  <a:pt x="1280" y="475"/>
                </a:lnTo>
                <a:lnTo>
                  <a:pt x="1294" y="477"/>
                </a:lnTo>
                <a:lnTo>
                  <a:pt x="1302" y="475"/>
                </a:lnTo>
                <a:lnTo>
                  <a:pt x="1308" y="475"/>
                </a:lnTo>
                <a:lnTo>
                  <a:pt x="1309" y="477"/>
                </a:lnTo>
                <a:lnTo>
                  <a:pt x="1311" y="482"/>
                </a:lnTo>
                <a:lnTo>
                  <a:pt x="1309" y="487"/>
                </a:lnTo>
                <a:lnTo>
                  <a:pt x="1306" y="493"/>
                </a:lnTo>
                <a:lnTo>
                  <a:pt x="1304" y="496"/>
                </a:lnTo>
                <a:lnTo>
                  <a:pt x="1302" y="503"/>
                </a:lnTo>
                <a:lnTo>
                  <a:pt x="1302" y="516"/>
                </a:lnTo>
                <a:lnTo>
                  <a:pt x="1304" y="523"/>
                </a:lnTo>
                <a:lnTo>
                  <a:pt x="1306" y="528"/>
                </a:lnTo>
                <a:lnTo>
                  <a:pt x="1316" y="540"/>
                </a:lnTo>
                <a:lnTo>
                  <a:pt x="1322" y="551"/>
                </a:lnTo>
                <a:lnTo>
                  <a:pt x="1331" y="561"/>
                </a:lnTo>
                <a:lnTo>
                  <a:pt x="1339" y="570"/>
                </a:lnTo>
                <a:lnTo>
                  <a:pt x="1348" y="581"/>
                </a:lnTo>
                <a:lnTo>
                  <a:pt x="1353" y="590"/>
                </a:lnTo>
                <a:lnTo>
                  <a:pt x="1360" y="597"/>
                </a:lnTo>
                <a:lnTo>
                  <a:pt x="1362" y="600"/>
                </a:lnTo>
                <a:lnTo>
                  <a:pt x="1360" y="602"/>
                </a:lnTo>
                <a:lnTo>
                  <a:pt x="1364" y="604"/>
                </a:lnTo>
                <a:lnTo>
                  <a:pt x="1373" y="607"/>
                </a:lnTo>
                <a:lnTo>
                  <a:pt x="1382" y="611"/>
                </a:lnTo>
                <a:lnTo>
                  <a:pt x="1389" y="612"/>
                </a:lnTo>
                <a:lnTo>
                  <a:pt x="1390" y="612"/>
                </a:lnTo>
                <a:lnTo>
                  <a:pt x="1394" y="611"/>
                </a:lnTo>
                <a:lnTo>
                  <a:pt x="1399" y="612"/>
                </a:lnTo>
                <a:lnTo>
                  <a:pt x="1406" y="618"/>
                </a:lnTo>
                <a:lnTo>
                  <a:pt x="1413" y="625"/>
                </a:lnTo>
                <a:lnTo>
                  <a:pt x="1415" y="628"/>
                </a:lnTo>
                <a:lnTo>
                  <a:pt x="1417" y="632"/>
                </a:lnTo>
                <a:lnTo>
                  <a:pt x="1426" y="637"/>
                </a:lnTo>
                <a:lnTo>
                  <a:pt x="1434" y="641"/>
                </a:lnTo>
                <a:lnTo>
                  <a:pt x="1440" y="641"/>
                </a:lnTo>
                <a:lnTo>
                  <a:pt x="1443" y="641"/>
                </a:lnTo>
                <a:lnTo>
                  <a:pt x="1445" y="641"/>
                </a:lnTo>
                <a:lnTo>
                  <a:pt x="1448" y="641"/>
                </a:lnTo>
                <a:lnTo>
                  <a:pt x="1452" y="644"/>
                </a:lnTo>
                <a:lnTo>
                  <a:pt x="1457" y="655"/>
                </a:lnTo>
                <a:lnTo>
                  <a:pt x="1461" y="665"/>
                </a:lnTo>
                <a:lnTo>
                  <a:pt x="1463" y="672"/>
                </a:lnTo>
                <a:lnTo>
                  <a:pt x="1466" y="676"/>
                </a:lnTo>
                <a:lnTo>
                  <a:pt x="1468" y="679"/>
                </a:lnTo>
                <a:lnTo>
                  <a:pt x="1468" y="688"/>
                </a:lnTo>
                <a:lnTo>
                  <a:pt x="1468" y="692"/>
                </a:lnTo>
                <a:lnTo>
                  <a:pt x="1468" y="702"/>
                </a:lnTo>
                <a:lnTo>
                  <a:pt x="1470" y="713"/>
                </a:lnTo>
                <a:lnTo>
                  <a:pt x="1475" y="723"/>
                </a:lnTo>
                <a:lnTo>
                  <a:pt x="1480" y="734"/>
                </a:lnTo>
                <a:lnTo>
                  <a:pt x="1485" y="748"/>
                </a:lnTo>
                <a:lnTo>
                  <a:pt x="1487" y="751"/>
                </a:lnTo>
                <a:lnTo>
                  <a:pt x="1487" y="757"/>
                </a:lnTo>
                <a:lnTo>
                  <a:pt x="1489" y="774"/>
                </a:lnTo>
                <a:lnTo>
                  <a:pt x="1487" y="788"/>
                </a:lnTo>
                <a:lnTo>
                  <a:pt x="1484" y="811"/>
                </a:lnTo>
                <a:lnTo>
                  <a:pt x="1478" y="829"/>
                </a:lnTo>
                <a:lnTo>
                  <a:pt x="1475" y="836"/>
                </a:lnTo>
                <a:lnTo>
                  <a:pt x="1473" y="839"/>
                </a:lnTo>
                <a:lnTo>
                  <a:pt x="1470" y="845"/>
                </a:lnTo>
                <a:lnTo>
                  <a:pt x="1466" y="853"/>
                </a:lnTo>
                <a:lnTo>
                  <a:pt x="1461" y="864"/>
                </a:lnTo>
                <a:lnTo>
                  <a:pt x="1457" y="869"/>
                </a:lnTo>
                <a:lnTo>
                  <a:pt x="1455" y="875"/>
                </a:lnTo>
                <a:lnTo>
                  <a:pt x="1454" y="883"/>
                </a:lnTo>
                <a:lnTo>
                  <a:pt x="1454" y="892"/>
                </a:lnTo>
                <a:lnTo>
                  <a:pt x="1452" y="897"/>
                </a:lnTo>
                <a:lnTo>
                  <a:pt x="1450" y="904"/>
                </a:lnTo>
                <a:lnTo>
                  <a:pt x="1452" y="910"/>
                </a:lnTo>
                <a:lnTo>
                  <a:pt x="1454" y="917"/>
                </a:lnTo>
                <a:lnTo>
                  <a:pt x="1459" y="927"/>
                </a:lnTo>
                <a:lnTo>
                  <a:pt x="1466" y="934"/>
                </a:lnTo>
                <a:lnTo>
                  <a:pt x="1473" y="938"/>
                </a:lnTo>
                <a:lnTo>
                  <a:pt x="1482" y="943"/>
                </a:lnTo>
                <a:lnTo>
                  <a:pt x="1498" y="954"/>
                </a:lnTo>
                <a:lnTo>
                  <a:pt x="1507" y="957"/>
                </a:lnTo>
                <a:lnTo>
                  <a:pt x="1524" y="961"/>
                </a:lnTo>
                <a:lnTo>
                  <a:pt x="1558" y="968"/>
                </a:lnTo>
                <a:lnTo>
                  <a:pt x="1570" y="971"/>
                </a:lnTo>
                <a:lnTo>
                  <a:pt x="1580" y="971"/>
                </a:lnTo>
                <a:lnTo>
                  <a:pt x="1594" y="971"/>
                </a:lnTo>
                <a:lnTo>
                  <a:pt x="1609" y="973"/>
                </a:lnTo>
                <a:lnTo>
                  <a:pt x="1631" y="977"/>
                </a:lnTo>
                <a:lnTo>
                  <a:pt x="1640" y="982"/>
                </a:lnTo>
                <a:lnTo>
                  <a:pt x="1649" y="989"/>
                </a:lnTo>
                <a:lnTo>
                  <a:pt x="1654" y="994"/>
                </a:lnTo>
                <a:lnTo>
                  <a:pt x="1661" y="998"/>
                </a:lnTo>
                <a:lnTo>
                  <a:pt x="1681" y="1010"/>
                </a:lnTo>
                <a:lnTo>
                  <a:pt x="1700" y="1022"/>
                </a:lnTo>
                <a:lnTo>
                  <a:pt x="1709" y="1029"/>
                </a:lnTo>
                <a:lnTo>
                  <a:pt x="1716" y="1036"/>
                </a:lnTo>
                <a:lnTo>
                  <a:pt x="1723" y="1047"/>
                </a:lnTo>
                <a:lnTo>
                  <a:pt x="1726" y="1052"/>
                </a:lnTo>
                <a:lnTo>
                  <a:pt x="1732" y="1058"/>
                </a:lnTo>
                <a:lnTo>
                  <a:pt x="1744" y="1066"/>
                </a:lnTo>
                <a:lnTo>
                  <a:pt x="1755" y="1072"/>
                </a:lnTo>
                <a:lnTo>
                  <a:pt x="1763" y="1075"/>
                </a:lnTo>
                <a:lnTo>
                  <a:pt x="1779" y="1080"/>
                </a:lnTo>
                <a:lnTo>
                  <a:pt x="1792" y="1082"/>
                </a:lnTo>
                <a:lnTo>
                  <a:pt x="1797" y="1082"/>
                </a:lnTo>
                <a:lnTo>
                  <a:pt x="1795" y="1088"/>
                </a:lnTo>
                <a:lnTo>
                  <a:pt x="1795" y="1100"/>
                </a:lnTo>
                <a:lnTo>
                  <a:pt x="1795" y="1107"/>
                </a:lnTo>
                <a:lnTo>
                  <a:pt x="1797" y="1117"/>
                </a:lnTo>
                <a:lnTo>
                  <a:pt x="1802" y="1133"/>
                </a:lnTo>
                <a:lnTo>
                  <a:pt x="1804" y="1146"/>
                </a:lnTo>
                <a:lnTo>
                  <a:pt x="1802" y="1154"/>
                </a:lnTo>
                <a:lnTo>
                  <a:pt x="1804" y="1161"/>
                </a:lnTo>
                <a:lnTo>
                  <a:pt x="1807" y="1172"/>
                </a:lnTo>
                <a:lnTo>
                  <a:pt x="1818" y="1191"/>
                </a:lnTo>
                <a:lnTo>
                  <a:pt x="1832" y="1211"/>
                </a:lnTo>
                <a:lnTo>
                  <a:pt x="1851" y="1239"/>
                </a:lnTo>
                <a:lnTo>
                  <a:pt x="1855" y="1241"/>
                </a:lnTo>
                <a:lnTo>
                  <a:pt x="1858" y="1242"/>
                </a:lnTo>
                <a:lnTo>
                  <a:pt x="1867" y="1244"/>
                </a:lnTo>
                <a:lnTo>
                  <a:pt x="1876" y="1244"/>
                </a:lnTo>
                <a:lnTo>
                  <a:pt x="1885" y="1244"/>
                </a:lnTo>
                <a:lnTo>
                  <a:pt x="1906" y="1246"/>
                </a:lnTo>
                <a:lnTo>
                  <a:pt x="1918" y="1248"/>
                </a:lnTo>
                <a:lnTo>
                  <a:pt x="1929" y="1249"/>
                </a:lnTo>
                <a:lnTo>
                  <a:pt x="1950" y="1256"/>
                </a:lnTo>
                <a:lnTo>
                  <a:pt x="1973" y="1262"/>
                </a:lnTo>
                <a:lnTo>
                  <a:pt x="1982" y="1263"/>
                </a:lnTo>
                <a:lnTo>
                  <a:pt x="2011" y="1271"/>
                </a:lnTo>
                <a:lnTo>
                  <a:pt x="2036" y="1274"/>
                </a:lnTo>
                <a:lnTo>
                  <a:pt x="2054" y="1276"/>
                </a:lnTo>
                <a:lnTo>
                  <a:pt x="2075" y="1278"/>
                </a:lnTo>
                <a:lnTo>
                  <a:pt x="2105" y="1278"/>
                </a:lnTo>
                <a:lnTo>
                  <a:pt x="2152" y="1279"/>
                </a:lnTo>
                <a:lnTo>
                  <a:pt x="2196" y="1283"/>
                </a:lnTo>
                <a:lnTo>
                  <a:pt x="2219" y="1286"/>
                </a:lnTo>
                <a:lnTo>
                  <a:pt x="2231" y="1290"/>
                </a:lnTo>
                <a:lnTo>
                  <a:pt x="2240" y="1292"/>
                </a:lnTo>
                <a:lnTo>
                  <a:pt x="2245" y="1290"/>
                </a:lnTo>
                <a:lnTo>
                  <a:pt x="2253" y="1290"/>
                </a:lnTo>
                <a:lnTo>
                  <a:pt x="2258" y="1292"/>
                </a:lnTo>
                <a:lnTo>
                  <a:pt x="2265" y="1293"/>
                </a:lnTo>
                <a:lnTo>
                  <a:pt x="2272" y="1297"/>
                </a:lnTo>
                <a:lnTo>
                  <a:pt x="2279" y="1304"/>
                </a:lnTo>
                <a:lnTo>
                  <a:pt x="2295" y="1325"/>
                </a:lnTo>
                <a:lnTo>
                  <a:pt x="2309" y="1337"/>
                </a:lnTo>
                <a:lnTo>
                  <a:pt x="2319" y="1344"/>
                </a:lnTo>
                <a:lnTo>
                  <a:pt x="2326" y="1348"/>
                </a:lnTo>
                <a:lnTo>
                  <a:pt x="2340" y="1350"/>
                </a:lnTo>
                <a:lnTo>
                  <a:pt x="2346" y="1351"/>
                </a:lnTo>
                <a:lnTo>
                  <a:pt x="2351" y="1350"/>
                </a:lnTo>
                <a:lnTo>
                  <a:pt x="2356" y="1350"/>
                </a:lnTo>
                <a:lnTo>
                  <a:pt x="2362" y="1351"/>
                </a:lnTo>
                <a:lnTo>
                  <a:pt x="2367" y="1355"/>
                </a:lnTo>
                <a:lnTo>
                  <a:pt x="2376" y="1362"/>
                </a:lnTo>
                <a:lnTo>
                  <a:pt x="2390" y="1371"/>
                </a:lnTo>
                <a:lnTo>
                  <a:pt x="2411" y="1383"/>
                </a:lnTo>
                <a:lnTo>
                  <a:pt x="2416" y="1383"/>
                </a:lnTo>
                <a:lnTo>
                  <a:pt x="2432" y="1381"/>
                </a:lnTo>
                <a:lnTo>
                  <a:pt x="2441" y="1380"/>
                </a:lnTo>
                <a:lnTo>
                  <a:pt x="2448" y="1376"/>
                </a:lnTo>
                <a:lnTo>
                  <a:pt x="2451" y="1373"/>
                </a:lnTo>
                <a:lnTo>
                  <a:pt x="2457" y="1371"/>
                </a:lnTo>
                <a:lnTo>
                  <a:pt x="2462" y="1374"/>
                </a:lnTo>
                <a:lnTo>
                  <a:pt x="2474" y="1383"/>
                </a:lnTo>
                <a:lnTo>
                  <a:pt x="2481" y="1387"/>
                </a:lnTo>
                <a:lnTo>
                  <a:pt x="2490" y="1390"/>
                </a:lnTo>
                <a:lnTo>
                  <a:pt x="2499" y="1394"/>
                </a:lnTo>
                <a:lnTo>
                  <a:pt x="2502" y="1395"/>
                </a:lnTo>
                <a:lnTo>
                  <a:pt x="2506" y="1394"/>
                </a:lnTo>
                <a:lnTo>
                  <a:pt x="2515" y="1388"/>
                </a:lnTo>
                <a:lnTo>
                  <a:pt x="2546" y="1371"/>
                </a:lnTo>
                <a:lnTo>
                  <a:pt x="2597" y="1348"/>
                </a:lnTo>
                <a:lnTo>
                  <a:pt x="2626" y="1337"/>
                </a:lnTo>
                <a:lnTo>
                  <a:pt x="2654" y="1327"/>
                </a:lnTo>
                <a:lnTo>
                  <a:pt x="2677" y="1320"/>
                </a:lnTo>
                <a:lnTo>
                  <a:pt x="2694" y="1318"/>
                </a:lnTo>
                <a:lnTo>
                  <a:pt x="2761" y="1318"/>
                </a:lnTo>
                <a:lnTo>
                  <a:pt x="2791" y="1316"/>
                </a:lnTo>
                <a:lnTo>
                  <a:pt x="2812" y="1313"/>
                </a:lnTo>
                <a:lnTo>
                  <a:pt x="2824" y="1307"/>
                </a:lnTo>
                <a:lnTo>
                  <a:pt x="2837" y="1302"/>
                </a:lnTo>
                <a:lnTo>
                  <a:pt x="2851" y="1297"/>
                </a:lnTo>
                <a:lnTo>
                  <a:pt x="2867" y="1292"/>
                </a:lnTo>
                <a:lnTo>
                  <a:pt x="2875" y="1286"/>
                </a:lnTo>
                <a:lnTo>
                  <a:pt x="2886" y="1278"/>
                </a:lnTo>
                <a:lnTo>
                  <a:pt x="2907" y="1255"/>
                </a:lnTo>
                <a:lnTo>
                  <a:pt x="2928" y="1232"/>
                </a:lnTo>
                <a:lnTo>
                  <a:pt x="2939" y="1223"/>
                </a:lnTo>
                <a:lnTo>
                  <a:pt x="2946" y="1216"/>
                </a:lnTo>
                <a:lnTo>
                  <a:pt x="2974" y="1202"/>
                </a:lnTo>
                <a:lnTo>
                  <a:pt x="2995" y="1191"/>
                </a:lnTo>
                <a:lnTo>
                  <a:pt x="3011" y="1184"/>
                </a:lnTo>
                <a:lnTo>
                  <a:pt x="3020" y="1179"/>
                </a:lnTo>
                <a:lnTo>
                  <a:pt x="3023" y="1175"/>
                </a:lnTo>
                <a:lnTo>
                  <a:pt x="3025" y="1170"/>
                </a:lnTo>
                <a:lnTo>
                  <a:pt x="3030" y="1160"/>
                </a:lnTo>
                <a:lnTo>
                  <a:pt x="3032" y="1154"/>
                </a:lnTo>
                <a:lnTo>
                  <a:pt x="3032" y="1153"/>
                </a:lnTo>
                <a:lnTo>
                  <a:pt x="3023" y="1144"/>
                </a:lnTo>
                <a:lnTo>
                  <a:pt x="3018" y="1135"/>
                </a:lnTo>
                <a:lnTo>
                  <a:pt x="3013" y="1126"/>
                </a:lnTo>
                <a:lnTo>
                  <a:pt x="3006" y="1114"/>
                </a:lnTo>
                <a:lnTo>
                  <a:pt x="2997" y="1102"/>
                </a:lnTo>
                <a:lnTo>
                  <a:pt x="2988" y="1089"/>
                </a:lnTo>
                <a:lnTo>
                  <a:pt x="2986" y="1084"/>
                </a:lnTo>
                <a:lnTo>
                  <a:pt x="2984" y="1079"/>
                </a:lnTo>
                <a:lnTo>
                  <a:pt x="2984" y="1077"/>
                </a:lnTo>
                <a:lnTo>
                  <a:pt x="2990" y="1066"/>
                </a:lnTo>
                <a:lnTo>
                  <a:pt x="2997" y="1054"/>
                </a:lnTo>
                <a:lnTo>
                  <a:pt x="3004" y="1042"/>
                </a:lnTo>
                <a:lnTo>
                  <a:pt x="3011" y="1035"/>
                </a:lnTo>
                <a:lnTo>
                  <a:pt x="3013" y="1033"/>
                </a:lnTo>
                <a:lnTo>
                  <a:pt x="3011" y="1029"/>
                </a:lnTo>
                <a:lnTo>
                  <a:pt x="3009" y="1026"/>
                </a:lnTo>
                <a:lnTo>
                  <a:pt x="3011" y="1026"/>
                </a:lnTo>
                <a:lnTo>
                  <a:pt x="3014" y="1026"/>
                </a:lnTo>
                <a:lnTo>
                  <a:pt x="3025" y="1026"/>
                </a:lnTo>
                <a:lnTo>
                  <a:pt x="3053" y="1029"/>
                </a:lnTo>
                <a:lnTo>
                  <a:pt x="3071" y="1033"/>
                </a:lnTo>
                <a:lnTo>
                  <a:pt x="3074" y="1033"/>
                </a:lnTo>
                <a:lnTo>
                  <a:pt x="3081" y="1035"/>
                </a:lnTo>
                <a:lnTo>
                  <a:pt x="3095" y="1038"/>
                </a:lnTo>
                <a:lnTo>
                  <a:pt x="3102" y="1040"/>
                </a:lnTo>
                <a:lnTo>
                  <a:pt x="3113" y="1040"/>
                </a:lnTo>
                <a:lnTo>
                  <a:pt x="3118" y="1040"/>
                </a:lnTo>
                <a:lnTo>
                  <a:pt x="3122" y="1042"/>
                </a:lnTo>
                <a:lnTo>
                  <a:pt x="3127" y="1044"/>
                </a:lnTo>
                <a:lnTo>
                  <a:pt x="3134" y="1042"/>
                </a:lnTo>
                <a:lnTo>
                  <a:pt x="3150" y="1031"/>
                </a:lnTo>
                <a:lnTo>
                  <a:pt x="3194" y="996"/>
                </a:lnTo>
                <a:lnTo>
                  <a:pt x="3211" y="982"/>
                </a:lnTo>
                <a:lnTo>
                  <a:pt x="3217" y="977"/>
                </a:lnTo>
                <a:lnTo>
                  <a:pt x="3218" y="973"/>
                </a:lnTo>
                <a:lnTo>
                  <a:pt x="3220" y="968"/>
                </a:lnTo>
                <a:lnTo>
                  <a:pt x="3227" y="963"/>
                </a:lnTo>
                <a:lnTo>
                  <a:pt x="3238" y="959"/>
                </a:lnTo>
                <a:lnTo>
                  <a:pt x="3250" y="956"/>
                </a:lnTo>
                <a:lnTo>
                  <a:pt x="3268" y="954"/>
                </a:lnTo>
                <a:lnTo>
                  <a:pt x="3277" y="952"/>
                </a:lnTo>
                <a:lnTo>
                  <a:pt x="3285" y="947"/>
                </a:lnTo>
                <a:lnTo>
                  <a:pt x="3298" y="940"/>
                </a:lnTo>
                <a:lnTo>
                  <a:pt x="3310" y="927"/>
                </a:lnTo>
                <a:lnTo>
                  <a:pt x="3321" y="915"/>
                </a:lnTo>
                <a:lnTo>
                  <a:pt x="3329" y="903"/>
                </a:lnTo>
                <a:lnTo>
                  <a:pt x="3333" y="894"/>
                </a:lnTo>
                <a:lnTo>
                  <a:pt x="3336" y="882"/>
                </a:lnTo>
                <a:lnTo>
                  <a:pt x="3340" y="873"/>
                </a:lnTo>
                <a:lnTo>
                  <a:pt x="3345" y="864"/>
                </a:lnTo>
                <a:lnTo>
                  <a:pt x="3347" y="862"/>
                </a:lnTo>
                <a:lnTo>
                  <a:pt x="3345" y="861"/>
                </a:lnTo>
                <a:lnTo>
                  <a:pt x="3343" y="861"/>
                </a:lnTo>
                <a:lnTo>
                  <a:pt x="3342" y="861"/>
                </a:lnTo>
                <a:lnTo>
                  <a:pt x="3340" y="861"/>
                </a:lnTo>
                <a:lnTo>
                  <a:pt x="3343" y="857"/>
                </a:lnTo>
                <a:lnTo>
                  <a:pt x="3363" y="846"/>
                </a:lnTo>
                <a:lnTo>
                  <a:pt x="3389" y="831"/>
                </a:lnTo>
                <a:lnTo>
                  <a:pt x="3407" y="818"/>
                </a:lnTo>
                <a:lnTo>
                  <a:pt x="3414" y="811"/>
                </a:lnTo>
                <a:lnTo>
                  <a:pt x="3417" y="809"/>
                </a:lnTo>
                <a:lnTo>
                  <a:pt x="3428" y="809"/>
                </a:lnTo>
                <a:lnTo>
                  <a:pt x="3456" y="794"/>
                </a:lnTo>
                <a:lnTo>
                  <a:pt x="3454" y="790"/>
                </a:lnTo>
                <a:lnTo>
                  <a:pt x="3428" y="806"/>
                </a:lnTo>
                <a:lnTo>
                  <a:pt x="3417" y="806"/>
                </a:lnTo>
                <a:lnTo>
                  <a:pt x="3416" y="806"/>
                </a:lnTo>
                <a:lnTo>
                  <a:pt x="3414" y="806"/>
                </a:lnTo>
                <a:lnTo>
                  <a:pt x="3412" y="809"/>
                </a:lnTo>
                <a:lnTo>
                  <a:pt x="3403" y="817"/>
                </a:lnTo>
                <a:lnTo>
                  <a:pt x="3387" y="829"/>
                </a:lnTo>
                <a:lnTo>
                  <a:pt x="3361" y="843"/>
                </a:lnTo>
                <a:lnTo>
                  <a:pt x="3342" y="853"/>
                </a:lnTo>
                <a:lnTo>
                  <a:pt x="3338" y="857"/>
                </a:lnTo>
                <a:lnTo>
                  <a:pt x="3336" y="859"/>
                </a:lnTo>
                <a:lnTo>
                  <a:pt x="3336" y="862"/>
                </a:lnTo>
                <a:lnTo>
                  <a:pt x="3338" y="864"/>
                </a:lnTo>
                <a:lnTo>
                  <a:pt x="3340" y="864"/>
                </a:lnTo>
                <a:lnTo>
                  <a:pt x="3336" y="873"/>
                </a:lnTo>
                <a:lnTo>
                  <a:pt x="3335" y="882"/>
                </a:lnTo>
                <a:lnTo>
                  <a:pt x="3331" y="892"/>
                </a:lnTo>
                <a:lnTo>
                  <a:pt x="3326" y="901"/>
                </a:lnTo>
                <a:lnTo>
                  <a:pt x="3319" y="912"/>
                </a:lnTo>
                <a:lnTo>
                  <a:pt x="3308" y="924"/>
                </a:lnTo>
                <a:lnTo>
                  <a:pt x="3296" y="936"/>
                </a:lnTo>
                <a:lnTo>
                  <a:pt x="3285" y="945"/>
                </a:lnTo>
                <a:lnTo>
                  <a:pt x="3277" y="948"/>
                </a:lnTo>
                <a:lnTo>
                  <a:pt x="3269" y="950"/>
                </a:lnTo>
                <a:lnTo>
                  <a:pt x="3254" y="952"/>
                </a:lnTo>
                <a:lnTo>
                  <a:pt x="3250" y="952"/>
                </a:lnTo>
                <a:lnTo>
                  <a:pt x="3238" y="956"/>
                </a:lnTo>
                <a:lnTo>
                  <a:pt x="3227" y="959"/>
                </a:lnTo>
                <a:lnTo>
                  <a:pt x="3218" y="966"/>
                </a:lnTo>
                <a:lnTo>
                  <a:pt x="3215" y="970"/>
                </a:lnTo>
                <a:lnTo>
                  <a:pt x="3215" y="973"/>
                </a:lnTo>
                <a:lnTo>
                  <a:pt x="3208" y="980"/>
                </a:lnTo>
                <a:lnTo>
                  <a:pt x="3192" y="992"/>
                </a:lnTo>
                <a:lnTo>
                  <a:pt x="3146" y="1028"/>
                </a:lnTo>
                <a:lnTo>
                  <a:pt x="3136" y="1036"/>
                </a:lnTo>
                <a:lnTo>
                  <a:pt x="3127" y="1040"/>
                </a:lnTo>
                <a:lnTo>
                  <a:pt x="3125" y="1040"/>
                </a:lnTo>
                <a:lnTo>
                  <a:pt x="3120" y="1038"/>
                </a:lnTo>
                <a:lnTo>
                  <a:pt x="3113" y="1036"/>
                </a:lnTo>
                <a:lnTo>
                  <a:pt x="3097" y="1036"/>
                </a:lnTo>
                <a:lnTo>
                  <a:pt x="3086" y="1033"/>
                </a:lnTo>
                <a:lnTo>
                  <a:pt x="3083" y="1031"/>
                </a:lnTo>
                <a:lnTo>
                  <a:pt x="3074" y="1029"/>
                </a:lnTo>
                <a:lnTo>
                  <a:pt x="3057" y="1026"/>
                </a:lnTo>
                <a:lnTo>
                  <a:pt x="3025" y="1022"/>
                </a:lnTo>
                <a:lnTo>
                  <a:pt x="3014" y="1022"/>
                </a:lnTo>
                <a:lnTo>
                  <a:pt x="3009" y="1022"/>
                </a:lnTo>
                <a:lnTo>
                  <a:pt x="3007" y="1024"/>
                </a:lnTo>
                <a:lnTo>
                  <a:pt x="3006" y="1024"/>
                </a:lnTo>
                <a:lnTo>
                  <a:pt x="3006" y="1028"/>
                </a:lnTo>
                <a:lnTo>
                  <a:pt x="3007" y="1031"/>
                </a:lnTo>
                <a:lnTo>
                  <a:pt x="3009" y="1033"/>
                </a:lnTo>
                <a:lnTo>
                  <a:pt x="3002" y="1040"/>
                </a:lnTo>
                <a:lnTo>
                  <a:pt x="2993" y="1052"/>
                </a:lnTo>
                <a:lnTo>
                  <a:pt x="2986" y="1065"/>
                </a:lnTo>
                <a:lnTo>
                  <a:pt x="2981" y="1075"/>
                </a:lnTo>
                <a:lnTo>
                  <a:pt x="2981" y="1082"/>
                </a:lnTo>
                <a:lnTo>
                  <a:pt x="2984" y="1091"/>
                </a:lnTo>
                <a:lnTo>
                  <a:pt x="2997" y="1109"/>
                </a:lnTo>
                <a:lnTo>
                  <a:pt x="3004" y="1119"/>
                </a:lnTo>
                <a:lnTo>
                  <a:pt x="3009" y="1126"/>
                </a:lnTo>
                <a:lnTo>
                  <a:pt x="3018" y="1140"/>
                </a:lnTo>
                <a:lnTo>
                  <a:pt x="3025" y="1151"/>
                </a:lnTo>
                <a:lnTo>
                  <a:pt x="3028" y="1154"/>
                </a:lnTo>
                <a:lnTo>
                  <a:pt x="3027" y="1158"/>
                </a:lnTo>
                <a:lnTo>
                  <a:pt x="3021" y="1170"/>
                </a:lnTo>
                <a:lnTo>
                  <a:pt x="3018" y="1175"/>
                </a:lnTo>
                <a:lnTo>
                  <a:pt x="3013" y="1179"/>
                </a:lnTo>
                <a:lnTo>
                  <a:pt x="3000" y="1184"/>
                </a:lnTo>
                <a:lnTo>
                  <a:pt x="2993" y="1188"/>
                </a:lnTo>
                <a:lnTo>
                  <a:pt x="2984" y="1193"/>
                </a:lnTo>
                <a:lnTo>
                  <a:pt x="2944" y="1212"/>
                </a:lnTo>
                <a:lnTo>
                  <a:pt x="2937" y="1218"/>
                </a:lnTo>
                <a:lnTo>
                  <a:pt x="2928" y="1227"/>
                </a:lnTo>
                <a:lnTo>
                  <a:pt x="2911" y="1246"/>
                </a:lnTo>
                <a:lnTo>
                  <a:pt x="2886" y="1272"/>
                </a:lnTo>
                <a:lnTo>
                  <a:pt x="2875" y="1283"/>
                </a:lnTo>
                <a:lnTo>
                  <a:pt x="2865" y="1288"/>
                </a:lnTo>
                <a:lnTo>
                  <a:pt x="2847" y="1293"/>
                </a:lnTo>
                <a:lnTo>
                  <a:pt x="2831" y="1300"/>
                </a:lnTo>
                <a:lnTo>
                  <a:pt x="2821" y="1306"/>
                </a:lnTo>
                <a:lnTo>
                  <a:pt x="2810" y="1309"/>
                </a:lnTo>
                <a:lnTo>
                  <a:pt x="2791" y="1313"/>
                </a:lnTo>
                <a:lnTo>
                  <a:pt x="2759" y="1315"/>
                </a:lnTo>
                <a:lnTo>
                  <a:pt x="2694" y="1315"/>
                </a:lnTo>
                <a:lnTo>
                  <a:pt x="2677" y="1316"/>
                </a:lnTo>
                <a:lnTo>
                  <a:pt x="2652" y="1323"/>
                </a:lnTo>
                <a:lnTo>
                  <a:pt x="2626" y="1334"/>
                </a:lnTo>
                <a:lnTo>
                  <a:pt x="2596" y="1344"/>
                </a:lnTo>
                <a:lnTo>
                  <a:pt x="2543" y="1369"/>
                </a:lnTo>
                <a:lnTo>
                  <a:pt x="2513" y="1385"/>
                </a:lnTo>
                <a:lnTo>
                  <a:pt x="2511" y="1387"/>
                </a:lnTo>
                <a:lnTo>
                  <a:pt x="2502" y="1392"/>
                </a:lnTo>
                <a:lnTo>
                  <a:pt x="2501" y="1392"/>
                </a:lnTo>
                <a:lnTo>
                  <a:pt x="2497" y="1390"/>
                </a:lnTo>
                <a:lnTo>
                  <a:pt x="2492" y="1387"/>
                </a:lnTo>
                <a:lnTo>
                  <a:pt x="2479" y="1383"/>
                </a:lnTo>
                <a:lnTo>
                  <a:pt x="2471" y="1376"/>
                </a:lnTo>
                <a:lnTo>
                  <a:pt x="2464" y="1371"/>
                </a:lnTo>
                <a:lnTo>
                  <a:pt x="2460" y="1369"/>
                </a:lnTo>
                <a:lnTo>
                  <a:pt x="2457" y="1367"/>
                </a:lnTo>
                <a:lnTo>
                  <a:pt x="2451" y="1369"/>
                </a:lnTo>
                <a:lnTo>
                  <a:pt x="2448" y="1371"/>
                </a:lnTo>
                <a:lnTo>
                  <a:pt x="2441" y="1374"/>
                </a:lnTo>
                <a:lnTo>
                  <a:pt x="2432" y="1378"/>
                </a:lnTo>
                <a:lnTo>
                  <a:pt x="2421" y="1380"/>
                </a:lnTo>
                <a:lnTo>
                  <a:pt x="2416" y="1380"/>
                </a:lnTo>
                <a:lnTo>
                  <a:pt x="2414" y="1380"/>
                </a:lnTo>
                <a:lnTo>
                  <a:pt x="2413" y="1380"/>
                </a:lnTo>
                <a:lnTo>
                  <a:pt x="2392" y="1369"/>
                </a:lnTo>
                <a:lnTo>
                  <a:pt x="2377" y="1360"/>
                </a:lnTo>
                <a:lnTo>
                  <a:pt x="2369" y="1351"/>
                </a:lnTo>
                <a:lnTo>
                  <a:pt x="2363" y="1348"/>
                </a:lnTo>
                <a:lnTo>
                  <a:pt x="2356" y="1346"/>
                </a:lnTo>
                <a:lnTo>
                  <a:pt x="2351" y="1346"/>
                </a:lnTo>
                <a:lnTo>
                  <a:pt x="2346" y="1348"/>
                </a:lnTo>
                <a:lnTo>
                  <a:pt x="2340" y="1346"/>
                </a:lnTo>
                <a:lnTo>
                  <a:pt x="2335" y="1346"/>
                </a:lnTo>
                <a:lnTo>
                  <a:pt x="2325" y="1343"/>
                </a:lnTo>
                <a:lnTo>
                  <a:pt x="2319" y="1339"/>
                </a:lnTo>
                <a:lnTo>
                  <a:pt x="2312" y="1334"/>
                </a:lnTo>
                <a:lnTo>
                  <a:pt x="2300" y="1325"/>
                </a:lnTo>
                <a:lnTo>
                  <a:pt x="2289" y="1313"/>
                </a:lnTo>
                <a:lnTo>
                  <a:pt x="2281" y="1302"/>
                </a:lnTo>
                <a:lnTo>
                  <a:pt x="2274" y="1293"/>
                </a:lnTo>
                <a:lnTo>
                  <a:pt x="2265" y="1290"/>
                </a:lnTo>
                <a:lnTo>
                  <a:pt x="2258" y="1288"/>
                </a:lnTo>
                <a:lnTo>
                  <a:pt x="2253" y="1286"/>
                </a:lnTo>
                <a:lnTo>
                  <a:pt x="2245" y="1286"/>
                </a:lnTo>
                <a:lnTo>
                  <a:pt x="2240" y="1288"/>
                </a:lnTo>
                <a:lnTo>
                  <a:pt x="2233" y="1286"/>
                </a:lnTo>
                <a:lnTo>
                  <a:pt x="2217" y="1283"/>
                </a:lnTo>
                <a:lnTo>
                  <a:pt x="2196" y="1279"/>
                </a:lnTo>
                <a:lnTo>
                  <a:pt x="2154" y="1276"/>
                </a:lnTo>
                <a:lnTo>
                  <a:pt x="2105" y="1274"/>
                </a:lnTo>
                <a:lnTo>
                  <a:pt x="2075" y="1274"/>
                </a:lnTo>
                <a:lnTo>
                  <a:pt x="2054" y="1272"/>
                </a:lnTo>
                <a:lnTo>
                  <a:pt x="2013" y="1267"/>
                </a:lnTo>
                <a:lnTo>
                  <a:pt x="1989" y="1262"/>
                </a:lnTo>
                <a:lnTo>
                  <a:pt x="1980" y="1260"/>
                </a:lnTo>
                <a:lnTo>
                  <a:pt x="1973" y="1258"/>
                </a:lnTo>
                <a:lnTo>
                  <a:pt x="1950" y="1253"/>
                </a:lnTo>
                <a:lnTo>
                  <a:pt x="1929" y="1246"/>
                </a:lnTo>
                <a:lnTo>
                  <a:pt x="1916" y="1244"/>
                </a:lnTo>
                <a:lnTo>
                  <a:pt x="1906" y="1242"/>
                </a:lnTo>
                <a:lnTo>
                  <a:pt x="1885" y="1241"/>
                </a:lnTo>
                <a:lnTo>
                  <a:pt x="1881" y="1241"/>
                </a:lnTo>
                <a:lnTo>
                  <a:pt x="1876" y="1241"/>
                </a:lnTo>
                <a:lnTo>
                  <a:pt x="1867" y="1241"/>
                </a:lnTo>
                <a:lnTo>
                  <a:pt x="1860" y="1239"/>
                </a:lnTo>
                <a:lnTo>
                  <a:pt x="1855" y="1235"/>
                </a:lnTo>
                <a:lnTo>
                  <a:pt x="1848" y="1227"/>
                </a:lnTo>
                <a:lnTo>
                  <a:pt x="1828" y="1200"/>
                </a:lnTo>
                <a:lnTo>
                  <a:pt x="1818" y="1184"/>
                </a:lnTo>
                <a:lnTo>
                  <a:pt x="1811" y="1170"/>
                </a:lnTo>
                <a:lnTo>
                  <a:pt x="1807" y="1158"/>
                </a:lnTo>
                <a:lnTo>
                  <a:pt x="1806" y="1151"/>
                </a:lnTo>
                <a:lnTo>
                  <a:pt x="1807" y="1144"/>
                </a:lnTo>
                <a:lnTo>
                  <a:pt x="1806" y="1133"/>
                </a:lnTo>
                <a:lnTo>
                  <a:pt x="1800" y="1116"/>
                </a:lnTo>
                <a:lnTo>
                  <a:pt x="1799" y="1107"/>
                </a:lnTo>
                <a:lnTo>
                  <a:pt x="1799" y="1091"/>
                </a:lnTo>
                <a:lnTo>
                  <a:pt x="1800" y="1084"/>
                </a:lnTo>
                <a:lnTo>
                  <a:pt x="1800" y="1079"/>
                </a:lnTo>
                <a:lnTo>
                  <a:pt x="1797" y="1079"/>
                </a:lnTo>
                <a:lnTo>
                  <a:pt x="1781" y="1077"/>
                </a:lnTo>
                <a:lnTo>
                  <a:pt x="1763" y="1072"/>
                </a:lnTo>
                <a:lnTo>
                  <a:pt x="1746" y="1063"/>
                </a:lnTo>
                <a:lnTo>
                  <a:pt x="1732" y="1054"/>
                </a:lnTo>
                <a:lnTo>
                  <a:pt x="1728" y="1049"/>
                </a:lnTo>
                <a:lnTo>
                  <a:pt x="1719" y="1035"/>
                </a:lnTo>
                <a:lnTo>
                  <a:pt x="1711" y="1026"/>
                </a:lnTo>
                <a:lnTo>
                  <a:pt x="1700" y="1017"/>
                </a:lnTo>
                <a:lnTo>
                  <a:pt x="1677" y="1003"/>
                </a:lnTo>
                <a:lnTo>
                  <a:pt x="1661" y="994"/>
                </a:lnTo>
                <a:lnTo>
                  <a:pt x="1653" y="987"/>
                </a:lnTo>
                <a:lnTo>
                  <a:pt x="1646" y="980"/>
                </a:lnTo>
                <a:lnTo>
                  <a:pt x="1637" y="975"/>
                </a:lnTo>
                <a:lnTo>
                  <a:pt x="1630" y="973"/>
                </a:lnTo>
                <a:lnTo>
                  <a:pt x="1621" y="971"/>
                </a:lnTo>
                <a:lnTo>
                  <a:pt x="1610" y="970"/>
                </a:lnTo>
                <a:lnTo>
                  <a:pt x="1594" y="968"/>
                </a:lnTo>
                <a:lnTo>
                  <a:pt x="1589" y="968"/>
                </a:lnTo>
                <a:lnTo>
                  <a:pt x="1580" y="968"/>
                </a:lnTo>
                <a:lnTo>
                  <a:pt x="1568" y="966"/>
                </a:lnTo>
                <a:lnTo>
                  <a:pt x="1552" y="964"/>
                </a:lnTo>
                <a:lnTo>
                  <a:pt x="1524" y="957"/>
                </a:lnTo>
                <a:lnTo>
                  <a:pt x="1512" y="956"/>
                </a:lnTo>
                <a:lnTo>
                  <a:pt x="1505" y="952"/>
                </a:lnTo>
                <a:lnTo>
                  <a:pt x="1494" y="947"/>
                </a:lnTo>
                <a:lnTo>
                  <a:pt x="1484" y="940"/>
                </a:lnTo>
                <a:lnTo>
                  <a:pt x="1478" y="938"/>
                </a:lnTo>
                <a:lnTo>
                  <a:pt x="1471" y="933"/>
                </a:lnTo>
                <a:lnTo>
                  <a:pt x="1466" y="929"/>
                </a:lnTo>
                <a:lnTo>
                  <a:pt x="1461" y="924"/>
                </a:lnTo>
                <a:lnTo>
                  <a:pt x="1457" y="917"/>
                </a:lnTo>
                <a:lnTo>
                  <a:pt x="1454" y="906"/>
                </a:lnTo>
                <a:lnTo>
                  <a:pt x="1455" y="899"/>
                </a:lnTo>
                <a:lnTo>
                  <a:pt x="1457" y="894"/>
                </a:lnTo>
                <a:lnTo>
                  <a:pt x="1457" y="883"/>
                </a:lnTo>
                <a:lnTo>
                  <a:pt x="1459" y="875"/>
                </a:lnTo>
                <a:lnTo>
                  <a:pt x="1461" y="869"/>
                </a:lnTo>
                <a:lnTo>
                  <a:pt x="1464" y="864"/>
                </a:lnTo>
                <a:lnTo>
                  <a:pt x="1470" y="855"/>
                </a:lnTo>
                <a:lnTo>
                  <a:pt x="1473" y="846"/>
                </a:lnTo>
                <a:lnTo>
                  <a:pt x="1477" y="841"/>
                </a:lnTo>
                <a:lnTo>
                  <a:pt x="1478" y="838"/>
                </a:lnTo>
                <a:lnTo>
                  <a:pt x="1482" y="831"/>
                </a:lnTo>
                <a:lnTo>
                  <a:pt x="1489" y="811"/>
                </a:lnTo>
                <a:lnTo>
                  <a:pt x="1491" y="788"/>
                </a:lnTo>
                <a:lnTo>
                  <a:pt x="1492" y="774"/>
                </a:lnTo>
                <a:lnTo>
                  <a:pt x="1491" y="765"/>
                </a:lnTo>
                <a:lnTo>
                  <a:pt x="1491" y="757"/>
                </a:lnTo>
                <a:lnTo>
                  <a:pt x="1491" y="748"/>
                </a:lnTo>
                <a:lnTo>
                  <a:pt x="1487" y="741"/>
                </a:lnTo>
                <a:lnTo>
                  <a:pt x="1484" y="732"/>
                </a:lnTo>
                <a:lnTo>
                  <a:pt x="1478" y="721"/>
                </a:lnTo>
                <a:lnTo>
                  <a:pt x="1473" y="711"/>
                </a:lnTo>
                <a:lnTo>
                  <a:pt x="1471" y="704"/>
                </a:lnTo>
                <a:lnTo>
                  <a:pt x="1471" y="699"/>
                </a:lnTo>
                <a:lnTo>
                  <a:pt x="1471" y="695"/>
                </a:lnTo>
                <a:lnTo>
                  <a:pt x="1471" y="686"/>
                </a:lnTo>
                <a:lnTo>
                  <a:pt x="1470" y="677"/>
                </a:lnTo>
                <a:lnTo>
                  <a:pt x="1468" y="672"/>
                </a:lnTo>
                <a:lnTo>
                  <a:pt x="1464" y="665"/>
                </a:lnTo>
                <a:lnTo>
                  <a:pt x="1461" y="656"/>
                </a:lnTo>
                <a:lnTo>
                  <a:pt x="1459" y="651"/>
                </a:lnTo>
                <a:lnTo>
                  <a:pt x="1454" y="642"/>
                </a:lnTo>
                <a:lnTo>
                  <a:pt x="1450" y="639"/>
                </a:lnTo>
                <a:lnTo>
                  <a:pt x="1445" y="637"/>
                </a:lnTo>
                <a:lnTo>
                  <a:pt x="1443" y="637"/>
                </a:lnTo>
                <a:lnTo>
                  <a:pt x="1441" y="637"/>
                </a:lnTo>
                <a:lnTo>
                  <a:pt x="1440" y="637"/>
                </a:lnTo>
                <a:lnTo>
                  <a:pt x="1434" y="637"/>
                </a:lnTo>
                <a:lnTo>
                  <a:pt x="1427" y="633"/>
                </a:lnTo>
                <a:lnTo>
                  <a:pt x="1419" y="630"/>
                </a:lnTo>
                <a:lnTo>
                  <a:pt x="1419" y="628"/>
                </a:lnTo>
                <a:lnTo>
                  <a:pt x="1415" y="623"/>
                </a:lnTo>
                <a:lnTo>
                  <a:pt x="1408" y="614"/>
                </a:lnTo>
                <a:lnTo>
                  <a:pt x="1401" y="609"/>
                </a:lnTo>
                <a:lnTo>
                  <a:pt x="1394" y="607"/>
                </a:lnTo>
                <a:lnTo>
                  <a:pt x="1390" y="609"/>
                </a:lnTo>
                <a:lnTo>
                  <a:pt x="1389" y="609"/>
                </a:lnTo>
                <a:lnTo>
                  <a:pt x="1383" y="607"/>
                </a:lnTo>
                <a:lnTo>
                  <a:pt x="1375" y="604"/>
                </a:lnTo>
                <a:lnTo>
                  <a:pt x="1366" y="600"/>
                </a:lnTo>
                <a:lnTo>
                  <a:pt x="1364" y="597"/>
                </a:lnTo>
                <a:lnTo>
                  <a:pt x="1362" y="595"/>
                </a:lnTo>
                <a:lnTo>
                  <a:pt x="1352" y="581"/>
                </a:lnTo>
                <a:lnTo>
                  <a:pt x="1343" y="570"/>
                </a:lnTo>
                <a:lnTo>
                  <a:pt x="1334" y="558"/>
                </a:lnTo>
                <a:lnTo>
                  <a:pt x="1324" y="547"/>
                </a:lnTo>
                <a:lnTo>
                  <a:pt x="1316" y="535"/>
                </a:lnTo>
                <a:lnTo>
                  <a:pt x="1309" y="524"/>
                </a:lnTo>
                <a:lnTo>
                  <a:pt x="1306" y="519"/>
                </a:lnTo>
                <a:lnTo>
                  <a:pt x="1306" y="510"/>
                </a:lnTo>
                <a:lnTo>
                  <a:pt x="1306" y="503"/>
                </a:lnTo>
                <a:lnTo>
                  <a:pt x="1308" y="498"/>
                </a:lnTo>
                <a:lnTo>
                  <a:pt x="1309" y="494"/>
                </a:lnTo>
                <a:lnTo>
                  <a:pt x="1313" y="489"/>
                </a:lnTo>
                <a:lnTo>
                  <a:pt x="1315" y="482"/>
                </a:lnTo>
                <a:lnTo>
                  <a:pt x="1313" y="475"/>
                </a:lnTo>
                <a:lnTo>
                  <a:pt x="1311" y="473"/>
                </a:lnTo>
                <a:lnTo>
                  <a:pt x="1308" y="472"/>
                </a:lnTo>
                <a:lnTo>
                  <a:pt x="1304" y="472"/>
                </a:lnTo>
                <a:lnTo>
                  <a:pt x="1294" y="473"/>
                </a:lnTo>
                <a:lnTo>
                  <a:pt x="1281" y="473"/>
                </a:lnTo>
                <a:lnTo>
                  <a:pt x="1273" y="470"/>
                </a:lnTo>
                <a:lnTo>
                  <a:pt x="1269" y="468"/>
                </a:lnTo>
                <a:lnTo>
                  <a:pt x="1258" y="466"/>
                </a:lnTo>
                <a:close/>
                <a:moveTo>
                  <a:pt x="611" y="1040"/>
                </a:moveTo>
                <a:lnTo>
                  <a:pt x="611" y="1040"/>
                </a:lnTo>
                <a:close/>
                <a:moveTo>
                  <a:pt x="541" y="1096"/>
                </a:moveTo>
                <a:lnTo>
                  <a:pt x="541" y="1096"/>
                </a:lnTo>
                <a:close/>
                <a:moveTo>
                  <a:pt x="393" y="1114"/>
                </a:moveTo>
                <a:lnTo>
                  <a:pt x="393" y="1114"/>
                </a:lnTo>
                <a:close/>
                <a:moveTo>
                  <a:pt x="354" y="1131"/>
                </a:moveTo>
                <a:lnTo>
                  <a:pt x="354" y="1131"/>
                </a:lnTo>
                <a:close/>
                <a:moveTo>
                  <a:pt x="168" y="1139"/>
                </a:moveTo>
                <a:lnTo>
                  <a:pt x="168" y="1139"/>
                </a:lnTo>
                <a:close/>
                <a:moveTo>
                  <a:pt x="99" y="1547"/>
                </a:moveTo>
                <a:lnTo>
                  <a:pt x="99" y="1547"/>
                </a:lnTo>
                <a:close/>
                <a:moveTo>
                  <a:pt x="99" y="1549"/>
                </a:moveTo>
                <a:lnTo>
                  <a:pt x="99" y="1549"/>
                </a:lnTo>
                <a:close/>
                <a:moveTo>
                  <a:pt x="101" y="1586"/>
                </a:moveTo>
                <a:lnTo>
                  <a:pt x="101" y="1586"/>
                </a:lnTo>
                <a:close/>
                <a:moveTo>
                  <a:pt x="101" y="1586"/>
                </a:moveTo>
                <a:lnTo>
                  <a:pt x="101" y="1586"/>
                </a:lnTo>
                <a:close/>
                <a:moveTo>
                  <a:pt x="1014" y="2696"/>
                </a:moveTo>
                <a:lnTo>
                  <a:pt x="1014" y="2696"/>
                </a:lnTo>
                <a:close/>
                <a:moveTo>
                  <a:pt x="1014" y="2696"/>
                </a:moveTo>
                <a:lnTo>
                  <a:pt x="1014" y="2696"/>
                </a:lnTo>
                <a:close/>
                <a:moveTo>
                  <a:pt x="4459" y="1017"/>
                </a:moveTo>
                <a:lnTo>
                  <a:pt x="4459" y="1017"/>
                </a:lnTo>
                <a:close/>
                <a:moveTo>
                  <a:pt x="1880" y="2780"/>
                </a:moveTo>
                <a:lnTo>
                  <a:pt x="1880" y="2780"/>
                </a:lnTo>
                <a:lnTo>
                  <a:pt x="1880" y="2782"/>
                </a:lnTo>
                <a:lnTo>
                  <a:pt x="1880" y="2780"/>
                </a:lnTo>
                <a:close/>
              </a:path>
            </a:pathLst>
          </a:custGeom>
          <a:solidFill>
            <a:srgbClr val="73797C"/>
          </a:solidFill>
          <a:ln w="9525">
            <a:noFill/>
            <a:miter lim="800000"/>
            <a:headEnd/>
            <a:tailEnd/>
          </a:ln>
        </p:spPr>
        <p:txBody>
          <a:bodyPr/>
          <a:lstStyle/>
          <a:p>
            <a:endParaRPr lang="en-GB"/>
          </a:p>
        </p:txBody>
      </p:sp>
      <p:sp>
        <p:nvSpPr>
          <p:cNvPr id="85032" name="Freeform 506"/>
          <p:cNvSpPr>
            <a:spLocks/>
          </p:cNvSpPr>
          <p:nvPr/>
        </p:nvSpPr>
        <p:spPr bwMode="auto">
          <a:xfrm>
            <a:off x="4468813" y="4516438"/>
            <a:ext cx="1587" cy="3175"/>
          </a:xfrm>
          <a:custGeom>
            <a:avLst/>
            <a:gdLst>
              <a:gd name="T0" fmla="*/ 0 w 1587"/>
              <a:gd name="T1" fmla="*/ 0 h 2"/>
              <a:gd name="T2" fmla="*/ 0 w 1587"/>
              <a:gd name="T3" fmla="*/ 2147483647 h 2"/>
              <a:gd name="T4" fmla="*/ 0 w 1587"/>
              <a:gd name="T5" fmla="*/ 0 h 2"/>
              <a:gd name="T6" fmla="*/ 0 60000 65536"/>
              <a:gd name="T7" fmla="*/ 0 60000 65536"/>
              <a:gd name="T8" fmla="*/ 0 60000 65536"/>
              <a:gd name="T9" fmla="*/ 0 w 1587"/>
              <a:gd name="T10" fmla="*/ 0 h 2"/>
              <a:gd name="T11" fmla="*/ 1587 w 1587"/>
              <a:gd name="T12" fmla="*/ 2 h 2"/>
            </a:gdLst>
            <a:ahLst/>
            <a:cxnLst>
              <a:cxn ang="T6">
                <a:pos x="T0" y="T1"/>
              </a:cxn>
              <a:cxn ang="T7">
                <a:pos x="T2" y="T3"/>
              </a:cxn>
              <a:cxn ang="T8">
                <a:pos x="T4" y="T5"/>
              </a:cxn>
            </a:cxnLst>
            <a:rect l="T9" t="T10" r="T11" b="T12"/>
            <a:pathLst>
              <a:path w="1587" h="2">
                <a:moveTo>
                  <a:pt x="0" y="0"/>
                </a:moveTo>
                <a:lnTo>
                  <a:pt x="0" y="2"/>
                </a:lnTo>
                <a:lnTo>
                  <a:pt x="0" y="0"/>
                </a:lnTo>
                <a:close/>
              </a:path>
            </a:pathLst>
          </a:custGeom>
          <a:solidFill>
            <a:srgbClr val="7C7D81"/>
          </a:solidFill>
          <a:ln w="9525">
            <a:noFill/>
            <a:miter lim="800000"/>
            <a:headEnd/>
            <a:tailEnd/>
          </a:ln>
        </p:spPr>
        <p:txBody>
          <a:bodyPr/>
          <a:lstStyle/>
          <a:p>
            <a:endParaRPr lang="en-GB"/>
          </a:p>
        </p:txBody>
      </p:sp>
      <p:sp>
        <p:nvSpPr>
          <p:cNvPr id="85033" name="Line 507"/>
          <p:cNvSpPr>
            <a:spLocks noChangeShapeType="1"/>
          </p:cNvSpPr>
          <p:nvPr/>
        </p:nvSpPr>
        <p:spPr bwMode="auto">
          <a:xfrm>
            <a:off x="6835775" y="4941888"/>
            <a:ext cx="1588" cy="1587"/>
          </a:xfrm>
          <a:prstGeom prst="line">
            <a:avLst/>
          </a:prstGeom>
          <a:noFill/>
          <a:ln w="11113">
            <a:solidFill>
              <a:srgbClr val="FFFFFF"/>
            </a:solidFill>
            <a:round/>
            <a:headEnd/>
            <a:tailEnd/>
          </a:ln>
        </p:spPr>
        <p:txBody>
          <a:bodyPr/>
          <a:lstStyle/>
          <a:p>
            <a:endParaRPr lang="en-US"/>
          </a:p>
        </p:txBody>
      </p:sp>
      <p:sp>
        <p:nvSpPr>
          <p:cNvPr id="85034" name="Freeform 508"/>
          <p:cNvSpPr>
            <a:spLocks/>
          </p:cNvSpPr>
          <p:nvPr/>
        </p:nvSpPr>
        <p:spPr bwMode="auto">
          <a:xfrm>
            <a:off x="4468813" y="4516438"/>
            <a:ext cx="1587" cy="3175"/>
          </a:xfrm>
          <a:custGeom>
            <a:avLst/>
            <a:gdLst>
              <a:gd name="T0" fmla="*/ 0 w 1587"/>
              <a:gd name="T1" fmla="*/ 0 h 2"/>
              <a:gd name="T2" fmla="*/ 0 w 1587"/>
              <a:gd name="T3" fmla="*/ 2147483647 h 2"/>
              <a:gd name="T4" fmla="*/ 0 w 1587"/>
              <a:gd name="T5" fmla="*/ 0 h 2"/>
              <a:gd name="T6" fmla="*/ 0 60000 65536"/>
              <a:gd name="T7" fmla="*/ 0 60000 65536"/>
              <a:gd name="T8" fmla="*/ 0 60000 65536"/>
              <a:gd name="T9" fmla="*/ 0 w 1587"/>
              <a:gd name="T10" fmla="*/ 0 h 2"/>
              <a:gd name="T11" fmla="*/ 1587 w 1587"/>
              <a:gd name="T12" fmla="*/ 2 h 2"/>
            </a:gdLst>
            <a:ahLst/>
            <a:cxnLst>
              <a:cxn ang="T6">
                <a:pos x="T0" y="T1"/>
              </a:cxn>
              <a:cxn ang="T7">
                <a:pos x="T2" y="T3"/>
              </a:cxn>
              <a:cxn ang="T8">
                <a:pos x="T4" y="T5"/>
              </a:cxn>
            </a:cxnLst>
            <a:rect l="T9" t="T10" r="T11" b="T12"/>
            <a:pathLst>
              <a:path w="1587" h="2">
                <a:moveTo>
                  <a:pt x="0" y="0"/>
                </a:moveTo>
                <a:lnTo>
                  <a:pt x="0" y="2"/>
                </a:lnTo>
                <a:lnTo>
                  <a:pt x="0" y="0"/>
                </a:lnTo>
                <a:close/>
              </a:path>
            </a:pathLst>
          </a:custGeom>
          <a:solidFill>
            <a:srgbClr val="7C7D81"/>
          </a:solidFill>
          <a:ln w="9525">
            <a:noFill/>
            <a:miter lim="800000"/>
            <a:headEnd/>
            <a:tailEnd/>
          </a:ln>
        </p:spPr>
        <p:txBody>
          <a:bodyPr/>
          <a:lstStyle/>
          <a:p>
            <a:endParaRPr lang="en-GB"/>
          </a:p>
        </p:txBody>
      </p:sp>
      <p:sp>
        <p:nvSpPr>
          <p:cNvPr id="85035" name="Line 509"/>
          <p:cNvSpPr>
            <a:spLocks noChangeShapeType="1"/>
          </p:cNvSpPr>
          <p:nvPr/>
        </p:nvSpPr>
        <p:spPr bwMode="auto">
          <a:xfrm>
            <a:off x="7999413" y="4210050"/>
            <a:ext cx="1587" cy="1588"/>
          </a:xfrm>
          <a:prstGeom prst="line">
            <a:avLst/>
          </a:prstGeom>
          <a:noFill/>
          <a:ln w="11113">
            <a:solidFill>
              <a:srgbClr val="CA251D"/>
            </a:solidFill>
            <a:round/>
            <a:headEnd/>
            <a:tailEnd/>
          </a:ln>
        </p:spPr>
        <p:txBody>
          <a:bodyPr/>
          <a:lstStyle/>
          <a:p>
            <a:endParaRPr lang="en-US"/>
          </a:p>
        </p:txBody>
      </p:sp>
      <p:sp>
        <p:nvSpPr>
          <p:cNvPr id="85036" name="Line 510"/>
          <p:cNvSpPr>
            <a:spLocks noChangeShapeType="1"/>
          </p:cNvSpPr>
          <p:nvPr/>
        </p:nvSpPr>
        <p:spPr bwMode="auto">
          <a:xfrm>
            <a:off x="6896100" y="5549900"/>
            <a:ext cx="409575" cy="1588"/>
          </a:xfrm>
          <a:prstGeom prst="line">
            <a:avLst/>
          </a:prstGeom>
          <a:noFill/>
          <a:ln w="6350">
            <a:solidFill>
              <a:srgbClr val="919191"/>
            </a:solidFill>
            <a:round/>
            <a:headEnd/>
            <a:tailEnd/>
          </a:ln>
        </p:spPr>
        <p:txBody>
          <a:bodyPr/>
          <a:lstStyle/>
          <a:p>
            <a:endParaRPr lang="en-US"/>
          </a:p>
        </p:txBody>
      </p:sp>
      <p:sp>
        <p:nvSpPr>
          <p:cNvPr id="85037" name="Freeform 576"/>
          <p:cNvSpPr>
            <a:spLocks/>
          </p:cNvSpPr>
          <p:nvPr/>
        </p:nvSpPr>
        <p:spPr bwMode="auto">
          <a:xfrm>
            <a:off x="6877050" y="2405063"/>
            <a:ext cx="125413" cy="109537"/>
          </a:xfrm>
          <a:custGeom>
            <a:avLst/>
            <a:gdLst>
              <a:gd name="T0" fmla="*/ 0 w 79"/>
              <a:gd name="T1" fmla="*/ 2147483647 h 69"/>
              <a:gd name="T2" fmla="*/ 2147483647 w 79"/>
              <a:gd name="T3" fmla="*/ 2147483647 h 69"/>
              <a:gd name="T4" fmla="*/ 2147483647 w 79"/>
              <a:gd name="T5" fmla="*/ 0 h 69"/>
              <a:gd name="T6" fmla="*/ 2147483647 w 79"/>
              <a:gd name="T7" fmla="*/ 2147483647 h 69"/>
              <a:gd name="T8" fmla="*/ 2147483647 w 79"/>
              <a:gd name="T9" fmla="*/ 2147483647 h 69"/>
              <a:gd name="T10" fmla="*/ 2147483647 w 79"/>
              <a:gd name="T11" fmla="*/ 2147483647 h 69"/>
              <a:gd name="T12" fmla="*/ 2147483647 w 79"/>
              <a:gd name="T13" fmla="*/ 2147483647 h 69"/>
              <a:gd name="T14" fmla="*/ 2147483647 w 79"/>
              <a:gd name="T15" fmla="*/ 2147483647 h 69"/>
              <a:gd name="T16" fmla="*/ 2147483647 w 79"/>
              <a:gd name="T17" fmla="*/ 2147483647 h 69"/>
              <a:gd name="T18" fmla="*/ 2147483647 w 79"/>
              <a:gd name="T19" fmla="*/ 2147483647 h 69"/>
              <a:gd name="T20" fmla="*/ 0 w 79"/>
              <a:gd name="T21" fmla="*/ 2147483647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69"/>
              <a:gd name="T35" fmla="*/ 79 w 79"/>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69">
                <a:moveTo>
                  <a:pt x="0" y="26"/>
                </a:moveTo>
                <a:lnTo>
                  <a:pt x="30" y="26"/>
                </a:lnTo>
                <a:lnTo>
                  <a:pt x="39" y="0"/>
                </a:lnTo>
                <a:lnTo>
                  <a:pt x="49" y="26"/>
                </a:lnTo>
                <a:lnTo>
                  <a:pt x="79" y="26"/>
                </a:lnTo>
                <a:lnTo>
                  <a:pt x="54" y="42"/>
                </a:lnTo>
                <a:lnTo>
                  <a:pt x="63" y="69"/>
                </a:lnTo>
                <a:lnTo>
                  <a:pt x="39" y="53"/>
                </a:lnTo>
                <a:lnTo>
                  <a:pt x="14" y="69"/>
                </a:lnTo>
                <a:lnTo>
                  <a:pt x="25" y="42"/>
                </a:lnTo>
                <a:lnTo>
                  <a:pt x="0" y="26"/>
                </a:lnTo>
                <a:close/>
              </a:path>
            </a:pathLst>
          </a:custGeom>
          <a:solidFill>
            <a:srgbClr val="D82115"/>
          </a:solidFill>
          <a:ln w="9525">
            <a:noFill/>
            <a:miter lim="800000"/>
            <a:headEnd/>
            <a:tailEnd/>
          </a:ln>
        </p:spPr>
        <p:txBody>
          <a:bodyPr/>
          <a:lstStyle/>
          <a:p>
            <a:endParaRPr lang="en-GB"/>
          </a:p>
        </p:txBody>
      </p:sp>
      <p:sp>
        <p:nvSpPr>
          <p:cNvPr id="85038" name="Freeform 577"/>
          <p:cNvSpPr>
            <a:spLocks/>
          </p:cNvSpPr>
          <p:nvPr/>
        </p:nvSpPr>
        <p:spPr bwMode="auto">
          <a:xfrm>
            <a:off x="6670675" y="5376863"/>
            <a:ext cx="125413" cy="112712"/>
          </a:xfrm>
          <a:custGeom>
            <a:avLst/>
            <a:gdLst>
              <a:gd name="T0" fmla="*/ 0 w 79"/>
              <a:gd name="T1" fmla="*/ 2147483647 h 71"/>
              <a:gd name="T2" fmla="*/ 2147483647 w 79"/>
              <a:gd name="T3" fmla="*/ 2147483647 h 71"/>
              <a:gd name="T4" fmla="*/ 2147483647 w 79"/>
              <a:gd name="T5" fmla="*/ 0 h 71"/>
              <a:gd name="T6" fmla="*/ 2147483647 w 79"/>
              <a:gd name="T7" fmla="*/ 2147483647 h 71"/>
              <a:gd name="T8" fmla="*/ 2147483647 w 79"/>
              <a:gd name="T9" fmla="*/ 2147483647 h 71"/>
              <a:gd name="T10" fmla="*/ 2147483647 w 79"/>
              <a:gd name="T11" fmla="*/ 2147483647 h 71"/>
              <a:gd name="T12" fmla="*/ 2147483647 w 79"/>
              <a:gd name="T13" fmla="*/ 2147483647 h 71"/>
              <a:gd name="T14" fmla="*/ 2147483647 w 79"/>
              <a:gd name="T15" fmla="*/ 2147483647 h 71"/>
              <a:gd name="T16" fmla="*/ 2147483647 w 79"/>
              <a:gd name="T17" fmla="*/ 2147483647 h 71"/>
              <a:gd name="T18" fmla="*/ 2147483647 w 79"/>
              <a:gd name="T19" fmla="*/ 2147483647 h 71"/>
              <a:gd name="T20" fmla="*/ 0 w 79"/>
              <a:gd name="T21" fmla="*/ 2147483647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71"/>
              <a:gd name="T35" fmla="*/ 79 w 79"/>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71">
                <a:moveTo>
                  <a:pt x="0" y="27"/>
                </a:moveTo>
                <a:lnTo>
                  <a:pt x="30" y="27"/>
                </a:lnTo>
                <a:lnTo>
                  <a:pt x="40" y="0"/>
                </a:lnTo>
                <a:lnTo>
                  <a:pt x="49" y="27"/>
                </a:lnTo>
                <a:lnTo>
                  <a:pt x="79" y="27"/>
                </a:lnTo>
                <a:lnTo>
                  <a:pt x="54" y="44"/>
                </a:lnTo>
                <a:lnTo>
                  <a:pt x="65" y="71"/>
                </a:lnTo>
                <a:lnTo>
                  <a:pt x="40" y="53"/>
                </a:lnTo>
                <a:lnTo>
                  <a:pt x="16" y="71"/>
                </a:lnTo>
                <a:lnTo>
                  <a:pt x="24" y="44"/>
                </a:lnTo>
                <a:lnTo>
                  <a:pt x="0" y="27"/>
                </a:lnTo>
                <a:close/>
              </a:path>
            </a:pathLst>
          </a:custGeom>
          <a:solidFill>
            <a:srgbClr val="D82115"/>
          </a:solidFill>
          <a:ln w="9525">
            <a:noFill/>
            <a:miter lim="800000"/>
            <a:headEnd/>
            <a:tailEnd/>
          </a:ln>
        </p:spPr>
        <p:txBody>
          <a:bodyPr/>
          <a:lstStyle/>
          <a:p>
            <a:endParaRPr lang="en-GB"/>
          </a:p>
        </p:txBody>
      </p:sp>
      <p:sp>
        <p:nvSpPr>
          <p:cNvPr id="85039" name="Rectangle 578"/>
          <p:cNvSpPr>
            <a:spLocks noChangeArrowheads="1"/>
          </p:cNvSpPr>
          <p:nvPr/>
        </p:nvSpPr>
        <p:spPr bwMode="auto">
          <a:xfrm>
            <a:off x="2636838" y="2217738"/>
            <a:ext cx="58737"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X</a:t>
            </a:r>
            <a:endParaRPr lang="en-US"/>
          </a:p>
        </p:txBody>
      </p:sp>
      <p:sp>
        <p:nvSpPr>
          <p:cNvPr id="85040" name="Rectangle 579"/>
          <p:cNvSpPr>
            <a:spLocks noChangeArrowheads="1"/>
          </p:cNvSpPr>
          <p:nvPr/>
        </p:nvSpPr>
        <p:spPr bwMode="auto">
          <a:xfrm>
            <a:off x="2695575" y="221773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041" name="Rectangle 580"/>
          <p:cNvSpPr>
            <a:spLocks noChangeArrowheads="1"/>
          </p:cNvSpPr>
          <p:nvPr/>
        </p:nvSpPr>
        <p:spPr bwMode="auto">
          <a:xfrm>
            <a:off x="2724150" y="221773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042" name="Rectangle 581"/>
          <p:cNvSpPr>
            <a:spLocks noChangeArrowheads="1"/>
          </p:cNvSpPr>
          <p:nvPr/>
        </p:nvSpPr>
        <p:spPr bwMode="auto">
          <a:xfrm>
            <a:off x="2787650" y="2217738"/>
            <a:ext cx="74613"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5043" name="Rectangle 582"/>
          <p:cNvSpPr>
            <a:spLocks noChangeArrowheads="1"/>
          </p:cNvSpPr>
          <p:nvPr/>
        </p:nvSpPr>
        <p:spPr bwMode="auto">
          <a:xfrm>
            <a:off x="2865438" y="2217738"/>
            <a:ext cx="1270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a:t>
            </a:r>
            <a:endParaRPr lang="en-US"/>
          </a:p>
        </p:txBody>
      </p:sp>
      <p:sp>
        <p:nvSpPr>
          <p:cNvPr id="85044" name="Rectangle 583"/>
          <p:cNvSpPr>
            <a:spLocks noChangeArrowheads="1"/>
          </p:cNvSpPr>
          <p:nvPr/>
        </p:nvSpPr>
        <p:spPr bwMode="auto">
          <a:xfrm>
            <a:off x="2989263" y="221773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045" name="Rectangle 584"/>
          <p:cNvSpPr>
            <a:spLocks noChangeArrowheads="1"/>
          </p:cNvSpPr>
          <p:nvPr/>
        </p:nvSpPr>
        <p:spPr bwMode="auto">
          <a:xfrm>
            <a:off x="2874963" y="3773488"/>
            <a:ext cx="539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T</a:t>
            </a:r>
            <a:endParaRPr lang="en-US"/>
          </a:p>
        </p:txBody>
      </p:sp>
      <p:sp>
        <p:nvSpPr>
          <p:cNvPr id="85046" name="Rectangle 585"/>
          <p:cNvSpPr>
            <a:spLocks noChangeArrowheads="1"/>
          </p:cNvSpPr>
          <p:nvPr/>
        </p:nvSpPr>
        <p:spPr bwMode="auto">
          <a:xfrm>
            <a:off x="2927350" y="377348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047" name="Rectangle 586"/>
          <p:cNvSpPr>
            <a:spLocks noChangeArrowheads="1"/>
          </p:cNvSpPr>
          <p:nvPr/>
        </p:nvSpPr>
        <p:spPr bwMode="auto">
          <a:xfrm>
            <a:off x="2957513" y="3773488"/>
            <a:ext cx="176212"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BET</a:t>
            </a:r>
            <a:endParaRPr lang="en-US"/>
          </a:p>
        </p:txBody>
      </p:sp>
      <p:sp>
        <p:nvSpPr>
          <p:cNvPr id="85048" name="Rectangle 587"/>
          <p:cNvSpPr>
            <a:spLocks noChangeArrowheads="1"/>
          </p:cNvSpPr>
          <p:nvPr/>
        </p:nvSpPr>
        <p:spPr bwMode="auto">
          <a:xfrm>
            <a:off x="4184650" y="3222625"/>
            <a:ext cx="952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QI</a:t>
            </a:r>
            <a:endParaRPr lang="en-US"/>
          </a:p>
        </p:txBody>
      </p:sp>
      <p:sp>
        <p:nvSpPr>
          <p:cNvPr id="85049" name="Rectangle 588"/>
          <p:cNvSpPr>
            <a:spLocks noChangeArrowheads="1"/>
          </p:cNvSpPr>
          <p:nvPr/>
        </p:nvSpPr>
        <p:spPr bwMode="auto">
          <a:xfrm>
            <a:off x="4281488" y="32226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050" name="Rectangle 589"/>
          <p:cNvSpPr>
            <a:spLocks noChangeArrowheads="1"/>
          </p:cNvSpPr>
          <p:nvPr/>
        </p:nvSpPr>
        <p:spPr bwMode="auto">
          <a:xfrm>
            <a:off x="4343400" y="3222625"/>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051" name="Rectangle 590"/>
          <p:cNvSpPr>
            <a:spLocks noChangeArrowheads="1"/>
          </p:cNvSpPr>
          <p:nvPr/>
        </p:nvSpPr>
        <p:spPr bwMode="auto">
          <a:xfrm>
            <a:off x="4408488" y="3222625"/>
            <a:ext cx="1270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HA</a:t>
            </a:r>
            <a:endParaRPr lang="en-US"/>
          </a:p>
        </p:txBody>
      </p:sp>
      <p:sp>
        <p:nvSpPr>
          <p:cNvPr id="85052" name="Rectangle 591"/>
          <p:cNvSpPr>
            <a:spLocks noChangeArrowheads="1"/>
          </p:cNvSpPr>
          <p:nvPr/>
        </p:nvSpPr>
        <p:spPr bwMode="auto">
          <a:xfrm>
            <a:off x="4521200" y="3222625"/>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053" name="Rectangle 592"/>
          <p:cNvSpPr>
            <a:spLocks noChangeArrowheads="1"/>
          </p:cNvSpPr>
          <p:nvPr/>
        </p:nvSpPr>
        <p:spPr bwMode="auto">
          <a:xfrm>
            <a:off x="4824413" y="4362450"/>
            <a:ext cx="58737"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S</a:t>
            </a:r>
            <a:endParaRPr lang="en-US"/>
          </a:p>
        </p:txBody>
      </p:sp>
      <p:sp>
        <p:nvSpPr>
          <p:cNvPr id="85054" name="Rectangle 594"/>
          <p:cNvSpPr>
            <a:spLocks noChangeArrowheads="1"/>
          </p:cNvSpPr>
          <p:nvPr/>
        </p:nvSpPr>
        <p:spPr bwMode="auto">
          <a:xfrm>
            <a:off x="4883150" y="436245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055" name="Rectangle 595"/>
          <p:cNvSpPr>
            <a:spLocks noChangeArrowheads="1"/>
          </p:cNvSpPr>
          <p:nvPr/>
        </p:nvSpPr>
        <p:spPr bwMode="auto">
          <a:xfrm>
            <a:off x="4913313" y="4362450"/>
            <a:ext cx="2540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CHUA</a:t>
            </a:r>
            <a:endParaRPr lang="en-US"/>
          </a:p>
        </p:txBody>
      </p:sp>
      <p:sp>
        <p:nvSpPr>
          <p:cNvPr id="85056" name="Rectangle 596"/>
          <p:cNvSpPr>
            <a:spLocks noChangeArrowheads="1"/>
          </p:cNvSpPr>
          <p:nvPr/>
        </p:nvSpPr>
        <p:spPr bwMode="auto">
          <a:xfrm>
            <a:off x="5127625" y="436245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057" name="Rectangle 597"/>
          <p:cNvSpPr>
            <a:spLocks noChangeArrowheads="1"/>
          </p:cNvSpPr>
          <p:nvPr/>
        </p:nvSpPr>
        <p:spPr bwMode="auto">
          <a:xfrm>
            <a:off x="7229475" y="4276725"/>
            <a:ext cx="176213"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ZHE</a:t>
            </a:r>
            <a:endParaRPr lang="en-US"/>
          </a:p>
        </p:txBody>
      </p:sp>
      <p:sp>
        <p:nvSpPr>
          <p:cNvPr id="85058" name="Rectangle 598"/>
          <p:cNvSpPr>
            <a:spLocks noChangeArrowheads="1"/>
          </p:cNvSpPr>
          <p:nvPr/>
        </p:nvSpPr>
        <p:spPr bwMode="auto">
          <a:xfrm>
            <a:off x="7402513" y="4276725"/>
            <a:ext cx="74612"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5059" name="Rectangle 599"/>
          <p:cNvSpPr>
            <a:spLocks noChangeArrowheads="1"/>
          </p:cNvSpPr>
          <p:nvPr/>
        </p:nvSpPr>
        <p:spPr bwMode="auto">
          <a:xfrm>
            <a:off x="7480300" y="4276725"/>
            <a:ext cx="1270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a:t>
            </a:r>
            <a:endParaRPr lang="en-US"/>
          </a:p>
        </p:txBody>
      </p:sp>
      <p:sp>
        <p:nvSpPr>
          <p:cNvPr id="85060" name="Rectangle 600"/>
          <p:cNvSpPr>
            <a:spLocks noChangeArrowheads="1"/>
          </p:cNvSpPr>
          <p:nvPr/>
        </p:nvSpPr>
        <p:spPr bwMode="auto">
          <a:xfrm>
            <a:off x="7605713" y="4276725"/>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061" name="Rectangle 601"/>
          <p:cNvSpPr>
            <a:spLocks noChangeArrowheads="1"/>
          </p:cNvSpPr>
          <p:nvPr/>
        </p:nvSpPr>
        <p:spPr bwMode="auto">
          <a:xfrm>
            <a:off x="5218113" y="3394075"/>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062" name="Rectangle 602"/>
          <p:cNvSpPr>
            <a:spLocks noChangeArrowheads="1"/>
          </p:cNvSpPr>
          <p:nvPr/>
        </p:nvSpPr>
        <p:spPr bwMode="auto">
          <a:xfrm>
            <a:off x="5284788" y="3394075"/>
            <a:ext cx="185737"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ANS</a:t>
            </a:r>
            <a:endParaRPr lang="en-US"/>
          </a:p>
        </p:txBody>
      </p:sp>
      <p:sp>
        <p:nvSpPr>
          <p:cNvPr id="85063" name="Rectangle 603"/>
          <p:cNvSpPr>
            <a:spLocks noChangeArrowheads="1"/>
          </p:cNvSpPr>
          <p:nvPr/>
        </p:nvSpPr>
        <p:spPr bwMode="auto">
          <a:xfrm>
            <a:off x="5438775" y="339407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t>
            </a:r>
            <a:endParaRPr lang="en-US"/>
          </a:p>
        </p:txBody>
      </p:sp>
      <p:sp>
        <p:nvSpPr>
          <p:cNvPr id="85064" name="Rectangle 604"/>
          <p:cNvSpPr>
            <a:spLocks noChangeArrowheads="1"/>
          </p:cNvSpPr>
          <p:nvPr/>
        </p:nvSpPr>
        <p:spPr bwMode="auto">
          <a:xfrm>
            <a:off x="5681663" y="224313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065" name="Rectangle 605"/>
          <p:cNvSpPr>
            <a:spLocks noChangeArrowheads="1"/>
          </p:cNvSpPr>
          <p:nvPr/>
        </p:nvSpPr>
        <p:spPr bwMode="auto">
          <a:xfrm>
            <a:off x="5708650" y="2243138"/>
            <a:ext cx="249238"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NNER</a:t>
            </a:r>
            <a:endParaRPr lang="en-US"/>
          </a:p>
        </p:txBody>
      </p:sp>
      <p:sp>
        <p:nvSpPr>
          <p:cNvPr id="85066" name="Rectangle 606"/>
          <p:cNvSpPr>
            <a:spLocks noChangeArrowheads="1"/>
          </p:cNvSpPr>
          <p:nvPr/>
        </p:nvSpPr>
        <p:spPr bwMode="auto">
          <a:xfrm>
            <a:off x="5953125" y="2243138"/>
            <a:ext cx="169863"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 MO</a:t>
            </a:r>
            <a:endParaRPr lang="en-US"/>
          </a:p>
        </p:txBody>
      </p:sp>
      <p:sp>
        <p:nvSpPr>
          <p:cNvPr id="85067" name="Rectangle 607"/>
          <p:cNvSpPr>
            <a:spLocks noChangeArrowheads="1"/>
          </p:cNvSpPr>
          <p:nvPr/>
        </p:nvSpPr>
        <p:spPr bwMode="auto">
          <a:xfrm>
            <a:off x="6116638" y="224313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068" name="Rectangle 608"/>
          <p:cNvSpPr>
            <a:spLocks noChangeArrowheads="1"/>
          </p:cNvSpPr>
          <p:nvPr/>
        </p:nvSpPr>
        <p:spPr bwMode="auto">
          <a:xfrm>
            <a:off x="6178550" y="2243138"/>
            <a:ext cx="1397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GO</a:t>
            </a:r>
            <a:endParaRPr lang="en-US"/>
          </a:p>
        </p:txBody>
      </p:sp>
      <p:sp>
        <p:nvSpPr>
          <p:cNvPr id="85069" name="Rectangle 609"/>
          <p:cNvSpPr>
            <a:spLocks noChangeArrowheads="1"/>
          </p:cNvSpPr>
          <p:nvPr/>
        </p:nvSpPr>
        <p:spPr bwMode="auto">
          <a:xfrm>
            <a:off x="6313488" y="2243138"/>
            <a:ext cx="539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L</a:t>
            </a:r>
            <a:endParaRPr lang="en-US"/>
          </a:p>
        </p:txBody>
      </p:sp>
      <p:sp>
        <p:nvSpPr>
          <p:cNvPr id="85070" name="Rectangle 610"/>
          <p:cNvSpPr>
            <a:spLocks noChangeArrowheads="1"/>
          </p:cNvSpPr>
          <p:nvPr/>
        </p:nvSpPr>
        <p:spPr bwMode="auto">
          <a:xfrm>
            <a:off x="6365875" y="224313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071" name="Rectangle 611"/>
          <p:cNvSpPr>
            <a:spLocks noChangeArrowheads="1"/>
          </p:cNvSpPr>
          <p:nvPr/>
        </p:nvSpPr>
        <p:spPr bwMode="auto">
          <a:xfrm>
            <a:off x="6394450" y="224313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5072" name="Rectangle 612"/>
          <p:cNvSpPr>
            <a:spLocks noChangeArrowheads="1"/>
          </p:cNvSpPr>
          <p:nvPr/>
        </p:nvSpPr>
        <p:spPr bwMode="auto">
          <a:xfrm>
            <a:off x="5634038" y="460533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073" name="Rectangle 613"/>
          <p:cNvSpPr>
            <a:spLocks noChangeArrowheads="1"/>
          </p:cNvSpPr>
          <p:nvPr/>
        </p:nvSpPr>
        <p:spPr bwMode="auto">
          <a:xfrm>
            <a:off x="5697538" y="460533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t>
            </a:r>
            <a:endParaRPr lang="en-US"/>
          </a:p>
        </p:txBody>
      </p:sp>
      <p:sp>
        <p:nvSpPr>
          <p:cNvPr id="85074" name="Rectangle 614"/>
          <p:cNvSpPr>
            <a:spLocks noChangeArrowheads="1"/>
          </p:cNvSpPr>
          <p:nvPr/>
        </p:nvSpPr>
        <p:spPr bwMode="auto">
          <a:xfrm>
            <a:off x="5762625" y="460533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075" name="Rectangle 615"/>
          <p:cNvSpPr>
            <a:spLocks noChangeArrowheads="1"/>
          </p:cNvSpPr>
          <p:nvPr/>
        </p:nvSpPr>
        <p:spPr bwMode="auto">
          <a:xfrm>
            <a:off x="5789613" y="4605338"/>
            <a:ext cx="1174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ZH</a:t>
            </a:r>
            <a:endParaRPr lang="en-US"/>
          </a:p>
        </p:txBody>
      </p:sp>
      <p:sp>
        <p:nvSpPr>
          <p:cNvPr id="85076" name="Rectangle 616"/>
          <p:cNvSpPr>
            <a:spLocks noChangeArrowheads="1"/>
          </p:cNvSpPr>
          <p:nvPr/>
        </p:nvSpPr>
        <p:spPr bwMode="auto">
          <a:xfrm>
            <a:off x="5905500" y="460533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5077" name="Rectangle 617"/>
          <p:cNvSpPr>
            <a:spLocks noChangeArrowheads="1"/>
          </p:cNvSpPr>
          <p:nvPr/>
        </p:nvSpPr>
        <p:spPr bwMode="auto">
          <a:xfrm>
            <a:off x="5972175" y="460533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t>
            </a:r>
            <a:endParaRPr lang="en-US"/>
          </a:p>
        </p:txBody>
      </p:sp>
      <p:sp>
        <p:nvSpPr>
          <p:cNvPr id="85078" name="Rectangle 618"/>
          <p:cNvSpPr>
            <a:spLocks noChangeArrowheads="1"/>
          </p:cNvSpPr>
          <p:nvPr/>
        </p:nvSpPr>
        <p:spPr bwMode="auto">
          <a:xfrm>
            <a:off x="4681538" y="5248275"/>
            <a:ext cx="312737"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YUNNA</a:t>
            </a:r>
            <a:endParaRPr lang="en-US"/>
          </a:p>
        </p:txBody>
      </p:sp>
      <p:sp>
        <p:nvSpPr>
          <p:cNvPr id="85079" name="Rectangle 619"/>
          <p:cNvSpPr>
            <a:spLocks noChangeArrowheads="1"/>
          </p:cNvSpPr>
          <p:nvPr/>
        </p:nvSpPr>
        <p:spPr bwMode="auto">
          <a:xfrm>
            <a:off x="4938713" y="524827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080" name="Rectangle 620"/>
          <p:cNvSpPr>
            <a:spLocks noChangeArrowheads="1"/>
          </p:cNvSpPr>
          <p:nvPr/>
        </p:nvSpPr>
        <p:spPr bwMode="auto">
          <a:xfrm>
            <a:off x="6619875" y="502443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081" name="Rectangle 621"/>
          <p:cNvSpPr>
            <a:spLocks noChangeArrowheads="1"/>
          </p:cNvSpPr>
          <p:nvPr/>
        </p:nvSpPr>
        <p:spPr bwMode="auto">
          <a:xfrm>
            <a:off x="6686550" y="5024438"/>
            <a:ext cx="190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UAN</a:t>
            </a:r>
            <a:endParaRPr lang="en-US"/>
          </a:p>
        </p:txBody>
      </p:sp>
      <p:sp>
        <p:nvSpPr>
          <p:cNvPr id="85082" name="Rectangle 622"/>
          <p:cNvSpPr>
            <a:spLocks noChangeArrowheads="1"/>
          </p:cNvSpPr>
          <p:nvPr/>
        </p:nvSpPr>
        <p:spPr bwMode="auto">
          <a:xfrm>
            <a:off x="6870700" y="502443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083" name="Rectangle 623"/>
          <p:cNvSpPr>
            <a:spLocks noChangeArrowheads="1"/>
          </p:cNvSpPr>
          <p:nvPr/>
        </p:nvSpPr>
        <p:spPr bwMode="auto">
          <a:xfrm>
            <a:off x="6938963" y="502443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D</a:t>
            </a:r>
            <a:endParaRPr lang="en-US"/>
          </a:p>
        </p:txBody>
      </p:sp>
      <p:sp>
        <p:nvSpPr>
          <p:cNvPr id="85084" name="Rectangle 624"/>
          <p:cNvSpPr>
            <a:spLocks noChangeArrowheads="1"/>
          </p:cNvSpPr>
          <p:nvPr/>
        </p:nvSpPr>
        <p:spPr bwMode="auto">
          <a:xfrm>
            <a:off x="6999288" y="502443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5085" name="Rectangle 625"/>
          <p:cNvSpPr>
            <a:spLocks noChangeArrowheads="1"/>
          </p:cNvSpPr>
          <p:nvPr/>
        </p:nvSpPr>
        <p:spPr bwMode="auto">
          <a:xfrm>
            <a:off x="7067550" y="5024438"/>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086" name="Rectangle 626"/>
          <p:cNvSpPr>
            <a:spLocks noChangeArrowheads="1"/>
          </p:cNvSpPr>
          <p:nvPr/>
        </p:nvSpPr>
        <p:spPr bwMode="auto">
          <a:xfrm>
            <a:off x="7127875" y="502443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087" name="Rectangle 627"/>
          <p:cNvSpPr>
            <a:spLocks noChangeArrowheads="1"/>
          </p:cNvSpPr>
          <p:nvPr/>
        </p:nvSpPr>
        <p:spPr bwMode="auto">
          <a:xfrm>
            <a:off x="6788150" y="2236788"/>
            <a:ext cx="2444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HEBE</a:t>
            </a:r>
            <a:endParaRPr lang="en-US"/>
          </a:p>
        </p:txBody>
      </p:sp>
      <p:sp>
        <p:nvSpPr>
          <p:cNvPr id="85088" name="Rectangle 628"/>
          <p:cNvSpPr>
            <a:spLocks noChangeArrowheads="1"/>
          </p:cNvSpPr>
          <p:nvPr/>
        </p:nvSpPr>
        <p:spPr bwMode="auto">
          <a:xfrm>
            <a:off x="6999288" y="223678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089" name="Rectangle 629"/>
          <p:cNvSpPr>
            <a:spLocks noChangeArrowheads="1"/>
          </p:cNvSpPr>
          <p:nvPr/>
        </p:nvSpPr>
        <p:spPr bwMode="auto">
          <a:xfrm>
            <a:off x="6440488" y="3619500"/>
            <a:ext cx="249237"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HENA</a:t>
            </a:r>
            <a:endParaRPr lang="en-US"/>
          </a:p>
        </p:txBody>
      </p:sp>
      <p:sp>
        <p:nvSpPr>
          <p:cNvPr id="85090" name="Rectangle 630"/>
          <p:cNvSpPr>
            <a:spLocks noChangeArrowheads="1"/>
          </p:cNvSpPr>
          <p:nvPr/>
        </p:nvSpPr>
        <p:spPr bwMode="auto">
          <a:xfrm>
            <a:off x="6646863" y="361950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091" name="Rectangle 631"/>
          <p:cNvSpPr>
            <a:spLocks noChangeArrowheads="1"/>
          </p:cNvSpPr>
          <p:nvPr/>
        </p:nvSpPr>
        <p:spPr bwMode="auto">
          <a:xfrm>
            <a:off x="6230938" y="3071813"/>
            <a:ext cx="3079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SHANX</a:t>
            </a:r>
            <a:endParaRPr lang="en-US"/>
          </a:p>
        </p:txBody>
      </p:sp>
      <p:sp>
        <p:nvSpPr>
          <p:cNvPr id="85092" name="Rectangle 632"/>
          <p:cNvSpPr>
            <a:spLocks noChangeArrowheads="1"/>
          </p:cNvSpPr>
          <p:nvPr/>
        </p:nvSpPr>
        <p:spPr bwMode="auto">
          <a:xfrm>
            <a:off x="6494463" y="3071813"/>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093" name="Rectangle 633"/>
          <p:cNvSpPr>
            <a:spLocks noChangeArrowheads="1"/>
          </p:cNvSpPr>
          <p:nvPr/>
        </p:nvSpPr>
        <p:spPr bwMode="auto">
          <a:xfrm>
            <a:off x="6951663" y="3560763"/>
            <a:ext cx="2540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ANHU</a:t>
            </a:r>
            <a:endParaRPr lang="en-US"/>
          </a:p>
        </p:txBody>
      </p:sp>
      <p:sp>
        <p:nvSpPr>
          <p:cNvPr id="85094" name="Rectangle 634"/>
          <p:cNvSpPr>
            <a:spLocks noChangeArrowheads="1"/>
          </p:cNvSpPr>
          <p:nvPr/>
        </p:nvSpPr>
        <p:spPr bwMode="auto">
          <a:xfrm>
            <a:off x="7164388" y="3560763"/>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095" name="Rectangle 635"/>
          <p:cNvSpPr>
            <a:spLocks noChangeArrowheads="1"/>
          </p:cNvSpPr>
          <p:nvPr/>
        </p:nvSpPr>
        <p:spPr bwMode="auto">
          <a:xfrm>
            <a:off x="6299200" y="4710113"/>
            <a:ext cx="2540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HUNA</a:t>
            </a:r>
            <a:endParaRPr lang="en-US"/>
          </a:p>
        </p:txBody>
      </p:sp>
      <p:sp>
        <p:nvSpPr>
          <p:cNvPr id="85096" name="Rectangle 636"/>
          <p:cNvSpPr>
            <a:spLocks noChangeArrowheads="1"/>
          </p:cNvSpPr>
          <p:nvPr/>
        </p:nvSpPr>
        <p:spPr bwMode="auto">
          <a:xfrm>
            <a:off x="6516688" y="4710113"/>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097" name="Rectangle 637"/>
          <p:cNvSpPr>
            <a:spLocks noChangeArrowheads="1"/>
          </p:cNvSpPr>
          <p:nvPr/>
        </p:nvSpPr>
        <p:spPr bwMode="auto">
          <a:xfrm>
            <a:off x="7318375" y="4559300"/>
            <a:ext cx="1174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FU</a:t>
            </a:r>
            <a:endParaRPr lang="en-US"/>
          </a:p>
        </p:txBody>
      </p:sp>
      <p:sp>
        <p:nvSpPr>
          <p:cNvPr id="85098" name="Rectangle 638"/>
          <p:cNvSpPr>
            <a:spLocks noChangeArrowheads="1"/>
          </p:cNvSpPr>
          <p:nvPr/>
        </p:nvSpPr>
        <p:spPr bwMode="auto">
          <a:xfrm>
            <a:off x="7432675" y="4559300"/>
            <a:ext cx="74613"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5099" name="Rectangle 639"/>
          <p:cNvSpPr>
            <a:spLocks noChangeArrowheads="1"/>
          </p:cNvSpPr>
          <p:nvPr/>
        </p:nvSpPr>
        <p:spPr bwMode="auto">
          <a:xfrm>
            <a:off x="7513638" y="455930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5100" name="Rectangle 640"/>
          <p:cNvSpPr>
            <a:spLocks noChangeArrowheads="1"/>
          </p:cNvSpPr>
          <p:nvPr/>
        </p:nvSpPr>
        <p:spPr bwMode="auto">
          <a:xfrm>
            <a:off x="7575550" y="455930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101" name="Rectangle 641"/>
          <p:cNvSpPr>
            <a:spLocks noChangeArrowheads="1"/>
          </p:cNvSpPr>
          <p:nvPr/>
        </p:nvSpPr>
        <p:spPr bwMode="auto">
          <a:xfrm>
            <a:off x="6811963" y="4686300"/>
            <a:ext cx="74612"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5102" name="Rectangle 642"/>
          <p:cNvSpPr>
            <a:spLocks noChangeArrowheads="1"/>
          </p:cNvSpPr>
          <p:nvPr/>
        </p:nvSpPr>
        <p:spPr bwMode="auto">
          <a:xfrm>
            <a:off x="6891338" y="4686300"/>
            <a:ext cx="1270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a:t>
            </a:r>
            <a:endParaRPr lang="en-US"/>
          </a:p>
        </p:txBody>
      </p:sp>
      <p:sp>
        <p:nvSpPr>
          <p:cNvPr id="85103" name="Rectangle 643"/>
          <p:cNvSpPr>
            <a:spLocks noChangeArrowheads="1"/>
          </p:cNvSpPr>
          <p:nvPr/>
        </p:nvSpPr>
        <p:spPr bwMode="auto">
          <a:xfrm>
            <a:off x="7016750" y="468630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104" name="Rectangle 644"/>
          <p:cNvSpPr>
            <a:spLocks noChangeArrowheads="1"/>
          </p:cNvSpPr>
          <p:nvPr/>
        </p:nvSpPr>
        <p:spPr bwMode="auto">
          <a:xfrm>
            <a:off x="7080250" y="4686300"/>
            <a:ext cx="58738"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X</a:t>
            </a:r>
            <a:endParaRPr lang="en-US"/>
          </a:p>
        </p:txBody>
      </p:sp>
      <p:sp>
        <p:nvSpPr>
          <p:cNvPr id="85105" name="Rectangle 645"/>
          <p:cNvSpPr>
            <a:spLocks noChangeArrowheads="1"/>
          </p:cNvSpPr>
          <p:nvPr/>
        </p:nvSpPr>
        <p:spPr bwMode="auto">
          <a:xfrm>
            <a:off x="7138988" y="468630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106" name="Rectangle 646"/>
          <p:cNvSpPr>
            <a:spLocks noChangeArrowheads="1"/>
          </p:cNvSpPr>
          <p:nvPr/>
        </p:nvSpPr>
        <p:spPr bwMode="auto">
          <a:xfrm>
            <a:off x="8120063" y="1758950"/>
            <a:ext cx="74612"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5107" name="Rectangle 647"/>
          <p:cNvSpPr>
            <a:spLocks noChangeArrowheads="1"/>
          </p:cNvSpPr>
          <p:nvPr/>
        </p:nvSpPr>
        <p:spPr bwMode="auto">
          <a:xfrm>
            <a:off x="8201025" y="1758950"/>
            <a:ext cx="539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L</a:t>
            </a:r>
            <a:endParaRPr lang="en-US"/>
          </a:p>
        </p:txBody>
      </p:sp>
      <p:sp>
        <p:nvSpPr>
          <p:cNvPr id="85108" name="Rectangle 648"/>
          <p:cNvSpPr>
            <a:spLocks noChangeArrowheads="1"/>
          </p:cNvSpPr>
          <p:nvPr/>
        </p:nvSpPr>
        <p:spPr bwMode="auto">
          <a:xfrm>
            <a:off x="8253413" y="175895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109" name="Rectangle 649"/>
          <p:cNvSpPr>
            <a:spLocks noChangeArrowheads="1"/>
          </p:cNvSpPr>
          <p:nvPr/>
        </p:nvSpPr>
        <p:spPr bwMode="auto">
          <a:xfrm>
            <a:off x="8281988" y="175895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110" name="Rectangle 650"/>
          <p:cNvSpPr>
            <a:spLocks noChangeArrowheads="1"/>
          </p:cNvSpPr>
          <p:nvPr/>
        </p:nvSpPr>
        <p:spPr bwMode="auto">
          <a:xfrm>
            <a:off x="7826375" y="996950"/>
            <a:ext cx="122238"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HE</a:t>
            </a:r>
            <a:endParaRPr lang="en-US"/>
          </a:p>
        </p:txBody>
      </p:sp>
      <p:sp>
        <p:nvSpPr>
          <p:cNvPr id="85111" name="Rectangle 651"/>
          <p:cNvSpPr>
            <a:spLocks noChangeArrowheads="1"/>
          </p:cNvSpPr>
          <p:nvPr/>
        </p:nvSpPr>
        <p:spPr bwMode="auto">
          <a:xfrm>
            <a:off x="7947025" y="99695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112" name="Rectangle 652"/>
          <p:cNvSpPr>
            <a:spLocks noChangeArrowheads="1"/>
          </p:cNvSpPr>
          <p:nvPr/>
        </p:nvSpPr>
        <p:spPr bwMode="auto">
          <a:xfrm>
            <a:off x="7977188" y="996950"/>
            <a:ext cx="539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L</a:t>
            </a:r>
            <a:endParaRPr lang="en-US"/>
          </a:p>
        </p:txBody>
      </p:sp>
      <p:sp>
        <p:nvSpPr>
          <p:cNvPr id="85113" name="Rectangle 653"/>
          <p:cNvSpPr>
            <a:spLocks noChangeArrowheads="1"/>
          </p:cNvSpPr>
          <p:nvPr/>
        </p:nvSpPr>
        <p:spPr bwMode="auto">
          <a:xfrm>
            <a:off x="8031163" y="99695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5114" name="Rectangle 654"/>
          <p:cNvSpPr>
            <a:spLocks noChangeArrowheads="1"/>
          </p:cNvSpPr>
          <p:nvPr/>
        </p:nvSpPr>
        <p:spPr bwMode="auto">
          <a:xfrm>
            <a:off x="8097838" y="996950"/>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115" name="Rectangle 655"/>
          <p:cNvSpPr>
            <a:spLocks noChangeArrowheads="1"/>
          </p:cNvSpPr>
          <p:nvPr/>
        </p:nvSpPr>
        <p:spPr bwMode="auto">
          <a:xfrm>
            <a:off x="8159750" y="996950"/>
            <a:ext cx="144463"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GJI</a:t>
            </a:r>
            <a:endParaRPr lang="en-US"/>
          </a:p>
        </p:txBody>
      </p:sp>
      <p:sp>
        <p:nvSpPr>
          <p:cNvPr id="85116" name="Rectangle 656"/>
          <p:cNvSpPr>
            <a:spLocks noChangeArrowheads="1"/>
          </p:cNvSpPr>
          <p:nvPr/>
        </p:nvSpPr>
        <p:spPr bwMode="auto">
          <a:xfrm>
            <a:off x="8301038" y="996950"/>
            <a:ext cx="1270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a:t>
            </a:r>
            <a:endParaRPr lang="en-US"/>
          </a:p>
        </p:txBody>
      </p:sp>
      <p:sp>
        <p:nvSpPr>
          <p:cNvPr id="85117" name="Rectangle 657"/>
          <p:cNvSpPr>
            <a:spLocks noChangeArrowheads="1"/>
          </p:cNvSpPr>
          <p:nvPr/>
        </p:nvSpPr>
        <p:spPr bwMode="auto">
          <a:xfrm>
            <a:off x="8426450" y="996950"/>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118" name="Rectangle 658"/>
          <p:cNvSpPr>
            <a:spLocks noChangeArrowheads="1"/>
          </p:cNvSpPr>
          <p:nvPr/>
        </p:nvSpPr>
        <p:spPr bwMode="auto">
          <a:xfrm>
            <a:off x="5759450" y="514508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119" name="Rectangle 659"/>
          <p:cNvSpPr>
            <a:spLocks noChangeArrowheads="1"/>
          </p:cNvSpPr>
          <p:nvPr/>
        </p:nvSpPr>
        <p:spPr bwMode="auto">
          <a:xfrm>
            <a:off x="5826125" y="5145088"/>
            <a:ext cx="190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UAN</a:t>
            </a:r>
            <a:endParaRPr lang="en-US"/>
          </a:p>
        </p:txBody>
      </p:sp>
      <p:sp>
        <p:nvSpPr>
          <p:cNvPr id="85120" name="Rectangle 660"/>
          <p:cNvSpPr>
            <a:spLocks noChangeArrowheads="1"/>
          </p:cNvSpPr>
          <p:nvPr/>
        </p:nvSpPr>
        <p:spPr bwMode="auto">
          <a:xfrm>
            <a:off x="6010275" y="5145088"/>
            <a:ext cx="6985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121" name="Rectangle 661"/>
          <p:cNvSpPr>
            <a:spLocks noChangeArrowheads="1"/>
          </p:cNvSpPr>
          <p:nvPr/>
        </p:nvSpPr>
        <p:spPr bwMode="auto">
          <a:xfrm>
            <a:off x="6078538" y="5145088"/>
            <a:ext cx="58737"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X</a:t>
            </a:r>
            <a:endParaRPr lang="en-US"/>
          </a:p>
        </p:txBody>
      </p:sp>
      <p:sp>
        <p:nvSpPr>
          <p:cNvPr id="85122" name="Rectangle 662"/>
          <p:cNvSpPr>
            <a:spLocks noChangeArrowheads="1"/>
          </p:cNvSpPr>
          <p:nvPr/>
        </p:nvSpPr>
        <p:spPr bwMode="auto">
          <a:xfrm>
            <a:off x="6137275" y="514508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123" name="Rectangle 663"/>
          <p:cNvSpPr>
            <a:spLocks noChangeArrowheads="1"/>
          </p:cNvSpPr>
          <p:nvPr/>
        </p:nvSpPr>
        <p:spPr bwMode="auto">
          <a:xfrm>
            <a:off x="5765800" y="3721100"/>
            <a:ext cx="3079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SHANX</a:t>
            </a:r>
            <a:endParaRPr lang="en-US"/>
          </a:p>
        </p:txBody>
      </p:sp>
      <p:sp>
        <p:nvSpPr>
          <p:cNvPr id="85124" name="Rectangle 664"/>
          <p:cNvSpPr>
            <a:spLocks noChangeArrowheads="1"/>
          </p:cNvSpPr>
          <p:nvPr/>
        </p:nvSpPr>
        <p:spPr bwMode="auto">
          <a:xfrm>
            <a:off x="6021388" y="3721100"/>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125" name="Rectangle 665"/>
          <p:cNvSpPr>
            <a:spLocks noChangeArrowheads="1"/>
          </p:cNvSpPr>
          <p:nvPr/>
        </p:nvSpPr>
        <p:spPr bwMode="auto">
          <a:xfrm>
            <a:off x="6605588" y="2982913"/>
            <a:ext cx="2444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HEBE</a:t>
            </a:r>
            <a:endParaRPr lang="en-US"/>
          </a:p>
        </p:txBody>
      </p:sp>
      <p:sp>
        <p:nvSpPr>
          <p:cNvPr id="85126" name="Rectangle 666"/>
          <p:cNvSpPr>
            <a:spLocks noChangeArrowheads="1"/>
          </p:cNvSpPr>
          <p:nvPr/>
        </p:nvSpPr>
        <p:spPr bwMode="auto">
          <a:xfrm>
            <a:off x="6846888" y="2982913"/>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127" name="Rectangle 667"/>
          <p:cNvSpPr>
            <a:spLocks noChangeArrowheads="1"/>
          </p:cNvSpPr>
          <p:nvPr/>
        </p:nvSpPr>
        <p:spPr bwMode="auto">
          <a:xfrm>
            <a:off x="7273925" y="3508375"/>
            <a:ext cx="74613"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JI</a:t>
            </a:r>
            <a:endParaRPr lang="en-US"/>
          </a:p>
        </p:txBody>
      </p:sp>
      <p:sp>
        <p:nvSpPr>
          <p:cNvPr id="85128" name="Rectangle 668"/>
          <p:cNvSpPr>
            <a:spLocks noChangeArrowheads="1"/>
          </p:cNvSpPr>
          <p:nvPr/>
        </p:nvSpPr>
        <p:spPr bwMode="auto">
          <a:xfrm>
            <a:off x="7351713" y="3508375"/>
            <a:ext cx="1270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AN</a:t>
            </a:r>
            <a:endParaRPr lang="en-US"/>
          </a:p>
        </p:txBody>
      </p:sp>
      <p:sp>
        <p:nvSpPr>
          <p:cNvPr id="85129" name="Rectangle 669"/>
          <p:cNvSpPr>
            <a:spLocks noChangeArrowheads="1"/>
          </p:cNvSpPr>
          <p:nvPr/>
        </p:nvSpPr>
        <p:spPr bwMode="auto">
          <a:xfrm>
            <a:off x="7473950" y="3508375"/>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130" name="Rectangle 670"/>
          <p:cNvSpPr>
            <a:spLocks noChangeArrowheads="1"/>
          </p:cNvSpPr>
          <p:nvPr/>
        </p:nvSpPr>
        <p:spPr bwMode="auto">
          <a:xfrm>
            <a:off x="7542213" y="3508375"/>
            <a:ext cx="58737"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S</a:t>
            </a:r>
            <a:endParaRPr lang="en-US"/>
          </a:p>
        </p:txBody>
      </p:sp>
      <p:sp>
        <p:nvSpPr>
          <p:cNvPr id="85131" name="Rectangle 671"/>
          <p:cNvSpPr>
            <a:spLocks noChangeArrowheads="1"/>
          </p:cNvSpPr>
          <p:nvPr/>
        </p:nvSpPr>
        <p:spPr bwMode="auto">
          <a:xfrm>
            <a:off x="7600950" y="350837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U</a:t>
            </a:r>
            <a:endParaRPr lang="en-US"/>
          </a:p>
        </p:txBody>
      </p:sp>
      <p:sp>
        <p:nvSpPr>
          <p:cNvPr id="85132" name="Rectangle 672"/>
          <p:cNvSpPr>
            <a:spLocks noChangeArrowheads="1"/>
          </p:cNvSpPr>
          <p:nvPr/>
        </p:nvSpPr>
        <p:spPr bwMode="auto">
          <a:xfrm>
            <a:off x="5480050" y="29305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133" name="Rectangle 673"/>
          <p:cNvSpPr>
            <a:spLocks noChangeArrowheads="1"/>
          </p:cNvSpPr>
          <p:nvPr/>
        </p:nvSpPr>
        <p:spPr bwMode="auto">
          <a:xfrm>
            <a:off x="5541963" y="2930525"/>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134" name="Rectangle 674"/>
          <p:cNvSpPr>
            <a:spLocks noChangeArrowheads="1"/>
          </p:cNvSpPr>
          <p:nvPr/>
        </p:nvSpPr>
        <p:spPr bwMode="auto">
          <a:xfrm>
            <a:off x="5570538" y="29305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135" name="Rectangle 675"/>
          <p:cNvSpPr>
            <a:spLocks noChangeArrowheads="1"/>
          </p:cNvSpPr>
          <p:nvPr/>
        </p:nvSpPr>
        <p:spPr bwMode="auto">
          <a:xfrm>
            <a:off x="5630863" y="2930525"/>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136" name="Rectangle 676"/>
          <p:cNvSpPr>
            <a:spLocks noChangeArrowheads="1"/>
          </p:cNvSpPr>
          <p:nvPr/>
        </p:nvSpPr>
        <p:spPr bwMode="auto">
          <a:xfrm>
            <a:off x="5697538" y="2930525"/>
            <a:ext cx="58737"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X</a:t>
            </a:r>
            <a:endParaRPr lang="en-US"/>
          </a:p>
        </p:txBody>
      </p:sp>
      <p:sp>
        <p:nvSpPr>
          <p:cNvPr id="85137" name="Rectangle 677"/>
          <p:cNvSpPr>
            <a:spLocks noChangeArrowheads="1"/>
          </p:cNvSpPr>
          <p:nvPr/>
        </p:nvSpPr>
        <p:spPr bwMode="auto">
          <a:xfrm>
            <a:off x="5756275" y="2930525"/>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138" name="Rectangle 678"/>
          <p:cNvSpPr>
            <a:spLocks noChangeArrowheads="1"/>
          </p:cNvSpPr>
          <p:nvPr/>
        </p:nvSpPr>
        <p:spPr bwMode="auto">
          <a:xfrm>
            <a:off x="5784850" y="29305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5139" name="Rectangle 679"/>
          <p:cNvSpPr>
            <a:spLocks noChangeArrowheads="1"/>
          </p:cNvSpPr>
          <p:nvPr/>
        </p:nvSpPr>
        <p:spPr bwMode="auto">
          <a:xfrm>
            <a:off x="5894388" y="4111625"/>
            <a:ext cx="1270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CH</a:t>
            </a:r>
            <a:endParaRPr lang="en-US"/>
          </a:p>
        </p:txBody>
      </p:sp>
      <p:sp>
        <p:nvSpPr>
          <p:cNvPr id="85140" name="Rectangle 680"/>
          <p:cNvSpPr>
            <a:spLocks noChangeArrowheads="1"/>
          </p:cNvSpPr>
          <p:nvPr/>
        </p:nvSpPr>
        <p:spPr bwMode="auto">
          <a:xfrm>
            <a:off x="6019800" y="4111625"/>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5141" name="Rectangle 681"/>
          <p:cNvSpPr>
            <a:spLocks noChangeArrowheads="1"/>
          </p:cNvSpPr>
          <p:nvPr/>
        </p:nvSpPr>
        <p:spPr bwMode="auto">
          <a:xfrm>
            <a:off x="6083300" y="41116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142" name="Rectangle 682"/>
          <p:cNvSpPr>
            <a:spLocks noChangeArrowheads="1"/>
          </p:cNvSpPr>
          <p:nvPr/>
        </p:nvSpPr>
        <p:spPr bwMode="auto">
          <a:xfrm>
            <a:off x="6145213" y="4111625"/>
            <a:ext cx="1651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GQI</a:t>
            </a:r>
            <a:endParaRPr lang="en-US"/>
          </a:p>
        </p:txBody>
      </p:sp>
      <p:sp>
        <p:nvSpPr>
          <p:cNvPr id="85143" name="Rectangle 683"/>
          <p:cNvSpPr>
            <a:spLocks noChangeArrowheads="1"/>
          </p:cNvSpPr>
          <p:nvPr/>
        </p:nvSpPr>
        <p:spPr bwMode="auto">
          <a:xfrm>
            <a:off x="6307138" y="41116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144" name="Rectangle 684"/>
          <p:cNvSpPr>
            <a:spLocks noChangeArrowheads="1"/>
          </p:cNvSpPr>
          <p:nvPr/>
        </p:nvSpPr>
        <p:spPr bwMode="auto">
          <a:xfrm>
            <a:off x="6369050" y="4111625"/>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145" name="Rectangle 685"/>
          <p:cNvSpPr>
            <a:spLocks noChangeArrowheads="1"/>
          </p:cNvSpPr>
          <p:nvPr/>
        </p:nvSpPr>
        <p:spPr bwMode="auto">
          <a:xfrm>
            <a:off x="6265863" y="3979863"/>
            <a:ext cx="249237"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HUBE</a:t>
            </a:r>
            <a:endParaRPr lang="en-US"/>
          </a:p>
        </p:txBody>
      </p:sp>
      <p:sp>
        <p:nvSpPr>
          <p:cNvPr id="85146" name="Rectangle 686"/>
          <p:cNvSpPr>
            <a:spLocks noChangeArrowheads="1"/>
          </p:cNvSpPr>
          <p:nvPr/>
        </p:nvSpPr>
        <p:spPr bwMode="auto">
          <a:xfrm>
            <a:off x="6477000" y="3983038"/>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grpSp>
        <p:nvGrpSpPr>
          <p:cNvPr id="10" name="Group 9"/>
          <p:cNvGrpSpPr>
            <a:grpSpLocks/>
          </p:cNvGrpSpPr>
          <p:nvPr/>
        </p:nvGrpSpPr>
        <p:grpSpPr bwMode="auto">
          <a:xfrm>
            <a:off x="7510463" y="3625850"/>
            <a:ext cx="1257300" cy="436563"/>
            <a:chOff x="7510463" y="3625850"/>
            <a:chExt cx="1257727" cy="436563"/>
          </a:xfrm>
        </p:grpSpPr>
        <p:sp>
          <p:nvSpPr>
            <p:cNvPr id="85242" name="Freeform 461"/>
            <p:cNvSpPr>
              <a:spLocks/>
            </p:cNvSpPr>
            <p:nvPr/>
          </p:nvSpPr>
          <p:spPr bwMode="auto">
            <a:xfrm>
              <a:off x="7510463" y="3640138"/>
              <a:ext cx="422275" cy="422275"/>
            </a:xfrm>
            <a:custGeom>
              <a:avLst/>
              <a:gdLst>
                <a:gd name="T0" fmla="*/ 0 w 266"/>
                <a:gd name="T1" fmla="*/ 2147483647 h 266"/>
                <a:gd name="T2" fmla="*/ 2147483647 w 266"/>
                <a:gd name="T3" fmla="*/ 2147483647 h 266"/>
                <a:gd name="T4" fmla="*/ 2147483647 w 266"/>
                <a:gd name="T5" fmla="*/ 2147483647 h 266"/>
                <a:gd name="T6" fmla="*/ 2147483647 w 266"/>
                <a:gd name="T7" fmla="*/ 2147483647 h 266"/>
                <a:gd name="T8" fmla="*/ 2147483647 w 266"/>
                <a:gd name="T9" fmla="*/ 2147483647 h 266"/>
                <a:gd name="T10" fmla="*/ 2147483647 w 266"/>
                <a:gd name="T11" fmla="*/ 2147483647 h 266"/>
                <a:gd name="T12" fmla="*/ 2147483647 w 266"/>
                <a:gd name="T13" fmla="*/ 2147483647 h 266"/>
                <a:gd name="T14" fmla="*/ 2147483647 w 266"/>
                <a:gd name="T15" fmla="*/ 2147483647 h 266"/>
                <a:gd name="T16" fmla="*/ 2147483647 w 266"/>
                <a:gd name="T17" fmla="*/ 0 h 266"/>
                <a:gd name="T18" fmla="*/ 2147483647 w 266"/>
                <a:gd name="T19" fmla="*/ 0 h 266"/>
                <a:gd name="T20" fmla="*/ 2147483647 w 266"/>
                <a:gd name="T21" fmla="*/ 2147483647 h 266"/>
                <a:gd name="T22" fmla="*/ 2147483647 w 266"/>
                <a:gd name="T23" fmla="*/ 2147483647 h 266"/>
                <a:gd name="T24" fmla="*/ 2147483647 w 266"/>
                <a:gd name="T25" fmla="*/ 2147483647 h 266"/>
                <a:gd name="T26" fmla="*/ 2147483647 w 266"/>
                <a:gd name="T27" fmla="*/ 2147483647 h 266"/>
                <a:gd name="T28" fmla="*/ 2147483647 w 266"/>
                <a:gd name="T29" fmla="*/ 2147483647 h 266"/>
                <a:gd name="T30" fmla="*/ 2147483647 w 266"/>
                <a:gd name="T31" fmla="*/ 2147483647 h 266"/>
                <a:gd name="T32" fmla="*/ 2147483647 w 266"/>
                <a:gd name="T33" fmla="*/ 2147483647 h 266"/>
                <a:gd name="T34" fmla="*/ 2147483647 w 266"/>
                <a:gd name="T35" fmla="*/ 2147483647 h 266"/>
                <a:gd name="T36" fmla="*/ 2147483647 w 266"/>
                <a:gd name="T37" fmla="*/ 2147483647 h 266"/>
                <a:gd name="T38" fmla="*/ 2147483647 w 266"/>
                <a:gd name="T39" fmla="*/ 2147483647 h 266"/>
                <a:gd name="T40" fmla="*/ 2147483647 w 266"/>
                <a:gd name="T41" fmla="*/ 2147483647 h 266"/>
                <a:gd name="T42" fmla="*/ 2147483647 w 266"/>
                <a:gd name="T43" fmla="*/ 2147483647 h 266"/>
                <a:gd name="T44" fmla="*/ 2147483647 w 266"/>
                <a:gd name="T45" fmla="*/ 2147483647 h 266"/>
                <a:gd name="T46" fmla="*/ 2147483647 w 266"/>
                <a:gd name="T47" fmla="*/ 2147483647 h 266"/>
                <a:gd name="T48" fmla="*/ 2147483647 w 266"/>
                <a:gd name="T49" fmla="*/ 2147483647 h 266"/>
                <a:gd name="T50" fmla="*/ 2147483647 w 266"/>
                <a:gd name="T51" fmla="*/ 2147483647 h 266"/>
                <a:gd name="T52" fmla="*/ 2147483647 w 266"/>
                <a:gd name="T53" fmla="*/ 2147483647 h 266"/>
                <a:gd name="T54" fmla="*/ 2147483647 w 266"/>
                <a:gd name="T55" fmla="*/ 2147483647 h 266"/>
                <a:gd name="T56" fmla="*/ 2147483647 w 266"/>
                <a:gd name="T57" fmla="*/ 2147483647 h 266"/>
                <a:gd name="T58" fmla="*/ 2147483647 w 266"/>
                <a:gd name="T59" fmla="*/ 2147483647 h 266"/>
                <a:gd name="T60" fmla="*/ 2147483647 w 266"/>
                <a:gd name="T61" fmla="*/ 2147483647 h 266"/>
                <a:gd name="T62" fmla="*/ 2147483647 w 266"/>
                <a:gd name="T63" fmla="*/ 2147483647 h 266"/>
                <a:gd name="T64" fmla="*/ 2147483647 w 266"/>
                <a:gd name="T65" fmla="*/ 2147483647 h 266"/>
                <a:gd name="T66" fmla="*/ 0 w 266"/>
                <a:gd name="T67" fmla="*/ 2147483647 h 266"/>
                <a:gd name="T68" fmla="*/ 0 w 266"/>
                <a:gd name="T69" fmla="*/ 2147483647 h 2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6"/>
                <a:gd name="T106" fmla="*/ 0 h 266"/>
                <a:gd name="T107" fmla="*/ 266 w 266"/>
                <a:gd name="T108" fmla="*/ 266 h 2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6" h="266">
                  <a:moveTo>
                    <a:pt x="0" y="132"/>
                  </a:moveTo>
                  <a:lnTo>
                    <a:pt x="0" y="132"/>
                  </a:lnTo>
                  <a:lnTo>
                    <a:pt x="0" y="119"/>
                  </a:lnTo>
                  <a:lnTo>
                    <a:pt x="2" y="105"/>
                  </a:lnTo>
                  <a:lnTo>
                    <a:pt x="6" y="93"/>
                  </a:lnTo>
                  <a:lnTo>
                    <a:pt x="11" y="81"/>
                  </a:lnTo>
                  <a:lnTo>
                    <a:pt x="16" y="68"/>
                  </a:lnTo>
                  <a:lnTo>
                    <a:pt x="23" y="58"/>
                  </a:lnTo>
                  <a:lnTo>
                    <a:pt x="30" y="47"/>
                  </a:lnTo>
                  <a:lnTo>
                    <a:pt x="39" y="39"/>
                  </a:lnTo>
                  <a:lnTo>
                    <a:pt x="48" y="30"/>
                  </a:lnTo>
                  <a:lnTo>
                    <a:pt x="58" y="23"/>
                  </a:lnTo>
                  <a:lnTo>
                    <a:pt x="69" y="16"/>
                  </a:lnTo>
                  <a:lnTo>
                    <a:pt x="81" y="10"/>
                  </a:lnTo>
                  <a:lnTo>
                    <a:pt x="94" y="5"/>
                  </a:lnTo>
                  <a:lnTo>
                    <a:pt x="106" y="2"/>
                  </a:lnTo>
                  <a:lnTo>
                    <a:pt x="120" y="0"/>
                  </a:lnTo>
                  <a:lnTo>
                    <a:pt x="132" y="0"/>
                  </a:lnTo>
                  <a:lnTo>
                    <a:pt x="146" y="0"/>
                  </a:lnTo>
                  <a:lnTo>
                    <a:pt x="160" y="2"/>
                  </a:lnTo>
                  <a:lnTo>
                    <a:pt x="173" y="5"/>
                  </a:lnTo>
                  <a:lnTo>
                    <a:pt x="185" y="10"/>
                  </a:lnTo>
                  <a:lnTo>
                    <a:pt x="196" y="16"/>
                  </a:lnTo>
                  <a:lnTo>
                    <a:pt x="206" y="23"/>
                  </a:lnTo>
                  <a:lnTo>
                    <a:pt x="217" y="30"/>
                  </a:lnTo>
                  <a:lnTo>
                    <a:pt x="227" y="39"/>
                  </a:lnTo>
                  <a:lnTo>
                    <a:pt x="234" y="47"/>
                  </a:lnTo>
                  <a:lnTo>
                    <a:pt x="243" y="58"/>
                  </a:lnTo>
                  <a:lnTo>
                    <a:pt x="250" y="68"/>
                  </a:lnTo>
                  <a:lnTo>
                    <a:pt x="255" y="81"/>
                  </a:lnTo>
                  <a:lnTo>
                    <a:pt x="259" y="93"/>
                  </a:lnTo>
                  <a:lnTo>
                    <a:pt x="262" y="105"/>
                  </a:lnTo>
                  <a:lnTo>
                    <a:pt x="264" y="119"/>
                  </a:lnTo>
                  <a:lnTo>
                    <a:pt x="266" y="132"/>
                  </a:lnTo>
                  <a:lnTo>
                    <a:pt x="264" y="146"/>
                  </a:lnTo>
                  <a:lnTo>
                    <a:pt x="262" y="158"/>
                  </a:lnTo>
                  <a:lnTo>
                    <a:pt x="259" y="172"/>
                  </a:lnTo>
                  <a:lnTo>
                    <a:pt x="255" y="185"/>
                  </a:lnTo>
                  <a:lnTo>
                    <a:pt x="250" y="195"/>
                  </a:lnTo>
                  <a:lnTo>
                    <a:pt x="243" y="206"/>
                  </a:lnTo>
                  <a:lnTo>
                    <a:pt x="234" y="216"/>
                  </a:lnTo>
                  <a:lnTo>
                    <a:pt x="227" y="227"/>
                  </a:lnTo>
                  <a:lnTo>
                    <a:pt x="217" y="234"/>
                  </a:lnTo>
                  <a:lnTo>
                    <a:pt x="206" y="243"/>
                  </a:lnTo>
                  <a:lnTo>
                    <a:pt x="196" y="250"/>
                  </a:lnTo>
                  <a:lnTo>
                    <a:pt x="185" y="255"/>
                  </a:lnTo>
                  <a:lnTo>
                    <a:pt x="173" y="258"/>
                  </a:lnTo>
                  <a:lnTo>
                    <a:pt x="160" y="262"/>
                  </a:lnTo>
                  <a:lnTo>
                    <a:pt x="146" y="264"/>
                  </a:lnTo>
                  <a:lnTo>
                    <a:pt x="132" y="266"/>
                  </a:lnTo>
                  <a:lnTo>
                    <a:pt x="120" y="264"/>
                  </a:lnTo>
                  <a:lnTo>
                    <a:pt x="106" y="262"/>
                  </a:lnTo>
                  <a:lnTo>
                    <a:pt x="94" y="258"/>
                  </a:lnTo>
                  <a:lnTo>
                    <a:pt x="81" y="255"/>
                  </a:lnTo>
                  <a:lnTo>
                    <a:pt x="69" y="250"/>
                  </a:lnTo>
                  <a:lnTo>
                    <a:pt x="58" y="243"/>
                  </a:lnTo>
                  <a:lnTo>
                    <a:pt x="48" y="234"/>
                  </a:lnTo>
                  <a:lnTo>
                    <a:pt x="39" y="227"/>
                  </a:lnTo>
                  <a:lnTo>
                    <a:pt x="30" y="216"/>
                  </a:lnTo>
                  <a:lnTo>
                    <a:pt x="23" y="206"/>
                  </a:lnTo>
                  <a:lnTo>
                    <a:pt x="16" y="195"/>
                  </a:lnTo>
                  <a:lnTo>
                    <a:pt x="11" y="185"/>
                  </a:lnTo>
                  <a:lnTo>
                    <a:pt x="6" y="172"/>
                  </a:lnTo>
                  <a:lnTo>
                    <a:pt x="2" y="158"/>
                  </a:lnTo>
                  <a:lnTo>
                    <a:pt x="0" y="146"/>
                  </a:lnTo>
                  <a:lnTo>
                    <a:pt x="0" y="132"/>
                  </a:lnTo>
                  <a:close/>
                </a:path>
              </a:pathLst>
            </a:custGeom>
            <a:solidFill>
              <a:srgbClr val="F8D2BE"/>
            </a:solidFill>
            <a:ln w="11113">
              <a:solidFill>
                <a:srgbClr val="FFFFFF"/>
              </a:solidFill>
              <a:round/>
              <a:headEnd/>
              <a:tailEnd/>
            </a:ln>
          </p:spPr>
          <p:txBody>
            <a:bodyPr/>
            <a:lstStyle/>
            <a:p>
              <a:endParaRPr lang="en-GB" b="1"/>
            </a:p>
          </p:txBody>
        </p:sp>
        <p:sp>
          <p:nvSpPr>
            <p:cNvPr id="85243" name="Freeform 515"/>
            <p:cNvSpPr>
              <a:spLocks/>
            </p:cNvSpPr>
            <p:nvPr/>
          </p:nvSpPr>
          <p:spPr bwMode="auto">
            <a:xfrm>
              <a:off x="7718425" y="3687763"/>
              <a:ext cx="661988" cy="166687"/>
            </a:xfrm>
            <a:custGeom>
              <a:avLst/>
              <a:gdLst>
                <a:gd name="T0" fmla="*/ 0 w 417"/>
                <a:gd name="T1" fmla="*/ 2147483647 h 105"/>
                <a:gd name="T2" fmla="*/ 2147483647 w 417"/>
                <a:gd name="T3" fmla="*/ 0 h 105"/>
                <a:gd name="T4" fmla="*/ 2147483647 w 417"/>
                <a:gd name="T5" fmla="*/ 0 h 105"/>
                <a:gd name="T6" fmla="*/ 0 60000 65536"/>
                <a:gd name="T7" fmla="*/ 0 60000 65536"/>
                <a:gd name="T8" fmla="*/ 0 60000 65536"/>
                <a:gd name="T9" fmla="*/ 0 w 417"/>
                <a:gd name="T10" fmla="*/ 0 h 105"/>
                <a:gd name="T11" fmla="*/ 417 w 417"/>
                <a:gd name="T12" fmla="*/ 105 h 105"/>
              </a:gdLst>
              <a:ahLst/>
              <a:cxnLst>
                <a:cxn ang="T6">
                  <a:pos x="T0" y="T1"/>
                </a:cxn>
                <a:cxn ang="T7">
                  <a:pos x="T2" y="T3"/>
                </a:cxn>
                <a:cxn ang="T8">
                  <a:pos x="T4" y="T5"/>
                </a:cxn>
              </a:cxnLst>
              <a:rect l="T9" t="T10" r="T11" b="T12"/>
              <a:pathLst>
                <a:path w="417" h="105">
                  <a:moveTo>
                    <a:pt x="0" y="105"/>
                  </a:moveTo>
                  <a:lnTo>
                    <a:pt x="87" y="0"/>
                  </a:lnTo>
                  <a:lnTo>
                    <a:pt x="417" y="0"/>
                  </a:lnTo>
                </a:path>
              </a:pathLst>
            </a:custGeom>
            <a:noFill/>
            <a:ln w="6350">
              <a:solidFill>
                <a:srgbClr val="D86767"/>
              </a:solidFill>
              <a:round/>
              <a:headEnd/>
              <a:tailEnd/>
            </a:ln>
          </p:spPr>
          <p:txBody>
            <a:bodyPr/>
            <a:lstStyle/>
            <a:p>
              <a:endParaRPr lang="en-GB" b="1"/>
            </a:p>
          </p:txBody>
        </p:sp>
        <p:sp>
          <p:nvSpPr>
            <p:cNvPr id="85244" name="Freeform 568"/>
            <p:cNvSpPr>
              <a:spLocks/>
            </p:cNvSpPr>
            <p:nvPr/>
          </p:nvSpPr>
          <p:spPr bwMode="auto">
            <a:xfrm>
              <a:off x="7696835" y="3806190"/>
              <a:ext cx="61913" cy="63500"/>
            </a:xfrm>
            <a:custGeom>
              <a:avLst/>
              <a:gdLst>
                <a:gd name="T0" fmla="*/ 2147483647 w 39"/>
                <a:gd name="T1" fmla="*/ 2147483647 h 40"/>
                <a:gd name="T2" fmla="*/ 2147483647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0 w 39"/>
                <a:gd name="T21" fmla="*/ 2147483647 h 40"/>
                <a:gd name="T22" fmla="*/ 0 w 39"/>
                <a:gd name="T23" fmla="*/ 2147483647 h 40"/>
                <a:gd name="T24" fmla="*/ 2147483647 w 39"/>
                <a:gd name="T25" fmla="*/ 2147483647 h 40"/>
                <a:gd name="T26" fmla="*/ 2147483647 w 39"/>
                <a:gd name="T27" fmla="*/ 2147483647 h 40"/>
                <a:gd name="T28" fmla="*/ 2147483647 w 39"/>
                <a:gd name="T29" fmla="*/ 2147483647 h 40"/>
                <a:gd name="T30" fmla="*/ 2147483647 w 39"/>
                <a:gd name="T31" fmla="*/ 0 h 40"/>
                <a:gd name="T32" fmla="*/ 2147483647 w 39"/>
                <a:gd name="T33" fmla="*/ 0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0"/>
                <a:gd name="T68" fmla="*/ 39 w 39"/>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0">
                  <a:moveTo>
                    <a:pt x="39" y="21"/>
                  </a:moveTo>
                  <a:lnTo>
                    <a:pt x="39" y="21"/>
                  </a:lnTo>
                  <a:lnTo>
                    <a:pt x="37" y="28"/>
                  </a:lnTo>
                  <a:lnTo>
                    <a:pt x="34" y="35"/>
                  </a:lnTo>
                  <a:lnTo>
                    <a:pt x="27" y="38"/>
                  </a:lnTo>
                  <a:lnTo>
                    <a:pt x="20" y="40"/>
                  </a:lnTo>
                  <a:lnTo>
                    <a:pt x="12" y="38"/>
                  </a:lnTo>
                  <a:lnTo>
                    <a:pt x="5" y="35"/>
                  </a:lnTo>
                  <a:lnTo>
                    <a:pt x="2" y="28"/>
                  </a:lnTo>
                  <a:lnTo>
                    <a:pt x="0" y="21"/>
                  </a:lnTo>
                  <a:lnTo>
                    <a:pt x="2" y="12"/>
                  </a:lnTo>
                  <a:lnTo>
                    <a:pt x="5" y="7"/>
                  </a:lnTo>
                  <a:lnTo>
                    <a:pt x="12" y="1"/>
                  </a:lnTo>
                  <a:lnTo>
                    <a:pt x="20" y="0"/>
                  </a:lnTo>
                  <a:lnTo>
                    <a:pt x="27" y="1"/>
                  </a:lnTo>
                  <a:lnTo>
                    <a:pt x="34" y="7"/>
                  </a:lnTo>
                  <a:lnTo>
                    <a:pt x="37" y="12"/>
                  </a:lnTo>
                  <a:lnTo>
                    <a:pt x="39" y="21"/>
                  </a:lnTo>
                  <a:close/>
                </a:path>
              </a:pathLst>
            </a:custGeom>
            <a:solidFill>
              <a:srgbClr val="D86767"/>
            </a:solidFill>
            <a:ln w="9525">
              <a:noFill/>
              <a:miter lim="800000"/>
              <a:headEnd/>
              <a:tailEnd/>
            </a:ln>
          </p:spPr>
          <p:txBody>
            <a:bodyPr/>
            <a:lstStyle/>
            <a:p>
              <a:endParaRPr lang="en-GB" b="1"/>
            </a:p>
          </p:txBody>
        </p:sp>
        <p:sp>
          <p:nvSpPr>
            <p:cNvPr id="85245" name="Rectangle 688"/>
            <p:cNvSpPr>
              <a:spLocks noChangeArrowheads="1"/>
            </p:cNvSpPr>
            <p:nvPr/>
          </p:nvSpPr>
          <p:spPr bwMode="auto">
            <a:xfrm>
              <a:off x="8426450" y="3625850"/>
              <a:ext cx="341740" cy="138499"/>
            </a:xfrm>
            <a:prstGeom prst="rect">
              <a:avLst/>
            </a:prstGeom>
            <a:noFill/>
            <a:ln w="9525">
              <a:noFill/>
              <a:miter lim="800000"/>
              <a:headEnd/>
              <a:tailEnd/>
            </a:ln>
          </p:spPr>
          <p:txBody>
            <a:bodyPr wrap="none" lIns="0" tIns="0" rIns="0" bIns="0">
              <a:spAutoFit/>
            </a:bodyPr>
            <a:lstStyle/>
            <a:p>
              <a:r>
                <a:rPr lang="en-US" sz="900" b="1">
                  <a:solidFill>
                    <a:srgbClr val="000000"/>
                  </a:solidFill>
                </a:rPr>
                <a:t>Suzhou</a:t>
              </a:r>
              <a:endParaRPr lang="en-US" b="1"/>
            </a:p>
          </p:txBody>
        </p:sp>
      </p:grpSp>
      <p:grpSp>
        <p:nvGrpSpPr>
          <p:cNvPr id="12" name="Group 11"/>
          <p:cNvGrpSpPr>
            <a:grpSpLocks/>
          </p:cNvGrpSpPr>
          <p:nvPr/>
        </p:nvGrpSpPr>
        <p:grpSpPr bwMode="auto">
          <a:xfrm>
            <a:off x="6578600" y="3908425"/>
            <a:ext cx="577850" cy="420688"/>
            <a:chOff x="6578600" y="3908425"/>
            <a:chExt cx="577948" cy="420688"/>
          </a:xfrm>
        </p:grpSpPr>
        <p:sp>
          <p:nvSpPr>
            <p:cNvPr id="85239" name="Freeform 492"/>
            <p:cNvSpPr>
              <a:spLocks/>
            </p:cNvSpPr>
            <p:nvPr/>
          </p:nvSpPr>
          <p:spPr bwMode="auto">
            <a:xfrm>
              <a:off x="6578600" y="3908425"/>
              <a:ext cx="420688" cy="420688"/>
            </a:xfrm>
            <a:custGeom>
              <a:avLst/>
              <a:gdLst>
                <a:gd name="T0" fmla="*/ 0 w 265"/>
                <a:gd name="T1" fmla="*/ 2147483647 h 265"/>
                <a:gd name="T2" fmla="*/ 2147483647 w 265"/>
                <a:gd name="T3" fmla="*/ 2147483647 h 265"/>
                <a:gd name="T4" fmla="*/ 2147483647 w 265"/>
                <a:gd name="T5" fmla="*/ 2147483647 h 265"/>
                <a:gd name="T6" fmla="*/ 2147483647 w 265"/>
                <a:gd name="T7" fmla="*/ 2147483647 h 265"/>
                <a:gd name="T8" fmla="*/ 2147483647 w 265"/>
                <a:gd name="T9" fmla="*/ 2147483647 h 265"/>
                <a:gd name="T10" fmla="*/ 2147483647 w 265"/>
                <a:gd name="T11" fmla="*/ 2147483647 h 265"/>
                <a:gd name="T12" fmla="*/ 2147483647 w 265"/>
                <a:gd name="T13" fmla="*/ 2147483647 h 265"/>
                <a:gd name="T14" fmla="*/ 2147483647 w 265"/>
                <a:gd name="T15" fmla="*/ 2147483647 h 265"/>
                <a:gd name="T16" fmla="*/ 2147483647 w 265"/>
                <a:gd name="T17" fmla="*/ 0 h 265"/>
                <a:gd name="T18" fmla="*/ 2147483647 w 265"/>
                <a:gd name="T19" fmla="*/ 0 h 265"/>
                <a:gd name="T20" fmla="*/ 2147483647 w 265"/>
                <a:gd name="T21" fmla="*/ 2147483647 h 265"/>
                <a:gd name="T22" fmla="*/ 2147483647 w 265"/>
                <a:gd name="T23" fmla="*/ 2147483647 h 265"/>
                <a:gd name="T24" fmla="*/ 2147483647 w 265"/>
                <a:gd name="T25" fmla="*/ 2147483647 h 265"/>
                <a:gd name="T26" fmla="*/ 2147483647 w 265"/>
                <a:gd name="T27" fmla="*/ 2147483647 h 265"/>
                <a:gd name="T28" fmla="*/ 2147483647 w 265"/>
                <a:gd name="T29" fmla="*/ 2147483647 h 265"/>
                <a:gd name="T30" fmla="*/ 2147483647 w 265"/>
                <a:gd name="T31" fmla="*/ 2147483647 h 265"/>
                <a:gd name="T32" fmla="*/ 2147483647 w 265"/>
                <a:gd name="T33" fmla="*/ 2147483647 h 265"/>
                <a:gd name="T34" fmla="*/ 2147483647 w 265"/>
                <a:gd name="T35" fmla="*/ 2147483647 h 265"/>
                <a:gd name="T36" fmla="*/ 2147483647 w 265"/>
                <a:gd name="T37" fmla="*/ 2147483647 h 265"/>
                <a:gd name="T38" fmla="*/ 2147483647 w 265"/>
                <a:gd name="T39" fmla="*/ 2147483647 h 265"/>
                <a:gd name="T40" fmla="*/ 2147483647 w 265"/>
                <a:gd name="T41" fmla="*/ 2147483647 h 265"/>
                <a:gd name="T42" fmla="*/ 2147483647 w 265"/>
                <a:gd name="T43" fmla="*/ 2147483647 h 265"/>
                <a:gd name="T44" fmla="*/ 2147483647 w 265"/>
                <a:gd name="T45" fmla="*/ 2147483647 h 265"/>
                <a:gd name="T46" fmla="*/ 2147483647 w 265"/>
                <a:gd name="T47" fmla="*/ 2147483647 h 265"/>
                <a:gd name="T48" fmla="*/ 2147483647 w 265"/>
                <a:gd name="T49" fmla="*/ 2147483647 h 265"/>
                <a:gd name="T50" fmla="*/ 2147483647 w 265"/>
                <a:gd name="T51" fmla="*/ 2147483647 h 265"/>
                <a:gd name="T52" fmla="*/ 2147483647 w 265"/>
                <a:gd name="T53" fmla="*/ 2147483647 h 265"/>
                <a:gd name="T54" fmla="*/ 2147483647 w 265"/>
                <a:gd name="T55" fmla="*/ 2147483647 h 265"/>
                <a:gd name="T56" fmla="*/ 2147483647 w 265"/>
                <a:gd name="T57" fmla="*/ 2147483647 h 265"/>
                <a:gd name="T58" fmla="*/ 2147483647 w 265"/>
                <a:gd name="T59" fmla="*/ 2147483647 h 265"/>
                <a:gd name="T60" fmla="*/ 2147483647 w 265"/>
                <a:gd name="T61" fmla="*/ 2147483647 h 265"/>
                <a:gd name="T62" fmla="*/ 2147483647 w 265"/>
                <a:gd name="T63" fmla="*/ 2147483647 h 265"/>
                <a:gd name="T64" fmla="*/ 2147483647 w 265"/>
                <a:gd name="T65" fmla="*/ 2147483647 h 265"/>
                <a:gd name="T66" fmla="*/ 0 w 265"/>
                <a:gd name="T67" fmla="*/ 2147483647 h 265"/>
                <a:gd name="T68" fmla="*/ 0 w 265"/>
                <a:gd name="T69" fmla="*/ 2147483647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5"/>
                <a:gd name="T106" fmla="*/ 0 h 265"/>
                <a:gd name="T107" fmla="*/ 265 w 265"/>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5" h="265">
                  <a:moveTo>
                    <a:pt x="0" y="132"/>
                  </a:moveTo>
                  <a:lnTo>
                    <a:pt x="0" y="132"/>
                  </a:lnTo>
                  <a:lnTo>
                    <a:pt x="0" y="119"/>
                  </a:lnTo>
                  <a:lnTo>
                    <a:pt x="1" y="105"/>
                  </a:lnTo>
                  <a:lnTo>
                    <a:pt x="5" y="93"/>
                  </a:lnTo>
                  <a:lnTo>
                    <a:pt x="10" y="81"/>
                  </a:lnTo>
                  <a:lnTo>
                    <a:pt x="15" y="68"/>
                  </a:lnTo>
                  <a:lnTo>
                    <a:pt x="23" y="58"/>
                  </a:lnTo>
                  <a:lnTo>
                    <a:pt x="30" y="47"/>
                  </a:lnTo>
                  <a:lnTo>
                    <a:pt x="38" y="38"/>
                  </a:lnTo>
                  <a:lnTo>
                    <a:pt x="47" y="30"/>
                  </a:lnTo>
                  <a:lnTo>
                    <a:pt x="58" y="23"/>
                  </a:lnTo>
                  <a:lnTo>
                    <a:pt x="68" y="16"/>
                  </a:lnTo>
                  <a:lnTo>
                    <a:pt x="81" y="10"/>
                  </a:lnTo>
                  <a:lnTo>
                    <a:pt x="93" y="5"/>
                  </a:lnTo>
                  <a:lnTo>
                    <a:pt x="105" y="1"/>
                  </a:lnTo>
                  <a:lnTo>
                    <a:pt x="119" y="0"/>
                  </a:lnTo>
                  <a:lnTo>
                    <a:pt x="132" y="0"/>
                  </a:lnTo>
                  <a:lnTo>
                    <a:pt x="146" y="0"/>
                  </a:lnTo>
                  <a:lnTo>
                    <a:pt x="158" y="1"/>
                  </a:lnTo>
                  <a:lnTo>
                    <a:pt x="172" y="5"/>
                  </a:lnTo>
                  <a:lnTo>
                    <a:pt x="184" y="10"/>
                  </a:lnTo>
                  <a:lnTo>
                    <a:pt x="195" y="16"/>
                  </a:lnTo>
                  <a:lnTo>
                    <a:pt x="206" y="23"/>
                  </a:lnTo>
                  <a:lnTo>
                    <a:pt x="216" y="30"/>
                  </a:lnTo>
                  <a:lnTo>
                    <a:pt x="227" y="38"/>
                  </a:lnTo>
                  <a:lnTo>
                    <a:pt x="234" y="47"/>
                  </a:lnTo>
                  <a:lnTo>
                    <a:pt x="242" y="58"/>
                  </a:lnTo>
                  <a:lnTo>
                    <a:pt x="250" y="68"/>
                  </a:lnTo>
                  <a:lnTo>
                    <a:pt x="255" y="81"/>
                  </a:lnTo>
                  <a:lnTo>
                    <a:pt x="258" y="93"/>
                  </a:lnTo>
                  <a:lnTo>
                    <a:pt x="262" y="105"/>
                  </a:lnTo>
                  <a:lnTo>
                    <a:pt x="264" y="119"/>
                  </a:lnTo>
                  <a:lnTo>
                    <a:pt x="265" y="132"/>
                  </a:lnTo>
                  <a:lnTo>
                    <a:pt x="264" y="146"/>
                  </a:lnTo>
                  <a:lnTo>
                    <a:pt x="262" y="158"/>
                  </a:lnTo>
                  <a:lnTo>
                    <a:pt x="258" y="172"/>
                  </a:lnTo>
                  <a:lnTo>
                    <a:pt x="255" y="185"/>
                  </a:lnTo>
                  <a:lnTo>
                    <a:pt x="250" y="195"/>
                  </a:lnTo>
                  <a:lnTo>
                    <a:pt x="242" y="206"/>
                  </a:lnTo>
                  <a:lnTo>
                    <a:pt x="234" y="216"/>
                  </a:lnTo>
                  <a:lnTo>
                    <a:pt x="227" y="227"/>
                  </a:lnTo>
                  <a:lnTo>
                    <a:pt x="216" y="234"/>
                  </a:lnTo>
                  <a:lnTo>
                    <a:pt x="206" y="243"/>
                  </a:lnTo>
                  <a:lnTo>
                    <a:pt x="195" y="250"/>
                  </a:lnTo>
                  <a:lnTo>
                    <a:pt x="184" y="255"/>
                  </a:lnTo>
                  <a:lnTo>
                    <a:pt x="172" y="258"/>
                  </a:lnTo>
                  <a:lnTo>
                    <a:pt x="158" y="262"/>
                  </a:lnTo>
                  <a:lnTo>
                    <a:pt x="146" y="264"/>
                  </a:lnTo>
                  <a:lnTo>
                    <a:pt x="132" y="265"/>
                  </a:lnTo>
                  <a:lnTo>
                    <a:pt x="119" y="264"/>
                  </a:lnTo>
                  <a:lnTo>
                    <a:pt x="105" y="262"/>
                  </a:lnTo>
                  <a:lnTo>
                    <a:pt x="93" y="258"/>
                  </a:lnTo>
                  <a:lnTo>
                    <a:pt x="81" y="255"/>
                  </a:lnTo>
                  <a:lnTo>
                    <a:pt x="68" y="250"/>
                  </a:lnTo>
                  <a:lnTo>
                    <a:pt x="58" y="243"/>
                  </a:lnTo>
                  <a:lnTo>
                    <a:pt x="47" y="234"/>
                  </a:lnTo>
                  <a:lnTo>
                    <a:pt x="38" y="227"/>
                  </a:lnTo>
                  <a:lnTo>
                    <a:pt x="30" y="216"/>
                  </a:lnTo>
                  <a:lnTo>
                    <a:pt x="23" y="206"/>
                  </a:lnTo>
                  <a:lnTo>
                    <a:pt x="15" y="195"/>
                  </a:lnTo>
                  <a:lnTo>
                    <a:pt x="10" y="185"/>
                  </a:lnTo>
                  <a:lnTo>
                    <a:pt x="5" y="172"/>
                  </a:lnTo>
                  <a:lnTo>
                    <a:pt x="1" y="158"/>
                  </a:lnTo>
                  <a:lnTo>
                    <a:pt x="0" y="146"/>
                  </a:lnTo>
                  <a:lnTo>
                    <a:pt x="0" y="132"/>
                  </a:lnTo>
                  <a:close/>
                </a:path>
              </a:pathLst>
            </a:custGeom>
            <a:solidFill>
              <a:srgbClr val="F8D2BE"/>
            </a:solidFill>
            <a:ln w="11113">
              <a:solidFill>
                <a:srgbClr val="FFFFFF"/>
              </a:solidFill>
              <a:round/>
              <a:headEnd/>
              <a:tailEnd/>
            </a:ln>
          </p:spPr>
          <p:txBody>
            <a:bodyPr/>
            <a:lstStyle/>
            <a:p>
              <a:endParaRPr lang="en-GB" b="1"/>
            </a:p>
          </p:txBody>
        </p:sp>
        <p:sp>
          <p:nvSpPr>
            <p:cNvPr id="85240" name="Freeform 565"/>
            <p:cNvSpPr>
              <a:spLocks/>
            </p:cNvSpPr>
            <p:nvPr/>
          </p:nvSpPr>
          <p:spPr bwMode="auto">
            <a:xfrm>
              <a:off x="6756400" y="4086225"/>
              <a:ext cx="65088" cy="65088"/>
            </a:xfrm>
            <a:custGeom>
              <a:avLst/>
              <a:gdLst>
                <a:gd name="T0" fmla="*/ 2147483647 w 41"/>
                <a:gd name="T1" fmla="*/ 2147483647 h 41"/>
                <a:gd name="T2" fmla="*/ 2147483647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0 w 41"/>
                <a:gd name="T21" fmla="*/ 2147483647 h 41"/>
                <a:gd name="T22" fmla="*/ 0 w 41"/>
                <a:gd name="T23" fmla="*/ 2147483647 h 41"/>
                <a:gd name="T24" fmla="*/ 2147483647 w 41"/>
                <a:gd name="T25" fmla="*/ 2147483647 h 41"/>
                <a:gd name="T26" fmla="*/ 2147483647 w 41"/>
                <a:gd name="T27" fmla="*/ 2147483647 h 41"/>
                <a:gd name="T28" fmla="*/ 2147483647 w 41"/>
                <a:gd name="T29" fmla="*/ 2147483647 h 41"/>
                <a:gd name="T30" fmla="*/ 2147483647 w 41"/>
                <a:gd name="T31" fmla="*/ 0 h 41"/>
                <a:gd name="T32" fmla="*/ 2147483647 w 41"/>
                <a:gd name="T33" fmla="*/ 0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1"/>
                <a:gd name="T68" fmla="*/ 41 w 41"/>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1">
                  <a:moveTo>
                    <a:pt x="41" y="20"/>
                  </a:moveTo>
                  <a:lnTo>
                    <a:pt x="41" y="20"/>
                  </a:lnTo>
                  <a:lnTo>
                    <a:pt x="39" y="29"/>
                  </a:lnTo>
                  <a:lnTo>
                    <a:pt x="34" y="34"/>
                  </a:lnTo>
                  <a:lnTo>
                    <a:pt x="28" y="39"/>
                  </a:lnTo>
                  <a:lnTo>
                    <a:pt x="20" y="41"/>
                  </a:lnTo>
                  <a:lnTo>
                    <a:pt x="13" y="39"/>
                  </a:lnTo>
                  <a:lnTo>
                    <a:pt x="6" y="34"/>
                  </a:lnTo>
                  <a:lnTo>
                    <a:pt x="2" y="29"/>
                  </a:lnTo>
                  <a:lnTo>
                    <a:pt x="0" y="20"/>
                  </a:lnTo>
                  <a:lnTo>
                    <a:pt x="2" y="13"/>
                  </a:lnTo>
                  <a:lnTo>
                    <a:pt x="6" y="6"/>
                  </a:lnTo>
                  <a:lnTo>
                    <a:pt x="13" y="2"/>
                  </a:lnTo>
                  <a:lnTo>
                    <a:pt x="20" y="0"/>
                  </a:lnTo>
                  <a:lnTo>
                    <a:pt x="28" y="2"/>
                  </a:lnTo>
                  <a:lnTo>
                    <a:pt x="34" y="6"/>
                  </a:lnTo>
                  <a:lnTo>
                    <a:pt x="39" y="13"/>
                  </a:lnTo>
                  <a:lnTo>
                    <a:pt x="41" y="20"/>
                  </a:lnTo>
                  <a:close/>
                </a:path>
              </a:pathLst>
            </a:custGeom>
            <a:solidFill>
              <a:srgbClr val="D86767"/>
            </a:solidFill>
            <a:ln w="9525">
              <a:noFill/>
              <a:miter lim="800000"/>
              <a:headEnd/>
              <a:tailEnd/>
            </a:ln>
          </p:spPr>
          <p:txBody>
            <a:bodyPr/>
            <a:lstStyle/>
            <a:p>
              <a:endParaRPr lang="en-GB" b="1"/>
            </a:p>
          </p:txBody>
        </p:sp>
        <p:sp>
          <p:nvSpPr>
            <p:cNvPr id="85241" name="Rectangle 697"/>
            <p:cNvSpPr>
              <a:spLocks noChangeArrowheads="1"/>
            </p:cNvSpPr>
            <p:nvPr/>
          </p:nvSpPr>
          <p:spPr bwMode="auto">
            <a:xfrm>
              <a:off x="6842760" y="4051300"/>
              <a:ext cx="313788" cy="138499"/>
            </a:xfrm>
            <a:prstGeom prst="rect">
              <a:avLst/>
            </a:prstGeom>
            <a:noFill/>
            <a:ln w="9525">
              <a:noFill/>
              <a:miter lim="800000"/>
              <a:headEnd/>
              <a:tailEnd/>
            </a:ln>
          </p:spPr>
          <p:txBody>
            <a:bodyPr wrap="none" lIns="0" tIns="0" rIns="0" bIns="0">
              <a:spAutoFit/>
            </a:bodyPr>
            <a:lstStyle/>
            <a:p>
              <a:r>
                <a:rPr lang="en-US" sz="900" b="1">
                  <a:solidFill>
                    <a:srgbClr val="000000"/>
                  </a:solidFill>
                </a:rPr>
                <a:t>Wuhan</a:t>
              </a:r>
              <a:endParaRPr lang="en-US" b="1"/>
            </a:p>
          </p:txBody>
        </p:sp>
      </p:grpSp>
      <p:grpSp>
        <p:nvGrpSpPr>
          <p:cNvPr id="6" name="Group 5"/>
          <p:cNvGrpSpPr>
            <a:grpSpLocks/>
          </p:cNvGrpSpPr>
          <p:nvPr/>
        </p:nvGrpSpPr>
        <p:grpSpPr bwMode="auto">
          <a:xfrm>
            <a:off x="6707188" y="2398713"/>
            <a:ext cx="571500" cy="450850"/>
            <a:chOff x="6707188" y="2398713"/>
            <a:chExt cx="571500" cy="450850"/>
          </a:xfrm>
        </p:grpSpPr>
        <p:sp>
          <p:nvSpPr>
            <p:cNvPr id="85236" name="Freeform 485"/>
            <p:cNvSpPr>
              <a:spLocks/>
            </p:cNvSpPr>
            <p:nvPr/>
          </p:nvSpPr>
          <p:spPr bwMode="auto">
            <a:xfrm>
              <a:off x="6829425" y="2398713"/>
              <a:ext cx="449263" cy="450850"/>
            </a:xfrm>
            <a:custGeom>
              <a:avLst/>
              <a:gdLst>
                <a:gd name="T0" fmla="*/ 0 w 283"/>
                <a:gd name="T1" fmla="*/ 2147483647 h 284"/>
                <a:gd name="T2" fmla="*/ 2147483647 w 283"/>
                <a:gd name="T3" fmla="*/ 2147483647 h 284"/>
                <a:gd name="T4" fmla="*/ 2147483647 w 283"/>
                <a:gd name="T5" fmla="*/ 2147483647 h 284"/>
                <a:gd name="T6" fmla="*/ 2147483647 w 283"/>
                <a:gd name="T7" fmla="*/ 2147483647 h 284"/>
                <a:gd name="T8" fmla="*/ 2147483647 w 283"/>
                <a:gd name="T9" fmla="*/ 2147483647 h 284"/>
                <a:gd name="T10" fmla="*/ 2147483647 w 283"/>
                <a:gd name="T11" fmla="*/ 2147483647 h 284"/>
                <a:gd name="T12" fmla="*/ 2147483647 w 283"/>
                <a:gd name="T13" fmla="*/ 2147483647 h 284"/>
                <a:gd name="T14" fmla="*/ 2147483647 w 283"/>
                <a:gd name="T15" fmla="*/ 2147483647 h 284"/>
                <a:gd name="T16" fmla="*/ 2147483647 w 283"/>
                <a:gd name="T17" fmla="*/ 0 h 284"/>
                <a:gd name="T18" fmla="*/ 2147483647 w 283"/>
                <a:gd name="T19" fmla="*/ 0 h 284"/>
                <a:gd name="T20" fmla="*/ 2147483647 w 283"/>
                <a:gd name="T21" fmla="*/ 2147483647 h 284"/>
                <a:gd name="T22" fmla="*/ 2147483647 w 283"/>
                <a:gd name="T23" fmla="*/ 2147483647 h 284"/>
                <a:gd name="T24" fmla="*/ 2147483647 w 283"/>
                <a:gd name="T25" fmla="*/ 2147483647 h 284"/>
                <a:gd name="T26" fmla="*/ 2147483647 w 283"/>
                <a:gd name="T27" fmla="*/ 2147483647 h 284"/>
                <a:gd name="T28" fmla="*/ 2147483647 w 283"/>
                <a:gd name="T29" fmla="*/ 2147483647 h 284"/>
                <a:gd name="T30" fmla="*/ 2147483647 w 283"/>
                <a:gd name="T31" fmla="*/ 2147483647 h 284"/>
                <a:gd name="T32" fmla="*/ 2147483647 w 283"/>
                <a:gd name="T33" fmla="*/ 2147483647 h 284"/>
                <a:gd name="T34" fmla="*/ 2147483647 w 283"/>
                <a:gd name="T35" fmla="*/ 2147483647 h 284"/>
                <a:gd name="T36" fmla="*/ 2147483647 w 283"/>
                <a:gd name="T37" fmla="*/ 2147483647 h 284"/>
                <a:gd name="T38" fmla="*/ 2147483647 w 283"/>
                <a:gd name="T39" fmla="*/ 2147483647 h 284"/>
                <a:gd name="T40" fmla="*/ 2147483647 w 283"/>
                <a:gd name="T41" fmla="*/ 2147483647 h 284"/>
                <a:gd name="T42" fmla="*/ 2147483647 w 283"/>
                <a:gd name="T43" fmla="*/ 2147483647 h 284"/>
                <a:gd name="T44" fmla="*/ 2147483647 w 283"/>
                <a:gd name="T45" fmla="*/ 2147483647 h 284"/>
                <a:gd name="T46" fmla="*/ 2147483647 w 283"/>
                <a:gd name="T47" fmla="*/ 2147483647 h 284"/>
                <a:gd name="T48" fmla="*/ 2147483647 w 283"/>
                <a:gd name="T49" fmla="*/ 2147483647 h 284"/>
                <a:gd name="T50" fmla="*/ 2147483647 w 283"/>
                <a:gd name="T51" fmla="*/ 2147483647 h 284"/>
                <a:gd name="T52" fmla="*/ 2147483647 w 283"/>
                <a:gd name="T53" fmla="*/ 2147483647 h 284"/>
                <a:gd name="T54" fmla="*/ 2147483647 w 283"/>
                <a:gd name="T55" fmla="*/ 2147483647 h 284"/>
                <a:gd name="T56" fmla="*/ 2147483647 w 283"/>
                <a:gd name="T57" fmla="*/ 2147483647 h 284"/>
                <a:gd name="T58" fmla="*/ 2147483647 w 283"/>
                <a:gd name="T59" fmla="*/ 2147483647 h 284"/>
                <a:gd name="T60" fmla="*/ 2147483647 w 283"/>
                <a:gd name="T61" fmla="*/ 2147483647 h 284"/>
                <a:gd name="T62" fmla="*/ 2147483647 w 283"/>
                <a:gd name="T63" fmla="*/ 2147483647 h 284"/>
                <a:gd name="T64" fmla="*/ 2147483647 w 283"/>
                <a:gd name="T65" fmla="*/ 2147483647 h 284"/>
                <a:gd name="T66" fmla="*/ 0 w 283"/>
                <a:gd name="T67" fmla="*/ 2147483647 h 284"/>
                <a:gd name="T68" fmla="*/ 0 w 283"/>
                <a:gd name="T69" fmla="*/ 2147483647 h 2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3"/>
                <a:gd name="T106" fmla="*/ 0 h 284"/>
                <a:gd name="T107" fmla="*/ 283 w 283"/>
                <a:gd name="T108" fmla="*/ 284 h 2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3" h="284">
                  <a:moveTo>
                    <a:pt x="0" y="143"/>
                  </a:moveTo>
                  <a:lnTo>
                    <a:pt x="0" y="143"/>
                  </a:lnTo>
                  <a:lnTo>
                    <a:pt x="0" y="127"/>
                  </a:lnTo>
                  <a:lnTo>
                    <a:pt x="2" y="113"/>
                  </a:lnTo>
                  <a:lnTo>
                    <a:pt x="5" y="101"/>
                  </a:lnTo>
                  <a:lnTo>
                    <a:pt x="11" y="87"/>
                  </a:lnTo>
                  <a:lnTo>
                    <a:pt x="16" y="74"/>
                  </a:lnTo>
                  <a:lnTo>
                    <a:pt x="25" y="62"/>
                  </a:lnTo>
                  <a:lnTo>
                    <a:pt x="32" y="52"/>
                  </a:lnTo>
                  <a:lnTo>
                    <a:pt x="40" y="41"/>
                  </a:lnTo>
                  <a:lnTo>
                    <a:pt x="51" y="32"/>
                  </a:lnTo>
                  <a:lnTo>
                    <a:pt x="62" y="25"/>
                  </a:lnTo>
                  <a:lnTo>
                    <a:pt x="74" y="18"/>
                  </a:lnTo>
                  <a:lnTo>
                    <a:pt x="86" y="11"/>
                  </a:lnTo>
                  <a:lnTo>
                    <a:pt x="99" y="6"/>
                  </a:lnTo>
                  <a:lnTo>
                    <a:pt x="113" y="2"/>
                  </a:lnTo>
                  <a:lnTo>
                    <a:pt x="127" y="0"/>
                  </a:lnTo>
                  <a:lnTo>
                    <a:pt x="141" y="0"/>
                  </a:lnTo>
                  <a:lnTo>
                    <a:pt x="155" y="0"/>
                  </a:lnTo>
                  <a:lnTo>
                    <a:pt x="169" y="2"/>
                  </a:lnTo>
                  <a:lnTo>
                    <a:pt x="183" y="6"/>
                  </a:lnTo>
                  <a:lnTo>
                    <a:pt x="197" y="11"/>
                  </a:lnTo>
                  <a:lnTo>
                    <a:pt x="209" y="18"/>
                  </a:lnTo>
                  <a:lnTo>
                    <a:pt x="220" y="25"/>
                  </a:lnTo>
                  <a:lnTo>
                    <a:pt x="230" y="32"/>
                  </a:lnTo>
                  <a:lnTo>
                    <a:pt x="241" y="41"/>
                  </a:lnTo>
                  <a:lnTo>
                    <a:pt x="250" y="52"/>
                  </a:lnTo>
                  <a:lnTo>
                    <a:pt x="259" y="62"/>
                  </a:lnTo>
                  <a:lnTo>
                    <a:pt x="266" y="74"/>
                  </a:lnTo>
                  <a:lnTo>
                    <a:pt x="271" y="87"/>
                  </a:lnTo>
                  <a:lnTo>
                    <a:pt x="276" y="101"/>
                  </a:lnTo>
                  <a:lnTo>
                    <a:pt x="280" y="113"/>
                  </a:lnTo>
                  <a:lnTo>
                    <a:pt x="282" y="127"/>
                  </a:lnTo>
                  <a:lnTo>
                    <a:pt x="283" y="143"/>
                  </a:lnTo>
                  <a:lnTo>
                    <a:pt x="282" y="157"/>
                  </a:lnTo>
                  <a:lnTo>
                    <a:pt x="280" y="171"/>
                  </a:lnTo>
                  <a:lnTo>
                    <a:pt x="276" y="185"/>
                  </a:lnTo>
                  <a:lnTo>
                    <a:pt x="271" y="198"/>
                  </a:lnTo>
                  <a:lnTo>
                    <a:pt x="266" y="210"/>
                  </a:lnTo>
                  <a:lnTo>
                    <a:pt x="259" y="222"/>
                  </a:lnTo>
                  <a:lnTo>
                    <a:pt x="250" y="233"/>
                  </a:lnTo>
                  <a:lnTo>
                    <a:pt x="241" y="243"/>
                  </a:lnTo>
                  <a:lnTo>
                    <a:pt x="230" y="252"/>
                  </a:lnTo>
                  <a:lnTo>
                    <a:pt x="220" y="261"/>
                  </a:lnTo>
                  <a:lnTo>
                    <a:pt x="209" y="268"/>
                  </a:lnTo>
                  <a:lnTo>
                    <a:pt x="197" y="273"/>
                  </a:lnTo>
                  <a:lnTo>
                    <a:pt x="183" y="279"/>
                  </a:lnTo>
                  <a:lnTo>
                    <a:pt x="169" y="282"/>
                  </a:lnTo>
                  <a:lnTo>
                    <a:pt x="155" y="284"/>
                  </a:lnTo>
                  <a:lnTo>
                    <a:pt x="141" y="284"/>
                  </a:lnTo>
                  <a:lnTo>
                    <a:pt x="127" y="284"/>
                  </a:lnTo>
                  <a:lnTo>
                    <a:pt x="113" y="282"/>
                  </a:lnTo>
                  <a:lnTo>
                    <a:pt x="99" y="279"/>
                  </a:lnTo>
                  <a:lnTo>
                    <a:pt x="86" y="273"/>
                  </a:lnTo>
                  <a:lnTo>
                    <a:pt x="74" y="268"/>
                  </a:lnTo>
                  <a:lnTo>
                    <a:pt x="62" y="261"/>
                  </a:lnTo>
                  <a:lnTo>
                    <a:pt x="51" y="252"/>
                  </a:lnTo>
                  <a:lnTo>
                    <a:pt x="40" y="243"/>
                  </a:lnTo>
                  <a:lnTo>
                    <a:pt x="32" y="233"/>
                  </a:lnTo>
                  <a:lnTo>
                    <a:pt x="25" y="222"/>
                  </a:lnTo>
                  <a:lnTo>
                    <a:pt x="16" y="210"/>
                  </a:lnTo>
                  <a:lnTo>
                    <a:pt x="11" y="198"/>
                  </a:lnTo>
                  <a:lnTo>
                    <a:pt x="5" y="185"/>
                  </a:lnTo>
                  <a:lnTo>
                    <a:pt x="2" y="171"/>
                  </a:lnTo>
                  <a:lnTo>
                    <a:pt x="0" y="157"/>
                  </a:lnTo>
                  <a:lnTo>
                    <a:pt x="0" y="143"/>
                  </a:lnTo>
                  <a:close/>
                </a:path>
              </a:pathLst>
            </a:custGeom>
            <a:solidFill>
              <a:srgbClr val="F8D2BE"/>
            </a:solidFill>
            <a:ln w="11113">
              <a:solidFill>
                <a:srgbClr val="FFFFFF"/>
              </a:solidFill>
              <a:round/>
              <a:headEnd/>
              <a:tailEnd/>
            </a:ln>
          </p:spPr>
          <p:txBody>
            <a:bodyPr/>
            <a:lstStyle/>
            <a:p>
              <a:endParaRPr lang="en-GB" b="1"/>
            </a:p>
          </p:txBody>
        </p:sp>
        <p:sp>
          <p:nvSpPr>
            <p:cNvPr id="85237" name="Freeform 570"/>
            <p:cNvSpPr>
              <a:spLocks/>
            </p:cNvSpPr>
            <p:nvPr/>
          </p:nvSpPr>
          <p:spPr bwMode="auto">
            <a:xfrm>
              <a:off x="7021513" y="2592388"/>
              <a:ext cx="65087" cy="63500"/>
            </a:xfrm>
            <a:custGeom>
              <a:avLst/>
              <a:gdLst>
                <a:gd name="T0" fmla="*/ 2147483647 w 41"/>
                <a:gd name="T1" fmla="*/ 2147483647 h 40"/>
                <a:gd name="T2" fmla="*/ 2147483647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0 w 41"/>
                <a:gd name="T21" fmla="*/ 2147483647 h 40"/>
                <a:gd name="T22" fmla="*/ 0 w 41"/>
                <a:gd name="T23" fmla="*/ 2147483647 h 40"/>
                <a:gd name="T24" fmla="*/ 2147483647 w 41"/>
                <a:gd name="T25" fmla="*/ 2147483647 h 40"/>
                <a:gd name="T26" fmla="*/ 2147483647 w 41"/>
                <a:gd name="T27" fmla="*/ 2147483647 h 40"/>
                <a:gd name="T28" fmla="*/ 2147483647 w 41"/>
                <a:gd name="T29" fmla="*/ 2147483647 h 40"/>
                <a:gd name="T30" fmla="*/ 2147483647 w 41"/>
                <a:gd name="T31" fmla="*/ 0 h 40"/>
                <a:gd name="T32" fmla="*/ 2147483647 w 41"/>
                <a:gd name="T33" fmla="*/ 0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0"/>
                <a:gd name="T68" fmla="*/ 41 w 41"/>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0">
                  <a:moveTo>
                    <a:pt x="41" y="21"/>
                  </a:moveTo>
                  <a:lnTo>
                    <a:pt x="41" y="21"/>
                  </a:lnTo>
                  <a:lnTo>
                    <a:pt x="39" y="28"/>
                  </a:lnTo>
                  <a:lnTo>
                    <a:pt x="34" y="35"/>
                  </a:lnTo>
                  <a:lnTo>
                    <a:pt x="29" y="39"/>
                  </a:lnTo>
                  <a:lnTo>
                    <a:pt x="20" y="40"/>
                  </a:lnTo>
                  <a:lnTo>
                    <a:pt x="13" y="39"/>
                  </a:lnTo>
                  <a:lnTo>
                    <a:pt x="6" y="35"/>
                  </a:lnTo>
                  <a:lnTo>
                    <a:pt x="2" y="28"/>
                  </a:lnTo>
                  <a:lnTo>
                    <a:pt x="0" y="21"/>
                  </a:lnTo>
                  <a:lnTo>
                    <a:pt x="2" y="12"/>
                  </a:lnTo>
                  <a:lnTo>
                    <a:pt x="6" y="7"/>
                  </a:lnTo>
                  <a:lnTo>
                    <a:pt x="13" y="2"/>
                  </a:lnTo>
                  <a:lnTo>
                    <a:pt x="20" y="0"/>
                  </a:lnTo>
                  <a:lnTo>
                    <a:pt x="29" y="2"/>
                  </a:lnTo>
                  <a:lnTo>
                    <a:pt x="34" y="7"/>
                  </a:lnTo>
                  <a:lnTo>
                    <a:pt x="39" y="12"/>
                  </a:lnTo>
                  <a:lnTo>
                    <a:pt x="41" y="21"/>
                  </a:lnTo>
                  <a:close/>
                </a:path>
              </a:pathLst>
            </a:custGeom>
            <a:solidFill>
              <a:srgbClr val="D86767"/>
            </a:solidFill>
            <a:ln w="9525">
              <a:noFill/>
              <a:miter lim="800000"/>
              <a:headEnd/>
              <a:tailEnd/>
            </a:ln>
          </p:spPr>
          <p:txBody>
            <a:bodyPr/>
            <a:lstStyle/>
            <a:p>
              <a:endParaRPr lang="en-GB" b="1"/>
            </a:p>
          </p:txBody>
        </p:sp>
        <p:sp>
          <p:nvSpPr>
            <p:cNvPr id="85238" name="Rectangle 698"/>
            <p:cNvSpPr>
              <a:spLocks noChangeArrowheads="1"/>
            </p:cNvSpPr>
            <p:nvPr/>
          </p:nvSpPr>
          <p:spPr bwMode="auto">
            <a:xfrm>
              <a:off x="6707188" y="2547938"/>
              <a:ext cx="303418" cy="138499"/>
            </a:xfrm>
            <a:prstGeom prst="rect">
              <a:avLst/>
            </a:prstGeom>
            <a:noFill/>
            <a:ln w="9525">
              <a:noFill/>
              <a:miter lim="800000"/>
              <a:headEnd/>
              <a:tailEnd/>
            </a:ln>
          </p:spPr>
          <p:txBody>
            <a:bodyPr wrap="none" lIns="0" tIns="0" rIns="0" bIns="0">
              <a:spAutoFit/>
            </a:bodyPr>
            <a:lstStyle/>
            <a:p>
              <a:r>
                <a:rPr lang="en-US" sz="900" b="1">
                  <a:solidFill>
                    <a:srgbClr val="000000"/>
                  </a:solidFill>
                </a:rPr>
                <a:t>Tianjin</a:t>
              </a:r>
              <a:endParaRPr lang="en-US" b="1"/>
            </a:p>
          </p:txBody>
        </p:sp>
      </p:grpSp>
      <p:sp>
        <p:nvSpPr>
          <p:cNvPr id="85150" name="Freeform 700"/>
          <p:cNvSpPr>
            <a:spLocks noEditPoints="1"/>
          </p:cNvSpPr>
          <p:nvPr/>
        </p:nvSpPr>
        <p:spPr bwMode="auto">
          <a:xfrm>
            <a:off x="6594475" y="2435225"/>
            <a:ext cx="55563" cy="79375"/>
          </a:xfrm>
          <a:custGeom>
            <a:avLst/>
            <a:gdLst>
              <a:gd name="T0" fmla="*/ 2147483647 w 35"/>
              <a:gd name="T1" fmla="*/ 2147483647 h 50"/>
              <a:gd name="T2" fmla="*/ 2147483647 w 35"/>
              <a:gd name="T3" fmla="*/ 2147483647 h 50"/>
              <a:gd name="T4" fmla="*/ 2147483647 w 35"/>
              <a:gd name="T5" fmla="*/ 2147483647 h 50"/>
              <a:gd name="T6" fmla="*/ 2147483647 w 35"/>
              <a:gd name="T7" fmla="*/ 2147483647 h 50"/>
              <a:gd name="T8" fmla="*/ 2147483647 w 35"/>
              <a:gd name="T9" fmla="*/ 2147483647 h 50"/>
              <a:gd name="T10" fmla="*/ 2147483647 w 35"/>
              <a:gd name="T11" fmla="*/ 2147483647 h 50"/>
              <a:gd name="T12" fmla="*/ 2147483647 w 35"/>
              <a:gd name="T13" fmla="*/ 2147483647 h 50"/>
              <a:gd name="T14" fmla="*/ 2147483647 w 35"/>
              <a:gd name="T15" fmla="*/ 2147483647 h 50"/>
              <a:gd name="T16" fmla="*/ 2147483647 w 35"/>
              <a:gd name="T17" fmla="*/ 2147483647 h 50"/>
              <a:gd name="T18" fmla="*/ 2147483647 w 35"/>
              <a:gd name="T19" fmla="*/ 2147483647 h 50"/>
              <a:gd name="T20" fmla="*/ 2147483647 w 35"/>
              <a:gd name="T21" fmla="*/ 2147483647 h 50"/>
              <a:gd name="T22" fmla="*/ 2147483647 w 35"/>
              <a:gd name="T23" fmla="*/ 2147483647 h 50"/>
              <a:gd name="T24" fmla="*/ 2147483647 w 35"/>
              <a:gd name="T25" fmla="*/ 2147483647 h 50"/>
              <a:gd name="T26" fmla="*/ 2147483647 w 35"/>
              <a:gd name="T27" fmla="*/ 2147483647 h 50"/>
              <a:gd name="T28" fmla="*/ 2147483647 w 35"/>
              <a:gd name="T29" fmla="*/ 2147483647 h 50"/>
              <a:gd name="T30" fmla="*/ 2147483647 w 35"/>
              <a:gd name="T31" fmla="*/ 2147483647 h 50"/>
              <a:gd name="T32" fmla="*/ 2147483647 w 35"/>
              <a:gd name="T33" fmla="*/ 2147483647 h 50"/>
              <a:gd name="T34" fmla="*/ 2147483647 w 35"/>
              <a:gd name="T35" fmla="*/ 2147483647 h 50"/>
              <a:gd name="T36" fmla="*/ 2147483647 w 35"/>
              <a:gd name="T37" fmla="*/ 2147483647 h 50"/>
              <a:gd name="T38" fmla="*/ 2147483647 w 35"/>
              <a:gd name="T39" fmla="*/ 2147483647 h 50"/>
              <a:gd name="T40" fmla="*/ 2147483647 w 35"/>
              <a:gd name="T41" fmla="*/ 0 h 50"/>
              <a:gd name="T42" fmla="*/ 2147483647 w 35"/>
              <a:gd name="T43" fmla="*/ 0 h 50"/>
              <a:gd name="T44" fmla="*/ 2147483647 w 35"/>
              <a:gd name="T45" fmla="*/ 0 h 50"/>
              <a:gd name="T46" fmla="*/ 2147483647 w 35"/>
              <a:gd name="T47" fmla="*/ 0 h 50"/>
              <a:gd name="T48" fmla="*/ 0 w 35"/>
              <a:gd name="T49" fmla="*/ 2147483647 h 50"/>
              <a:gd name="T50" fmla="*/ 2147483647 w 35"/>
              <a:gd name="T51" fmla="*/ 2147483647 h 50"/>
              <a:gd name="T52" fmla="*/ 2147483647 w 35"/>
              <a:gd name="T53" fmla="*/ 2147483647 h 50"/>
              <a:gd name="T54" fmla="*/ 2147483647 w 35"/>
              <a:gd name="T55" fmla="*/ 2147483647 h 50"/>
              <a:gd name="T56" fmla="*/ 2147483647 w 35"/>
              <a:gd name="T57" fmla="*/ 2147483647 h 50"/>
              <a:gd name="T58" fmla="*/ 2147483647 w 35"/>
              <a:gd name="T59" fmla="*/ 2147483647 h 50"/>
              <a:gd name="T60" fmla="*/ 2147483647 w 35"/>
              <a:gd name="T61" fmla="*/ 2147483647 h 50"/>
              <a:gd name="T62" fmla="*/ 2147483647 w 35"/>
              <a:gd name="T63" fmla="*/ 2147483647 h 50"/>
              <a:gd name="T64" fmla="*/ 2147483647 w 35"/>
              <a:gd name="T65" fmla="*/ 2147483647 h 50"/>
              <a:gd name="T66" fmla="*/ 2147483647 w 35"/>
              <a:gd name="T67" fmla="*/ 2147483647 h 50"/>
              <a:gd name="T68" fmla="*/ 2147483647 w 35"/>
              <a:gd name="T69" fmla="*/ 2147483647 h 50"/>
              <a:gd name="T70" fmla="*/ 2147483647 w 35"/>
              <a:gd name="T71" fmla="*/ 2147483647 h 50"/>
              <a:gd name="T72" fmla="*/ 2147483647 w 35"/>
              <a:gd name="T73" fmla="*/ 2147483647 h 50"/>
              <a:gd name="T74" fmla="*/ 2147483647 w 35"/>
              <a:gd name="T75" fmla="*/ 2147483647 h 50"/>
              <a:gd name="T76" fmla="*/ 2147483647 w 35"/>
              <a:gd name="T77" fmla="*/ 2147483647 h 50"/>
              <a:gd name="T78" fmla="*/ 2147483647 w 35"/>
              <a:gd name="T79" fmla="*/ 2147483647 h 50"/>
              <a:gd name="T80" fmla="*/ 2147483647 w 35"/>
              <a:gd name="T81" fmla="*/ 2147483647 h 50"/>
              <a:gd name="T82" fmla="*/ 2147483647 w 35"/>
              <a:gd name="T83" fmla="*/ 2147483647 h 50"/>
              <a:gd name="T84" fmla="*/ 2147483647 w 35"/>
              <a:gd name="T85" fmla="*/ 2147483647 h 50"/>
              <a:gd name="T86" fmla="*/ 2147483647 w 35"/>
              <a:gd name="T87" fmla="*/ 2147483647 h 50"/>
              <a:gd name="T88" fmla="*/ 2147483647 w 35"/>
              <a:gd name="T89" fmla="*/ 2147483647 h 50"/>
              <a:gd name="T90" fmla="*/ 2147483647 w 35"/>
              <a:gd name="T91" fmla="*/ 2147483647 h 50"/>
              <a:gd name="T92" fmla="*/ 2147483647 w 35"/>
              <a:gd name="T93" fmla="*/ 2147483647 h 50"/>
              <a:gd name="T94" fmla="*/ 2147483647 w 35"/>
              <a:gd name="T95" fmla="*/ 2147483647 h 50"/>
              <a:gd name="T96" fmla="*/ 2147483647 w 35"/>
              <a:gd name="T97" fmla="*/ 2147483647 h 50"/>
              <a:gd name="T98" fmla="*/ 2147483647 w 35"/>
              <a:gd name="T99" fmla="*/ 2147483647 h 50"/>
              <a:gd name="T100" fmla="*/ 2147483647 w 35"/>
              <a:gd name="T101" fmla="*/ 2147483647 h 50"/>
              <a:gd name="T102" fmla="*/ 2147483647 w 35"/>
              <a:gd name="T103" fmla="*/ 2147483647 h 50"/>
              <a:gd name="T104" fmla="*/ 2147483647 w 35"/>
              <a:gd name="T105" fmla="*/ 2147483647 h 50"/>
              <a:gd name="T106" fmla="*/ 2147483647 w 35"/>
              <a:gd name="T107" fmla="*/ 2147483647 h 50"/>
              <a:gd name="T108" fmla="*/ 2147483647 w 35"/>
              <a:gd name="T109" fmla="*/ 2147483647 h 50"/>
              <a:gd name="T110" fmla="*/ 2147483647 w 35"/>
              <a:gd name="T111" fmla="*/ 2147483647 h 50"/>
              <a:gd name="T112" fmla="*/ 2147483647 w 35"/>
              <a:gd name="T113" fmla="*/ 2147483647 h 50"/>
              <a:gd name="T114" fmla="*/ 2147483647 w 35"/>
              <a:gd name="T115" fmla="*/ 2147483647 h 50"/>
              <a:gd name="T116" fmla="*/ 2147483647 w 35"/>
              <a:gd name="T117" fmla="*/ 2147483647 h 50"/>
              <a:gd name="T118" fmla="*/ 2147483647 w 35"/>
              <a:gd name="T119" fmla="*/ 2147483647 h 50"/>
              <a:gd name="T120" fmla="*/ 2147483647 w 35"/>
              <a:gd name="T121" fmla="*/ 2147483647 h 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5"/>
              <a:gd name="T184" fmla="*/ 0 h 50"/>
              <a:gd name="T185" fmla="*/ 35 w 35"/>
              <a:gd name="T186" fmla="*/ 50 h 5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5" h="50">
                <a:moveTo>
                  <a:pt x="16" y="50"/>
                </a:moveTo>
                <a:lnTo>
                  <a:pt x="16" y="50"/>
                </a:lnTo>
                <a:lnTo>
                  <a:pt x="23" y="48"/>
                </a:lnTo>
                <a:lnTo>
                  <a:pt x="30" y="43"/>
                </a:lnTo>
                <a:lnTo>
                  <a:pt x="34" y="36"/>
                </a:lnTo>
                <a:lnTo>
                  <a:pt x="34" y="30"/>
                </a:lnTo>
                <a:lnTo>
                  <a:pt x="32" y="27"/>
                </a:lnTo>
                <a:lnTo>
                  <a:pt x="30" y="25"/>
                </a:lnTo>
                <a:lnTo>
                  <a:pt x="28" y="23"/>
                </a:lnTo>
                <a:lnTo>
                  <a:pt x="32" y="18"/>
                </a:lnTo>
                <a:lnTo>
                  <a:pt x="35" y="13"/>
                </a:lnTo>
                <a:lnTo>
                  <a:pt x="34" y="6"/>
                </a:lnTo>
                <a:lnTo>
                  <a:pt x="30" y="0"/>
                </a:lnTo>
                <a:lnTo>
                  <a:pt x="23" y="0"/>
                </a:lnTo>
                <a:lnTo>
                  <a:pt x="9" y="0"/>
                </a:lnTo>
                <a:lnTo>
                  <a:pt x="0" y="50"/>
                </a:lnTo>
                <a:lnTo>
                  <a:pt x="16" y="50"/>
                </a:lnTo>
                <a:close/>
                <a:moveTo>
                  <a:pt x="13" y="6"/>
                </a:moveTo>
                <a:lnTo>
                  <a:pt x="21" y="6"/>
                </a:lnTo>
                <a:lnTo>
                  <a:pt x="27" y="6"/>
                </a:lnTo>
                <a:lnTo>
                  <a:pt x="30" y="9"/>
                </a:lnTo>
                <a:lnTo>
                  <a:pt x="30" y="13"/>
                </a:lnTo>
                <a:lnTo>
                  <a:pt x="28" y="18"/>
                </a:lnTo>
                <a:lnTo>
                  <a:pt x="25" y="20"/>
                </a:lnTo>
                <a:lnTo>
                  <a:pt x="20" y="20"/>
                </a:lnTo>
                <a:lnTo>
                  <a:pt x="11" y="20"/>
                </a:lnTo>
                <a:lnTo>
                  <a:pt x="13" y="6"/>
                </a:lnTo>
                <a:close/>
                <a:moveTo>
                  <a:pt x="9" y="27"/>
                </a:moveTo>
                <a:lnTo>
                  <a:pt x="18" y="27"/>
                </a:lnTo>
                <a:lnTo>
                  <a:pt x="25" y="27"/>
                </a:lnTo>
                <a:lnTo>
                  <a:pt x="27" y="30"/>
                </a:lnTo>
                <a:lnTo>
                  <a:pt x="27" y="36"/>
                </a:lnTo>
                <a:lnTo>
                  <a:pt x="25" y="39"/>
                </a:lnTo>
                <a:lnTo>
                  <a:pt x="21" y="43"/>
                </a:lnTo>
                <a:lnTo>
                  <a:pt x="16" y="43"/>
                </a:lnTo>
                <a:lnTo>
                  <a:pt x="5" y="43"/>
                </a:lnTo>
                <a:lnTo>
                  <a:pt x="9" y="27"/>
                </a:lnTo>
                <a:close/>
              </a:path>
            </a:pathLst>
          </a:custGeom>
          <a:solidFill>
            <a:srgbClr val="000000"/>
          </a:solidFill>
          <a:ln w="9525">
            <a:noFill/>
            <a:miter lim="800000"/>
            <a:headEnd/>
            <a:tailEnd/>
          </a:ln>
        </p:spPr>
        <p:txBody>
          <a:bodyPr/>
          <a:lstStyle/>
          <a:p>
            <a:endParaRPr lang="en-GB"/>
          </a:p>
        </p:txBody>
      </p:sp>
      <p:sp>
        <p:nvSpPr>
          <p:cNvPr id="85151" name="Freeform 701"/>
          <p:cNvSpPr>
            <a:spLocks noEditPoints="1"/>
          </p:cNvSpPr>
          <p:nvPr/>
        </p:nvSpPr>
        <p:spPr bwMode="auto">
          <a:xfrm>
            <a:off x="6656388" y="2455863"/>
            <a:ext cx="44450" cy="58737"/>
          </a:xfrm>
          <a:custGeom>
            <a:avLst/>
            <a:gdLst>
              <a:gd name="T0" fmla="*/ 2147483647 w 28"/>
              <a:gd name="T1" fmla="*/ 2147483647 h 37"/>
              <a:gd name="T2" fmla="*/ 2147483647 w 28"/>
              <a:gd name="T3" fmla="*/ 2147483647 h 37"/>
              <a:gd name="T4" fmla="*/ 2147483647 w 28"/>
              <a:gd name="T5" fmla="*/ 2147483647 h 37"/>
              <a:gd name="T6" fmla="*/ 2147483647 w 28"/>
              <a:gd name="T7" fmla="*/ 2147483647 h 37"/>
              <a:gd name="T8" fmla="*/ 2147483647 w 28"/>
              <a:gd name="T9" fmla="*/ 2147483647 h 37"/>
              <a:gd name="T10" fmla="*/ 2147483647 w 28"/>
              <a:gd name="T11" fmla="*/ 2147483647 h 37"/>
              <a:gd name="T12" fmla="*/ 2147483647 w 28"/>
              <a:gd name="T13" fmla="*/ 2147483647 h 37"/>
              <a:gd name="T14" fmla="*/ 2147483647 w 28"/>
              <a:gd name="T15" fmla="*/ 2147483647 h 37"/>
              <a:gd name="T16" fmla="*/ 2147483647 w 28"/>
              <a:gd name="T17" fmla="*/ 2147483647 h 37"/>
              <a:gd name="T18" fmla="*/ 2147483647 w 28"/>
              <a:gd name="T19" fmla="*/ 2147483647 h 37"/>
              <a:gd name="T20" fmla="*/ 2147483647 w 28"/>
              <a:gd name="T21" fmla="*/ 2147483647 h 37"/>
              <a:gd name="T22" fmla="*/ 2147483647 w 28"/>
              <a:gd name="T23" fmla="*/ 2147483647 h 37"/>
              <a:gd name="T24" fmla="*/ 2147483647 w 28"/>
              <a:gd name="T25" fmla="*/ 2147483647 h 37"/>
              <a:gd name="T26" fmla="*/ 2147483647 w 28"/>
              <a:gd name="T27" fmla="*/ 2147483647 h 37"/>
              <a:gd name="T28" fmla="*/ 2147483647 w 28"/>
              <a:gd name="T29" fmla="*/ 0 h 37"/>
              <a:gd name="T30" fmla="*/ 2147483647 w 28"/>
              <a:gd name="T31" fmla="*/ 0 h 37"/>
              <a:gd name="T32" fmla="*/ 2147483647 w 28"/>
              <a:gd name="T33" fmla="*/ 2147483647 h 37"/>
              <a:gd name="T34" fmla="*/ 2147483647 w 28"/>
              <a:gd name="T35" fmla="*/ 2147483647 h 37"/>
              <a:gd name="T36" fmla="*/ 2147483647 w 28"/>
              <a:gd name="T37" fmla="*/ 2147483647 h 37"/>
              <a:gd name="T38" fmla="*/ 2147483647 w 28"/>
              <a:gd name="T39" fmla="*/ 2147483647 h 37"/>
              <a:gd name="T40" fmla="*/ 0 w 28"/>
              <a:gd name="T41" fmla="*/ 2147483647 h 37"/>
              <a:gd name="T42" fmla="*/ 0 w 28"/>
              <a:gd name="T43" fmla="*/ 2147483647 h 37"/>
              <a:gd name="T44" fmla="*/ 0 w 28"/>
              <a:gd name="T45" fmla="*/ 2147483647 h 37"/>
              <a:gd name="T46" fmla="*/ 2147483647 w 28"/>
              <a:gd name="T47" fmla="*/ 2147483647 h 37"/>
              <a:gd name="T48" fmla="*/ 2147483647 w 28"/>
              <a:gd name="T49" fmla="*/ 2147483647 h 37"/>
              <a:gd name="T50" fmla="*/ 2147483647 w 28"/>
              <a:gd name="T51" fmla="*/ 2147483647 h 37"/>
              <a:gd name="T52" fmla="*/ 2147483647 w 28"/>
              <a:gd name="T53" fmla="*/ 2147483647 h 37"/>
              <a:gd name="T54" fmla="*/ 2147483647 w 28"/>
              <a:gd name="T55" fmla="*/ 2147483647 h 37"/>
              <a:gd name="T56" fmla="*/ 2147483647 w 28"/>
              <a:gd name="T57" fmla="*/ 2147483647 h 37"/>
              <a:gd name="T58" fmla="*/ 2147483647 w 28"/>
              <a:gd name="T59" fmla="*/ 2147483647 h 37"/>
              <a:gd name="T60" fmla="*/ 2147483647 w 28"/>
              <a:gd name="T61" fmla="*/ 2147483647 h 37"/>
              <a:gd name="T62" fmla="*/ 2147483647 w 28"/>
              <a:gd name="T63" fmla="*/ 2147483647 h 37"/>
              <a:gd name="T64" fmla="*/ 2147483647 w 28"/>
              <a:gd name="T65" fmla="*/ 2147483647 h 37"/>
              <a:gd name="T66" fmla="*/ 2147483647 w 28"/>
              <a:gd name="T67" fmla="*/ 2147483647 h 37"/>
              <a:gd name="T68" fmla="*/ 2147483647 w 28"/>
              <a:gd name="T69" fmla="*/ 2147483647 h 37"/>
              <a:gd name="T70" fmla="*/ 2147483647 w 28"/>
              <a:gd name="T71" fmla="*/ 2147483647 h 37"/>
              <a:gd name="T72" fmla="*/ 2147483647 w 28"/>
              <a:gd name="T73" fmla="*/ 2147483647 h 37"/>
              <a:gd name="T74" fmla="*/ 2147483647 w 28"/>
              <a:gd name="T75" fmla="*/ 2147483647 h 37"/>
              <a:gd name="T76" fmla="*/ 2147483647 w 28"/>
              <a:gd name="T77" fmla="*/ 2147483647 h 37"/>
              <a:gd name="T78" fmla="*/ 2147483647 w 28"/>
              <a:gd name="T79" fmla="*/ 2147483647 h 37"/>
              <a:gd name="T80" fmla="*/ 2147483647 w 28"/>
              <a:gd name="T81" fmla="*/ 2147483647 h 37"/>
              <a:gd name="T82" fmla="*/ 2147483647 w 28"/>
              <a:gd name="T83" fmla="*/ 2147483647 h 37"/>
              <a:gd name="T84" fmla="*/ 2147483647 w 28"/>
              <a:gd name="T85" fmla="*/ 2147483647 h 37"/>
              <a:gd name="T86" fmla="*/ 2147483647 w 28"/>
              <a:gd name="T87" fmla="*/ 2147483647 h 37"/>
              <a:gd name="T88" fmla="*/ 2147483647 w 28"/>
              <a:gd name="T89" fmla="*/ 2147483647 h 37"/>
              <a:gd name="T90" fmla="*/ 2147483647 w 28"/>
              <a:gd name="T91" fmla="*/ 2147483647 h 37"/>
              <a:gd name="T92" fmla="*/ 2147483647 w 28"/>
              <a:gd name="T93" fmla="*/ 2147483647 h 37"/>
              <a:gd name="T94" fmla="*/ 2147483647 w 28"/>
              <a:gd name="T95" fmla="*/ 2147483647 h 37"/>
              <a:gd name="T96" fmla="*/ 2147483647 w 28"/>
              <a:gd name="T97" fmla="*/ 2147483647 h 37"/>
              <a:gd name="T98" fmla="*/ 2147483647 w 28"/>
              <a:gd name="T99" fmla="*/ 2147483647 h 37"/>
              <a:gd name="T100" fmla="*/ 2147483647 w 28"/>
              <a:gd name="T101" fmla="*/ 2147483647 h 37"/>
              <a:gd name="T102" fmla="*/ 2147483647 w 28"/>
              <a:gd name="T103" fmla="*/ 2147483647 h 37"/>
              <a:gd name="T104" fmla="*/ 2147483647 w 28"/>
              <a:gd name="T105" fmla="*/ 2147483647 h 3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
              <a:gd name="T160" fmla="*/ 0 h 37"/>
              <a:gd name="T161" fmla="*/ 28 w 28"/>
              <a:gd name="T162" fmla="*/ 37 h 3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 h="37">
                <a:moveTo>
                  <a:pt x="10" y="31"/>
                </a:moveTo>
                <a:lnTo>
                  <a:pt x="10" y="31"/>
                </a:lnTo>
                <a:lnTo>
                  <a:pt x="9" y="31"/>
                </a:lnTo>
                <a:lnTo>
                  <a:pt x="5" y="30"/>
                </a:lnTo>
                <a:lnTo>
                  <a:pt x="5" y="24"/>
                </a:lnTo>
                <a:lnTo>
                  <a:pt x="5" y="19"/>
                </a:lnTo>
                <a:lnTo>
                  <a:pt x="26" y="19"/>
                </a:lnTo>
                <a:lnTo>
                  <a:pt x="28" y="10"/>
                </a:lnTo>
                <a:lnTo>
                  <a:pt x="25" y="5"/>
                </a:lnTo>
                <a:lnTo>
                  <a:pt x="21" y="1"/>
                </a:lnTo>
                <a:lnTo>
                  <a:pt x="18" y="0"/>
                </a:lnTo>
                <a:lnTo>
                  <a:pt x="10" y="1"/>
                </a:lnTo>
                <a:lnTo>
                  <a:pt x="5" y="5"/>
                </a:lnTo>
                <a:lnTo>
                  <a:pt x="2" y="10"/>
                </a:lnTo>
                <a:lnTo>
                  <a:pt x="0" y="19"/>
                </a:lnTo>
                <a:lnTo>
                  <a:pt x="0" y="26"/>
                </a:lnTo>
                <a:lnTo>
                  <a:pt x="2" y="33"/>
                </a:lnTo>
                <a:lnTo>
                  <a:pt x="5" y="37"/>
                </a:lnTo>
                <a:lnTo>
                  <a:pt x="10" y="37"/>
                </a:lnTo>
                <a:lnTo>
                  <a:pt x="16" y="37"/>
                </a:lnTo>
                <a:lnTo>
                  <a:pt x="19" y="35"/>
                </a:lnTo>
                <a:lnTo>
                  <a:pt x="23" y="31"/>
                </a:lnTo>
                <a:lnTo>
                  <a:pt x="25" y="26"/>
                </a:lnTo>
                <a:lnTo>
                  <a:pt x="21" y="24"/>
                </a:lnTo>
                <a:lnTo>
                  <a:pt x="16" y="30"/>
                </a:lnTo>
                <a:lnTo>
                  <a:pt x="10" y="31"/>
                </a:lnTo>
                <a:close/>
                <a:moveTo>
                  <a:pt x="9" y="7"/>
                </a:moveTo>
                <a:lnTo>
                  <a:pt x="9" y="7"/>
                </a:lnTo>
                <a:lnTo>
                  <a:pt x="12" y="5"/>
                </a:lnTo>
                <a:lnTo>
                  <a:pt x="16" y="5"/>
                </a:lnTo>
                <a:lnTo>
                  <a:pt x="19" y="5"/>
                </a:lnTo>
                <a:lnTo>
                  <a:pt x="21" y="8"/>
                </a:lnTo>
                <a:lnTo>
                  <a:pt x="23" y="16"/>
                </a:lnTo>
                <a:lnTo>
                  <a:pt x="5" y="16"/>
                </a:lnTo>
                <a:lnTo>
                  <a:pt x="7" y="10"/>
                </a:lnTo>
                <a:lnTo>
                  <a:pt x="9" y="7"/>
                </a:lnTo>
                <a:close/>
              </a:path>
            </a:pathLst>
          </a:custGeom>
          <a:solidFill>
            <a:srgbClr val="000000"/>
          </a:solidFill>
          <a:ln w="9525">
            <a:noFill/>
            <a:miter lim="800000"/>
            <a:headEnd/>
            <a:tailEnd/>
          </a:ln>
        </p:spPr>
        <p:txBody>
          <a:bodyPr/>
          <a:lstStyle/>
          <a:p>
            <a:endParaRPr lang="en-GB"/>
          </a:p>
        </p:txBody>
      </p:sp>
      <p:sp>
        <p:nvSpPr>
          <p:cNvPr id="85152" name="Freeform 702"/>
          <p:cNvSpPr>
            <a:spLocks noEditPoints="1"/>
          </p:cNvSpPr>
          <p:nvPr/>
        </p:nvSpPr>
        <p:spPr bwMode="auto">
          <a:xfrm>
            <a:off x="6704013" y="2435225"/>
            <a:ext cx="22225" cy="79375"/>
          </a:xfrm>
          <a:custGeom>
            <a:avLst/>
            <a:gdLst>
              <a:gd name="T0" fmla="*/ 2147483647 w 14"/>
              <a:gd name="T1" fmla="*/ 2147483647 h 50"/>
              <a:gd name="T2" fmla="*/ 2147483647 w 14"/>
              <a:gd name="T3" fmla="*/ 0 h 50"/>
              <a:gd name="T4" fmla="*/ 2147483647 w 14"/>
              <a:gd name="T5" fmla="*/ 0 h 50"/>
              <a:gd name="T6" fmla="*/ 2147483647 w 14"/>
              <a:gd name="T7" fmla="*/ 2147483647 h 50"/>
              <a:gd name="T8" fmla="*/ 2147483647 w 14"/>
              <a:gd name="T9" fmla="*/ 2147483647 h 50"/>
              <a:gd name="T10" fmla="*/ 2147483647 w 14"/>
              <a:gd name="T11" fmla="*/ 2147483647 h 50"/>
              <a:gd name="T12" fmla="*/ 2147483647 w 14"/>
              <a:gd name="T13" fmla="*/ 2147483647 h 50"/>
              <a:gd name="T14" fmla="*/ 2147483647 w 14"/>
              <a:gd name="T15" fmla="*/ 2147483647 h 50"/>
              <a:gd name="T16" fmla="*/ 2147483647 w 14"/>
              <a:gd name="T17" fmla="*/ 2147483647 h 50"/>
              <a:gd name="T18" fmla="*/ 0 w 14"/>
              <a:gd name="T19" fmla="*/ 2147483647 h 50"/>
              <a:gd name="T20" fmla="*/ 2147483647 w 14"/>
              <a:gd name="T21" fmla="*/ 2147483647 h 50"/>
              <a:gd name="T22" fmla="*/ 2147483647 w 14"/>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50"/>
              <a:gd name="T38" fmla="*/ 14 w 14"/>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50">
                <a:moveTo>
                  <a:pt x="12" y="7"/>
                </a:moveTo>
                <a:lnTo>
                  <a:pt x="14" y="0"/>
                </a:lnTo>
                <a:lnTo>
                  <a:pt x="9" y="0"/>
                </a:lnTo>
                <a:lnTo>
                  <a:pt x="7" y="7"/>
                </a:lnTo>
                <a:lnTo>
                  <a:pt x="12" y="7"/>
                </a:lnTo>
                <a:close/>
                <a:moveTo>
                  <a:pt x="5" y="50"/>
                </a:moveTo>
                <a:lnTo>
                  <a:pt x="10" y="13"/>
                </a:lnTo>
                <a:lnTo>
                  <a:pt x="7" y="13"/>
                </a:lnTo>
                <a:lnTo>
                  <a:pt x="0" y="50"/>
                </a:lnTo>
                <a:lnTo>
                  <a:pt x="5" y="50"/>
                </a:lnTo>
                <a:close/>
              </a:path>
            </a:pathLst>
          </a:custGeom>
          <a:solidFill>
            <a:srgbClr val="000000"/>
          </a:solidFill>
          <a:ln w="9525">
            <a:noFill/>
            <a:miter lim="800000"/>
            <a:headEnd/>
            <a:tailEnd/>
          </a:ln>
        </p:spPr>
        <p:txBody>
          <a:bodyPr/>
          <a:lstStyle/>
          <a:p>
            <a:endParaRPr lang="en-GB"/>
          </a:p>
        </p:txBody>
      </p:sp>
      <p:sp>
        <p:nvSpPr>
          <p:cNvPr id="85153" name="Freeform 703"/>
          <p:cNvSpPr>
            <a:spLocks noEditPoints="1"/>
          </p:cNvSpPr>
          <p:nvPr/>
        </p:nvSpPr>
        <p:spPr bwMode="auto">
          <a:xfrm>
            <a:off x="6708775" y="2435225"/>
            <a:ext cx="36513" cy="101600"/>
          </a:xfrm>
          <a:custGeom>
            <a:avLst/>
            <a:gdLst>
              <a:gd name="T0" fmla="*/ 2147483647 w 23"/>
              <a:gd name="T1" fmla="*/ 2147483647 h 64"/>
              <a:gd name="T2" fmla="*/ 2147483647 w 23"/>
              <a:gd name="T3" fmla="*/ 0 h 64"/>
              <a:gd name="T4" fmla="*/ 2147483647 w 23"/>
              <a:gd name="T5" fmla="*/ 0 h 64"/>
              <a:gd name="T6" fmla="*/ 2147483647 w 23"/>
              <a:gd name="T7" fmla="*/ 2147483647 h 64"/>
              <a:gd name="T8" fmla="*/ 2147483647 w 23"/>
              <a:gd name="T9" fmla="*/ 2147483647 h 64"/>
              <a:gd name="T10" fmla="*/ 2147483647 w 23"/>
              <a:gd name="T11" fmla="*/ 2147483647 h 64"/>
              <a:gd name="T12" fmla="*/ 2147483647 w 23"/>
              <a:gd name="T13" fmla="*/ 2147483647 h 64"/>
              <a:gd name="T14" fmla="*/ 2147483647 w 23"/>
              <a:gd name="T15" fmla="*/ 2147483647 h 64"/>
              <a:gd name="T16" fmla="*/ 2147483647 w 23"/>
              <a:gd name="T17" fmla="*/ 2147483647 h 64"/>
              <a:gd name="T18" fmla="*/ 2147483647 w 23"/>
              <a:gd name="T19" fmla="*/ 2147483647 h 64"/>
              <a:gd name="T20" fmla="*/ 2147483647 w 23"/>
              <a:gd name="T21" fmla="*/ 2147483647 h 64"/>
              <a:gd name="T22" fmla="*/ 2147483647 w 23"/>
              <a:gd name="T23" fmla="*/ 2147483647 h 64"/>
              <a:gd name="T24" fmla="*/ 2147483647 w 23"/>
              <a:gd name="T25" fmla="*/ 2147483647 h 64"/>
              <a:gd name="T26" fmla="*/ 2147483647 w 23"/>
              <a:gd name="T27" fmla="*/ 2147483647 h 64"/>
              <a:gd name="T28" fmla="*/ 2147483647 w 23"/>
              <a:gd name="T29" fmla="*/ 2147483647 h 64"/>
              <a:gd name="T30" fmla="*/ 2147483647 w 23"/>
              <a:gd name="T31" fmla="*/ 2147483647 h 64"/>
              <a:gd name="T32" fmla="*/ 2147483647 w 23"/>
              <a:gd name="T33" fmla="*/ 2147483647 h 64"/>
              <a:gd name="T34" fmla="*/ 2147483647 w 23"/>
              <a:gd name="T35" fmla="*/ 2147483647 h 64"/>
              <a:gd name="T36" fmla="*/ 2147483647 w 23"/>
              <a:gd name="T37" fmla="*/ 2147483647 h 64"/>
              <a:gd name="T38" fmla="*/ 2147483647 w 23"/>
              <a:gd name="T39" fmla="*/ 2147483647 h 64"/>
              <a:gd name="T40" fmla="*/ 2147483647 w 23"/>
              <a:gd name="T41" fmla="*/ 2147483647 h 64"/>
              <a:gd name="T42" fmla="*/ 2147483647 w 23"/>
              <a:gd name="T43" fmla="*/ 2147483647 h 64"/>
              <a:gd name="T44" fmla="*/ 0 w 23"/>
              <a:gd name="T45" fmla="*/ 2147483647 h 64"/>
              <a:gd name="T46" fmla="*/ 0 w 23"/>
              <a:gd name="T47" fmla="*/ 2147483647 h 64"/>
              <a:gd name="T48" fmla="*/ 2147483647 w 23"/>
              <a:gd name="T49" fmla="*/ 2147483647 h 64"/>
              <a:gd name="T50" fmla="*/ 2147483647 w 23"/>
              <a:gd name="T51" fmla="*/ 2147483647 h 64"/>
              <a:gd name="T52" fmla="*/ 2147483647 w 23"/>
              <a:gd name="T53" fmla="*/ 2147483647 h 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3"/>
              <a:gd name="T82" fmla="*/ 0 h 64"/>
              <a:gd name="T83" fmla="*/ 23 w 23"/>
              <a:gd name="T84" fmla="*/ 64 h 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3" h="64">
                <a:moveTo>
                  <a:pt x="21" y="7"/>
                </a:moveTo>
                <a:lnTo>
                  <a:pt x="23" y="0"/>
                </a:lnTo>
                <a:lnTo>
                  <a:pt x="18" y="0"/>
                </a:lnTo>
                <a:lnTo>
                  <a:pt x="16" y="7"/>
                </a:lnTo>
                <a:lnTo>
                  <a:pt x="21" y="7"/>
                </a:lnTo>
                <a:close/>
                <a:moveTo>
                  <a:pt x="4" y="64"/>
                </a:moveTo>
                <a:lnTo>
                  <a:pt x="4" y="64"/>
                </a:lnTo>
                <a:lnTo>
                  <a:pt x="7" y="64"/>
                </a:lnTo>
                <a:lnTo>
                  <a:pt x="11" y="62"/>
                </a:lnTo>
                <a:lnTo>
                  <a:pt x="13" y="57"/>
                </a:lnTo>
                <a:lnTo>
                  <a:pt x="14" y="51"/>
                </a:lnTo>
                <a:lnTo>
                  <a:pt x="21" y="13"/>
                </a:lnTo>
                <a:lnTo>
                  <a:pt x="16" y="13"/>
                </a:lnTo>
                <a:lnTo>
                  <a:pt x="9" y="51"/>
                </a:lnTo>
                <a:lnTo>
                  <a:pt x="7" y="57"/>
                </a:lnTo>
                <a:lnTo>
                  <a:pt x="4" y="58"/>
                </a:lnTo>
                <a:lnTo>
                  <a:pt x="2" y="58"/>
                </a:lnTo>
                <a:lnTo>
                  <a:pt x="0" y="64"/>
                </a:lnTo>
                <a:lnTo>
                  <a:pt x="4" y="64"/>
                </a:lnTo>
                <a:close/>
              </a:path>
            </a:pathLst>
          </a:custGeom>
          <a:solidFill>
            <a:srgbClr val="000000"/>
          </a:solidFill>
          <a:ln w="9525">
            <a:noFill/>
            <a:miter lim="800000"/>
            <a:headEnd/>
            <a:tailEnd/>
          </a:ln>
        </p:spPr>
        <p:txBody>
          <a:bodyPr/>
          <a:lstStyle/>
          <a:p>
            <a:endParaRPr lang="en-GB"/>
          </a:p>
        </p:txBody>
      </p:sp>
      <p:sp>
        <p:nvSpPr>
          <p:cNvPr id="85154" name="Freeform 704"/>
          <p:cNvSpPr>
            <a:spLocks noEditPoints="1"/>
          </p:cNvSpPr>
          <p:nvPr/>
        </p:nvSpPr>
        <p:spPr bwMode="auto">
          <a:xfrm>
            <a:off x="6742113" y="2435225"/>
            <a:ext cx="23812" cy="79375"/>
          </a:xfrm>
          <a:custGeom>
            <a:avLst/>
            <a:gdLst>
              <a:gd name="T0" fmla="*/ 2147483647 w 15"/>
              <a:gd name="T1" fmla="*/ 2147483647 h 50"/>
              <a:gd name="T2" fmla="*/ 2147483647 w 15"/>
              <a:gd name="T3" fmla="*/ 0 h 50"/>
              <a:gd name="T4" fmla="*/ 2147483647 w 15"/>
              <a:gd name="T5" fmla="*/ 0 h 50"/>
              <a:gd name="T6" fmla="*/ 2147483647 w 15"/>
              <a:gd name="T7" fmla="*/ 2147483647 h 50"/>
              <a:gd name="T8" fmla="*/ 2147483647 w 15"/>
              <a:gd name="T9" fmla="*/ 2147483647 h 50"/>
              <a:gd name="T10" fmla="*/ 2147483647 w 15"/>
              <a:gd name="T11" fmla="*/ 2147483647 h 50"/>
              <a:gd name="T12" fmla="*/ 2147483647 w 15"/>
              <a:gd name="T13" fmla="*/ 2147483647 h 50"/>
              <a:gd name="T14" fmla="*/ 2147483647 w 15"/>
              <a:gd name="T15" fmla="*/ 2147483647 h 50"/>
              <a:gd name="T16" fmla="*/ 2147483647 w 15"/>
              <a:gd name="T17" fmla="*/ 2147483647 h 50"/>
              <a:gd name="T18" fmla="*/ 0 w 15"/>
              <a:gd name="T19" fmla="*/ 2147483647 h 50"/>
              <a:gd name="T20" fmla="*/ 2147483647 w 15"/>
              <a:gd name="T21" fmla="*/ 2147483647 h 50"/>
              <a:gd name="T22" fmla="*/ 2147483647 w 15"/>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50"/>
              <a:gd name="T38" fmla="*/ 15 w 15"/>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50">
                <a:moveTo>
                  <a:pt x="13" y="7"/>
                </a:moveTo>
                <a:lnTo>
                  <a:pt x="15" y="0"/>
                </a:lnTo>
                <a:lnTo>
                  <a:pt x="9" y="0"/>
                </a:lnTo>
                <a:lnTo>
                  <a:pt x="9" y="7"/>
                </a:lnTo>
                <a:lnTo>
                  <a:pt x="13" y="7"/>
                </a:lnTo>
                <a:close/>
                <a:moveTo>
                  <a:pt x="6" y="50"/>
                </a:moveTo>
                <a:lnTo>
                  <a:pt x="13" y="13"/>
                </a:lnTo>
                <a:lnTo>
                  <a:pt x="8" y="13"/>
                </a:lnTo>
                <a:lnTo>
                  <a:pt x="0" y="50"/>
                </a:lnTo>
                <a:lnTo>
                  <a:pt x="6" y="50"/>
                </a:lnTo>
                <a:close/>
              </a:path>
            </a:pathLst>
          </a:custGeom>
          <a:solidFill>
            <a:srgbClr val="000000"/>
          </a:solidFill>
          <a:ln w="9525">
            <a:noFill/>
            <a:miter lim="800000"/>
            <a:headEnd/>
            <a:tailEnd/>
          </a:ln>
        </p:spPr>
        <p:txBody>
          <a:bodyPr/>
          <a:lstStyle/>
          <a:p>
            <a:endParaRPr lang="en-GB"/>
          </a:p>
        </p:txBody>
      </p:sp>
      <p:sp>
        <p:nvSpPr>
          <p:cNvPr id="85155" name="Freeform 705"/>
          <p:cNvSpPr>
            <a:spLocks/>
          </p:cNvSpPr>
          <p:nvPr/>
        </p:nvSpPr>
        <p:spPr bwMode="auto">
          <a:xfrm>
            <a:off x="6762750" y="2455863"/>
            <a:ext cx="47625" cy="58737"/>
          </a:xfrm>
          <a:custGeom>
            <a:avLst/>
            <a:gdLst>
              <a:gd name="T0" fmla="*/ 2147483647 w 30"/>
              <a:gd name="T1" fmla="*/ 2147483647 h 37"/>
              <a:gd name="T2" fmla="*/ 2147483647 w 30"/>
              <a:gd name="T3" fmla="*/ 2147483647 h 37"/>
              <a:gd name="T4" fmla="*/ 2147483647 w 30"/>
              <a:gd name="T5" fmla="*/ 2147483647 h 37"/>
              <a:gd name="T6" fmla="*/ 2147483647 w 30"/>
              <a:gd name="T7" fmla="*/ 2147483647 h 37"/>
              <a:gd name="T8" fmla="*/ 2147483647 w 30"/>
              <a:gd name="T9" fmla="*/ 2147483647 h 37"/>
              <a:gd name="T10" fmla="*/ 2147483647 w 30"/>
              <a:gd name="T11" fmla="*/ 2147483647 h 37"/>
              <a:gd name="T12" fmla="*/ 2147483647 w 30"/>
              <a:gd name="T13" fmla="*/ 2147483647 h 37"/>
              <a:gd name="T14" fmla="*/ 2147483647 w 30"/>
              <a:gd name="T15" fmla="*/ 2147483647 h 37"/>
              <a:gd name="T16" fmla="*/ 2147483647 w 30"/>
              <a:gd name="T17" fmla="*/ 2147483647 h 37"/>
              <a:gd name="T18" fmla="*/ 2147483647 w 30"/>
              <a:gd name="T19" fmla="*/ 2147483647 h 37"/>
              <a:gd name="T20" fmla="*/ 2147483647 w 30"/>
              <a:gd name="T21" fmla="*/ 2147483647 h 37"/>
              <a:gd name="T22" fmla="*/ 2147483647 w 30"/>
              <a:gd name="T23" fmla="*/ 2147483647 h 37"/>
              <a:gd name="T24" fmla="*/ 2147483647 w 30"/>
              <a:gd name="T25" fmla="*/ 2147483647 h 37"/>
              <a:gd name="T26" fmla="*/ 2147483647 w 30"/>
              <a:gd name="T27" fmla="*/ 2147483647 h 37"/>
              <a:gd name="T28" fmla="*/ 2147483647 w 30"/>
              <a:gd name="T29" fmla="*/ 2147483647 h 37"/>
              <a:gd name="T30" fmla="*/ 2147483647 w 30"/>
              <a:gd name="T31" fmla="*/ 2147483647 h 37"/>
              <a:gd name="T32" fmla="*/ 2147483647 w 30"/>
              <a:gd name="T33" fmla="*/ 2147483647 h 37"/>
              <a:gd name="T34" fmla="*/ 2147483647 w 30"/>
              <a:gd name="T35" fmla="*/ 2147483647 h 37"/>
              <a:gd name="T36" fmla="*/ 2147483647 w 30"/>
              <a:gd name="T37" fmla="*/ 2147483647 h 37"/>
              <a:gd name="T38" fmla="*/ 2147483647 w 30"/>
              <a:gd name="T39" fmla="*/ 2147483647 h 37"/>
              <a:gd name="T40" fmla="*/ 2147483647 w 30"/>
              <a:gd name="T41" fmla="*/ 2147483647 h 37"/>
              <a:gd name="T42" fmla="*/ 2147483647 w 30"/>
              <a:gd name="T43" fmla="*/ 2147483647 h 37"/>
              <a:gd name="T44" fmla="*/ 2147483647 w 30"/>
              <a:gd name="T45" fmla="*/ 0 h 37"/>
              <a:gd name="T46" fmla="*/ 2147483647 w 30"/>
              <a:gd name="T47" fmla="*/ 0 h 37"/>
              <a:gd name="T48" fmla="*/ 2147483647 w 30"/>
              <a:gd name="T49" fmla="*/ 0 h 37"/>
              <a:gd name="T50" fmla="*/ 2147483647 w 30"/>
              <a:gd name="T51" fmla="*/ 0 h 37"/>
              <a:gd name="T52" fmla="*/ 2147483647 w 30"/>
              <a:gd name="T53" fmla="*/ 2147483647 h 37"/>
              <a:gd name="T54" fmla="*/ 2147483647 w 30"/>
              <a:gd name="T55" fmla="*/ 2147483647 h 37"/>
              <a:gd name="T56" fmla="*/ 2147483647 w 30"/>
              <a:gd name="T57" fmla="*/ 2147483647 h 37"/>
              <a:gd name="T58" fmla="*/ 2147483647 w 30"/>
              <a:gd name="T59" fmla="*/ 0 h 37"/>
              <a:gd name="T60" fmla="*/ 2147483647 w 30"/>
              <a:gd name="T61" fmla="*/ 0 h 37"/>
              <a:gd name="T62" fmla="*/ 0 w 30"/>
              <a:gd name="T63" fmla="*/ 2147483647 h 37"/>
              <a:gd name="T64" fmla="*/ 2147483647 w 30"/>
              <a:gd name="T65" fmla="*/ 2147483647 h 37"/>
              <a:gd name="T66" fmla="*/ 2147483647 w 30"/>
              <a:gd name="T67" fmla="*/ 2147483647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37"/>
              <a:gd name="T104" fmla="*/ 30 w 30"/>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37">
                <a:moveTo>
                  <a:pt x="5" y="37"/>
                </a:moveTo>
                <a:lnTo>
                  <a:pt x="9" y="17"/>
                </a:lnTo>
                <a:lnTo>
                  <a:pt x="10" y="10"/>
                </a:lnTo>
                <a:lnTo>
                  <a:pt x="12" y="7"/>
                </a:lnTo>
                <a:lnTo>
                  <a:pt x="16" y="5"/>
                </a:lnTo>
                <a:lnTo>
                  <a:pt x="19" y="5"/>
                </a:lnTo>
                <a:lnTo>
                  <a:pt x="23" y="5"/>
                </a:lnTo>
                <a:lnTo>
                  <a:pt x="24" y="8"/>
                </a:lnTo>
                <a:lnTo>
                  <a:pt x="23" y="14"/>
                </a:lnTo>
                <a:lnTo>
                  <a:pt x="19" y="37"/>
                </a:lnTo>
                <a:lnTo>
                  <a:pt x="24" y="37"/>
                </a:lnTo>
                <a:lnTo>
                  <a:pt x="28" y="14"/>
                </a:lnTo>
                <a:lnTo>
                  <a:pt x="30" y="7"/>
                </a:lnTo>
                <a:lnTo>
                  <a:pt x="28" y="3"/>
                </a:lnTo>
                <a:lnTo>
                  <a:pt x="24" y="0"/>
                </a:lnTo>
                <a:lnTo>
                  <a:pt x="21" y="0"/>
                </a:lnTo>
                <a:lnTo>
                  <a:pt x="16" y="1"/>
                </a:lnTo>
                <a:lnTo>
                  <a:pt x="10" y="5"/>
                </a:lnTo>
                <a:lnTo>
                  <a:pt x="12" y="0"/>
                </a:lnTo>
                <a:lnTo>
                  <a:pt x="7" y="0"/>
                </a:lnTo>
                <a:lnTo>
                  <a:pt x="0" y="37"/>
                </a:lnTo>
                <a:lnTo>
                  <a:pt x="5" y="37"/>
                </a:lnTo>
                <a:close/>
              </a:path>
            </a:pathLst>
          </a:custGeom>
          <a:solidFill>
            <a:srgbClr val="000000"/>
          </a:solidFill>
          <a:ln w="9525">
            <a:noFill/>
            <a:miter lim="800000"/>
            <a:headEnd/>
            <a:tailEnd/>
          </a:ln>
        </p:spPr>
        <p:txBody>
          <a:bodyPr/>
          <a:lstStyle/>
          <a:p>
            <a:endParaRPr lang="en-GB"/>
          </a:p>
        </p:txBody>
      </p:sp>
      <p:sp>
        <p:nvSpPr>
          <p:cNvPr id="85156" name="Freeform 706"/>
          <p:cNvSpPr>
            <a:spLocks noEditPoints="1"/>
          </p:cNvSpPr>
          <p:nvPr/>
        </p:nvSpPr>
        <p:spPr bwMode="auto">
          <a:xfrm>
            <a:off x="6810375" y="2455863"/>
            <a:ext cx="52388" cy="80962"/>
          </a:xfrm>
          <a:custGeom>
            <a:avLst/>
            <a:gdLst>
              <a:gd name="T0" fmla="*/ 2147483647 w 33"/>
              <a:gd name="T1" fmla="*/ 2147483647 h 51"/>
              <a:gd name="T2" fmla="*/ 2147483647 w 33"/>
              <a:gd name="T3" fmla="*/ 2147483647 h 51"/>
              <a:gd name="T4" fmla="*/ 2147483647 w 33"/>
              <a:gd name="T5" fmla="*/ 2147483647 h 51"/>
              <a:gd name="T6" fmla="*/ 2147483647 w 33"/>
              <a:gd name="T7" fmla="*/ 2147483647 h 51"/>
              <a:gd name="T8" fmla="*/ 2147483647 w 33"/>
              <a:gd name="T9" fmla="*/ 2147483647 h 51"/>
              <a:gd name="T10" fmla="*/ 2147483647 w 33"/>
              <a:gd name="T11" fmla="*/ 0 h 51"/>
              <a:gd name="T12" fmla="*/ 2147483647 w 33"/>
              <a:gd name="T13" fmla="*/ 2147483647 h 51"/>
              <a:gd name="T14" fmla="*/ 2147483647 w 33"/>
              <a:gd name="T15" fmla="*/ 2147483647 h 51"/>
              <a:gd name="T16" fmla="*/ 2147483647 w 33"/>
              <a:gd name="T17" fmla="*/ 0 h 51"/>
              <a:gd name="T18" fmla="*/ 2147483647 w 33"/>
              <a:gd name="T19" fmla="*/ 2147483647 h 51"/>
              <a:gd name="T20" fmla="*/ 2147483647 w 33"/>
              <a:gd name="T21" fmla="*/ 2147483647 h 51"/>
              <a:gd name="T22" fmla="*/ 2147483647 w 33"/>
              <a:gd name="T23" fmla="*/ 2147483647 h 51"/>
              <a:gd name="T24" fmla="*/ 2147483647 w 33"/>
              <a:gd name="T25" fmla="*/ 2147483647 h 51"/>
              <a:gd name="T26" fmla="*/ 2147483647 w 33"/>
              <a:gd name="T27" fmla="*/ 2147483647 h 51"/>
              <a:gd name="T28" fmla="*/ 2147483647 w 33"/>
              <a:gd name="T29" fmla="*/ 2147483647 h 51"/>
              <a:gd name="T30" fmla="*/ 2147483647 w 33"/>
              <a:gd name="T31" fmla="*/ 2147483647 h 51"/>
              <a:gd name="T32" fmla="*/ 2147483647 w 33"/>
              <a:gd name="T33" fmla="*/ 2147483647 h 51"/>
              <a:gd name="T34" fmla="*/ 2147483647 w 33"/>
              <a:gd name="T35" fmla="*/ 2147483647 h 51"/>
              <a:gd name="T36" fmla="*/ 2147483647 w 33"/>
              <a:gd name="T37" fmla="*/ 2147483647 h 51"/>
              <a:gd name="T38" fmla="*/ 2147483647 w 33"/>
              <a:gd name="T39" fmla="*/ 2147483647 h 51"/>
              <a:gd name="T40" fmla="*/ 2147483647 w 33"/>
              <a:gd name="T41" fmla="*/ 2147483647 h 51"/>
              <a:gd name="T42" fmla="*/ 2147483647 w 33"/>
              <a:gd name="T43" fmla="*/ 2147483647 h 51"/>
              <a:gd name="T44" fmla="*/ 2147483647 w 33"/>
              <a:gd name="T45" fmla="*/ 2147483647 h 51"/>
              <a:gd name="T46" fmla="*/ 2147483647 w 33"/>
              <a:gd name="T47" fmla="*/ 2147483647 h 51"/>
              <a:gd name="T48" fmla="*/ 2147483647 w 33"/>
              <a:gd name="T49" fmla="*/ 2147483647 h 51"/>
              <a:gd name="T50" fmla="*/ 2147483647 w 33"/>
              <a:gd name="T51" fmla="*/ 2147483647 h 51"/>
              <a:gd name="T52" fmla="*/ 2147483647 w 33"/>
              <a:gd name="T53" fmla="*/ 2147483647 h 51"/>
              <a:gd name="T54" fmla="*/ 2147483647 w 33"/>
              <a:gd name="T55" fmla="*/ 2147483647 h 51"/>
              <a:gd name="T56" fmla="*/ 2147483647 w 33"/>
              <a:gd name="T57" fmla="*/ 2147483647 h 51"/>
              <a:gd name="T58" fmla="*/ 2147483647 w 33"/>
              <a:gd name="T59" fmla="*/ 2147483647 h 51"/>
              <a:gd name="T60" fmla="*/ 2147483647 w 33"/>
              <a:gd name="T61" fmla="*/ 2147483647 h 51"/>
              <a:gd name="T62" fmla="*/ 2147483647 w 33"/>
              <a:gd name="T63" fmla="*/ 2147483647 h 51"/>
              <a:gd name="T64" fmla="*/ 2147483647 w 33"/>
              <a:gd name="T65" fmla="*/ 2147483647 h 51"/>
              <a:gd name="T66" fmla="*/ 2147483647 w 33"/>
              <a:gd name="T67" fmla="*/ 2147483647 h 51"/>
              <a:gd name="T68" fmla="*/ 2147483647 w 33"/>
              <a:gd name="T69" fmla="*/ 2147483647 h 51"/>
              <a:gd name="T70" fmla="*/ 2147483647 w 33"/>
              <a:gd name="T71" fmla="*/ 2147483647 h 51"/>
              <a:gd name="T72" fmla="*/ 2147483647 w 33"/>
              <a:gd name="T73" fmla="*/ 2147483647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51"/>
              <a:gd name="T113" fmla="*/ 33 w 33"/>
              <a:gd name="T114" fmla="*/ 51 h 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51">
                <a:moveTo>
                  <a:pt x="1" y="47"/>
                </a:moveTo>
                <a:lnTo>
                  <a:pt x="1" y="47"/>
                </a:lnTo>
                <a:lnTo>
                  <a:pt x="5" y="51"/>
                </a:lnTo>
                <a:lnTo>
                  <a:pt x="10" y="51"/>
                </a:lnTo>
                <a:lnTo>
                  <a:pt x="14" y="51"/>
                </a:lnTo>
                <a:lnTo>
                  <a:pt x="19" y="49"/>
                </a:lnTo>
                <a:lnTo>
                  <a:pt x="24" y="44"/>
                </a:lnTo>
                <a:lnTo>
                  <a:pt x="28" y="31"/>
                </a:lnTo>
                <a:lnTo>
                  <a:pt x="33" y="0"/>
                </a:lnTo>
                <a:lnTo>
                  <a:pt x="28" y="0"/>
                </a:lnTo>
                <a:lnTo>
                  <a:pt x="28" y="5"/>
                </a:lnTo>
                <a:lnTo>
                  <a:pt x="24" y="1"/>
                </a:lnTo>
                <a:lnTo>
                  <a:pt x="19" y="0"/>
                </a:lnTo>
                <a:lnTo>
                  <a:pt x="12" y="1"/>
                </a:lnTo>
                <a:lnTo>
                  <a:pt x="7" y="8"/>
                </a:lnTo>
                <a:lnTo>
                  <a:pt x="3" y="17"/>
                </a:lnTo>
                <a:lnTo>
                  <a:pt x="3" y="26"/>
                </a:lnTo>
                <a:lnTo>
                  <a:pt x="5" y="31"/>
                </a:lnTo>
                <a:lnTo>
                  <a:pt x="8" y="35"/>
                </a:lnTo>
                <a:lnTo>
                  <a:pt x="14" y="37"/>
                </a:lnTo>
                <a:lnTo>
                  <a:pt x="17" y="35"/>
                </a:lnTo>
                <a:lnTo>
                  <a:pt x="23" y="31"/>
                </a:lnTo>
                <a:lnTo>
                  <a:pt x="21" y="40"/>
                </a:lnTo>
                <a:lnTo>
                  <a:pt x="17" y="44"/>
                </a:lnTo>
                <a:lnTo>
                  <a:pt x="12" y="45"/>
                </a:lnTo>
                <a:lnTo>
                  <a:pt x="7" y="44"/>
                </a:lnTo>
                <a:lnTo>
                  <a:pt x="5" y="40"/>
                </a:lnTo>
                <a:lnTo>
                  <a:pt x="1" y="38"/>
                </a:lnTo>
                <a:lnTo>
                  <a:pt x="0" y="44"/>
                </a:lnTo>
                <a:lnTo>
                  <a:pt x="1" y="47"/>
                </a:lnTo>
                <a:close/>
                <a:moveTo>
                  <a:pt x="12" y="8"/>
                </a:moveTo>
                <a:lnTo>
                  <a:pt x="12" y="8"/>
                </a:lnTo>
                <a:lnTo>
                  <a:pt x="16" y="5"/>
                </a:lnTo>
                <a:lnTo>
                  <a:pt x="19" y="5"/>
                </a:lnTo>
                <a:lnTo>
                  <a:pt x="23" y="5"/>
                </a:lnTo>
                <a:lnTo>
                  <a:pt x="24" y="8"/>
                </a:lnTo>
                <a:lnTo>
                  <a:pt x="26" y="12"/>
                </a:lnTo>
                <a:lnTo>
                  <a:pt x="24" y="17"/>
                </a:lnTo>
                <a:lnTo>
                  <a:pt x="23" y="24"/>
                </a:lnTo>
                <a:lnTo>
                  <a:pt x="21" y="28"/>
                </a:lnTo>
                <a:lnTo>
                  <a:pt x="17" y="31"/>
                </a:lnTo>
                <a:lnTo>
                  <a:pt x="14" y="31"/>
                </a:lnTo>
                <a:lnTo>
                  <a:pt x="12" y="30"/>
                </a:lnTo>
                <a:lnTo>
                  <a:pt x="8" y="28"/>
                </a:lnTo>
                <a:lnTo>
                  <a:pt x="8" y="24"/>
                </a:lnTo>
                <a:lnTo>
                  <a:pt x="8" y="17"/>
                </a:lnTo>
                <a:lnTo>
                  <a:pt x="10" y="12"/>
                </a:lnTo>
                <a:lnTo>
                  <a:pt x="12" y="8"/>
                </a:lnTo>
                <a:close/>
              </a:path>
            </a:pathLst>
          </a:custGeom>
          <a:solidFill>
            <a:srgbClr val="000000"/>
          </a:solidFill>
          <a:ln w="9525">
            <a:noFill/>
            <a:miter lim="800000"/>
            <a:headEnd/>
            <a:tailEnd/>
          </a:ln>
        </p:spPr>
        <p:txBody>
          <a:bodyPr/>
          <a:lstStyle/>
          <a:p>
            <a:endParaRPr lang="en-GB"/>
          </a:p>
        </p:txBody>
      </p:sp>
      <p:grpSp>
        <p:nvGrpSpPr>
          <p:cNvPr id="14" name="Group 13"/>
          <p:cNvGrpSpPr>
            <a:grpSpLocks/>
          </p:cNvGrpSpPr>
          <p:nvPr/>
        </p:nvGrpSpPr>
        <p:grpSpPr bwMode="auto">
          <a:xfrm>
            <a:off x="7410450" y="2379663"/>
            <a:ext cx="544513" cy="411162"/>
            <a:chOff x="7410450" y="2379663"/>
            <a:chExt cx="544382" cy="411162"/>
          </a:xfrm>
        </p:grpSpPr>
        <p:sp>
          <p:nvSpPr>
            <p:cNvPr id="85233" name="Freeform 480"/>
            <p:cNvSpPr>
              <a:spLocks/>
            </p:cNvSpPr>
            <p:nvPr/>
          </p:nvSpPr>
          <p:spPr bwMode="auto">
            <a:xfrm>
              <a:off x="7410450" y="2379663"/>
              <a:ext cx="412750" cy="411162"/>
            </a:xfrm>
            <a:custGeom>
              <a:avLst/>
              <a:gdLst>
                <a:gd name="T0" fmla="*/ 0 w 260"/>
                <a:gd name="T1" fmla="*/ 2147483647 h 259"/>
                <a:gd name="T2" fmla="*/ 2147483647 w 260"/>
                <a:gd name="T3" fmla="*/ 2147483647 h 259"/>
                <a:gd name="T4" fmla="*/ 2147483647 w 260"/>
                <a:gd name="T5" fmla="*/ 2147483647 h 259"/>
                <a:gd name="T6" fmla="*/ 2147483647 w 260"/>
                <a:gd name="T7" fmla="*/ 2147483647 h 259"/>
                <a:gd name="T8" fmla="*/ 2147483647 w 260"/>
                <a:gd name="T9" fmla="*/ 2147483647 h 259"/>
                <a:gd name="T10" fmla="*/ 2147483647 w 260"/>
                <a:gd name="T11" fmla="*/ 2147483647 h 259"/>
                <a:gd name="T12" fmla="*/ 2147483647 w 260"/>
                <a:gd name="T13" fmla="*/ 2147483647 h 259"/>
                <a:gd name="T14" fmla="*/ 2147483647 w 260"/>
                <a:gd name="T15" fmla="*/ 2147483647 h 259"/>
                <a:gd name="T16" fmla="*/ 2147483647 w 260"/>
                <a:gd name="T17" fmla="*/ 0 h 259"/>
                <a:gd name="T18" fmla="*/ 2147483647 w 260"/>
                <a:gd name="T19" fmla="*/ 0 h 259"/>
                <a:gd name="T20" fmla="*/ 2147483647 w 260"/>
                <a:gd name="T21" fmla="*/ 2147483647 h 259"/>
                <a:gd name="T22" fmla="*/ 2147483647 w 260"/>
                <a:gd name="T23" fmla="*/ 2147483647 h 259"/>
                <a:gd name="T24" fmla="*/ 2147483647 w 260"/>
                <a:gd name="T25" fmla="*/ 2147483647 h 259"/>
                <a:gd name="T26" fmla="*/ 2147483647 w 260"/>
                <a:gd name="T27" fmla="*/ 2147483647 h 259"/>
                <a:gd name="T28" fmla="*/ 2147483647 w 260"/>
                <a:gd name="T29" fmla="*/ 2147483647 h 259"/>
                <a:gd name="T30" fmla="*/ 2147483647 w 260"/>
                <a:gd name="T31" fmla="*/ 2147483647 h 259"/>
                <a:gd name="T32" fmla="*/ 2147483647 w 260"/>
                <a:gd name="T33" fmla="*/ 2147483647 h 259"/>
                <a:gd name="T34" fmla="*/ 2147483647 w 260"/>
                <a:gd name="T35" fmla="*/ 2147483647 h 259"/>
                <a:gd name="T36" fmla="*/ 2147483647 w 260"/>
                <a:gd name="T37" fmla="*/ 2147483647 h 259"/>
                <a:gd name="T38" fmla="*/ 2147483647 w 260"/>
                <a:gd name="T39" fmla="*/ 2147483647 h 259"/>
                <a:gd name="T40" fmla="*/ 2147483647 w 260"/>
                <a:gd name="T41" fmla="*/ 2147483647 h 259"/>
                <a:gd name="T42" fmla="*/ 2147483647 w 260"/>
                <a:gd name="T43" fmla="*/ 2147483647 h 259"/>
                <a:gd name="T44" fmla="*/ 2147483647 w 260"/>
                <a:gd name="T45" fmla="*/ 2147483647 h 259"/>
                <a:gd name="T46" fmla="*/ 2147483647 w 260"/>
                <a:gd name="T47" fmla="*/ 2147483647 h 259"/>
                <a:gd name="T48" fmla="*/ 2147483647 w 260"/>
                <a:gd name="T49" fmla="*/ 2147483647 h 259"/>
                <a:gd name="T50" fmla="*/ 2147483647 w 260"/>
                <a:gd name="T51" fmla="*/ 2147483647 h 259"/>
                <a:gd name="T52" fmla="*/ 2147483647 w 260"/>
                <a:gd name="T53" fmla="*/ 2147483647 h 259"/>
                <a:gd name="T54" fmla="*/ 2147483647 w 260"/>
                <a:gd name="T55" fmla="*/ 2147483647 h 259"/>
                <a:gd name="T56" fmla="*/ 2147483647 w 260"/>
                <a:gd name="T57" fmla="*/ 2147483647 h 259"/>
                <a:gd name="T58" fmla="*/ 2147483647 w 260"/>
                <a:gd name="T59" fmla="*/ 2147483647 h 259"/>
                <a:gd name="T60" fmla="*/ 2147483647 w 260"/>
                <a:gd name="T61" fmla="*/ 2147483647 h 259"/>
                <a:gd name="T62" fmla="*/ 2147483647 w 260"/>
                <a:gd name="T63" fmla="*/ 2147483647 h 259"/>
                <a:gd name="T64" fmla="*/ 2147483647 w 260"/>
                <a:gd name="T65" fmla="*/ 2147483647 h 259"/>
                <a:gd name="T66" fmla="*/ 2147483647 w 260"/>
                <a:gd name="T67" fmla="*/ 2147483647 h 259"/>
                <a:gd name="T68" fmla="*/ 0 w 260"/>
                <a:gd name="T69" fmla="*/ 2147483647 h 2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0"/>
                <a:gd name="T106" fmla="*/ 0 h 259"/>
                <a:gd name="T107" fmla="*/ 260 w 260"/>
                <a:gd name="T108" fmla="*/ 259 h 2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0" h="259">
                  <a:moveTo>
                    <a:pt x="0" y="130"/>
                  </a:moveTo>
                  <a:lnTo>
                    <a:pt x="0" y="130"/>
                  </a:lnTo>
                  <a:lnTo>
                    <a:pt x="2" y="116"/>
                  </a:lnTo>
                  <a:lnTo>
                    <a:pt x="3" y="104"/>
                  </a:lnTo>
                  <a:lnTo>
                    <a:pt x="7" y="92"/>
                  </a:lnTo>
                  <a:lnTo>
                    <a:pt x="11" y="79"/>
                  </a:lnTo>
                  <a:lnTo>
                    <a:pt x="16" y="69"/>
                  </a:lnTo>
                  <a:lnTo>
                    <a:pt x="23" y="56"/>
                  </a:lnTo>
                  <a:lnTo>
                    <a:pt x="30" y="48"/>
                  </a:lnTo>
                  <a:lnTo>
                    <a:pt x="39" y="39"/>
                  </a:lnTo>
                  <a:lnTo>
                    <a:pt x="47" y="30"/>
                  </a:lnTo>
                  <a:lnTo>
                    <a:pt x="58" y="23"/>
                  </a:lnTo>
                  <a:lnTo>
                    <a:pt x="69" y="16"/>
                  </a:lnTo>
                  <a:lnTo>
                    <a:pt x="79" y="11"/>
                  </a:lnTo>
                  <a:lnTo>
                    <a:pt x="91" y="5"/>
                  </a:lnTo>
                  <a:lnTo>
                    <a:pt x="104" y="4"/>
                  </a:lnTo>
                  <a:lnTo>
                    <a:pt x="118" y="0"/>
                  </a:lnTo>
                  <a:lnTo>
                    <a:pt x="130" y="0"/>
                  </a:lnTo>
                  <a:lnTo>
                    <a:pt x="144" y="0"/>
                  </a:lnTo>
                  <a:lnTo>
                    <a:pt x="157" y="4"/>
                  </a:lnTo>
                  <a:lnTo>
                    <a:pt x="169" y="5"/>
                  </a:lnTo>
                  <a:lnTo>
                    <a:pt x="181" y="11"/>
                  </a:lnTo>
                  <a:lnTo>
                    <a:pt x="192" y="16"/>
                  </a:lnTo>
                  <a:lnTo>
                    <a:pt x="202" y="23"/>
                  </a:lnTo>
                  <a:lnTo>
                    <a:pt x="213" y="30"/>
                  </a:lnTo>
                  <a:lnTo>
                    <a:pt x="222" y="39"/>
                  </a:lnTo>
                  <a:lnTo>
                    <a:pt x="230" y="48"/>
                  </a:lnTo>
                  <a:lnTo>
                    <a:pt x="238" y="56"/>
                  </a:lnTo>
                  <a:lnTo>
                    <a:pt x="245" y="69"/>
                  </a:lnTo>
                  <a:lnTo>
                    <a:pt x="250" y="79"/>
                  </a:lnTo>
                  <a:lnTo>
                    <a:pt x="253" y="92"/>
                  </a:lnTo>
                  <a:lnTo>
                    <a:pt x="257" y="104"/>
                  </a:lnTo>
                  <a:lnTo>
                    <a:pt x="259" y="116"/>
                  </a:lnTo>
                  <a:lnTo>
                    <a:pt x="260" y="130"/>
                  </a:lnTo>
                  <a:lnTo>
                    <a:pt x="259" y="143"/>
                  </a:lnTo>
                  <a:lnTo>
                    <a:pt x="257" y="155"/>
                  </a:lnTo>
                  <a:lnTo>
                    <a:pt x="253" y="169"/>
                  </a:lnTo>
                  <a:lnTo>
                    <a:pt x="250" y="180"/>
                  </a:lnTo>
                  <a:lnTo>
                    <a:pt x="245" y="192"/>
                  </a:lnTo>
                  <a:lnTo>
                    <a:pt x="238" y="203"/>
                  </a:lnTo>
                  <a:lnTo>
                    <a:pt x="230" y="211"/>
                  </a:lnTo>
                  <a:lnTo>
                    <a:pt x="222" y="222"/>
                  </a:lnTo>
                  <a:lnTo>
                    <a:pt x="213" y="229"/>
                  </a:lnTo>
                  <a:lnTo>
                    <a:pt x="202" y="238"/>
                  </a:lnTo>
                  <a:lnTo>
                    <a:pt x="192" y="243"/>
                  </a:lnTo>
                  <a:lnTo>
                    <a:pt x="181" y="248"/>
                  </a:lnTo>
                  <a:lnTo>
                    <a:pt x="169" y="254"/>
                  </a:lnTo>
                  <a:lnTo>
                    <a:pt x="157" y="257"/>
                  </a:lnTo>
                  <a:lnTo>
                    <a:pt x="144" y="259"/>
                  </a:lnTo>
                  <a:lnTo>
                    <a:pt x="130" y="259"/>
                  </a:lnTo>
                  <a:lnTo>
                    <a:pt x="118" y="259"/>
                  </a:lnTo>
                  <a:lnTo>
                    <a:pt x="104" y="257"/>
                  </a:lnTo>
                  <a:lnTo>
                    <a:pt x="91" y="254"/>
                  </a:lnTo>
                  <a:lnTo>
                    <a:pt x="79" y="248"/>
                  </a:lnTo>
                  <a:lnTo>
                    <a:pt x="69" y="243"/>
                  </a:lnTo>
                  <a:lnTo>
                    <a:pt x="58" y="238"/>
                  </a:lnTo>
                  <a:lnTo>
                    <a:pt x="47" y="229"/>
                  </a:lnTo>
                  <a:lnTo>
                    <a:pt x="39" y="222"/>
                  </a:lnTo>
                  <a:lnTo>
                    <a:pt x="30" y="211"/>
                  </a:lnTo>
                  <a:lnTo>
                    <a:pt x="23" y="203"/>
                  </a:lnTo>
                  <a:lnTo>
                    <a:pt x="16" y="192"/>
                  </a:lnTo>
                  <a:lnTo>
                    <a:pt x="11" y="180"/>
                  </a:lnTo>
                  <a:lnTo>
                    <a:pt x="7" y="169"/>
                  </a:lnTo>
                  <a:lnTo>
                    <a:pt x="3" y="155"/>
                  </a:lnTo>
                  <a:lnTo>
                    <a:pt x="2" y="143"/>
                  </a:lnTo>
                  <a:lnTo>
                    <a:pt x="0" y="130"/>
                  </a:lnTo>
                  <a:close/>
                </a:path>
              </a:pathLst>
            </a:custGeom>
            <a:solidFill>
              <a:srgbClr val="F8D2BE"/>
            </a:solidFill>
            <a:ln w="11113">
              <a:solidFill>
                <a:srgbClr val="FFFFFF"/>
              </a:solidFill>
              <a:round/>
              <a:headEnd/>
              <a:tailEnd/>
            </a:ln>
          </p:spPr>
          <p:txBody>
            <a:bodyPr/>
            <a:lstStyle/>
            <a:p>
              <a:endParaRPr lang="en-GB" b="1"/>
            </a:p>
          </p:txBody>
        </p:sp>
        <p:sp>
          <p:nvSpPr>
            <p:cNvPr id="85234" name="Freeform 569"/>
            <p:cNvSpPr>
              <a:spLocks/>
            </p:cNvSpPr>
            <p:nvPr/>
          </p:nvSpPr>
          <p:spPr bwMode="auto">
            <a:xfrm>
              <a:off x="7586663" y="2552700"/>
              <a:ext cx="61912" cy="65088"/>
            </a:xfrm>
            <a:custGeom>
              <a:avLst/>
              <a:gdLst>
                <a:gd name="T0" fmla="*/ 2147483647 w 39"/>
                <a:gd name="T1" fmla="*/ 2147483647 h 41"/>
                <a:gd name="T2" fmla="*/ 2147483647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0 w 39"/>
                <a:gd name="T21" fmla="*/ 2147483647 h 41"/>
                <a:gd name="T22" fmla="*/ 0 w 39"/>
                <a:gd name="T23" fmla="*/ 2147483647 h 41"/>
                <a:gd name="T24" fmla="*/ 2147483647 w 39"/>
                <a:gd name="T25" fmla="*/ 2147483647 h 41"/>
                <a:gd name="T26" fmla="*/ 2147483647 w 39"/>
                <a:gd name="T27" fmla="*/ 2147483647 h 41"/>
                <a:gd name="T28" fmla="*/ 2147483647 w 39"/>
                <a:gd name="T29" fmla="*/ 2147483647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1"/>
                <a:gd name="T68" fmla="*/ 39 w 39"/>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1">
                  <a:moveTo>
                    <a:pt x="39" y="21"/>
                  </a:moveTo>
                  <a:lnTo>
                    <a:pt x="39" y="21"/>
                  </a:lnTo>
                  <a:lnTo>
                    <a:pt x="39" y="28"/>
                  </a:lnTo>
                  <a:lnTo>
                    <a:pt x="33" y="35"/>
                  </a:lnTo>
                  <a:lnTo>
                    <a:pt x="26" y="39"/>
                  </a:lnTo>
                  <a:lnTo>
                    <a:pt x="19" y="41"/>
                  </a:lnTo>
                  <a:lnTo>
                    <a:pt x="12" y="39"/>
                  </a:lnTo>
                  <a:lnTo>
                    <a:pt x="5" y="35"/>
                  </a:lnTo>
                  <a:lnTo>
                    <a:pt x="2" y="28"/>
                  </a:lnTo>
                  <a:lnTo>
                    <a:pt x="0" y="21"/>
                  </a:lnTo>
                  <a:lnTo>
                    <a:pt x="2" y="13"/>
                  </a:lnTo>
                  <a:lnTo>
                    <a:pt x="5" y="7"/>
                  </a:lnTo>
                  <a:lnTo>
                    <a:pt x="12" y="2"/>
                  </a:lnTo>
                  <a:lnTo>
                    <a:pt x="19" y="0"/>
                  </a:lnTo>
                  <a:lnTo>
                    <a:pt x="26" y="2"/>
                  </a:lnTo>
                  <a:lnTo>
                    <a:pt x="33" y="7"/>
                  </a:lnTo>
                  <a:lnTo>
                    <a:pt x="39" y="13"/>
                  </a:lnTo>
                  <a:lnTo>
                    <a:pt x="39" y="21"/>
                  </a:lnTo>
                  <a:close/>
                </a:path>
              </a:pathLst>
            </a:custGeom>
            <a:solidFill>
              <a:srgbClr val="D86767"/>
            </a:solidFill>
            <a:ln w="9525">
              <a:noFill/>
              <a:miter lim="800000"/>
              <a:headEnd/>
              <a:tailEnd/>
            </a:ln>
          </p:spPr>
          <p:txBody>
            <a:bodyPr/>
            <a:lstStyle/>
            <a:p>
              <a:endParaRPr lang="en-GB" b="1"/>
            </a:p>
          </p:txBody>
        </p:sp>
        <p:sp>
          <p:nvSpPr>
            <p:cNvPr id="85235" name="Rectangle 708"/>
            <p:cNvSpPr>
              <a:spLocks noChangeArrowheads="1"/>
            </p:cNvSpPr>
            <p:nvPr/>
          </p:nvSpPr>
          <p:spPr bwMode="auto">
            <a:xfrm>
              <a:off x="7670800" y="2519363"/>
              <a:ext cx="284032" cy="138499"/>
            </a:xfrm>
            <a:prstGeom prst="rect">
              <a:avLst/>
            </a:prstGeom>
            <a:noFill/>
            <a:ln w="9525">
              <a:noFill/>
              <a:miter lim="800000"/>
              <a:headEnd/>
              <a:tailEnd/>
            </a:ln>
          </p:spPr>
          <p:txBody>
            <a:bodyPr wrap="none" lIns="0" tIns="0" rIns="0" bIns="0">
              <a:spAutoFit/>
            </a:bodyPr>
            <a:lstStyle/>
            <a:p>
              <a:r>
                <a:rPr lang="en-US" sz="900" b="1">
                  <a:solidFill>
                    <a:srgbClr val="000000"/>
                  </a:solidFill>
                </a:rPr>
                <a:t>Dalian</a:t>
              </a:r>
              <a:endParaRPr lang="en-US" b="1"/>
            </a:p>
          </p:txBody>
        </p:sp>
      </p:grpSp>
      <p:grpSp>
        <p:nvGrpSpPr>
          <p:cNvPr id="9" name="Group 8"/>
          <p:cNvGrpSpPr>
            <a:grpSpLocks/>
          </p:cNvGrpSpPr>
          <p:nvPr/>
        </p:nvGrpSpPr>
        <p:grpSpPr bwMode="auto">
          <a:xfrm>
            <a:off x="7027863" y="3592513"/>
            <a:ext cx="600075" cy="400050"/>
            <a:chOff x="7027863" y="3592513"/>
            <a:chExt cx="600075" cy="400050"/>
          </a:xfrm>
        </p:grpSpPr>
        <p:sp>
          <p:nvSpPr>
            <p:cNvPr id="85230" name="Freeform 490"/>
            <p:cNvSpPr>
              <a:spLocks/>
            </p:cNvSpPr>
            <p:nvPr/>
          </p:nvSpPr>
          <p:spPr bwMode="auto">
            <a:xfrm>
              <a:off x="7229475" y="3592513"/>
              <a:ext cx="398463" cy="400050"/>
            </a:xfrm>
            <a:custGeom>
              <a:avLst/>
              <a:gdLst>
                <a:gd name="T0" fmla="*/ 0 w 251"/>
                <a:gd name="T1" fmla="*/ 2147483647 h 252"/>
                <a:gd name="T2" fmla="*/ 2147483647 w 251"/>
                <a:gd name="T3" fmla="*/ 2147483647 h 252"/>
                <a:gd name="T4" fmla="*/ 2147483647 w 251"/>
                <a:gd name="T5" fmla="*/ 2147483647 h 252"/>
                <a:gd name="T6" fmla="*/ 2147483647 w 251"/>
                <a:gd name="T7" fmla="*/ 2147483647 h 252"/>
                <a:gd name="T8" fmla="*/ 2147483647 w 251"/>
                <a:gd name="T9" fmla="*/ 2147483647 h 252"/>
                <a:gd name="T10" fmla="*/ 2147483647 w 251"/>
                <a:gd name="T11" fmla="*/ 2147483647 h 252"/>
                <a:gd name="T12" fmla="*/ 2147483647 w 251"/>
                <a:gd name="T13" fmla="*/ 2147483647 h 252"/>
                <a:gd name="T14" fmla="*/ 2147483647 w 251"/>
                <a:gd name="T15" fmla="*/ 2147483647 h 252"/>
                <a:gd name="T16" fmla="*/ 2147483647 w 251"/>
                <a:gd name="T17" fmla="*/ 0 h 252"/>
                <a:gd name="T18" fmla="*/ 2147483647 w 251"/>
                <a:gd name="T19" fmla="*/ 0 h 252"/>
                <a:gd name="T20" fmla="*/ 2147483647 w 251"/>
                <a:gd name="T21" fmla="*/ 2147483647 h 252"/>
                <a:gd name="T22" fmla="*/ 2147483647 w 251"/>
                <a:gd name="T23" fmla="*/ 2147483647 h 252"/>
                <a:gd name="T24" fmla="*/ 2147483647 w 251"/>
                <a:gd name="T25" fmla="*/ 2147483647 h 252"/>
                <a:gd name="T26" fmla="*/ 2147483647 w 251"/>
                <a:gd name="T27" fmla="*/ 2147483647 h 252"/>
                <a:gd name="T28" fmla="*/ 2147483647 w 251"/>
                <a:gd name="T29" fmla="*/ 2147483647 h 252"/>
                <a:gd name="T30" fmla="*/ 2147483647 w 251"/>
                <a:gd name="T31" fmla="*/ 2147483647 h 252"/>
                <a:gd name="T32" fmla="*/ 2147483647 w 251"/>
                <a:gd name="T33" fmla="*/ 2147483647 h 252"/>
                <a:gd name="T34" fmla="*/ 2147483647 w 251"/>
                <a:gd name="T35" fmla="*/ 2147483647 h 252"/>
                <a:gd name="T36" fmla="*/ 2147483647 w 251"/>
                <a:gd name="T37" fmla="*/ 2147483647 h 252"/>
                <a:gd name="T38" fmla="*/ 2147483647 w 251"/>
                <a:gd name="T39" fmla="*/ 2147483647 h 252"/>
                <a:gd name="T40" fmla="*/ 2147483647 w 251"/>
                <a:gd name="T41" fmla="*/ 2147483647 h 252"/>
                <a:gd name="T42" fmla="*/ 2147483647 w 251"/>
                <a:gd name="T43" fmla="*/ 2147483647 h 252"/>
                <a:gd name="T44" fmla="*/ 2147483647 w 251"/>
                <a:gd name="T45" fmla="*/ 2147483647 h 252"/>
                <a:gd name="T46" fmla="*/ 2147483647 w 251"/>
                <a:gd name="T47" fmla="*/ 2147483647 h 252"/>
                <a:gd name="T48" fmla="*/ 2147483647 w 251"/>
                <a:gd name="T49" fmla="*/ 2147483647 h 252"/>
                <a:gd name="T50" fmla="*/ 2147483647 w 251"/>
                <a:gd name="T51" fmla="*/ 2147483647 h 252"/>
                <a:gd name="T52" fmla="*/ 2147483647 w 251"/>
                <a:gd name="T53" fmla="*/ 2147483647 h 252"/>
                <a:gd name="T54" fmla="*/ 2147483647 w 251"/>
                <a:gd name="T55" fmla="*/ 2147483647 h 252"/>
                <a:gd name="T56" fmla="*/ 2147483647 w 251"/>
                <a:gd name="T57" fmla="*/ 2147483647 h 252"/>
                <a:gd name="T58" fmla="*/ 2147483647 w 251"/>
                <a:gd name="T59" fmla="*/ 2147483647 h 252"/>
                <a:gd name="T60" fmla="*/ 2147483647 w 251"/>
                <a:gd name="T61" fmla="*/ 2147483647 h 252"/>
                <a:gd name="T62" fmla="*/ 2147483647 w 251"/>
                <a:gd name="T63" fmla="*/ 2147483647 h 252"/>
                <a:gd name="T64" fmla="*/ 2147483647 w 251"/>
                <a:gd name="T65" fmla="*/ 2147483647 h 252"/>
                <a:gd name="T66" fmla="*/ 0 w 251"/>
                <a:gd name="T67" fmla="*/ 2147483647 h 252"/>
                <a:gd name="T68" fmla="*/ 0 w 251"/>
                <a:gd name="T69" fmla="*/ 2147483647 h 2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1"/>
                <a:gd name="T106" fmla="*/ 0 h 252"/>
                <a:gd name="T107" fmla="*/ 251 w 251"/>
                <a:gd name="T108" fmla="*/ 252 h 2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1" h="252">
                  <a:moveTo>
                    <a:pt x="0" y="127"/>
                  </a:moveTo>
                  <a:lnTo>
                    <a:pt x="0" y="127"/>
                  </a:lnTo>
                  <a:lnTo>
                    <a:pt x="0" y="113"/>
                  </a:lnTo>
                  <a:lnTo>
                    <a:pt x="1" y="100"/>
                  </a:lnTo>
                  <a:lnTo>
                    <a:pt x="5" y="88"/>
                  </a:lnTo>
                  <a:lnTo>
                    <a:pt x="8" y="77"/>
                  </a:lnTo>
                  <a:lnTo>
                    <a:pt x="15" y="65"/>
                  </a:lnTo>
                  <a:lnTo>
                    <a:pt x="21" y="54"/>
                  </a:lnTo>
                  <a:lnTo>
                    <a:pt x="28" y="46"/>
                  </a:lnTo>
                  <a:lnTo>
                    <a:pt x="37" y="37"/>
                  </a:lnTo>
                  <a:lnTo>
                    <a:pt x="45" y="28"/>
                  </a:lnTo>
                  <a:lnTo>
                    <a:pt x="56" y="21"/>
                  </a:lnTo>
                  <a:lnTo>
                    <a:pt x="65" y="14"/>
                  </a:lnTo>
                  <a:lnTo>
                    <a:pt x="77" y="9"/>
                  </a:lnTo>
                  <a:lnTo>
                    <a:pt x="88" y="5"/>
                  </a:lnTo>
                  <a:lnTo>
                    <a:pt x="100" y="2"/>
                  </a:lnTo>
                  <a:lnTo>
                    <a:pt x="112" y="0"/>
                  </a:lnTo>
                  <a:lnTo>
                    <a:pt x="126" y="0"/>
                  </a:lnTo>
                  <a:lnTo>
                    <a:pt x="139" y="0"/>
                  </a:lnTo>
                  <a:lnTo>
                    <a:pt x="151" y="2"/>
                  </a:lnTo>
                  <a:lnTo>
                    <a:pt x="163" y="5"/>
                  </a:lnTo>
                  <a:lnTo>
                    <a:pt x="176" y="9"/>
                  </a:lnTo>
                  <a:lnTo>
                    <a:pt x="186" y="14"/>
                  </a:lnTo>
                  <a:lnTo>
                    <a:pt x="197" y="21"/>
                  </a:lnTo>
                  <a:lnTo>
                    <a:pt x="205" y="28"/>
                  </a:lnTo>
                  <a:lnTo>
                    <a:pt x="214" y="37"/>
                  </a:lnTo>
                  <a:lnTo>
                    <a:pt x="223" y="46"/>
                  </a:lnTo>
                  <a:lnTo>
                    <a:pt x="230" y="54"/>
                  </a:lnTo>
                  <a:lnTo>
                    <a:pt x="237" y="65"/>
                  </a:lnTo>
                  <a:lnTo>
                    <a:pt x="242" y="77"/>
                  </a:lnTo>
                  <a:lnTo>
                    <a:pt x="246" y="88"/>
                  </a:lnTo>
                  <a:lnTo>
                    <a:pt x="249" y="100"/>
                  </a:lnTo>
                  <a:lnTo>
                    <a:pt x="251" y="113"/>
                  </a:lnTo>
                  <a:lnTo>
                    <a:pt x="251" y="127"/>
                  </a:lnTo>
                  <a:lnTo>
                    <a:pt x="251" y="139"/>
                  </a:lnTo>
                  <a:lnTo>
                    <a:pt x="249" y="151"/>
                  </a:lnTo>
                  <a:lnTo>
                    <a:pt x="246" y="164"/>
                  </a:lnTo>
                  <a:lnTo>
                    <a:pt x="242" y="176"/>
                  </a:lnTo>
                  <a:lnTo>
                    <a:pt x="237" y="186"/>
                  </a:lnTo>
                  <a:lnTo>
                    <a:pt x="230" y="197"/>
                  </a:lnTo>
                  <a:lnTo>
                    <a:pt x="223" y="206"/>
                  </a:lnTo>
                  <a:lnTo>
                    <a:pt x="214" y="215"/>
                  </a:lnTo>
                  <a:lnTo>
                    <a:pt x="205" y="223"/>
                  </a:lnTo>
                  <a:lnTo>
                    <a:pt x="197" y="230"/>
                  </a:lnTo>
                  <a:lnTo>
                    <a:pt x="186" y="237"/>
                  </a:lnTo>
                  <a:lnTo>
                    <a:pt x="176" y="243"/>
                  </a:lnTo>
                  <a:lnTo>
                    <a:pt x="163" y="246"/>
                  </a:lnTo>
                  <a:lnTo>
                    <a:pt x="151" y="250"/>
                  </a:lnTo>
                  <a:lnTo>
                    <a:pt x="139" y="252"/>
                  </a:lnTo>
                  <a:lnTo>
                    <a:pt x="126" y="252"/>
                  </a:lnTo>
                  <a:lnTo>
                    <a:pt x="112" y="252"/>
                  </a:lnTo>
                  <a:lnTo>
                    <a:pt x="100" y="250"/>
                  </a:lnTo>
                  <a:lnTo>
                    <a:pt x="88" y="246"/>
                  </a:lnTo>
                  <a:lnTo>
                    <a:pt x="77" y="243"/>
                  </a:lnTo>
                  <a:lnTo>
                    <a:pt x="65" y="237"/>
                  </a:lnTo>
                  <a:lnTo>
                    <a:pt x="56" y="230"/>
                  </a:lnTo>
                  <a:lnTo>
                    <a:pt x="45" y="223"/>
                  </a:lnTo>
                  <a:lnTo>
                    <a:pt x="37" y="215"/>
                  </a:lnTo>
                  <a:lnTo>
                    <a:pt x="28" y="206"/>
                  </a:lnTo>
                  <a:lnTo>
                    <a:pt x="21" y="197"/>
                  </a:lnTo>
                  <a:lnTo>
                    <a:pt x="15" y="186"/>
                  </a:lnTo>
                  <a:lnTo>
                    <a:pt x="8" y="176"/>
                  </a:lnTo>
                  <a:lnTo>
                    <a:pt x="5" y="164"/>
                  </a:lnTo>
                  <a:lnTo>
                    <a:pt x="1" y="151"/>
                  </a:lnTo>
                  <a:lnTo>
                    <a:pt x="0" y="139"/>
                  </a:lnTo>
                  <a:lnTo>
                    <a:pt x="0" y="127"/>
                  </a:lnTo>
                  <a:close/>
                </a:path>
              </a:pathLst>
            </a:custGeom>
            <a:solidFill>
              <a:srgbClr val="F8D2BE"/>
            </a:solidFill>
            <a:ln w="11113">
              <a:solidFill>
                <a:srgbClr val="FFFFFF"/>
              </a:solidFill>
              <a:round/>
              <a:headEnd/>
              <a:tailEnd/>
            </a:ln>
          </p:spPr>
          <p:txBody>
            <a:bodyPr/>
            <a:lstStyle/>
            <a:p>
              <a:endParaRPr lang="en-GB" b="1"/>
            </a:p>
          </p:txBody>
        </p:sp>
        <p:sp>
          <p:nvSpPr>
            <p:cNvPr id="85231" name="Freeform 567"/>
            <p:cNvSpPr>
              <a:spLocks/>
            </p:cNvSpPr>
            <p:nvPr/>
          </p:nvSpPr>
          <p:spPr bwMode="auto">
            <a:xfrm>
              <a:off x="7396163" y="3759200"/>
              <a:ext cx="65087" cy="65088"/>
            </a:xfrm>
            <a:custGeom>
              <a:avLst/>
              <a:gdLst>
                <a:gd name="T0" fmla="*/ 2147483647 w 41"/>
                <a:gd name="T1" fmla="*/ 2147483647 h 41"/>
                <a:gd name="T2" fmla="*/ 2147483647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0 w 41"/>
                <a:gd name="T21" fmla="*/ 2147483647 h 41"/>
                <a:gd name="T22" fmla="*/ 0 w 41"/>
                <a:gd name="T23" fmla="*/ 2147483647 h 41"/>
                <a:gd name="T24" fmla="*/ 2147483647 w 41"/>
                <a:gd name="T25" fmla="*/ 2147483647 h 41"/>
                <a:gd name="T26" fmla="*/ 2147483647 w 41"/>
                <a:gd name="T27" fmla="*/ 2147483647 h 41"/>
                <a:gd name="T28" fmla="*/ 2147483647 w 41"/>
                <a:gd name="T29" fmla="*/ 2147483647 h 41"/>
                <a:gd name="T30" fmla="*/ 2147483647 w 41"/>
                <a:gd name="T31" fmla="*/ 0 h 41"/>
                <a:gd name="T32" fmla="*/ 2147483647 w 41"/>
                <a:gd name="T33" fmla="*/ 0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1"/>
                <a:gd name="T68" fmla="*/ 41 w 41"/>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1">
                  <a:moveTo>
                    <a:pt x="41" y="22"/>
                  </a:moveTo>
                  <a:lnTo>
                    <a:pt x="41" y="22"/>
                  </a:lnTo>
                  <a:lnTo>
                    <a:pt x="39" y="29"/>
                  </a:lnTo>
                  <a:lnTo>
                    <a:pt x="35" y="36"/>
                  </a:lnTo>
                  <a:lnTo>
                    <a:pt x="28" y="39"/>
                  </a:lnTo>
                  <a:lnTo>
                    <a:pt x="21" y="41"/>
                  </a:lnTo>
                  <a:lnTo>
                    <a:pt x="12" y="39"/>
                  </a:lnTo>
                  <a:lnTo>
                    <a:pt x="7" y="36"/>
                  </a:lnTo>
                  <a:lnTo>
                    <a:pt x="2" y="29"/>
                  </a:lnTo>
                  <a:lnTo>
                    <a:pt x="0" y="22"/>
                  </a:lnTo>
                  <a:lnTo>
                    <a:pt x="2" y="13"/>
                  </a:lnTo>
                  <a:lnTo>
                    <a:pt x="7" y="8"/>
                  </a:lnTo>
                  <a:lnTo>
                    <a:pt x="12" y="2"/>
                  </a:lnTo>
                  <a:lnTo>
                    <a:pt x="21" y="0"/>
                  </a:lnTo>
                  <a:lnTo>
                    <a:pt x="28" y="2"/>
                  </a:lnTo>
                  <a:lnTo>
                    <a:pt x="35" y="8"/>
                  </a:lnTo>
                  <a:lnTo>
                    <a:pt x="39" y="13"/>
                  </a:lnTo>
                  <a:lnTo>
                    <a:pt x="41" y="22"/>
                  </a:lnTo>
                  <a:close/>
                </a:path>
              </a:pathLst>
            </a:custGeom>
            <a:solidFill>
              <a:srgbClr val="D86767"/>
            </a:solidFill>
            <a:ln w="9525">
              <a:noFill/>
              <a:miter lim="800000"/>
              <a:headEnd/>
              <a:tailEnd/>
            </a:ln>
          </p:spPr>
          <p:txBody>
            <a:bodyPr/>
            <a:lstStyle/>
            <a:p>
              <a:endParaRPr lang="en-GB" b="1"/>
            </a:p>
          </p:txBody>
        </p:sp>
        <p:sp>
          <p:nvSpPr>
            <p:cNvPr id="85232" name="Rectangle 711"/>
            <p:cNvSpPr>
              <a:spLocks noChangeArrowheads="1"/>
            </p:cNvSpPr>
            <p:nvPr/>
          </p:nvSpPr>
          <p:spPr bwMode="auto">
            <a:xfrm>
              <a:off x="7027863" y="3702050"/>
              <a:ext cx="347038" cy="138499"/>
            </a:xfrm>
            <a:prstGeom prst="rect">
              <a:avLst/>
            </a:prstGeom>
            <a:noFill/>
            <a:ln w="9525">
              <a:noFill/>
              <a:miter lim="800000"/>
              <a:headEnd/>
              <a:tailEnd/>
            </a:ln>
          </p:spPr>
          <p:txBody>
            <a:bodyPr wrap="none" lIns="0" tIns="0" rIns="0" bIns="0">
              <a:spAutoFit/>
            </a:bodyPr>
            <a:lstStyle/>
            <a:p>
              <a:r>
                <a:rPr lang="en-US" sz="900" b="1">
                  <a:solidFill>
                    <a:srgbClr val="000000"/>
                  </a:solidFill>
                </a:rPr>
                <a:t>Nanjing</a:t>
              </a:r>
              <a:endParaRPr lang="en-US" b="1"/>
            </a:p>
          </p:txBody>
        </p:sp>
      </p:grpSp>
      <p:sp>
        <p:nvSpPr>
          <p:cNvPr id="85159" name="Rectangle 715"/>
          <p:cNvSpPr>
            <a:spLocks noChangeArrowheads="1"/>
          </p:cNvSpPr>
          <p:nvPr/>
        </p:nvSpPr>
        <p:spPr bwMode="auto">
          <a:xfrm>
            <a:off x="7356475" y="5345113"/>
            <a:ext cx="427038" cy="139700"/>
          </a:xfrm>
          <a:prstGeom prst="rect">
            <a:avLst/>
          </a:prstGeom>
          <a:noFill/>
          <a:ln w="9525">
            <a:noFill/>
            <a:miter lim="800000"/>
            <a:headEnd/>
            <a:tailEnd/>
          </a:ln>
        </p:spPr>
        <p:txBody>
          <a:bodyPr wrap="none" lIns="0" tIns="0" rIns="0" bIns="0">
            <a:spAutoFit/>
          </a:bodyPr>
          <a:lstStyle/>
          <a:p>
            <a:r>
              <a:rPr lang="en-US" sz="900" i="1">
                <a:solidFill>
                  <a:srgbClr val="000000"/>
                </a:solidFill>
              </a:rPr>
              <a:t>Shenzhen</a:t>
            </a:r>
            <a:endParaRPr lang="en-US" i="1"/>
          </a:p>
        </p:txBody>
      </p:sp>
      <p:grpSp>
        <p:nvGrpSpPr>
          <p:cNvPr id="85160" name="Group 10"/>
          <p:cNvGrpSpPr>
            <a:grpSpLocks/>
          </p:cNvGrpSpPr>
          <p:nvPr/>
        </p:nvGrpSpPr>
        <p:grpSpPr bwMode="auto">
          <a:xfrm>
            <a:off x="6205538" y="5332413"/>
            <a:ext cx="457200" cy="103187"/>
            <a:chOff x="6215063" y="5210175"/>
            <a:chExt cx="457200" cy="103188"/>
          </a:xfrm>
        </p:grpSpPr>
        <p:sp>
          <p:nvSpPr>
            <p:cNvPr id="85221" name="Freeform 716"/>
            <p:cNvSpPr>
              <a:spLocks/>
            </p:cNvSpPr>
            <p:nvPr/>
          </p:nvSpPr>
          <p:spPr bwMode="auto">
            <a:xfrm>
              <a:off x="6215063" y="5210175"/>
              <a:ext cx="61912" cy="80963"/>
            </a:xfrm>
            <a:custGeom>
              <a:avLst/>
              <a:gdLst>
                <a:gd name="T0" fmla="*/ 2147483647 w 39"/>
                <a:gd name="T1" fmla="*/ 2147483647 h 51"/>
                <a:gd name="T2" fmla="*/ 2147483647 w 39"/>
                <a:gd name="T3" fmla="*/ 2147483647 h 51"/>
                <a:gd name="T4" fmla="*/ 2147483647 w 39"/>
                <a:gd name="T5" fmla="*/ 2147483647 h 51"/>
                <a:gd name="T6" fmla="*/ 2147483647 w 39"/>
                <a:gd name="T7" fmla="*/ 2147483647 h 51"/>
                <a:gd name="T8" fmla="*/ 2147483647 w 39"/>
                <a:gd name="T9" fmla="*/ 2147483647 h 51"/>
                <a:gd name="T10" fmla="*/ 2147483647 w 39"/>
                <a:gd name="T11" fmla="*/ 2147483647 h 51"/>
                <a:gd name="T12" fmla="*/ 2147483647 w 39"/>
                <a:gd name="T13" fmla="*/ 2147483647 h 51"/>
                <a:gd name="T14" fmla="*/ 2147483647 w 39"/>
                <a:gd name="T15" fmla="*/ 2147483647 h 51"/>
                <a:gd name="T16" fmla="*/ 2147483647 w 39"/>
                <a:gd name="T17" fmla="*/ 2147483647 h 51"/>
                <a:gd name="T18" fmla="*/ 2147483647 w 39"/>
                <a:gd name="T19" fmla="*/ 2147483647 h 51"/>
                <a:gd name="T20" fmla="*/ 2147483647 w 39"/>
                <a:gd name="T21" fmla="*/ 2147483647 h 51"/>
                <a:gd name="T22" fmla="*/ 2147483647 w 39"/>
                <a:gd name="T23" fmla="*/ 2147483647 h 51"/>
                <a:gd name="T24" fmla="*/ 2147483647 w 39"/>
                <a:gd name="T25" fmla="*/ 2147483647 h 51"/>
                <a:gd name="T26" fmla="*/ 2147483647 w 39"/>
                <a:gd name="T27" fmla="*/ 2147483647 h 51"/>
                <a:gd name="T28" fmla="*/ 2147483647 w 39"/>
                <a:gd name="T29" fmla="*/ 2147483647 h 51"/>
                <a:gd name="T30" fmla="*/ 2147483647 w 39"/>
                <a:gd name="T31" fmla="*/ 2147483647 h 51"/>
                <a:gd name="T32" fmla="*/ 2147483647 w 39"/>
                <a:gd name="T33" fmla="*/ 2147483647 h 51"/>
                <a:gd name="T34" fmla="*/ 2147483647 w 39"/>
                <a:gd name="T35" fmla="*/ 2147483647 h 51"/>
                <a:gd name="T36" fmla="*/ 2147483647 w 39"/>
                <a:gd name="T37" fmla="*/ 2147483647 h 51"/>
                <a:gd name="T38" fmla="*/ 2147483647 w 39"/>
                <a:gd name="T39" fmla="*/ 2147483647 h 51"/>
                <a:gd name="T40" fmla="*/ 2147483647 w 39"/>
                <a:gd name="T41" fmla="*/ 2147483647 h 51"/>
                <a:gd name="T42" fmla="*/ 2147483647 w 39"/>
                <a:gd name="T43" fmla="*/ 2147483647 h 51"/>
                <a:gd name="T44" fmla="*/ 2147483647 w 39"/>
                <a:gd name="T45" fmla="*/ 2147483647 h 51"/>
                <a:gd name="T46" fmla="*/ 2147483647 w 39"/>
                <a:gd name="T47" fmla="*/ 2147483647 h 51"/>
                <a:gd name="T48" fmla="*/ 2147483647 w 39"/>
                <a:gd name="T49" fmla="*/ 2147483647 h 51"/>
                <a:gd name="T50" fmla="*/ 2147483647 w 39"/>
                <a:gd name="T51" fmla="*/ 2147483647 h 51"/>
                <a:gd name="T52" fmla="*/ 2147483647 w 39"/>
                <a:gd name="T53" fmla="*/ 2147483647 h 51"/>
                <a:gd name="T54" fmla="*/ 2147483647 w 39"/>
                <a:gd name="T55" fmla="*/ 2147483647 h 51"/>
                <a:gd name="T56" fmla="*/ 2147483647 w 39"/>
                <a:gd name="T57" fmla="*/ 2147483647 h 51"/>
                <a:gd name="T58" fmla="*/ 2147483647 w 39"/>
                <a:gd name="T59" fmla="*/ 2147483647 h 51"/>
                <a:gd name="T60" fmla="*/ 2147483647 w 39"/>
                <a:gd name="T61" fmla="*/ 2147483647 h 51"/>
                <a:gd name="T62" fmla="*/ 2147483647 w 39"/>
                <a:gd name="T63" fmla="*/ 2147483647 h 51"/>
                <a:gd name="T64" fmla="*/ 2147483647 w 39"/>
                <a:gd name="T65" fmla="*/ 2147483647 h 51"/>
                <a:gd name="T66" fmla="*/ 2147483647 w 39"/>
                <a:gd name="T67" fmla="*/ 0 h 51"/>
                <a:gd name="T68" fmla="*/ 2147483647 w 39"/>
                <a:gd name="T69" fmla="*/ 0 h 51"/>
                <a:gd name="T70" fmla="*/ 2147483647 w 39"/>
                <a:gd name="T71" fmla="*/ 0 h 51"/>
                <a:gd name="T72" fmla="*/ 2147483647 w 39"/>
                <a:gd name="T73" fmla="*/ 2147483647 h 51"/>
                <a:gd name="T74" fmla="*/ 2147483647 w 39"/>
                <a:gd name="T75" fmla="*/ 2147483647 h 51"/>
                <a:gd name="T76" fmla="*/ 2147483647 w 39"/>
                <a:gd name="T77" fmla="*/ 2147483647 h 51"/>
                <a:gd name="T78" fmla="*/ 2147483647 w 39"/>
                <a:gd name="T79" fmla="*/ 2147483647 h 51"/>
                <a:gd name="T80" fmla="*/ 2147483647 w 39"/>
                <a:gd name="T81" fmla="*/ 2147483647 h 51"/>
                <a:gd name="T82" fmla="*/ 2147483647 w 39"/>
                <a:gd name="T83" fmla="*/ 2147483647 h 51"/>
                <a:gd name="T84" fmla="*/ 0 w 39"/>
                <a:gd name="T85" fmla="*/ 2147483647 h 51"/>
                <a:gd name="T86" fmla="*/ 0 w 39"/>
                <a:gd name="T87" fmla="*/ 2147483647 h 51"/>
                <a:gd name="T88" fmla="*/ 0 w 39"/>
                <a:gd name="T89" fmla="*/ 2147483647 h 51"/>
                <a:gd name="T90" fmla="*/ 0 w 39"/>
                <a:gd name="T91" fmla="*/ 2147483647 h 51"/>
                <a:gd name="T92" fmla="*/ 0 w 39"/>
                <a:gd name="T93" fmla="*/ 2147483647 h 51"/>
                <a:gd name="T94" fmla="*/ 2147483647 w 39"/>
                <a:gd name="T95" fmla="*/ 2147483647 h 51"/>
                <a:gd name="T96" fmla="*/ 2147483647 w 39"/>
                <a:gd name="T97" fmla="*/ 2147483647 h 51"/>
                <a:gd name="T98" fmla="*/ 2147483647 w 39"/>
                <a:gd name="T99" fmla="*/ 2147483647 h 51"/>
                <a:gd name="T100" fmla="*/ 2147483647 w 39"/>
                <a:gd name="T101" fmla="*/ 2147483647 h 51"/>
                <a:gd name="T102" fmla="*/ 2147483647 w 39"/>
                <a:gd name="T103" fmla="*/ 2147483647 h 51"/>
                <a:gd name="T104" fmla="*/ 2147483647 w 39"/>
                <a:gd name="T105" fmla="*/ 2147483647 h 51"/>
                <a:gd name="T106" fmla="*/ 2147483647 w 39"/>
                <a:gd name="T107" fmla="*/ 2147483647 h 51"/>
                <a:gd name="T108" fmla="*/ 2147483647 w 39"/>
                <a:gd name="T109" fmla="*/ 2147483647 h 51"/>
                <a:gd name="T110" fmla="*/ 2147483647 w 39"/>
                <a:gd name="T111" fmla="*/ 2147483647 h 51"/>
                <a:gd name="T112" fmla="*/ 2147483647 w 39"/>
                <a:gd name="T113" fmla="*/ 2147483647 h 51"/>
                <a:gd name="T114" fmla="*/ 2147483647 w 39"/>
                <a:gd name="T115" fmla="*/ 2147483647 h 51"/>
                <a:gd name="T116" fmla="*/ 2147483647 w 39"/>
                <a:gd name="T117" fmla="*/ 2147483647 h 51"/>
                <a:gd name="T118" fmla="*/ 2147483647 w 39"/>
                <a:gd name="T119" fmla="*/ 2147483647 h 51"/>
                <a:gd name="T120" fmla="*/ 2147483647 w 39"/>
                <a:gd name="T121" fmla="*/ 2147483647 h 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
                <a:gd name="T184" fmla="*/ 0 h 51"/>
                <a:gd name="T185" fmla="*/ 39 w 39"/>
                <a:gd name="T186" fmla="*/ 51 h 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 h="51">
                  <a:moveTo>
                    <a:pt x="32" y="30"/>
                  </a:moveTo>
                  <a:lnTo>
                    <a:pt x="30" y="40"/>
                  </a:lnTo>
                  <a:lnTo>
                    <a:pt x="23" y="44"/>
                  </a:lnTo>
                  <a:lnTo>
                    <a:pt x="18" y="46"/>
                  </a:lnTo>
                  <a:lnTo>
                    <a:pt x="10" y="44"/>
                  </a:lnTo>
                  <a:lnTo>
                    <a:pt x="7" y="40"/>
                  </a:lnTo>
                  <a:lnTo>
                    <a:pt x="5" y="33"/>
                  </a:lnTo>
                  <a:lnTo>
                    <a:pt x="5" y="24"/>
                  </a:lnTo>
                  <a:lnTo>
                    <a:pt x="7" y="19"/>
                  </a:lnTo>
                  <a:lnTo>
                    <a:pt x="9" y="14"/>
                  </a:lnTo>
                  <a:lnTo>
                    <a:pt x="12" y="10"/>
                  </a:lnTo>
                  <a:lnTo>
                    <a:pt x="16" y="7"/>
                  </a:lnTo>
                  <a:lnTo>
                    <a:pt x="19" y="5"/>
                  </a:lnTo>
                  <a:lnTo>
                    <a:pt x="23" y="5"/>
                  </a:lnTo>
                  <a:lnTo>
                    <a:pt x="28" y="7"/>
                  </a:lnTo>
                  <a:lnTo>
                    <a:pt x="32" y="10"/>
                  </a:lnTo>
                  <a:lnTo>
                    <a:pt x="33" y="16"/>
                  </a:lnTo>
                  <a:lnTo>
                    <a:pt x="39" y="14"/>
                  </a:lnTo>
                  <a:lnTo>
                    <a:pt x="37" y="5"/>
                  </a:lnTo>
                  <a:lnTo>
                    <a:pt x="32" y="2"/>
                  </a:lnTo>
                  <a:lnTo>
                    <a:pt x="25" y="0"/>
                  </a:lnTo>
                  <a:lnTo>
                    <a:pt x="19" y="0"/>
                  </a:lnTo>
                  <a:lnTo>
                    <a:pt x="14" y="2"/>
                  </a:lnTo>
                  <a:lnTo>
                    <a:pt x="9" y="7"/>
                  </a:lnTo>
                  <a:lnTo>
                    <a:pt x="5" y="10"/>
                  </a:lnTo>
                  <a:lnTo>
                    <a:pt x="2" y="17"/>
                  </a:lnTo>
                  <a:lnTo>
                    <a:pt x="0" y="26"/>
                  </a:lnTo>
                  <a:lnTo>
                    <a:pt x="0" y="33"/>
                  </a:lnTo>
                  <a:lnTo>
                    <a:pt x="0" y="38"/>
                  </a:lnTo>
                  <a:lnTo>
                    <a:pt x="2" y="44"/>
                  </a:lnTo>
                  <a:lnTo>
                    <a:pt x="5" y="47"/>
                  </a:lnTo>
                  <a:lnTo>
                    <a:pt x="10" y="51"/>
                  </a:lnTo>
                  <a:lnTo>
                    <a:pt x="16" y="51"/>
                  </a:lnTo>
                  <a:lnTo>
                    <a:pt x="25" y="49"/>
                  </a:lnTo>
                  <a:lnTo>
                    <a:pt x="33" y="44"/>
                  </a:lnTo>
                  <a:lnTo>
                    <a:pt x="37" y="24"/>
                  </a:lnTo>
                  <a:lnTo>
                    <a:pt x="21" y="24"/>
                  </a:lnTo>
                  <a:lnTo>
                    <a:pt x="19" y="30"/>
                  </a:lnTo>
                  <a:lnTo>
                    <a:pt x="32" y="30"/>
                  </a:lnTo>
                  <a:close/>
                </a:path>
              </a:pathLst>
            </a:custGeom>
            <a:solidFill>
              <a:srgbClr val="000000"/>
            </a:solidFill>
            <a:ln w="9525">
              <a:noFill/>
              <a:miter lim="800000"/>
              <a:headEnd/>
              <a:tailEnd/>
            </a:ln>
          </p:spPr>
          <p:txBody>
            <a:bodyPr/>
            <a:lstStyle/>
            <a:p>
              <a:endParaRPr lang="en-GB"/>
            </a:p>
          </p:txBody>
        </p:sp>
        <p:sp>
          <p:nvSpPr>
            <p:cNvPr id="85222" name="Freeform 717"/>
            <p:cNvSpPr>
              <a:spLocks/>
            </p:cNvSpPr>
            <p:nvPr/>
          </p:nvSpPr>
          <p:spPr bwMode="auto">
            <a:xfrm>
              <a:off x="6281738" y="5232400"/>
              <a:ext cx="44450" cy="58738"/>
            </a:xfrm>
            <a:custGeom>
              <a:avLst/>
              <a:gdLst>
                <a:gd name="T0" fmla="*/ 2147483647 w 28"/>
                <a:gd name="T1" fmla="*/ 2147483647 h 37"/>
                <a:gd name="T2" fmla="*/ 2147483647 w 28"/>
                <a:gd name="T3" fmla="*/ 0 h 37"/>
                <a:gd name="T4" fmla="*/ 2147483647 w 28"/>
                <a:gd name="T5" fmla="*/ 0 h 37"/>
                <a:gd name="T6" fmla="*/ 2147483647 w 28"/>
                <a:gd name="T7" fmla="*/ 2147483647 h 37"/>
                <a:gd name="T8" fmla="*/ 2147483647 w 28"/>
                <a:gd name="T9" fmla="*/ 2147483647 h 37"/>
                <a:gd name="T10" fmla="*/ 2147483647 w 28"/>
                <a:gd name="T11" fmla="*/ 2147483647 h 37"/>
                <a:gd name="T12" fmla="*/ 2147483647 w 28"/>
                <a:gd name="T13" fmla="*/ 2147483647 h 37"/>
                <a:gd name="T14" fmla="*/ 2147483647 w 28"/>
                <a:gd name="T15" fmla="*/ 2147483647 h 37"/>
                <a:gd name="T16" fmla="*/ 2147483647 w 28"/>
                <a:gd name="T17" fmla="*/ 2147483647 h 37"/>
                <a:gd name="T18" fmla="*/ 2147483647 w 28"/>
                <a:gd name="T19" fmla="*/ 2147483647 h 37"/>
                <a:gd name="T20" fmla="*/ 2147483647 w 28"/>
                <a:gd name="T21" fmla="*/ 2147483647 h 37"/>
                <a:gd name="T22" fmla="*/ 2147483647 w 28"/>
                <a:gd name="T23" fmla="*/ 2147483647 h 37"/>
                <a:gd name="T24" fmla="*/ 2147483647 w 28"/>
                <a:gd name="T25" fmla="*/ 2147483647 h 37"/>
                <a:gd name="T26" fmla="*/ 2147483647 w 28"/>
                <a:gd name="T27" fmla="*/ 2147483647 h 37"/>
                <a:gd name="T28" fmla="*/ 2147483647 w 28"/>
                <a:gd name="T29" fmla="*/ 2147483647 h 37"/>
                <a:gd name="T30" fmla="*/ 2147483647 w 28"/>
                <a:gd name="T31" fmla="*/ 2147483647 h 37"/>
                <a:gd name="T32" fmla="*/ 2147483647 w 28"/>
                <a:gd name="T33" fmla="*/ 0 h 37"/>
                <a:gd name="T34" fmla="*/ 2147483647 w 28"/>
                <a:gd name="T35" fmla="*/ 0 h 37"/>
                <a:gd name="T36" fmla="*/ 0 w 28"/>
                <a:gd name="T37" fmla="*/ 2147483647 h 37"/>
                <a:gd name="T38" fmla="*/ 0 w 28"/>
                <a:gd name="T39" fmla="*/ 2147483647 h 37"/>
                <a:gd name="T40" fmla="*/ 0 w 28"/>
                <a:gd name="T41" fmla="*/ 2147483647 h 37"/>
                <a:gd name="T42" fmla="*/ 0 w 28"/>
                <a:gd name="T43" fmla="*/ 2147483647 h 37"/>
                <a:gd name="T44" fmla="*/ 2147483647 w 28"/>
                <a:gd name="T45" fmla="*/ 2147483647 h 37"/>
                <a:gd name="T46" fmla="*/ 2147483647 w 28"/>
                <a:gd name="T47" fmla="*/ 2147483647 h 37"/>
                <a:gd name="T48" fmla="*/ 2147483647 w 28"/>
                <a:gd name="T49" fmla="*/ 2147483647 h 37"/>
                <a:gd name="T50" fmla="*/ 2147483647 w 28"/>
                <a:gd name="T51" fmla="*/ 2147483647 h 37"/>
                <a:gd name="T52" fmla="*/ 2147483647 w 28"/>
                <a:gd name="T53" fmla="*/ 2147483647 h 37"/>
                <a:gd name="T54" fmla="*/ 2147483647 w 28"/>
                <a:gd name="T55" fmla="*/ 2147483647 h 37"/>
                <a:gd name="T56" fmla="*/ 2147483647 w 28"/>
                <a:gd name="T57" fmla="*/ 2147483647 h 37"/>
                <a:gd name="T58" fmla="*/ 2147483647 w 28"/>
                <a:gd name="T59" fmla="*/ 2147483647 h 37"/>
                <a:gd name="T60" fmla="*/ 2147483647 w 28"/>
                <a:gd name="T61" fmla="*/ 2147483647 h 37"/>
                <a:gd name="T62" fmla="*/ 2147483647 w 28"/>
                <a:gd name="T63" fmla="*/ 2147483647 h 37"/>
                <a:gd name="T64" fmla="*/ 2147483647 w 28"/>
                <a:gd name="T65" fmla="*/ 2147483647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7"/>
                <a:gd name="T101" fmla="*/ 28 w 28"/>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7">
                  <a:moveTo>
                    <a:pt x="21" y="37"/>
                  </a:moveTo>
                  <a:lnTo>
                    <a:pt x="28" y="0"/>
                  </a:lnTo>
                  <a:lnTo>
                    <a:pt x="23" y="0"/>
                  </a:lnTo>
                  <a:lnTo>
                    <a:pt x="20" y="19"/>
                  </a:lnTo>
                  <a:lnTo>
                    <a:pt x="18" y="24"/>
                  </a:lnTo>
                  <a:lnTo>
                    <a:pt x="16" y="28"/>
                  </a:lnTo>
                  <a:lnTo>
                    <a:pt x="12" y="32"/>
                  </a:lnTo>
                  <a:lnTo>
                    <a:pt x="9" y="32"/>
                  </a:lnTo>
                  <a:lnTo>
                    <a:pt x="7" y="30"/>
                  </a:lnTo>
                  <a:lnTo>
                    <a:pt x="5" y="28"/>
                  </a:lnTo>
                  <a:lnTo>
                    <a:pt x="5" y="19"/>
                  </a:lnTo>
                  <a:lnTo>
                    <a:pt x="9" y="0"/>
                  </a:lnTo>
                  <a:lnTo>
                    <a:pt x="4" y="0"/>
                  </a:lnTo>
                  <a:lnTo>
                    <a:pt x="0" y="23"/>
                  </a:lnTo>
                  <a:lnTo>
                    <a:pt x="0" y="30"/>
                  </a:lnTo>
                  <a:lnTo>
                    <a:pt x="2" y="35"/>
                  </a:lnTo>
                  <a:lnTo>
                    <a:pt x="5" y="37"/>
                  </a:lnTo>
                  <a:lnTo>
                    <a:pt x="7" y="37"/>
                  </a:lnTo>
                  <a:lnTo>
                    <a:pt x="14" y="35"/>
                  </a:lnTo>
                  <a:lnTo>
                    <a:pt x="18" y="32"/>
                  </a:lnTo>
                  <a:lnTo>
                    <a:pt x="18" y="37"/>
                  </a:lnTo>
                  <a:lnTo>
                    <a:pt x="21" y="37"/>
                  </a:lnTo>
                  <a:close/>
                </a:path>
              </a:pathLst>
            </a:custGeom>
            <a:solidFill>
              <a:srgbClr val="000000"/>
            </a:solidFill>
            <a:ln w="9525">
              <a:noFill/>
              <a:miter lim="800000"/>
              <a:headEnd/>
              <a:tailEnd/>
            </a:ln>
          </p:spPr>
          <p:txBody>
            <a:bodyPr/>
            <a:lstStyle/>
            <a:p>
              <a:endParaRPr lang="en-GB"/>
            </a:p>
          </p:txBody>
        </p:sp>
        <p:sp>
          <p:nvSpPr>
            <p:cNvPr id="85223" name="Freeform 718"/>
            <p:cNvSpPr>
              <a:spLocks noEditPoints="1"/>
            </p:cNvSpPr>
            <p:nvPr/>
          </p:nvSpPr>
          <p:spPr bwMode="auto">
            <a:xfrm>
              <a:off x="6329363" y="5232400"/>
              <a:ext cx="44450" cy="58738"/>
            </a:xfrm>
            <a:custGeom>
              <a:avLst/>
              <a:gdLst>
                <a:gd name="T0" fmla="*/ 2147483647 w 28"/>
                <a:gd name="T1" fmla="*/ 2147483647 h 37"/>
                <a:gd name="T2" fmla="*/ 2147483647 w 28"/>
                <a:gd name="T3" fmla="*/ 2147483647 h 37"/>
                <a:gd name="T4" fmla="*/ 2147483647 w 28"/>
                <a:gd name="T5" fmla="*/ 2147483647 h 37"/>
                <a:gd name="T6" fmla="*/ 2147483647 w 28"/>
                <a:gd name="T7" fmla="*/ 2147483647 h 37"/>
                <a:gd name="T8" fmla="*/ 2147483647 w 28"/>
                <a:gd name="T9" fmla="*/ 2147483647 h 37"/>
                <a:gd name="T10" fmla="*/ 2147483647 w 28"/>
                <a:gd name="T11" fmla="*/ 2147483647 h 37"/>
                <a:gd name="T12" fmla="*/ 2147483647 w 28"/>
                <a:gd name="T13" fmla="*/ 0 h 37"/>
                <a:gd name="T14" fmla="*/ 2147483647 w 28"/>
                <a:gd name="T15" fmla="*/ 0 h 37"/>
                <a:gd name="T16" fmla="*/ 2147483647 w 28"/>
                <a:gd name="T17" fmla="*/ 2147483647 h 37"/>
                <a:gd name="T18" fmla="*/ 2147483647 w 28"/>
                <a:gd name="T19" fmla="*/ 2147483647 h 37"/>
                <a:gd name="T20" fmla="*/ 2147483647 w 28"/>
                <a:gd name="T21" fmla="*/ 2147483647 h 37"/>
                <a:gd name="T22" fmla="*/ 2147483647 w 28"/>
                <a:gd name="T23" fmla="*/ 2147483647 h 37"/>
                <a:gd name="T24" fmla="*/ 2147483647 w 28"/>
                <a:gd name="T25" fmla="*/ 2147483647 h 37"/>
                <a:gd name="T26" fmla="*/ 2147483647 w 28"/>
                <a:gd name="T27" fmla="*/ 2147483647 h 37"/>
                <a:gd name="T28" fmla="*/ 2147483647 w 28"/>
                <a:gd name="T29" fmla="*/ 2147483647 h 37"/>
                <a:gd name="T30" fmla="*/ 2147483647 w 28"/>
                <a:gd name="T31" fmla="*/ 2147483647 h 37"/>
                <a:gd name="T32" fmla="*/ 2147483647 w 28"/>
                <a:gd name="T33" fmla="*/ 2147483647 h 37"/>
                <a:gd name="T34" fmla="*/ 2147483647 w 28"/>
                <a:gd name="T35" fmla="*/ 2147483647 h 37"/>
                <a:gd name="T36" fmla="*/ 2147483647 w 28"/>
                <a:gd name="T37" fmla="*/ 2147483647 h 37"/>
                <a:gd name="T38" fmla="*/ 0 w 28"/>
                <a:gd name="T39" fmla="*/ 2147483647 h 37"/>
                <a:gd name="T40" fmla="*/ 0 w 28"/>
                <a:gd name="T41" fmla="*/ 2147483647 h 37"/>
                <a:gd name="T42" fmla="*/ 2147483647 w 28"/>
                <a:gd name="T43" fmla="*/ 2147483647 h 37"/>
                <a:gd name="T44" fmla="*/ 2147483647 w 28"/>
                <a:gd name="T45" fmla="*/ 2147483647 h 37"/>
                <a:gd name="T46" fmla="*/ 2147483647 w 28"/>
                <a:gd name="T47" fmla="*/ 2147483647 h 37"/>
                <a:gd name="T48" fmla="*/ 2147483647 w 28"/>
                <a:gd name="T49" fmla="*/ 2147483647 h 37"/>
                <a:gd name="T50" fmla="*/ 2147483647 w 28"/>
                <a:gd name="T51" fmla="*/ 2147483647 h 37"/>
                <a:gd name="T52" fmla="*/ 2147483647 w 28"/>
                <a:gd name="T53" fmla="*/ 2147483647 h 37"/>
                <a:gd name="T54" fmla="*/ 2147483647 w 28"/>
                <a:gd name="T55" fmla="*/ 2147483647 h 37"/>
                <a:gd name="T56" fmla="*/ 2147483647 w 28"/>
                <a:gd name="T57" fmla="*/ 2147483647 h 37"/>
                <a:gd name="T58" fmla="*/ 2147483647 w 28"/>
                <a:gd name="T59" fmla="*/ 2147483647 h 37"/>
                <a:gd name="T60" fmla="*/ 2147483647 w 28"/>
                <a:gd name="T61" fmla="*/ 2147483647 h 37"/>
                <a:gd name="T62" fmla="*/ 2147483647 w 28"/>
                <a:gd name="T63" fmla="*/ 2147483647 h 37"/>
                <a:gd name="T64" fmla="*/ 2147483647 w 28"/>
                <a:gd name="T65" fmla="*/ 2147483647 h 37"/>
                <a:gd name="T66" fmla="*/ 2147483647 w 28"/>
                <a:gd name="T67" fmla="*/ 2147483647 h 37"/>
                <a:gd name="T68" fmla="*/ 2147483647 w 28"/>
                <a:gd name="T69" fmla="*/ 2147483647 h 37"/>
                <a:gd name="T70" fmla="*/ 2147483647 w 28"/>
                <a:gd name="T71" fmla="*/ 2147483647 h 37"/>
                <a:gd name="T72" fmla="*/ 2147483647 w 28"/>
                <a:gd name="T73" fmla="*/ 2147483647 h 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
                <a:gd name="T112" fmla="*/ 0 h 37"/>
                <a:gd name="T113" fmla="*/ 28 w 28"/>
                <a:gd name="T114" fmla="*/ 37 h 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 h="37">
                  <a:moveTo>
                    <a:pt x="19" y="37"/>
                  </a:moveTo>
                  <a:lnTo>
                    <a:pt x="25" y="37"/>
                  </a:lnTo>
                  <a:lnTo>
                    <a:pt x="25" y="32"/>
                  </a:lnTo>
                  <a:lnTo>
                    <a:pt x="26" y="21"/>
                  </a:lnTo>
                  <a:lnTo>
                    <a:pt x="28" y="12"/>
                  </a:lnTo>
                  <a:lnTo>
                    <a:pt x="28" y="5"/>
                  </a:lnTo>
                  <a:lnTo>
                    <a:pt x="28" y="3"/>
                  </a:lnTo>
                  <a:lnTo>
                    <a:pt x="26" y="2"/>
                  </a:lnTo>
                  <a:lnTo>
                    <a:pt x="23" y="0"/>
                  </a:lnTo>
                  <a:lnTo>
                    <a:pt x="19" y="0"/>
                  </a:lnTo>
                  <a:lnTo>
                    <a:pt x="14" y="0"/>
                  </a:lnTo>
                  <a:lnTo>
                    <a:pt x="9" y="2"/>
                  </a:lnTo>
                  <a:lnTo>
                    <a:pt x="5" y="5"/>
                  </a:lnTo>
                  <a:lnTo>
                    <a:pt x="4" y="10"/>
                  </a:lnTo>
                  <a:lnTo>
                    <a:pt x="9" y="10"/>
                  </a:lnTo>
                  <a:lnTo>
                    <a:pt x="12" y="5"/>
                  </a:lnTo>
                  <a:lnTo>
                    <a:pt x="18" y="3"/>
                  </a:lnTo>
                  <a:lnTo>
                    <a:pt x="21" y="5"/>
                  </a:lnTo>
                  <a:lnTo>
                    <a:pt x="23" y="7"/>
                  </a:lnTo>
                  <a:lnTo>
                    <a:pt x="23" y="12"/>
                  </a:lnTo>
                  <a:lnTo>
                    <a:pt x="23" y="14"/>
                  </a:lnTo>
                  <a:lnTo>
                    <a:pt x="12" y="16"/>
                  </a:lnTo>
                  <a:lnTo>
                    <a:pt x="5" y="17"/>
                  </a:lnTo>
                  <a:lnTo>
                    <a:pt x="2" y="21"/>
                  </a:lnTo>
                  <a:lnTo>
                    <a:pt x="0" y="26"/>
                  </a:lnTo>
                  <a:lnTo>
                    <a:pt x="0" y="32"/>
                  </a:lnTo>
                  <a:lnTo>
                    <a:pt x="2" y="33"/>
                  </a:lnTo>
                  <a:lnTo>
                    <a:pt x="4" y="37"/>
                  </a:lnTo>
                  <a:lnTo>
                    <a:pt x="7" y="37"/>
                  </a:lnTo>
                  <a:lnTo>
                    <a:pt x="14" y="35"/>
                  </a:lnTo>
                  <a:lnTo>
                    <a:pt x="19" y="32"/>
                  </a:lnTo>
                  <a:lnTo>
                    <a:pt x="19" y="37"/>
                  </a:lnTo>
                  <a:close/>
                  <a:moveTo>
                    <a:pt x="21" y="21"/>
                  </a:moveTo>
                  <a:lnTo>
                    <a:pt x="21" y="21"/>
                  </a:lnTo>
                  <a:lnTo>
                    <a:pt x="19" y="26"/>
                  </a:lnTo>
                  <a:lnTo>
                    <a:pt x="16" y="30"/>
                  </a:lnTo>
                  <a:lnTo>
                    <a:pt x="11" y="32"/>
                  </a:lnTo>
                  <a:lnTo>
                    <a:pt x="5" y="30"/>
                  </a:lnTo>
                  <a:lnTo>
                    <a:pt x="5" y="26"/>
                  </a:lnTo>
                  <a:lnTo>
                    <a:pt x="7" y="23"/>
                  </a:lnTo>
                  <a:lnTo>
                    <a:pt x="9" y="21"/>
                  </a:lnTo>
                  <a:lnTo>
                    <a:pt x="12" y="21"/>
                  </a:lnTo>
                  <a:lnTo>
                    <a:pt x="21" y="17"/>
                  </a:lnTo>
                  <a:lnTo>
                    <a:pt x="21" y="21"/>
                  </a:lnTo>
                  <a:close/>
                </a:path>
              </a:pathLst>
            </a:custGeom>
            <a:solidFill>
              <a:srgbClr val="000000"/>
            </a:solidFill>
            <a:ln w="9525">
              <a:noFill/>
              <a:miter lim="800000"/>
              <a:headEnd/>
              <a:tailEnd/>
            </a:ln>
          </p:spPr>
          <p:txBody>
            <a:bodyPr/>
            <a:lstStyle/>
            <a:p>
              <a:endParaRPr lang="en-GB"/>
            </a:p>
          </p:txBody>
        </p:sp>
        <p:sp>
          <p:nvSpPr>
            <p:cNvPr id="85224" name="Freeform 719"/>
            <p:cNvSpPr>
              <a:spLocks/>
            </p:cNvSpPr>
            <p:nvPr/>
          </p:nvSpPr>
          <p:spPr bwMode="auto">
            <a:xfrm>
              <a:off x="6380163" y="5232400"/>
              <a:ext cx="44450" cy="58738"/>
            </a:xfrm>
            <a:custGeom>
              <a:avLst/>
              <a:gdLst>
                <a:gd name="T0" fmla="*/ 2147483647 w 28"/>
                <a:gd name="T1" fmla="*/ 2147483647 h 37"/>
                <a:gd name="T2" fmla="*/ 2147483647 w 28"/>
                <a:gd name="T3" fmla="*/ 2147483647 h 37"/>
                <a:gd name="T4" fmla="*/ 2147483647 w 28"/>
                <a:gd name="T5" fmla="*/ 2147483647 h 37"/>
                <a:gd name="T6" fmla="*/ 2147483647 w 28"/>
                <a:gd name="T7" fmla="*/ 2147483647 h 37"/>
                <a:gd name="T8" fmla="*/ 2147483647 w 28"/>
                <a:gd name="T9" fmla="*/ 2147483647 h 37"/>
                <a:gd name="T10" fmla="*/ 2147483647 w 28"/>
                <a:gd name="T11" fmla="*/ 2147483647 h 37"/>
                <a:gd name="T12" fmla="*/ 2147483647 w 28"/>
                <a:gd name="T13" fmla="*/ 2147483647 h 37"/>
                <a:gd name="T14" fmla="*/ 2147483647 w 28"/>
                <a:gd name="T15" fmla="*/ 2147483647 h 37"/>
                <a:gd name="T16" fmla="*/ 2147483647 w 28"/>
                <a:gd name="T17" fmla="*/ 2147483647 h 37"/>
                <a:gd name="T18" fmla="*/ 2147483647 w 28"/>
                <a:gd name="T19" fmla="*/ 2147483647 h 37"/>
                <a:gd name="T20" fmla="*/ 2147483647 w 28"/>
                <a:gd name="T21" fmla="*/ 2147483647 h 37"/>
                <a:gd name="T22" fmla="*/ 2147483647 w 28"/>
                <a:gd name="T23" fmla="*/ 2147483647 h 37"/>
                <a:gd name="T24" fmla="*/ 2147483647 w 28"/>
                <a:gd name="T25" fmla="*/ 2147483647 h 37"/>
                <a:gd name="T26" fmla="*/ 2147483647 w 28"/>
                <a:gd name="T27" fmla="*/ 2147483647 h 37"/>
                <a:gd name="T28" fmla="*/ 2147483647 w 28"/>
                <a:gd name="T29" fmla="*/ 2147483647 h 37"/>
                <a:gd name="T30" fmla="*/ 2147483647 w 28"/>
                <a:gd name="T31" fmla="*/ 2147483647 h 37"/>
                <a:gd name="T32" fmla="*/ 2147483647 w 28"/>
                <a:gd name="T33" fmla="*/ 2147483647 h 37"/>
                <a:gd name="T34" fmla="*/ 2147483647 w 28"/>
                <a:gd name="T35" fmla="*/ 2147483647 h 37"/>
                <a:gd name="T36" fmla="*/ 2147483647 w 28"/>
                <a:gd name="T37" fmla="*/ 2147483647 h 37"/>
                <a:gd name="T38" fmla="*/ 2147483647 w 28"/>
                <a:gd name="T39" fmla="*/ 2147483647 h 37"/>
                <a:gd name="T40" fmla="*/ 2147483647 w 28"/>
                <a:gd name="T41" fmla="*/ 2147483647 h 37"/>
                <a:gd name="T42" fmla="*/ 2147483647 w 28"/>
                <a:gd name="T43" fmla="*/ 2147483647 h 37"/>
                <a:gd name="T44" fmla="*/ 2147483647 w 28"/>
                <a:gd name="T45" fmla="*/ 0 h 37"/>
                <a:gd name="T46" fmla="*/ 2147483647 w 28"/>
                <a:gd name="T47" fmla="*/ 0 h 37"/>
                <a:gd name="T48" fmla="*/ 2147483647 w 28"/>
                <a:gd name="T49" fmla="*/ 0 h 37"/>
                <a:gd name="T50" fmla="*/ 2147483647 w 28"/>
                <a:gd name="T51" fmla="*/ 0 h 37"/>
                <a:gd name="T52" fmla="*/ 2147483647 w 28"/>
                <a:gd name="T53" fmla="*/ 0 h 37"/>
                <a:gd name="T54" fmla="*/ 2147483647 w 28"/>
                <a:gd name="T55" fmla="*/ 0 h 37"/>
                <a:gd name="T56" fmla="*/ 2147483647 w 28"/>
                <a:gd name="T57" fmla="*/ 2147483647 h 37"/>
                <a:gd name="T58" fmla="*/ 2147483647 w 28"/>
                <a:gd name="T59" fmla="*/ 0 h 37"/>
                <a:gd name="T60" fmla="*/ 2147483647 w 28"/>
                <a:gd name="T61" fmla="*/ 0 h 37"/>
                <a:gd name="T62" fmla="*/ 0 w 28"/>
                <a:gd name="T63" fmla="*/ 2147483647 h 37"/>
                <a:gd name="T64" fmla="*/ 2147483647 w 28"/>
                <a:gd name="T65" fmla="*/ 2147483647 h 37"/>
                <a:gd name="T66" fmla="*/ 2147483647 w 28"/>
                <a:gd name="T67" fmla="*/ 2147483647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37"/>
                <a:gd name="T104" fmla="*/ 28 w 28"/>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37">
                  <a:moveTo>
                    <a:pt x="5" y="37"/>
                  </a:moveTo>
                  <a:lnTo>
                    <a:pt x="9" y="16"/>
                  </a:lnTo>
                  <a:lnTo>
                    <a:pt x="9" y="10"/>
                  </a:lnTo>
                  <a:lnTo>
                    <a:pt x="12" y="7"/>
                  </a:lnTo>
                  <a:lnTo>
                    <a:pt x="14" y="5"/>
                  </a:lnTo>
                  <a:lnTo>
                    <a:pt x="17" y="5"/>
                  </a:lnTo>
                  <a:lnTo>
                    <a:pt x="21" y="5"/>
                  </a:lnTo>
                  <a:lnTo>
                    <a:pt x="23" y="9"/>
                  </a:lnTo>
                  <a:lnTo>
                    <a:pt x="23" y="14"/>
                  </a:lnTo>
                  <a:lnTo>
                    <a:pt x="19" y="37"/>
                  </a:lnTo>
                  <a:lnTo>
                    <a:pt x="23" y="37"/>
                  </a:lnTo>
                  <a:lnTo>
                    <a:pt x="28" y="14"/>
                  </a:lnTo>
                  <a:lnTo>
                    <a:pt x="28" y="7"/>
                  </a:lnTo>
                  <a:lnTo>
                    <a:pt x="26" y="3"/>
                  </a:lnTo>
                  <a:lnTo>
                    <a:pt x="24" y="0"/>
                  </a:lnTo>
                  <a:lnTo>
                    <a:pt x="19" y="0"/>
                  </a:lnTo>
                  <a:lnTo>
                    <a:pt x="14" y="0"/>
                  </a:lnTo>
                  <a:lnTo>
                    <a:pt x="9" y="5"/>
                  </a:lnTo>
                  <a:lnTo>
                    <a:pt x="10" y="0"/>
                  </a:lnTo>
                  <a:lnTo>
                    <a:pt x="5" y="0"/>
                  </a:lnTo>
                  <a:lnTo>
                    <a:pt x="0" y="37"/>
                  </a:lnTo>
                  <a:lnTo>
                    <a:pt x="5" y="37"/>
                  </a:lnTo>
                  <a:close/>
                </a:path>
              </a:pathLst>
            </a:custGeom>
            <a:solidFill>
              <a:srgbClr val="000000"/>
            </a:solidFill>
            <a:ln w="9525">
              <a:noFill/>
              <a:miter lim="800000"/>
              <a:headEnd/>
              <a:tailEnd/>
            </a:ln>
          </p:spPr>
          <p:txBody>
            <a:bodyPr/>
            <a:lstStyle/>
            <a:p>
              <a:endParaRPr lang="en-GB"/>
            </a:p>
          </p:txBody>
        </p:sp>
        <p:sp>
          <p:nvSpPr>
            <p:cNvPr id="85225" name="Freeform 720"/>
            <p:cNvSpPr>
              <a:spLocks noEditPoints="1"/>
            </p:cNvSpPr>
            <p:nvPr/>
          </p:nvSpPr>
          <p:spPr bwMode="auto">
            <a:xfrm>
              <a:off x="6427788" y="5232400"/>
              <a:ext cx="49212" cy="80963"/>
            </a:xfrm>
            <a:custGeom>
              <a:avLst/>
              <a:gdLst>
                <a:gd name="T0" fmla="*/ 2147483647 w 31"/>
                <a:gd name="T1" fmla="*/ 2147483647 h 51"/>
                <a:gd name="T2" fmla="*/ 2147483647 w 31"/>
                <a:gd name="T3" fmla="*/ 2147483647 h 51"/>
                <a:gd name="T4" fmla="*/ 2147483647 w 31"/>
                <a:gd name="T5" fmla="*/ 2147483647 h 51"/>
                <a:gd name="T6" fmla="*/ 2147483647 w 31"/>
                <a:gd name="T7" fmla="*/ 2147483647 h 51"/>
                <a:gd name="T8" fmla="*/ 2147483647 w 31"/>
                <a:gd name="T9" fmla="*/ 2147483647 h 51"/>
                <a:gd name="T10" fmla="*/ 2147483647 w 31"/>
                <a:gd name="T11" fmla="*/ 0 h 51"/>
                <a:gd name="T12" fmla="*/ 2147483647 w 31"/>
                <a:gd name="T13" fmla="*/ 2147483647 h 51"/>
                <a:gd name="T14" fmla="*/ 2147483647 w 31"/>
                <a:gd name="T15" fmla="*/ 0 h 51"/>
                <a:gd name="T16" fmla="*/ 2147483647 w 31"/>
                <a:gd name="T17" fmla="*/ 0 h 51"/>
                <a:gd name="T18" fmla="*/ 2147483647 w 31"/>
                <a:gd name="T19" fmla="*/ 2147483647 h 51"/>
                <a:gd name="T20" fmla="*/ 2147483647 w 31"/>
                <a:gd name="T21" fmla="*/ 2147483647 h 51"/>
                <a:gd name="T22" fmla="*/ 2147483647 w 31"/>
                <a:gd name="T23" fmla="*/ 2147483647 h 51"/>
                <a:gd name="T24" fmla="*/ 2147483647 w 31"/>
                <a:gd name="T25" fmla="*/ 2147483647 h 51"/>
                <a:gd name="T26" fmla="*/ 2147483647 w 31"/>
                <a:gd name="T27" fmla="*/ 2147483647 h 51"/>
                <a:gd name="T28" fmla="*/ 2147483647 w 31"/>
                <a:gd name="T29" fmla="*/ 2147483647 h 51"/>
                <a:gd name="T30" fmla="*/ 2147483647 w 31"/>
                <a:gd name="T31" fmla="*/ 2147483647 h 51"/>
                <a:gd name="T32" fmla="*/ 2147483647 w 31"/>
                <a:gd name="T33" fmla="*/ 2147483647 h 51"/>
                <a:gd name="T34" fmla="*/ 2147483647 w 31"/>
                <a:gd name="T35" fmla="*/ 2147483647 h 51"/>
                <a:gd name="T36" fmla="*/ 2147483647 w 31"/>
                <a:gd name="T37" fmla="*/ 2147483647 h 51"/>
                <a:gd name="T38" fmla="*/ 2147483647 w 31"/>
                <a:gd name="T39" fmla="*/ 2147483647 h 51"/>
                <a:gd name="T40" fmla="*/ 2147483647 w 31"/>
                <a:gd name="T41" fmla="*/ 2147483647 h 51"/>
                <a:gd name="T42" fmla="*/ 2147483647 w 31"/>
                <a:gd name="T43" fmla="*/ 2147483647 h 51"/>
                <a:gd name="T44" fmla="*/ 0 w 31"/>
                <a:gd name="T45" fmla="*/ 2147483647 h 51"/>
                <a:gd name="T46" fmla="*/ 2147483647 w 31"/>
                <a:gd name="T47" fmla="*/ 2147483647 h 51"/>
                <a:gd name="T48" fmla="*/ 2147483647 w 31"/>
                <a:gd name="T49" fmla="*/ 2147483647 h 51"/>
                <a:gd name="T50" fmla="*/ 2147483647 w 31"/>
                <a:gd name="T51" fmla="*/ 2147483647 h 51"/>
                <a:gd name="T52" fmla="*/ 2147483647 w 31"/>
                <a:gd name="T53" fmla="*/ 2147483647 h 51"/>
                <a:gd name="T54" fmla="*/ 2147483647 w 31"/>
                <a:gd name="T55" fmla="*/ 2147483647 h 51"/>
                <a:gd name="T56" fmla="*/ 2147483647 w 31"/>
                <a:gd name="T57" fmla="*/ 2147483647 h 51"/>
                <a:gd name="T58" fmla="*/ 2147483647 w 31"/>
                <a:gd name="T59" fmla="*/ 2147483647 h 51"/>
                <a:gd name="T60" fmla="*/ 2147483647 w 31"/>
                <a:gd name="T61" fmla="*/ 2147483647 h 51"/>
                <a:gd name="T62" fmla="*/ 2147483647 w 31"/>
                <a:gd name="T63" fmla="*/ 2147483647 h 51"/>
                <a:gd name="T64" fmla="*/ 2147483647 w 31"/>
                <a:gd name="T65" fmla="*/ 2147483647 h 51"/>
                <a:gd name="T66" fmla="*/ 2147483647 w 31"/>
                <a:gd name="T67" fmla="*/ 2147483647 h 51"/>
                <a:gd name="T68" fmla="*/ 2147483647 w 31"/>
                <a:gd name="T69" fmla="*/ 2147483647 h 51"/>
                <a:gd name="T70" fmla="*/ 2147483647 w 31"/>
                <a:gd name="T71" fmla="*/ 2147483647 h 51"/>
                <a:gd name="T72" fmla="*/ 2147483647 w 31"/>
                <a:gd name="T73" fmla="*/ 2147483647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51"/>
                <a:gd name="T113" fmla="*/ 31 w 31"/>
                <a:gd name="T114" fmla="*/ 51 h 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51">
                  <a:moveTo>
                    <a:pt x="1" y="47"/>
                  </a:moveTo>
                  <a:lnTo>
                    <a:pt x="1" y="47"/>
                  </a:lnTo>
                  <a:lnTo>
                    <a:pt x="5" y="49"/>
                  </a:lnTo>
                  <a:lnTo>
                    <a:pt x="8" y="51"/>
                  </a:lnTo>
                  <a:lnTo>
                    <a:pt x="14" y="51"/>
                  </a:lnTo>
                  <a:lnTo>
                    <a:pt x="17" y="49"/>
                  </a:lnTo>
                  <a:lnTo>
                    <a:pt x="23" y="42"/>
                  </a:lnTo>
                  <a:lnTo>
                    <a:pt x="26" y="32"/>
                  </a:lnTo>
                  <a:lnTo>
                    <a:pt x="31" y="0"/>
                  </a:lnTo>
                  <a:lnTo>
                    <a:pt x="26" y="0"/>
                  </a:lnTo>
                  <a:lnTo>
                    <a:pt x="26" y="5"/>
                  </a:lnTo>
                  <a:lnTo>
                    <a:pt x="23" y="0"/>
                  </a:lnTo>
                  <a:lnTo>
                    <a:pt x="19" y="0"/>
                  </a:lnTo>
                  <a:lnTo>
                    <a:pt x="12" y="2"/>
                  </a:lnTo>
                  <a:lnTo>
                    <a:pt x="5" y="7"/>
                  </a:lnTo>
                  <a:lnTo>
                    <a:pt x="1" y="17"/>
                  </a:lnTo>
                  <a:lnTo>
                    <a:pt x="1" y="26"/>
                  </a:lnTo>
                  <a:lnTo>
                    <a:pt x="3" y="32"/>
                  </a:lnTo>
                  <a:lnTo>
                    <a:pt x="7" y="35"/>
                  </a:lnTo>
                  <a:lnTo>
                    <a:pt x="12" y="37"/>
                  </a:lnTo>
                  <a:lnTo>
                    <a:pt x="17" y="35"/>
                  </a:lnTo>
                  <a:lnTo>
                    <a:pt x="21" y="32"/>
                  </a:lnTo>
                  <a:lnTo>
                    <a:pt x="19" y="39"/>
                  </a:lnTo>
                  <a:lnTo>
                    <a:pt x="15" y="44"/>
                  </a:lnTo>
                  <a:lnTo>
                    <a:pt x="10" y="46"/>
                  </a:lnTo>
                  <a:lnTo>
                    <a:pt x="5" y="44"/>
                  </a:lnTo>
                  <a:lnTo>
                    <a:pt x="5" y="40"/>
                  </a:lnTo>
                  <a:lnTo>
                    <a:pt x="0" y="39"/>
                  </a:lnTo>
                  <a:lnTo>
                    <a:pt x="0" y="44"/>
                  </a:lnTo>
                  <a:lnTo>
                    <a:pt x="1" y="47"/>
                  </a:lnTo>
                  <a:close/>
                  <a:moveTo>
                    <a:pt x="12" y="7"/>
                  </a:moveTo>
                  <a:lnTo>
                    <a:pt x="12" y="7"/>
                  </a:lnTo>
                  <a:lnTo>
                    <a:pt x="14" y="5"/>
                  </a:lnTo>
                  <a:lnTo>
                    <a:pt x="17" y="3"/>
                  </a:lnTo>
                  <a:lnTo>
                    <a:pt x="21" y="5"/>
                  </a:lnTo>
                  <a:lnTo>
                    <a:pt x="23" y="7"/>
                  </a:lnTo>
                  <a:lnTo>
                    <a:pt x="24" y="12"/>
                  </a:lnTo>
                  <a:lnTo>
                    <a:pt x="24" y="17"/>
                  </a:lnTo>
                  <a:lnTo>
                    <a:pt x="23" y="24"/>
                  </a:lnTo>
                  <a:lnTo>
                    <a:pt x="19" y="28"/>
                  </a:lnTo>
                  <a:lnTo>
                    <a:pt x="15" y="30"/>
                  </a:lnTo>
                  <a:lnTo>
                    <a:pt x="14" y="32"/>
                  </a:lnTo>
                  <a:lnTo>
                    <a:pt x="10" y="30"/>
                  </a:lnTo>
                  <a:lnTo>
                    <a:pt x="8" y="28"/>
                  </a:lnTo>
                  <a:lnTo>
                    <a:pt x="7" y="23"/>
                  </a:lnTo>
                  <a:lnTo>
                    <a:pt x="7" y="17"/>
                  </a:lnTo>
                  <a:lnTo>
                    <a:pt x="8" y="12"/>
                  </a:lnTo>
                  <a:lnTo>
                    <a:pt x="12" y="7"/>
                  </a:lnTo>
                  <a:close/>
                </a:path>
              </a:pathLst>
            </a:custGeom>
            <a:solidFill>
              <a:srgbClr val="000000"/>
            </a:solidFill>
            <a:ln w="9525">
              <a:noFill/>
              <a:miter lim="800000"/>
              <a:headEnd/>
              <a:tailEnd/>
            </a:ln>
          </p:spPr>
          <p:txBody>
            <a:bodyPr/>
            <a:lstStyle/>
            <a:p>
              <a:endParaRPr lang="en-GB"/>
            </a:p>
          </p:txBody>
        </p:sp>
        <p:sp>
          <p:nvSpPr>
            <p:cNvPr id="85226" name="Freeform 721"/>
            <p:cNvSpPr>
              <a:spLocks/>
            </p:cNvSpPr>
            <p:nvPr/>
          </p:nvSpPr>
          <p:spPr bwMode="auto">
            <a:xfrm>
              <a:off x="6475413" y="5232400"/>
              <a:ext cx="49212" cy="58738"/>
            </a:xfrm>
            <a:custGeom>
              <a:avLst/>
              <a:gdLst>
                <a:gd name="T0" fmla="*/ 2147483647 w 31"/>
                <a:gd name="T1" fmla="*/ 2147483647 h 37"/>
                <a:gd name="T2" fmla="*/ 2147483647 w 31"/>
                <a:gd name="T3" fmla="*/ 2147483647 h 37"/>
                <a:gd name="T4" fmla="*/ 2147483647 w 31"/>
                <a:gd name="T5" fmla="*/ 2147483647 h 37"/>
                <a:gd name="T6" fmla="*/ 2147483647 w 31"/>
                <a:gd name="T7" fmla="*/ 2147483647 h 37"/>
                <a:gd name="T8" fmla="*/ 2147483647 w 31"/>
                <a:gd name="T9" fmla="*/ 2147483647 h 37"/>
                <a:gd name="T10" fmla="*/ 2147483647 w 31"/>
                <a:gd name="T11" fmla="*/ 2147483647 h 37"/>
                <a:gd name="T12" fmla="*/ 2147483647 w 31"/>
                <a:gd name="T13" fmla="*/ 2147483647 h 37"/>
                <a:gd name="T14" fmla="*/ 2147483647 w 31"/>
                <a:gd name="T15" fmla="*/ 0 h 37"/>
                <a:gd name="T16" fmla="*/ 2147483647 w 31"/>
                <a:gd name="T17" fmla="*/ 0 h 37"/>
                <a:gd name="T18" fmla="*/ 2147483647 w 31"/>
                <a:gd name="T19" fmla="*/ 2147483647 h 37"/>
                <a:gd name="T20" fmla="*/ 2147483647 w 31"/>
                <a:gd name="T21" fmla="*/ 2147483647 h 37"/>
                <a:gd name="T22" fmla="*/ 2147483647 w 31"/>
                <a:gd name="T23" fmla="*/ 2147483647 h 37"/>
                <a:gd name="T24" fmla="*/ 2147483647 w 31"/>
                <a:gd name="T25" fmla="*/ 2147483647 h 37"/>
                <a:gd name="T26" fmla="*/ 2147483647 w 31"/>
                <a:gd name="T27" fmla="*/ 2147483647 h 37"/>
                <a:gd name="T28" fmla="*/ 0 w 31"/>
                <a:gd name="T29" fmla="*/ 2147483647 h 37"/>
                <a:gd name="T30" fmla="*/ 2147483647 w 31"/>
                <a:gd name="T31" fmla="*/ 2147483647 h 37"/>
                <a:gd name="T32" fmla="*/ 2147483647 w 31"/>
                <a:gd name="T33" fmla="*/ 214748364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37"/>
                <a:gd name="T53" fmla="*/ 31 w 3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37">
                  <a:moveTo>
                    <a:pt x="26" y="37"/>
                  </a:moveTo>
                  <a:lnTo>
                    <a:pt x="28" y="32"/>
                  </a:lnTo>
                  <a:lnTo>
                    <a:pt x="14" y="32"/>
                  </a:lnTo>
                  <a:lnTo>
                    <a:pt x="7" y="32"/>
                  </a:lnTo>
                  <a:lnTo>
                    <a:pt x="10" y="26"/>
                  </a:lnTo>
                  <a:lnTo>
                    <a:pt x="31" y="3"/>
                  </a:lnTo>
                  <a:lnTo>
                    <a:pt x="31" y="0"/>
                  </a:lnTo>
                  <a:lnTo>
                    <a:pt x="7" y="0"/>
                  </a:lnTo>
                  <a:lnTo>
                    <a:pt x="7" y="5"/>
                  </a:lnTo>
                  <a:lnTo>
                    <a:pt x="19" y="5"/>
                  </a:lnTo>
                  <a:lnTo>
                    <a:pt x="24" y="5"/>
                  </a:lnTo>
                  <a:lnTo>
                    <a:pt x="1" y="32"/>
                  </a:lnTo>
                  <a:lnTo>
                    <a:pt x="0" y="37"/>
                  </a:lnTo>
                  <a:lnTo>
                    <a:pt x="26" y="37"/>
                  </a:lnTo>
                  <a:close/>
                </a:path>
              </a:pathLst>
            </a:custGeom>
            <a:solidFill>
              <a:srgbClr val="000000"/>
            </a:solidFill>
            <a:ln w="9525">
              <a:noFill/>
              <a:miter lim="800000"/>
              <a:headEnd/>
              <a:tailEnd/>
            </a:ln>
          </p:spPr>
          <p:txBody>
            <a:bodyPr/>
            <a:lstStyle/>
            <a:p>
              <a:endParaRPr lang="en-GB"/>
            </a:p>
          </p:txBody>
        </p:sp>
        <p:sp>
          <p:nvSpPr>
            <p:cNvPr id="85227" name="Freeform 722"/>
            <p:cNvSpPr>
              <a:spLocks/>
            </p:cNvSpPr>
            <p:nvPr/>
          </p:nvSpPr>
          <p:spPr bwMode="auto">
            <a:xfrm>
              <a:off x="6524625" y="5210175"/>
              <a:ext cx="44450" cy="80963"/>
            </a:xfrm>
            <a:custGeom>
              <a:avLst/>
              <a:gdLst>
                <a:gd name="T0" fmla="*/ 2147483647 w 28"/>
                <a:gd name="T1" fmla="*/ 2147483647 h 51"/>
                <a:gd name="T2" fmla="*/ 2147483647 w 28"/>
                <a:gd name="T3" fmla="*/ 2147483647 h 51"/>
                <a:gd name="T4" fmla="*/ 2147483647 w 28"/>
                <a:gd name="T5" fmla="*/ 2147483647 h 51"/>
                <a:gd name="T6" fmla="*/ 2147483647 w 28"/>
                <a:gd name="T7" fmla="*/ 2147483647 h 51"/>
                <a:gd name="T8" fmla="*/ 2147483647 w 28"/>
                <a:gd name="T9" fmla="*/ 2147483647 h 51"/>
                <a:gd name="T10" fmla="*/ 2147483647 w 28"/>
                <a:gd name="T11" fmla="*/ 2147483647 h 51"/>
                <a:gd name="T12" fmla="*/ 2147483647 w 28"/>
                <a:gd name="T13" fmla="*/ 2147483647 h 51"/>
                <a:gd name="T14" fmla="*/ 2147483647 w 28"/>
                <a:gd name="T15" fmla="*/ 2147483647 h 51"/>
                <a:gd name="T16" fmla="*/ 2147483647 w 28"/>
                <a:gd name="T17" fmla="*/ 2147483647 h 51"/>
                <a:gd name="T18" fmla="*/ 2147483647 w 28"/>
                <a:gd name="T19" fmla="*/ 2147483647 h 51"/>
                <a:gd name="T20" fmla="*/ 2147483647 w 28"/>
                <a:gd name="T21" fmla="*/ 2147483647 h 51"/>
                <a:gd name="T22" fmla="*/ 2147483647 w 28"/>
                <a:gd name="T23" fmla="*/ 2147483647 h 51"/>
                <a:gd name="T24" fmla="*/ 2147483647 w 28"/>
                <a:gd name="T25" fmla="*/ 2147483647 h 51"/>
                <a:gd name="T26" fmla="*/ 2147483647 w 28"/>
                <a:gd name="T27" fmla="*/ 2147483647 h 51"/>
                <a:gd name="T28" fmla="*/ 2147483647 w 28"/>
                <a:gd name="T29" fmla="*/ 2147483647 h 51"/>
                <a:gd name="T30" fmla="*/ 2147483647 w 28"/>
                <a:gd name="T31" fmla="*/ 2147483647 h 51"/>
                <a:gd name="T32" fmla="*/ 2147483647 w 28"/>
                <a:gd name="T33" fmla="*/ 2147483647 h 51"/>
                <a:gd name="T34" fmla="*/ 2147483647 w 28"/>
                <a:gd name="T35" fmla="*/ 2147483647 h 51"/>
                <a:gd name="T36" fmla="*/ 2147483647 w 28"/>
                <a:gd name="T37" fmla="*/ 2147483647 h 51"/>
                <a:gd name="T38" fmla="*/ 2147483647 w 28"/>
                <a:gd name="T39" fmla="*/ 2147483647 h 51"/>
                <a:gd name="T40" fmla="*/ 2147483647 w 28"/>
                <a:gd name="T41" fmla="*/ 2147483647 h 51"/>
                <a:gd name="T42" fmla="*/ 2147483647 w 28"/>
                <a:gd name="T43" fmla="*/ 2147483647 h 51"/>
                <a:gd name="T44" fmla="*/ 2147483647 w 28"/>
                <a:gd name="T45" fmla="*/ 2147483647 h 51"/>
                <a:gd name="T46" fmla="*/ 2147483647 w 28"/>
                <a:gd name="T47" fmla="*/ 2147483647 h 51"/>
                <a:gd name="T48" fmla="*/ 2147483647 w 28"/>
                <a:gd name="T49" fmla="*/ 2147483647 h 51"/>
                <a:gd name="T50" fmla="*/ 2147483647 w 28"/>
                <a:gd name="T51" fmla="*/ 2147483647 h 51"/>
                <a:gd name="T52" fmla="*/ 2147483647 w 28"/>
                <a:gd name="T53" fmla="*/ 2147483647 h 51"/>
                <a:gd name="T54" fmla="*/ 2147483647 w 28"/>
                <a:gd name="T55" fmla="*/ 0 h 51"/>
                <a:gd name="T56" fmla="*/ 2147483647 w 28"/>
                <a:gd name="T57" fmla="*/ 0 h 51"/>
                <a:gd name="T58" fmla="*/ 0 w 28"/>
                <a:gd name="T59" fmla="*/ 2147483647 h 51"/>
                <a:gd name="T60" fmla="*/ 2147483647 w 28"/>
                <a:gd name="T61" fmla="*/ 2147483647 h 51"/>
                <a:gd name="T62" fmla="*/ 2147483647 w 28"/>
                <a:gd name="T63" fmla="*/ 2147483647 h 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51"/>
                <a:gd name="T98" fmla="*/ 28 w 28"/>
                <a:gd name="T99" fmla="*/ 51 h 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51">
                  <a:moveTo>
                    <a:pt x="6" y="51"/>
                  </a:moveTo>
                  <a:lnTo>
                    <a:pt x="9" y="30"/>
                  </a:lnTo>
                  <a:lnTo>
                    <a:pt x="11" y="24"/>
                  </a:lnTo>
                  <a:lnTo>
                    <a:pt x="13" y="21"/>
                  </a:lnTo>
                  <a:lnTo>
                    <a:pt x="16" y="19"/>
                  </a:lnTo>
                  <a:lnTo>
                    <a:pt x="18" y="19"/>
                  </a:lnTo>
                  <a:lnTo>
                    <a:pt x="21" y="19"/>
                  </a:lnTo>
                  <a:lnTo>
                    <a:pt x="23" y="21"/>
                  </a:lnTo>
                  <a:lnTo>
                    <a:pt x="23" y="23"/>
                  </a:lnTo>
                  <a:lnTo>
                    <a:pt x="23" y="28"/>
                  </a:lnTo>
                  <a:lnTo>
                    <a:pt x="20" y="51"/>
                  </a:lnTo>
                  <a:lnTo>
                    <a:pt x="25" y="51"/>
                  </a:lnTo>
                  <a:lnTo>
                    <a:pt x="28" y="28"/>
                  </a:lnTo>
                  <a:lnTo>
                    <a:pt x="28" y="21"/>
                  </a:lnTo>
                  <a:lnTo>
                    <a:pt x="27" y="16"/>
                  </a:lnTo>
                  <a:lnTo>
                    <a:pt x="25" y="14"/>
                  </a:lnTo>
                  <a:lnTo>
                    <a:pt x="20" y="14"/>
                  </a:lnTo>
                  <a:lnTo>
                    <a:pt x="16" y="14"/>
                  </a:lnTo>
                  <a:lnTo>
                    <a:pt x="11" y="17"/>
                  </a:lnTo>
                  <a:lnTo>
                    <a:pt x="14" y="0"/>
                  </a:lnTo>
                  <a:lnTo>
                    <a:pt x="9" y="0"/>
                  </a:lnTo>
                  <a:lnTo>
                    <a:pt x="0" y="51"/>
                  </a:lnTo>
                  <a:lnTo>
                    <a:pt x="6" y="51"/>
                  </a:lnTo>
                  <a:close/>
                </a:path>
              </a:pathLst>
            </a:custGeom>
            <a:solidFill>
              <a:srgbClr val="000000"/>
            </a:solidFill>
            <a:ln w="9525">
              <a:noFill/>
              <a:miter lim="800000"/>
              <a:headEnd/>
              <a:tailEnd/>
            </a:ln>
          </p:spPr>
          <p:txBody>
            <a:bodyPr/>
            <a:lstStyle/>
            <a:p>
              <a:endParaRPr lang="en-GB"/>
            </a:p>
          </p:txBody>
        </p:sp>
        <p:sp>
          <p:nvSpPr>
            <p:cNvPr id="85228" name="Freeform 723"/>
            <p:cNvSpPr>
              <a:spLocks noEditPoints="1"/>
            </p:cNvSpPr>
            <p:nvPr/>
          </p:nvSpPr>
          <p:spPr bwMode="auto">
            <a:xfrm>
              <a:off x="6575425" y="5232400"/>
              <a:ext cx="47625" cy="58738"/>
            </a:xfrm>
            <a:custGeom>
              <a:avLst/>
              <a:gdLst>
                <a:gd name="T0" fmla="*/ 2147483647 w 30"/>
                <a:gd name="T1" fmla="*/ 2147483647 h 37"/>
                <a:gd name="T2" fmla="*/ 2147483647 w 30"/>
                <a:gd name="T3" fmla="*/ 2147483647 h 37"/>
                <a:gd name="T4" fmla="*/ 2147483647 w 30"/>
                <a:gd name="T5" fmla="*/ 2147483647 h 37"/>
                <a:gd name="T6" fmla="*/ 2147483647 w 30"/>
                <a:gd name="T7" fmla="*/ 2147483647 h 37"/>
                <a:gd name="T8" fmla="*/ 2147483647 w 30"/>
                <a:gd name="T9" fmla="*/ 2147483647 h 37"/>
                <a:gd name="T10" fmla="*/ 2147483647 w 30"/>
                <a:gd name="T11" fmla="*/ 2147483647 h 37"/>
                <a:gd name="T12" fmla="*/ 2147483647 w 30"/>
                <a:gd name="T13" fmla="*/ 2147483647 h 37"/>
                <a:gd name="T14" fmla="*/ 2147483647 w 30"/>
                <a:gd name="T15" fmla="*/ 2147483647 h 37"/>
                <a:gd name="T16" fmla="*/ 2147483647 w 30"/>
                <a:gd name="T17" fmla="*/ 2147483647 h 37"/>
                <a:gd name="T18" fmla="*/ 2147483647 w 30"/>
                <a:gd name="T19" fmla="*/ 2147483647 h 37"/>
                <a:gd name="T20" fmla="*/ 2147483647 w 30"/>
                <a:gd name="T21" fmla="*/ 2147483647 h 37"/>
                <a:gd name="T22" fmla="*/ 2147483647 w 30"/>
                <a:gd name="T23" fmla="*/ 2147483647 h 37"/>
                <a:gd name="T24" fmla="*/ 2147483647 w 30"/>
                <a:gd name="T25" fmla="*/ 2147483647 h 37"/>
                <a:gd name="T26" fmla="*/ 2147483647 w 30"/>
                <a:gd name="T27" fmla="*/ 2147483647 h 37"/>
                <a:gd name="T28" fmla="*/ 2147483647 w 30"/>
                <a:gd name="T29" fmla="*/ 0 h 37"/>
                <a:gd name="T30" fmla="*/ 2147483647 w 30"/>
                <a:gd name="T31" fmla="*/ 0 h 37"/>
                <a:gd name="T32" fmla="*/ 2147483647 w 30"/>
                <a:gd name="T33" fmla="*/ 0 h 37"/>
                <a:gd name="T34" fmla="*/ 2147483647 w 30"/>
                <a:gd name="T35" fmla="*/ 0 h 37"/>
                <a:gd name="T36" fmla="*/ 2147483647 w 30"/>
                <a:gd name="T37" fmla="*/ 2147483647 h 37"/>
                <a:gd name="T38" fmla="*/ 2147483647 w 30"/>
                <a:gd name="T39" fmla="*/ 2147483647 h 37"/>
                <a:gd name="T40" fmla="*/ 2147483647 w 30"/>
                <a:gd name="T41" fmla="*/ 2147483647 h 37"/>
                <a:gd name="T42" fmla="*/ 2147483647 w 30"/>
                <a:gd name="T43" fmla="*/ 2147483647 h 37"/>
                <a:gd name="T44" fmla="*/ 2147483647 w 30"/>
                <a:gd name="T45" fmla="*/ 2147483647 h 37"/>
                <a:gd name="T46" fmla="*/ 0 w 30"/>
                <a:gd name="T47" fmla="*/ 2147483647 h 37"/>
                <a:gd name="T48" fmla="*/ 2147483647 w 30"/>
                <a:gd name="T49" fmla="*/ 2147483647 h 37"/>
                <a:gd name="T50" fmla="*/ 2147483647 w 30"/>
                <a:gd name="T51" fmla="*/ 2147483647 h 37"/>
                <a:gd name="T52" fmla="*/ 2147483647 w 30"/>
                <a:gd name="T53" fmla="*/ 2147483647 h 37"/>
                <a:gd name="T54" fmla="*/ 2147483647 w 30"/>
                <a:gd name="T55" fmla="*/ 2147483647 h 37"/>
                <a:gd name="T56" fmla="*/ 2147483647 w 30"/>
                <a:gd name="T57" fmla="*/ 2147483647 h 37"/>
                <a:gd name="T58" fmla="*/ 2147483647 w 30"/>
                <a:gd name="T59" fmla="*/ 2147483647 h 37"/>
                <a:gd name="T60" fmla="*/ 2147483647 w 30"/>
                <a:gd name="T61" fmla="*/ 2147483647 h 37"/>
                <a:gd name="T62" fmla="*/ 2147483647 w 30"/>
                <a:gd name="T63" fmla="*/ 2147483647 h 37"/>
                <a:gd name="T64" fmla="*/ 2147483647 w 30"/>
                <a:gd name="T65" fmla="*/ 2147483647 h 37"/>
                <a:gd name="T66" fmla="*/ 2147483647 w 30"/>
                <a:gd name="T67" fmla="*/ 2147483647 h 37"/>
                <a:gd name="T68" fmla="*/ 2147483647 w 30"/>
                <a:gd name="T69" fmla="*/ 2147483647 h 37"/>
                <a:gd name="T70" fmla="*/ 2147483647 w 30"/>
                <a:gd name="T71" fmla="*/ 2147483647 h 37"/>
                <a:gd name="T72" fmla="*/ 2147483647 w 30"/>
                <a:gd name="T73" fmla="*/ 2147483647 h 37"/>
                <a:gd name="T74" fmla="*/ 2147483647 w 30"/>
                <a:gd name="T75" fmla="*/ 2147483647 h 37"/>
                <a:gd name="T76" fmla="*/ 2147483647 w 30"/>
                <a:gd name="T77" fmla="*/ 2147483647 h 37"/>
                <a:gd name="T78" fmla="*/ 2147483647 w 30"/>
                <a:gd name="T79" fmla="*/ 2147483647 h 37"/>
                <a:gd name="T80" fmla="*/ 2147483647 w 30"/>
                <a:gd name="T81" fmla="*/ 2147483647 h 37"/>
                <a:gd name="T82" fmla="*/ 2147483647 w 30"/>
                <a:gd name="T83" fmla="*/ 2147483647 h 37"/>
                <a:gd name="T84" fmla="*/ 2147483647 w 30"/>
                <a:gd name="T85" fmla="*/ 2147483647 h 37"/>
                <a:gd name="T86" fmla="*/ 2147483647 w 30"/>
                <a:gd name="T87" fmla="*/ 2147483647 h 37"/>
                <a:gd name="T88" fmla="*/ 2147483647 w 30"/>
                <a:gd name="T89" fmla="*/ 2147483647 h 37"/>
                <a:gd name="T90" fmla="*/ 2147483647 w 30"/>
                <a:gd name="T91" fmla="*/ 2147483647 h 37"/>
                <a:gd name="T92" fmla="*/ 2147483647 w 30"/>
                <a:gd name="T93" fmla="*/ 2147483647 h 37"/>
                <a:gd name="T94" fmla="*/ 2147483647 w 30"/>
                <a:gd name="T95" fmla="*/ 2147483647 h 37"/>
                <a:gd name="T96" fmla="*/ 2147483647 w 30"/>
                <a:gd name="T97" fmla="*/ 2147483647 h 37"/>
                <a:gd name="T98" fmla="*/ 2147483647 w 30"/>
                <a:gd name="T99" fmla="*/ 2147483647 h 37"/>
                <a:gd name="T100" fmla="*/ 2147483647 w 30"/>
                <a:gd name="T101" fmla="*/ 2147483647 h 37"/>
                <a:gd name="T102" fmla="*/ 2147483647 w 30"/>
                <a:gd name="T103" fmla="*/ 2147483647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
                <a:gd name="T157" fmla="*/ 0 h 37"/>
                <a:gd name="T158" fmla="*/ 30 w 30"/>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 h="37">
                  <a:moveTo>
                    <a:pt x="2" y="32"/>
                  </a:moveTo>
                  <a:lnTo>
                    <a:pt x="2" y="32"/>
                  </a:lnTo>
                  <a:lnTo>
                    <a:pt x="7" y="35"/>
                  </a:lnTo>
                  <a:lnTo>
                    <a:pt x="12" y="37"/>
                  </a:lnTo>
                  <a:lnTo>
                    <a:pt x="17" y="35"/>
                  </a:lnTo>
                  <a:lnTo>
                    <a:pt x="23" y="32"/>
                  </a:lnTo>
                  <a:lnTo>
                    <a:pt x="26" y="26"/>
                  </a:lnTo>
                  <a:lnTo>
                    <a:pt x="28" y="17"/>
                  </a:lnTo>
                  <a:lnTo>
                    <a:pt x="30" y="10"/>
                  </a:lnTo>
                  <a:lnTo>
                    <a:pt x="26" y="3"/>
                  </a:lnTo>
                  <a:lnTo>
                    <a:pt x="23" y="0"/>
                  </a:lnTo>
                  <a:lnTo>
                    <a:pt x="17" y="0"/>
                  </a:lnTo>
                  <a:lnTo>
                    <a:pt x="12" y="0"/>
                  </a:lnTo>
                  <a:lnTo>
                    <a:pt x="7" y="3"/>
                  </a:lnTo>
                  <a:lnTo>
                    <a:pt x="3" y="10"/>
                  </a:lnTo>
                  <a:lnTo>
                    <a:pt x="2" y="17"/>
                  </a:lnTo>
                  <a:lnTo>
                    <a:pt x="0" y="26"/>
                  </a:lnTo>
                  <a:lnTo>
                    <a:pt x="2" y="32"/>
                  </a:lnTo>
                  <a:close/>
                  <a:moveTo>
                    <a:pt x="10" y="7"/>
                  </a:moveTo>
                  <a:lnTo>
                    <a:pt x="10" y="7"/>
                  </a:lnTo>
                  <a:lnTo>
                    <a:pt x="14" y="5"/>
                  </a:lnTo>
                  <a:lnTo>
                    <a:pt x="17" y="3"/>
                  </a:lnTo>
                  <a:lnTo>
                    <a:pt x="21" y="5"/>
                  </a:lnTo>
                  <a:lnTo>
                    <a:pt x="23" y="7"/>
                  </a:lnTo>
                  <a:lnTo>
                    <a:pt x="25" y="12"/>
                  </a:lnTo>
                  <a:lnTo>
                    <a:pt x="23" y="17"/>
                  </a:lnTo>
                  <a:lnTo>
                    <a:pt x="21" y="24"/>
                  </a:lnTo>
                  <a:lnTo>
                    <a:pt x="19" y="28"/>
                  </a:lnTo>
                  <a:lnTo>
                    <a:pt x="16" y="32"/>
                  </a:lnTo>
                  <a:lnTo>
                    <a:pt x="12" y="32"/>
                  </a:lnTo>
                  <a:lnTo>
                    <a:pt x="9" y="32"/>
                  </a:lnTo>
                  <a:lnTo>
                    <a:pt x="7" y="28"/>
                  </a:lnTo>
                  <a:lnTo>
                    <a:pt x="5" y="24"/>
                  </a:lnTo>
                  <a:lnTo>
                    <a:pt x="5" y="17"/>
                  </a:lnTo>
                  <a:lnTo>
                    <a:pt x="7" y="12"/>
                  </a:lnTo>
                  <a:lnTo>
                    <a:pt x="10" y="7"/>
                  </a:lnTo>
                  <a:close/>
                </a:path>
              </a:pathLst>
            </a:custGeom>
            <a:solidFill>
              <a:srgbClr val="000000"/>
            </a:solidFill>
            <a:ln w="9525">
              <a:noFill/>
              <a:miter lim="800000"/>
              <a:headEnd/>
              <a:tailEnd/>
            </a:ln>
          </p:spPr>
          <p:txBody>
            <a:bodyPr/>
            <a:lstStyle/>
            <a:p>
              <a:endParaRPr lang="en-GB"/>
            </a:p>
          </p:txBody>
        </p:sp>
        <p:sp>
          <p:nvSpPr>
            <p:cNvPr id="85229" name="Freeform 724"/>
            <p:cNvSpPr>
              <a:spLocks/>
            </p:cNvSpPr>
            <p:nvPr/>
          </p:nvSpPr>
          <p:spPr bwMode="auto">
            <a:xfrm>
              <a:off x="6627813" y="5232400"/>
              <a:ext cx="44450" cy="58738"/>
            </a:xfrm>
            <a:custGeom>
              <a:avLst/>
              <a:gdLst>
                <a:gd name="T0" fmla="*/ 2147483647 w 28"/>
                <a:gd name="T1" fmla="*/ 2147483647 h 37"/>
                <a:gd name="T2" fmla="*/ 2147483647 w 28"/>
                <a:gd name="T3" fmla="*/ 0 h 37"/>
                <a:gd name="T4" fmla="*/ 2147483647 w 28"/>
                <a:gd name="T5" fmla="*/ 0 h 37"/>
                <a:gd name="T6" fmla="*/ 2147483647 w 28"/>
                <a:gd name="T7" fmla="*/ 2147483647 h 37"/>
                <a:gd name="T8" fmla="*/ 2147483647 w 28"/>
                <a:gd name="T9" fmla="*/ 2147483647 h 37"/>
                <a:gd name="T10" fmla="*/ 2147483647 w 28"/>
                <a:gd name="T11" fmla="*/ 2147483647 h 37"/>
                <a:gd name="T12" fmla="*/ 2147483647 w 28"/>
                <a:gd name="T13" fmla="*/ 2147483647 h 37"/>
                <a:gd name="T14" fmla="*/ 2147483647 w 28"/>
                <a:gd name="T15" fmla="*/ 2147483647 h 37"/>
                <a:gd name="T16" fmla="*/ 2147483647 w 28"/>
                <a:gd name="T17" fmla="*/ 2147483647 h 37"/>
                <a:gd name="T18" fmla="*/ 2147483647 w 28"/>
                <a:gd name="T19" fmla="*/ 2147483647 h 37"/>
                <a:gd name="T20" fmla="*/ 2147483647 w 28"/>
                <a:gd name="T21" fmla="*/ 2147483647 h 37"/>
                <a:gd name="T22" fmla="*/ 2147483647 w 28"/>
                <a:gd name="T23" fmla="*/ 2147483647 h 37"/>
                <a:gd name="T24" fmla="*/ 2147483647 w 28"/>
                <a:gd name="T25" fmla="*/ 2147483647 h 37"/>
                <a:gd name="T26" fmla="*/ 2147483647 w 28"/>
                <a:gd name="T27" fmla="*/ 2147483647 h 37"/>
                <a:gd name="T28" fmla="*/ 2147483647 w 28"/>
                <a:gd name="T29" fmla="*/ 2147483647 h 37"/>
                <a:gd name="T30" fmla="*/ 2147483647 w 28"/>
                <a:gd name="T31" fmla="*/ 2147483647 h 37"/>
                <a:gd name="T32" fmla="*/ 2147483647 w 28"/>
                <a:gd name="T33" fmla="*/ 0 h 37"/>
                <a:gd name="T34" fmla="*/ 2147483647 w 28"/>
                <a:gd name="T35" fmla="*/ 0 h 37"/>
                <a:gd name="T36" fmla="*/ 0 w 28"/>
                <a:gd name="T37" fmla="*/ 2147483647 h 37"/>
                <a:gd name="T38" fmla="*/ 0 w 28"/>
                <a:gd name="T39" fmla="*/ 2147483647 h 37"/>
                <a:gd name="T40" fmla="*/ 0 w 28"/>
                <a:gd name="T41" fmla="*/ 2147483647 h 37"/>
                <a:gd name="T42" fmla="*/ 0 w 28"/>
                <a:gd name="T43" fmla="*/ 2147483647 h 37"/>
                <a:gd name="T44" fmla="*/ 2147483647 w 28"/>
                <a:gd name="T45" fmla="*/ 2147483647 h 37"/>
                <a:gd name="T46" fmla="*/ 2147483647 w 28"/>
                <a:gd name="T47" fmla="*/ 2147483647 h 37"/>
                <a:gd name="T48" fmla="*/ 2147483647 w 28"/>
                <a:gd name="T49" fmla="*/ 2147483647 h 37"/>
                <a:gd name="T50" fmla="*/ 2147483647 w 28"/>
                <a:gd name="T51" fmla="*/ 2147483647 h 37"/>
                <a:gd name="T52" fmla="*/ 2147483647 w 28"/>
                <a:gd name="T53" fmla="*/ 2147483647 h 37"/>
                <a:gd name="T54" fmla="*/ 2147483647 w 28"/>
                <a:gd name="T55" fmla="*/ 2147483647 h 37"/>
                <a:gd name="T56" fmla="*/ 2147483647 w 28"/>
                <a:gd name="T57" fmla="*/ 2147483647 h 37"/>
                <a:gd name="T58" fmla="*/ 2147483647 w 28"/>
                <a:gd name="T59" fmla="*/ 2147483647 h 37"/>
                <a:gd name="T60" fmla="*/ 2147483647 w 28"/>
                <a:gd name="T61" fmla="*/ 2147483647 h 37"/>
                <a:gd name="T62" fmla="*/ 2147483647 w 28"/>
                <a:gd name="T63" fmla="*/ 2147483647 h 37"/>
                <a:gd name="T64" fmla="*/ 2147483647 w 28"/>
                <a:gd name="T65" fmla="*/ 2147483647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37"/>
                <a:gd name="T101" fmla="*/ 28 w 28"/>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37">
                  <a:moveTo>
                    <a:pt x="21" y="37"/>
                  </a:moveTo>
                  <a:lnTo>
                    <a:pt x="28" y="0"/>
                  </a:lnTo>
                  <a:lnTo>
                    <a:pt x="23" y="0"/>
                  </a:lnTo>
                  <a:lnTo>
                    <a:pt x="20" y="19"/>
                  </a:lnTo>
                  <a:lnTo>
                    <a:pt x="18" y="24"/>
                  </a:lnTo>
                  <a:lnTo>
                    <a:pt x="16" y="28"/>
                  </a:lnTo>
                  <a:lnTo>
                    <a:pt x="13" y="32"/>
                  </a:lnTo>
                  <a:lnTo>
                    <a:pt x="9" y="32"/>
                  </a:lnTo>
                  <a:lnTo>
                    <a:pt x="7" y="30"/>
                  </a:lnTo>
                  <a:lnTo>
                    <a:pt x="6" y="28"/>
                  </a:lnTo>
                  <a:lnTo>
                    <a:pt x="6" y="19"/>
                  </a:lnTo>
                  <a:lnTo>
                    <a:pt x="9" y="0"/>
                  </a:lnTo>
                  <a:lnTo>
                    <a:pt x="4" y="0"/>
                  </a:lnTo>
                  <a:lnTo>
                    <a:pt x="0" y="23"/>
                  </a:lnTo>
                  <a:lnTo>
                    <a:pt x="0" y="30"/>
                  </a:lnTo>
                  <a:lnTo>
                    <a:pt x="2" y="35"/>
                  </a:lnTo>
                  <a:lnTo>
                    <a:pt x="6" y="37"/>
                  </a:lnTo>
                  <a:lnTo>
                    <a:pt x="7" y="37"/>
                  </a:lnTo>
                  <a:lnTo>
                    <a:pt x="14" y="35"/>
                  </a:lnTo>
                  <a:lnTo>
                    <a:pt x="18" y="32"/>
                  </a:lnTo>
                  <a:lnTo>
                    <a:pt x="18" y="37"/>
                  </a:lnTo>
                  <a:lnTo>
                    <a:pt x="21" y="37"/>
                  </a:lnTo>
                  <a:close/>
                </a:path>
              </a:pathLst>
            </a:custGeom>
            <a:solidFill>
              <a:srgbClr val="000000"/>
            </a:solidFill>
            <a:ln w="9525">
              <a:noFill/>
              <a:miter lim="800000"/>
              <a:headEnd/>
              <a:tailEnd/>
            </a:ln>
          </p:spPr>
          <p:txBody>
            <a:bodyPr/>
            <a:lstStyle/>
            <a:p>
              <a:endParaRPr lang="en-GB"/>
            </a:p>
          </p:txBody>
        </p:sp>
      </p:grpSp>
      <p:grpSp>
        <p:nvGrpSpPr>
          <p:cNvPr id="7" name="Group 6"/>
          <p:cNvGrpSpPr>
            <a:grpSpLocks/>
          </p:cNvGrpSpPr>
          <p:nvPr/>
        </p:nvGrpSpPr>
        <p:grpSpPr bwMode="auto">
          <a:xfrm>
            <a:off x="7532688" y="1854200"/>
            <a:ext cx="725487" cy="422275"/>
            <a:chOff x="7532688" y="1854200"/>
            <a:chExt cx="725360" cy="422275"/>
          </a:xfrm>
        </p:grpSpPr>
        <p:sp>
          <p:nvSpPr>
            <p:cNvPr id="85218" name="Freeform 457"/>
            <p:cNvSpPr>
              <a:spLocks/>
            </p:cNvSpPr>
            <p:nvPr/>
          </p:nvSpPr>
          <p:spPr bwMode="auto">
            <a:xfrm>
              <a:off x="7532688" y="1854200"/>
              <a:ext cx="422275" cy="422275"/>
            </a:xfrm>
            <a:custGeom>
              <a:avLst/>
              <a:gdLst>
                <a:gd name="T0" fmla="*/ 0 w 266"/>
                <a:gd name="T1" fmla="*/ 2147483647 h 266"/>
                <a:gd name="T2" fmla="*/ 2147483647 w 266"/>
                <a:gd name="T3" fmla="*/ 2147483647 h 266"/>
                <a:gd name="T4" fmla="*/ 2147483647 w 266"/>
                <a:gd name="T5" fmla="*/ 2147483647 h 266"/>
                <a:gd name="T6" fmla="*/ 2147483647 w 266"/>
                <a:gd name="T7" fmla="*/ 2147483647 h 266"/>
                <a:gd name="T8" fmla="*/ 2147483647 w 266"/>
                <a:gd name="T9" fmla="*/ 2147483647 h 266"/>
                <a:gd name="T10" fmla="*/ 2147483647 w 266"/>
                <a:gd name="T11" fmla="*/ 2147483647 h 266"/>
                <a:gd name="T12" fmla="*/ 2147483647 w 266"/>
                <a:gd name="T13" fmla="*/ 2147483647 h 266"/>
                <a:gd name="T14" fmla="*/ 2147483647 w 266"/>
                <a:gd name="T15" fmla="*/ 2147483647 h 266"/>
                <a:gd name="T16" fmla="*/ 2147483647 w 266"/>
                <a:gd name="T17" fmla="*/ 0 h 266"/>
                <a:gd name="T18" fmla="*/ 2147483647 w 266"/>
                <a:gd name="T19" fmla="*/ 2147483647 h 266"/>
                <a:gd name="T20" fmla="*/ 2147483647 w 266"/>
                <a:gd name="T21" fmla="*/ 2147483647 h 266"/>
                <a:gd name="T22" fmla="*/ 2147483647 w 266"/>
                <a:gd name="T23" fmla="*/ 2147483647 h 266"/>
                <a:gd name="T24" fmla="*/ 2147483647 w 266"/>
                <a:gd name="T25" fmla="*/ 2147483647 h 266"/>
                <a:gd name="T26" fmla="*/ 2147483647 w 266"/>
                <a:gd name="T27" fmla="*/ 2147483647 h 266"/>
                <a:gd name="T28" fmla="*/ 2147483647 w 266"/>
                <a:gd name="T29" fmla="*/ 2147483647 h 266"/>
                <a:gd name="T30" fmla="*/ 2147483647 w 266"/>
                <a:gd name="T31" fmla="*/ 2147483647 h 266"/>
                <a:gd name="T32" fmla="*/ 2147483647 w 266"/>
                <a:gd name="T33" fmla="*/ 2147483647 h 266"/>
                <a:gd name="T34" fmla="*/ 2147483647 w 266"/>
                <a:gd name="T35" fmla="*/ 2147483647 h 266"/>
                <a:gd name="T36" fmla="*/ 2147483647 w 266"/>
                <a:gd name="T37" fmla="*/ 2147483647 h 266"/>
                <a:gd name="T38" fmla="*/ 2147483647 w 266"/>
                <a:gd name="T39" fmla="*/ 2147483647 h 266"/>
                <a:gd name="T40" fmla="*/ 2147483647 w 266"/>
                <a:gd name="T41" fmla="*/ 2147483647 h 266"/>
                <a:gd name="T42" fmla="*/ 2147483647 w 266"/>
                <a:gd name="T43" fmla="*/ 2147483647 h 266"/>
                <a:gd name="T44" fmla="*/ 2147483647 w 266"/>
                <a:gd name="T45" fmla="*/ 2147483647 h 266"/>
                <a:gd name="T46" fmla="*/ 2147483647 w 266"/>
                <a:gd name="T47" fmla="*/ 2147483647 h 266"/>
                <a:gd name="T48" fmla="*/ 2147483647 w 266"/>
                <a:gd name="T49" fmla="*/ 2147483647 h 266"/>
                <a:gd name="T50" fmla="*/ 2147483647 w 266"/>
                <a:gd name="T51" fmla="*/ 2147483647 h 266"/>
                <a:gd name="T52" fmla="*/ 2147483647 w 266"/>
                <a:gd name="T53" fmla="*/ 2147483647 h 266"/>
                <a:gd name="T54" fmla="*/ 2147483647 w 266"/>
                <a:gd name="T55" fmla="*/ 2147483647 h 266"/>
                <a:gd name="T56" fmla="*/ 2147483647 w 266"/>
                <a:gd name="T57" fmla="*/ 2147483647 h 266"/>
                <a:gd name="T58" fmla="*/ 2147483647 w 266"/>
                <a:gd name="T59" fmla="*/ 2147483647 h 266"/>
                <a:gd name="T60" fmla="*/ 2147483647 w 266"/>
                <a:gd name="T61" fmla="*/ 2147483647 h 266"/>
                <a:gd name="T62" fmla="*/ 2147483647 w 266"/>
                <a:gd name="T63" fmla="*/ 2147483647 h 266"/>
                <a:gd name="T64" fmla="*/ 2147483647 w 266"/>
                <a:gd name="T65" fmla="*/ 2147483647 h 266"/>
                <a:gd name="T66" fmla="*/ 0 w 266"/>
                <a:gd name="T67" fmla="*/ 2147483647 h 266"/>
                <a:gd name="T68" fmla="*/ 0 w 266"/>
                <a:gd name="T69" fmla="*/ 2147483647 h 2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6"/>
                <a:gd name="T106" fmla="*/ 0 h 266"/>
                <a:gd name="T107" fmla="*/ 266 w 266"/>
                <a:gd name="T108" fmla="*/ 266 h 2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6" h="266">
                  <a:moveTo>
                    <a:pt x="0" y="134"/>
                  </a:moveTo>
                  <a:lnTo>
                    <a:pt x="0" y="134"/>
                  </a:lnTo>
                  <a:lnTo>
                    <a:pt x="0" y="120"/>
                  </a:lnTo>
                  <a:lnTo>
                    <a:pt x="2" y="108"/>
                  </a:lnTo>
                  <a:lnTo>
                    <a:pt x="6" y="94"/>
                  </a:lnTo>
                  <a:lnTo>
                    <a:pt x="11" y="81"/>
                  </a:lnTo>
                  <a:lnTo>
                    <a:pt x="16" y="71"/>
                  </a:lnTo>
                  <a:lnTo>
                    <a:pt x="23" y="60"/>
                  </a:lnTo>
                  <a:lnTo>
                    <a:pt x="30" y="50"/>
                  </a:lnTo>
                  <a:lnTo>
                    <a:pt x="39" y="39"/>
                  </a:lnTo>
                  <a:lnTo>
                    <a:pt x="48" y="32"/>
                  </a:lnTo>
                  <a:lnTo>
                    <a:pt x="58" y="23"/>
                  </a:lnTo>
                  <a:lnTo>
                    <a:pt x="69" y="16"/>
                  </a:lnTo>
                  <a:lnTo>
                    <a:pt x="81" y="11"/>
                  </a:lnTo>
                  <a:lnTo>
                    <a:pt x="94" y="7"/>
                  </a:lnTo>
                  <a:lnTo>
                    <a:pt x="106" y="4"/>
                  </a:lnTo>
                  <a:lnTo>
                    <a:pt x="120" y="2"/>
                  </a:lnTo>
                  <a:lnTo>
                    <a:pt x="132" y="0"/>
                  </a:lnTo>
                  <a:lnTo>
                    <a:pt x="146" y="2"/>
                  </a:lnTo>
                  <a:lnTo>
                    <a:pt x="161" y="4"/>
                  </a:lnTo>
                  <a:lnTo>
                    <a:pt x="173" y="7"/>
                  </a:lnTo>
                  <a:lnTo>
                    <a:pt x="185" y="11"/>
                  </a:lnTo>
                  <a:lnTo>
                    <a:pt x="196" y="16"/>
                  </a:lnTo>
                  <a:lnTo>
                    <a:pt x="206" y="23"/>
                  </a:lnTo>
                  <a:lnTo>
                    <a:pt x="217" y="32"/>
                  </a:lnTo>
                  <a:lnTo>
                    <a:pt x="227" y="39"/>
                  </a:lnTo>
                  <a:lnTo>
                    <a:pt x="236" y="50"/>
                  </a:lnTo>
                  <a:lnTo>
                    <a:pt x="243" y="60"/>
                  </a:lnTo>
                  <a:lnTo>
                    <a:pt x="250" y="71"/>
                  </a:lnTo>
                  <a:lnTo>
                    <a:pt x="256" y="81"/>
                  </a:lnTo>
                  <a:lnTo>
                    <a:pt x="259" y="94"/>
                  </a:lnTo>
                  <a:lnTo>
                    <a:pt x="263" y="108"/>
                  </a:lnTo>
                  <a:lnTo>
                    <a:pt x="264" y="120"/>
                  </a:lnTo>
                  <a:lnTo>
                    <a:pt x="266" y="134"/>
                  </a:lnTo>
                  <a:lnTo>
                    <a:pt x="264" y="146"/>
                  </a:lnTo>
                  <a:lnTo>
                    <a:pt x="263" y="160"/>
                  </a:lnTo>
                  <a:lnTo>
                    <a:pt x="259" y="173"/>
                  </a:lnTo>
                  <a:lnTo>
                    <a:pt x="256" y="185"/>
                  </a:lnTo>
                  <a:lnTo>
                    <a:pt x="250" y="197"/>
                  </a:lnTo>
                  <a:lnTo>
                    <a:pt x="243" y="208"/>
                  </a:lnTo>
                  <a:lnTo>
                    <a:pt x="236" y="219"/>
                  </a:lnTo>
                  <a:lnTo>
                    <a:pt x="227" y="227"/>
                  </a:lnTo>
                  <a:lnTo>
                    <a:pt x="217" y="236"/>
                  </a:lnTo>
                  <a:lnTo>
                    <a:pt x="206" y="243"/>
                  </a:lnTo>
                  <a:lnTo>
                    <a:pt x="196" y="250"/>
                  </a:lnTo>
                  <a:lnTo>
                    <a:pt x="185" y="255"/>
                  </a:lnTo>
                  <a:lnTo>
                    <a:pt x="173" y="261"/>
                  </a:lnTo>
                  <a:lnTo>
                    <a:pt x="161" y="264"/>
                  </a:lnTo>
                  <a:lnTo>
                    <a:pt x="146" y="266"/>
                  </a:lnTo>
                  <a:lnTo>
                    <a:pt x="132" y="266"/>
                  </a:lnTo>
                  <a:lnTo>
                    <a:pt x="120" y="266"/>
                  </a:lnTo>
                  <a:lnTo>
                    <a:pt x="106" y="264"/>
                  </a:lnTo>
                  <a:lnTo>
                    <a:pt x="94" y="261"/>
                  </a:lnTo>
                  <a:lnTo>
                    <a:pt x="81" y="255"/>
                  </a:lnTo>
                  <a:lnTo>
                    <a:pt x="69" y="250"/>
                  </a:lnTo>
                  <a:lnTo>
                    <a:pt x="58" y="243"/>
                  </a:lnTo>
                  <a:lnTo>
                    <a:pt x="48" y="236"/>
                  </a:lnTo>
                  <a:lnTo>
                    <a:pt x="39" y="227"/>
                  </a:lnTo>
                  <a:lnTo>
                    <a:pt x="30" y="219"/>
                  </a:lnTo>
                  <a:lnTo>
                    <a:pt x="23" y="208"/>
                  </a:lnTo>
                  <a:lnTo>
                    <a:pt x="16" y="197"/>
                  </a:lnTo>
                  <a:lnTo>
                    <a:pt x="11" y="185"/>
                  </a:lnTo>
                  <a:lnTo>
                    <a:pt x="6" y="173"/>
                  </a:lnTo>
                  <a:lnTo>
                    <a:pt x="2" y="160"/>
                  </a:lnTo>
                  <a:lnTo>
                    <a:pt x="0" y="146"/>
                  </a:lnTo>
                  <a:lnTo>
                    <a:pt x="0" y="134"/>
                  </a:lnTo>
                  <a:close/>
                </a:path>
              </a:pathLst>
            </a:custGeom>
            <a:solidFill>
              <a:srgbClr val="F8D2BE"/>
            </a:solidFill>
            <a:ln w="11113">
              <a:solidFill>
                <a:srgbClr val="FFFFFF"/>
              </a:solidFill>
              <a:round/>
              <a:headEnd/>
              <a:tailEnd/>
            </a:ln>
          </p:spPr>
          <p:txBody>
            <a:bodyPr/>
            <a:lstStyle/>
            <a:p>
              <a:endParaRPr lang="en-GB"/>
            </a:p>
          </p:txBody>
        </p:sp>
        <p:sp>
          <p:nvSpPr>
            <p:cNvPr id="85219" name="Freeform 571"/>
            <p:cNvSpPr>
              <a:spLocks/>
            </p:cNvSpPr>
            <p:nvPr/>
          </p:nvSpPr>
          <p:spPr bwMode="auto">
            <a:xfrm>
              <a:off x="7712075" y="2033588"/>
              <a:ext cx="63500" cy="63500"/>
            </a:xfrm>
            <a:custGeom>
              <a:avLst/>
              <a:gdLst>
                <a:gd name="T0" fmla="*/ 2147483647 w 40"/>
                <a:gd name="T1" fmla="*/ 2147483647 h 40"/>
                <a:gd name="T2" fmla="*/ 2147483647 w 40"/>
                <a:gd name="T3" fmla="*/ 2147483647 h 40"/>
                <a:gd name="T4" fmla="*/ 2147483647 w 40"/>
                <a:gd name="T5" fmla="*/ 2147483647 h 40"/>
                <a:gd name="T6" fmla="*/ 2147483647 w 40"/>
                <a:gd name="T7" fmla="*/ 2147483647 h 40"/>
                <a:gd name="T8" fmla="*/ 2147483647 w 40"/>
                <a:gd name="T9" fmla="*/ 2147483647 h 40"/>
                <a:gd name="T10" fmla="*/ 2147483647 w 40"/>
                <a:gd name="T11" fmla="*/ 2147483647 h 40"/>
                <a:gd name="T12" fmla="*/ 2147483647 w 40"/>
                <a:gd name="T13" fmla="*/ 2147483647 h 40"/>
                <a:gd name="T14" fmla="*/ 2147483647 w 40"/>
                <a:gd name="T15" fmla="*/ 2147483647 h 40"/>
                <a:gd name="T16" fmla="*/ 2147483647 w 40"/>
                <a:gd name="T17" fmla="*/ 2147483647 h 40"/>
                <a:gd name="T18" fmla="*/ 2147483647 w 40"/>
                <a:gd name="T19" fmla="*/ 2147483647 h 40"/>
                <a:gd name="T20" fmla="*/ 0 w 40"/>
                <a:gd name="T21" fmla="*/ 2147483647 h 40"/>
                <a:gd name="T22" fmla="*/ 0 w 40"/>
                <a:gd name="T23" fmla="*/ 2147483647 h 40"/>
                <a:gd name="T24" fmla="*/ 2147483647 w 40"/>
                <a:gd name="T25" fmla="*/ 2147483647 h 40"/>
                <a:gd name="T26" fmla="*/ 2147483647 w 40"/>
                <a:gd name="T27" fmla="*/ 2147483647 h 40"/>
                <a:gd name="T28" fmla="*/ 2147483647 w 40"/>
                <a:gd name="T29" fmla="*/ 2147483647 h 40"/>
                <a:gd name="T30" fmla="*/ 2147483647 w 40"/>
                <a:gd name="T31" fmla="*/ 0 h 40"/>
                <a:gd name="T32" fmla="*/ 2147483647 w 40"/>
                <a:gd name="T33" fmla="*/ 0 h 40"/>
                <a:gd name="T34" fmla="*/ 2147483647 w 40"/>
                <a:gd name="T35" fmla="*/ 2147483647 h 40"/>
                <a:gd name="T36" fmla="*/ 2147483647 w 40"/>
                <a:gd name="T37" fmla="*/ 2147483647 h 40"/>
                <a:gd name="T38" fmla="*/ 2147483647 w 40"/>
                <a:gd name="T39" fmla="*/ 2147483647 h 40"/>
                <a:gd name="T40" fmla="*/ 2147483647 w 40"/>
                <a:gd name="T41" fmla="*/ 2147483647 h 40"/>
                <a:gd name="T42" fmla="*/ 2147483647 w 40"/>
                <a:gd name="T43" fmla="*/ 21474836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40"/>
                <a:gd name="T68" fmla="*/ 40 w 40"/>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40">
                  <a:moveTo>
                    <a:pt x="40" y="21"/>
                  </a:moveTo>
                  <a:lnTo>
                    <a:pt x="40" y="21"/>
                  </a:lnTo>
                  <a:lnTo>
                    <a:pt x="39" y="28"/>
                  </a:lnTo>
                  <a:lnTo>
                    <a:pt x="33" y="35"/>
                  </a:lnTo>
                  <a:lnTo>
                    <a:pt x="28" y="39"/>
                  </a:lnTo>
                  <a:lnTo>
                    <a:pt x="19" y="40"/>
                  </a:lnTo>
                  <a:lnTo>
                    <a:pt x="12" y="39"/>
                  </a:lnTo>
                  <a:lnTo>
                    <a:pt x="5" y="35"/>
                  </a:lnTo>
                  <a:lnTo>
                    <a:pt x="2" y="28"/>
                  </a:lnTo>
                  <a:lnTo>
                    <a:pt x="0" y="21"/>
                  </a:lnTo>
                  <a:lnTo>
                    <a:pt x="2" y="12"/>
                  </a:lnTo>
                  <a:lnTo>
                    <a:pt x="5" y="7"/>
                  </a:lnTo>
                  <a:lnTo>
                    <a:pt x="12" y="2"/>
                  </a:lnTo>
                  <a:lnTo>
                    <a:pt x="19" y="0"/>
                  </a:lnTo>
                  <a:lnTo>
                    <a:pt x="28" y="2"/>
                  </a:lnTo>
                  <a:lnTo>
                    <a:pt x="33" y="7"/>
                  </a:lnTo>
                  <a:lnTo>
                    <a:pt x="39" y="12"/>
                  </a:lnTo>
                  <a:lnTo>
                    <a:pt x="40" y="21"/>
                  </a:lnTo>
                  <a:close/>
                </a:path>
              </a:pathLst>
            </a:custGeom>
            <a:solidFill>
              <a:srgbClr val="D86767"/>
            </a:solidFill>
            <a:ln w="9525">
              <a:noFill/>
              <a:miter lim="800000"/>
              <a:headEnd/>
              <a:tailEnd/>
            </a:ln>
          </p:spPr>
          <p:txBody>
            <a:bodyPr/>
            <a:lstStyle/>
            <a:p>
              <a:endParaRPr lang="en-GB"/>
            </a:p>
          </p:txBody>
        </p:sp>
        <p:sp>
          <p:nvSpPr>
            <p:cNvPr id="85220" name="Rectangle 734"/>
            <p:cNvSpPr>
              <a:spLocks noChangeArrowheads="1"/>
            </p:cNvSpPr>
            <p:nvPr/>
          </p:nvSpPr>
          <p:spPr bwMode="auto">
            <a:xfrm>
              <a:off x="7805738" y="1993900"/>
              <a:ext cx="452310" cy="138499"/>
            </a:xfrm>
            <a:prstGeom prst="rect">
              <a:avLst/>
            </a:prstGeom>
            <a:noFill/>
            <a:ln w="9525">
              <a:noFill/>
              <a:miter lim="800000"/>
              <a:headEnd/>
              <a:tailEnd/>
            </a:ln>
          </p:spPr>
          <p:txBody>
            <a:bodyPr wrap="none" lIns="0" tIns="0" rIns="0" bIns="0">
              <a:spAutoFit/>
            </a:bodyPr>
            <a:lstStyle/>
            <a:p>
              <a:r>
                <a:rPr lang="en-US" sz="900" b="1">
                  <a:solidFill>
                    <a:srgbClr val="000000"/>
                  </a:solidFill>
                </a:rPr>
                <a:t>Shenyang</a:t>
              </a:r>
              <a:endParaRPr lang="en-US" b="1"/>
            </a:p>
          </p:txBody>
        </p:sp>
      </p:grpSp>
      <p:grpSp>
        <p:nvGrpSpPr>
          <p:cNvPr id="4" name="Group 3"/>
          <p:cNvGrpSpPr>
            <a:grpSpLocks/>
          </p:cNvGrpSpPr>
          <p:nvPr/>
        </p:nvGrpSpPr>
        <p:grpSpPr bwMode="auto">
          <a:xfrm>
            <a:off x="4873625" y="3871913"/>
            <a:ext cx="708025" cy="488950"/>
            <a:chOff x="4873625" y="3871913"/>
            <a:chExt cx="708025" cy="488950"/>
          </a:xfrm>
        </p:grpSpPr>
        <p:sp>
          <p:nvSpPr>
            <p:cNvPr id="85215" name="Freeform 459"/>
            <p:cNvSpPr>
              <a:spLocks/>
            </p:cNvSpPr>
            <p:nvPr/>
          </p:nvSpPr>
          <p:spPr bwMode="auto">
            <a:xfrm>
              <a:off x="5092700" y="3871913"/>
              <a:ext cx="488950" cy="488950"/>
            </a:xfrm>
            <a:custGeom>
              <a:avLst/>
              <a:gdLst>
                <a:gd name="T0" fmla="*/ 0 w 308"/>
                <a:gd name="T1" fmla="*/ 2147483647 h 308"/>
                <a:gd name="T2" fmla="*/ 2147483647 w 308"/>
                <a:gd name="T3" fmla="*/ 2147483647 h 308"/>
                <a:gd name="T4" fmla="*/ 2147483647 w 308"/>
                <a:gd name="T5" fmla="*/ 2147483647 h 308"/>
                <a:gd name="T6" fmla="*/ 2147483647 w 308"/>
                <a:gd name="T7" fmla="*/ 2147483647 h 308"/>
                <a:gd name="T8" fmla="*/ 2147483647 w 308"/>
                <a:gd name="T9" fmla="*/ 2147483647 h 308"/>
                <a:gd name="T10" fmla="*/ 2147483647 w 308"/>
                <a:gd name="T11" fmla="*/ 2147483647 h 308"/>
                <a:gd name="T12" fmla="*/ 2147483647 w 308"/>
                <a:gd name="T13" fmla="*/ 2147483647 h 308"/>
                <a:gd name="T14" fmla="*/ 2147483647 w 308"/>
                <a:gd name="T15" fmla="*/ 2147483647 h 308"/>
                <a:gd name="T16" fmla="*/ 2147483647 w 308"/>
                <a:gd name="T17" fmla="*/ 0 h 308"/>
                <a:gd name="T18" fmla="*/ 2147483647 w 308"/>
                <a:gd name="T19" fmla="*/ 2147483647 h 308"/>
                <a:gd name="T20" fmla="*/ 2147483647 w 308"/>
                <a:gd name="T21" fmla="*/ 2147483647 h 308"/>
                <a:gd name="T22" fmla="*/ 2147483647 w 308"/>
                <a:gd name="T23" fmla="*/ 2147483647 h 308"/>
                <a:gd name="T24" fmla="*/ 2147483647 w 308"/>
                <a:gd name="T25" fmla="*/ 2147483647 h 308"/>
                <a:gd name="T26" fmla="*/ 2147483647 w 308"/>
                <a:gd name="T27" fmla="*/ 2147483647 h 308"/>
                <a:gd name="T28" fmla="*/ 2147483647 w 308"/>
                <a:gd name="T29" fmla="*/ 2147483647 h 308"/>
                <a:gd name="T30" fmla="*/ 2147483647 w 308"/>
                <a:gd name="T31" fmla="*/ 2147483647 h 308"/>
                <a:gd name="T32" fmla="*/ 2147483647 w 308"/>
                <a:gd name="T33" fmla="*/ 2147483647 h 308"/>
                <a:gd name="T34" fmla="*/ 2147483647 w 308"/>
                <a:gd name="T35" fmla="*/ 2147483647 h 308"/>
                <a:gd name="T36" fmla="*/ 2147483647 w 308"/>
                <a:gd name="T37" fmla="*/ 2147483647 h 308"/>
                <a:gd name="T38" fmla="*/ 2147483647 w 308"/>
                <a:gd name="T39" fmla="*/ 2147483647 h 308"/>
                <a:gd name="T40" fmla="*/ 2147483647 w 308"/>
                <a:gd name="T41" fmla="*/ 2147483647 h 308"/>
                <a:gd name="T42" fmla="*/ 2147483647 w 308"/>
                <a:gd name="T43" fmla="*/ 2147483647 h 308"/>
                <a:gd name="T44" fmla="*/ 2147483647 w 308"/>
                <a:gd name="T45" fmla="*/ 2147483647 h 308"/>
                <a:gd name="T46" fmla="*/ 2147483647 w 308"/>
                <a:gd name="T47" fmla="*/ 2147483647 h 308"/>
                <a:gd name="T48" fmla="*/ 2147483647 w 308"/>
                <a:gd name="T49" fmla="*/ 2147483647 h 308"/>
                <a:gd name="T50" fmla="*/ 2147483647 w 308"/>
                <a:gd name="T51" fmla="*/ 2147483647 h 308"/>
                <a:gd name="T52" fmla="*/ 2147483647 w 308"/>
                <a:gd name="T53" fmla="*/ 2147483647 h 308"/>
                <a:gd name="T54" fmla="*/ 2147483647 w 308"/>
                <a:gd name="T55" fmla="*/ 2147483647 h 308"/>
                <a:gd name="T56" fmla="*/ 2147483647 w 308"/>
                <a:gd name="T57" fmla="*/ 2147483647 h 308"/>
                <a:gd name="T58" fmla="*/ 2147483647 w 308"/>
                <a:gd name="T59" fmla="*/ 2147483647 h 308"/>
                <a:gd name="T60" fmla="*/ 2147483647 w 308"/>
                <a:gd name="T61" fmla="*/ 2147483647 h 308"/>
                <a:gd name="T62" fmla="*/ 2147483647 w 308"/>
                <a:gd name="T63" fmla="*/ 2147483647 h 308"/>
                <a:gd name="T64" fmla="*/ 2147483647 w 308"/>
                <a:gd name="T65" fmla="*/ 2147483647 h 308"/>
                <a:gd name="T66" fmla="*/ 2147483647 w 308"/>
                <a:gd name="T67" fmla="*/ 2147483647 h 308"/>
                <a:gd name="T68" fmla="*/ 0 w 308"/>
                <a:gd name="T69" fmla="*/ 2147483647 h 3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8"/>
                <a:gd name="T106" fmla="*/ 0 h 308"/>
                <a:gd name="T107" fmla="*/ 308 w 308"/>
                <a:gd name="T108" fmla="*/ 308 h 3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8" h="308">
                  <a:moveTo>
                    <a:pt x="0" y="155"/>
                  </a:moveTo>
                  <a:lnTo>
                    <a:pt x="0" y="155"/>
                  </a:lnTo>
                  <a:lnTo>
                    <a:pt x="1" y="139"/>
                  </a:lnTo>
                  <a:lnTo>
                    <a:pt x="3" y="123"/>
                  </a:lnTo>
                  <a:lnTo>
                    <a:pt x="7" y="109"/>
                  </a:lnTo>
                  <a:lnTo>
                    <a:pt x="12" y="95"/>
                  </a:lnTo>
                  <a:lnTo>
                    <a:pt x="19" y="81"/>
                  </a:lnTo>
                  <a:lnTo>
                    <a:pt x="26" y="68"/>
                  </a:lnTo>
                  <a:lnTo>
                    <a:pt x="35" y="56"/>
                  </a:lnTo>
                  <a:lnTo>
                    <a:pt x="45" y="46"/>
                  </a:lnTo>
                  <a:lnTo>
                    <a:pt x="56" y="35"/>
                  </a:lnTo>
                  <a:lnTo>
                    <a:pt x="68" y="26"/>
                  </a:lnTo>
                  <a:lnTo>
                    <a:pt x="81" y="19"/>
                  </a:lnTo>
                  <a:lnTo>
                    <a:pt x="93" y="12"/>
                  </a:lnTo>
                  <a:lnTo>
                    <a:pt x="107" y="7"/>
                  </a:lnTo>
                  <a:lnTo>
                    <a:pt x="123" y="3"/>
                  </a:lnTo>
                  <a:lnTo>
                    <a:pt x="139" y="2"/>
                  </a:lnTo>
                  <a:lnTo>
                    <a:pt x="153" y="0"/>
                  </a:lnTo>
                  <a:lnTo>
                    <a:pt x="169" y="2"/>
                  </a:lnTo>
                  <a:lnTo>
                    <a:pt x="184" y="3"/>
                  </a:lnTo>
                  <a:lnTo>
                    <a:pt x="198" y="7"/>
                  </a:lnTo>
                  <a:lnTo>
                    <a:pt x="213" y="12"/>
                  </a:lnTo>
                  <a:lnTo>
                    <a:pt x="227" y="19"/>
                  </a:lnTo>
                  <a:lnTo>
                    <a:pt x="239" y="26"/>
                  </a:lnTo>
                  <a:lnTo>
                    <a:pt x="251" y="35"/>
                  </a:lnTo>
                  <a:lnTo>
                    <a:pt x="262" y="46"/>
                  </a:lnTo>
                  <a:lnTo>
                    <a:pt x="272" y="56"/>
                  </a:lnTo>
                  <a:lnTo>
                    <a:pt x="281" y="68"/>
                  </a:lnTo>
                  <a:lnTo>
                    <a:pt x="288" y="81"/>
                  </a:lnTo>
                  <a:lnTo>
                    <a:pt x="295" y="95"/>
                  </a:lnTo>
                  <a:lnTo>
                    <a:pt x="301" y="109"/>
                  </a:lnTo>
                  <a:lnTo>
                    <a:pt x="304" y="123"/>
                  </a:lnTo>
                  <a:lnTo>
                    <a:pt x="306" y="139"/>
                  </a:lnTo>
                  <a:lnTo>
                    <a:pt x="308" y="155"/>
                  </a:lnTo>
                  <a:lnTo>
                    <a:pt x="306" y="171"/>
                  </a:lnTo>
                  <a:lnTo>
                    <a:pt x="304" y="185"/>
                  </a:lnTo>
                  <a:lnTo>
                    <a:pt x="301" y="200"/>
                  </a:lnTo>
                  <a:lnTo>
                    <a:pt x="295" y="215"/>
                  </a:lnTo>
                  <a:lnTo>
                    <a:pt x="288" y="227"/>
                  </a:lnTo>
                  <a:lnTo>
                    <a:pt x="281" y="241"/>
                  </a:lnTo>
                  <a:lnTo>
                    <a:pt x="272" y="251"/>
                  </a:lnTo>
                  <a:lnTo>
                    <a:pt x="262" y="264"/>
                  </a:lnTo>
                  <a:lnTo>
                    <a:pt x="251" y="273"/>
                  </a:lnTo>
                  <a:lnTo>
                    <a:pt x="239" y="281"/>
                  </a:lnTo>
                  <a:lnTo>
                    <a:pt x="227" y="290"/>
                  </a:lnTo>
                  <a:lnTo>
                    <a:pt x="213" y="295"/>
                  </a:lnTo>
                  <a:lnTo>
                    <a:pt x="198" y="301"/>
                  </a:lnTo>
                  <a:lnTo>
                    <a:pt x="184" y="306"/>
                  </a:lnTo>
                  <a:lnTo>
                    <a:pt x="169" y="308"/>
                  </a:lnTo>
                  <a:lnTo>
                    <a:pt x="153" y="308"/>
                  </a:lnTo>
                  <a:lnTo>
                    <a:pt x="139" y="308"/>
                  </a:lnTo>
                  <a:lnTo>
                    <a:pt x="123" y="306"/>
                  </a:lnTo>
                  <a:lnTo>
                    <a:pt x="107" y="301"/>
                  </a:lnTo>
                  <a:lnTo>
                    <a:pt x="93" y="295"/>
                  </a:lnTo>
                  <a:lnTo>
                    <a:pt x="81" y="290"/>
                  </a:lnTo>
                  <a:lnTo>
                    <a:pt x="68" y="281"/>
                  </a:lnTo>
                  <a:lnTo>
                    <a:pt x="56" y="273"/>
                  </a:lnTo>
                  <a:lnTo>
                    <a:pt x="45" y="264"/>
                  </a:lnTo>
                  <a:lnTo>
                    <a:pt x="35" y="251"/>
                  </a:lnTo>
                  <a:lnTo>
                    <a:pt x="26" y="241"/>
                  </a:lnTo>
                  <a:lnTo>
                    <a:pt x="19" y="227"/>
                  </a:lnTo>
                  <a:lnTo>
                    <a:pt x="12" y="215"/>
                  </a:lnTo>
                  <a:lnTo>
                    <a:pt x="7" y="200"/>
                  </a:lnTo>
                  <a:lnTo>
                    <a:pt x="3" y="185"/>
                  </a:lnTo>
                  <a:lnTo>
                    <a:pt x="1" y="171"/>
                  </a:lnTo>
                  <a:lnTo>
                    <a:pt x="0" y="155"/>
                  </a:lnTo>
                  <a:close/>
                </a:path>
              </a:pathLst>
            </a:custGeom>
            <a:solidFill>
              <a:srgbClr val="F8D2BE"/>
            </a:solidFill>
            <a:ln w="11113">
              <a:solidFill>
                <a:srgbClr val="FFFFFF"/>
              </a:solidFill>
              <a:round/>
              <a:headEnd/>
              <a:tailEnd/>
            </a:ln>
          </p:spPr>
          <p:txBody>
            <a:bodyPr/>
            <a:lstStyle/>
            <a:p>
              <a:endParaRPr lang="en-GB" b="1"/>
            </a:p>
          </p:txBody>
        </p:sp>
        <p:sp>
          <p:nvSpPr>
            <p:cNvPr id="85216" name="Freeform 573"/>
            <p:cNvSpPr>
              <a:spLocks/>
            </p:cNvSpPr>
            <p:nvPr/>
          </p:nvSpPr>
          <p:spPr bwMode="auto">
            <a:xfrm>
              <a:off x="5302250" y="4095750"/>
              <a:ext cx="63500" cy="60325"/>
            </a:xfrm>
            <a:custGeom>
              <a:avLst/>
              <a:gdLst>
                <a:gd name="T0" fmla="*/ 2147483647 w 40"/>
                <a:gd name="T1" fmla="*/ 2147483647 h 38"/>
                <a:gd name="T2" fmla="*/ 2147483647 w 40"/>
                <a:gd name="T3" fmla="*/ 2147483647 h 38"/>
                <a:gd name="T4" fmla="*/ 2147483647 w 40"/>
                <a:gd name="T5" fmla="*/ 2147483647 h 38"/>
                <a:gd name="T6" fmla="*/ 2147483647 w 40"/>
                <a:gd name="T7" fmla="*/ 2147483647 h 38"/>
                <a:gd name="T8" fmla="*/ 2147483647 w 40"/>
                <a:gd name="T9" fmla="*/ 2147483647 h 38"/>
                <a:gd name="T10" fmla="*/ 2147483647 w 40"/>
                <a:gd name="T11" fmla="*/ 2147483647 h 38"/>
                <a:gd name="T12" fmla="*/ 2147483647 w 40"/>
                <a:gd name="T13" fmla="*/ 2147483647 h 38"/>
                <a:gd name="T14" fmla="*/ 2147483647 w 40"/>
                <a:gd name="T15" fmla="*/ 2147483647 h 38"/>
                <a:gd name="T16" fmla="*/ 2147483647 w 40"/>
                <a:gd name="T17" fmla="*/ 2147483647 h 38"/>
                <a:gd name="T18" fmla="*/ 2147483647 w 40"/>
                <a:gd name="T19" fmla="*/ 2147483647 h 38"/>
                <a:gd name="T20" fmla="*/ 0 w 40"/>
                <a:gd name="T21" fmla="*/ 2147483647 h 38"/>
                <a:gd name="T22" fmla="*/ 0 w 40"/>
                <a:gd name="T23" fmla="*/ 2147483647 h 38"/>
                <a:gd name="T24" fmla="*/ 2147483647 w 40"/>
                <a:gd name="T25" fmla="*/ 2147483647 h 38"/>
                <a:gd name="T26" fmla="*/ 2147483647 w 40"/>
                <a:gd name="T27" fmla="*/ 2147483647 h 38"/>
                <a:gd name="T28" fmla="*/ 2147483647 w 40"/>
                <a:gd name="T29" fmla="*/ 0 h 38"/>
                <a:gd name="T30" fmla="*/ 2147483647 w 40"/>
                <a:gd name="T31" fmla="*/ 0 h 38"/>
                <a:gd name="T32" fmla="*/ 2147483647 w 40"/>
                <a:gd name="T33" fmla="*/ 0 h 38"/>
                <a:gd name="T34" fmla="*/ 2147483647 w 40"/>
                <a:gd name="T35" fmla="*/ 0 h 38"/>
                <a:gd name="T36" fmla="*/ 2147483647 w 40"/>
                <a:gd name="T37" fmla="*/ 2147483647 h 38"/>
                <a:gd name="T38" fmla="*/ 2147483647 w 40"/>
                <a:gd name="T39" fmla="*/ 2147483647 h 38"/>
                <a:gd name="T40" fmla="*/ 2147483647 w 40"/>
                <a:gd name="T41" fmla="*/ 2147483647 h 38"/>
                <a:gd name="T42" fmla="*/ 2147483647 w 40"/>
                <a:gd name="T43" fmla="*/ 2147483647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38"/>
                <a:gd name="T68" fmla="*/ 40 w 40"/>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38">
                  <a:moveTo>
                    <a:pt x="40" y="19"/>
                  </a:moveTo>
                  <a:lnTo>
                    <a:pt x="40" y="19"/>
                  </a:lnTo>
                  <a:lnTo>
                    <a:pt x="38" y="26"/>
                  </a:lnTo>
                  <a:lnTo>
                    <a:pt x="33" y="33"/>
                  </a:lnTo>
                  <a:lnTo>
                    <a:pt x="28" y="37"/>
                  </a:lnTo>
                  <a:lnTo>
                    <a:pt x="19" y="38"/>
                  </a:lnTo>
                  <a:lnTo>
                    <a:pt x="12" y="37"/>
                  </a:lnTo>
                  <a:lnTo>
                    <a:pt x="5" y="33"/>
                  </a:lnTo>
                  <a:lnTo>
                    <a:pt x="1" y="26"/>
                  </a:lnTo>
                  <a:lnTo>
                    <a:pt x="0" y="19"/>
                  </a:lnTo>
                  <a:lnTo>
                    <a:pt x="1" y="10"/>
                  </a:lnTo>
                  <a:lnTo>
                    <a:pt x="5" y="5"/>
                  </a:lnTo>
                  <a:lnTo>
                    <a:pt x="12" y="0"/>
                  </a:lnTo>
                  <a:lnTo>
                    <a:pt x="19" y="0"/>
                  </a:lnTo>
                  <a:lnTo>
                    <a:pt x="28" y="0"/>
                  </a:lnTo>
                  <a:lnTo>
                    <a:pt x="33" y="5"/>
                  </a:lnTo>
                  <a:lnTo>
                    <a:pt x="38" y="10"/>
                  </a:lnTo>
                  <a:lnTo>
                    <a:pt x="40" y="19"/>
                  </a:lnTo>
                  <a:close/>
                </a:path>
              </a:pathLst>
            </a:custGeom>
            <a:solidFill>
              <a:srgbClr val="D86767"/>
            </a:solidFill>
            <a:ln w="9525">
              <a:noFill/>
              <a:miter lim="800000"/>
              <a:headEnd/>
              <a:tailEnd/>
            </a:ln>
          </p:spPr>
          <p:txBody>
            <a:bodyPr/>
            <a:lstStyle/>
            <a:p>
              <a:endParaRPr lang="en-GB" b="1"/>
            </a:p>
          </p:txBody>
        </p:sp>
        <p:sp>
          <p:nvSpPr>
            <p:cNvPr id="85217" name="Rectangle 750"/>
            <p:cNvSpPr>
              <a:spLocks noChangeArrowheads="1"/>
            </p:cNvSpPr>
            <p:nvPr/>
          </p:nvSpPr>
          <p:spPr bwMode="auto">
            <a:xfrm>
              <a:off x="4873625" y="4040188"/>
              <a:ext cx="410043" cy="138499"/>
            </a:xfrm>
            <a:prstGeom prst="rect">
              <a:avLst/>
            </a:prstGeom>
            <a:noFill/>
            <a:ln w="9525">
              <a:noFill/>
              <a:miter lim="800000"/>
              <a:headEnd/>
              <a:tailEnd/>
            </a:ln>
          </p:spPr>
          <p:txBody>
            <a:bodyPr wrap="none" lIns="0" tIns="0" rIns="0" bIns="0">
              <a:spAutoFit/>
            </a:bodyPr>
            <a:lstStyle/>
            <a:p>
              <a:r>
                <a:rPr lang="en-US" sz="900" b="1">
                  <a:solidFill>
                    <a:srgbClr val="000000"/>
                  </a:solidFill>
                </a:rPr>
                <a:t>Chengdu</a:t>
              </a:r>
              <a:endParaRPr lang="en-US" b="1"/>
            </a:p>
          </p:txBody>
        </p:sp>
      </p:grpSp>
      <p:grpSp>
        <p:nvGrpSpPr>
          <p:cNvPr id="5" name="Group 4"/>
          <p:cNvGrpSpPr>
            <a:grpSpLocks/>
          </p:cNvGrpSpPr>
          <p:nvPr/>
        </p:nvGrpSpPr>
        <p:grpSpPr bwMode="auto">
          <a:xfrm>
            <a:off x="5476875" y="4092575"/>
            <a:ext cx="768350" cy="446088"/>
            <a:chOff x="5476875" y="4092575"/>
            <a:chExt cx="767655" cy="446088"/>
          </a:xfrm>
        </p:grpSpPr>
        <p:sp>
          <p:nvSpPr>
            <p:cNvPr id="85212" name="Freeform 460"/>
            <p:cNvSpPr>
              <a:spLocks/>
            </p:cNvSpPr>
            <p:nvPr/>
          </p:nvSpPr>
          <p:spPr bwMode="auto">
            <a:xfrm>
              <a:off x="5476875" y="4092575"/>
              <a:ext cx="444500" cy="446088"/>
            </a:xfrm>
            <a:custGeom>
              <a:avLst/>
              <a:gdLst>
                <a:gd name="T0" fmla="*/ 0 w 280"/>
                <a:gd name="T1" fmla="*/ 2147483647 h 281"/>
                <a:gd name="T2" fmla="*/ 2147483647 w 280"/>
                <a:gd name="T3" fmla="*/ 2147483647 h 281"/>
                <a:gd name="T4" fmla="*/ 2147483647 w 280"/>
                <a:gd name="T5" fmla="*/ 2147483647 h 281"/>
                <a:gd name="T6" fmla="*/ 2147483647 w 280"/>
                <a:gd name="T7" fmla="*/ 2147483647 h 281"/>
                <a:gd name="T8" fmla="*/ 2147483647 w 280"/>
                <a:gd name="T9" fmla="*/ 2147483647 h 281"/>
                <a:gd name="T10" fmla="*/ 2147483647 w 280"/>
                <a:gd name="T11" fmla="*/ 2147483647 h 281"/>
                <a:gd name="T12" fmla="*/ 2147483647 w 280"/>
                <a:gd name="T13" fmla="*/ 2147483647 h 281"/>
                <a:gd name="T14" fmla="*/ 2147483647 w 280"/>
                <a:gd name="T15" fmla="*/ 2147483647 h 281"/>
                <a:gd name="T16" fmla="*/ 2147483647 w 280"/>
                <a:gd name="T17" fmla="*/ 0 h 281"/>
                <a:gd name="T18" fmla="*/ 2147483647 w 280"/>
                <a:gd name="T19" fmla="*/ 0 h 281"/>
                <a:gd name="T20" fmla="*/ 2147483647 w 280"/>
                <a:gd name="T21" fmla="*/ 2147483647 h 281"/>
                <a:gd name="T22" fmla="*/ 2147483647 w 280"/>
                <a:gd name="T23" fmla="*/ 2147483647 h 281"/>
                <a:gd name="T24" fmla="*/ 2147483647 w 280"/>
                <a:gd name="T25" fmla="*/ 2147483647 h 281"/>
                <a:gd name="T26" fmla="*/ 2147483647 w 280"/>
                <a:gd name="T27" fmla="*/ 2147483647 h 281"/>
                <a:gd name="T28" fmla="*/ 2147483647 w 280"/>
                <a:gd name="T29" fmla="*/ 2147483647 h 281"/>
                <a:gd name="T30" fmla="*/ 2147483647 w 280"/>
                <a:gd name="T31" fmla="*/ 2147483647 h 281"/>
                <a:gd name="T32" fmla="*/ 2147483647 w 280"/>
                <a:gd name="T33" fmla="*/ 2147483647 h 281"/>
                <a:gd name="T34" fmla="*/ 2147483647 w 280"/>
                <a:gd name="T35" fmla="*/ 2147483647 h 281"/>
                <a:gd name="T36" fmla="*/ 2147483647 w 280"/>
                <a:gd name="T37" fmla="*/ 2147483647 h 281"/>
                <a:gd name="T38" fmla="*/ 2147483647 w 280"/>
                <a:gd name="T39" fmla="*/ 2147483647 h 281"/>
                <a:gd name="T40" fmla="*/ 2147483647 w 280"/>
                <a:gd name="T41" fmla="*/ 2147483647 h 281"/>
                <a:gd name="T42" fmla="*/ 2147483647 w 280"/>
                <a:gd name="T43" fmla="*/ 2147483647 h 281"/>
                <a:gd name="T44" fmla="*/ 2147483647 w 280"/>
                <a:gd name="T45" fmla="*/ 2147483647 h 281"/>
                <a:gd name="T46" fmla="*/ 2147483647 w 280"/>
                <a:gd name="T47" fmla="*/ 2147483647 h 281"/>
                <a:gd name="T48" fmla="*/ 2147483647 w 280"/>
                <a:gd name="T49" fmla="*/ 2147483647 h 281"/>
                <a:gd name="T50" fmla="*/ 2147483647 w 280"/>
                <a:gd name="T51" fmla="*/ 2147483647 h 281"/>
                <a:gd name="T52" fmla="*/ 2147483647 w 280"/>
                <a:gd name="T53" fmla="*/ 2147483647 h 281"/>
                <a:gd name="T54" fmla="*/ 2147483647 w 280"/>
                <a:gd name="T55" fmla="*/ 2147483647 h 281"/>
                <a:gd name="T56" fmla="*/ 2147483647 w 280"/>
                <a:gd name="T57" fmla="*/ 2147483647 h 281"/>
                <a:gd name="T58" fmla="*/ 2147483647 w 280"/>
                <a:gd name="T59" fmla="*/ 2147483647 h 281"/>
                <a:gd name="T60" fmla="*/ 2147483647 w 280"/>
                <a:gd name="T61" fmla="*/ 2147483647 h 281"/>
                <a:gd name="T62" fmla="*/ 2147483647 w 280"/>
                <a:gd name="T63" fmla="*/ 2147483647 h 281"/>
                <a:gd name="T64" fmla="*/ 2147483647 w 280"/>
                <a:gd name="T65" fmla="*/ 2147483647 h 281"/>
                <a:gd name="T66" fmla="*/ 2147483647 w 280"/>
                <a:gd name="T67" fmla="*/ 2147483647 h 281"/>
                <a:gd name="T68" fmla="*/ 0 w 280"/>
                <a:gd name="T69" fmla="*/ 2147483647 h 2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0"/>
                <a:gd name="T106" fmla="*/ 0 h 281"/>
                <a:gd name="T107" fmla="*/ 280 w 280"/>
                <a:gd name="T108" fmla="*/ 281 h 2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0" h="281">
                  <a:moveTo>
                    <a:pt x="0" y="141"/>
                  </a:moveTo>
                  <a:lnTo>
                    <a:pt x="0" y="141"/>
                  </a:lnTo>
                  <a:lnTo>
                    <a:pt x="2" y="127"/>
                  </a:lnTo>
                  <a:lnTo>
                    <a:pt x="4" y="112"/>
                  </a:lnTo>
                  <a:lnTo>
                    <a:pt x="7" y="98"/>
                  </a:lnTo>
                  <a:lnTo>
                    <a:pt x="13" y="86"/>
                  </a:lnTo>
                  <a:lnTo>
                    <a:pt x="18" y="74"/>
                  </a:lnTo>
                  <a:lnTo>
                    <a:pt x="25" y="61"/>
                  </a:lnTo>
                  <a:lnTo>
                    <a:pt x="32" y="51"/>
                  </a:lnTo>
                  <a:lnTo>
                    <a:pt x="43" y="40"/>
                  </a:lnTo>
                  <a:lnTo>
                    <a:pt x="51" y="32"/>
                  </a:lnTo>
                  <a:lnTo>
                    <a:pt x="62" y="25"/>
                  </a:lnTo>
                  <a:lnTo>
                    <a:pt x="74" y="17"/>
                  </a:lnTo>
                  <a:lnTo>
                    <a:pt x="87" y="10"/>
                  </a:lnTo>
                  <a:lnTo>
                    <a:pt x="99" y="7"/>
                  </a:lnTo>
                  <a:lnTo>
                    <a:pt x="113" y="3"/>
                  </a:lnTo>
                  <a:lnTo>
                    <a:pt x="127" y="0"/>
                  </a:lnTo>
                  <a:lnTo>
                    <a:pt x="141" y="0"/>
                  </a:lnTo>
                  <a:lnTo>
                    <a:pt x="155" y="0"/>
                  </a:lnTo>
                  <a:lnTo>
                    <a:pt x="169" y="3"/>
                  </a:lnTo>
                  <a:lnTo>
                    <a:pt x="183" y="7"/>
                  </a:lnTo>
                  <a:lnTo>
                    <a:pt x="196" y="10"/>
                  </a:lnTo>
                  <a:lnTo>
                    <a:pt x="208" y="17"/>
                  </a:lnTo>
                  <a:lnTo>
                    <a:pt x="219" y="25"/>
                  </a:lnTo>
                  <a:lnTo>
                    <a:pt x="231" y="32"/>
                  </a:lnTo>
                  <a:lnTo>
                    <a:pt x="240" y="40"/>
                  </a:lnTo>
                  <a:lnTo>
                    <a:pt x="249" y="51"/>
                  </a:lnTo>
                  <a:lnTo>
                    <a:pt x="257" y="61"/>
                  </a:lnTo>
                  <a:lnTo>
                    <a:pt x="264" y="74"/>
                  </a:lnTo>
                  <a:lnTo>
                    <a:pt x="270" y="86"/>
                  </a:lnTo>
                  <a:lnTo>
                    <a:pt x="275" y="98"/>
                  </a:lnTo>
                  <a:lnTo>
                    <a:pt x="278" y="112"/>
                  </a:lnTo>
                  <a:lnTo>
                    <a:pt x="280" y="127"/>
                  </a:lnTo>
                  <a:lnTo>
                    <a:pt x="280" y="141"/>
                  </a:lnTo>
                  <a:lnTo>
                    <a:pt x="280" y="155"/>
                  </a:lnTo>
                  <a:lnTo>
                    <a:pt x="278" y="169"/>
                  </a:lnTo>
                  <a:lnTo>
                    <a:pt x="275" y="183"/>
                  </a:lnTo>
                  <a:lnTo>
                    <a:pt x="270" y="195"/>
                  </a:lnTo>
                  <a:lnTo>
                    <a:pt x="264" y="208"/>
                  </a:lnTo>
                  <a:lnTo>
                    <a:pt x="257" y="220"/>
                  </a:lnTo>
                  <a:lnTo>
                    <a:pt x="249" y="230"/>
                  </a:lnTo>
                  <a:lnTo>
                    <a:pt x="240" y="239"/>
                  </a:lnTo>
                  <a:lnTo>
                    <a:pt x="231" y="250"/>
                  </a:lnTo>
                  <a:lnTo>
                    <a:pt x="219" y="257"/>
                  </a:lnTo>
                  <a:lnTo>
                    <a:pt x="208" y="264"/>
                  </a:lnTo>
                  <a:lnTo>
                    <a:pt x="196" y="271"/>
                  </a:lnTo>
                  <a:lnTo>
                    <a:pt x="183" y="274"/>
                  </a:lnTo>
                  <a:lnTo>
                    <a:pt x="169" y="278"/>
                  </a:lnTo>
                  <a:lnTo>
                    <a:pt x="155" y="280"/>
                  </a:lnTo>
                  <a:lnTo>
                    <a:pt x="141" y="281"/>
                  </a:lnTo>
                  <a:lnTo>
                    <a:pt x="127" y="280"/>
                  </a:lnTo>
                  <a:lnTo>
                    <a:pt x="113" y="278"/>
                  </a:lnTo>
                  <a:lnTo>
                    <a:pt x="99" y="274"/>
                  </a:lnTo>
                  <a:lnTo>
                    <a:pt x="87" y="271"/>
                  </a:lnTo>
                  <a:lnTo>
                    <a:pt x="74" y="264"/>
                  </a:lnTo>
                  <a:lnTo>
                    <a:pt x="62" y="257"/>
                  </a:lnTo>
                  <a:lnTo>
                    <a:pt x="51" y="250"/>
                  </a:lnTo>
                  <a:lnTo>
                    <a:pt x="43" y="239"/>
                  </a:lnTo>
                  <a:lnTo>
                    <a:pt x="32" y="230"/>
                  </a:lnTo>
                  <a:lnTo>
                    <a:pt x="25" y="220"/>
                  </a:lnTo>
                  <a:lnTo>
                    <a:pt x="18" y="208"/>
                  </a:lnTo>
                  <a:lnTo>
                    <a:pt x="13" y="195"/>
                  </a:lnTo>
                  <a:lnTo>
                    <a:pt x="7" y="183"/>
                  </a:lnTo>
                  <a:lnTo>
                    <a:pt x="4" y="169"/>
                  </a:lnTo>
                  <a:lnTo>
                    <a:pt x="2" y="155"/>
                  </a:lnTo>
                  <a:lnTo>
                    <a:pt x="0" y="141"/>
                  </a:lnTo>
                  <a:close/>
                </a:path>
              </a:pathLst>
            </a:custGeom>
            <a:solidFill>
              <a:srgbClr val="F8D2BE"/>
            </a:solidFill>
            <a:ln w="11113">
              <a:solidFill>
                <a:srgbClr val="FFFFFF"/>
              </a:solidFill>
              <a:round/>
              <a:headEnd/>
              <a:tailEnd/>
            </a:ln>
          </p:spPr>
          <p:txBody>
            <a:bodyPr/>
            <a:lstStyle/>
            <a:p>
              <a:endParaRPr lang="en-GB" b="1"/>
            </a:p>
          </p:txBody>
        </p:sp>
        <p:sp>
          <p:nvSpPr>
            <p:cNvPr id="85213" name="Freeform 572"/>
            <p:cNvSpPr>
              <a:spLocks/>
            </p:cNvSpPr>
            <p:nvPr/>
          </p:nvSpPr>
          <p:spPr bwMode="auto">
            <a:xfrm>
              <a:off x="5667375" y="4284663"/>
              <a:ext cx="61913" cy="65087"/>
            </a:xfrm>
            <a:custGeom>
              <a:avLst/>
              <a:gdLst>
                <a:gd name="T0" fmla="*/ 2147483647 w 39"/>
                <a:gd name="T1" fmla="*/ 2147483647 h 41"/>
                <a:gd name="T2" fmla="*/ 2147483647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0 w 39"/>
                <a:gd name="T21" fmla="*/ 2147483647 h 41"/>
                <a:gd name="T22" fmla="*/ 0 w 39"/>
                <a:gd name="T23" fmla="*/ 2147483647 h 41"/>
                <a:gd name="T24" fmla="*/ 2147483647 w 39"/>
                <a:gd name="T25" fmla="*/ 2147483647 h 41"/>
                <a:gd name="T26" fmla="*/ 2147483647 w 39"/>
                <a:gd name="T27" fmla="*/ 2147483647 h 41"/>
                <a:gd name="T28" fmla="*/ 2147483647 w 39"/>
                <a:gd name="T29" fmla="*/ 2147483647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1"/>
                <a:gd name="T68" fmla="*/ 39 w 39"/>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1">
                  <a:moveTo>
                    <a:pt x="39" y="21"/>
                  </a:moveTo>
                  <a:lnTo>
                    <a:pt x="39" y="21"/>
                  </a:lnTo>
                  <a:lnTo>
                    <a:pt x="37" y="28"/>
                  </a:lnTo>
                  <a:lnTo>
                    <a:pt x="34" y="35"/>
                  </a:lnTo>
                  <a:lnTo>
                    <a:pt x="26" y="39"/>
                  </a:lnTo>
                  <a:lnTo>
                    <a:pt x="19" y="41"/>
                  </a:lnTo>
                  <a:lnTo>
                    <a:pt x="12" y="39"/>
                  </a:lnTo>
                  <a:lnTo>
                    <a:pt x="5" y="35"/>
                  </a:lnTo>
                  <a:lnTo>
                    <a:pt x="2" y="28"/>
                  </a:lnTo>
                  <a:lnTo>
                    <a:pt x="0" y="21"/>
                  </a:lnTo>
                  <a:lnTo>
                    <a:pt x="2" y="13"/>
                  </a:lnTo>
                  <a:lnTo>
                    <a:pt x="5" y="6"/>
                  </a:lnTo>
                  <a:lnTo>
                    <a:pt x="12" y="2"/>
                  </a:lnTo>
                  <a:lnTo>
                    <a:pt x="19" y="0"/>
                  </a:lnTo>
                  <a:lnTo>
                    <a:pt x="26" y="2"/>
                  </a:lnTo>
                  <a:lnTo>
                    <a:pt x="34" y="6"/>
                  </a:lnTo>
                  <a:lnTo>
                    <a:pt x="37" y="13"/>
                  </a:lnTo>
                  <a:lnTo>
                    <a:pt x="39" y="21"/>
                  </a:lnTo>
                  <a:close/>
                </a:path>
              </a:pathLst>
            </a:custGeom>
            <a:solidFill>
              <a:srgbClr val="D86767"/>
            </a:solidFill>
            <a:ln w="9525">
              <a:noFill/>
              <a:miter lim="800000"/>
              <a:headEnd/>
              <a:tailEnd/>
            </a:ln>
          </p:spPr>
          <p:txBody>
            <a:bodyPr/>
            <a:lstStyle/>
            <a:p>
              <a:endParaRPr lang="en-GB" b="1"/>
            </a:p>
          </p:txBody>
        </p:sp>
        <p:sp>
          <p:nvSpPr>
            <p:cNvPr id="85214" name="Rectangle 751"/>
            <p:cNvSpPr>
              <a:spLocks noChangeArrowheads="1"/>
            </p:cNvSpPr>
            <p:nvPr/>
          </p:nvSpPr>
          <p:spPr bwMode="auto">
            <a:xfrm>
              <a:off x="5745163" y="4249738"/>
              <a:ext cx="499367" cy="138499"/>
            </a:xfrm>
            <a:prstGeom prst="rect">
              <a:avLst/>
            </a:prstGeom>
            <a:noFill/>
            <a:ln w="9525">
              <a:noFill/>
              <a:miter lim="800000"/>
              <a:headEnd/>
              <a:tailEnd/>
            </a:ln>
          </p:spPr>
          <p:txBody>
            <a:bodyPr wrap="none" lIns="0" tIns="0" rIns="0" bIns="0">
              <a:spAutoFit/>
            </a:bodyPr>
            <a:lstStyle/>
            <a:p>
              <a:r>
                <a:rPr lang="en-US" sz="900" b="1">
                  <a:solidFill>
                    <a:srgbClr val="000000"/>
                  </a:solidFill>
                </a:rPr>
                <a:t>Chongqing</a:t>
              </a:r>
              <a:endParaRPr lang="en-US" b="1"/>
            </a:p>
          </p:txBody>
        </p:sp>
      </p:grpSp>
      <p:sp>
        <p:nvSpPr>
          <p:cNvPr id="85164" name="Rectangle 754"/>
          <p:cNvSpPr>
            <a:spLocks noChangeArrowheads="1"/>
          </p:cNvSpPr>
          <p:nvPr/>
        </p:nvSpPr>
        <p:spPr bwMode="auto">
          <a:xfrm>
            <a:off x="7762875" y="5148263"/>
            <a:ext cx="53975"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T</a:t>
            </a:r>
            <a:endParaRPr lang="en-US"/>
          </a:p>
        </p:txBody>
      </p:sp>
      <p:sp>
        <p:nvSpPr>
          <p:cNvPr id="85165" name="Rectangle 755"/>
          <p:cNvSpPr>
            <a:spLocks noChangeArrowheads="1"/>
          </p:cNvSpPr>
          <p:nvPr/>
        </p:nvSpPr>
        <p:spPr bwMode="auto">
          <a:xfrm>
            <a:off x="7810500" y="5148263"/>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5166" name="Rectangle 756"/>
          <p:cNvSpPr>
            <a:spLocks noChangeArrowheads="1"/>
          </p:cNvSpPr>
          <p:nvPr/>
        </p:nvSpPr>
        <p:spPr bwMode="auto">
          <a:xfrm>
            <a:off x="7870825" y="5148263"/>
            <a:ext cx="254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167" name="Rectangle 757"/>
          <p:cNvSpPr>
            <a:spLocks noChangeArrowheads="1"/>
          </p:cNvSpPr>
          <p:nvPr/>
        </p:nvSpPr>
        <p:spPr bwMode="auto">
          <a:xfrm>
            <a:off x="7902575" y="5148263"/>
            <a:ext cx="84138"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W</a:t>
            </a:r>
            <a:endParaRPr lang="en-US"/>
          </a:p>
        </p:txBody>
      </p:sp>
      <p:sp>
        <p:nvSpPr>
          <p:cNvPr id="85168" name="Rectangle 758"/>
          <p:cNvSpPr>
            <a:spLocks noChangeArrowheads="1"/>
          </p:cNvSpPr>
          <p:nvPr/>
        </p:nvSpPr>
        <p:spPr bwMode="auto">
          <a:xfrm>
            <a:off x="7974013" y="5148263"/>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5169" name="Rectangle 759"/>
          <p:cNvSpPr>
            <a:spLocks noChangeArrowheads="1"/>
          </p:cNvSpPr>
          <p:nvPr/>
        </p:nvSpPr>
        <p:spPr bwMode="auto">
          <a:xfrm>
            <a:off x="8035925" y="5148263"/>
            <a:ext cx="635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170" name="Rectangle 761"/>
          <p:cNvSpPr>
            <a:spLocks noChangeArrowheads="1"/>
          </p:cNvSpPr>
          <p:nvPr/>
        </p:nvSpPr>
        <p:spPr bwMode="auto">
          <a:xfrm>
            <a:off x="6083300" y="6049963"/>
            <a:ext cx="342900" cy="106362"/>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HAINAN</a:t>
            </a:r>
            <a:endParaRPr lang="en-US"/>
          </a:p>
        </p:txBody>
      </p:sp>
      <p:sp>
        <p:nvSpPr>
          <p:cNvPr id="85171" name="Rectangle 762"/>
          <p:cNvSpPr>
            <a:spLocks noChangeArrowheads="1"/>
          </p:cNvSpPr>
          <p:nvPr/>
        </p:nvSpPr>
        <p:spPr bwMode="auto">
          <a:xfrm>
            <a:off x="6881813" y="3209925"/>
            <a:ext cx="312737"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SHAND</a:t>
            </a:r>
            <a:endParaRPr lang="en-US"/>
          </a:p>
        </p:txBody>
      </p:sp>
      <p:sp>
        <p:nvSpPr>
          <p:cNvPr id="85172" name="Rectangle 763"/>
          <p:cNvSpPr>
            <a:spLocks noChangeArrowheads="1"/>
          </p:cNvSpPr>
          <p:nvPr/>
        </p:nvSpPr>
        <p:spPr bwMode="auto">
          <a:xfrm>
            <a:off x="7186613" y="3209925"/>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5173" name="Rectangle 764"/>
          <p:cNvSpPr>
            <a:spLocks noChangeArrowheads="1"/>
          </p:cNvSpPr>
          <p:nvPr/>
        </p:nvSpPr>
        <p:spPr bwMode="auto">
          <a:xfrm>
            <a:off x="7253288" y="32099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174" name="Rectangle 765"/>
          <p:cNvSpPr>
            <a:spLocks noChangeArrowheads="1"/>
          </p:cNvSpPr>
          <p:nvPr/>
        </p:nvSpPr>
        <p:spPr bwMode="auto">
          <a:xfrm>
            <a:off x="7315200" y="3209925"/>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175" name="Rectangle 766"/>
          <p:cNvSpPr>
            <a:spLocks noChangeArrowheads="1"/>
          </p:cNvSpPr>
          <p:nvPr/>
        </p:nvSpPr>
        <p:spPr bwMode="auto">
          <a:xfrm>
            <a:off x="7485063" y="2270125"/>
            <a:ext cx="53975"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L</a:t>
            </a:r>
            <a:endParaRPr lang="en-US"/>
          </a:p>
        </p:txBody>
      </p:sp>
      <p:sp>
        <p:nvSpPr>
          <p:cNvPr id="85176" name="Rectangle 767"/>
          <p:cNvSpPr>
            <a:spLocks noChangeArrowheads="1"/>
          </p:cNvSpPr>
          <p:nvPr/>
        </p:nvSpPr>
        <p:spPr bwMode="auto">
          <a:xfrm>
            <a:off x="7539038" y="2270125"/>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177" name="Rectangle 768"/>
          <p:cNvSpPr>
            <a:spLocks noChangeArrowheads="1"/>
          </p:cNvSpPr>
          <p:nvPr/>
        </p:nvSpPr>
        <p:spPr bwMode="auto">
          <a:xfrm>
            <a:off x="7569200" y="22701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A</a:t>
            </a:r>
            <a:endParaRPr lang="en-US"/>
          </a:p>
        </p:txBody>
      </p:sp>
      <p:sp>
        <p:nvSpPr>
          <p:cNvPr id="85178" name="Rectangle 769"/>
          <p:cNvSpPr>
            <a:spLocks noChangeArrowheads="1"/>
          </p:cNvSpPr>
          <p:nvPr/>
        </p:nvSpPr>
        <p:spPr bwMode="auto">
          <a:xfrm>
            <a:off x="7631113" y="2270125"/>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O</a:t>
            </a:r>
            <a:endParaRPr lang="en-US"/>
          </a:p>
        </p:txBody>
      </p:sp>
      <p:sp>
        <p:nvSpPr>
          <p:cNvPr id="85179" name="Rectangle 770"/>
          <p:cNvSpPr>
            <a:spLocks noChangeArrowheads="1"/>
          </p:cNvSpPr>
          <p:nvPr/>
        </p:nvSpPr>
        <p:spPr bwMode="auto">
          <a:xfrm>
            <a:off x="7694613" y="22701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180" name="Rectangle 771"/>
          <p:cNvSpPr>
            <a:spLocks noChangeArrowheads="1"/>
          </p:cNvSpPr>
          <p:nvPr/>
        </p:nvSpPr>
        <p:spPr bwMode="auto">
          <a:xfrm>
            <a:off x="7759700" y="2270125"/>
            <a:ext cx="254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I</a:t>
            </a:r>
            <a:endParaRPr lang="en-US"/>
          </a:p>
        </p:txBody>
      </p:sp>
      <p:sp>
        <p:nvSpPr>
          <p:cNvPr id="85181" name="Rectangle 772"/>
          <p:cNvSpPr>
            <a:spLocks noChangeArrowheads="1"/>
          </p:cNvSpPr>
          <p:nvPr/>
        </p:nvSpPr>
        <p:spPr bwMode="auto">
          <a:xfrm>
            <a:off x="7788275" y="2270125"/>
            <a:ext cx="6350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N</a:t>
            </a:r>
            <a:endParaRPr lang="en-US"/>
          </a:p>
        </p:txBody>
      </p:sp>
      <p:sp>
        <p:nvSpPr>
          <p:cNvPr id="85182" name="Rectangle 773"/>
          <p:cNvSpPr>
            <a:spLocks noChangeArrowheads="1"/>
          </p:cNvSpPr>
          <p:nvPr/>
        </p:nvSpPr>
        <p:spPr bwMode="auto">
          <a:xfrm>
            <a:off x="7848600" y="2270125"/>
            <a:ext cx="69850" cy="106363"/>
          </a:xfrm>
          <a:prstGeom prst="rect">
            <a:avLst/>
          </a:prstGeom>
          <a:noFill/>
          <a:ln w="9525">
            <a:noFill/>
            <a:miter lim="800000"/>
            <a:headEnd/>
            <a:tailEnd/>
          </a:ln>
        </p:spPr>
        <p:txBody>
          <a:bodyPr wrap="none" lIns="0" tIns="0" rIns="0" bIns="0">
            <a:spAutoFit/>
          </a:bodyPr>
          <a:lstStyle/>
          <a:p>
            <a:r>
              <a:rPr lang="en-US" sz="700" b="1">
                <a:solidFill>
                  <a:srgbClr val="595757"/>
                </a:solidFill>
                <a:latin typeface="Arial Narrow Bold"/>
              </a:rPr>
              <a:t>G</a:t>
            </a:r>
            <a:endParaRPr lang="en-US"/>
          </a:p>
        </p:txBody>
      </p:sp>
      <p:sp>
        <p:nvSpPr>
          <p:cNvPr id="85183" name="Freeform 574"/>
          <p:cNvSpPr>
            <a:spLocks/>
          </p:cNvSpPr>
          <p:nvPr/>
        </p:nvSpPr>
        <p:spPr bwMode="auto">
          <a:xfrm>
            <a:off x="7923213" y="4813300"/>
            <a:ext cx="128587" cy="109538"/>
          </a:xfrm>
          <a:custGeom>
            <a:avLst/>
            <a:gdLst>
              <a:gd name="T0" fmla="*/ 0 w 81"/>
              <a:gd name="T1" fmla="*/ 2147483647 h 69"/>
              <a:gd name="T2" fmla="*/ 2147483647 w 81"/>
              <a:gd name="T3" fmla="*/ 2147483647 h 69"/>
              <a:gd name="T4" fmla="*/ 2147483647 w 81"/>
              <a:gd name="T5" fmla="*/ 0 h 69"/>
              <a:gd name="T6" fmla="*/ 2147483647 w 81"/>
              <a:gd name="T7" fmla="*/ 2147483647 h 69"/>
              <a:gd name="T8" fmla="*/ 2147483647 w 81"/>
              <a:gd name="T9" fmla="*/ 2147483647 h 69"/>
              <a:gd name="T10" fmla="*/ 2147483647 w 81"/>
              <a:gd name="T11" fmla="*/ 2147483647 h 69"/>
              <a:gd name="T12" fmla="*/ 2147483647 w 81"/>
              <a:gd name="T13" fmla="*/ 2147483647 h 69"/>
              <a:gd name="T14" fmla="*/ 2147483647 w 81"/>
              <a:gd name="T15" fmla="*/ 2147483647 h 69"/>
              <a:gd name="T16" fmla="*/ 2147483647 w 81"/>
              <a:gd name="T17" fmla="*/ 2147483647 h 69"/>
              <a:gd name="T18" fmla="*/ 2147483647 w 81"/>
              <a:gd name="T19" fmla="*/ 2147483647 h 69"/>
              <a:gd name="T20" fmla="*/ 0 w 81"/>
              <a:gd name="T21" fmla="*/ 2147483647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69"/>
              <a:gd name="T35" fmla="*/ 81 w 81"/>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69">
                <a:moveTo>
                  <a:pt x="0" y="27"/>
                </a:moveTo>
                <a:lnTo>
                  <a:pt x="32" y="27"/>
                </a:lnTo>
                <a:lnTo>
                  <a:pt x="41" y="0"/>
                </a:lnTo>
                <a:lnTo>
                  <a:pt x="50" y="27"/>
                </a:lnTo>
                <a:lnTo>
                  <a:pt x="81" y="27"/>
                </a:lnTo>
                <a:lnTo>
                  <a:pt x="57" y="43"/>
                </a:lnTo>
                <a:lnTo>
                  <a:pt x="66" y="69"/>
                </a:lnTo>
                <a:lnTo>
                  <a:pt x="41" y="53"/>
                </a:lnTo>
                <a:lnTo>
                  <a:pt x="16" y="69"/>
                </a:lnTo>
                <a:lnTo>
                  <a:pt x="25" y="43"/>
                </a:lnTo>
                <a:lnTo>
                  <a:pt x="0" y="27"/>
                </a:lnTo>
                <a:close/>
              </a:path>
            </a:pathLst>
          </a:custGeom>
          <a:solidFill>
            <a:srgbClr val="D82115"/>
          </a:solidFill>
          <a:ln w="9525">
            <a:noFill/>
            <a:miter lim="800000"/>
            <a:headEnd/>
            <a:tailEnd/>
          </a:ln>
        </p:spPr>
        <p:txBody>
          <a:bodyPr/>
          <a:lstStyle/>
          <a:p>
            <a:endParaRPr lang="en-GB"/>
          </a:p>
        </p:txBody>
      </p:sp>
      <p:sp>
        <p:nvSpPr>
          <p:cNvPr id="85184" name="Rectangle 715"/>
          <p:cNvSpPr>
            <a:spLocks noChangeArrowheads="1"/>
          </p:cNvSpPr>
          <p:nvPr/>
        </p:nvSpPr>
        <p:spPr bwMode="auto">
          <a:xfrm>
            <a:off x="8058150" y="4810125"/>
            <a:ext cx="258763" cy="138113"/>
          </a:xfrm>
          <a:prstGeom prst="rect">
            <a:avLst/>
          </a:prstGeom>
          <a:noFill/>
          <a:ln w="9525">
            <a:noFill/>
            <a:miter lim="800000"/>
            <a:headEnd/>
            <a:tailEnd/>
          </a:ln>
        </p:spPr>
        <p:txBody>
          <a:bodyPr wrap="none" lIns="0" tIns="0" rIns="0" bIns="0">
            <a:spAutoFit/>
          </a:bodyPr>
          <a:lstStyle/>
          <a:p>
            <a:r>
              <a:rPr lang="en-US" sz="900" i="1">
                <a:solidFill>
                  <a:srgbClr val="000000"/>
                </a:solidFill>
              </a:rPr>
              <a:t>Taipei</a:t>
            </a:r>
            <a:endParaRPr lang="en-US" i="1"/>
          </a:p>
        </p:txBody>
      </p:sp>
      <p:sp>
        <p:nvSpPr>
          <p:cNvPr id="776" name="Freeform 520"/>
          <p:cNvSpPr>
            <a:spLocks/>
          </p:cNvSpPr>
          <p:nvPr/>
        </p:nvSpPr>
        <p:spPr bwMode="auto">
          <a:xfrm>
            <a:off x="6781800" y="5556250"/>
            <a:ext cx="530225" cy="246063"/>
          </a:xfrm>
          <a:custGeom>
            <a:avLst/>
            <a:gdLst>
              <a:gd name="T0" fmla="*/ 0 w 375"/>
              <a:gd name="T1" fmla="*/ 0 h 121"/>
              <a:gd name="T2" fmla="*/ 0 w 375"/>
              <a:gd name="T3" fmla="*/ 121 h 121"/>
              <a:gd name="T4" fmla="*/ 375 w 375"/>
              <a:gd name="T5" fmla="*/ 121 h 121"/>
            </a:gdLst>
            <a:ahLst/>
            <a:cxnLst>
              <a:cxn ang="0">
                <a:pos x="T0" y="T1"/>
              </a:cxn>
              <a:cxn ang="0">
                <a:pos x="T2" y="T3"/>
              </a:cxn>
              <a:cxn ang="0">
                <a:pos x="T4" y="T5"/>
              </a:cxn>
            </a:cxnLst>
            <a:rect l="0" t="0" r="r" b="b"/>
            <a:pathLst>
              <a:path w="375" h="121">
                <a:moveTo>
                  <a:pt x="0" y="0"/>
                </a:moveTo>
                <a:lnTo>
                  <a:pt x="0" y="121"/>
                </a:lnTo>
                <a:lnTo>
                  <a:pt x="375" y="121"/>
                </a:lnTo>
              </a:path>
            </a:pathLst>
          </a:custGeom>
          <a:noFill/>
          <a:ln w="6350">
            <a:solidFill>
              <a:schemeClr val="bg1">
                <a:lumMod val="50000"/>
              </a:schemeClr>
            </a:solidFill>
            <a:prstDash val="solid"/>
            <a:round/>
            <a:headEnd/>
            <a:tailEnd/>
          </a:ln>
          <a:extLst/>
        </p:spPr>
        <p:txBody>
          <a:bodyPr/>
          <a:lstStyle/>
          <a:p>
            <a:pPr>
              <a:defRPr/>
            </a:pPr>
            <a:endParaRPr lang="en-GB">
              <a:solidFill>
                <a:schemeClr val="bg1">
                  <a:lumMod val="50000"/>
                </a:schemeClr>
              </a:solidFill>
              <a:latin typeface="Arial Narrow" charset="0"/>
              <a:ea typeface="ＭＳ Ｐゴシック" charset="0"/>
              <a:cs typeface="ＭＳ Ｐゴシック" charset="0"/>
            </a:endParaRPr>
          </a:p>
        </p:txBody>
      </p:sp>
      <p:sp>
        <p:nvSpPr>
          <p:cNvPr id="85186" name="Rectangle 714"/>
          <p:cNvSpPr>
            <a:spLocks noChangeArrowheads="1"/>
          </p:cNvSpPr>
          <p:nvPr/>
        </p:nvSpPr>
        <p:spPr bwMode="auto">
          <a:xfrm>
            <a:off x="7354888" y="5726113"/>
            <a:ext cx="284162" cy="138112"/>
          </a:xfrm>
          <a:prstGeom prst="rect">
            <a:avLst/>
          </a:prstGeom>
          <a:noFill/>
          <a:ln w="9525">
            <a:noFill/>
            <a:miter lim="800000"/>
            <a:headEnd/>
            <a:tailEnd/>
          </a:ln>
        </p:spPr>
        <p:txBody>
          <a:bodyPr wrap="none" lIns="0" tIns="0" rIns="0" bIns="0">
            <a:spAutoFit/>
          </a:bodyPr>
          <a:lstStyle/>
          <a:p>
            <a:r>
              <a:rPr lang="en-US" sz="900" i="1">
                <a:solidFill>
                  <a:srgbClr val="000000"/>
                </a:solidFill>
              </a:rPr>
              <a:t>Macau</a:t>
            </a:r>
            <a:endParaRPr lang="en-US" i="1"/>
          </a:p>
        </p:txBody>
      </p:sp>
      <p:sp>
        <p:nvSpPr>
          <p:cNvPr id="85187" name="Rectangle 715"/>
          <p:cNvSpPr>
            <a:spLocks noChangeArrowheads="1"/>
          </p:cNvSpPr>
          <p:nvPr/>
        </p:nvSpPr>
        <p:spPr bwMode="auto">
          <a:xfrm>
            <a:off x="7353300" y="5480050"/>
            <a:ext cx="474663" cy="138113"/>
          </a:xfrm>
          <a:prstGeom prst="rect">
            <a:avLst/>
          </a:prstGeom>
          <a:noFill/>
          <a:ln w="9525">
            <a:noFill/>
            <a:miter lim="800000"/>
            <a:headEnd/>
            <a:tailEnd/>
          </a:ln>
        </p:spPr>
        <p:txBody>
          <a:bodyPr wrap="none" lIns="0" tIns="0" rIns="0" bIns="0">
            <a:spAutoFit/>
          </a:bodyPr>
          <a:lstStyle/>
          <a:p>
            <a:r>
              <a:rPr lang="en-US" sz="900" i="1">
                <a:solidFill>
                  <a:srgbClr val="000000"/>
                </a:solidFill>
              </a:rPr>
              <a:t>Hong Kong</a:t>
            </a:r>
            <a:endParaRPr lang="en-US" i="1"/>
          </a:p>
        </p:txBody>
      </p:sp>
      <p:sp>
        <p:nvSpPr>
          <p:cNvPr id="780" name="Freeform 520"/>
          <p:cNvSpPr>
            <a:spLocks/>
          </p:cNvSpPr>
          <p:nvPr/>
        </p:nvSpPr>
        <p:spPr bwMode="auto">
          <a:xfrm rot="5400000">
            <a:off x="7058819" y="5255419"/>
            <a:ext cx="76200" cy="417512"/>
          </a:xfrm>
          <a:custGeom>
            <a:avLst/>
            <a:gdLst>
              <a:gd name="T0" fmla="*/ 0 w 375"/>
              <a:gd name="T1" fmla="*/ 0 h 121"/>
              <a:gd name="T2" fmla="*/ 0 w 375"/>
              <a:gd name="T3" fmla="*/ 121 h 121"/>
              <a:gd name="T4" fmla="*/ 375 w 375"/>
              <a:gd name="T5" fmla="*/ 121 h 121"/>
            </a:gdLst>
            <a:ahLst/>
            <a:cxnLst>
              <a:cxn ang="0">
                <a:pos x="T0" y="T1"/>
              </a:cxn>
              <a:cxn ang="0">
                <a:pos x="T2" y="T3"/>
              </a:cxn>
              <a:cxn ang="0">
                <a:pos x="T4" y="T5"/>
              </a:cxn>
            </a:cxnLst>
            <a:rect l="0" t="0" r="r" b="b"/>
            <a:pathLst>
              <a:path w="375" h="121">
                <a:moveTo>
                  <a:pt x="0" y="0"/>
                </a:moveTo>
                <a:lnTo>
                  <a:pt x="0" y="121"/>
                </a:lnTo>
                <a:lnTo>
                  <a:pt x="375" y="121"/>
                </a:lnTo>
              </a:path>
            </a:pathLst>
          </a:custGeom>
          <a:noFill/>
          <a:ln w="6350">
            <a:solidFill>
              <a:schemeClr val="bg1">
                <a:lumMod val="50000"/>
              </a:schemeClr>
            </a:solidFill>
            <a:prstDash val="solid"/>
            <a:round/>
            <a:headEnd/>
            <a:tailEnd/>
          </a:ln>
          <a:extLst/>
        </p:spPr>
        <p:txBody>
          <a:bodyPr/>
          <a:lstStyle/>
          <a:p>
            <a:pPr>
              <a:defRPr/>
            </a:pPr>
            <a:endParaRPr lang="en-GB">
              <a:solidFill>
                <a:schemeClr val="bg1">
                  <a:lumMod val="50000"/>
                </a:schemeClr>
              </a:solidFill>
              <a:latin typeface="Arial Narrow" charset="0"/>
              <a:ea typeface="ＭＳ Ｐゴシック" charset="0"/>
              <a:cs typeface="ＭＳ Ｐゴシック" charset="0"/>
            </a:endParaRPr>
          </a:p>
        </p:txBody>
      </p:sp>
      <p:sp>
        <p:nvSpPr>
          <p:cNvPr id="85189" name="Freeform 574"/>
          <p:cNvSpPr>
            <a:spLocks/>
          </p:cNvSpPr>
          <p:nvPr/>
        </p:nvSpPr>
        <p:spPr bwMode="auto">
          <a:xfrm>
            <a:off x="6823075" y="5495925"/>
            <a:ext cx="128588" cy="109538"/>
          </a:xfrm>
          <a:custGeom>
            <a:avLst/>
            <a:gdLst>
              <a:gd name="T0" fmla="*/ 0 w 81"/>
              <a:gd name="T1" fmla="*/ 2147483647 h 69"/>
              <a:gd name="T2" fmla="*/ 2147483647 w 81"/>
              <a:gd name="T3" fmla="*/ 2147483647 h 69"/>
              <a:gd name="T4" fmla="*/ 2147483647 w 81"/>
              <a:gd name="T5" fmla="*/ 0 h 69"/>
              <a:gd name="T6" fmla="*/ 2147483647 w 81"/>
              <a:gd name="T7" fmla="*/ 2147483647 h 69"/>
              <a:gd name="T8" fmla="*/ 2147483647 w 81"/>
              <a:gd name="T9" fmla="*/ 2147483647 h 69"/>
              <a:gd name="T10" fmla="*/ 2147483647 w 81"/>
              <a:gd name="T11" fmla="*/ 2147483647 h 69"/>
              <a:gd name="T12" fmla="*/ 2147483647 w 81"/>
              <a:gd name="T13" fmla="*/ 2147483647 h 69"/>
              <a:gd name="T14" fmla="*/ 2147483647 w 81"/>
              <a:gd name="T15" fmla="*/ 2147483647 h 69"/>
              <a:gd name="T16" fmla="*/ 2147483647 w 81"/>
              <a:gd name="T17" fmla="*/ 2147483647 h 69"/>
              <a:gd name="T18" fmla="*/ 2147483647 w 81"/>
              <a:gd name="T19" fmla="*/ 2147483647 h 69"/>
              <a:gd name="T20" fmla="*/ 0 w 81"/>
              <a:gd name="T21" fmla="*/ 2147483647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69"/>
              <a:gd name="T35" fmla="*/ 81 w 81"/>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69">
                <a:moveTo>
                  <a:pt x="0" y="27"/>
                </a:moveTo>
                <a:lnTo>
                  <a:pt x="32" y="27"/>
                </a:lnTo>
                <a:lnTo>
                  <a:pt x="41" y="0"/>
                </a:lnTo>
                <a:lnTo>
                  <a:pt x="50" y="27"/>
                </a:lnTo>
                <a:lnTo>
                  <a:pt x="81" y="27"/>
                </a:lnTo>
                <a:lnTo>
                  <a:pt x="57" y="43"/>
                </a:lnTo>
                <a:lnTo>
                  <a:pt x="66" y="69"/>
                </a:lnTo>
                <a:lnTo>
                  <a:pt x="41" y="53"/>
                </a:lnTo>
                <a:lnTo>
                  <a:pt x="16" y="69"/>
                </a:lnTo>
                <a:lnTo>
                  <a:pt x="25" y="43"/>
                </a:lnTo>
                <a:lnTo>
                  <a:pt x="0" y="27"/>
                </a:lnTo>
                <a:close/>
              </a:path>
            </a:pathLst>
          </a:custGeom>
          <a:solidFill>
            <a:srgbClr val="D82115"/>
          </a:solidFill>
          <a:ln w="9525">
            <a:noFill/>
            <a:miter lim="800000"/>
            <a:headEnd/>
            <a:tailEnd/>
          </a:ln>
        </p:spPr>
        <p:txBody>
          <a:bodyPr/>
          <a:lstStyle/>
          <a:p>
            <a:endParaRPr lang="en-GB"/>
          </a:p>
        </p:txBody>
      </p:sp>
      <p:sp>
        <p:nvSpPr>
          <p:cNvPr id="85190" name="Freeform 574"/>
          <p:cNvSpPr>
            <a:spLocks/>
          </p:cNvSpPr>
          <p:nvPr/>
        </p:nvSpPr>
        <p:spPr bwMode="auto">
          <a:xfrm>
            <a:off x="6727825" y="5483225"/>
            <a:ext cx="128588" cy="109538"/>
          </a:xfrm>
          <a:custGeom>
            <a:avLst/>
            <a:gdLst>
              <a:gd name="T0" fmla="*/ 0 w 81"/>
              <a:gd name="T1" fmla="*/ 2147483647 h 69"/>
              <a:gd name="T2" fmla="*/ 2147483647 w 81"/>
              <a:gd name="T3" fmla="*/ 2147483647 h 69"/>
              <a:gd name="T4" fmla="*/ 2147483647 w 81"/>
              <a:gd name="T5" fmla="*/ 0 h 69"/>
              <a:gd name="T6" fmla="*/ 2147483647 w 81"/>
              <a:gd name="T7" fmla="*/ 2147483647 h 69"/>
              <a:gd name="T8" fmla="*/ 2147483647 w 81"/>
              <a:gd name="T9" fmla="*/ 2147483647 h 69"/>
              <a:gd name="T10" fmla="*/ 2147483647 w 81"/>
              <a:gd name="T11" fmla="*/ 2147483647 h 69"/>
              <a:gd name="T12" fmla="*/ 2147483647 w 81"/>
              <a:gd name="T13" fmla="*/ 2147483647 h 69"/>
              <a:gd name="T14" fmla="*/ 2147483647 w 81"/>
              <a:gd name="T15" fmla="*/ 2147483647 h 69"/>
              <a:gd name="T16" fmla="*/ 2147483647 w 81"/>
              <a:gd name="T17" fmla="*/ 2147483647 h 69"/>
              <a:gd name="T18" fmla="*/ 2147483647 w 81"/>
              <a:gd name="T19" fmla="*/ 2147483647 h 69"/>
              <a:gd name="T20" fmla="*/ 0 w 81"/>
              <a:gd name="T21" fmla="*/ 2147483647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69"/>
              <a:gd name="T35" fmla="*/ 81 w 81"/>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69">
                <a:moveTo>
                  <a:pt x="0" y="27"/>
                </a:moveTo>
                <a:lnTo>
                  <a:pt x="32" y="27"/>
                </a:lnTo>
                <a:lnTo>
                  <a:pt x="41" y="0"/>
                </a:lnTo>
                <a:lnTo>
                  <a:pt x="50" y="27"/>
                </a:lnTo>
                <a:lnTo>
                  <a:pt x="81" y="27"/>
                </a:lnTo>
                <a:lnTo>
                  <a:pt x="57" y="43"/>
                </a:lnTo>
                <a:lnTo>
                  <a:pt x="66" y="69"/>
                </a:lnTo>
                <a:lnTo>
                  <a:pt x="41" y="53"/>
                </a:lnTo>
                <a:lnTo>
                  <a:pt x="16" y="69"/>
                </a:lnTo>
                <a:lnTo>
                  <a:pt x="25" y="43"/>
                </a:lnTo>
                <a:lnTo>
                  <a:pt x="0" y="27"/>
                </a:lnTo>
                <a:close/>
              </a:path>
            </a:pathLst>
          </a:custGeom>
          <a:solidFill>
            <a:srgbClr val="D82115"/>
          </a:solidFill>
          <a:ln w="9525">
            <a:noFill/>
            <a:miter lim="800000"/>
            <a:headEnd/>
            <a:tailEnd/>
          </a:ln>
        </p:spPr>
        <p:txBody>
          <a:bodyPr/>
          <a:lstStyle/>
          <a:p>
            <a:endParaRPr lang="en-GB"/>
          </a:p>
        </p:txBody>
      </p:sp>
      <p:sp>
        <p:nvSpPr>
          <p:cNvPr id="85191" name="Freeform 574"/>
          <p:cNvSpPr>
            <a:spLocks/>
          </p:cNvSpPr>
          <p:nvPr/>
        </p:nvSpPr>
        <p:spPr bwMode="auto">
          <a:xfrm>
            <a:off x="6818313" y="5446713"/>
            <a:ext cx="128587" cy="109537"/>
          </a:xfrm>
          <a:custGeom>
            <a:avLst/>
            <a:gdLst>
              <a:gd name="T0" fmla="*/ 0 w 81"/>
              <a:gd name="T1" fmla="*/ 2147483647 h 69"/>
              <a:gd name="T2" fmla="*/ 2147483647 w 81"/>
              <a:gd name="T3" fmla="*/ 2147483647 h 69"/>
              <a:gd name="T4" fmla="*/ 2147483647 w 81"/>
              <a:gd name="T5" fmla="*/ 0 h 69"/>
              <a:gd name="T6" fmla="*/ 2147483647 w 81"/>
              <a:gd name="T7" fmla="*/ 2147483647 h 69"/>
              <a:gd name="T8" fmla="*/ 2147483647 w 81"/>
              <a:gd name="T9" fmla="*/ 2147483647 h 69"/>
              <a:gd name="T10" fmla="*/ 2147483647 w 81"/>
              <a:gd name="T11" fmla="*/ 2147483647 h 69"/>
              <a:gd name="T12" fmla="*/ 2147483647 w 81"/>
              <a:gd name="T13" fmla="*/ 2147483647 h 69"/>
              <a:gd name="T14" fmla="*/ 2147483647 w 81"/>
              <a:gd name="T15" fmla="*/ 2147483647 h 69"/>
              <a:gd name="T16" fmla="*/ 2147483647 w 81"/>
              <a:gd name="T17" fmla="*/ 2147483647 h 69"/>
              <a:gd name="T18" fmla="*/ 2147483647 w 81"/>
              <a:gd name="T19" fmla="*/ 2147483647 h 69"/>
              <a:gd name="T20" fmla="*/ 0 w 81"/>
              <a:gd name="T21" fmla="*/ 2147483647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69"/>
              <a:gd name="T35" fmla="*/ 81 w 81"/>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69">
                <a:moveTo>
                  <a:pt x="0" y="27"/>
                </a:moveTo>
                <a:lnTo>
                  <a:pt x="32" y="27"/>
                </a:lnTo>
                <a:lnTo>
                  <a:pt x="41" y="0"/>
                </a:lnTo>
                <a:lnTo>
                  <a:pt x="50" y="27"/>
                </a:lnTo>
                <a:lnTo>
                  <a:pt x="81" y="27"/>
                </a:lnTo>
                <a:lnTo>
                  <a:pt x="57" y="43"/>
                </a:lnTo>
                <a:lnTo>
                  <a:pt x="66" y="69"/>
                </a:lnTo>
                <a:lnTo>
                  <a:pt x="41" y="53"/>
                </a:lnTo>
                <a:lnTo>
                  <a:pt x="16" y="69"/>
                </a:lnTo>
                <a:lnTo>
                  <a:pt x="25" y="43"/>
                </a:lnTo>
                <a:lnTo>
                  <a:pt x="0" y="27"/>
                </a:lnTo>
                <a:close/>
              </a:path>
            </a:pathLst>
          </a:custGeom>
          <a:solidFill>
            <a:srgbClr val="D82115"/>
          </a:solidFill>
          <a:ln w="9525">
            <a:noFill/>
            <a:miter lim="800000"/>
            <a:headEnd/>
            <a:tailEnd/>
          </a:ln>
        </p:spPr>
        <p:txBody>
          <a:bodyPr/>
          <a:lstStyle/>
          <a:p>
            <a:endParaRPr lang="en-GB"/>
          </a:p>
        </p:txBody>
      </p:sp>
      <p:sp>
        <p:nvSpPr>
          <p:cNvPr id="2" name="TextBox 1"/>
          <p:cNvSpPr txBox="1"/>
          <p:nvPr/>
        </p:nvSpPr>
        <p:spPr>
          <a:xfrm>
            <a:off x="530225" y="211138"/>
            <a:ext cx="6680200" cy="523875"/>
          </a:xfrm>
          <a:prstGeom prst="rect">
            <a:avLst/>
          </a:prstGeom>
          <a:noFill/>
        </p:spPr>
        <p:txBody>
          <a:bodyPr>
            <a:spAutoFit/>
          </a:bodyPr>
          <a:lstStyle/>
          <a:p>
            <a:pPr>
              <a:defRPr/>
            </a:pPr>
            <a:r>
              <a:rPr lang="en-GB" sz="2800" dirty="0">
                <a:latin typeface="+mj-lt"/>
                <a:ea typeface="ＭＳ Ｐゴシック" charset="0"/>
                <a:cs typeface="ＭＳ Ｐゴシック" charset="0"/>
              </a:rPr>
              <a:t>Tier 1.5 Transitional Cities</a:t>
            </a:r>
          </a:p>
        </p:txBody>
      </p:sp>
      <p:sp>
        <p:nvSpPr>
          <p:cNvPr id="85194" name="Rectangle 251"/>
          <p:cNvSpPr>
            <a:spLocks noChangeArrowheads="1"/>
          </p:cNvSpPr>
          <p:nvPr/>
        </p:nvSpPr>
        <p:spPr bwMode="auto">
          <a:xfrm>
            <a:off x="611188" y="1839913"/>
            <a:ext cx="3506787" cy="307975"/>
          </a:xfrm>
          <a:prstGeom prst="rect">
            <a:avLst/>
          </a:prstGeom>
          <a:noFill/>
          <a:ln w="11113">
            <a:noFill/>
            <a:round/>
            <a:headEnd/>
            <a:tailEnd/>
          </a:ln>
        </p:spPr>
        <p:txBody>
          <a:bodyPr lIns="72000" rIns="0"/>
          <a:lstStyle/>
          <a:p>
            <a:pPr marL="0" lvl="1"/>
            <a:endParaRPr lang="en-GB" sz="1400"/>
          </a:p>
        </p:txBody>
      </p:sp>
      <p:sp>
        <p:nvSpPr>
          <p:cNvPr id="248" name="TextBox 1"/>
          <p:cNvSpPr txBox="1">
            <a:spLocks noChangeArrowheads="1"/>
          </p:cNvSpPr>
          <p:nvPr/>
        </p:nvSpPr>
        <p:spPr bwMode="auto">
          <a:xfrm>
            <a:off x="609600" y="5918200"/>
            <a:ext cx="2284413" cy="123825"/>
          </a:xfrm>
          <a:prstGeom prst="rect">
            <a:avLst/>
          </a:prstGeom>
          <a:noFill/>
          <a:ln>
            <a:noFill/>
          </a:ln>
          <a:extLst/>
        </p:spPr>
        <p:txBody>
          <a:bodyPr lIns="0" tIns="0" rIns="0" bIns="0">
            <a:spAutoFit/>
          </a:bodyPr>
          <a:lstStyle>
            <a:lvl1pPr eaLnBrk="0" hangingPunct="0">
              <a:defRPr sz="2400">
                <a:solidFill>
                  <a:schemeClr val="tx1"/>
                </a:solidFill>
                <a:latin typeface="Arial Narrow" pitchFamily="34" charset="0"/>
              </a:defRPr>
            </a:lvl1pPr>
            <a:lvl2pPr marL="742950" indent="-285750" eaLnBrk="0" hangingPunct="0">
              <a:defRPr sz="2400">
                <a:solidFill>
                  <a:schemeClr val="tx1"/>
                </a:solidFill>
                <a:latin typeface="Arial Narrow" pitchFamily="34" charset="0"/>
              </a:defRPr>
            </a:lvl2pPr>
            <a:lvl3pPr marL="1143000" indent="-228600" eaLnBrk="0" hangingPunct="0">
              <a:defRPr sz="2400">
                <a:solidFill>
                  <a:schemeClr val="tx1"/>
                </a:solidFill>
                <a:latin typeface="Arial Narrow" pitchFamily="34" charset="0"/>
              </a:defRPr>
            </a:lvl3pPr>
            <a:lvl4pPr marL="1600200" indent="-228600" eaLnBrk="0" hangingPunct="0">
              <a:defRPr sz="2400">
                <a:solidFill>
                  <a:schemeClr val="tx1"/>
                </a:solidFill>
                <a:latin typeface="Arial Narrow" pitchFamily="34" charset="0"/>
              </a:defRPr>
            </a:lvl4pPr>
            <a:lvl5pPr marL="2057400" indent="-228600" eaLnBrk="0" hangingPunct="0">
              <a:defRPr sz="2400">
                <a:solidFill>
                  <a:schemeClr val="tx1"/>
                </a:solidFill>
                <a:latin typeface="Arial Narrow" pitchFamily="34" charset="0"/>
              </a:defRPr>
            </a:lvl5pPr>
            <a:lvl6pPr marL="2514600" indent="-228600" eaLnBrk="0" fontAlgn="base" hangingPunct="0">
              <a:spcBef>
                <a:spcPct val="0"/>
              </a:spcBef>
              <a:spcAft>
                <a:spcPct val="0"/>
              </a:spcAft>
              <a:defRPr sz="2400">
                <a:solidFill>
                  <a:schemeClr val="tx1"/>
                </a:solidFill>
                <a:latin typeface="Arial Narrow" pitchFamily="34" charset="0"/>
              </a:defRPr>
            </a:lvl6pPr>
            <a:lvl7pPr marL="2971800" indent="-228600" eaLnBrk="0" fontAlgn="base" hangingPunct="0">
              <a:spcBef>
                <a:spcPct val="0"/>
              </a:spcBef>
              <a:spcAft>
                <a:spcPct val="0"/>
              </a:spcAft>
              <a:defRPr sz="2400">
                <a:solidFill>
                  <a:schemeClr val="tx1"/>
                </a:solidFill>
                <a:latin typeface="Arial Narrow" pitchFamily="34" charset="0"/>
              </a:defRPr>
            </a:lvl7pPr>
            <a:lvl8pPr marL="3429000" indent="-228600" eaLnBrk="0" fontAlgn="base" hangingPunct="0">
              <a:spcBef>
                <a:spcPct val="0"/>
              </a:spcBef>
              <a:spcAft>
                <a:spcPct val="0"/>
              </a:spcAft>
              <a:defRPr sz="2400">
                <a:solidFill>
                  <a:schemeClr val="tx1"/>
                </a:solidFill>
                <a:latin typeface="Arial Narrow" pitchFamily="34" charset="0"/>
              </a:defRPr>
            </a:lvl8pPr>
            <a:lvl9pPr marL="3886200" indent="-228600" eaLnBrk="0" fontAlgn="base" hangingPunct="0">
              <a:spcBef>
                <a:spcPct val="0"/>
              </a:spcBef>
              <a:spcAft>
                <a:spcPct val="0"/>
              </a:spcAft>
              <a:defRPr sz="2400">
                <a:solidFill>
                  <a:schemeClr val="tx1"/>
                </a:solidFill>
                <a:latin typeface="Arial Narrow" pitchFamily="34" charset="0"/>
              </a:defRPr>
            </a:lvl9pPr>
          </a:lstStyle>
          <a:p>
            <a:pPr eaLnBrk="1" hangingPunct="1">
              <a:defRPr/>
            </a:pPr>
            <a:r>
              <a:rPr lang="en-GB" sz="800" dirty="0">
                <a:solidFill>
                  <a:schemeClr val="bg1">
                    <a:lumMod val="50000"/>
                  </a:schemeClr>
                </a:solidFill>
              </a:rPr>
              <a:t>Source: </a:t>
            </a:r>
            <a:r>
              <a:rPr lang="en-GB" sz="800" dirty="0" smtClean="0">
                <a:solidFill>
                  <a:schemeClr val="bg1">
                    <a:lumMod val="50000"/>
                  </a:schemeClr>
                </a:solidFill>
              </a:rPr>
              <a:t>Jones Lang LaSalle</a:t>
            </a:r>
            <a:endParaRPr lang="en-GB" sz="800" dirty="0">
              <a:solidFill>
                <a:schemeClr val="bg1">
                  <a:lumMod val="50000"/>
                </a:schemeClr>
              </a:solidFill>
            </a:endParaRPr>
          </a:p>
        </p:txBody>
      </p:sp>
      <p:sp>
        <p:nvSpPr>
          <p:cNvPr id="249" name="Rectangle 248"/>
          <p:cNvSpPr/>
          <p:nvPr/>
        </p:nvSpPr>
        <p:spPr>
          <a:xfrm>
            <a:off x="614363" y="693738"/>
            <a:ext cx="8226425" cy="338137"/>
          </a:xfrm>
          <a:prstGeom prst="rect">
            <a:avLst/>
          </a:prstGeom>
        </p:spPr>
        <p:txBody>
          <a:bodyPr lIns="0" tIns="0" rIns="0" bIns="0">
            <a:spAutoFit/>
          </a:bodyPr>
          <a:lstStyle/>
          <a:p>
            <a:pPr>
              <a:defRPr/>
            </a:pPr>
            <a:r>
              <a:rPr lang="en-US" sz="2200" dirty="0">
                <a:solidFill>
                  <a:schemeClr val="bg1">
                    <a:lumMod val="50000"/>
                  </a:schemeClr>
                </a:solidFill>
                <a:latin typeface="+mj-lt"/>
                <a:ea typeface="ＭＳ Ｐゴシック" charset="0"/>
                <a:cs typeface="ＭＳ Ｐゴシック" charset="0"/>
              </a:rPr>
              <a:t>Nine cities fast-tracking to maturity</a:t>
            </a:r>
          </a:p>
        </p:txBody>
      </p:sp>
      <p:grpSp>
        <p:nvGrpSpPr>
          <p:cNvPr id="13" name="Group 12"/>
          <p:cNvGrpSpPr>
            <a:grpSpLocks/>
          </p:cNvGrpSpPr>
          <p:nvPr/>
        </p:nvGrpSpPr>
        <p:grpSpPr bwMode="auto">
          <a:xfrm>
            <a:off x="7142163" y="3841750"/>
            <a:ext cx="719137" cy="441325"/>
            <a:chOff x="7141845" y="3842385"/>
            <a:chExt cx="718820" cy="441325"/>
          </a:xfrm>
        </p:grpSpPr>
        <p:sp>
          <p:nvSpPr>
            <p:cNvPr id="85209" name="Freeform 462"/>
            <p:cNvSpPr>
              <a:spLocks/>
            </p:cNvSpPr>
            <p:nvPr/>
          </p:nvSpPr>
          <p:spPr bwMode="auto">
            <a:xfrm>
              <a:off x="7419340" y="3842385"/>
              <a:ext cx="441325" cy="441325"/>
            </a:xfrm>
            <a:custGeom>
              <a:avLst/>
              <a:gdLst>
                <a:gd name="T0" fmla="*/ 0 w 278"/>
                <a:gd name="T1" fmla="*/ 2147483647 h 278"/>
                <a:gd name="T2" fmla="*/ 2147483647 w 278"/>
                <a:gd name="T3" fmla="*/ 2147483647 h 278"/>
                <a:gd name="T4" fmla="*/ 2147483647 w 278"/>
                <a:gd name="T5" fmla="*/ 2147483647 h 278"/>
                <a:gd name="T6" fmla="*/ 2147483647 w 278"/>
                <a:gd name="T7" fmla="*/ 2147483647 h 278"/>
                <a:gd name="T8" fmla="*/ 2147483647 w 278"/>
                <a:gd name="T9" fmla="*/ 2147483647 h 278"/>
                <a:gd name="T10" fmla="*/ 2147483647 w 278"/>
                <a:gd name="T11" fmla="*/ 2147483647 h 278"/>
                <a:gd name="T12" fmla="*/ 2147483647 w 278"/>
                <a:gd name="T13" fmla="*/ 2147483647 h 278"/>
                <a:gd name="T14" fmla="*/ 2147483647 w 278"/>
                <a:gd name="T15" fmla="*/ 2147483647 h 278"/>
                <a:gd name="T16" fmla="*/ 2147483647 w 278"/>
                <a:gd name="T17" fmla="*/ 0 h 278"/>
                <a:gd name="T18" fmla="*/ 2147483647 w 278"/>
                <a:gd name="T19" fmla="*/ 0 h 278"/>
                <a:gd name="T20" fmla="*/ 2147483647 w 278"/>
                <a:gd name="T21" fmla="*/ 2147483647 h 278"/>
                <a:gd name="T22" fmla="*/ 2147483647 w 278"/>
                <a:gd name="T23" fmla="*/ 2147483647 h 278"/>
                <a:gd name="T24" fmla="*/ 2147483647 w 278"/>
                <a:gd name="T25" fmla="*/ 2147483647 h 278"/>
                <a:gd name="T26" fmla="*/ 2147483647 w 278"/>
                <a:gd name="T27" fmla="*/ 2147483647 h 278"/>
                <a:gd name="T28" fmla="*/ 2147483647 w 278"/>
                <a:gd name="T29" fmla="*/ 2147483647 h 278"/>
                <a:gd name="T30" fmla="*/ 2147483647 w 278"/>
                <a:gd name="T31" fmla="*/ 2147483647 h 278"/>
                <a:gd name="T32" fmla="*/ 2147483647 w 278"/>
                <a:gd name="T33" fmla="*/ 2147483647 h 278"/>
                <a:gd name="T34" fmla="*/ 2147483647 w 278"/>
                <a:gd name="T35" fmla="*/ 2147483647 h 278"/>
                <a:gd name="T36" fmla="*/ 2147483647 w 278"/>
                <a:gd name="T37" fmla="*/ 2147483647 h 278"/>
                <a:gd name="T38" fmla="*/ 2147483647 w 278"/>
                <a:gd name="T39" fmla="*/ 2147483647 h 278"/>
                <a:gd name="T40" fmla="*/ 2147483647 w 278"/>
                <a:gd name="T41" fmla="*/ 2147483647 h 278"/>
                <a:gd name="T42" fmla="*/ 2147483647 w 278"/>
                <a:gd name="T43" fmla="*/ 2147483647 h 278"/>
                <a:gd name="T44" fmla="*/ 2147483647 w 278"/>
                <a:gd name="T45" fmla="*/ 2147483647 h 278"/>
                <a:gd name="T46" fmla="*/ 2147483647 w 278"/>
                <a:gd name="T47" fmla="*/ 2147483647 h 278"/>
                <a:gd name="T48" fmla="*/ 2147483647 w 278"/>
                <a:gd name="T49" fmla="*/ 2147483647 h 278"/>
                <a:gd name="T50" fmla="*/ 2147483647 w 278"/>
                <a:gd name="T51" fmla="*/ 2147483647 h 278"/>
                <a:gd name="T52" fmla="*/ 2147483647 w 278"/>
                <a:gd name="T53" fmla="*/ 2147483647 h 278"/>
                <a:gd name="T54" fmla="*/ 2147483647 w 278"/>
                <a:gd name="T55" fmla="*/ 2147483647 h 278"/>
                <a:gd name="T56" fmla="*/ 2147483647 w 278"/>
                <a:gd name="T57" fmla="*/ 2147483647 h 278"/>
                <a:gd name="T58" fmla="*/ 2147483647 w 278"/>
                <a:gd name="T59" fmla="*/ 2147483647 h 278"/>
                <a:gd name="T60" fmla="*/ 2147483647 w 278"/>
                <a:gd name="T61" fmla="*/ 2147483647 h 278"/>
                <a:gd name="T62" fmla="*/ 2147483647 w 278"/>
                <a:gd name="T63" fmla="*/ 2147483647 h 278"/>
                <a:gd name="T64" fmla="*/ 2147483647 w 278"/>
                <a:gd name="T65" fmla="*/ 2147483647 h 278"/>
                <a:gd name="T66" fmla="*/ 2147483647 w 278"/>
                <a:gd name="T67" fmla="*/ 2147483647 h 278"/>
                <a:gd name="T68" fmla="*/ 0 w 278"/>
                <a:gd name="T69" fmla="*/ 2147483647 h 2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8"/>
                <a:gd name="T106" fmla="*/ 0 h 278"/>
                <a:gd name="T107" fmla="*/ 278 w 278"/>
                <a:gd name="T108" fmla="*/ 278 h 2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8" h="278">
                  <a:moveTo>
                    <a:pt x="0" y="139"/>
                  </a:moveTo>
                  <a:lnTo>
                    <a:pt x="0" y="139"/>
                  </a:lnTo>
                  <a:lnTo>
                    <a:pt x="2" y="125"/>
                  </a:lnTo>
                  <a:lnTo>
                    <a:pt x="4" y="111"/>
                  </a:lnTo>
                  <a:lnTo>
                    <a:pt x="7" y="97"/>
                  </a:lnTo>
                  <a:lnTo>
                    <a:pt x="11" y="85"/>
                  </a:lnTo>
                  <a:lnTo>
                    <a:pt x="18" y="72"/>
                  </a:lnTo>
                  <a:lnTo>
                    <a:pt x="25" y="62"/>
                  </a:lnTo>
                  <a:lnTo>
                    <a:pt x="32" y="49"/>
                  </a:lnTo>
                  <a:lnTo>
                    <a:pt x="41" y="41"/>
                  </a:lnTo>
                  <a:lnTo>
                    <a:pt x="51" y="32"/>
                  </a:lnTo>
                  <a:lnTo>
                    <a:pt x="62" y="23"/>
                  </a:lnTo>
                  <a:lnTo>
                    <a:pt x="72" y="16"/>
                  </a:lnTo>
                  <a:lnTo>
                    <a:pt x="85" y="11"/>
                  </a:lnTo>
                  <a:lnTo>
                    <a:pt x="99" y="5"/>
                  </a:lnTo>
                  <a:lnTo>
                    <a:pt x="111" y="2"/>
                  </a:lnTo>
                  <a:lnTo>
                    <a:pt x="125" y="0"/>
                  </a:lnTo>
                  <a:lnTo>
                    <a:pt x="139" y="0"/>
                  </a:lnTo>
                  <a:lnTo>
                    <a:pt x="153" y="0"/>
                  </a:lnTo>
                  <a:lnTo>
                    <a:pt x="167" y="2"/>
                  </a:lnTo>
                  <a:lnTo>
                    <a:pt x="182" y="5"/>
                  </a:lnTo>
                  <a:lnTo>
                    <a:pt x="194" y="11"/>
                  </a:lnTo>
                  <a:lnTo>
                    <a:pt x="206" y="16"/>
                  </a:lnTo>
                  <a:lnTo>
                    <a:pt x="217" y="23"/>
                  </a:lnTo>
                  <a:lnTo>
                    <a:pt x="227" y="32"/>
                  </a:lnTo>
                  <a:lnTo>
                    <a:pt x="238" y="41"/>
                  </a:lnTo>
                  <a:lnTo>
                    <a:pt x="247" y="49"/>
                  </a:lnTo>
                  <a:lnTo>
                    <a:pt x="255" y="62"/>
                  </a:lnTo>
                  <a:lnTo>
                    <a:pt x="262" y="72"/>
                  </a:lnTo>
                  <a:lnTo>
                    <a:pt x="268" y="85"/>
                  </a:lnTo>
                  <a:lnTo>
                    <a:pt x="273" y="97"/>
                  </a:lnTo>
                  <a:lnTo>
                    <a:pt x="277" y="111"/>
                  </a:lnTo>
                  <a:lnTo>
                    <a:pt x="278" y="125"/>
                  </a:lnTo>
                  <a:lnTo>
                    <a:pt x="278" y="139"/>
                  </a:lnTo>
                  <a:lnTo>
                    <a:pt x="278" y="153"/>
                  </a:lnTo>
                  <a:lnTo>
                    <a:pt x="277" y="167"/>
                  </a:lnTo>
                  <a:lnTo>
                    <a:pt x="273" y="180"/>
                  </a:lnTo>
                  <a:lnTo>
                    <a:pt x="268" y="192"/>
                  </a:lnTo>
                  <a:lnTo>
                    <a:pt x="262" y="204"/>
                  </a:lnTo>
                  <a:lnTo>
                    <a:pt x="255" y="217"/>
                  </a:lnTo>
                  <a:lnTo>
                    <a:pt x="247" y="227"/>
                  </a:lnTo>
                  <a:lnTo>
                    <a:pt x="238" y="238"/>
                  </a:lnTo>
                  <a:lnTo>
                    <a:pt x="227" y="247"/>
                  </a:lnTo>
                  <a:lnTo>
                    <a:pt x="217" y="254"/>
                  </a:lnTo>
                  <a:lnTo>
                    <a:pt x="206" y="261"/>
                  </a:lnTo>
                  <a:lnTo>
                    <a:pt x="194" y="266"/>
                  </a:lnTo>
                  <a:lnTo>
                    <a:pt x="182" y="271"/>
                  </a:lnTo>
                  <a:lnTo>
                    <a:pt x="167" y="275"/>
                  </a:lnTo>
                  <a:lnTo>
                    <a:pt x="153" y="276"/>
                  </a:lnTo>
                  <a:lnTo>
                    <a:pt x="139" y="278"/>
                  </a:lnTo>
                  <a:lnTo>
                    <a:pt x="125" y="276"/>
                  </a:lnTo>
                  <a:lnTo>
                    <a:pt x="111" y="275"/>
                  </a:lnTo>
                  <a:lnTo>
                    <a:pt x="99" y="271"/>
                  </a:lnTo>
                  <a:lnTo>
                    <a:pt x="85" y="266"/>
                  </a:lnTo>
                  <a:lnTo>
                    <a:pt x="72" y="261"/>
                  </a:lnTo>
                  <a:lnTo>
                    <a:pt x="62" y="254"/>
                  </a:lnTo>
                  <a:lnTo>
                    <a:pt x="51" y="247"/>
                  </a:lnTo>
                  <a:lnTo>
                    <a:pt x="41" y="238"/>
                  </a:lnTo>
                  <a:lnTo>
                    <a:pt x="32" y="227"/>
                  </a:lnTo>
                  <a:lnTo>
                    <a:pt x="25" y="217"/>
                  </a:lnTo>
                  <a:lnTo>
                    <a:pt x="18" y="204"/>
                  </a:lnTo>
                  <a:lnTo>
                    <a:pt x="11" y="192"/>
                  </a:lnTo>
                  <a:lnTo>
                    <a:pt x="7" y="180"/>
                  </a:lnTo>
                  <a:lnTo>
                    <a:pt x="4" y="167"/>
                  </a:lnTo>
                  <a:lnTo>
                    <a:pt x="2" y="153"/>
                  </a:lnTo>
                  <a:lnTo>
                    <a:pt x="0" y="139"/>
                  </a:lnTo>
                  <a:close/>
                </a:path>
              </a:pathLst>
            </a:custGeom>
            <a:solidFill>
              <a:srgbClr val="F8D2BE"/>
            </a:solidFill>
            <a:ln w="11113">
              <a:solidFill>
                <a:srgbClr val="FFFFFF"/>
              </a:solidFill>
              <a:round/>
              <a:headEnd/>
              <a:tailEnd/>
            </a:ln>
          </p:spPr>
          <p:txBody>
            <a:bodyPr/>
            <a:lstStyle/>
            <a:p>
              <a:endParaRPr lang="en-GB"/>
            </a:p>
          </p:txBody>
        </p:sp>
        <p:sp>
          <p:nvSpPr>
            <p:cNvPr id="85210" name="Rectangle 743"/>
            <p:cNvSpPr>
              <a:spLocks noChangeArrowheads="1"/>
            </p:cNvSpPr>
            <p:nvPr/>
          </p:nvSpPr>
          <p:spPr bwMode="auto">
            <a:xfrm>
              <a:off x="7141845" y="3952240"/>
              <a:ext cx="457382" cy="138499"/>
            </a:xfrm>
            <a:prstGeom prst="rect">
              <a:avLst/>
            </a:prstGeom>
            <a:noFill/>
            <a:ln w="9525">
              <a:noFill/>
              <a:miter lim="800000"/>
              <a:headEnd/>
              <a:tailEnd/>
            </a:ln>
          </p:spPr>
          <p:txBody>
            <a:bodyPr wrap="none" lIns="0" tIns="0" rIns="0" bIns="0">
              <a:spAutoFit/>
            </a:bodyPr>
            <a:lstStyle/>
            <a:p>
              <a:r>
                <a:rPr lang="en-US" sz="900" b="1">
                  <a:solidFill>
                    <a:srgbClr val="000000"/>
                  </a:solidFill>
                </a:rPr>
                <a:t>Hangzhou</a:t>
              </a:r>
              <a:endParaRPr lang="en-US" b="1"/>
            </a:p>
          </p:txBody>
        </p:sp>
        <p:sp>
          <p:nvSpPr>
            <p:cNvPr id="85211" name="Freeform 566"/>
            <p:cNvSpPr>
              <a:spLocks/>
            </p:cNvSpPr>
            <p:nvPr/>
          </p:nvSpPr>
          <p:spPr bwMode="auto">
            <a:xfrm>
              <a:off x="7609840" y="4029710"/>
              <a:ext cx="61913" cy="65088"/>
            </a:xfrm>
            <a:custGeom>
              <a:avLst/>
              <a:gdLst>
                <a:gd name="T0" fmla="*/ 2147483647 w 39"/>
                <a:gd name="T1" fmla="*/ 2147483647 h 41"/>
                <a:gd name="T2" fmla="*/ 2147483647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0 w 39"/>
                <a:gd name="T21" fmla="*/ 2147483647 h 41"/>
                <a:gd name="T22" fmla="*/ 0 w 39"/>
                <a:gd name="T23" fmla="*/ 2147483647 h 41"/>
                <a:gd name="T24" fmla="*/ 2147483647 w 39"/>
                <a:gd name="T25" fmla="*/ 2147483647 h 41"/>
                <a:gd name="T26" fmla="*/ 2147483647 w 39"/>
                <a:gd name="T27" fmla="*/ 2147483647 h 41"/>
                <a:gd name="T28" fmla="*/ 2147483647 w 39"/>
                <a:gd name="T29" fmla="*/ 2147483647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41"/>
                <a:gd name="T68" fmla="*/ 39 w 39"/>
                <a:gd name="T69" fmla="*/ 41 h 4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41">
                  <a:moveTo>
                    <a:pt x="39" y="21"/>
                  </a:moveTo>
                  <a:lnTo>
                    <a:pt x="39" y="21"/>
                  </a:lnTo>
                  <a:lnTo>
                    <a:pt x="39" y="28"/>
                  </a:lnTo>
                  <a:lnTo>
                    <a:pt x="33" y="35"/>
                  </a:lnTo>
                  <a:lnTo>
                    <a:pt x="28" y="39"/>
                  </a:lnTo>
                  <a:lnTo>
                    <a:pt x="19" y="41"/>
                  </a:lnTo>
                  <a:lnTo>
                    <a:pt x="12" y="39"/>
                  </a:lnTo>
                  <a:lnTo>
                    <a:pt x="5" y="35"/>
                  </a:lnTo>
                  <a:lnTo>
                    <a:pt x="2" y="28"/>
                  </a:lnTo>
                  <a:lnTo>
                    <a:pt x="0" y="21"/>
                  </a:lnTo>
                  <a:lnTo>
                    <a:pt x="2" y="12"/>
                  </a:lnTo>
                  <a:lnTo>
                    <a:pt x="5" y="7"/>
                  </a:lnTo>
                  <a:lnTo>
                    <a:pt x="12" y="2"/>
                  </a:lnTo>
                  <a:lnTo>
                    <a:pt x="19" y="0"/>
                  </a:lnTo>
                  <a:lnTo>
                    <a:pt x="28" y="2"/>
                  </a:lnTo>
                  <a:lnTo>
                    <a:pt x="33" y="7"/>
                  </a:lnTo>
                  <a:lnTo>
                    <a:pt x="39" y="12"/>
                  </a:lnTo>
                  <a:lnTo>
                    <a:pt x="39" y="21"/>
                  </a:lnTo>
                  <a:close/>
                </a:path>
              </a:pathLst>
            </a:custGeom>
            <a:solidFill>
              <a:srgbClr val="D86767"/>
            </a:solidFill>
            <a:ln w="9525">
              <a:noFill/>
              <a:miter lim="800000"/>
              <a:headEnd/>
              <a:tailEnd/>
            </a:ln>
          </p:spPr>
          <p:txBody>
            <a:bodyPr/>
            <a:lstStyle/>
            <a:p>
              <a:endParaRPr lang="en-GB"/>
            </a:p>
          </p:txBody>
        </p:sp>
      </p:grpSp>
      <p:sp>
        <p:nvSpPr>
          <p:cNvPr id="85198" name="Freeform 575"/>
          <p:cNvSpPr>
            <a:spLocks/>
          </p:cNvSpPr>
          <p:nvPr/>
        </p:nvSpPr>
        <p:spPr bwMode="auto">
          <a:xfrm>
            <a:off x="7796213" y="3783013"/>
            <a:ext cx="125412" cy="107950"/>
          </a:xfrm>
          <a:custGeom>
            <a:avLst/>
            <a:gdLst>
              <a:gd name="T0" fmla="*/ 0 w 79"/>
              <a:gd name="T1" fmla="*/ 2147483647 h 68"/>
              <a:gd name="T2" fmla="*/ 2147483647 w 79"/>
              <a:gd name="T3" fmla="*/ 2147483647 h 68"/>
              <a:gd name="T4" fmla="*/ 2147483647 w 79"/>
              <a:gd name="T5" fmla="*/ 0 h 68"/>
              <a:gd name="T6" fmla="*/ 2147483647 w 79"/>
              <a:gd name="T7" fmla="*/ 2147483647 h 68"/>
              <a:gd name="T8" fmla="*/ 2147483647 w 79"/>
              <a:gd name="T9" fmla="*/ 2147483647 h 68"/>
              <a:gd name="T10" fmla="*/ 2147483647 w 79"/>
              <a:gd name="T11" fmla="*/ 2147483647 h 68"/>
              <a:gd name="T12" fmla="*/ 2147483647 w 79"/>
              <a:gd name="T13" fmla="*/ 2147483647 h 68"/>
              <a:gd name="T14" fmla="*/ 2147483647 w 79"/>
              <a:gd name="T15" fmla="*/ 2147483647 h 68"/>
              <a:gd name="T16" fmla="*/ 2147483647 w 79"/>
              <a:gd name="T17" fmla="*/ 2147483647 h 68"/>
              <a:gd name="T18" fmla="*/ 2147483647 w 79"/>
              <a:gd name="T19" fmla="*/ 2147483647 h 68"/>
              <a:gd name="T20" fmla="*/ 0 w 79"/>
              <a:gd name="T21" fmla="*/ 2147483647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68"/>
              <a:gd name="T35" fmla="*/ 79 w 79"/>
              <a:gd name="T36" fmla="*/ 68 h 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68">
                <a:moveTo>
                  <a:pt x="0" y="26"/>
                </a:moveTo>
                <a:lnTo>
                  <a:pt x="30" y="26"/>
                </a:lnTo>
                <a:lnTo>
                  <a:pt x="38" y="0"/>
                </a:lnTo>
                <a:lnTo>
                  <a:pt x="49" y="26"/>
                </a:lnTo>
                <a:lnTo>
                  <a:pt x="79" y="26"/>
                </a:lnTo>
                <a:lnTo>
                  <a:pt x="54" y="42"/>
                </a:lnTo>
                <a:lnTo>
                  <a:pt x="63" y="68"/>
                </a:lnTo>
                <a:lnTo>
                  <a:pt x="38" y="51"/>
                </a:lnTo>
                <a:lnTo>
                  <a:pt x="14" y="68"/>
                </a:lnTo>
                <a:lnTo>
                  <a:pt x="24" y="42"/>
                </a:lnTo>
                <a:lnTo>
                  <a:pt x="0" y="26"/>
                </a:lnTo>
                <a:close/>
              </a:path>
            </a:pathLst>
          </a:custGeom>
          <a:solidFill>
            <a:srgbClr val="D82115"/>
          </a:solidFill>
          <a:ln w="9525">
            <a:noFill/>
            <a:miter lim="800000"/>
            <a:headEnd/>
            <a:tailEnd/>
          </a:ln>
        </p:spPr>
        <p:txBody>
          <a:bodyPr/>
          <a:lstStyle/>
          <a:p>
            <a:endParaRPr lang="en-GB"/>
          </a:p>
        </p:txBody>
      </p:sp>
      <p:sp>
        <p:nvSpPr>
          <p:cNvPr id="85199" name="Rectangle 694"/>
          <p:cNvSpPr>
            <a:spLocks noChangeArrowheads="1"/>
          </p:cNvSpPr>
          <p:nvPr/>
        </p:nvSpPr>
        <p:spPr bwMode="auto">
          <a:xfrm>
            <a:off x="7948613" y="3762375"/>
            <a:ext cx="401637" cy="139700"/>
          </a:xfrm>
          <a:prstGeom prst="rect">
            <a:avLst/>
          </a:prstGeom>
          <a:noFill/>
          <a:ln w="9525">
            <a:noFill/>
            <a:miter lim="800000"/>
            <a:headEnd/>
            <a:tailEnd/>
          </a:ln>
        </p:spPr>
        <p:txBody>
          <a:bodyPr wrap="none" lIns="0" tIns="0" rIns="0" bIns="0">
            <a:spAutoFit/>
          </a:bodyPr>
          <a:lstStyle/>
          <a:p>
            <a:r>
              <a:rPr lang="en-US" sz="900" i="1">
                <a:solidFill>
                  <a:srgbClr val="000000"/>
                </a:solidFill>
              </a:rPr>
              <a:t>Shanghai</a:t>
            </a:r>
            <a:endParaRPr lang="en-US" i="1"/>
          </a:p>
        </p:txBody>
      </p:sp>
      <p:sp>
        <p:nvSpPr>
          <p:cNvPr id="256" name="Round Diagonal Corner Rectangle 255"/>
          <p:cNvSpPr/>
          <p:nvPr/>
        </p:nvSpPr>
        <p:spPr>
          <a:xfrm>
            <a:off x="614363" y="2266950"/>
            <a:ext cx="3570287" cy="452438"/>
          </a:xfrm>
          <a:prstGeom prst="round2Diag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lvl="1" defTabSz="912813">
              <a:defRPr/>
            </a:pPr>
            <a:r>
              <a:rPr lang="en-GB" sz="1400" b="1" dirty="0"/>
              <a:t>Tianjin: </a:t>
            </a:r>
            <a:r>
              <a:rPr lang="en-GB" sz="1400" dirty="0"/>
              <a:t>A key national growth pole with strong economic momentum</a:t>
            </a:r>
          </a:p>
        </p:txBody>
      </p:sp>
      <p:sp>
        <p:nvSpPr>
          <p:cNvPr id="257" name="Round Diagonal Corner Rectangle 256"/>
          <p:cNvSpPr/>
          <p:nvPr/>
        </p:nvSpPr>
        <p:spPr>
          <a:xfrm>
            <a:off x="614363" y="2828925"/>
            <a:ext cx="3570287" cy="441325"/>
          </a:xfrm>
          <a:prstGeom prst="round2Diag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lvl="1" defTabSz="912813">
              <a:defRPr/>
            </a:pPr>
            <a:r>
              <a:rPr lang="en-GB" sz="1400" b="1" dirty="0"/>
              <a:t>Shenyang: </a:t>
            </a:r>
            <a:r>
              <a:rPr lang="en-GB" sz="1400" dirty="0"/>
              <a:t>Northeast China industrial hub and key retail centre</a:t>
            </a:r>
          </a:p>
        </p:txBody>
      </p:sp>
      <p:sp>
        <p:nvSpPr>
          <p:cNvPr id="258" name="Round Diagonal Corner Rectangle 257"/>
          <p:cNvSpPr/>
          <p:nvPr/>
        </p:nvSpPr>
        <p:spPr>
          <a:xfrm>
            <a:off x="614363" y="3378200"/>
            <a:ext cx="3570287" cy="468313"/>
          </a:xfrm>
          <a:prstGeom prst="round2Diag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lvl="1" defTabSz="912813">
              <a:defRPr/>
            </a:pPr>
            <a:r>
              <a:rPr lang="en-GB" sz="1400" b="1" dirty="0"/>
              <a:t>Wuhan: </a:t>
            </a:r>
            <a:r>
              <a:rPr lang="en-GB" sz="1400" dirty="0"/>
              <a:t>Central China hub, </a:t>
            </a:r>
            <a:r>
              <a:rPr lang="en-GB" sz="1400" dirty="0" smtClean="0"/>
              <a:t>with strong </a:t>
            </a:r>
            <a:r>
              <a:rPr lang="en-GB" sz="1400" dirty="0"/>
              <a:t>education base</a:t>
            </a:r>
          </a:p>
        </p:txBody>
      </p:sp>
      <p:sp>
        <p:nvSpPr>
          <p:cNvPr id="259" name="Round Diagonal Corner Rectangle 258"/>
          <p:cNvSpPr/>
          <p:nvPr/>
        </p:nvSpPr>
        <p:spPr>
          <a:xfrm>
            <a:off x="614363" y="3956050"/>
            <a:ext cx="3570287" cy="307975"/>
          </a:xfrm>
          <a:prstGeom prst="round2Diag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lvl="1" defTabSz="912813">
              <a:defRPr/>
            </a:pPr>
            <a:r>
              <a:rPr lang="en-GB" sz="1400" b="1" dirty="0"/>
              <a:t>Nanjing: </a:t>
            </a:r>
            <a:r>
              <a:rPr lang="en-GB" sz="1400" dirty="0"/>
              <a:t>Strategic city on Yangtze River  </a:t>
            </a:r>
          </a:p>
        </p:txBody>
      </p:sp>
      <p:sp>
        <p:nvSpPr>
          <p:cNvPr id="260" name="Round Diagonal Corner Rectangle 259"/>
          <p:cNvSpPr/>
          <p:nvPr/>
        </p:nvSpPr>
        <p:spPr>
          <a:xfrm>
            <a:off x="614363" y="4789488"/>
            <a:ext cx="3570287" cy="307975"/>
          </a:xfrm>
          <a:prstGeom prst="round2Diag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lvl="1" defTabSz="912813">
              <a:defRPr/>
            </a:pPr>
            <a:r>
              <a:rPr lang="en-GB" sz="1400" b="1" dirty="0"/>
              <a:t>Suzhou: </a:t>
            </a:r>
            <a:r>
              <a:rPr lang="en-GB" sz="1400" dirty="0"/>
              <a:t>Thriving export-driven economy   </a:t>
            </a:r>
          </a:p>
        </p:txBody>
      </p:sp>
      <p:sp>
        <p:nvSpPr>
          <p:cNvPr id="261" name="Round Diagonal Corner Rectangle 260"/>
          <p:cNvSpPr/>
          <p:nvPr/>
        </p:nvSpPr>
        <p:spPr>
          <a:xfrm>
            <a:off x="614363" y="4373563"/>
            <a:ext cx="3570287" cy="307975"/>
          </a:xfrm>
          <a:prstGeom prst="round2Diag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lvl="1" defTabSz="912813">
              <a:defRPr/>
            </a:pPr>
            <a:r>
              <a:rPr lang="en-GB" sz="1400" b="1" dirty="0"/>
              <a:t>Hangzhou: </a:t>
            </a:r>
            <a:r>
              <a:rPr lang="en-GB" sz="1400" dirty="0"/>
              <a:t>Affluent city and major retail hub</a:t>
            </a:r>
          </a:p>
        </p:txBody>
      </p:sp>
      <p:sp>
        <p:nvSpPr>
          <p:cNvPr id="262" name="Round Diagonal Corner Rectangle 261"/>
          <p:cNvSpPr/>
          <p:nvPr/>
        </p:nvSpPr>
        <p:spPr>
          <a:xfrm>
            <a:off x="614363" y="5207000"/>
            <a:ext cx="3570287" cy="307975"/>
          </a:xfrm>
          <a:prstGeom prst="round2Diag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lvl="1" defTabSz="912813">
              <a:defRPr/>
            </a:pPr>
            <a:r>
              <a:rPr lang="en-GB" sz="1400" b="1" dirty="0"/>
              <a:t>Dalian: </a:t>
            </a:r>
            <a:r>
              <a:rPr lang="en-GB" sz="1400" dirty="0"/>
              <a:t>Seaport and software hub </a:t>
            </a:r>
          </a:p>
        </p:txBody>
      </p:sp>
      <p:sp>
        <p:nvSpPr>
          <p:cNvPr id="254" name="Round Diagonal Corner Rectangle 253"/>
          <p:cNvSpPr/>
          <p:nvPr/>
        </p:nvSpPr>
        <p:spPr>
          <a:xfrm>
            <a:off x="614363" y="1851025"/>
            <a:ext cx="3570287" cy="307975"/>
          </a:xfrm>
          <a:prstGeom prst="round2Diag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lvl="1">
              <a:defRPr/>
            </a:pPr>
            <a:r>
              <a:rPr lang="en-GB" sz="1400" b="1" dirty="0"/>
              <a:t>Chongqing: </a:t>
            </a:r>
            <a:r>
              <a:rPr lang="en-GB" sz="1400" dirty="0"/>
              <a:t>The world’s fastest growing large city</a:t>
            </a:r>
          </a:p>
        </p:txBody>
      </p:sp>
      <p:sp>
        <p:nvSpPr>
          <p:cNvPr id="255" name="Round Diagonal Corner Rectangle 254"/>
          <p:cNvSpPr/>
          <p:nvPr/>
        </p:nvSpPr>
        <p:spPr>
          <a:xfrm>
            <a:off x="614363" y="1433513"/>
            <a:ext cx="3570287" cy="307975"/>
          </a:xfrm>
          <a:prstGeom prst="round2Diag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lvl="1">
              <a:defRPr/>
            </a:pPr>
            <a:r>
              <a:rPr lang="en-GB" sz="1400" b="1" dirty="0"/>
              <a:t>Chengdu:</a:t>
            </a:r>
            <a:r>
              <a:rPr lang="en-GB" sz="1400" dirty="0"/>
              <a:t> China 50’s premier real estate market</a:t>
            </a:r>
          </a:p>
        </p:txBody>
      </p:sp>
    </p:spTree>
  </p:cSld>
  <p:clrMapOvr>
    <a:masterClrMapping/>
  </p:clrMapOvr>
  <p:transition advClick="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5"/>
                                        </p:tgtEl>
                                        <p:attrNameLst>
                                          <p:attrName>style.visibility</p:attrName>
                                        </p:attrNameLst>
                                      </p:cBhvr>
                                      <p:to>
                                        <p:strVal val="visible"/>
                                      </p:to>
                                    </p:set>
                                    <p:animEffect transition="in" filter="fade">
                                      <p:cBhvr>
                                        <p:cTn id="7" dur="500"/>
                                        <p:tgtEl>
                                          <p:spTgt spid="255"/>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54"/>
                                        </p:tgtEl>
                                        <p:attrNameLst>
                                          <p:attrName>style.visibility</p:attrName>
                                        </p:attrNameLst>
                                      </p:cBhvr>
                                      <p:to>
                                        <p:strVal val="visible"/>
                                      </p:to>
                                    </p:set>
                                    <p:animEffect transition="in" filter="fade">
                                      <p:cBhvr>
                                        <p:cTn id="14" dur="500"/>
                                        <p:tgtEl>
                                          <p:spTgt spid="254"/>
                                        </p:tgtEl>
                                      </p:cBhvr>
                                    </p:animEffect>
                                  </p:childTnLst>
                                </p:cTn>
                              </p:par>
                              <p:par>
                                <p:cTn id="15" presetID="10"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256"/>
                                        </p:tgtEl>
                                        <p:attrNameLst>
                                          <p:attrName>style.visibility</p:attrName>
                                        </p:attrNameLst>
                                      </p:cBhvr>
                                      <p:to>
                                        <p:strVal val="visible"/>
                                      </p:to>
                                    </p:set>
                                    <p:animEffect transition="in" filter="fade">
                                      <p:cBhvr>
                                        <p:cTn id="21" dur="500"/>
                                        <p:tgtEl>
                                          <p:spTgt spid="256"/>
                                        </p:tgtEl>
                                      </p:cBhvr>
                                    </p:animEffect>
                                  </p:childTnLst>
                                </p:cTn>
                              </p:par>
                              <p:par>
                                <p:cTn id="22" presetID="10" presetClass="entr" presetSubtype="0"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57"/>
                                        </p:tgtEl>
                                        <p:attrNameLst>
                                          <p:attrName>style.visibility</p:attrName>
                                        </p:attrNameLst>
                                      </p:cBhvr>
                                      <p:to>
                                        <p:strVal val="visible"/>
                                      </p:to>
                                    </p:set>
                                    <p:animEffect transition="in" filter="fade">
                                      <p:cBhvr>
                                        <p:cTn id="28" dur="500"/>
                                        <p:tgtEl>
                                          <p:spTgt spid="257"/>
                                        </p:tgtEl>
                                      </p:cBhvr>
                                    </p:animEffect>
                                  </p:childTnLst>
                                </p:cTn>
                              </p:par>
                              <p:par>
                                <p:cTn id="29" presetID="10" presetClass="entr" presetSubtype="0"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258"/>
                                        </p:tgtEl>
                                        <p:attrNameLst>
                                          <p:attrName>style.visibility</p:attrName>
                                        </p:attrNameLst>
                                      </p:cBhvr>
                                      <p:to>
                                        <p:strVal val="visible"/>
                                      </p:to>
                                    </p:set>
                                    <p:animEffect transition="in" filter="fade">
                                      <p:cBhvr>
                                        <p:cTn id="35" dur="500"/>
                                        <p:tgtEl>
                                          <p:spTgt spid="258"/>
                                        </p:tgtEl>
                                      </p:cBhvr>
                                    </p:animEffect>
                                  </p:childTnLst>
                                </p:cTn>
                              </p:par>
                              <p:par>
                                <p:cTn id="36" presetID="10" presetClass="entr" presetSubtype="0" fill="hold"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259"/>
                                        </p:tgtEl>
                                        <p:attrNameLst>
                                          <p:attrName>style.visibility</p:attrName>
                                        </p:attrNameLst>
                                      </p:cBhvr>
                                      <p:to>
                                        <p:strVal val="visible"/>
                                      </p:to>
                                    </p:set>
                                    <p:animEffect transition="in" filter="fade">
                                      <p:cBhvr>
                                        <p:cTn id="42" dur="500"/>
                                        <p:tgtEl>
                                          <p:spTgt spid="259"/>
                                        </p:tgtEl>
                                      </p:cBhvr>
                                    </p:animEffect>
                                  </p:childTnLst>
                                </p:cTn>
                              </p:par>
                              <p:par>
                                <p:cTn id="43" presetID="10" presetClass="entr" presetSubtype="0"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261"/>
                                        </p:tgtEl>
                                        <p:attrNameLst>
                                          <p:attrName>style.visibility</p:attrName>
                                        </p:attrNameLst>
                                      </p:cBhvr>
                                      <p:to>
                                        <p:strVal val="visible"/>
                                      </p:to>
                                    </p:set>
                                    <p:animEffect transition="in" filter="fade">
                                      <p:cBhvr>
                                        <p:cTn id="49" dur="500"/>
                                        <p:tgtEl>
                                          <p:spTgt spid="261"/>
                                        </p:tgtEl>
                                      </p:cBhvr>
                                    </p:animEffect>
                                  </p:childTnLst>
                                </p:cTn>
                              </p:par>
                              <p:par>
                                <p:cTn id="50" presetID="10" presetClass="entr" presetSubtype="0" fill="hold"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260"/>
                                        </p:tgtEl>
                                        <p:attrNameLst>
                                          <p:attrName>style.visibility</p:attrName>
                                        </p:attrNameLst>
                                      </p:cBhvr>
                                      <p:to>
                                        <p:strVal val="visible"/>
                                      </p:to>
                                    </p:set>
                                    <p:animEffect transition="in" filter="fade">
                                      <p:cBhvr>
                                        <p:cTn id="56" dur="500"/>
                                        <p:tgtEl>
                                          <p:spTgt spid="260"/>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262"/>
                                        </p:tgtEl>
                                        <p:attrNameLst>
                                          <p:attrName>style.visibility</p:attrName>
                                        </p:attrNameLst>
                                      </p:cBhvr>
                                      <p:to>
                                        <p:strVal val="visible"/>
                                      </p:to>
                                    </p:set>
                                    <p:animEffect transition="in" filter="fade">
                                      <p:cBhvr>
                                        <p:cTn id="63" dur="500"/>
                                        <p:tgtEl>
                                          <p:spTgt spid="262"/>
                                        </p:tgtEl>
                                      </p:cBhvr>
                                    </p:animEffect>
                                  </p:childTnLst>
                                </p:cTn>
                              </p:par>
                              <p:par>
                                <p:cTn id="64" presetID="10" presetClass="entr" presetSubtype="0" fill="hold" nodeType="with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fade">
                                      <p:cBhvr>
                                        <p:cTn id="6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 grpId="0" animBg="1"/>
      <p:bldP spid="257" grpId="0" animBg="1"/>
      <p:bldP spid="258" grpId="0" animBg="1"/>
      <p:bldP spid="259" grpId="0" animBg="1"/>
      <p:bldP spid="260" grpId="0" animBg="1"/>
      <p:bldP spid="261" grpId="0" animBg="1"/>
      <p:bldP spid="262" grpId="0" animBg="1"/>
      <p:bldP spid="254" grpId="0" animBg="1"/>
      <p:bldP spid="25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5" descr="dragon.png"/>
          <p:cNvPicPr>
            <a:picLocks noChangeAspect="1"/>
          </p:cNvPicPr>
          <p:nvPr/>
        </p:nvPicPr>
        <p:blipFill>
          <a:blip r:embed="rId3" cstate="print">
            <a:duotone>
              <a:schemeClr val="accent2">
                <a:shade val="45000"/>
                <a:satMod val="135000"/>
              </a:schemeClr>
              <a:prstClr val="white"/>
            </a:duotone>
            <a:extLst/>
          </a:blip>
          <a:srcRect l="40417" t="24033" r="18456" b="21173"/>
          <a:stretch>
            <a:fillRect/>
          </a:stretch>
        </p:blipFill>
        <p:spPr bwMode="auto">
          <a:xfrm>
            <a:off x="6446793" y="3105053"/>
            <a:ext cx="3136628" cy="3018790"/>
          </a:xfrm>
          <a:prstGeom prst="rect">
            <a:avLst/>
          </a:prstGeom>
          <a:noFill/>
          <a:ln>
            <a:noFill/>
          </a:ln>
          <a:extLst/>
        </p:spPr>
      </p:pic>
      <p:sp>
        <p:nvSpPr>
          <p:cNvPr id="6" name="Title 1"/>
          <p:cNvSpPr>
            <a:spLocks noGrp="1"/>
          </p:cNvSpPr>
          <p:nvPr>
            <p:ph type="title"/>
          </p:nvPr>
        </p:nvSpPr>
        <p:spPr>
          <a:xfrm>
            <a:off x="611188" y="185738"/>
            <a:ext cx="7921625" cy="457200"/>
          </a:xfrm>
        </p:spPr>
        <p:txBody>
          <a:bodyPr/>
          <a:lstStyle/>
          <a:p>
            <a:pPr>
              <a:defRPr/>
            </a:pPr>
            <a:r>
              <a:rPr lang="en-GB" dirty="0" smtClean="0"/>
              <a:t>Why are China50 important?</a:t>
            </a:r>
            <a:endParaRPr lang="en-GB" sz="2400" kern="1200" dirty="0">
              <a:solidFill>
                <a:srgbClr val="C00000"/>
              </a:solidFill>
              <a:latin typeface="+mn-lt"/>
            </a:endParaRPr>
          </a:p>
        </p:txBody>
      </p:sp>
      <p:sp>
        <p:nvSpPr>
          <p:cNvPr id="87043" name="Slide Number Placeholder 3"/>
          <p:cNvSpPr>
            <a:spLocks noGrp="1"/>
          </p:cNvSpPr>
          <p:nvPr>
            <p:ph type="sldNum" sz="quarter" idx="10"/>
          </p:nvPr>
        </p:nvSpPr>
        <p:spPr>
          <a:noFill/>
          <a:ln>
            <a:miter lim="800000"/>
            <a:headEnd/>
            <a:tailEnd/>
          </a:ln>
        </p:spPr>
        <p:txBody>
          <a:bodyPr/>
          <a:lstStyle/>
          <a:p>
            <a:fld id="{DE3C385E-1CD8-47FD-8BA1-49999CAF7BAC}" type="slidenum">
              <a:rPr lang="en-US" smtClean="0"/>
              <a:pPr/>
              <a:t>17</a:t>
            </a:fld>
            <a:endParaRPr lang="en-US" smtClean="0"/>
          </a:p>
        </p:txBody>
      </p:sp>
      <p:sp>
        <p:nvSpPr>
          <p:cNvPr id="5" name="Rectangle 4"/>
          <p:cNvSpPr>
            <a:spLocks noChangeArrowheads="1"/>
          </p:cNvSpPr>
          <p:nvPr/>
        </p:nvSpPr>
        <p:spPr bwMode="auto">
          <a:xfrm>
            <a:off x="522288" y="1301750"/>
            <a:ext cx="7567612" cy="4246563"/>
          </a:xfrm>
          <a:prstGeom prst="rect">
            <a:avLst/>
          </a:prstGeom>
          <a:noFill/>
          <a:ln w="9525">
            <a:noFill/>
            <a:miter lim="800000"/>
            <a:headEnd/>
            <a:tailEnd/>
          </a:ln>
        </p:spPr>
        <p:txBody>
          <a:bodyPr>
            <a:spAutoFit/>
          </a:bodyPr>
          <a:lstStyle/>
          <a:p>
            <a:pPr marL="171450" indent="-171450">
              <a:spcBef>
                <a:spcPts val="1200"/>
              </a:spcBef>
              <a:buFont typeface="Arial" charset="0"/>
              <a:buChar char="•"/>
            </a:pPr>
            <a:r>
              <a:rPr lang="en-GB" sz="2000" dirty="0"/>
              <a:t>Economy of </a:t>
            </a:r>
            <a:r>
              <a:rPr lang="en-GB" sz="2000" dirty="0">
                <a:solidFill>
                  <a:srgbClr val="BC141A"/>
                </a:solidFill>
              </a:rPr>
              <a:t>US$2.8 trillion</a:t>
            </a:r>
            <a:r>
              <a:rPr lang="en-GB" sz="2000" dirty="0"/>
              <a:t>, comparable to Germany</a:t>
            </a:r>
          </a:p>
          <a:p>
            <a:pPr marL="171450" indent="-171450">
              <a:spcBef>
                <a:spcPts val="1200"/>
              </a:spcBef>
              <a:buFont typeface="Arial" charset="0"/>
              <a:buChar char="•"/>
            </a:pPr>
            <a:r>
              <a:rPr lang="en-GB" sz="2000" dirty="0"/>
              <a:t>World’s </a:t>
            </a:r>
            <a:r>
              <a:rPr lang="en-GB" sz="2000" dirty="0">
                <a:solidFill>
                  <a:srgbClr val="BC141A"/>
                </a:solidFill>
              </a:rPr>
              <a:t>fifth largest</a:t>
            </a:r>
            <a:r>
              <a:rPr lang="en-GB" sz="2000" dirty="0"/>
              <a:t> economy if it were a single entity </a:t>
            </a:r>
          </a:p>
          <a:p>
            <a:pPr marL="171450" indent="-171450">
              <a:spcBef>
                <a:spcPts val="1200"/>
              </a:spcBef>
              <a:buClr>
                <a:schemeClr val="tx1"/>
              </a:buClr>
              <a:buFont typeface="Arial" charset="0"/>
              <a:buChar char="•"/>
            </a:pPr>
            <a:r>
              <a:rPr lang="en-GB" sz="2000" dirty="0">
                <a:solidFill>
                  <a:srgbClr val="BC141A"/>
                </a:solidFill>
              </a:rPr>
              <a:t>12% of all global growth</a:t>
            </a:r>
            <a:r>
              <a:rPr lang="en-GB" sz="2000" dirty="0"/>
              <a:t> over the </a:t>
            </a:r>
            <a:r>
              <a:rPr lang="en-GB" sz="2000" dirty="0" smtClean="0"/>
              <a:t>decade</a:t>
            </a:r>
            <a:endParaRPr lang="en-GB" sz="2000" dirty="0"/>
          </a:p>
          <a:p>
            <a:pPr marL="171450" indent="-171450">
              <a:spcBef>
                <a:spcPts val="1200"/>
              </a:spcBef>
              <a:buFont typeface="Arial" charset="0"/>
              <a:buChar char="•"/>
            </a:pPr>
            <a:r>
              <a:rPr lang="en-GB" sz="2000" dirty="0"/>
              <a:t>Will generate </a:t>
            </a:r>
            <a:r>
              <a:rPr lang="en-GB" sz="2000" dirty="0">
                <a:solidFill>
                  <a:srgbClr val="BC141A"/>
                </a:solidFill>
              </a:rPr>
              <a:t>6% of world’s output</a:t>
            </a:r>
            <a:r>
              <a:rPr lang="en-GB" sz="2000" dirty="0"/>
              <a:t> by 2020, larger than today’s Japan</a:t>
            </a:r>
          </a:p>
          <a:p>
            <a:pPr marL="171450" indent="-171450">
              <a:spcBef>
                <a:spcPts val="1200"/>
              </a:spcBef>
              <a:buFont typeface="Arial" charset="0"/>
              <a:buChar char="•"/>
            </a:pPr>
            <a:r>
              <a:rPr lang="en-GB" sz="2000" dirty="0"/>
              <a:t>Home to </a:t>
            </a:r>
            <a:r>
              <a:rPr lang="en-GB" sz="2000" dirty="0">
                <a:solidFill>
                  <a:srgbClr val="BC141A"/>
                </a:solidFill>
              </a:rPr>
              <a:t>370 million consumers</a:t>
            </a:r>
            <a:r>
              <a:rPr lang="en-GB" sz="2000" dirty="0"/>
              <a:t>, with rising disposable incomes</a:t>
            </a:r>
          </a:p>
          <a:p>
            <a:pPr marL="171450" indent="-171450">
              <a:spcBef>
                <a:spcPts val="1200"/>
              </a:spcBef>
              <a:buFont typeface="Arial" charset="0"/>
              <a:buChar char="•"/>
            </a:pPr>
            <a:r>
              <a:rPr lang="en-GB" sz="2000" dirty="0"/>
              <a:t>The world’s </a:t>
            </a:r>
            <a:r>
              <a:rPr lang="en-GB" sz="2000" dirty="0">
                <a:solidFill>
                  <a:srgbClr val="BC141A"/>
                </a:solidFill>
              </a:rPr>
              <a:t>10 fastest growing cities</a:t>
            </a:r>
            <a:r>
              <a:rPr lang="en-GB" sz="2000" dirty="0"/>
              <a:t> are all in the </a:t>
            </a:r>
            <a:r>
              <a:rPr lang="en-GB" sz="2000" i="1" dirty="0"/>
              <a:t>China50 </a:t>
            </a:r>
            <a:r>
              <a:rPr lang="en-GB" sz="2000" i="1" dirty="0">
                <a:solidFill>
                  <a:srgbClr val="002060"/>
                </a:solidFill>
              </a:rPr>
              <a:t/>
            </a:r>
            <a:br>
              <a:rPr lang="en-GB" sz="2000" i="1" dirty="0">
                <a:solidFill>
                  <a:srgbClr val="002060"/>
                </a:solidFill>
              </a:rPr>
            </a:br>
            <a:r>
              <a:rPr lang="en-GB" sz="2000" i="1" dirty="0" smtClean="0">
                <a:solidFill>
                  <a:srgbClr val="000000"/>
                </a:solidFill>
              </a:rPr>
              <a:t>(Chongqing</a:t>
            </a:r>
            <a:r>
              <a:rPr lang="en-GB" sz="2000" i="1" dirty="0">
                <a:solidFill>
                  <a:srgbClr val="000000"/>
                </a:solidFill>
              </a:rPr>
              <a:t>, </a:t>
            </a:r>
            <a:r>
              <a:rPr lang="en-GB" sz="2000" i="1" dirty="0" smtClean="0">
                <a:solidFill>
                  <a:srgbClr val="000000"/>
                </a:solidFill>
              </a:rPr>
              <a:t>Tianjin, </a:t>
            </a:r>
            <a:r>
              <a:rPr lang="en-GB" sz="2000" i="1" dirty="0">
                <a:solidFill>
                  <a:srgbClr val="000000"/>
                </a:solidFill>
              </a:rPr>
              <a:t>Wuhan, Chengdu, Dalian, Harbin, Changchun, Qingdao, Shenyang, Kunming</a:t>
            </a:r>
            <a:r>
              <a:rPr lang="en-GB" sz="2000" dirty="0">
                <a:solidFill>
                  <a:srgbClr val="000000"/>
                </a:solidFill>
              </a:rPr>
              <a:t>)</a:t>
            </a:r>
          </a:p>
          <a:p>
            <a:pPr marL="171450" indent="-171450">
              <a:spcBef>
                <a:spcPts val="1200"/>
              </a:spcBef>
              <a:buFont typeface="Arial" charset="0"/>
              <a:buChar char="•"/>
            </a:pPr>
            <a:r>
              <a:rPr lang="en-GB" sz="2000" dirty="0"/>
              <a:t>Over </a:t>
            </a:r>
            <a:r>
              <a:rPr lang="en-GB" sz="2000" dirty="0">
                <a:solidFill>
                  <a:srgbClr val="BC141A"/>
                </a:solidFill>
              </a:rPr>
              <a:t>100 million </a:t>
            </a:r>
            <a:r>
              <a:rPr lang="en-GB" sz="2000" dirty="0" err="1">
                <a:solidFill>
                  <a:srgbClr val="BC141A"/>
                </a:solidFill>
              </a:rPr>
              <a:t>sq</a:t>
            </a:r>
            <a:r>
              <a:rPr lang="en-GB" sz="2000" dirty="0">
                <a:solidFill>
                  <a:srgbClr val="BC141A"/>
                </a:solidFill>
              </a:rPr>
              <a:t> m</a:t>
            </a:r>
            <a:r>
              <a:rPr lang="en-GB" sz="2000" dirty="0"/>
              <a:t> of prime offices &amp; retail built over the decade</a:t>
            </a:r>
          </a:p>
          <a:p>
            <a:pPr marL="171450" indent="-171450">
              <a:spcBef>
                <a:spcPts val="1200"/>
              </a:spcBef>
              <a:buFont typeface="Arial" charset="0"/>
              <a:buChar char="•"/>
            </a:pPr>
            <a:endParaRPr lang="en-GB" sz="2000" dirty="0"/>
          </a:p>
        </p:txBody>
      </p:sp>
      <p:pic>
        <p:nvPicPr>
          <p:cNvPr id="87045" name="Picture 684"/>
          <p:cNvPicPr>
            <a:picLocks noChangeAspect="1" noChangeArrowheads="1"/>
          </p:cNvPicPr>
          <p:nvPr/>
        </p:nvPicPr>
        <p:blipFill>
          <a:blip r:embed="rId4"/>
          <a:srcRect/>
          <a:stretch>
            <a:fillRect/>
          </a:stretch>
        </p:blipFill>
        <p:spPr bwMode="auto">
          <a:xfrm>
            <a:off x="6352008" y="185738"/>
            <a:ext cx="2770188" cy="2403475"/>
          </a:xfrm>
          <a:prstGeom prst="rect">
            <a:avLst/>
          </a:prstGeom>
          <a:noFill/>
          <a:ln w="9525">
            <a:noFill/>
            <a:miter lim="800000"/>
            <a:headEnd/>
            <a:tailEnd/>
          </a:ln>
        </p:spPr>
      </p:pic>
      <p:sp>
        <p:nvSpPr>
          <p:cNvPr id="7" name="Rectangle 1"/>
          <p:cNvSpPr>
            <a:spLocks noChangeArrowheads="1"/>
          </p:cNvSpPr>
          <p:nvPr/>
        </p:nvSpPr>
        <p:spPr bwMode="auto">
          <a:xfrm>
            <a:off x="608013" y="592138"/>
            <a:ext cx="8229600" cy="339725"/>
          </a:xfrm>
          <a:prstGeom prst="rect">
            <a:avLst/>
          </a:prstGeom>
        </p:spPr>
        <p:txBody>
          <a:bodyPr lIns="0" tIns="0" rIns="0" bIns="0">
            <a:spAutoFit/>
          </a:bodyPr>
          <a:lstStyle/>
          <a:p>
            <a:pPr>
              <a:defRPr/>
            </a:pPr>
            <a:r>
              <a:rPr lang="en-US" sz="2200" dirty="0">
                <a:solidFill>
                  <a:schemeClr val="accent2"/>
                </a:solidFill>
                <a:latin typeface="+mj-lt"/>
                <a:ea typeface="ＭＳ Ｐゴシック" charset="0"/>
              </a:rPr>
              <a:t>A continental-sized market</a:t>
            </a:r>
          </a:p>
        </p:txBody>
      </p:sp>
    </p:spTree>
    <p:extLst>
      <p:ext uri="{BB962C8B-B14F-4D97-AF65-F5344CB8AC3E}">
        <p14:creationId xmlns:p14="http://schemas.microsoft.com/office/powerpoint/2010/main" val="216971221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0" end="0"/>
                                            </p:txEl>
                                          </p:spTgt>
                                        </p:tgtEl>
                                      </p:cBhvr>
                                    </p:animEffect>
                                  </p:childTnLst>
                                </p:cTn>
                              </p:par>
                            </p:childTnLst>
                          </p:cTn>
                        </p:par>
                        <p:par>
                          <p:cTn id="10" fill="hold">
                            <p:stCondLst>
                              <p:cond delay="1000"/>
                            </p:stCondLst>
                            <p:childTnLst>
                              <p:par>
                                <p:cTn id="11" presetID="55" presetClass="entr" presetSubtype="0" fill="hold" nodeType="after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p:cTn id="13" dur="1000" fill="hold"/>
                                        <p:tgtEl>
                                          <p:spTgt spid="5">
                                            <p:txEl>
                                              <p:pRg st="1" end="1"/>
                                            </p:txEl>
                                          </p:spTgt>
                                        </p:tgtEl>
                                        <p:attrNameLst>
                                          <p:attrName>ppt_w</p:attrName>
                                        </p:attrNameLst>
                                      </p:cBhvr>
                                      <p:tavLst>
                                        <p:tav tm="0">
                                          <p:val>
                                            <p:strVal val="#ppt_w*0.70"/>
                                          </p:val>
                                        </p:tav>
                                        <p:tav tm="100000">
                                          <p:val>
                                            <p:strVal val="#ppt_w"/>
                                          </p:val>
                                        </p:tav>
                                      </p:tavLst>
                                    </p:anim>
                                    <p:anim calcmode="lin" valueType="num">
                                      <p:cBhvr>
                                        <p:cTn id="14" dur="1000" fill="hold"/>
                                        <p:tgtEl>
                                          <p:spTgt spid="5">
                                            <p:txEl>
                                              <p:pRg st="1" end="1"/>
                                            </p:txEl>
                                          </p:spTgt>
                                        </p:tgtEl>
                                        <p:attrNameLst>
                                          <p:attrName>ppt_h</p:attrName>
                                        </p:attrNameLst>
                                      </p:cBhvr>
                                      <p:tavLst>
                                        <p:tav tm="0">
                                          <p:val>
                                            <p:strVal val="#ppt_h"/>
                                          </p:val>
                                        </p:tav>
                                        <p:tav tm="100000">
                                          <p:val>
                                            <p:strVal val="#ppt_h"/>
                                          </p:val>
                                        </p:tav>
                                      </p:tavLst>
                                    </p:anim>
                                    <p:animEffect transition="in" filter="fade">
                                      <p:cBhvr>
                                        <p:cTn id="15" dur="1000"/>
                                        <p:tgtEl>
                                          <p:spTgt spid="5">
                                            <p:txEl>
                                              <p:pRg st="1" end="1"/>
                                            </p:txEl>
                                          </p:spTgt>
                                        </p:tgtEl>
                                      </p:cBhvr>
                                    </p:animEffect>
                                  </p:childTnLst>
                                </p:cTn>
                              </p:par>
                            </p:childTnLst>
                          </p:cTn>
                        </p:par>
                        <p:par>
                          <p:cTn id="16" fill="hold">
                            <p:stCondLst>
                              <p:cond delay="2000"/>
                            </p:stCondLst>
                            <p:childTnLst>
                              <p:par>
                                <p:cTn id="17" presetID="55" presetClass="entr" presetSubtype="0" fill="hold" nodeType="after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p:cTn id="19" dur="1000" fill="hold"/>
                                        <p:tgtEl>
                                          <p:spTgt spid="5">
                                            <p:txEl>
                                              <p:pRg st="2" end="2"/>
                                            </p:txEl>
                                          </p:spTgt>
                                        </p:tgtEl>
                                        <p:attrNameLst>
                                          <p:attrName>ppt_w</p:attrName>
                                        </p:attrNameLst>
                                      </p:cBhvr>
                                      <p:tavLst>
                                        <p:tav tm="0">
                                          <p:val>
                                            <p:strVal val="#ppt_w*0.70"/>
                                          </p:val>
                                        </p:tav>
                                        <p:tav tm="100000">
                                          <p:val>
                                            <p:strVal val="#ppt_w"/>
                                          </p:val>
                                        </p:tav>
                                      </p:tavLst>
                                    </p:anim>
                                    <p:anim calcmode="lin" valueType="num">
                                      <p:cBhvr>
                                        <p:cTn id="20" dur="1000" fill="hold"/>
                                        <p:tgtEl>
                                          <p:spTgt spid="5">
                                            <p:txEl>
                                              <p:pRg st="2" end="2"/>
                                            </p:txEl>
                                          </p:spTgt>
                                        </p:tgtEl>
                                        <p:attrNameLst>
                                          <p:attrName>ppt_h</p:attrName>
                                        </p:attrNameLst>
                                      </p:cBhvr>
                                      <p:tavLst>
                                        <p:tav tm="0">
                                          <p:val>
                                            <p:strVal val="#ppt_h"/>
                                          </p:val>
                                        </p:tav>
                                        <p:tav tm="100000">
                                          <p:val>
                                            <p:strVal val="#ppt_h"/>
                                          </p:val>
                                        </p:tav>
                                      </p:tavLst>
                                    </p:anim>
                                    <p:animEffect transition="in" filter="fade">
                                      <p:cBhvr>
                                        <p:cTn id="21" dur="1000"/>
                                        <p:tgtEl>
                                          <p:spTgt spid="5">
                                            <p:txEl>
                                              <p:pRg st="2" end="2"/>
                                            </p:txEl>
                                          </p:spTgt>
                                        </p:tgtEl>
                                      </p:cBhvr>
                                    </p:animEffect>
                                  </p:childTnLst>
                                </p:cTn>
                              </p:par>
                            </p:childTnLst>
                          </p:cTn>
                        </p:par>
                        <p:par>
                          <p:cTn id="22" fill="hold">
                            <p:stCondLst>
                              <p:cond delay="3000"/>
                            </p:stCondLst>
                            <p:childTnLst>
                              <p:par>
                                <p:cTn id="23" presetID="55" presetClass="entr" presetSubtype="0" fill="hold" nodeType="after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p:cTn id="25" dur="1000" fill="hold"/>
                                        <p:tgtEl>
                                          <p:spTgt spid="5">
                                            <p:txEl>
                                              <p:pRg st="3" end="3"/>
                                            </p:txEl>
                                          </p:spTgt>
                                        </p:tgtEl>
                                        <p:attrNameLst>
                                          <p:attrName>ppt_w</p:attrName>
                                        </p:attrNameLst>
                                      </p:cBhvr>
                                      <p:tavLst>
                                        <p:tav tm="0">
                                          <p:val>
                                            <p:strVal val="#ppt_w*0.70"/>
                                          </p:val>
                                        </p:tav>
                                        <p:tav tm="100000">
                                          <p:val>
                                            <p:strVal val="#ppt_w"/>
                                          </p:val>
                                        </p:tav>
                                      </p:tavLst>
                                    </p:anim>
                                    <p:anim calcmode="lin" valueType="num">
                                      <p:cBhvr>
                                        <p:cTn id="26" dur="1000" fill="hold"/>
                                        <p:tgtEl>
                                          <p:spTgt spid="5">
                                            <p:txEl>
                                              <p:pRg st="3" end="3"/>
                                            </p:txEl>
                                          </p:spTgt>
                                        </p:tgtEl>
                                        <p:attrNameLst>
                                          <p:attrName>ppt_h</p:attrName>
                                        </p:attrNameLst>
                                      </p:cBhvr>
                                      <p:tavLst>
                                        <p:tav tm="0">
                                          <p:val>
                                            <p:strVal val="#ppt_h"/>
                                          </p:val>
                                        </p:tav>
                                        <p:tav tm="100000">
                                          <p:val>
                                            <p:strVal val="#ppt_h"/>
                                          </p:val>
                                        </p:tav>
                                      </p:tavLst>
                                    </p:anim>
                                    <p:animEffect transition="in" filter="fade">
                                      <p:cBhvr>
                                        <p:cTn id="27" dur="1000"/>
                                        <p:tgtEl>
                                          <p:spTgt spid="5">
                                            <p:txEl>
                                              <p:pRg st="3" end="3"/>
                                            </p:txEl>
                                          </p:spTgt>
                                        </p:tgtEl>
                                      </p:cBhvr>
                                    </p:animEffect>
                                  </p:childTnLst>
                                </p:cTn>
                              </p:par>
                            </p:childTnLst>
                          </p:cTn>
                        </p:par>
                        <p:par>
                          <p:cTn id="28" fill="hold">
                            <p:stCondLst>
                              <p:cond delay="4000"/>
                            </p:stCondLst>
                            <p:childTnLst>
                              <p:par>
                                <p:cTn id="29" presetID="55" presetClass="entr" presetSubtype="0" fill="hold" nodeType="after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 calcmode="lin" valueType="num">
                                      <p:cBhvr>
                                        <p:cTn id="31" dur="1000" fill="hold"/>
                                        <p:tgtEl>
                                          <p:spTgt spid="5">
                                            <p:txEl>
                                              <p:pRg st="4" end="4"/>
                                            </p:txEl>
                                          </p:spTgt>
                                        </p:tgtEl>
                                        <p:attrNameLst>
                                          <p:attrName>ppt_w</p:attrName>
                                        </p:attrNameLst>
                                      </p:cBhvr>
                                      <p:tavLst>
                                        <p:tav tm="0">
                                          <p:val>
                                            <p:strVal val="#ppt_w*0.70"/>
                                          </p:val>
                                        </p:tav>
                                        <p:tav tm="100000">
                                          <p:val>
                                            <p:strVal val="#ppt_w"/>
                                          </p:val>
                                        </p:tav>
                                      </p:tavLst>
                                    </p:anim>
                                    <p:anim calcmode="lin" valueType="num">
                                      <p:cBhvr>
                                        <p:cTn id="32" dur="1000" fill="hold"/>
                                        <p:tgtEl>
                                          <p:spTgt spid="5">
                                            <p:txEl>
                                              <p:pRg st="4" end="4"/>
                                            </p:txEl>
                                          </p:spTgt>
                                        </p:tgtEl>
                                        <p:attrNameLst>
                                          <p:attrName>ppt_h</p:attrName>
                                        </p:attrNameLst>
                                      </p:cBhvr>
                                      <p:tavLst>
                                        <p:tav tm="0">
                                          <p:val>
                                            <p:strVal val="#ppt_h"/>
                                          </p:val>
                                        </p:tav>
                                        <p:tav tm="100000">
                                          <p:val>
                                            <p:strVal val="#ppt_h"/>
                                          </p:val>
                                        </p:tav>
                                      </p:tavLst>
                                    </p:anim>
                                    <p:animEffect transition="in" filter="fade">
                                      <p:cBhvr>
                                        <p:cTn id="33" dur="1000"/>
                                        <p:tgtEl>
                                          <p:spTgt spid="5">
                                            <p:txEl>
                                              <p:pRg st="4" end="4"/>
                                            </p:txEl>
                                          </p:spTgt>
                                        </p:tgtEl>
                                      </p:cBhvr>
                                    </p:animEffect>
                                  </p:childTnLst>
                                </p:cTn>
                              </p:par>
                            </p:childTnLst>
                          </p:cTn>
                        </p:par>
                        <p:par>
                          <p:cTn id="34" fill="hold">
                            <p:stCondLst>
                              <p:cond delay="5000"/>
                            </p:stCondLst>
                            <p:childTnLst>
                              <p:par>
                                <p:cTn id="35" presetID="55" presetClass="entr" presetSubtype="0" fill="hold" nodeType="after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 calcmode="lin" valueType="num">
                                      <p:cBhvr>
                                        <p:cTn id="37" dur="1000" fill="hold"/>
                                        <p:tgtEl>
                                          <p:spTgt spid="5">
                                            <p:txEl>
                                              <p:pRg st="5" end="5"/>
                                            </p:txEl>
                                          </p:spTgt>
                                        </p:tgtEl>
                                        <p:attrNameLst>
                                          <p:attrName>ppt_w</p:attrName>
                                        </p:attrNameLst>
                                      </p:cBhvr>
                                      <p:tavLst>
                                        <p:tav tm="0">
                                          <p:val>
                                            <p:strVal val="#ppt_w*0.70"/>
                                          </p:val>
                                        </p:tav>
                                        <p:tav tm="100000">
                                          <p:val>
                                            <p:strVal val="#ppt_w"/>
                                          </p:val>
                                        </p:tav>
                                      </p:tavLst>
                                    </p:anim>
                                    <p:anim calcmode="lin" valueType="num">
                                      <p:cBhvr>
                                        <p:cTn id="38" dur="1000" fill="hold"/>
                                        <p:tgtEl>
                                          <p:spTgt spid="5">
                                            <p:txEl>
                                              <p:pRg st="5" end="5"/>
                                            </p:txEl>
                                          </p:spTgt>
                                        </p:tgtEl>
                                        <p:attrNameLst>
                                          <p:attrName>ppt_h</p:attrName>
                                        </p:attrNameLst>
                                      </p:cBhvr>
                                      <p:tavLst>
                                        <p:tav tm="0">
                                          <p:val>
                                            <p:strVal val="#ppt_h"/>
                                          </p:val>
                                        </p:tav>
                                        <p:tav tm="100000">
                                          <p:val>
                                            <p:strVal val="#ppt_h"/>
                                          </p:val>
                                        </p:tav>
                                      </p:tavLst>
                                    </p:anim>
                                    <p:animEffect transition="in" filter="fade">
                                      <p:cBhvr>
                                        <p:cTn id="39" dur="1000"/>
                                        <p:tgtEl>
                                          <p:spTgt spid="5">
                                            <p:txEl>
                                              <p:pRg st="5" end="5"/>
                                            </p:txEl>
                                          </p:spTgt>
                                        </p:tgtEl>
                                      </p:cBhvr>
                                    </p:animEffect>
                                  </p:childTnLst>
                                </p:cTn>
                              </p:par>
                            </p:childTnLst>
                          </p:cTn>
                        </p:par>
                        <p:par>
                          <p:cTn id="40" fill="hold">
                            <p:stCondLst>
                              <p:cond delay="6000"/>
                            </p:stCondLst>
                            <p:childTnLst>
                              <p:par>
                                <p:cTn id="41" presetID="55" presetClass="entr" presetSubtype="0" fill="hold" nodeType="afterEffect">
                                  <p:stCondLst>
                                    <p:cond delay="0"/>
                                  </p:stCondLst>
                                  <p:childTnLst>
                                    <p:set>
                                      <p:cBhvr>
                                        <p:cTn id="42" dur="1" fill="hold">
                                          <p:stCondLst>
                                            <p:cond delay="0"/>
                                          </p:stCondLst>
                                        </p:cTn>
                                        <p:tgtEl>
                                          <p:spTgt spid="5">
                                            <p:txEl>
                                              <p:pRg st="6" end="6"/>
                                            </p:txEl>
                                          </p:spTgt>
                                        </p:tgtEl>
                                        <p:attrNameLst>
                                          <p:attrName>style.visibility</p:attrName>
                                        </p:attrNameLst>
                                      </p:cBhvr>
                                      <p:to>
                                        <p:strVal val="visible"/>
                                      </p:to>
                                    </p:set>
                                    <p:anim calcmode="lin" valueType="num">
                                      <p:cBhvr>
                                        <p:cTn id="43" dur="1000" fill="hold"/>
                                        <p:tgtEl>
                                          <p:spTgt spid="5">
                                            <p:txEl>
                                              <p:pRg st="6" end="6"/>
                                            </p:txEl>
                                          </p:spTgt>
                                        </p:tgtEl>
                                        <p:attrNameLst>
                                          <p:attrName>ppt_w</p:attrName>
                                        </p:attrNameLst>
                                      </p:cBhvr>
                                      <p:tavLst>
                                        <p:tav tm="0">
                                          <p:val>
                                            <p:strVal val="#ppt_w*0.70"/>
                                          </p:val>
                                        </p:tav>
                                        <p:tav tm="100000">
                                          <p:val>
                                            <p:strVal val="#ppt_w"/>
                                          </p:val>
                                        </p:tav>
                                      </p:tavLst>
                                    </p:anim>
                                    <p:anim calcmode="lin" valueType="num">
                                      <p:cBhvr>
                                        <p:cTn id="44" dur="1000" fill="hold"/>
                                        <p:tgtEl>
                                          <p:spTgt spid="5">
                                            <p:txEl>
                                              <p:pRg st="6" end="6"/>
                                            </p:txEl>
                                          </p:spTgt>
                                        </p:tgtEl>
                                        <p:attrNameLst>
                                          <p:attrName>ppt_h</p:attrName>
                                        </p:attrNameLst>
                                      </p:cBhvr>
                                      <p:tavLst>
                                        <p:tav tm="0">
                                          <p:val>
                                            <p:strVal val="#ppt_h"/>
                                          </p:val>
                                        </p:tav>
                                        <p:tav tm="100000">
                                          <p:val>
                                            <p:strVal val="#ppt_h"/>
                                          </p:val>
                                        </p:tav>
                                      </p:tavLst>
                                    </p:anim>
                                    <p:animEffect transition="in" filter="fade">
                                      <p:cBhvr>
                                        <p:cTn id="45" dur="10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6134100"/>
          </a:xfrm>
          <a:prstGeom prst="rect">
            <a:avLst/>
          </a:prstGeom>
          <a:solidFill>
            <a:schemeClr val="accent1"/>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81922" name="Title 5"/>
          <p:cNvSpPr txBox="1">
            <a:spLocks/>
          </p:cNvSpPr>
          <p:nvPr/>
        </p:nvSpPr>
        <p:spPr bwMode="auto">
          <a:xfrm>
            <a:off x="623888" y="1916832"/>
            <a:ext cx="7980560" cy="1073150"/>
          </a:xfrm>
          <a:prstGeom prst="rect">
            <a:avLst/>
          </a:prstGeom>
          <a:noFill/>
          <a:ln w="9525">
            <a:noFill/>
            <a:miter lim="800000"/>
            <a:headEnd/>
            <a:tailEnd/>
          </a:ln>
        </p:spPr>
        <p:txBody>
          <a:bodyPr lIns="0" tIns="0" rIns="0" bIns="0"/>
          <a:lstStyle/>
          <a:p>
            <a:r>
              <a:rPr lang="en-US" sz="4800" dirty="0" smtClean="0">
                <a:solidFill>
                  <a:srgbClr val="FFFFFF"/>
                </a:solidFill>
                <a:latin typeface="Times New Roman" pitchFamily="18" charset="0"/>
                <a:ea typeface="ＭＳ Ｐゴシック" charset="-128"/>
              </a:rPr>
              <a:t>The Curious Statistic</a:t>
            </a:r>
          </a:p>
        </p:txBody>
      </p:sp>
      <p:sp>
        <p:nvSpPr>
          <p:cNvPr id="5" name="Title 5"/>
          <p:cNvSpPr txBox="1">
            <a:spLocks/>
          </p:cNvSpPr>
          <p:nvPr/>
        </p:nvSpPr>
        <p:spPr bwMode="auto">
          <a:xfrm>
            <a:off x="404607" y="3505508"/>
            <a:ext cx="3591329" cy="1073150"/>
          </a:xfrm>
          <a:prstGeom prst="rect">
            <a:avLst/>
          </a:prstGeom>
          <a:noFill/>
          <a:ln w="9525">
            <a:noFill/>
            <a:miter lim="800000"/>
            <a:headEnd/>
            <a:tailEnd/>
          </a:ln>
        </p:spPr>
        <p:txBody>
          <a:bodyPr lIns="0" tIns="0" rIns="0" bIns="0"/>
          <a:lstStyle/>
          <a:p>
            <a:r>
              <a:rPr lang="en-US" sz="3000" dirty="0">
                <a:solidFill>
                  <a:srgbClr val="FFFFFF"/>
                </a:solidFill>
                <a:latin typeface="+mn-lt"/>
                <a:ea typeface="ＭＳ Ｐゴシック" charset="-128"/>
              </a:rPr>
              <a:t>The New Investment </a:t>
            </a:r>
            <a:r>
              <a:rPr lang="en-US" sz="3000" dirty="0" smtClean="0">
                <a:solidFill>
                  <a:srgbClr val="FFFFFF"/>
                </a:solidFill>
                <a:latin typeface="+mn-lt"/>
                <a:ea typeface="ＭＳ Ｐゴシック" charset="-128"/>
              </a:rPr>
              <a:t>Map</a:t>
            </a:r>
          </a:p>
          <a:p>
            <a:r>
              <a:rPr lang="en-US" sz="3000" dirty="0" smtClean="0">
                <a:solidFill>
                  <a:srgbClr val="FFFFFF"/>
                </a:solidFill>
                <a:latin typeface="+mn-lt"/>
                <a:ea typeface="ＭＳ Ｐゴシック" charset="-128"/>
              </a:rPr>
              <a:t>Hierarchies, Hotspots  and Hazards </a:t>
            </a:r>
            <a:endParaRPr lang="en-US" sz="3000" dirty="0">
              <a:solidFill>
                <a:srgbClr val="FFFFFF"/>
              </a:solidFill>
              <a:latin typeface="+mn-lt"/>
              <a:ea typeface="ＭＳ Ｐゴシック" charset="-128"/>
            </a:endParaRPr>
          </a:p>
        </p:txBody>
      </p:sp>
      <p:grpSp>
        <p:nvGrpSpPr>
          <p:cNvPr id="7" name="Group 497"/>
          <p:cNvGrpSpPr>
            <a:grpSpLocks/>
          </p:cNvGrpSpPr>
          <p:nvPr/>
        </p:nvGrpSpPr>
        <p:grpSpPr bwMode="auto">
          <a:xfrm>
            <a:off x="4788024" y="3284984"/>
            <a:ext cx="4303619" cy="2156122"/>
            <a:chOff x="385" y="1126"/>
            <a:chExt cx="4990" cy="2500"/>
          </a:xfrm>
          <a:solidFill>
            <a:schemeClr val="bg1"/>
          </a:solidFill>
        </p:grpSpPr>
        <p:grpSp>
          <p:nvGrpSpPr>
            <p:cNvPr id="8" name="Group 4"/>
            <p:cNvGrpSpPr>
              <a:grpSpLocks noChangeAspect="1"/>
            </p:cNvGrpSpPr>
            <p:nvPr/>
          </p:nvGrpSpPr>
          <p:grpSpPr bwMode="auto">
            <a:xfrm>
              <a:off x="3583" y="1594"/>
              <a:ext cx="1232" cy="974"/>
              <a:chOff x="3610" y="1162"/>
              <a:chExt cx="1206" cy="954"/>
            </a:xfrm>
            <a:grpFill/>
          </p:grpSpPr>
          <p:sp>
            <p:nvSpPr>
              <p:cNvPr id="255" name="Freeform 5"/>
              <p:cNvSpPr>
                <a:spLocks noChangeAspect="1"/>
              </p:cNvSpPr>
              <p:nvPr/>
            </p:nvSpPr>
            <p:spPr bwMode="gray">
              <a:xfrm>
                <a:off x="3782" y="1162"/>
                <a:ext cx="820" cy="600"/>
              </a:xfrm>
              <a:custGeom>
                <a:avLst/>
                <a:gdLst>
                  <a:gd name="T0" fmla="*/ 434 w 820"/>
                  <a:gd name="T1" fmla="*/ 466 h 600"/>
                  <a:gd name="T2" fmla="*/ 440 w 820"/>
                  <a:gd name="T3" fmla="*/ 504 h 600"/>
                  <a:gd name="T4" fmla="*/ 448 w 820"/>
                  <a:gd name="T5" fmla="*/ 534 h 600"/>
                  <a:gd name="T6" fmla="*/ 468 w 820"/>
                  <a:gd name="T7" fmla="*/ 554 h 600"/>
                  <a:gd name="T8" fmla="*/ 492 w 820"/>
                  <a:gd name="T9" fmla="*/ 582 h 600"/>
                  <a:gd name="T10" fmla="*/ 500 w 820"/>
                  <a:gd name="T11" fmla="*/ 566 h 600"/>
                  <a:gd name="T12" fmla="*/ 550 w 820"/>
                  <a:gd name="T13" fmla="*/ 548 h 600"/>
                  <a:gd name="T14" fmla="*/ 582 w 820"/>
                  <a:gd name="T15" fmla="*/ 562 h 600"/>
                  <a:gd name="T16" fmla="*/ 638 w 820"/>
                  <a:gd name="T17" fmla="*/ 582 h 600"/>
                  <a:gd name="T18" fmla="*/ 648 w 820"/>
                  <a:gd name="T19" fmla="*/ 590 h 600"/>
                  <a:gd name="T20" fmla="*/ 712 w 820"/>
                  <a:gd name="T21" fmla="*/ 562 h 600"/>
                  <a:gd name="T22" fmla="*/ 746 w 820"/>
                  <a:gd name="T23" fmla="*/ 540 h 600"/>
                  <a:gd name="T24" fmla="*/ 778 w 820"/>
                  <a:gd name="T25" fmla="*/ 478 h 600"/>
                  <a:gd name="T26" fmla="*/ 782 w 820"/>
                  <a:gd name="T27" fmla="*/ 420 h 600"/>
                  <a:gd name="T28" fmla="*/ 776 w 820"/>
                  <a:gd name="T29" fmla="*/ 392 h 600"/>
                  <a:gd name="T30" fmla="*/ 718 w 820"/>
                  <a:gd name="T31" fmla="*/ 332 h 600"/>
                  <a:gd name="T32" fmla="*/ 734 w 820"/>
                  <a:gd name="T33" fmla="*/ 286 h 600"/>
                  <a:gd name="T34" fmla="*/ 662 w 820"/>
                  <a:gd name="T35" fmla="*/ 266 h 600"/>
                  <a:gd name="T36" fmla="*/ 694 w 820"/>
                  <a:gd name="T37" fmla="*/ 228 h 600"/>
                  <a:gd name="T38" fmla="*/ 718 w 820"/>
                  <a:gd name="T39" fmla="*/ 262 h 600"/>
                  <a:gd name="T40" fmla="*/ 760 w 820"/>
                  <a:gd name="T41" fmla="*/ 222 h 600"/>
                  <a:gd name="T42" fmla="*/ 796 w 820"/>
                  <a:gd name="T43" fmla="*/ 198 h 600"/>
                  <a:gd name="T44" fmla="*/ 820 w 820"/>
                  <a:gd name="T45" fmla="*/ 188 h 600"/>
                  <a:gd name="T46" fmla="*/ 820 w 820"/>
                  <a:gd name="T47" fmla="*/ 142 h 600"/>
                  <a:gd name="T48" fmla="*/ 792 w 820"/>
                  <a:gd name="T49" fmla="*/ 98 h 600"/>
                  <a:gd name="T50" fmla="*/ 744 w 820"/>
                  <a:gd name="T51" fmla="*/ 80 h 600"/>
                  <a:gd name="T52" fmla="*/ 646 w 820"/>
                  <a:gd name="T53" fmla="*/ 24 h 600"/>
                  <a:gd name="T54" fmla="*/ 556 w 820"/>
                  <a:gd name="T55" fmla="*/ 4 h 600"/>
                  <a:gd name="T56" fmla="*/ 564 w 820"/>
                  <a:gd name="T57" fmla="*/ 40 h 600"/>
                  <a:gd name="T58" fmla="*/ 536 w 820"/>
                  <a:gd name="T59" fmla="*/ 66 h 600"/>
                  <a:gd name="T60" fmla="*/ 576 w 820"/>
                  <a:gd name="T61" fmla="*/ 100 h 600"/>
                  <a:gd name="T62" fmla="*/ 578 w 820"/>
                  <a:gd name="T63" fmla="*/ 124 h 600"/>
                  <a:gd name="T64" fmla="*/ 556 w 820"/>
                  <a:gd name="T65" fmla="*/ 144 h 600"/>
                  <a:gd name="T66" fmla="*/ 524 w 820"/>
                  <a:gd name="T67" fmla="*/ 150 h 600"/>
                  <a:gd name="T68" fmla="*/ 528 w 820"/>
                  <a:gd name="T69" fmla="*/ 166 h 600"/>
                  <a:gd name="T70" fmla="*/ 496 w 820"/>
                  <a:gd name="T71" fmla="*/ 198 h 600"/>
                  <a:gd name="T72" fmla="*/ 402 w 820"/>
                  <a:gd name="T73" fmla="*/ 200 h 600"/>
                  <a:gd name="T74" fmla="*/ 290 w 820"/>
                  <a:gd name="T75" fmla="*/ 172 h 600"/>
                  <a:gd name="T76" fmla="*/ 210 w 820"/>
                  <a:gd name="T77" fmla="*/ 146 h 600"/>
                  <a:gd name="T78" fmla="*/ 168 w 820"/>
                  <a:gd name="T79" fmla="*/ 98 h 600"/>
                  <a:gd name="T80" fmla="*/ 122 w 820"/>
                  <a:gd name="T81" fmla="*/ 86 h 600"/>
                  <a:gd name="T82" fmla="*/ 92 w 820"/>
                  <a:gd name="T83" fmla="*/ 130 h 600"/>
                  <a:gd name="T84" fmla="*/ 70 w 820"/>
                  <a:gd name="T85" fmla="*/ 156 h 600"/>
                  <a:gd name="T86" fmla="*/ 50 w 820"/>
                  <a:gd name="T87" fmla="*/ 228 h 600"/>
                  <a:gd name="T88" fmla="*/ 0 w 820"/>
                  <a:gd name="T89" fmla="*/ 254 h 600"/>
                  <a:gd name="T90" fmla="*/ 20 w 820"/>
                  <a:gd name="T91" fmla="*/ 288 h 600"/>
                  <a:gd name="T92" fmla="*/ 44 w 820"/>
                  <a:gd name="T93" fmla="*/ 302 h 600"/>
                  <a:gd name="T94" fmla="*/ 78 w 820"/>
                  <a:gd name="T95" fmla="*/ 324 h 600"/>
                  <a:gd name="T96" fmla="*/ 108 w 820"/>
                  <a:gd name="T97" fmla="*/ 320 h 600"/>
                  <a:gd name="T98" fmla="*/ 112 w 820"/>
                  <a:gd name="T99" fmla="*/ 352 h 600"/>
                  <a:gd name="T100" fmla="*/ 112 w 820"/>
                  <a:gd name="T101" fmla="*/ 380 h 600"/>
                  <a:gd name="T102" fmla="*/ 144 w 820"/>
                  <a:gd name="T103" fmla="*/ 416 h 600"/>
                  <a:gd name="T104" fmla="*/ 180 w 820"/>
                  <a:gd name="T105" fmla="*/ 428 h 600"/>
                  <a:gd name="T106" fmla="*/ 230 w 820"/>
                  <a:gd name="T107" fmla="*/ 458 h 600"/>
                  <a:gd name="T108" fmla="*/ 274 w 820"/>
                  <a:gd name="T109" fmla="*/ 466 h 600"/>
                  <a:gd name="T110" fmla="*/ 294 w 820"/>
                  <a:gd name="T111" fmla="*/ 462 h 600"/>
                  <a:gd name="T112" fmla="*/ 336 w 820"/>
                  <a:gd name="T113" fmla="*/ 480 h 600"/>
                  <a:gd name="T114" fmla="*/ 372 w 820"/>
                  <a:gd name="T115" fmla="*/ 438 h 600"/>
                  <a:gd name="T116" fmla="*/ 392 w 820"/>
                  <a:gd name="T117" fmla="*/ 436 h 600"/>
                  <a:gd name="T118" fmla="*/ 414 w 820"/>
                  <a:gd name="T119" fmla="*/ 452 h 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20" h="600">
                    <a:moveTo>
                      <a:pt x="414" y="452"/>
                    </a:moveTo>
                    <a:lnTo>
                      <a:pt x="420" y="452"/>
                    </a:lnTo>
                    <a:lnTo>
                      <a:pt x="424" y="454"/>
                    </a:lnTo>
                    <a:lnTo>
                      <a:pt x="426" y="456"/>
                    </a:lnTo>
                    <a:lnTo>
                      <a:pt x="430" y="462"/>
                    </a:lnTo>
                    <a:lnTo>
                      <a:pt x="430" y="464"/>
                    </a:lnTo>
                    <a:lnTo>
                      <a:pt x="434" y="466"/>
                    </a:lnTo>
                    <a:lnTo>
                      <a:pt x="438" y="466"/>
                    </a:lnTo>
                    <a:lnTo>
                      <a:pt x="440" y="470"/>
                    </a:lnTo>
                    <a:lnTo>
                      <a:pt x="442" y="480"/>
                    </a:lnTo>
                    <a:lnTo>
                      <a:pt x="446" y="496"/>
                    </a:lnTo>
                    <a:lnTo>
                      <a:pt x="444" y="500"/>
                    </a:lnTo>
                    <a:lnTo>
                      <a:pt x="446" y="502"/>
                    </a:lnTo>
                    <a:lnTo>
                      <a:pt x="440" y="504"/>
                    </a:lnTo>
                    <a:lnTo>
                      <a:pt x="436" y="510"/>
                    </a:lnTo>
                    <a:lnTo>
                      <a:pt x="434" y="516"/>
                    </a:lnTo>
                    <a:lnTo>
                      <a:pt x="434" y="520"/>
                    </a:lnTo>
                    <a:lnTo>
                      <a:pt x="436" y="528"/>
                    </a:lnTo>
                    <a:lnTo>
                      <a:pt x="438" y="532"/>
                    </a:lnTo>
                    <a:lnTo>
                      <a:pt x="442" y="534"/>
                    </a:lnTo>
                    <a:lnTo>
                      <a:pt x="448" y="534"/>
                    </a:lnTo>
                    <a:lnTo>
                      <a:pt x="452" y="534"/>
                    </a:lnTo>
                    <a:lnTo>
                      <a:pt x="454" y="536"/>
                    </a:lnTo>
                    <a:lnTo>
                      <a:pt x="456" y="542"/>
                    </a:lnTo>
                    <a:lnTo>
                      <a:pt x="458" y="546"/>
                    </a:lnTo>
                    <a:lnTo>
                      <a:pt x="462" y="548"/>
                    </a:lnTo>
                    <a:lnTo>
                      <a:pt x="466" y="550"/>
                    </a:lnTo>
                    <a:lnTo>
                      <a:pt x="468" y="554"/>
                    </a:lnTo>
                    <a:lnTo>
                      <a:pt x="468" y="558"/>
                    </a:lnTo>
                    <a:lnTo>
                      <a:pt x="466" y="568"/>
                    </a:lnTo>
                    <a:lnTo>
                      <a:pt x="472" y="570"/>
                    </a:lnTo>
                    <a:lnTo>
                      <a:pt x="478" y="574"/>
                    </a:lnTo>
                    <a:lnTo>
                      <a:pt x="484" y="578"/>
                    </a:lnTo>
                    <a:lnTo>
                      <a:pt x="490" y="580"/>
                    </a:lnTo>
                    <a:lnTo>
                      <a:pt x="492" y="582"/>
                    </a:lnTo>
                    <a:lnTo>
                      <a:pt x="496" y="578"/>
                    </a:lnTo>
                    <a:lnTo>
                      <a:pt x="500" y="582"/>
                    </a:lnTo>
                    <a:lnTo>
                      <a:pt x="502" y="582"/>
                    </a:lnTo>
                    <a:lnTo>
                      <a:pt x="506" y="580"/>
                    </a:lnTo>
                    <a:lnTo>
                      <a:pt x="502" y="574"/>
                    </a:lnTo>
                    <a:lnTo>
                      <a:pt x="500" y="568"/>
                    </a:lnTo>
                    <a:lnTo>
                      <a:pt x="500" y="566"/>
                    </a:lnTo>
                    <a:lnTo>
                      <a:pt x="502" y="562"/>
                    </a:lnTo>
                    <a:lnTo>
                      <a:pt x="506" y="560"/>
                    </a:lnTo>
                    <a:lnTo>
                      <a:pt x="518" y="560"/>
                    </a:lnTo>
                    <a:lnTo>
                      <a:pt x="524" y="560"/>
                    </a:lnTo>
                    <a:lnTo>
                      <a:pt x="534" y="558"/>
                    </a:lnTo>
                    <a:lnTo>
                      <a:pt x="542" y="552"/>
                    </a:lnTo>
                    <a:lnTo>
                      <a:pt x="550" y="548"/>
                    </a:lnTo>
                    <a:lnTo>
                      <a:pt x="558" y="546"/>
                    </a:lnTo>
                    <a:lnTo>
                      <a:pt x="564" y="548"/>
                    </a:lnTo>
                    <a:lnTo>
                      <a:pt x="568" y="550"/>
                    </a:lnTo>
                    <a:lnTo>
                      <a:pt x="574" y="552"/>
                    </a:lnTo>
                    <a:lnTo>
                      <a:pt x="578" y="552"/>
                    </a:lnTo>
                    <a:lnTo>
                      <a:pt x="580" y="558"/>
                    </a:lnTo>
                    <a:lnTo>
                      <a:pt x="582" y="562"/>
                    </a:lnTo>
                    <a:lnTo>
                      <a:pt x="590" y="570"/>
                    </a:lnTo>
                    <a:lnTo>
                      <a:pt x="598" y="574"/>
                    </a:lnTo>
                    <a:lnTo>
                      <a:pt x="606" y="576"/>
                    </a:lnTo>
                    <a:lnTo>
                      <a:pt x="620" y="576"/>
                    </a:lnTo>
                    <a:lnTo>
                      <a:pt x="626" y="576"/>
                    </a:lnTo>
                    <a:lnTo>
                      <a:pt x="630" y="578"/>
                    </a:lnTo>
                    <a:lnTo>
                      <a:pt x="638" y="582"/>
                    </a:lnTo>
                    <a:lnTo>
                      <a:pt x="638" y="588"/>
                    </a:lnTo>
                    <a:lnTo>
                      <a:pt x="638" y="594"/>
                    </a:lnTo>
                    <a:lnTo>
                      <a:pt x="640" y="598"/>
                    </a:lnTo>
                    <a:lnTo>
                      <a:pt x="646" y="600"/>
                    </a:lnTo>
                    <a:lnTo>
                      <a:pt x="650" y="596"/>
                    </a:lnTo>
                    <a:lnTo>
                      <a:pt x="648" y="594"/>
                    </a:lnTo>
                    <a:lnTo>
                      <a:pt x="648" y="590"/>
                    </a:lnTo>
                    <a:lnTo>
                      <a:pt x="646" y="584"/>
                    </a:lnTo>
                    <a:lnTo>
                      <a:pt x="662" y="580"/>
                    </a:lnTo>
                    <a:lnTo>
                      <a:pt x="674" y="572"/>
                    </a:lnTo>
                    <a:lnTo>
                      <a:pt x="696" y="558"/>
                    </a:lnTo>
                    <a:lnTo>
                      <a:pt x="696" y="568"/>
                    </a:lnTo>
                    <a:lnTo>
                      <a:pt x="708" y="568"/>
                    </a:lnTo>
                    <a:lnTo>
                      <a:pt x="712" y="562"/>
                    </a:lnTo>
                    <a:lnTo>
                      <a:pt x="714" y="560"/>
                    </a:lnTo>
                    <a:lnTo>
                      <a:pt x="724" y="556"/>
                    </a:lnTo>
                    <a:lnTo>
                      <a:pt x="734" y="554"/>
                    </a:lnTo>
                    <a:lnTo>
                      <a:pt x="738" y="552"/>
                    </a:lnTo>
                    <a:lnTo>
                      <a:pt x="742" y="548"/>
                    </a:lnTo>
                    <a:lnTo>
                      <a:pt x="742" y="550"/>
                    </a:lnTo>
                    <a:lnTo>
                      <a:pt x="746" y="540"/>
                    </a:lnTo>
                    <a:lnTo>
                      <a:pt x="752" y="532"/>
                    </a:lnTo>
                    <a:lnTo>
                      <a:pt x="770" y="518"/>
                    </a:lnTo>
                    <a:lnTo>
                      <a:pt x="772" y="514"/>
                    </a:lnTo>
                    <a:lnTo>
                      <a:pt x="774" y="508"/>
                    </a:lnTo>
                    <a:lnTo>
                      <a:pt x="774" y="498"/>
                    </a:lnTo>
                    <a:lnTo>
                      <a:pt x="774" y="488"/>
                    </a:lnTo>
                    <a:lnTo>
                      <a:pt x="778" y="478"/>
                    </a:lnTo>
                    <a:lnTo>
                      <a:pt x="786" y="466"/>
                    </a:lnTo>
                    <a:lnTo>
                      <a:pt x="792" y="454"/>
                    </a:lnTo>
                    <a:lnTo>
                      <a:pt x="794" y="448"/>
                    </a:lnTo>
                    <a:lnTo>
                      <a:pt x="794" y="442"/>
                    </a:lnTo>
                    <a:lnTo>
                      <a:pt x="792" y="432"/>
                    </a:lnTo>
                    <a:lnTo>
                      <a:pt x="790" y="426"/>
                    </a:lnTo>
                    <a:lnTo>
                      <a:pt x="782" y="420"/>
                    </a:lnTo>
                    <a:lnTo>
                      <a:pt x="772" y="418"/>
                    </a:lnTo>
                    <a:lnTo>
                      <a:pt x="778" y="410"/>
                    </a:lnTo>
                    <a:lnTo>
                      <a:pt x="786" y="406"/>
                    </a:lnTo>
                    <a:lnTo>
                      <a:pt x="778" y="400"/>
                    </a:lnTo>
                    <a:lnTo>
                      <a:pt x="774" y="396"/>
                    </a:lnTo>
                    <a:lnTo>
                      <a:pt x="772" y="392"/>
                    </a:lnTo>
                    <a:lnTo>
                      <a:pt x="776" y="392"/>
                    </a:lnTo>
                    <a:lnTo>
                      <a:pt x="768" y="378"/>
                    </a:lnTo>
                    <a:lnTo>
                      <a:pt x="760" y="366"/>
                    </a:lnTo>
                    <a:lnTo>
                      <a:pt x="750" y="352"/>
                    </a:lnTo>
                    <a:lnTo>
                      <a:pt x="738" y="342"/>
                    </a:lnTo>
                    <a:lnTo>
                      <a:pt x="726" y="338"/>
                    </a:lnTo>
                    <a:lnTo>
                      <a:pt x="720" y="334"/>
                    </a:lnTo>
                    <a:lnTo>
                      <a:pt x="718" y="332"/>
                    </a:lnTo>
                    <a:lnTo>
                      <a:pt x="718" y="328"/>
                    </a:lnTo>
                    <a:lnTo>
                      <a:pt x="718" y="324"/>
                    </a:lnTo>
                    <a:lnTo>
                      <a:pt x="720" y="316"/>
                    </a:lnTo>
                    <a:lnTo>
                      <a:pt x="724" y="312"/>
                    </a:lnTo>
                    <a:lnTo>
                      <a:pt x="728" y="308"/>
                    </a:lnTo>
                    <a:lnTo>
                      <a:pt x="748" y="294"/>
                    </a:lnTo>
                    <a:lnTo>
                      <a:pt x="734" y="286"/>
                    </a:lnTo>
                    <a:lnTo>
                      <a:pt x="726" y="282"/>
                    </a:lnTo>
                    <a:lnTo>
                      <a:pt x="718" y="280"/>
                    </a:lnTo>
                    <a:lnTo>
                      <a:pt x="714" y="282"/>
                    </a:lnTo>
                    <a:lnTo>
                      <a:pt x="710" y="286"/>
                    </a:lnTo>
                    <a:lnTo>
                      <a:pt x="706" y="290"/>
                    </a:lnTo>
                    <a:lnTo>
                      <a:pt x="702" y="290"/>
                    </a:lnTo>
                    <a:lnTo>
                      <a:pt x="662" y="266"/>
                    </a:lnTo>
                    <a:lnTo>
                      <a:pt x="662" y="262"/>
                    </a:lnTo>
                    <a:lnTo>
                      <a:pt x="666" y="260"/>
                    </a:lnTo>
                    <a:lnTo>
                      <a:pt x="670" y="256"/>
                    </a:lnTo>
                    <a:lnTo>
                      <a:pt x="676" y="254"/>
                    </a:lnTo>
                    <a:lnTo>
                      <a:pt x="682" y="250"/>
                    </a:lnTo>
                    <a:lnTo>
                      <a:pt x="686" y="240"/>
                    </a:lnTo>
                    <a:lnTo>
                      <a:pt x="694" y="228"/>
                    </a:lnTo>
                    <a:lnTo>
                      <a:pt x="698" y="224"/>
                    </a:lnTo>
                    <a:lnTo>
                      <a:pt x="704" y="224"/>
                    </a:lnTo>
                    <a:lnTo>
                      <a:pt x="708" y="224"/>
                    </a:lnTo>
                    <a:lnTo>
                      <a:pt x="712" y="228"/>
                    </a:lnTo>
                    <a:lnTo>
                      <a:pt x="714" y="236"/>
                    </a:lnTo>
                    <a:lnTo>
                      <a:pt x="714" y="262"/>
                    </a:lnTo>
                    <a:lnTo>
                      <a:pt x="718" y="262"/>
                    </a:lnTo>
                    <a:lnTo>
                      <a:pt x="724" y="258"/>
                    </a:lnTo>
                    <a:lnTo>
                      <a:pt x="732" y="250"/>
                    </a:lnTo>
                    <a:lnTo>
                      <a:pt x="740" y="242"/>
                    </a:lnTo>
                    <a:lnTo>
                      <a:pt x="742" y="242"/>
                    </a:lnTo>
                    <a:lnTo>
                      <a:pt x="748" y="242"/>
                    </a:lnTo>
                    <a:lnTo>
                      <a:pt x="752" y="234"/>
                    </a:lnTo>
                    <a:lnTo>
                      <a:pt x="760" y="222"/>
                    </a:lnTo>
                    <a:lnTo>
                      <a:pt x="770" y="210"/>
                    </a:lnTo>
                    <a:lnTo>
                      <a:pt x="774" y="212"/>
                    </a:lnTo>
                    <a:lnTo>
                      <a:pt x="780" y="214"/>
                    </a:lnTo>
                    <a:lnTo>
                      <a:pt x="792" y="214"/>
                    </a:lnTo>
                    <a:lnTo>
                      <a:pt x="790" y="208"/>
                    </a:lnTo>
                    <a:lnTo>
                      <a:pt x="792" y="204"/>
                    </a:lnTo>
                    <a:lnTo>
                      <a:pt x="796" y="198"/>
                    </a:lnTo>
                    <a:lnTo>
                      <a:pt x="802" y="188"/>
                    </a:lnTo>
                    <a:lnTo>
                      <a:pt x="806" y="190"/>
                    </a:lnTo>
                    <a:lnTo>
                      <a:pt x="810" y="192"/>
                    </a:lnTo>
                    <a:lnTo>
                      <a:pt x="814" y="190"/>
                    </a:lnTo>
                    <a:lnTo>
                      <a:pt x="818" y="188"/>
                    </a:lnTo>
                    <a:lnTo>
                      <a:pt x="818" y="186"/>
                    </a:lnTo>
                    <a:lnTo>
                      <a:pt x="820" y="188"/>
                    </a:lnTo>
                    <a:lnTo>
                      <a:pt x="814" y="172"/>
                    </a:lnTo>
                    <a:lnTo>
                      <a:pt x="808" y="164"/>
                    </a:lnTo>
                    <a:lnTo>
                      <a:pt x="800" y="158"/>
                    </a:lnTo>
                    <a:lnTo>
                      <a:pt x="800" y="142"/>
                    </a:lnTo>
                    <a:lnTo>
                      <a:pt x="812" y="146"/>
                    </a:lnTo>
                    <a:lnTo>
                      <a:pt x="820" y="152"/>
                    </a:lnTo>
                    <a:lnTo>
                      <a:pt x="820" y="142"/>
                    </a:lnTo>
                    <a:lnTo>
                      <a:pt x="820" y="136"/>
                    </a:lnTo>
                    <a:lnTo>
                      <a:pt x="820" y="124"/>
                    </a:lnTo>
                    <a:lnTo>
                      <a:pt x="818" y="110"/>
                    </a:lnTo>
                    <a:lnTo>
                      <a:pt x="814" y="100"/>
                    </a:lnTo>
                    <a:lnTo>
                      <a:pt x="806" y="86"/>
                    </a:lnTo>
                    <a:lnTo>
                      <a:pt x="798" y="92"/>
                    </a:lnTo>
                    <a:lnTo>
                      <a:pt x="792" y="98"/>
                    </a:lnTo>
                    <a:lnTo>
                      <a:pt x="786" y="102"/>
                    </a:lnTo>
                    <a:lnTo>
                      <a:pt x="774" y="104"/>
                    </a:lnTo>
                    <a:lnTo>
                      <a:pt x="770" y="104"/>
                    </a:lnTo>
                    <a:lnTo>
                      <a:pt x="764" y="102"/>
                    </a:lnTo>
                    <a:lnTo>
                      <a:pt x="756" y="96"/>
                    </a:lnTo>
                    <a:lnTo>
                      <a:pt x="750" y="88"/>
                    </a:lnTo>
                    <a:lnTo>
                      <a:pt x="744" y="80"/>
                    </a:lnTo>
                    <a:lnTo>
                      <a:pt x="732" y="76"/>
                    </a:lnTo>
                    <a:lnTo>
                      <a:pt x="718" y="72"/>
                    </a:lnTo>
                    <a:lnTo>
                      <a:pt x="704" y="68"/>
                    </a:lnTo>
                    <a:lnTo>
                      <a:pt x="690" y="62"/>
                    </a:lnTo>
                    <a:lnTo>
                      <a:pt x="680" y="54"/>
                    </a:lnTo>
                    <a:lnTo>
                      <a:pt x="668" y="46"/>
                    </a:lnTo>
                    <a:lnTo>
                      <a:pt x="646" y="24"/>
                    </a:lnTo>
                    <a:lnTo>
                      <a:pt x="634" y="16"/>
                    </a:lnTo>
                    <a:lnTo>
                      <a:pt x="622" y="8"/>
                    </a:lnTo>
                    <a:lnTo>
                      <a:pt x="606" y="2"/>
                    </a:lnTo>
                    <a:lnTo>
                      <a:pt x="584" y="0"/>
                    </a:lnTo>
                    <a:lnTo>
                      <a:pt x="572" y="0"/>
                    </a:lnTo>
                    <a:lnTo>
                      <a:pt x="562" y="2"/>
                    </a:lnTo>
                    <a:lnTo>
                      <a:pt x="556" y="4"/>
                    </a:lnTo>
                    <a:lnTo>
                      <a:pt x="552" y="8"/>
                    </a:lnTo>
                    <a:lnTo>
                      <a:pt x="550" y="12"/>
                    </a:lnTo>
                    <a:lnTo>
                      <a:pt x="550" y="18"/>
                    </a:lnTo>
                    <a:lnTo>
                      <a:pt x="552" y="20"/>
                    </a:lnTo>
                    <a:lnTo>
                      <a:pt x="556" y="24"/>
                    </a:lnTo>
                    <a:lnTo>
                      <a:pt x="562" y="30"/>
                    </a:lnTo>
                    <a:lnTo>
                      <a:pt x="564" y="40"/>
                    </a:lnTo>
                    <a:lnTo>
                      <a:pt x="566" y="50"/>
                    </a:lnTo>
                    <a:lnTo>
                      <a:pt x="566" y="56"/>
                    </a:lnTo>
                    <a:lnTo>
                      <a:pt x="566" y="62"/>
                    </a:lnTo>
                    <a:lnTo>
                      <a:pt x="562" y="66"/>
                    </a:lnTo>
                    <a:lnTo>
                      <a:pt x="560" y="68"/>
                    </a:lnTo>
                    <a:lnTo>
                      <a:pt x="550" y="68"/>
                    </a:lnTo>
                    <a:lnTo>
                      <a:pt x="536" y="66"/>
                    </a:lnTo>
                    <a:lnTo>
                      <a:pt x="538" y="88"/>
                    </a:lnTo>
                    <a:lnTo>
                      <a:pt x="538" y="94"/>
                    </a:lnTo>
                    <a:lnTo>
                      <a:pt x="542" y="98"/>
                    </a:lnTo>
                    <a:lnTo>
                      <a:pt x="544" y="102"/>
                    </a:lnTo>
                    <a:lnTo>
                      <a:pt x="550" y="102"/>
                    </a:lnTo>
                    <a:lnTo>
                      <a:pt x="568" y="102"/>
                    </a:lnTo>
                    <a:lnTo>
                      <a:pt x="576" y="100"/>
                    </a:lnTo>
                    <a:lnTo>
                      <a:pt x="582" y="98"/>
                    </a:lnTo>
                    <a:lnTo>
                      <a:pt x="592" y="100"/>
                    </a:lnTo>
                    <a:lnTo>
                      <a:pt x="602" y="106"/>
                    </a:lnTo>
                    <a:lnTo>
                      <a:pt x="610" y="112"/>
                    </a:lnTo>
                    <a:lnTo>
                      <a:pt x="616" y="120"/>
                    </a:lnTo>
                    <a:lnTo>
                      <a:pt x="596" y="122"/>
                    </a:lnTo>
                    <a:lnTo>
                      <a:pt x="578" y="124"/>
                    </a:lnTo>
                    <a:lnTo>
                      <a:pt x="576" y="128"/>
                    </a:lnTo>
                    <a:lnTo>
                      <a:pt x="576" y="132"/>
                    </a:lnTo>
                    <a:lnTo>
                      <a:pt x="574" y="134"/>
                    </a:lnTo>
                    <a:lnTo>
                      <a:pt x="574" y="140"/>
                    </a:lnTo>
                    <a:lnTo>
                      <a:pt x="570" y="142"/>
                    </a:lnTo>
                    <a:lnTo>
                      <a:pt x="566" y="142"/>
                    </a:lnTo>
                    <a:lnTo>
                      <a:pt x="556" y="144"/>
                    </a:lnTo>
                    <a:lnTo>
                      <a:pt x="552" y="146"/>
                    </a:lnTo>
                    <a:lnTo>
                      <a:pt x="550" y="150"/>
                    </a:lnTo>
                    <a:lnTo>
                      <a:pt x="544" y="152"/>
                    </a:lnTo>
                    <a:lnTo>
                      <a:pt x="538" y="154"/>
                    </a:lnTo>
                    <a:lnTo>
                      <a:pt x="532" y="154"/>
                    </a:lnTo>
                    <a:lnTo>
                      <a:pt x="528" y="152"/>
                    </a:lnTo>
                    <a:lnTo>
                      <a:pt x="524" y="150"/>
                    </a:lnTo>
                    <a:lnTo>
                      <a:pt x="522" y="150"/>
                    </a:lnTo>
                    <a:lnTo>
                      <a:pt x="518" y="152"/>
                    </a:lnTo>
                    <a:lnTo>
                      <a:pt x="516" y="156"/>
                    </a:lnTo>
                    <a:lnTo>
                      <a:pt x="516" y="160"/>
                    </a:lnTo>
                    <a:lnTo>
                      <a:pt x="518" y="160"/>
                    </a:lnTo>
                    <a:lnTo>
                      <a:pt x="524" y="164"/>
                    </a:lnTo>
                    <a:lnTo>
                      <a:pt x="528" y="166"/>
                    </a:lnTo>
                    <a:lnTo>
                      <a:pt x="530" y="168"/>
                    </a:lnTo>
                    <a:lnTo>
                      <a:pt x="530" y="172"/>
                    </a:lnTo>
                    <a:lnTo>
                      <a:pt x="530" y="176"/>
                    </a:lnTo>
                    <a:lnTo>
                      <a:pt x="526" y="182"/>
                    </a:lnTo>
                    <a:lnTo>
                      <a:pt x="518" y="188"/>
                    </a:lnTo>
                    <a:lnTo>
                      <a:pt x="508" y="194"/>
                    </a:lnTo>
                    <a:lnTo>
                      <a:pt x="496" y="198"/>
                    </a:lnTo>
                    <a:lnTo>
                      <a:pt x="468" y="198"/>
                    </a:lnTo>
                    <a:lnTo>
                      <a:pt x="458" y="206"/>
                    </a:lnTo>
                    <a:lnTo>
                      <a:pt x="452" y="210"/>
                    </a:lnTo>
                    <a:lnTo>
                      <a:pt x="444" y="212"/>
                    </a:lnTo>
                    <a:lnTo>
                      <a:pt x="430" y="210"/>
                    </a:lnTo>
                    <a:lnTo>
                      <a:pt x="414" y="206"/>
                    </a:lnTo>
                    <a:lnTo>
                      <a:pt x="402" y="200"/>
                    </a:lnTo>
                    <a:lnTo>
                      <a:pt x="392" y="194"/>
                    </a:lnTo>
                    <a:lnTo>
                      <a:pt x="348" y="194"/>
                    </a:lnTo>
                    <a:lnTo>
                      <a:pt x="348" y="192"/>
                    </a:lnTo>
                    <a:lnTo>
                      <a:pt x="314" y="192"/>
                    </a:lnTo>
                    <a:lnTo>
                      <a:pt x="306" y="188"/>
                    </a:lnTo>
                    <a:lnTo>
                      <a:pt x="298" y="180"/>
                    </a:lnTo>
                    <a:lnTo>
                      <a:pt x="290" y="172"/>
                    </a:lnTo>
                    <a:lnTo>
                      <a:pt x="280" y="166"/>
                    </a:lnTo>
                    <a:lnTo>
                      <a:pt x="272" y="160"/>
                    </a:lnTo>
                    <a:lnTo>
                      <a:pt x="262" y="160"/>
                    </a:lnTo>
                    <a:lnTo>
                      <a:pt x="252" y="156"/>
                    </a:lnTo>
                    <a:lnTo>
                      <a:pt x="244" y="152"/>
                    </a:lnTo>
                    <a:lnTo>
                      <a:pt x="214" y="152"/>
                    </a:lnTo>
                    <a:lnTo>
                      <a:pt x="210" y="146"/>
                    </a:lnTo>
                    <a:lnTo>
                      <a:pt x="206" y="140"/>
                    </a:lnTo>
                    <a:lnTo>
                      <a:pt x="202" y="126"/>
                    </a:lnTo>
                    <a:lnTo>
                      <a:pt x="198" y="118"/>
                    </a:lnTo>
                    <a:lnTo>
                      <a:pt x="194" y="112"/>
                    </a:lnTo>
                    <a:lnTo>
                      <a:pt x="182" y="104"/>
                    </a:lnTo>
                    <a:lnTo>
                      <a:pt x="174" y="100"/>
                    </a:lnTo>
                    <a:lnTo>
                      <a:pt x="168" y="98"/>
                    </a:lnTo>
                    <a:lnTo>
                      <a:pt x="154" y="92"/>
                    </a:lnTo>
                    <a:lnTo>
                      <a:pt x="146" y="90"/>
                    </a:lnTo>
                    <a:lnTo>
                      <a:pt x="140" y="86"/>
                    </a:lnTo>
                    <a:lnTo>
                      <a:pt x="138" y="82"/>
                    </a:lnTo>
                    <a:lnTo>
                      <a:pt x="134" y="76"/>
                    </a:lnTo>
                    <a:lnTo>
                      <a:pt x="134" y="78"/>
                    </a:lnTo>
                    <a:lnTo>
                      <a:pt x="122" y="86"/>
                    </a:lnTo>
                    <a:lnTo>
                      <a:pt x="114" y="94"/>
                    </a:lnTo>
                    <a:lnTo>
                      <a:pt x="126" y="108"/>
                    </a:lnTo>
                    <a:lnTo>
                      <a:pt x="116" y="116"/>
                    </a:lnTo>
                    <a:lnTo>
                      <a:pt x="110" y="118"/>
                    </a:lnTo>
                    <a:lnTo>
                      <a:pt x="100" y="116"/>
                    </a:lnTo>
                    <a:lnTo>
                      <a:pt x="88" y="112"/>
                    </a:lnTo>
                    <a:lnTo>
                      <a:pt x="92" y="130"/>
                    </a:lnTo>
                    <a:lnTo>
                      <a:pt x="92" y="140"/>
                    </a:lnTo>
                    <a:lnTo>
                      <a:pt x="90" y="148"/>
                    </a:lnTo>
                    <a:lnTo>
                      <a:pt x="86" y="150"/>
                    </a:lnTo>
                    <a:lnTo>
                      <a:pt x="84" y="150"/>
                    </a:lnTo>
                    <a:lnTo>
                      <a:pt x="78" y="150"/>
                    </a:lnTo>
                    <a:lnTo>
                      <a:pt x="68" y="146"/>
                    </a:lnTo>
                    <a:lnTo>
                      <a:pt x="70" y="156"/>
                    </a:lnTo>
                    <a:lnTo>
                      <a:pt x="76" y="164"/>
                    </a:lnTo>
                    <a:lnTo>
                      <a:pt x="80" y="176"/>
                    </a:lnTo>
                    <a:lnTo>
                      <a:pt x="82" y="188"/>
                    </a:lnTo>
                    <a:lnTo>
                      <a:pt x="78" y="194"/>
                    </a:lnTo>
                    <a:lnTo>
                      <a:pt x="74" y="200"/>
                    </a:lnTo>
                    <a:lnTo>
                      <a:pt x="64" y="214"/>
                    </a:lnTo>
                    <a:lnTo>
                      <a:pt x="50" y="228"/>
                    </a:lnTo>
                    <a:lnTo>
                      <a:pt x="38" y="236"/>
                    </a:lnTo>
                    <a:lnTo>
                      <a:pt x="28" y="238"/>
                    </a:lnTo>
                    <a:lnTo>
                      <a:pt x="14" y="240"/>
                    </a:lnTo>
                    <a:lnTo>
                      <a:pt x="8" y="242"/>
                    </a:lnTo>
                    <a:lnTo>
                      <a:pt x="4" y="244"/>
                    </a:lnTo>
                    <a:lnTo>
                      <a:pt x="2" y="248"/>
                    </a:lnTo>
                    <a:lnTo>
                      <a:pt x="0" y="254"/>
                    </a:lnTo>
                    <a:lnTo>
                      <a:pt x="2" y="258"/>
                    </a:lnTo>
                    <a:lnTo>
                      <a:pt x="4" y="262"/>
                    </a:lnTo>
                    <a:lnTo>
                      <a:pt x="14" y="268"/>
                    </a:lnTo>
                    <a:lnTo>
                      <a:pt x="24" y="276"/>
                    </a:lnTo>
                    <a:lnTo>
                      <a:pt x="26" y="280"/>
                    </a:lnTo>
                    <a:lnTo>
                      <a:pt x="26" y="286"/>
                    </a:lnTo>
                    <a:lnTo>
                      <a:pt x="20" y="288"/>
                    </a:lnTo>
                    <a:lnTo>
                      <a:pt x="14" y="290"/>
                    </a:lnTo>
                    <a:lnTo>
                      <a:pt x="18" y="292"/>
                    </a:lnTo>
                    <a:lnTo>
                      <a:pt x="20" y="294"/>
                    </a:lnTo>
                    <a:lnTo>
                      <a:pt x="28" y="296"/>
                    </a:lnTo>
                    <a:lnTo>
                      <a:pt x="28" y="298"/>
                    </a:lnTo>
                    <a:lnTo>
                      <a:pt x="36" y="298"/>
                    </a:lnTo>
                    <a:lnTo>
                      <a:pt x="44" y="302"/>
                    </a:lnTo>
                    <a:lnTo>
                      <a:pt x="50" y="308"/>
                    </a:lnTo>
                    <a:lnTo>
                      <a:pt x="54" y="316"/>
                    </a:lnTo>
                    <a:lnTo>
                      <a:pt x="58" y="320"/>
                    </a:lnTo>
                    <a:lnTo>
                      <a:pt x="62" y="322"/>
                    </a:lnTo>
                    <a:lnTo>
                      <a:pt x="68" y="322"/>
                    </a:lnTo>
                    <a:lnTo>
                      <a:pt x="74" y="324"/>
                    </a:lnTo>
                    <a:lnTo>
                      <a:pt x="78" y="324"/>
                    </a:lnTo>
                    <a:lnTo>
                      <a:pt x="82" y="326"/>
                    </a:lnTo>
                    <a:lnTo>
                      <a:pt x="84" y="326"/>
                    </a:lnTo>
                    <a:lnTo>
                      <a:pt x="86" y="324"/>
                    </a:lnTo>
                    <a:lnTo>
                      <a:pt x="90" y="322"/>
                    </a:lnTo>
                    <a:lnTo>
                      <a:pt x="94" y="320"/>
                    </a:lnTo>
                    <a:lnTo>
                      <a:pt x="100" y="320"/>
                    </a:lnTo>
                    <a:lnTo>
                      <a:pt x="108" y="320"/>
                    </a:lnTo>
                    <a:lnTo>
                      <a:pt x="114" y="324"/>
                    </a:lnTo>
                    <a:lnTo>
                      <a:pt x="116" y="324"/>
                    </a:lnTo>
                    <a:lnTo>
                      <a:pt x="122" y="326"/>
                    </a:lnTo>
                    <a:lnTo>
                      <a:pt x="122" y="332"/>
                    </a:lnTo>
                    <a:lnTo>
                      <a:pt x="120" y="336"/>
                    </a:lnTo>
                    <a:lnTo>
                      <a:pt x="114" y="344"/>
                    </a:lnTo>
                    <a:lnTo>
                      <a:pt x="112" y="352"/>
                    </a:lnTo>
                    <a:lnTo>
                      <a:pt x="110" y="358"/>
                    </a:lnTo>
                    <a:lnTo>
                      <a:pt x="112" y="362"/>
                    </a:lnTo>
                    <a:lnTo>
                      <a:pt x="114" y="368"/>
                    </a:lnTo>
                    <a:lnTo>
                      <a:pt x="122" y="376"/>
                    </a:lnTo>
                    <a:lnTo>
                      <a:pt x="120" y="378"/>
                    </a:lnTo>
                    <a:lnTo>
                      <a:pt x="118" y="378"/>
                    </a:lnTo>
                    <a:lnTo>
                      <a:pt x="112" y="380"/>
                    </a:lnTo>
                    <a:lnTo>
                      <a:pt x="114" y="388"/>
                    </a:lnTo>
                    <a:lnTo>
                      <a:pt x="114" y="392"/>
                    </a:lnTo>
                    <a:lnTo>
                      <a:pt x="116" y="396"/>
                    </a:lnTo>
                    <a:lnTo>
                      <a:pt x="118" y="400"/>
                    </a:lnTo>
                    <a:lnTo>
                      <a:pt x="126" y="404"/>
                    </a:lnTo>
                    <a:lnTo>
                      <a:pt x="136" y="408"/>
                    </a:lnTo>
                    <a:lnTo>
                      <a:pt x="144" y="416"/>
                    </a:lnTo>
                    <a:lnTo>
                      <a:pt x="152" y="424"/>
                    </a:lnTo>
                    <a:lnTo>
                      <a:pt x="158" y="424"/>
                    </a:lnTo>
                    <a:lnTo>
                      <a:pt x="162" y="424"/>
                    </a:lnTo>
                    <a:lnTo>
                      <a:pt x="164" y="422"/>
                    </a:lnTo>
                    <a:lnTo>
                      <a:pt x="166" y="420"/>
                    </a:lnTo>
                    <a:lnTo>
                      <a:pt x="168" y="420"/>
                    </a:lnTo>
                    <a:lnTo>
                      <a:pt x="180" y="428"/>
                    </a:lnTo>
                    <a:lnTo>
                      <a:pt x="190" y="436"/>
                    </a:lnTo>
                    <a:lnTo>
                      <a:pt x="198" y="442"/>
                    </a:lnTo>
                    <a:lnTo>
                      <a:pt x="208" y="446"/>
                    </a:lnTo>
                    <a:lnTo>
                      <a:pt x="220" y="450"/>
                    </a:lnTo>
                    <a:lnTo>
                      <a:pt x="222" y="452"/>
                    </a:lnTo>
                    <a:lnTo>
                      <a:pt x="226" y="456"/>
                    </a:lnTo>
                    <a:lnTo>
                      <a:pt x="230" y="458"/>
                    </a:lnTo>
                    <a:lnTo>
                      <a:pt x="236" y="460"/>
                    </a:lnTo>
                    <a:lnTo>
                      <a:pt x="240" y="460"/>
                    </a:lnTo>
                    <a:lnTo>
                      <a:pt x="242" y="460"/>
                    </a:lnTo>
                    <a:lnTo>
                      <a:pt x="244" y="460"/>
                    </a:lnTo>
                    <a:lnTo>
                      <a:pt x="250" y="464"/>
                    </a:lnTo>
                    <a:lnTo>
                      <a:pt x="256" y="466"/>
                    </a:lnTo>
                    <a:lnTo>
                      <a:pt x="274" y="466"/>
                    </a:lnTo>
                    <a:lnTo>
                      <a:pt x="274" y="468"/>
                    </a:lnTo>
                    <a:lnTo>
                      <a:pt x="274" y="464"/>
                    </a:lnTo>
                    <a:lnTo>
                      <a:pt x="278" y="462"/>
                    </a:lnTo>
                    <a:lnTo>
                      <a:pt x="284" y="460"/>
                    </a:lnTo>
                    <a:lnTo>
                      <a:pt x="288" y="472"/>
                    </a:lnTo>
                    <a:lnTo>
                      <a:pt x="290" y="468"/>
                    </a:lnTo>
                    <a:lnTo>
                      <a:pt x="294" y="462"/>
                    </a:lnTo>
                    <a:lnTo>
                      <a:pt x="298" y="460"/>
                    </a:lnTo>
                    <a:lnTo>
                      <a:pt x="302" y="458"/>
                    </a:lnTo>
                    <a:lnTo>
                      <a:pt x="312" y="460"/>
                    </a:lnTo>
                    <a:lnTo>
                      <a:pt x="322" y="464"/>
                    </a:lnTo>
                    <a:lnTo>
                      <a:pt x="332" y="472"/>
                    </a:lnTo>
                    <a:lnTo>
                      <a:pt x="336" y="478"/>
                    </a:lnTo>
                    <a:lnTo>
                      <a:pt x="336" y="480"/>
                    </a:lnTo>
                    <a:lnTo>
                      <a:pt x="338" y="478"/>
                    </a:lnTo>
                    <a:lnTo>
                      <a:pt x="340" y="470"/>
                    </a:lnTo>
                    <a:lnTo>
                      <a:pt x="344" y="460"/>
                    </a:lnTo>
                    <a:lnTo>
                      <a:pt x="348" y="454"/>
                    </a:lnTo>
                    <a:lnTo>
                      <a:pt x="356" y="446"/>
                    </a:lnTo>
                    <a:lnTo>
                      <a:pt x="362" y="442"/>
                    </a:lnTo>
                    <a:lnTo>
                      <a:pt x="372" y="438"/>
                    </a:lnTo>
                    <a:lnTo>
                      <a:pt x="374" y="440"/>
                    </a:lnTo>
                    <a:lnTo>
                      <a:pt x="376" y="440"/>
                    </a:lnTo>
                    <a:lnTo>
                      <a:pt x="380" y="442"/>
                    </a:lnTo>
                    <a:lnTo>
                      <a:pt x="382" y="440"/>
                    </a:lnTo>
                    <a:lnTo>
                      <a:pt x="386" y="438"/>
                    </a:lnTo>
                    <a:lnTo>
                      <a:pt x="386" y="436"/>
                    </a:lnTo>
                    <a:lnTo>
                      <a:pt x="392" y="436"/>
                    </a:lnTo>
                    <a:lnTo>
                      <a:pt x="400" y="444"/>
                    </a:lnTo>
                    <a:lnTo>
                      <a:pt x="400" y="448"/>
                    </a:lnTo>
                    <a:lnTo>
                      <a:pt x="400" y="450"/>
                    </a:lnTo>
                    <a:lnTo>
                      <a:pt x="404" y="454"/>
                    </a:lnTo>
                    <a:lnTo>
                      <a:pt x="410" y="456"/>
                    </a:lnTo>
                    <a:lnTo>
                      <a:pt x="414" y="456"/>
                    </a:lnTo>
                    <a:lnTo>
                      <a:pt x="414" y="4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6" name="Freeform 6"/>
              <p:cNvSpPr>
                <a:spLocks noChangeAspect="1"/>
              </p:cNvSpPr>
              <p:nvPr/>
            </p:nvSpPr>
            <p:spPr bwMode="gray">
              <a:xfrm>
                <a:off x="4728" y="1306"/>
                <a:ext cx="82" cy="70"/>
              </a:xfrm>
              <a:custGeom>
                <a:avLst/>
                <a:gdLst>
                  <a:gd name="T0" fmla="*/ 28 w 82"/>
                  <a:gd name="T1" fmla="*/ 52 h 70"/>
                  <a:gd name="T2" fmla="*/ 20 w 82"/>
                  <a:gd name="T3" fmla="*/ 54 h 70"/>
                  <a:gd name="T4" fmla="*/ 14 w 82"/>
                  <a:gd name="T5" fmla="*/ 56 h 70"/>
                  <a:gd name="T6" fmla="*/ 26 w 82"/>
                  <a:gd name="T7" fmla="*/ 62 h 70"/>
                  <a:gd name="T8" fmla="*/ 30 w 82"/>
                  <a:gd name="T9" fmla="*/ 64 h 70"/>
                  <a:gd name="T10" fmla="*/ 36 w 82"/>
                  <a:gd name="T11" fmla="*/ 70 h 70"/>
                  <a:gd name="T12" fmla="*/ 20 w 82"/>
                  <a:gd name="T13" fmla="*/ 70 h 70"/>
                  <a:gd name="T14" fmla="*/ 14 w 82"/>
                  <a:gd name="T15" fmla="*/ 62 h 70"/>
                  <a:gd name="T16" fmla="*/ 12 w 82"/>
                  <a:gd name="T17" fmla="*/ 58 h 70"/>
                  <a:gd name="T18" fmla="*/ 8 w 82"/>
                  <a:gd name="T19" fmla="*/ 56 h 70"/>
                  <a:gd name="T20" fmla="*/ 10 w 82"/>
                  <a:gd name="T21" fmla="*/ 50 h 70"/>
                  <a:gd name="T22" fmla="*/ 14 w 82"/>
                  <a:gd name="T23" fmla="*/ 46 h 70"/>
                  <a:gd name="T24" fmla="*/ 12 w 82"/>
                  <a:gd name="T25" fmla="*/ 44 h 70"/>
                  <a:gd name="T26" fmla="*/ 10 w 82"/>
                  <a:gd name="T27" fmla="*/ 40 h 70"/>
                  <a:gd name="T28" fmla="*/ 18 w 82"/>
                  <a:gd name="T29" fmla="*/ 40 h 70"/>
                  <a:gd name="T30" fmla="*/ 16 w 82"/>
                  <a:gd name="T31" fmla="*/ 34 h 70"/>
                  <a:gd name="T32" fmla="*/ 14 w 82"/>
                  <a:gd name="T33" fmla="*/ 28 h 70"/>
                  <a:gd name="T34" fmla="*/ 14 w 82"/>
                  <a:gd name="T35" fmla="*/ 16 h 70"/>
                  <a:gd name="T36" fmla="*/ 10 w 82"/>
                  <a:gd name="T37" fmla="*/ 12 h 70"/>
                  <a:gd name="T38" fmla="*/ 6 w 82"/>
                  <a:gd name="T39" fmla="*/ 8 h 70"/>
                  <a:gd name="T40" fmla="*/ 2 w 82"/>
                  <a:gd name="T41" fmla="*/ 4 h 70"/>
                  <a:gd name="T42" fmla="*/ 0 w 82"/>
                  <a:gd name="T43" fmla="*/ 0 h 70"/>
                  <a:gd name="T44" fmla="*/ 4 w 82"/>
                  <a:gd name="T45" fmla="*/ 0 h 70"/>
                  <a:gd name="T46" fmla="*/ 12 w 82"/>
                  <a:gd name="T47" fmla="*/ 4 h 70"/>
                  <a:gd name="T48" fmla="*/ 24 w 82"/>
                  <a:gd name="T49" fmla="*/ 14 h 70"/>
                  <a:gd name="T50" fmla="*/ 40 w 82"/>
                  <a:gd name="T51" fmla="*/ 22 h 70"/>
                  <a:gd name="T52" fmla="*/ 46 w 82"/>
                  <a:gd name="T53" fmla="*/ 24 h 70"/>
                  <a:gd name="T54" fmla="*/ 54 w 82"/>
                  <a:gd name="T55" fmla="*/ 26 h 70"/>
                  <a:gd name="T56" fmla="*/ 60 w 82"/>
                  <a:gd name="T57" fmla="*/ 26 h 70"/>
                  <a:gd name="T58" fmla="*/ 66 w 82"/>
                  <a:gd name="T59" fmla="*/ 24 h 70"/>
                  <a:gd name="T60" fmla="*/ 74 w 82"/>
                  <a:gd name="T61" fmla="*/ 20 h 70"/>
                  <a:gd name="T62" fmla="*/ 74 w 82"/>
                  <a:gd name="T63" fmla="*/ 30 h 70"/>
                  <a:gd name="T64" fmla="*/ 74 w 82"/>
                  <a:gd name="T65" fmla="*/ 34 h 70"/>
                  <a:gd name="T66" fmla="*/ 76 w 82"/>
                  <a:gd name="T67" fmla="*/ 36 h 70"/>
                  <a:gd name="T68" fmla="*/ 82 w 82"/>
                  <a:gd name="T69" fmla="*/ 42 h 70"/>
                  <a:gd name="T70" fmla="*/ 78 w 82"/>
                  <a:gd name="T71" fmla="*/ 44 h 70"/>
                  <a:gd name="T72" fmla="*/ 72 w 82"/>
                  <a:gd name="T73" fmla="*/ 44 h 70"/>
                  <a:gd name="T74" fmla="*/ 60 w 82"/>
                  <a:gd name="T75" fmla="*/ 46 h 70"/>
                  <a:gd name="T76" fmla="*/ 60 w 82"/>
                  <a:gd name="T77" fmla="*/ 62 h 70"/>
                  <a:gd name="T78" fmla="*/ 52 w 82"/>
                  <a:gd name="T79" fmla="*/ 60 h 70"/>
                  <a:gd name="T80" fmla="*/ 44 w 82"/>
                  <a:gd name="T81" fmla="*/ 56 h 70"/>
                  <a:gd name="T82" fmla="*/ 38 w 82"/>
                  <a:gd name="T83" fmla="*/ 54 h 70"/>
                  <a:gd name="T84" fmla="*/ 28 w 82"/>
                  <a:gd name="T85" fmla="*/ 52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 h="70">
                    <a:moveTo>
                      <a:pt x="28" y="52"/>
                    </a:moveTo>
                    <a:lnTo>
                      <a:pt x="20" y="54"/>
                    </a:lnTo>
                    <a:lnTo>
                      <a:pt x="14" y="56"/>
                    </a:lnTo>
                    <a:lnTo>
                      <a:pt x="26" y="62"/>
                    </a:lnTo>
                    <a:lnTo>
                      <a:pt x="30" y="64"/>
                    </a:lnTo>
                    <a:lnTo>
                      <a:pt x="36" y="70"/>
                    </a:lnTo>
                    <a:lnTo>
                      <a:pt x="20" y="70"/>
                    </a:lnTo>
                    <a:lnTo>
                      <a:pt x="14" y="62"/>
                    </a:lnTo>
                    <a:lnTo>
                      <a:pt x="12" y="58"/>
                    </a:lnTo>
                    <a:lnTo>
                      <a:pt x="8" y="56"/>
                    </a:lnTo>
                    <a:lnTo>
                      <a:pt x="10" y="50"/>
                    </a:lnTo>
                    <a:lnTo>
                      <a:pt x="14" y="46"/>
                    </a:lnTo>
                    <a:lnTo>
                      <a:pt x="12" y="44"/>
                    </a:lnTo>
                    <a:lnTo>
                      <a:pt x="10" y="40"/>
                    </a:lnTo>
                    <a:lnTo>
                      <a:pt x="18" y="40"/>
                    </a:lnTo>
                    <a:lnTo>
                      <a:pt x="16" y="34"/>
                    </a:lnTo>
                    <a:lnTo>
                      <a:pt x="14" y="28"/>
                    </a:lnTo>
                    <a:lnTo>
                      <a:pt x="14" y="16"/>
                    </a:lnTo>
                    <a:lnTo>
                      <a:pt x="10" y="12"/>
                    </a:lnTo>
                    <a:lnTo>
                      <a:pt x="6" y="8"/>
                    </a:lnTo>
                    <a:lnTo>
                      <a:pt x="2" y="4"/>
                    </a:lnTo>
                    <a:lnTo>
                      <a:pt x="0" y="0"/>
                    </a:lnTo>
                    <a:lnTo>
                      <a:pt x="4" y="0"/>
                    </a:lnTo>
                    <a:lnTo>
                      <a:pt x="12" y="4"/>
                    </a:lnTo>
                    <a:lnTo>
                      <a:pt x="24" y="14"/>
                    </a:lnTo>
                    <a:lnTo>
                      <a:pt x="40" y="22"/>
                    </a:lnTo>
                    <a:lnTo>
                      <a:pt x="46" y="24"/>
                    </a:lnTo>
                    <a:lnTo>
                      <a:pt x="54" y="26"/>
                    </a:lnTo>
                    <a:lnTo>
                      <a:pt x="60" y="26"/>
                    </a:lnTo>
                    <a:lnTo>
                      <a:pt x="66" y="24"/>
                    </a:lnTo>
                    <a:lnTo>
                      <a:pt x="74" y="20"/>
                    </a:lnTo>
                    <a:lnTo>
                      <a:pt x="74" y="30"/>
                    </a:lnTo>
                    <a:lnTo>
                      <a:pt x="74" y="34"/>
                    </a:lnTo>
                    <a:lnTo>
                      <a:pt x="76" y="36"/>
                    </a:lnTo>
                    <a:lnTo>
                      <a:pt x="82" y="42"/>
                    </a:lnTo>
                    <a:lnTo>
                      <a:pt x="78" y="44"/>
                    </a:lnTo>
                    <a:lnTo>
                      <a:pt x="72" y="44"/>
                    </a:lnTo>
                    <a:lnTo>
                      <a:pt x="60" y="46"/>
                    </a:lnTo>
                    <a:lnTo>
                      <a:pt x="60" y="62"/>
                    </a:lnTo>
                    <a:lnTo>
                      <a:pt x="52" y="60"/>
                    </a:lnTo>
                    <a:lnTo>
                      <a:pt x="44" y="56"/>
                    </a:lnTo>
                    <a:lnTo>
                      <a:pt x="38" y="54"/>
                    </a:lnTo>
                    <a:lnTo>
                      <a:pt x="28"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7" name="Freeform 7"/>
              <p:cNvSpPr>
                <a:spLocks noChangeAspect="1"/>
              </p:cNvSpPr>
              <p:nvPr/>
            </p:nvSpPr>
            <p:spPr bwMode="gray">
              <a:xfrm>
                <a:off x="4680" y="1380"/>
                <a:ext cx="136" cy="148"/>
              </a:xfrm>
              <a:custGeom>
                <a:avLst/>
                <a:gdLst>
                  <a:gd name="T0" fmla="*/ 78 w 136"/>
                  <a:gd name="T1" fmla="*/ 6 h 148"/>
                  <a:gd name="T2" fmla="*/ 86 w 136"/>
                  <a:gd name="T3" fmla="*/ 0 h 148"/>
                  <a:gd name="T4" fmla="*/ 110 w 136"/>
                  <a:gd name="T5" fmla="*/ 24 h 148"/>
                  <a:gd name="T6" fmla="*/ 118 w 136"/>
                  <a:gd name="T7" fmla="*/ 38 h 148"/>
                  <a:gd name="T8" fmla="*/ 122 w 136"/>
                  <a:gd name="T9" fmla="*/ 52 h 148"/>
                  <a:gd name="T10" fmla="*/ 118 w 136"/>
                  <a:gd name="T11" fmla="*/ 60 h 148"/>
                  <a:gd name="T12" fmla="*/ 136 w 136"/>
                  <a:gd name="T13" fmla="*/ 102 h 148"/>
                  <a:gd name="T14" fmla="*/ 132 w 136"/>
                  <a:gd name="T15" fmla="*/ 114 h 148"/>
                  <a:gd name="T16" fmla="*/ 126 w 136"/>
                  <a:gd name="T17" fmla="*/ 114 h 148"/>
                  <a:gd name="T18" fmla="*/ 130 w 136"/>
                  <a:gd name="T19" fmla="*/ 106 h 148"/>
                  <a:gd name="T20" fmla="*/ 118 w 136"/>
                  <a:gd name="T21" fmla="*/ 110 h 148"/>
                  <a:gd name="T22" fmla="*/ 116 w 136"/>
                  <a:gd name="T23" fmla="*/ 116 h 148"/>
                  <a:gd name="T24" fmla="*/ 108 w 136"/>
                  <a:gd name="T25" fmla="*/ 120 h 148"/>
                  <a:gd name="T26" fmla="*/ 100 w 136"/>
                  <a:gd name="T27" fmla="*/ 122 h 148"/>
                  <a:gd name="T28" fmla="*/ 88 w 136"/>
                  <a:gd name="T29" fmla="*/ 120 h 148"/>
                  <a:gd name="T30" fmla="*/ 82 w 136"/>
                  <a:gd name="T31" fmla="*/ 120 h 148"/>
                  <a:gd name="T32" fmla="*/ 86 w 136"/>
                  <a:gd name="T33" fmla="*/ 128 h 148"/>
                  <a:gd name="T34" fmla="*/ 86 w 136"/>
                  <a:gd name="T35" fmla="*/ 138 h 148"/>
                  <a:gd name="T36" fmla="*/ 74 w 136"/>
                  <a:gd name="T37" fmla="*/ 144 h 148"/>
                  <a:gd name="T38" fmla="*/ 66 w 136"/>
                  <a:gd name="T39" fmla="*/ 132 h 148"/>
                  <a:gd name="T40" fmla="*/ 54 w 136"/>
                  <a:gd name="T41" fmla="*/ 122 h 148"/>
                  <a:gd name="T42" fmla="*/ 38 w 136"/>
                  <a:gd name="T43" fmla="*/ 126 h 148"/>
                  <a:gd name="T44" fmla="*/ 20 w 136"/>
                  <a:gd name="T45" fmla="*/ 130 h 148"/>
                  <a:gd name="T46" fmla="*/ 8 w 136"/>
                  <a:gd name="T47" fmla="*/ 134 h 148"/>
                  <a:gd name="T48" fmla="*/ 0 w 136"/>
                  <a:gd name="T49" fmla="*/ 132 h 148"/>
                  <a:gd name="T50" fmla="*/ 6 w 136"/>
                  <a:gd name="T51" fmla="*/ 126 h 148"/>
                  <a:gd name="T52" fmla="*/ 14 w 136"/>
                  <a:gd name="T53" fmla="*/ 116 h 148"/>
                  <a:gd name="T54" fmla="*/ 24 w 136"/>
                  <a:gd name="T55" fmla="*/ 106 h 148"/>
                  <a:gd name="T56" fmla="*/ 34 w 136"/>
                  <a:gd name="T57" fmla="*/ 106 h 148"/>
                  <a:gd name="T58" fmla="*/ 42 w 136"/>
                  <a:gd name="T59" fmla="*/ 102 h 148"/>
                  <a:gd name="T60" fmla="*/ 52 w 136"/>
                  <a:gd name="T61" fmla="*/ 102 h 148"/>
                  <a:gd name="T62" fmla="*/ 60 w 136"/>
                  <a:gd name="T63" fmla="*/ 108 h 148"/>
                  <a:gd name="T64" fmla="*/ 62 w 136"/>
                  <a:gd name="T65" fmla="*/ 102 h 148"/>
                  <a:gd name="T66" fmla="*/ 60 w 136"/>
                  <a:gd name="T67" fmla="*/ 94 h 148"/>
                  <a:gd name="T68" fmla="*/ 64 w 136"/>
                  <a:gd name="T69" fmla="*/ 86 h 148"/>
                  <a:gd name="T70" fmla="*/ 68 w 136"/>
                  <a:gd name="T71" fmla="*/ 80 h 148"/>
                  <a:gd name="T72" fmla="*/ 68 w 136"/>
                  <a:gd name="T73" fmla="*/ 74 h 148"/>
                  <a:gd name="T74" fmla="*/ 68 w 136"/>
                  <a:gd name="T75" fmla="*/ 82 h 148"/>
                  <a:gd name="T76" fmla="*/ 82 w 136"/>
                  <a:gd name="T77" fmla="*/ 78 h 148"/>
                  <a:gd name="T78" fmla="*/ 90 w 136"/>
                  <a:gd name="T79" fmla="*/ 72 h 148"/>
                  <a:gd name="T80" fmla="*/ 94 w 136"/>
                  <a:gd name="T81" fmla="*/ 50 h 148"/>
                  <a:gd name="T82" fmla="*/ 92 w 136"/>
                  <a:gd name="T83" fmla="*/ 40 h 148"/>
                  <a:gd name="T84" fmla="*/ 84 w 136"/>
                  <a:gd name="T85" fmla="*/ 26 h 148"/>
                  <a:gd name="T86" fmla="*/ 80 w 136"/>
                  <a:gd name="T87" fmla="*/ 20 h 148"/>
                  <a:gd name="T88" fmla="*/ 76 w 136"/>
                  <a:gd name="T89" fmla="*/ 12 h 1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6" h="148">
                    <a:moveTo>
                      <a:pt x="76" y="12"/>
                    </a:moveTo>
                    <a:lnTo>
                      <a:pt x="78" y="6"/>
                    </a:lnTo>
                    <a:lnTo>
                      <a:pt x="80" y="4"/>
                    </a:lnTo>
                    <a:lnTo>
                      <a:pt x="86" y="0"/>
                    </a:lnTo>
                    <a:lnTo>
                      <a:pt x="98" y="10"/>
                    </a:lnTo>
                    <a:lnTo>
                      <a:pt x="110" y="24"/>
                    </a:lnTo>
                    <a:lnTo>
                      <a:pt x="116" y="30"/>
                    </a:lnTo>
                    <a:lnTo>
                      <a:pt x="118" y="38"/>
                    </a:lnTo>
                    <a:lnTo>
                      <a:pt x="122" y="46"/>
                    </a:lnTo>
                    <a:lnTo>
                      <a:pt x="122" y="52"/>
                    </a:lnTo>
                    <a:lnTo>
                      <a:pt x="120" y="56"/>
                    </a:lnTo>
                    <a:lnTo>
                      <a:pt x="118" y="60"/>
                    </a:lnTo>
                    <a:lnTo>
                      <a:pt x="126" y="78"/>
                    </a:lnTo>
                    <a:lnTo>
                      <a:pt x="136" y="102"/>
                    </a:lnTo>
                    <a:lnTo>
                      <a:pt x="134" y="110"/>
                    </a:lnTo>
                    <a:lnTo>
                      <a:pt x="132" y="114"/>
                    </a:lnTo>
                    <a:lnTo>
                      <a:pt x="130" y="114"/>
                    </a:lnTo>
                    <a:lnTo>
                      <a:pt x="126" y="114"/>
                    </a:lnTo>
                    <a:lnTo>
                      <a:pt x="126" y="110"/>
                    </a:lnTo>
                    <a:lnTo>
                      <a:pt x="130" y="106"/>
                    </a:lnTo>
                    <a:lnTo>
                      <a:pt x="122" y="108"/>
                    </a:lnTo>
                    <a:lnTo>
                      <a:pt x="118" y="110"/>
                    </a:lnTo>
                    <a:lnTo>
                      <a:pt x="116" y="120"/>
                    </a:lnTo>
                    <a:lnTo>
                      <a:pt x="116" y="116"/>
                    </a:lnTo>
                    <a:lnTo>
                      <a:pt x="114" y="114"/>
                    </a:lnTo>
                    <a:lnTo>
                      <a:pt x="108" y="120"/>
                    </a:lnTo>
                    <a:lnTo>
                      <a:pt x="104" y="122"/>
                    </a:lnTo>
                    <a:lnTo>
                      <a:pt x="100" y="122"/>
                    </a:lnTo>
                    <a:lnTo>
                      <a:pt x="92" y="122"/>
                    </a:lnTo>
                    <a:lnTo>
                      <a:pt x="88" y="120"/>
                    </a:lnTo>
                    <a:lnTo>
                      <a:pt x="84" y="120"/>
                    </a:lnTo>
                    <a:lnTo>
                      <a:pt x="82" y="120"/>
                    </a:lnTo>
                    <a:lnTo>
                      <a:pt x="82" y="122"/>
                    </a:lnTo>
                    <a:lnTo>
                      <a:pt x="86" y="128"/>
                    </a:lnTo>
                    <a:lnTo>
                      <a:pt x="90" y="132"/>
                    </a:lnTo>
                    <a:lnTo>
                      <a:pt x="86" y="138"/>
                    </a:lnTo>
                    <a:lnTo>
                      <a:pt x="82" y="148"/>
                    </a:lnTo>
                    <a:lnTo>
                      <a:pt x="74" y="144"/>
                    </a:lnTo>
                    <a:lnTo>
                      <a:pt x="70" y="138"/>
                    </a:lnTo>
                    <a:lnTo>
                      <a:pt x="66" y="132"/>
                    </a:lnTo>
                    <a:lnTo>
                      <a:pt x="64" y="122"/>
                    </a:lnTo>
                    <a:lnTo>
                      <a:pt x="54" y="122"/>
                    </a:lnTo>
                    <a:lnTo>
                      <a:pt x="46" y="124"/>
                    </a:lnTo>
                    <a:lnTo>
                      <a:pt x="38" y="126"/>
                    </a:lnTo>
                    <a:lnTo>
                      <a:pt x="30" y="130"/>
                    </a:lnTo>
                    <a:lnTo>
                      <a:pt x="20" y="130"/>
                    </a:lnTo>
                    <a:lnTo>
                      <a:pt x="20" y="136"/>
                    </a:lnTo>
                    <a:lnTo>
                      <a:pt x="8" y="134"/>
                    </a:lnTo>
                    <a:lnTo>
                      <a:pt x="2" y="134"/>
                    </a:lnTo>
                    <a:lnTo>
                      <a:pt x="0" y="132"/>
                    </a:lnTo>
                    <a:lnTo>
                      <a:pt x="0" y="128"/>
                    </a:lnTo>
                    <a:lnTo>
                      <a:pt x="6" y="126"/>
                    </a:lnTo>
                    <a:lnTo>
                      <a:pt x="8" y="124"/>
                    </a:lnTo>
                    <a:lnTo>
                      <a:pt x="14" y="116"/>
                    </a:lnTo>
                    <a:lnTo>
                      <a:pt x="20" y="108"/>
                    </a:lnTo>
                    <a:lnTo>
                      <a:pt x="24" y="106"/>
                    </a:lnTo>
                    <a:lnTo>
                      <a:pt x="28" y="106"/>
                    </a:lnTo>
                    <a:lnTo>
                      <a:pt x="34" y="106"/>
                    </a:lnTo>
                    <a:lnTo>
                      <a:pt x="36" y="104"/>
                    </a:lnTo>
                    <a:lnTo>
                      <a:pt x="42" y="102"/>
                    </a:lnTo>
                    <a:lnTo>
                      <a:pt x="46" y="102"/>
                    </a:lnTo>
                    <a:lnTo>
                      <a:pt x="52" y="102"/>
                    </a:lnTo>
                    <a:lnTo>
                      <a:pt x="54" y="104"/>
                    </a:lnTo>
                    <a:lnTo>
                      <a:pt x="60" y="108"/>
                    </a:lnTo>
                    <a:lnTo>
                      <a:pt x="62" y="106"/>
                    </a:lnTo>
                    <a:lnTo>
                      <a:pt x="62" y="102"/>
                    </a:lnTo>
                    <a:lnTo>
                      <a:pt x="62" y="96"/>
                    </a:lnTo>
                    <a:lnTo>
                      <a:pt x="60" y="94"/>
                    </a:lnTo>
                    <a:lnTo>
                      <a:pt x="62" y="90"/>
                    </a:lnTo>
                    <a:lnTo>
                      <a:pt x="64" y="86"/>
                    </a:lnTo>
                    <a:lnTo>
                      <a:pt x="68" y="84"/>
                    </a:lnTo>
                    <a:lnTo>
                      <a:pt x="68" y="80"/>
                    </a:lnTo>
                    <a:lnTo>
                      <a:pt x="68" y="78"/>
                    </a:lnTo>
                    <a:lnTo>
                      <a:pt x="68" y="74"/>
                    </a:lnTo>
                    <a:lnTo>
                      <a:pt x="70" y="78"/>
                    </a:lnTo>
                    <a:lnTo>
                      <a:pt x="68" y="82"/>
                    </a:lnTo>
                    <a:lnTo>
                      <a:pt x="76" y="80"/>
                    </a:lnTo>
                    <a:lnTo>
                      <a:pt x="82" y="78"/>
                    </a:lnTo>
                    <a:lnTo>
                      <a:pt x="86" y="76"/>
                    </a:lnTo>
                    <a:lnTo>
                      <a:pt x="90" y="72"/>
                    </a:lnTo>
                    <a:lnTo>
                      <a:pt x="92" y="60"/>
                    </a:lnTo>
                    <a:lnTo>
                      <a:pt x="94" y="50"/>
                    </a:lnTo>
                    <a:lnTo>
                      <a:pt x="94" y="44"/>
                    </a:lnTo>
                    <a:lnTo>
                      <a:pt x="92" y="40"/>
                    </a:lnTo>
                    <a:lnTo>
                      <a:pt x="88" y="32"/>
                    </a:lnTo>
                    <a:lnTo>
                      <a:pt x="84" y="26"/>
                    </a:lnTo>
                    <a:lnTo>
                      <a:pt x="82" y="24"/>
                    </a:lnTo>
                    <a:lnTo>
                      <a:pt x="80" y="20"/>
                    </a:lnTo>
                    <a:lnTo>
                      <a:pt x="78" y="16"/>
                    </a:lnTo>
                    <a:lnTo>
                      <a:pt x="76"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8" name="Freeform 8"/>
              <p:cNvSpPr>
                <a:spLocks noChangeAspect="1"/>
              </p:cNvSpPr>
              <p:nvPr/>
            </p:nvSpPr>
            <p:spPr bwMode="gray">
              <a:xfrm>
                <a:off x="4710" y="1510"/>
                <a:ext cx="32" cy="26"/>
              </a:xfrm>
              <a:custGeom>
                <a:avLst/>
                <a:gdLst>
                  <a:gd name="T0" fmla="*/ 14 w 32"/>
                  <a:gd name="T1" fmla="*/ 4 h 26"/>
                  <a:gd name="T2" fmla="*/ 16 w 32"/>
                  <a:gd name="T3" fmla="*/ 4 h 26"/>
                  <a:gd name="T4" fmla="*/ 14 w 32"/>
                  <a:gd name="T5" fmla="*/ 0 h 26"/>
                  <a:gd name="T6" fmla="*/ 22 w 32"/>
                  <a:gd name="T7" fmla="*/ 0 h 26"/>
                  <a:gd name="T8" fmla="*/ 26 w 32"/>
                  <a:gd name="T9" fmla="*/ 2 h 26"/>
                  <a:gd name="T10" fmla="*/ 32 w 32"/>
                  <a:gd name="T11" fmla="*/ 8 h 26"/>
                  <a:gd name="T12" fmla="*/ 30 w 32"/>
                  <a:gd name="T13" fmla="*/ 12 h 26"/>
                  <a:gd name="T14" fmla="*/ 24 w 32"/>
                  <a:gd name="T15" fmla="*/ 14 h 26"/>
                  <a:gd name="T16" fmla="*/ 14 w 32"/>
                  <a:gd name="T17" fmla="*/ 16 h 26"/>
                  <a:gd name="T18" fmla="*/ 14 w 32"/>
                  <a:gd name="T19" fmla="*/ 24 h 26"/>
                  <a:gd name="T20" fmla="*/ 12 w 32"/>
                  <a:gd name="T21" fmla="*/ 26 h 26"/>
                  <a:gd name="T22" fmla="*/ 10 w 32"/>
                  <a:gd name="T23" fmla="*/ 26 h 26"/>
                  <a:gd name="T24" fmla="*/ 6 w 32"/>
                  <a:gd name="T25" fmla="*/ 24 h 26"/>
                  <a:gd name="T26" fmla="*/ 4 w 32"/>
                  <a:gd name="T27" fmla="*/ 20 h 26"/>
                  <a:gd name="T28" fmla="*/ 0 w 32"/>
                  <a:gd name="T29" fmla="*/ 14 h 26"/>
                  <a:gd name="T30" fmla="*/ 0 w 32"/>
                  <a:gd name="T31" fmla="*/ 8 h 26"/>
                  <a:gd name="T32" fmla="*/ 2 w 32"/>
                  <a:gd name="T33" fmla="*/ 6 h 26"/>
                  <a:gd name="T34" fmla="*/ 4 w 32"/>
                  <a:gd name="T35" fmla="*/ 4 h 26"/>
                  <a:gd name="T36" fmla="*/ 8 w 32"/>
                  <a:gd name="T37" fmla="*/ 4 h 26"/>
                  <a:gd name="T38" fmla="*/ 14 w 32"/>
                  <a:gd name="T39" fmla="*/ 4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 h="26">
                    <a:moveTo>
                      <a:pt x="14" y="4"/>
                    </a:moveTo>
                    <a:lnTo>
                      <a:pt x="16" y="4"/>
                    </a:lnTo>
                    <a:lnTo>
                      <a:pt x="14" y="0"/>
                    </a:lnTo>
                    <a:lnTo>
                      <a:pt x="22" y="0"/>
                    </a:lnTo>
                    <a:lnTo>
                      <a:pt x="26" y="2"/>
                    </a:lnTo>
                    <a:lnTo>
                      <a:pt x="32" y="8"/>
                    </a:lnTo>
                    <a:lnTo>
                      <a:pt x="30" y="12"/>
                    </a:lnTo>
                    <a:lnTo>
                      <a:pt x="24" y="14"/>
                    </a:lnTo>
                    <a:lnTo>
                      <a:pt x="14" y="16"/>
                    </a:lnTo>
                    <a:lnTo>
                      <a:pt x="14" y="24"/>
                    </a:lnTo>
                    <a:lnTo>
                      <a:pt x="12" y="26"/>
                    </a:lnTo>
                    <a:lnTo>
                      <a:pt x="10" y="26"/>
                    </a:lnTo>
                    <a:lnTo>
                      <a:pt x="6" y="24"/>
                    </a:lnTo>
                    <a:lnTo>
                      <a:pt x="4" y="20"/>
                    </a:lnTo>
                    <a:lnTo>
                      <a:pt x="0" y="14"/>
                    </a:lnTo>
                    <a:lnTo>
                      <a:pt x="0" y="8"/>
                    </a:lnTo>
                    <a:lnTo>
                      <a:pt x="2" y="6"/>
                    </a:lnTo>
                    <a:lnTo>
                      <a:pt x="4" y="4"/>
                    </a:lnTo>
                    <a:lnTo>
                      <a:pt x="8" y="4"/>
                    </a:lnTo>
                    <a:lnTo>
                      <a:pt x="1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9" name="Freeform 9"/>
              <p:cNvSpPr>
                <a:spLocks noChangeAspect="1"/>
              </p:cNvSpPr>
              <p:nvPr/>
            </p:nvSpPr>
            <p:spPr bwMode="gray">
              <a:xfrm>
                <a:off x="4670" y="1516"/>
                <a:ext cx="40" cy="52"/>
              </a:xfrm>
              <a:custGeom>
                <a:avLst/>
                <a:gdLst>
                  <a:gd name="T0" fmla="*/ 12 w 40"/>
                  <a:gd name="T1" fmla="*/ 24 h 52"/>
                  <a:gd name="T2" fmla="*/ 4 w 40"/>
                  <a:gd name="T3" fmla="*/ 20 h 52"/>
                  <a:gd name="T4" fmla="*/ 2 w 40"/>
                  <a:gd name="T5" fmla="*/ 16 h 52"/>
                  <a:gd name="T6" fmla="*/ 0 w 40"/>
                  <a:gd name="T7" fmla="*/ 12 h 52"/>
                  <a:gd name="T8" fmla="*/ 2 w 40"/>
                  <a:gd name="T9" fmla="*/ 8 h 52"/>
                  <a:gd name="T10" fmla="*/ 6 w 40"/>
                  <a:gd name="T11" fmla="*/ 4 h 52"/>
                  <a:gd name="T12" fmla="*/ 14 w 40"/>
                  <a:gd name="T13" fmla="*/ 0 h 52"/>
                  <a:gd name="T14" fmla="*/ 18 w 40"/>
                  <a:gd name="T15" fmla="*/ 4 h 52"/>
                  <a:gd name="T16" fmla="*/ 18 w 40"/>
                  <a:gd name="T17" fmla="*/ 6 h 52"/>
                  <a:gd name="T18" fmla="*/ 28 w 40"/>
                  <a:gd name="T19" fmla="*/ 6 h 52"/>
                  <a:gd name="T20" fmla="*/ 30 w 40"/>
                  <a:gd name="T21" fmla="*/ 12 h 52"/>
                  <a:gd name="T22" fmla="*/ 32 w 40"/>
                  <a:gd name="T23" fmla="*/ 16 h 52"/>
                  <a:gd name="T24" fmla="*/ 40 w 40"/>
                  <a:gd name="T25" fmla="*/ 22 h 52"/>
                  <a:gd name="T26" fmla="*/ 36 w 40"/>
                  <a:gd name="T27" fmla="*/ 24 h 52"/>
                  <a:gd name="T28" fmla="*/ 34 w 40"/>
                  <a:gd name="T29" fmla="*/ 28 h 52"/>
                  <a:gd name="T30" fmla="*/ 36 w 40"/>
                  <a:gd name="T31" fmla="*/ 32 h 52"/>
                  <a:gd name="T32" fmla="*/ 38 w 40"/>
                  <a:gd name="T33" fmla="*/ 36 h 52"/>
                  <a:gd name="T34" fmla="*/ 38 w 40"/>
                  <a:gd name="T35" fmla="*/ 40 h 52"/>
                  <a:gd name="T36" fmla="*/ 40 w 40"/>
                  <a:gd name="T37" fmla="*/ 42 h 52"/>
                  <a:gd name="T38" fmla="*/ 38 w 40"/>
                  <a:gd name="T39" fmla="*/ 48 h 52"/>
                  <a:gd name="T40" fmla="*/ 38 w 40"/>
                  <a:gd name="T41" fmla="*/ 52 h 52"/>
                  <a:gd name="T42" fmla="*/ 32 w 40"/>
                  <a:gd name="T43" fmla="*/ 50 h 52"/>
                  <a:gd name="T44" fmla="*/ 24 w 40"/>
                  <a:gd name="T45" fmla="*/ 46 h 52"/>
                  <a:gd name="T46" fmla="*/ 18 w 40"/>
                  <a:gd name="T47" fmla="*/ 42 h 52"/>
                  <a:gd name="T48" fmla="*/ 18 w 40"/>
                  <a:gd name="T49" fmla="*/ 36 h 52"/>
                  <a:gd name="T50" fmla="*/ 18 w 40"/>
                  <a:gd name="T51" fmla="*/ 30 h 52"/>
                  <a:gd name="T52" fmla="*/ 12 w 40"/>
                  <a:gd name="T53" fmla="*/ 24 h 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0" h="52">
                    <a:moveTo>
                      <a:pt x="12" y="24"/>
                    </a:moveTo>
                    <a:lnTo>
                      <a:pt x="4" y="20"/>
                    </a:lnTo>
                    <a:lnTo>
                      <a:pt x="2" y="16"/>
                    </a:lnTo>
                    <a:lnTo>
                      <a:pt x="0" y="12"/>
                    </a:lnTo>
                    <a:lnTo>
                      <a:pt x="2" y="8"/>
                    </a:lnTo>
                    <a:lnTo>
                      <a:pt x="6" y="4"/>
                    </a:lnTo>
                    <a:lnTo>
                      <a:pt x="14" y="0"/>
                    </a:lnTo>
                    <a:lnTo>
                      <a:pt x="18" y="4"/>
                    </a:lnTo>
                    <a:lnTo>
                      <a:pt x="18" y="6"/>
                    </a:lnTo>
                    <a:lnTo>
                      <a:pt x="28" y="6"/>
                    </a:lnTo>
                    <a:lnTo>
                      <a:pt x="30" y="12"/>
                    </a:lnTo>
                    <a:lnTo>
                      <a:pt x="32" y="16"/>
                    </a:lnTo>
                    <a:lnTo>
                      <a:pt x="40" y="22"/>
                    </a:lnTo>
                    <a:lnTo>
                      <a:pt x="36" y="24"/>
                    </a:lnTo>
                    <a:lnTo>
                      <a:pt x="34" y="28"/>
                    </a:lnTo>
                    <a:lnTo>
                      <a:pt x="36" y="32"/>
                    </a:lnTo>
                    <a:lnTo>
                      <a:pt x="38" y="36"/>
                    </a:lnTo>
                    <a:lnTo>
                      <a:pt x="38" y="40"/>
                    </a:lnTo>
                    <a:lnTo>
                      <a:pt x="40" y="42"/>
                    </a:lnTo>
                    <a:lnTo>
                      <a:pt x="38" y="48"/>
                    </a:lnTo>
                    <a:lnTo>
                      <a:pt x="38" y="52"/>
                    </a:lnTo>
                    <a:lnTo>
                      <a:pt x="32" y="50"/>
                    </a:lnTo>
                    <a:lnTo>
                      <a:pt x="24" y="46"/>
                    </a:lnTo>
                    <a:lnTo>
                      <a:pt x="18" y="42"/>
                    </a:lnTo>
                    <a:lnTo>
                      <a:pt x="18" y="36"/>
                    </a:lnTo>
                    <a:lnTo>
                      <a:pt x="18" y="30"/>
                    </a:lnTo>
                    <a:lnTo>
                      <a:pt x="12"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0" name="Freeform 10"/>
              <p:cNvSpPr>
                <a:spLocks noChangeAspect="1"/>
              </p:cNvSpPr>
              <p:nvPr/>
            </p:nvSpPr>
            <p:spPr bwMode="gray">
              <a:xfrm>
                <a:off x="4574" y="1674"/>
                <a:ext cx="24" cy="56"/>
              </a:xfrm>
              <a:custGeom>
                <a:avLst/>
                <a:gdLst>
                  <a:gd name="T0" fmla="*/ 24 w 24"/>
                  <a:gd name="T1" fmla="*/ 0 h 56"/>
                  <a:gd name="T2" fmla="*/ 24 w 24"/>
                  <a:gd name="T3" fmla="*/ 12 h 56"/>
                  <a:gd name="T4" fmla="*/ 22 w 24"/>
                  <a:gd name="T5" fmla="*/ 32 h 56"/>
                  <a:gd name="T6" fmla="*/ 16 w 24"/>
                  <a:gd name="T7" fmla="*/ 56 h 56"/>
                  <a:gd name="T8" fmla="*/ 4 w 24"/>
                  <a:gd name="T9" fmla="*/ 44 h 56"/>
                  <a:gd name="T10" fmla="*/ 2 w 24"/>
                  <a:gd name="T11" fmla="*/ 38 h 56"/>
                  <a:gd name="T12" fmla="*/ 0 w 24"/>
                  <a:gd name="T13" fmla="*/ 32 h 56"/>
                  <a:gd name="T14" fmla="*/ 0 w 24"/>
                  <a:gd name="T15" fmla="*/ 20 h 56"/>
                  <a:gd name="T16" fmla="*/ 4 w 24"/>
                  <a:gd name="T17" fmla="*/ 10 h 56"/>
                  <a:gd name="T18" fmla="*/ 8 w 24"/>
                  <a:gd name="T19" fmla="*/ 4 h 56"/>
                  <a:gd name="T20" fmla="*/ 12 w 24"/>
                  <a:gd name="T21" fmla="*/ 4 h 56"/>
                  <a:gd name="T22" fmla="*/ 18 w 24"/>
                  <a:gd name="T23" fmla="*/ 2 h 56"/>
                  <a:gd name="T24" fmla="*/ 24 w 24"/>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4" h="56">
                    <a:moveTo>
                      <a:pt x="24" y="0"/>
                    </a:moveTo>
                    <a:lnTo>
                      <a:pt x="24" y="12"/>
                    </a:lnTo>
                    <a:lnTo>
                      <a:pt x="22" y="32"/>
                    </a:lnTo>
                    <a:lnTo>
                      <a:pt x="16" y="56"/>
                    </a:lnTo>
                    <a:lnTo>
                      <a:pt x="4" y="44"/>
                    </a:lnTo>
                    <a:lnTo>
                      <a:pt x="2" y="38"/>
                    </a:lnTo>
                    <a:lnTo>
                      <a:pt x="0" y="32"/>
                    </a:lnTo>
                    <a:lnTo>
                      <a:pt x="0" y="20"/>
                    </a:lnTo>
                    <a:lnTo>
                      <a:pt x="4" y="10"/>
                    </a:lnTo>
                    <a:lnTo>
                      <a:pt x="8" y="4"/>
                    </a:lnTo>
                    <a:lnTo>
                      <a:pt x="12" y="4"/>
                    </a:lnTo>
                    <a:lnTo>
                      <a:pt x="18" y="2"/>
                    </a:lnTo>
                    <a:lnTo>
                      <a:pt x="2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1" name="Freeform 11"/>
              <p:cNvSpPr>
                <a:spLocks noChangeAspect="1"/>
              </p:cNvSpPr>
              <p:nvPr/>
            </p:nvSpPr>
            <p:spPr bwMode="gray">
              <a:xfrm>
                <a:off x="4408" y="1766"/>
                <a:ext cx="34" cy="36"/>
              </a:xfrm>
              <a:custGeom>
                <a:avLst/>
                <a:gdLst>
                  <a:gd name="T0" fmla="*/ 18 w 34"/>
                  <a:gd name="T1" fmla="*/ 36 h 36"/>
                  <a:gd name="T2" fmla="*/ 12 w 34"/>
                  <a:gd name="T3" fmla="*/ 34 h 36"/>
                  <a:gd name="T4" fmla="*/ 6 w 34"/>
                  <a:gd name="T5" fmla="*/ 30 h 36"/>
                  <a:gd name="T6" fmla="*/ 2 w 34"/>
                  <a:gd name="T7" fmla="*/ 24 h 36"/>
                  <a:gd name="T8" fmla="*/ 0 w 34"/>
                  <a:gd name="T9" fmla="*/ 20 h 36"/>
                  <a:gd name="T10" fmla="*/ 2 w 34"/>
                  <a:gd name="T11" fmla="*/ 16 h 36"/>
                  <a:gd name="T12" fmla="*/ 4 w 34"/>
                  <a:gd name="T13" fmla="*/ 12 h 36"/>
                  <a:gd name="T14" fmla="*/ 12 w 34"/>
                  <a:gd name="T15" fmla="*/ 6 h 36"/>
                  <a:gd name="T16" fmla="*/ 26 w 34"/>
                  <a:gd name="T17" fmla="*/ 2 h 36"/>
                  <a:gd name="T18" fmla="*/ 34 w 34"/>
                  <a:gd name="T19" fmla="*/ 0 h 36"/>
                  <a:gd name="T20" fmla="*/ 34 w 34"/>
                  <a:gd name="T21" fmla="*/ 10 h 36"/>
                  <a:gd name="T22" fmla="*/ 30 w 34"/>
                  <a:gd name="T23" fmla="*/ 20 h 36"/>
                  <a:gd name="T24" fmla="*/ 24 w 34"/>
                  <a:gd name="T25" fmla="*/ 32 h 36"/>
                  <a:gd name="T26" fmla="*/ 22 w 34"/>
                  <a:gd name="T27" fmla="*/ 34 h 36"/>
                  <a:gd name="T28" fmla="*/ 18 w 34"/>
                  <a:gd name="T29" fmla="*/ 36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36">
                    <a:moveTo>
                      <a:pt x="18" y="36"/>
                    </a:moveTo>
                    <a:lnTo>
                      <a:pt x="12" y="34"/>
                    </a:lnTo>
                    <a:lnTo>
                      <a:pt x="6" y="30"/>
                    </a:lnTo>
                    <a:lnTo>
                      <a:pt x="2" y="24"/>
                    </a:lnTo>
                    <a:lnTo>
                      <a:pt x="0" y="20"/>
                    </a:lnTo>
                    <a:lnTo>
                      <a:pt x="2" y="16"/>
                    </a:lnTo>
                    <a:lnTo>
                      <a:pt x="4" y="12"/>
                    </a:lnTo>
                    <a:lnTo>
                      <a:pt x="12" y="6"/>
                    </a:lnTo>
                    <a:lnTo>
                      <a:pt x="26" y="2"/>
                    </a:lnTo>
                    <a:lnTo>
                      <a:pt x="34" y="0"/>
                    </a:lnTo>
                    <a:lnTo>
                      <a:pt x="34" y="10"/>
                    </a:lnTo>
                    <a:lnTo>
                      <a:pt x="30" y="20"/>
                    </a:lnTo>
                    <a:lnTo>
                      <a:pt x="24" y="32"/>
                    </a:lnTo>
                    <a:lnTo>
                      <a:pt x="22" y="34"/>
                    </a:lnTo>
                    <a:lnTo>
                      <a:pt x="18"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2" name="Freeform 12"/>
              <p:cNvSpPr>
                <a:spLocks noChangeAspect="1"/>
              </p:cNvSpPr>
              <p:nvPr/>
            </p:nvSpPr>
            <p:spPr bwMode="gray">
              <a:xfrm>
                <a:off x="3964" y="1958"/>
                <a:ext cx="36" cy="70"/>
              </a:xfrm>
              <a:custGeom>
                <a:avLst/>
                <a:gdLst>
                  <a:gd name="T0" fmla="*/ 36 w 36"/>
                  <a:gd name="T1" fmla="*/ 52 h 70"/>
                  <a:gd name="T2" fmla="*/ 34 w 36"/>
                  <a:gd name="T3" fmla="*/ 58 h 70"/>
                  <a:gd name="T4" fmla="*/ 30 w 36"/>
                  <a:gd name="T5" fmla="*/ 64 h 70"/>
                  <a:gd name="T6" fmla="*/ 22 w 36"/>
                  <a:gd name="T7" fmla="*/ 68 h 70"/>
                  <a:gd name="T8" fmla="*/ 16 w 36"/>
                  <a:gd name="T9" fmla="*/ 70 h 70"/>
                  <a:gd name="T10" fmla="*/ 12 w 36"/>
                  <a:gd name="T11" fmla="*/ 68 h 70"/>
                  <a:gd name="T12" fmla="*/ 8 w 36"/>
                  <a:gd name="T13" fmla="*/ 64 h 70"/>
                  <a:gd name="T14" fmla="*/ 6 w 36"/>
                  <a:gd name="T15" fmla="*/ 60 h 70"/>
                  <a:gd name="T16" fmla="*/ 4 w 36"/>
                  <a:gd name="T17" fmla="*/ 54 h 70"/>
                  <a:gd name="T18" fmla="*/ 2 w 36"/>
                  <a:gd name="T19" fmla="*/ 44 h 70"/>
                  <a:gd name="T20" fmla="*/ 0 w 36"/>
                  <a:gd name="T21" fmla="*/ 34 h 70"/>
                  <a:gd name="T22" fmla="*/ 2 w 36"/>
                  <a:gd name="T23" fmla="*/ 24 h 70"/>
                  <a:gd name="T24" fmla="*/ 4 w 36"/>
                  <a:gd name="T25" fmla="*/ 18 h 70"/>
                  <a:gd name="T26" fmla="*/ 6 w 36"/>
                  <a:gd name="T27" fmla="*/ 10 h 70"/>
                  <a:gd name="T28" fmla="*/ 8 w 36"/>
                  <a:gd name="T29" fmla="*/ 0 h 70"/>
                  <a:gd name="T30" fmla="*/ 14 w 36"/>
                  <a:gd name="T31" fmla="*/ 2 h 70"/>
                  <a:gd name="T32" fmla="*/ 16 w 36"/>
                  <a:gd name="T33" fmla="*/ 8 h 70"/>
                  <a:gd name="T34" fmla="*/ 26 w 36"/>
                  <a:gd name="T35" fmla="*/ 20 h 70"/>
                  <a:gd name="T36" fmla="*/ 34 w 36"/>
                  <a:gd name="T37" fmla="*/ 36 h 70"/>
                  <a:gd name="T38" fmla="*/ 36 w 36"/>
                  <a:gd name="T39" fmla="*/ 44 h 70"/>
                  <a:gd name="T40" fmla="*/ 36 w 36"/>
                  <a:gd name="T41" fmla="*/ 52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0">
                    <a:moveTo>
                      <a:pt x="36" y="52"/>
                    </a:moveTo>
                    <a:lnTo>
                      <a:pt x="34" y="58"/>
                    </a:lnTo>
                    <a:lnTo>
                      <a:pt x="30" y="64"/>
                    </a:lnTo>
                    <a:lnTo>
                      <a:pt x="22" y="68"/>
                    </a:lnTo>
                    <a:lnTo>
                      <a:pt x="16" y="70"/>
                    </a:lnTo>
                    <a:lnTo>
                      <a:pt x="12" y="68"/>
                    </a:lnTo>
                    <a:lnTo>
                      <a:pt x="8" y="64"/>
                    </a:lnTo>
                    <a:lnTo>
                      <a:pt x="6" y="60"/>
                    </a:lnTo>
                    <a:lnTo>
                      <a:pt x="4" y="54"/>
                    </a:lnTo>
                    <a:lnTo>
                      <a:pt x="2" y="44"/>
                    </a:lnTo>
                    <a:lnTo>
                      <a:pt x="0" y="34"/>
                    </a:lnTo>
                    <a:lnTo>
                      <a:pt x="2" y="24"/>
                    </a:lnTo>
                    <a:lnTo>
                      <a:pt x="4" y="18"/>
                    </a:lnTo>
                    <a:lnTo>
                      <a:pt x="6" y="10"/>
                    </a:lnTo>
                    <a:lnTo>
                      <a:pt x="8" y="0"/>
                    </a:lnTo>
                    <a:lnTo>
                      <a:pt x="14" y="2"/>
                    </a:lnTo>
                    <a:lnTo>
                      <a:pt x="16" y="8"/>
                    </a:lnTo>
                    <a:lnTo>
                      <a:pt x="26" y="20"/>
                    </a:lnTo>
                    <a:lnTo>
                      <a:pt x="34" y="36"/>
                    </a:lnTo>
                    <a:lnTo>
                      <a:pt x="36" y="44"/>
                    </a:lnTo>
                    <a:lnTo>
                      <a:pt x="36"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3" name="Freeform 13"/>
              <p:cNvSpPr>
                <a:spLocks noChangeAspect="1"/>
              </p:cNvSpPr>
              <p:nvPr/>
            </p:nvSpPr>
            <p:spPr bwMode="gray">
              <a:xfrm>
                <a:off x="4290" y="1708"/>
                <a:ext cx="150" cy="270"/>
              </a:xfrm>
              <a:custGeom>
                <a:avLst/>
                <a:gdLst>
                  <a:gd name="T0" fmla="*/ 70 w 150"/>
                  <a:gd name="T1" fmla="*/ 228 h 270"/>
                  <a:gd name="T2" fmla="*/ 96 w 150"/>
                  <a:gd name="T3" fmla="*/ 220 h 270"/>
                  <a:gd name="T4" fmla="*/ 90 w 150"/>
                  <a:gd name="T5" fmla="*/ 216 h 270"/>
                  <a:gd name="T6" fmla="*/ 112 w 150"/>
                  <a:gd name="T7" fmla="*/ 200 h 270"/>
                  <a:gd name="T8" fmla="*/ 116 w 150"/>
                  <a:gd name="T9" fmla="*/ 194 h 270"/>
                  <a:gd name="T10" fmla="*/ 114 w 150"/>
                  <a:gd name="T11" fmla="*/ 186 h 270"/>
                  <a:gd name="T12" fmla="*/ 112 w 150"/>
                  <a:gd name="T13" fmla="*/ 176 h 270"/>
                  <a:gd name="T14" fmla="*/ 106 w 150"/>
                  <a:gd name="T15" fmla="*/ 146 h 270"/>
                  <a:gd name="T16" fmla="*/ 86 w 150"/>
                  <a:gd name="T17" fmla="*/ 118 h 270"/>
                  <a:gd name="T18" fmla="*/ 76 w 150"/>
                  <a:gd name="T19" fmla="*/ 106 h 270"/>
                  <a:gd name="T20" fmla="*/ 68 w 150"/>
                  <a:gd name="T21" fmla="*/ 102 h 270"/>
                  <a:gd name="T22" fmla="*/ 60 w 150"/>
                  <a:gd name="T23" fmla="*/ 92 h 270"/>
                  <a:gd name="T24" fmla="*/ 42 w 150"/>
                  <a:gd name="T25" fmla="*/ 78 h 270"/>
                  <a:gd name="T26" fmla="*/ 32 w 150"/>
                  <a:gd name="T27" fmla="*/ 64 h 270"/>
                  <a:gd name="T28" fmla="*/ 38 w 150"/>
                  <a:gd name="T29" fmla="*/ 58 h 270"/>
                  <a:gd name="T30" fmla="*/ 42 w 150"/>
                  <a:gd name="T31" fmla="*/ 48 h 270"/>
                  <a:gd name="T32" fmla="*/ 14 w 150"/>
                  <a:gd name="T33" fmla="*/ 38 h 270"/>
                  <a:gd name="T34" fmla="*/ 4 w 150"/>
                  <a:gd name="T35" fmla="*/ 30 h 270"/>
                  <a:gd name="T36" fmla="*/ 0 w 150"/>
                  <a:gd name="T37" fmla="*/ 18 h 270"/>
                  <a:gd name="T38" fmla="*/ 10 w 150"/>
                  <a:gd name="T39" fmla="*/ 14 h 270"/>
                  <a:gd name="T40" fmla="*/ 26 w 150"/>
                  <a:gd name="T41" fmla="*/ 12 h 270"/>
                  <a:gd name="T42" fmla="*/ 42 w 150"/>
                  <a:gd name="T43" fmla="*/ 2 h 270"/>
                  <a:gd name="T44" fmla="*/ 56 w 150"/>
                  <a:gd name="T45" fmla="*/ 2 h 270"/>
                  <a:gd name="T46" fmla="*/ 66 w 150"/>
                  <a:gd name="T47" fmla="*/ 6 h 270"/>
                  <a:gd name="T48" fmla="*/ 72 w 150"/>
                  <a:gd name="T49" fmla="*/ 12 h 270"/>
                  <a:gd name="T50" fmla="*/ 82 w 150"/>
                  <a:gd name="T51" fmla="*/ 24 h 270"/>
                  <a:gd name="T52" fmla="*/ 98 w 150"/>
                  <a:gd name="T53" fmla="*/ 30 h 270"/>
                  <a:gd name="T54" fmla="*/ 94 w 150"/>
                  <a:gd name="T55" fmla="*/ 42 h 270"/>
                  <a:gd name="T56" fmla="*/ 84 w 150"/>
                  <a:gd name="T57" fmla="*/ 42 h 270"/>
                  <a:gd name="T58" fmla="*/ 82 w 150"/>
                  <a:gd name="T59" fmla="*/ 48 h 270"/>
                  <a:gd name="T60" fmla="*/ 76 w 150"/>
                  <a:gd name="T61" fmla="*/ 56 h 270"/>
                  <a:gd name="T62" fmla="*/ 70 w 150"/>
                  <a:gd name="T63" fmla="*/ 70 h 270"/>
                  <a:gd name="T64" fmla="*/ 76 w 150"/>
                  <a:gd name="T65" fmla="*/ 88 h 270"/>
                  <a:gd name="T66" fmla="*/ 86 w 150"/>
                  <a:gd name="T67" fmla="*/ 96 h 270"/>
                  <a:gd name="T68" fmla="*/ 110 w 150"/>
                  <a:gd name="T69" fmla="*/ 124 h 270"/>
                  <a:gd name="T70" fmla="*/ 138 w 150"/>
                  <a:gd name="T71" fmla="*/ 148 h 270"/>
                  <a:gd name="T72" fmla="*/ 142 w 150"/>
                  <a:gd name="T73" fmla="*/ 170 h 270"/>
                  <a:gd name="T74" fmla="*/ 146 w 150"/>
                  <a:gd name="T75" fmla="*/ 198 h 270"/>
                  <a:gd name="T76" fmla="*/ 146 w 150"/>
                  <a:gd name="T77" fmla="*/ 210 h 270"/>
                  <a:gd name="T78" fmla="*/ 138 w 150"/>
                  <a:gd name="T79" fmla="*/ 220 h 270"/>
                  <a:gd name="T80" fmla="*/ 120 w 150"/>
                  <a:gd name="T81" fmla="*/ 232 h 270"/>
                  <a:gd name="T82" fmla="*/ 104 w 150"/>
                  <a:gd name="T83" fmla="*/ 242 h 270"/>
                  <a:gd name="T84" fmla="*/ 88 w 150"/>
                  <a:gd name="T85" fmla="*/ 266 h 270"/>
                  <a:gd name="T86" fmla="*/ 78 w 150"/>
                  <a:gd name="T87" fmla="*/ 270 h 270"/>
                  <a:gd name="T88" fmla="*/ 74 w 150"/>
                  <a:gd name="T89" fmla="*/ 268 h 270"/>
                  <a:gd name="T90" fmla="*/ 74 w 150"/>
                  <a:gd name="T91" fmla="*/ 252 h 270"/>
                  <a:gd name="T92" fmla="*/ 76 w 150"/>
                  <a:gd name="T93" fmla="*/ 242 h 270"/>
                  <a:gd name="T94" fmla="*/ 70 w 150"/>
                  <a:gd name="T95" fmla="*/ 236 h 270"/>
                  <a:gd name="T96" fmla="*/ 62 w 150"/>
                  <a:gd name="T97" fmla="*/ 234 h 270"/>
                  <a:gd name="T98" fmla="*/ 64 w 150"/>
                  <a:gd name="T99" fmla="*/ 232 h 2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0" h="270">
                    <a:moveTo>
                      <a:pt x="64" y="232"/>
                    </a:moveTo>
                    <a:lnTo>
                      <a:pt x="70" y="228"/>
                    </a:lnTo>
                    <a:lnTo>
                      <a:pt x="78" y="226"/>
                    </a:lnTo>
                    <a:lnTo>
                      <a:pt x="96" y="220"/>
                    </a:lnTo>
                    <a:lnTo>
                      <a:pt x="92" y="216"/>
                    </a:lnTo>
                    <a:lnTo>
                      <a:pt x="90" y="216"/>
                    </a:lnTo>
                    <a:lnTo>
                      <a:pt x="88" y="214"/>
                    </a:lnTo>
                    <a:lnTo>
                      <a:pt x="112" y="200"/>
                    </a:lnTo>
                    <a:lnTo>
                      <a:pt x="114" y="198"/>
                    </a:lnTo>
                    <a:lnTo>
                      <a:pt x="116" y="194"/>
                    </a:lnTo>
                    <a:lnTo>
                      <a:pt x="114" y="190"/>
                    </a:lnTo>
                    <a:lnTo>
                      <a:pt x="114" y="186"/>
                    </a:lnTo>
                    <a:lnTo>
                      <a:pt x="114" y="182"/>
                    </a:lnTo>
                    <a:lnTo>
                      <a:pt x="112" y="176"/>
                    </a:lnTo>
                    <a:lnTo>
                      <a:pt x="112" y="160"/>
                    </a:lnTo>
                    <a:lnTo>
                      <a:pt x="106" y="146"/>
                    </a:lnTo>
                    <a:lnTo>
                      <a:pt x="100" y="136"/>
                    </a:lnTo>
                    <a:lnTo>
                      <a:pt x="86" y="118"/>
                    </a:lnTo>
                    <a:lnTo>
                      <a:pt x="82" y="112"/>
                    </a:lnTo>
                    <a:lnTo>
                      <a:pt x="76" y="106"/>
                    </a:lnTo>
                    <a:lnTo>
                      <a:pt x="70" y="106"/>
                    </a:lnTo>
                    <a:lnTo>
                      <a:pt x="68" y="102"/>
                    </a:lnTo>
                    <a:lnTo>
                      <a:pt x="66" y="96"/>
                    </a:lnTo>
                    <a:lnTo>
                      <a:pt x="60" y="92"/>
                    </a:lnTo>
                    <a:lnTo>
                      <a:pt x="52" y="86"/>
                    </a:lnTo>
                    <a:lnTo>
                      <a:pt x="42" y="78"/>
                    </a:lnTo>
                    <a:lnTo>
                      <a:pt x="34" y="70"/>
                    </a:lnTo>
                    <a:lnTo>
                      <a:pt x="32" y="64"/>
                    </a:lnTo>
                    <a:lnTo>
                      <a:pt x="30" y="60"/>
                    </a:lnTo>
                    <a:lnTo>
                      <a:pt x="38" y="58"/>
                    </a:lnTo>
                    <a:lnTo>
                      <a:pt x="42" y="54"/>
                    </a:lnTo>
                    <a:lnTo>
                      <a:pt x="42" y="48"/>
                    </a:lnTo>
                    <a:lnTo>
                      <a:pt x="26" y="44"/>
                    </a:lnTo>
                    <a:lnTo>
                      <a:pt x="14" y="38"/>
                    </a:lnTo>
                    <a:lnTo>
                      <a:pt x="8" y="34"/>
                    </a:lnTo>
                    <a:lnTo>
                      <a:pt x="4" y="30"/>
                    </a:lnTo>
                    <a:lnTo>
                      <a:pt x="0" y="24"/>
                    </a:lnTo>
                    <a:lnTo>
                      <a:pt x="0" y="18"/>
                    </a:lnTo>
                    <a:lnTo>
                      <a:pt x="0" y="14"/>
                    </a:lnTo>
                    <a:lnTo>
                      <a:pt x="10" y="14"/>
                    </a:lnTo>
                    <a:lnTo>
                      <a:pt x="16" y="14"/>
                    </a:lnTo>
                    <a:lnTo>
                      <a:pt x="26" y="12"/>
                    </a:lnTo>
                    <a:lnTo>
                      <a:pt x="34" y="6"/>
                    </a:lnTo>
                    <a:lnTo>
                      <a:pt x="42" y="2"/>
                    </a:lnTo>
                    <a:lnTo>
                      <a:pt x="50" y="0"/>
                    </a:lnTo>
                    <a:lnTo>
                      <a:pt x="56" y="2"/>
                    </a:lnTo>
                    <a:lnTo>
                      <a:pt x="60" y="4"/>
                    </a:lnTo>
                    <a:lnTo>
                      <a:pt x="66" y="6"/>
                    </a:lnTo>
                    <a:lnTo>
                      <a:pt x="70" y="6"/>
                    </a:lnTo>
                    <a:lnTo>
                      <a:pt x="72" y="12"/>
                    </a:lnTo>
                    <a:lnTo>
                      <a:pt x="74" y="16"/>
                    </a:lnTo>
                    <a:lnTo>
                      <a:pt x="82" y="24"/>
                    </a:lnTo>
                    <a:lnTo>
                      <a:pt x="90" y="28"/>
                    </a:lnTo>
                    <a:lnTo>
                      <a:pt x="98" y="30"/>
                    </a:lnTo>
                    <a:lnTo>
                      <a:pt x="96" y="36"/>
                    </a:lnTo>
                    <a:lnTo>
                      <a:pt x="94" y="42"/>
                    </a:lnTo>
                    <a:lnTo>
                      <a:pt x="90" y="42"/>
                    </a:lnTo>
                    <a:lnTo>
                      <a:pt x="84" y="42"/>
                    </a:lnTo>
                    <a:lnTo>
                      <a:pt x="82" y="42"/>
                    </a:lnTo>
                    <a:lnTo>
                      <a:pt x="82" y="48"/>
                    </a:lnTo>
                    <a:lnTo>
                      <a:pt x="80" y="52"/>
                    </a:lnTo>
                    <a:lnTo>
                      <a:pt x="76" y="56"/>
                    </a:lnTo>
                    <a:lnTo>
                      <a:pt x="72" y="64"/>
                    </a:lnTo>
                    <a:lnTo>
                      <a:pt x="70" y="70"/>
                    </a:lnTo>
                    <a:lnTo>
                      <a:pt x="72" y="84"/>
                    </a:lnTo>
                    <a:lnTo>
                      <a:pt x="76" y="88"/>
                    </a:lnTo>
                    <a:lnTo>
                      <a:pt x="78" y="92"/>
                    </a:lnTo>
                    <a:lnTo>
                      <a:pt x="86" y="96"/>
                    </a:lnTo>
                    <a:lnTo>
                      <a:pt x="98" y="110"/>
                    </a:lnTo>
                    <a:lnTo>
                      <a:pt x="110" y="124"/>
                    </a:lnTo>
                    <a:lnTo>
                      <a:pt x="122" y="136"/>
                    </a:lnTo>
                    <a:lnTo>
                      <a:pt x="138" y="148"/>
                    </a:lnTo>
                    <a:lnTo>
                      <a:pt x="138" y="156"/>
                    </a:lnTo>
                    <a:lnTo>
                      <a:pt x="142" y="170"/>
                    </a:lnTo>
                    <a:lnTo>
                      <a:pt x="150" y="192"/>
                    </a:lnTo>
                    <a:lnTo>
                      <a:pt x="146" y="198"/>
                    </a:lnTo>
                    <a:lnTo>
                      <a:pt x="146" y="204"/>
                    </a:lnTo>
                    <a:lnTo>
                      <a:pt x="146" y="210"/>
                    </a:lnTo>
                    <a:lnTo>
                      <a:pt x="144" y="214"/>
                    </a:lnTo>
                    <a:lnTo>
                      <a:pt x="138" y="220"/>
                    </a:lnTo>
                    <a:lnTo>
                      <a:pt x="128" y="228"/>
                    </a:lnTo>
                    <a:lnTo>
                      <a:pt x="120" y="232"/>
                    </a:lnTo>
                    <a:lnTo>
                      <a:pt x="112" y="234"/>
                    </a:lnTo>
                    <a:lnTo>
                      <a:pt x="104" y="242"/>
                    </a:lnTo>
                    <a:lnTo>
                      <a:pt x="98" y="254"/>
                    </a:lnTo>
                    <a:lnTo>
                      <a:pt x="88" y="266"/>
                    </a:lnTo>
                    <a:lnTo>
                      <a:pt x="84" y="270"/>
                    </a:lnTo>
                    <a:lnTo>
                      <a:pt x="78" y="270"/>
                    </a:lnTo>
                    <a:lnTo>
                      <a:pt x="76" y="270"/>
                    </a:lnTo>
                    <a:lnTo>
                      <a:pt x="74" y="268"/>
                    </a:lnTo>
                    <a:lnTo>
                      <a:pt x="74" y="260"/>
                    </a:lnTo>
                    <a:lnTo>
                      <a:pt x="74" y="252"/>
                    </a:lnTo>
                    <a:lnTo>
                      <a:pt x="76" y="246"/>
                    </a:lnTo>
                    <a:lnTo>
                      <a:pt x="76" y="242"/>
                    </a:lnTo>
                    <a:lnTo>
                      <a:pt x="74" y="236"/>
                    </a:lnTo>
                    <a:lnTo>
                      <a:pt x="70" y="236"/>
                    </a:lnTo>
                    <a:lnTo>
                      <a:pt x="66" y="234"/>
                    </a:lnTo>
                    <a:lnTo>
                      <a:pt x="62" y="234"/>
                    </a:lnTo>
                    <a:lnTo>
                      <a:pt x="60" y="234"/>
                    </a:lnTo>
                    <a:lnTo>
                      <a:pt x="64" y="2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4" name="Freeform 14"/>
              <p:cNvSpPr>
                <a:spLocks noChangeAspect="1"/>
              </p:cNvSpPr>
              <p:nvPr/>
            </p:nvSpPr>
            <p:spPr bwMode="gray">
              <a:xfrm>
                <a:off x="4320" y="1868"/>
                <a:ext cx="86" cy="76"/>
              </a:xfrm>
              <a:custGeom>
                <a:avLst/>
                <a:gdLst>
                  <a:gd name="T0" fmla="*/ 80 w 86"/>
                  <a:gd name="T1" fmla="*/ 0 h 76"/>
                  <a:gd name="T2" fmla="*/ 78 w 86"/>
                  <a:gd name="T3" fmla="*/ 0 h 76"/>
                  <a:gd name="T4" fmla="*/ 74 w 86"/>
                  <a:gd name="T5" fmla="*/ 2 h 76"/>
                  <a:gd name="T6" fmla="*/ 70 w 86"/>
                  <a:gd name="T7" fmla="*/ 0 h 76"/>
                  <a:gd name="T8" fmla="*/ 66 w 86"/>
                  <a:gd name="T9" fmla="*/ 0 h 76"/>
                  <a:gd name="T10" fmla="*/ 62 w 86"/>
                  <a:gd name="T11" fmla="*/ 0 h 76"/>
                  <a:gd name="T12" fmla="*/ 60 w 86"/>
                  <a:gd name="T13" fmla="*/ 4 h 76"/>
                  <a:gd name="T14" fmla="*/ 58 w 86"/>
                  <a:gd name="T15" fmla="*/ 10 h 76"/>
                  <a:gd name="T16" fmla="*/ 52 w 86"/>
                  <a:gd name="T17" fmla="*/ 8 h 76"/>
                  <a:gd name="T18" fmla="*/ 46 w 86"/>
                  <a:gd name="T19" fmla="*/ 4 h 76"/>
                  <a:gd name="T20" fmla="*/ 40 w 86"/>
                  <a:gd name="T21" fmla="*/ 2 h 76"/>
                  <a:gd name="T22" fmla="*/ 30 w 86"/>
                  <a:gd name="T23" fmla="*/ 2 h 76"/>
                  <a:gd name="T24" fmla="*/ 18 w 86"/>
                  <a:gd name="T25" fmla="*/ 2 h 76"/>
                  <a:gd name="T26" fmla="*/ 10 w 86"/>
                  <a:gd name="T27" fmla="*/ 6 h 76"/>
                  <a:gd name="T28" fmla="*/ 6 w 86"/>
                  <a:gd name="T29" fmla="*/ 10 h 76"/>
                  <a:gd name="T30" fmla="*/ 2 w 86"/>
                  <a:gd name="T31" fmla="*/ 14 h 76"/>
                  <a:gd name="T32" fmla="*/ 2 w 86"/>
                  <a:gd name="T33" fmla="*/ 20 h 76"/>
                  <a:gd name="T34" fmla="*/ 0 w 86"/>
                  <a:gd name="T35" fmla="*/ 26 h 76"/>
                  <a:gd name="T36" fmla="*/ 2 w 86"/>
                  <a:gd name="T37" fmla="*/ 30 h 76"/>
                  <a:gd name="T38" fmla="*/ 4 w 86"/>
                  <a:gd name="T39" fmla="*/ 36 h 76"/>
                  <a:gd name="T40" fmla="*/ 6 w 86"/>
                  <a:gd name="T41" fmla="*/ 40 h 76"/>
                  <a:gd name="T42" fmla="*/ 8 w 86"/>
                  <a:gd name="T43" fmla="*/ 46 h 76"/>
                  <a:gd name="T44" fmla="*/ 10 w 86"/>
                  <a:gd name="T45" fmla="*/ 52 h 76"/>
                  <a:gd name="T46" fmla="*/ 10 w 86"/>
                  <a:gd name="T47" fmla="*/ 54 h 76"/>
                  <a:gd name="T48" fmla="*/ 12 w 86"/>
                  <a:gd name="T49" fmla="*/ 58 h 76"/>
                  <a:gd name="T50" fmla="*/ 14 w 86"/>
                  <a:gd name="T51" fmla="*/ 62 h 76"/>
                  <a:gd name="T52" fmla="*/ 18 w 86"/>
                  <a:gd name="T53" fmla="*/ 66 h 76"/>
                  <a:gd name="T54" fmla="*/ 24 w 86"/>
                  <a:gd name="T55" fmla="*/ 66 h 76"/>
                  <a:gd name="T56" fmla="*/ 24 w 86"/>
                  <a:gd name="T57" fmla="*/ 76 h 76"/>
                  <a:gd name="T58" fmla="*/ 30 w 86"/>
                  <a:gd name="T59" fmla="*/ 74 h 76"/>
                  <a:gd name="T60" fmla="*/ 34 w 86"/>
                  <a:gd name="T61" fmla="*/ 72 h 76"/>
                  <a:gd name="T62" fmla="*/ 40 w 86"/>
                  <a:gd name="T63" fmla="*/ 68 h 76"/>
                  <a:gd name="T64" fmla="*/ 48 w 86"/>
                  <a:gd name="T65" fmla="*/ 66 h 76"/>
                  <a:gd name="T66" fmla="*/ 66 w 86"/>
                  <a:gd name="T67" fmla="*/ 60 h 76"/>
                  <a:gd name="T68" fmla="*/ 62 w 86"/>
                  <a:gd name="T69" fmla="*/ 56 h 76"/>
                  <a:gd name="T70" fmla="*/ 60 w 86"/>
                  <a:gd name="T71" fmla="*/ 56 h 76"/>
                  <a:gd name="T72" fmla="*/ 58 w 86"/>
                  <a:gd name="T73" fmla="*/ 54 h 76"/>
                  <a:gd name="T74" fmla="*/ 82 w 86"/>
                  <a:gd name="T75" fmla="*/ 40 h 76"/>
                  <a:gd name="T76" fmla="*/ 84 w 86"/>
                  <a:gd name="T77" fmla="*/ 38 h 76"/>
                  <a:gd name="T78" fmla="*/ 86 w 86"/>
                  <a:gd name="T79" fmla="*/ 34 h 76"/>
                  <a:gd name="T80" fmla="*/ 84 w 86"/>
                  <a:gd name="T81" fmla="*/ 30 h 76"/>
                  <a:gd name="T82" fmla="*/ 84 w 86"/>
                  <a:gd name="T83" fmla="*/ 26 h 76"/>
                  <a:gd name="T84" fmla="*/ 84 w 86"/>
                  <a:gd name="T85" fmla="*/ 22 h 76"/>
                  <a:gd name="T86" fmla="*/ 82 w 86"/>
                  <a:gd name="T87" fmla="*/ 16 h 76"/>
                  <a:gd name="T88" fmla="*/ 82 w 86"/>
                  <a:gd name="T89" fmla="*/ 0 h 76"/>
                  <a:gd name="T90" fmla="*/ 80 w 86"/>
                  <a:gd name="T91" fmla="*/ 0 h 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6" h="76">
                    <a:moveTo>
                      <a:pt x="80" y="0"/>
                    </a:moveTo>
                    <a:lnTo>
                      <a:pt x="78" y="0"/>
                    </a:lnTo>
                    <a:lnTo>
                      <a:pt x="74" y="2"/>
                    </a:lnTo>
                    <a:lnTo>
                      <a:pt x="70" y="0"/>
                    </a:lnTo>
                    <a:lnTo>
                      <a:pt x="66" y="0"/>
                    </a:lnTo>
                    <a:lnTo>
                      <a:pt x="62" y="0"/>
                    </a:lnTo>
                    <a:lnTo>
                      <a:pt x="60" y="4"/>
                    </a:lnTo>
                    <a:lnTo>
                      <a:pt x="58" y="10"/>
                    </a:lnTo>
                    <a:lnTo>
                      <a:pt x="52" y="8"/>
                    </a:lnTo>
                    <a:lnTo>
                      <a:pt x="46" y="4"/>
                    </a:lnTo>
                    <a:lnTo>
                      <a:pt x="40" y="2"/>
                    </a:lnTo>
                    <a:lnTo>
                      <a:pt x="30" y="2"/>
                    </a:lnTo>
                    <a:lnTo>
                      <a:pt x="18" y="2"/>
                    </a:lnTo>
                    <a:lnTo>
                      <a:pt x="10" y="6"/>
                    </a:lnTo>
                    <a:lnTo>
                      <a:pt x="6" y="10"/>
                    </a:lnTo>
                    <a:lnTo>
                      <a:pt x="2" y="14"/>
                    </a:lnTo>
                    <a:lnTo>
                      <a:pt x="2" y="20"/>
                    </a:lnTo>
                    <a:lnTo>
                      <a:pt x="0" y="26"/>
                    </a:lnTo>
                    <a:lnTo>
                      <a:pt x="2" y="30"/>
                    </a:lnTo>
                    <a:lnTo>
                      <a:pt x="4" y="36"/>
                    </a:lnTo>
                    <a:lnTo>
                      <a:pt x="6" y="40"/>
                    </a:lnTo>
                    <a:lnTo>
                      <a:pt x="8" y="46"/>
                    </a:lnTo>
                    <a:lnTo>
                      <a:pt x="10" y="52"/>
                    </a:lnTo>
                    <a:lnTo>
                      <a:pt x="10" y="54"/>
                    </a:lnTo>
                    <a:lnTo>
                      <a:pt x="12" y="58"/>
                    </a:lnTo>
                    <a:lnTo>
                      <a:pt x="14" y="62"/>
                    </a:lnTo>
                    <a:lnTo>
                      <a:pt x="18" y="66"/>
                    </a:lnTo>
                    <a:lnTo>
                      <a:pt x="24" y="66"/>
                    </a:lnTo>
                    <a:lnTo>
                      <a:pt x="24" y="76"/>
                    </a:lnTo>
                    <a:lnTo>
                      <a:pt x="30" y="74"/>
                    </a:lnTo>
                    <a:lnTo>
                      <a:pt x="34" y="72"/>
                    </a:lnTo>
                    <a:lnTo>
                      <a:pt x="40" y="68"/>
                    </a:lnTo>
                    <a:lnTo>
                      <a:pt x="48" y="66"/>
                    </a:lnTo>
                    <a:lnTo>
                      <a:pt x="66" y="60"/>
                    </a:lnTo>
                    <a:lnTo>
                      <a:pt x="62" y="56"/>
                    </a:lnTo>
                    <a:lnTo>
                      <a:pt x="60" y="56"/>
                    </a:lnTo>
                    <a:lnTo>
                      <a:pt x="58" y="54"/>
                    </a:lnTo>
                    <a:lnTo>
                      <a:pt x="82" y="40"/>
                    </a:lnTo>
                    <a:lnTo>
                      <a:pt x="84" y="38"/>
                    </a:lnTo>
                    <a:lnTo>
                      <a:pt x="86" y="34"/>
                    </a:lnTo>
                    <a:lnTo>
                      <a:pt x="84" y="30"/>
                    </a:lnTo>
                    <a:lnTo>
                      <a:pt x="84" y="26"/>
                    </a:lnTo>
                    <a:lnTo>
                      <a:pt x="84" y="22"/>
                    </a:lnTo>
                    <a:lnTo>
                      <a:pt x="82" y="16"/>
                    </a:lnTo>
                    <a:lnTo>
                      <a:pt x="82" y="0"/>
                    </a:lnTo>
                    <a:lnTo>
                      <a:pt x="8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5" name="Freeform 15"/>
              <p:cNvSpPr>
                <a:spLocks noChangeAspect="1"/>
              </p:cNvSpPr>
              <p:nvPr/>
            </p:nvSpPr>
            <p:spPr bwMode="gray">
              <a:xfrm>
                <a:off x="4262" y="1722"/>
                <a:ext cx="140" cy="156"/>
              </a:xfrm>
              <a:custGeom>
                <a:avLst/>
                <a:gdLst>
                  <a:gd name="T0" fmla="*/ 102 w 140"/>
                  <a:gd name="T1" fmla="*/ 124 h 156"/>
                  <a:gd name="T2" fmla="*/ 94 w 140"/>
                  <a:gd name="T3" fmla="*/ 116 h 156"/>
                  <a:gd name="T4" fmla="*/ 88 w 140"/>
                  <a:gd name="T5" fmla="*/ 102 h 156"/>
                  <a:gd name="T6" fmla="*/ 86 w 140"/>
                  <a:gd name="T7" fmla="*/ 94 h 156"/>
                  <a:gd name="T8" fmla="*/ 74 w 140"/>
                  <a:gd name="T9" fmla="*/ 84 h 156"/>
                  <a:gd name="T10" fmla="*/ 66 w 140"/>
                  <a:gd name="T11" fmla="*/ 76 h 156"/>
                  <a:gd name="T12" fmla="*/ 58 w 140"/>
                  <a:gd name="T13" fmla="*/ 82 h 156"/>
                  <a:gd name="T14" fmla="*/ 52 w 140"/>
                  <a:gd name="T15" fmla="*/ 88 h 156"/>
                  <a:gd name="T16" fmla="*/ 48 w 140"/>
                  <a:gd name="T17" fmla="*/ 84 h 156"/>
                  <a:gd name="T18" fmla="*/ 44 w 140"/>
                  <a:gd name="T19" fmla="*/ 80 h 156"/>
                  <a:gd name="T20" fmla="*/ 36 w 140"/>
                  <a:gd name="T21" fmla="*/ 84 h 156"/>
                  <a:gd name="T22" fmla="*/ 26 w 140"/>
                  <a:gd name="T23" fmla="*/ 70 h 156"/>
                  <a:gd name="T24" fmla="*/ 26 w 140"/>
                  <a:gd name="T25" fmla="*/ 58 h 156"/>
                  <a:gd name="T26" fmla="*/ 18 w 140"/>
                  <a:gd name="T27" fmla="*/ 56 h 156"/>
                  <a:gd name="T28" fmla="*/ 12 w 140"/>
                  <a:gd name="T29" fmla="*/ 56 h 156"/>
                  <a:gd name="T30" fmla="*/ 6 w 140"/>
                  <a:gd name="T31" fmla="*/ 44 h 156"/>
                  <a:gd name="T32" fmla="*/ 0 w 140"/>
                  <a:gd name="T33" fmla="*/ 38 h 156"/>
                  <a:gd name="T34" fmla="*/ 10 w 140"/>
                  <a:gd name="T35" fmla="*/ 28 h 156"/>
                  <a:gd name="T36" fmla="*/ 12 w 140"/>
                  <a:gd name="T37" fmla="*/ 22 h 156"/>
                  <a:gd name="T38" fmla="*/ 20 w 140"/>
                  <a:gd name="T39" fmla="*/ 22 h 156"/>
                  <a:gd name="T40" fmla="*/ 26 w 140"/>
                  <a:gd name="T41" fmla="*/ 20 h 156"/>
                  <a:gd name="T42" fmla="*/ 20 w 140"/>
                  <a:gd name="T43" fmla="*/ 8 h 156"/>
                  <a:gd name="T44" fmla="*/ 22 w 140"/>
                  <a:gd name="T45" fmla="*/ 2 h 156"/>
                  <a:gd name="T46" fmla="*/ 28 w 140"/>
                  <a:gd name="T47" fmla="*/ 4 h 156"/>
                  <a:gd name="T48" fmla="*/ 32 w 140"/>
                  <a:gd name="T49" fmla="*/ 16 h 156"/>
                  <a:gd name="T50" fmla="*/ 42 w 140"/>
                  <a:gd name="T51" fmla="*/ 24 h 156"/>
                  <a:gd name="T52" fmla="*/ 70 w 140"/>
                  <a:gd name="T53" fmla="*/ 34 h 156"/>
                  <a:gd name="T54" fmla="*/ 66 w 140"/>
                  <a:gd name="T55" fmla="*/ 44 h 156"/>
                  <a:gd name="T56" fmla="*/ 60 w 140"/>
                  <a:gd name="T57" fmla="*/ 50 h 156"/>
                  <a:gd name="T58" fmla="*/ 70 w 140"/>
                  <a:gd name="T59" fmla="*/ 64 h 156"/>
                  <a:gd name="T60" fmla="*/ 88 w 140"/>
                  <a:gd name="T61" fmla="*/ 78 h 156"/>
                  <a:gd name="T62" fmla="*/ 96 w 140"/>
                  <a:gd name="T63" fmla="*/ 88 h 156"/>
                  <a:gd name="T64" fmla="*/ 104 w 140"/>
                  <a:gd name="T65" fmla="*/ 92 h 156"/>
                  <a:gd name="T66" fmla="*/ 114 w 140"/>
                  <a:gd name="T67" fmla="*/ 104 h 156"/>
                  <a:gd name="T68" fmla="*/ 134 w 140"/>
                  <a:gd name="T69" fmla="*/ 132 h 156"/>
                  <a:gd name="T70" fmla="*/ 138 w 140"/>
                  <a:gd name="T71" fmla="*/ 146 h 156"/>
                  <a:gd name="T72" fmla="*/ 132 w 140"/>
                  <a:gd name="T73" fmla="*/ 148 h 156"/>
                  <a:gd name="T74" fmla="*/ 124 w 140"/>
                  <a:gd name="T75" fmla="*/ 146 h 156"/>
                  <a:gd name="T76" fmla="*/ 118 w 140"/>
                  <a:gd name="T77" fmla="*/ 150 h 156"/>
                  <a:gd name="T78" fmla="*/ 110 w 140"/>
                  <a:gd name="T79" fmla="*/ 154 h 1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0" h="156">
                    <a:moveTo>
                      <a:pt x="104" y="150"/>
                    </a:moveTo>
                    <a:lnTo>
                      <a:pt x="102" y="124"/>
                    </a:lnTo>
                    <a:lnTo>
                      <a:pt x="98" y="120"/>
                    </a:lnTo>
                    <a:lnTo>
                      <a:pt x="94" y="116"/>
                    </a:lnTo>
                    <a:lnTo>
                      <a:pt x="90" y="108"/>
                    </a:lnTo>
                    <a:lnTo>
                      <a:pt x="88" y="102"/>
                    </a:lnTo>
                    <a:lnTo>
                      <a:pt x="88" y="98"/>
                    </a:lnTo>
                    <a:lnTo>
                      <a:pt x="86" y="94"/>
                    </a:lnTo>
                    <a:lnTo>
                      <a:pt x="80" y="90"/>
                    </a:lnTo>
                    <a:lnTo>
                      <a:pt x="74" y="84"/>
                    </a:lnTo>
                    <a:lnTo>
                      <a:pt x="70" y="76"/>
                    </a:lnTo>
                    <a:lnTo>
                      <a:pt x="66" y="76"/>
                    </a:lnTo>
                    <a:lnTo>
                      <a:pt x="62" y="78"/>
                    </a:lnTo>
                    <a:lnTo>
                      <a:pt x="58" y="82"/>
                    </a:lnTo>
                    <a:lnTo>
                      <a:pt x="56" y="86"/>
                    </a:lnTo>
                    <a:lnTo>
                      <a:pt x="52" y="88"/>
                    </a:lnTo>
                    <a:lnTo>
                      <a:pt x="50" y="86"/>
                    </a:lnTo>
                    <a:lnTo>
                      <a:pt x="48" y="84"/>
                    </a:lnTo>
                    <a:lnTo>
                      <a:pt x="46" y="82"/>
                    </a:lnTo>
                    <a:lnTo>
                      <a:pt x="44" y="80"/>
                    </a:lnTo>
                    <a:lnTo>
                      <a:pt x="40" y="80"/>
                    </a:lnTo>
                    <a:lnTo>
                      <a:pt x="36" y="84"/>
                    </a:lnTo>
                    <a:lnTo>
                      <a:pt x="28" y="90"/>
                    </a:lnTo>
                    <a:lnTo>
                      <a:pt x="26" y="70"/>
                    </a:lnTo>
                    <a:lnTo>
                      <a:pt x="26" y="64"/>
                    </a:lnTo>
                    <a:lnTo>
                      <a:pt x="26" y="58"/>
                    </a:lnTo>
                    <a:lnTo>
                      <a:pt x="22" y="56"/>
                    </a:lnTo>
                    <a:lnTo>
                      <a:pt x="18" y="56"/>
                    </a:lnTo>
                    <a:lnTo>
                      <a:pt x="16" y="56"/>
                    </a:lnTo>
                    <a:lnTo>
                      <a:pt x="12" y="56"/>
                    </a:lnTo>
                    <a:lnTo>
                      <a:pt x="8" y="52"/>
                    </a:lnTo>
                    <a:lnTo>
                      <a:pt x="6" y="44"/>
                    </a:lnTo>
                    <a:lnTo>
                      <a:pt x="4" y="40"/>
                    </a:lnTo>
                    <a:lnTo>
                      <a:pt x="0" y="38"/>
                    </a:lnTo>
                    <a:lnTo>
                      <a:pt x="8" y="32"/>
                    </a:lnTo>
                    <a:lnTo>
                      <a:pt x="10" y="28"/>
                    </a:lnTo>
                    <a:lnTo>
                      <a:pt x="10" y="24"/>
                    </a:lnTo>
                    <a:lnTo>
                      <a:pt x="12" y="22"/>
                    </a:lnTo>
                    <a:lnTo>
                      <a:pt x="16" y="18"/>
                    </a:lnTo>
                    <a:lnTo>
                      <a:pt x="20" y="22"/>
                    </a:lnTo>
                    <a:lnTo>
                      <a:pt x="22" y="22"/>
                    </a:lnTo>
                    <a:lnTo>
                      <a:pt x="26" y="20"/>
                    </a:lnTo>
                    <a:lnTo>
                      <a:pt x="22" y="14"/>
                    </a:lnTo>
                    <a:lnTo>
                      <a:pt x="20" y="8"/>
                    </a:lnTo>
                    <a:lnTo>
                      <a:pt x="20" y="4"/>
                    </a:lnTo>
                    <a:lnTo>
                      <a:pt x="22" y="2"/>
                    </a:lnTo>
                    <a:lnTo>
                      <a:pt x="28" y="0"/>
                    </a:lnTo>
                    <a:lnTo>
                      <a:pt x="28" y="4"/>
                    </a:lnTo>
                    <a:lnTo>
                      <a:pt x="28" y="10"/>
                    </a:lnTo>
                    <a:lnTo>
                      <a:pt x="32" y="16"/>
                    </a:lnTo>
                    <a:lnTo>
                      <a:pt x="36" y="20"/>
                    </a:lnTo>
                    <a:lnTo>
                      <a:pt x="42" y="24"/>
                    </a:lnTo>
                    <a:lnTo>
                      <a:pt x="54" y="30"/>
                    </a:lnTo>
                    <a:lnTo>
                      <a:pt x="70" y="34"/>
                    </a:lnTo>
                    <a:lnTo>
                      <a:pt x="70" y="40"/>
                    </a:lnTo>
                    <a:lnTo>
                      <a:pt x="66" y="44"/>
                    </a:lnTo>
                    <a:lnTo>
                      <a:pt x="58" y="46"/>
                    </a:lnTo>
                    <a:lnTo>
                      <a:pt x="60" y="50"/>
                    </a:lnTo>
                    <a:lnTo>
                      <a:pt x="62" y="56"/>
                    </a:lnTo>
                    <a:lnTo>
                      <a:pt x="70" y="64"/>
                    </a:lnTo>
                    <a:lnTo>
                      <a:pt x="80" y="72"/>
                    </a:lnTo>
                    <a:lnTo>
                      <a:pt x="88" y="78"/>
                    </a:lnTo>
                    <a:lnTo>
                      <a:pt x="94" y="82"/>
                    </a:lnTo>
                    <a:lnTo>
                      <a:pt x="96" y="88"/>
                    </a:lnTo>
                    <a:lnTo>
                      <a:pt x="98" y="92"/>
                    </a:lnTo>
                    <a:lnTo>
                      <a:pt x="104" y="92"/>
                    </a:lnTo>
                    <a:lnTo>
                      <a:pt x="110" y="98"/>
                    </a:lnTo>
                    <a:lnTo>
                      <a:pt x="114" y="104"/>
                    </a:lnTo>
                    <a:lnTo>
                      <a:pt x="128" y="122"/>
                    </a:lnTo>
                    <a:lnTo>
                      <a:pt x="134" y="132"/>
                    </a:lnTo>
                    <a:lnTo>
                      <a:pt x="140" y="146"/>
                    </a:lnTo>
                    <a:lnTo>
                      <a:pt x="138" y="146"/>
                    </a:lnTo>
                    <a:lnTo>
                      <a:pt x="136" y="146"/>
                    </a:lnTo>
                    <a:lnTo>
                      <a:pt x="132" y="148"/>
                    </a:lnTo>
                    <a:lnTo>
                      <a:pt x="128" y="146"/>
                    </a:lnTo>
                    <a:lnTo>
                      <a:pt x="124" y="146"/>
                    </a:lnTo>
                    <a:lnTo>
                      <a:pt x="120" y="146"/>
                    </a:lnTo>
                    <a:lnTo>
                      <a:pt x="118" y="150"/>
                    </a:lnTo>
                    <a:lnTo>
                      <a:pt x="116" y="156"/>
                    </a:lnTo>
                    <a:lnTo>
                      <a:pt x="110" y="154"/>
                    </a:lnTo>
                    <a:lnTo>
                      <a:pt x="104" y="1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6" name="Freeform 16"/>
              <p:cNvSpPr>
                <a:spLocks noChangeAspect="1"/>
              </p:cNvSpPr>
              <p:nvPr/>
            </p:nvSpPr>
            <p:spPr bwMode="gray">
              <a:xfrm>
                <a:off x="4230" y="1760"/>
                <a:ext cx="136" cy="272"/>
              </a:xfrm>
              <a:custGeom>
                <a:avLst/>
                <a:gdLst>
                  <a:gd name="T0" fmla="*/ 96 w 136"/>
                  <a:gd name="T1" fmla="*/ 266 h 272"/>
                  <a:gd name="T2" fmla="*/ 92 w 136"/>
                  <a:gd name="T3" fmla="*/ 272 h 272"/>
                  <a:gd name="T4" fmla="*/ 84 w 136"/>
                  <a:gd name="T5" fmla="*/ 272 h 272"/>
                  <a:gd name="T6" fmla="*/ 76 w 136"/>
                  <a:gd name="T7" fmla="*/ 264 h 272"/>
                  <a:gd name="T8" fmla="*/ 68 w 136"/>
                  <a:gd name="T9" fmla="*/ 254 h 272"/>
                  <a:gd name="T10" fmla="*/ 56 w 136"/>
                  <a:gd name="T11" fmla="*/ 242 h 272"/>
                  <a:gd name="T12" fmla="*/ 44 w 136"/>
                  <a:gd name="T13" fmla="*/ 230 h 272"/>
                  <a:gd name="T14" fmla="*/ 34 w 136"/>
                  <a:gd name="T15" fmla="*/ 232 h 272"/>
                  <a:gd name="T16" fmla="*/ 30 w 136"/>
                  <a:gd name="T17" fmla="*/ 220 h 272"/>
                  <a:gd name="T18" fmla="*/ 32 w 136"/>
                  <a:gd name="T19" fmla="*/ 172 h 272"/>
                  <a:gd name="T20" fmla="*/ 42 w 136"/>
                  <a:gd name="T21" fmla="*/ 166 h 272"/>
                  <a:gd name="T22" fmla="*/ 44 w 136"/>
                  <a:gd name="T23" fmla="*/ 156 h 272"/>
                  <a:gd name="T24" fmla="*/ 40 w 136"/>
                  <a:gd name="T25" fmla="*/ 134 h 272"/>
                  <a:gd name="T26" fmla="*/ 30 w 136"/>
                  <a:gd name="T27" fmla="*/ 116 h 272"/>
                  <a:gd name="T28" fmla="*/ 20 w 136"/>
                  <a:gd name="T29" fmla="*/ 100 h 272"/>
                  <a:gd name="T30" fmla="*/ 22 w 136"/>
                  <a:gd name="T31" fmla="*/ 88 h 272"/>
                  <a:gd name="T32" fmla="*/ 22 w 136"/>
                  <a:gd name="T33" fmla="*/ 74 h 272"/>
                  <a:gd name="T34" fmla="*/ 12 w 136"/>
                  <a:gd name="T35" fmla="*/ 58 h 272"/>
                  <a:gd name="T36" fmla="*/ 2 w 136"/>
                  <a:gd name="T37" fmla="*/ 44 h 272"/>
                  <a:gd name="T38" fmla="*/ 2 w 136"/>
                  <a:gd name="T39" fmla="*/ 26 h 272"/>
                  <a:gd name="T40" fmla="*/ 8 w 136"/>
                  <a:gd name="T41" fmla="*/ 16 h 272"/>
                  <a:gd name="T42" fmla="*/ 22 w 136"/>
                  <a:gd name="T43" fmla="*/ 6 h 272"/>
                  <a:gd name="T44" fmla="*/ 36 w 136"/>
                  <a:gd name="T45" fmla="*/ 2 h 272"/>
                  <a:gd name="T46" fmla="*/ 40 w 136"/>
                  <a:gd name="T47" fmla="*/ 14 h 272"/>
                  <a:gd name="T48" fmla="*/ 48 w 136"/>
                  <a:gd name="T49" fmla="*/ 18 h 272"/>
                  <a:gd name="T50" fmla="*/ 54 w 136"/>
                  <a:gd name="T51" fmla="*/ 18 h 272"/>
                  <a:gd name="T52" fmla="*/ 58 w 136"/>
                  <a:gd name="T53" fmla="*/ 26 h 272"/>
                  <a:gd name="T54" fmla="*/ 60 w 136"/>
                  <a:gd name="T55" fmla="*/ 52 h 272"/>
                  <a:gd name="T56" fmla="*/ 72 w 136"/>
                  <a:gd name="T57" fmla="*/ 42 h 272"/>
                  <a:gd name="T58" fmla="*/ 78 w 136"/>
                  <a:gd name="T59" fmla="*/ 44 h 272"/>
                  <a:gd name="T60" fmla="*/ 82 w 136"/>
                  <a:gd name="T61" fmla="*/ 48 h 272"/>
                  <a:gd name="T62" fmla="*/ 88 w 136"/>
                  <a:gd name="T63" fmla="*/ 48 h 272"/>
                  <a:gd name="T64" fmla="*/ 94 w 136"/>
                  <a:gd name="T65" fmla="*/ 40 h 272"/>
                  <a:gd name="T66" fmla="*/ 102 w 136"/>
                  <a:gd name="T67" fmla="*/ 38 h 272"/>
                  <a:gd name="T68" fmla="*/ 112 w 136"/>
                  <a:gd name="T69" fmla="*/ 52 h 272"/>
                  <a:gd name="T70" fmla="*/ 120 w 136"/>
                  <a:gd name="T71" fmla="*/ 60 h 272"/>
                  <a:gd name="T72" fmla="*/ 122 w 136"/>
                  <a:gd name="T73" fmla="*/ 70 h 272"/>
                  <a:gd name="T74" fmla="*/ 130 w 136"/>
                  <a:gd name="T75" fmla="*/ 82 h 272"/>
                  <a:gd name="T76" fmla="*/ 136 w 136"/>
                  <a:gd name="T77" fmla="*/ 112 h 272"/>
                  <a:gd name="T78" fmla="*/ 120 w 136"/>
                  <a:gd name="T79" fmla="*/ 110 h 272"/>
                  <a:gd name="T80" fmla="*/ 100 w 136"/>
                  <a:gd name="T81" fmla="*/ 114 h 272"/>
                  <a:gd name="T82" fmla="*/ 92 w 136"/>
                  <a:gd name="T83" fmla="*/ 122 h 272"/>
                  <a:gd name="T84" fmla="*/ 90 w 136"/>
                  <a:gd name="T85" fmla="*/ 134 h 272"/>
                  <a:gd name="T86" fmla="*/ 94 w 136"/>
                  <a:gd name="T87" fmla="*/ 144 h 272"/>
                  <a:gd name="T88" fmla="*/ 98 w 136"/>
                  <a:gd name="T89" fmla="*/ 154 h 272"/>
                  <a:gd name="T90" fmla="*/ 86 w 136"/>
                  <a:gd name="T91" fmla="*/ 150 h 272"/>
                  <a:gd name="T92" fmla="*/ 68 w 136"/>
                  <a:gd name="T93" fmla="*/ 136 h 272"/>
                  <a:gd name="T94" fmla="*/ 52 w 136"/>
                  <a:gd name="T95" fmla="*/ 128 h 272"/>
                  <a:gd name="T96" fmla="*/ 50 w 136"/>
                  <a:gd name="T97" fmla="*/ 158 h 272"/>
                  <a:gd name="T98" fmla="*/ 48 w 136"/>
                  <a:gd name="T99" fmla="*/ 176 h 272"/>
                  <a:gd name="T100" fmla="*/ 48 w 136"/>
                  <a:gd name="T101" fmla="*/ 192 h 272"/>
                  <a:gd name="T102" fmla="*/ 52 w 136"/>
                  <a:gd name="T103" fmla="*/ 204 h 272"/>
                  <a:gd name="T104" fmla="*/ 60 w 136"/>
                  <a:gd name="T105" fmla="*/ 216 h 272"/>
                  <a:gd name="T106" fmla="*/ 66 w 136"/>
                  <a:gd name="T107" fmla="*/ 224 h 272"/>
                  <a:gd name="T108" fmla="*/ 68 w 136"/>
                  <a:gd name="T109" fmla="*/ 238 h 272"/>
                  <a:gd name="T110" fmla="*/ 74 w 136"/>
                  <a:gd name="T111" fmla="*/ 244 h 272"/>
                  <a:gd name="T112" fmla="*/ 104 w 136"/>
                  <a:gd name="T113" fmla="*/ 266 h 2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6" h="272">
                    <a:moveTo>
                      <a:pt x="104" y="266"/>
                    </a:moveTo>
                    <a:lnTo>
                      <a:pt x="96" y="266"/>
                    </a:lnTo>
                    <a:lnTo>
                      <a:pt x="94" y="272"/>
                    </a:lnTo>
                    <a:lnTo>
                      <a:pt x="92" y="272"/>
                    </a:lnTo>
                    <a:lnTo>
                      <a:pt x="88" y="272"/>
                    </a:lnTo>
                    <a:lnTo>
                      <a:pt x="84" y="272"/>
                    </a:lnTo>
                    <a:lnTo>
                      <a:pt x="82" y="272"/>
                    </a:lnTo>
                    <a:lnTo>
                      <a:pt x="76" y="264"/>
                    </a:lnTo>
                    <a:lnTo>
                      <a:pt x="72" y="258"/>
                    </a:lnTo>
                    <a:lnTo>
                      <a:pt x="68" y="254"/>
                    </a:lnTo>
                    <a:lnTo>
                      <a:pt x="62" y="254"/>
                    </a:lnTo>
                    <a:lnTo>
                      <a:pt x="56" y="242"/>
                    </a:lnTo>
                    <a:lnTo>
                      <a:pt x="50" y="236"/>
                    </a:lnTo>
                    <a:lnTo>
                      <a:pt x="44" y="230"/>
                    </a:lnTo>
                    <a:lnTo>
                      <a:pt x="38" y="226"/>
                    </a:lnTo>
                    <a:lnTo>
                      <a:pt x="34" y="232"/>
                    </a:lnTo>
                    <a:lnTo>
                      <a:pt x="32" y="228"/>
                    </a:lnTo>
                    <a:lnTo>
                      <a:pt x="30" y="220"/>
                    </a:lnTo>
                    <a:lnTo>
                      <a:pt x="30" y="206"/>
                    </a:lnTo>
                    <a:lnTo>
                      <a:pt x="32" y="172"/>
                    </a:lnTo>
                    <a:lnTo>
                      <a:pt x="38" y="172"/>
                    </a:lnTo>
                    <a:lnTo>
                      <a:pt x="42" y="166"/>
                    </a:lnTo>
                    <a:lnTo>
                      <a:pt x="44" y="162"/>
                    </a:lnTo>
                    <a:lnTo>
                      <a:pt x="44" y="156"/>
                    </a:lnTo>
                    <a:lnTo>
                      <a:pt x="44" y="146"/>
                    </a:lnTo>
                    <a:lnTo>
                      <a:pt x="40" y="134"/>
                    </a:lnTo>
                    <a:lnTo>
                      <a:pt x="34" y="124"/>
                    </a:lnTo>
                    <a:lnTo>
                      <a:pt x="30" y="116"/>
                    </a:lnTo>
                    <a:lnTo>
                      <a:pt x="18" y="106"/>
                    </a:lnTo>
                    <a:lnTo>
                      <a:pt x="20" y="100"/>
                    </a:lnTo>
                    <a:lnTo>
                      <a:pt x="20" y="94"/>
                    </a:lnTo>
                    <a:lnTo>
                      <a:pt x="22" y="88"/>
                    </a:lnTo>
                    <a:lnTo>
                      <a:pt x="22" y="82"/>
                    </a:lnTo>
                    <a:lnTo>
                      <a:pt x="22" y="74"/>
                    </a:lnTo>
                    <a:lnTo>
                      <a:pt x="20" y="68"/>
                    </a:lnTo>
                    <a:lnTo>
                      <a:pt x="12" y="58"/>
                    </a:lnTo>
                    <a:lnTo>
                      <a:pt x="4" y="50"/>
                    </a:lnTo>
                    <a:lnTo>
                      <a:pt x="2" y="44"/>
                    </a:lnTo>
                    <a:lnTo>
                      <a:pt x="0" y="34"/>
                    </a:lnTo>
                    <a:lnTo>
                      <a:pt x="2" y="26"/>
                    </a:lnTo>
                    <a:lnTo>
                      <a:pt x="4" y="22"/>
                    </a:lnTo>
                    <a:lnTo>
                      <a:pt x="8" y="16"/>
                    </a:lnTo>
                    <a:lnTo>
                      <a:pt x="10" y="14"/>
                    </a:lnTo>
                    <a:lnTo>
                      <a:pt x="22" y="6"/>
                    </a:lnTo>
                    <a:lnTo>
                      <a:pt x="32" y="0"/>
                    </a:lnTo>
                    <a:lnTo>
                      <a:pt x="36" y="2"/>
                    </a:lnTo>
                    <a:lnTo>
                      <a:pt x="38" y="6"/>
                    </a:lnTo>
                    <a:lnTo>
                      <a:pt x="40" y="14"/>
                    </a:lnTo>
                    <a:lnTo>
                      <a:pt x="44" y="18"/>
                    </a:lnTo>
                    <a:lnTo>
                      <a:pt x="48" y="18"/>
                    </a:lnTo>
                    <a:lnTo>
                      <a:pt x="50" y="18"/>
                    </a:lnTo>
                    <a:lnTo>
                      <a:pt x="54" y="18"/>
                    </a:lnTo>
                    <a:lnTo>
                      <a:pt x="58" y="20"/>
                    </a:lnTo>
                    <a:lnTo>
                      <a:pt x="58" y="26"/>
                    </a:lnTo>
                    <a:lnTo>
                      <a:pt x="58" y="32"/>
                    </a:lnTo>
                    <a:lnTo>
                      <a:pt x="60" y="52"/>
                    </a:lnTo>
                    <a:lnTo>
                      <a:pt x="68" y="46"/>
                    </a:lnTo>
                    <a:lnTo>
                      <a:pt x="72" y="42"/>
                    </a:lnTo>
                    <a:lnTo>
                      <a:pt x="76" y="42"/>
                    </a:lnTo>
                    <a:lnTo>
                      <a:pt x="78" y="44"/>
                    </a:lnTo>
                    <a:lnTo>
                      <a:pt x="80" y="46"/>
                    </a:lnTo>
                    <a:lnTo>
                      <a:pt x="82" y="48"/>
                    </a:lnTo>
                    <a:lnTo>
                      <a:pt x="84" y="50"/>
                    </a:lnTo>
                    <a:lnTo>
                      <a:pt x="88" y="48"/>
                    </a:lnTo>
                    <a:lnTo>
                      <a:pt x="90" y="44"/>
                    </a:lnTo>
                    <a:lnTo>
                      <a:pt x="94" y="40"/>
                    </a:lnTo>
                    <a:lnTo>
                      <a:pt x="98" y="38"/>
                    </a:lnTo>
                    <a:lnTo>
                      <a:pt x="102" y="38"/>
                    </a:lnTo>
                    <a:lnTo>
                      <a:pt x="106" y="46"/>
                    </a:lnTo>
                    <a:lnTo>
                      <a:pt x="112" y="52"/>
                    </a:lnTo>
                    <a:lnTo>
                      <a:pt x="118" y="56"/>
                    </a:lnTo>
                    <a:lnTo>
                      <a:pt x="120" y="60"/>
                    </a:lnTo>
                    <a:lnTo>
                      <a:pt x="120" y="64"/>
                    </a:lnTo>
                    <a:lnTo>
                      <a:pt x="122" y="70"/>
                    </a:lnTo>
                    <a:lnTo>
                      <a:pt x="126" y="78"/>
                    </a:lnTo>
                    <a:lnTo>
                      <a:pt x="130" y="82"/>
                    </a:lnTo>
                    <a:lnTo>
                      <a:pt x="134" y="86"/>
                    </a:lnTo>
                    <a:lnTo>
                      <a:pt x="136" y="112"/>
                    </a:lnTo>
                    <a:lnTo>
                      <a:pt x="130" y="110"/>
                    </a:lnTo>
                    <a:lnTo>
                      <a:pt x="120" y="110"/>
                    </a:lnTo>
                    <a:lnTo>
                      <a:pt x="108" y="110"/>
                    </a:lnTo>
                    <a:lnTo>
                      <a:pt x="100" y="114"/>
                    </a:lnTo>
                    <a:lnTo>
                      <a:pt x="96" y="118"/>
                    </a:lnTo>
                    <a:lnTo>
                      <a:pt x="92" y="122"/>
                    </a:lnTo>
                    <a:lnTo>
                      <a:pt x="92" y="128"/>
                    </a:lnTo>
                    <a:lnTo>
                      <a:pt x="90" y="134"/>
                    </a:lnTo>
                    <a:lnTo>
                      <a:pt x="92" y="138"/>
                    </a:lnTo>
                    <a:lnTo>
                      <a:pt x="94" y="144"/>
                    </a:lnTo>
                    <a:lnTo>
                      <a:pt x="96" y="148"/>
                    </a:lnTo>
                    <a:lnTo>
                      <a:pt x="98" y="154"/>
                    </a:lnTo>
                    <a:lnTo>
                      <a:pt x="92" y="152"/>
                    </a:lnTo>
                    <a:lnTo>
                      <a:pt x="86" y="150"/>
                    </a:lnTo>
                    <a:lnTo>
                      <a:pt x="76" y="144"/>
                    </a:lnTo>
                    <a:lnTo>
                      <a:pt x="68" y="136"/>
                    </a:lnTo>
                    <a:lnTo>
                      <a:pt x="60" y="128"/>
                    </a:lnTo>
                    <a:lnTo>
                      <a:pt x="52" y="128"/>
                    </a:lnTo>
                    <a:lnTo>
                      <a:pt x="52" y="150"/>
                    </a:lnTo>
                    <a:lnTo>
                      <a:pt x="50" y="158"/>
                    </a:lnTo>
                    <a:lnTo>
                      <a:pt x="48" y="166"/>
                    </a:lnTo>
                    <a:lnTo>
                      <a:pt x="48" y="176"/>
                    </a:lnTo>
                    <a:lnTo>
                      <a:pt x="46" y="188"/>
                    </a:lnTo>
                    <a:lnTo>
                      <a:pt x="48" y="192"/>
                    </a:lnTo>
                    <a:lnTo>
                      <a:pt x="48" y="200"/>
                    </a:lnTo>
                    <a:lnTo>
                      <a:pt x="52" y="204"/>
                    </a:lnTo>
                    <a:lnTo>
                      <a:pt x="60" y="206"/>
                    </a:lnTo>
                    <a:lnTo>
                      <a:pt x="60" y="216"/>
                    </a:lnTo>
                    <a:lnTo>
                      <a:pt x="62" y="220"/>
                    </a:lnTo>
                    <a:lnTo>
                      <a:pt x="66" y="224"/>
                    </a:lnTo>
                    <a:lnTo>
                      <a:pt x="66" y="234"/>
                    </a:lnTo>
                    <a:lnTo>
                      <a:pt x="68" y="238"/>
                    </a:lnTo>
                    <a:lnTo>
                      <a:pt x="70" y="240"/>
                    </a:lnTo>
                    <a:lnTo>
                      <a:pt x="74" y="244"/>
                    </a:lnTo>
                    <a:lnTo>
                      <a:pt x="84" y="248"/>
                    </a:lnTo>
                    <a:lnTo>
                      <a:pt x="104" y="26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7" name="Freeform 17"/>
              <p:cNvSpPr>
                <a:spLocks noChangeAspect="1"/>
              </p:cNvSpPr>
              <p:nvPr/>
            </p:nvSpPr>
            <p:spPr bwMode="gray">
              <a:xfrm>
                <a:off x="4292" y="2014"/>
                <a:ext cx="72" cy="102"/>
              </a:xfrm>
              <a:custGeom>
                <a:avLst/>
                <a:gdLst>
                  <a:gd name="T0" fmla="*/ 42 w 72"/>
                  <a:gd name="T1" fmla="*/ 12 h 102"/>
                  <a:gd name="T2" fmla="*/ 34 w 72"/>
                  <a:gd name="T3" fmla="*/ 12 h 102"/>
                  <a:gd name="T4" fmla="*/ 32 w 72"/>
                  <a:gd name="T5" fmla="*/ 18 h 102"/>
                  <a:gd name="T6" fmla="*/ 30 w 72"/>
                  <a:gd name="T7" fmla="*/ 18 h 102"/>
                  <a:gd name="T8" fmla="*/ 26 w 72"/>
                  <a:gd name="T9" fmla="*/ 18 h 102"/>
                  <a:gd name="T10" fmla="*/ 22 w 72"/>
                  <a:gd name="T11" fmla="*/ 18 h 102"/>
                  <a:gd name="T12" fmla="*/ 20 w 72"/>
                  <a:gd name="T13" fmla="*/ 18 h 102"/>
                  <a:gd name="T14" fmla="*/ 14 w 72"/>
                  <a:gd name="T15" fmla="*/ 10 h 102"/>
                  <a:gd name="T16" fmla="*/ 10 w 72"/>
                  <a:gd name="T17" fmla="*/ 4 h 102"/>
                  <a:gd name="T18" fmla="*/ 6 w 72"/>
                  <a:gd name="T19" fmla="*/ 0 h 102"/>
                  <a:gd name="T20" fmla="*/ 0 w 72"/>
                  <a:gd name="T21" fmla="*/ 0 h 102"/>
                  <a:gd name="T22" fmla="*/ 2 w 72"/>
                  <a:gd name="T23" fmla="*/ 8 h 102"/>
                  <a:gd name="T24" fmla="*/ 4 w 72"/>
                  <a:gd name="T25" fmla="*/ 14 h 102"/>
                  <a:gd name="T26" fmla="*/ 6 w 72"/>
                  <a:gd name="T27" fmla="*/ 24 h 102"/>
                  <a:gd name="T28" fmla="*/ 10 w 72"/>
                  <a:gd name="T29" fmla="*/ 36 h 102"/>
                  <a:gd name="T30" fmla="*/ 14 w 72"/>
                  <a:gd name="T31" fmla="*/ 46 h 102"/>
                  <a:gd name="T32" fmla="*/ 18 w 72"/>
                  <a:gd name="T33" fmla="*/ 54 h 102"/>
                  <a:gd name="T34" fmla="*/ 34 w 72"/>
                  <a:gd name="T35" fmla="*/ 72 h 102"/>
                  <a:gd name="T36" fmla="*/ 50 w 72"/>
                  <a:gd name="T37" fmla="*/ 86 h 102"/>
                  <a:gd name="T38" fmla="*/ 58 w 72"/>
                  <a:gd name="T39" fmla="*/ 96 h 102"/>
                  <a:gd name="T40" fmla="*/ 66 w 72"/>
                  <a:gd name="T41" fmla="*/ 102 h 102"/>
                  <a:gd name="T42" fmla="*/ 68 w 72"/>
                  <a:gd name="T43" fmla="*/ 100 h 102"/>
                  <a:gd name="T44" fmla="*/ 70 w 72"/>
                  <a:gd name="T45" fmla="*/ 100 h 102"/>
                  <a:gd name="T46" fmla="*/ 72 w 72"/>
                  <a:gd name="T47" fmla="*/ 96 h 102"/>
                  <a:gd name="T48" fmla="*/ 72 w 72"/>
                  <a:gd name="T49" fmla="*/ 90 h 102"/>
                  <a:gd name="T50" fmla="*/ 70 w 72"/>
                  <a:gd name="T51" fmla="*/ 84 h 102"/>
                  <a:gd name="T52" fmla="*/ 66 w 72"/>
                  <a:gd name="T53" fmla="*/ 74 h 102"/>
                  <a:gd name="T54" fmla="*/ 62 w 72"/>
                  <a:gd name="T55" fmla="*/ 68 h 102"/>
                  <a:gd name="T56" fmla="*/ 60 w 72"/>
                  <a:gd name="T57" fmla="*/ 64 h 102"/>
                  <a:gd name="T58" fmla="*/ 58 w 72"/>
                  <a:gd name="T59" fmla="*/ 60 h 102"/>
                  <a:gd name="T60" fmla="*/ 58 w 72"/>
                  <a:gd name="T61" fmla="*/ 40 h 102"/>
                  <a:gd name="T62" fmla="*/ 58 w 72"/>
                  <a:gd name="T63" fmla="*/ 32 h 102"/>
                  <a:gd name="T64" fmla="*/ 52 w 72"/>
                  <a:gd name="T65" fmla="*/ 24 h 102"/>
                  <a:gd name="T66" fmla="*/ 42 w 72"/>
                  <a:gd name="T67" fmla="*/ 12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 h="102">
                    <a:moveTo>
                      <a:pt x="42" y="12"/>
                    </a:moveTo>
                    <a:lnTo>
                      <a:pt x="34" y="12"/>
                    </a:lnTo>
                    <a:lnTo>
                      <a:pt x="32" y="18"/>
                    </a:lnTo>
                    <a:lnTo>
                      <a:pt x="30" y="18"/>
                    </a:lnTo>
                    <a:lnTo>
                      <a:pt x="26" y="18"/>
                    </a:lnTo>
                    <a:lnTo>
                      <a:pt x="22" y="18"/>
                    </a:lnTo>
                    <a:lnTo>
                      <a:pt x="20" y="18"/>
                    </a:lnTo>
                    <a:lnTo>
                      <a:pt x="14" y="10"/>
                    </a:lnTo>
                    <a:lnTo>
                      <a:pt x="10" y="4"/>
                    </a:lnTo>
                    <a:lnTo>
                      <a:pt x="6" y="0"/>
                    </a:lnTo>
                    <a:lnTo>
                      <a:pt x="0" y="0"/>
                    </a:lnTo>
                    <a:lnTo>
                      <a:pt x="2" y="8"/>
                    </a:lnTo>
                    <a:lnTo>
                      <a:pt x="4" y="14"/>
                    </a:lnTo>
                    <a:lnTo>
                      <a:pt x="6" y="24"/>
                    </a:lnTo>
                    <a:lnTo>
                      <a:pt x="10" y="36"/>
                    </a:lnTo>
                    <a:lnTo>
                      <a:pt x="14" y="46"/>
                    </a:lnTo>
                    <a:lnTo>
                      <a:pt x="18" y="54"/>
                    </a:lnTo>
                    <a:lnTo>
                      <a:pt x="34" y="72"/>
                    </a:lnTo>
                    <a:lnTo>
                      <a:pt x="50" y="86"/>
                    </a:lnTo>
                    <a:lnTo>
                      <a:pt x="58" y="96"/>
                    </a:lnTo>
                    <a:lnTo>
                      <a:pt x="66" y="102"/>
                    </a:lnTo>
                    <a:lnTo>
                      <a:pt x="68" y="100"/>
                    </a:lnTo>
                    <a:lnTo>
                      <a:pt x="70" y="100"/>
                    </a:lnTo>
                    <a:lnTo>
                      <a:pt x="72" y="96"/>
                    </a:lnTo>
                    <a:lnTo>
                      <a:pt x="72" y="90"/>
                    </a:lnTo>
                    <a:lnTo>
                      <a:pt x="70" y="84"/>
                    </a:lnTo>
                    <a:lnTo>
                      <a:pt x="66" y="74"/>
                    </a:lnTo>
                    <a:lnTo>
                      <a:pt x="62" y="68"/>
                    </a:lnTo>
                    <a:lnTo>
                      <a:pt x="60" y="64"/>
                    </a:lnTo>
                    <a:lnTo>
                      <a:pt x="58" y="60"/>
                    </a:lnTo>
                    <a:lnTo>
                      <a:pt x="58" y="40"/>
                    </a:lnTo>
                    <a:lnTo>
                      <a:pt x="58" y="32"/>
                    </a:lnTo>
                    <a:lnTo>
                      <a:pt x="52" y="24"/>
                    </a:lnTo>
                    <a:lnTo>
                      <a:pt x="4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8" name="Freeform 18"/>
              <p:cNvSpPr>
                <a:spLocks noChangeAspect="1"/>
              </p:cNvSpPr>
              <p:nvPr/>
            </p:nvSpPr>
            <p:spPr bwMode="gray">
              <a:xfrm>
                <a:off x="4140" y="1614"/>
                <a:ext cx="134" cy="318"/>
              </a:xfrm>
              <a:custGeom>
                <a:avLst/>
                <a:gdLst>
                  <a:gd name="T0" fmla="*/ 0 w 134"/>
                  <a:gd name="T1" fmla="*/ 140 h 318"/>
                  <a:gd name="T2" fmla="*/ 28 w 134"/>
                  <a:gd name="T3" fmla="*/ 166 h 318"/>
                  <a:gd name="T4" fmla="*/ 42 w 134"/>
                  <a:gd name="T5" fmla="*/ 180 h 318"/>
                  <a:gd name="T6" fmla="*/ 48 w 134"/>
                  <a:gd name="T7" fmla="*/ 198 h 318"/>
                  <a:gd name="T8" fmla="*/ 46 w 134"/>
                  <a:gd name="T9" fmla="*/ 212 h 318"/>
                  <a:gd name="T10" fmla="*/ 44 w 134"/>
                  <a:gd name="T11" fmla="*/ 224 h 318"/>
                  <a:gd name="T12" fmla="*/ 48 w 134"/>
                  <a:gd name="T13" fmla="*/ 226 h 318"/>
                  <a:gd name="T14" fmla="*/ 58 w 134"/>
                  <a:gd name="T15" fmla="*/ 228 h 318"/>
                  <a:gd name="T16" fmla="*/ 66 w 134"/>
                  <a:gd name="T17" fmla="*/ 228 h 318"/>
                  <a:gd name="T18" fmla="*/ 80 w 134"/>
                  <a:gd name="T19" fmla="*/ 224 h 318"/>
                  <a:gd name="T20" fmla="*/ 84 w 134"/>
                  <a:gd name="T21" fmla="*/ 206 h 318"/>
                  <a:gd name="T22" fmla="*/ 96 w 134"/>
                  <a:gd name="T23" fmla="*/ 220 h 318"/>
                  <a:gd name="T24" fmla="*/ 106 w 134"/>
                  <a:gd name="T25" fmla="*/ 252 h 318"/>
                  <a:gd name="T26" fmla="*/ 118 w 134"/>
                  <a:gd name="T27" fmla="*/ 276 h 318"/>
                  <a:gd name="T28" fmla="*/ 122 w 134"/>
                  <a:gd name="T29" fmla="*/ 286 h 318"/>
                  <a:gd name="T30" fmla="*/ 124 w 134"/>
                  <a:gd name="T31" fmla="*/ 310 h 318"/>
                  <a:gd name="T32" fmla="*/ 128 w 134"/>
                  <a:gd name="T33" fmla="*/ 318 h 318"/>
                  <a:gd name="T34" fmla="*/ 134 w 134"/>
                  <a:gd name="T35" fmla="*/ 308 h 318"/>
                  <a:gd name="T36" fmla="*/ 134 w 134"/>
                  <a:gd name="T37" fmla="*/ 292 h 318"/>
                  <a:gd name="T38" fmla="*/ 124 w 134"/>
                  <a:gd name="T39" fmla="*/ 270 h 318"/>
                  <a:gd name="T40" fmla="*/ 108 w 134"/>
                  <a:gd name="T41" fmla="*/ 252 h 318"/>
                  <a:gd name="T42" fmla="*/ 110 w 134"/>
                  <a:gd name="T43" fmla="*/ 240 h 318"/>
                  <a:gd name="T44" fmla="*/ 112 w 134"/>
                  <a:gd name="T45" fmla="*/ 228 h 318"/>
                  <a:gd name="T46" fmla="*/ 110 w 134"/>
                  <a:gd name="T47" fmla="*/ 214 h 318"/>
                  <a:gd name="T48" fmla="*/ 94 w 134"/>
                  <a:gd name="T49" fmla="*/ 196 h 318"/>
                  <a:gd name="T50" fmla="*/ 90 w 134"/>
                  <a:gd name="T51" fmla="*/ 180 h 318"/>
                  <a:gd name="T52" fmla="*/ 94 w 134"/>
                  <a:gd name="T53" fmla="*/ 168 h 318"/>
                  <a:gd name="T54" fmla="*/ 106 w 134"/>
                  <a:gd name="T55" fmla="*/ 156 h 318"/>
                  <a:gd name="T56" fmla="*/ 124 w 134"/>
                  <a:gd name="T57" fmla="*/ 144 h 318"/>
                  <a:gd name="T58" fmla="*/ 132 w 134"/>
                  <a:gd name="T59" fmla="*/ 134 h 318"/>
                  <a:gd name="T60" fmla="*/ 132 w 134"/>
                  <a:gd name="T61" fmla="*/ 128 h 318"/>
                  <a:gd name="T62" fmla="*/ 120 w 134"/>
                  <a:gd name="T63" fmla="*/ 122 h 318"/>
                  <a:gd name="T64" fmla="*/ 108 w 134"/>
                  <a:gd name="T65" fmla="*/ 116 h 318"/>
                  <a:gd name="T66" fmla="*/ 110 w 134"/>
                  <a:gd name="T67" fmla="*/ 102 h 318"/>
                  <a:gd name="T68" fmla="*/ 104 w 134"/>
                  <a:gd name="T69" fmla="*/ 96 h 318"/>
                  <a:gd name="T70" fmla="*/ 98 w 134"/>
                  <a:gd name="T71" fmla="*/ 90 h 318"/>
                  <a:gd name="T72" fmla="*/ 94 w 134"/>
                  <a:gd name="T73" fmla="*/ 82 h 318"/>
                  <a:gd name="T74" fmla="*/ 84 w 134"/>
                  <a:gd name="T75" fmla="*/ 82 h 318"/>
                  <a:gd name="T76" fmla="*/ 78 w 134"/>
                  <a:gd name="T77" fmla="*/ 76 h 318"/>
                  <a:gd name="T78" fmla="*/ 76 w 134"/>
                  <a:gd name="T79" fmla="*/ 64 h 318"/>
                  <a:gd name="T80" fmla="*/ 82 w 134"/>
                  <a:gd name="T81" fmla="*/ 52 h 318"/>
                  <a:gd name="T82" fmla="*/ 86 w 134"/>
                  <a:gd name="T83" fmla="*/ 48 h 318"/>
                  <a:gd name="T84" fmla="*/ 84 w 134"/>
                  <a:gd name="T85" fmla="*/ 28 h 318"/>
                  <a:gd name="T86" fmla="*/ 80 w 134"/>
                  <a:gd name="T87" fmla="*/ 14 h 318"/>
                  <a:gd name="T88" fmla="*/ 72 w 134"/>
                  <a:gd name="T89" fmla="*/ 12 h 318"/>
                  <a:gd name="T90" fmla="*/ 68 w 134"/>
                  <a:gd name="T91" fmla="*/ 4 h 318"/>
                  <a:gd name="T92" fmla="*/ 62 w 134"/>
                  <a:gd name="T93" fmla="*/ 0 h 318"/>
                  <a:gd name="T94" fmla="*/ 56 w 134"/>
                  <a:gd name="T95" fmla="*/ 8 h 318"/>
                  <a:gd name="T96" fmla="*/ 56 w 134"/>
                  <a:gd name="T97" fmla="*/ 20 h 318"/>
                  <a:gd name="T98" fmla="*/ 44 w 134"/>
                  <a:gd name="T99" fmla="*/ 22 h 318"/>
                  <a:gd name="T100" fmla="*/ 30 w 134"/>
                  <a:gd name="T101" fmla="*/ 34 h 318"/>
                  <a:gd name="T102" fmla="*/ 30 w 134"/>
                  <a:gd name="T103" fmla="*/ 40 h 318"/>
                  <a:gd name="T104" fmla="*/ 26 w 134"/>
                  <a:gd name="T105" fmla="*/ 60 h 318"/>
                  <a:gd name="T106" fmla="*/ 28 w 134"/>
                  <a:gd name="T107" fmla="*/ 64 h 318"/>
                  <a:gd name="T108" fmla="*/ 28 w 134"/>
                  <a:gd name="T109" fmla="*/ 70 h 318"/>
                  <a:gd name="T110" fmla="*/ 20 w 134"/>
                  <a:gd name="T111" fmla="*/ 84 h 318"/>
                  <a:gd name="T112" fmla="*/ 16 w 134"/>
                  <a:gd name="T113" fmla="*/ 82 h 318"/>
                  <a:gd name="T114" fmla="*/ 10 w 134"/>
                  <a:gd name="T115" fmla="*/ 86 h 318"/>
                  <a:gd name="T116" fmla="*/ 12 w 134"/>
                  <a:gd name="T117" fmla="*/ 100 h 318"/>
                  <a:gd name="T118" fmla="*/ 10 w 134"/>
                  <a:gd name="T119" fmla="*/ 118 h 318"/>
                  <a:gd name="T120" fmla="*/ 2 w 134"/>
                  <a:gd name="T121" fmla="*/ 124 h 318"/>
                  <a:gd name="T122" fmla="*/ 0 w 134"/>
                  <a:gd name="T123" fmla="*/ 136 h 3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4" h="318">
                    <a:moveTo>
                      <a:pt x="0" y="136"/>
                    </a:moveTo>
                    <a:lnTo>
                      <a:pt x="0" y="140"/>
                    </a:lnTo>
                    <a:lnTo>
                      <a:pt x="14" y="152"/>
                    </a:lnTo>
                    <a:lnTo>
                      <a:pt x="28" y="166"/>
                    </a:lnTo>
                    <a:lnTo>
                      <a:pt x="36" y="172"/>
                    </a:lnTo>
                    <a:lnTo>
                      <a:pt x="42" y="180"/>
                    </a:lnTo>
                    <a:lnTo>
                      <a:pt x="46" y="190"/>
                    </a:lnTo>
                    <a:lnTo>
                      <a:pt x="48" y="198"/>
                    </a:lnTo>
                    <a:lnTo>
                      <a:pt x="48" y="204"/>
                    </a:lnTo>
                    <a:lnTo>
                      <a:pt x="46" y="212"/>
                    </a:lnTo>
                    <a:lnTo>
                      <a:pt x="44" y="218"/>
                    </a:lnTo>
                    <a:lnTo>
                      <a:pt x="44" y="224"/>
                    </a:lnTo>
                    <a:lnTo>
                      <a:pt x="44" y="226"/>
                    </a:lnTo>
                    <a:lnTo>
                      <a:pt x="48" y="226"/>
                    </a:lnTo>
                    <a:lnTo>
                      <a:pt x="56" y="224"/>
                    </a:lnTo>
                    <a:lnTo>
                      <a:pt x="58" y="228"/>
                    </a:lnTo>
                    <a:lnTo>
                      <a:pt x="62" y="228"/>
                    </a:lnTo>
                    <a:lnTo>
                      <a:pt x="66" y="228"/>
                    </a:lnTo>
                    <a:lnTo>
                      <a:pt x="72" y="228"/>
                    </a:lnTo>
                    <a:lnTo>
                      <a:pt x="80" y="224"/>
                    </a:lnTo>
                    <a:lnTo>
                      <a:pt x="84" y="216"/>
                    </a:lnTo>
                    <a:lnTo>
                      <a:pt x="84" y="206"/>
                    </a:lnTo>
                    <a:lnTo>
                      <a:pt x="90" y="212"/>
                    </a:lnTo>
                    <a:lnTo>
                      <a:pt x="96" y="220"/>
                    </a:lnTo>
                    <a:lnTo>
                      <a:pt x="102" y="234"/>
                    </a:lnTo>
                    <a:lnTo>
                      <a:pt x="106" y="252"/>
                    </a:lnTo>
                    <a:lnTo>
                      <a:pt x="110" y="268"/>
                    </a:lnTo>
                    <a:lnTo>
                      <a:pt x="118" y="276"/>
                    </a:lnTo>
                    <a:lnTo>
                      <a:pt x="122" y="282"/>
                    </a:lnTo>
                    <a:lnTo>
                      <a:pt x="122" y="286"/>
                    </a:lnTo>
                    <a:lnTo>
                      <a:pt x="124" y="304"/>
                    </a:lnTo>
                    <a:lnTo>
                      <a:pt x="124" y="310"/>
                    </a:lnTo>
                    <a:lnTo>
                      <a:pt x="122" y="318"/>
                    </a:lnTo>
                    <a:lnTo>
                      <a:pt x="128" y="318"/>
                    </a:lnTo>
                    <a:lnTo>
                      <a:pt x="132" y="312"/>
                    </a:lnTo>
                    <a:lnTo>
                      <a:pt x="134" y="308"/>
                    </a:lnTo>
                    <a:lnTo>
                      <a:pt x="134" y="302"/>
                    </a:lnTo>
                    <a:lnTo>
                      <a:pt x="134" y="292"/>
                    </a:lnTo>
                    <a:lnTo>
                      <a:pt x="130" y="280"/>
                    </a:lnTo>
                    <a:lnTo>
                      <a:pt x="124" y="270"/>
                    </a:lnTo>
                    <a:lnTo>
                      <a:pt x="120" y="262"/>
                    </a:lnTo>
                    <a:lnTo>
                      <a:pt x="108" y="252"/>
                    </a:lnTo>
                    <a:lnTo>
                      <a:pt x="110" y="246"/>
                    </a:lnTo>
                    <a:lnTo>
                      <a:pt x="110" y="240"/>
                    </a:lnTo>
                    <a:lnTo>
                      <a:pt x="112" y="234"/>
                    </a:lnTo>
                    <a:lnTo>
                      <a:pt x="112" y="228"/>
                    </a:lnTo>
                    <a:lnTo>
                      <a:pt x="112" y="220"/>
                    </a:lnTo>
                    <a:lnTo>
                      <a:pt x="110" y="214"/>
                    </a:lnTo>
                    <a:lnTo>
                      <a:pt x="102" y="204"/>
                    </a:lnTo>
                    <a:lnTo>
                      <a:pt x="94" y="196"/>
                    </a:lnTo>
                    <a:lnTo>
                      <a:pt x="92" y="190"/>
                    </a:lnTo>
                    <a:lnTo>
                      <a:pt x="90" y="180"/>
                    </a:lnTo>
                    <a:lnTo>
                      <a:pt x="92" y="172"/>
                    </a:lnTo>
                    <a:lnTo>
                      <a:pt x="94" y="168"/>
                    </a:lnTo>
                    <a:lnTo>
                      <a:pt x="98" y="162"/>
                    </a:lnTo>
                    <a:lnTo>
                      <a:pt x="106" y="156"/>
                    </a:lnTo>
                    <a:lnTo>
                      <a:pt x="118" y="148"/>
                    </a:lnTo>
                    <a:lnTo>
                      <a:pt x="124" y="144"/>
                    </a:lnTo>
                    <a:lnTo>
                      <a:pt x="130" y="140"/>
                    </a:lnTo>
                    <a:lnTo>
                      <a:pt x="132" y="134"/>
                    </a:lnTo>
                    <a:lnTo>
                      <a:pt x="134" y="130"/>
                    </a:lnTo>
                    <a:lnTo>
                      <a:pt x="132" y="128"/>
                    </a:lnTo>
                    <a:lnTo>
                      <a:pt x="126" y="126"/>
                    </a:lnTo>
                    <a:lnTo>
                      <a:pt x="120" y="122"/>
                    </a:lnTo>
                    <a:lnTo>
                      <a:pt x="114" y="118"/>
                    </a:lnTo>
                    <a:lnTo>
                      <a:pt x="108" y="116"/>
                    </a:lnTo>
                    <a:lnTo>
                      <a:pt x="110" y="106"/>
                    </a:lnTo>
                    <a:lnTo>
                      <a:pt x="110" y="102"/>
                    </a:lnTo>
                    <a:lnTo>
                      <a:pt x="108" y="98"/>
                    </a:lnTo>
                    <a:lnTo>
                      <a:pt x="104" y="96"/>
                    </a:lnTo>
                    <a:lnTo>
                      <a:pt x="100" y="94"/>
                    </a:lnTo>
                    <a:lnTo>
                      <a:pt x="98" y="90"/>
                    </a:lnTo>
                    <a:lnTo>
                      <a:pt x="96" y="84"/>
                    </a:lnTo>
                    <a:lnTo>
                      <a:pt x="94" y="82"/>
                    </a:lnTo>
                    <a:lnTo>
                      <a:pt x="90" y="82"/>
                    </a:lnTo>
                    <a:lnTo>
                      <a:pt x="84" y="82"/>
                    </a:lnTo>
                    <a:lnTo>
                      <a:pt x="80" y="80"/>
                    </a:lnTo>
                    <a:lnTo>
                      <a:pt x="78" y="76"/>
                    </a:lnTo>
                    <a:lnTo>
                      <a:pt x="76" y="68"/>
                    </a:lnTo>
                    <a:lnTo>
                      <a:pt x="76" y="64"/>
                    </a:lnTo>
                    <a:lnTo>
                      <a:pt x="78" y="58"/>
                    </a:lnTo>
                    <a:lnTo>
                      <a:pt x="82" y="52"/>
                    </a:lnTo>
                    <a:lnTo>
                      <a:pt x="88" y="50"/>
                    </a:lnTo>
                    <a:lnTo>
                      <a:pt x="86" y="48"/>
                    </a:lnTo>
                    <a:lnTo>
                      <a:pt x="88" y="44"/>
                    </a:lnTo>
                    <a:lnTo>
                      <a:pt x="84" y="28"/>
                    </a:lnTo>
                    <a:lnTo>
                      <a:pt x="82" y="18"/>
                    </a:lnTo>
                    <a:lnTo>
                      <a:pt x="80" y="14"/>
                    </a:lnTo>
                    <a:lnTo>
                      <a:pt x="76" y="14"/>
                    </a:lnTo>
                    <a:lnTo>
                      <a:pt x="72" y="12"/>
                    </a:lnTo>
                    <a:lnTo>
                      <a:pt x="72" y="10"/>
                    </a:lnTo>
                    <a:lnTo>
                      <a:pt x="68" y="4"/>
                    </a:lnTo>
                    <a:lnTo>
                      <a:pt x="66" y="2"/>
                    </a:lnTo>
                    <a:lnTo>
                      <a:pt x="62" y="0"/>
                    </a:lnTo>
                    <a:lnTo>
                      <a:pt x="56" y="0"/>
                    </a:lnTo>
                    <a:lnTo>
                      <a:pt x="56" y="8"/>
                    </a:lnTo>
                    <a:lnTo>
                      <a:pt x="54" y="14"/>
                    </a:lnTo>
                    <a:lnTo>
                      <a:pt x="56" y="20"/>
                    </a:lnTo>
                    <a:lnTo>
                      <a:pt x="50" y="20"/>
                    </a:lnTo>
                    <a:lnTo>
                      <a:pt x="44" y="22"/>
                    </a:lnTo>
                    <a:lnTo>
                      <a:pt x="36" y="28"/>
                    </a:lnTo>
                    <a:lnTo>
                      <a:pt x="30" y="34"/>
                    </a:lnTo>
                    <a:lnTo>
                      <a:pt x="28" y="36"/>
                    </a:lnTo>
                    <a:lnTo>
                      <a:pt x="30" y="40"/>
                    </a:lnTo>
                    <a:lnTo>
                      <a:pt x="32" y="42"/>
                    </a:lnTo>
                    <a:lnTo>
                      <a:pt x="26" y="60"/>
                    </a:lnTo>
                    <a:lnTo>
                      <a:pt x="26" y="62"/>
                    </a:lnTo>
                    <a:lnTo>
                      <a:pt x="28" y="64"/>
                    </a:lnTo>
                    <a:lnTo>
                      <a:pt x="30" y="64"/>
                    </a:lnTo>
                    <a:lnTo>
                      <a:pt x="28" y="70"/>
                    </a:lnTo>
                    <a:lnTo>
                      <a:pt x="26" y="74"/>
                    </a:lnTo>
                    <a:lnTo>
                      <a:pt x="20" y="84"/>
                    </a:lnTo>
                    <a:lnTo>
                      <a:pt x="18" y="84"/>
                    </a:lnTo>
                    <a:lnTo>
                      <a:pt x="16" y="82"/>
                    </a:lnTo>
                    <a:lnTo>
                      <a:pt x="12" y="86"/>
                    </a:lnTo>
                    <a:lnTo>
                      <a:pt x="10" y="86"/>
                    </a:lnTo>
                    <a:lnTo>
                      <a:pt x="12" y="92"/>
                    </a:lnTo>
                    <a:lnTo>
                      <a:pt x="12" y="100"/>
                    </a:lnTo>
                    <a:lnTo>
                      <a:pt x="10" y="110"/>
                    </a:lnTo>
                    <a:lnTo>
                      <a:pt x="10" y="118"/>
                    </a:lnTo>
                    <a:lnTo>
                      <a:pt x="4" y="118"/>
                    </a:lnTo>
                    <a:lnTo>
                      <a:pt x="2" y="124"/>
                    </a:lnTo>
                    <a:lnTo>
                      <a:pt x="0" y="130"/>
                    </a:lnTo>
                    <a:lnTo>
                      <a:pt x="0" y="1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9" name="Freeform 19"/>
              <p:cNvSpPr>
                <a:spLocks noChangeAspect="1"/>
              </p:cNvSpPr>
              <p:nvPr/>
            </p:nvSpPr>
            <p:spPr bwMode="gray">
              <a:xfrm>
                <a:off x="4062" y="1652"/>
                <a:ext cx="84" cy="96"/>
              </a:xfrm>
              <a:custGeom>
                <a:avLst/>
                <a:gdLst>
                  <a:gd name="T0" fmla="*/ 80 w 84"/>
                  <a:gd name="T1" fmla="*/ 86 h 96"/>
                  <a:gd name="T2" fmla="*/ 74 w 84"/>
                  <a:gd name="T3" fmla="*/ 88 h 96"/>
                  <a:gd name="T4" fmla="*/ 70 w 84"/>
                  <a:gd name="T5" fmla="*/ 76 h 96"/>
                  <a:gd name="T6" fmla="*/ 58 w 84"/>
                  <a:gd name="T7" fmla="*/ 72 h 96"/>
                  <a:gd name="T8" fmla="*/ 50 w 84"/>
                  <a:gd name="T9" fmla="*/ 70 h 96"/>
                  <a:gd name="T10" fmla="*/ 46 w 84"/>
                  <a:gd name="T11" fmla="*/ 66 h 96"/>
                  <a:gd name="T12" fmla="*/ 40 w 84"/>
                  <a:gd name="T13" fmla="*/ 80 h 96"/>
                  <a:gd name="T14" fmla="*/ 26 w 84"/>
                  <a:gd name="T15" fmla="*/ 86 h 96"/>
                  <a:gd name="T16" fmla="*/ 22 w 84"/>
                  <a:gd name="T17" fmla="*/ 70 h 96"/>
                  <a:gd name="T18" fmla="*/ 20 w 84"/>
                  <a:gd name="T19" fmla="*/ 58 h 96"/>
                  <a:gd name="T20" fmla="*/ 14 w 84"/>
                  <a:gd name="T21" fmla="*/ 52 h 96"/>
                  <a:gd name="T22" fmla="*/ 16 w 84"/>
                  <a:gd name="T23" fmla="*/ 40 h 96"/>
                  <a:gd name="T24" fmla="*/ 8 w 84"/>
                  <a:gd name="T25" fmla="*/ 34 h 96"/>
                  <a:gd name="T26" fmla="*/ 6 w 84"/>
                  <a:gd name="T27" fmla="*/ 28 h 96"/>
                  <a:gd name="T28" fmla="*/ 10 w 84"/>
                  <a:gd name="T29" fmla="*/ 26 h 96"/>
                  <a:gd name="T30" fmla="*/ 10 w 84"/>
                  <a:gd name="T31" fmla="*/ 18 h 96"/>
                  <a:gd name="T32" fmla="*/ 2 w 84"/>
                  <a:gd name="T33" fmla="*/ 10 h 96"/>
                  <a:gd name="T34" fmla="*/ 0 w 84"/>
                  <a:gd name="T35" fmla="*/ 4 h 96"/>
                  <a:gd name="T36" fmla="*/ 6 w 84"/>
                  <a:gd name="T37" fmla="*/ 0 h 96"/>
                  <a:gd name="T38" fmla="*/ 24 w 84"/>
                  <a:gd name="T39" fmla="*/ 10 h 96"/>
                  <a:gd name="T40" fmla="*/ 28 w 84"/>
                  <a:gd name="T41" fmla="*/ 16 h 96"/>
                  <a:gd name="T42" fmla="*/ 28 w 84"/>
                  <a:gd name="T43" fmla="*/ 22 h 96"/>
                  <a:gd name="T44" fmla="*/ 34 w 84"/>
                  <a:gd name="T45" fmla="*/ 26 h 96"/>
                  <a:gd name="T46" fmla="*/ 46 w 84"/>
                  <a:gd name="T47" fmla="*/ 26 h 96"/>
                  <a:gd name="T48" fmla="*/ 70 w 84"/>
                  <a:gd name="T49" fmla="*/ 30 h 96"/>
                  <a:gd name="T50" fmla="*/ 56 w 84"/>
                  <a:gd name="T51" fmla="*/ 56 h 96"/>
                  <a:gd name="T52" fmla="*/ 62 w 84"/>
                  <a:gd name="T53" fmla="*/ 62 h 96"/>
                  <a:gd name="T54" fmla="*/ 68 w 84"/>
                  <a:gd name="T55" fmla="*/ 56 h 96"/>
                  <a:gd name="T56" fmla="*/ 70 w 84"/>
                  <a:gd name="T57" fmla="*/ 50 h 96"/>
                  <a:gd name="T58" fmla="*/ 78 w 84"/>
                  <a:gd name="T59" fmla="*/ 66 h 96"/>
                  <a:gd name="T60" fmla="*/ 82 w 84"/>
                  <a:gd name="T61" fmla="*/ 78 h 96"/>
                  <a:gd name="T62" fmla="*/ 82 w 84"/>
                  <a:gd name="T63" fmla="*/ 82 h 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 h="96">
                    <a:moveTo>
                      <a:pt x="82" y="82"/>
                    </a:moveTo>
                    <a:lnTo>
                      <a:pt x="80" y="86"/>
                    </a:lnTo>
                    <a:lnTo>
                      <a:pt x="78" y="96"/>
                    </a:lnTo>
                    <a:lnTo>
                      <a:pt x="74" y="88"/>
                    </a:lnTo>
                    <a:lnTo>
                      <a:pt x="72" y="84"/>
                    </a:lnTo>
                    <a:lnTo>
                      <a:pt x="70" y="76"/>
                    </a:lnTo>
                    <a:lnTo>
                      <a:pt x="64" y="70"/>
                    </a:lnTo>
                    <a:lnTo>
                      <a:pt x="58" y="72"/>
                    </a:lnTo>
                    <a:lnTo>
                      <a:pt x="52" y="72"/>
                    </a:lnTo>
                    <a:lnTo>
                      <a:pt x="50" y="70"/>
                    </a:lnTo>
                    <a:lnTo>
                      <a:pt x="48" y="68"/>
                    </a:lnTo>
                    <a:lnTo>
                      <a:pt x="46" y="66"/>
                    </a:lnTo>
                    <a:lnTo>
                      <a:pt x="46" y="72"/>
                    </a:lnTo>
                    <a:lnTo>
                      <a:pt x="40" y="80"/>
                    </a:lnTo>
                    <a:lnTo>
                      <a:pt x="32" y="84"/>
                    </a:lnTo>
                    <a:lnTo>
                      <a:pt x="26" y="86"/>
                    </a:lnTo>
                    <a:lnTo>
                      <a:pt x="24" y="76"/>
                    </a:lnTo>
                    <a:lnTo>
                      <a:pt x="22" y="70"/>
                    </a:lnTo>
                    <a:lnTo>
                      <a:pt x="22" y="62"/>
                    </a:lnTo>
                    <a:lnTo>
                      <a:pt x="20" y="58"/>
                    </a:lnTo>
                    <a:lnTo>
                      <a:pt x="18" y="54"/>
                    </a:lnTo>
                    <a:lnTo>
                      <a:pt x="14" y="52"/>
                    </a:lnTo>
                    <a:lnTo>
                      <a:pt x="14" y="50"/>
                    </a:lnTo>
                    <a:lnTo>
                      <a:pt x="16" y="40"/>
                    </a:lnTo>
                    <a:lnTo>
                      <a:pt x="10" y="36"/>
                    </a:lnTo>
                    <a:lnTo>
                      <a:pt x="8" y="34"/>
                    </a:lnTo>
                    <a:lnTo>
                      <a:pt x="6" y="30"/>
                    </a:lnTo>
                    <a:lnTo>
                      <a:pt x="6" y="28"/>
                    </a:lnTo>
                    <a:lnTo>
                      <a:pt x="8" y="26"/>
                    </a:lnTo>
                    <a:lnTo>
                      <a:pt x="10" y="26"/>
                    </a:lnTo>
                    <a:lnTo>
                      <a:pt x="12" y="22"/>
                    </a:lnTo>
                    <a:lnTo>
                      <a:pt x="10" y="18"/>
                    </a:lnTo>
                    <a:lnTo>
                      <a:pt x="6" y="14"/>
                    </a:lnTo>
                    <a:lnTo>
                      <a:pt x="2" y="10"/>
                    </a:lnTo>
                    <a:lnTo>
                      <a:pt x="0" y="6"/>
                    </a:lnTo>
                    <a:lnTo>
                      <a:pt x="0" y="4"/>
                    </a:lnTo>
                    <a:lnTo>
                      <a:pt x="2" y="2"/>
                    </a:lnTo>
                    <a:lnTo>
                      <a:pt x="6" y="0"/>
                    </a:lnTo>
                    <a:lnTo>
                      <a:pt x="20" y="6"/>
                    </a:lnTo>
                    <a:lnTo>
                      <a:pt x="24" y="10"/>
                    </a:lnTo>
                    <a:lnTo>
                      <a:pt x="28" y="12"/>
                    </a:lnTo>
                    <a:lnTo>
                      <a:pt x="28" y="16"/>
                    </a:lnTo>
                    <a:lnTo>
                      <a:pt x="28" y="20"/>
                    </a:lnTo>
                    <a:lnTo>
                      <a:pt x="28" y="22"/>
                    </a:lnTo>
                    <a:lnTo>
                      <a:pt x="30" y="24"/>
                    </a:lnTo>
                    <a:lnTo>
                      <a:pt x="34" y="26"/>
                    </a:lnTo>
                    <a:lnTo>
                      <a:pt x="38" y="26"/>
                    </a:lnTo>
                    <a:lnTo>
                      <a:pt x="46" y="26"/>
                    </a:lnTo>
                    <a:lnTo>
                      <a:pt x="70" y="26"/>
                    </a:lnTo>
                    <a:lnTo>
                      <a:pt x="70" y="30"/>
                    </a:lnTo>
                    <a:lnTo>
                      <a:pt x="52" y="50"/>
                    </a:lnTo>
                    <a:lnTo>
                      <a:pt x="56" y="56"/>
                    </a:lnTo>
                    <a:lnTo>
                      <a:pt x="60" y="60"/>
                    </a:lnTo>
                    <a:lnTo>
                      <a:pt x="62" y="62"/>
                    </a:lnTo>
                    <a:lnTo>
                      <a:pt x="66" y="60"/>
                    </a:lnTo>
                    <a:lnTo>
                      <a:pt x="68" y="56"/>
                    </a:lnTo>
                    <a:lnTo>
                      <a:pt x="68" y="52"/>
                    </a:lnTo>
                    <a:lnTo>
                      <a:pt x="70" y="50"/>
                    </a:lnTo>
                    <a:lnTo>
                      <a:pt x="74" y="56"/>
                    </a:lnTo>
                    <a:lnTo>
                      <a:pt x="78" y="66"/>
                    </a:lnTo>
                    <a:lnTo>
                      <a:pt x="78" y="76"/>
                    </a:lnTo>
                    <a:lnTo>
                      <a:pt x="82" y="78"/>
                    </a:lnTo>
                    <a:lnTo>
                      <a:pt x="84" y="80"/>
                    </a:lnTo>
                    <a:lnTo>
                      <a:pt x="82"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0" name="Freeform 20"/>
              <p:cNvSpPr>
                <a:spLocks noChangeAspect="1"/>
              </p:cNvSpPr>
              <p:nvPr/>
            </p:nvSpPr>
            <p:spPr bwMode="gray">
              <a:xfrm>
                <a:off x="3762" y="1482"/>
                <a:ext cx="434" cy="502"/>
              </a:xfrm>
              <a:custGeom>
                <a:avLst/>
                <a:gdLst>
                  <a:gd name="T0" fmla="*/ 428 w 434"/>
                  <a:gd name="T1" fmla="*/ 152 h 502"/>
                  <a:gd name="T2" fmla="*/ 408 w 434"/>
                  <a:gd name="T3" fmla="*/ 172 h 502"/>
                  <a:gd name="T4" fmla="*/ 408 w 434"/>
                  <a:gd name="T5" fmla="*/ 196 h 502"/>
                  <a:gd name="T6" fmla="*/ 394 w 434"/>
                  <a:gd name="T7" fmla="*/ 214 h 502"/>
                  <a:gd name="T8" fmla="*/ 388 w 434"/>
                  <a:gd name="T9" fmla="*/ 250 h 502"/>
                  <a:gd name="T10" fmla="*/ 374 w 434"/>
                  <a:gd name="T11" fmla="*/ 226 h 502"/>
                  <a:gd name="T12" fmla="*/ 362 w 434"/>
                  <a:gd name="T13" fmla="*/ 232 h 502"/>
                  <a:gd name="T14" fmla="*/ 370 w 434"/>
                  <a:gd name="T15" fmla="*/ 196 h 502"/>
                  <a:gd name="T16" fmla="*/ 328 w 434"/>
                  <a:gd name="T17" fmla="*/ 192 h 502"/>
                  <a:gd name="T18" fmla="*/ 320 w 434"/>
                  <a:gd name="T19" fmla="*/ 176 h 502"/>
                  <a:gd name="T20" fmla="*/ 302 w 434"/>
                  <a:gd name="T21" fmla="*/ 180 h 502"/>
                  <a:gd name="T22" fmla="*/ 308 w 434"/>
                  <a:gd name="T23" fmla="*/ 196 h 502"/>
                  <a:gd name="T24" fmla="*/ 316 w 434"/>
                  <a:gd name="T25" fmla="*/ 210 h 502"/>
                  <a:gd name="T26" fmla="*/ 322 w 434"/>
                  <a:gd name="T27" fmla="*/ 232 h 502"/>
                  <a:gd name="T28" fmla="*/ 310 w 434"/>
                  <a:gd name="T29" fmla="*/ 256 h 502"/>
                  <a:gd name="T30" fmla="*/ 292 w 434"/>
                  <a:gd name="T31" fmla="*/ 288 h 502"/>
                  <a:gd name="T32" fmla="*/ 266 w 434"/>
                  <a:gd name="T33" fmla="*/ 306 h 502"/>
                  <a:gd name="T34" fmla="*/ 222 w 434"/>
                  <a:gd name="T35" fmla="*/ 360 h 502"/>
                  <a:gd name="T36" fmla="*/ 198 w 434"/>
                  <a:gd name="T37" fmla="*/ 382 h 502"/>
                  <a:gd name="T38" fmla="*/ 206 w 434"/>
                  <a:gd name="T39" fmla="*/ 426 h 502"/>
                  <a:gd name="T40" fmla="*/ 204 w 434"/>
                  <a:gd name="T41" fmla="*/ 450 h 502"/>
                  <a:gd name="T42" fmla="*/ 194 w 434"/>
                  <a:gd name="T43" fmla="*/ 472 h 502"/>
                  <a:gd name="T44" fmla="*/ 186 w 434"/>
                  <a:gd name="T45" fmla="*/ 490 h 502"/>
                  <a:gd name="T46" fmla="*/ 170 w 434"/>
                  <a:gd name="T47" fmla="*/ 502 h 502"/>
                  <a:gd name="T48" fmla="*/ 142 w 434"/>
                  <a:gd name="T49" fmla="*/ 466 h 502"/>
                  <a:gd name="T50" fmla="*/ 110 w 434"/>
                  <a:gd name="T51" fmla="*/ 388 h 502"/>
                  <a:gd name="T52" fmla="*/ 76 w 434"/>
                  <a:gd name="T53" fmla="*/ 284 h 502"/>
                  <a:gd name="T54" fmla="*/ 66 w 434"/>
                  <a:gd name="T55" fmla="*/ 258 h 502"/>
                  <a:gd name="T56" fmla="*/ 44 w 434"/>
                  <a:gd name="T57" fmla="*/ 276 h 502"/>
                  <a:gd name="T58" fmla="*/ 20 w 434"/>
                  <a:gd name="T59" fmla="*/ 246 h 502"/>
                  <a:gd name="T60" fmla="*/ 24 w 434"/>
                  <a:gd name="T61" fmla="*/ 240 h 502"/>
                  <a:gd name="T62" fmla="*/ 0 w 434"/>
                  <a:gd name="T63" fmla="*/ 220 h 502"/>
                  <a:gd name="T64" fmla="*/ 12 w 434"/>
                  <a:gd name="T65" fmla="*/ 210 h 502"/>
                  <a:gd name="T66" fmla="*/ 38 w 434"/>
                  <a:gd name="T67" fmla="*/ 204 h 502"/>
                  <a:gd name="T68" fmla="*/ 20 w 434"/>
                  <a:gd name="T69" fmla="*/ 178 h 502"/>
                  <a:gd name="T70" fmla="*/ 8 w 434"/>
                  <a:gd name="T71" fmla="*/ 160 h 502"/>
                  <a:gd name="T72" fmla="*/ 26 w 434"/>
                  <a:gd name="T73" fmla="*/ 144 h 502"/>
                  <a:gd name="T74" fmla="*/ 52 w 434"/>
                  <a:gd name="T75" fmla="*/ 124 h 502"/>
                  <a:gd name="T76" fmla="*/ 68 w 434"/>
                  <a:gd name="T77" fmla="*/ 92 h 502"/>
                  <a:gd name="T78" fmla="*/ 78 w 434"/>
                  <a:gd name="T79" fmla="*/ 66 h 502"/>
                  <a:gd name="T80" fmla="*/ 52 w 434"/>
                  <a:gd name="T81" fmla="*/ 34 h 502"/>
                  <a:gd name="T82" fmla="*/ 62 w 434"/>
                  <a:gd name="T83" fmla="*/ 20 h 502"/>
                  <a:gd name="T84" fmla="*/ 88 w 434"/>
                  <a:gd name="T85" fmla="*/ 18 h 502"/>
                  <a:gd name="T86" fmla="*/ 128 w 434"/>
                  <a:gd name="T87" fmla="*/ 0 h 502"/>
                  <a:gd name="T88" fmla="*/ 140 w 434"/>
                  <a:gd name="T89" fmla="*/ 16 h 502"/>
                  <a:gd name="T90" fmla="*/ 134 w 434"/>
                  <a:gd name="T91" fmla="*/ 48 h 502"/>
                  <a:gd name="T92" fmla="*/ 134 w 434"/>
                  <a:gd name="T93" fmla="*/ 68 h 502"/>
                  <a:gd name="T94" fmla="*/ 156 w 434"/>
                  <a:gd name="T95" fmla="*/ 88 h 502"/>
                  <a:gd name="T96" fmla="*/ 168 w 434"/>
                  <a:gd name="T97" fmla="*/ 126 h 502"/>
                  <a:gd name="T98" fmla="*/ 220 w 434"/>
                  <a:gd name="T99" fmla="*/ 154 h 502"/>
                  <a:gd name="T100" fmla="*/ 248 w 434"/>
                  <a:gd name="T101" fmla="*/ 164 h 502"/>
                  <a:gd name="T102" fmla="*/ 298 w 434"/>
                  <a:gd name="T103" fmla="*/ 168 h 502"/>
                  <a:gd name="T104" fmla="*/ 294 w 434"/>
                  <a:gd name="T105" fmla="*/ 148 h 502"/>
                  <a:gd name="T106" fmla="*/ 308 w 434"/>
                  <a:gd name="T107" fmla="*/ 158 h 502"/>
                  <a:gd name="T108" fmla="*/ 348 w 434"/>
                  <a:gd name="T109" fmla="*/ 166 h 502"/>
                  <a:gd name="T110" fmla="*/ 364 w 434"/>
                  <a:gd name="T111" fmla="*/ 140 h 502"/>
                  <a:gd name="T112" fmla="*/ 394 w 434"/>
                  <a:gd name="T113" fmla="*/ 120 h 502"/>
                  <a:gd name="T114" fmla="*/ 406 w 434"/>
                  <a:gd name="T115" fmla="*/ 116 h 502"/>
                  <a:gd name="T116" fmla="*/ 424 w 434"/>
                  <a:gd name="T117" fmla="*/ 134 h 5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34" h="502">
                    <a:moveTo>
                      <a:pt x="434" y="132"/>
                    </a:moveTo>
                    <a:lnTo>
                      <a:pt x="434" y="140"/>
                    </a:lnTo>
                    <a:lnTo>
                      <a:pt x="432" y="146"/>
                    </a:lnTo>
                    <a:lnTo>
                      <a:pt x="434" y="152"/>
                    </a:lnTo>
                    <a:lnTo>
                      <a:pt x="428" y="152"/>
                    </a:lnTo>
                    <a:lnTo>
                      <a:pt x="422" y="154"/>
                    </a:lnTo>
                    <a:lnTo>
                      <a:pt x="414" y="160"/>
                    </a:lnTo>
                    <a:lnTo>
                      <a:pt x="408" y="166"/>
                    </a:lnTo>
                    <a:lnTo>
                      <a:pt x="406" y="168"/>
                    </a:lnTo>
                    <a:lnTo>
                      <a:pt x="408" y="172"/>
                    </a:lnTo>
                    <a:lnTo>
                      <a:pt x="410" y="174"/>
                    </a:lnTo>
                    <a:lnTo>
                      <a:pt x="404" y="192"/>
                    </a:lnTo>
                    <a:lnTo>
                      <a:pt x="404" y="194"/>
                    </a:lnTo>
                    <a:lnTo>
                      <a:pt x="406" y="196"/>
                    </a:lnTo>
                    <a:lnTo>
                      <a:pt x="408" y="196"/>
                    </a:lnTo>
                    <a:lnTo>
                      <a:pt x="406" y="202"/>
                    </a:lnTo>
                    <a:lnTo>
                      <a:pt x="404" y="206"/>
                    </a:lnTo>
                    <a:lnTo>
                      <a:pt x="398" y="216"/>
                    </a:lnTo>
                    <a:lnTo>
                      <a:pt x="396" y="216"/>
                    </a:lnTo>
                    <a:lnTo>
                      <a:pt x="394" y="214"/>
                    </a:lnTo>
                    <a:lnTo>
                      <a:pt x="390" y="218"/>
                    </a:lnTo>
                    <a:lnTo>
                      <a:pt x="388" y="218"/>
                    </a:lnTo>
                    <a:lnTo>
                      <a:pt x="390" y="222"/>
                    </a:lnTo>
                    <a:lnTo>
                      <a:pt x="390" y="226"/>
                    </a:lnTo>
                    <a:lnTo>
                      <a:pt x="388" y="250"/>
                    </a:lnTo>
                    <a:lnTo>
                      <a:pt x="384" y="250"/>
                    </a:lnTo>
                    <a:lnTo>
                      <a:pt x="382" y="248"/>
                    </a:lnTo>
                    <a:lnTo>
                      <a:pt x="380" y="246"/>
                    </a:lnTo>
                    <a:lnTo>
                      <a:pt x="378" y="236"/>
                    </a:lnTo>
                    <a:lnTo>
                      <a:pt x="374" y="226"/>
                    </a:lnTo>
                    <a:lnTo>
                      <a:pt x="370" y="220"/>
                    </a:lnTo>
                    <a:lnTo>
                      <a:pt x="368" y="222"/>
                    </a:lnTo>
                    <a:lnTo>
                      <a:pt x="368" y="226"/>
                    </a:lnTo>
                    <a:lnTo>
                      <a:pt x="366" y="230"/>
                    </a:lnTo>
                    <a:lnTo>
                      <a:pt x="362" y="232"/>
                    </a:lnTo>
                    <a:lnTo>
                      <a:pt x="360" y="230"/>
                    </a:lnTo>
                    <a:lnTo>
                      <a:pt x="356" y="226"/>
                    </a:lnTo>
                    <a:lnTo>
                      <a:pt x="352" y="220"/>
                    </a:lnTo>
                    <a:lnTo>
                      <a:pt x="370" y="200"/>
                    </a:lnTo>
                    <a:lnTo>
                      <a:pt x="370" y="196"/>
                    </a:lnTo>
                    <a:lnTo>
                      <a:pt x="346" y="196"/>
                    </a:lnTo>
                    <a:lnTo>
                      <a:pt x="338" y="196"/>
                    </a:lnTo>
                    <a:lnTo>
                      <a:pt x="334" y="196"/>
                    </a:lnTo>
                    <a:lnTo>
                      <a:pt x="330" y="194"/>
                    </a:lnTo>
                    <a:lnTo>
                      <a:pt x="328" y="192"/>
                    </a:lnTo>
                    <a:lnTo>
                      <a:pt x="328" y="190"/>
                    </a:lnTo>
                    <a:lnTo>
                      <a:pt x="328" y="186"/>
                    </a:lnTo>
                    <a:lnTo>
                      <a:pt x="328" y="182"/>
                    </a:lnTo>
                    <a:lnTo>
                      <a:pt x="324" y="180"/>
                    </a:lnTo>
                    <a:lnTo>
                      <a:pt x="320" y="176"/>
                    </a:lnTo>
                    <a:lnTo>
                      <a:pt x="306" y="170"/>
                    </a:lnTo>
                    <a:lnTo>
                      <a:pt x="302" y="172"/>
                    </a:lnTo>
                    <a:lnTo>
                      <a:pt x="300" y="174"/>
                    </a:lnTo>
                    <a:lnTo>
                      <a:pt x="300" y="176"/>
                    </a:lnTo>
                    <a:lnTo>
                      <a:pt x="302" y="180"/>
                    </a:lnTo>
                    <a:lnTo>
                      <a:pt x="306" y="184"/>
                    </a:lnTo>
                    <a:lnTo>
                      <a:pt x="310" y="188"/>
                    </a:lnTo>
                    <a:lnTo>
                      <a:pt x="312" y="192"/>
                    </a:lnTo>
                    <a:lnTo>
                      <a:pt x="310" y="196"/>
                    </a:lnTo>
                    <a:lnTo>
                      <a:pt x="308" y="196"/>
                    </a:lnTo>
                    <a:lnTo>
                      <a:pt x="306" y="198"/>
                    </a:lnTo>
                    <a:lnTo>
                      <a:pt x="306" y="200"/>
                    </a:lnTo>
                    <a:lnTo>
                      <a:pt x="308" y="204"/>
                    </a:lnTo>
                    <a:lnTo>
                      <a:pt x="310" y="206"/>
                    </a:lnTo>
                    <a:lnTo>
                      <a:pt x="316" y="210"/>
                    </a:lnTo>
                    <a:lnTo>
                      <a:pt x="314" y="220"/>
                    </a:lnTo>
                    <a:lnTo>
                      <a:pt x="314" y="222"/>
                    </a:lnTo>
                    <a:lnTo>
                      <a:pt x="318" y="224"/>
                    </a:lnTo>
                    <a:lnTo>
                      <a:pt x="320" y="228"/>
                    </a:lnTo>
                    <a:lnTo>
                      <a:pt x="322" y="232"/>
                    </a:lnTo>
                    <a:lnTo>
                      <a:pt x="322" y="240"/>
                    </a:lnTo>
                    <a:lnTo>
                      <a:pt x="324" y="246"/>
                    </a:lnTo>
                    <a:lnTo>
                      <a:pt x="326" y="256"/>
                    </a:lnTo>
                    <a:lnTo>
                      <a:pt x="318" y="256"/>
                    </a:lnTo>
                    <a:lnTo>
                      <a:pt x="310" y="256"/>
                    </a:lnTo>
                    <a:lnTo>
                      <a:pt x="312" y="256"/>
                    </a:lnTo>
                    <a:lnTo>
                      <a:pt x="302" y="260"/>
                    </a:lnTo>
                    <a:lnTo>
                      <a:pt x="298" y="266"/>
                    </a:lnTo>
                    <a:lnTo>
                      <a:pt x="296" y="282"/>
                    </a:lnTo>
                    <a:lnTo>
                      <a:pt x="292" y="288"/>
                    </a:lnTo>
                    <a:lnTo>
                      <a:pt x="286" y="290"/>
                    </a:lnTo>
                    <a:lnTo>
                      <a:pt x="280" y="292"/>
                    </a:lnTo>
                    <a:lnTo>
                      <a:pt x="272" y="296"/>
                    </a:lnTo>
                    <a:lnTo>
                      <a:pt x="270" y="300"/>
                    </a:lnTo>
                    <a:lnTo>
                      <a:pt x="266" y="306"/>
                    </a:lnTo>
                    <a:lnTo>
                      <a:pt x="260" y="318"/>
                    </a:lnTo>
                    <a:lnTo>
                      <a:pt x="246" y="334"/>
                    </a:lnTo>
                    <a:lnTo>
                      <a:pt x="232" y="352"/>
                    </a:lnTo>
                    <a:lnTo>
                      <a:pt x="226" y="358"/>
                    </a:lnTo>
                    <a:lnTo>
                      <a:pt x="222" y="360"/>
                    </a:lnTo>
                    <a:lnTo>
                      <a:pt x="212" y="364"/>
                    </a:lnTo>
                    <a:lnTo>
                      <a:pt x="206" y="366"/>
                    </a:lnTo>
                    <a:lnTo>
                      <a:pt x="202" y="370"/>
                    </a:lnTo>
                    <a:lnTo>
                      <a:pt x="200" y="376"/>
                    </a:lnTo>
                    <a:lnTo>
                      <a:pt x="198" y="382"/>
                    </a:lnTo>
                    <a:lnTo>
                      <a:pt x="200" y="388"/>
                    </a:lnTo>
                    <a:lnTo>
                      <a:pt x="202" y="398"/>
                    </a:lnTo>
                    <a:lnTo>
                      <a:pt x="206" y="406"/>
                    </a:lnTo>
                    <a:lnTo>
                      <a:pt x="208" y="416"/>
                    </a:lnTo>
                    <a:lnTo>
                      <a:pt x="206" y="426"/>
                    </a:lnTo>
                    <a:lnTo>
                      <a:pt x="204" y="432"/>
                    </a:lnTo>
                    <a:lnTo>
                      <a:pt x="202" y="436"/>
                    </a:lnTo>
                    <a:lnTo>
                      <a:pt x="202" y="442"/>
                    </a:lnTo>
                    <a:lnTo>
                      <a:pt x="202" y="446"/>
                    </a:lnTo>
                    <a:lnTo>
                      <a:pt x="204" y="450"/>
                    </a:lnTo>
                    <a:lnTo>
                      <a:pt x="206" y="452"/>
                    </a:lnTo>
                    <a:lnTo>
                      <a:pt x="206" y="456"/>
                    </a:lnTo>
                    <a:lnTo>
                      <a:pt x="204" y="464"/>
                    </a:lnTo>
                    <a:lnTo>
                      <a:pt x="198" y="468"/>
                    </a:lnTo>
                    <a:lnTo>
                      <a:pt x="194" y="472"/>
                    </a:lnTo>
                    <a:lnTo>
                      <a:pt x="192" y="478"/>
                    </a:lnTo>
                    <a:lnTo>
                      <a:pt x="194" y="484"/>
                    </a:lnTo>
                    <a:lnTo>
                      <a:pt x="196" y="486"/>
                    </a:lnTo>
                    <a:lnTo>
                      <a:pt x="188" y="488"/>
                    </a:lnTo>
                    <a:lnTo>
                      <a:pt x="186" y="490"/>
                    </a:lnTo>
                    <a:lnTo>
                      <a:pt x="184" y="492"/>
                    </a:lnTo>
                    <a:lnTo>
                      <a:pt x="182" y="496"/>
                    </a:lnTo>
                    <a:lnTo>
                      <a:pt x="178" y="500"/>
                    </a:lnTo>
                    <a:lnTo>
                      <a:pt x="174" y="502"/>
                    </a:lnTo>
                    <a:lnTo>
                      <a:pt x="170" y="502"/>
                    </a:lnTo>
                    <a:lnTo>
                      <a:pt x="164" y="500"/>
                    </a:lnTo>
                    <a:lnTo>
                      <a:pt x="160" y="496"/>
                    </a:lnTo>
                    <a:lnTo>
                      <a:pt x="154" y="490"/>
                    </a:lnTo>
                    <a:lnTo>
                      <a:pt x="150" y="482"/>
                    </a:lnTo>
                    <a:lnTo>
                      <a:pt x="142" y="466"/>
                    </a:lnTo>
                    <a:lnTo>
                      <a:pt x="138" y="450"/>
                    </a:lnTo>
                    <a:lnTo>
                      <a:pt x="134" y="438"/>
                    </a:lnTo>
                    <a:lnTo>
                      <a:pt x="126" y="420"/>
                    </a:lnTo>
                    <a:lnTo>
                      <a:pt x="118" y="404"/>
                    </a:lnTo>
                    <a:lnTo>
                      <a:pt x="110" y="388"/>
                    </a:lnTo>
                    <a:lnTo>
                      <a:pt x="100" y="360"/>
                    </a:lnTo>
                    <a:lnTo>
                      <a:pt x="86" y="332"/>
                    </a:lnTo>
                    <a:lnTo>
                      <a:pt x="82" y="316"/>
                    </a:lnTo>
                    <a:lnTo>
                      <a:pt x="78" y="302"/>
                    </a:lnTo>
                    <a:lnTo>
                      <a:pt x="76" y="284"/>
                    </a:lnTo>
                    <a:lnTo>
                      <a:pt x="76" y="268"/>
                    </a:lnTo>
                    <a:lnTo>
                      <a:pt x="74" y="260"/>
                    </a:lnTo>
                    <a:lnTo>
                      <a:pt x="72" y="256"/>
                    </a:lnTo>
                    <a:lnTo>
                      <a:pt x="68" y="248"/>
                    </a:lnTo>
                    <a:lnTo>
                      <a:pt x="66" y="258"/>
                    </a:lnTo>
                    <a:lnTo>
                      <a:pt x="62" y="268"/>
                    </a:lnTo>
                    <a:lnTo>
                      <a:pt x="58" y="276"/>
                    </a:lnTo>
                    <a:lnTo>
                      <a:pt x="54" y="278"/>
                    </a:lnTo>
                    <a:lnTo>
                      <a:pt x="50" y="278"/>
                    </a:lnTo>
                    <a:lnTo>
                      <a:pt x="44" y="276"/>
                    </a:lnTo>
                    <a:lnTo>
                      <a:pt x="38" y="274"/>
                    </a:lnTo>
                    <a:lnTo>
                      <a:pt x="28" y="266"/>
                    </a:lnTo>
                    <a:lnTo>
                      <a:pt x="20" y="256"/>
                    </a:lnTo>
                    <a:lnTo>
                      <a:pt x="14" y="248"/>
                    </a:lnTo>
                    <a:lnTo>
                      <a:pt x="20" y="246"/>
                    </a:lnTo>
                    <a:lnTo>
                      <a:pt x="24" y="244"/>
                    </a:lnTo>
                    <a:lnTo>
                      <a:pt x="30" y="240"/>
                    </a:lnTo>
                    <a:lnTo>
                      <a:pt x="32" y="234"/>
                    </a:lnTo>
                    <a:lnTo>
                      <a:pt x="24" y="238"/>
                    </a:lnTo>
                    <a:lnTo>
                      <a:pt x="24" y="240"/>
                    </a:lnTo>
                    <a:lnTo>
                      <a:pt x="20" y="242"/>
                    </a:lnTo>
                    <a:lnTo>
                      <a:pt x="14" y="238"/>
                    </a:lnTo>
                    <a:lnTo>
                      <a:pt x="8" y="232"/>
                    </a:lnTo>
                    <a:lnTo>
                      <a:pt x="2" y="224"/>
                    </a:lnTo>
                    <a:lnTo>
                      <a:pt x="0" y="220"/>
                    </a:lnTo>
                    <a:lnTo>
                      <a:pt x="0" y="214"/>
                    </a:lnTo>
                    <a:lnTo>
                      <a:pt x="2" y="212"/>
                    </a:lnTo>
                    <a:lnTo>
                      <a:pt x="4" y="210"/>
                    </a:lnTo>
                    <a:lnTo>
                      <a:pt x="8" y="210"/>
                    </a:lnTo>
                    <a:lnTo>
                      <a:pt x="12" y="210"/>
                    </a:lnTo>
                    <a:lnTo>
                      <a:pt x="16" y="212"/>
                    </a:lnTo>
                    <a:lnTo>
                      <a:pt x="20" y="214"/>
                    </a:lnTo>
                    <a:lnTo>
                      <a:pt x="30" y="212"/>
                    </a:lnTo>
                    <a:lnTo>
                      <a:pt x="36" y="208"/>
                    </a:lnTo>
                    <a:lnTo>
                      <a:pt x="38" y="204"/>
                    </a:lnTo>
                    <a:lnTo>
                      <a:pt x="36" y="196"/>
                    </a:lnTo>
                    <a:lnTo>
                      <a:pt x="32" y="192"/>
                    </a:lnTo>
                    <a:lnTo>
                      <a:pt x="24" y="184"/>
                    </a:lnTo>
                    <a:lnTo>
                      <a:pt x="22" y="182"/>
                    </a:lnTo>
                    <a:lnTo>
                      <a:pt x="20" y="178"/>
                    </a:lnTo>
                    <a:lnTo>
                      <a:pt x="20" y="170"/>
                    </a:lnTo>
                    <a:lnTo>
                      <a:pt x="18" y="168"/>
                    </a:lnTo>
                    <a:lnTo>
                      <a:pt x="14" y="168"/>
                    </a:lnTo>
                    <a:lnTo>
                      <a:pt x="10" y="164"/>
                    </a:lnTo>
                    <a:lnTo>
                      <a:pt x="8" y="160"/>
                    </a:lnTo>
                    <a:lnTo>
                      <a:pt x="10" y="156"/>
                    </a:lnTo>
                    <a:lnTo>
                      <a:pt x="14" y="150"/>
                    </a:lnTo>
                    <a:lnTo>
                      <a:pt x="18" y="144"/>
                    </a:lnTo>
                    <a:lnTo>
                      <a:pt x="22" y="142"/>
                    </a:lnTo>
                    <a:lnTo>
                      <a:pt x="26" y="144"/>
                    </a:lnTo>
                    <a:lnTo>
                      <a:pt x="30" y="146"/>
                    </a:lnTo>
                    <a:lnTo>
                      <a:pt x="34" y="146"/>
                    </a:lnTo>
                    <a:lnTo>
                      <a:pt x="38" y="142"/>
                    </a:lnTo>
                    <a:lnTo>
                      <a:pt x="44" y="136"/>
                    </a:lnTo>
                    <a:lnTo>
                      <a:pt x="52" y="124"/>
                    </a:lnTo>
                    <a:lnTo>
                      <a:pt x="56" y="118"/>
                    </a:lnTo>
                    <a:lnTo>
                      <a:pt x="58" y="110"/>
                    </a:lnTo>
                    <a:lnTo>
                      <a:pt x="62" y="104"/>
                    </a:lnTo>
                    <a:lnTo>
                      <a:pt x="66" y="98"/>
                    </a:lnTo>
                    <a:lnTo>
                      <a:pt x="68" y="92"/>
                    </a:lnTo>
                    <a:lnTo>
                      <a:pt x="72" y="88"/>
                    </a:lnTo>
                    <a:lnTo>
                      <a:pt x="72" y="74"/>
                    </a:lnTo>
                    <a:lnTo>
                      <a:pt x="74" y="70"/>
                    </a:lnTo>
                    <a:lnTo>
                      <a:pt x="78" y="68"/>
                    </a:lnTo>
                    <a:lnTo>
                      <a:pt x="78" y="66"/>
                    </a:lnTo>
                    <a:lnTo>
                      <a:pt x="80" y="62"/>
                    </a:lnTo>
                    <a:lnTo>
                      <a:pt x="72" y="58"/>
                    </a:lnTo>
                    <a:lnTo>
                      <a:pt x="62" y="50"/>
                    </a:lnTo>
                    <a:lnTo>
                      <a:pt x="54" y="38"/>
                    </a:lnTo>
                    <a:lnTo>
                      <a:pt x="52" y="34"/>
                    </a:lnTo>
                    <a:lnTo>
                      <a:pt x="52" y="30"/>
                    </a:lnTo>
                    <a:lnTo>
                      <a:pt x="50" y="28"/>
                    </a:lnTo>
                    <a:lnTo>
                      <a:pt x="54" y="22"/>
                    </a:lnTo>
                    <a:lnTo>
                      <a:pt x="58" y="18"/>
                    </a:lnTo>
                    <a:lnTo>
                      <a:pt x="62" y="20"/>
                    </a:lnTo>
                    <a:lnTo>
                      <a:pt x="66" y="22"/>
                    </a:lnTo>
                    <a:lnTo>
                      <a:pt x="68" y="22"/>
                    </a:lnTo>
                    <a:lnTo>
                      <a:pt x="72" y="24"/>
                    </a:lnTo>
                    <a:lnTo>
                      <a:pt x="80" y="22"/>
                    </a:lnTo>
                    <a:lnTo>
                      <a:pt x="88" y="18"/>
                    </a:lnTo>
                    <a:lnTo>
                      <a:pt x="98" y="10"/>
                    </a:lnTo>
                    <a:lnTo>
                      <a:pt x="108" y="4"/>
                    </a:lnTo>
                    <a:lnTo>
                      <a:pt x="114" y="0"/>
                    </a:lnTo>
                    <a:lnTo>
                      <a:pt x="120" y="0"/>
                    </a:lnTo>
                    <a:lnTo>
                      <a:pt x="128" y="0"/>
                    </a:lnTo>
                    <a:lnTo>
                      <a:pt x="134" y="4"/>
                    </a:lnTo>
                    <a:lnTo>
                      <a:pt x="136" y="4"/>
                    </a:lnTo>
                    <a:lnTo>
                      <a:pt x="142" y="6"/>
                    </a:lnTo>
                    <a:lnTo>
                      <a:pt x="142" y="12"/>
                    </a:lnTo>
                    <a:lnTo>
                      <a:pt x="140" y="16"/>
                    </a:lnTo>
                    <a:lnTo>
                      <a:pt x="134" y="24"/>
                    </a:lnTo>
                    <a:lnTo>
                      <a:pt x="132" y="32"/>
                    </a:lnTo>
                    <a:lnTo>
                      <a:pt x="130" y="38"/>
                    </a:lnTo>
                    <a:lnTo>
                      <a:pt x="132" y="42"/>
                    </a:lnTo>
                    <a:lnTo>
                      <a:pt x="134" y="48"/>
                    </a:lnTo>
                    <a:lnTo>
                      <a:pt x="142" y="56"/>
                    </a:lnTo>
                    <a:lnTo>
                      <a:pt x="140" y="58"/>
                    </a:lnTo>
                    <a:lnTo>
                      <a:pt x="138" y="58"/>
                    </a:lnTo>
                    <a:lnTo>
                      <a:pt x="132" y="60"/>
                    </a:lnTo>
                    <a:lnTo>
                      <a:pt x="134" y="68"/>
                    </a:lnTo>
                    <a:lnTo>
                      <a:pt x="134" y="72"/>
                    </a:lnTo>
                    <a:lnTo>
                      <a:pt x="136" y="76"/>
                    </a:lnTo>
                    <a:lnTo>
                      <a:pt x="138" y="80"/>
                    </a:lnTo>
                    <a:lnTo>
                      <a:pt x="146" y="84"/>
                    </a:lnTo>
                    <a:lnTo>
                      <a:pt x="156" y="88"/>
                    </a:lnTo>
                    <a:lnTo>
                      <a:pt x="164" y="96"/>
                    </a:lnTo>
                    <a:lnTo>
                      <a:pt x="172" y="104"/>
                    </a:lnTo>
                    <a:lnTo>
                      <a:pt x="168" y="112"/>
                    </a:lnTo>
                    <a:lnTo>
                      <a:pt x="166" y="122"/>
                    </a:lnTo>
                    <a:lnTo>
                      <a:pt x="168" y="126"/>
                    </a:lnTo>
                    <a:lnTo>
                      <a:pt x="170" y="128"/>
                    </a:lnTo>
                    <a:lnTo>
                      <a:pt x="176" y="132"/>
                    </a:lnTo>
                    <a:lnTo>
                      <a:pt x="198" y="142"/>
                    </a:lnTo>
                    <a:lnTo>
                      <a:pt x="210" y="150"/>
                    </a:lnTo>
                    <a:lnTo>
                      <a:pt x="220" y="154"/>
                    </a:lnTo>
                    <a:lnTo>
                      <a:pt x="230" y="150"/>
                    </a:lnTo>
                    <a:lnTo>
                      <a:pt x="234" y="152"/>
                    </a:lnTo>
                    <a:lnTo>
                      <a:pt x="238" y="152"/>
                    </a:lnTo>
                    <a:lnTo>
                      <a:pt x="244" y="158"/>
                    </a:lnTo>
                    <a:lnTo>
                      <a:pt x="248" y="164"/>
                    </a:lnTo>
                    <a:lnTo>
                      <a:pt x="264" y="168"/>
                    </a:lnTo>
                    <a:lnTo>
                      <a:pt x="278" y="170"/>
                    </a:lnTo>
                    <a:lnTo>
                      <a:pt x="288" y="170"/>
                    </a:lnTo>
                    <a:lnTo>
                      <a:pt x="296" y="170"/>
                    </a:lnTo>
                    <a:lnTo>
                      <a:pt x="298" y="168"/>
                    </a:lnTo>
                    <a:lnTo>
                      <a:pt x="298" y="166"/>
                    </a:lnTo>
                    <a:lnTo>
                      <a:pt x="298" y="162"/>
                    </a:lnTo>
                    <a:lnTo>
                      <a:pt x="296" y="158"/>
                    </a:lnTo>
                    <a:lnTo>
                      <a:pt x="294" y="154"/>
                    </a:lnTo>
                    <a:lnTo>
                      <a:pt x="294" y="148"/>
                    </a:lnTo>
                    <a:lnTo>
                      <a:pt x="294" y="144"/>
                    </a:lnTo>
                    <a:lnTo>
                      <a:pt x="298" y="142"/>
                    </a:lnTo>
                    <a:lnTo>
                      <a:pt x="304" y="140"/>
                    </a:lnTo>
                    <a:lnTo>
                      <a:pt x="306" y="148"/>
                    </a:lnTo>
                    <a:lnTo>
                      <a:pt x="308" y="158"/>
                    </a:lnTo>
                    <a:lnTo>
                      <a:pt x="314" y="164"/>
                    </a:lnTo>
                    <a:lnTo>
                      <a:pt x="318" y="166"/>
                    </a:lnTo>
                    <a:lnTo>
                      <a:pt x="322" y="166"/>
                    </a:lnTo>
                    <a:lnTo>
                      <a:pt x="342" y="166"/>
                    </a:lnTo>
                    <a:lnTo>
                      <a:pt x="348" y="166"/>
                    </a:lnTo>
                    <a:lnTo>
                      <a:pt x="352" y="164"/>
                    </a:lnTo>
                    <a:lnTo>
                      <a:pt x="354" y="162"/>
                    </a:lnTo>
                    <a:lnTo>
                      <a:pt x="358" y="158"/>
                    </a:lnTo>
                    <a:lnTo>
                      <a:pt x="360" y="150"/>
                    </a:lnTo>
                    <a:lnTo>
                      <a:pt x="364" y="140"/>
                    </a:lnTo>
                    <a:lnTo>
                      <a:pt x="368" y="134"/>
                    </a:lnTo>
                    <a:lnTo>
                      <a:pt x="376" y="126"/>
                    </a:lnTo>
                    <a:lnTo>
                      <a:pt x="382" y="122"/>
                    </a:lnTo>
                    <a:lnTo>
                      <a:pt x="392" y="118"/>
                    </a:lnTo>
                    <a:lnTo>
                      <a:pt x="394" y="120"/>
                    </a:lnTo>
                    <a:lnTo>
                      <a:pt x="396" y="120"/>
                    </a:lnTo>
                    <a:lnTo>
                      <a:pt x="400" y="122"/>
                    </a:lnTo>
                    <a:lnTo>
                      <a:pt x="402" y="120"/>
                    </a:lnTo>
                    <a:lnTo>
                      <a:pt x="406" y="118"/>
                    </a:lnTo>
                    <a:lnTo>
                      <a:pt x="406" y="116"/>
                    </a:lnTo>
                    <a:lnTo>
                      <a:pt x="412" y="116"/>
                    </a:lnTo>
                    <a:lnTo>
                      <a:pt x="420" y="124"/>
                    </a:lnTo>
                    <a:lnTo>
                      <a:pt x="420" y="128"/>
                    </a:lnTo>
                    <a:lnTo>
                      <a:pt x="420" y="130"/>
                    </a:lnTo>
                    <a:lnTo>
                      <a:pt x="424" y="134"/>
                    </a:lnTo>
                    <a:lnTo>
                      <a:pt x="430" y="136"/>
                    </a:lnTo>
                    <a:lnTo>
                      <a:pt x="434" y="136"/>
                    </a:lnTo>
                    <a:lnTo>
                      <a:pt x="434" y="1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1" name="Freeform 21"/>
              <p:cNvSpPr>
                <a:spLocks noChangeAspect="1"/>
              </p:cNvSpPr>
              <p:nvPr/>
            </p:nvSpPr>
            <p:spPr bwMode="gray">
              <a:xfrm>
                <a:off x="4068" y="1620"/>
                <a:ext cx="50" cy="28"/>
              </a:xfrm>
              <a:custGeom>
                <a:avLst/>
                <a:gdLst>
                  <a:gd name="T0" fmla="*/ 50 w 50"/>
                  <a:gd name="T1" fmla="*/ 20 h 28"/>
                  <a:gd name="T2" fmla="*/ 46 w 50"/>
                  <a:gd name="T3" fmla="*/ 14 h 28"/>
                  <a:gd name="T4" fmla="*/ 36 w 50"/>
                  <a:gd name="T5" fmla="*/ 6 h 28"/>
                  <a:gd name="T6" fmla="*/ 26 w 50"/>
                  <a:gd name="T7" fmla="*/ 2 h 28"/>
                  <a:gd name="T8" fmla="*/ 16 w 50"/>
                  <a:gd name="T9" fmla="*/ 0 h 28"/>
                  <a:gd name="T10" fmla="*/ 12 w 50"/>
                  <a:gd name="T11" fmla="*/ 2 h 28"/>
                  <a:gd name="T12" fmla="*/ 8 w 50"/>
                  <a:gd name="T13" fmla="*/ 4 h 28"/>
                  <a:gd name="T14" fmla="*/ 4 w 50"/>
                  <a:gd name="T15" fmla="*/ 10 h 28"/>
                  <a:gd name="T16" fmla="*/ 0 w 50"/>
                  <a:gd name="T17" fmla="*/ 14 h 28"/>
                  <a:gd name="T18" fmla="*/ 2 w 50"/>
                  <a:gd name="T19" fmla="*/ 18 h 28"/>
                  <a:gd name="T20" fmla="*/ 2 w 50"/>
                  <a:gd name="T21" fmla="*/ 20 h 28"/>
                  <a:gd name="T22" fmla="*/ 10 w 50"/>
                  <a:gd name="T23" fmla="*/ 28 h 28"/>
                  <a:gd name="T24" fmla="*/ 16 w 50"/>
                  <a:gd name="T25" fmla="*/ 28 h 28"/>
                  <a:gd name="T26" fmla="*/ 36 w 50"/>
                  <a:gd name="T27" fmla="*/ 28 h 28"/>
                  <a:gd name="T28" fmla="*/ 42 w 50"/>
                  <a:gd name="T29" fmla="*/ 28 h 28"/>
                  <a:gd name="T30" fmla="*/ 46 w 50"/>
                  <a:gd name="T31" fmla="*/ 26 h 28"/>
                  <a:gd name="T32" fmla="*/ 50 w 50"/>
                  <a:gd name="T33" fmla="*/ 22 h 28"/>
                  <a:gd name="T34" fmla="*/ 50 w 50"/>
                  <a:gd name="T35" fmla="*/ 2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 h="28">
                    <a:moveTo>
                      <a:pt x="50" y="20"/>
                    </a:moveTo>
                    <a:lnTo>
                      <a:pt x="46" y="14"/>
                    </a:lnTo>
                    <a:lnTo>
                      <a:pt x="36" y="6"/>
                    </a:lnTo>
                    <a:lnTo>
                      <a:pt x="26" y="2"/>
                    </a:lnTo>
                    <a:lnTo>
                      <a:pt x="16" y="0"/>
                    </a:lnTo>
                    <a:lnTo>
                      <a:pt x="12" y="2"/>
                    </a:lnTo>
                    <a:lnTo>
                      <a:pt x="8" y="4"/>
                    </a:lnTo>
                    <a:lnTo>
                      <a:pt x="4" y="10"/>
                    </a:lnTo>
                    <a:lnTo>
                      <a:pt x="0" y="14"/>
                    </a:lnTo>
                    <a:lnTo>
                      <a:pt x="2" y="18"/>
                    </a:lnTo>
                    <a:lnTo>
                      <a:pt x="2" y="20"/>
                    </a:lnTo>
                    <a:lnTo>
                      <a:pt x="10" y="28"/>
                    </a:lnTo>
                    <a:lnTo>
                      <a:pt x="16" y="28"/>
                    </a:lnTo>
                    <a:lnTo>
                      <a:pt x="36" y="28"/>
                    </a:lnTo>
                    <a:lnTo>
                      <a:pt x="42" y="28"/>
                    </a:lnTo>
                    <a:lnTo>
                      <a:pt x="46" y="26"/>
                    </a:lnTo>
                    <a:lnTo>
                      <a:pt x="50" y="22"/>
                    </a:lnTo>
                    <a:lnTo>
                      <a:pt x="50"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2" name="Freeform 22"/>
              <p:cNvSpPr>
                <a:spLocks noChangeAspect="1"/>
              </p:cNvSpPr>
              <p:nvPr/>
            </p:nvSpPr>
            <p:spPr bwMode="gray">
              <a:xfrm>
                <a:off x="3928" y="1582"/>
                <a:ext cx="132" cy="70"/>
              </a:xfrm>
              <a:custGeom>
                <a:avLst/>
                <a:gdLst>
                  <a:gd name="T0" fmla="*/ 128 w 132"/>
                  <a:gd name="T1" fmla="*/ 46 h 70"/>
                  <a:gd name="T2" fmla="*/ 110 w 132"/>
                  <a:gd name="T3" fmla="*/ 46 h 70"/>
                  <a:gd name="T4" fmla="*/ 104 w 132"/>
                  <a:gd name="T5" fmla="*/ 44 h 70"/>
                  <a:gd name="T6" fmla="*/ 98 w 132"/>
                  <a:gd name="T7" fmla="*/ 40 h 70"/>
                  <a:gd name="T8" fmla="*/ 96 w 132"/>
                  <a:gd name="T9" fmla="*/ 40 h 70"/>
                  <a:gd name="T10" fmla="*/ 94 w 132"/>
                  <a:gd name="T11" fmla="*/ 40 h 70"/>
                  <a:gd name="T12" fmla="*/ 90 w 132"/>
                  <a:gd name="T13" fmla="*/ 40 h 70"/>
                  <a:gd name="T14" fmla="*/ 84 w 132"/>
                  <a:gd name="T15" fmla="*/ 38 h 70"/>
                  <a:gd name="T16" fmla="*/ 80 w 132"/>
                  <a:gd name="T17" fmla="*/ 36 h 70"/>
                  <a:gd name="T18" fmla="*/ 76 w 132"/>
                  <a:gd name="T19" fmla="*/ 32 h 70"/>
                  <a:gd name="T20" fmla="*/ 74 w 132"/>
                  <a:gd name="T21" fmla="*/ 30 h 70"/>
                  <a:gd name="T22" fmla="*/ 62 w 132"/>
                  <a:gd name="T23" fmla="*/ 26 h 70"/>
                  <a:gd name="T24" fmla="*/ 52 w 132"/>
                  <a:gd name="T25" fmla="*/ 22 h 70"/>
                  <a:gd name="T26" fmla="*/ 44 w 132"/>
                  <a:gd name="T27" fmla="*/ 16 h 70"/>
                  <a:gd name="T28" fmla="*/ 34 w 132"/>
                  <a:gd name="T29" fmla="*/ 8 h 70"/>
                  <a:gd name="T30" fmla="*/ 22 w 132"/>
                  <a:gd name="T31" fmla="*/ 0 h 70"/>
                  <a:gd name="T32" fmla="*/ 20 w 132"/>
                  <a:gd name="T33" fmla="*/ 0 h 70"/>
                  <a:gd name="T34" fmla="*/ 18 w 132"/>
                  <a:gd name="T35" fmla="*/ 2 h 70"/>
                  <a:gd name="T36" fmla="*/ 16 w 132"/>
                  <a:gd name="T37" fmla="*/ 4 h 70"/>
                  <a:gd name="T38" fmla="*/ 12 w 132"/>
                  <a:gd name="T39" fmla="*/ 4 h 70"/>
                  <a:gd name="T40" fmla="*/ 6 w 132"/>
                  <a:gd name="T41" fmla="*/ 4 h 70"/>
                  <a:gd name="T42" fmla="*/ 2 w 132"/>
                  <a:gd name="T43" fmla="*/ 12 h 70"/>
                  <a:gd name="T44" fmla="*/ 0 w 132"/>
                  <a:gd name="T45" fmla="*/ 22 h 70"/>
                  <a:gd name="T46" fmla="*/ 2 w 132"/>
                  <a:gd name="T47" fmla="*/ 26 h 70"/>
                  <a:gd name="T48" fmla="*/ 4 w 132"/>
                  <a:gd name="T49" fmla="*/ 28 h 70"/>
                  <a:gd name="T50" fmla="*/ 10 w 132"/>
                  <a:gd name="T51" fmla="*/ 32 h 70"/>
                  <a:gd name="T52" fmla="*/ 32 w 132"/>
                  <a:gd name="T53" fmla="*/ 42 h 70"/>
                  <a:gd name="T54" fmla="*/ 44 w 132"/>
                  <a:gd name="T55" fmla="*/ 50 h 70"/>
                  <a:gd name="T56" fmla="*/ 54 w 132"/>
                  <a:gd name="T57" fmla="*/ 54 h 70"/>
                  <a:gd name="T58" fmla="*/ 64 w 132"/>
                  <a:gd name="T59" fmla="*/ 50 h 70"/>
                  <a:gd name="T60" fmla="*/ 68 w 132"/>
                  <a:gd name="T61" fmla="*/ 52 h 70"/>
                  <a:gd name="T62" fmla="*/ 72 w 132"/>
                  <a:gd name="T63" fmla="*/ 52 h 70"/>
                  <a:gd name="T64" fmla="*/ 78 w 132"/>
                  <a:gd name="T65" fmla="*/ 58 h 70"/>
                  <a:gd name="T66" fmla="*/ 82 w 132"/>
                  <a:gd name="T67" fmla="*/ 64 h 70"/>
                  <a:gd name="T68" fmla="*/ 98 w 132"/>
                  <a:gd name="T69" fmla="*/ 68 h 70"/>
                  <a:gd name="T70" fmla="*/ 112 w 132"/>
                  <a:gd name="T71" fmla="*/ 70 h 70"/>
                  <a:gd name="T72" fmla="*/ 122 w 132"/>
                  <a:gd name="T73" fmla="*/ 70 h 70"/>
                  <a:gd name="T74" fmla="*/ 130 w 132"/>
                  <a:gd name="T75" fmla="*/ 70 h 70"/>
                  <a:gd name="T76" fmla="*/ 132 w 132"/>
                  <a:gd name="T77" fmla="*/ 68 h 70"/>
                  <a:gd name="T78" fmla="*/ 132 w 132"/>
                  <a:gd name="T79" fmla="*/ 66 h 70"/>
                  <a:gd name="T80" fmla="*/ 132 w 132"/>
                  <a:gd name="T81" fmla="*/ 62 h 70"/>
                  <a:gd name="T82" fmla="*/ 130 w 132"/>
                  <a:gd name="T83" fmla="*/ 58 h 70"/>
                  <a:gd name="T84" fmla="*/ 128 w 132"/>
                  <a:gd name="T85" fmla="*/ 54 h 70"/>
                  <a:gd name="T86" fmla="*/ 128 w 132"/>
                  <a:gd name="T87" fmla="*/ 48 h 70"/>
                  <a:gd name="T88" fmla="*/ 128 w 132"/>
                  <a:gd name="T89" fmla="*/ 46 h 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70">
                    <a:moveTo>
                      <a:pt x="128" y="46"/>
                    </a:moveTo>
                    <a:lnTo>
                      <a:pt x="110" y="46"/>
                    </a:lnTo>
                    <a:lnTo>
                      <a:pt x="104" y="44"/>
                    </a:lnTo>
                    <a:lnTo>
                      <a:pt x="98" y="40"/>
                    </a:lnTo>
                    <a:lnTo>
                      <a:pt x="96" y="40"/>
                    </a:lnTo>
                    <a:lnTo>
                      <a:pt x="94" y="40"/>
                    </a:lnTo>
                    <a:lnTo>
                      <a:pt x="90" y="40"/>
                    </a:lnTo>
                    <a:lnTo>
                      <a:pt x="84" y="38"/>
                    </a:lnTo>
                    <a:lnTo>
                      <a:pt x="80" y="36"/>
                    </a:lnTo>
                    <a:lnTo>
                      <a:pt x="76" y="32"/>
                    </a:lnTo>
                    <a:lnTo>
                      <a:pt x="74" y="30"/>
                    </a:lnTo>
                    <a:lnTo>
                      <a:pt x="62" y="26"/>
                    </a:lnTo>
                    <a:lnTo>
                      <a:pt x="52" y="22"/>
                    </a:lnTo>
                    <a:lnTo>
                      <a:pt x="44" y="16"/>
                    </a:lnTo>
                    <a:lnTo>
                      <a:pt x="34" y="8"/>
                    </a:lnTo>
                    <a:lnTo>
                      <a:pt x="22" y="0"/>
                    </a:lnTo>
                    <a:lnTo>
                      <a:pt x="20" y="0"/>
                    </a:lnTo>
                    <a:lnTo>
                      <a:pt x="18" y="2"/>
                    </a:lnTo>
                    <a:lnTo>
                      <a:pt x="16" y="4"/>
                    </a:lnTo>
                    <a:lnTo>
                      <a:pt x="12" y="4"/>
                    </a:lnTo>
                    <a:lnTo>
                      <a:pt x="6" y="4"/>
                    </a:lnTo>
                    <a:lnTo>
                      <a:pt x="2" y="12"/>
                    </a:lnTo>
                    <a:lnTo>
                      <a:pt x="0" y="22"/>
                    </a:lnTo>
                    <a:lnTo>
                      <a:pt x="2" y="26"/>
                    </a:lnTo>
                    <a:lnTo>
                      <a:pt x="4" y="28"/>
                    </a:lnTo>
                    <a:lnTo>
                      <a:pt x="10" y="32"/>
                    </a:lnTo>
                    <a:lnTo>
                      <a:pt x="32" y="42"/>
                    </a:lnTo>
                    <a:lnTo>
                      <a:pt x="44" y="50"/>
                    </a:lnTo>
                    <a:lnTo>
                      <a:pt x="54" y="54"/>
                    </a:lnTo>
                    <a:lnTo>
                      <a:pt x="64" y="50"/>
                    </a:lnTo>
                    <a:lnTo>
                      <a:pt x="68" y="52"/>
                    </a:lnTo>
                    <a:lnTo>
                      <a:pt x="72" y="52"/>
                    </a:lnTo>
                    <a:lnTo>
                      <a:pt x="78" y="58"/>
                    </a:lnTo>
                    <a:lnTo>
                      <a:pt x="82" y="64"/>
                    </a:lnTo>
                    <a:lnTo>
                      <a:pt x="98" y="68"/>
                    </a:lnTo>
                    <a:lnTo>
                      <a:pt x="112" y="70"/>
                    </a:lnTo>
                    <a:lnTo>
                      <a:pt x="122" y="70"/>
                    </a:lnTo>
                    <a:lnTo>
                      <a:pt x="130" y="70"/>
                    </a:lnTo>
                    <a:lnTo>
                      <a:pt x="132" y="68"/>
                    </a:lnTo>
                    <a:lnTo>
                      <a:pt x="132" y="66"/>
                    </a:lnTo>
                    <a:lnTo>
                      <a:pt x="132" y="62"/>
                    </a:lnTo>
                    <a:lnTo>
                      <a:pt x="130" y="58"/>
                    </a:lnTo>
                    <a:lnTo>
                      <a:pt x="128" y="54"/>
                    </a:lnTo>
                    <a:lnTo>
                      <a:pt x="128" y="48"/>
                    </a:lnTo>
                    <a:lnTo>
                      <a:pt x="128"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3" name="Freeform 23"/>
              <p:cNvSpPr>
                <a:spLocks noChangeAspect="1"/>
              </p:cNvSpPr>
              <p:nvPr/>
            </p:nvSpPr>
            <p:spPr bwMode="gray">
              <a:xfrm>
                <a:off x="3626" y="1460"/>
                <a:ext cx="240" cy="242"/>
              </a:xfrm>
              <a:custGeom>
                <a:avLst/>
                <a:gdLst>
                  <a:gd name="T0" fmla="*/ 230 w 240"/>
                  <a:gd name="T1" fmla="*/ 26 h 242"/>
                  <a:gd name="T2" fmla="*/ 214 w 240"/>
                  <a:gd name="T3" fmla="*/ 22 h 242"/>
                  <a:gd name="T4" fmla="*/ 200 w 240"/>
                  <a:gd name="T5" fmla="*/ 4 h 242"/>
                  <a:gd name="T6" fmla="*/ 174 w 240"/>
                  <a:gd name="T7" fmla="*/ 2 h 242"/>
                  <a:gd name="T8" fmla="*/ 148 w 240"/>
                  <a:gd name="T9" fmla="*/ 6 h 242"/>
                  <a:gd name="T10" fmla="*/ 138 w 240"/>
                  <a:gd name="T11" fmla="*/ 16 h 242"/>
                  <a:gd name="T12" fmla="*/ 146 w 240"/>
                  <a:gd name="T13" fmla="*/ 28 h 242"/>
                  <a:gd name="T14" fmla="*/ 140 w 240"/>
                  <a:gd name="T15" fmla="*/ 48 h 242"/>
                  <a:gd name="T16" fmla="*/ 132 w 240"/>
                  <a:gd name="T17" fmla="*/ 64 h 242"/>
                  <a:gd name="T18" fmla="*/ 126 w 240"/>
                  <a:gd name="T19" fmla="*/ 76 h 242"/>
                  <a:gd name="T20" fmla="*/ 122 w 240"/>
                  <a:gd name="T21" fmla="*/ 88 h 242"/>
                  <a:gd name="T22" fmla="*/ 120 w 240"/>
                  <a:gd name="T23" fmla="*/ 96 h 242"/>
                  <a:gd name="T24" fmla="*/ 104 w 240"/>
                  <a:gd name="T25" fmla="*/ 100 h 242"/>
                  <a:gd name="T26" fmla="*/ 96 w 240"/>
                  <a:gd name="T27" fmla="*/ 108 h 242"/>
                  <a:gd name="T28" fmla="*/ 82 w 240"/>
                  <a:gd name="T29" fmla="*/ 112 h 242"/>
                  <a:gd name="T30" fmla="*/ 84 w 240"/>
                  <a:gd name="T31" fmla="*/ 126 h 242"/>
                  <a:gd name="T32" fmla="*/ 68 w 240"/>
                  <a:gd name="T33" fmla="*/ 136 h 242"/>
                  <a:gd name="T34" fmla="*/ 34 w 240"/>
                  <a:gd name="T35" fmla="*/ 138 h 242"/>
                  <a:gd name="T36" fmla="*/ 0 w 240"/>
                  <a:gd name="T37" fmla="*/ 134 h 242"/>
                  <a:gd name="T38" fmla="*/ 18 w 240"/>
                  <a:gd name="T39" fmla="*/ 148 h 242"/>
                  <a:gd name="T40" fmla="*/ 32 w 240"/>
                  <a:gd name="T41" fmla="*/ 156 h 242"/>
                  <a:gd name="T42" fmla="*/ 42 w 240"/>
                  <a:gd name="T43" fmla="*/ 174 h 242"/>
                  <a:gd name="T44" fmla="*/ 40 w 240"/>
                  <a:gd name="T45" fmla="*/ 184 h 242"/>
                  <a:gd name="T46" fmla="*/ 24 w 240"/>
                  <a:gd name="T47" fmla="*/ 198 h 242"/>
                  <a:gd name="T48" fmla="*/ 30 w 240"/>
                  <a:gd name="T49" fmla="*/ 216 h 242"/>
                  <a:gd name="T50" fmla="*/ 72 w 240"/>
                  <a:gd name="T51" fmla="*/ 218 h 242"/>
                  <a:gd name="T52" fmla="*/ 104 w 240"/>
                  <a:gd name="T53" fmla="*/ 208 h 242"/>
                  <a:gd name="T54" fmla="*/ 118 w 240"/>
                  <a:gd name="T55" fmla="*/ 234 h 242"/>
                  <a:gd name="T56" fmla="*/ 136 w 240"/>
                  <a:gd name="T57" fmla="*/ 242 h 242"/>
                  <a:gd name="T58" fmla="*/ 140 w 240"/>
                  <a:gd name="T59" fmla="*/ 232 h 242"/>
                  <a:gd name="T60" fmla="*/ 152 w 240"/>
                  <a:gd name="T61" fmla="*/ 234 h 242"/>
                  <a:gd name="T62" fmla="*/ 172 w 240"/>
                  <a:gd name="T63" fmla="*/ 230 h 242"/>
                  <a:gd name="T64" fmla="*/ 168 w 240"/>
                  <a:gd name="T65" fmla="*/ 214 h 242"/>
                  <a:gd name="T66" fmla="*/ 156 w 240"/>
                  <a:gd name="T67" fmla="*/ 200 h 242"/>
                  <a:gd name="T68" fmla="*/ 150 w 240"/>
                  <a:gd name="T69" fmla="*/ 190 h 242"/>
                  <a:gd name="T70" fmla="*/ 146 w 240"/>
                  <a:gd name="T71" fmla="*/ 178 h 242"/>
                  <a:gd name="T72" fmla="*/ 158 w 240"/>
                  <a:gd name="T73" fmla="*/ 164 h 242"/>
                  <a:gd name="T74" fmla="*/ 170 w 240"/>
                  <a:gd name="T75" fmla="*/ 168 h 242"/>
                  <a:gd name="T76" fmla="*/ 188 w 240"/>
                  <a:gd name="T77" fmla="*/ 146 h 242"/>
                  <a:gd name="T78" fmla="*/ 198 w 240"/>
                  <a:gd name="T79" fmla="*/ 126 h 242"/>
                  <a:gd name="T80" fmla="*/ 208 w 240"/>
                  <a:gd name="T81" fmla="*/ 110 h 242"/>
                  <a:gd name="T82" fmla="*/ 214 w 240"/>
                  <a:gd name="T83" fmla="*/ 90 h 242"/>
                  <a:gd name="T84" fmla="*/ 208 w 240"/>
                  <a:gd name="T85" fmla="*/ 80 h 242"/>
                  <a:gd name="T86" fmla="*/ 188 w 240"/>
                  <a:gd name="T87" fmla="*/ 56 h 242"/>
                  <a:gd name="T88" fmla="*/ 190 w 240"/>
                  <a:gd name="T89" fmla="*/ 44 h 242"/>
                  <a:gd name="T90" fmla="*/ 202 w 240"/>
                  <a:gd name="T91" fmla="*/ 44 h 242"/>
                  <a:gd name="T92" fmla="*/ 216 w 240"/>
                  <a:gd name="T93" fmla="*/ 44 h 242"/>
                  <a:gd name="T94" fmla="*/ 238 w 240"/>
                  <a:gd name="T95" fmla="*/ 28 h 2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0" h="242">
                    <a:moveTo>
                      <a:pt x="238" y="28"/>
                    </a:moveTo>
                    <a:lnTo>
                      <a:pt x="234" y="26"/>
                    </a:lnTo>
                    <a:lnTo>
                      <a:pt x="230" y="26"/>
                    </a:lnTo>
                    <a:lnTo>
                      <a:pt x="224" y="24"/>
                    </a:lnTo>
                    <a:lnTo>
                      <a:pt x="218" y="24"/>
                    </a:lnTo>
                    <a:lnTo>
                      <a:pt x="214" y="22"/>
                    </a:lnTo>
                    <a:lnTo>
                      <a:pt x="210" y="18"/>
                    </a:lnTo>
                    <a:lnTo>
                      <a:pt x="206" y="10"/>
                    </a:lnTo>
                    <a:lnTo>
                      <a:pt x="200" y="4"/>
                    </a:lnTo>
                    <a:lnTo>
                      <a:pt x="192" y="0"/>
                    </a:lnTo>
                    <a:lnTo>
                      <a:pt x="184" y="0"/>
                    </a:lnTo>
                    <a:lnTo>
                      <a:pt x="174" y="2"/>
                    </a:lnTo>
                    <a:lnTo>
                      <a:pt x="164" y="2"/>
                    </a:lnTo>
                    <a:lnTo>
                      <a:pt x="154" y="4"/>
                    </a:lnTo>
                    <a:lnTo>
                      <a:pt x="148" y="6"/>
                    </a:lnTo>
                    <a:lnTo>
                      <a:pt x="142" y="8"/>
                    </a:lnTo>
                    <a:lnTo>
                      <a:pt x="140" y="12"/>
                    </a:lnTo>
                    <a:lnTo>
                      <a:pt x="138" y="16"/>
                    </a:lnTo>
                    <a:lnTo>
                      <a:pt x="140" y="20"/>
                    </a:lnTo>
                    <a:lnTo>
                      <a:pt x="142" y="24"/>
                    </a:lnTo>
                    <a:lnTo>
                      <a:pt x="146" y="28"/>
                    </a:lnTo>
                    <a:lnTo>
                      <a:pt x="148" y="34"/>
                    </a:lnTo>
                    <a:lnTo>
                      <a:pt x="146" y="40"/>
                    </a:lnTo>
                    <a:lnTo>
                      <a:pt x="140" y="48"/>
                    </a:lnTo>
                    <a:lnTo>
                      <a:pt x="136" y="54"/>
                    </a:lnTo>
                    <a:lnTo>
                      <a:pt x="132" y="60"/>
                    </a:lnTo>
                    <a:lnTo>
                      <a:pt x="132" y="64"/>
                    </a:lnTo>
                    <a:lnTo>
                      <a:pt x="132" y="68"/>
                    </a:lnTo>
                    <a:lnTo>
                      <a:pt x="132" y="70"/>
                    </a:lnTo>
                    <a:lnTo>
                      <a:pt x="126" y="76"/>
                    </a:lnTo>
                    <a:lnTo>
                      <a:pt x="124" y="80"/>
                    </a:lnTo>
                    <a:lnTo>
                      <a:pt x="122" y="84"/>
                    </a:lnTo>
                    <a:lnTo>
                      <a:pt x="122" y="88"/>
                    </a:lnTo>
                    <a:lnTo>
                      <a:pt x="126" y="90"/>
                    </a:lnTo>
                    <a:lnTo>
                      <a:pt x="124" y="94"/>
                    </a:lnTo>
                    <a:lnTo>
                      <a:pt x="120" y="96"/>
                    </a:lnTo>
                    <a:lnTo>
                      <a:pt x="114" y="96"/>
                    </a:lnTo>
                    <a:lnTo>
                      <a:pt x="106" y="96"/>
                    </a:lnTo>
                    <a:lnTo>
                      <a:pt x="104" y="100"/>
                    </a:lnTo>
                    <a:lnTo>
                      <a:pt x="100" y="104"/>
                    </a:lnTo>
                    <a:lnTo>
                      <a:pt x="98" y="106"/>
                    </a:lnTo>
                    <a:lnTo>
                      <a:pt x="96" y="108"/>
                    </a:lnTo>
                    <a:lnTo>
                      <a:pt x="90" y="108"/>
                    </a:lnTo>
                    <a:lnTo>
                      <a:pt x="86" y="108"/>
                    </a:lnTo>
                    <a:lnTo>
                      <a:pt x="82" y="112"/>
                    </a:lnTo>
                    <a:lnTo>
                      <a:pt x="80" y="116"/>
                    </a:lnTo>
                    <a:lnTo>
                      <a:pt x="82" y="120"/>
                    </a:lnTo>
                    <a:lnTo>
                      <a:pt x="84" y="126"/>
                    </a:lnTo>
                    <a:lnTo>
                      <a:pt x="84" y="128"/>
                    </a:lnTo>
                    <a:lnTo>
                      <a:pt x="80" y="132"/>
                    </a:lnTo>
                    <a:lnTo>
                      <a:pt x="68" y="136"/>
                    </a:lnTo>
                    <a:lnTo>
                      <a:pt x="54" y="138"/>
                    </a:lnTo>
                    <a:lnTo>
                      <a:pt x="44" y="138"/>
                    </a:lnTo>
                    <a:lnTo>
                      <a:pt x="34" y="138"/>
                    </a:lnTo>
                    <a:lnTo>
                      <a:pt x="24" y="136"/>
                    </a:lnTo>
                    <a:lnTo>
                      <a:pt x="12" y="136"/>
                    </a:lnTo>
                    <a:lnTo>
                      <a:pt x="0" y="134"/>
                    </a:lnTo>
                    <a:lnTo>
                      <a:pt x="6" y="136"/>
                    </a:lnTo>
                    <a:lnTo>
                      <a:pt x="12" y="140"/>
                    </a:lnTo>
                    <a:lnTo>
                      <a:pt x="18" y="148"/>
                    </a:lnTo>
                    <a:lnTo>
                      <a:pt x="24" y="154"/>
                    </a:lnTo>
                    <a:lnTo>
                      <a:pt x="28" y="154"/>
                    </a:lnTo>
                    <a:lnTo>
                      <a:pt x="32" y="156"/>
                    </a:lnTo>
                    <a:lnTo>
                      <a:pt x="34" y="162"/>
                    </a:lnTo>
                    <a:lnTo>
                      <a:pt x="36" y="170"/>
                    </a:lnTo>
                    <a:lnTo>
                      <a:pt x="42" y="174"/>
                    </a:lnTo>
                    <a:lnTo>
                      <a:pt x="46" y="178"/>
                    </a:lnTo>
                    <a:lnTo>
                      <a:pt x="44" y="182"/>
                    </a:lnTo>
                    <a:lnTo>
                      <a:pt x="40" y="184"/>
                    </a:lnTo>
                    <a:lnTo>
                      <a:pt x="30" y="190"/>
                    </a:lnTo>
                    <a:lnTo>
                      <a:pt x="26" y="192"/>
                    </a:lnTo>
                    <a:lnTo>
                      <a:pt x="24" y="198"/>
                    </a:lnTo>
                    <a:lnTo>
                      <a:pt x="22" y="202"/>
                    </a:lnTo>
                    <a:lnTo>
                      <a:pt x="22" y="210"/>
                    </a:lnTo>
                    <a:lnTo>
                      <a:pt x="30" y="216"/>
                    </a:lnTo>
                    <a:lnTo>
                      <a:pt x="34" y="216"/>
                    </a:lnTo>
                    <a:lnTo>
                      <a:pt x="42" y="218"/>
                    </a:lnTo>
                    <a:lnTo>
                      <a:pt x="72" y="218"/>
                    </a:lnTo>
                    <a:lnTo>
                      <a:pt x="80" y="216"/>
                    </a:lnTo>
                    <a:lnTo>
                      <a:pt x="88" y="214"/>
                    </a:lnTo>
                    <a:lnTo>
                      <a:pt x="104" y="208"/>
                    </a:lnTo>
                    <a:lnTo>
                      <a:pt x="108" y="220"/>
                    </a:lnTo>
                    <a:lnTo>
                      <a:pt x="114" y="230"/>
                    </a:lnTo>
                    <a:lnTo>
                      <a:pt x="118" y="234"/>
                    </a:lnTo>
                    <a:lnTo>
                      <a:pt x="122" y="238"/>
                    </a:lnTo>
                    <a:lnTo>
                      <a:pt x="128" y="240"/>
                    </a:lnTo>
                    <a:lnTo>
                      <a:pt x="136" y="242"/>
                    </a:lnTo>
                    <a:lnTo>
                      <a:pt x="136" y="236"/>
                    </a:lnTo>
                    <a:lnTo>
                      <a:pt x="138" y="234"/>
                    </a:lnTo>
                    <a:lnTo>
                      <a:pt x="140" y="232"/>
                    </a:lnTo>
                    <a:lnTo>
                      <a:pt x="144" y="232"/>
                    </a:lnTo>
                    <a:lnTo>
                      <a:pt x="148" y="232"/>
                    </a:lnTo>
                    <a:lnTo>
                      <a:pt x="152" y="234"/>
                    </a:lnTo>
                    <a:lnTo>
                      <a:pt x="156" y="236"/>
                    </a:lnTo>
                    <a:lnTo>
                      <a:pt x="166" y="234"/>
                    </a:lnTo>
                    <a:lnTo>
                      <a:pt x="172" y="230"/>
                    </a:lnTo>
                    <a:lnTo>
                      <a:pt x="174" y="226"/>
                    </a:lnTo>
                    <a:lnTo>
                      <a:pt x="172" y="218"/>
                    </a:lnTo>
                    <a:lnTo>
                      <a:pt x="168" y="214"/>
                    </a:lnTo>
                    <a:lnTo>
                      <a:pt x="160" y="206"/>
                    </a:lnTo>
                    <a:lnTo>
                      <a:pt x="158" y="204"/>
                    </a:lnTo>
                    <a:lnTo>
                      <a:pt x="156" y="200"/>
                    </a:lnTo>
                    <a:lnTo>
                      <a:pt x="156" y="192"/>
                    </a:lnTo>
                    <a:lnTo>
                      <a:pt x="154" y="190"/>
                    </a:lnTo>
                    <a:lnTo>
                      <a:pt x="150" y="190"/>
                    </a:lnTo>
                    <a:lnTo>
                      <a:pt x="146" y="186"/>
                    </a:lnTo>
                    <a:lnTo>
                      <a:pt x="144" y="182"/>
                    </a:lnTo>
                    <a:lnTo>
                      <a:pt x="146" y="178"/>
                    </a:lnTo>
                    <a:lnTo>
                      <a:pt x="150" y="172"/>
                    </a:lnTo>
                    <a:lnTo>
                      <a:pt x="154" y="166"/>
                    </a:lnTo>
                    <a:lnTo>
                      <a:pt x="158" y="164"/>
                    </a:lnTo>
                    <a:lnTo>
                      <a:pt x="162" y="166"/>
                    </a:lnTo>
                    <a:lnTo>
                      <a:pt x="166" y="168"/>
                    </a:lnTo>
                    <a:lnTo>
                      <a:pt x="170" y="168"/>
                    </a:lnTo>
                    <a:lnTo>
                      <a:pt x="174" y="164"/>
                    </a:lnTo>
                    <a:lnTo>
                      <a:pt x="180" y="158"/>
                    </a:lnTo>
                    <a:lnTo>
                      <a:pt x="188" y="146"/>
                    </a:lnTo>
                    <a:lnTo>
                      <a:pt x="192" y="140"/>
                    </a:lnTo>
                    <a:lnTo>
                      <a:pt x="194" y="132"/>
                    </a:lnTo>
                    <a:lnTo>
                      <a:pt x="198" y="126"/>
                    </a:lnTo>
                    <a:lnTo>
                      <a:pt x="202" y="120"/>
                    </a:lnTo>
                    <a:lnTo>
                      <a:pt x="204" y="114"/>
                    </a:lnTo>
                    <a:lnTo>
                      <a:pt x="208" y="110"/>
                    </a:lnTo>
                    <a:lnTo>
                      <a:pt x="208" y="96"/>
                    </a:lnTo>
                    <a:lnTo>
                      <a:pt x="210" y="92"/>
                    </a:lnTo>
                    <a:lnTo>
                      <a:pt x="214" y="90"/>
                    </a:lnTo>
                    <a:lnTo>
                      <a:pt x="214" y="88"/>
                    </a:lnTo>
                    <a:lnTo>
                      <a:pt x="216" y="84"/>
                    </a:lnTo>
                    <a:lnTo>
                      <a:pt x="208" y="80"/>
                    </a:lnTo>
                    <a:lnTo>
                      <a:pt x="198" y="72"/>
                    </a:lnTo>
                    <a:lnTo>
                      <a:pt x="190" y="60"/>
                    </a:lnTo>
                    <a:lnTo>
                      <a:pt x="188" y="56"/>
                    </a:lnTo>
                    <a:lnTo>
                      <a:pt x="188" y="52"/>
                    </a:lnTo>
                    <a:lnTo>
                      <a:pt x="186" y="50"/>
                    </a:lnTo>
                    <a:lnTo>
                      <a:pt x="190" y="44"/>
                    </a:lnTo>
                    <a:lnTo>
                      <a:pt x="194" y="40"/>
                    </a:lnTo>
                    <a:lnTo>
                      <a:pt x="198" y="42"/>
                    </a:lnTo>
                    <a:lnTo>
                      <a:pt x="202" y="44"/>
                    </a:lnTo>
                    <a:lnTo>
                      <a:pt x="204" y="44"/>
                    </a:lnTo>
                    <a:lnTo>
                      <a:pt x="208" y="46"/>
                    </a:lnTo>
                    <a:lnTo>
                      <a:pt x="216" y="44"/>
                    </a:lnTo>
                    <a:lnTo>
                      <a:pt x="224" y="40"/>
                    </a:lnTo>
                    <a:lnTo>
                      <a:pt x="240" y="28"/>
                    </a:lnTo>
                    <a:lnTo>
                      <a:pt x="238"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4" name="Freeform 24"/>
              <p:cNvSpPr>
                <a:spLocks noChangeAspect="1"/>
              </p:cNvSpPr>
              <p:nvPr/>
            </p:nvSpPr>
            <p:spPr bwMode="gray">
              <a:xfrm>
                <a:off x="3610" y="1430"/>
                <a:ext cx="200" cy="168"/>
              </a:xfrm>
              <a:custGeom>
                <a:avLst/>
                <a:gdLst>
                  <a:gd name="T0" fmla="*/ 174 w 200"/>
                  <a:gd name="T1" fmla="*/ 26 h 168"/>
                  <a:gd name="T2" fmla="*/ 160 w 200"/>
                  <a:gd name="T3" fmla="*/ 28 h 168"/>
                  <a:gd name="T4" fmla="*/ 152 w 200"/>
                  <a:gd name="T5" fmla="*/ 24 h 168"/>
                  <a:gd name="T6" fmla="*/ 144 w 200"/>
                  <a:gd name="T7" fmla="*/ 8 h 168"/>
                  <a:gd name="T8" fmla="*/ 136 w 200"/>
                  <a:gd name="T9" fmla="*/ 0 h 168"/>
                  <a:gd name="T10" fmla="*/ 122 w 200"/>
                  <a:gd name="T11" fmla="*/ 16 h 168"/>
                  <a:gd name="T12" fmla="*/ 108 w 200"/>
                  <a:gd name="T13" fmla="*/ 26 h 168"/>
                  <a:gd name="T14" fmla="*/ 74 w 200"/>
                  <a:gd name="T15" fmla="*/ 28 h 168"/>
                  <a:gd name="T16" fmla="*/ 46 w 200"/>
                  <a:gd name="T17" fmla="*/ 42 h 168"/>
                  <a:gd name="T18" fmla="*/ 36 w 200"/>
                  <a:gd name="T19" fmla="*/ 54 h 168"/>
                  <a:gd name="T20" fmla="*/ 24 w 200"/>
                  <a:gd name="T21" fmla="*/ 58 h 168"/>
                  <a:gd name="T22" fmla="*/ 12 w 200"/>
                  <a:gd name="T23" fmla="*/ 56 h 168"/>
                  <a:gd name="T24" fmla="*/ 4 w 200"/>
                  <a:gd name="T25" fmla="*/ 58 h 168"/>
                  <a:gd name="T26" fmla="*/ 4 w 200"/>
                  <a:gd name="T27" fmla="*/ 56 h 168"/>
                  <a:gd name="T28" fmla="*/ 0 w 200"/>
                  <a:gd name="T29" fmla="*/ 84 h 168"/>
                  <a:gd name="T30" fmla="*/ 4 w 200"/>
                  <a:gd name="T31" fmla="*/ 104 h 168"/>
                  <a:gd name="T32" fmla="*/ 10 w 200"/>
                  <a:gd name="T33" fmla="*/ 122 h 168"/>
                  <a:gd name="T34" fmla="*/ 18 w 200"/>
                  <a:gd name="T35" fmla="*/ 130 h 168"/>
                  <a:gd name="T36" fmla="*/ 26 w 200"/>
                  <a:gd name="T37" fmla="*/ 136 h 168"/>
                  <a:gd name="T38" fmla="*/ 18 w 200"/>
                  <a:gd name="T39" fmla="*/ 146 h 168"/>
                  <a:gd name="T40" fmla="*/ 12 w 200"/>
                  <a:gd name="T41" fmla="*/ 156 h 168"/>
                  <a:gd name="T42" fmla="*/ 12 w 200"/>
                  <a:gd name="T43" fmla="*/ 162 h 168"/>
                  <a:gd name="T44" fmla="*/ 28 w 200"/>
                  <a:gd name="T45" fmla="*/ 166 h 168"/>
                  <a:gd name="T46" fmla="*/ 50 w 200"/>
                  <a:gd name="T47" fmla="*/ 168 h 168"/>
                  <a:gd name="T48" fmla="*/ 70 w 200"/>
                  <a:gd name="T49" fmla="*/ 168 h 168"/>
                  <a:gd name="T50" fmla="*/ 96 w 200"/>
                  <a:gd name="T51" fmla="*/ 162 h 168"/>
                  <a:gd name="T52" fmla="*/ 100 w 200"/>
                  <a:gd name="T53" fmla="*/ 156 h 168"/>
                  <a:gd name="T54" fmla="*/ 96 w 200"/>
                  <a:gd name="T55" fmla="*/ 146 h 168"/>
                  <a:gd name="T56" fmla="*/ 102 w 200"/>
                  <a:gd name="T57" fmla="*/ 138 h 168"/>
                  <a:gd name="T58" fmla="*/ 112 w 200"/>
                  <a:gd name="T59" fmla="*/ 138 h 168"/>
                  <a:gd name="T60" fmla="*/ 116 w 200"/>
                  <a:gd name="T61" fmla="*/ 134 h 168"/>
                  <a:gd name="T62" fmla="*/ 122 w 200"/>
                  <a:gd name="T63" fmla="*/ 126 h 168"/>
                  <a:gd name="T64" fmla="*/ 136 w 200"/>
                  <a:gd name="T65" fmla="*/ 126 h 168"/>
                  <a:gd name="T66" fmla="*/ 142 w 200"/>
                  <a:gd name="T67" fmla="*/ 120 h 168"/>
                  <a:gd name="T68" fmla="*/ 138 w 200"/>
                  <a:gd name="T69" fmla="*/ 114 h 168"/>
                  <a:gd name="T70" fmla="*/ 142 w 200"/>
                  <a:gd name="T71" fmla="*/ 106 h 168"/>
                  <a:gd name="T72" fmla="*/ 148 w 200"/>
                  <a:gd name="T73" fmla="*/ 98 h 168"/>
                  <a:gd name="T74" fmla="*/ 148 w 200"/>
                  <a:gd name="T75" fmla="*/ 90 h 168"/>
                  <a:gd name="T76" fmla="*/ 156 w 200"/>
                  <a:gd name="T77" fmla="*/ 78 h 168"/>
                  <a:gd name="T78" fmla="*/ 164 w 200"/>
                  <a:gd name="T79" fmla="*/ 64 h 168"/>
                  <a:gd name="T80" fmla="*/ 158 w 200"/>
                  <a:gd name="T81" fmla="*/ 54 h 168"/>
                  <a:gd name="T82" fmla="*/ 154 w 200"/>
                  <a:gd name="T83" fmla="*/ 46 h 168"/>
                  <a:gd name="T84" fmla="*/ 158 w 200"/>
                  <a:gd name="T85" fmla="*/ 38 h 168"/>
                  <a:gd name="T86" fmla="*/ 170 w 200"/>
                  <a:gd name="T87" fmla="*/ 34 h 168"/>
                  <a:gd name="T88" fmla="*/ 190 w 200"/>
                  <a:gd name="T89" fmla="*/ 32 h 168"/>
                  <a:gd name="T90" fmla="*/ 200 w 200"/>
                  <a:gd name="T91" fmla="*/ 28 h 168"/>
                  <a:gd name="T92" fmla="*/ 184 w 200"/>
                  <a:gd name="T93" fmla="*/ 22 h 16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0" h="168">
                    <a:moveTo>
                      <a:pt x="184" y="22"/>
                    </a:moveTo>
                    <a:lnTo>
                      <a:pt x="174" y="26"/>
                    </a:lnTo>
                    <a:lnTo>
                      <a:pt x="168" y="26"/>
                    </a:lnTo>
                    <a:lnTo>
                      <a:pt x="160" y="28"/>
                    </a:lnTo>
                    <a:lnTo>
                      <a:pt x="156" y="26"/>
                    </a:lnTo>
                    <a:lnTo>
                      <a:pt x="152" y="24"/>
                    </a:lnTo>
                    <a:lnTo>
                      <a:pt x="148" y="18"/>
                    </a:lnTo>
                    <a:lnTo>
                      <a:pt x="144" y="8"/>
                    </a:lnTo>
                    <a:lnTo>
                      <a:pt x="142" y="0"/>
                    </a:lnTo>
                    <a:lnTo>
                      <a:pt x="136" y="0"/>
                    </a:lnTo>
                    <a:lnTo>
                      <a:pt x="130" y="6"/>
                    </a:lnTo>
                    <a:lnTo>
                      <a:pt x="122" y="16"/>
                    </a:lnTo>
                    <a:lnTo>
                      <a:pt x="114" y="24"/>
                    </a:lnTo>
                    <a:lnTo>
                      <a:pt x="108" y="26"/>
                    </a:lnTo>
                    <a:lnTo>
                      <a:pt x="102" y="28"/>
                    </a:lnTo>
                    <a:lnTo>
                      <a:pt x="74" y="28"/>
                    </a:lnTo>
                    <a:lnTo>
                      <a:pt x="60" y="20"/>
                    </a:lnTo>
                    <a:lnTo>
                      <a:pt x="46" y="42"/>
                    </a:lnTo>
                    <a:lnTo>
                      <a:pt x="40" y="50"/>
                    </a:lnTo>
                    <a:lnTo>
                      <a:pt x="36" y="54"/>
                    </a:lnTo>
                    <a:lnTo>
                      <a:pt x="30" y="56"/>
                    </a:lnTo>
                    <a:lnTo>
                      <a:pt x="24" y="58"/>
                    </a:lnTo>
                    <a:lnTo>
                      <a:pt x="16" y="56"/>
                    </a:lnTo>
                    <a:lnTo>
                      <a:pt x="12" y="56"/>
                    </a:lnTo>
                    <a:lnTo>
                      <a:pt x="10" y="56"/>
                    </a:lnTo>
                    <a:lnTo>
                      <a:pt x="4" y="58"/>
                    </a:lnTo>
                    <a:lnTo>
                      <a:pt x="4" y="50"/>
                    </a:lnTo>
                    <a:lnTo>
                      <a:pt x="4" y="56"/>
                    </a:lnTo>
                    <a:lnTo>
                      <a:pt x="0" y="72"/>
                    </a:lnTo>
                    <a:lnTo>
                      <a:pt x="0" y="84"/>
                    </a:lnTo>
                    <a:lnTo>
                      <a:pt x="0" y="92"/>
                    </a:lnTo>
                    <a:lnTo>
                      <a:pt x="4" y="104"/>
                    </a:lnTo>
                    <a:lnTo>
                      <a:pt x="8" y="116"/>
                    </a:lnTo>
                    <a:lnTo>
                      <a:pt x="10" y="122"/>
                    </a:lnTo>
                    <a:lnTo>
                      <a:pt x="12" y="126"/>
                    </a:lnTo>
                    <a:lnTo>
                      <a:pt x="18" y="130"/>
                    </a:lnTo>
                    <a:lnTo>
                      <a:pt x="26" y="132"/>
                    </a:lnTo>
                    <a:lnTo>
                      <a:pt x="26" y="136"/>
                    </a:lnTo>
                    <a:lnTo>
                      <a:pt x="24" y="138"/>
                    </a:lnTo>
                    <a:lnTo>
                      <a:pt x="18" y="146"/>
                    </a:lnTo>
                    <a:lnTo>
                      <a:pt x="14" y="152"/>
                    </a:lnTo>
                    <a:lnTo>
                      <a:pt x="12" y="156"/>
                    </a:lnTo>
                    <a:lnTo>
                      <a:pt x="12" y="160"/>
                    </a:lnTo>
                    <a:lnTo>
                      <a:pt x="12" y="162"/>
                    </a:lnTo>
                    <a:lnTo>
                      <a:pt x="16" y="164"/>
                    </a:lnTo>
                    <a:lnTo>
                      <a:pt x="28" y="166"/>
                    </a:lnTo>
                    <a:lnTo>
                      <a:pt x="40" y="166"/>
                    </a:lnTo>
                    <a:lnTo>
                      <a:pt x="50" y="168"/>
                    </a:lnTo>
                    <a:lnTo>
                      <a:pt x="60" y="168"/>
                    </a:lnTo>
                    <a:lnTo>
                      <a:pt x="70" y="168"/>
                    </a:lnTo>
                    <a:lnTo>
                      <a:pt x="84" y="166"/>
                    </a:lnTo>
                    <a:lnTo>
                      <a:pt x="96" y="162"/>
                    </a:lnTo>
                    <a:lnTo>
                      <a:pt x="100" y="158"/>
                    </a:lnTo>
                    <a:lnTo>
                      <a:pt x="100" y="156"/>
                    </a:lnTo>
                    <a:lnTo>
                      <a:pt x="98" y="150"/>
                    </a:lnTo>
                    <a:lnTo>
                      <a:pt x="96" y="146"/>
                    </a:lnTo>
                    <a:lnTo>
                      <a:pt x="98" y="142"/>
                    </a:lnTo>
                    <a:lnTo>
                      <a:pt x="102" y="138"/>
                    </a:lnTo>
                    <a:lnTo>
                      <a:pt x="106" y="138"/>
                    </a:lnTo>
                    <a:lnTo>
                      <a:pt x="112" y="138"/>
                    </a:lnTo>
                    <a:lnTo>
                      <a:pt x="114" y="136"/>
                    </a:lnTo>
                    <a:lnTo>
                      <a:pt x="116" y="134"/>
                    </a:lnTo>
                    <a:lnTo>
                      <a:pt x="120" y="130"/>
                    </a:lnTo>
                    <a:lnTo>
                      <a:pt x="122" y="126"/>
                    </a:lnTo>
                    <a:lnTo>
                      <a:pt x="130" y="126"/>
                    </a:lnTo>
                    <a:lnTo>
                      <a:pt x="136" y="126"/>
                    </a:lnTo>
                    <a:lnTo>
                      <a:pt x="140" y="124"/>
                    </a:lnTo>
                    <a:lnTo>
                      <a:pt x="142" y="120"/>
                    </a:lnTo>
                    <a:lnTo>
                      <a:pt x="138" y="118"/>
                    </a:lnTo>
                    <a:lnTo>
                      <a:pt x="138" y="114"/>
                    </a:lnTo>
                    <a:lnTo>
                      <a:pt x="140" y="110"/>
                    </a:lnTo>
                    <a:lnTo>
                      <a:pt x="142" y="106"/>
                    </a:lnTo>
                    <a:lnTo>
                      <a:pt x="148" y="100"/>
                    </a:lnTo>
                    <a:lnTo>
                      <a:pt x="148" y="98"/>
                    </a:lnTo>
                    <a:lnTo>
                      <a:pt x="148" y="94"/>
                    </a:lnTo>
                    <a:lnTo>
                      <a:pt x="148" y="90"/>
                    </a:lnTo>
                    <a:lnTo>
                      <a:pt x="152" y="84"/>
                    </a:lnTo>
                    <a:lnTo>
                      <a:pt x="156" y="78"/>
                    </a:lnTo>
                    <a:lnTo>
                      <a:pt x="162" y="70"/>
                    </a:lnTo>
                    <a:lnTo>
                      <a:pt x="164" y="64"/>
                    </a:lnTo>
                    <a:lnTo>
                      <a:pt x="162" y="58"/>
                    </a:lnTo>
                    <a:lnTo>
                      <a:pt x="158" y="54"/>
                    </a:lnTo>
                    <a:lnTo>
                      <a:pt x="156" y="50"/>
                    </a:lnTo>
                    <a:lnTo>
                      <a:pt x="154" y="46"/>
                    </a:lnTo>
                    <a:lnTo>
                      <a:pt x="156" y="42"/>
                    </a:lnTo>
                    <a:lnTo>
                      <a:pt x="158" y="38"/>
                    </a:lnTo>
                    <a:lnTo>
                      <a:pt x="164" y="36"/>
                    </a:lnTo>
                    <a:lnTo>
                      <a:pt x="170" y="34"/>
                    </a:lnTo>
                    <a:lnTo>
                      <a:pt x="180" y="32"/>
                    </a:lnTo>
                    <a:lnTo>
                      <a:pt x="190" y="32"/>
                    </a:lnTo>
                    <a:lnTo>
                      <a:pt x="200" y="30"/>
                    </a:lnTo>
                    <a:lnTo>
                      <a:pt x="200" y="28"/>
                    </a:lnTo>
                    <a:lnTo>
                      <a:pt x="192" y="26"/>
                    </a:lnTo>
                    <a:lnTo>
                      <a:pt x="184"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5" name="Freeform 25"/>
              <p:cNvSpPr>
                <a:spLocks noChangeAspect="1"/>
              </p:cNvSpPr>
              <p:nvPr/>
            </p:nvSpPr>
            <p:spPr bwMode="gray">
              <a:xfrm>
                <a:off x="3916" y="1188"/>
                <a:ext cx="482" cy="186"/>
              </a:xfrm>
              <a:custGeom>
                <a:avLst/>
                <a:gdLst>
                  <a:gd name="T0" fmla="*/ 4 w 482"/>
                  <a:gd name="T1" fmla="*/ 56 h 186"/>
                  <a:gd name="T2" fmla="*/ 12 w 482"/>
                  <a:gd name="T3" fmla="*/ 64 h 186"/>
                  <a:gd name="T4" fmla="*/ 34 w 482"/>
                  <a:gd name="T5" fmla="*/ 72 h 186"/>
                  <a:gd name="T6" fmla="*/ 48 w 482"/>
                  <a:gd name="T7" fmla="*/ 78 h 186"/>
                  <a:gd name="T8" fmla="*/ 64 w 482"/>
                  <a:gd name="T9" fmla="*/ 92 h 186"/>
                  <a:gd name="T10" fmla="*/ 72 w 482"/>
                  <a:gd name="T11" fmla="*/ 114 h 186"/>
                  <a:gd name="T12" fmla="*/ 80 w 482"/>
                  <a:gd name="T13" fmla="*/ 126 h 186"/>
                  <a:gd name="T14" fmla="*/ 118 w 482"/>
                  <a:gd name="T15" fmla="*/ 130 h 186"/>
                  <a:gd name="T16" fmla="*/ 138 w 482"/>
                  <a:gd name="T17" fmla="*/ 134 h 186"/>
                  <a:gd name="T18" fmla="*/ 156 w 482"/>
                  <a:gd name="T19" fmla="*/ 146 h 186"/>
                  <a:gd name="T20" fmla="*/ 172 w 482"/>
                  <a:gd name="T21" fmla="*/ 162 h 186"/>
                  <a:gd name="T22" fmla="*/ 214 w 482"/>
                  <a:gd name="T23" fmla="*/ 166 h 186"/>
                  <a:gd name="T24" fmla="*/ 258 w 482"/>
                  <a:gd name="T25" fmla="*/ 168 h 186"/>
                  <a:gd name="T26" fmla="*/ 280 w 482"/>
                  <a:gd name="T27" fmla="*/ 180 h 186"/>
                  <a:gd name="T28" fmla="*/ 310 w 482"/>
                  <a:gd name="T29" fmla="*/ 186 h 186"/>
                  <a:gd name="T30" fmla="*/ 324 w 482"/>
                  <a:gd name="T31" fmla="*/ 180 h 186"/>
                  <a:gd name="T32" fmla="*/ 362 w 482"/>
                  <a:gd name="T33" fmla="*/ 172 h 186"/>
                  <a:gd name="T34" fmla="*/ 384 w 482"/>
                  <a:gd name="T35" fmla="*/ 162 h 186"/>
                  <a:gd name="T36" fmla="*/ 396 w 482"/>
                  <a:gd name="T37" fmla="*/ 150 h 186"/>
                  <a:gd name="T38" fmla="*/ 396 w 482"/>
                  <a:gd name="T39" fmla="*/ 142 h 186"/>
                  <a:gd name="T40" fmla="*/ 390 w 482"/>
                  <a:gd name="T41" fmla="*/ 138 h 186"/>
                  <a:gd name="T42" fmla="*/ 382 w 482"/>
                  <a:gd name="T43" fmla="*/ 134 h 186"/>
                  <a:gd name="T44" fmla="*/ 384 w 482"/>
                  <a:gd name="T45" fmla="*/ 126 h 186"/>
                  <a:gd name="T46" fmla="*/ 390 w 482"/>
                  <a:gd name="T47" fmla="*/ 124 h 186"/>
                  <a:gd name="T48" fmla="*/ 398 w 482"/>
                  <a:gd name="T49" fmla="*/ 128 h 186"/>
                  <a:gd name="T50" fmla="*/ 410 w 482"/>
                  <a:gd name="T51" fmla="*/ 126 h 186"/>
                  <a:gd name="T52" fmla="*/ 418 w 482"/>
                  <a:gd name="T53" fmla="*/ 120 h 186"/>
                  <a:gd name="T54" fmla="*/ 432 w 482"/>
                  <a:gd name="T55" fmla="*/ 116 h 186"/>
                  <a:gd name="T56" fmla="*/ 440 w 482"/>
                  <a:gd name="T57" fmla="*/ 114 h 186"/>
                  <a:gd name="T58" fmla="*/ 442 w 482"/>
                  <a:gd name="T59" fmla="*/ 106 h 186"/>
                  <a:gd name="T60" fmla="*/ 444 w 482"/>
                  <a:gd name="T61" fmla="*/ 98 h 186"/>
                  <a:gd name="T62" fmla="*/ 482 w 482"/>
                  <a:gd name="T63" fmla="*/ 94 h 186"/>
                  <a:gd name="T64" fmla="*/ 468 w 482"/>
                  <a:gd name="T65" fmla="*/ 80 h 186"/>
                  <a:gd name="T66" fmla="*/ 448 w 482"/>
                  <a:gd name="T67" fmla="*/ 72 h 186"/>
                  <a:gd name="T68" fmla="*/ 434 w 482"/>
                  <a:gd name="T69" fmla="*/ 76 h 186"/>
                  <a:gd name="T70" fmla="*/ 410 w 482"/>
                  <a:gd name="T71" fmla="*/ 76 h 186"/>
                  <a:gd name="T72" fmla="*/ 404 w 482"/>
                  <a:gd name="T73" fmla="*/ 68 h 186"/>
                  <a:gd name="T74" fmla="*/ 402 w 482"/>
                  <a:gd name="T75" fmla="*/ 40 h 186"/>
                  <a:gd name="T76" fmla="*/ 374 w 482"/>
                  <a:gd name="T77" fmla="*/ 30 h 186"/>
                  <a:gd name="T78" fmla="*/ 362 w 482"/>
                  <a:gd name="T79" fmla="*/ 30 h 186"/>
                  <a:gd name="T80" fmla="*/ 344 w 482"/>
                  <a:gd name="T81" fmla="*/ 40 h 186"/>
                  <a:gd name="T82" fmla="*/ 326 w 482"/>
                  <a:gd name="T83" fmla="*/ 50 h 186"/>
                  <a:gd name="T84" fmla="*/ 304 w 482"/>
                  <a:gd name="T85" fmla="*/ 48 h 186"/>
                  <a:gd name="T86" fmla="*/ 264 w 482"/>
                  <a:gd name="T87" fmla="*/ 34 h 186"/>
                  <a:gd name="T88" fmla="*/ 240 w 482"/>
                  <a:gd name="T89" fmla="*/ 26 h 186"/>
                  <a:gd name="T90" fmla="*/ 212 w 482"/>
                  <a:gd name="T91" fmla="*/ 26 h 186"/>
                  <a:gd name="T92" fmla="*/ 198 w 482"/>
                  <a:gd name="T93" fmla="*/ 26 h 186"/>
                  <a:gd name="T94" fmla="*/ 192 w 482"/>
                  <a:gd name="T95" fmla="*/ 22 h 186"/>
                  <a:gd name="T96" fmla="*/ 180 w 482"/>
                  <a:gd name="T97" fmla="*/ 8 h 186"/>
                  <a:gd name="T98" fmla="*/ 152 w 482"/>
                  <a:gd name="T99" fmla="*/ 0 h 186"/>
                  <a:gd name="T100" fmla="*/ 128 w 482"/>
                  <a:gd name="T101" fmla="*/ 2 h 186"/>
                  <a:gd name="T102" fmla="*/ 124 w 482"/>
                  <a:gd name="T103" fmla="*/ 4 h 186"/>
                  <a:gd name="T104" fmla="*/ 128 w 482"/>
                  <a:gd name="T105" fmla="*/ 12 h 186"/>
                  <a:gd name="T106" fmla="*/ 138 w 482"/>
                  <a:gd name="T107" fmla="*/ 24 h 186"/>
                  <a:gd name="T108" fmla="*/ 140 w 482"/>
                  <a:gd name="T109" fmla="*/ 30 h 186"/>
                  <a:gd name="T110" fmla="*/ 134 w 482"/>
                  <a:gd name="T111" fmla="*/ 36 h 186"/>
                  <a:gd name="T112" fmla="*/ 124 w 482"/>
                  <a:gd name="T113" fmla="*/ 38 h 186"/>
                  <a:gd name="T114" fmla="*/ 104 w 482"/>
                  <a:gd name="T115" fmla="*/ 36 h 186"/>
                  <a:gd name="T116" fmla="*/ 68 w 482"/>
                  <a:gd name="T117" fmla="*/ 24 h 186"/>
                  <a:gd name="T118" fmla="*/ 54 w 482"/>
                  <a:gd name="T119" fmla="*/ 22 h 186"/>
                  <a:gd name="T120" fmla="*/ 38 w 482"/>
                  <a:gd name="T121" fmla="*/ 24 h 186"/>
                  <a:gd name="T122" fmla="*/ 10 w 482"/>
                  <a:gd name="T123" fmla="*/ 42 h 186"/>
                  <a:gd name="T124" fmla="*/ 0 w 482"/>
                  <a:gd name="T125" fmla="*/ 5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2" h="186">
                    <a:moveTo>
                      <a:pt x="0" y="50"/>
                    </a:moveTo>
                    <a:lnTo>
                      <a:pt x="4" y="56"/>
                    </a:lnTo>
                    <a:lnTo>
                      <a:pt x="6" y="60"/>
                    </a:lnTo>
                    <a:lnTo>
                      <a:pt x="12" y="64"/>
                    </a:lnTo>
                    <a:lnTo>
                      <a:pt x="20" y="66"/>
                    </a:lnTo>
                    <a:lnTo>
                      <a:pt x="34" y="72"/>
                    </a:lnTo>
                    <a:lnTo>
                      <a:pt x="40" y="74"/>
                    </a:lnTo>
                    <a:lnTo>
                      <a:pt x="48" y="78"/>
                    </a:lnTo>
                    <a:lnTo>
                      <a:pt x="60" y="86"/>
                    </a:lnTo>
                    <a:lnTo>
                      <a:pt x="64" y="92"/>
                    </a:lnTo>
                    <a:lnTo>
                      <a:pt x="68" y="100"/>
                    </a:lnTo>
                    <a:lnTo>
                      <a:pt x="72" y="114"/>
                    </a:lnTo>
                    <a:lnTo>
                      <a:pt x="76" y="120"/>
                    </a:lnTo>
                    <a:lnTo>
                      <a:pt x="80" y="126"/>
                    </a:lnTo>
                    <a:lnTo>
                      <a:pt x="110" y="126"/>
                    </a:lnTo>
                    <a:lnTo>
                      <a:pt x="118" y="130"/>
                    </a:lnTo>
                    <a:lnTo>
                      <a:pt x="128" y="134"/>
                    </a:lnTo>
                    <a:lnTo>
                      <a:pt x="138" y="134"/>
                    </a:lnTo>
                    <a:lnTo>
                      <a:pt x="146" y="140"/>
                    </a:lnTo>
                    <a:lnTo>
                      <a:pt x="156" y="146"/>
                    </a:lnTo>
                    <a:lnTo>
                      <a:pt x="164" y="154"/>
                    </a:lnTo>
                    <a:lnTo>
                      <a:pt x="172" y="162"/>
                    </a:lnTo>
                    <a:lnTo>
                      <a:pt x="180" y="166"/>
                    </a:lnTo>
                    <a:lnTo>
                      <a:pt x="214" y="166"/>
                    </a:lnTo>
                    <a:lnTo>
                      <a:pt x="214" y="168"/>
                    </a:lnTo>
                    <a:lnTo>
                      <a:pt x="258" y="168"/>
                    </a:lnTo>
                    <a:lnTo>
                      <a:pt x="268" y="174"/>
                    </a:lnTo>
                    <a:lnTo>
                      <a:pt x="280" y="180"/>
                    </a:lnTo>
                    <a:lnTo>
                      <a:pt x="296" y="184"/>
                    </a:lnTo>
                    <a:lnTo>
                      <a:pt x="310" y="186"/>
                    </a:lnTo>
                    <a:lnTo>
                      <a:pt x="318" y="184"/>
                    </a:lnTo>
                    <a:lnTo>
                      <a:pt x="324" y="180"/>
                    </a:lnTo>
                    <a:lnTo>
                      <a:pt x="334" y="172"/>
                    </a:lnTo>
                    <a:lnTo>
                      <a:pt x="362" y="172"/>
                    </a:lnTo>
                    <a:lnTo>
                      <a:pt x="374" y="168"/>
                    </a:lnTo>
                    <a:lnTo>
                      <a:pt x="384" y="162"/>
                    </a:lnTo>
                    <a:lnTo>
                      <a:pt x="392" y="156"/>
                    </a:lnTo>
                    <a:lnTo>
                      <a:pt x="396" y="150"/>
                    </a:lnTo>
                    <a:lnTo>
                      <a:pt x="396" y="146"/>
                    </a:lnTo>
                    <a:lnTo>
                      <a:pt x="396" y="142"/>
                    </a:lnTo>
                    <a:lnTo>
                      <a:pt x="394" y="140"/>
                    </a:lnTo>
                    <a:lnTo>
                      <a:pt x="390" y="138"/>
                    </a:lnTo>
                    <a:lnTo>
                      <a:pt x="384" y="134"/>
                    </a:lnTo>
                    <a:lnTo>
                      <a:pt x="382" y="134"/>
                    </a:lnTo>
                    <a:lnTo>
                      <a:pt x="382" y="130"/>
                    </a:lnTo>
                    <a:lnTo>
                      <a:pt x="384" y="126"/>
                    </a:lnTo>
                    <a:lnTo>
                      <a:pt x="388" y="124"/>
                    </a:lnTo>
                    <a:lnTo>
                      <a:pt x="390" y="124"/>
                    </a:lnTo>
                    <a:lnTo>
                      <a:pt x="394" y="126"/>
                    </a:lnTo>
                    <a:lnTo>
                      <a:pt x="398" y="128"/>
                    </a:lnTo>
                    <a:lnTo>
                      <a:pt x="404" y="128"/>
                    </a:lnTo>
                    <a:lnTo>
                      <a:pt x="410" y="126"/>
                    </a:lnTo>
                    <a:lnTo>
                      <a:pt x="416" y="124"/>
                    </a:lnTo>
                    <a:lnTo>
                      <a:pt x="418" y="120"/>
                    </a:lnTo>
                    <a:lnTo>
                      <a:pt x="422" y="118"/>
                    </a:lnTo>
                    <a:lnTo>
                      <a:pt x="432" y="116"/>
                    </a:lnTo>
                    <a:lnTo>
                      <a:pt x="436" y="116"/>
                    </a:lnTo>
                    <a:lnTo>
                      <a:pt x="440" y="114"/>
                    </a:lnTo>
                    <a:lnTo>
                      <a:pt x="440" y="108"/>
                    </a:lnTo>
                    <a:lnTo>
                      <a:pt x="442" y="106"/>
                    </a:lnTo>
                    <a:lnTo>
                      <a:pt x="442" y="102"/>
                    </a:lnTo>
                    <a:lnTo>
                      <a:pt x="444" y="98"/>
                    </a:lnTo>
                    <a:lnTo>
                      <a:pt x="462" y="96"/>
                    </a:lnTo>
                    <a:lnTo>
                      <a:pt x="482" y="94"/>
                    </a:lnTo>
                    <a:lnTo>
                      <a:pt x="476" y="86"/>
                    </a:lnTo>
                    <a:lnTo>
                      <a:pt x="468" y="80"/>
                    </a:lnTo>
                    <a:lnTo>
                      <a:pt x="458" y="74"/>
                    </a:lnTo>
                    <a:lnTo>
                      <a:pt x="448" y="72"/>
                    </a:lnTo>
                    <a:lnTo>
                      <a:pt x="442" y="74"/>
                    </a:lnTo>
                    <a:lnTo>
                      <a:pt x="434" y="76"/>
                    </a:lnTo>
                    <a:lnTo>
                      <a:pt x="416" y="76"/>
                    </a:lnTo>
                    <a:lnTo>
                      <a:pt x="410" y="76"/>
                    </a:lnTo>
                    <a:lnTo>
                      <a:pt x="408" y="72"/>
                    </a:lnTo>
                    <a:lnTo>
                      <a:pt x="404" y="68"/>
                    </a:lnTo>
                    <a:lnTo>
                      <a:pt x="404" y="62"/>
                    </a:lnTo>
                    <a:lnTo>
                      <a:pt x="402" y="40"/>
                    </a:lnTo>
                    <a:lnTo>
                      <a:pt x="384" y="32"/>
                    </a:lnTo>
                    <a:lnTo>
                      <a:pt x="374" y="30"/>
                    </a:lnTo>
                    <a:lnTo>
                      <a:pt x="368" y="30"/>
                    </a:lnTo>
                    <a:lnTo>
                      <a:pt x="362" y="30"/>
                    </a:lnTo>
                    <a:lnTo>
                      <a:pt x="356" y="32"/>
                    </a:lnTo>
                    <a:lnTo>
                      <a:pt x="344" y="40"/>
                    </a:lnTo>
                    <a:lnTo>
                      <a:pt x="334" y="48"/>
                    </a:lnTo>
                    <a:lnTo>
                      <a:pt x="326" y="50"/>
                    </a:lnTo>
                    <a:lnTo>
                      <a:pt x="318" y="50"/>
                    </a:lnTo>
                    <a:lnTo>
                      <a:pt x="304" y="48"/>
                    </a:lnTo>
                    <a:lnTo>
                      <a:pt x="290" y="46"/>
                    </a:lnTo>
                    <a:lnTo>
                      <a:pt x="264" y="34"/>
                    </a:lnTo>
                    <a:lnTo>
                      <a:pt x="252" y="28"/>
                    </a:lnTo>
                    <a:lnTo>
                      <a:pt x="240" y="26"/>
                    </a:lnTo>
                    <a:lnTo>
                      <a:pt x="226" y="24"/>
                    </a:lnTo>
                    <a:lnTo>
                      <a:pt x="212" y="26"/>
                    </a:lnTo>
                    <a:lnTo>
                      <a:pt x="204" y="28"/>
                    </a:lnTo>
                    <a:lnTo>
                      <a:pt x="198" y="26"/>
                    </a:lnTo>
                    <a:lnTo>
                      <a:pt x="196" y="24"/>
                    </a:lnTo>
                    <a:lnTo>
                      <a:pt x="192" y="22"/>
                    </a:lnTo>
                    <a:lnTo>
                      <a:pt x="186" y="14"/>
                    </a:lnTo>
                    <a:lnTo>
                      <a:pt x="180" y="8"/>
                    </a:lnTo>
                    <a:lnTo>
                      <a:pt x="170" y="4"/>
                    </a:lnTo>
                    <a:lnTo>
                      <a:pt x="152" y="0"/>
                    </a:lnTo>
                    <a:lnTo>
                      <a:pt x="134" y="0"/>
                    </a:lnTo>
                    <a:lnTo>
                      <a:pt x="128" y="2"/>
                    </a:lnTo>
                    <a:lnTo>
                      <a:pt x="126" y="2"/>
                    </a:lnTo>
                    <a:lnTo>
                      <a:pt x="124" y="4"/>
                    </a:lnTo>
                    <a:lnTo>
                      <a:pt x="126" y="8"/>
                    </a:lnTo>
                    <a:lnTo>
                      <a:pt x="128" y="12"/>
                    </a:lnTo>
                    <a:lnTo>
                      <a:pt x="132" y="18"/>
                    </a:lnTo>
                    <a:lnTo>
                      <a:pt x="138" y="24"/>
                    </a:lnTo>
                    <a:lnTo>
                      <a:pt x="140" y="26"/>
                    </a:lnTo>
                    <a:lnTo>
                      <a:pt x="140" y="30"/>
                    </a:lnTo>
                    <a:lnTo>
                      <a:pt x="138" y="34"/>
                    </a:lnTo>
                    <a:lnTo>
                      <a:pt x="134" y="36"/>
                    </a:lnTo>
                    <a:lnTo>
                      <a:pt x="130" y="38"/>
                    </a:lnTo>
                    <a:lnTo>
                      <a:pt x="124" y="38"/>
                    </a:lnTo>
                    <a:lnTo>
                      <a:pt x="114" y="38"/>
                    </a:lnTo>
                    <a:lnTo>
                      <a:pt x="104" y="36"/>
                    </a:lnTo>
                    <a:lnTo>
                      <a:pt x="86" y="30"/>
                    </a:lnTo>
                    <a:lnTo>
                      <a:pt x="68" y="24"/>
                    </a:lnTo>
                    <a:lnTo>
                      <a:pt x="62" y="24"/>
                    </a:lnTo>
                    <a:lnTo>
                      <a:pt x="54" y="22"/>
                    </a:lnTo>
                    <a:lnTo>
                      <a:pt x="46" y="24"/>
                    </a:lnTo>
                    <a:lnTo>
                      <a:pt x="38" y="24"/>
                    </a:lnTo>
                    <a:lnTo>
                      <a:pt x="24" y="30"/>
                    </a:lnTo>
                    <a:lnTo>
                      <a:pt x="10" y="42"/>
                    </a:lnTo>
                    <a:lnTo>
                      <a:pt x="0" y="52"/>
                    </a:lnTo>
                    <a:lnTo>
                      <a:pt x="0"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6" name="Freeform 26"/>
              <p:cNvSpPr>
                <a:spLocks noChangeAspect="1"/>
              </p:cNvSpPr>
              <p:nvPr/>
            </p:nvSpPr>
            <p:spPr bwMode="gray">
              <a:xfrm>
                <a:off x="4530" y="1348"/>
                <a:ext cx="76" cy="92"/>
              </a:xfrm>
              <a:custGeom>
                <a:avLst/>
                <a:gdLst>
                  <a:gd name="T0" fmla="*/ 70 w 76"/>
                  <a:gd name="T1" fmla="*/ 78 h 92"/>
                  <a:gd name="T2" fmla="*/ 62 w 76"/>
                  <a:gd name="T3" fmla="*/ 70 h 92"/>
                  <a:gd name="T4" fmla="*/ 54 w 76"/>
                  <a:gd name="T5" fmla="*/ 64 h 92"/>
                  <a:gd name="T6" fmla="*/ 56 w 76"/>
                  <a:gd name="T7" fmla="*/ 60 h 92"/>
                  <a:gd name="T8" fmla="*/ 58 w 76"/>
                  <a:gd name="T9" fmla="*/ 58 h 92"/>
                  <a:gd name="T10" fmla="*/ 66 w 76"/>
                  <a:gd name="T11" fmla="*/ 54 h 92"/>
                  <a:gd name="T12" fmla="*/ 74 w 76"/>
                  <a:gd name="T13" fmla="*/ 50 h 92"/>
                  <a:gd name="T14" fmla="*/ 76 w 76"/>
                  <a:gd name="T15" fmla="*/ 46 h 92"/>
                  <a:gd name="T16" fmla="*/ 76 w 76"/>
                  <a:gd name="T17" fmla="*/ 42 h 92"/>
                  <a:gd name="T18" fmla="*/ 76 w 76"/>
                  <a:gd name="T19" fmla="*/ 36 h 92"/>
                  <a:gd name="T20" fmla="*/ 74 w 76"/>
                  <a:gd name="T21" fmla="*/ 32 h 92"/>
                  <a:gd name="T22" fmla="*/ 70 w 76"/>
                  <a:gd name="T23" fmla="*/ 28 h 92"/>
                  <a:gd name="T24" fmla="*/ 70 w 76"/>
                  <a:gd name="T25" fmla="*/ 24 h 92"/>
                  <a:gd name="T26" fmla="*/ 70 w 76"/>
                  <a:gd name="T27" fmla="*/ 16 h 92"/>
                  <a:gd name="T28" fmla="*/ 74 w 76"/>
                  <a:gd name="T29" fmla="*/ 8 h 92"/>
                  <a:gd name="T30" fmla="*/ 70 w 76"/>
                  <a:gd name="T31" fmla="*/ 0 h 92"/>
                  <a:gd name="T32" fmla="*/ 70 w 76"/>
                  <a:gd name="T33" fmla="*/ 2 h 92"/>
                  <a:gd name="T34" fmla="*/ 66 w 76"/>
                  <a:gd name="T35" fmla="*/ 4 h 92"/>
                  <a:gd name="T36" fmla="*/ 62 w 76"/>
                  <a:gd name="T37" fmla="*/ 6 h 92"/>
                  <a:gd name="T38" fmla="*/ 58 w 76"/>
                  <a:gd name="T39" fmla="*/ 4 h 92"/>
                  <a:gd name="T40" fmla="*/ 54 w 76"/>
                  <a:gd name="T41" fmla="*/ 2 h 92"/>
                  <a:gd name="T42" fmla="*/ 48 w 76"/>
                  <a:gd name="T43" fmla="*/ 12 h 92"/>
                  <a:gd name="T44" fmla="*/ 44 w 76"/>
                  <a:gd name="T45" fmla="*/ 18 h 92"/>
                  <a:gd name="T46" fmla="*/ 42 w 76"/>
                  <a:gd name="T47" fmla="*/ 22 h 92"/>
                  <a:gd name="T48" fmla="*/ 44 w 76"/>
                  <a:gd name="T49" fmla="*/ 28 h 92"/>
                  <a:gd name="T50" fmla="*/ 32 w 76"/>
                  <a:gd name="T51" fmla="*/ 28 h 92"/>
                  <a:gd name="T52" fmla="*/ 26 w 76"/>
                  <a:gd name="T53" fmla="*/ 26 h 92"/>
                  <a:gd name="T54" fmla="*/ 22 w 76"/>
                  <a:gd name="T55" fmla="*/ 24 h 92"/>
                  <a:gd name="T56" fmla="*/ 12 w 76"/>
                  <a:gd name="T57" fmla="*/ 36 h 92"/>
                  <a:gd name="T58" fmla="*/ 4 w 76"/>
                  <a:gd name="T59" fmla="*/ 48 h 92"/>
                  <a:gd name="T60" fmla="*/ 0 w 76"/>
                  <a:gd name="T61" fmla="*/ 56 h 92"/>
                  <a:gd name="T62" fmla="*/ 10 w 76"/>
                  <a:gd name="T63" fmla="*/ 56 h 92"/>
                  <a:gd name="T64" fmla="*/ 18 w 76"/>
                  <a:gd name="T65" fmla="*/ 60 h 92"/>
                  <a:gd name="T66" fmla="*/ 24 w 76"/>
                  <a:gd name="T67" fmla="*/ 70 h 92"/>
                  <a:gd name="T68" fmla="*/ 28 w 76"/>
                  <a:gd name="T69" fmla="*/ 80 h 92"/>
                  <a:gd name="T70" fmla="*/ 24 w 76"/>
                  <a:gd name="T71" fmla="*/ 84 h 92"/>
                  <a:gd name="T72" fmla="*/ 24 w 76"/>
                  <a:gd name="T73" fmla="*/ 86 h 92"/>
                  <a:gd name="T74" fmla="*/ 26 w 76"/>
                  <a:gd name="T75" fmla="*/ 88 h 92"/>
                  <a:gd name="T76" fmla="*/ 32 w 76"/>
                  <a:gd name="T77" fmla="*/ 90 h 92"/>
                  <a:gd name="T78" fmla="*/ 46 w 76"/>
                  <a:gd name="T79" fmla="*/ 90 h 92"/>
                  <a:gd name="T80" fmla="*/ 56 w 76"/>
                  <a:gd name="T81" fmla="*/ 92 h 92"/>
                  <a:gd name="T82" fmla="*/ 56 w 76"/>
                  <a:gd name="T83" fmla="*/ 88 h 92"/>
                  <a:gd name="T84" fmla="*/ 68 w 76"/>
                  <a:gd name="T85" fmla="*/ 88 h 92"/>
                  <a:gd name="T86" fmla="*/ 72 w 76"/>
                  <a:gd name="T87" fmla="*/ 86 h 92"/>
                  <a:gd name="T88" fmla="*/ 74 w 76"/>
                  <a:gd name="T89" fmla="*/ 84 h 92"/>
                  <a:gd name="T90" fmla="*/ 74 w 76"/>
                  <a:gd name="T91" fmla="*/ 80 h 92"/>
                  <a:gd name="T92" fmla="*/ 70 w 76"/>
                  <a:gd name="T93" fmla="*/ 78 h 9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6" h="92">
                    <a:moveTo>
                      <a:pt x="70" y="78"/>
                    </a:moveTo>
                    <a:lnTo>
                      <a:pt x="62" y="70"/>
                    </a:lnTo>
                    <a:lnTo>
                      <a:pt x="54" y="64"/>
                    </a:lnTo>
                    <a:lnTo>
                      <a:pt x="56" y="60"/>
                    </a:lnTo>
                    <a:lnTo>
                      <a:pt x="58" y="58"/>
                    </a:lnTo>
                    <a:lnTo>
                      <a:pt x="66" y="54"/>
                    </a:lnTo>
                    <a:lnTo>
                      <a:pt x="74" y="50"/>
                    </a:lnTo>
                    <a:lnTo>
                      <a:pt x="76" y="46"/>
                    </a:lnTo>
                    <a:lnTo>
                      <a:pt x="76" y="42"/>
                    </a:lnTo>
                    <a:lnTo>
                      <a:pt x="76" y="36"/>
                    </a:lnTo>
                    <a:lnTo>
                      <a:pt x="74" y="32"/>
                    </a:lnTo>
                    <a:lnTo>
                      <a:pt x="70" y="28"/>
                    </a:lnTo>
                    <a:lnTo>
                      <a:pt x="70" y="24"/>
                    </a:lnTo>
                    <a:lnTo>
                      <a:pt x="70" y="16"/>
                    </a:lnTo>
                    <a:lnTo>
                      <a:pt x="74" y="8"/>
                    </a:lnTo>
                    <a:lnTo>
                      <a:pt x="70" y="0"/>
                    </a:lnTo>
                    <a:lnTo>
                      <a:pt x="70" y="2"/>
                    </a:lnTo>
                    <a:lnTo>
                      <a:pt x="66" y="4"/>
                    </a:lnTo>
                    <a:lnTo>
                      <a:pt x="62" y="6"/>
                    </a:lnTo>
                    <a:lnTo>
                      <a:pt x="58" y="4"/>
                    </a:lnTo>
                    <a:lnTo>
                      <a:pt x="54" y="2"/>
                    </a:lnTo>
                    <a:lnTo>
                      <a:pt x="48" y="12"/>
                    </a:lnTo>
                    <a:lnTo>
                      <a:pt x="44" y="18"/>
                    </a:lnTo>
                    <a:lnTo>
                      <a:pt x="42" y="22"/>
                    </a:lnTo>
                    <a:lnTo>
                      <a:pt x="44" y="28"/>
                    </a:lnTo>
                    <a:lnTo>
                      <a:pt x="32" y="28"/>
                    </a:lnTo>
                    <a:lnTo>
                      <a:pt x="26" y="26"/>
                    </a:lnTo>
                    <a:lnTo>
                      <a:pt x="22" y="24"/>
                    </a:lnTo>
                    <a:lnTo>
                      <a:pt x="12" y="36"/>
                    </a:lnTo>
                    <a:lnTo>
                      <a:pt x="4" y="48"/>
                    </a:lnTo>
                    <a:lnTo>
                      <a:pt x="0" y="56"/>
                    </a:lnTo>
                    <a:lnTo>
                      <a:pt x="10" y="56"/>
                    </a:lnTo>
                    <a:lnTo>
                      <a:pt x="18" y="60"/>
                    </a:lnTo>
                    <a:lnTo>
                      <a:pt x="24" y="70"/>
                    </a:lnTo>
                    <a:lnTo>
                      <a:pt x="28" y="80"/>
                    </a:lnTo>
                    <a:lnTo>
                      <a:pt x="24" y="84"/>
                    </a:lnTo>
                    <a:lnTo>
                      <a:pt x="24" y="86"/>
                    </a:lnTo>
                    <a:lnTo>
                      <a:pt x="26" y="88"/>
                    </a:lnTo>
                    <a:lnTo>
                      <a:pt x="32" y="90"/>
                    </a:lnTo>
                    <a:lnTo>
                      <a:pt x="46" y="90"/>
                    </a:lnTo>
                    <a:lnTo>
                      <a:pt x="56" y="92"/>
                    </a:lnTo>
                    <a:lnTo>
                      <a:pt x="56" y="88"/>
                    </a:lnTo>
                    <a:lnTo>
                      <a:pt x="68" y="88"/>
                    </a:lnTo>
                    <a:lnTo>
                      <a:pt x="72" y="86"/>
                    </a:lnTo>
                    <a:lnTo>
                      <a:pt x="74" y="84"/>
                    </a:lnTo>
                    <a:lnTo>
                      <a:pt x="74" y="80"/>
                    </a:lnTo>
                    <a:lnTo>
                      <a:pt x="70" y="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7" name="Freeform 27"/>
              <p:cNvSpPr>
                <a:spLocks noChangeAspect="1"/>
              </p:cNvSpPr>
              <p:nvPr/>
            </p:nvSpPr>
            <p:spPr bwMode="gray">
              <a:xfrm>
                <a:off x="4586" y="1428"/>
                <a:ext cx="64" cy="76"/>
              </a:xfrm>
              <a:custGeom>
                <a:avLst/>
                <a:gdLst>
                  <a:gd name="T0" fmla="*/ 18 w 64"/>
                  <a:gd name="T1" fmla="*/ 0 h 76"/>
                  <a:gd name="T2" fmla="*/ 18 w 64"/>
                  <a:gd name="T3" fmla="*/ 2 h 76"/>
                  <a:gd name="T4" fmla="*/ 18 w 64"/>
                  <a:gd name="T5" fmla="*/ 4 h 76"/>
                  <a:gd name="T6" fmla="*/ 16 w 64"/>
                  <a:gd name="T7" fmla="*/ 6 h 76"/>
                  <a:gd name="T8" fmla="*/ 12 w 64"/>
                  <a:gd name="T9" fmla="*/ 8 h 76"/>
                  <a:gd name="T10" fmla="*/ 0 w 64"/>
                  <a:gd name="T11" fmla="*/ 8 h 76"/>
                  <a:gd name="T12" fmla="*/ 0 w 64"/>
                  <a:gd name="T13" fmla="*/ 12 h 76"/>
                  <a:gd name="T14" fmla="*/ 2 w 64"/>
                  <a:gd name="T15" fmla="*/ 16 h 76"/>
                  <a:gd name="T16" fmla="*/ 4 w 64"/>
                  <a:gd name="T17" fmla="*/ 20 h 76"/>
                  <a:gd name="T18" fmla="*/ 6 w 64"/>
                  <a:gd name="T19" fmla="*/ 28 h 76"/>
                  <a:gd name="T20" fmla="*/ 8 w 64"/>
                  <a:gd name="T21" fmla="*/ 40 h 76"/>
                  <a:gd name="T22" fmla="*/ 14 w 64"/>
                  <a:gd name="T23" fmla="*/ 56 h 76"/>
                  <a:gd name="T24" fmla="*/ 20 w 64"/>
                  <a:gd name="T25" fmla="*/ 70 h 76"/>
                  <a:gd name="T26" fmla="*/ 24 w 64"/>
                  <a:gd name="T27" fmla="*/ 74 h 76"/>
                  <a:gd name="T28" fmla="*/ 30 w 64"/>
                  <a:gd name="T29" fmla="*/ 76 h 76"/>
                  <a:gd name="T30" fmla="*/ 40 w 64"/>
                  <a:gd name="T31" fmla="*/ 74 h 76"/>
                  <a:gd name="T32" fmla="*/ 50 w 64"/>
                  <a:gd name="T33" fmla="*/ 70 h 76"/>
                  <a:gd name="T34" fmla="*/ 60 w 64"/>
                  <a:gd name="T35" fmla="*/ 64 h 76"/>
                  <a:gd name="T36" fmla="*/ 64 w 64"/>
                  <a:gd name="T37" fmla="*/ 60 h 76"/>
                  <a:gd name="T38" fmla="*/ 64 w 64"/>
                  <a:gd name="T39" fmla="*/ 58 h 76"/>
                  <a:gd name="T40" fmla="*/ 64 w 64"/>
                  <a:gd name="T41" fmla="*/ 50 h 76"/>
                  <a:gd name="T42" fmla="*/ 58 w 64"/>
                  <a:gd name="T43" fmla="*/ 42 h 76"/>
                  <a:gd name="T44" fmla="*/ 52 w 64"/>
                  <a:gd name="T45" fmla="*/ 32 h 76"/>
                  <a:gd name="T46" fmla="*/ 46 w 64"/>
                  <a:gd name="T47" fmla="*/ 26 h 76"/>
                  <a:gd name="T48" fmla="*/ 18 w 64"/>
                  <a:gd name="T49" fmla="*/ 0 h 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4" h="76">
                    <a:moveTo>
                      <a:pt x="18" y="0"/>
                    </a:moveTo>
                    <a:lnTo>
                      <a:pt x="18" y="2"/>
                    </a:lnTo>
                    <a:lnTo>
                      <a:pt x="18" y="4"/>
                    </a:lnTo>
                    <a:lnTo>
                      <a:pt x="16" y="6"/>
                    </a:lnTo>
                    <a:lnTo>
                      <a:pt x="12" y="8"/>
                    </a:lnTo>
                    <a:lnTo>
                      <a:pt x="0" y="8"/>
                    </a:lnTo>
                    <a:lnTo>
                      <a:pt x="0" y="12"/>
                    </a:lnTo>
                    <a:lnTo>
                      <a:pt x="2" y="16"/>
                    </a:lnTo>
                    <a:lnTo>
                      <a:pt x="4" y="20"/>
                    </a:lnTo>
                    <a:lnTo>
                      <a:pt x="6" y="28"/>
                    </a:lnTo>
                    <a:lnTo>
                      <a:pt x="8" y="40"/>
                    </a:lnTo>
                    <a:lnTo>
                      <a:pt x="14" y="56"/>
                    </a:lnTo>
                    <a:lnTo>
                      <a:pt x="20" y="70"/>
                    </a:lnTo>
                    <a:lnTo>
                      <a:pt x="24" y="74"/>
                    </a:lnTo>
                    <a:lnTo>
                      <a:pt x="30" y="76"/>
                    </a:lnTo>
                    <a:lnTo>
                      <a:pt x="40" y="74"/>
                    </a:lnTo>
                    <a:lnTo>
                      <a:pt x="50" y="70"/>
                    </a:lnTo>
                    <a:lnTo>
                      <a:pt x="60" y="64"/>
                    </a:lnTo>
                    <a:lnTo>
                      <a:pt x="64" y="60"/>
                    </a:lnTo>
                    <a:lnTo>
                      <a:pt x="64" y="58"/>
                    </a:lnTo>
                    <a:lnTo>
                      <a:pt x="64" y="50"/>
                    </a:lnTo>
                    <a:lnTo>
                      <a:pt x="58" y="42"/>
                    </a:lnTo>
                    <a:lnTo>
                      <a:pt x="52" y="32"/>
                    </a:lnTo>
                    <a:lnTo>
                      <a:pt x="46" y="26"/>
                    </a:lnTo>
                    <a:lnTo>
                      <a:pt x="1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9" name="Group 29"/>
            <p:cNvGrpSpPr>
              <a:grpSpLocks noChangeAspect="1"/>
            </p:cNvGrpSpPr>
            <p:nvPr/>
          </p:nvGrpSpPr>
          <p:grpSpPr bwMode="auto">
            <a:xfrm>
              <a:off x="796" y="1134"/>
              <a:ext cx="1258" cy="668"/>
              <a:chOff x="881" y="712"/>
              <a:chExt cx="1232" cy="654"/>
            </a:xfrm>
            <a:grpFill/>
          </p:grpSpPr>
          <p:sp>
            <p:nvSpPr>
              <p:cNvPr id="236" name="Freeform 30"/>
              <p:cNvSpPr>
                <a:spLocks noChangeAspect="1"/>
              </p:cNvSpPr>
              <p:nvPr/>
            </p:nvSpPr>
            <p:spPr bwMode="gray">
              <a:xfrm>
                <a:off x="881" y="826"/>
                <a:ext cx="1056" cy="540"/>
              </a:xfrm>
              <a:custGeom>
                <a:avLst/>
                <a:gdLst>
                  <a:gd name="T0" fmla="*/ 840 w 1056"/>
                  <a:gd name="T1" fmla="*/ 184 h 540"/>
                  <a:gd name="T2" fmla="*/ 898 w 1056"/>
                  <a:gd name="T3" fmla="*/ 186 h 540"/>
                  <a:gd name="T4" fmla="*/ 932 w 1056"/>
                  <a:gd name="T5" fmla="*/ 218 h 540"/>
                  <a:gd name="T6" fmla="*/ 936 w 1056"/>
                  <a:gd name="T7" fmla="*/ 254 h 540"/>
                  <a:gd name="T8" fmla="*/ 984 w 1056"/>
                  <a:gd name="T9" fmla="*/ 220 h 540"/>
                  <a:gd name="T10" fmla="*/ 1006 w 1056"/>
                  <a:gd name="T11" fmla="*/ 266 h 540"/>
                  <a:gd name="T12" fmla="*/ 1010 w 1056"/>
                  <a:gd name="T13" fmla="*/ 300 h 540"/>
                  <a:gd name="T14" fmla="*/ 1040 w 1056"/>
                  <a:gd name="T15" fmla="*/ 324 h 540"/>
                  <a:gd name="T16" fmla="*/ 1044 w 1056"/>
                  <a:gd name="T17" fmla="*/ 368 h 540"/>
                  <a:gd name="T18" fmla="*/ 934 w 1056"/>
                  <a:gd name="T19" fmla="*/ 390 h 540"/>
                  <a:gd name="T20" fmla="*/ 856 w 1056"/>
                  <a:gd name="T21" fmla="*/ 422 h 540"/>
                  <a:gd name="T22" fmla="*/ 910 w 1056"/>
                  <a:gd name="T23" fmla="*/ 430 h 540"/>
                  <a:gd name="T24" fmla="*/ 894 w 1056"/>
                  <a:gd name="T25" fmla="*/ 468 h 540"/>
                  <a:gd name="T26" fmla="*/ 954 w 1056"/>
                  <a:gd name="T27" fmla="*/ 454 h 540"/>
                  <a:gd name="T28" fmla="*/ 946 w 1056"/>
                  <a:gd name="T29" fmla="*/ 478 h 540"/>
                  <a:gd name="T30" fmla="*/ 870 w 1056"/>
                  <a:gd name="T31" fmla="*/ 514 h 540"/>
                  <a:gd name="T32" fmla="*/ 880 w 1056"/>
                  <a:gd name="T33" fmla="*/ 488 h 540"/>
                  <a:gd name="T34" fmla="*/ 806 w 1056"/>
                  <a:gd name="T35" fmla="*/ 468 h 540"/>
                  <a:gd name="T36" fmla="*/ 718 w 1056"/>
                  <a:gd name="T37" fmla="*/ 502 h 540"/>
                  <a:gd name="T38" fmla="*/ 646 w 1056"/>
                  <a:gd name="T39" fmla="*/ 530 h 540"/>
                  <a:gd name="T40" fmla="*/ 600 w 1056"/>
                  <a:gd name="T41" fmla="*/ 540 h 540"/>
                  <a:gd name="T42" fmla="*/ 644 w 1056"/>
                  <a:gd name="T43" fmla="*/ 486 h 540"/>
                  <a:gd name="T44" fmla="*/ 650 w 1056"/>
                  <a:gd name="T45" fmla="*/ 466 h 540"/>
                  <a:gd name="T46" fmla="*/ 612 w 1056"/>
                  <a:gd name="T47" fmla="*/ 442 h 540"/>
                  <a:gd name="T48" fmla="*/ 588 w 1056"/>
                  <a:gd name="T49" fmla="*/ 414 h 540"/>
                  <a:gd name="T50" fmla="*/ 498 w 1056"/>
                  <a:gd name="T51" fmla="*/ 430 h 540"/>
                  <a:gd name="T52" fmla="*/ 80 w 1056"/>
                  <a:gd name="T53" fmla="*/ 402 h 540"/>
                  <a:gd name="T54" fmla="*/ 54 w 1056"/>
                  <a:gd name="T55" fmla="*/ 354 h 540"/>
                  <a:gd name="T56" fmla="*/ 48 w 1056"/>
                  <a:gd name="T57" fmla="*/ 326 h 540"/>
                  <a:gd name="T58" fmla="*/ 36 w 1056"/>
                  <a:gd name="T59" fmla="*/ 290 h 540"/>
                  <a:gd name="T60" fmla="*/ 28 w 1056"/>
                  <a:gd name="T61" fmla="*/ 236 h 540"/>
                  <a:gd name="T62" fmla="*/ 186 w 1056"/>
                  <a:gd name="T63" fmla="*/ 68 h 540"/>
                  <a:gd name="T64" fmla="*/ 252 w 1056"/>
                  <a:gd name="T65" fmla="*/ 70 h 540"/>
                  <a:gd name="T66" fmla="*/ 352 w 1056"/>
                  <a:gd name="T67" fmla="*/ 64 h 540"/>
                  <a:gd name="T68" fmla="*/ 382 w 1056"/>
                  <a:gd name="T69" fmla="*/ 72 h 540"/>
                  <a:gd name="T70" fmla="*/ 458 w 1056"/>
                  <a:gd name="T71" fmla="*/ 80 h 540"/>
                  <a:gd name="T72" fmla="*/ 460 w 1056"/>
                  <a:gd name="T73" fmla="*/ 98 h 540"/>
                  <a:gd name="T74" fmla="*/ 526 w 1056"/>
                  <a:gd name="T75" fmla="*/ 102 h 540"/>
                  <a:gd name="T76" fmla="*/ 582 w 1056"/>
                  <a:gd name="T77" fmla="*/ 84 h 540"/>
                  <a:gd name="T78" fmla="*/ 662 w 1056"/>
                  <a:gd name="T79" fmla="*/ 86 h 540"/>
                  <a:gd name="T80" fmla="*/ 694 w 1056"/>
                  <a:gd name="T81" fmla="*/ 88 h 540"/>
                  <a:gd name="T82" fmla="*/ 706 w 1056"/>
                  <a:gd name="T83" fmla="*/ 62 h 540"/>
                  <a:gd name="T84" fmla="*/ 760 w 1056"/>
                  <a:gd name="T85" fmla="*/ 8 h 540"/>
                  <a:gd name="T86" fmla="*/ 790 w 1056"/>
                  <a:gd name="T87" fmla="*/ 20 h 540"/>
                  <a:gd name="T88" fmla="*/ 750 w 1056"/>
                  <a:gd name="T89" fmla="*/ 66 h 540"/>
                  <a:gd name="T90" fmla="*/ 776 w 1056"/>
                  <a:gd name="T91" fmla="*/ 76 h 540"/>
                  <a:gd name="T92" fmla="*/ 780 w 1056"/>
                  <a:gd name="T93" fmla="*/ 104 h 540"/>
                  <a:gd name="T94" fmla="*/ 828 w 1056"/>
                  <a:gd name="T95" fmla="*/ 66 h 540"/>
                  <a:gd name="T96" fmla="*/ 846 w 1056"/>
                  <a:gd name="T97" fmla="*/ 90 h 540"/>
                  <a:gd name="T98" fmla="*/ 790 w 1056"/>
                  <a:gd name="T99" fmla="*/ 122 h 540"/>
                  <a:gd name="T100" fmla="*/ 704 w 1056"/>
                  <a:gd name="T101" fmla="*/ 168 h 540"/>
                  <a:gd name="T102" fmla="*/ 612 w 1056"/>
                  <a:gd name="T103" fmla="*/ 214 h 540"/>
                  <a:gd name="T104" fmla="*/ 604 w 1056"/>
                  <a:gd name="T105" fmla="*/ 274 h 540"/>
                  <a:gd name="T106" fmla="*/ 656 w 1056"/>
                  <a:gd name="T107" fmla="*/ 294 h 540"/>
                  <a:gd name="T108" fmla="*/ 712 w 1056"/>
                  <a:gd name="T109" fmla="*/ 314 h 540"/>
                  <a:gd name="T110" fmla="*/ 718 w 1056"/>
                  <a:gd name="T111" fmla="*/ 370 h 540"/>
                  <a:gd name="T112" fmla="*/ 772 w 1056"/>
                  <a:gd name="T113" fmla="*/ 304 h 540"/>
                  <a:gd name="T114" fmla="*/ 794 w 1056"/>
                  <a:gd name="T115" fmla="*/ 254 h 5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56" h="540">
                    <a:moveTo>
                      <a:pt x="806" y="236"/>
                    </a:moveTo>
                    <a:lnTo>
                      <a:pt x="812" y="232"/>
                    </a:lnTo>
                    <a:lnTo>
                      <a:pt x="818" y="226"/>
                    </a:lnTo>
                    <a:lnTo>
                      <a:pt x="824" y="220"/>
                    </a:lnTo>
                    <a:lnTo>
                      <a:pt x="826" y="212"/>
                    </a:lnTo>
                    <a:lnTo>
                      <a:pt x="826" y="202"/>
                    </a:lnTo>
                    <a:lnTo>
                      <a:pt x="828" y="194"/>
                    </a:lnTo>
                    <a:lnTo>
                      <a:pt x="830" y="190"/>
                    </a:lnTo>
                    <a:lnTo>
                      <a:pt x="834" y="186"/>
                    </a:lnTo>
                    <a:lnTo>
                      <a:pt x="840" y="184"/>
                    </a:lnTo>
                    <a:lnTo>
                      <a:pt x="848" y="184"/>
                    </a:lnTo>
                    <a:lnTo>
                      <a:pt x="856" y="186"/>
                    </a:lnTo>
                    <a:lnTo>
                      <a:pt x="864" y="186"/>
                    </a:lnTo>
                    <a:lnTo>
                      <a:pt x="880" y="186"/>
                    </a:lnTo>
                    <a:lnTo>
                      <a:pt x="882" y="186"/>
                    </a:lnTo>
                    <a:lnTo>
                      <a:pt x="882" y="184"/>
                    </a:lnTo>
                    <a:lnTo>
                      <a:pt x="884" y="184"/>
                    </a:lnTo>
                    <a:lnTo>
                      <a:pt x="888" y="182"/>
                    </a:lnTo>
                    <a:lnTo>
                      <a:pt x="892" y="184"/>
                    </a:lnTo>
                    <a:lnTo>
                      <a:pt x="898" y="186"/>
                    </a:lnTo>
                    <a:lnTo>
                      <a:pt x="902" y="190"/>
                    </a:lnTo>
                    <a:lnTo>
                      <a:pt x="904" y="196"/>
                    </a:lnTo>
                    <a:lnTo>
                      <a:pt x="906" y="200"/>
                    </a:lnTo>
                    <a:lnTo>
                      <a:pt x="908" y="202"/>
                    </a:lnTo>
                    <a:lnTo>
                      <a:pt x="910" y="204"/>
                    </a:lnTo>
                    <a:lnTo>
                      <a:pt x="914" y="204"/>
                    </a:lnTo>
                    <a:lnTo>
                      <a:pt x="922" y="206"/>
                    </a:lnTo>
                    <a:lnTo>
                      <a:pt x="928" y="210"/>
                    </a:lnTo>
                    <a:lnTo>
                      <a:pt x="930" y="214"/>
                    </a:lnTo>
                    <a:lnTo>
                      <a:pt x="932" y="218"/>
                    </a:lnTo>
                    <a:lnTo>
                      <a:pt x="930" y="222"/>
                    </a:lnTo>
                    <a:lnTo>
                      <a:pt x="926" y="228"/>
                    </a:lnTo>
                    <a:lnTo>
                      <a:pt x="922" y="236"/>
                    </a:lnTo>
                    <a:lnTo>
                      <a:pt x="920" y="244"/>
                    </a:lnTo>
                    <a:lnTo>
                      <a:pt x="920" y="246"/>
                    </a:lnTo>
                    <a:lnTo>
                      <a:pt x="922" y="248"/>
                    </a:lnTo>
                    <a:lnTo>
                      <a:pt x="926" y="250"/>
                    </a:lnTo>
                    <a:lnTo>
                      <a:pt x="932" y="250"/>
                    </a:lnTo>
                    <a:lnTo>
                      <a:pt x="934" y="250"/>
                    </a:lnTo>
                    <a:lnTo>
                      <a:pt x="936" y="254"/>
                    </a:lnTo>
                    <a:lnTo>
                      <a:pt x="936" y="256"/>
                    </a:lnTo>
                    <a:lnTo>
                      <a:pt x="936" y="258"/>
                    </a:lnTo>
                    <a:lnTo>
                      <a:pt x="942" y="256"/>
                    </a:lnTo>
                    <a:lnTo>
                      <a:pt x="948" y="252"/>
                    </a:lnTo>
                    <a:lnTo>
                      <a:pt x="954" y="246"/>
                    </a:lnTo>
                    <a:lnTo>
                      <a:pt x="960" y="244"/>
                    </a:lnTo>
                    <a:lnTo>
                      <a:pt x="964" y="242"/>
                    </a:lnTo>
                    <a:lnTo>
                      <a:pt x="972" y="234"/>
                    </a:lnTo>
                    <a:lnTo>
                      <a:pt x="978" y="226"/>
                    </a:lnTo>
                    <a:lnTo>
                      <a:pt x="984" y="220"/>
                    </a:lnTo>
                    <a:lnTo>
                      <a:pt x="988" y="218"/>
                    </a:lnTo>
                    <a:lnTo>
                      <a:pt x="992" y="218"/>
                    </a:lnTo>
                    <a:lnTo>
                      <a:pt x="992" y="224"/>
                    </a:lnTo>
                    <a:lnTo>
                      <a:pt x="994" y="230"/>
                    </a:lnTo>
                    <a:lnTo>
                      <a:pt x="1000" y="246"/>
                    </a:lnTo>
                    <a:lnTo>
                      <a:pt x="1002" y="250"/>
                    </a:lnTo>
                    <a:lnTo>
                      <a:pt x="1000" y="252"/>
                    </a:lnTo>
                    <a:lnTo>
                      <a:pt x="1000" y="256"/>
                    </a:lnTo>
                    <a:lnTo>
                      <a:pt x="1002" y="260"/>
                    </a:lnTo>
                    <a:lnTo>
                      <a:pt x="1006" y="266"/>
                    </a:lnTo>
                    <a:lnTo>
                      <a:pt x="1008" y="272"/>
                    </a:lnTo>
                    <a:lnTo>
                      <a:pt x="1006" y="278"/>
                    </a:lnTo>
                    <a:lnTo>
                      <a:pt x="1004" y="280"/>
                    </a:lnTo>
                    <a:lnTo>
                      <a:pt x="1002" y="284"/>
                    </a:lnTo>
                    <a:lnTo>
                      <a:pt x="1000" y="286"/>
                    </a:lnTo>
                    <a:lnTo>
                      <a:pt x="998" y="288"/>
                    </a:lnTo>
                    <a:lnTo>
                      <a:pt x="1000" y="292"/>
                    </a:lnTo>
                    <a:lnTo>
                      <a:pt x="1004" y="294"/>
                    </a:lnTo>
                    <a:lnTo>
                      <a:pt x="1008" y="296"/>
                    </a:lnTo>
                    <a:lnTo>
                      <a:pt x="1010" y="300"/>
                    </a:lnTo>
                    <a:lnTo>
                      <a:pt x="1010" y="302"/>
                    </a:lnTo>
                    <a:lnTo>
                      <a:pt x="1010" y="304"/>
                    </a:lnTo>
                    <a:lnTo>
                      <a:pt x="1016" y="308"/>
                    </a:lnTo>
                    <a:lnTo>
                      <a:pt x="1020" y="308"/>
                    </a:lnTo>
                    <a:lnTo>
                      <a:pt x="1028" y="310"/>
                    </a:lnTo>
                    <a:lnTo>
                      <a:pt x="1036" y="314"/>
                    </a:lnTo>
                    <a:lnTo>
                      <a:pt x="1040" y="316"/>
                    </a:lnTo>
                    <a:lnTo>
                      <a:pt x="1042" y="318"/>
                    </a:lnTo>
                    <a:lnTo>
                      <a:pt x="1042" y="320"/>
                    </a:lnTo>
                    <a:lnTo>
                      <a:pt x="1040" y="324"/>
                    </a:lnTo>
                    <a:lnTo>
                      <a:pt x="1038" y="328"/>
                    </a:lnTo>
                    <a:lnTo>
                      <a:pt x="1040" y="332"/>
                    </a:lnTo>
                    <a:lnTo>
                      <a:pt x="1044" y="332"/>
                    </a:lnTo>
                    <a:lnTo>
                      <a:pt x="1044" y="336"/>
                    </a:lnTo>
                    <a:lnTo>
                      <a:pt x="1056" y="336"/>
                    </a:lnTo>
                    <a:lnTo>
                      <a:pt x="1056" y="342"/>
                    </a:lnTo>
                    <a:lnTo>
                      <a:pt x="1054" y="352"/>
                    </a:lnTo>
                    <a:lnTo>
                      <a:pt x="1050" y="360"/>
                    </a:lnTo>
                    <a:lnTo>
                      <a:pt x="1048" y="366"/>
                    </a:lnTo>
                    <a:lnTo>
                      <a:pt x="1044" y="368"/>
                    </a:lnTo>
                    <a:lnTo>
                      <a:pt x="1032" y="370"/>
                    </a:lnTo>
                    <a:lnTo>
                      <a:pt x="1024" y="370"/>
                    </a:lnTo>
                    <a:lnTo>
                      <a:pt x="1016" y="372"/>
                    </a:lnTo>
                    <a:lnTo>
                      <a:pt x="1008" y="376"/>
                    </a:lnTo>
                    <a:lnTo>
                      <a:pt x="994" y="386"/>
                    </a:lnTo>
                    <a:lnTo>
                      <a:pt x="988" y="388"/>
                    </a:lnTo>
                    <a:lnTo>
                      <a:pt x="980" y="394"/>
                    </a:lnTo>
                    <a:lnTo>
                      <a:pt x="970" y="396"/>
                    </a:lnTo>
                    <a:lnTo>
                      <a:pt x="960" y="398"/>
                    </a:lnTo>
                    <a:lnTo>
                      <a:pt x="934" y="390"/>
                    </a:lnTo>
                    <a:lnTo>
                      <a:pt x="908" y="388"/>
                    </a:lnTo>
                    <a:lnTo>
                      <a:pt x="894" y="390"/>
                    </a:lnTo>
                    <a:lnTo>
                      <a:pt x="886" y="396"/>
                    </a:lnTo>
                    <a:lnTo>
                      <a:pt x="876" y="402"/>
                    </a:lnTo>
                    <a:lnTo>
                      <a:pt x="862" y="410"/>
                    </a:lnTo>
                    <a:lnTo>
                      <a:pt x="852" y="418"/>
                    </a:lnTo>
                    <a:lnTo>
                      <a:pt x="842" y="430"/>
                    </a:lnTo>
                    <a:lnTo>
                      <a:pt x="828" y="440"/>
                    </a:lnTo>
                    <a:lnTo>
                      <a:pt x="840" y="432"/>
                    </a:lnTo>
                    <a:lnTo>
                      <a:pt x="856" y="422"/>
                    </a:lnTo>
                    <a:lnTo>
                      <a:pt x="876" y="414"/>
                    </a:lnTo>
                    <a:lnTo>
                      <a:pt x="884" y="414"/>
                    </a:lnTo>
                    <a:lnTo>
                      <a:pt x="892" y="414"/>
                    </a:lnTo>
                    <a:lnTo>
                      <a:pt x="898" y="414"/>
                    </a:lnTo>
                    <a:lnTo>
                      <a:pt x="906" y="414"/>
                    </a:lnTo>
                    <a:lnTo>
                      <a:pt x="910" y="418"/>
                    </a:lnTo>
                    <a:lnTo>
                      <a:pt x="910" y="420"/>
                    </a:lnTo>
                    <a:lnTo>
                      <a:pt x="912" y="422"/>
                    </a:lnTo>
                    <a:lnTo>
                      <a:pt x="910" y="426"/>
                    </a:lnTo>
                    <a:lnTo>
                      <a:pt x="910" y="430"/>
                    </a:lnTo>
                    <a:lnTo>
                      <a:pt x="904" y="432"/>
                    </a:lnTo>
                    <a:lnTo>
                      <a:pt x="896" y="436"/>
                    </a:lnTo>
                    <a:lnTo>
                      <a:pt x="892" y="438"/>
                    </a:lnTo>
                    <a:lnTo>
                      <a:pt x="890" y="442"/>
                    </a:lnTo>
                    <a:lnTo>
                      <a:pt x="904" y="442"/>
                    </a:lnTo>
                    <a:lnTo>
                      <a:pt x="898" y="448"/>
                    </a:lnTo>
                    <a:lnTo>
                      <a:pt x="894" y="454"/>
                    </a:lnTo>
                    <a:lnTo>
                      <a:pt x="892" y="460"/>
                    </a:lnTo>
                    <a:lnTo>
                      <a:pt x="892" y="464"/>
                    </a:lnTo>
                    <a:lnTo>
                      <a:pt x="894" y="468"/>
                    </a:lnTo>
                    <a:lnTo>
                      <a:pt x="902" y="472"/>
                    </a:lnTo>
                    <a:lnTo>
                      <a:pt x="910" y="476"/>
                    </a:lnTo>
                    <a:lnTo>
                      <a:pt x="920" y="476"/>
                    </a:lnTo>
                    <a:lnTo>
                      <a:pt x="928" y="476"/>
                    </a:lnTo>
                    <a:lnTo>
                      <a:pt x="936" y="472"/>
                    </a:lnTo>
                    <a:lnTo>
                      <a:pt x="940" y="468"/>
                    </a:lnTo>
                    <a:lnTo>
                      <a:pt x="944" y="462"/>
                    </a:lnTo>
                    <a:lnTo>
                      <a:pt x="948" y="458"/>
                    </a:lnTo>
                    <a:lnTo>
                      <a:pt x="950" y="454"/>
                    </a:lnTo>
                    <a:lnTo>
                      <a:pt x="954" y="454"/>
                    </a:lnTo>
                    <a:lnTo>
                      <a:pt x="958" y="454"/>
                    </a:lnTo>
                    <a:lnTo>
                      <a:pt x="958" y="456"/>
                    </a:lnTo>
                    <a:lnTo>
                      <a:pt x="956" y="460"/>
                    </a:lnTo>
                    <a:lnTo>
                      <a:pt x="954" y="464"/>
                    </a:lnTo>
                    <a:lnTo>
                      <a:pt x="958" y="464"/>
                    </a:lnTo>
                    <a:lnTo>
                      <a:pt x="960" y="466"/>
                    </a:lnTo>
                    <a:lnTo>
                      <a:pt x="960" y="468"/>
                    </a:lnTo>
                    <a:lnTo>
                      <a:pt x="958" y="470"/>
                    </a:lnTo>
                    <a:lnTo>
                      <a:pt x="954" y="474"/>
                    </a:lnTo>
                    <a:lnTo>
                      <a:pt x="946" y="478"/>
                    </a:lnTo>
                    <a:lnTo>
                      <a:pt x="938" y="486"/>
                    </a:lnTo>
                    <a:lnTo>
                      <a:pt x="930" y="490"/>
                    </a:lnTo>
                    <a:lnTo>
                      <a:pt x="910" y="496"/>
                    </a:lnTo>
                    <a:lnTo>
                      <a:pt x="904" y="496"/>
                    </a:lnTo>
                    <a:lnTo>
                      <a:pt x="898" y="496"/>
                    </a:lnTo>
                    <a:lnTo>
                      <a:pt x="890" y="496"/>
                    </a:lnTo>
                    <a:lnTo>
                      <a:pt x="884" y="498"/>
                    </a:lnTo>
                    <a:lnTo>
                      <a:pt x="880" y="504"/>
                    </a:lnTo>
                    <a:lnTo>
                      <a:pt x="876" y="510"/>
                    </a:lnTo>
                    <a:lnTo>
                      <a:pt x="870" y="514"/>
                    </a:lnTo>
                    <a:lnTo>
                      <a:pt x="866" y="516"/>
                    </a:lnTo>
                    <a:lnTo>
                      <a:pt x="862" y="516"/>
                    </a:lnTo>
                    <a:lnTo>
                      <a:pt x="856" y="516"/>
                    </a:lnTo>
                    <a:lnTo>
                      <a:pt x="854" y="512"/>
                    </a:lnTo>
                    <a:lnTo>
                      <a:pt x="854" y="510"/>
                    </a:lnTo>
                    <a:lnTo>
                      <a:pt x="854" y="504"/>
                    </a:lnTo>
                    <a:lnTo>
                      <a:pt x="858" y="500"/>
                    </a:lnTo>
                    <a:lnTo>
                      <a:pt x="866" y="496"/>
                    </a:lnTo>
                    <a:lnTo>
                      <a:pt x="876" y="492"/>
                    </a:lnTo>
                    <a:lnTo>
                      <a:pt x="880" y="488"/>
                    </a:lnTo>
                    <a:lnTo>
                      <a:pt x="882" y="484"/>
                    </a:lnTo>
                    <a:lnTo>
                      <a:pt x="846" y="490"/>
                    </a:lnTo>
                    <a:lnTo>
                      <a:pt x="840" y="470"/>
                    </a:lnTo>
                    <a:lnTo>
                      <a:pt x="840" y="466"/>
                    </a:lnTo>
                    <a:lnTo>
                      <a:pt x="842" y="462"/>
                    </a:lnTo>
                    <a:lnTo>
                      <a:pt x="848" y="454"/>
                    </a:lnTo>
                    <a:lnTo>
                      <a:pt x="828" y="448"/>
                    </a:lnTo>
                    <a:lnTo>
                      <a:pt x="822" y="450"/>
                    </a:lnTo>
                    <a:lnTo>
                      <a:pt x="816" y="454"/>
                    </a:lnTo>
                    <a:lnTo>
                      <a:pt x="806" y="468"/>
                    </a:lnTo>
                    <a:lnTo>
                      <a:pt x="800" y="474"/>
                    </a:lnTo>
                    <a:lnTo>
                      <a:pt x="796" y="482"/>
                    </a:lnTo>
                    <a:lnTo>
                      <a:pt x="790" y="486"/>
                    </a:lnTo>
                    <a:lnTo>
                      <a:pt x="780" y="488"/>
                    </a:lnTo>
                    <a:lnTo>
                      <a:pt x="774" y="490"/>
                    </a:lnTo>
                    <a:lnTo>
                      <a:pt x="742" y="490"/>
                    </a:lnTo>
                    <a:lnTo>
                      <a:pt x="734" y="494"/>
                    </a:lnTo>
                    <a:lnTo>
                      <a:pt x="726" y="496"/>
                    </a:lnTo>
                    <a:lnTo>
                      <a:pt x="722" y="500"/>
                    </a:lnTo>
                    <a:lnTo>
                      <a:pt x="718" y="502"/>
                    </a:lnTo>
                    <a:lnTo>
                      <a:pt x="706" y="504"/>
                    </a:lnTo>
                    <a:lnTo>
                      <a:pt x="690" y="504"/>
                    </a:lnTo>
                    <a:lnTo>
                      <a:pt x="682" y="504"/>
                    </a:lnTo>
                    <a:lnTo>
                      <a:pt x="672" y="506"/>
                    </a:lnTo>
                    <a:lnTo>
                      <a:pt x="664" y="512"/>
                    </a:lnTo>
                    <a:lnTo>
                      <a:pt x="664" y="514"/>
                    </a:lnTo>
                    <a:lnTo>
                      <a:pt x="664" y="520"/>
                    </a:lnTo>
                    <a:lnTo>
                      <a:pt x="654" y="524"/>
                    </a:lnTo>
                    <a:lnTo>
                      <a:pt x="648" y="526"/>
                    </a:lnTo>
                    <a:lnTo>
                      <a:pt x="646" y="530"/>
                    </a:lnTo>
                    <a:lnTo>
                      <a:pt x="642" y="530"/>
                    </a:lnTo>
                    <a:lnTo>
                      <a:pt x="642" y="526"/>
                    </a:lnTo>
                    <a:lnTo>
                      <a:pt x="636" y="528"/>
                    </a:lnTo>
                    <a:lnTo>
                      <a:pt x="634" y="526"/>
                    </a:lnTo>
                    <a:lnTo>
                      <a:pt x="630" y="526"/>
                    </a:lnTo>
                    <a:lnTo>
                      <a:pt x="624" y="528"/>
                    </a:lnTo>
                    <a:lnTo>
                      <a:pt x="616" y="534"/>
                    </a:lnTo>
                    <a:lnTo>
                      <a:pt x="608" y="538"/>
                    </a:lnTo>
                    <a:lnTo>
                      <a:pt x="606" y="540"/>
                    </a:lnTo>
                    <a:lnTo>
                      <a:pt x="600" y="540"/>
                    </a:lnTo>
                    <a:lnTo>
                      <a:pt x="596" y="540"/>
                    </a:lnTo>
                    <a:lnTo>
                      <a:pt x="602" y="536"/>
                    </a:lnTo>
                    <a:lnTo>
                      <a:pt x="608" y="532"/>
                    </a:lnTo>
                    <a:lnTo>
                      <a:pt x="614" y="528"/>
                    </a:lnTo>
                    <a:lnTo>
                      <a:pt x="616" y="524"/>
                    </a:lnTo>
                    <a:lnTo>
                      <a:pt x="616" y="522"/>
                    </a:lnTo>
                    <a:lnTo>
                      <a:pt x="616" y="524"/>
                    </a:lnTo>
                    <a:lnTo>
                      <a:pt x="626" y="518"/>
                    </a:lnTo>
                    <a:lnTo>
                      <a:pt x="632" y="508"/>
                    </a:lnTo>
                    <a:lnTo>
                      <a:pt x="644" y="486"/>
                    </a:lnTo>
                    <a:lnTo>
                      <a:pt x="644" y="492"/>
                    </a:lnTo>
                    <a:lnTo>
                      <a:pt x="648" y="496"/>
                    </a:lnTo>
                    <a:lnTo>
                      <a:pt x="652" y="496"/>
                    </a:lnTo>
                    <a:lnTo>
                      <a:pt x="658" y="496"/>
                    </a:lnTo>
                    <a:lnTo>
                      <a:pt x="664" y="496"/>
                    </a:lnTo>
                    <a:lnTo>
                      <a:pt x="664" y="494"/>
                    </a:lnTo>
                    <a:lnTo>
                      <a:pt x="664" y="490"/>
                    </a:lnTo>
                    <a:lnTo>
                      <a:pt x="664" y="482"/>
                    </a:lnTo>
                    <a:lnTo>
                      <a:pt x="658" y="472"/>
                    </a:lnTo>
                    <a:lnTo>
                      <a:pt x="650" y="466"/>
                    </a:lnTo>
                    <a:lnTo>
                      <a:pt x="648" y="464"/>
                    </a:lnTo>
                    <a:lnTo>
                      <a:pt x="644" y="464"/>
                    </a:lnTo>
                    <a:lnTo>
                      <a:pt x="630" y="464"/>
                    </a:lnTo>
                    <a:lnTo>
                      <a:pt x="612" y="462"/>
                    </a:lnTo>
                    <a:lnTo>
                      <a:pt x="616" y="458"/>
                    </a:lnTo>
                    <a:lnTo>
                      <a:pt x="618" y="452"/>
                    </a:lnTo>
                    <a:lnTo>
                      <a:pt x="618" y="450"/>
                    </a:lnTo>
                    <a:lnTo>
                      <a:pt x="616" y="448"/>
                    </a:lnTo>
                    <a:lnTo>
                      <a:pt x="614" y="446"/>
                    </a:lnTo>
                    <a:lnTo>
                      <a:pt x="612" y="442"/>
                    </a:lnTo>
                    <a:lnTo>
                      <a:pt x="614" y="438"/>
                    </a:lnTo>
                    <a:lnTo>
                      <a:pt x="610" y="436"/>
                    </a:lnTo>
                    <a:lnTo>
                      <a:pt x="608" y="432"/>
                    </a:lnTo>
                    <a:lnTo>
                      <a:pt x="606" y="428"/>
                    </a:lnTo>
                    <a:lnTo>
                      <a:pt x="606" y="424"/>
                    </a:lnTo>
                    <a:lnTo>
                      <a:pt x="604" y="422"/>
                    </a:lnTo>
                    <a:lnTo>
                      <a:pt x="606" y="418"/>
                    </a:lnTo>
                    <a:lnTo>
                      <a:pt x="602" y="416"/>
                    </a:lnTo>
                    <a:lnTo>
                      <a:pt x="598" y="414"/>
                    </a:lnTo>
                    <a:lnTo>
                      <a:pt x="588" y="414"/>
                    </a:lnTo>
                    <a:lnTo>
                      <a:pt x="580" y="416"/>
                    </a:lnTo>
                    <a:lnTo>
                      <a:pt x="566" y="422"/>
                    </a:lnTo>
                    <a:lnTo>
                      <a:pt x="554" y="430"/>
                    </a:lnTo>
                    <a:lnTo>
                      <a:pt x="538" y="438"/>
                    </a:lnTo>
                    <a:lnTo>
                      <a:pt x="526" y="436"/>
                    </a:lnTo>
                    <a:lnTo>
                      <a:pt x="516" y="432"/>
                    </a:lnTo>
                    <a:lnTo>
                      <a:pt x="516" y="434"/>
                    </a:lnTo>
                    <a:lnTo>
                      <a:pt x="510" y="432"/>
                    </a:lnTo>
                    <a:lnTo>
                      <a:pt x="504" y="430"/>
                    </a:lnTo>
                    <a:lnTo>
                      <a:pt x="498" y="430"/>
                    </a:lnTo>
                    <a:lnTo>
                      <a:pt x="492" y="428"/>
                    </a:lnTo>
                    <a:lnTo>
                      <a:pt x="486" y="426"/>
                    </a:lnTo>
                    <a:lnTo>
                      <a:pt x="482" y="422"/>
                    </a:lnTo>
                    <a:lnTo>
                      <a:pt x="482" y="416"/>
                    </a:lnTo>
                    <a:lnTo>
                      <a:pt x="88" y="416"/>
                    </a:lnTo>
                    <a:lnTo>
                      <a:pt x="88" y="414"/>
                    </a:lnTo>
                    <a:lnTo>
                      <a:pt x="86" y="414"/>
                    </a:lnTo>
                    <a:lnTo>
                      <a:pt x="88" y="412"/>
                    </a:lnTo>
                    <a:lnTo>
                      <a:pt x="90" y="410"/>
                    </a:lnTo>
                    <a:lnTo>
                      <a:pt x="80" y="402"/>
                    </a:lnTo>
                    <a:lnTo>
                      <a:pt x="72" y="394"/>
                    </a:lnTo>
                    <a:lnTo>
                      <a:pt x="62" y="386"/>
                    </a:lnTo>
                    <a:lnTo>
                      <a:pt x="58" y="386"/>
                    </a:lnTo>
                    <a:lnTo>
                      <a:pt x="54" y="384"/>
                    </a:lnTo>
                    <a:lnTo>
                      <a:pt x="52" y="378"/>
                    </a:lnTo>
                    <a:lnTo>
                      <a:pt x="50" y="372"/>
                    </a:lnTo>
                    <a:lnTo>
                      <a:pt x="52" y="366"/>
                    </a:lnTo>
                    <a:lnTo>
                      <a:pt x="56" y="360"/>
                    </a:lnTo>
                    <a:lnTo>
                      <a:pt x="56" y="358"/>
                    </a:lnTo>
                    <a:lnTo>
                      <a:pt x="54" y="354"/>
                    </a:lnTo>
                    <a:lnTo>
                      <a:pt x="48" y="352"/>
                    </a:lnTo>
                    <a:lnTo>
                      <a:pt x="48" y="350"/>
                    </a:lnTo>
                    <a:lnTo>
                      <a:pt x="50" y="348"/>
                    </a:lnTo>
                    <a:lnTo>
                      <a:pt x="52" y="346"/>
                    </a:lnTo>
                    <a:lnTo>
                      <a:pt x="50" y="342"/>
                    </a:lnTo>
                    <a:lnTo>
                      <a:pt x="48" y="340"/>
                    </a:lnTo>
                    <a:lnTo>
                      <a:pt x="42" y="336"/>
                    </a:lnTo>
                    <a:lnTo>
                      <a:pt x="42" y="334"/>
                    </a:lnTo>
                    <a:lnTo>
                      <a:pt x="44" y="330"/>
                    </a:lnTo>
                    <a:lnTo>
                      <a:pt x="48" y="326"/>
                    </a:lnTo>
                    <a:lnTo>
                      <a:pt x="52" y="320"/>
                    </a:lnTo>
                    <a:lnTo>
                      <a:pt x="50" y="316"/>
                    </a:lnTo>
                    <a:lnTo>
                      <a:pt x="44" y="316"/>
                    </a:lnTo>
                    <a:lnTo>
                      <a:pt x="34" y="314"/>
                    </a:lnTo>
                    <a:lnTo>
                      <a:pt x="34" y="310"/>
                    </a:lnTo>
                    <a:lnTo>
                      <a:pt x="38" y="308"/>
                    </a:lnTo>
                    <a:lnTo>
                      <a:pt x="40" y="308"/>
                    </a:lnTo>
                    <a:lnTo>
                      <a:pt x="38" y="304"/>
                    </a:lnTo>
                    <a:lnTo>
                      <a:pt x="38" y="300"/>
                    </a:lnTo>
                    <a:lnTo>
                      <a:pt x="36" y="290"/>
                    </a:lnTo>
                    <a:lnTo>
                      <a:pt x="34" y="284"/>
                    </a:lnTo>
                    <a:lnTo>
                      <a:pt x="26" y="276"/>
                    </a:lnTo>
                    <a:lnTo>
                      <a:pt x="24" y="272"/>
                    </a:lnTo>
                    <a:lnTo>
                      <a:pt x="24" y="268"/>
                    </a:lnTo>
                    <a:lnTo>
                      <a:pt x="26" y="262"/>
                    </a:lnTo>
                    <a:lnTo>
                      <a:pt x="30" y="254"/>
                    </a:lnTo>
                    <a:lnTo>
                      <a:pt x="34" y="248"/>
                    </a:lnTo>
                    <a:lnTo>
                      <a:pt x="30" y="246"/>
                    </a:lnTo>
                    <a:lnTo>
                      <a:pt x="30" y="242"/>
                    </a:lnTo>
                    <a:lnTo>
                      <a:pt x="28" y="236"/>
                    </a:lnTo>
                    <a:lnTo>
                      <a:pt x="26" y="232"/>
                    </a:lnTo>
                    <a:lnTo>
                      <a:pt x="20" y="230"/>
                    </a:lnTo>
                    <a:lnTo>
                      <a:pt x="14" y="230"/>
                    </a:lnTo>
                    <a:lnTo>
                      <a:pt x="8" y="230"/>
                    </a:lnTo>
                    <a:lnTo>
                      <a:pt x="8" y="228"/>
                    </a:lnTo>
                    <a:lnTo>
                      <a:pt x="2" y="226"/>
                    </a:lnTo>
                    <a:lnTo>
                      <a:pt x="0" y="222"/>
                    </a:lnTo>
                    <a:lnTo>
                      <a:pt x="172" y="64"/>
                    </a:lnTo>
                    <a:lnTo>
                      <a:pt x="178" y="68"/>
                    </a:lnTo>
                    <a:lnTo>
                      <a:pt x="186" y="68"/>
                    </a:lnTo>
                    <a:lnTo>
                      <a:pt x="196" y="70"/>
                    </a:lnTo>
                    <a:lnTo>
                      <a:pt x="204" y="72"/>
                    </a:lnTo>
                    <a:lnTo>
                      <a:pt x="206" y="74"/>
                    </a:lnTo>
                    <a:lnTo>
                      <a:pt x="210" y="76"/>
                    </a:lnTo>
                    <a:lnTo>
                      <a:pt x="212" y="78"/>
                    </a:lnTo>
                    <a:lnTo>
                      <a:pt x="216" y="78"/>
                    </a:lnTo>
                    <a:lnTo>
                      <a:pt x="226" y="78"/>
                    </a:lnTo>
                    <a:lnTo>
                      <a:pt x="234" y="74"/>
                    </a:lnTo>
                    <a:lnTo>
                      <a:pt x="242" y="72"/>
                    </a:lnTo>
                    <a:lnTo>
                      <a:pt x="252" y="70"/>
                    </a:lnTo>
                    <a:lnTo>
                      <a:pt x="258" y="70"/>
                    </a:lnTo>
                    <a:lnTo>
                      <a:pt x="268" y="70"/>
                    </a:lnTo>
                    <a:lnTo>
                      <a:pt x="280" y="66"/>
                    </a:lnTo>
                    <a:lnTo>
                      <a:pt x="288" y="62"/>
                    </a:lnTo>
                    <a:lnTo>
                      <a:pt x="296" y="60"/>
                    </a:lnTo>
                    <a:lnTo>
                      <a:pt x="316" y="60"/>
                    </a:lnTo>
                    <a:lnTo>
                      <a:pt x="334" y="58"/>
                    </a:lnTo>
                    <a:lnTo>
                      <a:pt x="346" y="58"/>
                    </a:lnTo>
                    <a:lnTo>
                      <a:pt x="352" y="58"/>
                    </a:lnTo>
                    <a:lnTo>
                      <a:pt x="352" y="64"/>
                    </a:lnTo>
                    <a:lnTo>
                      <a:pt x="354" y="68"/>
                    </a:lnTo>
                    <a:lnTo>
                      <a:pt x="358" y="68"/>
                    </a:lnTo>
                    <a:lnTo>
                      <a:pt x="362" y="68"/>
                    </a:lnTo>
                    <a:lnTo>
                      <a:pt x="366" y="64"/>
                    </a:lnTo>
                    <a:lnTo>
                      <a:pt x="374" y="58"/>
                    </a:lnTo>
                    <a:lnTo>
                      <a:pt x="378" y="60"/>
                    </a:lnTo>
                    <a:lnTo>
                      <a:pt x="380" y="64"/>
                    </a:lnTo>
                    <a:lnTo>
                      <a:pt x="380" y="70"/>
                    </a:lnTo>
                    <a:lnTo>
                      <a:pt x="380" y="72"/>
                    </a:lnTo>
                    <a:lnTo>
                      <a:pt x="382" y="72"/>
                    </a:lnTo>
                    <a:lnTo>
                      <a:pt x="386" y="70"/>
                    </a:lnTo>
                    <a:lnTo>
                      <a:pt x="392" y="66"/>
                    </a:lnTo>
                    <a:lnTo>
                      <a:pt x="398" y="64"/>
                    </a:lnTo>
                    <a:lnTo>
                      <a:pt x="410" y="66"/>
                    </a:lnTo>
                    <a:lnTo>
                      <a:pt x="418" y="68"/>
                    </a:lnTo>
                    <a:lnTo>
                      <a:pt x="426" y="72"/>
                    </a:lnTo>
                    <a:lnTo>
                      <a:pt x="436" y="74"/>
                    </a:lnTo>
                    <a:lnTo>
                      <a:pt x="444" y="78"/>
                    </a:lnTo>
                    <a:lnTo>
                      <a:pt x="454" y="82"/>
                    </a:lnTo>
                    <a:lnTo>
                      <a:pt x="458" y="80"/>
                    </a:lnTo>
                    <a:lnTo>
                      <a:pt x="466" y="78"/>
                    </a:lnTo>
                    <a:lnTo>
                      <a:pt x="470" y="80"/>
                    </a:lnTo>
                    <a:lnTo>
                      <a:pt x="472" y="80"/>
                    </a:lnTo>
                    <a:lnTo>
                      <a:pt x="474" y="82"/>
                    </a:lnTo>
                    <a:lnTo>
                      <a:pt x="474" y="86"/>
                    </a:lnTo>
                    <a:lnTo>
                      <a:pt x="472" y="88"/>
                    </a:lnTo>
                    <a:lnTo>
                      <a:pt x="466" y="90"/>
                    </a:lnTo>
                    <a:lnTo>
                      <a:pt x="462" y="94"/>
                    </a:lnTo>
                    <a:lnTo>
                      <a:pt x="460" y="94"/>
                    </a:lnTo>
                    <a:lnTo>
                      <a:pt x="460" y="98"/>
                    </a:lnTo>
                    <a:lnTo>
                      <a:pt x="460" y="100"/>
                    </a:lnTo>
                    <a:lnTo>
                      <a:pt x="462" y="100"/>
                    </a:lnTo>
                    <a:lnTo>
                      <a:pt x="470" y="102"/>
                    </a:lnTo>
                    <a:lnTo>
                      <a:pt x="482" y="100"/>
                    </a:lnTo>
                    <a:lnTo>
                      <a:pt x="492" y="98"/>
                    </a:lnTo>
                    <a:lnTo>
                      <a:pt x="502" y="96"/>
                    </a:lnTo>
                    <a:lnTo>
                      <a:pt x="514" y="94"/>
                    </a:lnTo>
                    <a:lnTo>
                      <a:pt x="518" y="96"/>
                    </a:lnTo>
                    <a:lnTo>
                      <a:pt x="522" y="98"/>
                    </a:lnTo>
                    <a:lnTo>
                      <a:pt x="526" y="102"/>
                    </a:lnTo>
                    <a:lnTo>
                      <a:pt x="528" y="104"/>
                    </a:lnTo>
                    <a:lnTo>
                      <a:pt x="532" y="102"/>
                    </a:lnTo>
                    <a:lnTo>
                      <a:pt x="536" y="100"/>
                    </a:lnTo>
                    <a:lnTo>
                      <a:pt x="538" y="92"/>
                    </a:lnTo>
                    <a:lnTo>
                      <a:pt x="538" y="88"/>
                    </a:lnTo>
                    <a:lnTo>
                      <a:pt x="554" y="84"/>
                    </a:lnTo>
                    <a:lnTo>
                      <a:pt x="562" y="82"/>
                    </a:lnTo>
                    <a:lnTo>
                      <a:pt x="572" y="80"/>
                    </a:lnTo>
                    <a:lnTo>
                      <a:pt x="578" y="82"/>
                    </a:lnTo>
                    <a:lnTo>
                      <a:pt x="582" y="84"/>
                    </a:lnTo>
                    <a:lnTo>
                      <a:pt x="582" y="86"/>
                    </a:lnTo>
                    <a:lnTo>
                      <a:pt x="586" y="88"/>
                    </a:lnTo>
                    <a:lnTo>
                      <a:pt x="594" y="92"/>
                    </a:lnTo>
                    <a:lnTo>
                      <a:pt x="606" y="96"/>
                    </a:lnTo>
                    <a:lnTo>
                      <a:pt x="638" y="96"/>
                    </a:lnTo>
                    <a:lnTo>
                      <a:pt x="642" y="96"/>
                    </a:lnTo>
                    <a:lnTo>
                      <a:pt x="646" y="96"/>
                    </a:lnTo>
                    <a:lnTo>
                      <a:pt x="652" y="92"/>
                    </a:lnTo>
                    <a:lnTo>
                      <a:pt x="656" y="88"/>
                    </a:lnTo>
                    <a:lnTo>
                      <a:pt x="662" y="86"/>
                    </a:lnTo>
                    <a:lnTo>
                      <a:pt x="670" y="88"/>
                    </a:lnTo>
                    <a:lnTo>
                      <a:pt x="682" y="88"/>
                    </a:lnTo>
                    <a:lnTo>
                      <a:pt x="678" y="94"/>
                    </a:lnTo>
                    <a:lnTo>
                      <a:pt x="676" y="98"/>
                    </a:lnTo>
                    <a:lnTo>
                      <a:pt x="674" y="102"/>
                    </a:lnTo>
                    <a:lnTo>
                      <a:pt x="674" y="104"/>
                    </a:lnTo>
                    <a:lnTo>
                      <a:pt x="676" y="106"/>
                    </a:lnTo>
                    <a:lnTo>
                      <a:pt x="680" y="104"/>
                    </a:lnTo>
                    <a:lnTo>
                      <a:pt x="690" y="92"/>
                    </a:lnTo>
                    <a:lnTo>
                      <a:pt x="694" y="88"/>
                    </a:lnTo>
                    <a:lnTo>
                      <a:pt x="702" y="86"/>
                    </a:lnTo>
                    <a:lnTo>
                      <a:pt x="708" y="82"/>
                    </a:lnTo>
                    <a:lnTo>
                      <a:pt x="714" y="78"/>
                    </a:lnTo>
                    <a:lnTo>
                      <a:pt x="716" y="72"/>
                    </a:lnTo>
                    <a:lnTo>
                      <a:pt x="716" y="70"/>
                    </a:lnTo>
                    <a:lnTo>
                      <a:pt x="716" y="68"/>
                    </a:lnTo>
                    <a:lnTo>
                      <a:pt x="714" y="66"/>
                    </a:lnTo>
                    <a:lnTo>
                      <a:pt x="708" y="64"/>
                    </a:lnTo>
                    <a:lnTo>
                      <a:pt x="706" y="64"/>
                    </a:lnTo>
                    <a:lnTo>
                      <a:pt x="706" y="62"/>
                    </a:lnTo>
                    <a:lnTo>
                      <a:pt x="706" y="58"/>
                    </a:lnTo>
                    <a:lnTo>
                      <a:pt x="710" y="54"/>
                    </a:lnTo>
                    <a:lnTo>
                      <a:pt x="718" y="44"/>
                    </a:lnTo>
                    <a:lnTo>
                      <a:pt x="732" y="36"/>
                    </a:lnTo>
                    <a:lnTo>
                      <a:pt x="742" y="32"/>
                    </a:lnTo>
                    <a:lnTo>
                      <a:pt x="746" y="30"/>
                    </a:lnTo>
                    <a:lnTo>
                      <a:pt x="746" y="26"/>
                    </a:lnTo>
                    <a:lnTo>
                      <a:pt x="748" y="20"/>
                    </a:lnTo>
                    <a:lnTo>
                      <a:pt x="752" y="14"/>
                    </a:lnTo>
                    <a:lnTo>
                      <a:pt x="760" y="8"/>
                    </a:lnTo>
                    <a:lnTo>
                      <a:pt x="768" y="4"/>
                    </a:lnTo>
                    <a:lnTo>
                      <a:pt x="776" y="2"/>
                    </a:lnTo>
                    <a:lnTo>
                      <a:pt x="790" y="0"/>
                    </a:lnTo>
                    <a:lnTo>
                      <a:pt x="806" y="0"/>
                    </a:lnTo>
                    <a:lnTo>
                      <a:pt x="816" y="2"/>
                    </a:lnTo>
                    <a:lnTo>
                      <a:pt x="820" y="4"/>
                    </a:lnTo>
                    <a:lnTo>
                      <a:pt x="820" y="6"/>
                    </a:lnTo>
                    <a:lnTo>
                      <a:pt x="810" y="10"/>
                    </a:lnTo>
                    <a:lnTo>
                      <a:pt x="800" y="16"/>
                    </a:lnTo>
                    <a:lnTo>
                      <a:pt x="790" y="20"/>
                    </a:lnTo>
                    <a:lnTo>
                      <a:pt x="778" y="22"/>
                    </a:lnTo>
                    <a:lnTo>
                      <a:pt x="772" y="22"/>
                    </a:lnTo>
                    <a:lnTo>
                      <a:pt x="764" y="26"/>
                    </a:lnTo>
                    <a:lnTo>
                      <a:pt x="758" y="30"/>
                    </a:lnTo>
                    <a:lnTo>
                      <a:pt x="756" y="34"/>
                    </a:lnTo>
                    <a:lnTo>
                      <a:pt x="756" y="52"/>
                    </a:lnTo>
                    <a:lnTo>
                      <a:pt x="754" y="58"/>
                    </a:lnTo>
                    <a:lnTo>
                      <a:pt x="752" y="60"/>
                    </a:lnTo>
                    <a:lnTo>
                      <a:pt x="748" y="64"/>
                    </a:lnTo>
                    <a:lnTo>
                      <a:pt x="750" y="66"/>
                    </a:lnTo>
                    <a:lnTo>
                      <a:pt x="752" y="68"/>
                    </a:lnTo>
                    <a:lnTo>
                      <a:pt x="756" y="70"/>
                    </a:lnTo>
                    <a:lnTo>
                      <a:pt x="758" y="72"/>
                    </a:lnTo>
                    <a:lnTo>
                      <a:pt x="758" y="78"/>
                    </a:lnTo>
                    <a:lnTo>
                      <a:pt x="758" y="80"/>
                    </a:lnTo>
                    <a:lnTo>
                      <a:pt x="762" y="82"/>
                    </a:lnTo>
                    <a:lnTo>
                      <a:pt x="766" y="80"/>
                    </a:lnTo>
                    <a:lnTo>
                      <a:pt x="770" y="78"/>
                    </a:lnTo>
                    <a:lnTo>
                      <a:pt x="772" y="76"/>
                    </a:lnTo>
                    <a:lnTo>
                      <a:pt x="776" y="76"/>
                    </a:lnTo>
                    <a:lnTo>
                      <a:pt x="782" y="76"/>
                    </a:lnTo>
                    <a:lnTo>
                      <a:pt x="784" y="78"/>
                    </a:lnTo>
                    <a:lnTo>
                      <a:pt x="784" y="82"/>
                    </a:lnTo>
                    <a:lnTo>
                      <a:pt x="780" y="86"/>
                    </a:lnTo>
                    <a:lnTo>
                      <a:pt x="774" y="88"/>
                    </a:lnTo>
                    <a:lnTo>
                      <a:pt x="772" y="92"/>
                    </a:lnTo>
                    <a:lnTo>
                      <a:pt x="770" y="98"/>
                    </a:lnTo>
                    <a:lnTo>
                      <a:pt x="772" y="102"/>
                    </a:lnTo>
                    <a:lnTo>
                      <a:pt x="774" y="106"/>
                    </a:lnTo>
                    <a:lnTo>
                      <a:pt x="780" y="104"/>
                    </a:lnTo>
                    <a:lnTo>
                      <a:pt x="786" y="100"/>
                    </a:lnTo>
                    <a:lnTo>
                      <a:pt x="794" y="88"/>
                    </a:lnTo>
                    <a:lnTo>
                      <a:pt x="798" y="92"/>
                    </a:lnTo>
                    <a:lnTo>
                      <a:pt x="808" y="86"/>
                    </a:lnTo>
                    <a:lnTo>
                      <a:pt x="816" y="82"/>
                    </a:lnTo>
                    <a:lnTo>
                      <a:pt x="822" y="80"/>
                    </a:lnTo>
                    <a:lnTo>
                      <a:pt x="822" y="74"/>
                    </a:lnTo>
                    <a:lnTo>
                      <a:pt x="822" y="70"/>
                    </a:lnTo>
                    <a:lnTo>
                      <a:pt x="824" y="68"/>
                    </a:lnTo>
                    <a:lnTo>
                      <a:pt x="828" y="66"/>
                    </a:lnTo>
                    <a:lnTo>
                      <a:pt x="850" y="66"/>
                    </a:lnTo>
                    <a:lnTo>
                      <a:pt x="858" y="70"/>
                    </a:lnTo>
                    <a:lnTo>
                      <a:pt x="862" y="72"/>
                    </a:lnTo>
                    <a:lnTo>
                      <a:pt x="864" y="78"/>
                    </a:lnTo>
                    <a:lnTo>
                      <a:pt x="862" y="80"/>
                    </a:lnTo>
                    <a:lnTo>
                      <a:pt x="860" y="82"/>
                    </a:lnTo>
                    <a:lnTo>
                      <a:pt x="854" y="84"/>
                    </a:lnTo>
                    <a:lnTo>
                      <a:pt x="848" y="86"/>
                    </a:lnTo>
                    <a:lnTo>
                      <a:pt x="846" y="86"/>
                    </a:lnTo>
                    <a:lnTo>
                      <a:pt x="846" y="90"/>
                    </a:lnTo>
                    <a:lnTo>
                      <a:pt x="846" y="94"/>
                    </a:lnTo>
                    <a:lnTo>
                      <a:pt x="848" y="100"/>
                    </a:lnTo>
                    <a:lnTo>
                      <a:pt x="846" y="104"/>
                    </a:lnTo>
                    <a:lnTo>
                      <a:pt x="842" y="108"/>
                    </a:lnTo>
                    <a:lnTo>
                      <a:pt x="830" y="112"/>
                    </a:lnTo>
                    <a:lnTo>
                      <a:pt x="816" y="116"/>
                    </a:lnTo>
                    <a:lnTo>
                      <a:pt x="808" y="122"/>
                    </a:lnTo>
                    <a:lnTo>
                      <a:pt x="802" y="126"/>
                    </a:lnTo>
                    <a:lnTo>
                      <a:pt x="798" y="124"/>
                    </a:lnTo>
                    <a:lnTo>
                      <a:pt x="790" y="122"/>
                    </a:lnTo>
                    <a:lnTo>
                      <a:pt x="780" y="122"/>
                    </a:lnTo>
                    <a:lnTo>
                      <a:pt x="772" y="132"/>
                    </a:lnTo>
                    <a:lnTo>
                      <a:pt x="758" y="140"/>
                    </a:lnTo>
                    <a:lnTo>
                      <a:pt x="732" y="156"/>
                    </a:lnTo>
                    <a:lnTo>
                      <a:pt x="726" y="160"/>
                    </a:lnTo>
                    <a:lnTo>
                      <a:pt x="722" y="164"/>
                    </a:lnTo>
                    <a:lnTo>
                      <a:pt x="718" y="164"/>
                    </a:lnTo>
                    <a:lnTo>
                      <a:pt x="712" y="164"/>
                    </a:lnTo>
                    <a:lnTo>
                      <a:pt x="708" y="166"/>
                    </a:lnTo>
                    <a:lnTo>
                      <a:pt x="704" y="168"/>
                    </a:lnTo>
                    <a:lnTo>
                      <a:pt x="698" y="172"/>
                    </a:lnTo>
                    <a:lnTo>
                      <a:pt x="690" y="176"/>
                    </a:lnTo>
                    <a:lnTo>
                      <a:pt x="684" y="178"/>
                    </a:lnTo>
                    <a:lnTo>
                      <a:pt x="674" y="180"/>
                    </a:lnTo>
                    <a:lnTo>
                      <a:pt x="656" y="184"/>
                    </a:lnTo>
                    <a:lnTo>
                      <a:pt x="648" y="188"/>
                    </a:lnTo>
                    <a:lnTo>
                      <a:pt x="640" y="192"/>
                    </a:lnTo>
                    <a:lnTo>
                      <a:pt x="632" y="198"/>
                    </a:lnTo>
                    <a:lnTo>
                      <a:pt x="622" y="206"/>
                    </a:lnTo>
                    <a:lnTo>
                      <a:pt x="612" y="214"/>
                    </a:lnTo>
                    <a:lnTo>
                      <a:pt x="606" y="222"/>
                    </a:lnTo>
                    <a:lnTo>
                      <a:pt x="600" y="234"/>
                    </a:lnTo>
                    <a:lnTo>
                      <a:pt x="594" y="244"/>
                    </a:lnTo>
                    <a:lnTo>
                      <a:pt x="602" y="244"/>
                    </a:lnTo>
                    <a:lnTo>
                      <a:pt x="606" y="246"/>
                    </a:lnTo>
                    <a:lnTo>
                      <a:pt x="606" y="248"/>
                    </a:lnTo>
                    <a:lnTo>
                      <a:pt x="604" y="260"/>
                    </a:lnTo>
                    <a:lnTo>
                      <a:pt x="602" y="266"/>
                    </a:lnTo>
                    <a:lnTo>
                      <a:pt x="602" y="274"/>
                    </a:lnTo>
                    <a:lnTo>
                      <a:pt x="604" y="274"/>
                    </a:lnTo>
                    <a:lnTo>
                      <a:pt x="606" y="276"/>
                    </a:lnTo>
                    <a:lnTo>
                      <a:pt x="608" y="276"/>
                    </a:lnTo>
                    <a:lnTo>
                      <a:pt x="614" y="272"/>
                    </a:lnTo>
                    <a:lnTo>
                      <a:pt x="622" y="272"/>
                    </a:lnTo>
                    <a:lnTo>
                      <a:pt x="630" y="274"/>
                    </a:lnTo>
                    <a:lnTo>
                      <a:pt x="636" y="276"/>
                    </a:lnTo>
                    <a:lnTo>
                      <a:pt x="642" y="280"/>
                    </a:lnTo>
                    <a:lnTo>
                      <a:pt x="648" y="288"/>
                    </a:lnTo>
                    <a:lnTo>
                      <a:pt x="652" y="292"/>
                    </a:lnTo>
                    <a:lnTo>
                      <a:pt x="656" y="294"/>
                    </a:lnTo>
                    <a:lnTo>
                      <a:pt x="662" y="294"/>
                    </a:lnTo>
                    <a:lnTo>
                      <a:pt x="666" y="296"/>
                    </a:lnTo>
                    <a:lnTo>
                      <a:pt x="670" y="300"/>
                    </a:lnTo>
                    <a:lnTo>
                      <a:pt x="674" y="304"/>
                    </a:lnTo>
                    <a:lnTo>
                      <a:pt x="680" y="306"/>
                    </a:lnTo>
                    <a:lnTo>
                      <a:pt x="688" y="308"/>
                    </a:lnTo>
                    <a:lnTo>
                      <a:pt x="698" y="306"/>
                    </a:lnTo>
                    <a:lnTo>
                      <a:pt x="712" y="308"/>
                    </a:lnTo>
                    <a:lnTo>
                      <a:pt x="712" y="310"/>
                    </a:lnTo>
                    <a:lnTo>
                      <a:pt x="712" y="314"/>
                    </a:lnTo>
                    <a:lnTo>
                      <a:pt x="710" y="322"/>
                    </a:lnTo>
                    <a:lnTo>
                      <a:pt x="704" y="332"/>
                    </a:lnTo>
                    <a:lnTo>
                      <a:pt x="700" y="344"/>
                    </a:lnTo>
                    <a:lnTo>
                      <a:pt x="698" y="350"/>
                    </a:lnTo>
                    <a:lnTo>
                      <a:pt x="698" y="356"/>
                    </a:lnTo>
                    <a:lnTo>
                      <a:pt x="700" y="360"/>
                    </a:lnTo>
                    <a:lnTo>
                      <a:pt x="704" y="366"/>
                    </a:lnTo>
                    <a:lnTo>
                      <a:pt x="712" y="376"/>
                    </a:lnTo>
                    <a:lnTo>
                      <a:pt x="714" y="374"/>
                    </a:lnTo>
                    <a:lnTo>
                      <a:pt x="718" y="370"/>
                    </a:lnTo>
                    <a:lnTo>
                      <a:pt x="724" y="366"/>
                    </a:lnTo>
                    <a:lnTo>
                      <a:pt x="730" y="362"/>
                    </a:lnTo>
                    <a:lnTo>
                      <a:pt x="734" y="356"/>
                    </a:lnTo>
                    <a:lnTo>
                      <a:pt x="738" y="350"/>
                    </a:lnTo>
                    <a:lnTo>
                      <a:pt x="742" y="332"/>
                    </a:lnTo>
                    <a:lnTo>
                      <a:pt x="746" y="314"/>
                    </a:lnTo>
                    <a:lnTo>
                      <a:pt x="748" y="312"/>
                    </a:lnTo>
                    <a:lnTo>
                      <a:pt x="754" y="308"/>
                    </a:lnTo>
                    <a:lnTo>
                      <a:pt x="766" y="306"/>
                    </a:lnTo>
                    <a:lnTo>
                      <a:pt x="772" y="304"/>
                    </a:lnTo>
                    <a:lnTo>
                      <a:pt x="788" y="296"/>
                    </a:lnTo>
                    <a:lnTo>
                      <a:pt x="796" y="290"/>
                    </a:lnTo>
                    <a:lnTo>
                      <a:pt x="800" y="284"/>
                    </a:lnTo>
                    <a:lnTo>
                      <a:pt x="804" y="276"/>
                    </a:lnTo>
                    <a:lnTo>
                      <a:pt x="806" y="266"/>
                    </a:lnTo>
                    <a:lnTo>
                      <a:pt x="804" y="264"/>
                    </a:lnTo>
                    <a:lnTo>
                      <a:pt x="802" y="262"/>
                    </a:lnTo>
                    <a:lnTo>
                      <a:pt x="800" y="258"/>
                    </a:lnTo>
                    <a:lnTo>
                      <a:pt x="794" y="256"/>
                    </a:lnTo>
                    <a:lnTo>
                      <a:pt x="794" y="254"/>
                    </a:lnTo>
                    <a:lnTo>
                      <a:pt x="792" y="250"/>
                    </a:lnTo>
                    <a:lnTo>
                      <a:pt x="794" y="246"/>
                    </a:lnTo>
                    <a:lnTo>
                      <a:pt x="798" y="244"/>
                    </a:lnTo>
                    <a:lnTo>
                      <a:pt x="804" y="238"/>
                    </a:lnTo>
                    <a:lnTo>
                      <a:pt x="806" y="2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7" name="Freeform 31"/>
              <p:cNvSpPr>
                <a:spLocks noChangeAspect="1"/>
              </p:cNvSpPr>
              <p:nvPr/>
            </p:nvSpPr>
            <p:spPr bwMode="gray">
              <a:xfrm>
                <a:off x="1795" y="1226"/>
                <a:ext cx="38" cy="18"/>
              </a:xfrm>
              <a:custGeom>
                <a:avLst/>
                <a:gdLst>
                  <a:gd name="T0" fmla="*/ 38 w 38"/>
                  <a:gd name="T1" fmla="*/ 18 h 18"/>
                  <a:gd name="T2" fmla="*/ 24 w 38"/>
                  <a:gd name="T3" fmla="*/ 16 h 18"/>
                  <a:gd name="T4" fmla="*/ 18 w 38"/>
                  <a:gd name="T5" fmla="*/ 16 h 18"/>
                  <a:gd name="T6" fmla="*/ 10 w 38"/>
                  <a:gd name="T7" fmla="*/ 14 h 18"/>
                  <a:gd name="T8" fmla="*/ 2 w 38"/>
                  <a:gd name="T9" fmla="*/ 8 h 18"/>
                  <a:gd name="T10" fmla="*/ 0 w 38"/>
                  <a:gd name="T11" fmla="*/ 4 h 18"/>
                  <a:gd name="T12" fmla="*/ 2 w 38"/>
                  <a:gd name="T13" fmla="*/ 0 h 18"/>
                  <a:gd name="T14" fmla="*/ 4 w 38"/>
                  <a:gd name="T15" fmla="*/ 0 h 18"/>
                  <a:gd name="T16" fmla="*/ 12 w 38"/>
                  <a:gd name="T17" fmla="*/ 0 h 18"/>
                  <a:gd name="T18" fmla="*/ 22 w 38"/>
                  <a:gd name="T19" fmla="*/ 2 h 18"/>
                  <a:gd name="T20" fmla="*/ 28 w 38"/>
                  <a:gd name="T21" fmla="*/ 6 h 18"/>
                  <a:gd name="T22" fmla="*/ 34 w 38"/>
                  <a:gd name="T23" fmla="*/ 12 h 18"/>
                  <a:gd name="T24" fmla="*/ 36 w 38"/>
                  <a:gd name="T25" fmla="*/ 14 h 18"/>
                  <a:gd name="T26" fmla="*/ 38 w 38"/>
                  <a:gd name="T27" fmla="*/ 1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18">
                    <a:moveTo>
                      <a:pt x="38" y="18"/>
                    </a:moveTo>
                    <a:lnTo>
                      <a:pt x="24" y="16"/>
                    </a:lnTo>
                    <a:lnTo>
                      <a:pt x="18" y="16"/>
                    </a:lnTo>
                    <a:lnTo>
                      <a:pt x="10" y="14"/>
                    </a:lnTo>
                    <a:lnTo>
                      <a:pt x="2" y="8"/>
                    </a:lnTo>
                    <a:lnTo>
                      <a:pt x="0" y="4"/>
                    </a:lnTo>
                    <a:lnTo>
                      <a:pt x="2" y="0"/>
                    </a:lnTo>
                    <a:lnTo>
                      <a:pt x="4" y="0"/>
                    </a:lnTo>
                    <a:lnTo>
                      <a:pt x="12" y="0"/>
                    </a:lnTo>
                    <a:lnTo>
                      <a:pt x="22" y="2"/>
                    </a:lnTo>
                    <a:lnTo>
                      <a:pt x="28" y="6"/>
                    </a:lnTo>
                    <a:lnTo>
                      <a:pt x="34" y="12"/>
                    </a:lnTo>
                    <a:lnTo>
                      <a:pt x="36" y="14"/>
                    </a:lnTo>
                    <a:lnTo>
                      <a:pt x="38"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8" name="Freeform 32"/>
              <p:cNvSpPr>
                <a:spLocks noChangeAspect="1"/>
              </p:cNvSpPr>
              <p:nvPr/>
            </p:nvSpPr>
            <p:spPr bwMode="gray">
              <a:xfrm>
                <a:off x="1857" y="1198"/>
                <a:ext cx="96" cy="90"/>
              </a:xfrm>
              <a:custGeom>
                <a:avLst/>
                <a:gdLst>
                  <a:gd name="T0" fmla="*/ 70 w 96"/>
                  <a:gd name="T1" fmla="*/ 74 h 90"/>
                  <a:gd name="T2" fmla="*/ 58 w 96"/>
                  <a:gd name="T3" fmla="*/ 80 h 90"/>
                  <a:gd name="T4" fmla="*/ 48 w 96"/>
                  <a:gd name="T5" fmla="*/ 84 h 90"/>
                  <a:gd name="T6" fmla="*/ 50 w 96"/>
                  <a:gd name="T7" fmla="*/ 76 h 90"/>
                  <a:gd name="T8" fmla="*/ 42 w 96"/>
                  <a:gd name="T9" fmla="*/ 70 h 90"/>
                  <a:gd name="T10" fmla="*/ 6 w 96"/>
                  <a:gd name="T11" fmla="*/ 70 h 90"/>
                  <a:gd name="T12" fmla="*/ 0 w 96"/>
                  <a:gd name="T13" fmla="*/ 68 h 90"/>
                  <a:gd name="T14" fmla="*/ 4 w 96"/>
                  <a:gd name="T15" fmla="*/ 64 h 90"/>
                  <a:gd name="T16" fmla="*/ 10 w 96"/>
                  <a:gd name="T17" fmla="*/ 54 h 90"/>
                  <a:gd name="T18" fmla="*/ 22 w 96"/>
                  <a:gd name="T19" fmla="*/ 48 h 90"/>
                  <a:gd name="T20" fmla="*/ 24 w 96"/>
                  <a:gd name="T21" fmla="*/ 42 h 90"/>
                  <a:gd name="T22" fmla="*/ 34 w 96"/>
                  <a:gd name="T23" fmla="*/ 30 h 90"/>
                  <a:gd name="T24" fmla="*/ 44 w 96"/>
                  <a:gd name="T25" fmla="*/ 20 h 90"/>
                  <a:gd name="T26" fmla="*/ 62 w 96"/>
                  <a:gd name="T27" fmla="*/ 6 h 90"/>
                  <a:gd name="T28" fmla="*/ 70 w 96"/>
                  <a:gd name="T29" fmla="*/ 0 h 90"/>
                  <a:gd name="T30" fmla="*/ 74 w 96"/>
                  <a:gd name="T31" fmla="*/ 4 h 90"/>
                  <a:gd name="T32" fmla="*/ 72 w 96"/>
                  <a:gd name="T33" fmla="*/ 8 h 90"/>
                  <a:gd name="T34" fmla="*/ 56 w 96"/>
                  <a:gd name="T35" fmla="*/ 24 h 90"/>
                  <a:gd name="T36" fmla="*/ 56 w 96"/>
                  <a:gd name="T37" fmla="*/ 30 h 90"/>
                  <a:gd name="T38" fmla="*/ 64 w 96"/>
                  <a:gd name="T39" fmla="*/ 24 h 90"/>
                  <a:gd name="T40" fmla="*/ 66 w 96"/>
                  <a:gd name="T41" fmla="*/ 32 h 90"/>
                  <a:gd name="T42" fmla="*/ 70 w 96"/>
                  <a:gd name="T43" fmla="*/ 40 h 90"/>
                  <a:gd name="T44" fmla="*/ 72 w 96"/>
                  <a:gd name="T45" fmla="*/ 42 h 90"/>
                  <a:gd name="T46" fmla="*/ 78 w 96"/>
                  <a:gd name="T47" fmla="*/ 38 h 90"/>
                  <a:gd name="T48" fmla="*/ 88 w 96"/>
                  <a:gd name="T49" fmla="*/ 40 h 90"/>
                  <a:gd name="T50" fmla="*/ 94 w 96"/>
                  <a:gd name="T51" fmla="*/ 42 h 90"/>
                  <a:gd name="T52" fmla="*/ 88 w 96"/>
                  <a:gd name="T53" fmla="*/ 48 h 90"/>
                  <a:gd name="T54" fmla="*/ 84 w 96"/>
                  <a:gd name="T55" fmla="*/ 52 h 90"/>
                  <a:gd name="T56" fmla="*/ 92 w 96"/>
                  <a:gd name="T57" fmla="*/ 50 h 90"/>
                  <a:gd name="T58" fmla="*/ 90 w 96"/>
                  <a:gd name="T59" fmla="*/ 56 h 90"/>
                  <a:gd name="T60" fmla="*/ 96 w 96"/>
                  <a:gd name="T61" fmla="*/ 58 h 90"/>
                  <a:gd name="T62" fmla="*/ 88 w 96"/>
                  <a:gd name="T63" fmla="*/ 68 h 90"/>
                  <a:gd name="T64" fmla="*/ 88 w 96"/>
                  <a:gd name="T65" fmla="*/ 70 h 90"/>
                  <a:gd name="T66" fmla="*/ 96 w 96"/>
                  <a:gd name="T67" fmla="*/ 70 h 90"/>
                  <a:gd name="T68" fmla="*/ 90 w 96"/>
                  <a:gd name="T69" fmla="*/ 82 h 90"/>
                  <a:gd name="T70" fmla="*/ 80 w 96"/>
                  <a:gd name="T71" fmla="*/ 90 h 90"/>
                  <a:gd name="T72" fmla="*/ 76 w 96"/>
                  <a:gd name="T73" fmla="*/ 86 h 90"/>
                  <a:gd name="T74" fmla="*/ 80 w 96"/>
                  <a:gd name="T75" fmla="*/ 80 h 90"/>
                  <a:gd name="T76" fmla="*/ 70 w 96"/>
                  <a:gd name="T77" fmla="*/ 82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6" h="90">
                    <a:moveTo>
                      <a:pt x="76" y="74"/>
                    </a:moveTo>
                    <a:lnTo>
                      <a:pt x="70" y="74"/>
                    </a:lnTo>
                    <a:lnTo>
                      <a:pt x="66" y="76"/>
                    </a:lnTo>
                    <a:lnTo>
                      <a:pt x="58" y="80"/>
                    </a:lnTo>
                    <a:lnTo>
                      <a:pt x="52" y="84"/>
                    </a:lnTo>
                    <a:lnTo>
                      <a:pt x="48" y="84"/>
                    </a:lnTo>
                    <a:lnTo>
                      <a:pt x="44" y="84"/>
                    </a:lnTo>
                    <a:lnTo>
                      <a:pt x="50" y="76"/>
                    </a:lnTo>
                    <a:lnTo>
                      <a:pt x="46" y="72"/>
                    </a:lnTo>
                    <a:lnTo>
                      <a:pt x="42" y="70"/>
                    </a:lnTo>
                    <a:lnTo>
                      <a:pt x="14" y="70"/>
                    </a:lnTo>
                    <a:lnTo>
                      <a:pt x="6" y="70"/>
                    </a:lnTo>
                    <a:lnTo>
                      <a:pt x="2" y="70"/>
                    </a:lnTo>
                    <a:lnTo>
                      <a:pt x="0" y="68"/>
                    </a:lnTo>
                    <a:lnTo>
                      <a:pt x="2" y="66"/>
                    </a:lnTo>
                    <a:lnTo>
                      <a:pt x="4" y="64"/>
                    </a:lnTo>
                    <a:lnTo>
                      <a:pt x="8" y="64"/>
                    </a:lnTo>
                    <a:lnTo>
                      <a:pt x="10" y="54"/>
                    </a:lnTo>
                    <a:lnTo>
                      <a:pt x="16" y="50"/>
                    </a:lnTo>
                    <a:lnTo>
                      <a:pt x="22" y="48"/>
                    </a:lnTo>
                    <a:lnTo>
                      <a:pt x="22" y="46"/>
                    </a:lnTo>
                    <a:lnTo>
                      <a:pt x="24" y="42"/>
                    </a:lnTo>
                    <a:lnTo>
                      <a:pt x="28" y="32"/>
                    </a:lnTo>
                    <a:lnTo>
                      <a:pt x="34" y="30"/>
                    </a:lnTo>
                    <a:lnTo>
                      <a:pt x="38" y="28"/>
                    </a:lnTo>
                    <a:lnTo>
                      <a:pt x="44" y="20"/>
                    </a:lnTo>
                    <a:lnTo>
                      <a:pt x="52" y="14"/>
                    </a:lnTo>
                    <a:lnTo>
                      <a:pt x="62" y="6"/>
                    </a:lnTo>
                    <a:lnTo>
                      <a:pt x="66" y="2"/>
                    </a:lnTo>
                    <a:lnTo>
                      <a:pt x="70" y="0"/>
                    </a:lnTo>
                    <a:lnTo>
                      <a:pt x="74" y="0"/>
                    </a:lnTo>
                    <a:lnTo>
                      <a:pt x="74" y="4"/>
                    </a:lnTo>
                    <a:lnTo>
                      <a:pt x="70" y="4"/>
                    </a:lnTo>
                    <a:lnTo>
                      <a:pt x="72" y="8"/>
                    </a:lnTo>
                    <a:lnTo>
                      <a:pt x="62" y="16"/>
                    </a:lnTo>
                    <a:lnTo>
                      <a:pt x="56" y="24"/>
                    </a:lnTo>
                    <a:lnTo>
                      <a:pt x="54" y="30"/>
                    </a:lnTo>
                    <a:lnTo>
                      <a:pt x="56" y="30"/>
                    </a:lnTo>
                    <a:lnTo>
                      <a:pt x="60" y="24"/>
                    </a:lnTo>
                    <a:lnTo>
                      <a:pt x="64" y="24"/>
                    </a:lnTo>
                    <a:lnTo>
                      <a:pt x="64" y="30"/>
                    </a:lnTo>
                    <a:lnTo>
                      <a:pt x="66" y="32"/>
                    </a:lnTo>
                    <a:lnTo>
                      <a:pt x="68" y="34"/>
                    </a:lnTo>
                    <a:lnTo>
                      <a:pt x="70" y="40"/>
                    </a:lnTo>
                    <a:lnTo>
                      <a:pt x="70" y="42"/>
                    </a:lnTo>
                    <a:lnTo>
                      <a:pt x="72" y="42"/>
                    </a:lnTo>
                    <a:lnTo>
                      <a:pt x="74" y="40"/>
                    </a:lnTo>
                    <a:lnTo>
                      <a:pt x="78" y="38"/>
                    </a:lnTo>
                    <a:lnTo>
                      <a:pt x="80" y="38"/>
                    </a:lnTo>
                    <a:lnTo>
                      <a:pt x="88" y="40"/>
                    </a:lnTo>
                    <a:lnTo>
                      <a:pt x="92" y="42"/>
                    </a:lnTo>
                    <a:lnTo>
                      <a:pt x="94" y="42"/>
                    </a:lnTo>
                    <a:lnTo>
                      <a:pt x="92" y="46"/>
                    </a:lnTo>
                    <a:lnTo>
                      <a:pt x="88" y="48"/>
                    </a:lnTo>
                    <a:lnTo>
                      <a:pt x="82" y="50"/>
                    </a:lnTo>
                    <a:lnTo>
                      <a:pt x="84" y="52"/>
                    </a:lnTo>
                    <a:lnTo>
                      <a:pt x="86" y="52"/>
                    </a:lnTo>
                    <a:lnTo>
                      <a:pt x="92" y="50"/>
                    </a:lnTo>
                    <a:lnTo>
                      <a:pt x="94" y="54"/>
                    </a:lnTo>
                    <a:lnTo>
                      <a:pt x="90" y="56"/>
                    </a:lnTo>
                    <a:lnTo>
                      <a:pt x="90" y="58"/>
                    </a:lnTo>
                    <a:lnTo>
                      <a:pt x="96" y="58"/>
                    </a:lnTo>
                    <a:lnTo>
                      <a:pt x="92" y="64"/>
                    </a:lnTo>
                    <a:lnTo>
                      <a:pt x="88" y="68"/>
                    </a:lnTo>
                    <a:lnTo>
                      <a:pt x="84" y="70"/>
                    </a:lnTo>
                    <a:lnTo>
                      <a:pt x="88" y="70"/>
                    </a:lnTo>
                    <a:lnTo>
                      <a:pt x="92" y="70"/>
                    </a:lnTo>
                    <a:lnTo>
                      <a:pt x="96" y="70"/>
                    </a:lnTo>
                    <a:lnTo>
                      <a:pt x="94" y="74"/>
                    </a:lnTo>
                    <a:lnTo>
                      <a:pt x="90" y="82"/>
                    </a:lnTo>
                    <a:lnTo>
                      <a:pt x="84" y="88"/>
                    </a:lnTo>
                    <a:lnTo>
                      <a:pt x="80" y="90"/>
                    </a:lnTo>
                    <a:lnTo>
                      <a:pt x="76" y="88"/>
                    </a:lnTo>
                    <a:lnTo>
                      <a:pt x="76" y="86"/>
                    </a:lnTo>
                    <a:lnTo>
                      <a:pt x="78" y="82"/>
                    </a:lnTo>
                    <a:lnTo>
                      <a:pt x="80" y="80"/>
                    </a:lnTo>
                    <a:lnTo>
                      <a:pt x="74" y="82"/>
                    </a:lnTo>
                    <a:lnTo>
                      <a:pt x="70" y="82"/>
                    </a:lnTo>
                    <a:lnTo>
                      <a:pt x="76" y="7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9" name="Freeform 33"/>
              <p:cNvSpPr>
                <a:spLocks noChangeAspect="1"/>
              </p:cNvSpPr>
              <p:nvPr/>
            </p:nvSpPr>
            <p:spPr bwMode="gray">
              <a:xfrm>
                <a:off x="1279" y="822"/>
                <a:ext cx="142" cy="58"/>
              </a:xfrm>
              <a:custGeom>
                <a:avLst/>
                <a:gdLst>
                  <a:gd name="T0" fmla="*/ 0 w 142"/>
                  <a:gd name="T1" fmla="*/ 40 h 58"/>
                  <a:gd name="T2" fmla="*/ 4 w 142"/>
                  <a:gd name="T3" fmla="*/ 40 h 58"/>
                  <a:gd name="T4" fmla="*/ 10 w 142"/>
                  <a:gd name="T5" fmla="*/ 40 h 58"/>
                  <a:gd name="T6" fmla="*/ 14 w 142"/>
                  <a:gd name="T7" fmla="*/ 40 h 58"/>
                  <a:gd name="T8" fmla="*/ 18 w 142"/>
                  <a:gd name="T9" fmla="*/ 44 h 58"/>
                  <a:gd name="T10" fmla="*/ 20 w 142"/>
                  <a:gd name="T11" fmla="*/ 48 h 58"/>
                  <a:gd name="T12" fmla="*/ 18 w 142"/>
                  <a:gd name="T13" fmla="*/ 56 h 58"/>
                  <a:gd name="T14" fmla="*/ 20 w 142"/>
                  <a:gd name="T15" fmla="*/ 58 h 58"/>
                  <a:gd name="T16" fmla="*/ 24 w 142"/>
                  <a:gd name="T17" fmla="*/ 54 h 58"/>
                  <a:gd name="T18" fmla="*/ 32 w 142"/>
                  <a:gd name="T19" fmla="*/ 48 h 58"/>
                  <a:gd name="T20" fmla="*/ 38 w 142"/>
                  <a:gd name="T21" fmla="*/ 44 h 58"/>
                  <a:gd name="T22" fmla="*/ 48 w 142"/>
                  <a:gd name="T23" fmla="*/ 44 h 58"/>
                  <a:gd name="T24" fmla="*/ 54 w 142"/>
                  <a:gd name="T25" fmla="*/ 44 h 58"/>
                  <a:gd name="T26" fmla="*/ 60 w 142"/>
                  <a:gd name="T27" fmla="*/ 42 h 58"/>
                  <a:gd name="T28" fmla="*/ 70 w 142"/>
                  <a:gd name="T29" fmla="*/ 36 h 58"/>
                  <a:gd name="T30" fmla="*/ 78 w 142"/>
                  <a:gd name="T31" fmla="*/ 34 h 58"/>
                  <a:gd name="T32" fmla="*/ 100 w 142"/>
                  <a:gd name="T33" fmla="*/ 30 h 58"/>
                  <a:gd name="T34" fmla="*/ 122 w 142"/>
                  <a:gd name="T35" fmla="*/ 24 h 58"/>
                  <a:gd name="T36" fmla="*/ 132 w 142"/>
                  <a:gd name="T37" fmla="*/ 20 h 58"/>
                  <a:gd name="T38" fmla="*/ 142 w 142"/>
                  <a:gd name="T39" fmla="*/ 14 h 58"/>
                  <a:gd name="T40" fmla="*/ 134 w 142"/>
                  <a:gd name="T41" fmla="*/ 8 h 58"/>
                  <a:gd name="T42" fmla="*/ 128 w 142"/>
                  <a:gd name="T43" fmla="*/ 4 h 58"/>
                  <a:gd name="T44" fmla="*/ 124 w 142"/>
                  <a:gd name="T45" fmla="*/ 4 h 58"/>
                  <a:gd name="T46" fmla="*/ 118 w 142"/>
                  <a:gd name="T47" fmla="*/ 4 h 58"/>
                  <a:gd name="T48" fmla="*/ 118 w 142"/>
                  <a:gd name="T49" fmla="*/ 8 h 58"/>
                  <a:gd name="T50" fmla="*/ 112 w 142"/>
                  <a:gd name="T51" fmla="*/ 8 h 58"/>
                  <a:gd name="T52" fmla="*/ 106 w 142"/>
                  <a:gd name="T53" fmla="*/ 6 h 58"/>
                  <a:gd name="T54" fmla="*/ 102 w 142"/>
                  <a:gd name="T55" fmla="*/ 2 h 58"/>
                  <a:gd name="T56" fmla="*/ 96 w 142"/>
                  <a:gd name="T57" fmla="*/ 0 h 58"/>
                  <a:gd name="T58" fmla="*/ 76 w 142"/>
                  <a:gd name="T59" fmla="*/ 2 h 58"/>
                  <a:gd name="T60" fmla="*/ 60 w 142"/>
                  <a:gd name="T61" fmla="*/ 4 h 58"/>
                  <a:gd name="T62" fmla="*/ 48 w 142"/>
                  <a:gd name="T63" fmla="*/ 14 h 58"/>
                  <a:gd name="T64" fmla="*/ 44 w 142"/>
                  <a:gd name="T65" fmla="*/ 18 h 58"/>
                  <a:gd name="T66" fmla="*/ 38 w 142"/>
                  <a:gd name="T67" fmla="*/ 22 h 58"/>
                  <a:gd name="T68" fmla="*/ 24 w 142"/>
                  <a:gd name="T69" fmla="*/ 28 h 58"/>
                  <a:gd name="T70" fmla="*/ 12 w 142"/>
                  <a:gd name="T71" fmla="*/ 34 h 58"/>
                  <a:gd name="T72" fmla="*/ 6 w 142"/>
                  <a:gd name="T73" fmla="*/ 36 h 58"/>
                  <a:gd name="T74" fmla="*/ 0 w 142"/>
                  <a:gd name="T75" fmla="*/ 40 h 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2" h="58">
                    <a:moveTo>
                      <a:pt x="0" y="40"/>
                    </a:moveTo>
                    <a:lnTo>
                      <a:pt x="4" y="40"/>
                    </a:lnTo>
                    <a:lnTo>
                      <a:pt x="10" y="40"/>
                    </a:lnTo>
                    <a:lnTo>
                      <a:pt x="14" y="40"/>
                    </a:lnTo>
                    <a:lnTo>
                      <a:pt x="18" y="44"/>
                    </a:lnTo>
                    <a:lnTo>
                      <a:pt x="20" y="48"/>
                    </a:lnTo>
                    <a:lnTo>
                      <a:pt x="18" y="56"/>
                    </a:lnTo>
                    <a:lnTo>
                      <a:pt x="20" y="58"/>
                    </a:lnTo>
                    <a:lnTo>
                      <a:pt x="24" y="54"/>
                    </a:lnTo>
                    <a:lnTo>
                      <a:pt x="32" y="48"/>
                    </a:lnTo>
                    <a:lnTo>
                      <a:pt x="38" y="44"/>
                    </a:lnTo>
                    <a:lnTo>
                      <a:pt x="48" y="44"/>
                    </a:lnTo>
                    <a:lnTo>
                      <a:pt x="54" y="44"/>
                    </a:lnTo>
                    <a:lnTo>
                      <a:pt x="60" y="42"/>
                    </a:lnTo>
                    <a:lnTo>
                      <a:pt x="70" y="36"/>
                    </a:lnTo>
                    <a:lnTo>
                      <a:pt x="78" y="34"/>
                    </a:lnTo>
                    <a:lnTo>
                      <a:pt x="100" y="30"/>
                    </a:lnTo>
                    <a:lnTo>
                      <a:pt x="122" y="24"/>
                    </a:lnTo>
                    <a:lnTo>
                      <a:pt x="132" y="20"/>
                    </a:lnTo>
                    <a:lnTo>
                      <a:pt x="142" y="14"/>
                    </a:lnTo>
                    <a:lnTo>
                      <a:pt x="134" y="8"/>
                    </a:lnTo>
                    <a:lnTo>
                      <a:pt x="128" y="4"/>
                    </a:lnTo>
                    <a:lnTo>
                      <a:pt x="124" y="4"/>
                    </a:lnTo>
                    <a:lnTo>
                      <a:pt x="118" y="4"/>
                    </a:lnTo>
                    <a:lnTo>
                      <a:pt x="118" y="8"/>
                    </a:lnTo>
                    <a:lnTo>
                      <a:pt x="112" y="8"/>
                    </a:lnTo>
                    <a:lnTo>
                      <a:pt x="106" y="6"/>
                    </a:lnTo>
                    <a:lnTo>
                      <a:pt x="102" y="2"/>
                    </a:lnTo>
                    <a:lnTo>
                      <a:pt x="96" y="0"/>
                    </a:lnTo>
                    <a:lnTo>
                      <a:pt x="76" y="2"/>
                    </a:lnTo>
                    <a:lnTo>
                      <a:pt x="60" y="4"/>
                    </a:lnTo>
                    <a:lnTo>
                      <a:pt x="48" y="14"/>
                    </a:lnTo>
                    <a:lnTo>
                      <a:pt x="44" y="18"/>
                    </a:lnTo>
                    <a:lnTo>
                      <a:pt x="38" y="22"/>
                    </a:lnTo>
                    <a:lnTo>
                      <a:pt x="24" y="28"/>
                    </a:lnTo>
                    <a:lnTo>
                      <a:pt x="12" y="34"/>
                    </a:lnTo>
                    <a:lnTo>
                      <a:pt x="6" y="36"/>
                    </a:lnTo>
                    <a:lnTo>
                      <a:pt x="0" y="4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0" name="Freeform 34"/>
              <p:cNvSpPr>
                <a:spLocks noChangeAspect="1"/>
              </p:cNvSpPr>
              <p:nvPr/>
            </p:nvSpPr>
            <p:spPr bwMode="gray">
              <a:xfrm>
                <a:off x="1621" y="754"/>
                <a:ext cx="52" cy="26"/>
              </a:xfrm>
              <a:custGeom>
                <a:avLst/>
                <a:gdLst>
                  <a:gd name="T0" fmla="*/ 34 w 52"/>
                  <a:gd name="T1" fmla="*/ 26 h 26"/>
                  <a:gd name="T2" fmla="*/ 32 w 52"/>
                  <a:gd name="T3" fmla="*/ 24 h 26"/>
                  <a:gd name="T4" fmla="*/ 30 w 52"/>
                  <a:gd name="T5" fmla="*/ 22 h 26"/>
                  <a:gd name="T6" fmla="*/ 26 w 52"/>
                  <a:gd name="T7" fmla="*/ 18 h 26"/>
                  <a:gd name="T8" fmla="*/ 20 w 52"/>
                  <a:gd name="T9" fmla="*/ 18 h 26"/>
                  <a:gd name="T10" fmla="*/ 12 w 52"/>
                  <a:gd name="T11" fmla="*/ 18 h 26"/>
                  <a:gd name="T12" fmla="*/ 6 w 52"/>
                  <a:gd name="T13" fmla="*/ 18 h 26"/>
                  <a:gd name="T14" fmla="*/ 0 w 52"/>
                  <a:gd name="T15" fmla="*/ 16 h 26"/>
                  <a:gd name="T16" fmla="*/ 8 w 52"/>
                  <a:gd name="T17" fmla="*/ 6 h 26"/>
                  <a:gd name="T18" fmla="*/ 14 w 52"/>
                  <a:gd name="T19" fmla="*/ 2 h 26"/>
                  <a:gd name="T20" fmla="*/ 24 w 52"/>
                  <a:gd name="T21" fmla="*/ 0 h 26"/>
                  <a:gd name="T22" fmla="*/ 28 w 52"/>
                  <a:gd name="T23" fmla="*/ 2 h 26"/>
                  <a:gd name="T24" fmla="*/ 30 w 52"/>
                  <a:gd name="T25" fmla="*/ 4 h 26"/>
                  <a:gd name="T26" fmla="*/ 32 w 52"/>
                  <a:gd name="T27" fmla="*/ 6 h 26"/>
                  <a:gd name="T28" fmla="*/ 34 w 52"/>
                  <a:gd name="T29" fmla="*/ 8 h 26"/>
                  <a:gd name="T30" fmla="*/ 40 w 52"/>
                  <a:gd name="T31" fmla="*/ 8 h 26"/>
                  <a:gd name="T32" fmla="*/ 48 w 52"/>
                  <a:gd name="T33" fmla="*/ 10 h 26"/>
                  <a:gd name="T34" fmla="*/ 52 w 52"/>
                  <a:gd name="T35" fmla="*/ 12 h 26"/>
                  <a:gd name="T36" fmla="*/ 52 w 52"/>
                  <a:gd name="T37" fmla="*/ 16 h 26"/>
                  <a:gd name="T38" fmla="*/ 52 w 52"/>
                  <a:gd name="T39" fmla="*/ 22 h 26"/>
                  <a:gd name="T40" fmla="*/ 48 w 52"/>
                  <a:gd name="T41" fmla="*/ 24 h 26"/>
                  <a:gd name="T42" fmla="*/ 42 w 52"/>
                  <a:gd name="T43" fmla="*/ 26 h 26"/>
                  <a:gd name="T44" fmla="*/ 34 w 52"/>
                  <a:gd name="T45" fmla="*/ 26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2" h="26">
                    <a:moveTo>
                      <a:pt x="34" y="26"/>
                    </a:moveTo>
                    <a:lnTo>
                      <a:pt x="32" y="24"/>
                    </a:lnTo>
                    <a:lnTo>
                      <a:pt x="30" y="22"/>
                    </a:lnTo>
                    <a:lnTo>
                      <a:pt x="26" y="18"/>
                    </a:lnTo>
                    <a:lnTo>
                      <a:pt x="20" y="18"/>
                    </a:lnTo>
                    <a:lnTo>
                      <a:pt x="12" y="18"/>
                    </a:lnTo>
                    <a:lnTo>
                      <a:pt x="6" y="18"/>
                    </a:lnTo>
                    <a:lnTo>
                      <a:pt x="0" y="16"/>
                    </a:lnTo>
                    <a:lnTo>
                      <a:pt x="8" y="6"/>
                    </a:lnTo>
                    <a:lnTo>
                      <a:pt x="14" y="2"/>
                    </a:lnTo>
                    <a:lnTo>
                      <a:pt x="24" y="0"/>
                    </a:lnTo>
                    <a:lnTo>
                      <a:pt x="28" y="2"/>
                    </a:lnTo>
                    <a:lnTo>
                      <a:pt x="30" y="4"/>
                    </a:lnTo>
                    <a:lnTo>
                      <a:pt x="32" y="6"/>
                    </a:lnTo>
                    <a:lnTo>
                      <a:pt x="34" y="8"/>
                    </a:lnTo>
                    <a:lnTo>
                      <a:pt x="40" y="8"/>
                    </a:lnTo>
                    <a:lnTo>
                      <a:pt x="48" y="10"/>
                    </a:lnTo>
                    <a:lnTo>
                      <a:pt x="52" y="12"/>
                    </a:lnTo>
                    <a:lnTo>
                      <a:pt x="52" y="16"/>
                    </a:lnTo>
                    <a:lnTo>
                      <a:pt x="52" y="22"/>
                    </a:lnTo>
                    <a:lnTo>
                      <a:pt x="48" y="24"/>
                    </a:lnTo>
                    <a:lnTo>
                      <a:pt x="42" y="26"/>
                    </a:lnTo>
                    <a:lnTo>
                      <a:pt x="34"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1" name="Freeform 35"/>
              <p:cNvSpPr>
                <a:spLocks noChangeAspect="1"/>
              </p:cNvSpPr>
              <p:nvPr/>
            </p:nvSpPr>
            <p:spPr bwMode="gray">
              <a:xfrm>
                <a:off x="1339" y="830"/>
                <a:ext cx="204" cy="82"/>
              </a:xfrm>
              <a:custGeom>
                <a:avLst/>
                <a:gdLst>
                  <a:gd name="T0" fmla="*/ 172 w 204"/>
                  <a:gd name="T1" fmla="*/ 62 h 82"/>
                  <a:gd name="T2" fmla="*/ 166 w 204"/>
                  <a:gd name="T3" fmla="*/ 70 h 82"/>
                  <a:gd name="T4" fmla="*/ 158 w 204"/>
                  <a:gd name="T5" fmla="*/ 78 h 82"/>
                  <a:gd name="T6" fmla="*/ 146 w 204"/>
                  <a:gd name="T7" fmla="*/ 78 h 82"/>
                  <a:gd name="T8" fmla="*/ 124 w 204"/>
                  <a:gd name="T9" fmla="*/ 70 h 82"/>
                  <a:gd name="T10" fmla="*/ 120 w 204"/>
                  <a:gd name="T11" fmla="*/ 64 h 82"/>
                  <a:gd name="T12" fmla="*/ 94 w 204"/>
                  <a:gd name="T13" fmla="*/ 66 h 82"/>
                  <a:gd name="T14" fmla="*/ 78 w 204"/>
                  <a:gd name="T15" fmla="*/ 74 h 82"/>
                  <a:gd name="T16" fmla="*/ 60 w 204"/>
                  <a:gd name="T17" fmla="*/ 82 h 82"/>
                  <a:gd name="T18" fmla="*/ 40 w 204"/>
                  <a:gd name="T19" fmla="*/ 80 h 82"/>
                  <a:gd name="T20" fmla="*/ 28 w 204"/>
                  <a:gd name="T21" fmla="*/ 82 h 82"/>
                  <a:gd name="T22" fmla="*/ 32 w 204"/>
                  <a:gd name="T23" fmla="*/ 72 h 82"/>
                  <a:gd name="T24" fmla="*/ 22 w 204"/>
                  <a:gd name="T25" fmla="*/ 70 h 82"/>
                  <a:gd name="T26" fmla="*/ 6 w 204"/>
                  <a:gd name="T27" fmla="*/ 64 h 82"/>
                  <a:gd name="T28" fmla="*/ 14 w 204"/>
                  <a:gd name="T29" fmla="*/ 56 h 82"/>
                  <a:gd name="T30" fmla="*/ 70 w 204"/>
                  <a:gd name="T31" fmla="*/ 54 h 82"/>
                  <a:gd name="T32" fmla="*/ 72 w 204"/>
                  <a:gd name="T33" fmla="*/ 50 h 82"/>
                  <a:gd name="T34" fmla="*/ 12 w 204"/>
                  <a:gd name="T35" fmla="*/ 44 h 82"/>
                  <a:gd name="T36" fmla="*/ 18 w 204"/>
                  <a:gd name="T37" fmla="*/ 36 h 82"/>
                  <a:gd name="T38" fmla="*/ 20 w 204"/>
                  <a:gd name="T39" fmla="*/ 30 h 82"/>
                  <a:gd name="T40" fmla="*/ 42 w 204"/>
                  <a:gd name="T41" fmla="*/ 26 h 82"/>
                  <a:gd name="T42" fmla="*/ 68 w 204"/>
                  <a:gd name="T43" fmla="*/ 20 h 82"/>
                  <a:gd name="T44" fmla="*/ 90 w 204"/>
                  <a:gd name="T45" fmla="*/ 6 h 82"/>
                  <a:gd name="T46" fmla="*/ 94 w 204"/>
                  <a:gd name="T47" fmla="*/ 18 h 82"/>
                  <a:gd name="T48" fmla="*/ 102 w 204"/>
                  <a:gd name="T49" fmla="*/ 16 h 82"/>
                  <a:gd name="T50" fmla="*/ 120 w 204"/>
                  <a:gd name="T51" fmla="*/ 20 h 82"/>
                  <a:gd name="T52" fmla="*/ 124 w 204"/>
                  <a:gd name="T53" fmla="*/ 16 h 82"/>
                  <a:gd name="T54" fmla="*/ 130 w 204"/>
                  <a:gd name="T55" fmla="*/ 12 h 82"/>
                  <a:gd name="T56" fmla="*/ 142 w 204"/>
                  <a:gd name="T57" fmla="*/ 16 h 82"/>
                  <a:gd name="T58" fmla="*/ 138 w 204"/>
                  <a:gd name="T59" fmla="*/ 28 h 82"/>
                  <a:gd name="T60" fmla="*/ 144 w 204"/>
                  <a:gd name="T61" fmla="*/ 28 h 82"/>
                  <a:gd name="T62" fmla="*/ 150 w 204"/>
                  <a:gd name="T63" fmla="*/ 24 h 82"/>
                  <a:gd name="T64" fmla="*/ 152 w 204"/>
                  <a:gd name="T65" fmla="*/ 12 h 82"/>
                  <a:gd name="T66" fmla="*/ 174 w 204"/>
                  <a:gd name="T67" fmla="*/ 4 h 82"/>
                  <a:gd name="T68" fmla="*/ 204 w 204"/>
                  <a:gd name="T69" fmla="*/ 0 h 82"/>
                  <a:gd name="T70" fmla="*/ 196 w 204"/>
                  <a:gd name="T71" fmla="*/ 10 h 82"/>
                  <a:gd name="T72" fmla="*/ 172 w 204"/>
                  <a:gd name="T73" fmla="*/ 30 h 82"/>
                  <a:gd name="T74" fmla="*/ 166 w 204"/>
                  <a:gd name="T75" fmla="*/ 44 h 82"/>
                  <a:gd name="T76" fmla="*/ 170 w 204"/>
                  <a:gd name="T77" fmla="*/ 50 h 82"/>
                  <a:gd name="T78" fmla="*/ 186 w 204"/>
                  <a:gd name="T79" fmla="*/ 54 h 82"/>
                  <a:gd name="T80" fmla="*/ 190 w 204"/>
                  <a:gd name="T81" fmla="*/ 58 h 82"/>
                  <a:gd name="T82" fmla="*/ 182 w 204"/>
                  <a:gd name="T83" fmla="*/ 64 h 8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4" h="82">
                    <a:moveTo>
                      <a:pt x="176" y="62"/>
                    </a:moveTo>
                    <a:lnTo>
                      <a:pt x="172" y="62"/>
                    </a:lnTo>
                    <a:lnTo>
                      <a:pt x="170" y="64"/>
                    </a:lnTo>
                    <a:lnTo>
                      <a:pt x="166" y="70"/>
                    </a:lnTo>
                    <a:lnTo>
                      <a:pt x="160" y="76"/>
                    </a:lnTo>
                    <a:lnTo>
                      <a:pt x="158" y="78"/>
                    </a:lnTo>
                    <a:lnTo>
                      <a:pt x="154" y="80"/>
                    </a:lnTo>
                    <a:lnTo>
                      <a:pt x="146" y="78"/>
                    </a:lnTo>
                    <a:lnTo>
                      <a:pt x="132" y="76"/>
                    </a:lnTo>
                    <a:lnTo>
                      <a:pt x="124" y="70"/>
                    </a:lnTo>
                    <a:lnTo>
                      <a:pt x="120" y="68"/>
                    </a:lnTo>
                    <a:lnTo>
                      <a:pt x="120" y="64"/>
                    </a:lnTo>
                    <a:lnTo>
                      <a:pt x="98" y="64"/>
                    </a:lnTo>
                    <a:lnTo>
                      <a:pt x="94" y="66"/>
                    </a:lnTo>
                    <a:lnTo>
                      <a:pt x="90" y="68"/>
                    </a:lnTo>
                    <a:lnTo>
                      <a:pt x="78" y="74"/>
                    </a:lnTo>
                    <a:lnTo>
                      <a:pt x="68" y="80"/>
                    </a:lnTo>
                    <a:lnTo>
                      <a:pt x="60" y="82"/>
                    </a:lnTo>
                    <a:lnTo>
                      <a:pt x="52" y="82"/>
                    </a:lnTo>
                    <a:lnTo>
                      <a:pt x="40" y="80"/>
                    </a:lnTo>
                    <a:lnTo>
                      <a:pt x="34" y="80"/>
                    </a:lnTo>
                    <a:lnTo>
                      <a:pt x="28" y="82"/>
                    </a:lnTo>
                    <a:lnTo>
                      <a:pt x="28" y="74"/>
                    </a:lnTo>
                    <a:lnTo>
                      <a:pt x="32" y="72"/>
                    </a:lnTo>
                    <a:lnTo>
                      <a:pt x="34" y="68"/>
                    </a:lnTo>
                    <a:lnTo>
                      <a:pt x="22" y="70"/>
                    </a:lnTo>
                    <a:lnTo>
                      <a:pt x="14" y="68"/>
                    </a:lnTo>
                    <a:lnTo>
                      <a:pt x="6" y="64"/>
                    </a:lnTo>
                    <a:lnTo>
                      <a:pt x="0" y="60"/>
                    </a:lnTo>
                    <a:lnTo>
                      <a:pt x="14" y="56"/>
                    </a:lnTo>
                    <a:lnTo>
                      <a:pt x="26" y="54"/>
                    </a:lnTo>
                    <a:lnTo>
                      <a:pt x="70" y="54"/>
                    </a:lnTo>
                    <a:lnTo>
                      <a:pt x="70" y="52"/>
                    </a:lnTo>
                    <a:lnTo>
                      <a:pt x="72" y="50"/>
                    </a:lnTo>
                    <a:lnTo>
                      <a:pt x="12" y="50"/>
                    </a:lnTo>
                    <a:lnTo>
                      <a:pt x="12" y="44"/>
                    </a:lnTo>
                    <a:lnTo>
                      <a:pt x="14" y="42"/>
                    </a:lnTo>
                    <a:lnTo>
                      <a:pt x="18" y="36"/>
                    </a:lnTo>
                    <a:lnTo>
                      <a:pt x="18" y="34"/>
                    </a:lnTo>
                    <a:lnTo>
                      <a:pt x="20" y="30"/>
                    </a:lnTo>
                    <a:lnTo>
                      <a:pt x="26" y="28"/>
                    </a:lnTo>
                    <a:lnTo>
                      <a:pt x="42" y="26"/>
                    </a:lnTo>
                    <a:lnTo>
                      <a:pt x="54" y="24"/>
                    </a:lnTo>
                    <a:lnTo>
                      <a:pt x="68" y="20"/>
                    </a:lnTo>
                    <a:lnTo>
                      <a:pt x="78" y="14"/>
                    </a:lnTo>
                    <a:lnTo>
                      <a:pt x="90" y="6"/>
                    </a:lnTo>
                    <a:lnTo>
                      <a:pt x="90" y="16"/>
                    </a:lnTo>
                    <a:lnTo>
                      <a:pt x="94" y="18"/>
                    </a:lnTo>
                    <a:lnTo>
                      <a:pt x="96" y="18"/>
                    </a:lnTo>
                    <a:lnTo>
                      <a:pt x="102" y="16"/>
                    </a:lnTo>
                    <a:lnTo>
                      <a:pt x="110" y="18"/>
                    </a:lnTo>
                    <a:lnTo>
                      <a:pt x="120" y="20"/>
                    </a:lnTo>
                    <a:lnTo>
                      <a:pt x="124" y="20"/>
                    </a:lnTo>
                    <a:lnTo>
                      <a:pt x="124" y="16"/>
                    </a:lnTo>
                    <a:lnTo>
                      <a:pt x="128" y="14"/>
                    </a:lnTo>
                    <a:lnTo>
                      <a:pt x="130" y="12"/>
                    </a:lnTo>
                    <a:lnTo>
                      <a:pt x="136" y="14"/>
                    </a:lnTo>
                    <a:lnTo>
                      <a:pt x="142" y="16"/>
                    </a:lnTo>
                    <a:lnTo>
                      <a:pt x="138" y="26"/>
                    </a:lnTo>
                    <a:lnTo>
                      <a:pt x="138" y="28"/>
                    </a:lnTo>
                    <a:lnTo>
                      <a:pt x="142" y="28"/>
                    </a:lnTo>
                    <a:lnTo>
                      <a:pt x="144" y="28"/>
                    </a:lnTo>
                    <a:lnTo>
                      <a:pt x="146" y="28"/>
                    </a:lnTo>
                    <a:lnTo>
                      <a:pt x="150" y="24"/>
                    </a:lnTo>
                    <a:lnTo>
                      <a:pt x="150" y="18"/>
                    </a:lnTo>
                    <a:lnTo>
                      <a:pt x="152" y="12"/>
                    </a:lnTo>
                    <a:lnTo>
                      <a:pt x="160" y="8"/>
                    </a:lnTo>
                    <a:lnTo>
                      <a:pt x="174" y="4"/>
                    </a:lnTo>
                    <a:lnTo>
                      <a:pt x="194" y="0"/>
                    </a:lnTo>
                    <a:lnTo>
                      <a:pt x="204" y="0"/>
                    </a:lnTo>
                    <a:lnTo>
                      <a:pt x="200" y="4"/>
                    </a:lnTo>
                    <a:lnTo>
                      <a:pt x="196" y="10"/>
                    </a:lnTo>
                    <a:lnTo>
                      <a:pt x="182" y="20"/>
                    </a:lnTo>
                    <a:lnTo>
                      <a:pt x="172" y="30"/>
                    </a:lnTo>
                    <a:lnTo>
                      <a:pt x="168" y="38"/>
                    </a:lnTo>
                    <a:lnTo>
                      <a:pt x="166" y="44"/>
                    </a:lnTo>
                    <a:lnTo>
                      <a:pt x="168" y="46"/>
                    </a:lnTo>
                    <a:lnTo>
                      <a:pt x="170" y="50"/>
                    </a:lnTo>
                    <a:lnTo>
                      <a:pt x="178" y="52"/>
                    </a:lnTo>
                    <a:lnTo>
                      <a:pt x="186" y="54"/>
                    </a:lnTo>
                    <a:lnTo>
                      <a:pt x="188" y="56"/>
                    </a:lnTo>
                    <a:lnTo>
                      <a:pt x="190" y="58"/>
                    </a:lnTo>
                    <a:lnTo>
                      <a:pt x="188" y="62"/>
                    </a:lnTo>
                    <a:lnTo>
                      <a:pt x="182" y="64"/>
                    </a:lnTo>
                    <a:lnTo>
                      <a:pt x="176" y="6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2" name="Freeform 36"/>
              <p:cNvSpPr>
                <a:spLocks noChangeAspect="1"/>
              </p:cNvSpPr>
              <p:nvPr/>
            </p:nvSpPr>
            <p:spPr bwMode="gray">
              <a:xfrm>
                <a:off x="1391" y="776"/>
                <a:ext cx="96" cy="26"/>
              </a:xfrm>
              <a:custGeom>
                <a:avLst/>
                <a:gdLst>
                  <a:gd name="T0" fmla="*/ 0 w 96"/>
                  <a:gd name="T1" fmla="*/ 24 h 26"/>
                  <a:gd name="T2" fmla="*/ 6 w 96"/>
                  <a:gd name="T3" fmla="*/ 24 h 26"/>
                  <a:gd name="T4" fmla="*/ 12 w 96"/>
                  <a:gd name="T5" fmla="*/ 24 h 26"/>
                  <a:gd name="T6" fmla="*/ 16 w 96"/>
                  <a:gd name="T7" fmla="*/ 24 h 26"/>
                  <a:gd name="T8" fmla="*/ 18 w 96"/>
                  <a:gd name="T9" fmla="*/ 26 h 26"/>
                  <a:gd name="T10" fmla="*/ 26 w 96"/>
                  <a:gd name="T11" fmla="*/ 26 h 26"/>
                  <a:gd name="T12" fmla="*/ 42 w 96"/>
                  <a:gd name="T13" fmla="*/ 20 h 26"/>
                  <a:gd name="T14" fmla="*/ 52 w 96"/>
                  <a:gd name="T15" fmla="*/ 16 h 26"/>
                  <a:gd name="T16" fmla="*/ 58 w 96"/>
                  <a:gd name="T17" fmla="*/ 22 h 26"/>
                  <a:gd name="T18" fmla="*/ 68 w 96"/>
                  <a:gd name="T19" fmla="*/ 16 h 26"/>
                  <a:gd name="T20" fmla="*/ 76 w 96"/>
                  <a:gd name="T21" fmla="*/ 12 h 26"/>
                  <a:gd name="T22" fmla="*/ 86 w 96"/>
                  <a:gd name="T23" fmla="*/ 8 h 26"/>
                  <a:gd name="T24" fmla="*/ 96 w 96"/>
                  <a:gd name="T25" fmla="*/ 4 h 26"/>
                  <a:gd name="T26" fmla="*/ 90 w 96"/>
                  <a:gd name="T27" fmla="*/ 0 h 26"/>
                  <a:gd name="T28" fmla="*/ 78 w 96"/>
                  <a:gd name="T29" fmla="*/ 2 h 26"/>
                  <a:gd name="T30" fmla="*/ 70 w 96"/>
                  <a:gd name="T31" fmla="*/ 4 h 26"/>
                  <a:gd name="T32" fmla="*/ 46 w 96"/>
                  <a:gd name="T33" fmla="*/ 10 h 26"/>
                  <a:gd name="T34" fmla="*/ 24 w 96"/>
                  <a:gd name="T35" fmla="*/ 16 h 26"/>
                  <a:gd name="T36" fmla="*/ 16 w 96"/>
                  <a:gd name="T37" fmla="*/ 18 h 26"/>
                  <a:gd name="T38" fmla="*/ 4 w 96"/>
                  <a:gd name="T39" fmla="*/ 18 h 26"/>
                  <a:gd name="T40" fmla="*/ 4 w 96"/>
                  <a:gd name="T41" fmla="*/ 24 h 26"/>
                  <a:gd name="T42" fmla="*/ 0 w 96"/>
                  <a:gd name="T43" fmla="*/ 24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6" h="26">
                    <a:moveTo>
                      <a:pt x="0" y="24"/>
                    </a:moveTo>
                    <a:lnTo>
                      <a:pt x="6" y="24"/>
                    </a:lnTo>
                    <a:lnTo>
                      <a:pt x="12" y="24"/>
                    </a:lnTo>
                    <a:lnTo>
                      <a:pt x="16" y="24"/>
                    </a:lnTo>
                    <a:lnTo>
                      <a:pt x="18" y="26"/>
                    </a:lnTo>
                    <a:lnTo>
                      <a:pt x="26" y="26"/>
                    </a:lnTo>
                    <a:lnTo>
                      <a:pt x="42" y="20"/>
                    </a:lnTo>
                    <a:lnTo>
                      <a:pt x="52" y="16"/>
                    </a:lnTo>
                    <a:lnTo>
                      <a:pt x="58" y="22"/>
                    </a:lnTo>
                    <a:lnTo>
                      <a:pt x="68" y="16"/>
                    </a:lnTo>
                    <a:lnTo>
                      <a:pt x="76" y="12"/>
                    </a:lnTo>
                    <a:lnTo>
                      <a:pt x="86" y="8"/>
                    </a:lnTo>
                    <a:lnTo>
                      <a:pt x="96" y="4"/>
                    </a:lnTo>
                    <a:lnTo>
                      <a:pt x="90" y="0"/>
                    </a:lnTo>
                    <a:lnTo>
                      <a:pt x="78" y="2"/>
                    </a:lnTo>
                    <a:lnTo>
                      <a:pt x="70" y="4"/>
                    </a:lnTo>
                    <a:lnTo>
                      <a:pt x="46" y="10"/>
                    </a:lnTo>
                    <a:lnTo>
                      <a:pt x="24" y="16"/>
                    </a:lnTo>
                    <a:lnTo>
                      <a:pt x="16" y="18"/>
                    </a:lnTo>
                    <a:lnTo>
                      <a:pt x="4" y="18"/>
                    </a:lnTo>
                    <a:lnTo>
                      <a:pt x="4" y="24"/>
                    </a:lnTo>
                    <a:lnTo>
                      <a:pt x="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3" name="Freeform 37"/>
              <p:cNvSpPr>
                <a:spLocks noChangeAspect="1"/>
              </p:cNvSpPr>
              <p:nvPr/>
            </p:nvSpPr>
            <p:spPr bwMode="gray">
              <a:xfrm>
                <a:off x="1435" y="788"/>
                <a:ext cx="132" cy="32"/>
              </a:xfrm>
              <a:custGeom>
                <a:avLst/>
                <a:gdLst>
                  <a:gd name="T0" fmla="*/ 34 w 132"/>
                  <a:gd name="T1" fmla="*/ 32 h 32"/>
                  <a:gd name="T2" fmla="*/ 30 w 132"/>
                  <a:gd name="T3" fmla="*/ 30 h 32"/>
                  <a:gd name="T4" fmla="*/ 28 w 132"/>
                  <a:gd name="T5" fmla="*/ 30 h 32"/>
                  <a:gd name="T6" fmla="*/ 30 w 132"/>
                  <a:gd name="T7" fmla="*/ 26 h 32"/>
                  <a:gd name="T8" fmla="*/ 36 w 132"/>
                  <a:gd name="T9" fmla="*/ 24 h 32"/>
                  <a:gd name="T10" fmla="*/ 18 w 132"/>
                  <a:gd name="T11" fmla="*/ 22 h 32"/>
                  <a:gd name="T12" fmla="*/ 0 w 132"/>
                  <a:gd name="T13" fmla="*/ 20 h 32"/>
                  <a:gd name="T14" fmla="*/ 0 w 132"/>
                  <a:gd name="T15" fmla="*/ 18 h 32"/>
                  <a:gd name="T16" fmla="*/ 6 w 132"/>
                  <a:gd name="T17" fmla="*/ 16 h 32"/>
                  <a:gd name="T18" fmla="*/ 24 w 132"/>
                  <a:gd name="T19" fmla="*/ 10 h 32"/>
                  <a:gd name="T20" fmla="*/ 40 w 132"/>
                  <a:gd name="T21" fmla="*/ 4 h 32"/>
                  <a:gd name="T22" fmla="*/ 54 w 132"/>
                  <a:gd name="T23" fmla="*/ 0 h 32"/>
                  <a:gd name="T24" fmla="*/ 54 w 132"/>
                  <a:gd name="T25" fmla="*/ 6 h 32"/>
                  <a:gd name="T26" fmla="*/ 56 w 132"/>
                  <a:gd name="T27" fmla="*/ 6 h 32"/>
                  <a:gd name="T28" fmla="*/ 64 w 132"/>
                  <a:gd name="T29" fmla="*/ 6 h 32"/>
                  <a:gd name="T30" fmla="*/ 64 w 132"/>
                  <a:gd name="T31" fmla="*/ 14 h 32"/>
                  <a:gd name="T32" fmla="*/ 66 w 132"/>
                  <a:gd name="T33" fmla="*/ 16 h 32"/>
                  <a:gd name="T34" fmla="*/ 68 w 132"/>
                  <a:gd name="T35" fmla="*/ 18 h 32"/>
                  <a:gd name="T36" fmla="*/ 74 w 132"/>
                  <a:gd name="T37" fmla="*/ 18 h 32"/>
                  <a:gd name="T38" fmla="*/ 84 w 132"/>
                  <a:gd name="T39" fmla="*/ 16 h 32"/>
                  <a:gd name="T40" fmla="*/ 92 w 132"/>
                  <a:gd name="T41" fmla="*/ 14 h 32"/>
                  <a:gd name="T42" fmla="*/ 100 w 132"/>
                  <a:gd name="T43" fmla="*/ 6 h 32"/>
                  <a:gd name="T44" fmla="*/ 108 w 132"/>
                  <a:gd name="T45" fmla="*/ 0 h 32"/>
                  <a:gd name="T46" fmla="*/ 114 w 132"/>
                  <a:gd name="T47" fmla="*/ 0 h 32"/>
                  <a:gd name="T48" fmla="*/ 114 w 132"/>
                  <a:gd name="T49" fmla="*/ 8 h 32"/>
                  <a:gd name="T50" fmla="*/ 110 w 132"/>
                  <a:gd name="T51" fmla="*/ 12 h 32"/>
                  <a:gd name="T52" fmla="*/ 120 w 132"/>
                  <a:gd name="T53" fmla="*/ 14 h 32"/>
                  <a:gd name="T54" fmla="*/ 132 w 132"/>
                  <a:gd name="T55" fmla="*/ 14 h 32"/>
                  <a:gd name="T56" fmla="*/ 118 w 132"/>
                  <a:gd name="T57" fmla="*/ 22 h 32"/>
                  <a:gd name="T58" fmla="*/ 110 w 132"/>
                  <a:gd name="T59" fmla="*/ 28 h 32"/>
                  <a:gd name="T60" fmla="*/ 104 w 132"/>
                  <a:gd name="T61" fmla="*/ 28 h 32"/>
                  <a:gd name="T62" fmla="*/ 98 w 132"/>
                  <a:gd name="T63" fmla="*/ 28 h 32"/>
                  <a:gd name="T64" fmla="*/ 94 w 132"/>
                  <a:gd name="T65" fmla="*/ 26 h 32"/>
                  <a:gd name="T66" fmla="*/ 90 w 132"/>
                  <a:gd name="T67" fmla="*/ 24 h 32"/>
                  <a:gd name="T68" fmla="*/ 84 w 132"/>
                  <a:gd name="T69" fmla="*/ 22 h 32"/>
                  <a:gd name="T70" fmla="*/ 72 w 132"/>
                  <a:gd name="T71" fmla="*/ 24 h 32"/>
                  <a:gd name="T72" fmla="*/ 60 w 132"/>
                  <a:gd name="T73" fmla="*/ 28 h 32"/>
                  <a:gd name="T74" fmla="*/ 48 w 132"/>
                  <a:gd name="T75" fmla="*/ 30 h 32"/>
                  <a:gd name="T76" fmla="*/ 34 w 132"/>
                  <a:gd name="T77" fmla="*/ 32 h 3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2" h="32">
                    <a:moveTo>
                      <a:pt x="34" y="32"/>
                    </a:moveTo>
                    <a:lnTo>
                      <a:pt x="30" y="30"/>
                    </a:lnTo>
                    <a:lnTo>
                      <a:pt x="28" y="30"/>
                    </a:lnTo>
                    <a:lnTo>
                      <a:pt x="30" y="26"/>
                    </a:lnTo>
                    <a:lnTo>
                      <a:pt x="36" y="24"/>
                    </a:lnTo>
                    <a:lnTo>
                      <a:pt x="18" y="22"/>
                    </a:lnTo>
                    <a:lnTo>
                      <a:pt x="0" y="20"/>
                    </a:lnTo>
                    <a:lnTo>
                      <a:pt x="0" y="18"/>
                    </a:lnTo>
                    <a:lnTo>
                      <a:pt x="6" y="16"/>
                    </a:lnTo>
                    <a:lnTo>
                      <a:pt x="24" y="10"/>
                    </a:lnTo>
                    <a:lnTo>
                      <a:pt x="40" y="4"/>
                    </a:lnTo>
                    <a:lnTo>
                      <a:pt x="54" y="0"/>
                    </a:lnTo>
                    <a:lnTo>
                      <a:pt x="54" y="6"/>
                    </a:lnTo>
                    <a:lnTo>
                      <a:pt x="56" y="6"/>
                    </a:lnTo>
                    <a:lnTo>
                      <a:pt x="64" y="6"/>
                    </a:lnTo>
                    <a:lnTo>
                      <a:pt x="64" y="14"/>
                    </a:lnTo>
                    <a:lnTo>
                      <a:pt x="66" y="16"/>
                    </a:lnTo>
                    <a:lnTo>
                      <a:pt x="68" y="18"/>
                    </a:lnTo>
                    <a:lnTo>
                      <a:pt x="74" y="18"/>
                    </a:lnTo>
                    <a:lnTo>
                      <a:pt x="84" y="16"/>
                    </a:lnTo>
                    <a:lnTo>
                      <a:pt x="92" y="14"/>
                    </a:lnTo>
                    <a:lnTo>
                      <a:pt x="100" y="6"/>
                    </a:lnTo>
                    <a:lnTo>
                      <a:pt x="108" y="0"/>
                    </a:lnTo>
                    <a:lnTo>
                      <a:pt x="114" y="0"/>
                    </a:lnTo>
                    <a:lnTo>
                      <a:pt x="114" y="8"/>
                    </a:lnTo>
                    <a:lnTo>
                      <a:pt x="110" y="12"/>
                    </a:lnTo>
                    <a:lnTo>
                      <a:pt x="120" y="14"/>
                    </a:lnTo>
                    <a:lnTo>
                      <a:pt x="132" y="14"/>
                    </a:lnTo>
                    <a:lnTo>
                      <a:pt x="118" y="22"/>
                    </a:lnTo>
                    <a:lnTo>
                      <a:pt x="110" y="28"/>
                    </a:lnTo>
                    <a:lnTo>
                      <a:pt x="104" y="28"/>
                    </a:lnTo>
                    <a:lnTo>
                      <a:pt x="98" y="28"/>
                    </a:lnTo>
                    <a:lnTo>
                      <a:pt x="94" y="26"/>
                    </a:lnTo>
                    <a:lnTo>
                      <a:pt x="90" y="24"/>
                    </a:lnTo>
                    <a:lnTo>
                      <a:pt x="84" y="22"/>
                    </a:lnTo>
                    <a:lnTo>
                      <a:pt x="72" y="24"/>
                    </a:lnTo>
                    <a:lnTo>
                      <a:pt x="60" y="28"/>
                    </a:lnTo>
                    <a:lnTo>
                      <a:pt x="48" y="30"/>
                    </a:lnTo>
                    <a:lnTo>
                      <a:pt x="3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4" name="Freeform 38"/>
              <p:cNvSpPr>
                <a:spLocks noChangeAspect="1"/>
              </p:cNvSpPr>
              <p:nvPr/>
            </p:nvSpPr>
            <p:spPr bwMode="gray">
              <a:xfrm>
                <a:off x="1509" y="760"/>
                <a:ext cx="64" cy="18"/>
              </a:xfrm>
              <a:custGeom>
                <a:avLst/>
                <a:gdLst>
                  <a:gd name="T0" fmla="*/ 12 w 64"/>
                  <a:gd name="T1" fmla="*/ 18 h 18"/>
                  <a:gd name="T2" fmla="*/ 6 w 64"/>
                  <a:gd name="T3" fmla="*/ 16 h 18"/>
                  <a:gd name="T4" fmla="*/ 0 w 64"/>
                  <a:gd name="T5" fmla="*/ 14 h 18"/>
                  <a:gd name="T6" fmla="*/ 8 w 64"/>
                  <a:gd name="T7" fmla="*/ 12 h 18"/>
                  <a:gd name="T8" fmla="*/ 18 w 64"/>
                  <a:gd name="T9" fmla="*/ 12 h 18"/>
                  <a:gd name="T10" fmla="*/ 26 w 64"/>
                  <a:gd name="T11" fmla="*/ 10 h 18"/>
                  <a:gd name="T12" fmla="*/ 28 w 64"/>
                  <a:gd name="T13" fmla="*/ 10 h 18"/>
                  <a:gd name="T14" fmla="*/ 30 w 64"/>
                  <a:gd name="T15" fmla="*/ 8 h 18"/>
                  <a:gd name="T16" fmla="*/ 48 w 64"/>
                  <a:gd name="T17" fmla="*/ 0 h 18"/>
                  <a:gd name="T18" fmla="*/ 58 w 64"/>
                  <a:gd name="T19" fmla="*/ 2 h 18"/>
                  <a:gd name="T20" fmla="*/ 64 w 64"/>
                  <a:gd name="T21" fmla="*/ 4 h 18"/>
                  <a:gd name="T22" fmla="*/ 58 w 64"/>
                  <a:gd name="T23" fmla="*/ 10 h 18"/>
                  <a:gd name="T24" fmla="*/ 48 w 64"/>
                  <a:gd name="T25" fmla="*/ 16 h 18"/>
                  <a:gd name="T26" fmla="*/ 30 w 64"/>
                  <a:gd name="T27" fmla="*/ 18 h 18"/>
                  <a:gd name="T28" fmla="*/ 30 w 64"/>
                  <a:gd name="T29" fmla="*/ 16 h 18"/>
                  <a:gd name="T30" fmla="*/ 28 w 64"/>
                  <a:gd name="T31" fmla="*/ 16 h 18"/>
                  <a:gd name="T32" fmla="*/ 22 w 64"/>
                  <a:gd name="T33" fmla="*/ 16 h 18"/>
                  <a:gd name="T34" fmla="*/ 12 w 64"/>
                  <a:gd name="T35" fmla="*/ 18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4" h="18">
                    <a:moveTo>
                      <a:pt x="12" y="18"/>
                    </a:moveTo>
                    <a:lnTo>
                      <a:pt x="6" y="16"/>
                    </a:lnTo>
                    <a:lnTo>
                      <a:pt x="0" y="14"/>
                    </a:lnTo>
                    <a:lnTo>
                      <a:pt x="8" y="12"/>
                    </a:lnTo>
                    <a:lnTo>
                      <a:pt x="18" y="12"/>
                    </a:lnTo>
                    <a:lnTo>
                      <a:pt x="26" y="10"/>
                    </a:lnTo>
                    <a:lnTo>
                      <a:pt x="28" y="10"/>
                    </a:lnTo>
                    <a:lnTo>
                      <a:pt x="30" y="8"/>
                    </a:lnTo>
                    <a:lnTo>
                      <a:pt x="48" y="0"/>
                    </a:lnTo>
                    <a:lnTo>
                      <a:pt x="58" y="2"/>
                    </a:lnTo>
                    <a:lnTo>
                      <a:pt x="64" y="4"/>
                    </a:lnTo>
                    <a:lnTo>
                      <a:pt x="58" y="10"/>
                    </a:lnTo>
                    <a:lnTo>
                      <a:pt x="48" y="16"/>
                    </a:lnTo>
                    <a:lnTo>
                      <a:pt x="30" y="18"/>
                    </a:lnTo>
                    <a:lnTo>
                      <a:pt x="30" y="16"/>
                    </a:lnTo>
                    <a:lnTo>
                      <a:pt x="28" y="16"/>
                    </a:lnTo>
                    <a:lnTo>
                      <a:pt x="22" y="16"/>
                    </a:lnTo>
                    <a:lnTo>
                      <a:pt x="12"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5" name="Freeform 39"/>
              <p:cNvSpPr>
                <a:spLocks noChangeAspect="1"/>
              </p:cNvSpPr>
              <p:nvPr/>
            </p:nvSpPr>
            <p:spPr bwMode="gray">
              <a:xfrm>
                <a:off x="1551" y="826"/>
                <a:ext cx="74" cy="42"/>
              </a:xfrm>
              <a:custGeom>
                <a:avLst/>
                <a:gdLst>
                  <a:gd name="T0" fmla="*/ 74 w 74"/>
                  <a:gd name="T1" fmla="*/ 4 h 42"/>
                  <a:gd name="T2" fmla="*/ 70 w 74"/>
                  <a:gd name="T3" fmla="*/ 6 h 42"/>
                  <a:gd name="T4" fmla="*/ 66 w 74"/>
                  <a:gd name="T5" fmla="*/ 8 h 42"/>
                  <a:gd name="T6" fmla="*/ 58 w 74"/>
                  <a:gd name="T7" fmla="*/ 14 h 42"/>
                  <a:gd name="T8" fmla="*/ 66 w 74"/>
                  <a:gd name="T9" fmla="*/ 22 h 42"/>
                  <a:gd name="T10" fmla="*/ 56 w 74"/>
                  <a:gd name="T11" fmla="*/ 28 h 42"/>
                  <a:gd name="T12" fmla="*/ 52 w 74"/>
                  <a:gd name="T13" fmla="*/ 30 h 42"/>
                  <a:gd name="T14" fmla="*/ 48 w 74"/>
                  <a:gd name="T15" fmla="*/ 28 h 42"/>
                  <a:gd name="T16" fmla="*/ 48 w 74"/>
                  <a:gd name="T17" fmla="*/ 32 h 42"/>
                  <a:gd name="T18" fmla="*/ 44 w 74"/>
                  <a:gd name="T19" fmla="*/ 34 h 42"/>
                  <a:gd name="T20" fmla="*/ 38 w 74"/>
                  <a:gd name="T21" fmla="*/ 36 h 42"/>
                  <a:gd name="T22" fmla="*/ 32 w 74"/>
                  <a:gd name="T23" fmla="*/ 38 h 42"/>
                  <a:gd name="T24" fmla="*/ 26 w 74"/>
                  <a:gd name="T25" fmla="*/ 42 h 42"/>
                  <a:gd name="T26" fmla="*/ 18 w 74"/>
                  <a:gd name="T27" fmla="*/ 42 h 42"/>
                  <a:gd name="T28" fmla="*/ 18 w 74"/>
                  <a:gd name="T29" fmla="*/ 36 h 42"/>
                  <a:gd name="T30" fmla="*/ 16 w 74"/>
                  <a:gd name="T31" fmla="*/ 34 h 42"/>
                  <a:gd name="T32" fmla="*/ 10 w 74"/>
                  <a:gd name="T33" fmla="*/ 32 h 42"/>
                  <a:gd name="T34" fmla="*/ 4 w 74"/>
                  <a:gd name="T35" fmla="*/ 28 h 42"/>
                  <a:gd name="T36" fmla="*/ 2 w 74"/>
                  <a:gd name="T37" fmla="*/ 26 h 42"/>
                  <a:gd name="T38" fmla="*/ 0 w 74"/>
                  <a:gd name="T39" fmla="*/ 22 h 42"/>
                  <a:gd name="T40" fmla="*/ 2 w 74"/>
                  <a:gd name="T41" fmla="*/ 20 h 42"/>
                  <a:gd name="T42" fmla="*/ 4 w 74"/>
                  <a:gd name="T43" fmla="*/ 18 h 42"/>
                  <a:gd name="T44" fmla="*/ 8 w 74"/>
                  <a:gd name="T45" fmla="*/ 16 h 42"/>
                  <a:gd name="T46" fmla="*/ 14 w 74"/>
                  <a:gd name="T47" fmla="*/ 16 h 42"/>
                  <a:gd name="T48" fmla="*/ 16 w 74"/>
                  <a:gd name="T49" fmla="*/ 18 h 42"/>
                  <a:gd name="T50" fmla="*/ 20 w 74"/>
                  <a:gd name="T51" fmla="*/ 20 h 42"/>
                  <a:gd name="T52" fmla="*/ 22 w 74"/>
                  <a:gd name="T53" fmla="*/ 20 h 42"/>
                  <a:gd name="T54" fmla="*/ 30 w 74"/>
                  <a:gd name="T55" fmla="*/ 18 h 42"/>
                  <a:gd name="T56" fmla="*/ 32 w 74"/>
                  <a:gd name="T57" fmla="*/ 16 h 42"/>
                  <a:gd name="T58" fmla="*/ 32 w 74"/>
                  <a:gd name="T59" fmla="*/ 14 h 42"/>
                  <a:gd name="T60" fmla="*/ 32 w 74"/>
                  <a:gd name="T61" fmla="*/ 8 h 42"/>
                  <a:gd name="T62" fmla="*/ 38 w 74"/>
                  <a:gd name="T63" fmla="*/ 4 h 42"/>
                  <a:gd name="T64" fmla="*/ 50 w 74"/>
                  <a:gd name="T65" fmla="*/ 4 h 42"/>
                  <a:gd name="T66" fmla="*/ 74 w 74"/>
                  <a:gd name="T67" fmla="*/ 0 h 42"/>
                  <a:gd name="T68" fmla="*/ 74 w 74"/>
                  <a:gd name="T69" fmla="*/ 4 h 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 h="42">
                    <a:moveTo>
                      <a:pt x="74" y="4"/>
                    </a:moveTo>
                    <a:lnTo>
                      <a:pt x="70" y="6"/>
                    </a:lnTo>
                    <a:lnTo>
                      <a:pt x="66" y="8"/>
                    </a:lnTo>
                    <a:lnTo>
                      <a:pt x="58" y="14"/>
                    </a:lnTo>
                    <a:lnTo>
                      <a:pt x="66" y="22"/>
                    </a:lnTo>
                    <a:lnTo>
                      <a:pt x="56" y="28"/>
                    </a:lnTo>
                    <a:lnTo>
                      <a:pt x="52" y="30"/>
                    </a:lnTo>
                    <a:lnTo>
                      <a:pt x="48" y="28"/>
                    </a:lnTo>
                    <a:lnTo>
                      <a:pt x="48" y="32"/>
                    </a:lnTo>
                    <a:lnTo>
                      <a:pt x="44" y="34"/>
                    </a:lnTo>
                    <a:lnTo>
                      <a:pt x="38" y="36"/>
                    </a:lnTo>
                    <a:lnTo>
                      <a:pt x="32" y="38"/>
                    </a:lnTo>
                    <a:lnTo>
                      <a:pt x="26" y="42"/>
                    </a:lnTo>
                    <a:lnTo>
                      <a:pt x="18" y="42"/>
                    </a:lnTo>
                    <a:lnTo>
                      <a:pt x="18" y="36"/>
                    </a:lnTo>
                    <a:lnTo>
                      <a:pt x="16" y="34"/>
                    </a:lnTo>
                    <a:lnTo>
                      <a:pt x="10" y="32"/>
                    </a:lnTo>
                    <a:lnTo>
                      <a:pt x="4" y="28"/>
                    </a:lnTo>
                    <a:lnTo>
                      <a:pt x="2" y="26"/>
                    </a:lnTo>
                    <a:lnTo>
                      <a:pt x="0" y="22"/>
                    </a:lnTo>
                    <a:lnTo>
                      <a:pt x="2" y="20"/>
                    </a:lnTo>
                    <a:lnTo>
                      <a:pt x="4" y="18"/>
                    </a:lnTo>
                    <a:lnTo>
                      <a:pt x="8" y="16"/>
                    </a:lnTo>
                    <a:lnTo>
                      <a:pt x="14" y="16"/>
                    </a:lnTo>
                    <a:lnTo>
                      <a:pt x="16" y="18"/>
                    </a:lnTo>
                    <a:lnTo>
                      <a:pt x="20" y="20"/>
                    </a:lnTo>
                    <a:lnTo>
                      <a:pt x="22" y="20"/>
                    </a:lnTo>
                    <a:lnTo>
                      <a:pt x="30" y="18"/>
                    </a:lnTo>
                    <a:lnTo>
                      <a:pt x="32" y="16"/>
                    </a:lnTo>
                    <a:lnTo>
                      <a:pt x="32" y="14"/>
                    </a:lnTo>
                    <a:lnTo>
                      <a:pt x="32" y="8"/>
                    </a:lnTo>
                    <a:lnTo>
                      <a:pt x="38" y="4"/>
                    </a:lnTo>
                    <a:lnTo>
                      <a:pt x="50" y="4"/>
                    </a:lnTo>
                    <a:lnTo>
                      <a:pt x="74" y="0"/>
                    </a:lnTo>
                    <a:lnTo>
                      <a:pt x="7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6" name="Freeform 40"/>
              <p:cNvSpPr>
                <a:spLocks noChangeAspect="1"/>
              </p:cNvSpPr>
              <p:nvPr/>
            </p:nvSpPr>
            <p:spPr bwMode="gray">
              <a:xfrm>
                <a:off x="1537" y="888"/>
                <a:ext cx="40" cy="22"/>
              </a:xfrm>
              <a:custGeom>
                <a:avLst/>
                <a:gdLst>
                  <a:gd name="T0" fmla="*/ 22 w 40"/>
                  <a:gd name="T1" fmla="*/ 22 h 22"/>
                  <a:gd name="T2" fmla="*/ 16 w 40"/>
                  <a:gd name="T3" fmla="*/ 22 h 22"/>
                  <a:gd name="T4" fmla="*/ 8 w 40"/>
                  <a:gd name="T5" fmla="*/ 20 h 22"/>
                  <a:gd name="T6" fmla="*/ 0 w 40"/>
                  <a:gd name="T7" fmla="*/ 14 h 22"/>
                  <a:gd name="T8" fmla="*/ 6 w 40"/>
                  <a:gd name="T9" fmla="*/ 10 h 22"/>
                  <a:gd name="T10" fmla="*/ 12 w 40"/>
                  <a:gd name="T11" fmla="*/ 6 h 22"/>
                  <a:gd name="T12" fmla="*/ 30 w 40"/>
                  <a:gd name="T13" fmla="*/ 0 h 22"/>
                  <a:gd name="T14" fmla="*/ 32 w 40"/>
                  <a:gd name="T15" fmla="*/ 4 h 22"/>
                  <a:gd name="T16" fmla="*/ 34 w 40"/>
                  <a:gd name="T17" fmla="*/ 6 h 22"/>
                  <a:gd name="T18" fmla="*/ 40 w 40"/>
                  <a:gd name="T19" fmla="*/ 6 h 22"/>
                  <a:gd name="T20" fmla="*/ 40 w 40"/>
                  <a:gd name="T21" fmla="*/ 18 h 22"/>
                  <a:gd name="T22" fmla="*/ 32 w 40"/>
                  <a:gd name="T23" fmla="*/ 22 h 22"/>
                  <a:gd name="T24" fmla="*/ 22 w 40"/>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22">
                    <a:moveTo>
                      <a:pt x="22" y="22"/>
                    </a:moveTo>
                    <a:lnTo>
                      <a:pt x="16" y="22"/>
                    </a:lnTo>
                    <a:lnTo>
                      <a:pt x="8" y="20"/>
                    </a:lnTo>
                    <a:lnTo>
                      <a:pt x="0" y="14"/>
                    </a:lnTo>
                    <a:lnTo>
                      <a:pt x="6" y="10"/>
                    </a:lnTo>
                    <a:lnTo>
                      <a:pt x="12" y="6"/>
                    </a:lnTo>
                    <a:lnTo>
                      <a:pt x="30" y="0"/>
                    </a:lnTo>
                    <a:lnTo>
                      <a:pt x="32" y="4"/>
                    </a:lnTo>
                    <a:lnTo>
                      <a:pt x="34" y="6"/>
                    </a:lnTo>
                    <a:lnTo>
                      <a:pt x="40" y="6"/>
                    </a:lnTo>
                    <a:lnTo>
                      <a:pt x="40" y="18"/>
                    </a:lnTo>
                    <a:lnTo>
                      <a:pt x="32" y="22"/>
                    </a:lnTo>
                    <a:lnTo>
                      <a:pt x="2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7" name="Freeform 41"/>
              <p:cNvSpPr>
                <a:spLocks noChangeAspect="1"/>
              </p:cNvSpPr>
              <p:nvPr/>
            </p:nvSpPr>
            <p:spPr bwMode="gray">
              <a:xfrm>
                <a:off x="1621" y="954"/>
                <a:ext cx="80" cy="42"/>
              </a:xfrm>
              <a:custGeom>
                <a:avLst/>
                <a:gdLst>
                  <a:gd name="T0" fmla="*/ 58 w 80"/>
                  <a:gd name="T1" fmla="*/ 40 h 42"/>
                  <a:gd name="T2" fmla="*/ 56 w 80"/>
                  <a:gd name="T3" fmla="*/ 30 h 42"/>
                  <a:gd name="T4" fmla="*/ 52 w 80"/>
                  <a:gd name="T5" fmla="*/ 26 h 42"/>
                  <a:gd name="T6" fmla="*/ 48 w 80"/>
                  <a:gd name="T7" fmla="*/ 26 h 42"/>
                  <a:gd name="T8" fmla="*/ 42 w 80"/>
                  <a:gd name="T9" fmla="*/ 26 h 42"/>
                  <a:gd name="T10" fmla="*/ 38 w 80"/>
                  <a:gd name="T11" fmla="*/ 30 h 42"/>
                  <a:gd name="T12" fmla="*/ 30 w 80"/>
                  <a:gd name="T13" fmla="*/ 36 h 42"/>
                  <a:gd name="T14" fmla="*/ 22 w 80"/>
                  <a:gd name="T15" fmla="*/ 40 h 42"/>
                  <a:gd name="T16" fmla="*/ 16 w 80"/>
                  <a:gd name="T17" fmla="*/ 42 h 42"/>
                  <a:gd name="T18" fmla="*/ 10 w 80"/>
                  <a:gd name="T19" fmla="*/ 40 h 42"/>
                  <a:gd name="T20" fmla="*/ 14 w 80"/>
                  <a:gd name="T21" fmla="*/ 38 h 42"/>
                  <a:gd name="T22" fmla="*/ 10 w 80"/>
                  <a:gd name="T23" fmla="*/ 36 h 42"/>
                  <a:gd name="T24" fmla="*/ 6 w 80"/>
                  <a:gd name="T25" fmla="*/ 36 h 42"/>
                  <a:gd name="T26" fmla="*/ 4 w 80"/>
                  <a:gd name="T27" fmla="*/ 36 h 42"/>
                  <a:gd name="T28" fmla="*/ 0 w 80"/>
                  <a:gd name="T29" fmla="*/ 34 h 42"/>
                  <a:gd name="T30" fmla="*/ 8 w 80"/>
                  <a:gd name="T31" fmla="*/ 24 h 42"/>
                  <a:gd name="T32" fmla="*/ 22 w 80"/>
                  <a:gd name="T33" fmla="*/ 14 h 42"/>
                  <a:gd name="T34" fmla="*/ 46 w 80"/>
                  <a:gd name="T35" fmla="*/ 0 h 42"/>
                  <a:gd name="T36" fmla="*/ 52 w 80"/>
                  <a:gd name="T37" fmla="*/ 6 h 42"/>
                  <a:gd name="T38" fmla="*/ 58 w 80"/>
                  <a:gd name="T39" fmla="*/ 12 h 42"/>
                  <a:gd name="T40" fmla="*/ 70 w 80"/>
                  <a:gd name="T41" fmla="*/ 22 h 42"/>
                  <a:gd name="T42" fmla="*/ 68 w 80"/>
                  <a:gd name="T43" fmla="*/ 28 h 42"/>
                  <a:gd name="T44" fmla="*/ 74 w 80"/>
                  <a:gd name="T45" fmla="*/ 28 h 42"/>
                  <a:gd name="T46" fmla="*/ 80 w 80"/>
                  <a:gd name="T47" fmla="*/ 30 h 42"/>
                  <a:gd name="T48" fmla="*/ 74 w 80"/>
                  <a:gd name="T49" fmla="*/ 36 h 42"/>
                  <a:gd name="T50" fmla="*/ 70 w 80"/>
                  <a:gd name="T51" fmla="*/ 38 h 42"/>
                  <a:gd name="T52" fmla="*/ 64 w 80"/>
                  <a:gd name="T53" fmla="*/ 40 h 42"/>
                  <a:gd name="T54" fmla="*/ 60 w 80"/>
                  <a:gd name="T55" fmla="*/ 38 h 42"/>
                  <a:gd name="T56" fmla="*/ 60 w 80"/>
                  <a:gd name="T57" fmla="*/ 36 h 42"/>
                  <a:gd name="T58" fmla="*/ 58 w 80"/>
                  <a:gd name="T59" fmla="*/ 4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42">
                    <a:moveTo>
                      <a:pt x="58" y="40"/>
                    </a:moveTo>
                    <a:lnTo>
                      <a:pt x="56" y="30"/>
                    </a:lnTo>
                    <a:lnTo>
                      <a:pt x="52" y="26"/>
                    </a:lnTo>
                    <a:lnTo>
                      <a:pt x="48" y="26"/>
                    </a:lnTo>
                    <a:lnTo>
                      <a:pt x="42" y="26"/>
                    </a:lnTo>
                    <a:lnTo>
                      <a:pt x="38" y="30"/>
                    </a:lnTo>
                    <a:lnTo>
                      <a:pt x="30" y="36"/>
                    </a:lnTo>
                    <a:lnTo>
                      <a:pt x="22" y="40"/>
                    </a:lnTo>
                    <a:lnTo>
                      <a:pt x="16" y="42"/>
                    </a:lnTo>
                    <a:lnTo>
                      <a:pt x="10" y="40"/>
                    </a:lnTo>
                    <a:lnTo>
                      <a:pt x="14" y="38"/>
                    </a:lnTo>
                    <a:lnTo>
                      <a:pt x="10" y="36"/>
                    </a:lnTo>
                    <a:lnTo>
                      <a:pt x="6" y="36"/>
                    </a:lnTo>
                    <a:lnTo>
                      <a:pt x="4" y="36"/>
                    </a:lnTo>
                    <a:lnTo>
                      <a:pt x="0" y="34"/>
                    </a:lnTo>
                    <a:lnTo>
                      <a:pt x="8" y="24"/>
                    </a:lnTo>
                    <a:lnTo>
                      <a:pt x="22" y="14"/>
                    </a:lnTo>
                    <a:lnTo>
                      <a:pt x="46" y="0"/>
                    </a:lnTo>
                    <a:lnTo>
                      <a:pt x="52" y="6"/>
                    </a:lnTo>
                    <a:lnTo>
                      <a:pt x="58" y="12"/>
                    </a:lnTo>
                    <a:lnTo>
                      <a:pt x="70" y="22"/>
                    </a:lnTo>
                    <a:lnTo>
                      <a:pt x="68" y="28"/>
                    </a:lnTo>
                    <a:lnTo>
                      <a:pt x="74" y="28"/>
                    </a:lnTo>
                    <a:lnTo>
                      <a:pt x="80" y="30"/>
                    </a:lnTo>
                    <a:lnTo>
                      <a:pt x="74" y="36"/>
                    </a:lnTo>
                    <a:lnTo>
                      <a:pt x="70" y="38"/>
                    </a:lnTo>
                    <a:lnTo>
                      <a:pt x="64" y="40"/>
                    </a:lnTo>
                    <a:lnTo>
                      <a:pt x="60" y="38"/>
                    </a:lnTo>
                    <a:lnTo>
                      <a:pt x="60" y="36"/>
                    </a:lnTo>
                    <a:lnTo>
                      <a:pt x="58" y="4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8" name="Freeform 42"/>
              <p:cNvSpPr>
                <a:spLocks noChangeAspect="1"/>
              </p:cNvSpPr>
              <p:nvPr/>
            </p:nvSpPr>
            <p:spPr bwMode="gray">
              <a:xfrm>
                <a:off x="1591" y="788"/>
                <a:ext cx="66" cy="24"/>
              </a:xfrm>
              <a:custGeom>
                <a:avLst/>
                <a:gdLst>
                  <a:gd name="T0" fmla="*/ 10 w 66"/>
                  <a:gd name="T1" fmla="*/ 6 h 24"/>
                  <a:gd name="T2" fmla="*/ 16 w 66"/>
                  <a:gd name="T3" fmla="*/ 10 h 24"/>
                  <a:gd name="T4" fmla="*/ 22 w 66"/>
                  <a:gd name="T5" fmla="*/ 12 h 24"/>
                  <a:gd name="T6" fmla="*/ 24 w 66"/>
                  <a:gd name="T7" fmla="*/ 8 h 24"/>
                  <a:gd name="T8" fmla="*/ 24 w 66"/>
                  <a:gd name="T9" fmla="*/ 6 h 24"/>
                  <a:gd name="T10" fmla="*/ 26 w 66"/>
                  <a:gd name="T11" fmla="*/ 6 h 24"/>
                  <a:gd name="T12" fmla="*/ 30 w 66"/>
                  <a:gd name="T13" fmla="*/ 6 h 24"/>
                  <a:gd name="T14" fmla="*/ 34 w 66"/>
                  <a:gd name="T15" fmla="*/ 8 h 24"/>
                  <a:gd name="T16" fmla="*/ 38 w 66"/>
                  <a:gd name="T17" fmla="*/ 12 h 24"/>
                  <a:gd name="T18" fmla="*/ 40 w 66"/>
                  <a:gd name="T19" fmla="*/ 4 h 24"/>
                  <a:gd name="T20" fmla="*/ 42 w 66"/>
                  <a:gd name="T21" fmla="*/ 0 h 24"/>
                  <a:gd name="T22" fmla="*/ 46 w 66"/>
                  <a:gd name="T23" fmla="*/ 0 h 24"/>
                  <a:gd name="T24" fmla="*/ 56 w 66"/>
                  <a:gd name="T25" fmla="*/ 2 h 24"/>
                  <a:gd name="T26" fmla="*/ 62 w 66"/>
                  <a:gd name="T27" fmla="*/ 2 h 24"/>
                  <a:gd name="T28" fmla="*/ 64 w 66"/>
                  <a:gd name="T29" fmla="*/ 0 h 24"/>
                  <a:gd name="T30" fmla="*/ 66 w 66"/>
                  <a:gd name="T31" fmla="*/ 6 h 24"/>
                  <a:gd name="T32" fmla="*/ 62 w 66"/>
                  <a:gd name="T33" fmla="*/ 12 h 24"/>
                  <a:gd name="T34" fmla="*/ 56 w 66"/>
                  <a:gd name="T35" fmla="*/ 16 h 24"/>
                  <a:gd name="T36" fmla="*/ 46 w 66"/>
                  <a:gd name="T37" fmla="*/ 20 h 24"/>
                  <a:gd name="T38" fmla="*/ 42 w 66"/>
                  <a:gd name="T39" fmla="*/ 20 h 24"/>
                  <a:gd name="T40" fmla="*/ 36 w 66"/>
                  <a:gd name="T41" fmla="*/ 20 h 24"/>
                  <a:gd name="T42" fmla="*/ 34 w 66"/>
                  <a:gd name="T43" fmla="*/ 24 h 24"/>
                  <a:gd name="T44" fmla="*/ 28 w 66"/>
                  <a:gd name="T45" fmla="*/ 24 h 24"/>
                  <a:gd name="T46" fmla="*/ 24 w 66"/>
                  <a:gd name="T47" fmla="*/ 24 h 24"/>
                  <a:gd name="T48" fmla="*/ 20 w 66"/>
                  <a:gd name="T49" fmla="*/ 22 h 24"/>
                  <a:gd name="T50" fmla="*/ 18 w 66"/>
                  <a:gd name="T51" fmla="*/ 20 h 24"/>
                  <a:gd name="T52" fmla="*/ 18 w 66"/>
                  <a:gd name="T53" fmla="*/ 14 h 24"/>
                  <a:gd name="T54" fmla="*/ 6 w 66"/>
                  <a:gd name="T55" fmla="*/ 14 h 24"/>
                  <a:gd name="T56" fmla="*/ 2 w 66"/>
                  <a:gd name="T57" fmla="*/ 14 h 24"/>
                  <a:gd name="T58" fmla="*/ 0 w 66"/>
                  <a:gd name="T59" fmla="*/ 10 h 24"/>
                  <a:gd name="T60" fmla="*/ 0 w 66"/>
                  <a:gd name="T61" fmla="*/ 6 h 24"/>
                  <a:gd name="T62" fmla="*/ 0 w 66"/>
                  <a:gd name="T63" fmla="*/ 4 h 24"/>
                  <a:gd name="T64" fmla="*/ 2 w 66"/>
                  <a:gd name="T65" fmla="*/ 2 h 24"/>
                  <a:gd name="T66" fmla="*/ 8 w 66"/>
                  <a:gd name="T67" fmla="*/ 0 h 24"/>
                  <a:gd name="T68" fmla="*/ 10 w 66"/>
                  <a:gd name="T69" fmla="*/ 2 h 24"/>
                  <a:gd name="T70" fmla="*/ 12 w 66"/>
                  <a:gd name="T71" fmla="*/ 4 h 24"/>
                  <a:gd name="T72" fmla="*/ 16 w 66"/>
                  <a:gd name="T73" fmla="*/ 10 h 24"/>
                  <a:gd name="T74" fmla="*/ 16 w 66"/>
                  <a:gd name="T75" fmla="*/ 8 h 24"/>
                  <a:gd name="T76" fmla="*/ 10 w 66"/>
                  <a:gd name="T77" fmla="*/ 6 h 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 h="24">
                    <a:moveTo>
                      <a:pt x="10" y="6"/>
                    </a:moveTo>
                    <a:lnTo>
                      <a:pt x="16" y="10"/>
                    </a:lnTo>
                    <a:lnTo>
                      <a:pt x="22" y="12"/>
                    </a:lnTo>
                    <a:lnTo>
                      <a:pt x="24" y="8"/>
                    </a:lnTo>
                    <a:lnTo>
                      <a:pt x="24" y="6"/>
                    </a:lnTo>
                    <a:lnTo>
                      <a:pt x="26" y="6"/>
                    </a:lnTo>
                    <a:lnTo>
                      <a:pt x="30" y="6"/>
                    </a:lnTo>
                    <a:lnTo>
                      <a:pt x="34" y="8"/>
                    </a:lnTo>
                    <a:lnTo>
                      <a:pt x="38" y="12"/>
                    </a:lnTo>
                    <a:lnTo>
                      <a:pt x="40" y="4"/>
                    </a:lnTo>
                    <a:lnTo>
                      <a:pt x="42" y="0"/>
                    </a:lnTo>
                    <a:lnTo>
                      <a:pt x="46" y="0"/>
                    </a:lnTo>
                    <a:lnTo>
                      <a:pt x="56" y="2"/>
                    </a:lnTo>
                    <a:lnTo>
                      <a:pt x="62" y="2"/>
                    </a:lnTo>
                    <a:lnTo>
                      <a:pt x="64" y="0"/>
                    </a:lnTo>
                    <a:lnTo>
                      <a:pt x="66" y="6"/>
                    </a:lnTo>
                    <a:lnTo>
                      <a:pt x="62" y="12"/>
                    </a:lnTo>
                    <a:lnTo>
                      <a:pt x="56" y="16"/>
                    </a:lnTo>
                    <a:lnTo>
                      <a:pt x="46" y="20"/>
                    </a:lnTo>
                    <a:lnTo>
                      <a:pt x="42" y="20"/>
                    </a:lnTo>
                    <a:lnTo>
                      <a:pt x="36" y="20"/>
                    </a:lnTo>
                    <a:lnTo>
                      <a:pt x="34" y="24"/>
                    </a:lnTo>
                    <a:lnTo>
                      <a:pt x="28" y="24"/>
                    </a:lnTo>
                    <a:lnTo>
                      <a:pt x="24" y="24"/>
                    </a:lnTo>
                    <a:lnTo>
                      <a:pt x="20" y="22"/>
                    </a:lnTo>
                    <a:lnTo>
                      <a:pt x="18" y="20"/>
                    </a:lnTo>
                    <a:lnTo>
                      <a:pt x="18" y="14"/>
                    </a:lnTo>
                    <a:lnTo>
                      <a:pt x="6" y="14"/>
                    </a:lnTo>
                    <a:lnTo>
                      <a:pt x="2" y="14"/>
                    </a:lnTo>
                    <a:lnTo>
                      <a:pt x="0" y="10"/>
                    </a:lnTo>
                    <a:lnTo>
                      <a:pt x="0" y="6"/>
                    </a:lnTo>
                    <a:lnTo>
                      <a:pt x="0" y="4"/>
                    </a:lnTo>
                    <a:lnTo>
                      <a:pt x="2" y="2"/>
                    </a:lnTo>
                    <a:lnTo>
                      <a:pt x="8" y="0"/>
                    </a:lnTo>
                    <a:lnTo>
                      <a:pt x="10" y="2"/>
                    </a:lnTo>
                    <a:lnTo>
                      <a:pt x="12" y="4"/>
                    </a:lnTo>
                    <a:lnTo>
                      <a:pt x="16" y="10"/>
                    </a:lnTo>
                    <a:lnTo>
                      <a:pt x="16" y="8"/>
                    </a:lnTo>
                    <a:lnTo>
                      <a:pt x="1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9" name="Freeform 43"/>
              <p:cNvSpPr>
                <a:spLocks noChangeAspect="1"/>
              </p:cNvSpPr>
              <p:nvPr/>
            </p:nvSpPr>
            <p:spPr bwMode="gray">
              <a:xfrm>
                <a:off x="1677" y="782"/>
                <a:ext cx="164" cy="38"/>
              </a:xfrm>
              <a:custGeom>
                <a:avLst/>
                <a:gdLst>
                  <a:gd name="T0" fmla="*/ 30 w 164"/>
                  <a:gd name="T1" fmla="*/ 22 h 38"/>
                  <a:gd name="T2" fmla="*/ 36 w 164"/>
                  <a:gd name="T3" fmla="*/ 18 h 38"/>
                  <a:gd name="T4" fmla="*/ 32 w 164"/>
                  <a:gd name="T5" fmla="*/ 16 h 38"/>
                  <a:gd name="T6" fmla="*/ 28 w 164"/>
                  <a:gd name="T7" fmla="*/ 16 h 38"/>
                  <a:gd name="T8" fmla="*/ 22 w 164"/>
                  <a:gd name="T9" fmla="*/ 16 h 38"/>
                  <a:gd name="T10" fmla="*/ 12 w 164"/>
                  <a:gd name="T11" fmla="*/ 18 h 38"/>
                  <a:gd name="T12" fmla="*/ 8 w 164"/>
                  <a:gd name="T13" fmla="*/ 16 h 38"/>
                  <a:gd name="T14" fmla="*/ 4 w 164"/>
                  <a:gd name="T15" fmla="*/ 14 h 38"/>
                  <a:gd name="T16" fmla="*/ 0 w 164"/>
                  <a:gd name="T17" fmla="*/ 6 h 38"/>
                  <a:gd name="T18" fmla="*/ 8 w 164"/>
                  <a:gd name="T19" fmla="*/ 2 h 38"/>
                  <a:gd name="T20" fmla="*/ 20 w 164"/>
                  <a:gd name="T21" fmla="*/ 0 h 38"/>
                  <a:gd name="T22" fmla="*/ 28 w 164"/>
                  <a:gd name="T23" fmla="*/ 2 h 38"/>
                  <a:gd name="T24" fmla="*/ 32 w 164"/>
                  <a:gd name="T25" fmla="*/ 6 h 38"/>
                  <a:gd name="T26" fmla="*/ 38 w 164"/>
                  <a:gd name="T27" fmla="*/ 8 h 38"/>
                  <a:gd name="T28" fmla="*/ 44 w 164"/>
                  <a:gd name="T29" fmla="*/ 10 h 38"/>
                  <a:gd name="T30" fmla="*/ 58 w 164"/>
                  <a:gd name="T31" fmla="*/ 10 h 38"/>
                  <a:gd name="T32" fmla="*/ 60 w 164"/>
                  <a:gd name="T33" fmla="*/ 8 h 38"/>
                  <a:gd name="T34" fmla="*/ 64 w 164"/>
                  <a:gd name="T35" fmla="*/ 6 h 38"/>
                  <a:gd name="T36" fmla="*/ 68 w 164"/>
                  <a:gd name="T37" fmla="*/ 6 h 38"/>
                  <a:gd name="T38" fmla="*/ 62 w 164"/>
                  <a:gd name="T39" fmla="*/ 10 h 38"/>
                  <a:gd name="T40" fmla="*/ 60 w 164"/>
                  <a:gd name="T41" fmla="*/ 12 h 38"/>
                  <a:gd name="T42" fmla="*/ 58 w 164"/>
                  <a:gd name="T43" fmla="*/ 16 h 38"/>
                  <a:gd name="T44" fmla="*/ 60 w 164"/>
                  <a:gd name="T45" fmla="*/ 18 h 38"/>
                  <a:gd name="T46" fmla="*/ 60 w 164"/>
                  <a:gd name="T47" fmla="*/ 20 h 38"/>
                  <a:gd name="T48" fmla="*/ 66 w 164"/>
                  <a:gd name="T49" fmla="*/ 20 h 38"/>
                  <a:gd name="T50" fmla="*/ 80 w 164"/>
                  <a:gd name="T51" fmla="*/ 20 h 38"/>
                  <a:gd name="T52" fmla="*/ 94 w 164"/>
                  <a:gd name="T53" fmla="*/ 20 h 38"/>
                  <a:gd name="T54" fmla="*/ 108 w 164"/>
                  <a:gd name="T55" fmla="*/ 20 h 38"/>
                  <a:gd name="T56" fmla="*/ 120 w 164"/>
                  <a:gd name="T57" fmla="*/ 18 h 38"/>
                  <a:gd name="T58" fmla="*/ 136 w 164"/>
                  <a:gd name="T59" fmla="*/ 18 h 38"/>
                  <a:gd name="T60" fmla="*/ 144 w 164"/>
                  <a:gd name="T61" fmla="*/ 18 h 38"/>
                  <a:gd name="T62" fmla="*/ 152 w 164"/>
                  <a:gd name="T63" fmla="*/ 20 h 38"/>
                  <a:gd name="T64" fmla="*/ 164 w 164"/>
                  <a:gd name="T65" fmla="*/ 22 h 38"/>
                  <a:gd name="T66" fmla="*/ 160 w 164"/>
                  <a:gd name="T67" fmla="*/ 30 h 38"/>
                  <a:gd name="T68" fmla="*/ 156 w 164"/>
                  <a:gd name="T69" fmla="*/ 36 h 38"/>
                  <a:gd name="T70" fmla="*/ 148 w 164"/>
                  <a:gd name="T71" fmla="*/ 38 h 38"/>
                  <a:gd name="T72" fmla="*/ 140 w 164"/>
                  <a:gd name="T73" fmla="*/ 38 h 38"/>
                  <a:gd name="T74" fmla="*/ 132 w 164"/>
                  <a:gd name="T75" fmla="*/ 38 h 38"/>
                  <a:gd name="T76" fmla="*/ 124 w 164"/>
                  <a:gd name="T77" fmla="*/ 36 h 38"/>
                  <a:gd name="T78" fmla="*/ 118 w 164"/>
                  <a:gd name="T79" fmla="*/ 36 h 38"/>
                  <a:gd name="T80" fmla="*/ 110 w 164"/>
                  <a:gd name="T81" fmla="*/ 34 h 38"/>
                  <a:gd name="T82" fmla="*/ 104 w 164"/>
                  <a:gd name="T83" fmla="*/ 34 h 38"/>
                  <a:gd name="T84" fmla="*/ 96 w 164"/>
                  <a:gd name="T85" fmla="*/ 32 h 38"/>
                  <a:gd name="T86" fmla="*/ 90 w 164"/>
                  <a:gd name="T87" fmla="*/ 30 h 38"/>
                  <a:gd name="T88" fmla="*/ 86 w 164"/>
                  <a:gd name="T89" fmla="*/ 30 h 38"/>
                  <a:gd name="T90" fmla="*/ 78 w 164"/>
                  <a:gd name="T91" fmla="*/ 32 h 38"/>
                  <a:gd name="T92" fmla="*/ 72 w 164"/>
                  <a:gd name="T93" fmla="*/ 34 h 38"/>
                  <a:gd name="T94" fmla="*/ 68 w 164"/>
                  <a:gd name="T95" fmla="*/ 38 h 38"/>
                  <a:gd name="T96" fmla="*/ 62 w 164"/>
                  <a:gd name="T97" fmla="*/ 38 h 38"/>
                  <a:gd name="T98" fmla="*/ 42 w 164"/>
                  <a:gd name="T99" fmla="*/ 36 h 38"/>
                  <a:gd name="T100" fmla="*/ 32 w 164"/>
                  <a:gd name="T101" fmla="*/ 36 h 38"/>
                  <a:gd name="T102" fmla="*/ 28 w 164"/>
                  <a:gd name="T103" fmla="*/ 36 h 38"/>
                  <a:gd name="T104" fmla="*/ 24 w 164"/>
                  <a:gd name="T105" fmla="*/ 38 h 38"/>
                  <a:gd name="T106" fmla="*/ 24 w 164"/>
                  <a:gd name="T107" fmla="*/ 30 h 38"/>
                  <a:gd name="T108" fmla="*/ 28 w 164"/>
                  <a:gd name="T109" fmla="*/ 24 h 38"/>
                  <a:gd name="T110" fmla="*/ 32 w 164"/>
                  <a:gd name="T111" fmla="*/ 20 h 38"/>
                  <a:gd name="T112" fmla="*/ 36 w 164"/>
                  <a:gd name="T113" fmla="*/ 20 h 38"/>
                  <a:gd name="T114" fmla="*/ 30 w 164"/>
                  <a:gd name="T115" fmla="*/ 22 h 3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4" h="38">
                    <a:moveTo>
                      <a:pt x="30" y="22"/>
                    </a:moveTo>
                    <a:lnTo>
                      <a:pt x="36" y="18"/>
                    </a:lnTo>
                    <a:lnTo>
                      <a:pt x="32" y="16"/>
                    </a:lnTo>
                    <a:lnTo>
                      <a:pt x="28" y="16"/>
                    </a:lnTo>
                    <a:lnTo>
                      <a:pt x="22" y="16"/>
                    </a:lnTo>
                    <a:lnTo>
                      <a:pt x="12" y="18"/>
                    </a:lnTo>
                    <a:lnTo>
                      <a:pt x="8" y="16"/>
                    </a:lnTo>
                    <a:lnTo>
                      <a:pt x="4" y="14"/>
                    </a:lnTo>
                    <a:lnTo>
                      <a:pt x="0" y="6"/>
                    </a:lnTo>
                    <a:lnTo>
                      <a:pt x="8" y="2"/>
                    </a:lnTo>
                    <a:lnTo>
                      <a:pt x="20" y="0"/>
                    </a:lnTo>
                    <a:lnTo>
                      <a:pt x="28" y="2"/>
                    </a:lnTo>
                    <a:lnTo>
                      <a:pt x="32" y="6"/>
                    </a:lnTo>
                    <a:lnTo>
                      <a:pt x="38" y="8"/>
                    </a:lnTo>
                    <a:lnTo>
                      <a:pt x="44" y="10"/>
                    </a:lnTo>
                    <a:lnTo>
                      <a:pt x="58" y="10"/>
                    </a:lnTo>
                    <a:lnTo>
                      <a:pt x="60" y="8"/>
                    </a:lnTo>
                    <a:lnTo>
                      <a:pt x="64" y="6"/>
                    </a:lnTo>
                    <a:lnTo>
                      <a:pt x="68" y="6"/>
                    </a:lnTo>
                    <a:lnTo>
                      <a:pt x="62" y="10"/>
                    </a:lnTo>
                    <a:lnTo>
                      <a:pt x="60" y="12"/>
                    </a:lnTo>
                    <a:lnTo>
                      <a:pt x="58" y="16"/>
                    </a:lnTo>
                    <a:lnTo>
                      <a:pt x="60" y="18"/>
                    </a:lnTo>
                    <a:lnTo>
                      <a:pt x="60" y="20"/>
                    </a:lnTo>
                    <a:lnTo>
                      <a:pt x="66" y="20"/>
                    </a:lnTo>
                    <a:lnTo>
                      <a:pt x="80" y="20"/>
                    </a:lnTo>
                    <a:lnTo>
                      <a:pt x="94" y="20"/>
                    </a:lnTo>
                    <a:lnTo>
                      <a:pt x="108" y="20"/>
                    </a:lnTo>
                    <a:lnTo>
                      <a:pt x="120" y="18"/>
                    </a:lnTo>
                    <a:lnTo>
                      <a:pt x="136" y="18"/>
                    </a:lnTo>
                    <a:lnTo>
                      <a:pt x="144" y="18"/>
                    </a:lnTo>
                    <a:lnTo>
                      <a:pt x="152" y="20"/>
                    </a:lnTo>
                    <a:lnTo>
                      <a:pt x="164" y="22"/>
                    </a:lnTo>
                    <a:lnTo>
                      <a:pt x="160" y="30"/>
                    </a:lnTo>
                    <a:lnTo>
                      <a:pt x="156" y="36"/>
                    </a:lnTo>
                    <a:lnTo>
                      <a:pt x="148" y="38"/>
                    </a:lnTo>
                    <a:lnTo>
                      <a:pt x="140" y="38"/>
                    </a:lnTo>
                    <a:lnTo>
                      <a:pt x="132" y="38"/>
                    </a:lnTo>
                    <a:lnTo>
                      <a:pt x="124" y="36"/>
                    </a:lnTo>
                    <a:lnTo>
                      <a:pt x="118" y="36"/>
                    </a:lnTo>
                    <a:lnTo>
                      <a:pt x="110" y="34"/>
                    </a:lnTo>
                    <a:lnTo>
                      <a:pt x="104" y="34"/>
                    </a:lnTo>
                    <a:lnTo>
                      <a:pt x="96" y="32"/>
                    </a:lnTo>
                    <a:lnTo>
                      <a:pt x="90" y="30"/>
                    </a:lnTo>
                    <a:lnTo>
                      <a:pt x="86" y="30"/>
                    </a:lnTo>
                    <a:lnTo>
                      <a:pt x="78" y="32"/>
                    </a:lnTo>
                    <a:lnTo>
                      <a:pt x="72" y="34"/>
                    </a:lnTo>
                    <a:lnTo>
                      <a:pt x="68" y="38"/>
                    </a:lnTo>
                    <a:lnTo>
                      <a:pt x="62" y="38"/>
                    </a:lnTo>
                    <a:lnTo>
                      <a:pt x="42" y="36"/>
                    </a:lnTo>
                    <a:lnTo>
                      <a:pt x="32" y="36"/>
                    </a:lnTo>
                    <a:lnTo>
                      <a:pt x="28" y="36"/>
                    </a:lnTo>
                    <a:lnTo>
                      <a:pt x="24" y="38"/>
                    </a:lnTo>
                    <a:lnTo>
                      <a:pt x="24" y="30"/>
                    </a:lnTo>
                    <a:lnTo>
                      <a:pt x="28" y="24"/>
                    </a:lnTo>
                    <a:lnTo>
                      <a:pt x="32" y="20"/>
                    </a:lnTo>
                    <a:lnTo>
                      <a:pt x="36" y="20"/>
                    </a:lnTo>
                    <a:lnTo>
                      <a:pt x="3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0" name="Freeform 44"/>
              <p:cNvSpPr>
                <a:spLocks noChangeAspect="1"/>
              </p:cNvSpPr>
              <p:nvPr/>
            </p:nvSpPr>
            <p:spPr bwMode="gray">
              <a:xfrm>
                <a:off x="1653" y="804"/>
                <a:ext cx="30" cy="14"/>
              </a:xfrm>
              <a:custGeom>
                <a:avLst/>
                <a:gdLst>
                  <a:gd name="T0" fmla="*/ 30 w 30"/>
                  <a:gd name="T1" fmla="*/ 8 h 14"/>
                  <a:gd name="T2" fmla="*/ 28 w 30"/>
                  <a:gd name="T3" fmla="*/ 12 h 14"/>
                  <a:gd name="T4" fmla="*/ 24 w 30"/>
                  <a:gd name="T5" fmla="*/ 14 h 14"/>
                  <a:gd name="T6" fmla="*/ 20 w 30"/>
                  <a:gd name="T7" fmla="*/ 14 h 14"/>
                  <a:gd name="T8" fmla="*/ 10 w 30"/>
                  <a:gd name="T9" fmla="*/ 12 h 14"/>
                  <a:gd name="T10" fmla="*/ 0 w 30"/>
                  <a:gd name="T11" fmla="*/ 10 h 14"/>
                  <a:gd name="T12" fmla="*/ 6 w 30"/>
                  <a:gd name="T13" fmla="*/ 4 h 14"/>
                  <a:gd name="T14" fmla="*/ 16 w 30"/>
                  <a:gd name="T15" fmla="*/ 0 h 14"/>
                  <a:gd name="T16" fmla="*/ 22 w 30"/>
                  <a:gd name="T17" fmla="*/ 0 h 14"/>
                  <a:gd name="T18" fmla="*/ 26 w 30"/>
                  <a:gd name="T19" fmla="*/ 2 h 14"/>
                  <a:gd name="T20" fmla="*/ 28 w 30"/>
                  <a:gd name="T21" fmla="*/ 4 h 14"/>
                  <a:gd name="T22" fmla="*/ 30 w 30"/>
                  <a:gd name="T23" fmla="*/ 8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14">
                    <a:moveTo>
                      <a:pt x="30" y="8"/>
                    </a:moveTo>
                    <a:lnTo>
                      <a:pt x="28" y="12"/>
                    </a:lnTo>
                    <a:lnTo>
                      <a:pt x="24" y="14"/>
                    </a:lnTo>
                    <a:lnTo>
                      <a:pt x="20" y="14"/>
                    </a:lnTo>
                    <a:lnTo>
                      <a:pt x="10" y="12"/>
                    </a:lnTo>
                    <a:lnTo>
                      <a:pt x="0" y="10"/>
                    </a:lnTo>
                    <a:lnTo>
                      <a:pt x="6" y="4"/>
                    </a:lnTo>
                    <a:lnTo>
                      <a:pt x="16" y="0"/>
                    </a:lnTo>
                    <a:lnTo>
                      <a:pt x="22" y="0"/>
                    </a:lnTo>
                    <a:lnTo>
                      <a:pt x="26" y="2"/>
                    </a:lnTo>
                    <a:lnTo>
                      <a:pt x="28" y="4"/>
                    </a:lnTo>
                    <a:lnTo>
                      <a:pt x="3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1" name="Freeform 45"/>
              <p:cNvSpPr>
                <a:spLocks noChangeAspect="1"/>
              </p:cNvSpPr>
              <p:nvPr/>
            </p:nvSpPr>
            <p:spPr bwMode="gray">
              <a:xfrm>
                <a:off x="1685" y="760"/>
                <a:ext cx="36" cy="18"/>
              </a:xfrm>
              <a:custGeom>
                <a:avLst/>
                <a:gdLst>
                  <a:gd name="T0" fmla="*/ 32 w 36"/>
                  <a:gd name="T1" fmla="*/ 6 h 18"/>
                  <a:gd name="T2" fmla="*/ 26 w 36"/>
                  <a:gd name="T3" fmla="*/ 10 h 18"/>
                  <a:gd name="T4" fmla="*/ 30 w 36"/>
                  <a:gd name="T5" fmla="*/ 12 h 18"/>
                  <a:gd name="T6" fmla="*/ 36 w 36"/>
                  <a:gd name="T7" fmla="*/ 12 h 18"/>
                  <a:gd name="T8" fmla="*/ 34 w 36"/>
                  <a:gd name="T9" fmla="*/ 16 h 18"/>
                  <a:gd name="T10" fmla="*/ 36 w 36"/>
                  <a:gd name="T11" fmla="*/ 18 h 18"/>
                  <a:gd name="T12" fmla="*/ 16 w 36"/>
                  <a:gd name="T13" fmla="*/ 18 h 18"/>
                  <a:gd name="T14" fmla="*/ 8 w 36"/>
                  <a:gd name="T15" fmla="*/ 14 h 18"/>
                  <a:gd name="T16" fmla="*/ 2 w 36"/>
                  <a:gd name="T17" fmla="*/ 12 h 18"/>
                  <a:gd name="T18" fmla="*/ 0 w 36"/>
                  <a:gd name="T19" fmla="*/ 6 h 18"/>
                  <a:gd name="T20" fmla="*/ 2 w 36"/>
                  <a:gd name="T21" fmla="*/ 2 h 18"/>
                  <a:gd name="T22" fmla="*/ 4 w 36"/>
                  <a:gd name="T23" fmla="*/ 0 h 18"/>
                  <a:gd name="T24" fmla="*/ 8 w 36"/>
                  <a:gd name="T25" fmla="*/ 0 h 18"/>
                  <a:gd name="T26" fmla="*/ 14 w 36"/>
                  <a:gd name="T27" fmla="*/ 0 h 18"/>
                  <a:gd name="T28" fmla="*/ 24 w 36"/>
                  <a:gd name="T29" fmla="*/ 4 h 18"/>
                  <a:gd name="T30" fmla="*/ 32 w 36"/>
                  <a:gd name="T31" fmla="*/ 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8">
                    <a:moveTo>
                      <a:pt x="32" y="6"/>
                    </a:moveTo>
                    <a:lnTo>
                      <a:pt x="26" y="10"/>
                    </a:lnTo>
                    <a:lnTo>
                      <a:pt x="30" y="12"/>
                    </a:lnTo>
                    <a:lnTo>
                      <a:pt x="36" y="12"/>
                    </a:lnTo>
                    <a:lnTo>
                      <a:pt x="34" y="16"/>
                    </a:lnTo>
                    <a:lnTo>
                      <a:pt x="36" y="18"/>
                    </a:lnTo>
                    <a:lnTo>
                      <a:pt x="16" y="18"/>
                    </a:lnTo>
                    <a:lnTo>
                      <a:pt x="8" y="14"/>
                    </a:lnTo>
                    <a:lnTo>
                      <a:pt x="2" y="12"/>
                    </a:lnTo>
                    <a:lnTo>
                      <a:pt x="0" y="6"/>
                    </a:lnTo>
                    <a:lnTo>
                      <a:pt x="2" y="2"/>
                    </a:lnTo>
                    <a:lnTo>
                      <a:pt x="4" y="0"/>
                    </a:lnTo>
                    <a:lnTo>
                      <a:pt x="8" y="0"/>
                    </a:lnTo>
                    <a:lnTo>
                      <a:pt x="14" y="0"/>
                    </a:lnTo>
                    <a:lnTo>
                      <a:pt x="24" y="4"/>
                    </a:lnTo>
                    <a:lnTo>
                      <a:pt x="32"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2" name="Freeform 46"/>
              <p:cNvSpPr>
                <a:spLocks noChangeAspect="1"/>
              </p:cNvSpPr>
              <p:nvPr/>
            </p:nvSpPr>
            <p:spPr bwMode="gray">
              <a:xfrm>
                <a:off x="1731" y="712"/>
                <a:ext cx="382" cy="86"/>
              </a:xfrm>
              <a:custGeom>
                <a:avLst/>
                <a:gdLst>
                  <a:gd name="T0" fmla="*/ 168 w 382"/>
                  <a:gd name="T1" fmla="*/ 58 h 86"/>
                  <a:gd name="T2" fmla="*/ 158 w 382"/>
                  <a:gd name="T3" fmla="*/ 50 h 86"/>
                  <a:gd name="T4" fmla="*/ 154 w 382"/>
                  <a:gd name="T5" fmla="*/ 64 h 86"/>
                  <a:gd name="T6" fmla="*/ 146 w 382"/>
                  <a:gd name="T7" fmla="*/ 72 h 86"/>
                  <a:gd name="T8" fmla="*/ 140 w 382"/>
                  <a:gd name="T9" fmla="*/ 72 h 86"/>
                  <a:gd name="T10" fmla="*/ 132 w 382"/>
                  <a:gd name="T11" fmla="*/ 66 h 86"/>
                  <a:gd name="T12" fmla="*/ 136 w 382"/>
                  <a:gd name="T13" fmla="*/ 70 h 86"/>
                  <a:gd name="T14" fmla="*/ 132 w 382"/>
                  <a:gd name="T15" fmla="*/ 82 h 86"/>
                  <a:gd name="T16" fmla="*/ 114 w 382"/>
                  <a:gd name="T17" fmla="*/ 86 h 86"/>
                  <a:gd name="T18" fmla="*/ 106 w 382"/>
                  <a:gd name="T19" fmla="*/ 82 h 86"/>
                  <a:gd name="T20" fmla="*/ 46 w 382"/>
                  <a:gd name="T21" fmla="*/ 80 h 86"/>
                  <a:gd name="T22" fmla="*/ 28 w 382"/>
                  <a:gd name="T23" fmla="*/ 82 h 86"/>
                  <a:gd name="T24" fmla="*/ 24 w 382"/>
                  <a:gd name="T25" fmla="*/ 80 h 86"/>
                  <a:gd name="T26" fmla="*/ 24 w 382"/>
                  <a:gd name="T27" fmla="*/ 72 h 86"/>
                  <a:gd name="T28" fmla="*/ 34 w 382"/>
                  <a:gd name="T29" fmla="*/ 72 h 86"/>
                  <a:gd name="T30" fmla="*/ 52 w 382"/>
                  <a:gd name="T31" fmla="*/ 68 h 86"/>
                  <a:gd name="T32" fmla="*/ 58 w 382"/>
                  <a:gd name="T33" fmla="*/ 62 h 86"/>
                  <a:gd name="T34" fmla="*/ 68 w 382"/>
                  <a:gd name="T35" fmla="*/ 64 h 86"/>
                  <a:gd name="T36" fmla="*/ 76 w 382"/>
                  <a:gd name="T37" fmla="*/ 66 h 86"/>
                  <a:gd name="T38" fmla="*/ 76 w 382"/>
                  <a:gd name="T39" fmla="*/ 60 h 86"/>
                  <a:gd name="T40" fmla="*/ 72 w 382"/>
                  <a:gd name="T41" fmla="*/ 50 h 86"/>
                  <a:gd name="T42" fmla="*/ 64 w 382"/>
                  <a:gd name="T43" fmla="*/ 50 h 86"/>
                  <a:gd name="T44" fmla="*/ 50 w 382"/>
                  <a:gd name="T45" fmla="*/ 52 h 86"/>
                  <a:gd name="T46" fmla="*/ 34 w 382"/>
                  <a:gd name="T47" fmla="*/ 54 h 86"/>
                  <a:gd name="T48" fmla="*/ 10 w 382"/>
                  <a:gd name="T49" fmla="*/ 52 h 86"/>
                  <a:gd name="T50" fmla="*/ 4 w 382"/>
                  <a:gd name="T51" fmla="*/ 46 h 86"/>
                  <a:gd name="T52" fmla="*/ 0 w 382"/>
                  <a:gd name="T53" fmla="*/ 38 h 86"/>
                  <a:gd name="T54" fmla="*/ 6 w 382"/>
                  <a:gd name="T55" fmla="*/ 32 h 86"/>
                  <a:gd name="T56" fmla="*/ 42 w 382"/>
                  <a:gd name="T57" fmla="*/ 24 h 86"/>
                  <a:gd name="T58" fmla="*/ 78 w 382"/>
                  <a:gd name="T59" fmla="*/ 26 h 86"/>
                  <a:gd name="T60" fmla="*/ 96 w 382"/>
                  <a:gd name="T61" fmla="*/ 36 h 86"/>
                  <a:gd name="T62" fmla="*/ 104 w 382"/>
                  <a:gd name="T63" fmla="*/ 36 h 86"/>
                  <a:gd name="T64" fmla="*/ 108 w 382"/>
                  <a:gd name="T65" fmla="*/ 30 h 86"/>
                  <a:gd name="T66" fmla="*/ 116 w 382"/>
                  <a:gd name="T67" fmla="*/ 26 h 86"/>
                  <a:gd name="T68" fmla="*/ 132 w 382"/>
                  <a:gd name="T69" fmla="*/ 32 h 86"/>
                  <a:gd name="T70" fmla="*/ 142 w 382"/>
                  <a:gd name="T71" fmla="*/ 36 h 86"/>
                  <a:gd name="T72" fmla="*/ 140 w 382"/>
                  <a:gd name="T73" fmla="*/ 30 h 86"/>
                  <a:gd name="T74" fmla="*/ 120 w 382"/>
                  <a:gd name="T75" fmla="*/ 24 h 86"/>
                  <a:gd name="T76" fmla="*/ 98 w 382"/>
                  <a:gd name="T77" fmla="*/ 24 h 86"/>
                  <a:gd name="T78" fmla="*/ 82 w 382"/>
                  <a:gd name="T79" fmla="*/ 24 h 86"/>
                  <a:gd name="T80" fmla="*/ 78 w 382"/>
                  <a:gd name="T81" fmla="*/ 20 h 86"/>
                  <a:gd name="T82" fmla="*/ 84 w 382"/>
                  <a:gd name="T83" fmla="*/ 12 h 86"/>
                  <a:gd name="T84" fmla="*/ 126 w 382"/>
                  <a:gd name="T85" fmla="*/ 12 h 86"/>
                  <a:gd name="T86" fmla="*/ 142 w 382"/>
                  <a:gd name="T87" fmla="*/ 8 h 86"/>
                  <a:gd name="T88" fmla="*/ 158 w 382"/>
                  <a:gd name="T89" fmla="*/ 8 h 86"/>
                  <a:gd name="T90" fmla="*/ 168 w 382"/>
                  <a:gd name="T91" fmla="*/ 8 h 86"/>
                  <a:gd name="T92" fmla="*/ 172 w 382"/>
                  <a:gd name="T93" fmla="*/ 10 h 86"/>
                  <a:gd name="T94" fmla="*/ 202 w 382"/>
                  <a:gd name="T95" fmla="*/ 4 h 86"/>
                  <a:gd name="T96" fmla="*/ 252 w 382"/>
                  <a:gd name="T97" fmla="*/ 0 h 86"/>
                  <a:gd name="T98" fmla="*/ 328 w 382"/>
                  <a:gd name="T99" fmla="*/ 2 h 86"/>
                  <a:gd name="T100" fmla="*/ 364 w 382"/>
                  <a:gd name="T101" fmla="*/ 6 h 86"/>
                  <a:gd name="T102" fmla="*/ 368 w 382"/>
                  <a:gd name="T103" fmla="*/ 16 h 86"/>
                  <a:gd name="T104" fmla="*/ 332 w 382"/>
                  <a:gd name="T105" fmla="*/ 24 h 86"/>
                  <a:gd name="T106" fmla="*/ 316 w 382"/>
                  <a:gd name="T107" fmla="*/ 24 h 86"/>
                  <a:gd name="T108" fmla="*/ 310 w 382"/>
                  <a:gd name="T109" fmla="*/ 24 h 86"/>
                  <a:gd name="T110" fmla="*/ 310 w 382"/>
                  <a:gd name="T111" fmla="*/ 26 h 86"/>
                  <a:gd name="T112" fmla="*/ 282 w 382"/>
                  <a:gd name="T113" fmla="*/ 26 h 86"/>
                  <a:gd name="T114" fmla="*/ 262 w 382"/>
                  <a:gd name="T115" fmla="*/ 32 h 86"/>
                  <a:gd name="T116" fmla="*/ 240 w 382"/>
                  <a:gd name="T117" fmla="*/ 36 h 86"/>
                  <a:gd name="T118" fmla="*/ 216 w 382"/>
                  <a:gd name="T119" fmla="*/ 36 h 86"/>
                  <a:gd name="T120" fmla="*/ 208 w 382"/>
                  <a:gd name="T121" fmla="*/ 40 h 86"/>
                  <a:gd name="T122" fmla="*/ 196 w 382"/>
                  <a:gd name="T123" fmla="*/ 52 h 86"/>
                  <a:gd name="T124" fmla="*/ 174 w 382"/>
                  <a:gd name="T125" fmla="*/ 60 h 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82" h="86">
                    <a:moveTo>
                      <a:pt x="174" y="60"/>
                    </a:moveTo>
                    <a:lnTo>
                      <a:pt x="168" y="58"/>
                    </a:lnTo>
                    <a:lnTo>
                      <a:pt x="164" y="50"/>
                    </a:lnTo>
                    <a:lnTo>
                      <a:pt x="158" y="50"/>
                    </a:lnTo>
                    <a:lnTo>
                      <a:pt x="156" y="58"/>
                    </a:lnTo>
                    <a:lnTo>
                      <a:pt x="154" y="64"/>
                    </a:lnTo>
                    <a:lnTo>
                      <a:pt x="150" y="70"/>
                    </a:lnTo>
                    <a:lnTo>
                      <a:pt x="146" y="72"/>
                    </a:lnTo>
                    <a:lnTo>
                      <a:pt x="142" y="72"/>
                    </a:lnTo>
                    <a:lnTo>
                      <a:pt x="140" y="72"/>
                    </a:lnTo>
                    <a:lnTo>
                      <a:pt x="136" y="68"/>
                    </a:lnTo>
                    <a:lnTo>
                      <a:pt x="132" y="66"/>
                    </a:lnTo>
                    <a:lnTo>
                      <a:pt x="126" y="66"/>
                    </a:lnTo>
                    <a:lnTo>
                      <a:pt x="136" y="70"/>
                    </a:lnTo>
                    <a:lnTo>
                      <a:pt x="142" y="74"/>
                    </a:lnTo>
                    <a:lnTo>
                      <a:pt x="132" y="82"/>
                    </a:lnTo>
                    <a:lnTo>
                      <a:pt x="120" y="86"/>
                    </a:lnTo>
                    <a:lnTo>
                      <a:pt x="114" y="86"/>
                    </a:lnTo>
                    <a:lnTo>
                      <a:pt x="112" y="84"/>
                    </a:lnTo>
                    <a:lnTo>
                      <a:pt x="106" y="82"/>
                    </a:lnTo>
                    <a:lnTo>
                      <a:pt x="102" y="80"/>
                    </a:lnTo>
                    <a:lnTo>
                      <a:pt x="46" y="80"/>
                    </a:lnTo>
                    <a:lnTo>
                      <a:pt x="32" y="82"/>
                    </a:lnTo>
                    <a:lnTo>
                      <a:pt x="28" y="82"/>
                    </a:lnTo>
                    <a:lnTo>
                      <a:pt x="26" y="82"/>
                    </a:lnTo>
                    <a:lnTo>
                      <a:pt x="24" y="80"/>
                    </a:lnTo>
                    <a:lnTo>
                      <a:pt x="22" y="76"/>
                    </a:lnTo>
                    <a:lnTo>
                      <a:pt x="24" y="72"/>
                    </a:lnTo>
                    <a:lnTo>
                      <a:pt x="26" y="70"/>
                    </a:lnTo>
                    <a:lnTo>
                      <a:pt x="34" y="72"/>
                    </a:lnTo>
                    <a:lnTo>
                      <a:pt x="50" y="76"/>
                    </a:lnTo>
                    <a:lnTo>
                      <a:pt x="52" y="68"/>
                    </a:lnTo>
                    <a:lnTo>
                      <a:pt x="54" y="64"/>
                    </a:lnTo>
                    <a:lnTo>
                      <a:pt x="58" y="62"/>
                    </a:lnTo>
                    <a:lnTo>
                      <a:pt x="64" y="62"/>
                    </a:lnTo>
                    <a:lnTo>
                      <a:pt x="68" y="64"/>
                    </a:lnTo>
                    <a:lnTo>
                      <a:pt x="72" y="64"/>
                    </a:lnTo>
                    <a:lnTo>
                      <a:pt x="76" y="66"/>
                    </a:lnTo>
                    <a:lnTo>
                      <a:pt x="80" y="66"/>
                    </a:lnTo>
                    <a:lnTo>
                      <a:pt x="76" y="60"/>
                    </a:lnTo>
                    <a:lnTo>
                      <a:pt x="74" y="54"/>
                    </a:lnTo>
                    <a:lnTo>
                      <a:pt x="72" y="50"/>
                    </a:lnTo>
                    <a:lnTo>
                      <a:pt x="64" y="52"/>
                    </a:lnTo>
                    <a:lnTo>
                      <a:pt x="64" y="50"/>
                    </a:lnTo>
                    <a:lnTo>
                      <a:pt x="62" y="48"/>
                    </a:lnTo>
                    <a:lnTo>
                      <a:pt x="50" y="52"/>
                    </a:lnTo>
                    <a:lnTo>
                      <a:pt x="42" y="54"/>
                    </a:lnTo>
                    <a:lnTo>
                      <a:pt x="34" y="54"/>
                    </a:lnTo>
                    <a:lnTo>
                      <a:pt x="22" y="54"/>
                    </a:lnTo>
                    <a:lnTo>
                      <a:pt x="10" y="52"/>
                    </a:lnTo>
                    <a:lnTo>
                      <a:pt x="6" y="50"/>
                    </a:lnTo>
                    <a:lnTo>
                      <a:pt x="4" y="46"/>
                    </a:lnTo>
                    <a:lnTo>
                      <a:pt x="2" y="42"/>
                    </a:lnTo>
                    <a:lnTo>
                      <a:pt x="0" y="38"/>
                    </a:lnTo>
                    <a:lnTo>
                      <a:pt x="2" y="36"/>
                    </a:lnTo>
                    <a:lnTo>
                      <a:pt x="6" y="32"/>
                    </a:lnTo>
                    <a:lnTo>
                      <a:pt x="24" y="26"/>
                    </a:lnTo>
                    <a:lnTo>
                      <a:pt x="42" y="24"/>
                    </a:lnTo>
                    <a:lnTo>
                      <a:pt x="58" y="22"/>
                    </a:lnTo>
                    <a:lnTo>
                      <a:pt x="78" y="26"/>
                    </a:lnTo>
                    <a:lnTo>
                      <a:pt x="88" y="32"/>
                    </a:lnTo>
                    <a:lnTo>
                      <a:pt x="96" y="36"/>
                    </a:lnTo>
                    <a:lnTo>
                      <a:pt x="98" y="36"/>
                    </a:lnTo>
                    <a:lnTo>
                      <a:pt x="104" y="36"/>
                    </a:lnTo>
                    <a:lnTo>
                      <a:pt x="104" y="34"/>
                    </a:lnTo>
                    <a:lnTo>
                      <a:pt x="108" y="30"/>
                    </a:lnTo>
                    <a:lnTo>
                      <a:pt x="112" y="28"/>
                    </a:lnTo>
                    <a:lnTo>
                      <a:pt x="116" y="26"/>
                    </a:lnTo>
                    <a:lnTo>
                      <a:pt x="126" y="28"/>
                    </a:lnTo>
                    <a:lnTo>
                      <a:pt x="132" y="32"/>
                    </a:lnTo>
                    <a:lnTo>
                      <a:pt x="136" y="36"/>
                    </a:lnTo>
                    <a:lnTo>
                      <a:pt x="142" y="36"/>
                    </a:lnTo>
                    <a:lnTo>
                      <a:pt x="142" y="32"/>
                    </a:lnTo>
                    <a:lnTo>
                      <a:pt x="140" y="30"/>
                    </a:lnTo>
                    <a:lnTo>
                      <a:pt x="130" y="24"/>
                    </a:lnTo>
                    <a:lnTo>
                      <a:pt x="120" y="24"/>
                    </a:lnTo>
                    <a:lnTo>
                      <a:pt x="114" y="24"/>
                    </a:lnTo>
                    <a:lnTo>
                      <a:pt x="98" y="24"/>
                    </a:lnTo>
                    <a:lnTo>
                      <a:pt x="86" y="24"/>
                    </a:lnTo>
                    <a:lnTo>
                      <a:pt x="82" y="24"/>
                    </a:lnTo>
                    <a:lnTo>
                      <a:pt x="80" y="22"/>
                    </a:lnTo>
                    <a:lnTo>
                      <a:pt x="78" y="20"/>
                    </a:lnTo>
                    <a:lnTo>
                      <a:pt x="80" y="14"/>
                    </a:lnTo>
                    <a:lnTo>
                      <a:pt x="84" y="12"/>
                    </a:lnTo>
                    <a:lnTo>
                      <a:pt x="92" y="12"/>
                    </a:lnTo>
                    <a:lnTo>
                      <a:pt x="126" y="12"/>
                    </a:lnTo>
                    <a:lnTo>
                      <a:pt x="134" y="10"/>
                    </a:lnTo>
                    <a:lnTo>
                      <a:pt x="142" y="8"/>
                    </a:lnTo>
                    <a:lnTo>
                      <a:pt x="148" y="8"/>
                    </a:lnTo>
                    <a:lnTo>
                      <a:pt x="158" y="8"/>
                    </a:lnTo>
                    <a:lnTo>
                      <a:pt x="164" y="8"/>
                    </a:lnTo>
                    <a:lnTo>
                      <a:pt x="168" y="8"/>
                    </a:lnTo>
                    <a:lnTo>
                      <a:pt x="168" y="10"/>
                    </a:lnTo>
                    <a:lnTo>
                      <a:pt x="172" y="10"/>
                    </a:lnTo>
                    <a:lnTo>
                      <a:pt x="188" y="8"/>
                    </a:lnTo>
                    <a:lnTo>
                      <a:pt x="202" y="4"/>
                    </a:lnTo>
                    <a:lnTo>
                      <a:pt x="226" y="2"/>
                    </a:lnTo>
                    <a:lnTo>
                      <a:pt x="252" y="0"/>
                    </a:lnTo>
                    <a:lnTo>
                      <a:pt x="306" y="2"/>
                    </a:lnTo>
                    <a:lnTo>
                      <a:pt x="328" y="2"/>
                    </a:lnTo>
                    <a:lnTo>
                      <a:pt x="346" y="2"/>
                    </a:lnTo>
                    <a:lnTo>
                      <a:pt x="364" y="6"/>
                    </a:lnTo>
                    <a:lnTo>
                      <a:pt x="382" y="10"/>
                    </a:lnTo>
                    <a:lnTo>
                      <a:pt x="368" y="16"/>
                    </a:lnTo>
                    <a:lnTo>
                      <a:pt x="352" y="22"/>
                    </a:lnTo>
                    <a:lnTo>
                      <a:pt x="332" y="24"/>
                    </a:lnTo>
                    <a:lnTo>
                      <a:pt x="324" y="24"/>
                    </a:lnTo>
                    <a:lnTo>
                      <a:pt x="316" y="24"/>
                    </a:lnTo>
                    <a:lnTo>
                      <a:pt x="304" y="24"/>
                    </a:lnTo>
                    <a:lnTo>
                      <a:pt x="310" y="24"/>
                    </a:lnTo>
                    <a:lnTo>
                      <a:pt x="318" y="24"/>
                    </a:lnTo>
                    <a:lnTo>
                      <a:pt x="310" y="26"/>
                    </a:lnTo>
                    <a:lnTo>
                      <a:pt x="302" y="26"/>
                    </a:lnTo>
                    <a:lnTo>
                      <a:pt x="282" y="26"/>
                    </a:lnTo>
                    <a:lnTo>
                      <a:pt x="272" y="28"/>
                    </a:lnTo>
                    <a:lnTo>
                      <a:pt x="262" y="32"/>
                    </a:lnTo>
                    <a:lnTo>
                      <a:pt x="250" y="36"/>
                    </a:lnTo>
                    <a:lnTo>
                      <a:pt x="240" y="36"/>
                    </a:lnTo>
                    <a:lnTo>
                      <a:pt x="222" y="36"/>
                    </a:lnTo>
                    <a:lnTo>
                      <a:pt x="216" y="36"/>
                    </a:lnTo>
                    <a:lnTo>
                      <a:pt x="210" y="36"/>
                    </a:lnTo>
                    <a:lnTo>
                      <a:pt x="208" y="40"/>
                    </a:lnTo>
                    <a:lnTo>
                      <a:pt x="206" y="44"/>
                    </a:lnTo>
                    <a:lnTo>
                      <a:pt x="196" y="52"/>
                    </a:lnTo>
                    <a:lnTo>
                      <a:pt x="184" y="58"/>
                    </a:lnTo>
                    <a:lnTo>
                      <a:pt x="174" y="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3" name="Freeform 47"/>
              <p:cNvSpPr>
                <a:spLocks noChangeAspect="1"/>
              </p:cNvSpPr>
              <p:nvPr/>
            </p:nvSpPr>
            <p:spPr bwMode="gray">
              <a:xfrm>
                <a:off x="1675" y="830"/>
                <a:ext cx="284" cy="190"/>
              </a:xfrm>
              <a:custGeom>
                <a:avLst/>
                <a:gdLst>
                  <a:gd name="T0" fmla="*/ 122 w 284"/>
                  <a:gd name="T1" fmla="*/ 10 h 190"/>
                  <a:gd name="T2" fmla="*/ 132 w 284"/>
                  <a:gd name="T3" fmla="*/ 2 h 190"/>
                  <a:gd name="T4" fmla="*/ 158 w 284"/>
                  <a:gd name="T5" fmla="*/ 4 h 190"/>
                  <a:gd name="T6" fmla="*/ 172 w 284"/>
                  <a:gd name="T7" fmla="*/ 14 h 190"/>
                  <a:gd name="T8" fmla="*/ 172 w 284"/>
                  <a:gd name="T9" fmla="*/ 20 h 190"/>
                  <a:gd name="T10" fmla="*/ 184 w 284"/>
                  <a:gd name="T11" fmla="*/ 28 h 190"/>
                  <a:gd name="T12" fmla="*/ 196 w 284"/>
                  <a:gd name="T13" fmla="*/ 34 h 190"/>
                  <a:gd name="T14" fmla="*/ 212 w 284"/>
                  <a:gd name="T15" fmla="*/ 36 h 190"/>
                  <a:gd name="T16" fmla="*/ 236 w 284"/>
                  <a:gd name="T17" fmla="*/ 64 h 190"/>
                  <a:gd name="T18" fmla="*/ 218 w 284"/>
                  <a:gd name="T19" fmla="*/ 74 h 190"/>
                  <a:gd name="T20" fmla="*/ 234 w 284"/>
                  <a:gd name="T21" fmla="*/ 82 h 190"/>
                  <a:gd name="T22" fmla="*/ 258 w 284"/>
                  <a:gd name="T23" fmla="*/ 98 h 190"/>
                  <a:gd name="T24" fmla="*/ 268 w 284"/>
                  <a:gd name="T25" fmla="*/ 106 h 190"/>
                  <a:gd name="T26" fmla="*/ 280 w 284"/>
                  <a:gd name="T27" fmla="*/ 108 h 190"/>
                  <a:gd name="T28" fmla="*/ 276 w 284"/>
                  <a:gd name="T29" fmla="*/ 114 h 190"/>
                  <a:gd name="T30" fmla="*/ 262 w 284"/>
                  <a:gd name="T31" fmla="*/ 124 h 190"/>
                  <a:gd name="T32" fmla="*/ 246 w 284"/>
                  <a:gd name="T33" fmla="*/ 134 h 190"/>
                  <a:gd name="T34" fmla="*/ 232 w 284"/>
                  <a:gd name="T35" fmla="*/ 134 h 190"/>
                  <a:gd name="T36" fmla="*/ 228 w 284"/>
                  <a:gd name="T37" fmla="*/ 120 h 190"/>
                  <a:gd name="T38" fmla="*/ 212 w 284"/>
                  <a:gd name="T39" fmla="*/ 118 h 190"/>
                  <a:gd name="T40" fmla="*/ 198 w 284"/>
                  <a:gd name="T41" fmla="*/ 122 h 190"/>
                  <a:gd name="T42" fmla="*/ 206 w 284"/>
                  <a:gd name="T43" fmla="*/ 130 h 190"/>
                  <a:gd name="T44" fmla="*/ 220 w 284"/>
                  <a:gd name="T45" fmla="*/ 144 h 190"/>
                  <a:gd name="T46" fmla="*/ 218 w 284"/>
                  <a:gd name="T47" fmla="*/ 164 h 190"/>
                  <a:gd name="T48" fmla="*/ 220 w 284"/>
                  <a:gd name="T49" fmla="*/ 178 h 190"/>
                  <a:gd name="T50" fmla="*/ 196 w 284"/>
                  <a:gd name="T51" fmla="*/ 166 h 190"/>
                  <a:gd name="T52" fmla="*/ 188 w 284"/>
                  <a:gd name="T53" fmla="*/ 160 h 190"/>
                  <a:gd name="T54" fmla="*/ 172 w 284"/>
                  <a:gd name="T55" fmla="*/ 160 h 190"/>
                  <a:gd name="T56" fmla="*/ 194 w 284"/>
                  <a:gd name="T57" fmla="*/ 188 h 190"/>
                  <a:gd name="T58" fmla="*/ 174 w 284"/>
                  <a:gd name="T59" fmla="*/ 184 h 190"/>
                  <a:gd name="T60" fmla="*/ 132 w 284"/>
                  <a:gd name="T61" fmla="*/ 172 h 190"/>
                  <a:gd name="T62" fmla="*/ 134 w 284"/>
                  <a:gd name="T63" fmla="*/ 164 h 190"/>
                  <a:gd name="T64" fmla="*/ 132 w 284"/>
                  <a:gd name="T65" fmla="*/ 158 h 190"/>
                  <a:gd name="T66" fmla="*/ 120 w 284"/>
                  <a:gd name="T67" fmla="*/ 144 h 190"/>
                  <a:gd name="T68" fmla="*/ 88 w 284"/>
                  <a:gd name="T69" fmla="*/ 146 h 190"/>
                  <a:gd name="T70" fmla="*/ 62 w 284"/>
                  <a:gd name="T71" fmla="*/ 148 h 190"/>
                  <a:gd name="T72" fmla="*/ 60 w 284"/>
                  <a:gd name="T73" fmla="*/ 142 h 190"/>
                  <a:gd name="T74" fmla="*/ 86 w 284"/>
                  <a:gd name="T75" fmla="*/ 128 h 190"/>
                  <a:gd name="T76" fmla="*/ 104 w 284"/>
                  <a:gd name="T77" fmla="*/ 134 h 190"/>
                  <a:gd name="T78" fmla="*/ 120 w 284"/>
                  <a:gd name="T79" fmla="*/ 128 h 190"/>
                  <a:gd name="T80" fmla="*/ 134 w 284"/>
                  <a:gd name="T81" fmla="*/ 116 h 190"/>
                  <a:gd name="T82" fmla="*/ 152 w 284"/>
                  <a:gd name="T83" fmla="*/ 84 h 190"/>
                  <a:gd name="T84" fmla="*/ 142 w 284"/>
                  <a:gd name="T85" fmla="*/ 76 h 190"/>
                  <a:gd name="T86" fmla="*/ 134 w 284"/>
                  <a:gd name="T87" fmla="*/ 74 h 190"/>
                  <a:gd name="T88" fmla="*/ 126 w 284"/>
                  <a:gd name="T89" fmla="*/ 62 h 190"/>
                  <a:gd name="T90" fmla="*/ 112 w 284"/>
                  <a:gd name="T91" fmla="*/ 54 h 190"/>
                  <a:gd name="T92" fmla="*/ 100 w 284"/>
                  <a:gd name="T93" fmla="*/ 62 h 190"/>
                  <a:gd name="T94" fmla="*/ 88 w 284"/>
                  <a:gd name="T95" fmla="*/ 66 h 190"/>
                  <a:gd name="T96" fmla="*/ 76 w 284"/>
                  <a:gd name="T97" fmla="*/ 58 h 190"/>
                  <a:gd name="T98" fmla="*/ 32 w 284"/>
                  <a:gd name="T99" fmla="*/ 56 h 190"/>
                  <a:gd name="T100" fmla="*/ 22 w 284"/>
                  <a:gd name="T101" fmla="*/ 46 h 190"/>
                  <a:gd name="T102" fmla="*/ 10 w 284"/>
                  <a:gd name="T103" fmla="*/ 52 h 190"/>
                  <a:gd name="T104" fmla="*/ 2 w 284"/>
                  <a:gd name="T105" fmla="*/ 48 h 190"/>
                  <a:gd name="T106" fmla="*/ 14 w 284"/>
                  <a:gd name="T107" fmla="*/ 40 h 190"/>
                  <a:gd name="T108" fmla="*/ 4 w 284"/>
                  <a:gd name="T109" fmla="*/ 30 h 190"/>
                  <a:gd name="T110" fmla="*/ 12 w 284"/>
                  <a:gd name="T111" fmla="*/ 18 h 190"/>
                  <a:gd name="T112" fmla="*/ 56 w 284"/>
                  <a:gd name="T113" fmla="*/ 6 h 190"/>
                  <a:gd name="T114" fmla="*/ 82 w 284"/>
                  <a:gd name="T115" fmla="*/ 0 h 190"/>
                  <a:gd name="T116" fmla="*/ 62 w 284"/>
                  <a:gd name="T117" fmla="*/ 12 h 190"/>
                  <a:gd name="T118" fmla="*/ 50 w 284"/>
                  <a:gd name="T119" fmla="*/ 22 h 190"/>
                  <a:gd name="T120" fmla="*/ 60 w 284"/>
                  <a:gd name="T121" fmla="*/ 24 h 190"/>
                  <a:gd name="T122" fmla="*/ 76 w 284"/>
                  <a:gd name="T123" fmla="*/ 12 h 1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4" h="190">
                    <a:moveTo>
                      <a:pt x="114" y="0"/>
                    </a:moveTo>
                    <a:lnTo>
                      <a:pt x="124" y="0"/>
                    </a:lnTo>
                    <a:lnTo>
                      <a:pt x="122" y="10"/>
                    </a:lnTo>
                    <a:lnTo>
                      <a:pt x="126" y="8"/>
                    </a:lnTo>
                    <a:lnTo>
                      <a:pt x="130" y="4"/>
                    </a:lnTo>
                    <a:lnTo>
                      <a:pt x="132" y="2"/>
                    </a:lnTo>
                    <a:lnTo>
                      <a:pt x="138" y="0"/>
                    </a:lnTo>
                    <a:lnTo>
                      <a:pt x="146" y="0"/>
                    </a:lnTo>
                    <a:lnTo>
                      <a:pt x="158" y="4"/>
                    </a:lnTo>
                    <a:lnTo>
                      <a:pt x="168" y="8"/>
                    </a:lnTo>
                    <a:lnTo>
                      <a:pt x="170" y="12"/>
                    </a:lnTo>
                    <a:lnTo>
                      <a:pt x="172" y="14"/>
                    </a:lnTo>
                    <a:lnTo>
                      <a:pt x="142" y="20"/>
                    </a:lnTo>
                    <a:lnTo>
                      <a:pt x="158" y="22"/>
                    </a:lnTo>
                    <a:lnTo>
                      <a:pt x="172" y="20"/>
                    </a:lnTo>
                    <a:lnTo>
                      <a:pt x="176" y="22"/>
                    </a:lnTo>
                    <a:lnTo>
                      <a:pt x="180" y="24"/>
                    </a:lnTo>
                    <a:lnTo>
                      <a:pt x="184" y="28"/>
                    </a:lnTo>
                    <a:lnTo>
                      <a:pt x="186" y="34"/>
                    </a:lnTo>
                    <a:lnTo>
                      <a:pt x="190" y="40"/>
                    </a:lnTo>
                    <a:lnTo>
                      <a:pt x="196" y="34"/>
                    </a:lnTo>
                    <a:lnTo>
                      <a:pt x="198" y="32"/>
                    </a:lnTo>
                    <a:lnTo>
                      <a:pt x="202" y="32"/>
                    </a:lnTo>
                    <a:lnTo>
                      <a:pt x="212" y="36"/>
                    </a:lnTo>
                    <a:lnTo>
                      <a:pt x="224" y="44"/>
                    </a:lnTo>
                    <a:lnTo>
                      <a:pt x="246" y="58"/>
                    </a:lnTo>
                    <a:lnTo>
                      <a:pt x="236" y="64"/>
                    </a:lnTo>
                    <a:lnTo>
                      <a:pt x="230" y="68"/>
                    </a:lnTo>
                    <a:lnTo>
                      <a:pt x="228" y="74"/>
                    </a:lnTo>
                    <a:lnTo>
                      <a:pt x="218" y="74"/>
                    </a:lnTo>
                    <a:lnTo>
                      <a:pt x="218" y="80"/>
                    </a:lnTo>
                    <a:lnTo>
                      <a:pt x="224" y="80"/>
                    </a:lnTo>
                    <a:lnTo>
                      <a:pt x="234" y="82"/>
                    </a:lnTo>
                    <a:lnTo>
                      <a:pt x="246" y="86"/>
                    </a:lnTo>
                    <a:lnTo>
                      <a:pt x="256" y="94"/>
                    </a:lnTo>
                    <a:lnTo>
                      <a:pt x="258" y="98"/>
                    </a:lnTo>
                    <a:lnTo>
                      <a:pt x="258" y="102"/>
                    </a:lnTo>
                    <a:lnTo>
                      <a:pt x="264" y="104"/>
                    </a:lnTo>
                    <a:lnTo>
                      <a:pt x="268" y="106"/>
                    </a:lnTo>
                    <a:lnTo>
                      <a:pt x="272" y="108"/>
                    </a:lnTo>
                    <a:lnTo>
                      <a:pt x="276" y="108"/>
                    </a:lnTo>
                    <a:lnTo>
                      <a:pt x="280" y="108"/>
                    </a:lnTo>
                    <a:lnTo>
                      <a:pt x="284" y="106"/>
                    </a:lnTo>
                    <a:lnTo>
                      <a:pt x="284" y="112"/>
                    </a:lnTo>
                    <a:lnTo>
                      <a:pt x="276" y="114"/>
                    </a:lnTo>
                    <a:lnTo>
                      <a:pt x="268" y="116"/>
                    </a:lnTo>
                    <a:lnTo>
                      <a:pt x="268" y="126"/>
                    </a:lnTo>
                    <a:lnTo>
                      <a:pt x="262" y="124"/>
                    </a:lnTo>
                    <a:lnTo>
                      <a:pt x="258" y="122"/>
                    </a:lnTo>
                    <a:lnTo>
                      <a:pt x="252" y="130"/>
                    </a:lnTo>
                    <a:lnTo>
                      <a:pt x="246" y="134"/>
                    </a:lnTo>
                    <a:lnTo>
                      <a:pt x="242" y="136"/>
                    </a:lnTo>
                    <a:lnTo>
                      <a:pt x="236" y="136"/>
                    </a:lnTo>
                    <a:lnTo>
                      <a:pt x="232" y="134"/>
                    </a:lnTo>
                    <a:lnTo>
                      <a:pt x="230" y="130"/>
                    </a:lnTo>
                    <a:lnTo>
                      <a:pt x="228" y="128"/>
                    </a:lnTo>
                    <a:lnTo>
                      <a:pt x="228" y="120"/>
                    </a:lnTo>
                    <a:lnTo>
                      <a:pt x="224" y="112"/>
                    </a:lnTo>
                    <a:lnTo>
                      <a:pt x="210" y="112"/>
                    </a:lnTo>
                    <a:lnTo>
                      <a:pt x="212" y="118"/>
                    </a:lnTo>
                    <a:lnTo>
                      <a:pt x="208" y="120"/>
                    </a:lnTo>
                    <a:lnTo>
                      <a:pt x="204" y="120"/>
                    </a:lnTo>
                    <a:lnTo>
                      <a:pt x="198" y="122"/>
                    </a:lnTo>
                    <a:lnTo>
                      <a:pt x="198" y="124"/>
                    </a:lnTo>
                    <a:lnTo>
                      <a:pt x="200" y="128"/>
                    </a:lnTo>
                    <a:lnTo>
                      <a:pt x="206" y="130"/>
                    </a:lnTo>
                    <a:lnTo>
                      <a:pt x="206" y="138"/>
                    </a:lnTo>
                    <a:lnTo>
                      <a:pt x="214" y="140"/>
                    </a:lnTo>
                    <a:lnTo>
                      <a:pt x="220" y="144"/>
                    </a:lnTo>
                    <a:lnTo>
                      <a:pt x="222" y="152"/>
                    </a:lnTo>
                    <a:lnTo>
                      <a:pt x="220" y="158"/>
                    </a:lnTo>
                    <a:lnTo>
                      <a:pt x="218" y="164"/>
                    </a:lnTo>
                    <a:lnTo>
                      <a:pt x="218" y="168"/>
                    </a:lnTo>
                    <a:lnTo>
                      <a:pt x="216" y="172"/>
                    </a:lnTo>
                    <a:lnTo>
                      <a:pt x="220" y="178"/>
                    </a:lnTo>
                    <a:lnTo>
                      <a:pt x="212" y="176"/>
                    </a:lnTo>
                    <a:lnTo>
                      <a:pt x="202" y="172"/>
                    </a:lnTo>
                    <a:lnTo>
                      <a:pt x="196" y="166"/>
                    </a:lnTo>
                    <a:lnTo>
                      <a:pt x="192" y="164"/>
                    </a:lnTo>
                    <a:lnTo>
                      <a:pt x="192" y="162"/>
                    </a:lnTo>
                    <a:lnTo>
                      <a:pt x="188" y="160"/>
                    </a:lnTo>
                    <a:lnTo>
                      <a:pt x="182" y="158"/>
                    </a:lnTo>
                    <a:lnTo>
                      <a:pt x="170" y="158"/>
                    </a:lnTo>
                    <a:lnTo>
                      <a:pt x="172" y="160"/>
                    </a:lnTo>
                    <a:lnTo>
                      <a:pt x="180" y="168"/>
                    </a:lnTo>
                    <a:lnTo>
                      <a:pt x="196" y="182"/>
                    </a:lnTo>
                    <a:lnTo>
                      <a:pt x="194" y="188"/>
                    </a:lnTo>
                    <a:lnTo>
                      <a:pt x="190" y="190"/>
                    </a:lnTo>
                    <a:lnTo>
                      <a:pt x="184" y="188"/>
                    </a:lnTo>
                    <a:lnTo>
                      <a:pt x="174" y="184"/>
                    </a:lnTo>
                    <a:lnTo>
                      <a:pt x="160" y="176"/>
                    </a:lnTo>
                    <a:lnTo>
                      <a:pt x="134" y="176"/>
                    </a:lnTo>
                    <a:lnTo>
                      <a:pt x="132" y="172"/>
                    </a:lnTo>
                    <a:lnTo>
                      <a:pt x="134" y="170"/>
                    </a:lnTo>
                    <a:lnTo>
                      <a:pt x="134" y="168"/>
                    </a:lnTo>
                    <a:lnTo>
                      <a:pt x="134" y="164"/>
                    </a:lnTo>
                    <a:lnTo>
                      <a:pt x="134" y="160"/>
                    </a:lnTo>
                    <a:lnTo>
                      <a:pt x="134" y="158"/>
                    </a:lnTo>
                    <a:lnTo>
                      <a:pt x="132" y="158"/>
                    </a:lnTo>
                    <a:lnTo>
                      <a:pt x="124" y="152"/>
                    </a:lnTo>
                    <a:lnTo>
                      <a:pt x="120" y="148"/>
                    </a:lnTo>
                    <a:lnTo>
                      <a:pt x="120" y="144"/>
                    </a:lnTo>
                    <a:lnTo>
                      <a:pt x="102" y="144"/>
                    </a:lnTo>
                    <a:lnTo>
                      <a:pt x="94" y="144"/>
                    </a:lnTo>
                    <a:lnTo>
                      <a:pt x="88" y="146"/>
                    </a:lnTo>
                    <a:lnTo>
                      <a:pt x="78" y="148"/>
                    </a:lnTo>
                    <a:lnTo>
                      <a:pt x="70" y="150"/>
                    </a:lnTo>
                    <a:lnTo>
                      <a:pt x="62" y="148"/>
                    </a:lnTo>
                    <a:lnTo>
                      <a:pt x="60" y="146"/>
                    </a:lnTo>
                    <a:lnTo>
                      <a:pt x="60" y="144"/>
                    </a:lnTo>
                    <a:lnTo>
                      <a:pt x="60" y="142"/>
                    </a:lnTo>
                    <a:lnTo>
                      <a:pt x="62" y="138"/>
                    </a:lnTo>
                    <a:lnTo>
                      <a:pt x="70" y="136"/>
                    </a:lnTo>
                    <a:lnTo>
                      <a:pt x="86" y="128"/>
                    </a:lnTo>
                    <a:lnTo>
                      <a:pt x="88" y="132"/>
                    </a:lnTo>
                    <a:lnTo>
                      <a:pt x="92" y="134"/>
                    </a:lnTo>
                    <a:lnTo>
                      <a:pt x="104" y="134"/>
                    </a:lnTo>
                    <a:lnTo>
                      <a:pt x="114" y="132"/>
                    </a:lnTo>
                    <a:lnTo>
                      <a:pt x="116" y="130"/>
                    </a:lnTo>
                    <a:lnTo>
                      <a:pt x="120" y="128"/>
                    </a:lnTo>
                    <a:lnTo>
                      <a:pt x="122" y="126"/>
                    </a:lnTo>
                    <a:lnTo>
                      <a:pt x="122" y="120"/>
                    </a:lnTo>
                    <a:lnTo>
                      <a:pt x="134" y="116"/>
                    </a:lnTo>
                    <a:lnTo>
                      <a:pt x="142" y="112"/>
                    </a:lnTo>
                    <a:lnTo>
                      <a:pt x="162" y="98"/>
                    </a:lnTo>
                    <a:lnTo>
                      <a:pt x="152" y="84"/>
                    </a:lnTo>
                    <a:lnTo>
                      <a:pt x="148" y="82"/>
                    </a:lnTo>
                    <a:lnTo>
                      <a:pt x="142" y="80"/>
                    </a:lnTo>
                    <a:lnTo>
                      <a:pt x="142" y="76"/>
                    </a:lnTo>
                    <a:lnTo>
                      <a:pt x="128" y="76"/>
                    </a:lnTo>
                    <a:lnTo>
                      <a:pt x="130" y="74"/>
                    </a:lnTo>
                    <a:lnTo>
                      <a:pt x="134" y="74"/>
                    </a:lnTo>
                    <a:lnTo>
                      <a:pt x="134" y="66"/>
                    </a:lnTo>
                    <a:lnTo>
                      <a:pt x="130" y="64"/>
                    </a:lnTo>
                    <a:lnTo>
                      <a:pt x="126" y="62"/>
                    </a:lnTo>
                    <a:lnTo>
                      <a:pt x="118" y="56"/>
                    </a:lnTo>
                    <a:lnTo>
                      <a:pt x="114" y="54"/>
                    </a:lnTo>
                    <a:lnTo>
                      <a:pt x="112" y="54"/>
                    </a:lnTo>
                    <a:lnTo>
                      <a:pt x="110" y="56"/>
                    </a:lnTo>
                    <a:lnTo>
                      <a:pt x="104" y="58"/>
                    </a:lnTo>
                    <a:lnTo>
                      <a:pt x="100" y="62"/>
                    </a:lnTo>
                    <a:lnTo>
                      <a:pt x="96" y="64"/>
                    </a:lnTo>
                    <a:lnTo>
                      <a:pt x="92" y="66"/>
                    </a:lnTo>
                    <a:lnTo>
                      <a:pt x="88" y="66"/>
                    </a:lnTo>
                    <a:lnTo>
                      <a:pt x="88" y="64"/>
                    </a:lnTo>
                    <a:lnTo>
                      <a:pt x="88" y="56"/>
                    </a:lnTo>
                    <a:lnTo>
                      <a:pt x="76" y="58"/>
                    </a:lnTo>
                    <a:lnTo>
                      <a:pt x="64" y="58"/>
                    </a:lnTo>
                    <a:lnTo>
                      <a:pt x="36" y="56"/>
                    </a:lnTo>
                    <a:lnTo>
                      <a:pt x="32" y="56"/>
                    </a:lnTo>
                    <a:lnTo>
                      <a:pt x="26" y="54"/>
                    </a:lnTo>
                    <a:lnTo>
                      <a:pt x="24" y="52"/>
                    </a:lnTo>
                    <a:lnTo>
                      <a:pt x="22" y="46"/>
                    </a:lnTo>
                    <a:lnTo>
                      <a:pt x="18" y="48"/>
                    </a:lnTo>
                    <a:lnTo>
                      <a:pt x="14" y="50"/>
                    </a:lnTo>
                    <a:lnTo>
                      <a:pt x="10" y="52"/>
                    </a:lnTo>
                    <a:lnTo>
                      <a:pt x="6" y="52"/>
                    </a:lnTo>
                    <a:lnTo>
                      <a:pt x="4" y="52"/>
                    </a:lnTo>
                    <a:lnTo>
                      <a:pt x="2" y="48"/>
                    </a:lnTo>
                    <a:lnTo>
                      <a:pt x="0" y="44"/>
                    </a:lnTo>
                    <a:lnTo>
                      <a:pt x="6" y="40"/>
                    </a:lnTo>
                    <a:lnTo>
                      <a:pt x="14" y="40"/>
                    </a:lnTo>
                    <a:lnTo>
                      <a:pt x="6" y="36"/>
                    </a:lnTo>
                    <a:lnTo>
                      <a:pt x="4" y="34"/>
                    </a:lnTo>
                    <a:lnTo>
                      <a:pt x="4" y="30"/>
                    </a:lnTo>
                    <a:lnTo>
                      <a:pt x="4" y="28"/>
                    </a:lnTo>
                    <a:lnTo>
                      <a:pt x="6" y="24"/>
                    </a:lnTo>
                    <a:lnTo>
                      <a:pt x="12" y="18"/>
                    </a:lnTo>
                    <a:lnTo>
                      <a:pt x="22" y="14"/>
                    </a:lnTo>
                    <a:lnTo>
                      <a:pt x="32" y="10"/>
                    </a:lnTo>
                    <a:lnTo>
                      <a:pt x="56" y="6"/>
                    </a:lnTo>
                    <a:lnTo>
                      <a:pt x="64" y="4"/>
                    </a:lnTo>
                    <a:lnTo>
                      <a:pt x="72" y="0"/>
                    </a:lnTo>
                    <a:lnTo>
                      <a:pt x="82" y="0"/>
                    </a:lnTo>
                    <a:lnTo>
                      <a:pt x="78" y="6"/>
                    </a:lnTo>
                    <a:lnTo>
                      <a:pt x="72" y="8"/>
                    </a:lnTo>
                    <a:lnTo>
                      <a:pt x="62" y="12"/>
                    </a:lnTo>
                    <a:lnTo>
                      <a:pt x="58" y="16"/>
                    </a:lnTo>
                    <a:lnTo>
                      <a:pt x="54" y="18"/>
                    </a:lnTo>
                    <a:lnTo>
                      <a:pt x="50" y="22"/>
                    </a:lnTo>
                    <a:lnTo>
                      <a:pt x="48" y="28"/>
                    </a:lnTo>
                    <a:lnTo>
                      <a:pt x="56" y="28"/>
                    </a:lnTo>
                    <a:lnTo>
                      <a:pt x="60" y="24"/>
                    </a:lnTo>
                    <a:lnTo>
                      <a:pt x="64" y="18"/>
                    </a:lnTo>
                    <a:lnTo>
                      <a:pt x="70" y="14"/>
                    </a:lnTo>
                    <a:lnTo>
                      <a:pt x="76" y="12"/>
                    </a:lnTo>
                    <a:lnTo>
                      <a:pt x="94" y="6"/>
                    </a:lnTo>
                    <a:lnTo>
                      <a:pt x="1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4" name="Freeform 48"/>
              <p:cNvSpPr>
                <a:spLocks noChangeAspect="1"/>
              </p:cNvSpPr>
              <p:nvPr/>
            </p:nvSpPr>
            <p:spPr bwMode="gray">
              <a:xfrm>
                <a:off x="1779" y="912"/>
                <a:ext cx="32" cy="18"/>
              </a:xfrm>
              <a:custGeom>
                <a:avLst/>
                <a:gdLst>
                  <a:gd name="T0" fmla="*/ 16 w 32"/>
                  <a:gd name="T1" fmla="*/ 2 h 18"/>
                  <a:gd name="T2" fmla="*/ 28 w 32"/>
                  <a:gd name="T3" fmla="*/ 0 h 18"/>
                  <a:gd name="T4" fmla="*/ 30 w 32"/>
                  <a:gd name="T5" fmla="*/ 0 h 18"/>
                  <a:gd name="T6" fmla="*/ 32 w 32"/>
                  <a:gd name="T7" fmla="*/ 2 h 18"/>
                  <a:gd name="T8" fmla="*/ 30 w 32"/>
                  <a:gd name="T9" fmla="*/ 6 h 18"/>
                  <a:gd name="T10" fmla="*/ 28 w 32"/>
                  <a:gd name="T11" fmla="*/ 10 h 18"/>
                  <a:gd name="T12" fmla="*/ 22 w 32"/>
                  <a:gd name="T13" fmla="*/ 14 h 18"/>
                  <a:gd name="T14" fmla="*/ 14 w 32"/>
                  <a:gd name="T15" fmla="*/ 18 h 18"/>
                  <a:gd name="T16" fmla="*/ 6 w 32"/>
                  <a:gd name="T17" fmla="*/ 18 h 18"/>
                  <a:gd name="T18" fmla="*/ 2 w 32"/>
                  <a:gd name="T19" fmla="*/ 16 h 18"/>
                  <a:gd name="T20" fmla="*/ 0 w 32"/>
                  <a:gd name="T21" fmla="*/ 14 h 18"/>
                  <a:gd name="T22" fmla="*/ 2 w 32"/>
                  <a:gd name="T23" fmla="*/ 10 h 18"/>
                  <a:gd name="T24" fmla="*/ 8 w 32"/>
                  <a:gd name="T25" fmla="*/ 6 h 18"/>
                  <a:gd name="T26" fmla="*/ 12 w 32"/>
                  <a:gd name="T27" fmla="*/ 2 h 18"/>
                  <a:gd name="T28" fmla="*/ 18 w 32"/>
                  <a:gd name="T29" fmla="*/ 2 h 18"/>
                  <a:gd name="T30" fmla="*/ 18 w 32"/>
                  <a:gd name="T31" fmla="*/ 0 h 18"/>
                  <a:gd name="T32" fmla="*/ 16 w 32"/>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16" y="2"/>
                    </a:moveTo>
                    <a:lnTo>
                      <a:pt x="28" y="0"/>
                    </a:lnTo>
                    <a:lnTo>
                      <a:pt x="30" y="0"/>
                    </a:lnTo>
                    <a:lnTo>
                      <a:pt x="32" y="2"/>
                    </a:lnTo>
                    <a:lnTo>
                      <a:pt x="30" y="6"/>
                    </a:lnTo>
                    <a:lnTo>
                      <a:pt x="28" y="10"/>
                    </a:lnTo>
                    <a:lnTo>
                      <a:pt x="22" y="14"/>
                    </a:lnTo>
                    <a:lnTo>
                      <a:pt x="14" y="18"/>
                    </a:lnTo>
                    <a:lnTo>
                      <a:pt x="6" y="18"/>
                    </a:lnTo>
                    <a:lnTo>
                      <a:pt x="2" y="16"/>
                    </a:lnTo>
                    <a:lnTo>
                      <a:pt x="0" y="14"/>
                    </a:lnTo>
                    <a:lnTo>
                      <a:pt x="2" y="10"/>
                    </a:lnTo>
                    <a:lnTo>
                      <a:pt x="8" y="6"/>
                    </a:lnTo>
                    <a:lnTo>
                      <a:pt x="12" y="2"/>
                    </a:lnTo>
                    <a:lnTo>
                      <a:pt x="18" y="2"/>
                    </a:lnTo>
                    <a:lnTo>
                      <a:pt x="18" y="0"/>
                    </a:lnTo>
                    <a:lnTo>
                      <a:pt x="16"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sp>
          <p:nvSpPr>
            <p:cNvPr id="10" name="Freeform 49"/>
            <p:cNvSpPr>
              <a:spLocks noChangeAspect="1"/>
            </p:cNvSpPr>
            <p:nvPr/>
          </p:nvSpPr>
          <p:spPr bwMode="gray">
            <a:xfrm>
              <a:off x="771" y="1675"/>
              <a:ext cx="891" cy="444"/>
            </a:xfrm>
            <a:custGeom>
              <a:avLst/>
              <a:gdLst>
                <a:gd name="T0" fmla="*/ 14 w 872"/>
                <a:gd name="T1" fmla="*/ 260 h 434"/>
                <a:gd name="T2" fmla="*/ 66 w 872"/>
                <a:gd name="T3" fmla="*/ 298 h 434"/>
                <a:gd name="T4" fmla="*/ 198 w 872"/>
                <a:gd name="T5" fmla="*/ 318 h 434"/>
                <a:gd name="T6" fmla="*/ 226 w 872"/>
                <a:gd name="T7" fmla="*/ 360 h 434"/>
                <a:gd name="T8" fmla="*/ 256 w 872"/>
                <a:gd name="T9" fmla="*/ 354 h 434"/>
                <a:gd name="T10" fmla="*/ 288 w 872"/>
                <a:gd name="T11" fmla="*/ 408 h 434"/>
                <a:gd name="T12" fmla="*/ 322 w 872"/>
                <a:gd name="T13" fmla="*/ 402 h 434"/>
                <a:gd name="T14" fmla="*/ 350 w 872"/>
                <a:gd name="T15" fmla="*/ 370 h 434"/>
                <a:gd name="T16" fmla="*/ 384 w 872"/>
                <a:gd name="T17" fmla="*/ 354 h 434"/>
                <a:gd name="T18" fmla="*/ 408 w 872"/>
                <a:gd name="T19" fmla="*/ 352 h 434"/>
                <a:gd name="T20" fmla="*/ 444 w 872"/>
                <a:gd name="T21" fmla="*/ 358 h 434"/>
                <a:gd name="T22" fmla="*/ 462 w 872"/>
                <a:gd name="T23" fmla="*/ 358 h 434"/>
                <a:gd name="T24" fmla="*/ 490 w 872"/>
                <a:gd name="T25" fmla="*/ 338 h 434"/>
                <a:gd name="T26" fmla="*/ 524 w 872"/>
                <a:gd name="T27" fmla="*/ 348 h 434"/>
                <a:gd name="T28" fmla="*/ 552 w 872"/>
                <a:gd name="T29" fmla="*/ 354 h 434"/>
                <a:gd name="T30" fmla="*/ 556 w 872"/>
                <a:gd name="T31" fmla="*/ 376 h 434"/>
                <a:gd name="T32" fmla="*/ 564 w 872"/>
                <a:gd name="T33" fmla="*/ 408 h 434"/>
                <a:gd name="T34" fmla="*/ 584 w 872"/>
                <a:gd name="T35" fmla="*/ 428 h 434"/>
                <a:gd name="T36" fmla="*/ 588 w 872"/>
                <a:gd name="T37" fmla="*/ 370 h 434"/>
                <a:gd name="T38" fmla="*/ 608 w 872"/>
                <a:gd name="T39" fmla="*/ 300 h 434"/>
                <a:gd name="T40" fmla="*/ 634 w 872"/>
                <a:gd name="T41" fmla="*/ 276 h 434"/>
                <a:gd name="T42" fmla="*/ 658 w 872"/>
                <a:gd name="T43" fmla="*/ 264 h 434"/>
                <a:gd name="T44" fmla="*/ 688 w 872"/>
                <a:gd name="T45" fmla="*/ 244 h 434"/>
                <a:gd name="T46" fmla="*/ 694 w 872"/>
                <a:gd name="T47" fmla="*/ 222 h 434"/>
                <a:gd name="T48" fmla="*/ 694 w 872"/>
                <a:gd name="T49" fmla="*/ 208 h 434"/>
                <a:gd name="T50" fmla="*/ 706 w 872"/>
                <a:gd name="T51" fmla="*/ 192 h 434"/>
                <a:gd name="T52" fmla="*/ 718 w 872"/>
                <a:gd name="T53" fmla="*/ 174 h 434"/>
                <a:gd name="T54" fmla="*/ 740 w 872"/>
                <a:gd name="T55" fmla="*/ 164 h 434"/>
                <a:gd name="T56" fmla="*/ 770 w 872"/>
                <a:gd name="T57" fmla="*/ 142 h 434"/>
                <a:gd name="T58" fmla="*/ 792 w 872"/>
                <a:gd name="T59" fmla="*/ 130 h 434"/>
                <a:gd name="T60" fmla="*/ 800 w 872"/>
                <a:gd name="T61" fmla="*/ 128 h 434"/>
                <a:gd name="T62" fmla="*/ 808 w 872"/>
                <a:gd name="T63" fmla="*/ 98 h 434"/>
                <a:gd name="T64" fmla="*/ 864 w 872"/>
                <a:gd name="T65" fmla="*/ 50 h 434"/>
                <a:gd name="T66" fmla="*/ 824 w 872"/>
                <a:gd name="T67" fmla="*/ 58 h 434"/>
                <a:gd name="T68" fmla="*/ 750 w 872"/>
                <a:gd name="T69" fmla="*/ 80 h 434"/>
                <a:gd name="T70" fmla="*/ 694 w 872"/>
                <a:gd name="T71" fmla="*/ 100 h 434"/>
                <a:gd name="T72" fmla="*/ 642 w 872"/>
                <a:gd name="T73" fmla="*/ 134 h 434"/>
                <a:gd name="T74" fmla="*/ 630 w 872"/>
                <a:gd name="T75" fmla="*/ 118 h 434"/>
                <a:gd name="T76" fmla="*/ 636 w 872"/>
                <a:gd name="T77" fmla="*/ 94 h 434"/>
                <a:gd name="T78" fmla="*/ 634 w 872"/>
                <a:gd name="T79" fmla="*/ 80 h 434"/>
                <a:gd name="T80" fmla="*/ 610 w 872"/>
                <a:gd name="T81" fmla="*/ 72 h 434"/>
                <a:gd name="T82" fmla="*/ 576 w 872"/>
                <a:gd name="T83" fmla="*/ 122 h 434"/>
                <a:gd name="T84" fmla="*/ 552 w 872"/>
                <a:gd name="T85" fmla="*/ 122 h 434"/>
                <a:gd name="T86" fmla="*/ 584 w 872"/>
                <a:gd name="T87" fmla="*/ 66 h 434"/>
                <a:gd name="T88" fmla="*/ 626 w 872"/>
                <a:gd name="T89" fmla="*/ 50 h 434"/>
                <a:gd name="T90" fmla="*/ 590 w 872"/>
                <a:gd name="T91" fmla="*/ 36 h 434"/>
                <a:gd name="T92" fmla="*/ 540 w 872"/>
                <a:gd name="T93" fmla="*/ 42 h 434"/>
                <a:gd name="T94" fmla="*/ 562 w 872"/>
                <a:gd name="T95" fmla="*/ 22 h 434"/>
                <a:gd name="T96" fmla="*/ 516 w 872"/>
                <a:gd name="T97" fmla="*/ 12 h 434"/>
                <a:gd name="T98" fmla="*/ 104 w 872"/>
                <a:gd name="T99" fmla="*/ 22 h 434"/>
                <a:gd name="T100" fmla="*/ 64 w 872"/>
                <a:gd name="T101" fmla="*/ 52 h 434"/>
                <a:gd name="T102" fmla="*/ 12 w 872"/>
                <a:gd name="T103" fmla="*/ 136 h 434"/>
                <a:gd name="T104" fmla="*/ 0 w 872"/>
                <a:gd name="T105" fmla="*/ 174 h 434"/>
                <a:gd name="T106" fmla="*/ 10 w 872"/>
                <a:gd name="T107" fmla="*/ 196 h 434"/>
                <a:gd name="T108" fmla="*/ 4 w 872"/>
                <a:gd name="T109" fmla="*/ 216 h 4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72" h="434">
                  <a:moveTo>
                    <a:pt x="4" y="226"/>
                  </a:moveTo>
                  <a:lnTo>
                    <a:pt x="4" y="228"/>
                  </a:lnTo>
                  <a:lnTo>
                    <a:pt x="4" y="230"/>
                  </a:lnTo>
                  <a:lnTo>
                    <a:pt x="2" y="236"/>
                  </a:lnTo>
                  <a:lnTo>
                    <a:pt x="4" y="244"/>
                  </a:lnTo>
                  <a:lnTo>
                    <a:pt x="6" y="254"/>
                  </a:lnTo>
                  <a:lnTo>
                    <a:pt x="14" y="260"/>
                  </a:lnTo>
                  <a:lnTo>
                    <a:pt x="26" y="264"/>
                  </a:lnTo>
                  <a:lnTo>
                    <a:pt x="30" y="266"/>
                  </a:lnTo>
                  <a:lnTo>
                    <a:pt x="32" y="268"/>
                  </a:lnTo>
                  <a:lnTo>
                    <a:pt x="40" y="278"/>
                  </a:lnTo>
                  <a:lnTo>
                    <a:pt x="44" y="290"/>
                  </a:lnTo>
                  <a:lnTo>
                    <a:pt x="46" y="300"/>
                  </a:lnTo>
                  <a:lnTo>
                    <a:pt x="66" y="298"/>
                  </a:lnTo>
                  <a:lnTo>
                    <a:pt x="74" y="298"/>
                  </a:lnTo>
                  <a:lnTo>
                    <a:pt x="80" y="300"/>
                  </a:lnTo>
                  <a:lnTo>
                    <a:pt x="124" y="326"/>
                  </a:lnTo>
                  <a:lnTo>
                    <a:pt x="174" y="326"/>
                  </a:lnTo>
                  <a:lnTo>
                    <a:pt x="178" y="316"/>
                  </a:lnTo>
                  <a:lnTo>
                    <a:pt x="194" y="318"/>
                  </a:lnTo>
                  <a:lnTo>
                    <a:pt x="198" y="318"/>
                  </a:lnTo>
                  <a:lnTo>
                    <a:pt x="204" y="316"/>
                  </a:lnTo>
                  <a:lnTo>
                    <a:pt x="206" y="324"/>
                  </a:lnTo>
                  <a:lnTo>
                    <a:pt x="212" y="328"/>
                  </a:lnTo>
                  <a:lnTo>
                    <a:pt x="216" y="332"/>
                  </a:lnTo>
                  <a:lnTo>
                    <a:pt x="220" y="336"/>
                  </a:lnTo>
                  <a:lnTo>
                    <a:pt x="224" y="356"/>
                  </a:lnTo>
                  <a:lnTo>
                    <a:pt x="226" y="360"/>
                  </a:lnTo>
                  <a:lnTo>
                    <a:pt x="230" y="364"/>
                  </a:lnTo>
                  <a:lnTo>
                    <a:pt x="234" y="366"/>
                  </a:lnTo>
                  <a:lnTo>
                    <a:pt x="238" y="366"/>
                  </a:lnTo>
                  <a:lnTo>
                    <a:pt x="244" y="364"/>
                  </a:lnTo>
                  <a:lnTo>
                    <a:pt x="250" y="360"/>
                  </a:lnTo>
                  <a:lnTo>
                    <a:pt x="254" y="354"/>
                  </a:lnTo>
                  <a:lnTo>
                    <a:pt x="256" y="354"/>
                  </a:lnTo>
                  <a:lnTo>
                    <a:pt x="262" y="354"/>
                  </a:lnTo>
                  <a:lnTo>
                    <a:pt x="270" y="354"/>
                  </a:lnTo>
                  <a:lnTo>
                    <a:pt x="276" y="358"/>
                  </a:lnTo>
                  <a:lnTo>
                    <a:pt x="278" y="366"/>
                  </a:lnTo>
                  <a:lnTo>
                    <a:pt x="282" y="374"/>
                  </a:lnTo>
                  <a:lnTo>
                    <a:pt x="286" y="392"/>
                  </a:lnTo>
                  <a:lnTo>
                    <a:pt x="288" y="408"/>
                  </a:lnTo>
                  <a:lnTo>
                    <a:pt x="290" y="412"/>
                  </a:lnTo>
                  <a:lnTo>
                    <a:pt x="294" y="414"/>
                  </a:lnTo>
                  <a:lnTo>
                    <a:pt x="302" y="420"/>
                  </a:lnTo>
                  <a:lnTo>
                    <a:pt x="320" y="426"/>
                  </a:lnTo>
                  <a:lnTo>
                    <a:pt x="322" y="426"/>
                  </a:lnTo>
                  <a:lnTo>
                    <a:pt x="322" y="408"/>
                  </a:lnTo>
                  <a:lnTo>
                    <a:pt x="322" y="402"/>
                  </a:lnTo>
                  <a:lnTo>
                    <a:pt x="324" y="394"/>
                  </a:lnTo>
                  <a:lnTo>
                    <a:pt x="328" y="388"/>
                  </a:lnTo>
                  <a:lnTo>
                    <a:pt x="332" y="382"/>
                  </a:lnTo>
                  <a:lnTo>
                    <a:pt x="338" y="378"/>
                  </a:lnTo>
                  <a:lnTo>
                    <a:pt x="340" y="374"/>
                  </a:lnTo>
                  <a:lnTo>
                    <a:pt x="342" y="370"/>
                  </a:lnTo>
                  <a:lnTo>
                    <a:pt x="350" y="370"/>
                  </a:lnTo>
                  <a:lnTo>
                    <a:pt x="358" y="368"/>
                  </a:lnTo>
                  <a:lnTo>
                    <a:pt x="370" y="360"/>
                  </a:lnTo>
                  <a:lnTo>
                    <a:pt x="372" y="358"/>
                  </a:lnTo>
                  <a:lnTo>
                    <a:pt x="374" y="356"/>
                  </a:lnTo>
                  <a:lnTo>
                    <a:pt x="374" y="354"/>
                  </a:lnTo>
                  <a:lnTo>
                    <a:pt x="378" y="352"/>
                  </a:lnTo>
                  <a:lnTo>
                    <a:pt x="384" y="354"/>
                  </a:lnTo>
                  <a:lnTo>
                    <a:pt x="386" y="352"/>
                  </a:lnTo>
                  <a:lnTo>
                    <a:pt x="386" y="350"/>
                  </a:lnTo>
                  <a:lnTo>
                    <a:pt x="388" y="348"/>
                  </a:lnTo>
                  <a:lnTo>
                    <a:pt x="392" y="348"/>
                  </a:lnTo>
                  <a:lnTo>
                    <a:pt x="398" y="348"/>
                  </a:lnTo>
                  <a:lnTo>
                    <a:pt x="404" y="350"/>
                  </a:lnTo>
                  <a:lnTo>
                    <a:pt x="408" y="352"/>
                  </a:lnTo>
                  <a:lnTo>
                    <a:pt x="414" y="354"/>
                  </a:lnTo>
                  <a:lnTo>
                    <a:pt x="418" y="352"/>
                  </a:lnTo>
                  <a:lnTo>
                    <a:pt x="424" y="352"/>
                  </a:lnTo>
                  <a:lnTo>
                    <a:pt x="430" y="356"/>
                  </a:lnTo>
                  <a:lnTo>
                    <a:pt x="434" y="358"/>
                  </a:lnTo>
                  <a:lnTo>
                    <a:pt x="440" y="360"/>
                  </a:lnTo>
                  <a:lnTo>
                    <a:pt x="444" y="358"/>
                  </a:lnTo>
                  <a:lnTo>
                    <a:pt x="450" y="356"/>
                  </a:lnTo>
                  <a:lnTo>
                    <a:pt x="452" y="358"/>
                  </a:lnTo>
                  <a:lnTo>
                    <a:pt x="454" y="360"/>
                  </a:lnTo>
                  <a:lnTo>
                    <a:pt x="456" y="362"/>
                  </a:lnTo>
                  <a:lnTo>
                    <a:pt x="460" y="362"/>
                  </a:lnTo>
                  <a:lnTo>
                    <a:pt x="462" y="362"/>
                  </a:lnTo>
                  <a:lnTo>
                    <a:pt x="462" y="358"/>
                  </a:lnTo>
                  <a:lnTo>
                    <a:pt x="458" y="356"/>
                  </a:lnTo>
                  <a:lnTo>
                    <a:pt x="456" y="354"/>
                  </a:lnTo>
                  <a:lnTo>
                    <a:pt x="456" y="340"/>
                  </a:lnTo>
                  <a:lnTo>
                    <a:pt x="466" y="338"/>
                  </a:lnTo>
                  <a:lnTo>
                    <a:pt x="474" y="336"/>
                  </a:lnTo>
                  <a:lnTo>
                    <a:pt x="486" y="340"/>
                  </a:lnTo>
                  <a:lnTo>
                    <a:pt x="490" y="338"/>
                  </a:lnTo>
                  <a:lnTo>
                    <a:pt x="494" y="336"/>
                  </a:lnTo>
                  <a:lnTo>
                    <a:pt x="510" y="336"/>
                  </a:lnTo>
                  <a:lnTo>
                    <a:pt x="512" y="338"/>
                  </a:lnTo>
                  <a:lnTo>
                    <a:pt x="516" y="340"/>
                  </a:lnTo>
                  <a:lnTo>
                    <a:pt x="522" y="342"/>
                  </a:lnTo>
                  <a:lnTo>
                    <a:pt x="524" y="346"/>
                  </a:lnTo>
                  <a:lnTo>
                    <a:pt x="524" y="348"/>
                  </a:lnTo>
                  <a:lnTo>
                    <a:pt x="524" y="352"/>
                  </a:lnTo>
                  <a:lnTo>
                    <a:pt x="530" y="350"/>
                  </a:lnTo>
                  <a:lnTo>
                    <a:pt x="532" y="348"/>
                  </a:lnTo>
                  <a:lnTo>
                    <a:pt x="542" y="344"/>
                  </a:lnTo>
                  <a:lnTo>
                    <a:pt x="550" y="346"/>
                  </a:lnTo>
                  <a:lnTo>
                    <a:pt x="552" y="350"/>
                  </a:lnTo>
                  <a:lnTo>
                    <a:pt x="552" y="354"/>
                  </a:lnTo>
                  <a:lnTo>
                    <a:pt x="554" y="356"/>
                  </a:lnTo>
                  <a:lnTo>
                    <a:pt x="556" y="360"/>
                  </a:lnTo>
                  <a:lnTo>
                    <a:pt x="558" y="362"/>
                  </a:lnTo>
                  <a:lnTo>
                    <a:pt x="562" y="364"/>
                  </a:lnTo>
                  <a:lnTo>
                    <a:pt x="560" y="370"/>
                  </a:lnTo>
                  <a:lnTo>
                    <a:pt x="558" y="372"/>
                  </a:lnTo>
                  <a:lnTo>
                    <a:pt x="556" y="376"/>
                  </a:lnTo>
                  <a:lnTo>
                    <a:pt x="556" y="380"/>
                  </a:lnTo>
                  <a:lnTo>
                    <a:pt x="558" y="382"/>
                  </a:lnTo>
                  <a:lnTo>
                    <a:pt x="560" y="386"/>
                  </a:lnTo>
                  <a:lnTo>
                    <a:pt x="558" y="388"/>
                  </a:lnTo>
                  <a:lnTo>
                    <a:pt x="558" y="390"/>
                  </a:lnTo>
                  <a:lnTo>
                    <a:pt x="558" y="400"/>
                  </a:lnTo>
                  <a:lnTo>
                    <a:pt x="564" y="408"/>
                  </a:lnTo>
                  <a:lnTo>
                    <a:pt x="564" y="416"/>
                  </a:lnTo>
                  <a:lnTo>
                    <a:pt x="566" y="422"/>
                  </a:lnTo>
                  <a:lnTo>
                    <a:pt x="570" y="428"/>
                  </a:lnTo>
                  <a:lnTo>
                    <a:pt x="574" y="432"/>
                  </a:lnTo>
                  <a:lnTo>
                    <a:pt x="578" y="434"/>
                  </a:lnTo>
                  <a:lnTo>
                    <a:pt x="584" y="434"/>
                  </a:lnTo>
                  <a:lnTo>
                    <a:pt x="584" y="428"/>
                  </a:lnTo>
                  <a:lnTo>
                    <a:pt x="588" y="420"/>
                  </a:lnTo>
                  <a:lnTo>
                    <a:pt x="590" y="414"/>
                  </a:lnTo>
                  <a:lnTo>
                    <a:pt x="592" y="408"/>
                  </a:lnTo>
                  <a:lnTo>
                    <a:pt x="592" y="398"/>
                  </a:lnTo>
                  <a:lnTo>
                    <a:pt x="594" y="388"/>
                  </a:lnTo>
                  <a:lnTo>
                    <a:pt x="592" y="380"/>
                  </a:lnTo>
                  <a:lnTo>
                    <a:pt x="588" y="370"/>
                  </a:lnTo>
                  <a:lnTo>
                    <a:pt x="586" y="358"/>
                  </a:lnTo>
                  <a:lnTo>
                    <a:pt x="584" y="348"/>
                  </a:lnTo>
                  <a:lnTo>
                    <a:pt x="586" y="332"/>
                  </a:lnTo>
                  <a:lnTo>
                    <a:pt x="590" y="322"/>
                  </a:lnTo>
                  <a:lnTo>
                    <a:pt x="598" y="310"/>
                  </a:lnTo>
                  <a:lnTo>
                    <a:pt x="606" y="300"/>
                  </a:lnTo>
                  <a:lnTo>
                    <a:pt x="608" y="300"/>
                  </a:lnTo>
                  <a:lnTo>
                    <a:pt x="612" y="298"/>
                  </a:lnTo>
                  <a:lnTo>
                    <a:pt x="616" y="296"/>
                  </a:lnTo>
                  <a:lnTo>
                    <a:pt x="618" y="294"/>
                  </a:lnTo>
                  <a:lnTo>
                    <a:pt x="624" y="292"/>
                  </a:lnTo>
                  <a:lnTo>
                    <a:pt x="626" y="290"/>
                  </a:lnTo>
                  <a:lnTo>
                    <a:pt x="632" y="282"/>
                  </a:lnTo>
                  <a:lnTo>
                    <a:pt x="634" y="276"/>
                  </a:lnTo>
                  <a:lnTo>
                    <a:pt x="638" y="274"/>
                  </a:lnTo>
                  <a:lnTo>
                    <a:pt x="644" y="274"/>
                  </a:lnTo>
                  <a:lnTo>
                    <a:pt x="644" y="272"/>
                  </a:lnTo>
                  <a:lnTo>
                    <a:pt x="646" y="272"/>
                  </a:lnTo>
                  <a:lnTo>
                    <a:pt x="650" y="272"/>
                  </a:lnTo>
                  <a:lnTo>
                    <a:pt x="654" y="268"/>
                  </a:lnTo>
                  <a:lnTo>
                    <a:pt x="658" y="264"/>
                  </a:lnTo>
                  <a:lnTo>
                    <a:pt x="660" y="260"/>
                  </a:lnTo>
                  <a:lnTo>
                    <a:pt x="668" y="258"/>
                  </a:lnTo>
                  <a:lnTo>
                    <a:pt x="672" y="258"/>
                  </a:lnTo>
                  <a:lnTo>
                    <a:pt x="678" y="254"/>
                  </a:lnTo>
                  <a:lnTo>
                    <a:pt x="676" y="250"/>
                  </a:lnTo>
                  <a:lnTo>
                    <a:pt x="678" y="246"/>
                  </a:lnTo>
                  <a:lnTo>
                    <a:pt x="688" y="244"/>
                  </a:lnTo>
                  <a:lnTo>
                    <a:pt x="690" y="242"/>
                  </a:lnTo>
                  <a:lnTo>
                    <a:pt x="692" y="240"/>
                  </a:lnTo>
                  <a:lnTo>
                    <a:pt x="696" y="238"/>
                  </a:lnTo>
                  <a:lnTo>
                    <a:pt x="698" y="234"/>
                  </a:lnTo>
                  <a:lnTo>
                    <a:pt x="696" y="230"/>
                  </a:lnTo>
                  <a:lnTo>
                    <a:pt x="696" y="226"/>
                  </a:lnTo>
                  <a:lnTo>
                    <a:pt x="694" y="222"/>
                  </a:lnTo>
                  <a:lnTo>
                    <a:pt x="692" y="218"/>
                  </a:lnTo>
                  <a:lnTo>
                    <a:pt x="690" y="216"/>
                  </a:lnTo>
                  <a:lnTo>
                    <a:pt x="688" y="214"/>
                  </a:lnTo>
                  <a:lnTo>
                    <a:pt x="694" y="214"/>
                  </a:lnTo>
                  <a:lnTo>
                    <a:pt x="692" y="214"/>
                  </a:lnTo>
                  <a:lnTo>
                    <a:pt x="692" y="212"/>
                  </a:lnTo>
                  <a:lnTo>
                    <a:pt x="694" y="208"/>
                  </a:lnTo>
                  <a:lnTo>
                    <a:pt x="700" y="210"/>
                  </a:lnTo>
                  <a:lnTo>
                    <a:pt x="704" y="208"/>
                  </a:lnTo>
                  <a:lnTo>
                    <a:pt x="706" y="206"/>
                  </a:lnTo>
                  <a:lnTo>
                    <a:pt x="706" y="198"/>
                  </a:lnTo>
                  <a:lnTo>
                    <a:pt x="702" y="190"/>
                  </a:lnTo>
                  <a:lnTo>
                    <a:pt x="702" y="188"/>
                  </a:lnTo>
                  <a:lnTo>
                    <a:pt x="706" y="192"/>
                  </a:lnTo>
                  <a:lnTo>
                    <a:pt x="708" y="196"/>
                  </a:lnTo>
                  <a:lnTo>
                    <a:pt x="714" y="196"/>
                  </a:lnTo>
                  <a:lnTo>
                    <a:pt x="716" y="194"/>
                  </a:lnTo>
                  <a:lnTo>
                    <a:pt x="718" y="188"/>
                  </a:lnTo>
                  <a:lnTo>
                    <a:pt x="718" y="168"/>
                  </a:lnTo>
                  <a:lnTo>
                    <a:pt x="718" y="172"/>
                  </a:lnTo>
                  <a:lnTo>
                    <a:pt x="718" y="174"/>
                  </a:lnTo>
                  <a:lnTo>
                    <a:pt x="720" y="174"/>
                  </a:lnTo>
                  <a:lnTo>
                    <a:pt x="720" y="178"/>
                  </a:lnTo>
                  <a:lnTo>
                    <a:pt x="722" y="182"/>
                  </a:lnTo>
                  <a:lnTo>
                    <a:pt x="726" y="176"/>
                  </a:lnTo>
                  <a:lnTo>
                    <a:pt x="732" y="172"/>
                  </a:lnTo>
                  <a:lnTo>
                    <a:pt x="734" y="172"/>
                  </a:lnTo>
                  <a:lnTo>
                    <a:pt x="740" y="164"/>
                  </a:lnTo>
                  <a:lnTo>
                    <a:pt x="744" y="158"/>
                  </a:lnTo>
                  <a:lnTo>
                    <a:pt x="742" y="150"/>
                  </a:lnTo>
                  <a:lnTo>
                    <a:pt x="744" y="148"/>
                  </a:lnTo>
                  <a:lnTo>
                    <a:pt x="746" y="146"/>
                  </a:lnTo>
                  <a:lnTo>
                    <a:pt x="756" y="146"/>
                  </a:lnTo>
                  <a:lnTo>
                    <a:pt x="766" y="146"/>
                  </a:lnTo>
                  <a:lnTo>
                    <a:pt x="770" y="142"/>
                  </a:lnTo>
                  <a:lnTo>
                    <a:pt x="752" y="142"/>
                  </a:lnTo>
                  <a:lnTo>
                    <a:pt x="760" y="140"/>
                  </a:lnTo>
                  <a:lnTo>
                    <a:pt x="770" y="140"/>
                  </a:lnTo>
                  <a:lnTo>
                    <a:pt x="776" y="138"/>
                  </a:lnTo>
                  <a:lnTo>
                    <a:pt x="786" y="134"/>
                  </a:lnTo>
                  <a:lnTo>
                    <a:pt x="790" y="132"/>
                  </a:lnTo>
                  <a:lnTo>
                    <a:pt x="792" y="130"/>
                  </a:lnTo>
                  <a:lnTo>
                    <a:pt x="802" y="132"/>
                  </a:lnTo>
                  <a:lnTo>
                    <a:pt x="808" y="130"/>
                  </a:lnTo>
                  <a:lnTo>
                    <a:pt x="812" y="128"/>
                  </a:lnTo>
                  <a:lnTo>
                    <a:pt x="810" y="124"/>
                  </a:lnTo>
                  <a:lnTo>
                    <a:pt x="808" y="126"/>
                  </a:lnTo>
                  <a:lnTo>
                    <a:pt x="806" y="128"/>
                  </a:lnTo>
                  <a:lnTo>
                    <a:pt x="800" y="128"/>
                  </a:lnTo>
                  <a:lnTo>
                    <a:pt x="802" y="126"/>
                  </a:lnTo>
                  <a:lnTo>
                    <a:pt x="802" y="122"/>
                  </a:lnTo>
                  <a:lnTo>
                    <a:pt x="800" y="118"/>
                  </a:lnTo>
                  <a:lnTo>
                    <a:pt x="802" y="112"/>
                  </a:lnTo>
                  <a:lnTo>
                    <a:pt x="804" y="108"/>
                  </a:lnTo>
                  <a:lnTo>
                    <a:pt x="806" y="104"/>
                  </a:lnTo>
                  <a:lnTo>
                    <a:pt x="808" y="98"/>
                  </a:lnTo>
                  <a:lnTo>
                    <a:pt x="814" y="94"/>
                  </a:lnTo>
                  <a:lnTo>
                    <a:pt x="822" y="90"/>
                  </a:lnTo>
                  <a:lnTo>
                    <a:pt x="838" y="84"/>
                  </a:lnTo>
                  <a:lnTo>
                    <a:pt x="854" y="80"/>
                  </a:lnTo>
                  <a:lnTo>
                    <a:pt x="870" y="74"/>
                  </a:lnTo>
                  <a:lnTo>
                    <a:pt x="864" y="54"/>
                  </a:lnTo>
                  <a:lnTo>
                    <a:pt x="864" y="50"/>
                  </a:lnTo>
                  <a:lnTo>
                    <a:pt x="866" y="46"/>
                  </a:lnTo>
                  <a:lnTo>
                    <a:pt x="872" y="38"/>
                  </a:lnTo>
                  <a:lnTo>
                    <a:pt x="852" y="32"/>
                  </a:lnTo>
                  <a:lnTo>
                    <a:pt x="846" y="34"/>
                  </a:lnTo>
                  <a:lnTo>
                    <a:pt x="840" y="38"/>
                  </a:lnTo>
                  <a:lnTo>
                    <a:pt x="830" y="52"/>
                  </a:lnTo>
                  <a:lnTo>
                    <a:pt x="824" y="58"/>
                  </a:lnTo>
                  <a:lnTo>
                    <a:pt x="820" y="66"/>
                  </a:lnTo>
                  <a:lnTo>
                    <a:pt x="814" y="70"/>
                  </a:lnTo>
                  <a:lnTo>
                    <a:pt x="804" y="72"/>
                  </a:lnTo>
                  <a:lnTo>
                    <a:pt x="798" y="74"/>
                  </a:lnTo>
                  <a:lnTo>
                    <a:pt x="766" y="74"/>
                  </a:lnTo>
                  <a:lnTo>
                    <a:pt x="758" y="78"/>
                  </a:lnTo>
                  <a:lnTo>
                    <a:pt x="750" y="80"/>
                  </a:lnTo>
                  <a:lnTo>
                    <a:pt x="738" y="90"/>
                  </a:lnTo>
                  <a:lnTo>
                    <a:pt x="724" y="100"/>
                  </a:lnTo>
                  <a:lnTo>
                    <a:pt x="718" y="102"/>
                  </a:lnTo>
                  <a:lnTo>
                    <a:pt x="712" y="104"/>
                  </a:lnTo>
                  <a:lnTo>
                    <a:pt x="706" y="102"/>
                  </a:lnTo>
                  <a:lnTo>
                    <a:pt x="700" y="100"/>
                  </a:lnTo>
                  <a:lnTo>
                    <a:pt x="694" y="100"/>
                  </a:lnTo>
                  <a:lnTo>
                    <a:pt x="692" y="102"/>
                  </a:lnTo>
                  <a:lnTo>
                    <a:pt x="688" y="106"/>
                  </a:lnTo>
                  <a:lnTo>
                    <a:pt x="686" y="110"/>
                  </a:lnTo>
                  <a:lnTo>
                    <a:pt x="684" y="116"/>
                  </a:lnTo>
                  <a:lnTo>
                    <a:pt x="672" y="122"/>
                  </a:lnTo>
                  <a:lnTo>
                    <a:pt x="658" y="128"/>
                  </a:lnTo>
                  <a:lnTo>
                    <a:pt x="642" y="134"/>
                  </a:lnTo>
                  <a:lnTo>
                    <a:pt x="632" y="136"/>
                  </a:lnTo>
                  <a:lnTo>
                    <a:pt x="622" y="134"/>
                  </a:lnTo>
                  <a:lnTo>
                    <a:pt x="618" y="134"/>
                  </a:lnTo>
                  <a:lnTo>
                    <a:pt x="618" y="132"/>
                  </a:lnTo>
                  <a:lnTo>
                    <a:pt x="618" y="126"/>
                  </a:lnTo>
                  <a:lnTo>
                    <a:pt x="622" y="122"/>
                  </a:lnTo>
                  <a:lnTo>
                    <a:pt x="630" y="118"/>
                  </a:lnTo>
                  <a:lnTo>
                    <a:pt x="636" y="112"/>
                  </a:lnTo>
                  <a:lnTo>
                    <a:pt x="640" y="108"/>
                  </a:lnTo>
                  <a:lnTo>
                    <a:pt x="640" y="106"/>
                  </a:lnTo>
                  <a:lnTo>
                    <a:pt x="638" y="104"/>
                  </a:lnTo>
                  <a:lnTo>
                    <a:pt x="636" y="102"/>
                  </a:lnTo>
                  <a:lnTo>
                    <a:pt x="638" y="96"/>
                  </a:lnTo>
                  <a:lnTo>
                    <a:pt x="636" y="94"/>
                  </a:lnTo>
                  <a:lnTo>
                    <a:pt x="634" y="88"/>
                  </a:lnTo>
                  <a:lnTo>
                    <a:pt x="632" y="92"/>
                  </a:lnTo>
                  <a:lnTo>
                    <a:pt x="630" y="96"/>
                  </a:lnTo>
                  <a:lnTo>
                    <a:pt x="622" y="96"/>
                  </a:lnTo>
                  <a:lnTo>
                    <a:pt x="626" y="90"/>
                  </a:lnTo>
                  <a:lnTo>
                    <a:pt x="632" y="86"/>
                  </a:lnTo>
                  <a:lnTo>
                    <a:pt x="634" y="80"/>
                  </a:lnTo>
                  <a:lnTo>
                    <a:pt x="636" y="72"/>
                  </a:lnTo>
                  <a:lnTo>
                    <a:pt x="636" y="68"/>
                  </a:lnTo>
                  <a:lnTo>
                    <a:pt x="632" y="66"/>
                  </a:lnTo>
                  <a:lnTo>
                    <a:pt x="630" y="64"/>
                  </a:lnTo>
                  <a:lnTo>
                    <a:pt x="622" y="64"/>
                  </a:lnTo>
                  <a:lnTo>
                    <a:pt x="618" y="64"/>
                  </a:lnTo>
                  <a:lnTo>
                    <a:pt x="610" y="72"/>
                  </a:lnTo>
                  <a:lnTo>
                    <a:pt x="602" y="78"/>
                  </a:lnTo>
                  <a:lnTo>
                    <a:pt x="592" y="82"/>
                  </a:lnTo>
                  <a:lnTo>
                    <a:pt x="584" y="92"/>
                  </a:lnTo>
                  <a:lnTo>
                    <a:pt x="582" y="96"/>
                  </a:lnTo>
                  <a:lnTo>
                    <a:pt x="580" y="104"/>
                  </a:lnTo>
                  <a:lnTo>
                    <a:pt x="578" y="116"/>
                  </a:lnTo>
                  <a:lnTo>
                    <a:pt x="576" y="122"/>
                  </a:lnTo>
                  <a:lnTo>
                    <a:pt x="572" y="128"/>
                  </a:lnTo>
                  <a:lnTo>
                    <a:pt x="566" y="132"/>
                  </a:lnTo>
                  <a:lnTo>
                    <a:pt x="558" y="134"/>
                  </a:lnTo>
                  <a:lnTo>
                    <a:pt x="554" y="132"/>
                  </a:lnTo>
                  <a:lnTo>
                    <a:pt x="552" y="130"/>
                  </a:lnTo>
                  <a:lnTo>
                    <a:pt x="550" y="128"/>
                  </a:lnTo>
                  <a:lnTo>
                    <a:pt x="552" y="122"/>
                  </a:lnTo>
                  <a:lnTo>
                    <a:pt x="554" y="114"/>
                  </a:lnTo>
                  <a:lnTo>
                    <a:pt x="560" y="102"/>
                  </a:lnTo>
                  <a:lnTo>
                    <a:pt x="568" y="90"/>
                  </a:lnTo>
                  <a:lnTo>
                    <a:pt x="576" y="80"/>
                  </a:lnTo>
                  <a:lnTo>
                    <a:pt x="576" y="78"/>
                  </a:lnTo>
                  <a:lnTo>
                    <a:pt x="578" y="74"/>
                  </a:lnTo>
                  <a:lnTo>
                    <a:pt x="584" y="66"/>
                  </a:lnTo>
                  <a:lnTo>
                    <a:pt x="594" y="60"/>
                  </a:lnTo>
                  <a:lnTo>
                    <a:pt x="602" y="58"/>
                  </a:lnTo>
                  <a:lnTo>
                    <a:pt x="620" y="58"/>
                  </a:lnTo>
                  <a:lnTo>
                    <a:pt x="624" y="56"/>
                  </a:lnTo>
                  <a:lnTo>
                    <a:pt x="628" y="56"/>
                  </a:lnTo>
                  <a:lnTo>
                    <a:pt x="634" y="52"/>
                  </a:lnTo>
                  <a:lnTo>
                    <a:pt x="626" y="50"/>
                  </a:lnTo>
                  <a:lnTo>
                    <a:pt x="618" y="50"/>
                  </a:lnTo>
                  <a:lnTo>
                    <a:pt x="612" y="50"/>
                  </a:lnTo>
                  <a:lnTo>
                    <a:pt x="606" y="48"/>
                  </a:lnTo>
                  <a:lnTo>
                    <a:pt x="596" y="46"/>
                  </a:lnTo>
                  <a:lnTo>
                    <a:pt x="592" y="44"/>
                  </a:lnTo>
                  <a:lnTo>
                    <a:pt x="590" y="40"/>
                  </a:lnTo>
                  <a:lnTo>
                    <a:pt x="590" y="36"/>
                  </a:lnTo>
                  <a:lnTo>
                    <a:pt x="584" y="36"/>
                  </a:lnTo>
                  <a:lnTo>
                    <a:pt x="582" y="36"/>
                  </a:lnTo>
                  <a:lnTo>
                    <a:pt x="580" y="34"/>
                  </a:lnTo>
                  <a:lnTo>
                    <a:pt x="586" y="30"/>
                  </a:lnTo>
                  <a:lnTo>
                    <a:pt x="564" y="38"/>
                  </a:lnTo>
                  <a:lnTo>
                    <a:pt x="550" y="40"/>
                  </a:lnTo>
                  <a:lnTo>
                    <a:pt x="540" y="42"/>
                  </a:lnTo>
                  <a:lnTo>
                    <a:pt x="536" y="42"/>
                  </a:lnTo>
                  <a:lnTo>
                    <a:pt x="532" y="42"/>
                  </a:lnTo>
                  <a:lnTo>
                    <a:pt x="528" y="40"/>
                  </a:lnTo>
                  <a:lnTo>
                    <a:pt x="536" y="34"/>
                  </a:lnTo>
                  <a:lnTo>
                    <a:pt x="544" y="30"/>
                  </a:lnTo>
                  <a:lnTo>
                    <a:pt x="552" y="26"/>
                  </a:lnTo>
                  <a:lnTo>
                    <a:pt x="562" y="22"/>
                  </a:lnTo>
                  <a:lnTo>
                    <a:pt x="550" y="20"/>
                  </a:lnTo>
                  <a:lnTo>
                    <a:pt x="540" y="16"/>
                  </a:lnTo>
                  <a:lnTo>
                    <a:pt x="540" y="18"/>
                  </a:lnTo>
                  <a:lnTo>
                    <a:pt x="534" y="16"/>
                  </a:lnTo>
                  <a:lnTo>
                    <a:pt x="528" y="14"/>
                  </a:lnTo>
                  <a:lnTo>
                    <a:pt x="522" y="14"/>
                  </a:lnTo>
                  <a:lnTo>
                    <a:pt x="516" y="12"/>
                  </a:lnTo>
                  <a:lnTo>
                    <a:pt x="510" y="10"/>
                  </a:lnTo>
                  <a:lnTo>
                    <a:pt x="506" y="6"/>
                  </a:lnTo>
                  <a:lnTo>
                    <a:pt x="506" y="0"/>
                  </a:lnTo>
                  <a:lnTo>
                    <a:pt x="112" y="0"/>
                  </a:lnTo>
                  <a:lnTo>
                    <a:pt x="110" y="6"/>
                  </a:lnTo>
                  <a:lnTo>
                    <a:pt x="106" y="14"/>
                  </a:lnTo>
                  <a:lnTo>
                    <a:pt x="104" y="22"/>
                  </a:lnTo>
                  <a:lnTo>
                    <a:pt x="100" y="24"/>
                  </a:lnTo>
                  <a:lnTo>
                    <a:pt x="96" y="26"/>
                  </a:lnTo>
                  <a:lnTo>
                    <a:pt x="94" y="22"/>
                  </a:lnTo>
                  <a:lnTo>
                    <a:pt x="92" y="20"/>
                  </a:lnTo>
                  <a:lnTo>
                    <a:pt x="82" y="16"/>
                  </a:lnTo>
                  <a:lnTo>
                    <a:pt x="78" y="26"/>
                  </a:lnTo>
                  <a:lnTo>
                    <a:pt x="64" y="52"/>
                  </a:lnTo>
                  <a:lnTo>
                    <a:pt x="48" y="80"/>
                  </a:lnTo>
                  <a:lnTo>
                    <a:pt x="40" y="90"/>
                  </a:lnTo>
                  <a:lnTo>
                    <a:pt x="32" y="98"/>
                  </a:lnTo>
                  <a:lnTo>
                    <a:pt x="26" y="106"/>
                  </a:lnTo>
                  <a:lnTo>
                    <a:pt x="20" y="114"/>
                  </a:lnTo>
                  <a:lnTo>
                    <a:pt x="14" y="126"/>
                  </a:lnTo>
                  <a:lnTo>
                    <a:pt x="12" y="136"/>
                  </a:lnTo>
                  <a:lnTo>
                    <a:pt x="8" y="146"/>
                  </a:lnTo>
                  <a:lnTo>
                    <a:pt x="2" y="158"/>
                  </a:lnTo>
                  <a:lnTo>
                    <a:pt x="2" y="162"/>
                  </a:lnTo>
                  <a:lnTo>
                    <a:pt x="2" y="166"/>
                  </a:lnTo>
                  <a:lnTo>
                    <a:pt x="2" y="170"/>
                  </a:lnTo>
                  <a:lnTo>
                    <a:pt x="0" y="172"/>
                  </a:lnTo>
                  <a:lnTo>
                    <a:pt x="0" y="174"/>
                  </a:lnTo>
                  <a:lnTo>
                    <a:pt x="0" y="178"/>
                  </a:lnTo>
                  <a:lnTo>
                    <a:pt x="2" y="190"/>
                  </a:lnTo>
                  <a:lnTo>
                    <a:pt x="4" y="198"/>
                  </a:lnTo>
                  <a:lnTo>
                    <a:pt x="6" y="196"/>
                  </a:lnTo>
                  <a:lnTo>
                    <a:pt x="10" y="194"/>
                  </a:lnTo>
                  <a:lnTo>
                    <a:pt x="18" y="196"/>
                  </a:lnTo>
                  <a:lnTo>
                    <a:pt x="10" y="196"/>
                  </a:lnTo>
                  <a:lnTo>
                    <a:pt x="8" y="198"/>
                  </a:lnTo>
                  <a:lnTo>
                    <a:pt x="6" y="200"/>
                  </a:lnTo>
                  <a:lnTo>
                    <a:pt x="8" y="204"/>
                  </a:lnTo>
                  <a:lnTo>
                    <a:pt x="4" y="202"/>
                  </a:lnTo>
                  <a:lnTo>
                    <a:pt x="2" y="206"/>
                  </a:lnTo>
                  <a:lnTo>
                    <a:pt x="4" y="214"/>
                  </a:lnTo>
                  <a:lnTo>
                    <a:pt x="4" y="216"/>
                  </a:lnTo>
                  <a:lnTo>
                    <a:pt x="6" y="216"/>
                  </a:lnTo>
                  <a:lnTo>
                    <a:pt x="6" y="220"/>
                  </a:lnTo>
                  <a:lnTo>
                    <a:pt x="6" y="222"/>
                  </a:lnTo>
                  <a:lnTo>
                    <a:pt x="4" y="2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 name="Freeform 50"/>
            <p:cNvSpPr>
              <a:spLocks noChangeAspect="1"/>
            </p:cNvSpPr>
            <p:nvPr/>
          </p:nvSpPr>
          <p:spPr bwMode="gray">
            <a:xfrm>
              <a:off x="385" y="1295"/>
              <a:ext cx="586" cy="284"/>
            </a:xfrm>
            <a:custGeom>
              <a:avLst/>
              <a:gdLst>
                <a:gd name="T0" fmla="*/ 376 w 574"/>
                <a:gd name="T1" fmla="*/ 184 h 278"/>
                <a:gd name="T2" fmla="*/ 350 w 574"/>
                <a:gd name="T3" fmla="*/ 176 h 278"/>
                <a:gd name="T4" fmla="*/ 338 w 574"/>
                <a:gd name="T5" fmla="*/ 168 h 278"/>
                <a:gd name="T6" fmla="*/ 308 w 574"/>
                <a:gd name="T7" fmla="*/ 184 h 278"/>
                <a:gd name="T8" fmla="*/ 282 w 574"/>
                <a:gd name="T9" fmla="*/ 192 h 278"/>
                <a:gd name="T10" fmla="*/ 262 w 574"/>
                <a:gd name="T11" fmla="*/ 194 h 278"/>
                <a:gd name="T12" fmla="*/ 286 w 574"/>
                <a:gd name="T13" fmla="*/ 178 h 278"/>
                <a:gd name="T14" fmla="*/ 282 w 574"/>
                <a:gd name="T15" fmla="*/ 174 h 278"/>
                <a:gd name="T16" fmla="*/ 246 w 574"/>
                <a:gd name="T17" fmla="*/ 192 h 278"/>
                <a:gd name="T18" fmla="*/ 230 w 574"/>
                <a:gd name="T19" fmla="*/ 202 h 278"/>
                <a:gd name="T20" fmla="*/ 206 w 574"/>
                <a:gd name="T21" fmla="*/ 214 h 278"/>
                <a:gd name="T22" fmla="*/ 172 w 574"/>
                <a:gd name="T23" fmla="*/ 224 h 278"/>
                <a:gd name="T24" fmla="*/ 154 w 574"/>
                <a:gd name="T25" fmla="*/ 234 h 278"/>
                <a:gd name="T26" fmla="*/ 86 w 574"/>
                <a:gd name="T27" fmla="*/ 258 h 278"/>
                <a:gd name="T28" fmla="*/ 62 w 574"/>
                <a:gd name="T29" fmla="*/ 262 h 278"/>
                <a:gd name="T30" fmla="*/ 48 w 574"/>
                <a:gd name="T31" fmla="*/ 264 h 278"/>
                <a:gd name="T32" fmla="*/ 14 w 574"/>
                <a:gd name="T33" fmla="*/ 278 h 278"/>
                <a:gd name="T34" fmla="*/ 14 w 574"/>
                <a:gd name="T35" fmla="*/ 270 h 278"/>
                <a:gd name="T36" fmla="*/ 76 w 574"/>
                <a:gd name="T37" fmla="*/ 256 h 278"/>
                <a:gd name="T38" fmla="*/ 90 w 574"/>
                <a:gd name="T39" fmla="*/ 248 h 278"/>
                <a:gd name="T40" fmla="*/ 120 w 574"/>
                <a:gd name="T41" fmla="*/ 236 h 278"/>
                <a:gd name="T42" fmla="*/ 164 w 574"/>
                <a:gd name="T43" fmla="*/ 206 h 278"/>
                <a:gd name="T44" fmla="*/ 146 w 574"/>
                <a:gd name="T45" fmla="*/ 210 h 278"/>
                <a:gd name="T46" fmla="*/ 140 w 574"/>
                <a:gd name="T47" fmla="*/ 202 h 278"/>
                <a:gd name="T48" fmla="*/ 124 w 574"/>
                <a:gd name="T49" fmla="*/ 208 h 278"/>
                <a:gd name="T50" fmla="*/ 126 w 574"/>
                <a:gd name="T51" fmla="*/ 198 h 278"/>
                <a:gd name="T52" fmla="*/ 132 w 574"/>
                <a:gd name="T53" fmla="*/ 186 h 278"/>
                <a:gd name="T54" fmla="*/ 116 w 574"/>
                <a:gd name="T55" fmla="*/ 186 h 278"/>
                <a:gd name="T56" fmla="*/ 110 w 574"/>
                <a:gd name="T57" fmla="*/ 160 h 278"/>
                <a:gd name="T58" fmla="*/ 166 w 574"/>
                <a:gd name="T59" fmla="*/ 132 h 278"/>
                <a:gd name="T60" fmla="*/ 224 w 574"/>
                <a:gd name="T61" fmla="*/ 122 h 278"/>
                <a:gd name="T62" fmla="*/ 246 w 574"/>
                <a:gd name="T63" fmla="*/ 104 h 278"/>
                <a:gd name="T64" fmla="*/ 220 w 574"/>
                <a:gd name="T65" fmla="*/ 112 h 278"/>
                <a:gd name="T66" fmla="*/ 186 w 574"/>
                <a:gd name="T67" fmla="*/ 102 h 278"/>
                <a:gd name="T68" fmla="*/ 252 w 574"/>
                <a:gd name="T69" fmla="*/ 72 h 278"/>
                <a:gd name="T70" fmla="*/ 258 w 574"/>
                <a:gd name="T71" fmla="*/ 82 h 278"/>
                <a:gd name="T72" fmla="*/ 272 w 574"/>
                <a:gd name="T73" fmla="*/ 80 h 278"/>
                <a:gd name="T74" fmla="*/ 270 w 574"/>
                <a:gd name="T75" fmla="*/ 70 h 278"/>
                <a:gd name="T76" fmla="*/ 268 w 574"/>
                <a:gd name="T77" fmla="*/ 60 h 278"/>
                <a:gd name="T78" fmla="*/ 266 w 574"/>
                <a:gd name="T79" fmla="*/ 46 h 278"/>
                <a:gd name="T80" fmla="*/ 296 w 574"/>
                <a:gd name="T81" fmla="*/ 40 h 278"/>
                <a:gd name="T82" fmla="*/ 324 w 574"/>
                <a:gd name="T83" fmla="*/ 28 h 278"/>
                <a:gd name="T84" fmla="*/ 384 w 574"/>
                <a:gd name="T85" fmla="*/ 10 h 278"/>
                <a:gd name="T86" fmla="*/ 444 w 574"/>
                <a:gd name="T87" fmla="*/ 2 h 278"/>
                <a:gd name="T88" fmla="*/ 472 w 574"/>
                <a:gd name="T89" fmla="*/ 6 h 278"/>
                <a:gd name="T90" fmla="*/ 510 w 574"/>
                <a:gd name="T91" fmla="*/ 12 h 278"/>
                <a:gd name="T92" fmla="*/ 534 w 574"/>
                <a:gd name="T93" fmla="*/ 16 h 278"/>
                <a:gd name="T94" fmla="*/ 562 w 574"/>
                <a:gd name="T95" fmla="*/ 20 h 278"/>
                <a:gd name="T96" fmla="*/ 400 w 574"/>
                <a:gd name="T97" fmla="*/ 178 h 2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4" h="278">
                  <a:moveTo>
                    <a:pt x="400" y="178"/>
                  </a:moveTo>
                  <a:lnTo>
                    <a:pt x="388" y="182"/>
                  </a:lnTo>
                  <a:lnTo>
                    <a:pt x="376" y="184"/>
                  </a:lnTo>
                  <a:lnTo>
                    <a:pt x="366" y="182"/>
                  </a:lnTo>
                  <a:lnTo>
                    <a:pt x="356" y="180"/>
                  </a:lnTo>
                  <a:lnTo>
                    <a:pt x="350" y="176"/>
                  </a:lnTo>
                  <a:lnTo>
                    <a:pt x="348" y="172"/>
                  </a:lnTo>
                  <a:lnTo>
                    <a:pt x="346" y="168"/>
                  </a:lnTo>
                  <a:lnTo>
                    <a:pt x="338" y="168"/>
                  </a:lnTo>
                  <a:lnTo>
                    <a:pt x="324" y="178"/>
                  </a:lnTo>
                  <a:lnTo>
                    <a:pt x="318" y="182"/>
                  </a:lnTo>
                  <a:lnTo>
                    <a:pt x="308" y="184"/>
                  </a:lnTo>
                  <a:lnTo>
                    <a:pt x="300" y="184"/>
                  </a:lnTo>
                  <a:lnTo>
                    <a:pt x="290" y="188"/>
                  </a:lnTo>
                  <a:lnTo>
                    <a:pt x="282" y="192"/>
                  </a:lnTo>
                  <a:lnTo>
                    <a:pt x="272" y="200"/>
                  </a:lnTo>
                  <a:lnTo>
                    <a:pt x="258" y="200"/>
                  </a:lnTo>
                  <a:lnTo>
                    <a:pt x="262" y="194"/>
                  </a:lnTo>
                  <a:lnTo>
                    <a:pt x="266" y="190"/>
                  </a:lnTo>
                  <a:lnTo>
                    <a:pt x="276" y="182"/>
                  </a:lnTo>
                  <a:lnTo>
                    <a:pt x="286" y="178"/>
                  </a:lnTo>
                  <a:lnTo>
                    <a:pt x="298" y="170"/>
                  </a:lnTo>
                  <a:lnTo>
                    <a:pt x="290" y="170"/>
                  </a:lnTo>
                  <a:lnTo>
                    <a:pt x="282" y="174"/>
                  </a:lnTo>
                  <a:lnTo>
                    <a:pt x="268" y="180"/>
                  </a:lnTo>
                  <a:lnTo>
                    <a:pt x="252" y="190"/>
                  </a:lnTo>
                  <a:lnTo>
                    <a:pt x="246" y="192"/>
                  </a:lnTo>
                  <a:lnTo>
                    <a:pt x="240" y="194"/>
                  </a:lnTo>
                  <a:lnTo>
                    <a:pt x="234" y="196"/>
                  </a:lnTo>
                  <a:lnTo>
                    <a:pt x="230" y="202"/>
                  </a:lnTo>
                  <a:lnTo>
                    <a:pt x="224" y="206"/>
                  </a:lnTo>
                  <a:lnTo>
                    <a:pt x="218" y="210"/>
                  </a:lnTo>
                  <a:lnTo>
                    <a:pt x="206" y="214"/>
                  </a:lnTo>
                  <a:lnTo>
                    <a:pt x="194" y="218"/>
                  </a:lnTo>
                  <a:lnTo>
                    <a:pt x="184" y="220"/>
                  </a:lnTo>
                  <a:lnTo>
                    <a:pt x="172" y="224"/>
                  </a:lnTo>
                  <a:lnTo>
                    <a:pt x="164" y="230"/>
                  </a:lnTo>
                  <a:lnTo>
                    <a:pt x="160" y="234"/>
                  </a:lnTo>
                  <a:lnTo>
                    <a:pt x="154" y="234"/>
                  </a:lnTo>
                  <a:lnTo>
                    <a:pt x="132" y="240"/>
                  </a:lnTo>
                  <a:lnTo>
                    <a:pt x="110" y="248"/>
                  </a:lnTo>
                  <a:lnTo>
                    <a:pt x="86" y="258"/>
                  </a:lnTo>
                  <a:lnTo>
                    <a:pt x="64" y="266"/>
                  </a:lnTo>
                  <a:lnTo>
                    <a:pt x="64" y="264"/>
                  </a:lnTo>
                  <a:lnTo>
                    <a:pt x="62" y="262"/>
                  </a:lnTo>
                  <a:lnTo>
                    <a:pt x="60" y="262"/>
                  </a:lnTo>
                  <a:lnTo>
                    <a:pt x="54" y="262"/>
                  </a:lnTo>
                  <a:lnTo>
                    <a:pt x="48" y="264"/>
                  </a:lnTo>
                  <a:lnTo>
                    <a:pt x="34" y="270"/>
                  </a:lnTo>
                  <a:lnTo>
                    <a:pt x="22" y="276"/>
                  </a:lnTo>
                  <a:lnTo>
                    <a:pt x="14" y="278"/>
                  </a:lnTo>
                  <a:lnTo>
                    <a:pt x="8" y="278"/>
                  </a:lnTo>
                  <a:lnTo>
                    <a:pt x="0" y="278"/>
                  </a:lnTo>
                  <a:lnTo>
                    <a:pt x="14" y="270"/>
                  </a:lnTo>
                  <a:lnTo>
                    <a:pt x="36" y="262"/>
                  </a:lnTo>
                  <a:lnTo>
                    <a:pt x="58" y="258"/>
                  </a:lnTo>
                  <a:lnTo>
                    <a:pt x="76" y="256"/>
                  </a:lnTo>
                  <a:lnTo>
                    <a:pt x="82" y="256"/>
                  </a:lnTo>
                  <a:lnTo>
                    <a:pt x="84" y="254"/>
                  </a:lnTo>
                  <a:lnTo>
                    <a:pt x="90" y="248"/>
                  </a:lnTo>
                  <a:lnTo>
                    <a:pt x="96" y="244"/>
                  </a:lnTo>
                  <a:lnTo>
                    <a:pt x="102" y="242"/>
                  </a:lnTo>
                  <a:lnTo>
                    <a:pt x="120" y="236"/>
                  </a:lnTo>
                  <a:lnTo>
                    <a:pt x="136" y="232"/>
                  </a:lnTo>
                  <a:lnTo>
                    <a:pt x="166" y="210"/>
                  </a:lnTo>
                  <a:lnTo>
                    <a:pt x="164" y="206"/>
                  </a:lnTo>
                  <a:lnTo>
                    <a:pt x="162" y="204"/>
                  </a:lnTo>
                  <a:lnTo>
                    <a:pt x="154" y="210"/>
                  </a:lnTo>
                  <a:lnTo>
                    <a:pt x="146" y="210"/>
                  </a:lnTo>
                  <a:lnTo>
                    <a:pt x="146" y="204"/>
                  </a:lnTo>
                  <a:lnTo>
                    <a:pt x="144" y="202"/>
                  </a:lnTo>
                  <a:lnTo>
                    <a:pt x="140" y="202"/>
                  </a:lnTo>
                  <a:lnTo>
                    <a:pt x="136" y="202"/>
                  </a:lnTo>
                  <a:lnTo>
                    <a:pt x="132" y="204"/>
                  </a:lnTo>
                  <a:lnTo>
                    <a:pt x="124" y="208"/>
                  </a:lnTo>
                  <a:lnTo>
                    <a:pt x="112" y="208"/>
                  </a:lnTo>
                  <a:lnTo>
                    <a:pt x="118" y="204"/>
                  </a:lnTo>
                  <a:lnTo>
                    <a:pt x="126" y="198"/>
                  </a:lnTo>
                  <a:lnTo>
                    <a:pt x="132" y="192"/>
                  </a:lnTo>
                  <a:lnTo>
                    <a:pt x="136" y="186"/>
                  </a:lnTo>
                  <a:lnTo>
                    <a:pt x="132" y="186"/>
                  </a:lnTo>
                  <a:lnTo>
                    <a:pt x="128" y="186"/>
                  </a:lnTo>
                  <a:lnTo>
                    <a:pt x="120" y="186"/>
                  </a:lnTo>
                  <a:lnTo>
                    <a:pt x="116" y="186"/>
                  </a:lnTo>
                  <a:lnTo>
                    <a:pt x="112" y="184"/>
                  </a:lnTo>
                  <a:lnTo>
                    <a:pt x="110" y="178"/>
                  </a:lnTo>
                  <a:lnTo>
                    <a:pt x="110" y="160"/>
                  </a:lnTo>
                  <a:lnTo>
                    <a:pt x="152" y="128"/>
                  </a:lnTo>
                  <a:lnTo>
                    <a:pt x="158" y="130"/>
                  </a:lnTo>
                  <a:lnTo>
                    <a:pt x="166" y="132"/>
                  </a:lnTo>
                  <a:lnTo>
                    <a:pt x="190" y="130"/>
                  </a:lnTo>
                  <a:lnTo>
                    <a:pt x="214" y="124"/>
                  </a:lnTo>
                  <a:lnTo>
                    <a:pt x="224" y="122"/>
                  </a:lnTo>
                  <a:lnTo>
                    <a:pt x="236" y="116"/>
                  </a:lnTo>
                  <a:lnTo>
                    <a:pt x="244" y="110"/>
                  </a:lnTo>
                  <a:lnTo>
                    <a:pt x="246" y="104"/>
                  </a:lnTo>
                  <a:lnTo>
                    <a:pt x="234" y="108"/>
                  </a:lnTo>
                  <a:lnTo>
                    <a:pt x="228" y="110"/>
                  </a:lnTo>
                  <a:lnTo>
                    <a:pt x="220" y="112"/>
                  </a:lnTo>
                  <a:lnTo>
                    <a:pt x="212" y="110"/>
                  </a:lnTo>
                  <a:lnTo>
                    <a:pt x="202" y="108"/>
                  </a:lnTo>
                  <a:lnTo>
                    <a:pt x="186" y="102"/>
                  </a:lnTo>
                  <a:lnTo>
                    <a:pt x="234" y="70"/>
                  </a:lnTo>
                  <a:lnTo>
                    <a:pt x="242" y="70"/>
                  </a:lnTo>
                  <a:lnTo>
                    <a:pt x="252" y="72"/>
                  </a:lnTo>
                  <a:lnTo>
                    <a:pt x="252" y="78"/>
                  </a:lnTo>
                  <a:lnTo>
                    <a:pt x="254" y="80"/>
                  </a:lnTo>
                  <a:lnTo>
                    <a:pt x="258" y="82"/>
                  </a:lnTo>
                  <a:lnTo>
                    <a:pt x="264" y="82"/>
                  </a:lnTo>
                  <a:lnTo>
                    <a:pt x="268" y="82"/>
                  </a:lnTo>
                  <a:lnTo>
                    <a:pt x="272" y="80"/>
                  </a:lnTo>
                  <a:lnTo>
                    <a:pt x="272" y="76"/>
                  </a:lnTo>
                  <a:lnTo>
                    <a:pt x="274" y="70"/>
                  </a:lnTo>
                  <a:lnTo>
                    <a:pt x="270" y="70"/>
                  </a:lnTo>
                  <a:lnTo>
                    <a:pt x="268" y="68"/>
                  </a:lnTo>
                  <a:lnTo>
                    <a:pt x="268" y="66"/>
                  </a:lnTo>
                  <a:lnTo>
                    <a:pt x="268" y="60"/>
                  </a:lnTo>
                  <a:lnTo>
                    <a:pt x="266" y="58"/>
                  </a:lnTo>
                  <a:lnTo>
                    <a:pt x="266" y="54"/>
                  </a:lnTo>
                  <a:lnTo>
                    <a:pt x="266" y="46"/>
                  </a:lnTo>
                  <a:lnTo>
                    <a:pt x="280" y="36"/>
                  </a:lnTo>
                  <a:lnTo>
                    <a:pt x="288" y="38"/>
                  </a:lnTo>
                  <a:lnTo>
                    <a:pt x="296" y="40"/>
                  </a:lnTo>
                  <a:lnTo>
                    <a:pt x="306" y="38"/>
                  </a:lnTo>
                  <a:lnTo>
                    <a:pt x="318" y="32"/>
                  </a:lnTo>
                  <a:lnTo>
                    <a:pt x="324" y="28"/>
                  </a:lnTo>
                  <a:lnTo>
                    <a:pt x="332" y="22"/>
                  </a:lnTo>
                  <a:lnTo>
                    <a:pt x="356" y="14"/>
                  </a:lnTo>
                  <a:lnTo>
                    <a:pt x="384" y="10"/>
                  </a:lnTo>
                  <a:lnTo>
                    <a:pt x="410" y="4"/>
                  </a:lnTo>
                  <a:lnTo>
                    <a:pt x="436" y="0"/>
                  </a:lnTo>
                  <a:lnTo>
                    <a:pt x="444" y="2"/>
                  </a:lnTo>
                  <a:lnTo>
                    <a:pt x="452" y="4"/>
                  </a:lnTo>
                  <a:lnTo>
                    <a:pt x="462" y="6"/>
                  </a:lnTo>
                  <a:lnTo>
                    <a:pt x="472" y="6"/>
                  </a:lnTo>
                  <a:lnTo>
                    <a:pt x="474" y="12"/>
                  </a:lnTo>
                  <a:lnTo>
                    <a:pt x="476" y="12"/>
                  </a:lnTo>
                  <a:lnTo>
                    <a:pt x="510" y="12"/>
                  </a:lnTo>
                  <a:lnTo>
                    <a:pt x="516" y="14"/>
                  </a:lnTo>
                  <a:lnTo>
                    <a:pt x="520" y="16"/>
                  </a:lnTo>
                  <a:lnTo>
                    <a:pt x="534" y="16"/>
                  </a:lnTo>
                  <a:lnTo>
                    <a:pt x="548" y="16"/>
                  </a:lnTo>
                  <a:lnTo>
                    <a:pt x="554" y="18"/>
                  </a:lnTo>
                  <a:lnTo>
                    <a:pt x="562" y="20"/>
                  </a:lnTo>
                  <a:lnTo>
                    <a:pt x="574" y="20"/>
                  </a:lnTo>
                  <a:lnTo>
                    <a:pt x="402" y="178"/>
                  </a:lnTo>
                  <a:lnTo>
                    <a:pt x="400" y="1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nvGrpSpPr>
            <p:cNvPr id="12" name="Group 51"/>
            <p:cNvGrpSpPr>
              <a:grpSpLocks noChangeAspect="1"/>
            </p:cNvGrpSpPr>
            <p:nvPr/>
          </p:nvGrpSpPr>
          <p:grpSpPr bwMode="auto">
            <a:xfrm>
              <a:off x="818" y="1980"/>
              <a:ext cx="768" cy="476"/>
              <a:chOff x="903" y="1540"/>
              <a:chExt cx="752" cy="466"/>
            </a:xfrm>
            <a:grpFill/>
          </p:grpSpPr>
          <p:sp>
            <p:nvSpPr>
              <p:cNvPr id="222" name="Freeform 52"/>
              <p:cNvSpPr>
                <a:spLocks noChangeAspect="1"/>
              </p:cNvSpPr>
              <p:nvPr/>
            </p:nvSpPr>
            <p:spPr bwMode="gray">
              <a:xfrm>
                <a:off x="903" y="1540"/>
                <a:ext cx="428" cy="336"/>
              </a:xfrm>
              <a:custGeom>
                <a:avLst/>
                <a:gdLst>
                  <a:gd name="T0" fmla="*/ 410 w 428"/>
                  <a:gd name="T1" fmla="*/ 250 h 336"/>
                  <a:gd name="T2" fmla="*/ 428 w 428"/>
                  <a:gd name="T3" fmla="*/ 210 h 336"/>
                  <a:gd name="T4" fmla="*/ 410 w 428"/>
                  <a:gd name="T5" fmla="*/ 202 h 336"/>
                  <a:gd name="T6" fmla="*/ 368 w 428"/>
                  <a:gd name="T7" fmla="*/ 216 h 336"/>
                  <a:gd name="T8" fmla="*/ 346 w 428"/>
                  <a:gd name="T9" fmla="*/ 254 h 336"/>
                  <a:gd name="T10" fmla="*/ 298 w 428"/>
                  <a:gd name="T11" fmla="*/ 264 h 336"/>
                  <a:gd name="T12" fmla="*/ 266 w 428"/>
                  <a:gd name="T13" fmla="*/ 238 h 336"/>
                  <a:gd name="T14" fmla="*/ 256 w 428"/>
                  <a:gd name="T15" fmla="*/ 194 h 336"/>
                  <a:gd name="T16" fmla="*/ 276 w 428"/>
                  <a:gd name="T17" fmla="*/ 128 h 336"/>
                  <a:gd name="T18" fmla="*/ 242 w 428"/>
                  <a:gd name="T19" fmla="*/ 110 h 336"/>
                  <a:gd name="T20" fmla="*/ 230 w 428"/>
                  <a:gd name="T21" fmla="*/ 60 h 336"/>
                  <a:gd name="T22" fmla="*/ 208 w 428"/>
                  <a:gd name="T23" fmla="*/ 56 h 336"/>
                  <a:gd name="T24" fmla="*/ 188 w 428"/>
                  <a:gd name="T25" fmla="*/ 68 h 336"/>
                  <a:gd name="T26" fmla="*/ 174 w 428"/>
                  <a:gd name="T27" fmla="*/ 38 h 336"/>
                  <a:gd name="T28" fmla="*/ 158 w 428"/>
                  <a:gd name="T29" fmla="*/ 18 h 336"/>
                  <a:gd name="T30" fmla="*/ 128 w 428"/>
                  <a:gd name="T31" fmla="*/ 28 h 336"/>
                  <a:gd name="T32" fmla="*/ 20 w 428"/>
                  <a:gd name="T33" fmla="*/ 0 h 336"/>
                  <a:gd name="T34" fmla="*/ 2 w 428"/>
                  <a:gd name="T35" fmla="*/ 14 h 336"/>
                  <a:gd name="T36" fmla="*/ 4 w 428"/>
                  <a:gd name="T37" fmla="*/ 48 h 336"/>
                  <a:gd name="T38" fmla="*/ 20 w 428"/>
                  <a:gd name="T39" fmla="*/ 70 h 336"/>
                  <a:gd name="T40" fmla="*/ 14 w 428"/>
                  <a:gd name="T41" fmla="*/ 84 h 336"/>
                  <a:gd name="T42" fmla="*/ 12 w 428"/>
                  <a:gd name="T43" fmla="*/ 102 h 336"/>
                  <a:gd name="T44" fmla="*/ 34 w 428"/>
                  <a:gd name="T45" fmla="*/ 118 h 336"/>
                  <a:gd name="T46" fmla="*/ 40 w 428"/>
                  <a:gd name="T47" fmla="*/ 134 h 336"/>
                  <a:gd name="T48" fmla="*/ 38 w 428"/>
                  <a:gd name="T49" fmla="*/ 148 h 336"/>
                  <a:gd name="T50" fmla="*/ 54 w 428"/>
                  <a:gd name="T51" fmla="*/ 164 h 336"/>
                  <a:gd name="T52" fmla="*/ 74 w 428"/>
                  <a:gd name="T53" fmla="*/ 176 h 336"/>
                  <a:gd name="T54" fmla="*/ 66 w 428"/>
                  <a:gd name="T55" fmla="*/ 152 h 336"/>
                  <a:gd name="T56" fmla="*/ 56 w 428"/>
                  <a:gd name="T57" fmla="*/ 128 h 336"/>
                  <a:gd name="T58" fmla="*/ 46 w 428"/>
                  <a:gd name="T59" fmla="*/ 104 h 336"/>
                  <a:gd name="T60" fmla="*/ 36 w 428"/>
                  <a:gd name="T61" fmla="*/ 62 h 336"/>
                  <a:gd name="T62" fmla="*/ 30 w 428"/>
                  <a:gd name="T63" fmla="*/ 56 h 336"/>
                  <a:gd name="T64" fmla="*/ 30 w 428"/>
                  <a:gd name="T65" fmla="*/ 24 h 336"/>
                  <a:gd name="T66" fmla="*/ 42 w 428"/>
                  <a:gd name="T67" fmla="*/ 24 h 336"/>
                  <a:gd name="T68" fmla="*/ 54 w 428"/>
                  <a:gd name="T69" fmla="*/ 56 h 336"/>
                  <a:gd name="T70" fmla="*/ 50 w 428"/>
                  <a:gd name="T71" fmla="*/ 72 h 336"/>
                  <a:gd name="T72" fmla="*/ 62 w 428"/>
                  <a:gd name="T73" fmla="*/ 84 h 336"/>
                  <a:gd name="T74" fmla="*/ 76 w 428"/>
                  <a:gd name="T75" fmla="*/ 106 h 336"/>
                  <a:gd name="T76" fmla="*/ 88 w 428"/>
                  <a:gd name="T77" fmla="*/ 116 h 336"/>
                  <a:gd name="T78" fmla="*/ 92 w 428"/>
                  <a:gd name="T79" fmla="*/ 140 h 336"/>
                  <a:gd name="T80" fmla="*/ 122 w 428"/>
                  <a:gd name="T81" fmla="*/ 178 h 336"/>
                  <a:gd name="T82" fmla="*/ 132 w 428"/>
                  <a:gd name="T83" fmla="*/ 210 h 336"/>
                  <a:gd name="T84" fmla="*/ 128 w 428"/>
                  <a:gd name="T85" fmla="*/ 226 h 336"/>
                  <a:gd name="T86" fmla="*/ 130 w 428"/>
                  <a:gd name="T87" fmla="*/ 244 h 336"/>
                  <a:gd name="T88" fmla="*/ 154 w 428"/>
                  <a:gd name="T89" fmla="*/ 266 h 336"/>
                  <a:gd name="T90" fmla="*/ 178 w 428"/>
                  <a:gd name="T91" fmla="*/ 274 h 336"/>
                  <a:gd name="T92" fmla="*/ 218 w 428"/>
                  <a:gd name="T93" fmla="*/ 300 h 336"/>
                  <a:gd name="T94" fmla="*/ 260 w 428"/>
                  <a:gd name="T95" fmla="*/ 314 h 336"/>
                  <a:gd name="T96" fmla="*/ 286 w 428"/>
                  <a:gd name="T97" fmla="*/ 302 h 336"/>
                  <a:gd name="T98" fmla="*/ 314 w 428"/>
                  <a:gd name="T99" fmla="*/ 320 h 336"/>
                  <a:gd name="T100" fmla="*/ 330 w 428"/>
                  <a:gd name="T101" fmla="*/ 318 h 336"/>
                  <a:gd name="T102" fmla="*/ 352 w 428"/>
                  <a:gd name="T103" fmla="*/ 302 h 336"/>
                  <a:gd name="T104" fmla="*/ 348 w 428"/>
                  <a:gd name="T105" fmla="*/ 284 h 336"/>
                  <a:gd name="T106" fmla="*/ 384 w 428"/>
                  <a:gd name="T107" fmla="*/ 278 h 336"/>
                  <a:gd name="T108" fmla="*/ 392 w 428"/>
                  <a:gd name="T109" fmla="*/ 268 h 336"/>
                  <a:gd name="T110" fmla="*/ 400 w 428"/>
                  <a:gd name="T111" fmla="*/ 274 h 3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28" h="336">
                    <a:moveTo>
                      <a:pt x="400" y="274"/>
                    </a:moveTo>
                    <a:lnTo>
                      <a:pt x="402" y="270"/>
                    </a:lnTo>
                    <a:lnTo>
                      <a:pt x="408" y="260"/>
                    </a:lnTo>
                    <a:lnTo>
                      <a:pt x="410" y="250"/>
                    </a:lnTo>
                    <a:lnTo>
                      <a:pt x="416" y="234"/>
                    </a:lnTo>
                    <a:lnTo>
                      <a:pt x="418" y="228"/>
                    </a:lnTo>
                    <a:lnTo>
                      <a:pt x="422" y="222"/>
                    </a:lnTo>
                    <a:lnTo>
                      <a:pt x="428" y="210"/>
                    </a:lnTo>
                    <a:lnTo>
                      <a:pt x="426" y="206"/>
                    </a:lnTo>
                    <a:lnTo>
                      <a:pt x="426" y="202"/>
                    </a:lnTo>
                    <a:lnTo>
                      <a:pt x="422" y="202"/>
                    </a:lnTo>
                    <a:lnTo>
                      <a:pt x="410" y="202"/>
                    </a:lnTo>
                    <a:lnTo>
                      <a:pt x="394" y="204"/>
                    </a:lnTo>
                    <a:lnTo>
                      <a:pt x="378" y="208"/>
                    </a:lnTo>
                    <a:lnTo>
                      <a:pt x="372" y="212"/>
                    </a:lnTo>
                    <a:lnTo>
                      <a:pt x="368" y="216"/>
                    </a:lnTo>
                    <a:lnTo>
                      <a:pt x="364" y="224"/>
                    </a:lnTo>
                    <a:lnTo>
                      <a:pt x="358" y="234"/>
                    </a:lnTo>
                    <a:lnTo>
                      <a:pt x="352" y="246"/>
                    </a:lnTo>
                    <a:lnTo>
                      <a:pt x="346" y="254"/>
                    </a:lnTo>
                    <a:lnTo>
                      <a:pt x="334" y="256"/>
                    </a:lnTo>
                    <a:lnTo>
                      <a:pt x="320" y="260"/>
                    </a:lnTo>
                    <a:lnTo>
                      <a:pt x="310" y="262"/>
                    </a:lnTo>
                    <a:lnTo>
                      <a:pt x="298" y="264"/>
                    </a:lnTo>
                    <a:lnTo>
                      <a:pt x="288" y="262"/>
                    </a:lnTo>
                    <a:lnTo>
                      <a:pt x="280" y="256"/>
                    </a:lnTo>
                    <a:lnTo>
                      <a:pt x="272" y="248"/>
                    </a:lnTo>
                    <a:lnTo>
                      <a:pt x="266" y="238"/>
                    </a:lnTo>
                    <a:lnTo>
                      <a:pt x="260" y="226"/>
                    </a:lnTo>
                    <a:lnTo>
                      <a:pt x="258" y="216"/>
                    </a:lnTo>
                    <a:lnTo>
                      <a:pt x="256" y="204"/>
                    </a:lnTo>
                    <a:lnTo>
                      <a:pt x="256" y="194"/>
                    </a:lnTo>
                    <a:lnTo>
                      <a:pt x="258" y="178"/>
                    </a:lnTo>
                    <a:lnTo>
                      <a:pt x="260" y="160"/>
                    </a:lnTo>
                    <a:lnTo>
                      <a:pt x="268" y="142"/>
                    </a:lnTo>
                    <a:lnTo>
                      <a:pt x="276" y="128"/>
                    </a:lnTo>
                    <a:lnTo>
                      <a:pt x="256" y="122"/>
                    </a:lnTo>
                    <a:lnTo>
                      <a:pt x="248" y="116"/>
                    </a:lnTo>
                    <a:lnTo>
                      <a:pt x="244" y="114"/>
                    </a:lnTo>
                    <a:lnTo>
                      <a:pt x="242" y="110"/>
                    </a:lnTo>
                    <a:lnTo>
                      <a:pt x="240" y="94"/>
                    </a:lnTo>
                    <a:lnTo>
                      <a:pt x="236" y="76"/>
                    </a:lnTo>
                    <a:lnTo>
                      <a:pt x="232" y="68"/>
                    </a:lnTo>
                    <a:lnTo>
                      <a:pt x="230" y="60"/>
                    </a:lnTo>
                    <a:lnTo>
                      <a:pt x="224" y="56"/>
                    </a:lnTo>
                    <a:lnTo>
                      <a:pt x="216" y="56"/>
                    </a:lnTo>
                    <a:lnTo>
                      <a:pt x="210" y="56"/>
                    </a:lnTo>
                    <a:lnTo>
                      <a:pt x="208" y="56"/>
                    </a:lnTo>
                    <a:lnTo>
                      <a:pt x="204" y="62"/>
                    </a:lnTo>
                    <a:lnTo>
                      <a:pt x="198" y="66"/>
                    </a:lnTo>
                    <a:lnTo>
                      <a:pt x="192" y="68"/>
                    </a:lnTo>
                    <a:lnTo>
                      <a:pt x="188" y="68"/>
                    </a:lnTo>
                    <a:lnTo>
                      <a:pt x="184" y="66"/>
                    </a:lnTo>
                    <a:lnTo>
                      <a:pt x="180" y="62"/>
                    </a:lnTo>
                    <a:lnTo>
                      <a:pt x="178" y="58"/>
                    </a:lnTo>
                    <a:lnTo>
                      <a:pt x="174" y="38"/>
                    </a:lnTo>
                    <a:lnTo>
                      <a:pt x="170" y="34"/>
                    </a:lnTo>
                    <a:lnTo>
                      <a:pt x="166" y="30"/>
                    </a:lnTo>
                    <a:lnTo>
                      <a:pt x="160" y="26"/>
                    </a:lnTo>
                    <a:lnTo>
                      <a:pt x="158" y="18"/>
                    </a:lnTo>
                    <a:lnTo>
                      <a:pt x="152" y="20"/>
                    </a:lnTo>
                    <a:lnTo>
                      <a:pt x="148" y="20"/>
                    </a:lnTo>
                    <a:lnTo>
                      <a:pt x="132" y="18"/>
                    </a:lnTo>
                    <a:lnTo>
                      <a:pt x="128" y="28"/>
                    </a:lnTo>
                    <a:lnTo>
                      <a:pt x="78" y="28"/>
                    </a:lnTo>
                    <a:lnTo>
                      <a:pt x="34" y="2"/>
                    </a:lnTo>
                    <a:lnTo>
                      <a:pt x="28" y="0"/>
                    </a:lnTo>
                    <a:lnTo>
                      <a:pt x="20" y="0"/>
                    </a:lnTo>
                    <a:lnTo>
                      <a:pt x="0" y="2"/>
                    </a:lnTo>
                    <a:lnTo>
                      <a:pt x="0" y="8"/>
                    </a:lnTo>
                    <a:lnTo>
                      <a:pt x="0" y="12"/>
                    </a:lnTo>
                    <a:lnTo>
                      <a:pt x="2" y="14"/>
                    </a:lnTo>
                    <a:lnTo>
                      <a:pt x="2" y="36"/>
                    </a:lnTo>
                    <a:lnTo>
                      <a:pt x="2" y="38"/>
                    </a:lnTo>
                    <a:lnTo>
                      <a:pt x="2" y="42"/>
                    </a:lnTo>
                    <a:lnTo>
                      <a:pt x="4" y="48"/>
                    </a:lnTo>
                    <a:lnTo>
                      <a:pt x="4" y="54"/>
                    </a:lnTo>
                    <a:lnTo>
                      <a:pt x="8" y="56"/>
                    </a:lnTo>
                    <a:lnTo>
                      <a:pt x="12" y="62"/>
                    </a:lnTo>
                    <a:lnTo>
                      <a:pt x="20" y="70"/>
                    </a:lnTo>
                    <a:lnTo>
                      <a:pt x="22" y="74"/>
                    </a:lnTo>
                    <a:lnTo>
                      <a:pt x="22" y="78"/>
                    </a:lnTo>
                    <a:lnTo>
                      <a:pt x="20" y="82"/>
                    </a:lnTo>
                    <a:lnTo>
                      <a:pt x="14" y="84"/>
                    </a:lnTo>
                    <a:lnTo>
                      <a:pt x="12" y="88"/>
                    </a:lnTo>
                    <a:lnTo>
                      <a:pt x="8" y="92"/>
                    </a:lnTo>
                    <a:lnTo>
                      <a:pt x="8" y="96"/>
                    </a:lnTo>
                    <a:lnTo>
                      <a:pt x="12" y="102"/>
                    </a:lnTo>
                    <a:lnTo>
                      <a:pt x="16" y="108"/>
                    </a:lnTo>
                    <a:lnTo>
                      <a:pt x="24" y="110"/>
                    </a:lnTo>
                    <a:lnTo>
                      <a:pt x="32" y="112"/>
                    </a:lnTo>
                    <a:lnTo>
                      <a:pt x="34" y="118"/>
                    </a:lnTo>
                    <a:lnTo>
                      <a:pt x="38" y="120"/>
                    </a:lnTo>
                    <a:lnTo>
                      <a:pt x="40" y="124"/>
                    </a:lnTo>
                    <a:lnTo>
                      <a:pt x="40" y="130"/>
                    </a:lnTo>
                    <a:lnTo>
                      <a:pt x="40" y="134"/>
                    </a:lnTo>
                    <a:lnTo>
                      <a:pt x="40" y="138"/>
                    </a:lnTo>
                    <a:lnTo>
                      <a:pt x="38" y="140"/>
                    </a:lnTo>
                    <a:lnTo>
                      <a:pt x="38" y="144"/>
                    </a:lnTo>
                    <a:lnTo>
                      <a:pt x="38" y="148"/>
                    </a:lnTo>
                    <a:lnTo>
                      <a:pt x="40" y="150"/>
                    </a:lnTo>
                    <a:lnTo>
                      <a:pt x="42" y="154"/>
                    </a:lnTo>
                    <a:lnTo>
                      <a:pt x="48" y="158"/>
                    </a:lnTo>
                    <a:lnTo>
                      <a:pt x="54" y="164"/>
                    </a:lnTo>
                    <a:lnTo>
                      <a:pt x="66" y="182"/>
                    </a:lnTo>
                    <a:lnTo>
                      <a:pt x="68" y="180"/>
                    </a:lnTo>
                    <a:lnTo>
                      <a:pt x="72" y="178"/>
                    </a:lnTo>
                    <a:lnTo>
                      <a:pt x="74" y="176"/>
                    </a:lnTo>
                    <a:lnTo>
                      <a:pt x="76" y="172"/>
                    </a:lnTo>
                    <a:lnTo>
                      <a:pt x="74" y="164"/>
                    </a:lnTo>
                    <a:lnTo>
                      <a:pt x="68" y="158"/>
                    </a:lnTo>
                    <a:lnTo>
                      <a:pt x="66" y="152"/>
                    </a:lnTo>
                    <a:lnTo>
                      <a:pt x="60" y="146"/>
                    </a:lnTo>
                    <a:lnTo>
                      <a:pt x="62" y="142"/>
                    </a:lnTo>
                    <a:lnTo>
                      <a:pt x="60" y="138"/>
                    </a:lnTo>
                    <a:lnTo>
                      <a:pt x="56" y="128"/>
                    </a:lnTo>
                    <a:lnTo>
                      <a:pt x="54" y="116"/>
                    </a:lnTo>
                    <a:lnTo>
                      <a:pt x="50" y="108"/>
                    </a:lnTo>
                    <a:lnTo>
                      <a:pt x="48" y="106"/>
                    </a:lnTo>
                    <a:lnTo>
                      <a:pt x="46" y="104"/>
                    </a:lnTo>
                    <a:lnTo>
                      <a:pt x="46" y="102"/>
                    </a:lnTo>
                    <a:lnTo>
                      <a:pt x="44" y="90"/>
                    </a:lnTo>
                    <a:lnTo>
                      <a:pt x="42" y="82"/>
                    </a:lnTo>
                    <a:lnTo>
                      <a:pt x="36" y="62"/>
                    </a:lnTo>
                    <a:lnTo>
                      <a:pt x="34" y="60"/>
                    </a:lnTo>
                    <a:lnTo>
                      <a:pt x="34" y="58"/>
                    </a:lnTo>
                    <a:lnTo>
                      <a:pt x="32" y="56"/>
                    </a:lnTo>
                    <a:lnTo>
                      <a:pt x="30" y="56"/>
                    </a:lnTo>
                    <a:lnTo>
                      <a:pt x="28" y="56"/>
                    </a:lnTo>
                    <a:lnTo>
                      <a:pt x="26" y="48"/>
                    </a:lnTo>
                    <a:lnTo>
                      <a:pt x="28" y="30"/>
                    </a:lnTo>
                    <a:lnTo>
                      <a:pt x="30" y="24"/>
                    </a:lnTo>
                    <a:lnTo>
                      <a:pt x="30" y="22"/>
                    </a:lnTo>
                    <a:lnTo>
                      <a:pt x="32" y="20"/>
                    </a:lnTo>
                    <a:lnTo>
                      <a:pt x="38" y="22"/>
                    </a:lnTo>
                    <a:lnTo>
                      <a:pt x="42" y="24"/>
                    </a:lnTo>
                    <a:lnTo>
                      <a:pt x="46" y="28"/>
                    </a:lnTo>
                    <a:lnTo>
                      <a:pt x="48" y="32"/>
                    </a:lnTo>
                    <a:lnTo>
                      <a:pt x="52" y="44"/>
                    </a:lnTo>
                    <a:lnTo>
                      <a:pt x="54" y="56"/>
                    </a:lnTo>
                    <a:lnTo>
                      <a:pt x="54" y="58"/>
                    </a:lnTo>
                    <a:lnTo>
                      <a:pt x="52" y="64"/>
                    </a:lnTo>
                    <a:lnTo>
                      <a:pt x="50" y="70"/>
                    </a:lnTo>
                    <a:lnTo>
                      <a:pt x="50" y="72"/>
                    </a:lnTo>
                    <a:lnTo>
                      <a:pt x="52" y="74"/>
                    </a:lnTo>
                    <a:lnTo>
                      <a:pt x="58" y="74"/>
                    </a:lnTo>
                    <a:lnTo>
                      <a:pt x="58" y="80"/>
                    </a:lnTo>
                    <a:lnTo>
                      <a:pt x="62" y="84"/>
                    </a:lnTo>
                    <a:lnTo>
                      <a:pt x="66" y="88"/>
                    </a:lnTo>
                    <a:lnTo>
                      <a:pt x="68" y="88"/>
                    </a:lnTo>
                    <a:lnTo>
                      <a:pt x="72" y="100"/>
                    </a:lnTo>
                    <a:lnTo>
                      <a:pt x="76" y="106"/>
                    </a:lnTo>
                    <a:lnTo>
                      <a:pt x="80" y="110"/>
                    </a:lnTo>
                    <a:lnTo>
                      <a:pt x="84" y="112"/>
                    </a:lnTo>
                    <a:lnTo>
                      <a:pt x="86" y="114"/>
                    </a:lnTo>
                    <a:lnTo>
                      <a:pt x="88" y="116"/>
                    </a:lnTo>
                    <a:lnTo>
                      <a:pt x="86" y="120"/>
                    </a:lnTo>
                    <a:lnTo>
                      <a:pt x="84" y="126"/>
                    </a:lnTo>
                    <a:lnTo>
                      <a:pt x="86" y="132"/>
                    </a:lnTo>
                    <a:lnTo>
                      <a:pt x="92" y="140"/>
                    </a:lnTo>
                    <a:lnTo>
                      <a:pt x="104" y="154"/>
                    </a:lnTo>
                    <a:lnTo>
                      <a:pt x="112" y="162"/>
                    </a:lnTo>
                    <a:lnTo>
                      <a:pt x="118" y="168"/>
                    </a:lnTo>
                    <a:lnTo>
                      <a:pt x="122" y="178"/>
                    </a:lnTo>
                    <a:lnTo>
                      <a:pt x="130" y="188"/>
                    </a:lnTo>
                    <a:lnTo>
                      <a:pt x="130" y="202"/>
                    </a:lnTo>
                    <a:lnTo>
                      <a:pt x="132" y="206"/>
                    </a:lnTo>
                    <a:lnTo>
                      <a:pt x="132" y="210"/>
                    </a:lnTo>
                    <a:lnTo>
                      <a:pt x="132" y="216"/>
                    </a:lnTo>
                    <a:lnTo>
                      <a:pt x="130" y="220"/>
                    </a:lnTo>
                    <a:lnTo>
                      <a:pt x="128" y="220"/>
                    </a:lnTo>
                    <a:lnTo>
                      <a:pt x="128" y="226"/>
                    </a:lnTo>
                    <a:lnTo>
                      <a:pt x="124" y="226"/>
                    </a:lnTo>
                    <a:lnTo>
                      <a:pt x="124" y="232"/>
                    </a:lnTo>
                    <a:lnTo>
                      <a:pt x="126" y="238"/>
                    </a:lnTo>
                    <a:lnTo>
                      <a:pt x="130" y="244"/>
                    </a:lnTo>
                    <a:lnTo>
                      <a:pt x="138" y="250"/>
                    </a:lnTo>
                    <a:lnTo>
                      <a:pt x="148" y="256"/>
                    </a:lnTo>
                    <a:lnTo>
                      <a:pt x="150" y="262"/>
                    </a:lnTo>
                    <a:lnTo>
                      <a:pt x="154" y="266"/>
                    </a:lnTo>
                    <a:lnTo>
                      <a:pt x="158" y="270"/>
                    </a:lnTo>
                    <a:lnTo>
                      <a:pt x="166" y="270"/>
                    </a:lnTo>
                    <a:lnTo>
                      <a:pt x="174" y="272"/>
                    </a:lnTo>
                    <a:lnTo>
                      <a:pt x="178" y="274"/>
                    </a:lnTo>
                    <a:lnTo>
                      <a:pt x="190" y="284"/>
                    </a:lnTo>
                    <a:lnTo>
                      <a:pt x="198" y="290"/>
                    </a:lnTo>
                    <a:lnTo>
                      <a:pt x="204" y="294"/>
                    </a:lnTo>
                    <a:lnTo>
                      <a:pt x="218" y="300"/>
                    </a:lnTo>
                    <a:lnTo>
                      <a:pt x="232" y="306"/>
                    </a:lnTo>
                    <a:lnTo>
                      <a:pt x="246" y="312"/>
                    </a:lnTo>
                    <a:lnTo>
                      <a:pt x="254" y="314"/>
                    </a:lnTo>
                    <a:lnTo>
                      <a:pt x="260" y="314"/>
                    </a:lnTo>
                    <a:lnTo>
                      <a:pt x="266" y="314"/>
                    </a:lnTo>
                    <a:lnTo>
                      <a:pt x="274" y="308"/>
                    </a:lnTo>
                    <a:lnTo>
                      <a:pt x="280" y="304"/>
                    </a:lnTo>
                    <a:lnTo>
                      <a:pt x="286" y="302"/>
                    </a:lnTo>
                    <a:lnTo>
                      <a:pt x="290" y="304"/>
                    </a:lnTo>
                    <a:lnTo>
                      <a:pt x="296" y="306"/>
                    </a:lnTo>
                    <a:lnTo>
                      <a:pt x="306" y="312"/>
                    </a:lnTo>
                    <a:lnTo>
                      <a:pt x="314" y="320"/>
                    </a:lnTo>
                    <a:lnTo>
                      <a:pt x="318" y="328"/>
                    </a:lnTo>
                    <a:lnTo>
                      <a:pt x="324" y="336"/>
                    </a:lnTo>
                    <a:lnTo>
                      <a:pt x="328" y="324"/>
                    </a:lnTo>
                    <a:lnTo>
                      <a:pt x="330" y="318"/>
                    </a:lnTo>
                    <a:lnTo>
                      <a:pt x="334" y="312"/>
                    </a:lnTo>
                    <a:lnTo>
                      <a:pt x="354" y="312"/>
                    </a:lnTo>
                    <a:lnTo>
                      <a:pt x="354" y="306"/>
                    </a:lnTo>
                    <a:lnTo>
                      <a:pt x="352" y="302"/>
                    </a:lnTo>
                    <a:lnTo>
                      <a:pt x="348" y="300"/>
                    </a:lnTo>
                    <a:lnTo>
                      <a:pt x="346" y="296"/>
                    </a:lnTo>
                    <a:lnTo>
                      <a:pt x="344" y="292"/>
                    </a:lnTo>
                    <a:lnTo>
                      <a:pt x="348" y="284"/>
                    </a:lnTo>
                    <a:lnTo>
                      <a:pt x="352" y="280"/>
                    </a:lnTo>
                    <a:lnTo>
                      <a:pt x="356" y="278"/>
                    </a:lnTo>
                    <a:lnTo>
                      <a:pt x="380" y="278"/>
                    </a:lnTo>
                    <a:lnTo>
                      <a:pt x="384" y="278"/>
                    </a:lnTo>
                    <a:lnTo>
                      <a:pt x="386" y="276"/>
                    </a:lnTo>
                    <a:lnTo>
                      <a:pt x="388" y="274"/>
                    </a:lnTo>
                    <a:lnTo>
                      <a:pt x="390" y="270"/>
                    </a:lnTo>
                    <a:lnTo>
                      <a:pt x="392" y="268"/>
                    </a:lnTo>
                    <a:lnTo>
                      <a:pt x="396" y="268"/>
                    </a:lnTo>
                    <a:lnTo>
                      <a:pt x="398" y="270"/>
                    </a:lnTo>
                    <a:lnTo>
                      <a:pt x="398" y="274"/>
                    </a:lnTo>
                    <a:lnTo>
                      <a:pt x="400" y="27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3" name="Freeform 53"/>
              <p:cNvSpPr>
                <a:spLocks noChangeAspect="1"/>
              </p:cNvSpPr>
              <p:nvPr/>
            </p:nvSpPr>
            <p:spPr bwMode="gray">
              <a:xfrm>
                <a:off x="1363" y="1716"/>
                <a:ext cx="162" cy="64"/>
              </a:xfrm>
              <a:custGeom>
                <a:avLst/>
                <a:gdLst>
                  <a:gd name="T0" fmla="*/ 44 w 162"/>
                  <a:gd name="T1" fmla="*/ 18 h 64"/>
                  <a:gd name="T2" fmla="*/ 44 w 162"/>
                  <a:gd name="T3" fmla="*/ 16 h 64"/>
                  <a:gd name="T4" fmla="*/ 48 w 162"/>
                  <a:gd name="T5" fmla="*/ 16 h 64"/>
                  <a:gd name="T6" fmla="*/ 48 w 162"/>
                  <a:gd name="T7" fmla="*/ 12 h 64"/>
                  <a:gd name="T8" fmla="*/ 44 w 162"/>
                  <a:gd name="T9" fmla="*/ 10 h 64"/>
                  <a:gd name="T10" fmla="*/ 44 w 162"/>
                  <a:gd name="T11" fmla="*/ 12 h 64"/>
                  <a:gd name="T12" fmla="*/ 36 w 162"/>
                  <a:gd name="T13" fmla="*/ 12 h 64"/>
                  <a:gd name="T14" fmla="*/ 30 w 162"/>
                  <a:gd name="T15" fmla="*/ 16 h 64"/>
                  <a:gd name="T16" fmla="*/ 22 w 162"/>
                  <a:gd name="T17" fmla="*/ 18 h 64"/>
                  <a:gd name="T18" fmla="*/ 16 w 162"/>
                  <a:gd name="T19" fmla="*/ 20 h 64"/>
                  <a:gd name="T20" fmla="*/ 14 w 162"/>
                  <a:gd name="T21" fmla="*/ 22 h 64"/>
                  <a:gd name="T22" fmla="*/ 12 w 162"/>
                  <a:gd name="T23" fmla="*/ 24 h 64"/>
                  <a:gd name="T24" fmla="*/ 6 w 162"/>
                  <a:gd name="T25" fmla="*/ 26 h 64"/>
                  <a:gd name="T26" fmla="*/ 0 w 162"/>
                  <a:gd name="T27" fmla="*/ 26 h 64"/>
                  <a:gd name="T28" fmla="*/ 4 w 162"/>
                  <a:gd name="T29" fmla="*/ 24 h 64"/>
                  <a:gd name="T30" fmla="*/ 6 w 162"/>
                  <a:gd name="T31" fmla="*/ 24 h 64"/>
                  <a:gd name="T32" fmla="*/ 8 w 162"/>
                  <a:gd name="T33" fmla="*/ 18 h 64"/>
                  <a:gd name="T34" fmla="*/ 12 w 162"/>
                  <a:gd name="T35" fmla="*/ 14 h 64"/>
                  <a:gd name="T36" fmla="*/ 18 w 162"/>
                  <a:gd name="T37" fmla="*/ 10 h 64"/>
                  <a:gd name="T38" fmla="*/ 24 w 162"/>
                  <a:gd name="T39" fmla="*/ 6 h 64"/>
                  <a:gd name="T40" fmla="*/ 42 w 162"/>
                  <a:gd name="T41" fmla="*/ 0 h 64"/>
                  <a:gd name="T42" fmla="*/ 56 w 162"/>
                  <a:gd name="T43" fmla="*/ 0 h 64"/>
                  <a:gd name="T44" fmla="*/ 60 w 162"/>
                  <a:gd name="T45" fmla="*/ 0 h 64"/>
                  <a:gd name="T46" fmla="*/ 62 w 162"/>
                  <a:gd name="T47" fmla="*/ 2 h 64"/>
                  <a:gd name="T48" fmla="*/ 66 w 162"/>
                  <a:gd name="T49" fmla="*/ 4 h 64"/>
                  <a:gd name="T50" fmla="*/ 78 w 162"/>
                  <a:gd name="T51" fmla="*/ 8 h 64"/>
                  <a:gd name="T52" fmla="*/ 86 w 162"/>
                  <a:gd name="T53" fmla="*/ 16 h 64"/>
                  <a:gd name="T54" fmla="*/ 90 w 162"/>
                  <a:gd name="T55" fmla="*/ 16 h 64"/>
                  <a:gd name="T56" fmla="*/ 96 w 162"/>
                  <a:gd name="T57" fmla="*/ 16 h 64"/>
                  <a:gd name="T58" fmla="*/ 102 w 162"/>
                  <a:gd name="T59" fmla="*/ 18 h 64"/>
                  <a:gd name="T60" fmla="*/ 114 w 162"/>
                  <a:gd name="T61" fmla="*/ 24 h 64"/>
                  <a:gd name="T62" fmla="*/ 122 w 162"/>
                  <a:gd name="T63" fmla="*/ 32 h 64"/>
                  <a:gd name="T64" fmla="*/ 130 w 162"/>
                  <a:gd name="T65" fmla="*/ 38 h 64"/>
                  <a:gd name="T66" fmla="*/ 142 w 162"/>
                  <a:gd name="T67" fmla="*/ 42 h 64"/>
                  <a:gd name="T68" fmla="*/ 140 w 162"/>
                  <a:gd name="T69" fmla="*/ 44 h 64"/>
                  <a:gd name="T70" fmla="*/ 154 w 162"/>
                  <a:gd name="T71" fmla="*/ 48 h 64"/>
                  <a:gd name="T72" fmla="*/ 160 w 162"/>
                  <a:gd name="T73" fmla="*/ 52 h 64"/>
                  <a:gd name="T74" fmla="*/ 162 w 162"/>
                  <a:gd name="T75" fmla="*/ 58 h 64"/>
                  <a:gd name="T76" fmla="*/ 154 w 162"/>
                  <a:gd name="T77" fmla="*/ 60 h 64"/>
                  <a:gd name="T78" fmla="*/ 152 w 162"/>
                  <a:gd name="T79" fmla="*/ 60 h 64"/>
                  <a:gd name="T80" fmla="*/ 152 w 162"/>
                  <a:gd name="T81" fmla="*/ 62 h 64"/>
                  <a:gd name="T82" fmla="*/ 142 w 162"/>
                  <a:gd name="T83" fmla="*/ 64 h 64"/>
                  <a:gd name="T84" fmla="*/ 130 w 162"/>
                  <a:gd name="T85" fmla="*/ 64 h 64"/>
                  <a:gd name="T86" fmla="*/ 108 w 162"/>
                  <a:gd name="T87" fmla="*/ 62 h 64"/>
                  <a:gd name="T88" fmla="*/ 112 w 162"/>
                  <a:gd name="T89" fmla="*/ 58 h 64"/>
                  <a:gd name="T90" fmla="*/ 118 w 162"/>
                  <a:gd name="T91" fmla="*/ 52 h 64"/>
                  <a:gd name="T92" fmla="*/ 118 w 162"/>
                  <a:gd name="T93" fmla="*/ 48 h 64"/>
                  <a:gd name="T94" fmla="*/ 110 w 162"/>
                  <a:gd name="T95" fmla="*/ 48 h 64"/>
                  <a:gd name="T96" fmla="*/ 102 w 162"/>
                  <a:gd name="T97" fmla="*/ 46 h 64"/>
                  <a:gd name="T98" fmla="*/ 100 w 162"/>
                  <a:gd name="T99" fmla="*/ 44 h 64"/>
                  <a:gd name="T100" fmla="*/ 98 w 162"/>
                  <a:gd name="T101" fmla="*/ 38 h 64"/>
                  <a:gd name="T102" fmla="*/ 98 w 162"/>
                  <a:gd name="T103" fmla="*/ 34 h 64"/>
                  <a:gd name="T104" fmla="*/ 96 w 162"/>
                  <a:gd name="T105" fmla="*/ 32 h 64"/>
                  <a:gd name="T106" fmla="*/ 92 w 162"/>
                  <a:gd name="T107" fmla="*/ 30 h 64"/>
                  <a:gd name="T108" fmla="*/ 78 w 162"/>
                  <a:gd name="T109" fmla="*/ 30 h 64"/>
                  <a:gd name="T110" fmla="*/ 76 w 162"/>
                  <a:gd name="T111" fmla="*/ 28 h 64"/>
                  <a:gd name="T112" fmla="*/ 72 w 162"/>
                  <a:gd name="T113" fmla="*/ 26 h 64"/>
                  <a:gd name="T114" fmla="*/ 60 w 162"/>
                  <a:gd name="T115" fmla="*/ 22 h 64"/>
                  <a:gd name="T116" fmla="*/ 50 w 162"/>
                  <a:gd name="T117" fmla="*/ 18 h 64"/>
                  <a:gd name="T118" fmla="*/ 44 w 162"/>
                  <a:gd name="T119" fmla="*/ 16 h 64"/>
                  <a:gd name="T120" fmla="*/ 44 w 162"/>
                  <a:gd name="T121" fmla="*/ 18 h 6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2" h="64">
                    <a:moveTo>
                      <a:pt x="44" y="18"/>
                    </a:moveTo>
                    <a:lnTo>
                      <a:pt x="44" y="16"/>
                    </a:lnTo>
                    <a:lnTo>
                      <a:pt x="48" y="16"/>
                    </a:lnTo>
                    <a:lnTo>
                      <a:pt x="48" y="12"/>
                    </a:lnTo>
                    <a:lnTo>
                      <a:pt x="44" y="10"/>
                    </a:lnTo>
                    <a:lnTo>
                      <a:pt x="44" y="12"/>
                    </a:lnTo>
                    <a:lnTo>
                      <a:pt x="36" y="12"/>
                    </a:lnTo>
                    <a:lnTo>
                      <a:pt x="30" y="16"/>
                    </a:lnTo>
                    <a:lnTo>
                      <a:pt x="22" y="18"/>
                    </a:lnTo>
                    <a:lnTo>
                      <a:pt x="16" y="20"/>
                    </a:lnTo>
                    <a:lnTo>
                      <a:pt x="14" y="22"/>
                    </a:lnTo>
                    <a:lnTo>
                      <a:pt x="12" y="24"/>
                    </a:lnTo>
                    <a:lnTo>
                      <a:pt x="6" y="26"/>
                    </a:lnTo>
                    <a:lnTo>
                      <a:pt x="0" y="26"/>
                    </a:lnTo>
                    <a:lnTo>
                      <a:pt x="4" y="24"/>
                    </a:lnTo>
                    <a:lnTo>
                      <a:pt x="6" y="24"/>
                    </a:lnTo>
                    <a:lnTo>
                      <a:pt x="8" y="18"/>
                    </a:lnTo>
                    <a:lnTo>
                      <a:pt x="12" y="14"/>
                    </a:lnTo>
                    <a:lnTo>
                      <a:pt x="18" y="10"/>
                    </a:lnTo>
                    <a:lnTo>
                      <a:pt x="24" y="6"/>
                    </a:lnTo>
                    <a:lnTo>
                      <a:pt x="42" y="0"/>
                    </a:lnTo>
                    <a:lnTo>
                      <a:pt x="56" y="0"/>
                    </a:lnTo>
                    <a:lnTo>
                      <a:pt x="60" y="0"/>
                    </a:lnTo>
                    <a:lnTo>
                      <a:pt x="62" y="2"/>
                    </a:lnTo>
                    <a:lnTo>
                      <a:pt x="66" y="4"/>
                    </a:lnTo>
                    <a:lnTo>
                      <a:pt x="78" y="8"/>
                    </a:lnTo>
                    <a:lnTo>
                      <a:pt x="86" y="16"/>
                    </a:lnTo>
                    <a:lnTo>
                      <a:pt x="90" y="16"/>
                    </a:lnTo>
                    <a:lnTo>
                      <a:pt x="96" y="16"/>
                    </a:lnTo>
                    <a:lnTo>
                      <a:pt x="102" y="18"/>
                    </a:lnTo>
                    <a:lnTo>
                      <a:pt x="114" y="24"/>
                    </a:lnTo>
                    <a:lnTo>
                      <a:pt x="122" y="32"/>
                    </a:lnTo>
                    <a:lnTo>
                      <a:pt x="130" y="38"/>
                    </a:lnTo>
                    <a:lnTo>
                      <a:pt x="142" y="42"/>
                    </a:lnTo>
                    <a:lnTo>
                      <a:pt x="140" y="44"/>
                    </a:lnTo>
                    <a:lnTo>
                      <a:pt x="154" y="48"/>
                    </a:lnTo>
                    <a:lnTo>
                      <a:pt x="160" y="52"/>
                    </a:lnTo>
                    <a:lnTo>
                      <a:pt x="162" y="58"/>
                    </a:lnTo>
                    <a:lnTo>
                      <a:pt x="154" y="60"/>
                    </a:lnTo>
                    <a:lnTo>
                      <a:pt x="152" y="60"/>
                    </a:lnTo>
                    <a:lnTo>
                      <a:pt x="152" y="62"/>
                    </a:lnTo>
                    <a:lnTo>
                      <a:pt x="142" y="64"/>
                    </a:lnTo>
                    <a:lnTo>
                      <a:pt x="130" y="64"/>
                    </a:lnTo>
                    <a:lnTo>
                      <a:pt x="108" y="62"/>
                    </a:lnTo>
                    <a:lnTo>
                      <a:pt x="112" y="58"/>
                    </a:lnTo>
                    <a:lnTo>
                      <a:pt x="118" y="52"/>
                    </a:lnTo>
                    <a:lnTo>
                      <a:pt x="118" y="48"/>
                    </a:lnTo>
                    <a:lnTo>
                      <a:pt x="110" y="48"/>
                    </a:lnTo>
                    <a:lnTo>
                      <a:pt x="102" y="46"/>
                    </a:lnTo>
                    <a:lnTo>
                      <a:pt x="100" y="44"/>
                    </a:lnTo>
                    <a:lnTo>
                      <a:pt x="98" y="38"/>
                    </a:lnTo>
                    <a:lnTo>
                      <a:pt x="98" y="34"/>
                    </a:lnTo>
                    <a:lnTo>
                      <a:pt x="96" y="32"/>
                    </a:lnTo>
                    <a:lnTo>
                      <a:pt x="92" y="30"/>
                    </a:lnTo>
                    <a:lnTo>
                      <a:pt x="78" y="30"/>
                    </a:lnTo>
                    <a:lnTo>
                      <a:pt x="76" y="28"/>
                    </a:lnTo>
                    <a:lnTo>
                      <a:pt x="72" y="26"/>
                    </a:lnTo>
                    <a:lnTo>
                      <a:pt x="60" y="22"/>
                    </a:lnTo>
                    <a:lnTo>
                      <a:pt x="50" y="18"/>
                    </a:lnTo>
                    <a:lnTo>
                      <a:pt x="44" y="16"/>
                    </a:lnTo>
                    <a:lnTo>
                      <a:pt x="44"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4" name="Freeform 54"/>
              <p:cNvSpPr>
                <a:spLocks noChangeAspect="1"/>
              </p:cNvSpPr>
              <p:nvPr/>
            </p:nvSpPr>
            <p:spPr bwMode="gray">
              <a:xfrm>
                <a:off x="1459" y="1802"/>
                <a:ext cx="30" cy="14"/>
              </a:xfrm>
              <a:custGeom>
                <a:avLst/>
                <a:gdLst>
                  <a:gd name="T0" fmla="*/ 0 w 30"/>
                  <a:gd name="T1" fmla="*/ 8 h 14"/>
                  <a:gd name="T2" fmla="*/ 0 w 30"/>
                  <a:gd name="T3" fmla="*/ 4 h 14"/>
                  <a:gd name="T4" fmla="*/ 2 w 30"/>
                  <a:gd name="T5" fmla="*/ 2 h 14"/>
                  <a:gd name="T6" fmla="*/ 6 w 30"/>
                  <a:gd name="T7" fmla="*/ 0 h 14"/>
                  <a:gd name="T8" fmla="*/ 12 w 30"/>
                  <a:gd name="T9" fmla="*/ 0 h 14"/>
                  <a:gd name="T10" fmla="*/ 20 w 30"/>
                  <a:gd name="T11" fmla="*/ 4 h 14"/>
                  <a:gd name="T12" fmla="*/ 30 w 30"/>
                  <a:gd name="T13" fmla="*/ 12 h 14"/>
                  <a:gd name="T14" fmla="*/ 26 w 30"/>
                  <a:gd name="T15" fmla="*/ 12 h 14"/>
                  <a:gd name="T16" fmla="*/ 20 w 30"/>
                  <a:gd name="T17" fmla="*/ 14 h 14"/>
                  <a:gd name="T18" fmla="*/ 8 w 30"/>
                  <a:gd name="T19" fmla="*/ 12 h 14"/>
                  <a:gd name="T20" fmla="*/ 4 w 30"/>
                  <a:gd name="T21" fmla="*/ 10 h 14"/>
                  <a:gd name="T22" fmla="*/ 0 w 30"/>
                  <a:gd name="T23" fmla="*/ 6 h 14"/>
                  <a:gd name="T24" fmla="*/ 0 w 30"/>
                  <a:gd name="T25" fmla="*/ 8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4">
                    <a:moveTo>
                      <a:pt x="0" y="8"/>
                    </a:moveTo>
                    <a:lnTo>
                      <a:pt x="0" y="4"/>
                    </a:lnTo>
                    <a:lnTo>
                      <a:pt x="2" y="2"/>
                    </a:lnTo>
                    <a:lnTo>
                      <a:pt x="6" y="0"/>
                    </a:lnTo>
                    <a:lnTo>
                      <a:pt x="12" y="0"/>
                    </a:lnTo>
                    <a:lnTo>
                      <a:pt x="20" y="4"/>
                    </a:lnTo>
                    <a:lnTo>
                      <a:pt x="30" y="12"/>
                    </a:lnTo>
                    <a:lnTo>
                      <a:pt x="26" y="12"/>
                    </a:lnTo>
                    <a:lnTo>
                      <a:pt x="20" y="14"/>
                    </a:lnTo>
                    <a:lnTo>
                      <a:pt x="8" y="12"/>
                    </a:lnTo>
                    <a:lnTo>
                      <a:pt x="4" y="10"/>
                    </a:lnTo>
                    <a:lnTo>
                      <a:pt x="0" y="6"/>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5" name="Freeform 55"/>
              <p:cNvSpPr>
                <a:spLocks noChangeAspect="1"/>
              </p:cNvSpPr>
              <p:nvPr/>
            </p:nvSpPr>
            <p:spPr bwMode="gray">
              <a:xfrm>
                <a:off x="1629" y="1802"/>
                <a:ext cx="26" cy="12"/>
              </a:xfrm>
              <a:custGeom>
                <a:avLst/>
                <a:gdLst>
                  <a:gd name="T0" fmla="*/ 10 w 26"/>
                  <a:gd name="T1" fmla="*/ 2 h 12"/>
                  <a:gd name="T2" fmla="*/ 24 w 26"/>
                  <a:gd name="T3" fmla="*/ 0 h 12"/>
                  <a:gd name="T4" fmla="*/ 24 w 26"/>
                  <a:gd name="T5" fmla="*/ 2 h 12"/>
                  <a:gd name="T6" fmla="*/ 26 w 26"/>
                  <a:gd name="T7" fmla="*/ 6 h 12"/>
                  <a:gd name="T8" fmla="*/ 24 w 26"/>
                  <a:gd name="T9" fmla="*/ 8 h 12"/>
                  <a:gd name="T10" fmla="*/ 22 w 26"/>
                  <a:gd name="T11" fmla="*/ 10 h 12"/>
                  <a:gd name="T12" fmla="*/ 12 w 26"/>
                  <a:gd name="T13" fmla="*/ 12 h 12"/>
                  <a:gd name="T14" fmla="*/ 4 w 26"/>
                  <a:gd name="T15" fmla="*/ 10 h 12"/>
                  <a:gd name="T16" fmla="*/ 0 w 26"/>
                  <a:gd name="T17" fmla="*/ 8 h 12"/>
                  <a:gd name="T18" fmla="*/ 0 w 26"/>
                  <a:gd name="T19" fmla="*/ 2 h 12"/>
                  <a:gd name="T20" fmla="*/ 10 w 26"/>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12">
                    <a:moveTo>
                      <a:pt x="10" y="2"/>
                    </a:moveTo>
                    <a:lnTo>
                      <a:pt x="24" y="0"/>
                    </a:lnTo>
                    <a:lnTo>
                      <a:pt x="24" y="2"/>
                    </a:lnTo>
                    <a:lnTo>
                      <a:pt x="26" y="6"/>
                    </a:lnTo>
                    <a:lnTo>
                      <a:pt x="24" y="8"/>
                    </a:lnTo>
                    <a:lnTo>
                      <a:pt x="22" y="10"/>
                    </a:lnTo>
                    <a:lnTo>
                      <a:pt x="12" y="12"/>
                    </a:lnTo>
                    <a:lnTo>
                      <a:pt x="4" y="10"/>
                    </a:lnTo>
                    <a:lnTo>
                      <a:pt x="0" y="8"/>
                    </a:lnTo>
                    <a:lnTo>
                      <a:pt x="0" y="2"/>
                    </a:lnTo>
                    <a:lnTo>
                      <a:pt x="1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6" name="Freeform 56"/>
              <p:cNvSpPr>
                <a:spLocks noChangeAspect="1"/>
              </p:cNvSpPr>
              <p:nvPr/>
            </p:nvSpPr>
            <p:spPr bwMode="gray">
              <a:xfrm>
                <a:off x="1471" y="1684"/>
                <a:ext cx="10" cy="14"/>
              </a:xfrm>
              <a:custGeom>
                <a:avLst/>
                <a:gdLst>
                  <a:gd name="T0" fmla="*/ 10 w 10"/>
                  <a:gd name="T1" fmla="*/ 8 h 14"/>
                  <a:gd name="T2" fmla="*/ 8 w 10"/>
                  <a:gd name="T3" fmla="*/ 12 h 14"/>
                  <a:gd name="T4" fmla="*/ 4 w 10"/>
                  <a:gd name="T5" fmla="*/ 14 h 14"/>
                  <a:gd name="T6" fmla="*/ 2 w 10"/>
                  <a:gd name="T7" fmla="*/ 12 h 14"/>
                  <a:gd name="T8" fmla="*/ 0 w 10"/>
                  <a:gd name="T9" fmla="*/ 8 h 14"/>
                  <a:gd name="T10" fmla="*/ 2 w 10"/>
                  <a:gd name="T11" fmla="*/ 4 h 14"/>
                  <a:gd name="T12" fmla="*/ 4 w 10"/>
                  <a:gd name="T13" fmla="*/ 0 h 14"/>
                  <a:gd name="T14" fmla="*/ 8 w 10"/>
                  <a:gd name="T15" fmla="*/ 2 h 14"/>
                  <a:gd name="T16" fmla="*/ 10 w 10"/>
                  <a:gd name="T17" fmla="*/ 8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4">
                    <a:moveTo>
                      <a:pt x="10" y="8"/>
                    </a:moveTo>
                    <a:lnTo>
                      <a:pt x="8" y="12"/>
                    </a:lnTo>
                    <a:lnTo>
                      <a:pt x="4" y="14"/>
                    </a:lnTo>
                    <a:lnTo>
                      <a:pt x="2" y="12"/>
                    </a:lnTo>
                    <a:lnTo>
                      <a:pt x="0" y="8"/>
                    </a:lnTo>
                    <a:lnTo>
                      <a:pt x="2" y="4"/>
                    </a:lnTo>
                    <a:lnTo>
                      <a:pt x="4" y="0"/>
                    </a:lnTo>
                    <a:lnTo>
                      <a:pt x="8" y="2"/>
                    </a:lnTo>
                    <a:lnTo>
                      <a:pt x="1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7" name="Freeform 57"/>
              <p:cNvSpPr>
                <a:spLocks noChangeAspect="1"/>
              </p:cNvSpPr>
              <p:nvPr/>
            </p:nvSpPr>
            <p:spPr bwMode="gray">
              <a:xfrm>
                <a:off x="1369" y="1964"/>
                <a:ext cx="88" cy="42"/>
              </a:xfrm>
              <a:custGeom>
                <a:avLst/>
                <a:gdLst>
                  <a:gd name="T0" fmla="*/ 0 w 88"/>
                  <a:gd name="T1" fmla="*/ 22 h 42"/>
                  <a:gd name="T2" fmla="*/ 0 w 88"/>
                  <a:gd name="T3" fmla="*/ 18 h 42"/>
                  <a:gd name="T4" fmla="*/ 0 w 88"/>
                  <a:gd name="T5" fmla="*/ 14 h 42"/>
                  <a:gd name="T6" fmla="*/ 0 w 88"/>
                  <a:gd name="T7" fmla="*/ 6 h 42"/>
                  <a:gd name="T8" fmla="*/ 2 w 88"/>
                  <a:gd name="T9" fmla="*/ 6 h 42"/>
                  <a:gd name="T10" fmla="*/ 8 w 88"/>
                  <a:gd name="T11" fmla="*/ 6 h 42"/>
                  <a:gd name="T12" fmla="*/ 12 w 88"/>
                  <a:gd name="T13" fmla="*/ 10 h 42"/>
                  <a:gd name="T14" fmla="*/ 16 w 88"/>
                  <a:gd name="T15" fmla="*/ 10 h 42"/>
                  <a:gd name="T16" fmla="*/ 20 w 88"/>
                  <a:gd name="T17" fmla="*/ 14 h 42"/>
                  <a:gd name="T18" fmla="*/ 26 w 88"/>
                  <a:gd name="T19" fmla="*/ 14 h 42"/>
                  <a:gd name="T20" fmla="*/ 30 w 88"/>
                  <a:gd name="T21" fmla="*/ 14 h 42"/>
                  <a:gd name="T22" fmla="*/ 36 w 88"/>
                  <a:gd name="T23" fmla="*/ 12 h 42"/>
                  <a:gd name="T24" fmla="*/ 38 w 88"/>
                  <a:gd name="T25" fmla="*/ 8 h 42"/>
                  <a:gd name="T26" fmla="*/ 44 w 88"/>
                  <a:gd name="T27" fmla="*/ 2 h 42"/>
                  <a:gd name="T28" fmla="*/ 48 w 88"/>
                  <a:gd name="T29" fmla="*/ 0 h 42"/>
                  <a:gd name="T30" fmla="*/ 52 w 88"/>
                  <a:gd name="T31" fmla="*/ 0 h 42"/>
                  <a:gd name="T32" fmla="*/ 62 w 88"/>
                  <a:gd name="T33" fmla="*/ 2 h 42"/>
                  <a:gd name="T34" fmla="*/ 70 w 88"/>
                  <a:gd name="T35" fmla="*/ 8 h 42"/>
                  <a:gd name="T36" fmla="*/ 80 w 88"/>
                  <a:gd name="T37" fmla="*/ 14 h 42"/>
                  <a:gd name="T38" fmla="*/ 86 w 88"/>
                  <a:gd name="T39" fmla="*/ 18 h 42"/>
                  <a:gd name="T40" fmla="*/ 88 w 88"/>
                  <a:gd name="T41" fmla="*/ 18 h 42"/>
                  <a:gd name="T42" fmla="*/ 86 w 88"/>
                  <a:gd name="T43" fmla="*/ 20 h 42"/>
                  <a:gd name="T44" fmla="*/ 86 w 88"/>
                  <a:gd name="T45" fmla="*/ 26 h 42"/>
                  <a:gd name="T46" fmla="*/ 88 w 88"/>
                  <a:gd name="T47" fmla="*/ 32 h 42"/>
                  <a:gd name="T48" fmla="*/ 86 w 88"/>
                  <a:gd name="T49" fmla="*/ 34 h 42"/>
                  <a:gd name="T50" fmla="*/ 82 w 88"/>
                  <a:gd name="T51" fmla="*/ 38 h 42"/>
                  <a:gd name="T52" fmla="*/ 76 w 88"/>
                  <a:gd name="T53" fmla="*/ 42 h 42"/>
                  <a:gd name="T54" fmla="*/ 70 w 88"/>
                  <a:gd name="T55" fmla="*/ 30 h 42"/>
                  <a:gd name="T56" fmla="*/ 70 w 88"/>
                  <a:gd name="T57" fmla="*/ 26 h 42"/>
                  <a:gd name="T58" fmla="*/ 76 w 88"/>
                  <a:gd name="T59" fmla="*/ 26 h 42"/>
                  <a:gd name="T60" fmla="*/ 68 w 88"/>
                  <a:gd name="T61" fmla="*/ 16 h 42"/>
                  <a:gd name="T62" fmla="*/ 64 w 88"/>
                  <a:gd name="T63" fmla="*/ 14 h 42"/>
                  <a:gd name="T64" fmla="*/ 56 w 88"/>
                  <a:gd name="T65" fmla="*/ 14 h 42"/>
                  <a:gd name="T66" fmla="*/ 52 w 88"/>
                  <a:gd name="T67" fmla="*/ 14 h 42"/>
                  <a:gd name="T68" fmla="*/ 46 w 88"/>
                  <a:gd name="T69" fmla="*/ 20 h 42"/>
                  <a:gd name="T70" fmla="*/ 38 w 88"/>
                  <a:gd name="T71" fmla="*/ 30 h 42"/>
                  <a:gd name="T72" fmla="*/ 40 w 88"/>
                  <a:gd name="T73" fmla="*/ 32 h 42"/>
                  <a:gd name="T74" fmla="*/ 44 w 88"/>
                  <a:gd name="T75" fmla="*/ 32 h 42"/>
                  <a:gd name="T76" fmla="*/ 44 w 88"/>
                  <a:gd name="T77" fmla="*/ 38 h 42"/>
                  <a:gd name="T78" fmla="*/ 42 w 88"/>
                  <a:gd name="T79" fmla="*/ 42 h 42"/>
                  <a:gd name="T80" fmla="*/ 38 w 88"/>
                  <a:gd name="T81" fmla="*/ 42 h 42"/>
                  <a:gd name="T82" fmla="*/ 36 w 88"/>
                  <a:gd name="T83" fmla="*/ 42 h 42"/>
                  <a:gd name="T84" fmla="*/ 32 w 88"/>
                  <a:gd name="T85" fmla="*/ 42 h 42"/>
                  <a:gd name="T86" fmla="*/ 30 w 88"/>
                  <a:gd name="T87" fmla="*/ 42 h 42"/>
                  <a:gd name="T88" fmla="*/ 30 w 88"/>
                  <a:gd name="T89" fmla="*/ 36 h 42"/>
                  <a:gd name="T90" fmla="*/ 24 w 88"/>
                  <a:gd name="T91" fmla="*/ 34 h 42"/>
                  <a:gd name="T92" fmla="*/ 20 w 88"/>
                  <a:gd name="T93" fmla="*/ 32 h 42"/>
                  <a:gd name="T94" fmla="*/ 16 w 88"/>
                  <a:gd name="T95" fmla="*/ 30 h 42"/>
                  <a:gd name="T96" fmla="*/ 12 w 88"/>
                  <a:gd name="T97" fmla="*/ 26 h 42"/>
                  <a:gd name="T98" fmla="*/ 0 w 88"/>
                  <a:gd name="T99" fmla="*/ 22 h 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8" h="42">
                    <a:moveTo>
                      <a:pt x="0" y="22"/>
                    </a:moveTo>
                    <a:lnTo>
                      <a:pt x="0" y="18"/>
                    </a:lnTo>
                    <a:lnTo>
                      <a:pt x="0" y="14"/>
                    </a:lnTo>
                    <a:lnTo>
                      <a:pt x="0" y="6"/>
                    </a:lnTo>
                    <a:lnTo>
                      <a:pt x="2" y="6"/>
                    </a:lnTo>
                    <a:lnTo>
                      <a:pt x="8" y="6"/>
                    </a:lnTo>
                    <a:lnTo>
                      <a:pt x="12" y="10"/>
                    </a:lnTo>
                    <a:lnTo>
                      <a:pt x="16" y="10"/>
                    </a:lnTo>
                    <a:lnTo>
                      <a:pt x="20" y="14"/>
                    </a:lnTo>
                    <a:lnTo>
                      <a:pt x="26" y="14"/>
                    </a:lnTo>
                    <a:lnTo>
                      <a:pt x="30" y="14"/>
                    </a:lnTo>
                    <a:lnTo>
                      <a:pt x="36" y="12"/>
                    </a:lnTo>
                    <a:lnTo>
                      <a:pt x="38" y="8"/>
                    </a:lnTo>
                    <a:lnTo>
                      <a:pt x="44" y="2"/>
                    </a:lnTo>
                    <a:lnTo>
                      <a:pt x="48" y="0"/>
                    </a:lnTo>
                    <a:lnTo>
                      <a:pt x="52" y="0"/>
                    </a:lnTo>
                    <a:lnTo>
                      <a:pt x="62" y="2"/>
                    </a:lnTo>
                    <a:lnTo>
                      <a:pt x="70" y="8"/>
                    </a:lnTo>
                    <a:lnTo>
                      <a:pt x="80" y="14"/>
                    </a:lnTo>
                    <a:lnTo>
                      <a:pt x="86" y="18"/>
                    </a:lnTo>
                    <a:lnTo>
                      <a:pt x="88" y="18"/>
                    </a:lnTo>
                    <a:lnTo>
                      <a:pt x="86" y="20"/>
                    </a:lnTo>
                    <a:lnTo>
                      <a:pt x="86" y="26"/>
                    </a:lnTo>
                    <a:lnTo>
                      <a:pt x="88" y="32"/>
                    </a:lnTo>
                    <a:lnTo>
                      <a:pt x="86" y="34"/>
                    </a:lnTo>
                    <a:lnTo>
                      <a:pt x="82" y="38"/>
                    </a:lnTo>
                    <a:lnTo>
                      <a:pt x="76" y="42"/>
                    </a:lnTo>
                    <a:lnTo>
                      <a:pt x="70" y="30"/>
                    </a:lnTo>
                    <a:lnTo>
                      <a:pt x="70" y="26"/>
                    </a:lnTo>
                    <a:lnTo>
                      <a:pt x="76" y="26"/>
                    </a:lnTo>
                    <a:lnTo>
                      <a:pt x="68" y="16"/>
                    </a:lnTo>
                    <a:lnTo>
                      <a:pt x="64" y="14"/>
                    </a:lnTo>
                    <a:lnTo>
                      <a:pt x="56" y="14"/>
                    </a:lnTo>
                    <a:lnTo>
                      <a:pt x="52" y="14"/>
                    </a:lnTo>
                    <a:lnTo>
                      <a:pt x="46" y="20"/>
                    </a:lnTo>
                    <a:lnTo>
                      <a:pt x="38" y="30"/>
                    </a:lnTo>
                    <a:lnTo>
                      <a:pt x="40" y="32"/>
                    </a:lnTo>
                    <a:lnTo>
                      <a:pt x="44" y="32"/>
                    </a:lnTo>
                    <a:lnTo>
                      <a:pt x="44" y="38"/>
                    </a:lnTo>
                    <a:lnTo>
                      <a:pt x="42" y="42"/>
                    </a:lnTo>
                    <a:lnTo>
                      <a:pt x="38" y="42"/>
                    </a:lnTo>
                    <a:lnTo>
                      <a:pt x="36" y="42"/>
                    </a:lnTo>
                    <a:lnTo>
                      <a:pt x="32" y="42"/>
                    </a:lnTo>
                    <a:lnTo>
                      <a:pt x="30" y="42"/>
                    </a:lnTo>
                    <a:lnTo>
                      <a:pt x="30" y="36"/>
                    </a:lnTo>
                    <a:lnTo>
                      <a:pt x="24" y="34"/>
                    </a:lnTo>
                    <a:lnTo>
                      <a:pt x="20" y="32"/>
                    </a:lnTo>
                    <a:lnTo>
                      <a:pt x="16" y="30"/>
                    </a:lnTo>
                    <a:lnTo>
                      <a:pt x="12" y="26"/>
                    </a:lnTo>
                    <a:lnTo>
                      <a:pt x="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8" name="Freeform 58"/>
              <p:cNvSpPr>
                <a:spLocks noChangeAspect="1"/>
              </p:cNvSpPr>
              <p:nvPr/>
            </p:nvSpPr>
            <p:spPr bwMode="gray">
              <a:xfrm>
                <a:off x="1323" y="1942"/>
                <a:ext cx="54" cy="44"/>
              </a:xfrm>
              <a:custGeom>
                <a:avLst/>
                <a:gdLst>
                  <a:gd name="T0" fmla="*/ 38 w 54"/>
                  <a:gd name="T1" fmla="*/ 6 h 44"/>
                  <a:gd name="T2" fmla="*/ 46 w 54"/>
                  <a:gd name="T3" fmla="*/ 18 h 44"/>
                  <a:gd name="T4" fmla="*/ 54 w 54"/>
                  <a:gd name="T5" fmla="*/ 28 h 44"/>
                  <a:gd name="T6" fmla="*/ 46 w 54"/>
                  <a:gd name="T7" fmla="*/ 28 h 44"/>
                  <a:gd name="T8" fmla="*/ 46 w 54"/>
                  <a:gd name="T9" fmla="*/ 44 h 44"/>
                  <a:gd name="T10" fmla="*/ 32 w 54"/>
                  <a:gd name="T11" fmla="*/ 40 h 44"/>
                  <a:gd name="T12" fmla="*/ 34 w 54"/>
                  <a:gd name="T13" fmla="*/ 36 h 44"/>
                  <a:gd name="T14" fmla="*/ 34 w 54"/>
                  <a:gd name="T15" fmla="*/ 34 h 44"/>
                  <a:gd name="T16" fmla="*/ 24 w 54"/>
                  <a:gd name="T17" fmla="*/ 22 h 44"/>
                  <a:gd name="T18" fmla="*/ 18 w 54"/>
                  <a:gd name="T19" fmla="*/ 16 h 44"/>
                  <a:gd name="T20" fmla="*/ 12 w 54"/>
                  <a:gd name="T21" fmla="*/ 14 h 44"/>
                  <a:gd name="T22" fmla="*/ 16 w 54"/>
                  <a:gd name="T23" fmla="*/ 22 h 44"/>
                  <a:gd name="T24" fmla="*/ 12 w 54"/>
                  <a:gd name="T25" fmla="*/ 22 h 44"/>
                  <a:gd name="T26" fmla="*/ 8 w 54"/>
                  <a:gd name="T27" fmla="*/ 22 h 44"/>
                  <a:gd name="T28" fmla="*/ 4 w 54"/>
                  <a:gd name="T29" fmla="*/ 20 h 44"/>
                  <a:gd name="T30" fmla="*/ 2 w 54"/>
                  <a:gd name="T31" fmla="*/ 16 h 44"/>
                  <a:gd name="T32" fmla="*/ 0 w 54"/>
                  <a:gd name="T33" fmla="*/ 12 h 44"/>
                  <a:gd name="T34" fmla="*/ 2 w 54"/>
                  <a:gd name="T35" fmla="*/ 8 h 44"/>
                  <a:gd name="T36" fmla="*/ 2 w 54"/>
                  <a:gd name="T37" fmla="*/ 6 h 44"/>
                  <a:gd name="T38" fmla="*/ 2 w 54"/>
                  <a:gd name="T39" fmla="*/ 4 h 44"/>
                  <a:gd name="T40" fmla="*/ 4 w 54"/>
                  <a:gd name="T41" fmla="*/ 0 h 44"/>
                  <a:gd name="T42" fmla="*/ 20 w 54"/>
                  <a:gd name="T43" fmla="*/ 4 h 44"/>
                  <a:gd name="T44" fmla="*/ 38 w 54"/>
                  <a:gd name="T45" fmla="*/ 6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 h="44">
                    <a:moveTo>
                      <a:pt x="38" y="6"/>
                    </a:moveTo>
                    <a:lnTo>
                      <a:pt x="46" y="18"/>
                    </a:lnTo>
                    <a:lnTo>
                      <a:pt x="54" y="28"/>
                    </a:lnTo>
                    <a:lnTo>
                      <a:pt x="46" y="28"/>
                    </a:lnTo>
                    <a:lnTo>
                      <a:pt x="46" y="44"/>
                    </a:lnTo>
                    <a:lnTo>
                      <a:pt x="32" y="40"/>
                    </a:lnTo>
                    <a:lnTo>
                      <a:pt x="34" y="36"/>
                    </a:lnTo>
                    <a:lnTo>
                      <a:pt x="34" y="34"/>
                    </a:lnTo>
                    <a:lnTo>
                      <a:pt x="24" y="22"/>
                    </a:lnTo>
                    <a:lnTo>
                      <a:pt x="18" y="16"/>
                    </a:lnTo>
                    <a:lnTo>
                      <a:pt x="12" y="14"/>
                    </a:lnTo>
                    <a:lnTo>
                      <a:pt x="16" y="22"/>
                    </a:lnTo>
                    <a:lnTo>
                      <a:pt x="12" y="22"/>
                    </a:lnTo>
                    <a:lnTo>
                      <a:pt x="8" y="22"/>
                    </a:lnTo>
                    <a:lnTo>
                      <a:pt x="4" y="20"/>
                    </a:lnTo>
                    <a:lnTo>
                      <a:pt x="2" y="16"/>
                    </a:lnTo>
                    <a:lnTo>
                      <a:pt x="0" y="12"/>
                    </a:lnTo>
                    <a:lnTo>
                      <a:pt x="2" y="8"/>
                    </a:lnTo>
                    <a:lnTo>
                      <a:pt x="2" y="6"/>
                    </a:lnTo>
                    <a:lnTo>
                      <a:pt x="2" y="4"/>
                    </a:lnTo>
                    <a:lnTo>
                      <a:pt x="4" y="0"/>
                    </a:lnTo>
                    <a:lnTo>
                      <a:pt x="20" y="4"/>
                    </a:lnTo>
                    <a:lnTo>
                      <a:pt x="38"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9" name="Freeform 59"/>
              <p:cNvSpPr>
                <a:spLocks noChangeAspect="1"/>
              </p:cNvSpPr>
              <p:nvPr/>
            </p:nvSpPr>
            <p:spPr bwMode="gray">
              <a:xfrm>
                <a:off x="1301" y="1870"/>
                <a:ext cx="72" cy="78"/>
              </a:xfrm>
              <a:custGeom>
                <a:avLst/>
                <a:gdLst>
                  <a:gd name="T0" fmla="*/ 72 w 72"/>
                  <a:gd name="T1" fmla="*/ 0 h 78"/>
                  <a:gd name="T2" fmla="*/ 72 w 72"/>
                  <a:gd name="T3" fmla="*/ 2 h 78"/>
                  <a:gd name="T4" fmla="*/ 70 w 72"/>
                  <a:gd name="T5" fmla="*/ 10 h 78"/>
                  <a:gd name="T6" fmla="*/ 68 w 72"/>
                  <a:gd name="T7" fmla="*/ 20 h 78"/>
                  <a:gd name="T8" fmla="*/ 66 w 72"/>
                  <a:gd name="T9" fmla="*/ 26 h 78"/>
                  <a:gd name="T10" fmla="*/ 64 w 72"/>
                  <a:gd name="T11" fmla="*/ 36 h 78"/>
                  <a:gd name="T12" fmla="*/ 64 w 72"/>
                  <a:gd name="T13" fmla="*/ 44 h 78"/>
                  <a:gd name="T14" fmla="*/ 60 w 72"/>
                  <a:gd name="T15" fmla="*/ 50 h 78"/>
                  <a:gd name="T16" fmla="*/ 56 w 72"/>
                  <a:gd name="T17" fmla="*/ 54 h 78"/>
                  <a:gd name="T18" fmla="*/ 56 w 72"/>
                  <a:gd name="T19" fmla="*/ 60 h 78"/>
                  <a:gd name="T20" fmla="*/ 56 w 72"/>
                  <a:gd name="T21" fmla="*/ 66 h 78"/>
                  <a:gd name="T22" fmla="*/ 58 w 72"/>
                  <a:gd name="T23" fmla="*/ 74 h 78"/>
                  <a:gd name="T24" fmla="*/ 60 w 72"/>
                  <a:gd name="T25" fmla="*/ 78 h 78"/>
                  <a:gd name="T26" fmla="*/ 42 w 72"/>
                  <a:gd name="T27" fmla="*/ 76 h 78"/>
                  <a:gd name="T28" fmla="*/ 26 w 72"/>
                  <a:gd name="T29" fmla="*/ 72 h 78"/>
                  <a:gd name="T30" fmla="*/ 24 w 72"/>
                  <a:gd name="T31" fmla="*/ 66 h 78"/>
                  <a:gd name="T32" fmla="*/ 24 w 72"/>
                  <a:gd name="T33" fmla="*/ 62 h 78"/>
                  <a:gd name="T34" fmla="*/ 16 w 72"/>
                  <a:gd name="T35" fmla="*/ 58 h 78"/>
                  <a:gd name="T36" fmla="*/ 8 w 72"/>
                  <a:gd name="T37" fmla="*/ 50 h 78"/>
                  <a:gd name="T38" fmla="*/ 4 w 72"/>
                  <a:gd name="T39" fmla="*/ 44 h 78"/>
                  <a:gd name="T40" fmla="*/ 0 w 72"/>
                  <a:gd name="T41" fmla="*/ 36 h 78"/>
                  <a:gd name="T42" fmla="*/ 6 w 72"/>
                  <a:gd name="T43" fmla="*/ 36 h 78"/>
                  <a:gd name="T44" fmla="*/ 10 w 72"/>
                  <a:gd name="T45" fmla="*/ 30 h 78"/>
                  <a:gd name="T46" fmla="*/ 12 w 72"/>
                  <a:gd name="T47" fmla="*/ 26 h 78"/>
                  <a:gd name="T48" fmla="*/ 14 w 72"/>
                  <a:gd name="T49" fmla="*/ 24 h 78"/>
                  <a:gd name="T50" fmla="*/ 16 w 72"/>
                  <a:gd name="T51" fmla="*/ 22 h 78"/>
                  <a:gd name="T52" fmla="*/ 22 w 72"/>
                  <a:gd name="T53" fmla="*/ 20 h 78"/>
                  <a:gd name="T54" fmla="*/ 26 w 72"/>
                  <a:gd name="T55" fmla="*/ 20 h 78"/>
                  <a:gd name="T56" fmla="*/ 32 w 72"/>
                  <a:gd name="T57" fmla="*/ 18 h 78"/>
                  <a:gd name="T58" fmla="*/ 40 w 72"/>
                  <a:gd name="T59" fmla="*/ 8 h 78"/>
                  <a:gd name="T60" fmla="*/ 44 w 72"/>
                  <a:gd name="T61" fmla="*/ 4 h 78"/>
                  <a:gd name="T62" fmla="*/ 48 w 72"/>
                  <a:gd name="T63" fmla="*/ 4 h 78"/>
                  <a:gd name="T64" fmla="*/ 50 w 72"/>
                  <a:gd name="T65" fmla="*/ 4 h 78"/>
                  <a:gd name="T66" fmla="*/ 52 w 72"/>
                  <a:gd name="T67" fmla="*/ 4 h 78"/>
                  <a:gd name="T68" fmla="*/ 52 w 72"/>
                  <a:gd name="T69" fmla="*/ 6 h 78"/>
                  <a:gd name="T70" fmla="*/ 58 w 72"/>
                  <a:gd name="T71" fmla="*/ 4 h 78"/>
                  <a:gd name="T72" fmla="*/ 62 w 72"/>
                  <a:gd name="T73" fmla="*/ 2 h 78"/>
                  <a:gd name="T74" fmla="*/ 66 w 72"/>
                  <a:gd name="T75" fmla="*/ 2 h 78"/>
                  <a:gd name="T76" fmla="*/ 72 w 72"/>
                  <a:gd name="T77" fmla="*/ 0 h 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2" h="78">
                    <a:moveTo>
                      <a:pt x="72" y="0"/>
                    </a:moveTo>
                    <a:lnTo>
                      <a:pt x="72" y="2"/>
                    </a:lnTo>
                    <a:lnTo>
                      <a:pt x="70" y="10"/>
                    </a:lnTo>
                    <a:lnTo>
                      <a:pt x="68" y="20"/>
                    </a:lnTo>
                    <a:lnTo>
                      <a:pt x="66" y="26"/>
                    </a:lnTo>
                    <a:lnTo>
                      <a:pt x="64" y="36"/>
                    </a:lnTo>
                    <a:lnTo>
                      <a:pt x="64" y="44"/>
                    </a:lnTo>
                    <a:lnTo>
                      <a:pt x="60" y="50"/>
                    </a:lnTo>
                    <a:lnTo>
                      <a:pt x="56" y="54"/>
                    </a:lnTo>
                    <a:lnTo>
                      <a:pt x="56" y="60"/>
                    </a:lnTo>
                    <a:lnTo>
                      <a:pt x="56" y="66"/>
                    </a:lnTo>
                    <a:lnTo>
                      <a:pt x="58" y="74"/>
                    </a:lnTo>
                    <a:lnTo>
                      <a:pt x="60" y="78"/>
                    </a:lnTo>
                    <a:lnTo>
                      <a:pt x="42" y="76"/>
                    </a:lnTo>
                    <a:lnTo>
                      <a:pt x="26" y="72"/>
                    </a:lnTo>
                    <a:lnTo>
                      <a:pt x="24" y="66"/>
                    </a:lnTo>
                    <a:lnTo>
                      <a:pt x="24" y="62"/>
                    </a:lnTo>
                    <a:lnTo>
                      <a:pt x="16" y="58"/>
                    </a:lnTo>
                    <a:lnTo>
                      <a:pt x="8" y="50"/>
                    </a:lnTo>
                    <a:lnTo>
                      <a:pt x="4" y="44"/>
                    </a:lnTo>
                    <a:lnTo>
                      <a:pt x="0" y="36"/>
                    </a:lnTo>
                    <a:lnTo>
                      <a:pt x="6" y="36"/>
                    </a:lnTo>
                    <a:lnTo>
                      <a:pt x="10" y="30"/>
                    </a:lnTo>
                    <a:lnTo>
                      <a:pt x="12" y="26"/>
                    </a:lnTo>
                    <a:lnTo>
                      <a:pt x="14" y="24"/>
                    </a:lnTo>
                    <a:lnTo>
                      <a:pt x="16" y="22"/>
                    </a:lnTo>
                    <a:lnTo>
                      <a:pt x="22" y="20"/>
                    </a:lnTo>
                    <a:lnTo>
                      <a:pt x="26" y="20"/>
                    </a:lnTo>
                    <a:lnTo>
                      <a:pt x="32" y="18"/>
                    </a:lnTo>
                    <a:lnTo>
                      <a:pt x="40" y="8"/>
                    </a:lnTo>
                    <a:lnTo>
                      <a:pt x="44" y="4"/>
                    </a:lnTo>
                    <a:lnTo>
                      <a:pt x="48" y="4"/>
                    </a:lnTo>
                    <a:lnTo>
                      <a:pt x="50" y="4"/>
                    </a:lnTo>
                    <a:lnTo>
                      <a:pt x="52" y="4"/>
                    </a:lnTo>
                    <a:lnTo>
                      <a:pt x="52" y="6"/>
                    </a:lnTo>
                    <a:lnTo>
                      <a:pt x="58" y="4"/>
                    </a:lnTo>
                    <a:lnTo>
                      <a:pt x="62" y="2"/>
                    </a:lnTo>
                    <a:lnTo>
                      <a:pt x="66" y="2"/>
                    </a:lnTo>
                    <a:lnTo>
                      <a:pt x="7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0" name="Freeform 60"/>
              <p:cNvSpPr>
                <a:spLocks noChangeAspect="1"/>
              </p:cNvSpPr>
              <p:nvPr/>
            </p:nvSpPr>
            <p:spPr bwMode="gray">
              <a:xfrm>
                <a:off x="1261" y="1882"/>
                <a:ext cx="38" cy="16"/>
              </a:xfrm>
              <a:custGeom>
                <a:avLst/>
                <a:gdLst>
                  <a:gd name="T0" fmla="*/ 36 w 38"/>
                  <a:gd name="T1" fmla="*/ 16 h 16"/>
                  <a:gd name="T2" fmla="*/ 30 w 38"/>
                  <a:gd name="T3" fmla="*/ 16 h 16"/>
                  <a:gd name="T4" fmla="*/ 24 w 38"/>
                  <a:gd name="T5" fmla="*/ 16 h 16"/>
                  <a:gd name="T6" fmla="*/ 10 w 38"/>
                  <a:gd name="T7" fmla="*/ 14 h 16"/>
                  <a:gd name="T8" fmla="*/ 4 w 38"/>
                  <a:gd name="T9" fmla="*/ 12 h 16"/>
                  <a:gd name="T10" fmla="*/ 0 w 38"/>
                  <a:gd name="T11" fmla="*/ 8 h 16"/>
                  <a:gd name="T12" fmla="*/ 6 w 38"/>
                  <a:gd name="T13" fmla="*/ 6 h 16"/>
                  <a:gd name="T14" fmla="*/ 8 w 38"/>
                  <a:gd name="T15" fmla="*/ 0 h 16"/>
                  <a:gd name="T16" fmla="*/ 12 w 38"/>
                  <a:gd name="T17" fmla="*/ 0 h 16"/>
                  <a:gd name="T18" fmla="*/ 16 w 38"/>
                  <a:gd name="T19" fmla="*/ 2 h 16"/>
                  <a:gd name="T20" fmla="*/ 20 w 38"/>
                  <a:gd name="T21" fmla="*/ 4 h 16"/>
                  <a:gd name="T22" fmla="*/ 24 w 38"/>
                  <a:gd name="T23" fmla="*/ 8 h 16"/>
                  <a:gd name="T24" fmla="*/ 30 w 38"/>
                  <a:gd name="T25" fmla="*/ 10 h 16"/>
                  <a:gd name="T26" fmla="*/ 34 w 38"/>
                  <a:gd name="T27" fmla="*/ 10 h 16"/>
                  <a:gd name="T28" fmla="*/ 36 w 38"/>
                  <a:gd name="T29" fmla="*/ 12 h 16"/>
                  <a:gd name="T30" fmla="*/ 38 w 38"/>
                  <a:gd name="T31" fmla="*/ 14 h 16"/>
                  <a:gd name="T32" fmla="*/ 38 w 38"/>
                  <a:gd name="T33" fmla="*/ 16 h 16"/>
                  <a:gd name="T34" fmla="*/ 36 w 38"/>
                  <a:gd name="T35" fmla="*/ 1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16">
                    <a:moveTo>
                      <a:pt x="36" y="16"/>
                    </a:moveTo>
                    <a:lnTo>
                      <a:pt x="30" y="16"/>
                    </a:lnTo>
                    <a:lnTo>
                      <a:pt x="24" y="16"/>
                    </a:lnTo>
                    <a:lnTo>
                      <a:pt x="10" y="14"/>
                    </a:lnTo>
                    <a:lnTo>
                      <a:pt x="4" y="12"/>
                    </a:lnTo>
                    <a:lnTo>
                      <a:pt x="0" y="8"/>
                    </a:lnTo>
                    <a:lnTo>
                      <a:pt x="6" y="6"/>
                    </a:lnTo>
                    <a:lnTo>
                      <a:pt x="8" y="0"/>
                    </a:lnTo>
                    <a:lnTo>
                      <a:pt x="12" y="0"/>
                    </a:lnTo>
                    <a:lnTo>
                      <a:pt x="16" y="2"/>
                    </a:lnTo>
                    <a:lnTo>
                      <a:pt x="20" y="4"/>
                    </a:lnTo>
                    <a:lnTo>
                      <a:pt x="24" y="8"/>
                    </a:lnTo>
                    <a:lnTo>
                      <a:pt x="30" y="10"/>
                    </a:lnTo>
                    <a:lnTo>
                      <a:pt x="34" y="10"/>
                    </a:lnTo>
                    <a:lnTo>
                      <a:pt x="36" y="12"/>
                    </a:lnTo>
                    <a:lnTo>
                      <a:pt x="38" y="14"/>
                    </a:lnTo>
                    <a:lnTo>
                      <a:pt x="38" y="16"/>
                    </a:lnTo>
                    <a:lnTo>
                      <a:pt x="36"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1" name="Freeform 61"/>
              <p:cNvSpPr>
                <a:spLocks noChangeAspect="1"/>
              </p:cNvSpPr>
              <p:nvPr/>
            </p:nvSpPr>
            <p:spPr bwMode="gray">
              <a:xfrm>
                <a:off x="1273" y="1846"/>
                <a:ext cx="100" cy="60"/>
              </a:xfrm>
              <a:custGeom>
                <a:avLst/>
                <a:gdLst>
                  <a:gd name="T0" fmla="*/ 100 w 100"/>
                  <a:gd name="T1" fmla="*/ 24 h 60"/>
                  <a:gd name="T2" fmla="*/ 94 w 100"/>
                  <a:gd name="T3" fmla="*/ 26 h 60"/>
                  <a:gd name="T4" fmla="*/ 90 w 100"/>
                  <a:gd name="T5" fmla="*/ 26 h 60"/>
                  <a:gd name="T6" fmla="*/ 86 w 100"/>
                  <a:gd name="T7" fmla="*/ 28 h 60"/>
                  <a:gd name="T8" fmla="*/ 80 w 100"/>
                  <a:gd name="T9" fmla="*/ 30 h 60"/>
                  <a:gd name="T10" fmla="*/ 80 w 100"/>
                  <a:gd name="T11" fmla="*/ 28 h 60"/>
                  <a:gd name="T12" fmla="*/ 78 w 100"/>
                  <a:gd name="T13" fmla="*/ 28 h 60"/>
                  <a:gd name="T14" fmla="*/ 76 w 100"/>
                  <a:gd name="T15" fmla="*/ 28 h 60"/>
                  <a:gd name="T16" fmla="*/ 72 w 100"/>
                  <a:gd name="T17" fmla="*/ 28 h 60"/>
                  <a:gd name="T18" fmla="*/ 68 w 100"/>
                  <a:gd name="T19" fmla="*/ 32 h 60"/>
                  <a:gd name="T20" fmla="*/ 60 w 100"/>
                  <a:gd name="T21" fmla="*/ 42 h 60"/>
                  <a:gd name="T22" fmla="*/ 54 w 100"/>
                  <a:gd name="T23" fmla="*/ 44 h 60"/>
                  <a:gd name="T24" fmla="*/ 50 w 100"/>
                  <a:gd name="T25" fmla="*/ 44 h 60"/>
                  <a:gd name="T26" fmla="*/ 44 w 100"/>
                  <a:gd name="T27" fmla="*/ 46 h 60"/>
                  <a:gd name="T28" fmla="*/ 42 w 100"/>
                  <a:gd name="T29" fmla="*/ 48 h 60"/>
                  <a:gd name="T30" fmla="*/ 40 w 100"/>
                  <a:gd name="T31" fmla="*/ 50 h 60"/>
                  <a:gd name="T32" fmla="*/ 38 w 100"/>
                  <a:gd name="T33" fmla="*/ 54 h 60"/>
                  <a:gd name="T34" fmla="*/ 34 w 100"/>
                  <a:gd name="T35" fmla="*/ 60 h 60"/>
                  <a:gd name="T36" fmla="*/ 28 w 100"/>
                  <a:gd name="T37" fmla="*/ 60 h 60"/>
                  <a:gd name="T38" fmla="*/ 26 w 100"/>
                  <a:gd name="T39" fmla="*/ 52 h 60"/>
                  <a:gd name="T40" fmla="*/ 26 w 100"/>
                  <a:gd name="T41" fmla="*/ 50 h 60"/>
                  <a:gd name="T42" fmla="*/ 24 w 100"/>
                  <a:gd name="T43" fmla="*/ 48 h 60"/>
                  <a:gd name="T44" fmla="*/ 22 w 100"/>
                  <a:gd name="T45" fmla="*/ 46 h 60"/>
                  <a:gd name="T46" fmla="*/ 18 w 100"/>
                  <a:gd name="T47" fmla="*/ 46 h 60"/>
                  <a:gd name="T48" fmla="*/ 12 w 100"/>
                  <a:gd name="T49" fmla="*/ 44 h 60"/>
                  <a:gd name="T50" fmla="*/ 8 w 100"/>
                  <a:gd name="T51" fmla="*/ 40 h 60"/>
                  <a:gd name="T52" fmla="*/ 4 w 100"/>
                  <a:gd name="T53" fmla="*/ 38 h 60"/>
                  <a:gd name="T54" fmla="*/ 0 w 100"/>
                  <a:gd name="T55" fmla="*/ 36 h 60"/>
                  <a:gd name="T56" fmla="*/ 4 w 100"/>
                  <a:gd name="T57" fmla="*/ 28 h 60"/>
                  <a:gd name="T58" fmla="*/ 8 w 100"/>
                  <a:gd name="T59" fmla="*/ 22 h 60"/>
                  <a:gd name="T60" fmla="*/ 18 w 100"/>
                  <a:gd name="T61" fmla="*/ 16 h 60"/>
                  <a:gd name="T62" fmla="*/ 22 w 100"/>
                  <a:gd name="T63" fmla="*/ 8 h 60"/>
                  <a:gd name="T64" fmla="*/ 26 w 100"/>
                  <a:gd name="T65" fmla="*/ 2 h 60"/>
                  <a:gd name="T66" fmla="*/ 34 w 100"/>
                  <a:gd name="T67" fmla="*/ 0 h 60"/>
                  <a:gd name="T68" fmla="*/ 80 w 100"/>
                  <a:gd name="T69" fmla="*/ 0 h 60"/>
                  <a:gd name="T70" fmla="*/ 84 w 100"/>
                  <a:gd name="T71" fmla="*/ 6 h 60"/>
                  <a:gd name="T72" fmla="*/ 90 w 100"/>
                  <a:gd name="T73" fmla="*/ 12 h 60"/>
                  <a:gd name="T74" fmla="*/ 96 w 100"/>
                  <a:gd name="T75" fmla="*/ 18 h 60"/>
                  <a:gd name="T76" fmla="*/ 100 w 100"/>
                  <a:gd name="T77" fmla="*/ 24 h 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0" h="60">
                    <a:moveTo>
                      <a:pt x="100" y="24"/>
                    </a:moveTo>
                    <a:lnTo>
                      <a:pt x="94" y="26"/>
                    </a:lnTo>
                    <a:lnTo>
                      <a:pt x="90" y="26"/>
                    </a:lnTo>
                    <a:lnTo>
                      <a:pt x="86" y="28"/>
                    </a:lnTo>
                    <a:lnTo>
                      <a:pt x="80" y="30"/>
                    </a:lnTo>
                    <a:lnTo>
                      <a:pt x="80" y="28"/>
                    </a:lnTo>
                    <a:lnTo>
                      <a:pt x="78" y="28"/>
                    </a:lnTo>
                    <a:lnTo>
                      <a:pt x="76" y="28"/>
                    </a:lnTo>
                    <a:lnTo>
                      <a:pt x="72" y="28"/>
                    </a:lnTo>
                    <a:lnTo>
                      <a:pt x="68" y="32"/>
                    </a:lnTo>
                    <a:lnTo>
                      <a:pt x="60" y="42"/>
                    </a:lnTo>
                    <a:lnTo>
                      <a:pt x="54" y="44"/>
                    </a:lnTo>
                    <a:lnTo>
                      <a:pt x="50" y="44"/>
                    </a:lnTo>
                    <a:lnTo>
                      <a:pt x="44" y="46"/>
                    </a:lnTo>
                    <a:lnTo>
                      <a:pt x="42" y="48"/>
                    </a:lnTo>
                    <a:lnTo>
                      <a:pt x="40" y="50"/>
                    </a:lnTo>
                    <a:lnTo>
                      <a:pt x="38" y="54"/>
                    </a:lnTo>
                    <a:lnTo>
                      <a:pt x="34" y="60"/>
                    </a:lnTo>
                    <a:lnTo>
                      <a:pt x="28" y="60"/>
                    </a:lnTo>
                    <a:lnTo>
                      <a:pt x="26" y="52"/>
                    </a:lnTo>
                    <a:lnTo>
                      <a:pt x="26" y="50"/>
                    </a:lnTo>
                    <a:lnTo>
                      <a:pt x="24" y="48"/>
                    </a:lnTo>
                    <a:lnTo>
                      <a:pt x="22" y="46"/>
                    </a:lnTo>
                    <a:lnTo>
                      <a:pt x="18" y="46"/>
                    </a:lnTo>
                    <a:lnTo>
                      <a:pt x="12" y="44"/>
                    </a:lnTo>
                    <a:lnTo>
                      <a:pt x="8" y="40"/>
                    </a:lnTo>
                    <a:lnTo>
                      <a:pt x="4" y="38"/>
                    </a:lnTo>
                    <a:lnTo>
                      <a:pt x="0" y="36"/>
                    </a:lnTo>
                    <a:lnTo>
                      <a:pt x="4" y="28"/>
                    </a:lnTo>
                    <a:lnTo>
                      <a:pt x="8" y="22"/>
                    </a:lnTo>
                    <a:lnTo>
                      <a:pt x="18" y="16"/>
                    </a:lnTo>
                    <a:lnTo>
                      <a:pt x="22" y="8"/>
                    </a:lnTo>
                    <a:lnTo>
                      <a:pt x="26" y="2"/>
                    </a:lnTo>
                    <a:lnTo>
                      <a:pt x="34" y="0"/>
                    </a:lnTo>
                    <a:lnTo>
                      <a:pt x="80" y="0"/>
                    </a:lnTo>
                    <a:lnTo>
                      <a:pt x="84" y="6"/>
                    </a:lnTo>
                    <a:lnTo>
                      <a:pt x="90" y="12"/>
                    </a:lnTo>
                    <a:lnTo>
                      <a:pt x="96" y="18"/>
                    </a:lnTo>
                    <a:lnTo>
                      <a:pt x="10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2" name="Freeform 62"/>
              <p:cNvSpPr>
                <a:spLocks noChangeAspect="1"/>
              </p:cNvSpPr>
              <p:nvPr/>
            </p:nvSpPr>
            <p:spPr bwMode="gray">
              <a:xfrm>
                <a:off x="1279" y="1808"/>
                <a:ext cx="24" cy="42"/>
              </a:xfrm>
              <a:custGeom>
                <a:avLst/>
                <a:gdLst>
                  <a:gd name="T0" fmla="*/ 24 w 24"/>
                  <a:gd name="T1" fmla="*/ 6 h 42"/>
                  <a:gd name="T2" fmla="*/ 18 w 24"/>
                  <a:gd name="T3" fmla="*/ 10 h 42"/>
                  <a:gd name="T4" fmla="*/ 18 w 24"/>
                  <a:gd name="T5" fmla="*/ 18 h 42"/>
                  <a:gd name="T6" fmla="*/ 16 w 24"/>
                  <a:gd name="T7" fmla="*/ 26 h 42"/>
                  <a:gd name="T8" fmla="*/ 14 w 24"/>
                  <a:gd name="T9" fmla="*/ 32 h 42"/>
                  <a:gd name="T10" fmla="*/ 10 w 24"/>
                  <a:gd name="T11" fmla="*/ 36 h 42"/>
                  <a:gd name="T12" fmla="*/ 10 w 24"/>
                  <a:gd name="T13" fmla="*/ 42 h 42"/>
                  <a:gd name="T14" fmla="*/ 0 w 24"/>
                  <a:gd name="T15" fmla="*/ 42 h 42"/>
                  <a:gd name="T16" fmla="*/ 4 w 24"/>
                  <a:gd name="T17" fmla="*/ 10 h 42"/>
                  <a:gd name="T18" fmla="*/ 8 w 24"/>
                  <a:gd name="T19" fmla="*/ 10 h 42"/>
                  <a:gd name="T20" fmla="*/ 10 w 24"/>
                  <a:gd name="T21" fmla="*/ 8 h 42"/>
                  <a:gd name="T22" fmla="*/ 12 w 24"/>
                  <a:gd name="T23" fmla="*/ 6 h 42"/>
                  <a:gd name="T24" fmla="*/ 14 w 24"/>
                  <a:gd name="T25" fmla="*/ 2 h 42"/>
                  <a:gd name="T26" fmla="*/ 16 w 24"/>
                  <a:gd name="T27" fmla="*/ 0 h 42"/>
                  <a:gd name="T28" fmla="*/ 20 w 24"/>
                  <a:gd name="T29" fmla="*/ 0 h 42"/>
                  <a:gd name="T30" fmla="*/ 22 w 24"/>
                  <a:gd name="T31" fmla="*/ 2 h 42"/>
                  <a:gd name="T32" fmla="*/ 22 w 24"/>
                  <a:gd name="T33" fmla="*/ 6 h 42"/>
                  <a:gd name="T34" fmla="*/ 24 w 24"/>
                  <a:gd name="T35" fmla="*/ 6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 h="42">
                    <a:moveTo>
                      <a:pt x="24" y="6"/>
                    </a:moveTo>
                    <a:lnTo>
                      <a:pt x="18" y="10"/>
                    </a:lnTo>
                    <a:lnTo>
                      <a:pt x="18" y="18"/>
                    </a:lnTo>
                    <a:lnTo>
                      <a:pt x="16" y="26"/>
                    </a:lnTo>
                    <a:lnTo>
                      <a:pt x="14" y="32"/>
                    </a:lnTo>
                    <a:lnTo>
                      <a:pt x="10" y="36"/>
                    </a:lnTo>
                    <a:lnTo>
                      <a:pt x="10" y="42"/>
                    </a:lnTo>
                    <a:lnTo>
                      <a:pt x="0" y="42"/>
                    </a:lnTo>
                    <a:lnTo>
                      <a:pt x="4" y="10"/>
                    </a:lnTo>
                    <a:lnTo>
                      <a:pt x="8" y="10"/>
                    </a:lnTo>
                    <a:lnTo>
                      <a:pt x="10" y="8"/>
                    </a:lnTo>
                    <a:lnTo>
                      <a:pt x="12" y="6"/>
                    </a:lnTo>
                    <a:lnTo>
                      <a:pt x="14" y="2"/>
                    </a:lnTo>
                    <a:lnTo>
                      <a:pt x="16" y="0"/>
                    </a:lnTo>
                    <a:lnTo>
                      <a:pt x="20" y="0"/>
                    </a:lnTo>
                    <a:lnTo>
                      <a:pt x="22" y="2"/>
                    </a:lnTo>
                    <a:lnTo>
                      <a:pt x="22" y="6"/>
                    </a:lnTo>
                    <a:lnTo>
                      <a:pt x="24"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3" name="Freeform 63"/>
              <p:cNvSpPr>
                <a:spLocks noChangeAspect="1"/>
              </p:cNvSpPr>
              <p:nvPr/>
            </p:nvSpPr>
            <p:spPr bwMode="gray">
              <a:xfrm>
                <a:off x="1227" y="1818"/>
                <a:ext cx="72" cy="72"/>
              </a:xfrm>
              <a:custGeom>
                <a:avLst/>
                <a:gdLst>
                  <a:gd name="T0" fmla="*/ 72 w 72"/>
                  <a:gd name="T1" fmla="*/ 30 h 72"/>
                  <a:gd name="T2" fmla="*/ 68 w 72"/>
                  <a:gd name="T3" fmla="*/ 32 h 72"/>
                  <a:gd name="T4" fmla="*/ 62 w 72"/>
                  <a:gd name="T5" fmla="*/ 32 h 72"/>
                  <a:gd name="T6" fmla="*/ 52 w 72"/>
                  <a:gd name="T7" fmla="*/ 32 h 72"/>
                  <a:gd name="T8" fmla="*/ 56 w 72"/>
                  <a:gd name="T9" fmla="*/ 0 h 72"/>
                  <a:gd name="T10" fmla="*/ 32 w 72"/>
                  <a:gd name="T11" fmla="*/ 0 h 72"/>
                  <a:gd name="T12" fmla="*/ 28 w 72"/>
                  <a:gd name="T13" fmla="*/ 2 h 72"/>
                  <a:gd name="T14" fmla="*/ 24 w 72"/>
                  <a:gd name="T15" fmla="*/ 6 h 72"/>
                  <a:gd name="T16" fmla="*/ 20 w 72"/>
                  <a:gd name="T17" fmla="*/ 14 h 72"/>
                  <a:gd name="T18" fmla="*/ 22 w 72"/>
                  <a:gd name="T19" fmla="*/ 18 h 72"/>
                  <a:gd name="T20" fmla="*/ 24 w 72"/>
                  <a:gd name="T21" fmla="*/ 22 h 72"/>
                  <a:gd name="T22" fmla="*/ 28 w 72"/>
                  <a:gd name="T23" fmla="*/ 24 h 72"/>
                  <a:gd name="T24" fmla="*/ 30 w 72"/>
                  <a:gd name="T25" fmla="*/ 28 h 72"/>
                  <a:gd name="T26" fmla="*/ 30 w 72"/>
                  <a:gd name="T27" fmla="*/ 34 h 72"/>
                  <a:gd name="T28" fmla="*/ 10 w 72"/>
                  <a:gd name="T29" fmla="*/ 34 h 72"/>
                  <a:gd name="T30" fmla="*/ 6 w 72"/>
                  <a:gd name="T31" fmla="*/ 40 h 72"/>
                  <a:gd name="T32" fmla="*/ 4 w 72"/>
                  <a:gd name="T33" fmla="*/ 46 h 72"/>
                  <a:gd name="T34" fmla="*/ 0 w 72"/>
                  <a:gd name="T35" fmla="*/ 58 h 72"/>
                  <a:gd name="T36" fmla="*/ 8 w 72"/>
                  <a:gd name="T37" fmla="*/ 66 h 72"/>
                  <a:gd name="T38" fmla="*/ 14 w 72"/>
                  <a:gd name="T39" fmla="*/ 68 h 72"/>
                  <a:gd name="T40" fmla="*/ 16 w 72"/>
                  <a:gd name="T41" fmla="*/ 70 h 72"/>
                  <a:gd name="T42" fmla="*/ 26 w 72"/>
                  <a:gd name="T43" fmla="*/ 70 h 72"/>
                  <a:gd name="T44" fmla="*/ 30 w 72"/>
                  <a:gd name="T45" fmla="*/ 70 h 72"/>
                  <a:gd name="T46" fmla="*/ 34 w 72"/>
                  <a:gd name="T47" fmla="*/ 72 h 72"/>
                  <a:gd name="T48" fmla="*/ 40 w 72"/>
                  <a:gd name="T49" fmla="*/ 70 h 72"/>
                  <a:gd name="T50" fmla="*/ 42 w 72"/>
                  <a:gd name="T51" fmla="*/ 64 h 72"/>
                  <a:gd name="T52" fmla="*/ 46 w 72"/>
                  <a:gd name="T53" fmla="*/ 64 h 72"/>
                  <a:gd name="T54" fmla="*/ 50 w 72"/>
                  <a:gd name="T55" fmla="*/ 56 h 72"/>
                  <a:gd name="T56" fmla="*/ 54 w 72"/>
                  <a:gd name="T57" fmla="*/ 50 h 72"/>
                  <a:gd name="T58" fmla="*/ 64 w 72"/>
                  <a:gd name="T59" fmla="*/ 44 h 72"/>
                  <a:gd name="T60" fmla="*/ 68 w 72"/>
                  <a:gd name="T61" fmla="*/ 36 h 72"/>
                  <a:gd name="T62" fmla="*/ 72 w 72"/>
                  <a:gd name="T63" fmla="*/ 30 h 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2" h="72">
                    <a:moveTo>
                      <a:pt x="72" y="30"/>
                    </a:moveTo>
                    <a:lnTo>
                      <a:pt x="68" y="32"/>
                    </a:lnTo>
                    <a:lnTo>
                      <a:pt x="62" y="32"/>
                    </a:lnTo>
                    <a:lnTo>
                      <a:pt x="52" y="32"/>
                    </a:lnTo>
                    <a:lnTo>
                      <a:pt x="56" y="0"/>
                    </a:lnTo>
                    <a:lnTo>
                      <a:pt x="32" y="0"/>
                    </a:lnTo>
                    <a:lnTo>
                      <a:pt x="28" y="2"/>
                    </a:lnTo>
                    <a:lnTo>
                      <a:pt x="24" y="6"/>
                    </a:lnTo>
                    <a:lnTo>
                      <a:pt x="20" y="14"/>
                    </a:lnTo>
                    <a:lnTo>
                      <a:pt x="22" y="18"/>
                    </a:lnTo>
                    <a:lnTo>
                      <a:pt x="24" y="22"/>
                    </a:lnTo>
                    <a:lnTo>
                      <a:pt x="28" y="24"/>
                    </a:lnTo>
                    <a:lnTo>
                      <a:pt x="30" y="28"/>
                    </a:lnTo>
                    <a:lnTo>
                      <a:pt x="30" y="34"/>
                    </a:lnTo>
                    <a:lnTo>
                      <a:pt x="10" y="34"/>
                    </a:lnTo>
                    <a:lnTo>
                      <a:pt x="6" y="40"/>
                    </a:lnTo>
                    <a:lnTo>
                      <a:pt x="4" y="46"/>
                    </a:lnTo>
                    <a:lnTo>
                      <a:pt x="0" y="58"/>
                    </a:lnTo>
                    <a:lnTo>
                      <a:pt x="8" y="66"/>
                    </a:lnTo>
                    <a:lnTo>
                      <a:pt x="14" y="68"/>
                    </a:lnTo>
                    <a:lnTo>
                      <a:pt x="16" y="70"/>
                    </a:lnTo>
                    <a:lnTo>
                      <a:pt x="26" y="70"/>
                    </a:lnTo>
                    <a:lnTo>
                      <a:pt x="30" y="70"/>
                    </a:lnTo>
                    <a:lnTo>
                      <a:pt x="34" y="72"/>
                    </a:lnTo>
                    <a:lnTo>
                      <a:pt x="40" y="70"/>
                    </a:lnTo>
                    <a:lnTo>
                      <a:pt x="42" y="64"/>
                    </a:lnTo>
                    <a:lnTo>
                      <a:pt x="46" y="64"/>
                    </a:lnTo>
                    <a:lnTo>
                      <a:pt x="50" y="56"/>
                    </a:lnTo>
                    <a:lnTo>
                      <a:pt x="54" y="50"/>
                    </a:lnTo>
                    <a:lnTo>
                      <a:pt x="64" y="44"/>
                    </a:lnTo>
                    <a:lnTo>
                      <a:pt x="68" y="36"/>
                    </a:lnTo>
                    <a:lnTo>
                      <a:pt x="72"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4" name="Freeform 64"/>
              <p:cNvSpPr>
                <a:spLocks noChangeAspect="1"/>
              </p:cNvSpPr>
              <p:nvPr/>
            </p:nvSpPr>
            <p:spPr bwMode="gray">
              <a:xfrm>
                <a:off x="1517" y="1776"/>
                <a:ext cx="44" cy="36"/>
              </a:xfrm>
              <a:custGeom>
                <a:avLst/>
                <a:gdLst>
                  <a:gd name="T0" fmla="*/ 42 w 44"/>
                  <a:gd name="T1" fmla="*/ 36 h 36"/>
                  <a:gd name="T2" fmla="*/ 42 w 44"/>
                  <a:gd name="T3" fmla="*/ 34 h 36"/>
                  <a:gd name="T4" fmla="*/ 14 w 44"/>
                  <a:gd name="T5" fmla="*/ 34 h 36"/>
                  <a:gd name="T6" fmla="*/ 4 w 44"/>
                  <a:gd name="T7" fmla="*/ 32 h 36"/>
                  <a:gd name="T8" fmla="*/ 2 w 44"/>
                  <a:gd name="T9" fmla="*/ 30 h 36"/>
                  <a:gd name="T10" fmla="*/ 0 w 44"/>
                  <a:gd name="T11" fmla="*/ 26 h 36"/>
                  <a:gd name="T12" fmla="*/ 14 w 44"/>
                  <a:gd name="T13" fmla="*/ 22 h 36"/>
                  <a:gd name="T14" fmla="*/ 20 w 44"/>
                  <a:gd name="T15" fmla="*/ 24 h 36"/>
                  <a:gd name="T16" fmla="*/ 26 w 44"/>
                  <a:gd name="T17" fmla="*/ 26 h 36"/>
                  <a:gd name="T18" fmla="*/ 28 w 44"/>
                  <a:gd name="T19" fmla="*/ 24 h 36"/>
                  <a:gd name="T20" fmla="*/ 30 w 44"/>
                  <a:gd name="T21" fmla="*/ 20 h 36"/>
                  <a:gd name="T22" fmla="*/ 28 w 44"/>
                  <a:gd name="T23" fmla="*/ 18 h 36"/>
                  <a:gd name="T24" fmla="*/ 28 w 44"/>
                  <a:gd name="T25" fmla="*/ 14 h 36"/>
                  <a:gd name="T26" fmla="*/ 28 w 44"/>
                  <a:gd name="T27" fmla="*/ 10 h 36"/>
                  <a:gd name="T28" fmla="*/ 24 w 44"/>
                  <a:gd name="T29" fmla="*/ 8 h 36"/>
                  <a:gd name="T30" fmla="*/ 22 w 44"/>
                  <a:gd name="T31" fmla="*/ 6 h 36"/>
                  <a:gd name="T32" fmla="*/ 22 w 44"/>
                  <a:gd name="T33" fmla="*/ 2 h 36"/>
                  <a:gd name="T34" fmla="*/ 26 w 44"/>
                  <a:gd name="T35" fmla="*/ 2 h 36"/>
                  <a:gd name="T36" fmla="*/ 28 w 44"/>
                  <a:gd name="T37" fmla="*/ 0 h 36"/>
                  <a:gd name="T38" fmla="*/ 44 w 44"/>
                  <a:gd name="T39" fmla="*/ 2 h 36"/>
                  <a:gd name="T40" fmla="*/ 44 w 44"/>
                  <a:gd name="T41" fmla="*/ 6 h 36"/>
                  <a:gd name="T42" fmla="*/ 42 w 44"/>
                  <a:gd name="T43" fmla="*/ 8 h 36"/>
                  <a:gd name="T44" fmla="*/ 42 w 44"/>
                  <a:gd name="T45" fmla="*/ 18 h 36"/>
                  <a:gd name="T46" fmla="*/ 40 w 44"/>
                  <a:gd name="T47" fmla="*/ 28 h 36"/>
                  <a:gd name="T48" fmla="*/ 40 w 44"/>
                  <a:gd name="T49" fmla="*/ 34 h 36"/>
                  <a:gd name="T50" fmla="*/ 42 w 44"/>
                  <a:gd name="T51" fmla="*/ 36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4" h="36">
                    <a:moveTo>
                      <a:pt x="42" y="36"/>
                    </a:moveTo>
                    <a:lnTo>
                      <a:pt x="42" y="34"/>
                    </a:lnTo>
                    <a:lnTo>
                      <a:pt x="14" y="34"/>
                    </a:lnTo>
                    <a:lnTo>
                      <a:pt x="4" y="32"/>
                    </a:lnTo>
                    <a:lnTo>
                      <a:pt x="2" y="30"/>
                    </a:lnTo>
                    <a:lnTo>
                      <a:pt x="0" y="26"/>
                    </a:lnTo>
                    <a:lnTo>
                      <a:pt x="14" y="22"/>
                    </a:lnTo>
                    <a:lnTo>
                      <a:pt x="20" y="24"/>
                    </a:lnTo>
                    <a:lnTo>
                      <a:pt x="26" y="26"/>
                    </a:lnTo>
                    <a:lnTo>
                      <a:pt x="28" y="24"/>
                    </a:lnTo>
                    <a:lnTo>
                      <a:pt x="30" y="20"/>
                    </a:lnTo>
                    <a:lnTo>
                      <a:pt x="28" y="18"/>
                    </a:lnTo>
                    <a:lnTo>
                      <a:pt x="28" y="14"/>
                    </a:lnTo>
                    <a:lnTo>
                      <a:pt x="28" y="10"/>
                    </a:lnTo>
                    <a:lnTo>
                      <a:pt x="24" y="8"/>
                    </a:lnTo>
                    <a:lnTo>
                      <a:pt x="22" y="6"/>
                    </a:lnTo>
                    <a:lnTo>
                      <a:pt x="22" y="2"/>
                    </a:lnTo>
                    <a:lnTo>
                      <a:pt x="26" y="2"/>
                    </a:lnTo>
                    <a:lnTo>
                      <a:pt x="28" y="0"/>
                    </a:lnTo>
                    <a:lnTo>
                      <a:pt x="44" y="2"/>
                    </a:lnTo>
                    <a:lnTo>
                      <a:pt x="44" y="6"/>
                    </a:lnTo>
                    <a:lnTo>
                      <a:pt x="42" y="8"/>
                    </a:lnTo>
                    <a:lnTo>
                      <a:pt x="42" y="18"/>
                    </a:lnTo>
                    <a:lnTo>
                      <a:pt x="40" y="28"/>
                    </a:lnTo>
                    <a:lnTo>
                      <a:pt x="40" y="34"/>
                    </a:lnTo>
                    <a:lnTo>
                      <a:pt x="42"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5" name="Freeform 65"/>
              <p:cNvSpPr>
                <a:spLocks noChangeAspect="1"/>
              </p:cNvSpPr>
              <p:nvPr/>
            </p:nvSpPr>
            <p:spPr bwMode="gray">
              <a:xfrm>
                <a:off x="1557" y="1778"/>
                <a:ext cx="58" cy="36"/>
              </a:xfrm>
              <a:custGeom>
                <a:avLst/>
                <a:gdLst>
                  <a:gd name="T0" fmla="*/ 0 w 58"/>
                  <a:gd name="T1" fmla="*/ 32 h 36"/>
                  <a:gd name="T2" fmla="*/ 0 w 58"/>
                  <a:gd name="T3" fmla="*/ 26 h 36"/>
                  <a:gd name="T4" fmla="*/ 2 w 58"/>
                  <a:gd name="T5" fmla="*/ 16 h 36"/>
                  <a:gd name="T6" fmla="*/ 2 w 58"/>
                  <a:gd name="T7" fmla="*/ 6 h 36"/>
                  <a:gd name="T8" fmla="*/ 4 w 58"/>
                  <a:gd name="T9" fmla="*/ 4 h 36"/>
                  <a:gd name="T10" fmla="*/ 4 w 58"/>
                  <a:gd name="T11" fmla="*/ 0 h 36"/>
                  <a:gd name="T12" fmla="*/ 14 w 58"/>
                  <a:gd name="T13" fmla="*/ 2 h 36"/>
                  <a:gd name="T14" fmla="*/ 26 w 58"/>
                  <a:gd name="T15" fmla="*/ 2 h 36"/>
                  <a:gd name="T16" fmla="*/ 26 w 58"/>
                  <a:gd name="T17" fmla="*/ 4 h 36"/>
                  <a:gd name="T18" fmla="*/ 28 w 58"/>
                  <a:gd name="T19" fmla="*/ 4 h 36"/>
                  <a:gd name="T20" fmla="*/ 34 w 58"/>
                  <a:gd name="T21" fmla="*/ 4 h 36"/>
                  <a:gd name="T22" fmla="*/ 36 w 58"/>
                  <a:gd name="T23" fmla="*/ 4 h 36"/>
                  <a:gd name="T24" fmla="*/ 38 w 58"/>
                  <a:gd name="T25" fmla="*/ 6 h 36"/>
                  <a:gd name="T26" fmla="*/ 40 w 58"/>
                  <a:gd name="T27" fmla="*/ 8 h 36"/>
                  <a:gd name="T28" fmla="*/ 42 w 58"/>
                  <a:gd name="T29" fmla="*/ 8 h 36"/>
                  <a:gd name="T30" fmla="*/ 42 w 58"/>
                  <a:gd name="T31" fmla="*/ 10 h 36"/>
                  <a:gd name="T32" fmla="*/ 42 w 58"/>
                  <a:gd name="T33" fmla="*/ 12 h 36"/>
                  <a:gd name="T34" fmla="*/ 48 w 58"/>
                  <a:gd name="T35" fmla="*/ 14 h 36"/>
                  <a:gd name="T36" fmla="*/ 52 w 58"/>
                  <a:gd name="T37" fmla="*/ 16 h 36"/>
                  <a:gd name="T38" fmla="*/ 54 w 58"/>
                  <a:gd name="T39" fmla="*/ 18 h 36"/>
                  <a:gd name="T40" fmla="*/ 58 w 58"/>
                  <a:gd name="T41" fmla="*/ 26 h 36"/>
                  <a:gd name="T42" fmla="*/ 52 w 58"/>
                  <a:gd name="T43" fmla="*/ 28 h 36"/>
                  <a:gd name="T44" fmla="*/ 50 w 58"/>
                  <a:gd name="T45" fmla="*/ 32 h 36"/>
                  <a:gd name="T46" fmla="*/ 48 w 58"/>
                  <a:gd name="T47" fmla="*/ 30 h 36"/>
                  <a:gd name="T48" fmla="*/ 46 w 58"/>
                  <a:gd name="T49" fmla="*/ 28 h 36"/>
                  <a:gd name="T50" fmla="*/ 30 w 58"/>
                  <a:gd name="T51" fmla="*/ 28 h 36"/>
                  <a:gd name="T52" fmla="*/ 28 w 58"/>
                  <a:gd name="T53" fmla="*/ 30 h 36"/>
                  <a:gd name="T54" fmla="*/ 26 w 58"/>
                  <a:gd name="T55" fmla="*/ 30 h 36"/>
                  <a:gd name="T56" fmla="*/ 18 w 58"/>
                  <a:gd name="T57" fmla="*/ 30 h 36"/>
                  <a:gd name="T58" fmla="*/ 14 w 58"/>
                  <a:gd name="T59" fmla="*/ 30 h 36"/>
                  <a:gd name="T60" fmla="*/ 12 w 58"/>
                  <a:gd name="T61" fmla="*/ 34 h 36"/>
                  <a:gd name="T62" fmla="*/ 8 w 58"/>
                  <a:gd name="T63" fmla="*/ 36 h 36"/>
                  <a:gd name="T64" fmla="*/ 2 w 58"/>
                  <a:gd name="T65" fmla="*/ 36 h 36"/>
                  <a:gd name="T66" fmla="*/ 2 w 58"/>
                  <a:gd name="T67" fmla="*/ 34 h 36"/>
                  <a:gd name="T68" fmla="*/ 0 w 58"/>
                  <a:gd name="T69" fmla="*/ 32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8" h="36">
                    <a:moveTo>
                      <a:pt x="0" y="32"/>
                    </a:moveTo>
                    <a:lnTo>
                      <a:pt x="0" y="26"/>
                    </a:lnTo>
                    <a:lnTo>
                      <a:pt x="2" y="16"/>
                    </a:lnTo>
                    <a:lnTo>
                      <a:pt x="2" y="6"/>
                    </a:lnTo>
                    <a:lnTo>
                      <a:pt x="4" y="4"/>
                    </a:lnTo>
                    <a:lnTo>
                      <a:pt x="4" y="0"/>
                    </a:lnTo>
                    <a:lnTo>
                      <a:pt x="14" y="2"/>
                    </a:lnTo>
                    <a:lnTo>
                      <a:pt x="26" y="2"/>
                    </a:lnTo>
                    <a:lnTo>
                      <a:pt x="26" y="4"/>
                    </a:lnTo>
                    <a:lnTo>
                      <a:pt x="28" y="4"/>
                    </a:lnTo>
                    <a:lnTo>
                      <a:pt x="34" y="4"/>
                    </a:lnTo>
                    <a:lnTo>
                      <a:pt x="36" y="4"/>
                    </a:lnTo>
                    <a:lnTo>
                      <a:pt x="38" y="6"/>
                    </a:lnTo>
                    <a:lnTo>
                      <a:pt x="40" y="8"/>
                    </a:lnTo>
                    <a:lnTo>
                      <a:pt x="42" y="8"/>
                    </a:lnTo>
                    <a:lnTo>
                      <a:pt x="42" y="10"/>
                    </a:lnTo>
                    <a:lnTo>
                      <a:pt x="42" y="12"/>
                    </a:lnTo>
                    <a:lnTo>
                      <a:pt x="48" y="14"/>
                    </a:lnTo>
                    <a:lnTo>
                      <a:pt x="52" y="16"/>
                    </a:lnTo>
                    <a:lnTo>
                      <a:pt x="54" y="18"/>
                    </a:lnTo>
                    <a:lnTo>
                      <a:pt x="58" y="26"/>
                    </a:lnTo>
                    <a:lnTo>
                      <a:pt x="52" y="28"/>
                    </a:lnTo>
                    <a:lnTo>
                      <a:pt x="50" y="32"/>
                    </a:lnTo>
                    <a:lnTo>
                      <a:pt x="48" y="30"/>
                    </a:lnTo>
                    <a:lnTo>
                      <a:pt x="46" y="28"/>
                    </a:lnTo>
                    <a:lnTo>
                      <a:pt x="30" y="28"/>
                    </a:lnTo>
                    <a:lnTo>
                      <a:pt x="28" y="30"/>
                    </a:lnTo>
                    <a:lnTo>
                      <a:pt x="26" y="30"/>
                    </a:lnTo>
                    <a:lnTo>
                      <a:pt x="18" y="30"/>
                    </a:lnTo>
                    <a:lnTo>
                      <a:pt x="14" y="30"/>
                    </a:lnTo>
                    <a:lnTo>
                      <a:pt x="12" y="34"/>
                    </a:lnTo>
                    <a:lnTo>
                      <a:pt x="8" y="36"/>
                    </a:lnTo>
                    <a:lnTo>
                      <a:pt x="2" y="36"/>
                    </a:lnTo>
                    <a:lnTo>
                      <a:pt x="2" y="34"/>
                    </a:lnTo>
                    <a:lnTo>
                      <a:pt x="0"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13" name="Group 66"/>
            <p:cNvGrpSpPr>
              <a:grpSpLocks noChangeAspect="1"/>
            </p:cNvGrpSpPr>
            <p:nvPr/>
          </p:nvGrpSpPr>
          <p:grpSpPr bwMode="auto">
            <a:xfrm>
              <a:off x="1317" y="2362"/>
              <a:ext cx="766" cy="1264"/>
              <a:chOff x="1391" y="1914"/>
              <a:chExt cx="750" cy="1238"/>
            </a:xfrm>
            <a:grpFill/>
          </p:grpSpPr>
          <p:sp>
            <p:nvSpPr>
              <p:cNvPr id="205" name="Freeform 67"/>
              <p:cNvSpPr>
                <a:spLocks noChangeAspect="1"/>
              </p:cNvSpPr>
              <p:nvPr/>
            </p:nvSpPr>
            <p:spPr bwMode="gray">
              <a:xfrm>
                <a:off x="1707" y="1942"/>
                <a:ext cx="12" cy="12"/>
              </a:xfrm>
              <a:custGeom>
                <a:avLst/>
                <a:gdLst>
                  <a:gd name="T0" fmla="*/ 8 w 12"/>
                  <a:gd name="T1" fmla="*/ 12 h 12"/>
                  <a:gd name="T2" fmla="*/ 10 w 12"/>
                  <a:gd name="T3" fmla="*/ 8 h 12"/>
                  <a:gd name="T4" fmla="*/ 12 w 12"/>
                  <a:gd name="T5" fmla="*/ 8 h 12"/>
                  <a:gd name="T6" fmla="*/ 12 w 12"/>
                  <a:gd name="T7" fmla="*/ 4 h 12"/>
                  <a:gd name="T8" fmla="*/ 10 w 12"/>
                  <a:gd name="T9" fmla="*/ 2 h 12"/>
                  <a:gd name="T10" fmla="*/ 6 w 12"/>
                  <a:gd name="T11" fmla="*/ 0 h 12"/>
                  <a:gd name="T12" fmla="*/ 0 w 12"/>
                  <a:gd name="T13" fmla="*/ 10 h 12"/>
                  <a:gd name="T14" fmla="*/ 8 w 12"/>
                  <a:gd name="T15" fmla="*/ 12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12">
                    <a:moveTo>
                      <a:pt x="8" y="12"/>
                    </a:moveTo>
                    <a:lnTo>
                      <a:pt x="10" y="8"/>
                    </a:lnTo>
                    <a:lnTo>
                      <a:pt x="12" y="8"/>
                    </a:lnTo>
                    <a:lnTo>
                      <a:pt x="12" y="4"/>
                    </a:lnTo>
                    <a:lnTo>
                      <a:pt x="10" y="2"/>
                    </a:lnTo>
                    <a:lnTo>
                      <a:pt x="6" y="0"/>
                    </a:lnTo>
                    <a:lnTo>
                      <a:pt x="0" y="10"/>
                    </a:lnTo>
                    <a:lnTo>
                      <a:pt x="8"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6" name="Freeform 68"/>
              <p:cNvSpPr>
                <a:spLocks noChangeAspect="1"/>
              </p:cNvSpPr>
              <p:nvPr/>
            </p:nvSpPr>
            <p:spPr bwMode="gray">
              <a:xfrm>
                <a:off x="1879" y="2138"/>
                <a:ext cx="40" cy="34"/>
              </a:xfrm>
              <a:custGeom>
                <a:avLst/>
                <a:gdLst>
                  <a:gd name="T0" fmla="*/ 0 w 40"/>
                  <a:gd name="T1" fmla="*/ 22 h 34"/>
                  <a:gd name="T2" fmla="*/ 4 w 40"/>
                  <a:gd name="T3" fmla="*/ 30 h 34"/>
                  <a:gd name="T4" fmla="*/ 18 w 40"/>
                  <a:gd name="T5" fmla="*/ 32 h 34"/>
                  <a:gd name="T6" fmla="*/ 26 w 40"/>
                  <a:gd name="T7" fmla="*/ 34 h 34"/>
                  <a:gd name="T8" fmla="*/ 28 w 40"/>
                  <a:gd name="T9" fmla="*/ 32 h 34"/>
                  <a:gd name="T10" fmla="*/ 32 w 40"/>
                  <a:gd name="T11" fmla="*/ 32 h 34"/>
                  <a:gd name="T12" fmla="*/ 36 w 40"/>
                  <a:gd name="T13" fmla="*/ 22 h 34"/>
                  <a:gd name="T14" fmla="*/ 38 w 40"/>
                  <a:gd name="T15" fmla="*/ 12 h 34"/>
                  <a:gd name="T16" fmla="*/ 40 w 40"/>
                  <a:gd name="T17" fmla="*/ 6 h 34"/>
                  <a:gd name="T18" fmla="*/ 30 w 40"/>
                  <a:gd name="T19" fmla="*/ 4 h 34"/>
                  <a:gd name="T20" fmla="*/ 22 w 40"/>
                  <a:gd name="T21" fmla="*/ 4 h 34"/>
                  <a:gd name="T22" fmla="*/ 16 w 40"/>
                  <a:gd name="T23" fmla="*/ 0 h 34"/>
                  <a:gd name="T24" fmla="*/ 10 w 40"/>
                  <a:gd name="T25" fmla="*/ 0 h 34"/>
                  <a:gd name="T26" fmla="*/ 8 w 40"/>
                  <a:gd name="T27" fmla="*/ 0 h 34"/>
                  <a:gd name="T28" fmla="*/ 6 w 40"/>
                  <a:gd name="T29" fmla="*/ 2 h 34"/>
                  <a:gd name="T30" fmla="*/ 4 w 40"/>
                  <a:gd name="T31" fmla="*/ 4 h 34"/>
                  <a:gd name="T32" fmla="*/ 2 w 40"/>
                  <a:gd name="T33" fmla="*/ 14 h 34"/>
                  <a:gd name="T34" fmla="*/ 0 w 40"/>
                  <a:gd name="T35" fmla="*/ 22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34">
                    <a:moveTo>
                      <a:pt x="0" y="22"/>
                    </a:moveTo>
                    <a:lnTo>
                      <a:pt x="4" y="30"/>
                    </a:lnTo>
                    <a:lnTo>
                      <a:pt x="18" y="32"/>
                    </a:lnTo>
                    <a:lnTo>
                      <a:pt x="26" y="34"/>
                    </a:lnTo>
                    <a:lnTo>
                      <a:pt x="28" y="32"/>
                    </a:lnTo>
                    <a:lnTo>
                      <a:pt x="32" y="32"/>
                    </a:lnTo>
                    <a:lnTo>
                      <a:pt x="36" y="22"/>
                    </a:lnTo>
                    <a:lnTo>
                      <a:pt x="38" y="12"/>
                    </a:lnTo>
                    <a:lnTo>
                      <a:pt x="40" y="6"/>
                    </a:lnTo>
                    <a:lnTo>
                      <a:pt x="30" y="4"/>
                    </a:lnTo>
                    <a:lnTo>
                      <a:pt x="22" y="4"/>
                    </a:lnTo>
                    <a:lnTo>
                      <a:pt x="16" y="0"/>
                    </a:lnTo>
                    <a:lnTo>
                      <a:pt x="10" y="0"/>
                    </a:lnTo>
                    <a:lnTo>
                      <a:pt x="8" y="0"/>
                    </a:lnTo>
                    <a:lnTo>
                      <a:pt x="6" y="2"/>
                    </a:lnTo>
                    <a:lnTo>
                      <a:pt x="4" y="4"/>
                    </a:lnTo>
                    <a:lnTo>
                      <a:pt x="2" y="14"/>
                    </a:lnTo>
                    <a:lnTo>
                      <a:pt x="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7" name="Freeform 69"/>
              <p:cNvSpPr>
                <a:spLocks noChangeAspect="1"/>
              </p:cNvSpPr>
              <p:nvPr/>
            </p:nvSpPr>
            <p:spPr bwMode="gray">
              <a:xfrm>
                <a:off x="1857" y="3076"/>
                <a:ext cx="40" cy="16"/>
              </a:xfrm>
              <a:custGeom>
                <a:avLst/>
                <a:gdLst>
                  <a:gd name="T0" fmla="*/ 12 w 40"/>
                  <a:gd name="T1" fmla="*/ 14 h 16"/>
                  <a:gd name="T2" fmla="*/ 14 w 40"/>
                  <a:gd name="T3" fmla="*/ 14 h 16"/>
                  <a:gd name="T4" fmla="*/ 14 w 40"/>
                  <a:gd name="T5" fmla="*/ 12 h 16"/>
                  <a:gd name="T6" fmla="*/ 16 w 40"/>
                  <a:gd name="T7" fmla="*/ 8 h 16"/>
                  <a:gd name="T8" fmla="*/ 16 w 40"/>
                  <a:gd name="T9" fmla="*/ 14 h 16"/>
                  <a:gd name="T10" fmla="*/ 18 w 40"/>
                  <a:gd name="T11" fmla="*/ 16 h 16"/>
                  <a:gd name="T12" fmla="*/ 20 w 40"/>
                  <a:gd name="T13" fmla="*/ 16 h 16"/>
                  <a:gd name="T14" fmla="*/ 22 w 40"/>
                  <a:gd name="T15" fmla="*/ 14 h 16"/>
                  <a:gd name="T16" fmla="*/ 28 w 40"/>
                  <a:gd name="T17" fmla="*/ 14 h 16"/>
                  <a:gd name="T18" fmla="*/ 32 w 40"/>
                  <a:gd name="T19" fmla="*/ 10 h 16"/>
                  <a:gd name="T20" fmla="*/ 38 w 40"/>
                  <a:gd name="T21" fmla="*/ 6 h 16"/>
                  <a:gd name="T22" fmla="*/ 40 w 40"/>
                  <a:gd name="T23" fmla="*/ 0 h 16"/>
                  <a:gd name="T24" fmla="*/ 28 w 40"/>
                  <a:gd name="T25" fmla="*/ 0 h 16"/>
                  <a:gd name="T26" fmla="*/ 24 w 40"/>
                  <a:gd name="T27" fmla="*/ 0 h 16"/>
                  <a:gd name="T28" fmla="*/ 20 w 40"/>
                  <a:gd name="T29" fmla="*/ 2 h 16"/>
                  <a:gd name="T30" fmla="*/ 18 w 40"/>
                  <a:gd name="T31" fmla="*/ 2 h 16"/>
                  <a:gd name="T32" fmla="*/ 8 w 40"/>
                  <a:gd name="T33" fmla="*/ 2 h 16"/>
                  <a:gd name="T34" fmla="*/ 0 w 40"/>
                  <a:gd name="T35" fmla="*/ 12 h 16"/>
                  <a:gd name="T36" fmla="*/ 4 w 40"/>
                  <a:gd name="T37" fmla="*/ 14 h 16"/>
                  <a:gd name="T38" fmla="*/ 12 w 40"/>
                  <a:gd name="T39" fmla="*/ 1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 h="16">
                    <a:moveTo>
                      <a:pt x="12" y="14"/>
                    </a:moveTo>
                    <a:lnTo>
                      <a:pt x="14" y="14"/>
                    </a:lnTo>
                    <a:lnTo>
                      <a:pt x="14" y="12"/>
                    </a:lnTo>
                    <a:lnTo>
                      <a:pt x="16" y="8"/>
                    </a:lnTo>
                    <a:lnTo>
                      <a:pt x="16" y="14"/>
                    </a:lnTo>
                    <a:lnTo>
                      <a:pt x="18" y="16"/>
                    </a:lnTo>
                    <a:lnTo>
                      <a:pt x="20" y="16"/>
                    </a:lnTo>
                    <a:lnTo>
                      <a:pt x="22" y="14"/>
                    </a:lnTo>
                    <a:lnTo>
                      <a:pt x="28" y="14"/>
                    </a:lnTo>
                    <a:lnTo>
                      <a:pt x="32" y="10"/>
                    </a:lnTo>
                    <a:lnTo>
                      <a:pt x="38" y="6"/>
                    </a:lnTo>
                    <a:lnTo>
                      <a:pt x="40" y="0"/>
                    </a:lnTo>
                    <a:lnTo>
                      <a:pt x="28" y="0"/>
                    </a:lnTo>
                    <a:lnTo>
                      <a:pt x="24" y="0"/>
                    </a:lnTo>
                    <a:lnTo>
                      <a:pt x="20" y="2"/>
                    </a:lnTo>
                    <a:lnTo>
                      <a:pt x="18" y="2"/>
                    </a:lnTo>
                    <a:lnTo>
                      <a:pt x="8" y="2"/>
                    </a:lnTo>
                    <a:lnTo>
                      <a:pt x="0" y="12"/>
                    </a:lnTo>
                    <a:lnTo>
                      <a:pt x="4" y="14"/>
                    </a:lnTo>
                    <a:lnTo>
                      <a:pt x="1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8" name="Freeform 70"/>
              <p:cNvSpPr>
                <a:spLocks noChangeAspect="1"/>
              </p:cNvSpPr>
              <p:nvPr/>
            </p:nvSpPr>
            <p:spPr bwMode="gray">
              <a:xfrm>
                <a:off x="1709" y="1982"/>
                <a:ext cx="70" cy="138"/>
              </a:xfrm>
              <a:custGeom>
                <a:avLst/>
                <a:gdLst>
                  <a:gd name="T0" fmla="*/ 26 w 70"/>
                  <a:gd name="T1" fmla="*/ 0 h 138"/>
                  <a:gd name="T2" fmla="*/ 22 w 70"/>
                  <a:gd name="T3" fmla="*/ 8 h 138"/>
                  <a:gd name="T4" fmla="*/ 18 w 70"/>
                  <a:gd name="T5" fmla="*/ 14 h 138"/>
                  <a:gd name="T6" fmla="*/ 12 w 70"/>
                  <a:gd name="T7" fmla="*/ 18 h 138"/>
                  <a:gd name="T8" fmla="*/ 10 w 70"/>
                  <a:gd name="T9" fmla="*/ 24 h 138"/>
                  <a:gd name="T10" fmla="*/ 12 w 70"/>
                  <a:gd name="T11" fmla="*/ 28 h 138"/>
                  <a:gd name="T12" fmla="*/ 18 w 70"/>
                  <a:gd name="T13" fmla="*/ 32 h 138"/>
                  <a:gd name="T14" fmla="*/ 0 w 70"/>
                  <a:gd name="T15" fmla="*/ 42 h 138"/>
                  <a:gd name="T16" fmla="*/ 0 w 70"/>
                  <a:gd name="T17" fmla="*/ 54 h 138"/>
                  <a:gd name="T18" fmla="*/ 2 w 70"/>
                  <a:gd name="T19" fmla="*/ 58 h 138"/>
                  <a:gd name="T20" fmla="*/ 4 w 70"/>
                  <a:gd name="T21" fmla="*/ 60 h 138"/>
                  <a:gd name="T22" fmla="*/ 8 w 70"/>
                  <a:gd name="T23" fmla="*/ 64 h 138"/>
                  <a:gd name="T24" fmla="*/ 8 w 70"/>
                  <a:gd name="T25" fmla="*/ 68 h 138"/>
                  <a:gd name="T26" fmla="*/ 20 w 70"/>
                  <a:gd name="T27" fmla="*/ 68 h 138"/>
                  <a:gd name="T28" fmla="*/ 20 w 70"/>
                  <a:gd name="T29" fmla="*/ 76 h 138"/>
                  <a:gd name="T30" fmla="*/ 20 w 70"/>
                  <a:gd name="T31" fmla="*/ 78 h 138"/>
                  <a:gd name="T32" fmla="*/ 24 w 70"/>
                  <a:gd name="T33" fmla="*/ 82 h 138"/>
                  <a:gd name="T34" fmla="*/ 26 w 70"/>
                  <a:gd name="T35" fmla="*/ 88 h 138"/>
                  <a:gd name="T36" fmla="*/ 26 w 70"/>
                  <a:gd name="T37" fmla="*/ 94 h 138"/>
                  <a:gd name="T38" fmla="*/ 26 w 70"/>
                  <a:gd name="T39" fmla="*/ 98 h 138"/>
                  <a:gd name="T40" fmla="*/ 26 w 70"/>
                  <a:gd name="T41" fmla="*/ 102 h 138"/>
                  <a:gd name="T42" fmla="*/ 24 w 70"/>
                  <a:gd name="T43" fmla="*/ 106 h 138"/>
                  <a:gd name="T44" fmla="*/ 22 w 70"/>
                  <a:gd name="T45" fmla="*/ 112 h 138"/>
                  <a:gd name="T46" fmla="*/ 24 w 70"/>
                  <a:gd name="T47" fmla="*/ 122 h 138"/>
                  <a:gd name="T48" fmla="*/ 26 w 70"/>
                  <a:gd name="T49" fmla="*/ 130 h 138"/>
                  <a:gd name="T50" fmla="*/ 32 w 70"/>
                  <a:gd name="T51" fmla="*/ 136 h 138"/>
                  <a:gd name="T52" fmla="*/ 34 w 70"/>
                  <a:gd name="T53" fmla="*/ 138 h 138"/>
                  <a:gd name="T54" fmla="*/ 38 w 70"/>
                  <a:gd name="T55" fmla="*/ 138 h 138"/>
                  <a:gd name="T56" fmla="*/ 44 w 70"/>
                  <a:gd name="T57" fmla="*/ 138 h 138"/>
                  <a:gd name="T58" fmla="*/ 48 w 70"/>
                  <a:gd name="T59" fmla="*/ 136 h 138"/>
                  <a:gd name="T60" fmla="*/ 54 w 70"/>
                  <a:gd name="T61" fmla="*/ 132 h 138"/>
                  <a:gd name="T62" fmla="*/ 60 w 70"/>
                  <a:gd name="T63" fmla="*/ 126 h 138"/>
                  <a:gd name="T64" fmla="*/ 64 w 70"/>
                  <a:gd name="T65" fmla="*/ 124 h 138"/>
                  <a:gd name="T66" fmla="*/ 70 w 70"/>
                  <a:gd name="T67" fmla="*/ 124 h 138"/>
                  <a:gd name="T68" fmla="*/ 68 w 70"/>
                  <a:gd name="T69" fmla="*/ 118 h 138"/>
                  <a:gd name="T70" fmla="*/ 66 w 70"/>
                  <a:gd name="T71" fmla="*/ 112 h 138"/>
                  <a:gd name="T72" fmla="*/ 60 w 70"/>
                  <a:gd name="T73" fmla="*/ 104 h 138"/>
                  <a:gd name="T74" fmla="*/ 54 w 70"/>
                  <a:gd name="T75" fmla="*/ 96 h 138"/>
                  <a:gd name="T76" fmla="*/ 54 w 70"/>
                  <a:gd name="T77" fmla="*/ 92 h 138"/>
                  <a:gd name="T78" fmla="*/ 54 w 70"/>
                  <a:gd name="T79" fmla="*/ 86 h 138"/>
                  <a:gd name="T80" fmla="*/ 54 w 70"/>
                  <a:gd name="T81" fmla="*/ 82 h 138"/>
                  <a:gd name="T82" fmla="*/ 54 w 70"/>
                  <a:gd name="T83" fmla="*/ 78 h 138"/>
                  <a:gd name="T84" fmla="*/ 58 w 70"/>
                  <a:gd name="T85" fmla="*/ 74 h 138"/>
                  <a:gd name="T86" fmla="*/ 64 w 70"/>
                  <a:gd name="T87" fmla="*/ 70 h 138"/>
                  <a:gd name="T88" fmla="*/ 68 w 70"/>
                  <a:gd name="T89" fmla="*/ 64 h 138"/>
                  <a:gd name="T90" fmla="*/ 70 w 70"/>
                  <a:gd name="T91" fmla="*/ 44 h 138"/>
                  <a:gd name="T92" fmla="*/ 60 w 70"/>
                  <a:gd name="T93" fmla="*/ 36 h 138"/>
                  <a:gd name="T94" fmla="*/ 56 w 70"/>
                  <a:gd name="T95" fmla="*/ 32 h 138"/>
                  <a:gd name="T96" fmla="*/ 52 w 70"/>
                  <a:gd name="T97" fmla="*/ 32 h 138"/>
                  <a:gd name="T98" fmla="*/ 46 w 70"/>
                  <a:gd name="T99" fmla="*/ 32 h 138"/>
                  <a:gd name="T100" fmla="*/ 46 w 70"/>
                  <a:gd name="T101" fmla="*/ 24 h 138"/>
                  <a:gd name="T102" fmla="*/ 44 w 70"/>
                  <a:gd name="T103" fmla="*/ 20 h 138"/>
                  <a:gd name="T104" fmla="*/ 40 w 70"/>
                  <a:gd name="T105" fmla="*/ 12 h 138"/>
                  <a:gd name="T106" fmla="*/ 32 w 70"/>
                  <a:gd name="T107" fmla="*/ 4 h 138"/>
                  <a:gd name="T108" fmla="*/ 26 w 70"/>
                  <a:gd name="T109" fmla="*/ 0 h 1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0" h="138">
                    <a:moveTo>
                      <a:pt x="26" y="0"/>
                    </a:moveTo>
                    <a:lnTo>
                      <a:pt x="22" y="8"/>
                    </a:lnTo>
                    <a:lnTo>
                      <a:pt x="18" y="14"/>
                    </a:lnTo>
                    <a:lnTo>
                      <a:pt x="12" y="18"/>
                    </a:lnTo>
                    <a:lnTo>
                      <a:pt x="10" y="24"/>
                    </a:lnTo>
                    <a:lnTo>
                      <a:pt x="12" y="28"/>
                    </a:lnTo>
                    <a:lnTo>
                      <a:pt x="18" y="32"/>
                    </a:lnTo>
                    <a:lnTo>
                      <a:pt x="0" y="42"/>
                    </a:lnTo>
                    <a:lnTo>
                      <a:pt x="0" y="54"/>
                    </a:lnTo>
                    <a:lnTo>
                      <a:pt x="2" y="58"/>
                    </a:lnTo>
                    <a:lnTo>
                      <a:pt x="4" y="60"/>
                    </a:lnTo>
                    <a:lnTo>
                      <a:pt x="8" y="64"/>
                    </a:lnTo>
                    <a:lnTo>
                      <a:pt x="8" y="68"/>
                    </a:lnTo>
                    <a:lnTo>
                      <a:pt x="20" y="68"/>
                    </a:lnTo>
                    <a:lnTo>
                      <a:pt x="20" y="76"/>
                    </a:lnTo>
                    <a:lnTo>
                      <a:pt x="20" y="78"/>
                    </a:lnTo>
                    <a:lnTo>
                      <a:pt x="24" y="82"/>
                    </a:lnTo>
                    <a:lnTo>
                      <a:pt x="26" y="88"/>
                    </a:lnTo>
                    <a:lnTo>
                      <a:pt x="26" y="94"/>
                    </a:lnTo>
                    <a:lnTo>
                      <a:pt x="26" y="98"/>
                    </a:lnTo>
                    <a:lnTo>
                      <a:pt x="26" y="102"/>
                    </a:lnTo>
                    <a:lnTo>
                      <a:pt x="24" y="106"/>
                    </a:lnTo>
                    <a:lnTo>
                      <a:pt x="22" y="112"/>
                    </a:lnTo>
                    <a:lnTo>
                      <a:pt x="24" y="122"/>
                    </a:lnTo>
                    <a:lnTo>
                      <a:pt x="26" y="130"/>
                    </a:lnTo>
                    <a:lnTo>
                      <a:pt x="32" y="136"/>
                    </a:lnTo>
                    <a:lnTo>
                      <a:pt x="34" y="138"/>
                    </a:lnTo>
                    <a:lnTo>
                      <a:pt x="38" y="138"/>
                    </a:lnTo>
                    <a:lnTo>
                      <a:pt x="44" y="138"/>
                    </a:lnTo>
                    <a:lnTo>
                      <a:pt x="48" y="136"/>
                    </a:lnTo>
                    <a:lnTo>
                      <a:pt x="54" y="132"/>
                    </a:lnTo>
                    <a:lnTo>
                      <a:pt x="60" y="126"/>
                    </a:lnTo>
                    <a:lnTo>
                      <a:pt x="64" y="124"/>
                    </a:lnTo>
                    <a:lnTo>
                      <a:pt x="70" y="124"/>
                    </a:lnTo>
                    <a:lnTo>
                      <a:pt x="68" y="118"/>
                    </a:lnTo>
                    <a:lnTo>
                      <a:pt x="66" y="112"/>
                    </a:lnTo>
                    <a:lnTo>
                      <a:pt x="60" y="104"/>
                    </a:lnTo>
                    <a:lnTo>
                      <a:pt x="54" y="96"/>
                    </a:lnTo>
                    <a:lnTo>
                      <a:pt x="54" y="92"/>
                    </a:lnTo>
                    <a:lnTo>
                      <a:pt x="54" y="86"/>
                    </a:lnTo>
                    <a:lnTo>
                      <a:pt x="54" y="82"/>
                    </a:lnTo>
                    <a:lnTo>
                      <a:pt x="54" y="78"/>
                    </a:lnTo>
                    <a:lnTo>
                      <a:pt x="58" y="74"/>
                    </a:lnTo>
                    <a:lnTo>
                      <a:pt x="64" y="70"/>
                    </a:lnTo>
                    <a:lnTo>
                      <a:pt x="68" y="64"/>
                    </a:lnTo>
                    <a:lnTo>
                      <a:pt x="70" y="44"/>
                    </a:lnTo>
                    <a:lnTo>
                      <a:pt x="60" y="36"/>
                    </a:lnTo>
                    <a:lnTo>
                      <a:pt x="56" y="32"/>
                    </a:lnTo>
                    <a:lnTo>
                      <a:pt x="52" y="32"/>
                    </a:lnTo>
                    <a:lnTo>
                      <a:pt x="46" y="32"/>
                    </a:lnTo>
                    <a:lnTo>
                      <a:pt x="46" y="24"/>
                    </a:lnTo>
                    <a:lnTo>
                      <a:pt x="44" y="20"/>
                    </a:lnTo>
                    <a:lnTo>
                      <a:pt x="40" y="12"/>
                    </a:lnTo>
                    <a:lnTo>
                      <a:pt x="32" y="4"/>
                    </a:lnTo>
                    <a:lnTo>
                      <a:pt x="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9" name="Freeform 71"/>
              <p:cNvSpPr>
                <a:spLocks noChangeAspect="1"/>
              </p:cNvSpPr>
              <p:nvPr/>
            </p:nvSpPr>
            <p:spPr bwMode="gray">
              <a:xfrm>
                <a:off x="1763" y="2026"/>
                <a:ext cx="66" cy="86"/>
              </a:xfrm>
              <a:custGeom>
                <a:avLst/>
                <a:gdLst>
                  <a:gd name="T0" fmla="*/ 66 w 66"/>
                  <a:gd name="T1" fmla="*/ 10 h 86"/>
                  <a:gd name="T2" fmla="*/ 64 w 66"/>
                  <a:gd name="T3" fmla="*/ 18 h 86"/>
                  <a:gd name="T4" fmla="*/ 60 w 66"/>
                  <a:gd name="T5" fmla="*/ 24 h 86"/>
                  <a:gd name="T6" fmla="*/ 58 w 66"/>
                  <a:gd name="T7" fmla="*/ 30 h 86"/>
                  <a:gd name="T8" fmla="*/ 56 w 66"/>
                  <a:gd name="T9" fmla="*/ 36 h 86"/>
                  <a:gd name="T10" fmla="*/ 58 w 66"/>
                  <a:gd name="T11" fmla="*/ 42 h 86"/>
                  <a:gd name="T12" fmla="*/ 60 w 66"/>
                  <a:gd name="T13" fmla="*/ 46 h 86"/>
                  <a:gd name="T14" fmla="*/ 62 w 66"/>
                  <a:gd name="T15" fmla="*/ 52 h 86"/>
                  <a:gd name="T16" fmla="*/ 64 w 66"/>
                  <a:gd name="T17" fmla="*/ 58 h 86"/>
                  <a:gd name="T18" fmla="*/ 62 w 66"/>
                  <a:gd name="T19" fmla="*/ 62 h 86"/>
                  <a:gd name="T20" fmla="*/ 58 w 66"/>
                  <a:gd name="T21" fmla="*/ 66 h 86"/>
                  <a:gd name="T22" fmla="*/ 54 w 66"/>
                  <a:gd name="T23" fmla="*/ 76 h 86"/>
                  <a:gd name="T24" fmla="*/ 52 w 66"/>
                  <a:gd name="T25" fmla="*/ 74 h 86"/>
                  <a:gd name="T26" fmla="*/ 50 w 66"/>
                  <a:gd name="T27" fmla="*/ 68 h 86"/>
                  <a:gd name="T28" fmla="*/ 40 w 66"/>
                  <a:gd name="T29" fmla="*/ 72 h 86"/>
                  <a:gd name="T30" fmla="*/ 28 w 66"/>
                  <a:gd name="T31" fmla="*/ 76 h 86"/>
                  <a:gd name="T32" fmla="*/ 28 w 66"/>
                  <a:gd name="T33" fmla="*/ 86 h 86"/>
                  <a:gd name="T34" fmla="*/ 26 w 66"/>
                  <a:gd name="T35" fmla="*/ 84 h 86"/>
                  <a:gd name="T36" fmla="*/ 22 w 66"/>
                  <a:gd name="T37" fmla="*/ 82 h 86"/>
                  <a:gd name="T38" fmla="*/ 20 w 66"/>
                  <a:gd name="T39" fmla="*/ 80 h 86"/>
                  <a:gd name="T40" fmla="*/ 16 w 66"/>
                  <a:gd name="T41" fmla="*/ 80 h 86"/>
                  <a:gd name="T42" fmla="*/ 14 w 66"/>
                  <a:gd name="T43" fmla="*/ 74 h 86"/>
                  <a:gd name="T44" fmla="*/ 12 w 66"/>
                  <a:gd name="T45" fmla="*/ 68 h 86"/>
                  <a:gd name="T46" fmla="*/ 6 w 66"/>
                  <a:gd name="T47" fmla="*/ 60 h 86"/>
                  <a:gd name="T48" fmla="*/ 0 w 66"/>
                  <a:gd name="T49" fmla="*/ 52 h 86"/>
                  <a:gd name="T50" fmla="*/ 0 w 66"/>
                  <a:gd name="T51" fmla="*/ 48 h 86"/>
                  <a:gd name="T52" fmla="*/ 0 w 66"/>
                  <a:gd name="T53" fmla="*/ 42 h 86"/>
                  <a:gd name="T54" fmla="*/ 0 w 66"/>
                  <a:gd name="T55" fmla="*/ 38 h 86"/>
                  <a:gd name="T56" fmla="*/ 0 w 66"/>
                  <a:gd name="T57" fmla="*/ 34 h 86"/>
                  <a:gd name="T58" fmla="*/ 4 w 66"/>
                  <a:gd name="T59" fmla="*/ 30 h 86"/>
                  <a:gd name="T60" fmla="*/ 10 w 66"/>
                  <a:gd name="T61" fmla="*/ 26 h 86"/>
                  <a:gd name="T62" fmla="*/ 14 w 66"/>
                  <a:gd name="T63" fmla="*/ 20 h 86"/>
                  <a:gd name="T64" fmla="*/ 16 w 66"/>
                  <a:gd name="T65" fmla="*/ 0 h 86"/>
                  <a:gd name="T66" fmla="*/ 24 w 66"/>
                  <a:gd name="T67" fmla="*/ 6 h 86"/>
                  <a:gd name="T68" fmla="*/ 28 w 66"/>
                  <a:gd name="T69" fmla="*/ 6 h 86"/>
                  <a:gd name="T70" fmla="*/ 44 w 66"/>
                  <a:gd name="T71" fmla="*/ 6 h 86"/>
                  <a:gd name="T72" fmla="*/ 48 w 66"/>
                  <a:gd name="T73" fmla="*/ 8 h 86"/>
                  <a:gd name="T74" fmla="*/ 66 w 66"/>
                  <a:gd name="T75" fmla="*/ 10 h 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6" h="86">
                    <a:moveTo>
                      <a:pt x="66" y="10"/>
                    </a:moveTo>
                    <a:lnTo>
                      <a:pt x="64" y="18"/>
                    </a:lnTo>
                    <a:lnTo>
                      <a:pt x="60" y="24"/>
                    </a:lnTo>
                    <a:lnTo>
                      <a:pt x="58" y="30"/>
                    </a:lnTo>
                    <a:lnTo>
                      <a:pt x="56" y="36"/>
                    </a:lnTo>
                    <a:lnTo>
                      <a:pt x="58" y="42"/>
                    </a:lnTo>
                    <a:lnTo>
                      <a:pt x="60" y="46"/>
                    </a:lnTo>
                    <a:lnTo>
                      <a:pt x="62" y="52"/>
                    </a:lnTo>
                    <a:lnTo>
                      <a:pt x="64" y="58"/>
                    </a:lnTo>
                    <a:lnTo>
                      <a:pt x="62" y="62"/>
                    </a:lnTo>
                    <a:lnTo>
                      <a:pt x="58" y="66"/>
                    </a:lnTo>
                    <a:lnTo>
                      <a:pt x="54" y="76"/>
                    </a:lnTo>
                    <a:lnTo>
                      <a:pt x="52" y="74"/>
                    </a:lnTo>
                    <a:lnTo>
                      <a:pt x="50" y="68"/>
                    </a:lnTo>
                    <a:lnTo>
                      <a:pt x="40" y="72"/>
                    </a:lnTo>
                    <a:lnTo>
                      <a:pt x="28" y="76"/>
                    </a:lnTo>
                    <a:lnTo>
                      <a:pt x="28" y="86"/>
                    </a:lnTo>
                    <a:lnTo>
                      <a:pt x="26" y="84"/>
                    </a:lnTo>
                    <a:lnTo>
                      <a:pt x="22" y="82"/>
                    </a:lnTo>
                    <a:lnTo>
                      <a:pt x="20" y="80"/>
                    </a:lnTo>
                    <a:lnTo>
                      <a:pt x="16" y="80"/>
                    </a:lnTo>
                    <a:lnTo>
                      <a:pt x="14" y="74"/>
                    </a:lnTo>
                    <a:lnTo>
                      <a:pt x="12" y="68"/>
                    </a:lnTo>
                    <a:lnTo>
                      <a:pt x="6" y="60"/>
                    </a:lnTo>
                    <a:lnTo>
                      <a:pt x="0" y="52"/>
                    </a:lnTo>
                    <a:lnTo>
                      <a:pt x="0" y="48"/>
                    </a:lnTo>
                    <a:lnTo>
                      <a:pt x="0" y="42"/>
                    </a:lnTo>
                    <a:lnTo>
                      <a:pt x="0" y="38"/>
                    </a:lnTo>
                    <a:lnTo>
                      <a:pt x="0" y="34"/>
                    </a:lnTo>
                    <a:lnTo>
                      <a:pt x="4" y="30"/>
                    </a:lnTo>
                    <a:lnTo>
                      <a:pt x="10" y="26"/>
                    </a:lnTo>
                    <a:lnTo>
                      <a:pt x="14" y="20"/>
                    </a:lnTo>
                    <a:lnTo>
                      <a:pt x="16" y="0"/>
                    </a:lnTo>
                    <a:lnTo>
                      <a:pt x="24" y="6"/>
                    </a:lnTo>
                    <a:lnTo>
                      <a:pt x="28" y="6"/>
                    </a:lnTo>
                    <a:lnTo>
                      <a:pt x="44" y="6"/>
                    </a:lnTo>
                    <a:lnTo>
                      <a:pt x="48" y="8"/>
                    </a:lnTo>
                    <a:lnTo>
                      <a:pt x="66"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0" name="Freeform 72"/>
              <p:cNvSpPr>
                <a:spLocks noChangeAspect="1"/>
              </p:cNvSpPr>
              <p:nvPr/>
            </p:nvSpPr>
            <p:spPr bwMode="gray">
              <a:xfrm>
                <a:off x="1817" y="2036"/>
                <a:ext cx="56" cy="68"/>
              </a:xfrm>
              <a:custGeom>
                <a:avLst/>
                <a:gdLst>
                  <a:gd name="T0" fmla="*/ 56 w 56"/>
                  <a:gd name="T1" fmla="*/ 28 h 68"/>
                  <a:gd name="T2" fmla="*/ 54 w 56"/>
                  <a:gd name="T3" fmla="*/ 26 h 68"/>
                  <a:gd name="T4" fmla="*/ 48 w 56"/>
                  <a:gd name="T5" fmla="*/ 40 h 68"/>
                  <a:gd name="T6" fmla="*/ 40 w 56"/>
                  <a:gd name="T7" fmla="*/ 52 h 68"/>
                  <a:gd name="T8" fmla="*/ 34 w 56"/>
                  <a:gd name="T9" fmla="*/ 58 h 68"/>
                  <a:gd name="T10" fmla="*/ 28 w 56"/>
                  <a:gd name="T11" fmla="*/ 64 h 68"/>
                  <a:gd name="T12" fmla="*/ 22 w 56"/>
                  <a:gd name="T13" fmla="*/ 68 h 68"/>
                  <a:gd name="T14" fmla="*/ 12 w 56"/>
                  <a:gd name="T15" fmla="*/ 68 h 68"/>
                  <a:gd name="T16" fmla="*/ 6 w 56"/>
                  <a:gd name="T17" fmla="*/ 68 h 68"/>
                  <a:gd name="T18" fmla="*/ 0 w 56"/>
                  <a:gd name="T19" fmla="*/ 66 h 68"/>
                  <a:gd name="T20" fmla="*/ 4 w 56"/>
                  <a:gd name="T21" fmla="*/ 56 h 68"/>
                  <a:gd name="T22" fmla="*/ 8 w 56"/>
                  <a:gd name="T23" fmla="*/ 52 h 68"/>
                  <a:gd name="T24" fmla="*/ 10 w 56"/>
                  <a:gd name="T25" fmla="*/ 48 h 68"/>
                  <a:gd name="T26" fmla="*/ 8 w 56"/>
                  <a:gd name="T27" fmla="*/ 42 h 68"/>
                  <a:gd name="T28" fmla="*/ 6 w 56"/>
                  <a:gd name="T29" fmla="*/ 36 h 68"/>
                  <a:gd name="T30" fmla="*/ 4 w 56"/>
                  <a:gd name="T31" fmla="*/ 32 h 68"/>
                  <a:gd name="T32" fmla="*/ 2 w 56"/>
                  <a:gd name="T33" fmla="*/ 26 h 68"/>
                  <a:gd name="T34" fmla="*/ 4 w 56"/>
                  <a:gd name="T35" fmla="*/ 20 h 68"/>
                  <a:gd name="T36" fmla="*/ 6 w 56"/>
                  <a:gd name="T37" fmla="*/ 14 h 68"/>
                  <a:gd name="T38" fmla="*/ 10 w 56"/>
                  <a:gd name="T39" fmla="*/ 8 h 68"/>
                  <a:gd name="T40" fmla="*/ 12 w 56"/>
                  <a:gd name="T41" fmla="*/ 0 h 68"/>
                  <a:gd name="T42" fmla="*/ 26 w 56"/>
                  <a:gd name="T43" fmla="*/ 4 h 68"/>
                  <a:gd name="T44" fmla="*/ 34 w 56"/>
                  <a:gd name="T45" fmla="*/ 10 h 68"/>
                  <a:gd name="T46" fmla="*/ 44 w 56"/>
                  <a:gd name="T47" fmla="*/ 18 h 68"/>
                  <a:gd name="T48" fmla="*/ 54 w 56"/>
                  <a:gd name="T49" fmla="*/ 26 h 68"/>
                  <a:gd name="T50" fmla="*/ 56 w 56"/>
                  <a:gd name="T51" fmla="*/ 28 h 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 h="68">
                    <a:moveTo>
                      <a:pt x="56" y="28"/>
                    </a:moveTo>
                    <a:lnTo>
                      <a:pt x="54" y="26"/>
                    </a:lnTo>
                    <a:lnTo>
                      <a:pt x="48" y="40"/>
                    </a:lnTo>
                    <a:lnTo>
                      <a:pt x="40" y="52"/>
                    </a:lnTo>
                    <a:lnTo>
                      <a:pt x="34" y="58"/>
                    </a:lnTo>
                    <a:lnTo>
                      <a:pt x="28" y="64"/>
                    </a:lnTo>
                    <a:lnTo>
                      <a:pt x="22" y="68"/>
                    </a:lnTo>
                    <a:lnTo>
                      <a:pt x="12" y="68"/>
                    </a:lnTo>
                    <a:lnTo>
                      <a:pt x="6" y="68"/>
                    </a:lnTo>
                    <a:lnTo>
                      <a:pt x="0" y="66"/>
                    </a:lnTo>
                    <a:lnTo>
                      <a:pt x="4" y="56"/>
                    </a:lnTo>
                    <a:lnTo>
                      <a:pt x="8" y="52"/>
                    </a:lnTo>
                    <a:lnTo>
                      <a:pt x="10" y="48"/>
                    </a:lnTo>
                    <a:lnTo>
                      <a:pt x="8" y="42"/>
                    </a:lnTo>
                    <a:lnTo>
                      <a:pt x="6" y="36"/>
                    </a:lnTo>
                    <a:lnTo>
                      <a:pt x="4" y="32"/>
                    </a:lnTo>
                    <a:lnTo>
                      <a:pt x="2" y="26"/>
                    </a:lnTo>
                    <a:lnTo>
                      <a:pt x="4" y="20"/>
                    </a:lnTo>
                    <a:lnTo>
                      <a:pt x="6" y="14"/>
                    </a:lnTo>
                    <a:lnTo>
                      <a:pt x="10" y="8"/>
                    </a:lnTo>
                    <a:lnTo>
                      <a:pt x="12" y="0"/>
                    </a:lnTo>
                    <a:lnTo>
                      <a:pt x="26" y="4"/>
                    </a:lnTo>
                    <a:lnTo>
                      <a:pt x="34" y="10"/>
                    </a:lnTo>
                    <a:lnTo>
                      <a:pt x="44" y="18"/>
                    </a:lnTo>
                    <a:lnTo>
                      <a:pt x="54" y="26"/>
                    </a:lnTo>
                    <a:lnTo>
                      <a:pt x="56"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1" name="Freeform 73"/>
              <p:cNvSpPr>
                <a:spLocks noChangeAspect="1"/>
              </p:cNvSpPr>
              <p:nvPr/>
            </p:nvSpPr>
            <p:spPr bwMode="gray">
              <a:xfrm>
                <a:off x="1521" y="1926"/>
                <a:ext cx="214" cy="204"/>
              </a:xfrm>
              <a:custGeom>
                <a:avLst/>
                <a:gdLst>
                  <a:gd name="T0" fmla="*/ 206 w 214"/>
                  <a:gd name="T1" fmla="*/ 70 h 204"/>
                  <a:gd name="T2" fmla="*/ 200 w 214"/>
                  <a:gd name="T3" fmla="*/ 84 h 204"/>
                  <a:gd name="T4" fmla="*/ 188 w 214"/>
                  <a:gd name="T5" fmla="*/ 110 h 204"/>
                  <a:gd name="T6" fmla="*/ 196 w 214"/>
                  <a:gd name="T7" fmla="*/ 120 h 204"/>
                  <a:gd name="T8" fmla="*/ 192 w 214"/>
                  <a:gd name="T9" fmla="*/ 134 h 204"/>
                  <a:gd name="T10" fmla="*/ 170 w 214"/>
                  <a:gd name="T11" fmla="*/ 146 h 204"/>
                  <a:gd name="T12" fmla="*/ 150 w 214"/>
                  <a:gd name="T13" fmla="*/ 148 h 204"/>
                  <a:gd name="T14" fmla="*/ 142 w 214"/>
                  <a:gd name="T15" fmla="*/ 162 h 204"/>
                  <a:gd name="T16" fmla="*/ 152 w 214"/>
                  <a:gd name="T17" fmla="*/ 176 h 204"/>
                  <a:gd name="T18" fmla="*/ 124 w 214"/>
                  <a:gd name="T19" fmla="*/ 200 h 204"/>
                  <a:gd name="T20" fmla="*/ 102 w 214"/>
                  <a:gd name="T21" fmla="*/ 204 h 204"/>
                  <a:gd name="T22" fmla="*/ 96 w 214"/>
                  <a:gd name="T23" fmla="*/ 188 h 204"/>
                  <a:gd name="T24" fmla="*/ 86 w 214"/>
                  <a:gd name="T25" fmla="*/ 166 h 204"/>
                  <a:gd name="T26" fmla="*/ 90 w 214"/>
                  <a:gd name="T27" fmla="*/ 158 h 204"/>
                  <a:gd name="T28" fmla="*/ 86 w 214"/>
                  <a:gd name="T29" fmla="*/ 146 h 204"/>
                  <a:gd name="T30" fmla="*/ 82 w 214"/>
                  <a:gd name="T31" fmla="*/ 130 h 204"/>
                  <a:gd name="T32" fmla="*/ 84 w 214"/>
                  <a:gd name="T33" fmla="*/ 104 h 204"/>
                  <a:gd name="T34" fmla="*/ 66 w 214"/>
                  <a:gd name="T35" fmla="*/ 106 h 204"/>
                  <a:gd name="T36" fmla="*/ 50 w 214"/>
                  <a:gd name="T37" fmla="*/ 100 h 204"/>
                  <a:gd name="T38" fmla="*/ 24 w 214"/>
                  <a:gd name="T39" fmla="*/ 90 h 204"/>
                  <a:gd name="T40" fmla="*/ 12 w 214"/>
                  <a:gd name="T41" fmla="*/ 82 h 204"/>
                  <a:gd name="T42" fmla="*/ 16 w 214"/>
                  <a:gd name="T43" fmla="*/ 70 h 204"/>
                  <a:gd name="T44" fmla="*/ 8 w 214"/>
                  <a:gd name="T45" fmla="*/ 56 h 204"/>
                  <a:gd name="T46" fmla="*/ 0 w 214"/>
                  <a:gd name="T47" fmla="*/ 44 h 204"/>
                  <a:gd name="T48" fmla="*/ 18 w 214"/>
                  <a:gd name="T49" fmla="*/ 16 h 204"/>
                  <a:gd name="T50" fmla="*/ 30 w 214"/>
                  <a:gd name="T51" fmla="*/ 16 h 204"/>
                  <a:gd name="T52" fmla="*/ 24 w 214"/>
                  <a:gd name="T53" fmla="*/ 28 h 204"/>
                  <a:gd name="T54" fmla="*/ 28 w 214"/>
                  <a:gd name="T55" fmla="*/ 48 h 204"/>
                  <a:gd name="T56" fmla="*/ 38 w 214"/>
                  <a:gd name="T57" fmla="*/ 44 h 204"/>
                  <a:gd name="T58" fmla="*/ 36 w 214"/>
                  <a:gd name="T59" fmla="*/ 30 h 204"/>
                  <a:gd name="T60" fmla="*/ 32 w 214"/>
                  <a:gd name="T61" fmla="*/ 20 h 204"/>
                  <a:gd name="T62" fmla="*/ 50 w 214"/>
                  <a:gd name="T63" fmla="*/ 4 h 204"/>
                  <a:gd name="T64" fmla="*/ 66 w 214"/>
                  <a:gd name="T65" fmla="*/ 4 h 204"/>
                  <a:gd name="T66" fmla="*/ 82 w 214"/>
                  <a:gd name="T67" fmla="*/ 12 h 204"/>
                  <a:gd name="T68" fmla="*/ 106 w 214"/>
                  <a:gd name="T69" fmla="*/ 22 h 204"/>
                  <a:gd name="T70" fmla="*/ 126 w 214"/>
                  <a:gd name="T71" fmla="*/ 26 h 204"/>
                  <a:gd name="T72" fmla="*/ 162 w 214"/>
                  <a:gd name="T73" fmla="*/ 20 h 204"/>
                  <a:gd name="T74" fmla="*/ 174 w 214"/>
                  <a:gd name="T75" fmla="*/ 18 h 204"/>
                  <a:gd name="T76" fmla="*/ 174 w 214"/>
                  <a:gd name="T77" fmla="*/ 34 h 204"/>
                  <a:gd name="T78" fmla="*/ 190 w 214"/>
                  <a:gd name="T79" fmla="*/ 38 h 204"/>
                  <a:gd name="T80" fmla="*/ 196 w 214"/>
                  <a:gd name="T81" fmla="*/ 52 h 204"/>
                  <a:gd name="T82" fmla="*/ 204 w 214"/>
                  <a:gd name="T83" fmla="*/ 54 h 2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4" h="204">
                    <a:moveTo>
                      <a:pt x="214" y="56"/>
                    </a:moveTo>
                    <a:lnTo>
                      <a:pt x="210" y="64"/>
                    </a:lnTo>
                    <a:lnTo>
                      <a:pt x="206" y="70"/>
                    </a:lnTo>
                    <a:lnTo>
                      <a:pt x="200" y="74"/>
                    </a:lnTo>
                    <a:lnTo>
                      <a:pt x="198" y="80"/>
                    </a:lnTo>
                    <a:lnTo>
                      <a:pt x="200" y="84"/>
                    </a:lnTo>
                    <a:lnTo>
                      <a:pt x="206" y="88"/>
                    </a:lnTo>
                    <a:lnTo>
                      <a:pt x="188" y="98"/>
                    </a:lnTo>
                    <a:lnTo>
                      <a:pt x="188" y="110"/>
                    </a:lnTo>
                    <a:lnTo>
                      <a:pt x="190" y="114"/>
                    </a:lnTo>
                    <a:lnTo>
                      <a:pt x="192" y="116"/>
                    </a:lnTo>
                    <a:lnTo>
                      <a:pt x="196" y="120"/>
                    </a:lnTo>
                    <a:lnTo>
                      <a:pt x="196" y="124"/>
                    </a:lnTo>
                    <a:lnTo>
                      <a:pt x="196" y="130"/>
                    </a:lnTo>
                    <a:lnTo>
                      <a:pt x="192" y="134"/>
                    </a:lnTo>
                    <a:lnTo>
                      <a:pt x="188" y="136"/>
                    </a:lnTo>
                    <a:lnTo>
                      <a:pt x="184" y="140"/>
                    </a:lnTo>
                    <a:lnTo>
                      <a:pt x="170" y="146"/>
                    </a:lnTo>
                    <a:lnTo>
                      <a:pt x="166" y="150"/>
                    </a:lnTo>
                    <a:lnTo>
                      <a:pt x="162" y="154"/>
                    </a:lnTo>
                    <a:lnTo>
                      <a:pt x="150" y="148"/>
                    </a:lnTo>
                    <a:lnTo>
                      <a:pt x="144" y="144"/>
                    </a:lnTo>
                    <a:lnTo>
                      <a:pt x="134" y="142"/>
                    </a:lnTo>
                    <a:lnTo>
                      <a:pt x="142" y="162"/>
                    </a:lnTo>
                    <a:lnTo>
                      <a:pt x="146" y="170"/>
                    </a:lnTo>
                    <a:lnTo>
                      <a:pt x="148" y="172"/>
                    </a:lnTo>
                    <a:lnTo>
                      <a:pt x="152" y="176"/>
                    </a:lnTo>
                    <a:lnTo>
                      <a:pt x="146" y="186"/>
                    </a:lnTo>
                    <a:lnTo>
                      <a:pt x="134" y="194"/>
                    </a:lnTo>
                    <a:lnTo>
                      <a:pt x="124" y="200"/>
                    </a:lnTo>
                    <a:lnTo>
                      <a:pt x="116" y="204"/>
                    </a:lnTo>
                    <a:lnTo>
                      <a:pt x="108" y="204"/>
                    </a:lnTo>
                    <a:lnTo>
                      <a:pt x="102" y="204"/>
                    </a:lnTo>
                    <a:lnTo>
                      <a:pt x="98" y="202"/>
                    </a:lnTo>
                    <a:lnTo>
                      <a:pt x="96" y="198"/>
                    </a:lnTo>
                    <a:lnTo>
                      <a:pt x="96" y="188"/>
                    </a:lnTo>
                    <a:lnTo>
                      <a:pt x="92" y="178"/>
                    </a:lnTo>
                    <a:lnTo>
                      <a:pt x="88" y="170"/>
                    </a:lnTo>
                    <a:lnTo>
                      <a:pt x="86" y="166"/>
                    </a:lnTo>
                    <a:lnTo>
                      <a:pt x="86" y="162"/>
                    </a:lnTo>
                    <a:lnTo>
                      <a:pt x="88" y="162"/>
                    </a:lnTo>
                    <a:lnTo>
                      <a:pt x="90" y="158"/>
                    </a:lnTo>
                    <a:lnTo>
                      <a:pt x="90" y="156"/>
                    </a:lnTo>
                    <a:lnTo>
                      <a:pt x="88" y="150"/>
                    </a:lnTo>
                    <a:lnTo>
                      <a:pt x="86" y="146"/>
                    </a:lnTo>
                    <a:lnTo>
                      <a:pt x="82" y="142"/>
                    </a:lnTo>
                    <a:lnTo>
                      <a:pt x="80" y="136"/>
                    </a:lnTo>
                    <a:lnTo>
                      <a:pt x="82" y="130"/>
                    </a:lnTo>
                    <a:lnTo>
                      <a:pt x="84" y="120"/>
                    </a:lnTo>
                    <a:lnTo>
                      <a:pt x="92" y="104"/>
                    </a:lnTo>
                    <a:lnTo>
                      <a:pt x="84" y="104"/>
                    </a:lnTo>
                    <a:lnTo>
                      <a:pt x="78" y="106"/>
                    </a:lnTo>
                    <a:lnTo>
                      <a:pt x="74" y="106"/>
                    </a:lnTo>
                    <a:lnTo>
                      <a:pt x="66" y="106"/>
                    </a:lnTo>
                    <a:lnTo>
                      <a:pt x="60" y="106"/>
                    </a:lnTo>
                    <a:lnTo>
                      <a:pt x="54" y="104"/>
                    </a:lnTo>
                    <a:lnTo>
                      <a:pt x="50" y="100"/>
                    </a:lnTo>
                    <a:lnTo>
                      <a:pt x="50" y="94"/>
                    </a:lnTo>
                    <a:lnTo>
                      <a:pt x="38" y="92"/>
                    </a:lnTo>
                    <a:lnTo>
                      <a:pt x="24" y="90"/>
                    </a:lnTo>
                    <a:lnTo>
                      <a:pt x="20" y="88"/>
                    </a:lnTo>
                    <a:lnTo>
                      <a:pt x="16" y="86"/>
                    </a:lnTo>
                    <a:lnTo>
                      <a:pt x="12" y="82"/>
                    </a:lnTo>
                    <a:lnTo>
                      <a:pt x="10" y="80"/>
                    </a:lnTo>
                    <a:lnTo>
                      <a:pt x="12" y="76"/>
                    </a:lnTo>
                    <a:lnTo>
                      <a:pt x="16" y="70"/>
                    </a:lnTo>
                    <a:lnTo>
                      <a:pt x="14" y="64"/>
                    </a:lnTo>
                    <a:lnTo>
                      <a:pt x="10" y="60"/>
                    </a:lnTo>
                    <a:lnTo>
                      <a:pt x="8" y="56"/>
                    </a:lnTo>
                    <a:lnTo>
                      <a:pt x="6" y="52"/>
                    </a:lnTo>
                    <a:lnTo>
                      <a:pt x="2" y="50"/>
                    </a:lnTo>
                    <a:lnTo>
                      <a:pt x="0" y="44"/>
                    </a:lnTo>
                    <a:lnTo>
                      <a:pt x="2" y="36"/>
                    </a:lnTo>
                    <a:lnTo>
                      <a:pt x="6" y="28"/>
                    </a:lnTo>
                    <a:lnTo>
                      <a:pt x="18" y="16"/>
                    </a:lnTo>
                    <a:lnTo>
                      <a:pt x="26" y="6"/>
                    </a:lnTo>
                    <a:lnTo>
                      <a:pt x="28" y="12"/>
                    </a:lnTo>
                    <a:lnTo>
                      <a:pt x="30" y="16"/>
                    </a:lnTo>
                    <a:lnTo>
                      <a:pt x="30" y="20"/>
                    </a:lnTo>
                    <a:lnTo>
                      <a:pt x="28" y="24"/>
                    </a:lnTo>
                    <a:lnTo>
                      <a:pt x="24" y="28"/>
                    </a:lnTo>
                    <a:lnTo>
                      <a:pt x="24" y="34"/>
                    </a:lnTo>
                    <a:lnTo>
                      <a:pt x="24" y="44"/>
                    </a:lnTo>
                    <a:lnTo>
                      <a:pt x="28" y="48"/>
                    </a:lnTo>
                    <a:lnTo>
                      <a:pt x="30" y="48"/>
                    </a:lnTo>
                    <a:lnTo>
                      <a:pt x="34" y="46"/>
                    </a:lnTo>
                    <a:lnTo>
                      <a:pt x="38" y="44"/>
                    </a:lnTo>
                    <a:lnTo>
                      <a:pt x="40" y="38"/>
                    </a:lnTo>
                    <a:lnTo>
                      <a:pt x="38" y="34"/>
                    </a:lnTo>
                    <a:lnTo>
                      <a:pt x="36" y="30"/>
                    </a:lnTo>
                    <a:lnTo>
                      <a:pt x="32" y="26"/>
                    </a:lnTo>
                    <a:lnTo>
                      <a:pt x="30" y="24"/>
                    </a:lnTo>
                    <a:lnTo>
                      <a:pt x="32" y="20"/>
                    </a:lnTo>
                    <a:lnTo>
                      <a:pt x="34" y="16"/>
                    </a:lnTo>
                    <a:lnTo>
                      <a:pt x="44" y="10"/>
                    </a:lnTo>
                    <a:lnTo>
                      <a:pt x="50" y="4"/>
                    </a:lnTo>
                    <a:lnTo>
                      <a:pt x="58" y="0"/>
                    </a:lnTo>
                    <a:lnTo>
                      <a:pt x="62" y="4"/>
                    </a:lnTo>
                    <a:lnTo>
                      <a:pt x="66" y="4"/>
                    </a:lnTo>
                    <a:lnTo>
                      <a:pt x="70" y="6"/>
                    </a:lnTo>
                    <a:lnTo>
                      <a:pt x="76" y="6"/>
                    </a:lnTo>
                    <a:lnTo>
                      <a:pt x="82" y="12"/>
                    </a:lnTo>
                    <a:lnTo>
                      <a:pt x="88" y="18"/>
                    </a:lnTo>
                    <a:lnTo>
                      <a:pt x="94" y="20"/>
                    </a:lnTo>
                    <a:lnTo>
                      <a:pt x="106" y="22"/>
                    </a:lnTo>
                    <a:lnTo>
                      <a:pt x="114" y="22"/>
                    </a:lnTo>
                    <a:lnTo>
                      <a:pt x="120" y="24"/>
                    </a:lnTo>
                    <a:lnTo>
                      <a:pt x="126" y="26"/>
                    </a:lnTo>
                    <a:lnTo>
                      <a:pt x="132" y="28"/>
                    </a:lnTo>
                    <a:lnTo>
                      <a:pt x="146" y="24"/>
                    </a:lnTo>
                    <a:lnTo>
                      <a:pt x="162" y="20"/>
                    </a:lnTo>
                    <a:lnTo>
                      <a:pt x="174" y="16"/>
                    </a:lnTo>
                    <a:lnTo>
                      <a:pt x="176" y="16"/>
                    </a:lnTo>
                    <a:lnTo>
                      <a:pt x="174" y="18"/>
                    </a:lnTo>
                    <a:lnTo>
                      <a:pt x="170" y="24"/>
                    </a:lnTo>
                    <a:lnTo>
                      <a:pt x="170" y="26"/>
                    </a:lnTo>
                    <a:lnTo>
                      <a:pt x="174" y="34"/>
                    </a:lnTo>
                    <a:lnTo>
                      <a:pt x="180" y="32"/>
                    </a:lnTo>
                    <a:lnTo>
                      <a:pt x="184" y="34"/>
                    </a:lnTo>
                    <a:lnTo>
                      <a:pt x="190" y="38"/>
                    </a:lnTo>
                    <a:lnTo>
                      <a:pt x="194" y="40"/>
                    </a:lnTo>
                    <a:lnTo>
                      <a:pt x="196" y="46"/>
                    </a:lnTo>
                    <a:lnTo>
                      <a:pt x="196" y="52"/>
                    </a:lnTo>
                    <a:lnTo>
                      <a:pt x="192" y="56"/>
                    </a:lnTo>
                    <a:lnTo>
                      <a:pt x="200" y="54"/>
                    </a:lnTo>
                    <a:lnTo>
                      <a:pt x="204" y="54"/>
                    </a:lnTo>
                    <a:lnTo>
                      <a:pt x="208" y="56"/>
                    </a:lnTo>
                    <a:lnTo>
                      <a:pt x="21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2" name="Freeform 74"/>
              <p:cNvSpPr>
                <a:spLocks noChangeAspect="1"/>
              </p:cNvSpPr>
              <p:nvPr/>
            </p:nvSpPr>
            <p:spPr bwMode="gray">
              <a:xfrm>
                <a:off x="1509" y="2050"/>
                <a:ext cx="632" cy="698"/>
              </a:xfrm>
              <a:custGeom>
                <a:avLst/>
                <a:gdLst>
                  <a:gd name="T0" fmla="*/ 330 w 632"/>
                  <a:gd name="T1" fmla="*/ 54 h 698"/>
                  <a:gd name="T2" fmla="*/ 294 w 632"/>
                  <a:gd name="T3" fmla="*/ 48 h 698"/>
                  <a:gd name="T4" fmla="*/ 270 w 632"/>
                  <a:gd name="T5" fmla="*/ 56 h 698"/>
                  <a:gd name="T6" fmla="*/ 238 w 632"/>
                  <a:gd name="T7" fmla="*/ 70 h 698"/>
                  <a:gd name="T8" fmla="*/ 224 w 632"/>
                  <a:gd name="T9" fmla="*/ 38 h 698"/>
                  <a:gd name="T10" fmla="*/ 220 w 632"/>
                  <a:gd name="T11" fmla="*/ 10 h 698"/>
                  <a:gd name="T12" fmla="*/ 200 w 632"/>
                  <a:gd name="T13" fmla="*/ 12 h 698"/>
                  <a:gd name="T14" fmla="*/ 156 w 632"/>
                  <a:gd name="T15" fmla="*/ 20 h 698"/>
                  <a:gd name="T16" fmla="*/ 158 w 632"/>
                  <a:gd name="T17" fmla="*/ 62 h 698"/>
                  <a:gd name="T18" fmla="*/ 110 w 632"/>
                  <a:gd name="T19" fmla="*/ 78 h 698"/>
                  <a:gd name="T20" fmla="*/ 68 w 632"/>
                  <a:gd name="T21" fmla="*/ 64 h 698"/>
                  <a:gd name="T22" fmla="*/ 72 w 632"/>
                  <a:gd name="T23" fmla="*/ 84 h 698"/>
                  <a:gd name="T24" fmla="*/ 62 w 632"/>
                  <a:gd name="T25" fmla="*/ 104 h 698"/>
                  <a:gd name="T26" fmla="*/ 58 w 632"/>
                  <a:gd name="T27" fmla="*/ 174 h 698"/>
                  <a:gd name="T28" fmla="*/ 16 w 632"/>
                  <a:gd name="T29" fmla="*/ 196 h 698"/>
                  <a:gd name="T30" fmla="*/ 0 w 632"/>
                  <a:gd name="T31" fmla="*/ 230 h 698"/>
                  <a:gd name="T32" fmla="*/ 16 w 632"/>
                  <a:gd name="T33" fmla="*/ 266 h 698"/>
                  <a:gd name="T34" fmla="*/ 46 w 632"/>
                  <a:gd name="T35" fmla="*/ 278 h 698"/>
                  <a:gd name="T36" fmla="*/ 62 w 632"/>
                  <a:gd name="T37" fmla="*/ 296 h 698"/>
                  <a:gd name="T38" fmla="*/ 102 w 632"/>
                  <a:gd name="T39" fmla="*/ 290 h 698"/>
                  <a:gd name="T40" fmla="*/ 140 w 632"/>
                  <a:gd name="T41" fmla="*/ 280 h 698"/>
                  <a:gd name="T42" fmla="*/ 158 w 632"/>
                  <a:gd name="T43" fmla="*/ 324 h 698"/>
                  <a:gd name="T44" fmla="*/ 188 w 632"/>
                  <a:gd name="T45" fmla="*/ 336 h 698"/>
                  <a:gd name="T46" fmla="*/ 212 w 632"/>
                  <a:gd name="T47" fmla="*/ 342 h 698"/>
                  <a:gd name="T48" fmla="*/ 226 w 632"/>
                  <a:gd name="T49" fmla="*/ 376 h 698"/>
                  <a:gd name="T50" fmla="*/ 254 w 632"/>
                  <a:gd name="T51" fmla="*/ 400 h 698"/>
                  <a:gd name="T52" fmla="*/ 270 w 632"/>
                  <a:gd name="T53" fmla="*/ 430 h 698"/>
                  <a:gd name="T54" fmla="*/ 270 w 632"/>
                  <a:gd name="T55" fmla="*/ 480 h 698"/>
                  <a:gd name="T56" fmla="*/ 306 w 632"/>
                  <a:gd name="T57" fmla="*/ 508 h 698"/>
                  <a:gd name="T58" fmla="*/ 328 w 632"/>
                  <a:gd name="T59" fmla="*/ 528 h 698"/>
                  <a:gd name="T60" fmla="*/ 338 w 632"/>
                  <a:gd name="T61" fmla="*/ 564 h 698"/>
                  <a:gd name="T62" fmla="*/ 340 w 632"/>
                  <a:gd name="T63" fmla="*/ 596 h 698"/>
                  <a:gd name="T64" fmla="*/ 298 w 632"/>
                  <a:gd name="T65" fmla="*/ 648 h 698"/>
                  <a:gd name="T66" fmla="*/ 380 w 632"/>
                  <a:gd name="T67" fmla="*/ 698 h 698"/>
                  <a:gd name="T68" fmla="*/ 406 w 632"/>
                  <a:gd name="T69" fmla="*/ 656 h 698"/>
                  <a:gd name="T70" fmla="*/ 430 w 632"/>
                  <a:gd name="T71" fmla="*/ 614 h 698"/>
                  <a:gd name="T72" fmla="*/ 432 w 632"/>
                  <a:gd name="T73" fmla="*/ 554 h 698"/>
                  <a:gd name="T74" fmla="*/ 510 w 632"/>
                  <a:gd name="T75" fmla="*/ 514 h 698"/>
                  <a:gd name="T76" fmla="*/ 558 w 632"/>
                  <a:gd name="T77" fmla="*/ 448 h 698"/>
                  <a:gd name="T78" fmla="*/ 562 w 632"/>
                  <a:gd name="T79" fmla="*/ 412 h 698"/>
                  <a:gd name="T80" fmla="*/ 564 w 632"/>
                  <a:gd name="T81" fmla="*/ 338 h 698"/>
                  <a:gd name="T82" fmla="*/ 590 w 632"/>
                  <a:gd name="T83" fmla="*/ 306 h 698"/>
                  <a:gd name="T84" fmla="*/ 628 w 632"/>
                  <a:gd name="T85" fmla="*/ 250 h 698"/>
                  <a:gd name="T86" fmla="*/ 622 w 632"/>
                  <a:gd name="T87" fmla="*/ 186 h 698"/>
                  <a:gd name="T88" fmla="*/ 580 w 632"/>
                  <a:gd name="T89" fmla="*/ 166 h 698"/>
                  <a:gd name="T90" fmla="*/ 522 w 632"/>
                  <a:gd name="T91" fmla="*/ 144 h 698"/>
                  <a:gd name="T92" fmla="*/ 486 w 632"/>
                  <a:gd name="T93" fmla="*/ 134 h 698"/>
                  <a:gd name="T94" fmla="*/ 460 w 632"/>
                  <a:gd name="T95" fmla="*/ 120 h 698"/>
                  <a:gd name="T96" fmla="*/ 414 w 632"/>
                  <a:gd name="T97" fmla="*/ 102 h 698"/>
                  <a:gd name="T98" fmla="*/ 380 w 632"/>
                  <a:gd name="T99" fmla="*/ 122 h 698"/>
                  <a:gd name="T100" fmla="*/ 368 w 632"/>
                  <a:gd name="T101" fmla="*/ 104 h 698"/>
                  <a:gd name="T102" fmla="*/ 382 w 632"/>
                  <a:gd name="T103" fmla="*/ 70 h 698"/>
                  <a:gd name="T104" fmla="*/ 368 w 632"/>
                  <a:gd name="T105" fmla="*/ 28 h 6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32" h="698">
                    <a:moveTo>
                      <a:pt x="362" y="12"/>
                    </a:moveTo>
                    <a:lnTo>
                      <a:pt x="356" y="26"/>
                    </a:lnTo>
                    <a:lnTo>
                      <a:pt x="348" y="38"/>
                    </a:lnTo>
                    <a:lnTo>
                      <a:pt x="342" y="44"/>
                    </a:lnTo>
                    <a:lnTo>
                      <a:pt x="336" y="50"/>
                    </a:lnTo>
                    <a:lnTo>
                      <a:pt x="330" y="54"/>
                    </a:lnTo>
                    <a:lnTo>
                      <a:pt x="320" y="54"/>
                    </a:lnTo>
                    <a:lnTo>
                      <a:pt x="314" y="54"/>
                    </a:lnTo>
                    <a:lnTo>
                      <a:pt x="308" y="52"/>
                    </a:lnTo>
                    <a:lnTo>
                      <a:pt x="306" y="50"/>
                    </a:lnTo>
                    <a:lnTo>
                      <a:pt x="304" y="44"/>
                    </a:lnTo>
                    <a:lnTo>
                      <a:pt x="294" y="48"/>
                    </a:lnTo>
                    <a:lnTo>
                      <a:pt x="282" y="52"/>
                    </a:lnTo>
                    <a:lnTo>
                      <a:pt x="282" y="62"/>
                    </a:lnTo>
                    <a:lnTo>
                      <a:pt x="280" y="60"/>
                    </a:lnTo>
                    <a:lnTo>
                      <a:pt x="276" y="58"/>
                    </a:lnTo>
                    <a:lnTo>
                      <a:pt x="274" y="56"/>
                    </a:lnTo>
                    <a:lnTo>
                      <a:pt x="270" y="56"/>
                    </a:lnTo>
                    <a:lnTo>
                      <a:pt x="264" y="56"/>
                    </a:lnTo>
                    <a:lnTo>
                      <a:pt x="260" y="58"/>
                    </a:lnTo>
                    <a:lnTo>
                      <a:pt x="254" y="64"/>
                    </a:lnTo>
                    <a:lnTo>
                      <a:pt x="248" y="68"/>
                    </a:lnTo>
                    <a:lnTo>
                      <a:pt x="244" y="70"/>
                    </a:lnTo>
                    <a:lnTo>
                      <a:pt x="238" y="70"/>
                    </a:lnTo>
                    <a:lnTo>
                      <a:pt x="234" y="70"/>
                    </a:lnTo>
                    <a:lnTo>
                      <a:pt x="232" y="68"/>
                    </a:lnTo>
                    <a:lnTo>
                      <a:pt x="226" y="62"/>
                    </a:lnTo>
                    <a:lnTo>
                      <a:pt x="224" y="54"/>
                    </a:lnTo>
                    <a:lnTo>
                      <a:pt x="222" y="44"/>
                    </a:lnTo>
                    <a:lnTo>
                      <a:pt x="224" y="38"/>
                    </a:lnTo>
                    <a:lnTo>
                      <a:pt x="226" y="34"/>
                    </a:lnTo>
                    <a:lnTo>
                      <a:pt x="226" y="30"/>
                    </a:lnTo>
                    <a:lnTo>
                      <a:pt x="226" y="26"/>
                    </a:lnTo>
                    <a:lnTo>
                      <a:pt x="226" y="20"/>
                    </a:lnTo>
                    <a:lnTo>
                      <a:pt x="224" y="14"/>
                    </a:lnTo>
                    <a:lnTo>
                      <a:pt x="220" y="10"/>
                    </a:lnTo>
                    <a:lnTo>
                      <a:pt x="220" y="8"/>
                    </a:lnTo>
                    <a:lnTo>
                      <a:pt x="220" y="0"/>
                    </a:lnTo>
                    <a:lnTo>
                      <a:pt x="208" y="0"/>
                    </a:lnTo>
                    <a:lnTo>
                      <a:pt x="208" y="6"/>
                    </a:lnTo>
                    <a:lnTo>
                      <a:pt x="204" y="10"/>
                    </a:lnTo>
                    <a:lnTo>
                      <a:pt x="200" y="12"/>
                    </a:lnTo>
                    <a:lnTo>
                      <a:pt x="196" y="16"/>
                    </a:lnTo>
                    <a:lnTo>
                      <a:pt x="182" y="22"/>
                    </a:lnTo>
                    <a:lnTo>
                      <a:pt x="178" y="26"/>
                    </a:lnTo>
                    <a:lnTo>
                      <a:pt x="174" y="30"/>
                    </a:lnTo>
                    <a:lnTo>
                      <a:pt x="162" y="24"/>
                    </a:lnTo>
                    <a:lnTo>
                      <a:pt x="156" y="20"/>
                    </a:lnTo>
                    <a:lnTo>
                      <a:pt x="146" y="18"/>
                    </a:lnTo>
                    <a:lnTo>
                      <a:pt x="154" y="38"/>
                    </a:lnTo>
                    <a:lnTo>
                      <a:pt x="158" y="46"/>
                    </a:lnTo>
                    <a:lnTo>
                      <a:pt x="160" y="48"/>
                    </a:lnTo>
                    <a:lnTo>
                      <a:pt x="164" y="52"/>
                    </a:lnTo>
                    <a:lnTo>
                      <a:pt x="158" y="62"/>
                    </a:lnTo>
                    <a:lnTo>
                      <a:pt x="146" y="70"/>
                    </a:lnTo>
                    <a:lnTo>
                      <a:pt x="136" y="76"/>
                    </a:lnTo>
                    <a:lnTo>
                      <a:pt x="128" y="80"/>
                    </a:lnTo>
                    <a:lnTo>
                      <a:pt x="120" y="80"/>
                    </a:lnTo>
                    <a:lnTo>
                      <a:pt x="114" y="80"/>
                    </a:lnTo>
                    <a:lnTo>
                      <a:pt x="110" y="78"/>
                    </a:lnTo>
                    <a:lnTo>
                      <a:pt x="108" y="74"/>
                    </a:lnTo>
                    <a:lnTo>
                      <a:pt x="108" y="64"/>
                    </a:lnTo>
                    <a:lnTo>
                      <a:pt x="104" y="54"/>
                    </a:lnTo>
                    <a:lnTo>
                      <a:pt x="90" y="62"/>
                    </a:lnTo>
                    <a:lnTo>
                      <a:pt x="80" y="64"/>
                    </a:lnTo>
                    <a:lnTo>
                      <a:pt x="68" y="64"/>
                    </a:lnTo>
                    <a:lnTo>
                      <a:pt x="62" y="68"/>
                    </a:lnTo>
                    <a:lnTo>
                      <a:pt x="64" y="68"/>
                    </a:lnTo>
                    <a:lnTo>
                      <a:pt x="66" y="70"/>
                    </a:lnTo>
                    <a:lnTo>
                      <a:pt x="68" y="74"/>
                    </a:lnTo>
                    <a:lnTo>
                      <a:pt x="72" y="76"/>
                    </a:lnTo>
                    <a:lnTo>
                      <a:pt x="72" y="84"/>
                    </a:lnTo>
                    <a:lnTo>
                      <a:pt x="66" y="84"/>
                    </a:lnTo>
                    <a:lnTo>
                      <a:pt x="62" y="86"/>
                    </a:lnTo>
                    <a:lnTo>
                      <a:pt x="60" y="90"/>
                    </a:lnTo>
                    <a:lnTo>
                      <a:pt x="58" y="92"/>
                    </a:lnTo>
                    <a:lnTo>
                      <a:pt x="60" y="98"/>
                    </a:lnTo>
                    <a:lnTo>
                      <a:pt x="62" y="104"/>
                    </a:lnTo>
                    <a:lnTo>
                      <a:pt x="66" y="110"/>
                    </a:lnTo>
                    <a:lnTo>
                      <a:pt x="68" y="116"/>
                    </a:lnTo>
                    <a:lnTo>
                      <a:pt x="66" y="140"/>
                    </a:lnTo>
                    <a:lnTo>
                      <a:pt x="62" y="168"/>
                    </a:lnTo>
                    <a:lnTo>
                      <a:pt x="62" y="172"/>
                    </a:lnTo>
                    <a:lnTo>
                      <a:pt x="58" y="174"/>
                    </a:lnTo>
                    <a:lnTo>
                      <a:pt x="46" y="176"/>
                    </a:lnTo>
                    <a:lnTo>
                      <a:pt x="36" y="178"/>
                    </a:lnTo>
                    <a:lnTo>
                      <a:pt x="26" y="180"/>
                    </a:lnTo>
                    <a:lnTo>
                      <a:pt x="20" y="184"/>
                    </a:lnTo>
                    <a:lnTo>
                      <a:pt x="18" y="188"/>
                    </a:lnTo>
                    <a:lnTo>
                      <a:pt x="16" y="196"/>
                    </a:lnTo>
                    <a:lnTo>
                      <a:pt x="14" y="204"/>
                    </a:lnTo>
                    <a:lnTo>
                      <a:pt x="10" y="216"/>
                    </a:lnTo>
                    <a:lnTo>
                      <a:pt x="8" y="220"/>
                    </a:lnTo>
                    <a:lnTo>
                      <a:pt x="6" y="222"/>
                    </a:lnTo>
                    <a:lnTo>
                      <a:pt x="2" y="226"/>
                    </a:lnTo>
                    <a:lnTo>
                      <a:pt x="0" y="230"/>
                    </a:lnTo>
                    <a:lnTo>
                      <a:pt x="2" y="236"/>
                    </a:lnTo>
                    <a:lnTo>
                      <a:pt x="4" y="240"/>
                    </a:lnTo>
                    <a:lnTo>
                      <a:pt x="8" y="248"/>
                    </a:lnTo>
                    <a:lnTo>
                      <a:pt x="14" y="256"/>
                    </a:lnTo>
                    <a:lnTo>
                      <a:pt x="16" y="260"/>
                    </a:lnTo>
                    <a:lnTo>
                      <a:pt x="16" y="266"/>
                    </a:lnTo>
                    <a:lnTo>
                      <a:pt x="24" y="268"/>
                    </a:lnTo>
                    <a:lnTo>
                      <a:pt x="30" y="272"/>
                    </a:lnTo>
                    <a:lnTo>
                      <a:pt x="36" y="278"/>
                    </a:lnTo>
                    <a:lnTo>
                      <a:pt x="40" y="280"/>
                    </a:lnTo>
                    <a:lnTo>
                      <a:pt x="44" y="278"/>
                    </a:lnTo>
                    <a:lnTo>
                      <a:pt x="46" y="278"/>
                    </a:lnTo>
                    <a:lnTo>
                      <a:pt x="48" y="270"/>
                    </a:lnTo>
                    <a:lnTo>
                      <a:pt x="58" y="270"/>
                    </a:lnTo>
                    <a:lnTo>
                      <a:pt x="58" y="286"/>
                    </a:lnTo>
                    <a:lnTo>
                      <a:pt x="58" y="292"/>
                    </a:lnTo>
                    <a:lnTo>
                      <a:pt x="60" y="294"/>
                    </a:lnTo>
                    <a:lnTo>
                      <a:pt x="62" y="296"/>
                    </a:lnTo>
                    <a:lnTo>
                      <a:pt x="64" y="296"/>
                    </a:lnTo>
                    <a:lnTo>
                      <a:pt x="66" y="296"/>
                    </a:lnTo>
                    <a:lnTo>
                      <a:pt x="74" y="298"/>
                    </a:lnTo>
                    <a:lnTo>
                      <a:pt x="86" y="300"/>
                    </a:lnTo>
                    <a:lnTo>
                      <a:pt x="94" y="296"/>
                    </a:lnTo>
                    <a:lnTo>
                      <a:pt x="102" y="290"/>
                    </a:lnTo>
                    <a:lnTo>
                      <a:pt x="116" y="280"/>
                    </a:lnTo>
                    <a:lnTo>
                      <a:pt x="122" y="276"/>
                    </a:lnTo>
                    <a:lnTo>
                      <a:pt x="130" y="274"/>
                    </a:lnTo>
                    <a:lnTo>
                      <a:pt x="136" y="274"/>
                    </a:lnTo>
                    <a:lnTo>
                      <a:pt x="138" y="276"/>
                    </a:lnTo>
                    <a:lnTo>
                      <a:pt x="140" y="280"/>
                    </a:lnTo>
                    <a:lnTo>
                      <a:pt x="140" y="284"/>
                    </a:lnTo>
                    <a:lnTo>
                      <a:pt x="138" y="294"/>
                    </a:lnTo>
                    <a:lnTo>
                      <a:pt x="140" y="304"/>
                    </a:lnTo>
                    <a:lnTo>
                      <a:pt x="144" y="310"/>
                    </a:lnTo>
                    <a:lnTo>
                      <a:pt x="148" y="318"/>
                    </a:lnTo>
                    <a:lnTo>
                      <a:pt x="158" y="324"/>
                    </a:lnTo>
                    <a:lnTo>
                      <a:pt x="168" y="328"/>
                    </a:lnTo>
                    <a:lnTo>
                      <a:pt x="172" y="326"/>
                    </a:lnTo>
                    <a:lnTo>
                      <a:pt x="174" y="328"/>
                    </a:lnTo>
                    <a:lnTo>
                      <a:pt x="178" y="332"/>
                    </a:lnTo>
                    <a:lnTo>
                      <a:pt x="182" y="334"/>
                    </a:lnTo>
                    <a:lnTo>
                      <a:pt x="188" y="336"/>
                    </a:lnTo>
                    <a:lnTo>
                      <a:pt x="188" y="340"/>
                    </a:lnTo>
                    <a:lnTo>
                      <a:pt x="190" y="342"/>
                    </a:lnTo>
                    <a:lnTo>
                      <a:pt x="194" y="342"/>
                    </a:lnTo>
                    <a:lnTo>
                      <a:pt x="198" y="342"/>
                    </a:lnTo>
                    <a:lnTo>
                      <a:pt x="208" y="340"/>
                    </a:lnTo>
                    <a:lnTo>
                      <a:pt x="212" y="342"/>
                    </a:lnTo>
                    <a:lnTo>
                      <a:pt x="216" y="344"/>
                    </a:lnTo>
                    <a:lnTo>
                      <a:pt x="220" y="354"/>
                    </a:lnTo>
                    <a:lnTo>
                      <a:pt x="222" y="364"/>
                    </a:lnTo>
                    <a:lnTo>
                      <a:pt x="224" y="366"/>
                    </a:lnTo>
                    <a:lnTo>
                      <a:pt x="226" y="368"/>
                    </a:lnTo>
                    <a:lnTo>
                      <a:pt x="226" y="376"/>
                    </a:lnTo>
                    <a:lnTo>
                      <a:pt x="226" y="382"/>
                    </a:lnTo>
                    <a:lnTo>
                      <a:pt x="228" y="386"/>
                    </a:lnTo>
                    <a:lnTo>
                      <a:pt x="232" y="390"/>
                    </a:lnTo>
                    <a:lnTo>
                      <a:pt x="242" y="392"/>
                    </a:lnTo>
                    <a:lnTo>
                      <a:pt x="254" y="394"/>
                    </a:lnTo>
                    <a:lnTo>
                      <a:pt x="254" y="400"/>
                    </a:lnTo>
                    <a:lnTo>
                      <a:pt x="254" y="404"/>
                    </a:lnTo>
                    <a:lnTo>
                      <a:pt x="258" y="408"/>
                    </a:lnTo>
                    <a:lnTo>
                      <a:pt x="260" y="412"/>
                    </a:lnTo>
                    <a:lnTo>
                      <a:pt x="268" y="420"/>
                    </a:lnTo>
                    <a:lnTo>
                      <a:pt x="270" y="422"/>
                    </a:lnTo>
                    <a:lnTo>
                      <a:pt x="270" y="430"/>
                    </a:lnTo>
                    <a:lnTo>
                      <a:pt x="270" y="436"/>
                    </a:lnTo>
                    <a:lnTo>
                      <a:pt x="266" y="444"/>
                    </a:lnTo>
                    <a:lnTo>
                      <a:pt x="264" y="448"/>
                    </a:lnTo>
                    <a:lnTo>
                      <a:pt x="264" y="454"/>
                    </a:lnTo>
                    <a:lnTo>
                      <a:pt x="264" y="464"/>
                    </a:lnTo>
                    <a:lnTo>
                      <a:pt x="270" y="480"/>
                    </a:lnTo>
                    <a:lnTo>
                      <a:pt x="276" y="496"/>
                    </a:lnTo>
                    <a:lnTo>
                      <a:pt x="278" y="500"/>
                    </a:lnTo>
                    <a:lnTo>
                      <a:pt x="282" y="502"/>
                    </a:lnTo>
                    <a:lnTo>
                      <a:pt x="292" y="502"/>
                    </a:lnTo>
                    <a:lnTo>
                      <a:pt x="300" y="504"/>
                    </a:lnTo>
                    <a:lnTo>
                      <a:pt x="306" y="508"/>
                    </a:lnTo>
                    <a:lnTo>
                      <a:pt x="308" y="514"/>
                    </a:lnTo>
                    <a:lnTo>
                      <a:pt x="314" y="526"/>
                    </a:lnTo>
                    <a:lnTo>
                      <a:pt x="320" y="536"/>
                    </a:lnTo>
                    <a:lnTo>
                      <a:pt x="322" y="532"/>
                    </a:lnTo>
                    <a:lnTo>
                      <a:pt x="326" y="530"/>
                    </a:lnTo>
                    <a:lnTo>
                      <a:pt x="328" y="528"/>
                    </a:lnTo>
                    <a:lnTo>
                      <a:pt x="332" y="530"/>
                    </a:lnTo>
                    <a:lnTo>
                      <a:pt x="332" y="534"/>
                    </a:lnTo>
                    <a:lnTo>
                      <a:pt x="332" y="540"/>
                    </a:lnTo>
                    <a:lnTo>
                      <a:pt x="332" y="554"/>
                    </a:lnTo>
                    <a:lnTo>
                      <a:pt x="332" y="564"/>
                    </a:lnTo>
                    <a:lnTo>
                      <a:pt x="338" y="564"/>
                    </a:lnTo>
                    <a:lnTo>
                      <a:pt x="344" y="562"/>
                    </a:lnTo>
                    <a:lnTo>
                      <a:pt x="346" y="572"/>
                    </a:lnTo>
                    <a:lnTo>
                      <a:pt x="348" y="582"/>
                    </a:lnTo>
                    <a:lnTo>
                      <a:pt x="348" y="586"/>
                    </a:lnTo>
                    <a:lnTo>
                      <a:pt x="346" y="590"/>
                    </a:lnTo>
                    <a:lnTo>
                      <a:pt x="340" y="596"/>
                    </a:lnTo>
                    <a:lnTo>
                      <a:pt x="326" y="602"/>
                    </a:lnTo>
                    <a:lnTo>
                      <a:pt x="318" y="610"/>
                    </a:lnTo>
                    <a:lnTo>
                      <a:pt x="308" y="622"/>
                    </a:lnTo>
                    <a:lnTo>
                      <a:pt x="302" y="636"/>
                    </a:lnTo>
                    <a:lnTo>
                      <a:pt x="298" y="642"/>
                    </a:lnTo>
                    <a:lnTo>
                      <a:pt x="298" y="648"/>
                    </a:lnTo>
                    <a:lnTo>
                      <a:pt x="308" y="648"/>
                    </a:lnTo>
                    <a:lnTo>
                      <a:pt x="318" y="652"/>
                    </a:lnTo>
                    <a:lnTo>
                      <a:pt x="330" y="660"/>
                    </a:lnTo>
                    <a:lnTo>
                      <a:pt x="340" y="666"/>
                    </a:lnTo>
                    <a:lnTo>
                      <a:pt x="362" y="684"/>
                    </a:lnTo>
                    <a:lnTo>
                      <a:pt x="380" y="698"/>
                    </a:lnTo>
                    <a:lnTo>
                      <a:pt x="382" y="686"/>
                    </a:lnTo>
                    <a:lnTo>
                      <a:pt x="384" y="674"/>
                    </a:lnTo>
                    <a:lnTo>
                      <a:pt x="390" y="672"/>
                    </a:lnTo>
                    <a:lnTo>
                      <a:pt x="396" y="668"/>
                    </a:lnTo>
                    <a:lnTo>
                      <a:pt x="402" y="664"/>
                    </a:lnTo>
                    <a:lnTo>
                      <a:pt x="406" y="656"/>
                    </a:lnTo>
                    <a:lnTo>
                      <a:pt x="414" y="638"/>
                    </a:lnTo>
                    <a:lnTo>
                      <a:pt x="418" y="624"/>
                    </a:lnTo>
                    <a:lnTo>
                      <a:pt x="422" y="620"/>
                    </a:lnTo>
                    <a:lnTo>
                      <a:pt x="424" y="620"/>
                    </a:lnTo>
                    <a:lnTo>
                      <a:pt x="426" y="618"/>
                    </a:lnTo>
                    <a:lnTo>
                      <a:pt x="430" y="614"/>
                    </a:lnTo>
                    <a:lnTo>
                      <a:pt x="436" y="596"/>
                    </a:lnTo>
                    <a:lnTo>
                      <a:pt x="434" y="594"/>
                    </a:lnTo>
                    <a:lnTo>
                      <a:pt x="432" y="592"/>
                    </a:lnTo>
                    <a:lnTo>
                      <a:pt x="428" y="588"/>
                    </a:lnTo>
                    <a:lnTo>
                      <a:pt x="428" y="560"/>
                    </a:lnTo>
                    <a:lnTo>
                      <a:pt x="432" y="554"/>
                    </a:lnTo>
                    <a:lnTo>
                      <a:pt x="438" y="546"/>
                    </a:lnTo>
                    <a:lnTo>
                      <a:pt x="454" y="534"/>
                    </a:lnTo>
                    <a:lnTo>
                      <a:pt x="472" y="524"/>
                    </a:lnTo>
                    <a:lnTo>
                      <a:pt x="488" y="516"/>
                    </a:lnTo>
                    <a:lnTo>
                      <a:pt x="498" y="514"/>
                    </a:lnTo>
                    <a:lnTo>
                      <a:pt x="510" y="514"/>
                    </a:lnTo>
                    <a:lnTo>
                      <a:pt x="522" y="512"/>
                    </a:lnTo>
                    <a:lnTo>
                      <a:pt x="528" y="510"/>
                    </a:lnTo>
                    <a:lnTo>
                      <a:pt x="528" y="506"/>
                    </a:lnTo>
                    <a:lnTo>
                      <a:pt x="538" y="494"/>
                    </a:lnTo>
                    <a:lnTo>
                      <a:pt x="546" y="478"/>
                    </a:lnTo>
                    <a:lnTo>
                      <a:pt x="558" y="448"/>
                    </a:lnTo>
                    <a:lnTo>
                      <a:pt x="560" y="438"/>
                    </a:lnTo>
                    <a:lnTo>
                      <a:pt x="562" y="428"/>
                    </a:lnTo>
                    <a:lnTo>
                      <a:pt x="562" y="420"/>
                    </a:lnTo>
                    <a:lnTo>
                      <a:pt x="564" y="418"/>
                    </a:lnTo>
                    <a:lnTo>
                      <a:pt x="568" y="414"/>
                    </a:lnTo>
                    <a:lnTo>
                      <a:pt x="562" y="412"/>
                    </a:lnTo>
                    <a:lnTo>
                      <a:pt x="572" y="380"/>
                    </a:lnTo>
                    <a:lnTo>
                      <a:pt x="570" y="366"/>
                    </a:lnTo>
                    <a:lnTo>
                      <a:pt x="568" y="360"/>
                    </a:lnTo>
                    <a:lnTo>
                      <a:pt x="568" y="350"/>
                    </a:lnTo>
                    <a:lnTo>
                      <a:pt x="566" y="340"/>
                    </a:lnTo>
                    <a:lnTo>
                      <a:pt x="564" y="338"/>
                    </a:lnTo>
                    <a:lnTo>
                      <a:pt x="566" y="332"/>
                    </a:lnTo>
                    <a:lnTo>
                      <a:pt x="568" y="328"/>
                    </a:lnTo>
                    <a:lnTo>
                      <a:pt x="572" y="326"/>
                    </a:lnTo>
                    <a:lnTo>
                      <a:pt x="580" y="326"/>
                    </a:lnTo>
                    <a:lnTo>
                      <a:pt x="584" y="316"/>
                    </a:lnTo>
                    <a:lnTo>
                      <a:pt x="590" y="306"/>
                    </a:lnTo>
                    <a:lnTo>
                      <a:pt x="590" y="304"/>
                    </a:lnTo>
                    <a:lnTo>
                      <a:pt x="596" y="294"/>
                    </a:lnTo>
                    <a:lnTo>
                      <a:pt x="602" y="284"/>
                    </a:lnTo>
                    <a:lnTo>
                      <a:pt x="614" y="268"/>
                    </a:lnTo>
                    <a:lnTo>
                      <a:pt x="622" y="258"/>
                    </a:lnTo>
                    <a:lnTo>
                      <a:pt x="628" y="250"/>
                    </a:lnTo>
                    <a:lnTo>
                      <a:pt x="630" y="236"/>
                    </a:lnTo>
                    <a:lnTo>
                      <a:pt x="632" y="224"/>
                    </a:lnTo>
                    <a:lnTo>
                      <a:pt x="632" y="208"/>
                    </a:lnTo>
                    <a:lnTo>
                      <a:pt x="628" y="196"/>
                    </a:lnTo>
                    <a:lnTo>
                      <a:pt x="626" y="192"/>
                    </a:lnTo>
                    <a:lnTo>
                      <a:pt x="622" y="186"/>
                    </a:lnTo>
                    <a:lnTo>
                      <a:pt x="618" y="184"/>
                    </a:lnTo>
                    <a:lnTo>
                      <a:pt x="614" y="182"/>
                    </a:lnTo>
                    <a:lnTo>
                      <a:pt x="604" y="182"/>
                    </a:lnTo>
                    <a:lnTo>
                      <a:pt x="594" y="176"/>
                    </a:lnTo>
                    <a:lnTo>
                      <a:pt x="586" y="172"/>
                    </a:lnTo>
                    <a:lnTo>
                      <a:pt x="580" y="166"/>
                    </a:lnTo>
                    <a:lnTo>
                      <a:pt x="566" y="152"/>
                    </a:lnTo>
                    <a:lnTo>
                      <a:pt x="556" y="146"/>
                    </a:lnTo>
                    <a:lnTo>
                      <a:pt x="548" y="142"/>
                    </a:lnTo>
                    <a:lnTo>
                      <a:pt x="538" y="142"/>
                    </a:lnTo>
                    <a:lnTo>
                      <a:pt x="530" y="142"/>
                    </a:lnTo>
                    <a:lnTo>
                      <a:pt x="522" y="144"/>
                    </a:lnTo>
                    <a:lnTo>
                      <a:pt x="512" y="142"/>
                    </a:lnTo>
                    <a:lnTo>
                      <a:pt x="508" y="140"/>
                    </a:lnTo>
                    <a:lnTo>
                      <a:pt x="504" y="136"/>
                    </a:lnTo>
                    <a:lnTo>
                      <a:pt x="500" y="134"/>
                    </a:lnTo>
                    <a:lnTo>
                      <a:pt x="494" y="132"/>
                    </a:lnTo>
                    <a:lnTo>
                      <a:pt x="486" y="134"/>
                    </a:lnTo>
                    <a:lnTo>
                      <a:pt x="480" y="136"/>
                    </a:lnTo>
                    <a:lnTo>
                      <a:pt x="476" y="140"/>
                    </a:lnTo>
                    <a:lnTo>
                      <a:pt x="472" y="142"/>
                    </a:lnTo>
                    <a:lnTo>
                      <a:pt x="470" y="132"/>
                    </a:lnTo>
                    <a:lnTo>
                      <a:pt x="466" y="124"/>
                    </a:lnTo>
                    <a:lnTo>
                      <a:pt x="460" y="120"/>
                    </a:lnTo>
                    <a:lnTo>
                      <a:pt x="454" y="114"/>
                    </a:lnTo>
                    <a:lnTo>
                      <a:pt x="446" y="110"/>
                    </a:lnTo>
                    <a:lnTo>
                      <a:pt x="440" y="106"/>
                    </a:lnTo>
                    <a:lnTo>
                      <a:pt x="430" y="104"/>
                    </a:lnTo>
                    <a:lnTo>
                      <a:pt x="422" y="104"/>
                    </a:lnTo>
                    <a:lnTo>
                      <a:pt x="414" y="102"/>
                    </a:lnTo>
                    <a:lnTo>
                      <a:pt x="412" y="114"/>
                    </a:lnTo>
                    <a:lnTo>
                      <a:pt x="406" y="120"/>
                    </a:lnTo>
                    <a:lnTo>
                      <a:pt x="400" y="126"/>
                    </a:lnTo>
                    <a:lnTo>
                      <a:pt x="394" y="134"/>
                    </a:lnTo>
                    <a:lnTo>
                      <a:pt x="392" y="122"/>
                    </a:lnTo>
                    <a:lnTo>
                      <a:pt x="380" y="122"/>
                    </a:lnTo>
                    <a:lnTo>
                      <a:pt x="370" y="120"/>
                    </a:lnTo>
                    <a:lnTo>
                      <a:pt x="360" y="120"/>
                    </a:lnTo>
                    <a:lnTo>
                      <a:pt x="348" y="120"/>
                    </a:lnTo>
                    <a:lnTo>
                      <a:pt x="358" y="116"/>
                    </a:lnTo>
                    <a:lnTo>
                      <a:pt x="366" y="112"/>
                    </a:lnTo>
                    <a:lnTo>
                      <a:pt x="368" y="104"/>
                    </a:lnTo>
                    <a:lnTo>
                      <a:pt x="358" y="106"/>
                    </a:lnTo>
                    <a:lnTo>
                      <a:pt x="364" y="96"/>
                    </a:lnTo>
                    <a:lnTo>
                      <a:pt x="370" y="86"/>
                    </a:lnTo>
                    <a:lnTo>
                      <a:pt x="374" y="82"/>
                    </a:lnTo>
                    <a:lnTo>
                      <a:pt x="380" y="76"/>
                    </a:lnTo>
                    <a:lnTo>
                      <a:pt x="382" y="70"/>
                    </a:lnTo>
                    <a:lnTo>
                      <a:pt x="386" y="64"/>
                    </a:lnTo>
                    <a:lnTo>
                      <a:pt x="376" y="56"/>
                    </a:lnTo>
                    <a:lnTo>
                      <a:pt x="370" y="50"/>
                    </a:lnTo>
                    <a:lnTo>
                      <a:pt x="368" y="42"/>
                    </a:lnTo>
                    <a:lnTo>
                      <a:pt x="368" y="36"/>
                    </a:lnTo>
                    <a:lnTo>
                      <a:pt x="368" y="28"/>
                    </a:lnTo>
                    <a:lnTo>
                      <a:pt x="368" y="20"/>
                    </a:lnTo>
                    <a:lnTo>
                      <a:pt x="364" y="14"/>
                    </a:lnTo>
                    <a:lnTo>
                      <a:pt x="36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3" name="Freeform 75"/>
              <p:cNvSpPr>
                <a:spLocks noChangeAspect="1"/>
              </p:cNvSpPr>
              <p:nvPr/>
            </p:nvSpPr>
            <p:spPr bwMode="gray">
              <a:xfrm>
                <a:off x="1395" y="2116"/>
                <a:ext cx="88" cy="118"/>
              </a:xfrm>
              <a:custGeom>
                <a:avLst/>
                <a:gdLst>
                  <a:gd name="T0" fmla="*/ 12 w 88"/>
                  <a:gd name="T1" fmla="*/ 86 h 118"/>
                  <a:gd name="T2" fmla="*/ 10 w 88"/>
                  <a:gd name="T3" fmla="*/ 90 h 118"/>
                  <a:gd name="T4" fmla="*/ 12 w 88"/>
                  <a:gd name="T5" fmla="*/ 92 h 118"/>
                  <a:gd name="T6" fmla="*/ 12 w 88"/>
                  <a:gd name="T7" fmla="*/ 98 h 118"/>
                  <a:gd name="T8" fmla="*/ 10 w 88"/>
                  <a:gd name="T9" fmla="*/ 102 h 118"/>
                  <a:gd name="T10" fmla="*/ 8 w 88"/>
                  <a:gd name="T11" fmla="*/ 106 h 118"/>
                  <a:gd name="T12" fmla="*/ 18 w 88"/>
                  <a:gd name="T13" fmla="*/ 112 h 118"/>
                  <a:gd name="T14" fmla="*/ 30 w 88"/>
                  <a:gd name="T15" fmla="*/ 118 h 118"/>
                  <a:gd name="T16" fmla="*/ 34 w 88"/>
                  <a:gd name="T17" fmla="*/ 116 h 118"/>
                  <a:gd name="T18" fmla="*/ 36 w 88"/>
                  <a:gd name="T19" fmla="*/ 112 h 118"/>
                  <a:gd name="T20" fmla="*/ 40 w 88"/>
                  <a:gd name="T21" fmla="*/ 102 h 118"/>
                  <a:gd name="T22" fmla="*/ 46 w 88"/>
                  <a:gd name="T23" fmla="*/ 88 h 118"/>
                  <a:gd name="T24" fmla="*/ 50 w 88"/>
                  <a:gd name="T25" fmla="*/ 84 h 118"/>
                  <a:gd name="T26" fmla="*/ 56 w 88"/>
                  <a:gd name="T27" fmla="*/ 80 h 118"/>
                  <a:gd name="T28" fmla="*/ 68 w 88"/>
                  <a:gd name="T29" fmla="*/ 74 h 118"/>
                  <a:gd name="T30" fmla="*/ 78 w 88"/>
                  <a:gd name="T31" fmla="*/ 66 h 118"/>
                  <a:gd name="T32" fmla="*/ 84 w 88"/>
                  <a:gd name="T33" fmla="*/ 54 h 118"/>
                  <a:gd name="T34" fmla="*/ 86 w 88"/>
                  <a:gd name="T35" fmla="*/ 50 h 118"/>
                  <a:gd name="T36" fmla="*/ 86 w 88"/>
                  <a:gd name="T37" fmla="*/ 42 h 118"/>
                  <a:gd name="T38" fmla="*/ 88 w 88"/>
                  <a:gd name="T39" fmla="*/ 40 h 118"/>
                  <a:gd name="T40" fmla="*/ 86 w 88"/>
                  <a:gd name="T41" fmla="*/ 32 h 118"/>
                  <a:gd name="T42" fmla="*/ 84 w 88"/>
                  <a:gd name="T43" fmla="*/ 28 h 118"/>
                  <a:gd name="T44" fmla="*/ 86 w 88"/>
                  <a:gd name="T45" fmla="*/ 26 h 118"/>
                  <a:gd name="T46" fmla="*/ 70 w 88"/>
                  <a:gd name="T47" fmla="*/ 24 h 118"/>
                  <a:gd name="T48" fmla="*/ 56 w 88"/>
                  <a:gd name="T49" fmla="*/ 18 h 118"/>
                  <a:gd name="T50" fmla="*/ 42 w 88"/>
                  <a:gd name="T51" fmla="*/ 10 h 118"/>
                  <a:gd name="T52" fmla="*/ 34 w 88"/>
                  <a:gd name="T53" fmla="*/ 2 h 118"/>
                  <a:gd name="T54" fmla="*/ 28 w 88"/>
                  <a:gd name="T55" fmla="*/ 0 h 118"/>
                  <a:gd name="T56" fmla="*/ 20 w 88"/>
                  <a:gd name="T57" fmla="*/ 2 h 118"/>
                  <a:gd name="T58" fmla="*/ 14 w 88"/>
                  <a:gd name="T59" fmla="*/ 6 h 118"/>
                  <a:gd name="T60" fmla="*/ 12 w 88"/>
                  <a:gd name="T61" fmla="*/ 10 h 118"/>
                  <a:gd name="T62" fmla="*/ 12 w 88"/>
                  <a:gd name="T63" fmla="*/ 14 h 118"/>
                  <a:gd name="T64" fmla="*/ 12 w 88"/>
                  <a:gd name="T65" fmla="*/ 26 h 118"/>
                  <a:gd name="T66" fmla="*/ 6 w 88"/>
                  <a:gd name="T67" fmla="*/ 40 h 118"/>
                  <a:gd name="T68" fmla="*/ 2 w 88"/>
                  <a:gd name="T69" fmla="*/ 54 h 118"/>
                  <a:gd name="T70" fmla="*/ 0 w 88"/>
                  <a:gd name="T71" fmla="*/ 64 h 118"/>
                  <a:gd name="T72" fmla="*/ 4 w 88"/>
                  <a:gd name="T73" fmla="*/ 70 h 118"/>
                  <a:gd name="T74" fmla="*/ 6 w 88"/>
                  <a:gd name="T75" fmla="*/ 72 h 118"/>
                  <a:gd name="T76" fmla="*/ 10 w 88"/>
                  <a:gd name="T77" fmla="*/ 72 h 118"/>
                  <a:gd name="T78" fmla="*/ 14 w 88"/>
                  <a:gd name="T79" fmla="*/ 70 h 118"/>
                  <a:gd name="T80" fmla="*/ 18 w 88"/>
                  <a:gd name="T81" fmla="*/ 66 h 118"/>
                  <a:gd name="T82" fmla="*/ 18 w 88"/>
                  <a:gd name="T83" fmla="*/ 74 h 118"/>
                  <a:gd name="T84" fmla="*/ 18 w 88"/>
                  <a:gd name="T85" fmla="*/ 80 h 118"/>
                  <a:gd name="T86" fmla="*/ 12 w 88"/>
                  <a:gd name="T87" fmla="*/ 84 h 118"/>
                  <a:gd name="T88" fmla="*/ 8 w 88"/>
                  <a:gd name="T89" fmla="*/ 86 h 118"/>
                  <a:gd name="T90" fmla="*/ 10 w 88"/>
                  <a:gd name="T91" fmla="*/ 86 h 118"/>
                  <a:gd name="T92" fmla="*/ 12 w 88"/>
                  <a:gd name="T93" fmla="*/ 86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118">
                    <a:moveTo>
                      <a:pt x="12" y="86"/>
                    </a:moveTo>
                    <a:lnTo>
                      <a:pt x="10" y="90"/>
                    </a:lnTo>
                    <a:lnTo>
                      <a:pt x="12" y="92"/>
                    </a:lnTo>
                    <a:lnTo>
                      <a:pt x="12" y="98"/>
                    </a:lnTo>
                    <a:lnTo>
                      <a:pt x="10" y="102"/>
                    </a:lnTo>
                    <a:lnTo>
                      <a:pt x="8" y="106"/>
                    </a:lnTo>
                    <a:lnTo>
                      <a:pt x="18" y="112"/>
                    </a:lnTo>
                    <a:lnTo>
                      <a:pt x="30" y="118"/>
                    </a:lnTo>
                    <a:lnTo>
                      <a:pt x="34" y="116"/>
                    </a:lnTo>
                    <a:lnTo>
                      <a:pt x="36" y="112"/>
                    </a:lnTo>
                    <a:lnTo>
                      <a:pt x="40" y="102"/>
                    </a:lnTo>
                    <a:lnTo>
                      <a:pt x="46" y="88"/>
                    </a:lnTo>
                    <a:lnTo>
                      <a:pt x="50" y="84"/>
                    </a:lnTo>
                    <a:lnTo>
                      <a:pt x="56" y="80"/>
                    </a:lnTo>
                    <a:lnTo>
                      <a:pt x="68" y="74"/>
                    </a:lnTo>
                    <a:lnTo>
                      <a:pt x="78" y="66"/>
                    </a:lnTo>
                    <a:lnTo>
                      <a:pt x="84" y="54"/>
                    </a:lnTo>
                    <a:lnTo>
                      <a:pt x="86" y="50"/>
                    </a:lnTo>
                    <a:lnTo>
                      <a:pt x="86" y="42"/>
                    </a:lnTo>
                    <a:lnTo>
                      <a:pt x="88" y="40"/>
                    </a:lnTo>
                    <a:lnTo>
                      <a:pt x="86" y="32"/>
                    </a:lnTo>
                    <a:lnTo>
                      <a:pt x="84" y="28"/>
                    </a:lnTo>
                    <a:lnTo>
                      <a:pt x="86" y="26"/>
                    </a:lnTo>
                    <a:lnTo>
                      <a:pt x="70" y="24"/>
                    </a:lnTo>
                    <a:lnTo>
                      <a:pt x="56" y="18"/>
                    </a:lnTo>
                    <a:lnTo>
                      <a:pt x="42" y="10"/>
                    </a:lnTo>
                    <a:lnTo>
                      <a:pt x="34" y="2"/>
                    </a:lnTo>
                    <a:lnTo>
                      <a:pt x="28" y="0"/>
                    </a:lnTo>
                    <a:lnTo>
                      <a:pt x="20" y="2"/>
                    </a:lnTo>
                    <a:lnTo>
                      <a:pt x="14" y="6"/>
                    </a:lnTo>
                    <a:lnTo>
                      <a:pt x="12" y="10"/>
                    </a:lnTo>
                    <a:lnTo>
                      <a:pt x="12" y="14"/>
                    </a:lnTo>
                    <a:lnTo>
                      <a:pt x="12" y="26"/>
                    </a:lnTo>
                    <a:lnTo>
                      <a:pt x="6" y="40"/>
                    </a:lnTo>
                    <a:lnTo>
                      <a:pt x="2" y="54"/>
                    </a:lnTo>
                    <a:lnTo>
                      <a:pt x="0" y="64"/>
                    </a:lnTo>
                    <a:lnTo>
                      <a:pt x="4" y="70"/>
                    </a:lnTo>
                    <a:lnTo>
                      <a:pt x="6" y="72"/>
                    </a:lnTo>
                    <a:lnTo>
                      <a:pt x="10" y="72"/>
                    </a:lnTo>
                    <a:lnTo>
                      <a:pt x="14" y="70"/>
                    </a:lnTo>
                    <a:lnTo>
                      <a:pt x="18" y="66"/>
                    </a:lnTo>
                    <a:lnTo>
                      <a:pt x="18" y="74"/>
                    </a:lnTo>
                    <a:lnTo>
                      <a:pt x="18" y="80"/>
                    </a:lnTo>
                    <a:lnTo>
                      <a:pt x="12" y="84"/>
                    </a:lnTo>
                    <a:lnTo>
                      <a:pt x="8" y="86"/>
                    </a:lnTo>
                    <a:lnTo>
                      <a:pt x="10" y="86"/>
                    </a:lnTo>
                    <a:lnTo>
                      <a:pt x="12" y="8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4" name="Freeform 76"/>
              <p:cNvSpPr>
                <a:spLocks noChangeAspect="1"/>
              </p:cNvSpPr>
              <p:nvPr/>
            </p:nvSpPr>
            <p:spPr bwMode="gray">
              <a:xfrm>
                <a:off x="1391" y="2148"/>
                <a:ext cx="208" cy="332"/>
              </a:xfrm>
              <a:custGeom>
                <a:avLst/>
                <a:gdLst>
                  <a:gd name="T0" fmla="*/ 174 w 208"/>
                  <a:gd name="T1" fmla="*/ 318 h 332"/>
                  <a:gd name="T2" fmla="*/ 136 w 208"/>
                  <a:gd name="T3" fmla="*/ 292 h 332"/>
                  <a:gd name="T4" fmla="*/ 98 w 208"/>
                  <a:gd name="T5" fmla="*/ 268 h 332"/>
                  <a:gd name="T6" fmla="*/ 80 w 208"/>
                  <a:gd name="T7" fmla="*/ 232 h 332"/>
                  <a:gd name="T8" fmla="*/ 52 w 208"/>
                  <a:gd name="T9" fmla="*/ 174 h 332"/>
                  <a:gd name="T10" fmla="*/ 32 w 208"/>
                  <a:gd name="T11" fmla="*/ 132 h 332"/>
                  <a:gd name="T12" fmla="*/ 18 w 208"/>
                  <a:gd name="T13" fmla="*/ 112 h 332"/>
                  <a:gd name="T14" fmla="*/ 2 w 208"/>
                  <a:gd name="T15" fmla="*/ 104 h 332"/>
                  <a:gd name="T16" fmla="*/ 0 w 208"/>
                  <a:gd name="T17" fmla="*/ 66 h 332"/>
                  <a:gd name="T18" fmla="*/ 12 w 208"/>
                  <a:gd name="T19" fmla="*/ 54 h 332"/>
                  <a:gd name="T20" fmla="*/ 16 w 208"/>
                  <a:gd name="T21" fmla="*/ 60 h 332"/>
                  <a:gd name="T22" fmla="*/ 12 w 208"/>
                  <a:gd name="T23" fmla="*/ 74 h 332"/>
                  <a:gd name="T24" fmla="*/ 38 w 208"/>
                  <a:gd name="T25" fmla="*/ 84 h 332"/>
                  <a:gd name="T26" fmla="*/ 50 w 208"/>
                  <a:gd name="T27" fmla="*/ 56 h 332"/>
                  <a:gd name="T28" fmla="*/ 72 w 208"/>
                  <a:gd name="T29" fmla="*/ 42 h 332"/>
                  <a:gd name="T30" fmla="*/ 90 w 208"/>
                  <a:gd name="T31" fmla="*/ 18 h 332"/>
                  <a:gd name="T32" fmla="*/ 90 w 208"/>
                  <a:gd name="T33" fmla="*/ 0 h 332"/>
                  <a:gd name="T34" fmla="*/ 106 w 208"/>
                  <a:gd name="T35" fmla="*/ 8 h 332"/>
                  <a:gd name="T36" fmla="*/ 124 w 208"/>
                  <a:gd name="T37" fmla="*/ 26 h 332"/>
                  <a:gd name="T38" fmla="*/ 144 w 208"/>
                  <a:gd name="T39" fmla="*/ 42 h 332"/>
                  <a:gd name="T40" fmla="*/ 152 w 208"/>
                  <a:gd name="T41" fmla="*/ 38 h 332"/>
                  <a:gd name="T42" fmla="*/ 160 w 208"/>
                  <a:gd name="T43" fmla="*/ 44 h 332"/>
                  <a:gd name="T44" fmla="*/ 172 w 208"/>
                  <a:gd name="T45" fmla="*/ 40 h 332"/>
                  <a:gd name="T46" fmla="*/ 174 w 208"/>
                  <a:gd name="T47" fmla="*/ 52 h 332"/>
                  <a:gd name="T48" fmla="*/ 170 w 208"/>
                  <a:gd name="T49" fmla="*/ 64 h 332"/>
                  <a:gd name="T50" fmla="*/ 180 w 208"/>
                  <a:gd name="T51" fmla="*/ 74 h 332"/>
                  <a:gd name="T52" fmla="*/ 154 w 208"/>
                  <a:gd name="T53" fmla="*/ 80 h 332"/>
                  <a:gd name="T54" fmla="*/ 136 w 208"/>
                  <a:gd name="T55" fmla="*/ 90 h 332"/>
                  <a:gd name="T56" fmla="*/ 128 w 208"/>
                  <a:gd name="T57" fmla="*/ 118 h 332"/>
                  <a:gd name="T58" fmla="*/ 120 w 208"/>
                  <a:gd name="T59" fmla="*/ 128 h 332"/>
                  <a:gd name="T60" fmla="*/ 122 w 208"/>
                  <a:gd name="T61" fmla="*/ 142 h 332"/>
                  <a:gd name="T62" fmla="*/ 134 w 208"/>
                  <a:gd name="T63" fmla="*/ 162 h 332"/>
                  <a:gd name="T64" fmla="*/ 148 w 208"/>
                  <a:gd name="T65" fmla="*/ 174 h 332"/>
                  <a:gd name="T66" fmla="*/ 162 w 208"/>
                  <a:gd name="T67" fmla="*/ 180 h 332"/>
                  <a:gd name="T68" fmla="*/ 176 w 208"/>
                  <a:gd name="T69" fmla="*/ 172 h 332"/>
                  <a:gd name="T70" fmla="*/ 178 w 208"/>
                  <a:gd name="T71" fmla="*/ 196 h 332"/>
                  <a:gd name="T72" fmla="*/ 184 w 208"/>
                  <a:gd name="T73" fmla="*/ 198 h 332"/>
                  <a:gd name="T74" fmla="*/ 206 w 208"/>
                  <a:gd name="T75" fmla="*/ 218 h 332"/>
                  <a:gd name="T76" fmla="*/ 204 w 208"/>
                  <a:gd name="T77" fmla="*/ 264 h 332"/>
                  <a:gd name="T78" fmla="*/ 200 w 208"/>
                  <a:gd name="T79" fmla="*/ 276 h 332"/>
                  <a:gd name="T80" fmla="*/ 208 w 208"/>
                  <a:gd name="T81" fmla="*/ 296 h 332"/>
                  <a:gd name="T82" fmla="*/ 200 w 208"/>
                  <a:gd name="T83" fmla="*/ 322 h 332"/>
                  <a:gd name="T84" fmla="*/ 186 w 208"/>
                  <a:gd name="T85" fmla="*/ 332 h 3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8" h="332">
                    <a:moveTo>
                      <a:pt x="186" y="332"/>
                    </a:moveTo>
                    <a:lnTo>
                      <a:pt x="180" y="324"/>
                    </a:lnTo>
                    <a:lnTo>
                      <a:pt x="174" y="318"/>
                    </a:lnTo>
                    <a:lnTo>
                      <a:pt x="154" y="300"/>
                    </a:lnTo>
                    <a:lnTo>
                      <a:pt x="146" y="294"/>
                    </a:lnTo>
                    <a:lnTo>
                      <a:pt x="136" y="292"/>
                    </a:lnTo>
                    <a:lnTo>
                      <a:pt x="118" y="282"/>
                    </a:lnTo>
                    <a:lnTo>
                      <a:pt x="108" y="276"/>
                    </a:lnTo>
                    <a:lnTo>
                      <a:pt x="98" y="268"/>
                    </a:lnTo>
                    <a:lnTo>
                      <a:pt x="94" y="262"/>
                    </a:lnTo>
                    <a:lnTo>
                      <a:pt x="90" y="254"/>
                    </a:lnTo>
                    <a:lnTo>
                      <a:pt x="80" y="232"/>
                    </a:lnTo>
                    <a:lnTo>
                      <a:pt x="72" y="212"/>
                    </a:lnTo>
                    <a:lnTo>
                      <a:pt x="62" y="194"/>
                    </a:lnTo>
                    <a:lnTo>
                      <a:pt x="52" y="174"/>
                    </a:lnTo>
                    <a:lnTo>
                      <a:pt x="46" y="158"/>
                    </a:lnTo>
                    <a:lnTo>
                      <a:pt x="40" y="146"/>
                    </a:lnTo>
                    <a:lnTo>
                      <a:pt x="32" y="132"/>
                    </a:lnTo>
                    <a:lnTo>
                      <a:pt x="24" y="118"/>
                    </a:lnTo>
                    <a:lnTo>
                      <a:pt x="22" y="114"/>
                    </a:lnTo>
                    <a:lnTo>
                      <a:pt x="18" y="112"/>
                    </a:lnTo>
                    <a:lnTo>
                      <a:pt x="12" y="108"/>
                    </a:lnTo>
                    <a:lnTo>
                      <a:pt x="4" y="106"/>
                    </a:lnTo>
                    <a:lnTo>
                      <a:pt x="2" y="104"/>
                    </a:lnTo>
                    <a:lnTo>
                      <a:pt x="0" y="100"/>
                    </a:lnTo>
                    <a:lnTo>
                      <a:pt x="0" y="82"/>
                    </a:lnTo>
                    <a:lnTo>
                      <a:pt x="0" y="66"/>
                    </a:lnTo>
                    <a:lnTo>
                      <a:pt x="2" y="64"/>
                    </a:lnTo>
                    <a:lnTo>
                      <a:pt x="4" y="60"/>
                    </a:lnTo>
                    <a:lnTo>
                      <a:pt x="12" y="54"/>
                    </a:lnTo>
                    <a:lnTo>
                      <a:pt x="16" y="54"/>
                    </a:lnTo>
                    <a:lnTo>
                      <a:pt x="14" y="58"/>
                    </a:lnTo>
                    <a:lnTo>
                      <a:pt x="16" y="60"/>
                    </a:lnTo>
                    <a:lnTo>
                      <a:pt x="16" y="66"/>
                    </a:lnTo>
                    <a:lnTo>
                      <a:pt x="14" y="70"/>
                    </a:lnTo>
                    <a:lnTo>
                      <a:pt x="12" y="74"/>
                    </a:lnTo>
                    <a:lnTo>
                      <a:pt x="22" y="80"/>
                    </a:lnTo>
                    <a:lnTo>
                      <a:pt x="34" y="86"/>
                    </a:lnTo>
                    <a:lnTo>
                      <a:pt x="38" y="84"/>
                    </a:lnTo>
                    <a:lnTo>
                      <a:pt x="40" y="80"/>
                    </a:lnTo>
                    <a:lnTo>
                      <a:pt x="44" y="70"/>
                    </a:lnTo>
                    <a:lnTo>
                      <a:pt x="50" y="56"/>
                    </a:lnTo>
                    <a:lnTo>
                      <a:pt x="54" y="52"/>
                    </a:lnTo>
                    <a:lnTo>
                      <a:pt x="60" y="48"/>
                    </a:lnTo>
                    <a:lnTo>
                      <a:pt x="72" y="42"/>
                    </a:lnTo>
                    <a:lnTo>
                      <a:pt x="82" y="34"/>
                    </a:lnTo>
                    <a:lnTo>
                      <a:pt x="88" y="22"/>
                    </a:lnTo>
                    <a:lnTo>
                      <a:pt x="90" y="18"/>
                    </a:lnTo>
                    <a:lnTo>
                      <a:pt x="90" y="10"/>
                    </a:lnTo>
                    <a:lnTo>
                      <a:pt x="92" y="8"/>
                    </a:lnTo>
                    <a:lnTo>
                      <a:pt x="90" y="0"/>
                    </a:lnTo>
                    <a:lnTo>
                      <a:pt x="96" y="0"/>
                    </a:lnTo>
                    <a:lnTo>
                      <a:pt x="100" y="4"/>
                    </a:lnTo>
                    <a:lnTo>
                      <a:pt x="106" y="8"/>
                    </a:lnTo>
                    <a:lnTo>
                      <a:pt x="114" y="14"/>
                    </a:lnTo>
                    <a:lnTo>
                      <a:pt x="120" y="22"/>
                    </a:lnTo>
                    <a:lnTo>
                      <a:pt x="124" y="26"/>
                    </a:lnTo>
                    <a:lnTo>
                      <a:pt x="126" y="34"/>
                    </a:lnTo>
                    <a:lnTo>
                      <a:pt x="128" y="42"/>
                    </a:lnTo>
                    <a:lnTo>
                      <a:pt x="144" y="42"/>
                    </a:lnTo>
                    <a:lnTo>
                      <a:pt x="146" y="42"/>
                    </a:lnTo>
                    <a:lnTo>
                      <a:pt x="148" y="40"/>
                    </a:lnTo>
                    <a:lnTo>
                      <a:pt x="152" y="38"/>
                    </a:lnTo>
                    <a:lnTo>
                      <a:pt x="154" y="38"/>
                    </a:lnTo>
                    <a:lnTo>
                      <a:pt x="156" y="40"/>
                    </a:lnTo>
                    <a:lnTo>
                      <a:pt x="160" y="44"/>
                    </a:lnTo>
                    <a:lnTo>
                      <a:pt x="160" y="40"/>
                    </a:lnTo>
                    <a:lnTo>
                      <a:pt x="164" y="38"/>
                    </a:lnTo>
                    <a:lnTo>
                      <a:pt x="172" y="40"/>
                    </a:lnTo>
                    <a:lnTo>
                      <a:pt x="178" y="44"/>
                    </a:lnTo>
                    <a:lnTo>
                      <a:pt x="176" y="48"/>
                    </a:lnTo>
                    <a:lnTo>
                      <a:pt x="174" y="52"/>
                    </a:lnTo>
                    <a:lnTo>
                      <a:pt x="170" y="56"/>
                    </a:lnTo>
                    <a:lnTo>
                      <a:pt x="168" y="60"/>
                    </a:lnTo>
                    <a:lnTo>
                      <a:pt x="170" y="64"/>
                    </a:lnTo>
                    <a:lnTo>
                      <a:pt x="174" y="66"/>
                    </a:lnTo>
                    <a:lnTo>
                      <a:pt x="180" y="70"/>
                    </a:lnTo>
                    <a:lnTo>
                      <a:pt x="180" y="74"/>
                    </a:lnTo>
                    <a:lnTo>
                      <a:pt x="176" y="76"/>
                    </a:lnTo>
                    <a:lnTo>
                      <a:pt x="164" y="78"/>
                    </a:lnTo>
                    <a:lnTo>
                      <a:pt x="154" y="80"/>
                    </a:lnTo>
                    <a:lnTo>
                      <a:pt x="144" y="82"/>
                    </a:lnTo>
                    <a:lnTo>
                      <a:pt x="138" y="86"/>
                    </a:lnTo>
                    <a:lnTo>
                      <a:pt x="136" y="90"/>
                    </a:lnTo>
                    <a:lnTo>
                      <a:pt x="134" y="98"/>
                    </a:lnTo>
                    <a:lnTo>
                      <a:pt x="132" y="106"/>
                    </a:lnTo>
                    <a:lnTo>
                      <a:pt x="128" y="118"/>
                    </a:lnTo>
                    <a:lnTo>
                      <a:pt x="126" y="122"/>
                    </a:lnTo>
                    <a:lnTo>
                      <a:pt x="124" y="124"/>
                    </a:lnTo>
                    <a:lnTo>
                      <a:pt x="120" y="128"/>
                    </a:lnTo>
                    <a:lnTo>
                      <a:pt x="118" y="132"/>
                    </a:lnTo>
                    <a:lnTo>
                      <a:pt x="120" y="138"/>
                    </a:lnTo>
                    <a:lnTo>
                      <a:pt x="122" y="142"/>
                    </a:lnTo>
                    <a:lnTo>
                      <a:pt x="126" y="150"/>
                    </a:lnTo>
                    <a:lnTo>
                      <a:pt x="132" y="158"/>
                    </a:lnTo>
                    <a:lnTo>
                      <a:pt x="134" y="162"/>
                    </a:lnTo>
                    <a:lnTo>
                      <a:pt x="134" y="168"/>
                    </a:lnTo>
                    <a:lnTo>
                      <a:pt x="142" y="170"/>
                    </a:lnTo>
                    <a:lnTo>
                      <a:pt x="148" y="174"/>
                    </a:lnTo>
                    <a:lnTo>
                      <a:pt x="154" y="180"/>
                    </a:lnTo>
                    <a:lnTo>
                      <a:pt x="158" y="182"/>
                    </a:lnTo>
                    <a:lnTo>
                      <a:pt x="162" y="180"/>
                    </a:lnTo>
                    <a:lnTo>
                      <a:pt x="164" y="180"/>
                    </a:lnTo>
                    <a:lnTo>
                      <a:pt x="166" y="172"/>
                    </a:lnTo>
                    <a:lnTo>
                      <a:pt x="176" y="172"/>
                    </a:lnTo>
                    <a:lnTo>
                      <a:pt x="176" y="188"/>
                    </a:lnTo>
                    <a:lnTo>
                      <a:pt x="176" y="194"/>
                    </a:lnTo>
                    <a:lnTo>
                      <a:pt x="178" y="196"/>
                    </a:lnTo>
                    <a:lnTo>
                      <a:pt x="180" y="198"/>
                    </a:lnTo>
                    <a:lnTo>
                      <a:pt x="182" y="198"/>
                    </a:lnTo>
                    <a:lnTo>
                      <a:pt x="184" y="198"/>
                    </a:lnTo>
                    <a:lnTo>
                      <a:pt x="192" y="200"/>
                    </a:lnTo>
                    <a:lnTo>
                      <a:pt x="202" y="212"/>
                    </a:lnTo>
                    <a:lnTo>
                      <a:pt x="206" y="218"/>
                    </a:lnTo>
                    <a:lnTo>
                      <a:pt x="208" y="226"/>
                    </a:lnTo>
                    <a:lnTo>
                      <a:pt x="206" y="258"/>
                    </a:lnTo>
                    <a:lnTo>
                      <a:pt x="204" y="264"/>
                    </a:lnTo>
                    <a:lnTo>
                      <a:pt x="204" y="266"/>
                    </a:lnTo>
                    <a:lnTo>
                      <a:pt x="202" y="270"/>
                    </a:lnTo>
                    <a:lnTo>
                      <a:pt x="200" y="276"/>
                    </a:lnTo>
                    <a:lnTo>
                      <a:pt x="202" y="290"/>
                    </a:lnTo>
                    <a:lnTo>
                      <a:pt x="204" y="294"/>
                    </a:lnTo>
                    <a:lnTo>
                      <a:pt x="208" y="296"/>
                    </a:lnTo>
                    <a:lnTo>
                      <a:pt x="204" y="306"/>
                    </a:lnTo>
                    <a:lnTo>
                      <a:pt x="202" y="316"/>
                    </a:lnTo>
                    <a:lnTo>
                      <a:pt x="200" y="322"/>
                    </a:lnTo>
                    <a:lnTo>
                      <a:pt x="196" y="326"/>
                    </a:lnTo>
                    <a:lnTo>
                      <a:pt x="190" y="330"/>
                    </a:lnTo>
                    <a:lnTo>
                      <a:pt x="186" y="3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5" name="Freeform 77"/>
              <p:cNvSpPr>
                <a:spLocks noChangeAspect="1"/>
              </p:cNvSpPr>
              <p:nvPr/>
            </p:nvSpPr>
            <p:spPr bwMode="gray">
              <a:xfrm>
                <a:off x="1583" y="2324"/>
                <a:ext cx="196" cy="238"/>
              </a:xfrm>
              <a:custGeom>
                <a:avLst/>
                <a:gdLst>
                  <a:gd name="T0" fmla="*/ 10 w 196"/>
                  <a:gd name="T1" fmla="*/ 34 h 238"/>
                  <a:gd name="T2" fmla="*/ 16 w 196"/>
                  <a:gd name="T3" fmla="*/ 50 h 238"/>
                  <a:gd name="T4" fmla="*/ 12 w 196"/>
                  <a:gd name="T5" fmla="*/ 88 h 238"/>
                  <a:gd name="T6" fmla="*/ 10 w 196"/>
                  <a:gd name="T7" fmla="*/ 94 h 238"/>
                  <a:gd name="T8" fmla="*/ 10 w 196"/>
                  <a:gd name="T9" fmla="*/ 114 h 238"/>
                  <a:gd name="T10" fmla="*/ 16 w 196"/>
                  <a:gd name="T11" fmla="*/ 120 h 238"/>
                  <a:gd name="T12" fmla="*/ 12 w 196"/>
                  <a:gd name="T13" fmla="*/ 132 h 238"/>
                  <a:gd name="T14" fmla="*/ 18 w 196"/>
                  <a:gd name="T15" fmla="*/ 156 h 238"/>
                  <a:gd name="T16" fmla="*/ 26 w 196"/>
                  <a:gd name="T17" fmla="*/ 198 h 238"/>
                  <a:gd name="T18" fmla="*/ 30 w 196"/>
                  <a:gd name="T19" fmla="*/ 202 h 238"/>
                  <a:gd name="T20" fmla="*/ 36 w 196"/>
                  <a:gd name="T21" fmla="*/ 208 h 238"/>
                  <a:gd name="T22" fmla="*/ 44 w 196"/>
                  <a:gd name="T23" fmla="*/ 234 h 238"/>
                  <a:gd name="T24" fmla="*/ 50 w 196"/>
                  <a:gd name="T25" fmla="*/ 238 h 238"/>
                  <a:gd name="T26" fmla="*/ 60 w 196"/>
                  <a:gd name="T27" fmla="*/ 232 h 238"/>
                  <a:gd name="T28" fmla="*/ 76 w 196"/>
                  <a:gd name="T29" fmla="*/ 226 h 238"/>
                  <a:gd name="T30" fmla="*/ 92 w 196"/>
                  <a:gd name="T31" fmla="*/ 230 h 238"/>
                  <a:gd name="T32" fmla="*/ 100 w 196"/>
                  <a:gd name="T33" fmla="*/ 232 h 238"/>
                  <a:gd name="T34" fmla="*/ 112 w 196"/>
                  <a:gd name="T35" fmla="*/ 228 h 238"/>
                  <a:gd name="T36" fmla="*/ 126 w 196"/>
                  <a:gd name="T37" fmla="*/ 204 h 238"/>
                  <a:gd name="T38" fmla="*/ 132 w 196"/>
                  <a:gd name="T39" fmla="*/ 188 h 238"/>
                  <a:gd name="T40" fmla="*/ 144 w 196"/>
                  <a:gd name="T41" fmla="*/ 176 h 238"/>
                  <a:gd name="T42" fmla="*/ 162 w 196"/>
                  <a:gd name="T43" fmla="*/ 172 h 238"/>
                  <a:gd name="T44" fmla="*/ 178 w 196"/>
                  <a:gd name="T45" fmla="*/ 174 h 238"/>
                  <a:gd name="T46" fmla="*/ 190 w 196"/>
                  <a:gd name="T47" fmla="*/ 174 h 238"/>
                  <a:gd name="T48" fmla="*/ 196 w 196"/>
                  <a:gd name="T49" fmla="*/ 162 h 238"/>
                  <a:gd name="T50" fmla="*/ 196 w 196"/>
                  <a:gd name="T51" fmla="*/ 148 h 238"/>
                  <a:gd name="T52" fmla="*/ 186 w 196"/>
                  <a:gd name="T53" fmla="*/ 138 h 238"/>
                  <a:gd name="T54" fmla="*/ 180 w 196"/>
                  <a:gd name="T55" fmla="*/ 130 h 238"/>
                  <a:gd name="T56" fmla="*/ 180 w 196"/>
                  <a:gd name="T57" fmla="*/ 120 h 238"/>
                  <a:gd name="T58" fmla="*/ 158 w 196"/>
                  <a:gd name="T59" fmla="*/ 116 h 238"/>
                  <a:gd name="T60" fmla="*/ 152 w 196"/>
                  <a:gd name="T61" fmla="*/ 108 h 238"/>
                  <a:gd name="T62" fmla="*/ 152 w 196"/>
                  <a:gd name="T63" fmla="*/ 94 h 238"/>
                  <a:gd name="T64" fmla="*/ 148 w 196"/>
                  <a:gd name="T65" fmla="*/ 90 h 238"/>
                  <a:gd name="T66" fmla="*/ 142 w 196"/>
                  <a:gd name="T67" fmla="*/ 70 h 238"/>
                  <a:gd name="T68" fmla="*/ 134 w 196"/>
                  <a:gd name="T69" fmla="*/ 66 h 238"/>
                  <a:gd name="T70" fmla="*/ 120 w 196"/>
                  <a:gd name="T71" fmla="*/ 68 h 238"/>
                  <a:gd name="T72" fmla="*/ 114 w 196"/>
                  <a:gd name="T73" fmla="*/ 66 h 238"/>
                  <a:gd name="T74" fmla="*/ 108 w 196"/>
                  <a:gd name="T75" fmla="*/ 60 h 238"/>
                  <a:gd name="T76" fmla="*/ 100 w 196"/>
                  <a:gd name="T77" fmla="*/ 54 h 238"/>
                  <a:gd name="T78" fmla="*/ 94 w 196"/>
                  <a:gd name="T79" fmla="*/ 54 h 238"/>
                  <a:gd name="T80" fmla="*/ 74 w 196"/>
                  <a:gd name="T81" fmla="*/ 44 h 238"/>
                  <a:gd name="T82" fmla="*/ 66 w 196"/>
                  <a:gd name="T83" fmla="*/ 30 h 238"/>
                  <a:gd name="T84" fmla="*/ 66 w 196"/>
                  <a:gd name="T85" fmla="*/ 10 h 238"/>
                  <a:gd name="T86" fmla="*/ 64 w 196"/>
                  <a:gd name="T87" fmla="*/ 2 h 238"/>
                  <a:gd name="T88" fmla="*/ 56 w 196"/>
                  <a:gd name="T89" fmla="*/ 0 h 238"/>
                  <a:gd name="T90" fmla="*/ 42 w 196"/>
                  <a:gd name="T91" fmla="*/ 6 h 238"/>
                  <a:gd name="T92" fmla="*/ 20 w 196"/>
                  <a:gd name="T93" fmla="*/ 22 h 238"/>
                  <a:gd name="T94" fmla="*/ 8 w 196"/>
                  <a:gd name="T95" fmla="*/ 26 h 238"/>
                  <a:gd name="T96" fmla="*/ 0 w 196"/>
                  <a:gd name="T97" fmla="*/ 24 h 2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6" h="238">
                    <a:moveTo>
                      <a:pt x="0" y="24"/>
                    </a:moveTo>
                    <a:lnTo>
                      <a:pt x="10" y="34"/>
                    </a:lnTo>
                    <a:lnTo>
                      <a:pt x="14" y="42"/>
                    </a:lnTo>
                    <a:lnTo>
                      <a:pt x="16" y="50"/>
                    </a:lnTo>
                    <a:lnTo>
                      <a:pt x="14" y="82"/>
                    </a:lnTo>
                    <a:lnTo>
                      <a:pt x="12" y="88"/>
                    </a:lnTo>
                    <a:lnTo>
                      <a:pt x="12" y="90"/>
                    </a:lnTo>
                    <a:lnTo>
                      <a:pt x="10" y="94"/>
                    </a:lnTo>
                    <a:lnTo>
                      <a:pt x="8" y="100"/>
                    </a:lnTo>
                    <a:lnTo>
                      <a:pt x="10" y="114"/>
                    </a:lnTo>
                    <a:lnTo>
                      <a:pt x="12" y="118"/>
                    </a:lnTo>
                    <a:lnTo>
                      <a:pt x="16" y="120"/>
                    </a:lnTo>
                    <a:lnTo>
                      <a:pt x="14" y="126"/>
                    </a:lnTo>
                    <a:lnTo>
                      <a:pt x="12" y="132"/>
                    </a:lnTo>
                    <a:lnTo>
                      <a:pt x="8" y="146"/>
                    </a:lnTo>
                    <a:lnTo>
                      <a:pt x="18" y="156"/>
                    </a:lnTo>
                    <a:lnTo>
                      <a:pt x="22" y="168"/>
                    </a:lnTo>
                    <a:lnTo>
                      <a:pt x="26" y="198"/>
                    </a:lnTo>
                    <a:lnTo>
                      <a:pt x="28" y="200"/>
                    </a:lnTo>
                    <a:lnTo>
                      <a:pt x="30" y="202"/>
                    </a:lnTo>
                    <a:lnTo>
                      <a:pt x="34" y="204"/>
                    </a:lnTo>
                    <a:lnTo>
                      <a:pt x="36" y="208"/>
                    </a:lnTo>
                    <a:lnTo>
                      <a:pt x="42" y="228"/>
                    </a:lnTo>
                    <a:lnTo>
                      <a:pt x="44" y="234"/>
                    </a:lnTo>
                    <a:lnTo>
                      <a:pt x="46" y="238"/>
                    </a:lnTo>
                    <a:lnTo>
                      <a:pt x="50" y="238"/>
                    </a:lnTo>
                    <a:lnTo>
                      <a:pt x="56" y="236"/>
                    </a:lnTo>
                    <a:lnTo>
                      <a:pt x="60" y="232"/>
                    </a:lnTo>
                    <a:lnTo>
                      <a:pt x="70" y="220"/>
                    </a:lnTo>
                    <a:lnTo>
                      <a:pt x="76" y="226"/>
                    </a:lnTo>
                    <a:lnTo>
                      <a:pt x="84" y="228"/>
                    </a:lnTo>
                    <a:lnTo>
                      <a:pt x="92" y="230"/>
                    </a:lnTo>
                    <a:lnTo>
                      <a:pt x="98" y="238"/>
                    </a:lnTo>
                    <a:lnTo>
                      <a:pt x="100" y="232"/>
                    </a:lnTo>
                    <a:lnTo>
                      <a:pt x="104" y="230"/>
                    </a:lnTo>
                    <a:lnTo>
                      <a:pt x="112" y="228"/>
                    </a:lnTo>
                    <a:lnTo>
                      <a:pt x="126" y="228"/>
                    </a:lnTo>
                    <a:lnTo>
                      <a:pt x="126" y="204"/>
                    </a:lnTo>
                    <a:lnTo>
                      <a:pt x="128" y="196"/>
                    </a:lnTo>
                    <a:lnTo>
                      <a:pt x="132" y="188"/>
                    </a:lnTo>
                    <a:lnTo>
                      <a:pt x="136" y="180"/>
                    </a:lnTo>
                    <a:lnTo>
                      <a:pt x="144" y="176"/>
                    </a:lnTo>
                    <a:lnTo>
                      <a:pt x="152" y="172"/>
                    </a:lnTo>
                    <a:lnTo>
                      <a:pt x="162" y="172"/>
                    </a:lnTo>
                    <a:lnTo>
                      <a:pt x="170" y="172"/>
                    </a:lnTo>
                    <a:lnTo>
                      <a:pt x="178" y="174"/>
                    </a:lnTo>
                    <a:lnTo>
                      <a:pt x="190" y="180"/>
                    </a:lnTo>
                    <a:lnTo>
                      <a:pt x="190" y="174"/>
                    </a:lnTo>
                    <a:lnTo>
                      <a:pt x="192" y="170"/>
                    </a:lnTo>
                    <a:lnTo>
                      <a:pt x="196" y="162"/>
                    </a:lnTo>
                    <a:lnTo>
                      <a:pt x="196" y="156"/>
                    </a:lnTo>
                    <a:lnTo>
                      <a:pt x="196" y="148"/>
                    </a:lnTo>
                    <a:lnTo>
                      <a:pt x="194" y="146"/>
                    </a:lnTo>
                    <a:lnTo>
                      <a:pt x="186" y="138"/>
                    </a:lnTo>
                    <a:lnTo>
                      <a:pt x="184" y="134"/>
                    </a:lnTo>
                    <a:lnTo>
                      <a:pt x="180" y="130"/>
                    </a:lnTo>
                    <a:lnTo>
                      <a:pt x="180" y="126"/>
                    </a:lnTo>
                    <a:lnTo>
                      <a:pt x="180" y="120"/>
                    </a:lnTo>
                    <a:lnTo>
                      <a:pt x="168" y="118"/>
                    </a:lnTo>
                    <a:lnTo>
                      <a:pt x="158" y="116"/>
                    </a:lnTo>
                    <a:lnTo>
                      <a:pt x="154" y="112"/>
                    </a:lnTo>
                    <a:lnTo>
                      <a:pt x="152" y="108"/>
                    </a:lnTo>
                    <a:lnTo>
                      <a:pt x="152" y="102"/>
                    </a:lnTo>
                    <a:lnTo>
                      <a:pt x="152" y="94"/>
                    </a:lnTo>
                    <a:lnTo>
                      <a:pt x="150" y="92"/>
                    </a:lnTo>
                    <a:lnTo>
                      <a:pt x="148" y="90"/>
                    </a:lnTo>
                    <a:lnTo>
                      <a:pt x="146" y="80"/>
                    </a:lnTo>
                    <a:lnTo>
                      <a:pt x="142" y="70"/>
                    </a:lnTo>
                    <a:lnTo>
                      <a:pt x="138" y="68"/>
                    </a:lnTo>
                    <a:lnTo>
                      <a:pt x="134" y="66"/>
                    </a:lnTo>
                    <a:lnTo>
                      <a:pt x="124" y="68"/>
                    </a:lnTo>
                    <a:lnTo>
                      <a:pt x="120" y="68"/>
                    </a:lnTo>
                    <a:lnTo>
                      <a:pt x="116" y="68"/>
                    </a:lnTo>
                    <a:lnTo>
                      <a:pt x="114" y="66"/>
                    </a:lnTo>
                    <a:lnTo>
                      <a:pt x="114" y="62"/>
                    </a:lnTo>
                    <a:lnTo>
                      <a:pt x="108" y="60"/>
                    </a:lnTo>
                    <a:lnTo>
                      <a:pt x="104" y="58"/>
                    </a:lnTo>
                    <a:lnTo>
                      <a:pt x="100" y="54"/>
                    </a:lnTo>
                    <a:lnTo>
                      <a:pt x="98" y="52"/>
                    </a:lnTo>
                    <a:lnTo>
                      <a:pt x="94" y="54"/>
                    </a:lnTo>
                    <a:lnTo>
                      <a:pt x="84" y="50"/>
                    </a:lnTo>
                    <a:lnTo>
                      <a:pt x="74" y="44"/>
                    </a:lnTo>
                    <a:lnTo>
                      <a:pt x="70" y="36"/>
                    </a:lnTo>
                    <a:lnTo>
                      <a:pt x="66" y="30"/>
                    </a:lnTo>
                    <a:lnTo>
                      <a:pt x="64" y="20"/>
                    </a:lnTo>
                    <a:lnTo>
                      <a:pt x="66" y="10"/>
                    </a:lnTo>
                    <a:lnTo>
                      <a:pt x="66" y="6"/>
                    </a:lnTo>
                    <a:lnTo>
                      <a:pt x="64" y="2"/>
                    </a:lnTo>
                    <a:lnTo>
                      <a:pt x="62" y="0"/>
                    </a:lnTo>
                    <a:lnTo>
                      <a:pt x="56" y="0"/>
                    </a:lnTo>
                    <a:lnTo>
                      <a:pt x="48" y="2"/>
                    </a:lnTo>
                    <a:lnTo>
                      <a:pt x="42" y="6"/>
                    </a:lnTo>
                    <a:lnTo>
                      <a:pt x="30" y="14"/>
                    </a:lnTo>
                    <a:lnTo>
                      <a:pt x="20" y="22"/>
                    </a:lnTo>
                    <a:lnTo>
                      <a:pt x="12" y="26"/>
                    </a:lnTo>
                    <a:lnTo>
                      <a:pt x="8" y="26"/>
                    </a:lnTo>
                    <a:lnTo>
                      <a:pt x="4" y="24"/>
                    </a:lnTo>
                    <a:lnTo>
                      <a:pt x="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6" name="Freeform 78"/>
              <p:cNvSpPr>
                <a:spLocks noChangeAspect="1"/>
              </p:cNvSpPr>
              <p:nvPr/>
            </p:nvSpPr>
            <p:spPr bwMode="gray">
              <a:xfrm>
                <a:off x="1709" y="2496"/>
                <a:ext cx="134" cy="152"/>
              </a:xfrm>
              <a:custGeom>
                <a:avLst/>
                <a:gdLst>
                  <a:gd name="T0" fmla="*/ 132 w 134"/>
                  <a:gd name="T1" fmla="*/ 118 h 152"/>
                  <a:gd name="T2" fmla="*/ 134 w 134"/>
                  <a:gd name="T3" fmla="*/ 122 h 152"/>
                  <a:gd name="T4" fmla="*/ 134 w 134"/>
                  <a:gd name="T5" fmla="*/ 130 h 152"/>
                  <a:gd name="T6" fmla="*/ 134 w 134"/>
                  <a:gd name="T7" fmla="*/ 136 h 152"/>
                  <a:gd name="T8" fmla="*/ 130 w 134"/>
                  <a:gd name="T9" fmla="*/ 138 h 152"/>
                  <a:gd name="T10" fmla="*/ 122 w 134"/>
                  <a:gd name="T11" fmla="*/ 146 h 152"/>
                  <a:gd name="T12" fmla="*/ 112 w 134"/>
                  <a:gd name="T13" fmla="*/ 150 h 152"/>
                  <a:gd name="T14" fmla="*/ 102 w 134"/>
                  <a:gd name="T15" fmla="*/ 152 h 152"/>
                  <a:gd name="T16" fmla="*/ 94 w 134"/>
                  <a:gd name="T17" fmla="*/ 152 h 152"/>
                  <a:gd name="T18" fmla="*/ 86 w 134"/>
                  <a:gd name="T19" fmla="*/ 150 h 152"/>
                  <a:gd name="T20" fmla="*/ 82 w 134"/>
                  <a:gd name="T21" fmla="*/ 148 h 152"/>
                  <a:gd name="T22" fmla="*/ 74 w 134"/>
                  <a:gd name="T23" fmla="*/ 148 h 152"/>
                  <a:gd name="T24" fmla="*/ 76 w 134"/>
                  <a:gd name="T25" fmla="*/ 138 h 152"/>
                  <a:gd name="T26" fmla="*/ 80 w 134"/>
                  <a:gd name="T27" fmla="*/ 132 h 152"/>
                  <a:gd name="T28" fmla="*/ 82 w 134"/>
                  <a:gd name="T29" fmla="*/ 124 h 152"/>
                  <a:gd name="T30" fmla="*/ 84 w 134"/>
                  <a:gd name="T31" fmla="*/ 116 h 152"/>
                  <a:gd name="T32" fmla="*/ 82 w 134"/>
                  <a:gd name="T33" fmla="*/ 110 h 152"/>
                  <a:gd name="T34" fmla="*/ 78 w 134"/>
                  <a:gd name="T35" fmla="*/ 106 h 152"/>
                  <a:gd name="T36" fmla="*/ 72 w 134"/>
                  <a:gd name="T37" fmla="*/ 106 h 152"/>
                  <a:gd name="T38" fmla="*/ 64 w 134"/>
                  <a:gd name="T39" fmla="*/ 104 h 152"/>
                  <a:gd name="T40" fmla="*/ 62 w 134"/>
                  <a:gd name="T41" fmla="*/ 102 h 152"/>
                  <a:gd name="T42" fmla="*/ 60 w 134"/>
                  <a:gd name="T43" fmla="*/ 98 h 152"/>
                  <a:gd name="T44" fmla="*/ 58 w 134"/>
                  <a:gd name="T45" fmla="*/ 94 h 152"/>
                  <a:gd name="T46" fmla="*/ 54 w 134"/>
                  <a:gd name="T47" fmla="*/ 92 h 152"/>
                  <a:gd name="T48" fmla="*/ 46 w 134"/>
                  <a:gd name="T49" fmla="*/ 90 h 152"/>
                  <a:gd name="T50" fmla="*/ 40 w 134"/>
                  <a:gd name="T51" fmla="*/ 88 h 152"/>
                  <a:gd name="T52" fmla="*/ 34 w 134"/>
                  <a:gd name="T53" fmla="*/ 88 h 152"/>
                  <a:gd name="T54" fmla="*/ 30 w 134"/>
                  <a:gd name="T55" fmla="*/ 86 h 152"/>
                  <a:gd name="T56" fmla="*/ 24 w 134"/>
                  <a:gd name="T57" fmla="*/ 82 h 152"/>
                  <a:gd name="T58" fmla="*/ 12 w 134"/>
                  <a:gd name="T59" fmla="*/ 66 h 152"/>
                  <a:gd name="T60" fmla="*/ 4 w 134"/>
                  <a:gd name="T61" fmla="*/ 62 h 152"/>
                  <a:gd name="T62" fmla="*/ 2 w 134"/>
                  <a:gd name="T63" fmla="*/ 60 h 152"/>
                  <a:gd name="T64" fmla="*/ 0 w 134"/>
                  <a:gd name="T65" fmla="*/ 58 h 152"/>
                  <a:gd name="T66" fmla="*/ 0 w 134"/>
                  <a:gd name="T67" fmla="*/ 56 h 152"/>
                  <a:gd name="T68" fmla="*/ 0 w 134"/>
                  <a:gd name="T69" fmla="*/ 32 h 152"/>
                  <a:gd name="T70" fmla="*/ 2 w 134"/>
                  <a:gd name="T71" fmla="*/ 24 h 152"/>
                  <a:gd name="T72" fmla="*/ 6 w 134"/>
                  <a:gd name="T73" fmla="*/ 16 h 152"/>
                  <a:gd name="T74" fmla="*/ 10 w 134"/>
                  <a:gd name="T75" fmla="*/ 8 h 152"/>
                  <a:gd name="T76" fmla="*/ 18 w 134"/>
                  <a:gd name="T77" fmla="*/ 4 h 152"/>
                  <a:gd name="T78" fmla="*/ 26 w 134"/>
                  <a:gd name="T79" fmla="*/ 0 h 152"/>
                  <a:gd name="T80" fmla="*/ 36 w 134"/>
                  <a:gd name="T81" fmla="*/ 0 h 152"/>
                  <a:gd name="T82" fmla="*/ 44 w 134"/>
                  <a:gd name="T83" fmla="*/ 0 h 152"/>
                  <a:gd name="T84" fmla="*/ 52 w 134"/>
                  <a:gd name="T85" fmla="*/ 2 h 152"/>
                  <a:gd name="T86" fmla="*/ 64 w 134"/>
                  <a:gd name="T87" fmla="*/ 8 h 152"/>
                  <a:gd name="T88" fmla="*/ 64 w 134"/>
                  <a:gd name="T89" fmla="*/ 18 h 152"/>
                  <a:gd name="T90" fmla="*/ 70 w 134"/>
                  <a:gd name="T91" fmla="*/ 34 h 152"/>
                  <a:gd name="T92" fmla="*/ 76 w 134"/>
                  <a:gd name="T93" fmla="*/ 50 h 152"/>
                  <a:gd name="T94" fmla="*/ 78 w 134"/>
                  <a:gd name="T95" fmla="*/ 54 h 152"/>
                  <a:gd name="T96" fmla="*/ 82 w 134"/>
                  <a:gd name="T97" fmla="*/ 56 h 152"/>
                  <a:gd name="T98" fmla="*/ 92 w 134"/>
                  <a:gd name="T99" fmla="*/ 56 h 152"/>
                  <a:gd name="T100" fmla="*/ 100 w 134"/>
                  <a:gd name="T101" fmla="*/ 58 h 152"/>
                  <a:gd name="T102" fmla="*/ 106 w 134"/>
                  <a:gd name="T103" fmla="*/ 62 h 152"/>
                  <a:gd name="T104" fmla="*/ 108 w 134"/>
                  <a:gd name="T105" fmla="*/ 68 h 152"/>
                  <a:gd name="T106" fmla="*/ 114 w 134"/>
                  <a:gd name="T107" fmla="*/ 80 h 152"/>
                  <a:gd name="T108" fmla="*/ 120 w 134"/>
                  <a:gd name="T109" fmla="*/ 90 h 152"/>
                  <a:gd name="T110" fmla="*/ 122 w 134"/>
                  <a:gd name="T111" fmla="*/ 86 h 152"/>
                  <a:gd name="T112" fmla="*/ 126 w 134"/>
                  <a:gd name="T113" fmla="*/ 84 h 152"/>
                  <a:gd name="T114" fmla="*/ 128 w 134"/>
                  <a:gd name="T115" fmla="*/ 82 h 152"/>
                  <a:gd name="T116" fmla="*/ 132 w 134"/>
                  <a:gd name="T117" fmla="*/ 84 h 152"/>
                  <a:gd name="T118" fmla="*/ 132 w 134"/>
                  <a:gd name="T119" fmla="*/ 88 h 152"/>
                  <a:gd name="T120" fmla="*/ 132 w 134"/>
                  <a:gd name="T121" fmla="*/ 94 h 152"/>
                  <a:gd name="T122" fmla="*/ 132 w 134"/>
                  <a:gd name="T123" fmla="*/ 106 h 152"/>
                  <a:gd name="T124" fmla="*/ 132 w 134"/>
                  <a:gd name="T125" fmla="*/ 118 h 1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4" h="152">
                    <a:moveTo>
                      <a:pt x="132" y="118"/>
                    </a:moveTo>
                    <a:lnTo>
                      <a:pt x="134" y="122"/>
                    </a:lnTo>
                    <a:lnTo>
                      <a:pt x="134" y="130"/>
                    </a:lnTo>
                    <a:lnTo>
                      <a:pt x="134" y="136"/>
                    </a:lnTo>
                    <a:lnTo>
                      <a:pt x="130" y="138"/>
                    </a:lnTo>
                    <a:lnTo>
                      <a:pt x="122" y="146"/>
                    </a:lnTo>
                    <a:lnTo>
                      <a:pt x="112" y="150"/>
                    </a:lnTo>
                    <a:lnTo>
                      <a:pt x="102" y="152"/>
                    </a:lnTo>
                    <a:lnTo>
                      <a:pt x="94" y="152"/>
                    </a:lnTo>
                    <a:lnTo>
                      <a:pt x="86" y="150"/>
                    </a:lnTo>
                    <a:lnTo>
                      <a:pt x="82" y="148"/>
                    </a:lnTo>
                    <a:lnTo>
                      <a:pt x="74" y="148"/>
                    </a:lnTo>
                    <a:lnTo>
                      <a:pt x="76" y="138"/>
                    </a:lnTo>
                    <a:lnTo>
                      <a:pt x="80" y="132"/>
                    </a:lnTo>
                    <a:lnTo>
                      <a:pt x="82" y="124"/>
                    </a:lnTo>
                    <a:lnTo>
                      <a:pt x="84" y="116"/>
                    </a:lnTo>
                    <a:lnTo>
                      <a:pt x="82" y="110"/>
                    </a:lnTo>
                    <a:lnTo>
                      <a:pt x="78" y="106"/>
                    </a:lnTo>
                    <a:lnTo>
                      <a:pt x="72" y="106"/>
                    </a:lnTo>
                    <a:lnTo>
                      <a:pt x="64" y="104"/>
                    </a:lnTo>
                    <a:lnTo>
                      <a:pt x="62" y="102"/>
                    </a:lnTo>
                    <a:lnTo>
                      <a:pt x="60" y="98"/>
                    </a:lnTo>
                    <a:lnTo>
                      <a:pt x="58" y="94"/>
                    </a:lnTo>
                    <a:lnTo>
                      <a:pt x="54" y="92"/>
                    </a:lnTo>
                    <a:lnTo>
                      <a:pt x="46" y="90"/>
                    </a:lnTo>
                    <a:lnTo>
                      <a:pt x="40" y="88"/>
                    </a:lnTo>
                    <a:lnTo>
                      <a:pt x="34" y="88"/>
                    </a:lnTo>
                    <a:lnTo>
                      <a:pt x="30" y="86"/>
                    </a:lnTo>
                    <a:lnTo>
                      <a:pt x="24" y="82"/>
                    </a:lnTo>
                    <a:lnTo>
                      <a:pt x="12" y="66"/>
                    </a:lnTo>
                    <a:lnTo>
                      <a:pt x="4" y="62"/>
                    </a:lnTo>
                    <a:lnTo>
                      <a:pt x="2" y="60"/>
                    </a:lnTo>
                    <a:lnTo>
                      <a:pt x="0" y="58"/>
                    </a:lnTo>
                    <a:lnTo>
                      <a:pt x="0" y="56"/>
                    </a:lnTo>
                    <a:lnTo>
                      <a:pt x="0" y="32"/>
                    </a:lnTo>
                    <a:lnTo>
                      <a:pt x="2" y="24"/>
                    </a:lnTo>
                    <a:lnTo>
                      <a:pt x="6" y="16"/>
                    </a:lnTo>
                    <a:lnTo>
                      <a:pt x="10" y="8"/>
                    </a:lnTo>
                    <a:lnTo>
                      <a:pt x="18" y="4"/>
                    </a:lnTo>
                    <a:lnTo>
                      <a:pt x="26" y="0"/>
                    </a:lnTo>
                    <a:lnTo>
                      <a:pt x="36" y="0"/>
                    </a:lnTo>
                    <a:lnTo>
                      <a:pt x="44" y="0"/>
                    </a:lnTo>
                    <a:lnTo>
                      <a:pt x="52" y="2"/>
                    </a:lnTo>
                    <a:lnTo>
                      <a:pt x="64" y="8"/>
                    </a:lnTo>
                    <a:lnTo>
                      <a:pt x="64" y="18"/>
                    </a:lnTo>
                    <a:lnTo>
                      <a:pt x="70" y="34"/>
                    </a:lnTo>
                    <a:lnTo>
                      <a:pt x="76" y="50"/>
                    </a:lnTo>
                    <a:lnTo>
                      <a:pt x="78" y="54"/>
                    </a:lnTo>
                    <a:lnTo>
                      <a:pt x="82" y="56"/>
                    </a:lnTo>
                    <a:lnTo>
                      <a:pt x="92" y="56"/>
                    </a:lnTo>
                    <a:lnTo>
                      <a:pt x="100" y="58"/>
                    </a:lnTo>
                    <a:lnTo>
                      <a:pt x="106" y="62"/>
                    </a:lnTo>
                    <a:lnTo>
                      <a:pt x="108" y="68"/>
                    </a:lnTo>
                    <a:lnTo>
                      <a:pt x="114" y="80"/>
                    </a:lnTo>
                    <a:lnTo>
                      <a:pt x="120" y="90"/>
                    </a:lnTo>
                    <a:lnTo>
                      <a:pt x="122" y="86"/>
                    </a:lnTo>
                    <a:lnTo>
                      <a:pt x="126" y="84"/>
                    </a:lnTo>
                    <a:lnTo>
                      <a:pt x="128" y="82"/>
                    </a:lnTo>
                    <a:lnTo>
                      <a:pt x="132" y="84"/>
                    </a:lnTo>
                    <a:lnTo>
                      <a:pt x="132" y="88"/>
                    </a:lnTo>
                    <a:lnTo>
                      <a:pt x="132" y="94"/>
                    </a:lnTo>
                    <a:lnTo>
                      <a:pt x="132" y="106"/>
                    </a:lnTo>
                    <a:lnTo>
                      <a:pt x="132" y="1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7" name="Freeform 79"/>
              <p:cNvSpPr>
                <a:spLocks noChangeAspect="1"/>
              </p:cNvSpPr>
              <p:nvPr/>
            </p:nvSpPr>
            <p:spPr bwMode="gray">
              <a:xfrm>
                <a:off x="1805" y="2698"/>
                <a:ext cx="84" cy="82"/>
              </a:xfrm>
              <a:custGeom>
                <a:avLst/>
                <a:gdLst>
                  <a:gd name="T0" fmla="*/ 2 w 84"/>
                  <a:gd name="T1" fmla="*/ 0 h 82"/>
                  <a:gd name="T2" fmla="*/ 12 w 84"/>
                  <a:gd name="T3" fmla="*/ 0 h 82"/>
                  <a:gd name="T4" fmla="*/ 22 w 84"/>
                  <a:gd name="T5" fmla="*/ 4 h 82"/>
                  <a:gd name="T6" fmla="*/ 34 w 84"/>
                  <a:gd name="T7" fmla="*/ 12 h 82"/>
                  <a:gd name="T8" fmla="*/ 44 w 84"/>
                  <a:gd name="T9" fmla="*/ 18 h 82"/>
                  <a:gd name="T10" fmla="*/ 66 w 84"/>
                  <a:gd name="T11" fmla="*/ 36 h 82"/>
                  <a:gd name="T12" fmla="*/ 84 w 84"/>
                  <a:gd name="T13" fmla="*/ 50 h 82"/>
                  <a:gd name="T14" fmla="*/ 78 w 84"/>
                  <a:gd name="T15" fmla="*/ 62 h 82"/>
                  <a:gd name="T16" fmla="*/ 72 w 84"/>
                  <a:gd name="T17" fmla="*/ 72 h 82"/>
                  <a:gd name="T18" fmla="*/ 66 w 84"/>
                  <a:gd name="T19" fmla="*/ 78 h 82"/>
                  <a:gd name="T20" fmla="*/ 60 w 84"/>
                  <a:gd name="T21" fmla="*/ 82 h 82"/>
                  <a:gd name="T22" fmla="*/ 58 w 84"/>
                  <a:gd name="T23" fmla="*/ 82 h 82"/>
                  <a:gd name="T24" fmla="*/ 40 w 84"/>
                  <a:gd name="T25" fmla="*/ 80 h 82"/>
                  <a:gd name="T26" fmla="*/ 24 w 84"/>
                  <a:gd name="T27" fmla="*/ 76 h 82"/>
                  <a:gd name="T28" fmla="*/ 12 w 84"/>
                  <a:gd name="T29" fmla="*/ 72 h 82"/>
                  <a:gd name="T30" fmla="*/ 0 w 84"/>
                  <a:gd name="T31" fmla="*/ 66 h 82"/>
                  <a:gd name="T32" fmla="*/ 2 w 84"/>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82">
                    <a:moveTo>
                      <a:pt x="2" y="0"/>
                    </a:moveTo>
                    <a:lnTo>
                      <a:pt x="12" y="0"/>
                    </a:lnTo>
                    <a:lnTo>
                      <a:pt x="22" y="4"/>
                    </a:lnTo>
                    <a:lnTo>
                      <a:pt x="34" y="12"/>
                    </a:lnTo>
                    <a:lnTo>
                      <a:pt x="44" y="18"/>
                    </a:lnTo>
                    <a:lnTo>
                      <a:pt x="66" y="36"/>
                    </a:lnTo>
                    <a:lnTo>
                      <a:pt x="84" y="50"/>
                    </a:lnTo>
                    <a:lnTo>
                      <a:pt x="78" y="62"/>
                    </a:lnTo>
                    <a:lnTo>
                      <a:pt x="72" y="72"/>
                    </a:lnTo>
                    <a:lnTo>
                      <a:pt x="66" y="78"/>
                    </a:lnTo>
                    <a:lnTo>
                      <a:pt x="60" y="82"/>
                    </a:lnTo>
                    <a:lnTo>
                      <a:pt x="58" y="82"/>
                    </a:lnTo>
                    <a:lnTo>
                      <a:pt x="40" y="80"/>
                    </a:lnTo>
                    <a:lnTo>
                      <a:pt x="24" y="76"/>
                    </a:lnTo>
                    <a:lnTo>
                      <a:pt x="12" y="72"/>
                    </a:lnTo>
                    <a:lnTo>
                      <a:pt x="0" y="66"/>
                    </a:lnTo>
                    <a:lnTo>
                      <a:pt x="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8" name="Freeform 80"/>
              <p:cNvSpPr>
                <a:spLocks noChangeAspect="1"/>
              </p:cNvSpPr>
              <p:nvPr/>
            </p:nvSpPr>
            <p:spPr bwMode="gray">
              <a:xfrm>
                <a:off x="1611" y="2544"/>
                <a:ext cx="246" cy="552"/>
              </a:xfrm>
              <a:custGeom>
                <a:avLst/>
                <a:gdLst>
                  <a:gd name="T0" fmla="*/ 206 w 246"/>
                  <a:gd name="T1" fmla="*/ 128 h 552"/>
                  <a:gd name="T2" fmla="*/ 244 w 246"/>
                  <a:gd name="T3" fmla="*/ 96 h 552"/>
                  <a:gd name="T4" fmla="*/ 242 w 246"/>
                  <a:gd name="T5" fmla="*/ 68 h 552"/>
                  <a:gd name="T6" fmla="*/ 232 w 246"/>
                  <a:gd name="T7" fmla="*/ 82 h 552"/>
                  <a:gd name="T8" fmla="*/ 210 w 246"/>
                  <a:gd name="T9" fmla="*/ 102 h 552"/>
                  <a:gd name="T10" fmla="*/ 180 w 246"/>
                  <a:gd name="T11" fmla="*/ 100 h 552"/>
                  <a:gd name="T12" fmla="*/ 180 w 246"/>
                  <a:gd name="T13" fmla="*/ 76 h 552"/>
                  <a:gd name="T14" fmla="*/ 170 w 246"/>
                  <a:gd name="T15" fmla="*/ 58 h 552"/>
                  <a:gd name="T16" fmla="*/ 156 w 246"/>
                  <a:gd name="T17" fmla="*/ 46 h 552"/>
                  <a:gd name="T18" fmla="*/ 132 w 246"/>
                  <a:gd name="T19" fmla="*/ 40 h 552"/>
                  <a:gd name="T20" fmla="*/ 102 w 246"/>
                  <a:gd name="T21" fmla="*/ 14 h 552"/>
                  <a:gd name="T22" fmla="*/ 76 w 246"/>
                  <a:gd name="T23" fmla="*/ 10 h 552"/>
                  <a:gd name="T24" fmla="*/ 56 w 246"/>
                  <a:gd name="T25" fmla="*/ 8 h 552"/>
                  <a:gd name="T26" fmla="*/ 28 w 246"/>
                  <a:gd name="T27" fmla="*/ 16 h 552"/>
                  <a:gd name="T28" fmla="*/ 22 w 246"/>
                  <a:gd name="T29" fmla="*/ 46 h 552"/>
                  <a:gd name="T30" fmla="*/ 14 w 246"/>
                  <a:gd name="T31" fmla="*/ 80 h 552"/>
                  <a:gd name="T32" fmla="*/ 8 w 246"/>
                  <a:gd name="T33" fmla="*/ 112 h 552"/>
                  <a:gd name="T34" fmla="*/ 4 w 246"/>
                  <a:gd name="T35" fmla="*/ 144 h 552"/>
                  <a:gd name="T36" fmla="*/ 2 w 246"/>
                  <a:gd name="T37" fmla="*/ 170 h 552"/>
                  <a:gd name="T38" fmla="*/ 8 w 246"/>
                  <a:gd name="T39" fmla="*/ 192 h 552"/>
                  <a:gd name="T40" fmla="*/ 18 w 246"/>
                  <a:gd name="T41" fmla="*/ 218 h 552"/>
                  <a:gd name="T42" fmla="*/ 16 w 246"/>
                  <a:gd name="T43" fmla="*/ 266 h 552"/>
                  <a:gd name="T44" fmla="*/ 18 w 246"/>
                  <a:gd name="T45" fmla="*/ 292 h 552"/>
                  <a:gd name="T46" fmla="*/ 22 w 246"/>
                  <a:gd name="T47" fmla="*/ 312 h 552"/>
                  <a:gd name="T48" fmla="*/ 26 w 246"/>
                  <a:gd name="T49" fmla="*/ 348 h 552"/>
                  <a:gd name="T50" fmla="*/ 26 w 246"/>
                  <a:gd name="T51" fmla="*/ 374 h 552"/>
                  <a:gd name="T52" fmla="*/ 54 w 246"/>
                  <a:gd name="T53" fmla="*/ 414 h 552"/>
                  <a:gd name="T54" fmla="*/ 54 w 246"/>
                  <a:gd name="T55" fmla="*/ 438 h 552"/>
                  <a:gd name="T56" fmla="*/ 56 w 246"/>
                  <a:gd name="T57" fmla="*/ 464 h 552"/>
                  <a:gd name="T58" fmla="*/ 54 w 246"/>
                  <a:gd name="T59" fmla="*/ 476 h 552"/>
                  <a:gd name="T60" fmla="*/ 52 w 246"/>
                  <a:gd name="T61" fmla="*/ 504 h 552"/>
                  <a:gd name="T62" fmla="*/ 70 w 246"/>
                  <a:gd name="T63" fmla="*/ 524 h 552"/>
                  <a:gd name="T64" fmla="*/ 88 w 246"/>
                  <a:gd name="T65" fmla="*/ 546 h 552"/>
                  <a:gd name="T66" fmla="*/ 124 w 246"/>
                  <a:gd name="T67" fmla="*/ 526 h 552"/>
                  <a:gd name="T68" fmla="*/ 124 w 246"/>
                  <a:gd name="T69" fmla="*/ 514 h 552"/>
                  <a:gd name="T70" fmla="*/ 134 w 246"/>
                  <a:gd name="T71" fmla="*/ 502 h 552"/>
                  <a:gd name="T72" fmla="*/ 142 w 246"/>
                  <a:gd name="T73" fmla="*/ 484 h 552"/>
                  <a:gd name="T74" fmla="*/ 152 w 246"/>
                  <a:gd name="T75" fmla="*/ 464 h 552"/>
                  <a:gd name="T76" fmla="*/ 128 w 246"/>
                  <a:gd name="T77" fmla="*/ 450 h 552"/>
                  <a:gd name="T78" fmla="*/ 116 w 246"/>
                  <a:gd name="T79" fmla="*/ 436 h 552"/>
                  <a:gd name="T80" fmla="*/ 140 w 246"/>
                  <a:gd name="T81" fmla="*/ 410 h 552"/>
                  <a:gd name="T82" fmla="*/ 140 w 246"/>
                  <a:gd name="T83" fmla="*/ 388 h 552"/>
                  <a:gd name="T84" fmla="*/ 142 w 246"/>
                  <a:gd name="T85" fmla="*/ 378 h 552"/>
                  <a:gd name="T86" fmla="*/ 152 w 246"/>
                  <a:gd name="T87" fmla="*/ 374 h 552"/>
                  <a:gd name="T88" fmla="*/ 134 w 246"/>
                  <a:gd name="T89" fmla="*/ 370 h 552"/>
                  <a:gd name="T90" fmla="*/ 136 w 246"/>
                  <a:gd name="T91" fmla="*/ 346 h 552"/>
                  <a:gd name="T92" fmla="*/ 164 w 246"/>
                  <a:gd name="T93" fmla="*/ 344 h 552"/>
                  <a:gd name="T94" fmla="*/ 156 w 246"/>
                  <a:gd name="T95" fmla="*/ 326 h 552"/>
                  <a:gd name="T96" fmla="*/ 192 w 246"/>
                  <a:gd name="T97" fmla="*/ 308 h 552"/>
                  <a:gd name="T98" fmla="*/ 224 w 246"/>
                  <a:gd name="T99" fmla="*/ 290 h 552"/>
                  <a:gd name="T100" fmla="*/ 226 w 246"/>
                  <a:gd name="T101" fmla="*/ 258 h 552"/>
                  <a:gd name="T102" fmla="*/ 220 w 246"/>
                  <a:gd name="T103" fmla="*/ 242 h 552"/>
                  <a:gd name="T104" fmla="*/ 196 w 246"/>
                  <a:gd name="T105" fmla="*/ 154 h 552"/>
                  <a:gd name="T106" fmla="*/ 216 w 246"/>
                  <a:gd name="T107" fmla="*/ 116 h 552"/>
                  <a:gd name="T108" fmla="*/ 246 w 246"/>
                  <a:gd name="T109" fmla="*/ 92 h 552"/>
                  <a:gd name="T110" fmla="*/ 244 w 246"/>
                  <a:gd name="T111" fmla="*/ 78 h 552"/>
                  <a:gd name="T112" fmla="*/ 238 w 246"/>
                  <a:gd name="T113" fmla="*/ 102 h 552"/>
                  <a:gd name="T114" fmla="*/ 200 w 246"/>
                  <a:gd name="T115" fmla="*/ 142 h 552"/>
                  <a:gd name="T116" fmla="*/ 196 w 246"/>
                  <a:gd name="T117" fmla="*/ 154 h 5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552">
                    <a:moveTo>
                      <a:pt x="196" y="154"/>
                    </a:moveTo>
                    <a:lnTo>
                      <a:pt x="196" y="148"/>
                    </a:lnTo>
                    <a:lnTo>
                      <a:pt x="200" y="142"/>
                    </a:lnTo>
                    <a:lnTo>
                      <a:pt x="206" y="128"/>
                    </a:lnTo>
                    <a:lnTo>
                      <a:pt x="216" y="116"/>
                    </a:lnTo>
                    <a:lnTo>
                      <a:pt x="224" y="108"/>
                    </a:lnTo>
                    <a:lnTo>
                      <a:pt x="238" y="102"/>
                    </a:lnTo>
                    <a:lnTo>
                      <a:pt x="244" y="96"/>
                    </a:lnTo>
                    <a:lnTo>
                      <a:pt x="246" y="92"/>
                    </a:lnTo>
                    <a:lnTo>
                      <a:pt x="246" y="88"/>
                    </a:lnTo>
                    <a:lnTo>
                      <a:pt x="244" y="78"/>
                    </a:lnTo>
                    <a:lnTo>
                      <a:pt x="242" y="68"/>
                    </a:lnTo>
                    <a:lnTo>
                      <a:pt x="236" y="70"/>
                    </a:lnTo>
                    <a:lnTo>
                      <a:pt x="230" y="70"/>
                    </a:lnTo>
                    <a:lnTo>
                      <a:pt x="232" y="74"/>
                    </a:lnTo>
                    <a:lnTo>
                      <a:pt x="232" y="82"/>
                    </a:lnTo>
                    <a:lnTo>
                      <a:pt x="232" y="88"/>
                    </a:lnTo>
                    <a:lnTo>
                      <a:pt x="228" y="90"/>
                    </a:lnTo>
                    <a:lnTo>
                      <a:pt x="220" y="98"/>
                    </a:lnTo>
                    <a:lnTo>
                      <a:pt x="210" y="102"/>
                    </a:lnTo>
                    <a:lnTo>
                      <a:pt x="200" y="104"/>
                    </a:lnTo>
                    <a:lnTo>
                      <a:pt x="192" y="104"/>
                    </a:lnTo>
                    <a:lnTo>
                      <a:pt x="184" y="102"/>
                    </a:lnTo>
                    <a:lnTo>
                      <a:pt x="180" y="100"/>
                    </a:lnTo>
                    <a:lnTo>
                      <a:pt x="172" y="100"/>
                    </a:lnTo>
                    <a:lnTo>
                      <a:pt x="174" y="90"/>
                    </a:lnTo>
                    <a:lnTo>
                      <a:pt x="178" y="84"/>
                    </a:lnTo>
                    <a:lnTo>
                      <a:pt x="180" y="76"/>
                    </a:lnTo>
                    <a:lnTo>
                      <a:pt x="182" y="68"/>
                    </a:lnTo>
                    <a:lnTo>
                      <a:pt x="180" y="62"/>
                    </a:lnTo>
                    <a:lnTo>
                      <a:pt x="176" y="58"/>
                    </a:lnTo>
                    <a:lnTo>
                      <a:pt x="170" y="58"/>
                    </a:lnTo>
                    <a:lnTo>
                      <a:pt x="162" y="56"/>
                    </a:lnTo>
                    <a:lnTo>
                      <a:pt x="160" y="54"/>
                    </a:lnTo>
                    <a:lnTo>
                      <a:pt x="158" y="50"/>
                    </a:lnTo>
                    <a:lnTo>
                      <a:pt x="156" y="46"/>
                    </a:lnTo>
                    <a:lnTo>
                      <a:pt x="152" y="44"/>
                    </a:lnTo>
                    <a:lnTo>
                      <a:pt x="144" y="42"/>
                    </a:lnTo>
                    <a:lnTo>
                      <a:pt x="138" y="40"/>
                    </a:lnTo>
                    <a:lnTo>
                      <a:pt x="132" y="40"/>
                    </a:lnTo>
                    <a:lnTo>
                      <a:pt x="128" y="38"/>
                    </a:lnTo>
                    <a:lnTo>
                      <a:pt x="122" y="34"/>
                    </a:lnTo>
                    <a:lnTo>
                      <a:pt x="110" y="18"/>
                    </a:lnTo>
                    <a:lnTo>
                      <a:pt x="102" y="14"/>
                    </a:lnTo>
                    <a:lnTo>
                      <a:pt x="98" y="10"/>
                    </a:lnTo>
                    <a:lnTo>
                      <a:pt x="98" y="8"/>
                    </a:lnTo>
                    <a:lnTo>
                      <a:pt x="84" y="8"/>
                    </a:lnTo>
                    <a:lnTo>
                      <a:pt x="76" y="10"/>
                    </a:lnTo>
                    <a:lnTo>
                      <a:pt x="72" y="12"/>
                    </a:lnTo>
                    <a:lnTo>
                      <a:pt x="70" y="18"/>
                    </a:lnTo>
                    <a:lnTo>
                      <a:pt x="64" y="10"/>
                    </a:lnTo>
                    <a:lnTo>
                      <a:pt x="56" y="8"/>
                    </a:lnTo>
                    <a:lnTo>
                      <a:pt x="48" y="6"/>
                    </a:lnTo>
                    <a:lnTo>
                      <a:pt x="42" y="0"/>
                    </a:lnTo>
                    <a:lnTo>
                      <a:pt x="34" y="8"/>
                    </a:lnTo>
                    <a:lnTo>
                      <a:pt x="28" y="16"/>
                    </a:lnTo>
                    <a:lnTo>
                      <a:pt x="30" y="30"/>
                    </a:lnTo>
                    <a:lnTo>
                      <a:pt x="30" y="34"/>
                    </a:lnTo>
                    <a:lnTo>
                      <a:pt x="28" y="40"/>
                    </a:lnTo>
                    <a:lnTo>
                      <a:pt x="22" y="46"/>
                    </a:lnTo>
                    <a:lnTo>
                      <a:pt x="16" y="50"/>
                    </a:lnTo>
                    <a:lnTo>
                      <a:pt x="14" y="54"/>
                    </a:lnTo>
                    <a:lnTo>
                      <a:pt x="12" y="62"/>
                    </a:lnTo>
                    <a:lnTo>
                      <a:pt x="14" y="80"/>
                    </a:lnTo>
                    <a:lnTo>
                      <a:pt x="16" y="86"/>
                    </a:lnTo>
                    <a:lnTo>
                      <a:pt x="20" y="92"/>
                    </a:lnTo>
                    <a:lnTo>
                      <a:pt x="16" y="100"/>
                    </a:lnTo>
                    <a:lnTo>
                      <a:pt x="8" y="112"/>
                    </a:lnTo>
                    <a:lnTo>
                      <a:pt x="2" y="122"/>
                    </a:lnTo>
                    <a:lnTo>
                      <a:pt x="0" y="136"/>
                    </a:lnTo>
                    <a:lnTo>
                      <a:pt x="2" y="140"/>
                    </a:lnTo>
                    <a:lnTo>
                      <a:pt x="4" y="144"/>
                    </a:lnTo>
                    <a:lnTo>
                      <a:pt x="8" y="146"/>
                    </a:lnTo>
                    <a:lnTo>
                      <a:pt x="8" y="152"/>
                    </a:lnTo>
                    <a:lnTo>
                      <a:pt x="4" y="162"/>
                    </a:lnTo>
                    <a:lnTo>
                      <a:pt x="2" y="170"/>
                    </a:lnTo>
                    <a:lnTo>
                      <a:pt x="0" y="174"/>
                    </a:lnTo>
                    <a:lnTo>
                      <a:pt x="2" y="180"/>
                    </a:lnTo>
                    <a:lnTo>
                      <a:pt x="4" y="186"/>
                    </a:lnTo>
                    <a:lnTo>
                      <a:pt x="8" y="192"/>
                    </a:lnTo>
                    <a:lnTo>
                      <a:pt x="10" y="198"/>
                    </a:lnTo>
                    <a:lnTo>
                      <a:pt x="12" y="204"/>
                    </a:lnTo>
                    <a:lnTo>
                      <a:pt x="16" y="210"/>
                    </a:lnTo>
                    <a:lnTo>
                      <a:pt x="18" y="218"/>
                    </a:lnTo>
                    <a:lnTo>
                      <a:pt x="20" y="226"/>
                    </a:lnTo>
                    <a:lnTo>
                      <a:pt x="20" y="256"/>
                    </a:lnTo>
                    <a:lnTo>
                      <a:pt x="18" y="260"/>
                    </a:lnTo>
                    <a:lnTo>
                      <a:pt x="16" y="266"/>
                    </a:lnTo>
                    <a:lnTo>
                      <a:pt x="14" y="270"/>
                    </a:lnTo>
                    <a:lnTo>
                      <a:pt x="12" y="274"/>
                    </a:lnTo>
                    <a:lnTo>
                      <a:pt x="16" y="280"/>
                    </a:lnTo>
                    <a:lnTo>
                      <a:pt x="18" y="292"/>
                    </a:lnTo>
                    <a:lnTo>
                      <a:pt x="24" y="300"/>
                    </a:lnTo>
                    <a:lnTo>
                      <a:pt x="26" y="308"/>
                    </a:lnTo>
                    <a:lnTo>
                      <a:pt x="24" y="310"/>
                    </a:lnTo>
                    <a:lnTo>
                      <a:pt x="22" y="312"/>
                    </a:lnTo>
                    <a:lnTo>
                      <a:pt x="20" y="316"/>
                    </a:lnTo>
                    <a:lnTo>
                      <a:pt x="18" y="322"/>
                    </a:lnTo>
                    <a:lnTo>
                      <a:pt x="20" y="336"/>
                    </a:lnTo>
                    <a:lnTo>
                      <a:pt x="26" y="348"/>
                    </a:lnTo>
                    <a:lnTo>
                      <a:pt x="30" y="362"/>
                    </a:lnTo>
                    <a:lnTo>
                      <a:pt x="32" y="370"/>
                    </a:lnTo>
                    <a:lnTo>
                      <a:pt x="30" y="374"/>
                    </a:lnTo>
                    <a:lnTo>
                      <a:pt x="26" y="374"/>
                    </a:lnTo>
                    <a:lnTo>
                      <a:pt x="38" y="394"/>
                    </a:lnTo>
                    <a:lnTo>
                      <a:pt x="46" y="408"/>
                    </a:lnTo>
                    <a:lnTo>
                      <a:pt x="50" y="412"/>
                    </a:lnTo>
                    <a:lnTo>
                      <a:pt x="54" y="414"/>
                    </a:lnTo>
                    <a:lnTo>
                      <a:pt x="52" y="418"/>
                    </a:lnTo>
                    <a:lnTo>
                      <a:pt x="50" y="422"/>
                    </a:lnTo>
                    <a:lnTo>
                      <a:pt x="52" y="432"/>
                    </a:lnTo>
                    <a:lnTo>
                      <a:pt x="54" y="438"/>
                    </a:lnTo>
                    <a:lnTo>
                      <a:pt x="58" y="446"/>
                    </a:lnTo>
                    <a:lnTo>
                      <a:pt x="58" y="456"/>
                    </a:lnTo>
                    <a:lnTo>
                      <a:pt x="58" y="462"/>
                    </a:lnTo>
                    <a:lnTo>
                      <a:pt x="56" y="464"/>
                    </a:lnTo>
                    <a:lnTo>
                      <a:pt x="54" y="468"/>
                    </a:lnTo>
                    <a:lnTo>
                      <a:pt x="52" y="472"/>
                    </a:lnTo>
                    <a:lnTo>
                      <a:pt x="54" y="474"/>
                    </a:lnTo>
                    <a:lnTo>
                      <a:pt x="54" y="476"/>
                    </a:lnTo>
                    <a:lnTo>
                      <a:pt x="56" y="480"/>
                    </a:lnTo>
                    <a:lnTo>
                      <a:pt x="56" y="484"/>
                    </a:lnTo>
                    <a:lnTo>
                      <a:pt x="54" y="494"/>
                    </a:lnTo>
                    <a:lnTo>
                      <a:pt x="52" y="504"/>
                    </a:lnTo>
                    <a:lnTo>
                      <a:pt x="54" y="510"/>
                    </a:lnTo>
                    <a:lnTo>
                      <a:pt x="56" y="514"/>
                    </a:lnTo>
                    <a:lnTo>
                      <a:pt x="64" y="520"/>
                    </a:lnTo>
                    <a:lnTo>
                      <a:pt x="70" y="524"/>
                    </a:lnTo>
                    <a:lnTo>
                      <a:pt x="78" y="528"/>
                    </a:lnTo>
                    <a:lnTo>
                      <a:pt x="84" y="534"/>
                    </a:lnTo>
                    <a:lnTo>
                      <a:pt x="86" y="540"/>
                    </a:lnTo>
                    <a:lnTo>
                      <a:pt x="88" y="546"/>
                    </a:lnTo>
                    <a:lnTo>
                      <a:pt x="92" y="552"/>
                    </a:lnTo>
                    <a:lnTo>
                      <a:pt x="140" y="552"/>
                    </a:lnTo>
                    <a:lnTo>
                      <a:pt x="128" y="532"/>
                    </a:lnTo>
                    <a:lnTo>
                      <a:pt x="124" y="526"/>
                    </a:lnTo>
                    <a:lnTo>
                      <a:pt x="124" y="522"/>
                    </a:lnTo>
                    <a:lnTo>
                      <a:pt x="124" y="518"/>
                    </a:lnTo>
                    <a:lnTo>
                      <a:pt x="124" y="516"/>
                    </a:lnTo>
                    <a:lnTo>
                      <a:pt x="124" y="514"/>
                    </a:lnTo>
                    <a:lnTo>
                      <a:pt x="128" y="512"/>
                    </a:lnTo>
                    <a:lnTo>
                      <a:pt x="134" y="508"/>
                    </a:lnTo>
                    <a:lnTo>
                      <a:pt x="138" y="504"/>
                    </a:lnTo>
                    <a:lnTo>
                      <a:pt x="134" y="502"/>
                    </a:lnTo>
                    <a:lnTo>
                      <a:pt x="134" y="500"/>
                    </a:lnTo>
                    <a:lnTo>
                      <a:pt x="134" y="494"/>
                    </a:lnTo>
                    <a:lnTo>
                      <a:pt x="136" y="490"/>
                    </a:lnTo>
                    <a:lnTo>
                      <a:pt x="142" y="484"/>
                    </a:lnTo>
                    <a:lnTo>
                      <a:pt x="150" y="478"/>
                    </a:lnTo>
                    <a:lnTo>
                      <a:pt x="152" y="474"/>
                    </a:lnTo>
                    <a:lnTo>
                      <a:pt x="152" y="470"/>
                    </a:lnTo>
                    <a:lnTo>
                      <a:pt x="152" y="464"/>
                    </a:lnTo>
                    <a:lnTo>
                      <a:pt x="148" y="460"/>
                    </a:lnTo>
                    <a:lnTo>
                      <a:pt x="148" y="458"/>
                    </a:lnTo>
                    <a:lnTo>
                      <a:pt x="140" y="456"/>
                    </a:lnTo>
                    <a:lnTo>
                      <a:pt x="128" y="450"/>
                    </a:lnTo>
                    <a:lnTo>
                      <a:pt x="118" y="444"/>
                    </a:lnTo>
                    <a:lnTo>
                      <a:pt x="116" y="442"/>
                    </a:lnTo>
                    <a:lnTo>
                      <a:pt x="114" y="440"/>
                    </a:lnTo>
                    <a:lnTo>
                      <a:pt x="116" y="436"/>
                    </a:lnTo>
                    <a:lnTo>
                      <a:pt x="118" y="432"/>
                    </a:lnTo>
                    <a:lnTo>
                      <a:pt x="124" y="424"/>
                    </a:lnTo>
                    <a:lnTo>
                      <a:pt x="134" y="418"/>
                    </a:lnTo>
                    <a:lnTo>
                      <a:pt x="140" y="410"/>
                    </a:lnTo>
                    <a:lnTo>
                      <a:pt x="138" y="404"/>
                    </a:lnTo>
                    <a:lnTo>
                      <a:pt x="136" y="396"/>
                    </a:lnTo>
                    <a:lnTo>
                      <a:pt x="138" y="390"/>
                    </a:lnTo>
                    <a:lnTo>
                      <a:pt x="140" y="388"/>
                    </a:lnTo>
                    <a:lnTo>
                      <a:pt x="144" y="386"/>
                    </a:lnTo>
                    <a:lnTo>
                      <a:pt x="140" y="380"/>
                    </a:lnTo>
                    <a:lnTo>
                      <a:pt x="136" y="374"/>
                    </a:lnTo>
                    <a:lnTo>
                      <a:pt x="142" y="378"/>
                    </a:lnTo>
                    <a:lnTo>
                      <a:pt x="144" y="380"/>
                    </a:lnTo>
                    <a:lnTo>
                      <a:pt x="148" y="382"/>
                    </a:lnTo>
                    <a:lnTo>
                      <a:pt x="152" y="380"/>
                    </a:lnTo>
                    <a:lnTo>
                      <a:pt x="152" y="374"/>
                    </a:lnTo>
                    <a:lnTo>
                      <a:pt x="152" y="368"/>
                    </a:lnTo>
                    <a:lnTo>
                      <a:pt x="146" y="366"/>
                    </a:lnTo>
                    <a:lnTo>
                      <a:pt x="140" y="368"/>
                    </a:lnTo>
                    <a:lnTo>
                      <a:pt x="134" y="370"/>
                    </a:lnTo>
                    <a:lnTo>
                      <a:pt x="126" y="360"/>
                    </a:lnTo>
                    <a:lnTo>
                      <a:pt x="122" y="346"/>
                    </a:lnTo>
                    <a:lnTo>
                      <a:pt x="128" y="346"/>
                    </a:lnTo>
                    <a:lnTo>
                      <a:pt x="136" y="346"/>
                    </a:lnTo>
                    <a:lnTo>
                      <a:pt x="144" y="350"/>
                    </a:lnTo>
                    <a:lnTo>
                      <a:pt x="152" y="350"/>
                    </a:lnTo>
                    <a:lnTo>
                      <a:pt x="158" y="348"/>
                    </a:lnTo>
                    <a:lnTo>
                      <a:pt x="164" y="344"/>
                    </a:lnTo>
                    <a:lnTo>
                      <a:pt x="160" y="340"/>
                    </a:lnTo>
                    <a:lnTo>
                      <a:pt x="156" y="336"/>
                    </a:lnTo>
                    <a:lnTo>
                      <a:pt x="156" y="334"/>
                    </a:lnTo>
                    <a:lnTo>
                      <a:pt x="156" y="326"/>
                    </a:lnTo>
                    <a:lnTo>
                      <a:pt x="162" y="320"/>
                    </a:lnTo>
                    <a:lnTo>
                      <a:pt x="168" y="314"/>
                    </a:lnTo>
                    <a:lnTo>
                      <a:pt x="176" y="312"/>
                    </a:lnTo>
                    <a:lnTo>
                      <a:pt x="192" y="308"/>
                    </a:lnTo>
                    <a:lnTo>
                      <a:pt x="206" y="306"/>
                    </a:lnTo>
                    <a:lnTo>
                      <a:pt x="210" y="304"/>
                    </a:lnTo>
                    <a:lnTo>
                      <a:pt x="216" y="300"/>
                    </a:lnTo>
                    <a:lnTo>
                      <a:pt x="224" y="290"/>
                    </a:lnTo>
                    <a:lnTo>
                      <a:pt x="230" y="280"/>
                    </a:lnTo>
                    <a:lnTo>
                      <a:pt x="232" y="268"/>
                    </a:lnTo>
                    <a:lnTo>
                      <a:pt x="230" y="262"/>
                    </a:lnTo>
                    <a:lnTo>
                      <a:pt x="226" y="258"/>
                    </a:lnTo>
                    <a:lnTo>
                      <a:pt x="222" y="254"/>
                    </a:lnTo>
                    <a:lnTo>
                      <a:pt x="220" y="250"/>
                    </a:lnTo>
                    <a:lnTo>
                      <a:pt x="220" y="248"/>
                    </a:lnTo>
                    <a:lnTo>
                      <a:pt x="220" y="242"/>
                    </a:lnTo>
                    <a:lnTo>
                      <a:pt x="206" y="232"/>
                    </a:lnTo>
                    <a:lnTo>
                      <a:pt x="198" y="226"/>
                    </a:lnTo>
                    <a:lnTo>
                      <a:pt x="194" y="220"/>
                    </a:lnTo>
                    <a:lnTo>
                      <a:pt x="196" y="154"/>
                    </a:lnTo>
                    <a:lnTo>
                      <a:pt x="196" y="148"/>
                    </a:lnTo>
                    <a:lnTo>
                      <a:pt x="200" y="142"/>
                    </a:lnTo>
                    <a:lnTo>
                      <a:pt x="206" y="128"/>
                    </a:lnTo>
                    <a:lnTo>
                      <a:pt x="216" y="116"/>
                    </a:lnTo>
                    <a:lnTo>
                      <a:pt x="224" y="108"/>
                    </a:lnTo>
                    <a:lnTo>
                      <a:pt x="238" y="102"/>
                    </a:lnTo>
                    <a:lnTo>
                      <a:pt x="244" y="96"/>
                    </a:lnTo>
                    <a:lnTo>
                      <a:pt x="246" y="92"/>
                    </a:lnTo>
                    <a:lnTo>
                      <a:pt x="246" y="88"/>
                    </a:lnTo>
                    <a:lnTo>
                      <a:pt x="244" y="78"/>
                    </a:lnTo>
                    <a:lnTo>
                      <a:pt x="242" y="68"/>
                    </a:lnTo>
                    <a:lnTo>
                      <a:pt x="244" y="78"/>
                    </a:lnTo>
                    <a:lnTo>
                      <a:pt x="246" y="88"/>
                    </a:lnTo>
                    <a:lnTo>
                      <a:pt x="246" y="92"/>
                    </a:lnTo>
                    <a:lnTo>
                      <a:pt x="244" y="96"/>
                    </a:lnTo>
                    <a:lnTo>
                      <a:pt x="238" y="102"/>
                    </a:lnTo>
                    <a:lnTo>
                      <a:pt x="224" y="108"/>
                    </a:lnTo>
                    <a:lnTo>
                      <a:pt x="216" y="116"/>
                    </a:lnTo>
                    <a:lnTo>
                      <a:pt x="206" y="128"/>
                    </a:lnTo>
                    <a:lnTo>
                      <a:pt x="200" y="142"/>
                    </a:lnTo>
                    <a:lnTo>
                      <a:pt x="196" y="148"/>
                    </a:lnTo>
                    <a:lnTo>
                      <a:pt x="196" y="154"/>
                    </a:lnTo>
                    <a:lnTo>
                      <a:pt x="194" y="220"/>
                    </a:lnTo>
                    <a:lnTo>
                      <a:pt x="196" y="15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9" name="Freeform 81"/>
              <p:cNvSpPr>
                <a:spLocks noChangeAspect="1"/>
              </p:cNvSpPr>
              <p:nvPr/>
            </p:nvSpPr>
            <p:spPr bwMode="gray">
              <a:xfrm>
                <a:off x="1577" y="2472"/>
                <a:ext cx="192" cy="678"/>
              </a:xfrm>
              <a:custGeom>
                <a:avLst/>
                <a:gdLst>
                  <a:gd name="T0" fmla="*/ 120 w 192"/>
                  <a:gd name="T1" fmla="*/ 612 h 678"/>
                  <a:gd name="T2" fmla="*/ 98 w 192"/>
                  <a:gd name="T3" fmla="*/ 592 h 678"/>
                  <a:gd name="T4" fmla="*/ 88 w 192"/>
                  <a:gd name="T5" fmla="*/ 566 h 678"/>
                  <a:gd name="T6" fmla="*/ 88 w 192"/>
                  <a:gd name="T7" fmla="*/ 546 h 678"/>
                  <a:gd name="T8" fmla="*/ 92 w 192"/>
                  <a:gd name="T9" fmla="*/ 534 h 678"/>
                  <a:gd name="T10" fmla="*/ 86 w 192"/>
                  <a:gd name="T11" fmla="*/ 504 h 678"/>
                  <a:gd name="T12" fmla="*/ 84 w 192"/>
                  <a:gd name="T13" fmla="*/ 484 h 678"/>
                  <a:gd name="T14" fmla="*/ 64 w 192"/>
                  <a:gd name="T15" fmla="*/ 446 h 678"/>
                  <a:gd name="T16" fmla="*/ 54 w 192"/>
                  <a:gd name="T17" fmla="*/ 408 h 678"/>
                  <a:gd name="T18" fmla="*/ 58 w 192"/>
                  <a:gd name="T19" fmla="*/ 382 h 678"/>
                  <a:gd name="T20" fmla="*/ 50 w 192"/>
                  <a:gd name="T21" fmla="*/ 352 h 678"/>
                  <a:gd name="T22" fmla="*/ 52 w 192"/>
                  <a:gd name="T23" fmla="*/ 332 h 678"/>
                  <a:gd name="T24" fmla="*/ 50 w 192"/>
                  <a:gd name="T25" fmla="*/ 282 h 678"/>
                  <a:gd name="T26" fmla="*/ 38 w 192"/>
                  <a:gd name="T27" fmla="*/ 258 h 678"/>
                  <a:gd name="T28" fmla="*/ 38 w 192"/>
                  <a:gd name="T29" fmla="*/ 234 h 678"/>
                  <a:gd name="T30" fmla="*/ 36 w 192"/>
                  <a:gd name="T31" fmla="*/ 212 h 678"/>
                  <a:gd name="T32" fmla="*/ 50 w 192"/>
                  <a:gd name="T33" fmla="*/ 172 h 678"/>
                  <a:gd name="T34" fmla="*/ 46 w 192"/>
                  <a:gd name="T35" fmla="*/ 134 h 678"/>
                  <a:gd name="T36" fmla="*/ 62 w 192"/>
                  <a:gd name="T37" fmla="*/ 112 h 678"/>
                  <a:gd name="T38" fmla="*/ 60 w 192"/>
                  <a:gd name="T39" fmla="*/ 90 h 678"/>
                  <a:gd name="T40" fmla="*/ 48 w 192"/>
                  <a:gd name="T41" fmla="*/ 80 h 678"/>
                  <a:gd name="T42" fmla="*/ 34 w 192"/>
                  <a:gd name="T43" fmla="*/ 52 h 678"/>
                  <a:gd name="T44" fmla="*/ 14 w 192"/>
                  <a:gd name="T45" fmla="*/ 0 h 678"/>
                  <a:gd name="T46" fmla="*/ 0 w 192"/>
                  <a:gd name="T47" fmla="*/ 8 h 678"/>
                  <a:gd name="T48" fmla="*/ 14 w 192"/>
                  <a:gd name="T49" fmla="*/ 66 h 678"/>
                  <a:gd name="T50" fmla="*/ 16 w 192"/>
                  <a:gd name="T51" fmla="*/ 106 h 678"/>
                  <a:gd name="T52" fmla="*/ 10 w 192"/>
                  <a:gd name="T53" fmla="*/ 192 h 678"/>
                  <a:gd name="T54" fmla="*/ 18 w 192"/>
                  <a:gd name="T55" fmla="*/ 210 h 678"/>
                  <a:gd name="T56" fmla="*/ 14 w 192"/>
                  <a:gd name="T57" fmla="*/ 218 h 678"/>
                  <a:gd name="T58" fmla="*/ 24 w 192"/>
                  <a:gd name="T59" fmla="*/ 286 h 678"/>
                  <a:gd name="T60" fmla="*/ 22 w 192"/>
                  <a:gd name="T61" fmla="*/ 326 h 678"/>
                  <a:gd name="T62" fmla="*/ 12 w 192"/>
                  <a:gd name="T63" fmla="*/ 350 h 678"/>
                  <a:gd name="T64" fmla="*/ 18 w 192"/>
                  <a:gd name="T65" fmla="*/ 372 h 678"/>
                  <a:gd name="T66" fmla="*/ 26 w 192"/>
                  <a:gd name="T67" fmla="*/ 418 h 678"/>
                  <a:gd name="T68" fmla="*/ 40 w 192"/>
                  <a:gd name="T69" fmla="*/ 462 h 678"/>
                  <a:gd name="T70" fmla="*/ 44 w 192"/>
                  <a:gd name="T71" fmla="*/ 448 h 678"/>
                  <a:gd name="T72" fmla="*/ 52 w 192"/>
                  <a:gd name="T73" fmla="*/ 442 h 678"/>
                  <a:gd name="T74" fmla="*/ 56 w 192"/>
                  <a:gd name="T75" fmla="*/ 480 h 678"/>
                  <a:gd name="T76" fmla="*/ 48 w 192"/>
                  <a:gd name="T77" fmla="*/ 490 h 678"/>
                  <a:gd name="T78" fmla="*/ 46 w 192"/>
                  <a:gd name="T79" fmla="*/ 506 h 678"/>
                  <a:gd name="T80" fmla="*/ 46 w 192"/>
                  <a:gd name="T81" fmla="*/ 524 h 678"/>
                  <a:gd name="T82" fmla="*/ 58 w 192"/>
                  <a:gd name="T83" fmla="*/ 540 h 678"/>
                  <a:gd name="T84" fmla="*/ 54 w 192"/>
                  <a:gd name="T85" fmla="*/ 560 h 678"/>
                  <a:gd name="T86" fmla="*/ 66 w 192"/>
                  <a:gd name="T87" fmla="*/ 582 h 678"/>
                  <a:gd name="T88" fmla="*/ 96 w 192"/>
                  <a:gd name="T89" fmla="*/ 606 h 678"/>
                  <a:gd name="T90" fmla="*/ 96 w 192"/>
                  <a:gd name="T91" fmla="*/ 630 h 678"/>
                  <a:gd name="T92" fmla="*/ 156 w 192"/>
                  <a:gd name="T93" fmla="*/ 664 h 678"/>
                  <a:gd name="T94" fmla="*/ 172 w 192"/>
                  <a:gd name="T95" fmla="*/ 672 h 6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92" h="678">
                    <a:moveTo>
                      <a:pt x="174" y="624"/>
                    </a:moveTo>
                    <a:lnTo>
                      <a:pt x="126" y="624"/>
                    </a:lnTo>
                    <a:lnTo>
                      <a:pt x="122" y="618"/>
                    </a:lnTo>
                    <a:lnTo>
                      <a:pt x="120" y="612"/>
                    </a:lnTo>
                    <a:lnTo>
                      <a:pt x="118" y="606"/>
                    </a:lnTo>
                    <a:lnTo>
                      <a:pt x="112" y="600"/>
                    </a:lnTo>
                    <a:lnTo>
                      <a:pt x="104" y="596"/>
                    </a:lnTo>
                    <a:lnTo>
                      <a:pt x="98" y="592"/>
                    </a:lnTo>
                    <a:lnTo>
                      <a:pt x="90" y="586"/>
                    </a:lnTo>
                    <a:lnTo>
                      <a:pt x="88" y="582"/>
                    </a:lnTo>
                    <a:lnTo>
                      <a:pt x="86" y="576"/>
                    </a:lnTo>
                    <a:lnTo>
                      <a:pt x="88" y="566"/>
                    </a:lnTo>
                    <a:lnTo>
                      <a:pt x="90" y="556"/>
                    </a:lnTo>
                    <a:lnTo>
                      <a:pt x="90" y="552"/>
                    </a:lnTo>
                    <a:lnTo>
                      <a:pt x="88" y="548"/>
                    </a:lnTo>
                    <a:lnTo>
                      <a:pt x="88" y="546"/>
                    </a:lnTo>
                    <a:lnTo>
                      <a:pt x="86" y="544"/>
                    </a:lnTo>
                    <a:lnTo>
                      <a:pt x="88" y="540"/>
                    </a:lnTo>
                    <a:lnTo>
                      <a:pt x="90" y="536"/>
                    </a:lnTo>
                    <a:lnTo>
                      <a:pt x="92" y="534"/>
                    </a:lnTo>
                    <a:lnTo>
                      <a:pt x="92" y="528"/>
                    </a:lnTo>
                    <a:lnTo>
                      <a:pt x="92" y="518"/>
                    </a:lnTo>
                    <a:lnTo>
                      <a:pt x="88" y="510"/>
                    </a:lnTo>
                    <a:lnTo>
                      <a:pt x="86" y="504"/>
                    </a:lnTo>
                    <a:lnTo>
                      <a:pt x="84" y="494"/>
                    </a:lnTo>
                    <a:lnTo>
                      <a:pt x="86" y="490"/>
                    </a:lnTo>
                    <a:lnTo>
                      <a:pt x="88" y="486"/>
                    </a:lnTo>
                    <a:lnTo>
                      <a:pt x="84" y="484"/>
                    </a:lnTo>
                    <a:lnTo>
                      <a:pt x="80" y="480"/>
                    </a:lnTo>
                    <a:lnTo>
                      <a:pt x="72" y="466"/>
                    </a:lnTo>
                    <a:lnTo>
                      <a:pt x="60" y="446"/>
                    </a:lnTo>
                    <a:lnTo>
                      <a:pt x="64" y="446"/>
                    </a:lnTo>
                    <a:lnTo>
                      <a:pt x="66" y="442"/>
                    </a:lnTo>
                    <a:lnTo>
                      <a:pt x="64" y="434"/>
                    </a:lnTo>
                    <a:lnTo>
                      <a:pt x="60" y="420"/>
                    </a:lnTo>
                    <a:lnTo>
                      <a:pt x="54" y="408"/>
                    </a:lnTo>
                    <a:lnTo>
                      <a:pt x="52" y="394"/>
                    </a:lnTo>
                    <a:lnTo>
                      <a:pt x="54" y="388"/>
                    </a:lnTo>
                    <a:lnTo>
                      <a:pt x="56" y="384"/>
                    </a:lnTo>
                    <a:lnTo>
                      <a:pt x="58" y="382"/>
                    </a:lnTo>
                    <a:lnTo>
                      <a:pt x="60" y="380"/>
                    </a:lnTo>
                    <a:lnTo>
                      <a:pt x="58" y="372"/>
                    </a:lnTo>
                    <a:lnTo>
                      <a:pt x="52" y="364"/>
                    </a:lnTo>
                    <a:lnTo>
                      <a:pt x="50" y="352"/>
                    </a:lnTo>
                    <a:lnTo>
                      <a:pt x="46" y="346"/>
                    </a:lnTo>
                    <a:lnTo>
                      <a:pt x="48" y="342"/>
                    </a:lnTo>
                    <a:lnTo>
                      <a:pt x="50" y="338"/>
                    </a:lnTo>
                    <a:lnTo>
                      <a:pt x="52" y="332"/>
                    </a:lnTo>
                    <a:lnTo>
                      <a:pt x="54" y="328"/>
                    </a:lnTo>
                    <a:lnTo>
                      <a:pt x="54" y="298"/>
                    </a:lnTo>
                    <a:lnTo>
                      <a:pt x="52" y="290"/>
                    </a:lnTo>
                    <a:lnTo>
                      <a:pt x="50" y="282"/>
                    </a:lnTo>
                    <a:lnTo>
                      <a:pt x="46" y="276"/>
                    </a:lnTo>
                    <a:lnTo>
                      <a:pt x="44" y="270"/>
                    </a:lnTo>
                    <a:lnTo>
                      <a:pt x="42" y="264"/>
                    </a:lnTo>
                    <a:lnTo>
                      <a:pt x="38" y="258"/>
                    </a:lnTo>
                    <a:lnTo>
                      <a:pt x="36" y="252"/>
                    </a:lnTo>
                    <a:lnTo>
                      <a:pt x="34" y="246"/>
                    </a:lnTo>
                    <a:lnTo>
                      <a:pt x="36" y="242"/>
                    </a:lnTo>
                    <a:lnTo>
                      <a:pt x="38" y="234"/>
                    </a:lnTo>
                    <a:lnTo>
                      <a:pt x="42" y="224"/>
                    </a:lnTo>
                    <a:lnTo>
                      <a:pt x="42" y="218"/>
                    </a:lnTo>
                    <a:lnTo>
                      <a:pt x="38" y="216"/>
                    </a:lnTo>
                    <a:lnTo>
                      <a:pt x="36" y="212"/>
                    </a:lnTo>
                    <a:lnTo>
                      <a:pt x="34" y="208"/>
                    </a:lnTo>
                    <a:lnTo>
                      <a:pt x="36" y="194"/>
                    </a:lnTo>
                    <a:lnTo>
                      <a:pt x="42" y="184"/>
                    </a:lnTo>
                    <a:lnTo>
                      <a:pt x="50" y="172"/>
                    </a:lnTo>
                    <a:lnTo>
                      <a:pt x="54" y="164"/>
                    </a:lnTo>
                    <a:lnTo>
                      <a:pt x="50" y="158"/>
                    </a:lnTo>
                    <a:lnTo>
                      <a:pt x="48" y="152"/>
                    </a:lnTo>
                    <a:lnTo>
                      <a:pt x="46" y="134"/>
                    </a:lnTo>
                    <a:lnTo>
                      <a:pt x="48" y="126"/>
                    </a:lnTo>
                    <a:lnTo>
                      <a:pt x="50" y="122"/>
                    </a:lnTo>
                    <a:lnTo>
                      <a:pt x="56" y="118"/>
                    </a:lnTo>
                    <a:lnTo>
                      <a:pt x="62" y="112"/>
                    </a:lnTo>
                    <a:lnTo>
                      <a:pt x="64" y="106"/>
                    </a:lnTo>
                    <a:lnTo>
                      <a:pt x="64" y="102"/>
                    </a:lnTo>
                    <a:lnTo>
                      <a:pt x="62" y="88"/>
                    </a:lnTo>
                    <a:lnTo>
                      <a:pt x="60" y="90"/>
                    </a:lnTo>
                    <a:lnTo>
                      <a:pt x="56" y="90"/>
                    </a:lnTo>
                    <a:lnTo>
                      <a:pt x="52" y="90"/>
                    </a:lnTo>
                    <a:lnTo>
                      <a:pt x="50" y="86"/>
                    </a:lnTo>
                    <a:lnTo>
                      <a:pt x="48" y="80"/>
                    </a:lnTo>
                    <a:lnTo>
                      <a:pt x="42" y="60"/>
                    </a:lnTo>
                    <a:lnTo>
                      <a:pt x="40" y="56"/>
                    </a:lnTo>
                    <a:lnTo>
                      <a:pt x="36" y="54"/>
                    </a:lnTo>
                    <a:lnTo>
                      <a:pt x="34" y="52"/>
                    </a:lnTo>
                    <a:lnTo>
                      <a:pt x="32" y="50"/>
                    </a:lnTo>
                    <a:lnTo>
                      <a:pt x="28" y="20"/>
                    </a:lnTo>
                    <a:lnTo>
                      <a:pt x="22" y="8"/>
                    </a:lnTo>
                    <a:lnTo>
                      <a:pt x="14" y="0"/>
                    </a:lnTo>
                    <a:lnTo>
                      <a:pt x="12" y="0"/>
                    </a:lnTo>
                    <a:lnTo>
                      <a:pt x="8" y="4"/>
                    </a:lnTo>
                    <a:lnTo>
                      <a:pt x="4" y="6"/>
                    </a:lnTo>
                    <a:lnTo>
                      <a:pt x="0" y="8"/>
                    </a:lnTo>
                    <a:lnTo>
                      <a:pt x="4" y="18"/>
                    </a:lnTo>
                    <a:lnTo>
                      <a:pt x="8" y="32"/>
                    </a:lnTo>
                    <a:lnTo>
                      <a:pt x="12" y="48"/>
                    </a:lnTo>
                    <a:lnTo>
                      <a:pt x="14" y="66"/>
                    </a:lnTo>
                    <a:lnTo>
                      <a:pt x="10" y="80"/>
                    </a:lnTo>
                    <a:lnTo>
                      <a:pt x="8" y="96"/>
                    </a:lnTo>
                    <a:lnTo>
                      <a:pt x="12" y="102"/>
                    </a:lnTo>
                    <a:lnTo>
                      <a:pt x="16" y="106"/>
                    </a:lnTo>
                    <a:lnTo>
                      <a:pt x="18" y="118"/>
                    </a:lnTo>
                    <a:lnTo>
                      <a:pt x="18" y="134"/>
                    </a:lnTo>
                    <a:lnTo>
                      <a:pt x="16" y="162"/>
                    </a:lnTo>
                    <a:lnTo>
                      <a:pt x="10" y="192"/>
                    </a:lnTo>
                    <a:lnTo>
                      <a:pt x="12" y="198"/>
                    </a:lnTo>
                    <a:lnTo>
                      <a:pt x="14" y="202"/>
                    </a:lnTo>
                    <a:lnTo>
                      <a:pt x="16" y="206"/>
                    </a:lnTo>
                    <a:lnTo>
                      <a:pt x="18" y="210"/>
                    </a:lnTo>
                    <a:lnTo>
                      <a:pt x="18" y="214"/>
                    </a:lnTo>
                    <a:lnTo>
                      <a:pt x="16" y="214"/>
                    </a:lnTo>
                    <a:lnTo>
                      <a:pt x="14" y="216"/>
                    </a:lnTo>
                    <a:lnTo>
                      <a:pt x="14" y="218"/>
                    </a:lnTo>
                    <a:lnTo>
                      <a:pt x="14" y="236"/>
                    </a:lnTo>
                    <a:lnTo>
                      <a:pt x="20" y="252"/>
                    </a:lnTo>
                    <a:lnTo>
                      <a:pt x="22" y="268"/>
                    </a:lnTo>
                    <a:lnTo>
                      <a:pt x="24" y="286"/>
                    </a:lnTo>
                    <a:lnTo>
                      <a:pt x="22" y="302"/>
                    </a:lnTo>
                    <a:lnTo>
                      <a:pt x="22" y="310"/>
                    </a:lnTo>
                    <a:lnTo>
                      <a:pt x="20" y="318"/>
                    </a:lnTo>
                    <a:lnTo>
                      <a:pt x="22" y="326"/>
                    </a:lnTo>
                    <a:lnTo>
                      <a:pt x="22" y="332"/>
                    </a:lnTo>
                    <a:lnTo>
                      <a:pt x="20" y="340"/>
                    </a:lnTo>
                    <a:lnTo>
                      <a:pt x="16" y="346"/>
                    </a:lnTo>
                    <a:lnTo>
                      <a:pt x="12" y="350"/>
                    </a:lnTo>
                    <a:lnTo>
                      <a:pt x="10" y="352"/>
                    </a:lnTo>
                    <a:lnTo>
                      <a:pt x="10" y="358"/>
                    </a:lnTo>
                    <a:lnTo>
                      <a:pt x="12" y="362"/>
                    </a:lnTo>
                    <a:lnTo>
                      <a:pt x="18" y="372"/>
                    </a:lnTo>
                    <a:lnTo>
                      <a:pt x="22" y="380"/>
                    </a:lnTo>
                    <a:lnTo>
                      <a:pt x="24" y="388"/>
                    </a:lnTo>
                    <a:lnTo>
                      <a:pt x="24" y="404"/>
                    </a:lnTo>
                    <a:lnTo>
                      <a:pt x="26" y="418"/>
                    </a:lnTo>
                    <a:lnTo>
                      <a:pt x="28" y="436"/>
                    </a:lnTo>
                    <a:lnTo>
                      <a:pt x="34" y="456"/>
                    </a:lnTo>
                    <a:lnTo>
                      <a:pt x="36" y="462"/>
                    </a:lnTo>
                    <a:lnTo>
                      <a:pt x="40" y="462"/>
                    </a:lnTo>
                    <a:lnTo>
                      <a:pt x="44" y="462"/>
                    </a:lnTo>
                    <a:lnTo>
                      <a:pt x="46" y="462"/>
                    </a:lnTo>
                    <a:lnTo>
                      <a:pt x="46" y="460"/>
                    </a:lnTo>
                    <a:lnTo>
                      <a:pt x="44" y="448"/>
                    </a:lnTo>
                    <a:lnTo>
                      <a:pt x="40" y="436"/>
                    </a:lnTo>
                    <a:lnTo>
                      <a:pt x="44" y="434"/>
                    </a:lnTo>
                    <a:lnTo>
                      <a:pt x="50" y="434"/>
                    </a:lnTo>
                    <a:lnTo>
                      <a:pt x="52" y="442"/>
                    </a:lnTo>
                    <a:lnTo>
                      <a:pt x="52" y="456"/>
                    </a:lnTo>
                    <a:lnTo>
                      <a:pt x="54" y="462"/>
                    </a:lnTo>
                    <a:lnTo>
                      <a:pt x="56" y="466"/>
                    </a:lnTo>
                    <a:lnTo>
                      <a:pt x="56" y="480"/>
                    </a:lnTo>
                    <a:lnTo>
                      <a:pt x="50" y="482"/>
                    </a:lnTo>
                    <a:lnTo>
                      <a:pt x="44" y="482"/>
                    </a:lnTo>
                    <a:lnTo>
                      <a:pt x="46" y="486"/>
                    </a:lnTo>
                    <a:lnTo>
                      <a:pt x="48" y="490"/>
                    </a:lnTo>
                    <a:lnTo>
                      <a:pt x="50" y="492"/>
                    </a:lnTo>
                    <a:lnTo>
                      <a:pt x="50" y="496"/>
                    </a:lnTo>
                    <a:lnTo>
                      <a:pt x="50" y="502"/>
                    </a:lnTo>
                    <a:lnTo>
                      <a:pt x="46" y="506"/>
                    </a:lnTo>
                    <a:lnTo>
                      <a:pt x="42" y="512"/>
                    </a:lnTo>
                    <a:lnTo>
                      <a:pt x="40" y="518"/>
                    </a:lnTo>
                    <a:lnTo>
                      <a:pt x="42" y="522"/>
                    </a:lnTo>
                    <a:lnTo>
                      <a:pt x="46" y="524"/>
                    </a:lnTo>
                    <a:lnTo>
                      <a:pt x="56" y="526"/>
                    </a:lnTo>
                    <a:lnTo>
                      <a:pt x="54" y="530"/>
                    </a:lnTo>
                    <a:lnTo>
                      <a:pt x="56" y="534"/>
                    </a:lnTo>
                    <a:lnTo>
                      <a:pt x="58" y="540"/>
                    </a:lnTo>
                    <a:lnTo>
                      <a:pt x="58" y="544"/>
                    </a:lnTo>
                    <a:lnTo>
                      <a:pt x="50" y="544"/>
                    </a:lnTo>
                    <a:lnTo>
                      <a:pt x="50" y="554"/>
                    </a:lnTo>
                    <a:lnTo>
                      <a:pt x="54" y="560"/>
                    </a:lnTo>
                    <a:lnTo>
                      <a:pt x="62" y="568"/>
                    </a:lnTo>
                    <a:lnTo>
                      <a:pt x="62" y="572"/>
                    </a:lnTo>
                    <a:lnTo>
                      <a:pt x="62" y="576"/>
                    </a:lnTo>
                    <a:lnTo>
                      <a:pt x="66" y="582"/>
                    </a:lnTo>
                    <a:lnTo>
                      <a:pt x="74" y="594"/>
                    </a:lnTo>
                    <a:lnTo>
                      <a:pt x="80" y="602"/>
                    </a:lnTo>
                    <a:lnTo>
                      <a:pt x="86" y="606"/>
                    </a:lnTo>
                    <a:lnTo>
                      <a:pt x="96" y="606"/>
                    </a:lnTo>
                    <a:lnTo>
                      <a:pt x="94" y="618"/>
                    </a:lnTo>
                    <a:lnTo>
                      <a:pt x="96" y="622"/>
                    </a:lnTo>
                    <a:lnTo>
                      <a:pt x="100" y="626"/>
                    </a:lnTo>
                    <a:lnTo>
                      <a:pt x="96" y="630"/>
                    </a:lnTo>
                    <a:lnTo>
                      <a:pt x="106" y="640"/>
                    </a:lnTo>
                    <a:lnTo>
                      <a:pt x="122" y="648"/>
                    </a:lnTo>
                    <a:lnTo>
                      <a:pt x="154" y="660"/>
                    </a:lnTo>
                    <a:lnTo>
                      <a:pt x="156" y="664"/>
                    </a:lnTo>
                    <a:lnTo>
                      <a:pt x="158" y="666"/>
                    </a:lnTo>
                    <a:lnTo>
                      <a:pt x="160" y="668"/>
                    </a:lnTo>
                    <a:lnTo>
                      <a:pt x="164" y="670"/>
                    </a:lnTo>
                    <a:lnTo>
                      <a:pt x="172" y="672"/>
                    </a:lnTo>
                    <a:lnTo>
                      <a:pt x="178" y="674"/>
                    </a:lnTo>
                    <a:lnTo>
                      <a:pt x="192" y="678"/>
                    </a:lnTo>
                    <a:lnTo>
                      <a:pt x="174" y="6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0" name="Freeform 82"/>
              <p:cNvSpPr>
                <a:spLocks noChangeAspect="1"/>
              </p:cNvSpPr>
              <p:nvPr/>
            </p:nvSpPr>
            <p:spPr bwMode="gray">
              <a:xfrm>
                <a:off x="1751" y="3096"/>
                <a:ext cx="68" cy="56"/>
              </a:xfrm>
              <a:custGeom>
                <a:avLst/>
                <a:gdLst>
                  <a:gd name="T0" fmla="*/ 0 w 68"/>
                  <a:gd name="T1" fmla="*/ 0 h 56"/>
                  <a:gd name="T2" fmla="*/ 6 w 68"/>
                  <a:gd name="T3" fmla="*/ 6 h 56"/>
                  <a:gd name="T4" fmla="*/ 12 w 68"/>
                  <a:gd name="T5" fmla="*/ 14 h 56"/>
                  <a:gd name="T6" fmla="*/ 28 w 68"/>
                  <a:gd name="T7" fmla="*/ 26 h 56"/>
                  <a:gd name="T8" fmla="*/ 40 w 68"/>
                  <a:gd name="T9" fmla="*/ 30 h 56"/>
                  <a:gd name="T10" fmla="*/ 50 w 68"/>
                  <a:gd name="T11" fmla="*/ 32 h 56"/>
                  <a:gd name="T12" fmla="*/ 62 w 68"/>
                  <a:gd name="T13" fmla="*/ 36 h 56"/>
                  <a:gd name="T14" fmla="*/ 66 w 68"/>
                  <a:gd name="T15" fmla="*/ 38 h 56"/>
                  <a:gd name="T16" fmla="*/ 68 w 68"/>
                  <a:gd name="T17" fmla="*/ 42 h 56"/>
                  <a:gd name="T18" fmla="*/ 48 w 68"/>
                  <a:gd name="T19" fmla="*/ 52 h 56"/>
                  <a:gd name="T20" fmla="*/ 40 w 68"/>
                  <a:gd name="T21" fmla="*/ 54 h 56"/>
                  <a:gd name="T22" fmla="*/ 28 w 68"/>
                  <a:gd name="T23" fmla="*/ 56 h 56"/>
                  <a:gd name="T24" fmla="*/ 18 w 68"/>
                  <a:gd name="T25" fmla="*/ 54 h 56"/>
                  <a:gd name="T26" fmla="*/ 0 w 68"/>
                  <a:gd name="T27" fmla="*/ 0 h 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8" h="56">
                    <a:moveTo>
                      <a:pt x="0" y="0"/>
                    </a:moveTo>
                    <a:lnTo>
                      <a:pt x="6" y="6"/>
                    </a:lnTo>
                    <a:lnTo>
                      <a:pt x="12" y="14"/>
                    </a:lnTo>
                    <a:lnTo>
                      <a:pt x="28" y="26"/>
                    </a:lnTo>
                    <a:lnTo>
                      <a:pt x="40" y="30"/>
                    </a:lnTo>
                    <a:lnTo>
                      <a:pt x="50" y="32"/>
                    </a:lnTo>
                    <a:lnTo>
                      <a:pt x="62" y="36"/>
                    </a:lnTo>
                    <a:lnTo>
                      <a:pt x="66" y="38"/>
                    </a:lnTo>
                    <a:lnTo>
                      <a:pt x="68" y="42"/>
                    </a:lnTo>
                    <a:lnTo>
                      <a:pt x="48" y="52"/>
                    </a:lnTo>
                    <a:lnTo>
                      <a:pt x="40" y="54"/>
                    </a:lnTo>
                    <a:lnTo>
                      <a:pt x="28" y="56"/>
                    </a:lnTo>
                    <a:lnTo>
                      <a:pt x="18" y="54"/>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1" name="Freeform 83"/>
              <p:cNvSpPr>
                <a:spLocks noChangeAspect="1"/>
              </p:cNvSpPr>
              <p:nvPr/>
            </p:nvSpPr>
            <p:spPr bwMode="gray">
              <a:xfrm>
                <a:off x="1429" y="1914"/>
                <a:ext cx="184" cy="304"/>
              </a:xfrm>
              <a:custGeom>
                <a:avLst/>
                <a:gdLst>
                  <a:gd name="T0" fmla="*/ 6 w 184"/>
                  <a:gd name="T1" fmla="*/ 184 h 304"/>
                  <a:gd name="T2" fmla="*/ 18 w 184"/>
                  <a:gd name="T3" fmla="*/ 172 h 304"/>
                  <a:gd name="T4" fmla="*/ 28 w 184"/>
                  <a:gd name="T5" fmla="*/ 158 h 304"/>
                  <a:gd name="T6" fmla="*/ 26 w 184"/>
                  <a:gd name="T7" fmla="*/ 118 h 304"/>
                  <a:gd name="T8" fmla="*/ 22 w 184"/>
                  <a:gd name="T9" fmla="*/ 100 h 304"/>
                  <a:gd name="T10" fmla="*/ 16 w 184"/>
                  <a:gd name="T11" fmla="*/ 90 h 304"/>
                  <a:gd name="T12" fmla="*/ 26 w 184"/>
                  <a:gd name="T13" fmla="*/ 76 h 304"/>
                  <a:gd name="T14" fmla="*/ 32 w 184"/>
                  <a:gd name="T15" fmla="*/ 72 h 304"/>
                  <a:gd name="T16" fmla="*/ 46 w 184"/>
                  <a:gd name="T17" fmla="*/ 62 h 304"/>
                  <a:gd name="T18" fmla="*/ 56 w 184"/>
                  <a:gd name="T19" fmla="*/ 54 h 304"/>
                  <a:gd name="T20" fmla="*/ 60 w 184"/>
                  <a:gd name="T21" fmla="*/ 34 h 304"/>
                  <a:gd name="T22" fmla="*/ 72 w 184"/>
                  <a:gd name="T23" fmla="*/ 24 h 304"/>
                  <a:gd name="T24" fmla="*/ 86 w 184"/>
                  <a:gd name="T25" fmla="*/ 18 h 304"/>
                  <a:gd name="T26" fmla="*/ 118 w 184"/>
                  <a:gd name="T27" fmla="*/ 4 h 304"/>
                  <a:gd name="T28" fmla="*/ 128 w 184"/>
                  <a:gd name="T29" fmla="*/ 8 h 304"/>
                  <a:gd name="T30" fmla="*/ 118 w 184"/>
                  <a:gd name="T31" fmla="*/ 18 h 304"/>
                  <a:gd name="T32" fmla="*/ 94 w 184"/>
                  <a:gd name="T33" fmla="*/ 48 h 304"/>
                  <a:gd name="T34" fmla="*/ 98 w 184"/>
                  <a:gd name="T35" fmla="*/ 64 h 304"/>
                  <a:gd name="T36" fmla="*/ 106 w 184"/>
                  <a:gd name="T37" fmla="*/ 76 h 304"/>
                  <a:gd name="T38" fmla="*/ 102 w 184"/>
                  <a:gd name="T39" fmla="*/ 92 h 304"/>
                  <a:gd name="T40" fmla="*/ 112 w 184"/>
                  <a:gd name="T41" fmla="*/ 100 h 304"/>
                  <a:gd name="T42" fmla="*/ 142 w 184"/>
                  <a:gd name="T43" fmla="*/ 106 h 304"/>
                  <a:gd name="T44" fmla="*/ 152 w 184"/>
                  <a:gd name="T45" fmla="*/ 118 h 304"/>
                  <a:gd name="T46" fmla="*/ 170 w 184"/>
                  <a:gd name="T47" fmla="*/ 118 h 304"/>
                  <a:gd name="T48" fmla="*/ 176 w 184"/>
                  <a:gd name="T49" fmla="*/ 132 h 304"/>
                  <a:gd name="T50" fmla="*/ 174 w 184"/>
                  <a:gd name="T51" fmla="*/ 154 h 304"/>
                  <a:gd name="T52" fmla="*/ 182 w 184"/>
                  <a:gd name="T53" fmla="*/ 168 h 304"/>
                  <a:gd name="T54" fmla="*/ 178 w 184"/>
                  <a:gd name="T55" fmla="*/ 174 h 304"/>
                  <a:gd name="T56" fmla="*/ 184 w 184"/>
                  <a:gd name="T57" fmla="*/ 190 h 304"/>
                  <a:gd name="T58" fmla="*/ 148 w 184"/>
                  <a:gd name="T59" fmla="*/ 200 h 304"/>
                  <a:gd name="T60" fmla="*/ 146 w 184"/>
                  <a:gd name="T61" fmla="*/ 206 h 304"/>
                  <a:gd name="T62" fmla="*/ 152 w 184"/>
                  <a:gd name="T63" fmla="*/ 220 h 304"/>
                  <a:gd name="T64" fmla="*/ 140 w 184"/>
                  <a:gd name="T65" fmla="*/ 226 h 304"/>
                  <a:gd name="T66" fmla="*/ 142 w 184"/>
                  <a:gd name="T67" fmla="*/ 240 h 304"/>
                  <a:gd name="T68" fmla="*/ 146 w 184"/>
                  <a:gd name="T69" fmla="*/ 276 h 304"/>
                  <a:gd name="T70" fmla="*/ 132 w 184"/>
                  <a:gd name="T71" fmla="*/ 298 h 304"/>
                  <a:gd name="T72" fmla="*/ 136 w 184"/>
                  <a:gd name="T73" fmla="*/ 286 h 304"/>
                  <a:gd name="T74" fmla="*/ 134 w 184"/>
                  <a:gd name="T75" fmla="*/ 274 h 304"/>
                  <a:gd name="T76" fmla="*/ 122 w 184"/>
                  <a:gd name="T77" fmla="*/ 278 h 304"/>
                  <a:gd name="T78" fmla="*/ 114 w 184"/>
                  <a:gd name="T79" fmla="*/ 272 h 304"/>
                  <a:gd name="T80" fmla="*/ 106 w 184"/>
                  <a:gd name="T81" fmla="*/ 276 h 304"/>
                  <a:gd name="T82" fmla="*/ 86 w 184"/>
                  <a:gd name="T83" fmla="*/ 260 h 304"/>
                  <a:gd name="T84" fmla="*/ 68 w 184"/>
                  <a:gd name="T85" fmla="*/ 242 h 304"/>
                  <a:gd name="T86" fmla="*/ 52 w 184"/>
                  <a:gd name="T87" fmla="*/ 234 h 304"/>
                  <a:gd name="T88" fmla="*/ 36 w 184"/>
                  <a:gd name="T89" fmla="*/ 226 h 304"/>
                  <a:gd name="T90" fmla="*/ 0 w 184"/>
                  <a:gd name="T91" fmla="*/ 204 h 3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4" h="304">
                    <a:moveTo>
                      <a:pt x="2" y="204"/>
                    </a:moveTo>
                    <a:lnTo>
                      <a:pt x="2" y="194"/>
                    </a:lnTo>
                    <a:lnTo>
                      <a:pt x="6" y="184"/>
                    </a:lnTo>
                    <a:lnTo>
                      <a:pt x="8" y="178"/>
                    </a:lnTo>
                    <a:lnTo>
                      <a:pt x="18" y="176"/>
                    </a:lnTo>
                    <a:lnTo>
                      <a:pt x="18" y="172"/>
                    </a:lnTo>
                    <a:lnTo>
                      <a:pt x="22" y="166"/>
                    </a:lnTo>
                    <a:lnTo>
                      <a:pt x="26" y="162"/>
                    </a:lnTo>
                    <a:lnTo>
                      <a:pt x="28" y="158"/>
                    </a:lnTo>
                    <a:lnTo>
                      <a:pt x="26" y="142"/>
                    </a:lnTo>
                    <a:lnTo>
                      <a:pt x="24" y="124"/>
                    </a:lnTo>
                    <a:lnTo>
                      <a:pt x="26" y="118"/>
                    </a:lnTo>
                    <a:lnTo>
                      <a:pt x="28" y="114"/>
                    </a:lnTo>
                    <a:lnTo>
                      <a:pt x="26" y="106"/>
                    </a:lnTo>
                    <a:lnTo>
                      <a:pt x="22" y="100"/>
                    </a:lnTo>
                    <a:lnTo>
                      <a:pt x="18" y="96"/>
                    </a:lnTo>
                    <a:lnTo>
                      <a:pt x="18" y="90"/>
                    </a:lnTo>
                    <a:lnTo>
                      <a:pt x="16" y="90"/>
                    </a:lnTo>
                    <a:lnTo>
                      <a:pt x="22" y="86"/>
                    </a:lnTo>
                    <a:lnTo>
                      <a:pt x="28" y="82"/>
                    </a:lnTo>
                    <a:lnTo>
                      <a:pt x="26" y="76"/>
                    </a:lnTo>
                    <a:lnTo>
                      <a:pt x="26" y="70"/>
                    </a:lnTo>
                    <a:lnTo>
                      <a:pt x="28" y="68"/>
                    </a:lnTo>
                    <a:lnTo>
                      <a:pt x="32" y="72"/>
                    </a:lnTo>
                    <a:lnTo>
                      <a:pt x="40" y="74"/>
                    </a:lnTo>
                    <a:lnTo>
                      <a:pt x="42" y="64"/>
                    </a:lnTo>
                    <a:lnTo>
                      <a:pt x="46" y="62"/>
                    </a:lnTo>
                    <a:lnTo>
                      <a:pt x="48" y="58"/>
                    </a:lnTo>
                    <a:lnTo>
                      <a:pt x="52" y="58"/>
                    </a:lnTo>
                    <a:lnTo>
                      <a:pt x="56" y="54"/>
                    </a:lnTo>
                    <a:lnTo>
                      <a:pt x="58" y="48"/>
                    </a:lnTo>
                    <a:lnTo>
                      <a:pt x="60" y="42"/>
                    </a:lnTo>
                    <a:lnTo>
                      <a:pt x="60" y="34"/>
                    </a:lnTo>
                    <a:lnTo>
                      <a:pt x="62" y="30"/>
                    </a:lnTo>
                    <a:lnTo>
                      <a:pt x="66" y="26"/>
                    </a:lnTo>
                    <a:lnTo>
                      <a:pt x="72" y="24"/>
                    </a:lnTo>
                    <a:lnTo>
                      <a:pt x="80" y="24"/>
                    </a:lnTo>
                    <a:lnTo>
                      <a:pt x="82" y="20"/>
                    </a:lnTo>
                    <a:lnTo>
                      <a:pt x="86" y="18"/>
                    </a:lnTo>
                    <a:lnTo>
                      <a:pt x="98" y="14"/>
                    </a:lnTo>
                    <a:lnTo>
                      <a:pt x="110" y="10"/>
                    </a:lnTo>
                    <a:lnTo>
                      <a:pt x="118" y="4"/>
                    </a:lnTo>
                    <a:lnTo>
                      <a:pt x="124" y="2"/>
                    </a:lnTo>
                    <a:lnTo>
                      <a:pt x="128" y="0"/>
                    </a:lnTo>
                    <a:lnTo>
                      <a:pt x="128" y="8"/>
                    </a:lnTo>
                    <a:lnTo>
                      <a:pt x="124" y="10"/>
                    </a:lnTo>
                    <a:lnTo>
                      <a:pt x="120" y="14"/>
                    </a:lnTo>
                    <a:lnTo>
                      <a:pt x="118" y="18"/>
                    </a:lnTo>
                    <a:lnTo>
                      <a:pt x="110" y="28"/>
                    </a:lnTo>
                    <a:lnTo>
                      <a:pt x="98" y="40"/>
                    </a:lnTo>
                    <a:lnTo>
                      <a:pt x="94" y="48"/>
                    </a:lnTo>
                    <a:lnTo>
                      <a:pt x="92" y="56"/>
                    </a:lnTo>
                    <a:lnTo>
                      <a:pt x="94" y="62"/>
                    </a:lnTo>
                    <a:lnTo>
                      <a:pt x="98" y="64"/>
                    </a:lnTo>
                    <a:lnTo>
                      <a:pt x="100" y="68"/>
                    </a:lnTo>
                    <a:lnTo>
                      <a:pt x="102" y="72"/>
                    </a:lnTo>
                    <a:lnTo>
                      <a:pt x="106" y="76"/>
                    </a:lnTo>
                    <a:lnTo>
                      <a:pt x="108" y="82"/>
                    </a:lnTo>
                    <a:lnTo>
                      <a:pt x="104" y="88"/>
                    </a:lnTo>
                    <a:lnTo>
                      <a:pt x="102" y="92"/>
                    </a:lnTo>
                    <a:lnTo>
                      <a:pt x="104" y="94"/>
                    </a:lnTo>
                    <a:lnTo>
                      <a:pt x="108" y="98"/>
                    </a:lnTo>
                    <a:lnTo>
                      <a:pt x="112" y="100"/>
                    </a:lnTo>
                    <a:lnTo>
                      <a:pt x="116" y="102"/>
                    </a:lnTo>
                    <a:lnTo>
                      <a:pt x="130" y="104"/>
                    </a:lnTo>
                    <a:lnTo>
                      <a:pt x="142" y="106"/>
                    </a:lnTo>
                    <a:lnTo>
                      <a:pt x="142" y="112"/>
                    </a:lnTo>
                    <a:lnTo>
                      <a:pt x="146" y="116"/>
                    </a:lnTo>
                    <a:lnTo>
                      <a:pt x="152" y="118"/>
                    </a:lnTo>
                    <a:lnTo>
                      <a:pt x="158" y="118"/>
                    </a:lnTo>
                    <a:lnTo>
                      <a:pt x="166" y="118"/>
                    </a:lnTo>
                    <a:lnTo>
                      <a:pt x="170" y="118"/>
                    </a:lnTo>
                    <a:lnTo>
                      <a:pt x="176" y="116"/>
                    </a:lnTo>
                    <a:lnTo>
                      <a:pt x="184" y="116"/>
                    </a:lnTo>
                    <a:lnTo>
                      <a:pt x="176" y="132"/>
                    </a:lnTo>
                    <a:lnTo>
                      <a:pt x="174" y="142"/>
                    </a:lnTo>
                    <a:lnTo>
                      <a:pt x="172" y="148"/>
                    </a:lnTo>
                    <a:lnTo>
                      <a:pt x="174" y="154"/>
                    </a:lnTo>
                    <a:lnTo>
                      <a:pt x="178" y="158"/>
                    </a:lnTo>
                    <a:lnTo>
                      <a:pt x="180" y="162"/>
                    </a:lnTo>
                    <a:lnTo>
                      <a:pt x="182" y="168"/>
                    </a:lnTo>
                    <a:lnTo>
                      <a:pt x="182" y="170"/>
                    </a:lnTo>
                    <a:lnTo>
                      <a:pt x="180" y="174"/>
                    </a:lnTo>
                    <a:lnTo>
                      <a:pt x="178" y="174"/>
                    </a:lnTo>
                    <a:lnTo>
                      <a:pt x="178" y="178"/>
                    </a:lnTo>
                    <a:lnTo>
                      <a:pt x="180" y="182"/>
                    </a:lnTo>
                    <a:lnTo>
                      <a:pt x="184" y="190"/>
                    </a:lnTo>
                    <a:lnTo>
                      <a:pt x="170" y="198"/>
                    </a:lnTo>
                    <a:lnTo>
                      <a:pt x="160" y="200"/>
                    </a:lnTo>
                    <a:lnTo>
                      <a:pt x="148" y="200"/>
                    </a:lnTo>
                    <a:lnTo>
                      <a:pt x="142" y="204"/>
                    </a:lnTo>
                    <a:lnTo>
                      <a:pt x="144" y="204"/>
                    </a:lnTo>
                    <a:lnTo>
                      <a:pt x="146" y="206"/>
                    </a:lnTo>
                    <a:lnTo>
                      <a:pt x="148" y="210"/>
                    </a:lnTo>
                    <a:lnTo>
                      <a:pt x="152" y="212"/>
                    </a:lnTo>
                    <a:lnTo>
                      <a:pt x="152" y="220"/>
                    </a:lnTo>
                    <a:lnTo>
                      <a:pt x="146" y="220"/>
                    </a:lnTo>
                    <a:lnTo>
                      <a:pt x="142" y="222"/>
                    </a:lnTo>
                    <a:lnTo>
                      <a:pt x="140" y="226"/>
                    </a:lnTo>
                    <a:lnTo>
                      <a:pt x="138" y="228"/>
                    </a:lnTo>
                    <a:lnTo>
                      <a:pt x="140" y="234"/>
                    </a:lnTo>
                    <a:lnTo>
                      <a:pt x="142" y="240"/>
                    </a:lnTo>
                    <a:lnTo>
                      <a:pt x="146" y="246"/>
                    </a:lnTo>
                    <a:lnTo>
                      <a:pt x="148" y="252"/>
                    </a:lnTo>
                    <a:lnTo>
                      <a:pt x="146" y="276"/>
                    </a:lnTo>
                    <a:lnTo>
                      <a:pt x="142" y="304"/>
                    </a:lnTo>
                    <a:lnTo>
                      <a:pt x="136" y="300"/>
                    </a:lnTo>
                    <a:lnTo>
                      <a:pt x="132" y="298"/>
                    </a:lnTo>
                    <a:lnTo>
                      <a:pt x="130" y="294"/>
                    </a:lnTo>
                    <a:lnTo>
                      <a:pt x="132" y="290"/>
                    </a:lnTo>
                    <a:lnTo>
                      <a:pt x="136" y="286"/>
                    </a:lnTo>
                    <a:lnTo>
                      <a:pt x="138" y="282"/>
                    </a:lnTo>
                    <a:lnTo>
                      <a:pt x="140" y="278"/>
                    </a:lnTo>
                    <a:lnTo>
                      <a:pt x="134" y="274"/>
                    </a:lnTo>
                    <a:lnTo>
                      <a:pt x="126" y="272"/>
                    </a:lnTo>
                    <a:lnTo>
                      <a:pt x="122" y="274"/>
                    </a:lnTo>
                    <a:lnTo>
                      <a:pt x="122" y="278"/>
                    </a:lnTo>
                    <a:lnTo>
                      <a:pt x="118" y="274"/>
                    </a:lnTo>
                    <a:lnTo>
                      <a:pt x="116" y="272"/>
                    </a:lnTo>
                    <a:lnTo>
                      <a:pt x="114" y="272"/>
                    </a:lnTo>
                    <a:lnTo>
                      <a:pt x="110" y="274"/>
                    </a:lnTo>
                    <a:lnTo>
                      <a:pt x="108" y="276"/>
                    </a:lnTo>
                    <a:lnTo>
                      <a:pt x="106" y="276"/>
                    </a:lnTo>
                    <a:lnTo>
                      <a:pt x="90" y="276"/>
                    </a:lnTo>
                    <a:lnTo>
                      <a:pt x="88" y="268"/>
                    </a:lnTo>
                    <a:lnTo>
                      <a:pt x="86" y="260"/>
                    </a:lnTo>
                    <a:lnTo>
                      <a:pt x="82" y="256"/>
                    </a:lnTo>
                    <a:lnTo>
                      <a:pt x="76" y="248"/>
                    </a:lnTo>
                    <a:lnTo>
                      <a:pt x="68" y="242"/>
                    </a:lnTo>
                    <a:lnTo>
                      <a:pt x="62" y="238"/>
                    </a:lnTo>
                    <a:lnTo>
                      <a:pt x="58" y="234"/>
                    </a:lnTo>
                    <a:lnTo>
                      <a:pt x="52" y="234"/>
                    </a:lnTo>
                    <a:lnTo>
                      <a:pt x="50" y="230"/>
                    </a:lnTo>
                    <a:lnTo>
                      <a:pt x="52" y="228"/>
                    </a:lnTo>
                    <a:lnTo>
                      <a:pt x="36" y="226"/>
                    </a:lnTo>
                    <a:lnTo>
                      <a:pt x="22" y="220"/>
                    </a:lnTo>
                    <a:lnTo>
                      <a:pt x="10" y="212"/>
                    </a:lnTo>
                    <a:lnTo>
                      <a:pt x="0" y="204"/>
                    </a:lnTo>
                    <a:lnTo>
                      <a:pt x="2" y="20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14" name="Group 84"/>
            <p:cNvGrpSpPr>
              <a:grpSpLocks noChangeAspect="1"/>
            </p:cNvGrpSpPr>
            <p:nvPr/>
          </p:nvGrpSpPr>
          <p:grpSpPr bwMode="auto">
            <a:xfrm>
              <a:off x="2369" y="1894"/>
              <a:ext cx="1114" cy="1348"/>
              <a:chOff x="2421" y="1456"/>
              <a:chExt cx="1091" cy="1320"/>
            </a:xfrm>
            <a:grpFill/>
          </p:grpSpPr>
          <p:sp>
            <p:nvSpPr>
              <p:cNvPr id="155" name="Freeform 85"/>
              <p:cNvSpPr>
                <a:spLocks noChangeAspect="1"/>
              </p:cNvSpPr>
              <p:nvPr/>
            </p:nvSpPr>
            <p:spPr bwMode="gray">
              <a:xfrm>
                <a:off x="3034" y="1718"/>
                <a:ext cx="264" cy="354"/>
              </a:xfrm>
              <a:custGeom>
                <a:avLst/>
                <a:gdLst>
                  <a:gd name="T0" fmla="*/ 20 w 264"/>
                  <a:gd name="T1" fmla="*/ 220 h 354"/>
                  <a:gd name="T2" fmla="*/ 24 w 264"/>
                  <a:gd name="T3" fmla="*/ 232 h 354"/>
                  <a:gd name="T4" fmla="*/ 28 w 264"/>
                  <a:gd name="T5" fmla="*/ 248 h 354"/>
                  <a:gd name="T6" fmla="*/ 40 w 264"/>
                  <a:gd name="T7" fmla="*/ 260 h 354"/>
                  <a:gd name="T8" fmla="*/ 42 w 264"/>
                  <a:gd name="T9" fmla="*/ 266 h 354"/>
                  <a:gd name="T10" fmla="*/ 52 w 264"/>
                  <a:gd name="T11" fmla="*/ 274 h 354"/>
                  <a:gd name="T12" fmla="*/ 54 w 264"/>
                  <a:gd name="T13" fmla="*/ 282 h 354"/>
                  <a:gd name="T14" fmla="*/ 62 w 264"/>
                  <a:gd name="T15" fmla="*/ 290 h 354"/>
                  <a:gd name="T16" fmla="*/ 80 w 264"/>
                  <a:gd name="T17" fmla="*/ 308 h 354"/>
                  <a:gd name="T18" fmla="*/ 88 w 264"/>
                  <a:gd name="T19" fmla="*/ 316 h 354"/>
                  <a:gd name="T20" fmla="*/ 88 w 264"/>
                  <a:gd name="T21" fmla="*/ 326 h 354"/>
                  <a:gd name="T22" fmla="*/ 98 w 264"/>
                  <a:gd name="T23" fmla="*/ 336 h 354"/>
                  <a:gd name="T24" fmla="*/ 112 w 264"/>
                  <a:gd name="T25" fmla="*/ 342 h 354"/>
                  <a:gd name="T26" fmla="*/ 116 w 264"/>
                  <a:gd name="T27" fmla="*/ 338 h 354"/>
                  <a:gd name="T28" fmla="*/ 124 w 264"/>
                  <a:gd name="T29" fmla="*/ 338 h 354"/>
                  <a:gd name="T30" fmla="*/ 134 w 264"/>
                  <a:gd name="T31" fmla="*/ 342 h 354"/>
                  <a:gd name="T32" fmla="*/ 146 w 264"/>
                  <a:gd name="T33" fmla="*/ 354 h 354"/>
                  <a:gd name="T34" fmla="*/ 156 w 264"/>
                  <a:gd name="T35" fmla="*/ 350 h 354"/>
                  <a:gd name="T36" fmla="*/ 186 w 264"/>
                  <a:gd name="T37" fmla="*/ 350 h 354"/>
                  <a:gd name="T38" fmla="*/ 198 w 264"/>
                  <a:gd name="T39" fmla="*/ 342 h 354"/>
                  <a:gd name="T40" fmla="*/ 228 w 264"/>
                  <a:gd name="T41" fmla="*/ 338 h 354"/>
                  <a:gd name="T42" fmla="*/ 220 w 264"/>
                  <a:gd name="T43" fmla="*/ 324 h 354"/>
                  <a:gd name="T44" fmla="*/ 212 w 264"/>
                  <a:gd name="T45" fmla="*/ 314 h 354"/>
                  <a:gd name="T46" fmla="*/ 206 w 264"/>
                  <a:gd name="T47" fmla="*/ 296 h 354"/>
                  <a:gd name="T48" fmla="*/ 190 w 264"/>
                  <a:gd name="T49" fmla="*/ 284 h 354"/>
                  <a:gd name="T50" fmla="*/ 180 w 264"/>
                  <a:gd name="T51" fmla="*/ 274 h 354"/>
                  <a:gd name="T52" fmla="*/ 182 w 264"/>
                  <a:gd name="T53" fmla="*/ 270 h 354"/>
                  <a:gd name="T54" fmla="*/ 192 w 264"/>
                  <a:gd name="T55" fmla="*/ 266 h 354"/>
                  <a:gd name="T56" fmla="*/ 198 w 264"/>
                  <a:gd name="T57" fmla="*/ 252 h 354"/>
                  <a:gd name="T58" fmla="*/ 198 w 264"/>
                  <a:gd name="T59" fmla="*/ 234 h 354"/>
                  <a:gd name="T60" fmla="*/ 204 w 264"/>
                  <a:gd name="T61" fmla="*/ 224 h 354"/>
                  <a:gd name="T62" fmla="*/ 212 w 264"/>
                  <a:gd name="T63" fmla="*/ 212 h 354"/>
                  <a:gd name="T64" fmla="*/ 222 w 264"/>
                  <a:gd name="T65" fmla="*/ 190 h 354"/>
                  <a:gd name="T66" fmla="*/ 232 w 264"/>
                  <a:gd name="T67" fmla="*/ 170 h 354"/>
                  <a:gd name="T68" fmla="*/ 232 w 264"/>
                  <a:gd name="T69" fmla="*/ 138 h 354"/>
                  <a:gd name="T70" fmla="*/ 236 w 264"/>
                  <a:gd name="T71" fmla="*/ 126 h 354"/>
                  <a:gd name="T72" fmla="*/ 238 w 264"/>
                  <a:gd name="T73" fmla="*/ 108 h 354"/>
                  <a:gd name="T74" fmla="*/ 254 w 264"/>
                  <a:gd name="T75" fmla="*/ 102 h 354"/>
                  <a:gd name="T76" fmla="*/ 264 w 264"/>
                  <a:gd name="T77" fmla="*/ 92 h 354"/>
                  <a:gd name="T78" fmla="*/ 258 w 264"/>
                  <a:gd name="T79" fmla="*/ 84 h 354"/>
                  <a:gd name="T80" fmla="*/ 250 w 264"/>
                  <a:gd name="T81" fmla="*/ 76 h 354"/>
                  <a:gd name="T82" fmla="*/ 242 w 264"/>
                  <a:gd name="T83" fmla="*/ 58 h 354"/>
                  <a:gd name="T84" fmla="*/ 236 w 264"/>
                  <a:gd name="T85" fmla="*/ 28 h 354"/>
                  <a:gd name="T86" fmla="*/ 230 w 264"/>
                  <a:gd name="T87" fmla="*/ 12 h 354"/>
                  <a:gd name="T88" fmla="*/ 216 w 264"/>
                  <a:gd name="T89" fmla="*/ 4 h 354"/>
                  <a:gd name="T90" fmla="*/ 206 w 264"/>
                  <a:gd name="T91" fmla="*/ 0 h 354"/>
                  <a:gd name="T92" fmla="*/ 194 w 264"/>
                  <a:gd name="T93" fmla="*/ 10 h 354"/>
                  <a:gd name="T94" fmla="*/ 178 w 264"/>
                  <a:gd name="T95" fmla="*/ 22 h 354"/>
                  <a:gd name="T96" fmla="*/ 44 w 264"/>
                  <a:gd name="T97" fmla="*/ 16 h 354"/>
                  <a:gd name="T98" fmla="*/ 32 w 264"/>
                  <a:gd name="T99" fmla="*/ 54 h 354"/>
                  <a:gd name="T100" fmla="*/ 34 w 264"/>
                  <a:gd name="T101" fmla="*/ 130 h 354"/>
                  <a:gd name="T102" fmla="*/ 18 w 264"/>
                  <a:gd name="T103" fmla="*/ 136 h 354"/>
                  <a:gd name="T104" fmla="*/ 12 w 264"/>
                  <a:gd name="T105" fmla="*/ 150 h 354"/>
                  <a:gd name="T106" fmla="*/ 6 w 264"/>
                  <a:gd name="T107" fmla="*/ 164 h 354"/>
                  <a:gd name="T108" fmla="*/ 4 w 264"/>
                  <a:gd name="T109" fmla="*/ 186 h 354"/>
                  <a:gd name="T110" fmla="*/ 0 w 264"/>
                  <a:gd name="T111" fmla="*/ 194 h 354"/>
                  <a:gd name="T112" fmla="*/ 10 w 264"/>
                  <a:gd name="T113" fmla="*/ 198 h 354"/>
                  <a:gd name="T114" fmla="*/ 14 w 264"/>
                  <a:gd name="T115" fmla="*/ 208 h 354"/>
                  <a:gd name="T116" fmla="*/ 18 w 264"/>
                  <a:gd name="T117" fmla="*/ 218 h 3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4" h="354">
                    <a:moveTo>
                      <a:pt x="18" y="220"/>
                    </a:moveTo>
                    <a:lnTo>
                      <a:pt x="20" y="220"/>
                    </a:lnTo>
                    <a:lnTo>
                      <a:pt x="20" y="226"/>
                    </a:lnTo>
                    <a:lnTo>
                      <a:pt x="24" y="232"/>
                    </a:lnTo>
                    <a:lnTo>
                      <a:pt x="26" y="240"/>
                    </a:lnTo>
                    <a:lnTo>
                      <a:pt x="28" y="248"/>
                    </a:lnTo>
                    <a:lnTo>
                      <a:pt x="28" y="260"/>
                    </a:lnTo>
                    <a:lnTo>
                      <a:pt x="40" y="260"/>
                    </a:lnTo>
                    <a:lnTo>
                      <a:pt x="40" y="264"/>
                    </a:lnTo>
                    <a:lnTo>
                      <a:pt x="42" y="266"/>
                    </a:lnTo>
                    <a:lnTo>
                      <a:pt x="46" y="270"/>
                    </a:lnTo>
                    <a:lnTo>
                      <a:pt x="52" y="274"/>
                    </a:lnTo>
                    <a:lnTo>
                      <a:pt x="54" y="276"/>
                    </a:lnTo>
                    <a:lnTo>
                      <a:pt x="54" y="282"/>
                    </a:lnTo>
                    <a:lnTo>
                      <a:pt x="58" y="288"/>
                    </a:lnTo>
                    <a:lnTo>
                      <a:pt x="62" y="290"/>
                    </a:lnTo>
                    <a:lnTo>
                      <a:pt x="70" y="300"/>
                    </a:lnTo>
                    <a:lnTo>
                      <a:pt x="80" y="308"/>
                    </a:lnTo>
                    <a:lnTo>
                      <a:pt x="84" y="312"/>
                    </a:lnTo>
                    <a:lnTo>
                      <a:pt x="88" y="316"/>
                    </a:lnTo>
                    <a:lnTo>
                      <a:pt x="88" y="322"/>
                    </a:lnTo>
                    <a:lnTo>
                      <a:pt x="88" y="326"/>
                    </a:lnTo>
                    <a:lnTo>
                      <a:pt x="90" y="328"/>
                    </a:lnTo>
                    <a:lnTo>
                      <a:pt x="98" y="336"/>
                    </a:lnTo>
                    <a:lnTo>
                      <a:pt x="104" y="338"/>
                    </a:lnTo>
                    <a:lnTo>
                      <a:pt x="112" y="342"/>
                    </a:lnTo>
                    <a:lnTo>
                      <a:pt x="112" y="338"/>
                    </a:lnTo>
                    <a:lnTo>
                      <a:pt x="116" y="338"/>
                    </a:lnTo>
                    <a:lnTo>
                      <a:pt x="120" y="342"/>
                    </a:lnTo>
                    <a:lnTo>
                      <a:pt x="124" y="338"/>
                    </a:lnTo>
                    <a:lnTo>
                      <a:pt x="132" y="338"/>
                    </a:lnTo>
                    <a:lnTo>
                      <a:pt x="134" y="342"/>
                    </a:lnTo>
                    <a:lnTo>
                      <a:pt x="136" y="346"/>
                    </a:lnTo>
                    <a:lnTo>
                      <a:pt x="146" y="354"/>
                    </a:lnTo>
                    <a:lnTo>
                      <a:pt x="150" y="352"/>
                    </a:lnTo>
                    <a:lnTo>
                      <a:pt x="156" y="350"/>
                    </a:lnTo>
                    <a:lnTo>
                      <a:pt x="178" y="350"/>
                    </a:lnTo>
                    <a:lnTo>
                      <a:pt x="186" y="350"/>
                    </a:lnTo>
                    <a:lnTo>
                      <a:pt x="192" y="346"/>
                    </a:lnTo>
                    <a:lnTo>
                      <a:pt x="198" y="342"/>
                    </a:lnTo>
                    <a:lnTo>
                      <a:pt x="202" y="338"/>
                    </a:lnTo>
                    <a:lnTo>
                      <a:pt x="228" y="338"/>
                    </a:lnTo>
                    <a:lnTo>
                      <a:pt x="224" y="330"/>
                    </a:lnTo>
                    <a:lnTo>
                      <a:pt x="220" y="324"/>
                    </a:lnTo>
                    <a:lnTo>
                      <a:pt x="216" y="318"/>
                    </a:lnTo>
                    <a:lnTo>
                      <a:pt x="212" y="314"/>
                    </a:lnTo>
                    <a:lnTo>
                      <a:pt x="210" y="300"/>
                    </a:lnTo>
                    <a:lnTo>
                      <a:pt x="206" y="296"/>
                    </a:lnTo>
                    <a:lnTo>
                      <a:pt x="204" y="292"/>
                    </a:lnTo>
                    <a:lnTo>
                      <a:pt x="190" y="284"/>
                    </a:lnTo>
                    <a:lnTo>
                      <a:pt x="184" y="278"/>
                    </a:lnTo>
                    <a:lnTo>
                      <a:pt x="180" y="274"/>
                    </a:lnTo>
                    <a:lnTo>
                      <a:pt x="180" y="272"/>
                    </a:lnTo>
                    <a:lnTo>
                      <a:pt x="182" y="270"/>
                    </a:lnTo>
                    <a:lnTo>
                      <a:pt x="186" y="268"/>
                    </a:lnTo>
                    <a:lnTo>
                      <a:pt x="192" y="266"/>
                    </a:lnTo>
                    <a:lnTo>
                      <a:pt x="196" y="262"/>
                    </a:lnTo>
                    <a:lnTo>
                      <a:pt x="198" y="252"/>
                    </a:lnTo>
                    <a:lnTo>
                      <a:pt x="198" y="244"/>
                    </a:lnTo>
                    <a:lnTo>
                      <a:pt x="198" y="234"/>
                    </a:lnTo>
                    <a:lnTo>
                      <a:pt x="200" y="226"/>
                    </a:lnTo>
                    <a:lnTo>
                      <a:pt x="204" y="224"/>
                    </a:lnTo>
                    <a:lnTo>
                      <a:pt x="210" y="222"/>
                    </a:lnTo>
                    <a:lnTo>
                      <a:pt x="212" y="212"/>
                    </a:lnTo>
                    <a:lnTo>
                      <a:pt x="214" y="204"/>
                    </a:lnTo>
                    <a:lnTo>
                      <a:pt x="222" y="190"/>
                    </a:lnTo>
                    <a:lnTo>
                      <a:pt x="232" y="178"/>
                    </a:lnTo>
                    <a:lnTo>
                      <a:pt x="232" y="170"/>
                    </a:lnTo>
                    <a:lnTo>
                      <a:pt x="232" y="162"/>
                    </a:lnTo>
                    <a:lnTo>
                      <a:pt x="232" y="138"/>
                    </a:lnTo>
                    <a:lnTo>
                      <a:pt x="234" y="134"/>
                    </a:lnTo>
                    <a:lnTo>
                      <a:pt x="236" y="126"/>
                    </a:lnTo>
                    <a:lnTo>
                      <a:pt x="238" y="120"/>
                    </a:lnTo>
                    <a:lnTo>
                      <a:pt x="238" y="108"/>
                    </a:lnTo>
                    <a:lnTo>
                      <a:pt x="246" y="106"/>
                    </a:lnTo>
                    <a:lnTo>
                      <a:pt x="254" y="102"/>
                    </a:lnTo>
                    <a:lnTo>
                      <a:pt x="260" y="96"/>
                    </a:lnTo>
                    <a:lnTo>
                      <a:pt x="264" y="92"/>
                    </a:lnTo>
                    <a:lnTo>
                      <a:pt x="260" y="88"/>
                    </a:lnTo>
                    <a:lnTo>
                      <a:pt x="258" y="84"/>
                    </a:lnTo>
                    <a:lnTo>
                      <a:pt x="254" y="80"/>
                    </a:lnTo>
                    <a:lnTo>
                      <a:pt x="250" y="76"/>
                    </a:lnTo>
                    <a:lnTo>
                      <a:pt x="246" y="68"/>
                    </a:lnTo>
                    <a:lnTo>
                      <a:pt x="242" y="58"/>
                    </a:lnTo>
                    <a:lnTo>
                      <a:pt x="238" y="38"/>
                    </a:lnTo>
                    <a:lnTo>
                      <a:pt x="236" y="28"/>
                    </a:lnTo>
                    <a:lnTo>
                      <a:pt x="232" y="18"/>
                    </a:lnTo>
                    <a:lnTo>
                      <a:pt x="230" y="12"/>
                    </a:lnTo>
                    <a:lnTo>
                      <a:pt x="222" y="8"/>
                    </a:lnTo>
                    <a:lnTo>
                      <a:pt x="216" y="4"/>
                    </a:lnTo>
                    <a:lnTo>
                      <a:pt x="212" y="0"/>
                    </a:lnTo>
                    <a:lnTo>
                      <a:pt x="206" y="0"/>
                    </a:lnTo>
                    <a:lnTo>
                      <a:pt x="204" y="4"/>
                    </a:lnTo>
                    <a:lnTo>
                      <a:pt x="194" y="10"/>
                    </a:lnTo>
                    <a:lnTo>
                      <a:pt x="188" y="16"/>
                    </a:lnTo>
                    <a:lnTo>
                      <a:pt x="178" y="22"/>
                    </a:lnTo>
                    <a:lnTo>
                      <a:pt x="174" y="16"/>
                    </a:lnTo>
                    <a:lnTo>
                      <a:pt x="44" y="16"/>
                    </a:lnTo>
                    <a:lnTo>
                      <a:pt x="44" y="54"/>
                    </a:lnTo>
                    <a:lnTo>
                      <a:pt x="32" y="54"/>
                    </a:lnTo>
                    <a:lnTo>
                      <a:pt x="28" y="62"/>
                    </a:lnTo>
                    <a:lnTo>
                      <a:pt x="34" y="130"/>
                    </a:lnTo>
                    <a:lnTo>
                      <a:pt x="24" y="132"/>
                    </a:lnTo>
                    <a:lnTo>
                      <a:pt x="18" y="136"/>
                    </a:lnTo>
                    <a:lnTo>
                      <a:pt x="14" y="142"/>
                    </a:lnTo>
                    <a:lnTo>
                      <a:pt x="12" y="150"/>
                    </a:lnTo>
                    <a:lnTo>
                      <a:pt x="8" y="156"/>
                    </a:lnTo>
                    <a:lnTo>
                      <a:pt x="6" y="164"/>
                    </a:lnTo>
                    <a:lnTo>
                      <a:pt x="6" y="182"/>
                    </a:lnTo>
                    <a:lnTo>
                      <a:pt x="4" y="186"/>
                    </a:lnTo>
                    <a:lnTo>
                      <a:pt x="0" y="192"/>
                    </a:lnTo>
                    <a:lnTo>
                      <a:pt x="0" y="194"/>
                    </a:lnTo>
                    <a:lnTo>
                      <a:pt x="2" y="194"/>
                    </a:lnTo>
                    <a:lnTo>
                      <a:pt x="10" y="198"/>
                    </a:lnTo>
                    <a:lnTo>
                      <a:pt x="12" y="206"/>
                    </a:lnTo>
                    <a:lnTo>
                      <a:pt x="14" y="208"/>
                    </a:lnTo>
                    <a:lnTo>
                      <a:pt x="16" y="212"/>
                    </a:lnTo>
                    <a:lnTo>
                      <a:pt x="18" y="218"/>
                    </a:lnTo>
                    <a:lnTo>
                      <a:pt x="18" y="2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6" name="Freeform 86"/>
              <p:cNvSpPr>
                <a:spLocks noChangeAspect="1"/>
              </p:cNvSpPr>
              <p:nvPr/>
            </p:nvSpPr>
            <p:spPr bwMode="gray">
              <a:xfrm>
                <a:off x="3344" y="1918"/>
                <a:ext cx="168" cy="244"/>
              </a:xfrm>
              <a:custGeom>
                <a:avLst/>
                <a:gdLst>
                  <a:gd name="T0" fmla="*/ 24 w 168"/>
                  <a:gd name="T1" fmla="*/ 142 h 244"/>
                  <a:gd name="T2" fmla="*/ 38 w 168"/>
                  <a:gd name="T3" fmla="*/ 134 h 244"/>
                  <a:gd name="T4" fmla="*/ 50 w 168"/>
                  <a:gd name="T5" fmla="*/ 128 h 244"/>
                  <a:gd name="T6" fmla="*/ 60 w 168"/>
                  <a:gd name="T7" fmla="*/ 130 h 244"/>
                  <a:gd name="T8" fmla="*/ 66 w 168"/>
                  <a:gd name="T9" fmla="*/ 126 h 244"/>
                  <a:gd name="T10" fmla="*/ 74 w 168"/>
                  <a:gd name="T11" fmla="*/ 114 h 244"/>
                  <a:gd name="T12" fmla="*/ 100 w 168"/>
                  <a:gd name="T13" fmla="*/ 86 h 244"/>
                  <a:gd name="T14" fmla="*/ 92 w 168"/>
                  <a:gd name="T15" fmla="*/ 72 h 244"/>
                  <a:gd name="T16" fmla="*/ 66 w 168"/>
                  <a:gd name="T17" fmla="*/ 64 h 244"/>
                  <a:gd name="T18" fmla="*/ 44 w 168"/>
                  <a:gd name="T19" fmla="*/ 52 h 244"/>
                  <a:gd name="T20" fmla="*/ 30 w 168"/>
                  <a:gd name="T21" fmla="*/ 32 h 244"/>
                  <a:gd name="T22" fmla="*/ 28 w 168"/>
                  <a:gd name="T23" fmla="*/ 16 h 244"/>
                  <a:gd name="T24" fmla="*/ 38 w 168"/>
                  <a:gd name="T25" fmla="*/ 10 h 244"/>
                  <a:gd name="T26" fmla="*/ 38 w 168"/>
                  <a:gd name="T27" fmla="*/ 16 h 244"/>
                  <a:gd name="T28" fmla="*/ 48 w 168"/>
                  <a:gd name="T29" fmla="*/ 24 h 244"/>
                  <a:gd name="T30" fmla="*/ 58 w 168"/>
                  <a:gd name="T31" fmla="*/ 28 h 244"/>
                  <a:gd name="T32" fmla="*/ 66 w 168"/>
                  <a:gd name="T33" fmla="*/ 24 h 244"/>
                  <a:gd name="T34" fmla="*/ 74 w 168"/>
                  <a:gd name="T35" fmla="*/ 20 h 244"/>
                  <a:gd name="T36" fmla="*/ 96 w 168"/>
                  <a:gd name="T37" fmla="*/ 18 h 244"/>
                  <a:gd name="T38" fmla="*/ 118 w 168"/>
                  <a:gd name="T39" fmla="*/ 12 h 244"/>
                  <a:gd name="T40" fmla="*/ 136 w 168"/>
                  <a:gd name="T41" fmla="*/ 12 h 244"/>
                  <a:gd name="T42" fmla="*/ 144 w 168"/>
                  <a:gd name="T43" fmla="*/ 6 h 244"/>
                  <a:gd name="T44" fmla="*/ 152 w 168"/>
                  <a:gd name="T45" fmla="*/ 2 h 244"/>
                  <a:gd name="T46" fmla="*/ 162 w 168"/>
                  <a:gd name="T47" fmla="*/ 2 h 244"/>
                  <a:gd name="T48" fmla="*/ 164 w 168"/>
                  <a:gd name="T49" fmla="*/ 6 h 244"/>
                  <a:gd name="T50" fmla="*/ 162 w 168"/>
                  <a:gd name="T51" fmla="*/ 26 h 244"/>
                  <a:gd name="T52" fmla="*/ 154 w 168"/>
                  <a:gd name="T53" fmla="*/ 50 h 244"/>
                  <a:gd name="T54" fmla="*/ 126 w 168"/>
                  <a:gd name="T55" fmla="*/ 112 h 244"/>
                  <a:gd name="T56" fmla="*/ 96 w 168"/>
                  <a:gd name="T57" fmla="*/ 156 h 244"/>
                  <a:gd name="T58" fmla="*/ 70 w 168"/>
                  <a:gd name="T59" fmla="*/ 182 h 244"/>
                  <a:gd name="T60" fmla="*/ 40 w 168"/>
                  <a:gd name="T61" fmla="*/ 208 h 244"/>
                  <a:gd name="T62" fmla="*/ 10 w 168"/>
                  <a:gd name="T63" fmla="*/ 244 h 244"/>
                  <a:gd name="T64" fmla="*/ 0 w 168"/>
                  <a:gd name="T65" fmla="*/ 236 h 244"/>
                  <a:gd name="T66" fmla="*/ 8 w 168"/>
                  <a:gd name="T67" fmla="*/ 152 h 244"/>
                  <a:gd name="T68" fmla="*/ 18 w 168"/>
                  <a:gd name="T69" fmla="*/ 146 h 2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 h="244">
                    <a:moveTo>
                      <a:pt x="18" y="146"/>
                    </a:moveTo>
                    <a:lnTo>
                      <a:pt x="24" y="142"/>
                    </a:lnTo>
                    <a:lnTo>
                      <a:pt x="32" y="138"/>
                    </a:lnTo>
                    <a:lnTo>
                      <a:pt x="38" y="134"/>
                    </a:lnTo>
                    <a:lnTo>
                      <a:pt x="44" y="130"/>
                    </a:lnTo>
                    <a:lnTo>
                      <a:pt x="50" y="128"/>
                    </a:lnTo>
                    <a:lnTo>
                      <a:pt x="56" y="128"/>
                    </a:lnTo>
                    <a:lnTo>
                      <a:pt x="60" y="130"/>
                    </a:lnTo>
                    <a:lnTo>
                      <a:pt x="64" y="128"/>
                    </a:lnTo>
                    <a:lnTo>
                      <a:pt x="66" y="126"/>
                    </a:lnTo>
                    <a:lnTo>
                      <a:pt x="70" y="122"/>
                    </a:lnTo>
                    <a:lnTo>
                      <a:pt x="74" y="114"/>
                    </a:lnTo>
                    <a:lnTo>
                      <a:pt x="90" y="94"/>
                    </a:lnTo>
                    <a:lnTo>
                      <a:pt x="100" y="86"/>
                    </a:lnTo>
                    <a:lnTo>
                      <a:pt x="106" y="74"/>
                    </a:lnTo>
                    <a:lnTo>
                      <a:pt x="92" y="72"/>
                    </a:lnTo>
                    <a:lnTo>
                      <a:pt x="80" y="70"/>
                    </a:lnTo>
                    <a:lnTo>
                      <a:pt x="66" y="64"/>
                    </a:lnTo>
                    <a:lnTo>
                      <a:pt x="54" y="60"/>
                    </a:lnTo>
                    <a:lnTo>
                      <a:pt x="44" y="52"/>
                    </a:lnTo>
                    <a:lnTo>
                      <a:pt x="34" y="44"/>
                    </a:lnTo>
                    <a:lnTo>
                      <a:pt x="30" y="32"/>
                    </a:lnTo>
                    <a:lnTo>
                      <a:pt x="28" y="24"/>
                    </a:lnTo>
                    <a:lnTo>
                      <a:pt x="28" y="16"/>
                    </a:lnTo>
                    <a:lnTo>
                      <a:pt x="38" y="6"/>
                    </a:lnTo>
                    <a:lnTo>
                      <a:pt x="38" y="10"/>
                    </a:lnTo>
                    <a:lnTo>
                      <a:pt x="38" y="12"/>
                    </a:lnTo>
                    <a:lnTo>
                      <a:pt x="38" y="16"/>
                    </a:lnTo>
                    <a:lnTo>
                      <a:pt x="42" y="20"/>
                    </a:lnTo>
                    <a:lnTo>
                      <a:pt x="48" y="24"/>
                    </a:lnTo>
                    <a:lnTo>
                      <a:pt x="52" y="28"/>
                    </a:lnTo>
                    <a:lnTo>
                      <a:pt x="58" y="28"/>
                    </a:lnTo>
                    <a:lnTo>
                      <a:pt x="62" y="28"/>
                    </a:lnTo>
                    <a:lnTo>
                      <a:pt x="66" y="24"/>
                    </a:lnTo>
                    <a:lnTo>
                      <a:pt x="70" y="20"/>
                    </a:lnTo>
                    <a:lnTo>
                      <a:pt x="74" y="20"/>
                    </a:lnTo>
                    <a:lnTo>
                      <a:pt x="86" y="20"/>
                    </a:lnTo>
                    <a:lnTo>
                      <a:pt x="96" y="18"/>
                    </a:lnTo>
                    <a:lnTo>
                      <a:pt x="106" y="16"/>
                    </a:lnTo>
                    <a:lnTo>
                      <a:pt x="118" y="12"/>
                    </a:lnTo>
                    <a:lnTo>
                      <a:pt x="132" y="12"/>
                    </a:lnTo>
                    <a:lnTo>
                      <a:pt x="136" y="12"/>
                    </a:lnTo>
                    <a:lnTo>
                      <a:pt x="140" y="10"/>
                    </a:lnTo>
                    <a:lnTo>
                      <a:pt x="144" y="6"/>
                    </a:lnTo>
                    <a:lnTo>
                      <a:pt x="148" y="2"/>
                    </a:lnTo>
                    <a:lnTo>
                      <a:pt x="152" y="2"/>
                    </a:lnTo>
                    <a:lnTo>
                      <a:pt x="156" y="0"/>
                    </a:lnTo>
                    <a:lnTo>
                      <a:pt x="162" y="2"/>
                    </a:lnTo>
                    <a:lnTo>
                      <a:pt x="168" y="2"/>
                    </a:lnTo>
                    <a:lnTo>
                      <a:pt x="164" y="6"/>
                    </a:lnTo>
                    <a:lnTo>
                      <a:pt x="162" y="14"/>
                    </a:lnTo>
                    <a:lnTo>
                      <a:pt x="162" y="26"/>
                    </a:lnTo>
                    <a:lnTo>
                      <a:pt x="160" y="36"/>
                    </a:lnTo>
                    <a:lnTo>
                      <a:pt x="154" y="50"/>
                    </a:lnTo>
                    <a:lnTo>
                      <a:pt x="144" y="76"/>
                    </a:lnTo>
                    <a:lnTo>
                      <a:pt x="126" y="112"/>
                    </a:lnTo>
                    <a:lnTo>
                      <a:pt x="106" y="142"/>
                    </a:lnTo>
                    <a:lnTo>
                      <a:pt x="96" y="156"/>
                    </a:lnTo>
                    <a:lnTo>
                      <a:pt x="84" y="170"/>
                    </a:lnTo>
                    <a:lnTo>
                      <a:pt x="70" y="182"/>
                    </a:lnTo>
                    <a:lnTo>
                      <a:pt x="56" y="196"/>
                    </a:lnTo>
                    <a:lnTo>
                      <a:pt x="40" y="208"/>
                    </a:lnTo>
                    <a:lnTo>
                      <a:pt x="32" y="218"/>
                    </a:lnTo>
                    <a:lnTo>
                      <a:pt x="10" y="244"/>
                    </a:lnTo>
                    <a:lnTo>
                      <a:pt x="4" y="240"/>
                    </a:lnTo>
                    <a:lnTo>
                      <a:pt x="0" y="236"/>
                    </a:lnTo>
                    <a:lnTo>
                      <a:pt x="0" y="170"/>
                    </a:lnTo>
                    <a:lnTo>
                      <a:pt x="8" y="152"/>
                    </a:lnTo>
                    <a:lnTo>
                      <a:pt x="14" y="148"/>
                    </a:lnTo>
                    <a:lnTo>
                      <a:pt x="18" y="1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7" name="Freeform 87"/>
              <p:cNvSpPr>
                <a:spLocks noChangeAspect="1"/>
              </p:cNvSpPr>
              <p:nvPr/>
            </p:nvSpPr>
            <p:spPr bwMode="gray">
              <a:xfrm>
                <a:off x="2837" y="2096"/>
                <a:ext cx="28" cy="24"/>
              </a:xfrm>
              <a:custGeom>
                <a:avLst/>
                <a:gdLst>
                  <a:gd name="T0" fmla="*/ 28 w 28"/>
                  <a:gd name="T1" fmla="*/ 24 h 24"/>
                  <a:gd name="T2" fmla="*/ 18 w 28"/>
                  <a:gd name="T3" fmla="*/ 24 h 24"/>
                  <a:gd name="T4" fmla="*/ 12 w 28"/>
                  <a:gd name="T5" fmla="*/ 24 h 24"/>
                  <a:gd name="T6" fmla="*/ 0 w 28"/>
                  <a:gd name="T7" fmla="*/ 22 h 24"/>
                  <a:gd name="T8" fmla="*/ 6 w 28"/>
                  <a:gd name="T9" fmla="*/ 2 h 24"/>
                  <a:gd name="T10" fmla="*/ 28 w 28"/>
                  <a:gd name="T11" fmla="*/ 4 h 24"/>
                  <a:gd name="T12" fmla="*/ 28 w 28"/>
                  <a:gd name="T13" fmla="*/ 0 h 24"/>
                  <a:gd name="T14" fmla="*/ 28 w 28"/>
                  <a:gd name="T15" fmla="*/ 24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 h="24">
                    <a:moveTo>
                      <a:pt x="28" y="24"/>
                    </a:moveTo>
                    <a:lnTo>
                      <a:pt x="18" y="24"/>
                    </a:lnTo>
                    <a:lnTo>
                      <a:pt x="12" y="24"/>
                    </a:lnTo>
                    <a:lnTo>
                      <a:pt x="0" y="22"/>
                    </a:lnTo>
                    <a:lnTo>
                      <a:pt x="6" y="2"/>
                    </a:lnTo>
                    <a:lnTo>
                      <a:pt x="28" y="4"/>
                    </a:lnTo>
                    <a:lnTo>
                      <a:pt x="28" y="0"/>
                    </a:lnTo>
                    <a:lnTo>
                      <a:pt x="28"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8" name="Freeform 88"/>
              <p:cNvSpPr>
                <a:spLocks noChangeAspect="1"/>
              </p:cNvSpPr>
              <p:nvPr/>
            </p:nvSpPr>
            <p:spPr bwMode="gray">
              <a:xfrm>
                <a:off x="3366" y="2356"/>
                <a:ext cx="124" cy="250"/>
              </a:xfrm>
              <a:custGeom>
                <a:avLst/>
                <a:gdLst>
                  <a:gd name="T0" fmla="*/ 30 w 124"/>
                  <a:gd name="T1" fmla="*/ 84 h 250"/>
                  <a:gd name="T2" fmla="*/ 38 w 124"/>
                  <a:gd name="T3" fmla="*/ 76 h 250"/>
                  <a:gd name="T4" fmla="*/ 44 w 124"/>
                  <a:gd name="T5" fmla="*/ 68 h 250"/>
                  <a:gd name="T6" fmla="*/ 56 w 124"/>
                  <a:gd name="T7" fmla="*/ 68 h 250"/>
                  <a:gd name="T8" fmla="*/ 64 w 124"/>
                  <a:gd name="T9" fmla="*/ 64 h 250"/>
                  <a:gd name="T10" fmla="*/ 88 w 124"/>
                  <a:gd name="T11" fmla="*/ 32 h 250"/>
                  <a:gd name="T12" fmla="*/ 92 w 124"/>
                  <a:gd name="T13" fmla="*/ 28 h 250"/>
                  <a:gd name="T14" fmla="*/ 100 w 124"/>
                  <a:gd name="T15" fmla="*/ 26 h 250"/>
                  <a:gd name="T16" fmla="*/ 104 w 124"/>
                  <a:gd name="T17" fmla="*/ 12 h 250"/>
                  <a:gd name="T18" fmla="*/ 110 w 124"/>
                  <a:gd name="T19" fmla="*/ 0 h 250"/>
                  <a:gd name="T20" fmla="*/ 112 w 124"/>
                  <a:gd name="T21" fmla="*/ 16 h 250"/>
                  <a:gd name="T22" fmla="*/ 122 w 124"/>
                  <a:gd name="T23" fmla="*/ 52 h 250"/>
                  <a:gd name="T24" fmla="*/ 124 w 124"/>
                  <a:gd name="T25" fmla="*/ 68 h 250"/>
                  <a:gd name="T26" fmla="*/ 120 w 124"/>
                  <a:gd name="T27" fmla="*/ 74 h 250"/>
                  <a:gd name="T28" fmla="*/ 118 w 124"/>
                  <a:gd name="T29" fmla="*/ 70 h 250"/>
                  <a:gd name="T30" fmla="*/ 112 w 124"/>
                  <a:gd name="T31" fmla="*/ 68 h 250"/>
                  <a:gd name="T32" fmla="*/ 110 w 124"/>
                  <a:gd name="T33" fmla="*/ 78 h 250"/>
                  <a:gd name="T34" fmla="*/ 112 w 124"/>
                  <a:gd name="T35" fmla="*/ 86 h 250"/>
                  <a:gd name="T36" fmla="*/ 114 w 124"/>
                  <a:gd name="T37" fmla="*/ 90 h 250"/>
                  <a:gd name="T38" fmla="*/ 106 w 124"/>
                  <a:gd name="T39" fmla="*/ 106 h 250"/>
                  <a:gd name="T40" fmla="*/ 82 w 124"/>
                  <a:gd name="T41" fmla="*/ 162 h 250"/>
                  <a:gd name="T42" fmla="*/ 70 w 124"/>
                  <a:gd name="T43" fmla="*/ 206 h 250"/>
                  <a:gd name="T44" fmla="*/ 64 w 124"/>
                  <a:gd name="T45" fmla="*/ 222 h 250"/>
                  <a:gd name="T46" fmla="*/ 58 w 124"/>
                  <a:gd name="T47" fmla="*/ 240 h 250"/>
                  <a:gd name="T48" fmla="*/ 42 w 124"/>
                  <a:gd name="T49" fmla="*/ 246 h 250"/>
                  <a:gd name="T50" fmla="*/ 28 w 124"/>
                  <a:gd name="T51" fmla="*/ 250 h 250"/>
                  <a:gd name="T52" fmla="*/ 14 w 124"/>
                  <a:gd name="T53" fmla="*/ 244 h 250"/>
                  <a:gd name="T54" fmla="*/ 8 w 124"/>
                  <a:gd name="T55" fmla="*/ 228 h 250"/>
                  <a:gd name="T56" fmla="*/ 0 w 124"/>
                  <a:gd name="T57" fmla="*/ 192 h 250"/>
                  <a:gd name="T58" fmla="*/ 6 w 124"/>
                  <a:gd name="T59" fmla="*/ 174 h 250"/>
                  <a:gd name="T60" fmla="*/ 12 w 124"/>
                  <a:gd name="T61" fmla="*/ 164 h 250"/>
                  <a:gd name="T62" fmla="*/ 24 w 124"/>
                  <a:gd name="T63" fmla="*/ 144 h 250"/>
                  <a:gd name="T64" fmla="*/ 24 w 124"/>
                  <a:gd name="T65" fmla="*/ 128 h 250"/>
                  <a:gd name="T66" fmla="*/ 18 w 124"/>
                  <a:gd name="T67" fmla="*/ 114 h 250"/>
                  <a:gd name="T68" fmla="*/ 26 w 124"/>
                  <a:gd name="T69" fmla="*/ 84 h 2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4" h="250">
                    <a:moveTo>
                      <a:pt x="26" y="84"/>
                    </a:moveTo>
                    <a:lnTo>
                      <a:pt x="30" y="84"/>
                    </a:lnTo>
                    <a:lnTo>
                      <a:pt x="32" y="82"/>
                    </a:lnTo>
                    <a:lnTo>
                      <a:pt x="38" y="76"/>
                    </a:lnTo>
                    <a:lnTo>
                      <a:pt x="40" y="70"/>
                    </a:lnTo>
                    <a:lnTo>
                      <a:pt x="44" y="68"/>
                    </a:lnTo>
                    <a:lnTo>
                      <a:pt x="48" y="68"/>
                    </a:lnTo>
                    <a:lnTo>
                      <a:pt x="56" y="68"/>
                    </a:lnTo>
                    <a:lnTo>
                      <a:pt x="62" y="66"/>
                    </a:lnTo>
                    <a:lnTo>
                      <a:pt x="64" y="64"/>
                    </a:lnTo>
                    <a:lnTo>
                      <a:pt x="74" y="56"/>
                    </a:lnTo>
                    <a:lnTo>
                      <a:pt x="88" y="32"/>
                    </a:lnTo>
                    <a:lnTo>
                      <a:pt x="90" y="30"/>
                    </a:lnTo>
                    <a:lnTo>
                      <a:pt x="92" y="28"/>
                    </a:lnTo>
                    <a:lnTo>
                      <a:pt x="96" y="26"/>
                    </a:lnTo>
                    <a:lnTo>
                      <a:pt x="100" y="26"/>
                    </a:lnTo>
                    <a:lnTo>
                      <a:pt x="104" y="18"/>
                    </a:lnTo>
                    <a:lnTo>
                      <a:pt x="104" y="12"/>
                    </a:lnTo>
                    <a:lnTo>
                      <a:pt x="106" y="6"/>
                    </a:lnTo>
                    <a:lnTo>
                      <a:pt x="110" y="0"/>
                    </a:lnTo>
                    <a:lnTo>
                      <a:pt x="110" y="8"/>
                    </a:lnTo>
                    <a:lnTo>
                      <a:pt x="112" y="16"/>
                    </a:lnTo>
                    <a:lnTo>
                      <a:pt x="118" y="32"/>
                    </a:lnTo>
                    <a:lnTo>
                      <a:pt x="122" y="52"/>
                    </a:lnTo>
                    <a:lnTo>
                      <a:pt x="124" y="58"/>
                    </a:lnTo>
                    <a:lnTo>
                      <a:pt x="124" y="68"/>
                    </a:lnTo>
                    <a:lnTo>
                      <a:pt x="122" y="72"/>
                    </a:lnTo>
                    <a:lnTo>
                      <a:pt x="120" y="74"/>
                    </a:lnTo>
                    <a:lnTo>
                      <a:pt x="118" y="72"/>
                    </a:lnTo>
                    <a:lnTo>
                      <a:pt x="118" y="70"/>
                    </a:lnTo>
                    <a:lnTo>
                      <a:pt x="116" y="64"/>
                    </a:lnTo>
                    <a:lnTo>
                      <a:pt x="112" y="68"/>
                    </a:lnTo>
                    <a:lnTo>
                      <a:pt x="110" y="70"/>
                    </a:lnTo>
                    <a:lnTo>
                      <a:pt x="110" y="78"/>
                    </a:lnTo>
                    <a:lnTo>
                      <a:pt x="110" y="82"/>
                    </a:lnTo>
                    <a:lnTo>
                      <a:pt x="112" y="86"/>
                    </a:lnTo>
                    <a:lnTo>
                      <a:pt x="114" y="86"/>
                    </a:lnTo>
                    <a:lnTo>
                      <a:pt x="114" y="90"/>
                    </a:lnTo>
                    <a:lnTo>
                      <a:pt x="112" y="96"/>
                    </a:lnTo>
                    <a:lnTo>
                      <a:pt x="106" y="106"/>
                    </a:lnTo>
                    <a:lnTo>
                      <a:pt x="98" y="118"/>
                    </a:lnTo>
                    <a:lnTo>
                      <a:pt x="82" y="162"/>
                    </a:lnTo>
                    <a:lnTo>
                      <a:pt x="74" y="182"/>
                    </a:lnTo>
                    <a:lnTo>
                      <a:pt x="70" y="206"/>
                    </a:lnTo>
                    <a:lnTo>
                      <a:pt x="66" y="216"/>
                    </a:lnTo>
                    <a:lnTo>
                      <a:pt x="64" y="222"/>
                    </a:lnTo>
                    <a:lnTo>
                      <a:pt x="60" y="230"/>
                    </a:lnTo>
                    <a:lnTo>
                      <a:pt x="58" y="240"/>
                    </a:lnTo>
                    <a:lnTo>
                      <a:pt x="48" y="242"/>
                    </a:lnTo>
                    <a:lnTo>
                      <a:pt x="42" y="246"/>
                    </a:lnTo>
                    <a:lnTo>
                      <a:pt x="38" y="250"/>
                    </a:lnTo>
                    <a:lnTo>
                      <a:pt x="28" y="250"/>
                    </a:lnTo>
                    <a:lnTo>
                      <a:pt x="20" y="250"/>
                    </a:lnTo>
                    <a:lnTo>
                      <a:pt x="14" y="244"/>
                    </a:lnTo>
                    <a:lnTo>
                      <a:pt x="10" y="238"/>
                    </a:lnTo>
                    <a:lnTo>
                      <a:pt x="8" y="228"/>
                    </a:lnTo>
                    <a:lnTo>
                      <a:pt x="2" y="210"/>
                    </a:lnTo>
                    <a:lnTo>
                      <a:pt x="0" y="192"/>
                    </a:lnTo>
                    <a:lnTo>
                      <a:pt x="2" y="182"/>
                    </a:lnTo>
                    <a:lnTo>
                      <a:pt x="6" y="174"/>
                    </a:lnTo>
                    <a:lnTo>
                      <a:pt x="10" y="168"/>
                    </a:lnTo>
                    <a:lnTo>
                      <a:pt x="12" y="164"/>
                    </a:lnTo>
                    <a:lnTo>
                      <a:pt x="22" y="152"/>
                    </a:lnTo>
                    <a:lnTo>
                      <a:pt x="24" y="144"/>
                    </a:lnTo>
                    <a:lnTo>
                      <a:pt x="26" y="136"/>
                    </a:lnTo>
                    <a:lnTo>
                      <a:pt x="24" y="128"/>
                    </a:lnTo>
                    <a:lnTo>
                      <a:pt x="20" y="120"/>
                    </a:lnTo>
                    <a:lnTo>
                      <a:pt x="18" y="114"/>
                    </a:lnTo>
                    <a:lnTo>
                      <a:pt x="16" y="108"/>
                    </a:lnTo>
                    <a:lnTo>
                      <a:pt x="26" y="8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9" name="Freeform 89"/>
              <p:cNvSpPr>
                <a:spLocks noChangeAspect="1"/>
              </p:cNvSpPr>
              <p:nvPr/>
            </p:nvSpPr>
            <p:spPr bwMode="gray">
              <a:xfrm>
                <a:off x="3066" y="1558"/>
                <a:ext cx="182" cy="182"/>
              </a:xfrm>
              <a:custGeom>
                <a:avLst/>
                <a:gdLst>
                  <a:gd name="T0" fmla="*/ 174 w 182"/>
                  <a:gd name="T1" fmla="*/ 160 h 182"/>
                  <a:gd name="T2" fmla="*/ 162 w 182"/>
                  <a:gd name="T3" fmla="*/ 170 h 182"/>
                  <a:gd name="T4" fmla="*/ 146 w 182"/>
                  <a:gd name="T5" fmla="*/ 182 h 182"/>
                  <a:gd name="T6" fmla="*/ 12 w 182"/>
                  <a:gd name="T7" fmla="*/ 176 h 182"/>
                  <a:gd name="T8" fmla="*/ 8 w 182"/>
                  <a:gd name="T9" fmla="*/ 44 h 182"/>
                  <a:gd name="T10" fmla="*/ 2 w 182"/>
                  <a:gd name="T11" fmla="*/ 38 h 182"/>
                  <a:gd name="T12" fmla="*/ 0 w 182"/>
                  <a:gd name="T13" fmla="*/ 26 h 182"/>
                  <a:gd name="T14" fmla="*/ 4 w 182"/>
                  <a:gd name="T15" fmla="*/ 18 h 182"/>
                  <a:gd name="T16" fmla="*/ 2 w 182"/>
                  <a:gd name="T17" fmla="*/ 12 h 182"/>
                  <a:gd name="T18" fmla="*/ 0 w 182"/>
                  <a:gd name="T19" fmla="*/ 8 h 182"/>
                  <a:gd name="T20" fmla="*/ 6 w 182"/>
                  <a:gd name="T21" fmla="*/ 0 h 182"/>
                  <a:gd name="T22" fmla="*/ 54 w 182"/>
                  <a:gd name="T23" fmla="*/ 12 h 182"/>
                  <a:gd name="T24" fmla="*/ 76 w 182"/>
                  <a:gd name="T25" fmla="*/ 12 h 182"/>
                  <a:gd name="T26" fmla="*/ 92 w 182"/>
                  <a:gd name="T27" fmla="*/ 4 h 182"/>
                  <a:gd name="T28" fmla="*/ 104 w 182"/>
                  <a:gd name="T29" fmla="*/ 2 h 182"/>
                  <a:gd name="T30" fmla="*/ 112 w 182"/>
                  <a:gd name="T31" fmla="*/ 8 h 182"/>
                  <a:gd name="T32" fmla="*/ 124 w 182"/>
                  <a:gd name="T33" fmla="*/ 10 h 182"/>
                  <a:gd name="T34" fmla="*/ 138 w 182"/>
                  <a:gd name="T35" fmla="*/ 8 h 182"/>
                  <a:gd name="T36" fmla="*/ 142 w 182"/>
                  <a:gd name="T37" fmla="*/ 10 h 182"/>
                  <a:gd name="T38" fmla="*/ 152 w 182"/>
                  <a:gd name="T39" fmla="*/ 22 h 182"/>
                  <a:gd name="T40" fmla="*/ 158 w 182"/>
                  <a:gd name="T41" fmla="*/ 42 h 182"/>
                  <a:gd name="T42" fmla="*/ 154 w 182"/>
                  <a:gd name="T43" fmla="*/ 64 h 182"/>
                  <a:gd name="T44" fmla="*/ 152 w 182"/>
                  <a:gd name="T45" fmla="*/ 68 h 182"/>
                  <a:gd name="T46" fmla="*/ 150 w 182"/>
                  <a:gd name="T47" fmla="*/ 66 h 182"/>
                  <a:gd name="T48" fmla="*/ 142 w 182"/>
                  <a:gd name="T49" fmla="*/ 64 h 182"/>
                  <a:gd name="T50" fmla="*/ 128 w 182"/>
                  <a:gd name="T51" fmla="*/ 40 h 182"/>
                  <a:gd name="T52" fmla="*/ 122 w 182"/>
                  <a:gd name="T53" fmla="*/ 38 h 182"/>
                  <a:gd name="T54" fmla="*/ 136 w 182"/>
                  <a:gd name="T55" fmla="*/ 66 h 182"/>
                  <a:gd name="T56" fmla="*/ 162 w 182"/>
                  <a:gd name="T57" fmla="*/ 112 h 182"/>
                  <a:gd name="T58" fmla="*/ 174 w 182"/>
                  <a:gd name="T59" fmla="*/ 126 h 182"/>
                  <a:gd name="T60" fmla="*/ 178 w 182"/>
                  <a:gd name="T61" fmla="*/ 150 h 182"/>
                  <a:gd name="T62" fmla="*/ 180 w 182"/>
                  <a:gd name="T63" fmla="*/ 160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2" h="182">
                    <a:moveTo>
                      <a:pt x="180" y="160"/>
                    </a:moveTo>
                    <a:lnTo>
                      <a:pt x="174" y="160"/>
                    </a:lnTo>
                    <a:lnTo>
                      <a:pt x="172" y="164"/>
                    </a:lnTo>
                    <a:lnTo>
                      <a:pt x="162" y="170"/>
                    </a:lnTo>
                    <a:lnTo>
                      <a:pt x="156" y="176"/>
                    </a:lnTo>
                    <a:lnTo>
                      <a:pt x="146" y="182"/>
                    </a:lnTo>
                    <a:lnTo>
                      <a:pt x="142" y="176"/>
                    </a:lnTo>
                    <a:lnTo>
                      <a:pt x="12" y="176"/>
                    </a:lnTo>
                    <a:lnTo>
                      <a:pt x="8" y="50"/>
                    </a:lnTo>
                    <a:lnTo>
                      <a:pt x="8" y="44"/>
                    </a:lnTo>
                    <a:lnTo>
                      <a:pt x="4" y="40"/>
                    </a:lnTo>
                    <a:lnTo>
                      <a:pt x="2" y="38"/>
                    </a:lnTo>
                    <a:lnTo>
                      <a:pt x="0" y="30"/>
                    </a:lnTo>
                    <a:lnTo>
                      <a:pt x="0" y="26"/>
                    </a:lnTo>
                    <a:lnTo>
                      <a:pt x="2" y="22"/>
                    </a:lnTo>
                    <a:lnTo>
                      <a:pt x="4" y="18"/>
                    </a:lnTo>
                    <a:lnTo>
                      <a:pt x="6" y="14"/>
                    </a:lnTo>
                    <a:lnTo>
                      <a:pt x="2" y="12"/>
                    </a:lnTo>
                    <a:lnTo>
                      <a:pt x="0" y="10"/>
                    </a:lnTo>
                    <a:lnTo>
                      <a:pt x="0" y="8"/>
                    </a:lnTo>
                    <a:lnTo>
                      <a:pt x="2" y="4"/>
                    </a:lnTo>
                    <a:lnTo>
                      <a:pt x="6" y="0"/>
                    </a:lnTo>
                    <a:lnTo>
                      <a:pt x="36" y="8"/>
                    </a:lnTo>
                    <a:lnTo>
                      <a:pt x="54" y="12"/>
                    </a:lnTo>
                    <a:lnTo>
                      <a:pt x="68" y="14"/>
                    </a:lnTo>
                    <a:lnTo>
                      <a:pt x="76" y="12"/>
                    </a:lnTo>
                    <a:lnTo>
                      <a:pt x="84" y="8"/>
                    </a:lnTo>
                    <a:lnTo>
                      <a:pt x="92" y="4"/>
                    </a:lnTo>
                    <a:lnTo>
                      <a:pt x="100" y="2"/>
                    </a:lnTo>
                    <a:lnTo>
                      <a:pt x="104" y="2"/>
                    </a:lnTo>
                    <a:lnTo>
                      <a:pt x="108" y="6"/>
                    </a:lnTo>
                    <a:lnTo>
                      <a:pt x="112" y="8"/>
                    </a:lnTo>
                    <a:lnTo>
                      <a:pt x="118" y="10"/>
                    </a:lnTo>
                    <a:lnTo>
                      <a:pt x="124" y="10"/>
                    </a:lnTo>
                    <a:lnTo>
                      <a:pt x="132" y="8"/>
                    </a:lnTo>
                    <a:lnTo>
                      <a:pt x="138" y="8"/>
                    </a:lnTo>
                    <a:lnTo>
                      <a:pt x="140" y="8"/>
                    </a:lnTo>
                    <a:lnTo>
                      <a:pt x="142" y="10"/>
                    </a:lnTo>
                    <a:lnTo>
                      <a:pt x="146" y="14"/>
                    </a:lnTo>
                    <a:lnTo>
                      <a:pt x="152" y="22"/>
                    </a:lnTo>
                    <a:lnTo>
                      <a:pt x="156" y="32"/>
                    </a:lnTo>
                    <a:lnTo>
                      <a:pt x="158" y="42"/>
                    </a:lnTo>
                    <a:lnTo>
                      <a:pt x="154" y="56"/>
                    </a:lnTo>
                    <a:lnTo>
                      <a:pt x="154" y="64"/>
                    </a:lnTo>
                    <a:lnTo>
                      <a:pt x="158" y="66"/>
                    </a:lnTo>
                    <a:lnTo>
                      <a:pt x="152" y="68"/>
                    </a:lnTo>
                    <a:lnTo>
                      <a:pt x="152" y="66"/>
                    </a:lnTo>
                    <a:lnTo>
                      <a:pt x="150" y="66"/>
                    </a:lnTo>
                    <a:lnTo>
                      <a:pt x="146" y="66"/>
                    </a:lnTo>
                    <a:lnTo>
                      <a:pt x="142" y="64"/>
                    </a:lnTo>
                    <a:lnTo>
                      <a:pt x="134" y="52"/>
                    </a:lnTo>
                    <a:lnTo>
                      <a:pt x="128" y="40"/>
                    </a:lnTo>
                    <a:lnTo>
                      <a:pt x="120" y="32"/>
                    </a:lnTo>
                    <a:lnTo>
                      <a:pt x="122" y="38"/>
                    </a:lnTo>
                    <a:lnTo>
                      <a:pt x="124" y="46"/>
                    </a:lnTo>
                    <a:lnTo>
                      <a:pt x="136" y="66"/>
                    </a:lnTo>
                    <a:lnTo>
                      <a:pt x="156" y="102"/>
                    </a:lnTo>
                    <a:lnTo>
                      <a:pt x="162" y="112"/>
                    </a:lnTo>
                    <a:lnTo>
                      <a:pt x="168" y="120"/>
                    </a:lnTo>
                    <a:lnTo>
                      <a:pt x="174" y="126"/>
                    </a:lnTo>
                    <a:lnTo>
                      <a:pt x="176" y="138"/>
                    </a:lnTo>
                    <a:lnTo>
                      <a:pt x="178" y="150"/>
                    </a:lnTo>
                    <a:lnTo>
                      <a:pt x="182" y="160"/>
                    </a:lnTo>
                    <a:lnTo>
                      <a:pt x="180" y="1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0" name="Freeform 90"/>
              <p:cNvSpPr>
                <a:spLocks noChangeAspect="1"/>
              </p:cNvSpPr>
              <p:nvPr/>
            </p:nvSpPr>
            <p:spPr bwMode="gray">
              <a:xfrm>
                <a:off x="2831" y="1528"/>
                <a:ext cx="247" cy="252"/>
              </a:xfrm>
              <a:custGeom>
                <a:avLst/>
                <a:gdLst>
                  <a:gd name="T0" fmla="*/ 243 w 247"/>
                  <a:gd name="T1" fmla="*/ 80 h 252"/>
                  <a:gd name="T2" fmla="*/ 239 w 247"/>
                  <a:gd name="T3" fmla="*/ 70 h 252"/>
                  <a:gd name="T4" fmla="*/ 235 w 247"/>
                  <a:gd name="T5" fmla="*/ 60 h 252"/>
                  <a:gd name="T6" fmla="*/ 237 w 247"/>
                  <a:gd name="T7" fmla="*/ 52 h 252"/>
                  <a:gd name="T8" fmla="*/ 241 w 247"/>
                  <a:gd name="T9" fmla="*/ 44 h 252"/>
                  <a:gd name="T10" fmla="*/ 235 w 247"/>
                  <a:gd name="T11" fmla="*/ 40 h 252"/>
                  <a:gd name="T12" fmla="*/ 237 w 247"/>
                  <a:gd name="T13" fmla="*/ 34 h 252"/>
                  <a:gd name="T14" fmla="*/ 215 w 247"/>
                  <a:gd name="T15" fmla="*/ 20 h 252"/>
                  <a:gd name="T16" fmla="*/ 203 w 247"/>
                  <a:gd name="T17" fmla="*/ 12 h 252"/>
                  <a:gd name="T18" fmla="*/ 193 w 247"/>
                  <a:gd name="T19" fmla="*/ 4 h 252"/>
                  <a:gd name="T20" fmla="*/ 181 w 247"/>
                  <a:gd name="T21" fmla="*/ 6 h 252"/>
                  <a:gd name="T22" fmla="*/ 163 w 247"/>
                  <a:gd name="T23" fmla="*/ 20 h 252"/>
                  <a:gd name="T24" fmla="*/ 161 w 247"/>
                  <a:gd name="T25" fmla="*/ 28 h 252"/>
                  <a:gd name="T26" fmla="*/ 163 w 247"/>
                  <a:gd name="T27" fmla="*/ 38 h 252"/>
                  <a:gd name="T28" fmla="*/ 163 w 247"/>
                  <a:gd name="T29" fmla="*/ 44 h 252"/>
                  <a:gd name="T30" fmla="*/ 157 w 247"/>
                  <a:gd name="T31" fmla="*/ 52 h 252"/>
                  <a:gd name="T32" fmla="*/ 145 w 247"/>
                  <a:gd name="T33" fmla="*/ 54 h 252"/>
                  <a:gd name="T34" fmla="*/ 133 w 247"/>
                  <a:gd name="T35" fmla="*/ 46 h 252"/>
                  <a:gd name="T36" fmla="*/ 115 w 247"/>
                  <a:gd name="T37" fmla="*/ 38 h 252"/>
                  <a:gd name="T38" fmla="*/ 107 w 247"/>
                  <a:gd name="T39" fmla="*/ 36 h 252"/>
                  <a:gd name="T40" fmla="*/ 99 w 247"/>
                  <a:gd name="T41" fmla="*/ 34 h 252"/>
                  <a:gd name="T42" fmla="*/ 89 w 247"/>
                  <a:gd name="T43" fmla="*/ 24 h 252"/>
                  <a:gd name="T44" fmla="*/ 81 w 247"/>
                  <a:gd name="T45" fmla="*/ 16 h 252"/>
                  <a:gd name="T46" fmla="*/ 53 w 247"/>
                  <a:gd name="T47" fmla="*/ 10 h 252"/>
                  <a:gd name="T48" fmla="*/ 30 w 247"/>
                  <a:gd name="T49" fmla="*/ 0 h 252"/>
                  <a:gd name="T50" fmla="*/ 26 w 247"/>
                  <a:gd name="T51" fmla="*/ 10 h 252"/>
                  <a:gd name="T52" fmla="*/ 26 w 247"/>
                  <a:gd name="T53" fmla="*/ 18 h 252"/>
                  <a:gd name="T54" fmla="*/ 12 w 247"/>
                  <a:gd name="T55" fmla="*/ 30 h 252"/>
                  <a:gd name="T56" fmla="*/ 8 w 247"/>
                  <a:gd name="T57" fmla="*/ 40 h 252"/>
                  <a:gd name="T58" fmla="*/ 4 w 247"/>
                  <a:gd name="T59" fmla="*/ 52 h 252"/>
                  <a:gd name="T60" fmla="*/ 0 w 247"/>
                  <a:gd name="T61" fmla="*/ 62 h 252"/>
                  <a:gd name="T62" fmla="*/ 2 w 247"/>
                  <a:gd name="T63" fmla="*/ 74 h 252"/>
                  <a:gd name="T64" fmla="*/ 4 w 247"/>
                  <a:gd name="T65" fmla="*/ 88 h 252"/>
                  <a:gd name="T66" fmla="*/ 2 w 247"/>
                  <a:gd name="T67" fmla="*/ 124 h 252"/>
                  <a:gd name="T68" fmla="*/ 2 w 247"/>
                  <a:gd name="T69" fmla="*/ 136 h 252"/>
                  <a:gd name="T70" fmla="*/ 10 w 247"/>
                  <a:gd name="T71" fmla="*/ 152 h 252"/>
                  <a:gd name="T72" fmla="*/ 18 w 247"/>
                  <a:gd name="T73" fmla="*/ 162 h 252"/>
                  <a:gd name="T74" fmla="*/ 32 w 247"/>
                  <a:gd name="T75" fmla="*/ 168 h 252"/>
                  <a:gd name="T76" fmla="*/ 40 w 247"/>
                  <a:gd name="T77" fmla="*/ 182 h 252"/>
                  <a:gd name="T78" fmla="*/ 46 w 247"/>
                  <a:gd name="T79" fmla="*/ 182 h 252"/>
                  <a:gd name="T80" fmla="*/ 61 w 247"/>
                  <a:gd name="T81" fmla="*/ 184 h 252"/>
                  <a:gd name="T82" fmla="*/ 71 w 247"/>
                  <a:gd name="T83" fmla="*/ 190 h 252"/>
                  <a:gd name="T84" fmla="*/ 105 w 247"/>
                  <a:gd name="T85" fmla="*/ 182 h 252"/>
                  <a:gd name="T86" fmla="*/ 235 w 247"/>
                  <a:gd name="T87" fmla="*/ 244 h 252"/>
                  <a:gd name="T88" fmla="*/ 247 w 247"/>
                  <a:gd name="T89" fmla="*/ 206 h 25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47" h="252">
                    <a:moveTo>
                      <a:pt x="247" y="206"/>
                    </a:moveTo>
                    <a:lnTo>
                      <a:pt x="243" y="80"/>
                    </a:lnTo>
                    <a:lnTo>
                      <a:pt x="243" y="74"/>
                    </a:lnTo>
                    <a:lnTo>
                      <a:pt x="239" y="70"/>
                    </a:lnTo>
                    <a:lnTo>
                      <a:pt x="237" y="68"/>
                    </a:lnTo>
                    <a:lnTo>
                      <a:pt x="235" y="60"/>
                    </a:lnTo>
                    <a:lnTo>
                      <a:pt x="235" y="56"/>
                    </a:lnTo>
                    <a:lnTo>
                      <a:pt x="237" y="52"/>
                    </a:lnTo>
                    <a:lnTo>
                      <a:pt x="239" y="48"/>
                    </a:lnTo>
                    <a:lnTo>
                      <a:pt x="241" y="44"/>
                    </a:lnTo>
                    <a:lnTo>
                      <a:pt x="237" y="42"/>
                    </a:lnTo>
                    <a:lnTo>
                      <a:pt x="235" y="40"/>
                    </a:lnTo>
                    <a:lnTo>
                      <a:pt x="235" y="38"/>
                    </a:lnTo>
                    <a:lnTo>
                      <a:pt x="237" y="34"/>
                    </a:lnTo>
                    <a:lnTo>
                      <a:pt x="241" y="30"/>
                    </a:lnTo>
                    <a:lnTo>
                      <a:pt x="215" y="20"/>
                    </a:lnTo>
                    <a:lnTo>
                      <a:pt x="209" y="16"/>
                    </a:lnTo>
                    <a:lnTo>
                      <a:pt x="203" y="12"/>
                    </a:lnTo>
                    <a:lnTo>
                      <a:pt x="197" y="6"/>
                    </a:lnTo>
                    <a:lnTo>
                      <a:pt x="193" y="4"/>
                    </a:lnTo>
                    <a:lnTo>
                      <a:pt x="189" y="4"/>
                    </a:lnTo>
                    <a:lnTo>
                      <a:pt x="181" y="6"/>
                    </a:lnTo>
                    <a:lnTo>
                      <a:pt x="171" y="12"/>
                    </a:lnTo>
                    <a:lnTo>
                      <a:pt x="163" y="20"/>
                    </a:lnTo>
                    <a:lnTo>
                      <a:pt x="163" y="24"/>
                    </a:lnTo>
                    <a:lnTo>
                      <a:pt x="161" y="28"/>
                    </a:lnTo>
                    <a:lnTo>
                      <a:pt x="163" y="36"/>
                    </a:lnTo>
                    <a:lnTo>
                      <a:pt x="163" y="38"/>
                    </a:lnTo>
                    <a:lnTo>
                      <a:pt x="165" y="40"/>
                    </a:lnTo>
                    <a:lnTo>
                      <a:pt x="163" y="44"/>
                    </a:lnTo>
                    <a:lnTo>
                      <a:pt x="161" y="48"/>
                    </a:lnTo>
                    <a:lnTo>
                      <a:pt x="157" y="52"/>
                    </a:lnTo>
                    <a:lnTo>
                      <a:pt x="149" y="54"/>
                    </a:lnTo>
                    <a:lnTo>
                      <a:pt x="145" y="54"/>
                    </a:lnTo>
                    <a:lnTo>
                      <a:pt x="139" y="52"/>
                    </a:lnTo>
                    <a:lnTo>
                      <a:pt x="133" y="46"/>
                    </a:lnTo>
                    <a:lnTo>
                      <a:pt x="125" y="40"/>
                    </a:lnTo>
                    <a:lnTo>
                      <a:pt x="115" y="38"/>
                    </a:lnTo>
                    <a:lnTo>
                      <a:pt x="111" y="36"/>
                    </a:lnTo>
                    <a:lnTo>
                      <a:pt x="107" y="36"/>
                    </a:lnTo>
                    <a:lnTo>
                      <a:pt x="103" y="36"/>
                    </a:lnTo>
                    <a:lnTo>
                      <a:pt x="99" y="34"/>
                    </a:lnTo>
                    <a:lnTo>
                      <a:pt x="93" y="30"/>
                    </a:lnTo>
                    <a:lnTo>
                      <a:pt x="89" y="24"/>
                    </a:lnTo>
                    <a:lnTo>
                      <a:pt x="85" y="18"/>
                    </a:lnTo>
                    <a:lnTo>
                      <a:pt x="81" y="16"/>
                    </a:lnTo>
                    <a:lnTo>
                      <a:pt x="77" y="14"/>
                    </a:lnTo>
                    <a:lnTo>
                      <a:pt x="53" y="10"/>
                    </a:lnTo>
                    <a:lnTo>
                      <a:pt x="42" y="6"/>
                    </a:lnTo>
                    <a:lnTo>
                      <a:pt x="30" y="0"/>
                    </a:lnTo>
                    <a:lnTo>
                      <a:pt x="26" y="4"/>
                    </a:lnTo>
                    <a:lnTo>
                      <a:pt x="26" y="10"/>
                    </a:lnTo>
                    <a:lnTo>
                      <a:pt x="26" y="12"/>
                    </a:lnTo>
                    <a:lnTo>
                      <a:pt x="26" y="18"/>
                    </a:lnTo>
                    <a:lnTo>
                      <a:pt x="18" y="24"/>
                    </a:lnTo>
                    <a:lnTo>
                      <a:pt x="12" y="30"/>
                    </a:lnTo>
                    <a:lnTo>
                      <a:pt x="8" y="36"/>
                    </a:lnTo>
                    <a:lnTo>
                      <a:pt x="8" y="40"/>
                    </a:lnTo>
                    <a:lnTo>
                      <a:pt x="10" y="40"/>
                    </a:lnTo>
                    <a:lnTo>
                      <a:pt x="4" y="52"/>
                    </a:lnTo>
                    <a:lnTo>
                      <a:pt x="0" y="56"/>
                    </a:lnTo>
                    <a:lnTo>
                      <a:pt x="0" y="62"/>
                    </a:lnTo>
                    <a:lnTo>
                      <a:pt x="0" y="68"/>
                    </a:lnTo>
                    <a:lnTo>
                      <a:pt x="2" y="74"/>
                    </a:lnTo>
                    <a:lnTo>
                      <a:pt x="4" y="80"/>
                    </a:lnTo>
                    <a:lnTo>
                      <a:pt x="4" y="88"/>
                    </a:lnTo>
                    <a:lnTo>
                      <a:pt x="6" y="120"/>
                    </a:lnTo>
                    <a:lnTo>
                      <a:pt x="2" y="124"/>
                    </a:lnTo>
                    <a:lnTo>
                      <a:pt x="0" y="132"/>
                    </a:lnTo>
                    <a:lnTo>
                      <a:pt x="2" y="136"/>
                    </a:lnTo>
                    <a:lnTo>
                      <a:pt x="4" y="140"/>
                    </a:lnTo>
                    <a:lnTo>
                      <a:pt x="10" y="152"/>
                    </a:lnTo>
                    <a:lnTo>
                      <a:pt x="12" y="158"/>
                    </a:lnTo>
                    <a:lnTo>
                      <a:pt x="18" y="162"/>
                    </a:lnTo>
                    <a:lnTo>
                      <a:pt x="28" y="166"/>
                    </a:lnTo>
                    <a:lnTo>
                      <a:pt x="32" y="168"/>
                    </a:lnTo>
                    <a:lnTo>
                      <a:pt x="36" y="174"/>
                    </a:lnTo>
                    <a:lnTo>
                      <a:pt x="40" y="182"/>
                    </a:lnTo>
                    <a:lnTo>
                      <a:pt x="42" y="182"/>
                    </a:lnTo>
                    <a:lnTo>
                      <a:pt x="46" y="182"/>
                    </a:lnTo>
                    <a:lnTo>
                      <a:pt x="55" y="182"/>
                    </a:lnTo>
                    <a:lnTo>
                      <a:pt x="61" y="184"/>
                    </a:lnTo>
                    <a:lnTo>
                      <a:pt x="67" y="186"/>
                    </a:lnTo>
                    <a:lnTo>
                      <a:pt x="71" y="190"/>
                    </a:lnTo>
                    <a:lnTo>
                      <a:pt x="75" y="196"/>
                    </a:lnTo>
                    <a:lnTo>
                      <a:pt x="105" y="182"/>
                    </a:lnTo>
                    <a:lnTo>
                      <a:pt x="231" y="252"/>
                    </a:lnTo>
                    <a:lnTo>
                      <a:pt x="235" y="244"/>
                    </a:lnTo>
                    <a:lnTo>
                      <a:pt x="247" y="244"/>
                    </a:lnTo>
                    <a:lnTo>
                      <a:pt x="247" y="20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1" name="Freeform 91"/>
              <p:cNvSpPr>
                <a:spLocks noChangeAspect="1"/>
              </p:cNvSpPr>
              <p:nvPr/>
            </p:nvSpPr>
            <p:spPr bwMode="gray">
              <a:xfrm>
                <a:off x="2799" y="1456"/>
                <a:ext cx="62" cy="134"/>
              </a:xfrm>
              <a:custGeom>
                <a:avLst/>
                <a:gdLst>
                  <a:gd name="T0" fmla="*/ 30 w 62"/>
                  <a:gd name="T1" fmla="*/ 128 h 134"/>
                  <a:gd name="T2" fmla="*/ 30 w 62"/>
                  <a:gd name="T3" fmla="*/ 130 h 134"/>
                  <a:gd name="T4" fmla="*/ 26 w 62"/>
                  <a:gd name="T5" fmla="*/ 104 h 134"/>
                  <a:gd name="T6" fmla="*/ 22 w 62"/>
                  <a:gd name="T7" fmla="*/ 98 h 134"/>
                  <a:gd name="T8" fmla="*/ 18 w 62"/>
                  <a:gd name="T9" fmla="*/ 92 h 134"/>
                  <a:gd name="T10" fmla="*/ 14 w 62"/>
                  <a:gd name="T11" fmla="*/ 86 h 134"/>
                  <a:gd name="T12" fmla="*/ 10 w 62"/>
                  <a:gd name="T13" fmla="*/ 82 h 134"/>
                  <a:gd name="T14" fmla="*/ 8 w 62"/>
                  <a:gd name="T15" fmla="*/ 78 h 134"/>
                  <a:gd name="T16" fmla="*/ 4 w 62"/>
                  <a:gd name="T17" fmla="*/ 74 h 134"/>
                  <a:gd name="T18" fmla="*/ 0 w 62"/>
                  <a:gd name="T19" fmla="*/ 68 h 134"/>
                  <a:gd name="T20" fmla="*/ 0 w 62"/>
                  <a:gd name="T21" fmla="*/ 62 h 134"/>
                  <a:gd name="T22" fmla="*/ 0 w 62"/>
                  <a:gd name="T23" fmla="*/ 58 h 134"/>
                  <a:gd name="T24" fmla="*/ 2 w 62"/>
                  <a:gd name="T25" fmla="*/ 56 h 134"/>
                  <a:gd name="T26" fmla="*/ 6 w 62"/>
                  <a:gd name="T27" fmla="*/ 54 h 134"/>
                  <a:gd name="T28" fmla="*/ 8 w 62"/>
                  <a:gd name="T29" fmla="*/ 50 h 134"/>
                  <a:gd name="T30" fmla="*/ 10 w 62"/>
                  <a:gd name="T31" fmla="*/ 42 h 134"/>
                  <a:gd name="T32" fmla="*/ 10 w 62"/>
                  <a:gd name="T33" fmla="*/ 36 h 134"/>
                  <a:gd name="T34" fmla="*/ 10 w 62"/>
                  <a:gd name="T35" fmla="*/ 24 h 134"/>
                  <a:gd name="T36" fmla="*/ 12 w 62"/>
                  <a:gd name="T37" fmla="*/ 14 h 134"/>
                  <a:gd name="T38" fmla="*/ 14 w 62"/>
                  <a:gd name="T39" fmla="*/ 4 h 134"/>
                  <a:gd name="T40" fmla="*/ 14 w 62"/>
                  <a:gd name="T41" fmla="*/ 2 h 134"/>
                  <a:gd name="T42" fmla="*/ 20 w 62"/>
                  <a:gd name="T43" fmla="*/ 0 h 134"/>
                  <a:gd name="T44" fmla="*/ 30 w 62"/>
                  <a:gd name="T45" fmla="*/ 0 h 134"/>
                  <a:gd name="T46" fmla="*/ 34 w 62"/>
                  <a:gd name="T47" fmla="*/ 0 h 134"/>
                  <a:gd name="T48" fmla="*/ 38 w 62"/>
                  <a:gd name="T49" fmla="*/ 2 h 134"/>
                  <a:gd name="T50" fmla="*/ 42 w 62"/>
                  <a:gd name="T51" fmla="*/ 2 h 134"/>
                  <a:gd name="T52" fmla="*/ 48 w 62"/>
                  <a:gd name="T53" fmla="*/ 4 h 134"/>
                  <a:gd name="T54" fmla="*/ 46 w 62"/>
                  <a:gd name="T55" fmla="*/ 8 h 134"/>
                  <a:gd name="T56" fmla="*/ 44 w 62"/>
                  <a:gd name="T57" fmla="*/ 12 h 134"/>
                  <a:gd name="T58" fmla="*/ 44 w 62"/>
                  <a:gd name="T59" fmla="*/ 16 h 134"/>
                  <a:gd name="T60" fmla="*/ 42 w 62"/>
                  <a:gd name="T61" fmla="*/ 20 h 134"/>
                  <a:gd name="T62" fmla="*/ 44 w 62"/>
                  <a:gd name="T63" fmla="*/ 24 h 134"/>
                  <a:gd name="T64" fmla="*/ 46 w 62"/>
                  <a:gd name="T65" fmla="*/ 28 h 134"/>
                  <a:gd name="T66" fmla="*/ 50 w 62"/>
                  <a:gd name="T67" fmla="*/ 30 h 134"/>
                  <a:gd name="T68" fmla="*/ 52 w 62"/>
                  <a:gd name="T69" fmla="*/ 32 h 134"/>
                  <a:gd name="T70" fmla="*/ 50 w 62"/>
                  <a:gd name="T71" fmla="*/ 42 h 134"/>
                  <a:gd name="T72" fmla="*/ 46 w 62"/>
                  <a:gd name="T73" fmla="*/ 46 h 134"/>
                  <a:gd name="T74" fmla="*/ 42 w 62"/>
                  <a:gd name="T75" fmla="*/ 52 h 134"/>
                  <a:gd name="T76" fmla="*/ 40 w 62"/>
                  <a:gd name="T77" fmla="*/ 58 h 134"/>
                  <a:gd name="T78" fmla="*/ 42 w 62"/>
                  <a:gd name="T79" fmla="*/ 60 h 134"/>
                  <a:gd name="T80" fmla="*/ 46 w 62"/>
                  <a:gd name="T81" fmla="*/ 64 h 134"/>
                  <a:gd name="T82" fmla="*/ 54 w 62"/>
                  <a:gd name="T83" fmla="*/ 66 h 134"/>
                  <a:gd name="T84" fmla="*/ 62 w 62"/>
                  <a:gd name="T85" fmla="*/ 72 h 134"/>
                  <a:gd name="T86" fmla="*/ 58 w 62"/>
                  <a:gd name="T87" fmla="*/ 76 h 134"/>
                  <a:gd name="T88" fmla="*/ 58 w 62"/>
                  <a:gd name="T89" fmla="*/ 82 h 134"/>
                  <a:gd name="T90" fmla="*/ 58 w 62"/>
                  <a:gd name="T91" fmla="*/ 84 h 134"/>
                  <a:gd name="T92" fmla="*/ 58 w 62"/>
                  <a:gd name="T93" fmla="*/ 90 h 134"/>
                  <a:gd name="T94" fmla="*/ 50 w 62"/>
                  <a:gd name="T95" fmla="*/ 96 h 134"/>
                  <a:gd name="T96" fmla="*/ 44 w 62"/>
                  <a:gd name="T97" fmla="*/ 102 h 134"/>
                  <a:gd name="T98" fmla="*/ 40 w 62"/>
                  <a:gd name="T99" fmla="*/ 108 h 134"/>
                  <a:gd name="T100" fmla="*/ 40 w 62"/>
                  <a:gd name="T101" fmla="*/ 112 h 134"/>
                  <a:gd name="T102" fmla="*/ 42 w 62"/>
                  <a:gd name="T103" fmla="*/ 112 h 134"/>
                  <a:gd name="T104" fmla="*/ 36 w 62"/>
                  <a:gd name="T105" fmla="*/ 124 h 134"/>
                  <a:gd name="T106" fmla="*/ 32 w 62"/>
                  <a:gd name="T107" fmla="*/ 128 h 134"/>
                  <a:gd name="T108" fmla="*/ 32 w 62"/>
                  <a:gd name="T109" fmla="*/ 134 h 134"/>
                  <a:gd name="T110" fmla="*/ 30 w 62"/>
                  <a:gd name="T111" fmla="*/ 128 h 1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2" h="134">
                    <a:moveTo>
                      <a:pt x="30" y="128"/>
                    </a:moveTo>
                    <a:lnTo>
                      <a:pt x="30" y="130"/>
                    </a:lnTo>
                    <a:lnTo>
                      <a:pt x="26" y="104"/>
                    </a:lnTo>
                    <a:lnTo>
                      <a:pt x="22" y="98"/>
                    </a:lnTo>
                    <a:lnTo>
                      <a:pt x="18" y="92"/>
                    </a:lnTo>
                    <a:lnTo>
                      <a:pt x="14" y="86"/>
                    </a:lnTo>
                    <a:lnTo>
                      <a:pt x="10" y="82"/>
                    </a:lnTo>
                    <a:lnTo>
                      <a:pt x="8" y="78"/>
                    </a:lnTo>
                    <a:lnTo>
                      <a:pt x="4" y="74"/>
                    </a:lnTo>
                    <a:lnTo>
                      <a:pt x="0" y="68"/>
                    </a:lnTo>
                    <a:lnTo>
                      <a:pt x="0" y="62"/>
                    </a:lnTo>
                    <a:lnTo>
                      <a:pt x="0" y="58"/>
                    </a:lnTo>
                    <a:lnTo>
                      <a:pt x="2" y="56"/>
                    </a:lnTo>
                    <a:lnTo>
                      <a:pt x="6" y="54"/>
                    </a:lnTo>
                    <a:lnTo>
                      <a:pt x="8" y="50"/>
                    </a:lnTo>
                    <a:lnTo>
                      <a:pt x="10" y="42"/>
                    </a:lnTo>
                    <a:lnTo>
                      <a:pt x="10" y="36"/>
                    </a:lnTo>
                    <a:lnTo>
                      <a:pt x="10" y="24"/>
                    </a:lnTo>
                    <a:lnTo>
                      <a:pt x="12" y="14"/>
                    </a:lnTo>
                    <a:lnTo>
                      <a:pt x="14" y="4"/>
                    </a:lnTo>
                    <a:lnTo>
                      <a:pt x="14" y="2"/>
                    </a:lnTo>
                    <a:lnTo>
                      <a:pt x="20" y="0"/>
                    </a:lnTo>
                    <a:lnTo>
                      <a:pt x="30" y="0"/>
                    </a:lnTo>
                    <a:lnTo>
                      <a:pt x="34" y="0"/>
                    </a:lnTo>
                    <a:lnTo>
                      <a:pt x="38" y="2"/>
                    </a:lnTo>
                    <a:lnTo>
                      <a:pt x="42" y="2"/>
                    </a:lnTo>
                    <a:lnTo>
                      <a:pt x="48" y="4"/>
                    </a:lnTo>
                    <a:lnTo>
                      <a:pt x="46" y="8"/>
                    </a:lnTo>
                    <a:lnTo>
                      <a:pt x="44" y="12"/>
                    </a:lnTo>
                    <a:lnTo>
                      <a:pt x="44" y="16"/>
                    </a:lnTo>
                    <a:lnTo>
                      <a:pt x="42" y="20"/>
                    </a:lnTo>
                    <a:lnTo>
                      <a:pt x="44" y="24"/>
                    </a:lnTo>
                    <a:lnTo>
                      <a:pt x="46" y="28"/>
                    </a:lnTo>
                    <a:lnTo>
                      <a:pt x="50" y="30"/>
                    </a:lnTo>
                    <a:lnTo>
                      <a:pt x="52" y="32"/>
                    </a:lnTo>
                    <a:lnTo>
                      <a:pt x="50" y="42"/>
                    </a:lnTo>
                    <a:lnTo>
                      <a:pt x="46" y="46"/>
                    </a:lnTo>
                    <a:lnTo>
                      <a:pt x="42" y="52"/>
                    </a:lnTo>
                    <a:lnTo>
                      <a:pt x="40" y="58"/>
                    </a:lnTo>
                    <a:lnTo>
                      <a:pt x="42" y="60"/>
                    </a:lnTo>
                    <a:lnTo>
                      <a:pt x="46" y="64"/>
                    </a:lnTo>
                    <a:lnTo>
                      <a:pt x="54" y="66"/>
                    </a:lnTo>
                    <a:lnTo>
                      <a:pt x="62" y="72"/>
                    </a:lnTo>
                    <a:lnTo>
                      <a:pt x="58" y="76"/>
                    </a:lnTo>
                    <a:lnTo>
                      <a:pt x="58" y="82"/>
                    </a:lnTo>
                    <a:lnTo>
                      <a:pt x="58" y="84"/>
                    </a:lnTo>
                    <a:lnTo>
                      <a:pt x="58" y="90"/>
                    </a:lnTo>
                    <a:lnTo>
                      <a:pt x="50" y="96"/>
                    </a:lnTo>
                    <a:lnTo>
                      <a:pt x="44" y="102"/>
                    </a:lnTo>
                    <a:lnTo>
                      <a:pt x="40" y="108"/>
                    </a:lnTo>
                    <a:lnTo>
                      <a:pt x="40" y="112"/>
                    </a:lnTo>
                    <a:lnTo>
                      <a:pt x="42" y="112"/>
                    </a:lnTo>
                    <a:lnTo>
                      <a:pt x="36" y="124"/>
                    </a:lnTo>
                    <a:lnTo>
                      <a:pt x="32" y="128"/>
                    </a:lnTo>
                    <a:lnTo>
                      <a:pt x="32" y="134"/>
                    </a:lnTo>
                    <a:lnTo>
                      <a:pt x="30"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2" name="Freeform 92"/>
              <p:cNvSpPr>
                <a:spLocks noChangeAspect="1"/>
              </p:cNvSpPr>
              <p:nvPr/>
            </p:nvSpPr>
            <p:spPr bwMode="gray">
              <a:xfrm>
                <a:off x="2553" y="1458"/>
                <a:ext cx="318" cy="332"/>
              </a:xfrm>
              <a:custGeom>
                <a:avLst/>
                <a:gdLst>
                  <a:gd name="T0" fmla="*/ 110 w 318"/>
                  <a:gd name="T1" fmla="*/ 34 h 332"/>
                  <a:gd name="T2" fmla="*/ 124 w 318"/>
                  <a:gd name="T3" fmla="*/ 26 h 332"/>
                  <a:gd name="T4" fmla="*/ 146 w 318"/>
                  <a:gd name="T5" fmla="*/ 14 h 332"/>
                  <a:gd name="T6" fmla="*/ 186 w 318"/>
                  <a:gd name="T7" fmla="*/ 4 h 332"/>
                  <a:gd name="T8" fmla="*/ 202 w 318"/>
                  <a:gd name="T9" fmla="*/ 4 h 332"/>
                  <a:gd name="T10" fmla="*/ 210 w 318"/>
                  <a:gd name="T11" fmla="*/ 8 h 332"/>
                  <a:gd name="T12" fmla="*/ 220 w 318"/>
                  <a:gd name="T13" fmla="*/ 6 h 332"/>
                  <a:gd name="T14" fmla="*/ 224 w 318"/>
                  <a:gd name="T15" fmla="*/ 2 h 332"/>
                  <a:gd name="T16" fmla="*/ 248 w 318"/>
                  <a:gd name="T17" fmla="*/ 0 h 332"/>
                  <a:gd name="T18" fmla="*/ 258 w 318"/>
                  <a:gd name="T19" fmla="*/ 10 h 332"/>
                  <a:gd name="T20" fmla="*/ 256 w 318"/>
                  <a:gd name="T21" fmla="*/ 34 h 332"/>
                  <a:gd name="T22" fmla="*/ 254 w 318"/>
                  <a:gd name="T23" fmla="*/ 48 h 332"/>
                  <a:gd name="T24" fmla="*/ 248 w 318"/>
                  <a:gd name="T25" fmla="*/ 54 h 332"/>
                  <a:gd name="T26" fmla="*/ 246 w 318"/>
                  <a:gd name="T27" fmla="*/ 60 h 332"/>
                  <a:gd name="T28" fmla="*/ 250 w 318"/>
                  <a:gd name="T29" fmla="*/ 72 h 332"/>
                  <a:gd name="T30" fmla="*/ 256 w 318"/>
                  <a:gd name="T31" fmla="*/ 80 h 332"/>
                  <a:gd name="T32" fmla="*/ 264 w 318"/>
                  <a:gd name="T33" fmla="*/ 90 h 332"/>
                  <a:gd name="T34" fmla="*/ 272 w 318"/>
                  <a:gd name="T35" fmla="*/ 102 h 332"/>
                  <a:gd name="T36" fmla="*/ 276 w 318"/>
                  <a:gd name="T37" fmla="*/ 126 h 332"/>
                  <a:gd name="T38" fmla="*/ 278 w 318"/>
                  <a:gd name="T39" fmla="*/ 138 h 332"/>
                  <a:gd name="T40" fmla="*/ 282 w 318"/>
                  <a:gd name="T41" fmla="*/ 150 h 332"/>
                  <a:gd name="T42" fmla="*/ 284 w 318"/>
                  <a:gd name="T43" fmla="*/ 190 h 332"/>
                  <a:gd name="T44" fmla="*/ 278 w 318"/>
                  <a:gd name="T45" fmla="*/ 202 h 332"/>
                  <a:gd name="T46" fmla="*/ 282 w 318"/>
                  <a:gd name="T47" fmla="*/ 210 h 332"/>
                  <a:gd name="T48" fmla="*/ 290 w 318"/>
                  <a:gd name="T49" fmla="*/ 228 h 332"/>
                  <a:gd name="T50" fmla="*/ 306 w 318"/>
                  <a:gd name="T51" fmla="*/ 236 h 332"/>
                  <a:gd name="T52" fmla="*/ 314 w 318"/>
                  <a:gd name="T53" fmla="*/ 244 h 332"/>
                  <a:gd name="T54" fmla="*/ 248 w 318"/>
                  <a:gd name="T55" fmla="*/ 300 h 332"/>
                  <a:gd name="T56" fmla="*/ 182 w 318"/>
                  <a:gd name="T57" fmla="*/ 332 h 332"/>
                  <a:gd name="T58" fmla="*/ 170 w 318"/>
                  <a:gd name="T59" fmla="*/ 314 h 332"/>
                  <a:gd name="T60" fmla="*/ 152 w 318"/>
                  <a:gd name="T61" fmla="*/ 302 h 332"/>
                  <a:gd name="T62" fmla="*/ 148 w 318"/>
                  <a:gd name="T63" fmla="*/ 294 h 332"/>
                  <a:gd name="T64" fmla="*/ 0 w 318"/>
                  <a:gd name="T65" fmla="*/ 160 h 332"/>
                  <a:gd name="T66" fmla="*/ 18 w 318"/>
                  <a:gd name="T67" fmla="*/ 144 h 332"/>
                  <a:gd name="T68" fmla="*/ 48 w 318"/>
                  <a:gd name="T69" fmla="*/ 132 h 332"/>
                  <a:gd name="T70" fmla="*/ 56 w 318"/>
                  <a:gd name="T71" fmla="*/ 124 h 332"/>
                  <a:gd name="T72" fmla="*/ 66 w 318"/>
                  <a:gd name="T73" fmla="*/ 116 h 332"/>
                  <a:gd name="T74" fmla="*/ 72 w 318"/>
                  <a:gd name="T75" fmla="*/ 112 h 332"/>
                  <a:gd name="T76" fmla="*/ 72 w 318"/>
                  <a:gd name="T77" fmla="*/ 102 h 332"/>
                  <a:gd name="T78" fmla="*/ 84 w 318"/>
                  <a:gd name="T79" fmla="*/ 96 h 332"/>
                  <a:gd name="T80" fmla="*/ 96 w 318"/>
                  <a:gd name="T81" fmla="*/ 92 h 332"/>
                  <a:gd name="T82" fmla="*/ 110 w 318"/>
                  <a:gd name="T83" fmla="*/ 92 h 332"/>
                  <a:gd name="T84" fmla="*/ 112 w 318"/>
                  <a:gd name="T85" fmla="*/ 86 h 332"/>
                  <a:gd name="T86" fmla="*/ 96 w 318"/>
                  <a:gd name="T87" fmla="*/ 36 h 3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8" h="332">
                    <a:moveTo>
                      <a:pt x="98" y="36"/>
                    </a:moveTo>
                    <a:lnTo>
                      <a:pt x="110" y="34"/>
                    </a:lnTo>
                    <a:lnTo>
                      <a:pt x="116" y="30"/>
                    </a:lnTo>
                    <a:lnTo>
                      <a:pt x="124" y="26"/>
                    </a:lnTo>
                    <a:lnTo>
                      <a:pt x="132" y="20"/>
                    </a:lnTo>
                    <a:lnTo>
                      <a:pt x="146" y="14"/>
                    </a:lnTo>
                    <a:lnTo>
                      <a:pt x="166" y="8"/>
                    </a:lnTo>
                    <a:lnTo>
                      <a:pt x="186" y="4"/>
                    </a:lnTo>
                    <a:lnTo>
                      <a:pt x="198" y="4"/>
                    </a:lnTo>
                    <a:lnTo>
                      <a:pt x="202" y="4"/>
                    </a:lnTo>
                    <a:lnTo>
                      <a:pt x="206" y="6"/>
                    </a:lnTo>
                    <a:lnTo>
                      <a:pt x="210" y="8"/>
                    </a:lnTo>
                    <a:lnTo>
                      <a:pt x="214" y="8"/>
                    </a:lnTo>
                    <a:lnTo>
                      <a:pt x="220" y="6"/>
                    </a:lnTo>
                    <a:lnTo>
                      <a:pt x="222" y="4"/>
                    </a:lnTo>
                    <a:lnTo>
                      <a:pt x="224" y="2"/>
                    </a:lnTo>
                    <a:lnTo>
                      <a:pt x="230" y="0"/>
                    </a:lnTo>
                    <a:lnTo>
                      <a:pt x="248" y="0"/>
                    </a:lnTo>
                    <a:lnTo>
                      <a:pt x="260" y="0"/>
                    </a:lnTo>
                    <a:lnTo>
                      <a:pt x="258" y="10"/>
                    </a:lnTo>
                    <a:lnTo>
                      <a:pt x="256" y="22"/>
                    </a:lnTo>
                    <a:lnTo>
                      <a:pt x="256" y="34"/>
                    </a:lnTo>
                    <a:lnTo>
                      <a:pt x="256" y="40"/>
                    </a:lnTo>
                    <a:lnTo>
                      <a:pt x="254" y="48"/>
                    </a:lnTo>
                    <a:lnTo>
                      <a:pt x="252" y="52"/>
                    </a:lnTo>
                    <a:lnTo>
                      <a:pt x="248" y="54"/>
                    </a:lnTo>
                    <a:lnTo>
                      <a:pt x="246" y="56"/>
                    </a:lnTo>
                    <a:lnTo>
                      <a:pt x="246" y="60"/>
                    </a:lnTo>
                    <a:lnTo>
                      <a:pt x="246" y="66"/>
                    </a:lnTo>
                    <a:lnTo>
                      <a:pt x="250" y="72"/>
                    </a:lnTo>
                    <a:lnTo>
                      <a:pt x="254" y="76"/>
                    </a:lnTo>
                    <a:lnTo>
                      <a:pt x="256" y="80"/>
                    </a:lnTo>
                    <a:lnTo>
                      <a:pt x="260" y="84"/>
                    </a:lnTo>
                    <a:lnTo>
                      <a:pt x="264" y="90"/>
                    </a:lnTo>
                    <a:lnTo>
                      <a:pt x="268" y="96"/>
                    </a:lnTo>
                    <a:lnTo>
                      <a:pt x="272" y="102"/>
                    </a:lnTo>
                    <a:lnTo>
                      <a:pt x="276" y="128"/>
                    </a:lnTo>
                    <a:lnTo>
                      <a:pt x="276" y="126"/>
                    </a:lnTo>
                    <a:lnTo>
                      <a:pt x="278" y="132"/>
                    </a:lnTo>
                    <a:lnTo>
                      <a:pt x="278" y="138"/>
                    </a:lnTo>
                    <a:lnTo>
                      <a:pt x="280" y="144"/>
                    </a:lnTo>
                    <a:lnTo>
                      <a:pt x="282" y="150"/>
                    </a:lnTo>
                    <a:lnTo>
                      <a:pt x="282" y="158"/>
                    </a:lnTo>
                    <a:lnTo>
                      <a:pt x="284" y="190"/>
                    </a:lnTo>
                    <a:lnTo>
                      <a:pt x="280" y="194"/>
                    </a:lnTo>
                    <a:lnTo>
                      <a:pt x="278" y="202"/>
                    </a:lnTo>
                    <a:lnTo>
                      <a:pt x="280" y="206"/>
                    </a:lnTo>
                    <a:lnTo>
                      <a:pt x="282" y="210"/>
                    </a:lnTo>
                    <a:lnTo>
                      <a:pt x="288" y="222"/>
                    </a:lnTo>
                    <a:lnTo>
                      <a:pt x="290" y="228"/>
                    </a:lnTo>
                    <a:lnTo>
                      <a:pt x="296" y="232"/>
                    </a:lnTo>
                    <a:lnTo>
                      <a:pt x="306" y="236"/>
                    </a:lnTo>
                    <a:lnTo>
                      <a:pt x="310" y="238"/>
                    </a:lnTo>
                    <a:lnTo>
                      <a:pt x="314" y="244"/>
                    </a:lnTo>
                    <a:lnTo>
                      <a:pt x="318" y="252"/>
                    </a:lnTo>
                    <a:lnTo>
                      <a:pt x="248" y="300"/>
                    </a:lnTo>
                    <a:lnTo>
                      <a:pt x="220" y="328"/>
                    </a:lnTo>
                    <a:lnTo>
                      <a:pt x="182" y="332"/>
                    </a:lnTo>
                    <a:lnTo>
                      <a:pt x="182" y="318"/>
                    </a:lnTo>
                    <a:lnTo>
                      <a:pt x="170" y="314"/>
                    </a:lnTo>
                    <a:lnTo>
                      <a:pt x="160" y="310"/>
                    </a:lnTo>
                    <a:lnTo>
                      <a:pt x="152" y="302"/>
                    </a:lnTo>
                    <a:lnTo>
                      <a:pt x="148" y="298"/>
                    </a:lnTo>
                    <a:lnTo>
                      <a:pt x="148" y="294"/>
                    </a:lnTo>
                    <a:lnTo>
                      <a:pt x="0" y="182"/>
                    </a:lnTo>
                    <a:lnTo>
                      <a:pt x="0" y="160"/>
                    </a:lnTo>
                    <a:lnTo>
                      <a:pt x="8" y="148"/>
                    </a:lnTo>
                    <a:lnTo>
                      <a:pt x="18" y="144"/>
                    </a:lnTo>
                    <a:lnTo>
                      <a:pt x="32" y="138"/>
                    </a:lnTo>
                    <a:lnTo>
                      <a:pt x="48" y="132"/>
                    </a:lnTo>
                    <a:lnTo>
                      <a:pt x="54" y="128"/>
                    </a:lnTo>
                    <a:lnTo>
                      <a:pt x="56" y="124"/>
                    </a:lnTo>
                    <a:lnTo>
                      <a:pt x="60" y="118"/>
                    </a:lnTo>
                    <a:lnTo>
                      <a:pt x="66" y="116"/>
                    </a:lnTo>
                    <a:lnTo>
                      <a:pt x="70" y="114"/>
                    </a:lnTo>
                    <a:lnTo>
                      <a:pt x="72" y="112"/>
                    </a:lnTo>
                    <a:lnTo>
                      <a:pt x="72" y="110"/>
                    </a:lnTo>
                    <a:lnTo>
                      <a:pt x="72" y="102"/>
                    </a:lnTo>
                    <a:lnTo>
                      <a:pt x="80" y="100"/>
                    </a:lnTo>
                    <a:lnTo>
                      <a:pt x="84" y="96"/>
                    </a:lnTo>
                    <a:lnTo>
                      <a:pt x="90" y="92"/>
                    </a:lnTo>
                    <a:lnTo>
                      <a:pt x="96" y="92"/>
                    </a:lnTo>
                    <a:lnTo>
                      <a:pt x="106" y="92"/>
                    </a:lnTo>
                    <a:lnTo>
                      <a:pt x="110" y="92"/>
                    </a:lnTo>
                    <a:lnTo>
                      <a:pt x="112" y="90"/>
                    </a:lnTo>
                    <a:lnTo>
                      <a:pt x="112" y="86"/>
                    </a:lnTo>
                    <a:lnTo>
                      <a:pt x="104" y="60"/>
                    </a:lnTo>
                    <a:lnTo>
                      <a:pt x="96" y="36"/>
                    </a:lnTo>
                    <a:lnTo>
                      <a:pt x="98"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3" name="Freeform 93"/>
              <p:cNvSpPr>
                <a:spLocks noChangeAspect="1"/>
              </p:cNvSpPr>
              <p:nvPr/>
            </p:nvSpPr>
            <p:spPr bwMode="gray">
              <a:xfrm>
                <a:off x="2485" y="1482"/>
                <a:ext cx="180" cy="154"/>
              </a:xfrm>
              <a:custGeom>
                <a:avLst/>
                <a:gdLst>
                  <a:gd name="T0" fmla="*/ 68 w 180"/>
                  <a:gd name="T1" fmla="*/ 152 h 154"/>
                  <a:gd name="T2" fmla="*/ 68 w 180"/>
                  <a:gd name="T3" fmla="*/ 136 h 154"/>
                  <a:gd name="T4" fmla="*/ 76 w 180"/>
                  <a:gd name="T5" fmla="*/ 124 h 154"/>
                  <a:gd name="T6" fmla="*/ 86 w 180"/>
                  <a:gd name="T7" fmla="*/ 120 h 154"/>
                  <a:gd name="T8" fmla="*/ 100 w 180"/>
                  <a:gd name="T9" fmla="*/ 114 h 154"/>
                  <a:gd name="T10" fmla="*/ 116 w 180"/>
                  <a:gd name="T11" fmla="*/ 108 h 154"/>
                  <a:gd name="T12" fmla="*/ 122 w 180"/>
                  <a:gd name="T13" fmla="*/ 104 h 154"/>
                  <a:gd name="T14" fmla="*/ 124 w 180"/>
                  <a:gd name="T15" fmla="*/ 100 h 154"/>
                  <a:gd name="T16" fmla="*/ 128 w 180"/>
                  <a:gd name="T17" fmla="*/ 94 h 154"/>
                  <a:gd name="T18" fmla="*/ 134 w 180"/>
                  <a:gd name="T19" fmla="*/ 92 h 154"/>
                  <a:gd name="T20" fmla="*/ 138 w 180"/>
                  <a:gd name="T21" fmla="*/ 90 h 154"/>
                  <a:gd name="T22" fmla="*/ 140 w 180"/>
                  <a:gd name="T23" fmla="*/ 88 h 154"/>
                  <a:gd name="T24" fmla="*/ 140 w 180"/>
                  <a:gd name="T25" fmla="*/ 86 h 154"/>
                  <a:gd name="T26" fmla="*/ 140 w 180"/>
                  <a:gd name="T27" fmla="*/ 78 h 154"/>
                  <a:gd name="T28" fmla="*/ 148 w 180"/>
                  <a:gd name="T29" fmla="*/ 76 h 154"/>
                  <a:gd name="T30" fmla="*/ 152 w 180"/>
                  <a:gd name="T31" fmla="*/ 72 h 154"/>
                  <a:gd name="T32" fmla="*/ 158 w 180"/>
                  <a:gd name="T33" fmla="*/ 68 h 154"/>
                  <a:gd name="T34" fmla="*/ 164 w 180"/>
                  <a:gd name="T35" fmla="*/ 68 h 154"/>
                  <a:gd name="T36" fmla="*/ 174 w 180"/>
                  <a:gd name="T37" fmla="*/ 68 h 154"/>
                  <a:gd name="T38" fmla="*/ 178 w 180"/>
                  <a:gd name="T39" fmla="*/ 68 h 154"/>
                  <a:gd name="T40" fmla="*/ 180 w 180"/>
                  <a:gd name="T41" fmla="*/ 66 h 154"/>
                  <a:gd name="T42" fmla="*/ 180 w 180"/>
                  <a:gd name="T43" fmla="*/ 62 h 154"/>
                  <a:gd name="T44" fmla="*/ 172 w 180"/>
                  <a:gd name="T45" fmla="*/ 36 h 154"/>
                  <a:gd name="T46" fmla="*/ 164 w 180"/>
                  <a:gd name="T47" fmla="*/ 12 h 154"/>
                  <a:gd name="T48" fmla="*/ 166 w 180"/>
                  <a:gd name="T49" fmla="*/ 12 h 154"/>
                  <a:gd name="T50" fmla="*/ 148 w 180"/>
                  <a:gd name="T51" fmla="*/ 14 h 154"/>
                  <a:gd name="T52" fmla="*/ 136 w 180"/>
                  <a:gd name="T53" fmla="*/ 12 h 154"/>
                  <a:gd name="T54" fmla="*/ 126 w 180"/>
                  <a:gd name="T55" fmla="*/ 10 h 154"/>
                  <a:gd name="T56" fmla="*/ 124 w 180"/>
                  <a:gd name="T57" fmla="*/ 8 h 154"/>
                  <a:gd name="T58" fmla="*/ 124 w 180"/>
                  <a:gd name="T59" fmla="*/ 4 h 154"/>
                  <a:gd name="T60" fmla="*/ 122 w 180"/>
                  <a:gd name="T61" fmla="*/ 2 h 154"/>
                  <a:gd name="T62" fmla="*/ 118 w 180"/>
                  <a:gd name="T63" fmla="*/ 0 h 154"/>
                  <a:gd name="T64" fmla="*/ 114 w 180"/>
                  <a:gd name="T65" fmla="*/ 2 h 154"/>
                  <a:gd name="T66" fmla="*/ 110 w 180"/>
                  <a:gd name="T67" fmla="*/ 4 h 154"/>
                  <a:gd name="T68" fmla="*/ 106 w 180"/>
                  <a:gd name="T69" fmla="*/ 14 h 154"/>
                  <a:gd name="T70" fmla="*/ 102 w 180"/>
                  <a:gd name="T71" fmla="*/ 26 h 154"/>
                  <a:gd name="T72" fmla="*/ 98 w 180"/>
                  <a:gd name="T73" fmla="*/ 32 h 154"/>
                  <a:gd name="T74" fmla="*/ 92 w 180"/>
                  <a:gd name="T75" fmla="*/ 40 h 154"/>
                  <a:gd name="T76" fmla="*/ 82 w 180"/>
                  <a:gd name="T77" fmla="*/ 44 h 154"/>
                  <a:gd name="T78" fmla="*/ 74 w 180"/>
                  <a:gd name="T79" fmla="*/ 52 h 154"/>
                  <a:gd name="T80" fmla="*/ 66 w 180"/>
                  <a:gd name="T81" fmla="*/ 58 h 154"/>
                  <a:gd name="T82" fmla="*/ 62 w 180"/>
                  <a:gd name="T83" fmla="*/ 64 h 154"/>
                  <a:gd name="T84" fmla="*/ 60 w 180"/>
                  <a:gd name="T85" fmla="*/ 70 h 154"/>
                  <a:gd name="T86" fmla="*/ 60 w 180"/>
                  <a:gd name="T87" fmla="*/ 82 h 154"/>
                  <a:gd name="T88" fmla="*/ 58 w 180"/>
                  <a:gd name="T89" fmla="*/ 94 h 154"/>
                  <a:gd name="T90" fmla="*/ 54 w 180"/>
                  <a:gd name="T91" fmla="*/ 108 h 154"/>
                  <a:gd name="T92" fmla="*/ 50 w 180"/>
                  <a:gd name="T93" fmla="*/ 114 h 154"/>
                  <a:gd name="T94" fmla="*/ 44 w 180"/>
                  <a:gd name="T95" fmla="*/ 118 h 154"/>
                  <a:gd name="T96" fmla="*/ 32 w 180"/>
                  <a:gd name="T97" fmla="*/ 130 h 154"/>
                  <a:gd name="T98" fmla="*/ 24 w 180"/>
                  <a:gd name="T99" fmla="*/ 136 h 154"/>
                  <a:gd name="T100" fmla="*/ 18 w 180"/>
                  <a:gd name="T101" fmla="*/ 140 h 154"/>
                  <a:gd name="T102" fmla="*/ 12 w 180"/>
                  <a:gd name="T103" fmla="*/ 142 h 154"/>
                  <a:gd name="T104" fmla="*/ 4 w 180"/>
                  <a:gd name="T105" fmla="*/ 146 h 154"/>
                  <a:gd name="T106" fmla="*/ 0 w 180"/>
                  <a:gd name="T107" fmla="*/ 154 h 154"/>
                  <a:gd name="T108" fmla="*/ 68 w 180"/>
                  <a:gd name="T109" fmla="*/ 152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80" h="154">
                    <a:moveTo>
                      <a:pt x="68" y="152"/>
                    </a:moveTo>
                    <a:lnTo>
                      <a:pt x="68" y="136"/>
                    </a:lnTo>
                    <a:lnTo>
                      <a:pt x="76" y="124"/>
                    </a:lnTo>
                    <a:lnTo>
                      <a:pt x="86" y="120"/>
                    </a:lnTo>
                    <a:lnTo>
                      <a:pt x="100" y="114"/>
                    </a:lnTo>
                    <a:lnTo>
                      <a:pt x="116" y="108"/>
                    </a:lnTo>
                    <a:lnTo>
                      <a:pt x="122" y="104"/>
                    </a:lnTo>
                    <a:lnTo>
                      <a:pt x="124" y="100"/>
                    </a:lnTo>
                    <a:lnTo>
                      <a:pt x="128" y="94"/>
                    </a:lnTo>
                    <a:lnTo>
                      <a:pt x="134" y="92"/>
                    </a:lnTo>
                    <a:lnTo>
                      <a:pt x="138" y="90"/>
                    </a:lnTo>
                    <a:lnTo>
                      <a:pt x="140" y="88"/>
                    </a:lnTo>
                    <a:lnTo>
                      <a:pt x="140" y="86"/>
                    </a:lnTo>
                    <a:lnTo>
                      <a:pt x="140" y="78"/>
                    </a:lnTo>
                    <a:lnTo>
                      <a:pt x="148" y="76"/>
                    </a:lnTo>
                    <a:lnTo>
                      <a:pt x="152" y="72"/>
                    </a:lnTo>
                    <a:lnTo>
                      <a:pt x="158" y="68"/>
                    </a:lnTo>
                    <a:lnTo>
                      <a:pt x="164" y="68"/>
                    </a:lnTo>
                    <a:lnTo>
                      <a:pt x="174" y="68"/>
                    </a:lnTo>
                    <a:lnTo>
                      <a:pt x="178" y="68"/>
                    </a:lnTo>
                    <a:lnTo>
                      <a:pt x="180" y="66"/>
                    </a:lnTo>
                    <a:lnTo>
                      <a:pt x="180" y="62"/>
                    </a:lnTo>
                    <a:lnTo>
                      <a:pt x="172" y="36"/>
                    </a:lnTo>
                    <a:lnTo>
                      <a:pt x="164" y="12"/>
                    </a:lnTo>
                    <a:lnTo>
                      <a:pt x="166" y="12"/>
                    </a:lnTo>
                    <a:lnTo>
                      <a:pt x="148" y="14"/>
                    </a:lnTo>
                    <a:lnTo>
                      <a:pt x="136" y="12"/>
                    </a:lnTo>
                    <a:lnTo>
                      <a:pt x="126" y="10"/>
                    </a:lnTo>
                    <a:lnTo>
                      <a:pt x="124" y="8"/>
                    </a:lnTo>
                    <a:lnTo>
                      <a:pt x="124" y="4"/>
                    </a:lnTo>
                    <a:lnTo>
                      <a:pt x="122" y="2"/>
                    </a:lnTo>
                    <a:lnTo>
                      <a:pt x="118" y="0"/>
                    </a:lnTo>
                    <a:lnTo>
                      <a:pt x="114" y="2"/>
                    </a:lnTo>
                    <a:lnTo>
                      <a:pt x="110" y="4"/>
                    </a:lnTo>
                    <a:lnTo>
                      <a:pt x="106" y="14"/>
                    </a:lnTo>
                    <a:lnTo>
                      <a:pt x="102" y="26"/>
                    </a:lnTo>
                    <a:lnTo>
                      <a:pt x="98" y="32"/>
                    </a:lnTo>
                    <a:lnTo>
                      <a:pt x="92" y="40"/>
                    </a:lnTo>
                    <a:lnTo>
                      <a:pt x="82" y="44"/>
                    </a:lnTo>
                    <a:lnTo>
                      <a:pt x="74" y="52"/>
                    </a:lnTo>
                    <a:lnTo>
                      <a:pt x="66" y="58"/>
                    </a:lnTo>
                    <a:lnTo>
                      <a:pt x="62" y="64"/>
                    </a:lnTo>
                    <a:lnTo>
                      <a:pt x="60" y="70"/>
                    </a:lnTo>
                    <a:lnTo>
                      <a:pt x="60" y="82"/>
                    </a:lnTo>
                    <a:lnTo>
                      <a:pt x="58" y="94"/>
                    </a:lnTo>
                    <a:lnTo>
                      <a:pt x="54" y="108"/>
                    </a:lnTo>
                    <a:lnTo>
                      <a:pt x="50" y="114"/>
                    </a:lnTo>
                    <a:lnTo>
                      <a:pt x="44" y="118"/>
                    </a:lnTo>
                    <a:lnTo>
                      <a:pt x="32" y="130"/>
                    </a:lnTo>
                    <a:lnTo>
                      <a:pt x="24" y="136"/>
                    </a:lnTo>
                    <a:lnTo>
                      <a:pt x="18" y="140"/>
                    </a:lnTo>
                    <a:lnTo>
                      <a:pt x="12" y="142"/>
                    </a:lnTo>
                    <a:lnTo>
                      <a:pt x="4" y="146"/>
                    </a:lnTo>
                    <a:lnTo>
                      <a:pt x="0" y="154"/>
                    </a:lnTo>
                    <a:lnTo>
                      <a:pt x="68" y="1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4" name="Freeform 94"/>
              <p:cNvSpPr>
                <a:spLocks noChangeAspect="1"/>
              </p:cNvSpPr>
              <p:nvPr/>
            </p:nvSpPr>
            <p:spPr bwMode="gray">
              <a:xfrm>
                <a:off x="2425" y="1634"/>
                <a:ext cx="126" cy="116"/>
              </a:xfrm>
              <a:custGeom>
                <a:avLst/>
                <a:gdLst>
                  <a:gd name="T0" fmla="*/ 126 w 126"/>
                  <a:gd name="T1" fmla="*/ 0 h 116"/>
                  <a:gd name="T2" fmla="*/ 126 w 126"/>
                  <a:gd name="T3" fmla="*/ 32 h 116"/>
                  <a:gd name="T4" fmla="*/ 76 w 126"/>
                  <a:gd name="T5" fmla="*/ 32 h 116"/>
                  <a:gd name="T6" fmla="*/ 76 w 126"/>
                  <a:gd name="T7" fmla="*/ 78 h 116"/>
                  <a:gd name="T8" fmla="*/ 66 w 126"/>
                  <a:gd name="T9" fmla="*/ 82 h 116"/>
                  <a:gd name="T10" fmla="*/ 58 w 126"/>
                  <a:gd name="T11" fmla="*/ 90 h 116"/>
                  <a:gd name="T12" fmla="*/ 56 w 126"/>
                  <a:gd name="T13" fmla="*/ 116 h 116"/>
                  <a:gd name="T14" fmla="*/ 0 w 126"/>
                  <a:gd name="T15" fmla="*/ 116 h 116"/>
                  <a:gd name="T16" fmla="*/ 0 w 126"/>
                  <a:gd name="T17" fmla="*/ 108 h 116"/>
                  <a:gd name="T18" fmla="*/ 2 w 126"/>
                  <a:gd name="T19" fmla="*/ 100 h 116"/>
                  <a:gd name="T20" fmla="*/ 10 w 126"/>
                  <a:gd name="T21" fmla="*/ 88 h 116"/>
                  <a:gd name="T22" fmla="*/ 20 w 126"/>
                  <a:gd name="T23" fmla="*/ 74 h 116"/>
                  <a:gd name="T24" fmla="*/ 24 w 126"/>
                  <a:gd name="T25" fmla="*/ 66 h 116"/>
                  <a:gd name="T26" fmla="*/ 38 w 126"/>
                  <a:gd name="T27" fmla="*/ 42 h 116"/>
                  <a:gd name="T28" fmla="*/ 50 w 126"/>
                  <a:gd name="T29" fmla="*/ 20 h 116"/>
                  <a:gd name="T30" fmla="*/ 56 w 126"/>
                  <a:gd name="T31" fmla="*/ 12 h 116"/>
                  <a:gd name="T32" fmla="*/ 60 w 126"/>
                  <a:gd name="T33" fmla="*/ 2 h 116"/>
                  <a:gd name="T34" fmla="*/ 126 w 126"/>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6" h="116">
                    <a:moveTo>
                      <a:pt x="126" y="0"/>
                    </a:moveTo>
                    <a:lnTo>
                      <a:pt x="126" y="32"/>
                    </a:lnTo>
                    <a:lnTo>
                      <a:pt x="76" y="32"/>
                    </a:lnTo>
                    <a:lnTo>
                      <a:pt x="76" y="78"/>
                    </a:lnTo>
                    <a:lnTo>
                      <a:pt x="66" y="82"/>
                    </a:lnTo>
                    <a:lnTo>
                      <a:pt x="58" y="90"/>
                    </a:lnTo>
                    <a:lnTo>
                      <a:pt x="56" y="116"/>
                    </a:lnTo>
                    <a:lnTo>
                      <a:pt x="0" y="116"/>
                    </a:lnTo>
                    <a:lnTo>
                      <a:pt x="0" y="108"/>
                    </a:lnTo>
                    <a:lnTo>
                      <a:pt x="2" y="100"/>
                    </a:lnTo>
                    <a:lnTo>
                      <a:pt x="10" y="88"/>
                    </a:lnTo>
                    <a:lnTo>
                      <a:pt x="20" y="74"/>
                    </a:lnTo>
                    <a:lnTo>
                      <a:pt x="24" y="66"/>
                    </a:lnTo>
                    <a:lnTo>
                      <a:pt x="38" y="42"/>
                    </a:lnTo>
                    <a:lnTo>
                      <a:pt x="50" y="20"/>
                    </a:lnTo>
                    <a:lnTo>
                      <a:pt x="56" y="12"/>
                    </a:lnTo>
                    <a:lnTo>
                      <a:pt x="60" y="2"/>
                    </a:lnTo>
                    <a:lnTo>
                      <a:pt x="1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5" name="Freeform 95"/>
              <p:cNvSpPr>
                <a:spLocks noChangeAspect="1"/>
              </p:cNvSpPr>
              <p:nvPr/>
            </p:nvSpPr>
            <p:spPr bwMode="gray">
              <a:xfrm>
                <a:off x="2425" y="1634"/>
                <a:ext cx="186" cy="238"/>
              </a:xfrm>
              <a:custGeom>
                <a:avLst/>
                <a:gdLst>
                  <a:gd name="T0" fmla="*/ 128 w 186"/>
                  <a:gd name="T1" fmla="*/ 0 h 238"/>
                  <a:gd name="T2" fmla="*/ 126 w 186"/>
                  <a:gd name="T3" fmla="*/ 0 h 238"/>
                  <a:gd name="T4" fmla="*/ 126 w 186"/>
                  <a:gd name="T5" fmla="*/ 32 h 238"/>
                  <a:gd name="T6" fmla="*/ 76 w 186"/>
                  <a:gd name="T7" fmla="*/ 32 h 238"/>
                  <a:gd name="T8" fmla="*/ 76 w 186"/>
                  <a:gd name="T9" fmla="*/ 78 h 238"/>
                  <a:gd name="T10" fmla="*/ 66 w 186"/>
                  <a:gd name="T11" fmla="*/ 82 h 238"/>
                  <a:gd name="T12" fmla="*/ 58 w 186"/>
                  <a:gd name="T13" fmla="*/ 90 h 238"/>
                  <a:gd name="T14" fmla="*/ 56 w 186"/>
                  <a:gd name="T15" fmla="*/ 116 h 238"/>
                  <a:gd name="T16" fmla="*/ 0 w 186"/>
                  <a:gd name="T17" fmla="*/ 116 h 238"/>
                  <a:gd name="T18" fmla="*/ 2 w 186"/>
                  <a:gd name="T19" fmla="*/ 124 h 238"/>
                  <a:gd name="T20" fmla="*/ 6 w 186"/>
                  <a:gd name="T21" fmla="*/ 128 h 238"/>
                  <a:gd name="T22" fmla="*/ 10 w 186"/>
                  <a:gd name="T23" fmla="*/ 134 h 238"/>
                  <a:gd name="T24" fmla="*/ 12 w 186"/>
                  <a:gd name="T25" fmla="*/ 138 h 238"/>
                  <a:gd name="T26" fmla="*/ 10 w 186"/>
                  <a:gd name="T27" fmla="*/ 142 h 238"/>
                  <a:gd name="T28" fmla="*/ 8 w 186"/>
                  <a:gd name="T29" fmla="*/ 146 h 238"/>
                  <a:gd name="T30" fmla="*/ 6 w 186"/>
                  <a:gd name="T31" fmla="*/ 150 h 238"/>
                  <a:gd name="T32" fmla="*/ 6 w 186"/>
                  <a:gd name="T33" fmla="*/ 152 h 238"/>
                  <a:gd name="T34" fmla="*/ 6 w 186"/>
                  <a:gd name="T35" fmla="*/ 156 h 238"/>
                  <a:gd name="T36" fmla="*/ 10 w 186"/>
                  <a:gd name="T37" fmla="*/ 158 h 238"/>
                  <a:gd name="T38" fmla="*/ 14 w 186"/>
                  <a:gd name="T39" fmla="*/ 166 h 238"/>
                  <a:gd name="T40" fmla="*/ 12 w 186"/>
                  <a:gd name="T41" fmla="*/ 166 h 238"/>
                  <a:gd name="T42" fmla="*/ 14 w 186"/>
                  <a:gd name="T43" fmla="*/ 176 h 238"/>
                  <a:gd name="T44" fmla="*/ 12 w 186"/>
                  <a:gd name="T45" fmla="*/ 186 h 238"/>
                  <a:gd name="T46" fmla="*/ 10 w 186"/>
                  <a:gd name="T47" fmla="*/ 196 h 238"/>
                  <a:gd name="T48" fmla="*/ 6 w 186"/>
                  <a:gd name="T49" fmla="*/ 206 h 238"/>
                  <a:gd name="T50" fmla="*/ 10 w 186"/>
                  <a:gd name="T51" fmla="*/ 206 h 238"/>
                  <a:gd name="T52" fmla="*/ 12 w 186"/>
                  <a:gd name="T53" fmla="*/ 206 h 238"/>
                  <a:gd name="T54" fmla="*/ 16 w 186"/>
                  <a:gd name="T55" fmla="*/ 206 h 238"/>
                  <a:gd name="T56" fmla="*/ 18 w 186"/>
                  <a:gd name="T57" fmla="*/ 204 h 238"/>
                  <a:gd name="T58" fmla="*/ 22 w 186"/>
                  <a:gd name="T59" fmla="*/ 202 h 238"/>
                  <a:gd name="T60" fmla="*/ 26 w 186"/>
                  <a:gd name="T61" fmla="*/ 202 h 238"/>
                  <a:gd name="T62" fmla="*/ 34 w 186"/>
                  <a:gd name="T63" fmla="*/ 204 h 238"/>
                  <a:gd name="T64" fmla="*/ 42 w 186"/>
                  <a:gd name="T65" fmla="*/ 208 h 238"/>
                  <a:gd name="T66" fmla="*/ 48 w 186"/>
                  <a:gd name="T67" fmla="*/ 210 h 238"/>
                  <a:gd name="T68" fmla="*/ 50 w 186"/>
                  <a:gd name="T69" fmla="*/ 216 h 238"/>
                  <a:gd name="T70" fmla="*/ 60 w 186"/>
                  <a:gd name="T71" fmla="*/ 230 h 238"/>
                  <a:gd name="T72" fmla="*/ 64 w 186"/>
                  <a:gd name="T73" fmla="*/ 234 h 238"/>
                  <a:gd name="T74" fmla="*/ 70 w 186"/>
                  <a:gd name="T75" fmla="*/ 238 h 238"/>
                  <a:gd name="T76" fmla="*/ 76 w 186"/>
                  <a:gd name="T77" fmla="*/ 228 h 238"/>
                  <a:gd name="T78" fmla="*/ 78 w 186"/>
                  <a:gd name="T79" fmla="*/ 222 h 238"/>
                  <a:gd name="T80" fmla="*/ 82 w 186"/>
                  <a:gd name="T81" fmla="*/ 222 h 238"/>
                  <a:gd name="T82" fmla="*/ 88 w 186"/>
                  <a:gd name="T83" fmla="*/ 220 h 238"/>
                  <a:gd name="T84" fmla="*/ 86 w 186"/>
                  <a:gd name="T85" fmla="*/ 226 h 238"/>
                  <a:gd name="T86" fmla="*/ 88 w 186"/>
                  <a:gd name="T87" fmla="*/ 230 h 238"/>
                  <a:gd name="T88" fmla="*/ 92 w 186"/>
                  <a:gd name="T89" fmla="*/ 224 h 238"/>
                  <a:gd name="T90" fmla="*/ 94 w 186"/>
                  <a:gd name="T91" fmla="*/ 224 h 238"/>
                  <a:gd name="T92" fmla="*/ 96 w 186"/>
                  <a:gd name="T93" fmla="*/ 222 h 238"/>
                  <a:gd name="T94" fmla="*/ 98 w 186"/>
                  <a:gd name="T95" fmla="*/ 224 h 238"/>
                  <a:gd name="T96" fmla="*/ 100 w 186"/>
                  <a:gd name="T97" fmla="*/ 226 h 238"/>
                  <a:gd name="T98" fmla="*/ 102 w 186"/>
                  <a:gd name="T99" fmla="*/ 228 h 238"/>
                  <a:gd name="T100" fmla="*/ 106 w 186"/>
                  <a:gd name="T101" fmla="*/ 226 h 238"/>
                  <a:gd name="T102" fmla="*/ 110 w 186"/>
                  <a:gd name="T103" fmla="*/ 224 h 238"/>
                  <a:gd name="T104" fmla="*/ 172 w 186"/>
                  <a:gd name="T105" fmla="*/ 224 h 238"/>
                  <a:gd name="T106" fmla="*/ 174 w 186"/>
                  <a:gd name="T107" fmla="*/ 216 h 238"/>
                  <a:gd name="T108" fmla="*/ 176 w 186"/>
                  <a:gd name="T109" fmla="*/ 208 h 238"/>
                  <a:gd name="T110" fmla="*/ 172 w 186"/>
                  <a:gd name="T111" fmla="*/ 208 h 238"/>
                  <a:gd name="T112" fmla="*/ 170 w 186"/>
                  <a:gd name="T113" fmla="*/ 206 h 238"/>
                  <a:gd name="T114" fmla="*/ 158 w 186"/>
                  <a:gd name="T115" fmla="*/ 50 h 238"/>
                  <a:gd name="T116" fmla="*/ 186 w 186"/>
                  <a:gd name="T117" fmla="*/ 50 h 238"/>
                  <a:gd name="T118" fmla="*/ 128 w 186"/>
                  <a:gd name="T119" fmla="*/ 6 h 238"/>
                  <a:gd name="T120" fmla="*/ 128 w 186"/>
                  <a:gd name="T121" fmla="*/ 0 h 2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6" h="238">
                    <a:moveTo>
                      <a:pt x="128" y="0"/>
                    </a:moveTo>
                    <a:lnTo>
                      <a:pt x="126" y="0"/>
                    </a:lnTo>
                    <a:lnTo>
                      <a:pt x="126" y="32"/>
                    </a:lnTo>
                    <a:lnTo>
                      <a:pt x="76" y="32"/>
                    </a:lnTo>
                    <a:lnTo>
                      <a:pt x="76" y="78"/>
                    </a:lnTo>
                    <a:lnTo>
                      <a:pt x="66" y="82"/>
                    </a:lnTo>
                    <a:lnTo>
                      <a:pt x="58" y="90"/>
                    </a:lnTo>
                    <a:lnTo>
                      <a:pt x="56" y="116"/>
                    </a:lnTo>
                    <a:lnTo>
                      <a:pt x="0" y="116"/>
                    </a:lnTo>
                    <a:lnTo>
                      <a:pt x="2" y="124"/>
                    </a:lnTo>
                    <a:lnTo>
                      <a:pt x="6" y="128"/>
                    </a:lnTo>
                    <a:lnTo>
                      <a:pt x="10" y="134"/>
                    </a:lnTo>
                    <a:lnTo>
                      <a:pt x="12" y="138"/>
                    </a:lnTo>
                    <a:lnTo>
                      <a:pt x="10" y="142"/>
                    </a:lnTo>
                    <a:lnTo>
                      <a:pt x="8" y="146"/>
                    </a:lnTo>
                    <a:lnTo>
                      <a:pt x="6" y="150"/>
                    </a:lnTo>
                    <a:lnTo>
                      <a:pt x="6" y="152"/>
                    </a:lnTo>
                    <a:lnTo>
                      <a:pt x="6" y="156"/>
                    </a:lnTo>
                    <a:lnTo>
                      <a:pt x="10" y="158"/>
                    </a:lnTo>
                    <a:lnTo>
                      <a:pt x="14" y="166"/>
                    </a:lnTo>
                    <a:lnTo>
                      <a:pt x="12" y="166"/>
                    </a:lnTo>
                    <a:lnTo>
                      <a:pt x="14" y="176"/>
                    </a:lnTo>
                    <a:lnTo>
                      <a:pt x="12" y="186"/>
                    </a:lnTo>
                    <a:lnTo>
                      <a:pt x="10" y="196"/>
                    </a:lnTo>
                    <a:lnTo>
                      <a:pt x="6" y="206"/>
                    </a:lnTo>
                    <a:lnTo>
                      <a:pt x="10" y="206"/>
                    </a:lnTo>
                    <a:lnTo>
                      <a:pt x="12" y="206"/>
                    </a:lnTo>
                    <a:lnTo>
                      <a:pt x="16" y="206"/>
                    </a:lnTo>
                    <a:lnTo>
                      <a:pt x="18" y="204"/>
                    </a:lnTo>
                    <a:lnTo>
                      <a:pt x="22" y="202"/>
                    </a:lnTo>
                    <a:lnTo>
                      <a:pt x="26" y="202"/>
                    </a:lnTo>
                    <a:lnTo>
                      <a:pt x="34" y="204"/>
                    </a:lnTo>
                    <a:lnTo>
                      <a:pt x="42" y="208"/>
                    </a:lnTo>
                    <a:lnTo>
                      <a:pt x="48" y="210"/>
                    </a:lnTo>
                    <a:lnTo>
                      <a:pt x="50" y="216"/>
                    </a:lnTo>
                    <a:lnTo>
                      <a:pt x="60" y="230"/>
                    </a:lnTo>
                    <a:lnTo>
                      <a:pt x="64" y="234"/>
                    </a:lnTo>
                    <a:lnTo>
                      <a:pt x="70" y="238"/>
                    </a:lnTo>
                    <a:lnTo>
                      <a:pt x="76" y="228"/>
                    </a:lnTo>
                    <a:lnTo>
                      <a:pt x="78" y="222"/>
                    </a:lnTo>
                    <a:lnTo>
                      <a:pt x="82" y="222"/>
                    </a:lnTo>
                    <a:lnTo>
                      <a:pt x="88" y="220"/>
                    </a:lnTo>
                    <a:lnTo>
                      <a:pt x="86" y="226"/>
                    </a:lnTo>
                    <a:lnTo>
                      <a:pt x="88" y="230"/>
                    </a:lnTo>
                    <a:lnTo>
                      <a:pt x="92" y="224"/>
                    </a:lnTo>
                    <a:lnTo>
                      <a:pt x="94" y="224"/>
                    </a:lnTo>
                    <a:lnTo>
                      <a:pt x="96" y="222"/>
                    </a:lnTo>
                    <a:lnTo>
                      <a:pt x="98" y="224"/>
                    </a:lnTo>
                    <a:lnTo>
                      <a:pt x="100" y="226"/>
                    </a:lnTo>
                    <a:lnTo>
                      <a:pt x="102" y="228"/>
                    </a:lnTo>
                    <a:lnTo>
                      <a:pt x="106" y="226"/>
                    </a:lnTo>
                    <a:lnTo>
                      <a:pt x="110" y="224"/>
                    </a:lnTo>
                    <a:lnTo>
                      <a:pt x="172" y="224"/>
                    </a:lnTo>
                    <a:lnTo>
                      <a:pt x="174" y="216"/>
                    </a:lnTo>
                    <a:lnTo>
                      <a:pt x="176" y="208"/>
                    </a:lnTo>
                    <a:lnTo>
                      <a:pt x="172" y="208"/>
                    </a:lnTo>
                    <a:lnTo>
                      <a:pt x="170" y="206"/>
                    </a:lnTo>
                    <a:lnTo>
                      <a:pt x="158" y="50"/>
                    </a:lnTo>
                    <a:lnTo>
                      <a:pt x="186" y="50"/>
                    </a:lnTo>
                    <a:lnTo>
                      <a:pt x="128" y="6"/>
                    </a:lnTo>
                    <a:lnTo>
                      <a:pt x="1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6" name="Freeform 96"/>
              <p:cNvSpPr>
                <a:spLocks noChangeAspect="1"/>
              </p:cNvSpPr>
              <p:nvPr/>
            </p:nvSpPr>
            <p:spPr bwMode="gray">
              <a:xfrm>
                <a:off x="2493" y="1684"/>
                <a:ext cx="256" cy="270"/>
              </a:xfrm>
              <a:custGeom>
                <a:avLst/>
                <a:gdLst>
                  <a:gd name="T0" fmla="*/ 8 w 256"/>
                  <a:gd name="T1" fmla="*/ 178 h 270"/>
                  <a:gd name="T2" fmla="*/ 14 w 256"/>
                  <a:gd name="T3" fmla="*/ 172 h 270"/>
                  <a:gd name="T4" fmla="*/ 18 w 256"/>
                  <a:gd name="T5" fmla="*/ 176 h 270"/>
                  <a:gd name="T6" fmla="*/ 24 w 256"/>
                  <a:gd name="T7" fmla="*/ 174 h 270"/>
                  <a:gd name="T8" fmla="*/ 28 w 256"/>
                  <a:gd name="T9" fmla="*/ 172 h 270"/>
                  <a:gd name="T10" fmla="*/ 32 w 256"/>
                  <a:gd name="T11" fmla="*/ 176 h 270"/>
                  <a:gd name="T12" fmla="*/ 38 w 256"/>
                  <a:gd name="T13" fmla="*/ 176 h 270"/>
                  <a:gd name="T14" fmla="*/ 104 w 256"/>
                  <a:gd name="T15" fmla="*/ 174 h 270"/>
                  <a:gd name="T16" fmla="*/ 108 w 256"/>
                  <a:gd name="T17" fmla="*/ 158 h 270"/>
                  <a:gd name="T18" fmla="*/ 102 w 256"/>
                  <a:gd name="T19" fmla="*/ 156 h 270"/>
                  <a:gd name="T20" fmla="*/ 118 w 256"/>
                  <a:gd name="T21" fmla="*/ 0 h 270"/>
                  <a:gd name="T22" fmla="*/ 208 w 256"/>
                  <a:gd name="T23" fmla="*/ 72 h 270"/>
                  <a:gd name="T24" fmla="*/ 220 w 256"/>
                  <a:gd name="T25" fmla="*/ 84 h 270"/>
                  <a:gd name="T26" fmla="*/ 242 w 256"/>
                  <a:gd name="T27" fmla="*/ 92 h 270"/>
                  <a:gd name="T28" fmla="*/ 256 w 256"/>
                  <a:gd name="T29" fmla="*/ 104 h 270"/>
                  <a:gd name="T30" fmla="*/ 252 w 256"/>
                  <a:gd name="T31" fmla="*/ 162 h 270"/>
                  <a:gd name="T32" fmla="*/ 240 w 256"/>
                  <a:gd name="T33" fmla="*/ 174 h 270"/>
                  <a:gd name="T34" fmla="*/ 218 w 256"/>
                  <a:gd name="T35" fmla="*/ 176 h 270"/>
                  <a:gd name="T36" fmla="*/ 186 w 256"/>
                  <a:gd name="T37" fmla="*/ 184 h 270"/>
                  <a:gd name="T38" fmla="*/ 146 w 256"/>
                  <a:gd name="T39" fmla="*/ 198 h 270"/>
                  <a:gd name="T40" fmla="*/ 142 w 256"/>
                  <a:gd name="T41" fmla="*/ 206 h 270"/>
                  <a:gd name="T42" fmla="*/ 136 w 256"/>
                  <a:gd name="T43" fmla="*/ 212 h 270"/>
                  <a:gd name="T44" fmla="*/ 124 w 256"/>
                  <a:gd name="T45" fmla="*/ 212 h 270"/>
                  <a:gd name="T46" fmla="*/ 124 w 256"/>
                  <a:gd name="T47" fmla="*/ 228 h 270"/>
                  <a:gd name="T48" fmla="*/ 116 w 256"/>
                  <a:gd name="T49" fmla="*/ 236 h 270"/>
                  <a:gd name="T50" fmla="*/ 108 w 256"/>
                  <a:gd name="T51" fmla="*/ 244 h 270"/>
                  <a:gd name="T52" fmla="*/ 106 w 256"/>
                  <a:gd name="T53" fmla="*/ 256 h 270"/>
                  <a:gd name="T54" fmla="*/ 100 w 256"/>
                  <a:gd name="T55" fmla="*/ 266 h 270"/>
                  <a:gd name="T56" fmla="*/ 90 w 256"/>
                  <a:gd name="T57" fmla="*/ 264 h 270"/>
                  <a:gd name="T58" fmla="*/ 76 w 256"/>
                  <a:gd name="T59" fmla="*/ 268 h 270"/>
                  <a:gd name="T60" fmla="*/ 64 w 256"/>
                  <a:gd name="T61" fmla="*/ 268 h 270"/>
                  <a:gd name="T62" fmla="*/ 58 w 256"/>
                  <a:gd name="T63" fmla="*/ 252 h 270"/>
                  <a:gd name="T64" fmla="*/ 50 w 256"/>
                  <a:gd name="T65" fmla="*/ 234 h 270"/>
                  <a:gd name="T66" fmla="*/ 42 w 256"/>
                  <a:gd name="T67" fmla="*/ 234 h 270"/>
                  <a:gd name="T68" fmla="*/ 34 w 256"/>
                  <a:gd name="T69" fmla="*/ 236 h 270"/>
                  <a:gd name="T70" fmla="*/ 10 w 256"/>
                  <a:gd name="T71" fmla="*/ 232 h 270"/>
                  <a:gd name="T72" fmla="*/ 10 w 256"/>
                  <a:gd name="T73" fmla="*/ 218 h 270"/>
                  <a:gd name="T74" fmla="*/ 4 w 256"/>
                  <a:gd name="T75" fmla="*/ 200 h 270"/>
                  <a:gd name="T76" fmla="*/ 2 w 256"/>
                  <a:gd name="T77" fmla="*/ 186 h 2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56" h="270">
                    <a:moveTo>
                      <a:pt x="2" y="188"/>
                    </a:moveTo>
                    <a:lnTo>
                      <a:pt x="8" y="178"/>
                    </a:lnTo>
                    <a:lnTo>
                      <a:pt x="10" y="172"/>
                    </a:lnTo>
                    <a:lnTo>
                      <a:pt x="14" y="172"/>
                    </a:lnTo>
                    <a:lnTo>
                      <a:pt x="20" y="170"/>
                    </a:lnTo>
                    <a:lnTo>
                      <a:pt x="18" y="176"/>
                    </a:lnTo>
                    <a:lnTo>
                      <a:pt x="20" y="180"/>
                    </a:lnTo>
                    <a:lnTo>
                      <a:pt x="24" y="174"/>
                    </a:lnTo>
                    <a:lnTo>
                      <a:pt x="26" y="174"/>
                    </a:lnTo>
                    <a:lnTo>
                      <a:pt x="28" y="172"/>
                    </a:lnTo>
                    <a:lnTo>
                      <a:pt x="30" y="174"/>
                    </a:lnTo>
                    <a:lnTo>
                      <a:pt x="32" y="176"/>
                    </a:lnTo>
                    <a:lnTo>
                      <a:pt x="34" y="178"/>
                    </a:lnTo>
                    <a:lnTo>
                      <a:pt x="38" y="176"/>
                    </a:lnTo>
                    <a:lnTo>
                      <a:pt x="42" y="174"/>
                    </a:lnTo>
                    <a:lnTo>
                      <a:pt x="104" y="174"/>
                    </a:lnTo>
                    <a:lnTo>
                      <a:pt x="106" y="166"/>
                    </a:lnTo>
                    <a:lnTo>
                      <a:pt x="108" y="158"/>
                    </a:lnTo>
                    <a:lnTo>
                      <a:pt x="104" y="158"/>
                    </a:lnTo>
                    <a:lnTo>
                      <a:pt x="102" y="156"/>
                    </a:lnTo>
                    <a:lnTo>
                      <a:pt x="90" y="0"/>
                    </a:lnTo>
                    <a:lnTo>
                      <a:pt x="118" y="0"/>
                    </a:lnTo>
                    <a:lnTo>
                      <a:pt x="208" y="68"/>
                    </a:lnTo>
                    <a:lnTo>
                      <a:pt x="208" y="72"/>
                    </a:lnTo>
                    <a:lnTo>
                      <a:pt x="212" y="76"/>
                    </a:lnTo>
                    <a:lnTo>
                      <a:pt x="220" y="84"/>
                    </a:lnTo>
                    <a:lnTo>
                      <a:pt x="230" y="88"/>
                    </a:lnTo>
                    <a:lnTo>
                      <a:pt x="242" y="92"/>
                    </a:lnTo>
                    <a:lnTo>
                      <a:pt x="242" y="106"/>
                    </a:lnTo>
                    <a:lnTo>
                      <a:pt x="256" y="104"/>
                    </a:lnTo>
                    <a:lnTo>
                      <a:pt x="256" y="154"/>
                    </a:lnTo>
                    <a:lnTo>
                      <a:pt x="252" y="162"/>
                    </a:lnTo>
                    <a:lnTo>
                      <a:pt x="248" y="170"/>
                    </a:lnTo>
                    <a:lnTo>
                      <a:pt x="240" y="174"/>
                    </a:lnTo>
                    <a:lnTo>
                      <a:pt x="230" y="176"/>
                    </a:lnTo>
                    <a:lnTo>
                      <a:pt x="218" y="176"/>
                    </a:lnTo>
                    <a:lnTo>
                      <a:pt x="206" y="178"/>
                    </a:lnTo>
                    <a:lnTo>
                      <a:pt x="186" y="184"/>
                    </a:lnTo>
                    <a:lnTo>
                      <a:pt x="150" y="196"/>
                    </a:lnTo>
                    <a:lnTo>
                      <a:pt x="146" y="198"/>
                    </a:lnTo>
                    <a:lnTo>
                      <a:pt x="144" y="200"/>
                    </a:lnTo>
                    <a:lnTo>
                      <a:pt x="142" y="206"/>
                    </a:lnTo>
                    <a:lnTo>
                      <a:pt x="138" y="212"/>
                    </a:lnTo>
                    <a:lnTo>
                      <a:pt x="136" y="212"/>
                    </a:lnTo>
                    <a:lnTo>
                      <a:pt x="132" y="212"/>
                    </a:lnTo>
                    <a:lnTo>
                      <a:pt x="124" y="212"/>
                    </a:lnTo>
                    <a:lnTo>
                      <a:pt x="124" y="222"/>
                    </a:lnTo>
                    <a:lnTo>
                      <a:pt x="124" y="228"/>
                    </a:lnTo>
                    <a:lnTo>
                      <a:pt x="122" y="232"/>
                    </a:lnTo>
                    <a:lnTo>
                      <a:pt x="116" y="236"/>
                    </a:lnTo>
                    <a:lnTo>
                      <a:pt x="110" y="240"/>
                    </a:lnTo>
                    <a:lnTo>
                      <a:pt x="108" y="244"/>
                    </a:lnTo>
                    <a:lnTo>
                      <a:pt x="108" y="248"/>
                    </a:lnTo>
                    <a:lnTo>
                      <a:pt x="106" y="256"/>
                    </a:lnTo>
                    <a:lnTo>
                      <a:pt x="104" y="264"/>
                    </a:lnTo>
                    <a:lnTo>
                      <a:pt x="100" y="266"/>
                    </a:lnTo>
                    <a:lnTo>
                      <a:pt x="94" y="270"/>
                    </a:lnTo>
                    <a:lnTo>
                      <a:pt x="90" y="264"/>
                    </a:lnTo>
                    <a:lnTo>
                      <a:pt x="82" y="266"/>
                    </a:lnTo>
                    <a:lnTo>
                      <a:pt x="76" y="268"/>
                    </a:lnTo>
                    <a:lnTo>
                      <a:pt x="70" y="270"/>
                    </a:lnTo>
                    <a:lnTo>
                      <a:pt x="64" y="268"/>
                    </a:lnTo>
                    <a:lnTo>
                      <a:pt x="62" y="266"/>
                    </a:lnTo>
                    <a:lnTo>
                      <a:pt x="58" y="252"/>
                    </a:lnTo>
                    <a:lnTo>
                      <a:pt x="54" y="240"/>
                    </a:lnTo>
                    <a:lnTo>
                      <a:pt x="50" y="234"/>
                    </a:lnTo>
                    <a:lnTo>
                      <a:pt x="44" y="232"/>
                    </a:lnTo>
                    <a:lnTo>
                      <a:pt x="42" y="234"/>
                    </a:lnTo>
                    <a:lnTo>
                      <a:pt x="40" y="236"/>
                    </a:lnTo>
                    <a:lnTo>
                      <a:pt x="34" y="236"/>
                    </a:lnTo>
                    <a:lnTo>
                      <a:pt x="20" y="234"/>
                    </a:lnTo>
                    <a:lnTo>
                      <a:pt x="10" y="232"/>
                    </a:lnTo>
                    <a:lnTo>
                      <a:pt x="10" y="224"/>
                    </a:lnTo>
                    <a:lnTo>
                      <a:pt x="10" y="218"/>
                    </a:lnTo>
                    <a:lnTo>
                      <a:pt x="8" y="210"/>
                    </a:lnTo>
                    <a:lnTo>
                      <a:pt x="4" y="200"/>
                    </a:lnTo>
                    <a:lnTo>
                      <a:pt x="0" y="186"/>
                    </a:lnTo>
                    <a:lnTo>
                      <a:pt x="2" y="186"/>
                    </a:lnTo>
                    <a:lnTo>
                      <a:pt x="2" y="18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7" name="Freeform 97"/>
              <p:cNvSpPr>
                <a:spLocks noChangeAspect="1"/>
              </p:cNvSpPr>
              <p:nvPr/>
            </p:nvSpPr>
            <p:spPr bwMode="gray">
              <a:xfrm>
                <a:off x="2687" y="1710"/>
                <a:ext cx="249" cy="216"/>
              </a:xfrm>
              <a:custGeom>
                <a:avLst/>
                <a:gdLst>
                  <a:gd name="T0" fmla="*/ 215 w 249"/>
                  <a:gd name="T1" fmla="*/ 8 h 216"/>
                  <a:gd name="T2" fmla="*/ 205 w 249"/>
                  <a:gd name="T3" fmla="*/ 2 h 216"/>
                  <a:gd name="T4" fmla="*/ 190 w 249"/>
                  <a:gd name="T5" fmla="*/ 0 h 216"/>
                  <a:gd name="T6" fmla="*/ 184 w 249"/>
                  <a:gd name="T7" fmla="*/ 0 h 216"/>
                  <a:gd name="T8" fmla="*/ 86 w 249"/>
                  <a:gd name="T9" fmla="*/ 76 h 216"/>
                  <a:gd name="T10" fmla="*/ 62 w 249"/>
                  <a:gd name="T11" fmla="*/ 128 h 216"/>
                  <a:gd name="T12" fmla="*/ 54 w 249"/>
                  <a:gd name="T13" fmla="*/ 144 h 216"/>
                  <a:gd name="T14" fmla="*/ 36 w 249"/>
                  <a:gd name="T15" fmla="*/ 150 h 216"/>
                  <a:gd name="T16" fmla="*/ 0 w 249"/>
                  <a:gd name="T17" fmla="*/ 156 h 216"/>
                  <a:gd name="T18" fmla="*/ 4 w 249"/>
                  <a:gd name="T19" fmla="*/ 172 h 216"/>
                  <a:gd name="T20" fmla="*/ 12 w 249"/>
                  <a:gd name="T21" fmla="*/ 178 h 216"/>
                  <a:gd name="T22" fmla="*/ 14 w 249"/>
                  <a:gd name="T23" fmla="*/ 186 h 216"/>
                  <a:gd name="T24" fmla="*/ 14 w 249"/>
                  <a:gd name="T25" fmla="*/ 194 h 216"/>
                  <a:gd name="T26" fmla="*/ 24 w 249"/>
                  <a:gd name="T27" fmla="*/ 198 h 216"/>
                  <a:gd name="T28" fmla="*/ 32 w 249"/>
                  <a:gd name="T29" fmla="*/ 204 h 216"/>
                  <a:gd name="T30" fmla="*/ 42 w 249"/>
                  <a:gd name="T31" fmla="*/ 206 h 216"/>
                  <a:gd name="T32" fmla="*/ 52 w 249"/>
                  <a:gd name="T33" fmla="*/ 216 h 216"/>
                  <a:gd name="T34" fmla="*/ 60 w 249"/>
                  <a:gd name="T35" fmla="*/ 188 h 216"/>
                  <a:gd name="T36" fmla="*/ 70 w 249"/>
                  <a:gd name="T37" fmla="*/ 180 h 216"/>
                  <a:gd name="T38" fmla="*/ 86 w 249"/>
                  <a:gd name="T39" fmla="*/ 176 h 216"/>
                  <a:gd name="T40" fmla="*/ 92 w 249"/>
                  <a:gd name="T41" fmla="*/ 178 h 216"/>
                  <a:gd name="T42" fmla="*/ 104 w 249"/>
                  <a:gd name="T43" fmla="*/ 188 h 216"/>
                  <a:gd name="T44" fmla="*/ 110 w 249"/>
                  <a:gd name="T45" fmla="*/ 192 h 216"/>
                  <a:gd name="T46" fmla="*/ 114 w 249"/>
                  <a:gd name="T47" fmla="*/ 188 h 216"/>
                  <a:gd name="T48" fmla="*/ 120 w 249"/>
                  <a:gd name="T49" fmla="*/ 186 h 216"/>
                  <a:gd name="T50" fmla="*/ 132 w 249"/>
                  <a:gd name="T51" fmla="*/ 190 h 216"/>
                  <a:gd name="T52" fmla="*/ 142 w 249"/>
                  <a:gd name="T53" fmla="*/ 194 h 216"/>
                  <a:gd name="T54" fmla="*/ 156 w 249"/>
                  <a:gd name="T55" fmla="*/ 188 h 216"/>
                  <a:gd name="T56" fmla="*/ 170 w 249"/>
                  <a:gd name="T57" fmla="*/ 184 h 216"/>
                  <a:gd name="T58" fmla="*/ 180 w 249"/>
                  <a:gd name="T59" fmla="*/ 186 h 216"/>
                  <a:gd name="T60" fmla="*/ 193 w 249"/>
                  <a:gd name="T61" fmla="*/ 188 h 216"/>
                  <a:gd name="T62" fmla="*/ 203 w 249"/>
                  <a:gd name="T63" fmla="*/ 184 h 216"/>
                  <a:gd name="T64" fmla="*/ 215 w 249"/>
                  <a:gd name="T65" fmla="*/ 166 h 216"/>
                  <a:gd name="T66" fmla="*/ 221 w 249"/>
                  <a:gd name="T67" fmla="*/ 150 h 216"/>
                  <a:gd name="T68" fmla="*/ 235 w 249"/>
                  <a:gd name="T69" fmla="*/ 132 h 216"/>
                  <a:gd name="T70" fmla="*/ 243 w 249"/>
                  <a:gd name="T71" fmla="*/ 118 h 216"/>
                  <a:gd name="T72" fmla="*/ 243 w 249"/>
                  <a:gd name="T73" fmla="*/ 72 h 216"/>
                  <a:gd name="T74" fmla="*/ 247 w 249"/>
                  <a:gd name="T75" fmla="*/ 64 h 216"/>
                  <a:gd name="T76" fmla="*/ 247 w 249"/>
                  <a:gd name="T77" fmla="*/ 48 h 216"/>
                  <a:gd name="T78" fmla="*/ 235 w 249"/>
                  <a:gd name="T79" fmla="*/ 22 h 216"/>
                  <a:gd name="T80" fmla="*/ 229 w 249"/>
                  <a:gd name="T81" fmla="*/ 8 h 2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9" h="216">
                    <a:moveTo>
                      <a:pt x="219" y="14"/>
                    </a:moveTo>
                    <a:lnTo>
                      <a:pt x="215" y="8"/>
                    </a:lnTo>
                    <a:lnTo>
                      <a:pt x="211" y="4"/>
                    </a:lnTo>
                    <a:lnTo>
                      <a:pt x="205" y="2"/>
                    </a:lnTo>
                    <a:lnTo>
                      <a:pt x="199" y="0"/>
                    </a:lnTo>
                    <a:lnTo>
                      <a:pt x="190" y="0"/>
                    </a:lnTo>
                    <a:lnTo>
                      <a:pt x="186" y="0"/>
                    </a:lnTo>
                    <a:lnTo>
                      <a:pt x="184" y="0"/>
                    </a:lnTo>
                    <a:lnTo>
                      <a:pt x="114" y="48"/>
                    </a:lnTo>
                    <a:lnTo>
                      <a:pt x="86" y="76"/>
                    </a:lnTo>
                    <a:lnTo>
                      <a:pt x="62" y="78"/>
                    </a:lnTo>
                    <a:lnTo>
                      <a:pt x="62" y="128"/>
                    </a:lnTo>
                    <a:lnTo>
                      <a:pt x="58" y="136"/>
                    </a:lnTo>
                    <a:lnTo>
                      <a:pt x="54" y="144"/>
                    </a:lnTo>
                    <a:lnTo>
                      <a:pt x="46" y="148"/>
                    </a:lnTo>
                    <a:lnTo>
                      <a:pt x="36" y="150"/>
                    </a:lnTo>
                    <a:lnTo>
                      <a:pt x="16" y="152"/>
                    </a:lnTo>
                    <a:lnTo>
                      <a:pt x="0" y="156"/>
                    </a:lnTo>
                    <a:lnTo>
                      <a:pt x="0" y="166"/>
                    </a:lnTo>
                    <a:lnTo>
                      <a:pt x="4" y="172"/>
                    </a:lnTo>
                    <a:lnTo>
                      <a:pt x="8" y="174"/>
                    </a:lnTo>
                    <a:lnTo>
                      <a:pt x="12" y="178"/>
                    </a:lnTo>
                    <a:lnTo>
                      <a:pt x="14" y="182"/>
                    </a:lnTo>
                    <a:lnTo>
                      <a:pt x="14" y="186"/>
                    </a:lnTo>
                    <a:lnTo>
                      <a:pt x="14" y="190"/>
                    </a:lnTo>
                    <a:lnTo>
                      <a:pt x="14" y="194"/>
                    </a:lnTo>
                    <a:lnTo>
                      <a:pt x="18" y="198"/>
                    </a:lnTo>
                    <a:lnTo>
                      <a:pt x="24" y="198"/>
                    </a:lnTo>
                    <a:lnTo>
                      <a:pt x="30" y="200"/>
                    </a:lnTo>
                    <a:lnTo>
                      <a:pt x="32" y="204"/>
                    </a:lnTo>
                    <a:lnTo>
                      <a:pt x="32" y="206"/>
                    </a:lnTo>
                    <a:lnTo>
                      <a:pt x="42" y="206"/>
                    </a:lnTo>
                    <a:lnTo>
                      <a:pt x="46" y="212"/>
                    </a:lnTo>
                    <a:lnTo>
                      <a:pt x="52" y="216"/>
                    </a:lnTo>
                    <a:lnTo>
                      <a:pt x="56" y="202"/>
                    </a:lnTo>
                    <a:lnTo>
                      <a:pt x="60" y="188"/>
                    </a:lnTo>
                    <a:lnTo>
                      <a:pt x="64" y="184"/>
                    </a:lnTo>
                    <a:lnTo>
                      <a:pt x="70" y="180"/>
                    </a:lnTo>
                    <a:lnTo>
                      <a:pt x="76" y="176"/>
                    </a:lnTo>
                    <a:lnTo>
                      <a:pt x="86" y="176"/>
                    </a:lnTo>
                    <a:lnTo>
                      <a:pt x="88" y="176"/>
                    </a:lnTo>
                    <a:lnTo>
                      <a:pt x="92" y="178"/>
                    </a:lnTo>
                    <a:lnTo>
                      <a:pt x="98" y="184"/>
                    </a:lnTo>
                    <a:lnTo>
                      <a:pt x="104" y="188"/>
                    </a:lnTo>
                    <a:lnTo>
                      <a:pt x="106" y="190"/>
                    </a:lnTo>
                    <a:lnTo>
                      <a:pt x="110" y="192"/>
                    </a:lnTo>
                    <a:lnTo>
                      <a:pt x="114" y="190"/>
                    </a:lnTo>
                    <a:lnTo>
                      <a:pt x="114" y="188"/>
                    </a:lnTo>
                    <a:lnTo>
                      <a:pt x="116" y="186"/>
                    </a:lnTo>
                    <a:lnTo>
                      <a:pt x="120" y="186"/>
                    </a:lnTo>
                    <a:lnTo>
                      <a:pt x="128" y="186"/>
                    </a:lnTo>
                    <a:lnTo>
                      <a:pt x="132" y="190"/>
                    </a:lnTo>
                    <a:lnTo>
                      <a:pt x="136" y="192"/>
                    </a:lnTo>
                    <a:lnTo>
                      <a:pt x="142" y="194"/>
                    </a:lnTo>
                    <a:lnTo>
                      <a:pt x="150" y="192"/>
                    </a:lnTo>
                    <a:lnTo>
                      <a:pt x="156" y="188"/>
                    </a:lnTo>
                    <a:lnTo>
                      <a:pt x="162" y="186"/>
                    </a:lnTo>
                    <a:lnTo>
                      <a:pt x="170" y="184"/>
                    </a:lnTo>
                    <a:lnTo>
                      <a:pt x="176" y="184"/>
                    </a:lnTo>
                    <a:lnTo>
                      <a:pt x="180" y="186"/>
                    </a:lnTo>
                    <a:lnTo>
                      <a:pt x="184" y="186"/>
                    </a:lnTo>
                    <a:lnTo>
                      <a:pt x="193" y="188"/>
                    </a:lnTo>
                    <a:lnTo>
                      <a:pt x="197" y="186"/>
                    </a:lnTo>
                    <a:lnTo>
                      <a:pt x="203" y="184"/>
                    </a:lnTo>
                    <a:lnTo>
                      <a:pt x="213" y="176"/>
                    </a:lnTo>
                    <a:lnTo>
                      <a:pt x="215" y="166"/>
                    </a:lnTo>
                    <a:lnTo>
                      <a:pt x="217" y="158"/>
                    </a:lnTo>
                    <a:lnTo>
                      <a:pt x="221" y="150"/>
                    </a:lnTo>
                    <a:lnTo>
                      <a:pt x="225" y="144"/>
                    </a:lnTo>
                    <a:lnTo>
                      <a:pt x="235" y="132"/>
                    </a:lnTo>
                    <a:lnTo>
                      <a:pt x="239" y="126"/>
                    </a:lnTo>
                    <a:lnTo>
                      <a:pt x="243" y="118"/>
                    </a:lnTo>
                    <a:lnTo>
                      <a:pt x="243" y="76"/>
                    </a:lnTo>
                    <a:lnTo>
                      <a:pt x="243" y="72"/>
                    </a:lnTo>
                    <a:lnTo>
                      <a:pt x="245" y="68"/>
                    </a:lnTo>
                    <a:lnTo>
                      <a:pt x="247" y="64"/>
                    </a:lnTo>
                    <a:lnTo>
                      <a:pt x="249" y="58"/>
                    </a:lnTo>
                    <a:lnTo>
                      <a:pt x="247" y="48"/>
                    </a:lnTo>
                    <a:lnTo>
                      <a:pt x="241" y="34"/>
                    </a:lnTo>
                    <a:lnTo>
                      <a:pt x="235" y="22"/>
                    </a:lnTo>
                    <a:lnTo>
                      <a:pt x="231" y="8"/>
                    </a:lnTo>
                    <a:lnTo>
                      <a:pt x="229" y="8"/>
                    </a:lnTo>
                    <a:lnTo>
                      <a:pt x="219"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8" name="Freeform 98"/>
              <p:cNvSpPr>
                <a:spLocks noChangeAspect="1"/>
              </p:cNvSpPr>
              <p:nvPr/>
            </p:nvSpPr>
            <p:spPr bwMode="gray">
              <a:xfrm>
                <a:off x="2900" y="1710"/>
                <a:ext cx="168" cy="294"/>
              </a:xfrm>
              <a:custGeom>
                <a:avLst/>
                <a:gdLst>
                  <a:gd name="T0" fmla="*/ 168 w 168"/>
                  <a:gd name="T1" fmla="*/ 138 h 294"/>
                  <a:gd name="T2" fmla="*/ 152 w 168"/>
                  <a:gd name="T3" fmla="*/ 144 h 294"/>
                  <a:gd name="T4" fmla="*/ 146 w 168"/>
                  <a:gd name="T5" fmla="*/ 158 h 294"/>
                  <a:gd name="T6" fmla="*/ 140 w 168"/>
                  <a:gd name="T7" fmla="*/ 172 h 294"/>
                  <a:gd name="T8" fmla="*/ 138 w 168"/>
                  <a:gd name="T9" fmla="*/ 194 h 294"/>
                  <a:gd name="T10" fmla="*/ 134 w 168"/>
                  <a:gd name="T11" fmla="*/ 202 h 294"/>
                  <a:gd name="T12" fmla="*/ 144 w 168"/>
                  <a:gd name="T13" fmla="*/ 206 h 294"/>
                  <a:gd name="T14" fmla="*/ 148 w 168"/>
                  <a:gd name="T15" fmla="*/ 216 h 294"/>
                  <a:gd name="T16" fmla="*/ 152 w 168"/>
                  <a:gd name="T17" fmla="*/ 228 h 294"/>
                  <a:gd name="T18" fmla="*/ 142 w 168"/>
                  <a:gd name="T19" fmla="*/ 228 h 294"/>
                  <a:gd name="T20" fmla="*/ 130 w 168"/>
                  <a:gd name="T21" fmla="*/ 238 h 294"/>
                  <a:gd name="T22" fmla="*/ 122 w 168"/>
                  <a:gd name="T23" fmla="*/ 256 h 294"/>
                  <a:gd name="T24" fmla="*/ 118 w 168"/>
                  <a:gd name="T25" fmla="*/ 260 h 294"/>
                  <a:gd name="T26" fmla="*/ 90 w 168"/>
                  <a:gd name="T27" fmla="*/ 264 h 294"/>
                  <a:gd name="T28" fmla="*/ 86 w 168"/>
                  <a:gd name="T29" fmla="*/ 276 h 294"/>
                  <a:gd name="T30" fmla="*/ 76 w 168"/>
                  <a:gd name="T31" fmla="*/ 284 h 294"/>
                  <a:gd name="T32" fmla="*/ 52 w 168"/>
                  <a:gd name="T33" fmla="*/ 290 h 294"/>
                  <a:gd name="T34" fmla="*/ 46 w 168"/>
                  <a:gd name="T35" fmla="*/ 286 h 294"/>
                  <a:gd name="T36" fmla="*/ 38 w 168"/>
                  <a:gd name="T37" fmla="*/ 292 h 294"/>
                  <a:gd name="T38" fmla="*/ 36 w 168"/>
                  <a:gd name="T39" fmla="*/ 292 h 294"/>
                  <a:gd name="T40" fmla="*/ 30 w 168"/>
                  <a:gd name="T41" fmla="*/ 274 h 294"/>
                  <a:gd name="T42" fmla="*/ 12 w 168"/>
                  <a:gd name="T43" fmla="*/ 256 h 294"/>
                  <a:gd name="T44" fmla="*/ 10 w 168"/>
                  <a:gd name="T45" fmla="*/ 250 h 294"/>
                  <a:gd name="T46" fmla="*/ 18 w 168"/>
                  <a:gd name="T47" fmla="*/ 246 h 294"/>
                  <a:gd name="T48" fmla="*/ 28 w 168"/>
                  <a:gd name="T49" fmla="*/ 240 h 294"/>
                  <a:gd name="T50" fmla="*/ 26 w 168"/>
                  <a:gd name="T51" fmla="*/ 230 h 294"/>
                  <a:gd name="T52" fmla="*/ 26 w 168"/>
                  <a:gd name="T53" fmla="*/ 206 h 294"/>
                  <a:gd name="T54" fmla="*/ 16 w 168"/>
                  <a:gd name="T55" fmla="*/ 192 h 294"/>
                  <a:gd name="T56" fmla="*/ 10 w 168"/>
                  <a:gd name="T57" fmla="*/ 188 h 294"/>
                  <a:gd name="T58" fmla="*/ 4 w 168"/>
                  <a:gd name="T59" fmla="*/ 182 h 294"/>
                  <a:gd name="T60" fmla="*/ 2 w 168"/>
                  <a:gd name="T61" fmla="*/ 166 h 294"/>
                  <a:gd name="T62" fmla="*/ 8 w 168"/>
                  <a:gd name="T63" fmla="*/ 150 h 294"/>
                  <a:gd name="T64" fmla="*/ 22 w 168"/>
                  <a:gd name="T65" fmla="*/ 132 h 294"/>
                  <a:gd name="T66" fmla="*/ 30 w 168"/>
                  <a:gd name="T67" fmla="*/ 118 h 294"/>
                  <a:gd name="T68" fmla="*/ 30 w 168"/>
                  <a:gd name="T69" fmla="*/ 72 h 294"/>
                  <a:gd name="T70" fmla="*/ 34 w 168"/>
                  <a:gd name="T71" fmla="*/ 64 h 294"/>
                  <a:gd name="T72" fmla="*/ 34 w 168"/>
                  <a:gd name="T73" fmla="*/ 48 h 294"/>
                  <a:gd name="T74" fmla="*/ 22 w 168"/>
                  <a:gd name="T75" fmla="*/ 22 h 294"/>
                  <a:gd name="T76" fmla="*/ 20 w 168"/>
                  <a:gd name="T77" fmla="*/ 8 h 294"/>
                  <a:gd name="T78" fmla="*/ 162 w 168"/>
                  <a:gd name="T79" fmla="*/ 70 h 29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8" h="294">
                    <a:moveTo>
                      <a:pt x="162" y="68"/>
                    </a:moveTo>
                    <a:lnTo>
                      <a:pt x="168" y="138"/>
                    </a:lnTo>
                    <a:lnTo>
                      <a:pt x="158" y="140"/>
                    </a:lnTo>
                    <a:lnTo>
                      <a:pt x="152" y="144"/>
                    </a:lnTo>
                    <a:lnTo>
                      <a:pt x="148" y="150"/>
                    </a:lnTo>
                    <a:lnTo>
                      <a:pt x="146" y="158"/>
                    </a:lnTo>
                    <a:lnTo>
                      <a:pt x="142" y="164"/>
                    </a:lnTo>
                    <a:lnTo>
                      <a:pt x="140" y="172"/>
                    </a:lnTo>
                    <a:lnTo>
                      <a:pt x="140" y="190"/>
                    </a:lnTo>
                    <a:lnTo>
                      <a:pt x="138" y="194"/>
                    </a:lnTo>
                    <a:lnTo>
                      <a:pt x="134" y="200"/>
                    </a:lnTo>
                    <a:lnTo>
                      <a:pt x="134" y="202"/>
                    </a:lnTo>
                    <a:lnTo>
                      <a:pt x="136" y="202"/>
                    </a:lnTo>
                    <a:lnTo>
                      <a:pt x="144" y="206"/>
                    </a:lnTo>
                    <a:lnTo>
                      <a:pt x="146" y="214"/>
                    </a:lnTo>
                    <a:lnTo>
                      <a:pt x="148" y="216"/>
                    </a:lnTo>
                    <a:lnTo>
                      <a:pt x="150" y="220"/>
                    </a:lnTo>
                    <a:lnTo>
                      <a:pt x="152" y="228"/>
                    </a:lnTo>
                    <a:lnTo>
                      <a:pt x="146" y="228"/>
                    </a:lnTo>
                    <a:lnTo>
                      <a:pt x="142" y="228"/>
                    </a:lnTo>
                    <a:lnTo>
                      <a:pt x="138" y="230"/>
                    </a:lnTo>
                    <a:lnTo>
                      <a:pt x="130" y="238"/>
                    </a:lnTo>
                    <a:lnTo>
                      <a:pt x="126" y="246"/>
                    </a:lnTo>
                    <a:lnTo>
                      <a:pt x="122" y="256"/>
                    </a:lnTo>
                    <a:lnTo>
                      <a:pt x="120" y="258"/>
                    </a:lnTo>
                    <a:lnTo>
                      <a:pt x="118" y="260"/>
                    </a:lnTo>
                    <a:lnTo>
                      <a:pt x="108" y="262"/>
                    </a:lnTo>
                    <a:lnTo>
                      <a:pt x="90" y="264"/>
                    </a:lnTo>
                    <a:lnTo>
                      <a:pt x="88" y="270"/>
                    </a:lnTo>
                    <a:lnTo>
                      <a:pt x="86" y="276"/>
                    </a:lnTo>
                    <a:lnTo>
                      <a:pt x="82" y="280"/>
                    </a:lnTo>
                    <a:lnTo>
                      <a:pt x="76" y="284"/>
                    </a:lnTo>
                    <a:lnTo>
                      <a:pt x="64" y="288"/>
                    </a:lnTo>
                    <a:lnTo>
                      <a:pt x="52" y="290"/>
                    </a:lnTo>
                    <a:lnTo>
                      <a:pt x="48" y="288"/>
                    </a:lnTo>
                    <a:lnTo>
                      <a:pt x="46" y="286"/>
                    </a:lnTo>
                    <a:lnTo>
                      <a:pt x="42" y="288"/>
                    </a:lnTo>
                    <a:lnTo>
                      <a:pt x="38" y="292"/>
                    </a:lnTo>
                    <a:lnTo>
                      <a:pt x="38" y="294"/>
                    </a:lnTo>
                    <a:lnTo>
                      <a:pt x="36" y="292"/>
                    </a:lnTo>
                    <a:lnTo>
                      <a:pt x="34" y="282"/>
                    </a:lnTo>
                    <a:lnTo>
                      <a:pt x="30" y="274"/>
                    </a:lnTo>
                    <a:lnTo>
                      <a:pt x="20" y="264"/>
                    </a:lnTo>
                    <a:lnTo>
                      <a:pt x="12" y="256"/>
                    </a:lnTo>
                    <a:lnTo>
                      <a:pt x="8" y="252"/>
                    </a:lnTo>
                    <a:lnTo>
                      <a:pt x="10" y="250"/>
                    </a:lnTo>
                    <a:lnTo>
                      <a:pt x="12" y="248"/>
                    </a:lnTo>
                    <a:lnTo>
                      <a:pt x="18" y="246"/>
                    </a:lnTo>
                    <a:lnTo>
                      <a:pt x="36" y="246"/>
                    </a:lnTo>
                    <a:lnTo>
                      <a:pt x="28" y="240"/>
                    </a:lnTo>
                    <a:lnTo>
                      <a:pt x="28" y="236"/>
                    </a:lnTo>
                    <a:lnTo>
                      <a:pt x="26" y="230"/>
                    </a:lnTo>
                    <a:lnTo>
                      <a:pt x="28" y="212"/>
                    </a:lnTo>
                    <a:lnTo>
                      <a:pt x="26" y="206"/>
                    </a:lnTo>
                    <a:lnTo>
                      <a:pt x="22" y="200"/>
                    </a:lnTo>
                    <a:lnTo>
                      <a:pt x="16" y="192"/>
                    </a:lnTo>
                    <a:lnTo>
                      <a:pt x="12" y="186"/>
                    </a:lnTo>
                    <a:lnTo>
                      <a:pt x="10" y="188"/>
                    </a:lnTo>
                    <a:lnTo>
                      <a:pt x="8" y="186"/>
                    </a:lnTo>
                    <a:lnTo>
                      <a:pt x="4" y="182"/>
                    </a:lnTo>
                    <a:lnTo>
                      <a:pt x="0" y="176"/>
                    </a:lnTo>
                    <a:lnTo>
                      <a:pt x="2" y="166"/>
                    </a:lnTo>
                    <a:lnTo>
                      <a:pt x="4" y="158"/>
                    </a:lnTo>
                    <a:lnTo>
                      <a:pt x="8" y="150"/>
                    </a:lnTo>
                    <a:lnTo>
                      <a:pt x="12" y="144"/>
                    </a:lnTo>
                    <a:lnTo>
                      <a:pt x="22" y="132"/>
                    </a:lnTo>
                    <a:lnTo>
                      <a:pt x="26" y="126"/>
                    </a:lnTo>
                    <a:lnTo>
                      <a:pt x="30" y="118"/>
                    </a:lnTo>
                    <a:lnTo>
                      <a:pt x="30" y="76"/>
                    </a:lnTo>
                    <a:lnTo>
                      <a:pt x="30" y="72"/>
                    </a:lnTo>
                    <a:lnTo>
                      <a:pt x="32" y="68"/>
                    </a:lnTo>
                    <a:lnTo>
                      <a:pt x="34" y="64"/>
                    </a:lnTo>
                    <a:lnTo>
                      <a:pt x="36" y="58"/>
                    </a:lnTo>
                    <a:lnTo>
                      <a:pt x="34" y="48"/>
                    </a:lnTo>
                    <a:lnTo>
                      <a:pt x="28" y="34"/>
                    </a:lnTo>
                    <a:lnTo>
                      <a:pt x="22" y="22"/>
                    </a:lnTo>
                    <a:lnTo>
                      <a:pt x="18" y="8"/>
                    </a:lnTo>
                    <a:lnTo>
                      <a:pt x="20" y="8"/>
                    </a:lnTo>
                    <a:lnTo>
                      <a:pt x="36" y="0"/>
                    </a:lnTo>
                    <a:lnTo>
                      <a:pt x="162" y="70"/>
                    </a:lnTo>
                    <a:lnTo>
                      <a:pt x="162" y="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9" name="Freeform 99"/>
              <p:cNvSpPr>
                <a:spLocks noChangeAspect="1"/>
              </p:cNvSpPr>
              <p:nvPr/>
            </p:nvSpPr>
            <p:spPr bwMode="gray">
              <a:xfrm>
                <a:off x="3352" y="1898"/>
                <a:ext cx="32" cy="40"/>
              </a:xfrm>
              <a:custGeom>
                <a:avLst/>
                <a:gdLst>
                  <a:gd name="T0" fmla="*/ 16 w 32"/>
                  <a:gd name="T1" fmla="*/ 0 h 40"/>
                  <a:gd name="T2" fmla="*/ 24 w 32"/>
                  <a:gd name="T3" fmla="*/ 8 h 40"/>
                  <a:gd name="T4" fmla="*/ 30 w 32"/>
                  <a:gd name="T5" fmla="*/ 14 h 40"/>
                  <a:gd name="T6" fmla="*/ 32 w 32"/>
                  <a:gd name="T7" fmla="*/ 20 h 40"/>
                  <a:gd name="T8" fmla="*/ 30 w 32"/>
                  <a:gd name="T9" fmla="*/ 26 h 40"/>
                  <a:gd name="T10" fmla="*/ 26 w 32"/>
                  <a:gd name="T11" fmla="*/ 30 h 40"/>
                  <a:gd name="T12" fmla="*/ 22 w 32"/>
                  <a:gd name="T13" fmla="*/ 34 h 40"/>
                  <a:gd name="T14" fmla="*/ 16 w 32"/>
                  <a:gd name="T15" fmla="*/ 38 h 40"/>
                  <a:gd name="T16" fmla="*/ 6 w 32"/>
                  <a:gd name="T17" fmla="*/ 40 h 40"/>
                  <a:gd name="T18" fmla="*/ 2 w 32"/>
                  <a:gd name="T19" fmla="*/ 38 h 40"/>
                  <a:gd name="T20" fmla="*/ 0 w 32"/>
                  <a:gd name="T21" fmla="*/ 32 h 40"/>
                  <a:gd name="T22" fmla="*/ 2 w 32"/>
                  <a:gd name="T23" fmla="*/ 24 h 40"/>
                  <a:gd name="T24" fmla="*/ 8 w 32"/>
                  <a:gd name="T25" fmla="*/ 16 h 40"/>
                  <a:gd name="T26" fmla="*/ 22 w 32"/>
                  <a:gd name="T27" fmla="*/ 6 h 40"/>
                  <a:gd name="T28" fmla="*/ 16 w 32"/>
                  <a:gd name="T29" fmla="*/ 0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 h="40">
                    <a:moveTo>
                      <a:pt x="16" y="0"/>
                    </a:moveTo>
                    <a:lnTo>
                      <a:pt x="24" y="8"/>
                    </a:lnTo>
                    <a:lnTo>
                      <a:pt x="30" y="14"/>
                    </a:lnTo>
                    <a:lnTo>
                      <a:pt x="32" y="20"/>
                    </a:lnTo>
                    <a:lnTo>
                      <a:pt x="30" y="26"/>
                    </a:lnTo>
                    <a:lnTo>
                      <a:pt x="26" y="30"/>
                    </a:lnTo>
                    <a:lnTo>
                      <a:pt x="22" y="34"/>
                    </a:lnTo>
                    <a:lnTo>
                      <a:pt x="16" y="38"/>
                    </a:lnTo>
                    <a:lnTo>
                      <a:pt x="6" y="40"/>
                    </a:lnTo>
                    <a:lnTo>
                      <a:pt x="2" y="38"/>
                    </a:lnTo>
                    <a:lnTo>
                      <a:pt x="0" y="32"/>
                    </a:lnTo>
                    <a:lnTo>
                      <a:pt x="2" y="24"/>
                    </a:lnTo>
                    <a:lnTo>
                      <a:pt x="8" y="16"/>
                    </a:lnTo>
                    <a:lnTo>
                      <a:pt x="22" y="6"/>
                    </a:lnTo>
                    <a:lnTo>
                      <a:pt x="1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0" name="Freeform 100"/>
              <p:cNvSpPr>
                <a:spLocks noChangeAspect="1"/>
              </p:cNvSpPr>
              <p:nvPr/>
            </p:nvSpPr>
            <p:spPr bwMode="gray">
              <a:xfrm>
                <a:off x="3214" y="1810"/>
                <a:ext cx="236" cy="264"/>
              </a:xfrm>
              <a:custGeom>
                <a:avLst/>
                <a:gdLst>
                  <a:gd name="T0" fmla="*/ 154 w 236"/>
                  <a:gd name="T1" fmla="*/ 88 h 264"/>
                  <a:gd name="T2" fmla="*/ 146 w 236"/>
                  <a:gd name="T3" fmla="*/ 104 h 264"/>
                  <a:gd name="T4" fmla="*/ 138 w 236"/>
                  <a:gd name="T5" fmla="*/ 120 h 264"/>
                  <a:gd name="T6" fmla="*/ 144 w 236"/>
                  <a:gd name="T7" fmla="*/ 128 h 264"/>
                  <a:gd name="T8" fmla="*/ 158 w 236"/>
                  <a:gd name="T9" fmla="*/ 124 h 264"/>
                  <a:gd name="T10" fmla="*/ 160 w 236"/>
                  <a:gd name="T11" fmla="*/ 140 h 264"/>
                  <a:gd name="T12" fmla="*/ 174 w 236"/>
                  <a:gd name="T13" fmla="*/ 160 h 264"/>
                  <a:gd name="T14" fmla="*/ 196 w 236"/>
                  <a:gd name="T15" fmla="*/ 172 h 264"/>
                  <a:gd name="T16" fmla="*/ 222 w 236"/>
                  <a:gd name="T17" fmla="*/ 180 h 264"/>
                  <a:gd name="T18" fmla="*/ 230 w 236"/>
                  <a:gd name="T19" fmla="*/ 194 h 264"/>
                  <a:gd name="T20" fmla="*/ 204 w 236"/>
                  <a:gd name="T21" fmla="*/ 222 h 264"/>
                  <a:gd name="T22" fmla="*/ 196 w 236"/>
                  <a:gd name="T23" fmla="*/ 234 h 264"/>
                  <a:gd name="T24" fmla="*/ 190 w 236"/>
                  <a:gd name="T25" fmla="*/ 238 h 264"/>
                  <a:gd name="T26" fmla="*/ 180 w 236"/>
                  <a:gd name="T27" fmla="*/ 236 h 264"/>
                  <a:gd name="T28" fmla="*/ 168 w 236"/>
                  <a:gd name="T29" fmla="*/ 242 h 264"/>
                  <a:gd name="T30" fmla="*/ 150 w 236"/>
                  <a:gd name="T31" fmla="*/ 254 h 264"/>
                  <a:gd name="T32" fmla="*/ 138 w 236"/>
                  <a:gd name="T33" fmla="*/ 256 h 264"/>
                  <a:gd name="T34" fmla="*/ 130 w 236"/>
                  <a:gd name="T35" fmla="*/ 252 h 264"/>
                  <a:gd name="T36" fmla="*/ 124 w 236"/>
                  <a:gd name="T37" fmla="*/ 250 h 264"/>
                  <a:gd name="T38" fmla="*/ 118 w 236"/>
                  <a:gd name="T39" fmla="*/ 252 h 264"/>
                  <a:gd name="T40" fmla="*/ 108 w 236"/>
                  <a:gd name="T41" fmla="*/ 262 h 264"/>
                  <a:gd name="T42" fmla="*/ 104 w 236"/>
                  <a:gd name="T43" fmla="*/ 264 h 264"/>
                  <a:gd name="T44" fmla="*/ 88 w 236"/>
                  <a:gd name="T45" fmla="*/ 260 h 264"/>
                  <a:gd name="T46" fmla="*/ 62 w 236"/>
                  <a:gd name="T47" fmla="*/ 250 h 264"/>
                  <a:gd name="T48" fmla="*/ 46 w 236"/>
                  <a:gd name="T49" fmla="*/ 246 h 264"/>
                  <a:gd name="T50" fmla="*/ 44 w 236"/>
                  <a:gd name="T51" fmla="*/ 238 h 264"/>
                  <a:gd name="T52" fmla="*/ 36 w 236"/>
                  <a:gd name="T53" fmla="*/ 226 h 264"/>
                  <a:gd name="T54" fmla="*/ 30 w 236"/>
                  <a:gd name="T55" fmla="*/ 208 h 264"/>
                  <a:gd name="T56" fmla="*/ 24 w 236"/>
                  <a:gd name="T57" fmla="*/ 200 h 264"/>
                  <a:gd name="T58" fmla="*/ 4 w 236"/>
                  <a:gd name="T59" fmla="*/ 186 h 264"/>
                  <a:gd name="T60" fmla="*/ 0 w 236"/>
                  <a:gd name="T61" fmla="*/ 180 h 264"/>
                  <a:gd name="T62" fmla="*/ 6 w 236"/>
                  <a:gd name="T63" fmla="*/ 176 h 264"/>
                  <a:gd name="T64" fmla="*/ 16 w 236"/>
                  <a:gd name="T65" fmla="*/ 170 h 264"/>
                  <a:gd name="T66" fmla="*/ 18 w 236"/>
                  <a:gd name="T67" fmla="*/ 152 h 264"/>
                  <a:gd name="T68" fmla="*/ 20 w 236"/>
                  <a:gd name="T69" fmla="*/ 134 h 264"/>
                  <a:gd name="T70" fmla="*/ 30 w 236"/>
                  <a:gd name="T71" fmla="*/ 130 h 264"/>
                  <a:gd name="T72" fmla="*/ 34 w 236"/>
                  <a:gd name="T73" fmla="*/ 112 h 264"/>
                  <a:gd name="T74" fmla="*/ 52 w 236"/>
                  <a:gd name="T75" fmla="*/ 86 h 264"/>
                  <a:gd name="T76" fmla="*/ 52 w 236"/>
                  <a:gd name="T77" fmla="*/ 70 h 264"/>
                  <a:gd name="T78" fmla="*/ 54 w 236"/>
                  <a:gd name="T79" fmla="*/ 42 h 264"/>
                  <a:gd name="T80" fmla="*/ 58 w 236"/>
                  <a:gd name="T81" fmla="*/ 28 h 264"/>
                  <a:gd name="T82" fmla="*/ 66 w 236"/>
                  <a:gd name="T83" fmla="*/ 14 h 264"/>
                  <a:gd name="T84" fmla="*/ 80 w 236"/>
                  <a:gd name="T85" fmla="*/ 4 h 264"/>
                  <a:gd name="T86" fmla="*/ 90 w 236"/>
                  <a:gd name="T87" fmla="*/ 10 h 264"/>
                  <a:gd name="T88" fmla="*/ 102 w 236"/>
                  <a:gd name="T89" fmla="*/ 40 h 264"/>
                  <a:gd name="T90" fmla="*/ 110 w 236"/>
                  <a:gd name="T91" fmla="*/ 46 h 264"/>
                  <a:gd name="T92" fmla="*/ 138 w 236"/>
                  <a:gd name="T93" fmla="*/ 68 h 264"/>
                  <a:gd name="T94" fmla="*/ 160 w 236"/>
                  <a:gd name="T95" fmla="*/ 94 h 2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6" h="264">
                    <a:moveTo>
                      <a:pt x="160" y="94"/>
                    </a:moveTo>
                    <a:lnTo>
                      <a:pt x="154" y="88"/>
                    </a:lnTo>
                    <a:lnTo>
                      <a:pt x="160" y="94"/>
                    </a:lnTo>
                    <a:lnTo>
                      <a:pt x="146" y="104"/>
                    </a:lnTo>
                    <a:lnTo>
                      <a:pt x="140" y="112"/>
                    </a:lnTo>
                    <a:lnTo>
                      <a:pt x="138" y="120"/>
                    </a:lnTo>
                    <a:lnTo>
                      <a:pt x="140" y="126"/>
                    </a:lnTo>
                    <a:lnTo>
                      <a:pt x="144" y="128"/>
                    </a:lnTo>
                    <a:lnTo>
                      <a:pt x="152" y="126"/>
                    </a:lnTo>
                    <a:lnTo>
                      <a:pt x="158" y="124"/>
                    </a:lnTo>
                    <a:lnTo>
                      <a:pt x="158" y="132"/>
                    </a:lnTo>
                    <a:lnTo>
                      <a:pt x="160" y="140"/>
                    </a:lnTo>
                    <a:lnTo>
                      <a:pt x="164" y="152"/>
                    </a:lnTo>
                    <a:lnTo>
                      <a:pt x="174" y="160"/>
                    </a:lnTo>
                    <a:lnTo>
                      <a:pt x="184" y="168"/>
                    </a:lnTo>
                    <a:lnTo>
                      <a:pt x="196" y="172"/>
                    </a:lnTo>
                    <a:lnTo>
                      <a:pt x="210" y="178"/>
                    </a:lnTo>
                    <a:lnTo>
                      <a:pt x="222" y="180"/>
                    </a:lnTo>
                    <a:lnTo>
                      <a:pt x="236" y="182"/>
                    </a:lnTo>
                    <a:lnTo>
                      <a:pt x="230" y="194"/>
                    </a:lnTo>
                    <a:lnTo>
                      <a:pt x="220" y="202"/>
                    </a:lnTo>
                    <a:lnTo>
                      <a:pt x="204" y="222"/>
                    </a:lnTo>
                    <a:lnTo>
                      <a:pt x="200" y="230"/>
                    </a:lnTo>
                    <a:lnTo>
                      <a:pt x="196" y="234"/>
                    </a:lnTo>
                    <a:lnTo>
                      <a:pt x="194" y="236"/>
                    </a:lnTo>
                    <a:lnTo>
                      <a:pt x="190" y="238"/>
                    </a:lnTo>
                    <a:lnTo>
                      <a:pt x="186" y="236"/>
                    </a:lnTo>
                    <a:lnTo>
                      <a:pt x="180" y="236"/>
                    </a:lnTo>
                    <a:lnTo>
                      <a:pt x="174" y="238"/>
                    </a:lnTo>
                    <a:lnTo>
                      <a:pt x="168" y="242"/>
                    </a:lnTo>
                    <a:lnTo>
                      <a:pt x="160" y="246"/>
                    </a:lnTo>
                    <a:lnTo>
                      <a:pt x="150" y="254"/>
                    </a:lnTo>
                    <a:lnTo>
                      <a:pt x="144" y="256"/>
                    </a:lnTo>
                    <a:lnTo>
                      <a:pt x="138" y="256"/>
                    </a:lnTo>
                    <a:lnTo>
                      <a:pt x="134" y="256"/>
                    </a:lnTo>
                    <a:lnTo>
                      <a:pt x="130" y="252"/>
                    </a:lnTo>
                    <a:lnTo>
                      <a:pt x="128" y="250"/>
                    </a:lnTo>
                    <a:lnTo>
                      <a:pt x="124" y="250"/>
                    </a:lnTo>
                    <a:lnTo>
                      <a:pt x="120" y="250"/>
                    </a:lnTo>
                    <a:lnTo>
                      <a:pt x="118" y="252"/>
                    </a:lnTo>
                    <a:lnTo>
                      <a:pt x="114" y="256"/>
                    </a:lnTo>
                    <a:lnTo>
                      <a:pt x="108" y="262"/>
                    </a:lnTo>
                    <a:lnTo>
                      <a:pt x="108" y="264"/>
                    </a:lnTo>
                    <a:lnTo>
                      <a:pt x="104" y="264"/>
                    </a:lnTo>
                    <a:lnTo>
                      <a:pt x="96" y="264"/>
                    </a:lnTo>
                    <a:lnTo>
                      <a:pt x="88" y="260"/>
                    </a:lnTo>
                    <a:lnTo>
                      <a:pt x="76" y="254"/>
                    </a:lnTo>
                    <a:lnTo>
                      <a:pt x="62" y="250"/>
                    </a:lnTo>
                    <a:lnTo>
                      <a:pt x="54" y="248"/>
                    </a:lnTo>
                    <a:lnTo>
                      <a:pt x="46" y="246"/>
                    </a:lnTo>
                    <a:lnTo>
                      <a:pt x="48" y="246"/>
                    </a:lnTo>
                    <a:lnTo>
                      <a:pt x="44" y="238"/>
                    </a:lnTo>
                    <a:lnTo>
                      <a:pt x="40" y="232"/>
                    </a:lnTo>
                    <a:lnTo>
                      <a:pt x="36" y="226"/>
                    </a:lnTo>
                    <a:lnTo>
                      <a:pt x="32" y="222"/>
                    </a:lnTo>
                    <a:lnTo>
                      <a:pt x="30" y="208"/>
                    </a:lnTo>
                    <a:lnTo>
                      <a:pt x="26" y="204"/>
                    </a:lnTo>
                    <a:lnTo>
                      <a:pt x="24" y="200"/>
                    </a:lnTo>
                    <a:lnTo>
                      <a:pt x="10" y="192"/>
                    </a:lnTo>
                    <a:lnTo>
                      <a:pt x="4" y="186"/>
                    </a:lnTo>
                    <a:lnTo>
                      <a:pt x="0" y="182"/>
                    </a:lnTo>
                    <a:lnTo>
                      <a:pt x="0" y="180"/>
                    </a:lnTo>
                    <a:lnTo>
                      <a:pt x="2" y="178"/>
                    </a:lnTo>
                    <a:lnTo>
                      <a:pt x="6" y="176"/>
                    </a:lnTo>
                    <a:lnTo>
                      <a:pt x="12" y="174"/>
                    </a:lnTo>
                    <a:lnTo>
                      <a:pt x="16" y="170"/>
                    </a:lnTo>
                    <a:lnTo>
                      <a:pt x="18" y="160"/>
                    </a:lnTo>
                    <a:lnTo>
                      <a:pt x="18" y="152"/>
                    </a:lnTo>
                    <a:lnTo>
                      <a:pt x="18" y="142"/>
                    </a:lnTo>
                    <a:lnTo>
                      <a:pt x="20" y="134"/>
                    </a:lnTo>
                    <a:lnTo>
                      <a:pt x="24" y="132"/>
                    </a:lnTo>
                    <a:lnTo>
                      <a:pt x="30" y="130"/>
                    </a:lnTo>
                    <a:lnTo>
                      <a:pt x="32" y="120"/>
                    </a:lnTo>
                    <a:lnTo>
                      <a:pt x="34" y="112"/>
                    </a:lnTo>
                    <a:lnTo>
                      <a:pt x="42" y="98"/>
                    </a:lnTo>
                    <a:lnTo>
                      <a:pt x="52" y="86"/>
                    </a:lnTo>
                    <a:lnTo>
                      <a:pt x="52" y="78"/>
                    </a:lnTo>
                    <a:lnTo>
                      <a:pt x="52" y="70"/>
                    </a:lnTo>
                    <a:lnTo>
                      <a:pt x="52" y="46"/>
                    </a:lnTo>
                    <a:lnTo>
                      <a:pt x="54" y="42"/>
                    </a:lnTo>
                    <a:lnTo>
                      <a:pt x="56" y="34"/>
                    </a:lnTo>
                    <a:lnTo>
                      <a:pt x="58" y="28"/>
                    </a:lnTo>
                    <a:lnTo>
                      <a:pt x="58" y="16"/>
                    </a:lnTo>
                    <a:lnTo>
                      <a:pt x="66" y="14"/>
                    </a:lnTo>
                    <a:lnTo>
                      <a:pt x="74" y="10"/>
                    </a:lnTo>
                    <a:lnTo>
                      <a:pt x="80" y="4"/>
                    </a:lnTo>
                    <a:lnTo>
                      <a:pt x="84" y="0"/>
                    </a:lnTo>
                    <a:lnTo>
                      <a:pt x="90" y="10"/>
                    </a:lnTo>
                    <a:lnTo>
                      <a:pt x="96" y="28"/>
                    </a:lnTo>
                    <a:lnTo>
                      <a:pt x="102" y="40"/>
                    </a:lnTo>
                    <a:lnTo>
                      <a:pt x="104" y="44"/>
                    </a:lnTo>
                    <a:lnTo>
                      <a:pt x="110" y="46"/>
                    </a:lnTo>
                    <a:lnTo>
                      <a:pt x="126" y="56"/>
                    </a:lnTo>
                    <a:lnTo>
                      <a:pt x="138" y="68"/>
                    </a:lnTo>
                    <a:lnTo>
                      <a:pt x="154" y="88"/>
                    </a:lnTo>
                    <a:lnTo>
                      <a:pt x="160" y="9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1" name="Freeform 101"/>
              <p:cNvSpPr>
                <a:spLocks noChangeAspect="1"/>
              </p:cNvSpPr>
              <p:nvPr/>
            </p:nvSpPr>
            <p:spPr bwMode="gray">
              <a:xfrm>
                <a:off x="2918" y="1938"/>
                <a:ext cx="206" cy="152"/>
              </a:xfrm>
              <a:custGeom>
                <a:avLst/>
                <a:gdLst>
                  <a:gd name="T0" fmla="*/ 204 w 206"/>
                  <a:gd name="T1" fmla="*/ 106 h 152"/>
                  <a:gd name="T2" fmla="*/ 204 w 206"/>
                  <a:gd name="T3" fmla="*/ 96 h 152"/>
                  <a:gd name="T4" fmla="*/ 196 w 206"/>
                  <a:gd name="T5" fmla="*/ 88 h 152"/>
                  <a:gd name="T6" fmla="*/ 178 w 206"/>
                  <a:gd name="T7" fmla="*/ 70 h 152"/>
                  <a:gd name="T8" fmla="*/ 170 w 206"/>
                  <a:gd name="T9" fmla="*/ 62 h 152"/>
                  <a:gd name="T10" fmla="*/ 168 w 206"/>
                  <a:gd name="T11" fmla="*/ 54 h 152"/>
                  <a:gd name="T12" fmla="*/ 158 w 206"/>
                  <a:gd name="T13" fmla="*/ 46 h 152"/>
                  <a:gd name="T14" fmla="*/ 156 w 206"/>
                  <a:gd name="T15" fmla="*/ 40 h 152"/>
                  <a:gd name="T16" fmla="*/ 144 w 206"/>
                  <a:gd name="T17" fmla="*/ 28 h 152"/>
                  <a:gd name="T18" fmla="*/ 140 w 206"/>
                  <a:gd name="T19" fmla="*/ 12 h 152"/>
                  <a:gd name="T20" fmla="*/ 136 w 206"/>
                  <a:gd name="T21" fmla="*/ 0 h 152"/>
                  <a:gd name="T22" fmla="*/ 132 w 206"/>
                  <a:gd name="T23" fmla="*/ 0 h 152"/>
                  <a:gd name="T24" fmla="*/ 124 w 206"/>
                  <a:gd name="T25" fmla="*/ 0 h 152"/>
                  <a:gd name="T26" fmla="*/ 112 w 206"/>
                  <a:gd name="T27" fmla="*/ 10 h 152"/>
                  <a:gd name="T28" fmla="*/ 104 w 206"/>
                  <a:gd name="T29" fmla="*/ 28 h 152"/>
                  <a:gd name="T30" fmla="*/ 100 w 206"/>
                  <a:gd name="T31" fmla="*/ 32 h 152"/>
                  <a:gd name="T32" fmla="*/ 72 w 206"/>
                  <a:gd name="T33" fmla="*/ 36 h 152"/>
                  <a:gd name="T34" fmla="*/ 68 w 206"/>
                  <a:gd name="T35" fmla="*/ 48 h 152"/>
                  <a:gd name="T36" fmla="*/ 58 w 206"/>
                  <a:gd name="T37" fmla="*/ 56 h 152"/>
                  <a:gd name="T38" fmla="*/ 34 w 206"/>
                  <a:gd name="T39" fmla="*/ 62 h 152"/>
                  <a:gd name="T40" fmla="*/ 28 w 206"/>
                  <a:gd name="T41" fmla="*/ 58 h 152"/>
                  <a:gd name="T42" fmla="*/ 20 w 206"/>
                  <a:gd name="T43" fmla="*/ 64 h 152"/>
                  <a:gd name="T44" fmla="*/ 18 w 206"/>
                  <a:gd name="T45" fmla="*/ 64 h 152"/>
                  <a:gd name="T46" fmla="*/ 8 w 206"/>
                  <a:gd name="T47" fmla="*/ 74 h 152"/>
                  <a:gd name="T48" fmla="*/ 0 w 206"/>
                  <a:gd name="T49" fmla="*/ 94 h 152"/>
                  <a:gd name="T50" fmla="*/ 2 w 206"/>
                  <a:gd name="T51" fmla="*/ 112 h 152"/>
                  <a:gd name="T52" fmla="*/ 20 w 206"/>
                  <a:gd name="T53" fmla="*/ 140 h 152"/>
                  <a:gd name="T54" fmla="*/ 32 w 206"/>
                  <a:gd name="T55" fmla="*/ 146 h 152"/>
                  <a:gd name="T56" fmla="*/ 42 w 206"/>
                  <a:gd name="T57" fmla="*/ 136 h 152"/>
                  <a:gd name="T58" fmla="*/ 62 w 206"/>
                  <a:gd name="T59" fmla="*/ 136 h 152"/>
                  <a:gd name="T60" fmla="*/ 66 w 206"/>
                  <a:gd name="T61" fmla="*/ 118 h 152"/>
                  <a:gd name="T62" fmla="*/ 72 w 206"/>
                  <a:gd name="T63" fmla="*/ 112 h 152"/>
                  <a:gd name="T64" fmla="*/ 78 w 206"/>
                  <a:gd name="T65" fmla="*/ 108 h 152"/>
                  <a:gd name="T66" fmla="*/ 90 w 206"/>
                  <a:gd name="T67" fmla="*/ 110 h 152"/>
                  <a:gd name="T68" fmla="*/ 112 w 206"/>
                  <a:gd name="T69" fmla="*/ 122 h 152"/>
                  <a:gd name="T70" fmla="*/ 128 w 206"/>
                  <a:gd name="T71" fmla="*/ 122 h 152"/>
                  <a:gd name="T72" fmla="*/ 130 w 206"/>
                  <a:gd name="T73" fmla="*/ 120 h 152"/>
                  <a:gd name="T74" fmla="*/ 134 w 206"/>
                  <a:gd name="T75" fmla="*/ 114 h 152"/>
                  <a:gd name="T76" fmla="*/ 140 w 206"/>
                  <a:gd name="T77" fmla="*/ 116 h 152"/>
                  <a:gd name="T78" fmla="*/ 150 w 206"/>
                  <a:gd name="T79" fmla="*/ 112 h 152"/>
                  <a:gd name="T80" fmla="*/ 160 w 206"/>
                  <a:gd name="T81" fmla="*/ 110 h 152"/>
                  <a:gd name="T82" fmla="*/ 174 w 206"/>
                  <a:gd name="T83" fmla="*/ 104 h 152"/>
                  <a:gd name="T84" fmla="*/ 184 w 206"/>
                  <a:gd name="T85" fmla="*/ 104 h 152"/>
                  <a:gd name="T86" fmla="*/ 204 w 206"/>
                  <a:gd name="T87" fmla="*/ 106 h 1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6" h="152">
                    <a:moveTo>
                      <a:pt x="206" y="108"/>
                    </a:moveTo>
                    <a:lnTo>
                      <a:pt x="204" y="106"/>
                    </a:lnTo>
                    <a:lnTo>
                      <a:pt x="204" y="102"/>
                    </a:lnTo>
                    <a:lnTo>
                      <a:pt x="204" y="96"/>
                    </a:lnTo>
                    <a:lnTo>
                      <a:pt x="200" y="92"/>
                    </a:lnTo>
                    <a:lnTo>
                      <a:pt x="196" y="88"/>
                    </a:lnTo>
                    <a:lnTo>
                      <a:pt x="186" y="80"/>
                    </a:lnTo>
                    <a:lnTo>
                      <a:pt x="178" y="70"/>
                    </a:lnTo>
                    <a:lnTo>
                      <a:pt x="174" y="68"/>
                    </a:lnTo>
                    <a:lnTo>
                      <a:pt x="170" y="62"/>
                    </a:lnTo>
                    <a:lnTo>
                      <a:pt x="170" y="56"/>
                    </a:lnTo>
                    <a:lnTo>
                      <a:pt x="168" y="54"/>
                    </a:lnTo>
                    <a:lnTo>
                      <a:pt x="162" y="50"/>
                    </a:lnTo>
                    <a:lnTo>
                      <a:pt x="158" y="46"/>
                    </a:lnTo>
                    <a:lnTo>
                      <a:pt x="156" y="44"/>
                    </a:lnTo>
                    <a:lnTo>
                      <a:pt x="156" y="40"/>
                    </a:lnTo>
                    <a:lnTo>
                      <a:pt x="144" y="40"/>
                    </a:lnTo>
                    <a:lnTo>
                      <a:pt x="144" y="28"/>
                    </a:lnTo>
                    <a:lnTo>
                      <a:pt x="142" y="20"/>
                    </a:lnTo>
                    <a:lnTo>
                      <a:pt x="140" y="12"/>
                    </a:lnTo>
                    <a:lnTo>
                      <a:pt x="136" y="6"/>
                    </a:lnTo>
                    <a:lnTo>
                      <a:pt x="136" y="0"/>
                    </a:lnTo>
                    <a:lnTo>
                      <a:pt x="134" y="0"/>
                    </a:lnTo>
                    <a:lnTo>
                      <a:pt x="132" y="0"/>
                    </a:lnTo>
                    <a:lnTo>
                      <a:pt x="128" y="0"/>
                    </a:lnTo>
                    <a:lnTo>
                      <a:pt x="124" y="0"/>
                    </a:lnTo>
                    <a:lnTo>
                      <a:pt x="120" y="2"/>
                    </a:lnTo>
                    <a:lnTo>
                      <a:pt x="112" y="10"/>
                    </a:lnTo>
                    <a:lnTo>
                      <a:pt x="108" y="18"/>
                    </a:lnTo>
                    <a:lnTo>
                      <a:pt x="104" y="28"/>
                    </a:lnTo>
                    <a:lnTo>
                      <a:pt x="102" y="30"/>
                    </a:lnTo>
                    <a:lnTo>
                      <a:pt x="100" y="32"/>
                    </a:lnTo>
                    <a:lnTo>
                      <a:pt x="90" y="34"/>
                    </a:lnTo>
                    <a:lnTo>
                      <a:pt x="72" y="36"/>
                    </a:lnTo>
                    <a:lnTo>
                      <a:pt x="70" y="42"/>
                    </a:lnTo>
                    <a:lnTo>
                      <a:pt x="68" y="48"/>
                    </a:lnTo>
                    <a:lnTo>
                      <a:pt x="64" y="52"/>
                    </a:lnTo>
                    <a:lnTo>
                      <a:pt x="58" y="56"/>
                    </a:lnTo>
                    <a:lnTo>
                      <a:pt x="46" y="60"/>
                    </a:lnTo>
                    <a:lnTo>
                      <a:pt x="34" y="62"/>
                    </a:lnTo>
                    <a:lnTo>
                      <a:pt x="30" y="60"/>
                    </a:lnTo>
                    <a:lnTo>
                      <a:pt x="28" y="58"/>
                    </a:lnTo>
                    <a:lnTo>
                      <a:pt x="24" y="60"/>
                    </a:lnTo>
                    <a:lnTo>
                      <a:pt x="20" y="64"/>
                    </a:lnTo>
                    <a:lnTo>
                      <a:pt x="20" y="66"/>
                    </a:lnTo>
                    <a:lnTo>
                      <a:pt x="18" y="64"/>
                    </a:lnTo>
                    <a:lnTo>
                      <a:pt x="14" y="68"/>
                    </a:lnTo>
                    <a:lnTo>
                      <a:pt x="8" y="74"/>
                    </a:lnTo>
                    <a:lnTo>
                      <a:pt x="2" y="84"/>
                    </a:lnTo>
                    <a:lnTo>
                      <a:pt x="0" y="94"/>
                    </a:lnTo>
                    <a:lnTo>
                      <a:pt x="0" y="102"/>
                    </a:lnTo>
                    <a:lnTo>
                      <a:pt x="2" y="112"/>
                    </a:lnTo>
                    <a:lnTo>
                      <a:pt x="10" y="126"/>
                    </a:lnTo>
                    <a:lnTo>
                      <a:pt x="20" y="140"/>
                    </a:lnTo>
                    <a:lnTo>
                      <a:pt x="28" y="152"/>
                    </a:lnTo>
                    <a:lnTo>
                      <a:pt x="32" y="146"/>
                    </a:lnTo>
                    <a:lnTo>
                      <a:pt x="36" y="140"/>
                    </a:lnTo>
                    <a:lnTo>
                      <a:pt x="42" y="136"/>
                    </a:lnTo>
                    <a:lnTo>
                      <a:pt x="52" y="136"/>
                    </a:lnTo>
                    <a:lnTo>
                      <a:pt x="62" y="136"/>
                    </a:lnTo>
                    <a:lnTo>
                      <a:pt x="64" y="126"/>
                    </a:lnTo>
                    <a:lnTo>
                      <a:pt x="66" y="118"/>
                    </a:lnTo>
                    <a:lnTo>
                      <a:pt x="68" y="114"/>
                    </a:lnTo>
                    <a:lnTo>
                      <a:pt x="72" y="112"/>
                    </a:lnTo>
                    <a:lnTo>
                      <a:pt x="76" y="108"/>
                    </a:lnTo>
                    <a:lnTo>
                      <a:pt x="78" y="108"/>
                    </a:lnTo>
                    <a:lnTo>
                      <a:pt x="84" y="108"/>
                    </a:lnTo>
                    <a:lnTo>
                      <a:pt x="90" y="110"/>
                    </a:lnTo>
                    <a:lnTo>
                      <a:pt x="102" y="116"/>
                    </a:lnTo>
                    <a:lnTo>
                      <a:pt x="112" y="122"/>
                    </a:lnTo>
                    <a:lnTo>
                      <a:pt x="120" y="122"/>
                    </a:lnTo>
                    <a:lnTo>
                      <a:pt x="128" y="122"/>
                    </a:lnTo>
                    <a:lnTo>
                      <a:pt x="130" y="122"/>
                    </a:lnTo>
                    <a:lnTo>
                      <a:pt x="130" y="120"/>
                    </a:lnTo>
                    <a:lnTo>
                      <a:pt x="132" y="116"/>
                    </a:lnTo>
                    <a:lnTo>
                      <a:pt x="134" y="114"/>
                    </a:lnTo>
                    <a:lnTo>
                      <a:pt x="138" y="116"/>
                    </a:lnTo>
                    <a:lnTo>
                      <a:pt x="140" y="116"/>
                    </a:lnTo>
                    <a:lnTo>
                      <a:pt x="146" y="114"/>
                    </a:lnTo>
                    <a:lnTo>
                      <a:pt x="150" y="112"/>
                    </a:lnTo>
                    <a:lnTo>
                      <a:pt x="156" y="110"/>
                    </a:lnTo>
                    <a:lnTo>
                      <a:pt x="160" y="110"/>
                    </a:lnTo>
                    <a:lnTo>
                      <a:pt x="172" y="110"/>
                    </a:lnTo>
                    <a:lnTo>
                      <a:pt x="174" y="104"/>
                    </a:lnTo>
                    <a:lnTo>
                      <a:pt x="178" y="102"/>
                    </a:lnTo>
                    <a:lnTo>
                      <a:pt x="184" y="104"/>
                    </a:lnTo>
                    <a:lnTo>
                      <a:pt x="192" y="106"/>
                    </a:lnTo>
                    <a:lnTo>
                      <a:pt x="204" y="106"/>
                    </a:lnTo>
                    <a:lnTo>
                      <a:pt x="206" y="10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2" name="Freeform 102"/>
              <p:cNvSpPr>
                <a:spLocks noChangeAspect="1"/>
              </p:cNvSpPr>
              <p:nvPr/>
            </p:nvSpPr>
            <p:spPr bwMode="gray">
              <a:xfrm>
                <a:off x="3232" y="2056"/>
                <a:ext cx="126" cy="168"/>
              </a:xfrm>
              <a:custGeom>
                <a:avLst/>
                <a:gdLst>
                  <a:gd name="T0" fmla="*/ 120 w 126"/>
                  <a:gd name="T1" fmla="*/ 10 h 168"/>
                  <a:gd name="T2" fmla="*/ 116 w 126"/>
                  <a:gd name="T3" fmla="*/ 10 h 168"/>
                  <a:gd name="T4" fmla="*/ 112 w 126"/>
                  <a:gd name="T5" fmla="*/ 6 h 168"/>
                  <a:gd name="T6" fmla="*/ 110 w 126"/>
                  <a:gd name="T7" fmla="*/ 4 h 168"/>
                  <a:gd name="T8" fmla="*/ 106 w 126"/>
                  <a:gd name="T9" fmla="*/ 4 h 168"/>
                  <a:gd name="T10" fmla="*/ 102 w 126"/>
                  <a:gd name="T11" fmla="*/ 4 h 168"/>
                  <a:gd name="T12" fmla="*/ 100 w 126"/>
                  <a:gd name="T13" fmla="*/ 6 h 168"/>
                  <a:gd name="T14" fmla="*/ 96 w 126"/>
                  <a:gd name="T15" fmla="*/ 10 h 168"/>
                  <a:gd name="T16" fmla="*/ 90 w 126"/>
                  <a:gd name="T17" fmla="*/ 16 h 168"/>
                  <a:gd name="T18" fmla="*/ 90 w 126"/>
                  <a:gd name="T19" fmla="*/ 18 h 168"/>
                  <a:gd name="T20" fmla="*/ 86 w 126"/>
                  <a:gd name="T21" fmla="*/ 18 h 168"/>
                  <a:gd name="T22" fmla="*/ 78 w 126"/>
                  <a:gd name="T23" fmla="*/ 18 h 168"/>
                  <a:gd name="T24" fmla="*/ 70 w 126"/>
                  <a:gd name="T25" fmla="*/ 14 h 168"/>
                  <a:gd name="T26" fmla="*/ 58 w 126"/>
                  <a:gd name="T27" fmla="*/ 8 h 168"/>
                  <a:gd name="T28" fmla="*/ 46 w 126"/>
                  <a:gd name="T29" fmla="*/ 4 h 168"/>
                  <a:gd name="T30" fmla="*/ 38 w 126"/>
                  <a:gd name="T31" fmla="*/ 2 h 168"/>
                  <a:gd name="T32" fmla="*/ 30 w 126"/>
                  <a:gd name="T33" fmla="*/ 0 h 168"/>
                  <a:gd name="T34" fmla="*/ 4 w 126"/>
                  <a:gd name="T35" fmla="*/ 0 h 168"/>
                  <a:gd name="T36" fmla="*/ 0 w 126"/>
                  <a:gd name="T37" fmla="*/ 4 h 168"/>
                  <a:gd name="T38" fmla="*/ 4 w 126"/>
                  <a:gd name="T39" fmla="*/ 12 h 168"/>
                  <a:gd name="T40" fmla="*/ 8 w 126"/>
                  <a:gd name="T41" fmla="*/ 20 h 168"/>
                  <a:gd name="T42" fmla="*/ 14 w 126"/>
                  <a:gd name="T43" fmla="*/ 32 h 168"/>
                  <a:gd name="T44" fmla="*/ 16 w 126"/>
                  <a:gd name="T45" fmla="*/ 38 h 168"/>
                  <a:gd name="T46" fmla="*/ 16 w 126"/>
                  <a:gd name="T47" fmla="*/ 42 h 168"/>
                  <a:gd name="T48" fmla="*/ 16 w 126"/>
                  <a:gd name="T49" fmla="*/ 48 h 168"/>
                  <a:gd name="T50" fmla="*/ 16 w 126"/>
                  <a:gd name="T51" fmla="*/ 52 h 168"/>
                  <a:gd name="T52" fmla="*/ 0 w 126"/>
                  <a:gd name="T53" fmla="*/ 76 h 168"/>
                  <a:gd name="T54" fmla="*/ 0 w 126"/>
                  <a:gd name="T55" fmla="*/ 100 h 168"/>
                  <a:gd name="T56" fmla="*/ 62 w 126"/>
                  <a:gd name="T57" fmla="*/ 138 h 168"/>
                  <a:gd name="T58" fmla="*/ 62 w 126"/>
                  <a:gd name="T59" fmla="*/ 146 h 168"/>
                  <a:gd name="T60" fmla="*/ 88 w 126"/>
                  <a:gd name="T61" fmla="*/ 168 h 168"/>
                  <a:gd name="T62" fmla="*/ 90 w 126"/>
                  <a:gd name="T63" fmla="*/ 164 h 168"/>
                  <a:gd name="T64" fmla="*/ 94 w 126"/>
                  <a:gd name="T65" fmla="*/ 158 h 168"/>
                  <a:gd name="T66" fmla="*/ 108 w 126"/>
                  <a:gd name="T67" fmla="*/ 130 h 168"/>
                  <a:gd name="T68" fmla="*/ 122 w 126"/>
                  <a:gd name="T69" fmla="*/ 106 h 168"/>
                  <a:gd name="T70" fmla="*/ 116 w 126"/>
                  <a:gd name="T71" fmla="*/ 102 h 168"/>
                  <a:gd name="T72" fmla="*/ 112 w 126"/>
                  <a:gd name="T73" fmla="*/ 98 h 168"/>
                  <a:gd name="T74" fmla="*/ 112 w 126"/>
                  <a:gd name="T75" fmla="*/ 32 h 168"/>
                  <a:gd name="T76" fmla="*/ 120 w 126"/>
                  <a:gd name="T77" fmla="*/ 14 h 168"/>
                  <a:gd name="T78" fmla="*/ 126 w 126"/>
                  <a:gd name="T79" fmla="*/ 10 h 168"/>
                  <a:gd name="T80" fmla="*/ 120 w 126"/>
                  <a:gd name="T81" fmla="*/ 10 h 1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68">
                    <a:moveTo>
                      <a:pt x="120" y="10"/>
                    </a:moveTo>
                    <a:lnTo>
                      <a:pt x="116" y="10"/>
                    </a:lnTo>
                    <a:lnTo>
                      <a:pt x="112" y="6"/>
                    </a:lnTo>
                    <a:lnTo>
                      <a:pt x="110" y="4"/>
                    </a:lnTo>
                    <a:lnTo>
                      <a:pt x="106" y="4"/>
                    </a:lnTo>
                    <a:lnTo>
                      <a:pt x="102" y="4"/>
                    </a:lnTo>
                    <a:lnTo>
                      <a:pt x="100" y="6"/>
                    </a:lnTo>
                    <a:lnTo>
                      <a:pt x="96" y="10"/>
                    </a:lnTo>
                    <a:lnTo>
                      <a:pt x="90" y="16"/>
                    </a:lnTo>
                    <a:lnTo>
                      <a:pt x="90" y="18"/>
                    </a:lnTo>
                    <a:lnTo>
                      <a:pt x="86" y="18"/>
                    </a:lnTo>
                    <a:lnTo>
                      <a:pt x="78" y="18"/>
                    </a:lnTo>
                    <a:lnTo>
                      <a:pt x="70" y="14"/>
                    </a:lnTo>
                    <a:lnTo>
                      <a:pt x="58" y="8"/>
                    </a:lnTo>
                    <a:lnTo>
                      <a:pt x="46" y="4"/>
                    </a:lnTo>
                    <a:lnTo>
                      <a:pt x="38" y="2"/>
                    </a:lnTo>
                    <a:lnTo>
                      <a:pt x="30" y="0"/>
                    </a:lnTo>
                    <a:lnTo>
                      <a:pt x="4" y="0"/>
                    </a:lnTo>
                    <a:lnTo>
                      <a:pt x="0" y="4"/>
                    </a:lnTo>
                    <a:lnTo>
                      <a:pt x="4" y="12"/>
                    </a:lnTo>
                    <a:lnTo>
                      <a:pt x="8" y="20"/>
                    </a:lnTo>
                    <a:lnTo>
                      <a:pt x="14" y="32"/>
                    </a:lnTo>
                    <a:lnTo>
                      <a:pt x="16" y="38"/>
                    </a:lnTo>
                    <a:lnTo>
                      <a:pt x="16" y="42"/>
                    </a:lnTo>
                    <a:lnTo>
                      <a:pt x="16" y="48"/>
                    </a:lnTo>
                    <a:lnTo>
                      <a:pt x="16" y="52"/>
                    </a:lnTo>
                    <a:lnTo>
                      <a:pt x="0" y="76"/>
                    </a:lnTo>
                    <a:lnTo>
                      <a:pt x="0" y="100"/>
                    </a:lnTo>
                    <a:lnTo>
                      <a:pt x="62" y="138"/>
                    </a:lnTo>
                    <a:lnTo>
                      <a:pt x="62" y="146"/>
                    </a:lnTo>
                    <a:lnTo>
                      <a:pt x="88" y="168"/>
                    </a:lnTo>
                    <a:lnTo>
                      <a:pt x="90" y="164"/>
                    </a:lnTo>
                    <a:lnTo>
                      <a:pt x="94" y="158"/>
                    </a:lnTo>
                    <a:lnTo>
                      <a:pt x="108" y="130"/>
                    </a:lnTo>
                    <a:lnTo>
                      <a:pt x="122" y="106"/>
                    </a:lnTo>
                    <a:lnTo>
                      <a:pt x="116" y="102"/>
                    </a:lnTo>
                    <a:lnTo>
                      <a:pt x="112" y="98"/>
                    </a:lnTo>
                    <a:lnTo>
                      <a:pt x="112" y="32"/>
                    </a:lnTo>
                    <a:lnTo>
                      <a:pt x="120" y="14"/>
                    </a:lnTo>
                    <a:lnTo>
                      <a:pt x="126" y="10"/>
                    </a:lnTo>
                    <a:lnTo>
                      <a:pt x="120"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3" name="Freeform 103"/>
              <p:cNvSpPr>
                <a:spLocks noChangeAspect="1"/>
              </p:cNvSpPr>
              <p:nvPr/>
            </p:nvSpPr>
            <p:spPr bwMode="gray">
              <a:xfrm>
                <a:off x="3160" y="2056"/>
                <a:ext cx="88" cy="108"/>
              </a:xfrm>
              <a:custGeom>
                <a:avLst/>
                <a:gdLst>
                  <a:gd name="T0" fmla="*/ 76 w 88"/>
                  <a:gd name="T1" fmla="*/ 0 h 108"/>
                  <a:gd name="T2" fmla="*/ 72 w 88"/>
                  <a:gd name="T3" fmla="*/ 4 h 108"/>
                  <a:gd name="T4" fmla="*/ 76 w 88"/>
                  <a:gd name="T5" fmla="*/ 12 h 108"/>
                  <a:gd name="T6" fmla="*/ 80 w 88"/>
                  <a:gd name="T7" fmla="*/ 20 h 108"/>
                  <a:gd name="T8" fmla="*/ 86 w 88"/>
                  <a:gd name="T9" fmla="*/ 32 h 108"/>
                  <a:gd name="T10" fmla="*/ 88 w 88"/>
                  <a:gd name="T11" fmla="*/ 38 h 108"/>
                  <a:gd name="T12" fmla="*/ 88 w 88"/>
                  <a:gd name="T13" fmla="*/ 42 h 108"/>
                  <a:gd name="T14" fmla="*/ 88 w 88"/>
                  <a:gd name="T15" fmla="*/ 48 h 108"/>
                  <a:gd name="T16" fmla="*/ 88 w 88"/>
                  <a:gd name="T17" fmla="*/ 52 h 108"/>
                  <a:gd name="T18" fmla="*/ 72 w 88"/>
                  <a:gd name="T19" fmla="*/ 76 h 108"/>
                  <a:gd name="T20" fmla="*/ 72 w 88"/>
                  <a:gd name="T21" fmla="*/ 100 h 108"/>
                  <a:gd name="T22" fmla="*/ 20 w 88"/>
                  <a:gd name="T23" fmla="*/ 98 h 108"/>
                  <a:gd name="T24" fmla="*/ 14 w 88"/>
                  <a:gd name="T25" fmla="*/ 102 h 108"/>
                  <a:gd name="T26" fmla="*/ 10 w 88"/>
                  <a:gd name="T27" fmla="*/ 108 h 108"/>
                  <a:gd name="T28" fmla="*/ 0 w 88"/>
                  <a:gd name="T29" fmla="*/ 108 h 108"/>
                  <a:gd name="T30" fmla="*/ 0 w 88"/>
                  <a:gd name="T31" fmla="*/ 86 h 108"/>
                  <a:gd name="T32" fmla="*/ 6 w 88"/>
                  <a:gd name="T33" fmla="*/ 76 h 108"/>
                  <a:gd name="T34" fmla="*/ 12 w 88"/>
                  <a:gd name="T35" fmla="*/ 64 h 108"/>
                  <a:gd name="T36" fmla="*/ 18 w 88"/>
                  <a:gd name="T37" fmla="*/ 56 h 108"/>
                  <a:gd name="T38" fmla="*/ 24 w 88"/>
                  <a:gd name="T39" fmla="*/ 48 h 108"/>
                  <a:gd name="T40" fmla="*/ 24 w 88"/>
                  <a:gd name="T41" fmla="*/ 38 h 108"/>
                  <a:gd name="T42" fmla="*/ 22 w 88"/>
                  <a:gd name="T43" fmla="*/ 34 h 108"/>
                  <a:gd name="T44" fmla="*/ 22 w 88"/>
                  <a:gd name="T45" fmla="*/ 28 h 108"/>
                  <a:gd name="T46" fmla="*/ 20 w 88"/>
                  <a:gd name="T47" fmla="*/ 16 h 108"/>
                  <a:gd name="T48" fmla="*/ 24 w 88"/>
                  <a:gd name="T49" fmla="*/ 14 h 108"/>
                  <a:gd name="T50" fmla="*/ 30 w 88"/>
                  <a:gd name="T51" fmla="*/ 12 h 108"/>
                  <a:gd name="T52" fmla="*/ 52 w 88"/>
                  <a:gd name="T53" fmla="*/ 12 h 108"/>
                  <a:gd name="T54" fmla="*/ 62 w 88"/>
                  <a:gd name="T55" fmla="*/ 10 h 108"/>
                  <a:gd name="T56" fmla="*/ 72 w 88"/>
                  <a:gd name="T57" fmla="*/ 4 h 108"/>
                  <a:gd name="T58" fmla="*/ 76 w 88"/>
                  <a:gd name="T59" fmla="*/ 0 h 1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8" h="108">
                    <a:moveTo>
                      <a:pt x="76" y="0"/>
                    </a:moveTo>
                    <a:lnTo>
                      <a:pt x="72" y="4"/>
                    </a:lnTo>
                    <a:lnTo>
                      <a:pt x="76" y="12"/>
                    </a:lnTo>
                    <a:lnTo>
                      <a:pt x="80" y="20"/>
                    </a:lnTo>
                    <a:lnTo>
                      <a:pt x="86" y="32"/>
                    </a:lnTo>
                    <a:lnTo>
                      <a:pt x="88" y="38"/>
                    </a:lnTo>
                    <a:lnTo>
                      <a:pt x="88" y="42"/>
                    </a:lnTo>
                    <a:lnTo>
                      <a:pt x="88" y="48"/>
                    </a:lnTo>
                    <a:lnTo>
                      <a:pt x="88" y="52"/>
                    </a:lnTo>
                    <a:lnTo>
                      <a:pt x="72" y="76"/>
                    </a:lnTo>
                    <a:lnTo>
                      <a:pt x="72" y="100"/>
                    </a:lnTo>
                    <a:lnTo>
                      <a:pt x="20" y="98"/>
                    </a:lnTo>
                    <a:lnTo>
                      <a:pt x="14" y="102"/>
                    </a:lnTo>
                    <a:lnTo>
                      <a:pt x="10" y="108"/>
                    </a:lnTo>
                    <a:lnTo>
                      <a:pt x="0" y="108"/>
                    </a:lnTo>
                    <a:lnTo>
                      <a:pt x="0" y="86"/>
                    </a:lnTo>
                    <a:lnTo>
                      <a:pt x="6" y="76"/>
                    </a:lnTo>
                    <a:lnTo>
                      <a:pt x="12" y="64"/>
                    </a:lnTo>
                    <a:lnTo>
                      <a:pt x="18" y="56"/>
                    </a:lnTo>
                    <a:lnTo>
                      <a:pt x="24" y="48"/>
                    </a:lnTo>
                    <a:lnTo>
                      <a:pt x="24" y="38"/>
                    </a:lnTo>
                    <a:lnTo>
                      <a:pt x="22" y="34"/>
                    </a:lnTo>
                    <a:lnTo>
                      <a:pt x="22" y="28"/>
                    </a:lnTo>
                    <a:lnTo>
                      <a:pt x="20" y="16"/>
                    </a:lnTo>
                    <a:lnTo>
                      <a:pt x="24" y="14"/>
                    </a:lnTo>
                    <a:lnTo>
                      <a:pt x="30" y="12"/>
                    </a:lnTo>
                    <a:lnTo>
                      <a:pt x="52" y="12"/>
                    </a:lnTo>
                    <a:lnTo>
                      <a:pt x="62" y="10"/>
                    </a:lnTo>
                    <a:lnTo>
                      <a:pt x="72" y="4"/>
                    </a:lnTo>
                    <a:lnTo>
                      <a:pt x="7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4" name="Freeform 104"/>
              <p:cNvSpPr>
                <a:spLocks noChangeAspect="1"/>
              </p:cNvSpPr>
              <p:nvPr/>
            </p:nvSpPr>
            <p:spPr bwMode="gray">
              <a:xfrm>
                <a:off x="3158" y="2154"/>
                <a:ext cx="182" cy="200"/>
              </a:xfrm>
              <a:custGeom>
                <a:avLst/>
                <a:gdLst>
                  <a:gd name="T0" fmla="*/ 74 w 182"/>
                  <a:gd name="T1" fmla="*/ 2 h 200"/>
                  <a:gd name="T2" fmla="*/ 136 w 182"/>
                  <a:gd name="T3" fmla="*/ 48 h 200"/>
                  <a:gd name="T4" fmla="*/ 160 w 182"/>
                  <a:gd name="T5" fmla="*/ 74 h 200"/>
                  <a:gd name="T6" fmla="*/ 156 w 182"/>
                  <a:gd name="T7" fmla="*/ 84 h 200"/>
                  <a:gd name="T8" fmla="*/ 152 w 182"/>
                  <a:gd name="T9" fmla="*/ 92 h 200"/>
                  <a:gd name="T10" fmla="*/ 154 w 182"/>
                  <a:gd name="T11" fmla="*/ 102 h 200"/>
                  <a:gd name="T12" fmla="*/ 162 w 182"/>
                  <a:gd name="T13" fmla="*/ 110 h 200"/>
                  <a:gd name="T14" fmla="*/ 164 w 182"/>
                  <a:gd name="T15" fmla="*/ 126 h 200"/>
                  <a:gd name="T16" fmla="*/ 164 w 182"/>
                  <a:gd name="T17" fmla="*/ 156 h 200"/>
                  <a:gd name="T18" fmla="*/ 172 w 182"/>
                  <a:gd name="T19" fmla="*/ 168 h 200"/>
                  <a:gd name="T20" fmla="*/ 182 w 182"/>
                  <a:gd name="T21" fmla="*/ 178 h 200"/>
                  <a:gd name="T22" fmla="*/ 166 w 182"/>
                  <a:gd name="T23" fmla="*/ 180 h 200"/>
                  <a:gd name="T24" fmla="*/ 152 w 182"/>
                  <a:gd name="T25" fmla="*/ 188 h 200"/>
                  <a:gd name="T26" fmla="*/ 134 w 182"/>
                  <a:gd name="T27" fmla="*/ 194 h 200"/>
                  <a:gd name="T28" fmla="*/ 130 w 182"/>
                  <a:gd name="T29" fmla="*/ 198 h 200"/>
                  <a:gd name="T30" fmla="*/ 122 w 182"/>
                  <a:gd name="T31" fmla="*/ 198 h 200"/>
                  <a:gd name="T32" fmla="*/ 116 w 182"/>
                  <a:gd name="T33" fmla="*/ 196 h 200"/>
                  <a:gd name="T34" fmla="*/ 112 w 182"/>
                  <a:gd name="T35" fmla="*/ 200 h 200"/>
                  <a:gd name="T36" fmla="*/ 82 w 182"/>
                  <a:gd name="T37" fmla="*/ 198 h 200"/>
                  <a:gd name="T38" fmla="*/ 80 w 182"/>
                  <a:gd name="T39" fmla="*/ 170 h 200"/>
                  <a:gd name="T40" fmla="*/ 76 w 182"/>
                  <a:gd name="T41" fmla="*/ 160 h 200"/>
                  <a:gd name="T42" fmla="*/ 46 w 182"/>
                  <a:gd name="T43" fmla="*/ 150 h 200"/>
                  <a:gd name="T44" fmla="*/ 30 w 182"/>
                  <a:gd name="T45" fmla="*/ 142 h 200"/>
                  <a:gd name="T46" fmla="*/ 24 w 182"/>
                  <a:gd name="T47" fmla="*/ 138 h 200"/>
                  <a:gd name="T48" fmla="*/ 20 w 182"/>
                  <a:gd name="T49" fmla="*/ 134 h 200"/>
                  <a:gd name="T50" fmla="*/ 16 w 182"/>
                  <a:gd name="T51" fmla="*/ 120 h 200"/>
                  <a:gd name="T52" fmla="*/ 10 w 182"/>
                  <a:gd name="T53" fmla="*/ 110 h 200"/>
                  <a:gd name="T54" fmla="*/ 0 w 182"/>
                  <a:gd name="T55" fmla="*/ 100 h 200"/>
                  <a:gd name="T56" fmla="*/ 0 w 182"/>
                  <a:gd name="T57" fmla="*/ 92 h 200"/>
                  <a:gd name="T58" fmla="*/ 0 w 182"/>
                  <a:gd name="T59" fmla="*/ 84 h 200"/>
                  <a:gd name="T60" fmla="*/ 0 w 182"/>
                  <a:gd name="T61" fmla="*/ 78 h 200"/>
                  <a:gd name="T62" fmla="*/ 2 w 182"/>
                  <a:gd name="T63" fmla="*/ 68 h 200"/>
                  <a:gd name="T64" fmla="*/ 20 w 182"/>
                  <a:gd name="T65" fmla="*/ 50 h 200"/>
                  <a:gd name="T66" fmla="*/ 22 w 182"/>
                  <a:gd name="T67" fmla="*/ 42 h 200"/>
                  <a:gd name="T68" fmla="*/ 20 w 182"/>
                  <a:gd name="T69" fmla="*/ 38 h 200"/>
                  <a:gd name="T70" fmla="*/ 16 w 182"/>
                  <a:gd name="T71" fmla="*/ 34 h 200"/>
                  <a:gd name="T72" fmla="*/ 20 w 182"/>
                  <a:gd name="T73" fmla="*/ 28 h 200"/>
                  <a:gd name="T74" fmla="*/ 22 w 182"/>
                  <a:gd name="T75" fmla="*/ 22 h 200"/>
                  <a:gd name="T76" fmla="*/ 24 w 182"/>
                  <a:gd name="T77" fmla="*/ 16 h 200"/>
                  <a:gd name="T78" fmla="*/ 20 w 182"/>
                  <a:gd name="T79" fmla="*/ 6 h 200"/>
                  <a:gd name="T80" fmla="*/ 24 w 182"/>
                  <a:gd name="T81" fmla="*/ 0 h 2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2" h="200">
                    <a:moveTo>
                      <a:pt x="30" y="0"/>
                    </a:moveTo>
                    <a:lnTo>
                      <a:pt x="74" y="2"/>
                    </a:lnTo>
                    <a:lnTo>
                      <a:pt x="136" y="40"/>
                    </a:lnTo>
                    <a:lnTo>
                      <a:pt x="136" y="48"/>
                    </a:lnTo>
                    <a:lnTo>
                      <a:pt x="162" y="70"/>
                    </a:lnTo>
                    <a:lnTo>
                      <a:pt x="160" y="74"/>
                    </a:lnTo>
                    <a:lnTo>
                      <a:pt x="158" y="80"/>
                    </a:lnTo>
                    <a:lnTo>
                      <a:pt x="156" y="84"/>
                    </a:lnTo>
                    <a:lnTo>
                      <a:pt x="154" y="88"/>
                    </a:lnTo>
                    <a:lnTo>
                      <a:pt x="152" y="92"/>
                    </a:lnTo>
                    <a:lnTo>
                      <a:pt x="152" y="98"/>
                    </a:lnTo>
                    <a:lnTo>
                      <a:pt x="154" y="102"/>
                    </a:lnTo>
                    <a:lnTo>
                      <a:pt x="158" y="106"/>
                    </a:lnTo>
                    <a:lnTo>
                      <a:pt x="162" y="110"/>
                    </a:lnTo>
                    <a:lnTo>
                      <a:pt x="164" y="116"/>
                    </a:lnTo>
                    <a:lnTo>
                      <a:pt x="164" y="126"/>
                    </a:lnTo>
                    <a:lnTo>
                      <a:pt x="164" y="142"/>
                    </a:lnTo>
                    <a:lnTo>
                      <a:pt x="164" y="156"/>
                    </a:lnTo>
                    <a:lnTo>
                      <a:pt x="168" y="162"/>
                    </a:lnTo>
                    <a:lnTo>
                      <a:pt x="172" y="168"/>
                    </a:lnTo>
                    <a:lnTo>
                      <a:pt x="176" y="174"/>
                    </a:lnTo>
                    <a:lnTo>
                      <a:pt x="182" y="178"/>
                    </a:lnTo>
                    <a:lnTo>
                      <a:pt x="174" y="180"/>
                    </a:lnTo>
                    <a:lnTo>
                      <a:pt x="166" y="180"/>
                    </a:lnTo>
                    <a:lnTo>
                      <a:pt x="162" y="184"/>
                    </a:lnTo>
                    <a:lnTo>
                      <a:pt x="152" y="188"/>
                    </a:lnTo>
                    <a:lnTo>
                      <a:pt x="138" y="192"/>
                    </a:lnTo>
                    <a:lnTo>
                      <a:pt x="134" y="194"/>
                    </a:lnTo>
                    <a:lnTo>
                      <a:pt x="132" y="196"/>
                    </a:lnTo>
                    <a:lnTo>
                      <a:pt x="130" y="198"/>
                    </a:lnTo>
                    <a:lnTo>
                      <a:pt x="126" y="198"/>
                    </a:lnTo>
                    <a:lnTo>
                      <a:pt x="122" y="198"/>
                    </a:lnTo>
                    <a:lnTo>
                      <a:pt x="120" y="196"/>
                    </a:lnTo>
                    <a:lnTo>
                      <a:pt x="116" y="196"/>
                    </a:lnTo>
                    <a:lnTo>
                      <a:pt x="114" y="198"/>
                    </a:lnTo>
                    <a:lnTo>
                      <a:pt x="112" y="200"/>
                    </a:lnTo>
                    <a:lnTo>
                      <a:pt x="108" y="200"/>
                    </a:lnTo>
                    <a:lnTo>
                      <a:pt x="82" y="198"/>
                    </a:lnTo>
                    <a:lnTo>
                      <a:pt x="82" y="172"/>
                    </a:lnTo>
                    <a:lnTo>
                      <a:pt x="80" y="170"/>
                    </a:lnTo>
                    <a:lnTo>
                      <a:pt x="78" y="166"/>
                    </a:lnTo>
                    <a:lnTo>
                      <a:pt x="76" y="160"/>
                    </a:lnTo>
                    <a:lnTo>
                      <a:pt x="60" y="160"/>
                    </a:lnTo>
                    <a:lnTo>
                      <a:pt x="46" y="150"/>
                    </a:lnTo>
                    <a:lnTo>
                      <a:pt x="40" y="146"/>
                    </a:lnTo>
                    <a:lnTo>
                      <a:pt x="30" y="142"/>
                    </a:lnTo>
                    <a:lnTo>
                      <a:pt x="26" y="140"/>
                    </a:lnTo>
                    <a:lnTo>
                      <a:pt x="24" y="138"/>
                    </a:lnTo>
                    <a:lnTo>
                      <a:pt x="22" y="136"/>
                    </a:lnTo>
                    <a:lnTo>
                      <a:pt x="20" y="134"/>
                    </a:lnTo>
                    <a:lnTo>
                      <a:pt x="18" y="126"/>
                    </a:lnTo>
                    <a:lnTo>
                      <a:pt x="16" y="120"/>
                    </a:lnTo>
                    <a:lnTo>
                      <a:pt x="16" y="114"/>
                    </a:lnTo>
                    <a:lnTo>
                      <a:pt x="10" y="110"/>
                    </a:lnTo>
                    <a:lnTo>
                      <a:pt x="6" y="104"/>
                    </a:lnTo>
                    <a:lnTo>
                      <a:pt x="0" y="100"/>
                    </a:lnTo>
                    <a:lnTo>
                      <a:pt x="0" y="94"/>
                    </a:lnTo>
                    <a:lnTo>
                      <a:pt x="0" y="92"/>
                    </a:lnTo>
                    <a:lnTo>
                      <a:pt x="2" y="88"/>
                    </a:lnTo>
                    <a:lnTo>
                      <a:pt x="0" y="84"/>
                    </a:lnTo>
                    <a:lnTo>
                      <a:pt x="0" y="82"/>
                    </a:lnTo>
                    <a:lnTo>
                      <a:pt x="0" y="78"/>
                    </a:lnTo>
                    <a:lnTo>
                      <a:pt x="0" y="72"/>
                    </a:lnTo>
                    <a:lnTo>
                      <a:pt x="2" y="68"/>
                    </a:lnTo>
                    <a:lnTo>
                      <a:pt x="8" y="60"/>
                    </a:lnTo>
                    <a:lnTo>
                      <a:pt x="20" y="50"/>
                    </a:lnTo>
                    <a:lnTo>
                      <a:pt x="22" y="46"/>
                    </a:lnTo>
                    <a:lnTo>
                      <a:pt x="22" y="42"/>
                    </a:lnTo>
                    <a:lnTo>
                      <a:pt x="22" y="40"/>
                    </a:lnTo>
                    <a:lnTo>
                      <a:pt x="20" y="38"/>
                    </a:lnTo>
                    <a:lnTo>
                      <a:pt x="18" y="36"/>
                    </a:lnTo>
                    <a:lnTo>
                      <a:pt x="16" y="34"/>
                    </a:lnTo>
                    <a:lnTo>
                      <a:pt x="18" y="30"/>
                    </a:lnTo>
                    <a:lnTo>
                      <a:pt x="20" y="28"/>
                    </a:lnTo>
                    <a:lnTo>
                      <a:pt x="22" y="26"/>
                    </a:lnTo>
                    <a:lnTo>
                      <a:pt x="22" y="22"/>
                    </a:lnTo>
                    <a:lnTo>
                      <a:pt x="24" y="22"/>
                    </a:lnTo>
                    <a:lnTo>
                      <a:pt x="24" y="16"/>
                    </a:lnTo>
                    <a:lnTo>
                      <a:pt x="22" y="12"/>
                    </a:lnTo>
                    <a:lnTo>
                      <a:pt x="20" y="6"/>
                    </a:lnTo>
                    <a:lnTo>
                      <a:pt x="22" y="0"/>
                    </a:lnTo>
                    <a:lnTo>
                      <a:pt x="24" y="0"/>
                    </a:lnTo>
                    <a:lnTo>
                      <a:pt x="3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5" name="Freeform 105"/>
              <p:cNvSpPr>
                <a:spLocks noChangeAspect="1"/>
              </p:cNvSpPr>
              <p:nvPr/>
            </p:nvSpPr>
            <p:spPr bwMode="gray">
              <a:xfrm>
                <a:off x="3152" y="2154"/>
                <a:ext cx="30" cy="34"/>
              </a:xfrm>
              <a:custGeom>
                <a:avLst/>
                <a:gdLst>
                  <a:gd name="T0" fmla="*/ 26 w 30"/>
                  <a:gd name="T1" fmla="*/ 28 h 34"/>
                  <a:gd name="T2" fmla="*/ 28 w 30"/>
                  <a:gd name="T3" fmla="*/ 26 h 34"/>
                  <a:gd name="T4" fmla="*/ 28 w 30"/>
                  <a:gd name="T5" fmla="*/ 22 h 34"/>
                  <a:gd name="T6" fmla="*/ 30 w 30"/>
                  <a:gd name="T7" fmla="*/ 22 h 34"/>
                  <a:gd name="T8" fmla="*/ 30 w 30"/>
                  <a:gd name="T9" fmla="*/ 16 h 34"/>
                  <a:gd name="T10" fmla="*/ 28 w 30"/>
                  <a:gd name="T11" fmla="*/ 12 h 34"/>
                  <a:gd name="T12" fmla="*/ 26 w 30"/>
                  <a:gd name="T13" fmla="*/ 6 h 34"/>
                  <a:gd name="T14" fmla="*/ 28 w 30"/>
                  <a:gd name="T15" fmla="*/ 0 h 34"/>
                  <a:gd name="T16" fmla="*/ 24 w 30"/>
                  <a:gd name="T17" fmla="*/ 2 h 34"/>
                  <a:gd name="T18" fmla="*/ 22 w 30"/>
                  <a:gd name="T19" fmla="*/ 4 h 34"/>
                  <a:gd name="T20" fmla="*/ 18 w 30"/>
                  <a:gd name="T21" fmla="*/ 10 h 34"/>
                  <a:gd name="T22" fmla="*/ 8 w 30"/>
                  <a:gd name="T23" fmla="*/ 10 h 34"/>
                  <a:gd name="T24" fmla="*/ 2 w 30"/>
                  <a:gd name="T25" fmla="*/ 18 h 34"/>
                  <a:gd name="T26" fmla="*/ 0 w 30"/>
                  <a:gd name="T27" fmla="*/ 24 h 34"/>
                  <a:gd name="T28" fmla="*/ 0 w 30"/>
                  <a:gd name="T29" fmla="*/ 30 h 34"/>
                  <a:gd name="T30" fmla="*/ 0 w 30"/>
                  <a:gd name="T31" fmla="*/ 32 h 34"/>
                  <a:gd name="T32" fmla="*/ 0 w 30"/>
                  <a:gd name="T33" fmla="*/ 34 h 34"/>
                  <a:gd name="T34" fmla="*/ 12 w 30"/>
                  <a:gd name="T35" fmla="*/ 34 h 34"/>
                  <a:gd name="T36" fmla="*/ 14 w 30"/>
                  <a:gd name="T37" fmla="*/ 30 h 34"/>
                  <a:gd name="T38" fmla="*/ 14 w 30"/>
                  <a:gd name="T39" fmla="*/ 28 h 34"/>
                  <a:gd name="T40" fmla="*/ 16 w 30"/>
                  <a:gd name="T41" fmla="*/ 26 h 34"/>
                  <a:gd name="T42" fmla="*/ 26 w 30"/>
                  <a:gd name="T43" fmla="*/ 26 h 34"/>
                  <a:gd name="T44" fmla="*/ 26 w 30"/>
                  <a:gd name="T45" fmla="*/ 28 h 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0" h="34">
                    <a:moveTo>
                      <a:pt x="26" y="28"/>
                    </a:moveTo>
                    <a:lnTo>
                      <a:pt x="28" y="26"/>
                    </a:lnTo>
                    <a:lnTo>
                      <a:pt x="28" y="22"/>
                    </a:lnTo>
                    <a:lnTo>
                      <a:pt x="30" y="22"/>
                    </a:lnTo>
                    <a:lnTo>
                      <a:pt x="30" y="16"/>
                    </a:lnTo>
                    <a:lnTo>
                      <a:pt x="28" y="12"/>
                    </a:lnTo>
                    <a:lnTo>
                      <a:pt x="26" y="6"/>
                    </a:lnTo>
                    <a:lnTo>
                      <a:pt x="28" y="0"/>
                    </a:lnTo>
                    <a:lnTo>
                      <a:pt x="24" y="2"/>
                    </a:lnTo>
                    <a:lnTo>
                      <a:pt x="22" y="4"/>
                    </a:lnTo>
                    <a:lnTo>
                      <a:pt x="18" y="10"/>
                    </a:lnTo>
                    <a:lnTo>
                      <a:pt x="8" y="10"/>
                    </a:lnTo>
                    <a:lnTo>
                      <a:pt x="2" y="18"/>
                    </a:lnTo>
                    <a:lnTo>
                      <a:pt x="0" y="24"/>
                    </a:lnTo>
                    <a:lnTo>
                      <a:pt x="0" y="30"/>
                    </a:lnTo>
                    <a:lnTo>
                      <a:pt x="0" y="32"/>
                    </a:lnTo>
                    <a:lnTo>
                      <a:pt x="0" y="34"/>
                    </a:lnTo>
                    <a:lnTo>
                      <a:pt x="12" y="34"/>
                    </a:lnTo>
                    <a:lnTo>
                      <a:pt x="14" y="30"/>
                    </a:lnTo>
                    <a:lnTo>
                      <a:pt x="14" y="28"/>
                    </a:lnTo>
                    <a:lnTo>
                      <a:pt x="16" y="26"/>
                    </a:lnTo>
                    <a:lnTo>
                      <a:pt x="26" y="26"/>
                    </a:lnTo>
                    <a:lnTo>
                      <a:pt x="26"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6" name="Freeform 106"/>
              <p:cNvSpPr>
                <a:spLocks noChangeAspect="1"/>
              </p:cNvSpPr>
              <p:nvPr/>
            </p:nvSpPr>
            <p:spPr bwMode="gray">
              <a:xfrm>
                <a:off x="3152" y="2180"/>
                <a:ext cx="28" cy="42"/>
              </a:xfrm>
              <a:custGeom>
                <a:avLst/>
                <a:gdLst>
                  <a:gd name="T0" fmla="*/ 0 w 28"/>
                  <a:gd name="T1" fmla="*/ 8 h 42"/>
                  <a:gd name="T2" fmla="*/ 2 w 28"/>
                  <a:gd name="T3" fmla="*/ 12 h 42"/>
                  <a:gd name="T4" fmla="*/ 6 w 28"/>
                  <a:gd name="T5" fmla="*/ 14 h 42"/>
                  <a:gd name="T6" fmla="*/ 6 w 28"/>
                  <a:gd name="T7" fmla="*/ 16 h 42"/>
                  <a:gd name="T8" fmla="*/ 4 w 28"/>
                  <a:gd name="T9" fmla="*/ 20 h 42"/>
                  <a:gd name="T10" fmla="*/ 4 w 28"/>
                  <a:gd name="T11" fmla="*/ 24 h 42"/>
                  <a:gd name="T12" fmla="*/ 4 w 28"/>
                  <a:gd name="T13" fmla="*/ 28 h 42"/>
                  <a:gd name="T14" fmla="*/ 6 w 28"/>
                  <a:gd name="T15" fmla="*/ 34 h 42"/>
                  <a:gd name="T16" fmla="*/ 8 w 28"/>
                  <a:gd name="T17" fmla="*/ 42 h 42"/>
                  <a:gd name="T18" fmla="*/ 14 w 28"/>
                  <a:gd name="T19" fmla="*/ 34 h 42"/>
                  <a:gd name="T20" fmla="*/ 22 w 28"/>
                  <a:gd name="T21" fmla="*/ 28 h 42"/>
                  <a:gd name="T22" fmla="*/ 26 w 28"/>
                  <a:gd name="T23" fmla="*/ 24 h 42"/>
                  <a:gd name="T24" fmla="*/ 28 w 28"/>
                  <a:gd name="T25" fmla="*/ 20 h 42"/>
                  <a:gd name="T26" fmla="*/ 28 w 28"/>
                  <a:gd name="T27" fmla="*/ 16 h 42"/>
                  <a:gd name="T28" fmla="*/ 28 w 28"/>
                  <a:gd name="T29" fmla="*/ 14 h 42"/>
                  <a:gd name="T30" fmla="*/ 26 w 28"/>
                  <a:gd name="T31" fmla="*/ 12 h 42"/>
                  <a:gd name="T32" fmla="*/ 24 w 28"/>
                  <a:gd name="T33" fmla="*/ 10 h 42"/>
                  <a:gd name="T34" fmla="*/ 22 w 28"/>
                  <a:gd name="T35" fmla="*/ 8 h 42"/>
                  <a:gd name="T36" fmla="*/ 24 w 28"/>
                  <a:gd name="T37" fmla="*/ 2 h 42"/>
                  <a:gd name="T38" fmla="*/ 26 w 28"/>
                  <a:gd name="T39" fmla="*/ 0 h 42"/>
                  <a:gd name="T40" fmla="*/ 16 w 28"/>
                  <a:gd name="T41" fmla="*/ 0 h 42"/>
                  <a:gd name="T42" fmla="*/ 14 w 28"/>
                  <a:gd name="T43" fmla="*/ 2 h 42"/>
                  <a:gd name="T44" fmla="*/ 14 w 28"/>
                  <a:gd name="T45" fmla="*/ 4 h 42"/>
                  <a:gd name="T46" fmla="*/ 12 w 28"/>
                  <a:gd name="T47" fmla="*/ 8 h 42"/>
                  <a:gd name="T48" fmla="*/ 0 w 28"/>
                  <a:gd name="T49" fmla="*/ 8 h 42"/>
                  <a:gd name="T50" fmla="*/ 0 w 28"/>
                  <a:gd name="T51" fmla="*/ 6 h 42"/>
                  <a:gd name="T52" fmla="*/ 0 w 28"/>
                  <a:gd name="T53" fmla="*/ 4 h 42"/>
                  <a:gd name="T54" fmla="*/ 0 w 28"/>
                  <a:gd name="T55" fmla="*/ 8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8" h="42">
                    <a:moveTo>
                      <a:pt x="0" y="8"/>
                    </a:moveTo>
                    <a:lnTo>
                      <a:pt x="2" y="12"/>
                    </a:lnTo>
                    <a:lnTo>
                      <a:pt x="6" y="14"/>
                    </a:lnTo>
                    <a:lnTo>
                      <a:pt x="6" y="16"/>
                    </a:lnTo>
                    <a:lnTo>
                      <a:pt x="4" y="20"/>
                    </a:lnTo>
                    <a:lnTo>
                      <a:pt x="4" y="24"/>
                    </a:lnTo>
                    <a:lnTo>
                      <a:pt x="4" y="28"/>
                    </a:lnTo>
                    <a:lnTo>
                      <a:pt x="6" y="34"/>
                    </a:lnTo>
                    <a:lnTo>
                      <a:pt x="8" y="42"/>
                    </a:lnTo>
                    <a:lnTo>
                      <a:pt x="14" y="34"/>
                    </a:lnTo>
                    <a:lnTo>
                      <a:pt x="22" y="28"/>
                    </a:lnTo>
                    <a:lnTo>
                      <a:pt x="26" y="24"/>
                    </a:lnTo>
                    <a:lnTo>
                      <a:pt x="28" y="20"/>
                    </a:lnTo>
                    <a:lnTo>
                      <a:pt x="28" y="16"/>
                    </a:lnTo>
                    <a:lnTo>
                      <a:pt x="28" y="14"/>
                    </a:lnTo>
                    <a:lnTo>
                      <a:pt x="26" y="12"/>
                    </a:lnTo>
                    <a:lnTo>
                      <a:pt x="24" y="10"/>
                    </a:lnTo>
                    <a:lnTo>
                      <a:pt x="22" y="8"/>
                    </a:lnTo>
                    <a:lnTo>
                      <a:pt x="24" y="2"/>
                    </a:lnTo>
                    <a:lnTo>
                      <a:pt x="26" y="0"/>
                    </a:lnTo>
                    <a:lnTo>
                      <a:pt x="16" y="0"/>
                    </a:lnTo>
                    <a:lnTo>
                      <a:pt x="14" y="2"/>
                    </a:lnTo>
                    <a:lnTo>
                      <a:pt x="14" y="4"/>
                    </a:lnTo>
                    <a:lnTo>
                      <a:pt x="12" y="8"/>
                    </a:lnTo>
                    <a:lnTo>
                      <a:pt x="0" y="8"/>
                    </a:lnTo>
                    <a:lnTo>
                      <a:pt x="0" y="6"/>
                    </a:lnTo>
                    <a:lnTo>
                      <a:pt x="0" y="4"/>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7" name="Freeform 107"/>
              <p:cNvSpPr>
                <a:spLocks noChangeAspect="1"/>
              </p:cNvSpPr>
              <p:nvPr/>
            </p:nvSpPr>
            <p:spPr bwMode="gray">
              <a:xfrm>
                <a:off x="2886" y="2040"/>
                <a:ext cx="298" cy="346"/>
              </a:xfrm>
              <a:custGeom>
                <a:avLst/>
                <a:gdLst>
                  <a:gd name="T0" fmla="*/ 270 w 298"/>
                  <a:gd name="T1" fmla="*/ 256 h 346"/>
                  <a:gd name="T2" fmla="*/ 258 w 298"/>
                  <a:gd name="T3" fmla="*/ 266 h 346"/>
                  <a:gd name="T4" fmla="*/ 258 w 298"/>
                  <a:gd name="T5" fmla="*/ 318 h 346"/>
                  <a:gd name="T6" fmla="*/ 276 w 298"/>
                  <a:gd name="T7" fmla="*/ 324 h 346"/>
                  <a:gd name="T8" fmla="*/ 272 w 298"/>
                  <a:gd name="T9" fmla="*/ 344 h 346"/>
                  <a:gd name="T10" fmla="*/ 262 w 298"/>
                  <a:gd name="T11" fmla="*/ 338 h 346"/>
                  <a:gd name="T12" fmla="*/ 242 w 298"/>
                  <a:gd name="T13" fmla="*/ 320 h 346"/>
                  <a:gd name="T14" fmla="*/ 232 w 298"/>
                  <a:gd name="T15" fmla="*/ 316 h 346"/>
                  <a:gd name="T16" fmla="*/ 224 w 298"/>
                  <a:gd name="T17" fmla="*/ 320 h 346"/>
                  <a:gd name="T18" fmla="*/ 208 w 298"/>
                  <a:gd name="T19" fmla="*/ 312 h 346"/>
                  <a:gd name="T20" fmla="*/ 186 w 298"/>
                  <a:gd name="T21" fmla="*/ 300 h 346"/>
                  <a:gd name="T22" fmla="*/ 166 w 298"/>
                  <a:gd name="T23" fmla="*/ 302 h 346"/>
                  <a:gd name="T24" fmla="*/ 158 w 298"/>
                  <a:gd name="T25" fmla="*/ 294 h 346"/>
                  <a:gd name="T26" fmla="*/ 152 w 298"/>
                  <a:gd name="T27" fmla="*/ 280 h 346"/>
                  <a:gd name="T28" fmla="*/ 152 w 298"/>
                  <a:gd name="T29" fmla="*/ 232 h 346"/>
                  <a:gd name="T30" fmla="*/ 134 w 298"/>
                  <a:gd name="T31" fmla="*/ 232 h 346"/>
                  <a:gd name="T32" fmla="*/ 110 w 298"/>
                  <a:gd name="T33" fmla="*/ 228 h 346"/>
                  <a:gd name="T34" fmla="*/ 106 w 298"/>
                  <a:gd name="T35" fmla="*/ 242 h 346"/>
                  <a:gd name="T36" fmla="*/ 82 w 298"/>
                  <a:gd name="T37" fmla="*/ 242 h 346"/>
                  <a:gd name="T38" fmla="*/ 66 w 298"/>
                  <a:gd name="T39" fmla="*/ 220 h 346"/>
                  <a:gd name="T40" fmla="*/ 0 w 298"/>
                  <a:gd name="T41" fmla="*/ 202 h 346"/>
                  <a:gd name="T42" fmla="*/ 8 w 298"/>
                  <a:gd name="T43" fmla="*/ 184 h 346"/>
                  <a:gd name="T44" fmla="*/ 20 w 298"/>
                  <a:gd name="T45" fmla="*/ 184 h 346"/>
                  <a:gd name="T46" fmla="*/ 26 w 298"/>
                  <a:gd name="T47" fmla="*/ 180 h 346"/>
                  <a:gd name="T48" fmla="*/ 32 w 298"/>
                  <a:gd name="T49" fmla="*/ 184 h 346"/>
                  <a:gd name="T50" fmla="*/ 46 w 298"/>
                  <a:gd name="T51" fmla="*/ 182 h 346"/>
                  <a:gd name="T52" fmla="*/ 56 w 298"/>
                  <a:gd name="T53" fmla="*/ 156 h 346"/>
                  <a:gd name="T54" fmla="*/ 64 w 298"/>
                  <a:gd name="T55" fmla="*/ 136 h 346"/>
                  <a:gd name="T56" fmla="*/ 74 w 298"/>
                  <a:gd name="T57" fmla="*/ 118 h 346"/>
                  <a:gd name="T58" fmla="*/ 82 w 298"/>
                  <a:gd name="T59" fmla="*/ 108 h 346"/>
                  <a:gd name="T60" fmla="*/ 80 w 298"/>
                  <a:gd name="T61" fmla="*/ 98 h 346"/>
                  <a:gd name="T62" fmla="*/ 98 w 298"/>
                  <a:gd name="T63" fmla="*/ 44 h 346"/>
                  <a:gd name="T64" fmla="*/ 94 w 298"/>
                  <a:gd name="T65" fmla="*/ 36 h 346"/>
                  <a:gd name="T66" fmla="*/ 98 w 298"/>
                  <a:gd name="T67" fmla="*/ 16 h 346"/>
                  <a:gd name="T68" fmla="*/ 108 w 298"/>
                  <a:gd name="T69" fmla="*/ 6 h 346"/>
                  <a:gd name="T70" fmla="*/ 122 w 298"/>
                  <a:gd name="T71" fmla="*/ 8 h 346"/>
                  <a:gd name="T72" fmla="*/ 152 w 298"/>
                  <a:gd name="T73" fmla="*/ 20 h 346"/>
                  <a:gd name="T74" fmla="*/ 162 w 298"/>
                  <a:gd name="T75" fmla="*/ 18 h 346"/>
                  <a:gd name="T76" fmla="*/ 170 w 298"/>
                  <a:gd name="T77" fmla="*/ 14 h 346"/>
                  <a:gd name="T78" fmla="*/ 182 w 298"/>
                  <a:gd name="T79" fmla="*/ 10 h 346"/>
                  <a:gd name="T80" fmla="*/ 204 w 298"/>
                  <a:gd name="T81" fmla="*/ 8 h 346"/>
                  <a:gd name="T82" fmla="*/ 216 w 298"/>
                  <a:gd name="T83" fmla="*/ 2 h 346"/>
                  <a:gd name="T84" fmla="*/ 246 w 298"/>
                  <a:gd name="T85" fmla="*/ 14 h 346"/>
                  <a:gd name="T86" fmla="*/ 260 w 298"/>
                  <a:gd name="T87" fmla="*/ 16 h 346"/>
                  <a:gd name="T88" fmla="*/ 272 w 298"/>
                  <a:gd name="T89" fmla="*/ 16 h 346"/>
                  <a:gd name="T90" fmla="*/ 284 w 298"/>
                  <a:gd name="T91" fmla="*/ 24 h 346"/>
                  <a:gd name="T92" fmla="*/ 296 w 298"/>
                  <a:gd name="T93" fmla="*/ 50 h 346"/>
                  <a:gd name="T94" fmla="*/ 292 w 298"/>
                  <a:gd name="T95" fmla="*/ 72 h 346"/>
                  <a:gd name="T96" fmla="*/ 274 w 298"/>
                  <a:gd name="T97" fmla="*/ 102 h 346"/>
                  <a:gd name="T98" fmla="*/ 268 w 298"/>
                  <a:gd name="T99" fmla="*/ 132 h 346"/>
                  <a:gd name="T100" fmla="*/ 268 w 298"/>
                  <a:gd name="T101" fmla="*/ 152 h 346"/>
                  <a:gd name="T102" fmla="*/ 270 w 298"/>
                  <a:gd name="T103" fmla="*/ 160 h 346"/>
                  <a:gd name="T104" fmla="*/ 272 w 298"/>
                  <a:gd name="T105" fmla="*/ 174 h 346"/>
                  <a:gd name="T106" fmla="*/ 272 w 298"/>
                  <a:gd name="T107" fmla="*/ 192 h 346"/>
                  <a:gd name="T108" fmla="*/ 274 w 298"/>
                  <a:gd name="T109" fmla="*/ 202 h 346"/>
                  <a:gd name="T110" fmla="*/ 272 w 298"/>
                  <a:gd name="T111" fmla="*/ 214 h 346"/>
                  <a:gd name="T112" fmla="*/ 288 w 298"/>
                  <a:gd name="T113" fmla="*/ 228 h 346"/>
                  <a:gd name="T114" fmla="*/ 292 w 298"/>
                  <a:gd name="T115" fmla="*/ 248 h 34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98" h="346">
                    <a:moveTo>
                      <a:pt x="290" y="248"/>
                    </a:moveTo>
                    <a:lnTo>
                      <a:pt x="280" y="250"/>
                    </a:lnTo>
                    <a:lnTo>
                      <a:pt x="270" y="256"/>
                    </a:lnTo>
                    <a:lnTo>
                      <a:pt x="264" y="258"/>
                    </a:lnTo>
                    <a:lnTo>
                      <a:pt x="260" y="262"/>
                    </a:lnTo>
                    <a:lnTo>
                      <a:pt x="258" y="266"/>
                    </a:lnTo>
                    <a:lnTo>
                      <a:pt x="256" y="272"/>
                    </a:lnTo>
                    <a:lnTo>
                      <a:pt x="256" y="310"/>
                    </a:lnTo>
                    <a:lnTo>
                      <a:pt x="258" y="318"/>
                    </a:lnTo>
                    <a:lnTo>
                      <a:pt x="260" y="320"/>
                    </a:lnTo>
                    <a:lnTo>
                      <a:pt x="266" y="324"/>
                    </a:lnTo>
                    <a:lnTo>
                      <a:pt x="276" y="324"/>
                    </a:lnTo>
                    <a:lnTo>
                      <a:pt x="276" y="336"/>
                    </a:lnTo>
                    <a:lnTo>
                      <a:pt x="274" y="340"/>
                    </a:lnTo>
                    <a:lnTo>
                      <a:pt x="272" y="344"/>
                    </a:lnTo>
                    <a:lnTo>
                      <a:pt x="268" y="346"/>
                    </a:lnTo>
                    <a:lnTo>
                      <a:pt x="266" y="346"/>
                    </a:lnTo>
                    <a:lnTo>
                      <a:pt x="262" y="338"/>
                    </a:lnTo>
                    <a:lnTo>
                      <a:pt x="258" y="334"/>
                    </a:lnTo>
                    <a:lnTo>
                      <a:pt x="248" y="326"/>
                    </a:lnTo>
                    <a:lnTo>
                      <a:pt x="242" y="320"/>
                    </a:lnTo>
                    <a:lnTo>
                      <a:pt x="238" y="318"/>
                    </a:lnTo>
                    <a:lnTo>
                      <a:pt x="238" y="314"/>
                    </a:lnTo>
                    <a:lnTo>
                      <a:pt x="232" y="316"/>
                    </a:lnTo>
                    <a:lnTo>
                      <a:pt x="230" y="318"/>
                    </a:lnTo>
                    <a:lnTo>
                      <a:pt x="228" y="318"/>
                    </a:lnTo>
                    <a:lnTo>
                      <a:pt x="224" y="320"/>
                    </a:lnTo>
                    <a:lnTo>
                      <a:pt x="218" y="318"/>
                    </a:lnTo>
                    <a:lnTo>
                      <a:pt x="212" y="316"/>
                    </a:lnTo>
                    <a:lnTo>
                      <a:pt x="208" y="312"/>
                    </a:lnTo>
                    <a:lnTo>
                      <a:pt x="206" y="308"/>
                    </a:lnTo>
                    <a:lnTo>
                      <a:pt x="190" y="302"/>
                    </a:lnTo>
                    <a:lnTo>
                      <a:pt x="186" y="300"/>
                    </a:lnTo>
                    <a:lnTo>
                      <a:pt x="178" y="300"/>
                    </a:lnTo>
                    <a:lnTo>
                      <a:pt x="170" y="300"/>
                    </a:lnTo>
                    <a:lnTo>
                      <a:pt x="166" y="302"/>
                    </a:lnTo>
                    <a:lnTo>
                      <a:pt x="162" y="302"/>
                    </a:lnTo>
                    <a:lnTo>
                      <a:pt x="156" y="300"/>
                    </a:lnTo>
                    <a:lnTo>
                      <a:pt x="158" y="294"/>
                    </a:lnTo>
                    <a:lnTo>
                      <a:pt x="158" y="290"/>
                    </a:lnTo>
                    <a:lnTo>
                      <a:pt x="156" y="282"/>
                    </a:lnTo>
                    <a:lnTo>
                      <a:pt x="152" y="280"/>
                    </a:lnTo>
                    <a:lnTo>
                      <a:pt x="152" y="276"/>
                    </a:lnTo>
                    <a:lnTo>
                      <a:pt x="154" y="254"/>
                    </a:lnTo>
                    <a:lnTo>
                      <a:pt x="152" y="232"/>
                    </a:lnTo>
                    <a:lnTo>
                      <a:pt x="146" y="234"/>
                    </a:lnTo>
                    <a:lnTo>
                      <a:pt x="138" y="234"/>
                    </a:lnTo>
                    <a:lnTo>
                      <a:pt x="134" y="232"/>
                    </a:lnTo>
                    <a:lnTo>
                      <a:pt x="132" y="230"/>
                    </a:lnTo>
                    <a:lnTo>
                      <a:pt x="130" y="228"/>
                    </a:lnTo>
                    <a:lnTo>
                      <a:pt x="110" y="228"/>
                    </a:lnTo>
                    <a:lnTo>
                      <a:pt x="110" y="236"/>
                    </a:lnTo>
                    <a:lnTo>
                      <a:pt x="108" y="240"/>
                    </a:lnTo>
                    <a:lnTo>
                      <a:pt x="106" y="242"/>
                    </a:lnTo>
                    <a:lnTo>
                      <a:pt x="98" y="242"/>
                    </a:lnTo>
                    <a:lnTo>
                      <a:pt x="86" y="242"/>
                    </a:lnTo>
                    <a:lnTo>
                      <a:pt x="82" y="242"/>
                    </a:lnTo>
                    <a:lnTo>
                      <a:pt x="80" y="240"/>
                    </a:lnTo>
                    <a:lnTo>
                      <a:pt x="72" y="232"/>
                    </a:lnTo>
                    <a:lnTo>
                      <a:pt x="66" y="220"/>
                    </a:lnTo>
                    <a:lnTo>
                      <a:pt x="66" y="208"/>
                    </a:lnTo>
                    <a:lnTo>
                      <a:pt x="2" y="208"/>
                    </a:lnTo>
                    <a:lnTo>
                      <a:pt x="0" y="202"/>
                    </a:lnTo>
                    <a:lnTo>
                      <a:pt x="2" y="190"/>
                    </a:lnTo>
                    <a:lnTo>
                      <a:pt x="4" y="186"/>
                    </a:lnTo>
                    <a:lnTo>
                      <a:pt x="8" y="184"/>
                    </a:lnTo>
                    <a:lnTo>
                      <a:pt x="14" y="184"/>
                    </a:lnTo>
                    <a:lnTo>
                      <a:pt x="16" y="184"/>
                    </a:lnTo>
                    <a:lnTo>
                      <a:pt x="20" y="184"/>
                    </a:lnTo>
                    <a:lnTo>
                      <a:pt x="22" y="182"/>
                    </a:lnTo>
                    <a:lnTo>
                      <a:pt x="24" y="180"/>
                    </a:lnTo>
                    <a:lnTo>
                      <a:pt x="26" y="180"/>
                    </a:lnTo>
                    <a:lnTo>
                      <a:pt x="30" y="180"/>
                    </a:lnTo>
                    <a:lnTo>
                      <a:pt x="30" y="184"/>
                    </a:lnTo>
                    <a:lnTo>
                      <a:pt x="32" y="184"/>
                    </a:lnTo>
                    <a:lnTo>
                      <a:pt x="36" y="184"/>
                    </a:lnTo>
                    <a:lnTo>
                      <a:pt x="42" y="184"/>
                    </a:lnTo>
                    <a:lnTo>
                      <a:pt x="46" y="182"/>
                    </a:lnTo>
                    <a:lnTo>
                      <a:pt x="50" y="176"/>
                    </a:lnTo>
                    <a:lnTo>
                      <a:pt x="52" y="168"/>
                    </a:lnTo>
                    <a:lnTo>
                      <a:pt x="56" y="156"/>
                    </a:lnTo>
                    <a:lnTo>
                      <a:pt x="56" y="142"/>
                    </a:lnTo>
                    <a:lnTo>
                      <a:pt x="60" y="140"/>
                    </a:lnTo>
                    <a:lnTo>
                      <a:pt x="64" y="136"/>
                    </a:lnTo>
                    <a:lnTo>
                      <a:pt x="66" y="126"/>
                    </a:lnTo>
                    <a:lnTo>
                      <a:pt x="70" y="122"/>
                    </a:lnTo>
                    <a:lnTo>
                      <a:pt x="74" y="118"/>
                    </a:lnTo>
                    <a:lnTo>
                      <a:pt x="78" y="116"/>
                    </a:lnTo>
                    <a:lnTo>
                      <a:pt x="80" y="112"/>
                    </a:lnTo>
                    <a:lnTo>
                      <a:pt x="82" y="108"/>
                    </a:lnTo>
                    <a:lnTo>
                      <a:pt x="80" y="104"/>
                    </a:lnTo>
                    <a:lnTo>
                      <a:pt x="80" y="102"/>
                    </a:lnTo>
                    <a:lnTo>
                      <a:pt x="80" y="98"/>
                    </a:lnTo>
                    <a:lnTo>
                      <a:pt x="92" y="68"/>
                    </a:lnTo>
                    <a:lnTo>
                      <a:pt x="96" y="54"/>
                    </a:lnTo>
                    <a:lnTo>
                      <a:pt x="98" y="44"/>
                    </a:lnTo>
                    <a:lnTo>
                      <a:pt x="96" y="40"/>
                    </a:lnTo>
                    <a:lnTo>
                      <a:pt x="96" y="38"/>
                    </a:lnTo>
                    <a:lnTo>
                      <a:pt x="94" y="36"/>
                    </a:lnTo>
                    <a:lnTo>
                      <a:pt x="94" y="34"/>
                    </a:lnTo>
                    <a:lnTo>
                      <a:pt x="96" y="24"/>
                    </a:lnTo>
                    <a:lnTo>
                      <a:pt x="98" y="16"/>
                    </a:lnTo>
                    <a:lnTo>
                      <a:pt x="100" y="12"/>
                    </a:lnTo>
                    <a:lnTo>
                      <a:pt x="104" y="10"/>
                    </a:lnTo>
                    <a:lnTo>
                      <a:pt x="108" y="6"/>
                    </a:lnTo>
                    <a:lnTo>
                      <a:pt x="110" y="6"/>
                    </a:lnTo>
                    <a:lnTo>
                      <a:pt x="116" y="6"/>
                    </a:lnTo>
                    <a:lnTo>
                      <a:pt x="122" y="8"/>
                    </a:lnTo>
                    <a:lnTo>
                      <a:pt x="134" y="14"/>
                    </a:lnTo>
                    <a:lnTo>
                      <a:pt x="144" y="20"/>
                    </a:lnTo>
                    <a:lnTo>
                      <a:pt x="152" y="20"/>
                    </a:lnTo>
                    <a:lnTo>
                      <a:pt x="160" y="20"/>
                    </a:lnTo>
                    <a:lnTo>
                      <a:pt x="162" y="20"/>
                    </a:lnTo>
                    <a:lnTo>
                      <a:pt x="162" y="18"/>
                    </a:lnTo>
                    <a:lnTo>
                      <a:pt x="164" y="14"/>
                    </a:lnTo>
                    <a:lnTo>
                      <a:pt x="166" y="12"/>
                    </a:lnTo>
                    <a:lnTo>
                      <a:pt x="170" y="14"/>
                    </a:lnTo>
                    <a:lnTo>
                      <a:pt x="172" y="14"/>
                    </a:lnTo>
                    <a:lnTo>
                      <a:pt x="178" y="12"/>
                    </a:lnTo>
                    <a:lnTo>
                      <a:pt x="182" y="10"/>
                    </a:lnTo>
                    <a:lnTo>
                      <a:pt x="188" y="8"/>
                    </a:lnTo>
                    <a:lnTo>
                      <a:pt x="192" y="8"/>
                    </a:lnTo>
                    <a:lnTo>
                      <a:pt x="204" y="8"/>
                    </a:lnTo>
                    <a:lnTo>
                      <a:pt x="206" y="2"/>
                    </a:lnTo>
                    <a:lnTo>
                      <a:pt x="210" y="0"/>
                    </a:lnTo>
                    <a:lnTo>
                      <a:pt x="216" y="2"/>
                    </a:lnTo>
                    <a:lnTo>
                      <a:pt x="224" y="4"/>
                    </a:lnTo>
                    <a:lnTo>
                      <a:pt x="236" y="4"/>
                    </a:lnTo>
                    <a:lnTo>
                      <a:pt x="246" y="14"/>
                    </a:lnTo>
                    <a:lnTo>
                      <a:pt x="252" y="16"/>
                    </a:lnTo>
                    <a:lnTo>
                      <a:pt x="260" y="20"/>
                    </a:lnTo>
                    <a:lnTo>
                      <a:pt x="260" y="16"/>
                    </a:lnTo>
                    <a:lnTo>
                      <a:pt x="264" y="16"/>
                    </a:lnTo>
                    <a:lnTo>
                      <a:pt x="268" y="20"/>
                    </a:lnTo>
                    <a:lnTo>
                      <a:pt x="272" y="16"/>
                    </a:lnTo>
                    <a:lnTo>
                      <a:pt x="280" y="16"/>
                    </a:lnTo>
                    <a:lnTo>
                      <a:pt x="282" y="20"/>
                    </a:lnTo>
                    <a:lnTo>
                      <a:pt x="284" y="24"/>
                    </a:lnTo>
                    <a:lnTo>
                      <a:pt x="294" y="32"/>
                    </a:lnTo>
                    <a:lnTo>
                      <a:pt x="296" y="44"/>
                    </a:lnTo>
                    <a:lnTo>
                      <a:pt x="296" y="50"/>
                    </a:lnTo>
                    <a:lnTo>
                      <a:pt x="298" y="54"/>
                    </a:lnTo>
                    <a:lnTo>
                      <a:pt x="298" y="64"/>
                    </a:lnTo>
                    <a:lnTo>
                      <a:pt x="292" y="72"/>
                    </a:lnTo>
                    <a:lnTo>
                      <a:pt x="286" y="80"/>
                    </a:lnTo>
                    <a:lnTo>
                      <a:pt x="280" y="92"/>
                    </a:lnTo>
                    <a:lnTo>
                      <a:pt x="274" y="102"/>
                    </a:lnTo>
                    <a:lnTo>
                      <a:pt x="274" y="124"/>
                    </a:lnTo>
                    <a:lnTo>
                      <a:pt x="272" y="128"/>
                    </a:lnTo>
                    <a:lnTo>
                      <a:pt x="268" y="132"/>
                    </a:lnTo>
                    <a:lnTo>
                      <a:pt x="266" y="138"/>
                    </a:lnTo>
                    <a:lnTo>
                      <a:pt x="266" y="148"/>
                    </a:lnTo>
                    <a:lnTo>
                      <a:pt x="268" y="152"/>
                    </a:lnTo>
                    <a:lnTo>
                      <a:pt x="272" y="154"/>
                    </a:lnTo>
                    <a:lnTo>
                      <a:pt x="272" y="156"/>
                    </a:lnTo>
                    <a:lnTo>
                      <a:pt x="270" y="160"/>
                    </a:lnTo>
                    <a:lnTo>
                      <a:pt x="270" y="164"/>
                    </a:lnTo>
                    <a:lnTo>
                      <a:pt x="270" y="168"/>
                    </a:lnTo>
                    <a:lnTo>
                      <a:pt x="272" y="174"/>
                    </a:lnTo>
                    <a:lnTo>
                      <a:pt x="274" y="182"/>
                    </a:lnTo>
                    <a:lnTo>
                      <a:pt x="272" y="186"/>
                    </a:lnTo>
                    <a:lnTo>
                      <a:pt x="272" y="192"/>
                    </a:lnTo>
                    <a:lnTo>
                      <a:pt x="272" y="196"/>
                    </a:lnTo>
                    <a:lnTo>
                      <a:pt x="272" y="198"/>
                    </a:lnTo>
                    <a:lnTo>
                      <a:pt x="274" y="202"/>
                    </a:lnTo>
                    <a:lnTo>
                      <a:pt x="272" y="206"/>
                    </a:lnTo>
                    <a:lnTo>
                      <a:pt x="272" y="208"/>
                    </a:lnTo>
                    <a:lnTo>
                      <a:pt x="272" y="214"/>
                    </a:lnTo>
                    <a:lnTo>
                      <a:pt x="278" y="218"/>
                    </a:lnTo>
                    <a:lnTo>
                      <a:pt x="282" y="224"/>
                    </a:lnTo>
                    <a:lnTo>
                      <a:pt x="288" y="228"/>
                    </a:lnTo>
                    <a:lnTo>
                      <a:pt x="288" y="234"/>
                    </a:lnTo>
                    <a:lnTo>
                      <a:pt x="290" y="240"/>
                    </a:lnTo>
                    <a:lnTo>
                      <a:pt x="292" y="248"/>
                    </a:lnTo>
                    <a:lnTo>
                      <a:pt x="290" y="2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8" name="Freeform 108"/>
              <p:cNvSpPr>
                <a:spLocks noChangeAspect="1"/>
              </p:cNvSpPr>
              <p:nvPr/>
            </p:nvSpPr>
            <p:spPr bwMode="gray">
              <a:xfrm>
                <a:off x="3166" y="2332"/>
                <a:ext cx="174" cy="298"/>
              </a:xfrm>
              <a:custGeom>
                <a:avLst/>
                <a:gdLst>
                  <a:gd name="T0" fmla="*/ 32 w 174"/>
                  <a:gd name="T1" fmla="*/ 288 h 298"/>
                  <a:gd name="T2" fmla="*/ 34 w 174"/>
                  <a:gd name="T3" fmla="*/ 274 h 298"/>
                  <a:gd name="T4" fmla="*/ 44 w 174"/>
                  <a:gd name="T5" fmla="*/ 268 h 298"/>
                  <a:gd name="T6" fmla="*/ 66 w 174"/>
                  <a:gd name="T7" fmla="*/ 258 h 298"/>
                  <a:gd name="T8" fmla="*/ 74 w 174"/>
                  <a:gd name="T9" fmla="*/ 248 h 298"/>
                  <a:gd name="T10" fmla="*/ 78 w 174"/>
                  <a:gd name="T11" fmla="*/ 218 h 298"/>
                  <a:gd name="T12" fmla="*/ 76 w 174"/>
                  <a:gd name="T13" fmla="*/ 204 h 298"/>
                  <a:gd name="T14" fmla="*/ 74 w 174"/>
                  <a:gd name="T15" fmla="*/ 192 h 298"/>
                  <a:gd name="T16" fmla="*/ 70 w 174"/>
                  <a:gd name="T17" fmla="*/ 182 h 298"/>
                  <a:gd name="T18" fmla="*/ 70 w 174"/>
                  <a:gd name="T19" fmla="*/ 172 h 298"/>
                  <a:gd name="T20" fmla="*/ 76 w 174"/>
                  <a:gd name="T21" fmla="*/ 162 h 298"/>
                  <a:gd name="T22" fmla="*/ 94 w 174"/>
                  <a:gd name="T23" fmla="*/ 152 h 298"/>
                  <a:gd name="T24" fmla="*/ 102 w 174"/>
                  <a:gd name="T25" fmla="*/ 140 h 298"/>
                  <a:gd name="T26" fmla="*/ 112 w 174"/>
                  <a:gd name="T27" fmla="*/ 128 h 298"/>
                  <a:gd name="T28" fmla="*/ 150 w 174"/>
                  <a:gd name="T29" fmla="*/ 108 h 298"/>
                  <a:gd name="T30" fmla="*/ 162 w 174"/>
                  <a:gd name="T31" fmla="*/ 94 h 298"/>
                  <a:gd name="T32" fmla="*/ 168 w 174"/>
                  <a:gd name="T33" fmla="*/ 76 h 298"/>
                  <a:gd name="T34" fmla="*/ 170 w 174"/>
                  <a:gd name="T35" fmla="*/ 56 h 298"/>
                  <a:gd name="T36" fmla="*/ 174 w 174"/>
                  <a:gd name="T37" fmla="*/ 48 h 298"/>
                  <a:gd name="T38" fmla="*/ 172 w 174"/>
                  <a:gd name="T39" fmla="*/ 10 h 298"/>
                  <a:gd name="T40" fmla="*/ 166 w 174"/>
                  <a:gd name="T41" fmla="*/ 2 h 298"/>
                  <a:gd name="T42" fmla="*/ 154 w 174"/>
                  <a:gd name="T43" fmla="*/ 6 h 298"/>
                  <a:gd name="T44" fmla="*/ 130 w 174"/>
                  <a:gd name="T45" fmla="*/ 14 h 298"/>
                  <a:gd name="T46" fmla="*/ 124 w 174"/>
                  <a:gd name="T47" fmla="*/ 18 h 298"/>
                  <a:gd name="T48" fmla="*/ 118 w 174"/>
                  <a:gd name="T49" fmla="*/ 20 h 298"/>
                  <a:gd name="T50" fmla="*/ 112 w 174"/>
                  <a:gd name="T51" fmla="*/ 18 h 298"/>
                  <a:gd name="T52" fmla="*/ 106 w 174"/>
                  <a:gd name="T53" fmla="*/ 20 h 298"/>
                  <a:gd name="T54" fmla="*/ 100 w 174"/>
                  <a:gd name="T55" fmla="*/ 22 h 298"/>
                  <a:gd name="T56" fmla="*/ 72 w 174"/>
                  <a:gd name="T57" fmla="*/ 28 h 298"/>
                  <a:gd name="T58" fmla="*/ 72 w 174"/>
                  <a:gd name="T59" fmla="*/ 42 h 298"/>
                  <a:gd name="T60" fmla="*/ 80 w 174"/>
                  <a:gd name="T61" fmla="*/ 56 h 298"/>
                  <a:gd name="T62" fmla="*/ 92 w 174"/>
                  <a:gd name="T63" fmla="*/ 74 h 298"/>
                  <a:gd name="T64" fmla="*/ 92 w 174"/>
                  <a:gd name="T65" fmla="*/ 88 h 298"/>
                  <a:gd name="T66" fmla="*/ 88 w 174"/>
                  <a:gd name="T67" fmla="*/ 100 h 298"/>
                  <a:gd name="T68" fmla="*/ 82 w 174"/>
                  <a:gd name="T69" fmla="*/ 106 h 298"/>
                  <a:gd name="T70" fmla="*/ 78 w 174"/>
                  <a:gd name="T71" fmla="*/ 110 h 298"/>
                  <a:gd name="T72" fmla="*/ 76 w 174"/>
                  <a:gd name="T73" fmla="*/ 114 h 298"/>
                  <a:gd name="T74" fmla="*/ 68 w 174"/>
                  <a:gd name="T75" fmla="*/ 108 h 298"/>
                  <a:gd name="T76" fmla="*/ 68 w 174"/>
                  <a:gd name="T77" fmla="*/ 90 h 298"/>
                  <a:gd name="T78" fmla="*/ 70 w 174"/>
                  <a:gd name="T79" fmla="*/ 72 h 298"/>
                  <a:gd name="T80" fmla="*/ 56 w 174"/>
                  <a:gd name="T81" fmla="*/ 72 h 298"/>
                  <a:gd name="T82" fmla="*/ 50 w 174"/>
                  <a:gd name="T83" fmla="*/ 64 h 298"/>
                  <a:gd name="T84" fmla="*/ 34 w 174"/>
                  <a:gd name="T85" fmla="*/ 70 h 298"/>
                  <a:gd name="T86" fmla="*/ 12 w 174"/>
                  <a:gd name="T87" fmla="*/ 76 h 298"/>
                  <a:gd name="T88" fmla="*/ 0 w 174"/>
                  <a:gd name="T89" fmla="*/ 82 h 298"/>
                  <a:gd name="T90" fmla="*/ 18 w 174"/>
                  <a:gd name="T91" fmla="*/ 102 h 298"/>
                  <a:gd name="T92" fmla="*/ 36 w 174"/>
                  <a:gd name="T93" fmla="*/ 110 h 298"/>
                  <a:gd name="T94" fmla="*/ 44 w 174"/>
                  <a:gd name="T95" fmla="*/ 120 h 298"/>
                  <a:gd name="T96" fmla="*/ 44 w 174"/>
                  <a:gd name="T97" fmla="*/ 136 h 298"/>
                  <a:gd name="T98" fmla="*/ 40 w 174"/>
                  <a:gd name="T99" fmla="*/ 148 h 298"/>
                  <a:gd name="T100" fmla="*/ 40 w 174"/>
                  <a:gd name="T101" fmla="*/ 168 h 298"/>
                  <a:gd name="T102" fmla="*/ 36 w 174"/>
                  <a:gd name="T103" fmla="*/ 188 h 298"/>
                  <a:gd name="T104" fmla="*/ 18 w 174"/>
                  <a:gd name="T105" fmla="*/ 208 h 298"/>
                  <a:gd name="T106" fmla="*/ 14 w 174"/>
                  <a:gd name="T107" fmla="*/ 226 h 298"/>
                  <a:gd name="T108" fmla="*/ 20 w 174"/>
                  <a:gd name="T109" fmla="*/ 242 h 298"/>
                  <a:gd name="T110" fmla="*/ 20 w 174"/>
                  <a:gd name="T111" fmla="*/ 258 h 298"/>
                  <a:gd name="T112" fmla="*/ 18 w 174"/>
                  <a:gd name="T113" fmla="*/ 298 h 298"/>
                  <a:gd name="T114" fmla="*/ 30 w 174"/>
                  <a:gd name="T115" fmla="*/ 298 h 2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4" h="298">
                    <a:moveTo>
                      <a:pt x="30" y="298"/>
                    </a:moveTo>
                    <a:lnTo>
                      <a:pt x="32" y="288"/>
                    </a:lnTo>
                    <a:lnTo>
                      <a:pt x="32" y="282"/>
                    </a:lnTo>
                    <a:lnTo>
                      <a:pt x="34" y="274"/>
                    </a:lnTo>
                    <a:lnTo>
                      <a:pt x="38" y="270"/>
                    </a:lnTo>
                    <a:lnTo>
                      <a:pt x="44" y="268"/>
                    </a:lnTo>
                    <a:lnTo>
                      <a:pt x="50" y="264"/>
                    </a:lnTo>
                    <a:lnTo>
                      <a:pt x="66" y="258"/>
                    </a:lnTo>
                    <a:lnTo>
                      <a:pt x="72" y="254"/>
                    </a:lnTo>
                    <a:lnTo>
                      <a:pt x="74" y="248"/>
                    </a:lnTo>
                    <a:lnTo>
                      <a:pt x="78" y="232"/>
                    </a:lnTo>
                    <a:lnTo>
                      <a:pt x="78" y="218"/>
                    </a:lnTo>
                    <a:lnTo>
                      <a:pt x="78" y="210"/>
                    </a:lnTo>
                    <a:lnTo>
                      <a:pt x="76" y="204"/>
                    </a:lnTo>
                    <a:lnTo>
                      <a:pt x="74" y="196"/>
                    </a:lnTo>
                    <a:lnTo>
                      <a:pt x="74" y="192"/>
                    </a:lnTo>
                    <a:lnTo>
                      <a:pt x="74" y="186"/>
                    </a:lnTo>
                    <a:lnTo>
                      <a:pt x="70" y="182"/>
                    </a:lnTo>
                    <a:lnTo>
                      <a:pt x="70" y="178"/>
                    </a:lnTo>
                    <a:lnTo>
                      <a:pt x="70" y="172"/>
                    </a:lnTo>
                    <a:lnTo>
                      <a:pt x="72" y="168"/>
                    </a:lnTo>
                    <a:lnTo>
                      <a:pt x="76" y="162"/>
                    </a:lnTo>
                    <a:lnTo>
                      <a:pt x="86" y="156"/>
                    </a:lnTo>
                    <a:lnTo>
                      <a:pt x="94" y="152"/>
                    </a:lnTo>
                    <a:lnTo>
                      <a:pt x="100" y="148"/>
                    </a:lnTo>
                    <a:lnTo>
                      <a:pt x="102" y="140"/>
                    </a:lnTo>
                    <a:lnTo>
                      <a:pt x="108" y="134"/>
                    </a:lnTo>
                    <a:lnTo>
                      <a:pt x="112" y="128"/>
                    </a:lnTo>
                    <a:lnTo>
                      <a:pt x="130" y="116"/>
                    </a:lnTo>
                    <a:lnTo>
                      <a:pt x="150" y="108"/>
                    </a:lnTo>
                    <a:lnTo>
                      <a:pt x="156" y="100"/>
                    </a:lnTo>
                    <a:lnTo>
                      <a:pt x="162" y="94"/>
                    </a:lnTo>
                    <a:lnTo>
                      <a:pt x="168" y="84"/>
                    </a:lnTo>
                    <a:lnTo>
                      <a:pt x="168" y="76"/>
                    </a:lnTo>
                    <a:lnTo>
                      <a:pt x="168" y="66"/>
                    </a:lnTo>
                    <a:lnTo>
                      <a:pt x="170" y="56"/>
                    </a:lnTo>
                    <a:lnTo>
                      <a:pt x="170" y="50"/>
                    </a:lnTo>
                    <a:lnTo>
                      <a:pt x="174" y="48"/>
                    </a:lnTo>
                    <a:lnTo>
                      <a:pt x="172" y="22"/>
                    </a:lnTo>
                    <a:lnTo>
                      <a:pt x="172" y="10"/>
                    </a:lnTo>
                    <a:lnTo>
                      <a:pt x="174" y="0"/>
                    </a:lnTo>
                    <a:lnTo>
                      <a:pt x="166" y="2"/>
                    </a:lnTo>
                    <a:lnTo>
                      <a:pt x="158" y="2"/>
                    </a:lnTo>
                    <a:lnTo>
                      <a:pt x="154" y="6"/>
                    </a:lnTo>
                    <a:lnTo>
                      <a:pt x="144" y="10"/>
                    </a:lnTo>
                    <a:lnTo>
                      <a:pt x="130" y="14"/>
                    </a:lnTo>
                    <a:lnTo>
                      <a:pt x="126" y="16"/>
                    </a:lnTo>
                    <a:lnTo>
                      <a:pt x="124" y="18"/>
                    </a:lnTo>
                    <a:lnTo>
                      <a:pt x="122" y="20"/>
                    </a:lnTo>
                    <a:lnTo>
                      <a:pt x="118" y="20"/>
                    </a:lnTo>
                    <a:lnTo>
                      <a:pt x="114" y="20"/>
                    </a:lnTo>
                    <a:lnTo>
                      <a:pt x="112" y="18"/>
                    </a:lnTo>
                    <a:lnTo>
                      <a:pt x="108" y="18"/>
                    </a:lnTo>
                    <a:lnTo>
                      <a:pt x="106" y="20"/>
                    </a:lnTo>
                    <a:lnTo>
                      <a:pt x="104" y="22"/>
                    </a:lnTo>
                    <a:lnTo>
                      <a:pt x="100" y="22"/>
                    </a:lnTo>
                    <a:lnTo>
                      <a:pt x="74" y="20"/>
                    </a:lnTo>
                    <a:lnTo>
                      <a:pt x="72" y="28"/>
                    </a:lnTo>
                    <a:lnTo>
                      <a:pt x="70" y="36"/>
                    </a:lnTo>
                    <a:lnTo>
                      <a:pt x="72" y="42"/>
                    </a:lnTo>
                    <a:lnTo>
                      <a:pt x="74" y="48"/>
                    </a:lnTo>
                    <a:lnTo>
                      <a:pt x="80" y="56"/>
                    </a:lnTo>
                    <a:lnTo>
                      <a:pt x="88" y="68"/>
                    </a:lnTo>
                    <a:lnTo>
                      <a:pt x="92" y="74"/>
                    </a:lnTo>
                    <a:lnTo>
                      <a:pt x="92" y="80"/>
                    </a:lnTo>
                    <a:lnTo>
                      <a:pt x="92" y="88"/>
                    </a:lnTo>
                    <a:lnTo>
                      <a:pt x="90" y="94"/>
                    </a:lnTo>
                    <a:lnTo>
                      <a:pt x="88" y="100"/>
                    </a:lnTo>
                    <a:lnTo>
                      <a:pt x="86" y="102"/>
                    </a:lnTo>
                    <a:lnTo>
                      <a:pt x="82" y="106"/>
                    </a:lnTo>
                    <a:lnTo>
                      <a:pt x="80" y="108"/>
                    </a:lnTo>
                    <a:lnTo>
                      <a:pt x="78" y="110"/>
                    </a:lnTo>
                    <a:lnTo>
                      <a:pt x="78" y="118"/>
                    </a:lnTo>
                    <a:lnTo>
                      <a:pt x="76" y="114"/>
                    </a:lnTo>
                    <a:lnTo>
                      <a:pt x="72" y="110"/>
                    </a:lnTo>
                    <a:lnTo>
                      <a:pt x="68" y="108"/>
                    </a:lnTo>
                    <a:lnTo>
                      <a:pt x="66" y="100"/>
                    </a:lnTo>
                    <a:lnTo>
                      <a:pt x="68" y="90"/>
                    </a:lnTo>
                    <a:lnTo>
                      <a:pt x="70" y="82"/>
                    </a:lnTo>
                    <a:lnTo>
                      <a:pt x="70" y="72"/>
                    </a:lnTo>
                    <a:lnTo>
                      <a:pt x="62" y="72"/>
                    </a:lnTo>
                    <a:lnTo>
                      <a:pt x="56" y="72"/>
                    </a:lnTo>
                    <a:lnTo>
                      <a:pt x="52" y="70"/>
                    </a:lnTo>
                    <a:lnTo>
                      <a:pt x="50" y="64"/>
                    </a:lnTo>
                    <a:lnTo>
                      <a:pt x="44" y="64"/>
                    </a:lnTo>
                    <a:lnTo>
                      <a:pt x="34" y="70"/>
                    </a:lnTo>
                    <a:lnTo>
                      <a:pt x="22" y="72"/>
                    </a:lnTo>
                    <a:lnTo>
                      <a:pt x="12" y="76"/>
                    </a:lnTo>
                    <a:lnTo>
                      <a:pt x="6" y="80"/>
                    </a:lnTo>
                    <a:lnTo>
                      <a:pt x="0" y="82"/>
                    </a:lnTo>
                    <a:lnTo>
                      <a:pt x="2" y="98"/>
                    </a:lnTo>
                    <a:lnTo>
                      <a:pt x="18" y="102"/>
                    </a:lnTo>
                    <a:lnTo>
                      <a:pt x="30" y="106"/>
                    </a:lnTo>
                    <a:lnTo>
                      <a:pt x="36" y="110"/>
                    </a:lnTo>
                    <a:lnTo>
                      <a:pt x="40" y="114"/>
                    </a:lnTo>
                    <a:lnTo>
                      <a:pt x="44" y="120"/>
                    </a:lnTo>
                    <a:lnTo>
                      <a:pt x="44" y="128"/>
                    </a:lnTo>
                    <a:lnTo>
                      <a:pt x="44" y="136"/>
                    </a:lnTo>
                    <a:lnTo>
                      <a:pt x="42" y="142"/>
                    </a:lnTo>
                    <a:lnTo>
                      <a:pt x="40" y="148"/>
                    </a:lnTo>
                    <a:lnTo>
                      <a:pt x="40" y="158"/>
                    </a:lnTo>
                    <a:lnTo>
                      <a:pt x="40" y="168"/>
                    </a:lnTo>
                    <a:lnTo>
                      <a:pt x="38" y="178"/>
                    </a:lnTo>
                    <a:lnTo>
                      <a:pt x="36" y="188"/>
                    </a:lnTo>
                    <a:lnTo>
                      <a:pt x="30" y="196"/>
                    </a:lnTo>
                    <a:lnTo>
                      <a:pt x="18" y="208"/>
                    </a:lnTo>
                    <a:lnTo>
                      <a:pt x="14" y="218"/>
                    </a:lnTo>
                    <a:lnTo>
                      <a:pt x="14" y="226"/>
                    </a:lnTo>
                    <a:lnTo>
                      <a:pt x="18" y="234"/>
                    </a:lnTo>
                    <a:lnTo>
                      <a:pt x="20" y="242"/>
                    </a:lnTo>
                    <a:lnTo>
                      <a:pt x="22" y="250"/>
                    </a:lnTo>
                    <a:lnTo>
                      <a:pt x="20" y="258"/>
                    </a:lnTo>
                    <a:lnTo>
                      <a:pt x="18" y="264"/>
                    </a:lnTo>
                    <a:lnTo>
                      <a:pt x="18" y="298"/>
                    </a:lnTo>
                    <a:lnTo>
                      <a:pt x="28" y="298"/>
                    </a:lnTo>
                    <a:lnTo>
                      <a:pt x="30" y="29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9" name="Freeform 109"/>
              <p:cNvSpPr>
                <a:spLocks noChangeAspect="1"/>
              </p:cNvSpPr>
              <p:nvPr/>
            </p:nvSpPr>
            <p:spPr bwMode="gray">
              <a:xfrm>
                <a:off x="2942" y="2542"/>
                <a:ext cx="256" cy="234"/>
              </a:xfrm>
              <a:custGeom>
                <a:avLst/>
                <a:gdLst>
                  <a:gd name="T0" fmla="*/ 252 w 256"/>
                  <a:gd name="T1" fmla="*/ 92 h 234"/>
                  <a:gd name="T2" fmla="*/ 256 w 256"/>
                  <a:gd name="T3" fmla="*/ 100 h 234"/>
                  <a:gd name="T4" fmla="*/ 256 w 256"/>
                  <a:gd name="T5" fmla="*/ 108 h 234"/>
                  <a:gd name="T6" fmla="*/ 248 w 256"/>
                  <a:gd name="T7" fmla="*/ 118 h 234"/>
                  <a:gd name="T8" fmla="*/ 226 w 256"/>
                  <a:gd name="T9" fmla="*/ 136 h 234"/>
                  <a:gd name="T10" fmla="*/ 206 w 256"/>
                  <a:gd name="T11" fmla="*/ 170 h 234"/>
                  <a:gd name="T12" fmla="*/ 182 w 256"/>
                  <a:gd name="T13" fmla="*/ 198 h 234"/>
                  <a:gd name="T14" fmla="*/ 162 w 256"/>
                  <a:gd name="T15" fmla="*/ 206 h 234"/>
                  <a:gd name="T16" fmla="*/ 146 w 256"/>
                  <a:gd name="T17" fmla="*/ 212 h 234"/>
                  <a:gd name="T18" fmla="*/ 132 w 256"/>
                  <a:gd name="T19" fmla="*/ 220 h 234"/>
                  <a:gd name="T20" fmla="*/ 112 w 256"/>
                  <a:gd name="T21" fmla="*/ 222 h 234"/>
                  <a:gd name="T22" fmla="*/ 82 w 256"/>
                  <a:gd name="T23" fmla="*/ 220 h 234"/>
                  <a:gd name="T24" fmla="*/ 78 w 256"/>
                  <a:gd name="T25" fmla="*/ 228 h 234"/>
                  <a:gd name="T26" fmla="*/ 58 w 256"/>
                  <a:gd name="T27" fmla="*/ 228 h 234"/>
                  <a:gd name="T28" fmla="*/ 46 w 256"/>
                  <a:gd name="T29" fmla="*/ 234 h 234"/>
                  <a:gd name="T30" fmla="*/ 22 w 256"/>
                  <a:gd name="T31" fmla="*/ 210 h 234"/>
                  <a:gd name="T32" fmla="*/ 22 w 256"/>
                  <a:gd name="T33" fmla="*/ 200 h 234"/>
                  <a:gd name="T34" fmla="*/ 24 w 256"/>
                  <a:gd name="T35" fmla="*/ 184 h 234"/>
                  <a:gd name="T36" fmla="*/ 20 w 256"/>
                  <a:gd name="T37" fmla="*/ 174 h 234"/>
                  <a:gd name="T38" fmla="*/ 16 w 256"/>
                  <a:gd name="T39" fmla="*/ 166 h 234"/>
                  <a:gd name="T40" fmla="*/ 10 w 256"/>
                  <a:gd name="T41" fmla="*/ 140 h 234"/>
                  <a:gd name="T42" fmla="*/ 0 w 256"/>
                  <a:gd name="T43" fmla="*/ 122 h 234"/>
                  <a:gd name="T44" fmla="*/ 6 w 256"/>
                  <a:gd name="T45" fmla="*/ 114 h 234"/>
                  <a:gd name="T46" fmla="*/ 14 w 256"/>
                  <a:gd name="T47" fmla="*/ 120 h 234"/>
                  <a:gd name="T48" fmla="*/ 24 w 256"/>
                  <a:gd name="T49" fmla="*/ 126 h 234"/>
                  <a:gd name="T50" fmla="*/ 42 w 256"/>
                  <a:gd name="T51" fmla="*/ 126 h 234"/>
                  <a:gd name="T52" fmla="*/ 52 w 256"/>
                  <a:gd name="T53" fmla="*/ 118 h 234"/>
                  <a:gd name="T54" fmla="*/ 54 w 256"/>
                  <a:gd name="T55" fmla="*/ 54 h 234"/>
                  <a:gd name="T56" fmla="*/ 68 w 256"/>
                  <a:gd name="T57" fmla="*/ 64 h 234"/>
                  <a:gd name="T58" fmla="*/ 70 w 256"/>
                  <a:gd name="T59" fmla="*/ 74 h 234"/>
                  <a:gd name="T60" fmla="*/ 66 w 256"/>
                  <a:gd name="T61" fmla="*/ 90 h 234"/>
                  <a:gd name="T62" fmla="*/ 90 w 256"/>
                  <a:gd name="T63" fmla="*/ 84 h 234"/>
                  <a:gd name="T64" fmla="*/ 106 w 256"/>
                  <a:gd name="T65" fmla="*/ 64 h 234"/>
                  <a:gd name="T66" fmla="*/ 116 w 256"/>
                  <a:gd name="T67" fmla="*/ 62 h 234"/>
                  <a:gd name="T68" fmla="*/ 126 w 256"/>
                  <a:gd name="T69" fmla="*/ 68 h 234"/>
                  <a:gd name="T70" fmla="*/ 138 w 256"/>
                  <a:gd name="T71" fmla="*/ 68 h 234"/>
                  <a:gd name="T72" fmla="*/ 146 w 256"/>
                  <a:gd name="T73" fmla="*/ 60 h 234"/>
                  <a:gd name="T74" fmla="*/ 152 w 256"/>
                  <a:gd name="T75" fmla="*/ 50 h 234"/>
                  <a:gd name="T76" fmla="*/ 158 w 256"/>
                  <a:gd name="T77" fmla="*/ 46 h 234"/>
                  <a:gd name="T78" fmla="*/ 172 w 256"/>
                  <a:gd name="T79" fmla="*/ 32 h 234"/>
                  <a:gd name="T80" fmla="*/ 188 w 256"/>
                  <a:gd name="T81" fmla="*/ 10 h 234"/>
                  <a:gd name="T82" fmla="*/ 202 w 256"/>
                  <a:gd name="T83" fmla="*/ 2 h 234"/>
                  <a:gd name="T84" fmla="*/ 216 w 256"/>
                  <a:gd name="T85" fmla="*/ 2 h 234"/>
                  <a:gd name="T86" fmla="*/ 228 w 256"/>
                  <a:gd name="T87" fmla="*/ 6 h 234"/>
                  <a:gd name="T88" fmla="*/ 238 w 256"/>
                  <a:gd name="T89" fmla="*/ 16 h 234"/>
                  <a:gd name="T90" fmla="*/ 244 w 256"/>
                  <a:gd name="T91" fmla="*/ 32 h 234"/>
                  <a:gd name="T92" fmla="*/ 244 w 256"/>
                  <a:gd name="T93" fmla="*/ 48 h 234"/>
                  <a:gd name="T94" fmla="*/ 242 w 256"/>
                  <a:gd name="T95" fmla="*/ 88 h 2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34">
                    <a:moveTo>
                      <a:pt x="254" y="88"/>
                    </a:moveTo>
                    <a:lnTo>
                      <a:pt x="252" y="92"/>
                    </a:lnTo>
                    <a:lnTo>
                      <a:pt x="254" y="98"/>
                    </a:lnTo>
                    <a:lnTo>
                      <a:pt x="256" y="100"/>
                    </a:lnTo>
                    <a:lnTo>
                      <a:pt x="256" y="104"/>
                    </a:lnTo>
                    <a:lnTo>
                      <a:pt x="256" y="108"/>
                    </a:lnTo>
                    <a:lnTo>
                      <a:pt x="254" y="114"/>
                    </a:lnTo>
                    <a:lnTo>
                      <a:pt x="248" y="118"/>
                    </a:lnTo>
                    <a:lnTo>
                      <a:pt x="236" y="126"/>
                    </a:lnTo>
                    <a:lnTo>
                      <a:pt x="226" y="136"/>
                    </a:lnTo>
                    <a:lnTo>
                      <a:pt x="218" y="146"/>
                    </a:lnTo>
                    <a:lnTo>
                      <a:pt x="206" y="170"/>
                    </a:lnTo>
                    <a:lnTo>
                      <a:pt x="190" y="188"/>
                    </a:lnTo>
                    <a:lnTo>
                      <a:pt x="182" y="198"/>
                    </a:lnTo>
                    <a:lnTo>
                      <a:pt x="172" y="204"/>
                    </a:lnTo>
                    <a:lnTo>
                      <a:pt x="162" y="206"/>
                    </a:lnTo>
                    <a:lnTo>
                      <a:pt x="156" y="208"/>
                    </a:lnTo>
                    <a:lnTo>
                      <a:pt x="146" y="212"/>
                    </a:lnTo>
                    <a:lnTo>
                      <a:pt x="136" y="216"/>
                    </a:lnTo>
                    <a:lnTo>
                      <a:pt x="132" y="220"/>
                    </a:lnTo>
                    <a:lnTo>
                      <a:pt x="126" y="222"/>
                    </a:lnTo>
                    <a:lnTo>
                      <a:pt x="112" y="222"/>
                    </a:lnTo>
                    <a:lnTo>
                      <a:pt x="98" y="220"/>
                    </a:lnTo>
                    <a:lnTo>
                      <a:pt x="82" y="220"/>
                    </a:lnTo>
                    <a:lnTo>
                      <a:pt x="80" y="224"/>
                    </a:lnTo>
                    <a:lnTo>
                      <a:pt x="78" y="228"/>
                    </a:lnTo>
                    <a:lnTo>
                      <a:pt x="68" y="228"/>
                    </a:lnTo>
                    <a:lnTo>
                      <a:pt x="58" y="228"/>
                    </a:lnTo>
                    <a:lnTo>
                      <a:pt x="52" y="230"/>
                    </a:lnTo>
                    <a:lnTo>
                      <a:pt x="46" y="234"/>
                    </a:lnTo>
                    <a:lnTo>
                      <a:pt x="28" y="220"/>
                    </a:lnTo>
                    <a:lnTo>
                      <a:pt x="22" y="210"/>
                    </a:lnTo>
                    <a:lnTo>
                      <a:pt x="20" y="204"/>
                    </a:lnTo>
                    <a:lnTo>
                      <a:pt x="22" y="200"/>
                    </a:lnTo>
                    <a:lnTo>
                      <a:pt x="24" y="194"/>
                    </a:lnTo>
                    <a:lnTo>
                      <a:pt x="24" y="184"/>
                    </a:lnTo>
                    <a:lnTo>
                      <a:pt x="24" y="178"/>
                    </a:lnTo>
                    <a:lnTo>
                      <a:pt x="20" y="174"/>
                    </a:lnTo>
                    <a:lnTo>
                      <a:pt x="16" y="170"/>
                    </a:lnTo>
                    <a:lnTo>
                      <a:pt x="16" y="166"/>
                    </a:lnTo>
                    <a:lnTo>
                      <a:pt x="14" y="150"/>
                    </a:lnTo>
                    <a:lnTo>
                      <a:pt x="10" y="140"/>
                    </a:lnTo>
                    <a:lnTo>
                      <a:pt x="6" y="132"/>
                    </a:lnTo>
                    <a:lnTo>
                      <a:pt x="0" y="122"/>
                    </a:lnTo>
                    <a:lnTo>
                      <a:pt x="4" y="118"/>
                    </a:lnTo>
                    <a:lnTo>
                      <a:pt x="6" y="114"/>
                    </a:lnTo>
                    <a:lnTo>
                      <a:pt x="10" y="114"/>
                    </a:lnTo>
                    <a:lnTo>
                      <a:pt x="14" y="120"/>
                    </a:lnTo>
                    <a:lnTo>
                      <a:pt x="20" y="124"/>
                    </a:lnTo>
                    <a:lnTo>
                      <a:pt x="24" y="126"/>
                    </a:lnTo>
                    <a:lnTo>
                      <a:pt x="32" y="126"/>
                    </a:lnTo>
                    <a:lnTo>
                      <a:pt x="42" y="126"/>
                    </a:lnTo>
                    <a:lnTo>
                      <a:pt x="48" y="122"/>
                    </a:lnTo>
                    <a:lnTo>
                      <a:pt x="52" y="118"/>
                    </a:lnTo>
                    <a:lnTo>
                      <a:pt x="56" y="116"/>
                    </a:lnTo>
                    <a:lnTo>
                      <a:pt x="54" y="54"/>
                    </a:lnTo>
                    <a:lnTo>
                      <a:pt x="60" y="56"/>
                    </a:lnTo>
                    <a:lnTo>
                      <a:pt x="68" y="64"/>
                    </a:lnTo>
                    <a:lnTo>
                      <a:pt x="70" y="68"/>
                    </a:lnTo>
                    <a:lnTo>
                      <a:pt x="70" y="74"/>
                    </a:lnTo>
                    <a:lnTo>
                      <a:pt x="68" y="82"/>
                    </a:lnTo>
                    <a:lnTo>
                      <a:pt x="66" y="90"/>
                    </a:lnTo>
                    <a:lnTo>
                      <a:pt x="82" y="90"/>
                    </a:lnTo>
                    <a:lnTo>
                      <a:pt x="90" y="84"/>
                    </a:lnTo>
                    <a:lnTo>
                      <a:pt x="98" y="72"/>
                    </a:lnTo>
                    <a:lnTo>
                      <a:pt x="106" y="64"/>
                    </a:lnTo>
                    <a:lnTo>
                      <a:pt x="110" y="60"/>
                    </a:lnTo>
                    <a:lnTo>
                      <a:pt x="116" y="62"/>
                    </a:lnTo>
                    <a:lnTo>
                      <a:pt x="122" y="64"/>
                    </a:lnTo>
                    <a:lnTo>
                      <a:pt x="126" y="68"/>
                    </a:lnTo>
                    <a:lnTo>
                      <a:pt x="132" y="70"/>
                    </a:lnTo>
                    <a:lnTo>
                      <a:pt x="138" y="68"/>
                    </a:lnTo>
                    <a:lnTo>
                      <a:pt x="142" y="64"/>
                    </a:lnTo>
                    <a:lnTo>
                      <a:pt x="146" y="60"/>
                    </a:lnTo>
                    <a:lnTo>
                      <a:pt x="148" y="54"/>
                    </a:lnTo>
                    <a:lnTo>
                      <a:pt x="152" y="50"/>
                    </a:lnTo>
                    <a:lnTo>
                      <a:pt x="154" y="48"/>
                    </a:lnTo>
                    <a:lnTo>
                      <a:pt x="158" y="46"/>
                    </a:lnTo>
                    <a:lnTo>
                      <a:pt x="160" y="44"/>
                    </a:lnTo>
                    <a:lnTo>
                      <a:pt x="172" y="32"/>
                    </a:lnTo>
                    <a:lnTo>
                      <a:pt x="182" y="20"/>
                    </a:lnTo>
                    <a:lnTo>
                      <a:pt x="188" y="10"/>
                    </a:lnTo>
                    <a:lnTo>
                      <a:pt x="194" y="6"/>
                    </a:lnTo>
                    <a:lnTo>
                      <a:pt x="202" y="2"/>
                    </a:lnTo>
                    <a:lnTo>
                      <a:pt x="210" y="0"/>
                    </a:lnTo>
                    <a:lnTo>
                      <a:pt x="216" y="2"/>
                    </a:lnTo>
                    <a:lnTo>
                      <a:pt x="222" y="4"/>
                    </a:lnTo>
                    <a:lnTo>
                      <a:pt x="228" y="6"/>
                    </a:lnTo>
                    <a:lnTo>
                      <a:pt x="238" y="8"/>
                    </a:lnTo>
                    <a:lnTo>
                      <a:pt x="238" y="16"/>
                    </a:lnTo>
                    <a:lnTo>
                      <a:pt x="242" y="24"/>
                    </a:lnTo>
                    <a:lnTo>
                      <a:pt x="244" y="32"/>
                    </a:lnTo>
                    <a:lnTo>
                      <a:pt x="246" y="40"/>
                    </a:lnTo>
                    <a:lnTo>
                      <a:pt x="244" y="48"/>
                    </a:lnTo>
                    <a:lnTo>
                      <a:pt x="242" y="54"/>
                    </a:lnTo>
                    <a:lnTo>
                      <a:pt x="242" y="88"/>
                    </a:lnTo>
                    <a:lnTo>
                      <a:pt x="254" y="8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0" name="Freeform 110"/>
              <p:cNvSpPr>
                <a:spLocks noChangeAspect="1"/>
              </p:cNvSpPr>
              <p:nvPr/>
            </p:nvSpPr>
            <p:spPr bwMode="gray">
              <a:xfrm>
                <a:off x="3106" y="2662"/>
                <a:ext cx="34" cy="36"/>
              </a:xfrm>
              <a:custGeom>
                <a:avLst/>
                <a:gdLst>
                  <a:gd name="T0" fmla="*/ 28 w 34"/>
                  <a:gd name="T1" fmla="*/ 0 h 36"/>
                  <a:gd name="T2" fmla="*/ 22 w 34"/>
                  <a:gd name="T3" fmla="*/ 0 h 36"/>
                  <a:gd name="T4" fmla="*/ 8 w 34"/>
                  <a:gd name="T5" fmla="*/ 10 h 36"/>
                  <a:gd name="T6" fmla="*/ 2 w 34"/>
                  <a:gd name="T7" fmla="*/ 18 h 36"/>
                  <a:gd name="T8" fmla="*/ 0 w 34"/>
                  <a:gd name="T9" fmla="*/ 22 h 36"/>
                  <a:gd name="T10" fmla="*/ 0 w 34"/>
                  <a:gd name="T11" fmla="*/ 26 h 36"/>
                  <a:gd name="T12" fmla="*/ 2 w 34"/>
                  <a:gd name="T13" fmla="*/ 32 h 36"/>
                  <a:gd name="T14" fmla="*/ 6 w 34"/>
                  <a:gd name="T15" fmla="*/ 34 h 36"/>
                  <a:gd name="T16" fmla="*/ 10 w 34"/>
                  <a:gd name="T17" fmla="*/ 36 h 36"/>
                  <a:gd name="T18" fmla="*/ 14 w 34"/>
                  <a:gd name="T19" fmla="*/ 36 h 36"/>
                  <a:gd name="T20" fmla="*/ 18 w 34"/>
                  <a:gd name="T21" fmla="*/ 32 h 36"/>
                  <a:gd name="T22" fmla="*/ 24 w 34"/>
                  <a:gd name="T23" fmla="*/ 26 h 36"/>
                  <a:gd name="T24" fmla="*/ 32 w 34"/>
                  <a:gd name="T25" fmla="*/ 18 h 36"/>
                  <a:gd name="T26" fmla="*/ 34 w 34"/>
                  <a:gd name="T27" fmla="*/ 10 h 36"/>
                  <a:gd name="T28" fmla="*/ 30 w 34"/>
                  <a:gd name="T29" fmla="*/ 6 h 36"/>
                  <a:gd name="T30" fmla="*/ 28 w 34"/>
                  <a:gd name="T31" fmla="*/ 4 h 36"/>
                  <a:gd name="T32" fmla="*/ 28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6">
                    <a:moveTo>
                      <a:pt x="28" y="0"/>
                    </a:moveTo>
                    <a:lnTo>
                      <a:pt x="22" y="0"/>
                    </a:lnTo>
                    <a:lnTo>
                      <a:pt x="8" y="10"/>
                    </a:lnTo>
                    <a:lnTo>
                      <a:pt x="2" y="18"/>
                    </a:lnTo>
                    <a:lnTo>
                      <a:pt x="0" y="22"/>
                    </a:lnTo>
                    <a:lnTo>
                      <a:pt x="0" y="26"/>
                    </a:lnTo>
                    <a:lnTo>
                      <a:pt x="2" y="32"/>
                    </a:lnTo>
                    <a:lnTo>
                      <a:pt x="6" y="34"/>
                    </a:lnTo>
                    <a:lnTo>
                      <a:pt x="10" y="36"/>
                    </a:lnTo>
                    <a:lnTo>
                      <a:pt x="14" y="36"/>
                    </a:lnTo>
                    <a:lnTo>
                      <a:pt x="18" y="32"/>
                    </a:lnTo>
                    <a:lnTo>
                      <a:pt x="24" y="26"/>
                    </a:lnTo>
                    <a:lnTo>
                      <a:pt x="32" y="18"/>
                    </a:lnTo>
                    <a:lnTo>
                      <a:pt x="34" y="10"/>
                    </a:lnTo>
                    <a:lnTo>
                      <a:pt x="30" y="6"/>
                    </a:lnTo>
                    <a:lnTo>
                      <a:pt x="28" y="4"/>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1" name="Freeform 111"/>
              <p:cNvSpPr>
                <a:spLocks noChangeAspect="1"/>
              </p:cNvSpPr>
              <p:nvPr/>
            </p:nvSpPr>
            <p:spPr bwMode="gray">
              <a:xfrm>
                <a:off x="3164" y="2612"/>
                <a:ext cx="20" cy="24"/>
              </a:xfrm>
              <a:custGeom>
                <a:avLst/>
                <a:gdLst>
                  <a:gd name="T0" fmla="*/ 20 w 20"/>
                  <a:gd name="T1" fmla="*/ 18 h 24"/>
                  <a:gd name="T2" fmla="*/ 18 w 20"/>
                  <a:gd name="T3" fmla="*/ 22 h 24"/>
                  <a:gd name="T4" fmla="*/ 16 w 20"/>
                  <a:gd name="T5" fmla="*/ 24 h 24"/>
                  <a:gd name="T6" fmla="*/ 14 w 20"/>
                  <a:gd name="T7" fmla="*/ 24 h 24"/>
                  <a:gd name="T8" fmla="*/ 6 w 20"/>
                  <a:gd name="T9" fmla="*/ 24 h 24"/>
                  <a:gd name="T10" fmla="*/ 2 w 20"/>
                  <a:gd name="T11" fmla="*/ 22 h 24"/>
                  <a:gd name="T12" fmla="*/ 0 w 20"/>
                  <a:gd name="T13" fmla="*/ 18 h 24"/>
                  <a:gd name="T14" fmla="*/ 0 w 20"/>
                  <a:gd name="T15" fmla="*/ 12 h 24"/>
                  <a:gd name="T16" fmla="*/ 0 w 20"/>
                  <a:gd name="T17" fmla="*/ 8 h 24"/>
                  <a:gd name="T18" fmla="*/ 2 w 20"/>
                  <a:gd name="T19" fmla="*/ 6 h 24"/>
                  <a:gd name="T20" fmla="*/ 8 w 20"/>
                  <a:gd name="T21" fmla="*/ 2 h 24"/>
                  <a:gd name="T22" fmla="*/ 14 w 20"/>
                  <a:gd name="T23" fmla="*/ 0 h 24"/>
                  <a:gd name="T24" fmla="*/ 20 w 20"/>
                  <a:gd name="T25" fmla="*/ 0 h 24"/>
                  <a:gd name="T26" fmla="*/ 20 w 20"/>
                  <a:gd name="T27" fmla="*/ 18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24">
                    <a:moveTo>
                      <a:pt x="20" y="18"/>
                    </a:moveTo>
                    <a:lnTo>
                      <a:pt x="18" y="22"/>
                    </a:lnTo>
                    <a:lnTo>
                      <a:pt x="16" y="24"/>
                    </a:lnTo>
                    <a:lnTo>
                      <a:pt x="14" y="24"/>
                    </a:lnTo>
                    <a:lnTo>
                      <a:pt x="6" y="24"/>
                    </a:lnTo>
                    <a:lnTo>
                      <a:pt x="2" y="22"/>
                    </a:lnTo>
                    <a:lnTo>
                      <a:pt x="0" y="18"/>
                    </a:lnTo>
                    <a:lnTo>
                      <a:pt x="0" y="12"/>
                    </a:lnTo>
                    <a:lnTo>
                      <a:pt x="0" y="8"/>
                    </a:lnTo>
                    <a:lnTo>
                      <a:pt x="2" y="6"/>
                    </a:lnTo>
                    <a:lnTo>
                      <a:pt x="8" y="2"/>
                    </a:lnTo>
                    <a:lnTo>
                      <a:pt x="14" y="0"/>
                    </a:lnTo>
                    <a:lnTo>
                      <a:pt x="20" y="0"/>
                    </a:lnTo>
                    <a:lnTo>
                      <a:pt x="20"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2" name="Freeform 112"/>
              <p:cNvSpPr>
                <a:spLocks noChangeAspect="1"/>
              </p:cNvSpPr>
              <p:nvPr/>
            </p:nvSpPr>
            <p:spPr bwMode="gray">
              <a:xfrm>
                <a:off x="3090" y="2424"/>
                <a:ext cx="120" cy="126"/>
              </a:xfrm>
              <a:custGeom>
                <a:avLst/>
                <a:gdLst>
                  <a:gd name="T0" fmla="*/ 78 w 120"/>
                  <a:gd name="T1" fmla="*/ 0 h 126"/>
                  <a:gd name="T2" fmla="*/ 78 w 120"/>
                  <a:gd name="T3" fmla="*/ 6 h 126"/>
                  <a:gd name="T4" fmla="*/ 94 w 120"/>
                  <a:gd name="T5" fmla="*/ 10 h 126"/>
                  <a:gd name="T6" fmla="*/ 106 w 120"/>
                  <a:gd name="T7" fmla="*/ 14 h 126"/>
                  <a:gd name="T8" fmla="*/ 112 w 120"/>
                  <a:gd name="T9" fmla="*/ 18 h 126"/>
                  <a:gd name="T10" fmla="*/ 116 w 120"/>
                  <a:gd name="T11" fmla="*/ 22 h 126"/>
                  <a:gd name="T12" fmla="*/ 120 w 120"/>
                  <a:gd name="T13" fmla="*/ 28 h 126"/>
                  <a:gd name="T14" fmla="*/ 120 w 120"/>
                  <a:gd name="T15" fmla="*/ 36 h 126"/>
                  <a:gd name="T16" fmla="*/ 120 w 120"/>
                  <a:gd name="T17" fmla="*/ 44 h 126"/>
                  <a:gd name="T18" fmla="*/ 118 w 120"/>
                  <a:gd name="T19" fmla="*/ 50 h 126"/>
                  <a:gd name="T20" fmla="*/ 116 w 120"/>
                  <a:gd name="T21" fmla="*/ 56 h 126"/>
                  <a:gd name="T22" fmla="*/ 116 w 120"/>
                  <a:gd name="T23" fmla="*/ 66 h 126"/>
                  <a:gd name="T24" fmla="*/ 116 w 120"/>
                  <a:gd name="T25" fmla="*/ 76 h 126"/>
                  <a:gd name="T26" fmla="*/ 114 w 120"/>
                  <a:gd name="T27" fmla="*/ 86 h 126"/>
                  <a:gd name="T28" fmla="*/ 112 w 120"/>
                  <a:gd name="T29" fmla="*/ 96 h 126"/>
                  <a:gd name="T30" fmla="*/ 106 w 120"/>
                  <a:gd name="T31" fmla="*/ 104 h 126"/>
                  <a:gd name="T32" fmla="*/ 94 w 120"/>
                  <a:gd name="T33" fmla="*/ 116 h 126"/>
                  <a:gd name="T34" fmla="*/ 90 w 120"/>
                  <a:gd name="T35" fmla="*/ 126 h 126"/>
                  <a:gd name="T36" fmla="*/ 80 w 120"/>
                  <a:gd name="T37" fmla="*/ 124 h 126"/>
                  <a:gd name="T38" fmla="*/ 74 w 120"/>
                  <a:gd name="T39" fmla="*/ 122 h 126"/>
                  <a:gd name="T40" fmla="*/ 68 w 120"/>
                  <a:gd name="T41" fmla="*/ 120 h 126"/>
                  <a:gd name="T42" fmla="*/ 62 w 120"/>
                  <a:gd name="T43" fmla="*/ 118 h 126"/>
                  <a:gd name="T44" fmla="*/ 54 w 120"/>
                  <a:gd name="T45" fmla="*/ 120 h 126"/>
                  <a:gd name="T46" fmla="*/ 50 w 120"/>
                  <a:gd name="T47" fmla="*/ 114 h 126"/>
                  <a:gd name="T48" fmla="*/ 46 w 120"/>
                  <a:gd name="T49" fmla="*/ 114 h 126"/>
                  <a:gd name="T50" fmla="*/ 42 w 120"/>
                  <a:gd name="T51" fmla="*/ 112 h 126"/>
                  <a:gd name="T52" fmla="*/ 38 w 120"/>
                  <a:gd name="T53" fmla="*/ 110 h 126"/>
                  <a:gd name="T54" fmla="*/ 34 w 120"/>
                  <a:gd name="T55" fmla="*/ 108 h 126"/>
                  <a:gd name="T56" fmla="*/ 34 w 120"/>
                  <a:gd name="T57" fmla="*/ 102 h 126"/>
                  <a:gd name="T58" fmla="*/ 32 w 120"/>
                  <a:gd name="T59" fmla="*/ 92 h 126"/>
                  <a:gd name="T60" fmla="*/ 30 w 120"/>
                  <a:gd name="T61" fmla="*/ 86 h 126"/>
                  <a:gd name="T62" fmla="*/ 26 w 120"/>
                  <a:gd name="T63" fmla="*/ 82 h 126"/>
                  <a:gd name="T64" fmla="*/ 18 w 120"/>
                  <a:gd name="T65" fmla="*/ 76 h 126"/>
                  <a:gd name="T66" fmla="*/ 12 w 120"/>
                  <a:gd name="T67" fmla="*/ 72 h 126"/>
                  <a:gd name="T68" fmla="*/ 8 w 120"/>
                  <a:gd name="T69" fmla="*/ 66 h 126"/>
                  <a:gd name="T70" fmla="*/ 6 w 120"/>
                  <a:gd name="T71" fmla="*/ 62 h 126"/>
                  <a:gd name="T72" fmla="*/ 8 w 120"/>
                  <a:gd name="T73" fmla="*/ 60 h 126"/>
                  <a:gd name="T74" fmla="*/ 6 w 120"/>
                  <a:gd name="T75" fmla="*/ 58 h 126"/>
                  <a:gd name="T76" fmla="*/ 4 w 120"/>
                  <a:gd name="T77" fmla="*/ 54 h 126"/>
                  <a:gd name="T78" fmla="*/ 0 w 120"/>
                  <a:gd name="T79" fmla="*/ 48 h 126"/>
                  <a:gd name="T80" fmla="*/ 0 w 120"/>
                  <a:gd name="T81" fmla="*/ 42 h 126"/>
                  <a:gd name="T82" fmla="*/ 6 w 120"/>
                  <a:gd name="T83" fmla="*/ 46 h 126"/>
                  <a:gd name="T84" fmla="*/ 12 w 120"/>
                  <a:gd name="T85" fmla="*/ 46 h 126"/>
                  <a:gd name="T86" fmla="*/ 16 w 120"/>
                  <a:gd name="T87" fmla="*/ 46 h 126"/>
                  <a:gd name="T88" fmla="*/ 20 w 120"/>
                  <a:gd name="T89" fmla="*/ 46 h 126"/>
                  <a:gd name="T90" fmla="*/ 30 w 120"/>
                  <a:gd name="T91" fmla="*/ 36 h 126"/>
                  <a:gd name="T92" fmla="*/ 42 w 120"/>
                  <a:gd name="T93" fmla="*/ 24 h 126"/>
                  <a:gd name="T94" fmla="*/ 54 w 120"/>
                  <a:gd name="T95" fmla="*/ 16 h 126"/>
                  <a:gd name="T96" fmla="*/ 58 w 120"/>
                  <a:gd name="T97" fmla="*/ 12 h 126"/>
                  <a:gd name="T98" fmla="*/ 56 w 120"/>
                  <a:gd name="T99" fmla="*/ 8 h 126"/>
                  <a:gd name="T100" fmla="*/ 56 w 120"/>
                  <a:gd name="T101" fmla="*/ 6 h 126"/>
                  <a:gd name="T102" fmla="*/ 58 w 120"/>
                  <a:gd name="T103" fmla="*/ 4 h 126"/>
                  <a:gd name="T104" fmla="*/ 62 w 120"/>
                  <a:gd name="T105" fmla="*/ 2 h 126"/>
                  <a:gd name="T106" fmla="*/ 68 w 120"/>
                  <a:gd name="T107" fmla="*/ 0 h 126"/>
                  <a:gd name="T108" fmla="*/ 76 w 120"/>
                  <a:gd name="T109" fmla="*/ 0 h 126"/>
                  <a:gd name="T110" fmla="*/ 78 w 120"/>
                  <a:gd name="T111" fmla="*/ 0 h 1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0" h="126">
                    <a:moveTo>
                      <a:pt x="78" y="0"/>
                    </a:moveTo>
                    <a:lnTo>
                      <a:pt x="78" y="6"/>
                    </a:lnTo>
                    <a:lnTo>
                      <a:pt x="94" y="10"/>
                    </a:lnTo>
                    <a:lnTo>
                      <a:pt x="106" y="14"/>
                    </a:lnTo>
                    <a:lnTo>
                      <a:pt x="112" y="18"/>
                    </a:lnTo>
                    <a:lnTo>
                      <a:pt x="116" y="22"/>
                    </a:lnTo>
                    <a:lnTo>
                      <a:pt x="120" y="28"/>
                    </a:lnTo>
                    <a:lnTo>
                      <a:pt x="120" y="36"/>
                    </a:lnTo>
                    <a:lnTo>
                      <a:pt x="120" y="44"/>
                    </a:lnTo>
                    <a:lnTo>
                      <a:pt x="118" y="50"/>
                    </a:lnTo>
                    <a:lnTo>
                      <a:pt x="116" y="56"/>
                    </a:lnTo>
                    <a:lnTo>
                      <a:pt x="116" y="66"/>
                    </a:lnTo>
                    <a:lnTo>
                      <a:pt x="116" y="76"/>
                    </a:lnTo>
                    <a:lnTo>
                      <a:pt x="114" y="86"/>
                    </a:lnTo>
                    <a:lnTo>
                      <a:pt x="112" y="96"/>
                    </a:lnTo>
                    <a:lnTo>
                      <a:pt x="106" y="104"/>
                    </a:lnTo>
                    <a:lnTo>
                      <a:pt x="94" y="116"/>
                    </a:lnTo>
                    <a:lnTo>
                      <a:pt x="90" y="126"/>
                    </a:lnTo>
                    <a:lnTo>
                      <a:pt x="80" y="124"/>
                    </a:lnTo>
                    <a:lnTo>
                      <a:pt x="74" y="122"/>
                    </a:lnTo>
                    <a:lnTo>
                      <a:pt x="68" y="120"/>
                    </a:lnTo>
                    <a:lnTo>
                      <a:pt x="62" y="118"/>
                    </a:lnTo>
                    <a:lnTo>
                      <a:pt x="54" y="120"/>
                    </a:lnTo>
                    <a:lnTo>
                      <a:pt x="50" y="114"/>
                    </a:lnTo>
                    <a:lnTo>
                      <a:pt x="46" y="114"/>
                    </a:lnTo>
                    <a:lnTo>
                      <a:pt x="42" y="112"/>
                    </a:lnTo>
                    <a:lnTo>
                      <a:pt x="38" y="110"/>
                    </a:lnTo>
                    <a:lnTo>
                      <a:pt x="34" y="108"/>
                    </a:lnTo>
                    <a:lnTo>
                      <a:pt x="34" y="102"/>
                    </a:lnTo>
                    <a:lnTo>
                      <a:pt x="32" y="92"/>
                    </a:lnTo>
                    <a:lnTo>
                      <a:pt x="30" y="86"/>
                    </a:lnTo>
                    <a:lnTo>
                      <a:pt x="26" y="82"/>
                    </a:lnTo>
                    <a:lnTo>
                      <a:pt x="18" y="76"/>
                    </a:lnTo>
                    <a:lnTo>
                      <a:pt x="12" y="72"/>
                    </a:lnTo>
                    <a:lnTo>
                      <a:pt x="8" y="66"/>
                    </a:lnTo>
                    <a:lnTo>
                      <a:pt x="6" y="62"/>
                    </a:lnTo>
                    <a:lnTo>
                      <a:pt x="8" y="60"/>
                    </a:lnTo>
                    <a:lnTo>
                      <a:pt x="6" y="58"/>
                    </a:lnTo>
                    <a:lnTo>
                      <a:pt x="4" y="54"/>
                    </a:lnTo>
                    <a:lnTo>
                      <a:pt x="0" y="48"/>
                    </a:lnTo>
                    <a:lnTo>
                      <a:pt x="0" y="42"/>
                    </a:lnTo>
                    <a:lnTo>
                      <a:pt x="6" y="46"/>
                    </a:lnTo>
                    <a:lnTo>
                      <a:pt x="12" y="46"/>
                    </a:lnTo>
                    <a:lnTo>
                      <a:pt x="16" y="46"/>
                    </a:lnTo>
                    <a:lnTo>
                      <a:pt x="20" y="46"/>
                    </a:lnTo>
                    <a:lnTo>
                      <a:pt x="30" y="36"/>
                    </a:lnTo>
                    <a:lnTo>
                      <a:pt x="42" y="24"/>
                    </a:lnTo>
                    <a:lnTo>
                      <a:pt x="54" y="16"/>
                    </a:lnTo>
                    <a:lnTo>
                      <a:pt x="58" y="12"/>
                    </a:lnTo>
                    <a:lnTo>
                      <a:pt x="56" y="8"/>
                    </a:lnTo>
                    <a:lnTo>
                      <a:pt x="56" y="6"/>
                    </a:lnTo>
                    <a:lnTo>
                      <a:pt x="58" y="4"/>
                    </a:lnTo>
                    <a:lnTo>
                      <a:pt x="62" y="2"/>
                    </a:lnTo>
                    <a:lnTo>
                      <a:pt x="68" y="0"/>
                    </a:lnTo>
                    <a:lnTo>
                      <a:pt x="76" y="0"/>
                    </a:lnTo>
                    <a:lnTo>
                      <a:pt x="7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3" name="Freeform 113"/>
              <p:cNvSpPr>
                <a:spLocks noChangeAspect="1"/>
              </p:cNvSpPr>
              <p:nvPr/>
            </p:nvSpPr>
            <p:spPr bwMode="gray">
              <a:xfrm>
                <a:off x="3210" y="2314"/>
                <a:ext cx="48" cy="136"/>
              </a:xfrm>
              <a:custGeom>
                <a:avLst/>
                <a:gdLst>
                  <a:gd name="T0" fmla="*/ 0 w 48"/>
                  <a:gd name="T1" fmla="*/ 82 h 136"/>
                  <a:gd name="T2" fmla="*/ 6 w 48"/>
                  <a:gd name="T3" fmla="*/ 82 h 136"/>
                  <a:gd name="T4" fmla="*/ 8 w 48"/>
                  <a:gd name="T5" fmla="*/ 88 h 136"/>
                  <a:gd name="T6" fmla="*/ 12 w 48"/>
                  <a:gd name="T7" fmla="*/ 90 h 136"/>
                  <a:gd name="T8" fmla="*/ 18 w 48"/>
                  <a:gd name="T9" fmla="*/ 90 h 136"/>
                  <a:gd name="T10" fmla="*/ 26 w 48"/>
                  <a:gd name="T11" fmla="*/ 90 h 136"/>
                  <a:gd name="T12" fmla="*/ 26 w 48"/>
                  <a:gd name="T13" fmla="*/ 100 h 136"/>
                  <a:gd name="T14" fmla="*/ 24 w 48"/>
                  <a:gd name="T15" fmla="*/ 108 h 136"/>
                  <a:gd name="T16" fmla="*/ 22 w 48"/>
                  <a:gd name="T17" fmla="*/ 118 h 136"/>
                  <a:gd name="T18" fmla="*/ 24 w 48"/>
                  <a:gd name="T19" fmla="*/ 126 h 136"/>
                  <a:gd name="T20" fmla="*/ 28 w 48"/>
                  <a:gd name="T21" fmla="*/ 128 h 136"/>
                  <a:gd name="T22" fmla="*/ 32 w 48"/>
                  <a:gd name="T23" fmla="*/ 132 h 136"/>
                  <a:gd name="T24" fmla="*/ 34 w 48"/>
                  <a:gd name="T25" fmla="*/ 136 h 136"/>
                  <a:gd name="T26" fmla="*/ 34 w 48"/>
                  <a:gd name="T27" fmla="*/ 128 h 136"/>
                  <a:gd name="T28" fmla="*/ 36 w 48"/>
                  <a:gd name="T29" fmla="*/ 126 h 136"/>
                  <a:gd name="T30" fmla="*/ 38 w 48"/>
                  <a:gd name="T31" fmla="*/ 124 h 136"/>
                  <a:gd name="T32" fmla="*/ 42 w 48"/>
                  <a:gd name="T33" fmla="*/ 120 h 136"/>
                  <a:gd name="T34" fmla="*/ 44 w 48"/>
                  <a:gd name="T35" fmla="*/ 118 h 136"/>
                  <a:gd name="T36" fmla="*/ 46 w 48"/>
                  <a:gd name="T37" fmla="*/ 112 h 136"/>
                  <a:gd name="T38" fmla="*/ 48 w 48"/>
                  <a:gd name="T39" fmla="*/ 106 h 136"/>
                  <a:gd name="T40" fmla="*/ 48 w 48"/>
                  <a:gd name="T41" fmla="*/ 98 h 136"/>
                  <a:gd name="T42" fmla="*/ 48 w 48"/>
                  <a:gd name="T43" fmla="*/ 92 h 136"/>
                  <a:gd name="T44" fmla="*/ 44 w 48"/>
                  <a:gd name="T45" fmla="*/ 86 h 136"/>
                  <a:gd name="T46" fmla="*/ 36 w 48"/>
                  <a:gd name="T47" fmla="*/ 74 h 136"/>
                  <a:gd name="T48" fmla="*/ 30 w 48"/>
                  <a:gd name="T49" fmla="*/ 66 h 136"/>
                  <a:gd name="T50" fmla="*/ 28 w 48"/>
                  <a:gd name="T51" fmla="*/ 60 h 136"/>
                  <a:gd name="T52" fmla="*/ 26 w 48"/>
                  <a:gd name="T53" fmla="*/ 54 h 136"/>
                  <a:gd name="T54" fmla="*/ 28 w 48"/>
                  <a:gd name="T55" fmla="*/ 46 h 136"/>
                  <a:gd name="T56" fmla="*/ 30 w 48"/>
                  <a:gd name="T57" fmla="*/ 38 h 136"/>
                  <a:gd name="T58" fmla="*/ 30 w 48"/>
                  <a:gd name="T59" fmla="*/ 12 h 136"/>
                  <a:gd name="T60" fmla="*/ 28 w 48"/>
                  <a:gd name="T61" fmla="*/ 10 h 136"/>
                  <a:gd name="T62" fmla="*/ 26 w 48"/>
                  <a:gd name="T63" fmla="*/ 6 h 136"/>
                  <a:gd name="T64" fmla="*/ 24 w 48"/>
                  <a:gd name="T65" fmla="*/ 0 h 136"/>
                  <a:gd name="T66" fmla="*/ 8 w 48"/>
                  <a:gd name="T67" fmla="*/ 0 h 136"/>
                  <a:gd name="T68" fmla="*/ 10 w 48"/>
                  <a:gd name="T69" fmla="*/ 8 h 136"/>
                  <a:gd name="T70" fmla="*/ 14 w 48"/>
                  <a:gd name="T71" fmla="*/ 18 h 136"/>
                  <a:gd name="T72" fmla="*/ 12 w 48"/>
                  <a:gd name="T73" fmla="*/ 20 h 136"/>
                  <a:gd name="T74" fmla="*/ 10 w 48"/>
                  <a:gd name="T75" fmla="*/ 24 h 136"/>
                  <a:gd name="T76" fmla="*/ 6 w 48"/>
                  <a:gd name="T77" fmla="*/ 28 h 136"/>
                  <a:gd name="T78" fmla="*/ 6 w 48"/>
                  <a:gd name="T79" fmla="*/ 34 h 136"/>
                  <a:gd name="T80" fmla="*/ 6 w 48"/>
                  <a:gd name="T81" fmla="*/ 44 h 136"/>
                  <a:gd name="T82" fmla="*/ 8 w 48"/>
                  <a:gd name="T83" fmla="*/ 50 h 136"/>
                  <a:gd name="T84" fmla="*/ 4 w 48"/>
                  <a:gd name="T85" fmla="*/ 56 h 136"/>
                  <a:gd name="T86" fmla="*/ 2 w 48"/>
                  <a:gd name="T87" fmla="*/ 62 h 136"/>
                  <a:gd name="T88" fmla="*/ 0 w 48"/>
                  <a:gd name="T89" fmla="*/ 68 h 136"/>
                  <a:gd name="T90" fmla="*/ 0 w 48"/>
                  <a:gd name="T91" fmla="*/ 74 h 136"/>
                  <a:gd name="T92" fmla="*/ 0 w 48"/>
                  <a:gd name="T93" fmla="*/ 76 h 136"/>
                  <a:gd name="T94" fmla="*/ 0 w 48"/>
                  <a:gd name="T95" fmla="*/ 80 h 136"/>
                  <a:gd name="T96" fmla="*/ 0 w 48"/>
                  <a:gd name="T97" fmla="*/ 82 h 1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8" h="136">
                    <a:moveTo>
                      <a:pt x="0" y="82"/>
                    </a:moveTo>
                    <a:lnTo>
                      <a:pt x="6" y="82"/>
                    </a:lnTo>
                    <a:lnTo>
                      <a:pt x="8" y="88"/>
                    </a:lnTo>
                    <a:lnTo>
                      <a:pt x="12" y="90"/>
                    </a:lnTo>
                    <a:lnTo>
                      <a:pt x="18" y="90"/>
                    </a:lnTo>
                    <a:lnTo>
                      <a:pt x="26" y="90"/>
                    </a:lnTo>
                    <a:lnTo>
                      <a:pt x="26" y="100"/>
                    </a:lnTo>
                    <a:lnTo>
                      <a:pt x="24" y="108"/>
                    </a:lnTo>
                    <a:lnTo>
                      <a:pt x="22" y="118"/>
                    </a:lnTo>
                    <a:lnTo>
                      <a:pt x="24" y="126"/>
                    </a:lnTo>
                    <a:lnTo>
                      <a:pt x="28" y="128"/>
                    </a:lnTo>
                    <a:lnTo>
                      <a:pt x="32" y="132"/>
                    </a:lnTo>
                    <a:lnTo>
                      <a:pt x="34" y="136"/>
                    </a:lnTo>
                    <a:lnTo>
                      <a:pt x="34" y="128"/>
                    </a:lnTo>
                    <a:lnTo>
                      <a:pt x="36" y="126"/>
                    </a:lnTo>
                    <a:lnTo>
                      <a:pt x="38" y="124"/>
                    </a:lnTo>
                    <a:lnTo>
                      <a:pt x="42" y="120"/>
                    </a:lnTo>
                    <a:lnTo>
                      <a:pt x="44" y="118"/>
                    </a:lnTo>
                    <a:lnTo>
                      <a:pt x="46" y="112"/>
                    </a:lnTo>
                    <a:lnTo>
                      <a:pt x="48" y="106"/>
                    </a:lnTo>
                    <a:lnTo>
                      <a:pt x="48" y="98"/>
                    </a:lnTo>
                    <a:lnTo>
                      <a:pt x="48" y="92"/>
                    </a:lnTo>
                    <a:lnTo>
                      <a:pt x="44" y="86"/>
                    </a:lnTo>
                    <a:lnTo>
                      <a:pt x="36" y="74"/>
                    </a:lnTo>
                    <a:lnTo>
                      <a:pt x="30" y="66"/>
                    </a:lnTo>
                    <a:lnTo>
                      <a:pt x="28" y="60"/>
                    </a:lnTo>
                    <a:lnTo>
                      <a:pt x="26" y="54"/>
                    </a:lnTo>
                    <a:lnTo>
                      <a:pt x="28" y="46"/>
                    </a:lnTo>
                    <a:lnTo>
                      <a:pt x="30" y="38"/>
                    </a:lnTo>
                    <a:lnTo>
                      <a:pt x="30" y="12"/>
                    </a:lnTo>
                    <a:lnTo>
                      <a:pt x="28" y="10"/>
                    </a:lnTo>
                    <a:lnTo>
                      <a:pt x="26" y="6"/>
                    </a:lnTo>
                    <a:lnTo>
                      <a:pt x="24" y="0"/>
                    </a:lnTo>
                    <a:lnTo>
                      <a:pt x="8" y="0"/>
                    </a:lnTo>
                    <a:lnTo>
                      <a:pt x="10" y="8"/>
                    </a:lnTo>
                    <a:lnTo>
                      <a:pt x="14" y="18"/>
                    </a:lnTo>
                    <a:lnTo>
                      <a:pt x="12" y="20"/>
                    </a:lnTo>
                    <a:lnTo>
                      <a:pt x="10" y="24"/>
                    </a:lnTo>
                    <a:lnTo>
                      <a:pt x="6" y="28"/>
                    </a:lnTo>
                    <a:lnTo>
                      <a:pt x="6" y="34"/>
                    </a:lnTo>
                    <a:lnTo>
                      <a:pt x="6" y="44"/>
                    </a:lnTo>
                    <a:lnTo>
                      <a:pt x="8" y="50"/>
                    </a:lnTo>
                    <a:lnTo>
                      <a:pt x="4" y="56"/>
                    </a:lnTo>
                    <a:lnTo>
                      <a:pt x="2" y="62"/>
                    </a:lnTo>
                    <a:lnTo>
                      <a:pt x="0" y="68"/>
                    </a:lnTo>
                    <a:lnTo>
                      <a:pt x="0" y="74"/>
                    </a:lnTo>
                    <a:lnTo>
                      <a:pt x="0" y="76"/>
                    </a:lnTo>
                    <a:lnTo>
                      <a:pt x="0" y="80"/>
                    </a:lnTo>
                    <a:lnTo>
                      <a:pt x="0"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4" name="Freeform 114"/>
              <p:cNvSpPr>
                <a:spLocks noChangeAspect="1"/>
              </p:cNvSpPr>
              <p:nvPr/>
            </p:nvSpPr>
            <p:spPr bwMode="gray">
              <a:xfrm>
                <a:off x="3038" y="2288"/>
                <a:ext cx="186" cy="182"/>
              </a:xfrm>
              <a:custGeom>
                <a:avLst/>
                <a:gdLst>
                  <a:gd name="T0" fmla="*/ 82 w 186"/>
                  <a:gd name="T1" fmla="*/ 172 h 182"/>
                  <a:gd name="T2" fmla="*/ 106 w 186"/>
                  <a:gd name="T3" fmla="*/ 152 h 182"/>
                  <a:gd name="T4" fmla="*/ 108 w 186"/>
                  <a:gd name="T5" fmla="*/ 144 h 182"/>
                  <a:gd name="T6" fmla="*/ 110 w 186"/>
                  <a:gd name="T7" fmla="*/ 140 h 182"/>
                  <a:gd name="T8" fmla="*/ 120 w 186"/>
                  <a:gd name="T9" fmla="*/ 136 h 182"/>
                  <a:gd name="T10" fmla="*/ 128 w 186"/>
                  <a:gd name="T11" fmla="*/ 132 h 182"/>
                  <a:gd name="T12" fmla="*/ 128 w 186"/>
                  <a:gd name="T13" fmla="*/ 126 h 182"/>
                  <a:gd name="T14" fmla="*/ 140 w 186"/>
                  <a:gd name="T15" fmla="*/ 120 h 182"/>
                  <a:gd name="T16" fmla="*/ 162 w 186"/>
                  <a:gd name="T17" fmla="*/ 114 h 182"/>
                  <a:gd name="T18" fmla="*/ 172 w 186"/>
                  <a:gd name="T19" fmla="*/ 98 h 182"/>
                  <a:gd name="T20" fmla="*/ 174 w 186"/>
                  <a:gd name="T21" fmla="*/ 86 h 182"/>
                  <a:gd name="T22" fmla="*/ 178 w 186"/>
                  <a:gd name="T23" fmla="*/ 70 h 182"/>
                  <a:gd name="T24" fmla="*/ 178 w 186"/>
                  <a:gd name="T25" fmla="*/ 54 h 182"/>
                  <a:gd name="T26" fmla="*/ 184 w 186"/>
                  <a:gd name="T27" fmla="*/ 46 h 182"/>
                  <a:gd name="T28" fmla="*/ 182 w 186"/>
                  <a:gd name="T29" fmla="*/ 34 h 182"/>
                  <a:gd name="T30" fmla="*/ 166 w 186"/>
                  <a:gd name="T31" fmla="*/ 16 h 182"/>
                  <a:gd name="T32" fmla="*/ 150 w 186"/>
                  <a:gd name="T33" fmla="*/ 8 h 182"/>
                  <a:gd name="T34" fmla="*/ 140 w 186"/>
                  <a:gd name="T35" fmla="*/ 0 h 182"/>
                  <a:gd name="T36" fmla="*/ 128 w 186"/>
                  <a:gd name="T37" fmla="*/ 2 h 182"/>
                  <a:gd name="T38" fmla="*/ 112 w 186"/>
                  <a:gd name="T39" fmla="*/ 10 h 182"/>
                  <a:gd name="T40" fmla="*/ 106 w 186"/>
                  <a:gd name="T41" fmla="*/ 18 h 182"/>
                  <a:gd name="T42" fmla="*/ 104 w 186"/>
                  <a:gd name="T43" fmla="*/ 62 h 182"/>
                  <a:gd name="T44" fmla="*/ 108 w 186"/>
                  <a:gd name="T45" fmla="*/ 72 h 182"/>
                  <a:gd name="T46" fmla="*/ 124 w 186"/>
                  <a:gd name="T47" fmla="*/ 76 h 182"/>
                  <a:gd name="T48" fmla="*/ 122 w 186"/>
                  <a:gd name="T49" fmla="*/ 92 h 182"/>
                  <a:gd name="T50" fmla="*/ 116 w 186"/>
                  <a:gd name="T51" fmla="*/ 98 h 182"/>
                  <a:gd name="T52" fmla="*/ 110 w 186"/>
                  <a:gd name="T53" fmla="*/ 90 h 182"/>
                  <a:gd name="T54" fmla="*/ 96 w 186"/>
                  <a:gd name="T55" fmla="*/ 78 h 182"/>
                  <a:gd name="T56" fmla="*/ 86 w 186"/>
                  <a:gd name="T57" fmla="*/ 70 h 182"/>
                  <a:gd name="T58" fmla="*/ 80 w 186"/>
                  <a:gd name="T59" fmla="*/ 68 h 182"/>
                  <a:gd name="T60" fmla="*/ 76 w 186"/>
                  <a:gd name="T61" fmla="*/ 70 h 182"/>
                  <a:gd name="T62" fmla="*/ 66 w 186"/>
                  <a:gd name="T63" fmla="*/ 70 h 182"/>
                  <a:gd name="T64" fmla="*/ 56 w 186"/>
                  <a:gd name="T65" fmla="*/ 64 h 182"/>
                  <a:gd name="T66" fmla="*/ 32 w 186"/>
                  <a:gd name="T67" fmla="*/ 52 h 182"/>
                  <a:gd name="T68" fmla="*/ 30 w 186"/>
                  <a:gd name="T69" fmla="*/ 86 h 182"/>
                  <a:gd name="T70" fmla="*/ 24 w 186"/>
                  <a:gd name="T71" fmla="*/ 88 h 182"/>
                  <a:gd name="T72" fmla="*/ 0 w 186"/>
                  <a:gd name="T73" fmla="*/ 152 h 182"/>
                  <a:gd name="T74" fmla="*/ 18 w 186"/>
                  <a:gd name="T75" fmla="*/ 172 h 182"/>
                  <a:gd name="T76" fmla="*/ 28 w 186"/>
                  <a:gd name="T77" fmla="*/ 172 h 182"/>
                  <a:gd name="T78" fmla="*/ 40 w 186"/>
                  <a:gd name="T79" fmla="*/ 172 h 182"/>
                  <a:gd name="T80" fmla="*/ 52 w 186"/>
                  <a:gd name="T81" fmla="*/ 178 h 182"/>
                  <a:gd name="T82" fmla="*/ 72 w 186"/>
                  <a:gd name="T83" fmla="*/ 182 h 18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82">
                    <a:moveTo>
                      <a:pt x="72" y="182"/>
                    </a:moveTo>
                    <a:lnTo>
                      <a:pt x="82" y="172"/>
                    </a:lnTo>
                    <a:lnTo>
                      <a:pt x="94" y="160"/>
                    </a:lnTo>
                    <a:lnTo>
                      <a:pt x="106" y="152"/>
                    </a:lnTo>
                    <a:lnTo>
                      <a:pt x="110" y="148"/>
                    </a:lnTo>
                    <a:lnTo>
                      <a:pt x="108" y="144"/>
                    </a:lnTo>
                    <a:lnTo>
                      <a:pt x="108" y="142"/>
                    </a:lnTo>
                    <a:lnTo>
                      <a:pt x="110" y="140"/>
                    </a:lnTo>
                    <a:lnTo>
                      <a:pt x="114" y="138"/>
                    </a:lnTo>
                    <a:lnTo>
                      <a:pt x="120" y="136"/>
                    </a:lnTo>
                    <a:lnTo>
                      <a:pt x="130" y="136"/>
                    </a:lnTo>
                    <a:lnTo>
                      <a:pt x="128" y="132"/>
                    </a:lnTo>
                    <a:lnTo>
                      <a:pt x="128" y="128"/>
                    </a:lnTo>
                    <a:lnTo>
                      <a:pt x="128" y="126"/>
                    </a:lnTo>
                    <a:lnTo>
                      <a:pt x="134" y="124"/>
                    </a:lnTo>
                    <a:lnTo>
                      <a:pt x="140" y="120"/>
                    </a:lnTo>
                    <a:lnTo>
                      <a:pt x="150" y="116"/>
                    </a:lnTo>
                    <a:lnTo>
                      <a:pt x="162" y="114"/>
                    </a:lnTo>
                    <a:lnTo>
                      <a:pt x="172" y="108"/>
                    </a:lnTo>
                    <a:lnTo>
                      <a:pt x="172" y="98"/>
                    </a:lnTo>
                    <a:lnTo>
                      <a:pt x="172" y="92"/>
                    </a:lnTo>
                    <a:lnTo>
                      <a:pt x="174" y="86"/>
                    </a:lnTo>
                    <a:lnTo>
                      <a:pt x="180" y="76"/>
                    </a:lnTo>
                    <a:lnTo>
                      <a:pt x="178" y="70"/>
                    </a:lnTo>
                    <a:lnTo>
                      <a:pt x="178" y="60"/>
                    </a:lnTo>
                    <a:lnTo>
                      <a:pt x="178" y="54"/>
                    </a:lnTo>
                    <a:lnTo>
                      <a:pt x="182" y="50"/>
                    </a:lnTo>
                    <a:lnTo>
                      <a:pt x="184" y="46"/>
                    </a:lnTo>
                    <a:lnTo>
                      <a:pt x="186" y="44"/>
                    </a:lnTo>
                    <a:lnTo>
                      <a:pt x="182" y="34"/>
                    </a:lnTo>
                    <a:lnTo>
                      <a:pt x="180" y="26"/>
                    </a:lnTo>
                    <a:lnTo>
                      <a:pt x="166" y="16"/>
                    </a:lnTo>
                    <a:lnTo>
                      <a:pt x="160" y="12"/>
                    </a:lnTo>
                    <a:lnTo>
                      <a:pt x="150" y="8"/>
                    </a:lnTo>
                    <a:lnTo>
                      <a:pt x="146" y="6"/>
                    </a:lnTo>
                    <a:lnTo>
                      <a:pt x="140" y="0"/>
                    </a:lnTo>
                    <a:lnTo>
                      <a:pt x="136" y="0"/>
                    </a:lnTo>
                    <a:lnTo>
                      <a:pt x="128" y="2"/>
                    </a:lnTo>
                    <a:lnTo>
                      <a:pt x="118" y="8"/>
                    </a:lnTo>
                    <a:lnTo>
                      <a:pt x="112" y="10"/>
                    </a:lnTo>
                    <a:lnTo>
                      <a:pt x="108" y="14"/>
                    </a:lnTo>
                    <a:lnTo>
                      <a:pt x="106" y="18"/>
                    </a:lnTo>
                    <a:lnTo>
                      <a:pt x="104" y="24"/>
                    </a:lnTo>
                    <a:lnTo>
                      <a:pt x="104" y="62"/>
                    </a:lnTo>
                    <a:lnTo>
                      <a:pt x="106" y="70"/>
                    </a:lnTo>
                    <a:lnTo>
                      <a:pt x="108" y="72"/>
                    </a:lnTo>
                    <a:lnTo>
                      <a:pt x="114" y="76"/>
                    </a:lnTo>
                    <a:lnTo>
                      <a:pt x="124" y="76"/>
                    </a:lnTo>
                    <a:lnTo>
                      <a:pt x="124" y="88"/>
                    </a:lnTo>
                    <a:lnTo>
                      <a:pt x="122" y="92"/>
                    </a:lnTo>
                    <a:lnTo>
                      <a:pt x="120" y="96"/>
                    </a:lnTo>
                    <a:lnTo>
                      <a:pt x="116" y="98"/>
                    </a:lnTo>
                    <a:lnTo>
                      <a:pt x="114" y="98"/>
                    </a:lnTo>
                    <a:lnTo>
                      <a:pt x="110" y="90"/>
                    </a:lnTo>
                    <a:lnTo>
                      <a:pt x="106" y="86"/>
                    </a:lnTo>
                    <a:lnTo>
                      <a:pt x="96" y="78"/>
                    </a:lnTo>
                    <a:lnTo>
                      <a:pt x="90" y="72"/>
                    </a:lnTo>
                    <a:lnTo>
                      <a:pt x="86" y="70"/>
                    </a:lnTo>
                    <a:lnTo>
                      <a:pt x="86" y="66"/>
                    </a:lnTo>
                    <a:lnTo>
                      <a:pt x="80" y="68"/>
                    </a:lnTo>
                    <a:lnTo>
                      <a:pt x="78" y="70"/>
                    </a:lnTo>
                    <a:lnTo>
                      <a:pt x="76" y="70"/>
                    </a:lnTo>
                    <a:lnTo>
                      <a:pt x="72" y="72"/>
                    </a:lnTo>
                    <a:lnTo>
                      <a:pt x="66" y="70"/>
                    </a:lnTo>
                    <a:lnTo>
                      <a:pt x="60" y="68"/>
                    </a:lnTo>
                    <a:lnTo>
                      <a:pt x="56" y="64"/>
                    </a:lnTo>
                    <a:lnTo>
                      <a:pt x="54" y="60"/>
                    </a:lnTo>
                    <a:lnTo>
                      <a:pt x="32" y="52"/>
                    </a:lnTo>
                    <a:lnTo>
                      <a:pt x="32" y="82"/>
                    </a:lnTo>
                    <a:lnTo>
                      <a:pt x="30" y="86"/>
                    </a:lnTo>
                    <a:lnTo>
                      <a:pt x="26" y="88"/>
                    </a:lnTo>
                    <a:lnTo>
                      <a:pt x="24" y="88"/>
                    </a:lnTo>
                    <a:lnTo>
                      <a:pt x="0" y="88"/>
                    </a:lnTo>
                    <a:lnTo>
                      <a:pt x="0" y="152"/>
                    </a:lnTo>
                    <a:lnTo>
                      <a:pt x="16" y="170"/>
                    </a:lnTo>
                    <a:lnTo>
                      <a:pt x="18" y="172"/>
                    </a:lnTo>
                    <a:lnTo>
                      <a:pt x="22" y="174"/>
                    </a:lnTo>
                    <a:lnTo>
                      <a:pt x="28" y="172"/>
                    </a:lnTo>
                    <a:lnTo>
                      <a:pt x="36" y="170"/>
                    </a:lnTo>
                    <a:lnTo>
                      <a:pt x="40" y="172"/>
                    </a:lnTo>
                    <a:lnTo>
                      <a:pt x="46" y="176"/>
                    </a:lnTo>
                    <a:lnTo>
                      <a:pt x="52" y="178"/>
                    </a:lnTo>
                    <a:lnTo>
                      <a:pt x="58" y="182"/>
                    </a:lnTo>
                    <a:lnTo>
                      <a:pt x="72" y="1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5" name="Freeform 115"/>
              <p:cNvSpPr>
                <a:spLocks noChangeAspect="1"/>
              </p:cNvSpPr>
              <p:nvPr/>
            </p:nvSpPr>
            <p:spPr bwMode="gray">
              <a:xfrm>
                <a:off x="2873" y="2248"/>
                <a:ext cx="197" cy="220"/>
              </a:xfrm>
              <a:custGeom>
                <a:avLst/>
                <a:gdLst>
                  <a:gd name="T0" fmla="*/ 159 w 197"/>
                  <a:gd name="T1" fmla="*/ 220 h 220"/>
                  <a:gd name="T2" fmla="*/ 107 w 197"/>
                  <a:gd name="T3" fmla="*/ 216 h 220"/>
                  <a:gd name="T4" fmla="*/ 101 w 197"/>
                  <a:gd name="T5" fmla="*/ 210 h 220"/>
                  <a:gd name="T6" fmla="*/ 27 w 197"/>
                  <a:gd name="T7" fmla="*/ 206 h 220"/>
                  <a:gd name="T8" fmla="*/ 21 w 197"/>
                  <a:gd name="T9" fmla="*/ 204 h 220"/>
                  <a:gd name="T10" fmla="*/ 4 w 197"/>
                  <a:gd name="T11" fmla="*/ 206 h 220"/>
                  <a:gd name="T12" fmla="*/ 0 w 197"/>
                  <a:gd name="T13" fmla="*/ 194 h 220"/>
                  <a:gd name="T14" fmla="*/ 4 w 197"/>
                  <a:gd name="T15" fmla="*/ 180 h 220"/>
                  <a:gd name="T16" fmla="*/ 7 w 197"/>
                  <a:gd name="T17" fmla="*/ 162 h 220"/>
                  <a:gd name="T18" fmla="*/ 13 w 197"/>
                  <a:gd name="T19" fmla="*/ 140 h 220"/>
                  <a:gd name="T20" fmla="*/ 25 w 197"/>
                  <a:gd name="T21" fmla="*/ 122 h 220"/>
                  <a:gd name="T22" fmla="*/ 35 w 197"/>
                  <a:gd name="T23" fmla="*/ 104 h 220"/>
                  <a:gd name="T24" fmla="*/ 33 w 197"/>
                  <a:gd name="T25" fmla="*/ 84 h 220"/>
                  <a:gd name="T26" fmla="*/ 25 w 197"/>
                  <a:gd name="T27" fmla="*/ 66 h 220"/>
                  <a:gd name="T28" fmla="*/ 23 w 197"/>
                  <a:gd name="T29" fmla="*/ 52 h 220"/>
                  <a:gd name="T30" fmla="*/ 27 w 197"/>
                  <a:gd name="T31" fmla="*/ 44 h 220"/>
                  <a:gd name="T32" fmla="*/ 27 w 197"/>
                  <a:gd name="T33" fmla="*/ 32 h 220"/>
                  <a:gd name="T34" fmla="*/ 15 w 197"/>
                  <a:gd name="T35" fmla="*/ 0 h 220"/>
                  <a:gd name="T36" fmla="*/ 79 w 197"/>
                  <a:gd name="T37" fmla="*/ 12 h 220"/>
                  <a:gd name="T38" fmla="*/ 93 w 197"/>
                  <a:gd name="T39" fmla="*/ 32 h 220"/>
                  <a:gd name="T40" fmla="*/ 99 w 197"/>
                  <a:gd name="T41" fmla="*/ 34 h 220"/>
                  <a:gd name="T42" fmla="*/ 119 w 197"/>
                  <a:gd name="T43" fmla="*/ 34 h 220"/>
                  <a:gd name="T44" fmla="*/ 123 w 197"/>
                  <a:gd name="T45" fmla="*/ 28 h 220"/>
                  <a:gd name="T46" fmla="*/ 143 w 197"/>
                  <a:gd name="T47" fmla="*/ 20 h 220"/>
                  <a:gd name="T48" fmla="*/ 147 w 197"/>
                  <a:gd name="T49" fmla="*/ 24 h 220"/>
                  <a:gd name="T50" fmla="*/ 159 w 197"/>
                  <a:gd name="T51" fmla="*/ 26 h 220"/>
                  <a:gd name="T52" fmla="*/ 167 w 197"/>
                  <a:gd name="T53" fmla="*/ 46 h 220"/>
                  <a:gd name="T54" fmla="*/ 165 w 197"/>
                  <a:gd name="T55" fmla="*/ 72 h 220"/>
                  <a:gd name="T56" fmla="*/ 171 w 197"/>
                  <a:gd name="T57" fmla="*/ 82 h 220"/>
                  <a:gd name="T58" fmla="*/ 169 w 197"/>
                  <a:gd name="T59" fmla="*/ 92 h 220"/>
                  <a:gd name="T60" fmla="*/ 179 w 197"/>
                  <a:gd name="T61" fmla="*/ 94 h 220"/>
                  <a:gd name="T62" fmla="*/ 191 w 197"/>
                  <a:gd name="T63" fmla="*/ 92 h 220"/>
                  <a:gd name="T64" fmla="*/ 197 w 197"/>
                  <a:gd name="T65" fmla="*/ 122 h 220"/>
                  <a:gd name="T66" fmla="*/ 191 w 197"/>
                  <a:gd name="T67" fmla="*/ 128 h 220"/>
                  <a:gd name="T68" fmla="*/ 165 w 197"/>
                  <a:gd name="T69" fmla="*/ 128 h 220"/>
                  <a:gd name="T70" fmla="*/ 181 w 197"/>
                  <a:gd name="T71" fmla="*/ 210 h 2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7" h="220">
                    <a:moveTo>
                      <a:pt x="181" y="212"/>
                    </a:moveTo>
                    <a:lnTo>
                      <a:pt x="159" y="220"/>
                    </a:lnTo>
                    <a:lnTo>
                      <a:pt x="117" y="220"/>
                    </a:lnTo>
                    <a:lnTo>
                      <a:pt x="107" y="216"/>
                    </a:lnTo>
                    <a:lnTo>
                      <a:pt x="105" y="214"/>
                    </a:lnTo>
                    <a:lnTo>
                      <a:pt x="101" y="210"/>
                    </a:lnTo>
                    <a:lnTo>
                      <a:pt x="33" y="210"/>
                    </a:lnTo>
                    <a:lnTo>
                      <a:pt x="27" y="206"/>
                    </a:lnTo>
                    <a:lnTo>
                      <a:pt x="25" y="204"/>
                    </a:lnTo>
                    <a:lnTo>
                      <a:pt x="21" y="204"/>
                    </a:lnTo>
                    <a:lnTo>
                      <a:pt x="11" y="206"/>
                    </a:lnTo>
                    <a:lnTo>
                      <a:pt x="4" y="206"/>
                    </a:lnTo>
                    <a:lnTo>
                      <a:pt x="0" y="204"/>
                    </a:lnTo>
                    <a:lnTo>
                      <a:pt x="0" y="194"/>
                    </a:lnTo>
                    <a:lnTo>
                      <a:pt x="4" y="188"/>
                    </a:lnTo>
                    <a:lnTo>
                      <a:pt x="4" y="180"/>
                    </a:lnTo>
                    <a:lnTo>
                      <a:pt x="4" y="174"/>
                    </a:lnTo>
                    <a:lnTo>
                      <a:pt x="7" y="162"/>
                    </a:lnTo>
                    <a:lnTo>
                      <a:pt x="11" y="150"/>
                    </a:lnTo>
                    <a:lnTo>
                      <a:pt x="13" y="140"/>
                    </a:lnTo>
                    <a:lnTo>
                      <a:pt x="19" y="132"/>
                    </a:lnTo>
                    <a:lnTo>
                      <a:pt x="25" y="122"/>
                    </a:lnTo>
                    <a:lnTo>
                      <a:pt x="31" y="112"/>
                    </a:lnTo>
                    <a:lnTo>
                      <a:pt x="35" y="104"/>
                    </a:lnTo>
                    <a:lnTo>
                      <a:pt x="35" y="92"/>
                    </a:lnTo>
                    <a:lnTo>
                      <a:pt x="33" y="84"/>
                    </a:lnTo>
                    <a:lnTo>
                      <a:pt x="29" y="74"/>
                    </a:lnTo>
                    <a:lnTo>
                      <a:pt x="25" y="66"/>
                    </a:lnTo>
                    <a:lnTo>
                      <a:pt x="23" y="56"/>
                    </a:lnTo>
                    <a:lnTo>
                      <a:pt x="23" y="52"/>
                    </a:lnTo>
                    <a:lnTo>
                      <a:pt x="25" y="48"/>
                    </a:lnTo>
                    <a:lnTo>
                      <a:pt x="27" y="44"/>
                    </a:lnTo>
                    <a:lnTo>
                      <a:pt x="27" y="40"/>
                    </a:lnTo>
                    <a:lnTo>
                      <a:pt x="27" y="32"/>
                    </a:lnTo>
                    <a:lnTo>
                      <a:pt x="23" y="24"/>
                    </a:lnTo>
                    <a:lnTo>
                      <a:pt x="15" y="0"/>
                    </a:lnTo>
                    <a:lnTo>
                      <a:pt x="79" y="0"/>
                    </a:lnTo>
                    <a:lnTo>
                      <a:pt x="79" y="12"/>
                    </a:lnTo>
                    <a:lnTo>
                      <a:pt x="85" y="24"/>
                    </a:lnTo>
                    <a:lnTo>
                      <a:pt x="93" y="32"/>
                    </a:lnTo>
                    <a:lnTo>
                      <a:pt x="95" y="34"/>
                    </a:lnTo>
                    <a:lnTo>
                      <a:pt x="99" y="34"/>
                    </a:lnTo>
                    <a:lnTo>
                      <a:pt x="111" y="34"/>
                    </a:lnTo>
                    <a:lnTo>
                      <a:pt x="119" y="34"/>
                    </a:lnTo>
                    <a:lnTo>
                      <a:pt x="121" y="32"/>
                    </a:lnTo>
                    <a:lnTo>
                      <a:pt x="123" y="28"/>
                    </a:lnTo>
                    <a:lnTo>
                      <a:pt x="123" y="20"/>
                    </a:lnTo>
                    <a:lnTo>
                      <a:pt x="143" y="20"/>
                    </a:lnTo>
                    <a:lnTo>
                      <a:pt x="145" y="22"/>
                    </a:lnTo>
                    <a:lnTo>
                      <a:pt x="147" y="24"/>
                    </a:lnTo>
                    <a:lnTo>
                      <a:pt x="151" y="26"/>
                    </a:lnTo>
                    <a:lnTo>
                      <a:pt x="159" y="26"/>
                    </a:lnTo>
                    <a:lnTo>
                      <a:pt x="165" y="24"/>
                    </a:lnTo>
                    <a:lnTo>
                      <a:pt x="167" y="46"/>
                    </a:lnTo>
                    <a:lnTo>
                      <a:pt x="165" y="68"/>
                    </a:lnTo>
                    <a:lnTo>
                      <a:pt x="165" y="72"/>
                    </a:lnTo>
                    <a:lnTo>
                      <a:pt x="169" y="74"/>
                    </a:lnTo>
                    <a:lnTo>
                      <a:pt x="171" y="82"/>
                    </a:lnTo>
                    <a:lnTo>
                      <a:pt x="171" y="86"/>
                    </a:lnTo>
                    <a:lnTo>
                      <a:pt x="169" y="92"/>
                    </a:lnTo>
                    <a:lnTo>
                      <a:pt x="175" y="94"/>
                    </a:lnTo>
                    <a:lnTo>
                      <a:pt x="179" y="94"/>
                    </a:lnTo>
                    <a:lnTo>
                      <a:pt x="183" y="92"/>
                    </a:lnTo>
                    <a:lnTo>
                      <a:pt x="191" y="92"/>
                    </a:lnTo>
                    <a:lnTo>
                      <a:pt x="197" y="92"/>
                    </a:lnTo>
                    <a:lnTo>
                      <a:pt x="197" y="122"/>
                    </a:lnTo>
                    <a:lnTo>
                      <a:pt x="195" y="126"/>
                    </a:lnTo>
                    <a:lnTo>
                      <a:pt x="191" y="128"/>
                    </a:lnTo>
                    <a:lnTo>
                      <a:pt x="189" y="128"/>
                    </a:lnTo>
                    <a:lnTo>
                      <a:pt x="165" y="128"/>
                    </a:lnTo>
                    <a:lnTo>
                      <a:pt x="165" y="192"/>
                    </a:lnTo>
                    <a:lnTo>
                      <a:pt x="181" y="210"/>
                    </a:lnTo>
                    <a:lnTo>
                      <a:pt x="181" y="2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6" name="Freeform 116"/>
              <p:cNvSpPr>
                <a:spLocks noChangeAspect="1"/>
              </p:cNvSpPr>
              <p:nvPr/>
            </p:nvSpPr>
            <p:spPr bwMode="gray">
              <a:xfrm>
                <a:off x="2996" y="2464"/>
                <a:ext cx="148" cy="168"/>
              </a:xfrm>
              <a:custGeom>
                <a:avLst/>
                <a:gdLst>
                  <a:gd name="T0" fmla="*/ 94 w 148"/>
                  <a:gd name="T1" fmla="*/ 8 h 168"/>
                  <a:gd name="T2" fmla="*/ 98 w 148"/>
                  <a:gd name="T3" fmla="*/ 14 h 168"/>
                  <a:gd name="T4" fmla="*/ 100 w 148"/>
                  <a:gd name="T5" fmla="*/ 18 h 168"/>
                  <a:gd name="T6" fmla="*/ 102 w 148"/>
                  <a:gd name="T7" fmla="*/ 20 h 168"/>
                  <a:gd name="T8" fmla="*/ 100 w 148"/>
                  <a:gd name="T9" fmla="*/ 22 h 168"/>
                  <a:gd name="T10" fmla="*/ 102 w 148"/>
                  <a:gd name="T11" fmla="*/ 26 h 168"/>
                  <a:gd name="T12" fmla="*/ 106 w 148"/>
                  <a:gd name="T13" fmla="*/ 32 h 168"/>
                  <a:gd name="T14" fmla="*/ 112 w 148"/>
                  <a:gd name="T15" fmla="*/ 36 h 168"/>
                  <a:gd name="T16" fmla="*/ 120 w 148"/>
                  <a:gd name="T17" fmla="*/ 42 h 168"/>
                  <a:gd name="T18" fmla="*/ 124 w 148"/>
                  <a:gd name="T19" fmla="*/ 46 h 168"/>
                  <a:gd name="T20" fmla="*/ 126 w 148"/>
                  <a:gd name="T21" fmla="*/ 52 h 168"/>
                  <a:gd name="T22" fmla="*/ 128 w 148"/>
                  <a:gd name="T23" fmla="*/ 62 h 168"/>
                  <a:gd name="T24" fmla="*/ 128 w 148"/>
                  <a:gd name="T25" fmla="*/ 68 h 168"/>
                  <a:gd name="T26" fmla="*/ 132 w 148"/>
                  <a:gd name="T27" fmla="*/ 70 h 168"/>
                  <a:gd name="T28" fmla="*/ 136 w 148"/>
                  <a:gd name="T29" fmla="*/ 72 h 168"/>
                  <a:gd name="T30" fmla="*/ 140 w 148"/>
                  <a:gd name="T31" fmla="*/ 74 h 168"/>
                  <a:gd name="T32" fmla="*/ 144 w 148"/>
                  <a:gd name="T33" fmla="*/ 74 h 168"/>
                  <a:gd name="T34" fmla="*/ 148 w 148"/>
                  <a:gd name="T35" fmla="*/ 80 h 168"/>
                  <a:gd name="T36" fmla="*/ 140 w 148"/>
                  <a:gd name="T37" fmla="*/ 84 h 168"/>
                  <a:gd name="T38" fmla="*/ 134 w 148"/>
                  <a:gd name="T39" fmla="*/ 88 h 168"/>
                  <a:gd name="T40" fmla="*/ 126 w 148"/>
                  <a:gd name="T41" fmla="*/ 100 h 168"/>
                  <a:gd name="T42" fmla="*/ 116 w 148"/>
                  <a:gd name="T43" fmla="*/ 112 h 168"/>
                  <a:gd name="T44" fmla="*/ 106 w 148"/>
                  <a:gd name="T45" fmla="*/ 122 h 168"/>
                  <a:gd name="T46" fmla="*/ 104 w 148"/>
                  <a:gd name="T47" fmla="*/ 124 h 168"/>
                  <a:gd name="T48" fmla="*/ 100 w 148"/>
                  <a:gd name="T49" fmla="*/ 126 h 168"/>
                  <a:gd name="T50" fmla="*/ 98 w 148"/>
                  <a:gd name="T51" fmla="*/ 128 h 168"/>
                  <a:gd name="T52" fmla="*/ 94 w 148"/>
                  <a:gd name="T53" fmla="*/ 132 h 168"/>
                  <a:gd name="T54" fmla="*/ 92 w 148"/>
                  <a:gd name="T55" fmla="*/ 138 h 168"/>
                  <a:gd name="T56" fmla="*/ 88 w 148"/>
                  <a:gd name="T57" fmla="*/ 142 h 168"/>
                  <a:gd name="T58" fmla="*/ 84 w 148"/>
                  <a:gd name="T59" fmla="*/ 146 h 168"/>
                  <a:gd name="T60" fmla="*/ 78 w 148"/>
                  <a:gd name="T61" fmla="*/ 148 h 168"/>
                  <a:gd name="T62" fmla="*/ 72 w 148"/>
                  <a:gd name="T63" fmla="*/ 146 h 168"/>
                  <a:gd name="T64" fmla="*/ 68 w 148"/>
                  <a:gd name="T65" fmla="*/ 142 h 168"/>
                  <a:gd name="T66" fmla="*/ 62 w 148"/>
                  <a:gd name="T67" fmla="*/ 140 h 168"/>
                  <a:gd name="T68" fmla="*/ 56 w 148"/>
                  <a:gd name="T69" fmla="*/ 138 h 168"/>
                  <a:gd name="T70" fmla="*/ 52 w 148"/>
                  <a:gd name="T71" fmla="*/ 142 h 168"/>
                  <a:gd name="T72" fmla="*/ 44 w 148"/>
                  <a:gd name="T73" fmla="*/ 150 h 168"/>
                  <a:gd name="T74" fmla="*/ 36 w 148"/>
                  <a:gd name="T75" fmla="*/ 162 h 168"/>
                  <a:gd name="T76" fmla="*/ 28 w 148"/>
                  <a:gd name="T77" fmla="*/ 168 h 168"/>
                  <a:gd name="T78" fmla="*/ 12 w 148"/>
                  <a:gd name="T79" fmla="*/ 168 h 168"/>
                  <a:gd name="T80" fmla="*/ 14 w 148"/>
                  <a:gd name="T81" fmla="*/ 160 h 168"/>
                  <a:gd name="T82" fmla="*/ 16 w 148"/>
                  <a:gd name="T83" fmla="*/ 152 h 168"/>
                  <a:gd name="T84" fmla="*/ 16 w 148"/>
                  <a:gd name="T85" fmla="*/ 146 h 168"/>
                  <a:gd name="T86" fmla="*/ 14 w 148"/>
                  <a:gd name="T87" fmla="*/ 142 h 168"/>
                  <a:gd name="T88" fmla="*/ 6 w 148"/>
                  <a:gd name="T89" fmla="*/ 134 h 168"/>
                  <a:gd name="T90" fmla="*/ 0 w 148"/>
                  <a:gd name="T91" fmla="*/ 132 h 168"/>
                  <a:gd name="T92" fmla="*/ 0 w 148"/>
                  <a:gd name="T93" fmla="*/ 78 h 168"/>
                  <a:gd name="T94" fmla="*/ 20 w 148"/>
                  <a:gd name="T95" fmla="*/ 78 h 168"/>
                  <a:gd name="T96" fmla="*/ 20 w 148"/>
                  <a:gd name="T97" fmla="*/ 10 h 168"/>
                  <a:gd name="T98" fmla="*/ 42 w 148"/>
                  <a:gd name="T99" fmla="*/ 8 h 168"/>
                  <a:gd name="T100" fmla="*/ 60 w 148"/>
                  <a:gd name="T101" fmla="*/ 6 h 168"/>
                  <a:gd name="T102" fmla="*/ 64 w 148"/>
                  <a:gd name="T103" fmla="*/ 12 h 168"/>
                  <a:gd name="T104" fmla="*/ 78 w 148"/>
                  <a:gd name="T105" fmla="*/ 6 h 168"/>
                  <a:gd name="T106" fmla="*/ 82 w 148"/>
                  <a:gd name="T107" fmla="*/ 2 h 168"/>
                  <a:gd name="T108" fmla="*/ 88 w 148"/>
                  <a:gd name="T109" fmla="*/ 0 h 168"/>
                  <a:gd name="T110" fmla="*/ 92 w 148"/>
                  <a:gd name="T111" fmla="*/ 0 h 168"/>
                  <a:gd name="T112" fmla="*/ 94 w 148"/>
                  <a:gd name="T113" fmla="*/ 2 h 168"/>
                  <a:gd name="T114" fmla="*/ 94 w 148"/>
                  <a:gd name="T115" fmla="*/ 8 h 1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8" h="168">
                    <a:moveTo>
                      <a:pt x="94" y="8"/>
                    </a:moveTo>
                    <a:lnTo>
                      <a:pt x="98" y="14"/>
                    </a:lnTo>
                    <a:lnTo>
                      <a:pt x="100" y="18"/>
                    </a:lnTo>
                    <a:lnTo>
                      <a:pt x="102" y="20"/>
                    </a:lnTo>
                    <a:lnTo>
                      <a:pt x="100" y="22"/>
                    </a:lnTo>
                    <a:lnTo>
                      <a:pt x="102" y="26"/>
                    </a:lnTo>
                    <a:lnTo>
                      <a:pt x="106" y="32"/>
                    </a:lnTo>
                    <a:lnTo>
                      <a:pt x="112" y="36"/>
                    </a:lnTo>
                    <a:lnTo>
                      <a:pt x="120" y="42"/>
                    </a:lnTo>
                    <a:lnTo>
                      <a:pt x="124" y="46"/>
                    </a:lnTo>
                    <a:lnTo>
                      <a:pt x="126" y="52"/>
                    </a:lnTo>
                    <a:lnTo>
                      <a:pt x="128" y="62"/>
                    </a:lnTo>
                    <a:lnTo>
                      <a:pt x="128" y="68"/>
                    </a:lnTo>
                    <a:lnTo>
                      <a:pt x="132" y="70"/>
                    </a:lnTo>
                    <a:lnTo>
                      <a:pt x="136" y="72"/>
                    </a:lnTo>
                    <a:lnTo>
                      <a:pt x="140" y="74"/>
                    </a:lnTo>
                    <a:lnTo>
                      <a:pt x="144" y="74"/>
                    </a:lnTo>
                    <a:lnTo>
                      <a:pt x="148" y="80"/>
                    </a:lnTo>
                    <a:lnTo>
                      <a:pt x="140" y="84"/>
                    </a:lnTo>
                    <a:lnTo>
                      <a:pt x="134" y="88"/>
                    </a:lnTo>
                    <a:lnTo>
                      <a:pt x="126" y="100"/>
                    </a:lnTo>
                    <a:lnTo>
                      <a:pt x="116" y="112"/>
                    </a:lnTo>
                    <a:lnTo>
                      <a:pt x="106" y="122"/>
                    </a:lnTo>
                    <a:lnTo>
                      <a:pt x="104" y="124"/>
                    </a:lnTo>
                    <a:lnTo>
                      <a:pt x="100" y="126"/>
                    </a:lnTo>
                    <a:lnTo>
                      <a:pt x="98" y="128"/>
                    </a:lnTo>
                    <a:lnTo>
                      <a:pt x="94" y="132"/>
                    </a:lnTo>
                    <a:lnTo>
                      <a:pt x="92" y="138"/>
                    </a:lnTo>
                    <a:lnTo>
                      <a:pt x="88" y="142"/>
                    </a:lnTo>
                    <a:lnTo>
                      <a:pt x="84" y="146"/>
                    </a:lnTo>
                    <a:lnTo>
                      <a:pt x="78" y="148"/>
                    </a:lnTo>
                    <a:lnTo>
                      <a:pt x="72" y="146"/>
                    </a:lnTo>
                    <a:lnTo>
                      <a:pt x="68" y="142"/>
                    </a:lnTo>
                    <a:lnTo>
                      <a:pt x="62" y="140"/>
                    </a:lnTo>
                    <a:lnTo>
                      <a:pt x="56" y="138"/>
                    </a:lnTo>
                    <a:lnTo>
                      <a:pt x="52" y="142"/>
                    </a:lnTo>
                    <a:lnTo>
                      <a:pt x="44" y="150"/>
                    </a:lnTo>
                    <a:lnTo>
                      <a:pt x="36" y="162"/>
                    </a:lnTo>
                    <a:lnTo>
                      <a:pt x="28" y="168"/>
                    </a:lnTo>
                    <a:lnTo>
                      <a:pt x="12" y="168"/>
                    </a:lnTo>
                    <a:lnTo>
                      <a:pt x="14" y="160"/>
                    </a:lnTo>
                    <a:lnTo>
                      <a:pt x="16" y="152"/>
                    </a:lnTo>
                    <a:lnTo>
                      <a:pt x="16" y="146"/>
                    </a:lnTo>
                    <a:lnTo>
                      <a:pt x="14" y="142"/>
                    </a:lnTo>
                    <a:lnTo>
                      <a:pt x="6" y="134"/>
                    </a:lnTo>
                    <a:lnTo>
                      <a:pt x="0" y="132"/>
                    </a:lnTo>
                    <a:lnTo>
                      <a:pt x="0" y="78"/>
                    </a:lnTo>
                    <a:lnTo>
                      <a:pt x="20" y="78"/>
                    </a:lnTo>
                    <a:lnTo>
                      <a:pt x="20" y="10"/>
                    </a:lnTo>
                    <a:lnTo>
                      <a:pt x="42" y="8"/>
                    </a:lnTo>
                    <a:lnTo>
                      <a:pt x="60" y="6"/>
                    </a:lnTo>
                    <a:lnTo>
                      <a:pt x="64" y="12"/>
                    </a:lnTo>
                    <a:lnTo>
                      <a:pt x="78" y="6"/>
                    </a:lnTo>
                    <a:lnTo>
                      <a:pt x="82" y="2"/>
                    </a:lnTo>
                    <a:lnTo>
                      <a:pt x="88" y="0"/>
                    </a:lnTo>
                    <a:lnTo>
                      <a:pt x="92" y="0"/>
                    </a:lnTo>
                    <a:lnTo>
                      <a:pt x="94" y="2"/>
                    </a:lnTo>
                    <a:lnTo>
                      <a:pt x="94"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7" name="Freeform 117"/>
              <p:cNvSpPr>
                <a:spLocks noChangeAspect="1"/>
              </p:cNvSpPr>
              <p:nvPr/>
            </p:nvSpPr>
            <p:spPr bwMode="gray">
              <a:xfrm>
                <a:off x="2421" y="1836"/>
                <a:ext cx="82" cy="82"/>
              </a:xfrm>
              <a:custGeom>
                <a:avLst/>
                <a:gdLst>
                  <a:gd name="T0" fmla="*/ 6 w 82"/>
                  <a:gd name="T1" fmla="*/ 78 h 82"/>
                  <a:gd name="T2" fmla="*/ 4 w 82"/>
                  <a:gd name="T3" fmla="*/ 74 h 82"/>
                  <a:gd name="T4" fmla="*/ 4 w 82"/>
                  <a:gd name="T5" fmla="*/ 68 h 82"/>
                  <a:gd name="T6" fmla="*/ 4 w 82"/>
                  <a:gd name="T7" fmla="*/ 62 h 82"/>
                  <a:gd name="T8" fmla="*/ 16 w 82"/>
                  <a:gd name="T9" fmla="*/ 62 h 82"/>
                  <a:gd name="T10" fmla="*/ 28 w 82"/>
                  <a:gd name="T11" fmla="*/ 60 h 82"/>
                  <a:gd name="T12" fmla="*/ 28 w 82"/>
                  <a:gd name="T13" fmla="*/ 58 h 82"/>
                  <a:gd name="T14" fmla="*/ 34 w 82"/>
                  <a:gd name="T15" fmla="*/ 60 h 82"/>
                  <a:gd name="T16" fmla="*/ 42 w 82"/>
                  <a:gd name="T17" fmla="*/ 62 h 82"/>
                  <a:gd name="T18" fmla="*/ 46 w 82"/>
                  <a:gd name="T19" fmla="*/ 60 h 82"/>
                  <a:gd name="T20" fmla="*/ 50 w 82"/>
                  <a:gd name="T21" fmla="*/ 58 h 82"/>
                  <a:gd name="T22" fmla="*/ 38 w 82"/>
                  <a:gd name="T23" fmla="*/ 56 h 82"/>
                  <a:gd name="T24" fmla="*/ 32 w 82"/>
                  <a:gd name="T25" fmla="*/ 54 h 82"/>
                  <a:gd name="T26" fmla="*/ 30 w 82"/>
                  <a:gd name="T27" fmla="*/ 50 h 82"/>
                  <a:gd name="T28" fmla="*/ 26 w 82"/>
                  <a:gd name="T29" fmla="*/ 52 h 82"/>
                  <a:gd name="T30" fmla="*/ 24 w 82"/>
                  <a:gd name="T31" fmla="*/ 54 h 82"/>
                  <a:gd name="T32" fmla="*/ 22 w 82"/>
                  <a:gd name="T33" fmla="*/ 56 h 82"/>
                  <a:gd name="T34" fmla="*/ 18 w 82"/>
                  <a:gd name="T35" fmla="*/ 58 h 82"/>
                  <a:gd name="T36" fmla="*/ 6 w 82"/>
                  <a:gd name="T37" fmla="*/ 56 h 82"/>
                  <a:gd name="T38" fmla="*/ 6 w 82"/>
                  <a:gd name="T39" fmla="*/ 52 h 82"/>
                  <a:gd name="T40" fmla="*/ 8 w 82"/>
                  <a:gd name="T41" fmla="*/ 46 h 82"/>
                  <a:gd name="T42" fmla="*/ 6 w 82"/>
                  <a:gd name="T43" fmla="*/ 40 h 82"/>
                  <a:gd name="T44" fmla="*/ 4 w 82"/>
                  <a:gd name="T45" fmla="*/ 36 h 82"/>
                  <a:gd name="T46" fmla="*/ 2 w 82"/>
                  <a:gd name="T47" fmla="*/ 32 h 82"/>
                  <a:gd name="T48" fmla="*/ 0 w 82"/>
                  <a:gd name="T49" fmla="*/ 30 h 82"/>
                  <a:gd name="T50" fmla="*/ 2 w 82"/>
                  <a:gd name="T51" fmla="*/ 24 h 82"/>
                  <a:gd name="T52" fmla="*/ 4 w 82"/>
                  <a:gd name="T53" fmla="*/ 16 h 82"/>
                  <a:gd name="T54" fmla="*/ 10 w 82"/>
                  <a:gd name="T55" fmla="*/ 4 h 82"/>
                  <a:gd name="T56" fmla="*/ 14 w 82"/>
                  <a:gd name="T57" fmla="*/ 4 h 82"/>
                  <a:gd name="T58" fmla="*/ 16 w 82"/>
                  <a:gd name="T59" fmla="*/ 4 h 82"/>
                  <a:gd name="T60" fmla="*/ 20 w 82"/>
                  <a:gd name="T61" fmla="*/ 4 h 82"/>
                  <a:gd name="T62" fmla="*/ 22 w 82"/>
                  <a:gd name="T63" fmla="*/ 2 h 82"/>
                  <a:gd name="T64" fmla="*/ 26 w 82"/>
                  <a:gd name="T65" fmla="*/ 0 h 82"/>
                  <a:gd name="T66" fmla="*/ 30 w 82"/>
                  <a:gd name="T67" fmla="*/ 0 h 82"/>
                  <a:gd name="T68" fmla="*/ 38 w 82"/>
                  <a:gd name="T69" fmla="*/ 2 h 82"/>
                  <a:gd name="T70" fmla="*/ 46 w 82"/>
                  <a:gd name="T71" fmla="*/ 6 h 82"/>
                  <a:gd name="T72" fmla="*/ 52 w 82"/>
                  <a:gd name="T73" fmla="*/ 8 h 82"/>
                  <a:gd name="T74" fmla="*/ 54 w 82"/>
                  <a:gd name="T75" fmla="*/ 14 h 82"/>
                  <a:gd name="T76" fmla="*/ 64 w 82"/>
                  <a:gd name="T77" fmla="*/ 28 h 82"/>
                  <a:gd name="T78" fmla="*/ 68 w 82"/>
                  <a:gd name="T79" fmla="*/ 32 h 82"/>
                  <a:gd name="T80" fmla="*/ 74 w 82"/>
                  <a:gd name="T81" fmla="*/ 36 h 82"/>
                  <a:gd name="T82" fmla="*/ 72 w 82"/>
                  <a:gd name="T83" fmla="*/ 36 h 82"/>
                  <a:gd name="T84" fmla="*/ 76 w 82"/>
                  <a:gd name="T85" fmla="*/ 48 h 82"/>
                  <a:gd name="T86" fmla="*/ 80 w 82"/>
                  <a:gd name="T87" fmla="*/ 58 h 82"/>
                  <a:gd name="T88" fmla="*/ 82 w 82"/>
                  <a:gd name="T89" fmla="*/ 66 h 82"/>
                  <a:gd name="T90" fmla="*/ 82 w 82"/>
                  <a:gd name="T91" fmla="*/ 72 h 82"/>
                  <a:gd name="T92" fmla="*/ 82 w 82"/>
                  <a:gd name="T93" fmla="*/ 80 h 82"/>
                  <a:gd name="T94" fmla="*/ 80 w 82"/>
                  <a:gd name="T95" fmla="*/ 80 h 82"/>
                  <a:gd name="T96" fmla="*/ 74 w 82"/>
                  <a:gd name="T97" fmla="*/ 82 h 82"/>
                  <a:gd name="T98" fmla="*/ 68 w 82"/>
                  <a:gd name="T99" fmla="*/ 80 h 82"/>
                  <a:gd name="T100" fmla="*/ 62 w 82"/>
                  <a:gd name="T101" fmla="*/ 78 h 82"/>
                  <a:gd name="T102" fmla="*/ 56 w 82"/>
                  <a:gd name="T103" fmla="*/ 76 h 82"/>
                  <a:gd name="T104" fmla="*/ 50 w 82"/>
                  <a:gd name="T105" fmla="*/ 74 h 82"/>
                  <a:gd name="T106" fmla="*/ 38 w 82"/>
                  <a:gd name="T107" fmla="*/ 74 h 82"/>
                  <a:gd name="T108" fmla="*/ 26 w 82"/>
                  <a:gd name="T109" fmla="*/ 76 h 82"/>
                  <a:gd name="T110" fmla="*/ 18 w 82"/>
                  <a:gd name="T111" fmla="*/ 78 h 82"/>
                  <a:gd name="T112" fmla="*/ 6 w 82"/>
                  <a:gd name="T113" fmla="*/ 78 h 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2" h="82">
                    <a:moveTo>
                      <a:pt x="6" y="78"/>
                    </a:moveTo>
                    <a:lnTo>
                      <a:pt x="4" y="74"/>
                    </a:lnTo>
                    <a:lnTo>
                      <a:pt x="4" y="68"/>
                    </a:lnTo>
                    <a:lnTo>
                      <a:pt x="4" y="62"/>
                    </a:lnTo>
                    <a:lnTo>
                      <a:pt x="16" y="62"/>
                    </a:lnTo>
                    <a:lnTo>
                      <a:pt x="28" y="60"/>
                    </a:lnTo>
                    <a:lnTo>
                      <a:pt x="28" y="58"/>
                    </a:lnTo>
                    <a:lnTo>
                      <a:pt x="34" y="60"/>
                    </a:lnTo>
                    <a:lnTo>
                      <a:pt x="42" y="62"/>
                    </a:lnTo>
                    <a:lnTo>
                      <a:pt x="46" y="60"/>
                    </a:lnTo>
                    <a:lnTo>
                      <a:pt x="50" y="58"/>
                    </a:lnTo>
                    <a:lnTo>
                      <a:pt x="38" y="56"/>
                    </a:lnTo>
                    <a:lnTo>
                      <a:pt x="32" y="54"/>
                    </a:lnTo>
                    <a:lnTo>
                      <a:pt x="30" y="50"/>
                    </a:lnTo>
                    <a:lnTo>
                      <a:pt x="26" y="52"/>
                    </a:lnTo>
                    <a:lnTo>
                      <a:pt x="24" y="54"/>
                    </a:lnTo>
                    <a:lnTo>
                      <a:pt x="22" y="56"/>
                    </a:lnTo>
                    <a:lnTo>
                      <a:pt x="18" y="58"/>
                    </a:lnTo>
                    <a:lnTo>
                      <a:pt x="6" y="56"/>
                    </a:lnTo>
                    <a:lnTo>
                      <a:pt x="6" y="52"/>
                    </a:lnTo>
                    <a:lnTo>
                      <a:pt x="8" y="46"/>
                    </a:lnTo>
                    <a:lnTo>
                      <a:pt x="6" y="40"/>
                    </a:lnTo>
                    <a:lnTo>
                      <a:pt x="4" y="36"/>
                    </a:lnTo>
                    <a:lnTo>
                      <a:pt x="2" y="32"/>
                    </a:lnTo>
                    <a:lnTo>
                      <a:pt x="0" y="30"/>
                    </a:lnTo>
                    <a:lnTo>
                      <a:pt x="2" y="24"/>
                    </a:lnTo>
                    <a:lnTo>
                      <a:pt x="4" y="16"/>
                    </a:lnTo>
                    <a:lnTo>
                      <a:pt x="10" y="4"/>
                    </a:lnTo>
                    <a:lnTo>
                      <a:pt x="14" y="4"/>
                    </a:lnTo>
                    <a:lnTo>
                      <a:pt x="16" y="4"/>
                    </a:lnTo>
                    <a:lnTo>
                      <a:pt x="20" y="4"/>
                    </a:lnTo>
                    <a:lnTo>
                      <a:pt x="22" y="2"/>
                    </a:lnTo>
                    <a:lnTo>
                      <a:pt x="26" y="0"/>
                    </a:lnTo>
                    <a:lnTo>
                      <a:pt x="30" y="0"/>
                    </a:lnTo>
                    <a:lnTo>
                      <a:pt x="38" y="2"/>
                    </a:lnTo>
                    <a:lnTo>
                      <a:pt x="46" y="6"/>
                    </a:lnTo>
                    <a:lnTo>
                      <a:pt x="52" y="8"/>
                    </a:lnTo>
                    <a:lnTo>
                      <a:pt x="54" y="14"/>
                    </a:lnTo>
                    <a:lnTo>
                      <a:pt x="64" y="28"/>
                    </a:lnTo>
                    <a:lnTo>
                      <a:pt x="68" y="32"/>
                    </a:lnTo>
                    <a:lnTo>
                      <a:pt x="74" y="36"/>
                    </a:lnTo>
                    <a:lnTo>
                      <a:pt x="72" y="36"/>
                    </a:lnTo>
                    <a:lnTo>
                      <a:pt x="76" y="48"/>
                    </a:lnTo>
                    <a:lnTo>
                      <a:pt x="80" y="58"/>
                    </a:lnTo>
                    <a:lnTo>
                      <a:pt x="82" y="66"/>
                    </a:lnTo>
                    <a:lnTo>
                      <a:pt x="82" y="72"/>
                    </a:lnTo>
                    <a:lnTo>
                      <a:pt x="82" y="80"/>
                    </a:lnTo>
                    <a:lnTo>
                      <a:pt x="80" y="80"/>
                    </a:lnTo>
                    <a:lnTo>
                      <a:pt x="74" y="82"/>
                    </a:lnTo>
                    <a:lnTo>
                      <a:pt x="68" y="80"/>
                    </a:lnTo>
                    <a:lnTo>
                      <a:pt x="62" y="78"/>
                    </a:lnTo>
                    <a:lnTo>
                      <a:pt x="56" y="76"/>
                    </a:lnTo>
                    <a:lnTo>
                      <a:pt x="50" y="74"/>
                    </a:lnTo>
                    <a:lnTo>
                      <a:pt x="38" y="74"/>
                    </a:lnTo>
                    <a:lnTo>
                      <a:pt x="26" y="76"/>
                    </a:lnTo>
                    <a:lnTo>
                      <a:pt x="18" y="78"/>
                    </a:lnTo>
                    <a:lnTo>
                      <a:pt x="6" y="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8" name="Freeform 118"/>
              <p:cNvSpPr>
                <a:spLocks noChangeAspect="1"/>
              </p:cNvSpPr>
              <p:nvPr/>
            </p:nvSpPr>
            <p:spPr bwMode="gray">
              <a:xfrm>
                <a:off x="2427" y="1910"/>
                <a:ext cx="44" cy="24"/>
              </a:xfrm>
              <a:custGeom>
                <a:avLst/>
                <a:gdLst>
                  <a:gd name="T0" fmla="*/ 0 w 44"/>
                  <a:gd name="T1" fmla="*/ 4 h 24"/>
                  <a:gd name="T2" fmla="*/ 12 w 44"/>
                  <a:gd name="T3" fmla="*/ 4 h 24"/>
                  <a:gd name="T4" fmla="*/ 20 w 44"/>
                  <a:gd name="T5" fmla="*/ 2 h 24"/>
                  <a:gd name="T6" fmla="*/ 32 w 44"/>
                  <a:gd name="T7" fmla="*/ 0 h 24"/>
                  <a:gd name="T8" fmla="*/ 44 w 44"/>
                  <a:gd name="T9" fmla="*/ 0 h 24"/>
                  <a:gd name="T10" fmla="*/ 44 w 44"/>
                  <a:gd name="T11" fmla="*/ 4 h 24"/>
                  <a:gd name="T12" fmla="*/ 44 w 44"/>
                  <a:gd name="T13" fmla="*/ 8 h 24"/>
                  <a:gd name="T14" fmla="*/ 40 w 44"/>
                  <a:gd name="T15" fmla="*/ 8 h 24"/>
                  <a:gd name="T16" fmla="*/ 42 w 44"/>
                  <a:gd name="T17" fmla="*/ 12 h 24"/>
                  <a:gd name="T18" fmla="*/ 44 w 44"/>
                  <a:gd name="T19" fmla="*/ 12 h 24"/>
                  <a:gd name="T20" fmla="*/ 44 w 44"/>
                  <a:gd name="T21" fmla="*/ 16 h 24"/>
                  <a:gd name="T22" fmla="*/ 38 w 44"/>
                  <a:gd name="T23" fmla="*/ 18 h 24"/>
                  <a:gd name="T24" fmla="*/ 34 w 44"/>
                  <a:gd name="T25" fmla="*/ 20 h 24"/>
                  <a:gd name="T26" fmla="*/ 30 w 44"/>
                  <a:gd name="T27" fmla="*/ 22 h 24"/>
                  <a:gd name="T28" fmla="*/ 26 w 44"/>
                  <a:gd name="T29" fmla="*/ 24 h 24"/>
                  <a:gd name="T30" fmla="*/ 20 w 44"/>
                  <a:gd name="T31" fmla="*/ 16 h 24"/>
                  <a:gd name="T32" fmla="*/ 18 w 44"/>
                  <a:gd name="T33" fmla="*/ 14 h 24"/>
                  <a:gd name="T34" fmla="*/ 16 w 44"/>
                  <a:gd name="T35" fmla="*/ 12 h 24"/>
                  <a:gd name="T36" fmla="*/ 8 w 44"/>
                  <a:gd name="T37" fmla="*/ 8 h 24"/>
                  <a:gd name="T38" fmla="*/ 0 w 44"/>
                  <a:gd name="T39" fmla="*/ 4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 h="24">
                    <a:moveTo>
                      <a:pt x="0" y="4"/>
                    </a:moveTo>
                    <a:lnTo>
                      <a:pt x="12" y="4"/>
                    </a:lnTo>
                    <a:lnTo>
                      <a:pt x="20" y="2"/>
                    </a:lnTo>
                    <a:lnTo>
                      <a:pt x="32" y="0"/>
                    </a:lnTo>
                    <a:lnTo>
                      <a:pt x="44" y="0"/>
                    </a:lnTo>
                    <a:lnTo>
                      <a:pt x="44" y="4"/>
                    </a:lnTo>
                    <a:lnTo>
                      <a:pt x="44" y="8"/>
                    </a:lnTo>
                    <a:lnTo>
                      <a:pt x="40" y="8"/>
                    </a:lnTo>
                    <a:lnTo>
                      <a:pt x="42" y="12"/>
                    </a:lnTo>
                    <a:lnTo>
                      <a:pt x="44" y="12"/>
                    </a:lnTo>
                    <a:lnTo>
                      <a:pt x="44" y="16"/>
                    </a:lnTo>
                    <a:lnTo>
                      <a:pt x="38" y="18"/>
                    </a:lnTo>
                    <a:lnTo>
                      <a:pt x="34" y="20"/>
                    </a:lnTo>
                    <a:lnTo>
                      <a:pt x="30" y="22"/>
                    </a:lnTo>
                    <a:lnTo>
                      <a:pt x="26" y="24"/>
                    </a:lnTo>
                    <a:lnTo>
                      <a:pt x="20" y="16"/>
                    </a:lnTo>
                    <a:lnTo>
                      <a:pt x="18" y="14"/>
                    </a:lnTo>
                    <a:lnTo>
                      <a:pt x="16" y="12"/>
                    </a:lnTo>
                    <a:lnTo>
                      <a:pt x="8" y="8"/>
                    </a:lnTo>
                    <a:lnTo>
                      <a:pt x="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9" name="Freeform 119"/>
              <p:cNvSpPr>
                <a:spLocks noChangeAspect="1"/>
              </p:cNvSpPr>
              <p:nvPr/>
            </p:nvSpPr>
            <p:spPr bwMode="gray">
              <a:xfrm>
                <a:off x="2453" y="1910"/>
                <a:ext cx="110" cy="96"/>
              </a:xfrm>
              <a:custGeom>
                <a:avLst/>
                <a:gdLst>
                  <a:gd name="T0" fmla="*/ 32 w 110"/>
                  <a:gd name="T1" fmla="*/ 60 h 96"/>
                  <a:gd name="T2" fmla="*/ 44 w 110"/>
                  <a:gd name="T3" fmla="*/ 48 h 96"/>
                  <a:gd name="T4" fmla="*/ 56 w 110"/>
                  <a:gd name="T5" fmla="*/ 48 h 96"/>
                  <a:gd name="T6" fmla="*/ 62 w 110"/>
                  <a:gd name="T7" fmla="*/ 54 h 96"/>
                  <a:gd name="T8" fmla="*/ 66 w 110"/>
                  <a:gd name="T9" fmla="*/ 68 h 96"/>
                  <a:gd name="T10" fmla="*/ 74 w 110"/>
                  <a:gd name="T11" fmla="*/ 76 h 96"/>
                  <a:gd name="T12" fmla="*/ 84 w 110"/>
                  <a:gd name="T13" fmla="*/ 78 h 96"/>
                  <a:gd name="T14" fmla="*/ 86 w 110"/>
                  <a:gd name="T15" fmla="*/ 96 h 96"/>
                  <a:gd name="T16" fmla="*/ 96 w 110"/>
                  <a:gd name="T17" fmla="*/ 96 h 96"/>
                  <a:gd name="T18" fmla="*/ 102 w 110"/>
                  <a:gd name="T19" fmla="*/ 96 h 96"/>
                  <a:gd name="T20" fmla="*/ 106 w 110"/>
                  <a:gd name="T21" fmla="*/ 84 h 96"/>
                  <a:gd name="T22" fmla="*/ 104 w 110"/>
                  <a:gd name="T23" fmla="*/ 80 h 96"/>
                  <a:gd name="T24" fmla="*/ 102 w 110"/>
                  <a:gd name="T25" fmla="*/ 76 h 96"/>
                  <a:gd name="T26" fmla="*/ 110 w 110"/>
                  <a:gd name="T27" fmla="*/ 72 h 96"/>
                  <a:gd name="T28" fmla="*/ 106 w 110"/>
                  <a:gd name="T29" fmla="*/ 64 h 96"/>
                  <a:gd name="T30" fmla="*/ 106 w 110"/>
                  <a:gd name="T31" fmla="*/ 46 h 96"/>
                  <a:gd name="T32" fmla="*/ 110 w 110"/>
                  <a:gd name="T33" fmla="*/ 44 h 96"/>
                  <a:gd name="T34" fmla="*/ 102 w 110"/>
                  <a:gd name="T35" fmla="*/ 40 h 96"/>
                  <a:gd name="T36" fmla="*/ 94 w 110"/>
                  <a:gd name="T37" fmla="*/ 14 h 96"/>
                  <a:gd name="T38" fmla="*/ 84 w 110"/>
                  <a:gd name="T39" fmla="*/ 6 h 96"/>
                  <a:gd name="T40" fmla="*/ 80 w 110"/>
                  <a:gd name="T41" fmla="*/ 10 h 96"/>
                  <a:gd name="T42" fmla="*/ 60 w 110"/>
                  <a:gd name="T43" fmla="*/ 8 h 96"/>
                  <a:gd name="T44" fmla="*/ 48 w 110"/>
                  <a:gd name="T45" fmla="*/ 6 h 96"/>
                  <a:gd name="T46" fmla="*/ 36 w 110"/>
                  <a:gd name="T47" fmla="*/ 6 h 96"/>
                  <a:gd name="T48" fmla="*/ 24 w 110"/>
                  <a:gd name="T49" fmla="*/ 2 h 96"/>
                  <a:gd name="T50" fmla="*/ 18 w 110"/>
                  <a:gd name="T51" fmla="*/ 4 h 96"/>
                  <a:gd name="T52" fmla="*/ 14 w 110"/>
                  <a:gd name="T53" fmla="*/ 8 h 96"/>
                  <a:gd name="T54" fmla="*/ 18 w 110"/>
                  <a:gd name="T55" fmla="*/ 12 h 96"/>
                  <a:gd name="T56" fmla="*/ 12 w 110"/>
                  <a:gd name="T57" fmla="*/ 18 h 96"/>
                  <a:gd name="T58" fmla="*/ 4 w 110"/>
                  <a:gd name="T59" fmla="*/ 22 h 96"/>
                  <a:gd name="T60" fmla="*/ 16 w 110"/>
                  <a:gd name="T61" fmla="*/ 42 h 96"/>
                  <a:gd name="T62" fmla="*/ 28 w 110"/>
                  <a:gd name="T63" fmla="*/ 66 h 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0" h="96">
                    <a:moveTo>
                      <a:pt x="28" y="66"/>
                    </a:moveTo>
                    <a:lnTo>
                      <a:pt x="32" y="60"/>
                    </a:lnTo>
                    <a:lnTo>
                      <a:pt x="38" y="54"/>
                    </a:lnTo>
                    <a:lnTo>
                      <a:pt x="44" y="48"/>
                    </a:lnTo>
                    <a:lnTo>
                      <a:pt x="50" y="46"/>
                    </a:lnTo>
                    <a:lnTo>
                      <a:pt x="56" y="48"/>
                    </a:lnTo>
                    <a:lnTo>
                      <a:pt x="60" y="50"/>
                    </a:lnTo>
                    <a:lnTo>
                      <a:pt x="62" y="54"/>
                    </a:lnTo>
                    <a:lnTo>
                      <a:pt x="64" y="60"/>
                    </a:lnTo>
                    <a:lnTo>
                      <a:pt x="66" y="68"/>
                    </a:lnTo>
                    <a:lnTo>
                      <a:pt x="70" y="78"/>
                    </a:lnTo>
                    <a:lnTo>
                      <a:pt x="74" y="76"/>
                    </a:lnTo>
                    <a:lnTo>
                      <a:pt x="76" y="74"/>
                    </a:lnTo>
                    <a:lnTo>
                      <a:pt x="84" y="78"/>
                    </a:lnTo>
                    <a:lnTo>
                      <a:pt x="84" y="90"/>
                    </a:lnTo>
                    <a:lnTo>
                      <a:pt x="86" y="96"/>
                    </a:lnTo>
                    <a:lnTo>
                      <a:pt x="90" y="96"/>
                    </a:lnTo>
                    <a:lnTo>
                      <a:pt x="96" y="96"/>
                    </a:lnTo>
                    <a:lnTo>
                      <a:pt x="100" y="96"/>
                    </a:lnTo>
                    <a:lnTo>
                      <a:pt x="102" y="96"/>
                    </a:lnTo>
                    <a:lnTo>
                      <a:pt x="104" y="92"/>
                    </a:lnTo>
                    <a:lnTo>
                      <a:pt x="106" y="84"/>
                    </a:lnTo>
                    <a:lnTo>
                      <a:pt x="106" y="82"/>
                    </a:lnTo>
                    <a:lnTo>
                      <a:pt x="104" y="80"/>
                    </a:lnTo>
                    <a:lnTo>
                      <a:pt x="102" y="78"/>
                    </a:lnTo>
                    <a:lnTo>
                      <a:pt x="102" y="76"/>
                    </a:lnTo>
                    <a:lnTo>
                      <a:pt x="106" y="74"/>
                    </a:lnTo>
                    <a:lnTo>
                      <a:pt x="110" y="72"/>
                    </a:lnTo>
                    <a:lnTo>
                      <a:pt x="108" y="68"/>
                    </a:lnTo>
                    <a:lnTo>
                      <a:pt x="106" y="64"/>
                    </a:lnTo>
                    <a:lnTo>
                      <a:pt x="104" y="52"/>
                    </a:lnTo>
                    <a:lnTo>
                      <a:pt x="106" y="46"/>
                    </a:lnTo>
                    <a:lnTo>
                      <a:pt x="106" y="44"/>
                    </a:lnTo>
                    <a:lnTo>
                      <a:pt x="110" y="44"/>
                    </a:lnTo>
                    <a:lnTo>
                      <a:pt x="104" y="42"/>
                    </a:lnTo>
                    <a:lnTo>
                      <a:pt x="102" y="40"/>
                    </a:lnTo>
                    <a:lnTo>
                      <a:pt x="98" y="26"/>
                    </a:lnTo>
                    <a:lnTo>
                      <a:pt x="94" y="14"/>
                    </a:lnTo>
                    <a:lnTo>
                      <a:pt x="90" y="8"/>
                    </a:lnTo>
                    <a:lnTo>
                      <a:pt x="84" y="6"/>
                    </a:lnTo>
                    <a:lnTo>
                      <a:pt x="82" y="8"/>
                    </a:lnTo>
                    <a:lnTo>
                      <a:pt x="80" y="10"/>
                    </a:lnTo>
                    <a:lnTo>
                      <a:pt x="74" y="10"/>
                    </a:lnTo>
                    <a:lnTo>
                      <a:pt x="60" y="8"/>
                    </a:lnTo>
                    <a:lnTo>
                      <a:pt x="50" y="6"/>
                    </a:lnTo>
                    <a:lnTo>
                      <a:pt x="48" y="6"/>
                    </a:lnTo>
                    <a:lnTo>
                      <a:pt x="42" y="8"/>
                    </a:lnTo>
                    <a:lnTo>
                      <a:pt x="36" y="6"/>
                    </a:lnTo>
                    <a:lnTo>
                      <a:pt x="30" y="4"/>
                    </a:lnTo>
                    <a:lnTo>
                      <a:pt x="24" y="2"/>
                    </a:lnTo>
                    <a:lnTo>
                      <a:pt x="18" y="0"/>
                    </a:lnTo>
                    <a:lnTo>
                      <a:pt x="18" y="4"/>
                    </a:lnTo>
                    <a:lnTo>
                      <a:pt x="18" y="8"/>
                    </a:lnTo>
                    <a:lnTo>
                      <a:pt x="14" y="8"/>
                    </a:lnTo>
                    <a:lnTo>
                      <a:pt x="16" y="12"/>
                    </a:lnTo>
                    <a:lnTo>
                      <a:pt x="18" y="12"/>
                    </a:lnTo>
                    <a:lnTo>
                      <a:pt x="18" y="16"/>
                    </a:lnTo>
                    <a:lnTo>
                      <a:pt x="12" y="18"/>
                    </a:lnTo>
                    <a:lnTo>
                      <a:pt x="8" y="20"/>
                    </a:lnTo>
                    <a:lnTo>
                      <a:pt x="4" y="22"/>
                    </a:lnTo>
                    <a:lnTo>
                      <a:pt x="0" y="24"/>
                    </a:lnTo>
                    <a:lnTo>
                      <a:pt x="16" y="42"/>
                    </a:lnTo>
                    <a:lnTo>
                      <a:pt x="22" y="52"/>
                    </a:lnTo>
                    <a:lnTo>
                      <a:pt x="28" y="6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0" name="Freeform 120"/>
              <p:cNvSpPr>
                <a:spLocks noChangeAspect="1"/>
              </p:cNvSpPr>
              <p:nvPr/>
            </p:nvSpPr>
            <p:spPr bwMode="gray">
              <a:xfrm>
                <a:off x="2481" y="1956"/>
                <a:ext cx="42" cy="56"/>
              </a:xfrm>
              <a:custGeom>
                <a:avLst/>
                <a:gdLst>
                  <a:gd name="T0" fmla="*/ 24 w 42"/>
                  <a:gd name="T1" fmla="*/ 56 h 56"/>
                  <a:gd name="T2" fmla="*/ 18 w 42"/>
                  <a:gd name="T3" fmla="*/ 50 h 56"/>
                  <a:gd name="T4" fmla="*/ 12 w 42"/>
                  <a:gd name="T5" fmla="*/ 46 h 56"/>
                  <a:gd name="T6" fmla="*/ 6 w 42"/>
                  <a:gd name="T7" fmla="*/ 38 h 56"/>
                  <a:gd name="T8" fmla="*/ 2 w 42"/>
                  <a:gd name="T9" fmla="*/ 30 h 56"/>
                  <a:gd name="T10" fmla="*/ 0 w 42"/>
                  <a:gd name="T11" fmla="*/ 20 h 56"/>
                  <a:gd name="T12" fmla="*/ 4 w 42"/>
                  <a:gd name="T13" fmla="*/ 14 h 56"/>
                  <a:gd name="T14" fmla="*/ 10 w 42"/>
                  <a:gd name="T15" fmla="*/ 8 h 56"/>
                  <a:gd name="T16" fmla="*/ 16 w 42"/>
                  <a:gd name="T17" fmla="*/ 2 h 56"/>
                  <a:gd name="T18" fmla="*/ 22 w 42"/>
                  <a:gd name="T19" fmla="*/ 0 h 56"/>
                  <a:gd name="T20" fmla="*/ 28 w 42"/>
                  <a:gd name="T21" fmla="*/ 2 h 56"/>
                  <a:gd name="T22" fmla="*/ 32 w 42"/>
                  <a:gd name="T23" fmla="*/ 4 h 56"/>
                  <a:gd name="T24" fmla="*/ 34 w 42"/>
                  <a:gd name="T25" fmla="*/ 8 h 56"/>
                  <a:gd name="T26" fmla="*/ 36 w 42"/>
                  <a:gd name="T27" fmla="*/ 14 h 56"/>
                  <a:gd name="T28" fmla="*/ 38 w 42"/>
                  <a:gd name="T29" fmla="*/ 22 h 56"/>
                  <a:gd name="T30" fmla="*/ 42 w 42"/>
                  <a:gd name="T31" fmla="*/ 32 h 56"/>
                  <a:gd name="T32" fmla="*/ 40 w 42"/>
                  <a:gd name="T33" fmla="*/ 36 h 56"/>
                  <a:gd name="T34" fmla="*/ 38 w 42"/>
                  <a:gd name="T35" fmla="*/ 42 h 56"/>
                  <a:gd name="T36" fmla="*/ 34 w 42"/>
                  <a:gd name="T37" fmla="*/ 48 h 56"/>
                  <a:gd name="T38" fmla="*/ 28 w 42"/>
                  <a:gd name="T39" fmla="*/ 52 h 56"/>
                  <a:gd name="T40" fmla="*/ 24 w 42"/>
                  <a:gd name="T41" fmla="*/ 56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56">
                    <a:moveTo>
                      <a:pt x="24" y="56"/>
                    </a:moveTo>
                    <a:lnTo>
                      <a:pt x="18" y="50"/>
                    </a:lnTo>
                    <a:lnTo>
                      <a:pt x="12" y="46"/>
                    </a:lnTo>
                    <a:lnTo>
                      <a:pt x="6" y="38"/>
                    </a:lnTo>
                    <a:lnTo>
                      <a:pt x="2" y="30"/>
                    </a:lnTo>
                    <a:lnTo>
                      <a:pt x="0" y="20"/>
                    </a:lnTo>
                    <a:lnTo>
                      <a:pt x="4" y="14"/>
                    </a:lnTo>
                    <a:lnTo>
                      <a:pt x="10" y="8"/>
                    </a:lnTo>
                    <a:lnTo>
                      <a:pt x="16" y="2"/>
                    </a:lnTo>
                    <a:lnTo>
                      <a:pt x="22" y="0"/>
                    </a:lnTo>
                    <a:lnTo>
                      <a:pt x="28" y="2"/>
                    </a:lnTo>
                    <a:lnTo>
                      <a:pt x="32" y="4"/>
                    </a:lnTo>
                    <a:lnTo>
                      <a:pt x="34" y="8"/>
                    </a:lnTo>
                    <a:lnTo>
                      <a:pt x="36" y="14"/>
                    </a:lnTo>
                    <a:lnTo>
                      <a:pt x="38" y="22"/>
                    </a:lnTo>
                    <a:lnTo>
                      <a:pt x="42" y="32"/>
                    </a:lnTo>
                    <a:lnTo>
                      <a:pt x="40" y="36"/>
                    </a:lnTo>
                    <a:lnTo>
                      <a:pt x="38" y="42"/>
                    </a:lnTo>
                    <a:lnTo>
                      <a:pt x="34" y="48"/>
                    </a:lnTo>
                    <a:lnTo>
                      <a:pt x="28" y="52"/>
                    </a:lnTo>
                    <a:lnTo>
                      <a:pt x="2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1" name="Freeform 121"/>
              <p:cNvSpPr>
                <a:spLocks noChangeAspect="1"/>
              </p:cNvSpPr>
              <p:nvPr/>
            </p:nvSpPr>
            <p:spPr bwMode="gray">
              <a:xfrm>
                <a:off x="2505" y="1984"/>
                <a:ext cx="64" cy="72"/>
              </a:xfrm>
              <a:custGeom>
                <a:avLst/>
                <a:gdLst>
                  <a:gd name="T0" fmla="*/ 62 w 64"/>
                  <a:gd name="T1" fmla="*/ 72 h 72"/>
                  <a:gd name="T2" fmla="*/ 54 w 64"/>
                  <a:gd name="T3" fmla="*/ 70 h 72"/>
                  <a:gd name="T4" fmla="*/ 50 w 64"/>
                  <a:gd name="T5" fmla="*/ 66 h 72"/>
                  <a:gd name="T6" fmla="*/ 40 w 64"/>
                  <a:gd name="T7" fmla="*/ 56 h 72"/>
                  <a:gd name="T8" fmla="*/ 20 w 64"/>
                  <a:gd name="T9" fmla="*/ 44 h 72"/>
                  <a:gd name="T10" fmla="*/ 0 w 64"/>
                  <a:gd name="T11" fmla="*/ 28 h 72"/>
                  <a:gd name="T12" fmla="*/ 2 w 64"/>
                  <a:gd name="T13" fmla="*/ 26 h 72"/>
                  <a:gd name="T14" fmla="*/ 4 w 64"/>
                  <a:gd name="T15" fmla="*/ 24 h 72"/>
                  <a:gd name="T16" fmla="*/ 10 w 64"/>
                  <a:gd name="T17" fmla="*/ 20 h 72"/>
                  <a:gd name="T18" fmla="*/ 14 w 64"/>
                  <a:gd name="T19" fmla="*/ 14 h 72"/>
                  <a:gd name="T20" fmla="*/ 16 w 64"/>
                  <a:gd name="T21" fmla="*/ 8 h 72"/>
                  <a:gd name="T22" fmla="*/ 18 w 64"/>
                  <a:gd name="T23" fmla="*/ 4 h 72"/>
                  <a:gd name="T24" fmla="*/ 22 w 64"/>
                  <a:gd name="T25" fmla="*/ 2 h 72"/>
                  <a:gd name="T26" fmla="*/ 24 w 64"/>
                  <a:gd name="T27" fmla="*/ 0 h 72"/>
                  <a:gd name="T28" fmla="*/ 32 w 64"/>
                  <a:gd name="T29" fmla="*/ 4 h 72"/>
                  <a:gd name="T30" fmla="*/ 32 w 64"/>
                  <a:gd name="T31" fmla="*/ 16 h 72"/>
                  <a:gd name="T32" fmla="*/ 34 w 64"/>
                  <a:gd name="T33" fmla="*/ 22 h 72"/>
                  <a:gd name="T34" fmla="*/ 38 w 64"/>
                  <a:gd name="T35" fmla="*/ 22 h 72"/>
                  <a:gd name="T36" fmla="*/ 44 w 64"/>
                  <a:gd name="T37" fmla="*/ 22 h 72"/>
                  <a:gd name="T38" fmla="*/ 50 w 64"/>
                  <a:gd name="T39" fmla="*/ 22 h 72"/>
                  <a:gd name="T40" fmla="*/ 50 w 64"/>
                  <a:gd name="T41" fmla="*/ 24 h 72"/>
                  <a:gd name="T42" fmla="*/ 50 w 64"/>
                  <a:gd name="T43" fmla="*/ 28 h 72"/>
                  <a:gd name="T44" fmla="*/ 50 w 64"/>
                  <a:gd name="T45" fmla="*/ 34 h 72"/>
                  <a:gd name="T46" fmla="*/ 50 w 64"/>
                  <a:gd name="T47" fmla="*/ 38 h 72"/>
                  <a:gd name="T48" fmla="*/ 50 w 64"/>
                  <a:gd name="T49" fmla="*/ 42 h 72"/>
                  <a:gd name="T50" fmla="*/ 56 w 64"/>
                  <a:gd name="T51" fmla="*/ 46 h 72"/>
                  <a:gd name="T52" fmla="*/ 62 w 64"/>
                  <a:gd name="T53" fmla="*/ 48 h 72"/>
                  <a:gd name="T54" fmla="*/ 64 w 64"/>
                  <a:gd name="T55" fmla="*/ 52 h 72"/>
                  <a:gd name="T56" fmla="*/ 64 w 64"/>
                  <a:gd name="T57" fmla="*/ 54 h 72"/>
                  <a:gd name="T58" fmla="*/ 62 w 64"/>
                  <a:gd name="T59" fmla="*/ 70 h 72"/>
                  <a:gd name="T60" fmla="*/ 62 w 64"/>
                  <a:gd name="T61" fmla="*/ 72 h 7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4" h="72">
                    <a:moveTo>
                      <a:pt x="62" y="72"/>
                    </a:moveTo>
                    <a:lnTo>
                      <a:pt x="54" y="70"/>
                    </a:lnTo>
                    <a:lnTo>
                      <a:pt x="50" y="66"/>
                    </a:lnTo>
                    <a:lnTo>
                      <a:pt x="40" y="56"/>
                    </a:lnTo>
                    <a:lnTo>
                      <a:pt x="20" y="44"/>
                    </a:lnTo>
                    <a:lnTo>
                      <a:pt x="0" y="28"/>
                    </a:lnTo>
                    <a:lnTo>
                      <a:pt x="2" y="26"/>
                    </a:lnTo>
                    <a:lnTo>
                      <a:pt x="4" y="24"/>
                    </a:lnTo>
                    <a:lnTo>
                      <a:pt x="10" y="20"/>
                    </a:lnTo>
                    <a:lnTo>
                      <a:pt x="14" y="14"/>
                    </a:lnTo>
                    <a:lnTo>
                      <a:pt x="16" y="8"/>
                    </a:lnTo>
                    <a:lnTo>
                      <a:pt x="18" y="4"/>
                    </a:lnTo>
                    <a:lnTo>
                      <a:pt x="22" y="2"/>
                    </a:lnTo>
                    <a:lnTo>
                      <a:pt x="24" y="0"/>
                    </a:lnTo>
                    <a:lnTo>
                      <a:pt x="32" y="4"/>
                    </a:lnTo>
                    <a:lnTo>
                      <a:pt x="32" y="16"/>
                    </a:lnTo>
                    <a:lnTo>
                      <a:pt x="34" y="22"/>
                    </a:lnTo>
                    <a:lnTo>
                      <a:pt x="38" y="22"/>
                    </a:lnTo>
                    <a:lnTo>
                      <a:pt x="44" y="22"/>
                    </a:lnTo>
                    <a:lnTo>
                      <a:pt x="50" y="22"/>
                    </a:lnTo>
                    <a:lnTo>
                      <a:pt x="50" y="24"/>
                    </a:lnTo>
                    <a:lnTo>
                      <a:pt x="50" y="28"/>
                    </a:lnTo>
                    <a:lnTo>
                      <a:pt x="50" y="34"/>
                    </a:lnTo>
                    <a:lnTo>
                      <a:pt x="50" y="38"/>
                    </a:lnTo>
                    <a:lnTo>
                      <a:pt x="50" y="42"/>
                    </a:lnTo>
                    <a:lnTo>
                      <a:pt x="56" y="46"/>
                    </a:lnTo>
                    <a:lnTo>
                      <a:pt x="62" y="48"/>
                    </a:lnTo>
                    <a:lnTo>
                      <a:pt x="64" y="52"/>
                    </a:lnTo>
                    <a:lnTo>
                      <a:pt x="64" y="54"/>
                    </a:lnTo>
                    <a:lnTo>
                      <a:pt x="62" y="70"/>
                    </a:lnTo>
                    <a:lnTo>
                      <a:pt x="62" y="7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2" name="Freeform 122"/>
              <p:cNvSpPr>
                <a:spLocks noChangeAspect="1"/>
              </p:cNvSpPr>
              <p:nvPr/>
            </p:nvSpPr>
            <p:spPr bwMode="gray">
              <a:xfrm>
                <a:off x="2597" y="1866"/>
                <a:ext cx="122" cy="98"/>
              </a:xfrm>
              <a:custGeom>
                <a:avLst/>
                <a:gdLst>
                  <a:gd name="T0" fmla="*/ 122 w 122"/>
                  <a:gd name="T1" fmla="*/ 48 h 98"/>
                  <a:gd name="T2" fmla="*/ 120 w 122"/>
                  <a:gd name="T3" fmla="*/ 44 h 98"/>
                  <a:gd name="T4" fmla="*/ 114 w 122"/>
                  <a:gd name="T5" fmla="*/ 42 h 98"/>
                  <a:gd name="T6" fmla="*/ 108 w 122"/>
                  <a:gd name="T7" fmla="*/ 42 h 98"/>
                  <a:gd name="T8" fmla="*/ 104 w 122"/>
                  <a:gd name="T9" fmla="*/ 38 h 98"/>
                  <a:gd name="T10" fmla="*/ 104 w 122"/>
                  <a:gd name="T11" fmla="*/ 34 h 98"/>
                  <a:gd name="T12" fmla="*/ 104 w 122"/>
                  <a:gd name="T13" fmla="*/ 30 h 98"/>
                  <a:gd name="T14" fmla="*/ 104 w 122"/>
                  <a:gd name="T15" fmla="*/ 26 h 98"/>
                  <a:gd name="T16" fmla="*/ 102 w 122"/>
                  <a:gd name="T17" fmla="*/ 22 h 98"/>
                  <a:gd name="T18" fmla="*/ 98 w 122"/>
                  <a:gd name="T19" fmla="*/ 18 h 98"/>
                  <a:gd name="T20" fmla="*/ 94 w 122"/>
                  <a:gd name="T21" fmla="*/ 16 h 98"/>
                  <a:gd name="T22" fmla="*/ 90 w 122"/>
                  <a:gd name="T23" fmla="*/ 10 h 98"/>
                  <a:gd name="T24" fmla="*/ 90 w 122"/>
                  <a:gd name="T25" fmla="*/ 0 h 98"/>
                  <a:gd name="T26" fmla="*/ 68 w 122"/>
                  <a:gd name="T27" fmla="*/ 6 h 98"/>
                  <a:gd name="T28" fmla="*/ 46 w 122"/>
                  <a:gd name="T29" fmla="*/ 14 h 98"/>
                  <a:gd name="T30" fmla="*/ 42 w 122"/>
                  <a:gd name="T31" fmla="*/ 16 h 98"/>
                  <a:gd name="T32" fmla="*/ 40 w 122"/>
                  <a:gd name="T33" fmla="*/ 18 h 98"/>
                  <a:gd name="T34" fmla="*/ 38 w 122"/>
                  <a:gd name="T35" fmla="*/ 24 h 98"/>
                  <a:gd name="T36" fmla="*/ 34 w 122"/>
                  <a:gd name="T37" fmla="*/ 30 h 98"/>
                  <a:gd name="T38" fmla="*/ 32 w 122"/>
                  <a:gd name="T39" fmla="*/ 30 h 98"/>
                  <a:gd name="T40" fmla="*/ 28 w 122"/>
                  <a:gd name="T41" fmla="*/ 30 h 98"/>
                  <a:gd name="T42" fmla="*/ 20 w 122"/>
                  <a:gd name="T43" fmla="*/ 30 h 98"/>
                  <a:gd name="T44" fmla="*/ 20 w 122"/>
                  <a:gd name="T45" fmla="*/ 40 h 98"/>
                  <a:gd name="T46" fmla="*/ 20 w 122"/>
                  <a:gd name="T47" fmla="*/ 46 h 98"/>
                  <a:gd name="T48" fmla="*/ 18 w 122"/>
                  <a:gd name="T49" fmla="*/ 50 h 98"/>
                  <a:gd name="T50" fmla="*/ 12 w 122"/>
                  <a:gd name="T51" fmla="*/ 54 h 98"/>
                  <a:gd name="T52" fmla="*/ 6 w 122"/>
                  <a:gd name="T53" fmla="*/ 58 h 98"/>
                  <a:gd name="T54" fmla="*/ 4 w 122"/>
                  <a:gd name="T55" fmla="*/ 62 h 98"/>
                  <a:gd name="T56" fmla="*/ 4 w 122"/>
                  <a:gd name="T57" fmla="*/ 66 h 98"/>
                  <a:gd name="T58" fmla="*/ 2 w 122"/>
                  <a:gd name="T59" fmla="*/ 74 h 98"/>
                  <a:gd name="T60" fmla="*/ 0 w 122"/>
                  <a:gd name="T61" fmla="*/ 80 h 98"/>
                  <a:gd name="T62" fmla="*/ 4 w 122"/>
                  <a:gd name="T63" fmla="*/ 84 h 98"/>
                  <a:gd name="T64" fmla="*/ 8 w 122"/>
                  <a:gd name="T65" fmla="*/ 90 h 98"/>
                  <a:gd name="T66" fmla="*/ 12 w 122"/>
                  <a:gd name="T67" fmla="*/ 94 h 98"/>
                  <a:gd name="T68" fmla="*/ 18 w 122"/>
                  <a:gd name="T69" fmla="*/ 96 h 98"/>
                  <a:gd name="T70" fmla="*/ 22 w 122"/>
                  <a:gd name="T71" fmla="*/ 96 h 98"/>
                  <a:gd name="T72" fmla="*/ 24 w 122"/>
                  <a:gd name="T73" fmla="*/ 94 h 98"/>
                  <a:gd name="T74" fmla="*/ 28 w 122"/>
                  <a:gd name="T75" fmla="*/ 92 h 98"/>
                  <a:gd name="T76" fmla="*/ 32 w 122"/>
                  <a:gd name="T77" fmla="*/ 92 h 98"/>
                  <a:gd name="T78" fmla="*/ 36 w 122"/>
                  <a:gd name="T79" fmla="*/ 92 h 98"/>
                  <a:gd name="T80" fmla="*/ 38 w 122"/>
                  <a:gd name="T81" fmla="*/ 94 h 98"/>
                  <a:gd name="T82" fmla="*/ 40 w 122"/>
                  <a:gd name="T83" fmla="*/ 98 h 98"/>
                  <a:gd name="T84" fmla="*/ 42 w 122"/>
                  <a:gd name="T85" fmla="*/ 98 h 98"/>
                  <a:gd name="T86" fmla="*/ 42 w 122"/>
                  <a:gd name="T87" fmla="*/ 86 h 98"/>
                  <a:gd name="T88" fmla="*/ 42 w 122"/>
                  <a:gd name="T89" fmla="*/ 72 h 98"/>
                  <a:gd name="T90" fmla="*/ 50 w 122"/>
                  <a:gd name="T91" fmla="*/ 72 h 98"/>
                  <a:gd name="T92" fmla="*/ 58 w 122"/>
                  <a:gd name="T93" fmla="*/ 72 h 98"/>
                  <a:gd name="T94" fmla="*/ 76 w 122"/>
                  <a:gd name="T95" fmla="*/ 72 h 98"/>
                  <a:gd name="T96" fmla="*/ 106 w 122"/>
                  <a:gd name="T97" fmla="*/ 72 h 98"/>
                  <a:gd name="T98" fmla="*/ 106 w 122"/>
                  <a:gd name="T99" fmla="*/ 68 h 98"/>
                  <a:gd name="T100" fmla="*/ 108 w 122"/>
                  <a:gd name="T101" fmla="*/ 66 h 98"/>
                  <a:gd name="T102" fmla="*/ 114 w 122"/>
                  <a:gd name="T103" fmla="*/ 64 h 98"/>
                  <a:gd name="T104" fmla="*/ 122 w 122"/>
                  <a:gd name="T105" fmla="*/ 60 h 98"/>
                  <a:gd name="T106" fmla="*/ 122 w 122"/>
                  <a:gd name="T107" fmla="*/ 58 h 98"/>
                  <a:gd name="T108" fmla="*/ 122 w 122"/>
                  <a:gd name="T109" fmla="*/ 56 h 98"/>
                  <a:gd name="T110" fmla="*/ 122 w 122"/>
                  <a:gd name="T111" fmla="*/ 50 h 98"/>
                  <a:gd name="T112" fmla="*/ 122 w 122"/>
                  <a:gd name="T113" fmla="*/ 48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2" h="98">
                    <a:moveTo>
                      <a:pt x="122" y="48"/>
                    </a:moveTo>
                    <a:lnTo>
                      <a:pt x="120" y="44"/>
                    </a:lnTo>
                    <a:lnTo>
                      <a:pt x="114" y="42"/>
                    </a:lnTo>
                    <a:lnTo>
                      <a:pt x="108" y="42"/>
                    </a:lnTo>
                    <a:lnTo>
                      <a:pt x="104" y="38"/>
                    </a:lnTo>
                    <a:lnTo>
                      <a:pt x="104" y="34"/>
                    </a:lnTo>
                    <a:lnTo>
                      <a:pt x="104" y="30"/>
                    </a:lnTo>
                    <a:lnTo>
                      <a:pt x="104" y="26"/>
                    </a:lnTo>
                    <a:lnTo>
                      <a:pt x="102" y="22"/>
                    </a:lnTo>
                    <a:lnTo>
                      <a:pt x="98" y="18"/>
                    </a:lnTo>
                    <a:lnTo>
                      <a:pt x="94" y="16"/>
                    </a:lnTo>
                    <a:lnTo>
                      <a:pt x="90" y="10"/>
                    </a:lnTo>
                    <a:lnTo>
                      <a:pt x="90" y="0"/>
                    </a:lnTo>
                    <a:lnTo>
                      <a:pt x="68" y="6"/>
                    </a:lnTo>
                    <a:lnTo>
                      <a:pt x="46" y="14"/>
                    </a:lnTo>
                    <a:lnTo>
                      <a:pt x="42" y="16"/>
                    </a:lnTo>
                    <a:lnTo>
                      <a:pt x="40" y="18"/>
                    </a:lnTo>
                    <a:lnTo>
                      <a:pt x="38" y="24"/>
                    </a:lnTo>
                    <a:lnTo>
                      <a:pt x="34" y="30"/>
                    </a:lnTo>
                    <a:lnTo>
                      <a:pt x="32" y="30"/>
                    </a:lnTo>
                    <a:lnTo>
                      <a:pt x="28" y="30"/>
                    </a:lnTo>
                    <a:lnTo>
                      <a:pt x="20" y="30"/>
                    </a:lnTo>
                    <a:lnTo>
                      <a:pt x="20" y="40"/>
                    </a:lnTo>
                    <a:lnTo>
                      <a:pt x="20" y="46"/>
                    </a:lnTo>
                    <a:lnTo>
                      <a:pt x="18" y="50"/>
                    </a:lnTo>
                    <a:lnTo>
                      <a:pt x="12" y="54"/>
                    </a:lnTo>
                    <a:lnTo>
                      <a:pt x="6" y="58"/>
                    </a:lnTo>
                    <a:lnTo>
                      <a:pt x="4" y="62"/>
                    </a:lnTo>
                    <a:lnTo>
                      <a:pt x="4" y="66"/>
                    </a:lnTo>
                    <a:lnTo>
                      <a:pt x="2" y="74"/>
                    </a:lnTo>
                    <a:lnTo>
                      <a:pt x="0" y="80"/>
                    </a:lnTo>
                    <a:lnTo>
                      <a:pt x="4" y="84"/>
                    </a:lnTo>
                    <a:lnTo>
                      <a:pt x="8" y="90"/>
                    </a:lnTo>
                    <a:lnTo>
                      <a:pt x="12" y="94"/>
                    </a:lnTo>
                    <a:lnTo>
                      <a:pt x="18" y="96"/>
                    </a:lnTo>
                    <a:lnTo>
                      <a:pt x="22" y="96"/>
                    </a:lnTo>
                    <a:lnTo>
                      <a:pt x="24" y="94"/>
                    </a:lnTo>
                    <a:lnTo>
                      <a:pt x="28" y="92"/>
                    </a:lnTo>
                    <a:lnTo>
                      <a:pt x="32" y="92"/>
                    </a:lnTo>
                    <a:lnTo>
                      <a:pt x="36" y="92"/>
                    </a:lnTo>
                    <a:lnTo>
                      <a:pt x="38" y="94"/>
                    </a:lnTo>
                    <a:lnTo>
                      <a:pt x="40" y="98"/>
                    </a:lnTo>
                    <a:lnTo>
                      <a:pt x="42" y="98"/>
                    </a:lnTo>
                    <a:lnTo>
                      <a:pt x="42" y="86"/>
                    </a:lnTo>
                    <a:lnTo>
                      <a:pt x="42" y="72"/>
                    </a:lnTo>
                    <a:lnTo>
                      <a:pt x="50" y="72"/>
                    </a:lnTo>
                    <a:lnTo>
                      <a:pt x="58" y="72"/>
                    </a:lnTo>
                    <a:lnTo>
                      <a:pt x="76" y="72"/>
                    </a:lnTo>
                    <a:lnTo>
                      <a:pt x="106" y="72"/>
                    </a:lnTo>
                    <a:lnTo>
                      <a:pt x="106" y="68"/>
                    </a:lnTo>
                    <a:lnTo>
                      <a:pt x="108" y="66"/>
                    </a:lnTo>
                    <a:lnTo>
                      <a:pt x="114" y="64"/>
                    </a:lnTo>
                    <a:lnTo>
                      <a:pt x="122" y="60"/>
                    </a:lnTo>
                    <a:lnTo>
                      <a:pt x="122" y="58"/>
                    </a:lnTo>
                    <a:lnTo>
                      <a:pt x="122" y="56"/>
                    </a:lnTo>
                    <a:lnTo>
                      <a:pt x="122" y="50"/>
                    </a:lnTo>
                    <a:lnTo>
                      <a:pt x="122" y="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3" name="Freeform 123"/>
              <p:cNvSpPr>
                <a:spLocks noChangeAspect="1"/>
              </p:cNvSpPr>
              <p:nvPr/>
            </p:nvSpPr>
            <p:spPr bwMode="gray">
              <a:xfrm>
                <a:off x="2555" y="1946"/>
                <a:ext cx="90" cy="110"/>
              </a:xfrm>
              <a:custGeom>
                <a:avLst/>
                <a:gdLst>
                  <a:gd name="T0" fmla="*/ 4 w 90"/>
                  <a:gd name="T1" fmla="*/ 48 h 110"/>
                  <a:gd name="T2" fmla="*/ 2 w 90"/>
                  <a:gd name="T3" fmla="*/ 44 h 110"/>
                  <a:gd name="T4" fmla="*/ 0 w 90"/>
                  <a:gd name="T5" fmla="*/ 40 h 110"/>
                  <a:gd name="T6" fmla="*/ 8 w 90"/>
                  <a:gd name="T7" fmla="*/ 36 h 110"/>
                  <a:gd name="T8" fmla="*/ 4 w 90"/>
                  <a:gd name="T9" fmla="*/ 28 h 110"/>
                  <a:gd name="T10" fmla="*/ 4 w 90"/>
                  <a:gd name="T11" fmla="*/ 10 h 110"/>
                  <a:gd name="T12" fmla="*/ 8 w 90"/>
                  <a:gd name="T13" fmla="*/ 8 h 110"/>
                  <a:gd name="T14" fmla="*/ 20 w 90"/>
                  <a:gd name="T15" fmla="*/ 4 h 110"/>
                  <a:gd name="T16" fmla="*/ 32 w 90"/>
                  <a:gd name="T17" fmla="*/ 8 h 110"/>
                  <a:gd name="T18" fmla="*/ 42 w 90"/>
                  <a:gd name="T19" fmla="*/ 0 h 110"/>
                  <a:gd name="T20" fmla="*/ 50 w 90"/>
                  <a:gd name="T21" fmla="*/ 10 h 110"/>
                  <a:gd name="T22" fmla="*/ 60 w 90"/>
                  <a:gd name="T23" fmla="*/ 16 h 110"/>
                  <a:gd name="T24" fmla="*/ 66 w 90"/>
                  <a:gd name="T25" fmla="*/ 14 h 110"/>
                  <a:gd name="T26" fmla="*/ 74 w 90"/>
                  <a:gd name="T27" fmla="*/ 12 h 110"/>
                  <a:gd name="T28" fmla="*/ 80 w 90"/>
                  <a:gd name="T29" fmla="*/ 14 h 110"/>
                  <a:gd name="T30" fmla="*/ 84 w 90"/>
                  <a:gd name="T31" fmla="*/ 18 h 110"/>
                  <a:gd name="T32" fmla="*/ 90 w 90"/>
                  <a:gd name="T33" fmla="*/ 32 h 110"/>
                  <a:gd name="T34" fmla="*/ 88 w 90"/>
                  <a:gd name="T35" fmla="*/ 46 h 110"/>
                  <a:gd name="T36" fmla="*/ 82 w 90"/>
                  <a:gd name="T37" fmla="*/ 60 h 110"/>
                  <a:gd name="T38" fmla="*/ 82 w 90"/>
                  <a:gd name="T39" fmla="*/ 86 h 110"/>
                  <a:gd name="T40" fmla="*/ 88 w 90"/>
                  <a:gd name="T41" fmla="*/ 98 h 110"/>
                  <a:gd name="T42" fmla="*/ 78 w 90"/>
                  <a:gd name="T43" fmla="*/ 98 h 110"/>
                  <a:gd name="T44" fmla="*/ 62 w 90"/>
                  <a:gd name="T45" fmla="*/ 96 h 110"/>
                  <a:gd name="T46" fmla="*/ 48 w 90"/>
                  <a:gd name="T47" fmla="*/ 98 h 110"/>
                  <a:gd name="T48" fmla="*/ 26 w 90"/>
                  <a:gd name="T49" fmla="*/ 108 h 110"/>
                  <a:gd name="T50" fmla="*/ 12 w 90"/>
                  <a:gd name="T51" fmla="*/ 110 h 110"/>
                  <a:gd name="T52" fmla="*/ 14 w 90"/>
                  <a:gd name="T53" fmla="*/ 90 h 110"/>
                  <a:gd name="T54" fmla="*/ 6 w 90"/>
                  <a:gd name="T55" fmla="*/ 84 h 110"/>
                  <a:gd name="T56" fmla="*/ 0 w 90"/>
                  <a:gd name="T57" fmla="*/ 76 h 110"/>
                  <a:gd name="T58" fmla="*/ 0 w 90"/>
                  <a:gd name="T59" fmla="*/ 66 h 110"/>
                  <a:gd name="T60" fmla="*/ 0 w 90"/>
                  <a:gd name="T61" fmla="*/ 60 h 110"/>
                  <a:gd name="T62" fmla="*/ 2 w 90"/>
                  <a:gd name="T63" fmla="*/ 56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0" h="110">
                    <a:moveTo>
                      <a:pt x="2" y="56"/>
                    </a:moveTo>
                    <a:lnTo>
                      <a:pt x="4" y="48"/>
                    </a:lnTo>
                    <a:lnTo>
                      <a:pt x="4" y="46"/>
                    </a:lnTo>
                    <a:lnTo>
                      <a:pt x="2" y="44"/>
                    </a:lnTo>
                    <a:lnTo>
                      <a:pt x="0" y="42"/>
                    </a:lnTo>
                    <a:lnTo>
                      <a:pt x="0" y="40"/>
                    </a:lnTo>
                    <a:lnTo>
                      <a:pt x="4" y="38"/>
                    </a:lnTo>
                    <a:lnTo>
                      <a:pt x="8" y="36"/>
                    </a:lnTo>
                    <a:lnTo>
                      <a:pt x="6" y="32"/>
                    </a:lnTo>
                    <a:lnTo>
                      <a:pt x="4" y="28"/>
                    </a:lnTo>
                    <a:lnTo>
                      <a:pt x="2" y="16"/>
                    </a:lnTo>
                    <a:lnTo>
                      <a:pt x="4" y="10"/>
                    </a:lnTo>
                    <a:lnTo>
                      <a:pt x="4" y="8"/>
                    </a:lnTo>
                    <a:lnTo>
                      <a:pt x="8" y="8"/>
                    </a:lnTo>
                    <a:lnTo>
                      <a:pt x="14" y="6"/>
                    </a:lnTo>
                    <a:lnTo>
                      <a:pt x="20" y="4"/>
                    </a:lnTo>
                    <a:lnTo>
                      <a:pt x="28" y="2"/>
                    </a:lnTo>
                    <a:lnTo>
                      <a:pt x="32" y="8"/>
                    </a:lnTo>
                    <a:lnTo>
                      <a:pt x="38" y="4"/>
                    </a:lnTo>
                    <a:lnTo>
                      <a:pt x="42" y="0"/>
                    </a:lnTo>
                    <a:lnTo>
                      <a:pt x="46" y="4"/>
                    </a:lnTo>
                    <a:lnTo>
                      <a:pt x="50" y="10"/>
                    </a:lnTo>
                    <a:lnTo>
                      <a:pt x="54" y="14"/>
                    </a:lnTo>
                    <a:lnTo>
                      <a:pt x="60" y="16"/>
                    </a:lnTo>
                    <a:lnTo>
                      <a:pt x="64" y="16"/>
                    </a:lnTo>
                    <a:lnTo>
                      <a:pt x="66" y="14"/>
                    </a:lnTo>
                    <a:lnTo>
                      <a:pt x="70" y="12"/>
                    </a:lnTo>
                    <a:lnTo>
                      <a:pt x="74" y="12"/>
                    </a:lnTo>
                    <a:lnTo>
                      <a:pt x="78" y="12"/>
                    </a:lnTo>
                    <a:lnTo>
                      <a:pt x="80" y="14"/>
                    </a:lnTo>
                    <a:lnTo>
                      <a:pt x="82" y="18"/>
                    </a:lnTo>
                    <a:lnTo>
                      <a:pt x="84" y="18"/>
                    </a:lnTo>
                    <a:lnTo>
                      <a:pt x="88" y="28"/>
                    </a:lnTo>
                    <a:lnTo>
                      <a:pt x="90" y="32"/>
                    </a:lnTo>
                    <a:lnTo>
                      <a:pt x="90" y="36"/>
                    </a:lnTo>
                    <a:lnTo>
                      <a:pt x="88" y="46"/>
                    </a:lnTo>
                    <a:lnTo>
                      <a:pt x="84" y="54"/>
                    </a:lnTo>
                    <a:lnTo>
                      <a:pt x="82" y="60"/>
                    </a:lnTo>
                    <a:lnTo>
                      <a:pt x="80" y="70"/>
                    </a:lnTo>
                    <a:lnTo>
                      <a:pt x="82" y="86"/>
                    </a:lnTo>
                    <a:lnTo>
                      <a:pt x="84" y="92"/>
                    </a:lnTo>
                    <a:lnTo>
                      <a:pt x="88" y="98"/>
                    </a:lnTo>
                    <a:lnTo>
                      <a:pt x="88" y="104"/>
                    </a:lnTo>
                    <a:lnTo>
                      <a:pt x="78" y="98"/>
                    </a:lnTo>
                    <a:lnTo>
                      <a:pt x="70" y="96"/>
                    </a:lnTo>
                    <a:lnTo>
                      <a:pt x="62" y="96"/>
                    </a:lnTo>
                    <a:lnTo>
                      <a:pt x="54" y="96"/>
                    </a:lnTo>
                    <a:lnTo>
                      <a:pt x="48" y="98"/>
                    </a:lnTo>
                    <a:lnTo>
                      <a:pt x="36" y="102"/>
                    </a:lnTo>
                    <a:lnTo>
                      <a:pt x="26" y="108"/>
                    </a:lnTo>
                    <a:lnTo>
                      <a:pt x="20" y="110"/>
                    </a:lnTo>
                    <a:lnTo>
                      <a:pt x="12" y="110"/>
                    </a:lnTo>
                    <a:lnTo>
                      <a:pt x="14" y="92"/>
                    </a:lnTo>
                    <a:lnTo>
                      <a:pt x="14" y="90"/>
                    </a:lnTo>
                    <a:lnTo>
                      <a:pt x="12" y="86"/>
                    </a:lnTo>
                    <a:lnTo>
                      <a:pt x="6" y="84"/>
                    </a:lnTo>
                    <a:lnTo>
                      <a:pt x="0" y="80"/>
                    </a:lnTo>
                    <a:lnTo>
                      <a:pt x="0" y="76"/>
                    </a:lnTo>
                    <a:lnTo>
                      <a:pt x="0" y="72"/>
                    </a:lnTo>
                    <a:lnTo>
                      <a:pt x="0" y="66"/>
                    </a:lnTo>
                    <a:lnTo>
                      <a:pt x="0" y="62"/>
                    </a:lnTo>
                    <a:lnTo>
                      <a:pt x="0" y="60"/>
                    </a:lnTo>
                    <a:lnTo>
                      <a:pt x="0" y="58"/>
                    </a:lnTo>
                    <a:lnTo>
                      <a:pt x="2"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4" name="Freeform 124"/>
              <p:cNvSpPr>
                <a:spLocks noChangeAspect="1"/>
              </p:cNvSpPr>
              <p:nvPr/>
            </p:nvSpPr>
            <p:spPr bwMode="gray">
              <a:xfrm>
                <a:off x="2635" y="1938"/>
                <a:ext cx="70" cy="112"/>
              </a:xfrm>
              <a:custGeom>
                <a:avLst/>
                <a:gdLst>
                  <a:gd name="T0" fmla="*/ 68 w 70"/>
                  <a:gd name="T1" fmla="*/ 92 h 112"/>
                  <a:gd name="T2" fmla="*/ 60 w 70"/>
                  <a:gd name="T3" fmla="*/ 94 h 112"/>
                  <a:gd name="T4" fmla="*/ 50 w 70"/>
                  <a:gd name="T5" fmla="*/ 98 h 112"/>
                  <a:gd name="T6" fmla="*/ 34 w 70"/>
                  <a:gd name="T7" fmla="*/ 108 h 112"/>
                  <a:gd name="T8" fmla="*/ 28 w 70"/>
                  <a:gd name="T9" fmla="*/ 110 h 112"/>
                  <a:gd name="T10" fmla="*/ 16 w 70"/>
                  <a:gd name="T11" fmla="*/ 112 h 112"/>
                  <a:gd name="T12" fmla="*/ 8 w 70"/>
                  <a:gd name="T13" fmla="*/ 112 h 112"/>
                  <a:gd name="T14" fmla="*/ 2 w 70"/>
                  <a:gd name="T15" fmla="*/ 94 h 112"/>
                  <a:gd name="T16" fmla="*/ 0 w 70"/>
                  <a:gd name="T17" fmla="*/ 78 h 112"/>
                  <a:gd name="T18" fmla="*/ 2 w 70"/>
                  <a:gd name="T19" fmla="*/ 68 h 112"/>
                  <a:gd name="T20" fmla="*/ 4 w 70"/>
                  <a:gd name="T21" fmla="*/ 62 h 112"/>
                  <a:gd name="T22" fmla="*/ 8 w 70"/>
                  <a:gd name="T23" fmla="*/ 54 h 112"/>
                  <a:gd name="T24" fmla="*/ 10 w 70"/>
                  <a:gd name="T25" fmla="*/ 44 h 112"/>
                  <a:gd name="T26" fmla="*/ 10 w 70"/>
                  <a:gd name="T27" fmla="*/ 40 h 112"/>
                  <a:gd name="T28" fmla="*/ 8 w 70"/>
                  <a:gd name="T29" fmla="*/ 36 h 112"/>
                  <a:gd name="T30" fmla="*/ 4 w 70"/>
                  <a:gd name="T31" fmla="*/ 26 h 112"/>
                  <a:gd name="T32" fmla="*/ 4 w 70"/>
                  <a:gd name="T33" fmla="*/ 14 h 112"/>
                  <a:gd name="T34" fmla="*/ 4 w 70"/>
                  <a:gd name="T35" fmla="*/ 0 h 112"/>
                  <a:gd name="T36" fmla="*/ 12 w 70"/>
                  <a:gd name="T37" fmla="*/ 0 h 112"/>
                  <a:gd name="T38" fmla="*/ 20 w 70"/>
                  <a:gd name="T39" fmla="*/ 0 h 112"/>
                  <a:gd name="T40" fmla="*/ 38 w 70"/>
                  <a:gd name="T41" fmla="*/ 0 h 112"/>
                  <a:gd name="T42" fmla="*/ 50 w 70"/>
                  <a:gd name="T43" fmla="*/ 0 h 112"/>
                  <a:gd name="T44" fmla="*/ 52 w 70"/>
                  <a:gd name="T45" fmla="*/ 6 h 112"/>
                  <a:gd name="T46" fmla="*/ 54 w 70"/>
                  <a:gd name="T47" fmla="*/ 12 h 112"/>
                  <a:gd name="T48" fmla="*/ 56 w 70"/>
                  <a:gd name="T49" fmla="*/ 14 h 112"/>
                  <a:gd name="T50" fmla="*/ 56 w 70"/>
                  <a:gd name="T51" fmla="*/ 20 h 112"/>
                  <a:gd name="T52" fmla="*/ 56 w 70"/>
                  <a:gd name="T53" fmla="*/ 26 h 112"/>
                  <a:gd name="T54" fmla="*/ 56 w 70"/>
                  <a:gd name="T55" fmla="*/ 28 h 112"/>
                  <a:gd name="T56" fmla="*/ 56 w 70"/>
                  <a:gd name="T57" fmla="*/ 30 h 112"/>
                  <a:gd name="T58" fmla="*/ 58 w 70"/>
                  <a:gd name="T59" fmla="*/ 36 h 112"/>
                  <a:gd name="T60" fmla="*/ 58 w 70"/>
                  <a:gd name="T61" fmla="*/ 40 h 112"/>
                  <a:gd name="T62" fmla="*/ 58 w 70"/>
                  <a:gd name="T63" fmla="*/ 44 h 112"/>
                  <a:gd name="T64" fmla="*/ 60 w 70"/>
                  <a:gd name="T65" fmla="*/ 50 h 112"/>
                  <a:gd name="T66" fmla="*/ 60 w 70"/>
                  <a:gd name="T67" fmla="*/ 74 h 112"/>
                  <a:gd name="T68" fmla="*/ 56 w 70"/>
                  <a:gd name="T69" fmla="*/ 76 h 112"/>
                  <a:gd name="T70" fmla="*/ 62 w 70"/>
                  <a:gd name="T71" fmla="*/ 84 h 112"/>
                  <a:gd name="T72" fmla="*/ 70 w 70"/>
                  <a:gd name="T73" fmla="*/ 92 h 112"/>
                  <a:gd name="T74" fmla="*/ 68 w 70"/>
                  <a:gd name="T75" fmla="*/ 92 h 1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0" h="112">
                    <a:moveTo>
                      <a:pt x="68" y="92"/>
                    </a:moveTo>
                    <a:lnTo>
                      <a:pt x="60" y="94"/>
                    </a:lnTo>
                    <a:lnTo>
                      <a:pt x="50" y="98"/>
                    </a:lnTo>
                    <a:lnTo>
                      <a:pt x="34" y="108"/>
                    </a:lnTo>
                    <a:lnTo>
                      <a:pt x="28" y="110"/>
                    </a:lnTo>
                    <a:lnTo>
                      <a:pt x="16" y="112"/>
                    </a:lnTo>
                    <a:lnTo>
                      <a:pt x="8" y="112"/>
                    </a:lnTo>
                    <a:lnTo>
                      <a:pt x="2" y="94"/>
                    </a:lnTo>
                    <a:lnTo>
                      <a:pt x="0" y="78"/>
                    </a:lnTo>
                    <a:lnTo>
                      <a:pt x="2" y="68"/>
                    </a:lnTo>
                    <a:lnTo>
                      <a:pt x="4" y="62"/>
                    </a:lnTo>
                    <a:lnTo>
                      <a:pt x="8" y="54"/>
                    </a:lnTo>
                    <a:lnTo>
                      <a:pt x="10" y="44"/>
                    </a:lnTo>
                    <a:lnTo>
                      <a:pt x="10" y="40"/>
                    </a:lnTo>
                    <a:lnTo>
                      <a:pt x="8" y="36"/>
                    </a:lnTo>
                    <a:lnTo>
                      <a:pt x="4" y="26"/>
                    </a:lnTo>
                    <a:lnTo>
                      <a:pt x="4" y="14"/>
                    </a:lnTo>
                    <a:lnTo>
                      <a:pt x="4" y="0"/>
                    </a:lnTo>
                    <a:lnTo>
                      <a:pt x="12" y="0"/>
                    </a:lnTo>
                    <a:lnTo>
                      <a:pt x="20" y="0"/>
                    </a:lnTo>
                    <a:lnTo>
                      <a:pt x="38" y="0"/>
                    </a:lnTo>
                    <a:lnTo>
                      <a:pt x="50" y="0"/>
                    </a:lnTo>
                    <a:lnTo>
                      <a:pt x="52" y="6"/>
                    </a:lnTo>
                    <a:lnTo>
                      <a:pt x="54" y="12"/>
                    </a:lnTo>
                    <a:lnTo>
                      <a:pt x="56" y="14"/>
                    </a:lnTo>
                    <a:lnTo>
                      <a:pt x="56" y="20"/>
                    </a:lnTo>
                    <a:lnTo>
                      <a:pt x="56" y="26"/>
                    </a:lnTo>
                    <a:lnTo>
                      <a:pt x="56" y="28"/>
                    </a:lnTo>
                    <a:lnTo>
                      <a:pt x="56" y="30"/>
                    </a:lnTo>
                    <a:lnTo>
                      <a:pt x="58" y="36"/>
                    </a:lnTo>
                    <a:lnTo>
                      <a:pt x="58" y="40"/>
                    </a:lnTo>
                    <a:lnTo>
                      <a:pt x="58" y="44"/>
                    </a:lnTo>
                    <a:lnTo>
                      <a:pt x="60" y="50"/>
                    </a:lnTo>
                    <a:lnTo>
                      <a:pt x="60" y="74"/>
                    </a:lnTo>
                    <a:lnTo>
                      <a:pt x="56" y="76"/>
                    </a:lnTo>
                    <a:lnTo>
                      <a:pt x="62" y="84"/>
                    </a:lnTo>
                    <a:lnTo>
                      <a:pt x="70" y="92"/>
                    </a:lnTo>
                    <a:lnTo>
                      <a:pt x="68" y="9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5" name="Freeform 125"/>
              <p:cNvSpPr>
                <a:spLocks noChangeAspect="1"/>
              </p:cNvSpPr>
              <p:nvPr/>
            </p:nvSpPr>
            <p:spPr bwMode="gray">
              <a:xfrm>
                <a:off x="2685" y="1938"/>
                <a:ext cx="30" cy="92"/>
              </a:xfrm>
              <a:custGeom>
                <a:avLst/>
                <a:gdLst>
                  <a:gd name="T0" fmla="*/ 20 w 30"/>
                  <a:gd name="T1" fmla="*/ 92 h 92"/>
                  <a:gd name="T2" fmla="*/ 12 w 30"/>
                  <a:gd name="T3" fmla="*/ 84 h 92"/>
                  <a:gd name="T4" fmla="*/ 6 w 30"/>
                  <a:gd name="T5" fmla="*/ 76 h 92"/>
                  <a:gd name="T6" fmla="*/ 10 w 30"/>
                  <a:gd name="T7" fmla="*/ 74 h 92"/>
                  <a:gd name="T8" fmla="*/ 10 w 30"/>
                  <a:gd name="T9" fmla="*/ 50 h 92"/>
                  <a:gd name="T10" fmla="*/ 8 w 30"/>
                  <a:gd name="T11" fmla="*/ 44 h 92"/>
                  <a:gd name="T12" fmla="*/ 8 w 30"/>
                  <a:gd name="T13" fmla="*/ 40 h 92"/>
                  <a:gd name="T14" fmla="*/ 8 w 30"/>
                  <a:gd name="T15" fmla="*/ 36 h 92"/>
                  <a:gd name="T16" fmla="*/ 6 w 30"/>
                  <a:gd name="T17" fmla="*/ 30 h 92"/>
                  <a:gd name="T18" fmla="*/ 6 w 30"/>
                  <a:gd name="T19" fmla="*/ 28 h 92"/>
                  <a:gd name="T20" fmla="*/ 6 w 30"/>
                  <a:gd name="T21" fmla="*/ 26 h 92"/>
                  <a:gd name="T22" fmla="*/ 6 w 30"/>
                  <a:gd name="T23" fmla="*/ 20 h 92"/>
                  <a:gd name="T24" fmla="*/ 6 w 30"/>
                  <a:gd name="T25" fmla="*/ 14 h 92"/>
                  <a:gd name="T26" fmla="*/ 4 w 30"/>
                  <a:gd name="T27" fmla="*/ 12 h 92"/>
                  <a:gd name="T28" fmla="*/ 2 w 30"/>
                  <a:gd name="T29" fmla="*/ 6 h 92"/>
                  <a:gd name="T30" fmla="*/ 0 w 30"/>
                  <a:gd name="T31" fmla="*/ 0 h 92"/>
                  <a:gd name="T32" fmla="*/ 18 w 30"/>
                  <a:gd name="T33" fmla="*/ 0 h 92"/>
                  <a:gd name="T34" fmla="*/ 14 w 30"/>
                  <a:gd name="T35" fmla="*/ 4 h 92"/>
                  <a:gd name="T36" fmla="*/ 14 w 30"/>
                  <a:gd name="T37" fmla="*/ 10 h 92"/>
                  <a:gd name="T38" fmla="*/ 14 w 30"/>
                  <a:gd name="T39" fmla="*/ 12 h 92"/>
                  <a:gd name="T40" fmla="*/ 16 w 30"/>
                  <a:gd name="T41" fmla="*/ 16 h 92"/>
                  <a:gd name="T42" fmla="*/ 24 w 30"/>
                  <a:gd name="T43" fmla="*/ 22 h 92"/>
                  <a:gd name="T44" fmla="*/ 24 w 30"/>
                  <a:gd name="T45" fmla="*/ 26 h 92"/>
                  <a:gd name="T46" fmla="*/ 24 w 30"/>
                  <a:gd name="T47" fmla="*/ 40 h 92"/>
                  <a:gd name="T48" fmla="*/ 26 w 30"/>
                  <a:gd name="T49" fmla="*/ 52 h 92"/>
                  <a:gd name="T50" fmla="*/ 26 w 30"/>
                  <a:gd name="T51" fmla="*/ 64 h 92"/>
                  <a:gd name="T52" fmla="*/ 28 w 30"/>
                  <a:gd name="T53" fmla="*/ 84 h 92"/>
                  <a:gd name="T54" fmla="*/ 28 w 30"/>
                  <a:gd name="T55" fmla="*/ 86 h 92"/>
                  <a:gd name="T56" fmla="*/ 30 w 30"/>
                  <a:gd name="T57" fmla="*/ 88 h 92"/>
                  <a:gd name="T58" fmla="*/ 20 w 30"/>
                  <a:gd name="T59" fmla="*/ 92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92">
                    <a:moveTo>
                      <a:pt x="20" y="92"/>
                    </a:moveTo>
                    <a:lnTo>
                      <a:pt x="12" y="84"/>
                    </a:lnTo>
                    <a:lnTo>
                      <a:pt x="6" y="76"/>
                    </a:lnTo>
                    <a:lnTo>
                      <a:pt x="10" y="74"/>
                    </a:lnTo>
                    <a:lnTo>
                      <a:pt x="10" y="50"/>
                    </a:lnTo>
                    <a:lnTo>
                      <a:pt x="8" y="44"/>
                    </a:lnTo>
                    <a:lnTo>
                      <a:pt x="8" y="40"/>
                    </a:lnTo>
                    <a:lnTo>
                      <a:pt x="8" y="36"/>
                    </a:lnTo>
                    <a:lnTo>
                      <a:pt x="6" y="30"/>
                    </a:lnTo>
                    <a:lnTo>
                      <a:pt x="6" y="28"/>
                    </a:lnTo>
                    <a:lnTo>
                      <a:pt x="6" y="26"/>
                    </a:lnTo>
                    <a:lnTo>
                      <a:pt x="6" y="20"/>
                    </a:lnTo>
                    <a:lnTo>
                      <a:pt x="6" y="14"/>
                    </a:lnTo>
                    <a:lnTo>
                      <a:pt x="4" y="12"/>
                    </a:lnTo>
                    <a:lnTo>
                      <a:pt x="2" y="6"/>
                    </a:lnTo>
                    <a:lnTo>
                      <a:pt x="0" y="0"/>
                    </a:lnTo>
                    <a:lnTo>
                      <a:pt x="18" y="0"/>
                    </a:lnTo>
                    <a:lnTo>
                      <a:pt x="14" y="4"/>
                    </a:lnTo>
                    <a:lnTo>
                      <a:pt x="14" y="10"/>
                    </a:lnTo>
                    <a:lnTo>
                      <a:pt x="14" y="12"/>
                    </a:lnTo>
                    <a:lnTo>
                      <a:pt x="16" y="16"/>
                    </a:lnTo>
                    <a:lnTo>
                      <a:pt x="24" y="22"/>
                    </a:lnTo>
                    <a:lnTo>
                      <a:pt x="24" y="26"/>
                    </a:lnTo>
                    <a:lnTo>
                      <a:pt x="24" y="40"/>
                    </a:lnTo>
                    <a:lnTo>
                      <a:pt x="26" y="52"/>
                    </a:lnTo>
                    <a:lnTo>
                      <a:pt x="26" y="64"/>
                    </a:lnTo>
                    <a:lnTo>
                      <a:pt x="28" y="84"/>
                    </a:lnTo>
                    <a:lnTo>
                      <a:pt x="28" y="86"/>
                    </a:lnTo>
                    <a:lnTo>
                      <a:pt x="30" y="88"/>
                    </a:lnTo>
                    <a:lnTo>
                      <a:pt x="20" y="9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6" name="Freeform 126"/>
              <p:cNvSpPr>
                <a:spLocks noChangeAspect="1"/>
              </p:cNvSpPr>
              <p:nvPr/>
            </p:nvSpPr>
            <p:spPr bwMode="gray">
              <a:xfrm>
                <a:off x="2699" y="1916"/>
                <a:ext cx="46" cy="110"/>
              </a:xfrm>
              <a:custGeom>
                <a:avLst/>
                <a:gdLst>
                  <a:gd name="T0" fmla="*/ 16 w 46"/>
                  <a:gd name="T1" fmla="*/ 110 h 110"/>
                  <a:gd name="T2" fmla="*/ 30 w 46"/>
                  <a:gd name="T3" fmla="*/ 104 h 110"/>
                  <a:gd name="T4" fmla="*/ 30 w 46"/>
                  <a:gd name="T5" fmla="*/ 60 h 110"/>
                  <a:gd name="T6" fmla="*/ 40 w 46"/>
                  <a:gd name="T7" fmla="*/ 46 h 110"/>
                  <a:gd name="T8" fmla="*/ 44 w 46"/>
                  <a:gd name="T9" fmla="*/ 36 h 110"/>
                  <a:gd name="T10" fmla="*/ 46 w 46"/>
                  <a:gd name="T11" fmla="*/ 30 h 110"/>
                  <a:gd name="T12" fmla="*/ 44 w 46"/>
                  <a:gd name="T13" fmla="*/ 18 h 110"/>
                  <a:gd name="T14" fmla="*/ 40 w 46"/>
                  <a:gd name="T15" fmla="*/ 10 h 110"/>
                  <a:gd name="T16" fmla="*/ 34 w 46"/>
                  <a:gd name="T17" fmla="*/ 6 h 110"/>
                  <a:gd name="T18" fmla="*/ 30 w 46"/>
                  <a:gd name="T19" fmla="*/ 0 h 110"/>
                  <a:gd name="T20" fmla="*/ 20 w 46"/>
                  <a:gd name="T21" fmla="*/ 2 h 110"/>
                  <a:gd name="T22" fmla="*/ 20 w 46"/>
                  <a:gd name="T23" fmla="*/ 0 h 110"/>
                  <a:gd name="T24" fmla="*/ 20 w 46"/>
                  <a:gd name="T25" fmla="*/ 6 h 110"/>
                  <a:gd name="T26" fmla="*/ 20 w 46"/>
                  <a:gd name="T27" fmla="*/ 8 h 110"/>
                  <a:gd name="T28" fmla="*/ 20 w 46"/>
                  <a:gd name="T29" fmla="*/ 10 h 110"/>
                  <a:gd name="T30" fmla="*/ 12 w 46"/>
                  <a:gd name="T31" fmla="*/ 14 h 110"/>
                  <a:gd name="T32" fmla="*/ 6 w 46"/>
                  <a:gd name="T33" fmla="*/ 16 h 110"/>
                  <a:gd name="T34" fmla="*/ 4 w 46"/>
                  <a:gd name="T35" fmla="*/ 18 h 110"/>
                  <a:gd name="T36" fmla="*/ 4 w 46"/>
                  <a:gd name="T37" fmla="*/ 22 h 110"/>
                  <a:gd name="T38" fmla="*/ 0 w 46"/>
                  <a:gd name="T39" fmla="*/ 26 h 110"/>
                  <a:gd name="T40" fmla="*/ 0 w 46"/>
                  <a:gd name="T41" fmla="*/ 32 h 110"/>
                  <a:gd name="T42" fmla="*/ 0 w 46"/>
                  <a:gd name="T43" fmla="*/ 34 h 110"/>
                  <a:gd name="T44" fmla="*/ 2 w 46"/>
                  <a:gd name="T45" fmla="*/ 38 h 110"/>
                  <a:gd name="T46" fmla="*/ 10 w 46"/>
                  <a:gd name="T47" fmla="*/ 44 h 110"/>
                  <a:gd name="T48" fmla="*/ 10 w 46"/>
                  <a:gd name="T49" fmla="*/ 48 h 110"/>
                  <a:gd name="T50" fmla="*/ 10 w 46"/>
                  <a:gd name="T51" fmla="*/ 62 h 110"/>
                  <a:gd name="T52" fmla="*/ 12 w 46"/>
                  <a:gd name="T53" fmla="*/ 74 h 110"/>
                  <a:gd name="T54" fmla="*/ 12 w 46"/>
                  <a:gd name="T55" fmla="*/ 86 h 110"/>
                  <a:gd name="T56" fmla="*/ 14 w 46"/>
                  <a:gd name="T57" fmla="*/ 106 h 110"/>
                  <a:gd name="T58" fmla="*/ 16 w 46"/>
                  <a:gd name="T59" fmla="*/ 11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 h="110">
                    <a:moveTo>
                      <a:pt x="16" y="110"/>
                    </a:moveTo>
                    <a:lnTo>
                      <a:pt x="30" y="104"/>
                    </a:lnTo>
                    <a:lnTo>
                      <a:pt x="30" y="60"/>
                    </a:lnTo>
                    <a:lnTo>
                      <a:pt x="40" y="46"/>
                    </a:lnTo>
                    <a:lnTo>
                      <a:pt x="44" y="36"/>
                    </a:lnTo>
                    <a:lnTo>
                      <a:pt x="46" y="30"/>
                    </a:lnTo>
                    <a:lnTo>
                      <a:pt x="44" y="18"/>
                    </a:lnTo>
                    <a:lnTo>
                      <a:pt x="40" y="10"/>
                    </a:lnTo>
                    <a:lnTo>
                      <a:pt x="34" y="6"/>
                    </a:lnTo>
                    <a:lnTo>
                      <a:pt x="30" y="0"/>
                    </a:lnTo>
                    <a:lnTo>
                      <a:pt x="20" y="2"/>
                    </a:lnTo>
                    <a:lnTo>
                      <a:pt x="20" y="0"/>
                    </a:lnTo>
                    <a:lnTo>
                      <a:pt x="20" y="6"/>
                    </a:lnTo>
                    <a:lnTo>
                      <a:pt x="20" y="8"/>
                    </a:lnTo>
                    <a:lnTo>
                      <a:pt x="20" y="10"/>
                    </a:lnTo>
                    <a:lnTo>
                      <a:pt x="12" y="14"/>
                    </a:lnTo>
                    <a:lnTo>
                      <a:pt x="6" y="16"/>
                    </a:lnTo>
                    <a:lnTo>
                      <a:pt x="4" y="18"/>
                    </a:lnTo>
                    <a:lnTo>
                      <a:pt x="4" y="22"/>
                    </a:lnTo>
                    <a:lnTo>
                      <a:pt x="0" y="26"/>
                    </a:lnTo>
                    <a:lnTo>
                      <a:pt x="0" y="32"/>
                    </a:lnTo>
                    <a:lnTo>
                      <a:pt x="0" y="34"/>
                    </a:lnTo>
                    <a:lnTo>
                      <a:pt x="2" y="38"/>
                    </a:lnTo>
                    <a:lnTo>
                      <a:pt x="10" y="44"/>
                    </a:lnTo>
                    <a:lnTo>
                      <a:pt x="10" y="48"/>
                    </a:lnTo>
                    <a:lnTo>
                      <a:pt x="10" y="62"/>
                    </a:lnTo>
                    <a:lnTo>
                      <a:pt x="12" y="74"/>
                    </a:lnTo>
                    <a:lnTo>
                      <a:pt x="12" y="86"/>
                    </a:lnTo>
                    <a:lnTo>
                      <a:pt x="14" y="106"/>
                    </a:lnTo>
                    <a:lnTo>
                      <a:pt x="16" y="1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7" name="Freeform 127"/>
              <p:cNvSpPr>
                <a:spLocks noChangeAspect="1"/>
              </p:cNvSpPr>
              <p:nvPr/>
            </p:nvSpPr>
            <p:spPr bwMode="gray">
              <a:xfrm>
                <a:off x="2729" y="1886"/>
                <a:ext cx="189" cy="174"/>
              </a:xfrm>
              <a:custGeom>
                <a:avLst/>
                <a:gdLst>
                  <a:gd name="T0" fmla="*/ 74 w 189"/>
                  <a:gd name="T1" fmla="*/ 170 h 174"/>
                  <a:gd name="T2" fmla="*/ 52 w 189"/>
                  <a:gd name="T3" fmla="*/ 172 h 174"/>
                  <a:gd name="T4" fmla="*/ 40 w 189"/>
                  <a:gd name="T5" fmla="*/ 152 h 174"/>
                  <a:gd name="T6" fmla="*/ 32 w 189"/>
                  <a:gd name="T7" fmla="*/ 138 h 174"/>
                  <a:gd name="T8" fmla="*/ 18 w 189"/>
                  <a:gd name="T9" fmla="*/ 132 h 174"/>
                  <a:gd name="T10" fmla="*/ 0 w 189"/>
                  <a:gd name="T11" fmla="*/ 90 h 174"/>
                  <a:gd name="T12" fmla="*/ 14 w 189"/>
                  <a:gd name="T13" fmla="*/ 66 h 174"/>
                  <a:gd name="T14" fmla="*/ 14 w 189"/>
                  <a:gd name="T15" fmla="*/ 48 h 174"/>
                  <a:gd name="T16" fmla="*/ 14 w 189"/>
                  <a:gd name="T17" fmla="*/ 26 h 174"/>
                  <a:gd name="T18" fmla="*/ 22 w 189"/>
                  <a:gd name="T19" fmla="*/ 8 h 174"/>
                  <a:gd name="T20" fmla="*/ 34 w 189"/>
                  <a:gd name="T21" fmla="*/ 0 h 174"/>
                  <a:gd name="T22" fmla="*/ 46 w 189"/>
                  <a:gd name="T23" fmla="*/ 0 h 174"/>
                  <a:gd name="T24" fmla="*/ 56 w 189"/>
                  <a:gd name="T25" fmla="*/ 8 h 174"/>
                  <a:gd name="T26" fmla="*/ 64 w 189"/>
                  <a:gd name="T27" fmla="*/ 14 h 174"/>
                  <a:gd name="T28" fmla="*/ 72 w 189"/>
                  <a:gd name="T29" fmla="*/ 14 h 174"/>
                  <a:gd name="T30" fmla="*/ 74 w 189"/>
                  <a:gd name="T31" fmla="*/ 10 h 174"/>
                  <a:gd name="T32" fmla="*/ 86 w 189"/>
                  <a:gd name="T33" fmla="*/ 10 h 174"/>
                  <a:gd name="T34" fmla="*/ 94 w 189"/>
                  <a:gd name="T35" fmla="*/ 16 h 174"/>
                  <a:gd name="T36" fmla="*/ 108 w 189"/>
                  <a:gd name="T37" fmla="*/ 16 h 174"/>
                  <a:gd name="T38" fmla="*/ 120 w 189"/>
                  <a:gd name="T39" fmla="*/ 10 h 174"/>
                  <a:gd name="T40" fmla="*/ 134 w 189"/>
                  <a:gd name="T41" fmla="*/ 8 h 174"/>
                  <a:gd name="T42" fmla="*/ 142 w 189"/>
                  <a:gd name="T43" fmla="*/ 10 h 174"/>
                  <a:gd name="T44" fmla="*/ 155 w 189"/>
                  <a:gd name="T45" fmla="*/ 10 h 174"/>
                  <a:gd name="T46" fmla="*/ 171 w 189"/>
                  <a:gd name="T47" fmla="*/ 0 h 174"/>
                  <a:gd name="T48" fmla="*/ 179 w 189"/>
                  <a:gd name="T49" fmla="*/ 10 h 174"/>
                  <a:gd name="T50" fmla="*/ 185 w 189"/>
                  <a:gd name="T51" fmla="*/ 26 h 174"/>
                  <a:gd name="T52" fmla="*/ 187 w 189"/>
                  <a:gd name="T53" fmla="*/ 46 h 174"/>
                  <a:gd name="T54" fmla="*/ 179 w 189"/>
                  <a:gd name="T55" fmla="*/ 46 h 174"/>
                  <a:gd name="T56" fmla="*/ 171 w 189"/>
                  <a:gd name="T57" fmla="*/ 70 h 174"/>
                  <a:gd name="T58" fmla="*/ 161 w 189"/>
                  <a:gd name="T59" fmla="*/ 92 h 174"/>
                  <a:gd name="T60" fmla="*/ 157 w 189"/>
                  <a:gd name="T61" fmla="*/ 96 h 174"/>
                  <a:gd name="T62" fmla="*/ 153 w 189"/>
                  <a:gd name="T63" fmla="*/ 98 h 174"/>
                  <a:gd name="T64" fmla="*/ 146 w 189"/>
                  <a:gd name="T65" fmla="*/ 120 h 174"/>
                  <a:gd name="T66" fmla="*/ 138 w 189"/>
                  <a:gd name="T67" fmla="*/ 134 h 174"/>
                  <a:gd name="T68" fmla="*/ 132 w 189"/>
                  <a:gd name="T69" fmla="*/ 134 h 174"/>
                  <a:gd name="T70" fmla="*/ 128 w 189"/>
                  <a:gd name="T71" fmla="*/ 124 h 174"/>
                  <a:gd name="T72" fmla="*/ 116 w 189"/>
                  <a:gd name="T73" fmla="*/ 130 h 174"/>
                  <a:gd name="T74" fmla="*/ 104 w 189"/>
                  <a:gd name="T75" fmla="*/ 138 h 174"/>
                  <a:gd name="T76" fmla="*/ 98 w 189"/>
                  <a:gd name="T77" fmla="*/ 150 h 174"/>
                  <a:gd name="T78" fmla="*/ 96 w 189"/>
                  <a:gd name="T79" fmla="*/ 168 h 174"/>
                  <a:gd name="T80" fmla="*/ 90 w 189"/>
                  <a:gd name="T81" fmla="*/ 168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9" h="174">
                    <a:moveTo>
                      <a:pt x="90" y="168"/>
                    </a:moveTo>
                    <a:lnTo>
                      <a:pt x="74" y="170"/>
                    </a:lnTo>
                    <a:lnTo>
                      <a:pt x="58" y="174"/>
                    </a:lnTo>
                    <a:lnTo>
                      <a:pt x="52" y="172"/>
                    </a:lnTo>
                    <a:lnTo>
                      <a:pt x="46" y="166"/>
                    </a:lnTo>
                    <a:lnTo>
                      <a:pt x="40" y="152"/>
                    </a:lnTo>
                    <a:lnTo>
                      <a:pt x="36" y="146"/>
                    </a:lnTo>
                    <a:lnTo>
                      <a:pt x="32" y="138"/>
                    </a:lnTo>
                    <a:lnTo>
                      <a:pt x="24" y="134"/>
                    </a:lnTo>
                    <a:lnTo>
                      <a:pt x="18" y="132"/>
                    </a:lnTo>
                    <a:lnTo>
                      <a:pt x="0" y="134"/>
                    </a:lnTo>
                    <a:lnTo>
                      <a:pt x="0" y="90"/>
                    </a:lnTo>
                    <a:lnTo>
                      <a:pt x="10" y="76"/>
                    </a:lnTo>
                    <a:lnTo>
                      <a:pt x="14" y="66"/>
                    </a:lnTo>
                    <a:lnTo>
                      <a:pt x="16" y="60"/>
                    </a:lnTo>
                    <a:lnTo>
                      <a:pt x="14" y="48"/>
                    </a:lnTo>
                    <a:lnTo>
                      <a:pt x="10" y="40"/>
                    </a:lnTo>
                    <a:lnTo>
                      <a:pt x="14" y="26"/>
                    </a:lnTo>
                    <a:lnTo>
                      <a:pt x="18" y="12"/>
                    </a:lnTo>
                    <a:lnTo>
                      <a:pt x="22" y="8"/>
                    </a:lnTo>
                    <a:lnTo>
                      <a:pt x="28" y="4"/>
                    </a:lnTo>
                    <a:lnTo>
                      <a:pt x="34" y="0"/>
                    </a:lnTo>
                    <a:lnTo>
                      <a:pt x="44" y="0"/>
                    </a:lnTo>
                    <a:lnTo>
                      <a:pt x="46" y="0"/>
                    </a:lnTo>
                    <a:lnTo>
                      <a:pt x="50" y="2"/>
                    </a:lnTo>
                    <a:lnTo>
                      <a:pt x="56" y="8"/>
                    </a:lnTo>
                    <a:lnTo>
                      <a:pt x="62" y="12"/>
                    </a:lnTo>
                    <a:lnTo>
                      <a:pt x="64" y="14"/>
                    </a:lnTo>
                    <a:lnTo>
                      <a:pt x="68" y="16"/>
                    </a:lnTo>
                    <a:lnTo>
                      <a:pt x="72" y="14"/>
                    </a:lnTo>
                    <a:lnTo>
                      <a:pt x="72" y="12"/>
                    </a:lnTo>
                    <a:lnTo>
                      <a:pt x="74" y="10"/>
                    </a:lnTo>
                    <a:lnTo>
                      <a:pt x="78" y="10"/>
                    </a:lnTo>
                    <a:lnTo>
                      <a:pt x="86" y="10"/>
                    </a:lnTo>
                    <a:lnTo>
                      <a:pt x="90" y="14"/>
                    </a:lnTo>
                    <a:lnTo>
                      <a:pt x="94" y="16"/>
                    </a:lnTo>
                    <a:lnTo>
                      <a:pt x="100" y="18"/>
                    </a:lnTo>
                    <a:lnTo>
                      <a:pt x="108" y="16"/>
                    </a:lnTo>
                    <a:lnTo>
                      <a:pt x="114" y="12"/>
                    </a:lnTo>
                    <a:lnTo>
                      <a:pt x="120" y="10"/>
                    </a:lnTo>
                    <a:lnTo>
                      <a:pt x="128" y="8"/>
                    </a:lnTo>
                    <a:lnTo>
                      <a:pt x="134" y="8"/>
                    </a:lnTo>
                    <a:lnTo>
                      <a:pt x="138" y="10"/>
                    </a:lnTo>
                    <a:lnTo>
                      <a:pt x="142" y="10"/>
                    </a:lnTo>
                    <a:lnTo>
                      <a:pt x="151" y="12"/>
                    </a:lnTo>
                    <a:lnTo>
                      <a:pt x="155" y="10"/>
                    </a:lnTo>
                    <a:lnTo>
                      <a:pt x="161" y="8"/>
                    </a:lnTo>
                    <a:lnTo>
                      <a:pt x="171" y="0"/>
                    </a:lnTo>
                    <a:lnTo>
                      <a:pt x="175" y="6"/>
                    </a:lnTo>
                    <a:lnTo>
                      <a:pt x="179" y="10"/>
                    </a:lnTo>
                    <a:lnTo>
                      <a:pt x="183" y="22"/>
                    </a:lnTo>
                    <a:lnTo>
                      <a:pt x="185" y="26"/>
                    </a:lnTo>
                    <a:lnTo>
                      <a:pt x="189" y="30"/>
                    </a:lnTo>
                    <a:lnTo>
                      <a:pt x="187" y="46"/>
                    </a:lnTo>
                    <a:lnTo>
                      <a:pt x="183" y="46"/>
                    </a:lnTo>
                    <a:lnTo>
                      <a:pt x="179" y="46"/>
                    </a:lnTo>
                    <a:lnTo>
                      <a:pt x="175" y="60"/>
                    </a:lnTo>
                    <a:lnTo>
                      <a:pt x="171" y="70"/>
                    </a:lnTo>
                    <a:lnTo>
                      <a:pt x="165" y="82"/>
                    </a:lnTo>
                    <a:lnTo>
                      <a:pt x="161" y="92"/>
                    </a:lnTo>
                    <a:lnTo>
                      <a:pt x="159" y="94"/>
                    </a:lnTo>
                    <a:lnTo>
                      <a:pt x="157" y="96"/>
                    </a:lnTo>
                    <a:lnTo>
                      <a:pt x="155" y="98"/>
                    </a:lnTo>
                    <a:lnTo>
                      <a:pt x="153" y="98"/>
                    </a:lnTo>
                    <a:lnTo>
                      <a:pt x="151" y="108"/>
                    </a:lnTo>
                    <a:lnTo>
                      <a:pt x="146" y="120"/>
                    </a:lnTo>
                    <a:lnTo>
                      <a:pt x="142" y="130"/>
                    </a:lnTo>
                    <a:lnTo>
                      <a:pt x="138" y="134"/>
                    </a:lnTo>
                    <a:lnTo>
                      <a:pt x="134" y="136"/>
                    </a:lnTo>
                    <a:lnTo>
                      <a:pt x="132" y="134"/>
                    </a:lnTo>
                    <a:lnTo>
                      <a:pt x="130" y="132"/>
                    </a:lnTo>
                    <a:lnTo>
                      <a:pt x="128" y="124"/>
                    </a:lnTo>
                    <a:lnTo>
                      <a:pt x="122" y="126"/>
                    </a:lnTo>
                    <a:lnTo>
                      <a:pt x="116" y="130"/>
                    </a:lnTo>
                    <a:lnTo>
                      <a:pt x="110" y="134"/>
                    </a:lnTo>
                    <a:lnTo>
                      <a:pt x="104" y="138"/>
                    </a:lnTo>
                    <a:lnTo>
                      <a:pt x="100" y="146"/>
                    </a:lnTo>
                    <a:lnTo>
                      <a:pt x="98" y="150"/>
                    </a:lnTo>
                    <a:lnTo>
                      <a:pt x="96" y="158"/>
                    </a:lnTo>
                    <a:lnTo>
                      <a:pt x="96" y="168"/>
                    </a:lnTo>
                    <a:lnTo>
                      <a:pt x="94" y="168"/>
                    </a:lnTo>
                    <a:lnTo>
                      <a:pt x="90" y="1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8" name="Freeform 128"/>
              <p:cNvSpPr>
                <a:spLocks noChangeAspect="1"/>
              </p:cNvSpPr>
              <p:nvPr/>
            </p:nvSpPr>
            <p:spPr bwMode="gray">
              <a:xfrm>
                <a:off x="2819" y="1896"/>
                <a:ext cx="127" cy="208"/>
              </a:xfrm>
              <a:custGeom>
                <a:avLst/>
                <a:gdLst>
                  <a:gd name="T0" fmla="*/ 6 w 127"/>
                  <a:gd name="T1" fmla="*/ 148 h 208"/>
                  <a:gd name="T2" fmla="*/ 10 w 127"/>
                  <a:gd name="T3" fmla="*/ 136 h 208"/>
                  <a:gd name="T4" fmla="*/ 20 w 127"/>
                  <a:gd name="T5" fmla="*/ 124 h 208"/>
                  <a:gd name="T6" fmla="*/ 32 w 127"/>
                  <a:gd name="T7" fmla="*/ 116 h 208"/>
                  <a:gd name="T8" fmla="*/ 40 w 127"/>
                  <a:gd name="T9" fmla="*/ 122 h 208"/>
                  <a:gd name="T10" fmla="*/ 44 w 127"/>
                  <a:gd name="T11" fmla="*/ 126 h 208"/>
                  <a:gd name="T12" fmla="*/ 52 w 127"/>
                  <a:gd name="T13" fmla="*/ 120 h 208"/>
                  <a:gd name="T14" fmla="*/ 61 w 127"/>
                  <a:gd name="T15" fmla="*/ 98 h 208"/>
                  <a:gd name="T16" fmla="*/ 65 w 127"/>
                  <a:gd name="T17" fmla="*/ 88 h 208"/>
                  <a:gd name="T18" fmla="*/ 69 w 127"/>
                  <a:gd name="T19" fmla="*/ 84 h 208"/>
                  <a:gd name="T20" fmla="*/ 75 w 127"/>
                  <a:gd name="T21" fmla="*/ 72 h 208"/>
                  <a:gd name="T22" fmla="*/ 85 w 127"/>
                  <a:gd name="T23" fmla="*/ 50 h 208"/>
                  <a:gd name="T24" fmla="*/ 93 w 127"/>
                  <a:gd name="T25" fmla="*/ 36 h 208"/>
                  <a:gd name="T26" fmla="*/ 99 w 127"/>
                  <a:gd name="T27" fmla="*/ 20 h 208"/>
                  <a:gd name="T28" fmla="*/ 93 w 127"/>
                  <a:gd name="T29" fmla="*/ 12 h 208"/>
                  <a:gd name="T30" fmla="*/ 91 w 127"/>
                  <a:gd name="T31" fmla="*/ 2 h 208"/>
                  <a:gd name="T32" fmla="*/ 97 w 127"/>
                  <a:gd name="T33" fmla="*/ 6 h 208"/>
                  <a:gd name="T34" fmla="*/ 107 w 127"/>
                  <a:gd name="T35" fmla="*/ 20 h 208"/>
                  <a:gd name="T36" fmla="*/ 107 w 127"/>
                  <a:gd name="T37" fmla="*/ 44 h 208"/>
                  <a:gd name="T38" fmla="*/ 109 w 127"/>
                  <a:gd name="T39" fmla="*/ 54 h 208"/>
                  <a:gd name="T40" fmla="*/ 99 w 127"/>
                  <a:gd name="T41" fmla="*/ 60 h 208"/>
                  <a:gd name="T42" fmla="*/ 91 w 127"/>
                  <a:gd name="T43" fmla="*/ 64 h 208"/>
                  <a:gd name="T44" fmla="*/ 93 w 127"/>
                  <a:gd name="T45" fmla="*/ 70 h 208"/>
                  <a:gd name="T46" fmla="*/ 111 w 127"/>
                  <a:gd name="T47" fmla="*/ 88 h 208"/>
                  <a:gd name="T48" fmla="*/ 117 w 127"/>
                  <a:gd name="T49" fmla="*/ 106 h 208"/>
                  <a:gd name="T50" fmla="*/ 107 w 127"/>
                  <a:gd name="T51" fmla="*/ 116 h 208"/>
                  <a:gd name="T52" fmla="*/ 99 w 127"/>
                  <a:gd name="T53" fmla="*/ 136 h 208"/>
                  <a:gd name="T54" fmla="*/ 101 w 127"/>
                  <a:gd name="T55" fmla="*/ 154 h 208"/>
                  <a:gd name="T56" fmla="*/ 119 w 127"/>
                  <a:gd name="T57" fmla="*/ 182 h 208"/>
                  <a:gd name="T58" fmla="*/ 127 w 127"/>
                  <a:gd name="T59" fmla="*/ 208 h 208"/>
                  <a:gd name="T60" fmla="*/ 111 w 127"/>
                  <a:gd name="T61" fmla="*/ 208 h 208"/>
                  <a:gd name="T62" fmla="*/ 103 w 127"/>
                  <a:gd name="T63" fmla="*/ 204 h 208"/>
                  <a:gd name="T64" fmla="*/ 81 w 127"/>
                  <a:gd name="T65" fmla="*/ 202 h 208"/>
                  <a:gd name="T66" fmla="*/ 46 w 127"/>
                  <a:gd name="T67" fmla="*/ 204 h 208"/>
                  <a:gd name="T68" fmla="*/ 24 w 127"/>
                  <a:gd name="T69" fmla="*/ 198 h 208"/>
                  <a:gd name="T70" fmla="*/ 22 w 127"/>
                  <a:gd name="T71" fmla="*/ 182 h 208"/>
                  <a:gd name="T72" fmla="*/ 24 w 127"/>
                  <a:gd name="T73" fmla="*/ 168 h 208"/>
                  <a:gd name="T74" fmla="*/ 10 w 127"/>
                  <a:gd name="T75" fmla="*/ 164 h 208"/>
                  <a:gd name="T76" fmla="*/ 0 w 127"/>
                  <a:gd name="T77" fmla="*/ 158 h 20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7" h="208">
                    <a:moveTo>
                      <a:pt x="6" y="158"/>
                    </a:moveTo>
                    <a:lnTo>
                      <a:pt x="6" y="148"/>
                    </a:lnTo>
                    <a:lnTo>
                      <a:pt x="8" y="140"/>
                    </a:lnTo>
                    <a:lnTo>
                      <a:pt x="10" y="136"/>
                    </a:lnTo>
                    <a:lnTo>
                      <a:pt x="14" y="128"/>
                    </a:lnTo>
                    <a:lnTo>
                      <a:pt x="20" y="124"/>
                    </a:lnTo>
                    <a:lnTo>
                      <a:pt x="26" y="120"/>
                    </a:lnTo>
                    <a:lnTo>
                      <a:pt x="32" y="116"/>
                    </a:lnTo>
                    <a:lnTo>
                      <a:pt x="38" y="114"/>
                    </a:lnTo>
                    <a:lnTo>
                      <a:pt x="40" y="122"/>
                    </a:lnTo>
                    <a:lnTo>
                      <a:pt x="42" y="124"/>
                    </a:lnTo>
                    <a:lnTo>
                      <a:pt x="44" y="126"/>
                    </a:lnTo>
                    <a:lnTo>
                      <a:pt x="48" y="124"/>
                    </a:lnTo>
                    <a:lnTo>
                      <a:pt x="52" y="120"/>
                    </a:lnTo>
                    <a:lnTo>
                      <a:pt x="56" y="110"/>
                    </a:lnTo>
                    <a:lnTo>
                      <a:pt x="61" y="98"/>
                    </a:lnTo>
                    <a:lnTo>
                      <a:pt x="63" y="88"/>
                    </a:lnTo>
                    <a:lnTo>
                      <a:pt x="65" y="88"/>
                    </a:lnTo>
                    <a:lnTo>
                      <a:pt x="67" y="86"/>
                    </a:lnTo>
                    <a:lnTo>
                      <a:pt x="69" y="84"/>
                    </a:lnTo>
                    <a:lnTo>
                      <a:pt x="71" y="82"/>
                    </a:lnTo>
                    <a:lnTo>
                      <a:pt x="75" y="72"/>
                    </a:lnTo>
                    <a:lnTo>
                      <a:pt x="81" y="60"/>
                    </a:lnTo>
                    <a:lnTo>
                      <a:pt x="85" y="50"/>
                    </a:lnTo>
                    <a:lnTo>
                      <a:pt x="89" y="36"/>
                    </a:lnTo>
                    <a:lnTo>
                      <a:pt x="93" y="36"/>
                    </a:lnTo>
                    <a:lnTo>
                      <a:pt x="97" y="36"/>
                    </a:lnTo>
                    <a:lnTo>
                      <a:pt x="99" y="20"/>
                    </a:lnTo>
                    <a:lnTo>
                      <a:pt x="95" y="16"/>
                    </a:lnTo>
                    <a:lnTo>
                      <a:pt x="93" y="12"/>
                    </a:lnTo>
                    <a:lnTo>
                      <a:pt x="89" y="0"/>
                    </a:lnTo>
                    <a:lnTo>
                      <a:pt x="91" y="2"/>
                    </a:lnTo>
                    <a:lnTo>
                      <a:pt x="93" y="0"/>
                    </a:lnTo>
                    <a:lnTo>
                      <a:pt x="97" y="6"/>
                    </a:lnTo>
                    <a:lnTo>
                      <a:pt x="103" y="14"/>
                    </a:lnTo>
                    <a:lnTo>
                      <a:pt x="107" y="20"/>
                    </a:lnTo>
                    <a:lnTo>
                      <a:pt x="109" y="26"/>
                    </a:lnTo>
                    <a:lnTo>
                      <a:pt x="107" y="44"/>
                    </a:lnTo>
                    <a:lnTo>
                      <a:pt x="109" y="50"/>
                    </a:lnTo>
                    <a:lnTo>
                      <a:pt x="109" y="54"/>
                    </a:lnTo>
                    <a:lnTo>
                      <a:pt x="117" y="60"/>
                    </a:lnTo>
                    <a:lnTo>
                      <a:pt x="99" y="60"/>
                    </a:lnTo>
                    <a:lnTo>
                      <a:pt x="93" y="62"/>
                    </a:lnTo>
                    <a:lnTo>
                      <a:pt x="91" y="64"/>
                    </a:lnTo>
                    <a:lnTo>
                      <a:pt x="89" y="66"/>
                    </a:lnTo>
                    <a:lnTo>
                      <a:pt x="93" y="70"/>
                    </a:lnTo>
                    <a:lnTo>
                      <a:pt x="101" y="78"/>
                    </a:lnTo>
                    <a:lnTo>
                      <a:pt x="111" y="88"/>
                    </a:lnTo>
                    <a:lnTo>
                      <a:pt x="115" y="96"/>
                    </a:lnTo>
                    <a:lnTo>
                      <a:pt x="117" y="106"/>
                    </a:lnTo>
                    <a:lnTo>
                      <a:pt x="113" y="110"/>
                    </a:lnTo>
                    <a:lnTo>
                      <a:pt x="107" y="116"/>
                    </a:lnTo>
                    <a:lnTo>
                      <a:pt x="101" y="126"/>
                    </a:lnTo>
                    <a:lnTo>
                      <a:pt x="99" y="136"/>
                    </a:lnTo>
                    <a:lnTo>
                      <a:pt x="99" y="144"/>
                    </a:lnTo>
                    <a:lnTo>
                      <a:pt x="101" y="154"/>
                    </a:lnTo>
                    <a:lnTo>
                      <a:pt x="109" y="168"/>
                    </a:lnTo>
                    <a:lnTo>
                      <a:pt x="119" y="182"/>
                    </a:lnTo>
                    <a:lnTo>
                      <a:pt x="127" y="194"/>
                    </a:lnTo>
                    <a:lnTo>
                      <a:pt x="127" y="208"/>
                    </a:lnTo>
                    <a:lnTo>
                      <a:pt x="121" y="208"/>
                    </a:lnTo>
                    <a:lnTo>
                      <a:pt x="111" y="208"/>
                    </a:lnTo>
                    <a:lnTo>
                      <a:pt x="107" y="206"/>
                    </a:lnTo>
                    <a:lnTo>
                      <a:pt x="103" y="204"/>
                    </a:lnTo>
                    <a:lnTo>
                      <a:pt x="81" y="204"/>
                    </a:lnTo>
                    <a:lnTo>
                      <a:pt x="81" y="202"/>
                    </a:lnTo>
                    <a:lnTo>
                      <a:pt x="46" y="200"/>
                    </a:lnTo>
                    <a:lnTo>
                      <a:pt x="46" y="204"/>
                    </a:lnTo>
                    <a:lnTo>
                      <a:pt x="22" y="202"/>
                    </a:lnTo>
                    <a:lnTo>
                      <a:pt x="24" y="198"/>
                    </a:lnTo>
                    <a:lnTo>
                      <a:pt x="24" y="188"/>
                    </a:lnTo>
                    <a:lnTo>
                      <a:pt x="22" y="182"/>
                    </a:lnTo>
                    <a:lnTo>
                      <a:pt x="22" y="174"/>
                    </a:lnTo>
                    <a:lnTo>
                      <a:pt x="24" y="168"/>
                    </a:lnTo>
                    <a:lnTo>
                      <a:pt x="14" y="166"/>
                    </a:lnTo>
                    <a:lnTo>
                      <a:pt x="10" y="164"/>
                    </a:lnTo>
                    <a:lnTo>
                      <a:pt x="6" y="160"/>
                    </a:lnTo>
                    <a:lnTo>
                      <a:pt x="0" y="158"/>
                    </a:lnTo>
                    <a:lnTo>
                      <a:pt x="6" y="1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9" name="Freeform 129"/>
              <p:cNvSpPr>
                <a:spLocks noChangeAspect="1"/>
              </p:cNvSpPr>
              <p:nvPr/>
            </p:nvSpPr>
            <p:spPr bwMode="gray">
              <a:xfrm>
                <a:off x="2829" y="2096"/>
                <a:ext cx="89" cy="110"/>
              </a:xfrm>
              <a:custGeom>
                <a:avLst/>
                <a:gdLst>
                  <a:gd name="T0" fmla="*/ 36 w 89"/>
                  <a:gd name="T1" fmla="*/ 24 h 110"/>
                  <a:gd name="T2" fmla="*/ 26 w 89"/>
                  <a:gd name="T3" fmla="*/ 24 h 110"/>
                  <a:gd name="T4" fmla="*/ 20 w 89"/>
                  <a:gd name="T5" fmla="*/ 24 h 110"/>
                  <a:gd name="T6" fmla="*/ 8 w 89"/>
                  <a:gd name="T7" fmla="*/ 22 h 110"/>
                  <a:gd name="T8" fmla="*/ 2 w 89"/>
                  <a:gd name="T9" fmla="*/ 44 h 110"/>
                  <a:gd name="T10" fmla="*/ 2 w 89"/>
                  <a:gd name="T11" fmla="*/ 50 h 110"/>
                  <a:gd name="T12" fmla="*/ 0 w 89"/>
                  <a:gd name="T13" fmla="*/ 58 h 110"/>
                  <a:gd name="T14" fmla="*/ 0 w 89"/>
                  <a:gd name="T15" fmla="*/ 70 h 110"/>
                  <a:gd name="T16" fmla="*/ 4 w 89"/>
                  <a:gd name="T17" fmla="*/ 76 h 110"/>
                  <a:gd name="T18" fmla="*/ 8 w 89"/>
                  <a:gd name="T19" fmla="*/ 82 h 110"/>
                  <a:gd name="T20" fmla="*/ 14 w 89"/>
                  <a:gd name="T21" fmla="*/ 88 h 110"/>
                  <a:gd name="T22" fmla="*/ 30 w 89"/>
                  <a:gd name="T23" fmla="*/ 100 h 110"/>
                  <a:gd name="T24" fmla="*/ 34 w 89"/>
                  <a:gd name="T25" fmla="*/ 104 h 110"/>
                  <a:gd name="T26" fmla="*/ 38 w 89"/>
                  <a:gd name="T27" fmla="*/ 110 h 110"/>
                  <a:gd name="T28" fmla="*/ 42 w 89"/>
                  <a:gd name="T29" fmla="*/ 108 h 110"/>
                  <a:gd name="T30" fmla="*/ 44 w 89"/>
                  <a:gd name="T31" fmla="*/ 106 h 110"/>
                  <a:gd name="T32" fmla="*/ 46 w 89"/>
                  <a:gd name="T33" fmla="*/ 104 h 110"/>
                  <a:gd name="T34" fmla="*/ 44 w 89"/>
                  <a:gd name="T35" fmla="*/ 100 h 110"/>
                  <a:gd name="T36" fmla="*/ 42 w 89"/>
                  <a:gd name="T37" fmla="*/ 98 h 110"/>
                  <a:gd name="T38" fmla="*/ 42 w 89"/>
                  <a:gd name="T39" fmla="*/ 96 h 110"/>
                  <a:gd name="T40" fmla="*/ 44 w 89"/>
                  <a:gd name="T41" fmla="*/ 90 h 110"/>
                  <a:gd name="T42" fmla="*/ 46 w 89"/>
                  <a:gd name="T43" fmla="*/ 88 h 110"/>
                  <a:gd name="T44" fmla="*/ 55 w 89"/>
                  <a:gd name="T45" fmla="*/ 84 h 110"/>
                  <a:gd name="T46" fmla="*/ 55 w 89"/>
                  <a:gd name="T47" fmla="*/ 80 h 110"/>
                  <a:gd name="T48" fmla="*/ 59 w 89"/>
                  <a:gd name="T49" fmla="*/ 76 h 110"/>
                  <a:gd name="T50" fmla="*/ 63 w 89"/>
                  <a:gd name="T51" fmla="*/ 78 h 110"/>
                  <a:gd name="T52" fmla="*/ 65 w 89"/>
                  <a:gd name="T53" fmla="*/ 82 h 110"/>
                  <a:gd name="T54" fmla="*/ 67 w 89"/>
                  <a:gd name="T55" fmla="*/ 86 h 110"/>
                  <a:gd name="T56" fmla="*/ 71 w 89"/>
                  <a:gd name="T57" fmla="*/ 88 h 110"/>
                  <a:gd name="T58" fmla="*/ 75 w 89"/>
                  <a:gd name="T59" fmla="*/ 86 h 110"/>
                  <a:gd name="T60" fmla="*/ 79 w 89"/>
                  <a:gd name="T61" fmla="*/ 84 h 110"/>
                  <a:gd name="T62" fmla="*/ 81 w 89"/>
                  <a:gd name="T63" fmla="*/ 86 h 110"/>
                  <a:gd name="T64" fmla="*/ 83 w 89"/>
                  <a:gd name="T65" fmla="*/ 86 h 110"/>
                  <a:gd name="T66" fmla="*/ 85 w 89"/>
                  <a:gd name="T67" fmla="*/ 84 h 110"/>
                  <a:gd name="T68" fmla="*/ 85 w 89"/>
                  <a:gd name="T69" fmla="*/ 80 h 110"/>
                  <a:gd name="T70" fmla="*/ 87 w 89"/>
                  <a:gd name="T71" fmla="*/ 74 h 110"/>
                  <a:gd name="T72" fmla="*/ 87 w 89"/>
                  <a:gd name="T73" fmla="*/ 52 h 110"/>
                  <a:gd name="T74" fmla="*/ 83 w 89"/>
                  <a:gd name="T75" fmla="*/ 50 h 110"/>
                  <a:gd name="T76" fmla="*/ 83 w 89"/>
                  <a:gd name="T77" fmla="*/ 46 h 110"/>
                  <a:gd name="T78" fmla="*/ 81 w 89"/>
                  <a:gd name="T79" fmla="*/ 44 h 110"/>
                  <a:gd name="T80" fmla="*/ 81 w 89"/>
                  <a:gd name="T81" fmla="*/ 40 h 110"/>
                  <a:gd name="T82" fmla="*/ 83 w 89"/>
                  <a:gd name="T83" fmla="*/ 36 h 110"/>
                  <a:gd name="T84" fmla="*/ 83 w 89"/>
                  <a:gd name="T85" fmla="*/ 32 h 110"/>
                  <a:gd name="T86" fmla="*/ 87 w 89"/>
                  <a:gd name="T87" fmla="*/ 30 h 110"/>
                  <a:gd name="T88" fmla="*/ 89 w 89"/>
                  <a:gd name="T89" fmla="*/ 26 h 110"/>
                  <a:gd name="T90" fmla="*/ 87 w 89"/>
                  <a:gd name="T91" fmla="*/ 20 h 110"/>
                  <a:gd name="T92" fmla="*/ 83 w 89"/>
                  <a:gd name="T93" fmla="*/ 18 h 110"/>
                  <a:gd name="T94" fmla="*/ 77 w 89"/>
                  <a:gd name="T95" fmla="*/ 18 h 110"/>
                  <a:gd name="T96" fmla="*/ 69 w 89"/>
                  <a:gd name="T97" fmla="*/ 18 h 110"/>
                  <a:gd name="T98" fmla="*/ 71 w 89"/>
                  <a:gd name="T99" fmla="*/ 2 h 110"/>
                  <a:gd name="T100" fmla="*/ 36 w 89"/>
                  <a:gd name="T101" fmla="*/ 0 h 110"/>
                  <a:gd name="T102" fmla="*/ 36 w 89"/>
                  <a:gd name="T103" fmla="*/ 24 h 1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9" h="110">
                    <a:moveTo>
                      <a:pt x="36" y="24"/>
                    </a:moveTo>
                    <a:lnTo>
                      <a:pt x="26" y="24"/>
                    </a:lnTo>
                    <a:lnTo>
                      <a:pt x="20" y="24"/>
                    </a:lnTo>
                    <a:lnTo>
                      <a:pt x="8" y="22"/>
                    </a:lnTo>
                    <a:lnTo>
                      <a:pt x="2" y="44"/>
                    </a:lnTo>
                    <a:lnTo>
                      <a:pt x="2" y="50"/>
                    </a:lnTo>
                    <a:lnTo>
                      <a:pt x="0" y="58"/>
                    </a:lnTo>
                    <a:lnTo>
                      <a:pt x="0" y="70"/>
                    </a:lnTo>
                    <a:lnTo>
                      <a:pt x="4" y="76"/>
                    </a:lnTo>
                    <a:lnTo>
                      <a:pt x="8" y="82"/>
                    </a:lnTo>
                    <a:lnTo>
                      <a:pt x="14" y="88"/>
                    </a:lnTo>
                    <a:lnTo>
                      <a:pt x="30" y="100"/>
                    </a:lnTo>
                    <a:lnTo>
                      <a:pt x="34" y="104"/>
                    </a:lnTo>
                    <a:lnTo>
                      <a:pt x="38" y="110"/>
                    </a:lnTo>
                    <a:lnTo>
                      <a:pt x="42" y="108"/>
                    </a:lnTo>
                    <a:lnTo>
                      <a:pt x="44" y="106"/>
                    </a:lnTo>
                    <a:lnTo>
                      <a:pt x="46" y="104"/>
                    </a:lnTo>
                    <a:lnTo>
                      <a:pt x="44" y="100"/>
                    </a:lnTo>
                    <a:lnTo>
                      <a:pt x="42" y="98"/>
                    </a:lnTo>
                    <a:lnTo>
                      <a:pt x="42" y="96"/>
                    </a:lnTo>
                    <a:lnTo>
                      <a:pt x="44" y="90"/>
                    </a:lnTo>
                    <a:lnTo>
                      <a:pt x="46" y="88"/>
                    </a:lnTo>
                    <a:lnTo>
                      <a:pt x="55" y="84"/>
                    </a:lnTo>
                    <a:lnTo>
                      <a:pt x="55" y="80"/>
                    </a:lnTo>
                    <a:lnTo>
                      <a:pt x="59" y="76"/>
                    </a:lnTo>
                    <a:lnTo>
                      <a:pt x="63" y="78"/>
                    </a:lnTo>
                    <a:lnTo>
                      <a:pt x="65" y="82"/>
                    </a:lnTo>
                    <a:lnTo>
                      <a:pt x="67" y="86"/>
                    </a:lnTo>
                    <a:lnTo>
                      <a:pt x="71" y="88"/>
                    </a:lnTo>
                    <a:lnTo>
                      <a:pt x="75" y="86"/>
                    </a:lnTo>
                    <a:lnTo>
                      <a:pt x="79" y="84"/>
                    </a:lnTo>
                    <a:lnTo>
                      <a:pt x="81" y="86"/>
                    </a:lnTo>
                    <a:lnTo>
                      <a:pt x="83" y="86"/>
                    </a:lnTo>
                    <a:lnTo>
                      <a:pt x="85" y="84"/>
                    </a:lnTo>
                    <a:lnTo>
                      <a:pt x="85" y="80"/>
                    </a:lnTo>
                    <a:lnTo>
                      <a:pt x="87" y="74"/>
                    </a:lnTo>
                    <a:lnTo>
                      <a:pt x="87" y="52"/>
                    </a:lnTo>
                    <a:lnTo>
                      <a:pt x="83" y="50"/>
                    </a:lnTo>
                    <a:lnTo>
                      <a:pt x="83" y="46"/>
                    </a:lnTo>
                    <a:lnTo>
                      <a:pt x="81" y="44"/>
                    </a:lnTo>
                    <a:lnTo>
                      <a:pt x="81" y="40"/>
                    </a:lnTo>
                    <a:lnTo>
                      <a:pt x="83" y="36"/>
                    </a:lnTo>
                    <a:lnTo>
                      <a:pt x="83" y="32"/>
                    </a:lnTo>
                    <a:lnTo>
                      <a:pt x="87" y="30"/>
                    </a:lnTo>
                    <a:lnTo>
                      <a:pt x="89" y="26"/>
                    </a:lnTo>
                    <a:lnTo>
                      <a:pt x="87" y="20"/>
                    </a:lnTo>
                    <a:lnTo>
                      <a:pt x="83" y="18"/>
                    </a:lnTo>
                    <a:lnTo>
                      <a:pt x="77" y="18"/>
                    </a:lnTo>
                    <a:lnTo>
                      <a:pt x="69" y="18"/>
                    </a:lnTo>
                    <a:lnTo>
                      <a:pt x="71" y="2"/>
                    </a:lnTo>
                    <a:lnTo>
                      <a:pt x="36" y="0"/>
                    </a:lnTo>
                    <a:lnTo>
                      <a:pt x="36"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0" name="Freeform 130"/>
              <p:cNvSpPr>
                <a:spLocks noChangeAspect="1"/>
              </p:cNvSpPr>
              <p:nvPr/>
            </p:nvSpPr>
            <p:spPr bwMode="gray">
              <a:xfrm>
                <a:off x="2867" y="2074"/>
                <a:ext cx="117" cy="154"/>
              </a:xfrm>
              <a:custGeom>
                <a:avLst/>
                <a:gdLst>
                  <a:gd name="T0" fmla="*/ 27 w 117"/>
                  <a:gd name="T1" fmla="*/ 148 h 154"/>
                  <a:gd name="T2" fmla="*/ 21 w 117"/>
                  <a:gd name="T3" fmla="*/ 148 h 154"/>
                  <a:gd name="T4" fmla="*/ 13 w 117"/>
                  <a:gd name="T5" fmla="*/ 154 h 154"/>
                  <a:gd name="T6" fmla="*/ 0 w 117"/>
                  <a:gd name="T7" fmla="*/ 132 h 154"/>
                  <a:gd name="T8" fmla="*/ 6 w 117"/>
                  <a:gd name="T9" fmla="*/ 128 h 154"/>
                  <a:gd name="T10" fmla="*/ 6 w 117"/>
                  <a:gd name="T11" fmla="*/ 122 h 154"/>
                  <a:gd name="T12" fmla="*/ 4 w 117"/>
                  <a:gd name="T13" fmla="*/ 118 h 154"/>
                  <a:gd name="T14" fmla="*/ 8 w 117"/>
                  <a:gd name="T15" fmla="*/ 110 h 154"/>
                  <a:gd name="T16" fmla="*/ 17 w 117"/>
                  <a:gd name="T17" fmla="*/ 102 h 154"/>
                  <a:gd name="T18" fmla="*/ 25 w 117"/>
                  <a:gd name="T19" fmla="*/ 100 h 154"/>
                  <a:gd name="T20" fmla="*/ 29 w 117"/>
                  <a:gd name="T21" fmla="*/ 108 h 154"/>
                  <a:gd name="T22" fmla="*/ 37 w 117"/>
                  <a:gd name="T23" fmla="*/ 108 h 154"/>
                  <a:gd name="T24" fmla="*/ 43 w 117"/>
                  <a:gd name="T25" fmla="*/ 108 h 154"/>
                  <a:gd name="T26" fmla="*/ 47 w 117"/>
                  <a:gd name="T27" fmla="*/ 106 h 154"/>
                  <a:gd name="T28" fmla="*/ 49 w 117"/>
                  <a:gd name="T29" fmla="*/ 96 h 154"/>
                  <a:gd name="T30" fmla="*/ 45 w 117"/>
                  <a:gd name="T31" fmla="*/ 72 h 154"/>
                  <a:gd name="T32" fmla="*/ 43 w 117"/>
                  <a:gd name="T33" fmla="*/ 66 h 154"/>
                  <a:gd name="T34" fmla="*/ 45 w 117"/>
                  <a:gd name="T35" fmla="*/ 58 h 154"/>
                  <a:gd name="T36" fmla="*/ 49 w 117"/>
                  <a:gd name="T37" fmla="*/ 52 h 154"/>
                  <a:gd name="T38" fmla="*/ 49 w 117"/>
                  <a:gd name="T39" fmla="*/ 42 h 154"/>
                  <a:gd name="T40" fmla="*/ 39 w 117"/>
                  <a:gd name="T41" fmla="*/ 40 h 154"/>
                  <a:gd name="T42" fmla="*/ 33 w 117"/>
                  <a:gd name="T43" fmla="*/ 26 h 154"/>
                  <a:gd name="T44" fmla="*/ 59 w 117"/>
                  <a:gd name="T45" fmla="*/ 28 h 154"/>
                  <a:gd name="T46" fmla="*/ 73 w 117"/>
                  <a:gd name="T47" fmla="*/ 30 h 154"/>
                  <a:gd name="T48" fmla="*/ 79 w 117"/>
                  <a:gd name="T49" fmla="*/ 16 h 154"/>
                  <a:gd name="T50" fmla="*/ 87 w 117"/>
                  <a:gd name="T51" fmla="*/ 4 h 154"/>
                  <a:gd name="T52" fmla="*/ 103 w 117"/>
                  <a:gd name="T53" fmla="*/ 0 h 154"/>
                  <a:gd name="T54" fmla="*/ 113 w 117"/>
                  <a:gd name="T55" fmla="*/ 2 h 154"/>
                  <a:gd name="T56" fmla="*/ 115 w 117"/>
                  <a:gd name="T57" fmla="*/ 6 h 154"/>
                  <a:gd name="T58" fmla="*/ 115 w 117"/>
                  <a:gd name="T59" fmla="*/ 20 h 154"/>
                  <a:gd name="T60" fmla="*/ 99 w 117"/>
                  <a:gd name="T61" fmla="*/ 64 h 154"/>
                  <a:gd name="T62" fmla="*/ 99 w 117"/>
                  <a:gd name="T63" fmla="*/ 70 h 154"/>
                  <a:gd name="T64" fmla="*/ 99 w 117"/>
                  <a:gd name="T65" fmla="*/ 78 h 154"/>
                  <a:gd name="T66" fmla="*/ 93 w 117"/>
                  <a:gd name="T67" fmla="*/ 84 h 154"/>
                  <a:gd name="T68" fmla="*/ 85 w 117"/>
                  <a:gd name="T69" fmla="*/ 92 h 154"/>
                  <a:gd name="T70" fmla="*/ 79 w 117"/>
                  <a:gd name="T71" fmla="*/ 106 h 154"/>
                  <a:gd name="T72" fmla="*/ 75 w 117"/>
                  <a:gd name="T73" fmla="*/ 122 h 154"/>
                  <a:gd name="T74" fmla="*/ 69 w 117"/>
                  <a:gd name="T75" fmla="*/ 142 h 154"/>
                  <a:gd name="T76" fmla="*/ 61 w 117"/>
                  <a:gd name="T77" fmla="*/ 150 h 154"/>
                  <a:gd name="T78" fmla="*/ 51 w 117"/>
                  <a:gd name="T79" fmla="*/ 150 h 154"/>
                  <a:gd name="T80" fmla="*/ 49 w 117"/>
                  <a:gd name="T81" fmla="*/ 146 h 154"/>
                  <a:gd name="T82" fmla="*/ 43 w 117"/>
                  <a:gd name="T83" fmla="*/ 146 h 154"/>
                  <a:gd name="T84" fmla="*/ 39 w 117"/>
                  <a:gd name="T85" fmla="*/ 150 h 154"/>
                  <a:gd name="T86" fmla="*/ 33 w 117"/>
                  <a:gd name="T87" fmla="*/ 150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7" h="154">
                    <a:moveTo>
                      <a:pt x="27" y="150"/>
                    </a:moveTo>
                    <a:lnTo>
                      <a:pt x="27" y="148"/>
                    </a:lnTo>
                    <a:lnTo>
                      <a:pt x="25" y="146"/>
                    </a:lnTo>
                    <a:lnTo>
                      <a:pt x="21" y="148"/>
                    </a:lnTo>
                    <a:lnTo>
                      <a:pt x="17" y="150"/>
                    </a:lnTo>
                    <a:lnTo>
                      <a:pt x="13" y="154"/>
                    </a:lnTo>
                    <a:lnTo>
                      <a:pt x="4" y="136"/>
                    </a:lnTo>
                    <a:lnTo>
                      <a:pt x="0" y="132"/>
                    </a:lnTo>
                    <a:lnTo>
                      <a:pt x="4" y="130"/>
                    </a:lnTo>
                    <a:lnTo>
                      <a:pt x="6" y="128"/>
                    </a:lnTo>
                    <a:lnTo>
                      <a:pt x="8" y="126"/>
                    </a:lnTo>
                    <a:lnTo>
                      <a:pt x="6" y="122"/>
                    </a:lnTo>
                    <a:lnTo>
                      <a:pt x="4" y="120"/>
                    </a:lnTo>
                    <a:lnTo>
                      <a:pt x="4" y="118"/>
                    </a:lnTo>
                    <a:lnTo>
                      <a:pt x="6" y="112"/>
                    </a:lnTo>
                    <a:lnTo>
                      <a:pt x="8" y="110"/>
                    </a:lnTo>
                    <a:lnTo>
                      <a:pt x="17" y="106"/>
                    </a:lnTo>
                    <a:lnTo>
                      <a:pt x="17" y="102"/>
                    </a:lnTo>
                    <a:lnTo>
                      <a:pt x="21" y="98"/>
                    </a:lnTo>
                    <a:lnTo>
                      <a:pt x="25" y="100"/>
                    </a:lnTo>
                    <a:lnTo>
                      <a:pt x="27" y="104"/>
                    </a:lnTo>
                    <a:lnTo>
                      <a:pt x="29" y="108"/>
                    </a:lnTo>
                    <a:lnTo>
                      <a:pt x="33" y="110"/>
                    </a:lnTo>
                    <a:lnTo>
                      <a:pt x="37" y="108"/>
                    </a:lnTo>
                    <a:lnTo>
                      <a:pt x="41" y="106"/>
                    </a:lnTo>
                    <a:lnTo>
                      <a:pt x="43" y="108"/>
                    </a:lnTo>
                    <a:lnTo>
                      <a:pt x="45" y="108"/>
                    </a:lnTo>
                    <a:lnTo>
                      <a:pt x="47" y="106"/>
                    </a:lnTo>
                    <a:lnTo>
                      <a:pt x="47" y="102"/>
                    </a:lnTo>
                    <a:lnTo>
                      <a:pt x="49" y="96"/>
                    </a:lnTo>
                    <a:lnTo>
                      <a:pt x="49" y="74"/>
                    </a:lnTo>
                    <a:lnTo>
                      <a:pt x="45" y="72"/>
                    </a:lnTo>
                    <a:lnTo>
                      <a:pt x="45" y="68"/>
                    </a:lnTo>
                    <a:lnTo>
                      <a:pt x="43" y="66"/>
                    </a:lnTo>
                    <a:lnTo>
                      <a:pt x="43" y="62"/>
                    </a:lnTo>
                    <a:lnTo>
                      <a:pt x="45" y="58"/>
                    </a:lnTo>
                    <a:lnTo>
                      <a:pt x="45" y="54"/>
                    </a:lnTo>
                    <a:lnTo>
                      <a:pt x="49" y="52"/>
                    </a:lnTo>
                    <a:lnTo>
                      <a:pt x="51" y="48"/>
                    </a:lnTo>
                    <a:lnTo>
                      <a:pt x="49" y="42"/>
                    </a:lnTo>
                    <a:lnTo>
                      <a:pt x="45" y="40"/>
                    </a:lnTo>
                    <a:lnTo>
                      <a:pt x="39" y="40"/>
                    </a:lnTo>
                    <a:lnTo>
                      <a:pt x="31" y="40"/>
                    </a:lnTo>
                    <a:lnTo>
                      <a:pt x="33" y="26"/>
                    </a:lnTo>
                    <a:lnTo>
                      <a:pt x="55" y="26"/>
                    </a:lnTo>
                    <a:lnTo>
                      <a:pt x="59" y="28"/>
                    </a:lnTo>
                    <a:lnTo>
                      <a:pt x="63" y="30"/>
                    </a:lnTo>
                    <a:lnTo>
                      <a:pt x="73" y="30"/>
                    </a:lnTo>
                    <a:lnTo>
                      <a:pt x="79" y="30"/>
                    </a:lnTo>
                    <a:lnTo>
                      <a:pt x="79" y="16"/>
                    </a:lnTo>
                    <a:lnTo>
                      <a:pt x="83" y="10"/>
                    </a:lnTo>
                    <a:lnTo>
                      <a:pt x="87" y="4"/>
                    </a:lnTo>
                    <a:lnTo>
                      <a:pt x="93" y="0"/>
                    </a:lnTo>
                    <a:lnTo>
                      <a:pt x="103" y="0"/>
                    </a:lnTo>
                    <a:lnTo>
                      <a:pt x="113" y="0"/>
                    </a:lnTo>
                    <a:lnTo>
                      <a:pt x="113" y="2"/>
                    </a:lnTo>
                    <a:lnTo>
                      <a:pt x="115" y="4"/>
                    </a:lnTo>
                    <a:lnTo>
                      <a:pt x="115" y="6"/>
                    </a:lnTo>
                    <a:lnTo>
                      <a:pt x="117" y="10"/>
                    </a:lnTo>
                    <a:lnTo>
                      <a:pt x="115" y="20"/>
                    </a:lnTo>
                    <a:lnTo>
                      <a:pt x="111" y="34"/>
                    </a:lnTo>
                    <a:lnTo>
                      <a:pt x="99" y="64"/>
                    </a:lnTo>
                    <a:lnTo>
                      <a:pt x="99" y="68"/>
                    </a:lnTo>
                    <a:lnTo>
                      <a:pt x="99" y="70"/>
                    </a:lnTo>
                    <a:lnTo>
                      <a:pt x="101" y="74"/>
                    </a:lnTo>
                    <a:lnTo>
                      <a:pt x="99" y="78"/>
                    </a:lnTo>
                    <a:lnTo>
                      <a:pt x="97" y="82"/>
                    </a:lnTo>
                    <a:lnTo>
                      <a:pt x="93" y="84"/>
                    </a:lnTo>
                    <a:lnTo>
                      <a:pt x="89" y="88"/>
                    </a:lnTo>
                    <a:lnTo>
                      <a:pt x="85" y="92"/>
                    </a:lnTo>
                    <a:lnTo>
                      <a:pt x="83" y="102"/>
                    </a:lnTo>
                    <a:lnTo>
                      <a:pt x="79" y="106"/>
                    </a:lnTo>
                    <a:lnTo>
                      <a:pt x="75" y="108"/>
                    </a:lnTo>
                    <a:lnTo>
                      <a:pt x="75" y="122"/>
                    </a:lnTo>
                    <a:lnTo>
                      <a:pt x="71" y="134"/>
                    </a:lnTo>
                    <a:lnTo>
                      <a:pt x="69" y="142"/>
                    </a:lnTo>
                    <a:lnTo>
                      <a:pt x="65" y="148"/>
                    </a:lnTo>
                    <a:lnTo>
                      <a:pt x="61" y="150"/>
                    </a:lnTo>
                    <a:lnTo>
                      <a:pt x="55" y="150"/>
                    </a:lnTo>
                    <a:lnTo>
                      <a:pt x="51" y="150"/>
                    </a:lnTo>
                    <a:lnTo>
                      <a:pt x="49" y="150"/>
                    </a:lnTo>
                    <a:lnTo>
                      <a:pt x="49" y="146"/>
                    </a:lnTo>
                    <a:lnTo>
                      <a:pt x="45" y="146"/>
                    </a:lnTo>
                    <a:lnTo>
                      <a:pt x="43" y="146"/>
                    </a:lnTo>
                    <a:lnTo>
                      <a:pt x="41" y="148"/>
                    </a:lnTo>
                    <a:lnTo>
                      <a:pt x="39" y="150"/>
                    </a:lnTo>
                    <a:lnTo>
                      <a:pt x="35" y="150"/>
                    </a:lnTo>
                    <a:lnTo>
                      <a:pt x="33" y="150"/>
                    </a:lnTo>
                    <a:lnTo>
                      <a:pt x="27" y="1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1" name="Freeform 131"/>
              <p:cNvSpPr>
                <a:spLocks noChangeAspect="1"/>
              </p:cNvSpPr>
              <p:nvPr/>
            </p:nvSpPr>
            <p:spPr bwMode="gray">
              <a:xfrm>
                <a:off x="2873" y="2452"/>
                <a:ext cx="211" cy="216"/>
              </a:xfrm>
              <a:custGeom>
                <a:avLst/>
                <a:gdLst>
                  <a:gd name="T0" fmla="*/ 181 w 211"/>
                  <a:gd name="T1" fmla="*/ 8 h 216"/>
                  <a:gd name="T2" fmla="*/ 159 w 211"/>
                  <a:gd name="T3" fmla="*/ 16 h 216"/>
                  <a:gd name="T4" fmla="*/ 117 w 211"/>
                  <a:gd name="T5" fmla="*/ 16 h 216"/>
                  <a:gd name="T6" fmla="*/ 107 w 211"/>
                  <a:gd name="T7" fmla="*/ 12 h 216"/>
                  <a:gd name="T8" fmla="*/ 105 w 211"/>
                  <a:gd name="T9" fmla="*/ 10 h 216"/>
                  <a:gd name="T10" fmla="*/ 101 w 211"/>
                  <a:gd name="T11" fmla="*/ 6 h 216"/>
                  <a:gd name="T12" fmla="*/ 33 w 211"/>
                  <a:gd name="T13" fmla="*/ 6 h 216"/>
                  <a:gd name="T14" fmla="*/ 27 w 211"/>
                  <a:gd name="T15" fmla="*/ 2 h 216"/>
                  <a:gd name="T16" fmla="*/ 25 w 211"/>
                  <a:gd name="T17" fmla="*/ 0 h 216"/>
                  <a:gd name="T18" fmla="*/ 21 w 211"/>
                  <a:gd name="T19" fmla="*/ 0 h 216"/>
                  <a:gd name="T20" fmla="*/ 11 w 211"/>
                  <a:gd name="T21" fmla="*/ 2 h 216"/>
                  <a:gd name="T22" fmla="*/ 4 w 211"/>
                  <a:gd name="T23" fmla="*/ 2 h 216"/>
                  <a:gd name="T24" fmla="*/ 0 w 211"/>
                  <a:gd name="T25" fmla="*/ 0 h 216"/>
                  <a:gd name="T26" fmla="*/ 2 w 211"/>
                  <a:gd name="T27" fmla="*/ 16 h 216"/>
                  <a:gd name="T28" fmla="*/ 7 w 211"/>
                  <a:gd name="T29" fmla="*/ 30 h 216"/>
                  <a:gd name="T30" fmla="*/ 13 w 211"/>
                  <a:gd name="T31" fmla="*/ 42 h 216"/>
                  <a:gd name="T32" fmla="*/ 21 w 211"/>
                  <a:gd name="T33" fmla="*/ 54 h 216"/>
                  <a:gd name="T34" fmla="*/ 29 w 211"/>
                  <a:gd name="T35" fmla="*/ 66 h 216"/>
                  <a:gd name="T36" fmla="*/ 37 w 211"/>
                  <a:gd name="T37" fmla="*/ 76 h 216"/>
                  <a:gd name="T38" fmla="*/ 39 w 211"/>
                  <a:gd name="T39" fmla="*/ 90 h 216"/>
                  <a:gd name="T40" fmla="*/ 41 w 211"/>
                  <a:gd name="T41" fmla="*/ 104 h 216"/>
                  <a:gd name="T42" fmla="*/ 41 w 211"/>
                  <a:gd name="T43" fmla="*/ 126 h 216"/>
                  <a:gd name="T44" fmla="*/ 43 w 211"/>
                  <a:gd name="T45" fmla="*/ 152 h 216"/>
                  <a:gd name="T46" fmla="*/ 45 w 211"/>
                  <a:gd name="T47" fmla="*/ 174 h 216"/>
                  <a:gd name="T48" fmla="*/ 49 w 211"/>
                  <a:gd name="T49" fmla="*/ 184 h 216"/>
                  <a:gd name="T50" fmla="*/ 53 w 211"/>
                  <a:gd name="T51" fmla="*/ 194 h 216"/>
                  <a:gd name="T52" fmla="*/ 61 w 211"/>
                  <a:gd name="T53" fmla="*/ 204 h 216"/>
                  <a:gd name="T54" fmla="*/ 69 w 211"/>
                  <a:gd name="T55" fmla="*/ 212 h 216"/>
                  <a:gd name="T56" fmla="*/ 73 w 211"/>
                  <a:gd name="T57" fmla="*/ 208 h 216"/>
                  <a:gd name="T58" fmla="*/ 75 w 211"/>
                  <a:gd name="T59" fmla="*/ 204 h 216"/>
                  <a:gd name="T60" fmla="*/ 79 w 211"/>
                  <a:gd name="T61" fmla="*/ 204 h 216"/>
                  <a:gd name="T62" fmla="*/ 83 w 211"/>
                  <a:gd name="T63" fmla="*/ 210 h 216"/>
                  <a:gd name="T64" fmla="*/ 89 w 211"/>
                  <a:gd name="T65" fmla="*/ 214 h 216"/>
                  <a:gd name="T66" fmla="*/ 93 w 211"/>
                  <a:gd name="T67" fmla="*/ 216 h 216"/>
                  <a:gd name="T68" fmla="*/ 101 w 211"/>
                  <a:gd name="T69" fmla="*/ 216 h 216"/>
                  <a:gd name="T70" fmla="*/ 111 w 211"/>
                  <a:gd name="T71" fmla="*/ 216 h 216"/>
                  <a:gd name="T72" fmla="*/ 117 w 211"/>
                  <a:gd name="T73" fmla="*/ 212 h 216"/>
                  <a:gd name="T74" fmla="*/ 121 w 211"/>
                  <a:gd name="T75" fmla="*/ 208 h 216"/>
                  <a:gd name="T76" fmla="*/ 125 w 211"/>
                  <a:gd name="T77" fmla="*/ 206 h 216"/>
                  <a:gd name="T78" fmla="*/ 123 w 211"/>
                  <a:gd name="T79" fmla="*/ 144 h 216"/>
                  <a:gd name="T80" fmla="*/ 123 w 211"/>
                  <a:gd name="T81" fmla="*/ 90 h 216"/>
                  <a:gd name="T82" fmla="*/ 143 w 211"/>
                  <a:gd name="T83" fmla="*/ 90 h 216"/>
                  <a:gd name="T84" fmla="*/ 143 w 211"/>
                  <a:gd name="T85" fmla="*/ 22 h 216"/>
                  <a:gd name="T86" fmla="*/ 165 w 211"/>
                  <a:gd name="T87" fmla="*/ 20 h 216"/>
                  <a:gd name="T88" fmla="*/ 183 w 211"/>
                  <a:gd name="T89" fmla="*/ 18 h 216"/>
                  <a:gd name="T90" fmla="*/ 187 w 211"/>
                  <a:gd name="T91" fmla="*/ 24 h 216"/>
                  <a:gd name="T92" fmla="*/ 201 w 211"/>
                  <a:gd name="T93" fmla="*/ 18 h 216"/>
                  <a:gd name="T94" fmla="*/ 205 w 211"/>
                  <a:gd name="T95" fmla="*/ 14 h 216"/>
                  <a:gd name="T96" fmla="*/ 211 w 211"/>
                  <a:gd name="T97" fmla="*/ 12 h 216"/>
                  <a:gd name="T98" fmla="*/ 205 w 211"/>
                  <a:gd name="T99" fmla="*/ 8 h 216"/>
                  <a:gd name="T100" fmla="*/ 201 w 211"/>
                  <a:gd name="T101" fmla="*/ 6 h 216"/>
                  <a:gd name="T102" fmla="*/ 193 w 211"/>
                  <a:gd name="T103" fmla="*/ 8 h 216"/>
                  <a:gd name="T104" fmla="*/ 187 w 211"/>
                  <a:gd name="T105" fmla="*/ 10 h 216"/>
                  <a:gd name="T106" fmla="*/ 183 w 211"/>
                  <a:gd name="T107" fmla="*/ 8 h 216"/>
                  <a:gd name="T108" fmla="*/ 181 w 211"/>
                  <a:gd name="T109" fmla="*/ 6 h 216"/>
                  <a:gd name="T110" fmla="*/ 181 w 211"/>
                  <a:gd name="T111" fmla="*/ 8 h 2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1" h="216">
                    <a:moveTo>
                      <a:pt x="181" y="8"/>
                    </a:moveTo>
                    <a:lnTo>
                      <a:pt x="159" y="16"/>
                    </a:lnTo>
                    <a:lnTo>
                      <a:pt x="117" y="16"/>
                    </a:lnTo>
                    <a:lnTo>
                      <a:pt x="107" y="12"/>
                    </a:lnTo>
                    <a:lnTo>
                      <a:pt x="105" y="10"/>
                    </a:lnTo>
                    <a:lnTo>
                      <a:pt x="101" y="6"/>
                    </a:lnTo>
                    <a:lnTo>
                      <a:pt x="33" y="6"/>
                    </a:lnTo>
                    <a:lnTo>
                      <a:pt x="27" y="2"/>
                    </a:lnTo>
                    <a:lnTo>
                      <a:pt x="25" y="0"/>
                    </a:lnTo>
                    <a:lnTo>
                      <a:pt x="21" y="0"/>
                    </a:lnTo>
                    <a:lnTo>
                      <a:pt x="11" y="2"/>
                    </a:lnTo>
                    <a:lnTo>
                      <a:pt x="4" y="2"/>
                    </a:lnTo>
                    <a:lnTo>
                      <a:pt x="0" y="0"/>
                    </a:lnTo>
                    <a:lnTo>
                      <a:pt x="2" y="16"/>
                    </a:lnTo>
                    <a:lnTo>
                      <a:pt x="7" y="30"/>
                    </a:lnTo>
                    <a:lnTo>
                      <a:pt x="13" y="42"/>
                    </a:lnTo>
                    <a:lnTo>
                      <a:pt x="21" y="54"/>
                    </a:lnTo>
                    <a:lnTo>
                      <a:pt x="29" y="66"/>
                    </a:lnTo>
                    <a:lnTo>
                      <a:pt x="37" y="76"/>
                    </a:lnTo>
                    <a:lnTo>
                      <a:pt x="39" y="90"/>
                    </a:lnTo>
                    <a:lnTo>
                      <a:pt x="41" y="104"/>
                    </a:lnTo>
                    <a:lnTo>
                      <a:pt x="41" y="126"/>
                    </a:lnTo>
                    <a:lnTo>
                      <a:pt x="43" y="152"/>
                    </a:lnTo>
                    <a:lnTo>
                      <a:pt x="45" y="174"/>
                    </a:lnTo>
                    <a:lnTo>
                      <a:pt x="49" y="184"/>
                    </a:lnTo>
                    <a:lnTo>
                      <a:pt x="53" y="194"/>
                    </a:lnTo>
                    <a:lnTo>
                      <a:pt x="61" y="204"/>
                    </a:lnTo>
                    <a:lnTo>
                      <a:pt x="69" y="212"/>
                    </a:lnTo>
                    <a:lnTo>
                      <a:pt x="73" y="208"/>
                    </a:lnTo>
                    <a:lnTo>
                      <a:pt x="75" y="204"/>
                    </a:lnTo>
                    <a:lnTo>
                      <a:pt x="79" y="204"/>
                    </a:lnTo>
                    <a:lnTo>
                      <a:pt x="83" y="210"/>
                    </a:lnTo>
                    <a:lnTo>
                      <a:pt x="89" y="214"/>
                    </a:lnTo>
                    <a:lnTo>
                      <a:pt x="93" y="216"/>
                    </a:lnTo>
                    <a:lnTo>
                      <a:pt x="101" y="216"/>
                    </a:lnTo>
                    <a:lnTo>
                      <a:pt x="111" y="216"/>
                    </a:lnTo>
                    <a:lnTo>
                      <a:pt x="117" y="212"/>
                    </a:lnTo>
                    <a:lnTo>
                      <a:pt x="121" y="208"/>
                    </a:lnTo>
                    <a:lnTo>
                      <a:pt x="125" y="206"/>
                    </a:lnTo>
                    <a:lnTo>
                      <a:pt x="123" y="144"/>
                    </a:lnTo>
                    <a:lnTo>
                      <a:pt x="123" y="90"/>
                    </a:lnTo>
                    <a:lnTo>
                      <a:pt x="143" y="90"/>
                    </a:lnTo>
                    <a:lnTo>
                      <a:pt x="143" y="22"/>
                    </a:lnTo>
                    <a:lnTo>
                      <a:pt x="165" y="20"/>
                    </a:lnTo>
                    <a:lnTo>
                      <a:pt x="183" y="18"/>
                    </a:lnTo>
                    <a:lnTo>
                      <a:pt x="187" y="24"/>
                    </a:lnTo>
                    <a:lnTo>
                      <a:pt x="201" y="18"/>
                    </a:lnTo>
                    <a:lnTo>
                      <a:pt x="205" y="14"/>
                    </a:lnTo>
                    <a:lnTo>
                      <a:pt x="211" y="12"/>
                    </a:lnTo>
                    <a:lnTo>
                      <a:pt x="205" y="8"/>
                    </a:lnTo>
                    <a:lnTo>
                      <a:pt x="201" y="6"/>
                    </a:lnTo>
                    <a:lnTo>
                      <a:pt x="193" y="8"/>
                    </a:lnTo>
                    <a:lnTo>
                      <a:pt x="187" y="10"/>
                    </a:lnTo>
                    <a:lnTo>
                      <a:pt x="183" y="8"/>
                    </a:lnTo>
                    <a:lnTo>
                      <a:pt x="181" y="6"/>
                    </a:lnTo>
                    <a:lnTo>
                      <a:pt x="181"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2" name="Freeform 132"/>
              <p:cNvSpPr>
                <a:spLocks noChangeAspect="1"/>
              </p:cNvSpPr>
              <p:nvPr/>
            </p:nvSpPr>
            <p:spPr bwMode="gray">
              <a:xfrm>
                <a:off x="3266" y="1810"/>
                <a:ext cx="106" cy="98"/>
              </a:xfrm>
              <a:custGeom>
                <a:avLst/>
                <a:gdLst>
                  <a:gd name="T0" fmla="*/ 32 w 106"/>
                  <a:gd name="T1" fmla="*/ 0 h 98"/>
                  <a:gd name="T2" fmla="*/ 28 w 106"/>
                  <a:gd name="T3" fmla="*/ 4 h 98"/>
                  <a:gd name="T4" fmla="*/ 22 w 106"/>
                  <a:gd name="T5" fmla="*/ 10 h 98"/>
                  <a:gd name="T6" fmla="*/ 14 w 106"/>
                  <a:gd name="T7" fmla="*/ 14 h 98"/>
                  <a:gd name="T8" fmla="*/ 6 w 106"/>
                  <a:gd name="T9" fmla="*/ 16 h 98"/>
                  <a:gd name="T10" fmla="*/ 6 w 106"/>
                  <a:gd name="T11" fmla="*/ 26 h 98"/>
                  <a:gd name="T12" fmla="*/ 4 w 106"/>
                  <a:gd name="T13" fmla="*/ 34 h 98"/>
                  <a:gd name="T14" fmla="*/ 0 w 106"/>
                  <a:gd name="T15" fmla="*/ 46 h 98"/>
                  <a:gd name="T16" fmla="*/ 0 w 106"/>
                  <a:gd name="T17" fmla="*/ 62 h 98"/>
                  <a:gd name="T18" fmla="*/ 18 w 106"/>
                  <a:gd name="T19" fmla="*/ 62 h 98"/>
                  <a:gd name="T20" fmla="*/ 24 w 106"/>
                  <a:gd name="T21" fmla="*/ 64 h 98"/>
                  <a:gd name="T22" fmla="*/ 28 w 106"/>
                  <a:gd name="T23" fmla="*/ 54 h 98"/>
                  <a:gd name="T24" fmla="*/ 38 w 106"/>
                  <a:gd name="T25" fmla="*/ 58 h 98"/>
                  <a:gd name="T26" fmla="*/ 54 w 106"/>
                  <a:gd name="T27" fmla="*/ 58 h 98"/>
                  <a:gd name="T28" fmla="*/ 68 w 106"/>
                  <a:gd name="T29" fmla="*/ 62 h 98"/>
                  <a:gd name="T30" fmla="*/ 82 w 106"/>
                  <a:gd name="T31" fmla="*/ 76 h 98"/>
                  <a:gd name="T32" fmla="*/ 96 w 106"/>
                  <a:gd name="T33" fmla="*/ 92 h 98"/>
                  <a:gd name="T34" fmla="*/ 102 w 106"/>
                  <a:gd name="T35" fmla="*/ 98 h 98"/>
                  <a:gd name="T36" fmla="*/ 106 w 106"/>
                  <a:gd name="T37" fmla="*/ 94 h 98"/>
                  <a:gd name="T38" fmla="*/ 96 w 106"/>
                  <a:gd name="T39" fmla="*/ 80 h 98"/>
                  <a:gd name="T40" fmla="*/ 86 w 106"/>
                  <a:gd name="T41" fmla="*/ 68 h 98"/>
                  <a:gd name="T42" fmla="*/ 74 w 106"/>
                  <a:gd name="T43" fmla="*/ 56 h 98"/>
                  <a:gd name="T44" fmla="*/ 62 w 106"/>
                  <a:gd name="T45" fmla="*/ 48 h 98"/>
                  <a:gd name="T46" fmla="*/ 52 w 106"/>
                  <a:gd name="T47" fmla="*/ 42 h 98"/>
                  <a:gd name="T48" fmla="*/ 46 w 106"/>
                  <a:gd name="T49" fmla="*/ 30 h 98"/>
                  <a:gd name="T50" fmla="*/ 40 w 106"/>
                  <a:gd name="T51" fmla="*/ 14 h 98"/>
                  <a:gd name="T52" fmla="*/ 32 w 106"/>
                  <a:gd name="T53" fmla="*/ 0 h 9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6" h="98">
                    <a:moveTo>
                      <a:pt x="32" y="0"/>
                    </a:moveTo>
                    <a:lnTo>
                      <a:pt x="28" y="4"/>
                    </a:lnTo>
                    <a:lnTo>
                      <a:pt x="22" y="10"/>
                    </a:lnTo>
                    <a:lnTo>
                      <a:pt x="14" y="14"/>
                    </a:lnTo>
                    <a:lnTo>
                      <a:pt x="6" y="16"/>
                    </a:lnTo>
                    <a:lnTo>
                      <a:pt x="6" y="26"/>
                    </a:lnTo>
                    <a:lnTo>
                      <a:pt x="4" y="34"/>
                    </a:lnTo>
                    <a:lnTo>
                      <a:pt x="0" y="46"/>
                    </a:lnTo>
                    <a:lnTo>
                      <a:pt x="0" y="62"/>
                    </a:lnTo>
                    <a:lnTo>
                      <a:pt x="18" y="62"/>
                    </a:lnTo>
                    <a:lnTo>
                      <a:pt x="24" y="64"/>
                    </a:lnTo>
                    <a:lnTo>
                      <a:pt x="28" y="54"/>
                    </a:lnTo>
                    <a:lnTo>
                      <a:pt x="38" y="58"/>
                    </a:lnTo>
                    <a:lnTo>
                      <a:pt x="54" y="58"/>
                    </a:lnTo>
                    <a:lnTo>
                      <a:pt x="68" y="62"/>
                    </a:lnTo>
                    <a:lnTo>
                      <a:pt x="82" y="76"/>
                    </a:lnTo>
                    <a:lnTo>
                      <a:pt x="96" y="92"/>
                    </a:lnTo>
                    <a:lnTo>
                      <a:pt x="102" y="98"/>
                    </a:lnTo>
                    <a:lnTo>
                      <a:pt x="106" y="94"/>
                    </a:lnTo>
                    <a:lnTo>
                      <a:pt x="96" y="80"/>
                    </a:lnTo>
                    <a:lnTo>
                      <a:pt x="86" y="68"/>
                    </a:lnTo>
                    <a:lnTo>
                      <a:pt x="74" y="56"/>
                    </a:lnTo>
                    <a:lnTo>
                      <a:pt x="62" y="48"/>
                    </a:lnTo>
                    <a:lnTo>
                      <a:pt x="52" y="42"/>
                    </a:lnTo>
                    <a:lnTo>
                      <a:pt x="46" y="30"/>
                    </a:lnTo>
                    <a:lnTo>
                      <a:pt x="40" y="14"/>
                    </a:lnTo>
                    <a:lnTo>
                      <a:pt x="3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3" name="Freeform 133"/>
              <p:cNvSpPr>
                <a:spLocks noChangeAspect="1"/>
              </p:cNvSpPr>
              <p:nvPr/>
            </p:nvSpPr>
            <p:spPr bwMode="gray">
              <a:xfrm>
                <a:off x="2425" y="1886"/>
                <a:ext cx="46" cy="12"/>
              </a:xfrm>
              <a:custGeom>
                <a:avLst/>
                <a:gdLst>
                  <a:gd name="T0" fmla="*/ 4 w 46"/>
                  <a:gd name="T1" fmla="*/ 6 h 12"/>
                  <a:gd name="T2" fmla="*/ 14 w 46"/>
                  <a:gd name="T3" fmla="*/ 8 h 12"/>
                  <a:gd name="T4" fmla="*/ 18 w 46"/>
                  <a:gd name="T5" fmla="*/ 6 h 12"/>
                  <a:gd name="T6" fmla="*/ 20 w 46"/>
                  <a:gd name="T7" fmla="*/ 4 h 12"/>
                  <a:gd name="T8" fmla="*/ 22 w 46"/>
                  <a:gd name="T9" fmla="*/ 2 h 12"/>
                  <a:gd name="T10" fmla="*/ 26 w 46"/>
                  <a:gd name="T11" fmla="*/ 0 h 12"/>
                  <a:gd name="T12" fmla="*/ 28 w 46"/>
                  <a:gd name="T13" fmla="*/ 4 h 12"/>
                  <a:gd name="T14" fmla="*/ 34 w 46"/>
                  <a:gd name="T15" fmla="*/ 6 h 12"/>
                  <a:gd name="T16" fmla="*/ 46 w 46"/>
                  <a:gd name="T17" fmla="*/ 8 h 12"/>
                  <a:gd name="T18" fmla="*/ 42 w 46"/>
                  <a:gd name="T19" fmla="*/ 10 h 12"/>
                  <a:gd name="T20" fmla="*/ 38 w 46"/>
                  <a:gd name="T21" fmla="*/ 12 h 12"/>
                  <a:gd name="T22" fmla="*/ 30 w 46"/>
                  <a:gd name="T23" fmla="*/ 10 h 12"/>
                  <a:gd name="T24" fmla="*/ 24 w 46"/>
                  <a:gd name="T25" fmla="*/ 8 h 12"/>
                  <a:gd name="T26" fmla="*/ 24 w 46"/>
                  <a:gd name="T27" fmla="*/ 10 h 12"/>
                  <a:gd name="T28" fmla="*/ 12 w 46"/>
                  <a:gd name="T29" fmla="*/ 12 h 12"/>
                  <a:gd name="T30" fmla="*/ 0 w 46"/>
                  <a:gd name="T31" fmla="*/ 12 h 12"/>
                  <a:gd name="T32" fmla="*/ 2 w 46"/>
                  <a:gd name="T33" fmla="*/ 8 h 12"/>
                  <a:gd name="T34" fmla="*/ 2 w 46"/>
                  <a:gd name="T35" fmla="*/ 6 h 12"/>
                  <a:gd name="T36" fmla="*/ 4 w 46"/>
                  <a:gd name="T37" fmla="*/ 6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6" h="12">
                    <a:moveTo>
                      <a:pt x="4" y="6"/>
                    </a:moveTo>
                    <a:lnTo>
                      <a:pt x="14" y="8"/>
                    </a:lnTo>
                    <a:lnTo>
                      <a:pt x="18" y="6"/>
                    </a:lnTo>
                    <a:lnTo>
                      <a:pt x="20" y="4"/>
                    </a:lnTo>
                    <a:lnTo>
                      <a:pt x="22" y="2"/>
                    </a:lnTo>
                    <a:lnTo>
                      <a:pt x="26" y="0"/>
                    </a:lnTo>
                    <a:lnTo>
                      <a:pt x="28" y="4"/>
                    </a:lnTo>
                    <a:lnTo>
                      <a:pt x="34" y="6"/>
                    </a:lnTo>
                    <a:lnTo>
                      <a:pt x="46" y="8"/>
                    </a:lnTo>
                    <a:lnTo>
                      <a:pt x="42" y="10"/>
                    </a:lnTo>
                    <a:lnTo>
                      <a:pt x="38" y="12"/>
                    </a:lnTo>
                    <a:lnTo>
                      <a:pt x="30" y="10"/>
                    </a:lnTo>
                    <a:lnTo>
                      <a:pt x="24" y="8"/>
                    </a:lnTo>
                    <a:lnTo>
                      <a:pt x="24" y="10"/>
                    </a:lnTo>
                    <a:lnTo>
                      <a:pt x="12" y="12"/>
                    </a:lnTo>
                    <a:lnTo>
                      <a:pt x="0" y="12"/>
                    </a:lnTo>
                    <a:lnTo>
                      <a:pt x="2" y="8"/>
                    </a:lnTo>
                    <a:lnTo>
                      <a:pt x="2" y="6"/>
                    </a:lnTo>
                    <a:lnTo>
                      <a:pt x="4"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4" name="Freeform 134"/>
              <p:cNvSpPr>
                <a:spLocks noChangeAspect="1"/>
              </p:cNvSpPr>
              <p:nvPr/>
            </p:nvSpPr>
            <p:spPr bwMode="gray">
              <a:xfrm>
                <a:off x="2880" y="2220"/>
                <a:ext cx="14" cy="22"/>
              </a:xfrm>
              <a:custGeom>
                <a:avLst/>
                <a:gdLst>
                  <a:gd name="T0" fmla="*/ 6 w 14"/>
                  <a:gd name="T1" fmla="*/ 22 h 22"/>
                  <a:gd name="T2" fmla="*/ 0 w 14"/>
                  <a:gd name="T3" fmla="*/ 8 h 22"/>
                  <a:gd name="T4" fmla="*/ 4 w 14"/>
                  <a:gd name="T5" fmla="*/ 4 h 22"/>
                  <a:gd name="T6" fmla="*/ 8 w 14"/>
                  <a:gd name="T7" fmla="*/ 2 h 22"/>
                  <a:gd name="T8" fmla="*/ 12 w 14"/>
                  <a:gd name="T9" fmla="*/ 0 h 22"/>
                  <a:gd name="T10" fmla="*/ 14 w 14"/>
                  <a:gd name="T11" fmla="*/ 2 h 22"/>
                  <a:gd name="T12" fmla="*/ 14 w 14"/>
                  <a:gd name="T13" fmla="*/ 4 h 22"/>
                  <a:gd name="T14" fmla="*/ 10 w 14"/>
                  <a:gd name="T15" fmla="*/ 6 h 22"/>
                  <a:gd name="T16" fmla="*/ 8 w 14"/>
                  <a:gd name="T17" fmla="*/ 10 h 22"/>
                  <a:gd name="T18" fmla="*/ 8 w 14"/>
                  <a:gd name="T19" fmla="*/ 20 h 22"/>
                  <a:gd name="T20" fmla="*/ 6 w 14"/>
                  <a:gd name="T21" fmla="*/ 2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2">
                    <a:moveTo>
                      <a:pt x="6" y="22"/>
                    </a:moveTo>
                    <a:lnTo>
                      <a:pt x="0" y="8"/>
                    </a:lnTo>
                    <a:lnTo>
                      <a:pt x="4" y="4"/>
                    </a:lnTo>
                    <a:lnTo>
                      <a:pt x="8" y="2"/>
                    </a:lnTo>
                    <a:lnTo>
                      <a:pt x="12" y="0"/>
                    </a:lnTo>
                    <a:lnTo>
                      <a:pt x="14" y="2"/>
                    </a:lnTo>
                    <a:lnTo>
                      <a:pt x="14" y="4"/>
                    </a:lnTo>
                    <a:lnTo>
                      <a:pt x="10" y="6"/>
                    </a:lnTo>
                    <a:lnTo>
                      <a:pt x="8" y="10"/>
                    </a:lnTo>
                    <a:lnTo>
                      <a:pt x="8" y="20"/>
                    </a:lnTo>
                    <a:lnTo>
                      <a:pt x="6"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sp>
          <p:nvSpPr>
            <p:cNvPr id="15" name="Freeform 135"/>
            <p:cNvSpPr>
              <a:spLocks noChangeAspect="1"/>
            </p:cNvSpPr>
            <p:nvPr/>
          </p:nvSpPr>
          <p:spPr bwMode="gray">
            <a:xfrm>
              <a:off x="1887" y="1126"/>
              <a:ext cx="641" cy="351"/>
            </a:xfrm>
            <a:custGeom>
              <a:avLst/>
              <a:gdLst>
                <a:gd name="T0" fmla="*/ 398 w 628"/>
                <a:gd name="T1" fmla="*/ 214 h 344"/>
                <a:gd name="T2" fmla="*/ 367 w 628"/>
                <a:gd name="T3" fmla="*/ 216 h 344"/>
                <a:gd name="T4" fmla="*/ 331 w 628"/>
                <a:gd name="T5" fmla="*/ 245 h 344"/>
                <a:gd name="T6" fmla="*/ 298 w 628"/>
                <a:gd name="T7" fmla="*/ 255 h 344"/>
                <a:gd name="T8" fmla="*/ 257 w 628"/>
                <a:gd name="T9" fmla="*/ 263 h 344"/>
                <a:gd name="T10" fmla="*/ 253 w 628"/>
                <a:gd name="T11" fmla="*/ 271 h 344"/>
                <a:gd name="T12" fmla="*/ 227 w 628"/>
                <a:gd name="T13" fmla="*/ 304 h 344"/>
                <a:gd name="T14" fmla="*/ 210 w 628"/>
                <a:gd name="T15" fmla="*/ 322 h 344"/>
                <a:gd name="T16" fmla="*/ 194 w 628"/>
                <a:gd name="T17" fmla="*/ 351 h 344"/>
                <a:gd name="T18" fmla="*/ 165 w 628"/>
                <a:gd name="T19" fmla="*/ 345 h 344"/>
                <a:gd name="T20" fmla="*/ 139 w 628"/>
                <a:gd name="T21" fmla="*/ 333 h 344"/>
                <a:gd name="T22" fmla="*/ 127 w 628"/>
                <a:gd name="T23" fmla="*/ 310 h 344"/>
                <a:gd name="T24" fmla="*/ 114 w 628"/>
                <a:gd name="T25" fmla="*/ 284 h 344"/>
                <a:gd name="T26" fmla="*/ 110 w 628"/>
                <a:gd name="T27" fmla="*/ 271 h 344"/>
                <a:gd name="T28" fmla="*/ 125 w 628"/>
                <a:gd name="T29" fmla="*/ 257 h 344"/>
                <a:gd name="T30" fmla="*/ 127 w 628"/>
                <a:gd name="T31" fmla="*/ 241 h 344"/>
                <a:gd name="T32" fmla="*/ 116 w 628"/>
                <a:gd name="T33" fmla="*/ 227 h 344"/>
                <a:gd name="T34" fmla="*/ 155 w 628"/>
                <a:gd name="T35" fmla="*/ 202 h 344"/>
                <a:gd name="T36" fmla="*/ 135 w 628"/>
                <a:gd name="T37" fmla="*/ 184 h 344"/>
                <a:gd name="T38" fmla="*/ 129 w 628"/>
                <a:gd name="T39" fmla="*/ 196 h 344"/>
                <a:gd name="T40" fmla="*/ 116 w 628"/>
                <a:gd name="T41" fmla="*/ 184 h 344"/>
                <a:gd name="T42" fmla="*/ 159 w 628"/>
                <a:gd name="T43" fmla="*/ 173 h 344"/>
                <a:gd name="T44" fmla="*/ 137 w 628"/>
                <a:gd name="T45" fmla="*/ 159 h 344"/>
                <a:gd name="T46" fmla="*/ 137 w 628"/>
                <a:gd name="T47" fmla="*/ 129 h 344"/>
                <a:gd name="T48" fmla="*/ 129 w 628"/>
                <a:gd name="T49" fmla="*/ 112 h 344"/>
                <a:gd name="T50" fmla="*/ 100 w 628"/>
                <a:gd name="T51" fmla="*/ 98 h 344"/>
                <a:gd name="T52" fmla="*/ 39 w 628"/>
                <a:gd name="T53" fmla="*/ 98 h 344"/>
                <a:gd name="T54" fmla="*/ 18 w 628"/>
                <a:gd name="T55" fmla="*/ 90 h 344"/>
                <a:gd name="T56" fmla="*/ 12 w 628"/>
                <a:gd name="T57" fmla="*/ 78 h 344"/>
                <a:gd name="T58" fmla="*/ 55 w 628"/>
                <a:gd name="T59" fmla="*/ 71 h 344"/>
                <a:gd name="T60" fmla="*/ 0 w 628"/>
                <a:gd name="T61" fmla="*/ 69 h 344"/>
                <a:gd name="T62" fmla="*/ 24 w 628"/>
                <a:gd name="T63" fmla="*/ 57 h 344"/>
                <a:gd name="T64" fmla="*/ 106 w 628"/>
                <a:gd name="T65" fmla="*/ 45 h 344"/>
                <a:gd name="T66" fmla="*/ 141 w 628"/>
                <a:gd name="T67" fmla="*/ 35 h 344"/>
                <a:gd name="T68" fmla="*/ 188 w 628"/>
                <a:gd name="T69" fmla="*/ 20 h 344"/>
                <a:gd name="T70" fmla="*/ 261 w 628"/>
                <a:gd name="T71" fmla="*/ 20 h 344"/>
                <a:gd name="T72" fmla="*/ 314 w 628"/>
                <a:gd name="T73" fmla="*/ 6 h 344"/>
                <a:gd name="T74" fmla="*/ 400 w 628"/>
                <a:gd name="T75" fmla="*/ 4 h 344"/>
                <a:gd name="T76" fmla="*/ 447 w 628"/>
                <a:gd name="T77" fmla="*/ 6 h 344"/>
                <a:gd name="T78" fmla="*/ 510 w 628"/>
                <a:gd name="T79" fmla="*/ 6 h 344"/>
                <a:gd name="T80" fmla="*/ 502 w 628"/>
                <a:gd name="T81" fmla="*/ 18 h 344"/>
                <a:gd name="T82" fmla="*/ 535 w 628"/>
                <a:gd name="T83" fmla="*/ 22 h 344"/>
                <a:gd name="T84" fmla="*/ 631 w 628"/>
                <a:gd name="T85" fmla="*/ 31 h 344"/>
                <a:gd name="T86" fmla="*/ 568 w 628"/>
                <a:gd name="T87" fmla="*/ 41 h 344"/>
                <a:gd name="T88" fmla="*/ 545 w 628"/>
                <a:gd name="T89" fmla="*/ 55 h 344"/>
                <a:gd name="T90" fmla="*/ 557 w 628"/>
                <a:gd name="T91" fmla="*/ 69 h 344"/>
                <a:gd name="T92" fmla="*/ 563 w 628"/>
                <a:gd name="T93" fmla="*/ 82 h 344"/>
                <a:gd name="T94" fmla="*/ 525 w 628"/>
                <a:gd name="T95" fmla="*/ 90 h 344"/>
                <a:gd name="T96" fmla="*/ 555 w 628"/>
                <a:gd name="T97" fmla="*/ 102 h 344"/>
                <a:gd name="T98" fmla="*/ 533 w 628"/>
                <a:gd name="T99" fmla="*/ 108 h 344"/>
                <a:gd name="T100" fmla="*/ 514 w 628"/>
                <a:gd name="T101" fmla="*/ 118 h 344"/>
                <a:gd name="T102" fmla="*/ 490 w 628"/>
                <a:gd name="T103" fmla="*/ 131 h 344"/>
                <a:gd name="T104" fmla="*/ 512 w 628"/>
                <a:gd name="T105" fmla="*/ 147 h 344"/>
                <a:gd name="T106" fmla="*/ 484 w 628"/>
                <a:gd name="T107" fmla="*/ 141 h 344"/>
                <a:gd name="T108" fmla="*/ 508 w 628"/>
                <a:gd name="T109" fmla="*/ 157 h 344"/>
                <a:gd name="T110" fmla="*/ 502 w 628"/>
                <a:gd name="T111" fmla="*/ 178 h 344"/>
                <a:gd name="T112" fmla="*/ 476 w 628"/>
                <a:gd name="T113" fmla="*/ 163 h 344"/>
                <a:gd name="T114" fmla="*/ 459 w 628"/>
                <a:gd name="T115" fmla="*/ 169 h 344"/>
                <a:gd name="T116" fmla="*/ 484 w 628"/>
                <a:gd name="T117" fmla="*/ 184 h 3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28" h="344">
                  <a:moveTo>
                    <a:pt x="488" y="180"/>
                  </a:moveTo>
                  <a:lnTo>
                    <a:pt x="464" y="192"/>
                  </a:lnTo>
                  <a:lnTo>
                    <a:pt x="436" y="202"/>
                  </a:lnTo>
                  <a:lnTo>
                    <a:pt x="406" y="208"/>
                  </a:lnTo>
                  <a:lnTo>
                    <a:pt x="390" y="210"/>
                  </a:lnTo>
                  <a:lnTo>
                    <a:pt x="376" y="210"/>
                  </a:lnTo>
                  <a:lnTo>
                    <a:pt x="372" y="210"/>
                  </a:lnTo>
                  <a:lnTo>
                    <a:pt x="370" y="208"/>
                  </a:lnTo>
                  <a:lnTo>
                    <a:pt x="364" y="206"/>
                  </a:lnTo>
                  <a:lnTo>
                    <a:pt x="360" y="212"/>
                  </a:lnTo>
                  <a:lnTo>
                    <a:pt x="356" y="220"/>
                  </a:lnTo>
                  <a:lnTo>
                    <a:pt x="350" y="226"/>
                  </a:lnTo>
                  <a:lnTo>
                    <a:pt x="340" y="232"/>
                  </a:lnTo>
                  <a:lnTo>
                    <a:pt x="334" y="236"/>
                  </a:lnTo>
                  <a:lnTo>
                    <a:pt x="324" y="240"/>
                  </a:lnTo>
                  <a:lnTo>
                    <a:pt x="314" y="242"/>
                  </a:lnTo>
                  <a:lnTo>
                    <a:pt x="306" y="244"/>
                  </a:lnTo>
                  <a:lnTo>
                    <a:pt x="300" y="244"/>
                  </a:lnTo>
                  <a:lnTo>
                    <a:pt x="296" y="246"/>
                  </a:lnTo>
                  <a:lnTo>
                    <a:pt x="292" y="250"/>
                  </a:lnTo>
                  <a:lnTo>
                    <a:pt x="286" y="250"/>
                  </a:lnTo>
                  <a:lnTo>
                    <a:pt x="274" y="250"/>
                  </a:lnTo>
                  <a:lnTo>
                    <a:pt x="260" y="252"/>
                  </a:lnTo>
                  <a:lnTo>
                    <a:pt x="252" y="256"/>
                  </a:lnTo>
                  <a:lnTo>
                    <a:pt x="252" y="258"/>
                  </a:lnTo>
                  <a:lnTo>
                    <a:pt x="252" y="260"/>
                  </a:lnTo>
                  <a:lnTo>
                    <a:pt x="252" y="262"/>
                  </a:lnTo>
                  <a:lnTo>
                    <a:pt x="256" y="266"/>
                  </a:lnTo>
                  <a:lnTo>
                    <a:pt x="252" y="270"/>
                  </a:lnTo>
                  <a:lnTo>
                    <a:pt x="248" y="266"/>
                  </a:lnTo>
                  <a:lnTo>
                    <a:pt x="248" y="278"/>
                  </a:lnTo>
                  <a:lnTo>
                    <a:pt x="244" y="282"/>
                  </a:lnTo>
                  <a:lnTo>
                    <a:pt x="240" y="286"/>
                  </a:lnTo>
                  <a:lnTo>
                    <a:pt x="230" y="290"/>
                  </a:lnTo>
                  <a:lnTo>
                    <a:pt x="222" y="298"/>
                  </a:lnTo>
                  <a:lnTo>
                    <a:pt x="218" y="302"/>
                  </a:lnTo>
                  <a:lnTo>
                    <a:pt x="214" y="308"/>
                  </a:lnTo>
                  <a:lnTo>
                    <a:pt x="212" y="312"/>
                  </a:lnTo>
                  <a:lnTo>
                    <a:pt x="208" y="316"/>
                  </a:lnTo>
                  <a:lnTo>
                    <a:pt x="206" y="316"/>
                  </a:lnTo>
                  <a:lnTo>
                    <a:pt x="202" y="318"/>
                  </a:lnTo>
                  <a:lnTo>
                    <a:pt x="198" y="326"/>
                  </a:lnTo>
                  <a:lnTo>
                    <a:pt x="196" y="336"/>
                  </a:lnTo>
                  <a:lnTo>
                    <a:pt x="194" y="340"/>
                  </a:lnTo>
                  <a:lnTo>
                    <a:pt x="190" y="344"/>
                  </a:lnTo>
                  <a:lnTo>
                    <a:pt x="184" y="344"/>
                  </a:lnTo>
                  <a:lnTo>
                    <a:pt x="178" y="344"/>
                  </a:lnTo>
                  <a:lnTo>
                    <a:pt x="172" y="344"/>
                  </a:lnTo>
                  <a:lnTo>
                    <a:pt x="170" y="344"/>
                  </a:lnTo>
                  <a:lnTo>
                    <a:pt x="162" y="338"/>
                  </a:lnTo>
                  <a:lnTo>
                    <a:pt x="156" y="332"/>
                  </a:lnTo>
                  <a:lnTo>
                    <a:pt x="152" y="330"/>
                  </a:lnTo>
                  <a:lnTo>
                    <a:pt x="144" y="330"/>
                  </a:lnTo>
                  <a:lnTo>
                    <a:pt x="140" y="328"/>
                  </a:lnTo>
                  <a:lnTo>
                    <a:pt x="136" y="326"/>
                  </a:lnTo>
                  <a:lnTo>
                    <a:pt x="132" y="320"/>
                  </a:lnTo>
                  <a:lnTo>
                    <a:pt x="132" y="318"/>
                  </a:lnTo>
                  <a:lnTo>
                    <a:pt x="130" y="314"/>
                  </a:lnTo>
                  <a:lnTo>
                    <a:pt x="126" y="310"/>
                  </a:lnTo>
                  <a:lnTo>
                    <a:pt x="124" y="304"/>
                  </a:lnTo>
                  <a:lnTo>
                    <a:pt x="122" y="298"/>
                  </a:lnTo>
                  <a:lnTo>
                    <a:pt x="116" y="296"/>
                  </a:lnTo>
                  <a:lnTo>
                    <a:pt x="114" y="290"/>
                  </a:lnTo>
                  <a:lnTo>
                    <a:pt x="112" y="284"/>
                  </a:lnTo>
                  <a:lnTo>
                    <a:pt x="112" y="278"/>
                  </a:lnTo>
                  <a:lnTo>
                    <a:pt x="118" y="276"/>
                  </a:lnTo>
                  <a:lnTo>
                    <a:pt x="124" y="272"/>
                  </a:lnTo>
                  <a:lnTo>
                    <a:pt x="114" y="272"/>
                  </a:lnTo>
                  <a:lnTo>
                    <a:pt x="110" y="270"/>
                  </a:lnTo>
                  <a:lnTo>
                    <a:pt x="108" y="266"/>
                  </a:lnTo>
                  <a:lnTo>
                    <a:pt x="110" y="262"/>
                  </a:lnTo>
                  <a:lnTo>
                    <a:pt x="110" y="260"/>
                  </a:lnTo>
                  <a:lnTo>
                    <a:pt x="108" y="256"/>
                  </a:lnTo>
                  <a:lnTo>
                    <a:pt x="116" y="256"/>
                  </a:lnTo>
                  <a:lnTo>
                    <a:pt x="122" y="252"/>
                  </a:lnTo>
                  <a:lnTo>
                    <a:pt x="116" y="250"/>
                  </a:lnTo>
                  <a:lnTo>
                    <a:pt x="112" y="248"/>
                  </a:lnTo>
                  <a:lnTo>
                    <a:pt x="100" y="244"/>
                  </a:lnTo>
                  <a:lnTo>
                    <a:pt x="114" y="240"/>
                  </a:lnTo>
                  <a:lnTo>
                    <a:pt x="124" y="236"/>
                  </a:lnTo>
                  <a:lnTo>
                    <a:pt x="114" y="236"/>
                  </a:lnTo>
                  <a:lnTo>
                    <a:pt x="106" y="236"/>
                  </a:lnTo>
                  <a:lnTo>
                    <a:pt x="108" y="230"/>
                  </a:lnTo>
                  <a:lnTo>
                    <a:pt x="110" y="226"/>
                  </a:lnTo>
                  <a:lnTo>
                    <a:pt x="114" y="222"/>
                  </a:lnTo>
                  <a:lnTo>
                    <a:pt x="120" y="218"/>
                  </a:lnTo>
                  <a:lnTo>
                    <a:pt x="132" y="212"/>
                  </a:lnTo>
                  <a:lnTo>
                    <a:pt x="142" y="208"/>
                  </a:lnTo>
                  <a:lnTo>
                    <a:pt x="146" y="204"/>
                  </a:lnTo>
                  <a:lnTo>
                    <a:pt x="152" y="198"/>
                  </a:lnTo>
                  <a:lnTo>
                    <a:pt x="158" y="182"/>
                  </a:lnTo>
                  <a:lnTo>
                    <a:pt x="152" y="180"/>
                  </a:lnTo>
                  <a:lnTo>
                    <a:pt x="142" y="180"/>
                  </a:lnTo>
                  <a:lnTo>
                    <a:pt x="138" y="180"/>
                  </a:lnTo>
                  <a:lnTo>
                    <a:pt x="132" y="180"/>
                  </a:lnTo>
                  <a:lnTo>
                    <a:pt x="142" y="182"/>
                  </a:lnTo>
                  <a:lnTo>
                    <a:pt x="140" y="188"/>
                  </a:lnTo>
                  <a:lnTo>
                    <a:pt x="136" y="190"/>
                  </a:lnTo>
                  <a:lnTo>
                    <a:pt x="132" y="192"/>
                  </a:lnTo>
                  <a:lnTo>
                    <a:pt x="126" y="192"/>
                  </a:lnTo>
                  <a:lnTo>
                    <a:pt x="120" y="192"/>
                  </a:lnTo>
                  <a:lnTo>
                    <a:pt x="116" y="190"/>
                  </a:lnTo>
                  <a:lnTo>
                    <a:pt x="114" y="188"/>
                  </a:lnTo>
                  <a:lnTo>
                    <a:pt x="114" y="182"/>
                  </a:lnTo>
                  <a:lnTo>
                    <a:pt x="114" y="180"/>
                  </a:lnTo>
                  <a:lnTo>
                    <a:pt x="118" y="176"/>
                  </a:lnTo>
                  <a:lnTo>
                    <a:pt x="124" y="174"/>
                  </a:lnTo>
                  <a:lnTo>
                    <a:pt x="132" y="172"/>
                  </a:lnTo>
                  <a:lnTo>
                    <a:pt x="146" y="172"/>
                  </a:lnTo>
                  <a:lnTo>
                    <a:pt x="156" y="170"/>
                  </a:lnTo>
                  <a:lnTo>
                    <a:pt x="148" y="162"/>
                  </a:lnTo>
                  <a:lnTo>
                    <a:pt x="144" y="156"/>
                  </a:lnTo>
                  <a:lnTo>
                    <a:pt x="142" y="154"/>
                  </a:lnTo>
                  <a:lnTo>
                    <a:pt x="136" y="154"/>
                  </a:lnTo>
                  <a:lnTo>
                    <a:pt x="134" y="156"/>
                  </a:lnTo>
                  <a:lnTo>
                    <a:pt x="130" y="160"/>
                  </a:lnTo>
                  <a:lnTo>
                    <a:pt x="126" y="160"/>
                  </a:lnTo>
                  <a:lnTo>
                    <a:pt x="120" y="158"/>
                  </a:lnTo>
                  <a:lnTo>
                    <a:pt x="118" y="154"/>
                  </a:lnTo>
                  <a:lnTo>
                    <a:pt x="134" y="126"/>
                  </a:lnTo>
                  <a:lnTo>
                    <a:pt x="130" y="126"/>
                  </a:lnTo>
                  <a:lnTo>
                    <a:pt x="128" y="120"/>
                  </a:lnTo>
                  <a:lnTo>
                    <a:pt x="130" y="114"/>
                  </a:lnTo>
                  <a:lnTo>
                    <a:pt x="132" y="110"/>
                  </a:lnTo>
                  <a:lnTo>
                    <a:pt x="126" y="110"/>
                  </a:lnTo>
                  <a:lnTo>
                    <a:pt x="122" y="108"/>
                  </a:lnTo>
                  <a:lnTo>
                    <a:pt x="118" y="104"/>
                  </a:lnTo>
                  <a:lnTo>
                    <a:pt x="116" y="98"/>
                  </a:lnTo>
                  <a:lnTo>
                    <a:pt x="108" y="98"/>
                  </a:lnTo>
                  <a:lnTo>
                    <a:pt x="98" y="96"/>
                  </a:lnTo>
                  <a:lnTo>
                    <a:pt x="88" y="92"/>
                  </a:lnTo>
                  <a:lnTo>
                    <a:pt x="78" y="90"/>
                  </a:lnTo>
                  <a:lnTo>
                    <a:pt x="62" y="92"/>
                  </a:lnTo>
                  <a:lnTo>
                    <a:pt x="50" y="94"/>
                  </a:lnTo>
                  <a:lnTo>
                    <a:pt x="38" y="96"/>
                  </a:lnTo>
                  <a:lnTo>
                    <a:pt x="28" y="96"/>
                  </a:lnTo>
                  <a:lnTo>
                    <a:pt x="24" y="96"/>
                  </a:lnTo>
                  <a:lnTo>
                    <a:pt x="22" y="92"/>
                  </a:lnTo>
                  <a:lnTo>
                    <a:pt x="16" y="88"/>
                  </a:lnTo>
                  <a:lnTo>
                    <a:pt x="18" y="88"/>
                  </a:lnTo>
                  <a:lnTo>
                    <a:pt x="10" y="86"/>
                  </a:lnTo>
                  <a:lnTo>
                    <a:pt x="8" y="84"/>
                  </a:lnTo>
                  <a:lnTo>
                    <a:pt x="6" y="80"/>
                  </a:lnTo>
                  <a:lnTo>
                    <a:pt x="8" y="78"/>
                  </a:lnTo>
                  <a:lnTo>
                    <a:pt x="12" y="76"/>
                  </a:lnTo>
                  <a:lnTo>
                    <a:pt x="18" y="74"/>
                  </a:lnTo>
                  <a:lnTo>
                    <a:pt x="36" y="76"/>
                  </a:lnTo>
                  <a:lnTo>
                    <a:pt x="46" y="74"/>
                  </a:lnTo>
                  <a:lnTo>
                    <a:pt x="50" y="72"/>
                  </a:lnTo>
                  <a:lnTo>
                    <a:pt x="54" y="70"/>
                  </a:lnTo>
                  <a:lnTo>
                    <a:pt x="22" y="70"/>
                  </a:lnTo>
                  <a:lnTo>
                    <a:pt x="8" y="72"/>
                  </a:lnTo>
                  <a:lnTo>
                    <a:pt x="6" y="72"/>
                  </a:lnTo>
                  <a:lnTo>
                    <a:pt x="2" y="72"/>
                  </a:lnTo>
                  <a:lnTo>
                    <a:pt x="0" y="68"/>
                  </a:lnTo>
                  <a:lnTo>
                    <a:pt x="0" y="62"/>
                  </a:lnTo>
                  <a:lnTo>
                    <a:pt x="0" y="60"/>
                  </a:lnTo>
                  <a:lnTo>
                    <a:pt x="4" y="58"/>
                  </a:lnTo>
                  <a:lnTo>
                    <a:pt x="10" y="56"/>
                  </a:lnTo>
                  <a:lnTo>
                    <a:pt x="24" y="56"/>
                  </a:lnTo>
                  <a:lnTo>
                    <a:pt x="42" y="56"/>
                  </a:lnTo>
                  <a:lnTo>
                    <a:pt x="66" y="54"/>
                  </a:lnTo>
                  <a:lnTo>
                    <a:pt x="88" y="50"/>
                  </a:lnTo>
                  <a:lnTo>
                    <a:pt x="98" y="48"/>
                  </a:lnTo>
                  <a:lnTo>
                    <a:pt x="104" y="44"/>
                  </a:lnTo>
                  <a:lnTo>
                    <a:pt x="92" y="42"/>
                  </a:lnTo>
                  <a:lnTo>
                    <a:pt x="100" y="38"/>
                  </a:lnTo>
                  <a:lnTo>
                    <a:pt x="110" y="36"/>
                  </a:lnTo>
                  <a:lnTo>
                    <a:pt x="130" y="34"/>
                  </a:lnTo>
                  <a:lnTo>
                    <a:pt x="138" y="34"/>
                  </a:lnTo>
                  <a:lnTo>
                    <a:pt x="144" y="32"/>
                  </a:lnTo>
                  <a:lnTo>
                    <a:pt x="158" y="28"/>
                  </a:lnTo>
                  <a:lnTo>
                    <a:pt x="170" y="22"/>
                  </a:lnTo>
                  <a:lnTo>
                    <a:pt x="176" y="20"/>
                  </a:lnTo>
                  <a:lnTo>
                    <a:pt x="184" y="20"/>
                  </a:lnTo>
                  <a:lnTo>
                    <a:pt x="208" y="16"/>
                  </a:lnTo>
                  <a:lnTo>
                    <a:pt x="234" y="16"/>
                  </a:lnTo>
                  <a:lnTo>
                    <a:pt x="232" y="22"/>
                  </a:lnTo>
                  <a:lnTo>
                    <a:pt x="244" y="22"/>
                  </a:lnTo>
                  <a:lnTo>
                    <a:pt x="256" y="20"/>
                  </a:lnTo>
                  <a:lnTo>
                    <a:pt x="270" y="16"/>
                  </a:lnTo>
                  <a:lnTo>
                    <a:pt x="282" y="16"/>
                  </a:lnTo>
                  <a:lnTo>
                    <a:pt x="288" y="16"/>
                  </a:lnTo>
                  <a:lnTo>
                    <a:pt x="294" y="14"/>
                  </a:lnTo>
                  <a:lnTo>
                    <a:pt x="308" y="6"/>
                  </a:lnTo>
                  <a:lnTo>
                    <a:pt x="360" y="6"/>
                  </a:lnTo>
                  <a:lnTo>
                    <a:pt x="364" y="8"/>
                  </a:lnTo>
                  <a:lnTo>
                    <a:pt x="368" y="10"/>
                  </a:lnTo>
                  <a:lnTo>
                    <a:pt x="380" y="8"/>
                  </a:lnTo>
                  <a:lnTo>
                    <a:pt x="392" y="4"/>
                  </a:lnTo>
                  <a:lnTo>
                    <a:pt x="408" y="2"/>
                  </a:lnTo>
                  <a:lnTo>
                    <a:pt x="420" y="0"/>
                  </a:lnTo>
                  <a:lnTo>
                    <a:pt x="426" y="0"/>
                  </a:lnTo>
                  <a:lnTo>
                    <a:pt x="432" y="2"/>
                  </a:lnTo>
                  <a:lnTo>
                    <a:pt x="438" y="6"/>
                  </a:lnTo>
                  <a:lnTo>
                    <a:pt x="440" y="12"/>
                  </a:lnTo>
                  <a:lnTo>
                    <a:pt x="482" y="12"/>
                  </a:lnTo>
                  <a:lnTo>
                    <a:pt x="486" y="8"/>
                  </a:lnTo>
                  <a:lnTo>
                    <a:pt x="492" y="6"/>
                  </a:lnTo>
                  <a:lnTo>
                    <a:pt x="500" y="6"/>
                  </a:lnTo>
                  <a:lnTo>
                    <a:pt x="520" y="8"/>
                  </a:lnTo>
                  <a:lnTo>
                    <a:pt x="538" y="12"/>
                  </a:lnTo>
                  <a:lnTo>
                    <a:pt x="538" y="16"/>
                  </a:lnTo>
                  <a:lnTo>
                    <a:pt x="492" y="16"/>
                  </a:lnTo>
                  <a:lnTo>
                    <a:pt x="492" y="18"/>
                  </a:lnTo>
                  <a:lnTo>
                    <a:pt x="524" y="18"/>
                  </a:lnTo>
                  <a:lnTo>
                    <a:pt x="524" y="16"/>
                  </a:lnTo>
                  <a:lnTo>
                    <a:pt x="532" y="16"/>
                  </a:lnTo>
                  <a:lnTo>
                    <a:pt x="528" y="20"/>
                  </a:lnTo>
                  <a:lnTo>
                    <a:pt x="524" y="22"/>
                  </a:lnTo>
                  <a:lnTo>
                    <a:pt x="628" y="22"/>
                  </a:lnTo>
                  <a:lnTo>
                    <a:pt x="626" y="26"/>
                  </a:lnTo>
                  <a:lnTo>
                    <a:pt x="624" y="28"/>
                  </a:lnTo>
                  <a:lnTo>
                    <a:pt x="622" y="30"/>
                  </a:lnTo>
                  <a:lnTo>
                    <a:pt x="618" y="30"/>
                  </a:lnTo>
                  <a:lnTo>
                    <a:pt x="602" y="32"/>
                  </a:lnTo>
                  <a:lnTo>
                    <a:pt x="590" y="32"/>
                  </a:lnTo>
                  <a:lnTo>
                    <a:pt x="580" y="34"/>
                  </a:lnTo>
                  <a:lnTo>
                    <a:pt x="570" y="36"/>
                  </a:lnTo>
                  <a:lnTo>
                    <a:pt x="556" y="40"/>
                  </a:lnTo>
                  <a:lnTo>
                    <a:pt x="564" y="40"/>
                  </a:lnTo>
                  <a:lnTo>
                    <a:pt x="554" y="42"/>
                  </a:lnTo>
                  <a:lnTo>
                    <a:pt x="550" y="44"/>
                  </a:lnTo>
                  <a:lnTo>
                    <a:pt x="552" y="46"/>
                  </a:lnTo>
                  <a:lnTo>
                    <a:pt x="534" y="54"/>
                  </a:lnTo>
                  <a:lnTo>
                    <a:pt x="526" y="60"/>
                  </a:lnTo>
                  <a:lnTo>
                    <a:pt x="522" y="68"/>
                  </a:lnTo>
                  <a:lnTo>
                    <a:pt x="532" y="66"/>
                  </a:lnTo>
                  <a:lnTo>
                    <a:pt x="544" y="64"/>
                  </a:lnTo>
                  <a:lnTo>
                    <a:pt x="546" y="68"/>
                  </a:lnTo>
                  <a:lnTo>
                    <a:pt x="546" y="72"/>
                  </a:lnTo>
                  <a:lnTo>
                    <a:pt x="552" y="72"/>
                  </a:lnTo>
                  <a:lnTo>
                    <a:pt x="554" y="74"/>
                  </a:lnTo>
                  <a:lnTo>
                    <a:pt x="558" y="76"/>
                  </a:lnTo>
                  <a:lnTo>
                    <a:pt x="552" y="80"/>
                  </a:lnTo>
                  <a:lnTo>
                    <a:pt x="548" y="80"/>
                  </a:lnTo>
                  <a:lnTo>
                    <a:pt x="532" y="82"/>
                  </a:lnTo>
                  <a:lnTo>
                    <a:pt x="520" y="82"/>
                  </a:lnTo>
                  <a:lnTo>
                    <a:pt x="516" y="84"/>
                  </a:lnTo>
                  <a:lnTo>
                    <a:pt x="514" y="88"/>
                  </a:lnTo>
                  <a:lnTo>
                    <a:pt x="524" y="90"/>
                  </a:lnTo>
                  <a:lnTo>
                    <a:pt x="534" y="90"/>
                  </a:lnTo>
                  <a:lnTo>
                    <a:pt x="536" y="96"/>
                  </a:lnTo>
                  <a:lnTo>
                    <a:pt x="540" y="98"/>
                  </a:lnTo>
                  <a:lnTo>
                    <a:pt x="544" y="100"/>
                  </a:lnTo>
                  <a:lnTo>
                    <a:pt x="550" y="102"/>
                  </a:lnTo>
                  <a:lnTo>
                    <a:pt x="542" y="106"/>
                  </a:lnTo>
                  <a:lnTo>
                    <a:pt x="536" y="108"/>
                  </a:lnTo>
                  <a:lnTo>
                    <a:pt x="532" y="106"/>
                  </a:lnTo>
                  <a:lnTo>
                    <a:pt x="522" y="106"/>
                  </a:lnTo>
                  <a:lnTo>
                    <a:pt x="526" y="108"/>
                  </a:lnTo>
                  <a:lnTo>
                    <a:pt x="530" y="110"/>
                  </a:lnTo>
                  <a:lnTo>
                    <a:pt x="524" y="114"/>
                  </a:lnTo>
                  <a:lnTo>
                    <a:pt x="520" y="116"/>
                  </a:lnTo>
                  <a:lnTo>
                    <a:pt x="504" y="116"/>
                  </a:lnTo>
                  <a:lnTo>
                    <a:pt x="514" y="120"/>
                  </a:lnTo>
                  <a:lnTo>
                    <a:pt x="516" y="124"/>
                  </a:lnTo>
                  <a:lnTo>
                    <a:pt x="520" y="126"/>
                  </a:lnTo>
                  <a:lnTo>
                    <a:pt x="476" y="126"/>
                  </a:lnTo>
                  <a:lnTo>
                    <a:pt x="480" y="128"/>
                  </a:lnTo>
                  <a:lnTo>
                    <a:pt x="484" y="130"/>
                  </a:lnTo>
                  <a:lnTo>
                    <a:pt x="492" y="134"/>
                  </a:lnTo>
                  <a:lnTo>
                    <a:pt x="498" y="138"/>
                  </a:lnTo>
                  <a:lnTo>
                    <a:pt x="500" y="140"/>
                  </a:lnTo>
                  <a:lnTo>
                    <a:pt x="502" y="144"/>
                  </a:lnTo>
                  <a:lnTo>
                    <a:pt x="500" y="148"/>
                  </a:lnTo>
                  <a:lnTo>
                    <a:pt x="498" y="150"/>
                  </a:lnTo>
                  <a:lnTo>
                    <a:pt x="490" y="148"/>
                  </a:lnTo>
                  <a:lnTo>
                    <a:pt x="482" y="144"/>
                  </a:lnTo>
                  <a:lnTo>
                    <a:pt x="474" y="138"/>
                  </a:lnTo>
                  <a:lnTo>
                    <a:pt x="470" y="138"/>
                  </a:lnTo>
                  <a:lnTo>
                    <a:pt x="466" y="138"/>
                  </a:lnTo>
                  <a:lnTo>
                    <a:pt x="472" y="142"/>
                  </a:lnTo>
                  <a:lnTo>
                    <a:pt x="486" y="148"/>
                  </a:lnTo>
                  <a:lnTo>
                    <a:pt x="498" y="154"/>
                  </a:lnTo>
                  <a:lnTo>
                    <a:pt x="500" y="156"/>
                  </a:lnTo>
                  <a:lnTo>
                    <a:pt x="502" y="160"/>
                  </a:lnTo>
                  <a:lnTo>
                    <a:pt x="500" y="168"/>
                  </a:lnTo>
                  <a:lnTo>
                    <a:pt x="498" y="172"/>
                  </a:lnTo>
                  <a:lnTo>
                    <a:pt x="492" y="174"/>
                  </a:lnTo>
                  <a:lnTo>
                    <a:pt x="484" y="176"/>
                  </a:lnTo>
                  <a:lnTo>
                    <a:pt x="476" y="174"/>
                  </a:lnTo>
                  <a:lnTo>
                    <a:pt x="470" y="172"/>
                  </a:lnTo>
                  <a:lnTo>
                    <a:pt x="468" y="168"/>
                  </a:lnTo>
                  <a:lnTo>
                    <a:pt x="466" y="160"/>
                  </a:lnTo>
                  <a:lnTo>
                    <a:pt x="448" y="158"/>
                  </a:lnTo>
                  <a:lnTo>
                    <a:pt x="434" y="154"/>
                  </a:lnTo>
                  <a:lnTo>
                    <a:pt x="444" y="158"/>
                  </a:lnTo>
                  <a:lnTo>
                    <a:pt x="454" y="162"/>
                  </a:lnTo>
                  <a:lnTo>
                    <a:pt x="450" y="166"/>
                  </a:lnTo>
                  <a:lnTo>
                    <a:pt x="444" y="170"/>
                  </a:lnTo>
                  <a:lnTo>
                    <a:pt x="446" y="174"/>
                  </a:lnTo>
                  <a:lnTo>
                    <a:pt x="450" y="178"/>
                  </a:lnTo>
                  <a:lnTo>
                    <a:pt x="462" y="180"/>
                  </a:lnTo>
                  <a:lnTo>
                    <a:pt x="474" y="180"/>
                  </a:lnTo>
                  <a:lnTo>
                    <a:pt x="490" y="180"/>
                  </a:lnTo>
                  <a:lnTo>
                    <a:pt x="488" y="18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 name="Freeform 136"/>
            <p:cNvSpPr>
              <a:spLocks noChangeAspect="1"/>
            </p:cNvSpPr>
            <p:nvPr/>
          </p:nvSpPr>
          <p:spPr bwMode="gray">
            <a:xfrm>
              <a:off x="2354" y="1371"/>
              <a:ext cx="129" cy="55"/>
            </a:xfrm>
            <a:custGeom>
              <a:avLst/>
              <a:gdLst>
                <a:gd name="T0" fmla="*/ 0 w 126"/>
                <a:gd name="T1" fmla="*/ 16 h 54"/>
                <a:gd name="T2" fmla="*/ 6 w 126"/>
                <a:gd name="T3" fmla="*/ 12 h 54"/>
                <a:gd name="T4" fmla="*/ 10 w 126"/>
                <a:gd name="T5" fmla="*/ 8 h 54"/>
                <a:gd name="T6" fmla="*/ 12 w 126"/>
                <a:gd name="T7" fmla="*/ 4 h 54"/>
                <a:gd name="T8" fmla="*/ 18 w 126"/>
                <a:gd name="T9" fmla="*/ 2 h 54"/>
                <a:gd name="T10" fmla="*/ 23 w 126"/>
                <a:gd name="T11" fmla="*/ 2 h 54"/>
                <a:gd name="T12" fmla="*/ 27 w 126"/>
                <a:gd name="T13" fmla="*/ 4 h 54"/>
                <a:gd name="T14" fmla="*/ 31 w 126"/>
                <a:gd name="T15" fmla="*/ 6 h 54"/>
                <a:gd name="T16" fmla="*/ 35 w 126"/>
                <a:gd name="T17" fmla="*/ 8 h 54"/>
                <a:gd name="T18" fmla="*/ 33 w 126"/>
                <a:gd name="T19" fmla="*/ 14 h 54"/>
                <a:gd name="T20" fmla="*/ 31 w 126"/>
                <a:gd name="T21" fmla="*/ 18 h 54"/>
                <a:gd name="T22" fmla="*/ 37 w 126"/>
                <a:gd name="T23" fmla="*/ 18 h 54"/>
                <a:gd name="T24" fmla="*/ 41 w 126"/>
                <a:gd name="T25" fmla="*/ 14 h 54"/>
                <a:gd name="T26" fmla="*/ 49 w 126"/>
                <a:gd name="T27" fmla="*/ 6 h 54"/>
                <a:gd name="T28" fmla="*/ 53 w 126"/>
                <a:gd name="T29" fmla="*/ 12 h 54"/>
                <a:gd name="T30" fmla="*/ 66 w 126"/>
                <a:gd name="T31" fmla="*/ 10 h 54"/>
                <a:gd name="T32" fmla="*/ 78 w 126"/>
                <a:gd name="T33" fmla="*/ 6 h 54"/>
                <a:gd name="T34" fmla="*/ 92 w 126"/>
                <a:gd name="T35" fmla="*/ 2 h 54"/>
                <a:gd name="T36" fmla="*/ 98 w 126"/>
                <a:gd name="T37" fmla="*/ 0 h 54"/>
                <a:gd name="T38" fmla="*/ 109 w 126"/>
                <a:gd name="T39" fmla="*/ 2 h 54"/>
                <a:gd name="T40" fmla="*/ 117 w 126"/>
                <a:gd name="T41" fmla="*/ 8 h 54"/>
                <a:gd name="T42" fmla="*/ 129 w 126"/>
                <a:gd name="T43" fmla="*/ 22 h 54"/>
                <a:gd name="T44" fmla="*/ 129 w 126"/>
                <a:gd name="T45" fmla="*/ 26 h 54"/>
                <a:gd name="T46" fmla="*/ 123 w 126"/>
                <a:gd name="T47" fmla="*/ 29 h 54"/>
                <a:gd name="T48" fmla="*/ 115 w 126"/>
                <a:gd name="T49" fmla="*/ 31 h 54"/>
                <a:gd name="T50" fmla="*/ 104 w 126"/>
                <a:gd name="T51" fmla="*/ 37 h 54"/>
                <a:gd name="T52" fmla="*/ 94 w 126"/>
                <a:gd name="T53" fmla="*/ 45 h 54"/>
                <a:gd name="T54" fmla="*/ 88 w 126"/>
                <a:gd name="T55" fmla="*/ 47 h 54"/>
                <a:gd name="T56" fmla="*/ 80 w 126"/>
                <a:gd name="T57" fmla="*/ 47 h 54"/>
                <a:gd name="T58" fmla="*/ 74 w 126"/>
                <a:gd name="T59" fmla="*/ 47 h 54"/>
                <a:gd name="T60" fmla="*/ 68 w 126"/>
                <a:gd name="T61" fmla="*/ 45 h 54"/>
                <a:gd name="T62" fmla="*/ 76 w 126"/>
                <a:gd name="T63" fmla="*/ 51 h 54"/>
                <a:gd name="T64" fmla="*/ 68 w 126"/>
                <a:gd name="T65" fmla="*/ 53 h 54"/>
                <a:gd name="T66" fmla="*/ 63 w 126"/>
                <a:gd name="T67" fmla="*/ 55 h 54"/>
                <a:gd name="T68" fmla="*/ 53 w 126"/>
                <a:gd name="T69" fmla="*/ 55 h 54"/>
                <a:gd name="T70" fmla="*/ 45 w 126"/>
                <a:gd name="T71" fmla="*/ 55 h 54"/>
                <a:gd name="T72" fmla="*/ 27 w 126"/>
                <a:gd name="T73" fmla="*/ 51 h 54"/>
                <a:gd name="T74" fmla="*/ 10 w 126"/>
                <a:gd name="T75" fmla="*/ 49 h 54"/>
                <a:gd name="T76" fmla="*/ 16 w 126"/>
                <a:gd name="T77" fmla="*/ 45 h 54"/>
                <a:gd name="T78" fmla="*/ 25 w 126"/>
                <a:gd name="T79" fmla="*/ 41 h 54"/>
                <a:gd name="T80" fmla="*/ 16 w 126"/>
                <a:gd name="T81" fmla="*/ 37 h 54"/>
                <a:gd name="T82" fmla="*/ 12 w 126"/>
                <a:gd name="T83" fmla="*/ 35 h 54"/>
                <a:gd name="T84" fmla="*/ 0 w 126"/>
                <a:gd name="T85" fmla="*/ 29 h 54"/>
                <a:gd name="T86" fmla="*/ 8 w 126"/>
                <a:gd name="T87" fmla="*/ 24 h 54"/>
                <a:gd name="T88" fmla="*/ 12 w 126"/>
                <a:gd name="T89" fmla="*/ 22 h 54"/>
                <a:gd name="T90" fmla="*/ 6 w 126"/>
                <a:gd name="T91" fmla="*/ 20 h 54"/>
                <a:gd name="T92" fmla="*/ 0 w 126"/>
                <a:gd name="T93" fmla="*/ 16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6" h="54">
                  <a:moveTo>
                    <a:pt x="0" y="16"/>
                  </a:moveTo>
                  <a:lnTo>
                    <a:pt x="6" y="12"/>
                  </a:lnTo>
                  <a:lnTo>
                    <a:pt x="10" y="8"/>
                  </a:lnTo>
                  <a:lnTo>
                    <a:pt x="12" y="4"/>
                  </a:lnTo>
                  <a:lnTo>
                    <a:pt x="18" y="2"/>
                  </a:lnTo>
                  <a:lnTo>
                    <a:pt x="22" y="2"/>
                  </a:lnTo>
                  <a:lnTo>
                    <a:pt x="26" y="4"/>
                  </a:lnTo>
                  <a:lnTo>
                    <a:pt x="30" y="6"/>
                  </a:lnTo>
                  <a:lnTo>
                    <a:pt x="34" y="8"/>
                  </a:lnTo>
                  <a:lnTo>
                    <a:pt x="32" y="14"/>
                  </a:lnTo>
                  <a:lnTo>
                    <a:pt x="30" y="18"/>
                  </a:lnTo>
                  <a:lnTo>
                    <a:pt x="36" y="18"/>
                  </a:lnTo>
                  <a:lnTo>
                    <a:pt x="40" y="14"/>
                  </a:lnTo>
                  <a:lnTo>
                    <a:pt x="48" y="6"/>
                  </a:lnTo>
                  <a:lnTo>
                    <a:pt x="52" y="12"/>
                  </a:lnTo>
                  <a:lnTo>
                    <a:pt x="64" y="10"/>
                  </a:lnTo>
                  <a:lnTo>
                    <a:pt x="76" y="6"/>
                  </a:lnTo>
                  <a:lnTo>
                    <a:pt x="90" y="2"/>
                  </a:lnTo>
                  <a:lnTo>
                    <a:pt x="96" y="0"/>
                  </a:lnTo>
                  <a:lnTo>
                    <a:pt x="106" y="2"/>
                  </a:lnTo>
                  <a:lnTo>
                    <a:pt x="114" y="8"/>
                  </a:lnTo>
                  <a:lnTo>
                    <a:pt x="126" y="22"/>
                  </a:lnTo>
                  <a:lnTo>
                    <a:pt x="126" y="26"/>
                  </a:lnTo>
                  <a:lnTo>
                    <a:pt x="120" y="28"/>
                  </a:lnTo>
                  <a:lnTo>
                    <a:pt x="112" y="30"/>
                  </a:lnTo>
                  <a:lnTo>
                    <a:pt x="102" y="36"/>
                  </a:lnTo>
                  <a:lnTo>
                    <a:pt x="92" y="44"/>
                  </a:lnTo>
                  <a:lnTo>
                    <a:pt x="86" y="46"/>
                  </a:lnTo>
                  <a:lnTo>
                    <a:pt x="78" y="46"/>
                  </a:lnTo>
                  <a:lnTo>
                    <a:pt x="72" y="46"/>
                  </a:lnTo>
                  <a:lnTo>
                    <a:pt x="66" y="44"/>
                  </a:lnTo>
                  <a:lnTo>
                    <a:pt x="74" y="50"/>
                  </a:lnTo>
                  <a:lnTo>
                    <a:pt x="66" y="52"/>
                  </a:lnTo>
                  <a:lnTo>
                    <a:pt x="62" y="54"/>
                  </a:lnTo>
                  <a:lnTo>
                    <a:pt x="52" y="54"/>
                  </a:lnTo>
                  <a:lnTo>
                    <a:pt x="44" y="54"/>
                  </a:lnTo>
                  <a:lnTo>
                    <a:pt x="26" y="50"/>
                  </a:lnTo>
                  <a:lnTo>
                    <a:pt x="10" y="48"/>
                  </a:lnTo>
                  <a:lnTo>
                    <a:pt x="16" y="44"/>
                  </a:lnTo>
                  <a:lnTo>
                    <a:pt x="24" y="40"/>
                  </a:lnTo>
                  <a:lnTo>
                    <a:pt x="16" y="36"/>
                  </a:lnTo>
                  <a:lnTo>
                    <a:pt x="12" y="34"/>
                  </a:lnTo>
                  <a:lnTo>
                    <a:pt x="0" y="28"/>
                  </a:lnTo>
                  <a:lnTo>
                    <a:pt x="8" y="24"/>
                  </a:lnTo>
                  <a:lnTo>
                    <a:pt x="12" y="22"/>
                  </a:lnTo>
                  <a:lnTo>
                    <a:pt x="6" y="20"/>
                  </a:lnTo>
                  <a:lnTo>
                    <a:pt x="0"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 name="Freeform 137"/>
            <p:cNvSpPr>
              <a:spLocks noChangeAspect="1"/>
            </p:cNvSpPr>
            <p:nvPr/>
          </p:nvSpPr>
          <p:spPr bwMode="gray">
            <a:xfrm>
              <a:off x="2751" y="1169"/>
              <a:ext cx="146" cy="51"/>
            </a:xfrm>
            <a:custGeom>
              <a:avLst/>
              <a:gdLst>
                <a:gd name="T0" fmla="*/ 8 w 143"/>
                <a:gd name="T1" fmla="*/ 20 h 50"/>
                <a:gd name="T2" fmla="*/ 6 w 143"/>
                <a:gd name="T3" fmla="*/ 20 h 50"/>
                <a:gd name="T4" fmla="*/ 2 w 143"/>
                <a:gd name="T5" fmla="*/ 16 h 50"/>
                <a:gd name="T6" fmla="*/ 0 w 143"/>
                <a:gd name="T7" fmla="*/ 8 h 50"/>
                <a:gd name="T8" fmla="*/ 0 w 143"/>
                <a:gd name="T9" fmla="*/ 2 h 50"/>
                <a:gd name="T10" fmla="*/ 4 w 143"/>
                <a:gd name="T11" fmla="*/ 2 h 50"/>
                <a:gd name="T12" fmla="*/ 12 w 143"/>
                <a:gd name="T13" fmla="*/ 2 h 50"/>
                <a:gd name="T14" fmla="*/ 27 w 143"/>
                <a:gd name="T15" fmla="*/ 2 h 50"/>
                <a:gd name="T16" fmla="*/ 37 w 143"/>
                <a:gd name="T17" fmla="*/ 4 h 50"/>
                <a:gd name="T18" fmla="*/ 55 w 143"/>
                <a:gd name="T19" fmla="*/ 10 h 50"/>
                <a:gd name="T20" fmla="*/ 51 w 143"/>
                <a:gd name="T21" fmla="*/ 4 h 50"/>
                <a:gd name="T22" fmla="*/ 55 w 143"/>
                <a:gd name="T23" fmla="*/ 2 h 50"/>
                <a:gd name="T24" fmla="*/ 61 w 143"/>
                <a:gd name="T25" fmla="*/ 0 h 50"/>
                <a:gd name="T26" fmla="*/ 63 w 143"/>
                <a:gd name="T27" fmla="*/ 0 h 50"/>
                <a:gd name="T28" fmla="*/ 67 w 143"/>
                <a:gd name="T29" fmla="*/ 2 h 50"/>
                <a:gd name="T30" fmla="*/ 71 w 143"/>
                <a:gd name="T31" fmla="*/ 2 h 50"/>
                <a:gd name="T32" fmla="*/ 76 w 143"/>
                <a:gd name="T33" fmla="*/ 2 h 50"/>
                <a:gd name="T34" fmla="*/ 80 w 143"/>
                <a:gd name="T35" fmla="*/ 10 h 50"/>
                <a:gd name="T36" fmla="*/ 84 w 143"/>
                <a:gd name="T37" fmla="*/ 12 h 50"/>
                <a:gd name="T38" fmla="*/ 95 w 143"/>
                <a:gd name="T39" fmla="*/ 12 h 50"/>
                <a:gd name="T40" fmla="*/ 121 w 143"/>
                <a:gd name="T41" fmla="*/ 20 h 50"/>
                <a:gd name="T42" fmla="*/ 136 w 143"/>
                <a:gd name="T43" fmla="*/ 27 h 50"/>
                <a:gd name="T44" fmla="*/ 146 w 143"/>
                <a:gd name="T45" fmla="*/ 31 h 50"/>
                <a:gd name="T46" fmla="*/ 138 w 143"/>
                <a:gd name="T47" fmla="*/ 37 h 50"/>
                <a:gd name="T48" fmla="*/ 130 w 143"/>
                <a:gd name="T49" fmla="*/ 39 h 50"/>
                <a:gd name="T50" fmla="*/ 121 w 143"/>
                <a:gd name="T51" fmla="*/ 39 h 50"/>
                <a:gd name="T52" fmla="*/ 117 w 143"/>
                <a:gd name="T53" fmla="*/ 35 h 50"/>
                <a:gd name="T54" fmla="*/ 109 w 143"/>
                <a:gd name="T55" fmla="*/ 29 h 50"/>
                <a:gd name="T56" fmla="*/ 99 w 143"/>
                <a:gd name="T57" fmla="*/ 20 h 50"/>
                <a:gd name="T58" fmla="*/ 95 w 143"/>
                <a:gd name="T59" fmla="*/ 18 h 50"/>
                <a:gd name="T60" fmla="*/ 91 w 143"/>
                <a:gd name="T61" fmla="*/ 16 h 50"/>
                <a:gd name="T62" fmla="*/ 84 w 143"/>
                <a:gd name="T63" fmla="*/ 18 h 50"/>
                <a:gd name="T64" fmla="*/ 82 w 143"/>
                <a:gd name="T65" fmla="*/ 22 h 50"/>
                <a:gd name="T66" fmla="*/ 82 w 143"/>
                <a:gd name="T67" fmla="*/ 35 h 50"/>
                <a:gd name="T68" fmla="*/ 78 w 143"/>
                <a:gd name="T69" fmla="*/ 35 h 50"/>
                <a:gd name="T70" fmla="*/ 76 w 143"/>
                <a:gd name="T71" fmla="*/ 37 h 50"/>
                <a:gd name="T72" fmla="*/ 71 w 143"/>
                <a:gd name="T73" fmla="*/ 43 h 50"/>
                <a:gd name="T74" fmla="*/ 69 w 143"/>
                <a:gd name="T75" fmla="*/ 49 h 50"/>
                <a:gd name="T76" fmla="*/ 67 w 143"/>
                <a:gd name="T77" fmla="*/ 51 h 50"/>
                <a:gd name="T78" fmla="*/ 63 w 143"/>
                <a:gd name="T79" fmla="*/ 51 h 50"/>
                <a:gd name="T80" fmla="*/ 57 w 143"/>
                <a:gd name="T81" fmla="*/ 49 h 50"/>
                <a:gd name="T82" fmla="*/ 49 w 143"/>
                <a:gd name="T83" fmla="*/ 47 h 50"/>
                <a:gd name="T84" fmla="*/ 35 w 143"/>
                <a:gd name="T85" fmla="*/ 35 h 50"/>
                <a:gd name="T86" fmla="*/ 25 w 143"/>
                <a:gd name="T87" fmla="*/ 27 h 50"/>
                <a:gd name="T88" fmla="*/ 16 w 143"/>
                <a:gd name="T89" fmla="*/ 22 h 50"/>
                <a:gd name="T90" fmla="*/ 8 w 143"/>
                <a:gd name="T91" fmla="*/ 20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3" h="50">
                  <a:moveTo>
                    <a:pt x="8" y="20"/>
                  </a:moveTo>
                  <a:lnTo>
                    <a:pt x="6" y="20"/>
                  </a:lnTo>
                  <a:lnTo>
                    <a:pt x="2" y="16"/>
                  </a:lnTo>
                  <a:lnTo>
                    <a:pt x="0" y="8"/>
                  </a:lnTo>
                  <a:lnTo>
                    <a:pt x="0" y="2"/>
                  </a:lnTo>
                  <a:lnTo>
                    <a:pt x="4" y="2"/>
                  </a:lnTo>
                  <a:lnTo>
                    <a:pt x="12" y="2"/>
                  </a:lnTo>
                  <a:lnTo>
                    <a:pt x="26" y="2"/>
                  </a:lnTo>
                  <a:lnTo>
                    <a:pt x="36" y="4"/>
                  </a:lnTo>
                  <a:lnTo>
                    <a:pt x="54" y="10"/>
                  </a:lnTo>
                  <a:lnTo>
                    <a:pt x="50" y="4"/>
                  </a:lnTo>
                  <a:lnTo>
                    <a:pt x="54" y="2"/>
                  </a:lnTo>
                  <a:lnTo>
                    <a:pt x="60" y="0"/>
                  </a:lnTo>
                  <a:lnTo>
                    <a:pt x="62" y="0"/>
                  </a:lnTo>
                  <a:lnTo>
                    <a:pt x="66" y="2"/>
                  </a:lnTo>
                  <a:lnTo>
                    <a:pt x="70" y="2"/>
                  </a:lnTo>
                  <a:lnTo>
                    <a:pt x="74" y="2"/>
                  </a:lnTo>
                  <a:lnTo>
                    <a:pt x="78" y="10"/>
                  </a:lnTo>
                  <a:lnTo>
                    <a:pt x="82" y="12"/>
                  </a:lnTo>
                  <a:lnTo>
                    <a:pt x="93" y="12"/>
                  </a:lnTo>
                  <a:lnTo>
                    <a:pt x="119" y="20"/>
                  </a:lnTo>
                  <a:lnTo>
                    <a:pt x="133" y="26"/>
                  </a:lnTo>
                  <a:lnTo>
                    <a:pt x="143" y="30"/>
                  </a:lnTo>
                  <a:lnTo>
                    <a:pt x="135" y="36"/>
                  </a:lnTo>
                  <a:lnTo>
                    <a:pt x="127" y="38"/>
                  </a:lnTo>
                  <a:lnTo>
                    <a:pt x="119" y="38"/>
                  </a:lnTo>
                  <a:lnTo>
                    <a:pt x="115" y="34"/>
                  </a:lnTo>
                  <a:lnTo>
                    <a:pt x="107" y="28"/>
                  </a:lnTo>
                  <a:lnTo>
                    <a:pt x="97" y="20"/>
                  </a:lnTo>
                  <a:lnTo>
                    <a:pt x="93" y="18"/>
                  </a:lnTo>
                  <a:lnTo>
                    <a:pt x="89" y="16"/>
                  </a:lnTo>
                  <a:lnTo>
                    <a:pt x="82" y="18"/>
                  </a:lnTo>
                  <a:lnTo>
                    <a:pt x="80" y="22"/>
                  </a:lnTo>
                  <a:lnTo>
                    <a:pt x="80" y="34"/>
                  </a:lnTo>
                  <a:lnTo>
                    <a:pt x="76" y="34"/>
                  </a:lnTo>
                  <a:lnTo>
                    <a:pt x="74" y="36"/>
                  </a:lnTo>
                  <a:lnTo>
                    <a:pt x="70" y="42"/>
                  </a:lnTo>
                  <a:lnTo>
                    <a:pt x="68" y="48"/>
                  </a:lnTo>
                  <a:lnTo>
                    <a:pt x="66" y="50"/>
                  </a:lnTo>
                  <a:lnTo>
                    <a:pt x="62" y="50"/>
                  </a:lnTo>
                  <a:lnTo>
                    <a:pt x="56" y="48"/>
                  </a:lnTo>
                  <a:lnTo>
                    <a:pt x="48" y="46"/>
                  </a:lnTo>
                  <a:lnTo>
                    <a:pt x="34" y="34"/>
                  </a:lnTo>
                  <a:lnTo>
                    <a:pt x="24" y="26"/>
                  </a:lnTo>
                  <a:lnTo>
                    <a:pt x="16" y="22"/>
                  </a:lnTo>
                  <a:lnTo>
                    <a:pt x="8"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 name="Freeform 138"/>
            <p:cNvSpPr>
              <a:spLocks noChangeAspect="1"/>
            </p:cNvSpPr>
            <p:nvPr/>
          </p:nvSpPr>
          <p:spPr bwMode="gray">
            <a:xfrm>
              <a:off x="2828" y="1161"/>
              <a:ext cx="87" cy="18"/>
            </a:xfrm>
            <a:custGeom>
              <a:avLst/>
              <a:gdLst>
                <a:gd name="T0" fmla="*/ 32 w 85"/>
                <a:gd name="T1" fmla="*/ 18 h 18"/>
                <a:gd name="T2" fmla="*/ 24 w 85"/>
                <a:gd name="T3" fmla="*/ 16 h 18"/>
                <a:gd name="T4" fmla="*/ 15 w 85"/>
                <a:gd name="T5" fmla="*/ 14 h 18"/>
                <a:gd name="T6" fmla="*/ 6 w 85"/>
                <a:gd name="T7" fmla="*/ 10 h 18"/>
                <a:gd name="T8" fmla="*/ 0 w 85"/>
                <a:gd name="T9" fmla="*/ 6 h 18"/>
                <a:gd name="T10" fmla="*/ 6 w 85"/>
                <a:gd name="T11" fmla="*/ 4 h 18"/>
                <a:gd name="T12" fmla="*/ 13 w 85"/>
                <a:gd name="T13" fmla="*/ 2 h 18"/>
                <a:gd name="T14" fmla="*/ 21 w 85"/>
                <a:gd name="T15" fmla="*/ 0 h 18"/>
                <a:gd name="T16" fmla="*/ 28 w 85"/>
                <a:gd name="T17" fmla="*/ 2 h 18"/>
                <a:gd name="T18" fmla="*/ 42 w 85"/>
                <a:gd name="T19" fmla="*/ 4 h 18"/>
                <a:gd name="T20" fmla="*/ 56 w 85"/>
                <a:gd name="T21" fmla="*/ 4 h 18"/>
                <a:gd name="T22" fmla="*/ 73 w 85"/>
                <a:gd name="T23" fmla="*/ 6 h 18"/>
                <a:gd name="T24" fmla="*/ 87 w 85"/>
                <a:gd name="T25" fmla="*/ 8 h 18"/>
                <a:gd name="T26" fmla="*/ 81 w 85"/>
                <a:gd name="T27" fmla="*/ 12 h 18"/>
                <a:gd name="T28" fmla="*/ 75 w 85"/>
                <a:gd name="T29" fmla="*/ 14 h 18"/>
                <a:gd name="T30" fmla="*/ 69 w 85"/>
                <a:gd name="T31" fmla="*/ 18 h 18"/>
                <a:gd name="T32" fmla="*/ 64 w 85"/>
                <a:gd name="T33" fmla="*/ 18 h 18"/>
                <a:gd name="T34" fmla="*/ 48 w 85"/>
                <a:gd name="T35" fmla="*/ 18 h 18"/>
                <a:gd name="T36" fmla="*/ 32 w 85"/>
                <a:gd name="T37" fmla="*/ 18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5" h="18">
                  <a:moveTo>
                    <a:pt x="31" y="18"/>
                  </a:moveTo>
                  <a:lnTo>
                    <a:pt x="23" y="16"/>
                  </a:lnTo>
                  <a:lnTo>
                    <a:pt x="15" y="14"/>
                  </a:lnTo>
                  <a:lnTo>
                    <a:pt x="6" y="10"/>
                  </a:lnTo>
                  <a:lnTo>
                    <a:pt x="0" y="6"/>
                  </a:lnTo>
                  <a:lnTo>
                    <a:pt x="6" y="4"/>
                  </a:lnTo>
                  <a:lnTo>
                    <a:pt x="13" y="2"/>
                  </a:lnTo>
                  <a:lnTo>
                    <a:pt x="21" y="0"/>
                  </a:lnTo>
                  <a:lnTo>
                    <a:pt x="27" y="2"/>
                  </a:lnTo>
                  <a:lnTo>
                    <a:pt x="41" y="4"/>
                  </a:lnTo>
                  <a:lnTo>
                    <a:pt x="55" y="4"/>
                  </a:lnTo>
                  <a:lnTo>
                    <a:pt x="71" y="6"/>
                  </a:lnTo>
                  <a:lnTo>
                    <a:pt x="85" y="8"/>
                  </a:lnTo>
                  <a:lnTo>
                    <a:pt x="79" y="12"/>
                  </a:lnTo>
                  <a:lnTo>
                    <a:pt x="73" y="14"/>
                  </a:lnTo>
                  <a:lnTo>
                    <a:pt x="67" y="18"/>
                  </a:lnTo>
                  <a:lnTo>
                    <a:pt x="63" y="18"/>
                  </a:lnTo>
                  <a:lnTo>
                    <a:pt x="47" y="18"/>
                  </a:lnTo>
                  <a:lnTo>
                    <a:pt x="31"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nvGrpSpPr>
            <p:cNvPr id="19" name="Group 139"/>
            <p:cNvGrpSpPr>
              <a:grpSpLocks noChangeAspect="1"/>
            </p:cNvGrpSpPr>
            <p:nvPr/>
          </p:nvGrpSpPr>
          <p:grpSpPr bwMode="auto">
            <a:xfrm>
              <a:off x="2499" y="1298"/>
              <a:ext cx="723" cy="637"/>
              <a:chOff x="2549" y="872"/>
              <a:chExt cx="707" cy="624"/>
            </a:xfrm>
            <a:grpFill/>
          </p:grpSpPr>
          <p:sp>
            <p:nvSpPr>
              <p:cNvPr id="111" name="Freeform 140"/>
              <p:cNvSpPr>
                <a:spLocks noChangeAspect="1"/>
              </p:cNvSpPr>
              <p:nvPr/>
            </p:nvSpPr>
            <p:spPr bwMode="gray">
              <a:xfrm>
                <a:off x="2910" y="1314"/>
                <a:ext cx="54" cy="38"/>
              </a:xfrm>
              <a:custGeom>
                <a:avLst/>
                <a:gdLst>
                  <a:gd name="T0" fmla="*/ 46 w 54"/>
                  <a:gd name="T1" fmla="*/ 6 h 38"/>
                  <a:gd name="T2" fmla="*/ 48 w 54"/>
                  <a:gd name="T3" fmla="*/ 16 h 38"/>
                  <a:gd name="T4" fmla="*/ 54 w 54"/>
                  <a:gd name="T5" fmla="*/ 22 h 38"/>
                  <a:gd name="T6" fmla="*/ 52 w 54"/>
                  <a:gd name="T7" fmla="*/ 28 h 38"/>
                  <a:gd name="T8" fmla="*/ 44 w 54"/>
                  <a:gd name="T9" fmla="*/ 30 h 38"/>
                  <a:gd name="T10" fmla="*/ 40 w 54"/>
                  <a:gd name="T11" fmla="*/ 38 h 38"/>
                  <a:gd name="T12" fmla="*/ 30 w 54"/>
                  <a:gd name="T13" fmla="*/ 32 h 38"/>
                  <a:gd name="T14" fmla="*/ 28 w 54"/>
                  <a:gd name="T15" fmla="*/ 30 h 38"/>
                  <a:gd name="T16" fmla="*/ 16 w 54"/>
                  <a:gd name="T17" fmla="*/ 26 h 38"/>
                  <a:gd name="T18" fmla="*/ 10 w 54"/>
                  <a:gd name="T19" fmla="*/ 20 h 38"/>
                  <a:gd name="T20" fmla="*/ 6 w 54"/>
                  <a:gd name="T21" fmla="*/ 14 h 38"/>
                  <a:gd name="T22" fmla="*/ 0 w 54"/>
                  <a:gd name="T23" fmla="*/ 6 h 38"/>
                  <a:gd name="T24" fmla="*/ 0 w 54"/>
                  <a:gd name="T25" fmla="*/ 2 h 38"/>
                  <a:gd name="T26" fmla="*/ 6 w 54"/>
                  <a:gd name="T27" fmla="*/ 2 h 38"/>
                  <a:gd name="T28" fmla="*/ 12 w 54"/>
                  <a:gd name="T29" fmla="*/ 0 h 38"/>
                  <a:gd name="T30" fmla="*/ 20 w 54"/>
                  <a:gd name="T31" fmla="*/ 0 h 38"/>
                  <a:gd name="T32" fmla="*/ 36 w 54"/>
                  <a:gd name="T33" fmla="*/ 0 h 38"/>
                  <a:gd name="T34" fmla="*/ 40 w 54"/>
                  <a:gd name="T35" fmla="*/ 6 h 38"/>
                  <a:gd name="T36" fmla="*/ 46 w 54"/>
                  <a:gd name="T37" fmla="*/ 6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38">
                    <a:moveTo>
                      <a:pt x="46" y="6"/>
                    </a:moveTo>
                    <a:lnTo>
                      <a:pt x="48" y="16"/>
                    </a:lnTo>
                    <a:lnTo>
                      <a:pt x="54" y="22"/>
                    </a:lnTo>
                    <a:lnTo>
                      <a:pt x="52" y="28"/>
                    </a:lnTo>
                    <a:lnTo>
                      <a:pt x="44" y="30"/>
                    </a:lnTo>
                    <a:lnTo>
                      <a:pt x="40" y="38"/>
                    </a:lnTo>
                    <a:lnTo>
                      <a:pt x="30" y="32"/>
                    </a:lnTo>
                    <a:lnTo>
                      <a:pt x="28" y="30"/>
                    </a:lnTo>
                    <a:lnTo>
                      <a:pt x="16" y="26"/>
                    </a:lnTo>
                    <a:lnTo>
                      <a:pt x="10" y="20"/>
                    </a:lnTo>
                    <a:lnTo>
                      <a:pt x="6" y="14"/>
                    </a:lnTo>
                    <a:lnTo>
                      <a:pt x="0" y="6"/>
                    </a:lnTo>
                    <a:lnTo>
                      <a:pt x="0" y="2"/>
                    </a:lnTo>
                    <a:lnTo>
                      <a:pt x="6" y="2"/>
                    </a:lnTo>
                    <a:lnTo>
                      <a:pt x="12" y="0"/>
                    </a:lnTo>
                    <a:lnTo>
                      <a:pt x="20" y="0"/>
                    </a:lnTo>
                    <a:lnTo>
                      <a:pt x="36" y="0"/>
                    </a:lnTo>
                    <a:lnTo>
                      <a:pt x="40" y="6"/>
                    </a:lnTo>
                    <a:lnTo>
                      <a:pt x="4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2" name="Freeform 141"/>
              <p:cNvSpPr>
                <a:spLocks noChangeAspect="1"/>
              </p:cNvSpPr>
              <p:nvPr/>
            </p:nvSpPr>
            <p:spPr bwMode="gray">
              <a:xfrm>
                <a:off x="2894" y="1290"/>
                <a:ext cx="64" cy="52"/>
              </a:xfrm>
              <a:custGeom>
                <a:avLst/>
                <a:gdLst>
                  <a:gd name="T0" fmla="*/ 28 w 64"/>
                  <a:gd name="T1" fmla="*/ 0 h 52"/>
                  <a:gd name="T2" fmla="*/ 38 w 64"/>
                  <a:gd name="T3" fmla="*/ 10 h 52"/>
                  <a:gd name="T4" fmla="*/ 44 w 64"/>
                  <a:gd name="T5" fmla="*/ 12 h 52"/>
                  <a:gd name="T6" fmla="*/ 48 w 64"/>
                  <a:gd name="T7" fmla="*/ 12 h 52"/>
                  <a:gd name="T8" fmla="*/ 58 w 64"/>
                  <a:gd name="T9" fmla="*/ 10 h 52"/>
                  <a:gd name="T10" fmla="*/ 64 w 64"/>
                  <a:gd name="T11" fmla="*/ 24 h 52"/>
                  <a:gd name="T12" fmla="*/ 62 w 64"/>
                  <a:gd name="T13" fmla="*/ 30 h 52"/>
                  <a:gd name="T14" fmla="*/ 56 w 64"/>
                  <a:gd name="T15" fmla="*/ 30 h 52"/>
                  <a:gd name="T16" fmla="*/ 52 w 64"/>
                  <a:gd name="T17" fmla="*/ 24 h 52"/>
                  <a:gd name="T18" fmla="*/ 36 w 64"/>
                  <a:gd name="T19" fmla="*/ 24 h 52"/>
                  <a:gd name="T20" fmla="*/ 28 w 64"/>
                  <a:gd name="T21" fmla="*/ 24 h 52"/>
                  <a:gd name="T22" fmla="*/ 22 w 64"/>
                  <a:gd name="T23" fmla="*/ 26 h 52"/>
                  <a:gd name="T24" fmla="*/ 16 w 64"/>
                  <a:gd name="T25" fmla="*/ 26 h 52"/>
                  <a:gd name="T26" fmla="*/ 16 w 64"/>
                  <a:gd name="T27" fmla="*/ 30 h 52"/>
                  <a:gd name="T28" fmla="*/ 22 w 64"/>
                  <a:gd name="T29" fmla="*/ 38 h 52"/>
                  <a:gd name="T30" fmla="*/ 26 w 64"/>
                  <a:gd name="T31" fmla="*/ 44 h 52"/>
                  <a:gd name="T32" fmla="*/ 32 w 64"/>
                  <a:gd name="T33" fmla="*/ 50 h 52"/>
                  <a:gd name="T34" fmla="*/ 18 w 64"/>
                  <a:gd name="T35" fmla="*/ 52 h 52"/>
                  <a:gd name="T36" fmla="*/ 8 w 64"/>
                  <a:gd name="T37" fmla="*/ 36 h 52"/>
                  <a:gd name="T38" fmla="*/ 0 w 64"/>
                  <a:gd name="T39" fmla="*/ 18 h 52"/>
                  <a:gd name="T40" fmla="*/ 8 w 64"/>
                  <a:gd name="T41" fmla="*/ 18 h 52"/>
                  <a:gd name="T42" fmla="*/ 12 w 64"/>
                  <a:gd name="T43" fmla="*/ 10 h 52"/>
                  <a:gd name="T44" fmla="*/ 14 w 64"/>
                  <a:gd name="T45" fmla="*/ 4 h 52"/>
                  <a:gd name="T46" fmla="*/ 28 w 64"/>
                  <a:gd name="T47" fmla="*/ 0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4" h="52">
                    <a:moveTo>
                      <a:pt x="28" y="0"/>
                    </a:moveTo>
                    <a:lnTo>
                      <a:pt x="38" y="10"/>
                    </a:lnTo>
                    <a:lnTo>
                      <a:pt x="44" y="12"/>
                    </a:lnTo>
                    <a:lnTo>
                      <a:pt x="48" y="12"/>
                    </a:lnTo>
                    <a:lnTo>
                      <a:pt x="58" y="10"/>
                    </a:lnTo>
                    <a:lnTo>
                      <a:pt x="64" y="24"/>
                    </a:lnTo>
                    <a:lnTo>
                      <a:pt x="62" y="30"/>
                    </a:lnTo>
                    <a:lnTo>
                      <a:pt x="56" y="30"/>
                    </a:lnTo>
                    <a:lnTo>
                      <a:pt x="52" y="24"/>
                    </a:lnTo>
                    <a:lnTo>
                      <a:pt x="36" y="24"/>
                    </a:lnTo>
                    <a:lnTo>
                      <a:pt x="28" y="24"/>
                    </a:lnTo>
                    <a:lnTo>
                      <a:pt x="22" y="26"/>
                    </a:lnTo>
                    <a:lnTo>
                      <a:pt x="16" y="26"/>
                    </a:lnTo>
                    <a:lnTo>
                      <a:pt x="16" y="30"/>
                    </a:lnTo>
                    <a:lnTo>
                      <a:pt x="22" y="38"/>
                    </a:lnTo>
                    <a:lnTo>
                      <a:pt x="26" y="44"/>
                    </a:lnTo>
                    <a:lnTo>
                      <a:pt x="32" y="50"/>
                    </a:lnTo>
                    <a:lnTo>
                      <a:pt x="18" y="52"/>
                    </a:lnTo>
                    <a:lnTo>
                      <a:pt x="8" y="36"/>
                    </a:lnTo>
                    <a:lnTo>
                      <a:pt x="0" y="18"/>
                    </a:lnTo>
                    <a:lnTo>
                      <a:pt x="8" y="18"/>
                    </a:lnTo>
                    <a:lnTo>
                      <a:pt x="12" y="10"/>
                    </a:lnTo>
                    <a:lnTo>
                      <a:pt x="14" y="4"/>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3" name="Freeform 142"/>
              <p:cNvSpPr>
                <a:spLocks noChangeAspect="1"/>
              </p:cNvSpPr>
              <p:nvPr/>
            </p:nvSpPr>
            <p:spPr bwMode="gray">
              <a:xfrm>
                <a:off x="2930" y="886"/>
                <a:ext cx="146" cy="168"/>
              </a:xfrm>
              <a:custGeom>
                <a:avLst/>
                <a:gdLst>
                  <a:gd name="T0" fmla="*/ 92 w 146"/>
                  <a:gd name="T1" fmla="*/ 20 h 168"/>
                  <a:gd name="T2" fmla="*/ 90 w 146"/>
                  <a:gd name="T3" fmla="*/ 26 h 168"/>
                  <a:gd name="T4" fmla="*/ 92 w 146"/>
                  <a:gd name="T5" fmla="*/ 32 h 168"/>
                  <a:gd name="T6" fmla="*/ 108 w 146"/>
                  <a:gd name="T7" fmla="*/ 36 h 168"/>
                  <a:gd name="T8" fmla="*/ 110 w 146"/>
                  <a:gd name="T9" fmla="*/ 40 h 168"/>
                  <a:gd name="T10" fmla="*/ 108 w 146"/>
                  <a:gd name="T11" fmla="*/ 48 h 168"/>
                  <a:gd name="T12" fmla="*/ 104 w 146"/>
                  <a:gd name="T13" fmla="*/ 54 h 168"/>
                  <a:gd name="T14" fmla="*/ 108 w 146"/>
                  <a:gd name="T15" fmla="*/ 54 h 168"/>
                  <a:gd name="T16" fmla="*/ 114 w 146"/>
                  <a:gd name="T17" fmla="*/ 64 h 168"/>
                  <a:gd name="T18" fmla="*/ 120 w 146"/>
                  <a:gd name="T19" fmla="*/ 82 h 168"/>
                  <a:gd name="T20" fmla="*/ 126 w 146"/>
                  <a:gd name="T21" fmla="*/ 88 h 168"/>
                  <a:gd name="T22" fmla="*/ 128 w 146"/>
                  <a:gd name="T23" fmla="*/ 98 h 168"/>
                  <a:gd name="T24" fmla="*/ 130 w 146"/>
                  <a:gd name="T25" fmla="*/ 108 h 168"/>
                  <a:gd name="T26" fmla="*/ 146 w 146"/>
                  <a:gd name="T27" fmla="*/ 118 h 168"/>
                  <a:gd name="T28" fmla="*/ 136 w 146"/>
                  <a:gd name="T29" fmla="*/ 132 h 168"/>
                  <a:gd name="T30" fmla="*/ 122 w 146"/>
                  <a:gd name="T31" fmla="*/ 144 h 168"/>
                  <a:gd name="T32" fmla="*/ 112 w 146"/>
                  <a:gd name="T33" fmla="*/ 154 h 168"/>
                  <a:gd name="T34" fmla="*/ 96 w 146"/>
                  <a:gd name="T35" fmla="*/ 158 h 168"/>
                  <a:gd name="T36" fmla="*/ 88 w 146"/>
                  <a:gd name="T37" fmla="*/ 162 h 168"/>
                  <a:gd name="T38" fmla="*/ 78 w 146"/>
                  <a:gd name="T39" fmla="*/ 162 h 168"/>
                  <a:gd name="T40" fmla="*/ 64 w 146"/>
                  <a:gd name="T41" fmla="*/ 164 h 168"/>
                  <a:gd name="T42" fmla="*/ 44 w 146"/>
                  <a:gd name="T43" fmla="*/ 166 h 168"/>
                  <a:gd name="T44" fmla="*/ 36 w 146"/>
                  <a:gd name="T45" fmla="*/ 160 h 168"/>
                  <a:gd name="T46" fmla="*/ 32 w 146"/>
                  <a:gd name="T47" fmla="*/ 156 h 168"/>
                  <a:gd name="T48" fmla="*/ 24 w 146"/>
                  <a:gd name="T49" fmla="*/ 138 h 168"/>
                  <a:gd name="T50" fmla="*/ 22 w 146"/>
                  <a:gd name="T51" fmla="*/ 108 h 168"/>
                  <a:gd name="T52" fmla="*/ 34 w 146"/>
                  <a:gd name="T53" fmla="*/ 100 h 168"/>
                  <a:gd name="T54" fmla="*/ 50 w 146"/>
                  <a:gd name="T55" fmla="*/ 90 h 168"/>
                  <a:gd name="T56" fmla="*/ 62 w 146"/>
                  <a:gd name="T57" fmla="*/ 80 h 168"/>
                  <a:gd name="T58" fmla="*/ 54 w 146"/>
                  <a:gd name="T59" fmla="*/ 74 h 168"/>
                  <a:gd name="T60" fmla="*/ 40 w 146"/>
                  <a:gd name="T61" fmla="*/ 62 h 168"/>
                  <a:gd name="T62" fmla="*/ 36 w 146"/>
                  <a:gd name="T63" fmla="*/ 46 h 168"/>
                  <a:gd name="T64" fmla="*/ 26 w 146"/>
                  <a:gd name="T65" fmla="*/ 28 h 168"/>
                  <a:gd name="T66" fmla="*/ 8 w 146"/>
                  <a:gd name="T67" fmla="*/ 22 h 168"/>
                  <a:gd name="T68" fmla="*/ 4 w 146"/>
                  <a:gd name="T69" fmla="*/ 16 h 168"/>
                  <a:gd name="T70" fmla="*/ 8 w 146"/>
                  <a:gd name="T71" fmla="*/ 16 h 168"/>
                  <a:gd name="T72" fmla="*/ 26 w 146"/>
                  <a:gd name="T73" fmla="*/ 20 h 168"/>
                  <a:gd name="T74" fmla="*/ 46 w 146"/>
                  <a:gd name="T75" fmla="*/ 26 h 168"/>
                  <a:gd name="T76" fmla="*/ 56 w 146"/>
                  <a:gd name="T77" fmla="*/ 22 h 168"/>
                  <a:gd name="T78" fmla="*/ 60 w 146"/>
                  <a:gd name="T79" fmla="*/ 14 h 168"/>
                  <a:gd name="T80" fmla="*/ 62 w 146"/>
                  <a:gd name="T81" fmla="*/ 4 h 168"/>
                  <a:gd name="T82" fmla="*/ 70 w 146"/>
                  <a:gd name="T83" fmla="*/ 0 h 168"/>
                  <a:gd name="T84" fmla="*/ 90 w 146"/>
                  <a:gd name="T85" fmla="*/ 6 h 168"/>
                  <a:gd name="T86" fmla="*/ 104 w 146"/>
                  <a:gd name="T87" fmla="*/ 14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6" h="168">
                    <a:moveTo>
                      <a:pt x="98" y="16"/>
                    </a:moveTo>
                    <a:lnTo>
                      <a:pt x="92" y="20"/>
                    </a:lnTo>
                    <a:lnTo>
                      <a:pt x="90" y="24"/>
                    </a:lnTo>
                    <a:lnTo>
                      <a:pt x="90" y="26"/>
                    </a:lnTo>
                    <a:lnTo>
                      <a:pt x="90" y="30"/>
                    </a:lnTo>
                    <a:lnTo>
                      <a:pt x="92" y="32"/>
                    </a:lnTo>
                    <a:lnTo>
                      <a:pt x="100" y="34"/>
                    </a:lnTo>
                    <a:lnTo>
                      <a:pt x="108" y="36"/>
                    </a:lnTo>
                    <a:lnTo>
                      <a:pt x="110" y="38"/>
                    </a:lnTo>
                    <a:lnTo>
                      <a:pt x="110" y="40"/>
                    </a:lnTo>
                    <a:lnTo>
                      <a:pt x="110" y="44"/>
                    </a:lnTo>
                    <a:lnTo>
                      <a:pt x="108" y="48"/>
                    </a:lnTo>
                    <a:lnTo>
                      <a:pt x="104" y="50"/>
                    </a:lnTo>
                    <a:lnTo>
                      <a:pt x="104" y="54"/>
                    </a:lnTo>
                    <a:lnTo>
                      <a:pt x="106" y="56"/>
                    </a:lnTo>
                    <a:lnTo>
                      <a:pt x="108" y="54"/>
                    </a:lnTo>
                    <a:lnTo>
                      <a:pt x="114" y="54"/>
                    </a:lnTo>
                    <a:lnTo>
                      <a:pt x="114" y="64"/>
                    </a:lnTo>
                    <a:lnTo>
                      <a:pt x="118" y="76"/>
                    </a:lnTo>
                    <a:lnTo>
                      <a:pt x="120" y="82"/>
                    </a:lnTo>
                    <a:lnTo>
                      <a:pt x="122" y="86"/>
                    </a:lnTo>
                    <a:lnTo>
                      <a:pt x="126" y="88"/>
                    </a:lnTo>
                    <a:lnTo>
                      <a:pt x="126" y="92"/>
                    </a:lnTo>
                    <a:lnTo>
                      <a:pt x="128" y="98"/>
                    </a:lnTo>
                    <a:lnTo>
                      <a:pt x="130" y="102"/>
                    </a:lnTo>
                    <a:lnTo>
                      <a:pt x="130" y="108"/>
                    </a:lnTo>
                    <a:lnTo>
                      <a:pt x="140" y="112"/>
                    </a:lnTo>
                    <a:lnTo>
                      <a:pt x="146" y="118"/>
                    </a:lnTo>
                    <a:lnTo>
                      <a:pt x="146" y="130"/>
                    </a:lnTo>
                    <a:lnTo>
                      <a:pt x="136" y="132"/>
                    </a:lnTo>
                    <a:lnTo>
                      <a:pt x="128" y="138"/>
                    </a:lnTo>
                    <a:lnTo>
                      <a:pt x="122" y="144"/>
                    </a:lnTo>
                    <a:lnTo>
                      <a:pt x="118" y="150"/>
                    </a:lnTo>
                    <a:lnTo>
                      <a:pt x="112" y="154"/>
                    </a:lnTo>
                    <a:lnTo>
                      <a:pt x="106" y="158"/>
                    </a:lnTo>
                    <a:lnTo>
                      <a:pt x="96" y="158"/>
                    </a:lnTo>
                    <a:lnTo>
                      <a:pt x="90" y="160"/>
                    </a:lnTo>
                    <a:lnTo>
                      <a:pt x="88" y="162"/>
                    </a:lnTo>
                    <a:lnTo>
                      <a:pt x="86" y="162"/>
                    </a:lnTo>
                    <a:lnTo>
                      <a:pt x="78" y="162"/>
                    </a:lnTo>
                    <a:lnTo>
                      <a:pt x="70" y="164"/>
                    </a:lnTo>
                    <a:lnTo>
                      <a:pt x="64" y="164"/>
                    </a:lnTo>
                    <a:lnTo>
                      <a:pt x="50" y="168"/>
                    </a:lnTo>
                    <a:lnTo>
                      <a:pt x="44" y="166"/>
                    </a:lnTo>
                    <a:lnTo>
                      <a:pt x="40" y="162"/>
                    </a:lnTo>
                    <a:lnTo>
                      <a:pt x="36" y="160"/>
                    </a:lnTo>
                    <a:lnTo>
                      <a:pt x="34" y="158"/>
                    </a:lnTo>
                    <a:lnTo>
                      <a:pt x="32" y="156"/>
                    </a:lnTo>
                    <a:lnTo>
                      <a:pt x="28" y="152"/>
                    </a:lnTo>
                    <a:lnTo>
                      <a:pt x="24" y="138"/>
                    </a:lnTo>
                    <a:lnTo>
                      <a:pt x="20" y="118"/>
                    </a:lnTo>
                    <a:lnTo>
                      <a:pt x="22" y="108"/>
                    </a:lnTo>
                    <a:lnTo>
                      <a:pt x="26" y="104"/>
                    </a:lnTo>
                    <a:lnTo>
                      <a:pt x="34" y="100"/>
                    </a:lnTo>
                    <a:lnTo>
                      <a:pt x="40" y="94"/>
                    </a:lnTo>
                    <a:lnTo>
                      <a:pt x="50" y="90"/>
                    </a:lnTo>
                    <a:lnTo>
                      <a:pt x="58" y="86"/>
                    </a:lnTo>
                    <a:lnTo>
                      <a:pt x="62" y="80"/>
                    </a:lnTo>
                    <a:lnTo>
                      <a:pt x="64" y="74"/>
                    </a:lnTo>
                    <a:lnTo>
                      <a:pt x="54" y="74"/>
                    </a:lnTo>
                    <a:lnTo>
                      <a:pt x="44" y="74"/>
                    </a:lnTo>
                    <a:lnTo>
                      <a:pt x="40" y="62"/>
                    </a:lnTo>
                    <a:lnTo>
                      <a:pt x="38" y="54"/>
                    </a:lnTo>
                    <a:lnTo>
                      <a:pt x="36" y="46"/>
                    </a:lnTo>
                    <a:lnTo>
                      <a:pt x="32" y="34"/>
                    </a:lnTo>
                    <a:lnTo>
                      <a:pt x="26" y="28"/>
                    </a:lnTo>
                    <a:lnTo>
                      <a:pt x="16" y="26"/>
                    </a:lnTo>
                    <a:lnTo>
                      <a:pt x="8" y="22"/>
                    </a:lnTo>
                    <a:lnTo>
                      <a:pt x="0" y="18"/>
                    </a:lnTo>
                    <a:lnTo>
                      <a:pt x="4" y="16"/>
                    </a:lnTo>
                    <a:lnTo>
                      <a:pt x="6" y="16"/>
                    </a:lnTo>
                    <a:lnTo>
                      <a:pt x="8" y="16"/>
                    </a:lnTo>
                    <a:lnTo>
                      <a:pt x="16" y="18"/>
                    </a:lnTo>
                    <a:lnTo>
                      <a:pt x="26" y="20"/>
                    </a:lnTo>
                    <a:lnTo>
                      <a:pt x="36" y="24"/>
                    </a:lnTo>
                    <a:lnTo>
                      <a:pt x="46" y="26"/>
                    </a:lnTo>
                    <a:lnTo>
                      <a:pt x="52" y="26"/>
                    </a:lnTo>
                    <a:lnTo>
                      <a:pt x="56" y="22"/>
                    </a:lnTo>
                    <a:lnTo>
                      <a:pt x="58" y="18"/>
                    </a:lnTo>
                    <a:lnTo>
                      <a:pt x="60" y="14"/>
                    </a:lnTo>
                    <a:lnTo>
                      <a:pt x="60" y="8"/>
                    </a:lnTo>
                    <a:lnTo>
                      <a:pt x="62" y="4"/>
                    </a:lnTo>
                    <a:lnTo>
                      <a:pt x="64" y="2"/>
                    </a:lnTo>
                    <a:lnTo>
                      <a:pt x="70" y="0"/>
                    </a:lnTo>
                    <a:lnTo>
                      <a:pt x="82" y="2"/>
                    </a:lnTo>
                    <a:lnTo>
                      <a:pt x="90" y="6"/>
                    </a:lnTo>
                    <a:lnTo>
                      <a:pt x="96" y="10"/>
                    </a:lnTo>
                    <a:lnTo>
                      <a:pt x="104" y="14"/>
                    </a:lnTo>
                    <a:lnTo>
                      <a:pt x="98"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4" name="Freeform 143"/>
              <p:cNvSpPr>
                <a:spLocks noChangeAspect="1"/>
              </p:cNvSpPr>
              <p:nvPr/>
            </p:nvSpPr>
            <p:spPr bwMode="gray">
              <a:xfrm>
                <a:off x="3040" y="1488"/>
                <a:ext cx="42" cy="8"/>
              </a:xfrm>
              <a:custGeom>
                <a:avLst/>
                <a:gdLst>
                  <a:gd name="T0" fmla="*/ 20 w 42"/>
                  <a:gd name="T1" fmla="*/ 2 h 8"/>
                  <a:gd name="T2" fmla="*/ 8 w 42"/>
                  <a:gd name="T3" fmla="*/ 2 h 8"/>
                  <a:gd name="T4" fmla="*/ 0 w 42"/>
                  <a:gd name="T5" fmla="*/ 0 h 8"/>
                  <a:gd name="T6" fmla="*/ 4 w 42"/>
                  <a:gd name="T7" fmla="*/ 2 h 8"/>
                  <a:gd name="T8" fmla="*/ 8 w 42"/>
                  <a:gd name="T9" fmla="*/ 6 h 8"/>
                  <a:gd name="T10" fmla="*/ 22 w 42"/>
                  <a:gd name="T11" fmla="*/ 8 h 8"/>
                  <a:gd name="T12" fmla="*/ 34 w 42"/>
                  <a:gd name="T13" fmla="*/ 8 h 8"/>
                  <a:gd name="T14" fmla="*/ 42 w 42"/>
                  <a:gd name="T15" fmla="*/ 6 h 8"/>
                  <a:gd name="T16" fmla="*/ 36 w 42"/>
                  <a:gd name="T17" fmla="*/ 2 h 8"/>
                  <a:gd name="T18" fmla="*/ 32 w 42"/>
                  <a:gd name="T19" fmla="*/ 0 h 8"/>
                  <a:gd name="T20" fmla="*/ 20 w 42"/>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8">
                    <a:moveTo>
                      <a:pt x="20" y="2"/>
                    </a:moveTo>
                    <a:lnTo>
                      <a:pt x="8" y="2"/>
                    </a:lnTo>
                    <a:lnTo>
                      <a:pt x="0" y="0"/>
                    </a:lnTo>
                    <a:lnTo>
                      <a:pt x="4" y="2"/>
                    </a:lnTo>
                    <a:lnTo>
                      <a:pt x="8" y="6"/>
                    </a:lnTo>
                    <a:lnTo>
                      <a:pt x="22" y="8"/>
                    </a:lnTo>
                    <a:lnTo>
                      <a:pt x="34" y="8"/>
                    </a:lnTo>
                    <a:lnTo>
                      <a:pt x="42" y="6"/>
                    </a:lnTo>
                    <a:lnTo>
                      <a:pt x="36" y="2"/>
                    </a:lnTo>
                    <a:lnTo>
                      <a:pt x="32" y="0"/>
                    </a:lnTo>
                    <a:lnTo>
                      <a:pt x="2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5" name="Freeform 144"/>
              <p:cNvSpPr>
                <a:spLocks noChangeAspect="1"/>
              </p:cNvSpPr>
              <p:nvPr/>
            </p:nvSpPr>
            <p:spPr bwMode="gray">
              <a:xfrm>
                <a:off x="2719" y="1406"/>
                <a:ext cx="16" cy="10"/>
              </a:xfrm>
              <a:custGeom>
                <a:avLst/>
                <a:gdLst>
                  <a:gd name="T0" fmla="*/ 16 w 16"/>
                  <a:gd name="T1" fmla="*/ 6 h 10"/>
                  <a:gd name="T2" fmla="*/ 12 w 16"/>
                  <a:gd name="T3" fmla="*/ 0 h 10"/>
                  <a:gd name="T4" fmla="*/ 6 w 16"/>
                  <a:gd name="T5" fmla="*/ 0 h 10"/>
                  <a:gd name="T6" fmla="*/ 4 w 16"/>
                  <a:gd name="T7" fmla="*/ 0 h 10"/>
                  <a:gd name="T8" fmla="*/ 2 w 16"/>
                  <a:gd name="T9" fmla="*/ 2 h 10"/>
                  <a:gd name="T10" fmla="*/ 0 w 16"/>
                  <a:gd name="T11" fmla="*/ 10 h 10"/>
                  <a:gd name="T12" fmla="*/ 16 w 16"/>
                  <a:gd name="T13" fmla="*/ 10 h 10"/>
                  <a:gd name="T14" fmla="*/ 14 w 16"/>
                  <a:gd name="T15" fmla="*/ 4 h 10"/>
                  <a:gd name="T16" fmla="*/ 16 w 16"/>
                  <a:gd name="T17" fmla="*/ 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10">
                    <a:moveTo>
                      <a:pt x="16" y="6"/>
                    </a:moveTo>
                    <a:lnTo>
                      <a:pt x="12" y="0"/>
                    </a:lnTo>
                    <a:lnTo>
                      <a:pt x="6" y="0"/>
                    </a:lnTo>
                    <a:lnTo>
                      <a:pt x="4" y="0"/>
                    </a:lnTo>
                    <a:lnTo>
                      <a:pt x="2" y="2"/>
                    </a:lnTo>
                    <a:lnTo>
                      <a:pt x="0" y="10"/>
                    </a:lnTo>
                    <a:lnTo>
                      <a:pt x="16" y="10"/>
                    </a:lnTo>
                    <a:lnTo>
                      <a:pt x="14" y="4"/>
                    </a:lnTo>
                    <a:lnTo>
                      <a:pt x="1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6" name="Freeform 145"/>
              <p:cNvSpPr>
                <a:spLocks noChangeAspect="1"/>
              </p:cNvSpPr>
              <p:nvPr/>
            </p:nvSpPr>
            <p:spPr bwMode="gray">
              <a:xfrm>
                <a:off x="2597" y="1068"/>
                <a:ext cx="110" cy="154"/>
              </a:xfrm>
              <a:custGeom>
                <a:avLst/>
                <a:gdLst>
                  <a:gd name="T0" fmla="*/ 82 w 110"/>
                  <a:gd name="T1" fmla="*/ 86 h 154"/>
                  <a:gd name="T2" fmla="*/ 90 w 110"/>
                  <a:gd name="T3" fmla="*/ 94 h 154"/>
                  <a:gd name="T4" fmla="*/ 90 w 110"/>
                  <a:gd name="T5" fmla="*/ 104 h 154"/>
                  <a:gd name="T6" fmla="*/ 94 w 110"/>
                  <a:gd name="T7" fmla="*/ 106 h 154"/>
                  <a:gd name="T8" fmla="*/ 108 w 110"/>
                  <a:gd name="T9" fmla="*/ 110 h 154"/>
                  <a:gd name="T10" fmla="*/ 108 w 110"/>
                  <a:gd name="T11" fmla="*/ 118 h 154"/>
                  <a:gd name="T12" fmla="*/ 94 w 110"/>
                  <a:gd name="T13" fmla="*/ 128 h 154"/>
                  <a:gd name="T14" fmla="*/ 98 w 110"/>
                  <a:gd name="T15" fmla="*/ 132 h 154"/>
                  <a:gd name="T16" fmla="*/ 102 w 110"/>
                  <a:gd name="T17" fmla="*/ 138 h 154"/>
                  <a:gd name="T18" fmla="*/ 92 w 110"/>
                  <a:gd name="T19" fmla="*/ 144 h 154"/>
                  <a:gd name="T20" fmla="*/ 66 w 110"/>
                  <a:gd name="T21" fmla="*/ 144 h 154"/>
                  <a:gd name="T22" fmla="*/ 40 w 110"/>
                  <a:gd name="T23" fmla="*/ 144 h 154"/>
                  <a:gd name="T24" fmla="*/ 40 w 110"/>
                  <a:gd name="T25" fmla="*/ 152 h 154"/>
                  <a:gd name="T26" fmla="*/ 26 w 110"/>
                  <a:gd name="T27" fmla="*/ 154 h 154"/>
                  <a:gd name="T28" fmla="*/ 12 w 110"/>
                  <a:gd name="T29" fmla="*/ 154 h 154"/>
                  <a:gd name="T30" fmla="*/ 18 w 110"/>
                  <a:gd name="T31" fmla="*/ 144 h 154"/>
                  <a:gd name="T32" fmla="*/ 30 w 110"/>
                  <a:gd name="T33" fmla="*/ 140 h 154"/>
                  <a:gd name="T34" fmla="*/ 46 w 110"/>
                  <a:gd name="T35" fmla="*/ 132 h 154"/>
                  <a:gd name="T36" fmla="*/ 32 w 110"/>
                  <a:gd name="T37" fmla="*/ 126 h 154"/>
                  <a:gd name="T38" fmla="*/ 18 w 110"/>
                  <a:gd name="T39" fmla="*/ 122 h 154"/>
                  <a:gd name="T40" fmla="*/ 36 w 110"/>
                  <a:gd name="T41" fmla="*/ 108 h 154"/>
                  <a:gd name="T42" fmla="*/ 36 w 110"/>
                  <a:gd name="T43" fmla="*/ 100 h 154"/>
                  <a:gd name="T44" fmla="*/ 40 w 110"/>
                  <a:gd name="T45" fmla="*/ 94 h 154"/>
                  <a:gd name="T46" fmla="*/ 42 w 110"/>
                  <a:gd name="T47" fmla="*/ 84 h 154"/>
                  <a:gd name="T48" fmla="*/ 40 w 110"/>
                  <a:gd name="T49" fmla="*/ 76 h 154"/>
                  <a:gd name="T50" fmla="*/ 42 w 110"/>
                  <a:gd name="T51" fmla="*/ 68 h 154"/>
                  <a:gd name="T52" fmla="*/ 38 w 110"/>
                  <a:gd name="T53" fmla="*/ 58 h 154"/>
                  <a:gd name="T54" fmla="*/ 12 w 110"/>
                  <a:gd name="T55" fmla="*/ 56 h 154"/>
                  <a:gd name="T56" fmla="*/ 10 w 110"/>
                  <a:gd name="T57" fmla="*/ 48 h 154"/>
                  <a:gd name="T58" fmla="*/ 12 w 110"/>
                  <a:gd name="T59" fmla="*/ 36 h 154"/>
                  <a:gd name="T60" fmla="*/ 0 w 110"/>
                  <a:gd name="T61" fmla="*/ 28 h 154"/>
                  <a:gd name="T62" fmla="*/ 22 w 110"/>
                  <a:gd name="T63" fmla="*/ 10 h 154"/>
                  <a:gd name="T64" fmla="*/ 50 w 110"/>
                  <a:gd name="T65" fmla="*/ 0 h 154"/>
                  <a:gd name="T66" fmla="*/ 46 w 110"/>
                  <a:gd name="T67" fmla="*/ 12 h 154"/>
                  <a:gd name="T68" fmla="*/ 38 w 110"/>
                  <a:gd name="T69" fmla="*/ 20 h 154"/>
                  <a:gd name="T70" fmla="*/ 54 w 110"/>
                  <a:gd name="T71" fmla="*/ 22 h 154"/>
                  <a:gd name="T72" fmla="*/ 66 w 110"/>
                  <a:gd name="T73" fmla="*/ 26 h 154"/>
                  <a:gd name="T74" fmla="*/ 54 w 110"/>
                  <a:gd name="T75" fmla="*/ 40 h 154"/>
                  <a:gd name="T76" fmla="*/ 56 w 110"/>
                  <a:gd name="T77" fmla="*/ 56 h 154"/>
                  <a:gd name="T78" fmla="*/ 74 w 110"/>
                  <a:gd name="T79" fmla="*/ 82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0" h="154">
                    <a:moveTo>
                      <a:pt x="76" y="82"/>
                    </a:moveTo>
                    <a:lnTo>
                      <a:pt x="82" y="86"/>
                    </a:lnTo>
                    <a:lnTo>
                      <a:pt x="88" y="90"/>
                    </a:lnTo>
                    <a:lnTo>
                      <a:pt x="90" y="94"/>
                    </a:lnTo>
                    <a:lnTo>
                      <a:pt x="90" y="100"/>
                    </a:lnTo>
                    <a:lnTo>
                      <a:pt x="90" y="104"/>
                    </a:lnTo>
                    <a:lnTo>
                      <a:pt x="90" y="108"/>
                    </a:lnTo>
                    <a:lnTo>
                      <a:pt x="94" y="106"/>
                    </a:lnTo>
                    <a:lnTo>
                      <a:pt x="104" y="104"/>
                    </a:lnTo>
                    <a:lnTo>
                      <a:pt x="108" y="110"/>
                    </a:lnTo>
                    <a:lnTo>
                      <a:pt x="110" y="114"/>
                    </a:lnTo>
                    <a:lnTo>
                      <a:pt x="108" y="118"/>
                    </a:lnTo>
                    <a:lnTo>
                      <a:pt x="104" y="122"/>
                    </a:lnTo>
                    <a:lnTo>
                      <a:pt x="94" y="128"/>
                    </a:lnTo>
                    <a:lnTo>
                      <a:pt x="94" y="130"/>
                    </a:lnTo>
                    <a:lnTo>
                      <a:pt x="98" y="132"/>
                    </a:lnTo>
                    <a:lnTo>
                      <a:pt x="104" y="134"/>
                    </a:lnTo>
                    <a:lnTo>
                      <a:pt x="102" y="138"/>
                    </a:lnTo>
                    <a:lnTo>
                      <a:pt x="98" y="142"/>
                    </a:lnTo>
                    <a:lnTo>
                      <a:pt x="92" y="144"/>
                    </a:lnTo>
                    <a:lnTo>
                      <a:pt x="82" y="144"/>
                    </a:lnTo>
                    <a:lnTo>
                      <a:pt x="66" y="144"/>
                    </a:lnTo>
                    <a:lnTo>
                      <a:pt x="50" y="144"/>
                    </a:lnTo>
                    <a:lnTo>
                      <a:pt x="40" y="144"/>
                    </a:lnTo>
                    <a:lnTo>
                      <a:pt x="40" y="148"/>
                    </a:lnTo>
                    <a:lnTo>
                      <a:pt x="40" y="152"/>
                    </a:lnTo>
                    <a:lnTo>
                      <a:pt x="34" y="152"/>
                    </a:lnTo>
                    <a:lnTo>
                      <a:pt x="26" y="154"/>
                    </a:lnTo>
                    <a:lnTo>
                      <a:pt x="18" y="154"/>
                    </a:lnTo>
                    <a:lnTo>
                      <a:pt x="12" y="154"/>
                    </a:lnTo>
                    <a:lnTo>
                      <a:pt x="14" y="148"/>
                    </a:lnTo>
                    <a:lnTo>
                      <a:pt x="18" y="144"/>
                    </a:lnTo>
                    <a:lnTo>
                      <a:pt x="24" y="142"/>
                    </a:lnTo>
                    <a:lnTo>
                      <a:pt x="30" y="140"/>
                    </a:lnTo>
                    <a:lnTo>
                      <a:pt x="42" y="136"/>
                    </a:lnTo>
                    <a:lnTo>
                      <a:pt x="46" y="132"/>
                    </a:lnTo>
                    <a:lnTo>
                      <a:pt x="50" y="128"/>
                    </a:lnTo>
                    <a:lnTo>
                      <a:pt x="32" y="126"/>
                    </a:lnTo>
                    <a:lnTo>
                      <a:pt x="24" y="124"/>
                    </a:lnTo>
                    <a:lnTo>
                      <a:pt x="18" y="122"/>
                    </a:lnTo>
                    <a:lnTo>
                      <a:pt x="26" y="114"/>
                    </a:lnTo>
                    <a:lnTo>
                      <a:pt x="36" y="108"/>
                    </a:lnTo>
                    <a:lnTo>
                      <a:pt x="36" y="104"/>
                    </a:lnTo>
                    <a:lnTo>
                      <a:pt x="36" y="100"/>
                    </a:lnTo>
                    <a:lnTo>
                      <a:pt x="38" y="98"/>
                    </a:lnTo>
                    <a:lnTo>
                      <a:pt x="40" y="94"/>
                    </a:lnTo>
                    <a:lnTo>
                      <a:pt x="48" y="90"/>
                    </a:lnTo>
                    <a:lnTo>
                      <a:pt x="42" y="84"/>
                    </a:lnTo>
                    <a:lnTo>
                      <a:pt x="40" y="80"/>
                    </a:lnTo>
                    <a:lnTo>
                      <a:pt x="40" y="76"/>
                    </a:lnTo>
                    <a:lnTo>
                      <a:pt x="40" y="70"/>
                    </a:lnTo>
                    <a:lnTo>
                      <a:pt x="42" y="68"/>
                    </a:lnTo>
                    <a:lnTo>
                      <a:pt x="40" y="62"/>
                    </a:lnTo>
                    <a:lnTo>
                      <a:pt x="38" y="58"/>
                    </a:lnTo>
                    <a:lnTo>
                      <a:pt x="14" y="58"/>
                    </a:lnTo>
                    <a:lnTo>
                      <a:pt x="12" y="56"/>
                    </a:lnTo>
                    <a:lnTo>
                      <a:pt x="12" y="50"/>
                    </a:lnTo>
                    <a:lnTo>
                      <a:pt x="10" y="48"/>
                    </a:lnTo>
                    <a:lnTo>
                      <a:pt x="6" y="46"/>
                    </a:lnTo>
                    <a:lnTo>
                      <a:pt x="12" y="36"/>
                    </a:lnTo>
                    <a:lnTo>
                      <a:pt x="6" y="32"/>
                    </a:lnTo>
                    <a:lnTo>
                      <a:pt x="0" y="28"/>
                    </a:lnTo>
                    <a:lnTo>
                      <a:pt x="10" y="20"/>
                    </a:lnTo>
                    <a:lnTo>
                      <a:pt x="22" y="10"/>
                    </a:lnTo>
                    <a:lnTo>
                      <a:pt x="38" y="4"/>
                    </a:lnTo>
                    <a:lnTo>
                      <a:pt x="50" y="0"/>
                    </a:lnTo>
                    <a:lnTo>
                      <a:pt x="48" y="8"/>
                    </a:lnTo>
                    <a:lnTo>
                      <a:pt x="46" y="12"/>
                    </a:lnTo>
                    <a:lnTo>
                      <a:pt x="42" y="16"/>
                    </a:lnTo>
                    <a:lnTo>
                      <a:pt x="38" y="20"/>
                    </a:lnTo>
                    <a:lnTo>
                      <a:pt x="46" y="22"/>
                    </a:lnTo>
                    <a:lnTo>
                      <a:pt x="54" y="22"/>
                    </a:lnTo>
                    <a:lnTo>
                      <a:pt x="60" y="24"/>
                    </a:lnTo>
                    <a:lnTo>
                      <a:pt x="66" y="26"/>
                    </a:lnTo>
                    <a:lnTo>
                      <a:pt x="58" y="36"/>
                    </a:lnTo>
                    <a:lnTo>
                      <a:pt x="54" y="40"/>
                    </a:lnTo>
                    <a:lnTo>
                      <a:pt x="54" y="46"/>
                    </a:lnTo>
                    <a:lnTo>
                      <a:pt x="56" y="56"/>
                    </a:lnTo>
                    <a:lnTo>
                      <a:pt x="62" y="64"/>
                    </a:lnTo>
                    <a:lnTo>
                      <a:pt x="74" y="82"/>
                    </a:lnTo>
                    <a:lnTo>
                      <a:pt x="76"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7" name="Freeform 146"/>
              <p:cNvSpPr>
                <a:spLocks noChangeAspect="1"/>
              </p:cNvSpPr>
              <p:nvPr/>
            </p:nvSpPr>
            <p:spPr bwMode="gray">
              <a:xfrm>
                <a:off x="2549" y="1134"/>
                <a:ext cx="60" cy="64"/>
              </a:xfrm>
              <a:custGeom>
                <a:avLst/>
                <a:gdLst>
                  <a:gd name="T0" fmla="*/ 32 w 60"/>
                  <a:gd name="T1" fmla="*/ 20 h 64"/>
                  <a:gd name="T2" fmla="*/ 32 w 60"/>
                  <a:gd name="T3" fmla="*/ 4 h 64"/>
                  <a:gd name="T4" fmla="*/ 32 w 60"/>
                  <a:gd name="T5" fmla="*/ 2 h 64"/>
                  <a:gd name="T6" fmla="*/ 34 w 60"/>
                  <a:gd name="T7" fmla="*/ 0 h 64"/>
                  <a:gd name="T8" fmla="*/ 44 w 60"/>
                  <a:gd name="T9" fmla="*/ 0 h 64"/>
                  <a:gd name="T10" fmla="*/ 56 w 60"/>
                  <a:gd name="T11" fmla="*/ 0 h 64"/>
                  <a:gd name="T12" fmla="*/ 60 w 60"/>
                  <a:gd name="T13" fmla="*/ 2 h 64"/>
                  <a:gd name="T14" fmla="*/ 60 w 60"/>
                  <a:gd name="T15" fmla="*/ 6 h 64"/>
                  <a:gd name="T16" fmla="*/ 58 w 60"/>
                  <a:gd name="T17" fmla="*/ 14 h 64"/>
                  <a:gd name="T18" fmla="*/ 54 w 60"/>
                  <a:gd name="T19" fmla="*/ 18 h 64"/>
                  <a:gd name="T20" fmla="*/ 50 w 60"/>
                  <a:gd name="T21" fmla="*/ 20 h 64"/>
                  <a:gd name="T22" fmla="*/ 48 w 60"/>
                  <a:gd name="T23" fmla="*/ 24 h 64"/>
                  <a:gd name="T24" fmla="*/ 50 w 60"/>
                  <a:gd name="T25" fmla="*/ 26 h 64"/>
                  <a:gd name="T26" fmla="*/ 52 w 60"/>
                  <a:gd name="T27" fmla="*/ 30 h 64"/>
                  <a:gd name="T28" fmla="*/ 54 w 60"/>
                  <a:gd name="T29" fmla="*/ 32 h 64"/>
                  <a:gd name="T30" fmla="*/ 56 w 60"/>
                  <a:gd name="T31" fmla="*/ 36 h 64"/>
                  <a:gd name="T32" fmla="*/ 54 w 60"/>
                  <a:gd name="T33" fmla="*/ 42 h 64"/>
                  <a:gd name="T34" fmla="*/ 50 w 60"/>
                  <a:gd name="T35" fmla="*/ 46 h 64"/>
                  <a:gd name="T36" fmla="*/ 38 w 60"/>
                  <a:gd name="T37" fmla="*/ 54 h 64"/>
                  <a:gd name="T38" fmla="*/ 24 w 60"/>
                  <a:gd name="T39" fmla="*/ 62 h 64"/>
                  <a:gd name="T40" fmla="*/ 16 w 60"/>
                  <a:gd name="T41" fmla="*/ 64 h 64"/>
                  <a:gd name="T42" fmla="*/ 10 w 60"/>
                  <a:gd name="T43" fmla="*/ 64 h 64"/>
                  <a:gd name="T44" fmla="*/ 6 w 60"/>
                  <a:gd name="T45" fmla="*/ 64 h 64"/>
                  <a:gd name="T46" fmla="*/ 4 w 60"/>
                  <a:gd name="T47" fmla="*/ 62 h 64"/>
                  <a:gd name="T48" fmla="*/ 0 w 60"/>
                  <a:gd name="T49" fmla="*/ 56 h 64"/>
                  <a:gd name="T50" fmla="*/ 2 w 60"/>
                  <a:gd name="T51" fmla="*/ 52 h 64"/>
                  <a:gd name="T52" fmla="*/ 6 w 60"/>
                  <a:gd name="T53" fmla="*/ 48 h 64"/>
                  <a:gd name="T54" fmla="*/ 14 w 60"/>
                  <a:gd name="T55" fmla="*/ 40 h 64"/>
                  <a:gd name="T56" fmla="*/ 6 w 60"/>
                  <a:gd name="T57" fmla="*/ 34 h 64"/>
                  <a:gd name="T58" fmla="*/ 2 w 60"/>
                  <a:gd name="T59" fmla="*/ 30 h 64"/>
                  <a:gd name="T60" fmla="*/ 6 w 60"/>
                  <a:gd name="T61" fmla="*/ 26 h 64"/>
                  <a:gd name="T62" fmla="*/ 4 w 60"/>
                  <a:gd name="T63" fmla="*/ 20 h 64"/>
                  <a:gd name="T64" fmla="*/ 10 w 60"/>
                  <a:gd name="T65" fmla="*/ 18 h 64"/>
                  <a:gd name="T66" fmla="*/ 20 w 60"/>
                  <a:gd name="T67" fmla="*/ 16 h 64"/>
                  <a:gd name="T68" fmla="*/ 26 w 60"/>
                  <a:gd name="T69" fmla="*/ 18 h 64"/>
                  <a:gd name="T70" fmla="*/ 32 w 60"/>
                  <a:gd name="T71" fmla="*/ 20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 h="64">
                    <a:moveTo>
                      <a:pt x="32" y="20"/>
                    </a:moveTo>
                    <a:lnTo>
                      <a:pt x="32" y="4"/>
                    </a:lnTo>
                    <a:lnTo>
                      <a:pt x="32" y="2"/>
                    </a:lnTo>
                    <a:lnTo>
                      <a:pt x="34" y="0"/>
                    </a:lnTo>
                    <a:lnTo>
                      <a:pt x="44" y="0"/>
                    </a:lnTo>
                    <a:lnTo>
                      <a:pt x="56" y="0"/>
                    </a:lnTo>
                    <a:lnTo>
                      <a:pt x="60" y="2"/>
                    </a:lnTo>
                    <a:lnTo>
                      <a:pt x="60" y="6"/>
                    </a:lnTo>
                    <a:lnTo>
                      <a:pt x="58" y="14"/>
                    </a:lnTo>
                    <a:lnTo>
                      <a:pt x="54" y="18"/>
                    </a:lnTo>
                    <a:lnTo>
                      <a:pt x="50" y="20"/>
                    </a:lnTo>
                    <a:lnTo>
                      <a:pt x="48" y="24"/>
                    </a:lnTo>
                    <a:lnTo>
                      <a:pt x="50" y="26"/>
                    </a:lnTo>
                    <a:lnTo>
                      <a:pt x="52" y="30"/>
                    </a:lnTo>
                    <a:lnTo>
                      <a:pt x="54" y="32"/>
                    </a:lnTo>
                    <a:lnTo>
                      <a:pt x="56" y="36"/>
                    </a:lnTo>
                    <a:lnTo>
                      <a:pt x="54" y="42"/>
                    </a:lnTo>
                    <a:lnTo>
                      <a:pt x="50" y="46"/>
                    </a:lnTo>
                    <a:lnTo>
                      <a:pt x="38" y="54"/>
                    </a:lnTo>
                    <a:lnTo>
                      <a:pt x="24" y="62"/>
                    </a:lnTo>
                    <a:lnTo>
                      <a:pt x="16" y="64"/>
                    </a:lnTo>
                    <a:lnTo>
                      <a:pt x="10" y="64"/>
                    </a:lnTo>
                    <a:lnTo>
                      <a:pt x="6" y="64"/>
                    </a:lnTo>
                    <a:lnTo>
                      <a:pt x="4" y="62"/>
                    </a:lnTo>
                    <a:lnTo>
                      <a:pt x="0" y="56"/>
                    </a:lnTo>
                    <a:lnTo>
                      <a:pt x="2" y="52"/>
                    </a:lnTo>
                    <a:lnTo>
                      <a:pt x="6" y="48"/>
                    </a:lnTo>
                    <a:lnTo>
                      <a:pt x="14" y="40"/>
                    </a:lnTo>
                    <a:lnTo>
                      <a:pt x="6" y="34"/>
                    </a:lnTo>
                    <a:lnTo>
                      <a:pt x="2" y="30"/>
                    </a:lnTo>
                    <a:lnTo>
                      <a:pt x="6" y="26"/>
                    </a:lnTo>
                    <a:lnTo>
                      <a:pt x="4" y="20"/>
                    </a:lnTo>
                    <a:lnTo>
                      <a:pt x="10" y="18"/>
                    </a:lnTo>
                    <a:lnTo>
                      <a:pt x="20" y="16"/>
                    </a:lnTo>
                    <a:lnTo>
                      <a:pt x="26" y="18"/>
                    </a:lnTo>
                    <a:lnTo>
                      <a:pt x="32"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8" name="Freeform 147"/>
              <p:cNvSpPr>
                <a:spLocks noChangeAspect="1"/>
              </p:cNvSpPr>
              <p:nvPr/>
            </p:nvSpPr>
            <p:spPr bwMode="gray">
              <a:xfrm>
                <a:off x="2815" y="1352"/>
                <a:ext cx="10" cy="28"/>
              </a:xfrm>
              <a:custGeom>
                <a:avLst/>
                <a:gdLst>
                  <a:gd name="T0" fmla="*/ 0 w 10"/>
                  <a:gd name="T1" fmla="*/ 28 h 28"/>
                  <a:gd name="T2" fmla="*/ 0 w 10"/>
                  <a:gd name="T3" fmla="*/ 12 h 28"/>
                  <a:gd name="T4" fmla="*/ 2 w 10"/>
                  <a:gd name="T5" fmla="*/ 6 h 28"/>
                  <a:gd name="T6" fmla="*/ 6 w 10"/>
                  <a:gd name="T7" fmla="*/ 0 h 28"/>
                  <a:gd name="T8" fmla="*/ 8 w 10"/>
                  <a:gd name="T9" fmla="*/ 6 h 28"/>
                  <a:gd name="T10" fmla="*/ 10 w 10"/>
                  <a:gd name="T11" fmla="*/ 10 h 28"/>
                  <a:gd name="T12" fmla="*/ 10 w 10"/>
                  <a:gd name="T13" fmla="*/ 28 h 28"/>
                  <a:gd name="T14" fmla="*/ 0 w 10"/>
                  <a:gd name="T15" fmla="*/ 28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28">
                    <a:moveTo>
                      <a:pt x="0" y="28"/>
                    </a:moveTo>
                    <a:lnTo>
                      <a:pt x="0" y="12"/>
                    </a:lnTo>
                    <a:lnTo>
                      <a:pt x="2" y="6"/>
                    </a:lnTo>
                    <a:lnTo>
                      <a:pt x="6" y="0"/>
                    </a:lnTo>
                    <a:lnTo>
                      <a:pt x="8" y="6"/>
                    </a:lnTo>
                    <a:lnTo>
                      <a:pt x="10" y="10"/>
                    </a:lnTo>
                    <a:lnTo>
                      <a:pt x="10" y="28"/>
                    </a:lnTo>
                    <a:lnTo>
                      <a:pt x="0"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9" name="Freeform 148"/>
              <p:cNvSpPr>
                <a:spLocks noChangeAspect="1"/>
              </p:cNvSpPr>
              <p:nvPr/>
            </p:nvSpPr>
            <p:spPr bwMode="gray">
              <a:xfrm>
                <a:off x="2801" y="1384"/>
                <a:ext cx="28" cy="40"/>
              </a:xfrm>
              <a:custGeom>
                <a:avLst/>
                <a:gdLst>
                  <a:gd name="T0" fmla="*/ 12 w 28"/>
                  <a:gd name="T1" fmla="*/ 8 h 40"/>
                  <a:gd name="T2" fmla="*/ 16 w 28"/>
                  <a:gd name="T3" fmla="*/ 4 h 40"/>
                  <a:gd name="T4" fmla="*/ 20 w 28"/>
                  <a:gd name="T5" fmla="*/ 0 h 40"/>
                  <a:gd name="T6" fmla="*/ 24 w 28"/>
                  <a:gd name="T7" fmla="*/ 4 h 40"/>
                  <a:gd name="T8" fmla="*/ 28 w 28"/>
                  <a:gd name="T9" fmla="*/ 8 h 40"/>
                  <a:gd name="T10" fmla="*/ 28 w 28"/>
                  <a:gd name="T11" fmla="*/ 34 h 40"/>
                  <a:gd name="T12" fmla="*/ 24 w 28"/>
                  <a:gd name="T13" fmla="*/ 36 h 40"/>
                  <a:gd name="T14" fmla="*/ 20 w 28"/>
                  <a:gd name="T15" fmla="*/ 38 h 40"/>
                  <a:gd name="T16" fmla="*/ 14 w 28"/>
                  <a:gd name="T17" fmla="*/ 40 h 40"/>
                  <a:gd name="T18" fmla="*/ 10 w 28"/>
                  <a:gd name="T19" fmla="*/ 36 h 40"/>
                  <a:gd name="T20" fmla="*/ 10 w 28"/>
                  <a:gd name="T21" fmla="*/ 34 h 40"/>
                  <a:gd name="T22" fmla="*/ 10 w 28"/>
                  <a:gd name="T23" fmla="*/ 30 h 40"/>
                  <a:gd name="T24" fmla="*/ 10 w 28"/>
                  <a:gd name="T25" fmla="*/ 14 h 40"/>
                  <a:gd name="T26" fmla="*/ 4 w 28"/>
                  <a:gd name="T27" fmla="*/ 12 h 40"/>
                  <a:gd name="T28" fmla="*/ 0 w 28"/>
                  <a:gd name="T29" fmla="*/ 8 h 40"/>
                  <a:gd name="T30" fmla="*/ 4 w 28"/>
                  <a:gd name="T31" fmla="*/ 6 h 40"/>
                  <a:gd name="T32" fmla="*/ 8 w 28"/>
                  <a:gd name="T33" fmla="*/ 6 h 40"/>
                  <a:gd name="T34" fmla="*/ 12 w 28"/>
                  <a:gd name="T35" fmla="*/ 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 h="40">
                    <a:moveTo>
                      <a:pt x="12" y="8"/>
                    </a:moveTo>
                    <a:lnTo>
                      <a:pt x="16" y="4"/>
                    </a:lnTo>
                    <a:lnTo>
                      <a:pt x="20" y="0"/>
                    </a:lnTo>
                    <a:lnTo>
                      <a:pt x="24" y="4"/>
                    </a:lnTo>
                    <a:lnTo>
                      <a:pt x="28" y="8"/>
                    </a:lnTo>
                    <a:lnTo>
                      <a:pt x="28" y="34"/>
                    </a:lnTo>
                    <a:lnTo>
                      <a:pt x="24" y="36"/>
                    </a:lnTo>
                    <a:lnTo>
                      <a:pt x="20" y="38"/>
                    </a:lnTo>
                    <a:lnTo>
                      <a:pt x="14" y="40"/>
                    </a:lnTo>
                    <a:lnTo>
                      <a:pt x="10" y="36"/>
                    </a:lnTo>
                    <a:lnTo>
                      <a:pt x="10" y="34"/>
                    </a:lnTo>
                    <a:lnTo>
                      <a:pt x="10" y="30"/>
                    </a:lnTo>
                    <a:lnTo>
                      <a:pt x="10" y="14"/>
                    </a:lnTo>
                    <a:lnTo>
                      <a:pt x="4" y="12"/>
                    </a:lnTo>
                    <a:lnTo>
                      <a:pt x="0" y="8"/>
                    </a:lnTo>
                    <a:lnTo>
                      <a:pt x="4" y="6"/>
                    </a:lnTo>
                    <a:lnTo>
                      <a:pt x="8"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0" name="Freeform 149"/>
              <p:cNvSpPr>
                <a:spLocks noChangeAspect="1"/>
              </p:cNvSpPr>
              <p:nvPr/>
            </p:nvSpPr>
            <p:spPr bwMode="gray">
              <a:xfrm>
                <a:off x="2873" y="1440"/>
                <a:ext cx="41" cy="24"/>
              </a:xfrm>
              <a:custGeom>
                <a:avLst/>
                <a:gdLst>
                  <a:gd name="T0" fmla="*/ 41 w 41"/>
                  <a:gd name="T1" fmla="*/ 12 h 24"/>
                  <a:gd name="T2" fmla="*/ 39 w 41"/>
                  <a:gd name="T3" fmla="*/ 16 h 24"/>
                  <a:gd name="T4" fmla="*/ 39 w 41"/>
                  <a:gd name="T5" fmla="*/ 18 h 24"/>
                  <a:gd name="T6" fmla="*/ 39 w 41"/>
                  <a:gd name="T7" fmla="*/ 22 h 24"/>
                  <a:gd name="T8" fmla="*/ 39 w 41"/>
                  <a:gd name="T9" fmla="*/ 24 h 24"/>
                  <a:gd name="T10" fmla="*/ 31 w 41"/>
                  <a:gd name="T11" fmla="*/ 22 h 24"/>
                  <a:gd name="T12" fmla="*/ 17 w 41"/>
                  <a:gd name="T13" fmla="*/ 16 h 24"/>
                  <a:gd name="T14" fmla="*/ 4 w 41"/>
                  <a:gd name="T15" fmla="*/ 10 h 24"/>
                  <a:gd name="T16" fmla="*/ 0 w 41"/>
                  <a:gd name="T17" fmla="*/ 6 h 24"/>
                  <a:gd name="T18" fmla="*/ 0 w 41"/>
                  <a:gd name="T19" fmla="*/ 2 h 24"/>
                  <a:gd name="T20" fmla="*/ 2 w 41"/>
                  <a:gd name="T21" fmla="*/ 0 h 24"/>
                  <a:gd name="T22" fmla="*/ 9 w 41"/>
                  <a:gd name="T23" fmla="*/ 0 h 24"/>
                  <a:gd name="T24" fmla="*/ 19 w 41"/>
                  <a:gd name="T25" fmla="*/ 2 h 24"/>
                  <a:gd name="T26" fmla="*/ 27 w 41"/>
                  <a:gd name="T27" fmla="*/ 4 h 24"/>
                  <a:gd name="T28" fmla="*/ 33 w 41"/>
                  <a:gd name="T29" fmla="*/ 2 h 24"/>
                  <a:gd name="T30" fmla="*/ 41 w 41"/>
                  <a:gd name="T31" fmla="*/ 0 h 24"/>
                  <a:gd name="T32" fmla="*/ 41 w 41"/>
                  <a:gd name="T33" fmla="*/ 4 h 24"/>
                  <a:gd name="T34" fmla="*/ 41 w 41"/>
                  <a:gd name="T35" fmla="*/ 12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4">
                    <a:moveTo>
                      <a:pt x="41" y="12"/>
                    </a:moveTo>
                    <a:lnTo>
                      <a:pt x="39" y="16"/>
                    </a:lnTo>
                    <a:lnTo>
                      <a:pt x="39" y="18"/>
                    </a:lnTo>
                    <a:lnTo>
                      <a:pt x="39" y="22"/>
                    </a:lnTo>
                    <a:lnTo>
                      <a:pt x="39" y="24"/>
                    </a:lnTo>
                    <a:lnTo>
                      <a:pt x="31" y="22"/>
                    </a:lnTo>
                    <a:lnTo>
                      <a:pt x="17" y="16"/>
                    </a:lnTo>
                    <a:lnTo>
                      <a:pt x="4" y="10"/>
                    </a:lnTo>
                    <a:lnTo>
                      <a:pt x="0" y="6"/>
                    </a:lnTo>
                    <a:lnTo>
                      <a:pt x="0" y="2"/>
                    </a:lnTo>
                    <a:lnTo>
                      <a:pt x="2" y="0"/>
                    </a:lnTo>
                    <a:lnTo>
                      <a:pt x="9" y="0"/>
                    </a:lnTo>
                    <a:lnTo>
                      <a:pt x="19" y="2"/>
                    </a:lnTo>
                    <a:lnTo>
                      <a:pt x="27" y="4"/>
                    </a:lnTo>
                    <a:lnTo>
                      <a:pt x="33" y="2"/>
                    </a:lnTo>
                    <a:lnTo>
                      <a:pt x="41" y="0"/>
                    </a:lnTo>
                    <a:lnTo>
                      <a:pt x="41" y="4"/>
                    </a:lnTo>
                    <a:lnTo>
                      <a:pt x="41"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1" name="Freeform 150"/>
              <p:cNvSpPr>
                <a:spLocks noChangeAspect="1"/>
              </p:cNvSpPr>
              <p:nvPr/>
            </p:nvSpPr>
            <p:spPr bwMode="gray">
              <a:xfrm>
                <a:off x="2825" y="1114"/>
                <a:ext cx="24" cy="30"/>
              </a:xfrm>
              <a:custGeom>
                <a:avLst/>
                <a:gdLst>
                  <a:gd name="T0" fmla="*/ 12 w 24"/>
                  <a:gd name="T1" fmla="*/ 4 h 30"/>
                  <a:gd name="T2" fmla="*/ 12 w 24"/>
                  <a:gd name="T3" fmla="*/ 12 h 30"/>
                  <a:gd name="T4" fmla="*/ 18 w 24"/>
                  <a:gd name="T5" fmla="*/ 8 h 30"/>
                  <a:gd name="T6" fmla="*/ 24 w 24"/>
                  <a:gd name="T7" fmla="*/ 4 h 30"/>
                  <a:gd name="T8" fmla="*/ 24 w 24"/>
                  <a:gd name="T9" fmla="*/ 16 h 30"/>
                  <a:gd name="T10" fmla="*/ 22 w 24"/>
                  <a:gd name="T11" fmla="*/ 20 h 30"/>
                  <a:gd name="T12" fmla="*/ 18 w 24"/>
                  <a:gd name="T13" fmla="*/ 26 h 30"/>
                  <a:gd name="T14" fmla="*/ 16 w 24"/>
                  <a:gd name="T15" fmla="*/ 30 h 30"/>
                  <a:gd name="T16" fmla="*/ 14 w 24"/>
                  <a:gd name="T17" fmla="*/ 30 h 30"/>
                  <a:gd name="T18" fmla="*/ 14 w 24"/>
                  <a:gd name="T19" fmla="*/ 28 h 30"/>
                  <a:gd name="T20" fmla="*/ 12 w 24"/>
                  <a:gd name="T21" fmla="*/ 24 h 30"/>
                  <a:gd name="T22" fmla="*/ 10 w 24"/>
                  <a:gd name="T23" fmla="*/ 20 h 30"/>
                  <a:gd name="T24" fmla="*/ 6 w 24"/>
                  <a:gd name="T25" fmla="*/ 14 h 30"/>
                  <a:gd name="T26" fmla="*/ 2 w 24"/>
                  <a:gd name="T27" fmla="*/ 10 h 30"/>
                  <a:gd name="T28" fmla="*/ 0 w 24"/>
                  <a:gd name="T29" fmla="*/ 6 h 30"/>
                  <a:gd name="T30" fmla="*/ 0 w 24"/>
                  <a:gd name="T31" fmla="*/ 4 h 30"/>
                  <a:gd name="T32" fmla="*/ 2 w 24"/>
                  <a:gd name="T33" fmla="*/ 2 h 30"/>
                  <a:gd name="T34" fmla="*/ 4 w 24"/>
                  <a:gd name="T35" fmla="*/ 0 h 30"/>
                  <a:gd name="T36" fmla="*/ 6 w 24"/>
                  <a:gd name="T37" fmla="*/ 0 h 30"/>
                  <a:gd name="T38" fmla="*/ 8 w 24"/>
                  <a:gd name="T39" fmla="*/ 0 h 30"/>
                  <a:gd name="T40" fmla="*/ 12 w 24"/>
                  <a:gd name="T41" fmla="*/ 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0">
                    <a:moveTo>
                      <a:pt x="12" y="4"/>
                    </a:moveTo>
                    <a:lnTo>
                      <a:pt x="12" y="12"/>
                    </a:lnTo>
                    <a:lnTo>
                      <a:pt x="18" y="8"/>
                    </a:lnTo>
                    <a:lnTo>
                      <a:pt x="24" y="4"/>
                    </a:lnTo>
                    <a:lnTo>
                      <a:pt x="24" y="16"/>
                    </a:lnTo>
                    <a:lnTo>
                      <a:pt x="22" y="20"/>
                    </a:lnTo>
                    <a:lnTo>
                      <a:pt x="18" y="26"/>
                    </a:lnTo>
                    <a:lnTo>
                      <a:pt x="16" y="30"/>
                    </a:lnTo>
                    <a:lnTo>
                      <a:pt x="14" y="30"/>
                    </a:lnTo>
                    <a:lnTo>
                      <a:pt x="14" y="28"/>
                    </a:lnTo>
                    <a:lnTo>
                      <a:pt x="12" y="24"/>
                    </a:lnTo>
                    <a:lnTo>
                      <a:pt x="10" y="20"/>
                    </a:lnTo>
                    <a:lnTo>
                      <a:pt x="6" y="14"/>
                    </a:lnTo>
                    <a:lnTo>
                      <a:pt x="2" y="10"/>
                    </a:lnTo>
                    <a:lnTo>
                      <a:pt x="0" y="6"/>
                    </a:lnTo>
                    <a:lnTo>
                      <a:pt x="0" y="4"/>
                    </a:lnTo>
                    <a:lnTo>
                      <a:pt x="2" y="2"/>
                    </a:lnTo>
                    <a:lnTo>
                      <a:pt x="4" y="0"/>
                    </a:lnTo>
                    <a:lnTo>
                      <a:pt x="6" y="0"/>
                    </a:lnTo>
                    <a:lnTo>
                      <a:pt x="8" y="0"/>
                    </a:lnTo>
                    <a:lnTo>
                      <a:pt x="12"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2" name="Freeform 151"/>
              <p:cNvSpPr>
                <a:spLocks noChangeAspect="1"/>
              </p:cNvSpPr>
              <p:nvPr/>
            </p:nvSpPr>
            <p:spPr bwMode="gray">
              <a:xfrm>
                <a:off x="2825" y="904"/>
                <a:ext cx="149" cy="224"/>
              </a:xfrm>
              <a:custGeom>
                <a:avLst/>
                <a:gdLst>
                  <a:gd name="T0" fmla="*/ 145 w 149"/>
                  <a:gd name="T1" fmla="*/ 44 h 224"/>
                  <a:gd name="T2" fmla="*/ 141 w 149"/>
                  <a:gd name="T3" fmla="*/ 28 h 224"/>
                  <a:gd name="T4" fmla="*/ 131 w 149"/>
                  <a:gd name="T5" fmla="*/ 10 h 224"/>
                  <a:gd name="T6" fmla="*/ 113 w 149"/>
                  <a:gd name="T7" fmla="*/ 4 h 224"/>
                  <a:gd name="T8" fmla="*/ 97 w 149"/>
                  <a:gd name="T9" fmla="*/ 4 h 224"/>
                  <a:gd name="T10" fmla="*/ 77 w 149"/>
                  <a:gd name="T11" fmla="*/ 6 h 224"/>
                  <a:gd name="T12" fmla="*/ 59 w 149"/>
                  <a:gd name="T13" fmla="*/ 12 h 224"/>
                  <a:gd name="T14" fmla="*/ 42 w 149"/>
                  <a:gd name="T15" fmla="*/ 32 h 224"/>
                  <a:gd name="T16" fmla="*/ 32 w 149"/>
                  <a:gd name="T17" fmla="*/ 54 h 224"/>
                  <a:gd name="T18" fmla="*/ 30 w 149"/>
                  <a:gd name="T19" fmla="*/ 76 h 224"/>
                  <a:gd name="T20" fmla="*/ 12 w 149"/>
                  <a:gd name="T21" fmla="*/ 76 h 224"/>
                  <a:gd name="T22" fmla="*/ 6 w 149"/>
                  <a:gd name="T23" fmla="*/ 82 h 224"/>
                  <a:gd name="T24" fmla="*/ 4 w 149"/>
                  <a:gd name="T25" fmla="*/ 90 h 224"/>
                  <a:gd name="T26" fmla="*/ 8 w 149"/>
                  <a:gd name="T27" fmla="*/ 108 h 224"/>
                  <a:gd name="T28" fmla="*/ 12 w 149"/>
                  <a:gd name="T29" fmla="*/ 130 h 224"/>
                  <a:gd name="T30" fmla="*/ 14 w 149"/>
                  <a:gd name="T31" fmla="*/ 134 h 224"/>
                  <a:gd name="T32" fmla="*/ 0 w 149"/>
                  <a:gd name="T33" fmla="*/ 168 h 224"/>
                  <a:gd name="T34" fmla="*/ 14 w 149"/>
                  <a:gd name="T35" fmla="*/ 182 h 224"/>
                  <a:gd name="T36" fmla="*/ 30 w 149"/>
                  <a:gd name="T37" fmla="*/ 204 h 224"/>
                  <a:gd name="T38" fmla="*/ 28 w 149"/>
                  <a:gd name="T39" fmla="*/ 216 h 224"/>
                  <a:gd name="T40" fmla="*/ 30 w 149"/>
                  <a:gd name="T41" fmla="*/ 222 h 224"/>
                  <a:gd name="T42" fmla="*/ 38 w 149"/>
                  <a:gd name="T43" fmla="*/ 224 h 224"/>
                  <a:gd name="T44" fmla="*/ 52 w 149"/>
                  <a:gd name="T45" fmla="*/ 216 h 224"/>
                  <a:gd name="T46" fmla="*/ 63 w 149"/>
                  <a:gd name="T47" fmla="*/ 212 h 224"/>
                  <a:gd name="T48" fmla="*/ 73 w 149"/>
                  <a:gd name="T49" fmla="*/ 208 h 224"/>
                  <a:gd name="T50" fmla="*/ 81 w 149"/>
                  <a:gd name="T51" fmla="*/ 204 h 224"/>
                  <a:gd name="T52" fmla="*/ 83 w 149"/>
                  <a:gd name="T53" fmla="*/ 200 h 224"/>
                  <a:gd name="T54" fmla="*/ 79 w 149"/>
                  <a:gd name="T55" fmla="*/ 170 h 224"/>
                  <a:gd name="T56" fmla="*/ 89 w 149"/>
                  <a:gd name="T57" fmla="*/ 164 h 224"/>
                  <a:gd name="T58" fmla="*/ 99 w 149"/>
                  <a:gd name="T59" fmla="*/ 156 h 224"/>
                  <a:gd name="T60" fmla="*/ 95 w 149"/>
                  <a:gd name="T61" fmla="*/ 154 h 224"/>
                  <a:gd name="T62" fmla="*/ 105 w 149"/>
                  <a:gd name="T63" fmla="*/ 150 h 224"/>
                  <a:gd name="T64" fmla="*/ 87 w 149"/>
                  <a:gd name="T65" fmla="*/ 140 h 224"/>
                  <a:gd name="T66" fmla="*/ 79 w 149"/>
                  <a:gd name="T67" fmla="*/ 130 h 224"/>
                  <a:gd name="T68" fmla="*/ 79 w 149"/>
                  <a:gd name="T69" fmla="*/ 114 h 224"/>
                  <a:gd name="T70" fmla="*/ 91 w 149"/>
                  <a:gd name="T71" fmla="*/ 98 h 224"/>
                  <a:gd name="T72" fmla="*/ 113 w 149"/>
                  <a:gd name="T73" fmla="*/ 84 h 224"/>
                  <a:gd name="T74" fmla="*/ 121 w 149"/>
                  <a:gd name="T75" fmla="*/ 72 h 224"/>
                  <a:gd name="T76" fmla="*/ 121 w 149"/>
                  <a:gd name="T77" fmla="*/ 62 h 224"/>
                  <a:gd name="T78" fmla="*/ 129 w 149"/>
                  <a:gd name="T79" fmla="*/ 58 h 224"/>
                  <a:gd name="T80" fmla="*/ 141 w 149"/>
                  <a:gd name="T81" fmla="*/ 56 h 2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9" h="224">
                    <a:moveTo>
                      <a:pt x="149" y="56"/>
                    </a:moveTo>
                    <a:lnTo>
                      <a:pt x="145" y="44"/>
                    </a:lnTo>
                    <a:lnTo>
                      <a:pt x="143" y="36"/>
                    </a:lnTo>
                    <a:lnTo>
                      <a:pt x="141" y="28"/>
                    </a:lnTo>
                    <a:lnTo>
                      <a:pt x="137" y="16"/>
                    </a:lnTo>
                    <a:lnTo>
                      <a:pt x="131" y="10"/>
                    </a:lnTo>
                    <a:lnTo>
                      <a:pt x="121" y="8"/>
                    </a:lnTo>
                    <a:lnTo>
                      <a:pt x="113" y="4"/>
                    </a:lnTo>
                    <a:lnTo>
                      <a:pt x="105" y="0"/>
                    </a:lnTo>
                    <a:lnTo>
                      <a:pt x="97" y="4"/>
                    </a:lnTo>
                    <a:lnTo>
                      <a:pt x="89" y="6"/>
                    </a:lnTo>
                    <a:lnTo>
                      <a:pt x="77" y="6"/>
                    </a:lnTo>
                    <a:lnTo>
                      <a:pt x="65" y="8"/>
                    </a:lnTo>
                    <a:lnTo>
                      <a:pt x="59" y="12"/>
                    </a:lnTo>
                    <a:lnTo>
                      <a:pt x="50" y="22"/>
                    </a:lnTo>
                    <a:lnTo>
                      <a:pt x="42" y="32"/>
                    </a:lnTo>
                    <a:lnTo>
                      <a:pt x="36" y="42"/>
                    </a:lnTo>
                    <a:lnTo>
                      <a:pt x="32" y="54"/>
                    </a:lnTo>
                    <a:lnTo>
                      <a:pt x="30" y="64"/>
                    </a:lnTo>
                    <a:lnTo>
                      <a:pt x="30" y="76"/>
                    </a:lnTo>
                    <a:lnTo>
                      <a:pt x="22" y="76"/>
                    </a:lnTo>
                    <a:lnTo>
                      <a:pt x="12" y="76"/>
                    </a:lnTo>
                    <a:lnTo>
                      <a:pt x="8" y="78"/>
                    </a:lnTo>
                    <a:lnTo>
                      <a:pt x="6" y="82"/>
                    </a:lnTo>
                    <a:lnTo>
                      <a:pt x="4" y="86"/>
                    </a:lnTo>
                    <a:lnTo>
                      <a:pt x="4" y="90"/>
                    </a:lnTo>
                    <a:lnTo>
                      <a:pt x="4" y="98"/>
                    </a:lnTo>
                    <a:lnTo>
                      <a:pt x="8" y="108"/>
                    </a:lnTo>
                    <a:lnTo>
                      <a:pt x="12" y="122"/>
                    </a:lnTo>
                    <a:lnTo>
                      <a:pt x="12" y="130"/>
                    </a:lnTo>
                    <a:lnTo>
                      <a:pt x="12" y="132"/>
                    </a:lnTo>
                    <a:lnTo>
                      <a:pt x="14" y="134"/>
                    </a:lnTo>
                    <a:lnTo>
                      <a:pt x="20" y="138"/>
                    </a:lnTo>
                    <a:lnTo>
                      <a:pt x="0" y="168"/>
                    </a:lnTo>
                    <a:lnTo>
                      <a:pt x="4" y="172"/>
                    </a:lnTo>
                    <a:lnTo>
                      <a:pt x="14" y="182"/>
                    </a:lnTo>
                    <a:lnTo>
                      <a:pt x="28" y="202"/>
                    </a:lnTo>
                    <a:lnTo>
                      <a:pt x="30" y="204"/>
                    </a:lnTo>
                    <a:lnTo>
                      <a:pt x="30" y="208"/>
                    </a:lnTo>
                    <a:lnTo>
                      <a:pt x="28" y="216"/>
                    </a:lnTo>
                    <a:lnTo>
                      <a:pt x="30" y="218"/>
                    </a:lnTo>
                    <a:lnTo>
                      <a:pt x="30" y="222"/>
                    </a:lnTo>
                    <a:lnTo>
                      <a:pt x="32" y="224"/>
                    </a:lnTo>
                    <a:lnTo>
                      <a:pt x="38" y="224"/>
                    </a:lnTo>
                    <a:lnTo>
                      <a:pt x="50" y="224"/>
                    </a:lnTo>
                    <a:lnTo>
                      <a:pt x="52" y="216"/>
                    </a:lnTo>
                    <a:lnTo>
                      <a:pt x="57" y="214"/>
                    </a:lnTo>
                    <a:lnTo>
                      <a:pt x="63" y="212"/>
                    </a:lnTo>
                    <a:lnTo>
                      <a:pt x="73" y="212"/>
                    </a:lnTo>
                    <a:lnTo>
                      <a:pt x="73" y="208"/>
                    </a:lnTo>
                    <a:lnTo>
                      <a:pt x="79" y="208"/>
                    </a:lnTo>
                    <a:lnTo>
                      <a:pt x="81" y="204"/>
                    </a:lnTo>
                    <a:lnTo>
                      <a:pt x="81" y="200"/>
                    </a:lnTo>
                    <a:lnTo>
                      <a:pt x="83" y="200"/>
                    </a:lnTo>
                    <a:lnTo>
                      <a:pt x="79" y="196"/>
                    </a:lnTo>
                    <a:lnTo>
                      <a:pt x="79" y="170"/>
                    </a:lnTo>
                    <a:lnTo>
                      <a:pt x="85" y="166"/>
                    </a:lnTo>
                    <a:lnTo>
                      <a:pt x="89" y="164"/>
                    </a:lnTo>
                    <a:lnTo>
                      <a:pt x="95" y="160"/>
                    </a:lnTo>
                    <a:lnTo>
                      <a:pt x="99" y="156"/>
                    </a:lnTo>
                    <a:lnTo>
                      <a:pt x="79" y="156"/>
                    </a:lnTo>
                    <a:lnTo>
                      <a:pt x="95" y="154"/>
                    </a:lnTo>
                    <a:lnTo>
                      <a:pt x="101" y="152"/>
                    </a:lnTo>
                    <a:lnTo>
                      <a:pt x="105" y="150"/>
                    </a:lnTo>
                    <a:lnTo>
                      <a:pt x="105" y="146"/>
                    </a:lnTo>
                    <a:lnTo>
                      <a:pt x="87" y="140"/>
                    </a:lnTo>
                    <a:lnTo>
                      <a:pt x="81" y="134"/>
                    </a:lnTo>
                    <a:lnTo>
                      <a:pt x="79" y="130"/>
                    </a:lnTo>
                    <a:lnTo>
                      <a:pt x="77" y="124"/>
                    </a:lnTo>
                    <a:lnTo>
                      <a:pt x="79" y="114"/>
                    </a:lnTo>
                    <a:lnTo>
                      <a:pt x="85" y="104"/>
                    </a:lnTo>
                    <a:lnTo>
                      <a:pt x="91" y="98"/>
                    </a:lnTo>
                    <a:lnTo>
                      <a:pt x="99" y="92"/>
                    </a:lnTo>
                    <a:lnTo>
                      <a:pt x="113" y="84"/>
                    </a:lnTo>
                    <a:lnTo>
                      <a:pt x="119" y="78"/>
                    </a:lnTo>
                    <a:lnTo>
                      <a:pt x="121" y="72"/>
                    </a:lnTo>
                    <a:lnTo>
                      <a:pt x="121" y="66"/>
                    </a:lnTo>
                    <a:lnTo>
                      <a:pt x="121" y="62"/>
                    </a:lnTo>
                    <a:lnTo>
                      <a:pt x="123" y="60"/>
                    </a:lnTo>
                    <a:lnTo>
                      <a:pt x="129" y="58"/>
                    </a:lnTo>
                    <a:lnTo>
                      <a:pt x="137" y="56"/>
                    </a:lnTo>
                    <a:lnTo>
                      <a:pt x="141" y="56"/>
                    </a:lnTo>
                    <a:lnTo>
                      <a:pt x="149"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3" name="Freeform 152"/>
              <p:cNvSpPr>
                <a:spLocks noChangeAspect="1"/>
              </p:cNvSpPr>
              <p:nvPr/>
            </p:nvSpPr>
            <p:spPr bwMode="gray">
              <a:xfrm>
                <a:off x="2749" y="872"/>
                <a:ext cx="295" cy="214"/>
              </a:xfrm>
              <a:custGeom>
                <a:avLst/>
                <a:gdLst>
                  <a:gd name="T0" fmla="*/ 271 w 295"/>
                  <a:gd name="T1" fmla="*/ 20 h 214"/>
                  <a:gd name="T2" fmla="*/ 245 w 295"/>
                  <a:gd name="T3" fmla="*/ 16 h 214"/>
                  <a:gd name="T4" fmla="*/ 241 w 295"/>
                  <a:gd name="T5" fmla="*/ 28 h 214"/>
                  <a:gd name="T6" fmla="*/ 233 w 295"/>
                  <a:gd name="T7" fmla="*/ 40 h 214"/>
                  <a:gd name="T8" fmla="*/ 207 w 295"/>
                  <a:gd name="T9" fmla="*/ 34 h 214"/>
                  <a:gd name="T10" fmla="*/ 187 w 295"/>
                  <a:gd name="T11" fmla="*/ 30 h 214"/>
                  <a:gd name="T12" fmla="*/ 173 w 295"/>
                  <a:gd name="T13" fmla="*/ 36 h 214"/>
                  <a:gd name="T14" fmla="*/ 141 w 295"/>
                  <a:gd name="T15" fmla="*/ 40 h 214"/>
                  <a:gd name="T16" fmla="*/ 118 w 295"/>
                  <a:gd name="T17" fmla="*/ 64 h 214"/>
                  <a:gd name="T18" fmla="*/ 106 w 295"/>
                  <a:gd name="T19" fmla="*/ 96 h 214"/>
                  <a:gd name="T20" fmla="*/ 88 w 295"/>
                  <a:gd name="T21" fmla="*/ 108 h 214"/>
                  <a:gd name="T22" fmla="*/ 80 w 295"/>
                  <a:gd name="T23" fmla="*/ 118 h 214"/>
                  <a:gd name="T24" fmla="*/ 84 w 295"/>
                  <a:gd name="T25" fmla="*/ 140 h 214"/>
                  <a:gd name="T26" fmla="*/ 88 w 295"/>
                  <a:gd name="T27" fmla="*/ 164 h 214"/>
                  <a:gd name="T28" fmla="*/ 76 w 295"/>
                  <a:gd name="T29" fmla="*/ 200 h 214"/>
                  <a:gd name="T30" fmla="*/ 64 w 295"/>
                  <a:gd name="T31" fmla="*/ 188 h 214"/>
                  <a:gd name="T32" fmla="*/ 50 w 295"/>
                  <a:gd name="T33" fmla="*/ 206 h 214"/>
                  <a:gd name="T34" fmla="*/ 26 w 295"/>
                  <a:gd name="T35" fmla="*/ 212 h 214"/>
                  <a:gd name="T36" fmla="*/ 8 w 295"/>
                  <a:gd name="T37" fmla="*/ 202 h 214"/>
                  <a:gd name="T38" fmla="*/ 12 w 295"/>
                  <a:gd name="T39" fmla="*/ 194 h 214"/>
                  <a:gd name="T40" fmla="*/ 2 w 295"/>
                  <a:gd name="T41" fmla="*/ 188 h 214"/>
                  <a:gd name="T42" fmla="*/ 8 w 295"/>
                  <a:gd name="T43" fmla="*/ 174 h 214"/>
                  <a:gd name="T44" fmla="*/ 0 w 295"/>
                  <a:gd name="T45" fmla="*/ 144 h 214"/>
                  <a:gd name="T46" fmla="*/ 22 w 295"/>
                  <a:gd name="T47" fmla="*/ 136 h 214"/>
                  <a:gd name="T48" fmla="*/ 38 w 295"/>
                  <a:gd name="T49" fmla="*/ 124 h 214"/>
                  <a:gd name="T50" fmla="*/ 54 w 295"/>
                  <a:gd name="T51" fmla="*/ 120 h 214"/>
                  <a:gd name="T52" fmla="*/ 64 w 295"/>
                  <a:gd name="T53" fmla="*/ 118 h 214"/>
                  <a:gd name="T54" fmla="*/ 62 w 295"/>
                  <a:gd name="T55" fmla="*/ 116 h 214"/>
                  <a:gd name="T56" fmla="*/ 60 w 295"/>
                  <a:gd name="T57" fmla="*/ 106 h 214"/>
                  <a:gd name="T58" fmla="*/ 80 w 295"/>
                  <a:gd name="T59" fmla="*/ 94 h 214"/>
                  <a:gd name="T60" fmla="*/ 94 w 295"/>
                  <a:gd name="T61" fmla="*/ 68 h 214"/>
                  <a:gd name="T62" fmla="*/ 106 w 295"/>
                  <a:gd name="T63" fmla="*/ 60 h 214"/>
                  <a:gd name="T64" fmla="*/ 112 w 295"/>
                  <a:gd name="T65" fmla="*/ 50 h 214"/>
                  <a:gd name="T66" fmla="*/ 106 w 295"/>
                  <a:gd name="T67" fmla="*/ 44 h 214"/>
                  <a:gd name="T68" fmla="*/ 106 w 295"/>
                  <a:gd name="T69" fmla="*/ 42 h 214"/>
                  <a:gd name="T70" fmla="*/ 114 w 295"/>
                  <a:gd name="T71" fmla="*/ 34 h 214"/>
                  <a:gd name="T72" fmla="*/ 135 w 295"/>
                  <a:gd name="T73" fmla="*/ 36 h 214"/>
                  <a:gd name="T74" fmla="*/ 139 w 295"/>
                  <a:gd name="T75" fmla="*/ 26 h 214"/>
                  <a:gd name="T76" fmla="*/ 161 w 295"/>
                  <a:gd name="T77" fmla="*/ 16 h 214"/>
                  <a:gd name="T78" fmla="*/ 169 w 295"/>
                  <a:gd name="T79" fmla="*/ 16 h 214"/>
                  <a:gd name="T80" fmla="*/ 185 w 295"/>
                  <a:gd name="T81" fmla="*/ 12 h 214"/>
                  <a:gd name="T82" fmla="*/ 227 w 295"/>
                  <a:gd name="T83" fmla="*/ 0 h 214"/>
                  <a:gd name="T84" fmla="*/ 243 w 295"/>
                  <a:gd name="T85" fmla="*/ 8 h 214"/>
                  <a:gd name="T86" fmla="*/ 251 w 295"/>
                  <a:gd name="T87" fmla="*/ 2 h 214"/>
                  <a:gd name="T88" fmla="*/ 271 w 295"/>
                  <a:gd name="T89" fmla="*/ 4 h 214"/>
                  <a:gd name="T90" fmla="*/ 289 w 295"/>
                  <a:gd name="T91" fmla="*/ 14 h 214"/>
                  <a:gd name="T92" fmla="*/ 287 w 295"/>
                  <a:gd name="T93" fmla="*/ 18 h 214"/>
                  <a:gd name="T94" fmla="*/ 295 w 295"/>
                  <a:gd name="T95" fmla="*/ 26 h 2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95" h="214">
                    <a:moveTo>
                      <a:pt x="285" y="28"/>
                    </a:moveTo>
                    <a:lnTo>
                      <a:pt x="277" y="24"/>
                    </a:lnTo>
                    <a:lnTo>
                      <a:pt x="271" y="20"/>
                    </a:lnTo>
                    <a:lnTo>
                      <a:pt x="263" y="16"/>
                    </a:lnTo>
                    <a:lnTo>
                      <a:pt x="251" y="14"/>
                    </a:lnTo>
                    <a:lnTo>
                      <a:pt x="245" y="16"/>
                    </a:lnTo>
                    <a:lnTo>
                      <a:pt x="243" y="18"/>
                    </a:lnTo>
                    <a:lnTo>
                      <a:pt x="241" y="22"/>
                    </a:lnTo>
                    <a:lnTo>
                      <a:pt x="241" y="28"/>
                    </a:lnTo>
                    <a:lnTo>
                      <a:pt x="239" y="32"/>
                    </a:lnTo>
                    <a:lnTo>
                      <a:pt x="237" y="36"/>
                    </a:lnTo>
                    <a:lnTo>
                      <a:pt x="233" y="40"/>
                    </a:lnTo>
                    <a:lnTo>
                      <a:pt x="227" y="40"/>
                    </a:lnTo>
                    <a:lnTo>
                      <a:pt x="217" y="38"/>
                    </a:lnTo>
                    <a:lnTo>
                      <a:pt x="207" y="34"/>
                    </a:lnTo>
                    <a:lnTo>
                      <a:pt x="197" y="32"/>
                    </a:lnTo>
                    <a:lnTo>
                      <a:pt x="189" y="30"/>
                    </a:lnTo>
                    <a:lnTo>
                      <a:pt x="187" y="30"/>
                    </a:lnTo>
                    <a:lnTo>
                      <a:pt x="185" y="30"/>
                    </a:lnTo>
                    <a:lnTo>
                      <a:pt x="181" y="32"/>
                    </a:lnTo>
                    <a:lnTo>
                      <a:pt x="173" y="36"/>
                    </a:lnTo>
                    <a:lnTo>
                      <a:pt x="165" y="38"/>
                    </a:lnTo>
                    <a:lnTo>
                      <a:pt x="153" y="38"/>
                    </a:lnTo>
                    <a:lnTo>
                      <a:pt x="141" y="40"/>
                    </a:lnTo>
                    <a:lnTo>
                      <a:pt x="135" y="44"/>
                    </a:lnTo>
                    <a:lnTo>
                      <a:pt x="126" y="54"/>
                    </a:lnTo>
                    <a:lnTo>
                      <a:pt x="118" y="64"/>
                    </a:lnTo>
                    <a:lnTo>
                      <a:pt x="112" y="74"/>
                    </a:lnTo>
                    <a:lnTo>
                      <a:pt x="108" y="86"/>
                    </a:lnTo>
                    <a:lnTo>
                      <a:pt x="106" y="96"/>
                    </a:lnTo>
                    <a:lnTo>
                      <a:pt x="106" y="108"/>
                    </a:lnTo>
                    <a:lnTo>
                      <a:pt x="98" y="108"/>
                    </a:lnTo>
                    <a:lnTo>
                      <a:pt x="88" y="108"/>
                    </a:lnTo>
                    <a:lnTo>
                      <a:pt x="84" y="110"/>
                    </a:lnTo>
                    <a:lnTo>
                      <a:pt x="82" y="114"/>
                    </a:lnTo>
                    <a:lnTo>
                      <a:pt x="80" y="118"/>
                    </a:lnTo>
                    <a:lnTo>
                      <a:pt x="80" y="122"/>
                    </a:lnTo>
                    <a:lnTo>
                      <a:pt x="80" y="130"/>
                    </a:lnTo>
                    <a:lnTo>
                      <a:pt x="84" y="140"/>
                    </a:lnTo>
                    <a:lnTo>
                      <a:pt x="88" y="154"/>
                    </a:lnTo>
                    <a:lnTo>
                      <a:pt x="88" y="162"/>
                    </a:lnTo>
                    <a:lnTo>
                      <a:pt x="88" y="164"/>
                    </a:lnTo>
                    <a:lnTo>
                      <a:pt x="90" y="166"/>
                    </a:lnTo>
                    <a:lnTo>
                      <a:pt x="96" y="170"/>
                    </a:lnTo>
                    <a:lnTo>
                      <a:pt x="76" y="200"/>
                    </a:lnTo>
                    <a:lnTo>
                      <a:pt x="70" y="198"/>
                    </a:lnTo>
                    <a:lnTo>
                      <a:pt x="68" y="196"/>
                    </a:lnTo>
                    <a:lnTo>
                      <a:pt x="64" y="188"/>
                    </a:lnTo>
                    <a:lnTo>
                      <a:pt x="62" y="192"/>
                    </a:lnTo>
                    <a:lnTo>
                      <a:pt x="62" y="196"/>
                    </a:lnTo>
                    <a:lnTo>
                      <a:pt x="50" y="206"/>
                    </a:lnTo>
                    <a:lnTo>
                      <a:pt x="42" y="210"/>
                    </a:lnTo>
                    <a:lnTo>
                      <a:pt x="36" y="214"/>
                    </a:lnTo>
                    <a:lnTo>
                      <a:pt x="26" y="212"/>
                    </a:lnTo>
                    <a:lnTo>
                      <a:pt x="18" y="208"/>
                    </a:lnTo>
                    <a:lnTo>
                      <a:pt x="10" y="204"/>
                    </a:lnTo>
                    <a:lnTo>
                      <a:pt x="8" y="202"/>
                    </a:lnTo>
                    <a:lnTo>
                      <a:pt x="8" y="200"/>
                    </a:lnTo>
                    <a:lnTo>
                      <a:pt x="10" y="196"/>
                    </a:lnTo>
                    <a:lnTo>
                      <a:pt x="12" y="194"/>
                    </a:lnTo>
                    <a:lnTo>
                      <a:pt x="6" y="192"/>
                    </a:lnTo>
                    <a:lnTo>
                      <a:pt x="2" y="190"/>
                    </a:lnTo>
                    <a:lnTo>
                      <a:pt x="2" y="188"/>
                    </a:lnTo>
                    <a:lnTo>
                      <a:pt x="2" y="184"/>
                    </a:lnTo>
                    <a:lnTo>
                      <a:pt x="4" y="178"/>
                    </a:lnTo>
                    <a:lnTo>
                      <a:pt x="8" y="174"/>
                    </a:lnTo>
                    <a:lnTo>
                      <a:pt x="4" y="168"/>
                    </a:lnTo>
                    <a:lnTo>
                      <a:pt x="2" y="160"/>
                    </a:lnTo>
                    <a:lnTo>
                      <a:pt x="0" y="144"/>
                    </a:lnTo>
                    <a:lnTo>
                      <a:pt x="10" y="144"/>
                    </a:lnTo>
                    <a:lnTo>
                      <a:pt x="16" y="140"/>
                    </a:lnTo>
                    <a:lnTo>
                      <a:pt x="22" y="136"/>
                    </a:lnTo>
                    <a:lnTo>
                      <a:pt x="24" y="128"/>
                    </a:lnTo>
                    <a:lnTo>
                      <a:pt x="32" y="128"/>
                    </a:lnTo>
                    <a:lnTo>
                      <a:pt x="38" y="124"/>
                    </a:lnTo>
                    <a:lnTo>
                      <a:pt x="44" y="122"/>
                    </a:lnTo>
                    <a:lnTo>
                      <a:pt x="52" y="122"/>
                    </a:lnTo>
                    <a:lnTo>
                      <a:pt x="54" y="120"/>
                    </a:lnTo>
                    <a:lnTo>
                      <a:pt x="58" y="116"/>
                    </a:lnTo>
                    <a:lnTo>
                      <a:pt x="60" y="118"/>
                    </a:lnTo>
                    <a:lnTo>
                      <a:pt x="64" y="118"/>
                    </a:lnTo>
                    <a:lnTo>
                      <a:pt x="70" y="118"/>
                    </a:lnTo>
                    <a:lnTo>
                      <a:pt x="72" y="116"/>
                    </a:lnTo>
                    <a:lnTo>
                      <a:pt x="62" y="116"/>
                    </a:lnTo>
                    <a:lnTo>
                      <a:pt x="60" y="114"/>
                    </a:lnTo>
                    <a:lnTo>
                      <a:pt x="58" y="110"/>
                    </a:lnTo>
                    <a:lnTo>
                      <a:pt x="60" y="106"/>
                    </a:lnTo>
                    <a:lnTo>
                      <a:pt x="66" y="102"/>
                    </a:lnTo>
                    <a:lnTo>
                      <a:pt x="76" y="98"/>
                    </a:lnTo>
                    <a:lnTo>
                      <a:pt x="80" y="94"/>
                    </a:lnTo>
                    <a:lnTo>
                      <a:pt x="86" y="86"/>
                    </a:lnTo>
                    <a:lnTo>
                      <a:pt x="92" y="70"/>
                    </a:lnTo>
                    <a:lnTo>
                      <a:pt x="94" y="68"/>
                    </a:lnTo>
                    <a:lnTo>
                      <a:pt x="96" y="68"/>
                    </a:lnTo>
                    <a:lnTo>
                      <a:pt x="102" y="64"/>
                    </a:lnTo>
                    <a:lnTo>
                      <a:pt x="106" y="60"/>
                    </a:lnTo>
                    <a:lnTo>
                      <a:pt x="108" y="56"/>
                    </a:lnTo>
                    <a:lnTo>
                      <a:pt x="108" y="52"/>
                    </a:lnTo>
                    <a:lnTo>
                      <a:pt x="112" y="50"/>
                    </a:lnTo>
                    <a:lnTo>
                      <a:pt x="116" y="48"/>
                    </a:lnTo>
                    <a:lnTo>
                      <a:pt x="116" y="40"/>
                    </a:lnTo>
                    <a:lnTo>
                      <a:pt x="106" y="44"/>
                    </a:lnTo>
                    <a:lnTo>
                      <a:pt x="104" y="44"/>
                    </a:lnTo>
                    <a:lnTo>
                      <a:pt x="100" y="42"/>
                    </a:lnTo>
                    <a:lnTo>
                      <a:pt x="106" y="42"/>
                    </a:lnTo>
                    <a:lnTo>
                      <a:pt x="106" y="40"/>
                    </a:lnTo>
                    <a:lnTo>
                      <a:pt x="112" y="38"/>
                    </a:lnTo>
                    <a:lnTo>
                      <a:pt x="114" y="34"/>
                    </a:lnTo>
                    <a:lnTo>
                      <a:pt x="116" y="34"/>
                    </a:lnTo>
                    <a:lnTo>
                      <a:pt x="120" y="36"/>
                    </a:lnTo>
                    <a:lnTo>
                      <a:pt x="135" y="36"/>
                    </a:lnTo>
                    <a:lnTo>
                      <a:pt x="135" y="28"/>
                    </a:lnTo>
                    <a:lnTo>
                      <a:pt x="135" y="26"/>
                    </a:lnTo>
                    <a:lnTo>
                      <a:pt x="139" y="26"/>
                    </a:lnTo>
                    <a:lnTo>
                      <a:pt x="145" y="28"/>
                    </a:lnTo>
                    <a:lnTo>
                      <a:pt x="155" y="22"/>
                    </a:lnTo>
                    <a:lnTo>
                      <a:pt x="161" y="16"/>
                    </a:lnTo>
                    <a:lnTo>
                      <a:pt x="165" y="12"/>
                    </a:lnTo>
                    <a:lnTo>
                      <a:pt x="167" y="14"/>
                    </a:lnTo>
                    <a:lnTo>
                      <a:pt x="169" y="16"/>
                    </a:lnTo>
                    <a:lnTo>
                      <a:pt x="175" y="18"/>
                    </a:lnTo>
                    <a:lnTo>
                      <a:pt x="181" y="16"/>
                    </a:lnTo>
                    <a:lnTo>
                      <a:pt x="185" y="12"/>
                    </a:lnTo>
                    <a:lnTo>
                      <a:pt x="189" y="8"/>
                    </a:lnTo>
                    <a:lnTo>
                      <a:pt x="209" y="4"/>
                    </a:lnTo>
                    <a:lnTo>
                      <a:pt x="227" y="0"/>
                    </a:lnTo>
                    <a:lnTo>
                      <a:pt x="233" y="2"/>
                    </a:lnTo>
                    <a:lnTo>
                      <a:pt x="239" y="4"/>
                    </a:lnTo>
                    <a:lnTo>
                      <a:pt x="243" y="8"/>
                    </a:lnTo>
                    <a:lnTo>
                      <a:pt x="245" y="12"/>
                    </a:lnTo>
                    <a:lnTo>
                      <a:pt x="249" y="6"/>
                    </a:lnTo>
                    <a:lnTo>
                      <a:pt x="251" y="2"/>
                    </a:lnTo>
                    <a:lnTo>
                      <a:pt x="257" y="2"/>
                    </a:lnTo>
                    <a:lnTo>
                      <a:pt x="265" y="2"/>
                    </a:lnTo>
                    <a:lnTo>
                      <a:pt x="271" y="4"/>
                    </a:lnTo>
                    <a:lnTo>
                      <a:pt x="279" y="6"/>
                    </a:lnTo>
                    <a:lnTo>
                      <a:pt x="289" y="6"/>
                    </a:lnTo>
                    <a:lnTo>
                      <a:pt x="289" y="14"/>
                    </a:lnTo>
                    <a:lnTo>
                      <a:pt x="277" y="14"/>
                    </a:lnTo>
                    <a:lnTo>
                      <a:pt x="281" y="16"/>
                    </a:lnTo>
                    <a:lnTo>
                      <a:pt x="287" y="18"/>
                    </a:lnTo>
                    <a:lnTo>
                      <a:pt x="291" y="18"/>
                    </a:lnTo>
                    <a:lnTo>
                      <a:pt x="295" y="14"/>
                    </a:lnTo>
                    <a:lnTo>
                      <a:pt x="295" y="26"/>
                    </a:lnTo>
                    <a:lnTo>
                      <a:pt x="279" y="30"/>
                    </a:lnTo>
                    <a:lnTo>
                      <a:pt x="285"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4" name="Freeform 153"/>
              <p:cNvSpPr>
                <a:spLocks noChangeAspect="1"/>
              </p:cNvSpPr>
              <p:nvPr/>
            </p:nvSpPr>
            <p:spPr bwMode="gray">
              <a:xfrm>
                <a:off x="2986" y="1056"/>
                <a:ext cx="58" cy="34"/>
              </a:xfrm>
              <a:custGeom>
                <a:avLst/>
                <a:gdLst>
                  <a:gd name="T0" fmla="*/ 58 w 58"/>
                  <a:gd name="T1" fmla="*/ 34 h 34"/>
                  <a:gd name="T2" fmla="*/ 52 w 58"/>
                  <a:gd name="T3" fmla="*/ 24 h 34"/>
                  <a:gd name="T4" fmla="*/ 48 w 58"/>
                  <a:gd name="T5" fmla="*/ 16 h 34"/>
                  <a:gd name="T6" fmla="*/ 52 w 58"/>
                  <a:gd name="T7" fmla="*/ 16 h 34"/>
                  <a:gd name="T8" fmla="*/ 54 w 58"/>
                  <a:gd name="T9" fmla="*/ 14 h 34"/>
                  <a:gd name="T10" fmla="*/ 54 w 58"/>
                  <a:gd name="T11" fmla="*/ 4 h 34"/>
                  <a:gd name="T12" fmla="*/ 48 w 58"/>
                  <a:gd name="T13" fmla="*/ 6 h 34"/>
                  <a:gd name="T14" fmla="*/ 44 w 58"/>
                  <a:gd name="T15" fmla="*/ 6 h 34"/>
                  <a:gd name="T16" fmla="*/ 40 w 58"/>
                  <a:gd name="T17" fmla="*/ 4 h 34"/>
                  <a:gd name="T18" fmla="*/ 32 w 58"/>
                  <a:gd name="T19" fmla="*/ 0 h 34"/>
                  <a:gd name="T20" fmla="*/ 24 w 58"/>
                  <a:gd name="T21" fmla="*/ 0 h 34"/>
                  <a:gd name="T22" fmla="*/ 14 w 58"/>
                  <a:gd name="T23" fmla="*/ 2 h 34"/>
                  <a:gd name="T24" fmla="*/ 6 w 58"/>
                  <a:gd name="T25" fmla="*/ 6 h 34"/>
                  <a:gd name="T26" fmla="*/ 2 w 58"/>
                  <a:gd name="T27" fmla="*/ 8 h 34"/>
                  <a:gd name="T28" fmla="*/ 0 w 58"/>
                  <a:gd name="T29" fmla="*/ 10 h 34"/>
                  <a:gd name="T30" fmla="*/ 2 w 58"/>
                  <a:gd name="T31" fmla="*/ 16 h 34"/>
                  <a:gd name="T32" fmla="*/ 6 w 58"/>
                  <a:gd name="T33" fmla="*/ 20 h 34"/>
                  <a:gd name="T34" fmla="*/ 10 w 58"/>
                  <a:gd name="T35" fmla="*/ 22 h 34"/>
                  <a:gd name="T36" fmla="*/ 18 w 58"/>
                  <a:gd name="T37" fmla="*/ 24 h 34"/>
                  <a:gd name="T38" fmla="*/ 26 w 58"/>
                  <a:gd name="T39" fmla="*/ 22 h 34"/>
                  <a:gd name="T40" fmla="*/ 30 w 58"/>
                  <a:gd name="T41" fmla="*/ 22 h 34"/>
                  <a:gd name="T42" fmla="*/ 34 w 58"/>
                  <a:gd name="T43" fmla="*/ 24 h 34"/>
                  <a:gd name="T44" fmla="*/ 36 w 58"/>
                  <a:gd name="T45" fmla="*/ 28 h 34"/>
                  <a:gd name="T46" fmla="*/ 38 w 58"/>
                  <a:gd name="T47" fmla="*/ 32 h 34"/>
                  <a:gd name="T48" fmla="*/ 42 w 58"/>
                  <a:gd name="T49" fmla="*/ 34 h 34"/>
                  <a:gd name="T50" fmla="*/ 44 w 58"/>
                  <a:gd name="T51" fmla="*/ 34 h 34"/>
                  <a:gd name="T52" fmla="*/ 46 w 58"/>
                  <a:gd name="T53" fmla="*/ 30 h 34"/>
                  <a:gd name="T54" fmla="*/ 50 w 58"/>
                  <a:gd name="T55" fmla="*/ 30 h 34"/>
                  <a:gd name="T56" fmla="*/ 54 w 58"/>
                  <a:gd name="T57" fmla="*/ 32 h 34"/>
                  <a:gd name="T58" fmla="*/ 58 w 58"/>
                  <a:gd name="T59" fmla="*/ 34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8" h="34">
                    <a:moveTo>
                      <a:pt x="58" y="34"/>
                    </a:moveTo>
                    <a:lnTo>
                      <a:pt x="52" y="24"/>
                    </a:lnTo>
                    <a:lnTo>
                      <a:pt x="48" y="16"/>
                    </a:lnTo>
                    <a:lnTo>
                      <a:pt x="52" y="16"/>
                    </a:lnTo>
                    <a:lnTo>
                      <a:pt x="54" y="14"/>
                    </a:lnTo>
                    <a:lnTo>
                      <a:pt x="54" y="4"/>
                    </a:lnTo>
                    <a:lnTo>
                      <a:pt x="48" y="6"/>
                    </a:lnTo>
                    <a:lnTo>
                      <a:pt x="44" y="6"/>
                    </a:lnTo>
                    <a:lnTo>
                      <a:pt x="40" y="4"/>
                    </a:lnTo>
                    <a:lnTo>
                      <a:pt x="32" y="0"/>
                    </a:lnTo>
                    <a:lnTo>
                      <a:pt x="24" y="0"/>
                    </a:lnTo>
                    <a:lnTo>
                      <a:pt x="14" y="2"/>
                    </a:lnTo>
                    <a:lnTo>
                      <a:pt x="6" y="6"/>
                    </a:lnTo>
                    <a:lnTo>
                      <a:pt x="2" y="8"/>
                    </a:lnTo>
                    <a:lnTo>
                      <a:pt x="0" y="10"/>
                    </a:lnTo>
                    <a:lnTo>
                      <a:pt x="2" y="16"/>
                    </a:lnTo>
                    <a:lnTo>
                      <a:pt x="6" y="20"/>
                    </a:lnTo>
                    <a:lnTo>
                      <a:pt x="10" y="22"/>
                    </a:lnTo>
                    <a:lnTo>
                      <a:pt x="18" y="24"/>
                    </a:lnTo>
                    <a:lnTo>
                      <a:pt x="26" y="22"/>
                    </a:lnTo>
                    <a:lnTo>
                      <a:pt x="30" y="22"/>
                    </a:lnTo>
                    <a:lnTo>
                      <a:pt x="34" y="24"/>
                    </a:lnTo>
                    <a:lnTo>
                      <a:pt x="36" y="28"/>
                    </a:lnTo>
                    <a:lnTo>
                      <a:pt x="38" y="32"/>
                    </a:lnTo>
                    <a:lnTo>
                      <a:pt x="42" y="34"/>
                    </a:lnTo>
                    <a:lnTo>
                      <a:pt x="44" y="34"/>
                    </a:lnTo>
                    <a:lnTo>
                      <a:pt x="46" y="30"/>
                    </a:lnTo>
                    <a:lnTo>
                      <a:pt x="50" y="30"/>
                    </a:lnTo>
                    <a:lnTo>
                      <a:pt x="54" y="32"/>
                    </a:lnTo>
                    <a:lnTo>
                      <a:pt x="58" y="3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5" name="Freeform 154"/>
              <p:cNvSpPr>
                <a:spLocks noChangeAspect="1"/>
              </p:cNvSpPr>
              <p:nvPr/>
            </p:nvSpPr>
            <p:spPr bwMode="gray">
              <a:xfrm>
                <a:off x="2964" y="1078"/>
                <a:ext cx="86" cy="50"/>
              </a:xfrm>
              <a:custGeom>
                <a:avLst/>
                <a:gdLst>
                  <a:gd name="T0" fmla="*/ 68 w 86"/>
                  <a:gd name="T1" fmla="*/ 50 h 50"/>
                  <a:gd name="T2" fmla="*/ 74 w 86"/>
                  <a:gd name="T3" fmla="*/ 50 h 50"/>
                  <a:gd name="T4" fmla="*/ 80 w 86"/>
                  <a:gd name="T5" fmla="*/ 48 h 50"/>
                  <a:gd name="T6" fmla="*/ 84 w 86"/>
                  <a:gd name="T7" fmla="*/ 46 h 50"/>
                  <a:gd name="T8" fmla="*/ 86 w 86"/>
                  <a:gd name="T9" fmla="*/ 42 h 50"/>
                  <a:gd name="T10" fmla="*/ 86 w 86"/>
                  <a:gd name="T11" fmla="*/ 38 h 50"/>
                  <a:gd name="T12" fmla="*/ 84 w 86"/>
                  <a:gd name="T13" fmla="*/ 30 h 50"/>
                  <a:gd name="T14" fmla="*/ 84 w 86"/>
                  <a:gd name="T15" fmla="*/ 26 h 50"/>
                  <a:gd name="T16" fmla="*/ 80 w 86"/>
                  <a:gd name="T17" fmla="*/ 12 h 50"/>
                  <a:gd name="T18" fmla="*/ 76 w 86"/>
                  <a:gd name="T19" fmla="*/ 10 h 50"/>
                  <a:gd name="T20" fmla="*/ 72 w 86"/>
                  <a:gd name="T21" fmla="*/ 8 h 50"/>
                  <a:gd name="T22" fmla="*/ 68 w 86"/>
                  <a:gd name="T23" fmla="*/ 8 h 50"/>
                  <a:gd name="T24" fmla="*/ 66 w 86"/>
                  <a:gd name="T25" fmla="*/ 12 h 50"/>
                  <a:gd name="T26" fmla="*/ 64 w 86"/>
                  <a:gd name="T27" fmla="*/ 12 h 50"/>
                  <a:gd name="T28" fmla="*/ 60 w 86"/>
                  <a:gd name="T29" fmla="*/ 10 h 50"/>
                  <a:gd name="T30" fmla="*/ 58 w 86"/>
                  <a:gd name="T31" fmla="*/ 6 h 50"/>
                  <a:gd name="T32" fmla="*/ 56 w 86"/>
                  <a:gd name="T33" fmla="*/ 2 h 50"/>
                  <a:gd name="T34" fmla="*/ 52 w 86"/>
                  <a:gd name="T35" fmla="*/ 0 h 50"/>
                  <a:gd name="T36" fmla="*/ 48 w 86"/>
                  <a:gd name="T37" fmla="*/ 0 h 50"/>
                  <a:gd name="T38" fmla="*/ 40 w 86"/>
                  <a:gd name="T39" fmla="*/ 2 h 50"/>
                  <a:gd name="T40" fmla="*/ 42 w 86"/>
                  <a:gd name="T41" fmla="*/ 4 h 50"/>
                  <a:gd name="T42" fmla="*/ 44 w 86"/>
                  <a:gd name="T43" fmla="*/ 12 h 50"/>
                  <a:gd name="T44" fmla="*/ 42 w 86"/>
                  <a:gd name="T45" fmla="*/ 16 h 50"/>
                  <a:gd name="T46" fmla="*/ 42 w 86"/>
                  <a:gd name="T47" fmla="*/ 18 h 50"/>
                  <a:gd name="T48" fmla="*/ 38 w 86"/>
                  <a:gd name="T49" fmla="*/ 22 h 50"/>
                  <a:gd name="T50" fmla="*/ 32 w 86"/>
                  <a:gd name="T51" fmla="*/ 24 h 50"/>
                  <a:gd name="T52" fmla="*/ 30 w 86"/>
                  <a:gd name="T53" fmla="*/ 24 h 50"/>
                  <a:gd name="T54" fmla="*/ 28 w 86"/>
                  <a:gd name="T55" fmla="*/ 22 h 50"/>
                  <a:gd name="T56" fmla="*/ 24 w 86"/>
                  <a:gd name="T57" fmla="*/ 18 h 50"/>
                  <a:gd name="T58" fmla="*/ 18 w 86"/>
                  <a:gd name="T59" fmla="*/ 12 h 50"/>
                  <a:gd name="T60" fmla="*/ 16 w 86"/>
                  <a:gd name="T61" fmla="*/ 10 h 50"/>
                  <a:gd name="T62" fmla="*/ 12 w 86"/>
                  <a:gd name="T63" fmla="*/ 10 h 50"/>
                  <a:gd name="T64" fmla="*/ 8 w 86"/>
                  <a:gd name="T65" fmla="*/ 10 h 50"/>
                  <a:gd name="T66" fmla="*/ 6 w 86"/>
                  <a:gd name="T67" fmla="*/ 12 h 50"/>
                  <a:gd name="T68" fmla="*/ 2 w 86"/>
                  <a:gd name="T69" fmla="*/ 20 h 50"/>
                  <a:gd name="T70" fmla="*/ 2 w 86"/>
                  <a:gd name="T71" fmla="*/ 26 h 50"/>
                  <a:gd name="T72" fmla="*/ 0 w 86"/>
                  <a:gd name="T73" fmla="*/ 30 h 50"/>
                  <a:gd name="T74" fmla="*/ 2 w 86"/>
                  <a:gd name="T75" fmla="*/ 38 h 50"/>
                  <a:gd name="T76" fmla="*/ 2 w 86"/>
                  <a:gd name="T77" fmla="*/ 36 h 50"/>
                  <a:gd name="T78" fmla="*/ 4 w 86"/>
                  <a:gd name="T79" fmla="*/ 34 h 50"/>
                  <a:gd name="T80" fmla="*/ 12 w 86"/>
                  <a:gd name="T81" fmla="*/ 34 h 50"/>
                  <a:gd name="T82" fmla="*/ 24 w 86"/>
                  <a:gd name="T83" fmla="*/ 34 h 50"/>
                  <a:gd name="T84" fmla="*/ 28 w 86"/>
                  <a:gd name="T85" fmla="*/ 36 h 50"/>
                  <a:gd name="T86" fmla="*/ 34 w 86"/>
                  <a:gd name="T87" fmla="*/ 38 h 50"/>
                  <a:gd name="T88" fmla="*/ 42 w 86"/>
                  <a:gd name="T89" fmla="*/ 36 h 50"/>
                  <a:gd name="T90" fmla="*/ 50 w 86"/>
                  <a:gd name="T91" fmla="*/ 32 h 50"/>
                  <a:gd name="T92" fmla="*/ 54 w 86"/>
                  <a:gd name="T93" fmla="*/ 38 h 50"/>
                  <a:gd name="T94" fmla="*/ 58 w 86"/>
                  <a:gd name="T95" fmla="*/ 40 h 50"/>
                  <a:gd name="T96" fmla="*/ 58 w 86"/>
                  <a:gd name="T97" fmla="*/ 44 h 50"/>
                  <a:gd name="T98" fmla="*/ 60 w 86"/>
                  <a:gd name="T99" fmla="*/ 48 h 50"/>
                  <a:gd name="T100" fmla="*/ 66 w 86"/>
                  <a:gd name="T101" fmla="*/ 50 h 50"/>
                  <a:gd name="T102" fmla="*/ 68 w 86"/>
                  <a:gd name="T103" fmla="*/ 50 h 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6" h="50">
                    <a:moveTo>
                      <a:pt x="68" y="50"/>
                    </a:moveTo>
                    <a:lnTo>
                      <a:pt x="74" y="50"/>
                    </a:lnTo>
                    <a:lnTo>
                      <a:pt x="80" y="48"/>
                    </a:lnTo>
                    <a:lnTo>
                      <a:pt x="84" y="46"/>
                    </a:lnTo>
                    <a:lnTo>
                      <a:pt x="86" y="42"/>
                    </a:lnTo>
                    <a:lnTo>
                      <a:pt x="86" y="38"/>
                    </a:lnTo>
                    <a:lnTo>
                      <a:pt x="84" y="30"/>
                    </a:lnTo>
                    <a:lnTo>
                      <a:pt x="84" y="26"/>
                    </a:lnTo>
                    <a:lnTo>
                      <a:pt x="80" y="12"/>
                    </a:lnTo>
                    <a:lnTo>
                      <a:pt x="76" y="10"/>
                    </a:lnTo>
                    <a:lnTo>
                      <a:pt x="72" y="8"/>
                    </a:lnTo>
                    <a:lnTo>
                      <a:pt x="68" y="8"/>
                    </a:lnTo>
                    <a:lnTo>
                      <a:pt x="66" y="12"/>
                    </a:lnTo>
                    <a:lnTo>
                      <a:pt x="64" y="12"/>
                    </a:lnTo>
                    <a:lnTo>
                      <a:pt x="60" y="10"/>
                    </a:lnTo>
                    <a:lnTo>
                      <a:pt x="58" y="6"/>
                    </a:lnTo>
                    <a:lnTo>
                      <a:pt x="56" y="2"/>
                    </a:lnTo>
                    <a:lnTo>
                      <a:pt x="52" y="0"/>
                    </a:lnTo>
                    <a:lnTo>
                      <a:pt x="48" y="0"/>
                    </a:lnTo>
                    <a:lnTo>
                      <a:pt x="40" y="2"/>
                    </a:lnTo>
                    <a:lnTo>
                      <a:pt x="42" y="4"/>
                    </a:lnTo>
                    <a:lnTo>
                      <a:pt x="44" y="12"/>
                    </a:lnTo>
                    <a:lnTo>
                      <a:pt x="42" y="16"/>
                    </a:lnTo>
                    <a:lnTo>
                      <a:pt x="42" y="18"/>
                    </a:lnTo>
                    <a:lnTo>
                      <a:pt x="38" y="22"/>
                    </a:lnTo>
                    <a:lnTo>
                      <a:pt x="32" y="24"/>
                    </a:lnTo>
                    <a:lnTo>
                      <a:pt x="30" y="24"/>
                    </a:lnTo>
                    <a:lnTo>
                      <a:pt x="28" y="22"/>
                    </a:lnTo>
                    <a:lnTo>
                      <a:pt x="24" y="18"/>
                    </a:lnTo>
                    <a:lnTo>
                      <a:pt x="18" y="12"/>
                    </a:lnTo>
                    <a:lnTo>
                      <a:pt x="16" y="10"/>
                    </a:lnTo>
                    <a:lnTo>
                      <a:pt x="12" y="10"/>
                    </a:lnTo>
                    <a:lnTo>
                      <a:pt x="8" y="10"/>
                    </a:lnTo>
                    <a:lnTo>
                      <a:pt x="6" y="12"/>
                    </a:lnTo>
                    <a:lnTo>
                      <a:pt x="2" y="20"/>
                    </a:lnTo>
                    <a:lnTo>
                      <a:pt x="2" y="26"/>
                    </a:lnTo>
                    <a:lnTo>
                      <a:pt x="0" y="30"/>
                    </a:lnTo>
                    <a:lnTo>
                      <a:pt x="2" y="38"/>
                    </a:lnTo>
                    <a:lnTo>
                      <a:pt x="2" y="36"/>
                    </a:lnTo>
                    <a:lnTo>
                      <a:pt x="4" y="34"/>
                    </a:lnTo>
                    <a:lnTo>
                      <a:pt x="12" y="34"/>
                    </a:lnTo>
                    <a:lnTo>
                      <a:pt x="24" y="34"/>
                    </a:lnTo>
                    <a:lnTo>
                      <a:pt x="28" y="36"/>
                    </a:lnTo>
                    <a:lnTo>
                      <a:pt x="34" y="38"/>
                    </a:lnTo>
                    <a:lnTo>
                      <a:pt x="42" y="36"/>
                    </a:lnTo>
                    <a:lnTo>
                      <a:pt x="50" y="32"/>
                    </a:lnTo>
                    <a:lnTo>
                      <a:pt x="54" y="38"/>
                    </a:lnTo>
                    <a:lnTo>
                      <a:pt x="58" y="40"/>
                    </a:lnTo>
                    <a:lnTo>
                      <a:pt x="58" y="44"/>
                    </a:lnTo>
                    <a:lnTo>
                      <a:pt x="60" y="48"/>
                    </a:lnTo>
                    <a:lnTo>
                      <a:pt x="66" y="50"/>
                    </a:lnTo>
                    <a:lnTo>
                      <a:pt x="68"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6" name="Freeform 155"/>
              <p:cNvSpPr>
                <a:spLocks noChangeAspect="1"/>
              </p:cNvSpPr>
              <p:nvPr/>
            </p:nvSpPr>
            <p:spPr bwMode="gray">
              <a:xfrm>
                <a:off x="2964" y="1110"/>
                <a:ext cx="64" cy="48"/>
              </a:xfrm>
              <a:custGeom>
                <a:avLst/>
                <a:gdLst>
                  <a:gd name="T0" fmla="*/ 64 w 64"/>
                  <a:gd name="T1" fmla="*/ 18 h 48"/>
                  <a:gd name="T2" fmla="*/ 60 w 64"/>
                  <a:gd name="T3" fmla="*/ 16 h 48"/>
                  <a:gd name="T4" fmla="*/ 58 w 64"/>
                  <a:gd name="T5" fmla="*/ 12 h 48"/>
                  <a:gd name="T6" fmla="*/ 58 w 64"/>
                  <a:gd name="T7" fmla="*/ 8 h 48"/>
                  <a:gd name="T8" fmla="*/ 54 w 64"/>
                  <a:gd name="T9" fmla="*/ 6 h 48"/>
                  <a:gd name="T10" fmla="*/ 50 w 64"/>
                  <a:gd name="T11" fmla="*/ 0 h 48"/>
                  <a:gd name="T12" fmla="*/ 42 w 64"/>
                  <a:gd name="T13" fmla="*/ 4 h 48"/>
                  <a:gd name="T14" fmla="*/ 34 w 64"/>
                  <a:gd name="T15" fmla="*/ 6 h 48"/>
                  <a:gd name="T16" fmla="*/ 28 w 64"/>
                  <a:gd name="T17" fmla="*/ 4 h 48"/>
                  <a:gd name="T18" fmla="*/ 24 w 64"/>
                  <a:gd name="T19" fmla="*/ 2 h 48"/>
                  <a:gd name="T20" fmla="*/ 12 w 64"/>
                  <a:gd name="T21" fmla="*/ 2 h 48"/>
                  <a:gd name="T22" fmla="*/ 4 w 64"/>
                  <a:gd name="T23" fmla="*/ 2 h 48"/>
                  <a:gd name="T24" fmla="*/ 2 w 64"/>
                  <a:gd name="T25" fmla="*/ 4 h 48"/>
                  <a:gd name="T26" fmla="*/ 0 w 64"/>
                  <a:gd name="T27" fmla="*/ 6 h 48"/>
                  <a:gd name="T28" fmla="*/ 0 w 64"/>
                  <a:gd name="T29" fmla="*/ 20 h 48"/>
                  <a:gd name="T30" fmla="*/ 8 w 64"/>
                  <a:gd name="T31" fmla="*/ 20 h 48"/>
                  <a:gd name="T32" fmla="*/ 16 w 64"/>
                  <a:gd name="T33" fmla="*/ 20 h 48"/>
                  <a:gd name="T34" fmla="*/ 22 w 64"/>
                  <a:gd name="T35" fmla="*/ 22 h 48"/>
                  <a:gd name="T36" fmla="*/ 28 w 64"/>
                  <a:gd name="T37" fmla="*/ 24 h 48"/>
                  <a:gd name="T38" fmla="*/ 26 w 64"/>
                  <a:gd name="T39" fmla="*/ 36 h 48"/>
                  <a:gd name="T40" fmla="*/ 30 w 64"/>
                  <a:gd name="T41" fmla="*/ 40 h 48"/>
                  <a:gd name="T42" fmla="*/ 32 w 64"/>
                  <a:gd name="T43" fmla="*/ 40 h 48"/>
                  <a:gd name="T44" fmla="*/ 34 w 64"/>
                  <a:gd name="T45" fmla="*/ 42 h 48"/>
                  <a:gd name="T46" fmla="*/ 38 w 64"/>
                  <a:gd name="T47" fmla="*/ 46 h 48"/>
                  <a:gd name="T48" fmla="*/ 40 w 64"/>
                  <a:gd name="T49" fmla="*/ 48 h 48"/>
                  <a:gd name="T50" fmla="*/ 44 w 64"/>
                  <a:gd name="T51" fmla="*/ 46 h 48"/>
                  <a:gd name="T52" fmla="*/ 50 w 64"/>
                  <a:gd name="T53" fmla="*/ 46 h 48"/>
                  <a:gd name="T54" fmla="*/ 56 w 64"/>
                  <a:gd name="T55" fmla="*/ 34 h 48"/>
                  <a:gd name="T56" fmla="*/ 58 w 64"/>
                  <a:gd name="T57" fmla="*/ 30 h 48"/>
                  <a:gd name="T58" fmla="*/ 64 w 64"/>
                  <a:gd name="T59" fmla="*/ 24 h 48"/>
                  <a:gd name="T60" fmla="*/ 64 w 64"/>
                  <a:gd name="T61" fmla="*/ 20 h 48"/>
                  <a:gd name="T62" fmla="*/ 64 w 64"/>
                  <a:gd name="T63" fmla="*/ 18 h 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4" h="48">
                    <a:moveTo>
                      <a:pt x="64" y="18"/>
                    </a:moveTo>
                    <a:lnTo>
                      <a:pt x="60" y="16"/>
                    </a:lnTo>
                    <a:lnTo>
                      <a:pt x="58" y="12"/>
                    </a:lnTo>
                    <a:lnTo>
                      <a:pt x="58" y="8"/>
                    </a:lnTo>
                    <a:lnTo>
                      <a:pt x="54" y="6"/>
                    </a:lnTo>
                    <a:lnTo>
                      <a:pt x="50" y="0"/>
                    </a:lnTo>
                    <a:lnTo>
                      <a:pt x="42" y="4"/>
                    </a:lnTo>
                    <a:lnTo>
                      <a:pt x="34" y="6"/>
                    </a:lnTo>
                    <a:lnTo>
                      <a:pt x="28" y="4"/>
                    </a:lnTo>
                    <a:lnTo>
                      <a:pt x="24" y="2"/>
                    </a:lnTo>
                    <a:lnTo>
                      <a:pt x="12" y="2"/>
                    </a:lnTo>
                    <a:lnTo>
                      <a:pt x="4" y="2"/>
                    </a:lnTo>
                    <a:lnTo>
                      <a:pt x="2" y="4"/>
                    </a:lnTo>
                    <a:lnTo>
                      <a:pt x="0" y="6"/>
                    </a:lnTo>
                    <a:lnTo>
                      <a:pt x="0" y="20"/>
                    </a:lnTo>
                    <a:lnTo>
                      <a:pt x="8" y="20"/>
                    </a:lnTo>
                    <a:lnTo>
                      <a:pt x="16" y="20"/>
                    </a:lnTo>
                    <a:lnTo>
                      <a:pt x="22" y="22"/>
                    </a:lnTo>
                    <a:lnTo>
                      <a:pt x="28" y="24"/>
                    </a:lnTo>
                    <a:lnTo>
                      <a:pt x="26" y="36"/>
                    </a:lnTo>
                    <a:lnTo>
                      <a:pt x="30" y="40"/>
                    </a:lnTo>
                    <a:lnTo>
                      <a:pt x="32" y="40"/>
                    </a:lnTo>
                    <a:lnTo>
                      <a:pt x="34" y="42"/>
                    </a:lnTo>
                    <a:lnTo>
                      <a:pt x="38" y="46"/>
                    </a:lnTo>
                    <a:lnTo>
                      <a:pt x="40" y="48"/>
                    </a:lnTo>
                    <a:lnTo>
                      <a:pt x="44" y="46"/>
                    </a:lnTo>
                    <a:lnTo>
                      <a:pt x="50" y="46"/>
                    </a:lnTo>
                    <a:lnTo>
                      <a:pt x="56" y="34"/>
                    </a:lnTo>
                    <a:lnTo>
                      <a:pt x="58" y="30"/>
                    </a:lnTo>
                    <a:lnTo>
                      <a:pt x="64" y="24"/>
                    </a:lnTo>
                    <a:lnTo>
                      <a:pt x="64" y="20"/>
                    </a:lnTo>
                    <a:lnTo>
                      <a:pt x="64"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7" name="Freeform 156"/>
              <p:cNvSpPr>
                <a:spLocks noChangeAspect="1"/>
              </p:cNvSpPr>
              <p:nvPr/>
            </p:nvSpPr>
            <p:spPr bwMode="gray">
              <a:xfrm>
                <a:off x="2952" y="1130"/>
                <a:ext cx="40" cy="16"/>
              </a:xfrm>
              <a:custGeom>
                <a:avLst/>
                <a:gdLst>
                  <a:gd name="T0" fmla="*/ 38 w 40"/>
                  <a:gd name="T1" fmla="*/ 16 h 16"/>
                  <a:gd name="T2" fmla="*/ 40 w 40"/>
                  <a:gd name="T3" fmla="*/ 4 h 16"/>
                  <a:gd name="T4" fmla="*/ 34 w 40"/>
                  <a:gd name="T5" fmla="*/ 2 h 16"/>
                  <a:gd name="T6" fmla="*/ 28 w 40"/>
                  <a:gd name="T7" fmla="*/ 0 h 16"/>
                  <a:gd name="T8" fmla="*/ 20 w 40"/>
                  <a:gd name="T9" fmla="*/ 0 h 16"/>
                  <a:gd name="T10" fmla="*/ 14 w 40"/>
                  <a:gd name="T11" fmla="*/ 0 h 16"/>
                  <a:gd name="T12" fmla="*/ 12 w 40"/>
                  <a:gd name="T13" fmla="*/ 6 h 16"/>
                  <a:gd name="T14" fmla="*/ 8 w 40"/>
                  <a:gd name="T15" fmla="*/ 6 h 16"/>
                  <a:gd name="T16" fmla="*/ 4 w 40"/>
                  <a:gd name="T17" fmla="*/ 8 h 16"/>
                  <a:gd name="T18" fmla="*/ 2 w 40"/>
                  <a:gd name="T19" fmla="*/ 12 h 16"/>
                  <a:gd name="T20" fmla="*/ 0 w 40"/>
                  <a:gd name="T21" fmla="*/ 16 h 16"/>
                  <a:gd name="T22" fmla="*/ 38 w 40"/>
                  <a:gd name="T23" fmla="*/ 1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16">
                    <a:moveTo>
                      <a:pt x="38" y="16"/>
                    </a:moveTo>
                    <a:lnTo>
                      <a:pt x="40" y="4"/>
                    </a:lnTo>
                    <a:lnTo>
                      <a:pt x="34" y="2"/>
                    </a:lnTo>
                    <a:lnTo>
                      <a:pt x="28" y="0"/>
                    </a:lnTo>
                    <a:lnTo>
                      <a:pt x="20" y="0"/>
                    </a:lnTo>
                    <a:lnTo>
                      <a:pt x="14" y="0"/>
                    </a:lnTo>
                    <a:lnTo>
                      <a:pt x="12" y="6"/>
                    </a:lnTo>
                    <a:lnTo>
                      <a:pt x="8" y="6"/>
                    </a:lnTo>
                    <a:lnTo>
                      <a:pt x="4" y="8"/>
                    </a:lnTo>
                    <a:lnTo>
                      <a:pt x="2" y="12"/>
                    </a:lnTo>
                    <a:lnTo>
                      <a:pt x="0" y="16"/>
                    </a:lnTo>
                    <a:lnTo>
                      <a:pt x="38"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8" name="Freeform 157"/>
              <p:cNvSpPr>
                <a:spLocks noChangeAspect="1"/>
              </p:cNvSpPr>
              <p:nvPr/>
            </p:nvSpPr>
            <p:spPr bwMode="gray">
              <a:xfrm>
                <a:off x="2549" y="1368"/>
                <a:ext cx="40" cy="90"/>
              </a:xfrm>
              <a:custGeom>
                <a:avLst/>
                <a:gdLst>
                  <a:gd name="T0" fmla="*/ 24 w 40"/>
                  <a:gd name="T1" fmla="*/ 90 h 90"/>
                  <a:gd name="T2" fmla="*/ 16 w 40"/>
                  <a:gd name="T3" fmla="*/ 90 h 90"/>
                  <a:gd name="T4" fmla="*/ 12 w 40"/>
                  <a:gd name="T5" fmla="*/ 90 h 90"/>
                  <a:gd name="T6" fmla="*/ 8 w 40"/>
                  <a:gd name="T7" fmla="*/ 90 h 90"/>
                  <a:gd name="T8" fmla="*/ 6 w 40"/>
                  <a:gd name="T9" fmla="*/ 76 h 90"/>
                  <a:gd name="T10" fmla="*/ 8 w 40"/>
                  <a:gd name="T11" fmla="*/ 66 h 90"/>
                  <a:gd name="T12" fmla="*/ 6 w 40"/>
                  <a:gd name="T13" fmla="*/ 64 h 90"/>
                  <a:gd name="T14" fmla="*/ 4 w 40"/>
                  <a:gd name="T15" fmla="*/ 64 h 90"/>
                  <a:gd name="T16" fmla="*/ 0 w 40"/>
                  <a:gd name="T17" fmla="*/ 62 h 90"/>
                  <a:gd name="T18" fmla="*/ 0 w 40"/>
                  <a:gd name="T19" fmla="*/ 58 h 90"/>
                  <a:gd name="T20" fmla="*/ 0 w 40"/>
                  <a:gd name="T21" fmla="*/ 52 h 90"/>
                  <a:gd name="T22" fmla="*/ 2 w 40"/>
                  <a:gd name="T23" fmla="*/ 48 h 90"/>
                  <a:gd name="T24" fmla="*/ 6 w 40"/>
                  <a:gd name="T25" fmla="*/ 38 h 90"/>
                  <a:gd name="T26" fmla="*/ 10 w 40"/>
                  <a:gd name="T27" fmla="*/ 32 h 90"/>
                  <a:gd name="T28" fmla="*/ 12 w 40"/>
                  <a:gd name="T29" fmla="*/ 26 h 90"/>
                  <a:gd name="T30" fmla="*/ 12 w 40"/>
                  <a:gd name="T31" fmla="*/ 22 h 90"/>
                  <a:gd name="T32" fmla="*/ 12 w 40"/>
                  <a:gd name="T33" fmla="*/ 18 h 90"/>
                  <a:gd name="T34" fmla="*/ 10 w 40"/>
                  <a:gd name="T35" fmla="*/ 16 h 90"/>
                  <a:gd name="T36" fmla="*/ 8 w 40"/>
                  <a:gd name="T37" fmla="*/ 14 h 90"/>
                  <a:gd name="T38" fmla="*/ 8 w 40"/>
                  <a:gd name="T39" fmla="*/ 12 h 90"/>
                  <a:gd name="T40" fmla="*/ 10 w 40"/>
                  <a:gd name="T41" fmla="*/ 6 h 90"/>
                  <a:gd name="T42" fmla="*/ 12 w 40"/>
                  <a:gd name="T43" fmla="*/ 0 h 90"/>
                  <a:gd name="T44" fmla="*/ 16 w 40"/>
                  <a:gd name="T45" fmla="*/ 4 h 90"/>
                  <a:gd name="T46" fmla="*/ 22 w 40"/>
                  <a:gd name="T47" fmla="*/ 6 h 90"/>
                  <a:gd name="T48" fmla="*/ 36 w 40"/>
                  <a:gd name="T49" fmla="*/ 6 h 90"/>
                  <a:gd name="T50" fmla="*/ 38 w 40"/>
                  <a:gd name="T51" fmla="*/ 8 h 90"/>
                  <a:gd name="T52" fmla="*/ 40 w 40"/>
                  <a:gd name="T53" fmla="*/ 12 h 90"/>
                  <a:gd name="T54" fmla="*/ 38 w 40"/>
                  <a:gd name="T55" fmla="*/ 24 h 90"/>
                  <a:gd name="T56" fmla="*/ 34 w 40"/>
                  <a:gd name="T57" fmla="*/ 34 h 90"/>
                  <a:gd name="T58" fmla="*/ 30 w 40"/>
                  <a:gd name="T59" fmla="*/ 40 h 90"/>
                  <a:gd name="T60" fmla="*/ 28 w 40"/>
                  <a:gd name="T61" fmla="*/ 50 h 90"/>
                  <a:gd name="T62" fmla="*/ 30 w 40"/>
                  <a:gd name="T63" fmla="*/ 54 h 90"/>
                  <a:gd name="T64" fmla="*/ 30 w 40"/>
                  <a:gd name="T65" fmla="*/ 60 h 90"/>
                  <a:gd name="T66" fmla="*/ 30 w 40"/>
                  <a:gd name="T67" fmla="*/ 64 h 90"/>
                  <a:gd name="T68" fmla="*/ 28 w 40"/>
                  <a:gd name="T69" fmla="*/ 68 h 90"/>
                  <a:gd name="T70" fmla="*/ 30 w 40"/>
                  <a:gd name="T71" fmla="*/ 70 h 90"/>
                  <a:gd name="T72" fmla="*/ 32 w 40"/>
                  <a:gd name="T73" fmla="*/ 74 h 90"/>
                  <a:gd name="T74" fmla="*/ 30 w 40"/>
                  <a:gd name="T75" fmla="*/ 78 h 90"/>
                  <a:gd name="T76" fmla="*/ 28 w 40"/>
                  <a:gd name="T77" fmla="*/ 80 h 90"/>
                  <a:gd name="T78" fmla="*/ 26 w 40"/>
                  <a:gd name="T79" fmla="*/ 84 h 90"/>
                  <a:gd name="T80" fmla="*/ 24 w 40"/>
                  <a:gd name="T81" fmla="*/ 86 h 90"/>
                  <a:gd name="T82" fmla="*/ 24 w 40"/>
                  <a:gd name="T83" fmla="*/ 90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0" h="90">
                    <a:moveTo>
                      <a:pt x="24" y="90"/>
                    </a:moveTo>
                    <a:lnTo>
                      <a:pt x="16" y="90"/>
                    </a:lnTo>
                    <a:lnTo>
                      <a:pt x="12" y="90"/>
                    </a:lnTo>
                    <a:lnTo>
                      <a:pt x="8" y="90"/>
                    </a:lnTo>
                    <a:lnTo>
                      <a:pt x="6" y="76"/>
                    </a:lnTo>
                    <a:lnTo>
                      <a:pt x="8" y="66"/>
                    </a:lnTo>
                    <a:lnTo>
                      <a:pt x="6" y="64"/>
                    </a:lnTo>
                    <a:lnTo>
                      <a:pt x="4" y="64"/>
                    </a:lnTo>
                    <a:lnTo>
                      <a:pt x="0" y="62"/>
                    </a:lnTo>
                    <a:lnTo>
                      <a:pt x="0" y="58"/>
                    </a:lnTo>
                    <a:lnTo>
                      <a:pt x="0" y="52"/>
                    </a:lnTo>
                    <a:lnTo>
                      <a:pt x="2" y="48"/>
                    </a:lnTo>
                    <a:lnTo>
                      <a:pt x="6" y="38"/>
                    </a:lnTo>
                    <a:lnTo>
                      <a:pt x="10" y="32"/>
                    </a:lnTo>
                    <a:lnTo>
                      <a:pt x="12" y="26"/>
                    </a:lnTo>
                    <a:lnTo>
                      <a:pt x="12" y="22"/>
                    </a:lnTo>
                    <a:lnTo>
                      <a:pt x="12" y="18"/>
                    </a:lnTo>
                    <a:lnTo>
                      <a:pt x="10" y="16"/>
                    </a:lnTo>
                    <a:lnTo>
                      <a:pt x="8" y="14"/>
                    </a:lnTo>
                    <a:lnTo>
                      <a:pt x="8" y="12"/>
                    </a:lnTo>
                    <a:lnTo>
                      <a:pt x="10" y="6"/>
                    </a:lnTo>
                    <a:lnTo>
                      <a:pt x="12" y="0"/>
                    </a:lnTo>
                    <a:lnTo>
                      <a:pt x="16" y="4"/>
                    </a:lnTo>
                    <a:lnTo>
                      <a:pt x="22" y="6"/>
                    </a:lnTo>
                    <a:lnTo>
                      <a:pt x="36" y="6"/>
                    </a:lnTo>
                    <a:lnTo>
                      <a:pt x="38" y="8"/>
                    </a:lnTo>
                    <a:lnTo>
                      <a:pt x="40" y="12"/>
                    </a:lnTo>
                    <a:lnTo>
                      <a:pt x="38" y="24"/>
                    </a:lnTo>
                    <a:lnTo>
                      <a:pt x="34" y="34"/>
                    </a:lnTo>
                    <a:lnTo>
                      <a:pt x="30" y="40"/>
                    </a:lnTo>
                    <a:lnTo>
                      <a:pt x="28" y="50"/>
                    </a:lnTo>
                    <a:lnTo>
                      <a:pt x="30" y="54"/>
                    </a:lnTo>
                    <a:lnTo>
                      <a:pt x="30" y="60"/>
                    </a:lnTo>
                    <a:lnTo>
                      <a:pt x="30" y="64"/>
                    </a:lnTo>
                    <a:lnTo>
                      <a:pt x="28" y="68"/>
                    </a:lnTo>
                    <a:lnTo>
                      <a:pt x="30" y="70"/>
                    </a:lnTo>
                    <a:lnTo>
                      <a:pt x="32" y="74"/>
                    </a:lnTo>
                    <a:lnTo>
                      <a:pt x="30" y="78"/>
                    </a:lnTo>
                    <a:lnTo>
                      <a:pt x="28" y="80"/>
                    </a:lnTo>
                    <a:lnTo>
                      <a:pt x="26" y="84"/>
                    </a:lnTo>
                    <a:lnTo>
                      <a:pt x="24" y="86"/>
                    </a:lnTo>
                    <a:lnTo>
                      <a:pt x="24" y="9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9" name="Freeform 158"/>
              <p:cNvSpPr>
                <a:spLocks noChangeAspect="1"/>
              </p:cNvSpPr>
              <p:nvPr/>
            </p:nvSpPr>
            <p:spPr bwMode="gray">
              <a:xfrm>
                <a:off x="2555" y="1338"/>
                <a:ext cx="174" cy="140"/>
              </a:xfrm>
              <a:custGeom>
                <a:avLst/>
                <a:gdLst>
                  <a:gd name="T0" fmla="*/ 174 w 174"/>
                  <a:gd name="T1" fmla="*/ 34 h 140"/>
                  <a:gd name="T2" fmla="*/ 164 w 174"/>
                  <a:gd name="T3" fmla="*/ 44 h 140"/>
                  <a:gd name="T4" fmla="*/ 138 w 174"/>
                  <a:gd name="T5" fmla="*/ 56 h 140"/>
                  <a:gd name="T6" fmla="*/ 128 w 174"/>
                  <a:gd name="T7" fmla="*/ 68 h 140"/>
                  <a:gd name="T8" fmla="*/ 128 w 174"/>
                  <a:gd name="T9" fmla="*/ 86 h 140"/>
                  <a:gd name="T10" fmla="*/ 124 w 174"/>
                  <a:gd name="T11" fmla="*/ 96 h 140"/>
                  <a:gd name="T12" fmla="*/ 106 w 174"/>
                  <a:gd name="T13" fmla="*/ 118 h 140"/>
                  <a:gd name="T14" fmla="*/ 102 w 174"/>
                  <a:gd name="T15" fmla="*/ 126 h 140"/>
                  <a:gd name="T16" fmla="*/ 64 w 174"/>
                  <a:gd name="T17" fmla="*/ 128 h 140"/>
                  <a:gd name="T18" fmla="*/ 56 w 174"/>
                  <a:gd name="T19" fmla="*/ 134 h 140"/>
                  <a:gd name="T20" fmla="*/ 50 w 174"/>
                  <a:gd name="T21" fmla="*/ 140 h 140"/>
                  <a:gd name="T22" fmla="*/ 42 w 174"/>
                  <a:gd name="T23" fmla="*/ 140 h 140"/>
                  <a:gd name="T24" fmla="*/ 36 w 174"/>
                  <a:gd name="T25" fmla="*/ 130 h 140"/>
                  <a:gd name="T26" fmla="*/ 34 w 174"/>
                  <a:gd name="T27" fmla="*/ 122 h 140"/>
                  <a:gd name="T28" fmla="*/ 24 w 174"/>
                  <a:gd name="T29" fmla="*/ 120 h 140"/>
                  <a:gd name="T30" fmla="*/ 20 w 174"/>
                  <a:gd name="T31" fmla="*/ 116 h 140"/>
                  <a:gd name="T32" fmla="*/ 24 w 174"/>
                  <a:gd name="T33" fmla="*/ 108 h 140"/>
                  <a:gd name="T34" fmla="*/ 24 w 174"/>
                  <a:gd name="T35" fmla="*/ 100 h 140"/>
                  <a:gd name="T36" fmla="*/ 24 w 174"/>
                  <a:gd name="T37" fmla="*/ 94 h 140"/>
                  <a:gd name="T38" fmla="*/ 24 w 174"/>
                  <a:gd name="T39" fmla="*/ 84 h 140"/>
                  <a:gd name="T40" fmla="*/ 24 w 174"/>
                  <a:gd name="T41" fmla="*/ 70 h 140"/>
                  <a:gd name="T42" fmla="*/ 32 w 174"/>
                  <a:gd name="T43" fmla="*/ 54 h 140"/>
                  <a:gd name="T44" fmla="*/ 32 w 174"/>
                  <a:gd name="T45" fmla="*/ 38 h 140"/>
                  <a:gd name="T46" fmla="*/ 16 w 174"/>
                  <a:gd name="T47" fmla="*/ 36 h 140"/>
                  <a:gd name="T48" fmla="*/ 6 w 174"/>
                  <a:gd name="T49" fmla="*/ 30 h 140"/>
                  <a:gd name="T50" fmla="*/ 4 w 174"/>
                  <a:gd name="T51" fmla="*/ 22 h 140"/>
                  <a:gd name="T52" fmla="*/ 0 w 174"/>
                  <a:gd name="T53" fmla="*/ 16 h 140"/>
                  <a:gd name="T54" fmla="*/ 0 w 174"/>
                  <a:gd name="T55" fmla="*/ 10 h 140"/>
                  <a:gd name="T56" fmla="*/ 12 w 174"/>
                  <a:gd name="T57" fmla="*/ 6 h 140"/>
                  <a:gd name="T58" fmla="*/ 14 w 174"/>
                  <a:gd name="T59" fmla="*/ 0 h 140"/>
                  <a:gd name="T60" fmla="*/ 40 w 174"/>
                  <a:gd name="T61" fmla="*/ 2 h 140"/>
                  <a:gd name="T62" fmla="*/ 80 w 174"/>
                  <a:gd name="T63" fmla="*/ 8 h 140"/>
                  <a:gd name="T64" fmla="*/ 124 w 174"/>
                  <a:gd name="T65" fmla="*/ 16 h 140"/>
                  <a:gd name="T66" fmla="*/ 150 w 174"/>
                  <a:gd name="T67" fmla="*/ 20 h 140"/>
                  <a:gd name="T68" fmla="*/ 154 w 174"/>
                  <a:gd name="T69" fmla="*/ 22 h 140"/>
                  <a:gd name="T70" fmla="*/ 174 w 174"/>
                  <a:gd name="T71" fmla="*/ 32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4" h="140">
                    <a:moveTo>
                      <a:pt x="174" y="32"/>
                    </a:moveTo>
                    <a:lnTo>
                      <a:pt x="174" y="34"/>
                    </a:lnTo>
                    <a:lnTo>
                      <a:pt x="168" y="38"/>
                    </a:lnTo>
                    <a:lnTo>
                      <a:pt x="164" y="44"/>
                    </a:lnTo>
                    <a:lnTo>
                      <a:pt x="146" y="52"/>
                    </a:lnTo>
                    <a:lnTo>
                      <a:pt x="138" y="56"/>
                    </a:lnTo>
                    <a:lnTo>
                      <a:pt x="134" y="62"/>
                    </a:lnTo>
                    <a:lnTo>
                      <a:pt x="128" y="68"/>
                    </a:lnTo>
                    <a:lnTo>
                      <a:pt x="126" y="80"/>
                    </a:lnTo>
                    <a:lnTo>
                      <a:pt x="128" y="86"/>
                    </a:lnTo>
                    <a:lnTo>
                      <a:pt x="132" y="90"/>
                    </a:lnTo>
                    <a:lnTo>
                      <a:pt x="124" y="96"/>
                    </a:lnTo>
                    <a:lnTo>
                      <a:pt x="112" y="108"/>
                    </a:lnTo>
                    <a:lnTo>
                      <a:pt x="106" y="118"/>
                    </a:lnTo>
                    <a:lnTo>
                      <a:pt x="102" y="122"/>
                    </a:lnTo>
                    <a:lnTo>
                      <a:pt x="102" y="126"/>
                    </a:lnTo>
                    <a:lnTo>
                      <a:pt x="70" y="126"/>
                    </a:lnTo>
                    <a:lnTo>
                      <a:pt x="64" y="128"/>
                    </a:lnTo>
                    <a:lnTo>
                      <a:pt x="62" y="132"/>
                    </a:lnTo>
                    <a:lnTo>
                      <a:pt x="56" y="134"/>
                    </a:lnTo>
                    <a:lnTo>
                      <a:pt x="54" y="136"/>
                    </a:lnTo>
                    <a:lnTo>
                      <a:pt x="50" y="140"/>
                    </a:lnTo>
                    <a:lnTo>
                      <a:pt x="48" y="140"/>
                    </a:lnTo>
                    <a:lnTo>
                      <a:pt x="42" y="140"/>
                    </a:lnTo>
                    <a:lnTo>
                      <a:pt x="38" y="136"/>
                    </a:lnTo>
                    <a:lnTo>
                      <a:pt x="36" y="130"/>
                    </a:lnTo>
                    <a:lnTo>
                      <a:pt x="36" y="124"/>
                    </a:lnTo>
                    <a:lnTo>
                      <a:pt x="34" y="122"/>
                    </a:lnTo>
                    <a:lnTo>
                      <a:pt x="30" y="120"/>
                    </a:lnTo>
                    <a:lnTo>
                      <a:pt x="24" y="120"/>
                    </a:lnTo>
                    <a:lnTo>
                      <a:pt x="18" y="120"/>
                    </a:lnTo>
                    <a:lnTo>
                      <a:pt x="20" y="116"/>
                    </a:lnTo>
                    <a:lnTo>
                      <a:pt x="22" y="112"/>
                    </a:lnTo>
                    <a:lnTo>
                      <a:pt x="24" y="108"/>
                    </a:lnTo>
                    <a:lnTo>
                      <a:pt x="26" y="104"/>
                    </a:lnTo>
                    <a:lnTo>
                      <a:pt x="24" y="100"/>
                    </a:lnTo>
                    <a:lnTo>
                      <a:pt x="22" y="98"/>
                    </a:lnTo>
                    <a:lnTo>
                      <a:pt x="24" y="94"/>
                    </a:lnTo>
                    <a:lnTo>
                      <a:pt x="24" y="90"/>
                    </a:lnTo>
                    <a:lnTo>
                      <a:pt x="24" y="84"/>
                    </a:lnTo>
                    <a:lnTo>
                      <a:pt x="22" y="80"/>
                    </a:lnTo>
                    <a:lnTo>
                      <a:pt x="24" y="70"/>
                    </a:lnTo>
                    <a:lnTo>
                      <a:pt x="28" y="64"/>
                    </a:lnTo>
                    <a:lnTo>
                      <a:pt x="32" y="54"/>
                    </a:lnTo>
                    <a:lnTo>
                      <a:pt x="34" y="42"/>
                    </a:lnTo>
                    <a:lnTo>
                      <a:pt x="32" y="38"/>
                    </a:lnTo>
                    <a:lnTo>
                      <a:pt x="30" y="36"/>
                    </a:lnTo>
                    <a:lnTo>
                      <a:pt x="16" y="36"/>
                    </a:lnTo>
                    <a:lnTo>
                      <a:pt x="10" y="34"/>
                    </a:lnTo>
                    <a:lnTo>
                      <a:pt x="6" y="30"/>
                    </a:lnTo>
                    <a:lnTo>
                      <a:pt x="6" y="26"/>
                    </a:lnTo>
                    <a:lnTo>
                      <a:pt x="4" y="22"/>
                    </a:lnTo>
                    <a:lnTo>
                      <a:pt x="2" y="18"/>
                    </a:lnTo>
                    <a:lnTo>
                      <a:pt x="0" y="16"/>
                    </a:lnTo>
                    <a:lnTo>
                      <a:pt x="0" y="12"/>
                    </a:lnTo>
                    <a:lnTo>
                      <a:pt x="0" y="10"/>
                    </a:lnTo>
                    <a:lnTo>
                      <a:pt x="4" y="8"/>
                    </a:lnTo>
                    <a:lnTo>
                      <a:pt x="12" y="6"/>
                    </a:lnTo>
                    <a:lnTo>
                      <a:pt x="12" y="2"/>
                    </a:lnTo>
                    <a:lnTo>
                      <a:pt x="14" y="0"/>
                    </a:lnTo>
                    <a:lnTo>
                      <a:pt x="20" y="0"/>
                    </a:lnTo>
                    <a:lnTo>
                      <a:pt x="40" y="2"/>
                    </a:lnTo>
                    <a:lnTo>
                      <a:pt x="60" y="4"/>
                    </a:lnTo>
                    <a:lnTo>
                      <a:pt x="80" y="8"/>
                    </a:lnTo>
                    <a:lnTo>
                      <a:pt x="102" y="10"/>
                    </a:lnTo>
                    <a:lnTo>
                      <a:pt x="124" y="16"/>
                    </a:lnTo>
                    <a:lnTo>
                      <a:pt x="136" y="18"/>
                    </a:lnTo>
                    <a:lnTo>
                      <a:pt x="150" y="20"/>
                    </a:lnTo>
                    <a:lnTo>
                      <a:pt x="152" y="20"/>
                    </a:lnTo>
                    <a:lnTo>
                      <a:pt x="154" y="22"/>
                    </a:lnTo>
                    <a:lnTo>
                      <a:pt x="160" y="26"/>
                    </a:lnTo>
                    <a:lnTo>
                      <a:pt x="17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0" name="Freeform 159"/>
              <p:cNvSpPr>
                <a:spLocks noChangeAspect="1"/>
              </p:cNvSpPr>
              <p:nvPr/>
            </p:nvSpPr>
            <p:spPr bwMode="gray">
              <a:xfrm>
                <a:off x="2619" y="1208"/>
                <a:ext cx="178" cy="162"/>
              </a:xfrm>
              <a:custGeom>
                <a:avLst/>
                <a:gdLst>
                  <a:gd name="T0" fmla="*/ 174 w 178"/>
                  <a:gd name="T1" fmla="*/ 128 h 162"/>
                  <a:gd name="T2" fmla="*/ 162 w 178"/>
                  <a:gd name="T3" fmla="*/ 136 h 162"/>
                  <a:gd name="T4" fmla="*/ 154 w 178"/>
                  <a:gd name="T5" fmla="*/ 142 h 162"/>
                  <a:gd name="T6" fmla="*/ 138 w 178"/>
                  <a:gd name="T7" fmla="*/ 138 h 162"/>
                  <a:gd name="T8" fmla="*/ 126 w 178"/>
                  <a:gd name="T9" fmla="*/ 134 h 162"/>
                  <a:gd name="T10" fmla="*/ 114 w 178"/>
                  <a:gd name="T11" fmla="*/ 138 h 162"/>
                  <a:gd name="T12" fmla="*/ 110 w 178"/>
                  <a:gd name="T13" fmla="*/ 150 h 162"/>
                  <a:gd name="T14" fmla="*/ 96 w 178"/>
                  <a:gd name="T15" fmla="*/ 156 h 162"/>
                  <a:gd name="T16" fmla="*/ 88 w 178"/>
                  <a:gd name="T17" fmla="*/ 150 h 162"/>
                  <a:gd name="T18" fmla="*/ 72 w 178"/>
                  <a:gd name="T19" fmla="*/ 148 h 162"/>
                  <a:gd name="T20" fmla="*/ 38 w 178"/>
                  <a:gd name="T21" fmla="*/ 140 h 162"/>
                  <a:gd name="T22" fmla="*/ 44 w 178"/>
                  <a:gd name="T23" fmla="*/ 136 h 162"/>
                  <a:gd name="T24" fmla="*/ 48 w 178"/>
                  <a:gd name="T25" fmla="*/ 114 h 162"/>
                  <a:gd name="T26" fmla="*/ 48 w 178"/>
                  <a:gd name="T27" fmla="*/ 92 h 162"/>
                  <a:gd name="T28" fmla="*/ 38 w 178"/>
                  <a:gd name="T29" fmla="*/ 68 h 162"/>
                  <a:gd name="T30" fmla="*/ 30 w 178"/>
                  <a:gd name="T31" fmla="*/ 62 h 162"/>
                  <a:gd name="T32" fmla="*/ 8 w 178"/>
                  <a:gd name="T33" fmla="*/ 58 h 162"/>
                  <a:gd name="T34" fmla="*/ 2 w 178"/>
                  <a:gd name="T35" fmla="*/ 50 h 162"/>
                  <a:gd name="T36" fmla="*/ 6 w 178"/>
                  <a:gd name="T37" fmla="*/ 42 h 162"/>
                  <a:gd name="T38" fmla="*/ 16 w 178"/>
                  <a:gd name="T39" fmla="*/ 36 h 162"/>
                  <a:gd name="T40" fmla="*/ 24 w 178"/>
                  <a:gd name="T41" fmla="*/ 36 h 162"/>
                  <a:gd name="T42" fmla="*/ 32 w 178"/>
                  <a:gd name="T43" fmla="*/ 40 h 162"/>
                  <a:gd name="T44" fmla="*/ 42 w 178"/>
                  <a:gd name="T45" fmla="*/ 42 h 162"/>
                  <a:gd name="T46" fmla="*/ 44 w 178"/>
                  <a:gd name="T47" fmla="*/ 36 h 162"/>
                  <a:gd name="T48" fmla="*/ 40 w 178"/>
                  <a:gd name="T49" fmla="*/ 32 h 162"/>
                  <a:gd name="T50" fmla="*/ 46 w 178"/>
                  <a:gd name="T51" fmla="*/ 26 h 162"/>
                  <a:gd name="T52" fmla="*/ 56 w 178"/>
                  <a:gd name="T53" fmla="*/ 30 h 162"/>
                  <a:gd name="T54" fmla="*/ 66 w 178"/>
                  <a:gd name="T55" fmla="*/ 30 h 162"/>
                  <a:gd name="T56" fmla="*/ 68 w 178"/>
                  <a:gd name="T57" fmla="*/ 22 h 162"/>
                  <a:gd name="T58" fmla="*/ 80 w 178"/>
                  <a:gd name="T59" fmla="*/ 14 h 162"/>
                  <a:gd name="T60" fmla="*/ 86 w 178"/>
                  <a:gd name="T61" fmla="*/ 6 h 162"/>
                  <a:gd name="T62" fmla="*/ 98 w 178"/>
                  <a:gd name="T63" fmla="*/ 0 h 162"/>
                  <a:gd name="T64" fmla="*/ 106 w 178"/>
                  <a:gd name="T65" fmla="*/ 8 h 162"/>
                  <a:gd name="T66" fmla="*/ 120 w 178"/>
                  <a:gd name="T67" fmla="*/ 12 h 162"/>
                  <a:gd name="T68" fmla="*/ 122 w 178"/>
                  <a:gd name="T69" fmla="*/ 18 h 162"/>
                  <a:gd name="T70" fmla="*/ 130 w 178"/>
                  <a:gd name="T71" fmla="*/ 20 h 162"/>
                  <a:gd name="T72" fmla="*/ 132 w 178"/>
                  <a:gd name="T73" fmla="*/ 22 h 162"/>
                  <a:gd name="T74" fmla="*/ 140 w 178"/>
                  <a:gd name="T75" fmla="*/ 28 h 162"/>
                  <a:gd name="T76" fmla="*/ 154 w 178"/>
                  <a:gd name="T77" fmla="*/ 30 h 162"/>
                  <a:gd name="T78" fmla="*/ 168 w 178"/>
                  <a:gd name="T79" fmla="*/ 34 h 162"/>
                  <a:gd name="T80" fmla="*/ 174 w 178"/>
                  <a:gd name="T81" fmla="*/ 44 h 162"/>
                  <a:gd name="T82" fmla="*/ 168 w 178"/>
                  <a:gd name="T83" fmla="*/ 60 h 162"/>
                  <a:gd name="T84" fmla="*/ 164 w 178"/>
                  <a:gd name="T85" fmla="*/ 64 h 162"/>
                  <a:gd name="T86" fmla="*/ 158 w 178"/>
                  <a:gd name="T87" fmla="*/ 70 h 162"/>
                  <a:gd name="T88" fmla="*/ 150 w 178"/>
                  <a:gd name="T89" fmla="*/ 82 h 162"/>
                  <a:gd name="T90" fmla="*/ 154 w 178"/>
                  <a:gd name="T91" fmla="*/ 88 h 162"/>
                  <a:gd name="T92" fmla="*/ 154 w 178"/>
                  <a:gd name="T93" fmla="*/ 84 h 162"/>
                  <a:gd name="T94" fmla="*/ 160 w 178"/>
                  <a:gd name="T95" fmla="*/ 84 h 162"/>
                  <a:gd name="T96" fmla="*/ 162 w 178"/>
                  <a:gd name="T97" fmla="*/ 96 h 162"/>
                  <a:gd name="T98" fmla="*/ 166 w 178"/>
                  <a:gd name="T99" fmla="*/ 100 h 162"/>
                  <a:gd name="T100" fmla="*/ 158 w 178"/>
                  <a:gd name="T101" fmla="*/ 108 h 162"/>
                  <a:gd name="T102" fmla="*/ 170 w 178"/>
                  <a:gd name="T103" fmla="*/ 124 h 162"/>
                  <a:gd name="T104" fmla="*/ 178 w 178"/>
                  <a:gd name="T105" fmla="*/ 128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8" h="162">
                    <a:moveTo>
                      <a:pt x="178" y="128"/>
                    </a:moveTo>
                    <a:lnTo>
                      <a:pt x="174" y="128"/>
                    </a:lnTo>
                    <a:lnTo>
                      <a:pt x="168" y="132"/>
                    </a:lnTo>
                    <a:lnTo>
                      <a:pt x="162" y="136"/>
                    </a:lnTo>
                    <a:lnTo>
                      <a:pt x="158" y="140"/>
                    </a:lnTo>
                    <a:lnTo>
                      <a:pt x="154" y="142"/>
                    </a:lnTo>
                    <a:lnTo>
                      <a:pt x="146" y="140"/>
                    </a:lnTo>
                    <a:lnTo>
                      <a:pt x="138" y="138"/>
                    </a:lnTo>
                    <a:lnTo>
                      <a:pt x="132" y="134"/>
                    </a:lnTo>
                    <a:lnTo>
                      <a:pt x="126" y="134"/>
                    </a:lnTo>
                    <a:lnTo>
                      <a:pt x="120" y="134"/>
                    </a:lnTo>
                    <a:lnTo>
                      <a:pt x="114" y="138"/>
                    </a:lnTo>
                    <a:lnTo>
                      <a:pt x="110" y="142"/>
                    </a:lnTo>
                    <a:lnTo>
                      <a:pt x="110" y="150"/>
                    </a:lnTo>
                    <a:lnTo>
                      <a:pt x="110" y="162"/>
                    </a:lnTo>
                    <a:lnTo>
                      <a:pt x="96" y="156"/>
                    </a:lnTo>
                    <a:lnTo>
                      <a:pt x="90" y="152"/>
                    </a:lnTo>
                    <a:lnTo>
                      <a:pt x="88" y="150"/>
                    </a:lnTo>
                    <a:lnTo>
                      <a:pt x="86" y="150"/>
                    </a:lnTo>
                    <a:lnTo>
                      <a:pt x="72" y="148"/>
                    </a:lnTo>
                    <a:lnTo>
                      <a:pt x="60" y="146"/>
                    </a:lnTo>
                    <a:lnTo>
                      <a:pt x="38" y="140"/>
                    </a:lnTo>
                    <a:lnTo>
                      <a:pt x="42" y="138"/>
                    </a:lnTo>
                    <a:lnTo>
                      <a:pt x="44" y="136"/>
                    </a:lnTo>
                    <a:lnTo>
                      <a:pt x="46" y="126"/>
                    </a:lnTo>
                    <a:lnTo>
                      <a:pt x="48" y="114"/>
                    </a:lnTo>
                    <a:lnTo>
                      <a:pt x="48" y="106"/>
                    </a:lnTo>
                    <a:lnTo>
                      <a:pt x="48" y="92"/>
                    </a:lnTo>
                    <a:lnTo>
                      <a:pt x="44" y="80"/>
                    </a:lnTo>
                    <a:lnTo>
                      <a:pt x="38" y="68"/>
                    </a:lnTo>
                    <a:lnTo>
                      <a:pt x="34" y="64"/>
                    </a:lnTo>
                    <a:lnTo>
                      <a:pt x="30" y="62"/>
                    </a:lnTo>
                    <a:lnTo>
                      <a:pt x="12" y="60"/>
                    </a:lnTo>
                    <a:lnTo>
                      <a:pt x="8" y="58"/>
                    </a:lnTo>
                    <a:lnTo>
                      <a:pt x="4" y="54"/>
                    </a:lnTo>
                    <a:lnTo>
                      <a:pt x="2" y="50"/>
                    </a:lnTo>
                    <a:lnTo>
                      <a:pt x="0" y="44"/>
                    </a:lnTo>
                    <a:lnTo>
                      <a:pt x="6" y="42"/>
                    </a:lnTo>
                    <a:lnTo>
                      <a:pt x="12" y="40"/>
                    </a:lnTo>
                    <a:lnTo>
                      <a:pt x="16" y="36"/>
                    </a:lnTo>
                    <a:lnTo>
                      <a:pt x="20" y="36"/>
                    </a:lnTo>
                    <a:lnTo>
                      <a:pt x="24" y="36"/>
                    </a:lnTo>
                    <a:lnTo>
                      <a:pt x="28" y="38"/>
                    </a:lnTo>
                    <a:lnTo>
                      <a:pt x="32" y="40"/>
                    </a:lnTo>
                    <a:lnTo>
                      <a:pt x="38" y="42"/>
                    </a:lnTo>
                    <a:lnTo>
                      <a:pt x="42" y="42"/>
                    </a:lnTo>
                    <a:lnTo>
                      <a:pt x="44" y="40"/>
                    </a:lnTo>
                    <a:lnTo>
                      <a:pt x="44" y="36"/>
                    </a:lnTo>
                    <a:lnTo>
                      <a:pt x="44" y="34"/>
                    </a:lnTo>
                    <a:lnTo>
                      <a:pt x="40" y="32"/>
                    </a:lnTo>
                    <a:lnTo>
                      <a:pt x="40" y="26"/>
                    </a:lnTo>
                    <a:lnTo>
                      <a:pt x="46" y="26"/>
                    </a:lnTo>
                    <a:lnTo>
                      <a:pt x="50" y="28"/>
                    </a:lnTo>
                    <a:lnTo>
                      <a:pt x="56" y="30"/>
                    </a:lnTo>
                    <a:lnTo>
                      <a:pt x="62" y="30"/>
                    </a:lnTo>
                    <a:lnTo>
                      <a:pt x="66" y="30"/>
                    </a:lnTo>
                    <a:lnTo>
                      <a:pt x="66" y="28"/>
                    </a:lnTo>
                    <a:lnTo>
                      <a:pt x="68" y="22"/>
                    </a:lnTo>
                    <a:lnTo>
                      <a:pt x="72" y="18"/>
                    </a:lnTo>
                    <a:lnTo>
                      <a:pt x="80" y="14"/>
                    </a:lnTo>
                    <a:lnTo>
                      <a:pt x="86" y="10"/>
                    </a:lnTo>
                    <a:lnTo>
                      <a:pt x="86" y="6"/>
                    </a:lnTo>
                    <a:lnTo>
                      <a:pt x="88" y="2"/>
                    </a:lnTo>
                    <a:lnTo>
                      <a:pt x="98" y="0"/>
                    </a:lnTo>
                    <a:lnTo>
                      <a:pt x="100" y="4"/>
                    </a:lnTo>
                    <a:lnTo>
                      <a:pt x="106" y="8"/>
                    </a:lnTo>
                    <a:lnTo>
                      <a:pt x="112" y="10"/>
                    </a:lnTo>
                    <a:lnTo>
                      <a:pt x="120" y="12"/>
                    </a:lnTo>
                    <a:lnTo>
                      <a:pt x="120" y="16"/>
                    </a:lnTo>
                    <a:lnTo>
                      <a:pt x="122" y="18"/>
                    </a:lnTo>
                    <a:lnTo>
                      <a:pt x="126" y="20"/>
                    </a:lnTo>
                    <a:lnTo>
                      <a:pt x="130" y="20"/>
                    </a:lnTo>
                    <a:lnTo>
                      <a:pt x="130" y="22"/>
                    </a:lnTo>
                    <a:lnTo>
                      <a:pt x="132" y="22"/>
                    </a:lnTo>
                    <a:lnTo>
                      <a:pt x="136" y="26"/>
                    </a:lnTo>
                    <a:lnTo>
                      <a:pt x="140" y="28"/>
                    </a:lnTo>
                    <a:lnTo>
                      <a:pt x="150" y="28"/>
                    </a:lnTo>
                    <a:lnTo>
                      <a:pt x="154" y="30"/>
                    </a:lnTo>
                    <a:lnTo>
                      <a:pt x="160" y="32"/>
                    </a:lnTo>
                    <a:lnTo>
                      <a:pt x="168" y="34"/>
                    </a:lnTo>
                    <a:lnTo>
                      <a:pt x="176" y="36"/>
                    </a:lnTo>
                    <a:lnTo>
                      <a:pt x="174" y="44"/>
                    </a:lnTo>
                    <a:lnTo>
                      <a:pt x="172" y="54"/>
                    </a:lnTo>
                    <a:lnTo>
                      <a:pt x="168" y="60"/>
                    </a:lnTo>
                    <a:lnTo>
                      <a:pt x="166" y="62"/>
                    </a:lnTo>
                    <a:lnTo>
                      <a:pt x="164" y="64"/>
                    </a:lnTo>
                    <a:lnTo>
                      <a:pt x="162" y="68"/>
                    </a:lnTo>
                    <a:lnTo>
                      <a:pt x="158" y="70"/>
                    </a:lnTo>
                    <a:lnTo>
                      <a:pt x="154" y="74"/>
                    </a:lnTo>
                    <a:lnTo>
                      <a:pt x="150" y="82"/>
                    </a:lnTo>
                    <a:lnTo>
                      <a:pt x="150" y="88"/>
                    </a:lnTo>
                    <a:lnTo>
                      <a:pt x="154" y="88"/>
                    </a:lnTo>
                    <a:lnTo>
                      <a:pt x="154" y="86"/>
                    </a:lnTo>
                    <a:lnTo>
                      <a:pt x="154" y="84"/>
                    </a:lnTo>
                    <a:lnTo>
                      <a:pt x="158" y="86"/>
                    </a:lnTo>
                    <a:lnTo>
                      <a:pt x="160" y="84"/>
                    </a:lnTo>
                    <a:lnTo>
                      <a:pt x="162" y="94"/>
                    </a:lnTo>
                    <a:lnTo>
                      <a:pt x="162" y="96"/>
                    </a:lnTo>
                    <a:lnTo>
                      <a:pt x="164" y="98"/>
                    </a:lnTo>
                    <a:lnTo>
                      <a:pt x="166" y="100"/>
                    </a:lnTo>
                    <a:lnTo>
                      <a:pt x="166" y="102"/>
                    </a:lnTo>
                    <a:lnTo>
                      <a:pt x="158" y="108"/>
                    </a:lnTo>
                    <a:lnTo>
                      <a:pt x="166" y="118"/>
                    </a:lnTo>
                    <a:lnTo>
                      <a:pt x="170" y="124"/>
                    </a:lnTo>
                    <a:lnTo>
                      <a:pt x="176" y="128"/>
                    </a:lnTo>
                    <a:lnTo>
                      <a:pt x="178"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1" name="Freeform 160"/>
              <p:cNvSpPr>
                <a:spLocks noChangeAspect="1"/>
              </p:cNvSpPr>
              <p:nvPr/>
            </p:nvSpPr>
            <p:spPr bwMode="gray">
              <a:xfrm>
                <a:off x="2717" y="1202"/>
                <a:ext cx="54" cy="34"/>
              </a:xfrm>
              <a:custGeom>
                <a:avLst/>
                <a:gdLst>
                  <a:gd name="T0" fmla="*/ 46 w 54"/>
                  <a:gd name="T1" fmla="*/ 34 h 34"/>
                  <a:gd name="T2" fmla="*/ 46 w 54"/>
                  <a:gd name="T3" fmla="*/ 32 h 34"/>
                  <a:gd name="T4" fmla="*/ 46 w 54"/>
                  <a:gd name="T5" fmla="*/ 30 h 34"/>
                  <a:gd name="T6" fmla="*/ 44 w 54"/>
                  <a:gd name="T7" fmla="*/ 28 h 34"/>
                  <a:gd name="T8" fmla="*/ 46 w 54"/>
                  <a:gd name="T9" fmla="*/ 26 h 34"/>
                  <a:gd name="T10" fmla="*/ 48 w 54"/>
                  <a:gd name="T11" fmla="*/ 22 h 34"/>
                  <a:gd name="T12" fmla="*/ 52 w 54"/>
                  <a:gd name="T13" fmla="*/ 20 h 34"/>
                  <a:gd name="T14" fmla="*/ 54 w 54"/>
                  <a:gd name="T15" fmla="*/ 16 h 34"/>
                  <a:gd name="T16" fmla="*/ 52 w 54"/>
                  <a:gd name="T17" fmla="*/ 12 h 34"/>
                  <a:gd name="T18" fmla="*/ 50 w 54"/>
                  <a:gd name="T19" fmla="*/ 10 h 34"/>
                  <a:gd name="T20" fmla="*/ 44 w 54"/>
                  <a:gd name="T21" fmla="*/ 6 h 34"/>
                  <a:gd name="T22" fmla="*/ 30 w 54"/>
                  <a:gd name="T23" fmla="*/ 0 h 34"/>
                  <a:gd name="T24" fmla="*/ 16 w 54"/>
                  <a:gd name="T25" fmla="*/ 4 h 34"/>
                  <a:gd name="T26" fmla="*/ 12 w 54"/>
                  <a:gd name="T27" fmla="*/ 2 h 34"/>
                  <a:gd name="T28" fmla="*/ 10 w 54"/>
                  <a:gd name="T29" fmla="*/ 0 h 34"/>
                  <a:gd name="T30" fmla="*/ 0 w 54"/>
                  <a:gd name="T31" fmla="*/ 6 h 34"/>
                  <a:gd name="T32" fmla="*/ 2 w 54"/>
                  <a:gd name="T33" fmla="*/ 10 h 34"/>
                  <a:gd name="T34" fmla="*/ 8 w 54"/>
                  <a:gd name="T35" fmla="*/ 14 h 34"/>
                  <a:gd name="T36" fmla="*/ 14 w 54"/>
                  <a:gd name="T37" fmla="*/ 16 h 34"/>
                  <a:gd name="T38" fmla="*/ 22 w 54"/>
                  <a:gd name="T39" fmla="*/ 18 h 34"/>
                  <a:gd name="T40" fmla="*/ 22 w 54"/>
                  <a:gd name="T41" fmla="*/ 22 h 34"/>
                  <a:gd name="T42" fmla="*/ 24 w 54"/>
                  <a:gd name="T43" fmla="*/ 24 h 34"/>
                  <a:gd name="T44" fmla="*/ 28 w 54"/>
                  <a:gd name="T45" fmla="*/ 26 h 34"/>
                  <a:gd name="T46" fmla="*/ 32 w 54"/>
                  <a:gd name="T47" fmla="*/ 26 h 34"/>
                  <a:gd name="T48" fmla="*/ 32 w 54"/>
                  <a:gd name="T49" fmla="*/ 28 h 34"/>
                  <a:gd name="T50" fmla="*/ 34 w 54"/>
                  <a:gd name="T51" fmla="*/ 28 h 34"/>
                  <a:gd name="T52" fmla="*/ 38 w 54"/>
                  <a:gd name="T53" fmla="*/ 32 h 34"/>
                  <a:gd name="T54" fmla="*/ 42 w 54"/>
                  <a:gd name="T55" fmla="*/ 34 h 34"/>
                  <a:gd name="T56" fmla="*/ 46 w 5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34">
                    <a:moveTo>
                      <a:pt x="46" y="34"/>
                    </a:moveTo>
                    <a:lnTo>
                      <a:pt x="46" y="32"/>
                    </a:lnTo>
                    <a:lnTo>
                      <a:pt x="46" y="30"/>
                    </a:lnTo>
                    <a:lnTo>
                      <a:pt x="44" y="28"/>
                    </a:lnTo>
                    <a:lnTo>
                      <a:pt x="46" y="26"/>
                    </a:lnTo>
                    <a:lnTo>
                      <a:pt x="48" y="22"/>
                    </a:lnTo>
                    <a:lnTo>
                      <a:pt x="52" y="20"/>
                    </a:lnTo>
                    <a:lnTo>
                      <a:pt x="54" y="16"/>
                    </a:lnTo>
                    <a:lnTo>
                      <a:pt x="52" y="12"/>
                    </a:lnTo>
                    <a:lnTo>
                      <a:pt x="50" y="10"/>
                    </a:lnTo>
                    <a:lnTo>
                      <a:pt x="44" y="6"/>
                    </a:lnTo>
                    <a:lnTo>
                      <a:pt x="30" y="0"/>
                    </a:lnTo>
                    <a:lnTo>
                      <a:pt x="16" y="4"/>
                    </a:lnTo>
                    <a:lnTo>
                      <a:pt x="12" y="2"/>
                    </a:lnTo>
                    <a:lnTo>
                      <a:pt x="10" y="0"/>
                    </a:lnTo>
                    <a:lnTo>
                      <a:pt x="0" y="6"/>
                    </a:lnTo>
                    <a:lnTo>
                      <a:pt x="2" y="10"/>
                    </a:lnTo>
                    <a:lnTo>
                      <a:pt x="8" y="14"/>
                    </a:lnTo>
                    <a:lnTo>
                      <a:pt x="14" y="16"/>
                    </a:lnTo>
                    <a:lnTo>
                      <a:pt x="22" y="18"/>
                    </a:lnTo>
                    <a:lnTo>
                      <a:pt x="22" y="22"/>
                    </a:lnTo>
                    <a:lnTo>
                      <a:pt x="24" y="24"/>
                    </a:lnTo>
                    <a:lnTo>
                      <a:pt x="28" y="26"/>
                    </a:lnTo>
                    <a:lnTo>
                      <a:pt x="32" y="26"/>
                    </a:lnTo>
                    <a:lnTo>
                      <a:pt x="32" y="28"/>
                    </a:lnTo>
                    <a:lnTo>
                      <a:pt x="34" y="28"/>
                    </a:lnTo>
                    <a:lnTo>
                      <a:pt x="38" y="32"/>
                    </a:lnTo>
                    <a:lnTo>
                      <a:pt x="42" y="34"/>
                    </a:lnTo>
                    <a:lnTo>
                      <a:pt x="46" y="3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2" name="Freeform 161"/>
              <p:cNvSpPr>
                <a:spLocks noChangeAspect="1"/>
              </p:cNvSpPr>
              <p:nvPr/>
            </p:nvSpPr>
            <p:spPr bwMode="gray">
              <a:xfrm>
                <a:off x="2727" y="1160"/>
                <a:ext cx="50" cy="50"/>
              </a:xfrm>
              <a:custGeom>
                <a:avLst/>
                <a:gdLst>
                  <a:gd name="T0" fmla="*/ 50 w 50"/>
                  <a:gd name="T1" fmla="*/ 0 h 50"/>
                  <a:gd name="T2" fmla="*/ 50 w 50"/>
                  <a:gd name="T3" fmla="*/ 10 h 50"/>
                  <a:gd name="T4" fmla="*/ 48 w 50"/>
                  <a:gd name="T5" fmla="*/ 18 h 50"/>
                  <a:gd name="T6" fmla="*/ 48 w 50"/>
                  <a:gd name="T7" fmla="*/ 24 h 50"/>
                  <a:gd name="T8" fmla="*/ 50 w 50"/>
                  <a:gd name="T9" fmla="*/ 24 h 50"/>
                  <a:gd name="T10" fmla="*/ 46 w 50"/>
                  <a:gd name="T11" fmla="*/ 30 h 50"/>
                  <a:gd name="T12" fmla="*/ 44 w 50"/>
                  <a:gd name="T13" fmla="*/ 34 h 50"/>
                  <a:gd name="T14" fmla="*/ 42 w 50"/>
                  <a:gd name="T15" fmla="*/ 38 h 50"/>
                  <a:gd name="T16" fmla="*/ 40 w 50"/>
                  <a:gd name="T17" fmla="*/ 44 h 50"/>
                  <a:gd name="T18" fmla="*/ 38 w 50"/>
                  <a:gd name="T19" fmla="*/ 48 h 50"/>
                  <a:gd name="T20" fmla="*/ 36 w 50"/>
                  <a:gd name="T21" fmla="*/ 50 h 50"/>
                  <a:gd name="T22" fmla="*/ 26 w 50"/>
                  <a:gd name="T23" fmla="*/ 46 h 50"/>
                  <a:gd name="T24" fmla="*/ 20 w 50"/>
                  <a:gd name="T25" fmla="*/ 42 h 50"/>
                  <a:gd name="T26" fmla="*/ 6 w 50"/>
                  <a:gd name="T27" fmla="*/ 46 h 50"/>
                  <a:gd name="T28" fmla="*/ 2 w 50"/>
                  <a:gd name="T29" fmla="*/ 44 h 50"/>
                  <a:gd name="T30" fmla="*/ 0 w 50"/>
                  <a:gd name="T31" fmla="*/ 42 h 50"/>
                  <a:gd name="T32" fmla="*/ 10 w 50"/>
                  <a:gd name="T33" fmla="*/ 36 h 50"/>
                  <a:gd name="T34" fmla="*/ 14 w 50"/>
                  <a:gd name="T35" fmla="*/ 30 h 50"/>
                  <a:gd name="T36" fmla="*/ 18 w 50"/>
                  <a:gd name="T37" fmla="*/ 24 h 50"/>
                  <a:gd name="T38" fmla="*/ 20 w 50"/>
                  <a:gd name="T39" fmla="*/ 18 h 50"/>
                  <a:gd name="T40" fmla="*/ 22 w 50"/>
                  <a:gd name="T41" fmla="*/ 14 h 50"/>
                  <a:gd name="T42" fmla="*/ 28 w 50"/>
                  <a:gd name="T43" fmla="*/ 14 h 50"/>
                  <a:gd name="T44" fmla="*/ 32 w 50"/>
                  <a:gd name="T45" fmla="*/ 6 h 50"/>
                  <a:gd name="T46" fmla="*/ 38 w 50"/>
                  <a:gd name="T47" fmla="*/ 4 h 50"/>
                  <a:gd name="T48" fmla="*/ 42 w 50"/>
                  <a:gd name="T49" fmla="*/ 2 h 50"/>
                  <a:gd name="T50" fmla="*/ 50 w 50"/>
                  <a:gd name="T51" fmla="*/ 0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50">
                    <a:moveTo>
                      <a:pt x="50" y="0"/>
                    </a:moveTo>
                    <a:lnTo>
                      <a:pt x="50" y="10"/>
                    </a:lnTo>
                    <a:lnTo>
                      <a:pt x="48" y="18"/>
                    </a:lnTo>
                    <a:lnTo>
                      <a:pt x="48" y="24"/>
                    </a:lnTo>
                    <a:lnTo>
                      <a:pt x="50" y="24"/>
                    </a:lnTo>
                    <a:lnTo>
                      <a:pt x="46" y="30"/>
                    </a:lnTo>
                    <a:lnTo>
                      <a:pt x="44" y="34"/>
                    </a:lnTo>
                    <a:lnTo>
                      <a:pt x="42" y="38"/>
                    </a:lnTo>
                    <a:lnTo>
                      <a:pt x="40" y="44"/>
                    </a:lnTo>
                    <a:lnTo>
                      <a:pt x="38" y="48"/>
                    </a:lnTo>
                    <a:lnTo>
                      <a:pt x="36" y="50"/>
                    </a:lnTo>
                    <a:lnTo>
                      <a:pt x="26" y="46"/>
                    </a:lnTo>
                    <a:lnTo>
                      <a:pt x="20" y="42"/>
                    </a:lnTo>
                    <a:lnTo>
                      <a:pt x="6" y="46"/>
                    </a:lnTo>
                    <a:lnTo>
                      <a:pt x="2" y="44"/>
                    </a:lnTo>
                    <a:lnTo>
                      <a:pt x="0" y="42"/>
                    </a:lnTo>
                    <a:lnTo>
                      <a:pt x="10" y="36"/>
                    </a:lnTo>
                    <a:lnTo>
                      <a:pt x="14" y="30"/>
                    </a:lnTo>
                    <a:lnTo>
                      <a:pt x="18" y="24"/>
                    </a:lnTo>
                    <a:lnTo>
                      <a:pt x="20" y="18"/>
                    </a:lnTo>
                    <a:lnTo>
                      <a:pt x="22" y="14"/>
                    </a:lnTo>
                    <a:lnTo>
                      <a:pt x="28" y="14"/>
                    </a:lnTo>
                    <a:lnTo>
                      <a:pt x="32" y="6"/>
                    </a:lnTo>
                    <a:lnTo>
                      <a:pt x="38" y="4"/>
                    </a:lnTo>
                    <a:lnTo>
                      <a:pt x="42" y="2"/>
                    </a:lnTo>
                    <a:lnTo>
                      <a:pt x="5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3" name="Freeform 162"/>
              <p:cNvSpPr>
                <a:spLocks noChangeAspect="1"/>
              </p:cNvSpPr>
              <p:nvPr/>
            </p:nvSpPr>
            <p:spPr bwMode="gray">
              <a:xfrm>
                <a:off x="2793" y="1090"/>
                <a:ext cx="32" cy="52"/>
              </a:xfrm>
              <a:custGeom>
                <a:avLst/>
                <a:gdLst>
                  <a:gd name="T0" fmla="*/ 22 w 32"/>
                  <a:gd name="T1" fmla="*/ 52 h 52"/>
                  <a:gd name="T2" fmla="*/ 8 w 32"/>
                  <a:gd name="T3" fmla="*/ 52 h 52"/>
                  <a:gd name="T4" fmla="*/ 10 w 32"/>
                  <a:gd name="T5" fmla="*/ 52 h 52"/>
                  <a:gd name="T6" fmla="*/ 12 w 32"/>
                  <a:gd name="T7" fmla="*/ 50 h 52"/>
                  <a:gd name="T8" fmla="*/ 6 w 32"/>
                  <a:gd name="T9" fmla="*/ 50 h 52"/>
                  <a:gd name="T10" fmla="*/ 6 w 32"/>
                  <a:gd name="T11" fmla="*/ 42 h 52"/>
                  <a:gd name="T12" fmla="*/ 4 w 32"/>
                  <a:gd name="T13" fmla="*/ 38 h 52"/>
                  <a:gd name="T14" fmla="*/ 2 w 32"/>
                  <a:gd name="T15" fmla="*/ 32 h 52"/>
                  <a:gd name="T16" fmla="*/ 0 w 32"/>
                  <a:gd name="T17" fmla="*/ 26 h 52"/>
                  <a:gd name="T18" fmla="*/ 2 w 32"/>
                  <a:gd name="T19" fmla="*/ 22 h 52"/>
                  <a:gd name="T20" fmla="*/ 4 w 32"/>
                  <a:gd name="T21" fmla="*/ 18 h 52"/>
                  <a:gd name="T22" fmla="*/ 12 w 32"/>
                  <a:gd name="T23" fmla="*/ 12 h 52"/>
                  <a:gd name="T24" fmla="*/ 28 w 32"/>
                  <a:gd name="T25" fmla="*/ 0 h 52"/>
                  <a:gd name="T26" fmla="*/ 28 w 32"/>
                  <a:gd name="T27" fmla="*/ 14 h 52"/>
                  <a:gd name="T28" fmla="*/ 26 w 32"/>
                  <a:gd name="T29" fmla="*/ 16 h 52"/>
                  <a:gd name="T30" fmla="*/ 28 w 32"/>
                  <a:gd name="T31" fmla="*/ 18 h 52"/>
                  <a:gd name="T32" fmla="*/ 32 w 32"/>
                  <a:gd name="T33" fmla="*/ 20 h 52"/>
                  <a:gd name="T34" fmla="*/ 30 w 32"/>
                  <a:gd name="T35" fmla="*/ 24 h 52"/>
                  <a:gd name="T36" fmla="*/ 28 w 32"/>
                  <a:gd name="T37" fmla="*/ 28 h 52"/>
                  <a:gd name="T38" fmla="*/ 26 w 32"/>
                  <a:gd name="T39" fmla="*/ 28 h 52"/>
                  <a:gd name="T40" fmla="*/ 22 w 32"/>
                  <a:gd name="T41" fmla="*/ 30 h 52"/>
                  <a:gd name="T42" fmla="*/ 24 w 32"/>
                  <a:gd name="T43" fmla="*/ 36 h 52"/>
                  <a:gd name="T44" fmla="*/ 28 w 32"/>
                  <a:gd name="T45" fmla="*/ 40 h 52"/>
                  <a:gd name="T46" fmla="*/ 22 w 32"/>
                  <a:gd name="T47" fmla="*/ 40 h 52"/>
                  <a:gd name="T48" fmla="*/ 22 w 32"/>
                  <a:gd name="T49" fmla="*/ 5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 h="52">
                    <a:moveTo>
                      <a:pt x="22" y="52"/>
                    </a:moveTo>
                    <a:lnTo>
                      <a:pt x="8" y="52"/>
                    </a:lnTo>
                    <a:lnTo>
                      <a:pt x="10" y="52"/>
                    </a:lnTo>
                    <a:lnTo>
                      <a:pt x="12" y="50"/>
                    </a:lnTo>
                    <a:lnTo>
                      <a:pt x="6" y="50"/>
                    </a:lnTo>
                    <a:lnTo>
                      <a:pt x="6" y="42"/>
                    </a:lnTo>
                    <a:lnTo>
                      <a:pt x="4" y="38"/>
                    </a:lnTo>
                    <a:lnTo>
                      <a:pt x="2" y="32"/>
                    </a:lnTo>
                    <a:lnTo>
                      <a:pt x="0" y="26"/>
                    </a:lnTo>
                    <a:lnTo>
                      <a:pt x="2" y="22"/>
                    </a:lnTo>
                    <a:lnTo>
                      <a:pt x="4" y="18"/>
                    </a:lnTo>
                    <a:lnTo>
                      <a:pt x="12" y="12"/>
                    </a:lnTo>
                    <a:lnTo>
                      <a:pt x="28" y="0"/>
                    </a:lnTo>
                    <a:lnTo>
                      <a:pt x="28" y="14"/>
                    </a:lnTo>
                    <a:lnTo>
                      <a:pt x="26" y="16"/>
                    </a:lnTo>
                    <a:lnTo>
                      <a:pt x="28" y="18"/>
                    </a:lnTo>
                    <a:lnTo>
                      <a:pt x="32" y="20"/>
                    </a:lnTo>
                    <a:lnTo>
                      <a:pt x="30" y="24"/>
                    </a:lnTo>
                    <a:lnTo>
                      <a:pt x="28" y="28"/>
                    </a:lnTo>
                    <a:lnTo>
                      <a:pt x="26" y="28"/>
                    </a:lnTo>
                    <a:lnTo>
                      <a:pt x="22" y="30"/>
                    </a:lnTo>
                    <a:lnTo>
                      <a:pt x="24" y="36"/>
                    </a:lnTo>
                    <a:lnTo>
                      <a:pt x="28" y="40"/>
                    </a:lnTo>
                    <a:lnTo>
                      <a:pt x="22" y="40"/>
                    </a:lnTo>
                    <a:lnTo>
                      <a:pt x="22"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4" name="Freeform 163"/>
              <p:cNvSpPr>
                <a:spLocks noChangeAspect="1"/>
              </p:cNvSpPr>
              <p:nvPr/>
            </p:nvSpPr>
            <p:spPr bwMode="gray">
              <a:xfrm>
                <a:off x="2763" y="1142"/>
                <a:ext cx="127" cy="130"/>
              </a:xfrm>
              <a:custGeom>
                <a:avLst/>
                <a:gdLst>
                  <a:gd name="T0" fmla="*/ 22 w 127"/>
                  <a:gd name="T1" fmla="*/ 128 h 130"/>
                  <a:gd name="T2" fmla="*/ 40 w 127"/>
                  <a:gd name="T3" fmla="*/ 126 h 130"/>
                  <a:gd name="T4" fmla="*/ 52 w 127"/>
                  <a:gd name="T5" fmla="*/ 130 h 130"/>
                  <a:gd name="T6" fmla="*/ 62 w 127"/>
                  <a:gd name="T7" fmla="*/ 130 h 130"/>
                  <a:gd name="T8" fmla="*/ 80 w 127"/>
                  <a:gd name="T9" fmla="*/ 130 h 130"/>
                  <a:gd name="T10" fmla="*/ 102 w 127"/>
                  <a:gd name="T11" fmla="*/ 126 h 130"/>
                  <a:gd name="T12" fmla="*/ 102 w 127"/>
                  <a:gd name="T13" fmla="*/ 116 h 130"/>
                  <a:gd name="T14" fmla="*/ 110 w 127"/>
                  <a:gd name="T15" fmla="*/ 110 h 130"/>
                  <a:gd name="T16" fmla="*/ 108 w 127"/>
                  <a:gd name="T17" fmla="*/ 102 h 130"/>
                  <a:gd name="T18" fmla="*/ 92 w 127"/>
                  <a:gd name="T19" fmla="*/ 90 h 130"/>
                  <a:gd name="T20" fmla="*/ 90 w 127"/>
                  <a:gd name="T21" fmla="*/ 80 h 130"/>
                  <a:gd name="T22" fmla="*/ 121 w 127"/>
                  <a:gd name="T23" fmla="*/ 70 h 130"/>
                  <a:gd name="T24" fmla="*/ 127 w 127"/>
                  <a:gd name="T25" fmla="*/ 60 h 130"/>
                  <a:gd name="T26" fmla="*/ 114 w 127"/>
                  <a:gd name="T27" fmla="*/ 34 h 130"/>
                  <a:gd name="T28" fmla="*/ 110 w 127"/>
                  <a:gd name="T29" fmla="*/ 12 h 130"/>
                  <a:gd name="T30" fmla="*/ 102 w 127"/>
                  <a:gd name="T31" fmla="*/ 6 h 130"/>
                  <a:gd name="T32" fmla="*/ 92 w 127"/>
                  <a:gd name="T33" fmla="*/ 4 h 130"/>
                  <a:gd name="T34" fmla="*/ 80 w 127"/>
                  <a:gd name="T35" fmla="*/ 10 h 130"/>
                  <a:gd name="T36" fmla="*/ 70 w 127"/>
                  <a:gd name="T37" fmla="*/ 12 h 130"/>
                  <a:gd name="T38" fmla="*/ 52 w 127"/>
                  <a:gd name="T39" fmla="*/ 0 h 130"/>
                  <a:gd name="T40" fmla="*/ 40 w 127"/>
                  <a:gd name="T41" fmla="*/ 8 h 130"/>
                  <a:gd name="T42" fmla="*/ 50 w 127"/>
                  <a:gd name="T43" fmla="*/ 20 h 130"/>
                  <a:gd name="T44" fmla="*/ 42 w 127"/>
                  <a:gd name="T45" fmla="*/ 16 h 130"/>
                  <a:gd name="T46" fmla="*/ 38 w 127"/>
                  <a:gd name="T47" fmla="*/ 18 h 130"/>
                  <a:gd name="T48" fmla="*/ 34 w 127"/>
                  <a:gd name="T49" fmla="*/ 20 h 130"/>
                  <a:gd name="T50" fmla="*/ 26 w 127"/>
                  <a:gd name="T51" fmla="*/ 18 h 130"/>
                  <a:gd name="T52" fmla="*/ 14 w 127"/>
                  <a:gd name="T53" fmla="*/ 18 h 130"/>
                  <a:gd name="T54" fmla="*/ 12 w 127"/>
                  <a:gd name="T55" fmla="*/ 36 h 130"/>
                  <a:gd name="T56" fmla="*/ 14 w 127"/>
                  <a:gd name="T57" fmla="*/ 42 h 130"/>
                  <a:gd name="T58" fmla="*/ 8 w 127"/>
                  <a:gd name="T59" fmla="*/ 52 h 130"/>
                  <a:gd name="T60" fmla="*/ 4 w 127"/>
                  <a:gd name="T61" fmla="*/ 62 h 130"/>
                  <a:gd name="T62" fmla="*/ 0 w 127"/>
                  <a:gd name="T63" fmla="*/ 68 h 130"/>
                  <a:gd name="T64" fmla="*/ 8 w 127"/>
                  <a:gd name="T65" fmla="*/ 76 h 130"/>
                  <a:gd name="T66" fmla="*/ 6 w 127"/>
                  <a:gd name="T67" fmla="*/ 80 h 130"/>
                  <a:gd name="T68" fmla="*/ 10 w 127"/>
                  <a:gd name="T69" fmla="*/ 92 h 130"/>
                  <a:gd name="T70" fmla="*/ 10 w 127"/>
                  <a:gd name="T71" fmla="*/ 96 h 130"/>
                  <a:gd name="T72" fmla="*/ 24 w 127"/>
                  <a:gd name="T73" fmla="*/ 100 h 130"/>
                  <a:gd name="T74" fmla="*/ 30 w 127"/>
                  <a:gd name="T75" fmla="*/ 112 h 130"/>
                  <a:gd name="T76" fmla="*/ 24 w 127"/>
                  <a:gd name="T77" fmla="*/ 126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7" h="130">
                    <a:moveTo>
                      <a:pt x="24" y="128"/>
                    </a:moveTo>
                    <a:lnTo>
                      <a:pt x="22" y="128"/>
                    </a:lnTo>
                    <a:lnTo>
                      <a:pt x="32" y="126"/>
                    </a:lnTo>
                    <a:lnTo>
                      <a:pt x="40" y="126"/>
                    </a:lnTo>
                    <a:lnTo>
                      <a:pt x="48" y="128"/>
                    </a:lnTo>
                    <a:lnTo>
                      <a:pt x="52" y="130"/>
                    </a:lnTo>
                    <a:lnTo>
                      <a:pt x="58" y="130"/>
                    </a:lnTo>
                    <a:lnTo>
                      <a:pt x="62" y="130"/>
                    </a:lnTo>
                    <a:lnTo>
                      <a:pt x="74" y="130"/>
                    </a:lnTo>
                    <a:lnTo>
                      <a:pt x="80" y="130"/>
                    </a:lnTo>
                    <a:lnTo>
                      <a:pt x="88" y="126"/>
                    </a:lnTo>
                    <a:lnTo>
                      <a:pt x="102" y="126"/>
                    </a:lnTo>
                    <a:lnTo>
                      <a:pt x="100" y="122"/>
                    </a:lnTo>
                    <a:lnTo>
                      <a:pt x="102" y="116"/>
                    </a:lnTo>
                    <a:lnTo>
                      <a:pt x="106" y="114"/>
                    </a:lnTo>
                    <a:lnTo>
                      <a:pt x="110" y="110"/>
                    </a:lnTo>
                    <a:lnTo>
                      <a:pt x="114" y="108"/>
                    </a:lnTo>
                    <a:lnTo>
                      <a:pt x="108" y="102"/>
                    </a:lnTo>
                    <a:lnTo>
                      <a:pt x="100" y="96"/>
                    </a:lnTo>
                    <a:lnTo>
                      <a:pt x="92" y="90"/>
                    </a:lnTo>
                    <a:lnTo>
                      <a:pt x="92" y="84"/>
                    </a:lnTo>
                    <a:lnTo>
                      <a:pt x="90" y="80"/>
                    </a:lnTo>
                    <a:lnTo>
                      <a:pt x="119" y="70"/>
                    </a:lnTo>
                    <a:lnTo>
                      <a:pt x="121" y="70"/>
                    </a:lnTo>
                    <a:lnTo>
                      <a:pt x="127" y="70"/>
                    </a:lnTo>
                    <a:lnTo>
                      <a:pt x="127" y="60"/>
                    </a:lnTo>
                    <a:lnTo>
                      <a:pt x="121" y="46"/>
                    </a:lnTo>
                    <a:lnTo>
                      <a:pt x="114" y="34"/>
                    </a:lnTo>
                    <a:lnTo>
                      <a:pt x="114" y="16"/>
                    </a:lnTo>
                    <a:lnTo>
                      <a:pt x="110" y="12"/>
                    </a:lnTo>
                    <a:lnTo>
                      <a:pt x="108" y="8"/>
                    </a:lnTo>
                    <a:lnTo>
                      <a:pt x="102" y="6"/>
                    </a:lnTo>
                    <a:lnTo>
                      <a:pt x="96" y="4"/>
                    </a:lnTo>
                    <a:lnTo>
                      <a:pt x="92" y="4"/>
                    </a:lnTo>
                    <a:lnTo>
                      <a:pt x="86" y="8"/>
                    </a:lnTo>
                    <a:lnTo>
                      <a:pt x="80" y="10"/>
                    </a:lnTo>
                    <a:lnTo>
                      <a:pt x="76" y="16"/>
                    </a:lnTo>
                    <a:lnTo>
                      <a:pt x="70" y="12"/>
                    </a:lnTo>
                    <a:lnTo>
                      <a:pt x="66" y="8"/>
                    </a:lnTo>
                    <a:lnTo>
                      <a:pt x="52" y="0"/>
                    </a:lnTo>
                    <a:lnTo>
                      <a:pt x="38" y="0"/>
                    </a:lnTo>
                    <a:lnTo>
                      <a:pt x="40" y="8"/>
                    </a:lnTo>
                    <a:lnTo>
                      <a:pt x="42" y="12"/>
                    </a:lnTo>
                    <a:lnTo>
                      <a:pt x="50" y="20"/>
                    </a:lnTo>
                    <a:lnTo>
                      <a:pt x="46" y="20"/>
                    </a:lnTo>
                    <a:lnTo>
                      <a:pt x="42" y="16"/>
                    </a:lnTo>
                    <a:lnTo>
                      <a:pt x="38" y="16"/>
                    </a:lnTo>
                    <a:lnTo>
                      <a:pt x="38" y="18"/>
                    </a:lnTo>
                    <a:lnTo>
                      <a:pt x="36" y="20"/>
                    </a:lnTo>
                    <a:lnTo>
                      <a:pt x="34" y="20"/>
                    </a:lnTo>
                    <a:lnTo>
                      <a:pt x="30" y="18"/>
                    </a:lnTo>
                    <a:lnTo>
                      <a:pt x="26" y="18"/>
                    </a:lnTo>
                    <a:lnTo>
                      <a:pt x="22" y="16"/>
                    </a:lnTo>
                    <a:lnTo>
                      <a:pt x="14" y="18"/>
                    </a:lnTo>
                    <a:lnTo>
                      <a:pt x="14" y="28"/>
                    </a:lnTo>
                    <a:lnTo>
                      <a:pt x="12" y="36"/>
                    </a:lnTo>
                    <a:lnTo>
                      <a:pt x="12" y="42"/>
                    </a:lnTo>
                    <a:lnTo>
                      <a:pt x="14" y="42"/>
                    </a:lnTo>
                    <a:lnTo>
                      <a:pt x="10" y="48"/>
                    </a:lnTo>
                    <a:lnTo>
                      <a:pt x="8" y="52"/>
                    </a:lnTo>
                    <a:lnTo>
                      <a:pt x="6" y="56"/>
                    </a:lnTo>
                    <a:lnTo>
                      <a:pt x="4" y="62"/>
                    </a:lnTo>
                    <a:lnTo>
                      <a:pt x="2" y="66"/>
                    </a:lnTo>
                    <a:lnTo>
                      <a:pt x="0" y="68"/>
                    </a:lnTo>
                    <a:lnTo>
                      <a:pt x="4" y="72"/>
                    </a:lnTo>
                    <a:lnTo>
                      <a:pt x="8" y="76"/>
                    </a:lnTo>
                    <a:lnTo>
                      <a:pt x="6" y="78"/>
                    </a:lnTo>
                    <a:lnTo>
                      <a:pt x="6" y="80"/>
                    </a:lnTo>
                    <a:lnTo>
                      <a:pt x="10" y="88"/>
                    </a:lnTo>
                    <a:lnTo>
                      <a:pt x="10" y="92"/>
                    </a:lnTo>
                    <a:lnTo>
                      <a:pt x="10" y="94"/>
                    </a:lnTo>
                    <a:lnTo>
                      <a:pt x="10" y="96"/>
                    </a:lnTo>
                    <a:lnTo>
                      <a:pt x="20" y="98"/>
                    </a:lnTo>
                    <a:lnTo>
                      <a:pt x="24" y="100"/>
                    </a:lnTo>
                    <a:lnTo>
                      <a:pt x="32" y="102"/>
                    </a:lnTo>
                    <a:lnTo>
                      <a:pt x="30" y="112"/>
                    </a:lnTo>
                    <a:lnTo>
                      <a:pt x="28" y="120"/>
                    </a:lnTo>
                    <a:lnTo>
                      <a:pt x="24" y="126"/>
                    </a:lnTo>
                    <a:lnTo>
                      <a:pt x="24"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5" name="Freeform 164"/>
              <p:cNvSpPr>
                <a:spLocks noChangeAspect="1"/>
              </p:cNvSpPr>
              <p:nvPr/>
            </p:nvSpPr>
            <p:spPr bwMode="gray">
              <a:xfrm>
                <a:off x="2769" y="1268"/>
                <a:ext cx="60" cy="30"/>
              </a:xfrm>
              <a:custGeom>
                <a:avLst/>
                <a:gdLst>
                  <a:gd name="T0" fmla="*/ 50 w 60"/>
                  <a:gd name="T1" fmla="*/ 4 h 30"/>
                  <a:gd name="T2" fmla="*/ 44 w 60"/>
                  <a:gd name="T3" fmla="*/ 2 h 30"/>
                  <a:gd name="T4" fmla="*/ 34 w 60"/>
                  <a:gd name="T5" fmla="*/ 0 h 30"/>
                  <a:gd name="T6" fmla="*/ 26 w 60"/>
                  <a:gd name="T7" fmla="*/ 0 h 30"/>
                  <a:gd name="T8" fmla="*/ 16 w 60"/>
                  <a:gd name="T9" fmla="*/ 2 h 30"/>
                  <a:gd name="T10" fmla="*/ 18 w 60"/>
                  <a:gd name="T11" fmla="*/ 2 h 30"/>
                  <a:gd name="T12" fmla="*/ 18 w 60"/>
                  <a:gd name="T13" fmla="*/ 0 h 30"/>
                  <a:gd name="T14" fmla="*/ 16 w 60"/>
                  <a:gd name="T15" fmla="*/ 2 h 30"/>
                  <a:gd name="T16" fmla="*/ 14 w 60"/>
                  <a:gd name="T17" fmla="*/ 4 h 30"/>
                  <a:gd name="T18" fmla="*/ 12 w 60"/>
                  <a:gd name="T19" fmla="*/ 8 h 30"/>
                  <a:gd name="T20" fmla="*/ 8 w 60"/>
                  <a:gd name="T21" fmla="*/ 10 h 30"/>
                  <a:gd name="T22" fmla="*/ 4 w 60"/>
                  <a:gd name="T23" fmla="*/ 14 h 30"/>
                  <a:gd name="T24" fmla="*/ 0 w 60"/>
                  <a:gd name="T25" fmla="*/ 22 h 30"/>
                  <a:gd name="T26" fmla="*/ 0 w 60"/>
                  <a:gd name="T27" fmla="*/ 28 h 30"/>
                  <a:gd name="T28" fmla="*/ 4 w 60"/>
                  <a:gd name="T29" fmla="*/ 28 h 30"/>
                  <a:gd name="T30" fmla="*/ 4 w 60"/>
                  <a:gd name="T31" fmla="*/ 26 h 30"/>
                  <a:gd name="T32" fmla="*/ 4 w 60"/>
                  <a:gd name="T33" fmla="*/ 24 h 30"/>
                  <a:gd name="T34" fmla="*/ 8 w 60"/>
                  <a:gd name="T35" fmla="*/ 26 h 30"/>
                  <a:gd name="T36" fmla="*/ 10 w 60"/>
                  <a:gd name="T37" fmla="*/ 24 h 30"/>
                  <a:gd name="T38" fmla="*/ 12 w 60"/>
                  <a:gd name="T39" fmla="*/ 30 h 30"/>
                  <a:gd name="T40" fmla="*/ 26 w 60"/>
                  <a:gd name="T41" fmla="*/ 30 h 30"/>
                  <a:gd name="T42" fmla="*/ 28 w 60"/>
                  <a:gd name="T43" fmla="*/ 28 h 30"/>
                  <a:gd name="T44" fmla="*/ 30 w 60"/>
                  <a:gd name="T45" fmla="*/ 26 h 30"/>
                  <a:gd name="T46" fmla="*/ 32 w 60"/>
                  <a:gd name="T47" fmla="*/ 26 h 30"/>
                  <a:gd name="T48" fmla="*/ 36 w 60"/>
                  <a:gd name="T49" fmla="*/ 28 h 30"/>
                  <a:gd name="T50" fmla="*/ 40 w 60"/>
                  <a:gd name="T51" fmla="*/ 30 h 30"/>
                  <a:gd name="T52" fmla="*/ 44 w 60"/>
                  <a:gd name="T53" fmla="*/ 30 h 30"/>
                  <a:gd name="T54" fmla="*/ 44 w 60"/>
                  <a:gd name="T55" fmla="*/ 26 h 30"/>
                  <a:gd name="T56" fmla="*/ 48 w 60"/>
                  <a:gd name="T57" fmla="*/ 24 h 30"/>
                  <a:gd name="T58" fmla="*/ 54 w 60"/>
                  <a:gd name="T59" fmla="*/ 22 h 30"/>
                  <a:gd name="T60" fmla="*/ 60 w 60"/>
                  <a:gd name="T61" fmla="*/ 20 h 30"/>
                  <a:gd name="T62" fmla="*/ 60 w 60"/>
                  <a:gd name="T63" fmla="*/ 14 h 30"/>
                  <a:gd name="T64" fmla="*/ 58 w 60"/>
                  <a:gd name="T65" fmla="*/ 14 h 30"/>
                  <a:gd name="T66" fmla="*/ 54 w 60"/>
                  <a:gd name="T67" fmla="*/ 12 h 30"/>
                  <a:gd name="T68" fmla="*/ 50 w 60"/>
                  <a:gd name="T69" fmla="*/ 8 h 30"/>
                  <a:gd name="T70" fmla="*/ 50 w 60"/>
                  <a:gd name="T71" fmla="*/ 4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 h="30">
                    <a:moveTo>
                      <a:pt x="50" y="4"/>
                    </a:moveTo>
                    <a:lnTo>
                      <a:pt x="44" y="2"/>
                    </a:lnTo>
                    <a:lnTo>
                      <a:pt x="34" y="0"/>
                    </a:lnTo>
                    <a:lnTo>
                      <a:pt x="26" y="0"/>
                    </a:lnTo>
                    <a:lnTo>
                      <a:pt x="16" y="2"/>
                    </a:lnTo>
                    <a:lnTo>
                      <a:pt x="18" y="2"/>
                    </a:lnTo>
                    <a:lnTo>
                      <a:pt x="18" y="0"/>
                    </a:lnTo>
                    <a:lnTo>
                      <a:pt x="16" y="2"/>
                    </a:lnTo>
                    <a:lnTo>
                      <a:pt x="14" y="4"/>
                    </a:lnTo>
                    <a:lnTo>
                      <a:pt x="12" y="8"/>
                    </a:lnTo>
                    <a:lnTo>
                      <a:pt x="8" y="10"/>
                    </a:lnTo>
                    <a:lnTo>
                      <a:pt x="4" y="14"/>
                    </a:lnTo>
                    <a:lnTo>
                      <a:pt x="0" y="22"/>
                    </a:lnTo>
                    <a:lnTo>
                      <a:pt x="0" y="28"/>
                    </a:lnTo>
                    <a:lnTo>
                      <a:pt x="4" y="28"/>
                    </a:lnTo>
                    <a:lnTo>
                      <a:pt x="4" y="26"/>
                    </a:lnTo>
                    <a:lnTo>
                      <a:pt x="4" y="24"/>
                    </a:lnTo>
                    <a:lnTo>
                      <a:pt x="8" y="26"/>
                    </a:lnTo>
                    <a:lnTo>
                      <a:pt x="10" y="24"/>
                    </a:lnTo>
                    <a:lnTo>
                      <a:pt x="12" y="30"/>
                    </a:lnTo>
                    <a:lnTo>
                      <a:pt x="26" y="30"/>
                    </a:lnTo>
                    <a:lnTo>
                      <a:pt x="28" y="28"/>
                    </a:lnTo>
                    <a:lnTo>
                      <a:pt x="30" y="26"/>
                    </a:lnTo>
                    <a:lnTo>
                      <a:pt x="32" y="26"/>
                    </a:lnTo>
                    <a:lnTo>
                      <a:pt x="36" y="28"/>
                    </a:lnTo>
                    <a:lnTo>
                      <a:pt x="40" y="30"/>
                    </a:lnTo>
                    <a:lnTo>
                      <a:pt x="44" y="30"/>
                    </a:lnTo>
                    <a:lnTo>
                      <a:pt x="44" y="26"/>
                    </a:lnTo>
                    <a:lnTo>
                      <a:pt x="48" y="24"/>
                    </a:lnTo>
                    <a:lnTo>
                      <a:pt x="54" y="22"/>
                    </a:lnTo>
                    <a:lnTo>
                      <a:pt x="60" y="20"/>
                    </a:lnTo>
                    <a:lnTo>
                      <a:pt x="60" y="14"/>
                    </a:lnTo>
                    <a:lnTo>
                      <a:pt x="58" y="14"/>
                    </a:lnTo>
                    <a:lnTo>
                      <a:pt x="54" y="12"/>
                    </a:lnTo>
                    <a:lnTo>
                      <a:pt x="50" y="8"/>
                    </a:lnTo>
                    <a:lnTo>
                      <a:pt x="5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6" name="Freeform 165"/>
              <p:cNvSpPr>
                <a:spLocks noChangeAspect="1"/>
              </p:cNvSpPr>
              <p:nvPr/>
            </p:nvSpPr>
            <p:spPr bwMode="gray">
              <a:xfrm>
                <a:off x="2819" y="1244"/>
                <a:ext cx="107" cy="46"/>
              </a:xfrm>
              <a:custGeom>
                <a:avLst/>
                <a:gdLst>
                  <a:gd name="T0" fmla="*/ 65 w 107"/>
                  <a:gd name="T1" fmla="*/ 8 h 46"/>
                  <a:gd name="T2" fmla="*/ 69 w 107"/>
                  <a:gd name="T3" fmla="*/ 6 h 46"/>
                  <a:gd name="T4" fmla="*/ 71 w 107"/>
                  <a:gd name="T5" fmla="*/ 4 h 46"/>
                  <a:gd name="T6" fmla="*/ 75 w 107"/>
                  <a:gd name="T7" fmla="*/ 2 h 46"/>
                  <a:gd name="T8" fmla="*/ 79 w 107"/>
                  <a:gd name="T9" fmla="*/ 0 h 46"/>
                  <a:gd name="T10" fmla="*/ 85 w 107"/>
                  <a:gd name="T11" fmla="*/ 2 h 46"/>
                  <a:gd name="T12" fmla="*/ 91 w 107"/>
                  <a:gd name="T13" fmla="*/ 4 h 46"/>
                  <a:gd name="T14" fmla="*/ 95 w 107"/>
                  <a:gd name="T15" fmla="*/ 6 h 46"/>
                  <a:gd name="T16" fmla="*/ 101 w 107"/>
                  <a:gd name="T17" fmla="*/ 6 h 46"/>
                  <a:gd name="T18" fmla="*/ 103 w 107"/>
                  <a:gd name="T19" fmla="*/ 14 h 46"/>
                  <a:gd name="T20" fmla="*/ 107 w 107"/>
                  <a:gd name="T21" fmla="*/ 18 h 46"/>
                  <a:gd name="T22" fmla="*/ 101 w 107"/>
                  <a:gd name="T23" fmla="*/ 24 h 46"/>
                  <a:gd name="T24" fmla="*/ 99 w 107"/>
                  <a:gd name="T25" fmla="*/ 30 h 46"/>
                  <a:gd name="T26" fmla="*/ 95 w 107"/>
                  <a:gd name="T27" fmla="*/ 38 h 46"/>
                  <a:gd name="T28" fmla="*/ 93 w 107"/>
                  <a:gd name="T29" fmla="*/ 40 h 46"/>
                  <a:gd name="T30" fmla="*/ 79 w 107"/>
                  <a:gd name="T31" fmla="*/ 42 h 46"/>
                  <a:gd name="T32" fmla="*/ 75 w 107"/>
                  <a:gd name="T33" fmla="*/ 44 h 46"/>
                  <a:gd name="T34" fmla="*/ 73 w 107"/>
                  <a:gd name="T35" fmla="*/ 44 h 46"/>
                  <a:gd name="T36" fmla="*/ 65 w 107"/>
                  <a:gd name="T37" fmla="*/ 46 h 46"/>
                  <a:gd name="T38" fmla="*/ 52 w 107"/>
                  <a:gd name="T39" fmla="*/ 44 h 46"/>
                  <a:gd name="T40" fmla="*/ 42 w 107"/>
                  <a:gd name="T41" fmla="*/ 40 h 46"/>
                  <a:gd name="T42" fmla="*/ 36 w 107"/>
                  <a:gd name="T43" fmla="*/ 38 h 46"/>
                  <a:gd name="T44" fmla="*/ 26 w 107"/>
                  <a:gd name="T45" fmla="*/ 36 h 46"/>
                  <a:gd name="T46" fmla="*/ 22 w 107"/>
                  <a:gd name="T47" fmla="*/ 36 h 46"/>
                  <a:gd name="T48" fmla="*/ 22 w 107"/>
                  <a:gd name="T49" fmla="*/ 38 h 46"/>
                  <a:gd name="T50" fmla="*/ 10 w 107"/>
                  <a:gd name="T51" fmla="*/ 38 h 46"/>
                  <a:gd name="T52" fmla="*/ 8 w 107"/>
                  <a:gd name="T53" fmla="*/ 38 h 46"/>
                  <a:gd name="T54" fmla="*/ 4 w 107"/>
                  <a:gd name="T55" fmla="*/ 36 h 46"/>
                  <a:gd name="T56" fmla="*/ 0 w 107"/>
                  <a:gd name="T57" fmla="*/ 32 h 46"/>
                  <a:gd name="T58" fmla="*/ 0 w 107"/>
                  <a:gd name="T59" fmla="*/ 28 h 46"/>
                  <a:gd name="T60" fmla="*/ 6 w 107"/>
                  <a:gd name="T61" fmla="*/ 28 h 46"/>
                  <a:gd name="T62" fmla="*/ 18 w 107"/>
                  <a:gd name="T63" fmla="*/ 28 h 46"/>
                  <a:gd name="T64" fmla="*/ 24 w 107"/>
                  <a:gd name="T65" fmla="*/ 28 h 46"/>
                  <a:gd name="T66" fmla="*/ 32 w 107"/>
                  <a:gd name="T67" fmla="*/ 24 h 46"/>
                  <a:gd name="T68" fmla="*/ 46 w 107"/>
                  <a:gd name="T69" fmla="*/ 24 h 46"/>
                  <a:gd name="T70" fmla="*/ 44 w 107"/>
                  <a:gd name="T71" fmla="*/ 20 h 46"/>
                  <a:gd name="T72" fmla="*/ 46 w 107"/>
                  <a:gd name="T73" fmla="*/ 14 h 46"/>
                  <a:gd name="T74" fmla="*/ 50 w 107"/>
                  <a:gd name="T75" fmla="*/ 12 h 46"/>
                  <a:gd name="T76" fmla="*/ 54 w 107"/>
                  <a:gd name="T77" fmla="*/ 8 h 46"/>
                  <a:gd name="T78" fmla="*/ 58 w 107"/>
                  <a:gd name="T79" fmla="*/ 6 h 46"/>
                  <a:gd name="T80" fmla="*/ 56 w 107"/>
                  <a:gd name="T81" fmla="*/ 6 h 46"/>
                  <a:gd name="T82" fmla="*/ 65 w 107"/>
                  <a:gd name="T83" fmla="*/ 8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46">
                    <a:moveTo>
                      <a:pt x="65" y="8"/>
                    </a:moveTo>
                    <a:lnTo>
                      <a:pt x="69" y="6"/>
                    </a:lnTo>
                    <a:lnTo>
                      <a:pt x="71" y="4"/>
                    </a:lnTo>
                    <a:lnTo>
                      <a:pt x="75" y="2"/>
                    </a:lnTo>
                    <a:lnTo>
                      <a:pt x="79" y="0"/>
                    </a:lnTo>
                    <a:lnTo>
                      <a:pt x="85" y="2"/>
                    </a:lnTo>
                    <a:lnTo>
                      <a:pt x="91" y="4"/>
                    </a:lnTo>
                    <a:lnTo>
                      <a:pt x="95" y="6"/>
                    </a:lnTo>
                    <a:lnTo>
                      <a:pt x="101" y="6"/>
                    </a:lnTo>
                    <a:lnTo>
                      <a:pt x="103" y="14"/>
                    </a:lnTo>
                    <a:lnTo>
                      <a:pt x="107" y="18"/>
                    </a:lnTo>
                    <a:lnTo>
                      <a:pt x="101" y="24"/>
                    </a:lnTo>
                    <a:lnTo>
                      <a:pt x="99" y="30"/>
                    </a:lnTo>
                    <a:lnTo>
                      <a:pt x="95" y="38"/>
                    </a:lnTo>
                    <a:lnTo>
                      <a:pt x="93" y="40"/>
                    </a:lnTo>
                    <a:lnTo>
                      <a:pt x="79" y="42"/>
                    </a:lnTo>
                    <a:lnTo>
                      <a:pt x="75" y="44"/>
                    </a:lnTo>
                    <a:lnTo>
                      <a:pt x="73" y="44"/>
                    </a:lnTo>
                    <a:lnTo>
                      <a:pt x="65" y="46"/>
                    </a:lnTo>
                    <a:lnTo>
                      <a:pt x="52" y="44"/>
                    </a:lnTo>
                    <a:lnTo>
                      <a:pt x="42" y="40"/>
                    </a:lnTo>
                    <a:lnTo>
                      <a:pt x="36" y="38"/>
                    </a:lnTo>
                    <a:lnTo>
                      <a:pt x="26" y="36"/>
                    </a:lnTo>
                    <a:lnTo>
                      <a:pt x="22" y="36"/>
                    </a:lnTo>
                    <a:lnTo>
                      <a:pt x="22" y="38"/>
                    </a:lnTo>
                    <a:lnTo>
                      <a:pt x="10" y="38"/>
                    </a:lnTo>
                    <a:lnTo>
                      <a:pt x="8" y="38"/>
                    </a:lnTo>
                    <a:lnTo>
                      <a:pt x="4" y="36"/>
                    </a:lnTo>
                    <a:lnTo>
                      <a:pt x="0" y="32"/>
                    </a:lnTo>
                    <a:lnTo>
                      <a:pt x="0" y="28"/>
                    </a:lnTo>
                    <a:lnTo>
                      <a:pt x="6" y="28"/>
                    </a:lnTo>
                    <a:lnTo>
                      <a:pt x="18" y="28"/>
                    </a:lnTo>
                    <a:lnTo>
                      <a:pt x="24" y="28"/>
                    </a:lnTo>
                    <a:lnTo>
                      <a:pt x="32" y="24"/>
                    </a:lnTo>
                    <a:lnTo>
                      <a:pt x="46" y="24"/>
                    </a:lnTo>
                    <a:lnTo>
                      <a:pt x="44" y="20"/>
                    </a:lnTo>
                    <a:lnTo>
                      <a:pt x="46" y="14"/>
                    </a:lnTo>
                    <a:lnTo>
                      <a:pt x="50" y="12"/>
                    </a:lnTo>
                    <a:lnTo>
                      <a:pt x="54" y="8"/>
                    </a:lnTo>
                    <a:lnTo>
                      <a:pt x="58" y="6"/>
                    </a:lnTo>
                    <a:lnTo>
                      <a:pt x="56" y="6"/>
                    </a:lnTo>
                    <a:lnTo>
                      <a:pt x="65"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7" name="Freeform 166"/>
              <p:cNvSpPr>
                <a:spLocks noChangeAspect="1"/>
              </p:cNvSpPr>
              <p:nvPr/>
            </p:nvSpPr>
            <p:spPr bwMode="gray">
              <a:xfrm>
                <a:off x="2777" y="1280"/>
                <a:ext cx="185" cy="162"/>
              </a:xfrm>
              <a:custGeom>
                <a:avLst/>
                <a:gdLst>
                  <a:gd name="T0" fmla="*/ 12 w 185"/>
                  <a:gd name="T1" fmla="*/ 52 h 162"/>
                  <a:gd name="T2" fmla="*/ 0 w 185"/>
                  <a:gd name="T3" fmla="*/ 36 h 162"/>
                  <a:gd name="T4" fmla="*/ 8 w 185"/>
                  <a:gd name="T5" fmla="*/ 28 h 162"/>
                  <a:gd name="T6" fmla="*/ 4 w 185"/>
                  <a:gd name="T7" fmla="*/ 24 h 162"/>
                  <a:gd name="T8" fmla="*/ 4 w 185"/>
                  <a:gd name="T9" fmla="*/ 18 h 162"/>
                  <a:gd name="T10" fmla="*/ 20 w 185"/>
                  <a:gd name="T11" fmla="*/ 16 h 162"/>
                  <a:gd name="T12" fmla="*/ 24 w 185"/>
                  <a:gd name="T13" fmla="*/ 14 h 162"/>
                  <a:gd name="T14" fmla="*/ 32 w 185"/>
                  <a:gd name="T15" fmla="*/ 18 h 162"/>
                  <a:gd name="T16" fmla="*/ 36 w 185"/>
                  <a:gd name="T17" fmla="*/ 14 h 162"/>
                  <a:gd name="T18" fmla="*/ 46 w 185"/>
                  <a:gd name="T19" fmla="*/ 10 h 162"/>
                  <a:gd name="T20" fmla="*/ 52 w 185"/>
                  <a:gd name="T21" fmla="*/ 2 h 162"/>
                  <a:gd name="T22" fmla="*/ 64 w 185"/>
                  <a:gd name="T23" fmla="*/ 0 h 162"/>
                  <a:gd name="T24" fmla="*/ 74 w 185"/>
                  <a:gd name="T25" fmla="*/ 2 h 162"/>
                  <a:gd name="T26" fmla="*/ 94 w 185"/>
                  <a:gd name="T27" fmla="*/ 8 h 162"/>
                  <a:gd name="T28" fmla="*/ 96 w 185"/>
                  <a:gd name="T29" fmla="*/ 16 h 162"/>
                  <a:gd name="T30" fmla="*/ 86 w 185"/>
                  <a:gd name="T31" fmla="*/ 28 h 162"/>
                  <a:gd name="T32" fmla="*/ 84 w 185"/>
                  <a:gd name="T33" fmla="*/ 38 h 162"/>
                  <a:gd name="T34" fmla="*/ 84 w 185"/>
                  <a:gd name="T35" fmla="*/ 48 h 162"/>
                  <a:gd name="T36" fmla="*/ 96 w 185"/>
                  <a:gd name="T37" fmla="*/ 58 h 162"/>
                  <a:gd name="T38" fmla="*/ 109 w 185"/>
                  <a:gd name="T39" fmla="*/ 64 h 162"/>
                  <a:gd name="T40" fmla="*/ 119 w 185"/>
                  <a:gd name="T41" fmla="*/ 72 h 162"/>
                  <a:gd name="T42" fmla="*/ 125 w 185"/>
                  <a:gd name="T43" fmla="*/ 86 h 162"/>
                  <a:gd name="T44" fmla="*/ 135 w 185"/>
                  <a:gd name="T45" fmla="*/ 92 h 162"/>
                  <a:gd name="T46" fmla="*/ 139 w 185"/>
                  <a:gd name="T47" fmla="*/ 90 h 162"/>
                  <a:gd name="T48" fmla="*/ 145 w 185"/>
                  <a:gd name="T49" fmla="*/ 98 h 162"/>
                  <a:gd name="T50" fmla="*/ 161 w 185"/>
                  <a:gd name="T51" fmla="*/ 108 h 162"/>
                  <a:gd name="T52" fmla="*/ 179 w 185"/>
                  <a:gd name="T53" fmla="*/ 120 h 162"/>
                  <a:gd name="T54" fmla="*/ 179 w 185"/>
                  <a:gd name="T55" fmla="*/ 124 h 162"/>
                  <a:gd name="T56" fmla="*/ 169 w 185"/>
                  <a:gd name="T57" fmla="*/ 122 h 162"/>
                  <a:gd name="T58" fmla="*/ 159 w 185"/>
                  <a:gd name="T59" fmla="*/ 118 h 162"/>
                  <a:gd name="T60" fmla="*/ 153 w 185"/>
                  <a:gd name="T61" fmla="*/ 124 h 162"/>
                  <a:gd name="T62" fmla="*/ 155 w 185"/>
                  <a:gd name="T63" fmla="*/ 128 h 162"/>
                  <a:gd name="T64" fmla="*/ 161 w 185"/>
                  <a:gd name="T65" fmla="*/ 136 h 162"/>
                  <a:gd name="T66" fmla="*/ 163 w 185"/>
                  <a:gd name="T67" fmla="*/ 140 h 162"/>
                  <a:gd name="T68" fmla="*/ 161 w 185"/>
                  <a:gd name="T69" fmla="*/ 146 h 162"/>
                  <a:gd name="T70" fmla="*/ 155 w 185"/>
                  <a:gd name="T71" fmla="*/ 152 h 162"/>
                  <a:gd name="T72" fmla="*/ 151 w 185"/>
                  <a:gd name="T73" fmla="*/ 158 h 162"/>
                  <a:gd name="T74" fmla="*/ 141 w 185"/>
                  <a:gd name="T75" fmla="*/ 162 h 162"/>
                  <a:gd name="T76" fmla="*/ 145 w 185"/>
                  <a:gd name="T77" fmla="*/ 152 h 162"/>
                  <a:gd name="T78" fmla="*/ 147 w 185"/>
                  <a:gd name="T79" fmla="*/ 142 h 162"/>
                  <a:gd name="T80" fmla="*/ 145 w 185"/>
                  <a:gd name="T81" fmla="*/ 132 h 162"/>
                  <a:gd name="T82" fmla="*/ 135 w 185"/>
                  <a:gd name="T83" fmla="*/ 124 h 162"/>
                  <a:gd name="T84" fmla="*/ 119 w 185"/>
                  <a:gd name="T85" fmla="*/ 112 h 162"/>
                  <a:gd name="T86" fmla="*/ 84 w 185"/>
                  <a:gd name="T87" fmla="*/ 92 h 162"/>
                  <a:gd name="T88" fmla="*/ 64 w 185"/>
                  <a:gd name="T89" fmla="*/ 74 h 162"/>
                  <a:gd name="T90" fmla="*/ 52 w 185"/>
                  <a:gd name="T91" fmla="*/ 50 h 162"/>
                  <a:gd name="T92" fmla="*/ 36 w 185"/>
                  <a:gd name="T93" fmla="*/ 44 h 162"/>
                  <a:gd name="T94" fmla="*/ 28 w 185"/>
                  <a:gd name="T95" fmla="*/ 50 h 162"/>
                  <a:gd name="T96" fmla="*/ 20 w 185"/>
                  <a:gd name="T97" fmla="*/ 56 h 1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85" h="162">
                    <a:moveTo>
                      <a:pt x="18" y="56"/>
                    </a:moveTo>
                    <a:lnTo>
                      <a:pt x="12" y="52"/>
                    </a:lnTo>
                    <a:lnTo>
                      <a:pt x="8" y="46"/>
                    </a:lnTo>
                    <a:lnTo>
                      <a:pt x="0" y="36"/>
                    </a:lnTo>
                    <a:lnTo>
                      <a:pt x="8" y="30"/>
                    </a:lnTo>
                    <a:lnTo>
                      <a:pt x="8" y="28"/>
                    </a:lnTo>
                    <a:lnTo>
                      <a:pt x="6" y="26"/>
                    </a:lnTo>
                    <a:lnTo>
                      <a:pt x="4" y="24"/>
                    </a:lnTo>
                    <a:lnTo>
                      <a:pt x="4" y="22"/>
                    </a:lnTo>
                    <a:lnTo>
                      <a:pt x="4" y="18"/>
                    </a:lnTo>
                    <a:lnTo>
                      <a:pt x="18" y="18"/>
                    </a:lnTo>
                    <a:lnTo>
                      <a:pt x="20" y="16"/>
                    </a:lnTo>
                    <a:lnTo>
                      <a:pt x="22" y="14"/>
                    </a:lnTo>
                    <a:lnTo>
                      <a:pt x="24" y="14"/>
                    </a:lnTo>
                    <a:lnTo>
                      <a:pt x="28" y="16"/>
                    </a:lnTo>
                    <a:lnTo>
                      <a:pt x="32" y="18"/>
                    </a:lnTo>
                    <a:lnTo>
                      <a:pt x="36" y="18"/>
                    </a:lnTo>
                    <a:lnTo>
                      <a:pt x="36" y="14"/>
                    </a:lnTo>
                    <a:lnTo>
                      <a:pt x="40" y="12"/>
                    </a:lnTo>
                    <a:lnTo>
                      <a:pt x="46" y="10"/>
                    </a:lnTo>
                    <a:lnTo>
                      <a:pt x="52" y="8"/>
                    </a:lnTo>
                    <a:lnTo>
                      <a:pt x="52" y="2"/>
                    </a:lnTo>
                    <a:lnTo>
                      <a:pt x="64" y="2"/>
                    </a:lnTo>
                    <a:lnTo>
                      <a:pt x="64" y="0"/>
                    </a:lnTo>
                    <a:lnTo>
                      <a:pt x="68" y="0"/>
                    </a:lnTo>
                    <a:lnTo>
                      <a:pt x="74" y="2"/>
                    </a:lnTo>
                    <a:lnTo>
                      <a:pt x="80" y="2"/>
                    </a:lnTo>
                    <a:lnTo>
                      <a:pt x="94" y="8"/>
                    </a:lnTo>
                    <a:lnTo>
                      <a:pt x="96" y="8"/>
                    </a:lnTo>
                    <a:lnTo>
                      <a:pt x="96" y="16"/>
                    </a:lnTo>
                    <a:lnTo>
                      <a:pt x="88" y="24"/>
                    </a:lnTo>
                    <a:lnTo>
                      <a:pt x="86" y="28"/>
                    </a:lnTo>
                    <a:lnTo>
                      <a:pt x="86" y="32"/>
                    </a:lnTo>
                    <a:lnTo>
                      <a:pt x="84" y="38"/>
                    </a:lnTo>
                    <a:lnTo>
                      <a:pt x="84" y="44"/>
                    </a:lnTo>
                    <a:lnTo>
                      <a:pt x="84" y="48"/>
                    </a:lnTo>
                    <a:lnTo>
                      <a:pt x="88" y="52"/>
                    </a:lnTo>
                    <a:lnTo>
                      <a:pt x="96" y="58"/>
                    </a:lnTo>
                    <a:lnTo>
                      <a:pt x="107" y="62"/>
                    </a:lnTo>
                    <a:lnTo>
                      <a:pt x="109" y="64"/>
                    </a:lnTo>
                    <a:lnTo>
                      <a:pt x="115" y="68"/>
                    </a:lnTo>
                    <a:lnTo>
                      <a:pt x="119" y="72"/>
                    </a:lnTo>
                    <a:lnTo>
                      <a:pt x="121" y="80"/>
                    </a:lnTo>
                    <a:lnTo>
                      <a:pt x="125" y="86"/>
                    </a:lnTo>
                    <a:lnTo>
                      <a:pt x="131" y="90"/>
                    </a:lnTo>
                    <a:lnTo>
                      <a:pt x="135" y="92"/>
                    </a:lnTo>
                    <a:lnTo>
                      <a:pt x="137" y="92"/>
                    </a:lnTo>
                    <a:lnTo>
                      <a:pt x="139" y="90"/>
                    </a:lnTo>
                    <a:lnTo>
                      <a:pt x="141" y="94"/>
                    </a:lnTo>
                    <a:lnTo>
                      <a:pt x="145" y="98"/>
                    </a:lnTo>
                    <a:lnTo>
                      <a:pt x="149" y="102"/>
                    </a:lnTo>
                    <a:lnTo>
                      <a:pt x="161" y="108"/>
                    </a:lnTo>
                    <a:lnTo>
                      <a:pt x="173" y="114"/>
                    </a:lnTo>
                    <a:lnTo>
                      <a:pt x="179" y="120"/>
                    </a:lnTo>
                    <a:lnTo>
                      <a:pt x="185" y="124"/>
                    </a:lnTo>
                    <a:lnTo>
                      <a:pt x="179" y="124"/>
                    </a:lnTo>
                    <a:lnTo>
                      <a:pt x="173" y="124"/>
                    </a:lnTo>
                    <a:lnTo>
                      <a:pt x="169" y="122"/>
                    </a:lnTo>
                    <a:lnTo>
                      <a:pt x="163" y="118"/>
                    </a:lnTo>
                    <a:lnTo>
                      <a:pt x="159" y="118"/>
                    </a:lnTo>
                    <a:lnTo>
                      <a:pt x="153" y="120"/>
                    </a:lnTo>
                    <a:lnTo>
                      <a:pt x="153" y="124"/>
                    </a:lnTo>
                    <a:lnTo>
                      <a:pt x="153" y="126"/>
                    </a:lnTo>
                    <a:lnTo>
                      <a:pt x="155" y="128"/>
                    </a:lnTo>
                    <a:lnTo>
                      <a:pt x="159" y="132"/>
                    </a:lnTo>
                    <a:lnTo>
                      <a:pt x="161" y="136"/>
                    </a:lnTo>
                    <a:lnTo>
                      <a:pt x="163" y="138"/>
                    </a:lnTo>
                    <a:lnTo>
                      <a:pt x="163" y="140"/>
                    </a:lnTo>
                    <a:lnTo>
                      <a:pt x="163" y="144"/>
                    </a:lnTo>
                    <a:lnTo>
                      <a:pt x="161" y="146"/>
                    </a:lnTo>
                    <a:lnTo>
                      <a:pt x="155" y="144"/>
                    </a:lnTo>
                    <a:lnTo>
                      <a:pt x="155" y="152"/>
                    </a:lnTo>
                    <a:lnTo>
                      <a:pt x="155" y="154"/>
                    </a:lnTo>
                    <a:lnTo>
                      <a:pt x="151" y="158"/>
                    </a:lnTo>
                    <a:lnTo>
                      <a:pt x="147" y="162"/>
                    </a:lnTo>
                    <a:lnTo>
                      <a:pt x="141" y="162"/>
                    </a:lnTo>
                    <a:lnTo>
                      <a:pt x="141" y="156"/>
                    </a:lnTo>
                    <a:lnTo>
                      <a:pt x="145" y="152"/>
                    </a:lnTo>
                    <a:lnTo>
                      <a:pt x="147" y="148"/>
                    </a:lnTo>
                    <a:lnTo>
                      <a:pt x="147" y="142"/>
                    </a:lnTo>
                    <a:lnTo>
                      <a:pt x="147" y="136"/>
                    </a:lnTo>
                    <a:lnTo>
                      <a:pt x="145" y="132"/>
                    </a:lnTo>
                    <a:lnTo>
                      <a:pt x="141" y="126"/>
                    </a:lnTo>
                    <a:lnTo>
                      <a:pt x="135" y="124"/>
                    </a:lnTo>
                    <a:lnTo>
                      <a:pt x="129" y="120"/>
                    </a:lnTo>
                    <a:lnTo>
                      <a:pt x="119" y="112"/>
                    </a:lnTo>
                    <a:lnTo>
                      <a:pt x="107" y="104"/>
                    </a:lnTo>
                    <a:lnTo>
                      <a:pt x="84" y="92"/>
                    </a:lnTo>
                    <a:lnTo>
                      <a:pt x="74" y="84"/>
                    </a:lnTo>
                    <a:lnTo>
                      <a:pt x="64" y="74"/>
                    </a:lnTo>
                    <a:lnTo>
                      <a:pt x="56" y="64"/>
                    </a:lnTo>
                    <a:lnTo>
                      <a:pt x="52" y="50"/>
                    </a:lnTo>
                    <a:lnTo>
                      <a:pt x="42" y="48"/>
                    </a:lnTo>
                    <a:lnTo>
                      <a:pt x="36" y="44"/>
                    </a:lnTo>
                    <a:lnTo>
                      <a:pt x="30" y="46"/>
                    </a:lnTo>
                    <a:lnTo>
                      <a:pt x="28" y="50"/>
                    </a:lnTo>
                    <a:lnTo>
                      <a:pt x="24" y="54"/>
                    </a:lnTo>
                    <a:lnTo>
                      <a:pt x="20" y="56"/>
                    </a:lnTo>
                    <a:lnTo>
                      <a:pt x="18"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8" name="Freeform 167"/>
              <p:cNvSpPr>
                <a:spLocks noChangeAspect="1"/>
              </p:cNvSpPr>
              <p:nvPr/>
            </p:nvSpPr>
            <p:spPr bwMode="gray">
              <a:xfrm>
                <a:off x="2877" y="1140"/>
                <a:ext cx="141" cy="100"/>
              </a:xfrm>
              <a:custGeom>
                <a:avLst/>
                <a:gdLst>
                  <a:gd name="T0" fmla="*/ 121 w 141"/>
                  <a:gd name="T1" fmla="*/ 100 h 100"/>
                  <a:gd name="T2" fmla="*/ 117 w 141"/>
                  <a:gd name="T3" fmla="*/ 100 h 100"/>
                  <a:gd name="T4" fmla="*/ 111 w 141"/>
                  <a:gd name="T5" fmla="*/ 100 h 100"/>
                  <a:gd name="T6" fmla="*/ 101 w 141"/>
                  <a:gd name="T7" fmla="*/ 98 h 100"/>
                  <a:gd name="T8" fmla="*/ 91 w 141"/>
                  <a:gd name="T9" fmla="*/ 100 h 100"/>
                  <a:gd name="T10" fmla="*/ 85 w 141"/>
                  <a:gd name="T11" fmla="*/ 100 h 100"/>
                  <a:gd name="T12" fmla="*/ 83 w 141"/>
                  <a:gd name="T13" fmla="*/ 100 h 100"/>
                  <a:gd name="T14" fmla="*/ 81 w 141"/>
                  <a:gd name="T15" fmla="*/ 96 h 100"/>
                  <a:gd name="T16" fmla="*/ 75 w 141"/>
                  <a:gd name="T17" fmla="*/ 96 h 100"/>
                  <a:gd name="T18" fmla="*/ 71 w 141"/>
                  <a:gd name="T19" fmla="*/ 96 h 100"/>
                  <a:gd name="T20" fmla="*/ 69 w 141"/>
                  <a:gd name="T21" fmla="*/ 96 h 100"/>
                  <a:gd name="T22" fmla="*/ 67 w 141"/>
                  <a:gd name="T23" fmla="*/ 94 h 100"/>
                  <a:gd name="T24" fmla="*/ 65 w 141"/>
                  <a:gd name="T25" fmla="*/ 88 h 100"/>
                  <a:gd name="T26" fmla="*/ 61 w 141"/>
                  <a:gd name="T27" fmla="*/ 86 h 100"/>
                  <a:gd name="T28" fmla="*/ 55 w 141"/>
                  <a:gd name="T29" fmla="*/ 84 h 100"/>
                  <a:gd name="T30" fmla="*/ 47 w 141"/>
                  <a:gd name="T31" fmla="*/ 82 h 100"/>
                  <a:gd name="T32" fmla="*/ 43 w 141"/>
                  <a:gd name="T33" fmla="*/ 78 h 100"/>
                  <a:gd name="T34" fmla="*/ 41 w 141"/>
                  <a:gd name="T35" fmla="*/ 82 h 100"/>
                  <a:gd name="T36" fmla="*/ 37 w 141"/>
                  <a:gd name="T37" fmla="*/ 82 h 100"/>
                  <a:gd name="T38" fmla="*/ 35 w 141"/>
                  <a:gd name="T39" fmla="*/ 82 h 100"/>
                  <a:gd name="T40" fmla="*/ 35 w 141"/>
                  <a:gd name="T41" fmla="*/ 78 h 100"/>
                  <a:gd name="T42" fmla="*/ 13 w 141"/>
                  <a:gd name="T43" fmla="*/ 72 h 100"/>
                  <a:gd name="T44" fmla="*/ 13 w 141"/>
                  <a:gd name="T45" fmla="*/ 62 h 100"/>
                  <a:gd name="T46" fmla="*/ 7 w 141"/>
                  <a:gd name="T47" fmla="*/ 48 h 100"/>
                  <a:gd name="T48" fmla="*/ 0 w 141"/>
                  <a:gd name="T49" fmla="*/ 36 h 100"/>
                  <a:gd name="T50" fmla="*/ 0 w 141"/>
                  <a:gd name="T51" fmla="*/ 18 h 100"/>
                  <a:gd name="T52" fmla="*/ 5 w 141"/>
                  <a:gd name="T53" fmla="*/ 18 h 100"/>
                  <a:gd name="T54" fmla="*/ 13 w 141"/>
                  <a:gd name="T55" fmla="*/ 16 h 100"/>
                  <a:gd name="T56" fmla="*/ 25 w 141"/>
                  <a:gd name="T57" fmla="*/ 10 h 100"/>
                  <a:gd name="T58" fmla="*/ 41 w 141"/>
                  <a:gd name="T59" fmla="*/ 0 h 100"/>
                  <a:gd name="T60" fmla="*/ 59 w 141"/>
                  <a:gd name="T61" fmla="*/ 0 h 100"/>
                  <a:gd name="T62" fmla="*/ 61 w 141"/>
                  <a:gd name="T63" fmla="*/ 4 h 100"/>
                  <a:gd name="T64" fmla="*/ 61 w 141"/>
                  <a:gd name="T65" fmla="*/ 6 h 100"/>
                  <a:gd name="T66" fmla="*/ 65 w 141"/>
                  <a:gd name="T67" fmla="*/ 8 h 100"/>
                  <a:gd name="T68" fmla="*/ 75 w 141"/>
                  <a:gd name="T69" fmla="*/ 6 h 100"/>
                  <a:gd name="T70" fmla="*/ 113 w 141"/>
                  <a:gd name="T71" fmla="*/ 6 h 100"/>
                  <a:gd name="T72" fmla="*/ 117 w 141"/>
                  <a:gd name="T73" fmla="*/ 10 h 100"/>
                  <a:gd name="T74" fmla="*/ 119 w 141"/>
                  <a:gd name="T75" fmla="*/ 12 h 100"/>
                  <a:gd name="T76" fmla="*/ 123 w 141"/>
                  <a:gd name="T77" fmla="*/ 14 h 100"/>
                  <a:gd name="T78" fmla="*/ 125 w 141"/>
                  <a:gd name="T79" fmla="*/ 16 h 100"/>
                  <a:gd name="T80" fmla="*/ 129 w 141"/>
                  <a:gd name="T81" fmla="*/ 22 h 100"/>
                  <a:gd name="T82" fmla="*/ 131 w 141"/>
                  <a:gd name="T83" fmla="*/ 28 h 100"/>
                  <a:gd name="T84" fmla="*/ 131 w 141"/>
                  <a:gd name="T85" fmla="*/ 34 h 100"/>
                  <a:gd name="T86" fmla="*/ 135 w 141"/>
                  <a:gd name="T87" fmla="*/ 40 h 100"/>
                  <a:gd name="T88" fmla="*/ 129 w 141"/>
                  <a:gd name="T89" fmla="*/ 44 h 100"/>
                  <a:gd name="T90" fmla="*/ 127 w 141"/>
                  <a:gd name="T91" fmla="*/ 46 h 100"/>
                  <a:gd name="T92" fmla="*/ 125 w 141"/>
                  <a:gd name="T93" fmla="*/ 46 h 100"/>
                  <a:gd name="T94" fmla="*/ 125 w 141"/>
                  <a:gd name="T95" fmla="*/ 50 h 100"/>
                  <a:gd name="T96" fmla="*/ 127 w 141"/>
                  <a:gd name="T97" fmla="*/ 54 h 100"/>
                  <a:gd name="T98" fmla="*/ 133 w 141"/>
                  <a:gd name="T99" fmla="*/ 62 h 100"/>
                  <a:gd name="T100" fmla="*/ 141 w 141"/>
                  <a:gd name="T101" fmla="*/ 76 h 100"/>
                  <a:gd name="T102" fmla="*/ 135 w 141"/>
                  <a:gd name="T103" fmla="*/ 80 h 100"/>
                  <a:gd name="T104" fmla="*/ 131 w 141"/>
                  <a:gd name="T105" fmla="*/ 88 h 100"/>
                  <a:gd name="T106" fmla="*/ 121 w 141"/>
                  <a:gd name="T107" fmla="*/ 98 h 100"/>
                  <a:gd name="T108" fmla="*/ 121 w 141"/>
                  <a:gd name="T109" fmla="*/ 100 h 1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41" h="100">
                    <a:moveTo>
                      <a:pt x="121" y="100"/>
                    </a:moveTo>
                    <a:lnTo>
                      <a:pt x="117" y="100"/>
                    </a:lnTo>
                    <a:lnTo>
                      <a:pt x="111" y="100"/>
                    </a:lnTo>
                    <a:lnTo>
                      <a:pt x="101" y="98"/>
                    </a:lnTo>
                    <a:lnTo>
                      <a:pt x="91" y="100"/>
                    </a:lnTo>
                    <a:lnTo>
                      <a:pt x="85" y="100"/>
                    </a:lnTo>
                    <a:lnTo>
                      <a:pt x="83" y="100"/>
                    </a:lnTo>
                    <a:lnTo>
                      <a:pt x="81" y="96"/>
                    </a:lnTo>
                    <a:lnTo>
                      <a:pt x="75" y="96"/>
                    </a:lnTo>
                    <a:lnTo>
                      <a:pt x="71" y="96"/>
                    </a:lnTo>
                    <a:lnTo>
                      <a:pt x="69" y="96"/>
                    </a:lnTo>
                    <a:lnTo>
                      <a:pt x="67" y="94"/>
                    </a:lnTo>
                    <a:lnTo>
                      <a:pt x="65" y="88"/>
                    </a:lnTo>
                    <a:lnTo>
                      <a:pt x="61" y="86"/>
                    </a:lnTo>
                    <a:lnTo>
                      <a:pt x="55" y="84"/>
                    </a:lnTo>
                    <a:lnTo>
                      <a:pt x="47" y="82"/>
                    </a:lnTo>
                    <a:lnTo>
                      <a:pt x="43" y="78"/>
                    </a:lnTo>
                    <a:lnTo>
                      <a:pt x="41" y="82"/>
                    </a:lnTo>
                    <a:lnTo>
                      <a:pt x="37" y="82"/>
                    </a:lnTo>
                    <a:lnTo>
                      <a:pt x="35" y="82"/>
                    </a:lnTo>
                    <a:lnTo>
                      <a:pt x="35" y="78"/>
                    </a:lnTo>
                    <a:lnTo>
                      <a:pt x="13" y="72"/>
                    </a:lnTo>
                    <a:lnTo>
                      <a:pt x="13" y="62"/>
                    </a:lnTo>
                    <a:lnTo>
                      <a:pt x="7" y="48"/>
                    </a:lnTo>
                    <a:lnTo>
                      <a:pt x="0" y="36"/>
                    </a:lnTo>
                    <a:lnTo>
                      <a:pt x="0" y="18"/>
                    </a:lnTo>
                    <a:lnTo>
                      <a:pt x="5" y="18"/>
                    </a:lnTo>
                    <a:lnTo>
                      <a:pt x="13" y="16"/>
                    </a:lnTo>
                    <a:lnTo>
                      <a:pt x="25" y="10"/>
                    </a:lnTo>
                    <a:lnTo>
                      <a:pt x="41" y="0"/>
                    </a:lnTo>
                    <a:lnTo>
                      <a:pt x="59" y="0"/>
                    </a:lnTo>
                    <a:lnTo>
                      <a:pt x="61" y="4"/>
                    </a:lnTo>
                    <a:lnTo>
                      <a:pt x="61" y="6"/>
                    </a:lnTo>
                    <a:lnTo>
                      <a:pt x="65" y="8"/>
                    </a:lnTo>
                    <a:lnTo>
                      <a:pt x="75" y="6"/>
                    </a:lnTo>
                    <a:lnTo>
                      <a:pt x="113" y="6"/>
                    </a:lnTo>
                    <a:lnTo>
                      <a:pt x="117" y="10"/>
                    </a:lnTo>
                    <a:lnTo>
                      <a:pt x="119" y="12"/>
                    </a:lnTo>
                    <a:lnTo>
                      <a:pt x="123" y="14"/>
                    </a:lnTo>
                    <a:lnTo>
                      <a:pt x="125" y="16"/>
                    </a:lnTo>
                    <a:lnTo>
                      <a:pt x="129" y="22"/>
                    </a:lnTo>
                    <a:lnTo>
                      <a:pt x="131" y="28"/>
                    </a:lnTo>
                    <a:lnTo>
                      <a:pt x="131" y="34"/>
                    </a:lnTo>
                    <a:lnTo>
                      <a:pt x="135" y="40"/>
                    </a:lnTo>
                    <a:lnTo>
                      <a:pt x="129" y="44"/>
                    </a:lnTo>
                    <a:lnTo>
                      <a:pt x="127" y="46"/>
                    </a:lnTo>
                    <a:lnTo>
                      <a:pt x="125" y="46"/>
                    </a:lnTo>
                    <a:lnTo>
                      <a:pt x="125" y="50"/>
                    </a:lnTo>
                    <a:lnTo>
                      <a:pt x="127" y="54"/>
                    </a:lnTo>
                    <a:lnTo>
                      <a:pt x="133" y="62"/>
                    </a:lnTo>
                    <a:lnTo>
                      <a:pt x="141" y="76"/>
                    </a:lnTo>
                    <a:lnTo>
                      <a:pt x="135" y="80"/>
                    </a:lnTo>
                    <a:lnTo>
                      <a:pt x="131" y="88"/>
                    </a:lnTo>
                    <a:lnTo>
                      <a:pt x="121" y="98"/>
                    </a:lnTo>
                    <a:lnTo>
                      <a:pt x="121" y="10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9" name="Freeform 168"/>
              <p:cNvSpPr>
                <a:spLocks noChangeAspect="1"/>
              </p:cNvSpPr>
              <p:nvPr/>
            </p:nvSpPr>
            <p:spPr bwMode="gray">
              <a:xfrm>
                <a:off x="2966" y="1360"/>
                <a:ext cx="28" cy="52"/>
              </a:xfrm>
              <a:custGeom>
                <a:avLst/>
                <a:gdLst>
                  <a:gd name="T0" fmla="*/ 28 w 28"/>
                  <a:gd name="T1" fmla="*/ 30 h 52"/>
                  <a:gd name="T2" fmla="*/ 28 w 28"/>
                  <a:gd name="T3" fmla="*/ 38 h 52"/>
                  <a:gd name="T4" fmla="*/ 24 w 28"/>
                  <a:gd name="T5" fmla="*/ 42 h 52"/>
                  <a:gd name="T6" fmla="*/ 20 w 28"/>
                  <a:gd name="T7" fmla="*/ 46 h 52"/>
                  <a:gd name="T8" fmla="*/ 16 w 28"/>
                  <a:gd name="T9" fmla="*/ 52 h 52"/>
                  <a:gd name="T10" fmla="*/ 12 w 28"/>
                  <a:gd name="T11" fmla="*/ 46 h 52"/>
                  <a:gd name="T12" fmla="*/ 8 w 28"/>
                  <a:gd name="T13" fmla="*/ 42 h 52"/>
                  <a:gd name="T14" fmla="*/ 6 w 28"/>
                  <a:gd name="T15" fmla="*/ 26 h 52"/>
                  <a:gd name="T16" fmla="*/ 4 w 28"/>
                  <a:gd name="T17" fmla="*/ 16 h 52"/>
                  <a:gd name="T18" fmla="*/ 0 w 28"/>
                  <a:gd name="T19" fmla="*/ 8 h 52"/>
                  <a:gd name="T20" fmla="*/ 2 w 28"/>
                  <a:gd name="T21" fmla="*/ 6 h 52"/>
                  <a:gd name="T22" fmla="*/ 2 w 28"/>
                  <a:gd name="T23" fmla="*/ 2 h 52"/>
                  <a:gd name="T24" fmla="*/ 2 w 28"/>
                  <a:gd name="T25" fmla="*/ 0 h 52"/>
                  <a:gd name="T26" fmla="*/ 6 w 28"/>
                  <a:gd name="T27" fmla="*/ 0 h 52"/>
                  <a:gd name="T28" fmla="*/ 10 w 28"/>
                  <a:gd name="T29" fmla="*/ 0 h 52"/>
                  <a:gd name="T30" fmla="*/ 12 w 28"/>
                  <a:gd name="T31" fmla="*/ 2 h 52"/>
                  <a:gd name="T32" fmla="*/ 18 w 28"/>
                  <a:gd name="T33" fmla="*/ 8 h 52"/>
                  <a:gd name="T34" fmla="*/ 18 w 28"/>
                  <a:gd name="T35" fmla="*/ 16 h 52"/>
                  <a:gd name="T36" fmla="*/ 18 w 28"/>
                  <a:gd name="T37" fmla="*/ 22 h 52"/>
                  <a:gd name="T38" fmla="*/ 22 w 28"/>
                  <a:gd name="T39" fmla="*/ 28 h 52"/>
                  <a:gd name="T40" fmla="*/ 26 w 28"/>
                  <a:gd name="T41" fmla="*/ 28 h 52"/>
                  <a:gd name="T42" fmla="*/ 28 w 28"/>
                  <a:gd name="T43" fmla="*/ 30 h 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 h="52">
                    <a:moveTo>
                      <a:pt x="28" y="30"/>
                    </a:moveTo>
                    <a:lnTo>
                      <a:pt x="28" y="38"/>
                    </a:lnTo>
                    <a:lnTo>
                      <a:pt x="24" y="42"/>
                    </a:lnTo>
                    <a:lnTo>
                      <a:pt x="20" y="46"/>
                    </a:lnTo>
                    <a:lnTo>
                      <a:pt x="16" y="52"/>
                    </a:lnTo>
                    <a:lnTo>
                      <a:pt x="12" y="46"/>
                    </a:lnTo>
                    <a:lnTo>
                      <a:pt x="8" y="42"/>
                    </a:lnTo>
                    <a:lnTo>
                      <a:pt x="6" y="26"/>
                    </a:lnTo>
                    <a:lnTo>
                      <a:pt x="4" y="16"/>
                    </a:lnTo>
                    <a:lnTo>
                      <a:pt x="0" y="8"/>
                    </a:lnTo>
                    <a:lnTo>
                      <a:pt x="2" y="6"/>
                    </a:lnTo>
                    <a:lnTo>
                      <a:pt x="2" y="2"/>
                    </a:lnTo>
                    <a:lnTo>
                      <a:pt x="2" y="0"/>
                    </a:lnTo>
                    <a:lnTo>
                      <a:pt x="6" y="0"/>
                    </a:lnTo>
                    <a:lnTo>
                      <a:pt x="10" y="0"/>
                    </a:lnTo>
                    <a:lnTo>
                      <a:pt x="12" y="2"/>
                    </a:lnTo>
                    <a:lnTo>
                      <a:pt x="18" y="8"/>
                    </a:lnTo>
                    <a:lnTo>
                      <a:pt x="18" y="16"/>
                    </a:lnTo>
                    <a:lnTo>
                      <a:pt x="18" y="22"/>
                    </a:lnTo>
                    <a:lnTo>
                      <a:pt x="22" y="28"/>
                    </a:lnTo>
                    <a:lnTo>
                      <a:pt x="26" y="28"/>
                    </a:lnTo>
                    <a:lnTo>
                      <a:pt x="28"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0" name="Freeform 169"/>
              <p:cNvSpPr>
                <a:spLocks noChangeAspect="1"/>
              </p:cNvSpPr>
              <p:nvPr/>
            </p:nvSpPr>
            <p:spPr bwMode="gray">
              <a:xfrm>
                <a:off x="2982" y="1376"/>
                <a:ext cx="94" cy="98"/>
              </a:xfrm>
              <a:custGeom>
                <a:avLst/>
                <a:gdLst>
                  <a:gd name="T0" fmla="*/ 20 w 94"/>
                  <a:gd name="T1" fmla="*/ 12 h 98"/>
                  <a:gd name="T2" fmla="*/ 36 w 94"/>
                  <a:gd name="T3" fmla="*/ 8 h 98"/>
                  <a:gd name="T4" fmla="*/ 38 w 94"/>
                  <a:gd name="T5" fmla="*/ 2 h 98"/>
                  <a:gd name="T6" fmla="*/ 42 w 94"/>
                  <a:gd name="T7" fmla="*/ 4 h 98"/>
                  <a:gd name="T8" fmla="*/ 54 w 94"/>
                  <a:gd name="T9" fmla="*/ 2 h 98"/>
                  <a:gd name="T10" fmla="*/ 64 w 94"/>
                  <a:gd name="T11" fmla="*/ 2 h 98"/>
                  <a:gd name="T12" fmla="*/ 70 w 94"/>
                  <a:gd name="T13" fmla="*/ 6 h 98"/>
                  <a:gd name="T14" fmla="*/ 78 w 94"/>
                  <a:gd name="T15" fmla="*/ 6 h 98"/>
                  <a:gd name="T16" fmla="*/ 84 w 94"/>
                  <a:gd name="T17" fmla="*/ 4 h 98"/>
                  <a:gd name="T18" fmla="*/ 88 w 94"/>
                  <a:gd name="T19" fmla="*/ 0 h 98"/>
                  <a:gd name="T20" fmla="*/ 90 w 94"/>
                  <a:gd name="T21" fmla="*/ 4 h 98"/>
                  <a:gd name="T22" fmla="*/ 94 w 94"/>
                  <a:gd name="T23" fmla="*/ 16 h 98"/>
                  <a:gd name="T24" fmla="*/ 60 w 94"/>
                  <a:gd name="T25" fmla="*/ 20 h 98"/>
                  <a:gd name="T26" fmla="*/ 58 w 94"/>
                  <a:gd name="T27" fmla="*/ 24 h 98"/>
                  <a:gd name="T28" fmla="*/ 56 w 94"/>
                  <a:gd name="T29" fmla="*/ 28 h 98"/>
                  <a:gd name="T30" fmla="*/ 46 w 94"/>
                  <a:gd name="T31" fmla="*/ 26 h 98"/>
                  <a:gd name="T32" fmla="*/ 38 w 94"/>
                  <a:gd name="T33" fmla="*/ 22 h 98"/>
                  <a:gd name="T34" fmla="*/ 40 w 94"/>
                  <a:gd name="T35" fmla="*/ 28 h 98"/>
                  <a:gd name="T36" fmla="*/ 44 w 94"/>
                  <a:gd name="T37" fmla="*/ 38 h 98"/>
                  <a:gd name="T38" fmla="*/ 54 w 94"/>
                  <a:gd name="T39" fmla="*/ 48 h 98"/>
                  <a:gd name="T40" fmla="*/ 70 w 94"/>
                  <a:gd name="T41" fmla="*/ 60 h 98"/>
                  <a:gd name="T42" fmla="*/ 66 w 94"/>
                  <a:gd name="T43" fmla="*/ 64 h 98"/>
                  <a:gd name="T44" fmla="*/ 60 w 94"/>
                  <a:gd name="T45" fmla="*/ 68 h 98"/>
                  <a:gd name="T46" fmla="*/ 52 w 94"/>
                  <a:gd name="T47" fmla="*/ 64 h 98"/>
                  <a:gd name="T48" fmla="*/ 58 w 94"/>
                  <a:gd name="T49" fmla="*/ 74 h 98"/>
                  <a:gd name="T50" fmla="*/ 46 w 94"/>
                  <a:gd name="T51" fmla="*/ 74 h 98"/>
                  <a:gd name="T52" fmla="*/ 50 w 94"/>
                  <a:gd name="T53" fmla="*/ 84 h 98"/>
                  <a:gd name="T54" fmla="*/ 54 w 94"/>
                  <a:gd name="T55" fmla="*/ 98 h 98"/>
                  <a:gd name="T56" fmla="*/ 42 w 94"/>
                  <a:gd name="T57" fmla="*/ 90 h 98"/>
                  <a:gd name="T58" fmla="*/ 38 w 94"/>
                  <a:gd name="T59" fmla="*/ 84 h 98"/>
                  <a:gd name="T60" fmla="*/ 30 w 94"/>
                  <a:gd name="T61" fmla="*/ 82 h 98"/>
                  <a:gd name="T62" fmla="*/ 24 w 94"/>
                  <a:gd name="T63" fmla="*/ 78 h 98"/>
                  <a:gd name="T64" fmla="*/ 18 w 94"/>
                  <a:gd name="T65" fmla="*/ 58 h 98"/>
                  <a:gd name="T66" fmla="*/ 12 w 94"/>
                  <a:gd name="T67" fmla="*/ 46 h 98"/>
                  <a:gd name="T68" fmla="*/ 4 w 94"/>
                  <a:gd name="T69" fmla="*/ 30 h 98"/>
                  <a:gd name="T70" fmla="*/ 12 w 94"/>
                  <a:gd name="T71" fmla="*/ 22 h 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4" h="98">
                    <a:moveTo>
                      <a:pt x="12" y="14"/>
                    </a:moveTo>
                    <a:lnTo>
                      <a:pt x="20" y="12"/>
                    </a:lnTo>
                    <a:lnTo>
                      <a:pt x="30" y="10"/>
                    </a:lnTo>
                    <a:lnTo>
                      <a:pt x="36" y="8"/>
                    </a:lnTo>
                    <a:lnTo>
                      <a:pt x="38" y="6"/>
                    </a:lnTo>
                    <a:lnTo>
                      <a:pt x="38" y="2"/>
                    </a:lnTo>
                    <a:lnTo>
                      <a:pt x="38" y="4"/>
                    </a:lnTo>
                    <a:lnTo>
                      <a:pt x="42" y="4"/>
                    </a:lnTo>
                    <a:lnTo>
                      <a:pt x="48" y="4"/>
                    </a:lnTo>
                    <a:lnTo>
                      <a:pt x="54" y="2"/>
                    </a:lnTo>
                    <a:lnTo>
                      <a:pt x="60" y="0"/>
                    </a:lnTo>
                    <a:lnTo>
                      <a:pt x="64" y="2"/>
                    </a:lnTo>
                    <a:lnTo>
                      <a:pt x="66" y="4"/>
                    </a:lnTo>
                    <a:lnTo>
                      <a:pt x="70" y="6"/>
                    </a:lnTo>
                    <a:lnTo>
                      <a:pt x="76" y="6"/>
                    </a:lnTo>
                    <a:lnTo>
                      <a:pt x="78" y="6"/>
                    </a:lnTo>
                    <a:lnTo>
                      <a:pt x="80" y="4"/>
                    </a:lnTo>
                    <a:lnTo>
                      <a:pt x="84" y="4"/>
                    </a:lnTo>
                    <a:lnTo>
                      <a:pt x="86" y="0"/>
                    </a:lnTo>
                    <a:lnTo>
                      <a:pt x="88" y="0"/>
                    </a:lnTo>
                    <a:lnTo>
                      <a:pt x="90" y="2"/>
                    </a:lnTo>
                    <a:lnTo>
                      <a:pt x="90" y="4"/>
                    </a:lnTo>
                    <a:lnTo>
                      <a:pt x="94" y="6"/>
                    </a:lnTo>
                    <a:lnTo>
                      <a:pt x="94" y="16"/>
                    </a:lnTo>
                    <a:lnTo>
                      <a:pt x="58" y="16"/>
                    </a:lnTo>
                    <a:lnTo>
                      <a:pt x="60" y="20"/>
                    </a:lnTo>
                    <a:lnTo>
                      <a:pt x="62" y="24"/>
                    </a:lnTo>
                    <a:lnTo>
                      <a:pt x="58" y="24"/>
                    </a:lnTo>
                    <a:lnTo>
                      <a:pt x="56" y="26"/>
                    </a:lnTo>
                    <a:lnTo>
                      <a:pt x="56" y="28"/>
                    </a:lnTo>
                    <a:lnTo>
                      <a:pt x="50" y="28"/>
                    </a:lnTo>
                    <a:lnTo>
                      <a:pt x="46" y="26"/>
                    </a:lnTo>
                    <a:lnTo>
                      <a:pt x="40" y="20"/>
                    </a:lnTo>
                    <a:lnTo>
                      <a:pt x="38" y="22"/>
                    </a:lnTo>
                    <a:lnTo>
                      <a:pt x="38" y="24"/>
                    </a:lnTo>
                    <a:lnTo>
                      <a:pt x="40" y="28"/>
                    </a:lnTo>
                    <a:lnTo>
                      <a:pt x="40" y="32"/>
                    </a:lnTo>
                    <a:lnTo>
                      <a:pt x="44" y="38"/>
                    </a:lnTo>
                    <a:lnTo>
                      <a:pt x="48" y="44"/>
                    </a:lnTo>
                    <a:lnTo>
                      <a:pt x="54" y="48"/>
                    </a:lnTo>
                    <a:lnTo>
                      <a:pt x="66" y="56"/>
                    </a:lnTo>
                    <a:lnTo>
                      <a:pt x="70" y="60"/>
                    </a:lnTo>
                    <a:lnTo>
                      <a:pt x="74" y="64"/>
                    </a:lnTo>
                    <a:lnTo>
                      <a:pt x="66" y="64"/>
                    </a:lnTo>
                    <a:lnTo>
                      <a:pt x="64" y="68"/>
                    </a:lnTo>
                    <a:lnTo>
                      <a:pt x="60" y="68"/>
                    </a:lnTo>
                    <a:lnTo>
                      <a:pt x="56" y="66"/>
                    </a:lnTo>
                    <a:lnTo>
                      <a:pt x="52" y="64"/>
                    </a:lnTo>
                    <a:lnTo>
                      <a:pt x="54" y="70"/>
                    </a:lnTo>
                    <a:lnTo>
                      <a:pt x="58" y="74"/>
                    </a:lnTo>
                    <a:lnTo>
                      <a:pt x="52" y="76"/>
                    </a:lnTo>
                    <a:lnTo>
                      <a:pt x="46" y="74"/>
                    </a:lnTo>
                    <a:lnTo>
                      <a:pt x="48" y="82"/>
                    </a:lnTo>
                    <a:lnTo>
                      <a:pt x="50" y="84"/>
                    </a:lnTo>
                    <a:lnTo>
                      <a:pt x="52" y="90"/>
                    </a:lnTo>
                    <a:lnTo>
                      <a:pt x="54" y="98"/>
                    </a:lnTo>
                    <a:lnTo>
                      <a:pt x="48" y="92"/>
                    </a:lnTo>
                    <a:lnTo>
                      <a:pt x="42" y="90"/>
                    </a:lnTo>
                    <a:lnTo>
                      <a:pt x="38" y="88"/>
                    </a:lnTo>
                    <a:lnTo>
                      <a:pt x="38" y="84"/>
                    </a:lnTo>
                    <a:lnTo>
                      <a:pt x="34" y="84"/>
                    </a:lnTo>
                    <a:lnTo>
                      <a:pt x="30" y="82"/>
                    </a:lnTo>
                    <a:lnTo>
                      <a:pt x="26" y="82"/>
                    </a:lnTo>
                    <a:lnTo>
                      <a:pt x="24" y="78"/>
                    </a:lnTo>
                    <a:lnTo>
                      <a:pt x="20" y="68"/>
                    </a:lnTo>
                    <a:lnTo>
                      <a:pt x="18" y="58"/>
                    </a:lnTo>
                    <a:lnTo>
                      <a:pt x="14" y="48"/>
                    </a:lnTo>
                    <a:lnTo>
                      <a:pt x="12" y="46"/>
                    </a:lnTo>
                    <a:lnTo>
                      <a:pt x="0" y="36"/>
                    </a:lnTo>
                    <a:lnTo>
                      <a:pt x="4" y="30"/>
                    </a:lnTo>
                    <a:lnTo>
                      <a:pt x="8" y="26"/>
                    </a:lnTo>
                    <a:lnTo>
                      <a:pt x="12" y="22"/>
                    </a:lnTo>
                    <a:lnTo>
                      <a:pt x="1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1" name="Freeform 170"/>
              <p:cNvSpPr>
                <a:spLocks noChangeAspect="1"/>
              </p:cNvSpPr>
              <p:nvPr/>
            </p:nvSpPr>
            <p:spPr bwMode="gray">
              <a:xfrm>
                <a:off x="2920" y="1228"/>
                <a:ext cx="78" cy="40"/>
              </a:xfrm>
              <a:custGeom>
                <a:avLst/>
                <a:gdLst>
                  <a:gd name="T0" fmla="*/ 22 w 78"/>
                  <a:gd name="T1" fmla="*/ 0 h 40"/>
                  <a:gd name="T2" fmla="*/ 24 w 78"/>
                  <a:gd name="T3" fmla="*/ 6 h 40"/>
                  <a:gd name="T4" fmla="*/ 26 w 78"/>
                  <a:gd name="T5" fmla="*/ 8 h 40"/>
                  <a:gd name="T6" fmla="*/ 28 w 78"/>
                  <a:gd name="T7" fmla="*/ 8 h 40"/>
                  <a:gd name="T8" fmla="*/ 32 w 78"/>
                  <a:gd name="T9" fmla="*/ 8 h 40"/>
                  <a:gd name="T10" fmla="*/ 38 w 78"/>
                  <a:gd name="T11" fmla="*/ 8 h 40"/>
                  <a:gd name="T12" fmla="*/ 40 w 78"/>
                  <a:gd name="T13" fmla="*/ 12 h 40"/>
                  <a:gd name="T14" fmla="*/ 42 w 78"/>
                  <a:gd name="T15" fmla="*/ 12 h 40"/>
                  <a:gd name="T16" fmla="*/ 48 w 78"/>
                  <a:gd name="T17" fmla="*/ 12 h 40"/>
                  <a:gd name="T18" fmla="*/ 58 w 78"/>
                  <a:gd name="T19" fmla="*/ 10 h 40"/>
                  <a:gd name="T20" fmla="*/ 68 w 78"/>
                  <a:gd name="T21" fmla="*/ 12 h 40"/>
                  <a:gd name="T22" fmla="*/ 74 w 78"/>
                  <a:gd name="T23" fmla="*/ 12 h 40"/>
                  <a:gd name="T24" fmla="*/ 78 w 78"/>
                  <a:gd name="T25" fmla="*/ 12 h 40"/>
                  <a:gd name="T26" fmla="*/ 78 w 78"/>
                  <a:gd name="T27" fmla="*/ 16 h 40"/>
                  <a:gd name="T28" fmla="*/ 76 w 78"/>
                  <a:gd name="T29" fmla="*/ 24 h 40"/>
                  <a:gd name="T30" fmla="*/ 76 w 78"/>
                  <a:gd name="T31" fmla="*/ 26 h 40"/>
                  <a:gd name="T32" fmla="*/ 72 w 78"/>
                  <a:gd name="T33" fmla="*/ 26 h 40"/>
                  <a:gd name="T34" fmla="*/ 64 w 78"/>
                  <a:gd name="T35" fmla="*/ 24 h 40"/>
                  <a:gd name="T36" fmla="*/ 56 w 78"/>
                  <a:gd name="T37" fmla="*/ 24 h 40"/>
                  <a:gd name="T38" fmla="*/ 52 w 78"/>
                  <a:gd name="T39" fmla="*/ 24 h 40"/>
                  <a:gd name="T40" fmla="*/ 50 w 78"/>
                  <a:gd name="T41" fmla="*/ 26 h 40"/>
                  <a:gd name="T42" fmla="*/ 46 w 78"/>
                  <a:gd name="T43" fmla="*/ 30 h 40"/>
                  <a:gd name="T44" fmla="*/ 36 w 78"/>
                  <a:gd name="T45" fmla="*/ 34 h 40"/>
                  <a:gd name="T46" fmla="*/ 20 w 78"/>
                  <a:gd name="T47" fmla="*/ 40 h 40"/>
                  <a:gd name="T48" fmla="*/ 12 w 78"/>
                  <a:gd name="T49" fmla="*/ 38 h 40"/>
                  <a:gd name="T50" fmla="*/ 6 w 78"/>
                  <a:gd name="T51" fmla="*/ 34 h 40"/>
                  <a:gd name="T52" fmla="*/ 2 w 78"/>
                  <a:gd name="T53" fmla="*/ 30 h 40"/>
                  <a:gd name="T54" fmla="*/ 0 w 78"/>
                  <a:gd name="T55" fmla="*/ 22 h 40"/>
                  <a:gd name="T56" fmla="*/ 6 w 78"/>
                  <a:gd name="T57" fmla="*/ 16 h 40"/>
                  <a:gd name="T58" fmla="*/ 12 w 78"/>
                  <a:gd name="T59" fmla="*/ 14 h 40"/>
                  <a:gd name="T60" fmla="*/ 18 w 78"/>
                  <a:gd name="T61" fmla="*/ 12 h 40"/>
                  <a:gd name="T62" fmla="*/ 18 w 78"/>
                  <a:gd name="T63" fmla="*/ 10 h 40"/>
                  <a:gd name="T64" fmla="*/ 18 w 78"/>
                  <a:gd name="T65" fmla="*/ 6 h 40"/>
                  <a:gd name="T66" fmla="*/ 20 w 78"/>
                  <a:gd name="T67" fmla="*/ 6 h 40"/>
                  <a:gd name="T68" fmla="*/ 22 w 78"/>
                  <a:gd name="T69" fmla="*/ 0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8" h="40">
                    <a:moveTo>
                      <a:pt x="22" y="0"/>
                    </a:moveTo>
                    <a:lnTo>
                      <a:pt x="24" y="6"/>
                    </a:lnTo>
                    <a:lnTo>
                      <a:pt x="26" y="8"/>
                    </a:lnTo>
                    <a:lnTo>
                      <a:pt x="28" y="8"/>
                    </a:lnTo>
                    <a:lnTo>
                      <a:pt x="32" y="8"/>
                    </a:lnTo>
                    <a:lnTo>
                      <a:pt x="38" y="8"/>
                    </a:lnTo>
                    <a:lnTo>
                      <a:pt x="40" y="12"/>
                    </a:lnTo>
                    <a:lnTo>
                      <a:pt x="42" y="12"/>
                    </a:lnTo>
                    <a:lnTo>
                      <a:pt x="48" y="12"/>
                    </a:lnTo>
                    <a:lnTo>
                      <a:pt x="58" y="10"/>
                    </a:lnTo>
                    <a:lnTo>
                      <a:pt x="68" y="12"/>
                    </a:lnTo>
                    <a:lnTo>
                      <a:pt x="74" y="12"/>
                    </a:lnTo>
                    <a:lnTo>
                      <a:pt x="78" y="12"/>
                    </a:lnTo>
                    <a:lnTo>
                      <a:pt x="78" y="16"/>
                    </a:lnTo>
                    <a:lnTo>
                      <a:pt x="76" y="24"/>
                    </a:lnTo>
                    <a:lnTo>
                      <a:pt x="76" y="26"/>
                    </a:lnTo>
                    <a:lnTo>
                      <a:pt x="72" y="26"/>
                    </a:lnTo>
                    <a:lnTo>
                      <a:pt x="64" y="24"/>
                    </a:lnTo>
                    <a:lnTo>
                      <a:pt x="56" y="24"/>
                    </a:lnTo>
                    <a:lnTo>
                      <a:pt x="52" y="24"/>
                    </a:lnTo>
                    <a:lnTo>
                      <a:pt x="50" y="26"/>
                    </a:lnTo>
                    <a:lnTo>
                      <a:pt x="46" y="30"/>
                    </a:lnTo>
                    <a:lnTo>
                      <a:pt x="36" y="34"/>
                    </a:lnTo>
                    <a:lnTo>
                      <a:pt x="20" y="40"/>
                    </a:lnTo>
                    <a:lnTo>
                      <a:pt x="12" y="38"/>
                    </a:lnTo>
                    <a:lnTo>
                      <a:pt x="6" y="34"/>
                    </a:lnTo>
                    <a:lnTo>
                      <a:pt x="2" y="30"/>
                    </a:lnTo>
                    <a:lnTo>
                      <a:pt x="0" y="22"/>
                    </a:lnTo>
                    <a:lnTo>
                      <a:pt x="6" y="16"/>
                    </a:lnTo>
                    <a:lnTo>
                      <a:pt x="12" y="14"/>
                    </a:lnTo>
                    <a:lnTo>
                      <a:pt x="18" y="12"/>
                    </a:lnTo>
                    <a:lnTo>
                      <a:pt x="18" y="10"/>
                    </a:lnTo>
                    <a:lnTo>
                      <a:pt x="18" y="6"/>
                    </a:lnTo>
                    <a:lnTo>
                      <a:pt x="20" y="6"/>
                    </a:lnTo>
                    <a:lnTo>
                      <a:pt x="2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2" name="Freeform 171"/>
              <p:cNvSpPr>
                <a:spLocks noChangeAspect="1"/>
              </p:cNvSpPr>
              <p:nvPr/>
            </p:nvSpPr>
            <p:spPr bwMode="gray">
              <a:xfrm>
                <a:off x="2853" y="1212"/>
                <a:ext cx="89" cy="40"/>
              </a:xfrm>
              <a:custGeom>
                <a:avLst/>
                <a:gdLst>
                  <a:gd name="T0" fmla="*/ 89 w 89"/>
                  <a:gd name="T1" fmla="*/ 16 h 40"/>
                  <a:gd name="T2" fmla="*/ 85 w 89"/>
                  <a:gd name="T3" fmla="*/ 14 h 40"/>
                  <a:gd name="T4" fmla="*/ 79 w 89"/>
                  <a:gd name="T5" fmla="*/ 12 h 40"/>
                  <a:gd name="T6" fmla="*/ 71 w 89"/>
                  <a:gd name="T7" fmla="*/ 10 h 40"/>
                  <a:gd name="T8" fmla="*/ 67 w 89"/>
                  <a:gd name="T9" fmla="*/ 6 h 40"/>
                  <a:gd name="T10" fmla="*/ 65 w 89"/>
                  <a:gd name="T11" fmla="*/ 10 h 40"/>
                  <a:gd name="T12" fmla="*/ 61 w 89"/>
                  <a:gd name="T13" fmla="*/ 10 h 40"/>
                  <a:gd name="T14" fmla="*/ 59 w 89"/>
                  <a:gd name="T15" fmla="*/ 10 h 40"/>
                  <a:gd name="T16" fmla="*/ 59 w 89"/>
                  <a:gd name="T17" fmla="*/ 6 h 40"/>
                  <a:gd name="T18" fmla="*/ 37 w 89"/>
                  <a:gd name="T19" fmla="*/ 0 h 40"/>
                  <a:gd name="T20" fmla="*/ 31 w 89"/>
                  <a:gd name="T21" fmla="*/ 0 h 40"/>
                  <a:gd name="T22" fmla="*/ 29 w 89"/>
                  <a:gd name="T23" fmla="*/ 0 h 40"/>
                  <a:gd name="T24" fmla="*/ 0 w 89"/>
                  <a:gd name="T25" fmla="*/ 10 h 40"/>
                  <a:gd name="T26" fmla="*/ 2 w 89"/>
                  <a:gd name="T27" fmla="*/ 14 h 40"/>
                  <a:gd name="T28" fmla="*/ 2 w 89"/>
                  <a:gd name="T29" fmla="*/ 20 h 40"/>
                  <a:gd name="T30" fmla="*/ 10 w 89"/>
                  <a:gd name="T31" fmla="*/ 26 h 40"/>
                  <a:gd name="T32" fmla="*/ 18 w 89"/>
                  <a:gd name="T33" fmla="*/ 32 h 40"/>
                  <a:gd name="T34" fmla="*/ 24 w 89"/>
                  <a:gd name="T35" fmla="*/ 38 h 40"/>
                  <a:gd name="T36" fmla="*/ 31 w 89"/>
                  <a:gd name="T37" fmla="*/ 40 h 40"/>
                  <a:gd name="T38" fmla="*/ 35 w 89"/>
                  <a:gd name="T39" fmla="*/ 38 h 40"/>
                  <a:gd name="T40" fmla="*/ 37 w 89"/>
                  <a:gd name="T41" fmla="*/ 36 h 40"/>
                  <a:gd name="T42" fmla="*/ 41 w 89"/>
                  <a:gd name="T43" fmla="*/ 34 h 40"/>
                  <a:gd name="T44" fmla="*/ 45 w 89"/>
                  <a:gd name="T45" fmla="*/ 32 h 40"/>
                  <a:gd name="T46" fmla="*/ 51 w 89"/>
                  <a:gd name="T47" fmla="*/ 34 h 40"/>
                  <a:gd name="T48" fmla="*/ 55 w 89"/>
                  <a:gd name="T49" fmla="*/ 36 h 40"/>
                  <a:gd name="T50" fmla="*/ 61 w 89"/>
                  <a:gd name="T51" fmla="*/ 38 h 40"/>
                  <a:gd name="T52" fmla="*/ 65 w 89"/>
                  <a:gd name="T53" fmla="*/ 38 h 40"/>
                  <a:gd name="T54" fmla="*/ 67 w 89"/>
                  <a:gd name="T55" fmla="*/ 38 h 40"/>
                  <a:gd name="T56" fmla="*/ 73 w 89"/>
                  <a:gd name="T57" fmla="*/ 32 h 40"/>
                  <a:gd name="T58" fmla="*/ 79 w 89"/>
                  <a:gd name="T59" fmla="*/ 30 h 40"/>
                  <a:gd name="T60" fmla="*/ 85 w 89"/>
                  <a:gd name="T61" fmla="*/ 28 h 40"/>
                  <a:gd name="T62" fmla="*/ 85 w 89"/>
                  <a:gd name="T63" fmla="*/ 26 h 40"/>
                  <a:gd name="T64" fmla="*/ 85 w 89"/>
                  <a:gd name="T65" fmla="*/ 22 h 40"/>
                  <a:gd name="T66" fmla="*/ 87 w 89"/>
                  <a:gd name="T67" fmla="*/ 22 h 40"/>
                  <a:gd name="T68" fmla="*/ 89 w 89"/>
                  <a:gd name="T69" fmla="*/ 16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9" h="40">
                    <a:moveTo>
                      <a:pt x="89" y="16"/>
                    </a:moveTo>
                    <a:lnTo>
                      <a:pt x="85" y="14"/>
                    </a:lnTo>
                    <a:lnTo>
                      <a:pt x="79" y="12"/>
                    </a:lnTo>
                    <a:lnTo>
                      <a:pt x="71" y="10"/>
                    </a:lnTo>
                    <a:lnTo>
                      <a:pt x="67" y="6"/>
                    </a:lnTo>
                    <a:lnTo>
                      <a:pt x="65" y="10"/>
                    </a:lnTo>
                    <a:lnTo>
                      <a:pt x="61" y="10"/>
                    </a:lnTo>
                    <a:lnTo>
                      <a:pt x="59" y="10"/>
                    </a:lnTo>
                    <a:lnTo>
                      <a:pt x="59" y="6"/>
                    </a:lnTo>
                    <a:lnTo>
                      <a:pt x="37" y="0"/>
                    </a:lnTo>
                    <a:lnTo>
                      <a:pt x="31" y="0"/>
                    </a:lnTo>
                    <a:lnTo>
                      <a:pt x="29" y="0"/>
                    </a:lnTo>
                    <a:lnTo>
                      <a:pt x="0" y="10"/>
                    </a:lnTo>
                    <a:lnTo>
                      <a:pt x="2" y="14"/>
                    </a:lnTo>
                    <a:lnTo>
                      <a:pt x="2" y="20"/>
                    </a:lnTo>
                    <a:lnTo>
                      <a:pt x="10" y="26"/>
                    </a:lnTo>
                    <a:lnTo>
                      <a:pt x="18" y="32"/>
                    </a:lnTo>
                    <a:lnTo>
                      <a:pt x="24" y="38"/>
                    </a:lnTo>
                    <a:lnTo>
                      <a:pt x="31" y="40"/>
                    </a:lnTo>
                    <a:lnTo>
                      <a:pt x="35" y="38"/>
                    </a:lnTo>
                    <a:lnTo>
                      <a:pt x="37" y="36"/>
                    </a:lnTo>
                    <a:lnTo>
                      <a:pt x="41" y="34"/>
                    </a:lnTo>
                    <a:lnTo>
                      <a:pt x="45" y="32"/>
                    </a:lnTo>
                    <a:lnTo>
                      <a:pt x="51" y="34"/>
                    </a:lnTo>
                    <a:lnTo>
                      <a:pt x="55" y="36"/>
                    </a:lnTo>
                    <a:lnTo>
                      <a:pt x="61" y="38"/>
                    </a:lnTo>
                    <a:lnTo>
                      <a:pt x="65" y="38"/>
                    </a:lnTo>
                    <a:lnTo>
                      <a:pt x="67" y="38"/>
                    </a:lnTo>
                    <a:lnTo>
                      <a:pt x="73" y="32"/>
                    </a:lnTo>
                    <a:lnTo>
                      <a:pt x="79" y="30"/>
                    </a:lnTo>
                    <a:lnTo>
                      <a:pt x="85" y="28"/>
                    </a:lnTo>
                    <a:lnTo>
                      <a:pt x="85" y="26"/>
                    </a:lnTo>
                    <a:lnTo>
                      <a:pt x="85" y="22"/>
                    </a:lnTo>
                    <a:lnTo>
                      <a:pt x="87" y="22"/>
                    </a:lnTo>
                    <a:lnTo>
                      <a:pt x="89"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3" name="Freeform 172"/>
              <p:cNvSpPr>
                <a:spLocks noChangeAspect="1"/>
              </p:cNvSpPr>
              <p:nvPr/>
            </p:nvSpPr>
            <p:spPr bwMode="gray">
              <a:xfrm>
                <a:off x="3062" y="1250"/>
                <a:ext cx="50" cy="50"/>
              </a:xfrm>
              <a:custGeom>
                <a:avLst/>
                <a:gdLst>
                  <a:gd name="T0" fmla="*/ 26 w 50"/>
                  <a:gd name="T1" fmla="*/ 50 h 50"/>
                  <a:gd name="T2" fmla="*/ 22 w 50"/>
                  <a:gd name="T3" fmla="*/ 34 h 50"/>
                  <a:gd name="T4" fmla="*/ 18 w 50"/>
                  <a:gd name="T5" fmla="*/ 24 h 50"/>
                  <a:gd name="T6" fmla="*/ 14 w 50"/>
                  <a:gd name="T7" fmla="*/ 16 h 50"/>
                  <a:gd name="T8" fmla="*/ 8 w 50"/>
                  <a:gd name="T9" fmla="*/ 10 h 50"/>
                  <a:gd name="T10" fmla="*/ 0 w 50"/>
                  <a:gd name="T11" fmla="*/ 8 h 50"/>
                  <a:gd name="T12" fmla="*/ 16 w 50"/>
                  <a:gd name="T13" fmla="*/ 0 h 50"/>
                  <a:gd name="T14" fmla="*/ 24 w 50"/>
                  <a:gd name="T15" fmla="*/ 2 h 50"/>
                  <a:gd name="T16" fmla="*/ 32 w 50"/>
                  <a:gd name="T17" fmla="*/ 6 h 50"/>
                  <a:gd name="T18" fmla="*/ 40 w 50"/>
                  <a:gd name="T19" fmla="*/ 18 h 50"/>
                  <a:gd name="T20" fmla="*/ 44 w 50"/>
                  <a:gd name="T21" fmla="*/ 24 h 50"/>
                  <a:gd name="T22" fmla="*/ 50 w 50"/>
                  <a:gd name="T23" fmla="*/ 36 h 50"/>
                  <a:gd name="T24" fmla="*/ 34 w 50"/>
                  <a:gd name="T25" fmla="*/ 34 h 50"/>
                  <a:gd name="T26" fmla="*/ 34 w 50"/>
                  <a:gd name="T27" fmla="*/ 44 h 50"/>
                  <a:gd name="T28" fmla="*/ 26 w 50"/>
                  <a:gd name="T29" fmla="*/ 48 h 50"/>
                  <a:gd name="T30" fmla="*/ 26 w 50"/>
                  <a:gd name="T31" fmla="*/ 50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 h="50">
                    <a:moveTo>
                      <a:pt x="26" y="50"/>
                    </a:moveTo>
                    <a:lnTo>
                      <a:pt x="22" y="34"/>
                    </a:lnTo>
                    <a:lnTo>
                      <a:pt x="18" y="24"/>
                    </a:lnTo>
                    <a:lnTo>
                      <a:pt x="14" y="16"/>
                    </a:lnTo>
                    <a:lnTo>
                      <a:pt x="8" y="10"/>
                    </a:lnTo>
                    <a:lnTo>
                      <a:pt x="0" y="8"/>
                    </a:lnTo>
                    <a:lnTo>
                      <a:pt x="16" y="0"/>
                    </a:lnTo>
                    <a:lnTo>
                      <a:pt x="24" y="2"/>
                    </a:lnTo>
                    <a:lnTo>
                      <a:pt x="32" y="6"/>
                    </a:lnTo>
                    <a:lnTo>
                      <a:pt x="40" y="18"/>
                    </a:lnTo>
                    <a:lnTo>
                      <a:pt x="44" y="24"/>
                    </a:lnTo>
                    <a:lnTo>
                      <a:pt x="50" y="36"/>
                    </a:lnTo>
                    <a:lnTo>
                      <a:pt x="34" y="34"/>
                    </a:lnTo>
                    <a:lnTo>
                      <a:pt x="34" y="44"/>
                    </a:lnTo>
                    <a:lnTo>
                      <a:pt x="26" y="48"/>
                    </a:lnTo>
                    <a:lnTo>
                      <a:pt x="26"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4" name="Freeform 173"/>
              <p:cNvSpPr>
                <a:spLocks noChangeAspect="1"/>
              </p:cNvSpPr>
              <p:nvPr/>
            </p:nvSpPr>
            <p:spPr bwMode="gray">
              <a:xfrm>
                <a:off x="2912" y="1252"/>
                <a:ext cx="96" cy="50"/>
              </a:xfrm>
              <a:custGeom>
                <a:avLst/>
                <a:gdLst>
                  <a:gd name="T0" fmla="*/ 58 w 96"/>
                  <a:gd name="T1" fmla="*/ 46 h 50"/>
                  <a:gd name="T2" fmla="*/ 56 w 96"/>
                  <a:gd name="T3" fmla="*/ 44 h 50"/>
                  <a:gd name="T4" fmla="*/ 54 w 96"/>
                  <a:gd name="T5" fmla="*/ 42 h 50"/>
                  <a:gd name="T6" fmla="*/ 44 w 96"/>
                  <a:gd name="T7" fmla="*/ 46 h 50"/>
                  <a:gd name="T8" fmla="*/ 38 w 96"/>
                  <a:gd name="T9" fmla="*/ 48 h 50"/>
                  <a:gd name="T10" fmla="*/ 30 w 96"/>
                  <a:gd name="T11" fmla="*/ 50 h 50"/>
                  <a:gd name="T12" fmla="*/ 26 w 96"/>
                  <a:gd name="T13" fmla="*/ 50 h 50"/>
                  <a:gd name="T14" fmla="*/ 22 w 96"/>
                  <a:gd name="T15" fmla="*/ 48 h 50"/>
                  <a:gd name="T16" fmla="*/ 16 w 96"/>
                  <a:gd name="T17" fmla="*/ 44 h 50"/>
                  <a:gd name="T18" fmla="*/ 8 w 96"/>
                  <a:gd name="T19" fmla="*/ 38 h 50"/>
                  <a:gd name="T20" fmla="*/ 0 w 96"/>
                  <a:gd name="T21" fmla="*/ 32 h 50"/>
                  <a:gd name="T22" fmla="*/ 2 w 96"/>
                  <a:gd name="T23" fmla="*/ 30 h 50"/>
                  <a:gd name="T24" fmla="*/ 6 w 96"/>
                  <a:gd name="T25" fmla="*/ 22 h 50"/>
                  <a:gd name="T26" fmla="*/ 8 w 96"/>
                  <a:gd name="T27" fmla="*/ 16 h 50"/>
                  <a:gd name="T28" fmla="*/ 14 w 96"/>
                  <a:gd name="T29" fmla="*/ 10 h 50"/>
                  <a:gd name="T30" fmla="*/ 20 w 96"/>
                  <a:gd name="T31" fmla="*/ 14 h 50"/>
                  <a:gd name="T32" fmla="*/ 28 w 96"/>
                  <a:gd name="T33" fmla="*/ 16 h 50"/>
                  <a:gd name="T34" fmla="*/ 44 w 96"/>
                  <a:gd name="T35" fmla="*/ 10 h 50"/>
                  <a:gd name="T36" fmla="*/ 54 w 96"/>
                  <a:gd name="T37" fmla="*/ 6 h 50"/>
                  <a:gd name="T38" fmla="*/ 58 w 96"/>
                  <a:gd name="T39" fmla="*/ 2 h 50"/>
                  <a:gd name="T40" fmla="*/ 60 w 96"/>
                  <a:gd name="T41" fmla="*/ 0 h 50"/>
                  <a:gd name="T42" fmla="*/ 64 w 96"/>
                  <a:gd name="T43" fmla="*/ 0 h 50"/>
                  <a:gd name="T44" fmla="*/ 72 w 96"/>
                  <a:gd name="T45" fmla="*/ 0 h 50"/>
                  <a:gd name="T46" fmla="*/ 80 w 96"/>
                  <a:gd name="T47" fmla="*/ 2 h 50"/>
                  <a:gd name="T48" fmla="*/ 84 w 96"/>
                  <a:gd name="T49" fmla="*/ 2 h 50"/>
                  <a:gd name="T50" fmla="*/ 86 w 96"/>
                  <a:gd name="T51" fmla="*/ 4 h 50"/>
                  <a:gd name="T52" fmla="*/ 90 w 96"/>
                  <a:gd name="T53" fmla="*/ 6 h 50"/>
                  <a:gd name="T54" fmla="*/ 96 w 96"/>
                  <a:gd name="T55" fmla="*/ 8 h 50"/>
                  <a:gd name="T56" fmla="*/ 94 w 96"/>
                  <a:gd name="T57" fmla="*/ 14 h 50"/>
                  <a:gd name="T58" fmla="*/ 90 w 96"/>
                  <a:gd name="T59" fmla="*/ 16 h 50"/>
                  <a:gd name="T60" fmla="*/ 86 w 96"/>
                  <a:gd name="T61" fmla="*/ 18 h 50"/>
                  <a:gd name="T62" fmla="*/ 82 w 96"/>
                  <a:gd name="T63" fmla="*/ 22 h 50"/>
                  <a:gd name="T64" fmla="*/ 82 w 96"/>
                  <a:gd name="T65" fmla="*/ 30 h 50"/>
                  <a:gd name="T66" fmla="*/ 80 w 96"/>
                  <a:gd name="T67" fmla="*/ 36 h 50"/>
                  <a:gd name="T68" fmla="*/ 78 w 96"/>
                  <a:gd name="T69" fmla="*/ 38 h 50"/>
                  <a:gd name="T70" fmla="*/ 74 w 96"/>
                  <a:gd name="T71" fmla="*/ 42 h 50"/>
                  <a:gd name="T72" fmla="*/ 68 w 96"/>
                  <a:gd name="T73" fmla="*/ 42 h 50"/>
                  <a:gd name="T74" fmla="*/ 62 w 96"/>
                  <a:gd name="T75" fmla="*/ 42 h 50"/>
                  <a:gd name="T76" fmla="*/ 58 w 96"/>
                  <a:gd name="T77" fmla="*/ 46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6" h="50">
                    <a:moveTo>
                      <a:pt x="58" y="46"/>
                    </a:moveTo>
                    <a:lnTo>
                      <a:pt x="56" y="44"/>
                    </a:lnTo>
                    <a:lnTo>
                      <a:pt x="54" y="42"/>
                    </a:lnTo>
                    <a:lnTo>
                      <a:pt x="44" y="46"/>
                    </a:lnTo>
                    <a:lnTo>
                      <a:pt x="38" y="48"/>
                    </a:lnTo>
                    <a:lnTo>
                      <a:pt x="30" y="50"/>
                    </a:lnTo>
                    <a:lnTo>
                      <a:pt x="26" y="50"/>
                    </a:lnTo>
                    <a:lnTo>
                      <a:pt x="22" y="48"/>
                    </a:lnTo>
                    <a:lnTo>
                      <a:pt x="16" y="44"/>
                    </a:lnTo>
                    <a:lnTo>
                      <a:pt x="8" y="38"/>
                    </a:lnTo>
                    <a:lnTo>
                      <a:pt x="0" y="32"/>
                    </a:lnTo>
                    <a:lnTo>
                      <a:pt x="2" y="30"/>
                    </a:lnTo>
                    <a:lnTo>
                      <a:pt x="6" y="22"/>
                    </a:lnTo>
                    <a:lnTo>
                      <a:pt x="8" y="16"/>
                    </a:lnTo>
                    <a:lnTo>
                      <a:pt x="14" y="10"/>
                    </a:lnTo>
                    <a:lnTo>
                      <a:pt x="20" y="14"/>
                    </a:lnTo>
                    <a:lnTo>
                      <a:pt x="28" y="16"/>
                    </a:lnTo>
                    <a:lnTo>
                      <a:pt x="44" y="10"/>
                    </a:lnTo>
                    <a:lnTo>
                      <a:pt x="54" y="6"/>
                    </a:lnTo>
                    <a:lnTo>
                      <a:pt x="58" y="2"/>
                    </a:lnTo>
                    <a:lnTo>
                      <a:pt x="60" y="0"/>
                    </a:lnTo>
                    <a:lnTo>
                      <a:pt x="64" y="0"/>
                    </a:lnTo>
                    <a:lnTo>
                      <a:pt x="72" y="0"/>
                    </a:lnTo>
                    <a:lnTo>
                      <a:pt x="80" y="2"/>
                    </a:lnTo>
                    <a:lnTo>
                      <a:pt x="84" y="2"/>
                    </a:lnTo>
                    <a:lnTo>
                      <a:pt x="86" y="4"/>
                    </a:lnTo>
                    <a:lnTo>
                      <a:pt x="90" y="6"/>
                    </a:lnTo>
                    <a:lnTo>
                      <a:pt x="96" y="8"/>
                    </a:lnTo>
                    <a:lnTo>
                      <a:pt x="94" y="14"/>
                    </a:lnTo>
                    <a:lnTo>
                      <a:pt x="90" y="16"/>
                    </a:lnTo>
                    <a:lnTo>
                      <a:pt x="86" y="18"/>
                    </a:lnTo>
                    <a:lnTo>
                      <a:pt x="82" y="22"/>
                    </a:lnTo>
                    <a:lnTo>
                      <a:pt x="82" y="30"/>
                    </a:lnTo>
                    <a:lnTo>
                      <a:pt x="80" y="36"/>
                    </a:lnTo>
                    <a:lnTo>
                      <a:pt x="78" y="38"/>
                    </a:lnTo>
                    <a:lnTo>
                      <a:pt x="74" y="42"/>
                    </a:lnTo>
                    <a:lnTo>
                      <a:pt x="68" y="42"/>
                    </a:lnTo>
                    <a:lnTo>
                      <a:pt x="62" y="42"/>
                    </a:lnTo>
                    <a:lnTo>
                      <a:pt x="58"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5" name="Freeform 174"/>
              <p:cNvSpPr>
                <a:spLocks noChangeAspect="1"/>
              </p:cNvSpPr>
              <p:nvPr/>
            </p:nvSpPr>
            <p:spPr bwMode="gray">
              <a:xfrm>
                <a:off x="2996" y="1176"/>
                <a:ext cx="260" cy="148"/>
              </a:xfrm>
              <a:custGeom>
                <a:avLst/>
                <a:gdLst>
                  <a:gd name="T0" fmla="*/ 60 w 260"/>
                  <a:gd name="T1" fmla="*/ 84 h 148"/>
                  <a:gd name="T2" fmla="*/ 44 w 260"/>
                  <a:gd name="T3" fmla="*/ 90 h 148"/>
                  <a:gd name="T4" fmla="*/ 26 w 260"/>
                  <a:gd name="T5" fmla="*/ 88 h 148"/>
                  <a:gd name="T6" fmla="*/ 12 w 260"/>
                  <a:gd name="T7" fmla="*/ 84 h 148"/>
                  <a:gd name="T8" fmla="*/ 2 w 260"/>
                  <a:gd name="T9" fmla="*/ 80 h 148"/>
                  <a:gd name="T10" fmla="*/ 2 w 260"/>
                  <a:gd name="T11" fmla="*/ 66 h 148"/>
                  <a:gd name="T12" fmla="*/ 12 w 260"/>
                  <a:gd name="T13" fmla="*/ 52 h 148"/>
                  <a:gd name="T14" fmla="*/ 22 w 260"/>
                  <a:gd name="T15" fmla="*/ 38 h 148"/>
                  <a:gd name="T16" fmla="*/ 8 w 260"/>
                  <a:gd name="T17" fmla="*/ 20 h 148"/>
                  <a:gd name="T18" fmla="*/ 24 w 260"/>
                  <a:gd name="T19" fmla="*/ 10 h 148"/>
                  <a:gd name="T20" fmla="*/ 64 w 260"/>
                  <a:gd name="T21" fmla="*/ 10 h 148"/>
                  <a:gd name="T22" fmla="*/ 96 w 260"/>
                  <a:gd name="T23" fmla="*/ 14 h 148"/>
                  <a:gd name="T24" fmla="*/ 116 w 260"/>
                  <a:gd name="T25" fmla="*/ 8 h 148"/>
                  <a:gd name="T26" fmla="*/ 138 w 260"/>
                  <a:gd name="T27" fmla="*/ 6 h 148"/>
                  <a:gd name="T28" fmla="*/ 166 w 260"/>
                  <a:gd name="T29" fmla="*/ 8 h 148"/>
                  <a:gd name="T30" fmla="*/ 168 w 260"/>
                  <a:gd name="T31" fmla="*/ 22 h 148"/>
                  <a:gd name="T32" fmla="*/ 186 w 260"/>
                  <a:gd name="T33" fmla="*/ 30 h 148"/>
                  <a:gd name="T34" fmla="*/ 198 w 260"/>
                  <a:gd name="T35" fmla="*/ 36 h 148"/>
                  <a:gd name="T36" fmla="*/ 216 w 260"/>
                  <a:gd name="T37" fmla="*/ 36 h 148"/>
                  <a:gd name="T38" fmla="*/ 234 w 260"/>
                  <a:gd name="T39" fmla="*/ 48 h 148"/>
                  <a:gd name="T40" fmla="*/ 260 w 260"/>
                  <a:gd name="T41" fmla="*/ 56 h 148"/>
                  <a:gd name="T42" fmla="*/ 254 w 260"/>
                  <a:gd name="T43" fmla="*/ 64 h 148"/>
                  <a:gd name="T44" fmla="*/ 260 w 260"/>
                  <a:gd name="T45" fmla="*/ 78 h 148"/>
                  <a:gd name="T46" fmla="*/ 244 w 260"/>
                  <a:gd name="T47" fmla="*/ 84 h 148"/>
                  <a:gd name="T48" fmla="*/ 236 w 260"/>
                  <a:gd name="T49" fmla="*/ 92 h 148"/>
                  <a:gd name="T50" fmla="*/ 226 w 260"/>
                  <a:gd name="T51" fmla="*/ 100 h 148"/>
                  <a:gd name="T52" fmla="*/ 208 w 260"/>
                  <a:gd name="T53" fmla="*/ 106 h 148"/>
                  <a:gd name="T54" fmla="*/ 190 w 260"/>
                  <a:gd name="T55" fmla="*/ 112 h 148"/>
                  <a:gd name="T56" fmla="*/ 184 w 260"/>
                  <a:gd name="T57" fmla="*/ 118 h 148"/>
                  <a:gd name="T58" fmla="*/ 194 w 260"/>
                  <a:gd name="T59" fmla="*/ 128 h 148"/>
                  <a:gd name="T60" fmla="*/ 212 w 260"/>
                  <a:gd name="T61" fmla="*/ 138 h 148"/>
                  <a:gd name="T62" fmla="*/ 200 w 260"/>
                  <a:gd name="T63" fmla="*/ 140 h 148"/>
                  <a:gd name="T64" fmla="*/ 186 w 260"/>
                  <a:gd name="T65" fmla="*/ 146 h 148"/>
                  <a:gd name="T66" fmla="*/ 174 w 260"/>
                  <a:gd name="T67" fmla="*/ 138 h 148"/>
                  <a:gd name="T68" fmla="*/ 160 w 260"/>
                  <a:gd name="T69" fmla="*/ 128 h 148"/>
                  <a:gd name="T70" fmla="*/ 172 w 260"/>
                  <a:gd name="T71" fmla="*/ 118 h 148"/>
                  <a:gd name="T72" fmla="*/ 160 w 260"/>
                  <a:gd name="T73" fmla="*/ 118 h 148"/>
                  <a:gd name="T74" fmla="*/ 146 w 260"/>
                  <a:gd name="T75" fmla="*/ 114 h 148"/>
                  <a:gd name="T76" fmla="*/ 140 w 260"/>
                  <a:gd name="T77" fmla="*/ 108 h 148"/>
                  <a:gd name="T78" fmla="*/ 130 w 260"/>
                  <a:gd name="T79" fmla="*/ 112 h 148"/>
                  <a:gd name="T80" fmla="*/ 124 w 260"/>
                  <a:gd name="T81" fmla="*/ 120 h 148"/>
                  <a:gd name="T82" fmla="*/ 114 w 260"/>
                  <a:gd name="T83" fmla="*/ 128 h 148"/>
                  <a:gd name="T84" fmla="*/ 102 w 260"/>
                  <a:gd name="T85" fmla="*/ 128 h 148"/>
                  <a:gd name="T86" fmla="*/ 92 w 260"/>
                  <a:gd name="T87" fmla="*/ 124 h 148"/>
                  <a:gd name="T88" fmla="*/ 100 w 260"/>
                  <a:gd name="T89" fmla="*/ 108 h 148"/>
                  <a:gd name="T90" fmla="*/ 116 w 260"/>
                  <a:gd name="T91" fmla="*/ 110 h 148"/>
                  <a:gd name="T92" fmla="*/ 106 w 260"/>
                  <a:gd name="T93" fmla="*/ 92 h 148"/>
                  <a:gd name="T94" fmla="*/ 90 w 260"/>
                  <a:gd name="T95" fmla="*/ 76 h 148"/>
                  <a:gd name="T96" fmla="*/ 74 w 260"/>
                  <a:gd name="T97" fmla="*/ 78 h 1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60" h="148">
                    <a:moveTo>
                      <a:pt x="66" y="82"/>
                    </a:moveTo>
                    <a:lnTo>
                      <a:pt x="60" y="84"/>
                    </a:lnTo>
                    <a:lnTo>
                      <a:pt x="54" y="88"/>
                    </a:lnTo>
                    <a:lnTo>
                      <a:pt x="44" y="90"/>
                    </a:lnTo>
                    <a:lnTo>
                      <a:pt x="36" y="90"/>
                    </a:lnTo>
                    <a:lnTo>
                      <a:pt x="26" y="88"/>
                    </a:lnTo>
                    <a:lnTo>
                      <a:pt x="18" y="84"/>
                    </a:lnTo>
                    <a:lnTo>
                      <a:pt x="12" y="84"/>
                    </a:lnTo>
                    <a:lnTo>
                      <a:pt x="6" y="82"/>
                    </a:lnTo>
                    <a:lnTo>
                      <a:pt x="2" y="80"/>
                    </a:lnTo>
                    <a:lnTo>
                      <a:pt x="0" y="78"/>
                    </a:lnTo>
                    <a:lnTo>
                      <a:pt x="2" y="66"/>
                    </a:lnTo>
                    <a:lnTo>
                      <a:pt x="2" y="62"/>
                    </a:lnTo>
                    <a:lnTo>
                      <a:pt x="12" y="52"/>
                    </a:lnTo>
                    <a:lnTo>
                      <a:pt x="16" y="44"/>
                    </a:lnTo>
                    <a:lnTo>
                      <a:pt x="22" y="38"/>
                    </a:lnTo>
                    <a:lnTo>
                      <a:pt x="16" y="30"/>
                    </a:lnTo>
                    <a:lnTo>
                      <a:pt x="8" y="20"/>
                    </a:lnTo>
                    <a:lnTo>
                      <a:pt x="6" y="14"/>
                    </a:lnTo>
                    <a:lnTo>
                      <a:pt x="24" y="10"/>
                    </a:lnTo>
                    <a:lnTo>
                      <a:pt x="46" y="10"/>
                    </a:lnTo>
                    <a:lnTo>
                      <a:pt x="64" y="10"/>
                    </a:lnTo>
                    <a:lnTo>
                      <a:pt x="80" y="16"/>
                    </a:lnTo>
                    <a:lnTo>
                      <a:pt x="96" y="14"/>
                    </a:lnTo>
                    <a:lnTo>
                      <a:pt x="112" y="16"/>
                    </a:lnTo>
                    <a:lnTo>
                      <a:pt x="116" y="8"/>
                    </a:lnTo>
                    <a:lnTo>
                      <a:pt x="128" y="6"/>
                    </a:lnTo>
                    <a:lnTo>
                      <a:pt x="138" y="6"/>
                    </a:lnTo>
                    <a:lnTo>
                      <a:pt x="156" y="0"/>
                    </a:lnTo>
                    <a:lnTo>
                      <a:pt x="166" y="8"/>
                    </a:lnTo>
                    <a:lnTo>
                      <a:pt x="166" y="14"/>
                    </a:lnTo>
                    <a:lnTo>
                      <a:pt x="168" y="22"/>
                    </a:lnTo>
                    <a:lnTo>
                      <a:pt x="184" y="24"/>
                    </a:lnTo>
                    <a:lnTo>
                      <a:pt x="186" y="30"/>
                    </a:lnTo>
                    <a:lnTo>
                      <a:pt x="188" y="36"/>
                    </a:lnTo>
                    <a:lnTo>
                      <a:pt x="198" y="36"/>
                    </a:lnTo>
                    <a:lnTo>
                      <a:pt x="202" y="40"/>
                    </a:lnTo>
                    <a:lnTo>
                      <a:pt x="216" y="36"/>
                    </a:lnTo>
                    <a:lnTo>
                      <a:pt x="222" y="44"/>
                    </a:lnTo>
                    <a:lnTo>
                      <a:pt x="234" y="48"/>
                    </a:lnTo>
                    <a:lnTo>
                      <a:pt x="248" y="50"/>
                    </a:lnTo>
                    <a:lnTo>
                      <a:pt x="260" y="56"/>
                    </a:lnTo>
                    <a:lnTo>
                      <a:pt x="260" y="58"/>
                    </a:lnTo>
                    <a:lnTo>
                      <a:pt x="254" y="64"/>
                    </a:lnTo>
                    <a:lnTo>
                      <a:pt x="258" y="72"/>
                    </a:lnTo>
                    <a:lnTo>
                      <a:pt x="260" y="78"/>
                    </a:lnTo>
                    <a:lnTo>
                      <a:pt x="260" y="84"/>
                    </a:lnTo>
                    <a:lnTo>
                      <a:pt x="244" y="84"/>
                    </a:lnTo>
                    <a:lnTo>
                      <a:pt x="240" y="88"/>
                    </a:lnTo>
                    <a:lnTo>
                      <a:pt x="236" y="92"/>
                    </a:lnTo>
                    <a:lnTo>
                      <a:pt x="236" y="100"/>
                    </a:lnTo>
                    <a:lnTo>
                      <a:pt x="226" y="100"/>
                    </a:lnTo>
                    <a:lnTo>
                      <a:pt x="216" y="100"/>
                    </a:lnTo>
                    <a:lnTo>
                      <a:pt x="208" y="106"/>
                    </a:lnTo>
                    <a:lnTo>
                      <a:pt x="204" y="108"/>
                    </a:lnTo>
                    <a:lnTo>
                      <a:pt x="190" y="112"/>
                    </a:lnTo>
                    <a:lnTo>
                      <a:pt x="182" y="116"/>
                    </a:lnTo>
                    <a:lnTo>
                      <a:pt x="184" y="118"/>
                    </a:lnTo>
                    <a:lnTo>
                      <a:pt x="186" y="122"/>
                    </a:lnTo>
                    <a:lnTo>
                      <a:pt x="194" y="128"/>
                    </a:lnTo>
                    <a:lnTo>
                      <a:pt x="204" y="130"/>
                    </a:lnTo>
                    <a:lnTo>
                      <a:pt x="212" y="138"/>
                    </a:lnTo>
                    <a:lnTo>
                      <a:pt x="204" y="138"/>
                    </a:lnTo>
                    <a:lnTo>
                      <a:pt x="200" y="140"/>
                    </a:lnTo>
                    <a:lnTo>
                      <a:pt x="192" y="144"/>
                    </a:lnTo>
                    <a:lnTo>
                      <a:pt x="186" y="146"/>
                    </a:lnTo>
                    <a:lnTo>
                      <a:pt x="176" y="148"/>
                    </a:lnTo>
                    <a:lnTo>
                      <a:pt x="174" y="138"/>
                    </a:lnTo>
                    <a:lnTo>
                      <a:pt x="170" y="134"/>
                    </a:lnTo>
                    <a:lnTo>
                      <a:pt x="160" y="128"/>
                    </a:lnTo>
                    <a:lnTo>
                      <a:pt x="166" y="120"/>
                    </a:lnTo>
                    <a:lnTo>
                      <a:pt x="172" y="118"/>
                    </a:lnTo>
                    <a:lnTo>
                      <a:pt x="164" y="118"/>
                    </a:lnTo>
                    <a:lnTo>
                      <a:pt x="160" y="118"/>
                    </a:lnTo>
                    <a:lnTo>
                      <a:pt x="152" y="116"/>
                    </a:lnTo>
                    <a:lnTo>
                      <a:pt x="146" y="114"/>
                    </a:lnTo>
                    <a:lnTo>
                      <a:pt x="144" y="112"/>
                    </a:lnTo>
                    <a:lnTo>
                      <a:pt x="140" y="108"/>
                    </a:lnTo>
                    <a:lnTo>
                      <a:pt x="132" y="108"/>
                    </a:lnTo>
                    <a:lnTo>
                      <a:pt x="130" y="112"/>
                    </a:lnTo>
                    <a:lnTo>
                      <a:pt x="128" y="116"/>
                    </a:lnTo>
                    <a:lnTo>
                      <a:pt x="124" y="120"/>
                    </a:lnTo>
                    <a:lnTo>
                      <a:pt x="118" y="126"/>
                    </a:lnTo>
                    <a:lnTo>
                      <a:pt x="114" y="128"/>
                    </a:lnTo>
                    <a:lnTo>
                      <a:pt x="110" y="126"/>
                    </a:lnTo>
                    <a:lnTo>
                      <a:pt x="102" y="128"/>
                    </a:lnTo>
                    <a:lnTo>
                      <a:pt x="94" y="132"/>
                    </a:lnTo>
                    <a:lnTo>
                      <a:pt x="92" y="124"/>
                    </a:lnTo>
                    <a:lnTo>
                      <a:pt x="100" y="118"/>
                    </a:lnTo>
                    <a:lnTo>
                      <a:pt x="100" y="108"/>
                    </a:lnTo>
                    <a:lnTo>
                      <a:pt x="106" y="108"/>
                    </a:lnTo>
                    <a:lnTo>
                      <a:pt x="116" y="110"/>
                    </a:lnTo>
                    <a:lnTo>
                      <a:pt x="110" y="98"/>
                    </a:lnTo>
                    <a:lnTo>
                      <a:pt x="106" y="92"/>
                    </a:lnTo>
                    <a:lnTo>
                      <a:pt x="98" y="80"/>
                    </a:lnTo>
                    <a:lnTo>
                      <a:pt x="90" y="76"/>
                    </a:lnTo>
                    <a:lnTo>
                      <a:pt x="82" y="74"/>
                    </a:lnTo>
                    <a:lnTo>
                      <a:pt x="74" y="78"/>
                    </a:lnTo>
                    <a:lnTo>
                      <a:pt x="66"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6" name="Freeform 175"/>
              <p:cNvSpPr>
                <a:spLocks noChangeAspect="1"/>
              </p:cNvSpPr>
              <p:nvPr/>
            </p:nvSpPr>
            <p:spPr bwMode="gray">
              <a:xfrm>
                <a:off x="3002" y="1110"/>
                <a:ext cx="132" cy="82"/>
              </a:xfrm>
              <a:custGeom>
                <a:avLst/>
                <a:gdLst>
                  <a:gd name="T0" fmla="*/ 122 w 132"/>
                  <a:gd name="T1" fmla="*/ 72 h 82"/>
                  <a:gd name="T2" fmla="*/ 110 w 132"/>
                  <a:gd name="T3" fmla="*/ 74 h 82"/>
                  <a:gd name="T4" fmla="*/ 106 w 132"/>
                  <a:gd name="T5" fmla="*/ 82 h 82"/>
                  <a:gd name="T6" fmla="*/ 98 w 132"/>
                  <a:gd name="T7" fmla="*/ 82 h 82"/>
                  <a:gd name="T8" fmla="*/ 90 w 132"/>
                  <a:gd name="T9" fmla="*/ 80 h 82"/>
                  <a:gd name="T10" fmla="*/ 80 w 132"/>
                  <a:gd name="T11" fmla="*/ 82 h 82"/>
                  <a:gd name="T12" fmla="*/ 74 w 132"/>
                  <a:gd name="T13" fmla="*/ 82 h 82"/>
                  <a:gd name="T14" fmla="*/ 62 w 132"/>
                  <a:gd name="T15" fmla="*/ 78 h 82"/>
                  <a:gd name="T16" fmla="*/ 58 w 132"/>
                  <a:gd name="T17" fmla="*/ 76 h 82"/>
                  <a:gd name="T18" fmla="*/ 40 w 132"/>
                  <a:gd name="T19" fmla="*/ 76 h 82"/>
                  <a:gd name="T20" fmla="*/ 30 w 132"/>
                  <a:gd name="T21" fmla="*/ 76 h 82"/>
                  <a:gd name="T22" fmla="*/ 22 w 132"/>
                  <a:gd name="T23" fmla="*/ 76 h 82"/>
                  <a:gd name="T24" fmla="*/ 16 w 132"/>
                  <a:gd name="T25" fmla="*/ 78 h 82"/>
                  <a:gd name="T26" fmla="*/ 0 w 132"/>
                  <a:gd name="T27" fmla="*/ 80 h 82"/>
                  <a:gd name="T28" fmla="*/ 0 w 132"/>
                  <a:gd name="T29" fmla="*/ 76 h 82"/>
                  <a:gd name="T30" fmla="*/ 10 w 132"/>
                  <a:gd name="T31" fmla="*/ 70 h 82"/>
                  <a:gd name="T32" fmla="*/ 6 w 132"/>
                  <a:gd name="T33" fmla="*/ 64 h 82"/>
                  <a:gd name="T34" fmla="*/ 4 w 132"/>
                  <a:gd name="T35" fmla="*/ 52 h 82"/>
                  <a:gd name="T36" fmla="*/ 2 w 132"/>
                  <a:gd name="T37" fmla="*/ 48 h 82"/>
                  <a:gd name="T38" fmla="*/ 12 w 132"/>
                  <a:gd name="T39" fmla="*/ 46 h 82"/>
                  <a:gd name="T40" fmla="*/ 18 w 132"/>
                  <a:gd name="T41" fmla="*/ 34 h 82"/>
                  <a:gd name="T42" fmla="*/ 26 w 132"/>
                  <a:gd name="T43" fmla="*/ 24 h 82"/>
                  <a:gd name="T44" fmla="*/ 26 w 132"/>
                  <a:gd name="T45" fmla="*/ 18 h 82"/>
                  <a:gd name="T46" fmla="*/ 30 w 132"/>
                  <a:gd name="T47" fmla="*/ 18 h 82"/>
                  <a:gd name="T48" fmla="*/ 36 w 132"/>
                  <a:gd name="T49" fmla="*/ 18 h 82"/>
                  <a:gd name="T50" fmla="*/ 46 w 132"/>
                  <a:gd name="T51" fmla="*/ 14 h 82"/>
                  <a:gd name="T52" fmla="*/ 48 w 132"/>
                  <a:gd name="T53" fmla="*/ 6 h 82"/>
                  <a:gd name="T54" fmla="*/ 60 w 132"/>
                  <a:gd name="T55" fmla="*/ 4 h 82"/>
                  <a:gd name="T56" fmla="*/ 68 w 132"/>
                  <a:gd name="T57" fmla="*/ 0 h 82"/>
                  <a:gd name="T58" fmla="*/ 76 w 132"/>
                  <a:gd name="T59" fmla="*/ 4 h 82"/>
                  <a:gd name="T60" fmla="*/ 98 w 132"/>
                  <a:gd name="T61" fmla="*/ 4 h 82"/>
                  <a:gd name="T62" fmla="*/ 106 w 132"/>
                  <a:gd name="T63" fmla="*/ 16 h 82"/>
                  <a:gd name="T64" fmla="*/ 106 w 132"/>
                  <a:gd name="T65" fmla="*/ 24 h 82"/>
                  <a:gd name="T66" fmla="*/ 112 w 132"/>
                  <a:gd name="T67" fmla="*/ 28 h 82"/>
                  <a:gd name="T68" fmla="*/ 116 w 132"/>
                  <a:gd name="T69" fmla="*/ 34 h 82"/>
                  <a:gd name="T70" fmla="*/ 120 w 132"/>
                  <a:gd name="T71" fmla="*/ 40 h 82"/>
                  <a:gd name="T72" fmla="*/ 122 w 132"/>
                  <a:gd name="T73" fmla="*/ 42 h 82"/>
                  <a:gd name="T74" fmla="*/ 130 w 132"/>
                  <a:gd name="T75" fmla="*/ 44 h 82"/>
                  <a:gd name="T76" fmla="*/ 132 w 132"/>
                  <a:gd name="T77" fmla="*/ 50 h 82"/>
                  <a:gd name="T78" fmla="*/ 126 w 132"/>
                  <a:gd name="T79" fmla="*/ 52 h 82"/>
                  <a:gd name="T80" fmla="*/ 114 w 132"/>
                  <a:gd name="T81" fmla="*/ 54 h 82"/>
                  <a:gd name="T82" fmla="*/ 118 w 132"/>
                  <a:gd name="T83" fmla="*/ 62 h 82"/>
                  <a:gd name="T84" fmla="*/ 122 w 132"/>
                  <a:gd name="T85" fmla="*/ 72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2" h="82">
                    <a:moveTo>
                      <a:pt x="122" y="72"/>
                    </a:moveTo>
                    <a:lnTo>
                      <a:pt x="110" y="74"/>
                    </a:lnTo>
                    <a:lnTo>
                      <a:pt x="106" y="82"/>
                    </a:lnTo>
                    <a:lnTo>
                      <a:pt x="98" y="82"/>
                    </a:lnTo>
                    <a:lnTo>
                      <a:pt x="90" y="80"/>
                    </a:lnTo>
                    <a:lnTo>
                      <a:pt x="80" y="82"/>
                    </a:lnTo>
                    <a:lnTo>
                      <a:pt x="74" y="82"/>
                    </a:lnTo>
                    <a:lnTo>
                      <a:pt x="62" y="78"/>
                    </a:lnTo>
                    <a:lnTo>
                      <a:pt x="58" y="76"/>
                    </a:lnTo>
                    <a:lnTo>
                      <a:pt x="40" y="76"/>
                    </a:lnTo>
                    <a:lnTo>
                      <a:pt x="30" y="76"/>
                    </a:lnTo>
                    <a:lnTo>
                      <a:pt x="22" y="76"/>
                    </a:lnTo>
                    <a:lnTo>
                      <a:pt x="16" y="78"/>
                    </a:lnTo>
                    <a:lnTo>
                      <a:pt x="0" y="80"/>
                    </a:lnTo>
                    <a:lnTo>
                      <a:pt x="0" y="76"/>
                    </a:lnTo>
                    <a:lnTo>
                      <a:pt x="10" y="70"/>
                    </a:lnTo>
                    <a:lnTo>
                      <a:pt x="6" y="64"/>
                    </a:lnTo>
                    <a:lnTo>
                      <a:pt x="4" y="52"/>
                    </a:lnTo>
                    <a:lnTo>
                      <a:pt x="2" y="48"/>
                    </a:lnTo>
                    <a:lnTo>
                      <a:pt x="12" y="46"/>
                    </a:lnTo>
                    <a:lnTo>
                      <a:pt x="18" y="34"/>
                    </a:lnTo>
                    <a:lnTo>
                      <a:pt x="26" y="24"/>
                    </a:lnTo>
                    <a:lnTo>
                      <a:pt x="26" y="18"/>
                    </a:lnTo>
                    <a:lnTo>
                      <a:pt x="30" y="18"/>
                    </a:lnTo>
                    <a:lnTo>
                      <a:pt x="36" y="18"/>
                    </a:lnTo>
                    <a:lnTo>
                      <a:pt x="46" y="14"/>
                    </a:lnTo>
                    <a:lnTo>
                      <a:pt x="48" y="6"/>
                    </a:lnTo>
                    <a:lnTo>
                      <a:pt x="60" y="4"/>
                    </a:lnTo>
                    <a:lnTo>
                      <a:pt x="68" y="0"/>
                    </a:lnTo>
                    <a:lnTo>
                      <a:pt x="76" y="4"/>
                    </a:lnTo>
                    <a:lnTo>
                      <a:pt x="98" y="4"/>
                    </a:lnTo>
                    <a:lnTo>
                      <a:pt x="106" y="16"/>
                    </a:lnTo>
                    <a:lnTo>
                      <a:pt x="106" y="24"/>
                    </a:lnTo>
                    <a:lnTo>
                      <a:pt x="112" y="28"/>
                    </a:lnTo>
                    <a:lnTo>
                      <a:pt x="116" y="34"/>
                    </a:lnTo>
                    <a:lnTo>
                      <a:pt x="120" y="40"/>
                    </a:lnTo>
                    <a:lnTo>
                      <a:pt x="122" y="42"/>
                    </a:lnTo>
                    <a:lnTo>
                      <a:pt x="130" y="44"/>
                    </a:lnTo>
                    <a:lnTo>
                      <a:pt x="132" y="50"/>
                    </a:lnTo>
                    <a:lnTo>
                      <a:pt x="126" y="52"/>
                    </a:lnTo>
                    <a:lnTo>
                      <a:pt x="114" y="54"/>
                    </a:lnTo>
                    <a:lnTo>
                      <a:pt x="118" y="62"/>
                    </a:lnTo>
                    <a:lnTo>
                      <a:pt x="122" y="7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7" name="Freeform 176"/>
              <p:cNvSpPr>
                <a:spLocks noChangeAspect="1"/>
              </p:cNvSpPr>
              <p:nvPr/>
            </p:nvSpPr>
            <p:spPr bwMode="gray">
              <a:xfrm>
                <a:off x="2873" y="1284"/>
                <a:ext cx="49" cy="36"/>
              </a:xfrm>
              <a:custGeom>
                <a:avLst/>
                <a:gdLst>
                  <a:gd name="T0" fmla="*/ 0 w 49"/>
                  <a:gd name="T1" fmla="*/ 4 h 36"/>
                  <a:gd name="T2" fmla="*/ 13 w 49"/>
                  <a:gd name="T3" fmla="*/ 6 h 36"/>
                  <a:gd name="T4" fmla="*/ 21 w 49"/>
                  <a:gd name="T5" fmla="*/ 4 h 36"/>
                  <a:gd name="T6" fmla="*/ 25 w 49"/>
                  <a:gd name="T7" fmla="*/ 2 h 36"/>
                  <a:gd name="T8" fmla="*/ 39 w 49"/>
                  <a:gd name="T9" fmla="*/ 0 h 36"/>
                  <a:gd name="T10" fmla="*/ 49 w 49"/>
                  <a:gd name="T11" fmla="*/ 6 h 36"/>
                  <a:gd name="T12" fmla="*/ 35 w 49"/>
                  <a:gd name="T13" fmla="*/ 10 h 36"/>
                  <a:gd name="T14" fmla="*/ 33 w 49"/>
                  <a:gd name="T15" fmla="*/ 16 h 36"/>
                  <a:gd name="T16" fmla="*/ 29 w 49"/>
                  <a:gd name="T17" fmla="*/ 24 h 36"/>
                  <a:gd name="T18" fmla="*/ 21 w 49"/>
                  <a:gd name="T19" fmla="*/ 24 h 36"/>
                  <a:gd name="T20" fmla="*/ 17 w 49"/>
                  <a:gd name="T21" fmla="*/ 28 h 36"/>
                  <a:gd name="T22" fmla="*/ 15 w 49"/>
                  <a:gd name="T23" fmla="*/ 36 h 36"/>
                  <a:gd name="T24" fmla="*/ 11 w 49"/>
                  <a:gd name="T25" fmla="*/ 32 h 36"/>
                  <a:gd name="T26" fmla="*/ 7 w 49"/>
                  <a:gd name="T27" fmla="*/ 26 h 36"/>
                  <a:gd name="T28" fmla="*/ 4 w 49"/>
                  <a:gd name="T29" fmla="*/ 18 h 36"/>
                  <a:gd name="T30" fmla="*/ 0 w 49"/>
                  <a:gd name="T31" fmla="*/ 14 h 36"/>
                  <a:gd name="T32" fmla="*/ 0 w 49"/>
                  <a:gd name="T33" fmla="*/ 4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6">
                    <a:moveTo>
                      <a:pt x="0" y="4"/>
                    </a:moveTo>
                    <a:lnTo>
                      <a:pt x="13" y="6"/>
                    </a:lnTo>
                    <a:lnTo>
                      <a:pt x="21" y="4"/>
                    </a:lnTo>
                    <a:lnTo>
                      <a:pt x="25" y="2"/>
                    </a:lnTo>
                    <a:lnTo>
                      <a:pt x="39" y="0"/>
                    </a:lnTo>
                    <a:lnTo>
                      <a:pt x="49" y="6"/>
                    </a:lnTo>
                    <a:lnTo>
                      <a:pt x="35" y="10"/>
                    </a:lnTo>
                    <a:lnTo>
                      <a:pt x="33" y="16"/>
                    </a:lnTo>
                    <a:lnTo>
                      <a:pt x="29" y="24"/>
                    </a:lnTo>
                    <a:lnTo>
                      <a:pt x="21" y="24"/>
                    </a:lnTo>
                    <a:lnTo>
                      <a:pt x="17" y="28"/>
                    </a:lnTo>
                    <a:lnTo>
                      <a:pt x="15" y="36"/>
                    </a:lnTo>
                    <a:lnTo>
                      <a:pt x="11" y="32"/>
                    </a:lnTo>
                    <a:lnTo>
                      <a:pt x="7" y="26"/>
                    </a:lnTo>
                    <a:lnTo>
                      <a:pt x="4" y="18"/>
                    </a:lnTo>
                    <a:lnTo>
                      <a:pt x="0" y="14"/>
                    </a:lnTo>
                    <a:lnTo>
                      <a:pt x="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8" name="Freeform 177"/>
              <p:cNvSpPr>
                <a:spLocks noChangeAspect="1"/>
              </p:cNvSpPr>
              <p:nvPr/>
            </p:nvSpPr>
            <p:spPr bwMode="gray">
              <a:xfrm>
                <a:off x="2984" y="1366"/>
                <a:ext cx="36" cy="24"/>
              </a:xfrm>
              <a:custGeom>
                <a:avLst/>
                <a:gdLst>
                  <a:gd name="T0" fmla="*/ 26 w 36"/>
                  <a:gd name="T1" fmla="*/ 0 h 24"/>
                  <a:gd name="T2" fmla="*/ 36 w 36"/>
                  <a:gd name="T3" fmla="*/ 4 h 24"/>
                  <a:gd name="T4" fmla="*/ 36 w 36"/>
                  <a:gd name="T5" fmla="*/ 16 h 24"/>
                  <a:gd name="T6" fmla="*/ 30 w 36"/>
                  <a:gd name="T7" fmla="*/ 20 h 24"/>
                  <a:gd name="T8" fmla="*/ 10 w 36"/>
                  <a:gd name="T9" fmla="*/ 24 h 24"/>
                  <a:gd name="T10" fmla="*/ 6 w 36"/>
                  <a:gd name="T11" fmla="*/ 22 h 24"/>
                  <a:gd name="T12" fmla="*/ 4 w 36"/>
                  <a:gd name="T13" fmla="*/ 22 h 24"/>
                  <a:gd name="T14" fmla="*/ 0 w 36"/>
                  <a:gd name="T15" fmla="*/ 16 h 24"/>
                  <a:gd name="T16" fmla="*/ 0 w 36"/>
                  <a:gd name="T17" fmla="*/ 2 h 24"/>
                  <a:gd name="T18" fmla="*/ 8 w 36"/>
                  <a:gd name="T19" fmla="*/ 2 h 24"/>
                  <a:gd name="T20" fmla="*/ 12 w 36"/>
                  <a:gd name="T21" fmla="*/ 0 h 24"/>
                  <a:gd name="T22" fmla="*/ 26 w 36"/>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6" h="24">
                    <a:moveTo>
                      <a:pt x="26" y="0"/>
                    </a:moveTo>
                    <a:lnTo>
                      <a:pt x="36" y="4"/>
                    </a:lnTo>
                    <a:lnTo>
                      <a:pt x="36" y="16"/>
                    </a:lnTo>
                    <a:lnTo>
                      <a:pt x="30" y="20"/>
                    </a:lnTo>
                    <a:lnTo>
                      <a:pt x="10" y="24"/>
                    </a:lnTo>
                    <a:lnTo>
                      <a:pt x="6" y="22"/>
                    </a:lnTo>
                    <a:lnTo>
                      <a:pt x="4" y="22"/>
                    </a:lnTo>
                    <a:lnTo>
                      <a:pt x="0" y="16"/>
                    </a:lnTo>
                    <a:lnTo>
                      <a:pt x="0" y="2"/>
                    </a:lnTo>
                    <a:lnTo>
                      <a:pt x="8" y="2"/>
                    </a:lnTo>
                    <a:lnTo>
                      <a:pt x="12" y="0"/>
                    </a:lnTo>
                    <a:lnTo>
                      <a:pt x="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9" name="Freeform 178"/>
              <p:cNvSpPr>
                <a:spLocks noChangeAspect="1"/>
              </p:cNvSpPr>
              <p:nvPr/>
            </p:nvSpPr>
            <p:spPr bwMode="gray">
              <a:xfrm>
                <a:off x="2970" y="1258"/>
                <a:ext cx="142" cy="80"/>
              </a:xfrm>
              <a:custGeom>
                <a:avLst/>
                <a:gdLst>
                  <a:gd name="T0" fmla="*/ 36 w 142"/>
                  <a:gd name="T1" fmla="*/ 68 h 80"/>
                  <a:gd name="T2" fmla="*/ 28 w 142"/>
                  <a:gd name="T3" fmla="*/ 64 h 80"/>
                  <a:gd name="T4" fmla="*/ 26 w 142"/>
                  <a:gd name="T5" fmla="*/ 64 h 80"/>
                  <a:gd name="T6" fmla="*/ 24 w 142"/>
                  <a:gd name="T7" fmla="*/ 62 h 80"/>
                  <a:gd name="T8" fmla="*/ 22 w 142"/>
                  <a:gd name="T9" fmla="*/ 58 h 80"/>
                  <a:gd name="T10" fmla="*/ 20 w 142"/>
                  <a:gd name="T11" fmla="*/ 54 h 80"/>
                  <a:gd name="T12" fmla="*/ 16 w 142"/>
                  <a:gd name="T13" fmla="*/ 52 h 80"/>
                  <a:gd name="T14" fmla="*/ 14 w 142"/>
                  <a:gd name="T15" fmla="*/ 52 h 80"/>
                  <a:gd name="T16" fmla="*/ 14 w 142"/>
                  <a:gd name="T17" fmla="*/ 48 h 80"/>
                  <a:gd name="T18" fmla="*/ 10 w 142"/>
                  <a:gd name="T19" fmla="*/ 46 h 80"/>
                  <a:gd name="T20" fmla="*/ 8 w 142"/>
                  <a:gd name="T21" fmla="*/ 40 h 80"/>
                  <a:gd name="T22" fmla="*/ 0 w 142"/>
                  <a:gd name="T23" fmla="*/ 40 h 80"/>
                  <a:gd name="T24" fmla="*/ 4 w 142"/>
                  <a:gd name="T25" fmla="*/ 36 h 80"/>
                  <a:gd name="T26" fmla="*/ 10 w 142"/>
                  <a:gd name="T27" fmla="*/ 36 h 80"/>
                  <a:gd name="T28" fmla="*/ 16 w 142"/>
                  <a:gd name="T29" fmla="*/ 36 h 80"/>
                  <a:gd name="T30" fmla="*/ 20 w 142"/>
                  <a:gd name="T31" fmla="*/ 32 h 80"/>
                  <a:gd name="T32" fmla="*/ 22 w 142"/>
                  <a:gd name="T33" fmla="*/ 30 h 80"/>
                  <a:gd name="T34" fmla="*/ 24 w 142"/>
                  <a:gd name="T35" fmla="*/ 24 h 80"/>
                  <a:gd name="T36" fmla="*/ 24 w 142"/>
                  <a:gd name="T37" fmla="*/ 16 h 80"/>
                  <a:gd name="T38" fmla="*/ 28 w 142"/>
                  <a:gd name="T39" fmla="*/ 12 h 80"/>
                  <a:gd name="T40" fmla="*/ 32 w 142"/>
                  <a:gd name="T41" fmla="*/ 10 h 80"/>
                  <a:gd name="T42" fmla="*/ 36 w 142"/>
                  <a:gd name="T43" fmla="*/ 8 h 80"/>
                  <a:gd name="T44" fmla="*/ 38 w 142"/>
                  <a:gd name="T45" fmla="*/ 2 h 80"/>
                  <a:gd name="T46" fmla="*/ 56 w 142"/>
                  <a:gd name="T47" fmla="*/ 6 h 80"/>
                  <a:gd name="T48" fmla="*/ 70 w 142"/>
                  <a:gd name="T49" fmla="*/ 10 h 80"/>
                  <a:gd name="T50" fmla="*/ 76 w 142"/>
                  <a:gd name="T51" fmla="*/ 8 h 80"/>
                  <a:gd name="T52" fmla="*/ 80 w 142"/>
                  <a:gd name="T53" fmla="*/ 6 h 80"/>
                  <a:gd name="T54" fmla="*/ 86 w 142"/>
                  <a:gd name="T55" fmla="*/ 2 h 80"/>
                  <a:gd name="T56" fmla="*/ 92 w 142"/>
                  <a:gd name="T57" fmla="*/ 0 h 80"/>
                  <a:gd name="T58" fmla="*/ 100 w 142"/>
                  <a:gd name="T59" fmla="*/ 2 h 80"/>
                  <a:gd name="T60" fmla="*/ 106 w 142"/>
                  <a:gd name="T61" fmla="*/ 8 h 80"/>
                  <a:gd name="T62" fmla="*/ 108 w 142"/>
                  <a:gd name="T63" fmla="*/ 12 h 80"/>
                  <a:gd name="T64" fmla="*/ 112 w 142"/>
                  <a:gd name="T65" fmla="*/ 20 h 80"/>
                  <a:gd name="T66" fmla="*/ 116 w 142"/>
                  <a:gd name="T67" fmla="*/ 36 h 80"/>
                  <a:gd name="T68" fmla="*/ 118 w 142"/>
                  <a:gd name="T69" fmla="*/ 44 h 80"/>
                  <a:gd name="T70" fmla="*/ 120 w 142"/>
                  <a:gd name="T71" fmla="*/ 50 h 80"/>
                  <a:gd name="T72" fmla="*/ 128 w 142"/>
                  <a:gd name="T73" fmla="*/ 46 h 80"/>
                  <a:gd name="T74" fmla="*/ 136 w 142"/>
                  <a:gd name="T75" fmla="*/ 44 h 80"/>
                  <a:gd name="T76" fmla="*/ 140 w 142"/>
                  <a:gd name="T77" fmla="*/ 46 h 80"/>
                  <a:gd name="T78" fmla="*/ 142 w 142"/>
                  <a:gd name="T79" fmla="*/ 50 h 80"/>
                  <a:gd name="T80" fmla="*/ 142 w 142"/>
                  <a:gd name="T81" fmla="*/ 54 h 80"/>
                  <a:gd name="T82" fmla="*/ 140 w 142"/>
                  <a:gd name="T83" fmla="*/ 56 h 80"/>
                  <a:gd name="T84" fmla="*/ 138 w 142"/>
                  <a:gd name="T85" fmla="*/ 56 h 80"/>
                  <a:gd name="T86" fmla="*/ 132 w 142"/>
                  <a:gd name="T87" fmla="*/ 56 h 80"/>
                  <a:gd name="T88" fmla="*/ 130 w 142"/>
                  <a:gd name="T89" fmla="*/ 68 h 80"/>
                  <a:gd name="T90" fmla="*/ 126 w 142"/>
                  <a:gd name="T91" fmla="*/ 80 h 80"/>
                  <a:gd name="T92" fmla="*/ 116 w 142"/>
                  <a:gd name="T93" fmla="*/ 74 h 80"/>
                  <a:gd name="T94" fmla="*/ 110 w 142"/>
                  <a:gd name="T95" fmla="*/ 72 h 80"/>
                  <a:gd name="T96" fmla="*/ 106 w 142"/>
                  <a:gd name="T97" fmla="*/ 72 h 80"/>
                  <a:gd name="T98" fmla="*/ 100 w 142"/>
                  <a:gd name="T99" fmla="*/ 74 h 80"/>
                  <a:gd name="T100" fmla="*/ 96 w 142"/>
                  <a:gd name="T101" fmla="*/ 76 h 80"/>
                  <a:gd name="T102" fmla="*/ 92 w 142"/>
                  <a:gd name="T103" fmla="*/ 80 h 80"/>
                  <a:gd name="T104" fmla="*/ 86 w 142"/>
                  <a:gd name="T105" fmla="*/ 80 h 80"/>
                  <a:gd name="T106" fmla="*/ 64 w 142"/>
                  <a:gd name="T107" fmla="*/ 80 h 80"/>
                  <a:gd name="T108" fmla="*/ 60 w 142"/>
                  <a:gd name="T109" fmla="*/ 78 h 80"/>
                  <a:gd name="T110" fmla="*/ 54 w 142"/>
                  <a:gd name="T111" fmla="*/ 78 h 80"/>
                  <a:gd name="T112" fmla="*/ 50 w 142"/>
                  <a:gd name="T113" fmla="*/ 78 h 80"/>
                  <a:gd name="T114" fmla="*/ 46 w 142"/>
                  <a:gd name="T115" fmla="*/ 76 h 80"/>
                  <a:gd name="T116" fmla="*/ 44 w 142"/>
                  <a:gd name="T117" fmla="*/ 76 h 80"/>
                  <a:gd name="T118" fmla="*/ 42 w 142"/>
                  <a:gd name="T119" fmla="*/ 74 h 80"/>
                  <a:gd name="T120" fmla="*/ 42 w 142"/>
                  <a:gd name="T121" fmla="*/ 72 h 80"/>
                  <a:gd name="T122" fmla="*/ 36 w 142"/>
                  <a:gd name="T123" fmla="*/ 68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42" h="80">
                    <a:moveTo>
                      <a:pt x="36" y="68"/>
                    </a:moveTo>
                    <a:lnTo>
                      <a:pt x="28" y="64"/>
                    </a:lnTo>
                    <a:lnTo>
                      <a:pt x="26" y="64"/>
                    </a:lnTo>
                    <a:lnTo>
                      <a:pt x="24" y="62"/>
                    </a:lnTo>
                    <a:lnTo>
                      <a:pt x="22" y="58"/>
                    </a:lnTo>
                    <a:lnTo>
                      <a:pt x="20" y="54"/>
                    </a:lnTo>
                    <a:lnTo>
                      <a:pt x="16" y="52"/>
                    </a:lnTo>
                    <a:lnTo>
                      <a:pt x="14" y="52"/>
                    </a:lnTo>
                    <a:lnTo>
                      <a:pt x="14" y="48"/>
                    </a:lnTo>
                    <a:lnTo>
                      <a:pt x="10" y="46"/>
                    </a:lnTo>
                    <a:lnTo>
                      <a:pt x="8" y="40"/>
                    </a:lnTo>
                    <a:lnTo>
                      <a:pt x="0" y="40"/>
                    </a:lnTo>
                    <a:lnTo>
                      <a:pt x="4" y="36"/>
                    </a:lnTo>
                    <a:lnTo>
                      <a:pt x="10" y="36"/>
                    </a:lnTo>
                    <a:lnTo>
                      <a:pt x="16" y="36"/>
                    </a:lnTo>
                    <a:lnTo>
                      <a:pt x="20" y="32"/>
                    </a:lnTo>
                    <a:lnTo>
                      <a:pt x="22" y="30"/>
                    </a:lnTo>
                    <a:lnTo>
                      <a:pt x="24" y="24"/>
                    </a:lnTo>
                    <a:lnTo>
                      <a:pt x="24" y="16"/>
                    </a:lnTo>
                    <a:lnTo>
                      <a:pt x="28" y="12"/>
                    </a:lnTo>
                    <a:lnTo>
                      <a:pt x="32" y="10"/>
                    </a:lnTo>
                    <a:lnTo>
                      <a:pt x="36" y="8"/>
                    </a:lnTo>
                    <a:lnTo>
                      <a:pt x="38" y="2"/>
                    </a:lnTo>
                    <a:lnTo>
                      <a:pt x="56" y="6"/>
                    </a:lnTo>
                    <a:lnTo>
                      <a:pt x="70" y="10"/>
                    </a:lnTo>
                    <a:lnTo>
                      <a:pt x="76" y="8"/>
                    </a:lnTo>
                    <a:lnTo>
                      <a:pt x="80" y="6"/>
                    </a:lnTo>
                    <a:lnTo>
                      <a:pt x="86" y="2"/>
                    </a:lnTo>
                    <a:lnTo>
                      <a:pt x="92" y="0"/>
                    </a:lnTo>
                    <a:lnTo>
                      <a:pt x="100" y="2"/>
                    </a:lnTo>
                    <a:lnTo>
                      <a:pt x="106" y="8"/>
                    </a:lnTo>
                    <a:lnTo>
                      <a:pt x="108" y="12"/>
                    </a:lnTo>
                    <a:lnTo>
                      <a:pt x="112" y="20"/>
                    </a:lnTo>
                    <a:lnTo>
                      <a:pt x="116" y="36"/>
                    </a:lnTo>
                    <a:lnTo>
                      <a:pt x="118" y="44"/>
                    </a:lnTo>
                    <a:lnTo>
                      <a:pt x="120" y="50"/>
                    </a:lnTo>
                    <a:lnTo>
                      <a:pt x="128" y="46"/>
                    </a:lnTo>
                    <a:lnTo>
                      <a:pt x="136" y="44"/>
                    </a:lnTo>
                    <a:lnTo>
                      <a:pt x="140" y="46"/>
                    </a:lnTo>
                    <a:lnTo>
                      <a:pt x="142" y="50"/>
                    </a:lnTo>
                    <a:lnTo>
                      <a:pt x="142" y="54"/>
                    </a:lnTo>
                    <a:lnTo>
                      <a:pt x="140" y="56"/>
                    </a:lnTo>
                    <a:lnTo>
                      <a:pt x="138" y="56"/>
                    </a:lnTo>
                    <a:lnTo>
                      <a:pt x="132" y="56"/>
                    </a:lnTo>
                    <a:lnTo>
                      <a:pt x="130" y="68"/>
                    </a:lnTo>
                    <a:lnTo>
                      <a:pt x="126" y="80"/>
                    </a:lnTo>
                    <a:lnTo>
                      <a:pt x="116" y="74"/>
                    </a:lnTo>
                    <a:lnTo>
                      <a:pt x="110" y="72"/>
                    </a:lnTo>
                    <a:lnTo>
                      <a:pt x="106" y="72"/>
                    </a:lnTo>
                    <a:lnTo>
                      <a:pt x="100" y="74"/>
                    </a:lnTo>
                    <a:lnTo>
                      <a:pt x="96" y="76"/>
                    </a:lnTo>
                    <a:lnTo>
                      <a:pt x="92" y="80"/>
                    </a:lnTo>
                    <a:lnTo>
                      <a:pt x="86" y="80"/>
                    </a:lnTo>
                    <a:lnTo>
                      <a:pt x="64" y="80"/>
                    </a:lnTo>
                    <a:lnTo>
                      <a:pt x="60" y="78"/>
                    </a:lnTo>
                    <a:lnTo>
                      <a:pt x="54" y="78"/>
                    </a:lnTo>
                    <a:lnTo>
                      <a:pt x="50" y="78"/>
                    </a:lnTo>
                    <a:lnTo>
                      <a:pt x="46" y="76"/>
                    </a:lnTo>
                    <a:lnTo>
                      <a:pt x="44" y="76"/>
                    </a:lnTo>
                    <a:lnTo>
                      <a:pt x="42" y="74"/>
                    </a:lnTo>
                    <a:lnTo>
                      <a:pt x="42" y="72"/>
                    </a:lnTo>
                    <a:lnTo>
                      <a:pt x="36" y="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0" name="Freeform 179"/>
              <p:cNvSpPr>
                <a:spLocks noChangeAspect="1"/>
              </p:cNvSpPr>
              <p:nvPr/>
            </p:nvSpPr>
            <p:spPr bwMode="gray">
              <a:xfrm>
                <a:off x="2950" y="1292"/>
                <a:ext cx="68" cy="76"/>
              </a:xfrm>
              <a:custGeom>
                <a:avLst/>
                <a:gdLst>
                  <a:gd name="T0" fmla="*/ 2 w 68"/>
                  <a:gd name="T1" fmla="*/ 8 h 76"/>
                  <a:gd name="T2" fmla="*/ 6 w 68"/>
                  <a:gd name="T3" fmla="*/ 6 h 76"/>
                  <a:gd name="T4" fmla="*/ 16 w 68"/>
                  <a:gd name="T5" fmla="*/ 0 h 76"/>
                  <a:gd name="T6" fmla="*/ 20 w 68"/>
                  <a:gd name="T7" fmla="*/ 6 h 76"/>
                  <a:gd name="T8" fmla="*/ 28 w 68"/>
                  <a:gd name="T9" fmla="*/ 6 h 76"/>
                  <a:gd name="T10" fmla="*/ 30 w 68"/>
                  <a:gd name="T11" fmla="*/ 12 h 76"/>
                  <a:gd name="T12" fmla="*/ 34 w 68"/>
                  <a:gd name="T13" fmla="*/ 14 h 76"/>
                  <a:gd name="T14" fmla="*/ 34 w 68"/>
                  <a:gd name="T15" fmla="*/ 18 h 76"/>
                  <a:gd name="T16" fmla="*/ 36 w 68"/>
                  <a:gd name="T17" fmla="*/ 18 h 76"/>
                  <a:gd name="T18" fmla="*/ 40 w 68"/>
                  <a:gd name="T19" fmla="*/ 20 h 76"/>
                  <a:gd name="T20" fmla="*/ 42 w 68"/>
                  <a:gd name="T21" fmla="*/ 28 h 76"/>
                  <a:gd name="T22" fmla="*/ 48 w 68"/>
                  <a:gd name="T23" fmla="*/ 30 h 76"/>
                  <a:gd name="T24" fmla="*/ 56 w 68"/>
                  <a:gd name="T25" fmla="*/ 34 h 76"/>
                  <a:gd name="T26" fmla="*/ 62 w 68"/>
                  <a:gd name="T27" fmla="*/ 38 h 76"/>
                  <a:gd name="T28" fmla="*/ 62 w 68"/>
                  <a:gd name="T29" fmla="*/ 44 h 76"/>
                  <a:gd name="T30" fmla="*/ 64 w 68"/>
                  <a:gd name="T31" fmla="*/ 48 h 76"/>
                  <a:gd name="T32" fmla="*/ 68 w 68"/>
                  <a:gd name="T33" fmla="*/ 56 h 76"/>
                  <a:gd name="T34" fmla="*/ 64 w 68"/>
                  <a:gd name="T35" fmla="*/ 62 h 76"/>
                  <a:gd name="T36" fmla="*/ 60 w 68"/>
                  <a:gd name="T37" fmla="*/ 70 h 76"/>
                  <a:gd name="T38" fmla="*/ 60 w 68"/>
                  <a:gd name="T39" fmla="*/ 74 h 76"/>
                  <a:gd name="T40" fmla="*/ 46 w 68"/>
                  <a:gd name="T41" fmla="*/ 74 h 76"/>
                  <a:gd name="T42" fmla="*/ 42 w 68"/>
                  <a:gd name="T43" fmla="*/ 76 h 76"/>
                  <a:gd name="T44" fmla="*/ 34 w 68"/>
                  <a:gd name="T45" fmla="*/ 76 h 76"/>
                  <a:gd name="T46" fmla="*/ 26 w 68"/>
                  <a:gd name="T47" fmla="*/ 68 h 76"/>
                  <a:gd name="T48" fmla="*/ 18 w 68"/>
                  <a:gd name="T49" fmla="*/ 68 h 76"/>
                  <a:gd name="T50" fmla="*/ 18 w 68"/>
                  <a:gd name="T51" fmla="*/ 70 h 76"/>
                  <a:gd name="T52" fmla="*/ 16 w 68"/>
                  <a:gd name="T53" fmla="*/ 74 h 76"/>
                  <a:gd name="T54" fmla="*/ 16 w 68"/>
                  <a:gd name="T55" fmla="*/ 76 h 76"/>
                  <a:gd name="T56" fmla="*/ 10 w 68"/>
                  <a:gd name="T57" fmla="*/ 66 h 76"/>
                  <a:gd name="T58" fmla="*/ 0 w 68"/>
                  <a:gd name="T59" fmla="*/ 60 h 76"/>
                  <a:gd name="T60" fmla="*/ 4 w 68"/>
                  <a:gd name="T61" fmla="*/ 52 h 76"/>
                  <a:gd name="T62" fmla="*/ 12 w 68"/>
                  <a:gd name="T63" fmla="*/ 50 h 76"/>
                  <a:gd name="T64" fmla="*/ 14 w 68"/>
                  <a:gd name="T65" fmla="*/ 44 h 76"/>
                  <a:gd name="T66" fmla="*/ 8 w 68"/>
                  <a:gd name="T67" fmla="*/ 38 h 76"/>
                  <a:gd name="T68" fmla="*/ 6 w 68"/>
                  <a:gd name="T69" fmla="*/ 28 h 76"/>
                  <a:gd name="T70" fmla="*/ 8 w 68"/>
                  <a:gd name="T71" fmla="*/ 22 h 76"/>
                  <a:gd name="T72" fmla="*/ 2 w 68"/>
                  <a:gd name="T73" fmla="*/ 8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76">
                    <a:moveTo>
                      <a:pt x="2" y="8"/>
                    </a:moveTo>
                    <a:lnTo>
                      <a:pt x="6" y="6"/>
                    </a:lnTo>
                    <a:lnTo>
                      <a:pt x="16" y="0"/>
                    </a:lnTo>
                    <a:lnTo>
                      <a:pt x="20" y="6"/>
                    </a:lnTo>
                    <a:lnTo>
                      <a:pt x="28" y="6"/>
                    </a:lnTo>
                    <a:lnTo>
                      <a:pt x="30" y="12"/>
                    </a:lnTo>
                    <a:lnTo>
                      <a:pt x="34" y="14"/>
                    </a:lnTo>
                    <a:lnTo>
                      <a:pt x="34" y="18"/>
                    </a:lnTo>
                    <a:lnTo>
                      <a:pt x="36" y="18"/>
                    </a:lnTo>
                    <a:lnTo>
                      <a:pt x="40" y="20"/>
                    </a:lnTo>
                    <a:lnTo>
                      <a:pt x="42" y="28"/>
                    </a:lnTo>
                    <a:lnTo>
                      <a:pt x="48" y="30"/>
                    </a:lnTo>
                    <a:lnTo>
                      <a:pt x="56" y="34"/>
                    </a:lnTo>
                    <a:lnTo>
                      <a:pt x="62" y="38"/>
                    </a:lnTo>
                    <a:lnTo>
                      <a:pt x="62" y="44"/>
                    </a:lnTo>
                    <a:lnTo>
                      <a:pt x="64" y="48"/>
                    </a:lnTo>
                    <a:lnTo>
                      <a:pt x="68" y="56"/>
                    </a:lnTo>
                    <a:lnTo>
                      <a:pt x="64" y="62"/>
                    </a:lnTo>
                    <a:lnTo>
                      <a:pt x="60" y="70"/>
                    </a:lnTo>
                    <a:lnTo>
                      <a:pt x="60" y="74"/>
                    </a:lnTo>
                    <a:lnTo>
                      <a:pt x="46" y="74"/>
                    </a:lnTo>
                    <a:lnTo>
                      <a:pt x="42" y="76"/>
                    </a:lnTo>
                    <a:lnTo>
                      <a:pt x="34" y="76"/>
                    </a:lnTo>
                    <a:lnTo>
                      <a:pt x="26" y="68"/>
                    </a:lnTo>
                    <a:lnTo>
                      <a:pt x="18" y="68"/>
                    </a:lnTo>
                    <a:lnTo>
                      <a:pt x="18" y="70"/>
                    </a:lnTo>
                    <a:lnTo>
                      <a:pt x="16" y="74"/>
                    </a:lnTo>
                    <a:lnTo>
                      <a:pt x="16" y="76"/>
                    </a:lnTo>
                    <a:lnTo>
                      <a:pt x="10" y="66"/>
                    </a:lnTo>
                    <a:lnTo>
                      <a:pt x="0" y="60"/>
                    </a:lnTo>
                    <a:lnTo>
                      <a:pt x="4" y="52"/>
                    </a:lnTo>
                    <a:lnTo>
                      <a:pt x="12" y="50"/>
                    </a:lnTo>
                    <a:lnTo>
                      <a:pt x="14" y="44"/>
                    </a:lnTo>
                    <a:lnTo>
                      <a:pt x="8" y="38"/>
                    </a:lnTo>
                    <a:lnTo>
                      <a:pt x="6" y="28"/>
                    </a:lnTo>
                    <a:lnTo>
                      <a:pt x="8" y="22"/>
                    </a:lnTo>
                    <a:lnTo>
                      <a:pt x="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1" name="Freeform 180"/>
              <p:cNvSpPr>
                <a:spLocks noChangeAspect="1"/>
              </p:cNvSpPr>
              <p:nvPr/>
            </p:nvSpPr>
            <p:spPr bwMode="gray">
              <a:xfrm>
                <a:off x="3010" y="1330"/>
                <a:ext cx="88" cy="52"/>
              </a:xfrm>
              <a:custGeom>
                <a:avLst/>
                <a:gdLst>
                  <a:gd name="T0" fmla="*/ 10 w 88"/>
                  <a:gd name="T1" fmla="*/ 48 h 52"/>
                  <a:gd name="T2" fmla="*/ 8 w 88"/>
                  <a:gd name="T3" fmla="*/ 40 h 52"/>
                  <a:gd name="T4" fmla="*/ 6 w 88"/>
                  <a:gd name="T5" fmla="*/ 38 h 52"/>
                  <a:gd name="T6" fmla="*/ 0 w 88"/>
                  <a:gd name="T7" fmla="*/ 36 h 52"/>
                  <a:gd name="T8" fmla="*/ 2 w 88"/>
                  <a:gd name="T9" fmla="*/ 32 h 52"/>
                  <a:gd name="T10" fmla="*/ 4 w 88"/>
                  <a:gd name="T11" fmla="*/ 24 h 52"/>
                  <a:gd name="T12" fmla="*/ 8 w 88"/>
                  <a:gd name="T13" fmla="*/ 18 h 52"/>
                  <a:gd name="T14" fmla="*/ 4 w 88"/>
                  <a:gd name="T15" fmla="*/ 12 h 52"/>
                  <a:gd name="T16" fmla="*/ 2 w 88"/>
                  <a:gd name="T17" fmla="*/ 6 h 52"/>
                  <a:gd name="T18" fmla="*/ 2 w 88"/>
                  <a:gd name="T19" fmla="*/ 4 h 52"/>
                  <a:gd name="T20" fmla="*/ 2 w 88"/>
                  <a:gd name="T21" fmla="*/ 2 h 52"/>
                  <a:gd name="T22" fmla="*/ 4 w 88"/>
                  <a:gd name="T23" fmla="*/ 4 h 52"/>
                  <a:gd name="T24" fmla="*/ 6 w 88"/>
                  <a:gd name="T25" fmla="*/ 4 h 52"/>
                  <a:gd name="T26" fmla="*/ 10 w 88"/>
                  <a:gd name="T27" fmla="*/ 6 h 52"/>
                  <a:gd name="T28" fmla="*/ 14 w 88"/>
                  <a:gd name="T29" fmla="*/ 6 h 52"/>
                  <a:gd name="T30" fmla="*/ 20 w 88"/>
                  <a:gd name="T31" fmla="*/ 6 h 52"/>
                  <a:gd name="T32" fmla="*/ 24 w 88"/>
                  <a:gd name="T33" fmla="*/ 8 h 52"/>
                  <a:gd name="T34" fmla="*/ 46 w 88"/>
                  <a:gd name="T35" fmla="*/ 8 h 52"/>
                  <a:gd name="T36" fmla="*/ 52 w 88"/>
                  <a:gd name="T37" fmla="*/ 8 h 52"/>
                  <a:gd name="T38" fmla="*/ 56 w 88"/>
                  <a:gd name="T39" fmla="*/ 4 h 52"/>
                  <a:gd name="T40" fmla="*/ 60 w 88"/>
                  <a:gd name="T41" fmla="*/ 2 h 52"/>
                  <a:gd name="T42" fmla="*/ 66 w 88"/>
                  <a:gd name="T43" fmla="*/ 0 h 52"/>
                  <a:gd name="T44" fmla="*/ 70 w 88"/>
                  <a:gd name="T45" fmla="*/ 0 h 52"/>
                  <a:gd name="T46" fmla="*/ 76 w 88"/>
                  <a:gd name="T47" fmla="*/ 2 h 52"/>
                  <a:gd name="T48" fmla="*/ 86 w 88"/>
                  <a:gd name="T49" fmla="*/ 8 h 52"/>
                  <a:gd name="T50" fmla="*/ 84 w 88"/>
                  <a:gd name="T51" fmla="*/ 14 h 52"/>
                  <a:gd name="T52" fmla="*/ 84 w 88"/>
                  <a:gd name="T53" fmla="*/ 22 h 52"/>
                  <a:gd name="T54" fmla="*/ 84 w 88"/>
                  <a:gd name="T55" fmla="*/ 30 h 52"/>
                  <a:gd name="T56" fmla="*/ 88 w 88"/>
                  <a:gd name="T57" fmla="*/ 38 h 52"/>
                  <a:gd name="T58" fmla="*/ 70 w 88"/>
                  <a:gd name="T59" fmla="*/ 40 h 52"/>
                  <a:gd name="T60" fmla="*/ 64 w 88"/>
                  <a:gd name="T61" fmla="*/ 42 h 52"/>
                  <a:gd name="T62" fmla="*/ 62 w 88"/>
                  <a:gd name="T63" fmla="*/ 44 h 52"/>
                  <a:gd name="T64" fmla="*/ 60 w 88"/>
                  <a:gd name="T65" fmla="*/ 46 h 52"/>
                  <a:gd name="T66" fmla="*/ 58 w 88"/>
                  <a:gd name="T67" fmla="*/ 46 h 52"/>
                  <a:gd name="T68" fmla="*/ 56 w 88"/>
                  <a:gd name="T69" fmla="*/ 50 h 52"/>
                  <a:gd name="T70" fmla="*/ 52 w 88"/>
                  <a:gd name="T71" fmla="*/ 50 h 52"/>
                  <a:gd name="T72" fmla="*/ 50 w 88"/>
                  <a:gd name="T73" fmla="*/ 52 h 52"/>
                  <a:gd name="T74" fmla="*/ 48 w 88"/>
                  <a:gd name="T75" fmla="*/ 52 h 52"/>
                  <a:gd name="T76" fmla="*/ 42 w 88"/>
                  <a:gd name="T77" fmla="*/ 52 h 52"/>
                  <a:gd name="T78" fmla="*/ 38 w 88"/>
                  <a:gd name="T79" fmla="*/ 50 h 52"/>
                  <a:gd name="T80" fmla="*/ 36 w 88"/>
                  <a:gd name="T81" fmla="*/ 48 h 52"/>
                  <a:gd name="T82" fmla="*/ 32 w 88"/>
                  <a:gd name="T83" fmla="*/ 46 h 52"/>
                  <a:gd name="T84" fmla="*/ 26 w 88"/>
                  <a:gd name="T85" fmla="*/ 48 h 52"/>
                  <a:gd name="T86" fmla="*/ 20 w 88"/>
                  <a:gd name="T87" fmla="*/ 50 h 52"/>
                  <a:gd name="T88" fmla="*/ 14 w 88"/>
                  <a:gd name="T89" fmla="*/ 50 h 52"/>
                  <a:gd name="T90" fmla="*/ 10 w 88"/>
                  <a:gd name="T91" fmla="*/ 50 h 52"/>
                  <a:gd name="T92" fmla="*/ 10 w 88"/>
                  <a:gd name="T93" fmla="*/ 48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52">
                    <a:moveTo>
                      <a:pt x="10" y="48"/>
                    </a:moveTo>
                    <a:lnTo>
                      <a:pt x="8" y="40"/>
                    </a:lnTo>
                    <a:lnTo>
                      <a:pt x="6" y="38"/>
                    </a:lnTo>
                    <a:lnTo>
                      <a:pt x="0" y="36"/>
                    </a:lnTo>
                    <a:lnTo>
                      <a:pt x="2" y="32"/>
                    </a:lnTo>
                    <a:lnTo>
                      <a:pt x="4" y="24"/>
                    </a:lnTo>
                    <a:lnTo>
                      <a:pt x="8" y="18"/>
                    </a:lnTo>
                    <a:lnTo>
                      <a:pt x="4" y="12"/>
                    </a:lnTo>
                    <a:lnTo>
                      <a:pt x="2" y="6"/>
                    </a:lnTo>
                    <a:lnTo>
                      <a:pt x="2" y="4"/>
                    </a:lnTo>
                    <a:lnTo>
                      <a:pt x="2" y="2"/>
                    </a:lnTo>
                    <a:lnTo>
                      <a:pt x="4" y="4"/>
                    </a:lnTo>
                    <a:lnTo>
                      <a:pt x="6" y="4"/>
                    </a:lnTo>
                    <a:lnTo>
                      <a:pt x="10" y="6"/>
                    </a:lnTo>
                    <a:lnTo>
                      <a:pt x="14" y="6"/>
                    </a:lnTo>
                    <a:lnTo>
                      <a:pt x="20" y="6"/>
                    </a:lnTo>
                    <a:lnTo>
                      <a:pt x="24" y="8"/>
                    </a:lnTo>
                    <a:lnTo>
                      <a:pt x="46" y="8"/>
                    </a:lnTo>
                    <a:lnTo>
                      <a:pt x="52" y="8"/>
                    </a:lnTo>
                    <a:lnTo>
                      <a:pt x="56" y="4"/>
                    </a:lnTo>
                    <a:lnTo>
                      <a:pt x="60" y="2"/>
                    </a:lnTo>
                    <a:lnTo>
                      <a:pt x="66" y="0"/>
                    </a:lnTo>
                    <a:lnTo>
                      <a:pt x="70" y="0"/>
                    </a:lnTo>
                    <a:lnTo>
                      <a:pt x="76" y="2"/>
                    </a:lnTo>
                    <a:lnTo>
                      <a:pt x="86" y="8"/>
                    </a:lnTo>
                    <a:lnTo>
                      <a:pt x="84" y="14"/>
                    </a:lnTo>
                    <a:lnTo>
                      <a:pt x="84" y="22"/>
                    </a:lnTo>
                    <a:lnTo>
                      <a:pt x="84" y="30"/>
                    </a:lnTo>
                    <a:lnTo>
                      <a:pt x="88" y="38"/>
                    </a:lnTo>
                    <a:lnTo>
                      <a:pt x="70" y="40"/>
                    </a:lnTo>
                    <a:lnTo>
                      <a:pt x="64" y="42"/>
                    </a:lnTo>
                    <a:lnTo>
                      <a:pt x="62" y="44"/>
                    </a:lnTo>
                    <a:lnTo>
                      <a:pt x="60" y="46"/>
                    </a:lnTo>
                    <a:lnTo>
                      <a:pt x="58" y="46"/>
                    </a:lnTo>
                    <a:lnTo>
                      <a:pt x="56" y="50"/>
                    </a:lnTo>
                    <a:lnTo>
                      <a:pt x="52" y="50"/>
                    </a:lnTo>
                    <a:lnTo>
                      <a:pt x="50" y="52"/>
                    </a:lnTo>
                    <a:lnTo>
                      <a:pt x="48" y="52"/>
                    </a:lnTo>
                    <a:lnTo>
                      <a:pt x="42" y="52"/>
                    </a:lnTo>
                    <a:lnTo>
                      <a:pt x="38" y="50"/>
                    </a:lnTo>
                    <a:lnTo>
                      <a:pt x="36" y="48"/>
                    </a:lnTo>
                    <a:lnTo>
                      <a:pt x="32" y="46"/>
                    </a:lnTo>
                    <a:lnTo>
                      <a:pt x="26" y="48"/>
                    </a:lnTo>
                    <a:lnTo>
                      <a:pt x="20" y="50"/>
                    </a:lnTo>
                    <a:lnTo>
                      <a:pt x="14" y="50"/>
                    </a:lnTo>
                    <a:lnTo>
                      <a:pt x="10" y="50"/>
                    </a:lnTo>
                    <a:lnTo>
                      <a:pt x="10" y="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2" name="Freeform 181"/>
              <p:cNvSpPr>
                <a:spLocks noChangeAspect="1"/>
              </p:cNvSpPr>
              <p:nvPr/>
            </p:nvSpPr>
            <p:spPr bwMode="gray">
              <a:xfrm>
                <a:off x="2821" y="1136"/>
                <a:ext cx="14" cy="4"/>
              </a:xfrm>
              <a:custGeom>
                <a:avLst/>
                <a:gdLst>
                  <a:gd name="T0" fmla="*/ 0 w 14"/>
                  <a:gd name="T1" fmla="*/ 2 h 4"/>
                  <a:gd name="T2" fmla="*/ 6 w 14"/>
                  <a:gd name="T3" fmla="*/ 4 h 4"/>
                  <a:gd name="T4" fmla="*/ 8 w 14"/>
                  <a:gd name="T5" fmla="*/ 4 h 4"/>
                  <a:gd name="T6" fmla="*/ 14 w 14"/>
                  <a:gd name="T7" fmla="*/ 2 h 4"/>
                  <a:gd name="T8" fmla="*/ 8 w 14"/>
                  <a:gd name="T9" fmla="*/ 0 h 4"/>
                  <a:gd name="T10" fmla="*/ 4 w 14"/>
                  <a:gd name="T11" fmla="*/ 0 h 4"/>
                  <a:gd name="T12" fmla="*/ 0 w 14"/>
                  <a:gd name="T13" fmla="*/ 2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4">
                    <a:moveTo>
                      <a:pt x="0" y="2"/>
                    </a:moveTo>
                    <a:lnTo>
                      <a:pt x="6" y="4"/>
                    </a:lnTo>
                    <a:lnTo>
                      <a:pt x="8" y="4"/>
                    </a:lnTo>
                    <a:lnTo>
                      <a:pt x="14" y="2"/>
                    </a:lnTo>
                    <a:lnTo>
                      <a:pt x="8" y="0"/>
                    </a:lnTo>
                    <a:lnTo>
                      <a:pt x="4" y="0"/>
                    </a:lnTo>
                    <a:lnTo>
                      <a:pt x="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3" name="Freeform 182"/>
              <p:cNvSpPr>
                <a:spLocks noChangeAspect="1"/>
              </p:cNvSpPr>
              <p:nvPr/>
            </p:nvSpPr>
            <p:spPr bwMode="gray">
              <a:xfrm>
                <a:off x="2699" y="1358"/>
                <a:ext cx="16" cy="8"/>
              </a:xfrm>
              <a:custGeom>
                <a:avLst/>
                <a:gdLst>
                  <a:gd name="T0" fmla="*/ 14 w 16"/>
                  <a:gd name="T1" fmla="*/ 4 h 8"/>
                  <a:gd name="T2" fmla="*/ 12 w 16"/>
                  <a:gd name="T3" fmla="*/ 6 h 8"/>
                  <a:gd name="T4" fmla="*/ 6 w 16"/>
                  <a:gd name="T5" fmla="*/ 8 h 8"/>
                  <a:gd name="T6" fmla="*/ 2 w 16"/>
                  <a:gd name="T7" fmla="*/ 8 h 8"/>
                  <a:gd name="T8" fmla="*/ 0 w 16"/>
                  <a:gd name="T9" fmla="*/ 6 h 8"/>
                  <a:gd name="T10" fmla="*/ 0 w 16"/>
                  <a:gd name="T11" fmla="*/ 4 h 8"/>
                  <a:gd name="T12" fmla="*/ 2 w 16"/>
                  <a:gd name="T13" fmla="*/ 0 h 8"/>
                  <a:gd name="T14" fmla="*/ 6 w 16"/>
                  <a:gd name="T15" fmla="*/ 0 h 8"/>
                  <a:gd name="T16" fmla="*/ 8 w 16"/>
                  <a:gd name="T17" fmla="*/ 0 h 8"/>
                  <a:gd name="T18" fmla="*/ 10 w 16"/>
                  <a:gd name="T19" fmla="*/ 2 h 8"/>
                  <a:gd name="T20" fmla="*/ 16 w 16"/>
                  <a:gd name="T21" fmla="*/ 6 h 8"/>
                  <a:gd name="T22" fmla="*/ 14 w 16"/>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8">
                    <a:moveTo>
                      <a:pt x="14" y="4"/>
                    </a:moveTo>
                    <a:lnTo>
                      <a:pt x="12" y="6"/>
                    </a:lnTo>
                    <a:lnTo>
                      <a:pt x="6" y="8"/>
                    </a:lnTo>
                    <a:lnTo>
                      <a:pt x="2" y="8"/>
                    </a:lnTo>
                    <a:lnTo>
                      <a:pt x="0" y="6"/>
                    </a:lnTo>
                    <a:lnTo>
                      <a:pt x="0" y="4"/>
                    </a:lnTo>
                    <a:lnTo>
                      <a:pt x="2" y="0"/>
                    </a:lnTo>
                    <a:lnTo>
                      <a:pt x="6" y="0"/>
                    </a:lnTo>
                    <a:lnTo>
                      <a:pt x="8" y="0"/>
                    </a:lnTo>
                    <a:lnTo>
                      <a:pt x="10" y="2"/>
                    </a:lnTo>
                    <a:lnTo>
                      <a:pt x="16" y="6"/>
                    </a:lnTo>
                    <a:lnTo>
                      <a:pt x="1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4" name="Freeform 183"/>
              <p:cNvSpPr>
                <a:spLocks noChangeAspect="1"/>
              </p:cNvSpPr>
              <p:nvPr/>
            </p:nvSpPr>
            <p:spPr bwMode="gray">
              <a:xfrm>
                <a:off x="2761" y="1222"/>
                <a:ext cx="12" cy="16"/>
              </a:xfrm>
              <a:custGeom>
                <a:avLst/>
                <a:gdLst>
                  <a:gd name="T0" fmla="*/ 8 w 12"/>
                  <a:gd name="T1" fmla="*/ 0 h 16"/>
                  <a:gd name="T2" fmla="*/ 6 w 12"/>
                  <a:gd name="T3" fmla="*/ 2 h 16"/>
                  <a:gd name="T4" fmla="*/ 4 w 12"/>
                  <a:gd name="T5" fmla="*/ 4 h 16"/>
                  <a:gd name="T6" fmla="*/ 2 w 12"/>
                  <a:gd name="T7" fmla="*/ 6 h 16"/>
                  <a:gd name="T8" fmla="*/ 0 w 12"/>
                  <a:gd name="T9" fmla="*/ 8 h 16"/>
                  <a:gd name="T10" fmla="*/ 2 w 12"/>
                  <a:gd name="T11" fmla="*/ 12 h 16"/>
                  <a:gd name="T12" fmla="*/ 2 w 12"/>
                  <a:gd name="T13" fmla="*/ 14 h 16"/>
                  <a:gd name="T14" fmla="*/ 8 w 12"/>
                  <a:gd name="T15" fmla="*/ 14 h 16"/>
                  <a:gd name="T16" fmla="*/ 12 w 12"/>
                  <a:gd name="T17" fmla="*/ 16 h 16"/>
                  <a:gd name="T18" fmla="*/ 12 w 12"/>
                  <a:gd name="T19" fmla="*/ 12 h 16"/>
                  <a:gd name="T20" fmla="*/ 12 w 12"/>
                  <a:gd name="T21" fmla="*/ 8 h 16"/>
                  <a:gd name="T22" fmla="*/ 8 w 12"/>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6">
                    <a:moveTo>
                      <a:pt x="8" y="0"/>
                    </a:moveTo>
                    <a:lnTo>
                      <a:pt x="6" y="2"/>
                    </a:lnTo>
                    <a:lnTo>
                      <a:pt x="4" y="4"/>
                    </a:lnTo>
                    <a:lnTo>
                      <a:pt x="2" y="6"/>
                    </a:lnTo>
                    <a:lnTo>
                      <a:pt x="0" y="8"/>
                    </a:lnTo>
                    <a:lnTo>
                      <a:pt x="2" y="12"/>
                    </a:lnTo>
                    <a:lnTo>
                      <a:pt x="2" y="14"/>
                    </a:lnTo>
                    <a:lnTo>
                      <a:pt x="8" y="14"/>
                    </a:lnTo>
                    <a:lnTo>
                      <a:pt x="12" y="16"/>
                    </a:lnTo>
                    <a:lnTo>
                      <a:pt x="12" y="12"/>
                    </a:lnTo>
                    <a:lnTo>
                      <a:pt x="12" y="8"/>
                    </a:lnTo>
                    <a:lnTo>
                      <a:pt x="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0" name="Group 184"/>
            <p:cNvGrpSpPr>
              <a:grpSpLocks noChangeAspect="1"/>
            </p:cNvGrpSpPr>
            <p:nvPr/>
          </p:nvGrpSpPr>
          <p:grpSpPr bwMode="auto">
            <a:xfrm>
              <a:off x="3032" y="1800"/>
              <a:ext cx="615" cy="545"/>
              <a:chOff x="3070" y="1364"/>
              <a:chExt cx="602" cy="534"/>
            </a:xfrm>
            <a:grpFill/>
          </p:grpSpPr>
          <p:sp>
            <p:nvSpPr>
              <p:cNvPr id="94" name="Freeform 185"/>
              <p:cNvSpPr>
                <a:spLocks noChangeAspect="1"/>
              </p:cNvSpPr>
              <p:nvPr/>
            </p:nvSpPr>
            <p:spPr bwMode="gray">
              <a:xfrm>
                <a:off x="3224" y="1550"/>
                <a:ext cx="332" cy="298"/>
              </a:xfrm>
              <a:custGeom>
                <a:avLst/>
                <a:gdLst>
                  <a:gd name="T0" fmla="*/ 224 w 332"/>
                  <a:gd name="T1" fmla="*/ 72 h 298"/>
                  <a:gd name="T2" fmla="*/ 230 w 332"/>
                  <a:gd name="T3" fmla="*/ 80 h 298"/>
                  <a:gd name="T4" fmla="*/ 236 w 332"/>
                  <a:gd name="T5" fmla="*/ 88 h 298"/>
                  <a:gd name="T6" fmla="*/ 244 w 332"/>
                  <a:gd name="T7" fmla="*/ 102 h 298"/>
                  <a:gd name="T8" fmla="*/ 254 w 332"/>
                  <a:gd name="T9" fmla="*/ 118 h 298"/>
                  <a:gd name="T10" fmla="*/ 260 w 332"/>
                  <a:gd name="T11" fmla="*/ 130 h 298"/>
                  <a:gd name="T12" fmla="*/ 268 w 332"/>
                  <a:gd name="T13" fmla="*/ 144 h 298"/>
                  <a:gd name="T14" fmla="*/ 280 w 332"/>
                  <a:gd name="T15" fmla="*/ 156 h 298"/>
                  <a:gd name="T16" fmla="*/ 332 w 332"/>
                  <a:gd name="T17" fmla="*/ 164 h 298"/>
                  <a:gd name="T18" fmla="*/ 282 w 332"/>
                  <a:gd name="T19" fmla="*/ 242 h 298"/>
                  <a:gd name="T20" fmla="*/ 190 w 332"/>
                  <a:gd name="T21" fmla="*/ 298 h 298"/>
                  <a:gd name="T22" fmla="*/ 168 w 332"/>
                  <a:gd name="T23" fmla="*/ 270 h 298"/>
                  <a:gd name="T24" fmla="*/ 162 w 332"/>
                  <a:gd name="T25" fmla="*/ 270 h 298"/>
                  <a:gd name="T26" fmla="*/ 152 w 332"/>
                  <a:gd name="T27" fmla="*/ 264 h 298"/>
                  <a:gd name="T28" fmla="*/ 148 w 332"/>
                  <a:gd name="T29" fmla="*/ 270 h 298"/>
                  <a:gd name="T30" fmla="*/ 144 w 332"/>
                  <a:gd name="T31" fmla="*/ 280 h 298"/>
                  <a:gd name="T32" fmla="*/ 134 w 332"/>
                  <a:gd name="T33" fmla="*/ 264 h 298"/>
                  <a:gd name="T34" fmla="*/ 118 w 332"/>
                  <a:gd name="T35" fmla="*/ 248 h 298"/>
                  <a:gd name="T36" fmla="*/ 108 w 332"/>
                  <a:gd name="T37" fmla="*/ 228 h 298"/>
                  <a:gd name="T38" fmla="*/ 98 w 332"/>
                  <a:gd name="T39" fmla="*/ 214 h 298"/>
                  <a:gd name="T40" fmla="*/ 82 w 332"/>
                  <a:gd name="T41" fmla="*/ 200 h 298"/>
                  <a:gd name="T42" fmla="*/ 82 w 332"/>
                  <a:gd name="T43" fmla="*/ 200 h 298"/>
                  <a:gd name="T44" fmla="*/ 76 w 332"/>
                  <a:gd name="T45" fmla="*/ 162 h 298"/>
                  <a:gd name="T46" fmla="*/ 58 w 332"/>
                  <a:gd name="T47" fmla="*/ 142 h 298"/>
                  <a:gd name="T48" fmla="*/ 42 w 332"/>
                  <a:gd name="T49" fmla="*/ 124 h 298"/>
                  <a:gd name="T50" fmla="*/ 16 w 332"/>
                  <a:gd name="T51" fmla="*/ 76 h 298"/>
                  <a:gd name="T52" fmla="*/ 4 w 332"/>
                  <a:gd name="T53" fmla="*/ 66 h 298"/>
                  <a:gd name="T54" fmla="*/ 16 w 332"/>
                  <a:gd name="T55" fmla="*/ 56 h 298"/>
                  <a:gd name="T56" fmla="*/ 24 w 332"/>
                  <a:gd name="T57" fmla="*/ 46 h 298"/>
                  <a:gd name="T58" fmla="*/ 34 w 332"/>
                  <a:gd name="T59" fmla="*/ 42 h 298"/>
                  <a:gd name="T60" fmla="*/ 44 w 332"/>
                  <a:gd name="T61" fmla="*/ 36 h 298"/>
                  <a:gd name="T62" fmla="*/ 62 w 332"/>
                  <a:gd name="T63" fmla="*/ 0 h 298"/>
                  <a:gd name="T64" fmla="*/ 122 w 332"/>
                  <a:gd name="T65" fmla="*/ 26 h 298"/>
                  <a:gd name="T66" fmla="*/ 128 w 332"/>
                  <a:gd name="T67" fmla="*/ 32 h 298"/>
                  <a:gd name="T68" fmla="*/ 134 w 332"/>
                  <a:gd name="T69" fmla="*/ 44 h 298"/>
                  <a:gd name="T70" fmla="*/ 180 w 332"/>
                  <a:gd name="T71" fmla="*/ 54 h 298"/>
                  <a:gd name="T72" fmla="*/ 200 w 332"/>
                  <a:gd name="T73" fmla="*/ 60 h 298"/>
                  <a:gd name="T74" fmla="*/ 222 w 332"/>
                  <a:gd name="T75" fmla="*/ 64 h 2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32" h="298">
                    <a:moveTo>
                      <a:pt x="222" y="62"/>
                    </a:moveTo>
                    <a:lnTo>
                      <a:pt x="224" y="72"/>
                    </a:lnTo>
                    <a:lnTo>
                      <a:pt x="226" y="78"/>
                    </a:lnTo>
                    <a:lnTo>
                      <a:pt x="230" y="80"/>
                    </a:lnTo>
                    <a:lnTo>
                      <a:pt x="234" y="84"/>
                    </a:lnTo>
                    <a:lnTo>
                      <a:pt x="236" y="88"/>
                    </a:lnTo>
                    <a:lnTo>
                      <a:pt x="242" y="96"/>
                    </a:lnTo>
                    <a:lnTo>
                      <a:pt x="244" y="102"/>
                    </a:lnTo>
                    <a:lnTo>
                      <a:pt x="248" y="110"/>
                    </a:lnTo>
                    <a:lnTo>
                      <a:pt x="254" y="118"/>
                    </a:lnTo>
                    <a:lnTo>
                      <a:pt x="258" y="126"/>
                    </a:lnTo>
                    <a:lnTo>
                      <a:pt x="260" y="130"/>
                    </a:lnTo>
                    <a:lnTo>
                      <a:pt x="258" y="136"/>
                    </a:lnTo>
                    <a:lnTo>
                      <a:pt x="268" y="144"/>
                    </a:lnTo>
                    <a:lnTo>
                      <a:pt x="280" y="148"/>
                    </a:lnTo>
                    <a:lnTo>
                      <a:pt x="280" y="156"/>
                    </a:lnTo>
                    <a:lnTo>
                      <a:pt x="324" y="158"/>
                    </a:lnTo>
                    <a:lnTo>
                      <a:pt x="332" y="164"/>
                    </a:lnTo>
                    <a:lnTo>
                      <a:pt x="332" y="198"/>
                    </a:lnTo>
                    <a:lnTo>
                      <a:pt x="282" y="242"/>
                    </a:lnTo>
                    <a:lnTo>
                      <a:pt x="234" y="254"/>
                    </a:lnTo>
                    <a:lnTo>
                      <a:pt x="190" y="298"/>
                    </a:lnTo>
                    <a:lnTo>
                      <a:pt x="188" y="276"/>
                    </a:lnTo>
                    <a:lnTo>
                      <a:pt x="168" y="270"/>
                    </a:lnTo>
                    <a:lnTo>
                      <a:pt x="164" y="268"/>
                    </a:lnTo>
                    <a:lnTo>
                      <a:pt x="162" y="270"/>
                    </a:lnTo>
                    <a:lnTo>
                      <a:pt x="156" y="268"/>
                    </a:lnTo>
                    <a:lnTo>
                      <a:pt x="152" y="264"/>
                    </a:lnTo>
                    <a:lnTo>
                      <a:pt x="150" y="266"/>
                    </a:lnTo>
                    <a:lnTo>
                      <a:pt x="148" y="270"/>
                    </a:lnTo>
                    <a:lnTo>
                      <a:pt x="146" y="276"/>
                    </a:lnTo>
                    <a:lnTo>
                      <a:pt x="144" y="280"/>
                    </a:lnTo>
                    <a:lnTo>
                      <a:pt x="142" y="274"/>
                    </a:lnTo>
                    <a:lnTo>
                      <a:pt x="134" y="264"/>
                    </a:lnTo>
                    <a:lnTo>
                      <a:pt x="124" y="254"/>
                    </a:lnTo>
                    <a:lnTo>
                      <a:pt x="118" y="248"/>
                    </a:lnTo>
                    <a:lnTo>
                      <a:pt x="116" y="240"/>
                    </a:lnTo>
                    <a:lnTo>
                      <a:pt x="108" y="228"/>
                    </a:lnTo>
                    <a:lnTo>
                      <a:pt x="102" y="220"/>
                    </a:lnTo>
                    <a:lnTo>
                      <a:pt x="98" y="214"/>
                    </a:lnTo>
                    <a:lnTo>
                      <a:pt x="90" y="210"/>
                    </a:lnTo>
                    <a:lnTo>
                      <a:pt x="82" y="200"/>
                    </a:lnTo>
                    <a:lnTo>
                      <a:pt x="84" y="200"/>
                    </a:lnTo>
                    <a:lnTo>
                      <a:pt x="82" y="200"/>
                    </a:lnTo>
                    <a:lnTo>
                      <a:pt x="76" y="200"/>
                    </a:lnTo>
                    <a:lnTo>
                      <a:pt x="76" y="162"/>
                    </a:lnTo>
                    <a:lnTo>
                      <a:pt x="68" y="152"/>
                    </a:lnTo>
                    <a:lnTo>
                      <a:pt x="58" y="142"/>
                    </a:lnTo>
                    <a:lnTo>
                      <a:pt x="48" y="134"/>
                    </a:lnTo>
                    <a:lnTo>
                      <a:pt x="42" y="124"/>
                    </a:lnTo>
                    <a:lnTo>
                      <a:pt x="24" y="92"/>
                    </a:lnTo>
                    <a:lnTo>
                      <a:pt x="16" y="76"/>
                    </a:lnTo>
                    <a:lnTo>
                      <a:pt x="10" y="72"/>
                    </a:lnTo>
                    <a:lnTo>
                      <a:pt x="4" y="66"/>
                    </a:lnTo>
                    <a:lnTo>
                      <a:pt x="0" y="54"/>
                    </a:lnTo>
                    <a:lnTo>
                      <a:pt x="16" y="56"/>
                    </a:lnTo>
                    <a:lnTo>
                      <a:pt x="20" y="52"/>
                    </a:lnTo>
                    <a:lnTo>
                      <a:pt x="24" y="46"/>
                    </a:lnTo>
                    <a:lnTo>
                      <a:pt x="30" y="42"/>
                    </a:lnTo>
                    <a:lnTo>
                      <a:pt x="34" y="42"/>
                    </a:lnTo>
                    <a:lnTo>
                      <a:pt x="38" y="36"/>
                    </a:lnTo>
                    <a:lnTo>
                      <a:pt x="44" y="36"/>
                    </a:lnTo>
                    <a:lnTo>
                      <a:pt x="32" y="10"/>
                    </a:lnTo>
                    <a:lnTo>
                      <a:pt x="62" y="0"/>
                    </a:lnTo>
                    <a:lnTo>
                      <a:pt x="118" y="24"/>
                    </a:lnTo>
                    <a:lnTo>
                      <a:pt x="122" y="26"/>
                    </a:lnTo>
                    <a:lnTo>
                      <a:pt x="124" y="30"/>
                    </a:lnTo>
                    <a:lnTo>
                      <a:pt x="128" y="32"/>
                    </a:lnTo>
                    <a:lnTo>
                      <a:pt x="134" y="34"/>
                    </a:lnTo>
                    <a:lnTo>
                      <a:pt x="134" y="44"/>
                    </a:lnTo>
                    <a:lnTo>
                      <a:pt x="152" y="54"/>
                    </a:lnTo>
                    <a:lnTo>
                      <a:pt x="180" y="54"/>
                    </a:lnTo>
                    <a:lnTo>
                      <a:pt x="196" y="58"/>
                    </a:lnTo>
                    <a:lnTo>
                      <a:pt x="200" y="60"/>
                    </a:lnTo>
                    <a:lnTo>
                      <a:pt x="204" y="64"/>
                    </a:lnTo>
                    <a:lnTo>
                      <a:pt x="222" y="64"/>
                    </a:lnTo>
                    <a:lnTo>
                      <a:pt x="222" y="6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5" name="Freeform 186"/>
              <p:cNvSpPr>
                <a:spLocks noChangeAspect="1"/>
              </p:cNvSpPr>
              <p:nvPr/>
            </p:nvSpPr>
            <p:spPr bwMode="gray">
              <a:xfrm>
                <a:off x="3180" y="1482"/>
                <a:ext cx="20" cy="12"/>
              </a:xfrm>
              <a:custGeom>
                <a:avLst/>
                <a:gdLst>
                  <a:gd name="T0" fmla="*/ 8 w 20"/>
                  <a:gd name="T1" fmla="*/ 12 h 12"/>
                  <a:gd name="T2" fmla="*/ 0 w 20"/>
                  <a:gd name="T3" fmla="*/ 12 h 12"/>
                  <a:gd name="T4" fmla="*/ 0 w 20"/>
                  <a:gd name="T5" fmla="*/ 8 h 12"/>
                  <a:gd name="T6" fmla="*/ 2 w 20"/>
                  <a:gd name="T7" fmla="*/ 6 h 12"/>
                  <a:gd name="T8" fmla="*/ 4 w 20"/>
                  <a:gd name="T9" fmla="*/ 4 h 12"/>
                  <a:gd name="T10" fmla="*/ 6 w 20"/>
                  <a:gd name="T11" fmla="*/ 0 h 12"/>
                  <a:gd name="T12" fmla="*/ 8 w 20"/>
                  <a:gd name="T13" fmla="*/ 4 h 12"/>
                  <a:gd name="T14" fmla="*/ 12 w 20"/>
                  <a:gd name="T15" fmla="*/ 4 h 12"/>
                  <a:gd name="T16" fmla="*/ 20 w 20"/>
                  <a:gd name="T17" fmla="*/ 0 h 12"/>
                  <a:gd name="T18" fmla="*/ 20 w 20"/>
                  <a:gd name="T19" fmla="*/ 4 h 12"/>
                  <a:gd name="T20" fmla="*/ 16 w 20"/>
                  <a:gd name="T21" fmla="*/ 8 h 12"/>
                  <a:gd name="T22" fmla="*/ 8 w 20"/>
                  <a:gd name="T23" fmla="*/ 12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12">
                    <a:moveTo>
                      <a:pt x="8" y="12"/>
                    </a:moveTo>
                    <a:lnTo>
                      <a:pt x="0" y="12"/>
                    </a:lnTo>
                    <a:lnTo>
                      <a:pt x="0" y="8"/>
                    </a:lnTo>
                    <a:lnTo>
                      <a:pt x="2" y="6"/>
                    </a:lnTo>
                    <a:lnTo>
                      <a:pt x="4" y="4"/>
                    </a:lnTo>
                    <a:lnTo>
                      <a:pt x="6" y="0"/>
                    </a:lnTo>
                    <a:lnTo>
                      <a:pt x="8" y="4"/>
                    </a:lnTo>
                    <a:lnTo>
                      <a:pt x="12" y="4"/>
                    </a:lnTo>
                    <a:lnTo>
                      <a:pt x="20" y="0"/>
                    </a:lnTo>
                    <a:lnTo>
                      <a:pt x="20" y="4"/>
                    </a:lnTo>
                    <a:lnTo>
                      <a:pt x="16" y="8"/>
                    </a:lnTo>
                    <a:lnTo>
                      <a:pt x="8"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6" name="Freeform 187"/>
              <p:cNvSpPr>
                <a:spLocks noChangeAspect="1"/>
              </p:cNvSpPr>
              <p:nvPr/>
            </p:nvSpPr>
            <p:spPr bwMode="gray">
              <a:xfrm>
                <a:off x="3070" y="1368"/>
                <a:ext cx="32" cy="24"/>
              </a:xfrm>
              <a:custGeom>
                <a:avLst/>
                <a:gdLst>
                  <a:gd name="T0" fmla="*/ 28 w 32"/>
                  <a:gd name="T1" fmla="*/ 0 h 24"/>
                  <a:gd name="T2" fmla="*/ 10 w 32"/>
                  <a:gd name="T3" fmla="*/ 2 h 24"/>
                  <a:gd name="T4" fmla="*/ 4 w 32"/>
                  <a:gd name="T5" fmla="*/ 4 h 24"/>
                  <a:gd name="T6" fmla="*/ 2 w 32"/>
                  <a:gd name="T7" fmla="*/ 6 h 24"/>
                  <a:gd name="T8" fmla="*/ 0 w 32"/>
                  <a:gd name="T9" fmla="*/ 8 h 24"/>
                  <a:gd name="T10" fmla="*/ 2 w 32"/>
                  <a:gd name="T11" fmla="*/ 10 h 24"/>
                  <a:gd name="T12" fmla="*/ 2 w 32"/>
                  <a:gd name="T13" fmla="*/ 12 h 24"/>
                  <a:gd name="T14" fmla="*/ 6 w 32"/>
                  <a:gd name="T15" fmla="*/ 14 h 24"/>
                  <a:gd name="T16" fmla="*/ 6 w 32"/>
                  <a:gd name="T17" fmla="*/ 24 h 24"/>
                  <a:gd name="T18" fmla="*/ 12 w 32"/>
                  <a:gd name="T19" fmla="*/ 22 h 24"/>
                  <a:gd name="T20" fmla="*/ 20 w 32"/>
                  <a:gd name="T21" fmla="*/ 18 h 24"/>
                  <a:gd name="T22" fmla="*/ 32 w 32"/>
                  <a:gd name="T23" fmla="*/ 8 h 24"/>
                  <a:gd name="T24" fmla="*/ 30 w 32"/>
                  <a:gd name="T25" fmla="*/ 6 h 24"/>
                  <a:gd name="T26" fmla="*/ 26 w 32"/>
                  <a:gd name="T27" fmla="*/ 0 h 24"/>
                  <a:gd name="T28" fmla="*/ 28 w 32"/>
                  <a:gd name="T29" fmla="*/ 0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 h="24">
                    <a:moveTo>
                      <a:pt x="28" y="0"/>
                    </a:moveTo>
                    <a:lnTo>
                      <a:pt x="10" y="2"/>
                    </a:lnTo>
                    <a:lnTo>
                      <a:pt x="4" y="4"/>
                    </a:lnTo>
                    <a:lnTo>
                      <a:pt x="2" y="6"/>
                    </a:lnTo>
                    <a:lnTo>
                      <a:pt x="0" y="8"/>
                    </a:lnTo>
                    <a:lnTo>
                      <a:pt x="2" y="10"/>
                    </a:lnTo>
                    <a:lnTo>
                      <a:pt x="2" y="12"/>
                    </a:lnTo>
                    <a:lnTo>
                      <a:pt x="6" y="14"/>
                    </a:lnTo>
                    <a:lnTo>
                      <a:pt x="6" y="24"/>
                    </a:lnTo>
                    <a:lnTo>
                      <a:pt x="12" y="22"/>
                    </a:lnTo>
                    <a:lnTo>
                      <a:pt x="20" y="18"/>
                    </a:lnTo>
                    <a:lnTo>
                      <a:pt x="32" y="8"/>
                    </a:lnTo>
                    <a:lnTo>
                      <a:pt x="30" y="6"/>
                    </a:lnTo>
                    <a:lnTo>
                      <a:pt x="26" y="0"/>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7" name="Freeform 188"/>
              <p:cNvSpPr>
                <a:spLocks noChangeAspect="1"/>
              </p:cNvSpPr>
              <p:nvPr/>
            </p:nvSpPr>
            <p:spPr bwMode="gray">
              <a:xfrm>
                <a:off x="3208" y="1532"/>
                <a:ext cx="22" cy="64"/>
              </a:xfrm>
              <a:custGeom>
                <a:avLst/>
                <a:gdLst>
                  <a:gd name="T0" fmla="*/ 14 w 22"/>
                  <a:gd name="T1" fmla="*/ 0 h 64"/>
                  <a:gd name="T2" fmla="*/ 20 w 22"/>
                  <a:gd name="T3" fmla="*/ 0 h 64"/>
                  <a:gd name="T4" fmla="*/ 20 w 22"/>
                  <a:gd name="T5" fmla="*/ 8 h 64"/>
                  <a:gd name="T6" fmla="*/ 16 w 22"/>
                  <a:gd name="T7" fmla="*/ 8 h 64"/>
                  <a:gd name="T8" fmla="*/ 12 w 22"/>
                  <a:gd name="T9" fmla="*/ 28 h 64"/>
                  <a:gd name="T10" fmla="*/ 22 w 22"/>
                  <a:gd name="T11" fmla="*/ 28 h 64"/>
                  <a:gd name="T12" fmla="*/ 16 w 22"/>
                  <a:gd name="T13" fmla="*/ 64 h 64"/>
                  <a:gd name="T14" fmla="*/ 10 w 22"/>
                  <a:gd name="T15" fmla="*/ 48 h 64"/>
                  <a:gd name="T16" fmla="*/ 4 w 22"/>
                  <a:gd name="T17" fmla="*/ 40 h 64"/>
                  <a:gd name="T18" fmla="*/ 2 w 22"/>
                  <a:gd name="T19" fmla="*/ 36 h 64"/>
                  <a:gd name="T20" fmla="*/ 0 w 22"/>
                  <a:gd name="T21" fmla="*/ 30 h 64"/>
                  <a:gd name="T22" fmla="*/ 2 w 22"/>
                  <a:gd name="T23" fmla="*/ 26 h 64"/>
                  <a:gd name="T24" fmla="*/ 4 w 22"/>
                  <a:gd name="T25" fmla="*/ 20 h 64"/>
                  <a:gd name="T26" fmla="*/ 10 w 22"/>
                  <a:gd name="T27" fmla="*/ 12 h 64"/>
                  <a:gd name="T28" fmla="*/ 14 w 22"/>
                  <a:gd name="T29" fmla="*/ 0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64">
                    <a:moveTo>
                      <a:pt x="14" y="0"/>
                    </a:moveTo>
                    <a:lnTo>
                      <a:pt x="20" y="0"/>
                    </a:lnTo>
                    <a:lnTo>
                      <a:pt x="20" y="8"/>
                    </a:lnTo>
                    <a:lnTo>
                      <a:pt x="16" y="8"/>
                    </a:lnTo>
                    <a:lnTo>
                      <a:pt x="12" y="28"/>
                    </a:lnTo>
                    <a:lnTo>
                      <a:pt x="22" y="28"/>
                    </a:lnTo>
                    <a:lnTo>
                      <a:pt x="16" y="64"/>
                    </a:lnTo>
                    <a:lnTo>
                      <a:pt x="10" y="48"/>
                    </a:lnTo>
                    <a:lnTo>
                      <a:pt x="4" y="40"/>
                    </a:lnTo>
                    <a:lnTo>
                      <a:pt x="2" y="36"/>
                    </a:lnTo>
                    <a:lnTo>
                      <a:pt x="0" y="30"/>
                    </a:lnTo>
                    <a:lnTo>
                      <a:pt x="2" y="26"/>
                    </a:lnTo>
                    <a:lnTo>
                      <a:pt x="4" y="20"/>
                    </a:lnTo>
                    <a:lnTo>
                      <a:pt x="10" y="12"/>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8" name="Freeform 189"/>
              <p:cNvSpPr>
                <a:spLocks noChangeAspect="1"/>
              </p:cNvSpPr>
              <p:nvPr/>
            </p:nvSpPr>
            <p:spPr bwMode="gray">
              <a:xfrm>
                <a:off x="3228" y="1456"/>
                <a:ext cx="94" cy="88"/>
              </a:xfrm>
              <a:custGeom>
                <a:avLst/>
                <a:gdLst>
                  <a:gd name="T0" fmla="*/ 0 w 94"/>
                  <a:gd name="T1" fmla="*/ 82 h 88"/>
                  <a:gd name="T2" fmla="*/ 10 w 94"/>
                  <a:gd name="T3" fmla="*/ 84 h 88"/>
                  <a:gd name="T4" fmla="*/ 14 w 94"/>
                  <a:gd name="T5" fmla="*/ 88 h 88"/>
                  <a:gd name="T6" fmla="*/ 18 w 94"/>
                  <a:gd name="T7" fmla="*/ 88 h 88"/>
                  <a:gd name="T8" fmla="*/ 20 w 94"/>
                  <a:gd name="T9" fmla="*/ 88 h 88"/>
                  <a:gd name="T10" fmla="*/ 80 w 94"/>
                  <a:gd name="T11" fmla="*/ 54 h 88"/>
                  <a:gd name="T12" fmla="*/ 80 w 94"/>
                  <a:gd name="T13" fmla="*/ 46 h 88"/>
                  <a:gd name="T14" fmla="*/ 80 w 94"/>
                  <a:gd name="T15" fmla="*/ 40 h 88"/>
                  <a:gd name="T16" fmla="*/ 82 w 94"/>
                  <a:gd name="T17" fmla="*/ 34 h 88"/>
                  <a:gd name="T18" fmla="*/ 84 w 94"/>
                  <a:gd name="T19" fmla="*/ 28 h 88"/>
                  <a:gd name="T20" fmla="*/ 82 w 94"/>
                  <a:gd name="T21" fmla="*/ 26 h 88"/>
                  <a:gd name="T22" fmla="*/ 80 w 94"/>
                  <a:gd name="T23" fmla="*/ 22 h 88"/>
                  <a:gd name="T24" fmla="*/ 82 w 94"/>
                  <a:gd name="T25" fmla="*/ 16 h 88"/>
                  <a:gd name="T26" fmla="*/ 84 w 94"/>
                  <a:gd name="T27" fmla="*/ 14 h 88"/>
                  <a:gd name="T28" fmla="*/ 88 w 94"/>
                  <a:gd name="T29" fmla="*/ 14 h 88"/>
                  <a:gd name="T30" fmla="*/ 94 w 94"/>
                  <a:gd name="T31" fmla="*/ 4 h 88"/>
                  <a:gd name="T32" fmla="*/ 94 w 94"/>
                  <a:gd name="T33" fmla="*/ 0 h 88"/>
                  <a:gd name="T34" fmla="*/ 86 w 94"/>
                  <a:gd name="T35" fmla="*/ 2 h 88"/>
                  <a:gd name="T36" fmla="*/ 74 w 94"/>
                  <a:gd name="T37" fmla="*/ 4 h 88"/>
                  <a:gd name="T38" fmla="*/ 68 w 94"/>
                  <a:gd name="T39" fmla="*/ 2 h 88"/>
                  <a:gd name="T40" fmla="*/ 66 w 94"/>
                  <a:gd name="T41" fmla="*/ 2 h 88"/>
                  <a:gd name="T42" fmla="*/ 62 w 94"/>
                  <a:gd name="T43" fmla="*/ 4 h 88"/>
                  <a:gd name="T44" fmla="*/ 56 w 94"/>
                  <a:gd name="T45" fmla="*/ 8 h 88"/>
                  <a:gd name="T46" fmla="*/ 52 w 94"/>
                  <a:gd name="T47" fmla="*/ 10 h 88"/>
                  <a:gd name="T48" fmla="*/ 46 w 94"/>
                  <a:gd name="T49" fmla="*/ 10 h 88"/>
                  <a:gd name="T50" fmla="*/ 40 w 94"/>
                  <a:gd name="T51" fmla="*/ 8 h 88"/>
                  <a:gd name="T52" fmla="*/ 36 w 94"/>
                  <a:gd name="T53" fmla="*/ 6 h 88"/>
                  <a:gd name="T54" fmla="*/ 30 w 94"/>
                  <a:gd name="T55" fmla="*/ 8 h 88"/>
                  <a:gd name="T56" fmla="*/ 24 w 94"/>
                  <a:gd name="T57" fmla="*/ 10 h 88"/>
                  <a:gd name="T58" fmla="*/ 16 w 94"/>
                  <a:gd name="T59" fmla="*/ 8 h 88"/>
                  <a:gd name="T60" fmla="*/ 12 w 94"/>
                  <a:gd name="T61" fmla="*/ 8 h 88"/>
                  <a:gd name="T62" fmla="*/ 12 w 94"/>
                  <a:gd name="T63" fmla="*/ 4 h 88"/>
                  <a:gd name="T64" fmla="*/ 8 w 94"/>
                  <a:gd name="T65" fmla="*/ 4 h 88"/>
                  <a:gd name="T66" fmla="*/ 8 w 94"/>
                  <a:gd name="T67" fmla="*/ 22 h 88"/>
                  <a:gd name="T68" fmla="*/ 4 w 94"/>
                  <a:gd name="T69" fmla="*/ 24 h 88"/>
                  <a:gd name="T70" fmla="*/ 4 w 94"/>
                  <a:gd name="T71" fmla="*/ 30 h 88"/>
                  <a:gd name="T72" fmla="*/ 2 w 94"/>
                  <a:gd name="T73" fmla="*/ 46 h 88"/>
                  <a:gd name="T74" fmla="*/ 12 w 94"/>
                  <a:gd name="T75" fmla="*/ 50 h 88"/>
                  <a:gd name="T76" fmla="*/ 10 w 94"/>
                  <a:gd name="T77" fmla="*/ 58 h 88"/>
                  <a:gd name="T78" fmla="*/ 6 w 94"/>
                  <a:gd name="T79" fmla="*/ 60 h 88"/>
                  <a:gd name="T80" fmla="*/ 2 w 94"/>
                  <a:gd name="T81" fmla="*/ 60 h 88"/>
                  <a:gd name="T82" fmla="*/ 4 w 94"/>
                  <a:gd name="T83" fmla="*/ 64 h 88"/>
                  <a:gd name="T84" fmla="*/ 6 w 94"/>
                  <a:gd name="T85" fmla="*/ 66 h 88"/>
                  <a:gd name="T86" fmla="*/ 4 w 94"/>
                  <a:gd name="T87" fmla="*/ 72 h 88"/>
                  <a:gd name="T88" fmla="*/ 0 w 94"/>
                  <a:gd name="T89" fmla="*/ 76 h 88"/>
                  <a:gd name="T90" fmla="*/ 0 w 94"/>
                  <a:gd name="T91" fmla="*/ 8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 h="88">
                    <a:moveTo>
                      <a:pt x="0" y="82"/>
                    </a:moveTo>
                    <a:lnTo>
                      <a:pt x="10" y="84"/>
                    </a:lnTo>
                    <a:lnTo>
                      <a:pt x="14" y="88"/>
                    </a:lnTo>
                    <a:lnTo>
                      <a:pt x="18" y="88"/>
                    </a:lnTo>
                    <a:lnTo>
                      <a:pt x="20" y="88"/>
                    </a:lnTo>
                    <a:lnTo>
                      <a:pt x="80" y="54"/>
                    </a:lnTo>
                    <a:lnTo>
                      <a:pt x="80" y="46"/>
                    </a:lnTo>
                    <a:lnTo>
                      <a:pt x="80" y="40"/>
                    </a:lnTo>
                    <a:lnTo>
                      <a:pt x="82" y="34"/>
                    </a:lnTo>
                    <a:lnTo>
                      <a:pt x="84" y="28"/>
                    </a:lnTo>
                    <a:lnTo>
                      <a:pt x="82" y="26"/>
                    </a:lnTo>
                    <a:lnTo>
                      <a:pt x="80" y="22"/>
                    </a:lnTo>
                    <a:lnTo>
                      <a:pt x="82" y="16"/>
                    </a:lnTo>
                    <a:lnTo>
                      <a:pt x="84" y="14"/>
                    </a:lnTo>
                    <a:lnTo>
                      <a:pt x="88" y="14"/>
                    </a:lnTo>
                    <a:lnTo>
                      <a:pt x="94" y="4"/>
                    </a:lnTo>
                    <a:lnTo>
                      <a:pt x="94" y="0"/>
                    </a:lnTo>
                    <a:lnTo>
                      <a:pt x="86" y="2"/>
                    </a:lnTo>
                    <a:lnTo>
                      <a:pt x="74" y="4"/>
                    </a:lnTo>
                    <a:lnTo>
                      <a:pt x="68" y="2"/>
                    </a:lnTo>
                    <a:lnTo>
                      <a:pt x="66" y="2"/>
                    </a:lnTo>
                    <a:lnTo>
                      <a:pt x="62" y="4"/>
                    </a:lnTo>
                    <a:lnTo>
                      <a:pt x="56" y="8"/>
                    </a:lnTo>
                    <a:lnTo>
                      <a:pt x="52" y="10"/>
                    </a:lnTo>
                    <a:lnTo>
                      <a:pt x="46" y="10"/>
                    </a:lnTo>
                    <a:lnTo>
                      <a:pt x="40" y="8"/>
                    </a:lnTo>
                    <a:lnTo>
                      <a:pt x="36" y="6"/>
                    </a:lnTo>
                    <a:lnTo>
                      <a:pt x="30" y="8"/>
                    </a:lnTo>
                    <a:lnTo>
                      <a:pt x="24" y="10"/>
                    </a:lnTo>
                    <a:lnTo>
                      <a:pt x="16" y="8"/>
                    </a:lnTo>
                    <a:lnTo>
                      <a:pt x="12" y="8"/>
                    </a:lnTo>
                    <a:lnTo>
                      <a:pt x="12" y="4"/>
                    </a:lnTo>
                    <a:lnTo>
                      <a:pt x="8" y="4"/>
                    </a:lnTo>
                    <a:lnTo>
                      <a:pt x="8" y="22"/>
                    </a:lnTo>
                    <a:lnTo>
                      <a:pt x="4" y="24"/>
                    </a:lnTo>
                    <a:lnTo>
                      <a:pt x="4" y="30"/>
                    </a:lnTo>
                    <a:lnTo>
                      <a:pt x="2" y="46"/>
                    </a:lnTo>
                    <a:lnTo>
                      <a:pt x="12" y="50"/>
                    </a:lnTo>
                    <a:lnTo>
                      <a:pt x="10" y="58"/>
                    </a:lnTo>
                    <a:lnTo>
                      <a:pt x="6" y="60"/>
                    </a:lnTo>
                    <a:lnTo>
                      <a:pt x="2" y="60"/>
                    </a:lnTo>
                    <a:lnTo>
                      <a:pt x="4" y="64"/>
                    </a:lnTo>
                    <a:lnTo>
                      <a:pt x="6" y="66"/>
                    </a:lnTo>
                    <a:lnTo>
                      <a:pt x="4" y="72"/>
                    </a:lnTo>
                    <a:lnTo>
                      <a:pt x="0" y="76"/>
                    </a:lnTo>
                    <a:lnTo>
                      <a:pt x="0"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9" name="Freeform 190"/>
              <p:cNvSpPr>
                <a:spLocks noChangeAspect="1"/>
              </p:cNvSpPr>
              <p:nvPr/>
            </p:nvSpPr>
            <p:spPr bwMode="gray">
              <a:xfrm>
                <a:off x="3278" y="1454"/>
                <a:ext cx="154" cy="150"/>
              </a:xfrm>
              <a:custGeom>
                <a:avLst/>
                <a:gdLst>
                  <a:gd name="T0" fmla="*/ 48 w 154"/>
                  <a:gd name="T1" fmla="*/ 2 h 150"/>
                  <a:gd name="T2" fmla="*/ 62 w 154"/>
                  <a:gd name="T3" fmla="*/ 2 h 150"/>
                  <a:gd name="T4" fmla="*/ 66 w 154"/>
                  <a:gd name="T5" fmla="*/ 0 h 150"/>
                  <a:gd name="T6" fmla="*/ 70 w 154"/>
                  <a:gd name="T7" fmla="*/ 2 h 150"/>
                  <a:gd name="T8" fmla="*/ 76 w 154"/>
                  <a:gd name="T9" fmla="*/ 2 h 150"/>
                  <a:gd name="T10" fmla="*/ 80 w 154"/>
                  <a:gd name="T11" fmla="*/ 12 h 150"/>
                  <a:gd name="T12" fmla="*/ 88 w 154"/>
                  <a:gd name="T13" fmla="*/ 20 h 150"/>
                  <a:gd name="T14" fmla="*/ 98 w 154"/>
                  <a:gd name="T15" fmla="*/ 24 h 150"/>
                  <a:gd name="T16" fmla="*/ 108 w 154"/>
                  <a:gd name="T17" fmla="*/ 28 h 150"/>
                  <a:gd name="T18" fmla="*/ 102 w 154"/>
                  <a:gd name="T19" fmla="*/ 40 h 150"/>
                  <a:gd name="T20" fmla="*/ 100 w 154"/>
                  <a:gd name="T21" fmla="*/ 48 h 150"/>
                  <a:gd name="T22" fmla="*/ 98 w 154"/>
                  <a:gd name="T23" fmla="*/ 56 h 150"/>
                  <a:gd name="T24" fmla="*/ 100 w 154"/>
                  <a:gd name="T25" fmla="*/ 62 h 150"/>
                  <a:gd name="T26" fmla="*/ 102 w 154"/>
                  <a:gd name="T27" fmla="*/ 68 h 150"/>
                  <a:gd name="T28" fmla="*/ 108 w 154"/>
                  <a:gd name="T29" fmla="*/ 74 h 150"/>
                  <a:gd name="T30" fmla="*/ 112 w 154"/>
                  <a:gd name="T31" fmla="*/ 78 h 150"/>
                  <a:gd name="T32" fmla="*/ 124 w 154"/>
                  <a:gd name="T33" fmla="*/ 86 h 150"/>
                  <a:gd name="T34" fmla="*/ 132 w 154"/>
                  <a:gd name="T35" fmla="*/ 92 h 150"/>
                  <a:gd name="T36" fmla="*/ 136 w 154"/>
                  <a:gd name="T37" fmla="*/ 96 h 150"/>
                  <a:gd name="T38" fmla="*/ 136 w 154"/>
                  <a:gd name="T39" fmla="*/ 102 h 150"/>
                  <a:gd name="T40" fmla="*/ 138 w 154"/>
                  <a:gd name="T41" fmla="*/ 112 h 150"/>
                  <a:gd name="T42" fmla="*/ 142 w 154"/>
                  <a:gd name="T43" fmla="*/ 116 h 150"/>
                  <a:gd name="T44" fmla="*/ 148 w 154"/>
                  <a:gd name="T45" fmla="*/ 122 h 150"/>
                  <a:gd name="T46" fmla="*/ 152 w 154"/>
                  <a:gd name="T47" fmla="*/ 126 h 150"/>
                  <a:gd name="T48" fmla="*/ 154 w 154"/>
                  <a:gd name="T49" fmla="*/ 132 h 150"/>
                  <a:gd name="T50" fmla="*/ 152 w 154"/>
                  <a:gd name="T51" fmla="*/ 134 h 150"/>
                  <a:gd name="T52" fmla="*/ 148 w 154"/>
                  <a:gd name="T53" fmla="*/ 132 h 150"/>
                  <a:gd name="T54" fmla="*/ 142 w 154"/>
                  <a:gd name="T55" fmla="*/ 132 h 150"/>
                  <a:gd name="T56" fmla="*/ 138 w 154"/>
                  <a:gd name="T57" fmla="*/ 132 h 150"/>
                  <a:gd name="T58" fmla="*/ 134 w 154"/>
                  <a:gd name="T59" fmla="*/ 136 h 150"/>
                  <a:gd name="T60" fmla="*/ 130 w 154"/>
                  <a:gd name="T61" fmla="*/ 142 h 150"/>
                  <a:gd name="T62" fmla="*/ 126 w 154"/>
                  <a:gd name="T63" fmla="*/ 150 h 150"/>
                  <a:gd name="T64" fmla="*/ 98 w 154"/>
                  <a:gd name="T65" fmla="*/ 150 h 150"/>
                  <a:gd name="T66" fmla="*/ 80 w 154"/>
                  <a:gd name="T67" fmla="*/ 140 h 150"/>
                  <a:gd name="T68" fmla="*/ 80 w 154"/>
                  <a:gd name="T69" fmla="*/ 130 h 150"/>
                  <a:gd name="T70" fmla="*/ 74 w 154"/>
                  <a:gd name="T71" fmla="*/ 128 h 150"/>
                  <a:gd name="T72" fmla="*/ 70 w 154"/>
                  <a:gd name="T73" fmla="*/ 126 h 150"/>
                  <a:gd name="T74" fmla="*/ 68 w 154"/>
                  <a:gd name="T75" fmla="*/ 122 h 150"/>
                  <a:gd name="T76" fmla="*/ 64 w 154"/>
                  <a:gd name="T77" fmla="*/ 120 h 150"/>
                  <a:gd name="T78" fmla="*/ 8 w 154"/>
                  <a:gd name="T79" fmla="*/ 96 h 150"/>
                  <a:gd name="T80" fmla="*/ 0 w 154"/>
                  <a:gd name="T81" fmla="*/ 74 h 150"/>
                  <a:gd name="T82" fmla="*/ 30 w 154"/>
                  <a:gd name="T83" fmla="*/ 56 h 150"/>
                  <a:gd name="T84" fmla="*/ 30 w 154"/>
                  <a:gd name="T85" fmla="*/ 48 h 150"/>
                  <a:gd name="T86" fmla="*/ 30 w 154"/>
                  <a:gd name="T87" fmla="*/ 42 h 150"/>
                  <a:gd name="T88" fmla="*/ 32 w 154"/>
                  <a:gd name="T89" fmla="*/ 36 h 150"/>
                  <a:gd name="T90" fmla="*/ 34 w 154"/>
                  <a:gd name="T91" fmla="*/ 30 h 150"/>
                  <a:gd name="T92" fmla="*/ 32 w 154"/>
                  <a:gd name="T93" fmla="*/ 28 h 150"/>
                  <a:gd name="T94" fmla="*/ 30 w 154"/>
                  <a:gd name="T95" fmla="*/ 24 h 150"/>
                  <a:gd name="T96" fmla="*/ 32 w 154"/>
                  <a:gd name="T97" fmla="*/ 18 h 150"/>
                  <a:gd name="T98" fmla="*/ 34 w 154"/>
                  <a:gd name="T99" fmla="*/ 16 h 150"/>
                  <a:gd name="T100" fmla="*/ 38 w 154"/>
                  <a:gd name="T101" fmla="*/ 16 h 150"/>
                  <a:gd name="T102" fmla="*/ 44 w 154"/>
                  <a:gd name="T103" fmla="*/ 6 h 150"/>
                  <a:gd name="T104" fmla="*/ 44 w 154"/>
                  <a:gd name="T105" fmla="*/ 2 h 150"/>
                  <a:gd name="T106" fmla="*/ 48 w 154"/>
                  <a:gd name="T107" fmla="*/ 2 h 1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4" h="150">
                    <a:moveTo>
                      <a:pt x="48" y="2"/>
                    </a:moveTo>
                    <a:lnTo>
                      <a:pt x="62" y="2"/>
                    </a:lnTo>
                    <a:lnTo>
                      <a:pt x="66" y="0"/>
                    </a:lnTo>
                    <a:lnTo>
                      <a:pt x="70" y="2"/>
                    </a:lnTo>
                    <a:lnTo>
                      <a:pt x="76" y="2"/>
                    </a:lnTo>
                    <a:lnTo>
                      <a:pt x="80" y="12"/>
                    </a:lnTo>
                    <a:lnTo>
                      <a:pt x="88" y="20"/>
                    </a:lnTo>
                    <a:lnTo>
                      <a:pt x="98" y="24"/>
                    </a:lnTo>
                    <a:lnTo>
                      <a:pt x="108" y="28"/>
                    </a:lnTo>
                    <a:lnTo>
                      <a:pt x="102" y="40"/>
                    </a:lnTo>
                    <a:lnTo>
                      <a:pt x="100" y="48"/>
                    </a:lnTo>
                    <a:lnTo>
                      <a:pt x="98" y="56"/>
                    </a:lnTo>
                    <a:lnTo>
                      <a:pt x="100" y="62"/>
                    </a:lnTo>
                    <a:lnTo>
                      <a:pt x="102" y="68"/>
                    </a:lnTo>
                    <a:lnTo>
                      <a:pt x="108" y="74"/>
                    </a:lnTo>
                    <a:lnTo>
                      <a:pt x="112" y="78"/>
                    </a:lnTo>
                    <a:lnTo>
                      <a:pt x="124" y="86"/>
                    </a:lnTo>
                    <a:lnTo>
                      <a:pt x="132" y="92"/>
                    </a:lnTo>
                    <a:lnTo>
                      <a:pt x="136" y="96"/>
                    </a:lnTo>
                    <a:lnTo>
                      <a:pt x="136" y="102"/>
                    </a:lnTo>
                    <a:lnTo>
                      <a:pt x="138" y="112"/>
                    </a:lnTo>
                    <a:lnTo>
                      <a:pt x="142" y="116"/>
                    </a:lnTo>
                    <a:lnTo>
                      <a:pt x="148" y="122"/>
                    </a:lnTo>
                    <a:lnTo>
                      <a:pt x="152" y="126"/>
                    </a:lnTo>
                    <a:lnTo>
                      <a:pt x="154" y="132"/>
                    </a:lnTo>
                    <a:lnTo>
                      <a:pt x="152" y="134"/>
                    </a:lnTo>
                    <a:lnTo>
                      <a:pt x="148" y="132"/>
                    </a:lnTo>
                    <a:lnTo>
                      <a:pt x="142" y="132"/>
                    </a:lnTo>
                    <a:lnTo>
                      <a:pt x="138" y="132"/>
                    </a:lnTo>
                    <a:lnTo>
                      <a:pt x="134" y="136"/>
                    </a:lnTo>
                    <a:lnTo>
                      <a:pt x="130" y="142"/>
                    </a:lnTo>
                    <a:lnTo>
                      <a:pt x="126" y="150"/>
                    </a:lnTo>
                    <a:lnTo>
                      <a:pt x="98" y="150"/>
                    </a:lnTo>
                    <a:lnTo>
                      <a:pt x="80" y="140"/>
                    </a:lnTo>
                    <a:lnTo>
                      <a:pt x="80" y="130"/>
                    </a:lnTo>
                    <a:lnTo>
                      <a:pt x="74" y="128"/>
                    </a:lnTo>
                    <a:lnTo>
                      <a:pt x="70" y="126"/>
                    </a:lnTo>
                    <a:lnTo>
                      <a:pt x="68" y="122"/>
                    </a:lnTo>
                    <a:lnTo>
                      <a:pt x="64" y="120"/>
                    </a:lnTo>
                    <a:lnTo>
                      <a:pt x="8" y="96"/>
                    </a:lnTo>
                    <a:lnTo>
                      <a:pt x="0" y="74"/>
                    </a:lnTo>
                    <a:lnTo>
                      <a:pt x="30" y="56"/>
                    </a:lnTo>
                    <a:lnTo>
                      <a:pt x="30" y="48"/>
                    </a:lnTo>
                    <a:lnTo>
                      <a:pt x="30" y="42"/>
                    </a:lnTo>
                    <a:lnTo>
                      <a:pt x="32" y="36"/>
                    </a:lnTo>
                    <a:lnTo>
                      <a:pt x="34" y="30"/>
                    </a:lnTo>
                    <a:lnTo>
                      <a:pt x="32" y="28"/>
                    </a:lnTo>
                    <a:lnTo>
                      <a:pt x="30" y="24"/>
                    </a:lnTo>
                    <a:lnTo>
                      <a:pt x="32" y="18"/>
                    </a:lnTo>
                    <a:lnTo>
                      <a:pt x="34" y="16"/>
                    </a:lnTo>
                    <a:lnTo>
                      <a:pt x="38" y="16"/>
                    </a:lnTo>
                    <a:lnTo>
                      <a:pt x="44" y="6"/>
                    </a:lnTo>
                    <a:lnTo>
                      <a:pt x="44" y="2"/>
                    </a:lnTo>
                    <a:lnTo>
                      <a:pt x="4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0" name="Freeform 191"/>
              <p:cNvSpPr>
                <a:spLocks noChangeAspect="1"/>
              </p:cNvSpPr>
              <p:nvPr/>
            </p:nvSpPr>
            <p:spPr bwMode="gray">
              <a:xfrm>
                <a:off x="3070" y="1364"/>
                <a:ext cx="278" cy="116"/>
              </a:xfrm>
              <a:custGeom>
                <a:avLst/>
                <a:gdLst>
                  <a:gd name="T0" fmla="*/ 166 w 278"/>
                  <a:gd name="T1" fmla="*/ 96 h 116"/>
                  <a:gd name="T2" fmla="*/ 170 w 278"/>
                  <a:gd name="T3" fmla="*/ 100 h 116"/>
                  <a:gd name="T4" fmla="*/ 182 w 278"/>
                  <a:gd name="T5" fmla="*/ 102 h 116"/>
                  <a:gd name="T6" fmla="*/ 194 w 278"/>
                  <a:gd name="T7" fmla="*/ 98 h 116"/>
                  <a:gd name="T8" fmla="*/ 204 w 278"/>
                  <a:gd name="T9" fmla="*/ 102 h 116"/>
                  <a:gd name="T10" fmla="*/ 214 w 278"/>
                  <a:gd name="T11" fmla="*/ 100 h 116"/>
                  <a:gd name="T12" fmla="*/ 224 w 278"/>
                  <a:gd name="T13" fmla="*/ 94 h 116"/>
                  <a:gd name="T14" fmla="*/ 232 w 278"/>
                  <a:gd name="T15" fmla="*/ 96 h 116"/>
                  <a:gd name="T16" fmla="*/ 252 w 278"/>
                  <a:gd name="T17" fmla="*/ 92 h 116"/>
                  <a:gd name="T18" fmla="*/ 270 w 278"/>
                  <a:gd name="T19" fmla="*/ 92 h 116"/>
                  <a:gd name="T20" fmla="*/ 278 w 278"/>
                  <a:gd name="T21" fmla="*/ 90 h 116"/>
                  <a:gd name="T22" fmla="*/ 274 w 278"/>
                  <a:gd name="T23" fmla="*/ 70 h 116"/>
                  <a:gd name="T24" fmla="*/ 270 w 278"/>
                  <a:gd name="T25" fmla="*/ 52 h 116"/>
                  <a:gd name="T26" fmla="*/ 274 w 278"/>
                  <a:gd name="T27" fmla="*/ 44 h 116"/>
                  <a:gd name="T28" fmla="*/ 268 w 278"/>
                  <a:gd name="T29" fmla="*/ 36 h 116"/>
                  <a:gd name="T30" fmla="*/ 260 w 278"/>
                  <a:gd name="T31" fmla="*/ 32 h 116"/>
                  <a:gd name="T32" fmla="*/ 258 w 278"/>
                  <a:gd name="T33" fmla="*/ 20 h 116"/>
                  <a:gd name="T34" fmla="*/ 252 w 278"/>
                  <a:gd name="T35" fmla="*/ 10 h 116"/>
                  <a:gd name="T36" fmla="*/ 226 w 278"/>
                  <a:gd name="T37" fmla="*/ 10 h 116"/>
                  <a:gd name="T38" fmla="*/ 194 w 278"/>
                  <a:gd name="T39" fmla="*/ 16 h 116"/>
                  <a:gd name="T40" fmla="*/ 170 w 278"/>
                  <a:gd name="T41" fmla="*/ 18 h 116"/>
                  <a:gd name="T42" fmla="*/ 148 w 278"/>
                  <a:gd name="T43" fmla="*/ 10 h 116"/>
                  <a:gd name="T44" fmla="*/ 124 w 278"/>
                  <a:gd name="T45" fmla="*/ 0 h 116"/>
                  <a:gd name="T46" fmla="*/ 102 w 278"/>
                  <a:gd name="T47" fmla="*/ 2 h 116"/>
                  <a:gd name="T48" fmla="*/ 84 w 278"/>
                  <a:gd name="T49" fmla="*/ 12 h 116"/>
                  <a:gd name="T50" fmla="*/ 64 w 278"/>
                  <a:gd name="T51" fmla="*/ 14 h 116"/>
                  <a:gd name="T52" fmla="*/ 60 w 278"/>
                  <a:gd name="T53" fmla="*/ 12 h 116"/>
                  <a:gd name="T54" fmla="*/ 46 w 278"/>
                  <a:gd name="T55" fmla="*/ 12 h 116"/>
                  <a:gd name="T56" fmla="*/ 34 w 278"/>
                  <a:gd name="T57" fmla="*/ 14 h 116"/>
                  <a:gd name="T58" fmla="*/ 44 w 278"/>
                  <a:gd name="T59" fmla="*/ 24 h 116"/>
                  <a:gd name="T60" fmla="*/ 12 w 278"/>
                  <a:gd name="T61" fmla="*/ 28 h 116"/>
                  <a:gd name="T62" fmla="*/ 0 w 278"/>
                  <a:gd name="T63" fmla="*/ 40 h 116"/>
                  <a:gd name="T64" fmla="*/ 4 w 278"/>
                  <a:gd name="T65" fmla="*/ 42 h 116"/>
                  <a:gd name="T66" fmla="*/ 8 w 278"/>
                  <a:gd name="T67" fmla="*/ 46 h 116"/>
                  <a:gd name="T68" fmla="*/ 14 w 278"/>
                  <a:gd name="T69" fmla="*/ 54 h 116"/>
                  <a:gd name="T70" fmla="*/ 10 w 278"/>
                  <a:gd name="T71" fmla="*/ 60 h 116"/>
                  <a:gd name="T72" fmla="*/ 18 w 278"/>
                  <a:gd name="T73" fmla="*/ 66 h 116"/>
                  <a:gd name="T74" fmla="*/ 22 w 278"/>
                  <a:gd name="T75" fmla="*/ 76 h 116"/>
                  <a:gd name="T76" fmla="*/ 30 w 278"/>
                  <a:gd name="T77" fmla="*/ 86 h 116"/>
                  <a:gd name="T78" fmla="*/ 46 w 278"/>
                  <a:gd name="T79" fmla="*/ 96 h 116"/>
                  <a:gd name="T80" fmla="*/ 76 w 278"/>
                  <a:gd name="T81" fmla="*/ 104 h 116"/>
                  <a:gd name="T82" fmla="*/ 78 w 278"/>
                  <a:gd name="T83" fmla="*/ 96 h 116"/>
                  <a:gd name="T84" fmla="*/ 74 w 278"/>
                  <a:gd name="T85" fmla="*/ 94 h 116"/>
                  <a:gd name="T86" fmla="*/ 82 w 278"/>
                  <a:gd name="T87" fmla="*/ 92 h 116"/>
                  <a:gd name="T88" fmla="*/ 90 w 278"/>
                  <a:gd name="T89" fmla="*/ 94 h 116"/>
                  <a:gd name="T90" fmla="*/ 104 w 278"/>
                  <a:gd name="T91" fmla="*/ 106 h 116"/>
                  <a:gd name="T92" fmla="*/ 114 w 278"/>
                  <a:gd name="T93" fmla="*/ 108 h 116"/>
                  <a:gd name="T94" fmla="*/ 120 w 278"/>
                  <a:gd name="T95" fmla="*/ 106 h 116"/>
                  <a:gd name="T96" fmla="*/ 132 w 278"/>
                  <a:gd name="T97" fmla="*/ 94 h 116"/>
                  <a:gd name="T98" fmla="*/ 138 w 278"/>
                  <a:gd name="T99" fmla="*/ 92 h 116"/>
                  <a:gd name="T100" fmla="*/ 142 w 278"/>
                  <a:gd name="T101" fmla="*/ 94 h 116"/>
                  <a:gd name="T102" fmla="*/ 148 w 278"/>
                  <a:gd name="T103" fmla="*/ 96 h 116"/>
                  <a:gd name="T104" fmla="*/ 154 w 278"/>
                  <a:gd name="T105" fmla="*/ 94 h 116"/>
                  <a:gd name="T106" fmla="*/ 162 w 278"/>
                  <a:gd name="T107" fmla="*/ 96 h 116"/>
                  <a:gd name="T108" fmla="*/ 156 w 278"/>
                  <a:gd name="T109" fmla="*/ 98 h 116"/>
                  <a:gd name="T110" fmla="*/ 162 w 278"/>
                  <a:gd name="T111" fmla="*/ 116 h 1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78" h="116">
                    <a:moveTo>
                      <a:pt x="166" y="114"/>
                    </a:moveTo>
                    <a:lnTo>
                      <a:pt x="166" y="96"/>
                    </a:lnTo>
                    <a:lnTo>
                      <a:pt x="170" y="96"/>
                    </a:lnTo>
                    <a:lnTo>
                      <a:pt x="170" y="100"/>
                    </a:lnTo>
                    <a:lnTo>
                      <a:pt x="174" y="100"/>
                    </a:lnTo>
                    <a:lnTo>
                      <a:pt x="182" y="102"/>
                    </a:lnTo>
                    <a:lnTo>
                      <a:pt x="188" y="100"/>
                    </a:lnTo>
                    <a:lnTo>
                      <a:pt x="194" y="98"/>
                    </a:lnTo>
                    <a:lnTo>
                      <a:pt x="198" y="100"/>
                    </a:lnTo>
                    <a:lnTo>
                      <a:pt x="204" y="102"/>
                    </a:lnTo>
                    <a:lnTo>
                      <a:pt x="210" y="102"/>
                    </a:lnTo>
                    <a:lnTo>
                      <a:pt x="214" y="100"/>
                    </a:lnTo>
                    <a:lnTo>
                      <a:pt x="220" y="96"/>
                    </a:lnTo>
                    <a:lnTo>
                      <a:pt x="224" y="94"/>
                    </a:lnTo>
                    <a:lnTo>
                      <a:pt x="226" y="94"/>
                    </a:lnTo>
                    <a:lnTo>
                      <a:pt x="232" y="96"/>
                    </a:lnTo>
                    <a:lnTo>
                      <a:pt x="244" y="94"/>
                    </a:lnTo>
                    <a:lnTo>
                      <a:pt x="252" y="92"/>
                    </a:lnTo>
                    <a:lnTo>
                      <a:pt x="256" y="92"/>
                    </a:lnTo>
                    <a:lnTo>
                      <a:pt x="270" y="92"/>
                    </a:lnTo>
                    <a:lnTo>
                      <a:pt x="274" y="90"/>
                    </a:lnTo>
                    <a:lnTo>
                      <a:pt x="278" y="90"/>
                    </a:lnTo>
                    <a:lnTo>
                      <a:pt x="276" y="80"/>
                    </a:lnTo>
                    <a:lnTo>
                      <a:pt x="274" y="70"/>
                    </a:lnTo>
                    <a:lnTo>
                      <a:pt x="272" y="62"/>
                    </a:lnTo>
                    <a:lnTo>
                      <a:pt x="270" y="52"/>
                    </a:lnTo>
                    <a:lnTo>
                      <a:pt x="272" y="52"/>
                    </a:lnTo>
                    <a:lnTo>
                      <a:pt x="274" y="44"/>
                    </a:lnTo>
                    <a:lnTo>
                      <a:pt x="274" y="40"/>
                    </a:lnTo>
                    <a:lnTo>
                      <a:pt x="268" y="36"/>
                    </a:lnTo>
                    <a:lnTo>
                      <a:pt x="260" y="36"/>
                    </a:lnTo>
                    <a:lnTo>
                      <a:pt x="260" y="32"/>
                    </a:lnTo>
                    <a:lnTo>
                      <a:pt x="260" y="28"/>
                    </a:lnTo>
                    <a:lnTo>
                      <a:pt x="258" y="20"/>
                    </a:lnTo>
                    <a:lnTo>
                      <a:pt x="256" y="14"/>
                    </a:lnTo>
                    <a:lnTo>
                      <a:pt x="252" y="10"/>
                    </a:lnTo>
                    <a:lnTo>
                      <a:pt x="242" y="8"/>
                    </a:lnTo>
                    <a:lnTo>
                      <a:pt x="226" y="10"/>
                    </a:lnTo>
                    <a:lnTo>
                      <a:pt x="210" y="12"/>
                    </a:lnTo>
                    <a:lnTo>
                      <a:pt x="194" y="16"/>
                    </a:lnTo>
                    <a:lnTo>
                      <a:pt x="176" y="18"/>
                    </a:lnTo>
                    <a:lnTo>
                      <a:pt x="170" y="18"/>
                    </a:lnTo>
                    <a:lnTo>
                      <a:pt x="162" y="14"/>
                    </a:lnTo>
                    <a:lnTo>
                      <a:pt x="148" y="10"/>
                    </a:lnTo>
                    <a:lnTo>
                      <a:pt x="134" y="2"/>
                    </a:lnTo>
                    <a:lnTo>
                      <a:pt x="124" y="0"/>
                    </a:lnTo>
                    <a:lnTo>
                      <a:pt x="114" y="0"/>
                    </a:lnTo>
                    <a:lnTo>
                      <a:pt x="102" y="2"/>
                    </a:lnTo>
                    <a:lnTo>
                      <a:pt x="92" y="6"/>
                    </a:lnTo>
                    <a:lnTo>
                      <a:pt x="84" y="12"/>
                    </a:lnTo>
                    <a:lnTo>
                      <a:pt x="76" y="14"/>
                    </a:lnTo>
                    <a:lnTo>
                      <a:pt x="64" y="14"/>
                    </a:lnTo>
                    <a:lnTo>
                      <a:pt x="60" y="14"/>
                    </a:lnTo>
                    <a:lnTo>
                      <a:pt x="60" y="12"/>
                    </a:lnTo>
                    <a:lnTo>
                      <a:pt x="52" y="12"/>
                    </a:lnTo>
                    <a:lnTo>
                      <a:pt x="46" y="12"/>
                    </a:lnTo>
                    <a:lnTo>
                      <a:pt x="34" y="12"/>
                    </a:lnTo>
                    <a:lnTo>
                      <a:pt x="34" y="14"/>
                    </a:lnTo>
                    <a:lnTo>
                      <a:pt x="38" y="18"/>
                    </a:lnTo>
                    <a:lnTo>
                      <a:pt x="44" y="24"/>
                    </a:lnTo>
                    <a:lnTo>
                      <a:pt x="32" y="26"/>
                    </a:lnTo>
                    <a:lnTo>
                      <a:pt x="12" y="28"/>
                    </a:lnTo>
                    <a:lnTo>
                      <a:pt x="6" y="34"/>
                    </a:lnTo>
                    <a:lnTo>
                      <a:pt x="0" y="40"/>
                    </a:lnTo>
                    <a:lnTo>
                      <a:pt x="2" y="40"/>
                    </a:lnTo>
                    <a:lnTo>
                      <a:pt x="4" y="42"/>
                    </a:lnTo>
                    <a:lnTo>
                      <a:pt x="8" y="44"/>
                    </a:lnTo>
                    <a:lnTo>
                      <a:pt x="8" y="46"/>
                    </a:lnTo>
                    <a:lnTo>
                      <a:pt x="10" y="50"/>
                    </a:lnTo>
                    <a:lnTo>
                      <a:pt x="14" y="54"/>
                    </a:lnTo>
                    <a:lnTo>
                      <a:pt x="12" y="58"/>
                    </a:lnTo>
                    <a:lnTo>
                      <a:pt x="10" y="60"/>
                    </a:lnTo>
                    <a:lnTo>
                      <a:pt x="10" y="66"/>
                    </a:lnTo>
                    <a:lnTo>
                      <a:pt x="18" y="66"/>
                    </a:lnTo>
                    <a:lnTo>
                      <a:pt x="18" y="70"/>
                    </a:lnTo>
                    <a:lnTo>
                      <a:pt x="22" y="76"/>
                    </a:lnTo>
                    <a:lnTo>
                      <a:pt x="30" y="84"/>
                    </a:lnTo>
                    <a:lnTo>
                      <a:pt x="30" y="86"/>
                    </a:lnTo>
                    <a:lnTo>
                      <a:pt x="32" y="90"/>
                    </a:lnTo>
                    <a:lnTo>
                      <a:pt x="46" y="96"/>
                    </a:lnTo>
                    <a:lnTo>
                      <a:pt x="60" y="100"/>
                    </a:lnTo>
                    <a:lnTo>
                      <a:pt x="76" y="104"/>
                    </a:lnTo>
                    <a:lnTo>
                      <a:pt x="78" y="100"/>
                    </a:lnTo>
                    <a:lnTo>
                      <a:pt x="78" y="96"/>
                    </a:lnTo>
                    <a:lnTo>
                      <a:pt x="76" y="94"/>
                    </a:lnTo>
                    <a:lnTo>
                      <a:pt x="74" y="94"/>
                    </a:lnTo>
                    <a:lnTo>
                      <a:pt x="78" y="94"/>
                    </a:lnTo>
                    <a:lnTo>
                      <a:pt x="82" y="92"/>
                    </a:lnTo>
                    <a:lnTo>
                      <a:pt x="88" y="92"/>
                    </a:lnTo>
                    <a:lnTo>
                      <a:pt x="90" y="94"/>
                    </a:lnTo>
                    <a:lnTo>
                      <a:pt x="98" y="98"/>
                    </a:lnTo>
                    <a:lnTo>
                      <a:pt x="104" y="106"/>
                    </a:lnTo>
                    <a:lnTo>
                      <a:pt x="108" y="108"/>
                    </a:lnTo>
                    <a:lnTo>
                      <a:pt x="114" y="108"/>
                    </a:lnTo>
                    <a:lnTo>
                      <a:pt x="116" y="108"/>
                    </a:lnTo>
                    <a:lnTo>
                      <a:pt x="120" y="106"/>
                    </a:lnTo>
                    <a:lnTo>
                      <a:pt x="126" y="98"/>
                    </a:lnTo>
                    <a:lnTo>
                      <a:pt x="132" y="94"/>
                    </a:lnTo>
                    <a:lnTo>
                      <a:pt x="134" y="92"/>
                    </a:lnTo>
                    <a:lnTo>
                      <a:pt x="138" y="92"/>
                    </a:lnTo>
                    <a:lnTo>
                      <a:pt x="142" y="92"/>
                    </a:lnTo>
                    <a:lnTo>
                      <a:pt x="142" y="94"/>
                    </a:lnTo>
                    <a:lnTo>
                      <a:pt x="146" y="94"/>
                    </a:lnTo>
                    <a:lnTo>
                      <a:pt x="148" y="96"/>
                    </a:lnTo>
                    <a:lnTo>
                      <a:pt x="152" y="94"/>
                    </a:lnTo>
                    <a:lnTo>
                      <a:pt x="154" y="94"/>
                    </a:lnTo>
                    <a:lnTo>
                      <a:pt x="164" y="94"/>
                    </a:lnTo>
                    <a:lnTo>
                      <a:pt x="162" y="96"/>
                    </a:lnTo>
                    <a:lnTo>
                      <a:pt x="160" y="98"/>
                    </a:lnTo>
                    <a:lnTo>
                      <a:pt x="156" y="98"/>
                    </a:lnTo>
                    <a:lnTo>
                      <a:pt x="158" y="108"/>
                    </a:lnTo>
                    <a:lnTo>
                      <a:pt x="162" y="116"/>
                    </a:lnTo>
                    <a:lnTo>
                      <a:pt x="166" y="1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1" name="Freeform 192"/>
              <p:cNvSpPr>
                <a:spLocks noChangeAspect="1"/>
              </p:cNvSpPr>
              <p:nvPr/>
            </p:nvSpPr>
            <p:spPr bwMode="gray">
              <a:xfrm>
                <a:off x="3478" y="1656"/>
                <a:ext cx="16" cy="24"/>
              </a:xfrm>
              <a:custGeom>
                <a:avLst/>
                <a:gdLst>
                  <a:gd name="T0" fmla="*/ 0 w 16"/>
                  <a:gd name="T1" fmla="*/ 12 h 24"/>
                  <a:gd name="T2" fmla="*/ 2 w 16"/>
                  <a:gd name="T3" fmla="*/ 10 h 24"/>
                  <a:gd name="T4" fmla="*/ 4 w 16"/>
                  <a:gd name="T5" fmla="*/ 8 h 24"/>
                  <a:gd name="T6" fmla="*/ 2 w 16"/>
                  <a:gd name="T7" fmla="*/ 0 h 24"/>
                  <a:gd name="T8" fmla="*/ 10 w 16"/>
                  <a:gd name="T9" fmla="*/ 0 h 24"/>
                  <a:gd name="T10" fmla="*/ 12 w 16"/>
                  <a:gd name="T11" fmla="*/ 6 h 24"/>
                  <a:gd name="T12" fmla="*/ 14 w 16"/>
                  <a:gd name="T13" fmla="*/ 10 h 24"/>
                  <a:gd name="T14" fmla="*/ 16 w 16"/>
                  <a:gd name="T15" fmla="*/ 12 h 24"/>
                  <a:gd name="T16" fmla="*/ 14 w 16"/>
                  <a:gd name="T17" fmla="*/ 16 h 24"/>
                  <a:gd name="T18" fmla="*/ 10 w 16"/>
                  <a:gd name="T19" fmla="*/ 20 h 24"/>
                  <a:gd name="T20" fmla="*/ 6 w 16"/>
                  <a:gd name="T21" fmla="*/ 24 h 24"/>
                  <a:gd name="T22" fmla="*/ 4 w 16"/>
                  <a:gd name="T23" fmla="*/ 20 h 24"/>
                  <a:gd name="T24" fmla="*/ 0 w 16"/>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4">
                    <a:moveTo>
                      <a:pt x="0" y="12"/>
                    </a:moveTo>
                    <a:lnTo>
                      <a:pt x="2" y="10"/>
                    </a:lnTo>
                    <a:lnTo>
                      <a:pt x="4" y="8"/>
                    </a:lnTo>
                    <a:lnTo>
                      <a:pt x="2" y="0"/>
                    </a:lnTo>
                    <a:lnTo>
                      <a:pt x="10" y="0"/>
                    </a:lnTo>
                    <a:lnTo>
                      <a:pt x="12" y="6"/>
                    </a:lnTo>
                    <a:lnTo>
                      <a:pt x="14" y="10"/>
                    </a:lnTo>
                    <a:lnTo>
                      <a:pt x="16" y="12"/>
                    </a:lnTo>
                    <a:lnTo>
                      <a:pt x="14" y="16"/>
                    </a:lnTo>
                    <a:lnTo>
                      <a:pt x="10" y="20"/>
                    </a:lnTo>
                    <a:lnTo>
                      <a:pt x="6" y="24"/>
                    </a:lnTo>
                    <a:lnTo>
                      <a:pt x="4" y="20"/>
                    </a:lnTo>
                    <a:lnTo>
                      <a:pt x="0"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2" name="Freeform 193"/>
              <p:cNvSpPr>
                <a:spLocks noChangeAspect="1"/>
              </p:cNvSpPr>
              <p:nvPr/>
            </p:nvSpPr>
            <p:spPr bwMode="gray">
              <a:xfrm>
                <a:off x="3506" y="1674"/>
                <a:ext cx="120" cy="150"/>
              </a:xfrm>
              <a:custGeom>
                <a:avLst/>
                <a:gdLst>
                  <a:gd name="T0" fmla="*/ 66 w 120"/>
                  <a:gd name="T1" fmla="*/ 4 h 150"/>
                  <a:gd name="T2" fmla="*/ 72 w 120"/>
                  <a:gd name="T3" fmla="*/ 12 h 150"/>
                  <a:gd name="T4" fmla="*/ 76 w 120"/>
                  <a:gd name="T5" fmla="*/ 22 h 150"/>
                  <a:gd name="T6" fmla="*/ 82 w 120"/>
                  <a:gd name="T7" fmla="*/ 26 h 150"/>
                  <a:gd name="T8" fmla="*/ 88 w 120"/>
                  <a:gd name="T9" fmla="*/ 28 h 150"/>
                  <a:gd name="T10" fmla="*/ 102 w 120"/>
                  <a:gd name="T11" fmla="*/ 30 h 150"/>
                  <a:gd name="T12" fmla="*/ 110 w 120"/>
                  <a:gd name="T13" fmla="*/ 34 h 150"/>
                  <a:gd name="T14" fmla="*/ 116 w 120"/>
                  <a:gd name="T15" fmla="*/ 38 h 150"/>
                  <a:gd name="T16" fmla="*/ 118 w 120"/>
                  <a:gd name="T17" fmla="*/ 42 h 150"/>
                  <a:gd name="T18" fmla="*/ 120 w 120"/>
                  <a:gd name="T19" fmla="*/ 50 h 150"/>
                  <a:gd name="T20" fmla="*/ 118 w 120"/>
                  <a:gd name="T21" fmla="*/ 58 h 150"/>
                  <a:gd name="T22" fmla="*/ 116 w 120"/>
                  <a:gd name="T23" fmla="*/ 64 h 150"/>
                  <a:gd name="T24" fmla="*/ 104 w 120"/>
                  <a:gd name="T25" fmla="*/ 76 h 150"/>
                  <a:gd name="T26" fmla="*/ 98 w 120"/>
                  <a:gd name="T27" fmla="*/ 82 h 150"/>
                  <a:gd name="T28" fmla="*/ 94 w 120"/>
                  <a:gd name="T29" fmla="*/ 86 h 150"/>
                  <a:gd name="T30" fmla="*/ 92 w 120"/>
                  <a:gd name="T31" fmla="*/ 90 h 150"/>
                  <a:gd name="T32" fmla="*/ 92 w 120"/>
                  <a:gd name="T33" fmla="*/ 98 h 150"/>
                  <a:gd name="T34" fmla="*/ 92 w 120"/>
                  <a:gd name="T35" fmla="*/ 110 h 150"/>
                  <a:gd name="T36" fmla="*/ 84 w 120"/>
                  <a:gd name="T37" fmla="*/ 112 h 150"/>
                  <a:gd name="T38" fmla="*/ 78 w 120"/>
                  <a:gd name="T39" fmla="*/ 110 h 150"/>
                  <a:gd name="T40" fmla="*/ 78 w 120"/>
                  <a:gd name="T41" fmla="*/ 120 h 150"/>
                  <a:gd name="T42" fmla="*/ 78 w 120"/>
                  <a:gd name="T43" fmla="*/ 122 h 150"/>
                  <a:gd name="T44" fmla="*/ 78 w 120"/>
                  <a:gd name="T45" fmla="*/ 126 h 150"/>
                  <a:gd name="T46" fmla="*/ 72 w 120"/>
                  <a:gd name="T47" fmla="*/ 128 h 150"/>
                  <a:gd name="T48" fmla="*/ 66 w 120"/>
                  <a:gd name="T49" fmla="*/ 130 h 150"/>
                  <a:gd name="T50" fmla="*/ 64 w 120"/>
                  <a:gd name="T51" fmla="*/ 132 h 150"/>
                  <a:gd name="T52" fmla="*/ 62 w 120"/>
                  <a:gd name="T53" fmla="*/ 136 h 150"/>
                  <a:gd name="T54" fmla="*/ 58 w 120"/>
                  <a:gd name="T55" fmla="*/ 140 h 150"/>
                  <a:gd name="T56" fmla="*/ 56 w 120"/>
                  <a:gd name="T57" fmla="*/ 144 h 150"/>
                  <a:gd name="T58" fmla="*/ 44 w 120"/>
                  <a:gd name="T59" fmla="*/ 146 h 150"/>
                  <a:gd name="T60" fmla="*/ 36 w 120"/>
                  <a:gd name="T61" fmla="*/ 148 h 150"/>
                  <a:gd name="T62" fmla="*/ 30 w 120"/>
                  <a:gd name="T63" fmla="*/ 148 h 150"/>
                  <a:gd name="T64" fmla="*/ 20 w 120"/>
                  <a:gd name="T65" fmla="*/ 150 h 150"/>
                  <a:gd name="T66" fmla="*/ 0 w 120"/>
                  <a:gd name="T67" fmla="*/ 126 h 150"/>
                  <a:gd name="T68" fmla="*/ 0 w 120"/>
                  <a:gd name="T69" fmla="*/ 118 h 150"/>
                  <a:gd name="T70" fmla="*/ 50 w 120"/>
                  <a:gd name="T71" fmla="*/ 74 h 150"/>
                  <a:gd name="T72" fmla="*/ 50 w 120"/>
                  <a:gd name="T73" fmla="*/ 40 h 150"/>
                  <a:gd name="T74" fmla="*/ 42 w 120"/>
                  <a:gd name="T75" fmla="*/ 34 h 150"/>
                  <a:gd name="T76" fmla="*/ 66 w 120"/>
                  <a:gd name="T77" fmla="*/ 0 h 150"/>
                  <a:gd name="T78" fmla="*/ 66 w 120"/>
                  <a:gd name="T79" fmla="*/ 4 h 1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0" h="150">
                    <a:moveTo>
                      <a:pt x="66" y="4"/>
                    </a:moveTo>
                    <a:lnTo>
                      <a:pt x="72" y="12"/>
                    </a:lnTo>
                    <a:lnTo>
                      <a:pt x="76" y="22"/>
                    </a:lnTo>
                    <a:lnTo>
                      <a:pt x="82" y="26"/>
                    </a:lnTo>
                    <a:lnTo>
                      <a:pt x="88" y="28"/>
                    </a:lnTo>
                    <a:lnTo>
                      <a:pt x="102" y="30"/>
                    </a:lnTo>
                    <a:lnTo>
                      <a:pt x="110" y="34"/>
                    </a:lnTo>
                    <a:lnTo>
                      <a:pt x="116" y="38"/>
                    </a:lnTo>
                    <a:lnTo>
                      <a:pt x="118" y="42"/>
                    </a:lnTo>
                    <a:lnTo>
                      <a:pt x="120" y="50"/>
                    </a:lnTo>
                    <a:lnTo>
                      <a:pt x="118" y="58"/>
                    </a:lnTo>
                    <a:lnTo>
                      <a:pt x="116" y="64"/>
                    </a:lnTo>
                    <a:lnTo>
                      <a:pt x="104" y="76"/>
                    </a:lnTo>
                    <a:lnTo>
                      <a:pt x="98" y="82"/>
                    </a:lnTo>
                    <a:lnTo>
                      <a:pt x="94" y="86"/>
                    </a:lnTo>
                    <a:lnTo>
                      <a:pt x="92" y="90"/>
                    </a:lnTo>
                    <a:lnTo>
                      <a:pt x="92" y="98"/>
                    </a:lnTo>
                    <a:lnTo>
                      <a:pt x="92" y="110"/>
                    </a:lnTo>
                    <a:lnTo>
                      <a:pt x="84" y="112"/>
                    </a:lnTo>
                    <a:lnTo>
                      <a:pt x="78" y="110"/>
                    </a:lnTo>
                    <a:lnTo>
                      <a:pt x="78" y="120"/>
                    </a:lnTo>
                    <a:lnTo>
                      <a:pt x="78" y="122"/>
                    </a:lnTo>
                    <a:lnTo>
                      <a:pt x="78" y="126"/>
                    </a:lnTo>
                    <a:lnTo>
                      <a:pt x="72" y="128"/>
                    </a:lnTo>
                    <a:lnTo>
                      <a:pt x="66" y="130"/>
                    </a:lnTo>
                    <a:lnTo>
                      <a:pt x="64" y="132"/>
                    </a:lnTo>
                    <a:lnTo>
                      <a:pt x="62" y="136"/>
                    </a:lnTo>
                    <a:lnTo>
                      <a:pt x="58" y="140"/>
                    </a:lnTo>
                    <a:lnTo>
                      <a:pt x="56" y="144"/>
                    </a:lnTo>
                    <a:lnTo>
                      <a:pt x="44" y="146"/>
                    </a:lnTo>
                    <a:lnTo>
                      <a:pt x="36" y="148"/>
                    </a:lnTo>
                    <a:lnTo>
                      <a:pt x="30" y="148"/>
                    </a:lnTo>
                    <a:lnTo>
                      <a:pt x="20" y="150"/>
                    </a:lnTo>
                    <a:lnTo>
                      <a:pt x="0" y="126"/>
                    </a:lnTo>
                    <a:lnTo>
                      <a:pt x="0" y="118"/>
                    </a:lnTo>
                    <a:lnTo>
                      <a:pt x="50" y="74"/>
                    </a:lnTo>
                    <a:lnTo>
                      <a:pt x="50" y="40"/>
                    </a:lnTo>
                    <a:lnTo>
                      <a:pt x="42" y="34"/>
                    </a:lnTo>
                    <a:lnTo>
                      <a:pt x="66" y="0"/>
                    </a:lnTo>
                    <a:lnTo>
                      <a:pt x="6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3" name="Freeform 194"/>
              <p:cNvSpPr>
                <a:spLocks noChangeAspect="1"/>
              </p:cNvSpPr>
              <p:nvPr/>
            </p:nvSpPr>
            <p:spPr bwMode="gray">
              <a:xfrm>
                <a:off x="3558" y="1650"/>
                <a:ext cx="10" cy="18"/>
              </a:xfrm>
              <a:custGeom>
                <a:avLst/>
                <a:gdLst>
                  <a:gd name="T0" fmla="*/ 0 w 10"/>
                  <a:gd name="T1" fmla="*/ 8 h 18"/>
                  <a:gd name="T2" fmla="*/ 6 w 10"/>
                  <a:gd name="T3" fmla="*/ 0 h 18"/>
                  <a:gd name="T4" fmla="*/ 10 w 10"/>
                  <a:gd name="T5" fmla="*/ 6 h 18"/>
                  <a:gd name="T6" fmla="*/ 10 w 10"/>
                  <a:gd name="T7" fmla="*/ 14 h 18"/>
                  <a:gd name="T8" fmla="*/ 6 w 10"/>
                  <a:gd name="T9" fmla="*/ 18 h 18"/>
                  <a:gd name="T10" fmla="*/ 4 w 10"/>
                  <a:gd name="T11" fmla="*/ 16 h 18"/>
                  <a:gd name="T12" fmla="*/ 2 w 10"/>
                  <a:gd name="T13" fmla="*/ 12 h 18"/>
                  <a:gd name="T14" fmla="*/ 0 w 10"/>
                  <a:gd name="T15" fmla="*/ 8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18">
                    <a:moveTo>
                      <a:pt x="0" y="8"/>
                    </a:moveTo>
                    <a:lnTo>
                      <a:pt x="6" y="0"/>
                    </a:lnTo>
                    <a:lnTo>
                      <a:pt x="10" y="6"/>
                    </a:lnTo>
                    <a:lnTo>
                      <a:pt x="10" y="14"/>
                    </a:lnTo>
                    <a:lnTo>
                      <a:pt x="6" y="18"/>
                    </a:lnTo>
                    <a:lnTo>
                      <a:pt x="4" y="16"/>
                    </a:lnTo>
                    <a:lnTo>
                      <a:pt x="2" y="12"/>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4" name="Freeform 195"/>
              <p:cNvSpPr>
                <a:spLocks noChangeAspect="1"/>
              </p:cNvSpPr>
              <p:nvPr/>
            </p:nvSpPr>
            <p:spPr bwMode="gray">
              <a:xfrm>
                <a:off x="3482" y="1658"/>
                <a:ext cx="90" cy="50"/>
              </a:xfrm>
              <a:custGeom>
                <a:avLst/>
                <a:gdLst>
                  <a:gd name="T0" fmla="*/ 66 w 90"/>
                  <a:gd name="T1" fmla="*/ 50 h 50"/>
                  <a:gd name="T2" fmla="*/ 90 w 90"/>
                  <a:gd name="T3" fmla="*/ 16 h 50"/>
                  <a:gd name="T4" fmla="*/ 86 w 90"/>
                  <a:gd name="T5" fmla="*/ 6 h 50"/>
                  <a:gd name="T6" fmla="*/ 82 w 90"/>
                  <a:gd name="T7" fmla="*/ 10 h 50"/>
                  <a:gd name="T8" fmla="*/ 80 w 90"/>
                  <a:gd name="T9" fmla="*/ 8 h 50"/>
                  <a:gd name="T10" fmla="*/ 78 w 90"/>
                  <a:gd name="T11" fmla="*/ 4 h 50"/>
                  <a:gd name="T12" fmla="*/ 76 w 90"/>
                  <a:gd name="T13" fmla="*/ 0 h 50"/>
                  <a:gd name="T14" fmla="*/ 66 w 90"/>
                  <a:gd name="T15" fmla="*/ 12 h 50"/>
                  <a:gd name="T16" fmla="*/ 58 w 90"/>
                  <a:gd name="T17" fmla="*/ 22 h 50"/>
                  <a:gd name="T18" fmla="*/ 52 w 90"/>
                  <a:gd name="T19" fmla="*/ 28 h 50"/>
                  <a:gd name="T20" fmla="*/ 44 w 90"/>
                  <a:gd name="T21" fmla="*/ 30 h 50"/>
                  <a:gd name="T22" fmla="*/ 36 w 90"/>
                  <a:gd name="T23" fmla="*/ 34 h 50"/>
                  <a:gd name="T24" fmla="*/ 26 w 90"/>
                  <a:gd name="T25" fmla="*/ 34 h 50"/>
                  <a:gd name="T26" fmla="*/ 20 w 90"/>
                  <a:gd name="T27" fmla="*/ 34 h 50"/>
                  <a:gd name="T28" fmla="*/ 12 w 90"/>
                  <a:gd name="T29" fmla="*/ 30 h 50"/>
                  <a:gd name="T30" fmla="*/ 2 w 90"/>
                  <a:gd name="T31" fmla="*/ 22 h 50"/>
                  <a:gd name="T32" fmla="*/ 0 w 90"/>
                  <a:gd name="T33" fmla="*/ 28 h 50"/>
                  <a:gd name="T34" fmla="*/ 10 w 90"/>
                  <a:gd name="T35" fmla="*/ 36 h 50"/>
                  <a:gd name="T36" fmla="*/ 22 w 90"/>
                  <a:gd name="T37" fmla="*/ 40 h 50"/>
                  <a:gd name="T38" fmla="*/ 22 w 90"/>
                  <a:gd name="T39" fmla="*/ 48 h 50"/>
                  <a:gd name="T40" fmla="*/ 66 w 90"/>
                  <a:gd name="T41" fmla="*/ 5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0" h="50">
                    <a:moveTo>
                      <a:pt x="66" y="50"/>
                    </a:moveTo>
                    <a:lnTo>
                      <a:pt x="90" y="16"/>
                    </a:lnTo>
                    <a:lnTo>
                      <a:pt x="86" y="6"/>
                    </a:lnTo>
                    <a:lnTo>
                      <a:pt x="82" y="10"/>
                    </a:lnTo>
                    <a:lnTo>
                      <a:pt x="80" y="8"/>
                    </a:lnTo>
                    <a:lnTo>
                      <a:pt x="78" y="4"/>
                    </a:lnTo>
                    <a:lnTo>
                      <a:pt x="76" y="0"/>
                    </a:lnTo>
                    <a:lnTo>
                      <a:pt x="66" y="12"/>
                    </a:lnTo>
                    <a:lnTo>
                      <a:pt x="58" y="22"/>
                    </a:lnTo>
                    <a:lnTo>
                      <a:pt x="52" y="28"/>
                    </a:lnTo>
                    <a:lnTo>
                      <a:pt x="44" y="30"/>
                    </a:lnTo>
                    <a:lnTo>
                      <a:pt x="36" y="34"/>
                    </a:lnTo>
                    <a:lnTo>
                      <a:pt x="26" y="34"/>
                    </a:lnTo>
                    <a:lnTo>
                      <a:pt x="20" y="34"/>
                    </a:lnTo>
                    <a:lnTo>
                      <a:pt x="12" y="30"/>
                    </a:lnTo>
                    <a:lnTo>
                      <a:pt x="2" y="22"/>
                    </a:lnTo>
                    <a:lnTo>
                      <a:pt x="0" y="28"/>
                    </a:lnTo>
                    <a:lnTo>
                      <a:pt x="10" y="36"/>
                    </a:lnTo>
                    <a:lnTo>
                      <a:pt x="22" y="40"/>
                    </a:lnTo>
                    <a:lnTo>
                      <a:pt x="22" y="48"/>
                    </a:lnTo>
                    <a:lnTo>
                      <a:pt x="66"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5" name="Freeform 196"/>
              <p:cNvSpPr>
                <a:spLocks noChangeAspect="1"/>
              </p:cNvSpPr>
              <p:nvPr/>
            </p:nvSpPr>
            <p:spPr bwMode="gray">
              <a:xfrm>
                <a:off x="3362" y="1792"/>
                <a:ext cx="164" cy="106"/>
              </a:xfrm>
              <a:custGeom>
                <a:avLst/>
                <a:gdLst>
                  <a:gd name="T0" fmla="*/ 164 w 164"/>
                  <a:gd name="T1" fmla="*/ 32 h 106"/>
                  <a:gd name="T2" fmla="*/ 144 w 164"/>
                  <a:gd name="T3" fmla="*/ 8 h 106"/>
                  <a:gd name="T4" fmla="*/ 144 w 164"/>
                  <a:gd name="T5" fmla="*/ 0 h 106"/>
                  <a:gd name="T6" fmla="*/ 96 w 164"/>
                  <a:gd name="T7" fmla="*/ 12 h 106"/>
                  <a:gd name="T8" fmla="*/ 52 w 164"/>
                  <a:gd name="T9" fmla="*/ 56 h 106"/>
                  <a:gd name="T10" fmla="*/ 50 w 164"/>
                  <a:gd name="T11" fmla="*/ 34 h 106"/>
                  <a:gd name="T12" fmla="*/ 30 w 164"/>
                  <a:gd name="T13" fmla="*/ 28 h 106"/>
                  <a:gd name="T14" fmla="*/ 26 w 164"/>
                  <a:gd name="T15" fmla="*/ 26 h 106"/>
                  <a:gd name="T16" fmla="*/ 24 w 164"/>
                  <a:gd name="T17" fmla="*/ 28 h 106"/>
                  <a:gd name="T18" fmla="*/ 18 w 164"/>
                  <a:gd name="T19" fmla="*/ 26 h 106"/>
                  <a:gd name="T20" fmla="*/ 14 w 164"/>
                  <a:gd name="T21" fmla="*/ 22 h 106"/>
                  <a:gd name="T22" fmla="*/ 12 w 164"/>
                  <a:gd name="T23" fmla="*/ 24 h 106"/>
                  <a:gd name="T24" fmla="*/ 10 w 164"/>
                  <a:gd name="T25" fmla="*/ 28 h 106"/>
                  <a:gd name="T26" fmla="*/ 8 w 164"/>
                  <a:gd name="T27" fmla="*/ 34 h 106"/>
                  <a:gd name="T28" fmla="*/ 6 w 164"/>
                  <a:gd name="T29" fmla="*/ 38 h 106"/>
                  <a:gd name="T30" fmla="*/ 4 w 164"/>
                  <a:gd name="T31" fmla="*/ 46 h 106"/>
                  <a:gd name="T32" fmla="*/ 0 w 164"/>
                  <a:gd name="T33" fmla="*/ 54 h 106"/>
                  <a:gd name="T34" fmla="*/ 10 w 164"/>
                  <a:gd name="T35" fmla="*/ 78 h 106"/>
                  <a:gd name="T36" fmla="*/ 14 w 164"/>
                  <a:gd name="T37" fmla="*/ 92 h 106"/>
                  <a:gd name="T38" fmla="*/ 14 w 164"/>
                  <a:gd name="T39" fmla="*/ 106 h 106"/>
                  <a:gd name="T40" fmla="*/ 20 w 164"/>
                  <a:gd name="T41" fmla="*/ 106 h 106"/>
                  <a:gd name="T42" fmla="*/ 30 w 164"/>
                  <a:gd name="T43" fmla="*/ 106 h 106"/>
                  <a:gd name="T44" fmla="*/ 40 w 164"/>
                  <a:gd name="T45" fmla="*/ 102 h 106"/>
                  <a:gd name="T46" fmla="*/ 44 w 164"/>
                  <a:gd name="T47" fmla="*/ 98 h 106"/>
                  <a:gd name="T48" fmla="*/ 52 w 164"/>
                  <a:gd name="T49" fmla="*/ 94 h 106"/>
                  <a:gd name="T50" fmla="*/ 66 w 164"/>
                  <a:gd name="T51" fmla="*/ 90 h 106"/>
                  <a:gd name="T52" fmla="*/ 76 w 164"/>
                  <a:gd name="T53" fmla="*/ 88 h 106"/>
                  <a:gd name="T54" fmla="*/ 86 w 164"/>
                  <a:gd name="T55" fmla="*/ 84 h 106"/>
                  <a:gd name="T56" fmla="*/ 96 w 164"/>
                  <a:gd name="T57" fmla="*/ 82 h 106"/>
                  <a:gd name="T58" fmla="*/ 100 w 164"/>
                  <a:gd name="T59" fmla="*/ 78 h 106"/>
                  <a:gd name="T60" fmla="*/ 104 w 164"/>
                  <a:gd name="T61" fmla="*/ 76 h 106"/>
                  <a:gd name="T62" fmla="*/ 106 w 164"/>
                  <a:gd name="T63" fmla="*/ 70 h 106"/>
                  <a:gd name="T64" fmla="*/ 112 w 164"/>
                  <a:gd name="T65" fmla="*/ 68 h 106"/>
                  <a:gd name="T66" fmla="*/ 130 w 164"/>
                  <a:gd name="T67" fmla="*/ 64 h 106"/>
                  <a:gd name="T68" fmla="*/ 140 w 164"/>
                  <a:gd name="T69" fmla="*/ 60 h 106"/>
                  <a:gd name="T70" fmla="*/ 150 w 164"/>
                  <a:gd name="T71" fmla="*/ 54 h 106"/>
                  <a:gd name="T72" fmla="*/ 152 w 164"/>
                  <a:gd name="T73" fmla="*/ 50 h 106"/>
                  <a:gd name="T74" fmla="*/ 154 w 164"/>
                  <a:gd name="T75" fmla="*/ 44 h 106"/>
                  <a:gd name="T76" fmla="*/ 158 w 164"/>
                  <a:gd name="T77" fmla="*/ 36 h 106"/>
                  <a:gd name="T78" fmla="*/ 160 w 164"/>
                  <a:gd name="T79" fmla="*/ 34 h 106"/>
                  <a:gd name="T80" fmla="*/ 164 w 164"/>
                  <a:gd name="T81" fmla="*/ 32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4" h="106">
                    <a:moveTo>
                      <a:pt x="164" y="32"/>
                    </a:moveTo>
                    <a:lnTo>
                      <a:pt x="144" y="8"/>
                    </a:lnTo>
                    <a:lnTo>
                      <a:pt x="144" y="0"/>
                    </a:lnTo>
                    <a:lnTo>
                      <a:pt x="96" y="12"/>
                    </a:lnTo>
                    <a:lnTo>
                      <a:pt x="52" y="56"/>
                    </a:lnTo>
                    <a:lnTo>
                      <a:pt x="50" y="34"/>
                    </a:lnTo>
                    <a:lnTo>
                      <a:pt x="30" y="28"/>
                    </a:lnTo>
                    <a:lnTo>
                      <a:pt x="26" y="26"/>
                    </a:lnTo>
                    <a:lnTo>
                      <a:pt x="24" y="28"/>
                    </a:lnTo>
                    <a:lnTo>
                      <a:pt x="18" y="26"/>
                    </a:lnTo>
                    <a:lnTo>
                      <a:pt x="14" y="22"/>
                    </a:lnTo>
                    <a:lnTo>
                      <a:pt x="12" y="24"/>
                    </a:lnTo>
                    <a:lnTo>
                      <a:pt x="10" y="28"/>
                    </a:lnTo>
                    <a:lnTo>
                      <a:pt x="8" y="34"/>
                    </a:lnTo>
                    <a:lnTo>
                      <a:pt x="6" y="38"/>
                    </a:lnTo>
                    <a:lnTo>
                      <a:pt x="4" y="46"/>
                    </a:lnTo>
                    <a:lnTo>
                      <a:pt x="0" y="54"/>
                    </a:lnTo>
                    <a:lnTo>
                      <a:pt x="10" y="78"/>
                    </a:lnTo>
                    <a:lnTo>
                      <a:pt x="14" y="92"/>
                    </a:lnTo>
                    <a:lnTo>
                      <a:pt x="14" y="106"/>
                    </a:lnTo>
                    <a:lnTo>
                      <a:pt x="20" y="106"/>
                    </a:lnTo>
                    <a:lnTo>
                      <a:pt x="30" y="106"/>
                    </a:lnTo>
                    <a:lnTo>
                      <a:pt x="40" y="102"/>
                    </a:lnTo>
                    <a:lnTo>
                      <a:pt x="44" y="98"/>
                    </a:lnTo>
                    <a:lnTo>
                      <a:pt x="52" y="94"/>
                    </a:lnTo>
                    <a:lnTo>
                      <a:pt x="66" y="90"/>
                    </a:lnTo>
                    <a:lnTo>
                      <a:pt x="76" y="88"/>
                    </a:lnTo>
                    <a:lnTo>
                      <a:pt x="86" y="84"/>
                    </a:lnTo>
                    <a:lnTo>
                      <a:pt x="96" y="82"/>
                    </a:lnTo>
                    <a:lnTo>
                      <a:pt x="100" y="78"/>
                    </a:lnTo>
                    <a:lnTo>
                      <a:pt x="104" y="76"/>
                    </a:lnTo>
                    <a:lnTo>
                      <a:pt x="106" y="70"/>
                    </a:lnTo>
                    <a:lnTo>
                      <a:pt x="112" y="68"/>
                    </a:lnTo>
                    <a:lnTo>
                      <a:pt x="130" y="64"/>
                    </a:lnTo>
                    <a:lnTo>
                      <a:pt x="140" y="60"/>
                    </a:lnTo>
                    <a:lnTo>
                      <a:pt x="150" y="54"/>
                    </a:lnTo>
                    <a:lnTo>
                      <a:pt x="152" y="50"/>
                    </a:lnTo>
                    <a:lnTo>
                      <a:pt x="154" y="44"/>
                    </a:lnTo>
                    <a:lnTo>
                      <a:pt x="158" y="36"/>
                    </a:lnTo>
                    <a:lnTo>
                      <a:pt x="160" y="34"/>
                    </a:lnTo>
                    <a:lnTo>
                      <a:pt x="16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 name="Freeform 197"/>
              <p:cNvSpPr>
                <a:spLocks noChangeAspect="1"/>
              </p:cNvSpPr>
              <p:nvPr/>
            </p:nvSpPr>
            <p:spPr bwMode="gray">
              <a:xfrm>
                <a:off x="3404" y="1586"/>
                <a:ext cx="42" cy="28"/>
              </a:xfrm>
              <a:custGeom>
                <a:avLst/>
                <a:gdLst>
                  <a:gd name="T0" fmla="*/ 42 w 42"/>
                  <a:gd name="T1" fmla="*/ 28 h 28"/>
                  <a:gd name="T2" fmla="*/ 24 w 42"/>
                  <a:gd name="T3" fmla="*/ 28 h 28"/>
                  <a:gd name="T4" fmla="*/ 20 w 42"/>
                  <a:gd name="T5" fmla="*/ 24 h 28"/>
                  <a:gd name="T6" fmla="*/ 16 w 42"/>
                  <a:gd name="T7" fmla="*/ 22 h 28"/>
                  <a:gd name="T8" fmla="*/ 0 w 42"/>
                  <a:gd name="T9" fmla="*/ 18 h 28"/>
                  <a:gd name="T10" fmla="*/ 4 w 42"/>
                  <a:gd name="T11" fmla="*/ 10 h 28"/>
                  <a:gd name="T12" fmla="*/ 8 w 42"/>
                  <a:gd name="T13" fmla="*/ 4 h 28"/>
                  <a:gd name="T14" fmla="*/ 12 w 42"/>
                  <a:gd name="T15" fmla="*/ 0 h 28"/>
                  <a:gd name="T16" fmla="*/ 18 w 42"/>
                  <a:gd name="T17" fmla="*/ 0 h 28"/>
                  <a:gd name="T18" fmla="*/ 22 w 42"/>
                  <a:gd name="T19" fmla="*/ 0 h 28"/>
                  <a:gd name="T20" fmla="*/ 26 w 42"/>
                  <a:gd name="T21" fmla="*/ 2 h 28"/>
                  <a:gd name="T22" fmla="*/ 28 w 42"/>
                  <a:gd name="T23" fmla="*/ 0 h 28"/>
                  <a:gd name="T24" fmla="*/ 30 w 42"/>
                  <a:gd name="T25" fmla="*/ 2 h 28"/>
                  <a:gd name="T26" fmla="*/ 24 w 42"/>
                  <a:gd name="T27" fmla="*/ 4 h 28"/>
                  <a:gd name="T28" fmla="*/ 26 w 42"/>
                  <a:gd name="T29" fmla="*/ 10 h 28"/>
                  <a:gd name="T30" fmla="*/ 28 w 42"/>
                  <a:gd name="T31" fmla="*/ 14 h 28"/>
                  <a:gd name="T32" fmla="*/ 38 w 42"/>
                  <a:gd name="T33" fmla="*/ 20 h 28"/>
                  <a:gd name="T34" fmla="*/ 40 w 42"/>
                  <a:gd name="T35" fmla="*/ 24 h 28"/>
                  <a:gd name="T36" fmla="*/ 42 w 42"/>
                  <a:gd name="T37" fmla="*/ 26 h 28"/>
                  <a:gd name="T38" fmla="*/ 42 w 42"/>
                  <a:gd name="T39" fmla="*/ 28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2" h="28">
                    <a:moveTo>
                      <a:pt x="42" y="28"/>
                    </a:moveTo>
                    <a:lnTo>
                      <a:pt x="24" y="28"/>
                    </a:lnTo>
                    <a:lnTo>
                      <a:pt x="20" y="24"/>
                    </a:lnTo>
                    <a:lnTo>
                      <a:pt x="16" y="22"/>
                    </a:lnTo>
                    <a:lnTo>
                      <a:pt x="0" y="18"/>
                    </a:lnTo>
                    <a:lnTo>
                      <a:pt x="4" y="10"/>
                    </a:lnTo>
                    <a:lnTo>
                      <a:pt x="8" y="4"/>
                    </a:lnTo>
                    <a:lnTo>
                      <a:pt x="12" y="0"/>
                    </a:lnTo>
                    <a:lnTo>
                      <a:pt x="18" y="0"/>
                    </a:lnTo>
                    <a:lnTo>
                      <a:pt x="22" y="0"/>
                    </a:lnTo>
                    <a:lnTo>
                      <a:pt x="26" y="2"/>
                    </a:lnTo>
                    <a:lnTo>
                      <a:pt x="28" y="0"/>
                    </a:lnTo>
                    <a:lnTo>
                      <a:pt x="30" y="2"/>
                    </a:lnTo>
                    <a:lnTo>
                      <a:pt x="24" y="4"/>
                    </a:lnTo>
                    <a:lnTo>
                      <a:pt x="26" y="10"/>
                    </a:lnTo>
                    <a:lnTo>
                      <a:pt x="28" y="14"/>
                    </a:lnTo>
                    <a:lnTo>
                      <a:pt x="38" y="20"/>
                    </a:lnTo>
                    <a:lnTo>
                      <a:pt x="40" y="24"/>
                    </a:lnTo>
                    <a:lnTo>
                      <a:pt x="42" y="26"/>
                    </a:lnTo>
                    <a:lnTo>
                      <a:pt x="42"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 name="Freeform 198"/>
              <p:cNvSpPr>
                <a:spLocks noChangeAspect="1"/>
              </p:cNvSpPr>
              <p:nvPr/>
            </p:nvSpPr>
            <p:spPr bwMode="gray">
              <a:xfrm>
                <a:off x="3340" y="1404"/>
                <a:ext cx="332" cy="266"/>
              </a:xfrm>
              <a:custGeom>
                <a:avLst/>
                <a:gdLst>
                  <a:gd name="T0" fmla="*/ 100 w 332"/>
                  <a:gd name="T1" fmla="*/ 172 h 266"/>
                  <a:gd name="T2" fmla="*/ 144 w 332"/>
                  <a:gd name="T3" fmla="*/ 212 h 266"/>
                  <a:gd name="T4" fmla="*/ 180 w 332"/>
                  <a:gd name="T5" fmla="*/ 238 h 266"/>
                  <a:gd name="T6" fmla="*/ 206 w 332"/>
                  <a:gd name="T7" fmla="*/ 238 h 266"/>
                  <a:gd name="T8" fmla="*/ 228 w 332"/>
                  <a:gd name="T9" fmla="*/ 228 h 266"/>
                  <a:gd name="T10" fmla="*/ 236 w 332"/>
                  <a:gd name="T11" fmla="*/ 234 h 266"/>
                  <a:gd name="T12" fmla="*/ 240 w 332"/>
                  <a:gd name="T13" fmla="*/ 248 h 266"/>
                  <a:gd name="T14" fmla="*/ 282 w 332"/>
                  <a:gd name="T15" fmla="*/ 264 h 266"/>
                  <a:gd name="T16" fmla="*/ 308 w 332"/>
                  <a:gd name="T17" fmla="*/ 266 h 266"/>
                  <a:gd name="T18" fmla="*/ 312 w 332"/>
                  <a:gd name="T19" fmla="*/ 248 h 266"/>
                  <a:gd name="T20" fmla="*/ 330 w 332"/>
                  <a:gd name="T21" fmla="*/ 238 h 266"/>
                  <a:gd name="T22" fmla="*/ 322 w 332"/>
                  <a:gd name="T23" fmla="*/ 226 h 266"/>
                  <a:gd name="T24" fmla="*/ 314 w 332"/>
                  <a:gd name="T25" fmla="*/ 210 h 266"/>
                  <a:gd name="T26" fmla="*/ 298 w 332"/>
                  <a:gd name="T27" fmla="*/ 196 h 266"/>
                  <a:gd name="T28" fmla="*/ 282 w 332"/>
                  <a:gd name="T29" fmla="*/ 186 h 266"/>
                  <a:gd name="T30" fmla="*/ 288 w 332"/>
                  <a:gd name="T31" fmla="*/ 172 h 266"/>
                  <a:gd name="T32" fmla="*/ 296 w 332"/>
                  <a:gd name="T33" fmla="*/ 158 h 266"/>
                  <a:gd name="T34" fmla="*/ 280 w 332"/>
                  <a:gd name="T35" fmla="*/ 148 h 266"/>
                  <a:gd name="T36" fmla="*/ 270 w 332"/>
                  <a:gd name="T37" fmla="*/ 118 h 266"/>
                  <a:gd name="T38" fmla="*/ 272 w 332"/>
                  <a:gd name="T39" fmla="*/ 94 h 266"/>
                  <a:gd name="T40" fmla="*/ 274 w 332"/>
                  <a:gd name="T41" fmla="*/ 72 h 266"/>
                  <a:gd name="T42" fmla="*/ 264 w 332"/>
                  <a:gd name="T43" fmla="*/ 62 h 266"/>
                  <a:gd name="T44" fmla="*/ 226 w 332"/>
                  <a:gd name="T45" fmla="*/ 40 h 266"/>
                  <a:gd name="T46" fmla="*/ 194 w 332"/>
                  <a:gd name="T47" fmla="*/ 28 h 266"/>
                  <a:gd name="T48" fmla="*/ 162 w 332"/>
                  <a:gd name="T49" fmla="*/ 42 h 266"/>
                  <a:gd name="T50" fmla="*/ 140 w 332"/>
                  <a:gd name="T51" fmla="*/ 54 h 266"/>
                  <a:gd name="T52" fmla="*/ 94 w 332"/>
                  <a:gd name="T53" fmla="*/ 46 h 266"/>
                  <a:gd name="T54" fmla="*/ 78 w 332"/>
                  <a:gd name="T55" fmla="*/ 30 h 266"/>
                  <a:gd name="T56" fmla="*/ 64 w 332"/>
                  <a:gd name="T57" fmla="*/ 18 h 266"/>
                  <a:gd name="T58" fmla="*/ 54 w 332"/>
                  <a:gd name="T59" fmla="*/ 4 h 266"/>
                  <a:gd name="T60" fmla="*/ 32 w 332"/>
                  <a:gd name="T61" fmla="*/ 20 h 266"/>
                  <a:gd name="T62" fmla="*/ 18 w 332"/>
                  <a:gd name="T63" fmla="*/ 18 h 266"/>
                  <a:gd name="T64" fmla="*/ 4 w 332"/>
                  <a:gd name="T65" fmla="*/ 0 h 266"/>
                  <a:gd name="T66" fmla="*/ 0 w 332"/>
                  <a:gd name="T67" fmla="*/ 12 h 266"/>
                  <a:gd name="T68" fmla="*/ 6 w 332"/>
                  <a:gd name="T69" fmla="*/ 40 h 266"/>
                  <a:gd name="T70" fmla="*/ 18 w 332"/>
                  <a:gd name="T71" fmla="*/ 62 h 266"/>
                  <a:gd name="T72" fmla="*/ 46 w 332"/>
                  <a:gd name="T73" fmla="*/ 78 h 266"/>
                  <a:gd name="T74" fmla="*/ 36 w 332"/>
                  <a:gd name="T75" fmla="*/ 106 h 266"/>
                  <a:gd name="T76" fmla="*/ 46 w 332"/>
                  <a:gd name="T77" fmla="*/ 124 h 266"/>
                  <a:gd name="T78" fmla="*/ 70 w 332"/>
                  <a:gd name="T79" fmla="*/ 142 h 266"/>
                  <a:gd name="T80" fmla="*/ 76 w 332"/>
                  <a:gd name="T81" fmla="*/ 162 h 266"/>
                  <a:gd name="T82" fmla="*/ 90 w 332"/>
                  <a:gd name="T83" fmla="*/ 176 h 2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32" h="266">
                    <a:moveTo>
                      <a:pt x="94" y="184"/>
                    </a:moveTo>
                    <a:lnTo>
                      <a:pt x="98" y="180"/>
                    </a:lnTo>
                    <a:lnTo>
                      <a:pt x="100" y="172"/>
                    </a:lnTo>
                    <a:lnTo>
                      <a:pt x="112" y="180"/>
                    </a:lnTo>
                    <a:lnTo>
                      <a:pt x="122" y="190"/>
                    </a:lnTo>
                    <a:lnTo>
                      <a:pt x="144" y="212"/>
                    </a:lnTo>
                    <a:lnTo>
                      <a:pt x="154" y="222"/>
                    </a:lnTo>
                    <a:lnTo>
                      <a:pt x="166" y="230"/>
                    </a:lnTo>
                    <a:lnTo>
                      <a:pt x="180" y="238"/>
                    </a:lnTo>
                    <a:lnTo>
                      <a:pt x="188" y="238"/>
                    </a:lnTo>
                    <a:lnTo>
                      <a:pt x="198" y="240"/>
                    </a:lnTo>
                    <a:lnTo>
                      <a:pt x="206" y="238"/>
                    </a:lnTo>
                    <a:lnTo>
                      <a:pt x="214" y="234"/>
                    </a:lnTo>
                    <a:lnTo>
                      <a:pt x="222" y="230"/>
                    </a:lnTo>
                    <a:lnTo>
                      <a:pt x="228" y="228"/>
                    </a:lnTo>
                    <a:lnTo>
                      <a:pt x="234" y="228"/>
                    </a:lnTo>
                    <a:lnTo>
                      <a:pt x="236" y="230"/>
                    </a:lnTo>
                    <a:lnTo>
                      <a:pt x="236" y="234"/>
                    </a:lnTo>
                    <a:lnTo>
                      <a:pt x="238" y="240"/>
                    </a:lnTo>
                    <a:lnTo>
                      <a:pt x="236" y="246"/>
                    </a:lnTo>
                    <a:lnTo>
                      <a:pt x="240" y="248"/>
                    </a:lnTo>
                    <a:lnTo>
                      <a:pt x="246" y="252"/>
                    </a:lnTo>
                    <a:lnTo>
                      <a:pt x="262" y="258"/>
                    </a:lnTo>
                    <a:lnTo>
                      <a:pt x="282" y="264"/>
                    </a:lnTo>
                    <a:lnTo>
                      <a:pt x="294" y="266"/>
                    </a:lnTo>
                    <a:lnTo>
                      <a:pt x="302" y="266"/>
                    </a:lnTo>
                    <a:lnTo>
                      <a:pt x="308" y="266"/>
                    </a:lnTo>
                    <a:lnTo>
                      <a:pt x="308" y="258"/>
                    </a:lnTo>
                    <a:lnTo>
                      <a:pt x="310" y="254"/>
                    </a:lnTo>
                    <a:lnTo>
                      <a:pt x="312" y="248"/>
                    </a:lnTo>
                    <a:lnTo>
                      <a:pt x="316" y="246"/>
                    </a:lnTo>
                    <a:lnTo>
                      <a:pt x="326" y="240"/>
                    </a:lnTo>
                    <a:lnTo>
                      <a:pt x="330" y="238"/>
                    </a:lnTo>
                    <a:lnTo>
                      <a:pt x="332" y="234"/>
                    </a:lnTo>
                    <a:lnTo>
                      <a:pt x="328" y="230"/>
                    </a:lnTo>
                    <a:lnTo>
                      <a:pt x="322" y="226"/>
                    </a:lnTo>
                    <a:lnTo>
                      <a:pt x="320" y="218"/>
                    </a:lnTo>
                    <a:lnTo>
                      <a:pt x="318" y="212"/>
                    </a:lnTo>
                    <a:lnTo>
                      <a:pt x="314" y="210"/>
                    </a:lnTo>
                    <a:lnTo>
                      <a:pt x="310" y="210"/>
                    </a:lnTo>
                    <a:lnTo>
                      <a:pt x="304" y="204"/>
                    </a:lnTo>
                    <a:lnTo>
                      <a:pt x="298" y="196"/>
                    </a:lnTo>
                    <a:lnTo>
                      <a:pt x="292" y="192"/>
                    </a:lnTo>
                    <a:lnTo>
                      <a:pt x="286" y="190"/>
                    </a:lnTo>
                    <a:lnTo>
                      <a:pt x="282" y="186"/>
                    </a:lnTo>
                    <a:lnTo>
                      <a:pt x="282" y="182"/>
                    </a:lnTo>
                    <a:lnTo>
                      <a:pt x="284" y="178"/>
                    </a:lnTo>
                    <a:lnTo>
                      <a:pt x="288" y="172"/>
                    </a:lnTo>
                    <a:lnTo>
                      <a:pt x="294" y="164"/>
                    </a:lnTo>
                    <a:lnTo>
                      <a:pt x="296" y="162"/>
                    </a:lnTo>
                    <a:lnTo>
                      <a:pt x="296" y="158"/>
                    </a:lnTo>
                    <a:lnTo>
                      <a:pt x="288" y="156"/>
                    </a:lnTo>
                    <a:lnTo>
                      <a:pt x="282" y="152"/>
                    </a:lnTo>
                    <a:lnTo>
                      <a:pt x="280" y="148"/>
                    </a:lnTo>
                    <a:lnTo>
                      <a:pt x="278" y="142"/>
                    </a:lnTo>
                    <a:lnTo>
                      <a:pt x="274" y="130"/>
                    </a:lnTo>
                    <a:lnTo>
                      <a:pt x="270" y="118"/>
                    </a:lnTo>
                    <a:lnTo>
                      <a:pt x="270" y="110"/>
                    </a:lnTo>
                    <a:lnTo>
                      <a:pt x="270" y="104"/>
                    </a:lnTo>
                    <a:lnTo>
                      <a:pt x="272" y="94"/>
                    </a:lnTo>
                    <a:lnTo>
                      <a:pt x="274" y="84"/>
                    </a:lnTo>
                    <a:lnTo>
                      <a:pt x="274" y="76"/>
                    </a:lnTo>
                    <a:lnTo>
                      <a:pt x="274" y="72"/>
                    </a:lnTo>
                    <a:lnTo>
                      <a:pt x="272" y="68"/>
                    </a:lnTo>
                    <a:lnTo>
                      <a:pt x="268" y="64"/>
                    </a:lnTo>
                    <a:lnTo>
                      <a:pt x="264" y="62"/>
                    </a:lnTo>
                    <a:lnTo>
                      <a:pt x="256" y="60"/>
                    </a:lnTo>
                    <a:lnTo>
                      <a:pt x="250" y="56"/>
                    </a:lnTo>
                    <a:lnTo>
                      <a:pt x="226" y="40"/>
                    </a:lnTo>
                    <a:lnTo>
                      <a:pt x="210" y="32"/>
                    </a:lnTo>
                    <a:lnTo>
                      <a:pt x="200" y="28"/>
                    </a:lnTo>
                    <a:lnTo>
                      <a:pt x="194" y="28"/>
                    </a:lnTo>
                    <a:lnTo>
                      <a:pt x="184" y="30"/>
                    </a:lnTo>
                    <a:lnTo>
                      <a:pt x="174" y="32"/>
                    </a:lnTo>
                    <a:lnTo>
                      <a:pt x="162" y="42"/>
                    </a:lnTo>
                    <a:lnTo>
                      <a:pt x="156" y="46"/>
                    </a:lnTo>
                    <a:lnTo>
                      <a:pt x="148" y="50"/>
                    </a:lnTo>
                    <a:lnTo>
                      <a:pt x="140" y="54"/>
                    </a:lnTo>
                    <a:lnTo>
                      <a:pt x="126" y="54"/>
                    </a:lnTo>
                    <a:lnTo>
                      <a:pt x="112" y="52"/>
                    </a:lnTo>
                    <a:lnTo>
                      <a:pt x="94" y="46"/>
                    </a:lnTo>
                    <a:lnTo>
                      <a:pt x="88" y="40"/>
                    </a:lnTo>
                    <a:lnTo>
                      <a:pt x="82" y="34"/>
                    </a:lnTo>
                    <a:lnTo>
                      <a:pt x="78" y="30"/>
                    </a:lnTo>
                    <a:lnTo>
                      <a:pt x="76" y="26"/>
                    </a:lnTo>
                    <a:lnTo>
                      <a:pt x="68" y="22"/>
                    </a:lnTo>
                    <a:lnTo>
                      <a:pt x="64" y="18"/>
                    </a:lnTo>
                    <a:lnTo>
                      <a:pt x="64" y="12"/>
                    </a:lnTo>
                    <a:lnTo>
                      <a:pt x="62" y="4"/>
                    </a:lnTo>
                    <a:lnTo>
                      <a:pt x="54" y="4"/>
                    </a:lnTo>
                    <a:lnTo>
                      <a:pt x="44" y="14"/>
                    </a:lnTo>
                    <a:lnTo>
                      <a:pt x="36" y="20"/>
                    </a:lnTo>
                    <a:lnTo>
                      <a:pt x="32" y="20"/>
                    </a:lnTo>
                    <a:lnTo>
                      <a:pt x="28" y="22"/>
                    </a:lnTo>
                    <a:lnTo>
                      <a:pt x="24" y="22"/>
                    </a:lnTo>
                    <a:lnTo>
                      <a:pt x="18" y="18"/>
                    </a:lnTo>
                    <a:lnTo>
                      <a:pt x="14" y="12"/>
                    </a:lnTo>
                    <a:lnTo>
                      <a:pt x="8" y="4"/>
                    </a:lnTo>
                    <a:lnTo>
                      <a:pt x="4" y="0"/>
                    </a:lnTo>
                    <a:lnTo>
                      <a:pt x="4" y="4"/>
                    </a:lnTo>
                    <a:lnTo>
                      <a:pt x="2" y="12"/>
                    </a:lnTo>
                    <a:lnTo>
                      <a:pt x="0" y="12"/>
                    </a:lnTo>
                    <a:lnTo>
                      <a:pt x="2" y="22"/>
                    </a:lnTo>
                    <a:lnTo>
                      <a:pt x="4" y="30"/>
                    </a:lnTo>
                    <a:lnTo>
                      <a:pt x="6" y="40"/>
                    </a:lnTo>
                    <a:lnTo>
                      <a:pt x="8" y="52"/>
                    </a:lnTo>
                    <a:lnTo>
                      <a:pt x="14" y="52"/>
                    </a:lnTo>
                    <a:lnTo>
                      <a:pt x="18" y="62"/>
                    </a:lnTo>
                    <a:lnTo>
                      <a:pt x="26" y="70"/>
                    </a:lnTo>
                    <a:lnTo>
                      <a:pt x="36" y="74"/>
                    </a:lnTo>
                    <a:lnTo>
                      <a:pt x="46" y="78"/>
                    </a:lnTo>
                    <a:lnTo>
                      <a:pt x="40" y="90"/>
                    </a:lnTo>
                    <a:lnTo>
                      <a:pt x="38" y="98"/>
                    </a:lnTo>
                    <a:lnTo>
                      <a:pt x="36" y="106"/>
                    </a:lnTo>
                    <a:lnTo>
                      <a:pt x="38" y="112"/>
                    </a:lnTo>
                    <a:lnTo>
                      <a:pt x="40" y="118"/>
                    </a:lnTo>
                    <a:lnTo>
                      <a:pt x="46" y="124"/>
                    </a:lnTo>
                    <a:lnTo>
                      <a:pt x="50" y="128"/>
                    </a:lnTo>
                    <a:lnTo>
                      <a:pt x="62" y="136"/>
                    </a:lnTo>
                    <a:lnTo>
                      <a:pt x="70" y="142"/>
                    </a:lnTo>
                    <a:lnTo>
                      <a:pt x="74" y="146"/>
                    </a:lnTo>
                    <a:lnTo>
                      <a:pt x="74" y="152"/>
                    </a:lnTo>
                    <a:lnTo>
                      <a:pt x="76" y="162"/>
                    </a:lnTo>
                    <a:lnTo>
                      <a:pt x="80" y="166"/>
                    </a:lnTo>
                    <a:lnTo>
                      <a:pt x="86" y="172"/>
                    </a:lnTo>
                    <a:lnTo>
                      <a:pt x="90" y="176"/>
                    </a:lnTo>
                    <a:lnTo>
                      <a:pt x="92" y="182"/>
                    </a:lnTo>
                    <a:lnTo>
                      <a:pt x="94" y="18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8" name="Freeform 199"/>
              <p:cNvSpPr>
                <a:spLocks noChangeAspect="1"/>
              </p:cNvSpPr>
              <p:nvPr/>
            </p:nvSpPr>
            <p:spPr bwMode="gray">
              <a:xfrm>
                <a:off x="3224" y="1528"/>
                <a:ext cx="62" cy="78"/>
              </a:xfrm>
              <a:custGeom>
                <a:avLst/>
                <a:gdLst>
                  <a:gd name="T0" fmla="*/ 0 w 62"/>
                  <a:gd name="T1" fmla="*/ 76 h 78"/>
                  <a:gd name="T2" fmla="*/ 16 w 62"/>
                  <a:gd name="T3" fmla="*/ 78 h 78"/>
                  <a:gd name="T4" fmla="*/ 20 w 62"/>
                  <a:gd name="T5" fmla="*/ 74 h 78"/>
                  <a:gd name="T6" fmla="*/ 24 w 62"/>
                  <a:gd name="T7" fmla="*/ 68 h 78"/>
                  <a:gd name="T8" fmla="*/ 30 w 62"/>
                  <a:gd name="T9" fmla="*/ 64 h 78"/>
                  <a:gd name="T10" fmla="*/ 34 w 62"/>
                  <a:gd name="T11" fmla="*/ 64 h 78"/>
                  <a:gd name="T12" fmla="*/ 38 w 62"/>
                  <a:gd name="T13" fmla="*/ 58 h 78"/>
                  <a:gd name="T14" fmla="*/ 44 w 62"/>
                  <a:gd name="T15" fmla="*/ 58 h 78"/>
                  <a:gd name="T16" fmla="*/ 32 w 62"/>
                  <a:gd name="T17" fmla="*/ 32 h 78"/>
                  <a:gd name="T18" fmla="*/ 62 w 62"/>
                  <a:gd name="T19" fmla="*/ 22 h 78"/>
                  <a:gd name="T20" fmla="*/ 54 w 62"/>
                  <a:gd name="T21" fmla="*/ 0 h 78"/>
                  <a:gd name="T22" fmla="*/ 24 w 62"/>
                  <a:gd name="T23" fmla="*/ 16 h 78"/>
                  <a:gd name="T24" fmla="*/ 22 w 62"/>
                  <a:gd name="T25" fmla="*/ 16 h 78"/>
                  <a:gd name="T26" fmla="*/ 18 w 62"/>
                  <a:gd name="T27" fmla="*/ 16 h 78"/>
                  <a:gd name="T28" fmla="*/ 14 w 62"/>
                  <a:gd name="T29" fmla="*/ 12 h 78"/>
                  <a:gd name="T30" fmla="*/ 4 w 62"/>
                  <a:gd name="T31" fmla="*/ 10 h 78"/>
                  <a:gd name="T32" fmla="*/ 4 w 62"/>
                  <a:gd name="T33" fmla="*/ 12 h 78"/>
                  <a:gd name="T34" fmla="*/ 4 w 62"/>
                  <a:gd name="T35" fmla="*/ 32 h 78"/>
                  <a:gd name="T36" fmla="*/ 6 w 62"/>
                  <a:gd name="T37" fmla="*/ 32 h 78"/>
                  <a:gd name="T38" fmla="*/ 0 w 62"/>
                  <a:gd name="T39" fmla="*/ 68 h 78"/>
                  <a:gd name="T40" fmla="*/ 0 w 62"/>
                  <a:gd name="T41" fmla="*/ 72 h 78"/>
                  <a:gd name="T42" fmla="*/ 0 w 62"/>
                  <a:gd name="T43" fmla="*/ 76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2" h="78">
                    <a:moveTo>
                      <a:pt x="0" y="76"/>
                    </a:moveTo>
                    <a:lnTo>
                      <a:pt x="16" y="78"/>
                    </a:lnTo>
                    <a:lnTo>
                      <a:pt x="20" y="74"/>
                    </a:lnTo>
                    <a:lnTo>
                      <a:pt x="24" y="68"/>
                    </a:lnTo>
                    <a:lnTo>
                      <a:pt x="30" y="64"/>
                    </a:lnTo>
                    <a:lnTo>
                      <a:pt x="34" y="64"/>
                    </a:lnTo>
                    <a:lnTo>
                      <a:pt x="38" y="58"/>
                    </a:lnTo>
                    <a:lnTo>
                      <a:pt x="44" y="58"/>
                    </a:lnTo>
                    <a:lnTo>
                      <a:pt x="32" y="32"/>
                    </a:lnTo>
                    <a:lnTo>
                      <a:pt x="62" y="22"/>
                    </a:lnTo>
                    <a:lnTo>
                      <a:pt x="54" y="0"/>
                    </a:lnTo>
                    <a:lnTo>
                      <a:pt x="24" y="16"/>
                    </a:lnTo>
                    <a:lnTo>
                      <a:pt x="22" y="16"/>
                    </a:lnTo>
                    <a:lnTo>
                      <a:pt x="18" y="16"/>
                    </a:lnTo>
                    <a:lnTo>
                      <a:pt x="14" y="12"/>
                    </a:lnTo>
                    <a:lnTo>
                      <a:pt x="4" y="10"/>
                    </a:lnTo>
                    <a:lnTo>
                      <a:pt x="4" y="12"/>
                    </a:lnTo>
                    <a:lnTo>
                      <a:pt x="4" y="32"/>
                    </a:lnTo>
                    <a:lnTo>
                      <a:pt x="6" y="32"/>
                    </a:lnTo>
                    <a:lnTo>
                      <a:pt x="0" y="68"/>
                    </a:lnTo>
                    <a:lnTo>
                      <a:pt x="0" y="72"/>
                    </a:lnTo>
                    <a:lnTo>
                      <a:pt x="0" y="7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9" name="Freeform 200"/>
              <p:cNvSpPr>
                <a:spLocks noChangeAspect="1"/>
              </p:cNvSpPr>
              <p:nvPr/>
            </p:nvSpPr>
            <p:spPr bwMode="gray">
              <a:xfrm>
                <a:off x="3222" y="1502"/>
                <a:ext cx="18" cy="30"/>
              </a:xfrm>
              <a:custGeom>
                <a:avLst/>
                <a:gdLst>
                  <a:gd name="T0" fmla="*/ 0 w 18"/>
                  <a:gd name="T1" fmla="*/ 30 h 30"/>
                  <a:gd name="T2" fmla="*/ 8 w 18"/>
                  <a:gd name="T3" fmla="*/ 0 h 30"/>
                  <a:gd name="T4" fmla="*/ 18 w 18"/>
                  <a:gd name="T5" fmla="*/ 4 h 30"/>
                  <a:gd name="T6" fmla="*/ 16 w 18"/>
                  <a:gd name="T7" fmla="*/ 12 h 30"/>
                  <a:gd name="T8" fmla="*/ 12 w 18"/>
                  <a:gd name="T9" fmla="*/ 14 h 30"/>
                  <a:gd name="T10" fmla="*/ 8 w 18"/>
                  <a:gd name="T11" fmla="*/ 14 h 30"/>
                  <a:gd name="T12" fmla="*/ 10 w 18"/>
                  <a:gd name="T13" fmla="*/ 18 h 30"/>
                  <a:gd name="T14" fmla="*/ 12 w 18"/>
                  <a:gd name="T15" fmla="*/ 20 h 30"/>
                  <a:gd name="T16" fmla="*/ 10 w 18"/>
                  <a:gd name="T17" fmla="*/ 26 h 30"/>
                  <a:gd name="T18" fmla="*/ 6 w 18"/>
                  <a:gd name="T19" fmla="*/ 30 h 30"/>
                  <a:gd name="T20" fmla="*/ 0 w 18"/>
                  <a:gd name="T21" fmla="*/ 3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30">
                    <a:moveTo>
                      <a:pt x="0" y="30"/>
                    </a:moveTo>
                    <a:lnTo>
                      <a:pt x="8" y="0"/>
                    </a:lnTo>
                    <a:lnTo>
                      <a:pt x="18" y="4"/>
                    </a:lnTo>
                    <a:lnTo>
                      <a:pt x="16" y="12"/>
                    </a:lnTo>
                    <a:lnTo>
                      <a:pt x="12" y="14"/>
                    </a:lnTo>
                    <a:lnTo>
                      <a:pt x="8" y="14"/>
                    </a:lnTo>
                    <a:lnTo>
                      <a:pt x="10" y="18"/>
                    </a:lnTo>
                    <a:lnTo>
                      <a:pt x="12" y="20"/>
                    </a:lnTo>
                    <a:lnTo>
                      <a:pt x="10" y="26"/>
                    </a:lnTo>
                    <a:lnTo>
                      <a:pt x="6" y="30"/>
                    </a:lnTo>
                    <a:lnTo>
                      <a:pt x="0"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0" name="Freeform 201"/>
              <p:cNvSpPr>
                <a:spLocks noChangeAspect="1"/>
              </p:cNvSpPr>
              <p:nvPr/>
            </p:nvSpPr>
            <p:spPr bwMode="gray">
              <a:xfrm>
                <a:off x="3220" y="1540"/>
                <a:ext cx="10" cy="20"/>
              </a:xfrm>
              <a:custGeom>
                <a:avLst/>
                <a:gdLst>
                  <a:gd name="T0" fmla="*/ 8 w 10"/>
                  <a:gd name="T1" fmla="*/ 20 h 20"/>
                  <a:gd name="T2" fmla="*/ 8 w 10"/>
                  <a:gd name="T3" fmla="*/ 0 h 20"/>
                  <a:gd name="T4" fmla="*/ 4 w 10"/>
                  <a:gd name="T5" fmla="*/ 0 h 20"/>
                  <a:gd name="T6" fmla="*/ 0 w 10"/>
                  <a:gd name="T7" fmla="*/ 20 h 20"/>
                  <a:gd name="T8" fmla="*/ 10 w 10"/>
                  <a:gd name="T9" fmla="*/ 20 h 20"/>
                  <a:gd name="T10" fmla="*/ 8 w 1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20">
                    <a:moveTo>
                      <a:pt x="8" y="20"/>
                    </a:moveTo>
                    <a:lnTo>
                      <a:pt x="8" y="0"/>
                    </a:lnTo>
                    <a:lnTo>
                      <a:pt x="4" y="0"/>
                    </a:lnTo>
                    <a:lnTo>
                      <a:pt x="0" y="20"/>
                    </a:lnTo>
                    <a:lnTo>
                      <a:pt x="10" y="20"/>
                    </a:lnTo>
                    <a:lnTo>
                      <a:pt x="8"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1" name="Group 202"/>
            <p:cNvGrpSpPr>
              <a:grpSpLocks noChangeAspect="1"/>
            </p:cNvGrpSpPr>
            <p:nvPr/>
          </p:nvGrpSpPr>
          <p:grpSpPr bwMode="auto">
            <a:xfrm>
              <a:off x="2981" y="1157"/>
              <a:ext cx="2010" cy="770"/>
              <a:chOff x="3020" y="734"/>
              <a:chExt cx="1968" cy="754"/>
            </a:xfrm>
            <a:grpFill/>
          </p:grpSpPr>
          <p:sp>
            <p:nvSpPr>
              <p:cNvPr id="76" name="Freeform 203"/>
              <p:cNvSpPr>
                <a:spLocks noChangeAspect="1"/>
              </p:cNvSpPr>
              <p:nvPr/>
            </p:nvSpPr>
            <p:spPr bwMode="gray">
              <a:xfrm>
                <a:off x="3246" y="894"/>
                <a:ext cx="26" cy="16"/>
              </a:xfrm>
              <a:custGeom>
                <a:avLst/>
                <a:gdLst>
                  <a:gd name="T0" fmla="*/ 26 w 26"/>
                  <a:gd name="T1" fmla="*/ 10 h 16"/>
                  <a:gd name="T2" fmla="*/ 20 w 26"/>
                  <a:gd name="T3" fmla="*/ 14 h 16"/>
                  <a:gd name="T4" fmla="*/ 14 w 26"/>
                  <a:gd name="T5" fmla="*/ 16 h 16"/>
                  <a:gd name="T6" fmla="*/ 8 w 26"/>
                  <a:gd name="T7" fmla="*/ 16 h 16"/>
                  <a:gd name="T8" fmla="*/ 4 w 26"/>
                  <a:gd name="T9" fmla="*/ 12 h 16"/>
                  <a:gd name="T10" fmla="*/ 2 w 26"/>
                  <a:gd name="T11" fmla="*/ 8 h 16"/>
                  <a:gd name="T12" fmla="*/ 0 w 26"/>
                  <a:gd name="T13" fmla="*/ 2 h 16"/>
                  <a:gd name="T14" fmla="*/ 8 w 26"/>
                  <a:gd name="T15" fmla="*/ 0 h 16"/>
                  <a:gd name="T16" fmla="*/ 12 w 26"/>
                  <a:gd name="T17" fmla="*/ 2 h 16"/>
                  <a:gd name="T18" fmla="*/ 16 w 26"/>
                  <a:gd name="T19" fmla="*/ 2 h 16"/>
                  <a:gd name="T20" fmla="*/ 20 w 26"/>
                  <a:gd name="T21" fmla="*/ 4 h 16"/>
                  <a:gd name="T22" fmla="*/ 26 w 26"/>
                  <a:gd name="T23" fmla="*/ 1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16">
                    <a:moveTo>
                      <a:pt x="26" y="10"/>
                    </a:moveTo>
                    <a:lnTo>
                      <a:pt x="20" y="14"/>
                    </a:lnTo>
                    <a:lnTo>
                      <a:pt x="14" y="16"/>
                    </a:lnTo>
                    <a:lnTo>
                      <a:pt x="8" y="16"/>
                    </a:lnTo>
                    <a:lnTo>
                      <a:pt x="4" y="12"/>
                    </a:lnTo>
                    <a:lnTo>
                      <a:pt x="2" y="8"/>
                    </a:lnTo>
                    <a:lnTo>
                      <a:pt x="0" y="2"/>
                    </a:lnTo>
                    <a:lnTo>
                      <a:pt x="8" y="0"/>
                    </a:lnTo>
                    <a:lnTo>
                      <a:pt x="12" y="2"/>
                    </a:lnTo>
                    <a:lnTo>
                      <a:pt x="16" y="2"/>
                    </a:lnTo>
                    <a:lnTo>
                      <a:pt x="20" y="4"/>
                    </a:lnTo>
                    <a:lnTo>
                      <a:pt x="26"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7" name="Freeform 204"/>
              <p:cNvSpPr>
                <a:spLocks noChangeAspect="1"/>
              </p:cNvSpPr>
              <p:nvPr/>
            </p:nvSpPr>
            <p:spPr bwMode="gray">
              <a:xfrm>
                <a:off x="3266" y="786"/>
                <a:ext cx="146" cy="94"/>
              </a:xfrm>
              <a:custGeom>
                <a:avLst/>
                <a:gdLst>
                  <a:gd name="T0" fmla="*/ 38 w 146"/>
                  <a:gd name="T1" fmla="*/ 94 h 94"/>
                  <a:gd name="T2" fmla="*/ 34 w 146"/>
                  <a:gd name="T3" fmla="*/ 92 h 94"/>
                  <a:gd name="T4" fmla="*/ 30 w 146"/>
                  <a:gd name="T5" fmla="*/ 86 h 94"/>
                  <a:gd name="T6" fmla="*/ 24 w 146"/>
                  <a:gd name="T7" fmla="*/ 76 h 94"/>
                  <a:gd name="T8" fmla="*/ 16 w 146"/>
                  <a:gd name="T9" fmla="*/ 76 h 94"/>
                  <a:gd name="T10" fmla="*/ 8 w 146"/>
                  <a:gd name="T11" fmla="*/ 76 h 94"/>
                  <a:gd name="T12" fmla="*/ 4 w 146"/>
                  <a:gd name="T13" fmla="*/ 74 h 94"/>
                  <a:gd name="T14" fmla="*/ 0 w 146"/>
                  <a:gd name="T15" fmla="*/ 72 h 94"/>
                  <a:gd name="T16" fmla="*/ 0 w 146"/>
                  <a:gd name="T17" fmla="*/ 70 h 94"/>
                  <a:gd name="T18" fmla="*/ 4 w 146"/>
                  <a:gd name="T19" fmla="*/ 68 h 94"/>
                  <a:gd name="T20" fmla="*/ 6 w 146"/>
                  <a:gd name="T21" fmla="*/ 66 h 94"/>
                  <a:gd name="T22" fmla="*/ 10 w 146"/>
                  <a:gd name="T23" fmla="*/ 60 h 94"/>
                  <a:gd name="T24" fmla="*/ 12 w 146"/>
                  <a:gd name="T25" fmla="*/ 54 h 94"/>
                  <a:gd name="T26" fmla="*/ 16 w 146"/>
                  <a:gd name="T27" fmla="*/ 54 h 94"/>
                  <a:gd name="T28" fmla="*/ 22 w 146"/>
                  <a:gd name="T29" fmla="*/ 52 h 94"/>
                  <a:gd name="T30" fmla="*/ 24 w 146"/>
                  <a:gd name="T31" fmla="*/ 42 h 94"/>
                  <a:gd name="T32" fmla="*/ 26 w 146"/>
                  <a:gd name="T33" fmla="*/ 34 h 94"/>
                  <a:gd name="T34" fmla="*/ 30 w 146"/>
                  <a:gd name="T35" fmla="*/ 28 h 94"/>
                  <a:gd name="T36" fmla="*/ 36 w 146"/>
                  <a:gd name="T37" fmla="*/ 22 h 94"/>
                  <a:gd name="T38" fmla="*/ 52 w 146"/>
                  <a:gd name="T39" fmla="*/ 16 h 94"/>
                  <a:gd name="T40" fmla="*/ 68 w 146"/>
                  <a:gd name="T41" fmla="*/ 10 h 94"/>
                  <a:gd name="T42" fmla="*/ 100 w 146"/>
                  <a:gd name="T43" fmla="*/ 10 h 94"/>
                  <a:gd name="T44" fmla="*/ 114 w 146"/>
                  <a:gd name="T45" fmla="*/ 2 h 94"/>
                  <a:gd name="T46" fmla="*/ 122 w 146"/>
                  <a:gd name="T47" fmla="*/ 0 h 94"/>
                  <a:gd name="T48" fmla="*/ 132 w 146"/>
                  <a:gd name="T49" fmla="*/ 0 h 94"/>
                  <a:gd name="T50" fmla="*/ 140 w 146"/>
                  <a:gd name="T51" fmla="*/ 0 h 94"/>
                  <a:gd name="T52" fmla="*/ 146 w 146"/>
                  <a:gd name="T53" fmla="*/ 2 h 94"/>
                  <a:gd name="T54" fmla="*/ 146 w 146"/>
                  <a:gd name="T55" fmla="*/ 6 h 94"/>
                  <a:gd name="T56" fmla="*/ 144 w 146"/>
                  <a:gd name="T57" fmla="*/ 10 h 94"/>
                  <a:gd name="T58" fmla="*/ 138 w 146"/>
                  <a:gd name="T59" fmla="*/ 12 h 94"/>
                  <a:gd name="T60" fmla="*/ 124 w 146"/>
                  <a:gd name="T61" fmla="*/ 16 h 94"/>
                  <a:gd name="T62" fmla="*/ 86 w 146"/>
                  <a:gd name="T63" fmla="*/ 26 h 94"/>
                  <a:gd name="T64" fmla="*/ 70 w 146"/>
                  <a:gd name="T65" fmla="*/ 32 h 94"/>
                  <a:gd name="T66" fmla="*/ 56 w 146"/>
                  <a:gd name="T67" fmla="*/ 40 h 94"/>
                  <a:gd name="T68" fmla="*/ 52 w 146"/>
                  <a:gd name="T69" fmla="*/ 44 h 94"/>
                  <a:gd name="T70" fmla="*/ 46 w 146"/>
                  <a:gd name="T71" fmla="*/ 50 h 94"/>
                  <a:gd name="T72" fmla="*/ 42 w 146"/>
                  <a:gd name="T73" fmla="*/ 56 h 94"/>
                  <a:gd name="T74" fmla="*/ 40 w 146"/>
                  <a:gd name="T75" fmla="*/ 62 h 94"/>
                  <a:gd name="T76" fmla="*/ 42 w 146"/>
                  <a:gd name="T77" fmla="*/ 70 h 94"/>
                  <a:gd name="T78" fmla="*/ 46 w 146"/>
                  <a:gd name="T79" fmla="*/ 74 h 94"/>
                  <a:gd name="T80" fmla="*/ 50 w 146"/>
                  <a:gd name="T81" fmla="*/ 78 h 94"/>
                  <a:gd name="T82" fmla="*/ 56 w 146"/>
                  <a:gd name="T83" fmla="*/ 80 h 94"/>
                  <a:gd name="T84" fmla="*/ 68 w 146"/>
                  <a:gd name="T85" fmla="*/ 86 h 94"/>
                  <a:gd name="T86" fmla="*/ 74 w 146"/>
                  <a:gd name="T87" fmla="*/ 88 h 94"/>
                  <a:gd name="T88" fmla="*/ 78 w 146"/>
                  <a:gd name="T89" fmla="*/ 92 h 94"/>
                  <a:gd name="T90" fmla="*/ 68 w 146"/>
                  <a:gd name="T91" fmla="*/ 92 h 94"/>
                  <a:gd name="T92" fmla="*/ 58 w 146"/>
                  <a:gd name="T93" fmla="*/ 92 h 94"/>
                  <a:gd name="T94" fmla="*/ 38 w 146"/>
                  <a:gd name="T95" fmla="*/ 94 h 9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6" h="94">
                    <a:moveTo>
                      <a:pt x="38" y="94"/>
                    </a:moveTo>
                    <a:lnTo>
                      <a:pt x="34" y="92"/>
                    </a:lnTo>
                    <a:lnTo>
                      <a:pt x="30" y="86"/>
                    </a:lnTo>
                    <a:lnTo>
                      <a:pt x="24" y="76"/>
                    </a:lnTo>
                    <a:lnTo>
                      <a:pt x="16" y="76"/>
                    </a:lnTo>
                    <a:lnTo>
                      <a:pt x="8" y="76"/>
                    </a:lnTo>
                    <a:lnTo>
                      <a:pt x="4" y="74"/>
                    </a:lnTo>
                    <a:lnTo>
                      <a:pt x="0" y="72"/>
                    </a:lnTo>
                    <a:lnTo>
                      <a:pt x="0" y="70"/>
                    </a:lnTo>
                    <a:lnTo>
                      <a:pt x="4" y="68"/>
                    </a:lnTo>
                    <a:lnTo>
                      <a:pt x="6" y="66"/>
                    </a:lnTo>
                    <a:lnTo>
                      <a:pt x="10" y="60"/>
                    </a:lnTo>
                    <a:lnTo>
                      <a:pt x="12" y="54"/>
                    </a:lnTo>
                    <a:lnTo>
                      <a:pt x="16" y="54"/>
                    </a:lnTo>
                    <a:lnTo>
                      <a:pt x="22" y="52"/>
                    </a:lnTo>
                    <a:lnTo>
                      <a:pt x="24" y="42"/>
                    </a:lnTo>
                    <a:lnTo>
                      <a:pt x="26" y="34"/>
                    </a:lnTo>
                    <a:lnTo>
                      <a:pt x="30" y="28"/>
                    </a:lnTo>
                    <a:lnTo>
                      <a:pt x="36" y="22"/>
                    </a:lnTo>
                    <a:lnTo>
                      <a:pt x="52" y="16"/>
                    </a:lnTo>
                    <a:lnTo>
                      <a:pt x="68" y="10"/>
                    </a:lnTo>
                    <a:lnTo>
                      <a:pt x="100" y="10"/>
                    </a:lnTo>
                    <a:lnTo>
                      <a:pt x="114" y="2"/>
                    </a:lnTo>
                    <a:lnTo>
                      <a:pt x="122" y="0"/>
                    </a:lnTo>
                    <a:lnTo>
                      <a:pt x="132" y="0"/>
                    </a:lnTo>
                    <a:lnTo>
                      <a:pt x="140" y="0"/>
                    </a:lnTo>
                    <a:lnTo>
                      <a:pt x="146" y="2"/>
                    </a:lnTo>
                    <a:lnTo>
                      <a:pt x="146" y="6"/>
                    </a:lnTo>
                    <a:lnTo>
                      <a:pt x="144" y="10"/>
                    </a:lnTo>
                    <a:lnTo>
                      <a:pt x="138" y="12"/>
                    </a:lnTo>
                    <a:lnTo>
                      <a:pt x="124" y="16"/>
                    </a:lnTo>
                    <a:lnTo>
                      <a:pt x="86" y="26"/>
                    </a:lnTo>
                    <a:lnTo>
                      <a:pt x="70" y="32"/>
                    </a:lnTo>
                    <a:lnTo>
                      <a:pt x="56" y="40"/>
                    </a:lnTo>
                    <a:lnTo>
                      <a:pt x="52" y="44"/>
                    </a:lnTo>
                    <a:lnTo>
                      <a:pt x="46" y="50"/>
                    </a:lnTo>
                    <a:lnTo>
                      <a:pt x="42" y="56"/>
                    </a:lnTo>
                    <a:lnTo>
                      <a:pt x="40" y="62"/>
                    </a:lnTo>
                    <a:lnTo>
                      <a:pt x="42" y="70"/>
                    </a:lnTo>
                    <a:lnTo>
                      <a:pt x="46" y="74"/>
                    </a:lnTo>
                    <a:lnTo>
                      <a:pt x="50" y="78"/>
                    </a:lnTo>
                    <a:lnTo>
                      <a:pt x="56" y="80"/>
                    </a:lnTo>
                    <a:lnTo>
                      <a:pt x="68" y="86"/>
                    </a:lnTo>
                    <a:lnTo>
                      <a:pt x="74" y="88"/>
                    </a:lnTo>
                    <a:lnTo>
                      <a:pt x="78" y="92"/>
                    </a:lnTo>
                    <a:lnTo>
                      <a:pt x="68" y="92"/>
                    </a:lnTo>
                    <a:lnTo>
                      <a:pt x="58" y="92"/>
                    </a:lnTo>
                    <a:lnTo>
                      <a:pt x="38" y="9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8" name="Freeform 205"/>
              <p:cNvSpPr>
                <a:spLocks noChangeAspect="1"/>
              </p:cNvSpPr>
              <p:nvPr/>
            </p:nvSpPr>
            <p:spPr bwMode="gray">
              <a:xfrm>
                <a:off x="3598" y="734"/>
                <a:ext cx="106" cy="30"/>
              </a:xfrm>
              <a:custGeom>
                <a:avLst/>
                <a:gdLst>
                  <a:gd name="T0" fmla="*/ 106 w 106"/>
                  <a:gd name="T1" fmla="*/ 26 h 30"/>
                  <a:gd name="T2" fmla="*/ 98 w 106"/>
                  <a:gd name="T3" fmla="*/ 28 h 30"/>
                  <a:gd name="T4" fmla="*/ 92 w 106"/>
                  <a:gd name="T5" fmla="*/ 28 h 30"/>
                  <a:gd name="T6" fmla="*/ 82 w 106"/>
                  <a:gd name="T7" fmla="*/ 26 h 30"/>
                  <a:gd name="T8" fmla="*/ 80 w 106"/>
                  <a:gd name="T9" fmla="*/ 28 h 30"/>
                  <a:gd name="T10" fmla="*/ 78 w 106"/>
                  <a:gd name="T11" fmla="*/ 30 h 30"/>
                  <a:gd name="T12" fmla="*/ 64 w 106"/>
                  <a:gd name="T13" fmla="*/ 28 h 30"/>
                  <a:gd name="T14" fmla="*/ 50 w 106"/>
                  <a:gd name="T15" fmla="*/ 24 h 30"/>
                  <a:gd name="T16" fmla="*/ 44 w 106"/>
                  <a:gd name="T17" fmla="*/ 22 h 30"/>
                  <a:gd name="T18" fmla="*/ 38 w 106"/>
                  <a:gd name="T19" fmla="*/ 18 h 30"/>
                  <a:gd name="T20" fmla="*/ 36 w 106"/>
                  <a:gd name="T21" fmla="*/ 14 h 30"/>
                  <a:gd name="T22" fmla="*/ 36 w 106"/>
                  <a:gd name="T23" fmla="*/ 10 h 30"/>
                  <a:gd name="T24" fmla="*/ 20 w 106"/>
                  <a:gd name="T25" fmla="*/ 10 h 30"/>
                  <a:gd name="T26" fmla="*/ 10 w 106"/>
                  <a:gd name="T27" fmla="*/ 10 h 30"/>
                  <a:gd name="T28" fmla="*/ 4 w 106"/>
                  <a:gd name="T29" fmla="*/ 8 h 30"/>
                  <a:gd name="T30" fmla="*/ 2 w 106"/>
                  <a:gd name="T31" fmla="*/ 6 h 30"/>
                  <a:gd name="T32" fmla="*/ 0 w 106"/>
                  <a:gd name="T33" fmla="*/ 4 h 30"/>
                  <a:gd name="T34" fmla="*/ 2 w 106"/>
                  <a:gd name="T35" fmla="*/ 2 h 30"/>
                  <a:gd name="T36" fmla="*/ 4 w 106"/>
                  <a:gd name="T37" fmla="*/ 2 h 30"/>
                  <a:gd name="T38" fmla="*/ 12 w 106"/>
                  <a:gd name="T39" fmla="*/ 0 h 30"/>
                  <a:gd name="T40" fmla="*/ 24 w 106"/>
                  <a:gd name="T41" fmla="*/ 0 h 30"/>
                  <a:gd name="T42" fmla="*/ 34 w 106"/>
                  <a:gd name="T43" fmla="*/ 0 h 30"/>
                  <a:gd name="T44" fmla="*/ 44 w 106"/>
                  <a:gd name="T45" fmla="*/ 2 h 30"/>
                  <a:gd name="T46" fmla="*/ 52 w 106"/>
                  <a:gd name="T47" fmla="*/ 4 h 30"/>
                  <a:gd name="T48" fmla="*/ 54 w 106"/>
                  <a:gd name="T49" fmla="*/ 8 h 30"/>
                  <a:gd name="T50" fmla="*/ 54 w 106"/>
                  <a:gd name="T51" fmla="*/ 10 h 30"/>
                  <a:gd name="T52" fmla="*/ 48 w 106"/>
                  <a:gd name="T53" fmla="*/ 10 h 30"/>
                  <a:gd name="T54" fmla="*/ 60 w 106"/>
                  <a:gd name="T55" fmla="*/ 12 h 30"/>
                  <a:gd name="T56" fmla="*/ 66 w 106"/>
                  <a:gd name="T57" fmla="*/ 14 h 30"/>
                  <a:gd name="T58" fmla="*/ 70 w 106"/>
                  <a:gd name="T59" fmla="*/ 14 h 30"/>
                  <a:gd name="T60" fmla="*/ 74 w 106"/>
                  <a:gd name="T61" fmla="*/ 14 h 30"/>
                  <a:gd name="T62" fmla="*/ 78 w 106"/>
                  <a:gd name="T63" fmla="*/ 12 h 30"/>
                  <a:gd name="T64" fmla="*/ 86 w 106"/>
                  <a:gd name="T65" fmla="*/ 14 h 30"/>
                  <a:gd name="T66" fmla="*/ 92 w 106"/>
                  <a:gd name="T67" fmla="*/ 16 h 30"/>
                  <a:gd name="T68" fmla="*/ 102 w 106"/>
                  <a:gd name="T69" fmla="*/ 26 h 30"/>
                  <a:gd name="T70" fmla="*/ 106 w 106"/>
                  <a:gd name="T71" fmla="*/ 26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6" h="30">
                    <a:moveTo>
                      <a:pt x="106" y="26"/>
                    </a:moveTo>
                    <a:lnTo>
                      <a:pt x="98" y="28"/>
                    </a:lnTo>
                    <a:lnTo>
                      <a:pt x="92" y="28"/>
                    </a:lnTo>
                    <a:lnTo>
                      <a:pt x="82" y="26"/>
                    </a:lnTo>
                    <a:lnTo>
                      <a:pt x="80" y="28"/>
                    </a:lnTo>
                    <a:lnTo>
                      <a:pt x="78" y="30"/>
                    </a:lnTo>
                    <a:lnTo>
                      <a:pt x="64" y="28"/>
                    </a:lnTo>
                    <a:lnTo>
                      <a:pt x="50" y="24"/>
                    </a:lnTo>
                    <a:lnTo>
                      <a:pt x="44" y="22"/>
                    </a:lnTo>
                    <a:lnTo>
                      <a:pt x="38" y="18"/>
                    </a:lnTo>
                    <a:lnTo>
                      <a:pt x="36" y="14"/>
                    </a:lnTo>
                    <a:lnTo>
                      <a:pt x="36" y="10"/>
                    </a:lnTo>
                    <a:lnTo>
                      <a:pt x="20" y="10"/>
                    </a:lnTo>
                    <a:lnTo>
                      <a:pt x="10" y="10"/>
                    </a:lnTo>
                    <a:lnTo>
                      <a:pt x="4" y="8"/>
                    </a:lnTo>
                    <a:lnTo>
                      <a:pt x="2" y="6"/>
                    </a:lnTo>
                    <a:lnTo>
                      <a:pt x="0" y="4"/>
                    </a:lnTo>
                    <a:lnTo>
                      <a:pt x="2" y="2"/>
                    </a:lnTo>
                    <a:lnTo>
                      <a:pt x="4" y="2"/>
                    </a:lnTo>
                    <a:lnTo>
                      <a:pt x="12" y="0"/>
                    </a:lnTo>
                    <a:lnTo>
                      <a:pt x="24" y="0"/>
                    </a:lnTo>
                    <a:lnTo>
                      <a:pt x="34" y="0"/>
                    </a:lnTo>
                    <a:lnTo>
                      <a:pt x="44" y="2"/>
                    </a:lnTo>
                    <a:lnTo>
                      <a:pt x="52" y="4"/>
                    </a:lnTo>
                    <a:lnTo>
                      <a:pt x="54" y="8"/>
                    </a:lnTo>
                    <a:lnTo>
                      <a:pt x="54" y="10"/>
                    </a:lnTo>
                    <a:lnTo>
                      <a:pt x="48" y="10"/>
                    </a:lnTo>
                    <a:lnTo>
                      <a:pt x="60" y="12"/>
                    </a:lnTo>
                    <a:lnTo>
                      <a:pt x="66" y="14"/>
                    </a:lnTo>
                    <a:lnTo>
                      <a:pt x="70" y="14"/>
                    </a:lnTo>
                    <a:lnTo>
                      <a:pt x="74" y="14"/>
                    </a:lnTo>
                    <a:lnTo>
                      <a:pt x="78" y="12"/>
                    </a:lnTo>
                    <a:lnTo>
                      <a:pt x="86" y="14"/>
                    </a:lnTo>
                    <a:lnTo>
                      <a:pt x="92" y="16"/>
                    </a:lnTo>
                    <a:lnTo>
                      <a:pt x="102" y="26"/>
                    </a:lnTo>
                    <a:lnTo>
                      <a:pt x="106"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9" name="Freeform 206"/>
              <p:cNvSpPr>
                <a:spLocks noChangeAspect="1"/>
              </p:cNvSpPr>
              <p:nvPr/>
            </p:nvSpPr>
            <p:spPr bwMode="gray">
              <a:xfrm>
                <a:off x="3714" y="754"/>
                <a:ext cx="52" cy="22"/>
              </a:xfrm>
              <a:custGeom>
                <a:avLst/>
                <a:gdLst>
                  <a:gd name="T0" fmla="*/ 6 w 52"/>
                  <a:gd name="T1" fmla="*/ 22 h 22"/>
                  <a:gd name="T2" fmla="*/ 4 w 52"/>
                  <a:gd name="T3" fmla="*/ 22 h 22"/>
                  <a:gd name="T4" fmla="*/ 2 w 52"/>
                  <a:gd name="T5" fmla="*/ 20 h 22"/>
                  <a:gd name="T6" fmla="*/ 0 w 52"/>
                  <a:gd name="T7" fmla="*/ 18 h 22"/>
                  <a:gd name="T8" fmla="*/ 0 w 52"/>
                  <a:gd name="T9" fmla="*/ 6 h 22"/>
                  <a:gd name="T10" fmla="*/ 4 w 52"/>
                  <a:gd name="T11" fmla="*/ 2 h 22"/>
                  <a:gd name="T12" fmla="*/ 6 w 52"/>
                  <a:gd name="T13" fmla="*/ 0 h 22"/>
                  <a:gd name="T14" fmla="*/ 14 w 52"/>
                  <a:gd name="T15" fmla="*/ 0 h 22"/>
                  <a:gd name="T16" fmla="*/ 20 w 52"/>
                  <a:gd name="T17" fmla="*/ 4 h 22"/>
                  <a:gd name="T18" fmla="*/ 32 w 52"/>
                  <a:gd name="T19" fmla="*/ 6 h 22"/>
                  <a:gd name="T20" fmla="*/ 52 w 52"/>
                  <a:gd name="T21" fmla="*/ 10 h 22"/>
                  <a:gd name="T22" fmla="*/ 50 w 52"/>
                  <a:gd name="T23" fmla="*/ 14 h 22"/>
                  <a:gd name="T24" fmla="*/ 46 w 52"/>
                  <a:gd name="T25" fmla="*/ 16 h 22"/>
                  <a:gd name="T26" fmla="*/ 40 w 52"/>
                  <a:gd name="T27" fmla="*/ 18 h 22"/>
                  <a:gd name="T28" fmla="*/ 28 w 52"/>
                  <a:gd name="T29" fmla="*/ 18 h 22"/>
                  <a:gd name="T30" fmla="*/ 20 w 52"/>
                  <a:gd name="T31" fmla="*/ 20 h 22"/>
                  <a:gd name="T32" fmla="*/ 14 w 52"/>
                  <a:gd name="T33" fmla="*/ 22 h 22"/>
                  <a:gd name="T34" fmla="*/ 6 w 52"/>
                  <a:gd name="T35" fmla="*/ 22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22">
                    <a:moveTo>
                      <a:pt x="6" y="22"/>
                    </a:moveTo>
                    <a:lnTo>
                      <a:pt x="4" y="22"/>
                    </a:lnTo>
                    <a:lnTo>
                      <a:pt x="2" y="20"/>
                    </a:lnTo>
                    <a:lnTo>
                      <a:pt x="0" y="18"/>
                    </a:lnTo>
                    <a:lnTo>
                      <a:pt x="0" y="6"/>
                    </a:lnTo>
                    <a:lnTo>
                      <a:pt x="4" y="2"/>
                    </a:lnTo>
                    <a:lnTo>
                      <a:pt x="6" y="0"/>
                    </a:lnTo>
                    <a:lnTo>
                      <a:pt x="14" y="0"/>
                    </a:lnTo>
                    <a:lnTo>
                      <a:pt x="20" y="4"/>
                    </a:lnTo>
                    <a:lnTo>
                      <a:pt x="32" y="6"/>
                    </a:lnTo>
                    <a:lnTo>
                      <a:pt x="52" y="10"/>
                    </a:lnTo>
                    <a:lnTo>
                      <a:pt x="50" y="14"/>
                    </a:lnTo>
                    <a:lnTo>
                      <a:pt x="46" y="16"/>
                    </a:lnTo>
                    <a:lnTo>
                      <a:pt x="40" y="18"/>
                    </a:lnTo>
                    <a:lnTo>
                      <a:pt x="28" y="18"/>
                    </a:lnTo>
                    <a:lnTo>
                      <a:pt x="20" y="20"/>
                    </a:lnTo>
                    <a:lnTo>
                      <a:pt x="14" y="22"/>
                    </a:lnTo>
                    <a:lnTo>
                      <a:pt x="6"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0" name="Freeform 207"/>
              <p:cNvSpPr>
                <a:spLocks noChangeAspect="1"/>
              </p:cNvSpPr>
              <p:nvPr/>
            </p:nvSpPr>
            <p:spPr bwMode="gray">
              <a:xfrm>
                <a:off x="4158" y="796"/>
                <a:ext cx="92" cy="18"/>
              </a:xfrm>
              <a:custGeom>
                <a:avLst/>
                <a:gdLst>
                  <a:gd name="T0" fmla="*/ 72 w 92"/>
                  <a:gd name="T1" fmla="*/ 12 h 18"/>
                  <a:gd name="T2" fmla="*/ 72 w 92"/>
                  <a:gd name="T3" fmla="*/ 18 h 18"/>
                  <a:gd name="T4" fmla="*/ 38 w 92"/>
                  <a:gd name="T5" fmla="*/ 18 h 18"/>
                  <a:gd name="T6" fmla="*/ 28 w 92"/>
                  <a:gd name="T7" fmla="*/ 18 h 18"/>
                  <a:gd name="T8" fmla="*/ 14 w 92"/>
                  <a:gd name="T9" fmla="*/ 18 h 18"/>
                  <a:gd name="T10" fmla="*/ 10 w 92"/>
                  <a:gd name="T11" fmla="*/ 16 h 18"/>
                  <a:gd name="T12" fmla="*/ 4 w 92"/>
                  <a:gd name="T13" fmla="*/ 12 h 18"/>
                  <a:gd name="T14" fmla="*/ 0 w 92"/>
                  <a:gd name="T15" fmla="*/ 10 h 18"/>
                  <a:gd name="T16" fmla="*/ 0 w 92"/>
                  <a:gd name="T17" fmla="*/ 6 h 18"/>
                  <a:gd name="T18" fmla="*/ 0 w 92"/>
                  <a:gd name="T19" fmla="*/ 4 h 18"/>
                  <a:gd name="T20" fmla="*/ 4 w 92"/>
                  <a:gd name="T21" fmla="*/ 2 h 18"/>
                  <a:gd name="T22" fmla="*/ 10 w 92"/>
                  <a:gd name="T23" fmla="*/ 0 h 18"/>
                  <a:gd name="T24" fmla="*/ 14 w 92"/>
                  <a:gd name="T25" fmla="*/ 0 h 18"/>
                  <a:gd name="T26" fmla="*/ 20 w 92"/>
                  <a:gd name="T27" fmla="*/ 4 h 18"/>
                  <a:gd name="T28" fmla="*/ 26 w 92"/>
                  <a:gd name="T29" fmla="*/ 6 h 18"/>
                  <a:gd name="T30" fmla="*/ 32 w 92"/>
                  <a:gd name="T31" fmla="*/ 6 h 18"/>
                  <a:gd name="T32" fmla="*/ 36 w 92"/>
                  <a:gd name="T33" fmla="*/ 6 h 18"/>
                  <a:gd name="T34" fmla="*/ 36 w 92"/>
                  <a:gd name="T35" fmla="*/ 4 h 18"/>
                  <a:gd name="T36" fmla="*/ 38 w 92"/>
                  <a:gd name="T37" fmla="*/ 2 h 18"/>
                  <a:gd name="T38" fmla="*/ 40 w 92"/>
                  <a:gd name="T39" fmla="*/ 2 h 18"/>
                  <a:gd name="T40" fmla="*/ 54 w 92"/>
                  <a:gd name="T41" fmla="*/ 2 h 18"/>
                  <a:gd name="T42" fmla="*/ 68 w 92"/>
                  <a:gd name="T43" fmla="*/ 4 h 18"/>
                  <a:gd name="T44" fmla="*/ 84 w 92"/>
                  <a:gd name="T45" fmla="*/ 6 h 18"/>
                  <a:gd name="T46" fmla="*/ 90 w 92"/>
                  <a:gd name="T47" fmla="*/ 8 h 18"/>
                  <a:gd name="T48" fmla="*/ 92 w 92"/>
                  <a:gd name="T49" fmla="*/ 12 h 18"/>
                  <a:gd name="T50" fmla="*/ 82 w 92"/>
                  <a:gd name="T51" fmla="*/ 16 h 18"/>
                  <a:gd name="T52" fmla="*/ 76 w 92"/>
                  <a:gd name="T53" fmla="*/ 16 h 18"/>
                  <a:gd name="T54" fmla="*/ 72 w 92"/>
                  <a:gd name="T55" fmla="*/ 12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2" h="18">
                    <a:moveTo>
                      <a:pt x="72" y="12"/>
                    </a:moveTo>
                    <a:lnTo>
                      <a:pt x="72" y="18"/>
                    </a:lnTo>
                    <a:lnTo>
                      <a:pt x="38" y="18"/>
                    </a:lnTo>
                    <a:lnTo>
                      <a:pt x="28" y="18"/>
                    </a:lnTo>
                    <a:lnTo>
                      <a:pt x="14" y="18"/>
                    </a:lnTo>
                    <a:lnTo>
                      <a:pt x="10" y="16"/>
                    </a:lnTo>
                    <a:lnTo>
                      <a:pt x="4" y="12"/>
                    </a:lnTo>
                    <a:lnTo>
                      <a:pt x="0" y="10"/>
                    </a:lnTo>
                    <a:lnTo>
                      <a:pt x="0" y="6"/>
                    </a:lnTo>
                    <a:lnTo>
                      <a:pt x="0" y="4"/>
                    </a:lnTo>
                    <a:lnTo>
                      <a:pt x="4" y="2"/>
                    </a:lnTo>
                    <a:lnTo>
                      <a:pt x="10" y="0"/>
                    </a:lnTo>
                    <a:lnTo>
                      <a:pt x="14" y="0"/>
                    </a:lnTo>
                    <a:lnTo>
                      <a:pt x="20" y="4"/>
                    </a:lnTo>
                    <a:lnTo>
                      <a:pt x="26" y="6"/>
                    </a:lnTo>
                    <a:lnTo>
                      <a:pt x="32" y="6"/>
                    </a:lnTo>
                    <a:lnTo>
                      <a:pt x="36" y="6"/>
                    </a:lnTo>
                    <a:lnTo>
                      <a:pt x="36" y="4"/>
                    </a:lnTo>
                    <a:lnTo>
                      <a:pt x="38" y="2"/>
                    </a:lnTo>
                    <a:lnTo>
                      <a:pt x="40" y="2"/>
                    </a:lnTo>
                    <a:lnTo>
                      <a:pt x="54" y="2"/>
                    </a:lnTo>
                    <a:lnTo>
                      <a:pt x="68" y="4"/>
                    </a:lnTo>
                    <a:lnTo>
                      <a:pt x="84" y="6"/>
                    </a:lnTo>
                    <a:lnTo>
                      <a:pt x="90" y="8"/>
                    </a:lnTo>
                    <a:lnTo>
                      <a:pt x="92" y="12"/>
                    </a:lnTo>
                    <a:lnTo>
                      <a:pt x="82" y="16"/>
                    </a:lnTo>
                    <a:lnTo>
                      <a:pt x="76" y="16"/>
                    </a:lnTo>
                    <a:lnTo>
                      <a:pt x="7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1" name="Freeform 208"/>
              <p:cNvSpPr>
                <a:spLocks noChangeAspect="1"/>
              </p:cNvSpPr>
              <p:nvPr/>
            </p:nvSpPr>
            <p:spPr bwMode="gray">
              <a:xfrm>
                <a:off x="4264" y="802"/>
                <a:ext cx="52" cy="16"/>
              </a:xfrm>
              <a:custGeom>
                <a:avLst/>
                <a:gdLst>
                  <a:gd name="T0" fmla="*/ 42 w 52"/>
                  <a:gd name="T1" fmla="*/ 16 h 16"/>
                  <a:gd name="T2" fmla="*/ 32 w 52"/>
                  <a:gd name="T3" fmla="*/ 16 h 16"/>
                  <a:gd name="T4" fmla="*/ 18 w 52"/>
                  <a:gd name="T5" fmla="*/ 12 h 16"/>
                  <a:gd name="T6" fmla="*/ 6 w 52"/>
                  <a:gd name="T7" fmla="*/ 8 h 16"/>
                  <a:gd name="T8" fmla="*/ 2 w 52"/>
                  <a:gd name="T9" fmla="*/ 4 h 16"/>
                  <a:gd name="T10" fmla="*/ 0 w 52"/>
                  <a:gd name="T11" fmla="*/ 0 h 16"/>
                  <a:gd name="T12" fmla="*/ 8 w 52"/>
                  <a:gd name="T13" fmla="*/ 0 h 16"/>
                  <a:gd name="T14" fmla="*/ 18 w 52"/>
                  <a:gd name="T15" fmla="*/ 4 h 16"/>
                  <a:gd name="T16" fmla="*/ 30 w 52"/>
                  <a:gd name="T17" fmla="*/ 4 h 16"/>
                  <a:gd name="T18" fmla="*/ 42 w 52"/>
                  <a:gd name="T19" fmla="*/ 6 h 16"/>
                  <a:gd name="T20" fmla="*/ 46 w 52"/>
                  <a:gd name="T21" fmla="*/ 6 h 16"/>
                  <a:gd name="T22" fmla="*/ 52 w 52"/>
                  <a:gd name="T23" fmla="*/ 8 h 16"/>
                  <a:gd name="T24" fmla="*/ 48 w 52"/>
                  <a:gd name="T25" fmla="*/ 14 h 16"/>
                  <a:gd name="T26" fmla="*/ 42 w 52"/>
                  <a:gd name="T27" fmla="*/ 1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 h="16">
                    <a:moveTo>
                      <a:pt x="42" y="16"/>
                    </a:moveTo>
                    <a:lnTo>
                      <a:pt x="32" y="16"/>
                    </a:lnTo>
                    <a:lnTo>
                      <a:pt x="18" y="12"/>
                    </a:lnTo>
                    <a:lnTo>
                      <a:pt x="6" y="8"/>
                    </a:lnTo>
                    <a:lnTo>
                      <a:pt x="2" y="4"/>
                    </a:lnTo>
                    <a:lnTo>
                      <a:pt x="0" y="0"/>
                    </a:lnTo>
                    <a:lnTo>
                      <a:pt x="8" y="0"/>
                    </a:lnTo>
                    <a:lnTo>
                      <a:pt x="18" y="4"/>
                    </a:lnTo>
                    <a:lnTo>
                      <a:pt x="30" y="4"/>
                    </a:lnTo>
                    <a:lnTo>
                      <a:pt x="42" y="6"/>
                    </a:lnTo>
                    <a:lnTo>
                      <a:pt x="46" y="6"/>
                    </a:lnTo>
                    <a:lnTo>
                      <a:pt x="52" y="8"/>
                    </a:lnTo>
                    <a:lnTo>
                      <a:pt x="48" y="14"/>
                    </a:lnTo>
                    <a:lnTo>
                      <a:pt x="42"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2" name="Freeform 209"/>
              <p:cNvSpPr>
                <a:spLocks noChangeAspect="1"/>
              </p:cNvSpPr>
              <p:nvPr/>
            </p:nvSpPr>
            <p:spPr bwMode="gray">
              <a:xfrm>
                <a:off x="4728" y="862"/>
                <a:ext cx="38" cy="14"/>
              </a:xfrm>
              <a:custGeom>
                <a:avLst/>
                <a:gdLst>
                  <a:gd name="T0" fmla="*/ 18 w 38"/>
                  <a:gd name="T1" fmla="*/ 10 h 14"/>
                  <a:gd name="T2" fmla="*/ 14 w 38"/>
                  <a:gd name="T3" fmla="*/ 12 h 14"/>
                  <a:gd name="T4" fmla="*/ 10 w 38"/>
                  <a:gd name="T5" fmla="*/ 14 h 14"/>
                  <a:gd name="T6" fmla="*/ 6 w 38"/>
                  <a:gd name="T7" fmla="*/ 14 h 14"/>
                  <a:gd name="T8" fmla="*/ 2 w 38"/>
                  <a:gd name="T9" fmla="*/ 12 h 14"/>
                  <a:gd name="T10" fmla="*/ 0 w 38"/>
                  <a:gd name="T11" fmla="*/ 8 h 14"/>
                  <a:gd name="T12" fmla="*/ 2 w 38"/>
                  <a:gd name="T13" fmla="*/ 6 h 14"/>
                  <a:gd name="T14" fmla="*/ 8 w 38"/>
                  <a:gd name="T15" fmla="*/ 2 h 14"/>
                  <a:gd name="T16" fmla="*/ 14 w 38"/>
                  <a:gd name="T17" fmla="*/ 0 h 14"/>
                  <a:gd name="T18" fmla="*/ 22 w 38"/>
                  <a:gd name="T19" fmla="*/ 0 h 14"/>
                  <a:gd name="T20" fmla="*/ 28 w 38"/>
                  <a:gd name="T21" fmla="*/ 4 h 14"/>
                  <a:gd name="T22" fmla="*/ 38 w 38"/>
                  <a:gd name="T23" fmla="*/ 10 h 14"/>
                  <a:gd name="T24" fmla="*/ 28 w 38"/>
                  <a:gd name="T25" fmla="*/ 12 h 14"/>
                  <a:gd name="T26" fmla="*/ 18 w 38"/>
                  <a:gd name="T27" fmla="*/ 1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14">
                    <a:moveTo>
                      <a:pt x="18" y="10"/>
                    </a:moveTo>
                    <a:lnTo>
                      <a:pt x="14" y="12"/>
                    </a:lnTo>
                    <a:lnTo>
                      <a:pt x="10" y="14"/>
                    </a:lnTo>
                    <a:lnTo>
                      <a:pt x="6" y="14"/>
                    </a:lnTo>
                    <a:lnTo>
                      <a:pt x="2" y="12"/>
                    </a:lnTo>
                    <a:lnTo>
                      <a:pt x="0" y="8"/>
                    </a:lnTo>
                    <a:lnTo>
                      <a:pt x="2" y="6"/>
                    </a:lnTo>
                    <a:lnTo>
                      <a:pt x="8" y="2"/>
                    </a:lnTo>
                    <a:lnTo>
                      <a:pt x="14" y="0"/>
                    </a:lnTo>
                    <a:lnTo>
                      <a:pt x="22" y="0"/>
                    </a:lnTo>
                    <a:lnTo>
                      <a:pt x="28" y="4"/>
                    </a:lnTo>
                    <a:lnTo>
                      <a:pt x="38" y="10"/>
                    </a:lnTo>
                    <a:lnTo>
                      <a:pt x="28" y="12"/>
                    </a:lnTo>
                    <a:lnTo>
                      <a:pt x="18"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3" name="Freeform 210"/>
              <p:cNvSpPr>
                <a:spLocks noChangeAspect="1"/>
              </p:cNvSpPr>
              <p:nvPr/>
            </p:nvSpPr>
            <p:spPr bwMode="gray">
              <a:xfrm>
                <a:off x="4622" y="1150"/>
                <a:ext cx="120" cy="146"/>
              </a:xfrm>
              <a:custGeom>
                <a:avLst/>
                <a:gdLst>
                  <a:gd name="T0" fmla="*/ 0 w 120"/>
                  <a:gd name="T1" fmla="*/ 0 h 146"/>
                  <a:gd name="T2" fmla="*/ 98 w 120"/>
                  <a:gd name="T3" fmla="*/ 90 h 146"/>
                  <a:gd name="T4" fmla="*/ 94 w 120"/>
                  <a:gd name="T5" fmla="*/ 90 h 146"/>
                  <a:gd name="T6" fmla="*/ 92 w 120"/>
                  <a:gd name="T7" fmla="*/ 90 h 146"/>
                  <a:gd name="T8" fmla="*/ 88 w 120"/>
                  <a:gd name="T9" fmla="*/ 88 h 146"/>
                  <a:gd name="T10" fmla="*/ 82 w 120"/>
                  <a:gd name="T11" fmla="*/ 86 h 146"/>
                  <a:gd name="T12" fmla="*/ 78 w 120"/>
                  <a:gd name="T13" fmla="*/ 88 h 146"/>
                  <a:gd name="T14" fmla="*/ 76 w 120"/>
                  <a:gd name="T15" fmla="*/ 90 h 146"/>
                  <a:gd name="T16" fmla="*/ 78 w 120"/>
                  <a:gd name="T17" fmla="*/ 98 h 146"/>
                  <a:gd name="T18" fmla="*/ 82 w 120"/>
                  <a:gd name="T19" fmla="*/ 106 h 146"/>
                  <a:gd name="T20" fmla="*/ 88 w 120"/>
                  <a:gd name="T21" fmla="*/ 114 h 146"/>
                  <a:gd name="T22" fmla="*/ 92 w 120"/>
                  <a:gd name="T23" fmla="*/ 118 h 146"/>
                  <a:gd name="T24" fmla="*/ 108 w 120"/>
                  <a:gd name="T25" fmla="*/ 130 h 146"/>
                  <a:gd name="T26" fmla="*/ 120 w 120"/>
                  <a:gd name="T27" fmla="*/ 138 h 146"/>
                  <a:gd name="T28" fmla="*/ 112 w 120"/>
                  <a:gd name="T29" fmla="*/ 138 h 146"/>
                  <a:gd name="T30" fmla="*/ 108 w 120"/>
                  <a:gd name="T31" fmla="*/ 136 h 146"/>
                  <a:gd name="T32" fmla="*/ 102 w 120"/>
                  <a:gd name="T33" fmla="*/ 134 h 146"/>
                  <a:gd name="T34" fmla="*/ 102 w 120"/>
                  <a:gd name="T35" fmla="*/ 146 h 146"/>
                  <a:gd name="T36" fmla="*/ 94 w 120"/>
                  <a:gd name="T37" fmla="*/ 140 h 146"/>
                  <a:gd name="T38" fmla="*/ 88 w 120"/>
                  <a:gd name="T39" fmla="*/ 130 h 146"/>
                  <a:gd name="T40" fmla="*/ 76 w 120"/>
                  <a:gd name="T41" fmla="*/ 114 h 146"/>
                  <a:gd name="T42" fmla="*/ 66 w 120"/>
                  <a:gd name="T43" fmla="*/ 94 h 146"/>
                  <a:gd name="T44" fmla="*/ 54 w 120"/>
                  <a:gd name="T45" fmla="*/ 76 h 146"/>
                  <a:gd name="T46" fmla="*/ 44 w 120"/>
                  <a:gd name="T47" fmla="*/ 62 h 146"/>
                  <a:gd name="T48" fmla="*/ 34 w 120"/>
                  <a:gd name="T49" fmla="*/ 50 h 146"/>
                  <a:gd name="T50" fmla="*/ 24 w 120"/>
                  <a:gd name="T51" fmla="*/ 42 h 146"/>
                  <a:gd name="T52" fmla="*/ 12 w 120"/>
                  <a:gd name="T53" fmla="*/ 36 h 146"/>
                  <a:gd name="T54" fmla="*/ 10 w 120"/>
                  <a:gd name="T55" fmla="*/ 32 h 146"/>
                  <a:gd name="T56" fmla="*/ 6 w 120"/>
                  <a:gd name="T57" fmla="*/ 28 h 146"/>
                  <a:gd name="T58" fmla="*/ 4 w 120"/>
                  <a:gd name="T59" fmla="*/ 22 h 146"/>
                  <a:gd name="T60" fmla="*/ 2 w 120"/>
                  <a:gd name="T61" fmla="*/ 16 h 146"/>
                  <a:gd name="T62" fmla="*/ 0 w 120"/>
                  <a:gd name="T63" fmla="*/ 0 h 14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0" h="146">
                    <a:moveTo>
                      <a:pt x="0" y="0"/>
                    </a:moveTo>
                    <a:lnTo>
                      <a:pt x="98" y="90"/>
                    </a:lnTo>
                    <a:lnTo>
                      <a:pt x="94" y="90"/>
                    </a:lnTo>
                    <a:lnTo>
                      <a:pt x="92" y="90"/>
                    </a:lnTo>
                    <a:lnTo>
                      <a:pt x="88" y="88"/>
                    </a:lnTo>
                    <a:lnTo>
                      <a:pt x="82" y="86"/>
                    </a:lnTo>
                    <a:lnTo>
                      <a:pt x="78" y="88"/>
                    </a:lnTo>
                    <a:lnTo>
                      <a:pt x="76" y="90"/>
                    </a:lnTo>
                    <a:lnTo>
                      <a:pt x="78" y="98"/>
                    </a:lnTo>
                    <a:lnTo>
                      <a:pt x="82" y="106"/>
                    </a:lnTo>
                    <a:lnTo>
                      <a:pt x="88" y="114"/>
                    </a:lnTo>
                    <a:lnTo>
                      <a:pt x="92" y="118"/>
                    </a:lnTo>
                    <a:lnTo>
                      <a:pt x="108" y="130"/>
                    </a:lnTo>
                    <a:lnTo>
                      <a:pt x="120" y="138"/>
                    </a:lnTo>
                    <a:lnTo>
                      <a:pt x="112" y="138"/>
                    </a:lnTo>
                    <a:lnTo>
                      <a:pt x="108" y="136"/>
                    </a:lnTo>
                    <a:lnTo>
                      <a:pt x="102" y="134"/>
                    </a:lnTo>
                    <a:lnTo>
                      <a:pt x="102" y="146"/>
                    </a:lnTo>
                    <a:lnTo>
                      <a:pt x="94" y="140"/>
                    </a:lnTo>
                    <a:lnTo>
                      <a:pt x="88" y="130"/>
                    </a:lnTo>
                    <a:lnTo>
                      <a:pt x="76" y="114"/>
                    </a:lnTo>
                    <a:lnTo>
                      <a:pt x="66" y="94"/>
                    </a:lnTo>
                    <a:lnTo>
                      <a:pt x="54" y="76"/>
                    </a:lnTo>
                    <a:lnTo>
                      <a:pt x="44" y="62"/>
                    </a:lnTo>
                    <a:lnTo>
                      <a:pt x="34" y="50"/>
                    </a:lnTo>
                    <a:lnTo>
                      <a:pt x="24" y="42"/>
                    </a:lnTo>
                    <a:lnTo>
                      <a:pt x="12" y="36"/>
                    </a:lnTo>
                    <a:lnTo>
                      <a:pt x="10" y="32"/>
                    </a:lnTo>
                    <a:lnTo>
                      <a:pt x="6" y="28"/>
                    </a:lnTo>
                    <a:lnTo>
                      <a:pt x="4" y="22"/>
                    </a:lnTo>
                    <a:lnTo>
                      <a:pt x="2" y="16"/>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4" name="Freeform 211"/>
              <p:cNvSpPr>
                <a:spLocks noChangeAspect="1"/>
              </p:cNvSpPr>
              <p:nvPr/>
            </p:nvSpPr>
            <p:spPr bwMode="gray">
              <a:xfrm>
                <a:off x="3464" y="1358"/>
                <a:ext cx="230" cy="130"/>
              </a:xfrm>
              <a:custGeom>
                <a:avLst/>
                <a:gdLst>
                  <a:gd name="T0" fmla="*/ 18 w 230"/>
                  <a:gd name="T1" fmla="*/ 6 h 130"/>
                  <a:gd name="T2" fmla="*/ 42 w 230"/>
                  <a:gd name="T3" fmla="*/ 22 h 130"/>
                  <a:gd name="T4" fmla="*/ 66 w 230"/>
                  <a:gd name="T5" fmla="*/ 24 h 130"/>
                  <a:gd name="T6" fmla="*/ 78 w 230"/>
                  <a:gd name="T7" fmla="*/ 4 h 130"/>
                  <a:gd name="T8" fmla="*/ 104 w 230"/>
                  <a:gd name="T9" fmla="*/ 6 h 130"/>
                  <a:gd name="T10" fmla="*/ 112 w 230"/>
                  <a:gd name="T11" fmla="*/ 18 h 130"/>
                  <a:gd name="T12" fmla="*/ 114 w 230"/>
                  <a:gd name="T13" fmla="*/ 26 h 130"/>
                  <a:gd name="T14" fmla="*/ 130 w 230"/>
                  <a:gd name="T15" fmla="*/ 28 h 130"/>
                  <a:gd name="T16" fmla="*/ 146 w 230"/>
                  <a:gd name="T17" fmla="*/ 38 h 130"/>
                  <a:gd name="T18" fmla="*/ 170 w 230"/>
                  <a:gd name="T19" fmla="*/ 60 h 130"/>
                  <a:gd name="T20" fmla="*/ 192 w 230"/>
                  <a:gd name="T21" fmla="*/ 70 h 130"/>
                  <a:gd name="T22" fmla="*/ 216 w 230"/>
                  <a:gd name="T23" fmla="*/ 84 h 130"/>
                  <a:gd name="T24" fmla="*/ 226 w 230"/>
                  <a:gd name="T25" fmla="*/ 86 h 130"/>
                  <a:gd name="T26" fmla="*/ 230 w 230"/>
                  <a:gd name="T27" fmla="*/ 96 h 130"/>
                  <a:gd name="T28" fmla="*/ 220 w 230"/>
                  <a:gd name="T29" fmla="*/ 100 h 130"/>
                  <a:gd name="T30" fmla="*/ 206 w 230"/>
                  <a:gd name="T31" fmla="*/ 92 h 130"/>
                  <a:gd name="T32" fmla="*/ 186 w 230"/>
                  <a:gd name="T33" fmla="*/ 122 h 130"/>
                  <a:gd name="T34" fmla="*/ 170 w 230"/>
                  <a:gd name="T35" fmla="*/ 130 h 130"/>
                  <a:gd name="T36" fmla="*/ 150 w 230"/>
                  <a:gd name="T37" fmla="*/ 128 h 130"/>
                  <a:gd name="T38" fmla="*/ 148 w 230"/>
                  <a:gd name="T39" fmla="*/ 112 h 130"/>
                  <a:gd name="T40" fmla="*/ 132 w 230"/>
                  <a:gd name="T41" fmla="*/ 106 h 130"/>
                  <a:gd name="T42" fmla="*/ 108 w 230"/>
                  <a:gd name="T43" fmla="*/ 92 h 130"/>
                  <a:gd name="T44" fmla="*/ 78 w 230"/>
                  <a:gd name="T45" fmla="*/ 74 h 130"/>
                  <a:gd name="T46" fmla="*/ 54 w 230"/>
                  <a:gd name="T47" fmla="*/ 76 h 130"/>
                  <a:gd name="T48" fmla="*/ 30 w 230"/>
                  <a:gd name="T49" fmla="*/ 92 h 130"/>
                  <a:gd name="T50" fmla="*/ 24 w 230"/>
                  <a:gd name="T51" fmla="*/ 68 h 130"/>
                  <a:gd name="T52" fmla="*/ 8 w 230"/>
                  <a:gd name="T53" fmla="*/ 52 h 130"/>
                  <a:gd name="T54" fmla="*/ 0 w 230"/>
                  <a:gd name="T55" fmla="*/ 36 h 130"/>
                  <a:gd name="T56" fmla="*/ 8 w 230"/>
                  <a:gd name="T57" fmla="*/ 30 h 130"/>
                  <a:gd name="T58" fmla="*/ 22 w 230"/>
                  <a:gd name="T59" fmla="*/ 36 h 130"/>
                  <a:gd name="T60" fmla="*/ 22 w 230"/>
                  <a:gd name="T61" fmla="*/ 22 h 130"/>
                  <a:gd name="T62" fmla="*/ 10 w 230"/>
                  <a:gd name="T63" fmla="*/ 10 h 1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0" h="130">
                    <a:moveTo>
                      <a:pt x="6" y="6"/>
                    </a:moveTo>
                    <a:lnTo>
                      <a:pt x="18" y="6"/>
                    </a:lnTo>
                    <a:lnTo>
                      <a:pt x="28" y="10"/>
                    </a:lnTo>
                    <a:lnTo>
                      <a:pt x="42" y="22"/>
                    </a:lnTo>
                    <a:lnTo>
                      <a:pt x="50" y="22"/>
                    </a:lnTo>
                    <a:lnTo>
                      <a:pt x="66" y="24"/>
                    </a:lnTo>
                    <a:lnTo>
                      <a:pt x="66" y="14"/>
                    </a:lnTo>
                    <a:lnTo>
                      <a:pt x="78" y="4"/>
                    </a:lnTo>
                    <a:lnTo>
                      <a:pt x="88" y="0"/>
                    </a:lnTo>
                    <a:lnTo>
                      <a:pt x="104" y="6"/>
                    </a:lnTo>
                    <a:lnTo>
                      <a:pt x="110" y="12"/>
                    </a:lnTo>
                    <a:lnTo>
                      <a:pt x="112" y="18"/>
                    </a:lnTo>
                    <a:lnTo>
                      <a:pt x="114" y="22"/>
                    </a:lnTo>
                    <a:lnTo>
                      <a:pt x="114" y="26"/>
                    </a:lnTo>
                    <a:lnTo>
                      <a:pt x="120" y="28"/>
                    </a:lnTo>
                    <a:lnTo>
                      <a:pt x="130" y="28"/>
                    </a:lnTo>
                    <a:lnTo>
                      <a:pt x="140" y="28"/>
                    </a:lnTo>
                    <a:lnTo>
                      <a:pt x="146" y="38"/>
                    </a:lnTo>
                    <a:lnTo>
                      <a:pt x="158" y="52"/>
                    </a:lnTo>
                    <a:lnTo>
                      <a:pt x="170" y="60"/>
                    </a:lnTo>
                    <a:lnTo>
                      <a:pt x="180" y="68"/>
                    </a:lnTo>
                    <a:lnTo>
                      <a:pt x="192" y="70"/>
                    </a:lnTo>
                    <a:lnTo>
                      <a:pt x="204" y="80"/>
                    </a:lnTo>
                    <a:lnTo>
                      <a:pt x="216" y="84"/>
                    </a:lnTo>
                    <a:lnTo>
                      <a:pt x="222" y="86"/>
                    </a:lnTo>
                    <a:lnTo>
                      <a:pt x="226" y="86"/>
                    </a:lnTo>
                    <a:lnTo>
                      <a:pt x="228" y="88"/>
                    </a:lnTo>
                    <a:lnTo>
                      <a:pt x="230" y="96"/>
                    </a:lnTo>
                    <a:lnTo>
                      <a:pt x="230" y="100"/>
                    </a:lnTo>
                    <a:lnTo>
                      <a:pt x="220" y="100"/>
                    </a:lnTo>
                    <a:lnTo>
                      <a:pt x="212" y="96"/>
                    </a:lnTo>
                    <a:lnTo>
                      <a:pt x="206" y="92"/>
                    </a:lnTo>
                    <a:lnTo>
                      <a:pt x="196" y="108"/>
                    </a:lnTo>
                    <a:lnTo>
                      <a:pt x="186" y="122"/>
                    </a:lnTo>
                    <a:lnTo>
                      <a:pt x="178" y="128"/>
                    </a:lnTo>
                    <a:lnTo>
                      <a:pt x="170" y="130"/>
                    </a:lnTo>
                    <a:lnTo>
                      <a:pt x="160" y="128"/>
                    </a:lnTo>
                    <a:lnTo>
                      <a:pt x="150" y="128"/>
                    </a:lnTo>
                    <a:lnTo>
                      <a:pt x="150" y="120"/>
                    </a:lnTo>
                    <a:lnTo>
                      <a:pt x="148" y="112"/>
                    </a:lnTo>
                    <a:lnTo>
                      <a:pt x="140" y="108"/>
                    </a:lnTo>
                    <a:lnTo>
                      <a:pt x="132" y="106"/>
                    </a:lnTo>
                    <a:lnTo>
                      <a:pt x="122" y="100"/>
                    </a:lnTo>
                    <a:lnTo>
                      <a:pt x="108" y="92"/>
                    </a:lnTo>
                    <a:lnTo>
                      <a:pt x="92" y="80"/>
                    </a:lnTo>
                    <a:lnTo>
                      <a:pt x="78" y="74"/>
                    </a:lnTo>
                    <a:lnTo>
                      <a:pt x="66" y="76"/>
                    </a:lnTo>
                    <a:lnTo>
                      <a:pt x="54" y="76"/>
                    </a:lnTo>
                    <a:lnTo>
                      <a:pt x="46" y="82"/>
                    </a:lnTo>
                    <a:lnTo>
                      <a:pt x="30" y="92"/>
                    </a:lnTo>
                    <a:lnTo>
                      <a:pt x="28" y="80"/>
                    </a:lnTo>
                    <a:lnTo>
                      <a:pt x="24" y="68"/>
                    </a:lnTo>
                    <a:lnTo>
                      <a:pt x="18" y="62"/>
                    </a:lnTo>
                    <a:lnTo>
                      <a:pt x="8" y="52"/>
                    </a:lnTo>
                    <a:lnTo>
                      <a:pt x="0" y="42"/>
                    </a:lnTo>
                    <a:lnTo>
                      <a:pt x="0" y="36"/>
                    </a:lnTo>
                    <a:lnTo>
                      <a:pt x="2" y="28"/>
                    </a:lnTo>
                    <a:lnTo>
                      <a:pt x="8" y="30"/>
                    </a:lnTo>
                    <a:lnTo>
                      <a:pt x="12" y="36"/>
                    </a:lnTo>
                    <a:lnTo>
                      <a:pt x="22" y="36"/>
                    </a:lnTo>
                    <a:lnTo>
                      <a:pt x="24" y="32"/>
                    </a:lnTo>
                    <a:lnTo>
                      <a:pt x="22" y="22"/>
                    </a:lnTo>
                    <a:lnTo>
                      <a:pt x="18" y="16"/>
                    </a:lnTo>
                    <a:lnTo>
                      <a:pt x="10" y="10"/>
                    </a:lnTo>
                    <a:lnTo>
                      <a:pt x="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5" name="Freeform 212"/>
              <p:cNvSpPr>
                <a:spLocks noChangeAspect="1"/>
              </p:cNvSpPr>
              <p:nvPr/>
            </p:nvSpPr>
            <p:spPr bwMode="gray">
              <a:xfrm>
                <a:off x="3732" y="1348"/>
                <a:ext cx="126" cy="72"/>
              </a:xfrm>
              <a:custGeom>
                <a:avLst/>
                <a:gdLst>
                  <a:gd name="T0" fmla="*/ 12 w 126"/>
                  <a:gd name="T1" fmla="*/ 60 h 72"/>
                  <a:gd name="T2" fmla="*/ 20 w 126"/>
                  <a:gd name="T3" fmla="*/ 58 h 72"/>
                  <a:gd name="T4" fmla="*/ 28 w 126"/>
                  <a:gd name="T5" fmla="*/ 56 h 72"/>
                  <a:gd name="T6" fmla="*/ 36 w 126"/>
                  <a:gd name="T7" fmla="*/ 52 h 72"/>
                  <a:gd name="T8" fmla="*/ 42 w 126"/>
                  <a:gd name="T9" fmla="*/ 44 h 72"/>
                  <a:gd name="T10" fmla="*/ 32 w 126"/>
                  <a:gd name="T11" fmla="*/ 40 h 72"/>
                  <a:gd name="T12" fmla="*/ 20 w 126"/>
                  <a:gd name="T13" fmla="*/ 32 h 72"/>
                  <a:gd name="T14" fmla="*/ 16 w 126"/>
                  <a:gd name="T15" fmla="*/ 36 h 72"/>
                  <a:gd name="T16" fmla="*/ 6 w 126"/>
                  <a:gd name="T17" fmla="*/ 34 h 72"/>
                  <a:gd name="T18" fmla="*/ 0 w 126"/>
                  <a:gd name="T19" fmla="*/ 32 h 72"/>
                  <a:gd name="T20" fmla="*/ 2 w 126"/>
                  <a:gd name="T21" fmla="*/ 28 h 72"/>
                  <a:gd name="T22" fmla="*/ 6 w 126"/>
                  <a:gd name="T23" fmla="*/ 20 h 72"/>
                  <a:gd name="T24" fmla="*/ 6 w 126"/>
                  <a:gd name="T25" fmla="*/ 8 h 72"/>
                  <a:gd name="T26" fmla="*/ 18 w 126"/>
                  <a:gd name="T27" fmla="*/ 6 h 72"/>
                  <a:gd name="T28" fmla="*/ 24 w 126"/>
                  <a:gd name="T29" fmla="*/ 8 h 72"/>
                  <a:gd name="T30" fmla="*/ 30 w 126"/>
                  <a:gd name="T31" fmla="*/ 10 h 72"/>
                  <a:gd name="T32" fmla="*/ 38 w 126"/>
                  <a:gd name="T33" fmla="*/ 12 h 72"/>
                  <a:gd name="T34" fmla="*/ 38 w 126"/>
                  <a:gd name="T35" fmla="*/ 4 h 72"/>
                  <a:gd name="T36" fmla="*/ 48 w 126"/>
                  <a:gd name="T37" fmla="*/ 0 h 72"/>
                  <a:gd name="T38" fmla="*/ 56 w 126"/>
                  <a:gd name="T39" fmla="*/ 2 h 72"/>
                  <a:gd name="T40" fmla="*/ 62 w 126"/>
                  <a:gd name="T41" fmla="*/ 4 h 72"/>
                  <a:gd name="T42" fmla="*/ 68 w 126"/>
                  <a:gd name="T43" fmla="*/ 6 h 72"/>
                  <a:gd name="T44" fmla="*/ 86 w 126"/>
                  <a:gd name="T45" fmla="*/ 6 h 72"/>
                  <a:gd name="T46" fmla="*/ 100 w 126"/>
                  <a:gd name="T47" fmla="*/ 6 h 72"/>
                  <a:gd name="T48" fmla="*/ 112 w 126"/>
                  <a:gd name="T49" fmla="*/ 6 h 72"/>
                  <a:gd name="T50" fmla="*/ 126 w 126"/>
                  <a:gd name="T51" fmla="*/ 12 h 72"/>
                  <a:gd name="T52" fmla="*/ 122 w 126"/>
                  <a:gd name="T53" fmla="*/ 18 h 72"/>
                  <a:gd name="T54" fmla="*/ 118 w 126"/>
                  <a:gd name="T55" fmla="*/ 24 h 72"/>
                  <a:gd name="T56" fmla="*/ 114 w 126"/>
                  <a:gd name="T57" fmla="*/ 30 h 72"/>
                  <a:gd name="T58" fmla="*/ 106 w 126"/>
                  <a:gd name="T59" fmla="*/ 36 h 72"/>
                  <a:gd name="T60" fmla="*/ 100 w 126"/>
                  <a:gd name="T61" fmla="*/ 42 h 72"/>
                  <a:gd name="T62" fmla="*/ 88 w 126"/>
                  <a:gd name="T63" fmla="*/ 50 h 72"/>
                  <a:gd name="T64" fmla="*/ 76 w 126"/>
                  <a:gd name="T65" fmla="*/ 52 h 72"/>
                  <a:gd name="T66" fmla="*/ 68 w 126"/>
                  <a:gd name="T67" fmla="*/ 52 h 72"/>
                  <a:gd name="T68" fmla="*/ 60 w 126"/>
                  <a:gd name="T69" fmla="*/ 56 h 72"/>
                  <a:gd name="T70" fmla="*/ 56 w 126"/>
                  <a:gd name="T71" fmla="*/ 58 h 72"/>
                  <a:gd name="T72" fmla="*/ 50 w 126"/>
                  <a:gd name="T73" fmla="*/ 64 h 72"/>
                  <a:gd name="T74" fmla="*/ 50 w 126"/>
                  <a:gd name="T75" fmla="*/ 68 h 72"/>
                  <a:gd name="T76" fmla="*/ 44 w 126"/>
                  <a:gd name="T77" fmla="*/ 72 h 72"/>
                  <a:gd name="T78" fmla="*/ 38 w 126"/>
                  <a:gd name="T79" fmla="*/ 72 h 72"/>
                  <a:gd name="T80" fmla="*/ 30 w 126"/>
                  <a:gd name="T81" fmla="*/ 72 h 72"/>
                  <a:gd name="T82" fmla="*/ 24 w 126"/>
                  <a:gd name="T83" fmla="*/ 70 h 72"/>
                  <a:gd name="T84" fmla="*/ 18 w 126"/>
                  <a:gd name="T85" fmla="*/ 70 h 72"/>
                  <a:gd name="T86" fmla="*/ 10 w 126"/>
                  <a:gd name="T87" fmla="*/ 70 h 72"/>
                  <a:gd name="T88" fmla="*/ 12 w 126"/>
                  <a:gd name="T89" fmla="*/ 60 h 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6" h="72">
                    <a:moveTo>
                      <a:pt x="12" y="60"/>
                    </a:moveTo>
                    <a:lnTo>
                      <a:pt x="20" y="58"/>
                    </a:lnTo>
                    <a:lnTo>
                      <a:pt x="28" y="56"/>
                    </a:lnTo>
                    <a:lnTo>
                      <a:pt x="36" y="52"/>
                    </a:lnTo>
                    <a:lnTo>
                      <a:pt x="42" y="44"/>
                    </a:lnTo>
                    <a:lnTo>
                      <a:pt x="32" y="40"/>
                    </a:lnTo>
                    <a:lnTo>
                      <a:pt x="20" y="32"/>
                    </a:lnTo>
                    <a:lnTo>
                      <a:pt x="16" y="36"/>
                    </a:lnTo>
                    <a:lnTo>
                      <a:pt x="6" y="34"/>
                    </a:lnTo>
                    <a:lnTo>
                      <a:pt x="0" y="32"/>
                    </a:lnTo>
                    <a:lnTo>
                      <a:pt x="2" y="28"/>
                    </a:lnTo>
                    <a:lnTo>
                      <a:pt x="6" y="20"/>
                    </a:lnTo>
                    <a:lnTo>
                      <a:pt x="6" y="8"/>
                    </a:lnTo>
                    <a:lnTo>
                      <a:pt x="18" y="6"/>
                    </a:lnTo>
                    <a:lnTo>
                      <a:pt x="24" y="8"/>
                    </a:lnTo>
                    <a:lnTo>
                      <a:pt x="30" y="10"/>
                    </a:lnTo>
                    <a:lnTo>
                      <a:pt x="38" y="12"/>
                    </a:lnTo>
                    <a:lnTo>
                      <a:pt x="38" y="4"/>
                    </a:lnTo>
                    <a:lnTo>
                      <a:pt x="48" y="0"/>
                    </a:lnTo>
                    <a:lnTo>
                      <a:pt x="56" y="2"/>
                    </a:lnTo>
                    <a:lnTo>
                      <a:pt x="62" y="4"/>
                    </a:lnTo>
                    <a:lnTo>
                      <a:pt x="68" y="6"/>
                    </a:lnTo>
                    <a:lnTo>
                      <a:pt x="86" y="6"/>
                    </a:lnTo>
                    <a:lnTo>
                      <a:pt x="100" y="6"/>
                    </a:lnTo>
                    <a:lnTo>
                      <a:pt x="112" y="6"/>
                    </a:lnTo>
                    <a:lnTo>
                      <a:pt x="126" y="12"/>
                    </a:lnTo>
                    <a:lnTo>
                      <a:pt x="122" y="18"/>
                    </a:lnTo>
                    <a:lnTo>
                      <a:pt x="118" y="24"/>
                    </a:lnTo>
                    <a:lnTo>
                      <a:pt x="114" y="30"/>
                    </a:lnTo>
                    <a:lnTo>
                      <a:pt x="106" y="36"/>
                    </a:lnTo>
                    <a:lnTo>
                      <a:pt x="100" y="42"/>
                    </a:lnTo>
                    <a:lnTo>
                      <a:pt x="88" y="50"/>
                    </a:lnTo>
                    <a:lnTo>
                      <a:pt x="76" y="52"/>
                    </a:lnTo>
                    <a:lnTo>
                      <a:pt x="68" y="52"/>
                    </a:lnTo>
                    <a:lnTo>
                      <a:pt x="60" y="56"/>
                    </a:lnTo>
                    <a:lnTo>
                      <a:pt x="56" y="58"/>
                    </a:lnTo>
                    <a:lnTo>
                      <a:pt x="50" y="64"/>
                    </a:lnTo>
                    <a:lnTo>
                      <a:pt x="50" y="68"/>
                    </a:lnTo>
                    <a:lnTo>
                      <a:pt x="44" y="72"/>
                    </a:lnTo>
                    <a:lnTo>
                      <a:pt x="38" y="72"/>
                    </a:lnTo>
                    <a:lnTo>
                      <a:pt x="30" y="72"/>
                    </a:lnTo>
                    <a:lnTo>
                      <a:pt x="24" y="70"/>
                    </a:lnTo>
                    <a:lnTo>
                      <a:pt x="18" y="70"/>
                    </a:lnTo>
                    <a:lnTo>
                      <a:pt x="10" y="70"/>
                    </a:lnTo>
                    <a:lnTo>
                      <a:pt x="12" y="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6" name="Freeform 213"/>
              <p:cNvSpPr>
                <a:spLocks noChangeAspect="1"/>
              </p:cNvSpPr>
              <p:nvPr/>
            </p:nvSpPr>
            <p:spPr bwMode="gray">
              <a:xfrm>
                <a:off x="3504" y="1304"/>
                <a:ext cx="270" cy="154"/>
              </a:xfrm>
              <a:custGeom>
                <a:avLst/>
                <a:gdLst>
                  <a:gd name="T0" fmla="*/ 0 w 270"/>
                  <a:gd name="T1" fmla="*/ 10 h 154"/>
                  <a:gd name="T2" fmla="*/ 74 w 270"/>
                  <a:gd name="T3" fmla="*/ 18 h 154"/>
                  <a:gd name="T4" fmla="*/ 110 w 270"/>
                  <a:gd name="T5" fmla="*/ 38 h 154"/>
                  <a:gd name="T6" fmla="*/ 136 w 270"/>
                  <a:gd name="T7" fmla="*/ 36 h 154"/>
                  <a:gd name="T8" fmla="*/ 152 w 270"/>
                  <a:gd name="T9" fmla="*/ 50 h 154"/>
                  <a:gd name="T10" fmla="*/ 160 w 270"/>
                  <a:gd name="T11" fmla="*/ 62 h 154"/>
                  <a:gd name="T12" fmla="*/ 170 w 270"/>
                  <a:gd name="T13" fmla="*/ 68 h 154"/>
                  <a:gd name="T14" fmla="*/ 194 w 270"/>
                  <a:gd name="T15" fmla="*/ 82 h 154"/>
                  <a:gd name="T16" fmla="*/ 202 w 270"/>
                  <a:gd name="T17" fmla="*/ 92 h 154"/>
                  <a:gd name="T18" fmla="*/ 214 w 270"/>
                  <a:gd name="T19" fmla="*/ 74 h 154"/>
                  <a:gd name="T20" fmla="*/ 228 w 270"/>
                  <a:gd name="T21" fmla="*/ 64 h 154"/>
                  <a:gd name="T22" fmla="*/ 230 w 270"/>
                  <a:gd name="T23" fmla="*/ 72 h 154"/>
                  <a:gd name="T24" fmla="*/ 232 w 270"/>
                  <a:gd name="T25" fmla="*/ 78 h 154"/>
                  <a:gd name="T26" fmla="*/ 244 w 270"/>
                  <a:gd name="T27" fmla="*/ 80 h 154"/>
                  <a:gd name="T28" fmla="*/ 260 w 270"/>
                  <a:gd name="T29" fmla="*/ 84 h 154"/>
                  <a:gd name="T30" fmla="*/ 264 w 270"/>
                  <a:gd name="T31" fmla="*/ 96 h 154"/>
                  <a:gd name="T32" fmla="*/ 240 w 270"/>
                  <a:gd name="T33" fmla="*/ 104 h 154"/>
                  <a:gd name="T34" fmla="*/ 226 w 270"/>
                  <a:gd name="T35" fmla="*/ 102 h 154"/>
                  <a:gd name="T36" fmla="*/ 238 w 270"/>
                  <a:gd name="T37" fmla="*/ 92 h 154"/>
                  <a:gd name="T38" fmla="*/ 226 w 270"/>
                  <a:gd name="T39" fmla="*/ 92 h 154"/>
                  <a:gd name="T40" fmla="*/ 216 w 270"/>
                  <a:gd name="T41" fmla="*/ 100 h 154"/>
                  <a:gd name="T42" fmla="*/ 208 w 270"/>
                  <a:gd name="T43" fmla="*/ 112 h 154"/>
                  <a:gd name="T44" fmla="*/ 194 w 270"/>
                  <a:gd name="T45" fmla="*/ 118 h 154"/>
                  <a:gd name="T46" fmla="*/ 200 w 270"/>
                  <a:gd name="T47" fmla="*/ 124 h 154"/>
                  <a:gd name="T48" fmla="*/ 210 w 270"/>
                  <a:gd name="T49" fmla="*/ 132 h 154"/>
                  <a:gd name="T50" fmla="*/ 206 w 270"/>
                  <a:gd name="T51" fmla="*/ 152 h 154"/>
                  <a:gd name="T52" fmla="*/ 190 w 270"/>
                  <a:gd name="T53" fmla="*/ 152 h 154"/>
                  <a:gd name="T54" fmla="*/ 182 w 270"/>
                  <a:gd name="T55" fmla="*/ 138 h 154"/>
                  <a:gd name="T56" fmla="*/ 164 w 270"/>
                  <a:gd name="T57" fmla="*/ 134 h 154"/>
                  <a:gd name="T58" fmla="*/ 140 w 270"/>
                  <a:gd name="T59" fmla="*/ 122 h 154"/>
                  <a:gd name="T60" fmla="*/ 118 w 270"/>
                  <a:gd name="T61" fmla="*/ 106 h 154"/>
                  <a:gd name="T62" fmla="*/ 104 w 270"/>
                  <a:gd name="T63" fmla="*/ 88 h 154"/>
                  <a:gd name="T64" fmla="*/ 80 w 270"/>
                  <a:gd name="T65" fmla="*/ 82 h 154"/>
                  <a:gd name="T66" fmla="*/ 72 w 270"/>
                  <a:gd name="T67" fmla="*/ 72 h 154"/>
                  <a:gd name="T68" fmla="*/ 64 w 270"/>
                  <a:gd name="T69" fmla="*/ 60 h 154"/>
                  <a:gd name="T70" fmla="*/ 38 w 270"/>
                  <a:gd name="T71" fmla="*/ 58 h 154"/>
                  <a:gd name="T72" fmla="*/ 26 w 270"/>
                  <a:gd name="T73" fmla="*/ 74 h 154"/>
                  <a:gd name="T74" fmla="*/ 10 w 270"/>
                  <a:gd name="T75" fmla="*/ 76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70" h="154">
                    <a:moveTo>
                      <a:pt x="10" y="76"/>
                    </a:moveTo>
                    <a:lnTo>
                      <a:pt x="0" y="10"/>
                    </a:lnTo>
                    <a:lnTo>
                      <a:pt x="34" y="0"/>
                    </a:lnTo>
                    <a:lnTo>
                      <a:pt x="74" y="18"/>
                    </a:lnTo>
                    <a:lnTo>
                      <a:pt x="92" y="40"/>
                    </a:lnTo>
                    <a:lnTo>
                      <a:pt x="110" y="38"/>
                    </a:lnTo>
                    <a:lnTo>
                      <a:pt x="124" y="36"/>
                    </a:lnTo>
                    <a:lnTo>
                      <a:pt x="136" y="36"/>
                    </a:lnTo>
                    <a:lnTo>
                      <a:pt x="146" y="44"/>
                    </a:lnTo>
                    <a:lnTo>
                      <a:pt x="152" y="50"/>
                    </a:lnTo>
                    <a:lnTo>
                      <a:pt x="158" y="56"/>
                    </a:lnTo>
                    <a:lnTo>
                      <a:pt x="160" y="62"/>
                    </a:lnTo>
                    <a:lnTo>
                      <a:pt x="162" y="66"/>
                    </a:lnTo>
                    <a:lnTo>
                      <a:pt x="170" y="68"/>
                    </a:lnTo>
                    <a:lnTo>
                      <a:pt x="174" y="82"/>
                    </a:lnTo>
                    <a:lnTo>
                      <a:pt x="194" y="82"/>
                    </a:lnTo>
                    <a:lnTo>
                      <a:pt x="196" y="90"/>
                    </a:lnTo>
                    <a:lnTo>
                      <a:pt x="202" y="92"/>
                    </a:lnTo>
                    <a:lnTo>
                      <a:pt x="208" y="82"/>
                    </a:lnTo>
                    <a:lnTo>
                      <a:pt x="214" y="74"/>
                    </a:lnTo>
                    <a:lnTo>
                      <a:pt x="218" y="72"/>
                    </a:lnTo>
                    <a:lnTo>
                      <a:pt x="228" y="64"/>
                    </a:lnTo>
                    <a:lnTo>
                      <a:pt x="234" y="64"/>
                    </a:lnTo>
                    <a:lnTo>
                      <a:pt x="230" y="72"/>
                    </a:lnTo>
                    <a:lnTo>
                      <a:pt x="228" y="76"/>
                    </a:lnTo>
                    <a:lnTo>
                      <a:pt x="232" y="78"/>
                    </a:lnTo>
                    <a:lnTo>
                      <a:pt x="234" y="78"/>
                    </a:lnTo>
                    <a:lnTo>
                      <a:pt x="244" y="80"/>
                    </a:lnTo>
                    <a:lnTo>
                      <a:pt x="248" y="76"/>
                    </a:lnTo>
                    <a:lnTo>
                      <a:pt x="260" y="84"/>
                    </a:lnTo>
                    <a:lnTo>
                      <a:pt x="270" y="88"/>
                    </a:lnTo>
                    <a:lnTo>
                      <a:pt x="264" y="96"/>
                    </a:lnTo>
                    <a:lnTo>
                      <a:pt x="254" y="100"/>
                    </a:lnTo>
                    <a:lnTo>
                      <a:pt x="240" y="104"/>
                    </a:lnTo>
                    <a:lnTo>
                      <a:pt x="234" y="102"/>
                    </a:lnTo>
                    <a:lnTo>
                      <a:pt x="226" y="102"/>
                    </a:lnTo>
                    <a:lnTo>
                      <a:pt x="238" y="96"/>
                    </a:lnTo>
                    <a:lnTo>
                      <a:pt x="238" y="92"/>
                    </a:lnTo>
                    <a:lnTo>
                      <a:pt x="230" y="86"/>
                    </a:lnTo>
                    <a:lnTo>
                      <a:pt x="226" y="92"/>
                    </a:lnTo>
                    <a:lnTo>
                      <a:pt x="216" y="90"/>
                    </a:lnTo>
                    <a:lnTo>
                      <a:pt x="216" y="100"/>
                    </a:lnTo>
                    <a:lnTo>
                      <a:pt x="210" y="102"/>
                    </a:lnTo>
                    <a:lnTo>
                      <a:pt x="208" y="112"/>
                    </a:lnTo>
                    <a:lnTo>
                      <a:pt x="194" y="112"/>
                    </a:lnTo>
                    <a:lnTo>
                      <a:pt x="194" y="118"/>
                    </a:lnTo>
                    <a:lnTo>
                      <a:pt x="196" y="120"/>
                    </a:lnTo>
                    <a:lnTo>
                      <a:pt x="200" y="124"/>
                    </a:lnTo>
                    <a:lnTo>
                      <a:pt x="206" y="128"/>
                    </a:lnTo>
                    <a:lnTo>
                      <a:pt x="210" y="132"/>
                    </a:lnTo>
                    <a:lnTo>
                      <a:pt x="210" y="142"/>
                    </a:lnTo>
                    <a:lnTo>
                      <a:pt x="206" y="152"/>
                    </a:lnTo>
                    <a:lnTo>
                      <a:pt x="200" y="154"/>
                    </a:lnTo>
                    <a:lnTo>
                      <a:pt x="190" y="152"/>
                    </a:lnTo>
                    <a:lnTo>
                      <a:pt x="188" y="142"/>
                    </a:lnTo>
                    <a:lnTo>
                      <a:pt x="182" y="138"/>
                    </a:lnTo>
                    <a:lnTo>
                      <a:pt x="176" y="138"/>
                    </a:lnTo>
                    <a:lnTo>
                      <a:pt x="164" y="134"/>
                    </a:lnTo>
                    <a:lnTo>
                      <a:pt x="152" y="124"/>
                    </a:lnTo>
                    <a:lnTo>
                      <a:pt x="140" y="122"/>
                    </a:lnTo>
                    <a:lnTo>
                      <a:pt x="130" y="114"/>
                    </a:lnTo>
                    <a:lnTo>
                      <a:pt x="118" y="106"/>
                    </a:lnTo>
                    <a:lnTo>
                      <a:pt x="110" y="96"/>
                    </a:lnTo>
                    <a:lnTo>
                      <a:pt x="104" y="88"/>
                    </a:lnTo>
                    <a:lnTo>
                      <a:pt x="100" y="82"/>
                    </a:lnTo>
                    <a:lnTo>
                      <a:pt x="80" y="82"/>
                    </a:lnTo>
                    <a:lnTo>
                      <a:pt x="74" y="80"/>
                    </a:lnTo>
                    <a:lnTo>
                      <a:pt x="72" y="72"/>
                    </a:lnTo>
                    <a:lnTo>
                      <a:pt x="70" y="66"/>
                    </a:lnTo>
                    <a:lnTo>
                      <a:pt x="64" y="60"/>
                    </a:lnTo>
                    <a:lnTo>
                      <a:pt x="48" y="54"/>
                    </a:lnTo>
                    <a:lnTo>
                      <a:pt x="38" y="58"/>
                    </a:lnTo>
                    <a:lnTo>
                      <a:pt x="26" y="68"/>
                    </a:lnTo>
                    <a:lnTo>
                      <a:pt x="26" y="74"/>
                    </a:lnTo>
                    <a:lnTo>
                      <a:pt x="26" y="78"/>
                    </a:lnTo>
                    <a:lnTo>
                      <a:pt x="10" y="7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7" name="Freeform 214"/>
              <p:cNvSpPr>
                <a:spLocks noChangeAspect="1"/>
              </p:cNvSpPr>
              <p:nvPr/>
            </p:nvSpPr>
            <p:spPr bwMode="gray">
              <a:xfrm>
                <a:off x="3352" y="1126"/>
                <a:ext cx="570" cy="270"/>
              </a:xfrm>
              <a:custGeom>
                <a:avLst/>
                <a:gdLst>
                  <a:gd name="T0" fmla="*/ 108 w 570"/>
                  <a:gd name="T1" fmla="*/ 248 h 270"/>
                  <a:gd name="T2" fmla="*/ 102 w 570"/>
                  <a:gd name="T3" fmla="*/ 236 h 270"/>
                  <a:gd name="T4" fmla="*/ 84 w 570"/>
                  <a:gd name="T5" fmla="*/ 222 h 270"/>
                  <a:gd name="T6" fmla="*/ 58 w 570"/>
                  <a:gd name="T7" fmla="*/ 194 h 270"/>
                  <a:gd name="T8" fmla="*/ 70 w 570"/>
                  <a:gd name="T9" fmla="*/ 184 h 270"/>
                  <a:gd name="T10" fmla="*/ 92 w 570"/>
                  <a:gd name="T11" fmla="*/ 168 h 270"/>
                  <a:gd name="T12" fmla="*/ 80 w 570"/>
                  <a:gd name="T13" fmla="*/ 152 h 270"/>
                  <a:gd name="T14" fmla="*/ 64 w 570"/>
                  <a:gd name="T15" fmla="*/ 152 h 270"/>
                  <a:gd name="T16" fmla="*/ 36 w 570"/>
                  <a:gd name="T17" fmla="*/ 152 h 270"/>
                  <a:gd name="T18" fmla="*/ 10 w 570"/>
                  <a:gd name="T19" fmla="*/ 126 h 270"/>
                  <a:gd name="T20" fmla="*/ 0 w 570"/>
                  <a:gd name="T21" fmla="*/ 126 h 270"/>
                  <a:gd name="T22" fmla="*/ 10 w 570"/>
                  <a:gd name="T23" fmla="*/ 88 h 270"/>
                  <a:gd name="T24" fmla="*/ 24 w 570"/>
                  <a:gd name="T25" fmla="*/ 82 h 270"/>
                  <a:gd name="T26" fmla="*/ 86 w 570"/>
                  <a:gd name="T27" fmla="*/ 72 h 270"/>
                  <a:gd name="T28" fmla="*/ 122 w 570"/>
                  <a:gd name="T29" fmla="*/ 86 h 270"/>
                  <a:gd name="T30" fmla="*/ 170 w 570"/>
                  <a:gd name="T31" fmla="*/ 86 h 270"/>
                  <a:gd name="T32" fmla="*/ 202 w 570"/>
                  <a:gd name="T33" fmla="*/ 84 h 270"/>
                  <a:gd name="T34" fmla="*/ 184 w 570"/>
                  <a:gd name="T35" fmla="*/ 56 h 270"/>
                  <a:gd name="T36" fmla="*/ 188 w 570"/>
                  <a:gd name="T37" fmla="*/ 36 h 270"/>
                  <a:gd name="T38" fmla="*/ 270 w 570"/>
                  <a:gd name="T39" fmla="*/ 10 h 270"/>
                  <a:gd name="T40" fmla="*/ 320 w 570"/>
                  <a:gd name="T41" fmla="*/ 22 h 270"/>
                  <a:gd name="T42" fmla="*/ 370 w 570"/>
                  <a:gd name="T43" fmla="*/ 32 h 270"/>
                  <a:gd name="T44" fmla="*/ 396 w 570"/>
                  <a:gd name="T45" fmla="*/ 28 h 270"/>
                  <a:gd name="T46" fmla="*/ 472 w 570"/>
                  <a:gd name="T47" fmla="*/ 84 h 270"/>
                  <a:gd name="T48" fmla="*/ 486 w 570"/>
                  <a:gd name="T49" fmla="*/ 84 h 270"/>
                  <a:gd name="T50" fmla="*/ 534 w 570"/>
                  <a:gd name="T51" fmla="*/ 94 h 270"/>
                  <a:gd name="T52" fmla="*/ 564 w 570"/>
                  <a:gd name="T53" fmla="*/ 112 h 270"/>
                  <a:gd name="T54" fmla="*/ 544 w 570"/>
                  <a:gd name="T55" fmla="*/ 130 h 270"/>
                  <a:gd name="T56" fmla="*/ 540 w 570"/>
                  <a:gd name="T57" fmla="*/ 154 h 270"/>
                  <a:gd name="T58" fmla="*/ 522 w 570"/>
                  <a:gd name="T59" fmla="*/ 160 h 270"/>
                  <a:gd name="T60" fmla="*/ 510 w 570"/>
                  <a:gd name="T61" fmla="*/ 186 h 270"/>
                  <a:gd name="T62" fmla="*/ 510 w 570"/>
                  <a:gd name="T63" fmla="*/ 210 h 270"/>
                  <a:gd name="T64" fmla="*/ 492 w 570"/>
                  <a:gd name="T65" fmla="*/ 228 h 270"/>
                  <a:gd name="T66" fmla="*/ 448 w 570"/>
                  <a:gd name="T67" fmla="*/ 228 h 270"/>
                  <a:gd name="T68" fmla="*/ 418 w 570"/>
                  <a:gd name="T69" fmla="*/ 234 h 270"/>
                  <a:gd name="T70" fmla="*/ 386 w 570"/>
                  <a:gd name="T71" fmla="*/ 242 h 270"/>
                  <a:gd name="T72" fmla="*/ 358 w 570"/>
                  <a:gd name="T73" fmla="*/ 264 h 270"/>
                  <a:gd name="T74" fmla="*/ 346 w 570"/>
                  <a:gd name="T75" fmla="*/ 260 h 270"/>
                  <a:gd name="T76" fmla="*/ 314 w 570"/>
                  <a:gd name="T77" fmla="*/ 244 h 270"/>
                  <a:gd name="T78" fmla="*/ 244 w 570"/>
                  <a:gd name="T79" fmla="*/ 218 h 270"/>
                  <a:gd name="T80" fmla="*/ 152 w 570"/>
                  <a:gd name="T81" fmla="*/ 188 h 270"/>
                  <a:gd name="T82" fmla="*/ 140 w 570"/>
                  <a:gd name="T83" fmla="*/ 242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70" h="270">
                    <a:moveTo>
                      <a:pt x="118" y="238"/>
                    </a:moveTo>
                    <a:lnTo>
                      <a:pt x="110" y="240"/>
                    </a:lnTo>
                    <a:lnTo>
                      <a:pt x="108" y="248"/>
                    </a:lnTo>
                    <a:lnTo>
                      <a:pt x="108" y="252"/>
                    </a:lnTo>
                    <a:lnTo>
                      <a:pt x="104" y="248"/>
                    </a:lnTo>
                    <a:lnTo>
                      <a:pt x="102" y="236"/>
                    </a:lnTo>
                    <a:lnTo>
                      <a:pt x="102" y="230"/>
                    </a:lnTo>
                    <a:lnTo>
                      <a:pt x="92" y="224"/>
                    </a:lnTo>
                    <a:lnTo>
                      <a:pt x="84" y="222"/>
                    </a:lnTo>
                    <a:lnTo>
                      <a:pt x="72" y="210"/>
                    </a:lnTo>
                    <a:lnTo>
                      <a:pt x="62" y="200"/>
                    </a:lnTo>
                    <a:lnTo>
                      <a:pt x="58" y="194"/>
                    </a:lnTo>
                    <a:lnTo>
                      <a:pt x="64" y="194"/>
                    </a:lnTo>
                    <a:lnTo>
                      <a:pt x="76" y="196"/>
                    </a:lnTo>
                    <a:lnTo>
                      <a:pt x="70" y="184"/>
                    </a:lnTo>
                    <a:lnTo>
                      <a:pt x="82" y="182"/>
                    </a:lnTo>
                    <a:lnTo>
                      <a:pt x="94" y="182"/>
                    </a:lnTo>
                    <a:lnTo>
                      <a:pt x="92" y="168"/>
                    </a:lnTo>
                    <a:lnTo>
                      <a:pt x="92" y="158"/>
                    </a:lnTo>
                    <a:lnTo>
                      <a:pt x="88" y="152"/>
                    </a:lnTo>
                    <a:lnTo>
                      <a:pt x="80" y="152"/>
                    </a:lnTo>
                    <a:lnTo>
                      <a:pt x="74" y="156"/>
                    </a:lnTo>
                    <a:lnTo>
                      <a:pt x="70" y="154"/>
                    </a:lnTo>
                    <a:lnTo>
                      <a:pt x="64" y="152"/>
                    </a:lnTo>
                    <a:lnTo>
                      <a:pt x="52" y="152"/>
                    </a:lnTo>
                    <a:lnTo>
                      <a:pt x="42" y="162"/>
                    </a:lnTo>
                    <a:lnTo>
                      <a:pt x="36" y="152"/>
                    </a:lnTo>
                    <a:lnTo>
                      <a:pt x="24" y="136"/>
                    </a:lnTo>
                    <a:lnTo>
                      <a:pt x="10" y="136"/>
                    </a:lnTo>
                    <a:lnTo>
                      <a:pt x="10" y="126"/>
                    </a:lnTo>
                    <a:lnTo>
                      <a:pt x="4" y="128"/>
                    </a:lnTo>
                    <a:lnTo>
                      <a:pt x="0" y="128"/>
                    </a:lnTo>
                    <a:lnTo>
                      <a:pt x="0" y="126"/>
                    </a:lnTo>
                    <a:lnTo>
                      <a:pt x="0" y="110"/>
                    </a:lnTo>
                    <a:lnTo>
                      <a:pt x="0" y="96"/>
                    </a:lnTo>
                    <a:lnTo>
                      <a:pt x="10" y="88"/>
                    </a:lnTo>
                    <a:lnTo>
                      <a:pt x="18" y="98"/>
                    </a:lnTo>
                    <a:lnTo>
                      <a:pt x="26" y="94"/>
                    </a:lnTo>
                    <a:lnTo>
                      <a:pt x="24" y="82"/>
                    </a:lnTo>
                    <a:lnTo>
                      <a:pt x="48" y="62"/>
                    </a:lnTo>
                    <a:lnTo>
                      <a:pt x="68" y="66"/>
                    </a:lnTo>
                    <a:lnTo>
                      <a:pt x="86" y="72"/>
                    </a:lnTo>
                    <a:lnTo>
                      <a:pt x="102" y="84"/>
                    </a:lnTo>
                    <a:lnTo>
                      <a:pt x="110" y="82"/>
                    </a:lnTo>
                    <a:lnTo>
                      <a:pt x="122" y="86"/>
                    </a:lnTo>
                    <a:lnTo>
                      <a:pt x="128" y="78"/>
                    </a:lnTo>
                    <a:lnTo>
                      <a:pt x="160" y="78"/>
                    </a:lnTo>
                    <a:lnTo>
                      <a:pt x="170" y="86"/>
                    </a:lnTo>
                    <a:lnTo>
                      <a:pt x="176" y="86"/>
                    </a:lnTo>
                    <a:lnTo>
                      <a:pt x="186" y="84"/>
                    </a:lnTo>
                    <a:lnTo>
                      <a:pt x="202" y="84"/>
                    </a:lnTo>
                    <a:lnTo>
                      <a:pt x="204" y="70"/>
                    </a:lnTo>
                    <a:lnTo>
                      <a:pt x="180" y="62"/>
                    </a:lnTo>
                    <a:lnTo>
                      <a:pt x="184" y="56"/>
                    </a:lnTo>
                    <a:lnTo>
                      <a:pt x="186" y="44"/>
                    </a:lnTo>
                    <a:lnTo>
                      <a:pt x="200" y="42"/>
                    </a:lnTo>
                    <a:lnTo>
                      <a:pt x="188" y="36"/>
                    </a:lnTo>
                    <a:lnTo>
                      <a:pt x="182" y="26"/>
                    </a:lnTo>
                    <a:lnTo>
                      <a:pt x="204" y="24"/>
                    </a:lnTo>
                    <a:lnTo>
                      <a:pt x="270" y="10"/>
                    </a:lnTo>
                    <a:lnTo>
                      <a:pt x="280" y="0"/>
                    </a:lnTo>
                    <a:lnTo>
                      <a:pt x="308" y="4"/>
                    </a:lnTo>
                    <a:lnTo>
                      <a:pt x="320" y="22"/>
                    </a:lnTo>
                    <a:lnTo>
                      <a:pt x="354" y="26"/>
                    </a:lnTo>
                    <a:lnTo>
                      <a:pt x="352" y="32"/>
                    </a:lnTo>
                    <a:lnTo>
                      <a:pt x="370" y="32"/>
                    </a:lnTo>
                    <a:lnTo>
                      <a:pt x="388" y="18"/>
                    </a:lnTo>
                    <a:lnTo>
                      <a:pt x="396" y="18"/>
                    </a:lnTo>
                    <a:lnTo>
                      <a:pt x="396" y="28"/>
                    </a:lnTo>
                    <a:lnTo>
                      <a:pt x="412" y="34"/>
                    </a:lnTo>
                    <a:lnTo>
                      <a:pt x="464" y="82"/>
                    </a:lnTo>
                    <a:lnTo>
                      <a:pt x="472" y="84"/>
                    </a:lnTo>
                    <a:lnTo>
                      <a:pt x="472" y="74"/>
                    </a:lnTo>
                    <a:lnTo>
                      <a:pt x="484" y="76"/>
                    </a:lnTo>
                    <a:lnTo>
                      <a:pt x="486" y="84"/>
                    </a:lnTo>
                    <a:lnTo>
                      <a:pt x="506" y="86"/>
                    </a:lnTo>
                    <a:lnTo>
                      <a:pt x="510" y="78"/>
                    </a:lnTo>
                    <a:lnTo>
                      <a:pt x="534" y="94"/>
                    </a:lnTo>
                    <a:lnTo>
                      <a:pt x="550" y="104"/>
                    </a:lnTo>
                    <a:lnTo>
                      <a:pt x="570" y="108"/>
                    </a:lnTo>
                    <a:lnTo>
                      <a:pt x="564" y="112"/>
                    </a:lnTo>
                    <a:lnTo>
                      <a:pt x="562" y="116"/>
                    </a:lnTo>
                    <a:lnTo>
                      <a:pt x="558" y="120"/>
                    </a:lnTo>
                    <a:lnTo>
                      <a:pt x="544" y="130"/>
                    </a:lnTo>
                    <a:lnTo>
                      <a:pt x="556" y="144"/>
                    </a:lnTo>
                    <a:lnTo>
                      <a:pt x="548" y="152"/>
                    </a:lnTo>
                    <a:lnTo>
                      <a:pt x="540" y="154"/>
                    </a:lnTo>
                    <a:lnTo>
                      <a:pt x="532" y="152"/>
                    </a:lnTo>
                    <a:lnTo>
                      <a:pt x="518" y="148"/>
                    </a:lnTo>
                    <a:lnTo>
                      <a:pt x="522" y="160"/>
                    </a:lnTo>
                    <a:lnTo>
                      <a:pt x="522" y="176"/>
                    </a:lnTo>
                    <a:lnTo>
                      <a:pt x="520" y="184"/>
                    </a:lnTo>
                    <a:lnTo>
                      <a:pt x="510" y="186"/>
                    </a:lnTo>
                    <a:lnTo>
                      <a:pt x="498" y="182"/>
                    </a:lnTo>
                    <a:lnTo>
                      <a:pt x="500" y="190"/>
                    </a:lnTo>
                    <a:lnTo>
                      <a:pt x="510" y="210"/>
                    </a:lnTo>
                    <a:lnTo>
                      <a:pt x="512" y="224"/>
                    </a:lnTo>
                    <a:lnTo>
                      <a:pt x="506" y="234"/>
                    </a:lnTo>
                    <a:lnTo>
                      <a:pt x="492" y="228"/>
                    </a:lnTo>
                    <a:lnTo>
                      <a:pt x="480" y="228"/>
                    </a:lnTo>
                    <a:lnTo>
                      <a:pt x="460" y="228"/>
                    </a:lnTo>
                    <a:lnTo>
                      <a:pt x="448" y="228"/>
                    </a:lnTo>
                    <a:lnTo>
                      <a:pt x="428" y="222"/>
                    </a:lnTo>
                    <a:lnTo>
                      <a:pt x="418" y="226"/>
                    </a:lnTo>
                    <a:lnTo>
                      <a:pt x="418" y="234"/>
                    </a:lnTo>
                    <a:lnTo>
                      <a:pt x="398" y="228"/>
                    </a:lnTo>
                    <a:lnTo>
                      <a:pt x="386" y="230"/>
                    </a:lnTo>
                    <a:lnTo>
                      <a:pt x="386" y="242"/>
                    </a:lnTo>
                    <a:lnTo>
                      <a:pt x="380" y="242"/>
                    </a:lnTo>
                    <a:lnTo>
                      <a:pt x="360" y="260"/>
                    </a:lnTo>
                    <a:lnTo>
                      <a:pt x="358" y="264"/>
                    </a:lnTo>
                    <a:lnTo>
                      <a:pt x="354" y="270"/>
                    </a:lnTo>
                    <a:lnTo>
                      <a:pt x="348" y="268"/>
                    </a:lnTo>
                    <a:lnTo>
                      <a:pt x="346" y="260"/>
                    </a:lnTo>
                    <a:lnTo>
                      <a:pt x="326" y="260"/>
                    </a:lnTo>
                    <a:lnTo>
                      <a:pt x="322" y="246"/>
                    </a:lnTo>
                    <a:lnTo>
                      <a:pt x="314" y="244"/>
                    </a:lnTo>
                    <a:lnTo>
                      <a:pt x="310" y="234"/>
                    </a:lnTo>
                    <a:lnTo>
                      <a:pt x="288" y="214"/>
                    </a:lnTo>
                    <a:lnTo>
                      <a:pt x="244" y="218"/>
                    </a:lnTo>
                    <a:lnTo>
                      <a:pt x="226" y="196"/>
                    </a:lnTo>
                    <a:lnTo>
                      <a:pt x="186" y="178"/>
                    </a:lnTo>
                    <a:lnTo>
                      <a:pt x="152" y="188"/>
                    </a:lnTo>
                    <a:lnTo>
                      <a:pt x="162" y="254"/>
                    </a:lnTo>
                    <a:lnTo>
                      <a:pt x="154" y="254"/>
                    </a:lnTo>
                    <a:lnTo>
                      <a:pt x="140" y="242"/>
                    </a:lnTo>
                    <a:lnTo>
                      <a:pt x="130" y="238"/>
                    </a:lnTo>
                    <a:lnTo>
                      <a:pt x="118" y="2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8" name="Freeform 215"/>
              <p:cNvSpPr>
                <a:spLocks noChangeAspect="1"/>
              </p:cNvSpPr>
              <p:nvPr/>
            </p:nvSpPr>
            <p:spPr bwMode="gray">
              <a:xfrm>
                <a:off x="3352" y="1412"/>
                <a:ext cx="24" cy="14"/>
              </a:xfrm>
              <a:custGeom>
                <a:avLst/>
                <a:gdLst>
                  <a:gd name="T0" fmla="*/ 0 w 24"/>
                  <a:gd name="T1" fmla="*/ 2 h 14"/>
                  <a:gd name="T2" fmla="*/ 8 w 24"/>
                  <a:gd name="T3" fmla="*/ 0 h 14"/>
                  <a:gd name="T4" fmla="*/ 18 w 24"/>
                  <a:gd name="T5" fmla="*/ 8 h 14"/>
                  <a:gd name="T6" fmla="*/ 24 w 24"/>
                  <a:gd name="T7" fmla="*/ 12 h 14"/>
                  <a:gd name="T8" fmla="*/ 16 w 24"/>
                  <a:gd name="T9" fmla="*/ 14 h 14"/>
                  <a:gd name="T10" fmla="*/ 12 w 24"/>
                  <a:gd name="T11" fmla="*/ 14 h 14"/>
                  <a:gd name="T12" fmla="*/ 6 w 24"/>
                  <a:gd name="T13" fmla="*/ 10 h 14"/>
                  <a:gd name="T14" fmla="*/ 0 w 24"/>
                  <a:gd name="T15" fmla="*/ 2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14">
                    <a:moveTo>
                      <a:pt x="0" y="2"/>
                    </a:moveTo>
                    <a:lnTo>
                      <a:pt x="8" y="0"/>
                    </a:lnTo>
                    <a:lnTo>
                      <a:pt x="18" y="8"/>
                    </a:lnTo>
                    <a:lnTo>
                      <a:pt x="24" y="12"/>
                    </a:lnTo>
                    <a:lnTo>
                      <a:pt x="16" y="14"/>
                    </a:lnTo>
                    <a:lnTo>
                      <a:pt x="12" y="14"/>
                    </a:lnTo>
                    <a:lnTo>
                      <a:pt x="6" y="10"/>
                    </a:lnTo>
                    <a:lnTo>
                      <a:pt x="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9" name="Freeform 216"/>
              <p:cNvSpPr>
                <a:spLocks noChangeAspect="1"/>
              </p:cNvSpPr>
              <p:nvPr/>
            </p:nvSpPr>
            <p:spPr bwMode="gray">
              <a:xfrm>
                <a:off x="3020" y="776"/>
                <a:ext cx="1968" cy="606"/>
              </a:xfrm>
              <a:custGeom>
                <a:avLst/>
                <a:gdLst>
                  <a:gd name="T0" fmla="*/ 1020 w 1968"/>
                  <a:gd name="T1" fmla="*/ 450 h 606"/>
                  <a:gd name="T2" fmla="*/ 1022 w 1968"/>
                  <a:gd name="T3" fmla="*/ 414 h 606"/>
                  <a:gd name="T4" fmla="*/ 1108 w 1968"/>
                  <a:gd name="T5" fmla="*/ 438 h 606"/>
                  <a:gd name="T6" fmla="*/ 1252 w 1968"/>
                  <a:gd name="T7" fmla="*/ 444 h 606"/>
                  <a:gd name="T8" fmla="*/ 1328 w 1968"/>
                  <a:gd name="T9" fmla="*/ 436 h 606"/>
                  <a:gd name="T10" fmla="*/ 1346 w 1968"/>
                  <a:gd name="T11" fmla="*/ 386 h 606"/>
                  <a:gd name="T12" fmla="*/ 1506 w 1968"/>
                  <a:gd name="T13" fmla="*/ 466 h 606"/>
                  <a:gd name="T14" fmla="*/ 1580 w 1968"/>
                  <a:gd name="T15" fmla="*/ 496 h 606"/>
                  <a:gd name="T16" fmla="*/ 1590 w 1968"/>
                  <a:gd name="T17" fmla="*/ 576 h 606"/>
                  <a:gd name="T18" fmla="*/ 1642 w 1968"/>
                  <a:gd name="T19" fmla="*/ 494 h 606"/>
                  <a:gd name="T20" fmla="*/ 1550 w 1968"/>
                  <a:gd name="T21" fmla="*/ 376 h 606"/>
                  <a:gd name="T22" fmla="*/ 1494 w 1968"/>
                  <a:gd name="T23" fmla="*/ 354 h 606"/>
                  <a:gd name="T24" fmla="*/ 1534 w 1968"/>
                  <a:gd name="T25" fmla="*/ 286 h 606"/>
                  <a:gd name="T26" fmla="*/ 1670 w 1968"/>
                  <a:gd name="T27" fmla="*/ 286 h 606"/>
                  <a:gd name="T28" fmla="*/ 1694 w 1968"/>
                  <a:gd name="T29" fmla="*/ 250 h 606"/>
                  <a:gd name="T30" fmla="*/ 1750 w 1968"/>
                  <a:gd name="T31" fmla="*/ 254 h 606"/>
                  <a:gd name="T32" fmla="*/ 1776 w 1968"/>
                  <a:gd name="T33" fmla="*/ 378 h 606"/>
                  <a:gd name="T34" fmla="*/ 1850 w 1968"/>
                  <a:gd name="T35" fmla="*/ 390 h 606"/>
                  <a:gd name="T36" fmla="*/ 1846 w 1968"/>
                  <a:gd name="T37" fmla="*/ 354 h 606"/>
                  <a:gd name="T38" fmla="*/ 1786 w 1968"/>
                  <a:gd name="T39" fmla="*/ 274 h 606"/>
                  <a:gd name="T40" fmla="*/ 1906 w 1968"/>
                  <a:gd name="T41" fmla="*/ 218 h 606"/>
                  <a:gd name="T42" fmla="*/ 1868 w 1968"/>
                  <a:gd name="T43" fmla="*/ 176 h 606"/>
                  <a:gd name="T44" fmla="*/ 1962 w 1968"/>
                  <a:gd name="T45" fmla="*/ 182 h 606"/>
                  <a:gd name="T46" fmla="*/ 1818 w 1968"/>
                  <a:gd name="T47" fmla="*/ 134 h 606"/>
                  <a:gd name="T48" fmla="*/ 1660 w 1968"/>
                  <a:gd name="T49" fmla="*/ 130 h 606"/>
                  <a:gd name="T50" fmla="*/ 1514 w 1968"/>
                  <a:gd name="T51" fmla="*/ 108 h 606"/>
                  <a:gd name="T52" fmla="*/ 1354 w 1968"/>
                  <a:gd name="T53" fmla="*/ 68 h 606"/>
                  <a:gd name="T54" fmla="*/ 1260 w 1968"/>
                  <a:gd name="T55" fmla="*/ 64 h 606"/>
                  <a:gd name="T56" fmla="*/ 1136 w 1968"/>
                  <a:gd name="T57" fmla="*/ 94 h 606"/>
                  <a:gd name="T58" fmla="*/ 924 w 1968"/>
                  <a:gd name="T59" fmla="*/ 56 h 606"/>
                  <a:gd name="T60" fmla="*/ 764 w 1968"/>
                  <a:gd name="T61" fmla="*/ 0 h 606"/>
                  <a:gd name="T62" fmla="*/ 618 w 1968"/>
                  <a:gd name="T63" fmla="*/ 32 h 606"/>
                  <a:gd name="T64" fmla="*/ 552 w 1968"/>
                  <a:gd name="T65" fmla="*/ 76 h 606"/>
                  <a:gd name="T66" fmla="*/ 502 w 1968"/>
                  <a:gd name="T67" fmla="*/ 68 h 606"/>
                  <a:gd name="T68" fmla="*/ 486 w 1968"/>
                  <a:gd name="T69" fmla="*/ 82 h 606"/>
                  <a:gd name="T70" fmla="*/ 446 w 1968"/>
                  <a:gd name="T71" fmla="*/ 114 h 606"/>
                  <a:gd name="T72" fmla="*/ 400 w 1968"/>
                  <a:gd name="T73" fmla="*/ 116 h 606"/>
                  <a:gd name="T74" fmla="*/ 334 w 1968"/>
                  <a:gd name="T75" fmla="*/ 128 h 606"/>
                  <a:gd name="T76" fmla="*/ 250 w 1968"/>
                  <a:gd name="T77" fmla="*/ 142 h 606"/>
                  <a:gd name="T78" fmla="*/ 198 w 1968"/>
                  <a:gd name="T79" fmla="*/ 166 h 606"/>
                  <a:gd name="T80" fmla="*/ 132 w 1968"/>
                  <a:gd name="T81" fmla="*/ 210 h 606"/>
                  <a:gd name="T82" fmla="*/ 134 w 1968"/>
                  <a:gd name="T83" fmla="*/ 172 h 606"/>
                  <a:gd name="T84" fmla="*/ 28 w 1968"/>
                  <a:gd name="T85" fmla="*/ 114 h 606"/>
                  <a:gd name="T86" fmla="*/ 20 w 1968"/>
                  <a:gd name="T87" fmla="*/ 148 h 606"/>
                  <a:gd name="T88" fmla="*/ 30 w 1968"/>
                  <a:gd name="T89" fmla="*/ 192 h 606"/>
                  <a:gd name="T90" fmla="*/ 38 w 1968"/>
                  <a:gd name="T91" fmla="*/ 246 h 606"/>
                  <a:gd name="T92" fmla="*/ 16 w 1968"/>
                  <a:gd name="T93" fmla="*/ 300 h 606"/>
                  <a:gd name="T94" fmla="*/ 68 w 1968"/>
                  <a:gd name="T95" fmla="*/ 338 h 606"/>
                  <a:gd name="T96" fmla="*/ 110 w 1968"/>
                  <a:gd name="T97" fmla="*/ 386 h 606"/>
                  <a:gd name="T98" fmla="*/ 178 w 1968"/>
                  <a:gd name="T99" fmla="*/ 440 h 606"/>
                  <a:gd name="T100" fmla="*/ 230 w 1968"/>
                  <a:gd name="T101" fmla="*/ 464 h 606"/>
                  <a:gd name="T102" fmla="*/ 206 w 1968"/>
                  <a:gd name="T103" fmla="*/ 520 h 606"/>
                  <a:gd name="T104" fmla="*/ 284 w 1968"/>
                  <a:gd name="T105" fmla="*/ 570 h 606"/>
                  <a:gd name="T106" fmla="*/ 364 w 1968"/>
                  <a:gd name="T107" fmla="*/ 606 h 606"/>
                  <a:gd name="T108" fmla="*/ 350 w 1968"/>
                  <a:gd name="T109" fmla="*/ 526 h 606"/>
                  <a:gd name="T110" fmla="*/ 332 w 1968"/>
                  <a:gd name="T111" fmla="*/ 478 h 606"/>
                  <a:gd name="T112" fmla="*/ 402 w 1968"/>
                  <a:gd name="T113" fmla="*/ 416 h 606"/>
                  <a:gd name="T114" fmla="*/ 516 w 1968"/>
                  <a:gd name="T115" fmla="*/ 406 h 606"/>
                  <a:gd name="T116" fmla="*/ 684 w 1968"/>
                  <a:gd name="T117" fmla="*/ 382 h 606"/>
                  <a:gd name="T118" fmla="*/ 836 w 1968"/>
                  <a:gd name="T119" fmla="*/ 436 h 6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968" h="606">
                    <a:moveTo>
                      <a:pt x="902" y="458"/>
                    </a:moveTo>
                    <a:lnTo>
                      <a:pt x="912" y="448"/>
                    </a:lnTo>
                    <a:lnTo>
                      <a:pt x="924" y="440"/>
                    </a:lnTo>
                    <a:lnTo>
                      <a:pt x="936" y="436"/>
                    </a:lnTo>
                    <a:lnTo>
                      <a:pt x="950" y="434"/>
                    </a:lnTo>
                    <a:lnTo>
                      <a:pt x="958" y="436"/>
                    </a:lnTo>
                    <a:lnTo>
                      <a:pt x="964" y="436"/>
                    </a:lnTo>
                    <a:lnTo>
                      <a:pt x="982" y="442"/>
                    </a:lnTo>
                    <a:lnTo>
                      <a:pt x="1000" y="448"/>
                    </a:lnTo>
                    <a:lnTo>
                      <a:pt x="1010" y="450"/>
                    </a:lnTo>
                    <a:lnTo>
                      <a:pt x="1020" y="450"/>
                    </a:lnTo>
                    <a:lnTo>
                      <a:pt x="1026" y="450"/>
                    </a:lnTo>
                    <a:lnTo>
                      <a:pt x="1030" y="448"/>
                    </a:lnTo>
                    <a:lnTo>
                      <a:pt x="1034" y="446"/>
                    </a:lnTo>
                    <a:lnTo>
                      <a:pt x="1036" y="442"/>
                    </a:lnTo>
                    <a:lnTo>
                      <a:pt x="1036" y="438"/>
                    </a:lnTo>
                    <a:lnTo>
                      <a:pt x="1034" y="436"/>
                    </a:lnTo>
                    <a:lnTo>
                      <a:pt x="1028" y="430"/>
                    </a:lnTo>
                    <a:lnTo>
                      <a:pt x="1024" y="424"/>
                    </a:lnTo>
                    <a:lnTo>
                      <a:pt x="1022" y="420"/>
                    </a:lnTo>
                    <a:lnTo>
                      <a:pt x="1020" y="416"/>
                    </a:lnTo>
                    <a:lnTo>
                      <a:pt x="1022" y="414"/>
                    </a:lnTo>
                    <a:lnTo>
                      <a:pt x="1024" y="414"/>
                    </a:lnTo>
                    <a:lnTo>
                      <a:pt x="1030" y="412"/>
                    </a:lnTo>
                    <a:lnTo>
                      <a:pt x="1048" y="412"/>
                    </a:lnTo>
                    <a:lnTo>
                      <a:pt x="1066" y="416"/>
                    </a:lnTo>
                    <a:lnTo>
                      <a:pt x="1076" y="420"/>
                    </a:lnTo>
                    <a:lnTo>
                      <a:pt x="1082" y="426"/>
                    </a:lnTo>
                    <a:lnTo>
                      <a:pt x="1088" y="434"/>
                    </a:lnTo>
                    <a:lnTo>
                      <a:pt x="1092" y="436"/>
                    </a:lnTo>
                    <a:lnTo>
                      <a:pt x="1094" y="438"/>
                    </a:lnTo>
                    <a:lnTo>
                      <a:pt x="1100" y="440"/>
                    </a:lnTo>
                    <a:lnTo>
                      <a:pt x="1108" y="438"/>
                    </a:lnTo>
                    <a:lnTo>
                      <a:pt x="1122" y="436"/>
                    </a:lnTo>
                    <a:lnTo>
                      <a:pt x="1136" y="438"/>
                    </a:lnTo>
                    <a:lnTo>
                      <a:pt x="1148" y="440"/>
                    </a:lnTo>
                    <a:lnTo>
                      <a:pt x="1160" y="446"/>
                    </a:lnTo>
                    <a:lnTo>
                      <a:pt x="1186" y="458"/>
                    </a:lnTo>
                    <a:lnTo>
                      <a:pt x="1200" y="460"/>
                    </a:lnTo>
                    <a:lnTo>
                      <a:pt x="1214" y="462"/>
                    </a:lnTo>
                    <a:lnTo>
                      <a:pt x="1222" y="462"/>
                    </a:lnTo>
                    <a:lnTo>
                      <a:pt x="1230" y="460"/>
                    </a:lnTo>
                    <a:lnTo>
                      <a:pt x="1240" y="452"/>
                    </a:lnTo>
                    <a:lnTo>
                      <a:pt x="1252" y="444"/>
                    </a:lnTo>
                    <a:lnTo>
                      <a:pt x="1258" y="442"/>
                    </a:lnTo>
                    <a:lnTo>
                      <a:pt x="1264" y="442"/>
                    </a:lnTo>
                    <a:lnTo>
                      <a:pt x="1272" y="442"/>
                    </a:lnTo>
                    <a:lnTo>
                      <a:pt x="1284" y="446"/>
                    </a:lnTo>
                    <a:lnTo>
                      <a:pt x="1306" y="454"/>
                    </a:lnTo>
                    <a:lnTo>
                      <a:pt x="1314" y="454"/>
                    </a:lnTo>
                    <a:lnTo>
                      <a:pt x="1324" y="452"/>
                    </a:lnTo>
                    <a:lnTo>
                      <a:pt x="1326" y="450"/>
                    </a:lnTo>
                    <a:lnTo>
                      <a:pt x="1328" y="446"/>
                    </a:lnTo>
                    <a:lnTo>
                      <a:pt x="1328" y="442"/>
                    </a:lnTo>
                    <a:lnTo>
                      <a:pt x="1328" y="436"/>
                    </a:lnTo>
                    <a:lnTo>
                      <a:pt x="1326" y="426"/>
                    </a:lnTo>
                    <a:lnTo>
                      <a:pt x="1324" y="416"/>
                    </a:lnTo>
                    <a:lnTo>
                      <a:pt x="1318" y="410"/>
                    </a:lnTo>
                    <a:lnTo>
                      <a:pt x="1314" y="406"/>
                    </a:lnTo>
                    <a:lnTo>
                      <a:pt x="1312" y="404"/>
                    </a:lnTo>
                    <a:lnTo>
                      <a:pt x="1312" y="398"/>
                    </a:lnTo>
                    <a:lnTo>
                      <a:pt x="1314" y="394"/>
                    </a:lnTo>
                    <a:lnTo>
                      <a:pt x="1318" y="390"/>
                    </a:lnTo>
                    <a:lnTo>
                      <a:pt x="1324" y="388"/>
                    </a:lnTo>
                    <a:lnTo>
                      <a:pt x="1334" y="386"/>
                    </a:lnTo>
                    <a:lnTo>
                      <a:pt x="1346" y="386"/>
                    </a:lnTo>
                    <a:lnTo>
                      <a:pt x="1368" y="388"/>
                    </a:lnTo>
                    <a:lnTo>
                      <a:pt x="1384" y="394"/>
                    </a:lnTo>
                    <a:lnTo>
                      <a:pt x="1396" y="402"/>
                    </a:lnTo>
                    <a:lnTo>
                      <a:pt x="1408" y="410"/>
                    </a:lnTo>
                    <a:lnTo>
                      <a:pt x="1430" y="432"/>
                    </a:lnTo>
                    <a:lnTo>
                      <a:pt x="1442" y="440"/>
                    </a:lnTo>
                    <a:lnTo>
                      <a:pt x="1452" y="448"/>
                    </a:lnTo>
                    <a:lnTo>
                      <a:pt x="1466" y="454"/>
                    </a:lnTo>
                    <a:lnTo>
                      <a:pt x="1480" y="458"/>
                    </a:lnTo>
                    <a:lnTo>
                      <a:pt x="1494" y="462"/>
                    </a:lnTo>
                    <a:lnTo>
                      <a:pt x="1506" y="466"/>
                    </a:lnTo>
                    <a:lnTo>
                      <a:pt x="1512" y="474"/>
                    </a:lnTo>
                    <a:lnTo>
                      <a:pt x="1518" y="482"/>
                    </a:lnTo>
                    <a:lnTo>
                      <a:pt x="1526" y="488"/>
                    </a:lnTo>
                    <a:lnTo>
                      <a:pt x="1532" y="490"/>
                    </a:lnTo>
                    <a:lnTo>
                      <a:pt x="1536" y="490"/>
                    </a:lnTo>
                    <a:lnTo>
                      <a:pt x="1548" y="488"/>
                    </a:lnTo>
                    <a:lnTo>
                      <a:pt x="1554" y="484"/>
                    </a:lnTo>
                    <a:lnTo>
                      <a:pt x="1560" y="478"/>
                    </a:lnTo>
                    <a:lnTo>
                      <a:pt x="1568" y="472"/>
                    </a:lnTo>
                    <a:lnTo>
                      <a:pt x="1576" y="486"/>
                    </a:lnTo>
                    <a:lnTo>
                      <a:pt x="1580" y="496"/>
                    </a:lnTo>
                    <a:lnTo>
                      <a:pt x="1582" y="510"/>
                    </a:lnTo>
                    <a:lnTo>
                      <a:pt x="1582" y="522"/>
                    </a:lnTo>
                    <a:lnTo>
                      <a:pt x="1582" y="528"/>
                    </a:lnTo>
                    <a:lnTo>
                      <a:pt x="1582" y="538"/>
                    </a:lnTo>
                    <a:lnTo>
                      <a:pt x="1574" y="532"/>
                    </a:lnTo>
                    <a:lnTo>
                      <a:pt x="1562" y="528"/>
                    </a:lnTo>
                    <a:lnTo>
                      <a:pt x="1562" y="544"/>
                    </a:lnTo>
                    <a:lnTo>
                      <a:pt x="1570" y="550"/>
                    </a:lnTo>
                    <a:lnTo>
                      <a:pt x="1576" y="558"/>
                    </a:lnTo>
                    <a:lnTo>
                      <a:pt x="1584" y="580"/>
                    </a:lnTo>
                    <a:lnTo>
                      <a:pt x="1590" y="576"/>
                    </a:lnTo>
                    <a:lnTo>
                      <a:pt x="1600" y="574"/>
                    </a:lnTo>
                    <a:lnTo>
                      <a:pt x="1612" y="576"/>
                    </a:lnTo>
                    <a:lnTo>
                      <a:pt x="1618" y="576"/>
                    </a:lnTo>
                    <a:lnTo>
                      <a:pt x="1624" y="574"/>
                    </a:lnTo>
                    <a:lnTo>
                      <a:pt x="1630" y="574"/>
                    </a:lnTo>
                    <a:lnTo>
                      <a:pt x="1634" y="570"/>
                    </a:lnTo>
                    <a:lnTo>
                      <a:pt x="1640" y="558"/>
                    </a:lnTo>
                    <a:lnTo>
                      <a:pt x="1640" y="546"/>
                    </a:lnTo>
                    <a:lnTo>
                      <a:pt x="1642" y="532"/>
                    </a:lnTo>
                    <a:lnTo>
                      <a:pt x="1642" y="518"/>
                    </a:lnTo>
                    <a:lnTo>
                      <a:pt x="1642" y="494"/>
                    </a:lnTo>
                    <a:lnTo>
                      <a:pt x="1640" y="476"/>
                    </a:lnTo>
                    <a:lnTo>
                      <a:pt x="1636" y="458"/>
                    </a:lnTo>
                    <a:lnTo>
                      <a:pt x="1628" y="436"/>
                    </a:lnTo>
                    <a:lnTo>
                      <a:pt x="1616" y="418"/>
                    </a:lnTo>
                    <a:lnTo>
                      <a:pt x="1604" y="402"/>
                    </a:lnTo>
                    <a:lnTo>
                      <a:pt x="1588" y="386"/>
                    </a:lnTo>
                    <a:lnTo>
                      <a:pt x="1580" y="382"/>
                    </a:lnTo>
                    <a:lnTo>
                      <a:pt x="1572" y="380"/>
                    </a:lnTo>
                    <a:lnTo>
                      <a:pt x="1562" y="376"/>
                    </a:lnTo>
                    <a:lnTo>
                      <a:pt x="1554" y="376"/>
                    </a:lnTo>
                    <a:lnTo>
                      <a:pt x="1550" y="376"/>
                    </a:lnTo>
                    <a:lnTo>
                      <a:pt x="1548" y="376"/>
                    </a:lnTo>
                    <a:lnTo>
                      <a:pt x="1544" y="382"/>
                    </a:lnTo>
                    <a:lnTo>
                      <a:pt x="1534" y="378"/>
                    </a:lnTo>
                    <a:lnTo>
                      <a:pt x="1530" y="370"/>
                    </a:lnTo>
                    <a:lnTo>
                      <a:pt x="1524" y="362"/>
                    </a:lnTo>
                    <a:lnTo>
                      <a:pt x="1516" y="354"/>
                    </a:lnTo>
                    <a:lnTo>
                      <a:pt x="1510" y="358"/>
                    </a:lnTo>
                    <a:lnTo>
                      <a:pt x="1502" y="362"/>
                    </a:lnTo>
                    <a:lnTo>
                      <a:pt x="1492" y="366"/>
                    </a:lnTo>
                    <a:lnTo>
                      <a:pt x="1492" y="354"/>
                    </a:lnTo>
                    <a:lnTo>
                      <a:pt x="1494" y="354"/>
                    </a:lnTo>
                    <a:lnTo>
                      <a:pt x="1496" y="350"/>
                    </a:lnTo>
                    <a:lnTo>
                      <a:pt x="1502" y="344"/>
                    </a:lnTo>
                    <a:lnTo>
                      <a:pt x="1504" y="340"/>
                    </a:lnTo>
                    <a:lnTo>
                      <a:pt x="1504" y="334"/>
                    </a:lnTo>
                    <a:lnTo>
                      <a:pt x="1504" y="324"/>
                    </a:lnTo>
                    <a:lnTo>
                      <a:pt x="1506" y="312"/>
                    </a:lnTo>
                    <a:lnTo>
                      <a:pt x="1506" y="308"/>
                    </a:lnTo>
                    <a:lnTo>
                      <a:pt x="1508" y="302"/>
                    </a:lnTo>
                    <a:lnTo>
                      <a:pt x="1516" y="296"/>
                    </a:lnTo>
                    <a:lnTo>
                      <a:pt x="1524" y="290"/>
                    </a:lnTo>
                    <a:lnTo>
                      <a:pt x="1534" y="286"/>
                    </a:lnTo>
                    <a:lnTo>
                      <a:pt x="1546" y="284"/>
                    </a:lnTo>
                    <a:lnTo>
                      <a:pt x="1570" y="286"/>
                    </a:lnTo>
                    <a:lnTo>
                      <a:pt x="1592" y="286"/>
                    </a:lnTo>
                    <a:lnTo>
                      <a:pt x="1610" y="288"/>
                    </a:lnTo>
                    <a:lnTo>
                      <a:pt x="1624" y="292"/>
                    </a:lnTo>
                    <a:lnTo>
                      <a:pt x="1636" y="296"/>
                    </a:lnTo>
                    <a:lnTo>
                      <a:pt x="1648" y="298"/>
                    </a:lnTo>
                    <a:lnTo>
                      <a:pt x="1656" y="296"/>
                    </a:lnTo>
                    <a:lnTo>
                      <a:pt x="1662" y="294"/>
                    </a:lnTo>
                    <a:lnTo>
                      <a:pt x="1668" y="290"/>
                    </a:lnTo>
                    <a:lnTo>
                      <a:pt x="1670" y="286"/>
                    </a:lnTo>
                    <a:lnTo>
                      <a:pt x="1666" y="284"/>
                    </a:lnTo>
                    <a:lnTo>
                      <a:pt x="1660" y="278"/>
                    </a:lnTo>
                    <a:lnTo>
                      <a:pt x="1656" y="272"/>
                    </a:lnTo>
                    <a:lnTo>
                      <a:pt x="1654" y="262"/>
                    </a:lnTo>
                    <a:lnTo>
                      <a:pt x="1654" y="254"/>
                    </a:lnTo>
                    <a:lnTo>
                      <a:pt x="1656" y="252"/>
                    </a:lnTo>
                    <a:lnTo>
                      <a:pt x="1658" y="248"/>
                    </a:lnTo>
                    <a:lnTo>
                      <a:pt x="1662" y="246"/>
                    </a:lnTo>
                    <a:lnTo>
                      <a:pt x="1668" y="246"/>
                    </a:lnTo>
                    <a:lnTo>
                      <a:pt x="1682" y="246"/>
                    </a:lnTo>
                    <a:lnTo>
                      <a:pt x="1694" y="250"/>
                    </a:lnTo>
                    <a:lnTo>
                      <a:pt x="1704" y="256"/>
                    </a:lnTo>
                    <a:lnTo>
                      <a:pt x="1714" y="262"/>
                    </a:lnTo>
                    <a:lnTo>
                      <a:pt x="1722" y="264"/>
                    </a:lnTo>
                    <a:lnTo>
                      <a:pt x="1722" y="256"/>
                    </a:lnTo>
                    <a:lnTo>
                      <a:pt x="1722" y="250"/>
                    </a:lnTo>
                    <a:lnTo>
                      <a:pt x="1724" y="244"/>
                    </a:lnTo>
                    <a:lnTo>
                      <a:pt x="1722" y="230"/>
                    </a:lnTo>
                    <a:lnTo>
                      <a:pt x="1738" y="230"/>
                    </a:lnTo>
                    <a:lnTo>
                      <a:pt x="1740" y="240"/>
                    </a:lnTo>
                    <a:lnTo>
                      <a:pt x="1744" y="246"/>
                    </a:lnTo>
                    <a:lnTo>
                      <a:pt x="1750" y="254"/>
                    </a:lnTo>
                    <a:lnTo>
                      <a:pt x="1754" y="260"/>
                    </a:lnTo>
                    <a:lnTo>
                      <a:pt x="1748" y="270"/>
                    </a:lnTo>
                    <a:lnTo>
                      <a:pt x="1740" y="284"/>
                    </a:lnTo>
                    <a:lnTo>
                      <a:pt x="1734" y="300"/>
                    </a:lnTo>
                    <a:lnTo>
                      <a:pt x="1732" y="314"/>
                    </a:lnTo>
                    <a:lnTo>
                      <a:pt x="1732" y="322"/>
                    </a:lnTo>
                    <a:lnTo>
                      <a:pt x="1736" y="330"/>
                    </a:lnTo>
                    <a:lnTo>
                      <a:pt x="1740" y="338"/>
                    </a:lnTo>
                    <a:lnTo>
                      <a:pt x="1746" y="346"/>
                    </a:lnTo>
                    <a:lnTo>
                      <a:pt x="1760" y="362"/>
                    </a:lnTo>
                    <a:lnTo>
                      <a:pt x="1776" y="378"/>
                    </a:lnTo>
                    <a:lnTo>
                      <a:pt x="1814" y="406"/>
                    </a:lnTo>
                    <a:lnTo>
                      <a:pt x="1830" y="420"/>
                    </a:lnTo>
                    <a:lnTo>
                      <a:pt x="1840" y="434"/>
                    </a:lnTo>
                    <a:lnTo>
                      <a:pt x="1846" y="424"/>
                    </a:lnTo>
                    <a:lnTo>
                      <a:pt x="1848" y="416"/>
                    </a:lnTo>
                    <a:lnTo>
                      <a:pt x="1846" y="410"/>
                    </a:lnTo>
                    <a:lnTo>
                      <a:pt x="1840" y="404"/>
                    </a:lnTo>
                    <a:lnTo>
                      <a:pt x="1838" y="400"/>
                    </a:lnTo>
                    <a:lnTo>
                      <a:pt x="1840" y="398"/>
                    </a:lnTo>
                    <a:lnTo>
                      <a:pt x="1844" y="394"/>
                    </a:lnTo>
                    <a:lnTo>
                      <a:pt x="1850" y="390"/>
                    </a:lnTo>
                    <a:lnTo>
                      <a:pt x="1842" y="384"/>
                    </a:lnTo>
                    <a:lnTo>
                      <a:pt x="1838" y="382"/>
                    </a:lnTo>
                    <a:lnTo>
                      <a:pt x="1838" y="376"/>
                    </a:lnTo>
                    <a:lnTo>
                      <a:pt x="1838" y="372"/>
                    </a:lnTo>
                    <a:lnTo>
                      <a:pt x="1840" y="368"/>
                    </a:lnTo>
                    <a:lnTo>
                      <a:pt x="1850" y="366"/>
                    </a:lnTo>
                    <a:lnTo>
                      <a:pt x="1850" y="364"/>
                    </a:lnTo>
                    <a:lnTo>
                      <a:pt x="1852" y="362"/>
                    </a:lnTo>
                    <a:lnTo>
                      <a:pt x="1852" y="358"/>
                    </a:lnTo>
                    <a:lnTo>
                      <a:pt x="1850" y="356"/>
                    </a:lnTo>
                    <a:lnTo>
                      <a:pt x="1846" y="354"/>
                    </a:lnTo>
                    <a:lnTo>
                      <a:pt x="1838" y="354"/>
                    </a:lnTo>
                    <a:lnTo>
                      <a:pt x="1828" y="354"/>
                    </a:lnTo>
                    <a:lnTo>
                      <a:pt x="1840" y="338"/>
                    </a:lnTo>
                    <a:lnTo>
                      <a:pt x="1828" y="328"/>
                    </a:lnTo>
                    <a:lnTo>
                      <a:pt x="1806" y="316"/>
                    </a:lnTo>
                    <a:lnTo>
                      <a:pt x="1798" y="308"/>
                    </a:lnTo>
                    <a:lnTo>
                      <a:pt x="1790" y="302"/>
                    </a:lnTo>
                    <a:lnTo>
                      <a:pt x="1784" y="296"/>
                    </a:lnTo>
                    <a:lnTo>
                      <a:pt x="1782" y="290"/>
                    </a:lnTo>
                    <a:lnTo>
                      <a:pt x="1784" y="282"/>
                    </a:lnTo>
                    <a:lnTo>
                      <a:pt x="1786" y="274"/>
                    </a:lnTo>
                    <a:lnTo>
                      <a:pt x="1792" y="270"/>
                    </a:lnTo>
                    <a:lnTo>
                      <a:pt x="1796" y="268"/>
                    </a:lnTo>
                    <a:lnTo>
                      <a:pt x="1828" y="268"/>
                    </a:lnTo>
                    <a:lnTo>
                      <a:pt x="1838" y="266"/>
                    </a:lnTo>
                    <a:lnTo>
                      <a:pt x="1850" y="262"/>
                    </a:lnTo>
                    <a:lnTo>
                      <a:pt x="1858" y="258"/>
                    </a:lnTo>
                    <a:lnTo>
                      <a:pt x="1868" y="252"/>
                    </a:lnTo>
                    <a:lnTo>
                      <a:pt x="1888" y="240"/>
                    </a:lnTo>
                    <a:lnTo>
                      <a:pt x="1898" y="234"/>
                    </a:lnTo>
                    <a:lnTo>
                      <a:pt x="1912" y="228"/>
                    </a:lnTo>
                    <a:lnTo>
                      <a:pt x="1906" y="218"/>
                    </a:lnTo>
                    <a:lnTo>
                      <a:pt x="1900" y="214"/>
                    </a:lnTo>
                    <a:lnTo>
                      <a:pt x="1892" y="210"/>
                    </a:lnTo>
                    <a:lnTo>
                      <a:pt x="1884" y="208"/>
                    </a:lnTo>
                    <a:lnTo>
                      <a:pt x="1864" y="206"/>
                    </a:lnTo>
                    <a:lnTo>
                      <a:pt x="1856" y="204"/>
                    </a:lnTo>
                    <a:lnTo>
                      <a:pt x="1846" y="198"/>
                    </a:lnTo>
                    <a:lnTo>
                      <a:pt x="1858" y="194"/>
                    </a:lnTo>
                    <a:lnTo>
                      <a:pt x="1868" y="190"/>
                    </a:lnTo>
                    <a:lnTo>
                      <a:pt x="1862" y="184"/>
                    </a:lnTo>
                    <a:lnTo>
                      <a:pt x="1858" y="178"/>
                    </a:lnTo>
                    <a:lnTo>
                      <a:pt x="1868" y="176"/>
                    </a:lnTo>
                    <a:lnTo>
                      <a:pt x="1882" y="180"/>
                    </a:lnTo>
                    <a:lnTo>
                      <a:pt x="1912" y="188"/>
                    </a:lnTo>
                    <a:lnTo>
                      <a:pt x="1940" y="194"/>
                    </a:lnTo>
                    <a:lnTo>
                      <a:pt x="1950" y="198"/>
                    </a:lnTo>
                    <a:lnTo>
                      <a:pt x="1962" y="198"/>
                    </a:lnTo>
                    <a:lnTo>
                      <a:pt x="1966" y="198"/>
                    </a:lnTo>
                    <a:lnTo>
                      <a:pt x="1968" y="196"/>
                    </a:lnTo>
                    <a:lnTo>
                      <a:pt x="1968" y="194"/>
                    </a:lnTo>
                    <a:lnTo>
                      <a:pt x="1968" y="190"/>
                    </a:lnTo>
                    <a:lnTo>
                      <a:pt x="1968" y="188"/>
                    </a:lnTo>
                    <a:lnTo>
                      <a:pt x="1962" y="182"/>
                    </a:lnTo>
                    <a:lnTo>
                      <a:pt x="1960" y="178"/>
                    </a:lnTo>
                    <a:lnTo>
                      <a:pt x="1956" y="174"/>
                    </a:lnTo>
                    <a:lnTo>
                      <a:pt x="1940" y="166"/>
                    </a:lnTo>
                    <a:lnTo>
                      <a:pt x="1924" y="164"/>
                    </a:lnTo>
                    <a:lnTo>
                      <a:pt x="1906" y="162"/>
                    </a:lnTo>
                    <a:lnTo>
                      <a:pt x="1896" y="162"/>
                    </a:lnTo>
                    <a:lnTo>
                      <a:pt x="1892" y="162"/>
                    </a:lnTo>
                    <a:lnTo>
                      <a:pt x="1888" y="164"/>
                    </a:lnTo>
                    <a:lnTo>
                      <a:pt x="1868" y="152"/>
                    </a:lnTo>
                    <a:lnTo>
                      <a:pt x="1844" y="142"/>
                    </a:lnTo>
                    <a:lnTo>
                      <a:pt x="1818" y="134"/>
                    </a:lnTo>
                    <a:lnTo>
                      <a:pt x="1788" y="126"/>
                    </a:lnTo>
                    <a:lnTo>
                      <a:pt x="1760" y="122"/>
                    </a:lnTo>
                    <a:lnTo>
                      <a:pt x="1730" y="118"/>
                    </a:lnTo>
                    <a:lnTo>
                      <a:pt x="1700" y="114"/>
                    </a:lnTo>
                    <a:lnTo>
                      <a:pt x="1674" y="114"/>
                    </a:lnTo>
                    <a:lnTo>
                      <a:pt x="1668" y="112"/>
                    </a:lnTo>
                    <a:lnTo>
                      <a:pt x="1656" y="110"/>
                    </a:lnTo>
                    <a:lnTo>
                      <a:pt x="1652" y="110"/>
                    </a:lnTo>
                    <a:lnTo>
                      <a:pt x="1650" y="114"/>
                    </a:lnTo>
                    <a:lnTo>
                      <a:pt x="1652" y="120"/>
                    </a:lnTo>
                    <a:lnTo>
                      <a:pt x="1660" y="130"/>
                    </a:lnTo>
                    <a:lnTo>
                      <a:pt x="1644" y="130"/>
                    </a:lnTo>
                    <a:lnTo>
                      <a:pt x="1636" y="124"/>
                    </a:lnTo>
                    <a:lnTo>
                      <a:pt x="1622" y="120"/>
                    </a:lnTo>
                    <a:lnTo>
                      <a:pt x="1610" y="118"/>
                    </a:lnTo>
                    <a:lnTo>
                      <a:pt x="1594" y="118"/>
                    </a:lnTo>
                    <a:lnTo>
                      <a:pt x="1562" y="120"/>
                    </a:lnTo>
                    <a:lnTo>
                      <a:pt x="1548" y="120"/>
                    </a:lnTo>
                    <a:lnTo>
                      <a:pt x="1534" y="118"/>
                    </a:lnTo>
                    <a:lnTo>
                      <a:pt x="1526" y="116"/>
                    </a:lnTo>
                    <a:lnTo>
                      <a:pt x="1520" y="112"/>
                    </a:lnTo>
                    <a:lnTo>
                      <a:pt x="1514" y="108"/>
                    </a:lnTo>
                    <a:lnTo>
                      <a:pt x="1508" y="102"/>
                    </a:lnTo>
                    <a:lnTo>
                      <a:pt x="1500" y="98"/>
                    </a:lnTo>
                    <a:lnTo>
                      <a:pt x="1480" y="96"/>
                    </a:lnTo>
                    <a:lnTo>
                      <a:pt x="1454" y="96"/>
                    </a:lnTo>
                    <a:lnTo>
                      <a:pt x="1418" y="100"/>
                    </a:lnTo>
                    <a:lnTo>
                      <a:pt x="1406" y="100"/>
                    </a:lnTo>
                    <a:lnTo>
                      <a:pt x="1394" y="96"/>
                    </a:lnTo>
                    <a:lnTo>
                      <a:pt x="1388" y="90"/>
                    </a:lnTo>
                    <a:lnTo>
                      <a:pt x="1378" y="84"/>
                    </a:lnTo>
                    <a:lnTo>
                      <a:pt x="1364" y="72"/>
                    </a:lnTo>
                    <a:lnTo>
                      <a:pt x="1354" y="68"/>
                    </a:lnTo>
                    <a:lnTo>
                      <a:pt x="1344" y="66"/>
                    </a:lnTo>
                    <a:lnTo>
                      <a:pt x="1340" y="68"/>
                    </a:lnTo>
                    <a:lnTo>
                      <a:pt x="1336" y="70"/>
                    </a:lnTo>
                    <a:lnTo>
                      <a:pt x="1334" y="78"/>
                    </a:lnTo>
                    <a:lnTo>
                      <a:pt x="1328" y="78"/>
                    </a:lnTo>
                    <a:lnTo>
                      <a:pt x="1312" y="80"/>
                    </a:lnTo>
                    <a:lnTo>
                      <a:pt x="1304" y="78"/>
                    </a:lnTo>
                    <a:lnTo>
                      <a:pt x="1292" y="76"/>
                    </a:lnTo>
                    <a:lnTo>
                      <a:pt x="1280" y="72"/>
                    </a:lnTo>
                    <a:lnTo>
                      <a:pt x="1266" y="66"/>
                    </a:lnTo>
                    <a:lnTo>
                      <a:pt x="1260" y="64"/>
                    </a:lnTo>
                    <a:lnTo>
                      <a:pt x="1256" y="64"/>
                    </a:lnTo>
                    <a:lnTo>
                      <a:pt x="1250" y="68"/>
                    </a:lnTo>
                    <a:lnTo>
                      <a:pt x="1246" y="74"/>
                    </a:lnTo>
                    <a:lnTo>
                      <a:pt x="1240" y="82"/>
                    </a:lnTo>
                    <a:lnTo>
                      <a:pt x="1236" y="88"/>
                    </a:lnTo>
                    <a:lnTo>
                      <a:pt x="1232" y="90"/>
                    </a:lnTo>
                    <a:lnTo>
                      <a:pt x="1224" y="94"/>
                    </a:lnTo>
                    <a:lnTo>
                      <a:pt x="1212" y="96"/>
                    </a:lnTo>
                    <a:lnTo>
                      <a:pt x="1190" y="98"/>
                    </a:lnTo>
                    <a:lnTo>
                      <a:pt x="1148" y="96"/>
                    </a:lnTo>
                    <a:lnTo>
                      <a:pt x="1136" y="94"/>
                    </a:lnTo>
                    <a:lnTo>
                      <a:pt x="1124" y="90"/>
                    </a:lnTo>
                    <a:lnTo>
                      <a:pt x="1114" y="84"/>
                    </a:lnTo>
                    <a:lnTo>
                      <a:pt x="1104" y="80"/>
                    </a:lnTo>
                    <a:lnTo>
                      <a:pt x="1094" y="72"/>
                    </a:lnTo>
                    <a:lnTo>
                      <a:pt x="1082" y="66"/>
                    </a:lnTo>
                    <a:lnTo>
                      <a:pt x="1066" y="62"/>
                    </a:lnTo>
                    <a:lnTo>
                      <a:pt x="1048" y="60"/>
                    </a:lnTo>
                    <a:lnTo>
                      <a:pt x="1038" y="58"/>
                    </a:lnTo>
                    <a:lnTo>
                      <a:pt x="1018" y="56"/>
                    </a:lnTo>
                    <a:lnTo>
                      <a:pt x="980" y="54"/>
                    </a:lnTo>
                    <a:lnTo>
                      <a:pt x="924" y="56"/>
                    </a:lnTo>
                    <a:lnTo>
                      <a:pt x="898" y="54"/>
                    </a:lnTo>
                    <a:lnTo>
                      <a:pt x="868" y="54"/>
                    </a:lnTo>
                    <a:lnTo>
                      <a:pt x="880" y="46"/>
                    </a:lnTo>
                    <a:lnTo>
                      <a:pt x="886" y="40"/>
                    </a:lnTo>
                    <a:lnTo>
                      <a:pt x="890" y="34"/>
                    </a:lnTo>
                    <a:lnTo>
                      <a:pt x="876" y="26"/>
                    </a:lnTo>
                    <a:lnTo>
                      <a:pt x="852" y="20"/>
                    </a:lnTo>
                    <a:lnTo>
                      <a:pt x="828" y="12"/>
                    </a:lnTo>
                    <a:lnTo>
                      <a:pt x="800" y="4"/>
                    </a:lnTo>
                    <a:lnTo>
                      <a:pt x="774" y="2"/>
                    </a:lnTo>
                    <a:lnTo>
                      <a:pt x="764" y="0"/>
                    </a:lnTo>
                    <a:lnTo>
                      <a:pt x="752" y="2"/>
                    </a:lnTo>
                    <a:lnTo>
                      <a:pt x="742" y="4"/>
                    </a:lnTo>
                    <a:lnTo>
                      <a:pt x="736" y="8"/>
                    </a:lnTo>
                    <a:lnTo>
                      <a:pt x="732" y="14"/>
                    </a:lnTo>
                    <a:lnTo>
                      <a:pt x="728" y="22"/>
                    </a:lnTo>
                    <a:lnTo>
                      <a:pt x="712" y="20"/>
                    </a:lnTo>
                    <a:lnTo>
                      <a:pt x="692" y="18"/>
                    </a:lnTo>
                    <a:lnTo>
                      <a:pt x="668" y="20"/>
                    </a:lnTo>
                    <a:lnTo>
                      <a:pt x="642" y="26"/>
                    </a:lnTo>
                    <a:lnTo>
                      <a:pt x="630" y="28"/>
                    </a:lnTo>
                    <a:lnTo>
                      <a:pt x="618" y="32"/>
                    </a:lnTo>
                    <a:lnTo>
                      <a:pt x="608" y="38"/>
                    </a:lnTo>
                    <a:lnTo>
                      <a:pt x="602" y="46"/>
                    </a:lnTo>
                    <a:lnTo>
                      <a:pt x="608" y="46"/>
                    </a:lnTo>
                    <a:lnTo>
                      <a:pt x="618" y="52"/>
                    </a:lnTo>
                    <a:lnTo>
                      <a:pt x="606" y="54"/>
                    </a:lnTo>
                    <a:lnTo>
                      <a:pt x="596" y="54"/>
                    </a:lnTo>
                    <a:lnTo>
                      <a:pt x="578" y="54"/>
                    </a:lnTo>
                    <a:lnTo>
                      <a:pt x="564" y="56"/>
                    </a:lnTo>
                    <a:lnTo>
                      <a:pt x="574" y="74"/>
                    </a:lnTo>
                    <a:lnTo>
                      <a:pt x="562" y="74"/>
                    </a:lnTo>
                    <a:lnTo>
                      <a:pt x="552" y="76"/>
                    </a:lnTo>
                    <a:lnTo>
                      <a:pt x="548" y="80"/>
                    </a:lnTo>
                    <a:lnTo>
                      <a:pt x="548" y="82"/>
                    </a:lnTo>
                    <a:lnTo>
                      <a:pt x="546" y="86"/>
                    </a:lnTo>
                    <a:lnTo>
                      <a:pt x="548" y="90"/>
                    </a:lnTo>
                    <a:lnTo>
                      <a:pt x="548" y="96"/>
                    </a:lnTo>
                    <a:lnTo>
                      <a:pt x="542" y="94"/>
                    </a:lnTo>
                    <a:lnTo>
                      <a:pt x="536" y="90"/>
                    </a:lnTo>
                    <a:lnTo>
                      <a:pt x="524" y="82"/>
                    </a:lnTo>
                    <a:lnTo>
                      <a:pt x="516" y="74"/>
                    </a:lnTo>
                    <a:lnTo>
                      <a:pt x="510" y="72"/>
                    </a:lnTo>
                    <a:lnTo>
                      <a:pt x="502" y="68"/>
                    </a:lnTo>
                    <a:lnTo>
                      <a:pt x="502" y="72"/>
                    </a:lnTo>
                    <a:lnTo>
                      <a:pt x="500" y="80"/>
                    </a:lnTo>
                    <a:lnTo>
                      <a:pt x="502" y="84"/>
                    </a:lnTo>
                    <a:lnTo>
                      <a:pt x="506" y="90"/>
                    </a:lnTo>
                    <a:lnTo>
                      <a:pt x="514" y="96"/>
                    </a:lnTo>
                    <a:lnTo>
                      <a:pt x="522" y="102"/>
                    </a:lnTo>
                    <a:lnTo>
                      <a:pt x="522" y="124"/>
                    </a:lnTo>
                    <a:lnTo>
                      <a:pt x="512" y="116"/>
                    </a:lnTo>
                    <a:lnTo>
                      <a:pt x="504" y="108"/>
                    </a:lnTo>
                    <a:lnTo>
                      <a:pt x="492" y="88"/>
                    </a:lnTo>
                    <a:lnTo>
                      <a:pt x="486" y="82"/>
                    </a:lnTo>
                    <a:lnTo>
                      <a:pt x="478" y="74"/>
                    </a:lnTo>
                    <a:lnTo>
                      <a:pt x="466" y="68"/>
                    </a:lnTo>
                    <a:lnTo>
                      <a:pt x="450" y="66"/>
                    </a:lnTo>
                    <a:lnTo>
                      <a:pt x="442" y="68"/>
                    </a:lnTo>
                    <a:lnTo>
                      <a:pt x="438" y="72"/>
                    </a:lnTo>
                    <a:lnTo>
                      <a:pt x="434" y="80"/>
                    </a:lnTo>
                    <a:lnTo>
                      <a:pt x="434" y="88"/>
                    </a:lnTo>
                    <a:lnTo>
                      <a:pt x="434" y="94"/>
                    </a:lnTo>
                    <a:lnTo>
                      <a:pt x="438" y="102"/>
                    </a:lnTo>
                    <a:lnTo>
                      <a:pt x="440" y="108"/>
                    </a:lnTo>
                    <a:lnTo>
                      <a:pt x="446" y="114"/>
                    </a:lnTo>
                    <a:lnTo>
                      <a:pt x="454" y="120"/>
                    </a:lnTo>
                    <a:lnTo>
                      <a:pt x="462" y="126"/>
                    </a:lnTo>
                    <a:lnTo>
                      <a:pt x="468" y="128"/>
                    </a:lnTo>
                    <a:lnTo>
                      <a:pt x="478" y="130"/>
                    </a:lnTo>
                    <a:lnTo>
                      <a:pt x="468" y="136"/>
                    </a:lnTo>
                    <a:lnTo>
                      <a:pt x="460" y="136"/>
                    </a:lnTo>
                    <a:lnTo>
                      <a:pt x="450" y="134"/>
                    </a:lnTo>
                    <a:lnTo>
                      <a:pt x="440" y="132"/>
                    </a:lnTo>
                    <a:lnTo>
                      <a:pt x="420" y="122"/>
                    </a:lnTo>
                    <a:lnTo>
                      <a:pt x="410" y="118"/>
                    </a:lnTo>
                    <a:lnTo>
                      <a:pt x="400" y="116"/>
                    </a:lnTo>
                    <a:lnTo>
                      <a:pt x="366" y="116"/>
                    </a:lnTo>
                    <a:lnTo>
                      <a:pt x="368" y="120"/>
                    </a:lnTo>
                    <a:lnTo>
                      <a:pt x="370" y="130"/>
                    </a:lnTo>
                    <a:lnTo>
                      <a:pt x="370" y="134"/>
                    </a:lnTo>
                    <a:lnTo>
                      <a:pt x="368" y="134"/>
                    </a:lnTo>
                    <a:lnTo>
                      <a:pt x="362" y="132"/>
                    </a:lnTo>
                    <a:lnTo>
                      <a:pt x="356" y="124"/>
                    </a:lnTo>
                    <a:lnTo>
                      <a:pt x="350" y="122"/>
                    </a:lnTo>
                    <a:lnTo>
                      <a:pt x="346" y="122"/>
                    </a:lnTo>
                    <a:lnTo>
                      <a:pt x="340" y="124"/>
                    </a:lnTo>
                    <a:lnTo>
                      <a:pt x="334" y="128"/>
                    </a:lnTo>
                    <a:lnTo>
                      <a:pt x="322" y="136"/>
                    </a:lnTo>
                    <a:lnTo>
                      <a:pt x="314" y="136"/>
                    </a:lnTo>
                    <a:lnTo>
                      <a:pt x="306" y="138"/>
                    </a:lnTo>
                    <a:lnTo>
                      <a:pt x="302" y="136"/>
                    </a:lnTo>
                    <a:lnTo>
                      <a:pt x="302" y="134"/>
                    </a:lnTo>
                    <a:lnTo>
                      <a:pt x="298" y="132"/>
                    </a:lnTo>
                    <a:lnTo>
                      <a:pt x="290" y="130"/>
                    </a:lnTo>
                    <a:lnTo>
                      <a:pt x="280" y="132"/>
                    </a:lnTo>
                    <a:lnTo>
                      <a:pt x="270" y="134"/>
                    </a:lnTo>
                    <a:lnTo>
                      <a:pt x="260" y="136"/>
                    </a:lnTo>
                    <a:lnTo>
                      <a:pt x="250" y="142"/>
                    </a:lnTo>
                    <a:lnTo>
                      <a:pt x="236" y="152"/>
                    </a:lnTo>
                    <a:lnTo>
                      <a:pt x="222" y="164"/>
                    </a:lnTo>
                    <a:lnTo>
                      <a:pt x="218" y="158"/>
                    </a:lnTo>
                    <a:lnTo>
                      <a:pt x="216" y="152"/>
                    </a:lnTo>
                    <a:lnTo>
                      <a:pt x="214" y="144"/>
                    </a:lnTo>
                    <a:lnTo>
                      <a:pt x="214" y="136"/>
                    </a:lnTo>
                    <a:lnTo>
                      <a:pt x="192" y="136"/>
                    </a:lnTo>
                    <a:lnTo>
                      <a:pt x="192" y="144"/>
                    </a:lnTo>
                    <a:lnTo>
                      <a:pt x="194" y="150"/>
                    </a:lnTo>
                    <a:lnTo>
                      <a:pt x="196" y="158"/>
                    </a:lnTo>
                    <a:lnTo>
                      <a:pt x="198" y="166"/>
                    </a:lnTo>
                    <a:lnTo>
                      <a:pt x="190" y="166"/>
                    </a:lnTo>
                    <a:lnTo>
                      <a:pt x="180" y="168"/>
                    </a:lnTo>
                    <a:lnTo>
                      <a:pt x="172" y="172"/>
                    </a:lnTo>
                    <a:lnTo>
                      <a:pt x="166" y="176"/>
                    </a:lnTo>
                    <a:lnTo>
                      <a:pt x="158" y="186"/>
                    </a:lnTo>
                    <a:lnTo>
                      <a:pt x="148" y="196"/>
                    </a:lnTo>
                    <a:lnTo>
                      <a:pt x="132" y="190"/>
                    </a:lnTo>
                    <a:lnTo>
                      <a:pt x="118" y="190"/>
                    </a:lnTo>
                    <a:lnTo>
                      <a:pt x="126" y="198"/>
                    </a:lnTo>
                    <a:lnTo>
                      <a:pt x="130" y="206"/>
                    </a:lnTo>
                    <a:lnTo>
                      <a:pt x="132" y="210"/>
                    </a:lnTo>
                    <a:lnTo>
                      <a:pt x="118" y="210"/>
                    </a:lnTo>
                    <a:lnTo>
                      <a:pt x="110" y="208"/>
                    </a:lnTo>
                    <a:lnTo>
                      <a:pt x="102" y="202"/>
                    </a:lnTo>
                    <a:lnTo>
                      <a:pt x="94" y="196"/>
                    </a:lnTo>
                    <a:lnTo>
                      <a:pt x="84" y="180"/>
                    </a:lnTo>
                    <a:lnTo>
                      <a:pt x="76" y="166"/>
                    </a:lnTo>
                    <a:lnTo>
                      <a:pt x="84" y="166"/>
                    </a:lnTo>
                    <a:lnTo>
                      <a:pt x="96" y="170"/>
                    </a:lnTo>
                    <a:lnTo>
                      <a:pt x="110" y="172"/>
                    </a:lnTo>
                    <a:lnTo>
                      <a:pt x="124" y="174"/>
                    </a:lnTo>
                    <a:lnTo>
                      <a:pt x="134" y="172"/>
                    </a:lnTo>
                    <a:lnTo>
                      <a:pt x="142" y="170"/>
                    </a:lnTo>
                    <a:lnTo>
                      <a:pt x="158" y="164"/>
                    </a:lnTo>
                    <a:lnTo>
                      <a:pt x="156" y="158"/>
                    </a:lnTo>
                    <a:lnTo>
                      <a:pt x="150" y="152"/>
                    </a:lnTo>
                    <a:lnTo>
                      <a:pt x="144" y="146"/>
                    </a:lnTo>
                    <a:lnTo>
                      <a:pt x="138" y="142"/>
                    </a:lnTo>
                    <a:lnTo>
                      <a:pt x="120" y="136"/>
                    </a:lnTo>
                    <a:lnTo>
                      <a:pt x="100" y="132"/>
                    </a:lnTo>
                    <a:lnTo>
                      <a:pt x="56" y="124"/>
                    </a:lnTo>
                    <a:lnTo>
                      <a:pt x="36" y="118"/>
                    </a:lnTo>
                    <a:lnTo>
                      <a:pt x="28" y="114"/>
                    </a:lnTo>
                    <a:lnTo>
                      <a:pt x="24" y="110"/>
                    </a:lnTo>
                    <a:lnTo>
                      <a:pt x="24" y="122"/>
                    </a:lnTo>
                    <a:lnTo>
                      <a:pt x="8" y="126"/>
                    </a:lnTo>
                    <a:lnTo>
                      <a:pt x="2" y="130"/>
                    </a:lnTo>
                    <a:lnTo>
                      <a:pt x="0" y="134"/>
                    </a:lnTo>
                    <a:lnTo>
                      <a:pt x="0" y="136"/>
                    </a:lnTo>
                    <a:lnTo>
                      <a:pt x="0" y="140"/>
                    </a:lnTo>
                    <a:lnTo>
                      <a:pt x="2" y="142"/>
                    </a:lnTo>
                    <a:lnTo>
                      <a:pt x="10" y="144"/>
                    </a:lnTo>
                    <a:lnTo>
                      <a:pt x="18" y="146"/>
                    </a:lnTo>
                    <a:lnTo>
                      <a:pt x="20" y="148"/>
                    </a:lnTo>
                    <a:lnTo>
                      <a:pt x="20" y="150"/>
                    </a:lnTo>
                    <a:lnTo>
                      <a:pt x="20" y="154"/>
                    </a:lnTo>
                    <a:lnTo>
                      <a:pt x="18" y="158"/>
                    </a:lnTo>
                    <a:lnTo>
                      <a:pt x="14" y="160"/>
                    </a:lnTo>
                    <a:lnTo>
                      <a:pt x="14" y="164"/>
                    </a:lnTo>
                    <a:lnTo>
                      <a:pt x="16" y="166"/>
                    </a:lnTo>
                    <a:lnTo>
                      <a:pt x="18" y="164"/>
                    </a:lnTo>
                    <a:lnTo>
                      <a:pt x="24" y="164"/>
                    </a:lnTo>
                    <a:lnTo>
                      <a:pt x="24" y="174"/>
                    </a:lnTo>
                    <a:lnTo>
                      <a:pt x="28" y="186"/>
                    </a:lnTo>
                    <a:lnTo>
                      <a:pt x="30" y="192"/>
                    </a:lnTo>
                    <a:lnTo>
                      <a:pt x="32" y="196"/>
                    </a:lnTo>
                    <a:lnTo>
                      <a:pt x="36" y="198"/>
                    </a:lnTo>
                    <a:lnTo>
                      <a:pt x="36" y="202"/>
                    </a:lnTo>
                    <a:lnTo>
                      <a:pt x="38" y="208"/>
                    </a:lnTo>
                    <a:lnTo>
                      <a:pt x="40" y="212"/>
                    </a:lnTo>
                    <a:lnTo>
                      <a:pt x="40" y="218"/>
                    </a:lnTo>
                    <a:lnTo>
                      <a:pt x="50" y="222"/>
                    </a:lnTo>
                    <a:lnTo>
                      <a:pt x="56" y="228"/>
                    </a:lnTo>
                    <a:lnTo>
                      <a:pt x="56" y="240"/>
                    </a:lnTo>
                    <a:lnTo>
                      <a:pt x="46" y="242"/>
                    </a:lnTo>
                    <a:lnTo>
                      <a:pt x="38" y="246"/>
                    </a:lnTo>
                    <a:lnTo>
                      <a:pt x="28" y="260"/>
                    </a:lnTo>
                    <a:lnTo>
                      <a:pt x="32" y="266"/>
                    </a:lnTo>
                    <a:lnTo>
                      <a:pt x="36" y="268"/>
                    </a:lnTo>
                    <a:lnTo>
                      <a:pt x="40" y="270"/>
                    </a:lnTo>
                    <a:lnTo>
                      <a:pt x="34" y="276"/>
                    </a:lnTo>
                    <a:lnTo>
                      <a:pt x="26" y="282"/>
                    </a:lnTo>
                    <a:lnTo>
                      <a:pt x="20" y="284"/>
                    </a:lnTo>
                    <a:lnTo>
                      <a:pt x="20" y="294"/>
                    </a:lnTo>
                    <a:lnTo>
                      <a:pt x="18" y="296"/>
                    </a:lnTo>
                    <a:lnTo>
                      <a:pt x="14" y="296"/>
                    </a:lnTo>
                    <a:lnTo>
                      <a:pt x="16" y="300"/>
                    </a:lnTo>
                    <a:lnTo>
                      <a:pt x="24" y="314"/>
                    </a:lnTo>
                    <a:lnTo>
                      <a:pt x="26" y="320"/>
                    </a:lnTo>
                    <a:lnTo>
                      <a:pt x="28" y="330"/>
                    </a:lnTo>
                    <a:lnTo>
                      <a:pt x="30" y="338"/>
                    </a:lnTo>
                    <a:lnTo>
                      <a:pt x="30" y="340"/>
                    </a:lnTo>
                    <a:lnTo>
                      <a:pt x="32" y="340"/>
                    </a:lnTo>
                    <a:lnTo>
                      <a:pt x="34" y="340"/>
                    </a:lnTo>
                    <a:lnTo>
                      <a:pt x="42" y="338"/>
                    </a:lnTo>
                    <a:lnTo>
                      <a:pt x="50" y="334"/>
                    </a:lnTo>
                    <a:lnTo>
                      <a:pt x="58" y="338"/>
                    </a:lnTo>
                    <a:lnTo>
                      <a:pt x="68" y="338"/>
                    </a:lnTo>
                    <a:lnTo>
                      <a:pt x="80" y="338"/>
                    </a:lnTo>
                    <a:lnTo>
                      <a:pt x="88" y="350"/>
                    </a:lnTo>
                    <a:lnTo>
                      <a:pt x="88" y="358"/>
                    </a:lnTo>
                    <a:lnTo>
                      <a:pt x="94" y="362"/>
                    </a:lnTo>
                    <a:lnTo>
                      <a:pt x="100" y="372"/>
                    </a:lnTo>
                    <a:lnTo>
                      <a:pt x="104" y="376"/>
                    </a:lnTo>
                    <a:lnTo>
                      <a:pt x="108" y="376"/>
                    </a:lnTo>
                    <a:lnTo>
                      <a:pt x="112" y="378"/>
                    </a:lnTo>
                    <a:lnTo>
                      <a:pt x="112" y="376"/>
                    </a:lnTo>
                    <a:lnTo>
                      <a:pt x="114" y="384"/>
                    </a:lnTo>
                    <a:lnTo>
                      <a:pt x="110" y="386"/>
                    </a:lnTo>
                    <a:lnTo>
                      <a:pt x="96" y="390"/>
                    </a:lnTo>
                    <a:lnTo>
                      <a:pt x="104" y="406"/>
                    </a:lnTo>
                    <a:lnTo>
                      <a:pt x="112" y="406"/>
                    </a:lnTo>
                    <a:lnTo>
                      <a:pt x="132" y="400"/>
                    </a:lnTo>
                    <a:lnTo>
                      <a:pt x="142" y="408"/>
                    </a:lnTo>
                    <a:lnTo>
                      <a:pt x="142" y="414"/>
                    </a:lnTo>
                    <a:lnTo>
                      <a:pt x="144" y="422"/>
                    </a:lnTo>
                    <a:lnTo>
                      <a:pt x="160" y="424"/>
                    </a:lnTo>
                    <a:lnTo>
                      <a:pt x="164" y="436"/>
                    </a:lnTo>
                    <a:lnTo>
                      <a:pt x="174" y="436"/>
                    </a:lnTo>
                    <a:lnTo>
                      <a:pt x="178" y="440"/>
                    </a:lnTo>
                    <a:lnTo>
                      <a:pt x="192" y="436"/>
                    </a:lnTo>
                    <a:lnTo>
                      <a:pt x="198" y="444"/>
                    </a:lnTo>
                    <a:lnTo>
                      <a:pt x="210" y="448"/>
                    </a:lnTo>
                    <a:lnTo>
                      <a:pt x="214" y="448"/>
                    </a:lnTo>
                    <a:lnTo>
                      <a:pt x="222" y="450"/>
                    </a:lnTo>
                    <a:lnTo>
                      <a:pt x="228" y="452"/>
                    </a:lnTo>
                    <a:lnTo>
                      <a:pt x="234" y="454"/>
                    </a:lnTo>
                    <a:lnTo>
                      <a:pt x="236" y="456"/>
                    </a:lnTo>
                    <a:lnTo>
                      <a:pt x="236" y="458"/>
                    </a:lnTo>
                    <a:lnTo>
                      <a:pt x="234" y="460"/>
                    </a:lnTo>
                    <a:lnTo>
                      <a:pt x="230" y="464"/>
                    </a:lnTo>
                    <a:lnTo>
                      <a:pt x="234" y="472"/>
                    </a:lnTo>
                    <a:lnTo>
                      <a:pt x="236" y="480"/>
                    </a:lnTo>
                    <a:lnTo>
                      <a:pt x="236" y="484"/>
                    </a:lnTo>
                    <a:lnTo>
                      <a:pt x="220" y="484"/>
                    </a:lnTo>
                    <a:lnTo>
                      <a:pt x="212" y="492"/>
                    </a:lnTo>
                    <a:lnTo>
                      <a:pt x="212" y="500"/>
                    </a:lnTo>
                    <a:lnTo>
                      <a:pt x="216" y="500"/>
                    </a:lnTo>
                    <a:lnTo>
                      <a:pt x="224" y="500"/>
                    </a:lnTo>
                    <a:lnTo>
                      <a:pt x="206" y="510"/>
                    </a:lnTo>
                    <a:lnTo>
                      <a:pt x="214" y="518"/>
                    </a:lnTo>
                    <a:lnTo>
                      <a:pt x="206" y="520"/>
                    </a:lnTo>
                    <a:lnTo>
                      <a:pt x="206" y="532"/>
                    </a:lnTo>
                    <a:lnTo>
                      <a:pt x="192" y="534"/>
                    </a:lnTo>
                    <a:lnTo>
                      <a:pt x="198" y="536"/>
                    </a:lnTo>
                    <a:lnTo>
                      <a:pt x="202" y="540"/>
                    </a:lnTo>
                    <a:lnTo>
                      <a:pt x="208" y="544"/>
                    </a:lnTo>
                    <a:lnTo>
                      <a:pt x="216" y="548"/>
                    </a:lnTo>
                    <a:lnTo>
                      <a:pt x="242" y="562"/>
                    </a:lnTo>
                    <a:lnTo>
                      <a:pt x="250" y="564"/>
                    </a:lnTo>
                    <a:lnTo>
                      <a:pt x="260" y="564"/>
                    </a:lnTo>
                    <a:lnTo>
                      <a:pt x="272" y="568"/>
                    </a:lnTo>
                    <a:lnTo>
                      <a:pt x="284" y="570"/>
                    </a:lnTo>
                    <a:lnTo>
                      <a:pt x="294" y="572"/>
                    </a:lnTo>
                    <a:lnTo>
                      <a:pt x="304" y="578"/>
                    </a:lnTo>
                    <a:lnTo>
                      <a:pt x="318" y="578"/>
                    </a:lnTo>
                    <a:lnTo>
                      <a:pt x="334" y="584"/>
                    </a:lnTo>
                    <a:lnTo>
                      <a:pt x="340" y="592"/>
                    </a:lnTo>
                    <a:lnTo>
                      <a:pt x="350" y="594"/>
                    </a:lnTo>
                    <a:lnTo>
                      <a:pt x="354" y="598"/>
                    </a:lnTo>
                    <a:lnTo>
                      <a:pt x="356" y="600"/>
                    </a:lnTo>
                    <a:lnTo>
                      <a:pt x="358" y="602"/>
                    </a:lnTo>
                    <a:lnTo>
                      <a:pt x="362" y="604"/>
                    </a:lnTo>
                    <a:lnTo>
                      <a:pt x="364" y="606"/>
                    </a:lnTo>
                    <a:lnTo>
                      <a:pt x="370" y="606"/>
                    </a:lnTo>
                    <a:lnTo>
                      <a:pt x="376" y="600"/>
                    </a:lnTo>
                    <a:lnTo>
                      <a:pt x="380" y="596"/>
                    </a:lnTo>
                    <a:lnTo>
                      <a:pt x="372" y="582"/>
                    </a:lnTo>
                    <a:lnTo>
                      <a:pt x="362" y="568"/>
                    </a:lnTo>
                    <a:lnTo>
                      <a:pt x="352" y="558"/>
                    </a:lnTo>
                    <a:lnTo>
                      <a:pt x="350" y="556"/>
                    </a:lnTo>
                    <a:lnTo>
                      <a:pt x="342" y="544"/>
                    </a:lnTo>
                    <a:lnTo>
                      <a:pt x="344" y="542"/>
                    </a:lnTo>
                    <a:lnTo>
                      <a:pt x="348" y="530"/>
                    </a:lnTo>
                    <a:lnTo>
                      <a:pt x="350" y="526"/>
                    </a:lnTo>
                    <a:lnTo>
                      <a:pt x="354" y="526"/>
                    </a:lnTo>
                    <a:lnTo>
                      <a:pt x="358" y="524"/>
                    </a:lnTo>
                    <a:lnTo>
                      <a:pt x="366" y="518"/>
                    </a:lnTo>
                    <a:lnTo>
                      <a:pt x="374" y="512"/>
                    </a:lnTo>
                    <a:lnTo>
                      <a:pt x="370" y="506"/>
                    </a:lnTo>
                    <a:lnTo>
                      <a:pt x="366" y="498"/>
                    </a:lnTo>
                    <a:lnTo>
                      <a:pt x="358" y="486"/>
                    </a:lnTo>
                    <a:lnTo>
                      <a:pt x="342" y="486"/>
                    </a:lnTo>
                    <a:lnTo>
                      <a:pt x="342" y="476"/>
                    </a:lnTo>
                    <a:lnTo>
                      <a:pt x="336" y="478"/>
                    </a:lnTo>
                    <a:lnTo>
                      <a:pt x="332" y="478"/>
                    </a:lnTo>
                    <a:lnTo>
                      <a:pt x="332" y="476"/>
                    </a:lnTo>
                    <a:lnTo>
                      <a:pt x="332" y="474"/>
                    </a:lnTo>
                    <a:lnTo>
                      <a:pt x="332" y="464"/>
                    </a:lnTo>
                    <a:lnTo>
                      <a:pt x="332" y="462"/>
                    </a:lnTo>
                    <a:lnTo>
                      <a:pt x="332" y="446"/>
                    </a:lnTo>
                    <a:lnTo>
                      <a:pt x="342" y="436"/>
                    </a:lnTo>
                    <a:lnTo>
                      <a:pt x="350" y="448"/>
                    </a:lnTo>
                    <a:lnTo>
                      <a:pt x="358" y="444"/>
                    </a:lnTo>
                    <a:lnTo>
                      <a:pt x="356" y="432"/>
                    </a:lnTo>
                    <a:lnTo>
                      <a:pt x="380" y="412"/>
                    </a:lnTo>
                    <a:lnTo>
                      <a:pt x="402" y="416"/>
                    </a:lnTo>
                    <a:lnTo>
                      <a:pt x="418" y="422"/>
                    </a:lnTo>
                    <a:lnTo>
                      <a:pt x="434" y="434"/>
                    </a:lnTo>
                    <a:lnTo>
                      <a:pt x="442" y="432"/>
                    </a:lnTo>
                    <a:lnTo>
                      <a:pt x="454" y="436"/>
                    </a:lnTo>
                    <a:lnTo>
                      <a:pt x="460" y="428"/>
                    </a:lnTo>
                    <a:lnTo>
                      <a:pt x="492" y="428"/>
                    </a:lnTo>
                    <a:lnTo>
                      <a:pt x="502" y="436"/>
                    </a:lnTo>
                    <a:lnTo>
                      <a:pt x="534" y="434"/>
                    </a:lnTo>
                    <a:lnTo>
                      <a:pt x="536" y="420"/>
                    </a:lnTo>
                    <a:lnTo>
                      <a:pt x="512" y="412"/>
                    </a:lnTo>
                    <a:lnTo>
                      <a:pt x="516" y="406"/>
                    </a:lnTo>
                    <a:lnTo>
                      <a:pt x="518" y="394"/>
                    </a:lnTo>
                    <a:lnTo>
                      <a:pt x="532" y="392"/>
                    </a:lnTo>
                    <a:lnTo>
                      <a:pt x="520" y="386"/>
                    </a:lnTo>
                    <a:lnTo>
                      <a:pt x="514" y="376"/>
                    </a:lnTo>
                    <a:lnTo>
                      <a:pt x="534" y="376"/>
                    </a:lnTo>
                    <a:lnTo>
                      <a:pt x="602" y="360"/>
                    </a:lnTo>
                    <a:lnTo>
                      <a:pt x="612" y="350"/>
                    </a:lnTo>
                    <a:lnTo>
                      <a:pt x="640" y="354"/>
                    </a:lnTo>
                    <a:lnTo>
                      <a:pt x="652" y="372"/>
                    </a:lnTo>
                    <a:lnTo>
                      <a:pt x="684" y="376"/>
                    </a:lnTo>
                    <a:lnTo>
                      <a:pt x="684" y="382"/>
                    </a:lnTo>
                    <a:lnTo>
                      <a:pt x="702" y="382"/>
                    </a:lnTo>
                    <a:lnTo>
                      <a:pt x="720" y="368"/>
                    </a:lnTo>
                    <a:lnTo>
                      <a:pt x="728" y="368"/>
                    </a:lnTo>
                    <a:lnTo>
                      <a:pt x="728" y="378"/>
                    </a:lnTo>
                    <a:lnTo>
                      <a:pt x="744" y="384"/>
                    </a:lnTo>
                    <a:lnTo>
                      <a:pt x="796" y="432"/>
                    </a:lnTo>
                    <a:lnTo>
                      <a:pt x="804" y="434"/>
                    </a:lnTo>
                    <a:lnTo>
                      <a:pt x="804" y="424"/>
                    </a:lnTo>
                    <a:lnTo>
                      <a:pt x="816" y="426"/>
                    </a:lnTo>
                    <a:lnTo>
                      <a:pt x="818" y="434"/>
                    </a:lnTo>
                    <a:lnTo>
                      <a:pt x="836" y="436"/>
                    </a:lnTo>
                    <a:lnTo>
                      <a:pt x="842" y="428"/>
                    </a:lnTo>
                    <a:lnTo>
                      <a:pt x="866" y="446"/>
                    </a:lnTo>
                    <a:lnTo>
                      <a:pt x="884" y="454"/>
                    </a:lnTo>
                    <a:lnTo>
                      <a:pt x="902" y="4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0" name="Freeform 217"/>
              <p:cNvSpPr>
                <a:spLocks noChangeAspect="1"/>
              </p:cNvSpPr>
              <p:nvPr/>
            </p:nvSpPr>
            <p:spPr bwMode="gray">
              <a:xfrm>
                <a:off x="3698" y="1390"/>
                <a:ext cx="112" cy="68"/>
              </a:xfrm>
              <a:custGeom>
                <a:avLst/>
                <a:gdLst>
                  <a:gd name="T0" fmla="*/ 0 w 112"/>
                  <a:gd name="T1" fmla="*/ 26 h 68"/>
                  <a:gd name="T2" fmla="*/ 14 w 112"/>
                  <a:gd name="T3" fmla="*/ 26 h 68"/>
                  <a:gd name="T4" fmla="*/ 16 w 112"/>
                  <a:gd name="T5" fmla="*/ 16 h 68"/>
                  <a:gd name="T6" fmla="*/ 22 w 112"/>
                  <a:gd name="T7" fmla="*/ 14 h 68"/>
                  <a:gd name="T8" fmla="*/ 22 w 112"/>
                  <a:gd name="T9" fmla="*/ 4 h 68"/>
                  <a:gd name="T10" fmla="*/ 32 w 112"/>
                  <a:gd name="T11" fmla="*/ 6 h 68"/>
                  <a:gd name="T12" fmla="*/ 36 w 112"/>
                  <a:gd name="T13" fmla="*/ 0 h 68"/>
                  <a:gd name="T14" fmla="*/ 44 w 112"/>
                  <a:gd name="T15" fmla="*/ 6 h 68"/>
                  <a:gd name="T16" fmla="*/ 44 w 112"/>
                  <a:gd name="T17" fmla="*/ 10 h 68"/>
                  <a:gd name="T18" fmla="*/ 36 w 112"/>
                  <a:gd name="T19" fmla="*/ 14 h 68"/>
                  <a:gd name="T20" fmla="*/ 32 w 112"/>
                  <a:gd name="T21" fmla="*/ 16 h 68"/>
                  <a:gd name="T22" fmla="*/ 40 w 112"/>
                  <a:gd name="T23" fmla="*/ 16 h 68"/>
                  <a:gd name="T24" fmla="*/ 46 w 112"/>
                  <a:gd name="T25" fmla="*/ 18 h 68"/>
                  <a:gd name="T26" fmla="*/ 44 w 112"/>
                  <a:gd name="T27" fmla="*/ 28 h 68"/>
                  <a:gd name="T28" fmla="*/ 58 w 112"/>
                  <a:gd name="T29" fmla="*/ 28 h 68"/>
                  <a:gd name="T30" fmla="*/ 64 w 112"/>
                  <a:gd name="T31" fmla="*/ 30 h 68"/>
                  <a:gd name="T32" fmla="*/ 78 w 112"/>
                  <a:gd name="T33" fmla="*/ 30 h 68"/>
                  <a:gd name="T34" fmla="*/ 84 w 112"/>
                  <a:gd name="T35" fmla="*/ 26 h 68"/>
                  <a:gd name="T36" fmla="*/ 84 w 112"/>
                  <a:gd name="T37" fmla="*/ 30 h 68"/>
                  <a:gd name="T38" fmla="*/ 88 w 112"/>
                  <a:gd name="T39" fmla="*/ 32 h 68"/>
                  <a:gd name="T40" fmla="*/ 98 w 112"/>
                  <a:gd name="T41" fmla="*/ 38 h 68"/>
                  <a:gd name="T42" fmla="*/ 102 w 112"/>
                  <a:gd name="T43" fmla="*/ 44 h 68"/>
                  <a:gd name="T44" fmla="*/ 108 w 112"/>
                  <a:gd name="T45" fmla="*/ 48 h 68"/>
                  <a:gd name="T46" fmla="*/ 112 w 112"/>
                  <a:gd name="T47" fmla="*/ 58 h 68"/>
                  <a:gd name="T48" fmla="*/ 106 w 112"/>
                  <a:gd name="T49" fmla="*/ 60 h 68"/>
                  <a:gd name="T50" fmla="*/ 98 w 112"/>
                  <a:gd name="T51" fmla="*/ 62 h 68"/>
                  <a:gd name="T52" fmla="*/ 90 w 112"/>
                  <a:gd name="T53" fmla="*/ 64 h 68"/>
                  <a:gd name="T54" fmla="*/ 82 w 112"/>
                  <a:gd name="T55" fmla="*/ 66 h 68"/>
                  <a:gd name="T56" fmla="*/ 76 w 112"/>
                  <a:gd name="T57" fmla="*/ 68 h 68"/>
                  <a:gd name="T58" fmla="*/ 74 w 112"/>
                  <a:gd name="T59" fmla="*/ 68 h 68"/>
                  <a:gd name="T60" fmla="*/ 70 w 112"/>
                  <a:gd name="T61" fmla="*/ 68 h 68"/>
                  <a:gd name="T62" fmla="*/ 66 w 112"/>
                  <a:gd name="T63" fmla="*/ 64 h 68"/>
                  <a:gd name="T64" fmla="*/ 60 w 112"/>
                  <a:gd name="T65" fmla="*/ 58 h 68"/>
                  <a:gd name="T66" fmla="*/ 58 w 112"/>
                  <a:gd name="T67" fmla="*/ 50 h 68"/>
                  <a:gd name="T68" fmla="*/ 54 w 112"/>
                  <a:gd name="T69" fmla="*/ 40 h 68"/>
                  <a:gd name="T70" fmla="*/ 48 w 112"/>
                  <a:gd name="T71" fmla="*/ 40 h 68"/>
                  <a:gd name="T72" fmla="*/ 44 w 112"/>
                  <a:gd name="T73" fmla="*/ 46 h 68"/>
                  <a:gd name="T74" fmla="*/ 40 w 112"/>
                  <a:gd name="T75" fmla="*/ 50 h 68"/>
                  <a:gd name="T76" fmla="*/ 34 w 112"/>
                  <a:gd name="T77" fmla="*/ 56 h 68"/>
                  <a:gd name="T78" fmla="*/ 30 w 112"/>
                  <a:gd name="T79" fmla="*/ 60 h 68"/>
                  <a:gd name="T80" fmla="*/ 20 w 112"/>
                  <a:gd name="T81" fmla="*/ 66 h 68"/>
                  <a:gd name="T82" fmla="*/ 12 w 112"/>
                  <a:gd name="T83" fmla="*/ 66 h 68"/>
                  <a:gd name="T84" fmla="*/ 16 w 112"/>
                  <a:gd name="T85" fmla="*/ 56 h 68"/>
                  <a:gd name="T86" fmla="*/ 16 w 112"/>
                  <a:gd name="T87" fmla="*/ 46 h 68"/>
                  <a:gd name="T88" fmla="*/ 12 w 112"/>
                  <a:gd name="T89" fmla="*/ 42 h 68"/>
                  <a:gd name="T90" fmla="*/ 6 w 112"/>
                  <a:gd name="T91" fmla="*/ 38 h 68"/>
                  <a:gd name="T92" fmla="*/ 0 w 112"/>
                  <a:gd name="T93" fmla="*/ 32 h 68"/>
                  <a:gd name="T94" fmla="*/ 0 w 112"/>
                  <a:gd name="T95" fmla="*/ 26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2" h="68">
                    <a:moveTo>
                      <a:pt x="0" y="26"/>
                    </a:moveTo>
                    <a:lnTo>
                      <a:pt x="14" y="26"/>
                    </a:lnTo>
                    <a:lnTo>
                      <a:pt x="16" y="16"/>
                    </a:lnTo>
                    <a:lnTo>
                      <a:pt x="22" y="14"/>
                    </a:lnTo>
                    <a:lnTo>
                      <a:pt x="22" y="4"/>
                    </a:lnTo>
                    <a:lnTo>
                      <a:pt x="32" y="6"/>
                    </a:lnTo>
                    <a:lnTo>
                      <a:pt x="36" y="0"/>
                    </a:lnTo>
                    <a:lnTo>
                      <a:pt x="44" y="6"/>
                    </a:lnTo>
                    <a:lnTo>
                      <a:pt x="44" y="10"/>
                    </a:lnTo>
                    <a:lnTo>
                      <a:pt x="36" y="14"/>
                    </a:lnTo>
                    <a:lnTo>
                      <a:pt x="32" y="16"/>
                    </a:lnTo>
                    <a:lnTo>
                      <a:pt x="40" y="16"/>
                    </a:lnTo>
                    <a:lnTo>
                      <a:pt x="46" y="18"/>
                    </a:lnTo>
                    <a:lnTo>
                      <a:pt x="44" y="28"/>
                    </a:lnTo>
                    <a:lnTo>
                      <a:pt x="58" y="28"/>
                    </a:lnTo>
                    <a:lnTo>
                      <a:pt x="64" y="30"/>
                    </a:lnTo>
                    <a:lnTo>
                      <a:pt x="78" y="30"/>
                    </a:lnTo>
                    <a:lnTo>
                      <a:pt x="84" y="26"/>
                    </a:lnTo>
                    <a:lnTo>
                      <a:pt x="84" y="30"/>
                    </a:lnTo>
                    <a:lnTo>
                      <a:pt x="88" y="32"/>
                    </a:lnTo>
                    <a:lnTo>
                      <a:pt x="98" y="38"/>
                    </a:lnTo>
                    <a:lnTo>
                      <a:pt x="102" y="44"/>
                    </a:lnTo>
                    <a:lnTo>
                      <a:pt x="108" y="48"/>
                    </a:lnTo>
                    <a:lnTo>
                      <a:pt x="112" y="58"/>
                    </a:lnTo>
                    <a:lnTo>
                      <a:pt x="106" y="60"/>
                    </a:lnTo>
                    <a:lnTo>
                      <a:pt x="98" y="62"/>
                    </a:lnTo>
                    <a:lnTo>
                      <a:pt x="90" y="64"/>
                    </a:lnTo>
                    <a:lnTo>
                      <a:pt x="82" y="66"/>
                    </a:lnTo>
                    <a:lnTo>
                      <a:pt x="76" y="68"/>
                    </a:lnTo>
                    <a:lnTo>
                      <a:pt x="74" y="68"/>
                    </a:lnTo>
                    <a:lnTo>
                      <a:pt x="70" y="68"/>
                    </a:lnTo>
                    <a:lnTo>
                      <a:pt x="66" y="64"/>
                    </a:lnTo>
                    <a:lnTo>
                      <a:pt x="60" y="58"/>
                    </a:lnTo>
                    <a:lnTo>
                      <a:pt x="58" y="50"/>
                    </a:lnTo>
                    <a:lnTo>
                      <a:pt x="54" y="40"/>
                    </a:lnTo>
                    <a:lnTo>
                      <a:pt x="48" y="40"/>
                    </a:lnTo>
                    <a:lnTo>
                      <a:pt x="44" y="46"/>
                    </a:lnTo>
                    <a:lnTo>
                      <a:pt x="40" y="50"/>
                    </a:lnTo>
                    <a:lnTo>
                      <a:pt x="34" y="56"/>
                    </a:lnTo>
                    <a:lnTo>
                      <a:pt x="30" y="60"/>
                    </a:lnTo>
                    <a:lnTo>
                      <a:pt x="20" y="66"/>
                    </a:lnTo>
                    <a:lnTo>
                      <a:pt x="12" y="66"/>
                    </a:lnTo>
                    <a:lnTo>
                      <a:pt x="16" y="56"/>
                    </a:lnTo>
                    <a:lnTo>
                      <a:pt x="16" y="46"/>
                    </a:lnTo>
                    <a:lnTo>
                      <a:pt x="12" y="42"/>
                    </a:lnTo>
                    <a:lnTo>
                      <a:pt x="6" y="38"/>
                    </a:lnTo>
                    <a:lnTo>
                      <a:pt x="0" y="32"/>
                    </a:lnTo>
                    <a:lnTo>
                      <a:pt x="0"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1" name="Freeform 218"/>
              <p:cNvSpPr>
                <a:spLocks noChangeAspect="1"/>
              </p:cNvSpPr>
              <p:nvPr/>
            </p:nvSpPr>
            <p:spPr bwMode="gray">
              <a:xfrm>
                <a:off x="3262" y="1338"/>
                <a:ext cx="110" cy="46"/>
              </a:xfrm>
              <a:custGeom>
                <a:avLst/>
                <a:gdLst>
                  <a:gd name="T0" fmla="*/ 36 w 110"/>
                  <a:gd name="T1" fmla="*/ 36 h 46"/>
                  <a:gd name="T2" fmla="*/ 44 w 110"/>
                  <a:gd name="T3" fmla="*/ 34 h 46"/>
                  <a:gd name="T4" fmla="*/ 50 w 110"/>
                  <a:gd name="T5" fmla="*/ 34 h 46"/>
                  <a:gd name="T6" fmla="*/ 60 w 110"/>
                  <a:gd name="T7" fmla="*/ 36 h 46"/>
                  <a:gd name="T8" fmla="*/ 64 w 110"/>
                  <a:gd name="T9" fmla="*/ 40 h 46"/>
                  <a:gd name="T10" fmla="*/ 66 w 110"/>
                  <a:gd name="T11" fmla="*/ 42 h 46"/>
                  <a:gd name="T12" fmla="*/ 66 w 110"/>
                  <a:gd name="T13" fmla="*/ 44 h 46"/>
                  <a:gd name="T14" fmla="*/ 78 w 110"/>
                  <a:gd name="T15" fmla="*/ 44 h 46"/>
                  <a:gd name="T16" fmla="*/ 86 w 110"/>
                  <a:gd name="T17" fmla="*/ 44 h 46"/>
                  <a:gd name="T18" fmla="*/ 88 w 110"/>
                  <a:gd name="T19" fmla="*/ 38 h 46"/>
                  <a:gd name="T20" fmla="*/ 96 w 110"/>
                  <a:gd name="T21" fmla="*/ 42 h 46"/>
                  <a:gd name="T22" fmla="*/ 100 w 110"/>
                  <a:gd name="T23" fmla="*/ 46 h 46"/>
                  <a:gd name="T24" fmla="*/ 110 w 110"/>
                  <a:gd name="T25" fmla="*/ 46 h 46"/>
                  <a:gd name="T26" fmla="*/ 106 w 110"/>
                  <a:gd name="T27" fmla="*/ 40 h 46"/>
                  <a:gd name="T28" fmla="*/ 104 w 110"/>
                  <a:gd name="T29" fmla="*/ 36 h 46"/>
                  <a:gd name="T30" fmla="*/ 108 w 110"/>
                  <a:gd name="T31" fmla="*/ 32 h 46"/>
                  <a:gd name="T32" fmla="*/ 98 w 110"/>
                  <a:gd name="T33" fmla="*/ 30 h 46"/>
                  <a:gd name="T34" fmla="*/ 92 w 110"/>
                  <a:gd name="T35" fmla="*/ 22 h 46"/>
                  <a:gd name="T36" fmla="*/ 76 w 110"/>
                  <a:gd name="T37" fmla="*/ 16 h 46"/>
                  <a:gd name="T38" fmla="*/ 62 w 110"/>
                  <a:gd name="T39" fmla="*/ 16 h 46"/>
                  <a:gd name="T40" fmla="*/ 52 w 110"/>
                  <a:gd name="T41" fmla="*/ 10 h 46"/>
                  <a:gd name="T42" fmla="*/ 40 w 110"/>
                  <a:gd name="T43" fmla="*/ 8 h 46"/>
                  <a:gd name="T44" fmla="*/ 30 w 110"/>
                  <a:gd name="T45" fmla="*/ 6 h 46"/>
                  <a:gd name="T46" fmla="*/ 18 w 110"/>
                  <a:gd name="T47" fmla="*/ 2 h 46"/>
                  <a:gd name="T48" fmla="*/ 0 w 110"/>
                  <a:gd name="T49" fmla="*/ 0 h 46"/>
                  <a:gd name="T50" fmla="*/ 6 w 110"/>
                  <a:gd name="T51" fmla="*/ 4 h 46"/>
                  <a:gd name="T52" fmla="*/ 12 w 110"/>
                  <a:gd name="T53" fmla="*/ 8 h 46"/>
                  <a:gd name="T54" fmla="*/ 20 w 110"/>
                  <a:gd name="T55" fmla="*/ 12 h 46"/>
                  <a:gd name="T56" fmla="*/ 24 w 110"/>
                  <a:gd name="T57" fmla="*/ 14 h 46"/>
                  <a:gd name="T58" fmla="*/ 30 w 110"/>
                  <a:gd name="T59" fmla="*/ 16 h 46"/>
                  <a:gd name="T60" fmla="*/ 32 w 110"/>
                  <a:gd name="T61" fmla="*/ 20 h 46"/>
                  <a:gd name="T62" fmla="*/ 34 w 110"/>
                  <a:gd name="T63" fmla="*/ 24 h 46"/>
                  <a:gd name="T64" fmla="*/ 34 w 110"/>
                  <a:gd name="T65" fmla="*/ 26 h 46"/>
                  <a:gd name="T66" fmla="*/ 36 w 110"/>
                  <a:gd name="T67" fmla="*/ 30 h 46"/>
                  <a:gd name="T68" fmla="*/ 36 w 110"/>
                  <a:gd name="T69" fmla="*/ 32 h 46"/>
                  <a:gd name="T70" fmla="*/ 36 w 110"/>
                  <a:gd name="T71" fmla="*/ 36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0" h="46">
                    <a:moveTo>
                      <a:pt x="36" y="36"/>
                    </a:moveTo>
                    <a:lnTo>
                      <a:pt x="44" y="34"/>
                    </a:lnTo>
                    <a:lnTo>
                      <a:pt x="50" y="34"/>
                    </a:lnTo>
                    <a:lnTo>
                      <a:pt x="60" y="36"/>
                    </a:lnTo>
                    <a:lnTo>
                      <a:pt x="64" y="40"/>
                    </a:lnTo>
                    <a:lnTo>
                      <a:pt x="66" y="42"/>
                    </a:lnTo>
                    <a:lnTo>
                      <a:pt x="66" y="44"/>
                    </a:lnTo>
                    <a:lnTo>
                      <a:pt x="78" y="44"/>
                    </a:lnTo>
                    <a:lnTo>
                      <a:pt x="86" y="44"/>
                    </a:lnTo>
                    <a:lnTo>
                      <a:pt x="88" y="38"/>
                    </a:lnTo>
                    <a:lnTo>
                      <a:pt x="96" y="42"/>
                    </a:lnTo>
                    <a:lnTo>
                      <a:pt x="100" y="46"/>
                    </a:lnTo>
                    <a:lnTo>
                      <a:pt x="110" y="46"/>
                    </a:lnTo>
                    <a:lnTo>
                      <a:pt x="106" y="40"/>
                    </a:lnTo>
                    <a:lnTo>
                      <a:pt x="104" y="36"/>
                    </a:lnTo>
                    <a:lnTo>
                      <a:pt x="108" y="32"/>
                    </a:lnTo>
                    <a:lnTo>
                      <a:pt x="98" y="30"/>
                    </a:lnTo>
                    <a:lnTo>
                      <a:pt x="92" y="22"/>
                    </a:lnTo>
                    <a:lnTo>
                      <a:pt x="76" y="16"/>
                    </a:lnTo>
                    <a:lnTo>
                      <a:pt x="62" y="16"/>
                    </a:lnTo>
                    <a:lnTo>
                      <a:pt x="52" y="10"/>
                    </a:lnTo>
                    <a:lnTo>
                      <a:pt x="40" y="8"/>
                    </a:lnTo>
                    <a:lnTo>
                      <a:pt x="30" y="6"/>
                    </a:lnTo>
                    <a:lnTo>
                      <a:pt x="18" y="2"/>
                    </a:lnTo>
                    <a:lnTo>
                      <a:pt x="0" y="0"/>
                    </a:lnTo>
                    <a:lnTo>
                      <a:pt x="6" y="4"/>
                    </a:lnTo>
                    <a:lnTo>
                      <a:pt x="12" y="8"/>
                    </a:lnTo>
                    <a:lnTo>
                      <a:pt x="20" y="12"/>
                    </a:lnTo>
                    <a:lnTo>
                      <a:pt x="24" y="14"/>
                    </a:lnTo>
                    <a:lnTo>
                      <a:pt x="30" y="16"/>
                    </a:lnTo>
                    <a:lnTo>
                      <a:pt x="32" y="20"/>
                    </a:lnTo>
                    <a:lnTo>
                      <a:pt x="34" y="24"/>
                    </a:lnTo>
                    <a:lnTo>
                      <a:pt x="34" y="26"/>
                    </a:lnTo>
                    <a:lnTo>
                      <a:pt x="36" y="30"/>
                    </a:lnTo>
                    <a:lnTo>
                      <a:pt x="36" y="32"/>
                    </a:lnTo>
                    <a:lnTo>
                      <a:pt x="36"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2" name="Freeform 219"/>
              <p:cNvSpPr>
                <a:spLocks noChangeAspect="1"/>
              </p:cNvSpPr>
              <p:nvPr/>
            </p:nvSpPr>
            <p:spPr bwMode="gray">
              <a:xfrm>
                <a:off x="3328" y="1382"/>
                <a:ext cx="52" cy="42"/>
              </a:xfrm>
              <a:custGeom>
                <a:avLst/>
                <a:gdLst>
                  <a:gd name="T0" fmla="*/ 0 w 52"/>
                  <a:gd name="T1" fmla="*/ 0 h 42"/>
                  <a:gd name="T2" fmla="*/ 20 w 52"/>
                  <a:gd name="T3" fmla="*/ 0 h 42"/>
                  <a:gd name="T4" fmla="*/ 26 w 52"/>
                  <a:gd name="T5" fmla="*/ 6 h 42"/>
                  <a:gd name="T6" fmla="*/ 28 w 52"/>
                  <a:gd name="T7" fmla="*/ 6 h 42"/>
                  <a:gd name="T8" fmla="*/ 30 w 52"/>
                  <a:gd name="T9" fmla="*/ 10 h 42"/>
                  <a:gd name="T10" fmla="*/ 32 w 52"/>
                  <a:gd name="T11" fmla="*/ 16 h 42"/>
                  <a:gd name="T12" fmla="*/ 38 w 52"/>
                  <a:gd name="T13" fmla="*/ 22 h 42"/>
                  <a:gd name="T14" fmla="*/ 40 w 52"/>
                  <a:gd name="T15" fmla="*/ 22 h 42"/>
                  <a:gd name="T16" fmla="*/ 48 w 52"/>
                  <a:gd name="T17" fmla="*/ 26 h 42"/>
                  <a:gd name="T18" fmla="*/ 52 w 52"/>
                  <a:gd name="T19" fmla="*/ 38 h 42"/>
                  <a:gd name="T20" fmla="*/ 48 w 52"/>
                  <a:gd name="T21" fmla="*/ 42 h 42"/>
                  <a:gd name="T22" fmla="*/ 42 w 52"/>
                  <a:gd name="T23" fmla="*/ 38 h 42"/>
                  <a:gd name="T24" fmla="*/ 38 w 52"/>
                  <a:gd name="T25" fmla="*/ 34 h 42"/>
                  <a:gd name="T26" fmla="*/ 32 w 52"/>
                  <a:gd name="T27" fmla="*/ 30 h 42"/>
                  <a:gd name="T28" fmla="*/ 24 w 52"/>
                  <a:gd name="T29" fmla="*/ 32 h 42"/>
                  <a:gd name="T30" fmla="*/ 20 w 52"/>
                  <a:gd name="T31" fmla="*/ 26 h 42"/>
                  <a:gd name="T32" fmla="*/ 16 w 52"/>
                  <a:gd name="T33" fmla="*/ 22 h 42"/>
                  <a:gd name="T34" fmla="*/ 12 w 52"/>
                  <a:gd name="T35" fmla="*/ 20 h 42"/>
                  <a:gd name="T36" fmla="*/ 2 w 52"/>
                  <a:gd name="T37" fmla="*/ 18 h 42"/>
                  <a:gd name="T38" fmla="*/ 2 w 52"/>
                  <a:gd name="T39" fmla="*/ 10 h 42"/>
                  <a:gd name="T40" fmla="*/ 0 w 52"/>
                  <a:gd name="T41" fmla="*/ 0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42">
                    <a:moveTo>
                      <a:pt x="0" y="0"/>
                    </a:moveTo>
                    <a:lnTo>
                      <a:pt x="20" y="0"/>
                    </a:lnTo>
                    <a:lnTo>
                      <a:pt x="26" y="6"/>
                    </a:lnTo>
                    <a:lnTo>
                      <a:pt x="28" y="6"/>
                    </a:lnTo>
                    <a:lnTo>
                      <a:pt x="30" y="10"/>
                    </a:lnTo>
                    <a:lnTo>
                      <a:pt x="32" y="16"/>
                    </a:lnTo>
                    <a:lnTo>
                      <a:pt x="38" y="22"/>
                    </a:lnTo>
                    <a:lnTo>
                      <a:pt x="40" y="22"/>
                    </a:lnTo>
                    <a:lnTo>
                      <a:pt x="48" y="26"/>
                    </a:lnTo>
                    <a:lnTo>
                      <a:pt x="52" y="38"/>
                    </a:lnTo>
                    <a:lnTo>
                      <a:pt x="48" y="42"/>
                    </a:lnTo>
                    <a:lnTo>
                      <a:pt x="42" y="38"/>
                    </a:lnTo>
                    <a:lnTo>
                      <a:pt x="38" y="34"/>
                    </a:lnTo>
                    <a:lnTo>
                      <a:pt x="32" y="30"/>
                    </a:lnTo>
                    <a:lnTo>
                      <a:pt x="24" y="32"/>
                    </a:lnTo>
                    <a:lnTo>
                      <a:pt x="20" y="26"/>
                    </a:lnTo>
                    <a:lnTo>
                      <a:pt x="16" y="22"/>
                    </a:lnTo>
                    <a:lnTo>
                      <a:pt x="12" y="20"/>
                    </a:lnTo>
                    <a:lnTo>
                      <a:pt x="2" y="18"/>
                    </a:lnTo>
                    <a:lnTo>
                      <a:pt x="2" y="10"/>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3" name="Freeform 220"/>
              <p:cNvSpPr>
                <a:spLocks noChangeAspect="1"/>
              </p:cNvSpPr>
              <p:nvPr/>
            </p:nvSpPr>
            <p:spPr bwMode="gray">
              <a:xfrm>
                <a:off x="3348" y="1370"/>
                <a:ext cx="78" cy="60"/>
              </a:xfrm>
              <a:custGeom>
                <a:avLst/>
                <a:gdLst>
                  <a:gd name="T0" fmla="*/ 52 w 78"/>
                  <a:gd name="T1" fmla="*/ 2 h 60"/>
                  <a:gd name="T2" fmla="*/ 48 w 78"/>
                  <a:gd name="T3" fmla="*/ 6 h 60"/>
                  <a:gd name="T4" fmla="*/ 42 w 78"/>
                  <a:gd name="T5" fmla="*/ 12 h 60"/>
                  <a:gd name="T6" fmla="*/ 36 w 78"/>
                  <a:gd name="T7" fmla="*/ 12 h 60"/>
                  <a:gd name="T8" fmla="*/ 32 w 78"/>
                  <a:gd name="T9" fmla="*/ 8 h 60"/>
                  <a:gd name="T10" fmla="*/ 28 w 78"/>
                  <a:gd name="T11" fmla="*/ 6 h 60"/>
                  <a:gd name="T12" fmla="*/ 22 w 78"/>
                  <a:gd name="T13" fmla="*/ 0 h 60"/>
                  <a:gd name="T14" fmla="*/ 18 w 78"/>
                  <a:gd name="T15" fmla="*/ 4 h 60"/>
                  <a:gd name="T16" fmla="*/ 20 w 78"/>
                  <a:gd name="T17" fmla="*/ 8 h 60"/>
                  <a:gd name="T18" fmla="*/ 24 w 78"/>
                  <a:gd name="T19" fmla="*/ 14 h 60"/>
                  <a:gd name="T20" fmla="*/ 20 w 78"/>
                  <a:gd name="T21" fmla="*/ 14 h 60"/>
                  <a:gd name="T22" fmla="*/ 14 w 78"/>
                  <a:gd name="T23" fmla="*/ 14 h 60"/>
                  <a:gd name="T24" fmla="*/ 10 w 78"/>
                  <a:gd name="T25" fmla="*/ 10 h 60"/>
                  <a:gd name="T26" fmla="*/ 2 w 78"/>
                  <a:gd name="T27" fmla="*/ 6 h 60"/>
                  <a:gd name="T28" fmla="*/ 0 w 78"/>
                  <a:gd name="T29" fmla="*/ 12 h 60"/>
                  <a:gd name="T30" fmla="*/ 6 w 78"/>
                  <a:gd name="T31" fmla="*/ 18 h 60"/>
                  <a:gd name="T32" fmla="*/ 8 w 78"/>
                  <a:gd name="T33" fmla="*/ 18 h 60"/>
                  <a:gd name="T34" fmla="*/ 10 w 78"/>
                  <a:gd name="T35" fmla="*/ 24 h 60"/>
                  <a:gd name="T36" fmla="*/ 12 w 78"/>
                  <a:gd name="T37" fmla="*/ 28 h 60"/>
                  <a:gd name="T38" fmla="*/ 14 w 78"/>
                  <a:gd name="T39" fmla="*/ 30 h 60"/>
                  <a:gd name="T40" fmla="*/ 20 w 78"/>
                  <a:gd name="T41" fmla="*/ 34 h 60"/>
                  <a:gd name="T42" fmla="*/ 28 w 78"/>
                  <a:gd name="T43" fmla="*/ 38 h 60"/>
                  <a:gd name="T44" fmla="*/ 32 w 78"/>
                  <a:gd name="T45" fmla="*/ 50 h 60"/>
                  <a:gd name="T46" fmla="*/ 36 w 78"/>
                  <a:gd name="T47" fmla="*/ 46 h 60"/>
                  <a:gd name="T48" fmla="*/ 42 w 78"/>
                  <a:gd name="T49" fmla="*/ 42 h 60"/>
                  <a:gd name="T50" fmla="*/ 46 w 78"/>
                  <a:gd name="T51" fmla="*/ 38 h 60"/>
                  <a:gd name="T52" fmla="*/ 54 w 78"/>
                  <a:gd name="T53" fmla="*/ 38 h 60"/>
                  <a:gd name="T54" fmla="*/ 54 w 78"/>
                  <a:gd name="T55" fmla="*/ 44 h 60"/>
                  <a:gd name="T56" fmla="*/ 56 w 78"/>
                  <a:gd name="T57" fmla="*/ 46 h 60"/>
                  <a:gd name="T58" fmla="*/ 56 w 78"/>
                  <a:gd name="T59" fmla="*/ 52 h 60"/>
                  <a:gd name="T60" fmla="*/ 58 w 78"/>
                  <a:gd name="T61" fmla="*/ 54 h 60"/>
                  <a:gd name="T62" fmla="*/ 60 w 78"/>
                  <a:gd name="T63" fmla="*/ 56 h 60"/>
                  <a:gd name="T64" fmla="*/ 64 w 78"/>
                  <a:gd name="T65" fmla="*/ 56 h 60"/>
                  <a:gd name="T66" fmla="*/ 68 w 78"/>
                  <a:gd name="T67" fmla="*/ 60 h 60"/>
                  <a:gd name="T68" fmla="*/ 72 w 78"/>
                  <a:gd name="T69" fmla="*/ 28 h 60"/>
                  <a:gd name="T70" fmla="*/ 78 w 78"/>
                  <a:gd name="T71" fmla="*/ 28 h 60"/>
                  <a:gd name="T72" fmla="*/ 64 w 78"/>
                  <a:gd name="T73" fmla="*/ 18 h 60"/>
                  <a:gd name="T74" fmla="*/ 62 w 78"/>
                  <a:gd name="T75" fmla="*/ 14 h 60"/>
                  <a:gd name="T76" fmla="*/ 56 w 78"/>
                  <a:gd name="T77" fmla="*/ 8 h 60"/>
                  <a:gd name="T78" fmla="*/ 56 w 78"/>
                  <a:gd name="T79" fmla="*/ 6 h 60"/>
                  <a:gd name="T80" fmla="*/ 52 w 78"/>
                  <a:gd name="T81" fmla="*/ 2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8" h="60">
                    <a:moveTo>
                      <a:pt x="52" y="2"/>
                    </a:moveTo>
                    <a:lnTo>
                      <a:pt x="48" y="6"/>
                    </a:lnTo>
                    <a:lnTo>
                      <a:pt x="42" y="12"/>
                    </a:lnTo>
                    <a:lnTo>
                      <a:pt x="36" y="12"/>
                    </a:lnTo>
                    <a:lnTo>
                      <a:pt x="32" y="8"/>
                    </a:lnTo>
                    <a:lnTo>
                      <a:pt x="28" y="6"/>
                    </a:lnTo>
                    <a:lnTo>
                      <a:pt x="22" y="0"/>
                    </a:lnTo>
                    <a:lnTo>
                      <a:pt x="18" y="4"/>
                    </a:lnTo>
                    <a:lnTo>
                      <a:pt x="20" y="8"/>
                    </a:lnTo>
                    <a:lnTo>
                      <a:pt x="24" y="14"/>
                    </a:lnTo>
                    <a:lnTo>
                      <a:pt x="20" y="14"/>
                    </a:lnTo>
                    <a:lnTo>
                      <a:pt x="14" y="14"/>
                    </a:lnTo>
                    <a:lnTo>
                      <a:pt x="10" y="10"/>
                    </a:lnTo>
                    <a:lnTo>
                      <a:pt x="2" y="6"/>
                    </a:lnTo>
                    <a:lnTo>
                      <a:pt x="0" y="12"/>
                    </a:lnTo>
                    <a:lnTo>
                      <a:pt x="6" y="18"/>
                    </a:lnTo>
                    <a:lnTo>
                      <a:pt x="8" y="18"/>
                    </a:lnTo>
                    <a:lnTo>
                      <a:pt x="10" y="24"/>
                    </a:lnTo>
                    <a:lnTo>
                      <a:pt x="12" y="28"/>
                    </a:lnTo>
                    <a:lnTo>
                      <a:pt x="14" y="30"/>
                    </a:lnTo>
                    <a:lnTo>
                      <a:pt x="20" y="34"/>
                    </a:lnTo>
                    <a:lnTo>
                      <a:pt x="28" y="38"/>
                    </a:lnTo>
                    <a:lnTo>
                      <a:pt x="32" y="50"/>
                    </a:lnTo>
                    <a:lnTo>
                      <a:pt x="36" y="46"/>
                    </a:lnTo>
                    <a:lnTo>
                      <a:pt x="42" y="42"/>
                    </a:lnTo>
                    <a:lnTo>
                      <a:pt x="46" y="38"/>
                    </a:lnTo>
                    <a:lnTo>
                      <a:pt x="54" y="38"/>
                    </a:lnTo>
                    <a:lnTo>
                      <a:pt x="54" y="44"/>
                    </a:lnTo>
                    <a:lnTo>
                      <a:pt x="56" y="46"/>
                    </a:lnTo>
                    <a:lnTo>
                      <a:pt x="56" y="52"/>
                    </a:lnTo>
                    <a:lnTo>
                      <a:pt x="58" y="54"/>
                    </a:lnTo>
                    <a:lnTo>
                      <a:pt x="60" y="56"/>
                    </a:lnTo>
                    <a:lnTo>
                      <a:pt x="64" y="56"/>
                    </a:lnTo>
                    <a:lnTo>
                      <a:pt x="68" y="60"/>
                    </a:lnTo>
                    <a:lnTo>
                      <a:pt x="72" y="28"/>
                    </a:lnTo>
                    <a:lnTo>
                      <a:pt x="78" y="28"/>
                    </a:lnTo>
                    <a:lnTo>
                      <a:pt x="64" y="18"/>
                    </a:lnTo>
                    <a:lnTo>
                      <a:pt x="62" y="14"/>
                    </a:lnTo>
                    <a:lnTo>
                      <a:pt x="56" y="8"/>
                    </a:lnTo>
                    <a:lnTo>
                      <a:pt x="56" y="6"/>
                    </a:lnTo>
                    <a:lnTo>
                      <a:pt x="52"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2" name="Group 221"/>
            <p:cNvGrpSpPr>
              <a:grpSpLocks noChangeAspect="1"/>
            </p:cNvGrpSpPr>
            <p:nvPr/>
          </p:nvGrpSpPr>
          <p:grpSpPr bwMode="auto">
            <a:xfrm>
              <a:off x="4200" y="2241"/>
              <a:ext cx="1175" cy="1222"/>
              <a:chOff x="4214" y="1796"/>
              <a:chExt cx="1150" cy="1196"/>
            </a:xfrm>
            <a:grpFill/>
          </p:grpSpPr>
          <p:sp>
            <p:nvSpPr>
              <p:cNvPr id="23" name="Freeform 222"/>
              <p:cNvSpPr>
                <a:spLocks noChangeAspect="1"/>
              </p:cNvSpPr>
              <p:nvPr/>
            </p:nvSpPr>
            <p:spPr bwMode="gray">
              <a:xfrm>
                <a:off x="4946" y="2180"/>
                <a:ext cx="152" cy="154"/>
              </a:xfrm>
              <a:custGeom>
                <a:avLst/>
                <a:gdLst>
                  <a:gd name="T0" fmla="*/ 4 w 152"/>
                  <a:gd name="T1" fmla="*/ 76 h 154"/>
                  <a:gd name="T2" fmla="*/ 0 w 152"/>
                  <a:gd name="T3" fmla="*/ 84 h 154"/>
                  <a:gd name="T4" fmla="*/ 4 w 152"/>
                  <a:gd name="T5" fmla="*/ 126 h 154"/>
                  <a:gd name="T6" fmla="*/ 24 w 152"/>
                  <a:gd name="T7" fmla="*/ 130 h 154"/>
                  <a:gd name="T8" fmla="*/ 32 w 152"/>
                  <a:gd name="T9" fmla="*/ 126 h 154"/>
                  <a:gd name="T10" fmla="*/ 38 w 152"/>
                  <a:gd name="T11" fmla="*/ 118 h 154"/>
                  <a:gd name="T12" fmla="*/ 42 w 152"/>
                  <a:gd name="T13" fmla="*/ 118 h 154"/>
                  <a:gd name="T14" fmla="*/ 42 w 152"/>
                  <a:gd name="T15" fmla="*/ 104 h 154"/>
                  <a:gd name="T16" fmla="*/ 52 w 152"/>
                  <a:gd name="T17" fmla="*/ 98 h 154"/>
                  <a:gd name="T18" fmla="*/ 82 w 152"/>
                  <a:gd name="T19" fmla="*/ 106 h 154"/>
                  <a:gd name="T20" fmla="*/ 88 w 152"/>
                  <a:gd name="T21" fmla="*/ 114 h 154"/>
                  <a:gd name="T22" fmla="*/ 92 w 152"/>
                  <a:gd name="T23" fmla="*/ 126 h 154"/>
                  <a:gd name="T24" fmla="*/ 92 w 152"/>
                  <a:gd name="T25" fmla="*/ 130 h 154"/>
                  <a:gd name="T26" fmla="*/ 98 w 152"/>
                  <a:gd name="T27" fmla="*/ 138 h 154"/>
                  <a:gd name="T28" fmla="*/ 120 w 152"/>
                  <a:gd name="T29" fmla="*/ 146 h 154"/>
                  <a:gd name="T30" fmla="*/ 136 w 152"/>
                  <a:gd name="T31" fmla="*/ 152 h 154"/>
                  <a:gd name="T32" fmla="*/ 142 w 152"/>
                  <a:gd name="T33" fmla="*/ 154 h 154"/>
                  <a:gd name="T34" fmla="*/ 150 w 152"/>
                  <a:gd name="T35" fmla="*/ 152 h 154"/>
                  <a:gd name="T36" fmla="*/ 150 w 152"/>
                  <a:gd name="T37" fmla="*/ 146 h 154"/>
                  <a:gd name="T38" fmla="*/ 144 w 152"/>
                  <a:gd name="T39" fmla="*/ 138 h 154"/>
                  <a:gd name="T40" fmla="*/ 136 w 152"/>
                  <a:gd name="T41" fmla="*/ 132 h 154"/>
                  <a:gd name="T42" fmla="*/ 130 w 152"/>
                  <a:gd name="T43" fmla="*/ 122 h 154"/>
                  <a:gd name="T44" fmla="*/ 124 w 152"/>
                  <a:gd name="T45" fmla="*/ 118 h 154"/>
                  <a:gd name="T46" fmla="*/ 118 w 152"/>
                  <a:gd name="T47" fmla="*/ 116 h 154"/>
                  <a:gd name="T48" fmla="*/ 112 w 152"/>
                  <a:gd name="T49" fmla="*/ 104 h 154"/>
                  <a:gd name="T50" fmla="*/ 108 w 152"/>
                  <a:gd name="T51" fmla="*/ 98 h 154"/>
                  <a:gd name="T52" fmla="*/ 96 w 152"/>
                  <a:gd name="T53" fmla="*/ 84 h 154"/>
                  <a:gd name="T54" fmla="*/ 112 w 152"/>
                  <a:gd name="T55" fmla="*/ 84 h 154"/>
                  <a:gd name="T56" fmla="*/ 122 w 152"/>
                  <a:gd name="T57" fmla="*/ 82 h 154"/>
                  <a:gd name="T58" fmla="*/ 126 w 152"/>
                  <a:gd name="T59" fmla="*/ 76 h 154"/>
                  <a:gd name="T60" fmla="*/ 116 w 152"/>
                  <a:gd name="T61" fmla="*/ 72 h 154"/>
                  <a:gd name="T62" fmla="*/ 96 w 152"/>
                  <a:gd name="T63" fmla="*/ 62 h 154"/>
                  <a:gd name="T64" fmla="*/ 90 w 152"/>
                  <a:gd name="T65" fmla="*/ 58 h 154"/>
                  <a:gd name="T66" fmla="*/ 82 w 152"/>
                  <a:gd name="T67" fmla="*/ 58 h 154"/>
                  <a:gd name="T68" fmla="*/ 80 w 152"/>
                  <a:gd name="T69" fmla="*/ 52 h 154"/>
                  <a:gd name="T70" fmla="*/ 80 w 152"/>
                  <a:gd name="T71" fmla="*/ 44 h 154"/>
                  <a:gd name="T72" fmla="*/ 56 w 152"/>
                  <a:gd name="T73" fmla="*/ 22 h 154"/>
                  <a:gd name="T74" fmla="*/ 4 w 152"/>
                  <a:gd name="T75" fmla="*/ 0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2" h="154">
                    <a:moveTo>
                      <a:pt x="4" y="0"/>
                    </a:moveTo>
                    <a:lnTo>
                      <a:pt x="4" y="76"/>
                    </a:lnTo>
                    <a:lnTo>
                      <a:pt x="0" y="80"/>
                    </a:lnTo>
                    <a:lnTo>
                      <a:pt x="0" y="84"/>
                    </a:lnTo>
                    <a:lnTo>
                      <a:pt x="4" y="88"/>
                    </a:lnTo>
                    <a:lnTo>
                      <a:pt x="4" y="126"/>
                    </a:lnTo>
                    <a:lnTo>
                      <a:pt x="14" y="130"/>
                    </a:lnTo>
                    <a:lnTo>
                      <a:pt x="24" y="130"/>
                    </a:lnTo>
                    <a:lnTo>
                      <a:pt x="28" y="130"/>
                    </a:lnTo>
                    <a:lnTo>
                      <a:pt x="32" y="126"/>
                    </a:lnTo>
                    <a:lnTo>
                      <a:pt x="36" y="122"/>
                    </a:lnTo>
                    <a:lnTo>
                      <a:pt x="38" y="118"/>
                    </a:lnTo>
                    <a:lnTo>
                      <a:pt x="32" y="118"/>
                    </a:lnTo>
                    <a:lnTo>
                      <a:pt x="42" y="118"/>
                    </a:lnTo>
                    <a:lnTo>
                      <a:pt x="42" y="110"/>
                    </a:lnTo>
                    <a:lnTo>
                      <a:pt x="42" y="104"/>
                    </a:lnTo>
                    <a:lnTo>
                      <a:pt x="46" y="98"/>
                    </a:lnTo>
                    <a:lnTo>
                      <a:pt x="52" y="98"/>
                    </a:lnTo>
                    <a:lnTo>
                      <a:pt x="68" y="98"/>
                    </a:lnTo>
                    <a:lnTo>
                      <a:pt x="82" y="106"/>
                    </a:lnTo>
                    <a:lnTo>
                      <a:pt x="86" y="110"/>
                    </a:lnTo>
                    <a:lnTo>
                      <a:pt x="88" y="114"/>
                    </a:lnTo>
                    <a:lnTo>
                      <a:pt x="90" y="120"/>
                    </a:lnTo>
                    <a:lnTo>
                      <a:pt x="92" y="126"/>
                    </a:lnTo>
                    <a:lnTo>
                      <a:pt x="90" y="124"/>
                    </a:lnTo>
                    <a:lnTo>
                      <a:pt x="92" y="130"/>
                    </a:lnTo>
                    <a:lnTo>
                      <a:pt x="96" y="134"/>
                    </a:lnTo>
                    <a:lnTo>
                      <a:pt x="98" y="138"/>
                    </a:lnTo>
                    <a:lnTo>
                      <a:pt x="104" y="142"/>
                    </a:lnTo>
                    <a:lnTo>
                      <a:pt x="120" y="146"/>
                    </a:lnTo>
                    <a:lnTo>
                      <a:pt x="132" y="150"/>
                    </a:lnTo>
                    <a:lnTo>
                      <a:pt x="136" y="152"/>
                    </a:lnTo>
                    <a:lnTo>
                      <a:pt x="138" y="154"/>
                    </a:lnTo>
                    <a:lnTo>
                      <a:pt x="142" y="154"/>
                    </a:lnTo>
                    <a:lnTo>
                      <a:pt x="148" y="154"/>
                    </a:lnTo>
                    <a:lnTo>
                      <a:pt x="150" y="152"/>
                    </a:lnTo>
                    <a:lnTo>
                      <a:pt x="152" y="150"/>
                    </a:lnTo>
                    <a:lnTo>
                      <a:pt x="150" y="146"/>
                    </a:lnTo>
                    <a:lnTo>
                      <a:pt x="148" y="142"/>
                    </a:lnTo>
                    <a:lnTo>
                      <a:pt x="144" y="138"/>
                    </a:lnTo>
                    <a:lnTo>
                      <a:pt x="142" y="134"/>
                    </a:lnTo>
                    <a:lnTo>
                      <a:pt x="136" y="132"/>
                    </a:lnTo>
                    <a:lnTo>
                      <a:pt x="132" y="130"/>
                    </a:lnTo>
                    <a:lnTo>
                      <a:pt x="130" y="122"/>
                    </a:lnTo>
                    <a:lnTo>
                      <a:pt x="128" y="120"/>
                    </a:lnTo>
                    <a:lnTo>
                      <a:pt x="124" y="118"/>
                    </a:lnTo>
                    <a:lnTo>
                      <a:pt x="122" y="118"/>
                    </a:lnTo>
                    <a:lnTo>
                      <a:pt x="118" y="116"/>
                    </a:lnTo>
                    <a:lnTo>
                      <a:pt x="114" y="108"/>
                    </a:lnTo>
                    <a:lnTo>
                      <a:pt x="112" y="104"/>
                    </a:lnTo>
                    <a:lnTo>
                      <a:pt x="112" y="98"/>
                    </a:lnTo>
                    <a:lnTo>
                      <a:pt x="108" y="98"/>
                    </a:lnTo>
                    <a:lnTo>
                      <a:pt x="102" y="94"/>
                    </a:lnTo>
                    <a:lnTo>
                      <a:pt x="96" y="84"/>
                    </a:lnTo>
                    <a:lnTo>
                      <a:pt x="102" y="84"/>
                    </a:lnTo>
                    <a:lnTo>
                      <a:pt x="112" y="84"/>
                    </a:lnTo>
                    <a:lnTo>
                      <a:pt x="118" y="84"/>
                    </a:lnTo>
                    <a:lnTo>
                      <a:pt x="122" y="82"/>
                    </a:lnTo>
                    <a:lnTo>
                      <a:pt x="124" y="80"/>
                    </a:lnTo>
                    <a:lnTo>
                      <a:pt x="126" y="76"/>
                    </a:lnTo>
                    <a:lnTo>
                      <a:pt x="122" y="74"/>
                    </a:lnTo>
                    <a:lnTo>
                      <a:pt x="116" y="72"/>
                    </a:lnTo>
                    <a:lnTo>
                      <a:pt x="104" y="66"/>
                    </a:lnTo>
                    <a:lnTo>
                      <a:pt x="96" y="62"/>
                    </a:lnTo>
                    <a:lnTo>
                      <a:pt x="94" y="60"/>
                    </a:lnTo>
                    <a:lnTo>
                      <a:pt x="90" y="58"/>
                    </a:lnTo>
                    <a:lnTo>
                      <a:pt x="86" y="58"/>
                    </a:lnTo>
                    <a:lnTo>
                      <a:pt x="82" y="58"/>
                    </a:lnTo>
                    <a:lnTo>
                      <a:pt x="82" y="56"/>
                    </a:lnTo>
                    <a:lnTo>
                      <a:pt x="80" y="52"/>
                    </a:lnTo>
                    <a:lnTo>
                      <a:pt x="80" y="46"/>
                    </a:lnTo>
                    <a:lnTo>
                      <a:pt x="80" y="44"/>
                    </a:lnTo>
                    <a:lnTo>
                      <a:pt x="78" y="38"/>
                    </a:lnTo>
                    <a:lnTo>
                      <a:pt x="56" y="22"/>
                    </a:lnTo>
                    <a:lnTo>
                      <a:pt x="32" y="12"/>
                    </a:lnTo>
                    <a:lnTo>
                      <a:pt x="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 name="Freeform 223"/>
              <p:cNvSpPr>
                <a:spLocks noChangeAspect="1"/>
              </p:cNvSpPr>
              <p:nvPr/>
            </p:nvSpPr>
            <p:spPr bwMode="gray">
              <a:xfrm>
                <a:off x="4214" y="2032"/>
                <a:ext cx="176" cy="206"/>
              </a:xfrm>
              <a:custGeom>
                <a:avLst/>
                <a:gdLst>
                  <a:gd name="T0" fmla="*/ 36 w 176"/>
                  <a:gd name="T1" fmla="*/ 46 h 206"/>
                  <a:gd name="T2" fmla="*/ 22 w 176"/>
                  <a:gd name="T3" fmla="*/ 28 h 206"/>
                  <a:gd name="T4" fmla="*/ 6 w 176"/>
                  <a:gd name="T5" fmla="*/ 14 h 206"/>
                  <a:gd name="T6" fmla="*/ 0 w 176"/>
                  <a:gd name="T7" fmla="*/ 4 h 206"/>
                  <a:gd name="T8" fmla="*/ 4 w 176"/>
                  <a:gd name="T9" fmla="*/ 0 h 206"/>
                  <a:gd name="T10" fmla="*/ 10 w 176"/>
                  <a:gd name="T11" fmla="*/ 0 h 206"/>
                  <a:gd name="T12" fmla="*/ 18 w 176"/>
                  <a:gd name="T13" fmla="*/ 6 h 206"/>
                  <a:gd name="T14" fmla="*/ 36 w 176"/>
                  <a:gd name="T15" fmla="*/ 6 h 206"/>
                  <a:gd name="T16" fmla="*/ 44 w 176"/>
                  <a:gd name="T17" fmla="*/ 14 h 206"/>
                  <a:gd name="T18" fmla="*/ 52 w 176"/>
                  <a:gd name="T19" fmla="*/ 28 h 206"/>
                  <a:gd name="T20" fmla="*/ 62 w 176"/>
                  <a:gd name="T21" fmla="*/ 34 h 206"/>
                  <a:gd name="T22" fmla="*/ 70 w 176"/>
                  <a:gd name="T23" fmla="*/ 38 h 206"/>
                  <a:gd name="T24" fmla="*/ 82 w 176"/>
                  <a:gd name="T25" fmla="*/ 52 h 206"/>
                  <a:gd name="T26" fmla="*/ 90 w 176"/>
                  <a:gd name="T27" fmla="*/ 62 h 206"/>
                  <a:gd name="T28" fmla="*/ 98 w 176"/>
                  <a:gd name="T29" fmla="*/ 62 h 206"/>
                  <a:gd name="T30" fmla="*/ 108 w 176"/>
                  <a:gd name="T31" fmla="*/ 72 h 206"/>
                  <a:gd name="T32" fmla="*/ 120 w 176"/>
                  <a:gd name="T33" fmla="*/ 82 h 206"/>
                  <a:gd name="T34" fmla="*/ 124 w 176"/>
                  <a:gd name="T35" fmla="*/ 84 h 206"/>
                  <a:gd name="T36" fmla="*/ 128 w 176"/>
                  <a:gd name="T37" fmla="*/ 86 h 206"/>
                  <a:gd name="T38" fmla="*/ 124 w 176"/>
                  <a:gd name="T39" fmla="*/ 94 h 206"/>
                  <a:gd name="T40" fmla="*/ 140 w 176"/>
                  <a:gd name="T41" fmla="*/ 102 h 206"/>
                  <a:gd name="T42" fmla="*/ 138 w 176"/>
                  <a:gd name="T43" fmla="*/ 118 h 206"/>
                  <a:gd name="T44" fmla="*/ 146 w 176"/>
                  <a:gd name="T45" fmla="*/ 122 h 206"/>
                  <a:gd name="T46" fmla="*/ 152 w 176"/>
                  <a:gd name="T47" fmla="*/ 134 h 206"/>
                  <a:gd name="T48" fmla="*/ 152 w 176"/>
                  <a:gd name="T49" fmla="*/ 138 h 206"/>
                  <a:gd name="T50" fmla="*/ 158 w 176"/>
                  <a:gd name="T51" fmla="*/ 138 h 206"/>
                  <a:gd name="T52" fmla="*/ 162 w 176"/>
                  <a:gd name="T53" fmla="*/ 144 h 206"/>
                  <a:gd name="T54" fmla="*/ 174 w 176"/>
                  <a:gd name="T55" fmla="*/ 152 h 206"/>
                  <a:gd name="T56" fmla="*/ 174 w 176"/>
                  <a:gd name="T57" fmla="*/ 192 h 206"/>
                  <a:gd name="T58" fmla="*/ 170 w 176"/>
                  <a:gd name="T59" fmla="*/ 206 h 206"/>
                  <a:gd name="T60" fmla="*/ 160 w 176"/>
                  <a:gd name="T61" fmla="*/ 204 h 206"/>
                  <a:gd name="T62" fmla="*/ 152 w 176"/>
                  <a:gd name="T63" fmla="*/ 206 h 206"/>
                  <a:gd name="T64" fmla="*/ 146 w 176"/>
                  <a:gd name="T65" fmla="*/ 204 h 206"/>
                  <a:gd name="T66" fmla="*/ 140 w 176"/>
                  <a:gd name="T67" fmla="*/ 192 h 206"/>
                  <a:gd name="T68" fmla="*/ 124 w 176"/>
                  <a:gd name="T69" fmla="*/ 180 h 206"/>
                  <a:gd name="T70" fmla="*/ 112 w 176"/>
                  <a:gd name="T71" fmla="*/ 168 h 206"/>
                  <a:gd name="T72" fmla="*/ 98 w 176"/>
                  <a:gd name="T73" fmla="*/ 150 h 206"/>
                  <a:gd name="T74" fmla="*/ 94 w 176"/>
                  <a:gd name="T75" fmla="*/ 138 h 206"/>
                  <a:gd name="T76" fmla="*/ 82 w 176"/>
                  <a:gd name="T77" fmla="*/ 114 h 206"/>
                  <a:gd name="T78" fmla="*/ 66 w 176"/>
                  <a:gd name="T79" fmla="*/ 94 h 206"/>
                  <a:gd name="T80" fmla="*/ 64 w 176"/>
                  <a:gd name="T81" fmla="*/ 82 h 206"/>
                  <a:gd name="T82" fmla="*/ 60 w 176"/>
                  <a:gd name="T83" fmla="*/ 70 h 206"/>
                  <a:gd name="T84" fmla="*/ 48 w 176"/>
                  <a:gd name="T85" fmla="*/ 62 h 206"/>
                  <a:gd name="T86" fmla="*/ 40 w 176"/>
                  <a:gd name="T87" fmla="*/ 54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6" h="206">
                    <a:moveTo>
                      <a:pt x="42" y="54"/>
                    </a:moveTo>
                    <a:lnTo>
                      <a:pt x="36" y="46"/>
                    </a:lnTo>
                    <a:lnTo>
                      <a:pt x="32" y="38"/>
                    </a:lnTo>
                    <a:lnTo>
                      <a:pt x="22" y="28"/>
                    </a:lnTo>
                    <a:lnTo>
                      <a:pt x="16" y="24"/>
                    </a:lnTo>
                    <a:lnTo>
                      <a:pt x="6" y="14"/>
                    </a:lnTo>
                    <a:lnTo>
                      <a:pt x="2" y="10"/>
                    </a:lnTo>
                    <a:lnTo>
                      <a:pt x="0" y="4"/>
                    </a:lnTo>
                    <a:lnTo>
                      <a:pt x="0" y="2"/>
                    </a:lnTo>
                    <a:lnTo>
                      <a:pt x="4" y="0"/>
                    </a:lnTo>
                    <a:lnTo>
                      <a:pt x="8" y="0"/>
                    </a:lnTo>
                    <a:lnTo>
                      <a:pt x="10" y="0"/>
                    </a:lnTo>
                    <a:lnTo>
                      <a:pt x="10" y="4"/>
                    </a:lnTo>
                    <a:lnTo>
                      <a:pt x="18" y="6"/>
                    </a:lnTo>
                    <a:lnTo>
                      <a:pt x="34" y="6"/>
                    </a:lnTo>
                    <a:lnTo>
                      <a:pt x="36" y="6"/>
                    </a:lnTo>
                    <a:lnTo>
                      <a:pt x="40" y="8"/>
                    </a:lnTo>
                    <a:lnTo>
                      <a:pt x="44" y="14"/>
                    </a:lnTo>
                    <a:lnTo>
                      <a:pt x="48" y="20"/>
                    </a:lnTo>
                    <a:lnTo>
                      <a:pt x="52" y="28"/>
                    </a:lnTo>
                    <a:lnTo>
                      <a:pt x="60" y="32"/>
                    </a:lnTo>
                    <a:lnTo>
                      <a:pt x="62" y="34"/>
                    </a:lnTo>
                    <a:lnTo>
                      <a:pt x="64" y="36"/>
                    </a:lnTo>
                    <a:lnTo>
                      <a:pt x="70" y="38"/>
                    </a:lnTo>
                    <a:lnTo>
                      <a:pt x="74" y="42"/>
                    </a:lnTo>
                    <a:lnTo>
                      <a:pt x="82" y="52"/>
                    </a:lnTo>
                    <a:lnTo>
                      <a:pt x="88" y="58"/>
                    </a:lnTo>
                    <a:lnTo>
                      <a:pt x="90" y="62"/>
                    </a:lnTo>
                    <a:lnTo>
                      <a:pt x="92" y="64"/>
                    </a:lnTo>
                    <a:lnTo>
                      <a:pt x="98" y="62"/>
                    </a:lnTo>
                    <a:lnTo>
                      <a:pt x="100" y="66"/>
                    </a:lnTo>
                    <a:lnTo>
                      <a:pt x="108" y="72"/>
                    </a:lnTo>
                    <a:lnTo>
                      <a:pt x="118" y="80"/>
                    </a:lnTo>
                    <a:lnTo>
                      <a:pt x="120" y="82"/>
                    </a:lnTo>
                    <a:lnTo>
                      <a:pt x="122" y="86"/>
                    </a:lnTo>
                    <a:lnTo>
                      <a:pt x="124" y="84"/>
                    </a:lnTo>
                    <a:lnTo>
                      <a:pt x="128" y="82"/>
                    </a:lnTo>
                    <a:lnTo>
                      <a:pt x="128" y="86"/>
                    </a:lnTo>
                    <a:lnTo>
                      <a:pt x="126" y="90"/>
                    </a:lnTo>
                    <a:lnTo>
                      <a:pt x="124" y="94"/>
                    </a:lnTo>
                    <a:lnTo>
                      <a:pt x="140" y="94"/>
                    </a:lnTo>
                    <a:lnTo>
                      <a:pt x="140" y="102"/>
                    </a:lnTo>
                    <a:lnTo>
                      <a:pt x="136" y="114"/>
                    </a:lnTo>
                    <a:lnTo>
                      <a:pt x="138" y="118"/>
                    </a:lnTo>
                    <a:lnTo>
                      <a:pt x="142" y="120"/>
                    </a:lnTo>
                    <a:lnTo>
                      <a:pt x="146" y="122"/>
                    </a:lnTo>
                    <a:lnTo>
                      <a:pt x="152" y="122"/>
                    </a:lnTo>
                    <a:lnTo>
                      <a:pt x="152" y="134"/>
                    </a:lnTo>
                    <a:lnTo>
                      <a:pt x="152" y="136"/>
                    </a:lnTo>
                    <a:lnTo>
                      <a:pt x="152" y="138"/>
                    </a:lnTo>
                    <a:lnTo>
                      <a:pt x="156" y="138"/>
                    </a:lnTo>
                    <a:lnTo>
                      <a:pt x="158" y="138"/>
                    </a:lnTo>
                    <a:lnTo>
                      <a:pt x="160" y="140"/>
                    </a:lnTo>
                    <a:lnTo>
                      <a:pt x="162" y="144"/>
                    </a:lnTo>
                    <a:lnTo>
                      <a:pt x="172" y="150"/>
                    </a:lnTo>
                    <a:lnTo>
                      <a:pt x="174" y="152"/>
                    </a:lnTo>
                    <a:lnTo>
                      <a:pt x="176" y="158"/>
                    </a:lnTo>
                    <a:lnTo>
                      <a:pt x="174" y="192"/>
                    </a:lnTo>
                    <a:lnTo>
                      <a:pt x="174" y="204"/>
                    </a:lnTo>
                    <a:lnTo>
                      <a:pt x="170" y="206"/>
                    </a:lnTo>
                    <a:lnTo>
                      <a:pt x="164" y="206"/>
                    </a:lnTo>
                    <a:lnTo>
                      <a:pt x="160" y="204"/>
                    </a:lnTo>
                    <a:lnTo>
                      <a:pt x="154" y="206"/>
                    </a:lnTo>
                    <a:lnTo>
                      <a:pt x="152" y="206"/>
                    </a:lnTo>
                    <a:lnTo>
                      <a:pt x="148" y="206"/>
                    </a:lnTo>
                    <a:lnTo>
                      <a:pt x="146" y="204"/>
                    </a:lnTo>
                    <a:lnTo>
                      <a:pt x="144" y="198"/>
                    </a:lnTo>
                    <a:lnTo>
                      <a:pt x="140" y="192"/>
                    </a:lnTo>
                    <a:lnTo>
                      <a:pt x="132" y="186"/>
                    </a:lnTo>
                    <a:lnTo>
                      <a:pt x="124" y="180"/>
                    </a:lnTo>
                    <a:lnTo>
                      <a:pt x="118" y="176"/>
                    </a:lnTo>
                    <a:lnTo>
                      <a:pt x="112" y="168"/>
                    </a:lnTo>
                    <a:lnTo>
                      <a:pt x="104" y="160"/>
                    </a:lnTo>
                    <a:lnTo>
                      <a:pt x="98" y="150"/>
                    </a:lnTo>
                    <a:lnTo>
                      <a:pt x="96" y="144"/>
                    </a:lnTo>
                    <a:lnTo>
                      <a:pt x="94" y="138"/>
                    </a:lnTo>
                    <a:lnTo>
                      <a:pt x="88" y="126"/>
                    </a:lnTo>
                    <a:lnTo>
                      <a:pt x="82" y="114"/>
                    </a:lnTo>
                    <a:lnTo>
                      <a:pt x="76" y="104"/>
                    </a:lnTo>
                    <a:lnTo>
                      <a:pt x="66" y="94"/>
                    </a:lnTo>
                    <a:lnTo>
                      <a:pt x="64" y="88"/>
                    </a:lnTo>
                    <a:lnTo>
                      <a:pt x="64" y="82"/>
                    </a:lnTo>
                    <a:lnTo>
                      <a:pt x="62" y="76"/>
                    </a:lnTo>
                    <a:lnTo>
                      <a:pt x="60" y="70"/>
                    </a:lnTo>
                    <a:lnTo>
                      <a:pt x="54" y="66"/>
                    </a:lnTo>
                    <a:lnTo>
                      <a:pt x="48" y="62"/>
                    </a:lnTo>
                    <a:lnTo>
                      <a:pt x="42" y="58"/>
                    </a:lnTo>
                    <a:lnTo>
                      <a:pt x="40" y="54"/>
                    </a:lnTo>
                    <a:lnTo>
                      <a:pt x="42" y="5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 name="Freeform 224"/>
              <p:cNvSpPr>
                <a:spLocks noChangeAspect="1"/>
              </p:cNvSpPr>
              <p:nvPr/>
            </p:nvSpPr>
            <p:spPr bwMode="gray">
              <a:xfrm>
                <a:off x="4440" y="2062"/>
                <a:ext cx="160" cy="146"/>
              </a:xfrm>
              <a:custGeom>
                <a:avLst/>
                <a:gdLst>
                  <a:gd name="T0" fmla="*/ 126 w 160"/>
                  <a:gd name="T1" fmla="*/ 2 h 146"/>
                  <a:gd name="T2" fmla="*/ 114 w 160"/>
                  <a:gd name="T3" fmla="*/ 0 h 146"/>
                  <a:gd name="T4" fmla="*/ 102 w 160"/>
                  <a:gd name="T5" fmla="*/ 4 h 146"/>
                  <a:gd name="T6" fmla="*/ 92 w 160"/>
                  <a:gd name="T7" fmla="*/ 14 h 146"/>
                  <a:gd name="T8" fmla="*/ 84 w 160"/>
                  <a:gd name="T9" fmla="*/ 40 h 146"/>
                  <a:gd name="T10" fmla="*/ 82 w 160"/>
                  <a:gd name="T11" fmla="*/ 52 h 146"/>
                  <a:gd name="T12" fmla="*/ 74 w 160"/>
                  <a:gd name="T13" fmla="*/ 50 h 146"/>
                  <a:gd name="T14" fmla="*/ 66 w 160"/>
                  <a:gd name="T15" fmla="*/ 44 h 146"/>
                  <a:gd name="T16" fmla="*/ 58 w 160"/>
                  <a:gd name="T17" fmla="*/ 42 h 146"/>
                  <a:gd name="T18" fmla="*/ 50 w 160"/>
                  <a:gd name="T19" fmla="*/ 50 h 146"/>
                  <a:gd name="T20" fmla="*/ 40 w 160"/>
                  <a:gd name="T21" fmla="*/ 54 h 146"/>
                  <a:gd name="T22" fmla="*/ 28 w 160"/>
                  <a:gd name="T23" fmla="*/ 54 h 146"/>
                  <a:gd name="T24" fmla="*/ 16 w 160"/>
                  <a:gd name="T25" fmla="*/ 50 h 146"/>
                  <a:gd name="T26" fmla="*/ 14 w 160"/>
                  <a:gd name="T27" fmla="*/ 46 h 146"/>
                  <a:gd name="T28" fmla="*/ 14 w 160"/>
                  <a:gd name="T29" fmla="*/ 34 h 146"/>
                  <a:gd name="T30" fmla="*/ 4 w 160"/>
                  <a:gd name="T31" fmla="*/ 44 h 146"/>
                  <a:gd name="T32" fmla="*/ 0 w 160"/>
                  <a:gd name="T33" fmla="*/ 60 h 146"/>
                  <a:gd name="T34" fmla="*/ 4 w 160"/>
                  <a:gd name="T35" fmla="*/ 72 h 146"/>
                  <a:gd name="T36" fmla="*/ 2 w 160"/>
                  <a:gd name="T37" fmla="*/ 78 h 146"/>
                  <a:gd name="T38" fmla="*/ 8 w 160"/>
                  <a:gd name="T39" fmla="*/ 86 h 146"/>
                  <a:gd name="T40" fmla="*/ 10 w 160"/>
                  <a:gd name="T41" fmla="*/ 92 h 146"/>
                  <a:gd name="T42" fmla="*/ 18 w 160"/>
                  <a:gd name="T43" fmla="*/ 96 h 146"/>
                  <a:gd name="T44" fmla="*/ 18 w 160"/>
                  <a:gd name="T45" fmla="*/ 102 h 146"/>
                  <a:gd name="T46" fmla="*/ 16 w 160"/>
                  <a:gd name="T47" fmla="*/ 108 h 146"/>
                  <a:gd name="T48" fmla="*/ 18 w 160"/>
                  <a:gd name="T49" fmla="*/ 110 h 146"/>
                  <a:gd name="T50" fmla="*/ 20 w 160"/>
                  <a:gd name="T51" fmla="*/ 120 h 146"/>
                  <a:gd name="T52" fmla="*/ 28 w 160"/>
                  <a:gd name="T53" fmla="*/ 126 h 146"/>
                  <a:gd name="T54" fmla="*/ 42 w 160"/>
                  <a:gd name="T55" fmla="*/ 128 h 146"/>
                  <a:gd name="T56" fmla="*/ 44 w 160"/>
                  <a:gd name="T57" fmla="*/ 134 h 146"/>
                  <a:gd name="T58" fmla="*/ 54 w 160"/>
                  <a:gd name="T59" fmla="*/ 134 h 146"/>
                  <a:gd name="T60" fmla="*/ 62 w 160"/>
                  <a:gd name="T61" fmla="*/ 130 h 146"/>
                  <a:gd name="T62" fmla="*/ 72 w 160"/>
                  <a:gd name="T63" fmla="*/ 130 h 146"/>
                  <a:gd name="T64" fmla="*/ 82 w 160"/>
                  <a:gd name="T65" fmla="*/ 134 h 146"/>
                  <a:gd name="T66" fmla="*/ 88 w 160"/>
                  <a:gd name="T67" fmla="*/ 140 h 146"/>
                  <a:gd name="T68" fmla="*/ 88 w 160"/>
                  <a:gd name="T69" fmla="*/ 146 h 146"/>
                  <a:gd name="T70" fmla="*/ 98 w 160"/>
                  <a:gd name="T71" fmla="*/ 144 h 146"/>
                  <a:gd name="T72" fmla="*/ 112 w 160"/>
                  <a:gd name="T73" fmla="*/ 138 h 146"/>
                  <a:gd name="T74" fmla="*/ 120 w 160"/>
                  <a:gd name="T75" fmla="*/ 134 h 146"/>
                  <a:gd name="T76" fmla="*/ 116 w 160"/>
                  <a:gd name="T77" fmla="*/ 130 h 146"/>
                  <a:gd name="T78" fmla="*/ 118 w 160"/>
                  <a:gd name="T79" fmla="*/ 124 h 146"/>
                  <a:gd name="T80" fmla="*/ 122 w 160"/>
                  <a:gd name="T81" fmla="*/ 114 h 146"/>
                  <a:gd name="T82" fmla="*/ 120 w 160"/>
                  <a:gd name="T83" fmla="*/ 106 h 146"/>
                  <a:gd name="T84" fmla="*/ 126 w 160"/>
                  <a:gd name="T85" fmla="*/ 94 h 146"/>
                  <a:gd name="T86" fmla="*/ 136 w 160"/>
                  <a:gd name="T87" fmla="*/ 82 h 146"/>
                  <a:gd name="T88" fmla="*/ 142 w 160"/>
                  <a:gd name="T89" fmla="*/ 60 h 146"/>
                  <a:gd name="T90" fmla="*/ 148 w 160"/>
                  <a:gd name="T91" fmla="*/ 56 h 146"/>
                  <a:gd name="T92" fmla="*/ 160 w 160"/>
                  <a:gd name="T93" fmla="*/ 56 h 146"/>
                  <a:gd name="T94" fmla="*/ 150 w 160"/>
                  <a:gd name="T95" fmla="*/ 46 h 146"/>
                  <a:gd name="T96" fmla="*/ 144 w 160"/>
                  <a:gd name="T97" fmla="*/ 34 h 146"/>
                  <a:gd name="T98" fmla="*/ 148 w 160"/>
                  <a:gd name="T99" fmla="*/ 28 h 146"/>
                  <a:gd name="T100" fmla="*/ 138 w 160"/>
                  <a:gd name="T101" fmla="*/ 22 h 146"/>
                  <a:gd name="T102" fmla="*/ 136 w 160"/>
                  <a:gd name="T103" fmla="*/ 8 h 1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0" h="146">
                    <a:moveTo>
                      <a:pt x="136" y="4"/>
                    </a:moveTo>
                    <a:lnTo>
                      <a:pt x="126" y="2"/>
                    </a:lnTo>
                    <a:lnTo>
                      <a:pt x="120" y="0"/>
                    </a:lnTo>
                    <a:lnTo>
                      <a:pt x="114" y="0"/>
                    </a:lnTo>
                    <a:lnTo>
                      <a:pt x="108" y="0"/>
                    </a:lnTo>
                    <a:lnTo>
                      <a:pt x="102" y="4"/>
                    </a:lnTo>
                    <a:lnTo>
                      <a:pt x="96" y="8"/>
                    </a:lnTo>
                    <a:lnTo>
                      <a:pt x="92" y="14"/>
                    </a:lnTo>
                    <a:lnTo>
                      <a:pt x="88" y="26"/>
                    </a:lnTo>
                    <a:lnTo>
                      <a:pt x="84" y="40"/>
                    </a:lnTo>
                    <a:lnTo>
                      <a:pt x="84" y="48"/>
                    </a:lnTo>
                    <a:lnTo>
                      <a:pt x="82" y="52"/>
                    </a:lnTo>
                    <a:lnTo>
                      <a:pt x="78" y="52"/>
                    </a:lnTo>
                    <a:lnTo>
                      <a:pt x="74" y="50"/>
                    </a:lnTo>
                    <a:lnTo>
                      <a:pt x="70" y="48"/>
                    </a:lnTo>
                    <a:lnTo>
                      <a:pt x="66" y="44"/>
                    </a:lnTo>
                    <a:lnTo>
                      <a:pt x="62" y="42"/>
                    </a:lnTo>
                    <a:lnTo>
                      <a:pt x="58" y="42"/>
                    </a:lnTo>
                    <a:lnTo>
                      <a:pt x="56" y="44"/>
                    </a:lnTo>
                    <a:lnTo>
                      <a:pt x="50" y="50"/>
                    </a:lnTo>
                    <a:lnTo>
                      <a:pt x="42" y="52"/>
                    </a:lnTo>
                    <a:lnTo>
                      <a:pt x="40" y="54"/>
                    </a:lnTo>
                    <a:lnTo>
                      <a:pt x="34" y="56"/>
                    </a:lnTo>
                    <a:lnTo>
                      <a:pt x="28" y="54"/>
                    </a:lnTo>
                    <a:lnTo>
                      <a:pt x="22" y="52"/>
                    </a:lnTo>
                    <a:lnTo>
                      <a:pt x="16" y="50"/>
                    </a:lnTo>
                    <a:lnTo>
                      <a:pt x="14" y="48"/>
                    </a:lnTo>
                    <a:lnTo>
                      <a:pt x="14" y="46"/>
                    </a:lnTo>
                    <a:lnTo>
                      <a:pt x="14" y="36"/>
                    </a:lnTo>
                    <a:lnTo>
                      <a:pt x="14" y="34"/>
                    </a:lnTo>
                    <a:lnTo>
                      <a:pt x="8" y="38"/>
                    </a:lnTo>
                    <a:lnTo>
                      <a:pt x="4" y="44"/>
                    </a:lnTo>
                    <a:lnTo>
                      <a:pt x="2" y="52"/>
                    </a:lnTo>
                    <a:lnTo>
                      <a:pt x="0" y="60"/>
                    </a:lnTo>
                    <a:lnTo>
                      <a:pt x="2" y="66"/>
                    </a:lnTo>
                    <a:lnTo>
                      <a:pt x="4" y="72"/>
                    </a:lnTo>
                    <a:lnTo>
                      <a:pt x="4" y="74"/>
                    </a:lnTo>
                    <a:lnTo>
                      <a:pt x="2" y="78"/>
                    </a:lnTo>
                    <a:lnTo>
                      <a:pt x="4" y="82"/>
                    </a:lnTo>
                    <a:lnTo>
                      <a:pt x="8" y="86"/>
                    </a:lnTo>
                    <a:lnTo>
                      <a:pt x="10" y="86"/>
                    </a:lnTo>
                    <a:lnTo>
                      <a:pt x="10" y="92"/>
                    </a:lnTo>
                    <a:lnTo>
                      <a:pt x="16" y="94"/>
                    </a:lnTo>
                    <a:lnTo>
                      <a:pt x="18" y="96"/>
                    </a:lnTo>
                    <a:lnTo>
                      <a:pt x="18" y="98"/>
                    </a:lnTo>
                    <a:lnTo>
                      <a:pt x="18" y="102"/>
                    </a:lnTo>
                    <a:lnTo>
                      <a:pt x="16" y="106"/>
                    </a:lnTo>
                    <a:lnTo>
                      <a:pt x="16" y="108"/>
                    </a:lnTo>
                    <a:lnTo>
                      <a:pt x="18" y="112"/>
                    </a:lnTo>
                    <a:lnTo>
                      <a:pt x="18" y="110"/>
                    </a:lnTo>
                    <a:lnTo>
                      <a:pt x="18" y="116"/>
                    </a:lnTo>
                    <a:lnTo>
                      <a:pt x="20" y="120"/>
                    </a:lnTo>
                    <a:lnTo>
                      <a:pt x="24" y="124"/>
                    </a:lnTo>
                    <a:lnTo>
                      <a:pt x="28" y="126"/>
                    </a:lnTo>
                    <a:lnTo>
                      <a:pt x="34" y="126"/>
                    </a:lnTo>
                    <a:lnTo>
                      <a:pt x="42" y="128"/>
                    </a:lnTo>
                    <a:lnTo>
                      <a:pt x="46" y="130"/>
                    </a:lnTo>
                    <a:lnTo>
                      <a:pt x="44" y="134"/>
                    </a:lnTo>
                    <a:lnTo>
                      <a:pt x="48" y="134"/>
                    </a:lnTo>
                    <a:lnTo>
                      <a:pt x="54" y="134"/>
                    </a:lnTo>
                    <a:lnTo>
                      <a:pt x="56" y="132"/>
                    </a:lnTo>
                    <a:lnTo>
                      <a:pt x="62" y="130"/>
                    </a:lnTo>
                    <a:lnTo>
                      <a:pt x="66" y="130"/>
                    </a:lnTo>
                    <a:lnTo>
                      <a:pt x="72" y="130"/>
                    </a:lnTo>
                    <a:lnTo>
                      <a:pt x="78" y="132"/>
                    </a:lnTo>
                    <a:lnTo>
                      <a:pt x="82" y="134"/>
                    </a:lnTo>
                    <a:lnTo>
                      <a:pt x="88" y="134"/>
                    </a:lnTo>
                    <a:lnTo>
                      <a:pt x="88" y="140"/>
                    </a:lnTo>
                    <a:lnTo>
                      <a:pt x="88" y="144"/>
                    </a:lnTo>
                    <a:lnTo>
                      <a:pt x="88" y="146"/>
                    </a:lnTo>
                    <a:lnTo>
                      <a:pt x="90" y="146"/>
                    </a:lnTo>
                    <a:lnTo>
                      <a:pt x="98" y="144"/>
                    </a:lnTo>
                    <a:lnTo>
                      <a:pt x="106" y="142"/>
                    </a:lnTo>
                    <a:lnTo>
                      <a:pt x="112" y="138"/>
                    </a:lnTo>
                    <a:lnTo>
                      <a:pt x="120" y="138"/>
                    </a:lnTo>
                    <a:lnTo>
                      <a:pt x="120" y="134"/>
                    </a:lnTo>
                    <a:lnTo>
                      <a:pt x="118" y="134"/>
                    </a:lnTo>
                    <a:lnTo>
                      <a:pt x="116" y="130"/>
                    </a:lnTo>
                    <a:lnTo>
                      <a:pt x="116" y="126"/>
                    </a:lnTo>
                    <a:lnTo>
                      <a:pt x="118" y="124"/>
                    </a:lnTo>
                    <a:lnTo>
                      <a:pt x="122" y="120"/>
                    </a:lnTo>
                    <a:lnTo>
                      <a:pt x="122" y="114"/>
                    </a:lnTo>
                    <a:lnTo>
                      <a:pt x="122" y="108"/>
                    </a:lnTo>
                    <a:lnTo>
                      <a:pt x="120" y="106"/>
                    </a:lnTo>
                    <a:lnTo>
                      <a:pt x="122" y="100"/>
                    </a:lnTo>
                    <a:lnTo>
                      <a:pt x="126" y="94"/>
                    </a:lnTo>
                    <a:lnTo>
                      <a:pt x="132" y="92"/>
                    </a:lnTo>
                    <a:lnTo>
                      <a:pt x="136" y="82"/>
                    </a:lnTo>
                    <a:lnTo>
                      <a:pt x="138" y="72"/>
                    </a:lnTo>
                    <a:lnTo>
                      <a:pt x="142" y="60"/>
                    </a:lnTo>
                    <a:lnTo>
                      <a:pt x="144" y="58"/>
                    </a:lnTo>
                    <a:lnTo>
                      <a:pt x="148" y="56"/>
                    </a:lnTo>
                    <a:lnTo>
                      <a:pt x="154" y="56"/>
                    </a:lnTo>
                    <a:lnTo>
                      <a:pt x="160" y="56"/>
                    </a:lnTo>
                    <a:lnTo>
                      <a:pt x="160" y="52"/>
                    </a:lnTo>
                    <a:lnTo>
                      <a:pt x="150" y="46"/>
                    </a:lnTo>
                    <a:lnTo>
                      <a:pt x="146" y="40"/>
                    </a:lnTo>
                    <a:lnTo>
                      <a:pt x="144" y="34"/>
                    </a:lnTo>
                    <a:lnTo>
                      <a:pt x="146" y="32"/>
                    </a:lnTo>
                    <a:lnTo>
                      <a:pt x="148" y="28"/>
                    </a:lnTo>
                    <a:lnTo>
                      <a:pt x="142" y="26"/>
                    </a:lnTo>
                    <a:lnTo>
                      <a:pt x="138" y="22"/>
                    </a:lnTo>
                    <a:lnTo>
                      <a:pt x="138" y="14"/>
                    </a:lnTo>
                    <a:lnTo>
                      <a:pt x="136" y="8"/>
                    </a:lnTo>
                    <a:lnTo>
                      <a:pt x="13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 name="Freeform 225"/>
              <p:cNvSpPr>
                <a:spLocks noChangeAspect="1"/>
              </p:cNvSpPr>
              <p:nvPr/>
            </p:nvSpPr>
            <p:spPr bwMode="gray">
              <a:xfrm>
                <a:off x="4438" y="2334"/>
                <a:ext cx="636" cy="516"/>
              </a:xfrm>
              <a:custGeom>
                <a:avLst/>
                <a:gdLst>
                  <a:gd name="T0" fmla="*/ 194 w 636"/>
                  <a:gd name="T1" fmla="*/ 112 h 516"/>
                  <a:gd name="T2" fmla="*/ 212 w 636"/>
                  <a:gd name="T3" fmla="*/ 114 h 516"/>
                  <a:gd name="T4" fmla="*/ 226 w 636"/>
                  <a:gd name="T5" fmla="*/ 100 h 516"/>
                  <a:gd name="T6" fmla="*/ 242 w 636"/>
                  <a:gd name="T7" fmla="*/ 72 h 516"/>
                  <a:gd name="T8" fmla="*/ 284 w 636"/>
                  <a:gd name="T9" fmla="*/ 62 h 516"/>
                  <a:gd name="T10" fmla="*/ 294 w 636"/>
                  <a:gd name="T11" fmla="*/ 72 h 516"/>
                  <a:gd name="T12" fmla="*/ 310 w 636"/>
                  <a:gd name="T13" fmla="*/ 56 h 516"/>
                  <a:gd name="T14" fmla="*/ 324 w 636"/>
                  <a:gd name="T15" fmla="*/ 38 h 516"/>
                  <a:gd name="T16" fmla="*/ 360 w 636"/>
                  <a:gd name="T17" fmla="*/ 24 h 516"/>
                  <a:gd name="T18" fmla="*/ 358 w 636"/>
                  <a:gd name="T19" fmla="*/ 2 h 516"/>
                  <a:gd name="T20" fmla="*/ 372 w 636"/>
                  <a:gd name="T21" fmla="*/ 12 h 516"/>
                  <a:gd name="T22" fmla="*/ 414 w 636"/>
                  <a:gd name="T23" fmla="*/ 22 h 516"/>
                  <a:gd name="T24" fmla="*/ 428 w 636"/>
                  <a:gd name="T25" fmla="*/ 20 h 516"/>
                  <a:gd name="T26" fmla="*/ 416 w 636"/>
                  <a:gd name="T27" fmla="*/ 42 h 516"/>
                  <a:gd name="T28" fmla="*/ 424 w 636"/>
                  <a:gd name="T29" fmla="*/ 52 h 516"/>
                  <a:gd name="T30" fmla="*/ 418 w 636"/>
                  <a:gd name="T31" fmla="*/ 56 h 516"/>
                  <a:gd name="T32" fmla="*/ 408 w 636"/>
                  <a:gd name="T33" fmla="*/ 80 h 516"/>
                  <a:gd name="T34" fmla="*/ 442 w 636"/>
                  <a:gd name="T35" fmla="*/ 104 h 516"/>
                  <a:gd name="T36" fmla="*/ 468 w 636"/>
                  <a:gd name="T37" fmla="*/ 122 h 516"/>
                  <a:gd name="T38" fmla="*/ 490 w 636"/>
                  <a:gd name="T39" fmla="*/ 92 h 516"/>
                  <a:gd name="T40" fmla="*/ 510 w 636"/>
                  <a:gd name="T41" fmla="*/ 32 h 516"/>
                  <a:gd name="T42" fmla="*/ 532 w 636"/>
                  <a:gd name="T43" fmla="*/ 0 h 516"/>
                  <a:gd name="T44" fmla="*/ 538 w 636"/>
                  <a:gd name="T45" fmla="*/ 56 h 516"/>
                  <a:gd name="T46" fmla="*/ 558 w 636"/>
                  <a:gd name="T47" fmla="*/ 76 h 516"/>
                  <a:gd name="T48" fmla="*/ 560 w 636"/>
                  <a:gd name="T49" fmla="*/ 118 h 516"/>
                  <a:gd name="T50" fmla="*/ 568 w 636"/>
                  <a:gd name="T51" fmla="*/ 152 h 516"/>
                  <a:gd name="T52" fmla="*/ 596 w 636"/>
                  <a:gd name="T53" fmla="*/ 182 h 516"/>
                  <a:gd name="T54" fmla="*/ 604 w 636"/>
                  <a:gd name="T55" fmla="*/ 208 h 516"/>
                  <a:gd name="T56" fmla="*/ 618 w 636"/>
                  <a:gd name="T57" fmla="*/ 234 h 516"/>
                  <a:gd name="T58" fmla="*/ 634 w 636"/>
                  <a:gd name="T59" fmla="*/ 270 h 516"/>
                  <a:gd name="T60" fmla="*/ 626 w 636"/>
                  <a:gd name="T61" fmla="*/ 322 h 516"/>
                  <a:gd name="T62" fmla="*/ 594 w 636"/>
                  <a:gd name="T63" fmla="*/ 378 h 516"/>
                  <a:gd name="T64" fmla="*/ 558 w 636"/>
                  <a:gd name="T65" fmla="*/ 408 h 516"/>
                  <a:gd name="T66" fmla="*/ 500 w 636"/>
                  <a:gd name="T67" fmla="*/ 480 h 516"/>
                  <a:gd name="T68" fmla="*/ 476 w 636"/>
                  <a:gd name="T69" fmla="*/ 490 h 516"/>
                  <a:gd name="T70" fmla="*/ 438 w 636"/>
                  <a:gd name="T71" fmla="*/ 506 h 516"/>
                  <a:gd name="T72" fmla="*/ 416 w 636"/>
                  <a:gd name="T73" fmla="*/ 494 h 516"/>
                  <a:gd name="T74" fmla="*/ 378 w 636"/>
                  <a:gd name="T75" fmla="*/ 504 h 516"/>
                  <a:gd name="T76" fmla="*/ 346 w 636"/>
                  <a:gd name="T77" fmla="*/ 482 h 516"/>
                  <a:gd name="T78" fmla="*/ 348 w 636"/>
                  <a:gd name="T79" fmla="*/ 454 h 516"/>
                  <a:gd name="T80" fmla="*/ 346 w 636"/>
                  <a:gd name="T81" fmla="*/ 428 h 516"/>
                  <a:gd name="T82" fmla="*/ 326 w 636"/>
                  <a:gd name="T83" fmla="*/ 444 h 516"/>
                  <a:gd name="T84" fmla="*/ 346 w 636"/>
                  <a:gd name="T85" fmla="*/ 420 h 516"/>
                  <a:gd name="T86" fmla="*/ 338 w 636"/>
                  <a:gd name="T87" fmla="*/ 416 h 516"/>
                  <a:gd name="T88" fmla="*/ 304 w 636"/>
                  <a:gd name="T89" fmla="*/ 438 h 516"/>
                  <a:gd name="T90" fmla="*/ 304 w 636"/>
                  <a:gd name="T91" fmla="*/ 406 h 516"/>
                  <a:gd name="T92" fmla="*/ 268 w 636"/>
                  <a:gd name="T93" fmla="*/ 380 h 516"/>
                  <a:gd name="T94" fmla="*/ 150 w 636"/>
                  <a:gd name="T95" fmla="*/ 406 h 516"/>
                  <a:gd name="T96" fmla="*/ 74 w 636"/>
                  <a:gd name="T97" fmla="*/ 426 h 516"/>
                  <a:gd name="T98" fmla="*/ 14 w 636"/>
                  <a:gd name="T99" fmla="*/ 436 h 516"/>
                  <a:gd name="T100" fmla="*/ 0 w 636"/>
                  <a:gd name="T101" fmla="*/ 420 h 516"/>
                  <a:gd name="T102" fmla="*/ 30 w 636"/>
                  <a:gd name="T103" fmla="*/ 380 h 516"/>
                  <a:gd name="T104" fmla="*/ 26 w 636"/>
                  <a:gd name="T105" fmla="*/ 304 h 516"/>
                  <a:gd name="T106" fmla="*/ 20 w 636"/>
                  <a:gd name="T107" fmla="*/ 284 h 516"/>
                  <a:gd name="T108" fmla="*/ 30 w 636"/>
                  <a:gd name="T109" fmla="*/ 278 h 516"/>
                  <a:gd name="T110" fmla="*/ 40 w 636"/>
                  <a:gd name="T111" fmla="*/ 214 h 516"/>
                  <a:gd name="T112" fmla="*/ 52 w 636"/>
                  <a:gd name="T113" fmla="*/ 208 h 516"/>
                  <a:gd name="T114" fmla="*/ 76 w 636"/>
                  <a:gd name="T115" fmla="*/ 190 h 516"/>
                  <a:gd name="T116" fmla="*/ 110 w 636"/>
                  <a:gd name="T117" fmla="*/ 174 h 516"/>
                  <a:gd name="T118" fmla="*/ 162 w 636"/>
                  <a:gd name="T119" fmla="*/ 162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36" h="516">
                    <a:moveTo>
                      <a:pt x="180" y="138"/>
                    </a:moveTo>
                    <a:lnTo>
                      <a:pt x="186" y="132"/>
                    </a:lnTo>
                    <a:lnTo>
                      <a:pt x="188" y="130"/>
                    </a:lnTo>
                    <a:lnTo>
                      <a:pt x="188" y="124"/>
                    </a:lnTo>
                    <a:lnTo>
                      <a:pt x="190" y="118"/>
                    </a:lnTo>
                    <a:lnTo>
                      <a:pt x="194" y="112"/>
                    </a:lnTo>
                    <a:lnTo>
                      <a:pt x="198" y="108"/>
                    </a:lnTo>
                    <a:lnTo>
                      <a:pt x="202" y="106"/>
                    </a:lnTo>
                    <a:lnTo>
                      <a:pt x="204" y="112"/>
                    </a:lnTo>
                    <a:lnTo>
                      <a:pt x="206" y="114"/>
                    </a:lnTo>
                    <a:lnTo>
                      <a:pt x="210" y="116"/>
                    </a:lnTo>
                    <a:lnTo>
                      <a:pt x="212" y="114"/>
                    </a:lnTo>
                    <a:lnTo>
                      <a:pt x="212" y="112"/>
                    </a:lnTo>
                    <a:lnTo>
                      <a:pt x="214" y="110"/>
                    </a:lnTo>
                    <a:lnTo>
                      <a:pt x="212" y="106"/>
                    </a:lnTo>
                    <a:lnTo>
                      <a:pt x="212" y="100"/>
                    </a:lnTo>
                    <a:lnTo>
                      <a:pt x="220" y="100"/>
                    </a:lnTo>
                    <a:lnTo>
                      <a:pt x="226" y="100"/>
                    </a:lnTo>
                    <a:lnTo>
                      <a:pt x="226" y="92"/>
                    </a:lnTo>
                    <a:lnTo>
                      <a:pt x="230" y="86"/>
                    </a:lnTo>
                    <a:lnTo>
                      <a:pt x="232" y="82"/>
                    </a:lnTo>
                    <a:lnTo>
                      <a:pt x="236" y="80"/>
                    </a:lnTo>
                    <a:lnTo>
                      <a:pt x="240" y="78"/>
                    </a:lnTo>
                    <a:lnTo>
                      <a:pt x="242" y="72"/>
                    </a:lnTo>
                    <a:lnTo>
                      <a:pt x="244" y="68"/>
                    </a:lnTo>
                    <a:lnTo>
                      <a:pt x="248" y="64"/>
                    </a:lnTo>
                    <a:lnTo>
                      <a:pt x="262" y="58"/>
                    </a:lnTo>
                    <a:lnTo>
                      <a:pt x="270" y="56"/>
                    </a:lnTo>
                    <a:lnTo>
                      <a:pt x="276" y="54"/>
                    </a:lnTo>
                    <a:lnTo>
                      <a:pt x="284" y="62"/>
                    </a:lnTo>
                    <a:lnTo>
                      <a:pt x="288" y="66"/>
                    </a:lnTo>
                    <a:lnTo>
                      <a:pt x="288" y="72"/>
                    </a:lnTo>
                    <a:lnTo>
                      <a:pt x="288" y="74"/>
                    </a:lnTo>
                    <a:lnTo>
                      <a:pt x="286" y="76"/>
                    </a:lnTo>
                    <a:lnTo>
                      <a:pt x="290" y="74"/>
                    </a:lnTo>
                    <a:lnTo>
                      <a:pt x="294" y="72"/>
                    </a:lnTo>
                    <a:lnTo>
                      <a:pt x="298" y="74"/>
                    </a:lnTo>
                    <a:lnTo>
                      <a:pt x="302" y="74"/>
                    </a:lnTo>
                    <a:lnTo>
                      <a:pt x="306" y="72"/>
                    </a:lnTo>
                    <a:lnTo>
                      <a:pt x="310" y="70"/>
                    </a:lnTo>
                    <a:lnTo>
                      <a:pt x="308" y="62"/>
                    </a:lnTo>
                    <a:lnTo>
                      <a:pt x="310" y="56"/>
                    </a:lnTo>
                    <a:lnTo>
                      <a:pt x="314" y="54"/>
                    </a:lnTo>
                    <a:lnTo>
                      <a:pt x="320" y="50"/>
                    </a:lnTo>
                    <a:lnTo>
                      <a:pt x="326" y="48"/>
                    </a:lnTo>
                    <a:lnTo>
                      <a:pt x="324" y="44"/>
                    </a:lnTo>
                    <a:lnTo>
                      <a:pt x="322" y="42"/>
                    </a:lnTo>
                    <a:lnTo>
                      <a:pt x="324" y="38"/>
                    </a:lnTo>
                    <a:lnTo>
                      <a:pt x="326" y="34"/>
                    </a:lnTo>
                    <a:lnTo>
                      <a:pt x="334" y="28"/>
                    </a:lnTo>
                    <a:lnTo>
                      <a:pt x="344" y="26"/>
                    </a:lnTo>
                    <a:lnTo>
                      <a:pt x="354" y="26"/>
                    </a:lnTo>
                    <a:lnTo>
                      <a:pt x="358" y="24"/>
                    </a:lnTo>
                    <a:lnTo>
                      <a:pt x="360" y="24"/>
                    </a:lnTo>
                    <a:lnTo>
                      <a:pt x="362" y="20"/>
                    </a:lnTo>
                    <a:lnTo>
                      <a:pt x="364" y="16"/>
                    </a:lnTo>
                    <a:lnTo>
                      <a:pt x="364" y="12"/>
                    </a:lnTo>
                    <a:lnTo>
                      <a:pt x="358" y="10"/>
                    </a:lnTo>
                    <a:lnTo>
                      <a:pt x="358" y="8"/>
                    </a:lnTo>
                    <a:lnTo>
                      <a:pt x="358" y="2"/>
                    </a:lnTo>
                    <a:lnTo>
                      <a:pt x="362" y="2"/>
                    </a:lnTo>
                    <a:lnTo>
                      <a:pt x="364" y="4"/>
                    </a:lnTo>
                    <a:lnTo>
                      <a:pt x="368" y="6"/>
                    </a:lnTo>
                    <a:lnTo>
                      <a:pt x="366" y="10"/>
                    </a:lnTo>
                    <a:lnTo>
                      <a:pt x="368" y="10"/>
                    </a:lnTo>
                    <a:lnTo>
                      <a:pt x="372" y="12"/>
                    </a:lnTo>
                    <a:lnTo>
                      <a:pt x="374" y="12"/>
                    </a:lnTo>
                    <a:lnTo>
                      <a:pt x="384" y="14"/>
                    </a:lnTo>
                    <a:lnTo>
                      <a:pt x="390" y="18"/>
                    </a:lnTo>
                    <a:lnTo>
                      <a:pt x="398" y="22"/>
                    </a:lnTo>
                    <a:lnTo>
                      <a:pt x="408" y="22"/>
                    </a:lnTo>
                    <a:lnTo>
                      <a:pt x="414" y="22"/>
                    </a:lnTo>
                    <a:lnTo>
                      <a:pt x="416" y="18"/>
                    </a:lnTo>
                    <a:lnTo>
                      <a:pt x="418" y="24"/>
                    </a:lnTo>
                    <a:lnTo>
                      <a:pt x="422" y="26"/>
                    </a:lnTo>
                    <a:lnTo>
                      <a:pt x="424" y="22"/>
                    </a:lnTo>
                    <a:lnTo>
                      <a:pt x="424" y="20"/>
                    </a:lnTo>
                    <a:lnTo>
                      <a:pt x="428" y="20"/>
                    </a:lnTo>
                    <a:lnTo>
                      <a:pt x="432" y="22"/>
                    </a:lnTo>
                    <a:lnTo>
                      <a:pt x="434" y="26"/>
                    </a:lnTo>
                    <a:lnTo>
                      <a:pt x="432" y="30"/>
                    </a:lnTo>
                    <a:lnTo>
                      <a:pt x="428" y="36"/>
                    </a:lnTo>
                    <a:lnTo>
                      <a:pt x="422" y="40"/>
                    </a:lnTo>
                    <a:lnTo>
                      <a:pt x="416" y="42"/>
                    </a:lnTo>
                    <a:lnTo>
                      <a:pt x="416" y="48"/>
                    </a:lnTo>
                    <a:lnTo>
                      <a:pt x="416" y="50"/>
                    </a:lnTo>
                    <a:lnTo>
                      <a:pt x="418" y="52"/>
                    </a:lnTo>
                    <a:lnTo>
                      <a:pt x="420" y="54"/>
                    </a:lnTo>
                    <a:lnTo>
                      <a:pt x="422" y="54"/>
                    </a:lnTo>
                    <a:lnTo>
                      <a:pt x="424" y="52"/>
                    </a:lnTo>
                    <a:lnTo>
                      <a:pt x="426" y="54"/>
                    </a:lnTo>
                    <a:lnTo>
                      <a:pt x="428" y="54"/>
                    </a:lnTo>
                    <a:lnTo>
                      <a:pt x="426" y="58"/>
                    </a:lnTo>
                    <a:lnTo>
                      <a:pt x="422" y="60"/>
                    </a:lnTo>
                    <a:lnTo>
                      <a:pt x="420" y="60"/>
                    </a:lnTo>
                    <a:lnTo>
                      <a:pt x="418" y="56"/>
                    </a:lnTo>
                    <a:lnTo>
                      <a:pt x="418" y="54"/>
                    </a:lnTo>
                    <a:lnTo>
                      <a:pt x="410" y="60"/>
                    </a:lnTo>
                    <a:lnTo>
                      <a:pt x="406" y="64"/>
                    </a:lnTo>
                    <a:lnTo>
                      <a:pt x="404" y="70"/>
                    </a:lnTo>
                    <a:lnTo>
                      <a:pt x="404" y="76"/>
                    </a:lnTo>
                    <a:lnTo>
                      <a:pt x="408" y="80"/>
                    </a:lnTo>
                    <a:lnTo>
                      <a:pt x="410" y="84"/>
                    </a:lnTo>
                    <a:lnTo>
                      <a:pt x="414" y="86"/>
                    </a:lnTo>
                    <a:lnTo>
                      <a:pt x="424" y="90"/>
                    </a:lnTo>
                    <a:lnTo>
                      <a:pt x="430" y="92"/>
                    </a:lnTo>
                    <a:lnTo>
                      <a:pt x="434" y="96"/>
                    </a:lnTo>
                    <a:lnTo>
                      <a:pt x="442" y="104"/>
                    </a:lnTo>
                    <a:lnTo>
                      <a:pt x="456" y="108"/>
                    </a:lnTo>
                    <a:lnTo>
                      <a:pt x="458" y="110"/>
                    </a:lnTo>
                    <a:lnTo>
                      <a:pt x="462" y="116"/>
                    </a:lnTo>
                    <a:lnTo>
                      <a:pt x="464" y="120"/>
                    </a:lnTo>
                    <a:lnTo>
                      <a:pt x="466" y="122"/>
                    </a:lnTo>
                    <a:lnTo>
                      <a:pt x="468" y="122"/>
                    </a:lnTo>
                    <a:lnTo>
                      <a:pt x="472" y="122"/>
                    </a:lnTo>
                    <a:lnTo>
                      <a:pt x="476" y="120"/>
                    </a:lnTo>
                    <a:lnTo>
                      <a:pt x="480" y="116"/>
                    </a:lnTo>
                    <a:lnTo>
                      <a:pt x="484" y="110"/>
                    </a:lnTo>
                    <a:lnTo>
                      <a:pt x="486" y="104"/>
                    </a:lnTo>
                    <a:lnTo>
                      <a:pt x="490" y="92"/>
                    </a:lnTo>
                    <a:lnTo>
                      <a:pt x="494" y="84"/>
                    </a:lnTo>
                    <a:lnTo>
                      <a:pt x="498" y="76"/>
                    </a:lnTo>
                    <a:lnTo>
                      <a:pt x="500" y="64"/>
                    </a:lnTo>
                    <a:lnTo>
                      <a:pt x="502" y="52"/>
                    </a:lnTo>
                    <a:lnTo>
                      <a:pt x="504" y="42"/>
                    </a:lnTo>
                    <a:lnTo>
                      <a:pt x="510" y="32"/>
                    </a:lnTo>
                    <a:lnTo>
                      <a:pt x="514" y="24"/>
                    </a:lnTo>
                    <a:lnTo>
                      <a:pt x="520" y="6"/>
                    </a:lnTo>
                    <a:lnTo>
                      <a:pt x="522" y="0"/>
                    </a:lnTo>
                    <a:lnTo>
                      <a:pt x="524" y="0"/>
                    </a:lnTo>
                    <a:lnTo>
                      <a:pt x="528" y="0"/>
                    </a:lnTo>
                    <a:lnTo>
                      <a:pt x="532" y="0"/>
                    </a:lnTo>
                    <a:lnTo>
                      <a:pt x="534" y="4"/>
                    </a:lnTo>
                    <a:lnTo>
                      <a:pt x="532" y="12"/>
                    </a:lnTo>
                    <a:lnTo>
                      <a:pt x="532" y="20"/>
                    </a:lnTo>
                    <a:lnTo>
                      <a:pt x="532" y="26"/>
                    </a:lnTo>
                    <a:lnTo>
                      <a:pt x="536" y="44"/>
                    </a:lnTo>
                    <a:lnTo>
                      <a:pt x="538" y="56"/>
                    </a:lnTo>
                    <a:lnTo>
                      <a:pt x="540" y="60"/>
                    </a:lnTo>
                    <a:lnTo>
                      <a:pt x="542" y="62"/>
                    </a:lnTo>
                    <a:lnTo>
                      <a:pt x="546" y="62"/>
                    </a:lnTo>
                    <a:lnTo>
                      <a:pt x="548" y="60"/>
                    </a:lnTo>
                    <a:lnTo>
                      <a:pt x="552" y="68"/>
                    </a:lnTo>
                    <a:lnTo>
                      <a:pt x="558" y="76"/>
                    </a:lnTo>
                    <a:lnTo>
                      <a:pt x="554" y="82"/>
                    </a:lnTo>
                    <a:lnTo>
                      <a:pt x="556" y="90"/>
                    </a:lnTo>
                    <a:lnTo>
                      <a:pt x="554" y="100"/>
                    </a:lnTo>
                    <a:lnTo>
                      <a:pt x="556" y="106"/>
                    </a:lnTo>
                    <a:lnTo>
                      <a:pt x="558" y="110"/>
                    </a:lnTo>
                    <a:lnTo>
                      <a:pt x="560" y="118"/>
                    </a:lnTo>
                    <a:lnTo>
                      <a:pt x="560" y="124"/>
                    </a:lnTo>
                    <a:lnTo>
                      <a:pt x="562" y="132"/>
                    </a:lnTo>
                    <a:lnTo>
                      <a:pt x="564" y="136"/>
                    </a:lnTo>
                    <a:lnTo>
                      <a:pt x="564" y="144"/>
                    </a:lnTo>
                    <a:lnTo>
                      <a:pt x="564" y="148"/>
                    </a:lnTo>
                    <a:lnTo>
                      <a:pt x="568" y="152"/>
                    </a:lnTo>
                    <a:lnTo>
                      <a:pt x="576" y="158"/>
                    </a:lnTo>
                    <a:lnTo>
                      <a:pt x="584" y="162"/>
                    </a:lnTo>
                    <a:lnTo>
                      <a:pt x="592" y="168"/>
                    </a:lnTo>
                    <a:lnTo>
                      <a:pt x="594" y="174"/>
                    </a:lnTo>
                    <a:lnTo>
                      <a:pt x="594" y="178"/>
                    </a:lnTo>
                    <a:lnTo>
                      <a:pt x="596" y="182"/>
                    </a:lnTo>
                    <a:lnTo>
                      <a:pt x="598" y="186"/>
                    </a:lnTo>
                    <a:lnTo>
                      <a:pt x="598" y="200"/>
                    </a:lnTo>
                    <a:lnTo>
                      <a:pt x="598" y="206"/>
                    </a:lnTo>
                    <a:lnTo>
                      <a:pt x="600" y="208"/>
                    </a:lnTo>
                    <a:lnTo>
                      <a:pt x="602" y="208"/>
                    </a:lnTo>
                    <a:lnTo>
                      <a:pt x="604" y="208"/>
                    </a:lnTo>
                    <a:lnTo>
                      <a:pt x="604" y="206"/>
                    </a:lnTo>
                    <a:lnTo>
                      <a:pt x="612" y="216"/>
                    </a:lnTo>
                    <a:lnTo>
                      <a:pt x="614" y="220"/>
                    </a:lnTo>
                    <a:lnTo>
                      <a:pt x="614" y="228"/>
                    </a:lnTo>
                    <a:lnTo>
                      <a:pt x="616" y="232"/>
                    </a:lnTo>
                    <a:lnTo>
                      <a:pt x="618" y="234"/>
                    </a:lnTo>
                    <a:lnTo>
                      <a:pt x="620" y="236"/>
                    </a:lnTo>
                    <a:lnTo>
                      <a:pt x="622" y="238"/>
                    </a:lnTo>
                    <a:lnTo>
                      <a:pt x="632" y="250"/>
                    </a:lnTo>
                    <a:lnTo>
                      <a:pt x="634" y="258"/>
                    </a:lnTo>
                    <a:lnTo>
                      <a:pt x="636" y="264"/>
                    </a:lnTo>
                    <a:lnTo>
                      <a:pt x="634" y="270"/>
                    </a:lnTo>
                    <a:lnTo>
                      <a:pt x="632" y="276"/>
                    </a:lnTo>
                    <a:lnTo>
                      <a:pt x="630" y="280"/>
                    </a:lnTo>
                    <a:lnTo>
                      <a:pt x="630" y="288"/>
                    </a:lnTo>
                    <a:lnTo>
                      <a:pt x="630" y="300"/>
                    </a:lnTo>
                    <a:lnTo>
                      <a:pt x="630" y="312"/>
                    </a:lnTo>
                    <a:lnTo>
                      <a:pt x="626" y="322"/>
                    </a:lnTo>
                    <a:lnTo>
                      <a:pt x="624" y="328"/>
                    </a:lnTo>
                    <a:lnTo>
                      <a:pt x="620" y="336"/>
                    </a:lnTo>
                    <a:lnTo>
                      <a:pt x="608" y="352"/>
                    </a:lnTo>
                    <a:lnTo>
                      <a:pt x="600" y="370"/>
                    </a:lnTo>
                    <a:lnTo>
                      <a:pt x="598" y="376"/>
                    </a:lnTo>
                    <a:lnTo>
                      <a:pt x="594" y="378"/>
                    </a:lnTo>
                    <a:lnTo>
                      <a:pt x="590" y="382"/>
                    </a:lnTo>
                    <a:lnTo>
                      <a:pt x="586" y="384"/>
                    </a:lnTo>
                    <a:lnTo>
                      <a:pt x="582" y="390"/>
                    </a:lnTo>
                    <a:lnTo>
                      <a:pt x="578" y="394"/>
                    </a:lnTo>
                    <a:lnTo>
                      <a:pt x="566" y="402"/>
                    </a:lnTo>
                    <a:lnTo>
                      <a:pt x="558" y="408"/>
                    </a:lnTo>
                    <a:lnTo>
                      <a:pt x="552" y="416"/>
                    </a:lnTo>
                    <a:lnTo>
                      <a:pt x="548" y="424"/>
                    </a:lnTo>
                    <a:lnTo>
                      <a:pt x="542" y="432"/>
                    </a:lnTo>
                    <a:lnTo>
                      <a:pt x="522" y="454"/>
                    </a:lnTo>
                    <a:lnTo>
                      <a:pt x="510" y="466"/>
                    </a:lnTo>
                    <a:lnTo>
                      <a:pt x="500" y="480"/>
                    </a:lnTo>
                    <a:lnTo>
                      <a:pt x="498" y="482"/>
                    </a:lnTo>
                    <a:lnTo>
                      <a:pt x="496" y="486"/>
                    </a:lnTo>
                    <a:lnTo>
                      <a:pt x="496" y="488"/>
                    </a:lnTo>
                    <a:lnTo>
                      <a:pt x="494" y="490"/>
                    </a:lnTo>
                    <a:lnTo>
                      <a:pt x="484" y="490"/>
                    </a:lnTo>
                    <a:lnTo>
                      <a:pt x="476" y="490"/>
                    </a:lnTo>
                    <a:lnTo>
                      <a:pt x="468" y="492"/>
                    </a:lnTo>
                    <a:lnTo>
                      <a:pt x="462" y="492"/>
                    </a:lnTo>
                    <a:lnTo>
                      <a:pt x="454" y="496"/>
                    </a:lnTo>
                    <a:lnTo>
                      <a:pt x="448" y="500"/>
                    </a:lnTo>
                    <a:lnTo>
                      <a:pt x="442" y="504"/>
                    </a:lnTo>
                    <a:lnTo>
                      <a:pt x="438" y="506"/>
                    </a:lnTo>
                    <a:lnTo>
                      <a:pt x="434" y="508"/>
                    </a:lnTo>
                    <a:lnTo>
                      <a:pt x="432" y="512"/>
                    </a:lnTo>
                    <a:lnTo>
                      <a:pt x="428" y="514"/>
                    </a:lnTo>
                    <a:lnTo>
                      <a:pt x="426" y="516"/>
                    </a:lnTo>
                    <a:lnTo>
                      <a:pt x="420" y="506"/>
                    </a:lnTo>
                    <a:lnTo>
                      <a:pt x="416" y="494"/>
                    </a:lnTo>
                    <a:lnTo>
                      <a:pt x="412" y="494"/>
                    </a:lnTo>
                    <a:lnTo>
                      <a:pt x="410" y="496"/>
                    </a:lnTo>
                    <a:lnTo>
                      <a:pt x="408" y="500"/>
                    </a:lnTo>
                    <a:lnTo>
                      <a:pt x="386" y="514"/>
                    </a:lnTo>
                    <a:lnTo>
                      <a:pt x="380" y="510"/>
                    </a:lnTo>
                    <a:lnTo>
                      <a:pt x="378" y="504"/>
                    </a:lnTo>
                    <a:lnTo>
                      <a:pt x="370" y="504"/>
                    </a:lnTo>
                    <a:lnTo>
                      <a:pt x="364" y="504"/>
                    </a:lnTo>
                    <a:lnTo>
                      <a:pt x="358" y="500"/>
                    </a:lnTo>
                    <a:lnTo>
                      <a:pt x="354" y="494"/>
                    </a:lnTo>
                    <a:lnTo>
                      <a:pt x="348" y="488"/>
                    </a:lnTo>
                    <a:lnTo>
                      <a:pt x="346" y="482"/>
                    </a:lnTo>
                    <a:lnTo>
                      <a:pt x="346" y="478"/>
                    </a:lnTo>
                    <a:lnTo>
                      <a:pt x="350" y="474"/>
                    </a:lnTo>
                    <a:lnTo>
                      <a:pt x="352" y="470"/>
                    </a:lnTo>
                    <a:lnTo>
                      <a:pt x="354" y="464"/>
                    </a:lnTo>
                    <a:lnTo>
                      <a:pt x="352" y="458"/>
                    </a:lnTo>
                    <a:lnTo>
                      <a:pt x="348" y="454"/>
                    </a:lnTo>
                    <a:lnTo>
                      <a:pt x="344" y="452"/>
                    </a:lnTo>
                    <a:lnTo>
                      <a:pt x="340" y="448"/>
                    </a:lnTo>
                    <a:lnTo>
                      <a:pt x="346" y="440"/>
                    </a:lnTo>
                    <a:lnTo>
                      <a:pt x="346" y="436"/>
                    </a:lnTo>
                    <a:lnTo>
                      <a:pt x="348" y="432"/>
                    </a:lnTo>
                    <a:lnTo>
                      <a:pt x="346" y="428"/>
                    </a:lnTo>
                    <a:lnTo>
                      <a:pt x="342" y="428"/>
                    </a:lnTo>
                    <a:lnTo>
                      <a:pt x="340" y="430"/>
                    </a:lnTo>
                    <a:lnTo>
                      <a:pt x="336" y="436"/>
                    </a:lnTo>
                    <a:lnTo>
                      <a:pt x="332" y="442"/>
                    </a:lnTo>
                    <a:lnTo>
                      <a:pt x="330" y="444"/>
                    </a:lnTo>
                    <a:lnTo>
                      <a:pt x="326" y="444"/>
                    </a:lnTo>
                    <a:lnTo>
                      <a:pt x="324" y="444"/>
                    </a:lnTo>
                    <a:lnTo>
                      <a:pt x="322" y="442"/>
                    </a:lnTo>
                    <a:lnTo>
                      <a:pt x="324" y="438"/>
                    </a:lnTo>
                    <a:lnTo>
                      <a:pt x="328" y="438"/>
                    </a:lnTo>
                    <a:lnTo>
                      <a:pt x="332" y="436"/>
                    </a:lnTo>
                    <a:lnTo>
                      <a:pt x="346" y="420"/>
                    </a:lnTo>
                    <a:lnTo>
                      <a:pt x="352" y="412"/>
                    </a:lnTo>
                    <a:lnTo>
                      <a:pt x="356" y="404"/>
                    </a:lnTo>
                    <a:lnTo>
                      <a:pt x="350" y="404"/>
                    </a:lnTo>
                    <a:lnTo>
                      <a:pt x="342" y="404"/>
                    </a:lnTo>
                    <a:lnTo>
                      <a:pt x="340" y="410"/>
                    </a:lnTo>
                    <a:lnTo>
                      <a:pt x="338" y="416"/>
                    </a:lnTo>
                    <a:lnTo>
                      <a:pt x="332" y="416"/>
                    </a:lnTo>
                    <a:lnTo>
                      <a:pt x="326" y="418"/>
                    </a:lnTo>
                    <a:lnTo>
                      <a:pt x="318" y="424"/>
                    </a:lnTo>
                    <a:lnTo>
                      <a:pt x="312" y="432"/>
                    </a:lnTo>
                    <a:lnTo>
                      <a:pt x="310" y="438"/>
                    </a:lnTo>
                    <a:lnTo>
                      <a:pt x="304" y="438"/>
                    </a:lnTo>
                    <a:lnTo>
                      <a:pt x="304" y="436"/>
                    </a:lnTo>
                    <a:lnTo>
                      <a:pt x="304" y="434"/>
                    </a:lnTo>
                    <a:lnTo>
                      <a:pt x="304" y="426"/>
                    </a:lnTo>
                    <a:lnTo>
                      <a:pt x="306" y="418"/>
                    </a:lnTo>
                    <a:lnTo>
                      <a:pt x="304" y="410"/>
                    </a:lnTo>
                    <a:lnTo>
                      <a:pt x="304" y="406"/>
                    </a:lnTo>
                    <a:lnTo>
                      <a:pt x="302" y="400"/>
                    </a:lnTo>
                    <a:lnTo>
                      <a:pt x="300" y="392"/>
                    </a:lnTo>
                    <a:lnTo>
                      <a:pt x="286" y="388"/>
                    </a:lnTo>
                    <a:lnTo>
                      <a:pt x="276" y="384"/>
                    </a:lnTo>
                    <a:lnTo>
                      <a:pt x="270" y="382"/>
                    </a:lnTo>
                    <a:lnTo>
                      <a:pt x="268" y="380"/>
                    </a:lnTo>
                    <a:lnTo>
                      <a:pt x="264" y="378"/>
                    </a:lnTo>
                    <a:lnTo>
                      <a:pt x="232" y="378"/>
                    </a:lnTo>
                    <a:lnTo>
                      <a:pt x="208" y="392"/>
                    </a:lnTo>
                    <a:lnTo>
                      <a:pt x="176" y="392"/>
                    </a:lnTo>
                    <a:lnTo>
                      <a:pt x="164" y="398"/>
                    </a:lnTo>
                    <a:lnTo>
                      <a:pt x="150" y="406"/>
                    </a:lnTo>
                    <a:lnTo>
                      <a:pt x="134" y="416"/>
                    </a:lnTo>
                    <a:lnTo>
                      <a:pt x="122" y="420"/>
                    </a:lnTo>
                    <a:lnTo>
                      <a:pt x="108" y="422"/>
                    </a:lnTo>
                    <a:lnTo>
                      <a:pt x="92" y="422"/>
                    </a:lnTo>
                    <a:lnTo>
                      <a:pt x="84" y="424"/>
                    </a:lnTo>
                    <a:lnTo>
                      <a:pt x="74" y="426"/>
                    </a:lnTo>
                    <a:lnTo>
                      <a:pt x="58" y="432"/>
                    </a:lnTo>
                    <a:lnTo>
                      <a:pt x="42" y="438"/>
                    </a:lnTo>
                    <a:lnTo>
                      <a:pt x="32" y="440"/>
                    </a:lnTo>
                    <a:lnTo>
                      <a:pt x="24" y="440"/>
                    </a:lnTo>
                    <a:lnTo>
                      <a:pt x="18" y="440"/>
                    </a:lnTo>
                    <a:lnTo>
                      <a:pt x="14" y="436"/>
                    </a:lnTo>
                    <a:lnTo>
                      <a:pt x="6" y="430"/>
                    </a:lnTo>
                    <a:lnTo>
                      <a:pt x="4" y="428"/>
                    </a:lnTo>
                    <a:lnTo>
                      <a:pt x="2" y="428"/>
                    </a:lnTo>
                    <a:lnTo>
                      <a:pt x="0" y="426"/>
                    </a:lnTo>
                    <a:lnTo>
                      <a:pt x="0" y="422"/>
                    </a:lnTo>
                    <a:lnTo>
                      <a:pt x="0" y="420"/>
                    </a:lnTo>
                    <a:lnTo>
                      <a:pt x="2" y="416"/>
                    </a:lnTo>
                    <a:lnTo>
                      <a:pt x="4" y="414"/>
                    </a:lnTo>
                    <a:lnTo>
                      <a:pt x="10" y="412"/>
                    </a:lnTo>
                    <a:lnTo>
                      <a:pt x="16" y="408"/>
                    </a:lnTo>
                    <a:lnTo>
                      <a:pt x="24" y="394"/>
                    </a:lnTo>
                    <a:lnTo>
                      <a:pt x="30" y="380"/>
                    </a:lnTo>
                    <a:lnTo>
                      <a:pt x="28" y="376"/>
                    </a:lnTo>
                    <a:lnTo>
                      <a:pt x="26" y="372"/>
                    </a:lnTo>
                    <a:lnTo>
                      <a:pt x="26" y="362"/>
                    </a:lnTo>
                    <a:lnTo>
                      <a:pt x="26" y="328"/>
                    </a:lnTo>
                    <a:lnTo>
                      <a:pt x="26" y="316"/>
                    </a:lnTo>
                    <a:lnTo>
                      <a:pt x="26" y="304"/>
                    </a:lnTo>
                    <a:lnTo>
                      <a:pt x="24" y="296"/>
                    </a:lnTo>
                    <a:lnTo>
                      <a:pt x="20" y="288"/>
                    </a:lnTo>
                    <a:lnTo>
                      <a:pt x="16" y="280"/>
                    </a:lnTo>
                    <a:lnTo>
                      <a:pt x="16" y="276"/>
                    </a:lnTo>
                    <a:lnTo>
                      <a:pt x="20" y="280"/>
                    </a:lnTo>
                    <a:lnTo>
                      <a:pt x="20" y="284"/>
                    </a:lnTo>
                    <a:lnTo>
                      <a:pt x="26" y="284"/>
                    </a:lnTo>
                    <a:lnTo>
                      <a:pt x="24" y="278"/>
                    </a:lnTo>
                    <a:lnTo>
                      <a:pt x="24" y="272"/>
                    </a:lnTo>
                    <a:lnTo>
                      <a:pt x="28" y="276"/>
                    </a:lnTo>
                    <a:lnTo>
                      <a:pt x="28" y="280"/>
                    </a:lnTo>
                    <a:lnTo>
                      <a:pt x="30" y="278"/>
                    </a:lnTo>
                    <a:lnTo>
                      <a:pt x="30" y="276"/>
                    </a:lnTo>
                    <a:lnTo>
                      <a:pt x="32" y="272"/>
                    </a:lnTo>
                    <a:lnTo>
                      <a:pt x="28" y="256"/>
                    </a:lnTo>
                    <a:lnTo>
                      <a:pt x="36" y="236"/>
                    </a:lnTo>
                    <a:lnTo>
                      <a:pt x="38" y="226"/>
                    </a:lnTo>
                    <a:lnTo>
                      <a:pt x="40" y="214"/>
                    </a:lnTo>
                    <a:lnTo>
                      <a:pt x="40" y="208"/>
                    </a:lnTo>
                    <a:lnTo>
                      <a:pt x="44" y="202"/>
                    </a:lnTo>
                    <a:lnTo>
                      <a:pt x="46" y="206"/>
                    </a:lnTo>
                    <a:lnTo>
                      <a:pt x="48" y="208"/>
                    </a:lnTo>
                    <a:lnTo>
                      <a:pt x="48" y="210"/>
                    </a:lnTo>
                    <a:lnTo>
                      <a:pt x="52" y="208"/>
                    </a:lnTo>
                    <a:lnTo>
                      <a:pt x="54" y="206"/>
                    </a:lnTo>
                    <a:lnTo>
                      <a:pt x="56" y="202"/>
                    </a:lnTo>
                    <a:lnTo>
                      <a:pt x="58" y="198"/>
                    </a:lnTo>
                    <a:lnTo>
                      <a:pt x="62" y="196"/>
                    </a:lnTo>
                    <a:lnTo>
                      <a:pt x="70" y="194"/>
                    </a:lnTo>
                    <a:lnTo>
                      <a:pt x="76" y="190"/>
                    </a:lnTo>
                    <a:lnTo>
                      <a:pt x="78" y="188"/>
                    </a:lnTo>
                    <a:lnTo>
                      <a:pt x="82" y="186"/>
                    </a:lnTo>
                    <a:lnTo>
                      <a:pt x="86" y="182"/>
                    </a:lnTo>
                    <a:lnTo>
                      <a:pt x="94" y="178"/>
                    </a:lnTo>
                    <a:lnTo>
                      <a:pt x="102" y="176"/>
                    </a:lnTo>
                    <a:lnTo>
                      <a:pt x="110" y="174"/>
                    </a:lnTo>
                    <a:lnTo>
                      <a:pt x="118" y="172"/>
                    </a:lnTo>
                    <a:lnTo>
                      <a:pt x="128" y="168"/>
                    </a:lnTo>
                    <a:lnTo>
                      <a:pt x="138" y="166"/>
                    </a:lnTo>
                    <a:lnTo>
                      <a:pt x="146" y="166"/>
                    </a:lnTo>
                    <a:lnTo>
                      <a:pt x="156" y="164"/>
                    </a:lnTo>
                    <a:lnTo>
                      <a:pt x="162" y="162"/>
                    </a:lnTo>
                    <a:lnTo>
                      <a:pt x="168" y="152"/>
                    </a:lnTo>
                    <a:lnTo>
                      <a:pt x="180" y="1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 name="Freeform 226"/>
              <p:cNvSpPr>
                <a:spLocks noChangeAspect="1"/>
              </p:cNvSpPr>
              <p:nvPr/>
            </p:nvSpPr>
            <p:spPr bwMode="gray">
              <a:xfrm>
                <a:off x="4660" y="2288"/>
                <a:ext cx="64" cy="38"/>
              </a:xfrm>
              <a:custGeom>
                <a:avLst/>
                <a:gdLst>
                  <a:gd name="T0" fmla="*/ 64 w 64"/>
                  <a:gd name="T1" fmla="*/ 0 h 38"/>
                  <a:gd name="T2" fmla="*/ 52 w 64"/>
                  <a:gd name="T3" fmla="*/ 10 h 38"/>
                  <a:gd name="T4" fmla="*/ 36 w 64"/>
                  <a:gd name="T5" fmla="*/ 16 h 38"/>
                  <a:gd name="T6" fmla="*/ 32 w 64"/>
                  <a:gd name="T7" fmla="*/ 18 h 38"/>
                  <a:gd name="T8" fmla="*/ 28 w 64"/>
                  <a:gd name="T9" fmla="*/ 20 h 38"/>
                  <a:gd name="T10" fmla="*/ 22 w 64"/>
                  <a:gd name="T11" fmla="*/ 28 h 38"/>
                  <a:gd name="T12" fmla="*/ 14 w 64"/>
                  <a:gd name="T13" fmla="*/ 36 h 38"/>
                  <a:gd name="T14" fmla="*/ 8 w 64"/>
                  <a:gd name="T15" fmla="*/ 38 h 38"/>
                  <a:gd name="T16" fmla="*/ 2 w 64"/>
                  <a:gd name="T17" fmla="*/ 38 h 38"/>
                  <a:gd name="T18" fmla="*/ 0 w 64"/>
                  <a:gd name="T19" fmla="*/ 38 h 38"/>
                  <a:gd name="T20" fmla="*/ 0 w 64"/>
                  <a:gd name="T21" fmla="*/ 34 h 38"/>
                  <a:gd name="T22" fmla="*/ 0 w 64"/>
                  <a:gd name="T23" fmla="*/ 30 h 38"/>
                  <a:gd name="T24" fmla="*/ 2 w 64"/>
                  <a:gd name="T25" fmla="*/ 26 h 38"/>
                  <a:gd name="T26" fmla="*/ 10 w 64"/>
                  <a:gd name="T27" fmla="*/ 20 h 38"/>
                  <a:gd name="T28" fmla="*/ 26 w 64"/>
                  <a:gd name="T29" fmla="*/ 14 h 38"/>
                  <a:gd name="T30" fmla="*/ 28 w 64"/>
                  <a:gd name="T31" fmla="*/ 12 h 38"/>
                  <a:gd name="T32" fmla="*/ 30 w 64"/>
                  <a:gd name="T33" fmla="*/ 8 h 38"/>
                  <a:gd name="T34" fmla="*/ 32 w 64"/>
                  <a:gd name="T35" fmla="*/ 6 h 38"/>
                  <a:gd name="T36" fmla="*/ 36 w 64"/>
                  <a:gd name="T37" fmla="*/ 4 h 38"/>
                  <a:gd name="T38" fmla="*/ 46 w 64"/>
                  <a:gd name="T39" fmla="*/ 2 h 38"/>
                  <a:gd name="T40" fmla="*/ 54 w 64"/>
                  <a:gd name="T41" fmla="*/ 0 h 38"/>
                  <a:gd name="T42" fmla="*/ 64 w 64"/>
                  <a:gd name="T43" fmla="*/ 0 h 38"/>
                  <a:gd name="T44" fmla="*/ 64 w 64"/>
                  <a:gd name="T45" fmla="*/ 2 h 38"/>
                  <a:gd name="T46" fmla="*/ 64 w 64"/>
                  <a:gd name="T47" fmla="*/ 0 h 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4" h="38">
                    <a:moveTo>
                      <a:pt x="64" y="0"/>
                    </a:moveTo>
                    <a:lnTo>
                      <a:pt x="52" y="10"/>
                    </a:lnTo>
                    <a:lnTo>
                      <a:pt x="36" y="16"/>
                    </a:lnTo>
                    <a:lnTo>
                      <a:pt x="32" y="18"/>
                    </a:lnTo>
                    <a:lnTo>
                      <a:pt x="28" y="20"/>
                    </a:lnTo>
                    <a:lnTo>
                      <a:pt x="22" y="28"/>
                    </a:lnTo>
                    <a:lnTo>
                      <a:pt x="14" y="36"/>
                    </a:lnTo>
                    <a:lnTo>
                      <a:pt x="8" y="38"/>
                    </a:lnTo>
                    <a:lnTo>
                      <a:pt x="2" y="38"/>
                    </a:lnTo>
                    <a:lnTo>
                      <a:pt x="0" y="38"/>
                    </a:lnTo>
                    <a:lnTo>
                      <a:pt x="0" y="34"/>
                    </a:lnTo>
                    <a:lnTo>
                      <a:pt x="0" y="30"/>
                    </a:lnTo>
                    <a:lnTo>
                      <a:pt x="2" y="26"/>
                    </a:lnTo>
                    <a:lnTo>
                      <a:pt x="10" y="20"/>
                    </a:lnTo>
                    <a:lnTo>
                      <a:pt x="26" y="14"/>
                    </a:lnTo>
                    <a:lnTo>
                      <a:pt x="28" y="12"/>
                    </a:lnTo>
                    <a:lnTo>
                      <a:pt x="30" y="8"/>
                    </a:lnTo>
                    <a:lnTo>
                      <a:pt x="32" y="6"/>
                    </a:lnTo>
                    <a:lnTo>
                      <a:pt x="36" y="4"/>
                    </a:lnTo>
                    <a:lnTo>
                      <a:pt x="46" y="2"/>
                    </a:lnTo>
                    <a:lnTo>
                      <a:pt x="54" y="0"/>
                    </a:lnTo>
                    <a:lnTo>
                      <a:pt x="64" y="0"/>
                    </a:lnTo>
                    <a:lnTo>
                      <a:pt x="64" y="2"/>
                    </a:lnTo>
                    <a:lnTo>
                      <a:pt x="6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8" name="Freeform 227"/>
              <p:cNvSpPr>
                <a:spLocks noChangeAspect="1"/>
              </p:cNvSpPr>
              <p:nvPr/>
            </p:nvSpPr>
            <p:spPr bwMode="gray">
              <a:xfrm>
                <a:off x="4606" y="2284"/>
                <a:ext cx="50" cy="10"/>
              </a:xfrm>
              <a:custGeom>
                <a:avLst/>
                <a:gdLst>
                  <a:gd name="T0" fmla="*/ 40 w 50"/>
                  <a:gd name="T1" fmla="*/ 8 h 10"/>
                  <a:gd name="T2" fmla="*/ 34 w 50"/>
                  <a:gd name="T3" fmla="*/ 10 h 10"/>
                  <a:gd name="T4" fmla="*/ 28 w 50"/>
                  <a:gd name="T5" fmla="*/ 10 h 10"/>
                  <a:gd name="T6" fmla="*/ 22 w 50"/>
                  <a:gd name="T7" fmla="*/ 8 h 10"/>
                  <a:gd name="T8" fmla="*/ 10 w 50"/>
                  <a:gd name="T9" fmla="*/ 10 h 10"/>
                  <a:gd name="T10" fmla="*/ 4 w 50"/>
                  <a:gd name="T11" fmla="*/ 10 h 10"/>
                  <a:gd name="T12" fmla="*/ 2 w 50"/>
                  <a:gd name="T13" fmla="*/ 8 h 10"/>
                  <a:gd name="T14" fmla="*/ 0 w 50"/>
                  <a:gd name="T15" fmla="*/ 4 h 10"/>
                  <a:gd name="T16" fmla="*/ 6 w 50"/>
                  <a:gd name="T17" fmla="*/ 2 h 10"/>
                  <a:gd name="T18" fmla="*/ 12 w 50"/>
                  <a:gd name="T19" fmla="*/ 0 h 10"/>
                  <a:gd name="T20" fmla="*/ 18 w 50"/>
                  <a:gd name="T21" fmla="*/ 2 h 10"/>
                  <a:gd name="T22" fmla="*/ 24 w 50"/>
                  <a:gd name="T23" fmla="*/ 4 h 10"/>
                  <a:gd name="T24" fmla="*/ 28 w 50"/>
                  <a:gd name="T25" fmla="*/ 6 h 10"/>
                  <a:gd name="T26" fmla="*/ 34 w 50"/>
                  <a:gd name="T27" fmla="*/ 8 h 10"/>
                  <a:gd name="T28" fmla="*/ 42 w 50"/>
                  <a:gd name="T29" fmla="*/ 6 h 10"/>
                  <a:gd name="T30" fmla="*/ 50 w 50"/>
                  <a:gd name="T31" fmla="*/ 4 h 10"/>
                  <a:gd name="T32" fmla="*/ 46 w 50"/>
                  <a:gd name="T33" fmla="*/ 8 h 10"/>
                  <a:gd name="T34" fmla="*/ 44 w 50"/>
                  <a:gd name="T35" fmla="*/ 10 h 10"/>
                  <a:gd name="T36" fmla="*/ 38 w 50"/>
                  <a:gd name="T37" fmla="*/ 10 h 10"/>
                  <a:gd name="T38" fmla="*/ 40 w 50"/>
                  <a:gd name="T39" fmla="*/ 8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10">
                    <a:moveTo>
                      <a:pt x="40" y="8"/>
                    </a:moveTo>
                    <a:lnTo>
                      <a:pt x="34" y="10"/>
                    </a:lnTo>
                    <a:lnTo>
                      <a:pt x="28" y="10"/>
                    </a:lnTo>
                    <a:lnTo>
                      <a:pt x="22" y="8"/>
                    </a:lnTo>
                    <a:lnTo>
                      <a:pt x="10" y="10"/>
                    </a:lnTo>
                    <a:lnTo>
                      <a:pt x="4" y="10"/>
                    </a:lnTo>
                    <a:lnTo>
                      <a:pt x="2" y="8"/>
                    </a:lnTo>
                    <a:lnTo>
                      <a:pt x="0" y="4"/>
                    </a:lnTo>
                    <a:lnTo>
                      <a:pt x="6" y="2"/>
                    </a:lnTo>
                    <a:lnTo>
                      <a:pt x="12" y="0"/>
                    </a:lnTo>
                    <a:lnTo>
                      <a:pt x="18" y="2"/>
                    </a:lnTo>
                    <a:lnTo>
                      <a:pt x="24" y="4"/>
                    </a:lnTo>
                    <a:lnTo>
                      <a:pt x="28" y="6"/>
                    </a:lnTo>
                    <a:lnTo>
                      <a:pt x="34" y="8"/>
                    </a:lnTo>
                    <a:lnTo>
                      <a:pt x="42" y="6"/>
                    </a:lnTo>
                    <a:lnTo>
                      <a:pt x="50" y="4"/>
                    </a:lnTo>
                    <a:lnTo>
                      <a:pt x="46" y="8"/>
                    </a:lnTo>
                    <a:lnTo>
                      <a:pt x="44" y="10"/>
                    </a:lnTo>
                    <a:lnTo>
                      <a:pt x="38" y="10"/>
                    </a:lnTo>
                    <a:lnTo>
                      <a:pt x="4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9" name="Freeform 228"/>
              <p:cNvSpPr>
                <a:spLocks noChangeAspect="1"/>
              </p:cNvSpPr>
              <p:nvPr/>
            </p:nvSpPr>
            <p:spPr bwMode="gray">
              <a:xfrm>
                <a:off x="4378" y="2244"/>
                <a:ext cx="162" cy="50"/>
              </a:xfrm>
              <a:custGeom>
                <a:avLst/>
                <a:gdLst>
                  <a:gd name="T0" fmla="*/ 8 w 162"/>
                  <a:gd name="T1" fmla="*/ 16 h 50"/>
                  <a:gd name="T2" fmla="*/ 0 w 162"/>
                  <a:gd name="T3" fmla="*/ 12 h 50"/>
                  <a:gd name="T4" fmla="*/ 8 w 162"/>
                  <a:gd name="T5" fmla="*/ 10 h 50"/>
                  <a:gd name="T6" fmla="*/ 10 w 162"/>
                  <a:gd name="T7" fmla="*/ 6 h 50"/>
                  <a:gd name="T8" fmla="*/ 10 w 162"/>
                  <a:gd name="T9" fmla="*/ 2 h 50"/>
                  <a:gd name="T10" fmla="*/ 16 w 162"/>
                  <a:gd name="T11" fmla="*/ 0 h 50"/>
                  <a:gd name="T12" fmla="*/ 36 w 162"/>
                  <a:gd name="T13" fmla="*/ 2 h 50"/>
                  <a:gd name="T14" fmla="*/ 50 w 162"/>
                  <a:gd name="T15" fmla="*/ 6 h 50"/>
                  <a:gd name="T16" fmla="*/ 54 w 162"/>
                  <a:gd name="T17" fmla="*/ 12 h 50"/>
                  <a:gd name="T18" fmla="*/ 62 w 162"/>
                  <a:gd name="T19" fmla="*/ 16 h 50"/>
                  <a:gd name="T20" fmla="*/ 78 w 162"/>
                  <a:gd name="T21" fmla="*/ 14 h 50"/>
                  <a:gd name="T22" fmla="*/ 88 w 162"/>
                  <a:gd name="T23" fmla="*/ 10 h 50"/>
                  <a:gd name="T24" fmla="*/ 92 w 162"/>
                  <a:gd name="T25" fmla="*/ 10 h 50"/>
                  <a:gd name="T26" fmla="*/ 100 w 162"/>
                  <a:gd name="T27" fmla="*/ 12 h 50"/>
                  <a:gd name="T28" fmla="*/ 106 w 162"/>
                  <a:gd name="T29" fmla="*/ 16 h 50"/>
                  <a:gd name="T30" fmla="*/ 118 w 162"/>
                  <a:gd name="T31" fmla="*/ 20 h 50"/>
                  <a:gd name="T32" fmla="*/ 118 w 162"/>
                  <a:gd name="T33" fmla="*/ 30 h 50"/>
                  <a:gd name="T34" fmla="*/ 132 w 162"/>
                  <a:gd name="T35" fmla="*/ 32 h 50"/>
                  <a:gd name="T36" fmla="*/ 150 w 162"/>
                  <a:gd name="T37" fmla="*/ 36 h 50"/>
                  <a:gd name="T38" fmla="*/ 162 w 162"/>
                  <a:gd name="T39" fmla="*/ 42 h 50"/>
                  <a:gd name="T40" fmla="*/ 156 w 162"/>
                  <a:gd name="T41" fmla="*/ 48 h 50"/>
                  <a:gd name="T42" fmla="*/ 150 w 162"/>
                  <a:gd name="T43" fmla="*/ 46 h 50"/>
                  <a:gd name="T44" fmla="*/ 144 w 162"/>
                  <a:gd name="T45" fmla="*/ 46 h 50"/>
                  <a:gd name="T46" fmla="*/ 142 w 162"/>
                  <a:gd name="T47" fmla="*/ 50 h 50"/>
                  <a:gd name="T48" fmla="*/ 130 w 162"/>
                  <a:gd name="T49" fmla="*/ 46 h 50"/>
                  <a:gd name="T50" fmla="*/ 118 w 162"/>
                  <a:gd name="T51" fmla="*/ 42 h 50"/>
                  <a:gd name="T52" fmla="*/ 90 w 162"/>
                  <a:gd name="T53" fmla="*/ 40 h 50"/>
                  <a:gd name="T54" fmla="*/ 82 w 162"/>
                  <a:gd name="T55" fmla="*/ 38 h 50"/>
                  <a:gd name="T56" fmla="*/ 74 w 162"/>
                  <a:gd name="T57" fmla="*/ 34 h 50"/>
                  <a:gd name="T58" fmla="*/ 56 w 162"/>
                  <a:gd name="T59" fmla="*/ 32 h 50"/>
                  <a:gd name="T60" fmla="*/ 40 w 162"/>
                  <a:gd name="T61" fmla="*/ 32 h 50"/>
                  <a:gd name="T62" fmla="*/ 36 w 162"/>
                  <a:gd name="T63" fmla="*/ 30 h 50"/>
                  <a:gd name="T64" fmla="*/ 24 w 162"/>
                  <a:gd name="T65" fmla="*/ 26 h 50"/>
                  <a:gd name="T66" fmla="*/ 18 w 162"/>
                  <a:gd name="T67" fmla="*/ 22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2" h="50">
                    <a:moveTo>
                      <a:pt x="16" y="16"/>
                    </a:moveTo>
                    <a:lnTo>
                      <a:pt x="8" y="16"/>
                    </a:lnTo>
                    <a:lnTo>
                      <a:pt x="4" y="14"/>
                    </a:lnTo>
                    <a:lnTo>
                      <a:pt x="0" y="12"/>
                    </a:lnTo>
                    <a:lnTo>
                      <a:pt x="4" y="10"/>
                    </a:lnTo>
                    <a:lnTo>
                      <a:pt x="8" y="10"/>
                    </a:lnTo>
                    <a:lnTo>
                      <a:pt x="10" y="8"/>
                    </a:lnTo>
                    <a:lnTo>
                      <a:pt x="10" y="6"/>
                    </a:lnTo>
                    <a:lnTo>
                      <a:pt x="10" y="4"/>
                    </a:lnTo>
                    <a:lnTo>
                      <a:pt x="10" y="2"/>
                    </a:lnTo>
                    <a:lnTo>
                      <a:pt x="12" y="0"/>
                    </a:lnTo>
                    <a:lnTo>
                      <a:pt x="16" y="0"/>
                    </a:lnTo>
                    <a:lnTo>
                      <a:pt x="22" y="2"/>
                    </a:lnTo>
                    <a:lnTo>
                      <a:pt x="36" y="2"/>
                    </a:lnTo>
                    <a:lnTo>
                      <a:pt x="48" y="4"/>
                    </a:lnTo>
                    <a:lnTo>
                      <a:pt x="50" y="6"/>
                    </a:lnTo>
                    <a:lnTo>
                      <a:pt x="52" y="8"/>
                    </a:lnTo>
                    <a:lnTo>
                      <a:pt x="54" y="12"/>
                    </a:lnTo>
                    <a:lnTo>
                      <a:pt x="56" y="14"/>
                    </a:lnTo>
                    <a:lnTo>
                      <a:pt x="62" y="16"/>
                    </a:lnTo>
                    <a:lnTo>
                      <a:pt x="70" y="16"/>
                    </a:lnTo>
                    <a:lnTo>
                      <a:pt x="78" y="14"/>
                    </a:lnTo>
                    <a:lnTo>
                      <a:pt x="84" y="12"/>
                    </a:lnTo>
                    <a:lnTo>
                      <a:pt x="88" y="10"/>
                    </a:lnTo>
                    <a:lnTo>
                      <a:pt x="90" y="8"/>
                    </a:lnTo>
                    <a:lnTo>
                      <a:pt x="92" y="10"/>
                    </a:lnTo>
                    <a:lnTo>
                      <a:pt x="94" y="10"/>
                    </a:lnTo>
                    <a:lnTo>
                      <a:pt x="100" y="12"/>
                    </a:lnTo>
                    <a:lnTo>
                      <a:pt x="102" y="16"/>
                    </a:lnTo>
                    <a:lnTo>
                      <a:pt x="106" y="16"/>
                    </a:lnTo>
                    <a:lnTo>
                      <a:pt x="114" y="18"/>
                    </a:lnTo>
                    <a:lnTo>
                      <a:pt x="118" y="20"/>
                    </a:lnTo>
                    <a:lnTo>
                      <a:pt x="118" y="22"/>
                    </a:lnTo>
                    <a:lnTo>
                      <a:pt x="118" y="30"/>
                    </a:lnTo>
                    <a:lnTo>
                      <a:pt x="124" y="32"/>
                    </a:lnTo>
                    <a:lnTo>
                      <a:pt x="132" y="32"/>
                    </a:lnTo>
                    <a:lnTo>
                      <a:pt x="146" y="34"/>
                    </a:lnTo>
                    <a:lnTo>
                      <a:pt x="150" y="36"/>
                    </a:lnTo>
                    <a:lnTo>
                      <a:pt x="162" y="40"/>
                    </a:lnTo>
                    <a:lnTo>
                      <a:pt x="162" y="42"/>
                    </a:lnTo>
                    <a:lnTo>
                      <a:pt x="160" y="46"/>
                    </a:lnTo>
                    <a:lnTo>
                      <a:pt x="156" y="48"/>
                    </a:lnTo>
                    <a:lnTo>
                      <a:pt x="152" y="48"/>
                    </a:lnTo>
                    <a:lnTo>
                      <a:pt x="150" y="46"/>
                    </a:lnTo>
                    <a:lnTo>
                      <a:pt x="146" y="40"/>
                    </a:lnTo>
                    <a:lnTo>
                      <a:pt x="144" y="46"/>
                    </a:lnTo>
                    <a:lnTo>
                      <a:pt x="144" y="48"/>
                    </a:lnTo>
                    <a:lnTo>
                      <a:pt x="142" y="50"/>
                    </a:lnTo>
                    <a:lnTo>
                      <a:pt x="136" y="48"/>
                    </a:lnTo>
                    <a:lnTo>
                      <a:pt x="130" y="46"/>
                    </a:lnTo>
                    <a:lnTo>
                      <a:pt x="126" y="44"/>
                    </a:lnTo>
                    <a:lnTo>
                      <a:pt x="118" y="42"/>
                    </a:lnTo>
                    <a:lnTo>
                      <a:pt x="92" y="42"/>
                    </a:lnTo>
                    <a:lnTo>
                      <a:pt x="90" y="40"/>
                    </a:lnTo>
                    <a:lnTo>
                      <a:pt x="84" y="40"/>
                    </a:lnTo>
                    <a:lnTo>
                      <a:pt x="82" y="38"/>
                    </a:lnTo>
                    <a:lnTo>
                      <a:pt x="80" y="36"/>
                    </a:lnTo>
                    <a:lnTo>
                      <a:pt x="74" y="34"/>
                    </a:lnTo>
                    <a:lnTo>
                      <a:pt x="64" y="32"/>
                    </a:lnTo>
                    <a:lnTo>
                      <a:pt x="56" y="32"/>
                    </a:lnTo>
                    <a:lnTo>
                      <a:pt x="48" y="32"/>
                    </a:lnTo>
                    <a:lnTo>
                      <a:pt x="40" y="32"/>
                    </a:lnTo>
                    <a:lnTo>
                      <a:pt x="36" y="32"/>
                    </a:lnTo>
                    <a:lnTo>
                      <a:pt x="36" y="30"/>
                    </a:lnTo>
                    <a:lnTo>
                      <a:pt x="32" y="26"/>
                    </a:lnTo>
                    <a:lnTo>
                      <a:pt x="24" y="26"/>
                    </a:lnTo>
                    <a:lnTo>
                      <a:pt x="20" y="26"/>
                    </a:lnTo>
                    <a:lnTo>
                      <a:pt x="18" y="22"/>
                    </a:lnTo>
                    <a:lnTo>
                      <a:pt x="16"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0" name="Freeform 229"/>
              <p:cNvSpPr>
                <a:spLocks noChangeAspect="1"/>
              </p:cNvSpPr>
              <p:nvPr/>
            </p:nvSpPr>
            <p:spPr bwMode="gray">
              <a:xfrm>
                <a:off x="4378" y="2164"/>
                <a:ext cx="24" cy="26"/>
              </a:xfrm>
              <a:custGeom>
                <a:avLst/>
                <a:gdLst>
                  <a:gd name="T0" fmla="*/ 0 w 24"/>
                  <a:gd name="T1" fmla="*/ 6 h 26"/>
                  <a:gd name="T2" fmla="*/ 4 w 24"/>
                  <a:gd name="T3" fmla="*/ 4 h 26"/>
                  <a:gd name="T4" fmla="*/ 6 w 24"/>
                  <a:gd name="T5" fmla="*/ 2 h 26"/>
                  <a:gd name="T6" fmla="*/ 10 w 24"/>
                  <a:gd name="T7" fmla="*/ 0 h 26"/>
                  <a:gd name="T8" fmla="*/ 12 w 24"/>
                  <a:gd name="T9" fmla="*/ 0 h 26"/>
                  <a:gd name="T10" fmla="*/ 14 w 24"/>
                  <a:gd name="T11" fmla="*/ 2 h 26"/>
                  <a:gd name="T12" fmla="*/ 14 w 24"/>
                  <a:gd name="T13" fmla="*/ 6 h 26"/>
                  <a:gd name="T14" fmla="*/ 18 w 24"/>
                  <a:gd name="T15" fmla="*/ 12 h 26"/>
                  <a:gd name="T16" fmla="*/ 24 w 24"/>
                  <a:gd name="T17" fmla="*/ 18 h 26"/>
                  <a:gd name="T18" fmla="*/ 24 w 24"/>
                  <a:gd name="T19" fmla="*/ 24 h 26"/>
                  <a:gd name="T20" fmla="*/ 22 w 24"/>
                  <a:gd name="T21" fmla="*/ 26 h 26"/>
                  <a:gd name="T22" fmla="*/ 14 w 24"/>
                  <a:gd name="T23" fmla="*/ 22 h 26"/>
                  <a:gd name="T24" fmla="*/ 12 w 24"/>
                  <a:gd name="T25" fmla="*/ 18 h 26"/>
                  <a:gd name="T26" fmla="*/ 10 w 24"/>
                  <a:gd name="T27" fmla="*/ 16 h 26"/>
                  <a:gd name="T28" fmla="*/ 12 w 24"/>
                  <a:gd name="T29" fmla="*/ 12 h 26"/>
                  <a:gd name="T30" fmla="*/ 12 w 24"/>
                  <a:gd name="T31" fmla="*/ 10 h 26"/>
                  <a:gd name="T32" fmla="*/ 6 w 24"/>
                  <a:gd name="T33" fmla="*/ 8 h 26"/>
                  <a:gd name="T34" fmla="*/ 2 w 24"/>
                  <a:gd name="T35" fmla="*/ 6 h 26"/>
                  <a:gd name="T36" fmla="*/ 0 w 24"/>
                  <a:gd name="T37" fmla="*/ 6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26">
                    <a:moveTo>
                      <a:pt x="0" y="6"/>
                    </a:moveTo>
                    <a:lnTo>
                      <a:pt x="4" y="4"/>
                    </a:lnTo>
                    <a:lnTo>
                      <a:pt x="6" y="2"/>
                    </a:lnTo>
                    <a:lnTo>
                      <a:pt x="10" y="0"/>
                    </a:lnTo>
                    <a:lnTo>
                      <a:pt x="12" y="0"/>
                    </a:lnTo>
                    <a:lnTo>
                      <a:pt x="14" y="2"/>
                    </a:lnTo>
                    <a:lnTo>
                      <a:pt x="14" y="6"/>
                    </a:lnTo>
                    <a:lnTo>
                      <a:pt x="18" y="12"/>
                    </a:lnTo>
                    <a:lnTo>
                      <a:pt x="24" y="18"/>
                    </a:lnTo>
                    <a:lnTo>
                      <a:pt x="24" y="24"/>
                    </a:lnTo>
                    <a:lnTo>
                      <a:pt x="22" y="26"/>
                    </a:lnTo>
                    <a:lnTo>
                      <a:pt x="14" y="22"/>
                    </a:lnTo>
                    <a:lnTo>
                      <a:pt x="12" y="18"/>
                    </a:lnTo>
                    <a:lnTo>
                      <a:pt x="10" y="16"/>
                    </a:lnTo>
                    <a:lnTo>
                      <a:pt x="12" y="12"/>
                    </a:lnTo>
                    <a:lnTo>
                      <a:pt x="12" y="10"/>
                    </a:lnTo>
                    <a:lnTo>
                      <a:pt x="6" y="8"/>
                    </a:lnTo>
                    <a:lnTo>
                      <a:pt x="2" y="6"/>
                    </a:lnTo>
                    <a:lnTo>
                      <a:pt x="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1" name="Freeform 230"/>
              <p:cNvSpPr>
                <a:spLocks noChangeAspect="1"/>
              </p:cNvSpPr>
              <p:nvPr/>
            </p:nvSpPr>
            <p:spPr bwMode="gray">
              <a:xfrm>
                <a:off x="4416" y="2182"/>
                <a:ext cx="12" cy="10"/>
              </a:xfrm>
              <a:custGeom>
                <a:avLst/>
                <a:gdLst>
                  <a:gd name="T0" fmla="*/ 12 w 12"/>
                  <a:gd name="T1" fmla="*/ 2 h 10"/>
                  <a:gd name="T2" fmla="*/ 10 w 12"/>
                  <a:gd name="T3" fmla="*/ 6 h 10"/>
                  <a:gd name="T4" fmla="*/ 10 w 12"/>
                  <a:gd name="T5" fmla="*/ 10 h 10"/>
                  <a:gd name="T6" fmla="*/ 4 w 12"/>
                  <a:gd name="T7" fmla="*/ 10 h 10"/>
                  <a:gd name="T8" fmla="*/ 2 w 12"/>
                  <a:gd name="T9" fmla="*/ 8 h 10"/>
                  <a:gd name="T10" fmla="*/ 0 w 12"/>
                  <a:gd name="T11" fmla="*/ 4 h 10"/>
                  <a:gd name="T12" fmla="*/ 2 w 12"/>
                  <a:gd name="T13" fmla="*/ 2 h 10"/>
                  <a:gd name="T14" fmla="*/ 4 w 12"/>
                  <a:gd name="T15" fmla="*/ 0 h 10"/>
                  <a:gd name="T16" fmla="*/ 12 w 12"/>
                  <a:gd name="T17" fmla="*/ 2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10">
                    <a:moveTo>
                      <a:pt x="12" y="2"/>
                    </a:moveTo>
                    <a:lnTo>
                      <a:pt x="10" y="6"/>
                    </a:lnTo>
                    <a:lnTo>
                      <a:pt x="10" y="10"/>
                    </a:lnTo>
                    <a:lnTo>
                      <a:pt x="4" y="10"/>
                    </a:lnTo>
                    <a:lnTo>
                      <a:pt x="2" y="8"/>
                    </a:lnTo>
                    <a:lnTo>
                      <a:pt x="0" y="4"/>
                    </a:lnTo>
                    <a:lnTo>
                      <a:pt x="2" y="2"/>
                    </a:lnTo>
                    <a:lnTo>
                      <a:pt x="4" y="0"/>
                    </a:lnTo>
                    <a:lnTo>
                      <a:pt x="12"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2" name="Freeform 231"/>
              <p:cNvSpPr>
                <a:spLocks noChangeAspect="1"/>
              </p:cNvSpPr>
              <p:nvPr/>
            </p:nvSpPr>
            <p:spPr bwMode="gray">
              <a:xfrm>
                <a:off x="4272" y="2152"/>
                <a:ext cx="10" cy="12"/>
              </a:xfrm>
              <a:custGeom>
                <a:avLst/>
                <a:gdLst>
                  <a:gd name="T0" fmla="*/ 6 w 10"/>
                  <a:gd name="T1" fmla="*/ 0 h 12"/>
                  <a:gd name="T2" fmla="*/ 6 w 10"/>
                  <a:gd name="T3" fmla="*/ 6 h 12"/>
                  <a:gd name="T4" fmla="*/ 10 w 10"/>
                  <a:gd name="T5" fmla="*/ 8 h 12"/>
                  <a:gd name="T6" fmla="*/ 10 w 10"/>
                  <a:gd name="T7" fmla="*/ 12 h 12"/>
                  <a:gd name="T8" fmla="*/ 6 w 10"/>
                  <a:gd name="T9" fmla="*/ 12 h 12"/>
                  <a:gd name="T10" fmla="*/ 4 w 10"/>
                  <a:gd name="T11" fmla="*/ 10 h 12"/>
                  <a:gd name="T12" fmla="*/ 2 w 10"/>
                  <a:gd name="T13" fmla="*/ 8 h 12"/>
                  <a:gd name="T14" fmla="*/ 0 w 10"/>
                  <a:gd name="T15" fmla="*/ 4 h 12"/>
                  <a:gd name="T16" fmla="*/ 2 w 10"/>
                  <a:gd name="T17" fmla="*/ 0 h 12"/>
                  <a:gd name="T18" fmla="*/ 4 w 10"/>
                  <a:gd name="T19" fmla="*/ 0 h 12"/>
                  <a:gd name="T20" fmla="*/ 6 w 10"/>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2">
                    <a:moveTo>
                      <a:pt x="6" y="0"/>
                    </a:moveTo>
                    <a:lnTo>
                      <a:pt x="6" y="6"/>
                    </a:lnTo>
                    <a:lnTo>
                      <a:pt x="10" y="8"/>
                    </a:lnTo>
                    <a:lnTo>
                      <a:pt x="10" y="12"/>
                    </a:lnTo>
                    <a:lnTo>
                      <a:pt x="6" y="12"/>
                    </a:lnTo>
                    <a:lnTo>
                      <a:pt x="4" y="10"/>
                    </a:lnTo>
                    <a:lnTo>
                      <a:pt x="2" y="8"/>
                    </a:lnTo>
                    <a:lnTo>
                      <a:pt x="0" y="4"/>
                    </a:lnTo>
                    <a:lnTo>
                      <a:pt x="2" y="0"/>
                    </a:lnTo>
                    <a:lnTo>
                      <a:pt x="4" y="0"/>
                    </a:lnTo>
                    <a:lnTo>
                      <a:pt x="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3" name="Freeform 232"/>
              <p:cNvSpPr>
                <a:spLocks noChangeAspect="1"/>
              </p:cNvSpPr>
              <p:nvPr/>
            </p:nvSpPr>
            <p:spPr bwMode="gray">
              <a:xfrm>
                <a:off x="4250" y="2108"/>
                <a:ext cx="12" cy="14"/>
              </a:xfrm>
              <a:custGeom>
                <a:avLst/>
                <a:gdLst>
                  <a:gd name="T0" fmla="*/ 12 w 12"/>
                  <a:gd name="T1" fmla="*/ 8 h 14"/>
                  <a:gd name="T2" fmla="*/ 10 w 12"/>
                  <a:gd name="T3" fmla="*/ 12 h 14"/>
                  <a:gd name="T4" fmla="*/ 8 w 12"/>
                  <a:gd name="T5" fmla="*/ 14 h 14"/>
                  <a:gd name="T6" fmla="*/ 4 w 12"/>
                  <a:gd name="T7" fmla="*/ 12 h 14"/>
                  <a:gd name="T8" fmla="*/ 0 w 12"/>
                  <a:gd name="T9" fmla="*/ 8 h 14"/>
                  <a:gd name="T10" fmla="*/ 0 w 12"/>
                  <a:gd name="T11" fmla="*/ 6 h 14"/>
                  <a:gd name="T12" fmla="*/ 0 w 12"/>
                  <a:gd name="T13" fmla="*/ 0 h 14"/>
                  <a:gd name="T14" fmla="*/ 6 w 12"/>
                  <a:gd name="T15" fmla="*/ 4 h 14"/>
                  <a:gd name="T16" fmla="*/ 10 w 12"/>
                  <a:gd name="T17" fmla="*/ 6 h 14"/>
                  <a:gd name="T18" fmla="*/ 12 w 12"/>
                  <a:gd name="T19" fmla="*/ 8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4">
                    <a:moveTo>
                      <a:pt x="12" y="8"/>
                    </a:moveTo>
                    <a:lnTo>
                      <a:pt x="10" y="12"/>
                    </a:lnTo>
                    <a:lnTo>
                      <a:pt x="8" y="14"/>
                    </a:lnTo>
                    <a:lnTo>
                      <a:pt x="4" y="12"/>
                    </a:lnTo>
                    <a:lnTo>
                      <a:pt x="0" y="8"/>
                    </a:lnTo>
                    <a:lnTo>
                      <a:pt x="0" y="6"/>
                    </a:lnTo>
                    <a:lnTo>
                      <a:pt x="0" y="0"/>
                    </a:lnTo>
                    <a:lnTo>
                      <a:pt x="6" y="4"/>
                    </a:lnTo>
                    <a:lnTo>
                      <a:pt x="10"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4" name="Freeform 233"/>
              <p:cNvSpPr>
                <a:spLocks noChangeAspect="1"/>
              </p:cNvSpPr>
              <p:nvPr/>
            </p:nvSpPr>
            <p:spPr bwMode="gray">
              <a:xfrm>
                <a:off x="4768" y="2340"/>
                <a:ext cx="20" cy="10"/>
              </a:xfrm>
              <a:custGeom>
                <a:avLst/>
                <a:gdLst>
                  <a:gd name="T0" fmla="*/ 0 w 20"/>
                  <a:gd name="T1" fmla="*/ 0 h 10"/>
                  <a:gd name="T2" fmla="*/ 0 w 20"/>
                  <a:gd name="T3" fmla="*/ 8 h 10"/>
                  <a:gd name="T4" fmla="*/ 4 w 20"/>
                  <a:gd name="T5" fmla="*/ 10 h 10"/>
                  <a:gd name="T6" fmla="*/ 10 w 20"/>
                  <a:gd name="T7" fmla="*/ 10 h 10"/>
                  <a:gd name="T8" fmla="*/ 14 w 20"/>
                  <a:gd name="T9" fmla="*/ 10 h 10"/>
                  <a:gd name="T10" fmla="*/ 16 w 20"/>
                  <a:gd name="T11" fmla="*/ 6 h 10"/>
                  <a:gd name="T12" fmla="*/ 20 w 20"/>
                  <a:gd name="T13" fmla="*/ 2 h 10"/>
                  <a:gd name="T14" fmla="*/ 16 w 20"/>
                  <a:gd name="T15" fmla="*/ 0 h 10"/>
                  <a:gd name="T16" fmla="*/ 10 w 20"/>
                  <a:gd name="T17" fmla="*/ 0 h 10"/>
                  <a:gd name="T18" fmla="*/ 0 w 20"/>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0">
                    <a:moveTo>
                      <a:pt x="0" y="0"/>
                    </a:moveTo>
                    <a:lnTo>
                      <a:pt x="0" y="8"/>
                    </a:lnTo>
                    <a:lnTo>
                      <a:pt x="4" y="10"/>
                    </a:lnTo>
                    <a:lnTo>
                      <a:pt x="10" y="10"/>
                    </a:lnTo>
                    <a:lnTo>
                      <a:pt x="14" y="10"/>
                    </a:lnTo>
                    <a:lnTo>
                      <a:pt x="16" y="6"/>
                    </a:lnTo>
                    <a:lnTo>
                      <a:pt x="20" y="2"/>
                    </a:lnTo>
                    <a:lnTo>
                      <a:pt x="16" y="0"/>
                    </a:lnTo>
                    <a:lnTo>
                      <a:pt x="10" y="0"/>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5" name="Freeform 234"/>
              <p:cNvSpPr>
                <a:spLocks noChangeAspect="1"/>
              </p:cNvSpPr>
              <p:nvPr/>
            </p:nvSpPr>
            <p:spPr bwMode="gray">
              <a:xfrm>
                <a:off x="4806" y="2874"/>
                <a:ext cx="66" cy="58"/>
              </a:xfrm>
              <a:custGeom>
                <a:avLst/>
                <a:gdLst>
                  <a:gd name="T0" fmla="*/ 18 w 66"/>
                  <a:gd name="T1" fmla="*/ 2 h 58"/>
                  <a:gd name="T2" fmla="*/ 24 w 66"/>
                  <a:gd name="T3" fmla="*/ 8 h 58"/>
                  <a:gd name="T4" fmla="*/ 28 w 66"/>
                  <a:gd name="T5" fmla="*/ 10 h 58"/>
                  <a:gd name="T6" fmla="*/ 32 w 66"/>
                  <a:gd name="T7" fmla="*/ 12 h 58"/>
                  <a:gd name="T8" fmla="*/ 40 w 66"/>
                  <a:gd name="T9" fmla="*/ 12 h 58"/>
                  <a:gd name="T10" fmla="*/ 46 w 66"/>
                  <a:gd name="T11" fmla="*/ 10 h 58"/>
                  <a:gd name="T12" fmla="*/ 58 w 66"/>
                  <a:gd name="T13" fmla="*/ 6 h 58"/>
                  <a:gd name="T14" fmla="*/ 66 w 66"/>
                  <a:gd name="T15" fmla="*/ 6 h 58"/>
                  <a:gd name="T16" fmla="*/ 66 w 66"/>
                  <a:gd name="T17" fmla="*/ 8 h 58"/>
                  <a:gd name="T18" fmla="*/ 64 w 66"/>
                  <a:gd name="T19" fmla="*/ 12 h 58"/>
                  <a:gd name="T20" fmla="*/ 60 w 66"/>
                  <a:gd name="T21" fmla="*/ 16 h 58"/>
                  <a:gd name="T22" fmla="*/ 56 w 66"/>
                  <a:gd name="T23" fmla="*/ 24 h 58"/>
                  <a:gd name="T24" fmla="*/ 54 w 66"/>
                  <a:gd name="T25" fmla="*/ 32 h 58"/>
                  <a:gd name="T26" fmla="*/ 50 w 66"/>
                  <a:gd name="T27" fmla="*/ 34 h 58"/>
                  <a:gd name="T28" fmla="*/ 46 w 66"/>
                  <a:gd name="T29" fmla="*/ 36 h 58"/>
                  <a:gd name="T30" fmla="*/ 42 w 66"/>
                  <a:gd name="T31" fmla="*/ 42 h 58"/>
                  <a:gd name="T32" fmla="*/ 38 w 66"/>
                  <a:gd name="T33" fmla="*/ 48 h 58"/>
                  <a:gd name="T34" fmla="*/ 34 w 66"/>
                  <a:gd name="T35" fmla="*/ 50 h 58"/>
                  <a:gd name="T36" fmla="*/ 32 w 66"/>
                  <a:gd name="T37" fmla="*/ 52 h 58"/>
                  <a:gd name="T38" fmla="*/ 30 w 66"/>
                  <a:gd name="T39" fmla="*/ 50 h 58"/>
                  <a:gd name="T40" fmla="*/ 28 w 66"/>
                  <a:gd name="T41" fmla="*/ 46 h 58"/>
                  <a:gd name="T42" fmla="*/ 18 w 66"/>
                  <a:gd name="T43" fmla="*/ 54 h 58"/>
                  <a:gd name="T44" fmla="*/ 16 w 66"/>
                  <a:gd name="T45" fmla="*/ 56 h 58"/>
                  <a:gd name="T46" fmla="*/ 10 w 66"/>
                  <a:gd name="T47" fmla="*/ 58 h 58"/>
                  <a:gd name="T48" fmla="*/ 4 w 66"/>
                  <a:gd name="T49" fmla="*/ 56 h 58"/>
                  <a:gd name="T50" fmla="*/ 0 w 66"/>
                  <a:gd name="T51" fmla="*/ 52 h 58"/>
                  <a:gd name="T52" fmla="*/ 0 w 66"/>
                  <a:gd name="T53" fmla="*/ 48 h 58"/>
                  <a:gd name="T54" fmla="*/ 0 w 66"/>
                  <a:gd name="T55" fmla="*/ 42 h 58"/>
                  <a:gd name="T56" fmla="*/ 0 w 66"/>
                  <a:gd name="T57" fmla="*/ 38 h 58"/>
                  <a:gd name="T58" fmla="*/ 2 w 66"/>
                  <a:gd name="T59" fmla="*/ 36 h 58"/>
                  <a:gd name="T60" fmla="*/ 6 w 66"/>
                  <a:gd name="T61" fmla="*/ 32 h 58"/>
                  <a:gd name="T62" fmla="*/ 8 w 66"/>
                  <a:gd name="T63" fmla="*/ 32 h 58"/>
                  <a:gd name="T64" fmla="*/ 8 w 66"/>
                  <a:gd name="T65" fmla="*/ 28 h 58"/>
                  <a:gd name="T66" fmla="*/ 6 w 66"/>
                  <a:gd name="T67" fmla="*/ 20 h 58"/>
                  <a:gd name="T68" fmla="*/ 8 w 66"/>
                  <a:gd name="T69" fmla="*/ 16 h 58"/>
                  <a:gd name="T70" fmla="*/ 12 w 66"/>
                  <a:gd name="T71" fmla="*/ 8 h 58"/>
                  <a:gd name="T72" fmla="*/ 18 w 66"/>
                  <a:gd name="T73" fmla="*/ 0 h 58"/>
                  <a:gd name="T74" fmla="*/ 18 w 66"/>
                  <a:gd name="T75" fmla="*/ 4 h 58"/>
                  <a:gd name="T76" fmla="*/ 18 w 66"/>
                  <a:gd name="T77" fmla="*/ 2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 h="58">
                    <a:moveTo>
                      <a:pt x="18" y="2"/>
                    </a:moveTo>
                    <a:lnTo>
                      <a:pt x="24" y="8"/>
                    </a:lnTo>
                    <a:lnTo>
                      <a:pt x="28" y="10"/>
                    </a:lnTo>
                    <a:lnTo>
                      <a:pt x="32" y="12"/>
                    </a:lnTo>
                    <a:lnTo>
                      <a:pt x="40" y="12"/>
                    </a:lnTo>
                    <a:lnTo>
                      <a:pt x="46" y="10"/>
                    </a:lnTo>
                    <a:lnTo>
                      <a:pt x="58" y="6"/>
                    </a:lnTo>
                    <a:lnTo>
                      <a:pt x="66" y="6"/>
                    </a:lnTo>
                    <a:lnTo>
                      <a:pt x="66" y="8"/>
                    </a:lnTo>
                    <a:lnTo>
                      <a:pt x="64" y="12"/>
                    </a:lnTo>
                    <a:lnTo>
                      <a:pt x="60" y="16"/>
                    </a:lnTo>
                    <a:lnTo>
                      <a:pt x="56" y="24"/>
                    </a:lnTo>
                    <a:lnTo>
                      <a:pt x="54" y="32"/>
                    </a:lnTo>
                    <a:lnTo>
                      <a:pt x="50" y="34"/>
                    </a:lnTo>
                    <a:lnTo>
                      <a:pt x="46" y="36"/>
                    </a:lnTo>
                    <a:lnTo>
                      <a:pt x="42" y="42"/>
                    </a:lnTo>
                    <a:lnTo>
                      <a:pt x="38" y="48"/>
                    </a:lnTo>
                    <a:lnTo>
                      <a:pt x="34" y="50"/>
                    </a:lnTo>
                    <a:lnTo>
                      <a:pt x="32" y="52"/>
                    </a:lnTo>
                    <a:lnTo>
                      <a:pt x="30" y="50"/>
                    </a:lnTo>
                    <a:lnTo>
                      <a:pt x="28" y="46"/>
                    </a:lnTo>
                    <a:lnTo>
                      <a:pt x="18" y="54"/>
                    </a:lnTo>
                    <a:lnTo>
                      <a:pt x="16" y="56"/>
                    </a:lnTo>
                    <a:lnTo>
                      <a:pt x="10" y="58"/>
                    </a:lnTo>
                    <a:lnTo>
                      <a:pt x="4" y="56"/>
                    </a:lnTo>
                    <a:lnTo>
                      <a:pt x="0" y="52"/>
                    </a:lnTo>
                    <a:lnTo>
                      <a:pt x="0" y="48"/>
                    </a:lnTo>
                    <a:lnTo>
                      <a:pt x="0" y="42"/>
                    </a:lnTo>
                    <a:lnTo>
                      <a:pt x="0" y="38"/>
                    </a:lnTo>
                    <a:lnTo>
                      <a:pt x="2" y="36"/>
                    </a:lnTo>
                    <a:lnTo>
                      <a:pt x="6" y="32"/>
                    </a:lnTo>
                    <a:lnTo>
                      <a:pt x="8" y="32"/>
                    </a:lnTo>
                    <a:lnTo>
                      <a:pt x="8" y="28"/>
                    </a:lnTo>
                    <a:lnTo>
                      <a:pt x="6" y="20"/>
                    </a:lnTo>
                    <a:lnTo>
                      <a:pt x="8" y="16"/>
                    </a:lnTo>
                    <a:lnTo>
                      <a:pt x="12" y="8"/>
                    </a:lnTo>
                    <a:lnTo>
                      <a:pt x="18" y="0"/>
                    </a:lnTo>
                    <a:lnTo>
                      <a:pt x="18" y="4"/>
                    </a:lnTo>
                    <a:lnTo>
                      <a:pt x="1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6" name="Freeform 235"/>
              <p:cNvSpPr>
                <a:spLocks noChangeAspect="1"/>
              </p:cNvSpPr>
              <p:nvPr/>
            </p:nvSpPr>
            <p:spPr bwMode="gray">
              <a:xfrm>
                <a:off x="5070" y="2878"/>
                <a:ext cx="184" cy="114"/>
              </a:xfrm>
              <a:custGeom>
                <a:avLst/>
                <a:gdLst>
                  <a:gd name="T0" fmla="*/ 110 w 184"/>
                  <a:gd name="T1" fmla="*/ 42 h 114"/>
                  <a:gd name="T2" fmla="*/ 120 w 184"/>
                  <a:gd name="T3" fmla="*/ 32 h 114"/>
                  <a:gd name="T4" fmla="*/ 132 w 184"/>
                  <a:gd name="T5" fmla="*/ 24 h 114"/>
                  <a:gd name="T6" fmla="*/ 138 w 184"/>
                  <a:gd name="T7" fmla="*/ 22 h 114"/>
                  <a:gd name="T8" fmla="*/ 144 w 184"/>
                  <a:gd name="T9" fmla="*/ 18 h 114"/>
                  <a:gd name="T10" fmla="*/ 154 w 184"/>
                  <a:gd name="T11" fmla="*/ 6 h 114"/>
                  <a:gd name="T12" fmla="*/ 162 w 184"/>
                  <a:gd name="T13" fmla="*/ 2 h 114"/>
                  <a:gd name="T14" fmla="*/ 166 w 184"/>
                  <a:gd name="T15" fmla="*/ 0 h 114"/>
                  <a:gd name="T16" fmla="*/ 172 w 184"/>
                  <a:gd name="T17" fmla="*/ 2 h 114"/>
                  <a:gd name="T18" fmla="*/ 168 w 184"/>
                  <a:gd name="T19" fmla="*/ 6 h 114"/>
                  <a:gd name="T20" fmla="*/ 166 w 184"/>
                  <a:gd name="T21" fmla="*/ 14 h 114"/>
                  <a:gd name="T22" fmla="*/ 172 w 184"/>
                  <a:gd name="T23" fmla="*/ 12 h 114"/>
                  <a:gd name="T24" fmla="*/ 176 w 184"/>
                  <a:gd name="T25" fmla="*/ 10 h 114"/>
                  <a:gd name="T26" fmla="*/ 184 w 184"/>
                  <a:gd name="T27" fmla="*/ 6 h 114"/>
                  <a:gd name="T28" fmla="*/ 184 w 184"/>
                  <a:gd name="T29" fmla="*/ 16 h 114"/>
                  <a:gd name="T30" fmla="*/ 178 w 184"/>
                  <a:gd name="T31" fmla="*/ 18 h 114"/>
                  <a:gd name="T32" fmla="*/ 176 w 184"/>
                  <a:gd name="T33" fmla="*/ 22 h 114"/>
                  <a:gd name="T34" fmla="*/ 172 w 184"/>
                  <a:gd name="T35" fmla="*/ 28 h 114"/>
                  <a:gd name="T36" fmla="*/ 168 w 184"/>
                  <a:gd name="T37" fmla="*/ 32 h 114"/>
                  <a:gd name="T38" fmla="*/ 164 w 184"/>
                  <a:gd name="T39" fmla="*/ 34 h 114"/>
                  <a:gd name="T40" fmla="*/ 158 w 184"/>
                  <a:gd name="T41" fmla="*/ 36 h 114"/>
                  <a:gd name="T42" fmla="*/ 140 w 184"/>
                  <a:gd name="T43" fmla="*/ 46 h 114"/>
                  <a:gd name="T44" fmla="*/ 132 w 184"/>
                  <a:gd name="T45" fmla="*/ 52 h 114"/>
                  <a:gd name="T46" fmla="*/ 130 w 184"/>
                  <a:gd name="T47" fmla="*/ 54 h 114"/>
                  <a:gd name="T48" fmla="*/ 128 w 184"/>
                  <a:gd name="T49" fmla="*/ 56 h 114"/>
                  <a:gd name="T50" fmla="*/ 128 w 184"/>
                  <a:gd name="T51" fmla="*/ 60 h 114"/>
                  <a:gd name="T52" fmla="*/ 122 w 184"/>
                  <a:gd name="T53" fmla="*/ 64 h 114"/>
                  <a:gd name="T54" fmla="*/ 114 w 184"/>
                  <a:gd name="T55" fmla="*/ 64 h 114"/>
                  <a:gd name="T56" fmla="*/ 102 w 184"/>
                  <a:gd name="T57" fmla="*/ 66 h 114"/>
                  <a:gd name="T58" fmla="*/ 94 w 184"/>
                  <a:gd name="T59" fmla="*/ 70 h 114"/>
                  <a:gd name="T60" fmla="*/ 86 w 184"/>
                  <a:gd name="T61" fmla="*/ 78 h 114"/>
                  <a:gd name="T62" fmla="*/ 74 w 184"/>
                  <a:gd name="T63" fmla="*/ 90 h 114"/>
                  <a:gd name="T64" fmla="*/ 70 w 184"/>
                  <a:gd name="T65" fmla="*/ 94 h 114"/>
                  <a:gd name="T66" fmla="*/ 66 w 184"/>
                  <a:gd name="T67" fmla="*/ 98 h 114"/>
                  <a:gd name="T68" fmla="*/ 54 w 184"/>
                  <a:gd name="T69" fmla="*/ 100 h 114"/>
                  <a:gd name="T70" fmla="*/ 50 w 184"/>
                  <a:gd name="T71" fmla="*/ 104 h 114"/>
                  <a:gd name="T72" fmla="*/ 42 w 184"/>
                  <a:gd name="T73" fmla="*/ 110 h 114"/>
                  <a:gd name="T74" fmla="*/ 36 w 184"/>
                  <a:gd name="T75" fmla="*/ 112 h 114"/>
                  <a:gd name="T76" fmla="*/ 28 w 184"/>
                  <a:gd name="T77" fmla="*/ 114 h 114"/>
                  <a:gd name="T78" fmla="*/ 20 w 184"/>
                  <a:gd name="T79" fmla="*/ 112 h 114"/>
                  <a:gd name="T80" fmla="*/ 10 w 184"/>
                  <a:gd name="T81" fmla="*/ 108 h 114"/>
                  <a:gd name="T82" fmla="*/ 2 w 184"/>
                  <a:gd name="T83" fmla="*/ 102 h 114"/>
                  <a:gd name="T84" fmla="*/ 0 w 184"/>
                  <a:gd name="T85" fmla="*/ 100 h 114"/>
                  <a:gd name="T86" fmla="*/ 0 w 184"/>
                  <a:gd name="T87" fmla="*/ 96 h 114"/>
                  <a:gd name="T88" fmla="*/ 8 w 184"/>
                  <a:gd name="T89" fmla="*/ 90 h 114"/>
                  <a:gd name="T90" fmla="*/ 20 w 184"/>
                  <a:gd name="T91" fmla="*/ 84 h 114"/>
                  <a:gd name="T92" fmla="*/ 30 w 184"/>
                  <a:gd name="T93" fmla="*/ 78 h 114"/>
                  <a:gd name="T94" fmla="*/ 40 w 184"/>
                  <a:gd name="T95" fmla="*/ 72 h 114"/>
                  <a:gd name="T96" fmla="*/ 62 w 184"/>
                  <a:gd name="T97" fmla="*/ 60 h 114"/>
                  <a:gd name="T98" fmla="*/ 68 w 184"/>
                  <a:gd name="T99" fmla="*/ 58 h 114"/>
                  <a:gd name="T100" fmla="*/ 72 w 184"/>
                  <a:gd name="T101" fmla="*/ 58 h 114"/>
                  <a:gd name="T102" fmla="*/ 82 w 184"/>
                  <a:gd name="T103" fmla="*/ 58 h 114"/>
                  <a:gd name="T104" fmla="*/ 96 w 184"/>
                  <a:gd name="T105" fmla="*/ 52 h 114"/>
                  <a:gd name="T106" fmla="*/ 110 w 184"/>
                  <a:gd name="T107" fmla="*/ 42 h 1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4" h="114">
                    <a:moveTo>
                      <a:pt x="110" y="42"/>
                    </a:moveTo>
                    <a:lnTo>
                      <a:pt x="120" y="32"/>
                    </a:lnTo>
                    <a:lnTo>
                      <a:pt x="132" y="24"/>
                    </a:lnTo>
                    <a:lnTo>
                      <a:pt x="138" y="22"/>
                    </a:lnTo>
                    <a:lnTo>
                      <a:pt x="144" y="18"/>
                    </a:lnTo>
                    <a:lnTo>
                      <a:pt x="154" y="6"/>
                    </a:lnTo>
                    <a:lnTo>
                      <a:pt x="162" y="2"/>
                    </a:lnTo>
                    <a:lnTo>
                      <a:pt x="166" y="0"/>
                    </a:lnTo>
                    <a:lnTo>
                      <a:pt x="172" y="2"/>
                    </a:lnTo>
                    <a:lnTo>
                      <a:pt x="168" y="6"/>
                    </a:lnTo>
                    <a:lnTo>
                      <a:pt x="166" y="14"/>
                    </a:lnTo>
                    <a:lnTo>
                      <a:pt x="172" y="12"/>
                    </a:lnTo>
                    <a:lnTo>
                      <a:pt x="176" y="10"/>
                    </a:lnTo>
                    <a:lnTo>
                      <a:pt x="184" y="6"/>
                    </a:lnTo>
                    <a:lnTo>
                      <a:pt x="184" y="16"/>
                    </a:lnTo>
                    <a:lnTo>
                      <a:pt x="178" y="18"/>
                    </a:lnTo>
                    <a:lnTo>
                      <a:pt x="176" y="22"/>
                    </a:lnTo>
                    <a:lnTo>
                      <a:pt x="172" y="28"/>
                    </a:lnTo>
                    <a:lnTo>
                      <a:pt x="168" y="32"/>
                    </a:lnTo>
                    <a:lnTo>
                      <a:pt x="164" y="34"/>
                    </a:lnTo>
                    <a:lnTo>
                      <a:pt x="158" y="36"/>
                    </a:lnTo>
                    <a:lnTo>
                      <a:pt x="140" y="46"/>
                    </a:lnTo>
                    <a:lnTo>
                      <a:pt x="132" y="52"/>
                    </a:lnTo>
                    <a:lnTo>
                      <a:pt x="130" y="54"/>
                    </a:lnTo>
                    <a:lnTo>
                      <a:pt x="128" y="56"/>
                    </a:lnTo>
                    <a:lnTo>
                      <a:pt x="128" y="60"/>
                    </a:lnTo>
                    <a:lnTo>
                      <a:pt x="122" y="64"/>
                    </a:lnTo>
                    <a:lnTo>
                      <a:pt x="114" y="64"/>
                    </a:lnTo>
                    <a:lnTo>
                      <a:pt x="102" y="66"/>
                    </a:lnTo>
                    <a:lnTo>
                      <a:pt x="94" y="70"/>
                    </a:lnTo>
                    <a:lnTo>
                      <a:pt x="86" y="78"/>
                    </a:lnTo>
                    <a:lnTo>
                      <a:pt x="74" y="90"/>
                    </a:lnTo>
                    <a:lnTo>
                      <a:pt x="70" y="94"/>
                    </a:lnTo>
                    <a:lnTo>
                      <a:pt x="66" y="98"/>
                    </a:lnTo>
                    <a:lnTo>
                      <a:pt x="54" y="100"/>
                    </a:lnTo>
                    <a:lnTo>
                      <a:pt x="50" y="104"/>
                    </a:lnTo>
                    <a:lnTo>
                      <a:pt x="42" y="110"/>
                    </a:lnTo>
                    <a:lnTo>
                      <a:pt x="36" y="112"/>
                    </a:lnTo>
                    <a:lnTo>
                      <a:pt x="28" y="114"/>
                    </a:lnTo>
                    <a:lnTo>
                      <a:pt x="20" y="112"/>
                    </a:lnTo>
                    <a:lnTo>
                      <a:pt x="10" y="108"/>
                    </a:lnTo>
                    <a:lnTo>
                      <a:pt x="2" y="102"/>
                    </a:lnTo>
                    <a:lnTo>
                      <a:pt x="0" y="100"/>
                    </a:lnTo>
                    <a:lnTo>
                      <a:pt x="0" y="96"/>
                    </a:lnTo>
                    <a:lnTo>
                      <a:pt x="8" y="90"/>
                    </a:lnTo>
                    <a:lnTo>
                      <a:pt x="20" y="84"/>
                    </a:lnTo>
                    <a:lnTo>
                      <a:pt x="30" y="78"/>
                    </a:lnTo>
                    <a:lnTo>
                      <a:pt x="40" y="72"/>
                    </a:lnTo>
                    <a:lnTo>
                      <a:pt x="62" y="60"/>
                    </a:lnTo>
                    <a:lnTo>
                      <a:pt x="68" y="58"/>
                    </a:lnTo>
                    <a:lnTo>
                      <a:pt x="72" y="58"/>
                    </a:lnTo>
                    <a:lnTo>
                      <a:pt x="82" y="58"/>
                    </a:lnTo>
                    <a:lnTo>
                      <a:pt x="96" y="52"/>
                    </a:lnTo>
                    <a:lnTo>
                      <a:pt x="110"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7" name="Freeform 236"/>
              <p:cNvSpPr>
                <a:spLocks noChangeAspect="1"/>
              </p:cNvSpPr>
              <p:nvPr/>
            </p:nvSpPr>
            <p:spPr bwMode="gray">
              <a:xfrm>
                <a:off x="5258" y="2768"/>
                <a:ext cx="106" cy="132"/>
              </a:xfrm>
              <a:custGeom>
                <a:avLst/>
                <a:gdLst>
                  <a:gd name="T0" fmla="*/ 2 w 106"/>
                  <a:gd name="T1" fmla="*/ 130 h 132"/>
                  <a:gd name="T2" fmla="*/ 0 w 106"/>
                  <a:gd name="T3" fmla="*/ 122 h 132"/>
                  <a:gd name="T4" fmla="*/ 6 w 106"/>
                  <a:gd name="T5" fmla="*/ 120 h 132"/>
                  <a:gd name="T6" fmla="*/ 18 w 106"/>
                  <a:gd name="T7" fmla="*/ 114 h 132"/>
                  <a:gd name="T8" fmla="*/ 24 w 106"/>
                  <a:gd name="T9" fmla="*/ 104 h 132"/>
                  <a:gd name="T10" fmla="*/ 12 w 106"/>
                  <a:gd name="T11" fmla="*/ 94 h 132"/>
                  <a:gd name="T12" fmla="*/ 14 w 106"/>
                  <a:gd name="T13" fmla="*/ 86 h 132"/>
                  <a:gd name="T14" fmla="*/ 18 w 106"/>
                  <a:gd name="T15" fmla="*/ 84 h 132"/>
                  <a:gd name="T16" fmla="*/ 26 w 106"/>
                  <a:gd name="T17" fmla="*/ 84 h 132"/>
                  <a:gd name="T18" fmla="*/ 34 w 106"/>
                  <a:gd name="T19" fmla="*/ 78 h 132"/>
                  <a:gd name="T20" fmla="*/ 44 w 106"/>
                  <a:gd name="T21" fmla="*/ 68 h 132"/>
                  <a:gd name="T22" fmla="*/ 52 w 106"/>
                  <a:gd name="T23" fmla="*/ 54 h 132"/>
                  <a:gd name="T24" fmla="*/ 58 w 106"/>
                  <a:gd name="T25" fmla="*/ 34 h 132"/>
                  <a:gd name="T26" fmla="*/ 52 w 106"/>
                  <a:gd name="T27" fmla="*/ 30 h 132"/>
                  <a:gd name="T28" fmla="*/ 52 w 106"/>
                  <a:gd name="T29" fmla="*/ 22 h 132"/>
                  <a:gd name="T30" fmla="*/ 52 w 106"/>
                  <a:gd name="T31" fmla="*/ 16 h 132"/>
                  <a:gd name="T32" fmla="*/ 54 w 106"/>
                  <a:gd name="T33" fmla="*/ 4 h 132"/>
                  <a:gd name="T34" fmla="*/ 58 w 106"/>
                  <a:gd name="T35" fmla="*/ 0 h 132"/>
                  <a:gd name="T36" fmla="*/ 64 w 106"/>
                  <a:gd name="T37" fmla="*/ 8 h 132"/>
                  <a:gd name="T38" fmla="*/ 70 w 106"/>
                  <a:gd name="T39" fmla="*/ 20 h 132"/>
                  <a:gd name="T40" fmla="*/ 68 w 106"/>
                  <a:gd name="T41" fmla="*/ 26 h 132"/>
                  <a:gd name="T42" fmla="*/ 62 w 106"/>
                  <a:gd name="T43" fmla="*/ 30 h 132"/>
                  <a:gd name="T44" fmla="*/ 60 w 106"/>
                  <a:gd name="T45" fmla="*/ 38 h 132"/>
                  <a:gd name="T46" fmla="*/ 60 w 106"/>
                  <a:gd name="T47" fmla="*/ 46 h 132"/>
                  <a:gd name="T48" fmla="*/ 66 w 106"/>
                  <a:gd name="T49" fmla="*/ 46 h 132"/>
                  <a:gd name="T50" fmla="*/ 74 w 106"/>
                  <a:gd name="T51" fmla="*/ 38 h 132"/>
                  <a:gd name="T52" fmla="*/ 74 w 106"/>
                  <a:gd name="T53" fmla="*/ 44 h 132"/>
                  <a:gd name="T54" fmla="*/ 70 w 106"/>
                  <a:gd name="T55" fmla="*/ 52 h 132"/>
                  <a:gd name="T56" fmla="*/ 72 w 106"/>
                  <a:gd name="T57" fmla="*/ 60 h 132"/>
                  <a:gd name="T58" fmla="*/ 78 w 106"/>
                  <a:gd name="T59" fmla="*/ 64 h 132"/>
                  <a:gd name="T60" fmla="*/ 88 w 106"/>
                  <a:gd name="T61" fmla="*/ 60 h 132"/>
                  <a:gd name="T62" fmla="*/ 96 w 106"/>
                  <a:gd name="T63" fmla="*/ 56 h 132"/>
                  <a:gd name="T64" fmla="*/ 104 w 106"/>
                  <a:gd name="T65" fmla="*/ 60 h 132"/>
                  <a:gd name="T66" fmla="*/ 104 w 106"/>
                  <a:gd name="T67" fmla="*/ 64 h 132"/>
                  <a:gd name="T68" fmla="*/ 96 w 106"/>
                  <a:gd name="T69" fmla="*/ 70 h 132"/>
                  <a:gd name="T70" fmla="*/ 76 w 106"/>
                  <a:gd name="T71" fmla="*/ 88 h 132"/>
                  <a:gd name="T72" fmla="*/ 68 w 106"/>
                  <a:gd name="T73" fmla="*/ 86 h 132"/>
                  <a:gd name="T74" fmla="*/ 58 w 106"/>
                  <a:gd name="T75" fmla="*/ 92 h 132"/>
                  <a:gd name="T76" fmla="*/ 44 w 106"/>
                  <a:gd name="T77" fmla="*/ 108 h 132"/>
                  <a:gd name="T78" fmla="*/ 18 w 106"/>
                  <a:gd name="T79" fmla="*/ 128 h 132"/>
                  <a:gd name="T80" fmla="*/ 6 w 106"/>
                  <a:gd name="T81" fmla="*/ 132 h 1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6" h="132">
                    <a:moveTo>
                      <a:pt x="6" y="132"/>
                    </a:moveTo>
                    <a:lnTo>
                      <a:pt x="2" y="130"/>
                    </a:lnTo>
                    <a:lnTo>
                      <a:pt x="0" y="126"/>
                    </a:lnTo>
                    <a:lnTo>
                      <a:pt x="0" y="122"/>
                    </a:lnTo>
                    <a:lnTo>
                      <a:pt x="2" y="120"/>
                    </a:lnTo>
                    <a:lnTo>
                      <a:pt x="6" y="120"/>
                    </a:lnTo>
                    <a:lnTo>
                      <a:pt x="12" y="116"/>
                    </a:lnTo>
                    <a:lnTo>
                      <a:pt x="18" y="114"/>
                    </a:lnTo>
                    <a:lnTo>
                      <a:pt x="22" y="110"/>
                    </a:lnTo>
                    <a:lnTo>
                      <a:pt x="24" y="104"/>
                    </a:lnTo>
                    <a:lnTo>
                      <a:pt x="16" y="98"/>
                    </a:lnTo>
                    <a:lnTo>
                      <a:pt x="12" y="94"/>
                    </a:lnTo>
                    <a:lnTo>
                      <a:pt x="12" y="90"/>
                    </a:lnTo>
                    <a:lnTo>
                      <a:pt x="14" y="86"/>
                    </a:lnTo>
                    <a:lnTo>
                      <a:pt x="16" y="84"/>
                    </a:lnTo>
                    <a:lnTo>
                      <a:pt x="18" y="84"/>
                    </a:lnTo>
                    <a:lnTo>
                      <a:pt x="20" y="84"/>
                    </a:lnTo>
                    <a:lnTo>
                      <a:pt x="26" y="84"/>
                    </a:lnTo>
                    <a:lnTo>
                      <a:pt x="30" y="82"/>
                    </a:lnTo>
                    <a:lnTo>
                      <a:pt x="34" y="78"/>
                    </a:lnTo>
                    <a:lnTo>
                      <a:pt x="40" y="70"/>
                    </a:lnTo>
                    <a:lnTo>
                      <a:pt x="44" y="68"/>
                    </a:lnTo>
                    <a:lnTo>
                      <a:pt x="48" y="62"/>
                    </a:lnTo>
                    <a:lnTo>
                      <a:pt x="52" y="54"/>
                    </a:lnTo>
                    <a:lnTo>
                      <a:pt x="54" y="44"/>
                    </a:lnTo>
                    <a:lnTo>
                      <a:pt x="58" y="34"/>
                    </a:lnTo>
                    <a:lnTo>
                      <a:pt x="54" y="32"/>
                    </a:lnTo>
                    <a:lnTo>
                      <a:pt x="52" y="30"/>
                    </a:lnTo>
                    <a:lnTo>
                      <a:pt x="52" y="24"/>
                    </a:lnTo>
                    <a:lnTo>
                      <a:pt x="52" y="22"/>
                    </a:lnTo>
                    <a:lnTo>
                      <a:pt x="54" y="20"/>
                    </a:lnTo>
                    <a:lnTo>
                      <a:pt x="52" y="16"/>
                    </a:lnTo>
                    <a:lnTo>
                      <a:pt x="52" y="14"/>
                    </a:lnTo>
                    <a:lnTo>
                      <a:pt x="54" y="4"/>
                    </a:lnTo>
                    <a:lnTo>
                      <a:pt x="56" y="2"/>
                    </a:lnTo>
                    <a:lnTo>
                      <a:pt x="58" y="0"/>
                    </a:lnTo>
                    <a:lnTo>
                      <a:pt x="60" y="4"/>
                    </a:lnTo>
                    <a:lnTo>
                      <a:pt x="64" y="8"/>
                    </a:lnTo>
                    <a:lnTo>
                      <a:pt x="68" y="14"/>
                    </a:lnTo>
                    <a:lnTo>
                      <a:pt x="70" y="20"/>
                    </a:lnTo>
                    <a:lnTo>
                      <a:pt x="70" y="24"/>
                    </a:lnTo>
                    <a:lnTo>
                      <a:pt x="68" y="26"/>
                    </a:lnTo>
                    <a:lnTo>
                      <a:pt x="64" y="28"/>
                    </a:lnTo>
                    <a:lnTo>
                      <a:pt x="62" y="30"/>
                    </a:lnTo>
                    <a:lnTo>
                      <a:pt x="62" y="34"/>
                    </a:lnTo>
                    <a:lnTo>
                      <a:pt x="60" y="38"/>
                    </a:lnTo>
                    <a:lnTo>
                      <a:pt x="58" y="44"/>
                    </a:lnTo>
                    <a:lnTo>
                      <a:pt x="60" y="46"/>
                    </a:lnTo>
                    <a:lnTo>
                      <a:pt x="62" y="48"/>
                    </a:lnTo>
                    <a:lnTo>
                      <a:pt x="66" y="46"/>
                    </a:lnTo>
                    <a:lnTo>
                      <a:pt x="68" y="44"/>
                    </a:lnTo>
                    <a:lnTo>
                      <a:pt x="74" y="38"/>
                    </a:lnTo>
                    <a:lnTo>
                      <a:pt x="74" y="40"/>
                    </a:lnTo>
                    <a:lnTo>
                      <a:pt x="74" y="44"/>
                    </a:lnTo>
                    <a:lnTo>
                      <a:pt x="72" y="48"/>
                    </a:lnTo>
                    <a:lnTo>
                      <a:pt x="70" y="52"/>
                    </a:lnTo>
                    <a:lnTo>
                      <a:pt x="70" y="56"/>
                    </a:lnTo>
                    <a:lnTo>
                      <a:pt x="72" y="60"/>
                    </a:lnTo>
                    <a:lnTo>
                      <a:pt x="76" y="62"/>
                    </a:lnTo>
                    <a:lnTo>
                      <a:pt x="78" y="64"/>
                    </a:lnTo>
                    <a:lnTo>
                      <a:pt x="84" y="62"/>
                    </a:lnTo>
                    <a:lnTo>
                      <a:pt x="88" y="60"/>
                    </a:lnTo>
                    <a:lnTo>
                      <a:pt x="92" y="58"/>
                    </a:lnTo>
                    <a:lnTo>
                      <a:pt x="96" y="56"/>
                    </a:lnTo>
                    <a:lnTo>
                      <a:pt x="102" y="58"/>
                    </a:lnTo>
                    <a:lnTo>
                      <a:pt x="104" y="60"/>
                    </a:lnTo>
                    <a:lnTo>
                      <a:pt x="106" y="62"/>
                    </a:lnTo>
                    <a:lnTo>
                      <a:pt x="104" y="64"/>
                    </a:lnTo>
                    <a:lnTo>
                      <a:pt x="102" y="68"/>
                    </a:lnTo>
                    <a:lnTo>
                      <a:pt x="96" y="70"/>
                    </a:lnTo>
                    <a:lnTo>
                      <a:pt x="80" y="86"/>
                    </a:lnTo>
                    <a:lnTo>
                      <a:pt x="76" y="88"/>
                    </a:lnTo>
                    <a:lnTo>
                      <a:pt x="72" y="86"/>
                    </a:lnTo>
                    <a:lnTo>
                      <a:pt x="68" y="86"/>
                    </a:lnTo>
                    <a:lnTo>
                      <a:pt x="64" y="86"/>
                    </a:lnTo>
                    <a:lnTo>
                      <a:pt x="58" y="92"/>
                    </a:lnTo>
                    <a:lnTo>
                      <a:pt x="54" y="98"/>
                    </a:lnTo>
                    <a:lnTo>
                      <a:pt x="44" y="108"/>
                    </a:lnTo>
                    <a:lnTo>
                      <a:pt x="30" y="118"/>
                    </a:lnTo>
                    <a:lnTo>
                      <a:pt x="18" y="128"/>
                    </a:lnTo>
                    <a:lnTo>
                      <a:pt x="12" y="130"/>
                    </a:lnTo>
                    <a:lnTo>
                      <a:pt x="6" y="1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8" name="Freeform 237"/>
              <p:cNvSpPr>
                <a:spLocks noChangeAspect="1"/>
              </p:cNvSpPr>
              <p:nvPr/>
            </p:nvSpPr>
            <p:spPr bwMode="gray">
              <a:xfrm>
                <a:off x="5278" y="2506"/>
                <a:ext cx="38" cy="44"/>
              </a:xfrm>
              <a:custGeom>
                <a:avLst/>
                <a:gdLst>
                  <a:gd name="T0" fmla="*/ 38 w 38"/>
                  <a:gd name="T1" fmla="*/ 42 h 44"/>
                  <a:gd name="T2" fmla="*/ 36 w 38"/>
                  <a:gd name="T3" fmla="*/ 44 h 44"/>
                  <a:gd name="T4" fmla="*/ 32 w 38"/>
                  <a:gd name="T5" fmla="*/ 42 h 44"/>
                  <a:gd name="T6" fmla="*/ 26 w 38"/>
                  <a:gd name="T7" fmla="*/ 40 h 44"/>
                  <a:gd name="T8" fmla="*/ 14 w 38"/>
                  <a:gd name="T9" fmla="*/ 32 h 44"/>
                  <a:gd name="T10" fmla="*/ 6 w 38"/>
                  <a:gd name="T11" fmla="*/ 20 h 44"/>
                  <a:gd name="T12" fmla="*/ 0 w 38"/>
                  <a:gd name="T13" fmla="*/ 12 h 44"/>
                  <a:gd name="T14" fmla="*/ 0 w 38"/>
                  <a:gd name="T15" fmla="*/ 0 h 44"/>
                  <a:gd name="T16" fmla="*/ 8 w 38"/>
                  <a:gd name="T17" fmla="*/ 4 h 44"/>
                  <a:gd name="T18" fmla="*/ 12 w 38"/>
                  <a:gd name="T19" fmla="*/ 10 h 44"/>
                  <a:gd name="T20" fmla="*/ 16 w 38"/>
                  <a:gd name="T21" fmla="*/ 16 h 44"/>
                  <a:gd name="T22" fmla="*/ 20 w 38"/>
                  <a:gd name="T23" fmla="*/ 22 h 44"/>
                  <a:gd name="T24" fmla="*/ 24 w 38"/>
                  <a:gd name="T25" fmla="*/ 24 h 44"/>
                  <a:gd name="T26" fmla="*/ 28 w 38"/>
                  <a:gd name="T27" fmla="*/ 26 h 44"/>
                  <a:gd name="T28" fmla="*/ 32 w 38"/>
                  <a:gd name="T29" fmla="*/ 28 h 44"/>
                  <a:gd name="T30" fmla="*/ 34 w 38"/>
                  <a:gd name="T31" fmla="*/ 32 h 44"/>
                  <a:gd name="T32" fmla="*/ 38 w 38"/>
                  <a:gd name="T33" fmla="*/ 4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4">
                    <a:moveTo>
                      <a:pt x="38" y="42"/>
                    </a:moveTo>
                    <a:lnTo>
                      <a:pt x="36" y="44"/>
                    </a:lnTo>
                    <a:lnTo>
                      <a:pt x="32" y="42"/>
                    </a:lnTo>
                    <a:lnTo>
                      <a:pt x="26" y="40"/>
                    </a:lnTo>
                    <a:lnTo>
                      <a:pt x="14" y="32"/>
                    </a:lnTo>
                    <a:lnTo>
                      <a:pt x="6" y="20"/>
                    </a:lnTo>
                    <a:lnTo>
                      <a:pt x="0" y="12"/>
                    </a:lnTo>
                    <a:lnTo>
                      <a:pt x="0" y="0"/>
                    </a:lnTo>
                    <a:lnTo>
                      <a:pt x="8" y="4"/>
                    </a:lnTo>
                    <a:lnTo>
                      <a:pt x="12" y="10"/>
                    </a:lnTo>
                    <a:lnTo>
                      <a:pt x="16" y="16"/>
                    </a:lnTo>
                    <a:lnTo>
                      <a:pt x="20" y="22"/>
                    </a:lnTo>
                    <a:lnTo>
                      <a:pt x="24" y="24"/>
                    </a:lnTo>
                    <a:lnTo>
                      <a:pt x="28" y="26"/>
                    </a:lnTo>
                    <a:lnTo>
                      <a:pt x="32" y="28"/>
                    </a:lnTo>
                    <a:lnTo>
                      <a:pt x="34" y="32"/>
                    </a:lnTo>
                    <a:lnTo>
                      <a:pt x="38"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9" name="Freeform 238"/>
              <p:cNvSpPr>
                <a:spLocks noChangeAspect="1"/>
              </p:cNvSpPr>
              <p:nvPr/>
            </p:nvSpPr>
            <p:spPr bwMode="gray">
              <a:xfrm>
                <a:off x="5070" y="2214"/>
                <a:ext cx="64" cy="38"/>
              </a:xfrm>
              <a:custGeom>
                <a:avLst/>
                <a:gdLst>
                  <a:gd name="T0" fmla="*/ 36 w 64"/>
                  <a:gd name="T1" fmla="*/ 38 h 38"/>
                  <a:gd name="T2" fmla="*/ 34 w 64"/>
                  <a:gd name="T3" fmla="*/ 38 h 38"/>
                  <a:gd name="T4" fmla="*/ 30 w 64"/>
                  <a:gd name="T5" fmla="*/ 38 h 38"/>
                  <a:gd name="T6" fmla="*/ 22 w 64"/>
                  <a:gd name="T7" fmla="*/ 38 h 38"/>
                  <a:gd name="T8" fmla="*/ 10 w 64"/>
                  <a:gd name="T9" fmla="*/ 36 h 38"/>
                  <a:gd name="T10" fmla="*/ 2 w 64"/>
                  <a:gd name="T11" fmla="*/ 32 h 38"/>
                  <a:gd name="T12" fmla="*/ 0 w 64"/>
                  <a:gd name="T13" fmla="*/ 28 h 38"/>
                  <a:gd name="T14" fmla="*/ 0 w 64"/>
                  <a:gd name="T15" fmla="*/ 26 h 38"/>
                  <a:gd name="T16" fmla="*/ 0 w 64"/>
                  <a:gd name="T17" fmla="*/ 24 h 38"/>
                  <a:gd name="T18" fmla="*/ 2 w 64"/>
                  <a:gd name="T19" fmla="*/ 22 h 38"/>
                  <a:gd name="T20" fmla="*/ 24 w 64"/>
                  <a:gd name="T21" fmla="*/ 22 h 38"/>
                  <a:gd name="T22" fmla="*/ 28 w 64"/>
                  <a:gd name="T23" fmla="*/ 24 h 38"/>
                  <a:gd name="T24" fmla="*/ 30 w 64"/>
                  <a:gd name="T25" fmla="*/ 24 h 38"/>
                  <a:gd name="T26" fmla="*/ 38 w 64"/>
                  <a:gd name="T27" fmla="*/ 22 h 38"/>
                  <a:gd name="T28" fmla="*/ 42 w 64"/>
                  <a:gd name="T29" fmla="*/ 18 h 38"/>
                  <a:gd name="T30" fmla="*/ 46 w 64"/>
                  <a:gd name="T31" fmla="*/ 14 h 38"/>
                  <a:gd name="T32" fmla="*/ 52 w 64"/>
                  <a:gd name="T33" fmla="*/ 10 h 38"/>
                  <a:gd name="T34" fmla="*/ 52 w 64"/>
                  <a:gd name="T35" fmla="*/ 4 h 38"/>
                  <a:gd name="T36" fmla="*/ 52 w 64"/>
                  <a:gd name="T37" fmla="*/ 0 h 38"/>
                  <a:gd name="T38" fmla="*/ 54 w 64"/>
                  <a:gd name="T39" fmla="*/ 0 h 38"/>
                  <a:gd name="T40" fmla="*/ 56 w 64"/>
                  <a:gd name="T41" fmla="*/ 2 h 38"/>
                  <a:gd name="T42" fmla="*/ 60 w 64"/>
                  <a:gd name="T43" fmla="*/ 4 h 38"/>
                  <a:gd name="T44" fmla="*/ 62 w 64"/>
                  <a:gd name="T45" fmla="*/ 8 h 38"/>
                  <a:gd name="T46" fmla="*/ 64 w 64"/>
                  <a:gd name="T47" fmla="*/ 10 h 38"/>
                  <a:gd name="T48" fmla="*/ 62 w 64"/>
                  <a:gd name="T49" fmla="*/ 12 h 38"/>
                  <a:gd name="T50" fmla="*/ 60 w 64"/>
                  <a:gd name="T51" fmla="*/ 16 h 38"/>
                  <a:gd name="T52" fmla="*/ 58 w 64"/>
                  <a:gd name="T53" fmla="*/ 18 h 38"/>
                  <a:gd name="T54" fmla="*/ 58 w 64"/>
                  <a:gd name="T55" fmla="*/ 20 h 38"/>
                  <a:gd name="T56" fmla="*/ 54 w 64"/>
                  <a:gd name="T57" fmla="*/ 26 h 38"/>
                  <a:gd name="T58" fmla="*/ 46 w 64"/>
                  <a:gd name="T59" fmla="*/ 32 h 38"/>
                  <a:gd name="T60" fmla="*/ 40 w 64"/>
                  <a:gd name="T61" fmla="*/ 36 h 38"/>
                  <a:gd name="T62" fmla="*/ 34 w 64"/>
                  <a:gd name="T63" fmla="*/ 38 h 38"/>
                  <a:gd name="T64" fmla="*/ 36 w 64"/>
                  <a:gd name="T65" fmla="*/ 38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38">
                    <a:moveTo>
                      <a:pt x="36" y="38"/>
                    </a:moveTo>
                    <a:lnTo>
                      <a:pt x="34" y="38"/>
                    </a:lnTo>
                    <a:lnTo>
                      <a:pt x="30" y="38"/>
                    </a:lnTo>
                    <a:lnTo>
                      <a:pt x="22" y="38"/>
                    </a:lnTo>
                    <a:lnTo>
                      <a:pt x="10" y="36"/>
                    </a:lnTo>
                    <a:lnTo>
                      <a:pt x="2" y="32"/>
                    </a:lnTo>
                    <a:lnTo>
                      <a:pt x="0" y="28"/>
                    </a:lnTo>
                    <a:lnTo>
                      <a:pt x="0" y="26"/>
                    </a:lnTo>
                    <a:lnTo>
                      <a:pt x="0" y="24"/>
                    </a:lnTo>
                    <a:lnTo>
                      <a:pt x="2" y="22"/>
                    </a:lnTo>
                    <a:lnTo>
                      <a:pt x="24" y="22"/>
                    </a:lnTo>
                    <a:lnTo>
                      <a:pt x="28" y="24"/>
                    </a:lnTo>
                    <a:lnTo>
                      <a:pt x="30" y="24"/>
                    </a:lnTo>
                    <a:lnTo>
                      <a:pt x="38" y="22"/>
                    </a:lnTo>
                    <a:lnTo>
                      <a:pt x="42" y="18"/>
                    </a:lnTo>
                    <a:lnTo>
                      <a:pt x="46" y="14"/>
                    </a:lnTo>
                    <a:lnTo>
                      <a:pt x="52" y="10"/>
                    </a:lnTo>
                    <a:lnTo>
                      <a:pt x="52" y="4"/>
                    </a:lnTo>
                    <a:lnTo>
                      <a:pt x="52" y="0"/>
                    </a:lnTo>
                    <a:lnTo>
                      <a:pt x="54" y="0"/>
                    </a:lnTo>
                    <a:lnTo>
                      <a:pt x="56" y="2"/>
                    </a:lnTo>
                    <a:lnTo>
                      <a:pt x="60" y="4"/>
                    </a:lnTo>
                    <a:lnTo>
                      <a:pt x="62" y="8"/>
                    </a:lnTo>
                    <a:lnTo>
                      <a:pt x="64" y="10"/>
                    </a:lnTo>
                    <a:lnTo>
                      <a:pt x="62" y="12"/>
                    </a:lnTo>
                    <a:lnTo>
                      <a:pt x="60" y="16"/>
                    </a:lnTo>
                    <a:lnTo>
                      <a:pt x="58" y="18"/>
                    </a:lnTo>
                    <a:lnTo>
                      <a:pt x="58" y="20"/>
                    </a:lnTo>
                    <a:lnTo>
                      <a:pt x="54" y="26"/>
                    </a:lnTo>
                    <a:lnTo>
                      <a:pt x="46" y="32"/>
                    </a:lnTo>
                    <a:lnTo>
                      <a:pt x="40" y="36"/>
                    </a:lnTo>
                    <a:lnTo>
                      <a:pt x="34" y="38"/>
                    </a:lnTo>
                    <a:lnTo>
                      <a:pt x="36" y="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0" name="Freeform 239"/>
              <p:cNvSpPr>
                <a:spLocks noChangeAspect="1"/>
              </p:cNvSpPr>
              <p:nvPr/>
            </p:nvSpPr>
            <p:spPr bwMode="gray">
              <a:xfrm>
                <a:off x="4840" y="2236"/>
                <a:ext cx="12" cy="16"/>
              </a:xfrm>
              <a:custGeom>
                <a:avLst/>
                <a:gdLst>
                  <a:gd name="T0" fmla="*/ 12 w 12"/>
                  <a:gd name="T1" fmla="*/ 10 h 16"/>
                  <a:gd name="T2" fmla="*/ 12 w 12"/>
                  <a:gd name="T3" fmla="*/ 14 h 16"/>
                  <a:gd name="T4" fmla="*/ 12 w 12"/>
                  <a:gd name="T5" fmla="*/ 16 h 16"/>
                  <a:gd name="T6" fmla="*/ 6 w 12"/>
                  <a:gd name="T7" fmla="*/ 16 h 16"/>
                  <a:gd name="T8" fmla="*/ 2 w 12"/>
                  <a:gd name="T9" fmla="*/ 14 h 16"/>
                  <a:gd name="T10" fmla="*/ 0 w 12"/>
                  <a:gd name="T11" fmla="*/ 10 h 16"/>
                  <a:gd name="T12" fmla="*/ 2 w 12"/>
                  <a:gd name="T13" fmla="*/ 4 h 16"/>
                  <a:gd name="T14" fmla="*/ 8 w 12"/>
                  <a:gd name="T15" fmla="*/ 0 h 16"/>
                  <a:gd name="T16" fmla="*/ 10 w 12"/>
                  <a:gd name="T17" fmla="*/ 6 h 16"/>
                  <a:gd name="T18" fmla="*/ 10 w 12"/>
                  <a:gd name="T19" fmla="*/ 8 h 16"/>
                  <a:gd name="T20" fmla="*/ 12 w 12"/>
                  <a:gd name="T21" fmla="*/ 1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6">
                    <a:moveTo>
                      <a:pt x="12" y="10"/>
                    </a:moveTo>
                    <a:lnTo>
                      <a:pt x="12" y="14"/>
                    </a:lnTo>
                    <a:lnTo>
                      <a:pt x="12" y="16"/>
                    </a:lnTo>
                    <a:lnTo>
                      <a:pt x="6" y="16"/>
                    </a:lnTo>
                    <a:lnTo>
                      <a:pt x="2" y="14"/>
                    </a:lnTo>
                    <a:lnTo>
                      <a:pt x="0" y="10"/>
                    </a:lnTo>
                    <a:lnTo>
                      <a:pt x="2" y="4"/>
                    </a:lnTo>
                    <a:lnTo>
                      <a:pt x="8" y="0"/>
                    </a:lnTo>
                    <a:lnTo>
                      <a:pt x="10" y="6"/>
                    </a:lnTo>
                    <a:lnTo>
                      <a:pt x="10" y="8"/>
                    </a:lnTo>
                    <a:lnTo>
                      <a:pt x="12"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1" name="Freeform 240"/>
              <p:cNvSpPr>
                <a:spLocks noChangeAspect="1"/>
              </p:cNvSpPr>
              <p:nvPr/>
            </p:nvSpPr>
            <p:spPr bwMode="gray">
              <a:xfrm>
                <a:off x="4788" y="2266"/>
                <a:ext cx="12" cy="20"/>
              </a:xfrm>
              <a:custGeom>
                <a:avLst/>
                <a:gdLst>
                  <a:gd name="T0" fmla="*/ 6 w 12"/>
                  <a:gd name="T1" fmla="*/ 2 h 20"/>
                  <a:gd name="T2" fmla="*/ 8 w 12"/>
                  <a:gd name="T3" fmla="*/ 2 h 20"/>
                  <a:gd name="T4" fmla="*/ 8 w 12"/>
                  <a:gd name="T5" fmla="*/ 0 h 20"/>
                  <a:gd name="T6" fmla="*/ 10 w 12"/>
                  <a:gd name="T7" fmla="*/ 2 h 20"/>
                  <a:gd name="T8" fmla="*/ 12 w 12"/>
                  <a:gd name="T9" fmla="*/ 4 h 20"/>
                  <a:gd name="T10" fmla="*/ 10 w 12"/>
                  <a:gd name="T11" fmla="*/ 6 h 20"/>
                  <a:gd name="T12" fmla="*/ 8 w 12"/>
                  <a:gd name="T13" fmla="*/ 12 h 20"/>
                  <a:gd name="T14" fmla="*/ 0 w 12"/>
                  <a:gd name="T15" fmla="*/ 20 h 20"/>
                  <a:gd name="T16" fmla="*/ 0 w 12"/>
                  <a:gd name="T17" fmla="*/ 10 h 20"/>
                  <a:gd name="T18" fmla="*/ 2 w 12"/>
                  <a:gd name="T19" fmla="*/ 6 h 20"/>
                  <a:gd name="T20" fmla="*/ 4 w 12"/>
                  <a:gd name="T21" fmla="*/ 4 h 20"/>
                  <a:gd name="T22" fmla="*/ 6 w 12"/>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0">
                    <a:moveTo>
                      <a:pt x="6" y="2"/>
                    </a:moveTo>
                    <a:lnTo>
                      <a:pt x="8" y="2"/>
                    </a:lnTo>
                    <a:lnTo>
                      <a:pt x="8" y="0"/>
                    </a:lnTo>
                    <a:lnTo>
                      <a:pt x="10" y="2"/>
                    </a:lnTo>
                    <a:lnTo>
                      <a:pt x="12" y="4"/>
                    </a:lnTo>
                    <a:lnTo>
                      <a:pt x="10" y="6"/>
                    </a:lnTo>
                    <a:lnTo>
                      <a:pt x="8" y="12"/>
                    </a:lnTo>
                    <a:lnTo>
                      <a:pt x="0" y="20"/>
                    </a:lnTo>
                    <a:lnTo>
                      <a:pt x="0" y="10"/>
                    </a:lnTo>
                    <a:lnTo>
                      <a:pt x="2" y="6"/>
                    </a:lnTo>
                    <a:lnTo>
                      <a:pt x="4" y="4"/>
                    </a:lnTo>
                    <a:lnTo>
                      <a:pt x="6"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2" name="Freeform 241"/>
              <p:cNvSpPr>
                <a:spLocks noChangeAspect="1"/>
              </p:cNvSpPr>
              <p:nvPr/>
            </p:nvSpPr>
            <p:spPr bwMode="gray">
              <a:xfrm>
                <a:off x="4742" y="2186"/>
                <a:ext cx="50" cy="22"/>
              </a:xfrm>
              <a:custGeom>
                <a:avLst/>
                <a:gdLst>
                  <a:gd name="T0" fmla="*/ 42 w 50"/>
                  <a:gd name="T1" fmla="*/ 22 h 22"/>
                  <a:gd name="T2" fmla="*/ 40 w 50"/>
                  <a:gd name="T3" fmla="*/ 20 h 22"/>
                  <a:gd name="T4" fmla="*/ 38 w 50"/>
                  <a:gd name="T5" fmla="*/ 16 h 22"/>
                  <a:gd name="T6" fmla="*/ 34 w 50"/>
                  <a:gd name="T7" fmla="*/ 14 h 22"/>
                  <a:gd name="T8" fmla="*/ 30 w 50"/>
                  <a:gd name="T9" fmla="*/ 14 h 22"/>
                  <a:gd name="T10" fmla="*/ 24 w 50"/>
                  <a:gd name="T11" fmla="*/ 12 h 22"/>
                  <a:gd name="T12" fmla="*/ 16 w 50"/>
                  <a:gd name="T13" fmla="*/ 12 h 22"/>
                  <a:gd name="T14" fmla="*/ 10 w 50"/>
                  <a:gd name="T15" fmla="*/ 12 h 22"/>
                  <a:gd name="T16" fmla="*/ 2 w 50"/>
                  <a:gd name="T17" fmla="*/ 12 h 22"/>
                  <a:gd name="T18" fmla="*/ 0 w 50"/>
                  <a:gd name="T19" fmla="*/ 10 h 22"/>
                  <a:gd name="T20" fmla="*/ 8 w 50"/>
                  <a:gd name="T21" fmla="*/ 4 h 22"/>
                  <a:gd name="T22" fmla="*/ 14 w 50"/>
                  <a:gd name="T23" fmla="*/ 4 h 22"/>
                  <a:gd name="T24" fmla="*/ 18 w 50"/>
                  <a:gd name="T25" fmla="*/ 2 h 22"/>
                  <a:gd name="T26" fmla="*/ 24 w 50"/>
                  <a:gd name="T27" fmla="*/ 2 h 22"/>
                  <a:gd name="T28" fmla="*/ 28 w 50"/>
                  <a:gd name="T29" fmla="*/ 0 h 22"/>
                  <a:gd name="T30" fmla="*/ 28 w 50"/>
                  <a:gd name="T31" fmla="*/ 2 h 22"/>
                  <a:gd name="T32" fmla="*/ 30 w 50"/>
                  <a:gd name="T33" fmla="*/ 2 h 22"/>
                  <a:gd name="T34" fmla="*/ 34 w 50"/>
                  <a:gd name="T35" fmla="*/ 0 h 22"/>
                  <a:gd name="T36" fmla="*/ 38 w 50"/>
                  <a:gd name="T37" fmla="*/ 2 h 22"/>
                  <a:gd name="T38" fmla="*/ 44 w 50"/>
                  <a:gd name="T39" fmla="*/ 6 h 22"/>
                  <a:gd name="T40" fmla="*/ 48 w 50"/>
                  <a:gd name="T41" fmla="*/ 10 h 22"/>
                  <a:gd name="T42" fmla="*/ 50 w 50"/>
                  <a:gd name="T43" fmla="*/ 16 h 22"/>
                  <a:gd name="T44" fmla="*/ 48 w 50"/>
                  <a:gd name="T45" fmla="*/ 18 h 22"/>
                  <a:gd name="T46" fmla="*/ 46 w 50"/>
                  <a:gd name="T47" fmla="*/ 20 h 22"/>
                  <a:gd name="T48" fmla="*/ 42 w 50"/>
                  <a:gd name="T49" fmla="*/ 22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0" h="22">
                    <a:moveTo>
                      <a:pt x="42" y="22"/>
                    </a:moveTo>
                    <a:lnTo>
                      <a:pt x="40" y="20"/>
                    </a:lnTo>
                    <a:lnTo>
                      <a:pt x="38" y="16"/>
                    </a:lnTo>
                    <a:lnTo>
                      <a:pt x="34" y="14"/>
                    </a:lnTo>
                    <a:lnTo>
                      <a:pt x="30" y="14"/>
                    </a:lnTo>
                    <a:lnTo>
                      <a:pt x="24" y="12"/>
                    </a:lnTo>
                    <a:lnTo>
                      <a:pt x="16" y="12"/>
                    </a:lnTo>
                    <a:lnTo>
                      <a:pt x="10" y="12"/>
                    </a:lnTo>
                    <a:lnTo>
                      <a:pt x="2" y="12"/>
                    </a:lnTo>
                    <a:lnTo>
                      <a:pt x="0" y="10"/>
                    </a:lnTo>
                    <a:lnTo>
                      <a:pt x="8" y="4"/>
                    </a:lnTo>
                    <a:lnTo>
                      <a:pt x="14" y="4"/>
                    </a:lnTo>
                    <a:lnTo>
                      <a:pt x="18" y="2"/>
                    </a:lnTo>
                    <a:lnTo>
                      <a:pt x="24" y="2"/>
                    </a:lnTo>
                    <a:lnTo>
                      <a:pt x="28" y="0"/>
                    </a:lnTo>
                    <a:lnTo>
                      <a:pt x="28" y="2"/>
                    </a:lnTo>
                    <a:lnTo>
                      <a:pt x="30" y="2"/>
                    </a:lnTo>
                    <a:lnTo>
                      <a:pt x="34" y="0"/>
                    </a:lnTo>
                    <a:lnTo>
                      <a:pt x="38" y="2"/>
                    </a:lnTo>
                    <a:lnTo>
                      <a:pt x="44" y="6"/>
                    </a:lnTo>
                    <a:lnTo>
                      <a:pt x="48" y="10"/>
                    </a:lnTo>
                    <a:lnTo>
                      <a:pt x="50" y="16"/>
                    </a:lnTo>
                    <a:lnTo>
                      <a:pt x="48" y="18"/>
                    </a:lnTo>
                    <a:lnTo>
                      <a:pt x="46" y="20"/>
                    </a:lnTo>
                    <a:lnTo>
                      <a:pt x="4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3" name="Freeform 242"/>
              <p:cNvSpPr>
                <a:spLocks noChangeAspect="1"/>
              </p:cNvSpPr>
              <p:nvPr/>
            </p:nvSpPr>
            <p:spPr bwMode="gray">
              <a:xfrm>
                <a:off x="4740" y="2100"/>
                <a:ext cx="20" cy="42"/>
              </a:xfrm>
              <a:custGeom>
                <a:avLst/>
                <a:gdLst>
                  <a:gd name="T0" fmla="*/ 2 w 20"/>
                  <a:gd name="T1" fmla="*/ 22 h 42"/>
                  <a:gd name="T2" fmla="*/ 2 w 20"/>
                  <a:gd name="T3" fmla="*/ 18 h 42"/>
                  <a:gd name="T4" fmla="*/ 2 w 20"/>
                  <a:gd name="T5" fmla="*/ 14 h 42"/>
                  <a:gd name="T6" fmla="*/ 0 w 20"/>
                  <a:gd name="T7" fmla="*/ 10 h 42"/>
                  <a:gd name="T8" fmla="*/ 2 w 20"/>
                  <a:gd name="T9" fmla="*/ 4 h 42"/>
                  <a:gd name="T10" fmla="*/ 0 w 20"/>
                  <a:gd name="T11" fmla="*/ 0 h 42"/>
                  <a:gd name="T12" fmla="*/ 4 w 20"/>
                  <a:gd name="T13" fmla="*/ 0 h 42"/>
                  <a:gd name="T14" fmla="*/ 6 w 20"/>
                  <a:gd name="T15" fmla="*/ 8 h 42"/>
                  <a:gd name="T16" fmla="*/ 4 w 20"/>
                  <a:gd name="T17" fmla="*/ 16 h 42"/>
                  <a:gd name="T18" fmla="*/ 8 w 20"/>
                  <a:gd name="T19" fmla="*/ 16 h 42"/>
                  <a:gd name="T20" fmla="*/ 8 w 20"/>
                  <a:gd name="T21" fmla="*/ 8 h 42"/>
                  <a:gd name="T22" fmla="*/ 16 w 20"/>
                  <a:gd name="T23" fmla="*/ 8 h 42"/>
                  <a:gd name="T24" fmla="*/ 16 w 20"/>
                  <a:gd name="T25" fmla="*/ 12 h 42"/>
                  <a:gd name="T26" fmla="*/ 16 w 20"/>
                  <a:gd name="T27" fmla="*/ 14 h 42"/>
                  <a:gd name="T28" fmla="*/ 14 w 20"/>
                  <a:gd name="T29" fmla="*/ 16 h 42"/>
                  <a:gd name="T30" fmla="*/ 12 w 20"/>
                  <a:gd name="T31" fmla="*/ 18 h 42"/>
                  <a:gd name="T32" fmla="*/ 12 w 20"/>
                  <a:gd name="T33" fmla="*/ 22 h 42"/>
                  <a:gd name="T34" fmla="*/ 20 w 20"/>
                  <a:gd name="T35" fmla="*/ 32 h 42"/>
                  <a:gd name="T36" fmla="*/ 16 w 20"/>
                  <a:gd name="T37" fmla="*/ 32 h 42"/>
                  <a:gd name="T38" fmla="*/ 14 w 20"/>
                  <a:gd name="T39" fmla="*/ 30 h 42"/>
                  <a:gd name="T40" fmla="*/ 12 w 20"/>
                  <a:gd name="T41" fmla="*/ 28 h 42"/>
                  <a:gd name="T42" fmla="*/ 8 w 20"/>
                  <a:gd name="T43" fmla="*/ 28 h 42"/>
                  <a:gd name="T44" fmla="*/ 6 w 20"/>
                  <a:gd name="T45" fmla="*/ 28 h 42"/>
                  <a:gd name="T46" fmla="*/ 4 w 20"/>
                  <a:gd name="T47" fmla="*/ 30 h 42"/>
                  <a:gd name="T48" fmla="*/ 4 w 20"/>
                  <a:gd name="T49" fmla="*/ 34 h 42"/>
                  <a:gd name="T50" fmla="*/ 4 w 20"/>
                  <a:gd name="T51" fmla="*/ 38 h 42"/>
                  <a:gd name="T52" fmla="*/ 6 w 20"/>
                  <a:gd name="T53" fmla="*/ 42 h 42"/>
                  <a:gd name="T54" fmla="*/ 2 w 20"/>
                  <a:gd name="T55" fmla="*/ 40 h 42"/>
                  <a:gd name="T56" fmla="*/ 2 w 20"/>
                  <a:gd name="T57" fmla="*/ 34 h 42"/>
                  <a:gd name="T58" fmla="*/ 2 w 20"/>
                  <a:gd name="T59" fmla="*/ 22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42">
                    <a:moveTo>
                      <a:pt x="2" y="22"/>
                    </a:moveTo>
                    <a:lnTo>
                      <a:pt x="2" y="18"/>
                    </a:lnTo>
                    <a:lnTo>
                      <a:pt x="2" y="14"/>
                    </a:lnTo>
                    <a:lnTo>
                      <a:pt x="0" y="10"/>
                    </a:lnTo>
                    <a:lnTo>
                      <a:pt x="2" y="4"/>
                    </a:lnTo>
                    <a:lnTo>
                      <a:pt x="0" y="0"/>
                    </a:lnTo>
                    <a:lnTo>
                      <a:pt x="4" y="0"/>
                    </a:lnTo>
                    <a:lnTo>
                      <a:pt x="6" y="8"/>
                    </a:lnTo>
                    <a:lnTo>
                      <a:pt x="4" y="16"/>
                    </a:lnTo>
                    <a:lnTo>
                      <a:pt x="8" y="16"/>
                    </a:lnTo>
                    <a:lnTo>
                      <a:pt x="8" y="8"/>
                    </a:lnTo>
                    <a:lnTo>
                      <a:pt x="16" y="8"/>
                    </a:lnTo>
                    <a:lnTo>
                      <a:pt x="16" y="12"/>
                    </a:lnTo>
                    <a:lnTo>
                      <a:pt x="16" y="14"/>
                    </a:lnTo>
                    <a:lnTo>
                      <a:pt x="14" y="16"/>
                    </a:lnTo>
                    <a:lnTo>
                      <a:pt x="12" y="18"/>
                    </a:lnTo>
                    <a:lnTo>
                      <a:pt x="12" y="22"/>
                    </a:lnTo>
                    <a:lnTo>
                      <a:pt x="20" y="32"/>
                    </a:lnTo>
                    <a:lnTo>
                      <a:pt x="16" y="32"/>
                    </a:lnTo>
                    <a:lnTo>
                      <a:pt x="14" y="30"/>
                    </a:lnTo>
                    <a:lnTo>
                      <a:pt x="12" y="28"/>
                    </a:lnTo>
                    <a:lnTo>
                      <a:pt x="8" y="28"/>
                    </a:lnTo>
                    <a:lnTo>
                      <a:pt x="6" y="28"/>
                    </a:lnTo>
                    <a:lnTo>
                      <a:pt x="4" y="30"/>
                    </a:lnTo>
                    <a:lnTo>
                      <a:pt x="4" y="34"/>
                    </a:lnTo>
                    <a:lnTo>
                      <a:pt x="4" y="38"/>
                    </a:lnTo>
                    <a:lnTo>
                      <a:pt x="6" y="42"/>
                    </a:lnTo>
                    <a:lnTo>
                      <a:pt x="2" y="40"/>
                    </a:lnTo>
                    <a:lnTo>
                      <a:pt x="2" y="34"/>
                    </a:lnTo>
                    <a:lnTo>
                      <a:pt x="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4" name="Freeform 243"/>
              <p:cNvSpPr>
                <a:spLocks noChangeAspect="1"/>
              </p:cNvSpPr>
              <p:nvPr/>
            </p:nvSpPr>
            <p:spPr bwMode="gray">
              <a:xfrm>
                <a:off x="4714" y="2192"/>
                <a:ext cx="18" cy="16"/>
              </a:xfrm>
              <a:custGeom>
                <a:avLst/>
                <a:gdLst>
                  <a:gd name="T0" fmla="*/ 16 w 18"/>
                  <a:gd name="T1" fmla="*/ 4 h 16"/>
                  <a:gd name="T2" fmla="*/ 18 w 18"/>
                  <a:gd name="T3" fmla="*/ 6 h 16"/>
                  <a:gd name="T4" fmla="*/ 18 w 18"/>
                  <a:gd name="T5" fmla="*/ 10 h 16"/>
                  <a:gd name="T6" fmla="*/ 18 w 18"/>
                  <a:gd name="T7" fmla="*/ 12 h 16"/>
                  <a:gd name="T8" fmla="*/ 16 w 18"/>
                  <a:gd name="T9" fmla="*/ 14 h 16"/>
                  <a:gd name="T10" fmla="*/ 10 w 18"/>
                  <a:gd name="T11" fmla="*/ 16 h 16"/>
                  <a:gd name="T12" fmla="*/ 2 w 18"/>
                  <a:gd name="T13" fmla="*/ 12 h 16"/>
                  <a:gd name="T14" fmla="*/ 0 w 18"/>
                  <a:gd name="T15" fmla="*/ 8 h 16"/>
                  <a:gd name="T16" fmla="*/ 0 w 18"/>
                  <a:gd name="T17" fmla="*/ 4 h 16"/>
                  <a:gd name="T18" fmla="*/ 10 w 18"/>
                  <a:gd name="T19" fmla="*/ 0 h 16"/>
                  <a:gd name="T20" fmla="*/ 18 w 18"/>
                  <a:gd name="T21" fmla="*/ 4 h 16"/>
                  <a:gd name="T22" fmla="*/ 16 w 18"/>
                  <a:gd name="T23" fmla="*/ 4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16">
                    <a:moveTo>
                      <a:pt x="16" y="4"/>
                    </a:moveTo>
                    <a:lnTo>
                      <a:pt x="18" y="6"/>
                    </a:lnTo>
                    <a:lnTo>
                      <a:pt x="18" y="10"/>
                    </a:lnTo>
                    <a:lnTo>
                      <a:pt x="18" y="12"/>
                    </a:lnTo>
                    <a:lnTo>
                      <a:pt x="16" y="14"/>
                    </a:lnTo>
                    <a:lnTo>
                      <a:pt x="10" y="16"/>
                    </a:lnTo>
                    <a:lnTo>
                      <a:pt x="2" y="12"/>
                    </a:lnTo>
                    <a:lnTo>
                      <a:pt x="0" y="8"/>
                    </a:lnTo>
                    <a:lnTo>
                      <a:pt x="0" y="4"/>
                    </a:lnTo>
                    <a:lnTo>
                      <a:pt x="10" y="0"/>
                    </a:lnTo>
                    <a:lnTo>
                      <a:pt x="18" y="4"/>
                    </a:lnTo>
                    <a:lnTo>
                      <a:pt x="1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5" name="Freeform 244"/>
              <p:cNvSpPr>
                <a:spLocks noChangeAspect="1"/>
              </p:cNvSpPr>
              <p:nvPr/>
            </p:nvSpPr>
            <p:spPr bwMode="gray">
              <a:xfrm>
                <a:off x="4546" y="2282"/>
                <a:ext cx="50" cy="16"/>
              </a:xfrm>
              <a:custGeom>
                <a:avLst/>
                <a:gdLst>
                  <a:gd name="T0" fmla="*/ 50 w 50"/>
                  <a:gd name="T1" fmla="*/ 12 h 16"/>
                  <a:gd name="T2" fmla="*/ 48 w 50"/>
                  <a:gd name="T3" fmla="*/ 12 h 16"/>
                  <a:gd name="T4" fmla="*/ 42 w 50"/>
                  <a:gd name="T5" fmla="*/ 12 h 16"/>
                  <a:gd name="T6" fmla="*/ 38 w 50"/>
                  <a:gd name="T7" fmla="*/ 10 h 16"/>
                  <a:gd name="T8" fmla="*/ 34 w 50"/>
                  <a:gd name="T9" fmla="*/ 14 h 16"/>
                  <a:gd name="T10" fmla="*/ 30 w 50"/>
                  <a:gd name="T11" fmla="*/ 16 h 16"/>
                  <a:gd name="T12" fmla="*/ 20 w 50"/>
                  <a:gd name="T13" fmla="*/ 16 h 16"/>
                  <a:gd name="T14" fmla="*/ 16 w 50"/>
                  <a:gd name="T15" fmla="*/ 16 h 16"/>
                  <a:gd name="T16" fmla="*/ 14 w 50"/>
                  <a:gd name="T17" fmla="*/ 14 h 16"/>
                  <a:gd name="T18" fmla="*/ 12 w 50"/>
                  <a:gd name="T19" fmla="*/ 10 h 16"/>
                  <a:gd name="T20" fmla="*/ 8 w 50"/>
                  <a:gd name="T21" fmla="*/ 12 h 16"/>
                  <a:gd name="T22" fmla="*/ 6 w 50"/>
                  <a:gd name="T23" fmla="*/ 14 h 16"/>
                  <a:gd name="T24" fmla="*/ 2 w 50"/>
                  <a:gd name="T25" fmla="*/ 12 h 16"/>
                  <a:gd name="T26" fmla="*/ 0 w 50"/>
                  <a:gd name="T27" fmla="*/ 10 h 16"/>
                  <a:gd name="T28" fmla="*/ 2 w 50"/>
                  <a:gd name="T29" fmla="*/ 6 h 16"/>
                  <a:gd name="T30" fmla="*/ 6 w 50"/>
                  <a:gd name="T31" fmla="*/ 4 h 16"/>
                  <a:gd name="T32" fmla="*/ 10 w 50"/>
                  <a:gd name="T33" fmla="*/ 2 h 16"/>
                  <a:gd name="T34" fmla="*/ 14 w 50"/>
                  <a:gd name="T35" fmla="*/ 2 h 16"/>
                  <a:gd name="T36" fmla="*/ 14 w 50"/>
                  <a:gd name="T37" fmla="*/ 6 h 16"/>
                  <a:gd name="T38" fmla="*/ 32 w 50"/>
                  <a:gd name="T39" fmla="*/ 10 h 16"/>
                  <a:gd name="T40" fmla="*/ 38 w 50"/>
                  <a:gd name="T41" fmla="*/ 10 h 16"/>
                  <a:gd name="T42" fmla="*/ 34 w 50"/>
                  <a:gd name="T43" fmla="*/ 6 h 16"/>
                  <a:gd name="T44" fmla="*/ 32 w 50"/>
                  <a:gd name="T45" fmla="*/ 4 h 16"/>
                  <a:gd name="T46" fmla="*/ 34 w 50"/>
                  <a:gd name="T47" fmla="*/ 2 h 16"/>
                  <a:gd name="T48" fmla="*/ 38 w 50"/>
                  <a:gd name="T49" fmla="*/ 0 h 16"/>
                  <a:gd name="T50" fmla="*/ 42 w 50"/>
                  <a:gd name="T51" fmla="*/ 4 h 16"/>
                  <a:gd name="T52" fmla="*/ 50 w 50"/>
                  <a:gd name="T53" fmla="*/ 8 h 16"/>
                  <a:gd name="T54" fmla="*/ 50 w 50"/>
                  <a:gd name="T55" fmla="*/ 12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0" h="16">
                    <a:moveTo>
                      <a:pt x="50" y="12"/>
                    </a:moveTo>
                    <a:lnTo>
                      <a:pt x="48" y="12"/>
                    </a:lnTo>
                    <a:lnTo>
                      <a:pt x="42" y="12"/>
                    </a:lnTo>
                    <a:lnTo>
                      <a:pt x="38" y="10"/>
                    </a:lnTo>
                    <a:lnTo>
                      <a:pt x="34" y="14"/>
                    </a:lnTo>
                    <a:lnTo>
                      <a:pt x="30" y="16"/>
                    </a:lnTo>
                    <a:lnTo>
                      <a:pt x="20" y="16"/>
                    </a:lnTo>
                    <a:lnTo>
                      <a:pt x="16" y="16"/>
                    </a:lnTo>
                    <a:lnTo>
                      <a:pt x="14" y="14"/>
                    </a:lnTo>
                    <a:lnTo>
                      <a:pt x="12" y="10"/>
                    </a:lnTo>
                    <a:lnTo>
                      <a:pt x="8" y="12"/>
                    </a:lnTo>
                    <a:lnTo>
                      <a:pt x="6" y="14"/>
                    </a:lnTo>
                    <a:lnTo>
                      <a:pt x="2" y="12"/>
                    </a:lnTo>
                    <a:lnTo>
                      <a:pt x="0" y="10"/>
                    </a:lnTo>
                    <a:lnTo>
                      <a:pt x="2" y="6"/>
                    </a:lnTo>
                    <a:lnTo>
                      <a:pt x="6" y="4"/>
                    </a:lnTo>
                    <a:lnTo>
                      <a:pt x="10" y="2"/>
                    </a:lnTo>
                    <a:lnTo>
                      <a:pt x="14" y="2"/>
                    </a:lnTo>
                    <a:lnTo>
                      <a:pt x="14" y="6"/>
                    </a:lnTo>
                    <a:lnTo>
                      <a:pt x="32" y="10"/>
                    </a:lnTo>
                    <a:lnTo>
                      <a:pt x="38" y="10"/>
                    </a:lnTo>
                    <a:lnTo>
                      <a:pt x="34" y="6"/>
                    </a:lnTo>
                    <a:lnTo>
                      <a:pt x="32" y="4"/>
                    </a:lnTo>
                    <a:lnTo>
                      <a:pt x="34" y="2"/>
                    </a:lnTo>
                    <a:lnTo>
                      <a:pt x="38" y="0"/>
                    </a:lnTo>
                    <a:lnTo>
                      <a:pt x="42" y="4"/>
                    </a:lnTo>
                    <a:lnTo>
                      <a:pt x="50" y="8"/>
                    </a:lnTo>
                    <a:lnTo>
                      <a:pt x="50"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6" name="Freeform 245"/>
              <p:cNvSpPr>
                <a:spLocks noChangeAspect="1"/>
              </p:cNvSpPr>
              <p:nvPr/>
            </p:nvSpPr>
            <p:spPr bwMode="gray">
              <a:xfrm>
                <a:off x="4644" y="1954"/>
                <a:ext cx="76" cy="78"/>
              </a:xfrm>
              <a:custGeom>
                <a:avLst/>
                <a:gdLst>
                  <a:gd name="T0" fmla="*/ 60 w 76"/>
                  <a:gd name="T1" fmla="*/ 52 h 78"/>
                  <a:gd name="T2" fmla="*/ 54 w 76"/>
                  <a:gd name="T3" fmla="*/ 58 h 78"/>
                  <a:gd name="T4" fmla="*/ 58 w 76"/>
                  <a:gd name="T5" fmla="*/ 64 h 78"/>
                  <a:gd name="T6" fmla="*/ 62 w 76"/>
                  <a:gd name="T7" fmla="*/ 72 h 78"/>
                  <a:gd name="T8" fmla="*/ 58 w 76"/>
                  <a:gd name="T9" fmla="*/ 78 h 78"/>
                  <a:gd name="T10" fmla="*/ 52 w 76"/>
                  <a:gd name="T11" fmla="*/ 78 h 78"/>
                  <a:gd name="T12" fmla="*/ 48 w 76"/>
                  <a:gd name="T13" fmla="*/ 76 h 78"/>
                  <a:gd name="T14" fmla="*/ 42 w 76"/>
                  <a:gd name="T15" fmla="*/ 74 h 78"/>
                  <a:gd name="T16" fmla="*/ 34 w 76"/>
                  <a:gd name="T17" fmla="*/ 62 h 78"/>
                  <a:gd name="T18" fmla="*/ 34 w 76"/>
                  <a:gd name="T19" fmla="*/ 52 h 78"/>
                  <a:gd name="T20" fmla="*/ 32 w 76"/>
                  <a:gd name="T21" fmla="*/ 44 h 78"/>
                  <a:gd name="T22" fmla="*/ 24 w 76"/>
                  <a:gd name="T23" fmla="*/ 48 h 78"/>
                  <a:gd name="T24" fmla="*/ 18 w 76"/>
                  <a:gd name="T25" fmla="*/ 46 h 78"/>
                  <a:gd name="T26" fmla="*/ 12 w 76"/>
                  <a:gd name="T27" fmla="*/ 44 h 78"/>
                  <a:gd name="T28" fmla="*/ 8 w 76"/>
                  <a:gd name="T29" fmla="*/ 56 h 78"/>
                  <a:gd name="T30" fmla="*/ 4 w 76"/>
                  <a:gd name="T31" fmla="*/ 66 h 78"/>
                  <a:gd name="T32" fmla="*/ 0 w 76"/>
                  <a:gd name="T33" fmla="*/ 66 h 78"/>
                  <a:gd name="T34" fmla="*/ 2 w 76"/>
                  <a:gd name="T35" fmla="*/ 54 h 78"/>
                  <a:gd name="T36" fmla="*/ 0 w 76"/>
                  <a:gd name="T37" fmla="*/ 42 h 78"/>
                  <a:gd name="T38" fmla="*/ 6 w 76"/>
                  <a:gd name="T39" fmla="*/ 34 h 78"/>
                  <a:gd name="T40" fmla="*/ 14 w 76"/>
                  <a:gd name="T41" fmla="*/ 28 h 78"/>
                  <a:gd name="T42" fmla="*/ 18 w 76"/>
                  <a:gd name="T43" fmla="*/ 24 h 78"/>
                  <a:gd name="T44" fmla="*/ 26 w 76"/>
                  <a:gd name="T45" fmla="*/ 24 h 78"/>
                  <a:gd name="T46" fmla="*/ 30 w 76"/>
                  <a:gd name="T47" fmla="*/ 28 h 78"/>
                  <a:gd name="T48" fmla="*/ 36 w 76"/>
                  <a:gd name="T49" fmla="*/ 30 h 78"/>
                  <a:gd name="T50" fmla="*/ 40 w 76"/>
                  <a:gd name="T51" fmla="*/ 24 h 78"/>
                  <a:gd name="T52" fmla="*/ 44 w 76"/>
                  <a:gd name="T53" fmla="*/ 18 h 78"/>
                  <a:gd name="T54" fmla="*/ 52 w 76"/>
                  <a:gd name="T55" fmla="*/ 14 h 78"/>
                  <a:gd name="T56" fmla="*/ 54 w 76"/>
                  <a:gd name="T57" fmla="*/ 0 h 78"/>
                  <a:gd name="T58" fmla="*/ 62 w 76"/>
                  <a:gd name="T59" fmla="*/ 6 h 78"/>
                  <a:gd name="T60" fmla="*/ 70 w 76"/>
                  <a:gd name="T61" fmla="*/ 26 h 78"/>
                  <a:gd name="T62" fmla="*/ 74 w 76"/>
                  <a:gd name="T63" fmla="*/ 52 h 78"/>
                  <a:gd name="T64" fmla="*/ 70 w 76"/>
                  <a:gd name="T65" fmla="*/ 62 h 78"/>
                  <a:gd name="T66" fmla="*/ 68 w 76"/>
                  <a:gd name="T67" fmla="*/ 66 h 78"/>
                  <a:gd name="T68" fmla="*/ 62 w 76"/>
                  <a:gd name="T69" fmla="*/ 5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6" h="78">
                    <a:moveTo>
                      <a:pt x="64" y="56"/>
                    </a:moveTo>
                    <a:lnTo>
                      <a:pt x="60" y="52"/>
                    </a:lnTo>
                    <a:lnTo>
                      <a:pt x="56" y="54"/>
                    </a:lnTo>
                    <a:lnTo>
                      <a:pt x="54" y="58"/>
                    </a:lnTo>
                    <a:lnTo>
                      <a:pt x="56" y="62"/>
                    </a:lnTo>
                    <a:lnTo>
                      <a:pt x="58" y="64"/>
                    </a:lnTo>
                    <a:lnTo>
                      <a:pt x="60" y="68"/>
                    </a:lnTo>
                    <a:lnTo>
                      <a:pt x="62" y="72"/>
                    </a:lnTo>
                    <a:lnTo>
                      <a:pt x="60" y="78"/>
                    </a:lnTo>
                    <a:lnTo>
                      <a:pt x="58" y="78"/>
                    </a:lnTo>
                    <a:lnTo>
                      <a:pt x="54" y="78"/>
                    </a:lnTo>
                    <a:lnTo>
                      <a:pt x="52" y="78"/>
                    </a:lnTo>
                    <a:lnTo>
                      <a:pt x="52" y="74"/>
                    </a:lnTo>
                    <a:lnTo>
                      <a:pt x="48" y="76"/>
                    </a:lnTo>
                    <a:lnTo>
                      <a:pt x="46" y="76"/>
                    </a:lnTo>
                    <a:lnTo>
                      <a:pt x="42" y="74"/>
                    </a:lnTo>
                    <a:lnTo>
                      <a:pt x="36" y="70"/>
                    </a:lnTo>
                    <a:lnTo>
                      <a:pt x="34" y="62"/>
                    </a:lnTo>
                    <a:lnTo>
                      <a:pt x="32" y="54"/>
                    </a:lnTo>
                    <a:lnTo>
                      <a:pt x="34" y="52"/>
                    </a:lnTo>
                    <a:lnTo>
                      <a:pt x="36" y="50"/>
                    </a:lnTo>
                    <a:lnTo>
                      <a:pt x="32" y="44"/>
                    </a:lnTo>
                    <a:lnTo>
                      <a:pt x="24" y="44"/>
                    </a:lnTo>
                    <a:lnTo>
                      <a:pt x="24" y="48"/>
                    </a:lnTo>
                    <a:lnTo>
                      <a:pt x="20" y="48"/>
                    </a:lnTo>
                    <a:lnTo>
                      <a:pt x="18" y="46"/>
                    </a:lnTo>
                    <a:lnTo>
                      <a:pt x="16" y="48"/>
                    </a:lnTo>
                    <a:lnTo>
                      <a:pt x="12" y="44"/>
                    </a:lnTo>
                    <a:lnTo>
                      <a:pt x="10" y="50"/>
                    </a:lnTo>
                    <a:lnTo>
                      <a:pt x="8" y="56"/>
                    </a:lnTo>
                    <a:lnTo>
                      <a:pt x="6" y="64"/>
                    </a:lnTo>
                    <a:lnTo>
                      <a:pt x="4" y="66"/>
                    </a:lnTo>
                    <a:lnTo>
                      <a:pt x="2" y="68"/>
                    </a:lnTo>
                    <a:lnTo>
                      <a:pt x="0" y="66"/>
                    </a:lnTo>
                    <a:lnTo>
                      <a:pt x="0" y="62"/>
                    </a:lnTo>
                    <a:lnTo>
                      <a:pt x="2" y="54"/>
                    </a:lnTo>
                    <a:lnTo>
                      <a:pt x="0" y="50"/>
                    </a:lnTo>
                    <a:lnTo>
                      <a:pt x="0" y="42"/>
                    </a:lnTo>
                    <a:lnTo>
                      <a:pt x="2" y="34"/>
                    </a:lnTo>
                    <a:lnTo>
                      <a:pt x="6" y="34"/>
                    </a:lnTo>
                    <a:lnTo>
                      <a:pt x="10" y="32"/>
                    </a:lnTo>
                    <a:lnTo>
                      <a:pt x="14" y="28"/>
                    </a:lnTo>
                    <a:lnTo>
                      <a:pt x="16" y="24"/>
                    </a:lnTo>
                    <a:lnTo>
                      <a:pt x="18" y="24"/>
                    </a:lnTo>
                    <a:lnTo>
                      <a:pt x="20" y="22"/>
                    </a:lnTo>
                    <a:lnTo>
                      <a:pt x="26" y="24"/>
                    </a:lnTo>
                    <a:lnTo>
                      <a:pt x="28" y="26"/>
                    </a:lnTo>
                    <a:lnTo>
                      <a:pt x="30" y="28"/>
                    </a:lnTo>
                    <a:lnTo>
                      <a:pt x="32" y="30"/>
                    </a:lnTo>
                    <a:lnTo>
                      <a:pt x="36" y="30"/>
                    </a:lnTo>
                    <a:lnTo>
                      <a:pt x="36" y="26"/>
                    </a:lnTo>
                    <a:lnTo>
                      <a:pt x="40" y="24"/>
                    </a:lnTo>
                    <a:lnTo>
                      <a:pt x="42" y="20"/>
                    </a:lnTo>
                    <a:lnTo>
                      <a:pt x="44" y="18"/>
                    </a:lnTo>
                    <a:lnTo>
                      <a:pt x="48" y="16"/>
                    </a:lnTo>
                    <a:lnTo>
                      <a:pt x="52" y="14"/>
                    </a:lnTo>
                    <a:lnTo>
                      <a:pt x="52" y="6"/>
                    </a:lnTo>
                    <a:lnTo>
                      <a:pt x="54" y="0"/>
                    </a:lnTo>
                    <a:lnTo>
                      <a:pt x="58" y="2"/>
                    </a:lnTo>
                    <a:lnTo>
                      <a:pt x="62" y="6"/>
                    </a:lnTo>
                    <a:lnTo>
                      <a:pt x="68" y="14"/>
                    </a:lnTo>
                    <a:lnTo>
                      <a:pt x="70" y="26"/>
                    </a:lnTo>
                    <a:lnTo>
                      <a:pt x="76" y="50"/>
                    </a:lnTo>
                    <a:lnTo>
                      <a:pt x="74" y="52"/>
                    </a:lnTo>
                    <a:lnTo>
                      <a:pt x="72" y="56"/>
                    </a:lnTo>
                    <a:lnTo>
                      <a:pt x="70" y="62"/>
                    </a:lnTo>
                    <a:lnTo>
                      <a:pt x="70" y="68"/>
                    </a:lnTo>
                    <a:lnTo>
                      <a:pt x="68" y="66"/>
                    </a:lnTo>
                    <a:lnTo>
                      <a:pt x="66" y="60"/>
                    </a:lnTo>
                    <a:lnTo>
                      <a:pt x="62" y="52"/>
                    </a:lnTo>
                    <a:lnTo>
                      <a:pt x="6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7" name="Freeform 246"/>
              <p:cNvSpPr>
                <a:spLocks noChangeAspect="1"/>
              </p:cNvSpPr>
              <p:nvPr/>
            </p:nvSpPr>
            <p:spPr bwMode="gray">
              <a:xfrm>
                <a:off x="4568" y="1936"/>
                <a:ext cx="38" cy="42"/>
              </a:xfrm>
              <a:custGeom>
                <a:avLst/>
                <a:gdLst>
                  <a:gd name="T0" fmla="*/ 4 w 38"/>
                  <a:gd name="T1" fmla="*/ 42 h 42"/>
                  <a:gd name="T2" fmla="*/ 0 w 38"/>
                  <a:gd name="T3" fmla="*/ 42 h 42"/>
                  <a:gd name="T4" fmla="*/ 2 w 38"/>
                  <a:gd name="T5" fmla="*/ 38 h 42"/>
                  <a:gd name="T6" fmla="*/ 6 w 38"/>
                  <a:gd name="T7" fmla="*/ 34 h 42"/>
                  <a:gd name="T8" fmla="*/ 14 w 38"/>
                  <a:gd name="T9" fmla="*/ 24 h 42"/>
                  <a:gd name="T10" fmla="*/ 24 w 38"/>
                  <a:gd name="T11" fmla="*/ 16 h 42"/>
                  <a:gd name="T12" fmla="*/ 30 w 38"/>
                  <a:gd name="T13" fmla="*/ 8 h 42"/>
                  <a:gd name="T14" fmla="*/ 32 w 38"/>
                  <a:gd name="T15" fmla="*/ 4 h 42"/>
                  <a:gd name="T16" fmla="*/ 34 w 38"/>
                  <a:gd name="T17" fmla="*/ 0 h 42"/>
                  <a:gd name="T18" fmla="*/ 34 w 38"/>
                  <a:gd name="T19" fmla="*/ 4 h 42"/>
                  <a:gd name="T20" fmla="*/ 36 w 38"/>
                  <a:gd name="T21" fmla="*/ 6 h 42"/>
                  <a:gd name="T22" fmla="*/ 38 w 38"/>
                  <a:gd name="T23" fmla="*/ 10 h 42"/>
                  <a:gd name="T24" fmla="*/ 36 w 38"/>
                  <a:gd name="T25" fmla="*/ 12 h 42"/>
                  <a:gd name="T26" fmla="*/ 32 w 38"/>
                  <a:gd name="T27" fmla="*/ 14 h 42"/>
                  <a:gd name="T28" fmla="*/ 32 w 38"/>
                  <a:gd name="T29" fmla="*/ 16 h 42"/>
                  <a:gd name="T30" fmla="*/ 30 w 38"/>
                  <a:gd name="T31" fmla="*/ 18 h 42"/>
                  <a:gd name="T32" fmla="*/ 22 w 38"/>
                  <a:gd name="T33" fmla="*/ 18 h 42"/>
                  <a:gd name="T34" fmla="*/ 20 w 38"/>
                  <a:gd name="T35" fmla="*/ 28 h 42"/>
                  <a:gd name="T36" fmla="*/ 14 w 38"/>
                  <a:gd name="T37" fmla="*/ 36 h 42"/>
                  <a:gd name="T38" fmla="*/ 10 w 38"/>
                  <a:gd name="T39" fmla="*/ 40 h 42"/>
                  <a:gd name="T40" fmla="*/ 4 w 38"/>
                  <a:gd name="T41" fmla="*/ 4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42">
                    <a:moveTo>
                      <a:pt x="4" y="42"/>
                    </a:moveTo>
                    <a:lnTo>
                      <a:pt x="0" y="42"/>
                    </a:lnTo>
                    <a:lnTo>
                      <a:pt x="2" y="38"/>
                    </a:lnTo>
                    <a:lnTo>
                      <a:pt x="6" y="34"/>
                    </a:lnTo>
                    <a:lnTo>
                      <a:pt x="14" y="24"/>
                    </a:lnTo>
                    <a:lnTo>
                      <a:pt x="24" y="16"/>
                    </a:lnTo>
                    <a:lnTo>
                      <a:pt x="30" y="8"/>
                    </a:lnTo>
                    <a:lnTo>
                      <a:pt x="32" y="4"/>
                    </a:lnTo>
                    <a:lnTo>
                      <a:pt x="34" y="0"/>
                    </a:lnTo>
                    <a:lnTo>
                      <a:pt x="34" y="4"/>
                    </a:lnTo>
                    <a:lnTo>
                      <a:pt x="36" y="6"/>
                    </a:lnTo>
                    <a:lnTo>
                      <a:pt x="38" y="10"/>
                    </a:lnTo>
                    <a:lnTo>
                      <a:pt x="36" y="12"/>
                    </a:lnTo>
                    <a:lnTo>
                      <a:pt x="32" y="14"/>
                    </a:lnTo>
                    <a:lnTo>
                      <a:pt x="32" y="16"/>
                    </a:lnTo>
                    <a:lnTo>
                      <a:pt x="30" y="18"/>
                    </a:lnTo>
                    <a:lnTo>
                      <a:pt x="22" y="18"/>
                    </a:lnTo>
                    <a:lnTo>
                      <a:pt x="20" y="28"/>
                    </a:lnTo>
                    <a:lnTo>
                      <a:pt x="14" y="36"/>
                    </a:lnTo>
                    <a:lnTo>
                      <a:pt x="10" y="40"/>
                    </a:lnTo>
                    <a:lnTo>
                      <a:pt x="4"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8" name="Freeform 247"/>
              <p:cNvSpPr>
                <a:spLocks noChangeAspect="1"/>
              </p:cNvSpPr>
              <p:nvPr/>
            </p:nvSpPr>
            <p:spPr bwMode="gray">
              <a:xfrm>
                <a:off x="4596" y="1796"/>
                <a:ext cx="74" cy="110"/>
              </a:xfrm>
              <a:custGeom>
                <a:avLst/>
                <a:gdLst>
                  <a:gd name="T0" fmla="*/ 8 w 74"/>
                  <a:gd name="T1" fmla="*/ 38 h 110"/>
                  <a:gd name="T2" fmla="*/ 6 w 74"/>
                  <a:gd name="T3" fmla="*/ 20 h 110"/>
                  <a:gd name="T4" fmla="*/ 6 w 74"/>
                  <a:gd name="T5" fmla="*/ 4 h 110"/>
                  <a:gd name="T6" fmla="*/ 10 w 74"/>
                  <a:gd name="T7" fmla="*/ 0 h 110"/>
                  <a:gd name="T8" fmla="*/ 14 w 74"/>
                  <a:gd name="T9" fmla="*/ 6 h 110"/>
                  <a:gd name="T10" fmla="*/ 20 w 74"/>
                  <a:gd name="T11" fmla="*/ 10 h 110"/>
                  <a:gd name="T12" fmla="*/ 24 w 74"/>
                  <a:gd name="T13" fmla="*/ 8 h 110"/>
                  <a:gd name="T14" fmla="*/ 28 w 74"/>
                  <a:gd name="T15" fmla="*/ 8 h 110"/>
                  <a:gd name="T16" fmla="*/ 32 w 74"/>
                  <a:gd name="T17" fmla="*/ 18 h 110"/>
                  <a:gd name="T18" fmla="*/ 36 w 74"/>
                  <a:gd name="T19" fmla="*/ 30 h 110"/>
                  <a:gd name="T20" fmla="*/ 36 w 74"/>
                  <a:gd name="T21" fmla="*/ 44 h 110"/>
                  <a:gd name="T22" fmla="*/ 28 w 74"/>
                  <a:gd name="T23" fmla="*/ 54 h 110"/>
                  <a:gd name="T24" fmla="*/ 28 w 74"/>
                  <a:gd name="T25" fmla="*/ 70 h 110"/>
                  <a:gd name="T26" fmla="*/ 36 w 74"/>
                  <a:gd name="T27" fmla="*/ 82 h 110"/>
                  <a:gd name="T28" fmla="*/ 40 w 74"/>
                  <a:gd name="T29" fmla="*/ 84 h 110"/>
                  <a:gd name="T30" fmla="*/ 46 w 74"/>
                  <a:gd name="T31" fmla="*/ 80 h 110"/>
                  <a:gd name="T32" fmla="*/ 54 w 74"/>
                  <a:gd name="T33" fmla="*/ 86 h 110"/>
                  <a:gd name="T34" fmla="*/ 60 w 74"/>
                  <a:gd name="T35" fmla="*/ 92 h 110"/>
                  <a:gd name="T36" fmla="*/ 64 w 74"/>
                  <a:gd name="T37" fmla="*/ 88 h 110"/>
                  <a:gd name="T38" fmla="*/ 64 w 74"/>
                  <a:gd name="T39" fmla="*/ 94 h 110"/>
                  <a:gd name="T40" fmla="*/ 64 w 74"/>
                  <a:gd name="T41" fmla="*/ 98 h 110"/>
                  <a:gd name="T42" fmla="*/ 68 w 74"/>
                  <a:gd name="T43" fmla="*/ 100 h 110"/>
                  <a:gd name="T44" fmla="*/ 74 w 74"/>
                  <a:gd name="T45" fmla="*/ 106 h 110"/>
                  <a:gd name="T46" fmla="*/ 72 w 74"/>
                  <a:gd name="T47" fmla="*/ 110 h 110"/>
                  <a:gd name="T48" fmla="*/ 68 w 74"/>
                  <a:gd name="T49" fmla="*/ 106 h 110"/>
                  <a:gd name="T50" fmla="*/ 60 w 74"/>
                  <a:gd name="T51" fmla="*/ 98 h 110"/>
                  <a:gd name="T52" fmla="*/ 50 w 74"/>
                  <a:gd name="T53" fmla="*/ 90 h 110"/>
                  <a:gd name="T54" fmla="*/ 48 w 74"/>
                  <a:gd name="T55" fmla="*/ 96 h 110"/>
                  <a:gd name="T56" fmla="*/ 44 w 74"/>
                  <a:gd name="T57" fmla="*/ 100 h 110"/>
                  <a:gd name="T58" fmla="*/ 38 w 74"/>
                  <a:gd name="T59" fmla="*/ 90 h 110"/>
                  <a:gd name="T60" fmla="*/ 30 w 74"/>
                  <a:gd name="T61" fmla="*/ 90 h 110"/>
                  <a:gd name="T62" fmla="*/ 22 w 74"/>
                  <a:gd name="T63" fmla="*/ 90 h 110"/>
                  <a:gd name="T64" fmla="*/ 16 w 74"/>
                  <a:gd name="T65" fmla="*/ 84 h 110"/>
                  <a:gd name="T66" fmla="*/ 20 w 74"/>
                  <a:gd name="T67" fmla="*/ 76 h 110"/>
                  <a:gd name="T68" fmla="*/ 16 w 74"/>
                  <a:gd name="T69" fmla="*/ 72 h 110"/>
                  <a:gd name="T70" fmla="*/ 12 w 74"/>
                  <a:gd name="T71" fmla="*/ 74 h 110"/>
                  <a:gd name="T72" fmla="*/ 2 w 74"/>
                  <a:gd name="T73" fmla="*/ 70 h 110"/>
                  <a:gd name="T74" fmla="*/ 0 w 74"/>
                  <a:gd name="T75" fmla="*/ 52 h 110"/>
                  <a:gd name="T76" fmla="*/ 4 w 74"/>
                  <a:gd name="T77" fmla="*/ 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110">
                    <a:moveTo>
                      <a:pt x="4" y="46"/>
                    </a:moveTo>
                    <a:lnTo>
                      <a:pt x="8" y="38"/>
                    </a:lnTo>
                    <a:lnTo>
                      <a:pt x="8" y="30"/>
                    </a:lnTo>
                    <a:lnTo>
                      <a:pt x="6" y="20"/>
                    </a:lnTo>
                    <a:lnTo>
                      <a:pt x="4" y="12"/>
                    </a:lnTo>
                    <a:lnTo>
                      <a:pt x="6" y="4"/>
                    </a:lnTo>
                    <a:lnTo>
                      <a:pt x="8" y="2"/>
                    </a:lnTo>
                    <a:lnTo>
                      <a:pt x="10" y="0"/>
                    </a:lnTo>
                    <a:lnTo>
                      <a:pt x="12" y="2"/>
                    </a:lnTo>
                    <a:lnTo>
                      <a:pt x="14" y="6"/>
                    </a:lnTo>
                    <a:lnTo>
                      <a:pt x="16" y="10"/>
                    </a:lnTo>
                    <a:lnTo>
                      <a:pt x="20" y="10"/>
                    </a:lnTo>
                    <a:lnTo>
                      <a:pt x="22" y="10"/>
                    </a:lnTo>
                    <a:lnTo>
                      <a:pt x="24" y="8"/>
                    </a:lnTo>
                    <a:lnTo>
                      <a:pt x="28" y="4"/>
                    </a:lnTo>
                    <a:lnTo>
                      <a:pt x="28" y="8"/>
                    </a:lnTo>
                    <a:lnTo>
                      <a:pt x="30" y="12"/>
                    </a:lnTo>
                    <a:lnTo>
                      <a:pt x="32" y="18"/>
                    </a:lnTo>
                    <a:lnTo>
                      <a:pt x="34" y="22"/>
                    </a:lnTo>
                    <a:lnTo>
                      <a:pt x="36" y="30"/>
                    </a:lnTo>
                    <a:lnTo>
                      <a:pt x="36" y="36"/>
                    </a:lnTo>
                    <a:lnTo>
                      <a:pt x="36" y="44"/>
                    </a:lnTo>
                    <a:lnTo>
                      <a:pt x="32" y="48"/>
                    </a:lnTo>
                    <a:lnTo>
                      <a:pt x="28" y="54"/>
                    </a:lnTo>
                    <a:lnTo>
                      <a:pt x="26" y="62"/>
                    </a:lnTo>
                    <a:lnTo>
                      <a:pt x="28" y="70"/>
                    </a:lnTo>
                    <a:lnTo>
                      <a:pt x="32" y="76"/>
                    </a:lnTo>
                    <a:lnTo>
                      <a:pt x="36" y="82"/>
                    </a:lnTo>
                    <a:lnTo>
                      <a:pt x="40" y="86"/>
                    </a:lnTo>
                    <a:lnTo>
                      <a:pt x="40" y="84"/>
                    </a:lnTo>
                    <a:lnTo>
                      <a:pt x="42" y="80"/>
                    </a:lnTo>
                    <a:lnTo>
                      <a:pt x="46" y="80"/>
                    </a:lnTo>
                    <a:lnTo>
                      <a:pt x="50" y="82"/>
                    </a:lnTo>
                    <a:lnTo>
                      <a:pt x="54" y="86"/>
                    </a:lnTo>
                    <a:lnTo>
                      <a:pt x="56" y="90"/>
                    </a:lnTo>
                    <a:lnTo>
                      <a:pt x="60" y="92"/>
                    </a:lnTo>
                    <a:lnTo>
                      <a:pt x="62" y="90"/>
                    </a:lnTo>
                    <a:lnTo>
                      <a:pt x="64" y="88"/>
                    </a:lnTo>
                    <a:lnTo>
                      <a:pt x="66" y="90"/>
                    </a:lnTo>
                    <a:lnTo>
                      <a:pt x="64" y="94"/>
                    </a:lnTo>
                    <a:lnTo>
                      <a:pt x="64" y="96"/>
                    </a:lnTo>
                    <a:lnTo>
                      <a:pt x="64" y="98"/>
                    </a:lnTo>
                    <a:lnTo>
                      <a:pt x="66" y="96"/>
                    </a:lnTo>
                    <a:lnTo>
                      <a:pt x="68" y="100"/>
                    </a:lnTo>
                    <a:lnTo>
                      <a:pt x="74" y="102"/>
                    </a:lnTo>
                    <a:lnTo>
                      <a:pt x="74" y="106"/>
                    </a:lnTo>
                    <a:lnTo>
                      <a:pt x="74" y="110"/>
                    </a:lnTo>
                    <a:lnTo>
                      <a:pt x="72" y="110"/>
                    </a:lnTo>
                    <a:lnTo>
                      <a:pt x="70" y="108"/>
                    </a:lnTo>
                    <a:lnTo>
                      <a:pt x="68" y="106"/>
                    </a:lnTo>
                    <a:lnTo>
                      <a:pt x="64" y="100"/>
                    </a:lnTo>
                    <a:lnTo>
                      <a:pt x="60" y="98"/>
                    </a:lnTo>
                    <a:lnTo>
                      <a:pt x="54" y="94"/>
                    </a:lnTo>
                    <a:lnTo>
                      <a:pt x="50" y="90"/>
                    </a:lnTo>
                    <a:lnTo>
                      <a:pt x="48" y="92"/>
                    </a:lnTo>
                    <a:lnTo>
                      <a:pt x="48" y="96"/>
                    </a:lnTo>
                    <a:lnTo>
                      <a:pt x="50" y="100"/>
                    </a:lnTo>
                    <a:lnTo>
                      <a:pt x="44" y="100"/>
                    </a:lnTo>
                    <a:lnTo>
                      <a:pt x="42" y="94"/>
                    </a:lnTo>
                    <a:lnTo>
                      <a:pt x="38" y="90"/>
                    </a:lnTo>
                    <a:lnTo>
                      <a:pt x="34" y="88"/>
                    </a:lnTo>
                    <a:lnTo>
                      <a:pt x="30" y="90"/>
                    </a:lnTo>
                    <a:lnTo>
                      <a:pt x="26" y="92"/>
                    </a:lnTo>
                    <a:lnTo>
                      <a:pt x="22" y="90"/>
                    </a:lnTo>
                    <a:lnTo>
                      <a:pt x="20" y="88"/>
                    </a:lnTo>
                    <a:lnTo>
                      <a:pt x="16" y="84"/>
                    </a:lnTo>
                    <a:lnTo>
                      <a:pt x="18" y="80"/>
                    </a:lnTo>
                    <a:lnTo>
                      <a:pt x="20" y="76"/>
                    </a:lnTo>
                    <a:lnTo>
                      <a:pt x="20" y="72"/>
                    </a:lnTo>
                    <a:lnTo>
                      <a:pt x="16" y="72"/>
                    </a:lnTo>
                    <a:lnTo>
                      <a:pt x="14" y="74"/>
                    </a:lnTo>
                    <a:lnTo>
                      <a:pt x="12" y="74"/>
                    </a:lnTo>
                    <a:lnTo>
                      <a:pt x="6" y="72"/>
                    </a:lnTo>
                    <a:lnTo>
                      <a:pt x="2" y="70"/>
                    </a:lnTo>
                    <a:lnTo>
                      <a:pt x="0" y="66"/>
                    </a:lnTo>
                    <a:lnTo>
                      <a:pt x="0" y="52"/>
                    </a:lnTo>
                    <a:lnTo>
                      <a:pt x="2" y="46"/>
                    </a:lnTo>
                    <a:lnTo>
                      <a:pt x="4"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9" name="Freeform 248"/>
              <p:cNvSpPr>
                <a:spLocks noChangeAspect="1"/>
              </p:cNvSpPr>
              <p:nvPr/>
            </p:nvSpPr>
            <p:spPr bwMode="gray">
              <a:xfrm>
                <a:off x="4674" y="1908"/>
                <a:ext cx="24" cy="42"/>
              </a:xfrm>
              <a:custGeom>
                <a:avLst/>
                <a:gdLst>
                  <a:gd name="T0" fmla="*/ 22 w 24"/>
                  <a:gd name="T1" fmla="*/ 28 h 42"/>
                  <a:gd name="T2" fmla="*/ 14 w 24"/>
                  <a:gd name="T3" fmla="*/ 28 h 42"/>
                  <a:gd name="T4" fmla="*/ 14 w 24"/>
                  <a:gd name="T5" fmla="*/ 36 h 42"/>
                  <a:gd name="T6" fmla="*/ 18 w 24"/>
                  <a:gd name="T7" fmla="*/ 40 h 42"/>
                  <a:gd name="T8" fmla="*/ 18 w 24"/>
                  <a:gd name="T9" fmla="*/ 42 h 42"/>
                  <a:gd name="T10" fmla="*/ 14 w 24"/>
                  <a:gd name="T11" fmla="*/ 42 h 42"/>
                  <a:gd name="T12" fmla="*/ 12 w 24"/>
                  <a:gd name="T13" fmla="*/ 42 h 42"/>
                  <a:gd name="T14" fmla="*/ 10 w 24"/>
                  <a:gd name="T15" fmla="*/ 42 h 42"/>
                  <a:gd name="T16" fmla="*/ 10 w 24"/>
                  <a:gd name="T17" fmla="*/ 38 h 42"/>
                  <a:gd name="T18" fmla="*/ 12 w 24"/>
                  <a:gd name="T19" fmla="*/ 36 h 42"/>
                  <a:gd name="T20" fmla="*/ 12 w 24"/>
                  <a:gd name="T21" fmla="*/ 32 h 42"/>
                  <a:gd name="T22" fmla="*/ 8 w 24"/>
                  <a:gd name="T23" fmla="*/ 32 h 42"/>
                  <a:gd name="T24" fmla="*/ 6 w 24"/>
                  <a:gd name="T25" fmla="*/ 30 h 42"/>
                  <a:gd name="T26" fmla="*/ 2 w 24"/>
                  <a:gd name="T27" fmla="*/ 24 h 42"/>
                  <a:gd name="T28" fmla="*/ 2 w 24"/>
                  <a:gd name="T29" fmla="*/ 22 h 42"/>
                  <a:gd name="T30" fmla="*/ 10 w 24"/>
                  <a:gd name="T31" fmla="*/ 22 h 42"/>
                  <a:gd name="T32" fmla="*/ 12 w 24"/>
                  <a:gd name="T33" fmla="*/ 20 h 42"/>
                  <a:gd name="T34" fmla="*/ 14 w 24"/>
                  <a:gd name="T35" fmla="*/ 18 h 42"/>
                  <a:gd name="T36" fmla="*/ 12 w 24"/>
                  <a:gd name="T37" fmla="*/ 14 h 42"/>
                  <a:gd name="T38" fmla="*/ 6 w 24"/>
                  <a:gd name="T39" fmla="*/ 10 h 42"/>
                  <a:gd name="T40" fmla="*/ 2 w 24"/>
                  <a:gd name="T41" fmla="*/ 6 h 42"/>
                  <a:gd name="T42" fmla="*/ 0 w 24"/>
                  <a:gd name="T43" fmla="*/ 2 h 42"/>
                  <a:gd name="T44" fmla="*/ 4 w 24"/>
                  <a:gd name="T45" fmla="*/ 0 h 42"/>
                  <a:gd name="T46" fmla="*/ 12 w 24"/>
                  <a:gd name="T47" fmla="*/ 0 h 42"/>
                  <a:gd name="T48" fmla="*/ 16 w 24"/>
                  <a:gd name="T49" fmla="*/ 2 h 42"/>
                  <a:gd name="T50" fmla="*/ 16 w 24"/>
                  <a:gd name="T51" fmla="*/ 8 h 42"/>
                  <a:gd name="T52" fmla="*/ 20 w 24"/>
                  <a:gd name="T53" fmla="*/ 8 h 42"/>
                  <a:gd name="T54" fmla="*/ 20 w 24"/>
                  <a:gd name="T55" fmla="*/ 16 h 42"/>
                  <a:gd name="T56" fmla="*/ 24 w 24"/>
                  <a:gd name="T57" fmla="*/ 22 h 42"/>
                  <a:gd name="T58" fmla="*/ 22 w 24"/>
                  <a:gd name="T59" fmla="*/ 28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 h="42">
                    <a:moveTo>
                      <a:pt x="22" y="28"/>
                    </a:moveTo>
                    <a:lnTo>
                      <a:pt x="14" y="28"/>
                    </a:lnTo>
                    <a:lnTo>
                      <a:pt x="14" y="36"/>
                    </a:lnTo>
                    <a:lnTo>
                      <a:pt x="18" y="40"/>
                    </a:lnTo>
                    <a:lnTo>
                      <a:pt x="18" y="42"/>
                    </a:lnTo>
                    <a:lnTo>
                      <a:pt x="14" y="42"/>
                    </a:lnTo>
                    <a:lnTo>
                      <a:pt x="12" y="42"/>
                    </a:lnTo>
                    <a:lnTo>
                      <a:pt x="10" y="42"/>
                    </a:lnTo>
                    <a:lnTo>
                      <a:pt x="10" y="38"/>
                    </a:lnTo>
                    <a:lnTo>
                      <a:pt x="12" y="36"/>
                    </a:lnTo>
                    <a:lnTo>
                      <a:pt x="12" y="32"/>
                    </a:lnTo>
                    <a:lnTo>
                      <a:pt x="8" y="32"/>
                    </a:lnTo>
                    <a:lnTo>
                      <a:pt x="6" y="30"/>
                    </a:lnTo>
                    <a:lnTo>
                      <a:pt x="2" y="24"/>
                    </a:lnTo>
                    <a:lnTo>
                      <a:pt x="2" y="22"/>
                    </a:lnTo>
                    <a:lnTo>
                      <a:pt x="10" y="22"/>
                    </a:lnTo>
                    <a:lnTo>
                      <a:pt x="12" y="20"/>
                    </a:lnTo>
                    <a:lnTo>
                      <a:pt x="14" y="18"/>
                    </a:lnTo>
                    <a:lnTo>
                      <a:pt x="12" y="14"/>
                    </a:lnTo>
                    <a:lnTo>
                      <a:pt x="6" y="10"/>
                    </a:lnTo>
                    <a:lnTo>
                      <a:pt x="2" y="6"/>
                    </a:lnTo>
                    <a:lnTo>
                      <a:pt x="0" y="2"/>
                    </a:lnTo>
                    <a:lnTo>
                      <a:pt x="4" y="0"/>
                    </a:lnTo>
                    <a:lnTo>
                      <a:pt x="12" y="0"/>
                    </a:lnTo>
                    <a:lnTo>
                      <a:pt x="16" y="2"/>
                    </a:lnTo>
                    <a:lnTo>
                      <a:pt x="16" y="8"/>
                    </a:lnTo>
                    <a:lnTo>
                      <a:pt x="20" y="8"/>
                    </a:lnTo>
                    <a:lnTo>
                      <a:pt x="20" y="16"/>
                    </a:lnTo>
                    <a:lnTo>
                      <a:pt x="24" y="22"/>
                    </a:lnTo>
                    <a:lnTo>
                      <a:pt x="22"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0" name="Freeform 249"/>
              <p:cNvSpPr>
                <a:spLocks noChangeAspect="1"/>
              </p:cNvSpPr>
              <p:nvPr/>
            </p:nvSpPr>
            <p:spPr bwMode="gray">
              <a:xfrm>
                <a:off x="4636" y="1920"/>
                <a:ext cx="22" cy="28"/>
              </a:xfrm>
              <a:custGeom>
                <a:avLst/>
                <a:gdLst>
                  <a:gd name="T0" fmla="*/ 10 w 22"/>
                  <a:gd name="T1" fmla="*/ 4 h 28"/>
                  <a:gd name="T2" fmla="*/ 12 w 22"/>
                  <a:gd name="T3" fmla="*/ 4 h 28"/>
                  <a:gd name="T4" fmla="*/ 14 w 22"/>
                  <a:gd name="T5" fmla="*/ 4 h 28"/>
                  <a:gd name="T6" fmla="*/ 20 w 22"/>
                  <a:gd name="T7" fmla="*/ 6 h 28"/>
                  <a:gd name="T8" fmla="*/ 22 w 22"/>
                  <a:gd name="T9" fmla="*/ 10 h 28"/>
                  <a:gd name="T10" fmla="*/ 20 w 22"/>
                  <a:gd name="T11" fmla="*/ 16 h 28"/>
                  <a:gd name="T12" fmla="*/ 14 w 22"/>
                  <a:gd name="T13" fmla="*/ 22 h 28"/>
                  <a:gd name="T14" fmla="*/ 2 w 22"/>
                  <a:gd name="T15" fmla="*/ 28 h 28"/>
                  <a:gd name="T16" fmla="*/ 2 w 22"/>
                  <a:gd name="T17" fmla="*/ 14 h 28"/>
                  <a:gd name="T18" fmla="*/ 0 w 22"/>
                  <a:gd name="T19" fmla="*/ 4 h 28"/>
                  <a:gd name="T20" fmla="*/ 2 w 22"/>
                  <a:gd name="T21" fmla="*/ 2 h 28"/>
                  <a:gd name="T22" fmla="*/ 4 w 22"/>
                  <a:gd name="T23" fmla="*/ 0 h 28"/>
                  <a:gd name="T24" fmla="*/ 8 w 22"/>
                  <a:gd name="T25" fmla="*/ 4 h 28"/>
                  <a:gd name="T26" fmla="*/ 10 w 22"/>
                  <a:gd name="T27" fmla="*/ 4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 h="28">
                    <a:moveTo>
                      <a:pt x="10" y="4"/>
                    </a:moveTo>
                    <a:lnTo>
                      <a:pt x="12" y="4"/>
                    </a:lnTo>
                    <a:lnTo>
                      <a:pt x="14" y="4"/>
                    </a:lnTo>
                    <a:lnTo>
                      <a:pt x="20" y="6"/>
                    </a:lnTo>
                    <a:lnTo>
                      <a:pt x="22" y="10"/>
                    </a:lnTo>
                    <a:lnTo>
                      <a:pt x="20" y="16"/>
                    </a:lnTo>
                    <a:lnTo>
                      <a:pt x="14" y="22"/>
                    </a:lnTo>
                    <a:lnTo>
                      <a:pt x="2" y="28"/>
                    </a:lnTo>
                    <a:lnTo>
                      <a:pt x="2" y="14"/>
                    </a:lnTo>
                    <a:lnTo>
                      <a:pt x="0" y="4"/>
                    </a:lnTo>
                    <a:lnTo>
                      <a:pt x="2" y="2"/>
                    </a:lnTo>
                    <a:lnTo>
                      <a:pt x="4" y="0"/>
                    </a:lnTo>
                    <a:lnTo>
                      <a:pt x="8" y="4"/>
                    </a:lnTo>
                    <a:lnTo>
                      <a:pt x="1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1" name="Freeform 250"/>
              <p:cNvSpPr>
                <a:spLocks noChangeAspect="1"/>
              </p:cNvSpPr>
              <p:nvPr/>
            </p:nvSpPr>
            <p:spPr bwMode="gray">
              <a:xfrm>
                <a:off x="5172" y="2234"/>
                <a:ext cx="16" cy="30"/>
              </a:xfrm>
              <a:custGeom>
                <a:avLst/>
                <a:gdLst>
                  <a:gd name="T0" fmla="*/ 16 w 16"/>
                  <a:gd name="T1" fmla="*/ 18 h 30"/>
                  <a:gd name="T2" fmla="*/ 16 w 16"/>
                  <a:gd name="T3" fmla="*/ 24 h 30"/>
                  <a:gd name="T4" fmla="*/ 14 w 16"/>
                  <a:gd name="T5" fmla="*/ 28 h 30"/>
                  <a:gd name="T6" fmla="*/ 12 w 16"/>
                  <a:gd name="T7" fmla="*/ 30 h 30"/>
                  <a:gd name="T8" fmla="*/ 10 w 16"/>
                  <a:gd name="T9" fmla="*/ 30 h 30"/>
                  <a:gd name="T10" fmla="*/ 8 w 16"/>
                  <a:gd name="T11" fmla="*/ 30 h 30"/>
                  <a:gd name="T12" fmla="*/ 6 w 16"/>
                  <a:gd name="T13" fmla="*/ 26 h 30"/>
                  <a:gd name="T14" fmla="*/ 4 w 16"/>
                  <a:gd name="T15" fmla="*/ 18 h 30"/>
                  <a:gd name="T16" fmla="*/ 2 w 16"/>
                  <a:gd name="T17" fmla="*/ 12 h 30"/>
                  <a:gd name="T18" fmla="*/ 0 w 16"/>
                  <a:gd name="T19" fmla="*/ 6 h 30"/>
                  <a:gd name="T20" fmla="*/ 0 w 16"/>
                  <a:gd name="T21" fmla="*/ 0 h 30"/>
                  <a:gd name="T22" fmla="*/ 8 w 16"/>
                  <a:gd name="T23" fmla="*/ 12 h 30"/>
                  <a:gd name="T24" fmla="*/ 10 w 16"/>
                  <a:gd name="T25" fmla="*/ 18 h 30"/>
                  <a:gd name="T26" fmla="*/ 14 w 16"/>
                  <a:gd name="T27" fmla="*/ 18 h 30"/>
                  <a:gd name="T28" fmla="*/ 16 w 16"/>
                  <a:gd name="T29" fmla="*/ 18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30">
                    <a:moveTo>
                      <a:pt x="16" y="18"/>
                    </a:moveTo>
                    <a:lnTo>
                      <a:pt x="16" y="24"/>
                    </a:lnTo>
                    <a:lnTo>
                      <a:pt x="14" y="28"/>
                    </a:lnTo>
                    <a:lnTo>
                      <a:pt x="12" y="30"/>
                    </a:lnTo>
                    <a:lnTo>
                      <a:pt x="10" y="30"/>
                    </a:lnTo>
                    <a:lnTo>
                      <a:pt x="8" y="30"/>
                    </a:lnTo>
                    <a:lnTo>
                      <a:pt x="6" y="26"/>
                    </a:lnTo>
                    <a:lnTo>
                      <a:pt x="4" y="18"/>
                    </a:lnTo>
                    <a:lnTo>
                      <a:pt x="2" y="12"/>
                    </a:lnTo>
                    <a:lnTo>
                      <a:pt x="0" y="6"/>
                    </a:lnTo>
                    <a:lnTo>
                      <a:pt x="0" y="0"/>
                    </a:lnTo>
                    <a:lnTo>
                      <a:pt x="8" y="12"/>
                    </a:lnTo>
                    <a:lnTo>
                      <a:pt x="10" y="18"/>
                    </a:lnTo>
                    <a:lnTo>
                      <a:pt x="14" y="18"/>
                    </a:lnTo>
                    <a:lnTo>
                      <a:pt x="16"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2" name="Freeform 251"/>
              <p:cNvSpPr>
                <a:spLocks noChangeAspect="1"/>
              </p:cNvSpPr>
              <p:nvPr/>
            </p:nvSpPr>
            <p:spPr bwMode="gray">
              <a:xfrm>
                <a:off x="5228" y="2276"/>
                <a:ext cx="22" cy="16"/>
              </a:xfrm>
              <a:custGeom>
                <a:avLst/>
                <a:gdLst>
                  <a:gd name="T0" fmla="*/ 22 w 22"/>
                  <a:gd name="T1" fmla="*/ 14 h 16"/>
                  <a:gd name="T2" fmla="*/ 20 w 22"/>
                  <a:gd name="T3" fmla="*/ 16 h 16"/>
                  <a:gd name="T4" fmla="*/ 18 w 22"/>
                  <a:gd name="T5" fmla="*/ 16 h 16"/>
                  <a:gd name="T6" fmla="*/ 12 w 22"/>
                  <a:gd name="T7" fmla="*/ 14 h 16"/>
                  <a:gd name="T8" fmla="*/ 6 w 22"/>
                  <a:gd name="T9" fmla="*/ 10 h 16"/>
                  <a:gd name="T10" fmla="*/ 0 w 22"/>
                  <a:gd name="T11" fmla="*/ 2 h 16"/>
                  <a:gd name="T12" fmla="*/ 0 w 22"/>
                  <a:gd name="T13" fmla="*/ 0 h 16"/>
                  <a:gd name="T14" fmla="*/ 6 w 22"/>
                  <a:gd name="T15" fmla="*/ 2 h 16"/>
                  <a:gd name="T16" fmla="*/ 12 w 22"/>
                  <a:gd name="T17" fmla="*/ 4 h 16"/>
                  <a:gd name="T18" fmla="*/ 20 w 22"/>
                  <a:gd name="T19" fmla="*/ 8 h 16"/>
                  <a:gd name="T20" fmla="*/ 22 w 22"/>
                  <a:gd name="T21" fmla="*/ 14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16">
                    <a:moveTo>
                      <a:pt x="22" y="14"/>
                    </a:moveTo>
                    <a:lnTo>
                      <a:pt x="20" y="16"/>
                    </a:lnTo>
                    <a:lnTo>
                      <a:pt x="18" y="16"/>
                    </a:lnTo>
                    <a:lnTo>
                      <a:pt x="12" y="14"/>
                    </a:lnTo>
                    <a:lnTo>
                      <a:pt x="6" y="10"/>
                    </a:lnTo>
                    <a:lnTo>
                      <a:pt x="0" y="2"/>
                    </a:lnTo>
                    <a:lnTo>
                      <a:pt x="0" y="0"/>
                    </a:lnTo>
                    <a:lnTo>
                      <a:pt x="6" y="2"/>
                    </a:lnTo>
                    <a:lnTo>
                      <a:pt x="12" y="4"/>
                    </a:lnTo>
                    <a:lnTo>
                      <a:pt x="20" y="8"/>
                    </a:lnTo>
                    <a:lnTo>
                      <a:pt x="2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3" name="Freeform 252"/>
              <p:cNvSpPr>
                <a:spLocks noChangeAspect="1"/>
              </p:cNvSpPr>
              <p:nvPr/>
            </p:nvSpPr>
            <p:spPr bwMode="gray">
              <a:xfrm>
                <a:off x="5262" y="2290"/>
                <a:ext cx="14" cy="24"/>
              </a:xfrm>
              <a:custGeom>
                <a:avLst/>
                <a:gdLst>
                  <a:gd name="T0" fmla="*/ 2 w 14"/>
                  <a:gd name="T1" fmla="*/ 0 h 24"/>
                  <a:gd name="T2" fmla="*/ 6 w 14"/>
                  <a:gd name="T3" fmla="*/ 6 h 24"/>
                  <a:gd name="T4" fmla="*/ 10 w 14"/>
                  <a:gd name="T5" fmla="*/ 12 h 24"/>
                  <a:gd name="T6" fmla="*/ 12 w 14"/>
                  <a:gd name="T7" fmla="*/ 18 h 24"/>
                  <a:gd name="T8" fmla="*/ 14 w 14"/>
                  <a:gd name="T9" fmla="*/ 24 h 24"/>
                  <a:gd name="T10" fmla="*/ 12 w 14"/>
                  <a:gd name="T11" fmla="*/ 24 h 24"/>
                  <a:gd name="T12" fmla="*/ 8 w 14"/>
                  <a:gd name="T13" fmla="*/ 22 h 24"/>
                  <a:gd name="T14" fmla="*/ 2 w 14"/>
                  <a:gd name="T15" fmla="*/ 16 h 24"/>
                  <a:gd name="T16" fmla="*/ 0 w 14"/>
                  <a:gd name="T17" fmla="*/ 12 h 24"/>
                  <a:gd name="T18" fmla="*/ 0 w 14"/>
                  <a:gd name="T19" fmla="*/ 8 h 24"/>
                  <a:gd name="T20" fmla="*/ 0 w 14"/>
                  <a:gd name="T21" fmla="*/ 2 h 24"/>
                  <a:gd name="T22" fmla="*/ 4 w 14"/>
                  <a:gd name="T23" fmla="*/ 2 h 24"/>
                  <a:gd name="T24" fmla="*/ 2 w 14"/>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4">
                    <a:moveTo>
                      <a:pt x="2" y="0"/>
                    </a:moveTo>
                    <a:lnTo>
                      <a:pt x="6" y="6"/>
                    </a:lnTo>
                    <a:lnTo>
                      <a:pt x="10" y="12"/>
                    </a:lnTo>
                    <a:lnTo>
                      <a:pt x="12" y="18"/>
                    </a:lnTo>
                    <a:lnTo>
                      <a:pt x="14" y="24"/>
                    </a:lnTo>
                    <a:lnTo>
                      <a:pt x="12" y="24"/>
                    </a:lnTo>
                    <a:lnTo>
                      <a:pt x="8" y="22"/>
                    </a:lnTo>
                    <a:lnTo>
                      <a:pt x="2" y="16"/>
                    </a:lnTo>
                    <a:lnTo>
                      <a:pt x="0" y="12"/>
                    </a:lnTo>
                    <a:lnTo>
                      <a:pt x="0" y="8"/>
                    </a:lnTo>
                    <a:lnTo>
                      <a:pt x="0" y="2"/>
                    </a:lnTo>
                    <a:lnTo>
                      <a:pt x="4" y="2"/>
                    </a:lnTo>
                    <a:lnTo>
                      <a:pt x="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4" name="Freeform 253"/>
              <p:cNvSpPr>
                <a:spLocks noChangeAspect="1"/>
              </p:cNvSpPr>
              <p:nvPr/>
            </p:nvSpPr>
            <p:spPr bwMode="gray">
              <a:xfrm>
                <a:off x="5270" y="2326"/>
                <a:ext cx="18" cy="10"/>
              </a:xfrm>
              <a:custGeom>
                <a:avLst/>
                <a:gdLst>
                  <a:gd name="T0" fmla="*/ 18 w 18"/>
                  <a:gd name="T1" fmla="*/ 10 h 10"/>
                  <a:gd name="T2" fmla="*/ 10 w 18"/>
                  <a:gd name="T3" fmla="*/ 10 h 10"/>
                  <a:gd name="T4" fmla="*/ 4 w 18"/>
                  <a:gd name="T5" fmla="*/ 8 h 10"/>
                  <a:gd name="T6" fmla="*/ 0 w 18"/>
                  <a:gd name="T7" fmla="*/ 2 h 10"/>
                  <a:gd name="T8" fmla="*/ 0 w 18"/>
                  <a:gd name="T9" fmla="*/ 0 h 10"/>
                  <a:gd name="T10" fmla="*/ 6 w 18"/>
                  <a:gd name="T11" fmla="*/ 0 h 10"/>
                  <a:gd name="T12" fmla="*/ 12 w 18"/>
                  <a:gd name="T13" fmla="*/ 4 h 10"/>
                  <a:gd name="T14" fmla="*/ 16 w 18"/>
                  <a:gd name="T15" fmla="*/ 6 h 10"/>
                  <a:gd name="T16" fmla="*/ 18 w 18"/>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0">
                    <a:moveTo>
                      <a:pt x="18" y="10"/>
                    </a:moveTo>
                    <a:lnTo>
                      <a:pt x="10" y="10"/>
                    </a:lnTo>
                    <a:lnTo>
                      <a:pt x="4" y="8"/>
                    </a:lnTo>
                    <a:lnTo>
                      <a:pt x="0" y="2"/>
                    </a:lnTo>
                    <a:lnTo>
                      <a:pt x="0" y="0"/>
                    </a:lnTo>
                    <a:lnTo>
                      <a:pt x="6" y="0"/>
                    </a:lnTo>
                    <a:lnTo>
                      <a:pt x="12" y="4"/>
                    </a:lnTo>
                    <a:lnTo>
                      <a:pt x="16" y="6"/>
                    </a:lnTo>
                    <a:lnTo>
                      <a:pt x="18"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5" name="Freeform 254"/>
              <p:cNvSpPr>
                <a:spLocks noChangeAspect="1"/>
              </p:cNvSpPr>
              <p:nvPr/>
            </p:nvSpPr>
            <p:spPr bwMode="gray">
              <a:xfrm>
                <a:off x="5198" y="2278"/>
                <a:ext cx="24" cy="20"/>
              </a:xfrm>
              <a:custGeom>
                <a:avLst/>
                <a:gdLst>
                  <a:gd name="T0" fmla="*/ 6 w 24"/>
                  <a:gd name="T1" fmla="*/ 0 h 20"/>
                  <a:gd name="T2" fmla="*/ 6 w 24"/>
                  <a:gd name="T3" fmla="*/ 2 h 20"/>
                  <a:gd name="T4" fmla="*/ 8 w 24"/>
                  <a:gd name="T5" fmla="*/ 4 h 20"/>
                  <a:gd name="T6" fmla="*/ 14 w 24"/>
                  <a:gd name="T7" fmla="*/ 8 h 20"/>
                  <a:gd name="T8" fmla="*/ 20 w 24"/>
                  <a:gd name="T9" fmla="*/ 12 h 20"/>
                  <a:gd name="T10" fmla="*/ 24 w 24"/>
                  <a:gd name="T11" fmla="*/ 14 h 20"/>
                  <a:gd name="T12" fmla="*/ 24 w 24"/>
                  <a:gd name="T13" fmla="*/ 16 h 20"/>
                  <a:gd name="T14" fmla="*/ 22 w 24"/>
                  <a:gd name="T15" fmla="*/ 20 h 20"/>
                  <a:gd name="T16" fmla="*/ 20 w 24"/>
                  <a:gd name="T17" fmla="*/ 20 h 20"/>
                  <a:gd name="T18" fmla="*/ 16 w 24"/>
                  <a:gd name="T19" fmla="*/ 18 h 20"/>
                  <a:gd name="T20" fmla="*/ 14 w 24"/>
                  <a:gd name="T21" fmla="*/ 14 h 20"/>
                  <a:gd name="T22" fmla="*/ 10 w 24"/>
                  <a:gd name="T23" fmla="*/ 14 h 20"/>
                  <a:gd name="T24" fmla="*/ 10 w 24"/>
                  <a:gd name="T25" fmla="*/ 12 h 20"/>
                  <a:gd name="T26" fmla="*/ 8 w 24"/>
                  <a:gd name="T27" fmla="*/ 8 h 20"/>
                  <a:gd name="T28" fmla="*/ 6 w 24"/>
                  <a:gd name="T29" fmla="*/ 8 h 20"/>
                  <a:gd name="T30" fmla="*/ 6 w 24"/>
                  <a:gd name="T31" fmla="*/ 4 h 20"/>
                  <a:gd name="T32" fmla="*/ 0 w 24"/>
                  <a:gd name="T33" fmla="*/ 4 h 20"/>
                  <a:gd name="T34" fmla="*/ 0 w 24"/>
                  <a:gd name="T35" fmla="*/ 0 h 20"/>
                  <a:gd name="T36" fmla="*/ 6 w 24"/>
                  <a:gd name="T37" fmla="*/ 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20">
                    <a:moveTo>
                      <a:pt x="6" y="0"/>
                    </a:moveTo>
                    <a:lnTo>
                      <a:pt x="6" y="2"/>
                    </a:lnTo>
                    <a:lnTo>
                      <a:pt x="8" y="4"/>
                    </a:lnTo>
                    <a:lnTo>
                      <a:pt x="14" y="8"/>
                    </a:lnTo>
                    <a:lnTo>
                      <a:pt x="20" y="12"/>
                    </a:lnTo>
                    <a:lnTo>
                      <a:pt x="24" y="14"/>
                    </a:lnTo>
                    <a:lnTo>
                      <a:pt x="24" y="16"/>
                    </a:lnTo>
                    <a:lnTo>
                      <a:pt x="22" y="20"/>
                    </a:lnTo>
                    <a:lnTo>
                      <a:pt x="20" y="20"/>
                    </a:lnTo>
                    <a:lnTo>
                      <a:pt x="16" y="18"/>
                    </a:lnTo>
                    <a:lnTo>
                      <a:pt x="14" y="14"/>
                    </a:lnTo>
                    <a:lnTo>
                      <a:pt x="10" y="14"/>
                    </a:lnTo>
                    <a:lnTo>
                      <a:pt x="10" y="12"/>
                    </a:lnTo>
                    <a:lnTo>
                      <a:pt x="8" y="8"/>
                    </a:lnTo>
                    <a:lnTo>
                      <a:pt x="6" y="8"/>
                    </a:lnTo>
                    <a:lnTo>
                      <a:pt x="6" y="4"/>
                    </a:lnTo>
                    <a:lnTo>
                      <a:pt x="0" y="4"/>
                    </a:lnTo>
                    <a:lnTo>
                      <a:pt x="0" y="0"/>
                    </a:lnTo>
                    <a:lnTo>
                      <a:pt x="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6" name="Freeform 255"/>
              <p:cNvSpPr>
                <a:spLocks noChangeAspect="1"/>
              </p:cNvSpPr>
              <p:nvPr/>
            </p:nvSpPr>
            <p:spPr bwMode="gray">
              <a:xfrm>
                <a:off x="5344" y="2430"/>
                <a:ext cx="12" cy="12"/>
              </a:xfrm>
              <a:custGeom>
                <a:avLst/>
                <a:gdLst>
                  <a:gd name="T0" fmla="*/ 12 w 12"/>
                  <a:gd name="T1" fmla="*/ 8 h 12"/>
                  <a:gd name="T2" fmla="*/ 10 w 12"/>
                  <a:gd name="T3" fmla="*/ 10 h 12"/>
                  <a:gd name="T4" fmla="*/ 8 w 12"/>
                  <a:gd name="T5" fmla="*/ 12 h 12"/>
                  <a:gd name="T6" fmla="*/ 4 w 12"/>
                  <a:gd name="T7" fmla="*/ 12 h 12"/>
                  <a:gd name="T8" fmla="*/ 2 w 12"/>
                  <a:gd name="T9" fmla="*/ 8 h 12"/>
                  <a:gd name="T10" fmla="*/ 0 w 12"/>
                  <a:gd name="T11" fmla="*/ 0 h 12"/>
                  <a:gd name="T12" fmla="*/ 2 w 12"/>
                  <a:gd name="T13" fmla="*/ 0 h 12"/>
                  <a:gd name="T14" fmla="*/ 6 w 12"/>
                  <a:gd name="T15" fmla="*/ 2 h 12"/>
                  <a:gd name="T16" fmla="*/ 10 w 12"/>
                  <a:gd name="T17" fmla="*/ 6 h 12"/>
                  <a:gd name="T18" fmla="*/ 12 w 12"/>
                  <a:gd name="T19" fmla="*/ 8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2" y="8"/>
                    </a:moveTo>
                    <a:lnTo>
                      <a:pt x="10" y="10"/>
                    </a:lnTo>
                    <a:lnTo>
                      <a:pt x="8" y="12"/>
                    </a:lnTo>
                    <a:lnTo>
                      <a:pt x="4" y="12"/>
                    </a:lnTo>
                    <a:lnTo>
                      <a:pt x="2" y="8"/>
                    </a:lnTo>
                    <a:lnTo>
                      <a:pt x="0" y="0"/>
                    </a:lnTo>
                    <a:lnTo>
                      <a:pt x="2" y="0"/>
                    </a:lnTo>
                    <a:lnTo>
                      <a:pt x="6" y="2"/>
                    </a:lnTo>
                    <a:lnTo>
                      <a:pt x="10"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7" name="Freeform 256"/>
              <p:cNvSpPr>
                <a:spLocks noChangeAspect="1"/>
              </p:cNvSpPr>
              <p:nvPr/>
            </p:nvSpPr>
            <p:spPr bwMode="gray">
              <a:xfrm>
                <a:off x="4600" y="2104"/>
                <a:ext cx="100" cy="136"/>
              </a:xfrm>
              <a:custGeom>
                <a:avLst/>
                <a:gdLst>
                  <a:gd name="T0" fmla="*/ 12 w 100"/>
                  <a:gd name="T1" fmla="*/ 28 h 136"/>
                  <a:gd name="T2" fmla="*/ 18 w 100"/>
                  <a:gd name="T3" fmla="*/ 22 h 136"/>
                  <a:gd name="T4" fmla="*/ 28 w 100"/>
                  <a:gd name="T5" fmla="*/ 10 h 136"/>
                  <a:gd name="T6" fmla="*/ 34 w 100"/>
                  <a:gd name="T7" fmla="*/ 6 h 136"/>
                  <a:gd name="T8" fmla="*/ 38 w 100"/>
                  <a:gd name="T9" fmla="*/ 8 h 136"/>
                  <a:gd name="T10" fmla="*/ 60 w 100"/>
                  <a:gd name="T11" fmla="*/ 12 h 136"/>
                  <a:gd name="T12" fmla="*/ 84 w 100"/>
                  <a:gd name="T13" fmla="*/ 12 h 136"/>
                  <a:gd name="T14" fmla="*/ 90 w 100"/>
                  <a:gd name="T15" fmla="*/ 8 h 136"/>
                  <a:gd name="T16" fmla="*/ 100 w 100"/>
                  <a:gd name="T17" fmla="*/ 0 h 136"/>
                  <a:gd name="T18" fmla="*/ 90 w 100"/>
                  <a:gd name="T19" fmla="*/ 16 h 136"/>
                  <a:gd name="T20" fmla="*/ 82 w 100"/>
                  <a:gd name="T21" fmla="*/ 24 h 136"/>
                  <a:gd name="T22" fmla="*/ 70 w 100"/>
                  <a:gd name="T23" fmla="*/ 24 h 136"/>
                  <a:gd name="T24" fmla="*/ 26 w 100"/>
                  <a:gd name="T25" fmla="*/ 22 h 136"/>
                  <a:gd name="T26" fmla="*/ 22 w 100"/>
                  <a:gd name="T27" fmla="*/ 26 h 136"/>
                  <a:gd name="T28" fmla="*/ 22 w 100"/>
                  <a:gd name="T29" fmla="*/ 38 h 136"/>
                  <a:gd name="T30" fmla="*/ 28 w 100"/>
                  <a:gd name="T31" fmla="*/ 52 h 136"/>
                  <a:gd name="T32" fmla="*/ 34 w 100"/>
                  <a:gd name="T33" fmla="*/ 54 h 136"/>
                  <a:gd name="T34" fmla="*/ 40 w 100"/>
                  <a:gd name="T35" fmla="*/ 50 h 136"/>
                  <a:gd name="T36" fmla="*/ 54 w 100"/>
                  <a:gd name="T37" fmla="*/ 44 h 136"/>
                  <a:gd name="T38" fmla="*/ 68 w 100"/>
                  <a:gd name="T39" fmla="*/ 40 h 136"/>
                  <a:gd name="T40" fmla="*/ 72 w 100"/>
                  <a:gd name="T41" fmla="*/ 42 h 136"/>
                  <a:gd name="T42" fmla="*/ 62 w 100"/>
                  <a:gd name="T43" fmla="*/ 48 h 136"/>
                  <a:gd name="T44" fmla="*/ 50 w 100"/>
                  <a:gd name="T45" fmla="*/ 56 h 136"/>
                  <a:gd name="T46" fmla="*/ 44 w 100"/>
                  <a:gd name="T47" fmla="*/ 66 h 136"/>
                  <a:gd name="T48" fmla="*/ 48 w 100"/>
                  <a:gd name="T49" fmla="*/ 76 h 136"/>
                  <a:gd name="T50" fmla="*/ 54 w 100"/>
                  <a:gd name="T51" fmla="*/ 98 h 136"/>
                  <a:gd name="T52" fmla="*/ 60 w 100"/>
                  <a:gd name="T53" fmla="*/ 104 h 136"/>
                  <a:gd name="T54" fmla="*/ 64 w 100"/>
                  <a:gd name="T55" fmla="*/ 106 h 136"/>
                  <a:gd name="T56" fmla="*/ 54 w 100"/>
                  <a:gd name="T57" fmla="*/ 114 h 136"/>
                  <a:gd name="T58" fmla="*/ 44 w 100"/>
                  <a:gd name="T59" fmla="*/ 118 h 136"/>
                  <a:gd name="T60" fmla="*/ 32 w 100"/>
                  <a:gd name="T61" fmla="*/ 88 h 136"/>
                  <a:gd name="T62" fmla="*/ 32 w 100"/>
                  <a:gd name="T63" fmla="*/ 78 h 136"/>
                  <a:gd name="T64" fmla="*/ 24 w 100"/>
                  <a:gd name="T65" fmla="*/ 78 h 136"/>
                  <a:gd name="T66" fmla="*/ 22 w 100"/>
                  <a:gd name="T67" fmla="*/ 120 h 136"/>
                  <a:gd name="T68" fmla="*/ 18 w 100"/>
                  <a:gd name="T69" fmla="*/ 132 h 136"/>
                  <a:gd name="T70" fmla="*/ 8 w 100"/>
                  <a:gd name="T71" fmla="*/ 136 h 136"/>
                  <a:gd name="T72" fmla="*/ 6 w 100"/>
                  <a:gd name="T73" fmla="*/ 130 h 136"/>
                  <a:gd name="T74" fmla="*/ 6 w 100"/>
                  <a:gd name="T75" fmla="*/ 116 h 136"/>
                  <a:gd name="T76" fmla="*/ 10 w 100"/>
                  <a:gd name="T77" fmla="*/ 102 h 136"/>
                  <a:gd name="T78" fmla="*/ 4 w 100"/>
                  <a:gd name="T79" fmla="*/ 94 h 136"/>
                  <a:gd name="T80" fmla="*/ 0 w 100"/>
                  <a:gd name="T81" fmla="*/ 90 h 136"/>
                  <a:gd name="T82" fmla="*/ 4 w 100"/>
                  <a:gd name="T83" fmla="*/ 66 h 136"/>
                  <a:gd name="T84" fmla="*/ 12 w 100"/>
                  <a:gd name="T85" fmla="*/ 44 h 1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0" h="136">
                    <a:moveTo>
                      <a:pt x="12" y="46"/>
                    </a:moveTo>
                    <a:lnTo>
                      <a:pt x="12" y="28"/>
                    </a:lnTo>
                    <a:lnTo>
                      <a:pt x="16" y="26"/>
                    </a:lnTo>
                    <a:lnTo>
                      <a:pt x="18" y="22"/>
                    </a:lnTo>
                    <a:lnTo>
                      <a:pt x="24" y="14"/>
                    </a:lnTo>
                    <a:lnTo>
                      <a:pt x="28" y="10"/>
                    </a:lnTo>
                    <a:lnTo>
                      <a:pt x="32" y="8"/>
                    </a:lnTo>
                    <a:lnTo>
                      <a:pt x="34" y="6"/>
                    </a:lnTo>
                    <a:lnTo>
                      <a:pt x="36" y="6"/>
                    </a:lnTo>
                    <a:lnTo>
                      <a:pt x="38" y="8"/>
                    </a:lnTo>
                    <a:lnTo>
                      <a:pt x="42" y="10"/>
                    </a:lnTo>
                    <a:lnTo>
                      <a:pt x="60" y="12"/>
                    </a:lnTo>
                    <a:lnTo>
                      <a:pt x="80" y="14"/>
                    </a:lnTo>
                    <a:lnTo>
                      <a:pt x="84" y="12"/>
                    </a:lnTo>
                    <a:lnTo>
                      <a:pt x="88" y="12"/>
                    </a:lnTo>
                    <a:lnTo>
                      <a:pt x="90" y="8"/>
                    </a:lnTo>
                    <a:lnTo>
                      <a:pt x="94" y="2"/>
                    </a:lnTo>
                    <a:lnTo>
                      <a:pt x="100" y="0"/>
                    </a:lnTo>
                    <a:lnTo>
                      <a:pt x="100" y="6"/>
                    </a:lnTo>
                    <a:lnTo>
                      <a:pt x="90" y="16"/>
                    </a:lnTo>
                    <a:lnTo>
                      <a:pt x="86" y="22"/>
                    </a:lnTo>
                    <a:lnTo>
                      <a:pt x="82" y="24"/>
                    </a:lnTo>
                    <a:lnTo>
                      <a:pt x="76" y="24"/>
                    </a:lnTo>
                    <a:lnTo>
                      <a:pt x="70" y="24"/>
                    </a:lnTo>
                    <a:lnTo>
                      <a:pt x="64" y="22"/>
                    </a:lnTo>
                    <a:lnTo>
                      <a:pt x="26" y="22"/>
                    </a:lnTo>
                    <a:lnTo>
                      <a:pt x="22" y="24"/>
                    </a:lnTo>
                    <a:lnTo>
                      <a:pt x="22" y="26"/>
                    </a:lnTo>
                    <a:lnTo>
                      <a:pt x="20" y="34"/>
                    </a:lnTo>
                    <a:lnTo>
                      <a:pt x="22" y="38"/>
                    </a:lnTo>
                    <a:lnTo>
                      <a:pt x="24" y="46"/>
                    </a:lnTo>
                    <a:lnTo>
                      <a:pt x="28" y="52"/>
                    </a:lnTo>
                    <a:lnTo>
                      <a:pt x="32" y="54"/>
                    </a:lnTo>
                    <a:lnTo>
                      <a:pt x="34" y="54"/>
                    </a:lnTo>
                    <a:lnTo>
                      <a:pt x="36" y="52"/>
                    </a:lnTo>
                    <a:lnTo>
                      <a:pt x="40" y="50"/>
                    </a:lnTo>
                    <a:lnTo>
                      <a:pt x="46" y="46"/>
                    </a:lnTo>
                    <a:lnTo>
                      <a:pt x="54" y="44"/>
                    </a:lnTo>
                    <a:lnTo>
                      <a:pt x="62" y="42"/>
                    </a:lnTo>
                    <a:lnTo>
                      <a:pt x="68" y="40"/>
                    </a:lnTo>
                    <a:lnTo>
                      <a:pt x="74" y="40"/>
                    </a:lnTo>
                    <a:lnTo>
                      <a:pt x="72" y="42"/>
                    </a:lnTo>
                    <a:lnTo>
                      <a:pt x="68" y="44"/>
                    </a:lnTo>
                    <a:lnTo>
                      <a:pt x="62" y="48"/>
                    </a:lnTo>
                    <a:lnTo>
                      <a:pt x="56" y="50"/>
                    </a:lnTo>
                    <a:lnTo>
                      <a:pt x="50" y="56"/>
                    </a:lnTo>
                    <a:lnTo>
                      <a:pt x="42" y="66"/>
                    </a:lnTo>
                    <a:lnTo>
                      <a:pt x="44" y="66"/>
                    </a:lnTo>
                    <a:lnTo>
                      <a:pt x="46" y="70"/>
                    </a:lnTo>
                    <a:lnTo>
                      <a:pt x="48" y="76"/>
                    </a:lnTo>
                    <a:lnTo>
                      <a:pt x="54" y="84"/>
                    </a:lnTo>
                    <a:lnTo>
                      <a:pt x="54" y="98"/>
                    </a:lnTo>
                    <a:lnTo>
                      <a:pt x="56" y="102"/>
                    </a:lnTo>
                    <a:lnTo>
                      <a:pt x="60" y="104"/>
                    </a:lnTo>
                    <a:lnTo>
                      <a:pt x="64" y="104"/>
                    </a:lnTo>
                    <a:lnTo>
                      <a:pt x="64" y="106"/>
                    </a:lnTo>
                    <a:lnTo>
                      <a:pt x="60" y="110"/>
                    </a:lnTo>
                    <a:lnTo>
                      <a:pt x="54" y="114"/>
                    </a:lnTo>
                    <a:lnTo>
                      <a:pt x="50" y="118"/>
                    </a:lnTo>
                    <a:lnTo>
                      <a:pt x="44" y="118"/>
                    </a:lnTo>
                    <a:lnTo>
                      <a:pt x="32" y="92"/>
                    </a:lnTo>
                    <a:lnTo>
                      <a:pt x="32" y="88"/>
                    </a:lnTo>
                    <a:lnTo>
                      <a:pt x="34" y="84"/>
                    </a:lnTo>
                    <a:lnTo>
                      <a:pt x="32" y="78"/>
                    </a:lnTo>
                    <a:lnTo>
                      <a:pt x="28" y="80"/>
                    </a:lnTo>
                    <a:lnTo>
                      <a:pt x="24" y="78"/>
                    </a:lnTo>
                    <a:lnTo>
                      <a:pt x="22" y="106"/>
                    </a:lnTo>
                    <a:lnTo>
                      <a:pt x="22" y="120"/>
                    </a:lnTo>
                    <a:lnTo>
                      <a:pt x="20" y="126"/>
                    </a:lnTo>
                    <a:lnTo>
                      <a:pt x="18" y="132"/>
                    </a:lnTo>
                    <a:lnTo>
                      <a:pt x="14" y="134"/>
                    </a:lnTo>
                    <a:lnTo>
                      <a:pt x="8" y="136"/>
                    </a:lnTo>
                    <a:lnTo>
                      <a:pt x="6" y="134"/>
                    </a:lnTo>
                    <a:lnTo>
                      <a:pt x="6" y="130"/>
                    </a:lnTo>
                    <a:lnTo>
                      <a:pt x="6" y="120"/>
                    </a:lnTo>
                    <a:lnTo>
                      <a:pt x="6" y="116"/>
                    </a:lnTo>
                    <a:lnTo>
                      <a:pt x="8" y="110"/>
                    </a:lnTo>
                    <a:lnTo>
                      <a:pt x="10" y="102"/>
                    </a:lnTo>
                    <a:lnTo>
                      <a:pt x="10" y="94"/>
                    </a:lnTo>
                    <a:lnTo>
                      <a:pt x="4" y="94"/>
                    </a:lnTo>
                    <a:lnTo>
                      <a:pt x="0" y="92"/>
                    </a:lnTo>
                    <a:lnTo>
                      <a:pt x="0" y="90"/>
                    </a:lnTo>
                    <a:lnTo>
                      <a:pt x="0" y="78"/>
                    </a:lnTo>
                    <a:lnTo>
                      <a:pt x="4" y="66"/>
                    </a:lnTo>
                    <a:lnTo>
                      <a:pt x="8" y="54"/>
                    </a:lnTo>
                    <a:lnTo>
                      <a:pt x="12" y="44"/>
                    </a:lnTo>
                    <a:lnTo>
                      <a:pt x="12"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8" name="Freeform 257"/>
              <p:cNvSpPr>
                <a:spLocks noChangeAspect="1"/>
              </p:cNvSpPr>
              <p:nvPr/>
            </p:nvSpPr>
            <p:spPr bwMode="gray">
              <a:xfrm>
                <a:off x="4454" y="2006"/>
                <a:ext cx="152" cy="112"/>
              </a:xfrm>
              <a:custGeom>
                <a:avLst/>
                <a:gdLst>
                  <a:gd name="T0" fmla="*/ 68 w 152"/>
                  <a:gd name="T1" fmla="*/ 62 h 112"/>
                  <a:gd name="T2" fmla="*/ 68 w 152"/>
                  <a:gd name="T3" fmla="*/ 58 h 112"/>
                  <a:gd name="T4" fmla="*/ 70 w 152"/>
                  <a:gd name="T5" fmla="*/ 56 h 112"/>
                  <a:gd name="T6" fmla="*/ 74 w 152"/>
                  <a:gd name="T7" fmla="*/ 54 h 112"/>
                  <a:gd name="T8" fmla="*/ 70 w 152"/>
                  <a:gd name="T9" fmla="*/ 48 h 112"/>
                  <a:gd name="T10" fmla="*/ 76 w 152"/>
                  <a:gd name="T11" fmla="*/ 42 h 112"/>
                  <a:gd name="T12" fmla="*/ 86 w 152"/>
                  <a:gd name="T13" fmla="*/ 40 h 112"/>
                  <a:gd name="T14" fmla="*/ 92 w 152"/>
                  <a:gd name="T15" fmla="*/ 26 h 112"/>
                  <a:gd name="T16" fmla="*/ 106 w 152"/>
                  <a:gd name="T17" fmla="*/ 4 h 112"/>
                  <a:gd name="T18" fmla="*/ 114 w 152"/>
                  <a:gd name="T19" fmla="*/ 0 h 112"/>
                  <a:gd name="T20" fmla="*/ 122 w 152"/>
                  <a:gd name="T21" fmla="*/ 8 h 112"/>
                  <a:gd name="T22" fmla="*/ 124 w 152"/>
                  <a:gd name="T23" fmla="*/ 20 h 112"/>
                  <a:gd name="T24" fmla="*/ 138 w 152"/>
                  <a:gd name="T25" fmla="*/ 26 h 112"/>
                  <a:gd name="T26" fmla="*/ 152 w 152"/>
                  <a:gd name="T27" fmla="*/ 28 h 112"/>
                  <a:gd name="T28" fmla="*/ 150 w 152"/>
                  <a:gd name="T29" fmla="*/ 34 h 112"/>
                  <a:gd name="T30" fmla="*/ 140 w 152"/>
                  <a:gd name="T31" fmla="*/ 36 h 112"/>
                  <a:gd name="T32" fmla="*/ 132 w 152"/>
                  <a:gd name="T33" fmla="*/ 38 h 112"/>
                  <a:gd name="T34" fmla="*/ 138 w 152"/>
                  <a:gd name="T35" fmla="*/ 44 h 112"/>
                  <a:gd name="T36" fmla="*/ 132 w 152"/>
                  <a:gd name="T37" fmla="*/ 48 h 112"/>
                  <a:gd name="T38" fmla="*/ 122 w 152"/>
                  <a:gd name="T39" fmla="*/ 60 h 112"/>
                  <a:gd name="T40" fmla="*/ 106 w 152"/>
                  <a:gd name="T41" fmla="*/ 56 h 112"/>
                  <a:gd name="T42" fmla="*/ 94 w 152"/>
                  <a:gd name="T43" fmla="*/ 56 h 112"/>
                  <a:gd name="T44" fmla="*/ 82 w 152"/>
                  <a:gd name="T45" fmla="*/ 64 h 112"/>
                  <a:gd name="T46" fmla="*/ 74 w 152"/>
                  <a:gd name="T47" fmla="*/ 82 h 112"/>
                  <a:gd name="T48" fmla="*/ 70 w 152"/>
                  <a:gd name="T49" fmla="*/ 104 h 112"/>
                  <a:gd name="T50" fmla="*/ 64 w 152"/>
                  <a:gd name="T51" fmla="*/ 108 h 112"/>
                  <a:gd name="T52" fmla="*/ 56 w 152"/>
                  <a:gd name="T53" fmla="*/ 104 h 112"/>
                  <a:gd name="T54" fmla="*/ 48 w 152"/>
                  <a:gd name="T55" fmla="*/ 98 h 112"/>
                  <a:gd name="T56" fmla="*/ 42 w 152"/>
                  <a:gd name="T57" fmla="*/ 100 h 112"/>
                  <a:gd name="T58" fmla="*/ 28 w 152"/>
                  <a:gd name="T59" fmla="*/ 108 h 112"/>
                  <a:gd name="T60" fmla="*/ 20 w 152"/>
                  <a:gd name="T61" fmla="*/ 112 h 112"/>
                  <a:gd name="T62" fmla="*/ 8 w 152"/>
                  <a:gd name="T63" fmla="*/ 108 h 112"/>
                  <a:gd name="T64" fmla="*/ 0 w 152"/>
                  <a:gd name="T65" fmla="*/ 104 h 112"/>
                  <a:gd name="T66" fmla="*/ 0 w 152"/>
                  <a:gd name="T67" fmla="*/ 92 h 112"/>
                  <a:gd name="T68" fmla="*/ 0 w 152"/>
                  <a:gd name="T69" fmla="*/ 94 h 112"/>
                  <a:gd name="T70" fmla="*/ 8 w 152"/>
                  <a:gd name="T71" fmla="*/ 100 h 112"/>
                  <a:gd name="T72" fmla="*/ 20 w 152"/>
                  <a:gd name="T73" fmla="*/ 90 h 112"/>
                  <a:gd name="T74" fmla="*/ 30 w 152"/>
                  <a:gd name="T75" fmla="*/ 78 h 112"/>
                  <a:gd name="T76" fmla="*/ 46 w 152"/>
                  <a:gd name="T77" fmla="*/ 72 h 112"/>
                  <a:gd name="T78" fmla="*/ 54 w 152"/>
                  <a:gd name="T79" fmla="*/ 66 h 112"/>
                  <a:gd name="T80" fmla="*/ 58 w 152"/>
                  <a:gd name="T81" fmla="*/ 58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2" h="112">
                    <a:moveTo>
                      <a:pt x="58" y="58"/>
                    </a:moveTo>
                    <a:lnTo>
                      <a:pt x="68" y="62"/>
                    </a:lnTo>
                    <a:lnTo>
                      <a:pt x="70" y="60"/>
                    </a:lnTo>
                    <a:lnTo>
                      <a:pt x="68" y="58"/>
                    </a:lnTo>
                    <a:lnTo>
                      <a:pt x="68" y="54"/>
                    </a:lnTo>
                    <a:lnTo>
                      <a:pt x="70" y="56"/>
                    </a:lnTo>
                    <a:lnTo>
                      <a:pt x="74" y="58"/>
                    </a:lnTo>
                    <a:lnTo>
                      <a:pt x="74" y="54"/>
                    </a:lnTo>
                    <a:lnTo>
                      <a:pt x="70" y="52"/>
                    </a:lnTo>
                    <a:lnTo>
                      <a:pt x="70" y="48"/>
                    </a:lnTo>
                    <a:lnTo>
                      <a:pt x="68" y="48"/>
                    </a:lnTo>
                    <a:lnTo>
                      <a:pt x="76" y="42"/>
                    </a:lnTo>
                    <a:lnTo>
                      <a:pt x="80" y="40"/>
                    </a:lnTo>
                    <a:lnTo>
                      <a:pt x="86" y="40"/>
                    </a:lnTo>
                    <a:lnTo>
                      <a:pt x="88" y="36"/>
                    </a:lnTo>
                    <a:lnTo>
                      <a:pt x="92" y="26"/>
                    </a:lnTo>
                    <a:lnTo>
                      <a:pt x="98" y="16"/>
                    </a:lnTo>
                    <a:lnTo>
                      <a:pt x="106" y="4"/>
                    </a:lnTo>
                    <a:lnTo>
                      <a:pt x="110" y="0"/>
                    </a:lnTo>
                    <a:lnTo>
                      <a:pt x="114" y="0"/>
                    </a:lnTo>
                    <a:lnTo>
                      <a:pt x="118" y="2"/>
                    </a:lnTo>
                    <a:lnTo>
                      <a:pt x="122" y="8"/>
                    </a:lnTo>
                    <a:lnTo>
                      <a:pt x="124" y="14"/>
                    </a:lnTo>
                    <a:lnTo>
                      <a:pt x="124" y="20"/>
                    </a:lnTo>
                    <a:lnTo>
                      <a:pt x="132" y="22"/>
                    </a:lnTo>
                    <a:lnTo>
                      <a:pt x="138" y="26"/>
                    </a:lnTo>
                    <a:lnTo>
                      <a:pt x="144" y="26"/>
                    </a:lnTo>
                    <a:lnTo>
                      <a:pt x="152" y="28"/>
                    </a:lnTo>
                    <a:lnTo>
                      <a:pt x="152" y="32"/>
                    </a:lnTo>
                    <a:lnTo>
                      <a:pt x="150" y="34"/>
                    </a:lnTo>
                    <a:lnTo>
                      <a:pt x="148" y="36"/>
                    </a:lnTo>
                    <a:lnTo>
                      <a:pt x="140" y="36"/>
                    </a:lnTo>
                    <a:lnTo>
                      <a:pt x="134" y="36"/>
                    </a:lnTo>
                    <a:lnTo>
                      <a:pt x="132" y="38"/>
                    </a:lnTo>
                    <a:lnTo>
                      <a:pt x="130" y="40"/>
                    </a:lnTo>
                    <a:lnTo>
                      <a:pt x="138" y="44"/>
                    </a:lnTo>
                    <a:lnTo>
                      <a:pt x="138" y="46"/>
                    </a:lnTo>
                    <a:lnTo>
                      <a:pt x="132" y="48"/>
                    </a:lnTo>
                    <a:lnTo>
                      <a:pt x="124" y="54"/>
                    </a:lnTo>
                    <a:lnTo>
                      <a:pt x="122" y="60"/>
                    </a:lnTo>
                    <a:lnTo>
                      <a:pt x="112" y="58"/>
                    </a:lnTo>
                    <a:lnTo>
                      <a:pt x="106" y="56"/>
                    </a:lnTo>
                    <a:lnTo>
                      <a:pt x="100" y="56"/>
                    </a:lnTo>
                    <a:lnTo>
                      <a:pt x="94" y="56"/>
                    </a:lnTo>
                    <a:lnTo>
                      <a:pt x="88" y="60"/>
                    </a:lnTo>
                    <a:lnTo>
                      <a:pt x="82" y="64"/>
                    </a:lnTo>
                    <a:lnTo>
                      <a:pt x="78" y="70"/>
                    </a:lnTo>
                    <a:lnTo>
                      <a:pt x="74" y="82"/>
                    </a:lnTo>
                    <a:lnTo>
                      <a:pt x="70" y="96"/>
                    </a:lnTo>
                    <a:lnTo>
                      <a:pt x="70" y="104"/>
                    </a:lnTo>
                    <a:lnTo>
                      <a:pt x="68" y="108"/>
                    </a:lnTo>
                    <a:lnTo>
                      <a:pt x="64" y="108"/>
                    </a:lnTo>
                    <a:lnTo>
                      <a:pt x="60" y="106"/>
                    </a:lnTo>
                    <a:lnTo>
                      <a:pt x="56" y="104"/>
                    </a:lnTo>
                    <a:lnTo>
                      <a:pt x="52" y="100"/>
                    </a:lnTo>
                    <a:lnTo>
                      <a:pt x="48" y="98"/>
                    </a:lnTo>
                    <a:lnTo>
                      <a:pt x="44" y="98"/>
                    </a:lnTo>
                    <a:lnTo>
                      <a:pt x="42" y="100"/>
                    </a:lnTo>
                    <a:lnTo>
                      <a:pt x="36" y="106"/>
                    </a:lnTo>
                    <a:lnTo>
                      <a:pt x="28" y="108"/>
                    </a:lnTo>
                    <a:lnTo>
                      <a:pt x="26" y="110"/>
                    </a:lnTo>
                    <a:lnTo>
                      <a:pt x="20" y="112"/>
                    </a:lnTo>
                    <a:lnTo>
                      <a:pt x="14" y="110"/>
                    </a:lnTo>
                    <a:lnTo>
                      <a:pt x="8" y="108"/>
                    </a:lnTo>
                    <a:lnTo>
                      <a:pt x="2" y="106"/>
                    </a:lnTo>
                    <a:lnTo>
                      <a:pt x="0" y="104"/>
                    </a:lnTo>
                    <a:lnTo>
                      <a:pt x="0" y="102"/>
                    </a:lnTo>
                    <a:lnTo>
                      <a:pt x="0" y="92"/>
                    </a:lnTo>
                    <a:lnTo>
                      <a:pt x="0" y="90"/>
                    </a:lnTo>
                    <a:lnTo>
                      <a:pt x="0" y="94"/>
                    </a:lnTo>
                    <a:lnTo>
                      <a:pt x="2" y="96"/>
                    </a:lnTo>
                    <a:lnTo>
                      <a:pt x="8" y="100"/>
                    </a:lnTo>
                    <a:lnTo>
                      <a:pt x="20" y="100"/>
                    </a:lnTo>
                    <a:lnTo>
                      <a:pt x="20" y="90"/>
                    </a:lnTo>
                    <a:lnTo>
                      <a:pt x="26" y="82"/>
                    </a:lnTo>
                    <a:lnTo>
                      <a:pt x="30" y="78"/>
                    </a:lnTo>
                    <a:lnTo>
                      <a:pt x="34" y="76"/>
                    </a:lnTo>
                    <a:lnTo>
                      <a:pt x="46" y="72"/>
                    </a:lnTo>
                    <a:lnTo>
                      <a:pt x="50" y="70"/>
                    </a:lnTo>
                    <a:lnTo>
                      <a:pt x="54" y="66"/>
                    </a:lnTo>
                    <a:lnTo>
                      <a:pt x="60" y="56"/>
                    </a:lnTo>
                    <a:lnTo>
                      <a:pt x="58" y="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9" name="Freeform 258"/>
              <p:cNvSpPr>
                <a:spLocks noChangeAspect="1"/>
              </p:cNvSpPr>
              <p:nvPr/>
            </p:nvSpPr>
            <p:spPr bwMode="gray">
              <a:xfrm>
                <a:off x="4512" y="2054"/>
                <a:ext cx="16" cy="14"/>
              </a:xfrm>
              <a:custGeom>
                <a:avLst/>
                <a:gdLst>
                  <a:gd name="T0" fmla="*/ 12 w 16"/>
                  <a:gd name="T1" fmla="*/ 0 h 14"/>
                  <a:gd name="T2" fmla="*/ 12 w 16"/>
                  <a:gd name="T3" fmla="*/ 4 h 14"/>
                  <a:gd name="T4" fmla="*/ 16 w 16"/>
                  <a:gd name="T5" fmla="*/ 6 h 14"/>
                  <a:gd name="T6" fmla="*/ 16 w 16"/>
                  <a:gd name="T7" fmla="*/ 10 h 14"/>
                  <a:gd name="T8" fmla="*/ 12 w 16"/>
                  <a:gd name="T9" fmla="*/ 8 h 14"/>
                  <a:gd name="T10" fmla="*/ 10 w 16"/>
                  <a:gd name="T11" fmla="*/ 6 h 14"/>
                  <a:gd name="T12" fmla="*/ 10 w 16"/>
                  <a:gd name="T13" fmla="*/ 10 h 14"/>
                  <a:gd name="T14" fmla="*/ 12 w 16"/>
                  <a:gd name="T15" fmla="*/ 12 h 14"/>
                  <a:gd name="T16" fmla="*/ 10 w 16"/>
                  <a:gd name="T17" fmla="*/ 14 h 14"/>
                  <a:gd name="T18" fmla="*/ 0 w 16"/>
                  <a:gd name="T19" fmla="*/ 10 h 14"/>
                  <a:gd name="T20" fmla="*/ 10 w 16"/>
                  <a:gd name="T21" fmla="*/ 0 h 14"/>
                  <a:gd name="T22" fmla="*/ 12 w 16"/>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4">
                    <a:moveTo>
                      <a:pt x="12" y="0"/>
                    </a:moveTo>
                    <a:lnTo>
                      <a:pt x="12" y="4"/>
                    </a:lnTo>
                    <a:lnTo>
                      <a:pt x="16" y="6"/>
                    </a:lnTo>
                    <a:lnTo>
                      <a:pt x="16" y="10"/>
                    </a:lnTo>
                    <a:lnTo>
                      <a:pt x="12" y="8"/>
                    </a:lnTo>
                    <a:lnTo>
                      <a:pt x="10" y="6"/>
                    </a:lnTo>
                    <a:lnTo>
                      <a:pt x="10" y="10"/>
                    </a:lnTo>
                    <a:lnTo>
                      <a:pt x="12" y="12"/>
                    </a:lnTo>
                    <a:lnTo>
                      <a:pt x="10" y="14"/>
                    </a:lnTo>
                    <a:lnTo>
                      <a:pt x="0" y="10"/>
                    </a:lnTo>
                    <a:lnTo>
                      <a:pt x="10" y="0"/>
                    </a:lnTo>
                    <a:lnTo>
                      <a:pt x="1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0" name="Freeform 259"/>
              <p:cNvSpPr>
                <a:spLocks noChangeAspect="1"/>
              </p:cNvSpPr>
              <p:nvPr/>
            </p:nvSpPr>
            <p:spPr bwMode="gray">
              <a:xfrm>
                <a:off x="4790" y="2142"/>
                <a:ext cx="160" cy="164"/>
              </a:xfrm>
              <a:custGeom>
                <a:avLst/>
                <a:gdLst>
                  <a:gd name="T0" fmla="*/ 160 w 160"/>
                  <a:gd name="T1" fmla="*/ 114 h 164"/>
                  <a:gd name="T2" fmla="*/ 156 w 160"/>
                  <a:gd name="T3" fmla="*/ 122 h 164"/>
                  <a:gd name="T4" fmla="*/ 160 w 160"/>
                  <a:gd name="T5" fmla="*/ 164 h 164"/>
                  <a:gd name="T6" fmla="*/ 148 w 160"/>
                  <a:gd name="T7" fmla="*/ 158 h 164"/>
                  <a:gd name="T8" fmla="*/ 144 w 160"/>
                  <a:gd name="T9" fmla="*/ 144 h 164"/>
                  <a:gd name="T10" fmla="*/ 120 w 160"/>
                  <a:gd name="T11" fmla="*/ 148 h 164"/>
                  <a:gd name="T12" fmla="*/ 104 w 160"/>
                  <a:gd name="T13" fmla="*/ 148 h 164"/>
                  <a:gd name="T14" fmla="*/ 102 w 160"/>
                  <a:gd name="T15" fmla="*/ 144 h 164"/>
                  <a:gd name="T16" fmla="*/ 110 w 160"/>
                  <a:gd name="T17" fmla="*/ 134 h 164"/>
                  <a:gd name="T18" fmla="*/ 120 w 160"/>
                  <a:gd name="T19" fmla="*/ 126 h 164"/>
                  <a:gd name="T20" fmla="*/ 118 w 160"/>
                  <a:gd name="T21" fmla="*/ 112 h 164"/>
                  <a:gd name="T22" fmla="*/ 116 w 160"/>
                  <a:gd name="T23" fmla="*/ 100 h 164"/>
                  <a:gd name="T24" fmla="*/ 104 w 160"/>
                  <a:gd name="T25" fmla="*/ 90 h 164"/>
                  <a:gd name="T26" fmla="*/ 74 w 160"/>
                  <a:gd name="T27" fmla="*/ 80 h 164"/>
                  <a:gd name="T28" fmla="*/ 62 w 160"/>
                  <a:gd name="T29" fmla="*/ 70 h 164"/>
                  <a:gd name="T30" fmla="*/ 54 w 160"/>
                  <a:gd name="T31" fmla="*/ 66 h 164"/>
                  <a:gd name="T32" fmla="*/ 46 w 160"/>
                  <a:gd name="T33" fmla="*/ 60 h 164"/>
                  <a:gd name="T34" fmla="*/ 42 w 160"/>
                  <a:gd name="T35" fmla="*/ 66 h 164"/>
                  <a:gd name="T36" fmla="*/ 34 w 160"/>
                  <a:gd name="T37" fmla="*/ 72 h 164"/>
                  <a:gd name="T38" fmla="*/ 32 w 160"/>
                  <a:gd name="T39" fmla="*/ 66 h 164"/>
                  <a:gd name="T40" fmla="*/ 26 w 160"/>
                  <a:gd name="T41" fmla="*/ 54 h 164"/>
                  <a:gd name="T42" fmla="*/ 20 w 160"/>
                  <a:gd name="T43" fmla="*/ 48 h 164"/>
                  <a:gd name="T44" fmla="*/ 20 w 160"/>
                  <a:gd name="T45" fmla="*/ 42 h 164"/>
                  <a:gd name="T46" fmla="*/ 28 w 160"/>
                  <a:gd name="T47" fmla="*/ 42 h 164"/>
                  <a:gd name="T48" fmla="*/ 34 w 160"/>
                  <a:gd name="T49" fmla="*/ 42 h 164"/>
                  <a:gd name="T50" fmla="*/ 46 w 160"/>
                  <a:gd name="T51" fmla="*/ 40 h 164"/>
                  <a:gd name="T52" fmla="*/ 54 w 160"/>
                  <a:gd name="T53" fmla="*/ 36 h 164"/>
                  <a:gd name="T54" fmla="*/ 40 w 160"/>
                  <a:gd name="T55" fmla="*/ 36 h 164"/>
                  <a:gd name="T56" fmla="*/ 26 w 160"/>
                  <a:gd name="T57" fmla="*/ 38 h 164"/>
                  <a:gd name="T58" fmla="*/ 18 w 160"/>
                  <a:gd name="T59" fmla="*/ 32 h 164"/>
                  <a:gd name="T60" fmla="*/ 16 w 160"/>
                  <a:gd name="T61" fmla="*/ 28 h 164"/>
                  <a:gd name="T62" fmla="*/ 6 w 160"/>
                  <a:gd name="T63" fmla="*/ 22 h 164"/>
                  <a:gd name="T64" fmla="*/ 0 w 160"/>
                  <a:gd name="T65" fmla="*/ 12 h 164"/>
                  <a:gd name="T66" fmla="*/ 14 w 160"/>
                  <a:gd name="T67" fmla="*/ 4 h 164"/>
                  <a:gd name="T68" fmla="*/ 30 w 160"/>
                  <a:gd name="T69" fmla="*/ 0 h 164"/>
                  <a:gd name="T70" fmla="*/ 36 w 160"/>
                  <a:gd name="T71" fmla="*/ 2 h 164"/>
                  <a:gd name="T72" fmla="*/ 50 w 160"/>
                  <a:gd name="T73" fmla="*/ 4 h 164"/>
                  <a:gd name="T74" fmla="*/ 56 w 160"/>
                  <a:gd name="T75" fmla="*/ 16 h 164"/>
                  <a:gd name="T76" fmla="*/ 58 w 160"/>
                  <a:gd name="T77" fmla="*/ 38 h 164"/>
                  <a:gd name="T78" fmla="*/ 62 w 160"/>
                  <a:gd name="T79" fmla="*/ 40 h 164"/>
                  <a:gd name="T80" fmla="*/ 66 w 160"/>
                  <a:gd name="T81" fmla="*/ 54 h 164"/>
                  <a:gd name="T82" fmla="*/ 72 w 160"/>
                  <a:gd name="T83" fmla="*/ 54 h 164"/>
                  <a:gd name="T84" fmla="*/ 78 w 160"/>
                  <a:gd name="T85" fmla="*/ 48 h 164"/>
                  <a:gd name="T86" fmla="*/ 88 w 160"/>
                  <a:gd name="T87" fmla="*/ 38 h 164"/>
                  <a:gd name="T88" fmla="*/ 100 w 160"/>
                  <a:gd name="T89" fmla="*/ 28 h 164"/>
                  <a:gd name="T90" fmla="*/ 108 w 160"/>
                  <a:gd name="T91" fmla="*/ 20 h 164"/>
                  <a:gd name="T92" fmla="*/ 116 w 160"/>
                  <a:gd name="T93" fmla="*/ 20 h 164"/>
                  <a:gd name="T94" fmla="*/ 128 w 160"/>
                  <a:gd name="T95" fmla="*/ 26 h 164"/>
                  <a:gd name="T96" fmla="*/ 142 w 160"/>
                  <a:gd name="T97" fmla="*/ 34 h 164"/>
                  <a:gd name="T98" fmla="*/ 160 w 160"/>
                  <a:gd name="T99" fmla="*/ 38 h 16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 h="164">
                    <a:moveTo>
                      <a:pt x="160" y="38"/>
                    </a:moveTo>
                    <a:lnTo>
                      <a:pt x="160" y="114"/>
                    </a:lnTo>
                    <a:lnTo>
                      <a:pt x="156" y="118"/>
                    </a:lnTo>
                    <a:lnTo>
                      <a:pt x="156" y="122"/>
                    </a:lnTo>
                    <a:lnTo>
                      <a:pt x="160" y="126"/>
                    </a:lnTo>
                    <a:lnTo>
                      <a:pt x="160" y="164"/>
                    </a:lnTo>
                    <a:lnTo>
                      <a:pt x="154" y="164"/>
                    </a:lnTo>
                    <a:lnTo>
                      <a:pt x="148" y="158"/>
                    </a:lnTo>
                    <a:lnTo>
                      <a:pt x="144" y="152"/>
                    </a:lnTo>
                    <a:lnTo>
                      <a:pt x="144" y="144"/>
                    </a:lnTo>
                    <a:lnTo>
                      <a:pt x="126" y="144"/>
                    </a:lnTo>
                    <a:lnTo>
                      <a:pt x="120" y="148"/>
                    </a:lnTo>
                    <a:lnTo>
                      <a:pt x="112" y="148"/>
                    </a:lnTo>
                    <a:lnTo>
                      <a:pt x="104" y="148"/>
                    </a:lnTo>
                    <a:lnTo>
                      <a:pt x="102" y="146"/>
                    </a:lnTo>
                    <a:lnTo>
                      <a:pt x="102" y="144"/>
                    </a:lnTo>
                    <a:lnTo>
                      <a:pt x="104" y="138"/>
                    </a:lnTo>
                    <a:lnTo>
                      <a:pt x="110" y="134"/>
                    </a:lnTo>
                    <a:lnTo>
                      <a:pt x="116" y="128"/>
                    </a:lnTo>
                    <a:lnTo>
                      <a:pt x="120" y="126"/>
                    </a:lnTo>
                    <a:lnTo>
                      <a:pt x="118" y="118"/>
                    </a:lnTo>
                    <a:lnTo>
                      <a:pt x="118" y="112"/>
                    </a:lnTo>
                    <a:lnTo>
                      <a:pt x="116" y="106"/>
                    </a:lnTo>
                    <a:lnTo>
                      <a:pt x="116" y="100"/>
                    </a:lnTo>
                    <a:lnTo>
                      <a:pt x="112" y="94"/>
                    </a:lnTo>
                    <a:lnTo>
                      <a:pt x="104" y="90"/>
                    </a:lnTo>
                    <a:lnTo>
                      <a:pt x="90" y="84"/>
                    </a:lnTo>
                    <a:lnTo>
                      <a:pt x="74" y="80"/>
                    </a:lnTo>
                    <a:lnTo>
                      <a:pt x="68" y="74"/>
                    </a:lnTo>
                    <a:lnTo>
                      <a:pt x="62" y="70"/>
                    </a:lnTo>
                    <a:lnTo>
                      <a:pt x="58" y="68"/>
                    </a:lnTo>
                    <a:lnTo>
                      <a:pt x="54" y="66"/>
                    </a:lnTo>
                    <a:lnTo>
                      <a:pt x="44" y="66"/>
                    </a:lnTo>
                    <a:lnTo>
                      <a:pt x="46" y="60"/>
                    </a:lnTo>
                    <a:lnTo>
                      <a:pt x="48" y="58"/>
                    </a:lnTo>
                    <a:lnTo>
                      <a:pt x="42" y="66"/>
                    </a:lnTo>
                    <a:lnTo>
                      <a:pt x="38" y="70"/>
                    </a:lnTo>
                    <a:lnTo>
                      <a:pt x="34" y="72"/>
                    </a:lnTo>
                    <a:lnTo>
                      <a:pt x="32" y="72"/>
                    </a:lnTo>
                    <a:lnTo>
                      <a:pt x="32" y="66"/>
                    </a:lnTo>
                    <a:lnTo>
                      <a:pt x="32" y="64"/>
                    </a:lnTo>
                    <a:lnTo>
                      <a:pt x="26" y="54"/>
                    </a:lnTo>
                    <a:lnTo>
                      <a:pt x="24" y="50"/>
                    </a:lnTo>
                    <a:lnTo>
                      <a:pt x="20" y="48"/>
                    </a:lnTo>
                    <a:lnTo>
                      <a:pt x="20" y="44"/>
                    </a:lnTo>
                    <a:lnTo>
                      <a:pt x="20" y="42"/>
                    </a:lnTo>
                    <a:lnTo>
                      <a:pt x="24" y="42"/>
                    </a:lnTo>
                    <a:lnTo>
                      <a:pt x="28" y="42"/>
                    </a:lnTo>
                    <a:lnTo>
                      <a:pt x="32" y="44"/>
                    </a:lnTo>
                    <a:lnTo>
                      <a:pt x="34" y="42"/>
                    </a:lnTo>
                    <a:lnTo>
                      <a:pt x="38" y="38"/>
                    </a:lnTo>
                    <a:lnTo>
                      <a:pt x="46" y="40"/>
                    </a:lnTo>
                    <a:lnTo>
                      <a:pt x="50" y="38"/>
                    </a:lnTo>
                    <a:lnTo>
                      <a:pt x="54" y="36"/>
                    </a:lnTo>
                    <a:lnTo>
                      <a:pt x="50" y="36"/>
                    </a:lnTo>
                    <a:lnTo>
                      <a:pt x="40" y="36"/>
                    </a:lnTo>
                    <a:lnTo>
                      <a:pt x="32" y="38"/>
                    </a:lnTo>
                    <a:lnTo>
                      <a:pt x="26" y="38"/>
                    </a:lnTo>
                    <a:lnTo>
                      <a:pt x="22" y="36"/>
                    </a:lnTo>
                    <a:lnTo>
                      <a:pt x="18" y="32"/>
                    </a:lnTo>
                    <a:lnTo>
                      <a:pt x="18" y="28"/>
                    </a:lnTo>
                    <a:lnTo>
                      <a:pt x="16" y="28"/>
                    </a:lnTo>
                    <a:lnTo>
                      <a:pt x="14" y="26"/>
                    </a:lnTo>
                    <a:lnTo>
                      <a:pt x="6" y="22"/>
                    </a:lnTo>
                    <a:lnTo>
                      <a:pt x="0" y="16"/>
                    </a:lnTo>
                    <a:lnTo>
                      <a:pt x="0" y="12"/>
                    </a:lnTo>
                    <a:lnTo>
                      <a:pt x="6" y="8"/>
                    </a:lnTo>
                    <a:lnTo>
                      <a:pt x="14" y="4"/>
                    </a:lnTo>
                    <a:lnTo>
                      <a:pt x="22" y="0"/>
                    </a:lnTo>
                    <a:lnTo>
                      <a:pt x="30" y="0"/>
                    </a:lnTo>
                    <a:lnTo>
                      <a:pt x="34" y="0"/>
                    </a:lnTo>
                    <a:lnTo>
                      <a:pt x="36" y="2"/>
                    </a:lnTo>
                    <a:lnTo>
                      <a:pt x="44" y="4"/>
                    </a:lnTo>
                    <a:lnTo>
                      <a:pt x="50" y="4"/>
                    </a:lnTo>
                    <a:lnTo>
                      <a:pt x="54" y="10"/>
                    </a:lnTo>
                    <a:lnTo>
                      <a:pt x="56" y="16"/>
                    </a:lnTo>
                    <a:lnTo>
                      <a:pt x="56" y="32"/>
                    </a:lnTo>
                    <a:lnTo>
                      <a:pt x="58" y="38"/>
                    </a:lnTo>
                    <a:lnTo>
                      <a:pt x="60" y="40"/>
                    </a:lnTo>
                    <a:lnTo>
                      <a:pt x="62" y="40"/>
                    </a:lnTo>
                    <a:lnTo>
                      <a:pt x="64" y="48"/>
                    </a:lnTo>
                    <a:lnTo>
                      <a:pt x="66" y="54"/>
                    </a:lnTo>
                    <a:lnTo>
                      <a:pt x="70" y="54"/>
                    </a:lnTo>
                    <a:lnTo>
                      <a:pt x="72" y="54"/>
                    </a:lnTo>
                    <a:lnTo>
                      <a:pt x="76" y="52"/>
                    </a:lnTo>
                    <a:lnTo>
                      <a:pt x="78" y="48"/>
                    </a:lnTo>
                    <a:lnTo>
                      <a:pt x="84" y="42"/>
                    </a:lnTo>
                    <a:lnTo>
                      <a:pt x="88" y="38"/>
                    </a:lnTo>
                    <a:lnTo>
                      <a:pt x="94" y="34"/>
                    </a:lnTo>
                    <a:lnTo>
                      <a:pt x="100" y="28"/>
                    </a:lnTo>
                    <a:lnTo>
                      <a:pt x="106" y="22"/>
                    </a:lnTo>
                    <a:lnTo>
                      <a:pt x="108" y="20"/>
                    </a:lnTo>
                    <a:lnTo>
                      <a:pt x="112" y="18"/>
                    </a:lnTo>
                    <a:lnTo>
                      <a:pt x="116" y="20"/>
                    </a:lnTo>
                    <a:lnTo>
                      <a:pt x="120" y="22"/>
                    </a:lnTo>
                    <a:lnTo>
                      <a:pt x="128" y="26"/>
                    </a:lnTo>
                    <a:lnTo>
                      <a:pt x="136" y="30"/>
                    </a:lnTo>
                    <a:lnTo>
                      <a:pt x="142" y="34"/>
                    </a:lnTo>
                    <a:lnTo>
                      <a:pt x="150" y="36"/>
                    </a:lnTo>
                    <a:lnTo>
                      <a:pt x="160" y="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1" name="Freeform 260"/>
              <p:cNvSpPr>
                <a:spLocks noChangeAspect="1"/>
              </p:cNvSpPr>
              <p:nvPr/>
            </p:nvSpPr>
            <p:spPr bwMode="gray">
              <a:xfrm>
                <a:off x="4594" y="2306"/>
                <a:ext cx="24" cy="14"/>
              </a:xfrm>
              <a:custGeom>
                <a:avLst/>
                <a:gdLst>
                  <a:gd name="T0" fmla="*/ 16 w 24"/>
                  <a:gd name="T1" fmla="*/ 12 h 14"/>
                  <a:gd name="T2" fmla="*/ 8 w 24"/>
                  <a:gd name="T3" fmla="*/ 8 h 14"/>
                  <a:gd name="T4" fmla="*/ 0 w 24"/>
                  <a:gd name="T5" fmla="*/ 2 h 14"/>
                  <a:gd name="T6" fmla="*/ 4 w 24"/>
                  <a:gd name="T7" fmla="*/ 0 h 14"/>
                  <a:gd name="T8" fmla="*/ 10 w 24"/>
                  <a:gd name="T9" fmla="*/ 0 h 14"/>
                  <a:gd name="T10" fmla="*/ 12 w 24"/>
                  <a:gd name="T11" fmla="*/ 0 h 14"/>
                  <a:gd name="T12" fmla="*/ 16 w 24"/>
                  <a:gd name="T13" fmla="*/ 0 h 14"/>
                  <a:gd name="T14" fmla="*/ 18 w 24"/>
                  <a:gd name="T15" fmla="*/ 4 h 14"/>
                  <a:gd name="T16" fmla="*/ 22 w 24"/>
                  <a:gd name="T17" fmla="*/ 4 h 14"/>
                  <a:gd name="T18" fmla="*/ 24 w 24"/>
                  <a:gd name="T19" fmla="*/ 10 h 14"/>
                  <a:gd name="T20" fmla="*/ 22 w 24"/>
                  <a:gd name="T21" fmla="*/ 12 h 14"/>
                  <a:gd name="T22" fmla="*/ 20 w 24"/>
                  <a:gd name="T23" fmla="*/ 14 h 14"/>
                  <a:gd name="T24" fmla="*/ 18 w 24"/>
                  <a:gd name="T25" fmla="*/ 14 h 14"/>
                  <a:gd name="T26" fmla="*/ 16 w 24"/>
                  <a:gd name="T27" fmla="*/ 12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14">
                    <a:moveTo>
                      <a:pt x="16" y="12"/>
                    </a:moveTo>
                    <a:lnTo>
                      <a:pt x="8" y="8"/>
                    </a:lnTo>
                    <a:lnTo>
                      <a:pt x="0" y="2"/>
                    </a:lnTo>
                    <a:lnTo>
                      <a:pt x="4" y="0"/>
                    </a:lnTo>
                    <a:lnTo>
                      <a:pt x="10" y="0"/>
                    </a:lnTo>
                    <a:lnTo>
                      <a:pt x="12" y="0"/>
                    </a:lnTo>
                    <a:lnTo>
                      <a:pt x="16" y="0"/>
                    </a:lnTo>
                    <a:lnTo>
                      <a:pt x="18" y="4"/>
                    </a:lnTo>
                    <a:lnTo>
                      <a:pt x="22" y="4"/>
                    </a:lnTo>
                    <a:lnTo>
                      <a:pt x="24" y="10"/>
                    </a:lnTo>
                    <a:lnTo>
                      <a:pt x="22" y="12"/>
                    </a:lnTo>
                    <a:lnTo>
                      <a:pt x="20" y="14"/>
                    </a:lnTo>
                    <a:lnTo>
                      <a:pt x="18" y="14"/>
                    </a:lnTo>
                    <a:lnTo>
                      <a:pt x="16"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2" name="Freeform 261"/>
              <p:cNvSpPr>
                <a:spLocks noChangeAspect="1"/>
              </p:cNvSpPr>
              <p:nvPr/>
            </p:nvSpPr>
            <p:spPr bwMode="gray">
              <a:xfrm>
                <a:off x="4748" y="2788"/>
                <a:ext cx="22" cy="8"/>
              </a:xfrm>
              <a:custGeom>
                <a:avLst/>
                <a:gdLst>
                  <a:gd name="T0" fmla="*/ 8 w 22"/>
                  <a:gd name="T1" fmla="*/ 2 h 8"/>
                  <a:gd name="T2" fmla="*/ 4 w 22"/>
                  <a:gd name="T3" fmla="*/ 2 h 8"/>
                  <a:gd name="T4" fmla="*/ 2 w 22"/>
                  <a:gd name="T5" fmla="*/ 4 h 8"/>
                  <a:gd name="T6" fmla="*/ 0 w 22"/>
                  <a:gd name="T7" fmla="*/ 6 h 8"/>
                  <a:gd name="T8" fmla="*/ 4 w 22"/>
                  <a:gd name="T9" fmla="*/ 8 h 8"/>
                  <a:gd name="T10" fmla="*/ 8 w 22"/>
                  <a:gd name="T11" fmla="*/ 8 h 8"/>
                  <a:gd name="T12" fmla="*/ 12 w 22"/>
                  <a:gd name="T13" fmla="*/ 8 h 8"/>
                  <a:gd name="T14" fmla="*/ 16 w 22"/>
                  <a:gd name="T15" fmla="*/ 6 h 8"/>
                  <a:gd name="T16" fmla="*/ 22 w 22"/>
                  <a:gd name="T17" fmla="*/ 2 h 8"/>
                  <a:gd name="T18" fmla="*/ 20 w 22"/>
                  <a:gd name="T19" fmla="*/ 0 h 8"/>
                  <a:gd name="T20" fmla="*/ 16 w 22"/>
                  <a:gd name="T21" fmla="*/ 0 h 8"/>
                  <a:gd name="T22" fmla="*/ 8 w 22"/>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 h="8">
                    <a:moveTo>
                      <a:pt x="8" y="2"/>
                    </a:moveTo>
                    <a:lnTo>
                      <a:pt x="4" y="2"/>
                    </a:lnTo>
                    <a:lnTo>
                      <a:pt x="2" y="4"/>
                    </a:lnTo>
                    <a:lnTo>
                      <a:pt x="0" y="6"/>
                    </a:lnTo>
                    <a:lnTo>
                      <a:pt x="4" y="8"/>
                    </a:lnTo>
                    <a:lnTo>
                      <a:pt x="8" y="8"/>
                    </a:lnTo>
                    <a:lnTo>
                      <a:pt x="12" y="8"/>
                    </a:lnTo>
                    <a:lnTo>
                      <a:pt x="16" y="6"/>
                    </a:lnTo>
                    <a:lnTo>
                      <a:pt x="22" y="2"/>
                    </a:lnTo>
                    <a:lnTo>
                      <a:pt x="20" y="0"/>
                    </a:lnTo>
                    <a:lnTo>
                      <a:pt x="16" y="0"/>
                    </a:lnTo>
                    <a:lnTo>
                      <a:pt x="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3" name="Freeform 262"/>
              <p:cNvSpPr>
                <a:spLocks noChangeAspect="1"/>
              </p:cNvSpPr>
              <p:nvPr/>
            </p:nvSpPr>
            <p:spPr bwMode="gray">
              <a:xfrm>
                <a:off x="5118" y="2188"/>
                <a:ext cx="30" cy="36"/>
              </a:xfrm>
              <a:custGeom>
                <a:avLst/>
                <a:gdLst>
                  <a:gd name="T0" fmla="*/ 30 w 30"/>
                  <a:gd name="T1" fmla="*/ 26 h 36"/>
                  <a:gd name="T2" fmla="*/ 30 w 30"/>
                  <a:gd name="T3" fmla="*/ 36 h 36"/>
                  <a:gd name="T4" fmla="*/ 26 w 30"/>
                  <a:gd name="T5" fmla="*/ 36 h 36"/>
                  <a:gd name="T6" fmla="*/ 22 w 30"/>
                  <a:gd name="T7" fmla="*/ 32 h 36"/>
                  <a:gd name="T8" fmla="*/ 20 w 30"/>
                  <a:gd name="T9" fmla="*/ 26 h 36"/>
                  <a:gd name="T10" fmla="*/ 18 w 30"/>
                  <a:gd name="T11" fmla="*/ 18 h 36"/>
                  <a:gd name="T12" fmla="*/ 14 w 30"/>
                  <a:gd name="T13" fmla="*/ 14 h 36"/>
                  <a:gd name="T14" fmla="*/ 6 w 30"/>
                  <a:gd name="T15" fmla="*/ 8 h 36"/>
                  <a:gd name="T16" fmla="*/ 0 w 30"/>
                  <a:gd name="T17" fmla="*/ 6 h 36"/>
                  <a:gd name="T18" fmla="*/ 0 w 30"/>
                  <a:gd name="T19" fmla="*/ 0 h 36"/>
                  <a:gd name="T20" fmla="*/ 14 w 30"/>
                  <a:gd name="T21" fmla="*/ 12 h 36"/>
                  <a:gd name="T22" fmla="*/ 30 w 30"/>
                  <a:gd name="T23" fmla="*/ 26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6">
                    <a:moveTo>
                      <a:pt x="30" y="26"/>
                    </a:moveTo>
                    <a:lnTo>
                      <a:pt x="30" y="36"/>
                    </a:lnTo>
                    <a:lnTo>
                      <a:pt x="26" y="36"/>
                    </a:lnTo>
                    <a:lnTo>
                      <a:pt x="22" y="32"/>
                    </a:lnTo>
                    <a:lnTo>
                      <a:pt x="20" y="26"/>
                    </a:lnTo>
                    <a:lnTo>
                      <a:pt x="18" y="18"/>
                    </a:lnTo>
                    <a:lnTo>
                      <a:pt x="14" y="14"/>
                    </a:lnTo>
                    <a:lnTo>
                      <a:pt x="6" y="8"/>
                    </a:lnTo>
                    <a:lnTo>
                      <a:pt x="0" y="6"/>
                    </a:lnTo>
                    <a:lnTo>
                      <a:pt x="0" y="0"/>
                    </a:lnTo>
                    <a:lnTo>
                      <a:pt x="14" y="12"/>
                    </a:lnTo>
                    <a:lnTo>
                      <a:pt x="30"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4" name="Freeform 263"/>
              <p:cNvSpPr>
                <a:spLocks noChangeAspect="1"/>
              </p:cNvSpPr>
              <p:nvPr/>
            </p:nvSpPr>
            <p:spPr bwMode="gray">
              <a:xfrm>
                <a:off x="4866" y="2146"/>
                <a:ext cx="12" cy="12"/>
              </a:xfrm>
              <a:custGeom>
                <a:avLst/>
                <a:gdLst>
                  <a:gd name="T0" fmla="*/ 12 w 12"/>
                  <a:gd name="T1" fmla="*/ 12 h 12"/>
                  <a:gd name="T2" fmla="*/ 10 w 12"/>
                  <a:gd name="T3" fmla="*/ 12 h 12"/>
                  <a:gd name="T4" fmla="*/ 6 w 12"/>
                  <a:gd name="T5" fmla="*/ 12 h 12"/>
                  <a:gd name="T6" fmla="*/ 4 w 12"/>
                  <a:gd name="T7" fmla="*/ 8 h 12"/>
                  <a:gd name="T8" fmla="*/ 0 w 12"/>
                  <a:gd name="T9" fmla="*/ 4 h 12"/>
                  <a:gd name="T10" fmla="*/ 0 w 12"/>
                  <a:gd name="T11" fmla="*/ 0 h 12"/>
                  <a:gd name="T12" fmla="*/ 4 w 12"/>
                  <a:gd name="T13" fmla="*/ 2 h 12"/>
                  <a:gd name="T14" fmla="*/ 8 w 12"/>
                  <a:gd name="T15" fmla="*/ 4 h 12"/>
                  <a:gd name="T16" fmla="*/ 12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12">
                    <a:moveTo>
                      <a:pt x="12" y="12"/>
                    </a:moveTo>
                    <a:lnTo>
                      <a:pt x="10" y="12"/>
                    </a:lnTo>
                    <a:lnTo>
                      <a:pt x="6" y="12"/>
                    </a:lnTo>
                    <a:lnTo>
                      <a:pt x="4" y="8"/>
                    </a:lnTo>
                    <a:lnTo>
                      <a:pt x="0" y="4"/>
                    </a:lnTo>
                    <a:lnTo>
                      <a:pt x="0" y="0"/>
                    </a:lnTo>
                    <a:lnTo>
                      <a:pt x="4" y="2"/>
                    </a:lnTo>
                    <a:lnTo>
                      <a:pt x="8" y="4"/>
                    </a:lnTo>
                    <a:lnTo>
                      <a:pt x="1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5" name="Freeform 264"/>
              <p:cNvSpPr>
                <a:spLocks noChangeAspect="1"/>
              </p:cNvSpPr>
              <p:nvPr/>
            </p:nvSpPr>
            <p:spPr bwMode="gray">
              <a:xfrm>
                <a:off x="4868" y="2168"/>
                <a:ext cx="14" cy="4"/>
              </a:xfrm>
              <a:custGeom>
                <a:avLst/>
                <a:gdLst>
                  <a:gd name="T0" fmla="*/ 14 w 14"/>
                  <a:gd name="T1" fmla="*/ 0 h 4"/>
                  <a:gd name="T2" fmla="*/ 14 w 14"/>
                  <a:gd name="T3" fmla="*/ 4 h 4"/>
                  <a:gd name="T4" fmla="*/ 0 w 14"/>
                  <a:gd name="T5" fmla="*/ 2 h 4"/>
                  <a:gd name="T6" fmla="*/ 0 w 14"/>
                  <a:gd name="T7" fmla="*/ 0 h 4"/>
                  <a:gd name="T8" fmla="*/ 14 w 1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
                    <a:moveTo>
                      <a:pt x="14" y="0"/>
                    </a:moveTo>
                    <a:lnTo>
                      <a:pt x="14" y="4"/>
                    </a:lnTo>
                    <a:lnTo>
                      <a:pt x="0" y="2"/>
                    </a:lnTo>
                    <a:lnTo>
                      <a:pt x="0" y="0"/>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6" name="Freeform 265"/>
              <p:cNvSpPr>
                <a:spLocks noChangeAspect="1"/>
              </p:cNvSpPr>
              <p:nvPr/>
            </p:nvSpPr>
            <p:spPr bwMode="gray">
              <a:xfrm>
                <a:off x="4836" y="2252"/>
                <a:ext cx="10" cy="12"/>
              </a:xfrm>
              <a:custGeom>
                <a:avLst/>
                <a:gdLst>
                  <a:gd name="T0" fmla="*/ 10 w 10"/>
                  <a:gd name="T1" fmla="*/ 6 h 12"/>
                  <a:gd name="T2" fmla="*/ 8 w 10"/>
                  <a:gd name="T3" fmla="*/ 10 h 12"/>
                  <a:gd name="T4" fmla="*/ 4 w 10"/>
                  <a:gd name="T5" fmla="*/ 12 h 12"/>
                  <a:gd name="T6" fmla="*/ 2 w 10"/>
                  <a:gd name="T7" fmla="*/ 12 h 12"/>
                  <a:gd name="T8" fmla="*/ 0 w 10"/>
                  <a:gd name="T9" fmla="*/ 10 h 12"/>
                  <a:gd name="T10" fmla="*/ 0 w 10"/>
                  <a:gd name="T11" fmla="*/ 6 h 12"/>
                  <a:gd name="T12" fmla="*/ 2 w 10"/>
                  <a:gd name="T13" fmla="*/ 0 h 12"/>
                  <a:gd name="T14" fmla="*/ 10 w 10"/>
                  <a:gd name="T15" fmla="*/ 6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12">
                    <a:moveTo>
                      <a:pt x="10" y="6"/>
                    </a:moveTo>
                    <a:lnTo>
                      <a:pt x="8" y="10"/>
                    </a:lnTo>
                    <a:lnTo>
                      <a:pt x="4" y="12"/>
                    </a:lnTo>
                    <a:lnTo>
                      <a:pt x="2" y="12"/>
                    </a:lnTo>
                    <a:lnTo>
                      <a:pt x="0" y="10"/>
                    </a:lnTo>
                    <a:lnTo>
                      <a:pt x="0" y="6"/>
                    </a:lnTo>
                    <a:lnTo>
                      <a:pt x="2" y="0"/>
                    </a:lnTo>
                    <a:lnTo>
                      <a:pt x="1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7" name="Freeform 266"/>
              <p:cNvSpPr>
                <a:spLocks noChangeAspect="1"/>
              </p:cNvSpPr>
              <p:nvPr/>
            </p:nvSpPr>
            <p:spPr bwMode="gray">
              <a:xfrm>
                <a:off x="4782" y="2136"/>
                <a:ext cx="16" cy="6"/>
              </a:xfrm>
              <a:custGeom>
                <a:avLst/>
                <a:gdLst>
                  <a:gd name="T0" fmla="*/ 16 w 16"/>
                  <a:gd name="T1" fmla="*/ 6 h 6"/>
                  <a:gd name="T2" fmla="*/ 8 w 16"/>
                  <a:gd name="T3" fmla="*/ 6 h 6"/>
                  <a:gd name="T4" fmla="*/ 4 w 16"/>
                  <a:gd name="T5" fmla="*/ 6 h 6"/>
                  <a:gd name="T6" fmla="*/ 0 w 16"/>
                  <a:gd name="T7" fmla="*/ 6 h 6"/>
                  <a:gd name="T8" fmla="*/ 4 w 16"/>
                  <a:gd name="T9" fmla="*/ 2 h 6"/>
                  <a:gd name="T10" fmla="*/ 8 w 16"/>
                  <a:gd name="T11" fmla="*/ 0 h 6"/>
                  <a:gd name="T12" fmla="*/ 12 w 16"/>
                  <a:gd name="T13" fmla="*/ 0 h 6"/>
                  <a:gd name="T14" fmla="*/ 14 w 16"/>
                  <a:gd name="T15" fmla="*/ 2 h 6"/>
                  <a:gd name="T16" fmla="*/ 16 w 16"/>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6">
                    <a:moveTo>
                      <a:pt x="16" y="6"/>
                    </a:moveTo>
                    <a:lnTo>
                      <a:pt x="8" y="6"/>
                    </a:lnTo>
                    <a:lnTo>
                      <a:pt x="4" y="6"/>
                    </a:lnTo>
                    <a:lnTo>
                      <a:pt x="0" y="6"/>
                    </a:lnTo>
                    <a:lnTo>
                      <a:pt x="4" y="2"/>
                    </a:lnTo>
                    <a:lnTo>
                      <a:pt x="8" y="0"/>
                    </a:lnTo>
                    <a:lnTo>
                      <a:pt x="12" y="0"/>
                    </a:lnTo>
                    <a:lnTo>
                      <a:pt x="14" y="2"/>
                    </a:lnTo>
                    <a:lnTo>
                      <a:pt x="1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8" name="Freeform 267"/>
              <p:cNvSpPr>
                <a:spLocks noChangeAspect="1"/>
              </p:cNvSpPr>
              <p:nvPr/>
            </p:nvSpPr>
            <p:spPr bwMode="gray">
              <a:xfrm>
                <a:off x="4688" y="2170"/>
                <a:ext cx="10" cy="4"/>
              </a:xfrm>
              <a:custGeom>
                <a:avLst/>
                <a:gdLst>
                  <a:gd name="T0" fmla="*/ 10 w 10"/>
                  <a:gd name="T1" fmla="*/ 0 h 4"/>
                  <a:gd name="T2" fmla="*/ 8 w 10"/>
                  <a:gd name="T3" fmla="*/ 2 h 4"/>
                  <a:gd name="T4" fmla="*/ 4 w 10"/>
                  <a:gd name="T5" fmla="*/ 4 h 4"/>
                  <a:gd name="T6" fmla="*/ 2 w 10"/>
                  <a:gd name="T7" fmla="*/ 2 h 4"/>
                  <a:gd name="T8" fmla="*/ 0 w 10"/>
                  <a:gd name="T9" fmla="*/ 0 h 4"/>
                  <a:gd name="T10" fmla="*/ 6 w 10"/>
                  <a:gd name="T11" fmla="*/ 0 h 4"/>
                  <a:gd name="T12" fmla="*/ 10 w 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4">
                    <a:moveTo>
                      <a:pt x="10" y="0"/>
                    </a:moveTo>
                    <a:lnTo>
                      <a:pt x="8" y="2"/>
                    </a:lnTo>
                    <a:lnTo>
                      <a:pt x="4" y="4"/>
                    </a:lnTo>
                    <a:lnTo>
                      <a:pt x="2" y="2"/>
                    </a:lnTo>
                    <a:lnTo>
                      <a:pt x="0" y="0"/>
                    </a:lnTo>
                    <a:lnTo>
                      <a:pt x="6" y="0"/>
                    </a:lnTo>
                    <a:lnTo>
                      <a:pt x="1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9" name="Freeform 268"/>
              <p:cNvSpPr>
                <a:spLocks noChangeAspect="1"/>
              </p:cNvSpPr>
              <p:nvPr/>
            </p:nvSpPr>
            <p:spPr bwMode="gray">
              <a:xfrm>
                <a:off x="4650" y="1938"/>
                <a:ext cx="18" cy="34"/>
              </a:xfrm>
              <a:custGeom>
                <a:avLst/>
                <a:gdLst>
                  <a:gd name="T0" fmla="*/ 18 w 18"/>
                  <a:gd name="T1" fmla="*/ 6 h 34"/>
                  <a:gd name="T2" fmla="*/ 16 w 18"/>
                  <a:gd name="T3" fmla="*/ 12 h 34"/>
                  <a:gd name="T4" fmla="*/ 14 w 18"/>
                  <a:gd name="T5" fmla="*/ 14 h 34"/>
                  <a:gd name="T6" fmla="*/ 12 w 18"/>
                  <a:gd name="T7" fmla="*/ 18 h 34"/>
                  <a:gd name="T8" fmla="*/ 12 w 18"/>
                  <a:gd name="T9" fmla="*/ 24 h 34"/>
                  <a:gd name="T10" fmla="*/ 12 w 18"/>
                  <a:gd name="T11" fmla="*/ 26 h 34"/>
                  <a:gd name="T12" fmla="*/ 12 w 18"/>
                  <a:gd name="T13" fmla="*/ 28 h 34"/>
                  <a:gd name="T14" fmla="*/ 14 w 18"/>
                  <a:gd name="T15" fmla="*/ 32 h 34"/>
                  <a:gd name="T16" fmla="*/ 14 w 18"/>
                  <a:gd name="T17" fmla="*/ 34 h 34"/>
                  <a:gd name="T18" fmla="*/ 10 w 18"/>
                  <a:gd name="T19" fmla="*/ 34 h 34"/>
                  <a:gd name="T20" fmla="*/ 6 w 18"/>
                  <a:gd name="T21" fmla="*/ 28 h 34"/>
                  <a:gd name="T22" fmla="*/ 2 w 18"/>
                  <a:gd name="T23" fmla="*/ 24 h 34"/>
                  <a:gd name="T24" fmla="*/ 0 w 18"/>
                  <a:gd name="T25" fmla="*/ 18 h 34"/>
                  <a:gd name="T26" fmla="*/ 2 w 18"/>
                  <a:gd name="T27" fmla="*/ 16 h 34"/>
                  <a:gd name="T28" fmla="*/ 6 w 18"/>
                  <a:gd name="T29" fmla="*/ 16 h 34"/>
                  <a:gd name="T30" fmla="*/ 6 w 18"/>
                  <a:gd name="T31" fmla="*/ 8 h 34"/>
                  <a:gd name="T32" fmla="*/ 8 w 18"/>
                  <a:gd name="T33" fmla="*/ 2 h 34"/>
                  <a:gd name="T34" fmla="*/ 10 w 18"/>
                  <a:gd name="T35" fmla="*/ 0 h 34"/>
                  <a:gd name="T36" fmla="*/ 12 w 18"/>
                  <a:gd name="T37" fmla="*/ 0 h 34"/>
                  <a:gd name="T38" fmla="*/ 16 w 18"/>
                  <a:gd name="T39" fmla="*/ 2 h 34"/>
                  <a:gd name="T40" fmla="*/ 18 w 18"/>
                  <a:gd name="T41" fmla="*/ 4 h 34"/>
                  <a:gd name="T42" fmla="*/ 18 w 18"/>
                  <a:gd name="T43" fmla="*/ 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34">
                    <a:moveTo>
                      <a:pt x="18" y="6"/>
                    </a:moveTo>
                    <a:lnTo>
                      <a:pt x="16" y="12"/>
                    </a:lnTo>
                    <a:lnTo>
                      <a:pt x="14" y="14"/>
                    </a:lnTo>
                    <a:lnTo>
                      <a:pt x="12" y="18"/>
                    </a:lnTo>
                    <a:lnTo>
                      <a:pt x="12" y="24"/>
                    </a:lnTo>
                    <a:lnTo>
                      <a:pt x="12" y="26"/>
                    </a:lnTo>
                    <a:lnTo>
                      <a:pt x="12" y="28"/>
                    </a:lnTo>
                    <a:lnTo>
                      <a:pt x="14" y="32"/>
                    </a:lnTo>
                    <a:lnTo>
                      <a:pt x="14" y="34"/>
                    </a:lnTo>
                    <a:lnTo>
                      <a:pt x="10" y="34"/>
                    </a:lnTo>
                    <a:lnTo>
                      <a:pt x="6" y="28"/>
                    </a:lnTo>
                    <a:lnTo>
                      <a:pt x="2" y="24"/>
                    </a:lnTo>
                    <a:lnTo>
                      <a:pt x="0" y="18"/>
                    </a:lnTo>
                    <a:lnTo>
                      <a:pt x="2" y="16"/>
                    </a:lnTo>
                    <a:lnTo>
                      <a:pt x="6" y="16"/>
                    </a:lnTo>
                    <a:lnTo>
                      <a:pt x="6" y="8"/>
                    </a:lnTo>
                    <a:lnTo>
                      <a:pt x="8" y="2"/>
                    </a:lnTo>
                    <a:lnTo>
                      <a:pt x="10" y="0"/>
                    </a:lnTo>
                    <a:lnTo>
                      <a:pt x="12" y="0"/>
                    </a:lnTo>
                    <a:lnTo>
                      <a:pt x="16" y="2"/>
                    </a:lnTo>
                    <a:lnTo>
                      <a:pt x="18" y="4"/>
                    </a:lnTo>
                    <a:lnTo>
                      <a:pt x="18"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0" name="Freeform 269"/>
              <p:cNvSpPr>
                <a:spLocks noChangeAspect="1"/>
              </p:cNvSpPr>
              <p:nvPr/>
            </p:nvSpPr>
            <p:spPr bwMode="gray">
              <a:xfrm>
                <a:off x="4670" y="1952"/>
                <a:ext cx="14" cy="12"/>
              </a:xfrm>
              <a:custGeom>
                <a:avLst/>
                <a:gdLst>
                  <a:gd name="T0" fmla="*/ 14 w 14"/>
                  <a:gd name="T1" fmla="*/ 0 h 12"/>
                  <a:gd name="T2" fmla="*/ 12 w 14"/>
                  <a:gd name="T3" fmla="*/ 4 h 12"/>
                  <a:gd name="T4" fmla="*/ 10 w 14"/>
                  <a:gd name="T5" fmla="*/ 8 h 12"/>
                  <a:gd name="T6" fmla="*/ 8 w 14"/>
                  <a:gd name="T7" fmla="*/ 10 h 12"/>
                  <a:gd name="T8" fmla="*/ 4 w 14"/>
                  <a:gd name="T9" fmla="*/ 12 h 12"/>
                  <a:gd name="T10" fmla="*/ 2 w 14"/>
                  <a:gd name="T11" fmla="*/ 10 h 12"/>
                  <a:gd name="T12" fmla="*/ 0 w 14"/>
                  <a:gd name="T13" fmla="*/ 8 h 12"/>
                  <a:gd name="T14" fmla="*/ 2 w 14"/>
                  <a:gd name="T15" fmla="*/ 4 h 12"/>
                  <a:gd name="T16" fmla="*/ 6 w 14"/>
                  <a:gd name="T17" fmla="*/ 0 h 12"/>
                  <a:gd name="T18" fmla="*/ 10 w 14"/>
                  <a:gd name="T19" fmla="*/ 0 h 12"/>
                  <a:gd name="T20" fmla="*/ 14 w 14"/>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2">
                    <a:moveTo>
                      <a:pt x="14" y="0"/>
                    </a:moveTo>
                    <a:lnTo>
                      <a:pt x="12" y="4"/>
                    </a:lnTo>
                    <a:lnTo>
                      <a:pt x="10" y="8"/>
                    </a:lnTo>
                    <a:lnTo>
                      <a:pt x="8" y="10"/>
                    </a:lnTo>
                    <a:lnTo>
                      <a:pt x="4" y="12"/>
                    </a:lnTo>
                    <a:lnTo>
                      <a:pt x="2" y="10"/>
                    </a:lnTo>
                    <a:lnTo>
                      <a:pt x="0" y="8"/>
                    </a:lnTo>
                    <a:lnTo>
                      <a:pt x="2" y="4"/>
                    </a:lnTo>
                    <a:lnTo>
                      <a:pt x="6" y="0"/>
                    </a:lnTo>
                    <a:lnTo>
                      <a:pt x="10" y="0"/>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1" name="Freeform 270"/>
              <p:cNvSpPr>
                <a:spLocks noChangeAspect="1"/>
              </p:cNvSpPr>
              <p:nvPr/>
            </p:nvSpPr>
            <p:spPr bwMode="gray">
              <a:xfrm>
                <a:off x="4658" y="1908"/>
                <a:ext cx="12" cy="16"/>
              </a:xfrm>
              <a:custGeom>
                <a:avLst/>
                <a:gdLst>
                  <a:gd name="T0" fmla="*/ 0 w 12"/>
                  <a:gd name="T1" fmla="*/ 8 h 16"/>
                  <a:gd name="T2" fmla="*/ 0 w 12"/>
                  <a:gd name="T3" fmla="*/ 0 h 16"/>
                  <a:gd name="T4" fmla="*/ 2 w 12"/>
                  <a:gd name="T5" fmla="*/ 0 h 16"/>
                  <a:gd name="T6" fmla="*/ 6 w 12"/>
                  <a:gd name="T7" fmla="*/ 4 h 16"/>
                  <a:gd name="T8" fmla="*/ 8 w 12"/>
                  <a:gd name="T9" fmla="*/ 6 h 16"/>
                  <a:gd name="T10" fmla="*/ 12 w 12"/>
                  <a:gd name="T11" fmla="*/ 10 h 16"/>
                  <a:gd name="T12" fmla="*/ 12 w 12"/>
                  <a:gd name="T13" fmla="*/ 14 h 16"/>
                  <a:gd name="T14" fmla="*/ 12 w 12"/>
                  <a:gd name="T15" fmla="*/ 16 h 16"/>
                  <a:gd name="T16" fmla="*/ 10 w 12"/>
                  <a:gd name="T17" fmla="*/ 14 h 16"/>
                  <a:gd name="T18" fmla="*/ 6 w 12"/>
                  <a:gd name="T19" fmla="*/ 8 h 16"/>
                  <a:gd name="T20" fmla="*/ 0 w 12"/>
                  <a:gd name="T21" fmla="*/ 8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6">
                    <a:moveTo>
                      <a:pt x="0" y="8"/>
                    </a:moveTo>
                    <a:lnTo>
                      <a:pt x="0" y="0"/>
                    </a:lnTo>
                    <a:lnTo>
                      <a:pt x="2" y="0"/>
                    </a:lnTo>
                    <a:lnTo>
                      <a:pt x="6" y="4"/>
                    </a:lnTo>
                    <a:lnTo>
                      <a:pt x="8" y="6"/>
                    </a:lnTo>
                    <a:lnTo>
                      <a:pt x="12" y="10"/>
                    </a:lnTo>
                    <a:lnTo>
                      <a:pt x="12" y="14"/>
                    </a:lnTo>
                    <a:lnTo>
                      <a:pt x="12" y="16"/>
                    </a:lnTo>
                    <a:lnTo>
                      <a:pt x="10" y="14"/>
                    </a:lnTo>
                    <a:lnTo>
                      <a:pt x="6" y="8"/>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2" name="Freeform 271"/>
              <p:cNvSpPr>
                <a:spLocks noChangeAspect="1"/>
              </p:cNvSpPr>
              <p:nvPr/>
            </p:nvSpPr>
            <p:spPr bwMode="gray">
              <a:xfrm>
                <a:off x="4610" y="1892"/>
                <a:ext cx="20" cy="20"/>
              </a:xfrm>
              <a:custGeom>
                <a:avLst/>
                <a:gdLst>
                  <a:gd name="T0" fmla="*/ 16 w 20"/>
                  <a:gd name="T1" fmla="*/ 20 h 20"/>
                  <a:gd name="T2" fmla="*/ 12 w 20"/>
                  <a:gd name="T3" fmla="*/ 16 h 20"/>
                  <a:gd name="T4" fmla="*/ 6 w 20"/>
                  <a:gd name="T5" fmla="*/ 10 h 20"/>
                  <a:gd name="T6" fmla="*/ 0 w 20"/>
                  <a:gd name="T7" fmla="*/ 0 h 20"/>
                  <a:gd name="T8" fmla="*/ 6 w 20"/>
                  <a:gd name="T9" fmla="*/ 0 h 20"/>
                  <a:gd name="T10" fmla="*/ 14 w 20"/>
                  <a:gd name="T11" fmla="*/ 4 h 20"/>
                  <a:gd name="T12" fmla="*/ 18 w 20"/>
                  <a:gd name="T13" fmla="*/ 4 h 20"/>
                  <a:gd name="T14" fmla="*/ 20 w 20"/>
                  <a:gd name="T15" fmla="*/ 8 h 20"/>
                  <a:gd name="T16" fmla="*/ 20 w 20"/>
                  <a:gd name="T17" fmla="*/ 12 h 20"/>
                  <a:gd name="T18" fmla="*/ 20 w 20"/>
                  <a:gd name="T19" fmla="*/ 16 h 20"/>
                  <a:gd name="T20" fmla="*/ 18 w 20"/>
                  <a:gd name="T21" fmla="*/ 20 h 20"/>
                  <a:gd name="T22" fmla="*/ 16 w 20"/>
                  <a:gd name="T23" fmla="*/ 2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20">
                    <a:moveTo>
                      <a:pt x="16" y="20"/>
                    </a:moveTo>
                    <a:lnTo>
                      <a:pt x="12" y="16"/>
                    </a:lnTo>
                    <a:lnTo>
                      <a:pt x="6" y="10"/>
                    </a:lnTo>
                    <a:lnTo>
                      <a:pt x="0" y="0"/>
                    </a:lnTo>
                    <a:lnTo>
                      <a:pt x="6" y="0"/>
                    </a:lnTo>
                    <a:lnTo>
                      <a:pt x="14" y="4"/>
                    </a:lnTo>
                    <a:lnTo>
                      <a:pt x="18" y="4"/>
                    </a:lnTo>
                    <a:lnTo>
                      <a:pt x="20" y="8"/>
                    </a:lnTo>
                    <a:lnTo>
                      <a:pt x="20" y="12"/>
                    </a:lnTo>
                    <a:lnTo>
                      <a:pt x="20" y="16"/>
                    </a:lnTo>
                    <a:lnTo>
                      <a:pt x="18" y="20"/>
                    </a:lnTo>
                    <a:lnTo>
                      <a:pt x="16"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3" name="Freeform 272"/>
              <p:cNvSpPr>
                <a:spLocks noChangeAspect="1"/>
              </p:cNvSpPr>
              <p:nvPr/>
            </p:nvSpPr>
            <p:spPr bwMode="gray">
              <a:xfrm>
                <a:off x="5198" y="2258"/>
                <a:ext cx="14" cy="16"/>
              </a:xfrm>
              <a:custGeom>
                <a:avLst/>
                <a:gdLst>
                  <a:gd name="T0" fmla="*/ 14 w 14"/>
                  <a:gd name="T1" fmla="*/ 12 h 16"/>
                  <a:gd name="T2" fmla="*/ 12 w 14"/>
                  <a:gd name="T3" fmla="*/ 14 h 16"/>
                  <a:gd name="T4" fmla="*/ 10 w 14"/>
                  <a:gd name="T5" fmla="*/ 16 h 16"/>
                  <a:gd name="T6" fmla="*/ 8 w 14"/>
                  <a:gd name="T7" fmla="*/ 14 h 16"/>
                  <a:gd name="T8" fmla="*/ 4 w 14"/>
                  <a:gd name="T9" fmla="*/ 12 h 16"/>
                  <a:gd name="T10" fmla="*/ 0 w 14"/>
                  <a:gd name="T11" fmla="*/ 4 h 16"/>
                  <a:gd name="T12" fmla="*/ 0 w 14"/>
                  <a:gd name="T13" fmla="*/ 0 h 16"/>
                  <a:gd name="T14" fmla="*/ 8 w 14"/>
                  <a:gd name="T15" fmla="*/ 4 h 16"/>
                  <a:gd name="T16" fmla="*/ 12 w 14"/>
                  <a:gd name="T17" fmla="*/ 8 h 16"/>
                  <a:gd name="T18" fmla="*/ 14 w 14"/>
                  <a:gd name="T19" fmla="*/ 1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6">
                    <a:moveTo>
                      <a:pt x="14" y="12"/>
                    </a:moveTo>
                    <a:lnTo>
                      <a:pt x="12" y="14"/>
                    </a:lnTo>
                    <a:lnTo>
                      <a:pt x="10" y="16"/>
                    </a:lnTo>
                    <a:lnTo>
                      <a:pt x="8" y="14"/>
                    </a:lnTo>
                    <a:lnTo>
                      <a:pt x="4" y="12"/>
                    </a:lnTo>
                    <a:lnTo>
                      <a:pt x="0" y="4"/>
                    </a:lnTo>
                    <a:lnTo>
                      <a:pt x="0" y="0"/>
                    </a:lnTo>
                    <a:lnTo>
                      <a:pt x="8" y="4"/>
                    </a:lnTo>
                    <a:lnTo>
                      <a:pt x="12" y="8"/>
                    </a:lnTo>
                    <a:lnTo>
                      <a:pt x="14"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4" name="Freeform 273"/>
              <p:cNvSpPr>
                <a:spLocks noChangeAspect="1"/>
              </p:cNvSpPr>
              <p:nvPr/>
            </p:nvSpPr>
            <p:spPr bwMode="gray">
              <a:xfrm>
                <a:off x="5242" y="2308"/>
                <a:ext cx="20" cy="12"/>
              </a:xfrm>
              <a:custGeom>
                <a:avLst/>
                <a:gdLst>
                  <a:gd name="T0" fmla="*/ 20 w 20"/>
                  <a:gd name="T1" fmla="*/ 8 h 12"/>
                  <a:gd name="T2" fmla="*/ 20 w 20"/>
                  <a:gd name="T3" fmla="*/ 12 h 12"/>
                  <a:gd name="T4" fmla="*/ 16 w 20"/>
                  <a:gd name="T5" fmla="*/ 12 h 12"/>
                  <a:gd name="T6" fmla="*/ 6 w 20"/>
                  <a:gd name="T7" fmla="*/ 10 h 12"/>
                  <a:gd name="T8" fmla="*/ 2 w 20"/>
                  <a:gd name="T9" fmla="*/ 6 h 12"/>
                  <a:gd name="T10" fmla="*/ 0 w 20"/>
                  <a:gd name="T11" fmla="*/ 2 h 12"/>
                  <a:gd name="T12" fmla="*/ 0 w 20"/>
                  <a:gd name="T13" fmla="*/ 0 h 12"/>
                  <a:gd name="T14" fmla="*/ 2 w 20"/>
                  <a:gd name="T15" fmla="*/ 0 h 12"/>
                  <a:gd name="T16" fmla="*/ 10 w 20"/>
                  <a:gd name="T17" fmla="*/ 2 h 12"/>
                  <a:gd name="T18" fmla="*/ 18 w 20"/>
                  <a:gd name="T19" fmla="*/ 4 h 12"/>
                  <a:gd name="T20" fmla="*/ 20 w 20"/>
                  <a:gd name="T21" fmla="*/ 6 h 12"/>
                  <a:gd name="T22" fmla="*/ 20 w 20"/>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12">
                    <a:moveTo>
                      <a:pt x="20" y="8"/>
                    </a:moveTo>
                    <a:lnTo>
                      <a:pt x="20" y="12"/>
                    </a:lnTo>
                    <a:lnTo>
                      <a:pt x="16" y="12"/>
                    </a:lnTo>
                    <a:lnTo>
                      <a:pt x="6" y="10"/>
                    </a:lnTo>
                    <a:lnTo>
                      <a:pt x="2" y="6"/>
                    </a:lnTo>
                    <a:lnTo>
                      <a:pt x="0" y="2"/>
                    </a:lnTo>
                    <a:lnTo>
                      <a:pt x="0" y="0"/>
                    </a:lnTo>
                    <a:lnTo>
                      <a:pt x="2" y="0"/>
                    </a:lnTo>
                    <a:lnTo>
                      <a:pt x="10" y="2"/>
                    </a:lnTo>
                    <a:lnTo>
                      <a:pt x="18" y="4"/>
                    </a:lnTo>
                    <a:lnTo>
                      <a:pt x="20" y="6"/>
                    </a:lnTo>
                    <a:lnTo>
                      <a:pt x="2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5" name="Freeform 274"/>
              <p:cNvSpPr>
                <a:spLocks noChangeAspect="1"/>
              </p:cNvSpPr>
              <p:nvPr/>
            </p:nvSpPr>
            <p:spPr bwMode="gray">
              <a:xfrm>
                <a:off x="5340" y="2408"/>
                <a:ext cx="8" cy="14"/>
              </a:xfrm>
              <a:custGeom>
                <a:avLst/>
                <a:gdLst>
                  <a:gd name="T0" fmla="*/ 4 w 8"/>
                  <a:gd name="T1" fmla="*/ 0 h 14"/>
                  <a:gd name="T2" fmla="*/ 4 w 8"/>
                  <a:gd name="T3" fmla="*/ 4 h 14"/>
                  <a:gd name="T4" fmla="*/ 6 w 8"/>
                  <a:gd name="T5" fmla="*/ 6 h 14"/>
                  <a:gd name="T6" fmla="*/ 8 w 8"/>
                  <a:gd name="T7" fmla="*/ 6 h 14"/>
                  <a:gd name="T8" fmla="*/ 8 w 8"/>
                  <a:gd name="T9" fmla="*/ 8 h 14"/>
                  <a:gd name="T10" fmla="*/ 6 w 8"/>
                  <a:gd name="T11" fmla="*/ 12 h 14"/>
                  <a:gd name="T12" fmla="*/ 4 w 8"/>
                  <a:gd name="T13" fmla="*/ 14 h 14"/>
                  <a:gd name="T14" fmla="*/ 2 w 8"/>
                  <a:gd name="T15" fmla="*/ 14 h 14"/>
                  <a:gd name="T16" fmla="*/ 0 w 8"/>
                  <a:gd name="T17" fmla="*/ 10 h 14"/>
                  <a:gd name="T18" fmla="*/ 0 w 8"/>
                  <a:gd name="T19" fmla="*/ 6 h 14"/>
                  <a:gd name="T20" fmla="*/ 0 w 8"/>
                  <a:gd name="T21" fmla="*/ 0 h 14"/>
                  <a:gd name="T22" fmla="*/ 4 w 8"/>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4">
                    <a:moveTo>
                      <a:pt x="4" y="0"/>
                    </a:moveTo>
                    <a:lnTo>
                      <a:pt x="4" y="4"/>
                    </a:lnTo>
                    <a:lnTo>
                      <a:pt x="6" y="6"/>
                    </a:lnTo>
                    <a:lnTo>
                      <a:pt x="8" y="6"/>
                    </a:lnTo>
                    <a:lnTo>
                      <a:pt x="8" y="8"/>
                    </a:lnTo>
                    <a:lnTo>
                      <a:pt x="6" y="12"/>
                    </a:lnTo>
                    <a:lnTo>
                      <a:pt x="4" y="14"/>
                    </a:lnTo>
                    <a:lnTo>
                      <a:pt x="2" y="14"/>
                    </a:lnTo>
                    <a:lnTo>
                      <a:pt x="0" y="10"/>
                    </a:lnTo>
                    <a:lnTo>
                      <a:pt x="0" y="6"/>
                    </a:lnTo>
                    <a:lnTo>
                      <a:pt x="0" y="0"/>
                    </a:lnTo>
                    <a:lnTo>
                      <a:pt x="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spTree>
    <p:extLst>
      <p:ext uri="{BB962C8B-B14F-4D97-AF65-F5344CB8AC3E}">
        <p14:creationId xmlns:p14="http://schemas.microsoft.com/office/powerpoint/2010/main" val="3989610750"/>
      </p:ext>
    </p:extLst>
  </p:cSld>
  <p:clrMapOvr>
    <a:masterClrMapping/>
  </p:clrMapOvr>
  <p:transition>
    <p:fad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a:grpSpLocks/>
          </p:cNvGrpSpPr>
          <p:nvPr/>
        </p:nvGrpSpPr>
        <p:grpSpPr bwMode="auto">
          <a:xfrm>
            <a:off x="622300" y="4811713"/>
            <a:ext cx="1409700" cy="708025"/>
            <a:chOff x="622412" y="4811246"/>
            <a:chExt cx="1409406" cy="709017"/>
          </a:xfrm>
        </p:grpSpPr>
        <p:sp>
          <p:nvSpPr>
            <p:cNvPr id="76117" name="Text Box 312"/>
            <p:cNvSpPr txBox="1">
              <a:spLocks noChangeArrowheads="1"/>
            </p:cNvSpPr>
            <p:nvPr/>
          </p:nvSpPr>
          <p:spPr bwMode="auto">
            <a:xfrm>
              <a:off x="846203" y="4811246"/>
              <a:ext cx="1185615" cy="246407"/>
            </a:xfrm>
            <a:prstGeom prst="rect">
              <a:avLst/>
            </a:prstGeom>
            <a:noFill/>
            <a:ln w="9525">
              <a:noFill/>
              <a:miter lim="800000"/>
              <a:headEnd/>
              <a:tailEnd/>
            </a:ln>
          </p:spPr>
          <p:txBody>
            <a:bodyPr>
              <a:spAutoFit/>
            </a:bodyPr>
            <a:lstStyle/>
            <a:p>
              <a:pPr>
                <a:spcBef>
                  <a:spcPct val="50000"/>
                </a:spcBef>
              </a:pPr>
              <a:r>
                <a:rPr lang="en-GB" sz="1000" b="1">
                  <a:ea typeface="ＭＳ Ｐゴシック" charset="-128"/>
                </a:rPr>
                <a:t>&gt;$17bill</a:t>
              </a:r>
            </a:p>
          </p:txBody>
        </p:sp>
        <p:sp>
          <p:nvSpPr>
            <p:cNvPr id="76118" name="Oval 313"/>
            <p:cNvSpPr>
              <a:spLocks noChangeAspect="1" noChangeArrowheads="1"/>
            </p:cNvSpPr>
            <p:nvPr/>
          </p:nvSpPr>
          <p:spPr bwMode="auto">
            <a:xfrm>
              <a:off x="622412" y="4811246"/>
              <a:ext cx="215855" cy="216202"/>
            </a:xfrm>
            <a:prstGeom prst="ellipse">
              <a:avLst/>
            </a:prstGeom>
            <a:solidFill>
              <a:schemeClr val="accent1"/>
            </a:solidFill>
            <a:ln w="9525">
              <a:solidFill>
                <a:srgbClr val="FFFFFF"/>
              </a:solidFill>
              <a:round/>
              <a:headEnd/>
              <a:tailEnd/>
            </a:ln>
          </p:spPr>
          <p:txBody>
            <a:bodyPr wrap="none" anchor="ctr"/>
            <a:lstStyle/>
            <a:p>
              <a:endParaRPr lang="en-GB" sz="1000">
                <a:ea typeface="ＭＳ Ｐゴシック" charset="-128"/>
              </a:endParaRPr>
            </a:p>
          </p:txBody>
        </p:sp>
        <p:sp>
          <p:nvSpPr>
            <p:cNvPr id="76119" name="Oval 314"/>
            <p:cNvSpPr>
              <a:spLocks noChangeArrowheads="1"/>
            </p:cNvSpPr>
            <p:nvPr/>
          </p:nvSpPr>
          <p:spPr bwMode="auto">
            <a:xfrm>
              <a:off x="658917" y="5102165"/>
              <a:ext cx="142845" cy="144665"/>
            </a:xfrm>
            <a:prstGeom prst="ellipse">
              <a:avLst/>
            </a:prstGeom>
            <a:solidFill>
              <a:schemeClr val="accent1"/>
            </a:solidFill>
            <a:ln w="9525">
              <a:solidFill>
                <a:srgbClr val="FFFFFF"/>
              </a:solidFill>
              <a:round/>
              <a:headEnd/>
              <a:tailEnd/>
            </a:ln>
          </p:spPr>
          <p:txBody>
            <a:bodyPr wrap="none" anchor="ctr"/>
            <a:lstStyle/>
            <a:p>
              <a:endParaRPr lang="en-GB" sz="1000">
                <a:ea typeface="ＭＳ Ｐゴシック" charset="-128"/>
              </a:endParaRPr>
            </a:p>
          </p:txBody>
        </p:sp>
        <p:sp>
          <p:nvSpPr>
            <p:cNvPr id="76120" name="Oval 315"/>
            <p:cNvSpPr>
              <a:spLocks noChangeArrowheads="1"/>
            </p:cNvSpPr>
            <p:nvPr/>
          </p:nvSpPr>
          <p:spPr bwMode="auto">
            <a:xfrm>
              <a:off x="685899" y="5372418"/>
              <a:ext cx="88881" cy="89025"/>
            </a:xfrm>
            <a:prstGeom prst="ellipse">
              <a:avLst/>
            </a:prstGeom>
            <a:solidFill>
              <a:schemeClr val="accent1"/>
            </a:solidFill>
            <a:ln w="9525">
              <a:solidFill>
                <a:srgbClr val="FFFFFF"/>
              </a:solidFill>
              <a:round/>
              <a:headEnd/>
              <a:tailEnd/>
            </a:ln>
          </p:spPr>
          <p:txBody>
            <a:bodyPr wrap="none" anchor="ctr"/>
            <a:lstStyle/>
            <a:p>
              <a:endParaRPr lang="en-GB" sz="1000">
                <a:ea typeface="ＭＳ Ｐゴシック" charset="-128"/>
              </a:endParaRPr>
            </a:p>
          </p:txBody>
        </p:sp>
        <p:sp>
          <p:nvSpPr>
            <p:cNvPr id="76121" name="Text Box 316"/>
            <p:cNvSpPr txBox="1">
              <a:spLocks noChangeArrowheads="1"/>
            </p:cNvSpPr>
            <p:nvPr/>
          </p:nvSpPr>
          <p:spPr bwMode="auto">
            <a:xfrm>
              <a:off x="846203" y="5060832"/>
              <a:ext cx="1185615" cy="246408"/>
            </a:xfrm>
            <a:prstGeom prst="rect">
              <a:avLst/>
            </a:prstGeom>
            <a:noFill/>
            <a:ln w="9525">
              <a:noFill/>
              <a:miter lim="800000"/>
              <a:headEnd/>
              <a:tailEnd/>
            </a:ln>
          </p:spPr>
          <p:txBody>
            <a:bodyPr>
              <a:spAutoFit/>
            </a:bodyPr>
            <a:lstStyle/>
            <a:p>
              <a:pPr>
                <a:spcBef>
                  <a:spcPct val="50000"/>
                </a:spcBef>
              </a:pPr>
              <a:r>
                <a:rPr lang="en-GB" sz="1000" b="1">
                  <a:ea typeface="ＭＳ Ｐゴシック" charset="-128"/>
                </a:rPr>
                <a:t>$10-17bill</a:t>
              </a:r>
            </a:p>
          </p:txBody>
        </p:sp>
        <p:sp>
          <p:nvSpPr>
            <p:cNvPr id="76122" name="Text Box 317"/>
            <p:cNvSpPr txBox="1">
              <a:spLocks noChangeArrowheads="1"/>
            </p:cNvSpPr>
            <p:nvPr/>
          </p:nvSpPr>
          <p:spPr bwMode="auto">
            <a:xfrm>
              <a:off x="846203" y="5273855"/>
              <a:ext cx="1185615" cy="246408"/>
            </a:xfrm>
            <a:prstGeom prst="rect">
              <a:avLst/>
            </a:prstGeom>
            <a:noFill/>
            <a:ln w="9525">
              <a:noFill/>
              <a:miter lim="800000"/>
              <a:headEnd/>
              <a:tailEnd/>
            </a:ln>
          </p:spPr>
          <p:txBody>
            <a:bodyPr>
              <a:spAutoFit/>
            </a:bodyPr>
            <a:lstStyle/>
            <a:p>
              <a:pPr>
                <a:spcBef>
                  <a:spcPct val="50000"/>
                </a:spcBef>
              </a:pPr>
              <a:r>
                <a:rPr lang="en-GB" sz="1000" b="1">
                  <a:ea typeface="ＭＳ Ｐゴシック" charset="-128"/>
                </a:rPr>
                <a:t>$4-10bill</a:t>
              </a:r>
            </a:p>
          </p:txBody>
        </p:sp>
      </p:grpSp>
      <p:grpSp>
        <p:nvGrpSpPr>
          <p:cNvPr id="75778" name="Group 350"/>
          <p:cNvGrpSpPr>
            <a:grpSpLocks/>
          </p:cNvGrpSpPr>
          <p:nvPr/>
        </p:nvGrpSpPr>
        <p:grpSpPr bwMode="auto">
          <a:xfrm>
            <a:off x="66675" y="1544638"/>
            <a:ext cx="8928100" cy="4017962"/>
            <a:chOff x="42" y="823"/>
            <a:chExt cx="5624" cy="2531"/>
          </a:xfrm>
        </p:grpSpPr>
        <p:sp>
          <p:nvSpPr>
            <p:cNvPr id="75796" name="Freeform 33"/>
            <p:cNvSpPr>
              <a:spLocks/>
            </p:cNvSpPr>
            <p:nvPr/>
          </p:nvSpPr>
          <p:spPr bwMode="auto">
            <a:xfrm>
              <a:off x="1485" y="2215"/>
              <a:ext cx="653" cy="722"/>
            </a:xfrm>
            <a:custGeom>
              <a:avLst/>
              <a:gdLst>
                <a:gd name="T0" fmla="*/ 576569375 w 678"/>
                <a:gd name="T1" fmla="*/ 567005492 h 750"/>
                <a:gd name="T2" fmla="*/ 576569375 w 678"/>
                <a:gd name="T3" fmla="*/ 567005492 h 750"/>
                <a:gd name="T4" fmla="*/ 576569375 w 678"/>
                <a:gd name="T5" fmla="*/ 567005492 h 750"/>
                <a:gd name="T6" fmla="*/ 576569375 w 678"/>
                <a:gd name="T7" fmla="*/ 567005492 h 750"/>
                <a:gd name="T8" fmla="*/ 576569375 w 678"/>
                <a:gd name="T9" fmla="*/ 567005492 h 750"/>
                <a:gd name="T10" fmla="*/ 576569375 w 678"/>
                <a:gd name="T11" fmla="*/ 567005492 h 750"/>
                <a:gd name="T12" fmla="*/ 576569375 w 678"/>
                <a:gd name="T13" fmla="*/ 567005492 h 750"/>
                <a:gd name="T14" fmla="*/ 576569375 w 678"/>
                <a:gd name="T15" fmla="*/ 567005492 h 750"/>
                <a:gd name="T16" fmla="*/ 576569375 w 678"/>
                <a:gd name="T17" fmla="*/ 567005492 h 750"/>
                <a:gd name="T18" fmla="*/ 576569375 w 678"/>
                <a:gd name="T19" fmla="*/ 567005492 h 750"/>
                <a:gd name="T20" fmla="*/ 576569375 w 678"/>
                <a:gd name="T21" fmla="*/ 567005492 h 750"/>
                <a:gd name="T22" fmla="*/ 576569375 w 678"/>
                <a:gd name="T23" fmla="*/ 567005492 h 750"/>
                <a:gd name="T24" fmla="*/ 576569375 w 678"/>
                <a:gd name="T25" fmla="*/ 567005492 h 750"/>
                <a:gd name="T26" fmla="*/ 576569375 w 678"/>
                <a:gd name="T27" fmla="*/ 567005492 h 750"/>
                <a:gd name="T28" fmla="*/ 576569375 w 678"/>
                <a:gd name="T29" fmla="*/ 567005492 h 750"/>
                <a:gd name="T30" fmla="*/ 0 w 678"/>
                <a:gd name="T31" fmla="*/ 567005492 h 750"/>
                <a:gd name="T32" fmla="*/ 576569375 w 678"/>
                <a:gd name="T33" fmla="*/ 567005492 h 750"/>
                <a:gd name="T34" fmla="*/ 576569375 w 678"/>
                <a:gd name="T35" fmla="*/ 567005492 h 750"/>
                <a:gd name="T36" fmla="*/ 576569375 w 678"/>
                <a:gd name="T37" fmla="*/ 567005492 h 750"/>
                <a:gd name="T38" fmla="*/ 576569375 w 678"/>
                <a:gd name="T39" fmla="*/ 567005492 h 750"/>
                <a:gd name="T40" fmla="*/ 576569375 w 678"/>
                <a:gd name="T41" fmla="*/ 567005492 h 750"/>
                <a:gd name="T42" fmla="*/ 576569375 w 678"/>
                <a:gd name="T43" fmla="*/ 567005492 h 750"/>
                <a:gd name="T44" fmla="*/ 576569375 w 678"/>
                <a:gd name="T45" fmla="*/ 567005492 h 750"/>
                <a:gd name="T46" fmla="*/ 576569375 w 678"/>
                <a:gd name="T47" fmla="*/ 567005492 h 750"/>
                <a:gd name="T48" fmla="*/ 576569375 w 678"/>
                <a:gd name="T49" fmla="*/ 567005492 h 750"/>
                <a:gd name="T50" fmla="*/ 576569375 w 678"/>
                <a:gd name="T51" fmla="*/ 567005492 h 750"/>
                <a:gd name="T52" fmla="*/ 576569375 w 678"/>
                <a:gd name="T53" fmla="*/ 567005492 h 750"/>
                <a:gd name="T54" fmla="*/ 576569375 w 678"/>
                <a:gd name="T55" fmla="*/ 567005492 h 750"/>
                <a:gd name="T56" fmla="*/ 576569375 w 678"/>
                <a:gd name="T57" fmla="*/ 567005492 h 750"/>
                <a:gd name="T58" fmla="*/ 576569375 w 678"/>
                <a:gd name="T59" fmla="*/ 567005492 h 750"/>
                <a:gd name="T60" fmla="*/ 576569375 w 678"/>
                <a:gd name="T61" fmla="*/ 567005492 h 750"/>
                <a:gd name="T62" fmla="*/ 576569375 w 678"/>
                <a:gd name="T63" fmla="*/ 567005492 h 750"/>
                <a:gd name="T64" fmla="*/ 576569375 w 678"/>
                <a:gd name="T65" fmla="*/ 567005492 h 750"/>
                <a:gd name="T66" fmla="*/ 576569375 w 678"/>
                <a:gd name="T67" fmla="*/ 567005492 h 750"/>
                <a:gd name="T68" fmla="*/ 576569375 w 678"/>
                <a:gd name="T69" fmla="*/ 567005492 h 750"/>
                <a:gd name="T70" fmla="*/ 576569375 w 678"/>
                <a:gd name="T71" fmla="*/ 567005492 h 750"/>
                <a:gd name="T72" fmla="*/ 576569375 w 678"/>
                <a:gd name="T73" fmla="*/ 567005492 h 750"/>
                <a:gd name="T74" fmla="*/ 576569375 w 678"/>
                <a:gd name="T75" fmla="*/ 567005492 h 750"/>
                <a:gd name="T76" fmla="*/ 576569375 w 678"/>
                <a:gd name="T77" fmla="*/ 567005492 h 750"/>
                <a:gd name="T78" fmla="*/ 576569375 w 678"/>
                <a:gd name="T79" fmla="*/ 567005492 h 750"/>
                <a:gd name="T80" fmla="*/ 576569375 w 678"/>
                <a:gd name="T81" fmla="*/ 567005492 h 750"/>
                <a:gd name="T82" fmla="*/ 576569375 w 678"/>
                <a:gd name="T83" fmla="*/ 567005492 h 750"/>
                <a:gd name="T84" fmla="*/ 576569375 w 678"/>
                <a:gd name="T85" fmla="*/ 567005492 h 750"/>
                <a:gd name="T86" fmla="*/ 576569375 w 678"/>
                <a:gd name="T87" fmla="*/ 567005492 h 750"/>
                <a:gd name="T88" fmla="*/ 576569375 w 678"/>
                <a:gd name="T89" fmla="*/ 567005492 h 750"/>
                <a:gd name="T90" fmla="*/ 576569375 w 678"/>
                <a:gd name="T91" fmla="*/ 567005492 h 750"/>
                <a:gd name="T92" fmla="*/ 576569375 w 678"/>
                <a:gd name="T93" fmla="*/ 567005492 h 750"/>
                <a:gd name="T94" fmla="*/ 576569375 w 678"/>
                <a:gd name="T95" fmla="*/ 567005492 h 750"/>
                <a:gd name="T96" fmla="*/ 576569375 w 678"/>
                <a:gd name="T97" fmla="*/ 567005492 h 750"/>
                <a:gd name="T98" fmla="*/ 576569375 w 678"/>
                <a:gd name="T99" fmla="*/ 567005492 h 750"/>
                <a:gd name="T100" fmla="*/ 576569375 w 678"/>
                <a:gd name="T101" fmla="*/ 567005492 h 750"/>
                <a:gd name="T102" fmla="*/ 576569375 w 678"/>
                <a:gd name="T103" fmla="*/ 567005492 h 750"/>
                <a:gd name="T104" fmla="*/ 576569375 w 678"/>
                <a:gd name="T105" fmla="*/ 567005492 h 7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8"/>
                <a:gd name="T160" fmla="*/ 0 h 750"/>
                <a:gd name="T161" fmla="*/ 678 w 678"/>
                <a:gd name="T162" fmla="*/ 750 h 7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8" h="750">
                  <a:moveTo>
                    <a:pt x="388" y="14"/>
                  </a:moveTo>
                  <a:lnTo>
                    <a:pt x="382" y="28"/>
                  </a:lnTo>
                  <a:lnTo>
                    <a:pt x="374" y="42"/>
                  </a:lnTo>
                  <a:lnTo>
                    <a:pt x="368" y="48"/>
                  </a:lnTo>
                  <a:lnTo>
                    <a:pt x="362" y="54"/>
                  </a:lnTo>
                  <a:lnTo>
                    <a:pt x="354" y="58"/>
                  </a:lnTo>
                  <a:lnTo>
                    <a:pt x="344" y="58"/>
                  </a:lnTo>
                  <a:lnTo>
                    <a:pt x="338" y="58"/>
                  </a:lnTo>
                  <a:lnTo>
                    <a:pt x="332" y="56"/>
                  </a:lnTo>
                  <a:lnTo>
                    <a:pt x="328" y="54"/>
                  </a:lnTo>
                  <a:lnTo>
                    <a:pt x="326" y="48"/>
                  </a:lnTo>
                  <a:lnTo>
                    <a:pt x="316" y="52"/>
                  </a:lnTo>
                  <a:lnTo>
                    <a:pt x="304" y="56"/>
                  </a:lnTo>
                  <a:lnTo>
                    <a:pt x="304" y="66"/>
                  </a:lnTo>
                  <a:lnTo>
                    <a:pt x="300" y="64"/>
                  </a:lnTo>
                  <a:lnTo>
                    <a:pt x="296" y="62"/>
                  </a:lnTo>
                  <a:lnTo>
                    <a:pt x="294" y="60"/>
                  </a:lnTo>
                  <a:lnTo>
                    <a:pt x="290" y="60"/>
                  </a:lnTo>
                  <a:lnTo>
                    <a:pt x="284" y="60"/>
                  </a:lnTo>
                  <a:lnTo>
                    <a:pt x="280" y="62"/>
                  </a:lnTo>
                  <a:lnTo>
                    <a:pt x="274" y="68"/>
                  </a:lnTo>
                  <a:lnTo>
                    <a:pt x="266" y="74"/>
                  </a:lnTo>
                  <a:lnTo>
                    <a:pt x="262" y="76"/>
                  </a:lnTo>
                  <a:lnTo>
                    <a:pt x="256" y="76"/>
                  </a:lnTo>
                  <a:lnTo>
                    <a:pt x="252" y="76"/>
                  </a:lnTo>
                  <a:lnTo>
                    <a:pt x="250" y="74"/>
                  </a:lnTo>
                  <a:lnTo>
                    <a:pt x="244" y="66"/>
                  </a:lnTo>
                  <a:lnTo>
                    <a:pt x="240" y="58"/>
                  </a:lnTo>
                  <a:lnTo>
                    <a:pt x="238" y="48"/>
                  </a:lnTo>
                  <a:lnTo>
                    <a:pt x="240" y="42"/>
                  </a:lnTo>
                  <a:lnTo>
                    <a:pt x="242" y="36"/>
                  </a:lnTo>
                  <a:lnTo>
                    <a:pt x="244" y="32"/>
                  </a:lnTo>
                  <a:lnTo>
                    <a:pt x="244" y="28"/>
                  </a:lnTo>
                  <a:lnTo>
                    <a:pt x="244" y="22"/>
                  </a:lnTo>
                  <a:lnTo>
                    <a:pt x="240" y="16"/>
                  </a:lnTo>
                  <a:lnTo>
                    <a:pt x="236" y="12"/>
                  </a:lnTo>
                  <a:lnTo>
                    <a:pt x="236" y="8"/>
                  </a:lnTo>
                  <a:lnTo>
                    <a:pt x="236" y="0"/>
                  </a:lnTo>
                  <a:lnTo>
                    <a:pt x="224" y="0"/>
                  </a:lnTo>
                  <a:lnTo>
                    <a:pt x="224" y="6"/>
                  </a:lnTo>
                  <a:lnTo>
                    <a:pt x="220" y="12"/>
                  </a:lnTo>
                  <a:lnTo>
                    <a:pt x="216" y="14"/>
                  </a:lnTo>
                  <a:lnTo>
                    <a:pt x="210" y="18"/>
                  </a:lnTo>
                  <a:lnTo>
                    <a:pt x="196" y="24"/>
                  </a:lnTo>
                  <a:lnTo>
                    <a:pt x="192" y="28"/>
                  </a:lnTo>
                  <a:lnTo>
                    <a:pt x="188" y="32"/>
                  </a:lnTo>
                  <a:lnTo>
                    <a:pt x="174" y="26"/>
                  </a:lnTo>
                  <a:lnTo>
                    <a:pt x="168" y="22"/>
                  </a:lnTo>
                  <a:lnTo>
                    <a:pt x="158" y="20"/>
                  </a:lnTo>
                  <a:lnTo>
                    <a:pt x="166" y="40"/>
                  </a:lnTo>
                  <a:lnTo>
                    <a:pt x="170" y="50"/>
                  </a:lnTo>
                  <a:lnTo>
                    <a:pt x="172" y="52"/>
                  </a:lnTo>
                  <a:lnTo>
                    <a:pt x="176" y="56"/>
                  </a:lnTo>
                  <a:lnTo>
                    <a:pt x="170" y="66"/>
                  </a:lnTo>
                  <a:lnTo>
                    <a:pt x="158" y="76"/>
                  </a:lnTo>
                  <a:lnTo>
                    <a:pt x="146" y="82"/>
                  </a:lnTo>
                  <a:lnTo>
                    <a:pt x="138" y="86"/>
                  </a:lnTo>
                  <a:lnTo>
                    <a:pt x="130" y="86"/>
                  </a:lnTo>
                  <a:lnTo>
                    <a:pt x="122" y="86"/>
                  </a:lnTo>
                  <a:lnTo>
                    <a:pt x="118" y="84"/>
                  </a:lnTo>
                  <a:lnTo>
                    <a:pt x="116" y="80"/>
                  </a:lnTo>
                  <a:lnTo>
                    <a:pt x="116" y="68"/>
                  </a:lnTo>
                  <a:lnTo>
                    <a:pt x="112" y="58"/>
                  </a:lnTo>
                  <a:lnTo>
                    <a:pt x="98" y="66"/>
                  </a:lnTo>
                  <a:lnTo>
                    <a:pt x="86" y="68"/>
                  </a:lnTo>
                  <a:lnTo>
                    <a:pt x="74" y="70"/>
                  </a:lnTo>
                  <a:lnTo>
                    <a:pt x="66" y="74"/>
                  </a:lnTo>
                  <a:lnTo>
                    <a:pt x="70" y="74"/>
                  </a:lnTo>
                  <a:lnTo>
                    <a:pt x="72" y="76"/>
                  </a:lnTo>
                  <a:lnTo>
                    <a:pt x="74" y="80"/>
                  </a:lnTo>
                  <a:lnTo>
                    <a:pt x="78" y="82"/>
                  </a:lnTo>
                  <a:lnTo>
                    <a:pt x="78" y="90"/>
                  </a:lnTo>
                  <a:lnTo>
                    <a:pt x="72" y="90"/>
                  </a:lnTo>
                  <a:lnTo>
                    <a:pt x="68" y="92"/>
                  </a:lnTo>
                  <a:lnTo>
                    <a:pt x="64" y="96"/>
                  </a:lnTo>
                  <a:lnTo>
                    <a:pt x="62" y="100"/>
                  </a:lnTo>
                  <a:lnTo>
                    <a:pt x="64" y="106"/>
                  </a:lnTo>
                  <a:lnTo>
                    <a:pt x="68" y="112"/>
                  </a:lnTo>
                  <a:lnTo>
                    <a:pt x="72" y="118"/>
                  </a:lnTo>
                  <a:lnTo>
                    <a:pt x="74" y="124"/>
                  </a:lnTo>
                  <a:lnTo>
                    <a:pt x="72" y="150"/>
                  </a:lnTo>
                  <a:lnTo>
                    <a:pt x="68" y="180"/>
                  </a:lnTo>
                  <a:lnTo>
                    <a:pt x="66" y="184"/>
                  </a:lnTo>
                  <a:lnTo>
                    <a:pt x="62" y="186"/>
                  </a:lnTo>
                  <a:lnTo>
                    <a:pt x="50" y="190"/>
                  </a:lnTo>
                  <a:lnTo>
                    <a:pt x="38" y="192"/>
                  </a:lnTo>
                  <a:lnTo>
                    <a:pt x="28" y="194"/>
                  </a:lnTo>
                  <a:lnTo>
                    <a:pt x="22" y="198"/>
                  </a:lnTo>
                  <a:lnTo>
                    <a:pt x="20" y="202"/>
                  </a:lnTo>
                  <a:lnTo>
                    <a:pt x="18" y="210"/>
                  </a:lnTo>
                  <a:lnTo>
                    <a:pt x="16" y="220"/>
                  </a:lnTo>
                  <a:lnTo>
                    <a:pt x="12" y="232"/>
                  </a:lnTo>
                  <a:lnTo>
                    <a:pt x="10" y="236"/>
                  </a:lnTo>
                  <a:lnTo>
                    <a:pt x="6" y="238"/>
                  </a:lnTo>
                  <a:lnTo>
                    <a:pt x="2" y="242"/>
                  </a:lnTo>
                  <a:lnTo>
                    <a:pt x="0" y="248"/>
                  </a:lnTo>
                  <a:lnTo>
                    <a:pt x="2" y="254"/>
                  </a:lnTo>
                  <a:lnTo>
                    <a:pt x="4" y="258"/>
                  </a:lnTo>
                  <a:lnTo>
                    <a:pt x="10" y="266"/>
                  </a:lnTo>
                  <a:lnTo>
                    <a:pt x="16" y="274"/>
                  </a:lnTo>
                  <a:lnTo>
                    <a:pt x="18" y="280"/>
                  </a:lnTo>
                  <a:lnTo>
                    <a:pt x="18" y="286"/>
                  </a:lnTo>
                  <a:lnTo>
                    <a:pt x="26" y="288"/>
                  </a:lnTo>
                  <a:lnTo>
                    <a:pt x="32" y="292"/>
                  </a:lnTo>
                  <a:lnTo>
                    <a:pt x="38" y="298"/>
                  </a:lnTo>
                  <a:lnTo>
                    <a:pt x="44" y="300"/>
                  </a:lnTo>
                  <a:lnTo>
                    <a:pt x="48" y="298"/>
                  </a:lnTo>
                  <a:lnTo>
                    <a:pt x="50" y="298"/>
                  </a:lnTo>
                  <a:lnTo>
                    <a:pt x="52" y="290"/>
                  </a:lnTo>
                  <a:lnTo>
                    <a:pt x="62" y="290"/>
                  </a:lnTo>
                  <a:lnTo>
                    <a:pt x="62" y="308"/>
                  </a:lnTo>
                  <a:lnTo>
                    <a:pt x="62" y="314"/>
                  </a:lnTo>
                  <a:lnTo>
                    <a:pt x="64" y="316"/>
                  </a:lnTo>
                  <a:lnTo>
                    <a:pt x="66" y="318"/>
                  </a:lnTo>
                  <a:lnTo>
                    <a:pt x="70" y="318"/>
                  </a:lnTo>
                  <a:lnTo>
                    <a:pt x="72" y="318"/>
                  </a:lnTo>
                  <a:lnTo>
                    <a:pt x="82" y="322"/>
                  </a:lnTo>
                  <a:lnTo>
                    <a:pt x="92" y="322"/>
                  </a:lnTo>
                  <a:lnTo>
                    <a:pt x="102" y="318"/>
                  </a:lnTo>
                  <a:lnTo>
                    <a:pt x="110" y="312"/>
                  </a:lnTo>
                  <a:lnTo>
                    <a:pt x="124" y="300"/>
                  </a:lnTo>
                  <a:lnTo>
                    <a:pt x="132" y="296"/>
                  </a:lnTo>
                  <a:lnTo>
                    <a:pt x="140" y="294"/>
                  </a:lnTo>
                  <a:lnTo>
                    <a:pt x="146" y="294"/>
                  </a:lnTo>
                  <a:lnTo>
                    <a:pt x="148" y="296"/>
                  </a:lnTo>
                  <a:lnTo>
                    <a:pt x="150" y="300"/>
                  </a:lnTo>
                  <a:lnTo>
                    <a:pt x="150" y="306"/>
                  </a:lnTo>
                  <a:lnTo>
                    <a:pt x="148" y="316"/>
                  </a:lnTo>
                  <a:lnTo>
                    <a:pt x="150" y="326"/>
                  </a:lnTo>
                  <a:lnTo>
                    <a:pt x="154" y="334"/>
                  </a:lnTo>
                  <a:lnTo>
                    <a:pt x="160" y="342"/>
                  </a:lnTo>
                  <a:lnTo>
                    <a:pt x="170" y="348"/>
                  </a:lnTo>
                  <a:lnTo>
                    <a:pt x="180" y="352"/>
                  </a:lnTo>
                  <a:lnTo>
                    <a:pt x="186" y="350"/>
                  </a:lnTo>
                  <a:lnTo>
                    <a:pt x="188" y="352"/>
                  </a:lnTo>
                  <a:lnTo>
                    <a:pt x="192" y="356"/>
                  </a:lnTo>
                  <a:lnTo>
                    <a:pt x="196" y="358"/>
                  </a:lnTo>
                  <a:lnTo>
                    <a:pt x="202" y="360"/>
                  </a:lnTo>
                  <a:lnTo>
                    <a:pt x="202" y="366"/>
                  </a:lnTo>
                  <a:lnTo>
                    <a:pt x="204" y="368"/>
                  </a:lnTo>
                  <a:lnTo>
                    <a:pt x="208" y="368"/>
                  </a:lnTo>
                  <a:lnTo>
                    <a:pt x="212" y="368"/>
                  </a:lnTo>
                  <a:lnTo>
                    <a:pt x="224" y="366"/>
                  </a:lnTo>
                  <a:lnTo>
                    <a:pt x="228" y="368"/>
                  </a:lnTo>
                  <a:lnTo>
                    <a:pt x="232" y="370"/>
                  </a:lnTo>
                  <a:lnTo>
                    <a:pt x="236" y="380"/>
                  </a:lnTo>
                  <a:lnTo>
                    <a:pt x="238" y="392"/>
                  </a:lnTo>
                  <a:lnTo>
                    <a:pt x="240" y="394"/>
                  </a:lnTo>
                  <a:lnTo>
                    <a:pt x="242" y="396"/>
                  </a:lnTo>
                  <a:lnTo>
                    <a:pt x="242" y="404"/>
                  </a:lnTo>
                  <a:lnTo>
                    <a:pt x="244" y="410"/>
                  </a:lnTo>
                  <a:lnTo>
                    <a:pt x="246" y="414"/>
                  </a:lnTo>
                  <a:lnTo>
                    <a:pt x="250" y="418"/>
                  </a:lnTo>
                  <a:lnTo>
                    <a:pt x="260" y="420"/>
                  </a:lnTo>
                  <a:lnTo>
                    <a:pt x="274" y="424"/>
                  </a:lnTo>
                  <a:lnTo>
                    <a:pt x="274" y="430"/>
                  </a:lnTo>
                  <a:lnTo>
                    <a:pt x="274" y="434"/>
                  </a:lnTo>
                  <a:lnTo>
                    <a:pt x="278" y="438"/>
                  </a:lnTo>
                  <a:lnTo>
                    <a:pt x="280" y="442"/>
                  </a:lnTo>
                  <a:lnTo>
                    <a:pt x="288" y="450"/>
                  </a:lnTo>
                  <a:lnTo>
                    <a:pt x="290" y="454"/>
                  </a:lnTo>
                  <a:lnTo>
                    <a:pt x="290" y="462"/>
                  </a:lnTo>
                  <a:lnTo>
                    <a:pt x="290" y="468"/>
                  </a:lnTo>
                  <a:lnTo>
                    <a:pt x="286" y="476"/>
                  </a:lnTo>
                  <a:lnTo>
                    <a:pt x="284" y="482"/>
                  </a:lnTo>
                  <a:lnTo>
                    <a:pt x="284" y="488"/>
                  </a:lnTo>
                  <a:lnTo>
                    <a:pt x="284" y="498"/>
                  </a:lnTo>
                  <a:lnTo>
                    <a:pt x="290" y="516"/>
                  </a:lnTo>
                  <a:lnTo>
                    <a:pt x="296" y="532"/>
                  </a:lnTo>
                  <a:lnTo>
                    <a:pt x="298" y="536"/>
                  </a:lnTo>
                  <a:lnTo>
                    <a:pt x="302" y="538"/>
                  </a:lnTo>
                  <a:lnTo>
                    <a:pt x="314" y="540"/>
                  </a:lnTo>
                  <a:lnTo>
                    <a:pt x="322" y="542"/>
                  </a:lnTo>
                  <a:lnTo>
                    <a:pt x="328" y="546"/>
                  </a:lnTo>
                  <a:lnTo>
                    <a:pt x="332" y="552"/>
                  </a:lnTo>
                  <a:lnTo>
                    <a:pt x="338" y="564"/>
                  </a:lnTo>
                  <a:lnTo>
                    <a:pt x="344" y="576"/>
                  </a:lnTo>
                  <a:lnTo>
                    <a:pt x="346" y="572"/>
                  </a:lnTo>
                  <a:lnTo>
                    <a:pt x="350" y="570"/>
                  </a:lnTo>
                  <a:lnTo>
                    <a:pt x="352" y="568"/>
                  </a:lnTo>
                  <a:lnTo>
                    <a:pt x="356" y="570"/>
                  </a:lnTo>
                  <a:lnTo>
                    <a:pt x="356" y="574"/>
                  </a:lnTo>
                  <a:lnTo>
                    <a:pt x="356" y="580"/>
                  </a:lnTo>
                  <a:lnTo>
                    <a:pt x="356" y="594"/>
                  </a:lnTo>
                  <a:lnTo>
                    <a:pt x="356" y="610"/>
                  </a:lnTo>
                  <a:lnTo>
                    <a:pt x="362" y="604"/>
                  </a:lnTo>
                  <a:lnTo>
                    <a:pt x="370" y="604"/>
                  </a:lnTo>
                  <a:lnTo>
                    <a:pt x="372" y="614"/>
                  </a:lnTo>
                  <a:lnTo>
                    <a:pt x="374" y="624"/>
                  </a:lnTo>
                  <a:lnTo>
                    <a:pt x="374" y="630"/>
                  </a:lnTo>
                  <a:lnTo>
                    <a:pt x="372" y="634"/>
                  </a:lnTo>
                  <a:lnTo>
                    <a:pt x="366" y="640"/>
                  </a:lnTo>
                  <a:lnTo>
                    <a:pt x="350" y="646"/>
                  </a:lnTo>
                  <a:lnTo>
                    <a:pt x="342" y="656"/>
                  </a:lnTo>
                  <a:lnTo>
                    <a:pt x="332" y="668"/>
                  </a:lnTo>
                  <a:lnTo>
                    <a:pt x="324" y="682"/>
                  </a:lnTo>
                  <a:lnTo>
                    <a:pt x="320" y="690"/>
                  </a:lnTo>
                  <a:lnTo>
                    <a:pt x="320" y="696"/>
                  </a:lnTo>
                  <a:lnTo>
                    <a:pt x="330" y="696"/>
                  </a:lnTo>
                  <a:lnTo>
                    <a:pt x="342" y="700"/>
                  </a:lnTo>
                  <a:lnTo>
                    <a:pt x="354" y="708"/>
                  </a:lnTo>
                  <a:lnTo>
                    <a:pt x="366" y="716"/>
                  </a:lnTo>
                  <a:lnTo>
                    <a:pt x="388" y="734"/>
                  </a:lnTo>
                  <a:lnTo>
                    <a:pt x="408" y="750"/>
                  </a:lnTo>
                  <a:lnTo>
                    <a:pt x="410" y="736"/>
                  </a:lnTo>
                  <a:lnTo>
                    <a:pt x="412" y="724"/>
                  </a:lnTo>
                  <a:lnTo>
                    <a:pt x="420" y="722"/>
                  </a:lnTo>
                  <a:lnTo>
                    <a:pt x="426" y="718"/>
                  </a:lnTo>
                  <a:lnTo>
                    <a:pt x="432" y="712"/>
                  </a:lnTo>
                  <a:lnTo>
                    <a:pt x="436" y="704"/>
                  </a:lnTo>
                  <a:lnTo>
                    <a:pt x="444" y="686"/>
                  </a:lnTo>
                  <a:lnTo>
                    <a:pt x="450" y="670"/>
                  </a:lnTo>
                  <a:lnTo>
                    <a:pt x="454" y="666"/>
                  </a:lnTo>
                  <a:lnTo>
                    <a:pt x="456" y="666"/>
                  </a:lnTo>
                  <a:lnTo>
                    <a:pt x="458" y="664"/>
                  </a:lnTo>
                  <a:lnTo>
                    <a:pt x="462" y="660"/>
                  </a:lnTo>
                  <a:lnTo>
                    <a:pt x="468" y="640"/>
                  </a:lnTo>
                  <a:lnTo>
                    <a:pt x="466" y="638"/>
                  </a:lnTo>
                  <a:lnTo>
                    <a:pt x="464" y="636"/>
                  </a:lnTo>
                  <a:lnTo>
                    <a:pt x="460" y="632"/>
                  </a:lnTo>
                  <a:lnTo>
                    <a:pt x="460" y="602"/>
                  </a:lnTo>
                  <a:lnTo>
                    <a:pt x="464" y="594"/>
                  </a:lnTo>
                  <a:lnTo>
                    <a:pt x="470" y="586"/>
                  </a:lnTo>
                  <a:lnTo>
                    <a:pt x="488" y="574"/>
                  </a:lnTo>
                  <a:lnTo>
                    <a:pt x="506" y="562"/>
                  </a:lnTo>
                  <a:lnTo>
                    <a:pt x="524" y="554"/>
                  </a:lnTo>
                  <a:lnTo>
                    <a:pt x="534" y="552"/>
                  </a:lnTo>
                  <a:lnTo>
                    <a:pt x="548" y="552"/>
                  </a:lnTo>
                  <a:lnTo>
                    <a:pt x="560" y="550"/>
                  </a:lnTo>
                  <a:lnTo>
                    <a:pt x="566" y="548"/>
                  </a:lnTo>
                  <a:lnTo>
                    <a:pt x="568" y="544"/>
                  </a:lnTo>
                  <a:lnTo>
                    <a:pt x="578" y="530"/>
                  </a:lnTo>
                  <a:lnTo>
                    <a:pt x="586" y="514"/>
                  </a:lnTo>
                  <a:lnTo>
                    <a:pt x="600" y="482"/>
                  </a:lnTo>
                  <a:lnTo>
                    <a:pt x="602" y="470"/>
                  </a:lnTo>
                  <a:lnTo>
                    <a:pt x="604" y="460"/>
                  </a:lnTo>
                  <a:lnTo>
                    <a:pt x="604" y="452"/>
                  </a:lnTo>
                  <a:lnTo>
                    <a:pt x="606" y="448"/>
                  </a:lnTo>
                  <a:lnTo>
                    <a:pt x="610" y="444"/>
                  </a:lnTo>
                  <a:lnTo>
                    <a:pt x="604" y="442"/>
                  </a:lnTo>
                  <a:lnTo>
                    <a:pt x="614" y="408"/>
                  </a:lnTo>
                  <a:lnTo>
                    <a:pt x="612" y="394"/>
                  </a:lnTo>
                  <a:lnTo>
                    <a:pt x="610" y="386"/>
                  </a:lnTo>
                  <a:lnTo>
                    <a:pt x="610" y="376"/>
                  </a:lnTo>
                  <a:lnTo>
                    <a:pt x="608" y="366"/>
                  </a:lnTo>
                  <a:lnTo>
                    <a:pt x="606" y="362"/>
                  </a:lnTo>
                  <a:lnTo>
                    <a:pt x="608" y="356"/>
                  </a:lnTo>
                  <a:lnTo>
                    <a:pt x="610" y="352"/>
                  </a:lnTo>
                  <a:lnTo>
                    <a:pt x="614" y="350"/>
                  </a:lnTo>
                  <a:lnTo>
                    <a:pt x="622" y="350"/>
                  </a:lnTo>
                  <a:lnTo>
                    <a:pt x="628" y="340"/>
                  </a:lnTo>
                  <a:lnTo>
                    <a:pt x="634" y="328"/>
                  </a:lnTo>
                  <a:lnTo>
                    <a:pt x="634" y="326"/>
                  </a:lnTo>
                  <a:lnTo>
                    <a:pt x="640" y="316"/>
                  </a:lnTo>
                  <a:lnTo>
                    <a:pt x="646" y="306"/>
                  </a:lnTo>
                  <a:lnTo>
                    <a:pt x="660" y="288"/>
                  </a:lnTo>
                  <a:lnTo>
                    <a:pt x="668" y="278"/>
                  </a:lnTo>
                  <a:lnTo>
                    <a:pt x="674" y="268"/>
                  </a:lnTo>
                  <a:lnTo>
                    <a:pt x="676" y="254"/>
                  </a:lnTo>
                  <a:lnTo>
                    <a:pt x="678" y="240"/>
                  </a:lnTo>
                  <a:lnTo>
                    <a:pt x="678" y="224"/>
                  </a:lnTo>
                  <a:lnTo>
                    <a:pt x="674" y="210"/>
                  </a:lnTo>
                  <a:lnTo>
                    <a:pt x="672" y="206"/>
                  </a:lnTo>
                  <a:lnTo>
                    <a:pt x="668" y="200"/>
                  </a:lnTo>
                  <a:lnTo>
                    <a:pt x="664" y="198"/>
                  </a:lnTo>
                  <a:lnTo>
                    <a:pt x="660" y="196"/>
                  </a:lnTo>
                  <a:lnTo>
                    <a:pt x="648" y="196"/>
                  </a:lnTo>
                  <a:lnTo>
                    <a:pt x="638" y="190"/>
                  </a:lnTo>
                  <a:lnTo>
                    <a:pt x="630" y="184"/>
                  </a:lnTo>
                  <a:lnTo>
                    <a:pt x="622" y="178"/>
                  </a:lnTo>
                  <a:lnTo>
                    <a:pt x="608" y="164"/>
                  </a:lnTo>
                  <a:lnTo>
                    <a:pt x="598" y="158"/>
                  </a:lnTo>
                  <a:lnTo>
                    <a:pt x="588" y="152"/>
                  </a:lnTo>
                  <a:lnTo>
                    <a:pt x="578" y="152"/>
                  </a:lnTo>
                  <a:lnTo>
                    <a:pt x="570" y="152"/>
                  </a:lnTo>
                  <a:lnTo>
                    <a:pt x="560" y="154"/>
                  </a:lnTo>
                  <a:lnTo>
                    <a:pt x="550" y="152"/>
                  </a:lnTo>
                  <a:lnTo>
                    <a:pt x="546" y="150"/>
                  </a:lnTo>
                  <a:lnTo>
                    <a:pt x="542" y="146"/>
                  </a:lnTo>
                  <a:lnTo>
                    <a:pt x="536" y="144"/>
                  </a:lnTo>
                  <a:lnTo>
                    <a:pt x="530" y="142"/>
                  </a:lnTo>
                  <a:lnTo>
                    <a:pt x="522" y="144"/>
                  </a:lnTo>
                  <a:lnTo>
                    <a:pt x="516" y="146"/>
                  </a:lnTo>
                  <a:lnTo>
                    <a:pt x="512" y="150"/>
                  </a:lnTo>
                  <a:lnTo>
                    <a:pt x="506" y="152"/>
                  </a:lnTo>
                  <a:lnTo>
                    <a:pt x="504" y="142"/>
                  </a:lnTo>
                  <a:lnTo>
                    <a:pt x="500" y="134"/>
                  </a:lnTo>
                  <a:lnTo>
                    <a:pt x="494" y="128"/>
                  </a:lnTo>
                  <a:lnTo>
                    <a:pt x="488" y="122"/>
                  </a:lnTo>
                  <a:lnTo>
                    <a:pt x="480" y="118"/>
                  </a:lnTo>
                  <a:lnTo>
                    <a:pt x="472" y="114"/>
                  </a:lnTo>
                  <a:lnTo>
                    <a:pt x="462" y="112"/>
                  </a:lnTo>
                  <a:lnTo>
                    <a:pt x="454" y="112"/>
                  </a:lnTo>
                  <a:lnTo>
                    <a:pt x="444" y="110"/>
                  </a:lnTo>
                  <a:lnTo>
                    <a:pt x="442" y="122"/>
                  </a:lnTo>
                  <a:lnTo>
                    <a:pt x="436" y="130"/>
                  </a:lnTo>
                  <a:lnTo>
                    <a:pt x="430" y="136"/>
                  </a:lnTo>
                  <a:lnTo>
                    <a:pt x="424" y="144"/>
                  </a:lnTo>
                  <a:lnTo>
                    <a:pt x="422" y="132"/>
                  </a:lnTo>
                  <a:lnTo>
                    <a:pt x="408" y="132"/>
                  </a:lnTo>
                  <a:lnTo>
                    <a:pt x="398" y="130"/>
                  </a:lnTo>
                  <a:lnTo>
                    <a:pt x="386" y="130"/>
                  </a:lnTo>
                  <a:lnTo>
                    <a:pt x="374" y="128"/>
                  </a:lnTo>
                  <a:lnTo>
                    <a:pt x="384" y="124"/>
                  </a:lnTo>
                  <a:lnTo>
                    <a:pt x="394" y="120"/>
                  </a:lnTo>
                  <a:lnTo>
                    <a:pt x="396" y="112"/>
                  </a:lnTo>
                  <a:lnTo>
                    <a:pt x="384" y="114"/>
                  </a:lnTo>
                  <a:lnTo>
                    <a:pt x="390" y="104"/>
                  </a:lnTo>
                  <a:lnTo>
                    <a:pt x="398" y="92"/>
                  </a:lnTo>
                  <a:lnTo>
                    <a:pt x="402" y="88"/>
                  </a:lnTo>
                  <a:lnTo>
                    <a:pt x="408" y="82"/>
                  </a:lnTo>
                  <a:lnTo>
                    <a:pt x="410" y="76"/>
                  </a:lnTo>
                  <a:lnTo>
                    <a:pt x="414" y="68"/>
                  </a:lnTo>
                  <a:lnTo>
                    <a:pt x="404" y="60"/>
                  </a:lnTo>
                  <a:lnTo>
                    <a:pt x="398" y="54"/>
                  </a:lnTo>
                  <a:lnTo>
                    <a:pt x="396" y="46"/>
                  </a:lnTo>
                  <a:lnTo>
                    <a:pt x="396" y="38"/>
                  </a:lnTo>
                  <a:lnTo>
                    <a:pt x="396" y="30"/>
                  </a:lnTo>
                  <a:lnTo>
                    <a:pt x="396" y="22"/>
                  </a:lnTo>
                  <a:lnTo>
                    <a:pt x="392" y="16"/>
                  </a:lnTo>
                  <a:lnTo>
                    <a:pt x="388" y="14"/>
                  </a:lnTo>
                  <a:close/>
                </a:path>
              </a:pathLst>
            </a:custGeom>
            <a:solidFill>
              <a:srgbClr val="C0C0C0"/>
            </a:solidFill>
            <a:ln w="3175">
              <a:solidFill>
                <a:schemeClr val="bg1"/>
              </a:solidFill>
              <a:round/>
              <a:headEnd/>
              <a:tailEnd/>
            </a:ln>
          </p:spPr>
          <p:txBody>
            <a:bodyPr/>
            <a:lstStyle/>
            <a:p>
              <a:endParaRPr lang="en-GB"/>
            </a:p>
          </p:txBody>
        </p:sp>
        <p:grpSp>
          <p:nvGrpSpPr>
            <p:cNvPr id="75797" name="Group 3"/>
            <p:cNvGrpSpPr>
              <a:grpSpLocks/>
            </p:cNvGrpSpPr>
            <p:nvPr/>
          </p:nvGrpSpPr>
          <p:grpSpPr bwMode="auto">
            <a:xfrm>
              <a:off x="835" y="831"/>
              <a:ext cx="1274" cy="676"/>
              <a:chOff x="590" y="605"/>
              <a:chExt cx="1322" cy="702"/>
            </a:xfrm>
          </p:grpSpPr>
          <p:sp>
            <p:nvSpPr>
              <p:cNvPr id="76098" name="Freeform 4"/>
              <p:cNvSpPr>
                <a:spLocks/>
              </p:cNvSpPr>
              <p:nvPr/>
            </p:nvSpPr>
            <p:spPr bwMode="auto">
              <a:xfrm>
                <a:off x="590" y="727"/>
                <a:ext cx="1134" cy="580"/>
              </a:xfrm>
              <a:custGeom>
                <a:avLst/>
                <a:gdLst>
                  <a:gd name="T0" fmla="*/ 902 w 1134"/>
                  <a:gd name="T1" fmla="*/ 198 h 580"/>
                  <a:gd name="T2" fmla="*/ 964 w 1134"/>
                  <a:gd name="T3" fmla="*/ 200 h 580"/>
                  <a:gd name="T4" fmla="*/ 1000 w 1134"/>
                  <a:gd name="T5" fmla="*/ 234 h 580"/>
                  <a:gd name="T6" fmla="*/ 1004 w 1134"/>
                  <a:gd name="T7" fmla="*/ 274 h 580"/>
                  <a:gd name="T8" fmla="*/ 1056 w 1134"/>
                  <a:gd name="T9" fmla="*/ 236 h 580"/>
                  <a:gd name="T10" fmla="*/ 1080 w 1134"/>
                  <a:gd name="T11" fmla="*/ 286 h 580"/>
                  <a:gd name="T12" fmla="*/ 1084 w 1134"/>
                  <a:gd name="T13" fmla="*/ 322 h 580"/>
                  <a:gd name="T14" fmla="*/ 1116 w 1134"/>
                  <a:gd name="T15" fmla="*/ 348 h 580"/>
                  <a:gd name="T16" fmla="*/ 1120 w 1134"/>
                  <a:gd name="T17" fmla="*/ 396 h 580"/>
                  <a:gd name="T18" fmla="*/ 1002 w 1134"/>
                  <a:gd name="T19" fmla="*/ 420 h 580"/>
                  <a:gd name="T20" fmla="*/ 920 w 1134"/>
                  <a:gd name="T21" fmla="*/ 454 h 580"/>
                  <a:gd name="T22" fmla="*/ 976 w 1134"/>
                  <a:gd name="T23" fmla="*/ 462 h 580"/>
                  <a:gd name="T24" fmla="*/ 960 w 1134"/>
                  <a:gd name="T25" fmla="*/ 502 h 580"/>
                  <a:gd name="T26" fmla="*/ 1024 w 1134"/>
                  <a:gd name="T27" fmla="*/ 488 h 580"/>
                  <a:gd name="T28" fmla="*/ 1016 w 1134"/>
                  <a:gd name="T29" fmla="*/ 514 h 580"/>
                  <a:gd name="T30" fmla="*/ 934 w 1134"/>
                  <a:gd name="T31" fmla="*/ 552 h 580"/>
                  <a:gd name="T32" fmla="*/ 944 w 1134"/>
                  <a:gd name="T33" fmla="*/ 524 h 580"/>
                  <a:gd name="T34" fmla="*/ 866 w 1134"/>
                  <a:gd name="T35" fmla="*/ 502 h 580"/>
                  <a:gd name="T36" fmla="*/ 770 w 1134"/>
                  <a:gd name="T37" fmla="*/ 540 h 580"/>
                  <a:gd name="T38" fmla="*/ 694 w 1134"/>
                  <a:gd name="T39" fmla="*/ 570 h 580"/>
                  <a:gd name="T40" fmla="*/ 644 w 1134"/>
                  <a:gd name="T41" fmla="*/ 580 h 580"/>
                  <a:gd name="T42" fmla="*/ 692 w 1134"/>
                  <a:gd name="T43" fmla="*/ 522 h 580"/>
                  <a:gd name="T44" fmla="*/ 698 w 1134"/>
                  <a:gd name="T45" fmla="*/ 500 h 580"/>
                  <a:gd name="T46" fmla="*/ 658 w 1134"/>
                  <a:gd name="T47" fmla="*/ 476 h 580"/>
                  <a:gd name="T48" fmla="*/ 632 w 1134"/>
                  <a:gd name="T49" fmla="*/ 446 h 580"/>
                  <a:gd name="T50" fmla="*/ 534 w 1134"/>
                  <a:gd name="T51" fmla="*/ 462 h 580"/>
                  <a:gd name="T52" fmla="*/ 86 w 1134"/>
                  <a:gd name="T53" fmla="*/ 432 h 580"/>
                  <a:gd name="T54" fmla="*/ 58 w 1134"/>
                  <a:gd name="T55" fmla="*/ 380 h 580"/>
                  <a:gd name="T56" fmla="*/ 52 w 1134"/>
                  <a:gd name="T57" fmla="*/ 350 h 580"/>
                  <a:gd name="T58" fmla="*/ 40 w 1134"/>
                  <a:gd name="T59" fmla="*/ 312 h 580"/>
                  <a:gd name="T60" fmla="*/ 30 w 1134"/>
                  <a:gd name="T61" fmla="*/ 254 h 580"/>
                  <a:gd name="T62" fmla="*/ 192 w 1134"/>
                  <a:gd name="T63" fmla="*/ 74 h 580"/>
                  <a:gd name="T64" fmla="*/ 260 w 1134"/>
                  <a:gd name="T65" fmla="*/ 78 h 580"/>
                  <a:gd name="T66" fmla="*/ 378 w 1134"/>
                  <a:gd name="T67" fmla="*/ 64 h 580"/>
                  <a:gd name="T68" fmla="*/ 408 w 1134"/>
                  <a:gd name="T69" fmla="*/ 78 h 580"/>
                  <a:gd name="T70" fmla="*/ 488 w 1134"/>
                  <a:gd name="T71" fmla="*/ 88 h 580"/>
                  <a:gd name="T72" fmla="*/ 496 w 1134"/>
                  <a:gd name="T73" fmla="*/ 102 h 580"/>
                  <a:gd name="T74" fmla="*/ 556 w 1134"/>
                  <a:gd name="T75" fmla="*/ 104 h 580"/>
                  <a:gd name="T76" fmla="*/ 614 w 1134"/>
                  <a:gd name="T77" fmla="*/ 86 h 580"/>
                  <a:gd name="T78" fmla="*/ 700 w 1134"/>
                  <a:gd name="T79" fmla="*/ 100 h 580"/>
                  <a:gd name="T80" fmla="*/ 730 w 1134"/>
                  <a:gd name="T81" fmla="*/ 112 h 580"/>
                  <a:gd name="T82" fmla="*/ 760 w 1134"/>
                  <a:gd name="T83" fmla="*/ 70 h 580"/>
                  <a:gd name="T84" fmla="*/ 804 w 1134"/>
                  <a:gd name="T85" fmla="*/ 22 h 580"/>
                  <a:gd name="T86" fmla="*/ 870 w 1134"/>
                  <a:gd name="T87" fmla="*/ 12 h 580"/>
                  <a:gd name="T88" fmla="*/ 808 w 1134"/>
                  <a:gd name="T89" fmla="*/ 66 h 580"/>
                  <a:gd name="T90" fmla="*/ 826 w 1134"/>
                  <a:gd name="T91" fmla="*/ 84 h 580"/>
                  <a:gd name="T92" fmla="*/ 830 w 1134"/>
                  <a:gd name="T93" fmla="*/ 110 h 580"/>
                  <a:gd name="T94" fmla="*/ 882 w 1134"/>
                  <a:gd name="T95" fmla="*/ 76 h 580"/>
                  <a:gd name="T96" fmla="*/ 910 w 1134"/>
                  <a:gd name="T97" fmla="*/ 92 h 580"/>
                  <a:gd name="T98" fmla="*/ 862 w 1134"/>
                  <a:gd name="T99" fmla="*/ 136 h 580"/>
                  <a:gd name="T100" fmla="*/ 764 w 1134"/>
                  <a:gd name="T101" fmla="*/ 176 h 580"/>
                  <a:gd name="T102" fmla="*/ 678 w 1134"/>
                  <a:gd name="T103" fmla="*/ 214 h 580"/>
                  <a:gd name="T104" fmla="*/ 646 w 1134"/>
                  <a:gd name="T105" fmla="*/ 286 h 580"/>
                  <a:gd name="T106" fmla="*/ 696 w 1134"/>
                  <a:gd name="T107" fmla="*/ 310 h 580"/>
                  <a:gd name="T108" fmla="*/ 764 w 1134"/>
                  <a:gd name="T109" fmla="*/ 332 h 580"/>
                  <a:gd name="T110" fmla="*/ 764 w 1134"/>
                  <a:gd name="T111" fmla="*/ 404 h 580"/>
                  <a:gd name="T112" fmla="*/ 810 w 1134"/>
                  <a:gd name="T113" fmla="*/ 332 h 580"/>
                  <a:gd name="T114" fmla="*/ 858 w 1134"/>
                  <a:gd name="T115" fmla="*/ 278 h 5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34"/>
                  <a:gd name="T175" fmla="*/ 0 h 580"/>
                  <a:gd name="T176" fmla="*/ 1134 w 1134"/>
                  <a:gd name="T177" fmla="*/ 580 h 58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34" h="580">
                    <a:moveTo>
                      <a:pt x="866" y="254"/>
                    </a:moveTo>
                    <a:lnTo>
                      <a:pt x="872" y="250"/>
                    </a:lnTo>
                    <a:lnTo>
                      <a:pt x="878" y="244"/>
                    </a:lnTo>
                    <a:lnTo>
                      <a:pt x="884" y="236"/>
                    </a:lnTo>
                    <a:lnTo>
                      <a:pt x="886" y="228"/>
                    </a:lnTo>
                    <a:lnTo>
                      <a:pt x="886" y="218"/>
                    </a:lnTo>
                    <a:lnTo>
                      <a:pt x="890" y="208"/>
                    </a:lnTo>
                    <a:lnTo>
                      <a:pt x="892" y="204"/>
                    </a:lnTo>
                    <a:lnTo>
                      <a:pt x="896" y="200"/>
                    </a:lnTo>
                    <a:lnTo>
                      <a:pt x="902" y="198"/>
                    </a:lnTo>
                    <a:lnTo>
                      <a:pt x="910" y="198"/>
                    </a:lnTo>
                    <a:lnTo>
                      <a:pt x="920" y="200"/>
                    </a:lnTo>
                    <a:lnTo>
                      <a:pt x="928" y="200"/>
                    </a:lnTo>
                    <a:lnTo>
                      <a:pt x="944" y="200"/>
                    </a:lnTo>
                    <a:lnTo>
                      <a:pt x="946" y="200"/>
                    </a:lnTo>
                    <a:lnTo>
                      <a:pt x="948" y="198"/>
                    </a:lnTo>
                    <a:lnTo>
                      <a:pt x="950" y="198"/>
                    </a:lnTo>
                    <a:lnTo>
                      <a:pt x="954" y="196"/>
                    </a:lnTo>
                    <a:lnTo>
                      <a:pt x="958" y="198"/>
                    </a:lnTo>
                    <a:lnTo>
                      <a:pt x="964" y="200"/>
                    </a:lnTo>
                    <a:lnTo>
                      <a:pt x="968" y="204"/>
                    </a:lnTo>
                    <a:lnTo>
                      <a:pt x="970" y="210"/>
                    </a:lnTo>
                    <a:lnTo>
                      <a:pt x="972" y="216"/>
                    </a:lnTo>
                    <a:lnTo>
                      <a:pt x="974" y="218"/>
                    </a:lnTo>
                    <a:lnTo>
                      <a:pt x="976" y="220"/>
                    </a:lnTo>
                    <a:lnTo>
                      <a:pt x="982" y="220"/>
                    </a:lnTo>
                    <a:lnTo>
                      <a:pt x="990" y="222"/>
                    </a:lnTo>
                    <a:lnTo>
                      <a:pt x="996" y="226"/>
                    </a:lnTo>
                    <a:lnTo>
                      <a:pt x="998" y="230"/>
                    </a:lnTo>
                    <a:lnTo>
                      <a:pt x="1000" y="234"/>
                    </a:lnTo>
                    <a:lnTo>
                      <a:pt x="998" y="240"/>
                    </a:lnTo>
                    <a:lnTo>
                      <a:pt x="994" y="246"/>
                    </a:lnTo>
                    <a:lnTo>
                      <a:pt x="990" y="254"/>
                    </a:lnTo>
                    <a:lnTo>
                      <a:pt x="988" y="262"/>
                    </a:lnTo>
                    <a:lnTo>
                      <a:pt x="988" y="264"/>
                    </a:lnTo>
                    <a:lnTo>
                      <a:pt x="990" y="266"/>
                    </a:lnTo>
                    <a:lnTo>
                      <a:pt x="994" y="268"/>
                    </a:lnTo>
                    <a:lnTo>
                      <a:pt x="1000" y="268"/>
                    </a:lnTo>
                    <a:lnTo>
                      <a:pt x="1002" y="270"/>
                    </a:lnTo>
                    <a:lnTo>
                      <a:pt x="1004" y="274"/>
                    </a:lnTo>
                    <a:lnTo>
                      <a:pt x="1006" y="276"/>
                    </a:lnTo>
                    <a:lnTo>
                      <a:pt x="1006" y="278"/>
                    </a:lnTo>
                    <a:lnTo>
                      <a:pt x="1012" y="276"/>
                    </a:lnTo>
                    <a:lnTo>
                      <a:pt x="1018" y="272"/>
                    </a:lnTo>
                    <a:lnTo>
                      <a:pt x="1024" y="264"/>
                    </a:lnTo>
                    <a:lnTo>
                      <a:pt x="1030" y="262"/>
                    </a:lnTo>
                    <a:lnTo>
                      <a:pt x="1036" y="260"/>
                    </a:lnTo>
                    <a:lnTo>
                      <a:pt x="1044" y="252"/>
                    </a:lnTo>
                    <a:lnTo>
                      <a:pt x="1050" y="244"/>
                    </a:lnTo>
                    <a:lnTo>
                      <a:pt x="1056" y="236"/>
                    </a:lnTo>
                    <a:lnTo>
                      <a:pt x="1060" y="234"/>
                    </a:lnTo>
                    <a:lnTo>
                      <a:pt x="1066" y="234"/>
                    </a:lnTo>
                    <a:lnTo>
                      <a:pt x="1066" y="242"/>
                    </a:lnTo>
                    <a:lnTo>
                      <a:pt x="1068" y="248"/>
                    </a:lnTo>
                    <a:lnTo>
                      <a:pt x="1074" y="264"/>
                    </a:lnTo>
                    <a:lnTo>
                      <a:pt x="1076" y="268"/>
                    </a:lnTo>
                    <a:lnTo>
                      <a:pt x="1074" y="272"/>
                    </a:lnTo>
                    <a:lnTo>
                      <a:pt x="1074" y="276"/>
                    </a:lnTo>
                    <a:lnTo>
                      <a:pt x="1076" y="280"/>
                    </a:lnTo>
                    <a:lnTo>
                      <a:pt x="1080" y="286"/>
                    </a:lnTo>
                    <a:lnTo>
                      <a:pt x="1082" y="292"/>
                    </a:lnTo>
                    <a:lnTo>
                      <a:pt x="1080" y="300"/>
                    </a:lnTo>
                    <a:lnTo>
                      <a:pt x="1078" y="302"/>
                    </a:lnTo>
                    <a:lnTo>
                      <a:pt x="1076" y="306"/>
                    </a:lnTo>
                    <a:lnTo>
                      <a:pt x="1074" y="308"/>
                    </a:lnTo>
                    <a:lnTo>
                      <a:pt x="1072" y="310"/>
                    </a:lnTo>
                    <a:lnTo>
                      <a:pt x="1074" y="314"/>
                    </a:lnTo>
                    <a:lnTo>
                      <a:pt x="1078" y="316"/>
                    </a:lnTo>
                    <a:lnTo>
                      <a:pt x="1082" y="318"/>
                    </a:lnTo>
                    <a:lnTo>
                      <a:pt x="1084" y="322"/>
                    </a:lnTo>
                    <a:lnTo>
                      <a:pt x="1084" y="324"/>
                    </a:lnTo>
                    <a:lnTo>
                      <a:pt x="1084" y="328"/>
                    </a:lnTo>
                    <a:lnTo>
                      <a:pt x="1090" y="332"/>
                    </a:lnTo>
                    <a:lnTo>
                      <a:pt x="1096" y="332"/>
                    </a:lnTo>
                    <a:lnTo>
                      <a:pt x="1104" y="334"/>
                    </a:lnTo>
                    <a:lnTo>
                      <a:pt x="1112" y="338"/>
                    </a:lnTo>
                    <a:lnTo>
                      <a:pt x="1116" y="340"/>
                    </a:lnTo>
                    <a:lnTo>
                      <a:pt x="1118" y="342"/>
                    </a:lnTo>
                    <a:lnTo>
                      <a:pt x="1118" y="344"/>
                    </a:lnTo>
                    <a:lnTo>
                      <a:pt x="1116" y="348"/>
                    </a:lnTo>
                    <a:lnTo>
                      <a:pt x="1114" y="352"/>
                    </a:lnTo>
                    <a:lnTo>
                      <a:pt x="1116" y="356"/>
                    </a:lnTo>
                    <a:lnTo>
                      <a:pt x="1120" y="356"/>
                    </a:lnTo>
                    <a:lnTo>
                      <a:pt x="1120" y="362"/>
                    </a:lnTo>
                    <a:lnTo>
                      <a:pt x="1134" y="362"/>
                    </a:lnTo>
                    <a:lnTo>
                      <a:pt x="1134" y="368"/>
                    </a:lnTo>
                    <a:lnTo>
                      <a:pt x="1132" y="378"/>
                    </a:lnTo>
                    <a:lnTo>
                      <a:pt x="1128" y="388"/>
                    </a:lnTo>
                    <a:lnTo>
                      <a:pt x="1126" y="394"/>
                    </a:lnTo>
                    <a:lnTo>
                      <a:pt x="1120" y="396"/>
                    </a:lnTo>
                    <a:lnTo>
                      <a:pt x="1108" y="398"/>
                    </a:lnTo>
                    <a:lnTo>
                      <a:pt x="1100" y="398"/>
                    </a:lnTo>
                    <a:lnTo>
                      <a:pt x="1090" y="400"/>
                    </a:lnTo>
                    <a:lnTo>
                      <a:pt x="1082" y="404"/>
                    </a:lnTo>
                    <a:lnTo>
                      <a:pt x="1068" y="414"/>
                    </a:lnTo>
                    <a:lnTo>
                      <a:pt x="1060" y="418"/>
                    </a:lnTo>
                    <a:lnTo>
                      <a:pt x="1052" y="424"/>
                    </a:lnTo>
                    <a:lnTo>
                      <a:pt x="1042" y="426"/>
                    </a:lnTo>
                    <a:lnTo>
                      <a:pt x="1030" y="428"/>
                    </a:lnTo>
                    <a:lnTo>
                      <a:pt x="1002" y="420"/>
                    </a:lnTo>
                    <a:lnTo>
                      <a:pt x="974" y="418"/>
                    </a:lnTo>
                    <a:lnTo>
                      <a:pt x="960" y="420"/>
                    </a:lnTo>
                    <a:lnTo>
                      <a:pt x="952" y="426"/>
                    </a:lnTo>
                    <a:lnTo>
                      <a:pt x="940" y="432"/>
                    </a:lnTo>
                    <a:lnTo>
                      <a:pt x="926" y="440"/>
                    </a:lnTo>
                    <a:lnTo>
                      <a:pt x="914" y="450"/>
                    </a:lnTo>
                    <a:lnTo>
                      <a:pt x="904" y="462"/>
                    </a:lnTo>
                    <a:lnTo>
                      <a:pt x="890" y="472"/>
                    </a:lnTo>
                    <a:lnTo>
                      <a:pt x="902" y="464"/>
                    </a:lnTo>
                    <a:lnTo>
                      <a:pt x="920" y="454"/>
                    </a:lnTo>
                    <a:lnTo>
                      <a:pt x="940" y="446"/>
                    </a:lnTo>
                    <a:lnTo>
                      <a:pt x="950" y="444"/>
                    </a:lnTo>
                    <a:lnTo>
                      <a:pt x="958" y="444"/>
                    </a:lnTo>
                    <a:lnTo>
                      <a:pt x="964" y="444"/>
                    </a:lnTo>
                    <a:lnTo>
                      <a:pt x="972" y="446"/>
                    </a:lnTo>
                    <a:lnTo>
                      <a:pt x="978" y="450"/>
                    </a:lnTo>
                    <a:lnTo>
                      <a:pt x="978" y="452"/>
                    </a:lnTo>
                    <a:lnTo>
                      <a:pt x="980" y="454"/>
                    </a:lnTo>
                    <a:lnTo>
                      <a:pt x="978" y="458"/>
                    </a:lnTo>
                    <a:lnTo>
                      <a:pt x="976" y="462"/>
                    </a:lnTo>
                    <a:lnTo>
                      <a:pt x="970" y="464"/>
                    </a:lnTo>
                    <a:lnTo>
                      <a:pt x="962" y="468"/>
                    </a:lnTo>
                    <a:lnTo>
                      <a:pt x="958" y="470"/>
                    </a:lnTo>
                    <a:lnTo>
                      <a:pt x="956" y="474"/>
                    </a:lnTo>
                    <a:lnTo>
                      <a:pt x="970" y="474"/>
                    </a:lnTo>
                    <a:lnTo>
                      <a:pt x="964" y="482"/>
                    </a:lnTo>
                    <a:lnTo>
                      <a:pt x="960" y="488"/>
                    </a:lnTo>
                    <a:lnTo>
                      <a:pt x="958" y="494"/>
                    </a:lnTo>
                    <a:lnTo>
                      <a:pt x="958" y="498"/>
                    </a:lnTo>
                    <a:lnTo>
                      <a:pt x="960" y="502"/>
                    </a:lnTo>
                    <a:lnTo>
                      <a:pt x="968" y="508"/>
                    </a:lnTo>
                    <a:lnTo>
                      <a:pt x="978" y="512"/>
                    </a:lnTo>
                    <a:lnTo>
                      <a:pt x="988" y="512"/>
                    </a:lnTo>
                    <a:lnTo>
                      <a:pt x="996" y="512"/>
                    </a:lnTo>
                    <a:lnTo>
                      <a:pt x="1004" y="508"/>
                    </a:lnTo>
                    <a:lnTo>
                      <a:pt x="1010" y="504"/>
                    </a:lnTo>
                    <a:lnTo>
                      <a:pt x="1014" y="496"/>
                    </a:lnTo>
                    <a:lnTo>
                      <a:pt x="1018" y="492"/>
                    </a:lnTo>
                    <a:lnTo>
                      <a:pt x="1020" y="488"/>
                    </a:lnTo>
                    <a:lnTo>
                      <a:pt x="1024" y="488"/>
                    </a:lnTo>
                    <a:lnTo>
                      <a:pt x="1028" y="488"/>
                    </a:lnTo>
                    <a:lnTo>
                      <a:pt x="1028" y="490"/>
                    </a:lnTo>
                    <a:lnTo>
                      <a:pt x="1026" y="494"/>
                    </a:lnTo>
                    <a:lnTo>
                      <a:pt x="1024" y="498"/>
                    </a:lnTo>
                    <a:lnTo>
                      <a:pt x="1028" y="498"/>
                    </a:lnTo>
                    <a:lnTo>
                      <a:pt x="1030" y="500"/>
                    </a:lnTo>
                    <a:lnTo>
                      <a:pt x="1030" y="502"/>
                    </a:lnTo>
                    <a:lnTo>
                      <a:pt x="1028" y="506"/>
                    </a:lnTo>
                    <a:lnTo>
                      <a:pt x="1024" y="510"/>
                    </a:lnTo>
                    <a:lnTo>
                      <a:pt x="1016" y="514"/>
                    </a:lnTo>
                    <a:lnTo>
                      <a:pt x="1008" y="522"/>
                    </a:lnTo>
                    <a:lnTo>
                      <a:pt x="998" y="526"/>
                    </a:lnTo>
                    <a:lnTo>
                      <a:pt x="976" y="532"/>
                    </a:lnTo>
                    <a:lnTo>
                      <a:pt x="970" y="534"/>
                    </a:lnTo>
                    <a:lnTo>
                      <a:pt x="964" y="534"/>
                    </a:lnTo>
                    <a:lnTo>
                      <a:pt x="956" y="534"/>
                    </a:lnTo>
                    <a:lnTo>
                      <a:pt x="950" y="536"/>
                    </a:lnTo>
                    <a:lnTo>
                      <a:pt x="944" y="542"/>
                    </a:lnTo>
                    <a:lnTo>
                      <a:pt x="940" y="548"/>
                    </a:lnTo>
                    <a:lnTo>
                      <a:pt x="934" y="552"/>
                    </a:lnTo>
                    <a:lnTo>
                      <a:pt x="930" y="554"/>
                    </a:lnTo>
                    <a:lnTo>
                      <a:pt x="926" y="554"/>
                    </a:lnTo>
                    <a:lnTo>
                      <a:pt x="920" y="554"/>
                    </a:lnTo>
                    <a:lnTo>
                      <a:pt x="918" y="550"/>
                    </a:lnTo>
                    <a:lnTo>
                      <a:pt x="918" y="548"/>
                    </a:lnTo>
                    <a:lnTo>
                      <a:pt x="918" y="542"/>
                    </a:lnTo>
                    <a:lnTo>
                      <a:pt x="922" y="538"/>
                    </a:lnTo>
                    <a:lnTo>
                      <a:pt x="930" y="532"/>
                    </a:lnTo>
                    <a:lnTo>
                      <a:pt x="940" y="528"/>
                    </a:lnTo>
                    <a:lnTo>
                      <a:pt x="944" y="524"/>
                    </a:lnTo>
                    <a:lnTo>
                      <a:pt x="948" y="520"/>
                    </a:lnTo>
                    <a:lnTo>
                      <a:pt x="908" y="526"/>
                    </a:lnTo>
                    <a:lnTo>
                      <a:pt x="902" y="506"/>
                    </a:lnTo>
                    <a:lnTo>
                      <a:pt x="902" y="500"/>
                    </a:lnTo>
                    <a:lnTo>
                      <a:pt x="904" y="496"/>
                    </a:lnTo>
                    <a:lnTo>
                      <a:pt x="910" y="488"/>
                    </a:lnTo>
                    <a:lnTo>
                      <a:pt x="890" y="482"/>
                    </a:lnTo>
                    <a:lnTo>
                      <a:pt x="882" y="484"/>
                    </a:lnTo>
                    <a:lnTo>
                      <a:pt x="876" y="488"/>
                    </a:lnTo>
                    <a:lnTo>
                      <a:pt x="866" y="502"/>
                    </a:lnTo>
                    <a:lnTo>
                      <a:pt x="860" y="510"/>
                    </a:lnTo>
                    <a:lnTo>
                      <a:pt x="854" y="518"/>
                    </a:lnTo>
                    <a:lnTo>
                      <a:pt x="848" y="522"/>
                    </a:lnTo>
                    <a:lnTo>
                      <a:pt x="838" y="524"/>
                    </a:lnTo>
                    <a:lnTo>
                      <a:pt x="832" y="526"/>
                    </a:lnTo>
                    <a:lnTo>
                      <a:pt x="796" y="526"/>
                    </a:lnTo>
                    <a:lnTo>
                      <a:pt x="788" y="530"/>
                    </a:lnTo>
                    <a:lnTo>
                      <a:pt x="780" y="534"/>
                    </a:lnTo>
                    <a:lnTo>
                      <a:pt x="776" y="538"/>
                    </a:lnTo>
                    <a:lnTo>
                      <a:pt x="770" y="540"/>
                    </a:lnTo>
                    <a:lnTo>
                      <a:pt x="758" y="542"/>
                    </a:lnTo>
                    <a:lnTo>
                      <a:pt x="742" y="542"/>
                    </a:lnTo>
                    <a:lnTo>
                      <a:pt x="732" y="542"/>
                    </a:lnTo>
                    <a:lnTo>
                      <a:pt x="722" y="544"/>
                    </a:lnTo>
                    <a:lnTo>
                      <a:pt x="714" y="550"/>
                    </a:lnTo>
                    <a:lnTo>
                      <a:pt x="712" y="552"/>
                    </a:lnTo>
                    <a:lnTo>
                      <a:pt x="712" y="558"/>
                    </a:lnTo>
                    <a:lnTo>
                      <a:pt x="702" y="562"/>
                    </a:lnTo>
                    <a:lnTo>
                      <a:pt x="696" y="566"/>
                    </a:lnTo>
                    <a:lnTo>
                      <a:pt x="694" y="570"/>
                    </a:lnTo>
                    <a:lnTo>
                      <a:pt x="690" y="570"/>
                    </a:lnTo>
                    <a:lnTo>
                      <a:pt x="690" y="566"/>
                    </a:lnTo>
                    <a:lnTo>
                      <a:pt x="684" y="568"/>
                    </a:lnTo>
                    <a:lnTo>
                      <a:pt x="680" y="566"/>
                    </a:lnTo>
                    <a:lnTo>
                      <a:pt x="676" y="566"/>
                    </a:lnTo>
                    <a:lnTo>
                      <a:pt x="670" y="568"/>
                    </a:lnTo>
                    <a:lnTo>
                      <a:pt x="662" y="574"/>
                    </a:lnTo>
                    <a:lnTo>
                      <a:pt x="654" y="578"/>
                    </a:lnTo>
                    <a:lnTo>
                      <a:pt x="650" y="580"/>
                    </a:lnTo>
                    <a:lnTo>
                      <a:pt x="644" y="580"/>
                    </a:lnTo>
                    <a:lnTo>
                      <a:pt x="640" y="580"/>
                    </a:lnTo>
                    <a:lnTo>
                      <a:pt x="646" y="576"/>
                    </a:lnTo>
                    <a:lnTo>
                      <a:pt x="654" y="572"/>
                    </a:lnTo>
                    <a:lnTo>
                      <a:pt x="660" y="568"/>
                    </a:lnTo>
                    <a:lnTo>
                      <a:pt x="662" y="564"/>
                    </a:lnTo>
                    <a:lnTo>
                      <a:pt x="662" y="560"/>
                    </a:lnTo>
                    <a:lnTo>
                      <a:pt x="662" y="562"/>
                    </a:lnTo>
                    <a:lnTo>
                      <a:pt x="672" y="556"/>
                    </a:lnTo>
                    <a:lnTo>
                      <a:pt x="678" y="546"/>
                    </a:lnTo>
                    <a:lnTo>
                      <a:pt x="692" y="522"/>
                    </a:lnTo>
                    <a:lnTo>
                      <a:pt x="692" y="528"/>
                    </a:lnTo>
                    <a:lnTo>
                      <a:pt x="696" y="532"/>
                    </a:lnTo>
                    <a:lnTo>
                      <a:pt x="700" y="534"/>
                    </a:lnTo>
                    <a:lnTo>
                      <a:pt x="706" y="534"/>
                    </a:lnTo>
                    <a:lnTo>
                      <a:pt x="712" y="532"/>
                    </a:lnTo>
                    <a:lnTo>
                      <a:pt x="714" y="530"/>
                    </a:lnTo>
                    <a:lnTo>
                      <a:pt x="714" y="526"/>
                    </a:lnTo>
                    <a:lnTo>
                      <a:pt x="712" y="518"/>
                    </a:lnTo>
                    <a:lnTo>
                      <a:pt x="706" y="508"/>
                    </a:lnTo>
                    <a:lnTo>
                      <a:pt x="698" y="500"/>
                    </a:lnTo>
                    <a:lnTo>
                      <a:pt x="696" y="498"/>
                    </a:lnTo>
                    <a:lnTo>
                      <a:pt x="692" y="498"/>
                    </a:lnTo>
                    <a:lnTo>
                      <a:pt x="676" y="498"/>
                    </a:lnTo>
                    <a:lnTo>
                      <a:pt x="658" y="496"/>
                    </a:lnTo>
                    <a:lnTo>
                      <a:pt x="662" y="492"/>
                    </a:lnTo>
                    <a:lnTo>
                      <a:pt x="664" y="486"/>
                    </a:lnTo>
                    <a:lnTo>
                      <a:pt x="664" y="484"/>
                    </a:lnTo>
                    <a:lnTo>
                      <a:pt x="662" y="482"/>
                    </a:lnTo>
                    <a:lnTo>
                      <a:pt x="660" y="480"/>
                    </a:lnTo>
                    <a:lnTo>
                      <a:pt x="658" y="476"/>
                    </a:lnTo>
                    <a:lnTo>
                      <a:pt x="660" y="470"/>
                    </a:lnTo>
                    <a:lnTo>
                      <a:pt x="656" y="468"/>
                    </a:lnTo>
                    <a:lnTo>
                      <a:pt x="652" y="464"/>
                    </a:lnTo>
                    <a:lnTo>
                      <a:pt x="650" y="460"/>
                    </a:lnTo>
                    <a:lnTo>
                      <a:pt x="650" y="456"/>
                    </a:lnTo>
                    <a:lnTo>
                      <a:pt x="648" y="454"/>
                    </a:lnTo>
                    <a:lnTo>
                      <a:pt x="650" y="450"/>
                    </a:lnTo>
                    <a:lnTo>
                      <a:pt x="646" y="448"/>
                    </a:lnTo>
                    <a:lnTo>
                      <a:pt x="642" y="446"/>
                    </a:lnTo>
                    <a:lnTo>
                      <a:pt x="632" y="446"/>
                    </a:lnTo>
                    <a:lnTo>
                      <a:pt x="622" y="448"/>
                    </a:lnTo>
                    <a:lnTo>
                      <a:pt x="608" y="454"/>
                    </a:lnTo>
                    <a:lnTo>
                      <a:pt x="594" y="462"/>
                    </a:lnTo>
                    <a:lnTo>
                      <a:pt x="578" y="470"/>
                    </a:lnTo>
                    <a:lnTo>
                      <a:pt x="564" y="468"/>
                    </a:lnTo>
                    <a:lnTo>
                      <a:pt x="554" y="464"/>
                    </a:lnTo>
                    <a:lnTo>
                      <a:pt x="554" y="466"/>
                    </a:lnTo>
                    <a:lnTo>
                      <a:pt x="548" y="464"/>
                    </a:lnTo>
                    <a:lnTo>
                      <a:pt x="542" y="462"/>
                    </a:lnTo>
                    <a:lnTo>
                      <a:pt x="534" y="462"/>
                    </a:lnTo>
                    <a:lnTo>
                      <a:pt x="528" y="460"/>
                    </a:lnTo>
                    <a:lnTo>
                      <a:pt x="522" y="458"/>
                    </a:lnTo>
                    <a:lnTo>
                      <a:pt x="518" y="454"/>
                    </a:lnTo>
                    <a:lnTo>
                      <a:pt x="518" y="448"/>
                    </a:lnTo>
                    <a:lnTo>
                      <a:pt x="94" y="448"/>
                    </a:lnTo>
                    <a:lnTo>
                      <a:pt x="94" y="446"/>
                    </a:lnTo>
                    <a:lnTo>
                      <a:pt x="92" y="444"/>
                    </a:lnTo>
                    <a:lnTo>
                      <a:pt x="94" y="442"/>
                    </a:lnTo>
                    <a:lnTo>
                      <a:pt x="96" y="440"/>
                    </a:lnTo>
                    <a:lnTo>
                      <a:pt x="86" y="432"/>
                    </a:lnTo>
                    <a:lnTo>
                      <a:pt x="78" y="424"/>
                    </a:lnTo>
                    <a:lnTo>
                      <a:pt x="68" y="416"/>
                    </a:lnTo>
                    <a:lnTo>
                      <a:pt x="62" y="416"/>
                    </a:lnTo>
                    <a:lnTo>
                      <a:pt x="58" y="412"/>
                    </a:lnTo>
                    <a:lnTo>
                      <a:pt x="56" y="406"/>
                    </a:lnTo>
                    <a:lnTo>
                      <a:pt x="54" y="400"/>
                    </a:lnTo>
                    <a:lnTo>
                      <a:pt x="56" y="394"/>
                    </a:lnTo>
                    <a:lnTo>
                      <a:pt x="60" y="388"/>
                    </a:lnTo>
                    <a:lnTo>
                      <a:pt x="60" y="384"/>
                    </a:lnTo>
                    <a:lnTo>
                      <a:pt x="58" y="380"/>
                    </a:lnTo>
                    <a:lnTo>
                      <a:pt x="52" y="378"/>
                    </a:lnTo>
                    <a:lnTo>
                      <a:pt x="52" y="376"/>
                    </a:lnTo>
                    <a:lnTo>
                      <a:pt x="54" y="374"/>
                    </a:lnTo>
                    <a:lnTo>
                      <a:pt x="56" y="372"/>
                    </a:lnTo>
                    <a:lnTo>
                      <a:pt x="54" y="368"/>
                    </a:lnTo>
                    <a:lnTo>
                      <a:pt x="52" y="366"/>
                    </a:lnTo>
                    <a:lnTo>
                      <a:pt x="46" y="362"/>
                    </a:lnTo>
                    <a:lnTo>
                      <a:pt x="46" y="360"/>
                    </a:lnTo>
                    <a:lnTo>
                      <a:pt x="48" y="354"/>
                    </a:lnTo>
                    <a:lnTo>
                      <a:pt x="52" y="350"/>
                    </a:lnTo>
                    <a:lnTo>
                      <a:pt x="56" y="344"/>
                    </a:lnTo>
                    <a:lnTo>
                      <a:pt x="54" y="340"/>
                    </a:lnTo>
                    <a:lnTo>
                      <a:pt x="48" y="340"/>
                    </a:lnTo>
                    <a:lnTo>
                      <a:pt x="38" y="338"/>
                    </a:lnTo>
                    <a:lnTo>
                      <a:pt x="38" y="334"/>
                    </a:lnTo>
                    <a:lnTo>
                      <a:pt x="42" y="332"/>
                    </a:lnTo>
                    <a:lnTo>
                      <a:pt x="44" y="332"/>
                    </a:lnTo>
                    <a:lnTo>
                      <a:pt x="42" y="326"/>
                    </a:lnTo>
                    <a:lnTo>
                      <a:pt x="42" y="322"/>
                    </a:lnTo>
                    <a:lnTo>
                      <a:pt x="40" y="312"/>
                    </a:lnTo>
                    <a:lnTo>
                      <a:pt x="36" y="306"/>
                    </a:lnTo>
                    <a:lnTo>
                      <a:pt x="28" y="296"/>
                    </a:lnTo>
                    <a:lnTo>
                      <a:pt x="26" y="292"/>
                    </a:lnTo>
                    <a:lnTo>
                      <a:pt x="26" y="288"/>
                    </a:lnTo>
                    <a:lnTo>
                      <a:pt x="28" y="282"/>
                    </a:lnTo>
                    <a:lnTo>
                      <a:pt x="32" y="274"/>
                    </a:lnTo>
                    <a:lnTo>
                      <a:pt x="36" y="266"/>
                    </a:lnTo>
                    <a:lnTo>
                      <a:pt x="32" y="264"/>
                    </a:lnTo>
                    <a:lnTo>
                      <a:pt x="32" y="260"/>
                    </a:lnTo>
                    <a:lnTo>
                      <a:pt x="30" y="254"/>
                    </a:lnTo>
                    <a:lnTo>
                      <a:pt x="28" y="250"/>
                    </a:lnTo>
                    <a:lnTo>
                      <a:pt x="22" y="248"/>
                    </a:lnTo>
                    <a:lnTo>
                      <a:pt x="16" y="248"/>
                    </a:lnTo>
                    <a:lnTo>
                      <a:pt x="10" y="248"/>
                    </a:lnTo>
                    <a:lnTo>
                      <a:pt x="8" y="248"/>
                    </a:lnTo>
                    <a:lnTo>
                      <a:pt x="8" y="246"/>
                    </a:lnTo>
                    <a:lnTo>
                      <a:pt x="2" y="244"/>
                    </a:lnTo>
                    <a:lnTo>
                      <a:pt x="0" y="240"/>
                    </a:lnTo>
                    <a:lnTo>
                      <a:pt x="186" y="70"/>
                    </a:lnTo>
                    <a:lnTo>
                      <a:pt x="192" y="74"/>
                    </a:lnTo>
                    <a:lnTo>
                      <a:pt x="200" y="74"/>
                    </a:lnTo>
                    <a:lnTo>
                      <a:pt x="210" y="76"/>
                    </a:lnTo>
                    <a:lnTo>
                      <a:pt x="220" y="78"/>
                    </a:lnTo>
                    <a:lnTo>
                      <a:pt x="222" y="80"/>
                    </a:lnTo>
                    <a:lnTo>
                      <a:pt x="226" y="82"/>
                    </a:lnTo>
                    <a:lnTo>
                      <a:pt x="228" y="84"/>
                    </a:lnTo>
                    <a:lnTo>
                      <a:pt x="232" y="84"/>
                    </a:lnTo>
                    <a:lnTo>
                      <a:pt x="242" y="84"/>
                    </a:lnTo>
                    <a:lnTo>
                      <a:pt x="252" y="80"/>
                    </a:lnTo>
                    <a:lnTo>
                      <a:pt x="260" y="78"/>
                    </a:lnTo>
                    <a:lnTo>
                      <a:pt x="270" y="76"/>
                    </a:lnTo>
                    <a:lnTo>
                      <a:pt x="278" y="76"/>
                    </a:lnTo>
                    <a:lnTo>
                      <a:pt x="288" y="76"/>
                    </a:lnTo>
                    <a:lnTo>
                      <a:pt x="300" y="72"/>
                    </a:lnTo>
                    <a:lnTo>
                      <a:pt x="310" y="68"/>
                    </a:lnTo>
                    <a:lnTo>
                      <a:pt x="318" y="66"/>
                    </a:lnTo>
                    <a:lnTo>
                      <a:pt x="340" y="66"/>
                    </a:lnTo>
                    <a:lnTo>
                      <a:pt x="358" y="64"/>
                    </a:lnTo>
                    <a:lnTo>
                      <a:pt x="372" y="64"/>
                    </a:lnTo>
                    <a:lnTo>
                      <a:pt x="378" y="64"/>
                    </a:lnTo>
                    <a:lnTo>
                      <a:pt x="378" y="70"/>
                    </a:lnTo>
                    <a:lnTo>
                      <a:pt x="380" y="74"/>
                    </a:lnTo>
                    <a:lnTo>
                      <a:pt x="384" y="74"/>
                    </a:lnTo>
                    <a:lnTo>
                      <a:pt x="388" y="74"/>
                    </a:lnTo>
                    <a:lnTo>
                      <a:pt x="394" y="70"/>
                    </a:lnTo>
                    <a:lnTo>
                      <a:pt x="402" y="64"/>
                    </a:lnTo>
                    <a:lnTo>
                      <a:pt x="406" y="66"/>
                    </a:lnTo>
                    <a:lnTo>
                      <a:pt x="408" y="70"/>
                    </a:lnTo>
                    <a:lnTo>
                      <a:pt x="408" y="76"/>
                    </a:lnTo>
                    <a:lnTo>
                      <a:pt x="408" y="78"/>
                    </a:lnTo>
                    <a:lnTo>
                      <a:pt x="410" y="78"/>
                    </a:lnTo>
                    <a:lnTo>
                      <a:pt x="414" y="76"/>
                    </a:lnTo>
                    <a:lnTo>
                      <a:pt x="422" y="72"/>
                    </a:lnTo>
                    <a:lnTo>
                      <a:pt x="428" y="70"/>
                    </a:lnTo>
                    <a:lnTo>
                      <a:pt x="440" y="72"/>
                    </a:lnTo>
                    <a:lnTo>
                      <a:pt x="450" y="74"/>
                    </a:lnTo>
                    <a:lnTo>
                      <a:pt x="458" y="78"/>
                    </a:lnTo>
                    <a:lnTo>
                      <a:pt x="468" y="80"/>
                    </a:lnTo>
                    <a:lnTo>
                      <a:pt x="476" y="84"/>
                    </a:lnTo>
                    <a:lnTo>
                      <a:pt x="488" y="88"/>
                    </a:lnTo>
                    <a:lnTo>
                      <a:pt x="492" y="86"/>
                    </a:lnTo>
                    <a:lnTo>
                      <a:pt x="500" y="84"/>
                    </a:lnTo>
                    <a:lnTo>
                      <a:pt x="504" y="86"/>
                    </a:lnTo>
                    <a:lnTo>
                      <a:pt x="508" y="86"/>
                    </a:lnTo>
                    <a:lnTo>
                      <a:pt x="510" y="88"/>
                    </a:lnTo>
                    <a:lnTo>
                      <a:pt x="510" y="94"/>
                    </a:lnTo>
                    <a:lnTo>
                      <a:pt x="508" y="96"/>
                    </a:lnTo>
                    <a:lnTo>
                      <a:pt x="506" y="96"/>
                    </a:lnTo>
                    <a:lnTo>
                      <a:pt x="500" y="98"/>
                    </a:lnTo>
                    <a:lnTo>
                      <a:pt x="496" y="102"/>
                    </a:lnTo>
                    <a:lnTo>
                      <a:pt x="494" y="102"/>
                    </a:lnTo>
                    <a:lnTo>
                      <a:pt x="494" y="106"/>
                    </a:lnTo>
                    <a:lnTo>
                      <a:pt x="494" y="108"/>
                    </a:lnTo>
                    <a:lnTo>
                      <a:pt x="496" y="108"/>
                    </a:lnTo>
                    <a:lnTo>
                      <a:pt x="504" y="110"/>
                    </a:lnTo>
                    <a:lnTo>
                      <a:pt x="518" y="108"/>
                    </a:lnTo>
                    <a:lnTo>
                      <a:pt x="528" y="106"/>
                    </a:lnTo>
                    <a:lnTo>
                      <a:pt x="540" y="104"/>
                    </a:lnTo>
                    <a:lnTo>
                      <a:pt x="552" y="102"/>
                    </a:lnTo>
                    <a:lnTo>
                      <a:pt x="556" y="104"/>
                    </a:lnTo>
                    <a:lnTo>
                      <a:pt x="560" y="106"/>
                    </a:lnTo>
                    <a:lnTo>
                      <a:pt x="564" y="110"/>
                    </a:lnTo>
                    <a:lnTo>
                      <a:pt x="568" y="112"/>
                    </a:lnTo>
                    <a:lnTo>
                      <a:pt x="572" y="110"/>
                    </a:lnTo>
                    <a:lnTo>
                      <a:pt x="576" y="108"/>
                    </a:lnTo>
                    <a:lnTo>
                      <a:pt x="578" y="100"/>
                    </a:lnTo>
                    <a:lnTo>
                      <a:pt x="578" y="96"/>
                    </a:lnTo>
                    <a:lnTo>
                      <a:pt x="594" y="90"/>
                    </a:lnTo>
                    <a:lnTo>
                      <a:pt x="604" y="88"/>
                    </a:lnTo>
                    <a:lnTo>
                      <a:pt x="614" y="86"/>
                    </a:lnTo>
                    <a:lnTo>
                      <a:pt x="620" y="88"/>
                    </a:lnTo>
                    <a:lnTo>
                      <a:pt x="626" y="90"/>
                    </a:lnTo>
                    <a:lnTo>
                      <a:pt x="626" y="94"/>
                    </a:lnTo>
                    <a:lnTo>
                      <a:pt x="630" y="96"/>
                    </a:lnTo>
                    <a:lnTo>
                      <a:pt x="638" y="100"/>
                    </a:lnTo>
                    <a:lnTo>
                      <a:pt x="650" y="104"/>
                    </a:lnTo>
                    <a:lnTo>
                      <a:pt x="686" y="104"/>
                    </a:lnTo>
                    <a:lnTo>
                      <a:pt x="690" y="104"/>
                    </a:lnTo>
                    <a:lnTo>
                      <a:pt x="694" y="104"/>
                    </a:lnTo>
                    <a:lnTo>
                      <a:pt x="700" y="100"/>
                    </a:lnTo>
                    <a:lnTo>
                      <a:pt x="704" y="96"/>
                    </a:lnTo>
                    <a:lnTo>
                      <a:pt x="710" y="94"/>
                    </a:lnTo>
                    <a:lnTo>
                      <a:pt x="720" y="96"/>
                    </a:lnTo>
                    <a:lnTo>
                      <a:pt x="732" y="96"/>
                    </a:lnTo>
                    <a:lnTo>
                      <a:pt x="728" y="102"/>
                    </a:lnTo>
                    <a:lnTo>
                      <a:pt x="726" y="106"/>
                    </a:lnTo>
                    <a:lnTo>
                      <a:pt x="724" y="110"/>
                    </a:lnTo>
                    <a:lnTo>
                      <a:pt x="724" y="112"/>
                    </a:lnTo>
                    <a:lnTo>
                      <a:pt x="726" y="114"/>
                    </a:lnTo>
                    <a:lnTo>
                      <a:pt x="730" y="112"/>
                    </a:lnTo>
                    <a:lnTo>
                      <a:pt x="740" y="100"/>
                    </a:lnTo>
                    <a:lnTo>
                      <a:pt x="746" y="96"/>
                    </a:lnTo>
                    <a:lnTo>
                      <a:pt x="754" y="92"/>
                    </a:lnTo>
                    <a:lnTo>
                      <a:pt x="760" y="88"/>
                    </a:lnTo>
                    <a:lnTo>
                      <a:pt x="766" y="84"/>
                    </a:lnTo>
                    <a:lnTo>
                      <a:pt x="768" y="78"/>
                    </a:lnTo>
                    <a:lnTo>
                      <a:pt x="768" y="76"/>
                    </a:lnTo>
                    <a:lnTo>
                      <a:pt x="768" y="74"/>
                    </a:lnTo>
                    <a:lnTo>
                      <a:pt x="766" y="72"/>
                    </a:lnTo>
                    <a:lnTo>
                      <a:pt x="760" y="70"/>
                    </a:lnTo>
                    <a:lnTo>
                      <a:pt x="758" y="70"/>
                    </a:lnTo>
                    <a:lnTo>
                      <a:pt x="758" y="68"/>
                    </a:lnTo>
                    <a:lnTo>
                      <a:pt x="758" y="62"/>
                    </a:lnTo>
                    <a:lnTo>
                      <a:pt x="762" y="58"/>
                    </a:lnTo>
                    <a:lnTo>
                      <a:pt x="772" y="48"/>
                    </a:lnTo>
                    <a:lnTo>
                      <a:pt x="786" y="40"/>
                    </a:lnTo>
                    <a:lnTo>
                      <a:pt x="796" y="36"/>
                    </a:lnTo>
                    <a:lnTo>
                      <a:pt x="800" y="32"/>
                    </a:lnTo>
                    <a:lnTo>
                      <a:pt x="802" y="28"/>
                    </a:lnTo>
                    <a:lnTo>
                      <a:pt x="804" y="22"/>
                    </a:lnTo>
                    <a:lnTo>
                      <a:pt x="808" y="16"/>
                    </a:lnTo>
                    <a:lnTo>
                      <a:pt x="816" y="10"/>
                    </a:lnTo>
                    <a:lnTo>
                      <a:pt x="824" y="4"/>
                    </a:lnTo>
                    <a:lnTo>
                      <a:pt x="834" y="2"/>
                    </a:lnTo>
                    <a:lnTo>
                      <a:pt x="848" y="0"/>
                    </a:lnTo>
                    <a:lnTo>
                      <a:pt x="866" y="0"/>
                    </a:lnTo>
                    <a:lnTo>
                      <a:pt x="876" y="2"/>
                    </a:lnTo>
                    <a:lnTo>
                      <a:pt x="880" y="6"/>
                    </a:lnTo>
                    <a:lnTo>
                      <a:pt x="880" y="8"/>
                    </a:lnTo>
                    <a:lnTo>
                      <a:pt x="870" y="12"/>
                    </a:lnTo>
                    <a:lnTo>
                      <a:pt x="860" y="18"/>
                    </a:lnTo>
                    <a:lnTo>
                      <a:pt x="848" y="22"/>
                    </a:lnTo>
                    <a:lnTo>
                      <a:pt x="836" y="24"/>
                    </a:lnTo>
                    <a:lnTo>
                      <a:pt x="828" y="24"/>
                    </a:lnTo>
                    <a:lnTo>
                      <a:pt x="820" y="28"/>
                    </a:lnTo>
                    <a:lnTo>
                      <a:pt x="814" y="32"/>
                    </a:lnTo>
                    <a:lnTo>
                      <a:pt x="812" y="38"/>
                    </a:lnTo>
                    <a:lnTo>
                      <a:pt x="812" y="56"/>
                    </a:lnTo>
                    <a:lnTo>
                      <a:pt x="810" y="64"/>
                    </a:lnTo>
                    <a:lnTo>
                      <a:pt x="808" y="66"/>
                    </a:lnTo>
                    <a:lnTo>
                      <a:pt x="804" y="70"/>
                    </a:lnTo>
                    <a:lnTo>
                      <a:pt x="806" y="72"/>
                    </a:lnTo>
                    <a:lnTo>
                      <a:pt x="808" y="74"/>
                    </a:lnTo>
                    <a:lnTo>
                      <a:pt x="812" y="76"/>
                    </a:lnTo>
                    <a:lnTo>
                      <a:pt x="814" y="78"/>
                    </a:lnTo>
                    <a:lnTo>
                      <a:pt x="814" y="84"/>
                    </a:lnTo>
                    <a:lnTo>
                      <a:pt x="814" y="86"/>
                    </a:lnTo>
                    <a:lnTo>
                      <a:pt x="818" y="88"/>
                    </a:lnTo>
                    <a:lnTo>
                      <a:pt x="822" y="86"/>
                    </a:lnTo>
                    <a:lnTo>
                      <a:pt x="826" y="84"/>
                    </a:lnTo>
                    <a:lnTo>
                      <a:pt x="830" y="82"/>
                    </a:lnTo>
                    <a:lnTo>
                      <a:pt x="834" y="82"/>
                    </a:lnTo>
                    <a:lnTo>
                      <a:pt x="840" y="82"/>
                    </a:lnTo>
                    <a:lnTo>
                      <a:pt x="842" y="84"/>
                    </a:lnTo>
                    <a:lnTo>
                      <a:pt x="842" y="88"/>
                    </a:lnTo>
                    <a:lnTo>
                      <a:pt x="838" y="92"/>
                    </a:lnTo>
                    <a:lnTo>
                      <a:pt x="832" y="96"/>
                    </a:lnTo>
                    <a:lnTo>
                      <a:pt x="828" y="100"/>
                    </a:lnTo>
                    <a:lnTo>
                      <a:pt x="826" y="106"/>
                    </a:lnTo>
                    <a:lnTo>
                      <a:pt x="830" y="110"/>
                    </a:lnTo>
                    <a:lnTo>
                      <a:pt x="832" y="114"/>
                    </a:lnTo>
                    <a:lnTo>
                      <a:pt x="838" y="112"/>
                    </a:lnTo>
                    <a:lnTo>
                      <a:pt x="844" y="108"/>
                    </a:lnTo>
                    <a:lnTo>
                      <a:pt x="852" y="96"/>
                    </a:lnTo>
                    <a:lnTo>
                      <a:pt x="856" y="100"/>
                    </a:lnTo>
                    <a:lnTo>
                      <a:pt x="868" y="92"/>
                    </a:lnTo>
                    <a:lnTo>
                      <a:pt x="876" y="88"/>
                    </a:lnTo>
                    <a:lnTo>
                      <a:pt x="882" y="86"/>
                    </a:lnTo>
                    <a:lnTo>
                      <a:pt x="882" y="80"/>
                    </a:lnTo>
                    <a:lnTo>
                      <a:pt x="882" y="76"/>
                    </a:lnTo>
                    <a:lnTo>
                      <a:pt x="884" y="74"/>
                    </a:lnTo>
                    <a:lnTo>
                      <a:pt x="890" y="72"/>
                    </a:lnTo>
                    <a:lnTo>
                      <a:pt x="912" y="72"/>
                    </a:lnTo>
                    <a:lnTo>
                      <a:pt x="922" y="76"/>
                    </a:lnTo>
                    <a:lnTo>
                      <a:pt x="926" y="78"/>
                    </a:lnTo>
                    <a:lnTo>
                      <a:pt x="928" y="84"/>
                    </a:lnTo>
                    <a:lnTo>
                      <a:pt x="926" y="86"/>
                    </a:lnTo>
                    <a:lnTo>
                      <a:pt x="924" y="88"/>
                    </a:lnTo>
                    <a:lnTo>
                      <a:pt x="918" y="90"/>
                    </a:lnTo>
                    <a:lnTo>
                      <a:pt x="910" y="92"/>
                    </a:lnTo>
                    <a:lnTo>
                      <a:pt x="908" y="94"/>
                    </a:lnTo>
                    <a:lnTo>
                      <a:pt x="908" y="98"/>
                    </a:lnTo>
                    <a:lnTo>
                      <a:pt x="908" y="102"/>
                    </a:lnTo>
                    <a:lnTo>
                      <a:pt x="910" y="108"/>
                    </a:lnTo>
                    <a:lnTo>
                      <a:pt x="908" y="112"/>
                    </a:lnTo>
                    <a:lnTo>
                      <a:pt x="904" y="116"/>
                    </a:lnTo>
                    <a:lnTo>
                      <a:pt x="892" y="120"/>
                    </a:lnTo>
                    <a:lnTo>
                      <a:pt x="876" y="126"/>
                    </a:lnTo>
                    <a:lnTo>
                      <a:pt x="868" y="132"/>
                    </a:lnTo>
                    <a:lnTo>
                      <a:pt x="862" y="136"/>
                    </a:lnTo>
                    <a:lnTo>
                      <a:pt x="856" y="134"/>
                    </a:lnTo>
                    <a:lnTo>
                      <a:pt x="848" y="132"/>
                    </a:lnTo>
                    <a:lnTo>
                      <a:pt x="838" y="132"/>
                    </a:lnTo>
                    <a:lnTo>
                      <a:pt x="828" y="142"/>
                    </a:lnTo>
                    <a:lnTo>
                      <a:pt x="814" y="152"/>
                    </a:lnTo>
                    <a:lnTo>
                      <a:pt x="786" y="168"/>
                    </a:lnTo>
                    <a:lnTo>
                      <a:pt x="780" y="172"/>
                    </a:lnTo>
                    <a:lnTo>
                      <a:pt x="776" y="176"/>
                    </a:lnTo>
                    <a:lnTo>
                      <a:pt x="772" y="176"/>
                    </a:lnTo>
                    <a:lnTo>
                      <a:pt x="764" y="176"/>
                    </a:lnTo>
                    <a:lnTo>
                      <a:pt x="760" y="178"/>
                    </a:lnTo>
                    <a:lnTo>
                      <a:pt x="756" y="180"/>
                    </a:lnTo>
                    <a:lnTo>
                      <a:pt x="750" y="186"/>
                    </a:lnTo>
                    <a:lnTo>
                      <a:pt x="742" y="190"/>
                    </a:lnTo>
                    <a:lnTo>
                      <a:pt x="734" y="192"/>
                    </a:lnTo>
                    <a:lnTo>
                      <a:pt x="724" y="194"/>
                    </a:lnTo>
                    <a:lnTo>
                      <a:pt x="704" y="198"/>
                    </a:lnTo>
                    <a:lnTo>
                      <a:pt x="696" y="202"/>
                    </a:lnTo>
                    <a:lnTo>
                      <a:pt x="688" y="206"/>
                    </a:lnTo>
                    <a:lnTo>
                      <a:pt x="678" y="214"/>
                    </a:lnTo>
                    <a:lnTo>
                      <a:pt x="668" y="222"/>
                    </a:lnTo>
                    <a:lnTo>
                      <a:pt x="658" y="230"/>
                    </a:lnTo>
                    <a:lnTo>
                      <a:pt x="650" y="240"/>
                    </a:lnTo>
                    <a:lnTo>
                      <a:pt x="644" y="252"/>
                    </a:lnTo>
                    <a:lnTo>
                      <a:pt x="638" y="262"/>
                    </a:lnTo>
                    <a:lnTo>
                      <a:pt x="646" y="262"/>
                    </a:lnTo>
                    <a:lnTo>
                      <a:pt x="650" y="264"/>
                    </a:lnTo>
                    <a:lnTo>
                      <a:pt x="650" y="266"/>
                    </a:lnTo>
                    <a:lnTo>
                      <a:pt x="648" y="280"/>
                    </a:lnTo>
                    <a:lnTo>
                      <a:pt x="646" y="286"/>
                    </a:lnTo>
                    <a:lnTo>
                      <a:pt x="646" y="294"/>
                    </a:lnTo>
                    <a:lnTo>
                      <a:pt x="648" y="294"/>
                    </a:lnTo>
                    <a:lnTo>
                      <a:pt x="650" y="296"/>
                    </a:lnTo>
                    <a:lnTo>
                      <a:pt x="654" y="296"/>
                    </a:lnTo>
                    <a:lnTo>
                      <a:pt x="660" y="292"/>
                    </a:lnTo>
                    <a:lnTo>
                      <a:pt x="668" y="292"/>
                    </a:lnTo>
                    <a:lnTo>
                      <a:pt x="676" y="294"/>
                    </a:lnTo>
                    <a:lnTo>
                      <a:pt x="682" y="296"/>
                    </a:lnTo>
                    <a:lnTo>
                      <a:pt x="690" y="302"/>
                    </a:lnTo>
                    <a:lnTo>
                      <a:pt x="696" y="310"/>
                    </a:lnTo>
                    <a:lnTo>
                      <a:pt x="700" y="314"/>
                    </a:lnTo>
                    <a:lnTo>
                      <a:pt x="704" y="316"/>
                    </a:lnTo>
                    <a:lnTo>
                      <a:pt x="710" y="316"/>
                    </a:lnTo>
                    <a:lnTo>
                      <a:pt x="716" y="318"/>
                    </a:lnTo>
                    <a:lnTo>
                      <a:pt x="720" y="322"/>
                    </a:lnTo>
                    <a:lnTo>
                      <a:pt x="724" y="326"/>
                    </a:lnTo>
                    <a:lnTo>
                      <a:pt x="730" y="330"/>
                    </a:lnTo>
                    <a:lnTo>
                      <a:pt x="738" y="332"/>
                    </a:lnTo>
                    <a:lnTo>
                      <a:pt x="750" y="330"/>
                    </a:lnTo>
                    <a:lnTo>
                      <a:pt x="764" y="332"/>
                    </a:lnTo>
                    <a:lnTo>
                      <a:pt x="764" y="334"/>
                    </a:lnTo>
                    <a:lnTo>
                      <a:pt x="764" y="338"/>
                    </a:lnTo>
                    <a:lnTo>
                      <a:pt x="762" y="346"/>
                    </a:lnTo>
                    <a:lnTo>
                      <a:pt x="756" y="358"/>
                    </a:lnTo>
                    <a:lnTo>
                      <a:pt x="752" y="370"/>
                    </a:lnTo>
                    <a:lnTo>
                      <a:pt x="750" y="376"/>
                    </a:lnTo>
                    <a:lnTo>
                      <a:pt x="750" y="382"/>
                    </a:lnTo>
                    <a:lnTo>
                      <a:pt x="752" y="388"/>
                    </a:lnTo>
                    <a:lnTo>
                      <a:pt x="756" y="394"/>
                    </a:lnTo>
                    <a:lnTo>
                      <a:pt x="764" y="404"/>
                    </a:lnTo>
                    <a:lnTo>
                      <a:pt x="766" y="402"/>
                    </a:lnTo>
                    <a:lnTo>
                      <a:pt x="770" y="398"/>
                    </a:lnTo>
                    <a:lnTo>
                      <a:pt x="778" y="394"/>
                    </a:lnTo>
                    <a:lnTo>
                      <a:pt x="784" y="390"/>
                    </a:lnTo>
                    <a:lnTo>
                      <a:pt x="788" y="382"/>
                    </a:lnTo>
                    <a:lnTo>
                      <a:pt x="792" y="376"/>
                    </a:lnTo>
                    <a:lnTo>
                      <a:pt x="796" y="358"/>
                    </a:lnTo>
                    <a:lnTo>
                      <a:pt x="800" y="338"/>
                    </a:lnTo>
                    <a:lnTo>
                      <a:pt x="804" y="336"/>
                    </a:lnTo>
                    <a:lnTo>
                      <a:pt x="810" y="332"/>
                    </a:lnTo>
                    <a:lnTo>
                      <a:pt x="822" y="330"/>
                    </a:lnTo>
                    <a:lnTo>
                      <a:pt x="830" y="326"/>
                    </a:lnTo>
                    <a:lnTo>
                      <a:pt x="846" y="318"/>
                    </a:lnTo>
                    <a:lnTo>
                      <a:pt x="854" y="312"/>
                    </a:lnTo>
                    <a:lnTo>
                      <a:pt x="860" y="306"/>
                    </a:lnTo>
                    <a:lnTo>
                      <a:pt x="864" y="296"/>
                    </a:lnTo>
                    <a:lnTo>
                      <a:pt x="866" y="286"/>
                    </a:lnTo>
                    <a:lnTo>
                      <a:pt x="864" y="284"/>
                    </a:lnTo>
                    <a:lnTo>
                      <a:pt x="862" y="282"/>
                    </a:lnTo>
                    <a:lnTo>
                      <a:pt x="858" y="278"/>
                    </a:lnTo>
                    <a:lnTo>
                      <a:pt x="852" y="276"/>
                    </a:lnTo>
                    <a:lnTo>
                      <a:pt x="852" y="274"/>
                    </a:lnTo>
                    <a:lnTo>
                      <a:pt x="850" y="270"/>
                    </a:lnTo>
                    <a:lnTo>
                      <a:pt x="852" y="264"/>
                    </a:lnTo>
                    <a:lnTo>
                      <a:pt x="856" y="262"/>
                    </a:lnTo>
                    <a:lnTo>
                      <a:pt x="864" y="256"/>
                    </a:lnTo>
                    <a:lnTo>
                      <a:pt x="866" y="254"/>
                    </a:lnTo>
                    <a:close/>
                  </a:path>
                </a:pathLst>
              </a:custGeom>
              <a:solidFill>
                <a:srgbClr val="C0C0C0"/>
              </a:solidFill>
              <a:ln w="3175">
                <a:solidFill>
                  <a:schemeClr val="bg1"/>
                </a:solidFill>
                <a:round/>
                <a:headEnd/>
                <a:tailEnd/>
              </a:ln>
            </p:spPr>
            <p:txBody>
              <a:bodyPr/>
              <a:lstStyle/>
              <a:p>
                <a:endParaRPr lang="en-GB"/>
              </a:p>
            </p:txBody>
          </p:sp>
          <p:sp>
            <p:nvSpPr>
              <p:cNvPr id="76099" name="Freeform 5"/>
              <p:cNvSpPr>
                <a:spLocks/>
              </p:cNvSpPr>
              <p:nvPr/>
            </p:nvSpPr>
            <p:spPr bwMode="auto">
              <a:xfrm>
                <a:off x="1638" y="1127"/>
                <a:ext cx="102" cy="96"/>
              </a:xfrm>
              <a:custGeom>
                <a:avLst/>
                <a:gdLst>
                  <a:gd name="T0" fmla="*/ 76 w 102"/>
                  <a:gd name="T1" fmla="*/ 80 h 96"/>
                  <a:gd name="T2" fmla="*/ 62 w 102"/>
                  <a:gd name="T3" fmla="*/ 86 h 96"/>
                  <a:gd name="T4" fmla="*/ 52 w 102"/>
                  <a:gd name="T5" fmla="*/ 90 h 96"/>
                  <a:gd name="T6" fmla="*/ 54 w 102"/>
                  <a:gd name="T7" fmla="*/ 82 h 96"/>
                  <a:gd name="T8" fmla="*/ 46 w 102"/>
                  <a:gd name="T9" fmla="*/ 76 h 96"/>
                  <a:gd name="T10" fmla="*/ 6 w 102"/>
                  <a:gd name="T11" fmla="*/ 76 h 96"/>
                  <a:gd name="T12" fmla="*/ 0 w 102"/>
                  <a:gd name="T13" fmla="*/ 72 h 96"/>
                  <a:gd name="T14" fmla="*/ 4 w 102"/>
                  <a:gd name="T15" fmla="*/ 68 h 96"/>
                  <a:gd name="T16" fmla="*/ 10 w 102"/>
                  <a:gd name="T17" fmla="*/ 58 h 96"/>
                  <a:gd name="T18" fmla="*/ 24 w 102"/>
                  <a:gd name="T19" fmla="*/ 52 h 96"/>
                  <a:gd name="T20" fmla="*/ 26 w 102"/>
                  <a:gd name="T21" fmla="*/ 44 h 96"/>
                  <a:gd name="T22" fmla="*/ 36 w 102"/>
                  <a:gd name="T23" fmla="*/ 32 h 96"/>
                  <a:gd name="T24" fmla="*/ 48 w 102"/>
                  <a:gd name="T25" fmla="*/ 22 h 96"/>
                  <a:gd name="T26" fmla="*/ 66 w 102"/>
                  <a:gd name="T27" fmla="*/ 6 h 96"/>
                  <a:gd name="T28" fmla="*/ 76 w 102"/>
                  <a:gd name="T29" fmla="*/ 0 h 96"/>
                  <a:gd name="T30" fmla="*/ 80 w 102"/>
                  <a:gd name="T31" fmla="*/ 4 h 96"/>
                  <a:gd name="T32" fmla="*/ 78 w 102"/>
                  <a:gd name="T33" fmla="*/ 8 h 96"/>
                  <a:gd name="T34" fmla="*/ 60 w 102"/>
                  <a:gd name="T35" fmla="*/ 26 h 96"/>
                  <a:gd name="T36" fmla="*/ 60 w 102"/>
                  <a:gd name="T37" fmla="*/ 32 h 96"/>
                  <a:gd name="T38" fmla="*/ 68 w 102"/>
                  <a:gd name="T39" fmla="*/ 26 h 96"/>
                  <a:gd name="T40" fmla="*/ 70 w 102"/>
                  <a:gd name="T41" fmla="*/ 34 h 96"/>
                  <a:gd name="T42" fmla="*/ 74 w 102"/>
                  <a:gd name="T43" fmla="*/ 42 h 96"/>
                  <a:gd name="T44" fmla="*/ 76 w 102"/>
                  <a:gd name="T45" fmla="*/ 46 h 96"/>
                  <a:gd name="T46" fmla="*/ 80 w 102"/>
                  <a:gd name="T47" fmla="*/ 42 h 96"/>
                  <a:gd name="T48" fmla="*/ 86 w 102"/>
                  <a:gd name="T49" fmla="*/ 40 h 96"/>
                  <a:gd name="T50" fmla="*/ 98 w 102"/>
                  <a:gd name="T51" fmla="*/ 44 h 96"/>
                  <a:gd name="T52" fmla="*/ 98 w 102"/>
                  <a:gd name="T53" fmla="*/ 50 h 96"/>
                  <a:gd name="T54" fmla="*/ 88 w 102"/>
                  <a:gd name="T55" fmla="*/ 54 h 96"/>
                  <a:gd name="T56" fmla="*/ 92 w 102"/>
                  <a:gd name="T57" fmla="*/ 56 h 96"/>
                  <a:gd name="T58" fmla="*/ 100 w 102"/>
                  <a:gd name="T59" fmla="*/ 58 h 96"/>
                  <a:gd name="T60" fmla="*/ 96 w 102"/>
                  <a:gd name="T61" fmla="*/ 62 h 96"/>
                  <a:gd name="T62" fmla="*/ 98 w 102"/>
                  <a:gd name="T63" fmla="*/ 68 h 96"/>
                  <a:gd name="T64" fmla="*/ 90 w 102"/>
                  <a:gd name="T65" fmla="*/ 74 h 96"/>
                  <a:gd name="T66" fmla="*/ 94 w 102"/>
                  <a:gd name="T67" fmla="*/ 76 h 96"/>
                  <a:gd name="T68" fmla="*/ 102 w 102"/>
                  <a:gd name="T69" fmla="*/ 74 h 96"/>
                  <a:gd name="T70" fmla="*/ 96 w 102"/>
                  <a:gd name="T71" fmla="*/ 88 h 96"/>
                  <a:gd name="T72" fmla="*/ 86 w 102"/>
                  <a:gd name="T73" fmla="*/ 96 h 96"/>
                  <a:gd name="T74" fmla="*/ 82 w 102"/>
                  <a:gd name="T75" fmla="*/ 92 h 96"/>
                  <a:gd name="T76" fmla="*/ 86 w 102"/>
                  <a:gd name="T77" fmla="*/ 86 h 96"/>
                  <a:gd name="T78" fmla="*/ 76 w 102"/>
                  <a:gd name="T79" fmla="*/ 88 h 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96"/>
                  <a:gd name="T122" fmla="*/ 102 w 102"/>
                  <a:gd name="T123" fmla="*/ 96 h 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96">
                    <a:moveTo>
                      <a:pt x="82" y="80"/>
                    </a:moveTo>
                    <a:lnTo>
                      <a:pt x="76" y="80"/>
                    </a:lnTo>
                    <a:lnTo>
                      <a:pt x="70" y="82"/>
                    </a:lnTo>
                    <a:lnTo>
                      <a:pt x="62" y="86"/>
                    </a:lnTo>
                    <a:lnTo>
                      <a:pt x="56" y="90"/>
                    </a:lnTo>
                    <a:lnTo>
                      <a:pt x="52" y="90"/>
                    </a:lnTo>
                    <a:lnTo>
                      <a:pt x="48" y="90"/>
                    </a:lnTo>
                    <a:lnTo>
                      <a:pt x="54" y="82"/>
                    </a:lnTo>
                    <a:lnTo>
                      <a:pt x="50" y="78"/>
                    </a:lnTo>
                    <a:lnTo>
                      <a:pt x="46" y="76"/>
                    </a:lnTo>
                    <a:lnTo>
                      <a:pt x="14" y="76"/>
                    </a:lnTo>
                    <a:lnTo>
                      <a:pt x="6" y="76"/>
                    </a:lnTo>
                    <a:lnTo>
                      <a:pt x="2" y="76"/>
                    </a:lnTo>
                    <a:lnTo>
                      <a:pt x="0" y="72"/>
                    </a:lnTo>
                    <a:lnTo>
                      <a:pt x="2" y="70"/>
                    </a:lnTo>
                    <a:lnTo>
                      <a:pt x="4" y="68"/>
                    </a:lnTo>
                    <a:lnTo>
                      <a:pt x="8" y="68"/>
                    </a:lnTo>
                    <a:lnTo>
                      <a:pt x="10" y="58"/>
                    </a:lnTo>
                    <a:lnTo>
                      <a:pt x="16" y="54"/>
                    </a:lnTo>
                    <a:lnTo>
                      <a:pt x="24" y="52"/>
                    </a:lnTo>
                    <a:lnTo>
                      <a:pt x="24" y="50"/>
                    </a:lnTo>
                    <a:lnTo>
                      <a:pt x="26" y="44"/>
                    </a:lnTo>
                    <a:lnTo>
                      <a:pt x="30" y="34"/>
                    </a:lnTo>
                    <a:lnTo>
                      <a:pt x="36" y="32"/>
                    </a:lnTo>
                    <a:lnTo>
                      <a:pt x="40" y="30"/>
                    </a:lnTo>
                    <a:lnTo>
                      <a:pt x="48" y="22"/>
                    </a:lnTo>
                    <a:lnTo>
                      <a:pt x="56" y="14"/>
                    </a:lnTo>
                    <a:lnTo>
                      <a:pt x="66" y="6"/>
                    </a:lnTo>
                    <a:lnTo>
                      <a:pt x="70" y="2"/>
                    </a:lnTo>
                    <a:lnTo>
                      <a:pt x="76" y="0"/>
                    </a:lnTo>
                    <a:lnTo>
                      <a:pt x="80" y="0"/>
                    </a:lnTo>
                    <a:lnTo>
                      <a:pt x="80" y="4"/>
                    </a:lnTo>
                    <a:lnTo>
                      <a:pt x="76" y="4"/>
                    </a:lnTo>
                    <a:lnTo>
                      <a:pt x="78" y="8"/>
                    </a:lnTo>
                    <a:lnTo>
                      <a:pt x="66" y="18"/>
                    </a:lnTo>
                    <a:lnTo>
                      <a:pt x="60" y="26"/>
                    </a:lnTo>
                    <a:lnTo>
                      <a:pt x="58" y="32"/>
                    </a:lnTo>
                    <a:lnTo>
                      <a:pt x="60" y="32"/>
                    </a:lnTo>
                    <a:lnTo>
                      <a:pt x="64" y="26"/>
                    </a:lnTo>
                    <a:lnTo>
                      <a:pt x="68" y="26"/>
                    </a:lnTo>
                    <a:lnTo>
                      <a:pt x="68" y="32"/>
                    </a:lnTo>
                    <a:lnTo>
                      <a:pt x="70" y="34"/>
                    </a:lnTo>
                    <a:lnTo>
                      <a:pt x="72" y="36"/>
                    </a:lnTo>
                    <a:lnTo>
                      <a:pt x="74" y="42"/>
                    </a:lnTo>
                    <a:lnTo>
                      <a:pt x="74" y="44"/>
                    </a:lnTo>
                    <a:lnTo>
                      <a:pt x="76" y="46"/>
                    </a:lnTo>
                    <a:lnTo>
                      <a:pt x="78" y="44"/>
                    </a:lnTo>
                    <a:lnTo>
                      <a:pt x="80" y="42"/>
                    </a:lnTo>
                    <a:lnTo>
                      <a:pt x="84" y="40"/>
                    </a:lnTo>
                    <a:lnTo>
                      <a:pt x="86" y="40"/>
                    </a:lnTo>
                    <a:lnTo>
                      <a:pt x="94" y="42"/>
                    </a:lnTo>
                    <a:lnTo>
                      <a:pt x="98" y="44"/>
                    </a:lnTo>
                    <a:lnTo>
                      <a:pt x="100" y="46"/>
                    </a:lnTo>
                    <a:lnTo>
                      <a:pt x="98" y="50"/>
                    </a:lnTo>
                    <a:lnTo>
                      <a:pt x="94" y="52"/>
                    </a:lnTo>
                    <a:lnTo>
                      <a:pt x="88" y="54"/>
                    </a:lnTo>
                    <a:lnTo>
                      <a:pt x="90" y="56"/>
                    </a:lnTo>
                    <a:lnTo>
                      <a:pt x="92" y="56"/>
                    </a:lnTo>
                    <a:lnTo>
                      <a:pt x="98" y="54"/>
                    </a:lnTo>
                    <a:lnTo>
                      <a:pt x="100" y="58"/>
                    </a:lnTo>
                    <a:lnTo>
                      <a:pt x="96" y="60"/>
                    </a:lnTo>
                    <a:lnTo>
                      <a:pt x="96" y="62"/>
                    </a:lnTo>
                    <a:lnTo>
                      <a:pt x="102" y="62"/>
                    </a:lnTo>
                    <a:lnTo>
                      <a:pt x="98" y="68"/>
                    </a:lnTo>
                    <a:lnTo>
                      <a:pt x="94" y="72"/>
                    </a:lnTo>
                    <a:lnTo>
                      <a:pt x="90" y="74"/>
                    </a:lnTo>
                    <a:lnTo>
                      <a:pt x="90" y="76"/>
                    </a:lnTo>
                    <a:lnTo>
                      <a:pt x="94" y="76"/>
                    </a:lnTo>
                    <a:lnTo>
                      <a:pt x="98" y="74"/>
                    </a:lnTo>
                    <a:lnTo>
                      <a:pt x="102" y="74"/>
                    </a:lnTo>
                    <a:lnTo>
                      <a:pt x="100" y="80"/>
                    </a:lnTo>
                    <a:lnTo>
                      <a:pt x="96" y="88"/>
                    </a:lnTo>
                    <a:lnTo>
                      <a:pt x="90" y="94"/>
                    </a:lnTo>
                    <a:lnTo>
                      <a:pt x="86" y="96"/>
                    </a:lnTo>
                    <a:lnTo>
                      <a:pt x="82" y="94"/>
                    </a:lnTo>
                    <a:lnTo>
                      <a:pt x="82" y="92"/>
                    </a:lnTo>
                    <a:lnTo>
                      <a:pt x="84" y="88"/>
                    </a:lnTo>
                    <a:lnTo>
                      <a:pt x="86" y="86"/>
                    </a:lnTo>
                    <a:lnTo>
                      <a:pt x="80" y="88"/>
                    </a:lnTo>
                    <a:lnTo>
                      <a:pt x="76" y="88"/>
                    </a:lnTo>
                    <a:lnTo>
                      <a:pt x="82" y="80"/>
                    </a:lnTo>
                    <a:close/>
                  </a:path>
                </a:pathLst>
              </a:custGeom>
              <a:solidFill>
                <a:srgbClr val="C0C0C0"/>
              </a:solidFill>
              <a:ln w="3175">
                <a:solidFill>
                  <a:schemeClr val="bg1"/>
                </a:solidFill>
                <a:round/>
                <a:headEnd/>
                <a:tailEnd/>
              </a:ln>
            </p:spPr>
            <p:txBody>
              <a:bodyPr/>
              <a:lstStyle/>
              <a:p>
                <a:endParaRPr lang="en-GB"/>
              </a:p>
            </p:txBody>
          </p:sp>
          <p:sp>
            <p:nvSpPr>
              <p:cNvPr id="76100" name="Freeform 6"/>
              <p:cNvSpPr>
                <a:spLocks/>
              </p:cNvSpPr>
              <p:nvPr/>
            </p:nvSpPr>
            <p:spPr bwMode="auto">
              <a:xfrm>
                <a:off x="1018" y="723"/>
                <a:ext cx="152" cy="62"/>
              </a:xfrm>
              <a:custGeom>
                <a:avLst/>
                <a:gdLst>
                  <a:gd name="T0" fmla="*/ 0 w 152"/>
                  <a:gd name="T1" fmla="*/ 44 h 62"/>
                  <a:gd name="T2" fmla="*/ 4 w 152"/>
                  <a:gd name="T3" fmla="*/ 44 h 62"/>
                  <a:gd name="T4" fmla="*/ 10 w 152"/>
                  <a:gd name="T5" fmla="*/ 44 h 62"/>
                  <a:gd name="T6" fmla="*/ 14 w 152"/>
                  <a:gd name="T7" fmla="*/ 44 h 62"/>
                  <a:gd name="T8" fmla="*/ 18 w 152"/>
                  <a:gd name="T9" fmla="*/ 48 h 62"/>
                  <a:gd name="T10" fmla="*/ 20 w 152"/>
                  <a:gd name="T11" fmla="*/ 52 h 62"/>
                  <a:gd name="T12" fmla="*/ 18 w 152"/>
                  <a:gd name="T13" fmla="*/ 60 h 62"/>
                  <a:gd name="T14" fmla="*/ 20 w 152"/>
                  <a:gd name="T15" fmla="*/ 62 h 62"/>
                  <a:gd name="T16" fmla="*/ 26 w 152"/>
                  <a:gd name="T17" fmla="*/ 58 h 62"/>
                  <a:gd name="T18" fmla="*/ 34 w 152"/>
                  <a:gd name="T19" fmla="*/ 52 h 62"/>
                  <a:gd name="T20" fmla="*/ 40 w 152"/>
                  <a:gd name="T21" fmla="*/ 48 h 62"/>
                  <a:gd name="T22" fmla="*/ 52 w 152"/>
                  <a:gd name="T23" fmla="*/ 48 h 62"/>
                  <a:gd name="T24" fmla="*/ 58 w 152"/>
                  <a:gd name="T25" fmla="*/ 48 h 62"/>
                  <a:gd name="T26" fmla="*/ 64 w 152"/>
                  <a:gd name="T27" fmla="*/ 46 h 62"/>
                  <a:gd name="T28" fmla="*/ 74 w 152"/>
                  <a:gd name="T29" fmla="*/ 40 h 62"/>
                  <a:gd name="T30" fmla="*/ 84 w 152"/>
                  <a:gd name="T31" fmla="*/ 36 h 62"/>
                  <a:gd name="T32" fmla="*/ 106 w 152"/>
                  <a:gd name="T33" fmla="*/ 32 h 62"/>
                  <a:gd name="T34" fmla="*/ 130 w 152"/>
                  <a:gd name="T35" fmla="*/ 26 h 62"/>
                  <a:gd name="T36" fmla="*/ 142 w 152"/>
                  <a:gd name="T37" fmla="*/ 22 h 62"/>
                  <a:gd name="T38" fmla="*/ 152 w 152"/>
                  <a:gd name="T39" fmla="*/ 16 h 62"/>
                  <a:gd name="T40" fmla="*/ 144 w 152"/>
                  <a:gd name="T41" fmla="*/ 8 h 62"/>
                  <a:gd name="T42" fmla="*/ 138 w 152"/>
                  <a:gd name="T43" fmla="*/ 4 h 62"/>
                  <a:gd name="T44" fmla="*/ 132 w 152"/>
                  <a:gd name="T45" fmla="*/ 4 h 62"/>
                  <a:gd name="T46" fmla="*/ 126 w 152"/>
                  <a:gd name="T47" fmla="*/ 4 h 62"/>
                  <a:gd name="T48" fmla="*/ 126 w 152"/>
                  <a:gd name="T49" fmla="*/ 10 h 62"/>
                  <a:gd name="T50" fmla="*/ 120 w 152"/>
                  <a:gd name="T51" fmla="*/ 8 h 62"/>
                  <a:gd name="T52" fmla="*/ 114 w 152"/>
                  <a:gd name="T53" fmla="*/ 6 h 62"/>
                  <a:gd name="T54" fmla="*/ 108 w 152"/>
                  <a:gd name="T55" fmla="*/ 2 h 62"/>
                  <a:gd name="T56" fmla="*/ 102 w 152"/>
                  <a:gd name="T57" fmla="*/ 0 h 62"/>
                  <a:gd name="T58" fmla="*/ 82 w 152"/>
                  <a:gd name="T59" fmla="*/ 2 h 62"/>
                  <a:gd name="T60" fmla="*/ 64 w 152"/>
                  <a:gd name="T61" fmla="*/ 4 h 62"/>
                  <a:gd name="T62" fmla="*/ 52 w 152"/>
                  <a:gd name="T63" fmla="*/ 16 h 62"/>
                  <a:gd name="T64" fmla="*/ 46 w 152"/>
                  <a:gd name="T65" fmla="*/ 20 h 62"/>
                  <a:gd name="T66" fmla="*/ 40 w 152"/>
                  <a:gd name="T67" fmla="*/ 24 h 62"/>
                  <a:gd name="T68" fmla="*/ 26 w 152"/>
                  <a:gd name="T69" fmla="*/ 30 h 62"/>
                  <a:gd name="T70" fmla="*/ 12 w 152"/>
                  <a:gd name="T71" fmla="*/ 36 h 62"/>
                  <a:gd name="T72" fmla="*/ 6 w 152"/>
                  <a:gd name="T73" fmla="*/ 40 h 62"/>
                  <a:gd name="T74" fmla="*/ 0 w 152"/>
                  <a:gd name="T75" fmla="*/ 44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2"/>
                  <a:gd name="T115" fmla="*/ 0 h 62"/>
                  <a:gd name="T116" fmla="*/ 152 w 152"/>
                  <a:gd name="T117" fmla="*/ 62 h 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2" h="62">
                    <a:moveTo>
                      <a:pt x="0" y="44"/>
                    </a:moveTo>
                    <a:lnTo>
                      <a:pt x="4" y="44"/>
                    </a:lnTo>
                    <a:lnTo>
                      <a:pt x="10" y="44"/>
                    </a:lnTo>
                    <a:lnTo>
                      <a:pt x="14" y="44"/>
                    </a:lnTo>
                    <a:lnTo>
                      <a:pt x="18" y="48"/>
                    </a:lnTo>
                    <a:lnTo>
                      <a:pt x="20" y="52"/>
                    </a:lnTo>
                    <a:lnTo>
                      <a:pt x="18" y="60"/>
                    </a:lnTo>
                    <a:lnTo>
                      <a:pt x="20" y="62"/>
                    </a:lnTo>
                    <a:lnTo>
                      <a:pt x="26" y="58"/>
                    </a:lnTo>
                    <a:lnTo>
                      <a:pt x="34" y="52"/>
                    </a:lnTo>
                    <a:lnTo>
                      <a:pt x="40" y="48"/>
                    </a:lnTo>
                    <a:lnTo>
                      <a:pt x="52" y="48"/>
                    </a:lnTo>
                    <a:lnTo>
                      <a:pt x="58" y="48"/>
                    </a:lnTo>
                    <a:lnTo>
                      <a:pt x="64" y="46"/>
                    </a:lnTo>
                    <a:lnTo>
                      <a:pt x="74" y="40"/>
                    </a:lnTo>
                    <a:lnTo>
                      <a:pt x="84" y="36"/>
                    </a:lnTo>
                    <a:lnTo>
                      <a:pt x="106" y="32"/>
                    </a:lnTo>
                    <a:lnTo>
                      <a:pt x="130" y="26"/>
                    </a:lnTo>
                    <a:lnTo>
                      <a:pt x="142" y="22"/>
                    </a:lnTo>
                    <a:lnTo>
                      <a:pt x="152" y="16"/>
                    </a:lnTo>
                    <a:lnTo>
                      <a:pt x="144" y="8"/>
                    </a:lnTo>
                    <a:lnTo>
                      <a:pt x="138" y="4"/>
                    </a:lnTo>
                    <a:lnTo>
                      <a:pt x="132" y="4"/>
                    </a:lnTo>
                    <a:lnTo>
                      <a:pt x="126" y="4"/>
                    </a:lnTo>
                    <a:lnTo>
                      <a:pt x="126" y="10"/>
                    </a:lnTo>
                    <a:lnTo>
                      <a:pt x="120" y="8"/>
                    </a:lnTo>
                    <a:lnTo>
                      <a:pt x="114" y="6"/>
                    </a:lnTo>
                    <a:lnTo>
                      <a:pt x="108" y="2"/>
                    </a:lnTo>
                    <a:lnTo>
                      <a:pt x="102" y="0"/>
                    </a:lnTo>
                    <a:lnTo>
                      <a:pt x="82" y="2"/>
                    </a:lnTo>
                    <a:lnTo>
                      <a:pt x="64" y="4"/>
                    </a:lnTo>
                    <a:lnTo>
                      <a:pt x="52" y="16"/>
                    </a:lnTo>
                    <a:lnTo>
                      <a:pt x="46" y="20"/>
                    </a:lnTo>
                    <a:lnTo>
                      <a:pt x="40" y="24"/>
                    </a:lnTo>
                    <a:lnTo>
                      <a:pt x="26" y="30"/>
                    </a:lnTo>
                    <a:lnTo>
                      <a:pt x="12" y="36"/>
                    </a:lnTo>
                    <a:lnTo>
                      <a:pt x="6" y="40"/>
                    </a:lnTo>
                    <a:lnTo>
                      <a:pt x="0" y="44"/>
                    </a:lnTo>
                    <a:close/>
                  </a:path>
                </a:pathLst>
              </a:custGeom>
              <a:solidFill>
                <a:srgbClr val="C0C0C0"/>
              </a:solidFill>
              <a:ln w="3175">
                <a:solidFill>
                  <a:schemeClr val="bg1"/>
                </a:solidFill>
                <a:round/>
                <a:headEnd/>
                <a:tailEnd/>
              </a:ln>
            </p:spPr>
            <p:txBody>
              <a:bodyPr/>
              <a:lstStyle/>
              <a:p>
                <a:endParaRPr lang="en-GB"/>
              </a:p>
            </p:txBody>
          </p:sp>
          <p:sp>
            <p:nvSpPr>
              <p:cNvPr id="76101" name="Freeform 7"/>
              <p:cNvSpPr>
                <a:spLocks/>
              </p:cNvSpPr>
              <p:nvPr/>
            </p:nvSpPr>
            <p:spPr bwMode="auto">
              <a:xfrm>
                <a:off x="1384" y="651"/>
                <a:ext cx="56" cy="28"/>
              </a:xfrm>
              <a:custGeom>
                <a:avLst/>
                <a:gdLst>
                  <a:gd name="T0" fmla="*/ 38 w 56"/>
                  <a:gd name="T1" fmla="*/ 28 h 28"/>
                  <a:gd name="T2" fmla="*/ 34 w 56"/>
                  <a:gd name="T3" fmla="*/ 26 h 28"/>
                  <a:gd name="T4" fmla="*/ 32 w 56"/>
                  <a:gd name="T5" fmla="*/ 24 h 28"/>
                  <a:gd name="T6" fmla="*/ 28 w 56"/>
                  <a:gd name="T7" fmla="*/ 18 h 28"/>
                  <a:gd name="T8" fmla="*/ 22 w 56"/>
                  <a:gd name="T9" fmla="*/ 18 h 28"/>
                  <a:gd name="T10" fmla="*/ 14 w 56"/>
                  <a:gd name="T11" fmla="*/ 18 h 28"/>
                  <a:gd name="T12" fmla="*/ 6 w 56"/>
                  <a:gd name="T13" fmla="*/ 18 h 28"/>
                  <a:gd name="T14" fmla="*/ 0 w 56"/>
                  <a:gd name="T15" fmla="*/ 16 h 28"/>
                  <a:gd name="T16" fmla="*/ 10 w 56"/>
                  <a:gd name="T17" fmla="*/ 6 h 28"/>
                  <a:gd name="T18" fmla="*/ 16 w 56"/>
                  <a:gd name="T19" fmla="*/ 2 h 28"/>
                  <a:gd name="T20" fmla="*/ 26 w 56"/>
                  <a:gd name="T21" fmla="*/ 0 h 28"/>
                  <a:gd name="T22" fmla="*/ 30 w 56"/>
                  <a:gd name="T23" fmla="*/ 2 h 28"/>
                  <a:gd name="T24" fmla="*/ 32 w 56"/>
                  <a:gd name="T25" fmla="*/ 4 h 28"/>
                  <a:gd name="T26" fmla="*/ 34 w 56"/>
                  <a:gd name="T27" fmla="*/ 6 h 28"/>
                  <a:gd name="T28" fmla="*/ 38 w 56"/>
                  <a:gd name="T29" fmla="*/ 8 h 28"/>
                  <a:gd name="T30" fmla="*/ 44 w 56"/>
                  <a:gd name="T31" fmla="*/ 8 h 28"/>
                  <a:gd name="T32" fmla="*/ 52 w 56"/>
                  <a:gd name="T33" fmla="*/ 10 h 28"/>
                  <a:gd name="T34" fmla="*/ 56 w 56"/>
                  <a:gd name="T35" fmla="*/ 12 h 28"/>
                  <a:gd name="T36" fmla="*/ 56 w 56"/>
                  <a:gd name="T37" fmla="*/ 16 h 28"/>
                  <a:gd name="T38" fmla="*/ 56 w 56"/>
                  <a:gd name="T39" fmla="*/ 22 h 28"/>
                  <a:gd name="T40" fmla="*/ 52 w 56"/>
                  <a:gd name="T41" fmla="*/ 26 h 28"/>
                  <a:gd name="T42" fmla="*/ 46 w 56"/>
                  <a:gd name="T43" fmla="*/ 28 h 28"/>
                  <a:gd name="T44" fmla="*/ 38 w 56"/>
                  <a:gd name="T45" fmla="*/ 28 h 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
                  <a:gd name="T70" fmla="*/ 0 h 28"/>
                  <a:gd name="T71" fmla="*/ 56 w 56"/>
                  <a:gd name="T72" fmla="*/ 28 h 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 h="28">
                    <a:moveTo>
                      <a:pt x="38" y="28"/>
                    </a:moveTo>
                    <a:lnTo>
                      <a:pt x="34" y="26"/>
                    </a:lnTo>
                    <a:lnTo>
                      <a:pt x="32" y="24"/>
                    </a:lnTo>
                    <a:lnTo>
                      <a:pt x="28" y="18"/>
                    </a:lnTo>
                    <a:lnTo>
                      <a:pt x="22" y="18"/>
                    </a:lnTo>
                    <a:lnTo>
                      <a:pt x="14" y="18"/>
                    </a:lnTo>
                    <a:lnTo>
                      <a:pt x="6" y="18"/>
                    </a:lnTo>
                    <a:lnTo>
                      <a:pt x="0" y="16"/>
                    </a:lnTo>
                    <a:lnTo>
                      <a:pt x="10" y="6"/>
                    </a:lnTo>
                    <a:lnTo>
                      <a:pt x="16" y="2"/>
                    </a:lnTo>
                    <a:lnTo>
                      <a:pt x="26" y="0"/>
                    </a:lnTo>
                    <a:lnTo>
                      <a:pt x="30" y="2"/>
                    </a:lnTo>
                    <a:lnTo>
                      <a:pt x="32" y="4"/>
                    </a:lnTo>
                    <a:lnTo>
                      <a:pt x="34" y="6"/>
                    </a:lnTo>
                    <a:lnTo>
                      <a:pt x="38" y="8"/>
                    </a:lnTo>
                    <a:lnTo>
                      <a:pt x="44" y="8"/>
                    </a:lnTo>
                    <a:lnTo>
                      <a:pt x="52" y="10"/>
                    </a:lnTo>
                    <a:lnTo>
                      <a:pt x="56" y="12"/>
                    </a:lnTo>
                    <a:lnTo>
                      <a:pt x="56" y="16"/>
                    </a:lnTo>
                    <a:lnTo>
                      <a:pt x="56" y="22"/>
                    </a:lnTo>
                    <a:lnTo>
                      <a:pt x="52" y="26"/>
                    </a:lnTo>
                    <a:lnTo>
                      <a:pt x="46" y="28"/>
                    </a:lnTo>
                    <a:lnTo>
                      <a:pt x="38" y="28"/>
                    </a:lnTo>
                    <a:close/>
                  </a:path>
                </a:pathLst>
              </a:custGeom>
              <a:solidFill>
                <a:srgbClr val="C0C0C0"/>
              </a:solidFill>
              <a:ln w="3175">
                <a:solidFill>
                  <a:schemeClr val="bg1"/>
                </a:solidFill>
                <a:round/>
                <a:headEnd/>
                <a:tailEnd/>
              </a:ln>
            </p:spPr>
            <p:txBody>
              <a:bodyPr/>
              <a:lstStyle/>
              <a:p>
                <a:endParaRPr lang="en-GB"/>
              </a:p>
            </p:txBody>
          </p:sp>
          <p:sp>
            <p:nvSpPr>
              <p:cNvPr id="76102" name="Freeform 8"/>
              <p:cNvSpPr>
                <a:spLocks/>
              </p:cNvSpPr>
              <p:nvPr/>
            </p:nvSpPr>
            <p:spPr bwMode="auto">
              <a:xfrm>
                <a:off x="1082" y="733"/>
                <a:ext cx="218" cy="86"/>
              </a:xfrm>
              <a:custGeom>
                <a:avLst/>
                <a:gdLst>
                  <a:gd name="T0" fmla="*/ 184 w 218"/>
                  <a:gd name="T1" fmla="*/ 66 h 86"/>
                  <a:gd name="T2" fmla="*/ 178 w 218"/>
                  <a:gd name="T3" fmla="*/ 74 h 86"/>
                  <a:gd name="T4" fmla="*/ 170 w 218"/>
                  <a:gd name="T5" fmla="*/ 82 h 86"/>
                  <a:gd name="T6" fmla="*/ 156 w 218"/>
                  <a:gd name="T7" fmla="*/ 82 h 86"/>
                  <a:gd name="T8" fmla="*/ 132 w 218"/>
                  <a:gd name="T9" fmla="*/ 74 h 86"/>
                  <a:gd name="T10" fmla="*/ 128 w 218"/>
                  <a:gd name="T11" fmla="*/ 68 h 86"/>
                  <a:gd name="T12" fmla="*/ 100 w 218"/>
                  <a:gd name="T13" fmla="*/ 70 h 86"/>
                  <a:gd name="T14" fmla="*/ 84 w 218"/>
                  <a:gd name="T15" fmla="*/ 78 h 86"/>
                  <a:gd name="T16" fmla="*/ 64 w 218"/>
                  <a:gd name="T17" fmla="*/ 86 h 86"/>
                  <a:gd name="T18" fmla="*/ 42 w 218"/>
                  <a:gd name="T19" fmla="*/ 84 h 86"/>
                  <a:gd name="T20" fmla="*/ 30 w 218"/>
                  <a:gd name="T21" fmla="*/ 86 h 86"/>
                  <a:gd name="T22" fmla="*/ 34 w 218"/>
                  <a:gd name="T23" fmla="*/ 76 h 86"/>
                  <a:gd name="T24" fmla="*/ 24 w 218"/>
                  <a:gd name="T25" fmla="*/ 74 h 86"/>
                  <a:gd name="T26" fmla="*/ 6 w 218"/>
                  <a:gd name="T27" fmla="*/ 68 h 86"/>
                  <a:gd name="T28" fmla="*/ 14 w 218"/>
                  <a:gd name="T29" fmla="*/ 60 h 86"/>
                  <a:gd name="T30" fmla="*/ 76 w 218"/>
                  <a:gd name="T31" fmla="*/ 56 h 86"/>
                  <a:gd name="T32" fmla="*/ 78 w 218"/>
                  <a:gd name="T33" fmla="*/ 52 h 86"/>
                  <a:gd name="T34" fmla="*/ 12 w 218"/>
                  <a:gd name="T35" fmla="*/ 46 h 86"/>
                  <a:gd name="T36" fmla="*/ 20 w 218"/>
                  <a:gd name="T37" fmla="*/ 38 h 86"/>
                  <a:gd name="T38" fmla="*/ 22 w 218"/>
                  <a:gd name="T39" fmla="*/ 32 h 86"/>
                  <a:gd name="T40" fmla="*/ 44 w 218"/>
                  <a:gd name="T41" fmla="*/ 26 h 86"/>
                  <a:gd name="T42" fmla="*/ 72 w 218"/>
                  <a:gd name="T43" fmla="*/ 20 h 86"/>
                  <a:gd name="T44" fmla="*/ 96 w 218"/>
                  <a:gd name="T45" fmla="*/ 6 h 86"/>
                  <a:gd name="T46" fmla="*/ 100 w 218"/>
                  <a:gd name="T47" fmla="*/ 18 h 86"/>
                  <a:gd name="T48" fmla="*/ 110 w 218"/>
                  <a:gd name="T49" fmla="*/ 16 h 86"/>
                  <a:gd name="T50" fmla="*/ 128 w 218"/>
                  <a:gd name="T51" fmla="*/ 20 h 86"/>
                  <a:gd name="T52" fmla="*/ 134 w 218"/>
                  <a:gd name="T53" fmla="*/ 16 h 86"/>
                  <a:gd name="T54" fmla="*/ 140 w 218"/>
                  <a:gd name="T55" fmla="*/ 12 h 86"/>
                  <a:gd name="T56" fmla="*/ 152 w 218"/>
                  <a:gd name="T57" fmla="*/ 16 h 86"/>
                  <a:gd name="T58" fmla="*/ 148 w 218"/>
                  <a:gd name="T59" fmla="*/ 30 h 86"/>
                  <a:gd name="T60" fmla="*/ 154 w 218"/>
                  <a:gd name="T61" fmla="*/ 30 h 86"/>
                  <a:gd name="T62" fmla="*/ 160 w 218"/>
                  <a:gd name="T63" fmla="*/ 24 h 86"/>
                  <a:gd name="T64" fmla="*/ 164 w 218"/>
                  <a:gd name="T65" fmla="*/ 12 h 86"/>
                  <a:gd name="T66" fmla="*/ 186 w 218"/>
                  <a:gd name="T67" fmla="*/ 4 h 86"/>
                  <a:gd name="T68" fmla="*/ 218 w 218"/>
                  <a:gd name="T69" fmla="*/ 0 h 86"/>
                  <a:gd name="T70" fmla="*/ 210 w 218"/>
                  <a:gd name="T71" fmla="*/ 10 h 86"/>
                  <a:gd name="T72" fmla="*/ 184 w 218"/>
                  <a:gd name="T73" fmla="*/ 32 h 86"/>
                  <a:gd name="T74" fmla="*/ 178 w 218"/>
                  <a:gd name="T75" fmla="*/ 46 h 86"/>
                  <a:gd name="T76" fmla="*/ 182 w 218"/>
                  <a:gd name="T77" fmla="*/ 52 h 86"/>
                  <a:gd name="T78" fmla="*/ 200 w 218"/>
                  <a:gd name="T79" fmla="*/ 56 h 86"/>
                  <a:gd name="T80" fmla="*/ 204 w 218"/>
                  <a:gd name="T81" fmla="*/ 62 h 86"/>
                  <a:gd name="T82" fmla="*/ 196 w 218"/>
                  <a:gd name="T83" fmla="*/ 68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8"/>
                  <a:gd name="T127" fmla="*/ 0 h 86"/>
                  <a:gd name="T128" fmla="*/ 218 w 218"/>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8" h="86">
                    <a:moveTo>
                      <a:pt x="188" y="66"/>
                    </a:moveTo>
                    <a:lnTo>
                      <a:pt x="184" y="66"/>
                    </a:lnTo>
                    <a:lnTo>
                      <a:pt x="182" y="68"/>
                    </a:lnTo>
                    <a:lnTo>
                      <a:pt x="178" y="74"/>
                    </a:lnTo>
                    <a:lnTo>
                      <a:pt x="172" y="80"/>
                    </a:lnTo>
                    <a:lnTo>
                      <a:pt x="170" y="82"/>
                    </a:lnTo>
                    <a:lnTo>
                      <a:pt x="166" y="84"/>
                    </a:lnTo>
                    <a:lnTo>
                      <a:pt x="156" y="82"/>
                    </a:lnTo>
                    <a:lnTo>
                      <a:pt x="142" y="80"/>
                    </a:lnTo>
                    <a:lnTo>
                      <a:pt x="132" y="74"/>
                    </a:lnTo>
                    <a:lnTo>
                      <a:pt x="128" y="72"/>
                    </a:lnTo>
                    <a:lnTo>
                      <a:pt x="128" y="68"/>
                    </a:lnTo>
                    <a:lnTo>
                      <a:pt x="106" y="68"/>
                    </a:lnTo>
                    <a:lnTo>
                      <a:pt x="100" y="70"/>
                    </a:lnTo>
                    <a:lnTo>
                      <a:pt x="96" y="72"/>
                    </a:lnTo>
                    <a:lnTo>
                      <a:pt x="84" y="78"/>
                    </a:lnTo>
                    <a:lnTo>
                      <a:pt x="72" y="84"/>
                    </a:lnTo>
                    <a:lnTo>
                      <a:pt x="64" y="86"/>
                    </a:lnTo>
                    <a:lnTo>
                      <a:pt x="56" y="86"/>
                    </a:lnTo>
                    <a:lnTo>
                      <a:pt x="42" y="84"/>
                    </a:lnTo>
                    <a:lnTo>
                      <a:pt x="36" y="84"/>
                    </a:lnTo>
                    <a:lnTo>
                      <a:pt x="30" y="86"/>
                    </a:lnTo>
                    <a:lnTo>
                      <a:pt x="30" y="78"/>
                    </a:lnTo>
                    <a:lnTo>
                      <a:pt x="34" y="76"/>
                    </a:lnTo>
                    <a:lnTo>
                      <a:pt x="36" y="72"/>
                    </a:lnTo>
                    <a:lnTo>
                      <a:pt x="24" y="74"/>
                    </a:lnTo>
                    <a:lnTo>
                      <a:pt x="14" y="72"/>
                    </a:lnTo>
                    <a:lnTo>
                      <a:pt x="6" y="68"/>
                    </a:lnTo>
                    <a:lnTo>
                      <a:pt x="0" y="64"/>
                    </a:lnTo>
                    <a:lnTo>
                      <a:pt x="14" y="60"/>
                    </a:lnTo>
                    <a:lnTo>
                      <a:pt x="28" y="56"/>
                    </a:lnTo>
                    <a:lnTo>
                      <a:pt x="76" y="56"/>
                    </a:lnTo>
                    <a:lnTo>
                      <a:pt x="76" y="54"/>
                    </a:lnTo>
                    <a:lnTo>
                      <a:pt x="78" y="52"/>
                    </a:lnTo>
                    <a:lnTo>
                      <a:pt x="12" y="52"/>
                    </a:lnTo>
                    <a:lnTo>
                      <a:pt x="12" y="46"/>
                    </a:lnTo>
                    <a:lnTo>
                      <a:pt x="14" y="44"/>
                    </a:lnTo>
                    <a:lnTo>
                      <a:pt x="20" y="38"/>
                    </a:lnTo>
                    <a:lnTo>
                      <a:pt x="20" y="36"/>
                    </a:lnTo>
                    <a:lnTo>
                      <a:pt x="22" y="32"/>
                    </a:lnTo>
                    <a:lnTo>
                      <a:pt x="28" y="30"/>
                    </a:lnTo>
                    <a:lnTo>
                      <a:pt x="44" y="26"/>
                    </a:lnTo>
                    <a:lnTo>
                      <a:pt x="58" y="24"/>
                    </a:lnTo>
                    <a:lnTo>
                      <a:pt x="72" y="20"/>
                    </a:lnTo>
                    <a:lnTo>
                      <a:pt x="84" y="14"/>
                    </a:lnTo>
                    <a:lnTo>
                      <a:pt x="96" y="6"/>
                    </a:lnTo>
                    <a:lnTo>
                      <a:pt x="96" y="16"/>
                    </a:lnTo>
                    <a:lnTo>
                      <a:pt x="100" y="18"/>
                    </a:lnTo>
                    <a:lnTo>
                      <a:pt x="102" y="18"/>
                    </a:lnTo>
                    <a:lnTo>
                      <a:pt x="110" y="16"/>
                    </a:lnTo>
                    <a:lnTo>
                      <a:pt x="118" y="18"/>
                    </a:lnTo>
                    <a:lnTo>
                      <a:pt x="128" y="20"/>
                    </a:lnTo>
                    <a:lnTo>
                      <a:pt x="132" y="20"/>
                    </a:lnTo>
                    <a:lnTo>
                      <a:pt x="134" y="16"/>
                    </a:lnTo>
                    <a:lnTo>
                      <a:pt x="138" y="14"/>
                    </a:lnTo>
                    <a:lnTo>
                      <a:pt x="140" y="12"/>
                    </a:lnTo>
                    <a:lnTo>
                      <a:pt x="146" y="14"/>
                    </a:lnTo>
                    <a:lnTo>
                      <a:pt x="152" y="16"/>
                    </a:lnTo>
                    <a:lnTo>
                      <a:pt x="148" y="26"/>
                    </a:lnTo>
                    <a:lnTo>
                      <a:pt x="148" y="30"/>
                    </a:lnTo>
                    <a:lnTo>
                      <a:pt x="152" y="30"/>
                    </a:lnTo>
                    <a:lnTo>
                      <a:pt x="154" y="30"/>
                    </a:lnTo>
                    <a:lnTo>
                      <a:pt x="156" y="28"/>
                    </a:lnTo>
                    <a:lnTo>
                      <a:pt x="160" y="24"/>
                    </a:lnTo>
                    <a:lnTo>
                      <a:pt x="160" y="18"/>
                    </a:lnTo>
                    <a:lnTo>
                      <a:pt x="164" y="12"/>
                    </a:lnTo>
                    <a:lnTo>
                      <a:pt x="172" y="8"/>
                    </a:lnTo>
                    <a:lnTo>
                      <a:pt x="186" y="4"/>
                    </a:lnTo>
                    <a:lnTo>
                      <a:pt x="208" y="0"/>
                    </a:lnTo>
                    <a:lnTo>
                      <a:pt x="218" y="0"/>
                    </a:lnTo>
                    <a:lnTo>
                      <a:pt x="214" y="4"/>
                    </a:lnTo>
                    <a:lnTo>
                      <a:pt x="210" y="10"/>
                    </a:lnTo>
                    <a:lnTo>
                      <a:pt x="196" y="20"/>
                    </a:lnTo>
                    <a:lnTo>
                      <a:pt x="184" y="32"/>
                    </a:lnTo>
                    <a:lnTo>
                      <a:pt x="180" y="40"/>
                    </a:lnTo>
                    <a:lnTo>
                      <a:pt x="178" y="46"/>
                    </a:lnTo>
                    <a:lnTo>
                      <a:pt x="180" y="48"/>
                    </a:lnTo>
                    <a:lnTo>
                      <a:pt x="182" y="52"/>
                    </a:lnTo>
                    <a:lnTo>
                      <a:pt x="190" y="54"/>
                    </a:lnTo>
                    <a:lnTo>
                      <a:pt x="200" y="56"/>
                    </a:lnTo>
                    <a:lnTo>
                      <a:pt x="202" y="60"/>
                    </a:lnTo>
                    <a:lnTo>
                      <a:pt x="204" y="62"/>
                    </a:lnTo>
                    <a:lnTo>
                      <a:pt x="202" y="66"/>
                    </a:lnTo>
                    <a:lnTo>
                      <a:pt x="196" y="68"/>
                    </a:lnTo>
                    <a:lnTo>
                      <a:pt x="188" y="66"/>
                    </a:lnTo>
                    <a:close/>
                  </a:path>
                </a:pathLst>
              </a:custGeom>
              <a:solidFill>
                <a:srgbClr val="C0C0C0"/>
              </a:solidFill>
              <a:ln w="3175">
                <a:solidFill>
                  <a:schemeClr val="bg1"/>
                </a:solidFill>
                <a:round/>
                <a:headEnd/>
                <a:tailEnd/>
              </a:ln>
            </p:spPr>
            <p:txBody>
              <a:bodyPr/>
              <a:lstStyle/>
              <a:p>
                <a:endParaRPr lang="en-GB"/>
              </a:p>
            </p:txBody>
          </p:sp>
          <p:sp>
            <p:nvSpPr>
              <p:cNvPr id="76103" name="Freeform 9"/>
              <p:cNvSpPr>
                <a:spLocks/>
              </p:cNvSpPr>
              <p:nvPr/>
            </p:nvSpPr>
            <p:spPr bwMode="auto">
              <a:xfrm>
                <a:off x="1184" y="687"/>
                <a:ext cx="142" cy="34"/>
              </a:xfrm>
              <a:custGeom>
                <a:avLst/>
                <a:gdLst>
                  <a:gd name="T0" fmla="*/ 38 w 142"/>
                  <a:gd name="T1" fmla="*/ 34 h 34"/>
                  <a:gd name="T2" fmla="*/ 34 w 142"/>
                  <a:gd name="T3" fmla="*/ 32 h 34"/>
                  <a:gd name="T4" fmla="*/ 30 w 142"/>
                  <a:gd name="T5" fmla="*/ 32 h 34"/>
                  <a:gd name="T6" fmla="*/ 34 w 142"/>
                  <a:gd name="T7" fmla="*/ 28 h 34"/>
                  <a:gd name="T8" fmla="*/ 40 w 142"/>
                  <a:gd name="T9" fmla="*/ 26 h 34"/>
                  <a:gd name="T10" fmla="*/ 20 w 142"/>
                  <a:gd name="T11" fmla="*/ 24 h 34"/>
                  <a:gd name="T12" fmla="*/ 0 w 142"/>
                  <a:gd name="T13" fmla="*/ 22 h 34"/>
                  <a:gd name="T14" fmla="*/ 2 w 142"/>
                  <a:gd name="T15" fmla="*/ 20 h 34"/>
                  <a:gd name="T16" fmla="*/ 8 w 142"/>
                  <a:gd name="T17" fmla="*/ 18 h 34"/>
                  <a:gd name="T18" fmla="*/ 26 w 142"/>
                  <a:gd name="T19" fmla="*/ 10 h 34"/>
                  <a:gd name="T20" fmla="*/ 44 w 142"/>
                  <a:gd name="T21" fmla="*/ 4 h 34"/>
                  <a:gd name="T22" fmla="*/ 58 w 142"/>
                  <a:gd name="T23" fmla="*/ 0 h 34"/>
                  <a:gd name="T24" fmla="*/ 60 w 142"/>
                  <a:gd name="T25" fmla="*/ 6 h 34"/>
                  <a:gd name="T26" fmla="*/ 62 w 142"/>
                  <a:gd name="T27" fmla="*/ 6 h 34"/>
                  <a:gd name="T28" fmla="*/ 70 w 142"/>
                  <a:gd name="T29" fmla="*/ 6 h 34"/>
                  <a:gd name="T30" fmla="*/ 70 w 142"/>
                  <a:gd name="T31" fmla="*/ 14 h 34"/>
                  <a:gd name="T32" fmla="*/ 72 w 142"/>
                  <a:gd name="T33" fmla="*/ 18 h 34"/>
                  <a:gd name="T34" fmla="*/ 74 w 142"/>
                  <a:gd name="T35" fmla="*/ 20 h 34"/>
                  <a:gd name="T36" fmla="*/ 80 w 142"/>
                  <a:gd name="T37" fmla="*/ 20 h 34"/>
                  <a:gd name="T38" fmla="*/ 92 w 142"/>
                  <a:gd name="T39" fmla="*/ 18 h 34"/>
                  <a:gd name="T40" fmla="*/ 100 w 142"/>
                  <a:gd name="T41" fmla="*/ 14 h 34"/>
                  <a:gd name="T42" fmla="*/ 108 w 142"/>
                  <a:gd name="T43" fmla="*/ 6 h 34"/>
                  <a:gd name="T44" fmla="*/ 116 w 142"/>
                  <a:gd name="T45" fmla="*/ 0 h 34"/>
                  <a:gd name="T46" fmla="*/ 124 w 142"/>
                  <a:gd name="T47" fmla="*/ 0 h 34"/>
                  <a:gd name="T48" fmla="*/ 124 w 142"/>
                  <a:gd name="T49" fmla="*/ 8 h 34"/>
                  <a:gd name="T50" fmla="*/ 120 w 142"/>
                  <a:gd name="T51" fmla="*/ 12 h 34"/>
                  <a:gd name="T52" fmla="*/ 130 w 142"/>
                  <a:gd name="T53" fmla="*/ 14 h 34"/>
                  <a:gd name="T54" fmla="*/ 142 w 142"/>
                  <a:gd name="T55" fmla="*/ 14 h 34"/>
                  <a:gd name="T56" fmla="*/ 128 w 142"/>
                  <a:gd name="T57" fmla="*/ 24 h 34"/>
                  <a:gd name="T58" fmla="*/ 120 w 142"/>
                  <a:gd name="T59" fmla="*/ 30 h 34"/>
                  <a:gd name="T60" fmla="*/ 112 w 142"/>
                  <a:gd name="T61" fmla="*/ 30 h 34"/>
                  <a:gd name="T62" fmla="*/ 106 w 142"/>
                  <a:gd name="T63" fmla="*/ 30 h 34"/>
                  <a:gd name="T64" fmla="*/ 102 w 142"/>
                  <a:gd name="T65" fmla="*/ 28 h 34"/>
                  <a:gd name="T66" fmla="*/ 98 w 142"/>
                  <a:gd name="T67" fmla="*/ 26 h 34"/>
                  <a:gd name="T68" fmla="*/ 92 w 142"/>
                  <a:gd name="T69" fmla="*/ 24 h 34"/>
                  <a:gd name="T70" fmla="*/ 78 w 142"/>
                  <a:gd name="T71" fmla="*/ 26 h 34"/>
                  <a:gd name="T72" fmla="*/ 66 w 142"/>
                  <a:gd name="T73" fmla="*/ 30 h 34"/>
                  <a:gd name="T74" fmla="*/ 52 w 142"/>
                  <a:gd name="T75" fmla="*/ 32 h 34"/>
                  <a:gd name="T76" fmla="*/ 38 w 142"/>
                  <a:gd name="T77" fmla="*/ 34 h 3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2"/>
                  <a:gd name="T118" fmla="*/ 0 h 34"/>
                  <a:gd name="T119" fmla="*/ 142 w 142"/>
                  <a:gd name="T120" fmla="*/ 34 h 3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2" h="34">
                    <a:moveTo>
                      <a:pt x="38" y="34"/>
                    </a:moveTo>
                    <a:lnTo>
                      <a:pt x="34" y="32"/>
                    </a:lnTo>
                    <a:lnTo>
                      <a:pt x="30" y="32"/>
                    </a:lnTo>
                    <a:lnTo>
                      <a:pt x="34" y="28"/>
                    </a:lnTo>
                    <a:lnTo>
                      <a:pt x="40" y="26"/>
                    </a:lnTo>
                    <a:lnTo>
                      <a:pt x="20" y="24"/>
                    </a:lnTo>
                    <a:lnTo>
                      <a:pt x="0" y="22"/>
                    </a:lnTo>
                    <a:lnTo>
                      <a:pt x="2" y="20"/>
                    </a:lnTo>
                    <a:lnTo>
                      <a:pt x="8" y="18"/>
                    </a:lnTo>
                    <a:lnTo>
                      <a:pt x="26" y="10"/>
                    </a:lnTo>
                    <a:lnTo>
                      <a:pt x="44" y="4"/>
                    </a:lnTo>
                    <a:lnTo>
                      <a:pt x="58" y="0"/>
                    </a:lnTo>
                    <a:lnTo>
                      <a:pt x="60" y="6"/>
                    </a:lnTo>
                    <a:lnTo>
                      <a:pt x="62" y="6"/>
                    </a:lnTo>
                    <a:lnTo>
                      <a:pt x="70" y="6"/>
                    </a:lnTo>
                    <a:lnTo>
                      <a:pt x="70" y="14"/>
                    </a:lnTo>
                    <a:lnTo>
                      <a:pt x="72" y="18"/>
                    </a:lnTo>
                    <a:lnTo>
                      <a:pt x="74" y="20"/>
                    </a:lnTo>
                    <a:lnTo>
                      <a:pt x="80" y="20"/>
                    </a:lnTo>
                    <a:lnTo>
                      <a:pt x="92" y="18"/>
                    </a:lnTo>
                    <a:lnTo>
                      <a:pt x="100" y="14"/>
                    </a:lnTo>
                    <a:lnTo>
                      <a:pt x="108" y="6"/>
                    </a:lnTo>
                    <a:lnTo>
                      <a:pt x="116" y="0"/>
                    </a:lnTo>
                    <a:lnTo>
                      <a:pt x="124" y="0"/>
                    </a:lnTo>
                    <a:lnTo>
                      <a:pt x="124" y="8"/>
                    </a:lnTo>
                    <a:lnTo>
                      <a:pt x="120" y="12"/>
                    </a:lnTo>
                    <a:lnTo>
                      <a:pt x="130" y="14"/>
                    </a:lnTo>
                    <a:lnTo>
                      <a:pt x="142" y="14"/>
                    </a:lnTo>
                    <a:lnTo>
                      <a:pt x="128" y="24"/>
                    </a:lnTo>
                    <a:lnTo>
                      <a:pt x="120" y="30"/>
                    </a:lnTo>
                    <a:lnTo>
                      <a:pt x="112" y="30"/>
                    </a:lnTo>
                    <a:lnTo>
                      <a:pt x="106" y="30"/>
                    </a:lnTo>
                    <a:lnTo>
                      <a:pt x="102" y="28"/>
                    </a:lnTo>
                    <a:lnTo>
                      <a:pt x="98" y="26"/>
                    </a:lnTo>
                    <a:lnTo>
                      <a:pt x="92" y="24"/>
                    </a:lnTo>
                    <a:lnTo>
                      <a:pt x="78" y="26"/>
                    </a:lnTo>
                    <a:lnTo>
                      <a:pt x="66" y="30"/>
                    </a:lnTo>
                    <a:lnTo>
                      <a:pt x="52" y="32"/>
                    </a:lnTo>
                    <a:lnTo>
                      <a:pt x="38" y="34"/>
                    </a:lnTo>
                    <a:close/>
                  </a:path>
                </a:pathLst>
              </a:custGeom>
              <a:solidFill>
                <a:srgbClr val="C0C0C0"/>
              </a:solidFill>
              <a:ln w="3175">
                <a:solidFill>
                  <a:schemeClr val="bg1"/>
                </a:solidFill>
                <a:round/>
                <a:headEnd/>
                <a:tailEnd/>
              </a:ln>
            </p:spPr>
            <p:txBody>
              <a:bodyPr/>
              <a:lstStyle/>
              <a:p>
                <a:endParaRPr lang="en-GB"/>
              </a:p>
            </p:txBody>
          </p:sp>
          <p:sp>
            <p:nvSpPr>
              <p:cNvPr id="76104" name="Freeform 10"/>
              <p:cNvSpPr>
                <a:spLocks/>
              </p:cNvSpPr>
              <p:nvPr/>
            </p:nvSpPr>
            <p:spPr bwMode="auto">
              <a:xfrm>
                <a:off x="1264" y="657"/>
                <a:ext cx="70" cy="20"/>
              </a:xfrm>
              <a:custGeom>
                <a:avLst/>
                <a:gdLst>
                  <a:gd name="T0" fmla="*/ 14 w 70"/>
                  <a:gd name="T1" fmla="*/ 20 h 20"/>
                  <a:gd name="T2" fmla="*/ 6 w 70"/>
                  <a:gd name="T3" fmla="*/ 18 h 20"/>
                  <a:gd name="T4" fmla="*/ 0 w 70"/>
                  <a:gd name="T5" fmla="*/ 14 h 20"/>
                  <a:gd name="T6" fmla="*/ 10 w 70"/>
                  <a:gd name="T7" fmla="*/ 12 h 20"/>
                  <a:gd name="T8" fmla="*/ 20 w 70"/>
                  <a:gd name="T9" fmla="*/ 12 h 20"/>
                  <a:gd name="T10" fmla="*/ 28 w 70"/>
                  <a:gd name="T11" fmla="*/ 10 h 20"/>
                  <a:gd name="T12" fmla="*/ 30 w 70"/>
                  <a:gd name="T13" fmla="*/ 10 h 20"/>
                  <a:gd name="T14" fmla="*/ 32 w 70"/>
                  <a:gd name="T15" fmla="*/ 8 h 20"/>
                  <a:gd name="T16" fmla="*/ 52 w 70"/>
                  <a:gd name="T17" fmla="*/ 0 h 20"/>
                  <a:gd name="T18" fmla="*/ 62 w 70"/>
                  <a:gd name="T19" fmla="*/ 2 h 20"/>
                  <a:gd name="T20" fmla="*/ 70 w 70"/>
                  <a:gd name="T21" fmla="*/ 4 h 20"/>
                  <a:gd name="T22" fmla="*/ 62 w 70"/>
                  <a:gd name="T23" fmla="*/ 10 h 20"/>
                  <a:gd name="T24" fmla="*/ 52 w 70"/>
                  <a:gd name="T25" fmla="*/ 16 h 20"/>
                  <a:gd name="T26" fmla="*/ 32 w 70"/>
                  <a:gd name="T27" fmla="*/ 20 h 20"/>
                  <a:gd name="T28" fmla="*/ 32 w 70"/>
                  <a:gd name="T29" fmla="*/ 18 h 20"/>
                  <a:gd name="T30" fmla="*/ 30 w 70"/>
                  <a:gd name="T31" fmla="*/ 18 h 20"/>
                  <a:gd name="T32" fmla="*/ 24 w 70"/>
                  <a:gd name="T33" fmla="*/ 18 h 20"/>
                  <a:gd name="T34" fmla="*/ 14 w 70"/>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
                  <a:gd name="T55" fmla="*/ 0 h 20"/>
                  <a:gd name="T56" fmla="*/ 70 w 70"/>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 h="20">
                    <a:moveTo>
                      <a:pt x="14" y="20"/>
                    </a:moveTo>
                    <a:lnTo>
                      <a:pt x="6" y="18"/>
                    </a:lnTo>
                    <a:lnTo>
                      <a:pt x="0" y="14"/>
                    </a:lnTo>
                    <a:lnTo>
                      <a:pt x="10" y="12"/>
                    </a:lnTo>
                    <a:lnTo>
                      <a:pt x="20" y="12"/>
                    </a:lnTo>
                    <a:lnTo>
                      <a:pt x="28" y="10"/>
                    </a:lnTo>
                    <a:lnTo>
                      <a:pt x="30" y="10"/>
                    </a:lnTo>
                    <a:lnTo>
                      <a:pt x="32" y="8"/>
                    </a:lnTo>
                    <a:lnTo>
                      <a:pt x="52" y="0"/>
                    </a:lnTo>
                    <a:lnTo>
                      <a:pt x="62" y="2"/>
                    </a:lnTo>
                    <a:lnTo>
                      <a:pt x="70" y="4"/>
                    </a:lnTo>
                    <a:lnTo>
                      <a:pt x="62" y="10"/>
                    </a:lnTo>
                    <a:lnTo>
                      <a:pt x="52" y="16"/>
                    </a:lnTo>
                    <a:lnTo>
                      <a:pt x="32" y="20"/>
                    </a:lnTo>
                    <a:lnTo>
                      <a:pt x="32" y="18"/>
                    </a:lnTo>
                    <a:lnTo>
                      <a:pt x="30" y="18"/>
                    </a:lnTo>
                    <a:lnTo>
                      <a:pt x="24" y="18"/>
                    </a:lnTo>
                    <a:lnTo>
                      <a:pt x="14" y="20"/>
                    </a:lnTo>
                    <a:close/>
                  </a:path>
                </a:pathLst>
              </a:custGeom>
              <a:solidFill>
                <a:srgbClr val="C0C0C0"/>
              </a:solidFill>
              <a:ln w="3175">
                <a:solidFill>
                  <a:schemeClr val="bg1"/>
                </a:solidFill>
                <a:round/>
                <a:headEnd/>
                <a:tailEnd/>
              </a:ln>
            </p:spPr>
            <p:txBody>
              <a:bodyPr/>
              <a:lstStyle/>
              <a:p>
                <a:endParaRPr lang="en-GB"/>
              </a:p>
            </p:txBody>
          </p:sp>
          <p:sp>
            <p:nvSpPr>
              <p:cNvPr id="76105" name="Freeform 11"/>
              <p:cNvSpPr>
                <a:spLocks/>
              </p:cNvSpPr>
              <p:nvPr/>
            </p:nvSpPr>
            <p:spPr bwMode="auto">
              <a:xfrm>
                <a:off x="1352" y="687"/>
                <a:ext cx="72" cy="26"/>
              </a:xfrm>
              <a:custGeom>
                <a:avLst/>
                <a:gdLst>
                  <a:gd name="T0" fmla="*/ 12 w 72"/>
                  <a:gd name="T1" fmla="*/ 6 h 26"/>
                  <a:gd name="T2" fmla="*/ 18 w 72"/>
                  <a:gd name="T3" fmla="*/ 10 h 26"/>
                  <a:gd name="T4" fmla="*/ 24 w 72"/>
                  <a:gd name="T5" fmla="*/ 12 h 26"/>
                  <a:gd name="T6" fmla="*/ 26 w 72"/>
                  <a:gd name="T7" fmla="*/ 8 h 26"/>
                  <a:gd name="T8" fmla="*/ 26 w 72"/>
                  <a:gd name="T9" fmla="*/ 6 h 26"/>
                  <a:gd name="T10" fmla="*/ 28 w 72"/>
                  <a:gd name="T11" fmla="*/ 6 h 26"/>
                  <a:gd name="T12" fmla="*/ 32 w 72"/>
                  <a:gd name="T13" fmla="*/ 6 h 26"/>
                  <a:gd name="T14" fmla="*/ 36 w 72"/>
                  <a:gd name="T15" fmla="*/ 8 h 26"/>
                  <a:gd name="T16" fmla="*/ 42 w 72"/>
                  <a:gd name="T17" fmla="*/ 12 h 26"/>
                  <a:gd name="T18" fmla="*/ 44 w 72"/>
                  <a:gd name="T19" fmla="*/ 4 h 26"/>
                  <a:gd name="T20" fmla="*/ 46 w 72"/>
                  <a:gd name="T21" fmla="*/ 0 h 26"/>
                  <a:gd name="T22" fmla="*/ 50 w 72"/>
                  <a:gd name="T23" fmla="*/ 0 h 26"/>
                  <a:gd name="T24" fmla="*/ 60 w 72"/>
                  <a:gd name="T25" fmla="*/ 2 h 26"/>
                  <a:gd name="T26" fmla="*/ 66 w 72"/>
                  <a:gd name="T27" fmla="*/ 2 h 26"/>
                  <a:gd name="T28" fmla="*/ 70 w 72"/>
                  <a:gd name="T29" fmla="*/ 0 h 26"/>
                  <a:gd name="T30" fmla="*/ 72 w 72"/>
                  <a:gd name="T31" fmla="*/ 6 h 26"/>
                  <a:gd name="T32" fmla="*/ 68 w 72"/>
                  <a:gd name="T33" fmla="*/ 12 h 26"/>
                  <a:gd name="T34" fmla="*/ 60 w 72"/>
                  <a:gd name="T35" fmla="*/ 18 h 26"/>
                  <a:gd name="T36" fmla="*/ 50 w 72"/>
                  <a:gd name="T37" fmla="*/ 22 h 26"/>
                  <a:gd name="T38" fmla="*/ 46 w 72"/>
                  <a:gd name="T39" fmla="*/ 22 h 26"/>
                  <a:gd name="T40" fmla="*/ 40 w 72"/>
                  <a:gd name="T41" fmla="*/ 22 h 26"/>
                  <a:gd name="T42" fmla="*/ 36 w 72"/>
                  <a:gd name="T43" fmla="*/ 26 h 26"/>
                  <a:gd name="T44" fmla="*/ 30 w 72"/>
                  <a:gd name="T45" fmla="*/ 26 h 26"/>
                  <a:gd name="T46" fmla="*/ 26 w 72"/>
                  <a:gd name="T47" fmla="*/ 26 h 26"/>
                  <a:gd name="T48" fmla="*/ 22 w 72"/>
                  <a:gd name="T49" fmla="*/ 24 h 26"/>
                  <a:gd name="T50" fmla="*/ 20 w 72"/>
                  <a:gd name="T51" fmla="*/ 22 h 26"/>
                  <a:gd name="T52" fmla="*/ 20 w 72"/>
                  <a:gd name="T53" fmla="*/ 16 h 26"/>
                  <a:gd name="T54" fmla="*/ 6 w 72"/>
                  <a:gd name="T55" fmla="*/ 16 h 26"/>
                  <a:gd name="T56" fmla="*/ 2 w 72"/>
                  <a:gd name="T57" fmla="*/ 14 h 26"/>
                  <a:gd name="T58" fmla="*/ 0 w 72"/>
                  <a:gd name="T59" fmla="*/ 10 h 26"/>
                  <a:gd name="T60" fmla="*/ 0 w 72"/>
                  <a:gd name="T61" fmla="*/ 6 h 26"/>
                  <a:gd name="T62" fmla="*/ 0 w 72"/>
                  <a:gd name="T63" fmla="*/ 4 h 26"/>
                  <a:gd name="T64" fmla="*/ 2 w 72"/>
                  <a:gd name="T65" fmla="*/ 2 h 26"/>
                  <a:gd name="T66" fmla="*/ 8 w 72"/>
                  <a:gd name="T67" fmla="*/ 0 h 26"/>
                  <a:gd name="T68" fmla="*/ 12 w 72"/>
                  <a:gd name="T69" fmla="*/ 2 h 26"/>
                  <a:gd name="T70" fmla="*/ 14 w 72"/>
                  <a:gd name="T71" fmla="*/ 4 h 26"/>
                  <a:gd name="T72" fmla="*/ 18 w 72"/>
                  <a:gd name="T73" fmla="*/ 10 h 26"/>
                  <a:gd name="T74" fmla="*/ 18 w 72"/>
                  <a:gd name="T75" fmla="*/ 8 h 26"/>
                  <a:gd name="T76" fmla="*/ 12 w 72"/>
                  <a:gd name="T77" fmla="*/ 6 h 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2"/>
                  <a:gd name="T118" fmla="*/ 0 h 26"/>
                  <a:gd name="T119" fmla="*/ 72 w 72"/>
                  <a:gd name="T120" fmla="*/ 26 h 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2" h="26">
                    <a:moveTo>
                      <a:pt x="12" y="6"/>
                    </a:moveTo>
                    <a:lnTo>
                      <a:pt x="18" y="10"/>
                    </a:lnTo>
                    <a:lnTo>
                      <a:pt x="24" y="12"/>
                    </a:lnTo>
                    <a:lnTo>
                      <a:pt x="26" y="8"/>
                    </a:lnTo>
                    <a:lnTo>
                      <a:pt x="26" y="6"/>
                    </a:lnTo>
                    <a:lnTo>
                      <a:pt x="28" y="6"/>
                    </a:lnTo>
                    <a:lnTo>
                      <a:pt x="32" y="6"/>
                    </a:lnTo>
                    <a:lnTo>
                      <a:pt x="36" y="8"/>
                    </a:lnTo>
                    <a:lnTo>
                      <a:pt x="42" y="12"/>
                    </a:lnTo>
                    <a:lnTo>
                      <a:pt x="44" y="4"/>
                    </a:lnTo>
                    <a:lnTo>
                      <a:pt x="46" y="0"/>
                    </a:lnTo>
                    <a:lnTo>
                      <a:pt x="50" y="0"/>
                    </a:lnTo>
                    <a:lnTo>
                      <a:pt x="60" y="2"/>
                    </a:lnTo>
                    <a:lnTo>
                      <a:pt x="66" y="2"/>
                    </a:lnTo>
                    <a:lnTo>
                      <a:pt x="70" y="0"/>
                    </a:lnTo>
                    <a:lnTo>
                      <a:pt x="72" y="6"/>
                    </a:lnTo>
                    <a:lnTo>
                      <a:pt x="68" y="12"/>
                    </a:lnTo>
                    <a:lnTo>
                      <a:pt x="60" y="18"/>
                    </a:lnTo>
                    <a:lnTo>
                      <a:pt x="50" y="22"/>
                    </a:lnTo>
                    <a:lnTo>
                      <a:pt x="46" y="22"/>
                    </a:lnTo>
                    <a:lnTo>
                      <a:pt x="40" y="22"/>
                    </a:lnTo>
                    <a:lnTo>
                      <a:pt x="36" y="26"/>
                    </a:lnTo>
                    <a:lnTo>
                      <a:pt x="30" y="26"/>
                    </a:lnTo>
                    <a:lnTo>
                      <a:pt x="26" y="26"/>
                    </a:lnTo>
                    <a:lnTo>
                      <a:pt x="22" y="24"/>
                    </a:lnTo>
                    <a:lnTo>
                      <a:pt x="20" y="22"/>
                    </a:lnTo>
                    <a:lnTo>
                      <a:pt x="20" y="16"/>
                    </a:lnTo>
                    <a:lnTo>
                      <a:pt x="6" y="16"/>
                    </a:lnTo>
                    <a:lnTo>
                      <a:pt x="2" y="14"/>
                    </a:lnTo>
                    <a:lnTo>
                      <a:pt x="0" y="10"/>
                    </a:lnTo>
                    <a:lnTo>
                      <a:pt x="0" y="6"/>
                    </a:lnTo>
                    <a:lnTo>
                      <a:pt x="0" y="4"/>
                    </a:lnTo>
                    <a:lnTo>
                      <a:pt x="2" y="2"/>
                    </a:lnTo>
                    <a:lnTo>
                      <a:pt x="8" y="0"/>
                    </a:lnTo>
                    <a:lnTo>
                      <a:pt x="12" y="2"/>
                    </a:lnTo>
                    <a:lnTo>
                      <a:pt x="14" y="4"/>
                    </a:lnTo>
                    <a:lnTo>
                      <a:pt x="18" y="10"/>
                    </a:lnTo>
                    <a:lnTo>
                      <a:pt x="18" y="8"/>
                    </a:lnTo>
                    <a:lnTo>
                      <a:pt x="12" y="6"/>
                    </a:lnTo>
                    <a:close/>
                  </a:path>
                </a:pathLst>
              </a:custGeom>
              <a:solidFill>
                <a:srgbClr val="C0C0C0"/>
              </a:solidFill>
              <a:ln w="3175">
                <a:solidFill>
                  <a:schemeClr val="bg1"/>
                </a:solidFill>
                <a:round/>
                <a:headEnd/>
                <a:tailEnd/>
              </a:ln>
            </p:spPr>
            <p:txBody>
              <a:bodyPr/>
              <a:lstStyle/>
              <a:p>
                <a:endParaRPr lang="en-GB"/>
              </a:p>
            </p:txBody>
          </p:sp>
          <p:sp>
            <p:nvSpPr>
              <p:cNvPr id="76106" name="Freeform 12"/>
              <p:cNvSpPr>
                <a:spLocks/>
              </p:cNvSpPr>
              <p:nvPr/>
            </p:nvSpPr>
            <p:spPr bwMode="auto">
              <a:xfrm>
                <a:off x="1454" y="657"/>
                <a:ext cx="38" cy="20"/>
              </a:xfrm>
              <a:custGeom>
                <a:avLst/>
                <a:gdLst>
                  <a:gd name="T0" fmla="*/ 34 w 38"/>
                  <a:gd name="T1" fmla="*/ 6 h 20"/>
                  <a:gd name="T2" fmla="*/ 28 w 38"/>
                  <a:gd name="T3" fmla="*/ 10 h 20"/>
                  <a:gd name="T4" fmla="*/ 32 w 38"/>
                  <a:gd name="T5" fmla="*/ 12 h 20"/>
                  <a:gd name="T6" fmla="*/ 38 w 38"/>
                  <a:gd name="T7" fmla="*/ 12 h 20"/>
                  <a:gd name="T8" fmla="*/ 36 w 38"/>
                  <a:gd name="T9" fmla="*/ 18 h 20"/>
                  <a:gd name="T10" fmla="*/ 38 w 38"/>
                  <a:gd name="T11" fmla="*/ 20 h 20"/>
                  <a:gd name="T12" fmla="*/ 16 w 38"/>
                  <a:gd name="T13" fmla="*/ 20 h 20"/>
                  <a:gd name="T14" fmla="*/ 8 w 38"/>
                  <a:gd name="T15" fmla="*/ 14 h 20"/>
                  <a:gd name="T16" fmla="*/ 2 w 38"/>
                  <a:gd name="T17" fmla="*/ 12 h 20"/>
                  <a:gd name="T18" fmla="*/ 0 w 38"/>
                  <a:gd name="T19" fmla="*/ 6 h 20"/>
                  <a:gd name="T20" fmla="*/ 2 w 38"/>
                  <a:gd name="T21" fmla="*/ 2 h 20"/>
                  <a:gd name="T22" fmla="*/ 4 w 38"/>
                  <a:gd name="T23" fmla="*/ 0 h 20"/>
                  <a:gd name="T24" fmla="*/ 8 w 38"/>
                  <a:gd name="T25" fmla="*/ 0 h 20"/>
                  <a:gd name="T26" fmla="*/ 14 w 38"/>
                  <a:gd name="T27" fmla="*/ 0 h 20"/>
                  <a:gd name="T28" fmla="*/ 26 w 38"/>
                  <a:gd name="T29" fmla="*/ 4 h 20"/>
                  <a:gd name="T30" fmla="*/ 34 w 38"/>
                  <a:gd name="T31" fmla="*/ 6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20"/>
                  <a:gd name="T50" fmla="*/ 38 w 38"/>
                  <a:gd name="T51" fmla="*/ 20 h 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20">
                    <a:moveTo>
                      <a:pt x="34" y="6"/>
                    </a:moveTo>
                    <a:lnTo>
                      <a:pt x="28" y="10"/>
                    </a:lnTo>
                    <a:lnTo>
                      <a:pt x="32" y="12"/>
                    </a:lnTo>
                    <a:lnTo>
                      <a:pt x="38" y="12"/>
                    </a:lnTo>
                    <a:lnTo>
                      <a:pt x="36" y="18"/>
                    </a:lnTo>
                    <a:lnTo>
                      <a:pt x="38" y="20"/>
                    </a:lnTo>
                    <a:lnTo>
                      <a:pt x="16" y="20"/>
                    </a:lnTo>
                    <a:lnTo>
                      <a:pt x="8" y="14"/>
                    </a:lnTo>
                    <a:lnTo>
                      <a:pt x="2" y="12"/>
                    </a:lnTo>
                    <a:lnTo>
                      <a:pt x="0" y="6"/>
                    </a:lnTo>
                    <a:lnTo>
                      <a:pt x="2" y="2"/>
                    </a:lnTo>
                    <a:lnTo>
                      <a:pt x="4" y="0"/>
                    </a:lnTo>
                    <a:lnTo>
                      <a:pt x="8" y="0"/>
                    </a:lnTo>
                    <a:lnTo>
                      <a:pt x="14" y="0"/>
                    </a:lnTo>
                    <a:lnTo>
                      <a:pt x="26" y="4"/>
                    </a:lnTo>
                    <a:lnTo>
                      <a:pt x="34" y="6"/>
                    </a:lnTo>
                    <a:close/>
                  </a:path>
                </a:pathLst>
              </a:custGeom>
              <a:solidFill>
                <a:srgbClr val="C0C0C0"/>
              </a:solidFill>
              <a:ln w="3175">
                <a:solidFill>
                  <a:schemeClr val="bg1"/>
                </a:solidFill>
                <a:round/>
                <a:headEnd/>
                <a:tailEnd/>
              </a:ln>
            </p:spPr>
            <p:txBody>
              <a:bodyPr/>
              <a:lstStyle/>
              <a:p>
                <a:endParaRPr lang="en-GB"/>
              </a:p>
            </p:txBody>
          </p:sp>
          <p:sp>
            <p:nvSpPr>
              <p:cNvPr id="76107" name="Freeform 13"/>
              <p:cNvSpPr>
                <a:spLocks/>
              </p:cNvSpPr>
              <p:nvPr/>
            </p:nvSpPr>
            <p:spPr bwMode="auto">
              <a:xfrm>
                <a:off x="1502" y="605"/>
                <a:ext cx="410" cy="92"/>
              </a:xfrm>
              <a:custGeom>
                <a:avLst/>
                <a:gdLst>
                  <a:gd name="T0" fmla="*/ 182 w 410"/>
                  <a:gd name="T1" fmla="*/ 62 h 92"/>
                  <a:gd name="T2" fmla="*/ 170 w 410"/>
                  <a:gd name="T3" fmla="*/ 54 h 92"/>
                  <a:gd name="T4" fmla="*/ 166 w 410"/>
                  <a:gd name="T5" fmla="*/ 70 h 92"/>
                  <a:gd name="T6" fmla="*/ 158 w 410"/>
                  <a:gd name="T7" fmla="*/ 78 h 92"/>
                  <a:gd name="T8" fmla="*/ 150 w 410"/>
                  <a:gd name="T9" fmla="*/ 78 h 92"/>
                  <a:gd name="T10" fmla="*/ 142 w 410"/>
                  <a:gd name="T11" fmla="*/ 72 h 92"/>
                  <a:gd name="T12" fmla="*/ 146 w 410"/>
                  <a:gd name="T13" fmla="*/ 76 h 92"/>
                  <a:gd name="T14" fmla="*/ 142 w 410"/>
                  <a:gd name="T15" fmla="*/ 88 h 92"/>
                  <a:gd name="T16" fmla="*/ 124 w 410"/>
                  <a:gd name="T17" fmla="*/ 92 h 92"/>
                  <a:gd name="T18" fmla="*/ 114 w 410"/>
                  <a:gd name="T19" fmla="*/ 88 h 92"/>
                  <a:gd name="T20" fmla="*/ 50 w 410"/>
                  <a:gd name="T21" fmla="*/ 86 h 92"/>
                  <a:gd name="T22" fmla="*/ 30 w 410"/>
                  <a:gd name="T23" fmla="*/ 88 h 92"/>
                  <a:gd name="T24" fmla="*/ 26 w 410"/>
                  <a:gd name="T25" fmla="*/ 86 h 92"/>
                  <a:gd name="T26" fmla="*/ 26 w 410"/>
                  <a:gd name="T27" fmla="*/ 78 h 92"/>
                  <a:gd name="T28" fmla="*/ 38 w 410"/>
                  <a:gd name="T29" fmla="*/ 78 h 92"/>
                  <a:gd name="T30" fmla="*/ 56 w 410"/>
                  <a:gd name="T31" fmla="*/ 74 h 92"/>
                  <a:gd name="T32" fmla="*/ 62 w 410"/>
                  <a:gd name="T33" fmla="*/ 66 h 92"/>
                  <a:gd name="T34" fmla="*/ 74 w 410"/>
                  <a:gd name="T35" fmla="*/ 68 h 92"/>
                  <a:gd name="T36" fmla="*/ 82 w 410"/>
                  <a:gd name="T37" fmla="*/ 72 h 92"/>
                  <a:gd name="T38" fmla="*/ 82 w 410"/>
                  <a:gd name="T39" fmla="*/ 64 h 92"/>
                  <a:gd name="T40" fmla="*/ 78 w 410"/>
                  <a:gd name="T41" fmla="*/ 54 h 92"/>
                  <a:gd name="T42" fmla="*/ 70 w 410"/>
                  <a:gd name="T43" fmla="*/ 54 h 92"/>
                  <a:gd name="T44" fmla="*/ 54 w 410"/>
                  <a:gd name="T45" fmla="*/ 56 h 92"/>
                  <a:gd name="T46" fmla="*/ 38 w 410"/>
                  <a:gd name="T47" fmla="*/ 58 h 92"/>
                  <a:gd name="T48" fmla="*/ 12 w 410"/>
                  <a:gd name="T49" fmla="*/ 56 h 92"/>
                  <a:gd name="T50" fmla="*/ 4 w 410"/>
                  <a:gd name="T51" fmla="*/ 50 h 92"/>
                  <a:gd name="T52" fmla="*/ 0 w 410"/>
                  <a:gd name="T53" fmla="*/ 42 h 92"/>
                  <a:gd name="T54" fmla="*/ 8 w 410"/>
                  <a:gd name="T55" fmla="*/ 34 h 92"/>
                  <a:gd name="T56" fmla="*/ 46 w 410"/>
                  <a:gd name="T57" fmla="*/ 26 h 92"/>
                  <a:gd name="T58" fmla="*/ 84 w 410"/>
                  <a:gd name="T59" fmla="*/ 28 h 92"/>
                  <a:gd name="T60" fmla="*/ 104 w 410"/>
                  <a:gd name="T61" fmla="*/ 38 h 92"/>
                  <a:gd name="T62" fmla="*/ 112 w 410"/>
                  <a:gd name="T63" fmla="*/ 40 h 92"/>
                  <a:gd name="T64" fmla="*/ 116 w 410"/>
                  <a:gd name="T65" fmla="*/ 32 h 92"/>
                  <a:gd name="T66" fmla="*/ 126 w 410"/>
                  <a:gd name="T67" fmla="*/ 28 h 92"/>
                  <a:gd name="T68" fmla="*/ 142 w 410"/>
                  <a:gd name="T69" fmla="*/ 34 h 92"/>
                  <a:gd name="T70" fmla="*/ 154 w 410"/>
                  <a:gd name="T71" fmla="*/ 38 h 92"/>
                  <a:gd name="T72" fmla="*/ 150 w 410"/>
                  <a:gd name="T73" fmla="*/ 32 h 92"/>
                  <a:gd name="T74" fmla="*/ 130 w 410"/>
                  <a:gd name="T75" fmla="*/ 26 h 92"/>
                  <a:gd name="T76" fmla="*/ 106 w 410"/>
                  <a:gd name="T77" fmla="*/ 26 h 92"/>
                  <a:gd name="T78" fmla="*/ 88 w 410"/>
                  <a:gd name="T79" fmla="*/ 26 h 92"/>
                  <a:gd name="T80" fmla="*/ 84 w 410"/>
                  <a:gd name="T81" fmla="*/ 22 h 92"/>
                  <a:gd name="T82" fmla="*/ 90 w 410"/>
                  <a:gd name="T83" fmla="*/ 14 h 92"/>
                  <a:gd name="T84" fmla="*/ 136 w 410"/>
                  <a:gd name="T85" fmla="*/ 14 h 92"/>
                  <a:gd name="T86" fmla="*/ 152 w 410"/>
                  <a:gd name="T87" fmla="*/ 10 h 92"/>
                  <a:gd name="T88" fmla="*/ 170 w 410"/>
                  <a:gd name="T89" fmla="*/ 8 h 92"/>
                  <a:gd name="T90" fmla="*/ 180 w 410"/>
                  <a:gd name="T91" fmla="*/ 10 h 92"/>
                  <a:gd name="T92" fmla="*/ 186 w 410"/>
                  <a:gd name="T93" fmla="*/ 12 h 92"/>
                  <a:gd name="T94" fmla="*/ 218 w 410"/>
                  <a:gd name="T95" fmla="*/ 4 h 92"/>
                  <a:gd name="T96" fmla="*/ 272 w 410"/>
                  <a:gd name="T97" fmla="*/ 0 h 92"/>
                  <a:gd name="T98" fmla="*/ 352 w 410"/>
                  <a:gd name="T99" fmla="*/ 2 h 92"/>
                  <a:gd name="T100" fmla="*/ 392 w 410"/>
                  <a:gd name="T101" fmla="*/ 6 h 92"/>
                  <a:gd name="T102" fmla="*/ 396 w 410"/>
                  <a:gd name="T103" fmla="*/ 18 h 92"/>
                  <a:gd name="T104" fmla="*/ 358 w 410"/>
                  <a:gd name="T105" fmla="*/ 26 h 92"/>
                  <a:gd name="T106" fmla="*/ 340 w 410"/>
                  <a:gd name="T107" fmla="*/ 26 h 92"/>
                  <a:gd name="T108" fmla="*/ 334 w 410"/>
                  <a:gd name="T109" fmla="*/ 26 h 92"/>
                  <a:gd name="T110" fmla="*/ 334 w 410"/>
                  <a:gd name="T111" fmla="*/ 28 h 92"/>
                  <a:gd name="T112" fmla="*/ 304 w 410"/>
                  <a:gd name="T113" fmla="*/ 28 h 92"/>
                  <a:gd name="T114" fmla="*/ 282 w 410"/>
                  <a:gd name="T115" fmla="*/ 34 h 92"/>
                  <a:gd name="T116" fmla="*/ 258 w 410"/>
                  <a:gd name="T117" fmla="*/ 40 h 92"/>
                  <a:gd name="T118" fmla="*/ 232 w 410"/>
                  <a:gd name="T119" fmla="*/ 40 h 92"/>
                  <a:gd name="T120" fmla="*/ 224 w 410"/>
                  <a:gd name="T121" fmla="*/ 44 h 92"/>
                  <a:gd name="T122" fmla="*/ 212 w 410"/>
                  <a:gd name="T123" fmla="*/ 56 h 92"/>
                  <a:gd name="T124" fmla="*/ 188 w 410"/>
                  <a:gd name="T125" fmla="*/ 64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0"/>
                  <a:gd name="T190" fmla="*/ 0 h 92"/>
                  <a:gd name="T191" fmla="*/ 410 w 410"/>
                  <a:gd name="T192" fmla="*/ 92 h 9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0" h="92">
                    <a:moveTo>
                      <a:pt x="188" y="64"/>
                    </a:moveTo>
                    <a:lnTo>
                      <a:pt x="182" y="62"/>
                    </a:lnTo>
                    <a:lnTo>
                      <a:pt x="176" y="54"/>
                    </a:lnTo>
                    <a:lnTo>
                      <a:pt x="170" y="54"/>
                    </a:lnTo>
                    <a:lnTo>
                      <a:pt x="168" y="62"/>
                    </a:lnTo>
                    <a:lnTo>
                      <a:pt x="166" y="70"/>
                    </a:lnTo>
                    <a:lnTo>
                      <a:pt x="162" y="76"/>
                    </a:lnTo>
                    <a:lnTo>
                      <a:pt x="158" y="78"/>
                    </a:lnTo>
                    <a:lnTo>
                      <a:pt x="154" y="78"/>
                    </a:lnTo>
                    <a:lnTo>
                      <a:pt x="150" y="78"/>
                    </a:lnTo>
                    <a:lnTo>
                      <a:pt x="146" y="74"/>
                    </a:lnTo>
                    <a:lnTo>
                      <a:pt x="142" y="72"/>
                    </a:lnTo>
                    <a:lnTo>
                      <a:pt x="136" y="72"/>
                    </a:lnTo>
                    <a:lnTo>
                      <a:pt x="146" y="76"/>
                    </a:lnTo>
                    <a:lnTo>
                      <a:pt x="154" y="80"/>
                    </a:lnTo>
                    <a:lnTo>
                      <a:pt x="142" y="88"/>
                    </a:lnTo>
                    <a:lnTo>
                      <a:pt x="130" y="92"/>
                    </a:lnTo>
                    <a:lnTo>
                      <a:pt x="124" y="92"/>
                    </a:lnTo>
                    <a:lnTo>
                      <a:pt x="120" y="90"/>
                    </a:lnTo>
                    <a:lnTo>
                      <a:pt x="114" y="88"/>
                    </a:lnTo>
                    <a:lnTo>
                      <a:pt x="110" y="86"/>
                    </a:lnTo>
                    <a:lnTo>
                      <a:pt x="50" y="86"/>
                    </a:lnTo>
                    <a:lnTo>
                      <a:pt x="34" y="88"/>
                    </a:lnTo>
                    <a:lnTo>
                      <a:pt x="30" y="88"/>
                    </a:lnTo>
                    <a:lnTo>
                      <a:pt x="28" y="88"/>
                    </a:lnTo>
                    <a:lnTo>
                      <a:pt x="26" y="86"/>
                    </a:lnTo>
                    <a:lnTo>
                      <a:pt x="24" y="82"/>
                    </a:lnTo>
                    <a:lnTo>
                      <a:pt x="26" y="78"/>
                    </a:lnTo>
                    <a:lnTo>
                      <a:pt x="28" y="76"/>
                    </a:lnTo>
                    <a:lnTo>
                      <a:pt x="38" y="78"/>
                    </a:lnTo>
                    <a:lnTo>
                      <a:pt x="54" y="82"/>
                    </a:lnTo>
                    <a:lnTo>
                      <a:pt x="56" y="74"/>
                    </a:lnTo>
                    <a:lnTo>
                      <a:pt x="58" y="70"/>
                    </a:lnTo>
                    <a:lnTo>
                      <a:pt x="62" y="66"/>
                    </a:lnTo>
                    <a:lnTo>
                      <a:pt x="70" y="66"/>
                    </a:lnTo>
                    <a:lnTo>
                      <a:pt x="74" y="68"/>
                    </a:lnTo>
                    <a:lnTo>
                      <a:pt x="78" y="70"/>
                    </a:lnTo>
                    <a:lnTo>
                      <a:pt x="82" y="72"/>
                    </a:lnTo>
                    <a:lnTo>
                      <a:pt x="86" y="72"/>
                    </a:lnTo>
                    <a:lnTo>
                      <a:pt x="82" y="64"/>
                    </a:lnTo>
                    <a:lnTo>
                      <a:pt x="80" y="58"/>
                    </a:lnTo>
                    <a:lnTo>
                      <a:pt x="78" y="54"/>
                    </a:lnTo>
                    <a:lnTo>
                      <a:pt x="70" y="56"/>
                    </a:lnTo>
                    <a:lnTo>
                      <a:pt x="70" y="54"/>
                    </a:lnTo>
                    <a:lnTo>
                      <a:pt x="68" y="52"/>
                    </a:lnTo>
                    <a:lnTo>
                      <a:pt x="54" y="56"/>
                    </a:lnTo>
                    <a:lnTo>
                      <a:pt x="46" y="58"/>
                    </a:lnTo>
                    <a:lnTo>
                      <a:pt x="38" y="58"/>
                    </a:lnTo>
                    <a:lnTo>
                      <a:pt x="24" y="58"/>
                    </a:lnTo>
                    <a:lnTo>
                      <a:pt x="12" y="56"/>
                    </a:lnTo>
                    <a:lnTo>
                      <a:pt x="8" y="54"/>
                    </a:lnTo>
                    <a:lnTo>
                      <a:pt x="4" y="50"/>
                    </a:lnTo>
                    <a:lnTo>
                      <a:pt x="2" y="46"/>
                    </a:lnTo>
                    <a:lnTo>
                      <a:pt x="0" y="42"/>
                    </a:lnTo>
                    <a:lnTo>
                      <a:pt x="2" y="38"/>
                    </a:lnTo>
                    <a:lnTo>
                      <a:pt x="8" y="34"/>
                    </a:lnTo>
                    <a:lnTo>
                      <a:pt x="26" y="28"/>
                    </a:lnTo>
                    <a:lnTo>
                      <a:pt x="46" y="26"/>
                    </a:lnTo>
                    <a:lnTo>
                      <a:pt x="62" y="24"/>
                    </a:lnTo>
                    <a:lnTo>
                      <a:pt x="84" y="28"/>
                    </a:lnTo>
                    <a:lnTo>
                      <a:pt x="96" y="34"/>
                    </a:lnTo>
                    <a:lnTo>
                      <a:pt x="104" y="38"/>
                    </a:lnTo>
                    <a:lnTo>
                      <a:pt x="106" y="40"/>
                    </a:lnTo>
                    <a:lnTo>
                      <a:pt x="112" y="40"/>
                    </a:lnTo>
                    <a:lnTo>
                      <a:pt x="112" y="36"/>
                    </a:lnTo>
                    <a:lnTo>
                      <a:pt x="116" y="32"/>
                    </a:lnTo>
                    <a:lnTo>
                      <a:pt x="120" y="30"/>
                    </a:lnTo>
                    <a:lnTo>
                      <a:pt x="126" y="28"/>
                    </a:lnTo>
                    <a:lnTo>
                      <a:pt x="136" y="30"/>
                    </a:lnTo>
                    <a:lnTo>
                      <a:pt x="142" y="34"/>
                    </a:lnTo>
                    <a:lnTo>
                      <a:pt x="146" y="38"/>
                    </a:lnTo>
                    <a:lnTo>
                      <a:pt x="154" y="38"/>
                    </a:lnTo>
                    <a:lnTo>
                      <a:pt x="152" y="34"/>
                    </a:lnTo>
                    <a:lnTo>
                      <a:pt x="150" y="32"/>
                    </a:lnTo>
                    <a:lnTo>
                      <a:pt x="140" y="26"/>
                    </a:lnTo>
                    <a:lnTo>
                      <a:pt x="130" y="26"/>
                    </a:lnTo>
                    <a:lnTo>
                      <a:pt x="122" y="26"/>
                    </a:lnTo>
                    <a:lnTo>
                      <a:pt x="106" y="26"/>
                    </a:lnTo>
                    <a:lnTo>
                      <a:pt x="94" y="26"/>
                    </a:lnTo>
                    <a:lnTo>
                      <a:pt x="88" y="26"/>
                    </a:lnTo>
                    <a:lnTo>
                      <a:pt x="86" y="24"/>
                    </a:lnTo>
                    <a:lnTo>
                      <a:pt x="84" y="22"/>
                    </a:lnTo>
                    <a:lnTo>
                      <a:pt x="86" y="16"/>
                    </a:lnTo>
                    <a:lnTo>
                      <a:pt x="90" y="14"/>
                    </a:lnTo>
                    <a:lnTo>
                      <a:pt x="100" y="14"/>
                    </a:lnTo>
                    <a:lnTo>
                      <a:pt x="136" y="14"/>
                    </a:lnTo>
                    <a:lnTo>
                      <a:pt x="144" y="12"/>
                    </a:lnTo>
                    <a:lnTo>
                      <a:pt x="152" y="10"/>
                    </a:lnTo>
                    <a:lnTo>
                      <a:pt x="160" y="8"/>
                    </a:lnTo>
                    <a:lnTo>
                      <a:pt x="170" y="8"/>
                    </a:lnTo>
                    <a:lnTo>
                      <a:pt x="176" y="8"/>
                    </a:lnTo>
                    <a:lnTo>
                      <a:pt x="180" y="10"/>
                    </a:lnTo>
                    <a:lnTo>
                      <a:pt x="182" y="12"/>
                    </a:lnTo>
                    <a:lnTo>
                      <a:pt x="186" y="12"/>
                    </a:lnTo>
                    <a:lnTo>
                      <a:pt x="202" y="8"/>
                    </a:lnTo>
                    <a:lnTo>
                      <a:pt x="218" y="4"/>
                    </a:lnTo>
                    <a:lnTo>
                      <a:pt x="244" y="2"/>
                    </a:lnTo>
                    <a:lnTo>
                      <a:pt x="272" y="0"/>
                    </a:lnTo>
                    <a:lnTo>
                      <a:pt x="330" y="2"/>
                    </a:lnTo>
                    <a:lnTo>
                      <a:pt x="352" y="2"/>
                    </a:lnTo>
                    <a:lnTo>
                      <a:pt x="372" y="2"/>
                    </a:lnTo>
                    <a:lnTo>
                      <a:pt x="392" y="6"/>
                    </a:lnTo>
                    <a:lnTo>
                      <a:pt x="410" y="12"/>
                    </a:lnTo>
                    <a:lnTo>
                      <a:pt x="396" y="18"/>
                    </a:lnTo>
                    <a:lnTo>
                      <a:pt x="378" y="24"/>
                    </a:lnTo>
                    <a:lnTo>
                      <a:pt x="358" y="26"/>
                    </a:lnTo>
                    <a:lnTo>
                      <a:pt x="348" y="26"/>
                    </a:lnTo>
                    <a:lnTo>
                      <a:pt x="340" y="26"/>
                    </a:lnTo>
                    <a:lnTo>
                      <a:pt x="326" y="26"/>
                    </a:lnTo>
                    <a:lnTo>
                      <a:pt x="334" y="26"/>
                    </a:lnTo>
                    <a:lnTo>
                      <a:pt x="342" y="26"/>
                    </a:lnTo>
                    <a:lnTo>
                      <a:pt x="334" y="28"/>
                    </a:lnTo>
                    <a:lnTo>
                      <a:pt x="324" y="28"/>
                    </a:lnTo>
                    <a:lnTo>
                      <a:pt x="304" y="28"/>
                    </a:lnTo>
                    <a:lnTo>
                      <a:pt x="292" y="30"/>
                    </a:lnTo>
                    <a:lnTo>
                      <a:pt x="282" y="34"/>
                    </a:lnTo>
                    <a:lnTo>
                      <a:pt x="270" y="38"/>
                    </a:lnTo>
                    <a:lnTo>
                      <a:pt x="258" y="40"/>
                    </a:lnTo>
                    <a:lnTo>
                      <a:pt x="238" y="40"/>
                    </a:lnTo>
                    <a:lnTo>
                      <a:pt x="232" y="40"/>
                    </a:lnTo>
                    <a:lnTo>
                      <a:pt x="226" y="40"/>
                    </a:lnTo>
                    <a:lnTo>
                      <a:pt x="224" y="44"/>
                    </a:lnTo>
                    <a:lnTo>
                      <a:pt x="222" y="48"/>
                    </a:lnTo>
                    <a:lnTo>
                      <a:pt x="212" y="56"/>
                    </a:lnTo>
                    <a:lnTo>
                      <a:pt x="198" y="62"/>
                    </a:lnTo>
                    <a:lnTo>
                      <a:pt x="188" y="64"/>
                    </a:lnTo>
                    <a:close/>
                  </a:path>
                </a:pathLst>
              </a:custGeom>
              <a:solidFill>
                <a:srgbClr val="C0C0C0"/>
              </a:solidFill>
              <a:ln w="3175">
                <a:solidFill>
                  <a:schemeClr val="bg1"/>
                </a:solidFill>
                <a:round/>
                <a:headEnd/>
                <a:tailEnd/>
              </a:ln>
            </p:spPr>
            <p:txBody>
              <a:bodyPr/>
              <a:lstStyle/>
              <a:p>
                <a:endParaRPr lang="en-GB"/>
              </a:p>
            </p:txBody>
          </p:sp>
          <p:sp>
            <p:nvSpPr>
              <p:cNvPr id="76108" name="Freeform 14"/>
              <p:cNvSpPr>
                <a:spLocks/>
              </p:cNvSpPr>
              <p:nvPr/>
            </p:nvSpPr>
            <p:spPr bwMode="auto">
              <a:xfrm>
                <a:off x="1442" y="733"/>
                <a:ext cx="306" cy="202"/>
              </a:xfrm>
              <a:custGeom>
                <a:avLst/>
                <a:gdLst>
                  <a:gd name="T0" fmla="*/ 132 w 306"/>
                  <a:gd name="T1" fmla="*/ 10 h 202"/>
                  <a:gd name="T2" fmla="*/ 142 w 306"/>
                  <a:gd name="T3" fmla="*/ 2 h 202"/>
                  <a:gd name="T4" fmla="*/ 170 w 306"/>
                  <a:gd name="T5" fmla="*/ 4 h 202"/>
                  <a:gd name="T6" fmla="*/ 186 w 306"/>
                  <a:gd name="T7" fmla="*/ 14 h 202"/>
                  <a:gd name="T8" fmla="*/ 186 w 306"/>
                  <a:gd name="T9" fmla="*/ 20 h 202"/>
                  <a:gd name="T10" fmla="*/ 198 w 306"/>
                  <a:gd name="T11" fmla="*/ 30 h 202"/>
                  <a:gd name="T12" fmla="*/ 210 w 306"/>
                  <a:gd name="T13" fmla="*/ 36 h 202"/>
                  <a:gd name="T14" fmla="*/ 228 w 306"/>
                  <a:gd name="T15" fmla="*/ 38 h 202"/>
                  <a:gd name="T16" fmla="*/ 254 w 306"/>
                  <a:gd name="T17" fmla="*/ 68 h 202"/>
                  <a:gd name="T18" fmla="*/ 234 w 306"/>
                  <a:gd name="T19" fmla="*/ 78 h 202"/>
                  <a:gd name="T20" fmla="*/ 252 w 306"/>
                  <a:gd name="T21" fmla="*/ 88 h 202"/>
                  <a:gd name="T22" fmla="*/ 278 w 306"/>
                  <a:gd name="T23" fmla="*/ 104 h 202"/>
                  <a:gd name="T24" fmla="*/ 288 w 306"/>
                  <a:gd name="T25" fmla="*/ 112 h 202"/>
                  <a:gd name="T26" fmla="*/ 302 w 306"/>
                  <a:gd name="T27" fmla="*/ 114 h 202"/>
                  <a:gd name="T28" fmla="*/ 296 w 306"/>
                  <a:gd name="T29" fmla="*/ 122 h 202"/>
                  <a:gd name="T30" fmla="*/ 282 w 306"/>
                  <a:gd name="T31" fmla="*/ 132 h 202"/>
                  <a:gd name="T32" fmla="*/ 264 w 306"/>
                  <a:gd name="T33" fmla="*/ 142 h 202"/>
                  <a:gd name="T34" fmla="*/ 250 w 306"/>
                  <a:gd name="T35" fmla="*/ 142 h 202"/>
                  <a:gd name="T36" fmla="*/ 246 w 306"/>
                  <a:gd name="T37" fmla="*/ 128 h 202"/>
                  <a:gd name="T38" fmla="*/ 228 w 306"/>
                  <a:gd name="T39" fmla="*/ 126 h 202"/>
                  <a:gd name="T40" fmla="*/ 212 w 306"/>
                  <a:gd name="T41" fmla="*/ 130 h 202"/>
                  <a:gd name="T42" fmla="*/ 222 w 306"/>
                  <a:gd name="T43" fmla="*/ 138 h 202"/>
                  <a:gd name="T44" fmla="*/ 236 w 306"/>
                  <a:gd name="T45" fmla="*/ 154 h 202"/>
                  <a:gd name="T46" fmla="*/ 234 w 306"/>
                  <a:gd name="T47" fmla="*/ 176 h 202"/>
                  <a:gd name="T48" fmla="*/ 236 w 306"/>
                  <a:gd name="T49" fmla="*/ 190 h 202"/>
                  <a:gd name="T50" fmla="*/ 210 w 306"/>
                  <a:gd name="T51" fmla="*/ 178 h 202"/>
                  <a:gd name="T52" fmla="*/ 202 w 306"/>
                  <a:gd name="T53" fmla="*/ 170 h 202"/>
                  <a:gd name="T54" fmla="*/ 186 w 306"/>
                  <a:gd name="T55" fmla="*/ 170 h 202"/>
                  <a:gd name="T56" fmla="*/ 208 w 306"/>
                  <a:gd name="T57" fmla="*/ 200 h 202"/>
                  <a:gd name="T58" fmla="*/ 188 w 306"/>
                  <a:gd name="T59" fmla="*/ 196 h 202"/>
                  <a:gd name="T60" fmla="*/ 142 w 306"/>
                  <a:gd name="T61" fmla="*/ 184 h 202"/>
                  <a:gd name="T62" fmla="*/ 144 w 306"/>
                  <a:gd name="T63" fmla="*/ 174 h 202"/>
                  <a:gd name="T64" fmla="*/ 142 w 306"/>
                  <a:gd name="T65" fmla="*/ 168 h 202"/>
                  <a:gd name="T66" fmla="*/ 130 w 306"/>
                  <a:gd name="T67" fmla="*/ 154 h 202"/>
                  <a:gd name="T68" fmla="*/ 94 w 306"/>
                  <a:gd name="T69" fmla="*/ 156 h 202"/>
                  <a:gd name="T70" fmla="*/ 68 w 306"/>
                  <a:gd name="T71" fmla="*/ 158 h 202"/>
                  <a:gd name="T72" fmla="*/ 66 w 306"/>
                  <a:gd name="T73" fmla="*/ 152 h 202"/>
                  <a:gd name="T74" fmla="*/ 92 w 306"/>
                  <a:gd name="T75" fmla="*/ 136 h 202"/>
                  <a:gd name="T76" fmla="*/ 112 w 306"/>
                  <a:gd name="T77" fmla="*/ 142 h 202"/>
                  <a:gd name="T78" fmla="*/ 130 w 306"/>
                  <a:gd name="T79" fmla="*/ 136 h 202"/>
                  <a:gd name="T80" fmla="*/ 144 w 306"/>
                  <a:gd name="T81" fmla="*/ 124 h 202"/>
                  <a:gd name="T82" fmla="*/ 164 w 306"/>
                  <a:gd name="T83" fmla="*/ 90 h 202"/>
                  <a:gd name="T84" fmla="*/ 154 w 306"/>
                  <a:gd name="T85" fmla="*/ 80 h 202"/>
                  <a:gd name="T86" fmla="*/ 144 w 306"/>
                  <a:gd name="T87" fmla="*/ 78 h 202"/>
                  <a:gd name="T88" fmla="*/ 136 w 306"/>
                  <a:gd name="T89" fmla="*/ 66 h 202"/>
                  <a:gd name="T90" fmla="*/ 120 w 306"/>
                  <a:gd name="T91" fmla="*/ 58 h 202"/>
                  <a:gd name="T92" fmla="*/ 108 w 306"/>
                  <a:gd name="T93" fmla="*/ 66 h 202"/>
                  <a:gd name="T94" fmla="*/ 96 w 306"/>
                  <a:gd name="T95" fmla="*/ 70 h 202"/>
                  <a:gd name="T96" fmla="*/ 82 w 306"/>
                  <a:gd name="T97" fmla="*/ 62 h 202"/>
                  <a:gd name="T98" fmla="*/ 34 w 306"/>
                  <a:gd name="T99" fmla="*/ 60 h 202"/>
                  <a:gd name="T100" fmla="*/ 24 w 306"/>
                  <a:gd name="T101" fmla="*/ 48 h 202"/>
                  <a:gd name="T102" fmla="*/ 12 w 306"/>
                  <a:gd name="T103" fmla="*/ 54 h 202"/>
                  <a:gd name="T104" fmla="*/ 2 w 306"/>
                  <a:gd name="T105" fmla="*/ 50 h 202"/>
                  <a:gd name="T106" fmla="*/ 16 w 306"/>
                  <a:gd name="T107" fmla="*/ 42 h 202"/>
                  <a:gd name="T108" fmla="*/ 4 w 306"/>
                  <a:gd name="T109" fmla="*/ 32 h 202"/>
                  <a:gd name="T110" fmla="*/ 14 w 306"/>
                  <a:gd name="T111" fmla="*/ 18 h 202"/>
                  <a:gd name="T112" fmla="*/ 60 w 306"/>
                  <a:gd name="T113" fmla="*/ 6 h 202"/>
                  <a:gd name="T114" fmla="*/ 88 w 306"/>
                  <a:gd name="T115" fmla="*/ 0 h 202"/>
                  <a:gd name="T116" fmla="*/ 68 w 306"/>
                  <a:gd name="T117" fmla="*/ 12 h 202"/>
                  <a:gd name="T118" fmla="*/ 54 w 306"/>
                  <a:gd name="T119" fmla="*/ 22 h 202"/>
                  <a:gd name="T120" fmla="*/ 64 w 306"/>
                  <a:gd name="T121" fmla="*/ 24 h 202"/>
                  <a:gd name="T122" fmla="*/ 82 w 306"/>
                  <a:gd name="T123" fmla="*/ 12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6"/>
                  <a:gd name="T187" fmla="*/ 0 h 202"/>
                  <a:gd name="T188" fmla="*/ 306 w 30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6" h="202">
                    <a:moveTo>
                      <a:pt x="122" y="0"/>
                    </a:moveTo>
                    <a:lnTo>
                      <a:pt x="134" y="0"/>
                    </a:lnTo>
                    <a:lnTo>
                      <a:pt x="132" y="10"/>
                    </a:lnTo>
                    <a:lnTo>
                      <a:pt x="136" y="8"/>
                    </a:lnTo>
                    <a:lnTo>
                      <a:pt x="140" y="4"/>
                    </a:lnTo>
                    <a:lnTo>
                      <a:pt x="142" y="2"/>
                    </a:lnTo>
                    <a:lnTo>
                      <a:pt x="148" y="0"/>
                    </a:lnTo>
                    <a:lnTo>
                      <a:pt x="158" y="0"/>
                    </a:lnTo>
                    <a:lnTo>
                      <a:pt x="170" y="4"/>
                    </a:lnTo>
                    <a:lnTo>
                      <a:pt x="180" y="8"/>
                    </a:lnTo>
                    <a:lnTo>
                      <a:pt x="184" y="12"/>
                    </a:lnTo>
                    <a:lnTo>
                      <a:pt x="186" y="14"/>
                    </a:lnTo>
                    <a:lnTo>
                      <a:pt x="152" y="20"/>
                    </a:lnTo>
                    <a:lnTo>
                      <a:pt x="170" y="22"/>
                    </a:lnTo>
                    <a:lnTo>
                      <a:pt x="186" y="20"/>
                    </a:lnTo>
                    <a:lnTo>
                      <a:pt x="190" y="22"/>
                    </a:lnTo>
                    <a:lnTo>
                      <a:pt x="194" y="24"/>
                    </a:lnTo>
                    <a:lnTo>
                      <a:pt x="198" y="30"/>
                    </a:lnTo>
                    <a:lnTo>
                      <a:pt x="200" y="36"/>
                    </a:lnTo>
                    <a:lnTo>
                      <a:pt x="204" y="42"/>
                    </a:lnTo>
                    <a:lnTo>
                      <a:pt x="210" y="36"/>
                    </a:lnTo>
                    <a:lnTo>
                      <a:pt x="214" y="34"/>
                    </a:lnTo>
                    <a:lnTo>
                      <a:pt x="218" y="34"/>
                    </a:lnTo>
                    <a:lnTo>
                      <a:pt x="228" y="38"/>
                    </a:lnTo>
                    <a:lnTo>
                      <a:pt x="242" y="46"/>
                    </a:lnTo>
                    <a:lnTo>
                      <a:pt x="264" y="62"/>
                    </a:lnTo>
                    <a:lnTo>
                      <a:pt x="254" y="68"/>
                    </a:lnTo>
                    <a:lnTo>
                      <a:pt x="248" y="72"/>
                    </a:lnTo>
                    <a:lnTo>
                      <a:pt x="246" y="78"/>
                    </a:lnTo>
                    <a:lnTo>
                      <a:pt x="234" y="78"/>
                    </a:lnTo>
                    <a:lnTo>
                      <a:pt x="234" y="84"/>
                    </a:lnTo>
                    <a:lnTo>
                      <a:pt x="242" y="84"/>
                    </a:lnTo>
                    <a:lnTo>
                      <a:pt x="252" y="88"/>
                    </a:lnTo>
                    <a:lnTo>
                      <a:pt x="264" y="92"/>
                    </a:lnTo>
                    <a:lnTo>
                      <a:pt x="276" y="100"/>
                    </a:lnTo>
                    <a:lnTo>
                      <a:pt x="278" y="104"/>
                    </a:lnTo>
                    <a:lnTo>
                      <a:pt x="278" y="108"/>
                    </a:lnTo>
                    <a:lnTo>
                      <a:pt x="284" y="110"/>
                    </a:lnTo>
                    <a:lnTo>
                      <a:pt x="288" y="112"/>
                    </a:lnTo>
                    <a:lnTo>
                      <a:pt x="292" y="114"/>
                    </a:lnTo>
                    <a:lnTo>
                      <a:pt x="296" y="114"/>
                    </a:lnTo>
                    <a:lnTo>
                      <a:pt x="302" y="114"/>
                    </a:lnTo>
                    <a:lnTo>
                      <a:pt x="306" y="112"/>
                    </a:lnTo>
                    <a:lnTo>
                      <a:pt x="306" y="120"/>
                    </a:lnTo>
                    <a:lnTo>
                      <a:pt x="296" y="122"/>
                    </a:lnTo>
                    <a:lnTo>
                      <a:pt x="288" y="124"/>
                    </a:lnTo>
                    <a:lnTo>
                      <a:pt x="288" y="134"/>
                    </a:lnTo>
                    <a:lnTo>
                      <a:pt x="282" y="132"/>
                    </a:lnTo>
                    <a:lnTo>
                      <a:pt x="278" y="130"/>
                    </a:lnTo>
                    <a:lnTo>
                      <a:pt x="270" y="138"/>
                    </a:lnTo>
                    <a:lnTo>
                      <a:pt x="264" y="142"/>
                    </a:lnTo>
                    <a:lnTo>
                      <a:pt x="260" y="144"/>
                    </a:lnTo>
                    <a:lnTo>
                      <a:pt x="254" y="144"/>
                    </a:lnTo>
                    <a:lnTo>
                      <a:pt x="250" y="142"/>
                    </a:lnTo>
                    <a:lnTo>
                      <a:pt x="248" y="138"/>
                    </a:lnTo>
                    <a:lnTo>
                      <a:pt x="246" y="136"/>
                    </a:lnTo>
                    <a:lnTo>
                      <a:pt x="246" y="128"/>
                    </a:lnTo>
                    <a:lnTo>
                      <a:pt x="242" y="120"/>
                    </a:lnTo>
                    <a:lnTo>
                      <a:pt x="226" y="120"/>
                    </a:lnTo>
                    <a:lnTo>
                      <a:pt x="228" y="126"/>
                    </a:lnTo>
                    <a:lnTo>
                      <a:pt x="224" y="128"/>
                    </a:lnTo>
                    <a:lnTo>
                      <a:pt x="220" y="128"/>
                    </a:lnTo>
                    <a:lnTo>
                      <a:pt x="212" y="130"/>
                    </a:lnTo>
                    <a:lnTo>
                      <a:pt x="214" y="132"/>
                    </a:lnTo>
                    <a:lnTo>
                      <a:pt x="216" y="136"/>
                    </a:lnTo>
                    <a:lnTo>
                      <a:pt x="222" y="138"/>
                    </a:lnTo>
                    <a:lnTo>
                      <a:pt x="222" y="148"/>
                    </a:lnTo>
                    <a:lnTo>
                      <a:pt x="230" y="150"/>
                    </a:lnTo>
                    <a:lnTo>
                      <a:pt x="236" y="154"/>
                    </a:lnTo>
                    <a:lnTo>
                      <a:pt x="238" y="162"/>
                    </a:lnTo>
                    <a:lnTo>
                      <a:pt x="236" y="168"/>
                    </a:lnTo>
                    <a:lnTo>
                      <a:pt x="234" y="176"/>
                    </a:lnTo>
                    <a:lnTo>
                      <a:pt x="234" y="180"/>
                    </a:lnTo>
                    <a:lnTo>
                      <a:pt x="232" y="184"/>
                    </a:lnTo>
                    <a:lnTo>
                      <a:pt x="236" y="190"/>
                    </a:lnTo>
                    <a:lnTo>
                      <a:pt x="228" y="188"/>
                    </a:lnTo>
                    <a:lnTo>
                      <a:pt x="218" y="184"/>
                    </a:lnTo>
                    <a:lnTo>
                      <a:pt x="210" y="178"/>
                    </a:lnTo>
                    <a:lnTo>
                      <a:pt x="206" y="176"/>
                    </a:lnTo>
                    <a:lnTo>
                      <a:pt x="206" y="172"/>
                    </a:lnTo>
                    <a:lnTo>
                      <a:pt x="202" y="170"/>
                    </a:lnTo>
                    <a:lnTo>
                      <a:pt x="196" y="168"/>
                    </a:lnTo>
                    <a:lnTo>
                      <a:pt x="184" y="168"/>
                    </a:lnTo>
                    <a:lnTo>
                      <a:pt x="186" y="170"/>
                    </a:lnTo>
                    <a:lnTo>
                      <a:pt x="194" y="180"/>
                    </a:lnTo>
                    <a:lnTo>
                      <a:pt x="210" y="194"/>
                    </a:lnTo>
                    <a:lnTo>
                      <a:pt x="208" y="200"/>
                    </a:lnTo>
                    <a:lnTo>
                      <a:pt x="204" y="202"/>
                    </a:lnTo>
                    <a:lnTo>
                      <a:pt x="198" y="200"/>
                    </a:lnTo>
                    <a:lnTo>
                      <a:pt x="188" y="196"/>
                    </a:lnTo>
                    <a:lnTo>
                      <a:pt x="172" y="188"/>
                    </a:lnTo>
                    <a:lnTo>
                      <a:pt x="144" y="188"/>
                    </a:lnTo>
                    <a:lnTo>
                      <a:pt x="142" y="184"/>
                    </a:lnTo>
                    <a:lnTo>
                      <a:pt x="144" y="182"/>
                    </a:lnTo>
                    <a:lnTo>
                      <a:pt x="144" y="180"/>
                    </a:lnTo>
                    <a:lnTo>
                      <a:pt x="144" y="174"/>
                    </a:lnTo>
                    <a:lnTo>
                      <a:pt x="144" y="170"/>
                    </a:lnTo>
                    <a:lnTo>
                      <a:pt x="144" y="168"/>
                    </a:lnTo>
                    <a:lnTo>
                      <a:pt x="142" y="168"/>
                    </a:lnTo>
                    <a:lnTo>
                      <a:pt x="134" y="162"/>
                    </a:lnTo>
                    <a:lnTo>
                      <a:pt x="130" y="158"/>
                    </a:lnTo>
                    <a:lnTo>
                      <a:pt x="130" y="154"/>
                    </a:lnTo>
                    <a:lnTo>
                      <a:pt x="110" y="154"/>
                    </a:lnTo>
                    <a:lnTo>
                      <a:pt x="102" y="154"/>
                    </a:lnTo>
                    <a:lnTo>
                      <a:pt x="94" y="156"/>
                    </a:lnTo>
                    <a:lnTo>
                      <a:pt x="84" y="158"/>
                    </a:lnTo>
                    <a:lnTo>
                      <a:pt x="76" y="160"/>
                    </a:lnTo>
                    <a:lnTo>
                      <a:pt x="68" y="158"/>
                    </a:lnTo>
                    <a:lnTo>
                      <a:pt x="66" y="156"/>
                    </a:lnTo>
                    <a:lnTo>
                      <a:pt x="64" y="154"/>
                    </a:lnTo>
                    <a:lnTo>
                      <a:pt x="66" y="152"/>
                    </a:lnTo>
                    <a:lnTo>
                      <a:pt x="68" y="148"/>
                    </a:lnTo>
                    <a:lnTo>
                      <a:pt x="76" y="144"/>
                    </a:lnTo>
                    <a:lnTo>
                      <a:pt x="92" y="136"/>
                    </a:lnTo>
                    <a:lnTo>
                      <a:pt x="96" y="140"/>
                    </a:lnTo>
                    <a:lnTo>
                      <a:pt x="100" y="142"/>
                    </a:lnTo>
                    <a:lnTo>
                      <a:pt x="112" y="142"/>
                    </a:lnTo>
                    <a:lnTo>
                      <a:pt x="122" y="140"/>
                    </a:lnTo>
                    <a:lnTo>
                      <a:pt x="126" y="138"/>
                    </a:lnTo>
                    <a:lnTo>
                      <a:pt x="130" y="136"/>
                    </a:lnTo>
                    <a:lnTo>
                      <a:pt x="132" y="134"/>
                    </a:lnTo>
                    <a:lnTo>
                      <a:pt x="132" y="128"/>
                    </a:lnTo>
                    <a:lnTo>
                      <a:pt x="144" y="124"/>
                    </a:lnTo>
                    <a:lnTo>
                      <a:pt x="154" y="120"/>
                    </a:lnTo>
                    <a:lnTo>
                      <a:pt x="174" y="104"/>
                    </a:lnTo>
                    <a:lnTo>
                      <a:pt x="164" y="90"/>
                    </a:lnTo>
                    <a:lnTo>
                      <a:pt x="160" y="86"/>
                    </a:lnTo>
                    <a:lnTo>
                      <a:pt x="154" y="84"/>
                    </a:lnTo>
                    <a:lnTo>
                      <a:pt x="154" y="80"/>
                    </a:lnTo>
                    <a:lnTo>
                      <a:pt x="138" y="80"/>
                    </a:lnTo>
                    <a:lnTo>
                      <a:pt x="140" y="78"/>
                    </a:lnTo>
                    <a:lnTo>
                      <a:pt x="144" y="78"/>
                    </a:lnTo>
                    <a:lnTo>
                      <a:pt x="144" y="70"/>
                    </a:lnTo>
                    <a:lnTo>
                      <a:pt x="140" y="68"/>
                    </a:lnTo>
                    <a:lnTo>
                      <a:pt x="136" y="66"/>
                    </a:lnTo>
                    <a:lnTo>
                      <a:pt x="128" y="60"/>
                    </a:lnTo>
                    <a:lnTo>
                      <a:pt x="122" y="56"/>
                    </a:lnTo>
                    <a:lnTo>
                      <a:pt x="120" y="58"/>
                    </a:lnTo>
                    <a:lnTo>
                      <a:pt x="118" y="60"/>
                    </a:lnTo>
                    <a:lnTo>
                      <a:pt x="112" y="62"/>
                    </a:lnTo>
                    <a:lnTo>
                      <a:pt x="108" y="66"/>
                    </a:lnTo>
                    <a:lnTo>
                      <a:pt x="104" y="68"/>
                    </a:lnTo>
                    <a:lnTo>
                      <a:pt x="100" y="70"/>
                    </a:lnTo>
                    <a:lnTo>
                      <a:pt x="96" y="70"/>
                    </a:lnTo>
                    <a:lnTo>
                      <a:pt x="94" y="68"/>
                    </a:lnTo>
                    <a:lnTo>
                      <a:pt x="94" y="60"/>
                    </a:lnTo>
                    <a:lnTo>
                      <a:pt x="82" y="62"/>
                    </a:lnTo>
                    <a:lnTo>
                      <a:pt x="70" y="62"/>
                    </a:lnTo>
                    <a:lnTo>
                      <a:pt x="40" y="60"/>
                    </a:lnTo>
                    <a:lnTo>
                      <a:pt x="34" y="60"/>
                    </a:lnTo>
                    <a:lnTo>
                      <a:pt x="28" y="58"/>
                    </a:lnTo>
                    <a:lnTo>
                      <a:pt x="26" y="54"/>
                    </a:lnTo>
                    <a:lnTo>
                      <a:pt x="24" y="48"/>
                    </a:lnTo>
                    <a:lnTo>
                      <a:pt x="20" y="50"/>
                    </a:lnTo>
                    <a:lnTo>
                      <a:pt x="16" y="52"/>
                    </a:lnTo>
                    <a:lnTo>
                      <a:pt x="12" y="54"/>
                    </a:lnTo>
                    <a:lnTo>
                      <a:pt x="8" y="54"/>
                    </a:lnTo>
                    <a:lnTo>
                      <a:pt x="4" y="54"/>
                    </a:lnTo>
                    <a:lnTo>
                      <a:pt x="2" y="50"/>
                    </a:lnTo>
                    <a:lnTo>
                      <a:pt x="0" y="46"/>
                    </a:lnTo>
                    <a:lnTo>
                      <a:pt x="8" y="42"/>
                    </a:lnTo>
                    <a:lnTo>
                      <a:pt x="16" y="42"/>
                    </a:lnTo>
                    <a:lnTo>
                      <a:pt x="8" y="38"/>
                    </a:lnTo>
                    <a:lnTo>
                      <a:pt x="4" y="36"/>
                    </a:lnTo>
                    <a:lnTo>
                      <a:pt x="4" y="32"/>
                    </a:lnTo>
                    <a:lnTo>
                      <a:pt x="4" y="28"/>
                    </a:lnTo>
                    <a:lnTo>
                      <a:pt x="6" y="24"/>
                    </a:lnTo>
                    <a:lnTo>
                      <a:pt x="14" y="18"/>
                    </a:lnTo>
                    <a:lnTo>
                      <a:pt x="24" y="14"/>
                    </a:lnTo>
                    <a:lnTo>
                      <a:pt x="34" y="10"/>
                    </a:lnTo>
                    <a:lnTo>
                      <a:pt x="60" y="6"/>
                    </a:lnTo>
                    <a:lnTo>
                      <a:pt x="70" y="4"/>
                    </a:lnTo>
                    <a:lnTo>
                      <a:pt x="78" y="0"/>
                    </a:lnTo>
                    <a:lnTo>
                      <a:pt x="88" y="0"/>
                    </a:lnTo>
                    <a:lnTo>
                      <a:pt x="84" y="6"/>
                    </a:lnTo>
                    <a:lnTo>
                      <a:pt x="78" y="8"/>
                    </a:lnTo>
                    <a:lnTo>
                      <a:pt x="68" y="12"/>
                    </a:lnTo>
                    <a:lnTo>
                      <a:pt x="62" y="16"/>
                    </a:lnTo>
                    <a:lnTo>
                      <a:pt x="58" y="18"/>
                    </a:lnTo>
                    <a:lnTo>
                      <a:pt x="54" y="22"/>
                    </a:lnTo>
                    <a:lnTo>
                      <a:pt x="52" y="30"/>
                    </a:lnTo>
                    <a:lnTo>
                      <a:pt x="60" y="30"/>
                    </a:lnTo>
                    <a:lnTo>
                      <a:pt x="64" y="24"/>
                    </a:lnTo>
                    <a:lnTo>
                      <a:pt x="70" y="18"/>
                    </a:lnTo>
                    <a:lnTo>
                      <a:pt x="76" y="14"/>
                    </a:lnTo>
                    <a:lnTo>
                      <a:pt x="82" y="12"/>
                    </a:lnTo>
                    <a:lnTo>
                      <a:pt x="102" y="6"/>
                    </a:lnTo>
                    <a:lnTo>
                      <a:pt x="122" y="0"/>
                    </a:lnTo>
                    <a:close/>
                  </a:path>
                </a:pathLst>
              </a:custGeom>
              <a:solidFill>
                <a:srgbClr val="C0C0C0"/>
              </a:solidFill>
              <a:ln w="3175">
                <a:solidFill>
                  <a:schemeClr val="bg1"/>
                </a:solidFill>
                <a:round/>
                <a:headEnd/>
                <a:tailEnd/>
              </a:ln>
            </p:spPr>
            <p:txBody>
              <a:bodyPr/>
              <a:lstStyle/>
              <a:p>
                <a:endParaRPr lang="en-GB"/>
              </a:p>
            </p:txBody>
          </p:sp>
          <p:sp>
            <p:nvSpPr>
              <p:cNvPr id="76109" name="Freeform 15"/>
              <p:cNvSpPr>
                <a:spLocks/>
              </p:cNvSpPr>
              <p:nvPr/>
            </p:nvSpPr>
            <p:spPr bwMode="auto">
              <a:xfrm>
                <a:off x="1572" y="1157"/>
                <a:ext cx="40" cy="20"/>
              </a:xfrm>
              <a:custGeom>
                <a:avLst/>
                <a:gdLst>
                  <a:gd name="T0" fmla="*/ 40 w 40"/>
                  <a:gd name="T1" fmla="*/ 20 h 20"/>
                  <a:gd name="T2" fmla="*/ 26 w 40"/>
                  <a:gd name="T3" fmla="*/ 18 h 20"/>
                  <a:gd name="T4" fmla="*/ 18 w 40"/>
                  <a:gd name="T5" fmla="*/ 18 h 20"/>
                  <a:gd name="T6" fmla="*/ 10 w 40"/>
                  <a:gd name="T7" fmla="*/ 14 h 20"/>
                  <a:gd name="T8" fmla="*/ 2 w 40"/>
                  <a:gd name="T9" fmla="*/ 8 h 20"/>
                  <a:gd name="T10" fmla="*/ 0 w 40"/>
                  <a:gd name="T11" fmla="*/ 4 h 20"/>
                  <a:gd name="T12" fmla="*/ 2 w 40"/>
                  <a:gd name="T13" fmla="*/ 0 h 20"/>
                  <a:gd name="T14" fmla="*/ 4 w 40"/>
                  <a:gd name="T15" fmla="*/ 0 h 20"/>
                  <a:gd name="T16" fmla="*/ 12 w 40"/>
                  <a:gd name="T17" fmla="*/ 0 h 20"/>
                  <a:gd name="T18" fmla="*/ 22 w 40"/>
                  <a:gd name="T19" fmla="*/ 2 h 20"/>
                  <a:gd name="T20" fmla="*/ 30 w 40"/>
                  <a:gd name="T21" fmla="*/ 6 h 20"/>
                  <a:gd name="T22" fmla="*/ 36 w 40"/>
                  <a:gd name="T23" fmla="*/ 12 h 20"/>
                  <a:gd name="T24" fmla="*/ 38 w 40"/>
                  <a:gd name="T25" fmla="*/ 16 h 20"/>
                  <a:gd name="T26" fmla="*/ 40 w 40"/>
                  <a:gd name="T27" fmla="*/ 20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20"/>
                  <a:gd name="T44" fmla="*/ 40 w 40"/>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20">
                    <a:moveTo>
                      <a:pt x="40" y="20"/>
                    </a:moveTo>
                    <a:lnTo>
                      <a:pt x="26" y="18"/>
                    </a:lnTo>
                    <a:lnTo>
                      <a:pt x="18" y="18"/>
                    </a:lnTo>
                    <a:lnTo>
                      <a:pt x="10" y="14"/>
                    </a:lnTo>
                    <a:lnTo>
                      <a:pt x="2" y="8"/>
                    </a:lnTo>
                    <a:lnTo>
                      <a:pt x="0" y="4"/>
                    </a:lnTo>
                    <a:lnTo>
                      <a:pt x="2" y="0"/>
                    </a:lnTo>
                    <a:lnTo>
                      <a:pt x="4" y="0"/>
                    </a:lnTo>
                    <a:lnTo>
                      <a:pt x="12" y="0"/>
                    </a:lnTo>
                    <a:lnTo>
                      <a:pt x="22" y="2"/>
                    </a:lnTo>
                    <a:lnTo>
                      <a:pt x="30" y="6"/>
                    </a:lnTo>
                    <a:lnTo>
                      <a:pt x="36" y="12"/>
                    </a:lnTo>
                    <a:lnTo>
                      <a:pt x="38" y="16"/>
                    </a:lnTo>
                    <a:lnTo>
                      <a:pt x="40" y="20"/>
                    </a:lnTo>
                    <a:close/>
                  </a:path>
                </a:pathLst>
              </a:custGeom>
              <a:solidFill>
                <a:srgbClr val="C0C0C0"/>
              </a:solidFill>
              <a:ln w="3175">
                <a:solidFill>
                  <a:schemeClr val="bg1"/>
                </a:solidFill>
                <a:round/>
                <a:headEnd/>
                <a:tailEnd/>
              </a:ln>
            </p:spPr>
            <p:txBody>
              <a:bodyPr/>
              <a:lstStyle/>
              <a:p>
                <a:endParaRPr lang="en-GB"/>
              </a:p>
            </p:txBody>
          </p:sp>
          <p:sp>
            <p:nvSpPr>
              <p:cNvPr id="76110" name="Freeform 16"/>
              <p:cNvSpPr>
                <a:spLocks/>
              </p:cNvSpPr>
              <p:nvPr/>
            </p:nvSpPr>
            <p:spPr bwMode="auto">
              <a:xfrm>
                <a:off x="1138" y="675"/>
                <a:ext cx="102" cy="28"/>
              </a:xfrm>
              <a:custGeom>
                <a:avLst/>
                <a:gdLst>
                  <a:gd name="T0" fmla="*/ 0 w 102"/>
                  <a:gd name="T1" fmla="*/ 24 h 28"/>
                  <a:gd name="T2" fmla="*/ 6 w 102"/>
                  <a:gd name="T3" fmla="*/ 24 h 28"/>
                  <a:gd name="T4" fmla="*/ 12 w 102"/>
                  <a:gd name="T5" fmla="*/ 24 h 28"/>
                  <a:gd name="T6" fmla="*/ 16 w 102"/>
                  <a:gd name="T7" fmla="*/ 24 h 28"/>
                  <a:gd name="T8" fmla="*/ 20 w 102"/>
                  <a:gd name="T9" fmla="*/ 28 h 28"/>
                  <a:gd name="T10" fmla="*/ 28 w 102"/>
                  <a:gd name="T11" fmla="*/ 28 h 28"/>
                  <a:gd name="T12" fmla="*/ 44 w 102"/>
                  <a:gd name="T13" fmla="*/ 20 h 28"/>
                  <a:gd name="T14" fmla="*/ 56 w 102"/>
                  <a:gd name="T15" fmla="*/ 16 h 28"/>
                  <a:gd name="T16" fmla="*/ 62 w 102"/>
                  <a:gd name="T17" fmla="*/ 22 h 28"/>
                  <a:gd name="T18" fmla="*/ 72 w 102"/>
                  <a:gd name="T19" fmla="*/ 16 h 28"/>
                  <a:gd name="T20" fmla="*/ 82 w 102"/>
                  <a:gd name="T21" fmla="*/ 12 h 28"/>
                  <a:gd name="T22" fmla="*/ 92 w 102"/>
                  <a:gd name="T23" fmla="*/ 8 h 28"/>
                  <a:gd name="T24" fmla="*/ 102 w 102"/>
                  <a:gd name="T25" fmla="*/ 4 h 28"/>
                  <a:gd name="T26" fmla="*/ 96 w 102"/>
                  <a:gd name="T27" fmla="*/ 0 h 28"/>
                  <a:gd name="T28" fmla="*/ 84 w 102"/>
                  <a:gd name="T29" fmla="*/ 2 h 28"/>
                  <a:gd name="T30" fmla="*/ 74 w 102"/>
                  <a:gd name="T31" fmla="*/ 4 h 28"/>
                  <a:gd name="T32" fmla="*/ 50 w 102"/>
                  <a:gd name="T33" fmla="*/ 10 h 28"/>
                  <a:gd name="T34" fmla="*/ 26 w 102"/>
                  <a:gd name="T35" fmla="*/ 16 h 28"/>
                  <a:gd name="T36" fmla="*/ 16 w 102"/>
                  <a:gd name="T37" fmla="*/ 18 h 28"/>
                  <a:gd name="T38" fmla="*/ 4 w 102"/>
                  <a:gd name="T39" fmla="*/ 18 h 28"/>
                  <a:gd name="T40" fmla="*/ 4 w 102"/>
                  <a:gd name="T41" fmla="*/ 24 h 28"/>
                  <a:gd name="T42" fmla="*/ 0 w 102"/>
                  <a:gd name="T43" fmla="*/ 24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2"/>
                  <a:gd name="T67" fmla="*/ 0 h 28"/>
                  <a:gd name="T68" fmla="*/ 102 w 102"/>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2" h="28">
                    <a:moveTo>
                      <a:pt x="0" y="24"/>
                    </a:moveTo>
                    <a:lnTo>
                      <a:pt x="6" y="24"/>
                    </a:lnTo>
                    <a:lnTo>
                      <a:pt x="12" y="24"/>
                    </a:lnTo>
                    <a:lnTo>
                      <a:pt x="16" y="24"/>
                    </a:lnTo>
                    <a:lnTo>
                      <a:pt x="20" y="28"/>
                    </a:lnTo>
                    <a:lnTo>
                      <a:pt x="28" y="28"/>
                    </a:lnTo>
                    <a:lnTo>
                      <a:pt x="44" y="20"/>
                    </a:lnTo>
                    <a:lnTo>
                      <a:pt x="56" y="16"/>
                    </a:lnTo>
                    <a:lnTo>
                      <a:pt x="62" y="22"/>
                    </a:lnTo>
                    <a:lnTo>
                      <a:pt x="72" y="16"/>
                    </a:lnTo>
                    <a:lnTo>
                      <a:pt x="82" y="12"/>
                    </a:lnTo>
                    <a:lnTo>
                      <a:pt x="92" y="8"/>
                    </a:lnTo>
                    <a:lnTo>
                      <a:pt x="102" y="4"/>
                    </a:lnTo>
                    <a:lnTo>
                      <a:pt x="96" y="0"/>
                    </a:lnTo>
                    <a:lnTo>
                      <a:pt x="84" y="2"/>
                    </a:lnTo>
                    <a:lnTo>
                      <a:pt x="74" y="4"/>
                    </a:lnTo>
                    <a:lnTo>
                      <a:pt x="50" y="10"/>
                    </a:lnTo>
                    <a:lnTo>
                      <a:pt x="26" y="16"/>
                    </a:lnTo>
                    <a:lnTo>
                      <a:pt x="16" y="18"/>
                    </a:lnTo>
                    <a:lnTo>
                      <a:pt x="4" y="18"/>
                    </a:lnTo>
                    <a:lnTo>
                      <a:pt x="4" y="24"/>
                    </a:lnTo>
                    <a:lnTo>
                      <a:pt x="0" y="24"/>
                    </a:lnTo>
                    <a:close/>
                  </a:path>
                </a:pathLst>
              </a:custGeom>
              <a:solidFill>
                <a:srgbClr val="C0C0C0"/>
              </a:solidFill>
              <a:ln w="3175">
                <a:solidFill>
                  <a:schemeClr val="bg1"/>
                </a:solidFill>
                <a:round/>
                <a:headEnd/>
                <a:tailEnd/>
              </a:ln>
            </p:spPr>
            <p:txBody>
              <a:bodyPr/>
              <a:lstStyle/>
              <a:p>
                <a:endParaRPr lang="en-GB"/>
              </a:p>
            </p:txBody>
          </p:sp>
          <p:sp>
            <p:nvSpPr>
              <p:cNvPr id="76111" name="Freeform 17"/>
              <p:cNvSpPr>
                <a:spLocks/>
              </p:cNvSpPr>
              <p:nvPr/>
            </p:nvSpPr>
            <p:spPr bwMode="auto">
              <a:xfrm>
                <a:off x="1310" y="727"/>
                <a:ext cx="78" cy="46"/>
              </a:xfrm>
              <a:custGeom>
                <a:avLst/>
                <a:gdLst>
                  <a:gd name="T0" fmla="*/ 78 w 78"/>
                  <a:gd name="T1" fmla="*/ 6 h 46"/>
                  <a:gd name="T2" fmla="*/ 74 w 78"/>
                  <a:gd name="T3" fmla="*/ 8 h 46"/>
                  <a:gd name="T4" fmla="*/ 70 w 78"/>
                  <a:gd name="T5" fmla="*/ 10 h 46"/>
                  <a:gd name="T6" fmla="*/ 62 w 78"/>
                  <a:gd name="T7" fmla="*/ 16 h 46"/>
                  <a:gd name="T8" fmla="*/ 70 w 78"/>
                  <a:gd name="T9" fmla="*/ 24 h 46"/>
                  <a:gd name="T10" fmla="*/ 60 w 78"/>
                  <a:gd name="T11" fmla="*/ 30 h 46"/>
                  <a:gd name="T12" fmla="*/ 56 w 78"/>
                  <a:gd name="T13" fmla="*/ 32 h 46"/>
                  <a:gd name="T14" fmla="*/ 50 w 78"/>
                  <a:gd name="T15" fmla="*/ 30 h 46"/>
                  <a:gd name="T16" fmla="*/ 50 w 78"/>
                  <a:gd name="T17" fmla="*/ 34 h 46"/>
                  <a:gd name="T18" fmla="*/ 46 w 78"/>
                  <a:gd name="T19" fmla="*/ 38 h 46"/>
                  <a:gd name="T20" fmla="*/ 40 w 78"/>
                  <a:gd name="T21" fmla="*/ 40 h 46"/>
                  <a:gd name="T22" fmla="*/ 34 w 78"/>
                  <a:gd name="T23" fmla="*/ 42 h 46"/>
                  <a:gd name="T24" fmla="*/ 28 w 78"/>
                  <a:gd name="T25" fmla="*/ 46 h 46"/>
                  <a:gd name="T26" fmla="*/ 18 w 78"/>
                  <a:gd name="T27" fmla="*/ 46 h 46"/>
                  <a:gd name="T28" fmla="*/ 18 w 78"/>
                  <a:gd name="T29" fmla="*/ 40 h 46"/>
                  <a:gd name="T30" fmla="*/ 16 w 78"/>
                  <a:gd name="T31" fmla="*/ 38 h 46"/>
                  <a:gd name="T32" fmla="*/ 10 w 78"/>
                  <a:gd name="T33" fmla="*/ 34 h 46"/>
                  <a:gd name="T34" fmla="*/ 4 w 78"/>
                  <a:gd name="T35" fmla="*/ 30 h 46"/>
                  <a:gd name="T36" fmla="*/ 2 w 78"/>
                  <a:gd name="T37" fmla="*/ 28 h 46"/>
                  <a:gd name="T38" fmla="*/ 0 w 78"/>
                  <a:gd name="T39" fmla="*/ 24 h 46"/>
                  <a:gd name="T40" fmla="*/ 2 w 78"/>
                  <a:gd name="T41" fmla="*/ 22 h 46"/>
                  <a:gd name="T42" fmla="*/ 4 w 78"/>
                  <a:gd name="T43" fmla="*/ 20 h 46"/>
                  <a:gd name="T44" fmla="*/ 8 w 78"/>
                  <a:gd name="T45" fmla="*/ 18 h 46"/>
                  <a:gd name="T46" fmla="*/ 14 w 78"/>
                  <a:gd name="T47" fmla="*/ 18 h 46"/>
                  <a:gd name="T48" fmla="*/ 16 w 78"/>
                  <a:gd name="T49" fmla="*/ 20 h 46"/>
                  <a:gd name="T50" fmla="*/ 20 w 78"/>
                  <a:gd name="T51" fmla="*/ 22 h 46"/>
                  <a:gd name="T52" fmla="*/ 24 w 78"/>
                  <a:gd name="T53" fmla="*/ 22 h 46"/>
                  <a:gd name="T54" fmla="*/ 32 w 78"/>
                  <a:gd name="T55" fmla="*/ 20 h 46"/>
                  <a:gd name="T56" fmla="*/ 34 w 78"/>
                  <a:gd name="T57" fmla="*/ 18 h 46"/>
                  <a:gd name="T58" fmla="*/ 34 w 78"/>
                  <a:gd name="T59" fmla="*/ 16 h 46"/>
                  <a:gd name="T60" fmla="*/ 34 w 78"/>
                  <a:gd name="T61" fmla="*/ 10 h 46"/>
                  <a:gd name="T62" fmla="*/ 40 w 78"/>
                  <a:gd name="T63" fmla="*/ 6 h 46"/>
                  <a:gd name="T64" fmla="*/ 54 w 78"/>
                  <a:gd name="T65" fmla="*/ 4 h 46"/>
                  <a:gd name="T66" fmla="*/ 78 w 78"/>
                  <a:gd name="T67" fmla="*/ 0 h 46"/>
                  <a:gd name="T68" fmla="*/ 78 w 78"/>
                  <a:gd name="T69" fmla="*/ 6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6"/>
                  <a:gd name="T107" fmla="*/ 78 w 78"/>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6">
                    <a:moveTo>
                      <a:pt x="78" y="6"/>
                    </a:moveTo>
                    <a:lnTo>
                      <a:pt x="74" y="8"/>
                    </a:lnTo>
                    <a:lnTo>
                      <a:pt x="70" y="10"/>
                    </a:lnTo>
                    <a:lnTo>
                      <a:pt x="62" y="16"/>
                    </a:lnTo>
                    <a:lnTo>
                      <a:pt x="70" y="24"/>
                    </a:lnTo>
                    <a:lnTo>
                      <a:pt x="60" y="30"/>
                    </a:lnTo>
                    <a:lnTo>
                      <a:pt x="56" y="32"/>
                    </a:lnTo>
                    <a:lnTo>
                      <a:pt x="50" y="30"/>
                    </a:lnTo>
                    <a:lnTo>
                      <a:pt x="50" y="34"/>
                    </a:lnTo>
                    <a:lnTo>
                      <a:pt x="46" y="38"/>
                    </a:lnTo>
                    <a:lnTo>
                      <a:pt x="40" y="40"/>
                    </a:lnTo>
                    <a:lnTo>
                      <a:pt x="34" y="42"/>
                    </a:lnTo>
                    <a:lnTo>
                      <a:pt x="28" y="46"/>
                    </a:lnTo>
                    <a:lnTo>
                      <a:pt x="18" y="46"/>
                    </a:lnTo>
                    <a:lnTo>
                      <a:pt x="18" y="40"/>
                    </a:lnTo>
                    <a:lnTo>
                      <a:pt x="16" y="38"/>
                    </a:lnTo>
                    <a:lnTo>
                      <a:pt x="10" y="34"/>
                    </a:lnTo>
                    <a:lnTo>
                      <a:pt x="4" y="30"/>
                    </a:lnTo>
                    <a:lnTo>
                      <a:pt x="2" y="28"/>
                    </a:lnTo>
                    <a:lnTo>
                      <a:pt x="0" y="24"/>
                    </a:lnTo>
                    <a:lnTo>
                      <a:pt x="2" y="22"/>
                    </a:lnTo>
                    <a:lnTo>
                      <a:pt x="4" y="20"/>
                    </a:lnTo>
                    <a:lnTo>
                      <a:pt x="8" y="18"/>
                    </a:lnTo>
                    <a:lnTo>
                      <a:pt x="14" y="18"/>
                    </a:lnTo>
                    <a:lnTo>
                      <a:pt x="16" y="20"/>
                    </a:lnTo>
                    <a:lnTo>
                      <a:pt x="20" y="22"/>
                    </a:lnTo>
                    <a:lnTo>
                      <a:pt x="24" y="22"/>
                    </a:lnTo>
                    <a:lnTo>
                      <a:pt x="32" y="20"/>
                    </a:lnTo>
                    <a:lnTo>
                      <a:pt x="34" y="18"/>
                    </a:lnTo>
                    <a:lnTo>
                      <a:pt x="34" y="16"/>
                    </a:lnTo>
                    <a:lnTo>
                      <a:pt x="34" y="10"/>
                    </a:lnTo>
                    <a:lnTo>
                      <a:pt x="40" y="6"/>
                    </a:lnTo>
                    <a:lnTo>
                      <a:pt x="54" y="4"/>
                    </a:lnTo>
                    <a:lnTo>
                      <a:pt x="78" y="0"/>
                    </a:lnTo>
                    <a:lnTo>
                      <a:pt x="78" y="6"/>
                    </a:lnTo>
                    <a:close/>
                  </a:path>
                </a:pathLst>
              </a:custGeom>
              <a:solidFill>
                <a:srgbClr val="C0C0C0"/>
              </a:solidFill>
              <a:ln w="3175">
                <a:solidFill>
                  <a:schemeClr val="bg1"/>
                </a:solidFill>
                <a:round/>
                <a:headEnd/>
                <a:tailEnd/>
              </a:ln>
            </p:spPr>
            <p:txBody>
              <a:bodyPr/>
              <a:lstStyle/>
              <a:p>
                <a:endParaRPr lang="en-GB"/>
              </a:p>
            </p:txBody>
          </p:sp>
          <p:sp>
            <p:nvSpPr>
              <p:cNvPr id="76112" name="Freeform 18"/>
              <p:cNvSpPr>
                <a:spLocks/>
              </p:cNvSpPr>
              <p:nvPr/>
            </p:nvSpPr>
            <p:spPr bwMode="auto">
              <a:xfrm>
                <a:off x="1294" y="795"/>
                <a:ext cx="44" cy="22"/>
              </a:xfrm>
              <a:custGeom>
                <a:avLst/>
                <a:gdLst>
                  <a:gd name="T0" fmla="*/ 24 w 44"/>
                  <a:gd name="T1" fmla="*/ 22 h 22"/>
                  <a:gd name="T2" fmla="*/ 18 w 44"/>
                  <a:gd name="T3" fmla="*/ 22 h 22"/>
                  <a:gd name="T4" fmla="*/ 10 w 44"/>
                  <a:gd name="T5" fmla="*/ 20 h 22"/>
                  <a:gd name="T6" fmla="*/ 0 w 44"/>
                  <a:gd name="T7" fmla="*/ 14 h 22"/>
                  <a:gd name="T8" fmla="*/ 6 w 44"/>
                  <a:gd name="T9" fmla="*/ 10 h 22"/>
                  <a:gd name="T10" fmla="*/ 14 w 44"/>
                  <a:gd name="T11" fmla="*/ 6 h 22"/>
                  <a:gd name="T12" fmla="*/ 32 w 44"/>
                  <a:gd name="T13" fmla="*/ 0 h 22"/>
                  <a:gd name="T14" fmla="*/ 34 w 44"/>
                  <a:gd name="T15" fmla="*/ 4 h 22"/>
                  <a:gd name="T16" fmla="*/ 38 w 44"/>
                  <a:gd name="T17" fmla="*/ 6 h 22"/>
                  <a:gd name="T18" fmla="*/ 44 w 44"/>
                  <a:gd name="T19" fmla="*/ 6 h 22"/>
                  <a:gd name="T20" fmla="*/ 44 w 44"/>
                  <a:gd name="T21" fmla="*/ 18 h 22"/>
                  <a:gd name="T22" fmla="*/ 34 w 44"/>
                  <a:gd name="T23" fmla="*/ 22 h 22"/>
                  <a:gd name="T24" fmla="*/ 24 w 44"/>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22"/>
                  <a:gd name="T41" fmla="*/ 44 w 44"/>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22">
                    <a:moveTo>
                      <a:pt x="24" y="22"/>
                    </a:moveTo>
                    <a:lnTo>
                      <a:pt x="18" y="22"/>
                    </a:lnTo>
                    <a:lnTo>
                      <a:pt x="10" y="20"/>
                    </a:lnTo>
                    <a:lnTo>
                      <a:pt x="0" y="14"/>
                    </a:lnTo>
                    <a:lnTo>
                      <a:pt x="6" y="10"/>
                    </a:lnTo>
                    <a:lnTo>
                      <a:pt x="14" y="6"/>
                    </a:lnTo>
                    <a:lnTo>
                      <a:pt x="32" y="0"/>
                    </a:lnTo>
                    <a:lnTo>
                      <a:pt x="34" y="4"/>
                    </a:lnTo>
                    <a:lnTo>
                      <a:pt x="38" y="6"/>
                    </a:lnTo>
                    <a:lnTo>
                      <a:pt x="44" y="6"/>
                    </a:lnTo>
                    <a:lnTo>
                      <a:pt x="44" y="18"/>
                    </a:lnTo>
                    <a:lnTo>
                      <a:pt x="34" y="22"/>
                    </a:lnTo>
                    <a:lnTo>
                      <a:pt x="24" y="22"/>
                    </a:lnTo>
                    <a:close/>
                  </a:path>
                </a:pathLst>
              </a:custGeom>
              <a:solidFill>
                <a:srgbClr val="C0C0C0"/>
              </a:solidFill>
              <a:ln w="3175">
                <a:solidFill>
                  <a:schemeClr val="bg1"/>
                </a:solidFill>
                <a:round/>
                <a:headEnd/>
                <a:tailEnd/>
              </a:ln>
            </p:spPr>
            <p:txBody>
              <a:bodyPr/>
              <a:lstStyle/>
              <a:p>
                <a:endParaRPr lang="en-GB"/>
              </a:p>
            </p:txBody>
          </p:sp>
          <p:sp>
            <p:nvSpPr>
              <p:cNvPr id="76113" name="Freeform 19"/>
              <p:cNvSpPr>
                <a:spLocks/>
              </p:cNvSpPr>
              <p:nvPr/>
            </p:nvSpPr>
            <p:spPr bwMode="auto">
              <a:xfrm>
                <a:off x="1384" y="865"/>
                <a:ext cx="86" cy="46"/>
              </a:xfrm>
              <a:custGeom>
                <a:avLst/>
                <a:gdLst>
                  <a:gd name="T0" fmla="*/ 62 w 86"/>
                  <a:gd name="T1" fmla="*/ 42 h 46"/>
                  <a:gd name="T2" fmla="*/ 60 w 86"/>
                  <a:gd name="T3" fmla="*/ 32 h 46"/>
                  <a:gd name="T4" fmla="*/ 56 w 86"/>
                  <a:gd name="T5" fmla="*/ 28 h 46"/>
                  <a:gd name="T6" fmla="*/ 52 w 86"/>
                  <a:gd name="T7" fmla="*/ 28 h 46"/>
                  <a:gd name="T8" fmla="*/ 46 w 86"/>
                  <a:gd name="T9" fmla="*/ 28 h 46"/>
                  <a:gd name="T10" fmla="*/ 42 w 86"/>
                  <a:gd name="T11" fmla="*/ 32 h 46"/>
                  <a:gd name="T12" fmla="*/ 32 w 86"/>
                  <a:gd name="T13" fmla="*/ 38 h 46"/>
                  <a:gd name="T14" fmla="*/ 24 w 86"/>
                  <a:gd name="T15" fmla="*/ 44 h 46"/>
                  <a:gd name="T16" fmla="*/ 18 w 86"/>
                  <a:gd name="T17" fmla="*/ 46 h 46"/>
                  <a:gd name="T18" fmla="*/ 12 w 86"/>
                  <a:gd name="T19" fmla="*/ 44 h 46"/>
                  <a:gd name="T20" fmla="*/ 16 w 86"/>
                  <a:gd name="T21" fmla="*/ 40 h 46"/>
                  <a:gd name="T22" fmla="*/ 12 w 86"/>
                  <a:gd name="T23" fmla="*/ 38 h 46"/>
                  <a:gd name="T24" fmla="*/ 8 w 86"/>
                  <a:gd name="T25" fmla="*/ 38 h 46"/>
                  <a:gd name="T26" fmla="*/ 4 w 86"/>
                  <a:gd name="T27" fmla="*/ 38 h 46"/>
                  <a:gd name="T28" fmla="*/ 0 w 86"/>
                  <a:gd name="T29" fmla="*/ 36 h 46"/>
                  <a:gd name="T30" fmla="*/ 10 w 86"/>
                  <a:gd name="T31" fmla="*/ 26 h 46"/>
                  <a:gd name="T32" fmla="*/ 24 w 86"/>
                  <a:gd name="T33" fmla="*/ 16 h 46"/>
                  <a:gd name="T34" fmla="*/ 50 w 86"/>
                  <a:gd name="T35" fmla="*/ 0 h 46"/>
                  <a:gd name="T36" fmla="*/ 56 w 86"/>
                  <a:gd name="T37" fmla="*/ 6 h 46"/>
                  <a:gd name="T38" fmla="*/ 62 w 86"/>
                  <a:gd name="T39" fmla="*/ 14 h 46"/>
                  <a:gd name="T40" fmla="*/ 76 w 86"/>
                  <a:gd name="T41" fmla="*/ 24 h 46"/>
                  <a:gd name="T42" fmla="*/ 74 w 86"/>
                  <a:gd name="T43" fmla="*/ 30 h 46"/>
                  <a:gd name="T44" fmla="*/ 80 w 86"/>
                  <a:gd name="T45" fmla="*/ 30 h 46"/>
                  <a:gd name="T46" fmla="*/ 86 w 86"/>
                  <a:gd name="T47" fmla="*/ 32 h 46"/>
                  <a:gd name="T48" fmla="*/ 80 w 86"/>
                  <a:gd name="T49" fmla="*/ 38 h 46"/>
                  <a:gd name="T50" fmla="*/ 76 w 86"/>
                  <a:gd name="T51" fmla="*/ 40 h 46"/>
                  <a:gd name="T52" fmla="*/ 70 w 86"/>
                  <a:gd name="T53" fmla="*/ 42 h 46"/>
                  <a:gd name="T54" fmla="*/ 66 w 86"/>
                  <a:gd name="T55" fmla="*/ 40 h 46"/>
                  <a:gd name="T56" fmla="*/ 64 w 86"/>
                  <a:gd name="T57" fmla="*/ 38 h 46"/>
                  <a:gd name="T58" fmla="*/ 62 w 86"/>
                  <a:gd name="T59" fmla="*/ 42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6"/>
                  <a:gd name="T91" fmla="*/ 0 h 46"/>
                  <a:gd name="T92" fmla="*/ 86 w 86"/>
                  <a:gd name="T93" fmla="*/ 46 h 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6" h="46">
                    <a:moveTo>
                      <a:pt x="62" y="42"/>
                    </a:moveTo>
                    <a:lnTo>
                      <a:pt x="60" y="32"/>
                    </a:lnTo>
                    <a:lnTo>
                      <a:pt x="56" y="28"/>
                    </a:lnTo>
                    <a:lnTo>
                      <a:pt x="52" y="28"/>
                    </a:lnTo>
                    <a:lnTo>
                      <a:pt x="46" y="28"/>
                    </a:lnTo>
                    <a:lnTo>
                      <a:pt x="42" y="32"/>
                    </a:lnTo>
                    <a:lnTo>
                      <a:pt x="32" y="38"/>
                    </a:lnTo>
                    <a:lnTo>
                      <a:pt x="24" y="44"/>
                    </a:lnTo>
                    <a:lnTo>
                      <a:pt x="18" y="46"/>
                    </a:lnTo>
                    <a:lnTo>
                      <a:pt x="12" y="44"/>
                    </a:lnTo>
                    <a:lnTo>
                      <a:pt x="16" y="40"/>
                    </a:lnTo>
                    <a:lnTo>
                      <a:pt x="12" y="38"/>
                    </a:lnTo>
                    <a:lnTo>
                      <a:pt x="8" y="38"/>
                    </a:lnTo>
                    <a:lnTo>
                      <a:pt x="4" y="38"/>
                    </a:lnTo>
                    <a:lnTo>
                      <a:pt x="0" y="36"/>
                    </a:lnTo>
                    <a:lnTo>
                      <a:pt x="10" y="26"/>
                    </a:lnTo>
                    <a:lnTo>
                      <a:pt x="24" y="16"/>
                    </a:lnTo>
                    <a:lnTo>
                      <a:pt x="50" y="0"/>
                    </a:lnTo>
                    <a:lnTo>
                      <a:pt x="56" y="6"/>
                    </a:lnTo>
                    <a:lnTo>
                      <a:pt x="62" y="14"/>
                    </a:lnTo>
                    <a:lnTo>
                      <a:pt x="76" y="24"/>
                    </a:lnTo>
                    <a:lnTo>
                      <a:pt x="74" y="30"/>
                    </a:lnTo>
                    <a:lnTo>
                      <a:pt x="80" y="30"/>
                    </a:lnTo>
                    <a:lnTo>
                      <a:pt x="86" y="32"/>
                    </a:lnTo>
                    <a:lnTo>
                      <a:pt x="80" y="38"/>
                    </a:lnTo>
                    <a:lnTo>
                      <a:pt x="76" y="40"/>
                    </a:lnTo>
                    <a:lnTo>
                      <a:pt x="70" y="42"/>
                    </a:lnTo>
                    <a:lnTo>
                      <a:pt x="66" y="40"/>
                    </a:lnTo>
                    <a:lnTo>
                      <a:pt x="64" y="38"/>
                    </a:lnTo>
                    <a:lnTo>
                      <a:pt x="62" y="42"/>
                    </a:lnTo>
                    <a:close/>
                  </a:path>
                </a:pathLst>
              </a:custGeom>
              <a:solidFill>
                <a:srgbClr val="C0C0C0"/>
              </a:solidFill>
              <a:ln w="3175">
                <a:solidFill>
                  <a:schemeClr val="bg1"/>
                </a:solidFill>
                <a:round/>
                <a:headEnd/>
                <a:tailEnd/>
              </a:ln>
            </p:spPr>
            <p:txBody>
              <a:bodyPr/>
              <a:lstStyle/>
              <a:p>
                <a:endParaRPr lang="en-GB"/>
              </a:p>
            </p:txBody>
          </p:sp>
          <p:sp>
            <p:nvSpPr>
              <p:cNvPr id="76114" name="Freeform 20"/>
              <p:cNvSpPr>
                <a:spLocks/>
              </p:cNvSpPr>
              <p:nvPr/>
            </p:nvSpPr>
            <p:spPr bwMode="auto">
              <a:xfrm>
                <a:off x="1444" y="681"/>
                <a:ext cx="176" cy="40"/>
              </a:xfrm>
              <a:custGeom>
                <a:avLst/>
                <a:gdLst>
                  <a:gd name="T0" fmla="*/ 32 w 176"/>
                  <a:gd name="T1" fmla="*/ 24 h 40"/>
                  <a:gd name="T2" fmla="*/ 40 w 176"/>
                  <a:gd name="T3" fmla="*/ 18 h 40"/>
                  <a:gd name="T4" fmla="*/ 34 w 176"/>
                  <a:gd name="T5" fmla="*/ 16 h 40"/>
                  <a:gd name="T6" fmla="*/ 30 w 176"/>
                  <a:gd name="T7" fmla="*/ 16 h 40"/>
                  <a:gd name="T8" fmla="*/ 24 w 176"/>
                  <a:gd name="T9" fmla="*/ 16 h 40"/>
                  <a:gd name="T10" fmla="*/ 14 w 176"/>
                  <a:gd name="T11" fmla="*/ 18 h 40"/>
                  <a:gd name="T12" fmla="*/ 10 w 176"/>
                  <a:gd name="T13" fmla="*/ 16 h 40"/>
                  <a:gd name="T14" fmla="*/ 6 w 176"/>
                  <a:gd name="T15" fmla="*/ 14 h 40"/>
                  <a:gd name="T16" fmla="*/ 0 w 176"/>
                  <a:gd name="T17" fmla="*/ 6 h 40"/>
                  <a:gd name="T18" fmla="*/ 10 w 176"/>
                  <a:gd name="T19" fmla="*/ 2 h 40"/>
                  <a:gd name="T20" fmla="*/ 22 w 176"/>
                  <a:gd name="T21" fmla="*/ 0 h 40"/>
                  <a:gd name="T22" fmla="*/ 30 w 176"/>
                  <a:gd name="T23" fmla="*/ 2 h 40"/>
                  <a:gd name="T24" fmla="*/ 36 w 176"/>
                  <a:gd name="T25" fmla="*/ 6 h 40"/>
                  <a:gd name="T26" fmla="*/ 42 w 176"/>
                  <a:gd name="T27" fmla="*/ 8 h 40"/>
                  <a:gd name="T28" fmla="*/ 48 w 176"/>
                  <a:gd name="T29" fmla="*/ 10 h 40"/>
                  <a:gd name="T30" fmla="*/ 62 w 176"/>
                  <a:gd name="T31" fmla="*/ 10 h 40"/>
                  <a:gd name="T32" fmla="*/ 66 w 176"/>
                  <a:gd name="T33" fmla="*/ 8 h 40"/>
                  <a:gd name="T34" fmla="*/ 70 w 176"/>
                  <a:gd name="T35" fmla="*/ 6 h 40"/>
                  <a:gd name="T36" fmla="*/ 74 w 176"/>
                  <a:gd name="T37" fmla="*/ 6 h 40"/>
                  <a:gd name="T38" fmla="*/ 68 w 176"/>
                  <a:gd name="T39" fmla="*/ 10 h 40"/>
                  <a:gd name="T40" fmla="*/ 66 w 176"/>
                  <a:gd name="T41" fmla="*/ 12 h 40"/>
                  <a:gd name="T42" fmla="*/ 64 w 176"/>
                  <a:gd name="T43" fmla="*/ 16 h 40"/>
                  <a:gd name="T44" fmla="*/ 66 w 176"/>
                  <a:gd name="T45" fmla="*/ 18 h 40"/>
                  <a:gd name="T46" fmla="*/ 66 w 176"/>
                  <a:gd name="T47" fmla="*/ 20 h 40"/>
                  <a:gd name="T48" fmla="*/ 72 w 176"/>
                  <a:gd name="T49" fmla="*/ 22 h 40"/>
                  <a:gd name="T50" fmla="*/ 86 w 176"/>
                  <a:gd name="T51" fmla="*/ 22 h 40"/>
                  <a:gd name="T52" fmla="*/ 102 w 176"/>
                  <a:gd name="T53" fmla="*/ 22 h 40"/>
                  <a:gd name="T54" fmla="*/ 116 w 176"/>
                  <a:gd name="T55" fmla="*/ 20 h 40"/>
                  <a:gd name="T56" fmla="*/ 130 w 176"/>
                  <a:gd name="T57" fmla="*/ 18 h 40"/>
                  <a:gd name="T58" fmla="*/ 146 w 176"/>
                  <a:gd name="T59" fmla="*/ 18 h 40"/>
                  <a:gd name="T60" fmla="*/ 156 w 176"/>
                  <a:gd name="T61" fmla="*/ 18 h 40"/>
                  <a:gd name="T62" fmla="*/ 164 w 176"/>
                  <a:gd name="T63" fmla="*/ 20 h 40"/>
                  <a:gd name="T64" fmla="*/ 176 w 176"/>
                  <a:gd name="T65" fmla="*/ 24 h 40"/>
                  <a:gd name="T66" fmla="*/ 172 w 176"/>
                  <a:gd name="T67" fmla="*/ 32 h 40"/>
                  <a:gd name="T68" fmla="*/ 168 w 176"/>
                  <a:gd name="T69" fmla="*/ 38 h 40"/>
                  <a:gd name="T70" fmla="*/ 160 w 176"/>
                  <a:gd name="T71" fmla="*/ 40 h 40"/>
                  <a:gd name="T72" fmla="*/ 152 w 176"/>
                  <a:gd name="T73" fmla="*/ 40 h 40"/>
                  <a:gd name="T74" fmla="*/ 142 w 176"/>
                  <a:gd name="T75" fmla="*/ 40 h 40"/>
                  <a:gd name="T76" fmla="*/ 134 w 176"/>
                  <a:gd name="T77" fmla="*/ 38 h 40"/>
                  <a:gd name="T78" fmla="*/ 128 w 176"/>
                  <a:gd name="T79" fmla="*/ 38 h 40"/>
                  <a:gd name="T80" fmla="*/ 118 w 176"/>
                  <a:gd name="T81" fmla="*/ 36 h 40"/>
                  <a:gd name="T82" fmla="*/ 112 w 176"/>
                  <a:gd name="T83" fmla="*/ 36 h 40"/>
                  <a:gd name="T84" fmla="*/ 104 w 176"/>
                  <a:gd name="T85" fmla="*/ 34 h 40"/>
                  <a:gd name="T86" fmla="*/ 98 w 176"/>
                  <a:gd name="T87" fmla="*/ 32 h 40"/>
                  <a:gd name="T88" fmla="*/ 92 w 176"/>
                  <a:gd name="T89" fmla="*/ 32 h 40"/>
                  <a:gd name="T90" fmla="*/ 84 w 176"/>
                  <a:gd name="T91" fmla="*/ 34 h 40"/>
                  <a:gd name="T92" fmla="*/ 78 w 176"/>
                  <a:gd name="T93" fmla="*/ 36 h 40"/>
                  <a:gd name="T94" fmla="*/ 74 w 176"/>
                  <a:gd name="T95" fmla="*/ 40 h 40"/>
                  <a:gd name="T96" fmla="*/ 68 w 176"/>
                  <a:gd name="T97" fmla="*/ 40 h 40"/>
                  <a:gd name="T98" fmla="*/ 46 w 176"/>
                  <a:gd name="T99" fmla="*/ 38 h 40"/>
                  <a:gd name="T100" fmla="*/ 34 w 176"/>
                  <a:gd name="T101" fmla="*/ 38 h 40"/>
                  <a:gd name="T102" fmla="*/ 30 w 176"/>
                  <a:gd name="T103" fmla="*/ 38 h 40"/>
                  <a:gd name="T104" fmla="*/ 26 w 176"/>
                  <a:gd name="T105" fmla="*/ 40 h 40"/>
                  <a:gd name="T106" fmla="*/ 26 w 176"/>
                  <a:gd name="T107" fmla="*/ 32 h 40"/>
                  <a:gd name="T108" fmla="*/ 30 w 176"/>
                  <a:gd name="T109" fmla="*/ 26 h 40"/>
                  <a:gd name="T110" fmla="*/ 34 w 176"/>
                  <a:gd name="T111" fmla="*/ 22 h 40"/>
                  <a:gd name="T112" fmla="*/ 40 w 176"/>
                  <a:gd name="T113" fmla="*/ 20 h 40"/>
                  <a:gd name="T114" fmla="*/ 32 w 176"/>
                  <a:gd name="T115" fmla="*/ 24 h 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6"/>
                  <a:gd name="T175" fmla="*/ 0 h 40"/>
                  <a:gd name="T176" fmla="*/ 176 w 176"/>
                  <a:gd name="T177" fmla="*/ 40 h 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6" h="40">
                    <a:moveTo>
                      <a:pt x="32" y="24"/>
                    </a:moveTo>
                    <a:lnTo>
                      <a:pt x="40" y="18"/>
                    </a:lnTo>
                    <a:lnTo>
                      <a:pt x="34" y="16"/>
                    </a:lnTo>
                    <a:lnTo>
                      <a:pt x="30" y="16"/>
                    </a:lnTo>
                    <a:lnTo>
                      <a:pt x="24" y="16"/>
                    </a:lnTo>
                    <a:lnTo>
                      <a:pt x="14" y="18"/>
                    </a:lnTo>
                    <a:lnTo>
                      <a:pt x="10" y="16"/>
                    </a:lnTo>
                    <a:lnTo>
                      <a:pt x="6" y="14"/>
                    </a:lnTo>
                    <a:lnTo>
                      <a:pt x="0" y="6"/>
                    </a:lnTo>
                    <a:lnTo>
                      <a:pt x="10" y="2"/>
                    </a:lnTo>
                    <a:lnTo>
                      <a:pt x="22" y="0"/>
                    </a:lnTo>
                    <a:lnTo>
                      <a:pt x="30" y="2"/>
                    </a:lnTo>
                    <a:lnTo>
                      <a:pt x="36" y="6"/>
                    </a:lnTo>
                    <a:lnTo>
                      <a:pt x="42" y="8"/>
                    </a:lnTo>
                    <a:lnTo>
                      <a:pt x="48" y="10"/>
                    </a:lnTo>
                    <a:lnTo>
                      <a:pt x="62" y="10"/>
                    </a:lnTo>
                    <a:lnTo>
                      <a:pt x="66" y="8"/>
                    </a:lnTo>
                    <a:lnTo>
                      <a:pt x="70" y="6"/>
                    </a:lnTo>
                    <a:lnTo>
                      <a:pt x="74" y="6"/>
                    </a:lnTo>
                    <a:lnTo>
                      <a:pt x="68" y="10"/>
                    </a:lnTo>
                    <a:lnTo>
                      <a:pt x="66" y="12"/>
                    </a:lnTo>
                    <a:lnTo>
                      <a:pt x="64" y="16"/>
                    </a:lnTo>
                    <a:lnTo>
                      <a:pt x="66" y="18"/>
                    </a:lnTo>
                    <a:lnTo>
                      <a:pt x="66" y="20"/>
                    </a:lnTo>
                    <a:lnTo>
                      <a:pt x="72" y="22"/>
                    </a:lnTo>
                    <a:lnTo>
                      <a:pt x="86" y="22"/>
                    </a:lnTo>
                    <a:lnTo>
                      <a:pt x="102" y="22"/>
                    </a:lnTo>
                    <a:lnTo>
                      <a:pt x="116" y="20"/>
                    </a:lnTo>
                    <a:lnTo>
                      <a:pt x="130" y="18"/>
                    </a:lnTo>
                    <a:lnTo>
                      <a:pt x="146" y="18"/>
                    </a:lnTo>
                    <a:lnTo>
                      <a:pt x="156" y="18"/>
                    </a:lnTo>
                    <a:lnTo>
                      <a:pt x="164" y="20"/>
                    </a:lnTo>
                    <a:lnTo>
                      <a:pt x="176" y="24"/>
                    </a:lnTo>
                    <a:lnTo>
                      <a:pt x="172" y="32"/>
                    </a:lnTo>
                    <a:lnTo>
                      <a:pt x="168" y="38"/>
                    </a:lnTo>
                    <a:lnTo>
                      <a:pt x="160" y="40"/>
                    </a:lnTo>
                    <a:lnTo>
                      <a:pt x="152" y="40"/>
                    </a:lnTo>
                    <a:lnTo>
                      <a:pt x="142" y="40"/>
                    </a:lnTo>
                    <a:lnTo>
                      <a:pt x="134" y="38"/>
                    </a:lnTo>
                    <a:lnTo>
                      <a:pt x="128" y="38"/>
                    </a:lnTo>
                    <a:lnTo>
                      <a:pt x="118" y="36"/>
                    </a:lnTo>
                    <a:lnTo>
                      <a:pt x="112" y="36"/>
                    </a:lnTo>
                    <a:lnTo>
                      <a:pt x="104" y="34"/>
                    </a:lnTo>
                    <a:lnTo>
                      <a:pt x="98" y="32"/>
                    </a:lnTo>
                    <a:lnTo>
                      <a:pt x="92" y="32"/>
                    </a:lnTo>
                    <a:lnTo>
                      <a:pt x="84" y="34"/>
                    </a:lnTo>
                    <a:lnTo>
                      <a:pt x="78" y="36"/>
                    </a:lnTo>
                    <a:lnTo>
                      <a:pt x="74" y="40"/>
                    </a:lnTo>
                    <a:lnTo>
                      <a:pt x="68" y="40"/>
                    </a:lnTo>
                    <a:lnTo>
                      <a:pt x="46" y="38"/>
                    </a:lnTo>
                    <a:lnTo>
                      <a:pt x="34" y="38"/>
                    </a:lnTo>
                    <a:lnTo>
                      <a:pt x="30" y="38"/>
                    </a:lnTo>
                    <a:lnTo>
                      <a:pt x="26" y="40"/>
                    </a:lnTo>
                    <a:lnTo>
                      <a:pt x="26" y="32"/>
                    </a:lnTo>
                    <a:lnTo>
                      <a:pt x="30" y="26"/>
                    </a:lnTo>
                    <a:lnTo>
                      <a:pt x="34" y="22"/>
                    </a:lnTo>
                    <a:lnTo>
                      <a:pt x="40" y="20"/>
                    </a:lnTo>
                    <a:lnTo>
                      <a:pt x="32" y="24"/>
                    </a:lnTo>
                    <a:close/>
                  </a:path>
                </a:pathLst>
              </a:custGeom>
              <a:solidFill>
                <a:srgbClr val="C0C0C0"/>
              </a:solidFill>
              <a:ln w="3175">
                <a:solidFill>
                  <a:schemeClr val="bg1"/>
                </a:solidFill>
                <a:round/>
                <a:headEnd/>
                <a:tailEnd/>
              </a:ln>
            </p:spPr>
            <p:txBody>
              <a:bodyPr/>
              <a:lstStyle/>
              <a:p>
                <a:endParaRPr lang="en-GB"/>
              </a:p>
            </p:txBody>
          </p:sp>
          <p:sp>
            <p:nvSpPr>
              <p:cNvPr id="76115" name="Freeform 21"/>
              <p:cNvSpPr>
                <a:spLocks/>
              </p:cNvSpPr>
              <p:nvPr/>
            </p:nvSpPr>
            <p:spPr bwMode="auto">
              <a:xfrm>
                <a:off x="1418" y="705"/>
                <a:ext cx="34" cy="14"/>
              </a:xfrm>
              <a:custGeom>
                <a:avLst/>
                <a:gdLst>
                  <a:gd name="T0" fmla="*/ 34 w 34"/>
                  <a:gd name="T1" fmla="*/ 8 h 14"/>
                  <a:gd name="T2" fmla="*/ 30 w 34"/>
                  <a:gd name="T3" fmla="*/ 12 h 14"/>
                  <a:gd name="T4" fmla="*/ 26 w 34"/>
                  <a:gd name="T5" fmla="*/ 14 h 14"/>
                  <a:gd name="T6" fmla="*/ 22 w 34"/>
                  <a:gd name="T7" fmla="*/ 14 h 14"/>
                  <a:gd name="T8" fmla="*/ 12 w 34"/>
                  <a:gd name="T9" fmla="*/ 12 h 14"/>
                  <a:gd name="T10" fmla="*/ 0 w 34"/>
                  <a:gd name="T11" fmla="*/ 10 h 14"/>
                  <a:gd name="T12" fmla="*/ 8 w 34"/>
                  <a:gd name="T13" fmla="*/ 4 h 14"/>
                  <a:gd name="T14" fmla="*/ 18 w 34"/>
                  <a:gd name="T15" fmla="*/ 0 h 14"/>
                  <a:gd name="T16" fmla="*/ 24 w 34"/>
                  <a:gd name="T17" fmla="*/ 0 h 14"/>
                  <a:gd name="T18" fmla="*/ 28 w 34"/>
                  <a:gd name="T19" fmla="*/ 2 h 14"/>
                  <a:gd name="T20" fmla="*/ 32 w 34"/>
                  <a:gd name="T21" fmla="*/ 4 h 14"/>
                  <a:gd name="T22" fmla="*/ 34 w 34"/>
                  <a:gd name="T23" fmla="*/ 8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4"/>
                  <a:gd name="T38" fmla="*/ 34 w 34"/>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4">
                    <a:moveTo>
                      <a:pt x="34" y="8"/>
                    </a:moveTo>
                    <a:lnTo>
                      <a:pt x="30" y="12"/>
                    </a:lnTo>
                    <a:lnTo>
                      <a:pt x="26" y="14"/>
                    </a:lnTo>
                    <a:lnTo>
                      <a:pt x="22" y="14"/>
                    </a:lnTo>
                    <a:lnTo>
                      <a:pt x="12" y="12"/>
                    </a:lnTo>
                    <a:lnTo>
                      <a:pt x="0" y="10"/>
                    </a:lnTo>
                    <a:lnTo>
                      <a:pt x="8" y="4"/>
                    </a:lnTo>
                    <a:lnTo>
                      <a:pt x="18" y="0"/>
                    </a:lnTo>
                    <a:lnTo>
                      <a:pt x="24" y="0"/>
                    </a:lnTo>
                    <a:lnTo>
                      <a:pt x="28" y="2"/>
                    </a:lnTo>
                    <a:lnTo>
                      <a:pt x="32" y="4"/>
                    </a:lnTo>
                    <a:lnTo>
                      <a:pt x="34" y="8"/>
                    </a:lnTo>
                    <a:close/>
                  </a:path>
                </a:pathLst>
              </a:custGeom>
              <a:solidFill>
                <a:srgbClr val="C0C0C0"/>
              </a:solidFill>
              <a:ln w="3175">
                <a:solidFill>
                  <a:schemeClr val="bg1"/>
                </a:solidFill>
                <a:round/>
                <a:headEnd/>
                <a:tailEnd/>
              </a:ln>
            </p:spPr>
            <p:txBody>
              <a:bodyPr/>
              <a:lstStyle/>
              <a:p>
                <a:endParaRPr lang="en-GB"/>
              </a:p>
            </p:txBody>
          </p:sp>
          <p:sp>
            <p:nvSpPr>
              <p:cNvPr id="76116" name="Freeform 22"/>
              <p:cNvSpPr>
                <a:spLocks/>
              </p:cNvSpPr>
              <p:nvPr/>
            </p:nvSpPr>
            <p:spPr bwMode="auto">
              <a:xfrm>
                <a:off x="1554" y="821"/>
                <a:ext cx="34" cy="18"/>
              </a:xfrm>
              <a:custGeom>
                <a:avLst/>
                <a:gdLst>
                  <a:gd name="T0" fmla="*/ 18 w 34"/>
                  <a:gd name="T1" fmla="*/ 2 h 18"/>
                  <a:gd name="T2" fmla="*/ 30 w 34"/>
                  <a:gd name="T3" fmla="*/ 0 h 18"/>
                  <a:gd name="T4" fmla="*/ 32 w 34"/>
                  <a:gd name="T5" fmla="*/ 0 h 18"/>
                  <a:gd name="T6" fmla="*/ 34 w 34"/>
                  <a:gd name="T7" fmla="*/ 2 h 18"/>
                  <a:gd name="T8" fmla="*/ 32 w 34"/>
                  <a:gd name="T9" fmla="*/ 6 h 18"/>
                  <a:gd name="T10" fmla="*/ 30 w 34"/>
                  <a:gd name="T11" fmla="*/ 10 h 18"/>
                  <a:gd name="T12" fmla="*/ 24 w 34"/>
                  <a:gd name="T13" fmla="*/ 14 h 18"/>
                  <a:gd name="T14" fmla="*/ 16 w 34"/>
                  <a:gd name="T15" fmla="*/ 18 h 18"/>
                  <a:gd name="T16" fmla="*/ 6 w 34"/>
                  <a:gd name="T17" fmla="*/ 18 h 18"/>
                  <a:gd name="T18" fmla="*/ 2 w 34"/>
                  <a:gd name="T19" fmla="*/ 16 h 18"/>
                  <a:gd name="T20" fmla="*/ 0 w 34"/>
                  <a:gd name="T21" fmla="*/ 14 h 18"/>
                  <a:gd name="T22" fmla="*/ 2 w 34"/>
                  <a:gd name="T23" fmla="*/ 10 h 18"/>
                  <a:gd name="T24" fmla="*/ 8 w 34"/>
                  <a:gd name="T25" fmla="*/ 6 h 18"/>
                  <a:gd name="T26" fmla="*/ 14 w 34"/>
                  <a:gd name="T27" fmla="*/ 2 h 18"/>
                  <a:gd name="T28" fmla="*/ 20 w 34"/>
                  <a:gd name="T29" fmla="*/ 2 h 18"/>
                  <a:gd name="T30" fmla="*/ 20 w 34"/>
                  <a:gd name="T31" fmla="*/ 0 h 18"/>
                  <a:gd name="T32" fmla="*/ 18 w 34"/>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18"/>
                  <a:gd name="T53" fmla="*/ 34 w 3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18">
                    <a:moveTo>
                      <a:pt x="18" y="2"/>
                    </a:moveTo>
                    <a:lnTo>
                      <a:pt x="30" y="0"/>
                    </a:lnTo>
                    <a:lnTo>
                      <a:pt x="32" y="0"/>
                    </a:lnTo>
                    <a:lnTo>
                      <a:pt x="34" y="2"/>
                    </a:lnTo>
                    <a:lnTo>
                      <a:pt x="32" y="6"/>
                    </a:lnTo>
                    <a:lnTo>
                      <a:pt x="30" y="10"/>
                    </a:lnTo>
                    <a:lnTo>
                      <a:pt x="24" y="14"/>
                    </a:lnTo>
                    <a:lnTo>
                      <a:pt x="16" y="18"/>
                    </a:lnTo>
                    <a:lnTo>
                      <a:pt x="6" y="18"/>
                    </a:lnTo>
                    <a:lnTo>
                      <a:pt x="2" y="16"/>
                    </a:lnTo>
                    <a:lnTo>
                      <a:pt x="0" y="14"/>
                    </a:lnTo>
                    <a:lnTo>
                      <a:pt x="2" y="10"/>
                    </a:lnTo>
                    <a:lnTo>
                      <a:pt x="8" y="6"/>
                    </a:lnTo>
                    <a:lnTo>
                      <a:pt x="14" y="2"/>
                    </a:lnTo>
                    <a:lnTo>
                      <a:pt x="20" y="2"/>
                    </a:lnTo>
                    <a:lnTo>
                      <a:pt x="20" y="0"/>
                    </a:lnTo>
                    <a:lnTo>
                      <a:pt x="18" y="2"/>
                    </a:lnTo>
                    <a:close/>
                  </a:path>
                </a:pathLst>
              </a:custGeom>
              <a:solidFill>
                <a:srgbClr val="C0C0C0"/>
              </a:solidFill>
              <a:ln w="3175">
                <a:solidFill>
                  <a:schemeClr val="bg1"/>
                </a:solidFill>
                <a:round/>
                <a:headEnd/>
                <a:tailEnd/>
              </a:ln>
            </p:spPr>
            <p:txBody>
              <a:bodyPr/>
              <a:lstStyle/>
              <a:p>
                <a:endParaRPr lang="en-GB"/>
              </a:p>
            </p:txBody>
          </p:sp>
        </p:grpSp>
        <p:sp>
          <p:nvSpPr>
            <p:cNvPr id="75798" name="Freeform 23"/>
            <p:cNvSpPr>
              <a:spLocks/>
            </p:cNvSpPr>
            <p:nvPr/>
          </p:nvSpPr>
          <p:spPr bwMode="auto">
            <a:xfrm>
              <a:off x="1869" y="2305"/>
              <a:ext cx="40" cy="37"/>
            </a:xfrm>
            <a:custGeom>
              <a:avLst/>
              <a:gdLst>
                <a:gd name="T0" fmla="*/ 0 w 42"/>
                <a:gd name="T1" fmla="*/ 844430206 h 38"/>
                <a:gd name="T2" fmla="*/ 389317710 w 42"/>
                <a:gd name="T3" fmla="*/ 844430206 h 38"/>
                <a:gd name="T4" fmla="*/ 389317710 w 42"/>
                <a:gd name="T5" fmla="*/ 844430206 h 38"/>
                <a:gd name="T6" fmla="*/ 389317710 w 42"/>
                <a:gd name="T7" fmla="*/ 844430206 h 38"/>
                <a:gd name="T8" fmla="*/ 389317710 w 42"/>
                <a:gd name="T9" fmla="*/ 844430206 h 38"/>
                <a:gd name="T10" fmla="*/ 389317710 w 42"/>
                <a:gd name="T11" fmla="*/ 844430206 h 38"/>
                <a:gd name="T12" fmla="*/ 389317710 w 42"/>
                <a:gd name="T13" fmla="*/ 844430206 h 38"/>
                <a:gd name="T14" fmla="*/ 389317710 w 42"/>
                <a:gd name="T15" fmla="*/ 844430206 h 38"/>
                <a:gd name="T16" fmla="*/ 389317710 w 42"/>
                <a:gd name="T17" fmla="*/ 844430206 h 38"/>
                <a:gd name="T18" fmla="*/ 389317710 w 42"/>
                <a:gd name="T19" fmla="*/ 844430206 h 38"/>
                <a:gd name="T20" fmla="*/ 389317710 w 42"/>
                <a:gd name="T21" fmla="*/ 844430206 h 38"/>
                <a:gd name="T22" fmla="*/ 389317710 w 42"/>
                <a:gd name="T23" fmla="*/ 0 h 38"/>
                <a:gd name="T24" fmla="*/ 389317710 w 42"/>
                <a:gd name="T25" fmla="*/ 0 h 38"/>
                <a:gd name="T26" fmla="*/ 389317710 w 42"/>
                <a:gd name="T27" fmla="*/ 0 h 38"/>
                <a:gd name="T28" fmla="*/ 389317710 w 42"/>
                <a:gd name="T29" fmla="*/ 844430206 h 38"/>
                <a:gd name="T30" fmla="*/ 389317710 w 42"/>
                <a:gd name="T31" fmla="*/ 844430206 h 38"/>
                <a:gd name="T32" fmla="*/ 389317710 w 42"/>
                <a:gd name="T33" fmla="*/ 844430206 h 38"/>
                <a:gd name="T34" fmla="*/ 0 w 42"/>
                <a:gd name="T35" fmla="*/ 844430206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38"/>
                <a:gd name="T56" fmla="*/ 42 w 42"/>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38">
                  <a:moveTo>
                    <a:pt x="0" y="24"/>
                  </a:moveTo>
                  <a:lnTo>
                    <a:pt x="4" y="32"/>
                  </a:lnTo>
                  <a:lnTo>
                    <a:pt x="18" y="36"/>
                  </a:lnTo>
                  <a:lnTo>
                    <a:pt x="28" y="38"/>
                  </a:lnTo>
                  <a:lnTo>
                    <a:pt x="30" y="36"/>
                  </a:lnTo>
                  <a:lnTo>
                    <a:pt x="34" y="34"/>
                  </a:lnTo>
                  <a:lnTo>
                    <a:pt x="38" y="24"/>
                  </a:lnTo>
                  <a:lnTo>
                    <a:pt x="40" y="14"/>
                  </a:lnTo>
                  <a:lnTo>
                    <a:pt x="42" y="8"/>
                  </a:lnTo>
                  <a:lnTo>
                    <a:pt x="32" y="6"/>
                  </a:lnTo>
                  <a:lnTo>
                    <a:pt x="24" y="4"/>
                  </a:lnTo>
                  <a:lnTo>
                    <a:pt x="16" y="0"/>
                  </a:lnTo>
                  <a:lnTo>
                    <a:pt x="10" y="0"/>
                  </a:lnTo>
                  <a:lnTo>
                    <a:pt x="8" y="0"/>
                  </a:lnTo>
                  <a:lnTo>
                    <a:pt x="6" y="2"/>
                  </a:lnTo>
                  <a:lnTo>
                    <a:pt x="4" y="6"/>
                  </a:lnTo>
                  <a:lnTo>
                    <a:pt x="2" y="16"/>
                  </a:lnTo>
                  <a:lnTo>
                    <a:pt x="0" y="24"/>
                  </a:lnTo>
                  <a:close/>
                </a:path>
              </a:pathLst>
            </a:custGeom>
            <a:solidFill>
              <a:srgbClr val="C0C0C0"/>
            </a:solidFill>
            <a:ln w="3175">
              <a:solidFill>
                <a:schemeClr val="bg1"/>
              </a:solidFill>
              <a:round/>
              <a:headEnd/>
              <a:tailEnd/>
            </a:ln>
          </p:spPr>
          <p:txBody>
            <a:bodyPr/>
            <a:lstStyle/>
            <a:p>
              <a:endParaRPr lang="en-GB"/>
            </a:p>
          </p:txBody>
        </p:sp>
        <p:sp>
          <p:nvSpPr>
            <p:cNvPr id="75799" name="Freeform 24"/>
            <p:cNvSpPr>
              <a:spLocks/>
            </p:cNvSpPr>
            <p:nvPr/>
          </p:nvSpPr>
          <p:spPr bwMode="auto">
            <a:xfrm>
              <a:off x="1334" y="1870"/>
              <a:ext cx="168" cy="65"/>
            </a:xfrm>
            <a:custGeom>
              <a:avLst/>
              <a:gdLst>
                <a:gd name="T0" fmla="*/ 628826421 w 174"/>
                <a:gd name="T1" fmla="*/ 442674823 h 68"/>
                <a:gd name="T2" fmla="*/ 628826421 w 174"/>
                <a:gd name="T3" fmla="*/ 442674823 h 68"/>
                <a:gd name="T4" fmla="*/ 628826421 w 174"/>
                <a:gd name="T5" fmla="*/ 442674823 h 68"/>
                <a:gd name="T6" fmla="*/ 628826421 w 174"/>
                <a:gd name="T7" fmla="*/ 442674823 h 68"/>
                <a:gd name="T8" fmla="*/ 628826421 w 174"/>
                <a:gd name="T9" fmla="*/ 442674823 h 68"/>
                <a:gd name="T10" fmla="*/ 628826421 w 174"/>
                <a:gd name="T11" fmla="*/ 442674823 h 68"/>
                <a:gd name="T12" fmla="*/ 628826421 w 174"/>
                <a:gd name="T13" fmla="*/ 442674823 h 68"/>
                <a:gd name="T14" fmla="*/ 628826421 w 174"/>
                <a:gd name="T15" fmla="*/ 442674823 h 68"/>
                <a:gd name="T16" fmla="*/ 628826421 w 174"/>
                <a:gd name="T17" fmla="*/ 442674823 h 68"/>
                <a:gd name="T18" fmla="*/ 628826421 w 174"/>
                <a:gd name="T19" fmla="*/ 442674823 h 68"/>
                <a:gd name="T20" fmla="*/ 628826421 w 174"/>
                <a:gd name="T21" fmla="*/ 442674823 h 68"/>
                <a:gd name="T22" fmla="*/ 628826421 w 174"/>
                <a:gd name="T23" fmla="*/ 442674823 h 68"/>
                <a:gd name="T24" fmla="*/ 628826421 w 174"/>
                <a:gd name="T25" fmla="*/ 442674823 h 68"/>
                <a:gd name="T26" fmla="*/ 0 w 174"/>
                <a:gd name="T27" fmla="*/ 442674823 h 68"/>
                <a:gd name="T28" fmla="*/ 628826421 w 174"/>
                <a:gd name="T29" fmla="*/ 442674823 h 68"/>
                <a:gd name="T30" fmla="*/ 628826421 w 174"/>
                <a:gd name="T31" fmla="*/ 442674823 h 68"/>
                <a:gd name="T32" fmla="*/ 628826421 w 174"/>
                <a:gd name="T33" fmla="*/ 442674823 h 68"/>
                <a:gd name="T34" fmla="*/ 628826421 w 174"/>
                <a:gd name="T35" fmla="*/ 442674823 h 68"/>
                <a:gd name="T36" fmla="*/ 628826421 w 174"/>
                <a:gd name="T37" fmla="*/ 442674823 h 68"/>
                <a:gd name="T38" fmla="*/ 628826421 w 174"/>
                <a:gd name="T39" fmla="*/ 442674823 h 68"/>
                <a:gd name="T40" fmla="*/ 628826421 w 174"/>
                <a:gd name="T41" fmla="*/ 0 h 68"/>
                <a:gd name="T42" fmla="*/ 628826421 w 174"/>
                <a:gd name="T43" fmla="*/ 0 h 68"/>
                <a:gd name="T44" fmla="*/ 628826421 w 174"/>
                <a:gd name="T45" fmla="*/ 0 h 68"/>
                <a:gd name="T46" fmla="*/ 628826421 w 174"/>
                <a:gd name="T47" fmla="*/ 442674823 h 68"/>
                <a:gd name="T48" fmla="*/ 628826421 w 174"/>
                <a:gd name="T49" fmla="*/ 442674823 h 68"/>
                <a:gd name="T50" fmla="*/ 628826421 w 174"/>
                <a:gd name="T51" fmla="*/ 442674823 h 68"/>
                <a:gd name="T52" fmla="*/ 628826421 w 174"/>
                <a:gd name="T53" fmla="*/ 442674823 h 68"/>
                <a:gd name="T54" fmla="*/ 628826421 w 174"/>
                <a:gd name="T55" fmla="*/ 442674823 h 68"/>
                <a:gd name="T56" fmla="*/ 628826421 w 174"/>
                <a:gd name="T57" fmla="*/ 442674823 h 68"/>
                <a:gd name="T58" fmla="*/ 628826421 w 174"/>
                <a:gd name="T59" fmla="*/ 442674823 h 68"/>
                <a:gd name="T60" fmla="*/ 628826421 w 174"/>
                <a:gd name="T61" fmla="*/ 442674823 h 68"/>
                <a:gd name="T62" fmla="*/ 628826421 w 174"/>
                <a:gd name="T63" fmla="*/ 442674823 h 68"/>
                <a:gd name="T64" fmla="*/ 628826421 w 174"/>
                <a:gd name="T65" fmla="*/ 442674823 h 68"/>
                <a:gd name="T66" fmla="*/ 628826421 w 174"/>
                <a:gd name="T67" fmla="*/ 442674823 h 68"/>
                <a:gd name="T68" fmla="*/ 628826421 w 174"/>
                <a:gd name="T69" fmla="*/ 442674823 h 68"/>
                <a:gd name="T70" fmla="*/ 628826421 w 174"/>
                <a:gd name="T71" fmla="*/ 442674823 h 68"/>
                <a:gd name="T72" fmla="*/ 628826421 w 174"/>
                <a:gd name="T73" fmla="*/ 442674823 h 68"/>
                <a:gd name="T74" fmla="*/ 628826421 w 174"/>
                <a:gd name="T75" fmla="*/ 442674823 h 68"/>
                <a:gd name="T76" fmla="*/ 628826421 w 174"/>
                <a:gd name="T77" fmla="*/ 442674823 h 68"/>
                <a:gd name="T78" fmla="*/ 628826421 w 174"/>
                <a:gd name="T79" fmla="*/ 442674823 h 68"/>
                <a:gd name="T80" fmla="*/ 628826421 w 174"/>
                <a:gd name="T81" fmla="*/ 442674823 h 68"/>
                <a:gd name="T82" fmla="*/ 628826421 w 174"/>
                <a:gd name="T83" fmla="*/ 442674823 h 68"/>
                <a:gd name="T84" fmla="*/ 628826421 w 174"/>
                <a:gd name="T85" fmla="*/ 442674823 h 68"/>
                <a:gd name="T86" fmla="*/ 628826421 w 174"/>
                <a:gd name="T87" fmla="*/ 442674823 h 68"/>
                <a:gd name="T88" fmla="*/ 628826421 w 174"/>
                <a:gd name="T89" fmla="*/ 442674823 h 68"/>
                <a:gd name="T90" fmla="*/ 628826421 w 174"/>
                <a:gd name="T91" fmla="*/ 442674823 h 68"/>
                <a:gd name="T92" fmla="*/ 628826421 w 174"/>
                <a:gd name="T93" fmla="*/ 442674823 h 68"/>
                <a:gd name="T94" fmla="*/ 628826421 w 174"/>
                <a:gd name="T95" fmla="*/ 442674823 h 68"/>
                <a:gd name="T96" fmla="*/ 628826421 w 174"/>
                <a:gd name="T97" fmla="*/ 442674823 h 68"/>
                <a:gd name="T98" fmla="*/ 628826421 w 174"/>
                <a:gd name="T99" fmla="*/ 442674823 h 68"/>
                <a:gd name="T100" fmla="*/ 628826421 w 174"/>
                <a:gd name="T101" fmla="*/ 442674823 h 68"/>
                <a:gd name="T102" fmla="*/ 628826421 w 174"/>
                <a:gd name="T103" fmla="*/ 442674823 h 68"/>
                <a:gd name="T104" fmla="*/ 628826421 w 174"/>
                <a:gd name="T105" fmla="*/ 442674823 h 68"/>
                <a:gd name="T106" fmla="*/ 628826421 w 174"/>
                <a:gd name="T107" fmla="*/ 442674823 h 68"/>
                <a:gd name="T108" fmla="*/ 628826421 w 174"/>
                <a:gd name="T109" fmla="*/ 442674823 h 68"/>
                <a:gd name="T110" fmla="*/ 628826421 w 174"/>
                <a:gd name="T111" fmla="*/ 442674823 h 68"/>
                <a:gd name="T112" fmla="*/ 628826421 w 174"/>
                <a:gd name="T113" fmla="*/ 442674823 h 68"/>
                <a:gd name="T114" fmla="*/ 628826421 w 174"/>
                <a:gd name="T115" fmla="*/ 442674823 h 68"/>
                <a:gd name="T116" fmla="*/ 628826421 w 174"/>
                <a:gd name="T117" fmla="*/ 442674823 h 68"/>
                <a:gd name="T118" fmla="*/ 628826421 w 174"/>
                <a:gd name="T119" fmla="*/ 442674823 h 68"/>
                <a:gd name="T120" fmla="*/ 628826421 w 174"/>
                <a:gd name="T121" fmla="*/ 442674823 h 68"/>
                <a:gd name="T122" fmla="*/ 628826421 w 174"/>
                <a:gd name="T123" fmla="*/ 442674823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4"/>
                <a:gd name="T187" fmla="*/ 0 h 68"/>
                <a:gd name="T188" fmla="*/ 174 w 174"/>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4" h="68">
                  <a:moveTo>
                    <a:pt x="48" y="20"/>
                  </a:moveTo>
                  <a:lnTo>
                    <a:pt x="48" y="16"/>
                  </a:lnTo>
                  <a:lnTo>
                    <a:pt x="52" y="16"/>
                  </a:lnTo>
                  <a:lnTo>
                    <a:pt x="52" y="12"/>
                  </a:lnTo>
                  <a:lnTo>
                    <a:pt x="48" y="10"/>
                  </a:lnTo>
                  <a:lnTo>
                    <a:pt x="46" y="12"/>
                  </a:lnTo>
                  <a:lnTo>
                    <a:pt x="38" y="12"/>
                  </a:lnTo>
                  <a:lnTo>
                    <a:pt x="32" y="16"/>
                  </a:lnTo>
                  <a:lnTo>
                    <a:pt x="24" y="20"/>
                  </a:lnTo>
                  <a:lnTo>
                    <a:pt x="16" y="22"/>
                  </a:lnTo>
                  <a:lnTo>
                    <a:pt x="14" y="24"/>
                  </a:lnTo>
                  <a:lnTo>
                    <a:pt x="12" y="26"/>
                  </a:lnTo>
                  <a:lnTo>
                    <a:pt x="6" y="28"/>
                  </a:lnTo>
                  <a:lnTo>
                    <a:pt x="0" y="28"/>
                  </a:lnTo>
                  <a:lnTo>
                    <a:pt x="4" y="26"/>
                  </a:lnTo>
                  <a:lnTo>
                    <a:pt x="6" y="26"/>
                  </a:lnTo>
                  <a:lnTo>
                    <a:pt x="8" y="20"/>
                  </a:lnTo>
                  <a:lnTo>
                    <a:pt x="12" y="14"/>
                  </a:lnTo>
                  <a:lnTo>
                    <a:pt x="18" y="10"/>
                  </a:lnTo>
                  <a:lnTo>
                    <a:pt x="26" y="6"/>
                  </a:lnTo>
                  <a:lnTo>
                    <a:pt x="44" y="0"/>
                  </a:lnTo>
                  <a:lnTo>
                    <a:pt x="60" y="0"/>
                  </a:lnTo>
                  <a:lnTo>
                    <a:pt x="64" y="0"/>
                  </a:lnTo>
                  <a:lnTo>
                    <a:pt x="66" y="2"/>
                  </a:lnTo>
                  <a:lnTo>
                    <a:pt x="70" y="4"/>
                  </a:lnTo>
                  <a:lnTo>
                    <a:pt x="84" y="8"/>
                  </a:lnTo>
                  <a:lnTo>
                    <a:pt x="92" y="16"/>
                  </a:lnTo>
                  <a:lnTo>
                    <a:pt x="96" y="18"/>
                  </a:lnTo>
                  <a:lnTo>
                    <a:pt x="102" y="18"/>
                  </a:lnTo>
                  <a:lnTo>
                    <a:pt x="110" y="20"/>
                  </a:lnTo>
                  <a:lnTo>
                    <a:pt x="122" y="26"/>
                  </a:lnTo>
                  <a:lnTo>
                    <a:pt x="130" y="34"/>
                  </a:lnTo>
                  <a:lnTo>
                    <a:pt x="140" y="40"/>
                  </a:lnTo>
                  <a:lnTo>
                    <a:pt x="152" y="44"/>
                  </a:lnTo>
                  <a:lnTo>
                    <a:pt x="150" y="46"/>
                  </a:lnTo>
                  <a:lnTo>
                    <a:pt x="150" y="48"/>
                  </a:lnTo>
                  <a:lnTo>
                    <a:pt x="166" y="52"/>
                  </a:lnTo>
                  <a:lnTo>
                    <a:pt x="172" y="56"/>
                  </a:lnTo>
                  <a:lnTo>
                    <a:pt x="174" y="62"/>
                  </a:lnTo>
                  <a:lnTo>
                    <a:pt x="166" y="64"/>
                  </a:lnTo>
                  <a:lnTo>
                    <a:pt x="162" y="64"/>
                  </a:lnTo>
                  <a:lnTo>
                    <a:pt x="162" y="66"/>
                  </a:lnTo>
                  <a:lnTo>
                    <a:pt x="152" y="68"/>
                  </a:lnTo>
                  <a:lnTo>
                    <a:pt x="140" y="68"/>
                  </a:lnTo>
                  <a:lnTo>
                    <a:pt x="116" y="66"/>
                  </a:lnTo>
                  <a:lnTo>
                    <a:pt x="120" y="62"/>
                  </a:lnTo>
                  <a:lnTo>
                    <a:pt x="126" y="56"/>
                  </a:lnTo>
                  <a:lnTo>
                    <a:pt x="126" y="52"/>
                  </a:lnTo>
                  <a:lnTo>
                    <a:pt x="118" y="52"/>
                  </a:lnTo>
                  <a:lnTo>
                    <a:pt x="110" y="50"/>
                  </a:lnTo>
                  <a:lnTo>
                    <a:pt x="106" y="46"/>
                  </a:lnTo>
                  <a:lnTo>
                    <a:pt x="104" y="40"/>
                  </a:lnTo>
                  <a:lnTo>
                    <a:pt x="104" y="36"/>
                  </a:lnTo>
                  <a:lnTo>
                    <a:pt x="102" y="34"/>
                  </a:lnTo>
                  <a:lnTo>
                    <a:pt x="98" y="32"/>
                  </a:lnTo>
                  <a:lnTo>
                    <a:pt x="84" y="32"/>
                  </a:lnTo>
                  <a:lnTo>
                    <a:pt x="82" y="30"/>
                  </a:lnTo>
                  <a:lnTo>
                    <a:pt x="78" y="28"/>
                  </a:lnTo>
                  <a:lnTo>
                    <a:pt x="64" y="24"/>
                  </a:lnTo>
                  <a:lnTo>
                    <a:pt x="54" y="20"/>
                  </a:lnTo>
                  <a:lnTo>
                    <a:pt x="48" y="18"/>
                  </a:lnTo>
                  <a:lnTo>
                    <a:pt x="48" y="20"/>
                  </a:lnTo>
                  <a:close/>
                </a:path>
              </a:pathLst>
            </a:custGeom>
            <a:solidFill>
              <a:srgbClr val="C0C0C0"/>
            </a:solidFill>
            <a:ln w="3175">
              <a:solidFill>
                <a:schemeClr val="bg1"/>
              </a:solidFill>
              <a:round/>
              <a:headEnd/>
              <a:tailEnd/>
            </a:ln>
          </p:spPr>
          <p:txBody>
            <a:bodyPr/>
            <a:lstStyle/>
            <a:p>
              <a:endParaRPr lang="en-GB"/>
            </a:p>
          </p:txBody>
        </p:sp>
        <p:sp>
          <p:nvSpPr>
            <p:cNvPr id="75800" name="Freeform 25"/>
            <p:cNvSpPr>
              <a:spLocks/>
            </p:cNvSpPr>
            <p:nvPr/>
          </p:nvSpPr>
          <p:spPr bwMode="auto">
            <a:xfrm>
              <a:off x="810" y="1380"/>
              <a:ext cx="902" cy="447"/>
            </a:xfrm>
            <a:custGeom>
              <a:avLst/>
              <a:gdLst>
                <a:gd name="T0" fmla="*/ 588171443 w 936"/>
                <a:gd name="T1" fmla="*/ 581518856 h 464"/>
                <a:gd name="T2" fmla="*/ 588171443 w 936"/>
                <a:gd name="T3" fmla="*/ 581518856 h 464"/>
                <a:gd name="T4" fmla="*/ 588171443 w 936"/>
                <a:gd name="T5" fmla="*/ 581518856 h 464"/>
                <a:gd name="T6" fmla="*/ 588171443 w 936"/>
                <a:gd name="T7" fmla="*/ 581518856 h 464"/>
                <a:gd name="T8" fmla="*/ 588171443 w 936"/>
                <a:gd name="T9" fmla="*/ 581518856 h 464"/>
                <a:gd name="T10" fmla="*/ 588171443 w 936"/>
                <a:gd name="T11" fmla="*/ 581518856 h 464"/>
                <a:gd name="T12" fmla="*/ 588171443 w 936"/>
                <a:gd name="T13" fmla="*/ 581518856 h 464"/>
                <a:gd name="T14" fmla="*/ 588171443 w 936"/>
                <a:gd name="T15" fmla="*/ 581518856 h 464"/>
                <a:gd name="T16" fmla="*/ 588171443 w 936"/>
                <a:gd name="T17" fmla="*/ 581518856 h 464"/>
                <a:gd name="T18" fmla="*/ 588171443 w 936"/>
                <a:gd name="T19" fmla="*/ 581518856 h 464"/>
                <a:gd name="T20" fmla="*/ 588171443 w 936"/>
                <a:gd name="T21" fmla="*/ 581518856 h 464"/>
                <a:gd name="T22" fmla="*/ 588171443 w 936"/>
                <a:gd name="T23" fmla="*/ 581518856 h 464"/>
                <a:gd name="T24" fmla="*/ 588171443 w 936"/>
                <a:gd name="T25" fmla="*/ 581518856 h 464"/>
                <a:gd name="T26" fmla="*/ 588171443 w 936"/>
                <a:gd name="T27" fmla="*/ 581518856 h 464"/>
                <a:gd name="T28" fmla="*/ 588171443 w 936"/>
                <a:gd name="T29" fmla="*/ 581518856 h 464"/>
                <a:gd name="T30" fmla="*/ 588171443 w 936"/>
                <a:gd name="T31" fmla="*/ 581518856 h 464"/>
                <a:gd name="T32" fmla="*/ 588171443 w 936"/>
                <a:gd name="T33" fmla="*/ 581518856 h 464"/>
                <a:gd name="T34" fmla="*/ 588171443 w 936"/>
                <a:gd name="T35" fmla="*/ 581518856 h 464"/>
                <a:gd name="T36" fmla="*/ 588171443 w 936"/>
                <a:gd name="T37" fmla="*/ 581518856 h 464"/>
                <a:gd name="T38" fmla="*/ 588171443 w 936"/>
                <a:gd name="T39" fmla="*/ 581518856 h 464"/>
                <a:gd name="T40" fmla="*/ 588171443 w 936"/>
                <a:gd name="T41" fmla="*/ 581518856 h 464"/>
                <a:gd name="T42" fmla="*/ 588171443 w 936"/>
                <a:gd name="T43" fmla="*/ 581518856 h 464"/>
                <a:gd name="T44" fmla="*/ 588171443 w 936"/>
                <a:gd name="T45" fmla="*/ 581518856 h 464"/>
                <a:gd name="T46" fmla="*/ 588171443 w 936"/>
                <a:gd name="T47" fmla="*/ 581518856 h 464"/>
                <a:gd name="T48" fmla="*/ 588171443 w 936"/>
                <a:gd name="T49" fmla="*/ 581518856 h 464"/>
                <a:gd name="T50" fmla="*/ 588171443 w 936"/>
                <a:gd name="T51" fmla="*/ 581518856 h 464"/>
                <a:gd name="T52" fmla="*/ 588171443 w 936"/>
                <a:gd name="T53" fmla="*/ 581518856 h 464"/>
                <a:gd name="T54" fmla="*/ 588171443 w 936"/>
                <a:gd name="T55" fmla="*/ 581518856 h 464"/>
                <a:gd name="T56" fmla="*/ 588171443 w 936"/>
                <a:gd name="T57" fmla="*/ 581518856 h 464"/>
                <a:gd name="T58" fmla="*/ 588171443 w 936"/>
                <a:gd name="T59" fmla="*/ 581518856 h 464"/>
                <a:gd name="T60" fmla="*/ 588171443 w 936"/>
                <a:gd name="T61" fmla="*/ 581518856 h 464"/>
                <a:gd name="T62" fmla="*/ 588171443 w 936"/>
                <a:gd name="T63" fmla="*/ 581518856 h 464"/>
                <a:gd name="T64" fmla="*/ 588171443 w 936"/>
                <a:gd name="T65" fmla="*/ 581518856 h 464"/>
                <a:gd name="T66" fmla="*/ 588171443 w 936"/>
                <a:gd name="T67" fmla="*/ 581518856 h 464"/>
                <a:gd name="T68" fmla="*/ 588171443 w 936"/>
                <a:gd name="T69" fmla="*/ 581518856 h 464"/>
                <a:gd name="T70" fmla="*/ 588171443 w 936"/>
                <a:gd name="T71" fmla="*/ 581518856 h 464"/>
                <a:gd name="T72" fmla="*/ 588171443 w 936"/>
                <a:gd name="T73" fmla="*/ 581518856 h 464"/>
                <a:gd name="T74" fmla="*/ 588171443 w 936"/>
                <a:gd name="T75" fmla="*/ 581518856 h 464"/>
                <a:gd name="T76" fmla="*/ 588171443 w 936"/>
                <a:gd name="T77" fmla="*/ 581518856 h 464"/>
                <a:gd name="T78" fmla="*/ 588171443 w 936"/>
                <a:gd name="T79" fmla="*/ 581518856 h 464"/>
                <a:gd name="T80" fmla="*/ 588171443 w 936"/>
                <a:gd name="T81" fmla="*/ 581518856 h 464"/>
                <a:gd name="T82" fmla="*/ 588171443 w 936"/>
                <a:gd name="T83" fmla="*/ 581518856 h 464"/>
                <a:gd name="T84" fmla="*/ 588171443 w 936"/>
                <a:gd name="T85" fmla="*/ 581518856 h 464"/>
                <a:gd name="T86" fmla="*/ 588171443 w 936"/>
                <a:gd name="T87" fmla="*/ 581518856 h 464"/>
                <a:gd name="T88" fmla="*/ 588171443 w 936"/>
                <a:gd name="T89" fmla="*/ 581518856 h 464"/>
                <a:gd name="T90" fmla="*/ 588171443 w 936"/>
                <a:gd name="T91" fmla="*/ 581518856 h 464"/>
                <a:gd name="T92" fmla="*/ 588171443 w 936"/>
                <a:gd name="T93" fmla="*/ 581518856 h 464"/>
                <a:gd name="T94" fmla="*/ 588171443 w 936"/>
                <a:gd name="T95" fmla="*/ 581518856 h 464"/>
                <a:gd name="T96" fmla="*/ 588171443 w 936"/>
                <a:gd name="T97" fmla="*/ 581518856 h 464"/>
                <a:gd name="T98" fmla="*/ 588171443 w 936"/>
                <a:gd name="T99" fmla="*/ 581518856 h 464"/>
                <a:gd name="T100" fmla="*/ 588171443 w 936"/>
                <a:gd name="T101" fmla="*/ 581518856 h 464"/>
                <a:gd name="T102" fmla="*/ 588171443 w 936"/>
                <a:gd name="T103" fmla="*/ 581518856 h 464"/>
                <a:gd name="T104" fmla="*/ 588171443 w 936"/>
                <a:gd name="T105" fmla="*/ 581518856 h 464"/>
                <a:gd name="T106" fmla="*/ 588171443 w 936"/>
                <a:gd name="T107" fmla="*/ 581518856 h 464"/>
                <a:gd name="T108" fmla="*/ 588171443 w 936"/>
                <a:gd name="T109" fmla="*/ 581518856 h 46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6"/>
                <a:gd name="T166" fmla="*/ 0 h 464"/>
                <a:gd name="T167" fmla="*/ 936 w 936"/>
                <a:gd name="T168" fmla="*/ 464 h 46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6" h="464">
                  <a:moveTo>
                    <a:pt x="6" y="242"/>
                  </a:moveTo>
                  <a:lnTo>
                    <a:pt x="6" y="244"/>
                  </a:lnTo>
                  <a:lnTo>
                    <a:pt x="4" y="246"/>
                  </a:lnTo>
                  <a:lnTo>
                    <a:pt x="2" y="252"/>
                  </a:lnTo>
                  <a:lnTo>
                    <a:pt x="4" y="262"/>
                  </a:lnTo>
                  <a:lnTo>
                    <a:pt x="8" y="272"/>
                  </a:lnTo>
                  <a:lnTo>
                    <a:pt x="16" y="278"/>
                  </a:lnTo>
                  <a:lnTo>
                    <a:pt x="28" y="282"/>
                  </a:lnTo>
                  <a:lnTo>
                    <a:pt x="32" y="284"/>
                  </a:lnTo>
                  <a:lnTo>
                    <a:pt x="36" y="286"/>
                  </a:lnTo>
                  <a:lnTo>
                    <a:pt x="44" y="298"/>
                  </a:lnTo>
                  <a:lnTo>
                    <a:pt x="48" y="310"/>
                  </a:lnTo>
                  <a:lnTo>
                    <a:pt x="50" y="322"/>
                  </a:lnTo>
                  <a:lnTo>
                    <a:pt x="72" y="320"/>
                  </a:lnTo>
                  <a:lnTo>
                    <a:pt x="80" y="320"/>
                  </a:lnTo>
                  <a:lnTo>
                    <a:pt x="86" y="322"/>
                  </a:lnTo>
                  <a:lnTo>
                    <a:pt x="134" y="348"/>
                  </a:lnTo>
                  <a:lnTo>
                    <a:pt x="188" y="348"/>
                  </a:lnTo>
                  <a:lnTo>
                    <a:pt x="192" y="338"/>
                  </a:lnTo>
                  <a:lnTo>
                    <a:pt x="208" y="340"/>
                  </a:lnTo>
                  <a:lnTo>
                    <a:pt x="214" y="340"/>
                  </a:lnTo>
                  <a:lnTo>
                    <a:pt x="220" y="338"/>
                  </a:lnTo>
                  <a:lnTo>
                    <a:pt x="222" y="346"/>
                  </a:lnTo>
                  <a:lnTo>
                    <a:pt x="228" y="352"/>
                  </a:lnTo>
                  <a:lnTo>
                    <a:pt x="232" y="356"/>
                  </a:lnTo>
                  <a:lnTo>
                    <a:pt x="236" y="360"/>
                  </a:lnTo>
                  <a:lnTo>
                    <a:pt x="242" y="382"/>
                  </a:lnTo>
                  <a:lnTo>
                    <a:pt x="244" y="386"/>
                  </a:lnTo>
                  <a:lnTo>
                    <a:pt x="248" y="390"/>
                  </a:lnTo>
                  <a:lnTo>
                    <a:pt x="252" y="392"/>
                  </a:lnTo>
                  <a:lnTo>
                    <a:pt x="256" y="392"/>
                  </a:lnTo>
                  <a:lnTo>
                    <a:pt x="262" y="390"/>
                  </a:lnTo>
                  <a:lnTo>
                    <a:pt x="268" y="386"/>
                  </a:lnTo>
                  <a:lnTo>
                    <a:pt x="274" y="380"/>
                  </a:lnTo>
                  <a:lnTo>
                    <a:pt x="276" y="380"/>
                  </a:lnTo>
                  <a:lnTo>
                    <a:pt x="282" y="378"/>
                  </a:lnTo>
                  <a:lnTo>
                    <a:pt x="290" y="380"/>
                  </a:lnTo>
                  <a:lnTo>
                    <a:pt x="296" y="384"/>
                  </a:lnTo>
                  <a:lnTo>
                    <a:pt x="300" y="392"/>
                  </a:lnTo>
                  <a:lnTo>
                    <a:pt x="304" y="400"/>
                  </a:lnTo>
                  <a:lnTo>
                    <a:pt x="308" y="420"/>
                  </a:lnTo>
                  <a:lnTo>
                    <a:pt x="310" y="438"/>
                  </a:lnTo>
                  <a:lnTo>
                    <a:pt x="312" y="442"/>
                  </a:lnTo>
                  <a:lnTo>
                    <a:pt x="316" y="444"/>
                  </a:lnTo>
                  <a:lnTo>
                    <a:pt x="324" y="450"/>
                  </a:lnTo>
                  <a:lnTo>
                    <a:pt x="344" y="456"/>
                  </a:lnTo>
                  <a:lnTo>
                    <a:pt x="346" y="456"/>
                  </a:lnTo>
                  <a:lnTo>
                    <a:pt x="346" y="438"/>
                  </a:lnTo>
                  <a:lnTo>
                    <a:pt x="346" y="430"/>
                  </a:lnTo>
                  <a:lnTo>
                    <a:pt x="348" y="422"/>
                  </a:lnTo>
                  <a:lnTo>
                    <a:pt x="352" y="416"/>
                  </a:lnTo>
                  <a:lnTo>
                    <a:pt x="358" y="410"/>
                  </a:lnTo>
                  <a:lnTo>
                    <a:pt x="364" y="404"/>
                  </a:lnTo>
                  <a:lnTo>
                    <a:pt x="366" y="400"/>
                  </a:lnTo>
                  <a:lnTo>
                    <a:pt x="368" y="396"/>
                  </a:lnTo>
                  <a:lnTo>
                    <a:pt x="376" y="396"/>
                  </a:lnTo>
                  <a:lnTo>
                    <a:pt x="384" y="394"/>
                  </a:lnTo>
                  <a:lnTo>
                    <a:pt x="398" y="386"/>
                  </a:lnTo>
                  <a:lnTo>
                    <a:pt x="400" y="384"/>
                  </a:lnTo>
                  <a:lnTo>
                    <a:pt x="402" y="382"/>
                  </a:lnTo>
                  <a:lnTo>
                    <a:pt x="402" y="378"/>
                  </a:lnTo>
                  <a:lnTo>
                    <a:pt x="406" y="376"/>
                  </a:lnTo>
                  <a:lnTo>
                    <a:pt x="412" y="378"/>
                  </a:lnTo>
                  <a:lnTo>
                    <a:pt x="414" y="376"/>
                  </a:lnTo>
                  <a:lnTo>
                    <a:pt x="416" y="374"/>
                  </a:lnTo>
                  <a:lnTo>
                    <a:pt x="418" y="372"/>
                  </a:lnTo>
                  <a:lnTo>
                    <a:pt x="422" y="372"/>
                  </a:lnTo>
                  <a:lnTo>
                    <a:pt x="428" y="372"/>
                  </a:lnTo>
                  <a:lnTo>
                    <a:pt x="434" y="374"/>
                  </a:lnTo>
                  <a:lnTo>
                    <a:pt x="438" y="376"/>
                  </a:lnTo>
                  <a:lnTo>
                    <a:pt x="444" y="378"/>
                  </a:lnTo>
                  <a:lnTo>
                    <a:pt x="450" y="376"/>
                  </a:lnTo>
                  <a:lnTo>
                    <a:pt x="456" y="376"/>
                  </a:lnTo>
                  <a:lnTo>
                    <a:pt x="462" y="382"/>
                  </a:lnTo>
                  <a:lnTo>
                    <a:pt x="466" y="384"/>
                  </a:lnTo>
                  <a:lnTo>
                    <a:pt x="472" y="386"/>
                  </a:lnTo>
                  <a:lnTo>
                    <a:pt x="478" y="384"/>
                  </a:lnTo>
                  <a:lnTo>
                    <a:pt x="484" y="382"/>
                  </a:lnTo>
                  <a:lnTo>
                    <a:pt x="486" y="384"/>
                  </a:lnTo>
                  <a:lnTo>
                    <a:pt x="488" y="386"/>
                  </a:lnTo>
                  <a:lnTo>
                    <a:pt x="490" y="388"/>
                  </a:lnTo>
                  <a:lnTo>
                    <a:pt x="494" y="388"/>
                  </a:lnTo>
                  <a:lnTo>
                    <a:pt x="496" y="388"/>
                  </a:lnTo>
                  <a:lnTo>
                    <a:pt x="496" y="384"/>
                  </a:lnTo>
                  <a:lnTo>
                    <a:pt x="492" y="382"/>
                  </a:lnTo>
                  <a:lnTo>
                    <a:pt x="490" y="378"/>
                  </a:lnTo>
                  <a:lnTo>
                    <a:pt x="490" y="364"/>
                  </a:lnTo>
                  <a:lnTo>
                    <a:pt x="500" y="362"/>
                  </a:lnTo>
                  <a:lnTo>
                    <a:pt x="510" y="360"/>
                  </a:lnTo>
                  <a:lnTo>
                    <a:pt x="522" y="364"/>
                  </a:lnTo>
                  <a:lnTo>
                    <a:pt x="526" y="362"/>
                  </a:lnTo>
                  <a:lnTo>
                    <a:pt x="530" y="360"/>
                  </a:lnTo>
                  <a:lnTo>
                    <a:pt x="548" y="360"/>
                  </a:lnTo>
                  <a:lnTo>
                    <a:pt x="550" y="362"/>
                  </a:lnTo>
                  <a:lnTo>
                    <a:pt x="554" y="364"/>
                  </a:lnTo>
                  <a:lnTo>
                    <a:pt x="560" y="366"/>
                  </a:lnTo>
                  <a:lnTo>
                    <a:pt x="562" y="370"/>
                  </a:lnTo>
                  <a:lnTo>
                    <a:pt x="562" y="372"/>
                  </a:lnTo>
                  <a:lnTo>
                    <a:pt x="562" y="376"/>
                  </a:lnTo>
                  <a:lnTo>
                    <a:pt x="564" y="376"/>
                  </a:lnTo>
                  <a:lnTo>
                    <a:pt x="570" y="374"/>
                  </a:lnTo>
                  <a:lnTo>
                    <a:pt x="572" y="372"/>
                  </a:lnTo>
                  <a:lnTo>
                    <a:pt x="582" y="368"/>
                  </a:lnTo>
                  <a:lnTo>
                    <a:pt x="590" y="370"/>
                  </a:lnTo>
                  <a:lnTo>
                    <a:pt x="594" y="374"/>
                  </a:lnTo>
                  <a:lnTo>
                    <a:pt x="594" y="378"/>
                  </a:lnTo>
                  <a:lnTo>
                    <a:pt x="596" y="382"/>
                  </a:lnTo>
                  <a:lnTo>
                    <a:pt x="598" y="386"/>
                  </a:lnTo>
                  <a:lnTo>
                    <a:pt x="600" y="388"/>
                  </a:lnTo>
                  <a:lnTo>
                    <a:pt x="604" y="390"/>
                  </a:lnTo>
                  <a:lnTo>
                    <a:pt x="602" y="396"/>
                  </a:lnTo>
                  <a:lnTo>
                    <a:pt x="600" y="398"/>
                  </a:lnTo>
                  <a:lnTo>
                    <a:pt x="598" y="402"/>
                  </a:lnTo>
                  <a:lnTo>
                    <a:pt x="598" y="406"/>
                  </a:lnTo>
                  <a:lnTo>
                    <a:pt x="600" y="410"/>
                  </a:lnTo>
                  <a:lnTo>
                    <a:pt x="602" y="414"/>
                  </a:lnTo>
                  <a:lnTo>
                    <a:pt x="600" y="416"/>
                  </a:lnTo>
                  <a:lnTo>
                    <a:pt x="600" y="418"/>
                  </a:lnTo>
                  <a:lnTo>
                    <a:pt x="600" y="428"/>
                  </a:lnTo>
                  <a:lnTo>
                    <a:pt x="606" y="436"/>
                  </a:lnTo>
                  <a:lnTo>
                    <a:pt x="606" y="446"/>
                  </a:lnTo>
                  <a:lnTo>
                    <a:pt x="608" y="452"/>
                  </a:lnTo>
                  <a:lnTo>
                    <a:pt x="612" y="458"/>
                  </a:lnTo>
                  <a:lnTo>
                    <a:pt x="616" y="462"/>
                  </a:lnTo>
                  <a:lnTo>
                    <a:pt x="622" y="464"/>
                  </a:lnTo>
                  <a:lnTo>
                    <a:pt x="628" y="464"/>
                  </a:lnTo>
                  <a:lnTo>
                    <a:pt x="628" y="458"/>
                  </a:lnTo>
                  <a:lnTo>
                    <a:pt x="632" y="450"/>
                  </a:lnTo>
                  <a:lnTo>
                    <a:pt x="634" y="444"/>
                  </a:lnTo>
                  <a:lnTo>
                    <a:pt x="636" y="438"/>
                  </a:lnTo>
                  <a:lnTo>
                    <a:pt x="636" y="426"/>
                  </a:lnTo>
                  <a:lnTo>
                    <a:pt x="638" y="416"/>
                  </a:lnTo>
                  <a:lnTo>
                    <a:pt x="636" y="406"/>
                  </a:lnTo>
                  <a:lnTo>
                    <a:pt x="632" y="396"/>
                  </a:lnTo>
                  <a:lnTo>
                    <a:pt x="630" y="384"/>
                  </a:lnTo>
                  <a:lnTo>
                    <a:pt x="628" y="372"/>
                  </a:lnTo>
                  <a:lnTo>
                    <a:pt x="630" y="356"/>
                  </a:lnTo>
                  <a:lnTo>
                    <a:pt x="634" y="344"/>
                  </a:lnTo>
                  <a:lnTo>
                    <a:pt x="642" y="332"/>
                  </a:lnTo>
                  <a:lnTo>
                    <a:pt x="650" y="322"/>
                  </a:lnTo>
                  <a:lnTo>
                    <a:pt x="654" y="322"/>
                  </a:lnTo>
                  <a:lnTo>
                    <a:pt x="658" y="320"/>
                  </a:lnTo>
                  <a:lnTo>
                    <a:pt x="662" y="316"/>
                  </a:lnTo>
                  <a:lnTo>
                    <a:pt x="664" y="314"/>
                  </a:lnTo>
                  <a:lnTo>
                    <a:pt x="670" y="312"/>
                  </a:lnTo>
                  <a:lnTo>
                    <a:pt x="672" y="310"/>
                  </a:lnTo>
                  <a:lnTo>
                    <a:pt x="678" y="302"/>
                  </a:lnTo>
                  <a:lnTo>
                    <a:pt x="682" y="296"/>
                  </a:lnTo>
                  <a:lnTo>
                    <a:pt x="686" y="294"/>
                  </a:lnTo>
                  <a:lnTo>
                    <a:pt x="692" y="294"/>
                  </a:lnTo>
                  <a:lnTo>
                    <a:pt x="692" y="290"/>
                  </a:lnTo>
                  <a:lnTo>
                    <a:pt x="694" y="292"/>
                  </a:lnTo>
                  <a:lnTo>
                    <a:pt x="698" y="290"/>
                  </a:lnTo>
                  <a:lnTo>
                    <a:pt x="702" y="286"/>
                  </a:lnTo>
                  <a:lnTo>
                    <a:pt x="706" y="282"/>
                  </a:lnTo>
                  <a:lnTo>
                    <a:pt x="710" y="278"/>
                  </a:lnTo>
                  <a:lnTo>
                    <a:pt x="718" y="276"/>
                  </a:lnTo>
                  <a:lnTo>
                    <a:pt x="722" y="276"/>
                  </a:lnTo>
                  <a:lnTo>
                    <a:pt x="728" y="272"/>
                  </a:lnTo>
                  <a:lnTo>
                    <a:pt x="726" y="268"/>
                  </a:lnTo>
                  <a:lnTo>
                    <a:pt x="728" y="264"/>
                  </a:lnTo>
                  <a:lnTo>
                    <a:pt x="740" y="260"/>
                  </a:lnTo>
                  <a:lnTo>
                    <a:pt x="742" y="258"/>
                  </a:lnTo>
                  <a:lnTo>
                    <a:pt x="744" y="256"/>
                  </a:lnTo>
                  <a:lnTo>
                    <a:pt x="748" y="254"/>
                  </a:lnTo>
                  <a:lnTo>
                    <a:pt x="750" y="250"/>
                  </a:lnTo>
                  <a:lnTo>
                    <a:pt x="748" y="246"/>
                  </a:lnTo>
                  <a:lnTo>
                    <a:pt x="748" y="242"/>
                  </a:lnTo>
                  <a:lnTo>
                    <a:pt x="746" y="238"/>
                  </a:lnTo>
                  <a:lnTo>
                    <a:pt x="744" y="234"/>
                  </a:lnTo>
                  <a:lnTo>
                    <a:pt x="742" y="230"/>
                  </a:lnTo>
                  <a:lnTo>
                    <a:pt x="738" y="228"/>
                  </a:lnTo>
                  <a:lnTo>
                    <a:pt x="746" y="228"/>
                  </a:lnTo>
                  <a:lnTo>
                    <a:pt x="744" y="228"/>
                  </a:lnTo>
                  <a:lnTo>
                    <a:pt x="744" y="226"/>
                  </a:lnTo>
                  <a:lnTo>
                    <a:pt x="746" y="222"/>
                  </a:lnTo>
                  <a:lnTo>
                    <a:pt x="752" y="224"/>
                  </a:lnTo>
                  <a:lnTo>
                    <a:pt x="756" y="222"/>
                  </a:lnTo>
                  <a:lnTo>
                    <a:pt x="758" y="220"/>
                  </a:lnTo>
                  <a:lnTo>
                    <a:pt x="758" y="212"/>
                  </a:lnTo>
                  <a:lnTo>
                    <a:pt x="754" y="204"/>
                  </a:lnTo>
                  <a:lnTo>
                    <a:pt x="754" y="200"/>
                  </a:lnTo>
                  <a:lnTo>
                    <a:pt x="758" y="206"/>
                  </a:lnTo>
                  <a:lnTo>
                    <a:pt x="760" y="210"/>
                  </a:lnTo>
                  <a:lnTo>
                    <a:pt x="766" y="210"/>
                  </a:lnTo>
                  <a:lnTo>
                    <a:pt x="768" y="210"/>
                  </a:lnTo>
                  <a:lnTo>
                    <a:pt x="770" y="208"/>
                  </a:lnTo>
                  <a:lnTo>
                    <a:pt x="772" y="200"/>
                  </a:lnTo>
                  <a:lnTo>
                    <a:pt x="772" y="180"/>
                  </a:lnTo>
                  <a:lnTo>
                    <a:pt x="772" y="184"/>
                  </a:lnTo>
                  <a:lnTo>
                    <a:pt x="772" y="186"/>
                  </a:lnTo>
                  <a:lnTo>
                    <a:pt x="774" y="186"/>
                  </a:lnTo>
                  <a:lnTo>
                    <a:pt x="774" y="190"/>
                  </a:lnTo>
                  <a:lnTo>
                    <a:pt x="776" y="194"/>
                  </a:lnTo>
                  <a:lnTo>
                    <a:pt x="780" y="188"/>
                  </a:lnTo>
                  <a:lnTo>
                    <a:pt x="786" y="184"/>
                  </a:lnTo>
                  <a:lnTo>
                    <a:pt x="788" y="184"/>
                  </a:lnTo>
                  <a:lnTo>
                    <a:pt x="794" y="176"/>
                  </a:lnTo>
                  <a:lnTo>
                    <a:pt x="800" y="168"/>
                  </a:lnTo>
                  <a:lnTo>
                    <a:pt x="798" y="160"/>
                  </a:lnTo>
                  <a:lnTo>
                    <a:pt x="800" y="158"/>
                  </a:lnTo>
                  <a:lnTo>
                    <a:pt x="802" y="156"/>
                  </a:lnTo>
                  <a:lnTo>
                    <a:pt x="812" y="156"/>
                  </a:lnTo>
                  <a:lnTo>
                    <a:pt x="822" y="156"/>
                  </a:lnTo>
                  <a:lnTo>
                    <a:pt x="828" y="152"/>
                  </a:lnTo>
                  <a:lnTo>
                    <a:pt x="808" y="152"/>
                  </a:lnTo>
                  <a:lnTo>
                    <a:pt x="816" y="150"/>
                  </a:lnTo>
                  <a:lnTo>
                    <a:pt x="826" y="150"/>
                  </a:lnTo>
                  <a:lnTo>
                    <a:pt x="834" y="148"/>
                  </a:lnTo>
                  <a:lnTo>
                    <a:pt x="844" y="144"/>
                  </a:lnTo>
                  <a:lnTo>
                    <a:pt x="848" y="140"/>
                  </a:lnTo>
                  <a:lnTo>
                    <a:pt x="850" y="138"/>
                  </a:lnTo>
                  <a:lnTo>
                    <a:pt x="862" y="140"/>
                  </a:lnTo>
                  <a:lnTo>
                    <a:pt x="868" y="138"/>
                  </a:lnTo>
                  <a:lnTo>
                    <a:pt x="872" y="136"/>
                  </a:lnTo>
                  <a:lnTo>
                    <a:pt x="870" y="132"/>
                  </a:lnTo>
                  <a:lnTo>
                    <a:pt x="868" y="134"/>
                  </a:lnTo>
                  <a:lnTo>
                    <a:pt x="866" y="136"/>
                  </a:lnTo>
                  <a:lnTo>
                    <a:pt x="860" y="136"/>
                  </a:lnTo>
                  <a:lnTo>
                    <a:pt x="862" y="134"/>
                  </a:lnTo>
                  <a:lnTo>
                    <a:pt x="862" y="130"/>
                  </a:lnTo>
                  <a:lnTo>
                    <a:pt x="860" y="126"/>
                  </a:lnTo>
                  <a:lnTo>
                    <a:pt x="862" y="120"/>
                  </a:lnTo>
                  <a:lnTo>
                    <a:pt x="864" y="116"/>
                  </a:lnTo>
                  <a:lnTo>
                    <a:pt x="866" y="110"/>
                  </a:lnTo>
                  <a:lnTo>
                    <a:pt x="868" y="104"/>
                  </a:lnTo>
                  <a:lnTo>
                    <a:pt x="874" y="100"/>
                  </a:lnTo>
                  <a:lnTo>
                    <a:pt x="882" y="96"/>
                  </a:lnTo>
                  <a:lnTo>
                    <a:pt x="900" y="90"/>
                  </a:lnTo>
                  <a:lnTo>
                    <a:pt x="918" y="84"/>
                  </a:lnTo>
                  <a:lnTo>
                    <a:pt x="934" y="78"/>
                  </a:lnTo>
                  <a:lnTo>
                    <a:pt x="928" y="58"/>
                  </a:lnTo>
                  <a:lnTo>
                    <a:pt x="928" y="52"/>
                  </a:lnTo>
                  <a:lnTo>
                    <a:pt x="930" y="48"/>
                  </a:lnTo>
                  <a:lnTo>
                    <a:pt x="936" y="40"/>
                  </a:lnTo>
                  <a:lnTo>
                    <a:pt x="916" y="34"/>
                  </a:lnTo>
                  <a:lnTo>
                    <a:pt x="908" y="36"/>
                  </a:lnTo>
                  <a:lnTo>
                    <a:pt x="902" y="40"/>
                  </a:lnTo>
                  <a:lnTo>
                    <a:pt x="892" y="54"/>
                  </a:lnTo>
                  <a:lnTo>
                    <a:pt x="886" y="62"/>
                  </a:lnTo>
                  <a:lnTo>
                    <a:pt x="880" y="70"/>
                  </a:lnTo>
                  <a:lnTo>
                    <a:pt x="874" y="74"/>
                  </a:lnTo>
                  <a:lnTo>
                    <a:pt x="864" y="76"/>
                  </a:lnTo>
                  <a:lnTo>
                    <a:pt x="858" y="78"/>
                  </a:lnTo>
                  <a:lnTo>
                    <a:pt x="822" y="78"/>
                  </a:lnTo>
                  <a:lnTo>
                    <a:pt x="814" y="82"/>
                  </a:lnTo>
                  <a:lnTo>
                    <a:pt x="806" y="86"/>
                  </a:lnTo>
                  <a:lnTo>
                    <a:pt x="792" y="96"/>
                  </a:lnTo>
                  <a:lnTo>
                    <a:pt x="778" y="106"/>
                  </a:lnTo>
                  <a:lnTo>
                    <a:pt x="772" y="108"/>
                  </a:lnTo>
                  <a:lnTo>
                    <a:pt x="764" y="110"/>
                  </a:lnTo>
                  <a:lnTo>
                    <a:pt x="758" y="108"/>
                  </a:lnTo>
                  <a:lnTo>
                    <a:pt x="752" y="106"/>
                  </a:lnTo>
                  <a:lnTo>
                    <a:pt x="746" y="106"/>
                  </a:lnTo>
                  <a:lnTo>
                    <a:pt x="744" y="108"/>
                  </a:lnTo>
                  <a:lnTo>
                    <a:pt x="740" y="112"/>
                  </a:lnTo>
                  <a:lnTo>
                    <a:pt x="736" y="118"/>
                  </a:lnTo>
                  <a:lnTo>
                    <a:pt x="734" y="124"/>
                  </a:lnTo>
                  <a:lnTo>
                    <a:pt x="722" y="130"/>
                  </a:lnTo>
                  <a:lnTo>
                    <a:pt x="706" y="136"/>
                  </a:lnTo>
                  <a:lnTo>
                    <a:pt x="690" y="142"/>
                  </a:lnTo>
                  <a:lnTo>
                    <a:pt x="678" y="146"/>
                  </a:lnTo>
                  <a:lnTo>
                    <a:pt x="668" y="144"/>
                  </a:lnTo>
                  <a:lnTo>
                    <a:pt x="664" y="142"/>
                  </a:lnTo>
                  <a:lnTo>
                    <a:pt x="664" y="140"/>
                  </a:lnTo>
                  <a:lnTo>
                    <a:pt x="664" y="134"/>
                  </a:lnTo>
                  <a:lnTo>
                    <a:pt x="668" y="130"/>
                  </a:lnTo>
                  <a:lnTo>
                    <a:pt x="676" y="126"/>
                  </a:lnTo>
                  <a:lnTo>
                    <a:pt x="684" y="120"/>
                  </a:lnTo>
                  <a:lnTo>
                    <a:pt x="688" y="116"/>
                  </a:lnTo>
                  <a:lnTo>
                    <a:pt x="688" y="112"/>
                  </a:lnTo>
                  <a:lnTo>
                    <a:pt x="686" y="110"/>
                  </a:lnTo>
                  <a:lnTo>
                    <a:pt x="684" y="108"/>
                  </a:lnTo>
                  <a:lnTo>
                    <a:pt x="686" y="102"/>
                  </a:lnTo>
                  <a:lnTo>
                    <a:pt x="684" y="100"/>
                  </a:lnTo>
                  <a:lnTo>
                    <a:pt x="682" y="94"/>
                  </a:lnTo>
                  <a:lnTo>
                    <a:pt x="678" y="98"/>
                  </a:lnTo>
                  <a:lnTo>
                    <a:pt x="676" y="102"/>
                  </a:lnTo>
                  <a:lnTo>
                    <a:pt x="668" y="102"/>
                  </a:lnTo>
                  <a:lnTo>
                    <a:pt x="672" y="96"/>
                  </a:lnTo>
                  <a:lnTo>
                    <a:pt x="678" y="92"/>
                  </a:lnTo>
                  <a:lnTo>
                    <a:pt x="682" y="84"/>
                  </a:lnTo>
                  <a:lnTo>
                    <a:pt x="684" y="76"/>
                  </a:lnTo>
                  <a:lnTo>
                    <a:pt x="684" y="72"/>
                  </a:lnTo>
                  <a:lnTo>
                    <a:pt x="680" y="70"/>
                  </a:lnTo>
                  <a:lnTo>
                    <a:pt x="676" y="68"/>
                  </a:lnTo>
                  <a:lnTo>
                    <a:pt x="668" y="68"/>
                  </a:lnTo>
                  <a:lnTo>
                    <a:pt x="664" y="68"/>
                  </a:lnTo>
                  <a:lnTo>
                    <a:pt x="656" y="76"/>
                  </a:lnTo>
                  <a:lnTo>
                    <a:pt x="646" y="82"/>
                  </a:lnTo>
                  <a:lnTo>
                    <a:pt x="636" y="88"/>
                  </a:lnTo>
                  <a:lnTo>
                    <a:pt x="628" y="98"/>
                  </a:lnTo>
                  <a:lnTo>
                    <a:pt x="626" y="102"/>
                  </a:lnTo>
                  <a:lnTo>
                    <a:pt x="624" y="110"/>
                  </a:lnTo>
                  <a:lnTo>
                    <a:pt x="622" y="124"/>
                  </a:lnTo>
                  <a:lnTo>
                    <a:pt x="618" y="130"/>
                  </a:lnTo>
                  <a:lnTo>
                    <a:pt x="614" y="136"/>
                  </a:lnTo>
                  <a:lnTo>
                    <a:pt x="608" y="140"/>
                  </a:lnTo>
                  <a:lnTo>
                    <a:pt x="600" y="142"/>
                  </a:lnTo>
                  <a:lnTo>
                    <a:pt x="596" y="140"/>
                  </a:lnTo>
                  <a:lnTo>
                    <a:pt x="594" y="138"/>
                  </a:lnTo>
                  <a:lnTo>
                    <a:pt x="592" y="136"/>
                  </a:lnTo>
                  <a:lnTo>
                    <a:pt x="594" y="130"/>
                  </a:lnTo>
                  <a:lnTo>
                    <a:pt x="596" y="122"/>
                  </a:lnTo>
                  <a:lnTo>
                    <a:pt x="602" y="108"/>
                  </a:lnTo>
                  <a:lnTo>
                    <a:pt x="610" y="96"/>
                  </a:lnTo>
                  <a:lnTo>
                    <a:pt x="618" y="86"/>
                  </a:lnTo>
                  <a:lnTo>
                    <a:pt x="618" y="82"/>
                  </a:lnTo>
                  <a:lnTo>
                    <a:pt x="620" y="78"/>
                  </a:lnTo>
                  <a:lnTo>
                    <a:pt x="628" y="70"/>
                  </a:lnTo>
                  <a:lnTo>
                    <a:pt x="638" y="64"/>
                  </a:lnTo>
                  <a:lnTo>
                    <a:pt x="646" y="62"/>
                  </a:lnTo>
                  <a:lnTo>
                    <a:pt x="666" y="62"/>
                  </a:lnTo>
                  <a:lnTo>
                    <a:pt x="670" y="60"/>
                  </a:lnTo>
                  <a:lnTo>
                    <a:pt x="674" y="60"/>
                  </a:lnTo>
                  <a:lnTo>
                    <a:pt x="682" y="54"/>
                  </a:lnTo>
                  <a:lnTo>
                    <a:pt x="672" y="52"/>
                  </a:lnTo>
                  <a:lnTo>
                    <a:pt x="664" y="52"/>
                  </a:lnTo>
                  <a:lnTo>
                    <a:pt x="658" y="52"/>
                  </a:lnTo>
                  <a:lnTo>
                    <a:pt x="652" y="50"/>
                  </a:lnTo>
                  <a:lnTo>
                    <a:pt x="640" y="48"/>
                  </a:lnTo>
                  <a:lnTo>
                    <a:pt x="636" y="46"/>
                  </a:lnTo>
                  <a:lnTo>
                    <a:pt x="634" y="42"/>
                  </a:lnTo>
                  <a:lnTo>
                    <a:pt x="634" y="38"/>
                  </a:lnTo>
                  <a:lnTo>
                    <a:pt x="628" y="38"/>
                  </a:lnTo>
                  <a:lnTo>
                    <a:pt x="626" y="38"/>
                  </a:lnTo>
                  <a:lnTo>
                    <a:pt x="624" y="36"/>
                  </a:lnTo>
                  <a:lnTo>
                    <a:pt x="630" y="32"/>
                  </a:lnTo>
                  <a:lnTo>
                    <a:pt x="606" y="40"/>
                  </a:lnTo>
                  <a:lnTo>
                    <a:pt x="592" y="42"/>
                  </a:lnTo>
                  <a:lnTo>
                    <a:pt x="580" y="44"/>
                  </a:lnTo>
                  <a:lnTo>
                    <a:pt x="576" y="44"/>
                  </a:lnTo>
                  <a:lnTo>
                    <a:pt x="572" y="44"/>
                  </a:lnTo>
                  <a:lnTo>
                    <a:pt x="568" y="42"/>
                  </a:lnTo>
                  <a:lnTo>
                    <a:pt x="576" y="36"/>
                  </a:lnTo>
                  <a:lnTo>
                    <a:pt x="584" y="32"/>
                  </a:lnTo>
                  <a:lnTo>
                    <a:pt x="594" y="28"/>
                  </a:lnTo>
                  <a:lnTo>
                    <a:pt x="604" y="22"/>
                  </a:lnTo>
                  <a:lnTo>
                    <a:pt x="590" y="20"/>
                  </a:lnTo>
                  <a:lnTo>
                    <a:pt x="580" y="16"/>
                  </a:lnTo>
                  <a:lnTo>
                    <a:pt x="580" y="18"/>
                  </a:lnTo>
                  <a:lnTo>
                    <a:pt x="574" y="16"/>
                  </a:lnTo>
                  <a:lnTo>
                    <a:pt x="568" y="14"/>
                  </a:lnTo>
                  <a:lnTo>
                    <a:pt x="560" y="14"/>
                  </a:lnTo>
                  <a:lnTo>
                    <a:pt x="554" y="12"/>
                  </a:lnTo>
                  <a:lnTo>
                    <a:pt x="548" y="10"/>
                  </a:lnTo>
                  <a:lnTo>
                    <a:pt x="544" y="6"/>
                  </a:lnTo>
                  <a:lnTo>
                    <a:pt x="544" y="0"/>
                  </a:lnTo>
                  <a:lnTo>
                    <a:pt x="120" y="0"/>
                  </a:lnTo>
                  <a:lnTo>
                    <a:pt x="118" y="6"/>
                  </a:lnTo>
                  <a:lnTo>
                    <a:pt x="114" y="14"/>
                  </a:lnTo>
                  <a:lnTo>
                    <a:pt x="112" y="22"/>
                  </a:lnTo>
                  <a:lnTo>
                    <a:pt x="108" y="24"/>
                  </a:lnTo>
                  <a:lnTo>
                    <a:pt x="104" y="26"/>
                  </a:lnTo>
                  <a:lnTo>
                    <a:pt x="102" y="22"/>
                  </a:lnTo>
                  <a:lnTo>
                    <a:pt x="100" y="20"/>
                  </a:lnTo>
                  <a:lnTo>
                    <a:pt x="88" y="16"/>
                  </a:lnTo>
                  <a:lnTo>
                    <a:pt x="84" y="28"/>
                  </a:lnTo>
                  <a:lnTo>
                    <a:pt x="70" y="54"/>
                  </a:lnTo>
                  <a:lnTo>
                    <a:pt x="52" y="84"/>
                  </a:lnTo>
                  <a:lnTo>
                    <a:pt x="44" y="96"/>
                  </a:lnTo>
                  <a:lnTo>
                    <a:pt x="34" y="104"/>
                  </a:lnTo>
                  <a:lnTo>
                    <a:pt x="28" y="112"/>
                  </a:lnTo>
                  <a:lnTo>
                    <a:pt x="22" y="122"/>
                  </a:lnTo>
                  <a:lnTo>
                    <a:pt x="16" y="134"/>
                  </a:lnTo>
                  <a:lnTo>
                    <a:pt x="14" y="146"/>
                  </a:lnTo>
                  <a:lnTo>
                    <a:pt x="10" y="156"/>
                  </a:lnTo>
                  <a:lnTo>
                    <a:pt x="2" y="168"/>
                  </a:lnTo>
                  <a:lnTo>
                    <a:pt x="2" y="172"/>
                  </a:lnTo>
                  <a:lnTo>
                    <a:pt x="2" y="178"/>
                  </a:lnTo>
                  <a:lnTo>
                    <a:pt x="2" y="182"/>
                  </a:lnTo>
                  <a:lnTo>
                    <a:pt x="0" y="184"/>
                  </a:lnTo>
                  <a:lnTo>
                    <a:pt x="0" y="186"/>
                  </a:lnTo>
                  <a:lnTo>
                    <a:pt x="0" y="190"/>
                  </a:lnTo>
                  <a:lnTo>
                    <a:pt x="2" y="202"/>
                  </a:lnTo>
                  <a:lnTo>
                    <a:pt x="4" y="212"/>
                  </a:lnTo>
                  <a:lnTo>
                    <a:pt x="8" y="210"/>
                  </a:lnTo>
                  <a:lnTo>
                    <a:pt x="12" y="208"/>
                  </a:lnTo>
                  <a:lnTo>
                    <a:pt x="20" y="210"/>
                  </a:lnTo>
                  <a:lnTo>
                    <a:pt x="12" y="210"/>
                  </a:lnTo>
                  <a:lnTo>
                    <a:pt x="10" y="212"/>
                  </a:lnTo>
                  <a:lnTo>
                    <a:pt x="8" y="214"/>
                  </a:lnTo>
                  <a:lnTo>
                    <a:pt x="10" y="218"/>
                  </a:lnTo>
                  <a:lnTo>
                    <a:pt x="4" y="216"/>
                  </a:lnTo>
                  <a:lnTo>
                    <a:pt x="2" y="220"/>
                  </a:lnTo>
                  <a:lnTo>
                    <a:pt x="4" y="228"/>
                  </a:lnTo>
                  <a:lnTo>
                    <a:pt x="6" y="230"/>
                  </a:lnTo>
                  <a:lnTo>
                    <a:pt x="8" y="232"/>
                  </a:lnTo>
                  <a:lnTo>
                    <a:pt x="8" y="236"/>
                  </a:lnTo>
                  <a:lnTo>
                    <a:pt x="8" y="238"/>
                  </a:lnTo>
                  <a:lnTo>
                    <a:pt x="6" y="242"/>
                  </a:lnTo>
                  <a:close/>
                </a:path>
              </a:pathLst>
            </a:custGeom>
            <a:solidFill>
              <a:srgbClr val="C0C0C0"/>
            </a:solidFill>
            <a:ln w="3175">
              <a:solidFill>
                <a:schemeClr val="bg1"/>
              </a:solidFill>
              <a:round/>
              <a:headEnd/>
              <a:tailEnd/>
            </a:ln>
          </p:spPr>
          <p:txBody>
            <a:bodyPr/>
            <a:lstStyle/>
            <a:p>
              <a:endParaRPr lang="en-GB"/>
            </a:p>
          </p:txBody>
        </p:sp>
        <p:sp>
          <p:nvSpPr>
            <p:cNvPr id="75801" name="Freeform 26"/>
            <p:cNvSpPr>
              <a:spLocks/>
            </p:cNvSpPr>
            <p:nvPr/>
          </p:nvSpPr>
          <p:spPr bwMode="auto">
            <a:xfrm>
              <a:off x="419" y="995"/>
              <a:ext cx="595" cy="287"/>
            </a:xfrm>
            <a:custGeom>
              <a:avLst/>
              <a:gdLst>
                <a:gd name="T0" fmla="*/ 569412110 w 618"/>
                <a:gd name="T1" fmla="*/ 575740410 h 298"/>
                <a:gd name="T2" fmla="*/ 569412110 w 618"/>
                <a:gd name="T3" fmla="*/ 575740410 h 298"/>
                <a:gd name="T4" fmla="*/ 569412110 w 618"/>
                <a:gd name="T5" fmla="*/ 575740410 h 298"/>
                <a:gd name="T6" fmla="*/ 569412110 w 618"/>
                <a:gd name="T7" fmla="*/ 575740410 h 298"/>
                <a:gd name="T8" fmla="*/ 569412110 w 618"/>
                <a:gd name="T9" fmla="*/ 575740410 h 298"/>
                <a:gd name="T10" fmla="*/ 569412110 w 618"/>
                <a:gd name="T11" fmla="*/ 575740410 h 298"/>
                <a:gd name="T12" fmla="*/ 569412110 w 618"/>
                <a:gd name="T13" fmla="*/ 575740410 h 298"/>
                <a:gd name="T14" fmla="*/ 569412110 w 618"/>
                <a:gd name="T15" fmla="*/ 575740410 h 298"/>
                <a:gd name="T16" fmla="*/ 569412110 w 618"/>
                <a:gd name="T17" fmla="*/ 575740410 h 298"/>
                <a:gd name="T18" fmla="*/ 569412110 w 618"/>
                <a:gd name="T19" fmla="*/ 575740410 h 298"/>
                <a:gd name="T20" fmla="*/ 569412110 w 618"/>
                <a:gd name="T21" fmla="*/ 575740410 h 298"/>
                <a:gd name="T22" fmla="*/ 569412110 w 618"/>
                <a:gd name="T23" fmla="*/ 575740410 h 298"/>
                <a:gd name="T24" fmla="*/ 569412110 w 618"/>
                <a:gd name="T25" fmla="*/ 575740410 h 298"/>
                <a:gd name="T26" fmla="*/ 569412110 w 618"/>
                <a:gd name="T27" fmla="*/ 575740410 h 298"/>
                <a:gd name="T28" fmla="*/ 569412110 w 618"/>
                <a:gd name="T29" fmla="*/ 575740410 h 298"/>
                <a:gd name="T30" fmla="*/ 569412110 w 618"/>
                <a:gd name="T31" fmla="*/ 575740410 h 298"/>
                <a:gd name="T32" fmla="*/ 569412110 w 618"/>
                <a:gd name="T33" fmla="*/ 575740410 h 298"/>
                <a:gd name="T34" fmla="*/ 569412110 w 618"/>
                <a:gd name="T35" fmla="*/ 575740410 h 298"/>
                <a:gd name="T36" fmla="*/ 569412110 w 618"/>
                <a:gd name="T37" fmla="*/ 575740410 h 298"/>
                <a:gd name="T38" fmla="*/ 569412110 w 618"/>
                <a:gd name="T39" fmla="*/ 575740410 h 298"/>
                <a:gd name="T40" fmla="*/ 569412110 w 618"/>
                <a:gd name="T41" fmla="*/ 575740410 h 298"/>
                <a:gd name="T42" fmla="*/ 569412110 w 618"/>
                <a:gd name="T43" fmla="*/ 575740410 h 298"/>
                <a:gd name="T44" fmla="*/ 569412110 w 618"/>
                <a:gd name="T45" fmla="*/ 575740410 h 298"/>
                <a:gd name="T46" fmla="*/ 569412110 w 618"/>
                <a:gd name="T47" fmla="*/ 575740410 h 298"/>
                <a:gd name="T48" fmla="*/ 569412110 w 618"/>
                <a:gd name="T49" fmla="*/ 575740410 h 298"/>
                <a:gd name="T50" fmla="*/ 569412110 w 618"/>
                <a:gd name="T51" fmla="*/ 575740410 h 298"/>
                <a:gd name="T52" fmla="*/ 569412110 w 618"/>
                <a:gd name="T53" fmla="*/ 575740410 h 298"/>
                <a:gd name="T54" fmla="*/ 569412110 w 618"/>
                <a:gd name="T55" fmla="*/ 575740410 h 298"/>
                <a:gd name="T56" fmla="*/ 569412110 w 618"/>
                <a:gd name="T57" fmla="*/ 575740410 h 298"/>
                <a:gd name="T58" fmla="*/ 569412110 w 618"/>
                <a:gd name="T59" fmla="*/ 575740410 h 298"/>
                <a:gd name="T60" fmla="*/ 569412110 w 618"/>
                <a:gd name="T61" fmla="*/ 575740410 h 298"/>
                <a:gd name="T62" fmla="*/ 569412110 w 618"/>
                <a:gd name="T63" fmla="*/ 575740410 h 298"/>
                <a:gd name="T64" fmla="*/ 569412110 w 618"/>
                <a:gd name="T65" fmla="*/ 575740410 h 298"/>
                <a:gd name="T66" fmla="*/ 569412110 w 618"/>
                <a:gd name="T67" fmla="*/ 575740410 h 298"/>
                <a:gd name="T68" fmla="*/ 569412110 w 618"/>
                <a:gd name="T69" fmla="*/ 575740410 h 298"/>
                <a:gd name="T70" fmla="*/ 569412110 w 618"/>
                <a:gd name="T71" fmla="*/ 575740410 h 298"/>
                <a:gd name="T72" fmla="*/ 569412110 w 618"/>
                <a:gd name="T73" fmla="*/ 575740410 h 298"/>
                <a:gd name="T74" fmla="*/ 569412110 w 618"/>
                <a:gd name="T75" fmla="*/ 575740410 h 298"/>
                <a:gd name="T76" fmla="*/ 569412110 w 618"/>
                <a:gd name="T77" fmla="*/ 575740410 h 298"/>
                <a:gd name="T78" fmla="*/ 569412110 w 618"/>
                <a:gd name="T79" fmla="*/ 575740410 h 298"/>
                <a:gd name="T80" fmla="*/ 569412110 w 618"/>
                <a:gd name="T81" fmla="*/ 575740410 h 298"/>
                <a:gd name="T82" fmla="*/ 569412110 w 618"/>
                <a:gd name="T83" fmla="*/ 575740410 h 298"/>
                <a:gd name="T84" fmla="*/ 569412110 w 618"/>
                <a:gd name="T85" fmla="*/ 575740410 h 298"/>
                <a:gd name="T86" fmla="*/ 569412110 w 618"/>
                <a:gd name="T87" fmla="*/ 575740410 h 298"/>
                <a:gd name="T88" fmla="*/ 569412110 w 618"/>
                <a:gd name="T89" fmla="*/ 575740410 h 298"/>
                <a:gd name="T90" fmla="*/ 569412110 w 618"/>
                <a:gd name="T91" fmla="*/ 575740410 h 298"/>
                <a:gd name="T92" fmla="*/ 569412110 w 618"/>
                <a:gd name="T93" fmla="*/ 575740410 h 298"/>
                <a:gd name="T94" fmla="*/ 569412110 w 618"/>
                <a:gd name="T95" fmla="*/ 575740410 h 298"/>
                <a:gd name="T96" fmla="*/ 569412110 w 618"/>
                <a:gd name="T97" fmla="*/ 575740410 h 2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8"/>
                <a:gd name="T148" fmla="*/ 0 h 298"/>
                <a:gd name="T149" fmla="*/ 618 w 618"/>
                <a:gd name="T150" fmla="*/ 298 h 2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8" h="298">
                  <a:moveTo>
                    <a:pt x="430" y="192"/>
                  </a:moveTo>
                  <a:lnTo>
                    <a:pt x="418" y="196"/>
                  </a:lnTo>
                  <a:lnTo>
                    <a:pt x="404" y="198"/>
                  </a:lnTo>
                  <a:lnTo>
                    <a:pt x="394" y="196"/>
                  </a:lnTo>
                  <a:lnTo>
                    <a:pt x="384" y="194"/>
                  </a:lnTo>
                  <a:lnTo>
                    <a:pt x="376" y="188"/>
                  </a:lnTo>
                  <a:lnTo>
                    <a:pt x="374" y="184"/>
                  </a:lnTo>
                  <a:lnTo>
                    <a:pt x="372" y="180"/>
                  </a:lnTo>
                  <a:lnTo>
                    <a:pt x="364" y="180"/>
                  </a:lnTo>
                  <a:lnTo>
                    <a:pt x="348" y="190"/>
                  </a:lnTo>
                  <a:lnTo>
                    <a:pt x="342" y="196"/>
                  </a:lnTo>
                  <a:lnTo>
                    <a:pt x="332" y="198"/>
                  </a:lnTo>
                  <a:lnTo>
                    <a:pt x="322" y="198"/>
                  </a:lnTo>
                  <a:lnTo>
                    <a:pt x="312" y="202"/>
                  </a:lnTo>
                  <a:lnTo>
                    <a:pt x="304" y="206"/>
                  </a:lnTo>
                  <a:lnTo>
                    <a:pt x="294" y="214"/>
                  </a:lnTo>
                  <a:lnTo>
                    <a:pt x="278" y="214"/>
                  </a:lnTo>
                  <a:lnTo>
                    <a:pt x="282" y="208"/>
                  </a:lnTo>
                  <a:lnTo>
                    <a:pt x="286" y="204"/>
                  </a:lnTo>
                  <a:lnTo>
                    <a:pt x="298" y="196"/>
                  </a:lnTo>
                  <a:lnTo>
                    <a:pt x="308" y="190"/>
                  </a:lnTo>
                  <a:lnTo>
                    <a:pt x="320" y="182"/>
                  </a:lnTo>
                  <a:lnTo>
                    <a:pt x="312" y="182"/>
                  </a:lnTo>
                  <a:lnTo>
                    <a:pt x="304" y="186"/>
                  </a:lnTo>
                  <a:lnTo>
                    <a:pt x="288" y="194"/>
                  </a:lnTo>
                  <a:lnTo>
                    <a:pt x="272" y="204"/>
                  </a:lnTo>
                  <a:lnTo>
                    <a:pt x="264" y="206"/>
                  </a:lnTo>
                  <a:lnTo>
                    <a:pt x="258" y="208"/>
                  </a:lnTo>
                  <a:lnTo>
                    <a:pt x="252" y="210"/>
                  </a:lnTo>
                  <a:lnTo>
                    <a:pt x="248" y="216"/>
                  </a:lnTo>
                  <a:lnTo>
                    <a:pt x="242" y="222"/>
                  </a:lnTo>
                  <a:lnTo>
                    <a:pt x="234" y="226"/>
                  </a:lnTo>
                  <a:lnTo>
                    <a:pt x="222" y="230"/>
                  </a:lnTo>
                  <a:lnTo>
                    <a:pt x="210" y="234"/>
                  </a:lnTo>
                  <a:lnTo>
                    <a:pt x="198" y="236"/>
                  </a:lnTo>
                  <a:lnTo>
                    <a:pt x="186" y="240"/>
                  </a:lnTo>
                  <a:lnTo>
                    <a:pt x="178" y="246"/>
                  </a:lnTo>
                  <a:lnTo>
                    <a:pt x="172" y="250"/>
                  </a:lnTo>
                  <a:lnTo>
                    <a:pt x="166" y="252"/>
                  </a:lnTo>
                  <a:lnTo>
                    <a:pt x="142" y="258"/>
                  </a:lnTo>
                  <a:lnTo>
                    <a:pt x="118" y="266"/>
                  </a:lnTo>
                  <a:lnTo>
                    <a:pt x="94" y="276"/>
                  </a:lnTo>
                  <a:lnTo>
                    <a:pt x="70" y="286"/>
                  </a:lnTo>
                  <a:lnTo>
                    <a:pt x="70" y="284"/>
                  </a:lnTo>
                  <a:lnTo>
                    <a:pt x="68" y="282"/>
                  </a:lnTo>
                  <a:lnTo>
                    <a:pt x="66" y="282"/>
                  </a:lnTo>
                  <a:lnTo>
                    <a:pt x="60" y="282"/>
                  </a:lnTo>
                  <a:lnTo>
                    <a:pt x="52" y="284"/>
                  </a:lnTo>
                  <a:lnTo>
                    <a:pt x="38" y="290"/>
                  </a:lnTo>
                  <a:lnTo>
                    <a:pt x="24" y="296"/>
                  </a:lnTo>
                  <a:lnTo>
                    <a:pt x="16" y="298"/>
                  </a:lnTo>
                  <a:lnTo>
                    <a:pt x="10" y="298"/>
                  </a:lnTo>
                  <a:lnTo>
                    <a:pt x="0" y="298"/>
                  </a:lnTo>
                  <a:lnTo>
                    <a:pt x="16" y="290"/>
                  </a:lnTo>
                  <a:lnTo>
                    <a:pt x="40" y="282"/>
                  </a:lnTo>
                  <a:lnTo>
                    <a:pt x="64" y="276"/>
                  </a:lnTo>
                  <a:lnTo>
                    <a:pt x="82" y="274"/>
                  </a:lnTo>
                  <a:lnTo>
                    <a:pt x="88" y="274"/>
                  </a:lnTo>
                  <a:lnTo>
                    <a:pt x="92" y="272"/>
                  </a:lnTo>
                  <a:lnTo>
                    <a:pt x="98" y="266"/>
                  </a:lnTo>
                  <a:lnTo>
                    <a:pt x="104" y="262"/>
                  </a:lnTo>
                  <a:lnTo>
                    <a:pt x="110" y="260"/>
                  </a:lnTo>
                  <a:lnTo>
                    <a:pt x="130" y="254"/>
                  </a:lnTo>
                  <a:lnTo>
                    <a:pt x="146" y="248"/>
                  </a:lnTo>
                  <a:lnTo>
                    <a:pt x="180" y="226"/>
                  </a:lnTo>
                  <a:lnTo>
                    <a:pt x="178" y="222"/>
                  </a:lnTo>
                  <a:lnTo>
                    <a:pt x="174" y="218"/>
                  </a:lnTo>
                  <a:lnTo>
                    <a:pt x="166" y="226"/>
                  </a:lnTo>
                  <a:lnTo>
                    <a:pt x="158" y="226"/>
                  </a:lnTo>
                  <a:lnTo>
                    <a:pt x="158" y="218"/>
                  </a:lnTo>
                  <a:lnTo>
                    <a:pt x="156" y="216"/>
                  </a:lnTo>
                  <a:lnTo>
                    <a:pt x="152" y="216"/>
                  </a:lnTo>
                  <a:lnTo>
                    <a:pt x="146" y="216"/>
                  </a:lnTo>
                  <a:lnTo>
                    <a:pt x="142" y="218"/>
                  </a:lnTo>
                  <a:lnTo>
                    <a:pt x="134" y="224"/>
                  </a:lnTo>
                  <a:lnTo>
                    <a:pt x="122" y="224"/>
                  </a:lnTo>
                  <a:lnTo>
                    <a:pt x="128" y="218"/>
                  </a:lnTo>
                  <a:lnTo>
                    <a:pt x="136" y="212"/>
                  </a:lnTo>
                  <a:lnTo>
                    <a:pt x="142" y="206"/>
                  </a:lnTo>
                  <a:lnTo>
                    <a:pt x="146" y="200"/>
                  </a:lnTo>
                  <a:lnTo>
                    <a:pt x="142" y="200"/>
                  </a:lnTo>
                  <a:lnTo>
                    <a:pt x="138" y="200"/>
                  </a:lnTo>
                  <a:lnTo>
                    <a:pt x="130" y="200"/>
                  </a:lnTo>
                  <a:lnTo>
                    <a:pt x="126" y="200"/>
                  </a:lnTo>
                  <a:lnTo>
                    <a:pt x="122" y="198"/>
                  </a:lnTo>
                  <a:lnTo>
                    <a:pt x="120" y="190"/>
                  </a:lnTo>
                  <a:lnTo>
                    <a:pt x="120" y="172"/>
                  </a:lnTo>
                  <a:lnTo>
                    <a:pt x="164" y="138"/>
                  </a:lnTo>
                  <a:lnTo>
                    <a:pt x="170" y="140"/>
                  </a:lnTo>
                  <a:lnTo>
                    <a:pt x="180" y="142"/>
                  </a:lnTo>
                  <a:lnTo>
                    <a:pt x="204" y="140"/>
                  </a:lnTo>
                  <a:lnTo>
                    <a:pt x="230" y="134"/>
                  </a:lnTo>
                  <a:lnTo>
                    <a:pt x="242" y="130"/>
                  </a:lnTo>
                  <a:lnTo>
                    <a:pt x="254" y="124"/>
                  </a:lnTo>
                  <a:lnTo>
                    <a:pt x="262" y="118"/>
                  </a:lnTo>
                  <a:lnTo>
                    <a:pt x="266" y="112"/>
                  </a:lnTo>
                  <a:lnTo>
                    <a:pt x="252" y="116"/>
                  </a:lnTo>
                  <a:lnTo>
                    <a:pt x="246" y="118"/>
                  </a:lnTo>
                  <a:lnTo>
                    <a:pt x="238" y="120"/>
                  </a:lnTo>
                  <a:lnTo>
                    <a:pt x="228" y="118"/>
                  </a:lnTo>
                  <a:lnTo>
                    <a:pt x="218" y="116"/>
                  </a:lnTo>
                  <a:lnTo>
                    <a:pt x="200" y="110"/>
                  </a:lnTo>
                  <a:lnTo>
                    <a:pt x="252" y="74"/>
                  </a:lnTo>
                  <a:lnTo>
                    <a:pt x="260" y="76"/>
                  </a:lnTo>
                  <a:lnTo>
                    <a:pt x="272" y="78"/>
                  </a:lnTo>
                  <a:lnTo>
                    <a:pt x="272" y="84"/>
                  </a:lnTo>
                  <a:lnTo>
                    <a:pt x="274" y="86"/>
                  </a:lnTo>
                  <a:lnTo>
                    <a:pt x="278" y="88"/>
                  </a:lnTo>
                  <a:lnTo>
                    <a:pt x="284" y="88"/>
                  </a:lnTo>
                  <a:lnTo>
                    <a:pt x="288" y="88"/>
                  </a:lnTo>
                  <a:lnTo>
                    <a:pt x="292" y="86"/>
                  </a:lnTo>
                  <a:lnTo>
                    <a:pt x="294" y="82"/>
                  </a:lnTo>
                  <a:lnTo>
                    <a:pt x="296" y="76"/>
                  </a:lnTo>
                  <a:lnTo>
                    <a:pt x="290" y="74"/>
                  </a:lnTo>
                  <a:lnTo>
                    <a:pt x="288" y="72"/>
                  </a:lnTo>
                  <a:lnTo>
                    <a:pt x="288" y="70"/>
                  </a:lnTo>
                  <a:lnTo>
                    <a:pt x="288" y="64"/>
                  </a:lnTo>
                  <a:lnTo>
                    <a:pt x="286" y="62"/>
                  </a:lnTo>
                  <a:lnTo>
                    <a:pt x="286" y="58"/>
                  </a:lnTo>
                  <a:lnTo>
                    <a:pt x="286" y="50"/>
                  </a:lnTo>
                  <a:lnTo>
                    <a:pt x="302" y="38"/>
                  </a:lnTo>
                  <a:lnTo>
                    <a:pt x="310" y="40"/>
                  </a:lnTo>
                  <a:lnTo>
                    <a:pt x="318" y="42"/>
                  </a:lnTo>
                  <a:lnTo>
                    <a:pt x="330" y="40"/>
                  </a:lnTo>
                  <a:lnTo>
                    <a:pt x="342" y="34"/>
                  </a:lnTo>
                  <a:lnTo>
                    <a:pt x="348" y="30"/>
                  </a:lnTo>
                  <a:lnTo>
                    <a:pt x="358" y="24"/>
                  </a:lnTo>
                  <a:lnTo>
                    <a:pt x="384" y="16"/>
                  </a:lnTo>
                  <a:lnTo>
                    <a:pt x="414" y="10"/>
                  </a:lnTo>
                  <a:lnTo>
                    <a:pt x="442" y="4"/>
                  </a:lnTo>
                  <a:lnTo>
                    <a:pt x="470" y="0"/>
                  </a:lnTo>
                  <a:lnTo>
                    <a:pt x="478" y="2"/>
                  </a:lnTo>
                  <a:lnTo>
                    <a:pt x="486" y="4"/>
                  </a:lnTo>
                  <a:lnTo>
                    <a:pt x="496" y="6"/>
                  </a:lnTo>
                  <a:lnTo>
                    <a:pt x="508" y="6"/>
                  </a:lnTo>
                  <a:lnTo>
                    <a:pt x="510" y="12"/>
                  </a:lnTo>
                  <a:lnTo>
                    <a:pt x="512" y="12"/>
                  </a:lnTo>
                  <a:lnTo>
                    <a:pt x="548" y="12"/>
                  </a:lnTo>
                  <a:lnTo>
                    <a:pt x="554" y="16"/>
                  </a:lnTo>
                  <a:lnTo>
                    <a:pt x="560" y="18"/>
                  </a:lnTo>
                  <a:lnTo>
                    <a:pt x="574" y="18"/>
                  </a:lnTo>
                  <a:lnTo>
                    <a:pt x="590" y="18"/>
                  </a:lnTo>
                  <a:lnTo>
                    <a:pt x="596" y="20"/>
                  </a:lnTo>
                  <a:lnTo>
                    <a:pt x="604" y="22"/>
                  </a:lnTo>
                  <a:lnTo>
                    <a:pt x="618" y="22"/>
                  </a:lnTo>
                  <a:lnTo>
                    <a:pt x="432" y="192"/>
                  </a:lnTo>
                  <a:lnTo>
                    <a:pt x="430" y="192"/>
                  </a:lnTo>
                  <a:close/>
                </a:path>
              </a:pathLst>
            </a:custGeom>
            <a:solidFill>
              <a:srgbClr val="C0C0C0"/>
            </a:solidFill>
            <a:ln w="3175">
              <a:solidFill>
                <a:schemeClr val="bg1"/>
              </a:solidFill>
              <a:round/>
              <a:headEnd/>
              <a:tailEnd/>
            </a:ln>
          </p:spPr>
          <p:txBody>
            <a:bodyPr/>
            <a:lstStyle/>
            <a:p>
              <a:endParaRPr lang="en-GB"/>
            </a:p>
          </p:txBody>
        </p:sp>
        <p:sp>
          <p:nvSpPr>
            <p:cNvPr id="75802" name="Freeform 27"/>
            <p:cNvSpPr>
              <a:spLocks/>
            </p:cNvSpPr>
            <p:nvPr/>
          </p:nvSpPr>
          <p:spPr bwMode="auto">
            <a:xfrm>
              <a:off x="1939" y="823"/>
              <a:ext cx="650" cy="357"/>
            </a:xfrm>
            <a:custGeom>
              <a:avLst/>
              <a:gdLst>
                <a:gd name="T0" fmla="*/ 603671577 w 674"/>
                <a:gd name="T1" fmla="*/ 614125138 h 370"/>
                <a:gd name="T2" fmla="*/ 603671577 w 674"/>
                <a:gd name="T3" fmla="*/ 614125138 h 370"/>
                <a:gd name="T4" fmla="*/ 603671577 w 674"/>
                <a:gd name="T5" fmla="*/ 614125138 h 370"/>
                <a:gd name="T6" fmla="*/ 603671577 w 674"/>
                <a:gd name="T7" fmla="*/ 614125138 h 370"/>
                <a:gd name="T8" fmla="*/ 603671577 w 674"/>
                <a:gd name="T9" fmla="*/ 614125138 h 370"/>
                <a:gd name="T10" fmla="*/ 603671577 w 674"/>
                <a:gd name="T11" fmla="*/ 614125138 h 370"/>
                <a:gd name="T12" fmla="*/ 603671577 w 674"/>
                <a:gd name="T13" fmla="*/ 614125138 h 370"/>
                <a:gd name="T14" fmla="*/ 603671577 w 674"/>
                <a:gd name="T15" fmla="*/ 614125138 h 370"/>
                <a:gd name="T16" fmla="*/ 603671577 w 674"/>
                <a:gd name="T17" fmla="*/ 614125138 h 370"/>
                <a:gd name="T18" fmla="*/ 603671577 w 674"/>
                <a:gd name="T19" fmla="*/ 614125138 h 370"/>
                <a:gd name="T20" fmla="*/ 603671577 w 674"/>
                <a:gd name="T21" fmla="*/ 614125138 h 370"/>
                <a:gd name="T22" fmla="*/ 603671577 w 674"/>
                <a:gd name="T23" fmla="*/ 614125138 h 370"/>
                <a:gd name="T24" fmla="*/ 603671577 w 674"/>
                <a:gd name="T25" fmla="*/ 614125138 h 370"/>
                <a:gd name="T26" fmla="*/ 603671577 w 674"/>
                <a:gd name="T27" fmla="*/ 614125138 h 370"/>
                <a:gd name="T28" fmla="*/ 603671577 w 674"/>
                <a:gd name="T29" fmla="*/ 614125138 h 370"/>
                <a:gd name="T30" fmla="*/ 603671577 w 674"/>
                <a:gd name="T31" fmla="*/ 614125138 h 370"/>
                <a:gd name="T32" fmla="*/ 603671577 w 674"/>
                <a:gd name="T33" fmla="*/ 614125138 h 370"/>
                <a:gd name="T34" fmla="*/ 603671577 w 674"/>
                <a:gd name="T35" fmla="*/ 614125138 h 370"/>
                <a:gd name="T36" fmla="*/ 603671577 w 674"/>
                <a:gd name="T37" fmla="*/ 614125138 h 370"/>
                <a:gd name="T38" fmla="*/ 603671577 w 674"/>
                <a:gd name="T39" fmla="*/ 614125138 h 370"/>
                <a:gd name="T40" fmla="*/ 603671577 w 674"/>
                <a:gd name="T41" fmla="*/ 614125138 h 370"/>
                <a:gd name="T42" fmla="*/ 603671577 w 674"/>
                <a:gd name="T43" fmla="*/ 614125138 h 370"/>
                <a:gd name="T44" fmla="*/ 603671577 w 674"/>
                <a:gd name="T45" fmla="*/ 614125138 h 370"/>
                <a:gd name="T46" fmla="*/ 603671577 w 674"/>
                <a:gd name="T47" fmla="*/ 614125138 h 370"/>
                <a:gd name="T48" fmla="*/ 603671577 w 674"/>
                <a:gd name="T49" fmla="*/ 614125138 h 370"/>
                <a:gd name="T50" fmla="*/ 603671577 w 674"/>
                <a:gd name="T51" fmla="*/ 614125138 h 370"/>
                <a:gd name="T52" fmla="*/ 603671577 w 674"/>
                <a:gd name="T53" fmla="*/ 614125138 h 370"/>
                <a:gd name="T54" fmla="*/ 603671577 w 674"/>
                <a:gd name="T55" fmla="*/ 614125138 h 370"/>
                <a:gd name="T56" fmla="*/ 603671577 w 674"/>
                <a:gd name="T57" fmla="*/ 614125138 h 370"/>
                <a:gd name="T58" fmla="*/ 603671577 w 674"/>
                <a:gd name="T59" fmla="*/ 614125138 h 370"/>
                <a:gd name="T60" fmla="*/ 603671577 w 674"/>
                <a:gd name="T61" fmla="*/ 614125138 h 370"/>
                <a:gd name="T62" fmla="*/ 603671577 w 674"/>
                <a:gd name="T63" fmla="*/ 614125138 h 370"/>
                <a:gd name="T64" fmla="*/ 603671577 w 674"/>
                <a:gd name="T65" fmla="*/ 614125138 h 370"/>
                <a:gd name="T66" fmla="*/ 603671577 w 674"/>
                <a:gd name="T67" fmla="*/ 614125138 h 370"/>
                <a:gd name="T68" fmla="*/ 603671577 w 674"/>
                <a:gd name="T69" fmla="*/ 614125138 h 370"/>
                <a:gd name="T70" fmla="*/ 603671577 w 674"/>
                <a:gd name="T71" fmla="*/ 614125138 h 370"/>
                <a:gd name="T72" fmla="*/ 603671577 w 674"/>
                <a:gd name="T73" fmla="*/ 614125138 h 370"/>
                <a:gd name="T74" fmla="*/ 603671577 w 674"/>
                <a:gd name="T75" fmla="*/ 614125138 h 370"/>
                <a:gd name="T76" fmla="*/ 603671577 w 674"/>
                <a:gd name="T77" fmla="*/ 614125138 h 370"/>
                <a:gd name="T78" fmla="*/ 603671577 w 674"/>
                <a:gd name="T79" fmla="*/ 614125138 h 370"/>
                <a:gd name="T80" fmla="*/ 603671577 w 674"/>
                <a:gd name="T81" fmla="*/ 614125138 h 370"/>
                <a:gd name="T82" fmla="*/ 603671577 w 674"/>
                <a:gd name="T83" fmla="*/ 614125138 h 370"/>
                <a:gd name="T84" fmla="*/ 603671577 w 674"/>
                <a:gd name="T85" fmla="*/ 614125138 h 370"/>
                <a:gd name="T86" fmla="*/ 603671577 w 674"/>
                <a:gd name="T87" fmla="*/ 614125138 h 370"/>
                <a:gd name="T88" fmla="*/ 603671577 w 674"/>
                <a:gd name="T89" fmla="*/ 614125138 h 370"/>
                <a:gd name="T90" fmla="*/ 603671577 w 674"/>
                <a:gd name="T91" fmla="*/ 614125138 h 370"/>
                <a:gd name="T92" fmla="*/ 603671577 w 674"/>
                <a:gd name="T93" fmla="*/ 614125138 h 370"/>
                <a:gd name="T94" fmla="*/ 603671577 w 674"/>
                <a:gd name="T95" fmla="*/ 614125138 h 370"/>
                <a:gd name="T96" fmla="*/ 603671577 w 674"/>
                <a:gd name="T97" fmla="*/ 614125138 h 370"/>
                <a:gd name="T98" fmla="*/ 603671577 w 674"/>
                <a:gd name="T99" fmla="*/ 614125138 h 370"/>
                <a:gd name="T100" fmla="*/ 603671577 w 674"/>
                <a:gd name="T101" fmla="*/ 614125138 h 370"/>
                <a:gd name="T102" fmla="*/ 603671577 w 674"/>
                <a:gd name="T103" fmla="*/ 614125138 h 370"/>
                <a:gd name="T104" fmla="*/ 603671577 w 674"/>
                <a:gd name="T105" fmla="*/ 614125138 h 370"/>
                <a:gd name="T106" fmla="*/ 603671577 w 674"/>
                <a:gd name="T107" fmla="*/ 614125138 h 370"/>
                <a:gd name="T108" fmla="*/ 603671577 w 674"/>
                <a:gd name="T109" fmla="*/ 614125138 h 370"/>
                <a:gd name="T110" fmla="*/ 603671577 w 674"/>
                <a:gd name="T111" fmla="*/ 614125138 h 370"/>
                <a:gd name="T112" fmla="*/ 603671577 w 674"/>
                <a:gd name="T113" fmla="*/ 614125138 h 370"/>
                <a:gd name="T114" fmla="*/ 603671577 w 674"/>
                <a:gd name="T115" fmla="*/ 614125138 h 370"/>
                <a:gd name="T116" fmla="*/ 603671577 w 674"/>
                <a:gd name="T117" fmla="*/ 614125138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4"/>
                <a:gd name="T178" fmla="*/ 0 h 370"/>
                <a:gd name="T179" fmla="*/ 674 w 674"/>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4" h="370">
                  <a:moveTo>
                    <a:pt x="524" y="194"/>
                  </a:moveTo>
                  <a:lnTo>
                    <a:pt x="498" y="206"/>
                  </a:lnTo>
                  <a:lnTo>
                    <a:pt x="468" y="216"/>
                  </a:lnTo>
                  <a:lnTo>
                    <a:pt x="436" y="224"/>
                  </a:lnTo>
                  <a:lnTo>
                    <a:pt x="420" y="226"/>
                  </a:lnTo>
                  <a:lnTo>
                    <a:pt x="404" y="226"/>
                  </a:lnTo>
                  <a:lnTo>
                    <a:pt x="400" y="226"/>
                  </a:lnTo>
                  <a:lnTo>
                    <a:pt x="398" y="224"/>
                  </a:lnTo>
                  <a:lnTo>
                    <a:pt x="392" y="220"/>
                  </a:lnTo>
                  <a:lnTo>
                    <a:pt x="388" y="228"/>
                  </a:lnTo>
                  <a:lnTo>
                    <a:pt x="382" y="236"/>
                  </a:lnTo>
                  <a:lnTo>
                    <a:pt x="376" y="242"/>
                  </a:lnTo>
                  <a:lnTo>
                    <a:pt x="366" y="248"/>
                  </a:lnTo>
                  <a:lnTo>
                    <a:pt x="358" y="254"/>
                  </a:lnTo>
                  <a:lnTo>
                    <a:pt x="348" y="258"/>
                  </a:lnTo>
                  <a:lnTo>
                    <a:pt x="338" y="260"/>
                  </a:lnTo>
                  <a:lnTo>
                    <a:pt x="328" y="262"/>
                  </a:lnTo>
                  <a:lnTo>
                    <a:pt x="322" y="262"/>
                  </a:lnTo>
                  <a:lnTo>
                    <a:pt x="318" y="264"/>
                  </a:lnTo>
                  <a:lnTo>
                    <a:pt x="314" y="268"/>
                  </a:lnTo>
                  <a:lnTo>
                    <a:pt x="308" y="268"/>
                  </a:lnTo>
                  <a:lnTo>
                    <a:pt x="294" y="268"/>
                  </a:lnTo>
                  <a:lnTo>
                    <a:pt x="280" y="270"/>
                  </a:lnTo>
                  <a:lnTo>
                    <a:pt x="272" y="274"/>
                  </a:lnTo>
                  <a:lnTo>
                    <a:pt x="270" y="276"/>
                  </a:lnTo>
                  <a:lnTo>
                    <a:pt x="270" y="278"/>
                  </a:lnTo>
                  <a:lnTo>
                    <a:pt x="270" y="280"/>
                  </a:lnTo>
                  <a:lnTo>
                    <a:pt x="272" y="282"/>
                  </a:lnTo>
                  <a:lnTo>
                    <a:pt x="276" y="286"/>
                  </a:lnTo>
                  <a:lnTo>
                    <a:pt x="270" y="290"/>
                  </a:lnTo>
                  <a:lnTo>
                    <a:pt x="266" y="286"/>
                  </a:lnTo>
                  <a:lnTo>
                    <a:pt x="266" y="298"/>
                  </a:lnTo>
                  <a:lnTo>
                    <a:pt x="262" y="302"/>
                  </a:lnTo>
                  <a:lnTo>
                    <a:pt x="258" y="306"/>
                  </a:lnTo>
                  <a:lnTo>
                    <a:pt x="248" y="312"/>
                  </a:lnTo>
                  <a:lnTo>
                    <a:pt x="238" y="320"/>
                  </a:lnTo>
                  <a:lnTo>
                    <a:pt x="234" y="324"/>
                  </a:lnTo>
                  <a:lnTo>
                    <a:pt x="230" y="330"/>
                  </a:lnTo>
                  <a:lnTo>
                    <a:pt x="228" y="334"/>
                  </a:lnTo>
                  <a:lnTo>
                    <a:pt x="224" y="338"/>
                  </a:lnTo>
                  <a:lnTo>
                    <a:pt x="222" y="338"/>
                  </a:lnTo>
                  <a:lnTo>
                    <a:pt x="218" y="342"/>
                  </a:lnTo>
                  <a:lnTo>
                    <a:pt x="214" y="350"/>
                  </a:lnTo>
                  <a:lnTo>
                    <a:pt x="210" y="360"/>
                  </a:lnTo>
                  <a:lnTo>
                    <a:pt x="208" y="364"/>
                  </a:lnTo>
                  <a:lnTo>
                    <a:pt x="204" y="368"/>
                  </a:lnTo>
                  <a:lnTo>
                    <a:pt x="198" y="370"/>
                  </a:lnTo>
                  <a:lnTo>
                    <a:pt x="192" y="370"/>
                  </a:lnTo>
                  <a:lnTo>
                    <a:pt x="186" y="370"/>
                  </a:lnTo>
                  <a:lnTo>
                    <a:pt x="182" y="368"/>
                  </a:lnTo>
                  <a:lnTo>
                    <a:pt x="174" y="362"/>
                  </a:lnTo>
                  <a:lnTo>
                    <a:pt x="168" y="356"/>
                  </a:lnTo>
                  <a:lnTo>
                    <a:pt x="164" y="354"/>
                  </a:lnTo>
                  <a:lnTo>
                    <a:pt x="156" y="354"/>
                  </a:lnTo>
                  <a:lnTo>
                    <a:pt x="150" y="352"/>
                  </a:lnTo>
                  <a:lnTo>
                    <a:pt x="146" y="350"/>
                  </a:lnTo>
                  <a:lnTo>
                    <a:pt x="142" y="344"/>
                  </a:lnTo>
                  <a:lnTo>
                    <a:pt x="142" y="340"/>
                  </a:lnTo>
                  <a:lnTo>
                    <a:pt x="140" y="336"/>
                  </a:lnTo>
                  <a:lnTo>
                    <a:pt x="136" y="332"/>
                  </a:lnTo>
                  <a:lnTo>
                    <a:pt x="134" y="326"/>
                  </a:lnTo>
                  <a:lnTo>
                    <a:pt x="132" y="320"/>
                  </a:lnTo>
                  <a:lnTo>
                    <a:pt x="126" y="318"/>
                  </a:lnTo>
                  <a:lnTo>
                    <a:pt x="122" y="312"/>
                  </a:lnTo>
                  <a:lnTo>
                    <a:pt x="120" y="304"/>
                  </a:lnTo>
                  <a:lnTo>
                    <a:pt x="120" y="298"/>
                  </a:lnTo>
                  <a:lnTo>
                    <a:pt x="128" y="296"/>
                  </a:lnTo>
                  <a:lnTo>
                    <a:pt x="134" y="292"/>
                  </a:lnTo>
                  <a:lnTo>
                    <a:pt x="122" y="292"/>
                  </a:lnTo>
                  <a:lnTo>
                    <a:pt x="118" y="290"/>
                  </a:lnTo>
                  <a:lnTo>
                    <a:pt x="116" y="286"/>
                  </a:lnTo>
                  <a:lnTo>
                    <a:pt x="118" y="282"/>
                  </a:lnTo>
                  <a:lnTo>
                    <a:pt x="118" y="278"/>
                  </a:lnTo>
                  <a:lnTo>
                    <a:pt x="116" y="274"/>
                  </a:lnTo>
                  <a:lnTo>
                    <a:pt x="126" y="274"/>
                  </a:lnTo>
                  <a:lnTo>
                    <a:pt x="132" y="270"/>
                  </a:lnTo>
                  <a:lnTo>
                    <a:pt x="126" y="268"/>
                  </a:lnTo>
                  <a:lnTo>
                    <a:pt x="120" y="266"/>
                  </a:lnTo>
                  <a:lnTo>
                    <a:pt x="108" y="262"/>
                  </a:lnTo>
                  <a:lnTo>
                    <a:pt x="122" y="258"/>
                  </a:lnTo>
                  <a:lnTo>
                    <a:pt x="134" y="254"/>
                  </a:lnTo>
                  <a:lnTo>
                    <a:pt x="122" y="254"/>
                  </a:lnTo>
                  <a:lnTo>
                    <a:pt x="114" y="254"/>
                  </a:lnTo>
                  <a:lnTo>
                    <a:pt x="116" y="246"/>
                  </a:lnTo>
                  <a:lnTo>
                    <a:pt x="118" y="242"/>
                  </a:lnTo>
                  <a:lnTo>
                    <a:pt x="124" y="238"/>
                  </a:lnTo>
                  <a:lnTo>
                    <a:pt x="130" y="234"/>
                  </a:lnTo>
                  <a:lnTo>
                    <a:pt x="142" y="228"/>
                  </a:lnTo>
                  <a:lnTo>
                    <a:pt x="152" y="224"/>
                  </a:lnTo>
                  <a:lnTo>
                    <a:pt x="158" y="218"/>
                  </a:lnTo>
                  <a:lnTo>
                    <a:pt x="164" y="212"/>
                  </a:lnTo>
                  <a:lnTo>
                    <a:pt x="170" y="196"/>
                  </a:lnTo>
                  <a:lnTo>
                    <a:pt x="164" y="194"/>
                  </a:lnTo>
                  <a:lnTo>
                    <a:pt x="154" y="192"/>
                  </a:lnTo>
                  <a:lnTo>
                    <a:pt x="148" y="192"/>
                  </a:lnTo>
                  <a:lnTo>
                    <a:pt x="142" y="194"/>
                  </a:lnTo>
                  <a:lnTo>
                    <a:pt x="152" y="196"/>
                  </a:lnTo>
                  <a:lnTo>
                    <a:pt x="150" y="202"/>
                  </a:lnTo>
                  <a:lnTo>
                    <a:pt x="146" y="204"/>
                  </a:lnTo>
                  <a:lnTo>
                    <a:pt x="142" y="206"/>
                  </a:lnTo>
                  <a:lnTo>
                    <a:pt x="136" y="206"/>
                  </a:lnTo>
                  <a:lnTo>
                    <a:pt x="130" y="206"/>
                  </a:lnTo>
                  <a:lnTo>
                    <a:pt x="126" y="204"/>
                  </a:lnTo>
                  <a:lnTo>
                    <a:pt x="124" y="202"/>
                  </a:lnTo>
                  <a:lnTo>
                    <a:pt x="122" y="196"/>
                  </a:lnTo>
                  <a:lnTo>
                    <a:pt x="124" y="192"/>
                  </a:lnTo>
                  <a:lnTo>
                    <a:pt x="128" y="188"/>
                  </a:lnTo>
                  <a:lnTo>
                    <a:pt x="134" y="186"/>
                  </a:lnTo>
                  <a:lnTo>
                    <a:pt x="142" y="184"/>
                  </a:lnTo>
                  <a:lnTo>
                    <a:pt x="158" y="184"/>
                  </a:lnTo>
                  <a:lnTo>
                    <a:pt x="168" y="182"/>
                  </a:lnTo>
                  <a:lnTo>
                    <a:pt x="160" y="174"/>
                  </a:lnTo>
                  <a:lnTo>
                    <a:pt x="156" y="168"/>
                  </a:lnTo>
                  <a:lnTo>
                    <a:pt x="152" y="164"/>
                  </a:lnTo>
                  <a:lnTo>
                    <a:pt x="146" y="166"/>
                  </a:lnTo>
                  <a:lnTo>
                    <a:pt x="144" y="168"/>
                  </a:lnTo>
                  <a:lnTo>
                    <a:pt x="140" y="172"/>
                  </a:lnTo>
                  <a:lnTo>
                    <a:pt x="136" y="172"/>
                  </a:lnTo>
                  <a:lnTo>
                    <a:pt x="130" y="170"/>
                  </a:lnTo>
                  <a:lnTo>
                    <a:pt x="128" y="166"/>
                  </a:lnTo>
                  <a:lnTo>
                    <a:pt x="144" y="136"/>
                  </a:lnTo>
                  <a:lnTo>
                    <a:pt x="140" y="134"/>
                  </a:lnTo>
                  <a:lnTo>
                    <a:pt x="138" y="128"/>
                  </a:lnTo>
                  <a:lnTo>
                    <a:pt x="140" y="122"/>
                  </a:lnTo>
                  <a:lnTo>
                    <a:pt x="142" y="118"/>
                  </a:lnTo>
                  <a:lnTo>
                    <a:pt x="136" y="118"/>
                  </a:lnTo>
                  <a:lnTo>
                    <a:pt x="132" y="116"/>
                  </a:lnTo>
                  <a:lnTo>
                    <a:pt x="128" y="112"/>
                  </a:lnTo>
                  <a:lnTo>
                    <a:pt x="126" y="106"/>
                  </a:lnTo>
                  <a:lnTo>
                    <a:pt x="116" y="106"/>
                  </a:lnTo>
                  <a:lnTo>
                    <a:pt x="106" y="102"/>
                  </a:lnTo>
                  <a:lnTo>
                    <a:pt x="96" y="98"/>
                  </a:lnTo>
                  <a:lnTo>
                    <a:pt x="84" y="96"/>
                  </a:lnTo>
                  <a:lnTo>
                    <a:pt x="68" y="98"/>
                  </a:lnTo>
                  <a:lnTo>
                    <a:pt x="54" y="100"/>
                  </a:lnTo>
                  <a:lnTo>
                    <a:pt x="42" y="102"/>
                  </a:lnTo>
                  <a:lnTo>
                    <a:pt x="30" y="102"/>
                  </a:lnTo>
                  <a:lnTo>
                    <a:pt x="26" y="102"/>
                  </a:lnTo>
                  <a:lnTo>
                    <a:pt x="24" y="98"/>
                  </a:lnTo>
                  <a:lnTo>
                    <a:pt x="18" y="94"/>
                  </a:lnTo>
                  <a:lnTo>
                    <a:pt x="20" y="94"/>
                  </a:lnTo>
                  <a:lnTo>
                    <a:pt x="12" y="92"/>
                  </a:lnTo>
                  <a:lnTo>
                    <a:pt x="10" y="90"/>
                  </a:lnTo>
                  <a:lnTo>
                    <a:pt x="8" y="86"/>
                  </a:lnTo>
                  <a:lnTo>
                    <a:pt x="10" y="84"/>
                  </a:lnTo>
                  <a:lnTo>
                    <a:pt x="14" y="82"/>
                  </a:lnTo>
                  <a:lnTo>
                    <a:pt x="20" y="80"/>
                  </a:lnTo>
                  <a:lnTo>
                    <a:pt x="40" y="82"/>
                  </a:lnTo>
                  <a:lnTo>
                    <a:pt x="50" y="80"/>
                  </a:lnTo>
                  <a:lnTo>
                    <a:pt x="54" y="78"/>
                  </a:lnTo>
                  <a:lnTo>
                    <a:pt x="58" y="74"/>
                  </a:lnTo>
                  <a:lnTo>
                    <a:pt x="24" y="74"/>
                  </a:lnTo>
                  <a:lnTo>
                    <a:pt x="10" y="76"/>
                  </a:lnTo>
                  <a:lnTo>
                    <a:pt x="6" y="76"/>
                  </a:lnTo>
                  <a:lnTo>
                    <a:pt x="2" y="76"/>
                  </a:lnTo>
                  <a:lnTo>
                    <a:pt x="0" y="72"/>
                  </a:lnTo>
                  <a:lnTo>
                    <a:pt x="0" y="66"/>
                  </a:lnTo>
                  <a:lnTo>
                    <a:pt x="0" y="64"/>
                  </a:lnTo>
                  <a:lnTo>
                    <a:pt x="4" y="62"/>
                  </a:lnTo>
                  <a:lnTo>
                    <a:pt x="12" y="60"/>
                  </a:lnTo>
                  <a:lnTo>
                    <a:pt x="26" y="60"/>
                  </a:lnTo>
                  <a:lnTo>
                    <a:pt x="46" y="60"/>
                  </a:lnTo>
                  <a:lnTo>
                    <a:pt x="72" y="58"/>
                  </a:lnTo>
                  <a:lnTo>
                    <a:pt x="96" y="54"/>
                  </a:lnTo>
                  <a:lnTo>
                    <a:pt x="106" y="52"/>
                  </a:lnTo>
                  <a:lnTo>
                    <a:pt x="112" y="48"/>
                  </a:lnTo>
                  <a:lnTo>
                    <a:pt x="100" y="44"/>
                  </a:lnTo>
                  <a:lnTo>
                    <a:pt x="108" y="40"/>
                  </a:lnTo>
                  <a:lnTo>
                    <a:pt x="118" y="38"/>
                  </a:lnTo>
                  <a:lnTo>
                    <a:pt x="140" y="36"/>
                  </a:lnTo>
                  <a:lnTo>
                    <a:pt x="148" y="36"/>
                  </a:lnTo>
                  <a:lnTo>
                    <a:pt x="156" y="34"/>
                  </a:lnTo>
                  <a:lnTo>
                    <a:pt x="170" y="30"/>
                  </a:lnTo>
                  <a:lnTo>
                    <a:pt x="182" y="24"/>
                  </a:lnTo>
                  <a:lnTo>
                    <a:pt x="190" y="22"/>
                  </a:lnTo>
                  <a:lnTo>
                    <a:pt x="198" y="22"/>
                  </a:lnTo>
                  <a:lnTo>
                    <a:pt x="224" y="18"/>
                  </a:lnTo>
                  <a:lnTo>
                    <a:pt x="252" y="18"/>
                  </a:lnTo>
                  <a:lnTo>
                    <a:pt x="250" y="24"/>
                  </a:lnTo>
                  <a:lnTo>
                    <a:pt x="262" y="24"/>
                  </a:lnTo>
                  <a:lnTo>
                    <a:pt x="276" y="22"/>
                  </a:lnTo>
                  <a:lnTo>
                    <a:pt x="290" y="18"/>
                  </a:lnTo>
                  <a:lnTo>
                    <a:pt x="304" y="18"/>
                  </a:lnTo>
                  <a:lnTo>
                    <a:pt x="310" y="16"/>
                  </a:lnTo>
                  <a:lnTo>
                    <a:pt x="316" y="14"/>
                  </a:lnTo>
                  <a:lnTo>
                    <a:pt x="332" y="6"/>
                  </a:lnTo>
                  <a:lnTo>
                    <a:pt x="388" y="6"/>
                  </a:lnTo>
                  <a:lnTo>
                    <a:pt x="392" y="8"/>
                  </a:lnTo>
                  <a:lnTo>
                    <a:pt x="396" y="10"/>
                  </a:lnTo>
                  <a:lnTo>
                    <a:pt x="408" y="8"/>
                  </a:lnTo>
                  <a:lnTo>
                    <a:pt x="422" y="4"/>
                  </a:lnTo>
                  <a:lnTo>
                    <a:pt x="438" y="2"/>
                  </a:lnTo>
                  <a:lnTo>
                    <a:pt x="452" y="0"/>
                  </a:lnTo>
                  <a:lnTo>
                    <a:pt x="458" y="0"/>
                  </a:lnTo>
                  <a:lnTo>
                    <a:pt x="464" y="2"/>
                  </a:lnTo>
                  <a:lnTo>
                    <a:pt x="470" y="6"/>
                  </a:lnTo>
                  <a:lnTo>
                    <a:pt x="472" y="12"/>
                  </a:lnTo>
                  <a:lnTo>
                    <a:pt x="518" y="12"/>
                  </a:lnTo>
                  <a:lnTo>
                    <a:pt x="522" y="8"/>
                  </a:lnTo>
                  <a:lnTo>
                    <a:pt x="528" y="6"/>
                  </a:lnTo>
                  <a:lnTo>
                    <a:pt x="538" y="6"/>
                  </a:lnTo>
                  <a:lnTo>
                    <a:pt x="558" y="8"/>
                  </a:lnTo>
                  <a:lnTo>
                    <a:pt x="578" y="12"/>
                  </a:lnTo>
                  <a:lnTo>
                    <a:pt x="578" y="18"/>
                  </a:lnTo>
                  <a:lnTo>
                    <a:pt x="528" y="18"/>
                  </a:lnTo>
                  <a:lnTo>
                    <a:pt x="528" y="20"/>
                  </a:lnTo>
                  <a:lnTo>
                    <a:pt x="564" y="20"/>
                  </a:lnTo>
                  <a:lnTo>
                    <a:pt x="564" y="18"/>
                  </a:lnTo>
                  <a:lnTo>
                    <a:pt x="572" y="18"/>
                  </a:lnTo>
                  <a:lnTo>
                    <a:pt x="568" y="22"/>
                  </a:lnTo>
                  <a:lnTo>
                    <a:pt x="564" y="24"/>
                  </a:lnTo>
                  <a:lnTo>
                    <a:pt x="674" y="24"/>
                  </a:lnTo>
                  <a:lnTo>
                    <a:pt x="672" y="28"/>
                  </a:lnTo>
                  <a:lnTo>
                    <a:pt x="670" y="30"/>
                  </a:lnTo>
                  <a:lnTo>
                    <a:pt x="668" y="32"/>
                  </a:lnTo>
                  <a:lnTo>
                    <a:pt x="664" y="32"/>
                  </a:lnTo>
                  <a:lnTo>
                    <a:pt x="646" y="34"/>
                  </a:lnTo>
                  <a:lnTo>
                    <a:pt x="634" y="34"/>
                  </a:lnTo>
                  <a:lnTo>
                    <a:pt x="624" y="36"/>
                  </a:lnTo>
                  <a:lnTo>
                    <a:pt x="612" y="38"/>
                  </a:lnTo>
                  <a:lnTo>
                    <a:pt x="598" y="42"/>
                  </a:lnTo>
                  <a:lnTo>
                    <a:pt x="606" y="42"/>
                  </a:lnTo>
                  <a:lnTo>
                    <a:pt x="596" y="44"/>
                  </a:lnTo>
                  <a:lnTo>
                    <a:pt x="590" y="46"/>
                  </a:lnTo>
                  <a:lnTo>
                    <a:pt x="592" y="50"/>
                  </a:lnTo>
                  <a:lnTo>
                    <a:pt x="574" y="58"/>
                  </a:lnTo>
                  <a:lnTo>
                    <a:pt x="566" y="64"/>
                  </a:lnTo>
                  <a:lnTo>
                    <a:pt x="560" y="72"/>
                  </a:lnTo>
                  <a:lnTo>
                    <a:pt x="572" y="70"/>
                  </a:lnTo>
                  <a:lnTo>
                    <a:pt x="584" y="68"/>
                  </a:lnTo>
                  <a:lnTo>
                    <a:pt x="586" y="72"/>
                  </a:lnTo>
                  <a:lnTo>
                    <a:pt x="586" y="76"/>
                  </a:lnTo>
                  <a:lnTo>
                    <a:pt x="592" y="78"/>
                  </a:lnTo>
                  <a:lnTo>
                    <a:pt x="596" y="80"/>
                  </a:lnTo>
                  <a:lnTo>
                    <a:pt x="600" y="82"/>
                  </a:lnTo>
                  <a:lnTo>
                    <a:pt x="594" y="86"/>
                  </a:lnTo>
                  <a:lnTo>
                    <a:pt x="588" y="86"/>
                  </a:lnTo>
                  <a:lnTo>
                    <a:pt x="572" y="88"/>
                  </a:lnTo>
                  <a:lnTo>
                    <a:pt x="558" y="88"/>
                  </a:lnTo>
                  <a:lnTo>
                    <a:pt x="554" y="90"/>
                  </a:lnTo>
                  <a:lnTo>
                    <a:pt x="552" y="94"/>
                  </a:lnTo>
                  <a:lnTo>
                    <a:pt x="562" y="96"/>
                  </a:lnTo>
                  <a:lnTo>
                    <a:pt x="574" y="96"/>
                  </a:lnTo>
                  <a:lnTo>
                    <a:pt x="576" y="102"/>
                  </a:lnTo>
                  <a:lnTo>
                    <a:pt x="580" y="106"/>
                  </a:lnTo>
                  <a:lnTo>
                    <a:pt x="584" y="108"/>
                  </a:lnTo>
                  <a:lnTo>
                    <a:pt x="590" y="110"/>
                  </a:lnTo>
                  <a:lnTo>
                    <a:pt x="582" y="114"/>
                  </a:lnTo>
                  <a:lnTo>
                    <a:pt x="576" y="116"/>
                  </a:lnTo>
                  <a:lnTo>
                    <a:pt x="572" y="114"/>
                  </a:lnTo>
                  <a:lnTo>
                    <a:pt x="560" y="114"/>
                  </a:lnTo>
                  <a:lnTo>
                    <a:pt x="566" y="116"/>
                  </a:lnTo>
                  <a:lnTo>
                    <a:pt x="570" y="118"/>
                  </a:lnTo>
                  <a:lnTo>
                    <a:pt x="564" y="122"/>
                  </a:lnTo>
                  <a:lnTo>
                    <a:pt x="558" y="124"/>
                  </a:lnTo>
                  <a:lnTo>
                    <a:pt x="542" y="124"/>
                  </a:lnTo>
                  <a:lnTo>
                    <a:pt x="552" y="128"/>
                  </a:lnTo>
                  <a:lnTo>
                    <a:pt x="554" y="132"/>
                  </a:lnTo>
                  <a:lnTo>
                    <a:pt x="558" y="136"/>
                  </a:lnTo>
                  <a:lnTo>
                    <a:pt x="512" y="136"/>
                  </a:lnTo>
                  <a:lnTo>
                    <a:pt x="516" y="138"/>
                  </a:lnTo>
                  <a:lnTo>
                    <a:pt x="520" y="140"/>
                  </a:lnTo>
                  <a:lnTo>
                    <a:pt x="528" y="144"/>
                  </a:lnTo>
                  <a:lnTo>
                    <a:pt x="536" y="148"/>
                  </a:lnTo>
                  <a:lnTo>
                    <a:pt x="538" y="150"/>
                  </a:lnTo>
                  <a:lnTo>
                    <a:pt x="540" y="154"/>
                  </a:lnTo>
                  <a:lnTo>
                    <a:pt x="538" y="158"/>
                  </a:lnTo>
                  <a:lnTo>
                    <a:pt x="534" y="160"/>
                  </a:lnTo>
                  <a:lnTo>
                    <a:pt x="526" y="158"/>
                  </a:lnTo>
                  <a:lnTo>
                    <a:pt x="518" y="154"/>
                  </a:lnTo>
                  <a:lnTo>
                    <a:pt x="510" y="148"/>
                  </a:lnTo>
                  <a:lnTo>
                    <a:pt x="504" y="148"/>
                  </a:lnTo>
                  <a:lnTo>
                    <a:pt x="500" y="148"/>
                  </a:lnTo>
                  <a:lnTo>
                    <a:pt x="508" y="152"/>
                  </a:lnTo>
                  <a:lnTo>
                    <a:pt x="522" y="158"/>
                  </a:lnTo>
                  <a:lnTo>
                    <a:pt x="534" y="164"/>
                  </a:lnTo>
                  <a:lnTo>
                    <a:pt x="538" y="168"/>
                  </a:lnTo>
                  <a:lnTo>
                    <a:pt x="540" y="172"/>
                  </a:lnTo>
                  <a:lnTo>
                    <a:pt x="538" y="180"/>
                  </a:lnTo>
                  <a:lnTo>
                    <a:pt x="534" y="184"/>
                  </a:lnTo>
                  <a:lnTo>
                    <a:pt x="528" y="186"/>
                  </a:lnTo>
                  <a:lnTo>
                    <a:pt x="520" y="188"/>
                  </a:lnTo>
                  <a:lnTo>
                    <a:pt x="512" y="186"/>
                  </a:lnTo>
                  <a:lnTo>
                    <a:pt x="506" y="184"/>
                  </a:lnTo>
                  <a:lnTo>
                    <a:pt x="502" y="180"/>
                  </a:lnTo>
                  <a:lnTo>
                    <a:pt x="500" y="172"/>
                  </a:lnTo>
                  <a:lnTo>
                    <a:pt x="482" y="170"/>
                  </a:lnTo>
                  <a:lnTo>
                    <a:pt x="466" y="166"/>
                  </a:lnTo>
                  <a:lnTo>
                    <a:pt x="478" y="170"/>
                  </a:lnTo>
                  <a:lnTo>
                    <a:pt x="488" y="174"/>
                  </a:lnTo>
                  <a:lnTo>
                    <a:pt x="484" y="178"/>
                  </a:lnTo>
                  <a:lnTo>
                    <a:pt x="478" y="182"/>
                  </a:lnTo>
                  <a:lnTo>
                    <a:pt x="480" y="186"/>
                  </a:lnTo>
                  <a:lnTo>
                    <a:pt x="484" y="190"/>
                  </a:lnTo>
                  <a:lnTo>
                    <a:pt x="496" y="192"/>
                  </a:lnTo>
                  <a:lnTo>
                    <a:pt x="510" y="192"/>
                  </a:lnTo>
                  <a:lnTo>
                    <a:pt x="526" y="192"/>
                  </a:lnTo>
                  <a:lnTo>
                    <a:pt x="524" y="194"/>
                  </a:lnTo>
                  <a:close/>
                </a:path>
              </a:pathLst>
            </a:custGeom>
            <a:solidFill>
              <a:srgbClr val="C0C0C0"/>
            </a:solidFill>
            <a:ln w="3175">
              <a:solidFill>
                <a:schemeClr val="bg1"/>
              </a:solidFill>
              <a:round/>
              <a:headEnd/>
              <a:tailEnd/>
            </a:ln>
          </p:spPr>
          <p:txBody>
            <a:bodyPr/>
            <a:lstStyle/>
            <a:p>
              <a:endParaRPr lang="en-GB"/>
            </a:p>
          </p:txBody>
        </p:sp>
        <p:sp>
          <p:nvSpPr>
            <p:cNvPr id="75803" name="Freeform 28"/>
            <p:cNvSpPr>
              <a:spLocks/>
            </p:cNvSpPr>
            <p:nvPr/>
          </p:nvSpPr>
          <p:spPr bwMode="auto">
            <a:xfrm>
              <a:off x="2414" y="1072"/>
              <a:ext cx="131" cy="56"/>
            </a:xfrm>
            <a:custGeom>
              <a:avLst/>
              <a:gdLst>
                <a:gd name="T0" fmla="*/ 0 w 136"/>
                <a:gd name="T1" fmla="*/ 628826476 h 58"/>
                <a:gd name="T2" fmla="*/ 578845649 w 136"/>
                <a:gd name="T3" fmla="*/ 628826476 h 58"/>
                <a:gd name="T4" fmla="*/ 578845649 w 136"/>
                <a:gd name="T5" fmla="*/ 628826476 h 58"/>
                <a:gd name="T6" fmla="*/ 578845649 w 136"/>
                <a:gd name="T7" fmla="*/ 628826476 h 58"/>
                <a:gd name="T8" fmla="*/ 578845649 w 136"/>
                <a:gd name="T9" fmla="*/ 628826476 h 58"/>
                <a:gd name="T10" fmla="*/ 578845649 w 136"/>
                <a:gd name="T11" fmla="*/ 628826476 h 58"/>
                <a:gd name="T12" fmla="*/ 578845649 w 136"/>
                <a:gd name="T13" fmla="*/ 628826476 h 58"/>
                <a:gd name="T14" fmla="*/ 578845649 w 136"/>
                <a:gd name="T15" fmla="*/ 628826476 h 58"/>
                <a:gd name="T16" fmla="*/ 578845649 w 136"/>
                <a:gd name="T17" fmla="*/ 628826476 h 58"/>
                <a:gd name="T18" fmla="*/ 578845649 w 136"/>
                <a:gd name="T19" fmla="*/ 628826476 h 58"/>
                <a:gd name="T20" fmla="*/ 578845649 w 136"/>
                <a:gd name="T21" fmla="*/ 628826476 h 58"/>
                <a:gd name="T22" fmla="*/ 578845649 w 136"/>
                <a:gd name="T23" fmla="*/ 628826476 h 58"/>
                <a:gd name="T24" fmla="*/ 578845649 w 136"/>
                <a:gd name="T25" fmla="*/ 628826476 h 58"/>
                <a:gd name="T26" fmla="*/ 578845649 w 136"/>
                <a:gd name="T27" fmla="*/ 628826476 h 58"/>
                <a:gd name="T28" fmla="*/ 578845649 w 136"/>
                <a:gd name="T29" fmla="*/ 628826476 h 58"/>
                <a:gd name="T30" fmla="*/ 578845649 w 136"/>
                <a:gd name="T31" fmla="*/ 628826476 h 58"/>
                <a:gd name="T32" fmla="*/ 578845649 w 136"/>
                <a:gd name="T33" fmla="*/ 628826476 h 58"/>
                <a:gd name="T34" fmla="*/ 578845649 w 136"/>
                <a:gd name="T35" fmla="*/ 628826476 h 58"/>
                <a:gd name="T36" fmla="*/ 578845649 w 136"/>
                <a:gd name="T37" fmla="*/ 0 h 58"/>
                <a:gd name="T38" fmla="*/ 578845649 w 136"/>
                <a:gd name="T39" fmla="*/ 628826476 h 58"/>
                <a:gd name="T40" fmla="*/ 578845649 w 136"/>
                <a:gd name="T41" fmla="*/ 628826476 h 58"/>
                <a:gd name="T42" fmla="*/ 578845649 w 136"/>
                <a:gd name="T43" fmla="*/ 628826476 h 58"/>
                <a:gd name="T44" fmla="*/ 578845649 w 136"/>
                <a:gd name="T45" fmla="*/ 628826476 h 58"/>
                <a:gd name="T46" fmla="*/ 578845649 w 136"/>
                <a:gd name="T47" fmla="*/ 628826476 h 58"/>
                <a:gd name="T48" fmla="*/ 578845649 w 136"/>
                <a:gd name="T49" fmla="*/ 628826476 h 58"/>
                <a:gd name="T50" fmla="*/ 578845649 w 136"/>
                <a:gd name="T51" fmla="*/ 628826476 h 58"/>
                <a:gd name="T52" fmla="*/ 578845649 w 136"/>
                <a:gd name="T53" fmla="*/ 628826476 h 58"/>
                <a:gd name="T54" fmla="*/ 578845649 w 136"/>
                <a:gd name="T55" fmla="*/ 628826476 h 58"/>
                <a:gd name="T56" fmla="*/ 578845649 w 136"/>
                <a:gd name="T57" fmla="*/ 628826476 h 58"/>
                <a:gd name="T58" fmla="*/ 578845649 w 136"/>
                <a:gd name="T59" fmla="*/ 628826476 h 58"/>
                <a:gd name="T60" fmla="*/ 578845649 w 136"/>
                <a:gd name="T61" fmla="*/ 628826476 h 58"/>
                <a:gd name="T62" fmla="*/ 578845649 w 136"/>
                <a:gd name="T63" fmla="*/ 628826476 h 58"/>
                <a:gd name="T64" fmla="*/ 578845649 w 136"/>
                <a:gd name="T65" fmla="*/ 628826476 h 58"/>
                <a:gd name="T66" fmla="*/ 578845649 w 136"/>
                <a:gd name="T67" fmla="*/ 628826476 h 58"/>
                <a:gd name="T68" fmla="*/ 578845649 w 136"/>
                <a:gd name="T69" fmla="*/ 628826476 h 58"/>
                <a:gd name="T70" fmla="*/ 578845649 w 136"/>
                <a:gd name="T71" fmla="*/ 628826476 h 58"/>
                <a:gd name="T72" fmla="*/ 578845649 w 136"/>
                <a:gd name="T73" fmla="*/ 628826476 h 58"/>
                <a:gd name="T74" fmla="*/ 578845649 w 136"/>
                <a:gd name="T75" fmla="*/ 628826476 h 58"/>
                <a:gd name="T76" fmla="*/ 578845649 w 136"/>
                <a:gd name="T77" fmla="*/ 628826476 h 58"/>
                <a:gd name="T78" fmla="*/ 578845649 w 136"/>
                <a:gd name="T79" fmla="*/ 628826476 h 58"/>
                <a:gd name="T80" fmla="*/ 578845649 w 136"/>
                <a:gd name="T81" fmla="*/ 628826476 h 58"/>
                <a:gd name="T82" fmla="*/ 578845649 w 136"/>
                <a:gd name="T83" fmla="*/ 628826476 h 58"/>
                <a:gd name="T84" fmla="*/ 0 w 136"/>
                <a:gd name="T85" fmla="*/ 628826476 h 58"/>
                <a:gd name="T86" fmla="*/ 578845649 w 136"/>
                <a:gd name="T87" fmla="*/ 628826476 h 58"/>
                <a:gd name="T88" fmla="*/ 578845649 w 136"/>
                <a:gd name="T89" fmla="*/ 628826476 h 58"/>
                <a:gd name="T90" fmla="*/ 578845649 w 136"/>
                <a:gd name="T91" fmla="*/ 628826476 h 58"/>
                <a:gd name="T92" fmla="*/ 0 w 136"/>
                <a:gd name="T93" fmla="*/ 62882647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58"/>
                <a:gd name="T143" fmla="*/ 136 w 136"/>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58">
                  <a:moveTo>
                    <a:pt x="0" y="16"/>
                  </a:moveTo>
                  <a:lnTo>
                    <a:pt x="6" y="12"/>
                  </a:lnTo>
                  <a:lnTo>
                    <a:pt x="10" y="8"/>
                  </a:lnTo>
                  <a:lnTo>
                    <a:pt x="14" y="4"/>
                  </a:lnTo>
                  <a:lnTo>
                    <a:pt x="20" y="2"/>
                  </a:lnTo>
                  <a:lnTo>
                    <a:pt x="24" y="2"/>
                  </a:lnTo>
                  <a:lnTo>
                    <a:pt x="28" y="4"/>
                  </a:lnTo>
                  <a:lnTo>
                    <a:pt x="32" y="6"/>
                  </a:lnTo>
                  <a:lnTo>
                    <a:pt x="36" y="8"/>
                  </a:lnTo>
                  <a:lnTo>
                    <a:pt x="34" y="14"/>
                  </a:lnTo>
                  <a:lnTo>
                    <a:pt x="32" y="18"/>
                  </a:lnTo>
                  <a:lnTo>
                    <a:pt x="38" y="18"/>
                  </a:lnTo>
                  <a:lnTo>
                    <a:pt x="44" y="14"/>
                  </a:lnTo>
                  <a:lnTo>
                    <a:pt x="52" y="6"/>
                  </a:lnTo>
                  <a:lnTo>
                    <a:pt x="56" y="12"/>
                  </a:lnTo>
                  <a:lnTo>
                    <a:pt x="68" y="10"/>
                  </a:lnTo>
                  <a:lnTo>
                    <a:pt x="82" y="6"/>
                  </a:lnTo>
                  <a:lnTo>
                    <a:pt x="96" y="2"/>
                  </a:lnTo>
                  <a:lnTo>
                    <a:pt x="104" y="0"/>
                  </a:lnTo>
                  <a:lnTo>
                    <a:pt x="114" y="2"/>
                  </a:lnTo>
                  <a:lnTo>
                    <a:pt x="122" y="8"/>
                  </a:lnTo>
                  <a:lnTo>
                    <a:pt x="136" y="22"/>
                  </a:lnTo>
                  <a:lnTo>
                    <a:pt x="136" y="28"/>
                  </a:lnTo>
                  <a:lnTo>
                    <a:pt x="128" y="30"/>
                  </a:lnTo>
                  <a:lnTo>
                    <a:pt x="120" y="32"/>
                  </a:lnTo>
                  <a:lnTo>
                    <a:pt x="110" y="38"/>
                  </a:lnTo>
                  <a:lnTo>
                    <a:pt x="98" y="46"/>
                  </a:lnTo>
                  <a:lnTo>
                    <a:pt x="92" y="48"/>
                  </a:lnTo>
                  <a:lnTo>
                    <a:pt x="84" y="48"/>
                  </a:lnTo>
                  <a:lnTo>
                    <a:pt x="78" y="48"/>
                  </a:lnTo>
                  <a:lnTo>
                    <a:pt x="72" y="46"/>
                  </a:lnTo>
                  <a:lnTo>
                    <a:pt x="80" y="52"/>
                  </a:lnTo>
                  <a:lnTo>
                    <a:pt x="72" y="56"/>
                  </a:lnTo>
                  <a:lnTo>
                    <a:pt x="66" y="58"/>
                  </a:lnTo>
                  <a:lnTo>
                    <a:pt x="56" y="58"/>
                  </a:lnTo>
                  <a:lnTo>
                    <a:pt x="48" y="58"/>
                  </a:lnTo>
                  <a:lnTo>
                    <a:pt x="28" y="54"/>
                  </a:lnTo>
                  <a:lnTo>
                    <a:pt x="10" y="50"/>
                  </a:lnTo>
                  <a:lnTo>
                    <a:pt x="18" y="46"/>
                  </a:lnTo>
                  <a:lnTo>
                    <a:pt x="26" y="42"/>
                  </a:lnTo>
                  <a:lnTo>
                    <a:pt x="18" y="38"/>
                  </a:lnTo>
                  <a:lnTo>
                    <a:pt x="12" y="36"/>
                  </a:lnTo>
                  <a:lnTo>
                    <a:pt x="0" y="30"/>
                  </a:lnTo>
                  <a:lnTo>
                    <a:pt x="8" y="26"/>
                  </a:lnTo>
                  <a:lnTo>
                    <a:pt x="14" y="22"/>
                  </a:lnTo>
                  <a:lnTo>
                    <a:pt x="6" y="20"/>
                  </a:lnTo>
                  <a:lnTo>
                    <a:pt x="0" y="16"/>
                  </a:lnTo>
                  <a:close/>
                </a:path>
              </a:pathLst>
            </a:custGeom>
            <a:solidFill>
              <a:srgbClr val="C0C0C0"/>
            </a:solidFill>
            <a:ln w="3175">
              <a:solidFill>
                <a:schemeClr val="bg1"/>
              </a:solidFill>
              <a:round/>
              <a:headEnd/>
              <a:tailEnd/>
            </a:ln>
          </p:spPr>
          <p:txBody>
            <a:bodyPr/>
            <a:lstStyle/>
            <a:p>
              <a:endParaRPr lang="en-GB"/>
            </a:p>
          </p:txBody>
        </p:sp>
        <p:sp>
          <p:nvSpPr>
            <p:cNvPr id="75804" name="Freeform 29"/>
            <p:cNvSpPr>
              <a:spLocks/>
            </p:cNvSpPr>
            <p:nvPr/>
          </p:nvSpPr>
          <p:spPr bwMode="auto">
            <a:xfrm>
              <a:off x="1693" y="2145"/>
              <a:ext cx="72" cy="143"/>
            </a:xfrm>
            <a:custGeom>
              <a:avLst/>
              <a:gdLst>
                <a:gd name="T0" fmla="*/ 823107770 w 74"/>
                <a:gd name="T1" fmla="*/ 0 h 148"/>
                <a:gd name="T2" fmla="*/ 823107770 w 74"/>
                <a:gd name="T3" fmla="*/ 644957252 h 148"/>
                <a:gd name="T4" fmla="*/ 823107770 w 74"/>
                <a:gd name="T5" fmla="*/ 644957252 h 148"/>
                <a:gd name="T6" fmla="*/ 823107770 w 74"/>
                <a:gd name="T7" fmla="*/ 644957252 h 148"/>
                <a:gd name="T8" fmla="*/ 823107770 w 74"/>
                <a:gd name="T9" fmla="*/ 644957252 h 148"/>
                <a:gd name="T10" fmla="*/ 823107770 w 74"/>
                <a:gd name="T11" fmla="*/ 644957252 h 148"/>
                <a:gd name="T12" fmla="*/ 823107770 w 74"/>
                <a:gd name="T13" fmla="*/ 644957252 h 148"/>
                <a:gd name="T14" fmla="*/ 0 w 74"/>
                <a:gd name="T15" fmla="*/ 644957252 h 148"/>
                <a:gd name="T16" fmla="*/ 0 w 74"/>
                <a:gd name="T17" fmla="*/ 644957252 h 148"/>
                <a:gd name="T18" fmla="*/ 823107770 w 74"/>
                <a:gd name="T19" fmla="*/ 644957252 h 148"/>
                <a:gd name="T20" fmla="*/ 823107770 w 74"/>
                <a:gd name="T21" fmla="*/ 644957252 h 148"/>
                <a:gd name="T22" fmla="*/ 823107770 w 74"/>
                <a:gd name="T23" fmla="*/ 644957252 h 148"/>
                <a:gd name="T24" fmla="*/ 823107770 w 74"/>
                <a:gd name="T25" fmla="*/ 644957252 h 148"/>
                <a:gd name="T26" fmla="*/ 823107770 w 74"/>
                <a:gd name="T27" fmla="*/ 644957252 h 148"/>
                <a:gd name="T28" fmla="*/ 823107770 w 74"/>
                <a:gd name="T29" fmla="*/ 644957252 h 148"/>
                <a:gd name="T30" fmla="*/ 823107770 w 74"/>
                <a:gd name="T31" fmla="*/ 644957252 h 148"/>
                <a:gd name="T32" fmla="*/ 823107770 w 74"/>
                <a:gd name="T33" fmla="*/ 644957252 h 148"/>
                <a:gd name="T34" fmla="*/ 823107770 w 74"/>
                <a:gd name="T35" fmla="*/ 644957252 h 148"/>
                <a:gd name="T36" fmla="*/ 823107770 w 74"/>
                <a:gd name="T37" fmla="*/ 644957252 h 148"/>
                <a:gd name="T38" fmla="*/ 823107770 w 74"/>
                <a:gd name="T39" fmla="*/ 644957252 h 148"/>
                <a:gd name="T40" fmla="*/ 823107770 w 74"/>
                <a:gd name="T41" fmla="*/ 644957252 h 148"/>
                <a:gd name="T42" fmla="*/ 823107770 w 74"/>
                <a:gd name="T43" fmla="*/ 644957252 h 148"/>
                <a:gd name="T44" fmla="*/ 823107770 w 74"/>
                <a:gd name="T45" fmla="*/ 644957252 h 148"/>
                <a:gd name="T46" fmla="*/ 823107770 w 74"/>
                <a:gd name="T47" fmla="*/ 644957252 h 148"/>
                <a:gd name="T48" fmla="*/ 823107770 w 74"/>
                <a:gd name="T49" fmla="*/ 644957252 h 148"/>
                <a:gd name="T50" fmla="*/ 823107770 w 74"/>
                <a:gd name="T51" fmla="*/ 644957252 h 148"/>
                <a:gd name="T52" fmla="*/ 823107770 w 74"/>
                <a:gd name="T53" fmla="*/ 644957252 h 148"/>
                <a:gd name="T54" fmla="*/ 823107770 w 74"/>
                <a:gd name="T55" fmla="*/ 644957252 h 148"/>
                <a:gd name="T56" fmla="*/ 823107770 w 74"/>
                <a:gd name="T57" fmla="*/ 644957252 h 148"/>
                <a:gd name="T58" fmla="*/ 823107770 w 74"/>
                <a:gd name="T59" fmla="*/ 644957252 h 148"/>
                <a:gd name="T60" fmla="*/ 823107770 w 74"/>
                <a:gd name="T61" fmla="*/ 644957252 h 148"/>
                <a:gd name="T62" fmla="*/ 823107770 w 74"/>
                <a:gd name="T63" fmla="*/ 644957252 h 148"/>
                <a:gd name="T64" fmla="*/ 823107770 w 74"/>
                <a:gd name="T65" fmla="*/ 644957252 h 148"/>
                <a:gd name="T66" fmla="*/ 823107770 w 74"/>
                <a:gd name="T67" fmla="*/ 644957252 h 148"/>
                <a:gd name="T68" fmla="*/ 823107770 w 74"/>
                <a:gd name="T69" fmla="*/ 644957252 h 148"/>
                <a:gd name="T70" fmla="*/ 823107770 w 74"/>
                <a:gd name="T71" fmla="*/ 644957252 h 148"/>
                <a:gd name="T72" fmla="*/ 823107770 w 74"/>
                <a:gd name="T73" fmla="*/ 644957252 h 148"/>
                <a:gd name="T74" fmla="*/ 823107770 w 74"/>
                <a:gd name="T75" fmla="*/ 644957252 h 148"/>
                <a:gd name="T76" fmla="*/ 823107770 w 74"/>
                <a:gd name="T77" fmla="*/ 644957252 h 148"/>
                <a:gd name="T78" fmla="*/ 823107770 w 74"/>
                <a:gd name="T79" fmla="*/ 644957252 h 148"/>
                <a:gd name="T80" fmla="*/ 823107770 w 74"/>
                <a:gd name="T81" fmla="*/ 644957252 h 148"/>
                <a:gd name="T82" fmla="*/ 823107770 w 74"/>
                <a:gd name="T83" fmla="*/ 644957252 h 148"/>
                <a:gd name="T84" fmla="*/ 823107770 w 74"/>
                <a:gd name="T85" fmla="*/ 644957252 h 148"/>
                <a:gd name="T86" fmla="*/ 823107770 w 74"/>
                <a:gd name="T87" fmla="*/ 644957252 h 148"/>
                <a:gd name="T88" fmla="*/ 823107770 w 74"/>
                <a:gd name="T89" fmla="*/ 644957252 h 148"/>
                <a:gd name="T90" fmla="*/ 823107770 w 74"/>
                <a:gd name="T91" fmla="*/ 644957252 h 148"/>
                <a:gd name="T92" fmla="*/ 823107770 w 74"/>
                <a:gd name="T93" fmla="*/ 644957252 h 148"/>
                <a:gd name="T94" fmla="*/ 823107770 w 74"/>
                <a:gd name="T95" fmla="*/ 644957252 h 148"/>
                <a:gd name="T96" fmla="*/ 823107770 w 74"/>
                <a:gd name="T97" fmla="*/ 644957252 h 148"/>
                <a:gd name="T98" fmla="*/ 823107770 w 74"/>
                <a:gd name="T99" fmla="*/ 644957252 h 148"/>
                <a:gd name="T100" fmla="*/ 823107770 w 74"/>
                <a:gd name="T101" fmla="*/ 644957252 h 148"/>
                <a:gd name="T102" fmla="*/ 823107770 w 74"/>
                <a:gd name="T103" fmla="*/ 644957252 h 148"/>
                <a:gd name="T104" fmla="*/ 823107770 w 74"/>
                <a:gd name="T105" fmla="*/ 644957252 h 148"/>
                <a:gd name="T106" fmla="*/ 823107770 w 74"/>
                <a:gd name="T107" fmla="*/ 644957252 h 148"/>
                <a:gd name="T108" fmla="*/ 823107770 w 74"/>
                <a:gd name="T109" fmla="*/ 0 h 1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
                <a:gd name="T166" fmla="*/ 0 h 148"/>
                <a:gd name="T167" fmla="*/ 74 w 74"/>
                <a:gd name="T168" fmla="*/ 148 h 14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 h="148">
                  <a:moveTo>
                    <a:pt x="26" y="0"/>
                  </a:moveTo>
                  <a:lnTo>
                    <a:pt x="22" y="8"/>
                  </a:lnTo>
                  <a:lnTo>
                    <a:pt x="18" y="14"/>
                  </a:lnTo>
                  <a:lnTo>
                    <a:pt x="12" y="18"/>
                  </a:lnTo>
                  <a:lnTo>
                    <a:pt x="10" y="24"/>
                  </a:lnTo>
                  <a:lnTo>
                    <a:pt x="12" y="30"/>
                  </a:lnTo>
                  <a:lnTo>
                    <a:pt x="18" y="34"/>
                  </a:lnTo>
                  <a:lnTo>
                    <a:pt x="0" y="44"/>
                  </a:lnTo>
                  <a:lnTo>
                    <a:pt x="0" y="58"/>
                  </a:lnTo>
                  <a:lnTo>
                    <a:pt x="2" y="62"/>
                  </a:lnTo>
                  <a:lnTo>
                    <a:pt x="4" y="64"/>
                  </a:lnTo>
                  <a:lnTo>
                    <a:pt x="8" y="68"/>
                  </a:lnTo>
                  <a:lnTo>
                    <a:pt x="8" y="72"/>
                  </a:lnTo>
                  <a:lnTo>
                    <a:pt x="20" y="72"/>
                  </a:lnTo>
                  <a:lnTo>
                    <a:pt x="20" y="80"/>
                  </a:lnTo>
                  <a:lnTo>
                    <a:pt x="20" y="84"/>
                  </a:lnTo>
                  <a:lnTo>
                    <a:pt x="24" y="88"/>
                  </a:lnTo>
                  <a:lnTo>
                    <a:pt x="28" y="94"/>
                  </a:lnTo>
                  <a:lnTo>
                    <a:pt x="28" y="100"/>
                  </a:lnTo>
                  <a:lnTo>
                    <a:pt x="28" y="104"/>
                  </a:lnTo>
                  <a:lnTo>
                    <a:pt x="26" y="108"/>
                  </a:lnTo>
                  <a:lnTo>
                    <a:pt x="24" y="114"/>
                  </a:lnTo>
                  <a:lnTo>
                    <a:pt x="22" y="120"/>
                  </a:lnTo>
                  <a:lnTo>
                    <a:pt x="24" y="130"/>
                  </a:lnTo>
                  <a:lnTo>
                    <a:pt x="28" y="138"/>
                  </a:lnTo>
                  <a:lnTo>
                    <a:pt x="34" y="146"/>
                  </a:lnTo>
                  <a:lnTo>
                    <a:pt x="36" y="148"/>
                  </a:lnTo>
                  <a:lnTo>
                    <a:pt x="40" y="148"/>
                  </a:lnTo>
                  <a:lnTo>
                    <a:pt x="46" y="148"/>
                  </a:lnTo>
                  <a:lnTo>
                    <a:pt x="50" y="146"/>
                  </a:lnTo>
                  <a:lnTo>
                    <a:pt x="58" y="140"/>
                  </a:lnTo>
                  <a:lnTo>
                    <a:pt x="64" y="134"/>
                  </a:lnTo>
                  <a:lnTo>
                    <a:pt x="68" y="132"/>
                  </a:lnTo>
                  <a:lnTo>
                    <a:pt x="74" y="132"/>
                  </a:lnTo>
                  <a:lnTo>
                    <a:pt x="72" y="126"/>
                  </a:lnTo>
                  <a:lnTo>
                    <a:pt x="70" y="120"/>
                  </a:lnTo>
                  <a:lnTo>
                    <a:pt x="64" y="110"/>
                  </a:lnTo>
                  <a:lnTo>
                    <a:pt x="58" y="102"/>
                  </a:lnTo>
                  <a:lnTo>
                    <a:pt x="56" y="98"/>
                  </a:lnTo>
                  <a:lnTo>
                    <a:pt x="56" y="92"/>
                  </a:lnTo>
                  <a:lnTo>
                    <a:pt x="56" y="88"/>
                  </a:lnTo>
                  <a:lnTo>
                    <a:pt x="58" y="84"/>
                  </a:lnTo>
                  <a:lnTo>
                    <a:pt x="62" y="78"/>
                  </a:lnTo>
                  <a:lnTo>
                    <a:pt x="68" y="74"/>
                  </a:lnTo>
                  <a:lnTo>
                    <a:pt x="72" y="68"/>
                  </a:lnTo>
                  <a:lnTo>
                    <a:pt x="74" y="46"/>
                  </a:lnTo>
                  <a:lnTo>
                    <a:pt x="64" y="38"/>
                  </a:lnTo>
                  <a:lnTo>
                    <a:pt x="60" y="34"/>
                  </a:lnTo>
                  <a:lnTo>
                    <a:pt x="54" y="34"/>
                  </a:lnTo>
                  <a:lnTo>
                    <a:pt x="48" y="34"/>
                  </a:lnTo>
                  <a:lnTo>
                    <a:pt x="48" y="26"/>
                  </a:lnTo>
                  <a:lnTo>
                    <a:pt x="46" y="20"/>
                  </a:lnTo>
                  <a:lnTo>
                    <a:pt x="42" y="12"/>
                  </a:lnTo>
                  <a:lnTo>
                    <a:pt x="34" y="4"/>
                  </a:lnTo>
                  <a:lnTo>
                    <a:pt x="26" y="0"/>
                  </a:lnTo>
                  <a:close/>
                </a:path>
              </a:pathLst>
            </a:custGeom>
            <a:solidFill>
              <a:srgbClr val="C0C0C0"/>
            </a:solidFill>
            <a:ln w="3175">
              <a:solidFill>
                <a:schemeClr val="bg1"/>
              </a:solidFill>
              <a:round/>
              <a:headEnd/>
              <a:tailEnd/>
            </a:ln>
          </p:spPr>
          <p:txBody>
            <a:bodyPr/>
            <a:lstStyle/>
            <a:p>
              <a:endParaRPr lang="en-GB"/>
            </a:p>
          </p:txBody>
        </p:sp>
        <p:sp>
          <p:nvSpPr>
            <p:cNvPr id="75805" name="Freeform 30"/>
            <p:cNvSpPr>
              <a:spLocks/>
            </p:cNvSpPr>
            <p:nvPr/>
          </p:nvSpPr>
          <p:spPr bwMode="auto">
            <a:xfrm>
              <a:off x="1747" y="2189"/>
              <a:ext cx="69" cy="89"/>
            </a:xfrm>
            <a:custGeom>
              <a:avLst/>
              <a:gdLst>
                <a:gd name="T0" fmla="*/ 484183651 w 72"/>
                <a:gd name="T1" fmla="*/ 672985892 h 92"/>
                <a:gd name="T2" fmla="*/ 484183651 w 72"/>
                <a:gd name="T3" fmla="*/ 672985892 h 92"/>
                <a:gd name="T4" fmla="*/ 484183651 w 72"/>
                <a:gd name="T5" fmla="*/ 672985892 h 92"/>
                <a:gd name="T6" fmla="*/ 484183651 w 72"/>
                <a:gd name="T7" fmla="*/ 672985892 h 92"/>
                <a:gd name="T8" fmla="*/ 484183651 w 72"/>
                <a:gd name="T9" fmla="*/ 672985892 h 92"/>
                <a:gd name="T10" fmla="*/ 484183651 w 72"/>
                <a:gd name="T11" fmla="*/ 672985892 h 92"/>
                <a:gd name="T12" fmla="*/ 484183651 w 72"/>
                <a:gd name="T13" fmla="*/ 672985892 h 92"/>
                <a:gd name="T14" fmla="*/ 484183651 w 72"/>
                <a:gd name="T15" fmla="*/ 672985892 h 92"/>
                <a:gd name="T16" fmla="*/ 484183651 w 72"/>
                <a:gd name="T17" fmla="*/ 672985892 h 92"/>
                <a:gd name="T18" fmla="*/ 484183651 w 72"/>
                <a:gd name="T19" fmla="*/ 672985892 h 92"/>
                <a:gd name="T20" fmla="*/ 484183651 w 72"/>
                <a:gd name="T21" fmla="*/ 672985892 h 92"/>
                <a:gd name="T22" fmla="*/ 484183651 w 72"/>
                <a:gd name="T23" fmla="*/ 672985892 h 92"/>
                <a:gd name="T24" fmla="*/ 484183651 w 72"/>
                <a:gd name="T25" fmla="*/ 672985892 h 92"/>
                <a:gd name="T26" fmla="*/ 484183651 w 72"/>
                <a:gd name="T27" fmla="*/ 672985892 h 92"/>
                <a:gd name="T28" fmla="*/ 484183651 w 72"/>
                <a:gd name="T29" fmla="*/ 672985892 h 92"/>
                <a:gd name="T30" fmla="*/ 484183651 w 72"/>
                <a:gd name="T31" fmla="*/ 672985892 h 92"/>
                <a:gd name="T32" fmla="*/ 484183651 w 72"/>
                <a:gd name="T33" fmla="*/ 672985892 h 92"/>
                <a:gd name="T34" fmla="*/ 484183651 w 72"/>
                <a:gd name="T35" fmla="*/ 672985892 h 92"/>
                <a:gd name="T36" fmla="*/ 484183651 w 72"/>
                <a:gd name="T37" fmla="*/ 672985892 h 92"/>
                <a:gd name="T38" fmla="*/ 484183651 w 72"/>
                <a:gd name="T39" fmla="*/ 672985892 h 92"/>
                <a:gd name="T40" fmla="*/ 484183651 w 72"/>
                <a:gd name="T41" fmla="*/ 672985892 h 92"/>
                <a:gd name="T42" fmla="*/ 484183651 w 72"/>
                <a:gd name="T43" fmla="*/ 672985892 h 92"/>
                <a:gd name="T44" fmla="*/ 484183651 w 72"/>
                <a:gd name="T45" fmla="*/ 672985892 h 92"/>
                <a:gd name="T46" fmla="*/ 484183651 w 72"/>
                <a:gd name="T47" fmla="*/ 672985892 h 92"/>
                <a:gd name="T48" fmla="*/ 484183651 w 72"/>
                <a:gd name="T49" fmla="*/ 672985892 h 92"/>
                <a:gd name="T50" fmla="*/ 0 w 72"/>
                <a:gd name="T51" fmla="*/ 672985892 h 92"/>
                <a:gd name="T52" fmla="*/ 0 w 72"/>
                <a:gd name="T53" fmla="*/ 672985892 h 92"/>
                <a:gd name="T54" fmla="*/ 0 w 72"/>
                <a:gd name="T55" fmla="*/ 672985892 h 92"/>
                <a:gd name="T56" fmla="*/ 484183651 w 72"/>
                <a:gd name="T57" fmla="*/ 672985892 h 92"/>
                <a:gd name="T58" fmla="*/ 484183651 w 72"/>
                <a:gd name="T59" fmla="*/ 672985892 h 92"/>
                <a:gd name="T60" fmla="*/ 484183651 w 72"/>
                <a:gd name="T61" fmla="*/ 672985892 h 92"/>
                <a:gd name="T62" fmla="*/ 484183651 w 72"/>
                <a:gd name="T63" fmla="*/ 672985892 h 92"/>
                <a:gd name="T64" fmla="*/ 484183651 w 72"/>
                <a:gd name="T65" fmla="*/ 0 h 92"/>
                <a:gd name="T66" fmla="*/ 484183651 w 72"/>
                <a:gd name="T67" fmla="*/ 672985892 h 92"/>
                <a:gd name="T68" fmla="*/ 484183651 w 72"/>
                <a:gd name="T69" fmla="*/ 672985892 h 92"/>
                <a:gd name="T70" fmla="*/ 484183651 w 72"/>
                <a:gd name="T71" fmla="*/ 672985892 h 92"/>
                <a:gd name="T72" fmla="*/ 484183651 w 72"/>
                <a:gd name="T73" fmla="*/ 672985892 h 92"/>
                <a:gd name="T74" fmla="*/ 484183651 w 72"/>
                <a:gd name="T75" fmla="*/ 672985892 h 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92"/>
                <a:gd name="T116" fmla="*/ 72 w 72"/>
                <a:gd name="T117" fmla="*/ 92 h 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92">
                  <a:moveTo>
                    <a:pt x="72" y="12"/>
                  </a:moveTo>
                  <a:lnTo>
                    <a:pt x="70" y="20"/>
                  </a:lnTo>
                  <a:lnTo>
                    <a:pt x="66" y="26"/>
                  </a:lnTo>
                  <a:lnTo>
                    <a:pt x="64" y="32"/>
                  </a:lnTo>
                  <a:lnTo>
                    <a:pt x="62" y="40"/>
                  </a:lnTo>
                  <a:lnTo>
                    <a:pt x="64" y="46"/>
                  </a:lnTo>
                  <a:lnTo>
                    <a:pt x="66" y="50"/>
                  </a:lnTo>
                  <a:lnTo>
                    <a:pt x="68" y="56"/>
                  </a:lnTo>
                  <a:lnTo>
                    <a:pt x="70" y="62"/>
                  </a:lnTo>
                  <a:lnTo>
                    <a:pt x="68" y="68"/>
                  </a:lnTo>
                  <a:lnTo>
                    <a:pt x="64" y="72"/>
                  </a:lnTo>
                  <a:lnTo>
                    <a:pt x="60" y="82"/>
                  </a:lnTo>
                  <a:lnTo>
                    <a:pt x="56" y="78"/>
                  </a:lnTo>
                  <a:lnTo>
                    <a:pt x="54" y="74"/>
                  </a:lnTo>
                  <a:lnTo>
                    <a:pt x="44" y="78"/>
                  </a:lnTo>
                  <a:lnTo>
                    <a:pt x="32" y="82"/>
                  </a:lnTo>
                  <a:lnTo>
                    <a:pt x="32" y="92"/>
                  </a:lnTo>
                  <a:lnTo>
                    <a:pt x="28" y="90"/>
                  </a:lnTo>
                  <a:lnTo>
                    <a:pt x="24" y="88"/>
                  </a:lnTo>
                  <a:lnTo>
                    <a:pt x="22" y="86"/>
                  </a:lnTo>
                  <a:lnTo>
                    <a:pt x="18" y="86"/>
                  </a:lnTo>
                  <a:lnTo>
                    <a:pt x="16" y="80"/>
                  </a:lnTo>
                  <a:lnTo>
                    <a:pt x="14" y="74"/>
                  </a:lnTo>
                  <a:lnTo>
                    <a:pt x="8" y="64"/>
                  </a:lnTo>
                  <a:lnTo>
                    <a:pt x="2" y="56"/>
                  </a:lnTo>
                  <a:lnTo>
                    <a:pt x="0" y="52"/>
                  </a:lnTo>
                  <a:lnTo>
                    <a:pt x="0" y="46"/>
                  </a:lnTo>
                  <a:lnTo>
                    <a:pt x="0" y="42"/>
                  </a:lnTo>
                  <a:lnTo>
                    <a:pt x="2" y="38"/>
                  </a:lnTo>
                  <a:lnTo>
                    <a:pt x="6" y="32"/>
                  </a:lnTo>
                  <a:lnTo>
                    <a:pt x="12" y="28"/>
                  </a:lnTo>
                  <a:lnTo>
                    <a:pt x="16" y="22"/>
                  </a:lnTo>
                  <a:lnTo>
                    <a:pt x="20" y="0"/>
                  </a:lnTo>
                  <a:lnTo>
                    <a:pt x="26" y="6"/>
                  </a:lnTo>
                  <a:lnTo>
                    <a:pt x="34" y="6"/>
                  </a:lnTo>
                  <a:lnTo>
                    <a:pt x="48" y="8"/>
                  </a:lnTo>
                  <a:lnTo>
                    <a:pt x="60" y="8"/>
                  </a:lnTo>
                  <a:lnTo>
                    <a:pt x="72" y="12"/>
                  </a:lnTo>
                  <a:close/>
                </a:path>
              </a:pathLst>
            </a:custGeom>
            <a:solidFill>
              <a:srgbClr val="C0C0C0"/>
            </a:solidFill>
            <a:ln w="3175">
              <a:solidFill>
                <a:schemeClr val="bg1"/>
              </a:solidFill>
              <a:round/>
              <a:headEnd/>
              <a:tailEnd/>
            </a:ln>
          </p:spPr>
          <p:txBody>
            <a:bodyPr/>
            <a:lstStyle/>
            <a:p>
              <a:endParaRPr lang="en-GB"/>
            </a:p>
          </p:txBody>
        </p:sp>
        <p:sp>
          <p:nvSpPr>
            <p:cNvPr id="75806" name="Freeform 31"/>
            <p:cNvSpPr>
              <a:spLocks/>
            </p:cNvSpPr>
            <p:nvPr/>
          </p:nvSpPr>
          <p:spPr bwMode="auto">
            <a:xfrm>
              <a:off x="1805" y="2199"/>
              <a:ext cx="57" cy="71"/>
            </a:xfrm>
            <a:custGeom>
              <a:avLst/>
              <a:gdLst>
                <a:gd name="T0" fmla="*/ 356661343 w 60"/>
                <a:gd name="T1" fmla="*/ 504500339 h 74"/>
                <a:gd name="T2" fmla="*/ 356661343 w 60"/>
                <a:gd name="T3" fmla="*/ 504500339 h 74"/>
                <a:gd name="T4" fmla="*/ 356661343 w 60"/>
                <a:gd name="T5" fmla="*/ 504500339 h 74"/>
                <a:gd name="T6" fmla="*/ 356661343 w 60"/>
                <a:gd name="T7" fmla="*/ 504500339 h 74"/>
                <a:gd name="T8" fmla="*/ 356661343 w 60"/>
                <a:gd name="T9" fmla="*/ 504500339 h 74"/>
                <a:gd name="T10" fmla="*/ 356661343 w 60"/>
                <a:gd name="T11" fmla="*/ 504500339 h 74"/>
                <a:gd name="T12" fmla="*/ 356661343 w 60"/>
                <a:gd name="T13" fmla="*/ 504500339 h 74"/>
                <a:gd name="T14" fmla="*/ 356661343 w 60"/>
                <a:gd name="T15" fmla="*/ 504500339 h 74"/>
                <a:gd name="T16" fmla="*/ 356661343 w 60"/>
                <a:gd name="T17" fmla="*/ 504500339 h 74"/>
                <a:gd name="T18" fmla="*/ 0 w 60"/>
                <a:gd name="T19" fmla="*/ 504500339 h 74"/>
                <a:gd name="T20" fmla="*/ 356661343 w 60"/>
                <a:gd name="T21" fmla="*/ 504500339 h 74"/>
                <a:gd name="T22" fmla="*/ 356661343 w 60"/>
                <a:gd name="T23" fmla="*/ 504500339 h 74"/>
                <a:gd name="T24" fmla="*/ 356661343 w 60"/>
                <a:gd name="T25" fmla="*/ 504500339 h 74"/>
                <a:gd name="T26" fmla="*/ 356661343 w 60"/>
                <a:gd name="T27" fmla="*/ 504500339 h 74"/>
                <a:gd name="T28" fmla="*/ 356661343 w 60"/>
                <a:gd name="T29" fmla="*/ 504500339 h 74"/>
                <a:gd name="T30" fmla="*/ 356661343 w 60"/>
                <a:gd name="T31" fmla="*/ 504500339 h 74"/>
                <a:gd name="T32" fmla="*/ 356661343 w 60"/>
                <a:gd name="T33" fmla="*/ 504500339 h 74"/>
                <a:gd name="T34" fmla="*/ 356661343 w 60"/>
                <a:gd name="T35" fmla="*/ 504500339 h 74"/>
                <a:gd name="T36" fmla="*/ 356661343 w 60"/>
                <a:gd name="T37" fmla="*/ 504500339 h 74"/>
                <a:gd name="T38" fmla="*/ 356661343 w 60"/>
                <a:gd name="T39" fmla="*/ 504500339 h 74"/>
                <a:gd name="T40" fmla="*/ 356661343 w 60"/>
                <a:gd name="T41" fmla="*/ 0 h 74"/>
                <a:gd name="T42" fmla="*/ 356661343 w 60"/>
                <a:gd name="T43" fmla="*/ 504500339 h 74"/>
                <a:gd name="T44" fmla="*/ 356661343 w 60"/>
                <a:gd name="T45" fmla="*/ 504500339 h 74"/>
                <a:gd name="T46" fmla="*/ 356661343 w 60"/>
                <a:gd name="T47" fmla="*/ 504500339 h 74"/>
                <a:gd name="T48" fmla="*/ 356661343 w 60"/>
                <a:gd name="T49" fmla="*/ 504500339 h 74"/>
                <a:gd name="T50" fmla="*/ 356661343 w 60"/>
                <a:gd name="T51" fmla="*/ 504500339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74"/>
                <a:gd name="T80" fmla="*/ 60 w 60"/>
                <a:gd name="T81" fmla="*/ 74 h 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74">
                  <a:moveTo>
                    <a:pt x="60" y="32"/>
                  </a:moveTo>
                  <a:lnTo>
                    <a:pt x="56" y="30"/>
                  </a:lnTo>
                  <a:lnTo>
                    <a:pt x="50" y="44"/>
                  </a:lnTo>
                  <a:lnTo>
                    <a:pt x="42" y="58"/>
                  </a:lnTo>
                  <a:lnTo>
                    <a:pt x="36" y="64"/>
                  </a:lnTo>
                  <a:lnTo>
                    <a:pt x="30" y="70"/>
                  </a:lnTo>
                  <a:lnTo>
                    <a:pt x="22" y="74"/>
                  </a:lnTo>
                  <a:lnTo>
                    <a:pt x="12" y="74"/>
                  </a:lnTo>
                  <a:lnTo>
                    <a:pt x="6" y="74"/>
                  </a:lnTo>
                  <a:lnTo>
                    <a:pt x="0" y="72"/>
                  </a:lnTo>
                  <a:lnTo>
                    <a:pt x="4" y="62"/>
                  </a:lnTo>
                  <a:lnTo>
                    <a:pt x="8" y="58"/>
                  </a:lnTo>
                  <a:lnTo>
                    <a:pt x="10" y="52"/>
                  </a:lnTo>
                  <a:lnTo>
                    <a:pt x="8" y="46"/>
                  </a:lnTo>
                  <a:lnTo>
                    <a:pt x="6" y="40"/>
                  </a:lnTo>
                  <a:lnTo>
                    <a:pt x="4" y="36"/>
                  </a:lnTo>
                  <a:lnTo>
                    <a:pt x="2" y="30"/>
                  </a:lnTo>
                  <a:lnTo>
                    <a:pt x="4" y="22"/>
                  </a:lnTo>
                  <a:lnTo>
                    <a:pt x="8" y="16"/>
                  </a:lnTo>
                  <a:lnTo>
                    <a:pt x="10" y="10"/>
                  </a:lnTo>
                  <a:lnTo>
                    <a:pt x="12" y="0"/>
                  </a:lnTo>
                  <a:lnTo>
                    <a:pt x="26" y="6"/>
                  </a:lnTo>
                  <a:lnTo>
                    <a:pt x="36" y="12"/>
                  </a:lnTo>
                  <a:lnTo>
                    <a:pt x="46" y="20"/>
                  </a:lnTo>
                  <a:lnTo>
                    <a:pt x="56" y="30"/>
                  </a:lnTo>
                  <a:lnTo>
                    <a:pt x="60" y="32"/>
                  </a:lnTo>
                  <a:close/>
                </a:path>
              </a:pathLst>
            </a:custGeom>
            <a:solidFill>
              <a:srgbClr val="C0C0C0"/>
            </a:solidFill>
            <a:ln w="3175">
              <a:solidFill>
                <a:schemeClr val="bg1"/>
              </a:solidFill>
              <a:round/>
              <a:headEnd/>
              <a:tailEnd/>
            </a:ln>
          </p:spPr>
          <p:txBody>
            <a:bodyPr/>
            <a:lstStyle/>
            <a:p>
              <a:endParaRPr lang="en-GB"/>
            </a:p>
          </p:txBody>
        </p:sp>
        <p:sp>
          <p:nvSpPr>
            <p:cNvPr id="75807" name="Freeform 32"/>
            <p:cNvSpPr>
              <a:spLocks/>
            </p:cNvSpPr>
            <p:nvPr/>
          </p:nvSpPr>
          <p:spPr bwMode="auto">
            <a:xfrm>
              <a:off x="1499" y="2087"/>
              <a:ext cx="220" cy="210"/>
            </a:xfrm>
            <a:custGeom>
              <a:avLst/>
              <a:gdLst>
                <a:gd name="T0" fmla="*/ 615182454 w 228"/>
                <a:gd name="T1" fmla="*/ 580266782 h 218"/>
                <a:gd name="T2" fmla="*/ 615182454 w 228"/>
                <a:gd name="T3" fmla="*/ 580266782 h 218"/>
                <a:gd name="T4" fmla="*/ 615182454 w 228"/>
                <a:gd name="T5" fmla="*/ 580266782 h 218"/>
                <a:gd name="T6" fmla="*/ 615182454 w 228"/>
                <a:gd name="T7" fmla="*/ 580266782 h 218"/>
                <a:gd name="T8" fmla="*/ 615182454 w 228"/>
                <a:gd name="T9" fmla="*/ 580266782 h 218"/>
                <a:gd name="T10" fmla="*/ 615182454 w 228"/>
                <a:gd name="T11" fmla="*/ 580266782 h 218"/>
                <a:gd name="T12" fmla="*/ 615182454 w 228"/>
                <a:gd name="T13" fmla="*/ 580266782 h 218"/>
                <a:gd name="T14" fmla="*/ 615182454 w 228"/>
                <a:gd name="T15" fmla="*/ 580266782 h 218"/>
                <a:gd name="T16" fmla="*/ 615182454 w 228"/>
                <a:gd name="T17" fmla="*/ 580266782 h 218"/>
                <a:gd name="T18" fmla="*/ 615182454 w 228"/>
                <a:gd name="T19" fmla="*/ 580266782 h 218"/>
                <a:gd name="T20" fmla="*/ 615182454 w 228"/>
                <a:gd name="T21" fmla="*/ 580266782 h 218"/>
                <a:gd name="T22" fmla="*/ 615182454 w 228"/>
                <a:gd name="T23" fmla="*/ 580266782 h 218"/>
                <a:gd name="T24" fmla="*/ 615182454 w 228"/>
                <a:gd name="T25" fmla="*/ 580266782 h 218"/>
                <a:gd name="T26" fmla="*/ 615182454 w 228"/>
                <a:gd name="T27" fmla="*/ 580266782 h 218"/>
                <a:gd name="T28" fmla="*/ 615182454 w 228"/>
                <a:gd name="T29" fmla="*/ 580266782 h 218"/>
                <a:gd name="T30" fmla="*/ 615182454 w 228"/>
                <a:gd name="T31" fmla="*/ 580266782 h 218"/>
                <a:gd name="T32" fmla="*/ 615182454 w 228"/>
                <a:gd name="T33" fmla="*/ 580266782 h 218"/>
                <a:gd name="T34" fmla="*/ 615182454 w 228"/>
                <a:gd name="T35" fmla="*/ 580266782 h 218"/>
                <a:gd name="T36" fmla="*/ 615182454 w 228"/>
                <a:gd name="T37" fmla="*/ 580266782 h 218"/>
                <a:gd name="T38" fmla="*/ 615182454 w 228"/>
                <a:gd name="T39" fmla="*/ 580266782 h 218"/>
                <a:gd name="T40" fmla="*/ 615182454 w 228"/>
                <a:gd name="T41" fmla="*/ 580266782 h 218"/>
                <a:gd name="T42" fmla="*/ 615182454 w 228"/>
                <a:gd name="T43" fmla="*/ 580266782 h 218"/>
                <a:gd name="T44" fmla="*/ 615182454 w 228"/>
                <a:gd name="T45" fmla="*/ 580266782 h 218"/>
                <a:gd name="T46" fmla="*/ 0 w 228"/>
                <a:gd name="T47" fmla="*/ 580266782 h 218"/>
                <a:gd name="T48" fmla="*/ 615182454 w 228"/>
                <a:gd name="T49" fmla="*/ 580266782 h 218"/>
                <a:gd name="T50" fmla="*/ 615182454 w 228"/>
                <a:gd name="T51" fmla="*/ 580266782 h 218"/>
                <a:gd name="T52" fmla="*/ 615182454 w 228"/>
                <a:gd name="T53" fmla="*/ 580266782 h 218"/>
                <a:gd name="T54" fmla="*/ 615182454 w 228"/>
                <a:gd name="T55" fmla="*/ 580266782 h 218"/>
                <a:gd name="T56" fmla="*/ 615182454 w 228"/>
                <a:gd name="T57" fmla="*/ 580266782 h 218"/>
                <a:gd name="T58" fmla="*/ 615182454 w 228"/>
                <a:gd name="T59" fmla="*/ 580266782 h 218"/>
                <a:gd name="T60" fmla="*/ 615182454 w 228"/>
                <a:gd name="T61" fmla="*/ 580266782 h 218"/>
                <a:gd name="T62" fmla="*/ 615182454 w 228"/>
                <a:gd name="T63" fmla="*/ 580266782 h 218"/>
                <a:gd name="T64" fmla="*/ 615182454 w 228"/>
                <a:gd name="T65" fmla="*/ 580266782 h 218"/>
                <a:gd name="T66" fmla="*/ 615182454 w 228"/>
                <a:gd name="T67" fmla="*/ 580266782 h 218"/>
                <a:gd name="T68" fmla="*/ 615182454 w 228"/>
                <a:gd name="T69" fmla="*/ 580266782 h 218"/>
                <a:gd name="T70" fmla="*/ 615182454 w 228"/>
                <a:gd name="T71" fmla="*/ 580266782 h 218"/>
                <a:gd name="T72" fmla="*/ 615182454 w 228"/>
                <a:gd name="T73" fmla="*/ 580266782 h 218"/>
                <a:gd name="T74" fmla="*/ 615182454 w 228"/>
                <a:gd name="T75" fmla="*/ 580266782 h 218"/>
                <a:gd name="T76" fmla="*/ 615182454 w 228"/>
                <a:gd name="T77" fmla="*/ 580266782 h 218"/>
                <a:gd name="T78" fmla="*/ 615182454 w 228"/>
                <a:gd name="T79" fmla="*/ 580266782 h 218"/>
                <a:gd name="T80" fmla="*/ 615182454 w 228"/>
                <a:gd name="T81" fmla="*/ 580266782 h 218"/>
                <a:gd name="T82" fmla="*/ 615182454 w 228"/>
                <a:gd name="T83" fmla="*/ 580266782 h 2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218"/>
                <a:gd name="T128" fmla="*/ 228 w 228"/>
                <a:gd name="T129" fmla="*/ 218 h 2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218">
                  <a:moveTo>
                    <a:pt x="228" y="60"/>
                  </a:moveTo>
                  <a:lnTo>
                    <a:pt x="224" y="68"/>
                  </a:lnTo>
                  <a:lnTo>
                    <a:pt x="220" y="74"/>
                  </a:lnTo>
                  <a:lnTo>
                    <a:pt x="214" y="78"/>
                  </a:lnTo>
                  <a:lnTo>
                    <a:pt x="212" y="84"/>
                  </a:lnTo>
                  <a:lnTo>
                    <a:pt x="214" y="90"/>
                  </a:lnTo>
                  <a:lnTo>
                    <a:pt x="220" y="94"/>
                  </a:lnTo>
                  <a:lnTo>
                    <a:pt x="202" y="104"/>
                  </a:lnTo>
                  <a:lnTo>
                    <a:pt x="202" y="118"/>
                  </a:lnTo>
                  <a:lnTo>
                    <a:pt x="204" y="122"/>
                  </a:lnTo>
                  <a:lnTo>
                    <a:pt x="206" y="124"/>
                  </a:lnTo>
                  <a:lnTo>
                    <a:pt x="210" y="128"/>
                  </a:lnTo>
                  <a:lnTo>
                    <a:pt x="210" y="132"/>
                  </a:lnTo>
                  <a:lnTo>
                    <a:pt x="210" y="138"/>
                  </a:lnTo>
                  <a:lnTo>
                    <a:pt x="206" y="144"/>
                  </a:lnTo>
                  <a:lnTo>
                    <a:pt x="202" y="146"/>
                  </a:lnTo>
                  <a:lnTo>
                    <a:pt x="196" y="150"/>
                  </a:lnTo>
                  <a:lnTo>
                    <a:pt x="182" y="156"/>
                  </a:lnTo>
                  <a:lnTo>
                    <a:pt x="178" y="160"/>
                  </a:lnTo>
                  <a:lnTo>
                    <a:pt x="174" y="164"/>
                  </a:lnTo>
                  <a:lnTo>
                    <a:pt x="160" y="158"/>
                  </a:lnTo>
                  <a:lnTo>
                    <a:pt x="154" y="154"/>
                  </a:lnTo>
                  <a:lnTo>
                    <a:pt x="144" y="152"/>
                  </a:lnTo>
                  <a:lnTo>
                    <a:pt x="152" y="172"/>
                  </a:lnTo>
                  <a:lnTo>
                    <a:pt x="156" y="182"/>
                  </a:lnTo>
                  <a:lnTo>
                    <a:pt x="158" y="184"/>
                  </a:lnTo>
                  <a:lnTo>
                    <a:pt x="162" y="188"/>
                  </a:lnTo>
                  <a:lnTo>
                    <a:pt x="156" y="198"/>
                  </a:lnTo>
                  <a:lnTo>
                    <a:pt x="144" y="208"/>
                  </a:lnTo>
                  <a:lnTo>
                    <a:pt x="132" y="214"/>
                  </a:lnTo>
                  <a:lnTo>
                    <a:pt x="124" y="218"/>
                  </a:lnTo>
                  <a:lnTo>
                    <a:pt x="116" y="218"/>
                  </a:lnTo>
                  <a:lnTo>
                    <a:pt x="108" y="218"/>
                  </a:lnTo>
                  <a:lnTo>
                    <a:pt x="104" y="216"/>
                  </a:lnTo>
                  <a:lnTo>
                    <a:pt x="102" y="212"/>
                  </a:lnTo>
                  <a:lnTo>
                    <a:pt x="100" y="198"/>
                  </a:lnTo>
                  <a:lnTo>
                    <a:pt x="96" y="188"/>
                  </a:lnTo>
                  <a:lnTo>
                    <a:pt x="92" y="182"/>
                  </a:lnTo>
                  <a:lnTo>
                    <a:pt x="92" y="178"/>
                  </a:lnTo>
                  <a:lnTo>
                    <a:pt x="92" y="174"/>
                  </a:lnTo>
                  <a:lnTo>
                    <a:pt x="94" y="172"/>
                  </a:lnTo>
                  <a:lnTo>
                    <a:pt x="96" y="168"/>
                  </a:lnTo>
                  <a:lnTo>
                    <a:pt x="96" y="166"/>
                  </a:lnTo>
                  <a:lnTo>
                    <a:pt x="94" y="160"/>
                  </a:lnTo>
                  <a:lnTo>
                    <a:pt x="92" y="156"/>
                  </a:lnTo>
                  <a:lnTo>
                    <a:pt x="88" y="152"/>
                  </a:lnTo>
                  <a:lnTo>
                    <a:pt x="86" y="146"/>
                  </a:lnTo>
                  <a:lnTo>
                    <a:pt x="88" y="138"/>
                  </a:lnTo>
                  <a:lnTo>
                    <a:pt x="90" y="128"/>
                  </a:lnTo>
                  <a:lnTo>
                    <a:pt x="98" y="110"/>
                  </a:lnTo>
                  <a:lnTo>
                    <a:pt x="90" y="110"/>
                  </a:lnTo>
                  <a:lnTo>
                    <a:pt x="84" y="112"/>
                  </a:lnTo>
                  <a:lnTo>
                    <a:pt x="78" y="114"/>
                  </a:lnTo>
                  <a:lnTo>
                    <a:pt x="70" y="114"/>
                  </a:lnTo>
                  <a:lnTo>
                    <a:pt x="64" y="114"/>
                  </a:lnTo>
                  <a:lnTo>
                    <a:pt x="58" y="110"/>
                  </a:lnTo>
                  <a:lnTo>
                    <a:pt x="54" y="106"/>
                  </a:lnTo>
                  <a:lnTo>
                    <a:pt x="52" y="100"/>
                  </a:lnTo>
                  <a:lnTo>
                    <a:pt x="40" y="98"/>
                  </a:lnTo>
                  <a:lnTo>
                    <a:pt x="26" y="96"/>
                  </a:lnTo>
                  <a:lnTo>
                    <a:pt x="20" y="94"/>
                  </a:lnTo>
                  <a:lnTo>
                    <a:pt x="16" y="92"/>
                  </a:lnTo>
                  <a:lnTo>
                    <a:pt x="12" y="88"/>
                  </a:lnTo>
                  <a:lnTo>
                    <a:pt x="10" y="84"/>
                  </a:lnTo>
                  <a:lnTo>
                    <a:pt x="12" y="80"/>
                  </a:lnTo>
                  <a:lnTo>
                    <a:pt x="16" y="74"/>
                  </a:lnTo>
                  <a:lnTo>
                    <a:pt x="14" y="68"/>
                  </a:lnTo>
                  <a:lnTo>
                    <a:pt x="10" y="64"/>
                  </a:lnTo>
                  <a:lnTo>
                    <a:pt x="8" y="60"/>
                  </a:lnTo>
                  <a:lnTo>
                    <a:pt x="6" y="54"/>
                  </a:lnTo>
                  <a:lnTo>
                    <a:pt x="2" y="52"/>
                  </a:lnTo>
                  <a:lnTo>
                    <a:pt x="0" y="46"/>
                  </a:lnTo>
                  <a:lnTo>
                    <a:pt x="2" y="38"/>
                  </a:lnTo>
                  <a:lnTo>
                    <a:pt x="6" y="30"/>
                  </a:lnTo>
                  <a:lnTo>
                    <a:pt x="18" y="16"/>
                  </a:lnTo>
                  <a:lnTo>
                    <a:pt x="28" y="6"/>
                  </a:lnTo>
                  <a:lnTo>
                    <a:pt x="30" y="12"/>
                  </a:lnTo>
                  <a:lnTo>
                    <a:pt x="32" y="16"/>
                  </a:lnTo>
                  <a:lnTo>
                    <a:pt x="32" y="20"/>
                  </a:lnTo>
                  <a:lnTo>
                    <a:pt x="30" y="24"/>
                  </a:lnTo>
                  <a:lnTo>
                    <a:pt x="26" y="30"/>
                  </a:lnTo>
                  <a:lnTo>
                    <a:pt x="26" y="36"/>
                  </a:lnTo>
                  <a:lnTo>
                    <a:pt x="26" y="46"/>
                  </a:lnTo>
                  <a:lnTo>
                    <a:pt x="30" y="50"/>
                  </a:lnTo>
                  <a:lnTo>
                    <a:pt x="32" y="50"/>
                  </a:lnTo>
                  <a:lnTo>
                    <a:pt x="36" y="48"/>
                  </a:lnTo>
                  <a:lnTo>
                    <a:pt x="40" y="46"/>
                  </a:lnTo>
                  <a:lnTo>
                    <a:pt x="42" y="40"/>
                  </a:lnTo>
                  <a:lnTo>
                    <a:pt x="40" y="36"/>
                  </a:lnTo>
                  <a:lnTo>
                    <a:pt x="38" y="32"/>
                  </a:lnTo>
                  <a:lnTo>
                    <a:pt x="34" y="28"/>
                  </a:lnTo>
                  <a:lnTo>
                    <a:pt x="32" y="24"/>
                  </a:lnTo>
                  <a:lnTo>
                    <a:pt x="34" y="20"/>
                  </a:lnTo>
                  <a:lnTo>
                    <a:pt x="36" y="16"/>
                  </a:lnTo>
                  <a:lnTo>
                    <a:pt x="46" y="10"/>
                  </a:lnTo>
                  <a:lnTo>
                    <a:pt x="54" y="4"/>
                  </a:lnTo>
                  <a:lnTo>
                    <a:pt x="62" y="0"/>
                  </a:lnTo>
                  <a:lnTo>
                    <a:pt x="66" y="4"/>
                  </a:lnTo>
                  <a:lnTo>
                    <a:pt x="70" y="4"/>
                  </a:lnTo>
                  <a:lnTo>
                    <a:pt x="74" y="6"/>
                  </a:lnTo>
                  <a:lnTo>
                    <a:pt x="80" y="6"/>
                  </a:lnTo>
                  <a:lnTo>
                    <a:pt x="88" y="12"/>
                  </a:lnTo>
                  <a:lnTo>
                    <a:pt x="94" y="18"/>
                  </a:lnTo>
                  <a:lnTo>
                    <a:pt x="100" y="20"/>
                  </a:lnTo>
                  <a:lnTo>
                    <a:pt x="114" y="22"/>
                  </a:lnTo>
                  <a:lnTo>
                    <a:pt x="122" y="22"/>
                  </a:lnTo>
                  <a:lnTo>
                    <a:pt x="128" y="26"/>
                  </a:lnTo>
                  <a:lnTo>
                    <a:pt x="134" y="28"/>
                  </a:lnTo>
                  <a:lnTo>
                    <a:pt x="140" y="30"/>
                  </a:lnTo>
                  <a:lnTo>
                    <a:pt x="156" y="26"/>
                  </a:lnTo>
                  <a:lnTo>
                    <a:pt x="174" y="20"/>
                  </a:lnTo>
                  <a:lnTo>
                    <a:pt x="186" y="16"/>
                  </a:lnTo>
                  <a:lnTo>
                    <a:pt x="188" y="16"/>
                  </a:lnTo>
                  <a:lnTo>
                    <a:pt x="186" y="18"/>
                  </a:lnTo>
                  <a:lnTo>
                    <a:pt x="182" y="24"/>
                  </a:lnTo>
                  <a:lnTo>
                    <a:pt x="182" y="28"/>
                  </a:lnTo>
                  <a:lnTo>
                    <a:pt x="186" y="36"/>
                  </a:lnTo>
                  <a:lnTo>
                    <a:pt x="192" y="34"/>
                  </a:lnTo>
                  <a:lnTo>
                    <a:pt x="196" y="36"/>
                  </a:lnTo>
                  <a:lnTo>
                    <a:pt x="204" y="40"/>
                  </a:lnTo>
                  <a:lnTo>
                    <a:pt x="208" y="42"/>
                  </a:lnTo>
                  <a:lnTo>
                    <a:pt x="210" y="48"/>
                  </a:lnTo>
                  <a:lnTo>
                    <a:pt x="210" y="54"/>
                  </a:lnTo>
                  <a:lnTo>
                    <a:pt x="206" y="60"/>
                  </a:lnTo>
                  <a:lnTo>
                    <a:pt x="214" y="58"/>
                  </a:lnTo>
                  <a:lnTo>
                    <a:pt x="218" y="58"/>
                  </a:lnTo>
                  <a:lnTo>
                    <a:pt x="222" y="60"/>
                  </a:lnTo>
                  <a:lnTo>
                    <a:pt x="228" y="60"/>
                  </a:lnTo>
                  <a:close/>
                </a:path>
              </a:pathLst>
            </a:custGeom>
            <a:solidFill>
              <a:srgbClr val="C0C0C0"/>
            </a:solidFill>
            <a:ln w="3175">
              <a:solidFill>
                <a:schemeClr val="bg1"/>
              </a:solidFill>
              <a:round/>
              <a:headEnd/>
              <a:tailEnd/>
            </a:ln>
          </p:spPr>
          <p:txBody>
            <a:bodyPr/>
            <a:lstStyle/>
            <a:p>
              <a:endParaRPr lang="en-GB"/>
            </a:p>
          </p:txBody>
        </p:sp>
        <p:sp>
          <p:nvSpPr>
            <p:cNvPr id="75808" name="Freeform 34"/>
            <p:cNvSpPr>
              <a:spLocks/>
            </p:cNvSpPr>
            <p:nvPr/>
          </p:nvSpPr>
          <p:spPr bwMode="auto">
            <a:xfrm>
              <a:off x="1402" y="2074"/>
              <a:ext cx="191" cy="314"/>
            </a:xfrm>
            <a:custGeom>
              <a:avLst/>
              <a:gdLst>
                <a:gd name="T0" fmla="*/ 609278298 w 198"/>
                <a:gd name="T1" fmla="*/ 577898360 h 326"/>
                <a:gd name="T2" fmla="*/ 609278298 w 198"/>
                <a:gd name="T3" fmla="*/ 577898360 h 326"/>
                <a:gd name="T4" fmla="*/ 609278298 w 198"/>
                <a:gd name="T5" fmla="*/ 577898360 h 326"/>
                <a:gd name="T6" fmla="*/ 609278298 w 198"/>
                <a:gd name="T7" fmla="*/ 577898360 h 326"/>
                <a:gd name="T8" fmla="*/ 609278298 w 198"/>
                <a:gd name="T9" fmla="*/ 577898360 h 326"/>
                <a:gd name="T10" fmla="*/ 609278298 w 198"/>
                <a:gd name="T11" fmla="*/ 577898360 h 326"/>
                <a:gd name="T12" fmla="*/ 609278298 w 198"/>
                <a:gd name="T13" fmla="*/ 577898360 h 326"/>
                <a:gd name="T14" fmla="*/ 609278298 w 198"/>
                <a:gd name="T15" fmla="*/ 577898360 h 326"/>
                <a:gd name="T16" fmla="*/ 609278298 w 198"/>
                <a:gd name="T17" fmla="*/ 577898360 h 326"/>
                <a:gd name="T18" fmla="*/ 609278298 w 198"/>
                <a:gd name="T19" fmla="*/ 577898360 h 326"/>
                <a:gd name="T20" fmla="*/ 609278298 w 198"/>
                <a:gd name="T21" fmla="*/ 577898360 h 326"/>
                <a:gd name="T22" fmla="*/ 609278298 w 198"/>
                <a:gd name="T23" fmla="*/ 577898360 h 326"/>
                <a:gd name="T24" fmla="*/ 609278298 w 198"/>
                <a:gd name="T25" fmla="*/ 577898360 h 326"/>
                <a:gd name="T26" fmla="*/ 609278298 w 198"/>
                <a:gd name="T27" fmla="*/ 577898360 h 326"/>
                <a:gd name="T28" fmla="*/ 609278298 w 198"/>
                <a:gd name="T29" fmla="*/ 577898360 h 326"/>
                <a:gd name="T30" fmla="*/ 609278298 w 198"/>
                <a:gd name="T31" fmla="*/ 577898360 h 326"/>
                <a:gd name="T32" fmla="*/ 609278298 w 198"/>
                <a:gd name="T33" fmla="*/ 577898360 h 326"/>
                <a:gd name="T34" fmla="*/ 609278298 w 198"/>
                <a:gd name="T35" fmla="*/ 577898360 h 326"/>
                <a:gd name="T36" fmla="*/ 609278298 w 198"/>
                <a:gd name="T37" fmla="*/ 577898360 h 326"/>
                <a:gd name="T38" fmla="*/ 609278298 w 198"/>
                <a:gd name="T39" fmla="*/ 577898360 h 326"/>
                <a:gd name="T40" fmla="*/ 609278298 w 198"/>
                <a:gd name="T41" fmla="*/ 577898360 h 326"/>
                <a:gd name="T42" fmla="*/ 609278298 w 198"/>
                <a:gd name="T43" fmla="*/ 577898360 h 326"/>
                <a:gd name="T44" fmla="*/ 609278298 w 198"/>
                <a:gd name="T45" fmla="*/ 577898360 h 326"/>
                <a:gd name="T46" fmla="*/ 609278298 w 198"/>
                <a:gd name="T47" fmla="*/ 577898360 h 326"/>
                <a:gd name="T48" fmla="*/ 609278298 w 198"/>
                <a:gd name="T49" fmla="*/ 577898360 h 326"/>
                <a:gd name="T50" fmla="*/ 609278298 w 198"/>
                <a:gd name="T51" fmla="*/ 577898360 h 326"/>
                <a:gd name="T52" fmla="*/ 609278298 w 198"/>
                <a:gd name="T53" fmla="*/ 577898360 h 326"/>
                <a:gd name="T54" fmla="*/ 609278298 w 198"/>
                <a:gd name="T55" fmla="*/ 577898360 h 326"/>
                <a:gd name="T56" fmla="*/ 609278298 w 198"/>
                <a:gd name="T57" fmla="*/ 577898360 h 326"/>
                <a:gd name="T58" fmla="*/ 609278298 w 198"/>
                <a:gd name="T59" fmla="*/ 577898360 h 326"/>
                <a:gd name="T60" fmla="*/ 609278298 w 198"/>
                <a:gd name="T61" fmla="*/ 577898360 h 326"/>
                <a:gd name="T62" fmla="*/ 609278298 w 198"/>
                <a:gd name="T63" fmla="*/ 577898360 h 326"/>
                <a:gd name="T64" fmla="*/ 609278298 w 198"/>
                <a:gd name="T65" fmla="*/ 577898360 h 326"/>
                <a:gd name="T66" fmla="*/ 609278298 w 198"/>
                <a:gd name="T67" fmla="*/ 577898360 h 326"/>
                <a:gd name="T68" fmla="*/ 609278298 w 198"/>
                <a:gd name="T69" fmla="*/ 577898360 h 326"/>
                <a:gd name="T70" fmla="*/ 609278298 w 198"/>
                <a:gd name="T71" fmla="*/ 577898360 h 326"/>
                <a:gd name="T72" fmla="*/ 609278298 w 198"/>
                <a:gd name="T73" fmla="*/ 577898360 h 326"/>
                <a:gd name="T74" fmla="*/ 609278298 w 198"/>
                <a:gd name="T75" fmla="*/ 577898360 h 326"/>
                <a:gd name="T76" fmla="*/ 609278298 w 198"/>
                <a:gd name="T77" fmla="*/ 577898360 h 326"/>
                <a:gd name="T78" fmla="*/ 609278298 w 198"/>
                <a:gd name="T79" fmla="*/ 577898360 h 326"/>
                <a:gd name="T80" fmla="*/ 609278298 w 198"/>
                <a:gd name="T81" fmla="*/ 577898360 h 326"/>
                <a:gd name="T82" fmla="*/ 609278298 w 198"/>
                <a:gd name="T83" fmla="*/ 577898360 h 326"/>
                <a:gd name="T84" fmla="*/ 609278298 w 198"/>
                <a:gd name="T85" fmla="*/ 577898360 h 326"/>
                <a:gd name="T86" fmla="*/ 609278298 w 198"/>
                <a:gd name="T87" fmla="*/ 577898360 h 326"/>
                <a:gd name="T88" fmla="*/ 609278298 w 198"/>
                <a:gd name="T89" fmla="*/ 577898360 h 326"/>
                <a:gd name="T90" fmla="*/ 0 w 198"/>
                <a:gd name="T91" fmla="*/ 577898360 h 3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8"/>
                <a:gd name="T139" fmla="*/ 0 h 326"/>
                <a:gd name="T140" fmla="*/ 198 w 198"/>
                <a:gd name="T141" fmla="*/ 326 h 3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8" h="326">
                  <a:moveTo>
                    <a:pt x="2" y="220"/>
                  </a:moveTo>
                  <a:lnTo>
                    <a:pt x="2" y="208"/>
                  </a:lnTo>
                  <a:lnTo>
                    <a:pt x="6" y="198"/>
                  </a:lnTo>
                  <a:lnTo>
                    <a:pt x="10" y="192"/>
                  </a:lnTo>
                  <a:lnTo>
                    <a:pt x="20" y="190"/>
                  </a:lnTo>
                  <a:lnTo>
                    <a:pt x="20" y="184"/>
                  </a:lnTo>
                  <a:lnTo>
                    <a:pt x="24" y="178"/>
                  </a:lnTo>
                  <a:lnTo>
                    <a:pt x="28" y="174"/>
                  </a:lnTo>
                  <a:lnTo>
                    <a:pt x="30" y="170"/>
                  </a:lnTo>
                  <a:lnTo>
                    <a:pt x="28" y="152"/>
                  </a:lnTo>
                  <a:lnTo>
                    <a:pt x="26" y="134"/>
                  </a:lnTo>
                  <a:lnTo>
                    <a:pt x="28" y="128"/>
                  </a:lnTo>
                  <a:lnTo>
                    <a:pt x="30" y="122"/>
                  </a:lnTo>
                  <a:lnTo>
                    <a:pt x="28" y="114"/>
                  </a:lnTo>
                  <a:lnTo>
                    <a:pt x="24" y="108"/>
                  </a:lnTo>
                  <a:lnTo>
                    <a:pt x="20" y="104"/>
                  </a:lnTo>
                  <a:lnTo>
                    <a:pt x="20" y="98"/>
                  </a:lnTo>
                  <a:lnTo>
                    <a:pt x="20" y="94"/>
                  </a:lnTo>
                  <a:lnTo>
                    <a:pt x="24" y="92"/>
                  </a:lnTo>
                  <a:lnTo>
                    <a:pt x="32" y="88"/>
                  </a:lnTo>
                  <a:lnTo>
                    <a:pt x="28" y="82"/>
                  </a:lnTo>
                  <a:lnTo>
                    <a:pt x="26" y="76"/>
                  </a:lnTo>
                  <a:lnTo>
                    <a:pt x="28" y="76"/>
                  </a:lnTo>
                  <a:lnTo>
                    <a:pt x="34" y="78"/>
                  </a:lnTo>
                  <a:lnTo>
                    <a:pt x="44" y="80"/>
                  </a:lnTo>
                  <a:lnTo>
                    <a:pt x="46" y="68"/>
                  </a:lnTo>
                  <a:lnTo>
                    <a:pt x="50" y="66"/>
                  </a:lnTo>
                  <a:lnTo>
                    <a:pt x="52" y="62"/>
                  </a:lnTo>
                  <a:lnTo>
                    <a:pt x="56" y="62"/>
                  </a:lnTo>
                  <a:lnTo>
                    <a:pt x="60" y="58"/>
                  </a:lnTo>
                  <a:lnTo>
                    <a:pt x="62" y="52"/>
                  </a:lnTo>
                  <a:lnTo>
                    <a:pt x="64" y="46"/>
                  </a:lnTo>
                  <a:lnTo>
                    <a:pt x="66" y="36"/>
                  </a:lnTo>
                  <a:lnTo>
                    <a:pt x="68" y="32"/>
                  </a:lnTo>
                  <a:lnTo>
                    <a:pt x="72" y="28"/>
                  </a:lnTo>
                  <a:lnTo>
                    <a:pt x="78" y="26"/>
                  </a:lnTo>
                  <a:lnTo>
                    <a:pt x="86" y="26"/>
                  </a:lnTo>
                  <a:lnTo>
                    <a:pt x="88" y="22"/>
                  </a:lnTo>
                  <a:lnTo>
                    <a:pt x="92" y="20"/>
                  </a:lnTo>
                  <a:lnTo>
                    <a:pt x="106" y="16"/>
                  </a:lnTo>
                  <a:lnTo>
                    <a:pt x="118" y="10"/>
                  </a:lnTo>
                  <a:lnTo>
                    <a:pt x="128" y="4"/>
                  </a:lnTo>
                  <a:lnTo>
                    <a:pt x="134" y="2"/>
                  </a:lnTo>
                  <a:lnTo>
                    <a:pt x="138" y="0"/>
                  </a:lnTo>
                  <a:lnTo>
                    <a:pt x="138" y="8"/>
                  </a:lnTo>
                  <a:lnTo>
                    <a:pt x="134" y="12"/>
                  </a:lnTo>
                  <a:lnTo>
                    <a:pt x="130" y="16"/>
                  </a:lnTo>
                  <a:lnTo>
                    <a:pt x="128" y="20"/>
                  </a:lnTo>
                  <a:lnTo>
                    <a:pt x="118" y="30"/>
                  </a:lnTo>
                  <a:lnTo>
                    <a:pt x="106" y="44"/>
                  </a:lnTo>
                  <a:lnTo>
                    <a:pt x="102" y="52"/>
                  </a:lnTo>
                  <a:lnTo>
                    <a:pt x="100" y="60"/>
                  </a:lnTo>
                  <a:lnTo>
                    <a:pt x="102" y="66"/>
                  </a:lnTo>
                  <a:lnTo>
                    <a:pt x="106" y="68"/>
                  </a:lnTo>
                  <a:lnTo>
                    <a:pt x="108" y="74"/>
                  </a:lnTo>
                  <a:lnTo>
                    <a:pt x="110" y="78"/>
                  </a:lnTo>
                  <a:lnTo>
                    <a:pt x="114" y="82"/>
                  </a:lnTo>
                  <a:lnTo>
                    <a:pt x="116" y="88"/>
                  </a:lnTo>
                  <a:lnTo>
                    <a:pt x="112" y="94"/>
                  </a:lnTo>
                  <a:lnTo>
                    <a:pt x="110" y="98"/>
                  </a:lnTo>
                  <a:lnTo>
                    <a:pt x="112" y="102"/>
                  </a:lnTo>
                  <a:lnTo>
                    <a:pt x="116" y="106"/>
                  </a:lnTo>
                  <a:lnTo>
                    <a:pt x="120" y="108"/>
                  </a:lnTo>
                  <a:lnTo>
                    <a:pt x="126" y="110"/>
                  </a:lnTo>
                  <a:lnTo>
                    <a:pt x="140" y="112"/>
                  </a:lnTo>
                  <a:lnTo>
                    <a:pt x="152" y="114"/>
                  </a:lnTo>
                  <a:lnTo>
                    <a:pt x="154" y="120"/>
                  </a:lnTo>
                  <a:lnTo>
                    <a:pt x="158" y="124"/>
                  </a:lnTo>
                  <a:lnTo>
                    <a:pt x="164" y="128"/>
                  </a:lnTo>
                  <a:lnTo>
                    <a:pt x="170" y="128"/>
                  </a:lnTo>
                  <a:lnTo>
                    <a:pt x="178" y="128"/>
                  </a:lnTo>
                  <a:lnTo>
                    <a:pt x="184" y="126"/>
                  </a:lnTo>
                  <a:lnTo>
                    <a:pt x="190" y="124"/>
                  </a:lnTo>
                  <a:lnTo>
                    <a:pt x="198" y="124"/>
                  </a:lnTo>
                  <a:lnTo>
                    <a:pt x="190" y="142"/>
                  </a:lnTo>
                  <a:lnTo>
                    <a:pt x="188" y="152"/>
                  </a:lnTo>
                  <a:lnTo>
                    <a:pt x="186" y="160"/>
                  </a:lnTo>
                  <a:lnTo>
                    <a:pt x="188" y="166"/>
                  </a:lnTo>
                  <a:lnTo>
                    <a:pt x="192" y="170"/>
                  </a:lnTo>
                  <a:lnTo>
                    <a:pt x="194" y="174"/>
                  </a:lnTo>
                  <a:lnTo>
                    <a:pt x="196" y="180"/>
                  </a:lnTo>
                  <a:lnTo>
                    <a:pt x="196" y="182"/>
                  </a:lnTo>
                  <a:lnTo>
                    <a:pt x="194" y="186"/>
                  </a:lnTo>
                  <a:lnTo>
                    <a:pt x="192" y="188"/>
                  </a:lnTo>
                  <a:lnTo>
                    <a:pt x="192" y="192"/>
                  </a:lnTo>
                  <a:lnTo>
                    <a:pt x="194" y="196"/>
                  </a:lnTo>
                  <a:lnTo>
                    <a:pt x="198" y="204"/>
                  </a:lnTo>
                  <a:lnTo>
                    <a:pt x="184" y="212"/>
                  </a:lnTo>
                  <a:lnTo>
                    <a:pt x="172" y="214"/>
                  </a:lnTo>
                  <a:lnTo>
                    <a:pt x="160" y="216"/>
                  </a:lnTo>
                  <a:lnTo>
                    <a:pt x="152" y="220"/>
                  </a:lnTo>
                  <a:lnTo>
                    <a:pt x="156" y="220"/>
                  </a:lnTo>
                  <a:lnTo>
                    <a:pt x="158" y="222"/>
                  </a:lnTo>
                  <a:lnTo>
                    <a:pt x="160" y="226"/>
                  </a:lnTo>
                  <a:lnTo>
                    <a:pt x="164" y="228"/>
                  </a:lnTo>
                  <a:lnTo>
                    <a:pt x="164" y="236"/>
                  </a:lnTo>
                  <a:lnTo>
                    <a:pt x="158" y="236"/>
                  </a:lnTo>
                  <a:lnTo>
                    <a:pt x="154" y="238"/>
                  </a:lnTo>
                  <a:lnTo>
                    <a:pt x="150" y="242"/>
                  </a:lnTo>
                  <a:lnTo>
                    <a:pt x="148" y="246"/>
                  </a:lnTo>
                  <a:lnTo>
                    <a:pt x="150" y="252"/>
                  </a:lnTo>
                  <a:lnTo>
                    <a:pt x="154" y="258"/>
                  </a:lnTo>
                  <a:lnTo>
                    <a:pt x="158" y="264"/>
                  </a:lnTo>
                  <a:lnTo>
                    <a:pt x="160" y="270"/>
                  </a:lnTo>
                  <a:lnTo>
                    <a:pt x="158" y="296"/>
                  </a:lnTo>
                  <a:lnTo>
                    <a:pt x="154" y="326"/>
                  </a:lnTo>
                  <a:lnTo>
                    <a:pt x="146" y="322"/>
                  </a:lnTo>
                  <a:lnTo>
                    <a:pt x="142" y="320"/>
                  </a:lnTo>
                  <a:lnTo>
                    <a:pt x="140" y="316"/>
                  </a:lnTo>
                  <a:lnTo>
                    <a:pt x="142" y="312"/>
                  </a:lnTo>
                  <a:lnTo>
                    <a:pt x="146" y="308"/>
                  </a:lnTo>
                  <a:lnTo>
                    <a:pt x="148" y="304"/>
                  </a:lnTo>
                  <a:lnTo>
                    <a:pt x="150" y="298"/>
                  </a:lnTo>
                  <a:lnTo>
                    <a:pt x="144" y="294"/>
                  </a:lnTo>
                  <a:lnTo>
                    <a:pt x="136" y="292"/>
                  </a:lnTo>
                  <a:lnTo>
                    <a:pt x="132" y="294"/>
                  </a:lnTo>
                  <a:lnTo>
                    <a:pt x="132" y="298"/>
                  </a:lnTo>
                  <a:lnTo>
                    <a:pt x="128" y="294"/>
                  </a:lnTo>
                  <a:lnTo>
                    <a:pt x="124" y="292"/>
                  </a:lnTo>
                  <a:lnTo>
                    <a:pt x="122" y="292"/>
                  </a:lnTo>
                  <a:lnTo>
                    <a:pt x="118" y="294"/>
                  </a:lnTo>
                  <a:lnTo>
                    <a:pt x="116" y="296"/>
                  </a:lnTo>
                  <a:lnTo>
                    <a:pt x="114" y="296"/>
                  </a:lnTo>
                  <a:lnTo>
                    <a:pt x="98" y="296"/>
                  </a:lnTo>
                  <a:lnTo>
                    <a:pt x="96" y="288"/>
                  </a:lnTo>
                  <a:lnTo>
                    <a:pt x="92" y="280"/>
                  </a:lnTo>
                  <a:lnTo>
                    <a:pt x="88" y="274"/>
                  </a:lnTo>
                  <a:lnTo>
                    <a:pt x="82" y="266"/>
                  </a:lnTo>
                  <a:lnTo>
                    <a:pt x="74" y="260"/>
                  </a:lnTo>
                  <a:lnTo>
                    <a:pt x="68" y="256"/>
                  </a:lnTo>
                  <a:lnTo>
                    <a:pt x="62" y="252"/>
                  </a:lnTo>
                  <a:lnTo>
                    <a:pt x="56" y="252"/>
                  </a:lnTo>
                  <a:lnTo>
                    <a:pt x="54" y="248"/>
                  </a:lnTo>
                  <a:lnTo>
                    <a:pt x="56" y="246"/>
                  </a:lnTo>
                  <a:lnTo>
                    <a:pt x="40" y="242"/>
                  </a:lnTo>
                  <a:lnTo>
                    <a:pt x="24" y="236"/>
                  </a:lnTo>
                  <a:lnTo>
                    <a:pt x="10" y="228"/>
                  </a:lnTo>
                  <a:lnTo>
                    <a:pt x="0" y="220"/>
                  </a:lnTo>
                  <a:lnTo>
                    <a:pt x="2" y="220"/>
                  </a:lnTo>
                  <a:close/>
                </a:path>
              </a:pathLst>
            </a:custGeom>
            <a:solidFill>
              <a:srgbClr val="C0C0C0"/>
            </a:solidFill>
            <a:ln w="3175">
              <a:solidFill>
                <a:schemeClr val="bg1"/>
              </a:solidFill>
              <a:round/>
              <a:headEnd/>
              <a:tailEnd/>
            </a:ln>
          </p:spPr>
          <p:txBody>
            <a:bodyPr/>
            <a:lstStyle/>
            <a:p>
              <a:endParaRPr lang="en-GB"/>
            </a:p>
          </p:txBody>
        </p:sp>
        <p:sp>
          <p:nvSpPr>
            <p:cNvPr id="75809" name="Freeform 35"/>
            <p:cNvSpPr>
              <a:spLocks/>
            </p:cNvSpPr>
            <p:nvPr/>
          </p:nvSpPr>
          <p:spPr bwMode="auto">
            <a:xfrm>
              <a:off x="1367" y="2286"/>
              <a:ext cx="91" cy="119"/>
            </a:xfrm>
            <a:custGeom>
              <a:avLst/>
              <a:gdLst>
                <a:gd name="T0" fmla="*/ 690086527 w 94"/>
                <a:gd name="T1" fmla="*/ 508527442 h 124"/>
                <a:gd name="T2" fmla="*/ 690086527 w 94"/>
                <a:gd name="T3" fmla="*/ 508527442 h 124"/>
                <a:gd name="T4" fmla="*/ 690086527 w 94"/>
                <a:gd name="T5" fmla="*/ 508527442 h 124"/>
                <a:gd name="T6" fmla="*/ 690086527 w 94"/>
                <a:gd name="T7" fmla="*/ 508527442 h 124"/>
                <a:gd name="T8" fmla="*/ 690086527 w 94"/>
                <a:gd name="T9" fmla="*/ 508527442 h 124"/>
                <a:gd name="T10" fmla="*/ 690086527 w 94"/>
                <a:gd name="T11" fmla="*/ 508527442 h 124"/>
                <a:gd name="T12" fmla="*/ 690086527 w 94"/>
                <a:gd name="T13" fmla="*/ 508527442 h 124"/>
                <a:gd name="T14" fmla="*/ 690086527 w 94"/>
                <a:gd name="T15" fmla="*/ 508527442 h 124"/>
                <a:gd name="T16" fmla="*/ 690086527 w 94"/>
                <a:gd name="T17" fmla="*/ 508527442 h 124"/>
                <a:gd name="T18" fmla="*/ 690086527 w 94"/>
                <a:gd name="T19" fmla="*/ 508527442 h 124"/>
                <a:gd name="T20" fmla="*/ 690086527 w 94"/>
                <a:gd name="T21" fmla="*/ 508527442 h 124"/>
                <a:gd name="T22" fmla="*/ 690086527 w 94"/>
                <a:gd name="T23" fmla="*/ 508527442 h 124"/>
                <a:gd name="T24" fmla="*/ 690086527 w 94"/>
                <a:gd name="T25" fmla="*/ 508527442 h 124"/>
                <a:gd name="T26" fmla="*/ 690086527 w 94"/>
                <a:gd name="T27" fmla="*/ 508527442 h 124"/>
                <a:gd name="T28" fmla="*/ 690086527 w 94"/>
                <a:gd name="T29" fmla="*/ 508527442 h 124"/>
                <a:gd name="T30" fmla="*/ 690086527 w 94"/>
                <a:gd name="T31" fmla="*/ 508527442 h 124"/>
                <a:gd name="T32" fmla="*/ 690086527 w 94"/>
                <a:gd name="T33" fmla="*/ 508527442 h 124"/>
                <a:gd name="T34" fmla="*/ 690086527 w 94"/>
                <a:gd name="T35" fmla="*/ 508527442 h 124"/>
                <a:gd name="T36" fmla="*/ 690086527 w 94"/>
                <a:gd name="T37" fmla="*/ 508527442 h 124"/>
                <a:gd name="T38" fmla="*/ 690086527 w 94"/>
                <a:gd name="T39" fmla="*/ 508527442 h 124"/>
                <a:gd name="T40" fmla="*/ 690086527 w 94"/>
                <a:gd name="T41" fmla="*/ 508527442 h 124"/>
                <a:gd name="T42" fmla="*/ 690086527 w 94"/>
                <a:gd name="T43" fmla="*/ 508527442 h 124"/>
                <a:gd name="T44" fmla="*/ 690086527 w 94"/>
                <a:gd name="T45" fmla="*/ 508527442 h 124"/>
                <a:gd name="T46" fmla="*/ 690086527 w 94"/>
                <a:gd name="T47" fmla="*/ 508527442 h 124"/>
                <a:gd name="T48" fmla="*/ 690086527 w 94"/>
                <a:gd name="T49" fmla="*/ 508527442 h 124"/>
                <a:gd name="T50" fmla="*/ 690086527 w 94"/>
                <a:gd name="T51" fmla="*/ 508527442 h 124"/>
                <a:gd name="T52" fmla="*/ 690086527 w 94"/>
                <a:gd name="T53" fmla="*/ 0 h 124"/>
                <a:gd name="T54" fmla="*/ 690086527 w 94"/>
                <a:gd name="T55" fmla="*/ 0 h 124"/>
                <a:gd name="T56" fmla="*/ 690086527 w 94"/>
                <a:gd name="T57" fmla="*/ 0 h 124"/>
                <a:gd name="T58" fmla="*/ 690086527 w 94"/>
                <a:gd name="T59" fmla="*/ 508527442 h 124"/>
                <a:gd name="T60" fmla="*/ 690086527 w 94"/>
                <a:gd name="T61" fmla="*/ 508527442 h 124"/>
                <a:gd name="T62" fmla="*/ 690086527 w 94"/>
                <a:gd name="T63" fmla="*/ 508527442 h 124"/>
                <a:gd name="T64" fmla="*/ 690086527 w 94"/>
                <a:gd name="T65" fmla="*/ 508527442 h 124"/>
                <a:gd name="T66" fmla="*/ 690086527 w 94"/>
                <a:gd name="T67" fmla="*/ 508527442 h 124"/>
                <a:gd name="T68" fmla="*/ 690086527 w 94"/>
                <a:gd name="T69" fmla="*/ 508527442 h 124"/>
                <a:gd name="T70" fmla="*/ 0 w 94"/>
                <a:gd name="T71" fmla="*/ 508527442 h 124"/>
                <a:gd name="T72" fmla="*/ 690086527 w 94"/>
                <a:gd name="T73" fmla="*/ 508527442 h 124"/>
                <a:gd name="T74" fmla="*/ 690086527 w 94"/>
                <a:gd name="T75" fmla="*/ 508527442 h 124"/>
                <a:gd name="T76" fmla="*/ 690086527 w 94"/>
                <a:gd name="T77" fmla="*/ 508527442 h 124"/>
                <a:gd name="T78" fmla="*/ 690086527 w 94"/>
                <a:gd name="T79" fmla="*/ 508527442 h 124"/>
                <a:gd name="T80" fmla="*/ 690086527 w 94"/>
                <a:gd name="T81" fmla="*/ 508527442 h 124"/>
                <a:gd name="T82" fmla="*/ 690086527 w 94"/>
                <a:gd name="T83" fmla="*/ 508527442 h 124"/>
                <a:gd name="T84" fmla="*/ 690086527 w 94"/>
                <a:gd name="T85" fmla="*/ 508527442 h 124"/>
                <a:gd name="T86" fmla="*/ 690086527 w 94"/>
                <a:gd name="T87" fmla="*/ 508527442 h 124"/>
                <a:gd name="T88" fmla="*/ 690086527 w 94"/>
                <a:gd name="T89" fmla="*/ 508527442 h 124"/>
                <a:gd name="T90" fmla="*/ 690086527 w 94"/>
                <a:gd name="T91" fmla="*/ 508527442 h 1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4"/>
                <a:gd name="T139" fmla="*/ 0 h 124"/>
                <a:gd name="T140" fmla="*/ 94 w 94"/>
                <a:gd name="T141" fmla="*/ 124 h 1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4" h="124">
                  <a:moveTo>
                    <a:pt x="12" y="88"/>
                  </a:moveTo>
                  <a:lnTo>
                    <a:pt x="10" y="94"/>
                  </a:lnTo>
                  <a:lnTo>
                    <a:pt x="12" y="96"/>
                  </a:lnTo>
                  <a:lnTo>
                    <a:pt x="12" y="102"/>
                  </a:lnTo>
                  <a:lnTo>
                    <a:pt x="10" y="106"/>
                  </a:lnTo>
                  <a:lnTo>
                    <a:pt x="8" y="110"/>
                  </a:lnTo>
                  <a:lnTo>
                    <a:pt x="20" y="118"/>
                  </a:lnTo>
                  <a:lnTo>
                    <a:pt x="32" y="124"/>
                  </a:lnTo>
                  <a:lnTo>
                    <a:pt x="36" y="122"/>
                  </a:lnTo>
                  <a:lnTo>
                    <a:pt x="38" y="118"/>
                  </a:lnTo>
                  <a:lnTo>
                    <a:pt x="44" y="106"/>
                  </a:lnTo>
                  <a:lnTo>
                    <a:pt x="50" y="92"/>
                  </a:lnTo>
                  <a:lnTo>
                    <a:pt x="54" y="88"/>
                  </a:lnTo>
                  <a:lnTo>
                    <a:pt x="60" y="84"/>
                  </a:lnTo>
                  <a:lnTo>
                    <a:pt x="72" y="76"/>
                  </a:lnTo>
                  <a:lnTo>
                    <a:pt x="84" y="68"/>
                  </a:lnTo>
                  <a:lnTo>
                    <a:pt x="90" y="56"/>
                  </a:lnTo>
                  <a:lnTo>
                    <a:pt x="92" y="50"/>
                  </a:lnTo>
                  <a:lnTo>
                    <a:pt x="92" y="42"/>
                  </a:lnTo>
                  <a:lnTo>
                    <a:pt x="94" y="40"/>
                  </a:lnTo>
                  <a:lnTo>
                    <a:pt x="92" y="32"/>
                  </a:lnTo>
                  <a:lnTo>
                    <a:pt x="90" y="28"/>
                  </a:lnTo>
                  <a:lnTo>
                    <a:pt x="92" y="26"/>
                  </a:lnTo>
                  <a:lnTo>
                    <a:pt x="76" y="22"/>
                  </a:lnTo>
                  <a:lnTo>
                    <a:pt x="60" y="16"/>
                  </a:lnTo>
                  <a:lnTo>
                    <a:pt x="46" y="8"/>
                  </a:lnTo>
                  <a:lnTo>
                    <a:pt x="36" y="0"/>
                  </a:lnTo>
                  <a:lnTo>
                    <a:pt x="30" y="0"/>
                  </a:lnTo>
                  <a:lnTo>
                    <a:pt x="22" y="0"/>
                  </a:lnTo>
                  <a:lnTo>
                    <a:pt x="16" y="4"/>
                  </a:lnTo>
                  <a:lnTo>
                    <a:pt x="14" y="8"/>
                  </a:lnTo>
                  <a:lnTo>
                    <a:pt x="14" y="12"/>
                  </a:lnTo>
                  <a:lnTo>
                    <a:pt x="12" y="24"/>
                  </a:lnTo>
                  <a:lnTo>
                    <a:pt x="6" y="40"/>
                  </a:lnTo>
                  <a:lnTo>
                    <a:pt x="2" y="54"/>
                  </a:lnTo>
                  <a:lnTo>
                    <a:pt x="0" y="66"/>
                  </a:lnTo>
                  <a:lnTo>
                    <a:pt x="4" y="72"/>
                  </a:lnTo>
                  <a:lnTo>
                    <a:pt x="6" y="74"/>
                  </a:lnTo>
                  <a:lnTo>
                    <a:pt x="10" y="74"/>
                  </a:lnTo>
                  <a:lnTo>
                    <a:pt x="16" y="72"/>
                  </a:lnTo>
                  <a:lnTo>
                    <a:pt x="20" y="68"/>
                  </a:lnTo>
                  <a:lnTo>
                    <a:pt x="20" y="76"/>
                  </a:lnTo>
                  <a:lnTo>
                    <a:pt x="20" y="82"/>
                  </a:lnTo>
                  <a:lnTo>
                    <a:pt x="14" y="88"/>
                  </a:lnTo>
                  <a:lnTo>
                    <a:pt x="8" y="90"/>
                  </a:lnTo>
                  <a:lnTo>
                    <a:pt x="12" y="88"/>
                  </a:lnTo>
                  <a:close/>
                </a:path>
              </a:pathLst>
            </a:custGeom>
            <a:solidFill>
              <a:srgbClr val="C0C0C0"/>
            </a:solidFill>
            <a:ln w="3175">
              <a:solidFill>
                <a:schemeClr val="bg1"/>
              </a:solidFill>
              <a:round/>
              <a:headEnd/>
              <a:tailEnd/>
            </a:ln>
          </p:spPr>
          <p:txBody>
            <a:bodyPr/>
            <a:lstStyle/>
            <a:p>
              <a:endParaRPr lang="en-GB"/>
            </a:p>
          </p:txBody>
        </p:sp>
        <p:sp>
          <p:nvSpPr>
            <p:cNvPr id="75810" name="Freeform 36"/>
            <p:cNvSpPr>
              <a:spLocks/>
            </p:cNvSpPr>
            <p:nvPr/>
          </p:nvSpPr>
          <p:spPr bwMode="auto">
            <a:xfrm>
              <a:off x="1363" y="2317"/>
              <a:ext cx="217" cy="345"/>
            </a:xfrm>
            <a:custGeom>
              <a:avLst/>
              <a:gdLst>
                <a:gd name="T0" fmla="*/ 706869991 w 224"/>
                <a:gd name="T1" fmla="*/ 588426372 h 358"/>
                <a:gd name="T2" fmla="*/ 706869991 w 224"/>
                <a:gd name="T3" fmla="*/ 588426372 h 358"/>
                <a:gd name="T4" fmla="*/ 706869991 w 224"/>
                <a:gd name="T5" fmla="*/ 588426372 h 358"/>
                <a:gd name="T6" fmla="*/ 706869991 w 224"/>
                <a:gd name="T7" fmla="*/ 588426372 h 358"/>
                <a:gd name="T8" fmla="*/ 706869991 w 224"/>
                <a:gd name="T9" fmla="*/ 588426372 h 358"/>
                <a:gd name="T10" fmla="*/ 706869991 w 224"/>
                <a:gd name="T11" fmla="*/ 588426372 h 358"/>
                <a:gd name="T12" fmla="*/ 706869991 w 224"/>
                <a:gd name="T13" fmla="*/ 588426372 h 358"/>
                <a:gd name="T14" fmla="*/ 706869991 w 224"/>
                <a:gd name="T15" fmla="*/ 588426372 h 358"/>
                <a:gd name="T16" fmla="*/ 0 w 224"/>
                <a:gd name="T17" fmla="*/ 588426372 h 358"/>
                <a:gd name="T18" fmla="*/ 706869991 w 224"/>
                <a:gd name="T19" fmla="*/ 588426372 h 358"/>
                <a:gd name="T20" fmla="*/ 706869991 w 224"/>
                <a:gd name="T21" fmla="*/ 588426372 h 358"/>
                <a:gd name="T22" fmla="*/ 706869991 w 224"/>
                <a:gd name="T23" fmla="*/ 588426372 h 358"/>
                <a:gd name="T24" fmla="*/ 706869991 w 224"/>
                <a:gd name="T25" fmla="*/ 588426372 h 358"/>
                <a:gd name="T26" fmla="*/ 706869991 w 224"/>
                <a:gd name="T27" fmla="*/ 588426372 h 358"/>
                <a:gd name="T28" fmla="*/ 706869991 w 224"/>
                <a:gd name="T29" fmla="*/ 588426372 h 358"/>
                <a:gd name="T30" fmla="*/ 706869991 w 224"/>
                <a:gd name="T31" fmla="*/ 588426372 h 358"/>
                <a:gd name="T32" fmla="*/ 706869991 w 224"/>
                <a:gd name="T33" fmla="*/ 0 h 358"/>
                <a:gd name="T34" fmla="*/ 706869991 w 224"/>
                <a:gd name="T35" fmla="*/ 588426372 h 358"/>
                <a:gd name="T36" fmla="*/ 706869991 w 224"/>
                <a:gd name="T37" fmla="*/ 588426372 h 358"/>
                <a:gd name="T38" fmla="*/ 706869991 w 224"/>
                <a:gd name="T39" fmla="*/ 588426372 h 358"/>
                <a:gd name="T40" fmla="*/ 706869991 w 224"/>
                <a:gd name="T41" fmla="*/ 588426372 h 358"/>
                <a:gd name="T42" fmla="*/ 706869991 w 224"/>
                <a:gd name="T43" fmla="*/ 588426372 h 358"/>
                <a:gd name="T44" fmla="*/ 706869991 w 224"/>
                <a:gd name="T45" fmla="*/ 588426372 h 358"/>
                <a:gd name="T46" fmla="*/ 706869991 w 224"/>
                <a:gd name="T47" fmla="*/ 588426372 h 358"/>
                <a:gd name="T48" fmla="*/ 706869991 w 224"/>
                <a:gd name="T49" fmla="*/ 588426372 h 358"/>
                <a:gd name="T50" fmla="*/ 706869991 w 224"/>
                <a:gd name="T51" fmla="*/ 588426372 h 358"/>
                <a:gd name="T52" fmla="*/ 706869991 w 224"/>
                <a:gd name="T53" fmla="*/ 588426372 h 358"/>
                <a:gd name="T54" fmla="*/ 706869991 w 224"/>
                <a:gd name="T55" fmla="*/ 588426372 h 358"/>
                <a:gd name="T56" fmla="*/ 706869991 w 224"/>
                <a:gd name="T57" fmla="*/ 588426372 h 358"/>
                <a:gd name="T58" fmla="*/ 706869991 w 224"/>
                <a:gd name="T59" fmla="*/ 588426372 h 358"/>
                <a:gd name="T60" fmla="*/ 706869991 w 224"/>
                <a:gd name="T61" fmla="*/ 588426372 h 358"/>
                <a:gd name="T62" fmla="*/ 706869991 w 224"/>
                <a:gd name="T63" fmla="*/ 588426372 h 358"/>
                <a:gd name="T64" fmla="*/ 706869991 w 224"/>
                <a:gd name="T65" fmla="*/ 588426372 h 358"/>
                <a:gd name="T66" fmla="*/ 706869991 w 224"/>
                <a:gd name="T67" fmla="*/ 588426372 h 358"/>
                <a:gd name="T68" fmla="*/ 706869991 w 224"/>
                <a:gd name="T69" fmla="*/ 588426372 h 358"/>
                <a:gd name="T70" fmla="*/ 706869991 w 224"/>
                <a:gd name="T71" fmla="*/ 588426372 h 358"/>
                <a:gd name="T72" fmla="*/ 706869991 w 224"/>
                <a:gd name="T73" fmla="*/ 588426372 h 358"/>
                <a:gd name="T74" fmla="*/ 706869991 w 224"/>
                <a:gd name="T75" fmla="*/ 588426372 h 358"/>
                <a:gd name="T76" fmla="*/ 706869991 w 224"/>
                <a:gd name="T77" fmla="*/ 588426372 h 358"/>
                <a:gd name="T78" fmla="*/ 706869991 w 224"/>
                <a:gd name="T79" fmla="*/ 588426372 h 358"/>
                <a:gd name="T80" fmla="*/ 706869991 w 224"/>
                <a:gd name="T81" fmla="*/ 588426372 h 358"/>
                <a:gd name="T82" fmla="*/ 706869991 w 224"/>
                <a:gd name="T83" fmla="*/ 588426372 h 358"/>
                <a:gd name="T84" fmla="*/ 706869991 w 224"/>
                <a:gd name="T85" fmla="*/ 588426372 h 3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358"/>
                <a:gd name="T131" fmla="*/ 224 w 224"/>
                <a:gd name="T132" fmla="*/ 358 h 3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358">
                  <a:moveTo>
                    <a:pt x="200" y="358"/>
                  </a:moveTo>
                  <a:lnTo>
                    <a:pt x="194" y="348"/>
                  </a:lnTo>
                  <a:lnTo>
                    <a:pt x="186" y="340"/>
                  </a:lnTo>
                  <a:lnTo>
                    <a:pt x="166" y="322"/>
                  </a:lnTo>
                  <a:lnTo>
                    <a:pt x="156" y="316"/>
                  </a:lnTo>
                  <a:lnTo>
                    <a:pt x="146" y="312"/>
                  </a:lnTo>
                  <a:lnTo>
                    <a:pt x="126" y="302"/>
                  </a:lnTo>
                  <a:lnTo>
                    <a:pt x="116" y="296"/>
                  </a:lnTo>
                  <a:lnTo>
                    <a:pt x="106" y="288"/>
                  </a:lnTo>
                  <a:lnTo>
                    <a:pt x="100" y="280"/>
                  </a:lnTo>
                  <a:lnTo>
                    <a:pt x="96" y="272"/>
                  </a:lnTo>
                  <a:lnTo>
                    <a:pt x="86" y="248"/>
                  </a:lnTo>
                  <a:lnTo>
                    <a:pt x="76" y="228"/>
                  </a:lnTo>
                  <a:lnTo>
                    <a:pt x="66" y="208"/>
                  </a:lnTo>
                  <a:lnTo>
                    <a:pt x="56" y="186"/>
                  </a:lnTo>
                  <a:lnTo>
                    <a:pt x="50" y="170"/>
                  </a:lnTo>
                  <a:lnTo>
                    <a:pt x="42" y="156"/>
                  </a:lnTo>
                  <a:lnTo>
                    <a:pt x="34" y="142"/>
                  </a:lnTo>
                  <a:lnTo>
                    <a:pt x="26" y="126"/>
                  </a:lnTo>
                  <a:lnTo>
                    <a:pt x="24" y="122"/>
                  </a:lnTo>
                  <a:lnTo>
                    <a:pt x="20" y="120"/>
                  </a:lnTo>
                  <a:lnTo>
                    <a:pt x="12" y="116"/>
                  </a:lnTo>
                  <a:lnTo>
                    <a:pt x="4" y="114"/>
                  </a:lnTo>
                  <a:lnTo>
                    <a:pt x="2" y="110"/>
                  </a:lnTo>
                  <a:lnTo>
                    <a:pt x="0" y="106"/>
                  </a:lnTo>
                  <a:lnTo>
                    <a:pt x="0" y="88"/>
                  </a:lnTo>
                  <a:lnTo>
                    <a:pt x="0" y="70"/>
                  </a:lnTo>
                  <a:lnTo>
                    <a:pt x="2" y="68"/>
                  </a:lnTo>
                  <a:lnTo>
                    <a:pt x="4" y="64"/>
                  </a:lnTo>
                  <a:lnTo>
                    <a:pt x="12" y="58"/>
                  </a:lnTo>
                  <a:lnTo>
                    <a:pt x="16" y="56"/>
                  </a:lnTo>
                  <a:lnTo>
                    <a:pt x="14" y="62"/>
                  </a:lnTo>
                  <a:lnTo>
                    <a:pt x="16" y="64"/>
                  </a:lnTo>
                  <a:lnTo>
                    <a:pt x="16" y="70"/>
                  </a:lnTo>
                  <a:lnTo>
                    <a:pt x="14" y="74"/>
                  </a:lnTo>
                  <a:lnTo>
                    <a:pt x="12" y="78"/>
                  </a:lnTo>
                  <a:lnTo>
                    <a:pt x="24" y="86"/>
                  </a:lnTo>
                  <a:lnTo>
                    <a:pt x="36" y="92"/>
                  </a:lnTo>
                  <a:lnTo>
                    <a:pt x="40" y="90"/>
                  </a:lnTo>
                  <a:lnTo>
                    <a:pt x="42" y="86"/>
                  </a:lnTo>
                  <a:lnTo>
                    <a:pt x="48" y="74"/>
                  </a:lnTo>
                  <a:lnTo>
                    <a:pt x="54" y="60"/>
                  </a:lnTo>
                  <a:lnTo>
                    <a:pt x="58" y="56"/>
                  </a:lnTo>
                  <a:lnTo>
                    <a:pt x="64" y="52"/>
                  </a:lnTo>
                  <a:lnTo>
                    <a:pt x="76" y="44"/>
                  </a:lnTo>
                  <a:lnTo>
                    <a:pt x="88" y="36"/>
                  </a:lnTo>
                  <a:lnTo>
                    <a:pt x="94" y="24"/>
                  </a:lnTo>
                  <a:lnTo>
                    <a:pt x="96" y="18"/>
                  </a:lnTo>
                  <a:lnTo>
                    <a:pt x="96" y="10"/>
                  </a:lnTo>
                  <a:lnTo>
                    <a:pt x="98" y="8"/>
                  </a:lnTo>
                  <a:lnTo>
                    <a:pt x="96" y="0"/>
                  </a:lnTo>
                  <a:lnTo>
                    <a:pt x="102" y="0"/>
                  </a:lnTo>
                  <a:lnTo>
                    <a:pt x="108" y="4"/>
                  </a:lnTo>
                  <a:lnTo>
                    <a:pt x="114" y="8"/>
                  </a:lnTo>
                  <a:lnTo>
                    <a:pt x="122" y="14"/>
                  </a:lnTo>
                  <a:lnTo>
                    <a:pt x="128" y="22"/>
                  </a:lnTo>
                  <a:lnTo>
                    <a:pt x="132" y="28"/>
                  </a:lnTo>
                  <a:lnTo>
                    <a:pt x="136" y="36"/>
                  </a:lnTo>
                  <a:lnTo>
                    <a:pt x="138" y="44"/>
                  </a:lnTo>
                  <a:lnTo>
                    <a:pt x="154" y="44"/>
                  </a:lnTo>
                  <a:lnTo>
                    <a:pt x="156" y="44"/>
                  </a:lnTo>
                  <a:lnTo>
                    <a:pt x="158" y="42"/>
                  </a:lnTo>
                  <a:lnTo>
                    <a:pt x="162" y="40"/>
                  </a:lnTo>
                  <a:lnTo>
                    <a:pt x="164" y="40"/>
                  </a:lnTo>
                  <a:lnTo>
                    <a:pt x="168" y="42"/>
                  </a:lnTo>
                  <a:lnTo>
                    <a:pt x="172" y="46"/>
                  </a:lnTo>
                  <a:lnTo>
                    <a:pt x="172" y="42"/>
                  </a:lnTo>
                  <a:lnTo>
                    <a:pt x="176" y="40"/>
                  </a:lnTo>
                  <a:lnTo>
                    <a:pt x="184" y="42"/>
                  </a:lnTo>
                  <a:lnTo>
                    <a:pt x="190" y="46"/>
                  </a:lnTo>
                  <a:lnTo>
                    <a:pt x="188" y="52"/>
                  </a:lnTo>
                  <a:lnTo>
                    <a:pt x="186" y="56"/>
                  </a:lnTo>
                  <a:lnTo>
                    <a:pt x="182" y="60"/>
                  </a:lnTo>
                  <a:lnTo>
                    <a:pt x="180" y="64"/>
                  </a:lnTo>
                  <a:lnTo>
                    <a:pt x="182" y="68"/>
                  </a:lnTo>
                  <a:lnTo>
                    <a:pt x="186" y="70"/>
                  </a:lnTo>
                  <a:lnTo>
                    <a:pt x="194" y="74"/>
                  </a:lnTo>
                  <a:lnTo>
                    <a:pt x="192" y="78"/>
                  </a:lnTo>
                  <a:lnTo>
                    <a:pt x="188" y="80"/>
                  </a:lnTo>
                  <a:lnTo>
                    <a:pt x="176" y="84"/>
                  </a:lnTo>
                  <a:lnTo>
                    <a:pt x="164" y="86"/>
                  </a:lnTo>
                  <a:lnTo>
                    <a:pt x="154" y="88"/>
                  </a:lnTo>
                  <a:lnTo>
                    <a:pt x="148" y="92"/>
                  </a:lnTo>
                  <a:lnTo>
                    <a:pt x="146" y="96"/>
                  </a:lnTo>
                  <a:lnTo>
                    <a:pt x="144" y="104"/>
                  </a:lnTo>
                  <a:lnTo>
                    <a:pt x="142" y="114"/>
                  </a:lnTo>
                  <a:lnTo>
                    <a:pt x="138" y="126"/>
                  </a:lnTo>
                  <a:lnTo>
                    <a:pt x="136" y="130"/>
                  </a:lnTo>
                  <a:lnTo>
                    <a:pt x="132" y="132"/>
                  </a:lnTo>
                  <a:lnTo>
                    <a:pt x="128" y="136"/>
                  </a:lnTo>
                  <a:lnTo>
                    <a:pt x="126" y="142"/>
                  </a:lnTo>
                  <a:lnTo>
                    <a:pt x="128" y="148"/>
                  </a:lnTo>
                  <a:lnTo>
                    <a:pt x="130" y="152"/>
                  </a:lnTo>
                  <a:lnTo>
                    <a:pt x="136" y="160"/>
                  </a:lnTo>
                  <a:lnTo>
                    <a:pt x="142" y="168"/>
                  </a:lnTo>
                  <a:lnTo>
                    <a:pt x="144" y="174"/>
                  </a:lnTo>
                  <a:lnTo>
                    <a:pt x="144" y="180"/>
                  </a:lnTo>
                  <a:lnTo>
                    <a:pt x="152" y="182"/>
                  </a:lnTo>
                  <a:lnTo>
                    <a:pt x="158" y="186"/>
                  </a:lnTo>
                  <a:lnTo>
                    <a:pt x="164" y="192"/>
                  </a:lnTo>
                  <a:lnTo>
                    <a:pt x="170" y="194"/>
                  </a:lnTo>
                  <a:lnTo>
                    <a:pt x="174" y="192"/>
                  </a:lnTo>
                  <a:lnTo>
                    <a:pt x="176" y="192"/>
                  </a:lnTo>
                  <a:lnTo>
                    <a:pt x="178" y="184"/>
                  </a:lnTo>
                  <a:lnTo>
                    <a:pt x="188" y="184"/>
                  </a:lnTo>
                  <a:lnTo>
                    <a:pt x="188" y="202"/>
                  </a:lnTo>
                  <a:lnTo>
                    <a:pt x="188" y="208"/>
                  </a:lnTo>
                  <a:lnTo>
                    <a:pt x="190" y="210"/>
                  </a:lnTo>
                  <a:lnTo>
                    <a:pt x="192" y="212"/>
                  </a:lnTo>
                  <a:lnTo>
                    <a:pt x="196" y="212"/>
                  </a:lnTo>
                  <a:lnTo>
                    <a:pt x="198" y="212"/>
                  </a:lnTo>
                  <a:lnTo>
                    <a:pt x="206" y="214"/>
                  </a:lnTo>
                  <a:lnTo>
                    <a:pt x="216" y="226"/>
                  </a:lnTo>
                  <a:lnTo>
                    <a:pt x="220" y="234"/>
                  </a:lnTo>
                  <a:lnTo>
                    <a:pt x="222" y="242"/>
                  </a:lnTo>
                  <a:lnTo>
                    <a:pt x="220" y="276"/>
                  </a:lnTo>
                  <a:lnTo>
                    <a:pt x="218" y="282"/>
                  </a:lnTo>
                  <a:lnTo>
                    <a:pt x="218" y="286"/>
                  </a:lnTo>
                  <a:lnTo>
                    <a:pt x="216" y="290"/>
                  </a:lnTo>
                  <a:lnTo>
                    <a:pt x="214" y="296"/>
                  </a:lnTo>
                  <a:lnTo>
                    <a:pt x="216" y="310"/>
                  </a:lnTo>
                  <a:lnTo>
                    <a:pt x="218" y="314"/>
                  </a:lnTo>
                  <a:lnTo>
                    <a:pt x="224" y="318"/>
                  </a:lnTo>
                  <a:lnTo>
                    <a:pt x="218" y="328"/>
                  </a:lnTo>
                  <a:lnTo>
                    <a:pt x="216" y="338"/>
                  </a:lnTo>
                  <a:lnTo>
                    <a:pt x="214" y="346"/>
                  </a:lnTo>
                  <a:lnTo>
                    <a:pt x="210" y="350"/>
                  </a:lnTo>
                  <a:lnTo>
                    <a:pt x="204" y="354"/>
                  </a:lnTo>
                  <a:lnTo>
                    <a:pt x="198" y="356"/>
                  </a:lnTo>
                  <a:lnTo>
                    <a:pt x="200" y="358"/>
                  </a:lnTo>
                  <a:close/>
                </a:path>
              </a:pathLst>
            </a:custGeom>
            <a:solidFill>
              <a:srgbClr val="C0C0C0"/>
            </a:solidFill>
            <a:ln w="3175">
              <a:solidFill>
                <a:schemeClr val="bg1"/>
              </a:solidFill>
              <a:round/>
              <a:headEnd/>
              <a:tailEnd/>
            </a:ln>
          </p:spPr>
          <p:txBody>
            <a:bodyPr/>
            <a:lstStyle/>
            <a:p>
              <a:endParaRPr lang="en-GB"/>
            </a:p>
          </p:txBody>
        </p:sp>
        <p:sp>
          <p:nvSpPr>
            <p:cNvPr id="75811" name="Freeform 37"/>
            <p:cNvSpPr>
              <a:spLocks/>
            </p:cNvSpPr>
            <p:nvPr/>
          </p:nvSpPr>
          <p:spPr bwMode="auto">
            <a:xfrm>
              <a:off x="1558" y="2498"/>
              <a:ext cx="207" cy="247"/>
            </a:xfrm>
            <a:custGeom>
              <a:avLst/>
              <a:gdLst>
                <a:gd name="T0" fmla="*/ 670516747 w 214"/>
                <a:gd name="T1" fmla="*/ 613654658 h 256"/>
                <a:gd name="T2" fmla="*/ 670516747 w 214"/>
                <a:gd name="T3" fmla="*/ 613654658 h 256"/>
                <a:gd name="T4" fmla="*/ 670516747 w 214"/>
                <a:gd name="T5" fmla="*/ 613654658 h 256"/>
                <a:gd name="T6" fmla="*/ 670516747 w 214"/>
                <a:gd name="T7" fmla="*/ 613654658 h 256"/>
                <a:gd name="T8" fmla="*/ 670516747 w 214"/>
                <a:gd name="T9" fmla="*/ 613654658 h 256"/>
                <a:gd name="T10" fmla="*/ 670516747 w 214"/>
                <a:gd name="T11" fmla="*/ 613654658 h 256"/>
                <a:gd name="T12" fmla="*/ 670516747 w 214"/>
                <a:gd name="T13" fmla="*/ 613654658 h 256"/>
                <a:gd name="T14" fmla="*/ 670516747 w 214"/>
                <a:gd name="T15" fmla="*/ 613654658 h 256"/>
                <a:gd name="T16" fmla="*/ 670516747 w 214"/>
                <a:gd name="T17" fmla="*/ 613654658 h 256"/>
                <a:gd name="T18" fmla="*/ 670516747 w 214"/>
                <a:gd name="T19" fmla="*/ 613654658 h 256"/>
                <a:gd name="T20" fmla="*/ 670516747 w 214"/>
                <a:gd name="T21" fmla="*/ 613654658 h 256"/>
                <a:gd name="T22" fmla="*/ 670516747 w 214"/>
                <a:gd name="T23" fmla="*/ 613654658 h 256"/>
                <a:gd name="T24" fmla="*/ 670516747 w 214"/>
                <a:gd name="T25" fmla="*/ 613654658 h 256"/>
                <a:gd name="T26" fmla="*/ 670516747 w 214"/>
                <a:gd name="T27" fmla="*/ 613654658 h 256"/>
                <a:gd name="T28" fmla="*/ 670516747 w 214"/>
                <a:gd name="T29" fmla="*/ 613654658 h 256"/>
                <a:gd name="T30" fmla="*/ 670516747 w 214"/>
                <a:gd name="T31" fmla="*/ 613654658 h 256"/>
                <a:gd name="T32" fmla="*/ 670516747 w 214"/>
                <a:gd name="T33" fmla="*/ 613654658 h 256"/>
                <a:gd name="T34" fmla="*/ 670516747 w 214"/>
                <a:gd name="T35" fmla="*/ 613654658 h 256"/>
                <a:gd name="T36" fmla="*/ 670516747 w 214"/>
                <a:gd name="T37" fmla="*/ 613654658 h 256"/>
                <a:gd name="T38" fmla="*/ 670516747 w 214"/>
                <a:gd name="T39" fmla="*/ 613654658 h 256"/>
                <a:gd name="T40" fmla="*/ 670516747 w 214"/>
                <a:gd name="T41" fmla="*/ 613654658 h 256"/>
                <a:gd name="T42" fmla="*/ 670516747 w 214"/>
                <a:gd name="T43" fmla="*/ 613654658 h 256"/>
                <a:gd name="T44" fmla="*/ 670516747 w 214"/>
                <a:gd name="T45" fmla="*/ 613654658 h 256"/>
                <a:gd name="T46" fmla="*/ 670516747 w 214"/>
                <a:gd name="T47" fmla="*/ 613654658 h 256"/>
                <a:gd name="T48" fmla="*/ 670516747 w 214"/>
                <a:gd name="T49" fmla="*/ 613654658 h 256"/>
                <a:gd name="T50" fmla="*/ 670516747 w 214"/>
                <a:gd name="T51" fmla="*/ 613654658 h 256"/>
                <a:gd name="T52" fmla="*/ 670516747 w 214"/>
                <a:gd name="T53" fmla="*/ 613654658 h 256"/>
                <a:gd name="T54" fmla="*/ 670516747 w 214"/>
                <a:gd name="T55" fmla="*/ 613654658 h 256"/>
                <a:gd name="T56" fmla="*/ 670516747 w 214"/>
                <a:gd name="T57" fmla="*/ 613654658 h 256"/>
                <a:gd name="T58" fmla="*/ 670516747 w 214"/>
                <a:gd name="T59" fmla="*/ 613654658 h 256"/>
                <a:gd name="T60" fmla="*/ 670516747 w 214"/>
                <a:gd name="T61" fmla="*/ 613654658 h 256"/>
                <a:gd name="T62" fmla="*/ 670516747 w 214"/>
                <a:gd name="T63" fmla="*/ 613654658 h 256"/>
                <a:gd name="T64" fmla="*/ 670516747 w 214"/>
                <a:gd name="T65" fmla="*/ 613654658 h 256"/>
                <a:gd name="T66" fmla="*/ 670516747 w 214"/>
                <a:gd name="T67" fmla="*/ 613654658 h 256"/>
                <a:gd name="T68" fmla="*/ 670516747 w 214"/>
                <a:gd name="T69" fmla="*/ 613654658 h 256"/>
                <a:gd name="T70" fmla="*/ 670516747 w 214"/>
                <a:gd name="T71" fmla="*/ 613654658 h 256"/>
                <a:gd name="T72" fmla="*/ 670516747 w 214"/>
                <a:gd name="T73" fmla="*/ 613654658 h 256"/>
                <a:gd name="T74" fmla="*/ 670516747 w 214"/>
                <a:gd name="T75" fmla="*/ 613654658 h 256"/>
                <a:gd name="T76" fmla="*/ 670516747 w 214"/>
                <a:gd name="T77" fmla="*/ 613654658 h 256"/>
                <a:gd name="T78" fmla="*/ 670516747 w 214"/>
                <a:gd name="T79" fmla="*/ 613654658 h 256"/>
                <a:gd name="T80" fmla="*/ 670516747 w 214"/>
                <a:gd name="T81" fmla="*/ 613654658 h 256"/>
                <a:gd name="T82" fmla="*/ 670516747 w 214"/>
                <a:gd name="T83" fmla="*/ 613654658 h 256"/>
                <a:gd name="T84" fmla="*/ 670516747 w 214"/>
                <a:gd name="T85" fmla="*/ 613654658 h 256"/>
                <a:gd name="T86" fmla="*/ 670516747 w 214"/>
                <a:gd name="T87" fmla="*/ 613654658 h 256"/>
                <a:gd name="T88" fmla="*/ 670516747 w 214"/>
                <a:gd name="T89" fmla="*/ 0 h 256"/>
                <a:gd name="T90" fmla="*/ 670516747 w 214"/>
                <a:gd name="T91" fmla="*/ 613654658 h 256"/>
                <a:gd name="T92" fmla="*/ 670516747 w 214"/>
                <a:gd name="T93" fmla="*/ 613654658 h 256"/>
                <a:gd name="T94" fmla="*/ 670516747 w 214"/>
                <a:gd name="T95" fmla="*/ 613654658 h 256"/>
                <a:gd name="T96" fmla="*/ 670516747 w 214"/>
                <a:gd name="T97" fmla="*/ 613654658 h 2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256"/>
                <a:gd name="T149" fmla="*/ 214 w 214"/>
                <a:gd name="T150" fmla="*/ 256 h 2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256">
                  <a:moveTo>
                    <a:pt x="0" y="24"/>
                  </a:moveTo>
                  <a:lnTo>
                    <a:pt x="12" y="38"/>
                  </a:lnTo>
                  <a:lnTo>
                    <a:pt x="18" y="46"/>
                  </a:lnTo>
                  <a:lnTo>
                    <a:pt x="20" y="54"/>
                  </a:lnTo>
                  <a:lnTo>
                    <a:pt x="18" y="88"/>
                  </a:lnTo>
                  <a:lnTo>
                    <a:pt x="16" y="94"/>
                  </a:lnTo>
                  <a:lnTo>
                    <a:pt x="16" y="98"/>
                  </a:lnTo>
                  <a:lnTo>
                    <a:pt x="14" y="102"/>
                  </a:lnTo>
                  <a:lnTo>
                    <a:pt x="12" y="108"/>
                  </a:lnTo>
                  <a:lnTo>
                    <a:pt x="14" y="122"/>
                  </a:lnTo>
                  <a:lnTo>
                    <a:pt x="16" y="126"/>
                  </a:lnTo>
                  <a:lnTo>
                    <a:pt x="22" y="130"/>
                  </a:lnTo>
                  <a:lnTo>
                    <a:pt x="18" y="136"/>
                  </a:lnTo>
                  <a:lnTo>
                    <a:pt x="16" y="142"/>
                  </a:lnTo>
                  <a:lnTo>
                    <a:pt x="14" y="156"/>
                  </a:lnTo>
                  <a:lnTo>
                    <a:pt x="24" y="168"/>
                  </a:lnTo>
                  <a:lnTo>
                    <a:pt x="28" y="180"/>
                  </a:lnTo>
                  <a:lnTo>
                    <a:pt x="32" y="212"/>
                  </a:lnTo>
                  <a:lnTo>
                    <a:pt x="34" y="216"/>
                  </a:lnTo>
                  <a:lnTo>
                    <a:pt x="36" y="218"/>
                  </a:lnTo>
                  <a:lnTo>
                    <a:pt x="40" y="220"/>
                  </a:lnTo>
                  <a:lnTo>
                    <a:pt x="42" y="224"/>
                  </a:lnTo>
                  <a:lnTo>
                    <a:pt x="48" y="244"/>
                  </a:lnTo>
                  <a:lnTo>
                    <a:pt x="52" y="252"/>
                  </a:lnTo>
                  <a:lnTo>
                    <a:pt x="54" y="256"/>
                  </a:lnTo>
                  <a:lnTo>
                    <a:pt x="58" y="256"/>
                  </a:lnTo>
                  <a:lnTo>
                    <a:pt x="64" y="254"/>
                  </a:lnTo>
                  <a:lnTo>
                    <a:pt x="68" y="250"/>
                  </a:lnTo>
                  <a:lnTo>
                    <a:pt x="78" y="236"/>
                  </a:lnTo>
                  <a:lnTo>
                    <a:pt x="86" y="242"/>
                  </a:lnTo>
                  <a:lnTo>
                    <a:pt x="94" y="244"/>
                  </a:lnTo>
                  <a:lnTo>
                    <a:pt x="102" y="248"/>
                  </a:lnTo>
                  <a:lnTo>
                    <a:pt x="110" y="256"/>
                  </a:lnTo>
                  <a:lnTo>
                    <a:pt x="112" y="250"/>
                  </a:lnTo>
                  <a:lnTo>
                    <a:pt x="116" y="248"/>
                  </a:lnTo>
                  <a:lnTo>
                    <a:pt x="124" y="244"/>
                  </a:lnTo>
                  <a:lnTo>
                    <a:pt x="138" y="244"/>
                  </a:lnTo>
                  <a:lnTo>
                    <a:pt x="140" y="220"/>
                  </a:lnTo>
                  <a:lnTo>
                    <a:pt x="142" y="210"/>
                  </a:lnTo>
                  <a:lnTo>
                    <a:pt x="146" y="202"/>
                  </a:lnTo>
                  <a:lnTo>
                    <a:pt x="150" y="194"/>
                  </a:lnTo>
                  <a:lnTo>
                    <a:pt x="158" y="190"/>
                  </a:lnTo>
                  <a:lnTo>
                    <a:pt x="166" y="186"/>
                  </a:lnTo>
                  <a:lnTo>
                    <a:pt x="178" y="184"/>
                  </a:lnTo>
                  <a:lnTo>
                    <a:pt x="186" y="186"/>
                  </a:lnTo>
                  <a:lnTo>
                    <a:pt x="194" y="188"/>
                  </a:lnTo>
                  <a:lnTo>
                    <a:pt x="208" y="192"/>
                  </a:lnTo>
                  <a:lnTo>
                    <a:pt x="208" y="186"/>
                  </a:lnTo>
                  <a:lnTo>
                    <a:pt x="212" y="180"/>
                  </a:lnTo>
                  <a:lnTo>
                    <a:pt x="214" y="174"/>
                  </a:lnTo>
                  <a:lnTo>
                    <a:pt x="214" y="168"/>
                  </a:lnTo>
                  <a:lnTo>
                    <a:pt x="214" y="160"/>
                  </a:lnTo>
                  <a:lnTo>
                    <a:pt x="212" y="156"/>
                  </a:lnTo>
                  <a:lnTo>
                    <a:pt x="204" y="148"/>
                  </a:lnTo>
                  <a:lnTo>
                    <a:pt x="202" y="144"/>
                  </a:lnTo>
                  <a:lnTo>
                    <a:pt x="198" y="140"/>
                  </a:lnTo>
                  <a:lnTo>
                    <a:pt x="198" y="136"/>
                  </a:lnTo>
                  <a:lnTo>
                    <a:pt x="198" y="130"/>
                  </a:lnTo>
                  <a:lnTo>
                    <a:pt x="184" y="126"/>
                  </a:lnTo>
                  <a:lnTo>
                    <a:pt x="174" y="124"/>
                  </a:lnTo>
                  <a:lnTo>
                    <a:pt x="170" y="120"/>
                  </a:lnTo>
                  <a:lnTo>
                    <a:pt x="168" y="116"/>
                  </a:lnTo>
                  <a:lnTo>
                    <a:pt x="166" y="110"/>
                  </a:lnTo>
                  <a:lnTo>
                    <a:pt x="166" y="102"/>
                  </a:lnTo>
                  <a:lnTo>
                    <a:pt x="164" y="100"/>
                  </a:lnTo>
                  <a:lnTo>
                    <a:pt x="162" y="98"/>
                  </a:lnTo>
                  <a:lnTo>
                    <a:pt x="160" y="86"/>
                  </a:lnTo>
                  <a:lnTo>
                    <a:pt x="156" y="76"/>
                  </a:lnTo>
                  <a:lnTo>
                    <a:pt x="152" y="74"/>
                  </a:lnTo>
                  <a:lnTo>
                    <a:pt x="148" y="72"/>
                  </a:lnTo>
                  <a:lnTo>
                    <a:pt x="136" y="74"/>
                  </a:lnTo>
                  <a:lnTo>
                    <a:pt x="132" y="74"/>
                  </a:lnTo>
                  <a:lnTo>
                    <a:pt x="128" y="74"/>
                  </a:lnTo>
                  <a:lnTo>
                    <a:pt x="126" y="72"/>
                  </a:lnTo>
                  <a:lnTo>
                    <a:pt x="126" y="66"/>
                  </a:lnTo>
                  <a:lnTo>
                    <a:pt x="120" y="64"/>
                  </a:lnTo>
                  <a:lnTo>
                    <a:pt x="116" y="62"/>
                  </a:lnTo>
                  <a:lnTo>
                    <a:pt x="112" y="58"/>
                  </a:lnTo>
                  <a:lnTo>
                    <a:pt x="110" y="56"/>
                  </a:lnTo>
                  <a:lnTo>
                    <a:pt x="104" y="58"/>
                  </a:lnTo>
                  <a:lnTo>
                    <a:pt x="94" y="54"/>
                  </a:lnTo>
                  <a:lnTo>
                    <a:pt x="84" y="48"/>
                  </a:lnTo>
                  <a:lnTo>
                    <a:pt x="78" y="40"/>
                  </a:lnTo>
                  <a:lnTo>
                    <a:pt x="74" y="32"/>
                  </a:lnTo>
                  <a:lnTo>
                    <a:pt x="72" y="22"/>
                  </a:lnTo>
                  <a:lnTo>
                    <a:pt x="74" y="12"/>
                  </a:lnTo>
                  <a:lnTo>
                    <a:pt x="74" y="6"/>
                  </a:lnTo>
                  <a:lnTo>
                    <a:pt x="72" y="2"/>
                  </a:lnTo>
                  <a:lnTo>
                    <a:pt x="70" y="0"/>
                  </a:lnTo>
                  <a:lnTo>
                    <a:pt x="64" y="0"/>
                  </a:lnTo>
                  <a:lnTo>
                    <a:pt x="56" y="2"/>
                  </a:lnTo>
                  <a:lnTo>
                    <a:pt x="50" y="6"/>
                  </a:lnTo>
                  <a:lnTo>
                    <a:pt x="36" y="16"/>
                  </a:lnTo>
                  <a:lnTo>
                    <a:pt x="28" y="22"/>
                  </a:lnTo>
                  <a:lnTo>
                    <a:pt x="20" y="26"/>
                  </a:lnTo>
                  <a:lnTo>
                    <a:pt x="10" y="28"/>
                  </a:lnTo>
                  <a:lnTo>
                    <a:pt x="0" y="26"/>
                  </a:lnTo>
                  <a:lnTo>
                    <a:pt x="8" y="26"/>
                  </a:lnTo>
                  <a:lnTo>
                    <a:pt x="0" y="24"/>
                  </a:lnTo>
                  <a:close/>
                </a:path>
              </a:pathLst>
            </a:custGeom>
            <a:solidFill>
              <a:srgbClr val="C0C0C0"/>
            </a:solidFill>
            <a:ln w="3175">
              <a:solidFill>
                <a:schemeClr val="bg1"/>
              </a:solidFill>
              <a:round/>
              <a:headEnd/>
              <a:tailEnd/>
            </a:ln>
          </p:spPr>
          <p:txBody>
            <a:bodyPr/>
            <a:lstStyle/>
            <a:p>
              <a:endParaRPr lang="en-GB"/>
            </a:p>
          </p:txBody>
        </p:sp>
        <p:sp>
          <p:nvSpPr>
            <p:cNvPr id="75812" name="Freeform 38"/>
            <p:cNvSpPr>
              <a:spLocks/>
            </p:cNvSpPr>
            <p:nvPr/>
          </p:nvSpPr>
          <p:spPr bwMode="auto">
            <a:xfrm>
              <a:off x="1691" y="2675"/>
              <a:ext cx="139" cy="158"/>
            </a:xfrm>
            <a:custGeom>
              <a:avLst/>
              <a:gdLst>
                <a:gd name="T0" fmla="*/ 623390642 w 144"/>
                <a:gd name="T1" fmla="*/ 582629793 h 164"/>
                <a:gd name="T2" fmla="*/ 623390642 w 144"/>
                <a:gd name="T3" fmla="*/ 582629793 h 164"/>
                <a:gd name="T4" fmla="*/ 623390642 w 144"/>
                <a:gd name="T5" fmla="*/ 582629793 h 164"/>
                <a:gd name="T6" fmla="*/ 623390642 w 144"/>
                <a:gd name="T7" fmla="*/ 582629793 h 164"/>
                <a:gd name="T8" fmla="*/ 623390642 w 144"/>
                <a:gd name="T9" fmla="*/ 582629793 h 164"/>
                <a:gd name="T10" fmla="*/ 623390642 w 144"/>
                <a:gd name="T11" fmla="*/ 582629793 h 164"/>
                <a:gd name="T12" fmla="*/ 623390642 w 144"/>
                <a:gd name="T13" fmla="*/ 582629793 h 164"/>
                <a:gd name="T14" fmla="*/ 623390642 w 144"/>
                <a:gd name="T15" fmla="*/ 582629793 h 164"/>
                <a:gd name="T16" fmla="*/ 623390642 w 144"/>
                <a:gd name="T17" fmla="*/ 582629793 h 164"/>
                <a:gd name="T18" fmla="*/ 623390642 w 144"/>
                <a:gd name="T19" fmla="*/ 582629793 h 164"/>
                <a:gd name="T20" fmla="*/ 623390642 w 144"/>
                <a:gd name="T21" fmla="*/ 582629793 h 164"/>
                <a:gd name="T22" fmla="*/ 623390642 w 144"/>
                <a:gd name="T23" fmla="*/ 582629793 h 164"/>
                <a:gd name="T24" fmla="*/ 623390642 w 144"/>
                <a:gd name="T25" fmla="*/ 582629793 h 164"/>
                <a:gd name="T26" fmla="*/ 623390642 w 144"/>
                <a:gd name="T27" fmla="*/ 582629793 h 164"/>
                <a:gd name="T28" fmla="*/ 623390642 w 144"/>
                <a:gd name="T29" fmla="*/ 582629793 h 164"/>
                <a:gd name="T30" fmla="*/ 623390642 w 144"/>
                <a:gd name="T31" fmla="*/ 582629793 h 164"/>
                <a:gd name="T32" fmla="*/ 623390642 w 144"/>
                <a:gd name="T33" fmla="*/ 582629793 h 164"/>
                <a:gd name="T34" fmla="*/ 623390642 w 144"/>
                <a:gd name="T35" fmla="*/ 582629793 h 164"/>
                <a:gd name="T36" fmla="*/ 623390642 w 144"/>
                <a:gd name="T37" fmla="*/ 582629793 h 164"/>
                <a:gd name="T38" fmla="*/ 623390642 w 144"/>
                <a:gd name="T39" fmla="*/ 582629793 h 164"/>
                <a:gd name="T40" fmla="*/ 623390642 w 144"/>
                <a:gd name="T41" fmla="*/ 582629793 h 164"/>
                <a:gd name="T42" fmla="*/ 623390642 w 144"/>
                <a:gd name="T43" fmla="*/ 582629793 h 164"/>
                <a:gd name="T44" fmla="*/ 623390642 w 144"/>
                <a:gd name="T45" fmla="*/ 582629793 h 164"/>
                <a:gd name="T46" fmla="*/ 623390642 w 144"/>
                <a:gd name="T47" fmla="*/ 582629793 h 164"/>
                <a:gd name="T48" fmla="*/ 623390642 w 144"/>
                <a:gd name="T49" fmla="*/ 582629793 h 164"/>
                <a:gd name="T50" fmla="*/ 623390642 w 144"/>
                <a:gd name="T51" fmla="*/ 582629793 h 164"/>
                <a:gd name="T52" fmla="*/ 623390642 w 144"/>
                <a:gd name="T53" fmla="*/ 582629793 h 164"/>
                <a:gd name="T54" fmla="*/ 623390642 w 144"/>
                <a:gd name="T55" fmla="*/ 582629793 h 164"/>
                <a:gd name="T56" fmla="*/ 623390642 w 144"/>
                <a:gd name="T57" fmla="*/ 582629793 h 164"/>
                <a:gd name="T58" fmla="*/ 623390642 w 144"/>
                <a:gd name="T59" fmla="*/ 582629793 h 164"/>
                <a:gd name="T60" fmla="*/ 623390642 w 144"/>
                <a:gd name="T61" fmla="*/ 582629793 h 164"/>
                <a:gd name="T62" fmla="*/ 623390642 w 144"/>
                <a:gd name="T63" fmla="*/ 582629793 h 164"/>
                <a:gd name="T64" fmla="*/ 623390642 w 144"/>
                <a:gd name="T65" fmla="*/ 582629793 h 164"/>
                <a:gd name="T66" fmla="*/ 623390642 w 144"/>
                <a:gd name="T67" fmla="*/ 582629793 h 164"/>
                <a:gd name="T68" fmla="*/ 0 w 144"/>
                <a:gd name="T69" fmla="*/ 582629793 h 164"/>
                <a:gd name="T70" fmla="*/ 623390642 w 144"/>
                <a:gd name="T71" fmla="*/ 582629793 h 164"/>
                <a:gd name="T72" fmla="*/ 623390642 w 144"/>
                <a:gd name="T73" fmla="*/ 582629793 h 164"/>
                <a:gd name="T74" fmla="*/ 623390642 w 144"/>
                <a:gd name="T75" fmla="*/ 582629793 h 164"/>
                <a:gd name="T76" fmla="*/ 623390642 w 144"/>
                <a:gd name="T77" fmla="*/ 582629793 h 164"/>
                <a:gd name="T78" fmla="*/ 623390642 w 144"/>
                <a:gd name="T79" fmla="*/ 582629793 h 164"/>
                <a:gd name="T80" fmla="*/ 623390642 w 144"/>
                <a:gd name="T81" fmla="*/ 582629793 h 164"/>
                <a:gd name="T82" fmla="*/ 623390642 w 144"/>
                <a:gd name="T83" fmla="*/ 0 h 164"/>
                <a:gd name="T84" fmla="*/ 623390642 w 144"/>
                <a:gd name="T85" fmla="*/ 582629793 h 164"/>
                <a:gd name="T86" fmla="*/ 623390642 w 144"/>
                <a:gd name="T87" fmla="*/ 582629793 h 164"/>
                <a:gd name="T88" fmla="*/ 623390642 w 144"/>
                <a:gd name="T89" fmla="*/ 582629793 h 164"/>
                <a:gd name="T90" fmla="*/ 623390642 w 144"/>
                <a:gd name="T91" fmla="*/ 582629793 h 164"/>
                <a:gd name="T92" fmla="*/ 623390642 w 144"/>
                <a:gd name="T93" fmla="*/ 582629793 h 164"/>
                <a:gd name="T94" fmla="*/ 623390642 w 144"/>
                <a:gd name="T95" fmla="*/ 582629793 h 164"/>
                <a:gd name="T96" fmla="*/ 623390642 w 144"/>
                <a:gd name="T97" fmla="*/ 582629793 h 164"/>
                <a:gd name="T98" fmla="*/ 623390642 w 144"/>
                <a:gd name="T99" fmla="*/ 582629793 h 164"/>
                <a:gd name="T100" fmla="*/ 623390642 w 144"/>
                <a:gd name="T101" fmla="*/ 582629793 h 164"/>
                <a:gd name="T102" fmla="*/ 623390642 w 144"/>
                <a:gd name="T103" fmla="*/ 582629793 h 164"/>
                <a:gd name="T104" fmla="*/ 623390642 w 144"/>
                <a:gd name="T105" fmla="*/ 582629793 h 164"/>
                <a:gd name="T106" fmla="*/ 623390642 w 144"/>
                <a:gd name="T107" fmla="*/ 582629793 h 164"/>
                <a:gd name="T108" fmla="*/ 623390642 w 144"/>
                <a:gd name="T109" fmla="*/ 582629793 h 164"/>
                <a:gd name="T110" fmla="*/ 623390642 w 144"/>
                <a:gd name="T111" fmla="*/ 582629793 h 164"/>
                <a:gd name="T112" fmla="*/ 623390642 w 144"/>
                <a:gd name="T113" fmla="*/ 582629793 h 164"/>
                <a:gd name="T114" fmla="*/ 623390642 w 144"/>
                <a:gd name="T115" fmla="*/ 582629793 h 164"/>
                <a:gd name="T116" fmla="*/ 623390642 w 144"/>
                <a:gd name="T117" fmla="*/ 582629793 h 164"/>
                <a:gd name="T118" fmla="*/ 623390642 w 144"/>
                <a:gd name="T119" fmla="*/ 582629793 h 164"/>
                <a:gd name="T120" fmla="*/ 623390642 w 144"/>
                <a:gd name="T121" fmla="*/ 582629793 h 164"/>
                <a:gd name="T122" fmla="*/ 623390642 w 144"/>
                <a:gd name="T123" fmla="*/ 582629793 h 164"/>
                <a:gd name="T124" fmla="*/ 623390642 w 144"/>
                <a:gd name="T125" fmla="*/ 582629793 h 1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
                <a:gd name="T190" fmla="*/ 0 h 164"/>
                <a:gd name="T191" fmla="*/ 144 w 144"/>
                <a:gd name="T192" fmla="*/ 164 h 16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 h="164">
                  <a:moveTo>
                    <a:pt x="142" y="126"/>
                  </a:moveTo>
                  <a:lnTo>
                    <a:pt x="144" y="132"/>
                  </a:lnTo>
                  <a:lnTo>
                    <a:pt x="144" y="140"/>
                  </a:lnTo>
                  <a:lnTo>
                    <a:pt x="144" y="146"/>
                  </a:lnTo>
                  <a:lnTo>
                    <a:pt x="140" y="150"/>
                  </a:lnTo>
                  <a:lnTo>
                    <a:pt x="132" y="158"/>
                  </a:lnTo>
                  <a:lnTo>
                    <a:pt x="122" y="162"/>
                  </a:lnTo>
                  <a:lnTo>
                    <a:pt x="110" y="164"/>
                  </a:lnTo>
                  <a:lnTo>
                    <a:pt x="102" y="164"/>
                  </a:lnTo>
                  <a:lnTo>
                    <a:pt x="94" y="162"/>
                  </a:lnTo>
                  <a:lnTo>
                    <a:pt x="88" y="160"/>
                  </a:lnTo>
                  <a:lnTo>
                    <a:pt x="80" y="160"/>
                  </a:lnTo>
                  <a:lnTo>
                    <a:pt x="82" y="150"/>
                  </a:lnTo>
                  <a:lnTo>
                    <a:pt x="86" y="142"/>
                  </a:lnTo>
                  <a:lnTo>
                    <a:pt x="90" y="134"/>
                  </a:lnTo>
                  <a:lnTo>
                    <a:pt x="92" y="126"/>
                  </a:lnTo>
                  <a:lnTo>
                    <a:pt x="90" y="120"/>
                  </a:lnTo>
                  <a:lnTo>
                    <a:pt x="88" y="118"/>
                  </a:lnTo>
                  <a:lnTo>
                    <a:pt x="84" y="114"/>
                  </a:lnTo>
                  <a:lnTo>
                    <a:pt x="78" y="114"/>
                  </a:lnTo>
                  <a:lnTo>
                    <a:pt x="70" y="112"/>
                  </a:lnTo>
                  <a:lnTo>
                    <a:pt x="68" y="110"/>
                  </a:lnTo>
                  <a:lnTo>
                    <a:pt x="66" y="106"/>
                  </a:lnTo>
                  <a:lnTo>
                    <a:pt x="64" y="102"/>
                  </a:lnTo>
                  <a:lnTo>
                    <a:pt x="58" y="100"/>
                  </a:lnTo>
                  <a:lnTo>
                    <a:pt x="50" y="98"/>
                  </a:lnTo>
                  <a:lnTo>
                    <a:pt x="44" y="96"/>
                  </a:lnTo>
                  <a:lnTo>
                    <a:pt x="38" y="96"/>
                  </a:lnTo>
                  <a:lnTo>
                    <a:pt x="34" y="94"/>
                  </a:lnTo>
                  <a:lnTo>
                    <a:pt x="26" y="88"/>
                  </a:lnTo>
                  <a:lnTo>
                    <a:pt x="14" y="72"/>
                  </a:lnTo>
                  <a:lnTo>
                    <a:pt x="6" y="68"/>
                  </a:lnTo>
                  <a:lnTo>
                    <a:pt x="4" y="64"/>
                  </a:lnTo>
                  <a:lnTo>
                    <a:pt x="4" y="60"/>
                  </a:lnTo>
                  <a:lnTo>
                    <a:pt x="0" y="60"/>
                  </a:lnTo>
                  <a:lnTo>
                    <a:pt x="2" y="36"/>
                  </a:lnTo>
                  <a:lnTo>
                    <a:pt x="4" y="26"/>
                  </a:lnTo>
                  <a:lnTo>
                    <a:pt x="8" y="18"/>
                  </a:lnTo>
                  <a:lnTo>
                    <a:pt x="12" y="10"/>
                  </a:lnTo>
                  <a:lnTo>
                    <a:pt x="20" y="6"/>
                  </a:lnTo>
                  <a:lnTo>
                    <a:pt x="28" y="2"/>
                  </a:lnTo>
                  <a:lnTo>
                    <a:pt x="40" y="0"/>
                  </a:lnTo>
                  <a:lnTo>
                    <a:pt x="48" y="2"/>
                  </a:lnTo>
                  <a:lnTo>
                    <a:pt x="56" y="4"/>
                  </a:lnTo>
                  <a:lnTo>
                    <a:pt x="70" y="10"/>
                  </a:lnTo>
                  <a:lnTo>
                    <a:pt x="70" y="20"/>
                  </a:lnTo>
                  <a:lnTo>
                    <a:pt x="76" y="38"/>
                  </a:lnTo>
                  <a:lnTo>
                    <a:pt x="82" y="54"/>
                  </a:lnTo>
                  <a:lnTo>
                    <a:pt x="84" y="58"/>
                  </a:lnTo>
                  <a:lnTo>
                    <a:pt x="88" y="60"/>
                  </a:lnTo>
                  <a:lnTo>
                    <a:pt x="100" y="62"/>
                  </a:lnTo>
                  <a:lnTo>
                    <a:pt x="108" y="64"/>
                  </a:lnTo>
                  <a:lnTo>
                    <a:pt x="114" y="68"/>
                  </a:lnTo>
                  <a:lnTo>
                    <a:pt x="118" y="74"/>
                  </a:lnTo>
                  <a:lnTo>
                    <a:pt x="124" y="86"/>
                  </a:lnTo>
                  <a:lnTo>
                    <a:pt x="130" y="98"/>
                  </a:lnTo>
                  <a:lnTo>
                    <a:pt x="132" y="94"/>
                  </a:lnTo>
                  <a:lnTo>
                    <a:pt x="136" y="92"/>
                  </a:lnTo>
                  <a:lnTo>
                    <a:pt x="138" y="90"/>
                  </a:lnTo>
                  <a:lnTo>
                    <a:pt x="142" y="92"/>
                  </a:lnTo>
                  <a:lnTo>
                    <a:pt x="142" y="96"/>
                  </a:lnTo>
                  <a:lnTo>
                    <a:pt x="142" y="102"/>
                  </a:lnTo>
                  <a:lnTo>
                    <a:pt x="142" y="126"/>
                  </a:lnTo>
                  <a:close/>
                </a:path>
              </a:pathLst>
            </a:custGeom>
            <a:solidFill>
              <a:srgbClr val="C0C0C0"/>
            </a:solidFill>
            <a:ln w="3175">
              <a:solidFill>
                <a:schemeClr val="bg1"/>
              </a:solidFill>
              <a:round/>
              <a:headEnd/>
              <a:tailEnd/>
            </a:ln>
          </p:spPr>
          <p:txBody>
            <a:bodyPr/>
            <a:lstStyle/>
            <a:p>
              <a:endParaRPr lang="en-GB"/>
            </a:p>
          </p:txBody>
        </p:sp>
        <p:sp>
          <p:nvSpPr>
            <p:cNvPr id="75813" name="Freeform 39"/>
            <p:cNvSpPr>
              <a:spLocks/>
            </p:cNvSpPr>
            <p:nvPr/>
          </p:nvSpPr>
          <p:spPr bwMode="auto">
            <a:xfrm>
              <a:off x="1791" y="2885"/>
              <a:ext cx="87" cy="85"/>
            </a:xfrm>
            <a:custGeom>
              <a:avLst/>
              <a:gdLst>
                <a:gd name="T0" fmla="*/ 655564467 w 90"/>
                <a:gd name="T1" fmla="*/ 0 h 88"/>
                <a:gd name="T2" fmla="*/ 655564467 w 90"/>
                <a:gd name="T3" fmla="*/ 0 h 88"/>
                <a:gd name="T4" fmla="*/ 655564467 w 90"/>
                <a:gd name="T5" fmla="*/ 637820244 h 88"/>
                <a:gd name="T6" fmla="*/ 655564467 w 90"/>
                <a:gd name="T7" fmla="*/ 637820244 h 88"/>
                <a:gd name="T8" fmla="*/ 655564467 w 90"/>
                <a:gd name="T9" fmla="*/ 637820244 h 88"/>
                <a:gd name="T10" fmla="*/ 655564467 w 90"/>
                <a:gd name="T11" fmla="*/ 637820244 h 88"/>
                <a:gd name="T12" fmla="*/ 655564467 w 90"/>
                <a:gd name="T13" fmla="*/ 637820244 h 88"/>
                <a:gd name="T14" fmla="*/ 655564467 w 90"/>
                <a:gd name="T15" fmla="*/ 637820244 h 88"/>
                <a:gd name="T16" fmla="*/ 655564467 w 90"/>
                <a:gd name="T17" fmla="*/ 637820244 h 88"/>
                <a:gd name="T18" fmla="*/ 655564467 w 90"/>
                <a:gd name="T19" fmla="*/ 637820244 h 88"/>
                <a:gd name="T20" fmla="*/ 655564467 w 90"/>
                <a:gd name="T21" fmla="*/ 637820244 h 88"/>
                <a:gd name="T22" fmla="*/ 655564467 w 90"/>
                <a:gd name="T23" fmla="*/ 637820244 h 88"/>
                <a:gd name="T24" fmla="*/ 655564467 w 90"/>
                <a:gd name="T25" fmla="*/ 637820244 h 88"/>
                <a:gd name="T26" fmla="*/ 655564467 w 90"/>
                <a:gd name="T27" fmla="*/ 637820244 h 88"/>
                <a:gd name="T28" fmla="*/ 655564467 w 90"/>
                <a:gd name="T29" fmla="*/ 637820244 h 88"/>
                <a:gd name="T30" fmla="*/ 0 w 90"/>
                <a:gd name="T31" fmla="*/ 637820244 h 88"/>
                <a:gd name="T32" fmla="*/ 655564467 w 90"/>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8"/>
                <a:gd name="T53" fmla="*/ 90 w 90"/>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8">
                  <a:moveTo>
                    <a:pt x="2" y="0"/>
                  </a:moveTo>
                  <a:lnTo>
                    <a:pt x="12" y="0"/>
                  </a:lnTo>
                  <a:lnTo>
                    <a:pt x="24" y="4"/>
                  </a:lnTo>
                  <a:lnTo>
                    <a:pt x="36" y="12"/>
                  </a:lnTo>
                  <a:lnTo>
                    <a:pt x="48" y="20"/>
                  </a:lnTo>
                  <a:lnTo>
                    <a:pt x="70" y="38"/>
                  </a:lnTo>
                  <a:lnTo>
                    <a:pt x="90" y="54"/>
                  </a:lnTo>
                  <a:lnTo>
                    <a:pt x="84" y="66"/>
                  </a:lnTo>
                  <a:lnTo>
                    <a:pt x="78" y="78"/>
                  </a:lnTo>
                  <a:lnTo>
                    <a:pt x="70" y="86"/>
                  </a:lnTo>
                  <a:lnTo>
                    <a:pt x="66" y="88"/>
                  </a:lnTo>
                  <a:lnTo>
                    <a:pt x="62" y="88"/>
                  </a:lnTo>
                  <a:lnTo>
                    <a:pt x="42" y="86"/>
                  </a:lnTo>
                  <a:lnTo>
                    <a:pt x="26" y="82"/>
                  </a:lnTo>
                  <a:lnTo>
                    <a:pt x="12" y="76"/>
                  </a:lnTo>
                  <a:lnTo>
                    <a:pt x="0" y="70"/>
                  </a:lnTo>
                  <a:lnTo>
                    <a:pt x="2" y="0"/>
                  </a:lnTo>
                  <a:close/>
                </a:path>
              </a:pathLst>
            </a:custGeom>
            <a:solidFill>
              <a:srgbClr val="C0C0C0"/>
            </a:solidFill>
            <a:ln w="3175">
              <a:solidFill>
                <a:schemeClr val="bg1"/>
              </a:solidFill>
              <a:round/>
              <a:headEnd/>
              <a:tailEnd/>
            </a:ln>
          </p:spPr>
          <p:txBody>
            <a:bodyPr/>
            <a:lstStyle/>
            <a:p>
              <a:endParaRPr lang="en-GB"/>
            </a:p>
          </p:txBody>
        </p:sp>
        <p:sp>
          <p:nvSpPr>
            <p:cNvPr id="75814" name="Freeform 40"/>
            <p:cNvSpPr>
              <a:spLocks/>
            </p:cNvSpPr>
            <p:nvPr/>
          </p:nvSpPr>
          <p:spPr bwMode="auto">
            <a:xfrm>
              <a:off x="1592" y="2725"/>
              <a:ext cx="254" cy="571"/>
            </a:xfrm>
            <a:custGeom>
              <a:avLst/>
              <a:gdLst>
                <a:gd name="T0" fmla="*/ 555868491 w 264"/>
                <a:gd name="T1" fmla="*/ 606643730 h 592"/>
                <a:gd name="T2" fmla="*/ 555868491 w 264"/>
                <a:gd name="T3" fmla="*/ 606643730 h 592"/>
                <a:gd name="T4" fmla="*/ 555868491 w 264"/>
                <a:gd name="T5" fmla="*/ 606643730 h 592"/>
                <a:gd name="T6" fmla="*/ 555868491 w 264"/>
                <a:gd name="T7" fmla="*/ 606643730 h 592"/>
                <a:gd name="T8" fmla="*/ 555868491 w 264"/>
                <a:gd name="T9" fmla="*/ 606643730 h 592"/>
                <a:gd name="T10" fmla="*/ 555868491 w 264"/>
                <a:gd name="T11" fmla="*/ 606643730 h 592"/>
                <a:gd name="T12" fmla="*/ 555868491 w 264"/>
                <a:gd name="T13" fmla="*/ 606643730 h 592"/>
                <a:gd name="T14" fmla="*/ 555868491 w 264"/>
                <a:gd name="T15" fmla="*/ 606643730 h 592"/>
                <a:gd name="T16" fmla="*/ 555868491 w 264"/>
                <a:gd name="T17" fmla="*/ 606643730 h 592"/>
                <a:gd name="T18" fmla="*/ 555868491 w 264"/>
                <a:gd name="T19" fmla="*/ 606643730 h 592"/>
                <a:gd name="T20" fmla="*/ 555868491 w 264"/>
                <a:gd name="T21" fmla="*/ 606643730 h 592"/>
                <a:gd name="T22" fmla="*/ 555868491 w 264"/>
                <a:gd name="T23" fmla="*/ 606643730 h 592"/>
                <a:gd name="T24" fmla="*/ 555868491 w 264"/>
                <a:gd name="T25" fmla="*/ 606643730 h 592"/>
                <a:gd name="T26" fmla="*/ 555868491 w 264"/>
                <a:gd name="T27" fmla="*/ 606643730 h 592"/>
                <a:gd name="T28" fmla="*/ 555868491 w 264"/>
                <a:gd name="T29" fmla="*/ 606643730 h 592"/>
                <a:gd name="T30" fmla="*/ 555868491 w 264"/>
                <a:gd name="T31" fmla="*/ 606643730 h 592"/>
                <a:gd name="T32" fmla="*/ 555868491 w 264"/>
                <a:gd name="T33" fmla="*/ 606643730 h 592"/>
                <a:gd name="T34" fmla="*/ 555868491 w 264"/>
                <a:gd name="T35" fmla="*/ 606643730 h 592"/>
                <a:gd name="T36" fmla="*/ 555868491 w 264"/>
                <a:gd name="T37" fmla="*/ 606643730 h 592"/>
                <a:gd name="T38" fmla="*/ 555868491 w 264"/>
                <a:gd name="T39" fmla="*/ 606643730 h 592"/>
                <a:gd name="T40" fmla="*/ 555868491 w 264"/>
                <a:gd name="T41" fmla="*/ 606643730 h 592"/>
                <a:gd name="T42" fmla="*/ 555868491 w 264"/>
                <a:gd name="T43" fmla="*/ 606643730 h 592"/>
                <a:gd name="T44" fmla="*/ 555868491 w 264"/>
                <a:gd name="T45" fmla="*/ 606643730 h 592"/>
                <a:gd name="T46" fmla="*/ 555868491 w 264"/>
                <a:gd name="T47" fmla="*/ 606643730 h 592"/>
                <a:gd name="T48" fmla="*/ 555868491 w 264"/>
                <a:gd name="T49" fmla="*/ 606643730 h 592"/>
                <a:gd name="T50" fmla="*/ 555868491 w 264"/>
                <a:gd name="T51" fmla="*/ 606643730 h 592"/>
                <a:gd name="T52" fmla="*/ 555868491 w 264"/>
                <a:gd name="T53" fmla="*/ 606643730 h 592"/>
                <a:gd name="T54" fmla="*/ 555868491 w 264"/>
                <a:gd name="T55" fmla="*/ 606643730 h 592"/>
                <a:gd name="T56" fmla="*/ 555868491 w 264"/>
                <a:gd name="T57" fmla="*/ 606643730 h 592"/>
                <a:gd name="T58" fmla="*/ 555868491 w 264"/>
                <a:gd name="T59" fmla="*/ 606643730 h 592"/>
                <a:gd name="T60" fmla="*/ 555868491 w 264"/>
                <a:gd name="T61" fmla="*/ 606643730 h 592"/>
                <a:gd name="T62" fmla="*/ 555868491 w 264"/>
                <a:gd name="T63" fmla="*/ 606643730 h 592"/>
                <a:gd name="T64" fmla="*/ 555868491 w 264"/>
                <a:gd name="T65" fmla="*/ 606643730 h 592"/>
                <a:gd name="T66" fmla="*/ 555868491 w 264"/>
                <a:gd name="T67" fmla="*/ 606643730 h 592"/>
                <a:gd name="T68" fmla="*/ 555868491 w 264"/>
                <a:gd name="T69" fmla="*/ 606643730 h 592"/>
                <a:gd name="T70" fmla="*/ 555868491 w 264"/>
                <a:gd name="T71" fmla="*/ 606643730 h 592"/>
                <a:gd name="T72" fmla="*/ 555868491 w 264"/>
                <a:gd name="T73" fmla="*/ 606643730 h 592"/>
                <a:gd name="T74" fmla="*/ 555868491 w 264"/>
                <a:gd name="T75" fmla="*/ 606643730 h 592"/>
                <a:gd name="T76" fmla="*/ 555868491 w 264"/>
                <a:gd name="T77" fmla="*/ 606643730 h 592"/>
                <a:gd name="T78" fmla="*/ 555868491 w 264"/>
                <a:gd name="T79" fmla="*/ 606643730 h 592"/>
                <a:gd name="T80" fmla="*/ 555868491 w 264"/>
                <a:gd name="T81" fmla="*/ 606643730 h 592"/>
                <a:gd name="T82" fmla="*/ 555868491 w 264"/>
                <a:gd name="T83" fmla="*/ 606643730 h 592"/>
                <a:gd name="T84" fmla="*/ 555868491 w 264"/>
                <a:gd name="T85" fmla="*/ 606643730 h 592"/>
                <a:gd name="T86" fmla="*/ 555868491 w 264"/>
                <a:gd name="T87" fmla="*/ 606643730 h 592"/>
                <a:gd name="T88" fmla="*/ 555868491 w 264"/>
                <a:gd name="T89" fmla="*/ 606643730 h 592"/>
                <a:gd name="T90" fmla="*/ 555868491 w 264"/>
                <a:gd name="T91" fmla="*/ 606643730 h 592"/>
                <a:gd name="T92" fmla="*/ 555868491 w 264"/>
                <a:gd name="T93" fmla="*/ 606643730 h 592"/>
                <a:gd name="T94" fmla="*/ 555868491 w 264"/>
                <a:gd name="T95" fmla="*/ 606643730 h 592"/>
                <a:gd name="T96" fmla="*/ 555868491 w 264"/>
                <a:gd name="T97" fmla="*/ 606643730 h 592"/>
                <a:gd name="T98" fmla="*/ 555868491 w 264"/>
                <a:gd name="T99" fmla="*/ 606643730 h 592"/>
                <a:gd name="T100" fmla="*/ 555868491 w 264"/>
                <a:gd name="T101" fmla="*/ 606643730 h 592"/>
                <a:gd name="T102" fmla="*/ 555868491 w 264"/>
                <a:gd name="T103" fmla="*/ 606643730 h 592"/>
                <a:gd name="T104" fmla="*/ 555868491 w 264"/>
                <a:gd name="T105" fmla="*/ 606643730 h 592"/>
                <a:gd name="T106" fmla="*/ 555868491 w 264"/>
                <a:gd name="T107" fmla="*/ 606643730 h 592"/>
                <a:gd name="T108" fmla="*/ 555868491 w 264"/>
                <a:gd name="T109" fmla="*/ 606643730 h 592"/>
                <a:gd name="T110" fmla="*/ 555868491 w 264"/>
                <a:gd name="T111" fmla="*/ 606643730 h 592"/>
                <a:gd name="T112" fmla="*/ 555868491 w 264"/>
                <a:gd name="T113" fmla="*/ 606643730 h 592"/>
                <a:gd name="T114" fmla="*/ 555868491 w 264"/>
                <a:gd name="T115" fmla="*/ 606643730 h 592"/>
                <a:gd name="T116" fmla="*/ 555868491 w 264"/>
                <a:gd name="T117" fmla="*/ 606643730 h 592"/>
                <a:gd name="T118" fmla="*/ 555868491 w 264"/>
                <a:gd name="T119" fmla="*/ 606643730 h 5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4"/>
                <a:gd name="T181" fmla="*/ 0 h 592"/>
                <a:gd name="T182" fmla="*/ 264 w 264"/>
                <a:gd name="T183" fmla="*/ 592 h 5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4" h="592">
                  <a:moveTo>
                    <a:pt x="210" y="166"/>
                  </a:moveTo>
                  <a:lnTo>
                    <a:pt x="210" y="160"/>
                  </a:lnTo>
                  <a:lnTo>
                    <a:pt x="214" y="152"/>
                  </a:lnTo>
                  <a:lnTo>
                    <a:pt x="222" y="138"/>
                  </a:lnTo>
                  <a:lnTo>
                    <a:pt x="232" y="126"/>
                  </a:lnTo>
                  <a:lnTo>
                    <a:pt x="240" y="116"/>
                  </a:lnTo>
                  <a:lnTo>
                    <a:pt x="256" y="110"/>
                  </a:lnTo>
                  <a:lnTo>
                    <a:pt x="262" y="104"/>
                  </a:lnTo>
                  <a:lnTo>
                    <a:pt x="264" y="100"/>
                  </a:lnTo>
                  <a:lnTo>
                    <a:pt x="264" y="94"/>
                  </a:lnTo>
                  <a:lnTo>
                    <a:pt x="262" y="84"/>
                  </a:lnTo>
                  <a:lnTo>
                    <a:pt x="260" y="74"/>
                  </a:lnTo>
                  <a:lnTo>
                    <a:pt x="252" y="74"/>
                  </a:lnTo>
                  <a:lnTo>
                    <a:pt x="248" y="78"/>
                  </a:lnTo>
                  <a:lnTo>
                    <a:pt x="248" y="80"/>
                  </a:lnTo>
                  <a:lnTo>
                    <a:pt x="248" y="88"/>
                  </a:lnTo>
                  <a:lnTo>
                    <a:pt x="248" y="94"/>
                  </a:lnTo>
                  <a:lnTo>
                    <a:pt x="244" y="98"/>
                  </a:lnTo>
                  <a:lnTo>
                    <a:pt x="236" y="106"/>
                  </a:lnTo>
                  <a:lnTo>
                    <a:pt x="226" y="110"/>
                  </a:lnTo>
                  <a:lnTo>
                    <a:pt x="214" y="112"/>
                  </a:lnTo>
                  <a:lnTo>
                    <a:pt x="206" y="112"/>
                  </a:lnTo>
                  <a:lnTo>
                    <a:pt x="198" y="110"/>
                  </a:lnTo>
                  <a:lnTo>
                    <a:pt x="192" y="108"/>
                  </a:lnTo>
                  <a:lnTo>
                    <a:pt x="184" y="108"/>
                  </a:lnTo>
                  <a:lnTo>
                    <a:pt x="186" y="98"/>
                  </a:lnTo>
                  <a:lnTo>
                    <a:pt x="190" y="90"/>
                  </a:lnTo>
                  <a:lnTo>
                    <a:pt x="194" y="82"/>
                  </a:lnTo>
                  <a:lnTo>
                    <a:pt x="196" y="74"/>
                  </a:lnTo>
                  <a:lnTo>
                    <a:pt x="194" y="68"/>
                  </a:lnTo>
                  <a:lnTo>
                    <a:pt x="192" y="66"/>
                  </a:lnTo>
                  <a:lnTo>
                    <a:pt x="188" y="62"/>
                  </a:lnTo>
                  <a:lnTo>
                    <a:pt x="182" y="62"/>
                  </a:lnTo>
                  <a:lnTo>
                    <a:pt x="174" y="60"/>
                  </a:lnTo>
                  <a:lnTo>
                    <a:pt x="172" y="58"/>
                  </a:lnTo>
                  <a:lnTo>
                    <a:pt x="170" y="54"/>
                  </a:lnTo>
                  <a:lnTo>
                    <a:pt x="168" y="50"/>
                  </a:lnTo>
                  <a:lnTo>
                    <a:pt x="162" y="48"/>
                  </a:lnTo>
                  <a:lnTo>
                    <a:pt x="154" y="46"/>
                  </a:lnTo>
                  <a:lnTo>
                    <a:pt x="148" y="44"/>
                  </a:lnTo>
                  <a:lnTo>
                    <a:pt x="142" y="44"/>
                  </a:lnTo>
                  <a:lnTo>
                    <a:pt x="138" y="42"/>
                  </a:lnTo>
                  <a:lnTo>
                    <a:pt x="130" y="36"/>
                  </a:lnTo>
                  <a:lnTo>
                    <a:pt x="118" y="20"/>
                  </a:lnTo>
                  <a:lnTo>
                    <a:pt x="110" y="16"/>
                  </a:lnTo>
                  <a:lnTo>
                    <a:pt x="106" y="12"/>
                  </a:lnTo>
                  <a:lnTo>
                    <a:pt x="104" y="8"/>
                  </a:lnTo>
                  <a:lnTo>
                    <a:pt x="90" y="8"/>
                  </a:lnTo>
                  <a:lnTo>
                    <a:pt x="82" y="12"/>
                  </a:lnTo>
                  <a:lnTo>
                    <a:pt x="78" y="14"/>
                  </a:lnTo>
                  <a:lnTo>
                    <a:pt x="76" y="20"/>
                  </a:lnTo>
                  <a:lnTo>
                    <a:pt x="68" y="12"/>
                  </a:lnTo>
                  <a:lnTo>
                    <a:pt x="60" y="8"/>
                  </a:lnTo>
                  <a:lnTo>
                    <a:pt x="52" y="6"/>
                  </a:lnTo>
                  <a:lnTo>
                    <a:pt x="44" y="0"/>
                  </a:lnTo>
                  <a:lnTo>
                    <a:pt x="38" y="10"/>
                  </a:lnTo>
                  <a:lnTo>
                    <a:pt x="30" y="18"/>
                  </a:lnTo>
                  <a:lnTo>
                    <a:pt x="32" y="32"/>
                  </a:lnTo>
                  <a:lnTo>
                    <a:pt x="32" y="38"/>
                  </a:lnTo>
                  <a:lnTo>
                    <a:pt x="30" y="44"/>
                  </a:lnTo>
                  <a:lnTo>
                    <a:pt x="24" y="50"/>
                  </a:lnTo>
                  <a:lnTo>
                    <a:pt x="18" y="54"/>
                  </a:lnTo>
                  <a:lnTo>
                    <a:pt x="14" y="58"/>
                  </a:lnTo>
                  <a:lnTo>
                    <a:pt x="12" y="68"/>
                  </a:lnTo>
                  <a:lnTo>
                    <a:pt x="14" y="86"/>
                  </a:lnTo>
                  <a:lnTo>
                    <a:pt x="18" y="92"/>
                  </a:lnTo>
                  <a:lnTo>
                    <a:pt x="22" y="100"/>
                  </a:lnTo>
                  <a:lnTo>
                    <a:pt x="16" y="108"/>
                  </a:lnTo>
                  <a:lnTo>
                    <a:pt x="8" y="120"/>
                  </a:lnTo>
                  <a:lnTo>
                    <a:pt x="2" y="132"/>
                  </a:lnTo>
                  <a:lnTo>
                    <a:pt x="0" y="146"/>
                  </a:lnTo>
                  <a:lnTo>
                    <a:pt x="2" y="150"/>
                  </a:lnTo>
                  <a:lnTo>
                    <a:pt x="4" y="154"/>
                  </a:lnTo>
                  <a:lnTo>
                    <a:pt x="8" y="158"/>
                  </a:lnTo>
                  <a:lnTo>
                    <a:pt x="8" y="164"/>
                  </a:lnTo>
                  <a:lnTo>
                    <a:pt x="4" y="174"/>
                  </a:lnTo>
                  <a:lnTo>
                    <a:pt x="2" y="182"/>
                  </a:lnTo>
                  <a:lnTo>
                    <a:pt x="0" y="188"/>
                  </a:lnTo>
                  <a:lnTo>
                    <a:pt x="2" y="194"/>
                  </a:lnTo>
                  <a:lnTo>
                    <a:pt x="4" y="200"/>
                  </a:lnTo>
                  <a:lnTo>
                    <a:pt x="8" y="206"/>
                  </a:lnTo>
                  <a:lnTo>
                    <a:pt x="10" y="212"/>
                  </a:lnTo>
                  <a:lnTo>
                    <a:pt x="12" y="220"/>
                  </a:lnTo>
                  <a:lnTo>
                    <a:pt x="16" y="226"/>
                  </a:lnTo>
                  <a:lnTo>
                    <a:pt x="20" y="234"/>
                  </a:lnTo>
                  <a:lnTo>
                    <a:pt x="22" y="242"/>
                  </a:lnTo>
                  <a:lnTo>
                    <a:pt x="22" y="276"/>
                  </a:lnTo>
                  <a:lnTo>
                    <a:pt x="20" y="280"/>
                  </a:lnTo>
                  <a:lnTo>
                    <a:pt x="18" y="286"/>
                  </a:lnTo>
                  <a:lnTo>
                    <a:pt x="14" y="290"/>
                  </a:lnTo>
                  <a:lnTo>
                    <a:pt x="12" y="294"/>
                  </a:lnTo>
                  <a:lnTo>
                    <a:pt x="16" y="302"/>
                  </a:lnTo>
                  <a:lnTo>
                    <a:pt x="20" y="314"/>
                  </a:lnTo>
                  <a:lnTo>
                    <a:pt x="26" y="322"/>
                  </a:lnTo>
                  <a:lnTo>
                    <a:pt x="28" y="330"/>
                  </a:lnTo>
                  <a:lnTo>
                    <a:pt x="26" y="334"/>
                  </a:lnTo>
                  <a:lnTo>
                    <a:pt x="24" y="336"/>
                  </a:lnTo>
                  <a:lnTo>
                    <a:pt x="22" y="340"/>
                  </a:lnTo>
                  <a:lnTo>
                    <a:pt x="20" y="346"/>
                  </a:lnTo>
                  <a:lnTo>
                    <a:pt x="22" y="360"/>
                  </a:lnTo>
                  <a:lnTo>
                    <a:pt x="28" y="374"/>
                  </a:lnTo>
                  <a:lnTo>
                    <a:pt x="32" y="388"/>
                  </a:lnTo>
                  <a:lnTo>
                    <a:pt x="34" y="398"/>
                  </a:lnTo>
                  <a:lnTo>
                    <a:pt x="32" y="402"/>
                  </a:lnTo>
                  <a:lnTo>
                    <a:pt x="28" y="402"/>
                  </a:lnTo>
                  <a:lnTo>
                    <a:pt x="40" y="424"/>
                  </a:lnTo>
                  <a:lnTo>
                    <a:pt x="50" y="438"/>
                  </a:lnTo>
                  <a:lnTo>
                    <a:pt x="54" y="442"/>
                  </a:lnTo>
                  <a:lnTo>
                    <a:pt x="58" y="444"/>
                  </a:lnTo>
                  <a:lnTo>
                    <a:pt x="56" y="450"/>
                  </a:lnTo>
                  <a:lnTo>
                    <a:pt x="54" y="454"/>
                  </a:lnTo>
                  <a:lnTo>
                    <a:pt x="56" y="464"/>
                  </a:lnTo>
                  <a:lnTo>
                    <a:pt x="58" y="470"/>
                  </a:lnTo>
                  <a:lnTo>
                    <a:pt x="62" y="480"/>
                  </a:lnTo>
                  <a:lnTo>
                    <a:pt x="62" y="490"/>
                  </a:lnTo>
                  <a:lnTo>
                    <a:pt x="62" y="496"/>
                  </a:lnTo>
                  <a:lnTo>
                    <a:pt x="60" y="498"/>
                  </a:lnTo>
                  <a:lnTo>
                    <a:pt x="58" y="502"/>
                  </a:lnTo>
                  <a:lnTo>
                    <a:pt x="56" y="506"/>
                  </a:lnTo>
                  <a:lnTo>
                    <a:pt x="58" y="510"/>
                  </a:lnTo>
                  <a:lnTo>
                    <a:pt x="58" y="512"/>
                  </a:lnTo>
                  <a:lnTo>
                    <a:pt x="60" y="516"/>
                  </a:lnTo>
                  <a:lnTo>
                    <a:pt x="60" y="520"/>
                  </a:lnTo>
                  <a:lnTo>
                    <a:pt x="58" y="530"/>
                  </a:lnTo>
                  <a:lnTo>
                    <a:pt x="56" y="542"/>
                  </a:lnTo>
                  <a:lnTo>
                    <a:pt x="58" y="548"/>
                  </a:lnTo>
                  <a:lnTo>
                    <a:pt x="60" y="552"/>
                  </a:lnTo>
                  <a:lnTo>
                    <a:pt x="68" y="558"/>
                  </a:lnTo>
                  <a:lnTo>
                    <a:pt x="76" y="562"/>
                  </a:lnTo>
                  <a:lnTo>
                    <a:pt x="84" y="568"/>
                  </a:lnTo>
                  <a:lnTo>
                    <a:pt x="90" y="574"/>
                  </a:lnTo>
                  <a:lnTo>
                    <a:pt x="92" y="580"/>
                  </a:lnTo>
                  <a:lnTo>
                    <a:pt x="94" y="586"/>
                  </a:lnTo>
                  <a:lnTo>
                    <a:pt x="98" y="592"/>
                  </a:lnTo>
                  <a:lnTo>
                    <a:pt x="150" y="592"/>
                  </a:lnTo>
                  <a:lnTo>
                    <a:pt x="138" y="572"/>
                  </a:lnTo>
                  <a:lnTo>
                    <a:pt x="134" y="564"/>
                  </a:lnTo>
                  <a:lnTo>
                    <a:pt x="132" y="560"/>
                  </a:lnTo>
                  <a:lnTo>
                    <a:pt x="132" y="556"/>
                  </a:lnTo>
                  <a:lnTo>
                    <a:pt x="132" y="554"/>
                  </a:lnTo>
                  <a:lnTo>
                    <a:pt x="134" y="552"/>
                  </a:lnTo>
                  <a:lnTo>
                    <a:pt x="138" y="550"/>
                  </a:lnTo>
                  <a:lnTo>
                    <a:pt x="144" y="546"/>
                  </a:lnTo>
                  <a:lnTo>
                    <a:pt x="148" y="542"/>
                  </a:lnTo>
                  <a:lnTo>
                    <a:pt x="144" y="540"/>
                  </a:lnTo>
                  <a:lnTo>
                    <a:pt x="144" y="536"/>
                  </a:lnTo>
                  <a:lnTo>
                    <a:pt x="144" y="530"/>
                  </a:lnTo>
                  <a:lnTo>
                    <a:pt x="146" y="526"/>
                  </a:lnTo>
                  <a:lnTo>
                    <a:pt x="152" y="520"/>
                  </a:lnTo>
                  <a:lnTo>
                    <a:pt x="160" y="514"/>
                  </a:lnTo>
                  <a:lnTo>
                    <a:pt x="162" y="510"/>
                  </a:lnTo>
                  <a:lnTo>
                    <a:pt x="162" y="504"/>
                  </a:lnTo>
                  <a:lnTo>
                    <a:pt x="162" y="498"/>
                  </a:lnTo>
                  <a:lnTo>
                    <a:pt x="158" y="494"/>
                  </a:lnTo>
                  <a:lnTo>
                    <a:pt x="158" y="492"/>
                  </a:lnTo>
                  <a:lnTo>
                    <a:pt x="150" y="490"/>
                  </a:lnTo>
                  <a:lnTo>
                    <a:pt x="138" y="484"/>
                  </a:lnTo>
                  <a:lnTo>
                    <a:pt x="126" y="478"/>
                  </a:lnTo>
                  <a:lnTo>
                    <a:pt x="124" y="474"/>
                  </a:lnTo>
                  <a:lnTo>
                    <a:pt x="122" y="472"/>
                  </a:lnTo>
                  <a:lnTo>
                    <a:pt x="124" y="468"/>
                  </a:lnTo>
                  <a:lnTo>
                    <a:pt x="126" y="464"/>
                  </a:lnTo>
                  <a:lnTo>
                    <a:pt x="134" y="456"/>
                  </a:lnTo>
                  <a:lnTo>
                    <a:pt x="144" y="448"/>
                  </a:lnTo>
                  <a:lnTo>
                    <a:pt x="150" y="440"/>
                  </a:lnTo>
                  <a:lnTo>
                    <a:pt x="148" y="434"/>
                  </a:lnTo>
                  <a:lnTo>
                    <a:pt x="146" y="426"/>
                  </a:lnTo>
                  <a:lnTo>
                    <a:pt x="148" y="420"/>
                  </a:lnTo>
                  <a:lnTo>
                    <a:pt x="150" y="416"/>
                  </a:lnTo>
                  <a:lnTo>
                    <a:pt x="154" y="414"/>
                  </a:lnTo>
                  <a:lnTo>
                    <a:pt x="150" y="408"/>
                  </a:lnTo>
                  <a:lnTo>
                    <a:pt x="146" y="402"/>
                  </a:lnTo>
                  <a:lnTo>
                    <a:pt x="152" y="406"/>
                  </a:lnTo>
                  <a:lnTo>
                    <a:pt x="154" y="408"/>
                  </a:lnTo>
                  <a:lnTo>
                    <a:pt x="158" y="410"/>
                  </a:lnTo>
                  <a:lnTo>
                    <a:pt x="162" y="408"/>
                  </a:lnTo>
                  <a:lnTo>
                    <a:pt x="164" y="402"/>
                  </a:lnTo>
                  <a:lnTo>
                    <a:pt x="162" y="396"/>
                  </a:lnTo>
                  <a:lnTo>
                    <a:pt x="156" y="394"/>
                  </a:lnTo>
                  <a:lnTo>
                    <a:pt x="150" y="396"/>
                  </a:lnTo>
                  <a:lnTo>
                    <a:pt x="144" y="398"/>
                  </a:lnTo>
                  <a:lnTo>
                    <a:pt x="136" y="386"/>
                  </a:lnTo>
                  <a:lnTo>
                    <a:pt x="130" y="372"/>
                  </a:lnTo>
                  <a:lnTo>
                    <a:pt x="138" y="372"/>
                  </a:lnTo>
                  <a:lnTo>
                    <a:pt x="146" y="372"/>
                  </a:lnTo>
                  <a:lnTo>
                    <a:pt x="154" y="376"/>
                  </a:lnTo>
                  <a:lnTo>
                    <a:pt x="162" y="376"/>
                  </a:lnTo>
                  <a:lnTo>
                    <a:pt x="170" y="374"/>
                  </a:lnTo>
                  <a:lnTo>
                    <a:pt x="176" y="370"/>
                  </a:lnTo>
                  <a:lnTo>
                    <a:pt x="172" y="366"/>
                  </a:lnTo>
                  <a:lnTo>
                    <a:pt x="168" y="362"/>
                  </a:lnTo>
                  <a:lnTo>
                    <a:pt x="168" y="358"/>
                  </a:lnTo>
                  <a:lnTo>
                    <a:pt x="168" y="350"/>
                  </a:lnTo>
                  <a:lnTo>
                    <a:pt x="174" y="344"/>
                  </a:lnTo>
                  <a:lnTo>
                    <a:pt x="180" y="338"/>
                  </a:lnTo>
                  <a:lnTo>
                    <a:pt x="188" y="336"/>
                  </a:lnTo>
                  <a:lnTo>
                    <a:pt x="206" y="332"/>
                  </a:lnTo>
                  <a:lnTo>
                    <a:pt x="222" y="328"/>
                  </a:lnTo>
                  <a:lnTo>
                    <a:pt x="226" y="326"/>
                  </a:lnTo>
                  <a:lnTo>
                    <a:pt x="232" y="322"/>
                  </a:lnTo>
                  <a:lnTo>
                    <a:pt x="240" y="312"/>
                  </a:lnTo>
                  <a:lnTo>
                    <a:pt x="246" y="300"/>
                  </a:lnTo>
                  <a:lnTo>
                    <a:pt x="248" y="288"/>
                  </a:lnTo>
                  <a:lnTo>
                    <a:pt x="246" y="282"/>
                  </a:lnTo>
                  <a:lnTo>
                    <a:pt x="242" y="278"/>
                  </a:lnTo>
                  <a:lnTo>
                    <a:pt x="238" y="272"/>
                  </a:lnTo>
                  <a:lnTo>
                    <a:pt x="236" y="268"/>
                  </a:lnTo>
                  <a:lnTo>
                    <a:pt x="236" y="266"/>
                  </a:lnTo>
                  <a:lnTo>
                    <a:pt x="236" y="260"/>
                  </a:lnTo>
                  <a:lnTo>
                    <a:pt x="222" y="250"/>
                  </a:lnTo>
                  <a:lnTo>
                    <a:pt x="212" y="242"/>
                  </a:lnTo>
                  <a:lnTo>
                    <a:pt x="208" y="236"/>
                  </a:lnTo>
                  <a:lnTo>
                    <a:pt x="210" y="166"/>
                  </a:lnTo>
                  <a:lnTo>
                    <a:pt x="210" y="160"/>
                  </a:lnTo>
                  <a:lnTo>
                    <a:pt x="214" y="152"/>
                  </a:lnTo>
                  <a:lnTo>
                    <a:pt x="222" y="138"/>
                  </a:lnTo>
                  <a:lnTo>
                    <a:pt x="232" y="126"/>
                  </a:lnTo>
                  <a:lnTo>
                    <a:pt x="240" y="116"/>
                  </a:lnTo>
                  <a:lnTo>
                    <a:pt x="256" y="110"/>
                  </a:lnTo>
                  <a:lnTo>
                    <a:pt x="262" y="104"/>
                  </a:lnTo>
                  <a:lnTo>
                    <a:pt x="264" y="100"/>
                  </a:lnTo>
                  <a:lnTo>
                    <a:pt x="264" y="94"/>
                  </a:lnTo>
                  <a:lnTo>
                    <a:pt x="262" y="84"/>
                  </a:lnTo>
                  <a:lnTo>
                    <a:pt x="260" y="74"/>
                  </a:lnTo>
                  <a:lnTo>
                    <a:pt x="252" y="74"/>
                  </a:lnTo>
                  <a:lnTo>
                    <a:pt x="246" y="80"/>
                  </a:lnTo>
                  <a:lnTo>
                    <a:pt x="246" y="78"/>
                  </a:lnTo>
                  <a:lnTo>
                    <a:pt x="246" y="80"/>
                  </a:lnTo>
                  <a:lnTo>
                    <a:pt x="252" y="74"/>
                  </a:lnTo>
                  <a:lnTo>
                    <a:pt x="260" y="74"/>
                  </a:lnTo>
                  <a:lnTo>
                    <a:pt x="262" y="84"/>
                  </a:lnTo>
                  <a:lnTo>
                    <a:pt x="264" y="94"/>
                  </a:lnTo>
                  <a:lnTo>
                    <a:pt x="264" y="100"/>
                  </a:lnTo>
                  <a:lnTo>
                    <a:pt x="262" y="104"/>
                  </a:lnTo>
                  <a:lnTo>
                    <a:pt x="256" y="110"/>
                  </a:lnTo>
                  <a:lnTo>
                    <a:pt x="240" y="116"/>
                  </a:lnTo>
                  <a:lnTo>
                    <a:pt x="232" y="126"/>
                  </a:lnTo>
                  <a:lnTo>
                    <a:pt x="222" y="138"/>
                  </a:lnTo>
                  <a:lnTo>
                    <a:pt x="214" y="152"/>
                  </a:lnTo>
                  <a:lnTo>
                    <a:pt x="210" y="160"/>
                  </a:lnTo>
                  <a:lnTo>
                    <a:pt x="210" y="166"/>
                  </a:lnTo>
                  <a:lnTo>
                    <a:pt x="208" y="236"/>
                  </a:lnTo>
                  <a:lnTo>
                    <a:pt x="210" y="166"/>
                  </a:lnTo>
                  <a:close/>
                </a:path>
              </a:pathLst>
            </a:custGeom>
            <a:solidFill>
              <a:srgbClr val="C0C0C0"/>
            </a:solidFill>
            <a:ln w="3175">
              <a:solidFill>
                <a:schemeClr val="bg1"/>
              </a:solidFill>
              <a:round/>
              <a:headEnd/>
              <a:tailEnd/>
            </a:ln>
          </p:spPr>
          <p:txBody>
            <a:bodyPr/>
            <a:lstStyle/>
            <a:p>
              <a:endParaRPr lang="en-GB"/>
            </a:p>
          </p:txBody>
        </p:sp>
        <p:sp>
          <p:nvSpPr>
            <p:cNvPr id="75815" name="Freeform 41"/>
            <p:cNvSpPr>
              <a:spLocks/>
            </p:cNvSpPr>
            <p:nvPr/>
          </p:nvSpPr>
          <p:spPr bwMode="auto">
            <a:xfrm>
              <a:off x="1554" y="2648"/>
              <a:ext cx="200" cy="704"/>
            </a:xfrm>
            <a:custGeom>
              <a:avLst/>
              <a:gdLst>
                <a:gd name="T0" fmla="*/ 544205379 w 208"/>
                <a:gd name="T1" fmla="*/ 603493194 h 730"/>
                <a:gd name="T2" fmla="*/ 544205379 w 208"/>
                <a:gd name="T3" fmla="*/ 603493194 h 730"/>
                <a:gd name="T4" fmla="*/ 544205379 w 208"/>
                <a:gd name="T5" fmla="*/ 603493194 h 730"/>
                <a:gd name="T6" fmla="*/ 544205379 w 208"/>
                <a:gd name="T7" fmla="*/ 603493194 h 730"/>
                <a:gd name="T8" fmla="*/ 544205379 w 208"/>
                <a:gd name="T9" fmla="*/ 603493194 h 730"/>
                <a:gd name="T10" fmla="*/ 544205379 w 208"/>
                <a:gd name="T11" fmla="*/ 603493194 h 730"/>
                <a:gd name="T12" fmla="*/ 544205379 w 208"/>
                <a:gd name="T13" fmla="*/ 603493194 h 730"/>
                <a:gd name="T14" fmla="*/ 544205379 w 208"/>
                <a:gd name="T15" fmla="*/ 603493194 h 730"/>
                <a:gd name="T16" fmla="*/ 544205379 w 208"/>
                <a:gd name="T17" fmla="*/ 603493194 h 730"/>
                <a:gd name="T18" fmla="*/ 544205379 w 208"/>
                <a:gd name="T19" fmla="*/ 603493194 h 730"/>
                <a:gd name="T20" fmla="*/ 544205379 w 208"/>
                <a:gd name="T21" fmla="*/ 603493194 h 730"/>
                <a:gd name="T22" fmla="*/ 544205379 w 208"/>
                <a:gd name="T23" fmla="*/ 603493194 h 730"/>
                <a:gd name="T24" fmla="*/ 544205379 w 208"/>
                <a:gd name="T25" fmla="*/ 603493194 h 730"/>
                <a:gd name="T26" fmla="*/ 544205379 w 208"/>
                <a:gd name="T27" fmla="*/ 603493194 h 730"/>
                <a:gd name="T28" fmla="*/ 544205379 w 208"/>
                <a:gd name="T29" fmla="*/ 603493194 h 730"/>
                <a:gd name="T30" fmla="*/ 544205379 w 208"/>
                <a:gd name="T31" fmla="*/ 603493194 h 730"/>
                <a:gd name="T32" fmla="*/ 544205379 w 208"/>
                <a:gd name="T33" fmla="*/ 603493194 h 730"/>
                <a:gd name="T34" fmla="*/ 544205379 w 208"/>
                <a:gd name="T35" fmla="*/ 603493194 h 730"/>
                <a:gd name="T36" fmla="*/ 544205379 w 208"/>
                <a:gd name="T37" fmla="*/ 603493194 h 730"/>
                <a:gd name="T38" fmla="*/ 544205379 w 208"/>
                <a:gd name="T39" fmla="*/ 603493194 h 730"/>
                <a:gd name="T40" fmla="*/ 544205379 w 208"/>
                <a:gd name="T41" fmla="*/ 603493194 h 730"/>
                <a:gd name="T42" fmla="*/ 544205379 w 208"/>
                <a:gd name="T43" fmla="*/ 603493194 h 730"/>
                <a:gd name="T44" fmla="*/ 544205379 w 208"/>
                <a:gd name="T45" fmla="*/ 0 h 730"/>
                <a:gd name="T46" fmla="*/ 0 w 208"/>
                <a:gd name="T47" fmla="*/ 603493194 h 730"/>
                <a:gd name="T48" fmla="*/ 544205379 w 208"/>
                <a:gd name="T49" fmla="*/ 603493194 h 730"/>
                <a:gd name="T50" fmla="*/ 544205379 w 208"/>
                <a:gd name="T51" fmla="*/ 603493194 h 730"/>
                <a:gd name="T52" fmla="*/ 544205379 w 208"/>
                <a:gd name="T53" fmla="*/ 603493194 h 730"/>
                <a:gd name="T54" fmla="*/ 544205379 w 208"/>
                <a:gd name="T55" fmla="*/ 603493194 h 730"/>
                <a:gd name="T56" fmla="*/ 544205379 w 208"/>
                <a:gd name="T57" fmla="*/ 603493194 h 730"/>
                <a:gd name="T58" fmla="*/ 544205379 w 208"/>
                <a:gd name="T59" fmla="*/ 603493194 h 730"/>
                <a:gd name="T60" fmla="*/ 544205379 w 208"/>
                <a:gd name="T61" fmla="*/ 603493194 h 730"/>
                <a:gd name="T62" fmla="*/ 544205379 w 208"/>
                <a:gd name="T63" fmla="*/ 603493194 h 730"/>
                <a:gd name="T64" fmla="*/ 544205379 w 208"/>
                <a:gd name="T65" fmla="*/ 603493194 h 730"/>
                <a:gd name="T66" fmla="*/ 544205379 w 208"/>
                <a:gd name="T67" fmla="*/ 603493194 h 730"/>
                <a:gd name="T68" fmla="*/ 544205379 w 208"/>
                <a:gd name="T69" fmla="*/ 603493194 h 730"/>
                <a:gd name="T70" fmla="*/ 544205379 w 208"/>
                <a:gd name="T71" fmla="*/ 603493194 h 730"/>
                <a:gd name="T72" fmla="*/ 544205379 w 208"/>
                <a:gd name="T73" fmla="*/ 603493194 h 730"/>
                <a:gd name="T74" fmla="*/ 544205379 w 208"/>
                <a:gd name="T75" fmla="*/ 603493194 h 730"/>
                <a:gd name="T76" fmla="*/ 544205379 w 208"/>
                <a:gd name="T77" fmla="*/ 603493194 h 730"/>
                <a:gd name="T78" fmla="*/ 544205379 w 208"/>
                <a:gd name="T79" fmla="*/ 603493194 h 730"/>
                <a:gd name="T80" fmla="*/ 544205379 w 208"/>
                <a:gd name="T81" fmla="*/ 603493194 h 730"/>
                <a:gd name="T82" fmla="*/ 544205379 w 208"/>
                <a:gd name="T83" fmla="*/ 603493194 h 730"/>
                <a:gd name="T84" fmla="*/ 544205379 w 208"/>
                <a:gd name="T85" fmla="*/ 603493194 h 730"/>
                <a:gd name="T86" fmla="*/ 544205379 w 208"/>
                <a:gd name="T87" fmla="*/ 603493194 h 730"/>
                <a:gd name="T88" fmla="*/ 544205379 w 208"/>
                <a:gd name="T89" fmla="*/ 603493194 h 730"/>
                <a:gd name="T90" fmla="*/ 544205379 w 208"/>
                <a:gd name="T91" fmla="*/ 603493194 h 730"/>
                <a:gd name="T92" fmla="*/ 544205379 w 208"/>
                <a:gd name="T93" fmla="*/ 603493194 h 730"/>
                <a:gd name="T94" fmla="*/ 544205379 w 208"/>
                <a:gd name="T95" fmla="*/ 603493194 h 7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8"/>
                <a:gd name="T145" fmla="*/ 0 h 730"/>
                <a:gd name="T146" fmla="*/ 208 w 208"/>
                <a:gd name="T147" fmla="*/ 730 h 7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8" h="730">
                  <a:moveTo>
                    <a:pt x="188" y="672"/>
                  </a:moveTo>
                  <a:lnTo>
                    <a:pt x="136" y="672"/>
                  </a:lnTo>
                  <a:lnTo>
                    <a:pt x="132" y="666"/>
                  </a:lnTo>
                  <a:lnTo>
                    <a:pt x="130" y="660"/>
                  </a:lnTo>
                  <a:lnTo>
                    <a:pt x="128" y="654"/>
                  </a:lnTo>
                  <a:lnTo>
                    <a:pt x="122" y="648"/>
                  </a:lnTo>
                  <a:lnTo>
                    <a:pt x="114" y="642"/>
                  </a:lnTo>
                  <a:lnTo>
                    <a:pt x="106" y="638"/>
                  </a:lnTo>
                  <a:lnTo>
                    <a:pt x="98" y="632"/>
                  </a:lnTo>
                  <a:lnTo>
                    <a:pt x="96" y="628"/>
                  </a:lnTo>
                  <a:lnTo>
                    <a:pt x="94" y="622"/>
                  </a:lnTo>
                  <a:lnTo>
                    <a:pt x="96" y="610"/>
                  </a:lnTo>
                  <a:lnTo>
                    <a:pt x="98" y="600"/>
                  </a:lnTo>
                  <a:lnTo>
                    <a:pt x="98" y="596"/>
                  </a:lnTo>
                  <a:lnTo>
                    <a:pt x="96" y="592"/>
                  </a:lnTo>
                  <a:lnTo>
                    <a:pt x="96" y="590"/>
                  </a:lnTo>
                  <a:lnTo>
                    <a:pt x="94" y="586"/>
                  </a:lnTo>
                  <a:lnTo>
                    <a:pt x="96" y="582"/>
                  </a:lnTo>
                  <a:lnTo>
                    <a:pt x="98" y="578"/>
                  </a:lnTo>
                  <a:lnTo>
                    <a:pt x="100" y="576"/>
                  </a:lnTo>
                  <a:lnTo>
                    <a:pt x="100" y="570"/>
                  </a:lnTo>
                  <a:lnTo>
                    <a:pt x="100" y="560"/>
                  </a:lnTo>
                  <a:lnTo>
                    <a:pt x="96" y="550"/>
                  </a:lnTo>
                  <a:lnTo>
                    <a:pt x="94" y="544"/>
                  </a:lnTo>
                  <a:lnTo>
                    <a:pt x="92" y="534"/>
                  </a:lnTo>
                  <a:lnTo>
                    <a:pt x="94" y="530"/>
                  </a:lnTo>
                  <a:lnTo>
                    <a:pt x="96" y="524"/>
                  </a:lnTo>
                  <a:lnTo>
                    <a:pt x="92" y="522"/>
                  </a:lnTo>
                  <a:lnTo>
                    <a:pt x="88" y="518"/>
                  </a:lnTo>
                  <a:lnTo>
                    <a:pt x="78" y="504"/>
                  </a:lnTo>
                  <a:lnTo>
                    <a:pt x="66" y="482"/>
                  </a:lnTo>
                  <a:lnTo>
                    <a:pt x="70" y="482"/>
                  </a:lnTo>
                  <a:lnTo>
                    <a:pt x="72" y="478"/>
                  </a:lnTo>
                  <a:lnTo>
                    <a:pt x="70" y="468"/>
                  </a:lnTo>
                  <a:lnTo>
                    <a:pt x="66" y="454"/>
                  </a:lnTo>
                  <a:lnTo>
                    <a:pt x="60" y="440"/>
                  </a:lnTo>
                  <a:lnTo>
                    <a:pt x="58" y="426"/>
                  </a:lnTo>
                  <a:lnTo>
                    <a:pt x="60" y="420"/>
                  </a:lnTo>
                  <a:lnTo>
                    <a:pt x="62" y="416"/>
                  </a:lnTo>
                  <a:lnTo>
                    <a:pt x="64" y="414"/>
                  </a:lnTo>
                  <a:lnTo>
                    <a:pt x="66" y="410"/>
                  </a:lnTo>
                  <a:lnTo>
                    <a:pt x="64" y="402"/>
                  </a:lnTo>
                  <a:lnTo>
                    <a:pt x="58" y="394"/>
                  </a:lnTo>
                  <a:lnTo>
                    <a:pt x="54" y="382"/>
                  </a:lnTo>
                  <a:lnTo>
                    <a:pt x="50" y="374"/>
                  </a:lnTo>
                  <a:lnTo>
                    <a:pt x="52" y="370"/>
                  </a:lnTo>
                  <a:lnTo>
                    <a:pt x="56" y="366"/>
                  </a:lnTo>
                  <a:lnTo>
                    <a:pt x="58" y="360"/>
                  </a:lnTo>
                  <a:lnTo>
                    <a:pt x="60" y="356"/>
                  </a:lnTo>
                  <a:lnTo>
                    <a:pt x="60" y="322"/>
                  </a:lnTo>
                  <a:lnTo>
                    <a:pt x="58" y="314"/>
                  </a:lnTo>
                  <a:lnTo>
                    <a:pt x="54" y="306"/>
                  </a:lnTo>
                  <a:lnTo>
                    <a:pt x="50" y="300"/>
                  </a:lnTo>
                  <a:lnTo>
                    <a:pt x="48" y="292"/>
                  </a:lnTo>
                  <a:lnTo>
                    <a:pt x="46" y="286"/>
                  </a:lnTo>
                  <a:lnTo>
                    <a:pt x="42" y="280"/>
                  </a:lnTo>
                  <a:lnTo>
                    <a:pt x="40" y="274"/>
                  </a:lnTo>
                  <a:lnTo>
                    <a:pt x="38" y="268"/>
                  </a:lnTo>
                  <a:lnTo>
                    <a:pt x="40" y="262"/>
                  </a:lnTo>
                  <a:lnTo>
                    <a:pt x="42" y="254"/>
                  </a:lnTo>
                  <a:lnTo>
                    <a:pt x="46" y="244"/>
                  </a:lnTo>
                  <a:lnTo>
                    <a:pt x="46" y="238"/>
                  </a:lnTo>
                  <a:lnTo>
                    <a:pt x="42" y="234"/>
                  </a:lnTo>
                  <a:lnTo>
                    <a:pt x="40" y="230"/>
                  </a:lnTo>
                  <a:lnTo>
                    <a:pt x="38" y="226"/>
                  </a:lnTo>
                  <a:lnTo>
                    <a:pt x="40" y="212"/>
                  </a:lnTo>
                  <a:lnTo>
                    <a:pt x="46" y="200"/>
                  </a:lnTo>
                  <a:lnTo>
                    <a:pt x="54" y="188"/>
                  </a:lnTo>
                  <a:lnTo>
                    <a:pt x="60" y="180"/>
                  </a:lnTo>
                  <a:lnTo>
                    <a:pt x="56" y="172"/>
                  </a:lnTo>
                  <a:lnTo>
                    <a:pt x="52" y="166"/>
                  </a:lnTo>
                  <a:lnTo>
                    <a:pt x="50" y="148"/>
                  </a:lnTo>
                  <a:lnTo>
                    <a:pt x="52" y="138"/>
                  </a:lnTo>
                  <a:lnTo>
                    <a:pt x="56" y="134"/>
                  </a:lnTo>
                  <a:lnTo>
                    <a:pt x="62" y="130"/>
                  </a:lnTo>
                  <a:lnTo>
                    <a:pt x="68" y="124"/>
                  </a:lnTo>
                  <a:lnTo>
                    <a:pt x="70" y="118"/>
                  </a:lnTo>
                  <a:lnTo>
                    <a:pt x="70" y="112"/>
                  </a:lnTo>
                  <a:lnTo>
                    <a:pt x="68" y="98"/>
                  </a:lnTo>
                  <a:lnTo>
                    <a:pt x="66" y="100"/>
                  </a:lnTo>
                  <a:lnTo>
                    <a:pt x="62" y="100"/>
                  </a:lnTo>
                  <a:lnTo>
                    <a:pt x="58" y="100"/>
                  </a:lnTo>
                  <a:lnTo>
                    <a:pt x="56" y="96"/>
                  </a:lnTo>
                  <a:lnTo>
                    <a:pt x="52" y="88"/>
                  </a:lnTo>
                  <a:lnTo>
                    <a:pt x="46" y="68"/>
                  </a:lnTo>
                  <a:lnTo>
                    <a:pt x="44" y="64"/>
                  </a:lnTo>
                  <a:lnTo>
                    <a:pt x="40" y="62"/>
                  </a:lnTo>
                  <a:lnTo>
                    <a:pt x="38" y="60"/>
                  </a:lnTo>
                  <a:lnTo>
                    <a:pt x="36" y="56"/>
                  </a:lnTo>
                  <a:lnTo>
                    <a:pt x="32" y="24"/>
                  </a:lnTo>
                  <a:lnTo>
                    <a:pt x="26" y="12"/>
                  </a:lnTo>
                  <a:lnTo>
                    <a:pt x="16" y="0"/>
                  </a:lnTo>
                  <a:lnTo>
                    <a:pt x="14" y="6"/>
                  </a:lnTo>
                  <a:lnTo>
                    <a:pt x="10" y="8"/>
                  </a:lnTo>
                  <a:lnTo>
                    <a:pt x="6" y="10"/>
                  </a:lnTo>
                  <a:lnTo>
                    <a:pt x="0" y="12"/>
                  </a:lnTo>
                  <a:lnTo>
                    <a:pt x="6" y="22"/>
                  </a:lnTo>
                  <a:lnTo>
                    <a:pt x="10" y="38"/>
                  </a:lnTo>
                  <a:lnTo>
                    <a:pt x="14" y="54"/>
                  </a:lnTo>
                  <a:lnTo>
                    <a:pt x="16" y="74"/>
                  </a:lnTo>
                  <a:lnTo>
                    <a:pt x="12" y="90"/>
                  </a:lnTo>
                  <a:lnTo>
                    <a:pt x="10" y="106"/>
                  </a:lnTo>
                  <a:lnTo>
                    <a:pt x="14" y="112"/>
                  </a:lnTo>
                  <a:lnTo>
                    <a:pt x="18" y="118"/>
                  </a:lnTo>
                  <a:lnTo>
                    <a:pt x="20" y="130"/>
                  </a:lnTo>
                  <a:lnTo>
                    <a:pt x="20" y="148"/>
                  </a:lnTo>
                  <a:lnTo>
                    <a:pt x="18" y="178"/>
                  </a:lnTo>
                  <a:lnTo>
                    <a:pt x="12" y="210"/>
                  </a:lnTo>
                  <a:lnTo>
                    <a:pt x="14" y="216"/>
                  </a:lnTo>
                  <a:lnTo>
                    <a:pt x="16" y="220"/>
                  </a:lnTo>
                  <a:lnTo>
                    <a:pt x="18" y="224"/>
                  </a:lnTo>
                  <a:lnTo>
                    <a:pt x="20" y="228"/>
                  </a:lnTo>
                  <a:lnTo>
                    <a:pt x="20" y="232"/>
                  </a:lnTo>
                  <a:lnTo>
                    <a:pt x="18" y="232"/>
                  </a:lnTo>
                  <a:lnTo>
                    <a:pt x="16" y="234"/>
                  </a:lnTo>
                  <a:lnTo>
                    <a:pt x="16" y="238"/>
                  </a:lnTo>
                  <a:lnTo>
                    <a:pt x="16" y="256"/>
                  </a:lnTo>
                  <a:lnTo>
                    <a:pt x="22" y="274"/>
                  </a:lnTo>
                  <a:lnTo>
                    <a:pt x="26" y="290"/>
                  </a:lnTo>
                  <a:lnTo>
                    <a:pt x="28" y="310"/>
                  </a:lnTo>
                  <a:lnTo>
                    <a:pt x="24" y="328"/>
                  </a:lnTo>
                  <a:lnTo>
                    <a:pt x="24" y="336"/>
                  </a:lnTo>
                  <a:lnTo>
                    <a:pt x="22" y="344"/>
                  </a:lnTo>
                  <a:lnTo>
                    <a:pt x="24" y="354"/>
                  </a:lnTo>
                  <a:lnTo>
                    <a:pt x="24" y="360"/>
                  </a:lnTo>
                  <a:lnTo>
                    <a:pt x="22" y="368"/>
                  </a:lnTo>
                  <a:lnTo>
                    <a:pt x="18" y="374"/>
                  </a:lnTo>
                  <a:lnTo>
                    <a:pt x="14" y="378"/>
                  </a:lnTo>
                  <a:lnTo>
                    <a:pt x="12" y="382"/>
                  </a:lnTo>
                  <a:lnTo>
                    <a:pt x="12" y="388"/>
                  </a:lnTo>
                  <a:lnTo>
                    <a:pt x="14" y="392"/>
                  </a:lnTo>
                  <a:lnTo>
                    <a:pt x="20" y="402"/>
                  </a:lnTo>
                  <a:lnTo>
                    <a:pt x="26" y="412"/>
                  </a:lnTo>
                  <a:lnTo>
                    <a:pt x="28" y="420"/>
                  </a:lnTo>
                  <a:lnTo>
                    <a:pt x="28" y="436"/>
                  </a:lnTo>
                  <a:lnTo>
                    <a:pt x="30" y="452"/>
                  </a:lnTo>
                  <a:lnTo>
                    <a:pt x="32" y="472"/>
                  </a:lnTo>
                  <a:lnTo>
                    <a:pt x="38" y="492"/>
                  </a:lnTo>
                  <a:lnTo>
                    <a:pt x="40" y="498"/>
                  </a:lnTo>
                  <a:lnTo>
                    <a:pt x="44" y="500"/>
                  </a:lnTo>
                  <a:lnTo>
                    <a:pt x="48" y="500"/>
                  </a:lnTo>
                  <a:lnTo>
                    <a:pt x="50" y="498"/>
                  </a:lnTo>
                  <a:lnTo>
                    <a:pt x="50" y="496"/>
                  </a:lnTo>
                  <a:lnTo>
                    <a:pt x="48" y="484"/>
                  </a:lnTo>
                  <a:lnTo>
                    <a:pt x="44" y="472"/>
                  </a:lnTo>
                  <a:lnTo>
                    <a:pt x="48" y="470"/>
                  </a:lnTo>
                  <a:lnTo>
                    <a:pt x="54" y="468"/>
                  </a:lnTo>
                  <a:lnTo>
                    <a:pt x="58" y="478"/>
                  </a:lnTo>
                  <a:lnTo>
                    <a:pt x="58" y="492"/>
                  </a:lnTo>
                  <a:lnTo>
                    <a:pt x="60" y="498"/>
                  </a:lnTo>
                  <a:lnTo>
                    <a:pt x="62" y="504"/>
                  </a:lnTo>
                  <a:lnTo>
                    <a:pt x="62" y="518"/>
                  </a:lnTo>
                  <a:lnTo>
                    <a:pt x="54" y="520"/>
                  </a:lnTo>
                  <a:lnTo>
                    <a:pt x="48" y="520"/>
                  </a:lnTo>
                  <a:lnTo>
                    <a:pt x="50" y="524"/>
                  </a:lnTo>
                  <a:lnTo>
                    <a:pt x="52" y="528"/>
                  </a:lnTo>
                  <a:lnTo>
                    <a:pt x="54" y="532"/>
                  </a:lnTo>
                  <a:lnTo>
                    <a:pt x="56" y="536"/>
                  </a:lnTo>
                  <a:lnTo>
                    <a:pt x="54" y="542"/>
                  </a:lnTo>
                  <a:lnTo>
                    <a:pt x="50" y="546"/>
                  </a:lnTo>
                  <a:lnTo>
                    <a:pt x="46" y="552"/>
                  </a:lnTo>
                  <a:lnTo>
                    <a:pt x="44" y="560"/>
                  </a:lnTo>
                  <a:lnTo>
                    <a:pt x="46" y="564"/>
                  </a:lnTo>
                  <a:lnTo>
                    <a:pt x="50" y="566"/>
                  </a:lnTo>
                  <a:lnTo>
                    <a:pt x="62" y="568"/>
                  </a:lnTo>
                  <a:lnTo>
                    <a:pt x="60" y="572"/>
                  </a:lnTo>
                  <a:lnTo>
                    <a:pt x="62" y="576"/>
                  </a:lnTo>
                  <a:lnTo>
                    <a:pt x="64" y="582"/>
                  </a:lnTo>
                  <a:lnTo>
                    <a:pt x="64" y="588"/>
                  </a:lnTo>
                  <a:lnTo>
                    <a:pt x="56" y="588"/>
                  </a:lnTo>
                  <a:lnTo>
                    <a:pt x="56" y="598"/>
                  </a:lnTo>
                  <a:lnTo>
                    <a:pt x="60" y="604"/>
                  </a:lnTo>
                  <a:lnTo>
                    <a:pt x="68" y="612"/>
                  </a:lnTo>
                  <a:lnTo>
                    <a:pt x="68" y="616"/>
                  </a:lnTo>
                  <a:lnTo>
                    <a:pt x="68" y="622"/>
                  </a:lnTo>
                  <a:lnTo>
                    <a:pt x="72" y="628"/>
                  </a:lnTo>
                  <a:lnTo>
                    <a:pt x="80" y="640"/>
                  </a:lnTo>
                  <a:lnTo>
                    <a:pt x="88" y="650"/>
                  </a:lnTo>
                  <a:lnTo>
                    <a:pt x="94" y="654"/>
                  </a:lnTo>
                  <a:lnTo>
                    <a:pt x="104" y="654"/>
                  </a:lnTo>
                  <a:lnTo>
                    <a:pt x="102" y="666"/>
                  </a:lnTo>
                  <a:lnTo>
                    <a:pt x="104" y="670"/>
                  </a:lnTo>
                  <a:lnTo>
                    <a:pt x="108" y="676"/>
                  </a:lnTo>
                  <a:lnTo>
                    <a:pt x="104" y="680"/>
                  </a:lnTo>
                  <a:lnTo>
                    <a:pt x="116" y="690"/>
                  </a:lnTo>
                  <a:lnTo>
                    <a:pt x="132" y="698"/>
                  </a:lnTo>
                  <a:lnTo>
                    <a:pt x="166" y="712"/>
                  </a:lnTo>
                  <a:lnTo>
                    <a:pt x="168" y="716"/>
                  </a:lnTo>
                  <a:lnTo>
                    <a:pt x="172" y="718"/>
                  </a:lnTo>
                  <a:lnTo>
                    <a:pt x="174" y="720"/>
                  </a:lnTo>
                  <a:lnTo>
                    <a:pt x="178" y="722"/>
                  </a:lnTo>
                  <a:lnTo>
                    <a:pt x="186" y="722"/>
                  </a:lnTo>
                  <a:lnTo>
                    <a:pt x="192" y="726"/>
                  </a:lnTo>
                  <a:lnTo>
                    <a:pt x="208" y="730"/>
                  </a:lnTo>
                  <a:lnTo>
                    <a:pt x="188" y="672"/>
                  </a:lnTo>
                  <a:close/>
                </a:path>
              </a:pathLst>
            </a:custGeom>
            <a:solidFill>
              <a:srgbClr val="C0C0C0"/>
            </a:solidFill>
            <a:ln w="3175">
              <a:solidFill>
                <a:schemeClr val="bg1"/>
              </a:solidFill>
              <a:round/>
              <a:headEnd/>
              <a:tailEnd/>
            </a:ln>
          </p:spPr>
          <p:txBody>
            <a:bodyPr/>
            <a:lstStyle/>
            <a:p>
              <a:endParaRPr lang="en-GB"/>
            </a:p>
          </p:txBody>
        </p:sp>
        <p:sp>
          <p:nvSpPr>
            <p:cNvPr id="75816" name="Freeform 42"/>
            <p:cNvSpPr>
              <a:spLocks/>
            </p:cNvSpPr>
            <p:nvPr/>
          </p:nvSpPr>
          <p:spPr bwMode="auto">
            <a:xfrm>
              <a:off x="1735" y="3296"/>
              <a:ext cx="71" cy="58"/>
            </a:xfrm>
            <a:custGeom>
              <a:avLst/>
              <a:gdLst>
                <a:gd name="T0" fmla="*/ 0 w 74"/>
                <a:gd name="T1" fmla="*/ 0 h 60"/>
                <a:gd name="T2" fmla="*/ 504500339 w 74"/>
                <a:gd name="T3" fmla="*/ 655564522 h 60"/>
                <a:gd name="T4" fmla="*/ 504500339 w 74"/>
                <a:gd name="T5" fmla="*/ 655564522 h 60"/>
                <a:gd name="T6" fmla="*/ 504500339 w 74"/>
                <a:gd name="T7" fmla="*/ 655564522 h 60"/>
                <a:gd name="T8" fmla="*/ 504500339 w 74"/>
                <a:gd name="T9" fmla="*/ 655564522 h 60"/>
                <a:gd name="T10" fmla="*/ 504500339 w 74"/>
                <a:gd name="T11" fmla="*/ 655564522 h 60"/>
                <a:gd name="T12" fmla="*/ 504500339 w 74"/>
                <a:gd name="T13" fmla="*/ 655564522 h 60"/>
                <a:gd name="T14" fmla="*/ 504500339 w 74"/>
                <a:gd name="T15" fmla="*/ 655564522 h 60"/>
                <a:gd name="T16" fmla="*/ 504500339 w 74"/>
                <a:gd name="T17" fmla="*/ 655564522 h 60"/>
                <a:gd name="T18" fmla="*/ 504500339 w 74"/>
                <a:gd name="T19" fmla="*/ 655564522 h 60"/>
                <a:gd name="T20" fmla="*/ 504500339 w 74"/>
                <a:gd name="T21" fmla="*/ 655564522 h 60"/>
                <a:gd name="T22" fmla="*/ 504500339 w 74"/>
                <a:gd name="T23" fmla="*/ 655564522 h 60"/>
                <a:gd name="T24" fmla="*/ 504500339 w 74"/>
                <a:gd name="T25" fmla="*/ 655564522 h 60"/>
                <a:gd name="T26" fmla="*/ 0 w 74"/>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
                <a:gd name="T43" fmla="*/ 0 h 60"/>
                <a:gd name="T44" fmla="*/ 74 w 74"/>
                <a:gd name="T45" fmla="*/ 60 h 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 h="60">
                  <a:moveTo>
                    <a:pt x="0" y="0"/>
                  </a:moveTo>
                  <a:lnTo>
                    <a:pt x="6" y="8"/>
                  </a:lnTo>
                  <a:lnTo>
                    <a:pt x="14" y="16"/>
                  </a:lnTo>
                  <a:lnTo>
                    <a:pt x="30" y="28"/>
                  </a:lnTo>
                  <a:lnTo>
                    <a:pt x="42" y="34"/>
                  </a:lnTo>
                  <a:lnTo>
                    <a:pt x="54" y="36"/>
                  </a:lnTo>
                  <a:lnTo>
                    <a:pt x="66" y="40"/>
                  </a:lnTo>
                  <a:lnTo>
                    <a:pt x="70" y="42"/>
                  </a:lnTo>
                  <a:lnTo>
                    <a:pt x="74" y="46"/>
                  </a:lnTo>
                  <a:lnTo>
                    <a:pt x="52" y="56"/>
                  </a:lnTo>
                  <a:lnTo>
                    <a:pt x="42" y="58"/>
                  </a:lnTo>
                  <a:lnTo>
                    <a:pt x="30" y="60"/>
                  </a:lnTo>
                  <a:lnTo>
                    <a:pt x="20" y="58"/>
                  </a:lnTo>
                  <a:lnTo>
                    <a:pt x="0" y="0"/>
                  </a:lnTo>
                  <a:close/>
                </a:path>
              </a:pathLst>
            </a:custGeom>
            <a:solidFill>
              <a:srgbClr val="C0C0C0"/>
            </a:solidFill>
            <a:ln w="3175">
              <a:solidFill>
                <a:schemeClr val="bg1"/>
              </a:solidFill>
              <a:round/>
              <a:headEnd/>
              <a:tailEnd/>
            </a:ln>
          </p:spPr>
          <p:txBody>
            <a:bodyPr/>
            <a:lstStyle/>
            <a:p>
              <a:endParaRPr lang="en-GB"/>
            </a:p>
          </p:txBody>
        </p:sp>
        <p:sp>
          <p:nvSpPr>
            <p:cNvPr id="75817" name="Freeform 43"/>
            <p:cNvSpPr>
              <a:spLocks/>
            </p:cNvSpPr>
            <p:nvPr/>
          </p:nvSpPr>
          <p:spPr bwMode="auto">
            <a:xfrm>
              <a:off x="1338" y="2126"/>
              <a:ext cx="93" cy="44"/>
            </a:xfrm>
            <a:custGeom>
              <a:avLst/>
              <a:gdLst>
                <a:gd name="T0" fmla="*/ 0 w 96"/>
                <a:gd name="T1" fmla="*/ 453157548 h 46"/>
                <a:gd name="T2" fmla="*/ 706869959 w 96"/>
                <a:gd name="T3" fmla="*/ 453157548 h 46"/>
                <a:gd name="T4" fmla="*/ 706869959 w 96"/>
                <a:gd name="T5" fmla="*/ 453157548 h 46"/>
                <a:gd name="T6" fmla="*/ 0 w 96"/>
                <a:gd name="T7" fmla="*/ 453157548 h 46"/>
                <a:gd name="T8" fmla="*/ 706869959 w 96"/>
                <a:gd name="T9" fmla="*/ 453157548 h 46"/>
                <a:gd name="T10" fmla="*/ 706869959 w 96"/>
                <a:gd name="T11" fmla="*/ 453157548 h 46"/>
                <a:gd name="T12" fmla="*/ 706869959 w 96"/>
                <a:gd name="T13" fmla="*/ 453157548 h 46"/>
                <a:gd name="T14" fmla="*/ 706869959 w 96"/>
                <a:gd name="T15" fmla="*/ 453157548 h 46"/>
                <a:gd name="T16" fmla="*/ 706869959 w 96"/>
                <a:gd name="T17" fmla="*/ 453157548 h 46"/>
                <a:gd name="T18" fmla="*/ 706869959 w 96"/>
                <a:gd name="T19" fmla="*/ 453157548 h 46"/>
                <a:gd name="T20" fmla="*/ 706869959 w 96"/>
                <a:gd name="T21" fmla="*/ 453157548 h 46"/>
                <a:gd name="T22" fmla="*/ 706869959 w 96"/>
                <a:gd name="T23" fmla="*/ 453157548 h 46"/>
                <a:gd name="T24" fmla="*/ 706869959 w 96"/>
                <a:gd name="T25" fmla="*/ 453157548 h 46"/>
                <a:gd name="T26" fmla="*/ 706869959 w 96"/>
                <a:gd name="T27" fmla="*/ 453157548 h 46"/>
                <a:gd name="T28" fmla="*/ 706869959 w 96"/>
                <a:gd name="T29" fmla="*/ 0 h 46"/>
                <a:gd name="T30" fmla="*/ 706869959 w 96"/>
                <a:gd name="T31" fmla="*/ 0 h 46"/>
                <a:gd name="T32" fmla="*/ 706869959 w 96"/>
                <a:gd name="T33" fmla="*/ 453157548 h 46"/>
                <a:gd name="T34" fmla="*/ 706869959 w 96"/>
                <a:gd name="T35" fmla="*/ 453157548 h 46"/>
                <a:gd name="T36" fmla="*/ 706869959 w 96"/>
                <a:gd name="T37" fmla="*/ 453157548 h 46"/>
                <a:gd name="T38" fmla="*/ 706869959 w 96"/>
                <a:gd name="T39" fmla="*/ 453157548 h 46"/>
                <a:gd name="T40" fmla="*/ 706869959 w 96"/>
                <a:gd name="T41" fmla="*/ 453157548 h 46"/>
                <a:gd name="T42" fmla="*/ 706869959 w 96"/>
                <a:gd name="T43" fmla="*/ 453157548 h 46"/>
                <a:gd name="T44" fmla="*/ 706869959 w 96"/>
                <a:gd name="T45" fmla="*/ 453157548 h 46"/>
                <a:gd name="T46" fmla="*/ 706869959 w 96"/>
                <a:gd name="T47" fmla="*/ 453157548 h 46"/>
                <a:gd name="T48" fmla="*/ 706869959 w 96"/>
                <a:gd name="T49" fmla="*/ 453157548 h 46"/>
                <a:gd name="T50" fmla="*/ 706869959 w 96"/>
                <a:gd name="T51" fmla="*/ 453157548 h 46"/>
                <a:gd name="T52" fmla="*/ 706869959 w 96"/>
                <a:gd name="T53" fmla="*/ 453157548 h 46"/>
                <a:gd name="T54" fmla="*/ 706869959 w 96"/>
                <a:gd name="T55" fmla="*/ 453157548 h 46"/>
                <a:gd name="T56" fmla="*/ 706869959 w 96"/>
                <a:gd name="T57" fmla="*/ 453157548 h 46"/>
                <a:gd name="T58" fmla="*/ 706869959 w 96"/>
                <a:gd name="T59" fmla="*/ 453157548 h 46"/>
                <a:gd name="T60" fmla="*/ 706869959 w 96"/>
                <a:gd name="T61" fmla="*/ 453157548 h 46"/>
                <a:gd name="T62" fmla="*/ 706869959 w 96"/>
                <a:gd name="T63" fmla="*/ 453157548 h 46"/>
                <a:gd name="T64" fmla="*/ 706869959 w 96"/>
                <a:gd name="T65" fmla="*/ 453157548 h 46"/>
                <a:gd name="T66" fmla="*/ 706869959 w 96"/>
                <a:gd name="T67" fmla="*/ 453157548 h 46"/>
                <a:gd name="T68" fmla="*/ 706869959 w 96"/>
                <a:gd name="T69" fmla="*/ 453157548 h 46"/>
                <a:gd name="T70" fmla="*/ 706869959 w 96"/>
                <a:gd name="T71" fmla="*/ 453157548 h 46"/>
                <a:gd name="T72" fmla="*/ 706869959 w 96"/>
                <a:gd name="T73" fmla="*/ 453157548 h 46"/>
                <a:gd name="T74" fmla="*/ 706869959 w 96"/>
                <a:gd name="T75" fmla="*/ 453157548 h 46"/>
                <a:gd name="T76" fmla="*/ 706869959 w 96"/>
                <a:gd name="T77" fmla="*/ 453157548 h 46"/>
                <a:gd name="T78" fmla="*/ 706869959 w 96"/>
                <a:gd name="T79" fmla="*/ 453157548 h 46"/>
                <a:gd name="T80" fmla="*/ 706869959 w 96"/>
                <a:gd name="T81" fmla="*/ 453157548 h 46"/>
                <a:gd name="T82" fmla="*/ 706869959 w 96"/>
                <a:gd name="T83" fmla="*/ 453157548 h 46"/>
                <a:gd name="T84" fmla="*/ 706869959 w 96"/>
                <a:gd name="T85" fmla="*/ 453157548 h 46"/>
                <a:gd name="T86" fmla="*/ 706869959 w 96"/>
                <a:gd name="T87" fmla="*/ 453157548 h 46"/>
                <a:gd name="T88" fmla="*/ 706869959 w 96"/>
                <a:gd name="T89" fmla="*/ 453157548 h 46"/>
                <a:gd name="T90" fmla="*/ 706869959 w 96"/>
                <a:gd name="T91" fmla="*/ 453157548 h 46"/>
                <a:gd name="T92" fmla="*/ 706869959 w 96"/>
                <a:gd name="T93" fmla="*/ 453157548 h 46"/>
                <a:gd name="T94" fmla="*/ 706869959 w 96"/>
                <a:gd name="T95" fmla="*/ 453157548 h 46"/>
                <a:gd name="T96" fmla="*/ 706869959 w 96"/>
                <a:gd name="T97" fmla="*/ 453157548 h 46"/>
                <a:gd name="T98" fmla="*/ 706869959 w 96"/>
                <a:gd name="T99" fmla="*/ 453157548 h 46"/>
                <a:gd name="T100" fmla="*/ 0 w 96"/>
                <a:gd name="T101" fmla="*/ 453157548 h 4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
                <a:gd name="T154" fmla="*/ 0 h 46"/>
                <a:gd name="T155" fmla="*/ 96 w 96"/>
                <a:gd name="T156" fmla="*/ 46 h 4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 h="46">
                  <a:moveTo>
                    <a:pt x="0" y="24"/>
                  </a:moveTo>
                  <a:lnTo>
                    <a:pt x="2" y="20"/>
                  </a:lnTo>
                  <a:lnTo>
                    <a:pt x="2" y="16"/>
                  </a:lnTo>
                  <a:lnTo>
                    <a:pt x="0" y="6"/>
                  </a:lnTo>
                  <a:lnTo>
                    <a:pt x="6" y="8"/>
                  </a:lnTo>
                  <a:lnTo>
                    <a:pt x="12" y="6"/>
                  </a:lnTo>
                  <a:lnTo>
                    <a:pt x="16" y="10"/>
                  </a:lnTo>
                  <a:lnTo>
                    <a:pt x="20" y="10"/>
                  </a:lnTo>
                  <a:lnTo>
                    <a:pt x="24" y="14"/>
                  </a:lnTo>
                  <a:lnTo>
                    <a:pt x="30" y="14"/>
                  </a:lnTo>
                  <a:lnTo>
                    <a:pt x="34" y="14"/>
                  </a:lnTo>
                  <a:lnTo>
                    <a:pt x="40" y="12"/>
                  </a:lnTo>
                  <a:lnTo>
                    <a:pt x="44" y="8"/>
                  </a:lnTo>
                  <a:lnTo>
                    <a:pt x="50" y="2"/>
                  </a:lnTo>
                  <a:lnTo>
                    <a:pt x="54" y="0"/>
                  </a:lnTo>
                  <a:lnTo>
                    <a:pt x="58" y="0"/>
                  </a:lnTo>
                  <a:lnTo>
                    <a:pt x="68" y="2"/>
                  </a:lnTo>
                  <a:lnTo>
                    <a:pt x="78" y="8"/>
                  </a:lnTo>
                  <a:lnTo>
                    <a:pt x="88" y="14"/>
                  </a:lnTo>
                  <a:lnTo>
                    <a:pt x="94" y="20"/>
                  </a:lnTo>
                  <a:lnTo>
                    <a:pt x="96" y="20"/>
                  </a:lnTo>
                  <a:lnTo>
                    <a:pt x="94" y="22"/>
                  </a:lnTo>
                  <a:lnTo>
                    <a:pt x="94" y="28"/>
                  </a:lnTo>
                  <a:lnTo>
                    <a:pt x="96" y="34"/>
                  </a:lnTo>
                  <a:lnTo>
                    <a:pt x="94" y="36"/>
                  </a:lnTo>
                  <a:lnTo>
                    <a:pt x="90" y="40"/>
                  </a:lnTo>
                  <a:lnTo>
                    <a:pt x="84" y="44"/>
                  </a:lnTo>
                  <a:lnTo>
                    <a:pt x="78" y="32"/>
                  </a:lnTo>
                  <a:lnTo>
                    <a:pt x="78" y="28"/>
                  </a:lnTo>
                  <a:lnTo>
                    <a:pt x="84" y="28"/>
                  </a:lnTo>
                  <a:lnTo>
                    <a:pt x="76" y="18"/>
                  </a:lnTo>
                  <a:lnTo>
                    <a:pt x="70" y="16"/>
                  </a:lnTo>
                  <a:lnTo>
                    <a:pt x="62" y="14"/>
                  </a:lnTo>
                  <a:lnTo>
                    <a:pt x="58" y="16"/>
                  </a:lnTo>
                  <a:lnTo>
                    <a:pt x="52" y="22"/>
                  </a:lnTo>
                  <a:lnTo>
                    <a:pt x="42" y="32"/>
                  </a:lnTo>
                  <a:lnTo>
                    <a:pt x="46" y="34"/>
                  </a:lnTo>
                  <a:lnTo>
                    <a:pt x="50" y="34"/>
                  </a:lnTo>
                  <a:lnTo>
                    <a:pt x="50" y="40"/>
                  </a:lnTo>
                  <a:lnTo>
                    <a:pt x="48" y="44"/>
                  </a:lnTo>
                  <a:lnTo>
                    <a:pt x="44" y="46"/>
                  </a:lnTo>
                  <a:lnTo>
                    <a:pt x="40" y="46"/>
                  </a:lnTo>
                  <a:lnTo>
                    <a:pt x="36" y="46"/>
                  </a:lnTo>
                  <a:lnTo>
                    <a:pt x="34" y="44"/>
                  </a:lnTo>
                  <a:lnTo>
                    <a:pt x="34" y="38"/>
                  </a:lnTo>
                  <a:lnTo>
                    <a:pt x="28" y="36"/>
                  </a:lnTo>
                  <a:lnTo>
                    <a:pt x="24" y="34"/>
                  </a:lnTo>
                  <a:lnTo>
                    <a:pt x="20" y="32"/>
                  </a:lnTo>
                  <a:lnTo>
                    <a:pt x="14" y="28"/>
                  </a:lnTo>
                  <a:lnTo>
                    <a:pt x="2" y="24"/>
                  </a:lnTo>
                  <a:lnTo>
                    <a:pt x="0" y="24"/>
                  </a:lnTo>
                  <a:close/>
                </a:path>
              </a:pathLst>
            </a:custGeom>
            <a:solidFill>
              <a:srgbClr val="C0C0C0"/>
            </a:solidFill>
            <a:ln w="3175">
              <a:solidFill>
                <a:schemeClr val="bg1"/>
              </a:solidFill>
              <a:round/>
              <a:headEnd/>
              <a:tailEnd/>
            </a:ln>
          </p:spPr>
          <p:txBody>
            <a:bodyPr/>
            <a:lstStyle/>
            <a:p>
              <a:endParaRPr lang="en-GB"/>
            </a:p>
          </p:txBody>
        </p:sp>
        <p:sp>
          <p:nvSpPr>
            <p:cNvPr id="75818" name="Freeform 44"/>
            <p:cNvSpPr>
              <a:spLocks/>
            </p:cNvSpPr>
            <p:nvPr/>
          </p:nvSpPr>
          <p:spPr bwMode="auto">
            <a:xfrm>
              <a:off x="1292" y="2103"/>
              <a:ext cx="58" cy="46"/>
            </a:xfrm>
            <a:custGeom>
              <a:avLst/>
              <a:gdLst>
                <a:gd name="T0" fmla="*/ 655564522 w 60"/>
                <a:gd name="T1" fmla="*/ 484183947 h 48"/>
                <a:gd name="T2" fmla="*/ 655564522 w 60"/>
                <a:gd name="T3" fmla="*/ 484183947 h 48"/>
                <a:gd name="T4" fmla="*/ 655564522 w 60"/>
                <a:gd name="T5" fmla="*/ 484183947 h 48"/>
                <a:gd name="T6" fmla="*/ 655564522 w 60"/>
                <a:gd name="T7" fmla="*/ 484183947 h 48"/>
                <a:gd name="T8" fmla="*/ 655564522 w 60"/>
                <a:gd name="T9" fmla="*/ 484183947 h 48"/>
                <a:gd name="T10" fmla="*/ 655564522 w 60"/>
                <a:gd name="T11" fmla="*/ 484183947 h 48"/>
                <a:gd name="T12" fmla="*/ 655564522 w 60"/>
                <a:gd name="T13" fmla="*/ 484183947 h 48"/>
                <a:gd name="T14" fmla="*/ 655564522 w 60"/>
                <a:gd name="T15" fmla="*/ 484183947 h 48"/>
                <a:gd name="T16" fmla="*/ 655564522 w 60"/>
                <a:gd name="T17" fmla="*/ 484183947 h 48"/>
                <a:gd name="T18" fmla="*/ 655564522 w 60"/>
                <a:gd name="T19" fmla="*/ 484183947 h 48"/>
                <a:gd name="T20" fmla="*/ 655564522 w 60"/>
                <a:gd name="T21" fmla="*/ 484183947 h 48"/>
                <a:gd name="T22" fmla="*/ 655564522 w 60"/>
                <a:gd name="T23" fmla="*/ 484183947 h 48"/>
                <a:gd name="T24" fmla="*/ 655564522 w 60"/>
                <a:gd name="T25" fmla="*/ 484183947 h 48"/>
                <a:gd name="T26" fmla="*/ 655564522 w 60"/>
                <a:gd name="T27" fmla="*/ 484183947 h 48"/>
                <a:gd name="T28" fmla="*/ 655564522 w 60"/>
                <a:gd name="T29" fmla="*/ 484183947 h 48"/>
                <a:gd name="T30" fmla="*/ 655564522 w 60"/>
                <a:gd name="T31" fmla="*/ 484183947 h 48"/>
                <a:gd name="T32" fmla="*/ 0 w 60"/>
                <a:gd name="T33" fmla="*/ 484183947 h 48"/>
                <a:gd name="T34" fmla="*/ 655564522 w 60"/>
                <a:gd name="T35" fmla="*/ 484183947 h 48"/>
                <a:gd name="T36" fmla="*/ 655564522 w 60"/>
                <a:gd name="T37" fmla="*/ 484183947 h 48"/>
                <a:gd name="T38" fmla="*/ 655564522 w 60"/>
                <a:gd name="T39" fmla="*/ 484183947 h 48"/>
                <a:gd name="T40" fmla="*/ 655564522 w 60"/>
                <a:gd name="T41" fmla="*/ 0 h 48"/>
                <a:gd name="T42" fmla="*/ 655564522 w 60"/>
                <a:gd name="T43" fmla="*/ 484183947 h 48"/>
                <a:gd name="T44" fmla="*/ 655564522 w 60"/>
                <a:gd name="T45" fmla="*/ 48418394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
                <a:gd name="T70" fmla="*/ 0 h 48"/>
                <a:gd name="T71" fmla="*/ 60 w 60"/>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 h="48">
                  <a:moveTo>
                    <a:pt x="42" y="6"/>
                  </a:moveTo>
                  <a:lnTo>
                    <a:pt x="50" y="20"/>
                  </a:lnTo>
                  <a:lnTo>
                    <a:pt x="60" y="30"/>
                  </a:lnTo>
                  <a:lnTo>
                    <a:pt x="50" y="30"/>
                  </a:lnTo>
                  <a:lnTo>
                    <a:pt x="50" y="48"/>
                  </a:lnTo>
                  <a:lnTo>
                    <a:pt x="36" y="44"/>
                  </a:lnTo>
                  <a:lnTo>
                    <a:pt x="38" y="40"/>
                  </a:lnTo>
                  <a:lnTo>
                    <a:pt x="38" y="36"/>
                  </a:lnTo>
                  <a:lnTo>
                    <a:pt x="26" y="24"/>
                  </a:lnTo>
                  <a:lnTo>
                    <a:pt x="20" y="18"/>
                  </a:lnTo>
                  <a:lnTo>
                    <a:pt x="14" y="16"/>
                  </a:lnTo>
                  <a:lnTo>
                    <a:pt x="18" y="24"/>
                  </a:lnTo>
                  <a:lnTo>
                    <a:pt x="14" y="24"/>
                  </a:lnTo>
                  <a:lnTo>
                    <a:pt x="10" y="24"/>
                  </a:lnTo>
                  <a:lnTo>
                    <a:pt x="6" y="22"/>
                  </a:lnTo>
                  <a:lnTo>
                    <a:pt x="2" y="18"/>
                  </a:lnTo>
                  <a:lnTo>
                    <a:pt x="0" y="14"/>
                  </a:lnTo>
                  <a:lnTo>
                    <a:pt x="2" y="10"/>
                  </a:lnTo>
                  <a:lnTo>
                    <a:pt x="4" y="6"/>
                  </a:lnTo>
                  <a:lnTo>
                    <a:pt x="4" y="4"/>
                  </a:lnTo>
                  <a:lnTo>
                    <a:pt x="6" y="0"/>
                  </a:lnTo>
                  <a:lnTo>
                    <a:pt x="22" y="4"/>
                  </a:lnTo>
                  <a:lnTo>
                    <a:pt x="42" y="6"/>
                  </a:lnTo>
                  <a:close/>
                </a:path>
              </a:pathLst>
            </a:custGeom>
            <a:solidFill>
              <a:srgbClr val="C0C0C0"/>
            </a:solidFill>
            <a:ln w="3175">
              <a:solidFill>
                <a:schemeClr val="bg1"/>
              </a:solidFill>
              <a:round/>
              <a:headEnd/>
              <a:tailEnd/>
            </a:ln>
          </p:spPr>
          <p:txBody>
            <a:bodyPr/>
            <a:lstStyle/>
            <a:p>
              <a:endParaRPr lang="en-GB"/>
            </a:p>
          </p:txBody>
        </p:sp>
        <p:sp>
          <p:nvSpPr>
            <p:cNvPr id="75819" name="Freeform 45"/>
            <p:cNvSpPr>
              <a:spLocks/>
            </p:cNvSpPr>
            <p:nvPr/>
          </p:nvSpPr>
          <p:spPr bwMode="auto">
            <a:xfrm>
              <a:off x="1271" y="2030"/>
              <a:ext cx="73" cy="79"/>
            </a:xfrm>
            <a:custGeom>
              <a:avLst/>
              <a:gdLst>
                <a:gd name="T0" fmla="*/ 524509738 w 76"/>
                <a:gd name="T1" fmla="*/ 0 h 82"/>
                <a:gd name="T2" fmla="*/ 524509738 w 76"/>
                <a:gd name="T3" fmla="*/ 582629793 h 82"/>
                <a:gd name="T4" fmla="*/ 524509738 w 76"/>
                <a:gd name="T5" fmla="*/ 582629793 h 82"/>
                <a:gd name="T6" fmla="*/ 524509738 w 76"/>
                <a:gd name="T7" fmla="*/ 582629793 h 82"/>
                <a:gd name="T8" fmla="*/ 524509738 w 76"/>
                <a:gd name="T9" fmla="*/ 582629793 h 82"/>
                <a:gd name="T10" fmla="*/ 524509738 w 76"/>
                <a:gd name="T11" fmla="*/ 582629793 h 82"/>
                <a:gd name="T12" fmla="*/ 524509738 w 76"/>
                <a:gd name="T13" fmla="*/ 582629793 h 82"/>
                <a:gd name="T14" fmla="*/ 524509738 w 76"/>
                <a:gd name="T15" fmla="*/ 582629793 h 82"/>
                <a:gd name="T16" fmla="*/ 524509738 w 76"/>
                <a:gd name="T17" fmla="*/ 582629793 h 82"/>
                <a:gd name="T18" fmla="*/ 524509738 w 76"/>
                <a:gd name="T19" fmla="*/ 582629793 h 82"/>
                <a:gd name="T20" fmla="*/ 524509738 w 76"/>
                <a:gd name="T21" fmla="*/ 582629793 h 82"/>
                <a:gd name="T22" fmla="*/ 524509738 w 76"/>
                <a:gd name="T23" fmla="*/ 582629793 h 82"/>
                <a:gd name="T24" fmla="*/ 524509738 w 76"/>
                <a:gd name="T25" fmla="*/ 582629793 h 82"/>
                <a:gd name="T26" fmla="*/ 524509738 w 76"/>
                <a:gd name="T27" fmla="*/ 582629793 h 82"/>
                <a:gd name="T28" fmla="*/ 524509738 w 76"/>
                <a:gd name="T29" fmla="*/ 582629793 h 82"/>
                <a:gd name="T30" fmla="*/ 524509738 w 76"/>
                <a:gd name="T31" fmla="*/ 582629793 h 82"/>
                <a:gd name="T32" fmla="*/ 524509738 w 76"/>
                <a:gd name="T33" fmla="*/ 582629793 h 82"/>
                <a:gd name="T34" fmla="*/ 524509738 w 76"/>
                <a:gd name="T35" fmla="*/ 582629793 h 82"/>
                <a:gd name="T36" fmla="*/ 0 w 76"/>
                <a:gd name="T37" fmla="*/ 582629793 h 82"/>
                <a:gd name="T38" fmla="*/ 524509738 w 76"/>
                <a:gd name="T39" fmla="*/ 582629793 h 82"/>
                <a:gd name="T40" fmla="*/ 524509738 w 76"/>
                <a:gd name="T41" fmla="*/ 582629793 h 82"/>
                <a:gd name="T42" fmla="*/ 524509738 w 76"/>
                <a:gd name="T43" fmla="*/ 582629793 h 82"/>
                <a:gd name="T44" fmla="*/ 524509738 w 76"/>
                <a:gd name="T45" fmla="*/ 582629793 h 82"/>
                <a:gd name="T46" fmla="*/ 524509738 w 76"/>
                <a:gd name="T47" fmla="*/ 582629793 h 82"/>
                <a:gd name="T48" fmla="*/ 524509738 w 76"/>
                <a:gd name="T49" fmla="*/ 582629793 h 82"/>
                <a:gd name="T50" fmla="*/ 524509738 w 76"/>
                <a:gd name="T51" fmla="*/ 582629793 h 82"/>
                <a:gd name="T52" fmla="*/ 524509738 w 76"/>
                <a:gd name="T53" fmla="*/ 582629793 h 82"/>
                <a:gd name="T54" fmla="*/ 524509738 w 76"/>
                <a:gd name="T55" fmla="*/ 582629793 h 82"/>
                <a:gd name="T56" fmla="*/ 524509738 w 76"/>
                <a:gd name="T57" fmla="*/ 582629793 h 82"/>
                <a:gd name="T58" fmla="*/ 524509738 w 76"/>
                <a:gd name="T59" fmla="*/ 582629793 h 82"/>
                <a:gd name="T60" fmla="*/ 524509738 w 76"/>
                <a:gd name="T61" fmla="*/ 582629793 h 82"/>
                <a:gd name="T62" fmla="*/ 524509738 w 76"/>
                <a:gd name="T63" fmla="*/ 582629793 h 82"/>
                <a:gd name="T64" fmla="*/ 524509738 w 76"/>
                <a:gd name="T65" fmla="*/ 582629793 h 82"/>
                <a:gd name="T66" fmla="*/ 524509738 w 76"/>
                <a:gd name="T67" fmla="*/ 582629793 h 82"/>
                <a:gd name="T68" fmla="*/ 524509738 w 76"/>
                <a:gd name="T69" fmla="*/ 582629793 h 82"/>
                <a:gd name="T70" fmla="*/ 524509738 w 76"/>
                <a:gd name="T71" fmla="*/ 582629793 h 82"/>
                <a:gd name="T72" fmla="*/ 524509738 w 76"/>
                <a:gd name="T73" fmla="*/ 582629793 h 82"/>
                <a:gd name="T74" fmla="*/ 524509738 w 76"/>
                <a:gd name="T75" fmla="*/ 0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82"/>
                <a:gd name="T116" fmla="*/ 76 w 76"/>
                <a:gd name="T117" fmla="*/ 82 h 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82">
                  <a:moveTo>
                    <a:pt x="76" y="0"/>
                  </a:moveTo>
                  <a:lnTo>
                    <a:pt x="76" y="2"/>
                  </a:lnTo>
                  <a:lnTo>
                    <a:pt x="74" y="10"/>
                  </a:lnTo>
                  <a:lnTo>
                    <a:pt x="72" y="20"/>
                  </a:lnTo>
                  <a:lnTo>
                    <a:pt x="70" y="28"/>
                  </a:lnTo>
                  <a:lnTo>
                    <a:pt x="68" y="38"/>
                  </a:lnTo>
                  <a:lnTo>
                    <a:pt x="68" y="46"/>
                  </a:lnTo>
                  <a:lnTo>
                    <a:pt x="64" y="52"/>
                  </a:lnTo>
                  <a:lnTo>
                    <a:pt x="60" y="56"/>
                  </a:lnTo>
                  <a:lnTo>
                    <a:pt x="60" y="64"/>
                  </a:lnTo>
                  <a:lnTo>
                    <a:pt x="60" y="72"/>
                  </a:lnTo>
                  <a:lnTo>
                    <a:pt x="64" y="82"/>
                  </a:lnTo>
                  <a:lnTo>
                    <a:pt x="44" y="80"/>
                  </a:lnTo>
                  <a:lnTo>
                    <a:pt x="28" y="76"/>
                  </a:lnTo>
                  <a:lnTo>
                    <a:pt x="26" y="70"/>
                  </a:lnTo>
                  <a:lnTo>
                    <a:pt x="24" y="66"/>
                  </a:lnTo>
                  <a:lnTo>
                    <a:pt x="16" y="62"/>
                  </a:lnTo>
                  <a:lnTo>
                    <a:pt x="8" y="52"/>
                  </a:lnTo>
                  <a:lnTo>
                    <a:pt x="0" y="38"/>
                  </a:lnTo>
                  <a:lnTo>
                    <a:pt x="6" y="38"/>
                  </a:lnTo>
                  <a:lnTo>
                    <a:pt x="10" y="32"/>
                  </a:lnTo>
                  <a:lnTo>
                    <a:pt x="12" y="26"/>
                  </a:lnTo>
                  <a:lnTo>
                    <a:pt x="14" y="24"/>
                  </a:lnTo>
                  <a:lnTo>
                    <a:pt x="16" y="22"/>
                  </a:lnTo>
                  <a:lnTo>
                    <a:pt x="22" y="20"/>
                  </a:lnTo>
                  <a:lnTo>
                    <a:pt x="28" y="20"/>
                  </a:lnTo>
                  <a:lnTo>
                    <a:pt x="34" y="18"/>
                  </a:lnTo>
                  <a:lnTo>
                    <a:pt x="42" y="8"/>
                  </a:lnTo>
                  <a:lnTo>
                    <a:pt x="46" y="4"/>
                  </a:lnTo>
                  <a:lnTo>
                    <a:pt x="50" y="4"/>
                  </a:lnTo>
                  <a:lnTo>
                    <a:pt x="52" y="4"/>
                  </a:lnTo>
                  <a:lnTo>
                    <a:pt x="54" y="4"/>
                  </a:lnTo>
                  <a:lnTo>
                    <a:pt x="54" y="6"/>
                  </a:lnTo>
                  <a:lnTo>
                    <a:pt x="56" y="6"/>
                  </a:lnTo>
                  <a:lnTo>
                    <a:pt x="62" y="4"/>
                  </a:lnTo>
                  <a:lnTo>
                    <a:pt x="66" y="2"/>
                  </a:lnTo>
                  <a:lnTo>
                    <a:pt x="70" y="2"/>
                  </a:lnTo>
                  <a:lnTo>
                    <a:pt x="76" y="0"/>
                  </a:lnTo>
                  <a:close/>
                </a:path>
              </a:pathLst>
            </a:custGeom>
            <a:solidFill>
              <a:srgbClr val="C0C0C0"/>
            </a:solidFill>
            <a:ln w="3175">
              <a:solidFill>
                <a:schemeClr val="bg1"/>
              </a:solidFill>
              <a:round/>
              <a:headEnd/>
              <a:tailEnd/>
            </a:ln>
          </p:spPr>
          <p:txBody>
            <a:bodyPr/>
            <a:lstStyle/>
            <a:p>
              <a:endParaRPr lang="en-GB"/>
            </a:p>
          </p:txBody>
        </p:sp>
        <p:sp>
          <p:nvSpPr>
            <p:cNvPr id="75820" name="Freeform 46"/>
            <p:cNvSpPr>
              <a:spLocks/>
            </p:cNvSpPr>
            <p:nvPr/>
          </p:nvSpPr>
          <p:spPr bwMode="auto">
            <a:xfrm>
              <a:off x="1242" y="2004"/>
              <a:ext cx="102" cy="62"/>
            </a:xfrm>
            <a:custGeom>
              <a:avLst/>
              <a:gdLst>
                <a:gd name="T0" fmla="*/ 558766832 w 106"/>
                <a:gd name="T1" fmla="*/ 706869847 h 64"/>
                <a:gd name="T2" fmla="*/ 558766832 w 106"/>
                <a:gd name="T3" fmla="*/ 706869847 h 64"/>
                <a:gd name="T4" fmla="*/ 558766832 w 106"/>
                <a:gd name="T5" fmla="*/ 706869847 h 64"/>
                <a:gd name="T6" fmla="*/ 558766832 w 106"/>
                <a:gd name="T7" fmla="*/ 706869847 h 64"/>
                <a:gd name="T8" fmla="*/ 558766832 w 106"/>
                <a:gd name="T9" fmla="*/ 706869847 h 64"/>
                <a:gd name="T10" fmla="*/ 558766832 w 106"/>
                <a:gd name="T11" fmla="*/ 706869847 h 64"/>
                <a:gd name="T12" fmla="*/ 558766832 w 106"/>
                <a:gd name="T13" fmla="*/ 706869847 h 64"/>
                <a:gd name="T14" fmla="*/ 558766832 w 106"/>
                <a:gd name="T15" fmla="*/ 706869847 h 64"/>
                <a:gd name="T16" fmla="*/ 558766832 w 106"/>
                <a:gd name="T17" fmla="*/ 706869847 h 64"/>
                <a:gd name="T18" fmla="*/ 558766832 w 106"/>
                <a:gd name="T19" fmla="*/ 706869847 h 64"/>
                <a:gd name="T20" fmla="*/ 558766832 w 106"/>
                <a:gd name="T21" fmla="*/ 706869847 h 64"/>
                <a:gd name="T22" fmla="*/ 558766832 w 106"/>
                <a:gd name="T23" fmla="*/ 706869847 h 64"/>
                <a:gd name="T24" fmla="*/ 558766832 w 106"/>
                <a:gd name="T25" fmla="*/ 706869847 h 64"/>
                <a:gd name="T26" fmla="*/ 558766832 w 106"/>
                <a:gd name="T27" fmla="*/ 706869847 h 64"/>
                <a:gd name="T28" fmla="*/ 558766832 w 106"/>
                <a:gd name="T29" fmla="*/ 706869847 h 64"/>
                <a:gd name="T30" fmla="*/ 558766832 w 106"/>
                <a:gd name="T31" fmla="*/ 706869847 h 64"/>
                <a:gd name="T32" fmla="*/ 558766832 w 106"/>
                <a:gd name="T33" fmla="*/ 706869847 h 64"/>
                <a:gd name="T34" fmla="*/ 558766832 w 106"/>
                <a:gd name="T35" fmla="*/ 706869847 h 64"/>
                <a:gd name="T36" fmla="*/ 558766832 w 106"/>
                <a:gd name="T37" fmla="*/ 706869847 h 64"/>
                <a:gd name="T38" fmla="*/ 558766832 w 106"/>
                <a:gd name="T39" fmla="*/ 706869847 h 64"/>
                <a:gd name="T40" fmla="*/ 558766832 w 106"/>
                <a:gd name="T41" fmla="*/ 706869847 h 64"/>
                <a:gd name="T42" fmla="*/ 558766832 w 106"/>
                <a:gd name="T43" fmla="*/ 706869847 h 64"/>
                <a:gd name="T44" fmla="*/ 558766832 w 106"/>
                <a:gd name="T45" fmla="*/ 706869847 h 64"/>
                <a:gd name="T46" fmla="*/ 558766832 w 106"/>
                <a:gd name="T47" fmla="*/ 706869847 h 64"/>
                <a:gd name="T48" fmla="*/ 558766832 w 106"/>
                <a:gd name="T49" fmla="*/ 706869847 h 64"/>
                <a:gd name="T50" fmla="*/ 558766832 w 106"/>
                <a:gd name="T51" fmla="*/ 706869847 h 64"/>
                <a:gd name="T52" fmla="*/ 558766832 w 106"/>
                <a:gd name="T53" fmla="*/ 706869847 h 64"/>
                <a:gd name="T54" fmla="*/ 558766832 w 106"/>
                <a:gd name="T55" fmla="*/ 706869847 h 64"/>
                <a:gd name="T56" fmla="*/ 0 w 106"/>
                <a:gd name="T57" fmla="*/ 706869847 h 64"/>
                <a:gd name="T58" fmla="*/ 558766832 w 106"/>
                <a:gd name="T59" fmla="*/ 706869847 h 64"/>
                <a:gd name="T60" fmla="*/ 558766832 w 106"/>
                <a:gd name="T61" fmla="*/ 706869847 h 64"/>
                <a:gd name="T62" fmla="*/ 558766832 w 106"/>
                <a:gd name="T63" fmla="*/ 706869847 h 64"/>
                <a:gd name="T64" fmla="*/ 558766832 w 106"/>
                <a:gd name="T65" fmla="*/ 706869847 h 64"/>
                <a:gd name="T66" fmla="*/ 558766832 w 106"/>
                <a:gd name="T67" fmla="*/ 706869847 h 64"/>
                <a:gd name="T68" fmla="*/ 558766832 w 106"/>
                <a:gd name="T69" fmla="*/ 0 h 64"/>
                <a:gd name="T70" fmla="*/ 558766832 w 106"/>
                <a:gd name="T71" fmla="*/ 0 h 64"/>
                <a:gd name="T72" fmla="*/ 558766832 w 106"/>
                <a:gd name="T73" fmla="*/ 706869847 h 64"/>
                <a:gd name="T74" fmla="*/ 558766832 w 106"/>
                <a:gd name="T75" fmla="*/ 706869847 h 64"/>
                <a:gd name="T76" fmla="*/ 558766832 w 106"/>
                <a:gd name="T77" fmla="*/ 706869847 h 64"/>
                <a:gd name="T78" fmla="*/ 558766832 w 106"/>
                <a:gd name="T79" fmla="*/ 706869847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
                <a:gd name="T121" fmla="*/ 0 h 64"/>
                <a:gd name="T122" fmla="*/ 106 w 106"/>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 h="64">
                  <a:moveTo>
                    <a:pt x="106" y="26"/>
                  </a:moveTo>
                  <a:lnTo>
                    <a:pt x="100" y="28"/>
                  </a:lnTo>
                  <a:lnTo>
                    <a:pt x="96" y="28"/>
                  </a:lnTo>
                  <a:lnTo>
                    <a:pt x="92" y="30"/>
                  </a:lnTo>
                  <a:lnTo>
                    <a:pt x="86" y="32"/>
                  </a:lnTo>
                  <a:lnTo>
                    <a:pt x="84" y="32"/>
                  </a:lnTo>
                  <a:lnTo>
                    <a:pt x="84" y="30"/>
                  </a:lnTo>
                  <a:lnTo>
                    <a:pt x="82" y="30"/>
                  </a:lnTo>
                  <a:lnTo>
                    <a:pt x="80" y="30"/>
                  </a:lnTo>
                  <a:lnTo>
                    <a:pt x="76" y="30"/>
                  </a:lnTo>
                  <a:lnTo>
                    <a:pt x="72" y="34"/>
                  </a:lnTo>
                  <a:lnTo>
                    <a:pt x="64" y="44"/>
                  </a:lnTo>
                  <a:lnTo>
                    <a:pt x="58" y="46"/>
                  </a:lnTo>
                  <a:lnTo>
                    <a:pt x="52" y="46"/>
                  </a:lnTo>
                  <a:lnTo>
                    <a:pt x="46" y="48"/>
                  </a:lnTo>
                  <a:lnTo>
                    <a:pt x="44" y="50"/>
                  </a:lnTo>
                  <a:lnTo>
                    <a:pt x="42" y="52"/>
                  </a:lnTo>
                  <a:lnTo>
                    <a:pt x="40" y="58"/>
                  </a:lnTo>
                  <a:lnTo>
                    <a:pt x="36" y="64"/>
                  </a:lnTo>
                  <a:lnTo>
                    <a:pt x="30" y="64"/>
                  </a:lnTo>
                  <a:lnTo>
                    <a:pt x="26" y="56"/>
                  </a:lnTo>
                  <a:lnTo>
                    <a:pt x="26" y="54"/>
                  </a:lnTo>
                  <a:lnTo>
                    <a:pt x="24" y="50"/>
                  </a:lnTo>
                  <a:lnTo>
                    <a:pt x="22" y="48"/>
                  </a:lnTo>
                  <a:lnTo>
                    <a:pt x="18" y="48"/>
                  </a:lnTo>
                  <a:lnTo>
                    <a:pt x="12" y="46"/>
                  </a:lnTo>
                  <a:lnTo>
                    <a:pt x="8" y="42"/>
                  </a:lnTo>
                  <a:lnTo>
                    <a:pt x="4" y="40"/>
                  </a:lnTo>
                  <a:lnTo>
                    <a:pt x="0" y="38"/>
                  </a:lnTo>
                  <a:lnTo>
                    <a:pt x="4" y="30"/>
                  </a:lnTo>
                  <a:lnTo>
                    <a:pt x="8" y="24"/>
                  </a:lnTo>
                  <a:lnTo>
                    <a:pt x="18" y="16"/>
                  </a:lnTo>
                  <a:lnTo>
                    <a:pt x="22" y="8"/>
                  </a:lnTo>
                  <a:lnTo>
                    <a:pt x="28" y="2"/>
                  </a:lnTo>
                  <a:lnTo>
                    <a:pt x="36" y="0"/>
                  </a:lnTo>
                  <a:lnTo>
                    <a:pt x="86" y="0"/>
                  </a:lnTo>
                  <a:lnTo>
                    <a:pt x="90" y="6"/>
                  </a:lnTo>
                  <a:lnTo>
                    <a:pt x="96" y="12"/>
                  </a:lnTo>
                  <a:lnTo>
                    <a:pt x="102" y="18"/>
                  </a:lnTo>
                  <a:lnTo>
                    <a:pt x="106" y="26"/>
                  </a:lnTo>
                  <a:close/>
                </a:path>
              </a:pathLst>
            </a:custGeom>
            <a:solidFill>
              <a:srgbClr val="C0C0C0"/>
            </a:solidFill>
            <a:ln w="3175">
              <a:solidFill>
                <a:schemeClr val="bg1"/>
              </a:solidFill>
              <a:round/>
              <a:headEnd/>
              <a:tailEnd/>
            </a:ln>
          </p:spPr>
          <p:txBody>
            <a:bodyPr/>
            <a:lstStyle/>
            <a:p>
              <a:endParaRPr lang="en-GB"/>
            </a:p>
          </p:txBody>
        </p:sp>
        <p:sp>
          <p:nvSpPr>
            <p:cNvPr id="75821" name="Freeform 47"/>
            <p:cNvSpPr>
              <a:spLocks/>
            </p:cNvSpPr>
            <p:nvPr/>
          </p:nvSpPr>
          <p:spPr bwMode="auto">
            <a:xfrm>
              <a:off x="1194" y="1976"/>
              <a:ext cx="75" cy="73"/>
            </a:xfrm>
            <a:custGeom>
              <a:avLst/>
              <a:gdLst>
                <a:gd name="T0" fmla="*/ 544205326 w 78"/>
                <a:gd name="T1" fmla="*/ 524509738 h 76"/>
                <a:gd name="T2" fmla="*/ 544205326 w 78"/>
                <a:gd name="T3" fmla="*/ 524509738 h 76"/>
                <a:gd name="T4" fmla="*/ 544205326 w 78"/>
                <a:gd name="T5" fmla="*/ 524509738 h 76"/>
                <a:gd name="T6" fmla="*/ 544205326 w 78"/>
                <a:gd name="T7" fmla="*/ 524509738 h 76"/>
                <a:gd name="T8" fmla="*/ 544205326 w 78"/>
                <a:gd name="T9" fmla="*/ 0 h 76"/>
                <a:gd name="T10" fmla="*/ 544205326 w 78"/>
                <a:gd name="T11" fmla="*/ 0 h 76"/>
                <a:gd name="T12" fmla="*/ 544205326 w 78"/>
                <a:gd name="T13" fmla="*/ 524509738 h 76"/>
                <a:gd name="T14" fmla="*/ 544205326 w 78"/>
                <a:gd name="T15" fmla="*/ 524509738 h 76"/>
                <a:gd name="T16" fmla="*/ 544205326 w 78"/>
                <a:gd name="T17" fmla="*/ 524509738 h 76"/>
                <a:gd name="T18" fmla="*/ 544205326 w 78"/>
                <a:gd name="T19" fmla="*/ 524509738 h 76"/>
                <a:gd name="T20" fmla="*/ 544205326 w 78"/>
                <a:gd name="T21" fmla="*/ 524509738 h 76"/>
                <a:gd name="T22" fmla="*/ 544205326 w 78"/>
                <a:gd name="T23" fmla="*/ 524509738 h 76"/>
                <a:gd name="T24" fmla="*/ 544205326 w 78"/>
                <a:gd name="T25" fmla="*/ 524509738 h 76"/>
                <a:gd name="T26" fmla="*/ 544205326 w 78"/>
                <a:gd name="T27" fmla="*/ 524509738 h 76"/>
                <a:gd name="T28" fmla="*/ 544205326 w 78"/>
                <a:gd name="T29" fmla="*/ 524509738 h 76"/>
                <a:gd name="T30" fmla="*/ 544205326 w 78"/>
                <a:gd name="T31" fmla="*/ 524509738 h 76"/>
                <a:gd name="T32" fmla="*/ 544205326 w 78"/>
                <a:gd name="T33" fmla="*/ 524509738 h 76"/>
                <a:gd name="T34" fmla="*/ 0 w 78"/>
                <a:gd name="T35" fmla="*/ 524509738 h 76"/>
                <a:gd name="T36" fmla="*/ 544205326 w 78"/>
                <a:gd name="T37" fmla="*/ 524509738 h 76"/>
                <a:gd name="T38" fmla="*/ 544205326 w 78"/>
                <a:gd name="T39" fmla="*/ 524509738 h 76"/>
                <a:gd name="T40" fmla="*/ 544205326 w 78"/>
                <a:gd name="T41" fmla="*/ 524509738 h 76"/>
                <a:gd name="T42" fmla="*/ 544205326 w 78"/>
                <a:gd name="T43" fmla="*/ 524509738 h 76"/>
                <a:gd name="T44" fmla="*/ 544205326 w 78"/>
                <a:gd name="T45" fmla="*/ 524509738 h 76"/>
                <a:gd name="T46" fmla="*/ 544205326 w 78"/>
                <a:gd name="T47" fmla="*/ 524509738 h 76"/>
                <a:gd name="T48" fmla="*/ 544205326 w 78"/>
                <a:gd name="T49" fmla="*/ 524509738 h 76"/>
                <a:gd name="T50" fmla="*/ 544205326 w 78"/>
                <a:gd name="T51" fmla="*/ 524509738 h 76"/>
                <a:gd name="T52" fmla="*/ 544205326 w 78"/>
                <a:gd name="T53" fmla="*/ 524509738 h 76"/>
                <a:gd name="T54" fmla="*/ 544205326 w 78"/>
                <a:gd name="T55" fmla="*/ 524509738 h 76"/>
                <a:gd name="T56" fmla="*/ 544205326 w 78"/>
                <a:gd name="T57" fmla="*/ 524509738 h 76"/>
                <a:gd name="T58" fmla="*/ 544205326 w 78"/>
                <a:gd name="T59" fmla="*/ 524509738 h 76"/>
                <a:gd name="T60" fmla="*/ 544205326 w 78"/>
                <a:gd name="T61" fmla="*/ 524509738 h 76"/>
                <a:gd name="T62" fmla="*/ 544205326 w 78"/>
                <a:gd name="T63" fmla="*/ 524509738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8"/>
                <a:gd name="T97" fmla="*/ 0 h 76"/>
                <a:gd name="T98" fmla="*/ 78 w 78"/>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8" h="76">
                  <a:moveTo>
                    <a:pt x="78" y="32"/>
                  </a:moveTo>
                  <a:lnTo>
                    <a:pt x="72" y="34"/>
                  </a:lnTo>
                  <a:lnTo>
                    <a:pt x="66" y="34"/>
                  </a:lnTo>
                  <a:lnTo>
                    <a:pt x="56" y="34"/>
                  </a:lnTo>
                  <a:lnTo>
                    <a:pt x="60" y="0"/>
                  </a:lnTo>
                  <a:lnTo>
                    <a:pt x="34" y="0"/>
                  </a:lnTo>
                  <a:lnTo>
                    <a:pt x="30" y="2"/>
                  </a:lnTo>
                  <a:lnTo>
                    <a:pt x="26" y="6"/>
                  </a:lnTo>
                  <a:lnTo>
                    <a:pt x="22" y="14"/>
                  </a:lnTo>
                  <a:lnTo>
                    <a:pt x="24" y="18"/>
                  </a:lnTo>
                  <a:lnTo>
                    <a:pt x="26" y="22"/>
                  </a:lnTo>
                  <a:lnTo>
                    <a:pt x="30" y="24"/>
                  </a:lnTo>
                  <a:lnTo>
                    <a:pt x="32" y="30"/>
                  </a:lnTo>
                  <a:lnTo>
                    <a:pt x="32" y="36"/>
                  </a:lnTo>
                  <a:lnTo>
                    <a:pt x="10" y="36"/>
                  </a:lnTo>
                  <a:lnTo>
                    <a:pt x="6" y="42"/>
                  </a:lnTo>
                  <a:lnTo>
                    <a:pt x="4" y="48"/>
                  </a:lnTo>
                  <a:lnTo>
                    <a:pt x="0" y="62"/>
                  </a:lnTo>
                  <a:lnTo>
                    <a:pt x="8" y="70"/>
                  </a:lnTo>
                  <a:lnTo>
                    <a:pt x="14" y="72"/>
                  </a:lnTo>
                  <a:lnTo>
                    <a:pt x="18" y="74"/>
                  </a:lnTo>
                  <a:lnTo>
                    <a:pt x="28" y="74"/>
                  </a:lnTo>
                  <a:lnTo>
                    <a:pt x="32" y="74"/>
                  </a:lnTo>
                  <a:lnTo>
                    <a:pt x="36" y="76"/>
                  </a:lnTo>
                  <a:lnTo>
                    <a:pt x="42" y="74"/>
                  </a:lnTo>
                  <a:lnTo>
                    <a:pt x="44" y="68"/>
                  </a:lnTo>
                  <a:lnTo>
                    <a:pt x="50" y="68"/>
                  </a:lnTo>
                  <a:lnTo>
                    <a:pt x="54" y="60"/>
                  </a:lnTo>
                  <a:lnTo>
                    <a:pt x="58" y="54"/>
                  </a:lnTo>
                  <a:lnTo>
                    <a:pt x="68" y="46"/>
                  </a:lnTo>
                  <a:lnTo>
                    <a:pt x="72" y="38"/>
                  </a:lnTo>
                  <a:lnTo>
                    <a:pt x="78" y="32"/>
                  </a:lnTo>
                  <a:close/>
                </a:path>
              </a:pathLst>
            </a:custGeom>
            <a:solidFill>
              <a:srgbClr val="C0C0C0"/>
            </a:solidFill>
            <a:ln w="3175">
              <a:solidFill>
                <a:schemeClr val="bg1"/>
              </a:solidFill>
              <a:round/>
              <a:headEnd/>
              <a:tailEnd/>
            </a:ln>
          </p:spPr>
          <p:txBody>
            <a:bodyPr/>
            <a:lstStyle/>
            <a:p>
              <a:endParaRPr lang="en-GB"/>
            </a:p>
          </p:txBody>
        </p:sp>
        <p:sp>
          <p:nvSpPr>
            <p:cNvPr id="75822" name="Freeform 48"/>
            <p:cNvSpPr>
              <a:spLocks/>
            </p:cNvSpPr>
            <p:nvPr/>
          </p:nvSpPr>
          <p:spPr bwMode="auto">
            <a:xfrm>
              <a:off x="858" y="1688"/>
              <a:ext cx="444" cy="347"/>
            </a:xfrm>
            <a:custGeom>
              <a:avLst/>
              <a:gdLst>
                <a:gd name="T0" fmla="*/ 622027310 w 460"/>
                <a:gd name="T1" fmla="*/ 592752787 h 360"/>
                <a:gd name="T2" fmla="*/ 622027310 w 460"/>
                <a:gd name="T3" fmla="*/ 592752787 h 360"/>
                <a:gd name="T4" fmla="*/ 622027310 w 460"/>
                <a:gd name="T5" fmla="*/ 592752787 h 360"/>
                <a:gd name="T6" fmla="*/ 622027310 w 460"/>
                <a:gd name="T7" fmla="*/ 592752787 h 360"/>
                <a:gd name="T8" fmla="*/ 622027310 w 460"/>
                <a:gd name="T9" fmla="*/ 592752787 h 360"/>
                <a:gd name="T10" fmla="*/ 622027310 w 460"/>
                <a:gd name="T11" fmla="*/ 592752787 h 360"/>
                <a:gd name="T12" fmla="*/ 622027310 w 460"/>
                <a:gd name="T13" fmla="*/ 592752787 h 360"/>
                <a:gd name="T14" fmla="*/ 622027310 w 460"/>
                <a:gd name="T15" fmla="*/ 592752787 h 360"/>
                <a:gd name="T16" fmla="*/ 622027310 w 460"/>
                <a:gd name="T17" fmla="*/ 592752787 h 360"/>
                <a:gd name="T18" fmla="*/ 622027310 w 460"/>
                <a:gd name="T19" fmla="*/ 592752787 h 360"/>
                <a:gd name="T20" fmla="*/ 622027310 w 460"/>
                <a:gd name="T21" fmla="*/ 592752787 h 360"/>
                <a:gd name="T22" fmla="*/ 622027310 w 460"/>
                <a:gd name="T23" fmla="*/ 592752787 h 360"/>
                <a:gd name="T24" fmla="*/ 622027310 w 460"/>
                <a:gd name="T25" fmla="*/ 592752787 h 360"/>
                <a:gd name="T26" fmla="*/ 622027310 w 460"/>
                <a:gd name="T27" fmla="*/ 592752787 h 360"/>
                <a:gd name="T28" fmla="*/ 622027310 w 460"/>
                <a:gd name="T29" fmla="*/ 592752787 h 360"/>
                <a:gd name="T30" fmla="*/ 622027310 w 460"/>
                <a:gd name="T31" fmla="*/ 592752787 h 360"/>
                <a:gd name="T32" fmla="*/ 622027310 w 460"/>
                <a:gd name="T33" fmla="*/ 0 h 360"/>
                <a:gd name="T34" fmla="*/ 622027310 w 460"/>
                <a:gd name="T35" fmla="*/ 592752787 h 360"/>
                <a:gd name="T36" fmla="*/ 622027310 w 460"/>
                <a:gd name="T37" fmla="*/ 592752787 h 360"/>
                <a:gd name="T38" fmla="*/ 622027310 w 460"/>
                <a:gd name="T39" fmla="*/ 592752787 h 360"/>
                <a:gd name="T40" fmla="*/ 622027310 w 460"/>
                <a:gd name="T41" fmla="*/ 592752787 h 360"/>
                <a:gd name="T42" fmla="*/ 622027310 w 460"/>
                <a:gd name="T43" fmla="*/ 592752787 h 360"/>
                <a:gd name="T44" fmla="*/ 622027310 w 460"/>
                <a:gd name="T45" fmla="*/ 592752787 h 360"/>
                <a:gd name="T46" fmla="*/ 622027310 w 460"/>
                <a:gd name="T47" fmla="*/ 592752787 h 360"/>
                <a:gd name="T48" fmla="*/ 622027310 w 460"/>
                <a:gd name="T49" fmla="*/ 592752787 h 360"/>
                <a:gd name="T50" fmla="*/ 622027310 w 460"/>
                <a:gd name="T51" fmla="*/ 592752787 h 360"/>
                <a:gd name="T52" fmla="*/ 622027310 w 460"/>
                <a:gd name="T53" fmla="*/ 592752787 h 360"/>
                <a:gd name="T54" fmla="*/ 622027310 w 460"/>
                <a:gd name="T55" fmla="*/ 592752787 h 360"/>
                <a:gd name="T56" fmla="*/ 622027310 w 460"/>
                <a:gd name="T57" fmla="*/ 592752787 h 360"/>
                <a:gd name="T58" fmla="*/ 622027310 w 460"/>
                <a:gd name="T59" fmla="*/ 592752787 h 360"/>
                <a:gd name="T60" fmla="*/ 622027310 w 460"/>
                <a:gd name="T61" fmla="*/ 592752787 h 360"/>
                <a:gd name="T62" fmla="*/ 622027310 w 460"/>
                <a:gd name="T63" fmla="*/ 592752787 h 360"/>
                <a:gd name="T64" fmla="*/ 622027310 w 460"/>
                <a:gd name="T65" fmla="*/ 592752787 h 360"/>
                <a:gd name="T66" fmla="*/ 622027310 w 460"/>
                <a:gd name="T67" fmla="*/ 592752787 h 360"/>
                <a:gd name="T68" fmla="*/ 622027310 w 460"/>
                <a:gd name="T69" fmla="*/ 592752787 h 360"/>
                <a:gd name="T70" fmla="*/ 622027310 w 460"/>
                <a:gd name="T71" fmla="*/ 592752787 h 360"/>
                <a:gd name="T72" fmla="*/ 622027310 w 460"/>
                <a:gd name="T73" fmla="*/ 592752787 h 360"/>
                <a:gd name="T74" fmla="*/ 622027310 w 460"/>
                <a:gd name="T75" fmla="*/ 592752787 h 360"/>
                <a:gd name="T76" fmla="*/ 622027310 w 460"/>
                <a:gd name="T77" fmla="*/ 592752787 h 360"/>
                <a:gd name="T78" fmla="*/ 622027310 w 460"/>
                <a:gd name="T79" fmla="*/ 592752787 h 360"/>
                <a:gd name="T80" fmla="*/ 622027310 w 460"/>
                <a:gd name="T81" fmla="*/ 592752787 h 360"/>
                <a:gd name="T82" fmla="*/ 622027310 w 460"/>
                <a:gd name="T83" fmla="*/ 592752787 h 360"/>
                <a:gd name="T84" fmla="*/ 622027310 w 460"/>
                <a:gd name="T85" fmla="*/ 592752787 h 360"/>
                <a:gd name="T86" fmla="*/ 622027310 w 460"/>
                <a:gd name="T87" fmla="*/ 592752787 h 360"/>
                <a:gd name="T88" fmla="*/ 622027310 w 460"/>
                <a:gd name="T89" fmla="*/ 592752787 h 360"/>
                <a:gd name="T90" fmla="*/ 622027310 w 460"/>
                <a:gd name="T91" fmla="*/ 592752787 h 360"/>
                <a:gd name="T92" fmla="*/ 622027310 w 460"/>
                <a:gd name="T93" fmla="*/ 592752787 h 360"/>
                <a:gd name="T94" fmla="*/ 622027310 w 460"/>
                <a:gd name="T95" fmla="*/ 592752787 h 360"/>
                <a:gd name="T96" fmla="*/ 622027310 w 460"/>
                <a:gd name="T97" fmla="*/ 592752787 h 360"/>
                <a:gd name="T98" fmla="*/ 622027310 w 460"/>
                <a:gd name="T99" fmla="*/ 592752787 h 360"/>
                <a:gd name="T100" fmla="*/ 622027310 w 460"/>
                <a:gd name="T101" fmla="*/ 592752787 h 360"/>
                <a:gd name="T102" fmla="*/ 622027310 w 460"/>
                <a:gd name="T103" fmla="*/ 592752787 h 360"/>
                <a:gd name="T104" fmla="*/ 622027310 w 460"/>
                <a:gd name="T105" fmla="*/ 592752787 h 360"/>
                <a:gd name="T106" fmla="*/ 622027310 w 460"/>
                <a:gd name="T107" fmla="*/ 592752787 h 360"/>
                <a:gd name="T108" fmla="*/ 622027310 w 460"/>
                <a:gd name="T109" fmla="*/ 592752787 h 360"/>
                <a:gd name="T110" fmla="*/ 622027310 w 460"/>
                <a:gd name="T111" fmla="*/ 592752787 h 3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0"/>
                <a:gd name="T169" fmla="*/ 0 h 360"/>
                <a:gd name="T170" fmla="*/ 460 w 460"/>
                <a:gd name="T171" fmla="*/ 360 h 3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0" h="360">
                  <a:moveTo>
                    <a:pt x="430" y="292"/>
                  </a:moveTo>
                  <a:lnTo>
                    <a:pt x="434" y="288"/>
                  </a:lnTo>
                  <a:lnTo>
                    <a:pt x="436" y="280"/>
                  </a:lnTo>
                  <a:lnTo>
                    <a:pt x="442" y="266"/>
                  </a:lnTo>
                  <a:lnTo>
                    <a:pt x="446" y="250"/>
                  </a:lnTo>
                  <a:lnTo>
                    <a:pt x="448" y="244"/>
                  </a:lnTo>
                  <a:lnTo>
                    <a:pt x="452" y="238"/>
                  </a:lnTo>
                  <a:lnTo>
                    <a:pt x="460" y="224"/>
                  </a:lnTo>
                  <a:lnTo>
                    <a:pt x="458" y="220"/>
                  </a:lnTo>
                  <a:lnTo>
                    <a:pt x="458" y="216"/>
                  </a:lnTo>
                  <a:lnTo>
                    <a:pt x="454" y="216"/>
                  </a:lnTo>
                  <a:lnTo>
                    <a:pt x="440" y="216"/>
                  </a:lnTo>
                  <a:lnTo>
                    <a:pt x="422" y="218"/>
                  </a:lnTo>
                  <a:lnTo>
                    <a:pt x="406" y="222"/>
                  </a:lnTo>
                  <a:lnTo>
                    <a:pt x="400" y="226"/>
                  </a:lnTo>
                  <a:lnTo>
                    <a:pt x="396" y="230"/>
                  </a:lnTo>
                  <a:lnTo>
                    <a:pt x="390" y="240"/>
                  </a:lnTo>
                  <a:lnTo>
                    <a:pt x="384" y="250"/>
                  </a:lnTo>
                  <a:lnTo>
                    <a:pt x="378" y="262"/>
                  </a:lnTo>
                  <a:lnTo>
                    <a:pt x="372" y="272"/>
                  </a:lnTo>
                  <a:lnTo>
                    <a:pt x="358" y="274"/>
                  </a:lnTo>
                  <a:lnTo>
                    <a:pt x="344" y="278"/>
                  </a:lnTo>
                  <a:lnTo>
                    <a:pt x="332" y="280"/>
                  </a:lnTo>
                  <a:lnTo>
                    <a:pt x="320" y="282"/>
                  </a:lnTo>
                  <a:lnTo>
                    <a:pt x="310" y="280"/>
                  </a:lnTo>
                  <a:lnTo>
                    <a:pt x="300" y="274"/>
                  </a:lnTo>
                  <a:lnTo>
                    <a:pt x="292" y="266"/>
                  </a:lnTo>
                  <a:lnTo>
                    <a:pt x="286" y="254"/>
                  </a:lnTo>
                  <a:lnTo>
                    <a:pt x="280" y="242"/>
                  </a:lnTo>
                  <a:lnTo>
                    <a:pt x="276" y="230"/>
                  </a:lnTo>
                  <a:lnTo>
                    <a:pt x="274" y="218"/>
                  </a:lnTo>
                  <a:lnTo>
                    <a:pt x="274" y="208"/>
                  </a:lnTo>
                  <a:lnTo>
                    <a:pt x="276" y="190"/>
                  </a:lnTo>
                  <a:lnTo>
                    <a:pt x="280" y="170"/>
                  </a:lnTo>
                  <a:lnTo>
                    <a:pt x="288" y="152"/>
                  </a:lnTo>
                  <a:lnTo>
                    <a:pt x="296" y="136"/>
                  </a:lnTo>
                  <a:lnTo>
                    <a:pt x="276" y="130"/>
                  </a:lnTo>
                  <a:lnTo>
                    <a:pt x="266" y="124"/>
                  </a:lnTo>
                  <a:lnTo>
                    <a:pt x="262" y="122"/>
                  </a:lnTo>
                  <a:lnTo>
                    <a:pt x="260" y="118"/>
                  </a:lnTo>
                  <a:lnTo>
                    <a:pt x="258" y="100"/>
                  </a:lnTo>
                  <a:lnTo>
                    <a:pt x="254" y="80"/>
                  </a:lnTo>
                  <a:lnTo>
                    <a:pt x="250" y="72"/>
                  </a:lnTo>
                  <a:lnTo>
                    <a:pt x="246" y="64"/>
                  </a:lnTo>
                  <a:lnTo>
                    <a:pt x="240" y="60"/>
                  </a:lnTo>
                  <a:lnTo>
                    <a:pt x="232" y="58"/>
                  </a:lnTo>
                  <a:lnTo>
                    <a:pt x="226" y="60"/>
                  </a:lnTo>
                  <a:lnTo>
                    <a:pt x="224" y="60"/>
                  </a:lnTo>
                  <a:lnTo>
                    <a:pt x="218" y="66"/>
                  </a:lnTo>
                  <a:lnTo>
                    <a:pt x="212" y="70"/>
                  </a:lnTo>
                  <a:lnTo>
                    <a:pt x="206" y="72"/>
                  </a:lnTo>
                  <a:lnTo>
                    <a:pt x="202" y="72"/>
                  </a:lnTo>
                  <a:lnTo>
                    <a:pt x="198" y="70"/>
                  </a:lnTo>
                  <a:lnTo>
                    <a:pt x="194" y="66"/>
                  </a:lnTo>
                  <a:lnTo>
                    <a:pt x="192" y="62"/>
                  </a:lnTo>
                  <a:lnTo>
                    <a:pt x="186" y="40"/>
                  </a:lnTo>
                  <a:lnTo>
                    <a:pt x="182" y="36"/>
                  </a:lnTo>
                  <a:lnTo>
                    <a:pt x="178" y="32"/>
                  </a:lnTo>
                  <a:lnTo>
                    <a:pt x="172" y="26"/>
                  </a:lnTo>
                  <a:lnTo>
                    <a:pt x="170" y="18"/>
                  </a:lnTo>
                  <a:lnTo>
                    <a:pt x="164" y="20"/>
                  </a:lnTo>
                  <a:lnTo>
                    <a:pt x="158" y="20"/>
                  </a:lnTo>
                  <a:lnTo>
                    <a:pt x="142" y="18"/>
                  </a:lnTo>
                  <a:lnTo>
                    <a:pt x="138" y="28"/>
                  </a:lnTo>
                  <a:lnTo>
                    <a:pt x="84" y="28"/>
                  </a:lnTo>
                  <a:lnTo>
                    <a:pt x="36" y="2"/>
                  </a:lnTo>
                  <a:lnTo>
                    <a:pt x="30" y="0"/>
                  </a:lnTo>
                  <a:lnTo>
                    <a:pt x="22" y="0"/>
                  </a:lnTo>
                  <a:lnTo>
                    <a:pt x="0" y="2"/>
                  </a:lnTo>
                  <a:lnTo>
                    <a:pt x="0" y="8"/>
                  </a:lnTo>
                  <a:lnTo>
                    <a:pt x="0" y="12"/>
                  </a:lnTo>
                  <a:lnTo>
                    <a:pt x="2" y="14"/>
                  </a:lnTo>
                  <a:lnTo>
                    <a:pt x="2" y="38"/>
                  </a:lnTo>
                  <a:lnTo>
                    <a:pt x="2" y="40"/>
                  </a:lnTo>
                  <a:lnTo>
                    <a:pt x="2" y="44"/>
                  </a:lnTo>
                  <a:lnTo>
                    <a:pt x="4" y="50"/>
                  </a:lnTo>
                  <a:lnTo>
                    <a:pt x="4" y="56"/>
                  </a:lnTo>
                  <a:lnTo>
                    <a:pt x="8" y="60"/>
                  </a:lnTo>
                  <a:lnTo>
                    <a:pt x="14" y="66"/>
                  </a:lnTo>
                  <a:lnTo>
                    <a:pt x="22" y="74"/>
                  </a:lnTo>
                  <a:lnTo>
                    <a:pt x="24" y="78"/>
                  </a:lnTo>
                  <a:lnTo>
                    <a:pt x="24" y="82"/>
                  </a:lnTo>
                  <a:lnTo>
                    <a:pt x="22" y="88"/>
                  </a:lnTo>
                  <a:lnTo>
                    <a:pt x="16" y="90"/>
                  </a:lnTo>
                  <a:lnTo>
                    <a:pt x="12" y="94"/>
                  </a:lnTo>
                  <a:lnTo>
                    <a:pt x="8" y="98"/>
                  </a:lnTo>
                  <a:lnTo>
                    <a:pt x="8" y="102"/>
                  </a:lnTo>
                  <a:lnTo>
                    <a:pt x="12" y="108"/>
                  </a:lnTo>
                  <a:lnTo>
                    <a:pt x="18" y="114"/>
                  </a:lnTo>
                  <a:lnTo>
                    <a:pt x="26" y="118"/>
                  </a:lnTo>
                  <a:lnTo>
                    <a:pt x="34" y="120"/>
                  </a:lnTo>
                  <a:lnTo>
                    <a:pt x="36" y="126"/>
                  </a:lnTo>
                  <a:lnTo>
                    <a:pt x="40" y="128"/>
                  </a:lnTo>
                  <a:lnTo>
                    <a:pt x="42" y="132"/>
                  </a:lnTo>
                  <a:lnTo>
                    <a:pt x="44" y="138"/>
                  </a:lnTo>
                  <a:lnTo>
                    <a:pt x="44" y="142"/>
                  </a:lnTo>
                  <a:lnTo>
                    <a:pt x="42" y="146"/>
                  </a:lnTo>
                  <a:lnTo>
                    <a:pt x="40" y="150"/>
                  </a:lnTo>
                  <a:lnTo>
                    <a:pt x="40" y="154"/>
                  </a:lnTo>
                  <a:lnTo>
                    <a:pt x="40" y="158"/>
                  </a:lnTo>
                  <a:lnTo>
                    <a:pt x="42" y="160"/>
                  </a:lnTo>
                  <a:lnTo>
                    <a:pt x="46" y="164"/>
                  </a:lnTo>
                  <a:lnTo>
                    <a:pt x="52" y="168"/>
                  </a:lnTo>
                  <a:lnTo>
                    <a:pt x="58" y="174"/>
                  </a:lnTo>
                  <a:lnTo>
                    <a:pt x="70" y="194"/>
                  </a:lnTo>
                  <a:lnTo>
                    <a:pt x="74" y="192"/>
                  </a:lnTo>
                  <a:lnTo>
                    <a:pt x="78" y="190"/>
                  </a:lnTo>
                  <a:lnTo>
                    <a:pt x="80" y="188"/>
                  </a:lnTo>
                  <a:lnTo>
                    <a:pt x="82" y="184"/>
                  </a:lnTo>
                  <a:lnTo>
                    <a:pt x="80" y="176"/>
                  </a:lnTo>
                  <a:lnTo>
                    <a:pt x="74" y="168"/>
                  </a:lnTo>
                  <a:lnTo>
                    <a:pt x="70" y="162"/>
                  </a:lnTo>
                  <a:lnTo>
                    <a:pt x="64" y="156"/>
                  </a:lnTo>
                  <a:lnTo>
                    <a:pt x="66" y="152"/>
                  </a:lnTo>
                  <a:lnTo>
                    <a:pt x="64" y="148"/>
                  </a:lnTo>
                  <a:lnTo>
                    <a:pt x="60" y="136"/>
                  </a:lnTo>
                  <a:lnTo>
                    <a:pt x="58" y="124"/>
                  </a:lnTo>
                  <a:lnTo>
                    <a:pt x="54" y="114"/>
                  </a:lnTo>
                  <a:lnTo>
                    <a:pt x="52" y="112"/>
                  </a:lnTo>
                  <a:lnTo>
                    <a:pt x="50" y="110"/>
                  </a:lnTo>
                  <a:lnTo>
                    <a:pt x="50" y="108"/>
                  </a:lnTo>
                  <a:lnTo>
                    <a:pt x="48" y="96"/>
                  </a:lnTo>
                  <a:lnTo>
                    <a:pt x="46" y="86"/>
                  </a:lnTo>
                  <a:lnTo>
                    <a:pt x="38" y="66"/>
                  </a:lnTo>
                  <a:lnTo>
                    <a:pt x="36" y="64"/>
                  </a:lnTo>
                  <a:lnTo>
                    <a:pt x="36" y="62"/>
                  </a:lnTo>
                  <a:lnTo>
                    <a:pt x="34" y="60"/>
                  </a:lnTo>
                  <a:lnTo>
                    <a:pt x="32" y="60"/>
                  </a:lnTo>
                  <a:lnTo>
                    <a:pt x="30" y="58"/>
                  </a:lnTo>
                  <a:lnTo>
                    <a:pt x="28" y="50"/>
                  </a:lnTo>
                  <a:lnTo>
                    <a:pt x="30" y="32"/>
                  </a:lnTo>
                  <a:lnTo>
                    <a:pt x="32" y="24"/>
                  </a:lnTo>
                  <a:lnTo>
                    <a:pt x="32" y="22"/>
                  </a:lnTo>
                  <a:lnTo>
                    <a:pt x="34" y="20"/>
                  </a:lnTo>
                  <a:lnTo>
                    <a:pt x="40" y="22"/>
                  </a:lnTo>
                  <a:lnTo>
                    <a:pt x="46" y="24"/>
                  </a:lnTo>
                  <a:lnTo>
                    <a:pt x="50" y="28"/>
                  </a:lnTo>
                  <a:lnTo>
                    <a:pt x="52" y="34"/>
                  </a:lnTo>
                  <a:lnTo>
                    <a:pt x="56" y="46"/>
                  </a:lnTo>
                  <a:lnTo>
                    <a:pt x="58" y="58"/>
                  </a:lnTo>
                  <a:lnTo>
                    <a:pt x="58" y="62"/>
                  </a:lnTo>
                  <a:lnTo>
                    <a:pt x="56" y="68"/>
                  </a:lnTo>
                  <a:lnTo>
                    <a:pt x="54" y="74"/>
                  </a:lnTo>
                  <a:lnTo>
                    <a:pt x="54" y="76"/>
                  </a:lnTo>
                  <a:lnTo>
                    <a:pt x="56" y="78"/>
                  </a:lnTo>
                  <a:lnTo>
                    <a:pt x="62" y="78"/>
                  </a:lnTo>
                  <a:lnTo>
                    <a:pt x="62" y="84"/>
                  </a:lnTo>
                  <a:lnTo>
                    <a:pt x="66" y="90"/>
                  </a:lnTo>
                  <a:lnTo>
                    <a:pt x="70" y="94"/>
                  </a:lnTo>
                  <a:lnTo>
                    <a:pt x="74" y="94"/>
                  </a:lnTo>
                  <a:lnTo>
                    <a:pt x="78" y="106"/>
                  </a:lnTo>
                  <a:lnTo>
                    <a:pt x="82" y="112"/>
                  </a:lnTo>
                  <a:lnTo>
                    <a:pt x="86" y="118"/>
                  </a:lnTo>
                  <a:lnTo>
                    <a:pt x="90" y="120"/>
                  </a:lnTo>
                  <a:lnTo>
                    <a:pt x="92" y="122"/>
                  </a:lnTo>
                  <a:lnTo>
                    <a:pt x="94" y="124"/>
                  </a:lnTo>
                  <a:lnTo>
                    <a:pt x="92" y="128"/>
                  </a:lnTo>
                  <a:lnTo>
                    <a:pt x="90" y="134"/>
                  </a:lnTo>
                  <a:lnTo>
                    <a:pt x="92" y="140"/>
                  </a:lnTo>
                  <a:lnTo>
                    <a:pt x="98" y="150"/>
                  </a:lnTo>
                  <a:lnTo>
                    <a:pt x="112" y="164"/>
                  </a:lnTo>
                  <a:lnTo>
                    <a:pt x="120" y="172"/>
                  </a:lnTo>
                  <a:lnTo>
                    <a:pt x="126" y="180"/>
                  </a:lnTo>
                  <a:lnTo>
                    <a:pt x="132" y="190"/>
                  </a:lnTo>
                  <a:lnTo>
                    <a:pt x="140" y="200"/>
                  </a:lnTo>
                  <a:lnTo>
                    <a:pt x="140" y="216"/>
                  </a:lnTo>
                  <a:lnTo>
                    <a:pt x="142" y="220"/>
                  </a:lnTo>
                  <a:lnTo>
                    <a:pt x="142" y="224"/>
                  </a:lnTo>
                  <a:lnTo>
                    <a:pt x="142" y="230"/>
                  </a:lnTo>
                  <a:lnTo>
                    <a:pt x="140" y="234"/>
                  </a:lnTo>
                  <a:lnTo>
                    <a:pt x="138" y="234"/>
                  </a:lnTo>
                  <a:lnTo>
                    <a:pt x="138" y="236"/>
                  </a:lnTo>
                  <a:lnTo>
                    <a:pt x="138" y="242"/>
                  </a:lnTo>
                  <a:lnTo>
                    <a:pt x="134" y="242"/>
                  </a:lnTo>
                  <a:lnTo>
                    <a:pt x="134" y="248"/>
                  </a:lnTo>
                  <a:lnTo>
                    <a:pt x="136" y="254"/>
                  </a:lnTo>
                  <a:lnTo>
                    <a:pt x="140" y="260"/>
                  </a:lnTo>
                  <a:lnTo>
                    <a:pt x="148" y="268"/>
                  </a:lnTo>
                  <a:lnTo>
                    <a:pt x="158" y="274"/>
                  </a:lnTo>
                  <a:lnTo>
                    <a:pt x="162" y="280"/>
                  </a:lnTo>
                  <a:lnTo>
                    <a:pt x="166" y="284"/>
                  </a:lnTo>
                  <a:lnTo>
                    <a:pt x="170" y="288"/>
                  </a:lnTo>
                  <a:lnTo>
                    <a:pt x="178" y="288"/>
                  </a:lnTo>
                  <a:lnTo>
                    <a:pt x="186" y="290"/>
                  </a:lnTo>
                  <a:lnTo>
                    <a:pt x="192" y="294"/>
                  </a:lnTo>
                  <a:lnTo>
                    <a:pt x="204" y="304"/>
                  </a:lnTo>
                  <a:lnTo>
                    <a:pt x="212" y="310"/>
                  </a:lnTo>
                  <a:lnTo>
                    <a:pt x="220" y="314"/>
                  </a:lnTo>
                  <a:lnTo>
                    <a:pt x="234" y="320"/>
                  </a:lnTo>
                  <a:lnTo>
                    <a:pt x="250" y="328"/>
                  </a:lnTo>
                  <a:lnTo>
                    <a:pt x="264" y="334"/>
                  </a:lnTo>
                  <a:lnTo>
                    <a:pt x="272" y="336"/>
                  </a:lnTo>
                  <a:lnTo>
                    <a:pt x="280" y="336"/>
                  </a:lnTo>
                  <a:lnTo>
                    <a:pt x="286" y="336"/>
                  </a:lnTo>
                  <a:lnTo>
                    <a:pt x="294" y="330"/>
                  </a:lnTo>
                  <a:lnTo>
                    <a:pt x="300" y="326"/>
                  </a:lnTo>
                  <a:lnTo>
                    <a:pt x="306" y="324"/>
                  </a:lnTo>
                  <a:lnTo>
                    <a:pt x="312" y="326"/>
                  </a:lnTo>
                  <a:lnTo>
                    <a:pt x="318" y="328"/>
                  </a:lnTo>
                  <a:lnTo>
                    <a:pt x="328" y="334"/>
                  </a:lnTo>
                  <a:lnTo>
                    <a:pt x="336" y="342"/>
                  </a:lnTo>
                  <a:lnTo>
                    <a:pt x="342" y="350"/>
                  </a:lnTo>
                  <a:lnTo>
                    <a:pt x="348" y="360"/>
                  </a:lnTo>
                  <a:lnTo>
                    <a:pt x="352" y="346"/>
                  </a:lnTo>
                  <a:lnTo>
                    <a:pt x="354" y="338"/>
                  </a:lnTo>
                  <a:lnTo>
                    <a:pt x="358" y="334"/>
                  </a:lnTo>
                  <a:lnTo>
                    <a:pt x="380" y="334"/>
                  </a:lnTo>
                  <a:lnTo>
                    <a:pt x="380" y="328"/>
                  </a:lnTo>
                  <a:lnTo>
                    <a:pt x="378" y="322"/>
                  </a:lnTo>
                  <a:lnTo>
                    <a:pt x="374" y="320"/>
                  </a:lnTo>
                  <a:lnTo>
                    <a:pt x="372" y="316"/>
                  </a:lnTo>
                  <a:lnTo>
                    <a:pt x="370" y="312"/>
                  </a:lnTo>
                  <a:lnTo>
                    <a:pt x="374" y="304"/>
                  </a:lnTo>
                  <a:lnTo>
                    <a:pt x="378" y="300"/>
                  </a:lnTo>
                  <a:lnTo>
                    <a:pt x="382" y="298"/>
                  </a:lnTo>
                  <a:lnTo>
                    <a:pt x="408" y="298"/>
                  </a:lnTo>
                  <a:lnTo>
                    <a:pt x="412" y="298"/>
                  </a:lnTo>
                  <a:lnTo>
                    <a:pt x="414" y="296"/>
                  </a:lnTo>
                  <a:lnTo>
                    <a:pt x="416" y="292"/>
                  </a:lnTo>
                  <a:lnTo>
                    <a:pt x="418" y="288"/>
                  </a:lnTo>
                  <a:lnTo>
                    <a:pt x="420" y="286"/>
                  </a:lnTo>
                  <a:lnTo>
                    <a:pt x="424" y="286"/>
                  </a:lnTo>
                  <a:lnTo>
                    <a:pt x="426" y="286"/>
                  </a:lnTo>
                  <a:lnTo>
                    <a:pt x="428" y="288"/>
                  </a:lnTo>
                  <a:lnTo>
                    <a:pt x="428" y="292"/>
                  </a:lnTo>
                  <a:lnTo>
                    <a:pt x="430" y="292"/>
                  </a:lnTo>
                  <a:close/>
                </a:path>
              </a:pathLst>
            </a:custGeom>
            <a:solidFill>
              <a:srgbClr val="C0C0C0"/>
            </a:solidFill>
            <a:ln w="3175">
              <a:solidFill>
                <a:schemeClr val="bg1"/>
              </a:solidFill>
              <a:round/>
              <a:headEnd/>
              <a:tailEnd/>
            </a:ln>
          </p:spPr>
          <p:txBody>
            <a:bodyPr/>
            <a:lstStyle/>
            <a:p>
              <a:endParaRPr lang="en-GB"/>
            </a:p>
          </p:txBody>
        </p:sp>
        <p:sp>
          <p:nvSpPr>
            <p:cNvPr id="75823" name="Freeform 49"/>
            <p:cNvSpPr>
              <a:spLocks/>
            </p:cNvSpPr>
            <p:nvPr/>
          </p:nvSpPr>
          <p:spPr bwMode="auto">
            <a:xfrm>
              <a:off x="1535" y="1933"/>
              <a:ext cx="59" cy="39"/>
            </a:xfrm>
            <a:custGeom>
              <a:avLst/>
              <a:gdLst>
                <a:gd name="T0" fmla="*/ 0 w 62"/>
                <a:gd name="T1" fmla="*/ 885301160 h 40"/>
                <a:gd name="T2" fmla="*/ 0 w 62"/>
                <a:gd name="T3" fmla="*/ 885301160 h 40"/>
                <a:gd name="T4" fmla="*/ 378478253 w 62"/>
                <a:gd name="T5" fmla="*/ 885301160 h 40"/>
                <a:gd name="T6" fmla="*/ 378478253 w 62"/>
                <a:gd name="T7" fmla="*/ 885301160 h 40"/>
                <a:gd name="T8" fmla="*/ 378478253 w 62"/>
                <a:gd name="T9" fmla="*/ 885301160 h 40"/>
                <a:gd name="T10" fmla="*/ 378478253 w 62"/>
                <a:gd name="T11" fmla="*/ 0 h 40"/>
                <a:gd name="T12" fmla="*/ 378478253 w 62"/>
                <a:gd name="T13" fmla="*/ 885301160 h 40"/>
                <a:gd name="T14" fmla="*/ 378478253 w 62"/>
                <a:gd name="T15" fmla="*/ 885301160 h 40"/>
                <a:gd name="T16" fmla="*/ 378478253 w 62"/>
                <a:gd name="T17" fmla="*/ 885301160 h 40"/>
                <a:gd name="T18" fmla="*/ 378478253 w 62"/>
                <a:gd name="T19" fmla="*/ 885301160 h 40"/>
                <a:gd name="T20" fmla="*/ 378478253 w 62"/>
                <a:gd name="T21" fmla="*/ 885301160 h 40"/>
                <a:gd name="T22" fmla="*/ 378478253 w 62"/>
                <a:gd name="T23" fmla="*/ 885301160 h 40"/>
                <a:gd name="T24" fmla="*/ 378478253 w 62"/>
                <a:gd name="T25" fmla="*/ 885301160 h 40"/>
                <a:gd name="T26" fmla="*/ 378478253 w 62"/>
                <a:gd name="T27" fmla="*/ 885301160 h 40"/>
                <a:gd name="T28" fmla="*/ 378478253 w 62"/>
                <a:gd name="T29" fmla="*/ 885301160 h 40"/>
                <a:gd name="T30" fmla="*/ 378478253 w 62"/>
                <a:gd name="T31" fmla="*/ 885301160 h 40"/>
                <a:gd name="T32" fmla="*/ 378478253 w 62"/>
                <a:gd name="T33" fmla="*/ 885301160 h 40"/>
                <a:gd name="T34" fmla="*/ 378478253 w 62"/>
                <a:gd name="T35" fmla="*/ 885301160 h 40"/>
                <a:gd name="T36" fmla="*/ 378478253 w 62"/>
                <a:gd name="T37" fmla="*/ 885301160 h 40"/>
                <a:gd name="T38" fmla="*/ 378478253 w 62"/>
                <a:gd name="T39" fmla="*/ 885301160 h 40"/>
                <a:gd name="T40" fmla="*/ 378478253 w 62"/>
                <a:gd name="T41" fmla="*/ 885301160 h 40"/>
                <a:gd name="T42" fmla="*/ 378478253 w 62"/>
                <a:gd name="T43" fmla="*/ 885301160 h 40"/>
                <a:gd name="T44" fmla="*/ 378478253 w 62"/>
                <a:gd name="T45" fmla="*/ 885301160 h 40"/>
                <a:gd name="T46" fmla="*/ 378478253 w 62"/>
                <a:gd name="T47" fmla="*/ 885301160 h 40"/>
                <a:gd name="T48" fmla="*/ 378478253 w 62"/>
                <a:gd name="T49" fmla="*/ 885301160 h 40"/>
                <a:gd name="T50" fmla="*/ 378478253 w 62"/>
                <a:gd name="T51" fmla="*/ 885301160 h 40"/>
                <a:gd name="T52" fmla="*/ 378478253 w 62"/>
                <a:gd name="T53" fmla="*/ 885301160 h 40"/>
                <a:gd name="T54" fmla="*/ 378478253 w 62"/>
                <a:gd name="T55" fmla="*/ 885301160 h 40"/>
                <a:gd name="T56" fmla="*/ 378478253 w 62"/>
                <a:gd name="T57" fmla="*/ 885301160 h 40"/>
                <a:gd name="T58" fmla="*/ 378478253 w 62"/>
                <a:gd name="T59" fmla="*/ 885301160 h 40"/>
                <a:gd name="T60" fmla="*/ 378478253 w 62"/>
                <a:gd name="T61" fmla="*/ 885301160 h 40"/>
                <a:gd name="T62" fmla="*/ 378478253 w 62"/>
                <a:gd name="T63" fmla="*/ 885301160 h 40"/>
                <a:gd name="T64" fmla="*/ 378478253 w 62"/>
                <a:gd name="T65" fmla="*/ 885301160 h 40"/>
                <a:gd name="T66" fmla="*/ 378478253 w 62"/>
                <a:gd name="T67" fmla="*/ 885301160 h 40"/>
                <a:gd name="T68" fmla="*/ 378478253 w 62"/>
                <a:gd name="T69" fmla="*/ 885301160 h 40"/>
                <a:gd name="T70" fmla="*/ 0 w 62"/>
                <a:gd name="T71" fmla="*/ 88530116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40"/>
                <a:gd name="T110" fmla="*/ 62 w 6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40">
                  <a:moveTo>
                    <a:pt x="0" y="34"/>
                  </a:moveTo>
                  <a:lnTo>
                    <a:pt x="0" y="28"/>
                  </a:lnTo>
                  <a:lnTo>
                    <a:pt x="2" y="18"/>
                  </a:lnTo>
                  <a:lnTo>
                    <a:pt x="2" y="6"/>
                  </a:lnTo>
                  <a:lnTo>
                    <a:pt x="4" y="4"/>
                  </a:lnTo>
                  <a:lnTo>
                    <a:pt x="4" y="0"/>
                  </a:lnTo>
                  <a:lnTo>
                    <a:pt x="16" y="2"/>
                  </a:lnTo>
                  <a:lnTo>
                    <a:pt x="28" y="2"/>
                  </a:lnTo>
                  <a:lnTo>
                    <a:pt x="28" y="4"/>
                  </a:lnTo>
                  <a:lnTo>
                    <a:pt x="30" y="4"/>
                  </a:lnTo>
                  <a:lnTo>
                    <a:pt x="36" y="4"/>
                  </a:lnTo>
                  <a:lnTo>
                    <a:pt x="38" y="4"/>
                  </a:lnTo>
                  <a:lnTo>
                    <a:pt x="40" y="6"/>
                  </a:lnTo>
                  <a:lnTo>
                    <a:pt x="42" y="10"/>
                  </a:lnTo>
                  <a:lnTo>
                    <a:pt x="44" y="10"/>
                  </a:lnTo>
                  <a:lnTo>
                    <a:pt x="44" y="12"/>
                  </a:lnTo>
                  <a:lnTo>
                    <a:pt x="46" y="14"/>
                  </a:lnTo>
                  <a:lnTo>
                    <a:pt x="52" y="16"/>
                  </a:lnTo>
                  <a:lnTo>
                    <a:pt x="56" y="18"/>
                  </a:lnTo>
                  <a:lnTo>
                    <a:pt x="58" y="20"/>
                  </a:lnTo>
                  <a:lnTo>
                    <a:pt x="62" y="28"/>
                  </a:lnTo>
                  <a:lnTo>
                    <a:pt x="56" y="30"/>
                  </a:lnTo>
                  <a:lnTo>
                    <a:pt x="54" y="34"/>
                  </a:lnTo>
                  <a:lnTo>
                    <a:pt x="52" y="32"/>
                  </a:lnTo>
                  <a:lnTo>
                    <a:pt x="50" y="30"/>
                  </a:lnTo>
                  <a:lnTo>
                    <a:pt x="32" y="30"/>
                  </a:lnTo>
                  <a:lnTo>
                    <a:pt x="30" y="32"/>
                  </a:lnTo>
                  <a:lnTo>
                    <a:pt x="28" y="32"/>
                  </a:lnTo>
                  <a:lnTo>
                    <a:pt x="20" y="32"/>
                  </a:lnTo>
                  <a:lnTo>
                    <a:pt x="14" y="32"/>
                  </a:lnTo>
                  <a:lnTo>
                    <a:pt x="12" y="36"/>
                  </a:lnTo>
                  <a:lnTo>
                    <a:pt x="8" y="38"/>
                  </a:lnTo>
                  <a:lnTo>
                    <a:pt x="2" y="40"/>
                  </a:lnTo>
                  <a:lnTo>
                    <a:pt x="2" y="38"/>
                  </a:lnTo>
                  <a:lnTo>
                    <a:pt x="2" y="36"/>
                  </a:lnTo>
                  <a:lnTo>
                    <a:pt x="0" y="34"/>
                  </a:lnTo>
                  <a:close/>
                </a:path>
              </a:pathLst>
            </a:custGeom>
            <a:solidFill>
              <a:srgbClr val="C0C0C0"/>
            </a:solidFill>
            <a:ln w="3175">
              <a:solidFill>
                <a:schemeClr val="bg1"/>
              </a:solidFill>
              <a:round/>
              <a:headEnd/>
              <a:tailEnd/>
            </a:ln>
          </p:spPr>
          <p:txBody>
            <a:bodyPr/>
            <a:lstStyle/>
            <a:p>
              <a:endParaRPr lang="en-GB"/>
            </a:p>
          </p:txBody>
        </p:sp>
        <p:sp>
          <p:nvSpPr>
            <p:cNvPr id="75824" name="Freeform 50"/>
            <p:cNvSpPr>
              <a:spLocks/>
            </p:cNvSpPr>
            <p:nvPr/>
          </p:nvSpPr>
          <p:spPr bwMode="auto">
            <a:xfrm>
              <a:off x="1433" y="1958"/>
              <a:ext cx="32" cy="16"/>
            </a:xfrm>
            <a:custGeom>
              <a:avLst/>
              <a:gdLst>
                <a:gd name="T0" fmla="*/ 0 w 34"/>
                <a:gd name="T1" fmla="*/ 2147481088 h 16"/>
                <a:gd name="T2" fmla="*/ 0 w 34"/>
                <a:gd name="T3" fmla="*/ 2147481088 h 16"/>
                <a:gd name="T4" fmla="*/ 257286390 w 34"/>
                <a:gd name="T5" fmla="*/ 2147481088 h 16"/>
                <a:gd name="T6" fmla="*/ 257286390 w 34"/>
                <a:gd name="T7" fmla="*/ 0 h 16"/>
                <a:gd name="T8" fmla="*/ 257286390 w 34"/>
                <a:gd name="T9" fmla="*/ 0 h 16"/>
                <a:gd name="T10" fmla="*/ 257286390 w 34"/>
                <a:gd name="T11" fmla="*/ 2147481088 h 16"/>
                <a:gd name="T12" fmla="*/ 257286390 w 34"/>
                <a:gd name="T13" fmla="*/ 2147481088 h 16"/>
                <a:gd name="T14" fmla="*/ 257286390 w 34"/>
                <a:gd name="T15" fmla="*/ 2147481088 h 16"/>
                <a:gd name="T16" fmla="*/ 257286390 w 34"/>
                <a:gd name="T17" fmla="*/ 2147481088 h 16"/>
                <a:gd name="T18" fmla="*/ 257286390 w 34"/>
                <a:gd name="T19" fmla="*/ 2147481088 h 16"/>
                <a:gd name="T20" fmla="*/ 257286390 w 34"/>
                <a:gd name="T21" fmla="*/ 2147481088 h 16"/>
                <a:gd name="T22" fmla="*/ 0 w 34"/>
                <a:gd name="T23" fmla="*/ 2147481088 h 16"/>
                <a:gd name="T24" fmla="*/ 0 w 34"/>
                <a:gd name="T25" fmla="*/ 2147481088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16"/>
                <a:gd name="T41" fmla="*/ 34 w 3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16">
                  <a:moveTo>
                    <a:pt x="0" y="8"/>
                  </a:moveTo>
                  <a:lnTo>
                    <a:pt x="0" y="4"/>
                  </a:lnTo>
                  <a:lnTo>
                    <a:pt x="2" y="2"/>
                  </a:lnTo>
                  <a:lnTo>
                    <a:pt x="8" y="0"/>
                  </a:lnTo>
                  <a:lnTo>
                    <a:pt x="14" y="0"/>
                  </a:lnTo>
                  <a:lnTo>
                    <a:pt x="22" y="4"/>
                  </a:lnTo>
                  <a:lnTo>
                    <a:pt x="34" y="12"/>
                  </a:lnTo>
                  <a:lnTo>
                    <a:pt x="28" y="14"/>
                  </a:lnTo>
                  <a:lnTo>
                    <a:pt x="22" y="16"/>
                  </a:lnTo>
                  <a:lnTo>
                    <a:pt x="10" y="14"/>
                  </a:lnTo>
                  <a:lnTo>
                    <a:pt x="4" y="10"/>
                  </a:lnTo>
                  <a:lnTo>
                    <a:pt x="0" y="6"/>
                  </a:lnTo>
                  <a:lnTo>
                    <a:pt x="0" y="8"/>
                  </a:lnTo>
                  <a:close/>
                </a:path>
              </a:pathLst>
            </a:custGeom>
            <a:solidFill>
              <a:srgbClr val="C0C0C0"/>
            </a:solidFill>
            <a:ln w="3175">
              <a:solidFill>
                <a:schemeClr val="bg1"/>
              </a:solidFill>
              <a:round/>
              <a:headEnd/>
              <a:tailEnd/>
            </a:ln>
          </p:spPr>
          <p:txBody>
            <a:bodyPr/>
            <a:lstStyle/>
            <a:p>
              <a:endParaRPr lang="en-GB"/>
            </a:p>
          </p:txBody>
        </p:sp>
        <p:sp>
          <p:nvSpPr>
            <p:cNvPr id="75825" name="Freeform 51"/>
            <p:cNvSpPr>
              <a:spLocks/>
            </p:cNvSpPr>
            <p:nvPr/>
          </p:nvSpPr>
          <p:spPr bwMode="auto">
            <a:xfrm>
              <a:off x="1494" y="1931"/>
              <a:ext cx="100" cy="41"/>
            </a:xfrm>
            <a:custGeom>
              <a:avLst/>
              <a:gdLst>
                <a:gd name="T0" fmla="*/ 544205379 w 104"/>
                <a:gd name="T1" fmla="*/ 923930307 h 42"/>
                <a:gd name="T2" fmla="*/ 544205379 w 104"/>
                <a:gd name="T3" fmla="*/ 923930307 h 42"/>
                <a:gd name="T4" fmla="*/ 544205379 w 104"/>
                <a:gd name="T5" fmla="*/ 923930307 h 42"/>
                <a:gd name="T6" fmla="*/ 544205379 w 104"/>
                <a:gd name="T7" fmla="*/ 923930307 h 42"/>
                <a:gd name="T8" fmla="*/ 544205379 w 104"/>
                <a:gd name="T9" fmla="*/ 923930307 h 42"/>
                <a:gd name="T10" fmla="*/ 544205379 w 104"/>
                <a:gd name="T11" fmla="*/ 923930307 h 42"/>
                <a:gd name="T12" fmla="*/ 0 w 104"/>
                <a:gd name="T13" fmla="*/ 923930307 h 42"/>
                <a:gd name="T14" fmla="*/ 544205379 w 104"/>
                <a:gd name="T15" fmla="*/ 923930307 h 42"/>
                <a:gd name="T16" fmla="*/ 544205379 w 104"/>
                <a:gd name="T17" fmla="*/ 923930307 h 42"/>
                <a:gd name="T18" fmla="*/ 544205379 w 104"/>
                <a:gd name="T19" fmla="*/ 923930307 h 42"/>
                <a:gd name="T20" fmla="*/ 544205379 w 104"/>
                <a:gd name="T21" fmla="*/ 923930307 h 42"/>
                <a:gd name="T22" fmla="*/ 544205379 w 104"/>
                <a:gd name="T23" fmla="*/ 923930307 h 42"/>
                <a:gd name="T24" fmla="*/ 544205379 w 104"/>
                <a:gd name="T25" fmla="*/ 923930307 h 42"/>
                <a:gd name="T26" fmla="*/ 544205379 w 104"/>
                <a:gd name="T27" fmla="*/ 923930307 h 42"/>
                <a:gd name="T28" fmla="*/ 544205379 w 104"/>
                <a:gd name="T29" fmla="*/ 923930307 h 42"/>
                <a:gd name="T30" fmla="*/ 544205379 w 104"/>
                <a:gd name="T31" fmla="*/ 923930307 h 42"/>
                <a:gd name="T32" fmla="*/ 544205379 w 104"/>
                <a:gd name="T33" fmla="*/ 923930307 h 42"/>
                <a:gd name="T34" fmla="*/ 544205379 w 104"/>
                <a:gd name="T35" fmla="*/ 923930307 h 42"/>
                <a:gd name="T36" fmla="*/ 544205379 w 104"/>
                <a:gd name="T37" fmla="*/ 923930307 h 42"/>
                <a:gd name="T38" fmla="*/ 544205379 w 104"/>
                <a:gd name="T39" fmla="*/ 0 h 42"/>
                <a:gd name="T40" fmla="*/ 544205379 w 104"/>
                <a:gd name="T41" fmla="*/ 923930307 h 42"/>
                <a:gd name="T42" fmla="*/ 544205379 w 104"/>
                <a:gd name="T43" fmla="*/ 923930307 h 42"/>
                <a:gd name="T44" fmla="*/ 544205379 w 104"/>
                <a:gd name="T45" fmla="*/ 923930307 h 42"/>
                <a:gd name="T46" fmla="*/ 544205379 w 104"/>
                <a:gd name="T47" fmla="*/ 923930307 h 42"/>
                <a:gd name="T48" fmla="*/ 544205379 w 104"/>
                <a:gd name="T49" fmla="*/ 923930307 h 42"/>
                <a:gd name="T50" fmla="*/ 544205379 w 104"/>
                <a:gd name="T51" fmla="*/ 923930307 h 42"/>
                <a:gd name="T52" fmla="*/ 544205379 w 104"/>
                <a:gd name="T53" fmla="*/ 923930307 h 42"/>
                <a:gd name="T54" fmla="*/ 544205379 w 104"/>
                <a:gd name="T55" fmla="*/ 923930307 h 42"/>
                <a:gd name="T56" fmla="*/ 544205379 w 104"/>
                <a:gd name="T57" fmla="*/ 923930307 h 42"/>
                <a:gd name="T58" fmla="*/ 544205379 w 104"/>
                <a:gd name="T59" fmla="*/ 923930307 h 42"/>
                <a:gd name="T60" fmla="*/ 544205379 w 104"/>
                <a:gd name="T61" fmla="*/ 923930307 h 42"/>
                <a:gd name="T62" fmla="*/ 544205379 w 104"/>
                <a:gd name="T63" fmla="*/ 923930307 h 42"/>
                <a:gd name="T64" fmla="*/ 544205379 w 104"/>
                <a:gd name="T65" fmla="*/ 923930307 h 42"/>
                <a:gd name="T66" fmla="*/ 544205379 w 104"/>
                <a:gd name="T67" fmla="*/ 923930307 h 42"/>
                <a:gd name="T68" fmla="*/ 544205379 w 104"/>
                <a:gd name="T69" fmla="*/ 923930307 h 42"/>
                <a:gd name="T70" fmla="*/ 544205379 w 104"/>
                <a:gd name="T71" fmla="*/ 923930307 h 42"/>
                <a:gd name="T72" fmla="*/ 544205379 w 104"/>
                <a:gd name="T73" fmla="*/ 923930307 h 42"/>
                <a:gd name="T74" fmla="*/ 544205379 w 104"/>
                <a:gd name="T75" fmla="*/ 923930307 h 42"/>
                <a:gd name="T76" fmla="*/ 544205379 w 104"/>
                <a:gd name="T77" fmla="*/ 923930307 h 42"/>
                <a:gd name="T78" fmla="*/ 544205379 w 104"/>
                <a:gd name="T79" fmla="*/ 923930307 h 42"/>
                <a:gd name="T80" fmla="*/ 544205379 w 104"/>
                <a:gd name="T81" fmla="*/ 923930307 h 42"/>
                <a:gd name="T82" fmla="*/ 544205379 w 104"/>
                <a:gd name="T83" fmla="*/ 923930307 h 42"/>
                <a:gd name="T84" fmla="*/ 544205379 w 104"/>
                <a:gd name="T85" fmla="*/ 923930307 h 42"/>
                <a:gd name="T86" fmla="*/ 544205379 w 104"/>
                <a:gd name="T87" fmla="*/ 923930307 h 42"/>
                <a:gd name="T88" fmla="*/ 544205379 w 104"/>
                <a:gd name="T89" fmla="*/ 923930307 h 42"/>
                <a:gd name="T90" fmla="*/ 544205379 w 104"/>
                <a:gd name="T91" fmla="*/ 923930307 h 42"/>
                <a:gd name="T92" fmla="*/ 544205379 w 104"/>
                <a:gd name="T93" fmla="*/ 923930307 h 4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4"/>
                <a:gd name="T142" fmla="*/ 0 h 42"/>
                <a:gd name="T143" fmla="*/ 104 w 104"/>
                <a:gd name="T144" fmla="*/ 42 h 4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4" h="42">
                  <a:moveTo>
                    <a:pt x="44" y="42"/>
                  </a:moveTo>
                  <a:lnTo>
                    <a:pt x="44" y="40"/>
                  </a:lnTo>
                  <a:lnTo>
                    <a:pt x="44" y="36"/>
                  </a:lnTo>
                  <a:lnTo>
                    <a:pt x="14" y="36"/>
                  </a:lnTo>
                  <a:lnTo>
                    <a:pt x="4" y="34"/>
                  </a:lnTo>
                  <a:lnTo>
                    <a:pt x="2" y="32"/>
                  </a:lnTo>
                  <a:lnTo>
                    <a:pt x="0" y="28"/>
                  </a:lnTo>
                  <a:lnTo>
                    <a:pt x="14" y="24"/>
                  </a:lnTo>
                  <a:lnTo>
                    <a:pt x="20" y="26"/>
                  </a:lnTo>
                  <a:lnTo>
                    <a:pt x="26" y="28"/>
                  </a:lnTo>
                  <a:lnTo>
                    <a:pt x="30" y="26"/>
                  </a:lnTo>
                  <a:lnTo>
                    <a:pt x="32" y="22"/>
                  </a:lnTo>
                  <a:lnTo>
                    <a:pt x="30" y="20"/>
                  </a:lnTo>
                  <a:lnTo>
                    <a:pt x="30" y="16"/>
                  </a:lnTo>
                  <a:lnTo>
                    <a:pt x="30" y="10"/>
                  </a:lnTo>
                  <a:lnTo>
                    <a:pt x="24" y="8"/>
                  </a:lnTo>
                  <a:lnTo>
                    <a:pt x="22" y="6"/>
                  </a:lnTo>
                  <a:lnTo>
                    <a:pt x="22" y="2"/>
                  </a:lnTo>
                  <a:lnTo>
                    <a:pt x="26" y="2"/>
                  </a:lnTo>
                  <a:lnTo>
                    <a:pt x="30" y="0"/>
                  </a:lnTo>
                  <a:lnTo>
                    <a:pt x="50" y="2"/>
                  </a:lnTo>
                  <a:lnTo>
                    <a:pt x="70" y="4"/>
                  </a:lnTo>
                  <a:lnTo>
                    <a:pt x="70" y="6"/>
                  </a:lnTo>
                  <a:lnTo>
                    <a:pt x="72" y="6"/>
                  </a:lnTo>
                  <a:lnTo>
                    <a:pt x="78" y="6"/>
                  </a:lnTo>
                  <a:lnTo>
                    <a:pt x="80" y="6"/>
                  </a:lnTo>
                  <a:lnTo>
                    <a:pt x="82" y="8"/>
                  </a:lnTo>
                  <a:lnTo>
                    <a:pt x="84" y="12"/>
                  </a:lnTo>
                  <a:lnTo>
                    <a:pt x="86" y="12"/>
                  </a:lnTo>
                  <a:lnTo>
                    <a:pt x="86" y="14"/>
                  </a:lnTo>
                  <a:lnTo>
                    <a:pt x="88" y="16"/>
                  </a:lnTo>
                  <a:lnTo>
                    <a:pt x="94" y="18"/>
                  </a:lnTo>
                  <a:lnTo>
                    <a:pt x="98" y="20"/>
                  </a:lnTo>
                  <a:lnTo>
                    <a:pt x="100" y="22"/>
                  </a:lnTo>
                  <a:lnTo>
                    <a:pt x="104" y="30"/>
                  </a:lnTo>
                  <a:lnTo>
                    <a:pt x="98" y="32"/>
                  </a:lnTo>
                  <a:lnTo>
                    <a:pt x="96" y="36"/>
                  </a:lnTo>
                  <a:lnTo>
                    <a:pt x="94" y="34"/>
                  </a:lnTo>
                  <a:lnTo>
                    <a:pt x="92" y="32"/>
                  </a:lnTo>
                  <a:lnTo>
                    <a:pt x="74" y="32"/>
                  </a:lnTo>
                  <a:lnTo>
                    <a:pt x="72" y="34"/>
                  </a:lnTo>
                  <a:lnTo>
                    <a:pt x="70" y="34"/>
                  </a:lnTo>
                  <a:lnTo>
                    <a:pt x="62" y="34"/>
                  </a:lnTo>
                  <a:lnTo>
                    <a:pt x="56" y="34"/>
                  </a:lnTo>
                  <a:lnTo>
                    <a:pt x="54" y="38"/>
                  </a:lnTo>
                  <a:lnTo>
                    <a:pt x="50" y="40"/>
                  </a:lnTo>
                  <a:lnTo>
                    <a:pt x="44" y="42"/>
                  </a:lnTo>
                  <a:close/>
                </a:path>
              </a:pathLst>
            </a:custGeom>
            <a:solidFill>
              <a:srgbClr val="C0C0C0"/>
            </a:solidFill>
            <a:ln w="3175">
              <a:solidFill>
                <a:schemeClr val="bg1"/>
              </a:solidFill>
              <a:round/>
              <a:headEnd/>
              <a:tailEnd/>
            </a:ln>
          </p:spPr>
          <p:txBody>
            <a:bodyPr/>
            <a:lstStyle/>
            <a:p>
              <a:endParaRPr lang="en-GB"/>
            </a:p>
          </p:txBody>
        </p:sp>
        <p:sp>
          <p:nvSpPr>
            <p:cNvPr id="75826" name="Freeform 52"/>
            <p:cNvSpPr>
              <a:spLocks/>
            </p:cNvSpPr>
            <p:nvPr/>
          </p:nvSpPr>
          <p:spPr bwMode="auto">
            <a:xfrm>
              <a:off x="1610" y="1958"/>
              <a:ext cx="28" cy="12"/>
            </a:xfrm>
            <a:custGeom>
              <a:avLst/>
              <a:gdLst>
                <a:gd name="T0" fmla="*/ 2147481527 w 28"/>
                <a:gd name="T1" fmla="*/ 2147481429 h 12"/>
                <a:gd name="T2" fmla="*/ 2147481527 w 28"/>
                <a:gd name="T3" fmla="*/ 0 h 12"/>
                <a:gd name="T4" fmla="*/ 2147481527 w 28"/>
                <a:gd name="T5" fmla="*/ 2147481429 h 12"/>
                <a:gd name="T6" fmla="*/ 2147481527 w 28"/>
                <a:gd name="T7" fmla="*/ 2147481429 h 12"/>
                <a:gd name="T8" fmla="*/ 2147481527 w 28"/>
                <a:gd name="T9" fmla="*/ 2147481429 h 12"/>
                <a:gd name="T10" fmla="*/ 2147481527 w 28"/>
                <a:gd name="T11" fmla="*/ 2147481429 h 12"/>
                <a:gd name="T12" fmla="*/ 2147481527 w 28"/>
                <a:gd name="T13" fmla="*/ 2147481429 h 12"/>
                <a:gd name="T14" fmla="*/ 2147481527 w 28"/>
                <a:gd name="T15" fmla="*/ 2147481429 h 12"/>
                <a:gd name="T16" fmla="*/ 0 w 28"/>
                <a:gd name="T17" fmla="*/ 2147481429 h 12"/>
                <a:gd name="T18" fmla="*/ 0 w 28"/>
                <a:gd name="T19" fmla="*/ 2147481429 h 12"/>
                <a:gd name="T20" fmla="*/ 2147481527 w 28"/>
                <a:gd name="T21" fmla="*/ 2147481429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12"/>
                <a:gd name="T35" fmla="*/ 28 w 28"/>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12">
                  <a:moveTo>
                    <a:pt x="10" y="2"/>
                  </a:moveTo>
                  <a:lnTo>
                    <a:pt x="24" y="0"/>
                  </a:lnTo>
                  <a:lnTo>
                    <a:pt x="26" y="2"/>
                  </a:lnTo>
                  <a:lnTo>
                    <a:pt x="28" y="6"/>
                  </a:lnTo>
                  <a:lnTo>
                    <a:pt x="26" y="8"/>
                  </a:lnTo>
                  <a:lnTo>
                    <a:pt x="22" y="10"/>
                  </a:lnTo>
                  <a:lnTo>
                    <a:pt x="12" y="12"/>
                  </a:lnTo>
                  <a:lnTo>
                    <a:pt x="4" y="10"/>
                  </a:lnTo>
                  <a:lnTo>
                    <a:pt x="0" y="8"/>
                  </a:lnTo>
                  <a:lnTo>
                    <a:pt x="0" y="2"/>
                  </a:lnTo>
                  <a:lnTo>
                    <a:pt x="10" y="2"/>
                  </a:lnTo>
                  <a:close/>
                </a:path>
              </a:pathLst>
            </a:custGeom>
            <a:solidFill>
              <a:srgbClr val="C0C0C0"/>
            </a:solidFill>
            <a:ln w="3175">
              <a:solidFill>
                <a:schemeClr val="bg1"/>
              </a:solidFill>
              <a:round/>
              <a:headEnd/>
              <a:tailEnd/>
            </a:ln>
          </p:spPr>
          <p:txBody>
            <a:bodyPr/>
            <a:lstStyle/>
            <a:p>
              <a:endParaRPr lang="en-GB"/>
            </a:p>
          </p:txBody>
        </p:sp>
        <p:sp>
          <p:nvSpPr>
            <p:cNvPr id="75827" name="Freeform 53"/>
            <p:cNvSpPr>
              <a:spLocks/>
            </p:cNvSpPr>
            <p:nvPr/>
          </p:nvSpPr>
          <p:spPr bwMode="auto">
            <a:xfrm>
              <a:off x="1228" y="2041"/>
              <a:ext cx="41" cy="17"/>
            </a:xfrm>
            <a:custGeom>
              <a:avLst/>
              <a:gdLst>
                <a:gd name="T0" fmla="*/ 923930307 w 42"/>
                <a:gd name="T1" fmla="*/ 290471820 h 18"/>
                <a:gd name="T2" fmla="*/ 923930307 w 42"/>
                <a:gd name="T3" fmla="*/ 290471820 h 18"/>
                <a:gd name="T4" fmla="*/ 923930307 w 42"/>
                <a:gd name="T5" fmla="*/ 290471820 h 18"/>
                <a:gd name="T6" fmla="*/ 923930307 w 42"/>
                <a:gd name="T7" fmla="*/ 290471820 h 18"/>
                <a:gd name="T8" fmla="*/ 923930307 w 42"/>
                <a:gd name="T9" fmla="*/ 290471820 h 18"/>
                <a:gd name="T10" fmla="*/ 0 w 42"/>
                <a:gd name="T11" fmla="*/ 290471820 h 18"/>
                <a:gd name="T12" fmla="*/ 923930307 w 42"/>
                <a:gd name="T13" fmla="*/ 290471820 h 18"/>
                <a:gd name="T14" fmla="*/ 923930307 w 42"/>
                <a:gd name="T15" fmla="*/ 0 h 18"/>
                <a:gd name="T16" fmla="*/ 923930307 w 42"/>
                <a:gd name="T17" fmla="*/ 0 h 18"/>
                <a:gd name="T18" fmla="*/ 923930307 w 42"/>
                <a:gd name="T19" fmla="*/ 290471820 h 18"/>
                <a:gd name="T20" fmla="*/ 923930307 w 42"/>
                <a:gd name="T21" fmla="*/ 290471820 h 18"/>
                <a:gd name="T22" fmla="*/ 923930307 w 42"/>
                <a:gd name="T23" fmla="*/ 290471820 h 18"/>
                <a:gd name="T24" fmla="*/ 923930307 w 42"/>
                <a:gd name="T25" fmla="*/ 290471820 h 18"/>
                <a:gd name="T26" fmla="*/ 923930307 w 42"/>
                <a:gd name="T27" fmla="*/ 290471820 h 18"/>
                <a:gd name="T28" fmla="*/ 923930307 w 42"/>
                <a:gd name="T29" fmla="*/ 290471820 h 18"/>
                <a:gd name="T30" fmla="*/ 923930307 w 42"/>
                <a:gd name="T31" fmla="*/ 290471820 h 18"/>
                <a:gd name="T32" fmla="*/ 923930307 w 42"/>
                <a:gd name="T33" fmla="*/ 29047182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40" y="18"/>
                  </a:moveTo>
                  <a:lnTo>
                    <a:pt x="42" y="18"/>
                  </a:lnTo>
                  <a:lnTo>
                    <a:pt x="26" y="18"/>
                  </a:lnTo>
                  <a:lnTo>
                    <a:pt x="12" y="14"/>
                  </a:lnTo>
                  <a:lnTo>
                    <a:pt x="4" y="12"/>
                  </a:lnTo>
                  <a:lnTo>
                    <a:pt x="0" y="8"/>
                  </a:lnTo>
                  <a:lnTo>
                    <a:pt x="6" y="6"/>
                  </a:lnTo>
                  <a:lnTo>
                    <a:pt x="8" y="0"/>
                  </a:lnTo>
                  <a:lnTo>
                    <a:pt x="14" y="0"/>
                  </a:lnTo>
                  <a:lnTo>
                    <a:pt x="18" y="2"/>
                  </a:lnTo>
                  <a:lnTo>
                    <a:pt x="22" y="4"/>
                  </a:lnTo>
                  <a:lnTo>
                    <a:pt x="26" y="8"/>
                  </a:lnTo>
                  <a:lnTo>
                    <a:pt x="32" y="10"/>
                  </a:lnTo>
                  <a:lnTo>
                    <a:pt x="36" y="10"/>
                  </a:lnTo>
                  <a:lnTo>
                    <a:pt x="38" y="12"/>
                  </a:lnTo>
                  <a:lnTo>
                    <a:pt x="40" y="16"/>
                  </a:lnTo>
                  <a:lnTo>
                    <a:pt x="40" y="18"/>
                  </a:lnTo>
                  <a:close/>
                </a:path>
              </a:pathLst>
            </a:custGeom>
            <a:solidFill>
              <a:srgbClr val="C0C0C0"/>
            </a:solidFill>
            <a:ln w="3175">
              <a:solidFill>
                <a:schemeClr val="bg1"/>
              </a:solidFill>
              <a:round/>
              <a:headEnd/>
              <a:tailEnd/>
            </a:ln>
          </p:spPr>
          <p:txBody>
            <a:bodyPr/>
            <a:lstStyle/>
            <a:p>
              <a:endParaRPr lang="en-GB"/>
            </a:p>
          </p:txBody>
        </p:sp>
        <p:sp>
          <p:nvSpPr>
            <p:cNvPr id="75828" name="Freeform 54"/>
            <p:cNvSpPr>
              <a:spLocks/>
            </p:cNvSpPr>
            <p:nvPr/>
          </p:nvSpPr>
          <p:spPr bwMode="auto">
            <a:xfrm>
              <a:off x="1248" y="1964"/>
              <a:ext cx="25" cy="44"/>
            </a:xfrm>
            <a:custGeom>
              <a:avLst/>
              <a:gdLst>
                <a:gd name="T0" fmla="*/ 544205379 w 26"/>
                <a:gd name="T1" fmla="*/ 453157548 h 46"/>
                <a:gd name="T2" fmla="*/ 544205379 w 26"/>
                <a:gd name="T3" fmla="*/ 453157548 h 46"/>
                <a:gd name="T4" fmla="*/ 544205379 w 26"/>
                <a:gd name="T5" fmla="*/ 453157548 h 46"/>
                <a:gd name="T6" fmla="*/ 544205379 w 26"/>
                <a:gd name="T7" fmla="*/ 453157548 h 46"/>
                <a:gd name="T8" fmla="*/ 544205379 w 26"/>
                <a:gd name="T9" fmla="*/ 453157548 h 46"/>
                <a:gd name="T10" fmla="*/ 544205379 w 26"/>
                <a:gd name="T11" fmla="*/ 453157548 h 46"/>
                <a:gd name="T12" fmla="*/ 544205379 w 26"/>
                <a:gd name="T13" fmla="*/ 453157548 h 46"/>
                <a:gd name="T14" fmla="*/ 0 w 26"/>
                <a:gd name="T15" fmla="*/ 453157548 h 46"/>
                <a:gd name="T16" fmla="*/ 544205379 w 26"/>
                <a:gd name="T17" fmla="*/ 453157548 h 46"/>
                <a:gd name="T18" fmla="*/ 544205379 w 26"/>
                <a:gd name="T19" fmla="*/ 453157548 h 46"/>
                <a:gd name="T20" fmla="*/ 544205379 w 26"/>
                <a:gd name="T21" fmla="*/ 453157548 h 46"/>
                <a:gd name="T22" fmla="*/ 544205379 w 26"/>
                <a:gd name="T23" fmla="*/ 453157548 h 46"/>
                <a:gd name="T24" fmla="*/ 544205379 w 26"/>
                <a:gd name="T25" fmla="*/ 453157548 h 46"/>
                <a:gd name="T26" fmla="*/ 544205379 w 26"/>
                <a:gd name="T27" fmla="*/ 0 h 46"/>
                <a:gd name="T28" fmla="*/ 544205379 w 26"/>
                <a:gd name="T29" fmla="*/ 0 h 46"/>
                <a:gd name="T30" fmla="*/ 544205379 w 26"/>
                <a:gd name="T31" fmla="*/ 0 h 46"/>
                <a:gd name="T32" fmla="*/ 544205379 w 26"/>
                <a:gd name="T33" fmla="*/ 453157548 h 46"/>
                <a:gd name="T34" fmla="*/ 544205379 w 26"/>
                <a:gd name="T35" fmla="*/ 453157548 h 46"/>
                <a:gd name="T36" fmla="*/ 544205379 w 26"/>
                <a:gd name="T37" fmla="*/ 453157548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46"/>
                <a:gd name="T59" fmla="*/ 26 w 26"/>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46">
                  <a:moveTo>
                    <a:pt x="26" y="6"/>
                  </a:moveTo>
                  <a:lnTo>
                    <a:pt x="18" y="12"/>
                  </a:lnTo>
                  <a:lnTo>
                    <a:pt x="18" y="20"/>
                  </a:lnTo>
                  <a:lnTo>
                    <a:pt x="16" y="28"/>
                  </a:lnTo>
                  <a:lnTo>
                    <a:pt x="14" y="34"/>
                  </a:lnTo>
                  <a:lnTo>
                    <a:pt x="10" y="40"/>
                  </a:lnTo>
                  <a:lnTo>
                    <a:pt x="10" y="46"/>
                  </a:lnTo>
                  <a:lnTo>
                    <a:pt x="0" y="46"/>
                  </a:lnTo>
                  <a:lnTo>
                    <a:pt x="4" y="12"/>
                  </a:lnTo>
                  <a:lnTo>
                    <a:pt x="8" y="12"/>
                  </a:lnTo>
                  <a:lnTo>
                    <a:pt x="10" y="10"/>
                  </a:lnTo>
                  <a:lnTo>
                    <a:pt x="12" y="6"/>
                  </a:lnTo>
                  <a:lnTo>
                    <a:pt x="14" y="2"/>
                  </a:lnTo>
                  <a:lnTo>
                    <a:pt x="16" y="0"/>
                  </a:lnTo>
                  <a:lnTo>
                    <a:pt x="20" y="0"/>
                  </a:lnTo>
                  <a:lnTo>
                    <a:pt x="22" y="0"/>
                  </a:lnTo>
                  <a:lnTo>
                    <a:pt x="24" y="2"/>
                  </a:lnTo>
                  <a:lnTo>
                    <a:pt x="24" y="6"/>
                  </a:lnTo>
                  <a:lnTo>
                    <a:pt x="26" y="6"/>
                  </a:lnTo>
                  <a:close/>
                </a:path>
              </a:pathLst>
            </a:custGeom>
            <a:solidFill>
              <a:srgbClr val="C0C0C0"/>
            </a:solidFill>
            <a:ln w="3175">
              <a:solidFill>
                <a:schemeClr val="bg1"/>
              </a:solidFill>
              <a:round/>
              <a:headEnd/>
              <a:tailEnd/>
            </a:ln>
          </p:spPr>
          <p:txBody>
            <a:bodyPr/>
            <a:lstStyle/>
            <a:p>
              <a:endParaRPr lang="en-GB"/>
            </a:p>
          </p:txBody>
        </p:sp>
        <p:sp>
          <p:nvSpPr>
            <p:cNvPr id="75829" name="Freeform 55"/>
            <p:cNvSpPr>
              <a:spLocks/>
            </p:cNvSpPr>
            <p:nvPr/>
          </p:nvSpPr>
          <p:spPr bwMode="auto">
            <a:xfrm>
              <a:off x="1494" y="1931"/>
              <a:ext cx="45" cy="37"/>
            </a:xfrm>
            <a:custGeom>
              <a:avLst/>
              <a:gdLst>
                <a:gd name="T0" fmla="*/ 995046933 w 46"/>
                <a:gd name="T1" fmla="*/ 844430206 h 38"/>
                <a:gd name="T2" fmla="*/ 995046933 w 46"/>
                <a:gd name="T3" fmla="*/ 844430206 h 38"/>
                <a:gd name="T4" fmla="*/ 995046933 w 46"/>
                <a:gd name="T5" fmla="*/ 844430206 h 38"/>
                <a:gd name="T6" fmla="*/ 995046933 w 46"/>
                <a:gd name="T7" fmla="*/ 844430206 h 38"/>
                <a:gd name="T8" fmla="*/ 995046933 w 46"/>
                <a:gd name="T9" fmla="*/ 844430206 h 38"/>
                <a:gd name="T10" fmla="*/ 0 w 46"/>
                <a:gd name="T11" fmla="*/ 844430206 h 38"/>
                <a:gd name="T12" fmla="*/ 995046933 w 46"/>
                <a:gd name="T13" fmla="*/ 844430206 h 38"/>
                <a:gd name="T14" fmla="*/ 995046933 w 46"/>
                <a:gd name="T15" fmla="*/ 844430206 h 38"/>
                <a:gd name="T16" fmla="*/ 995046933 w 46"/>
                <a:gd name="T17" fmla="*/ 844430206 h 38"/>
                <a:gd name="T18" fmla="*/ 995046933 w 46"/>
                <a:gd name="T19" fmla="*/ 844430206 h 38"/>
                <a:gd name="T20" fmla="*/ 995046933 w 46"/>
                <a:gd name="T21" fmla="*/ 844430206 h 38"/>
                <a:gd name="T22" fmla="*/ 995046933 w 46"/>
                <a:gd name="T23" fmla="*/ 844430206 h 38"/>
                <a:gd name="T24" fmla="*/ 995046933 w 46"/>
                <a:gd name="T25" fmla="*/ 844430206 h 38"/>
                <a:gd name="T26" fmla="*/ 995046933 w 46"/>
                <a:gd name="T27" fmla="*/ 844430206 h 38"/>
                <a:gd name="T28" fmla="*/ 995046933 w 46"/>
                <a:gd name="T29" fmla="*/ 844430206 h 38"/>
                <a:gd name="T30" fmla="*/ 995046933 w 46"/>
                <a:gd name="T31" fmla="*/ 844430206 h 38"/>
                <a:gd name="T32" fmla="*/ 995046933 w 46"/>
                <a:gd name="T33" fmla="*/ 844430206 h 38"/>
                <a:gd name="T34" fmla="*/ 995046933 w 46"/>
                <a:gd name="T35" fmla="*/ 844430206 h 38"/>
                <a:gd name="T36" fmla="*/ 995046933 w 46"/>
                <a:gd name="T37" fmla="*/ 0 h 38"/>
                <a:gd name="T38" fmla="*/ 995046933 w 46"/>
                <a:gd name="T39" fmla="*/ 844430206 h 38"/>
                <a:gd name="T40" fmla="*/ 995046933 w 46"/>
                <a:gd name="T41" fmla="*/ 844430206 h 38"/>
                <a:gd name="T42" fmla="*/ 995046933 w 46"/>
                <a:gd name="T43" fmla="*/ 844430206 h 38"/>
                <a:gd name="T44" fmla="*/ 995046933 w 46"/>
                <a:gd name="T45" fmla="*/ 844430206 h 38"/>
                <a:gd name="T46" fmla="*/ 995046933 w 46"/>
                <a:gd name="T47" fmla="*/ 844430206 h 38"/>
                <a:gd name="T48" fmla="*/ 995046933 w 46"/>
                <a:gd name="T49" fmla="*/ 844430206 h 38"/>
                <a:gd name="T50" fmla="*/ 995046933 w 46"/>
                <a:gd name="T51" fmla="*/ 844430206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6"/>
                <a:gd name="T79" fmla="*/ 0 h 38"/>
                <a:gd name="T80" fmla="*/ 46 w 46"/>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6" h="38">
                  <a:moveTo>
                    <a:pt x="44" y="38"/>
                  </a:moveTo>
                  <a:lnTo>
                    <a:pt x="44" y="36"/>
                  </a:lnTo>
                  <a:lnTo>
                    <a:pt x="14" y="36"/>
                  </a:lnTo>
                  <a:lnTo>
                    <a:pt x="4" y="34"/>
                  </a:lnTo>
                  <a:lnTo>
                    <a:pt x="2" y="32"/>
                  </a:lnTo>
                  <a:lnTo>
                    <a:pt x="0" y="28"/>
                  </a:lnTo>
                  <a:lnTo>
                    <a:pt x="14" y="24"/>
                  </a:lnTo>
                  <a:lnTo>
                    <a:pt x="20" y="26"/>
                  </a:lnTo>
                  <a:lnTo>
                    <a:pt x="26" y="28"/>
                  </a:lnTo>
                  <a:lnTo>
                    <a:pt x="30" y="26"/>
                  </a:lnTo>
                  <a:lnTo>
                    <a:pt x="32" y="22"/>
                  </a:lnTo>
                  <a:lnTo>
                    <a:pt x="30" y="20"/>
                  </a:lnTo>
                  <a:lnTo>
                    <a:pt x="30" y="16"/>
                  </a:lnTo>
                  <a:lnTo>
                    <a:pt x="30" y="10"/>
                  </a:lnTo>
                  <a:lnTo>
                    <a:pt x="24" y="8"/>
                  </a:lnTo>
                  <a:lnTo>
                    <a:pt x="22" y="6"/>
                  </a:lnTo>
                  <a:lnTo>
                    <a:pt x="22" y="2"/>
                  </a:lnTo>
                  <a:lnTo>
                    <a:pt x="26" y="2"/>
                  </a:lnTo>
                  <a:lnTo>
                    <a:pt x="30" y="0"/>
                  </a:lnTo>
                  <a:lnTo>
                    <a:pt x="46" y="2"/>
                  </a:lnTo>
                  <a:lnTo>
                    <a:pt x="46" y="6"/>
                  </a:lnTo>
                  <a:lnTo>
                    <a:pt x="44" y="8"/>
                  </a:lnTo>
                  <a:lnTo>
                    <a:pt x="44" y="20"/>
                  </a:lnTo>
                  <a:lnTo>
                    <a:pt x="42" y="30"/>
                  </a:lnTo>
                  <a:lnTo>
                    <a:pt x="42" y="36"/>
                  </a:lnTo>
                  <a:lnTo>
                    <a:pt x="44" y="38"/>
                  </a:lnTo>
                  <a:close/>
                </a:path>
              </a:pathLst>
            </a:custGeom>
            <a:solidFill>
              <a:srgbClr val="C0C0C0"/>
            </a:solidFill>
            <a:ln w="3175">
              <a:solidFill>
                <a:schemeClr val="bg1"/>
              </a:solidFill>
              <a:round/>
              <a:headEnd/>
              <a:tailEnd/>
            </a:ln>
          </p:spPr>
          <p:txBody>
            <a:bodyPr/>
            <a:lstStyle/>
            <a:p>
              <a:endParaRPr lang="en-GB"/>
            </a:p>
          </p:txBody>
        </p:sp>
        <p:sp>
          <p:nvSpPr>
            <p:cNvPr id="75830" name="Freeform 56"/>
            <p:cNvSpPr>
              <a:spLocks/>
            </p:cNvSpPr>
            <p:nvPr/>
          </p:nvSpPr>
          <p:spPr bwMode="auto">
            <a:xfrm>
              <a:off x="3405" y="2531"/>
              <a:ext cx="129" cy="260"/>
            </a:xfrm>
            <a:custGeom>
              <a:avLst/>
              <a:gdLst>
                <a:gd name="T0" fmla="*/ 567415892 w 134"/>
                <a:gd name="T1" fmla="*/ 573145682 h 270"/>
                <a:gd name="T2" fmla="*/ 567415892 w 134"/>
                <a:gd name="T3" fmla="*/ 573145682 h 270"/>
                <a:gd name="T4" fmla="*/ 567415892 w 134"/>
                <a:gd name="T5" fmla="*/ 573145682 h 270"/>
                <a:gd name="T6" fmla="*/ 567415892 w 134"/>
                <a:gd name="T7" fmla="*/ 573145682 h 270"/>
                <a:gd name="T8" fmla="*/ 567415892 w 134"/>
                <a:gd name="T9" fmla="*/ 573145682 h 270"/>
                <a:gd name="T10" fmla="*/ 567415892 w 134"/>
                <a:gd name="T11" fmla="*/ 573145682 h 270"/>
                <a:gd name="T12" fmla="*/ 567415892 w 134"/>
                <a:gd name="T13" fmla="*/ 573145682 h 270"/>
                <a:gd name="T14" fmla="*/ 567415892 w 134"/>
                <a:gd name="T15" fmla="*/ 573145682 h 270"/>
                <a:gd name="T16" fmla="*/ 567415892 w 134"/>
                <a:gd name="T17" fmla="*/ 573145682 h 270"/>
                <a:gd name="T18" fmla="*/ 567415892 w 134"/>
                <a:gd name="T19" fmla="*/ 0 h 270"/>
                <a:gd name="T20" fmla="*/ 567415892 w 134"/>
                <a:gd name="T21" fmla="*/ 573145682 h 270"/>
                <a:gd name="T22" fmla="*/ 567415892 w 134"/>
                <a:gd name="T23" fmla="*/ 573145682 h 270"/>
                <a:gd name="T24" fmla="*/ 567415892 w 134"/>
                <a:gd name="T25" fmla="*/ 573145682 h 270"/>
                <a:gd name="T26" fmla="*/ 567415892 w 134"/>
                <a:gd name="T27" fmla="*/ 573145682 h 270"/>
                <a:gd name="T28" fmla="*/ 567415892 w 134"/>
                <a:gd name="T29" fmla="*/ 573145682 h 270"/>
                <a:gd name="T30" fmla="*/ 567415892 w 134"/>
                <a:gd name="T31" fmla="*/ 573145682 h 270"/>
                <a:gd name="T32" fmla="*/ 567415892 w 134"/>
                <a:gd name="T33" fmla="*/ 573145682 h 270"/>
                <a:gd name="T34" fmla="*/ 567415892 w 134"/>
                <a:gd name="T35" fmla="*/ 573145682 h 270"/>
                <a:gd name="T36" fmla="*/ 567415892 w 134"/>
                <a:gd name="T37" fmla="*/ 573145682 h 270"/>
                <a:gd name="T38" fmla="*/ 567415892 w 134"/>
                <a:gd name="T39" fmla="*/ 573145682 h 270"/>
                <a:gd name="T40" fmla="*/ 567415892 w 134"/>
                <a:gd name="T41" fmla="*/ 573145682 h 270"/>
                <a:gd name="T42" fmla="*/ 567415892 w 134"/>
                <a:gd name="T43" fmla="*/ 573145682 h 270"/>
                <a:gd name="T44" fmla="*/ 567415892 w 134"/>
                <a:gd name="T45" fmla="*/ 573145682 h 270"/>
                <a:gd name="T46" fmla="*/ 567415892 w 134"/>
                <a:gd name="T47" fmla="*/ 573145682 h 270"/>
                <a:gd name="T48" fmla="*/ 567415892 w 134"/>
                <a:gd name="T49" fmla="*/ 573145682 h 270"/>
                <a:gd name="T50" fmla="*/ 567415892 w 134"/>
                <a:gd name="T51" fmla="*/ 573145682 h 270"/>
                <a:gd name="T52" fmla="*/ 567415892 w 134"/>
                <a:gd name="T53" fmla="*/ 573145682 h 270"/>
                <a:gd name="T54" fmla="*/ 567415892 w 134"/>
                <a:gd name="T55" fmla="*/ 573145682 h 270"/>
                <a:gd name="T56" fmla="*/ 0 w 134"/>
                <a:gd name="T57" fmla="*/ 573145682 h 270"/>
                <a:gd name="T58" fmla="*/ 567415892 w 134"/>
                <a:gd name="T59" fmla="*/ 573145682 h 270"/>
                <a:gd name="T60" fmla="*/ 567415892 w 134"/>
                <a:gd name="T61" fmla="*/ 573145682 h 270"/>
                <a:gd name="T62" fmla="*/ 567415892 w 134"/>
                <a:gd name="T63" fmla="*/ 573145682 h 270"/>
                <a:gd name="T64" fmla="*/ 567415892 w 134"/>
                <a:gd name="T65" fmla="*/ 573145682 h 270"/>
                <a:gd name="T66" fmla="*/ 567415892 w 134"/>
                <a:gd name="T67" fmla="*/ 573145682 h 270"/>
                <a:gd name="T68" fmla="*/ 567415892 w 134"/>
                <a:gd name="T69" fmla="*/ 573145682 h 2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4"/>
                <a:gd name="T106" fmla="*/ 0 h 270"/>
                <a:gd name="T107" fmla="*/ 134 w 134"/>
                <a:gd name="T108" fmla="*/ 270 h 2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4" h="270">
                  <a:moveTo>
                    <a:pt x="28" y="90"/>
                  </a:moveTo>
                  <a:lnTo>
                    <a:pt x="32" y="90"/>
                  </a:lnTo>
                  <a:lnTo>
                    <a:pt x="34" y="88"/>
                  </a:lnTo>
                  <a:lnTo>
                    <a:pt x="40" y="82"/>
                  </a:lnTo>
                  <a:lnTo>
                    <a:pt x="44" y="76"/>
                  </a:lnTo>
                  <a:lnTo>
                    <a:pt x="48" y="74"/>
                  </a:lnTo>
                  <a:lnTo>
                    <a:pt x="52" y="74"/>
                  </a:lnTo>
                  <a:lnTo>
                    <a:pt x="60" y="74"/>
                  </a:lnTo>
                  <a:lnTo>
                    <a:pt x="66" y="72"/>
                  </a:lnTo>
                  <a:lnTo>
                    <a:pt x="70" y="70"/>
                  </a:lnTo>
                  <a:lnTo>
                    <a:pt x="80" y="60"/>
                  </a:lnTo>
                  <a:lnTo>
                    <a:pt x="94" y="34"/>
                  </a:lnTo>
                  <a:lnTo>
                    <a:pt x="96" y="32"/>
                  </a:lnTo>
                  <a:lnTo>
                    <a:pt x="100" y="30"/>
                  </a:lnTo>
                  <a:lnTo>
                    <a:pt x="104" y="28"/>
                  </a:lnTo>
                  <a:lnTo>
                    <a:pt x="108" y="28"/>
                  </a:lnTo>
                  <a:lnTo>
                    <a:pt x="112" y="20"/>
                  </a:lnTo>
                  <a:lnTo>
                    <a:pt x="112" y="14"/>
                  </a:lnTo>
                  <a:lnTo>
                    <a:pt x="114" y="8"/>
                  </a:lnTo>
                  <a:lnTo>
                    <a:pt x="118" y="0"/>
                  </a:lnTo>
                  <a:lnTo>
                    <a:pt x="118" y="10"/>
                  </a:lnTo>
                  <a:lnTo>
                    <a:pt x="120" y="18"/>
                  </a:lnTo>
                  <a:lnTo>
                    <a:pt x="126" y="36"/>
                  </a:lnTo>
                  <a:lnTo>
                    <a:pt x="132" y="56"/>
                  </a:lnTo>
                  <a:lnTo>
                    <a:pt x="134" y="64"/>
                  </a:lnTo>
                  <a:lnTo>
                    <a:pt x="134" y="74"/>
                  </a:lnTo>
                  <a:lnTo>
                    <a:pt x="132" y="78"/>
                  </a:lnTo>
                  <a:lnTo>
                    <a:pt x="130" y="80"/>
                  </a:lnTo>
                  <a:lnTo>
                    <a:pt x="126" y="78"/>
                  </a:lnTo>
                  <a:lnTo>
                    <a:pt x="126" y="76"/>
                  </a:lnTo>
                  <a:lnTo>
                    <a:pt x="124" y="70"/>
                  </a:lnTo>
                  <a:lnTo>
                    <a:pt x="120" y="74"/>
                  </a:lnTo>
                  <a:lnTo>
                    <a:pt x="118" y="76"/>
                  </a:lnTo>
                  <a:lnTo>
                    <a:pt x="118" y="84"/>
                  </a:lnTo>
                  <a:lnTo>
                    <a:pt x="118" y="88"/>
                  </a:lnTo>
                  <a:lnTo>
                    <a:pt x="120" y="92"/>
                  </a:lnTo>
                  <a:lnTo>
                    <a:pt x="122" y="94"/>
                  </a:lnTo>
                  <a:lnTo>
                    <a:pt x="122" y="98"/>
                  </a:lnTo>
                  <a:lnTo>
                    <a:pt x="120" y="104"/>
                  </a:lnTo>
                  <a:lnTo>
                    <a:pt x="114" y="114"/>
                  </a:lnTo>
                  <a:lnTo>
                    <a:pt x="106" y="128"/>
                  </a:lnTo>
                  <a:lnTo>
                    <a:pt x="88" y="174"/>
                  </a:lnTo>
                  <a:lnTo>
                    <a:pt x="80" y="196"/>
                  </a:lnTo>
                  <a:lnTo>
                    <a:pt x="76" y="222"/>
                  </a:lnTo>
                  <a:lnTo>
                    <a:pt x="72" y="232"/>
                  </a:lnTo>
                  <a:lnTo>
                    <a:pt x="68" y="240"/>
                  </a:lnTo>
                  <a:lnTo>
                    <a:pt x="64" y="248"/>
                  </a:lnTo>
                  <a:lnTo>
                    <a:pt x="62" y="258"/>
                  </a:lnTo>
                  <a:lnTo>
                    <a:pt x="52" y="260"/>
                  </a:lnTo>
                  <a:lnTo>
                    <a:pt x="46" y="264"/>
                  </a:lnTo>
                  <a:lnTo>
                    <a:pt x="40" y="268"/>
                  </a:lnTo>
                  <a:lnTo>
                    <a:pt x="30" y="270"/>
                  </a:lnTo>
                  <a:lnTo>
                    <a:pt x="22" y="268"/>
                  </a:lnTo>
                  <a:lnTo>
                    <a:pt x="16" y="262"/>
                  </a:lnTo>
                  <a:lnTo>
                    <a:pt x="12" y="256"/>
                  </a:lnTo>
                  <a:lnTo>
                    <a:pt x="8" y="246"/>
                  </a:lnTo>
                  <a:lnTo>
                    <a:pt x="2" y="226"/>
                  </a:lnTo>
                  <a:lnTo>
                    <a:pt x="0" y="206"/>
                  </a:lnTo>
                  <a:lnTo>
                    <a:pt x="2" y="196"/>
                  </a:lnTo>
                  <a:lnTo>
                    <a:pt x="6" y="188"/>
                  </a:lnTo>
                  <a:lnTo>
                    <a:pt x="10" y="182"/>
                  </a:lnTo>
                  <a:lnTo>
                    <a:pt x="14" y="176"/>
                  </a:lnTo>
                  <a:lnTo>
                    <a:pt x="24" y="164"/>
                  </a:lnTo>
                  <a:lnTo>
                    <a:pt x="26" y="156"/>
                  </a:lnTo>
                  <a:lnTo>
                    <a:pt x="28" y="146"/>
                  </a:lnTo>
                  <a:lnTo>
                    <a:pt x="26" y="138"/>
                  </a:lnTo>
                  <a:lnTo>
                    <a:pt x="22" y="130"/>
                  </a:lnTo>
                  <a:lnTo>
                    <a:pt x="20" y="124"/>
                  </a:lnTo>
                  <a:lnTo>
                    <a:pt x="18" y="116"/>
                  </a:lnTo>
                  <a:lnTo>
                    <a:pt x="28" y="90"/>
                  </a:lnTo>
                  <a:close/>
                </a:path>
              </a:pathLst>
            </a:custGeom>
            <a:solidFill>
              <a:srgbClr val="C0C0C0"/>
            </a:solidFill>
            <a:ln w="3175">
              <a:solidFill>
                <a:schemeClr val="bg1"/>
              </a:solidFill>
              <a:round/>
              <a:headEnd/>
              <a:tailEnd/>
            </a:ln>
          </p:spPr>
          <p:txBody>
            <a:bodyPr/>
            <a:lstStyle/>
            <a:p>
              <a:endParaRPr lang="en-GB"/>
            </a:p>
          </p:txBody>
        </p:sp>
        <p:sp>
          <p:nvSpPr>
            <p:cNvPr id="75831" name="Freeform 57"/>
            <p:cNvSpPr>
              <a:spLocks/>
            </p:cNvSpPr>
            <p:nvPr/>
          </p:nvSpPr>
          <p:spPr bwMode="auto">
            <a:xfrm>
              <a:off x="4282" y="2195"/>
              <a:ext cx="183" cy="214"/>
            </a:xfrm>
            <a:custGeom>
              <a:avLst/>
              <a:gdLst>
                <a:gd name="T0" fmla="*/ 577220187 w 190"/>
                <a:gd name="T1" fmla="*/ 594370948 h 222"/>
                <a:gd name="T2" fmla="*/ 577220187 w 190"/>
                <a:gd name="T3" fmla="*/ 594370948 h 222"/>
                <a:gd name="T4" fmla="*/ 577220187 w 190"/>
                <a:gd name="T5" fmla="*/ 594370948 h 222"/>
                <a:gd name="T6" fmla="*/ 0 w 190"/>
                <a:gd name="T7" fmla="*/ 594370948 h 222"/>
                <a:gd name="T8" fmla="*/ 577220187 w 190"/>
                <a:gd name="T9" fmla="*/ 594370948 h 222"/>
                <a:gd name="T10" fmla="*/ 577220187 w 190"/>
                <a:gd name="T11" fmla="*/ 594370948 h 222"/>
                <a:gd name="T12" fmla="*/ 577220187 w 190"/>
                <a:gd name="T13" fmla="*/ 594370948 h 222"/>
                <a:gd name="T14" fmla="*/ 577220187 w 190"/>
                <a:gd name="T15" fmla="*/ 594370948 h 222"/>
                <a:gd name="T16" fmla="*/ 577220187 w 190"/>
                <a:gd name="T17" fmla="*/ 594370948 h 222"/>
                <a:gd name="T18" fmla="*/ 577220187 w 190"/>
                <a:gd name="T19" fmla="*/ 594370948 h 222"/>
                <a:gd name="T20" fmla="*/ 577220187 w 190"/>
                <a:gd name="T21" fmla="*/ 594370948 h 222"/>
                <a:gd name="T22" fmla="*/ 577220187 w 190"/>
                <a:gd name="T23" fmla="*/ 594370948 h 222"/>
                <a:gd name="T24" fmla="*/ 577220187 w 190"/>
                <a:gd name="T25" fmla="*/ 594370948 h 222"/>
                <a:gd name="T26" fmla="*/ 577220187 w 190"/>
                <a:gd name="T27" fmla="*/ 594370948 h 222"/>
                <a:gd name="T28" fmla="*/ 577220187 w 190"/>
                <a:gd name="T29" fmla="*/ 594370948 h 222"/>
                <a:gd name="T30" fmla="*/ 577220187 w 190"/>
                <a:gd name="T31" fmla="*/ 594370948 h 222"/>
                <a:gd name="T32" fmla="*/ 577220187 w 190"/>
                <a:gd name="T33" fmla="*/ 594370948 h 222"/>
                <a:gd name="T34" fmla="*/ 577220187 w 190"/>
                <a:gd name="T35" fmla="*/ 594370948 h 222"/>
                <a:gd name="T36" fmla="*/ 577220187 w 190"/>
                <a:gd name="T37" fmla="*/ 594370948 h 222"/>
                <a:gd name="T38" fmla="*/ 577220187 w 190"/>
                <a:gd name="T39" fmla="*/ 594370948 h 222"/>
                <a:gd name="T40" fmla="*/ 577220187 w 190"/>
                <a:gd name="T41" fmla="*/ 594370948 h 222"/>
                <a:gd name="T42" fmla="*/ 577220187 w 190"/>
                <a:gd name="T43" fmla="*/ 594370948 h 222"/>
                <a:gd name="T44" fmla="*/ 577220187 w 190"/>
                <a:gd name="T45" fmla="*/ 594370948 h 222"/>
                <a:gd name="T46" fmla="*/ 577220187 w 190"/>
                <a:gd name="T47" fmla="*/ 594370948 h 222"/>
                <a:gd name="T48" fmla="*/ 577220187 w 190"/>
                <a:gd name="T49" fmla="*/ 594370948 h 222"/>
                <a:gd name="T50" fmla="*/ 577220187 w 190"/>
                <a:gd name="T51" fmla="*/ 594370948 h 222"/>
                <a:gd name="T52" fmla="*/ 577220187 w 190"/>
                <a:gd name="T53" fmla="*/ 594370948 h 222"/>
                <a:gd name="T54" fmla="*/ 577220187 w 190"/>
                <a:gd name="T55" fmla="*/ 594370948 h 222"/>
                <a:gd name="T56" fmla="*/ 577220187 w 190"/>
                <a:gd name="T57" fmla="*/ 594370948 h 222"/>
                <a:gd name="T58" fmla="*/ 577220187 w 190"/>
                <a:gd name="T59" fmla="*/ 594370948 h 222"/>
                <a:gd name="T60" fmla="*/ 577220187 w 190"/>
                <a:gd name="T61" fmla="*/ 594370948 h 222"/>
                <a:gd name="T62" fmla="*/ 577220187 w 190"/>
                <a:gd name="T63" fmla="*/ 594370948 h 222"/>
                <a:gd name="T64" fmla="*/ 577220187 w 190"/>
                <a:gd name="T65" fmla="*/ 594370948 h 222"/>
                <a:gd name="T66" fmla="*/ 577220187 w 190"/>
                <a:gd name="T67" fmla="*/ 594370948 h 222"/>
                <a:gd name="T68" fmla="*/ 577220187 w 190"/>
                <a:gd name="T69" fmla="*/ 594370948 h 222"/>
                <a:gd name="T70" fmla="*/ 577220187 w 190"/>
                <a:gd name="T71" fmla="*/ 594370948 h 222"/>
                <a:gd name="T72" fmla="*/ 577220187 w 190"/>
                <a:gd name="T73" fmla="*/ 594370948 h 222"/>
                <a:gd name="T74" fmla="*/ 577220187 w 190"/>
                <a:gd name="T75" fmla="*/ 594370948 h 222"/>
                <a:gd name="T76" fmla="*/ 577220187 w 190"/>
                <a:gd name="T77" fmla="*/ 594370948 h 222"/>
                <a:gd name="T78" fmla="*/ 577220187 w 190"/>
                <a:gd name="T79" fmla="*/ 594370948 h 222"/>
                <a:gd name="T80" fmla="*/ 577220187 w 190"/>
                <a:gd name="T81" fmla="*/ 594370948 h 222"/>
                <a:gd name="T82" fmla="*/ 577220187 w 190"/>
                <a:gd name="T83" fmla="*/ 594370948 h 222"/>
                <a:gd name="T84" fmla="*/ 577220187 w 190"/>
                <a:gd name="T85" fmla="*/ 594370948 h 222"/>
                <a:gd name="T86" fmla="*/ 577220187 w 190"/>
                <a:gd name="T87" fmla="*/ 594370948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0"/>
                <a:gd name="T133" fmla="*/ 0 h 222"/>
                <a:gd name="T134" fmla="*/ 190 w 190"/>
                <a:gd name="T135" fmla="*/ 222 h 2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0" h="222">
                  <a:moveTo>
                    <a:pt x="46" y="58"/>
                  </a:moveTo>
                  <a:lnTo>
                    <a:pt x="40" y="50"/>
                  </a:lnTo>
                  <a:lnTo>
                    <a:pt x="34" y="42"/>
                  </a:lnTo>
                  <a:lnTo>
                    <a:pt x="24" y="32"/>
                  </a:lnTo>
                  <a:lnTo>
                    <a:pt x="18" y="26"/>
                  </a:lnTo>
                  <a:lnTo>
                    <a:pt x="6" y="16"/>
                  </a:lnTo>
                  <a:lnTo>
                    <a:pt x="2" y="12"/>
                  </a:lnTo>
                  <a:lnTo>
                    <a:pt x="0" y="6"/>
                  </a:lnTo>
                  <a:lnTo>
                    <a:pt x="0" y="4"/>
                  </a:lnTo>
                  <a:lnTo>
                    <a:pt x="4" y="2"/>
                  </a:lnTo>
                  <a:lnTo>
                    <a:pt x="8" y="0"/>
                  </a:lnTo>
                  <a:lnTo>
                    <a:pt x="10" y="2"/>
                  </a:lnTo>
                  <a:lnTo>
                    <a:pt x="12" y="6"/>
                  </a:lnTo>
                  <a:lnTo>
                    <a:pt x="20" y="8"/>
                  </a:lnTo>
                  <a:lnTo>
                    <a:pt x="36" y="8"/>
                  </a:lnTo>
                  <a:lnTo>
                    <a:pt x="40" y="8"/>
                  </a:lnTo>
                  <a:lnTo>
                    <a:pt x="44" y="10"/>
                  </a:lnTo>
                  <a:lnTo>
                    <a:pt x="48" y="16"/>
                  </a:lnTo>
                  <a:lnTo>
                    <a:pt x="52" y="22"/>
                  </a:lnTo>
                  <a:lnTo>
                    <a:pt x="56" y="30"/>
                  </a:lnTo>
                  <a:lnTo>
                    <a:pt x="64" y="36"/>
                  </a:lnTo>
                  <a:lnTo>
                    <a:pt x="66" y="38"/>
                  </a:lnTo>
                  <a:lnTo>
                    <a:pt x="70" y="40"/>
                  </a:lnTo>
                  <a:lnTo>
                    <a:pt x="76" y="42"/>
                  </a:lnTo>
                  <a:lnTo>
                    <a:pt x="80" y="46"/>
                  </a:lnTo>
                  <a:lnTo>
                    <a:pt x="88" y="56"/>
                  </a:lnTo>
                  <a:lnTo>
                    <a:pt x="94" y="64"/>
                  </a:lnTo>
                  <a:lnTo>
                    <a:pt x="96" y="68"/>
                  </a:lnTo>
                  <a:lnTo>
                    <a:pt x="100" y="70"/>
                  </a:lnTo>
                  <a:lnTo>
                    <a:pt x="106" y="68"/>
                  </a:lnTo>
                  <a:lnTo>
                    <a:pt x="108" y="72"/>
                  </a:lnTo>
                  <a:lnTo>
                    <a:pt x="116" y="78"/>
                  </a:lnTo>
                  <a:lnTo>
                    <a:pt x="128" y="86"/>
                  </a:lnTo>
                  <a:lnTo>
                    <a:pt x="130" y="90"/>
                  </a:lnTo>
                  <a:lnTo>
                    <a:pt x="132" y="94"/>
                  </a:lnTo>
                  <a:lnTo>
                    <a:pt x="134" y="92"/>
                  </a:lnTo>
                  <a:lnTo>
                    <a:pt x="138" y="90"/>
                  </a:lnTo>
                  <a:lnTo>
                    <a:pt x="138" y="94"/>
                  </a:lnTo>
                  <a:lnTo>
                    <a:pt x="136" y="98"/>
                  </a:lnTo>
                  <a:lnTo>
                    <a:pt x="134" y="102"/>
                  </a:lnTo>
                  <a:lnTo>
                    <a:pt x="150" y="102"/>
                  </a:lnTo>
                  <a:lnTo>
                    <a:pt x="150" y="110"/>
                  </a:lnTo>
                  <a:lnTo>
                    <a:pt x="146" y="124"/>
                  </a:lnTo>
                  <a:lnTo>
                    <a:pt x="148" y="128"/>
                  </a:lnTo>
                  <a:lnTo>
                    <a:pt x="152" y="130"/>
                  </a:lnTo>
                  <a:lnTo>
                    <a:pt x="158" y="132"/>
                  </a:lnTo>
                  <a:lnTo>
                    <a:pt x="164" y="132"/>
                  </a:lnTo>
                  <a:lnTo>
                    <a:pt x="164" y="144"/>
                  </a:lnTo>
                  <a:lnTo>
                    <a:pt x="164" y="152"/>
                  </a:lnTo>
                  <a:lnTo>
                    <a:pt x="164" y="148"/>
                  </a:lnTo>
                  <a:lnTo>
                    <a:pt x="168" y="148"/>
                  </a:lnTo>
                  <a:lnTo>
                    <a:pt x="170" y="150"/>
                  </a:lnTo>
                  <a:lnTo>
                    <a:pt x="172" y="152"/>
                  </a:lnTo>
                  <a:lnTo>
                    <a:pt x="174" y="156"/>
                  </a:lnTo>
                  <a:lnTo>
                    <a:pt x="184" y="162"/>
                  </a:lnTo>
                  <a:lnTo>
                    <a:pt x="188" y="164"/>
                  </a:lnTo>
                  <a:lnTo>
                    <a:pt x="190" y="170"/>
                  </a:lnTo>
                  <a:lnTo>
                    <a:pt x="188" y="208"/>
                  </a:lnTo>
                  <a:lnTo>
                    <a:pt x="186" y="220"/>
                  </a:lnTo>
                  <a:lnTo>
                    <a:pt x="182" y="222"/>
                  </a:lnTo>
                  <a:lnTo>
                    <a:pt x="176" y="222"/>
                  </a:lnTo>
                  <a:lnTo>
                    <a:pt x="172" y="220"/>
                  </a:lnTo>
                  <a:lnTo>
                    <a:pt x="166" y="222"/>
                  </a:lnTo>
                  <a:lnTo>
                    <a:pt x="164" y="222"/>
                  </a:lnTo>
                  <a:lnTo>
                    <a:pt x="160" y="222"/>
                  </a:lnTo>
                  <a:lnTo>
                    <a:pt x="158" y="220"/>
                  </a:lnTo>
                  <a:lnTo>
                    <a:pt x="154" y="214"/>
                  </a:lnTo>
                  <a:lnTo>
                    <a:pt x="150" y="206"/>
                  </a:lnTo>
                  <a:lnTo>
                    <a:pt x="142" y="200"/>
                  </a:lnTo>
                  <a:lnTo>
                    <a:pt x="134" y="194"/>
                  </a:lnTo>
                  <a:lnTo>
                    <a:pt x="126" y="190"/>
                  </a:lnTo>
                  <a:lnTo>
                    <a:pt x="120" y="182"/>
                  </a:lnTo>
                  <a:lnTo>
                    <a:pt x="112" y="172"/>
                  </a:lnTo>
                  <a:lnTo>
                    <a:pt x="106" y="162"/>
                  </a:lnTo>
                  <a:lnTo>
                    <a:pt x="104" y="156"/>
                  </a:lnTo>
                  <a:lnTo>
                    <a:pt x="102" y="150"/>
                  </a:lnTo>
                  <a:lnTo>
                    <a:pt x="94" y="136"/>
                  </a:lnTo>
                  <a:lnTo>
                    <a:pt x="88" y="124"/>
                  </a:lnTo>
                  <a:lnTo>
                    <a:pt x="82" y="112"/>
                  </a:lnTo>
                  <a:lnTo>
                    <a:pt x="72" y="102"/>
                  </a:lnTo>
                  <a:lnTo>
                    <a:pt x="70" y="96"/>
                  </a:lnTo>
                  <a:lnTo>
                    <a:pt x="68" y="88"/>
                  </a:lnTo>
                  <a:lnTo>
                    <a:pt x="66" y="82"/>
                  </a:lnTo>
                  <a:lnTo>
                    <a:pt x="64" y="76"/>
                  </a:lnTo>
                  <a:lnTo>
                    <a:pt x="58" y="72"/>
                  </a:lnTo>
                  <a:lnTo>
                    <a:pt x="52" y="68"/>
                  </a:lnTo>
                  <a:lnTo>
                    <a:pt x="46" y="64"/>
                  </a:lnTo>
                  <a:lnTo>
                    <a:pt x="44" y="58"/>
                  </a:lnTo>
                  <a:lnTo>
                    <a:pt x="46" y="58"/>
                  </a:lnTo>
                  <a:close/>
                </a:path>
              </a:pathLst>
            </a:custGeom>
            <a:solidFill>
              <a:srgbClr val="C0C0C0"/>
            </a:solidFill>
            <a:ln w="3175">
              <a:solidFill>
                <a:schemeClr val="bg1"/>
              </a:solidFill>
              <a:round/>
              <a:headEnd/>
              <a:tailEnd/>
            </a:ln>
          </p:spPr>
          <p:txBody>
            <a:bodyPr/>
            <a:lstStyle/>
            <a:p>
              <a:endParaRPr lang="en-GB"/>
            </a:p>
          </p:txBody>
        </p:sp>
        <p:sp>
          <p:nvSpPr>
            <p:cNvPr id="75832" name="Freeform 58"/>
            <p:cNvSpPr>
              <a:spLocks/>
            </p:cNvSpPr>
            <p:nvPr/>
          </p:nvSpPr>
          <p:spPr bwMode="auto">
            <a:xfrm>
              <a:off x="2610" y="1199"/>
              <a:ext cx="115" cy="160"/>
            </a:xfrm>
            <a:custGeom>
              <a:avLst/>
              <a:gdLst>
                <a:gd name="T0" fmla="*/ 871934484 w 118"/>
                <a:gd name="T1" fmla="*/ 592032908 h 166"/>
                <a:gd name="T2" fmla="*/ 871934484 w 118"/>
                <a:gd name="T3" fmla="*/ 592032908 h 166"/>
                <a:gd name="T4" fmla="*/ 871934484 w 118"/>
                <a:gd name="T5" fmla="*/ 592032908 h 166"/>
                <a:gd name="T6" fmla="*/ 871934484 w 118"/>
                <a:gd name="T7" fmla="*/ 592032908 h 166"/>
                <a:gd name="T8" fmla="*/ 871934484 w 118"/>
                <a:gd name="T9" fmla="*/ 592032908 h 166"/>
                <a:gd name="T10" fmla="*/ 871934484 w 118"/>
                <a:gd name="T11" fmla="*/ 592032908 h 166"/>
                <a:gd name="T12" fmla="*/ 871934484 w 118"/>
                <a:gd name="T13" fmla="*/ 592032908 h 166"/>
                <a:gd name="T14" fmla="*/ 871934484 w 118"/>
                <a:gd name="T15" fmla="*/ 592032908 h 166"/>
                <a:gd name="T16" fmla="*/ 871934484 w 118"/>
                <a:gd name="T17" fmla="*/ 592032908 h 166"/>
                <a:gd name="T18" fmla="*/ 871934484 w 118"/>
                <a:gd name="T19" fmla="*/ 592032908 h 166"/>
                <a:gd name="T20" fmla="*/ 871934484 w 118"/>
                <a:gd name="T21" fmla="*/ 592032908 h 166"/>
                <a:gd name="T22" fmla="*/ 871934484 w 118"/>
                <a:gd name="T23" fmla="*/ 592032908 h 166"/>
                <a:gd name="T24" fmla="*/ 871934484 w 118"/>
                <a:gd name="T25" fmla="*/ 592032908 h 166"/>
                <a:gd name="T26" fmla="*/ 871934484 w 118"/>
                <a:gd name="T27" fmla="*/ 592032908 h 166"/>
                <a:gd name="T28" fmla="*/ 871934484 w 118"/>
                <a:gd name="T29" fmla="*/ 592032908 h 166"/>
                <a:gd name="T30" fmla="*/ 871934484 w 118"/>
                <a:gd name="T31" fmla="*/ 592032908 h 166"/>
                <a:gd name="T32" fmla="*/ 871934484 w 118"/>
                <a:gd name="T33" fmla="*/ 592032908 h 166"/>
                <a:gd name="T34" fmla="*/ 871934484 w 118"/>
                <a:gd name="T35" fmla="*/ 592032908 h 166"/>
                <a:gd name="T36" fmla="*/ 871934484 w 118"/>
                <a:gd name="T37" fmla="*/ 592032908 h 166"/>
                <a:gd name="T38" fmla="*/ 871934484 w 118"/>
                <a:gd name="T39" fmla="*/ 592032908 h 166"/>
                <a:gd name="T40" fmla="*/ 871934484 w 118"/>
                <a:gd name="T41" fmla="*/ 592032908 h 166"/>
                <a:gd name="T42" fmla="*/ 871934484 w 118"/>
                <a:gd name="T43" fmla="*/ 592032908 h 166"/>
                <a:gd name="T44" fmla="*/ 871934484 w 118"/>
                <a:gd name="T45" fmla="*/ 592032908 h 166"/>
                <a:gd name="T46" fmla="*/ 871934484 w 118"/>
                <a:gd name="T47" fmla="*/ 592032908 h 166"/>
                <a:gd name="T48" fmla="*/ 871934484 w 118"/>
                <a:gd name="T49" fmla="*/ 592032908 h 166"/>
                <a:gd name="T50" fmla="*/ 871934484 w 118"/>
                <a:gd name="T51" fmla="*/ 592032908 h 166"/>
                <a:gd name="T52" fmla="*/ 871934484 w 118"/>
                <a:gd name="T53" fmla="*/ 592032908 h 166"/>
                <a:gd name="T54" fmla="*/ 871934484 w 118"/>
                <a:gd name="T55" fmla="*/ 592032908 h 166"/>
                <a:gd name="T56" fmla="*/ 871934484 w 118"/>
                <a:gd name="T57" fmla="*/ 592032908 h 166"/>
                <a:gd name="T58" fmla="*/ 871934484 w 118"/>
                <a:gd name="T59" fmla="*/ 592032908 h 166"/>
                <a:gd name="T60" fmla="*/ 871934484 w 118"/>
                <a:gd name="T61" fmla="*/ 592032908 h 166"/>
                <a:gd name="T62" fmla="*/ 871934484 w 118"/>
                <a:gd name="T63" fmla="*/ 592032908 h 166"/>
                <a:gd name="T64" fmla="*/ 871934484 w 118"/>
                <a:gd name="T65" fmla="*/ 592032908 h 166"/>
                <a:gd name="T66" fmla="*/ 871934484 w 118"/>
                <a:gd name="T67" fmla="*/ 592032908 h 166"/>
                <a:gd name="T68" fmla="*/ 871934484 w 118"/>
                <a:gd name="T69" fmla="*/ 592032908 h 166"/>
                <a:gd name="T70" fmla="*/ 871934484 w 118"/>
                <a:gd name="T71" fmla="*/ 592032908 h 166"/>
                <a:gd name="T72" fmla="*/ 871934484 w 118"/>
                <a:gd name="T73" fmla="*/ 592032908 h 166"/>
                <a:gd name="T74" fmla="*/ 871934484 w 118"/>
                <a:gd name="T75" fmla="*/ 592032908 h 166"/>
                <a:gd name="T76" fmla="*/ 871934484 w 118"/>
                <a:gd name="T77" fmla="*/ 592032908 h 166"/>
                <a:gd name="T78" fmla="*/ 871934484 w 118"/>
                <a:gd name="T79" fmla="*/ 592032908 h 166"/>
                <a:gd name="T80" fmla="*/ 871934484 w 118"/>
                <a:gd name="T81" fmla="*/ 592032908 h 1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8"/>
                <a:gd name="T124" fmla="*/ 0 h 166"/>
                <a:gd name="T125" fmla="*/ 118 w 118"/>
                <a:gd name="T126" fmla="*/ 166 h 1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8" h="166">
                  <a:moveTo>
                    <a:pt x="76" y="80"/>
                  </a:moveTo>
                  <a:lnTo>
                    <a:pt x="82" y="88"/>
                  </a:lnTo>
                  <a:lnTo>
                    <a:pt x="88" y="92"/>
                  </a:lnTo>
                  <a:lnTo>
                    <a:pt x="94" y="98"/>
                  </a:lnTo>
                  <a:lnTo>
                    <a:pt x="96" y="102"/>
                  </a:lnTo>
                  <a:lnTo>
                    <a:pt x="96" y="108"/>
                  </a:lnTo>
                  <a:lnTo>
                    <a:pt x="96" y="112"/>
                  </a:lnTo>
                  <a:lnTo>
                    <a:pt x="96" y="116"/>
                  </a:lnTo>
                  <a:lnTo>
                    <a:pt x="102" y="114"/>
                  </a:lnTo>
                  <a:lnTo>
                    <a:pt x="112" y="112"/>
                  </a:lnTo>
                  <a:lnTo>
                    <a:pt x="116" y="118"/>
                  </a:lnTo>
                  <a:lnTo>
                    <a:pt x="118" y="122"/>
                  </a:lnTo>
                  <a:lnTo>
                    <a:pt x="116" y="128"/>
                  </a:lnTo>
                  <a:lnTo>
                    <a:pt x="112" y="132"/>
                  </a:lnTo>
                  <a:lnTo>
                    <a:pt x="100" y="138"/>
                  </a:lnTo>
                  <a:lnTo>
                    <a:pt x="102" y="140"/>
                  </a:lnTo>
                  <a:lnTo>
                    <a:pt x="106" y="142"/>
                  </a:lnTo>
                  <a:lnTo>
                    <a:pt x="112" y="144"/>
                  </a:lnTo>
                  <a:lnTo>
                    <a:pt x="110" y="148"/>
                  </a:lnTo>
                  <a:lnTo>
                    <a:pt x="106" y="152"/>
                  </a:lnTo>
                  <a:lnTo>
                    <a:pt x="98" y="156"/>
                  </a:lnTo>
                  <a:lnTo>
                    <a:pt x="88" y="156"/>
                  </a:lnTo>
                  <a:lnTo>
                    <a:pt x="70" y="156"/>
                  </a:lnTo>
                  <a:lnTo>
                    <a:pt x="54" y="156"/>
                  </a:lnTo>
                  <a:lnTo>
                    <a:pt x="44" y="156"/>
                  </a:lnTo>
                  <a:lnTo>
                    <a:pt x="44" y="160"/>
                  </a:lnTo>
                  <a:lnTo>
                    <a:pt x="44" y="164"/>
                  </a:lnTo>
                  <a:lnTo>
                    <a:pt x="36" y="164"/>
                  </a:lnTo>
                  <a:lnTo>
                    <a:pt x="28" y="166"/>
                  </a:lnTo>
                  <a:lnTo>
                    <a:pt x="20" y="166"/>
                  </a:lnTo>
                  <a:lnTo>
                    <a:pt x="14" y="166"/>
                  </a:lnTo>
                  <a:lnTo>
                    <a:pt x="16" y="160"/>
                  </a:lnTo>
                  <a:lnTo>
                    <a:pt x="20" y="154"/>
                  </a:lnTo>
                  <a:lnTo>
                    <a:pt x="26" y="152"/>
                  </a:lnTo>
                  <a:lnTo>
                    <a:pt x="32" y="150"/>
                  </a:lnTo>
                  <a:lnTo>
                    <a:pt x="46" y="146"/>
                  </a:lnTo>
                  <a:lnTo>
                    <a:pt x="50" y="142"/>
                  </a:lnTo>
                  <a:lnTo>
                    <a:pt x="54" y="138"/>
                  </a:lnTo>
                  <a:lnTo>
                    <a:pt x="34" y="136"/>
                  </a:lnTo>
                  <a:lnTo>
                    <a:pt x="26" y="134"/>
                  </a:lnTo>
                  <a:lnTo>
                    <a:pt x="20" y="132"/>
                  </a:lnTo>
                  <a:lnTo>
                    <a:pt x="28" y="122"/>
                  </a:lnTo>
                  <a:lnTo>
                    <a:pt x="38" y="116"/>
                  </a:lnTo>
                  <a:lnTo>
                    <a:pt x="38" y="112"/>
                  </a:lnTo>
                  <a:lnTo>
                    <a:pt x="38" y="108"/>
                  </a:lnTo>
                  <a:lnTo>
                    <a:pt x="40" y="106"/>
                  </a:lnTo>
                  <a:lnTo>
                    <a:pt x="42" y="102"/>
                  </a:lnTo>
                  <a:lnTo>
                    <a:pt x="52" y="96"/>
                  </a:lnTo>
                  <a:lnTo>
                    <a:pt x="46" y="90"/>
                  </a:lnTo>
                  <a:lnTo>
                    <a:pt x="44" y="86"/>
                  </a:lnTo>
                  <a:lnTo>
                    <a:pt x="42" y="82"/>
                  </a:lnTo>
                  <a:lnTo>
                    <a:pt x="44" y="76"/>
                  </a:lnTo>
                  <a:lnTo>
                    <a:pt x="46" y="74"/>
                  </a:lnTo>
                  <a:lnTo>
                    <a:pt x="42" y="68"/>
                  </a:lnTo>
                  <a:lnTo>
                    <a:pt x="40" y="62"/>
                  </a:lnTo>
                  <a:lnTo>
                    <a:pt x="16" y="62"/>
                  </a:lnTo>
                  <a:lnTo>
                    <a:pt x="12" y="60"/>
                  </a:lnTo>
                  <a:lnTo>
                    <a:pt x="12" y="54"/>
                  </a:lnTo>
                  <a:lnTo>
                    <a:pt x="10" y="52"/>
                  </a:lnTo>
                  <a:lnTo>
                    <a:pt x="6" y="50"/>
                  </a:lnTo>
                  <a:lnTo>
                    <a:pt x="12" y="38"/>
                  </a:lnTo>
                  <a:lnTo>
                    <a:pt x="6" y="34"/>
                  </a:lnTo>
                  <a:lnTo>
                    <a:pt x="0" y="30"/>
                  </a:lnTo>
                  <a:lnTo>
                    <a:pt x="10" y="22"/>
                  </a:lnTo>
                  <a:lnTo>
                    <a:pt x="24" y="12"/>
                  </a:lnTo>
                  <a:lnTo>
                    <a:pt x="40" y="4"/>
                  </a:lnTo>
                  <a:lnTo>
                    <a:pt x="54" y="0"/>
                  </a:lnTo>
                  <a:lnTo>
                    <a:pt x="52" y="8"/>
                  </a:lnTo>
                  <a:lnTo>
                    <a:pt x="50" y="14"/>
                  </a:lnTo>
                  <a:lnTo>
                    <a:pt x="46" y="18"/>
                  </a:lnTo>
                  <a:lnTo>
                    <a:pt x="40" y="22"/>
                  </a:lnTo>
                  <a:lnTo>
                    <a:pt x="50" y="24"/>
                  </a:lnTo>
                  <a:lnTo>
                    <a:pt x="58" y="24"/>
                  </a:lnTo>
                  <a:lnTo>
                    <a:pt x="64" y="26"/>
                  </a:lnTo>
                  <a:lnTo>
                    <a:pt x="70" y="28"/>
                  </a:lnTo>
                  <a:lnTo>
                    <a:pt x="62" y="40"/>
                  </a:lnTo>
                  <a:lnTo>
                    <a:pt x="58" y="44"/>
                  </a:lnTo>
                  <a:lnTo>
                    <a:pt x="58" y="50"/>
                  </a:lnTo>
                  <a:lnTo>
                    <a:pt x="60" y="60"/>
                  </a:lnTo>
                  <a:lnTo>
                    <a:pt x="66" y="70"/>
                  </a:lnTo>
                  <a:lnTo>
                    <a:pt x="80" y="88"/>
                  </a:lnTo>
                  <a:lnTo>
                    <a:pt x="76" y="80"/>
                  </a:lnTo>
                  <a:close/>
                </a:path>
              </a:pathLst>
            </a:custGeom>
            <a:solidFill>
              <a:srgbClr val="C0C0C0"/>
            </a:solidFill>
            <a:ln w="3175">
              <a:solidFill>
                <a:schemeClr val="bg1"/>
              </a:solidFill>
              <a:round/>
              <a:headEnd/>
              <a:tailEnd/>
            </a:ln>
          </p:spPr>
          <p:txBody>
            <a:bodyPr/>
            <a:lstStyle/>
            <a:p>
              <a:endParaRPr lang="en-GB"/>
            </a:p>
          </p:txBody>
        </p:sp>
        <p:sp>
          <p:nvSpPr>
            <p:cNvPr id="75833" name="Freeform 59"/>
            <p:cNvSpPr>
              <a:spLocks/>
            </p:cNvSpPr>
            <p:nvPr/>
          </p:nvSpPr>
          <p:spPr bwMode="auto">
            <a:xfrm>
              <a:off x="2560" y="1268"/>
              <a:ext cx="62" cy="66"/>
            </a:xfrm>
            <a:custGeom>
              <a:avLst/>
              <a:gdLst>
                <a:gd name="T0" fmla="*/ 706869847 w 64"/>
                <a:gd name="T1" fmla="*/ 755362424 h 68"/>
                <a:gd name="T2" fmla="*/ 706869847 w 64"/>
                <a:gd name="T3" fmla="*/ 755362424 h 68"/>
                <a:gd name="T4" fmla="*/ 706869847 w 64"/>
                <a:gd name="T5" fmla="*/ 755362424 h 68"/>
                <a:gd name="T6" fmla="*/ 706869847 w 64"/>
                <a:gd name="T7" fmla="*/ 0 h 68"/>
                <a:gd name="T8" fmla="*/ 706869847 w 64"/>
                <a:gd name="T9" fmla="*/ 0 h 68"/>
                <a:gd name="T10" fmla="*/ 706869847 w 64"/>
                <a:gd name="T11" fmla="*/ 0 h 68"/>
                <a:gd name="T12" fmla="*/ 706869847 w 64"/>
                <a:gd name="T13" fmla="*/ 755362424 h 68"/>
                <a:gd name="T14" fmla="*/ 706869847 w 64"/>
                <a:gd name="T15" fmla="*/ 755362424 h 68"/>
                <a:gd name="T16" fmla="*/ 706869847 w 64"/>
                <a:gd name="T17" fmla="*/ 755362424 h 68"/>
                <a:gd name="T18" fmla="*/ 706869847 w 64"/>
                <a:gd name="T19" fmla="*/ 755362424 h 68"/>
                <a:gd name="T20" fmla="*/ 706869847 w 64"/>
                <a:gd name="T21" fmla="*/ 755362424 h 68"/>
                <a:gd name="T22" fmla="*/ 706869847 w 64"/>
                <a:gd name="T23" fmla="*/ 755362424 h 68"/>
                <a:gd name="T24" fmla="*/ 706869847 w 64"/>
                <a:gd name="T25" fmla="*/ 755362424 h 68"/>
                <a:gd name="T26" fmla="*/ 706869847 w 64"/>
                <a:gd name="T27" fmla="*/ 755362424 h 68"/>
                <a:gd name="T28" fmla="*/ 706869847 w 64"/>
                <a:gd name="T29" fmla="*/ 755362424 h 68"/>
                <a:gd name="T30" fmla="*/ 706869847 w 64"/>
                <a:gd name="T31" fmla="*/ 755362424 h 68"/>
                <a:gd name="T32" fmla="*/ 706869847 w 64"/>
                <a:gd name="T33" fmla="*/ 755362424 h 68"/>
                <a:gd name="T34" fmla="*/ 706869847 w 64"/>
                <a:gd name="T35" fmla="*/ 755362424 h 68"/>
                <a:gd name="T36" fmla="*/ 706869847 w 64"/>
                <a:gd name="T37" fmla="*/ 755362424 h 68"/>
                <a:gd name="T38" fmla="*/ 706869847 w 64"/>
                <a:gd name="T39" fmla="*/ 755362424 h 68"/>
                <a:gd name="T40" fmla="*/ 706869847 w 64"/>
                <a:gd name="T41" fmla="*/ 755362424 h 68"/>
                <a:gd name="T42" fmla="*/ 706869847 w 64"/>
                <a:gd name="T43" fmla="*/ 755362424 h 68"/>
                <a:gd name="T44" fmla="*/ 706869847 w 64"/>
                <a:gd name="T45" fmla="*/ 755362424 h 68"/>
                <a:gd name="T46" fmla="*/ 706869847 w 64"/>
                <a:gd name="T47" fmla="*/ 755362424 h 68"/>
                <a:gd name="T48" fmla="*/ 0 w 64"/>
                <a:gd name="T49" fmla="*/ 755362424 h 68"/>
                <a:gd name="T50" fmla="*/ 706869847 w 64"/>
                <a:gd name="T51" fmla="*/ 755362424 h 68"/>
                <a:gd name="T52" fmla="*/ 706869847 w 64"/>
                <a:gd name="T53" fmla="*/ 755362424 h 68"/>
                <a:gd name="T54" fmla="*/ 706869847 w 64"/>
                <a:gd name="T55" fmla="*/ 755362424 h 68"/>
                <a:gd name="T56" fmla="*/ 706869847 w 64"/>
                <a:gd name="T57" fmla="*/ 755362424 h 68"/>
                <a:gd name="T58" fmla="*/ 706869847 w 64"/>
                <a:gd name="T59" fmla="*/ 755362424 h 68"/>
                <a:gd name="T60" fmla="*/ 706869847 w 64"/>
                <a:gd name="T61" fmla="*/ 755362424 h 68"/>
                <a:gd name="T62" fmla="*/ 706869847 w 64"/>
                <a:gd name="T63" fmla="*/ 755362424 h 68"/>
                <a:gd name="T64" fmla="*/ 706869847 w 64"/>
                <a:gd name="T65" fmla="*/ 755362424 h 68"/>
                <a:gd name="T66" fmla="*/ 706869847 w 64"/>
                <a:gd name="T67" fmla="*/ 755362424 h 68"/>
                <a:gd name="T68" fmla="*/ 706869847 w 64"/>
                <a:gd name="T69" fmla="*/ 755362424 h 68"/>
                <a:gd name="T70" fmla="*/ 706869847 w 64"/>
                <a:gd name="T71" fmla="*/ 755362424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8"/>
                <a:gd name="T110" fmla="*/ 64 w 64"/>
                <a:gd name="T111" fmla="*/ 68 h 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8">
                  <a:moveTo>
                    <a:pt x="34" y="20"/>
                  </a:moveTo>
                  <a:lnTo>
                    <a:pt x="34" y="4"/>
                  </a:lnTo>
                  <a:lnTo>
                    <a:pt x="34" y="2"/>
                  </a:lnTo>
                  <a:lnTo>
                    <a:pt x="38" y="0"/>
                  </a:lnTo>
                  <a:lnTo>
                    <a:pt x="48" y="0"/>
                  </a:lnTo>
                  <a:lnTo>
                    <a:pt x="60" y="0"/>
                  </a:lnTo>
                  <a:lnTo>
                    <a:pt x="64" y="2"/>
                  </a:lnTo>
                  <a:lnTo>
                    <a:pt x="64" y="6"/>
                  </a:lnTo>
                  <a:lnTo>
                    <a:pt x="62" y="14"/>
                  </a:lnTo>
                  <a:lnTo>
                    <a:pt x="58" y="18"/>
                  </a:lnTo>
                  <a:lnTo>
                    <a:pt x="54" y="20"/>
                  </a:lnTo>
                  <a:lnTo>
                    <a:pt x="52" y="24"/>
                  </a:lnTo>
                  <a:lnTo>
                    <a:pt x="54" y="28"/>
                  </a:lnTo>
                  <a:lnTo>
                    <a:pt x="56" y="32"/>
                  </a:lnTo>
                  <a:lnTo>
                    <a:pt x="58" y="34"/>
                  </a:lnTo>
                  <a:lnTo>
                    <a:pt x="60" y="38"/>
                  </a:lnTo>
                  <a:lnTo>
                    <a:pt x="58" y="44"/>
                  </a:lnTo>
                  <a:lnTo>
                    <a:pt x="54" y="48"/>
                  </a:lnTo>
                  <a:lnTo>
                    <a:pt x="42" y="58"/>
                  </a:lnTo>
                  <a:lnTo>
                    <a:pt x="26" y="66"/>
                  </a:lnTo>
                  <a:lnTo>
                    <a:pt x="18" y="68"/>
                  </a:lnTo>
                  <a:lnTo>
                    <a:pt x="12" y="68"/>
                  </a:lnTo>
                  <a:lnTo>
                    <a:pt x="8" y="68"/>
                  </a:lnTo>
                  <a:lnTo>
                    <a:pt x="4" y="66"/>
                  </a:lnTo>
                  <a:lnTo>
                    <a:pt x="0" y="60"/>
                  </a:lnTo>
                  <a:lnTo>
                    <a:pt x="2" y="54"/>
                  </a:lnTo>
                  <a:lnTo>
                    <a:pt x="6" y="50"/>
                  </a:lnTo>
                  <a:lnTo>
                    <a:pt x="16" y="42"/>
                  </a:lnTo>
                  <a:lnTo>
                    <a:pt x="8" y="36"/>
                  </a:lnTo>
                  <a:lnTo>
                    <a:pt x="2" y="32"/>
                  </a:lnTo>
                  <a:lnTo>
                    <a:pt x="6" y="28"/>
                  </a:lnTo>
                  <a:lnTo>
                    <a:pt x="4" y="20"/>
                  </a:lnTo>
                  <a:lnTo>
                    <a:pt x="12" y="18"/>
                  </a:lnTo>
                  <a:lnTo>
                    <a:pt x="22" y="16"/>
                  </a:lnTo>
                  <a:lnTo>
                    <a:pt x="28" y="18"/>
                  </a:lnTo>
                  <a:lnTo>
                    <a:pt x="34" y="20"/>
                  </a:lnTo>
                  <a:close/>
                </a:path>
              </a:pathLst>
            </a:custGeom>
            <a:solidFill>
              <a:srgbClr val="C0C0C0"/>
            </a:solidFill>
            <a:ln w="3175">
              <a:solidFill>
                <a:schemeClr val="bg1"/>
              </a:solidFill>
              <a:round/>
              <a:headEnd/>
              <a:tailEnd/>
            </a:ln>
          </p:spPr>
          <p:txBody>
            <a:bodyPr/>
            <a:lstStyle/>
            <a:p>
              <a:endParaRPr lang="en-GB"/>
            </a:p>
          </p:txBody>
        </p:sp>
        <p:sp>
          <p:nvSpPr>
            <p:cNvPr id="75834" name="Freeform 60"/>
            <p:cNvSpPr>
              <a:spLocks/>
            </p:cNvSpPr>
            <p:nvPr/>
          </p:nvSpPr>
          <p:spPr bwMode="auto">
            <a:xfrm>
              <a:off x="4361" y="1862"/>
              <a:ext cx="154" cy="277"/>
            </a:xfrm>
            <a:custGeom>
              <a:avLst/>
              <a:gdLst>
                <a:gd name="T0" fmla="*/ 563579910 w 160"/>
                <a:gd name="T1" fmla="*/ 549521231 h 288"/>
                <a:gd name="T2" fmla="*/ 563579910 w 160"/>
                <a:gd name="T3" fmla="*/ 549521231 h 288"/>
                <a:gd name="T4" fmla="*/ 563579910 w 160"/>
                <a:gd name="T5" fmla="*/ 549521231 h 288"/>
                <a:gd name="T6" fmla="*/ 563579910 w 160"/>
                <a:gd name="T7" fmla="*/ 549521231 h 288"/>
                <a:gd name="T8" fmla="*/ 563579910 w 160"/>
                <a:gd name="T9" fmla="*/ 549521231 h 288"/>
                <a:gd name="T10" fmla="*/ 563579910 w 160"/>
                <a:gd name="T11" fmla="*/ 549521231 h 288"/>
                <a:gd name="T12" fmla="*/ 563579910 w 160"/>
                <a:gd name="T13" fmla="*/ 549521231 h 288"/>
                <a:gd name="T14" fmla="*/ 563579910 w 160"/>
                <a:gd name="T15" fmla="*/ 549521231 h 288"/>
                <a:gd name="T16" fmla="*/ 563579910 w 160"/>
                <a:gd name="T17" fmla="*/ 549521231 h 288"/>
                <a:gd name="T18" fmla="*/ 563579910 w 160"/>
                <a:gd name="T19" fmla="*/ 549521231 h 288"/>
                <a:gd name="T20" fmla="*/ 563579910 w 160"/>
                <a:gd name="T21" fmla="*/ 549521231 h 288"/>
                <a:gd name="T22" fmla="*/ 563579910 w 160"/>
                <a:gd name="T23" fmla="*/ 549521231 h 288"/>
                <a:gd name="T24" fmla="*/ 563579910 w 160"/>
                <a:gd name="T25" fmla="*/ 549521231 h 288"/>
                <a:gd name="T26" fmla="*/ 563579910 w 160"/>
                <a:gd name="T27" fmla="*/ 549521231 h 288"/>
                <a:gd name="T28" fmla="*/ 563579910 w 160"/>
                <a:gd name="T29" fmla="*/ 549521231 h 288"/>
                <a:gd name="T30" fmla="*/ 563579910 w 160"/>
                <a:gd name="T31" fmla="*/ 549521231 h 288"/>
                <a:gd name="T32" fmla="*/ 563579910 w 160"/>
                <a:gd name="T33" fmla="*/ 549521231 h 288"/>
                <a:gd name="T34" fmla="*/ 563579910 w 160"/>
                <a:gd name="T35" fmla="*/ 549521231 h 288"/>
                <a:gd name="T36" fmla="*/ 0 w 160"/>
                <a:gd name="T37" fmla="*/ 549521231 h 288"/>
                <a:gd name="T38" fmla="*/ 563579910 w 160"/>
                <a:gd name="T39" fmla="*/ 549521231 h 288"/>
                <a:gd name="T40" fmla="*/ 563579910 w 160"/>
                <a:gd name="T41" fmla="*/ 549521231 h 288"/>
                <a:gd name="T42" fmla="*/ 563579910 w 160"/>
                <a:gd name="T43" fmla="*/ 549521231 h 288"/>
                <a:gd name="T44" fmla="*/ 563579910 w 160"/>
                <a:gd name="T45" fmla="*/ 549521231 h 288"/>
                <a:gd name="T46" fmla="*/ 563579910 w 160"/>
                <a:gd name="T47" fmla="*/ 549521231 h 288"/>
                <a:gd name="T48" fmla="*/ 563579910 w 160"/>
                <a:gd name="T49" fmla="*/ 549521231 h 288"/>
                <a:gd name="T50" fmla="*/ 563579910 w 160"/>
                <a:gd name="T51" fmla="*/ 549521231 h 288"/>
                <a:gd name="T52" fmla="*/ 563579910 w 160"/>
                <a:gd name="T53" fmla="*/ 549521231 h 288"/>
                <a:gd name="T54" fmla="*/ 563579910 w 160"/>
                <a:gd name="T55" fmla="*/ 549521231 h 288"/>
                <a:gd name="T56" fmla="*/ 563579910 w 160"/>
                <a:gd name="T57" fmla="*/ 549521231 h 288"/>
                <a:gd name="T58" fmla="*/ 563579910 w 160"/>
                <a:gd name="T59" fmla="*/ 549521231 h 288"/>
                <a:gd name="T60" fmla="*/ 563579910 w 160"/>
                <a:gd name="T61" fmla="*/ 549521231 h 288"/>
                <a:gd name="T62" fmla="*/ 563579910 w 160"/>
                <a:gd name="T63" fmla="*/ 549521231 h 288"/>
                <a:gd name="T64" fmla="*/ 563579910 w 160"/>
                <a:gd name="T65" fmla="*/ 549521231 h 288"/>
                <a:gd name="T66" fmla="*/ 563579910 w 160"/>
                <a:gd name="T67" fmla="*/ 549521231 h 288"/>
                <a:gd name="T68" fmla="*/ 563579910 w 160"/>
                <a:gd name="T69" fmla="*/ 549521231 h 288"/>
                <a:gd name="T70" fmla="*/ 563579910 w 160"/>
                <a:gd name="T71" fmla="*/ 549521231 h 288"/>
                <a:gd name="T72" fmla="*/ 563579910 w 160"/>
                <a:gd name="T73" fmla="*/ 549521231 h 288"/>
                <a:gd name="T74" fmla="*/ 563579910 w 160"/>
                <a:gd name="T75" fmla="*/ 549521231 h 288"/>
                <a:gd name="T76" fmla="*/ 563579910 w 160"/>
                <a:gd name="T77" fmla="*/ 549521231 h 288"/>
                <a:gd name="T78" fmla="*/ 563579910 w 160"/>
                <a:gd name="T79" fmla="*/ 549521231 h 288"/>
                <a:gd name="T80" fmla="*/ 563579910 w 160"/>
                <a:gd name="T81" fmla="*/ 549521231 h 288"/>
                <a:gd name="T82" fmla="*/ 563579910 w 160"/>
                <a:gd name="T83" fmla="*/ 549521231 h 288"/>
                <a:gd name="T84" fmla="*/ 563579910 w 160"/>
                <a:gd name="T85" fmla="*/ 549521231 h 288"/>
                <a:gd name="T86" fmla="*/ 563579910 w 160"/>
                <a:gd name="T87" fmla="*/ 549521231 h 288"/>
                <a:gd name="T88" fmla="*/ 563579910 w 160"/>
                <a:gd name="T89" fmla="*/ 549521231 h 288"/>
                <a:gd name="T90" fmla="*/ 563579910 w 160"/>
                <a:gd name="T91" fmla="*/ 549521231 h 288"/>
                <a:gd name="T92" fmla="*/ 563579910 w 160"/>
                <a:gd name="T93" fmla="*/ 549521231 h 288"/>
                <a:gd name="T94" fmla="*/ 563579910 w 160"/>
                <a:gd name="T95" fmla="*/ 549521231 h 288"/>
                <a:gd name="T96" fmla="*/ 563579910 w 160"/>
                <a:gd name="T97" fmla="*/ 549521231 h 288"/>
                <a:gd name="T98" fmla="*/ 563579910 w 160"/>
                <a:gd name="T99" fmla="*/ 549521231 h 2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0"/>
                <a:gd name="T151" fmla="*/ 0 h 288"/>
                <a:gd name="T152" fmla="*/ 160 w 160"/>
                <a:gd name="T153" fmla="*/ 288 h 2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0" h="288">
                  <a:moveTo>
                    <a:pt x="68" y="248"/>
                  </a:moveTo>
                  <a:lnTo>
                    <a:pt x="74" y="244"/>
                  </a:lnTo>
                  <a:lnTo>
                    <a:pt x="84" y="242"/>
                  </a:lnTo>
                  <a:lnTo>
                    <a:pt x="102" y="236"/>
                  </a:lnTo>
                  <a:lnTo>
                    <a:pt x="98" y="232"/>
                  </a:lnTo>
                  <a:lnTo>
                    <a:pt x="96" y="230"/>
                  </a:lnTo>
                  <a:lnTo>
                    <a:pt x="94" y="228"/>
                  </a:lnTo>
                  <a:lnTo>
                    <a:pt x="120" y="214"/>
                  </a:lnTo>
                  <a:lnTo>
                    <a:pt x="122" y="212"/>
                  </a:lnTo>
                  <a:lnTo>
                    <a:pt x="124" y="208"/>
                  </a:lnTo>
                  <a:lnTo>
                    <a:pt x="122" y="204"/>
                  </a:lnTo>
                  <a:lnTo>
                    <a:pt x="122" y="198"/>
                  </a:lnTo>
                  <a:lnTo>
                    <a:pt x="122" y="194"/>
                  </a:lnTo>
                  <a:lnTo>
                    <a:pt x="120" y="188"/>
                  </a:lnTo>
                  <a:lnTo>
                    <a:pt x="120" y="170"/>
                  </a:lnTo>
                  <a:lnTo>
                    <a:pt x="114" y="156"/>
                  </a:lnTo>
                  <a:lnTo>
                    <a:pt x="108" y="146"/>
                  </a:lnTo>
                  <a:lnTo>
                    <a:pt x="92" y="126"/>
                  </a:lnTo>
                  <a:lnTo>
                    <a:pt x="88" y="120"/>
                  </a:lnTo>
                  <a:lnTo>
                    <a:pt x="82" y="114"/>
                  </a:lnTo>
                  <a:lnTo>
                    <a:pt x="76" y="112"/>
                  </a:lnTo>
                  <a:lnTo>
                    <a:pt x="72" y="108"/>
                  </a:lnTo>
                  <a:lnTo>
                    <a:pt x="70" y="102"/>
                  </a:lnTo>
                  <a:lnTo>
                    <a:pt x="64" y="98"/>
                  </a:lnTo>
                  <a:lnTo>
                    <a:pt x="56" y="92"/>
                  </a:lnTo>
                  <a:lnTo>
                    <a:pt x="46" y="84"/>
                  </a:lnTo>
                  <a:lnTo>
                    <a:pt x="36" y="74"/>
                  </a:lnTo>
                  <a:lnTo>
                    <a:pt x="34" y="68"/>
                  </a:lnTo>
                  <a:lnTo>
                    <a:pt x="32" y="64"/>
                  </a:lnTo>
                  <a:lnTo>
                    <a:pt x="40" y="62"/>
                  </a:lnTo>
                  <a:lnTo>
                    <a:pt x="44" y="58"/>
                  </a:lnTo>
                  <a:lnTo>
                    <a:pt x="44" y="50"/>
                  </a:lnTo>
                  <a:lnTo>
                    <a:pt x="28" y="46"/>
                  </a:lnTo>
                  <a:lnTo>
                    <a:pt x="14" y="40"/>
                  </a:lnTo>
                  <a:lnTo>
                    <a:pt x="8" y="36"/>
                  </a:lnTo>
                  <a:lnTo>
                    <a:pt x="4" y="32"/>
                  </a:lnTo>
                  <a:lnTo>
                    <a:pt x="0" y="26"/>
                  </a:lnTo>
                  <a:lnTo>
                    <a:pt x="0" y="18"/>
                  </a:lnTo>
                  <a:lnTo>
                    <a:pt x="0" y="14"/>
                  </a:lnTo>
                  <a:lnTo>
                    <a:pt x="10" y="14"/>
                  </a:lnTo>
                  <a:lnTo>
                    <a:pt x="18" y="14"/>
                  </a:lnTo>
                  <a:lnTo>
                    <a:pt x="28" y="12"/>
                  </a:lnTo>
                  <a:lnTo>
                    <a:pt x="36" y="6"/>
                  </a:lnTo>
                  <a:lnTo>
                    <a:pt x="46" y="2"/>
                  </a:lnTo>
                  <a:lnTo>
                    <a:pt x="54" y="0"/>
                  </a:lnTo>
                  <a:lnTo>
                    <a:pt x="60" y="2"/>
                  </a:lnTo>
                  <a:lnTo>
                    <a:pt x="64" y="4"/>
                  </a:lnTo>
                  <a:lnTo>
                    <a:pt x="70" y="6"/>
                  </a:lnTo>
                  <a:lnTo>
                    <a:pt x="76" y="6"/>
                  </a:lnTo>
                  <a:lnTo>
                    <a:pt x="78" y="12"/>
                  </a:lnTo>
                  <a:lnTo>
                    <a:pt x="80" y="16"/>
                  </a:lnTo>
                  <a:lnTo>
                    <a:pt x="88" y="24"/>
                  </a:lnTo>
                  <a:lnTo>
                    <a:pt x="96" y="30"/>
                  </a:lnTo>
                  <a:lnTo>
                    <a:pt x="104" y="32"/>
                  </a:lnTo>
                  <a:lnTo>
                    <a:pt x="102" y="38"/>
                  </a:lnTo>
                  <a:lnTo>
                    <a:pt x="100" y="44"/>
                  </a:lnTo>
                  <a:lnTo>
                    <a:pt x="96" y="44"/>
                  </a:lnTo>
                  <a:lnTo>
                    <a:pt x="90" y="44"/>
                  </a:lnTo>
                  <a:lnTo>
                    <a:pt x="88" y="44"/>
                  </a:lnTo>
                  <a:lnTo>
                    <a:pt x="88" y="50"/>
                  </a:lnTo>
                  <a:lnTo>
                    <a:pt x="86" y="56"/>
                  </a:lnTo>
                  <a:lnTo>
                    <a:pt x="82" y="60"/>
                  </a:lnTo>
                  <a:lnTo>
                    <a:pt x="78" y="68"/>
                  </a:lnTo>
                  <a:lnTo>
                    <a:pt x="76" y="74"/>
                  </a:lnTo>
                  <a:lnTo>
                    <a:pt x="78" y="90"/>
                  </a:lnTo>
                  <a:lnTo>
                    <a:pt x="82" y="94"/>
                  </a:lnTo>
                  <a:lnTo>
                    <a:pt x="84" y="98"/>
                  </a:lnTo>
                  <a:lnTo>
                    <a:pt x="92" y="102"/>
                  </a:lnTo>
                  <a:lnTo>
                    <a:pt x="106" y="118"/>
                  </a:lnTo>
                  <a:lnTo>
                    <a:pt x="118" y="132"/>
                  </a:lnTo>
                  <a:lnTo>
                    <a:pt x="130" y="146"/>
                  </a:lnTo>
                  <a:lnTo>
                    <a:pt x="148" y="158"/>
                  </a:lnTo>
                  <a:lnTo>
                    <a:pt x="148" y="166"/>
                  </a:lnTo>
                  <a:lnTo>
                    <a:pt x="152" y="182"/>
                  </a:lnTo>
                  <a:lnTo>
                    <a:pt x="160" y="206"/>
                  </a:lnTo>
                  <a:lnTo>
                    <a:pt x="156" y="212"/>
                  </a:lnTo>
                  <a:lnTo>
                    <a:pt x="156" y="218"/>
                  </a:lnTo>
                  <a:lnTo>
                    <a:pt x="156" y="224"/>
                  </a:lnTo>
                  <a:lnTo>
                    <a:pt x="154" y="228"/>
                  </a:lnTo>
                  <a:lnTo>
                    <a:pt x="148" y="236"/>
                  </a:lnTo>
                  <a:lnTo>
                    <a:pt x="138" y="244"/>
                  </a:lnTo>
                  <a:lnTo>
                    <a:pt x="128" y="248"/>
                  </a:lnTo>
                  <a:lnTo>
                    <a:pt x="120" y="250"/>
                  </a:lnTo>
                  <a:lnTo>
                    <a:pt x="112" y="258"/>
                  </a:lnTo>
                  <a:lnTo>
                    <a:pt x="104" y="272"/>
                  </a:lnTo>
                  <a:lnTo>
                    <a:pt x="94" y="284"/>
                  </a:lnTo>
                  <a:lnTo>
                    <a:pt x="90" y="288"/>
                  </a:lnTo>
                  <a:lnTo>
                    <a:pt x="84" y="288"/>
                  </a:lnTo>
                  <a:lnTo>
                    <a:pt x="82" y="288"/>
                  </a:lnTo>
                  <a:lnTo>
                    <a:pt x="80" y="286"/>
                  </a:lnTo>
                  <a:lnTo>
                    <a:pt x="80" y="278"/>
                  </a:lnTo>
                  <a:lnTo>
                    <a:pt x="80" y="270"/>
                  </a:lnTo>
                  <a:lnTo>
                    <a:pt x="82" y="264"/>
                  </a:lnTo>
                  <a:lnTo>
                    <a:pt x="82" y="258"/>
                  </a:lnTo>
                  <a:lnTo>
                    <a:pt x="80" y="252"/>
                  </a:lnTo>
                  <a:lnTo>
                    <a:pt x="74" y="252"/>
                  </a:lnTo>
                  <a:lnTo>
                    <a:pt x="70" y="250"/>
                  </a:lnTo>
                  <a:lnTo>
                    <a:pt x="66" y="250"/>
                  </a:lnTo>
                  <a:lnTo>
                    <a:pt x="64" y="250"/>
                  </a:lnTo>
                  <a:lnTo>
                    <a:pt x="68" y="248"/>
                  </a:lnTo>
                  <a:close/>
                </a:path>
              </a:pathLst>
            </a:custGeom>
            <a:solidFill>
              <a:srgbClr val="C0C0C0"/>
            </a:solidFill>
            <a:ln w="3175">
              <a:solidFill>
                <a:schemeClr val="bg1"/>
              </a:solidFill>
              <a:round/>
              <a:headEnd/>
              <a:tailEnd/>
            </a:ln>
          </p:spPr>
          <p:txBody>
            <a:bodyPr/>
            <a:lstStyle/>
            <a:p>
              <a:endParaRPr lang="en-GB"/>
            </a:p>
          </p:txBody>
        </p:sp>
        <p:sp>
          <p:nvSpPr>
            <p:cNvPr id="75835" name="Freeform 61"/>
            <p:cNvSpPr>
              <a:spLocks/>
            </p:cNvSpPr>
            <p:nvPr/>
          </p:nvSpPr>
          <p:spPr bwMode="auto">
            <a:xfrm>
              <a:off x="4392" y="2026"/>
              <a:ext cx="89" cy="79"/>
            </a:xfrm>
            <a:custGeom>
              <a:avLst/>
              <a:gdLst>
                <a:gd name="T0" fmla="*/ 672985892 w 92"/>
                <a:gd name="T1" fmla="*/ 0 h 82"/>
                <a:gd name="T2" fmla="*/ 672985892 w 92"/>
                <a:gd name="T3" fmla="*/ 582629793 h 82"/>
                <a:gd name="T4" fmla="*/ 672985892 w 92"/>
                <a:gd name="T5" fmla="*/ 582629793 h 82"/>
                <a:gd name="T6" fmla="*/ 672985892 w 92"/>
                <a:gd name="T7" fmla="*/ 582629793 h 82"/>
                <a:gd name="T8" fmla="*/ 672985892 w 92"/>
                <a:gd name="T9" fmla="*/ 582629793 h 82"/>
                <a:gd name="T10" fmla="*/ 672985892 w 92"/>
                <a:gd name="T11" fmla="*/ 582629793 h 82"/>
                <a:gd name="T12" fmla="*/ 672985892 w 92"/>
                <a:gd name="T13" fmla="*/ 582629793 h 82"/>
                <a:gd name="T14" fmla="*/ 672985892 w 92"/>
                <a:gd name="T15" fmla="*/ 582629793 h 82"/>
                <a:gd name="T16" fmla="*/ 672985892 w 92"/>
                <a:gd name="T17" fmla="*/ 582629793 h 82"/>
                <a:gd name="T18" fmla="*/ 672985892 w 92"/>
                <a:gd name="T19" fmla="*/ 582629793 h 82"/>
                <a:gd name="T20" fmla="*/ 672985892 w 92"/>
                <a:gd name="T21" fmla="*/ 582629793 h 82"/>
                <a:gd name="T22" fmla="*/ 672985892 w 92"/>
                <a:gd name="T23" fmla="*/ 582629793 h 82"/>
                <a:gd name="T24" fmla="*/ 672985892 w 92"/>
                <a:gd name="T25" fmla="*/ 582629793 h 82"/>
                <a:gd name="T26" fmla="*/ 672985892 w 92"/>
                <a:gd name="T27" fmla="*/ 582629793 h 82"/>
                <a:gd name="T28" fmla="*/ 672985892 w 92"/>
                <a:gd name="T29" fmla="*/ 582629793 h 82"/>
                <a:gd name="T30" fmla="*/ 672985892 w 92"/>
                <a:gd name="T31" fmla="*/ 582629793 h 82"/>
                <a:gd name="T32" fmla="*/ 672985892 w 92"/>
                <a:gd name="T33" fmla="*/ 582629793 h 82"/>
                <a:gd name="T34" fmla="*/ 0 w 92"/>
                <a:gd name="T35" fmla="*/ 582629793 h 82"/>
                <a:gd name="T36" fmla="*/ 672985892 w 92"/>
                <a:gd name="T37" fmla="*/ 582629793 h 82"/>
                <a:gd name="T38" fmla="*/ 672985892 w 92"/>
                <a:gd name="T39" fmla="*/ 582629793 h 82"/>
                <a:gd name="T40" fmla="*/ 672985892 w 92"/>
                <a:gd name="T41" fmla="*/ 582629793 h 82"/>
                <a:gd name="T42" fmla="*/ 672985892 w 92"/>
                <a:gd name="T43" fmla="*/ 582629793 h 82"/>
                <a:gd name="T44" fmla="*/ 672985892 w 92"/>
                <a:gd name="T45" fmla="*/ 582629793 h 82"/>
                <a:gd name="T46" fmla="*/ 672985892 w 92"/>
                <a:gd name="T47" fmla="*/ 582629793 h 82"/>
                <a:gd name="T48" fmla="*/ 672985892 w 92"/>
                <a:gd name="T49" fmla="*/ 582629793 h 82"/>
                <a:gd name="T50" fmla="*/ 672985892 w 92"/>
                <a:gd name="T51" fmla="*/ 582629793 h 82"/>
                <a:gd name="T52" fmla="*/ 672985892 w 92"/>
                <a:gd name="T53" fmla="*/ 582629793 h 82"/>
                <a:gd name="T54" fmla="*/ 672985892 w 92"/>
                <a:gd name="T55" fmla="*/ 582629793 h 82"/>
                <a:gd name="T56" fmla="*/ 672985892 w 92"/>
                <a:gd name="T57" fmla="*/ 582629793 h 82"/>
                <a:gd name="T58" fmla="*/ 672985892 w 92"/>
                <a:gd name="T59" fmla="*/ 582629793 h 82"/>
                <a:gd name="T60" fmla="*/ 672985892 w 92"/>
                <a:gd name="T61" fmla="*/ 582629793 h 82"/>
                <a:gd name="T62" fmla="*/ 672985892 w 92"/>
                <a:gd name="T63" fmla="*/ 582629793 h 82"/>
                <a:gd name="T64" fmla="*/ 672985892 w 92"/>
                <a:gd name="T65" fmla="*/ 582629793 h 82"/>
                <a:gd name="T66" fmla="*/ 672985892 w 92"/>
                <a:gd name="T67" fmla="*/ 582629793 h 82"/>
                <a:gd name="T68" fmla="*/ 672985892 w 92"/>
                <a:gd name="T69" fmla="*/ 582629793 h 82"/>
                <a:gd name="T70" fmla="*/ 672985892 w 92"/>
                <a:gd name="T71" fmla="*/ 582629793 h 82"/>
                <a:gd name="T72" fmla="*/ 672985892 w 92"/>
                <a:gd name="T73" fmla="*/ 582629793 h 82"/>
                <a:gd name="T74" fmla="*/ 672985892 w 92"/>
                <a:gd name="T75" fmla="*/ 582629793 h 82"/>
                <a:gd name="T76" fmla="*/ 672985892 w 92"/>
                <a:gd name="T77" fmla="*/ 582629793 h 82"/>
                <a:gd name="T78" fmla="*/ 672985892 w 92"/>
                <a:gd name="T79" fmla="*/ 582629793 h 82"/>
                <a:gd name="T80" fmla="*/ 672985892 w 92"/>
                <a:gd name="T81" fmla="*/ 582629793 h 82"/>
                <a:gd name="T82" fmla="*/ 672985892 w 92"/>
                <a:gd name="T83" fmla="*/ 582629793 h 82"/>
                <a:gd name="T84" fmla="*/ 672985892 w 92"/>
                <a:gd name="T85" fmla="*/ 582629793 h 82"/>
                <a:gd name="T86" fmla="*/ 672985892 w 92"/>
                <a:gd name="T87" fmla="*/ 582629793 h 82"/>
                <a:gd name="T88" fmla="*/ 672985892 w 92"/>
                <a:gd name="T89" fmla="*/ 0 h 82"/>
                <a:gd name="T90" fmla="*/ 672985892 w 92"/>
                <a:gd name="T91" fmla="*/ 0 h 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2"/>
                <a:gd name="T139" fmla="*/ 0 h 82"/>
                <a:gd name="T140" fmla="*/ 92 w 92"/>
                <a:gd name="T141" fmla="*/ 82 h 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2" h="82">
                  <a:moveTo>
                    <a:pt x="86" y="0"/>
                  </a:moveTo>
                  <a:lnTo>
                    <a:pt x="84" y="2"/>
                  </a:lnTo>
                  <a:lnTo>
                    <a:pt x="80" y="4"/>
                  </a:lnTo>
                  <a:lnTo>
                    <a:pt x="76" y="2"/>
                  </a:lnTo>
                  <a:lnTo>
                    <a:pt x="70" y="2"/>
                  </a:lnTo>
                  <a:lnTo>
                    <a:pt x="66" y="2"/>
                  </a:lnTo>
                  <a:lnTo>
                    <a:pt x="64" y="6"/>
                  </a:lnTo>
                  <a:lnTo>
                    <a:pt x="62" y="12"/>
                  </a:lnTo>
                  <a:lnTo>
                    <a:pt x="56" y="8"/>
                  </a:lnTo>
                  <a:lnTo>
                    <a:pt x="50" y="6"/>
                  </a:lnTo>
                  <a:lnTo>
                    <a:pt x="42" y="4"/>
                  </a:lnTo>
                  <a:lnTo>
                    <a:pt x="32" y="4"/>
                  </a:lnTo>
                  <a:lnTo>
                    <a:pt x="20" y="4"/>
                  </a:lnTo>
                  <a:lnTo>
                    <a:pt x="10" y="8"/>
                  </a:lnTo>
                  <a:lnTo>
                    <a:pt x="6" y="12"/>
                  </a:lnTo>
                  <a:lnTo>
                    <a:pt x="2" y="16"/>
                  </a:lnTo>
                  <a:lnTo>
                    <a:pt x="2" y="22"/>
                  </a:lnTo>
                  <a:lnTo>
                    <a:pt x="0" y="28"/>
                  </a:lnTo>
                  <a:lnTo>
                    <a:pt x="2" y="34"/>
                  </a:lnTo>
                  <a:lnTo>
                    <a:pt x="4" y="40"/>
                  </a:lnTo>
                  <a:lnTo>
                    <a:pt x="6" y="44"/>
                  </a:lnTo>
                  <a:lnTo>
                    <a:pt x="8" y="50"/>
                  </a:lnTo>
                  <a:lnTo>
                    <a:pt x="10" y="56"/>
                  </a:lnTo>
                  <a:lnTo>
                    <a:pt x="10" y="58"/>
                  </a:lnTo>
                  <a:lnTo>
                    <a:pt x="14" y="64"/>
                  </a:lnTo>
                  <a:lnTo>
                    <a:pt x="16" y="68"/>
                  </a:lnTo>
                  <a:lnTo>
                    <a:pt x="20" y="72"/>
                  </a:lnTo>
                  <a:lnTo>
                    <a:pt x="26" y="72"/>
                  </a:lnTo>
                  <a:lnTo>
                    <a:pt x="26" y="82"/>
                  </a:lnTo>
                  <a:lnTo>
                    <a:pt x="32" y="80"/>
                  </a:lnTo>
                  <a:lnTo>
                    <a:pt x="36" y="78"/>
                  </a:lnTo>
                  <a:lnTo>
                    <a:pt x="42" y="74"/>
                  </a:lnTo>
                  <a:lnTo>
                    <a:pt x="52" y="72"/>
                  </a:lnTo>
                  <a:lnTo>
                    <a:pt x="70" y="66"/>
                  </a:lnTo>
                  <a:lnTo>
                    <a:pt x="66" y="62"/>
                  </a:lnTo>
                  <a:lnTo>
                    <a:pt x="64" y="60"/>
                  </a:lnTo>
                  <a:lnTo>
                    <a:pt x="62" y="58"/>
                  </a:lnTo>
                  <a:lnTo>
                    <a:pt x="88" y="44"/>
                  </a:lnTo>
                  <a:lnTo>
                    <a:pt x="90" y="42"/>
                  </a:lnTo>
                  <a:lnTo>
                    <a:pt x="92" y="38"/>
                  </a:lnTo>
                  <a:lnTo>
                    <a:pt x="90" y="34"/>
                  </a:lnTo>
                  <a:lnTo>
                    <a:pt x="90" y="28"/>
                  </a:lnTo>
                  <a:lnTo>
                    <a:pt x="90" y="24"/>
                  </a:lnTo>
                  <a:lnTo>
                    <a:pt x="88" y="18"/>
                  </a:lnTo>
                  <a:lnTo>
                    <a:pt x="88" y="0"/>
                  </a:lnTo>
                  <a:lnTo>
                    <a:pt x="86" y="0"/>
                  </a:lnTo>
                  <a:close/>
                </a:path>
              </a:pathLst>
            </a:custGeom>
            <a:solidFill>
              <a:srgbClr val="C0C0C0"/>
            </a:solidFill>
            <a:ln w="3175">
              <a:solidFill>
                <a:schemeClr val="bg1"/>
              </a:solidFill>
              <a:round/>
              <a:headEnd/>
              <a:tailEnd/>
            </a:ln>
          </p:spPr>
          <p:txBody>
            <a:bodyPr/>
            <a:lstStyle/>
            <a:p>
              <a:endParaRPr lang="en-GB"/>
            </a:p>
          </p:txBody>
        </p:sp>
        <p:sp>
          <p:nvSpPr>
            <p:cNvPr id="75836" name="Freeform 62"/>
            <p:cNvSpPr>
              <a:spLocks/>
            </p:cNvSpPr>
            <p:nvPr/>
          </p:nvSpPr>
          <p:spPr bwMode="auto">
            <a:xfrm>
              <a:off x="4332" y="1875"/>
              <a:ext cx="145" cy="162"/>
            </a:xfrm>
            <a:custGeom>
              <a:avLst/>
              <a:gdLst>
                <a:gd name="T0" fmla="*/ 655564422 w 150"/>
                <a:gd name="T1" fmla="*/ 601354396 h 168"/>
                <a:gd name="T2" fmla="*/ 655564422 w 150"/>
                <a:gd name="T3" fmla="*/ 601354396 h 168"/>
                <a:gd name="T4" fmla="*/ 655564422 w 150"/>
                <a:gd name="T5" fmla="*/ 601354396 h 168"/>
                <a:gd name="T6" fmla="*/ 655564422 w 150"/>
                <a:gd name="T7" fmla="*/ 601354396 h 168"/>
                <a:gd name="T8" fmla="*/ 655564422 w 150"/>
                <a:gd name="T9" fmla="*/ 601354396 h 168"/>
                <a:gd name="T10" fmla="*/ 655564422 w 150"/>
                <a:gd name="T11" fmla="*/ 601354396 h 168"/>
                <a:gd name="T12" fmla="*/ 655564422 w 150"/>
                <a:gd name="T13" fmla="*/ 601354396 h 168"/>
                <a:gd name="T14" fmla="*/ 655564422 w 150"/>
                <a:gd name="T15" fmla="*/ 601354396 h 168"/>
                <a:gd name="T16" fmla="*/ 655564422 w 150"/>
                <a:gd name="T17" fmla="*/ 601354396 h 168"/>
                <a:gd name="T18" fmla="*/ 655564422 w 150"/>
                <a:gd name="T19" fmla="*/ 601354396 h 168"/>
                <a:gd name="T20" fmla="*/ 655564422 w 150"/>
                <a:gd name="T21" fmla="*/ 601354396 h 168"/>
                <a:gd name="T22" fmla="*/ 655564422 w 150"/>
                <a:gd name="T23" fmla="*/ 601354396 h 168"/>
                <a:gd name="T24" fmla="*/ 655564422 w 150"/>
                <a:gd name="T25" fmla="*/ 601354396 h 168"/>
                <a:gd name="T26" fmla="*/ 655564422 w 150"/>
                <a:gd name="T27" fmla="*/ 601354396 h 168"/>
                <a:gd name="T28" fmla="*/ 655564422 w 150"/>
                <a:gd name="T29" fmla="*/ 601354396 h 168"/>
                <a:gd name="T30" fmla="*/ 655564422 w 150"/>
                <a:gd name="T31" fmla="*/ 601354396 h 168"/>
                <a:gd name="T32" fmla="*/ 0 w 150"/>
                <a:gd name="T33" fmla="*/ 601354396 h 168"/>
                <a:gd name="T34" fmla="*/ 655564422 w 150"/>
                <a:gd name="T35" fmla="*/ 601354396 h 168"/>
                <a:gd name="T36" fmla="*/ 655564422 w 150"/>
                <a:gd name="T37" fmla="*/ 601354396 h 168"/>
                <a:gd name="T38" fmla="*/ 655564422 w 150"/>
                <a:gd name="T39" fmla="*/ 601354396 h 168"/>
                <a:gd name="T40" fmla="*/ 655564422 w 150"/>
                <a:gd name="T41" fmla="*/ 601354396 h 168"/>
                <a:gd name="T42" fmla="*/ 655564422 w 150"/>
                <a:gd name="T43" fmla="*/ 601354396 h 168"/>
                <a:gd name="T44" fmla="*/ 655564422 w 150"/>
                <a:gd name="T45" fmla="*/ 601354396 h 168"/>
                <a:gd name="T46" fmla="*/ 655564422 w 150"/>
                <a:gd name="T47" fmla="*/ 601354396 h 168"/>
                <a:gd name="T48" fmla="*/ 655564422 w 150"/>
                <a:gd name="T49" fmla="*/ 601354396 h 168"/>
                <a:gd name="T50" fmla="*/ 655564422 w 150"/>
                <a:gd name="T51" fmla="*/ 601354396 h 168"/>
                <a:gd name="T52" fmla="*/ 655564422 w 150"/>
                <a:gd name="T53" fmla="*/ 601354396 h 168"/>
                <a:gd name="T54" fmla="*/ 655564422 w 150"/>
                <a:gd name="T55" fmla="*/ 601354396 h 168"/>
                <a:gd name="T56" fmla="*/ 655564422 w 150"/>
                <a:gd name="T57" fmla="*/ 601354396 h 168"/>
                <a:gd name="T58" fmla="*/ 655564422 w 150"/>
                <a:gd name="T59" fmla="*/ 601354396 h 168"/>
                <a:gd name="T60" fmla="*/ 655564422 w 150"/>
                <a:gd name="T61" fmla="*/ 601354396 h 168"/>
                <a:gd name="T62" fmla="*/ 655564422 w 150"/>
                <a:gd name="T63" fmla="*/ 601354396 h 168"/>
                <a:gd name="T64" fmla="*/ 655564422 w 150"/>
                <a:gd name="T65" fmla="*/ 601354396 h 168"/>
                <a:gd name="T66" fmla="*/ 655564422 w 150"/>
                <a:gd name="T67" fmla="*/ 601354396 h 168"/>
                <a:gd name="T68" fmla="*/ 655564422 w 150"/>
                <a:gd name="T69" fmla="*/ 601354396 h 168"/>
                <a:gd name="T70" fmla="*/ 655564422 w 150"/>
                <a:gd name="T71" fmla="*/ 601354396 h 168"/>
                <a:gd name="T72" fmla="*/ 655564422 w 150"/>
                <a:gd name="T73" fmla="*/ 601354396 h 168"/>
                <a:gd name="T74" fmla="*/ 655564422 w 150"/>
                <a:gd name="T75" fmla="*/ 601354396 h 168"/>
                <a:gd name="T76" fmla="*/ 655564422 w 150"/>
                <a:gd name="T77" fmla="*/ 601354396 h 168"/>
                <a:gd name="T78" fmla="*/ 655564422 w 150"/>
                <a:gd name="T79" fmla="*/ 601354396 h 1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0"/>
                <a:gd name="T121" fmla="*/ 0 h 168"/>
                <a:gd name="T122" fmla="*/ 150 w 150"/>
                <a:gd name="T123" fmla="*/ 168 h 1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0" h="168">
                  <a:moveTo>
                    <a:pt x="112" y="162"/>
                  </a:moveTo>
                  <a:lnTo>
                    <a:pt x="110" y="134"/>
                  </a:lnTo>
                  <a:lnTo>
                    <a:pt x="106" y="130"/>
                  </a:lnTo>
                  <a:lnTo>
                    <a:pt x="100" y="124"/>
                  </a:lnTo>
                  <a:lnTo>
                    <a:pt x="96" y="116"/>
                  </a:lnTo>
                  <a:lnTo>
                    <a:pt x="94" y="110"/>
                  </a:lnTo>
                  <a:lnTo>
                    <a:pt x="94" y="106"/>
                  </a:lnTo>
                  <a:lnTo>
                    <a:pt x="92" y="102"/>
                  </a:lnTo>
                  <a:lnTo>
                    <a:pt x="86" y="96"/>
                  </a:lnTo>
                  <a:lnTo>
                    <a:pt x="80" y="90"/>
                  </a:lnTo>
                  <a:lnTo>
                    <a:pt x="76" y="82"/>
                  </a:lnTo>
                  <a:lnTo>
                    <a:pt x="70" y="82"/>
                  </a:lnTo>
                  <a:lnTo>
                    <a:pt x="66" y="84"/>
                  </a:lnTo>
                  <a:lnTo>
                    <a:pt x="62" y="88"/>
                  </a:lnTo>
                  <a:lnTo>
                    <a:pt x="60" y="92"/>
                  </a:lnTo>
                  <a:lnTo>
                    <a:pt x="56" y="94"/>
                  </a:lnTo>
                  <a:lnTo>
                    <a:pt x="54" y="92"/>
                  </a:lnTo>
                  <a:lnTo>
                    <a:pt x="52" y="90"/>
                  </a:lnTo>
                  <a:lnTo>
                    <a:pt x="50" y="88"/>
                  </a:lnTo>
                  <a:lnTo>
                    <a:pt x="46" y="86"/>
                  </a:lnTo>
                  <a:lnTo>
                    <a:pt x="42" y="86"/>
                  </a:lnTo>
                  <a:lnTo>
                    <a:pt x="38" y="90"/>
                  </a:lnTo>
                  <a:lnTo>
                    <a:pt x="30" y="96"/>
                  </a:lnTo>
                  <a:lnTo>
                    <a:pt x="28" y="76"/>
                  </a:lnTo>
                  <a:lnTo>
                    <a:pt x="28" y="68"/>
                  </a:lnTo>
                  <a:lnTo>
                    <a:pt x="28" y="62"/>
                  </a:lnTo>
                  <a:lnTo>
                    <a:pt x="24" y="60"/>
                  </a:lnTo>
                  <a:lnTo>
                    <a:pt x="20" y="60"/>
                  </a:lnTo>
                  <a:lnTo>
                    <a:pt x="16" y="60"/>
                  </a:lnTo>
                  <a:lnTo>
                    <a:pt x="12" y="60"/>
                  </a:lnTo>
                  <a:lnTo>
                    <a:pt x="8" y="56"/>
                  </a:lnTo>
                  <a:lnTo>
                    <a:pt x="6" y="48"/>
                  </a:lnTo>
                  <a:lnTo>
                    <a:pt x="4" y="44"/>
                  </a:lnTo>
                  <a:lnTo>
                    <a:pt x="0" y="40"/>
                  </a:lnTo>
                  <a:lnTo>
                    <a:pt x="8" y="34"/>
                  </a:lnTo>
                  <a:lnTo>
                    <a:pt x="10" y="30"/>
                  </a:lnTo>
                  <a:lnTo>
                    <a:pt x="10" y="26"/>
                  </a:lnTo>
                  <a:lnTo>
                    <a:pt x="12" y="22"/>
                  </a:lnTo>
                  <a:lnTo>
                    <a:pt x="16" y="20"/>
                  </a:lnTo>
                  <a:lnTo>
                    <a:pt x="22" y="24"/>
                  </a:lnTo>
                  <a:lnTo>
                    <a:pt x="24" y="24"/>
                  </a:lnTo>
                  <a:lnTo>
                    <a:pt x="28" y="22"/>
                  </a:lnTo>
                  <a:lnTo>
                    <a:pt x="24" y="16"/>
                  </a:lnTo>
                  <a:lnTo>
                    <a:pt x="22" y="8"/>
                  </a:lnTo>
                  <a:lnTo>
                    <a:pt x="22" y="4"/>
                  </a:lnTo>
                  <a:lnTo>
                    <a:pt x="24" y="2"/>
                  </a:lnTo>
                  <a:lnTo>
                    <a:pt x="30" y="0"/>
                  </a:lnTo>
                  <a:lnTo>
                    <a:pt x="30" y="4"/>
                  </a:lnTo>
                  <a:lnTo>
                    <a:pt x="30" y="12"/>
                  </a:lnTo>
                  <a:lnTo>
                    <a:pt x="34" y="18"/>
                  </a:lnTo>
                  <a:lnTo>
                    <a:pt x="38" y="22"/>
                  </a:lnTo>
                  <a:lnTo>
                    <a:pt x="44" y="26"/>
                  </a:lnTo>
                  <a:lnTo>
                    <a:pt x="58" y="32"/>
                  </a:lnTo>
                  <a:lnTo>
                    <a:pt x="74" y="36"/>
                  </a:lnTo>
                  <a:lnTo>
                    <a:pt x="74" y="44"/>
                  </a:lnTo>
                  <a:lnTo>
                    <a:pt x="70" y="48"/>
                  </a:lnTo>
                  <a:lnTo>
                    <a:pt x="62" y="50"/>
                  </a:lnTo>
                  <a:lnTo>
                    <a:pt x="64" y="54"/>
                  </a:lnTo>
                  <a:lnTo>
                    <a:pt x="66" y="60"/>
                  </a:lnTo>
                  <a:lnTo>
                    <a:pt x="76" y="70"/>
                  </a:lnTo>
                  <a:lnTo>
                    <a:pt x="86" y="78"/>
                  </a:lnTo>
                  <a:lnTo>
                    <a:pt x="94" y="84"/>
                  </a:lnTo>
                  <a:lnTo>
                    <a:pt x="100" y="88"/>
                  </a:lnTo>
                  <a:lnTo>
                    <a:pt x="102" y="94"/>
                  </a:lnTo>
                  <a:lnTo>
                    <a:pt x="106" y="98"/>
                  </a:lnTo>
                  <a:lnTo>
                    <a:pt x="112" y="100"/>
                  </a:lnTo>
                  <a:lnTo>
                    <a:pt x="118" y="106"/>
                  </a:lnTo>
                  <a:lnTo>
                    <a:pt x="122" y="112"/>
                  </a:lnTo>
                  <a:lnTo>
                    <a:pt x="138" y="132"/>
                  </a:lnTo>
                  <a:lnTo>
                    <a:pt x="144" y="142"/>
                  </a:lnTo>
                  <a:lnTo>
                    <a:pt x="150" y="156"/>
                  </a:lnTo>
                  <a:lnTo>
                    <a:pt x="148" y="156"/>
                  </a:lnTo>
                  <a:lnTo>
                    <a:pt x="146" y="158"/>
                  </a:lnTo>
                  <a:lnTo>
                    <a:pt x="142" y="160"/>
                  </a:lnTo>
                  <a:lnTo>
                    <a:pt x="138" y="158"/>
                  </a:lnTo>
                  <a:lnTo>
                    <a:pt x="132" y="158"/>
                  </a:lnTo>
                  <a:lnTo>
                    <a:pt x="128" y="158"/>
                  </a:lnTo>
                  <a:lnTo>
                    <a:pt x="126" y="162"/>
                  </a:lnTo>
                  <a:lnTo>
                    <a:pt x="124" y="168"/>
                  </a:lnTo>
                  <a:lnTo>
                    <a:pt x="118" y="166"/>
                  </a:lnTo>
                  <a:lnTo>
                    <a:pt x="112" y="162"/>
                  </a:lnTo>
                  <a:close/>
                </a:path>
              </a:pathLst>
            </a:custGeom>
            <a:solidFill>
              <a:srgbClr val="C0C0C0"/>
            </a:solidFill>
            <a:ln w="3175">
              <a:solidFill>
                <a:schemeClr val="bg1"/>
              </a:solidFill>
              <a:round/>
              <a:headEnd/>
              <a:tailEnd/>
            </a:ln>
          </p:spPr>
          <p:txBody>
            <a:bodyPr/>
            <a:lstStyle/>
            <a:p>
              <a:endParaRPr lang="en-GB"/>
            </a:p>
          </p:txBody>
        </p:sp>
        <p:sp>
          <p:nvSpPr>
            <p:cNvPr id="75837" name="Freeform 63"/>
            <p:cNvSpPr>
              <a:spLocks/>
            </p:cNvSpPr>
            <p:nvPr/>
          </p:nvSpPr>
          <p:spPr bwMode="auto">
            <a:xfrm>
              <a:off x="4300" y="1914"/>
              <a:ext cx="140" cy="283"/>
            </a:xfrm>
            <a:custGeom>
              <a:avLst/>
              <a:gdLst>
                <a:gd name="T0" fmla="*/ 494379822 w 146"/>
                <a:gd name="T1" fmla="*/ 565325062 h 294"/>
                <a:gd name="T2" fmla="*/ 494379822 w 146"/>
                <a:gd name="T3" fmla="*/ 565325062 h 294"/>
                <a:gd name="T4" fmla="*/ 494379822 w 146"/>
                <a:gd name="T5" fmla="*/ 565325062 h 294"/>
                <a:gd name="T6" fmla="*/ 494379822 w 146"/>
                <a:gd name="T7" fmla="*/ 565325062 h 294"/>
                <a:gd name="T8" fmla="*/ 494379822 w 146"/>
                <a:gd name="T9" fmla="*/ 565325062 h 294"/>
                <a:gd name="T10" fmla="*/ 494379822 w 146"/>
                <a:gd name="T11" fmla="*/ 565325062 h 294"/>
                <a:gd name="T12" fmla="*/ 494379822 w 146"/>
                <a:gd name="T13" fmla="*/ 565325062 h 294"/>
                <a:gd name="T14" fmla="*/ 494379822 w 146"/>
                <a:gd name="T15" fmla="*/ 565325062 h 294"/>
                <a:gd name="T16" fmla="*/ 494379822 w 146"/>
                <a:gd name="T17" fmla="*/ 565325062 h 294"/>
                <a:gd name="T18" fmla="*/ 494379822 w 146"/>
                <a:gd name="T19" fmla="*/ 565325062 h 294"/>
                <a:gd name="T20" fmla="*/ 494379822 w 146"/>
                <a:gd name="T21" fmla="*/ 565325062 h 294"/>
                <a:gd name="T22" fmla="*/ 494379822 w 146"/>
                <a:gd name="T23" fmla="*/ 565325062 h 294"/>
                <a:gd name="T24" fmla="*/ 494379822 w 146"/>
                <a:gd name="T25" fmla="*/ 565325062 h 294"/>
                <a:gd name="T26" fmla="*/ 494379822 w 146"/>
                <a:gd name="T27" fmla="*/ 565325062 h 294"/>
                <a:gd name="T28" fmla="*/ 494379822 w 146"/>
                <a:gd name="T29" fmla="*/ 565325062 h 294"/>
                <a:gd name="T30" fmla="*/ 494379822 w 146"/>
                <a:gd name="T31" fmla="*/ 565325062 h 294"/>
                <a:gd name="T32" fmla="*/ 494379822 w 146"/>
                <a:gd name="T33" fmla="*/ 565325062 h 294"/>
                <a:gd name="T34" fmla="*/ 494379822 w 146"/>
                <a:gd name="T35" fmla="*/ 565325062 h 294"/>
                <a:gd name="T36" fmla="*/ 0 w 146"/>
                <a:gd name="T37" fmla="*/ 565325062 h 294"/>
                <a:gd name="T38" fmla="*/ 494379822 w 146"/>
                <a:gd name="T39" fmla="*/ 565325062 h 294"/>
                <a:gd name="T40" fmla="*/ 494379822 w 146"/>
                <a:gd name="T41" fmla="*/ 565325062 h 294"/>
                <a:gd name="T42" fmla="*/ 494379822 w 146"/>
                <a:gd name="T43" fmla="*/ 0 h 294"/>
                <a:gd name="T44" fmla="*/ 494379822 w 146"/>
                <a:gd name="T45" fmla="*/ 565325062 h 294"/>
                <a:gd name="T46" fmla="*/ 494379822 w 146"/>
                <a:gd name="T47" fmla="*/ 565325062 h 294"/>
                <a:gd name="T48" fmla="*/ 494379822 w 146"/>
                <a:gd name="T49" fmla="*/ 565325062 h 294"/>
                <a:gd name="T50" fmla="*/ 494379822 w 146"/>
                <a:gd name="T51" fmla="*/ 565325062 h 294"/>
                <a:gd name="T52" fmla="*/ 494379822 w 146"/>
                <a:gd name="T53" fmla="*/ 565325062 h 294"/>
                <a:gd name="T54" fmla="*/ 494379822 w 146"/>
                <a:gd name="T55" fmla="*/ 565325062 h 294"/>
                <a:gd name="T56" fmla="*/ 494379822 w 146"/>
                <a:gd name="T57" fmla="*/ 565325062 h 294"/>
                <a:gd name="T58" fmla="*/ 494379822 w 146"/>
                <a:gd name="T59" fmla="*/ 565325062 h 294"/>
                <a:gd name="T60" fmla="*/ 494379822 w 146"/>
                <a:gd name="T61" fmla="*/ 565325062 h 294"/>
                <a:gd name="T62" fmla="*/ 494379822 w 146"/>
                <a:gd name="T63" fmla="*/ 565325062 h 294"/>
                <a:gd name="T64" fmla="*/ 494379822 w 146"/>
                <a:gd name="T65" fmla="*/ 565325062 h 294"/>
                <a:gd name="T66" fmla="*/ 494379822 w 146"/>
                <a:gd name="T67" fmla="*/ 565325062 h 294"/>
                <a:gd name="T68" fmla="*/ 494379822 w 146"/>
                <a:gd name="T69" fmla="*/ 565325062 h 294"/>
                <a:gd name="T70" fmla="*/ 494379822 w 146"/>
                <a:gd name="T71" fmla="*/ 565325062 h 294"/>
                <a:gd name="T72" fmla="*/ 494379822 w 146"/>
                <a:gd name="T73" fmla="*/ 565325062 h 294"/>
                <a:gd name="T74" fmla="*/ 494379822 w 146"/>
                <a:gd name="T75" fmla="*/ 565325062 h 294"/>
                <a:gd name="T76" fmla="*/ 494379822 w 146"/>
                <a:gd name="T77" fmla="*/ 565325062 h 294"/>
                <a:gd name="T78" fmla="*/ 494379822 w 146"/>
                <a:gd name="T79" fmla="*/ 565325062 h 294"/>
                <a:gd name="T80" fmla="*/ 494379822 w 146"/>
                <a:gd name="T81" fmla="*/ 565325062 h 294"/>
                <a:gd name="T82" fmla="*/ 494379822 w 146"/>
                <a:gd name="T83" fmla="*/ 565325062 h 294"/>
                <a:gd name="T84" fmla="*/ 494379822 w 146"/>
                <a:gd name="T85" fmla="*/ 565325062 h 294"/>
                <a:gd name="T86" fmla="*/ 494379822 w 146"/>
                <a:gd name="T87" fmla="*/ 565325062 h 294"/>
                <a:gd name="T88" fmla="*/ 494379822 w 146"/>
                <a:gd name="T89" fmla="*/ 565325062 h 294"/>
                <a:gd name="T90" fmla="*/ 494379822 w 146"/>
                <a:gd name="T91" fmla="*/ 565325062 h 294"/>
                <a:gd name="T92" fmla="*/ 494379822 w 146"/>
                <a:gd name="T93" fmla="*/ 565325062 h 294"/>
                <a:gd name="T94" fmla="*/ 494379822 w 146"/>
                <a:gd name="T95" fmla="*/ 565325062 h 294"/>
                <a:gd name="T96" fmla="*/ 494379822 w 146"/>
                <a:gd name="T97" fmla="*/ 565325062 h 294"/>
                <a:gd name="T98" fmla="*/ 494379822 w 146"/>
                <a:gd name="T99" fmla="*/ 565325062 h 294"/>
                <a:gd name="T100" fmla="*/ 494379822 w 146"/>
                <a:gd name="T101" fmla="*/ 565325062 h 294"/>
                <a:gd name="T102" fmla="*/ 494379822 w 146"/>
                <a:gd name="T103" fmla="*/ 565325062 h 294"/>
                <a:gd name="T104" fmla="*/ 494379822 w 146"/>
                <a:gd name="T105" fmla="*/ 565325062 h 294"/>
                <a:gd name="T106" fmla="*/ 494379822 w 146"/>
                <a:gd name="T107" fmla="*/ 565325062 h 294"/>
                <a:gd name="T108" fmla="*/ 494379822 w 146"/>
                <a:gd name="T109" fmla="*/ 565325062 h 294"/>
                <a:gd name="T110" fmla="*/ 494379822 w 146"/>
                <a:gd name="T111" fmla="*/ 565325062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6"/>
                <a:gd name="T169" fmla="*/ 0 h 294"/>
                <a:gd name="T170" fmla="*/ 146 w 14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6" h="294">
                  <a:moveTo>
                    <a:pt x="112" y="286"/>
                  </a:moveTo>
                  <a:lnTo>
                    <a:pt x="102" y="286"/>
                  </a:lnTo>
                  <a:lnTo>
                    <a:pt x="100" y="292"/>
                  </a:lnTo>
                  <a:lnTo>
                    <a:pt x="98" y="294"/>
                  </a:lnTo>
                  <a:lnTo>
                    <a:pt x="94" y="294"/>
                  </a:lnTo>
                  <a:lnTo>
                    <a:pt x="90" y="294"/>
                  </a:lnTo>
                  <a:lnTo>
                    <a:pt x="88" y="292"/>
                  </a:lnTo>
                  <a:lnTo>
                    <a:pt x="82" y="284"/>
                  </a:lnTo>
                  <a:lnTo>
                    <a:pt x="76" y="278"/>
                  </a:lnTo>
                  <a:lnTo>
                    <a:pt x="72" y="274"/>
                  </a:lnTo>
                  <a:lnTo>
                    <a:pt x="66" y="274"/>
                  </a:lnTo>
                  <a:lnTo>
                    <a:pt x="54" y="254"/>
                  </a:lnTo>
                  <a:lnTo>
                    <a:pt x="46" y="248"/>
                  </a:lnTo>
                  <a:lnTo>
                    <a:pt x="40" y="244"/>
                  </a:lnTo>
                  <a:lnTo>
                    <a:pt x="36" y="250"/>
                  </a:lnTo>
                  <a:lnTo>
                    <a:pt x="34" y="246"/>
                  </a:lnTo>
                  <a:lnTo>
                    <a:pt x="32" y="238"/>
                  </a:lnTo>
                  <a:lnTo>
                    <a:pt x="32" y="222"/>
                  </a:lnTo>
                  <a:lnTo>
                    <a:pt x="34" y="186"/>
                  </a:lnTo>
                  <a:lnTo>
                    <a:pt x="40" y="186"/>
                  </a:lnTo>
                  <a:lnTo>
                    <a:pt x="44" y="180"/>
                  </a:lnTo>
                  <a:lnTo>
                    <a:pt x="46" y="174"/>
                  </a:lnTo>
                  <a:lnTo>
                    <a:pt x="46" y="168"/>
                  </a:lnTo>
                  <a:lnTo>
                    <a:pt x="46" y="158"/>
                  </a:lnTo>
                  <a:lnTo>
                    <a:pt x="42" y="144"/>
                  </a:lnTo>
                  <a:lnTo>
                    <a:pt x="36" y="134"/>
                  </a:lnTo>
                  <a:lnTo>
                    <a:pt x="32" y="126"/>
                  </a:lnTo>
                  <a:lnTo>
                    <a:pt x="18" y="114"/>
                  </a:lnTo>
                  <a:lnTo>
                    <a:pt x="20" y="108"/>
                  </a:lnTo>
                  <a:lnTo>
                    <a:pt x="22" y="102"/>
                  </a:lnTo>
                  <a:lnTo>
                    <a:pt x="24" y="96"/>
                  </a:lnTo>
                  <a:lnTo>
                    <a:pt x="24" y="88"/>
                  </a:lnTo>
                  <a:lnTo>
                    <a:pt x="24" y="80"/>
                  </a:lnTo>
                  <a:lnTo>
                    <a:pt x="20" y="74"/>
                  </a:lnTo>
                  <a:lnTo>
                    <a:pt x="12" y="64"/>
                  </a:lnTo>
                  <a:lnTo>
                    <a:pt x="4" y="54"/>
                  </a:lnTo>
                  <a:lnTo>
                    <a:pt x="2" y="48"/>
                  </a:lnTo>
                  <a:lnTo>
                    <a:pt x="0" y="38"/>
                  </a:lnTo>
                  <a:lnTo>
                    <a:pt x="2" y="30"/>
                  </a:lnTo>
                  <a:lnTo>
                    <a:pt x="4" y="24"/>
                  </a:lnTo>
                  <a:lnTo>
                    <a:pt x="8" y="18"/>
                  </a:lnTo>
                  <a:lnTo>
                    <a:pt x="12" y="14"/>
                  </a:lnTo>
                  <a:lnTo>
                    <a:pt x="24" y="8"/>
                  </a:lnTo>
                  <a:lnTo>
                    <a:pt x="34" y="0"/>
                  </a:lnTo>
                  <a:lnTo>
                    <a:pt x="38" y="4"/>
                  </a:lnTo>
                  <a:lnTo>
                    <a:pt x="40" y="8"/>
                  </a:lnTo>
                  <a:lnTo>
                    <a:pt x="42" y="16"/>
                  </a:lnTo>
                  <a:lnTo>
                    <a:pt x="46" y="20"/>
                  </a:lnTo>
                  <a:lnTo>
                    <a:pt x="50" y="20"/>
                  </a:lnTo>
                  <a:lnTo>
                    <a:pt x="54" y="20"/>
                  </a:lnTo>
                  <a:lnTo>
                    <a:pt x="58" y="20"/>
                  </a:lnTo>
                  <a:lnTo>
                    <a:pt x="62" y="22"/>
                  </a:lnTo>
                  <a:lnTo>
                    <a:pt x="62" y="28"/>
                  </a:lnTo>
                  <a:lnTo>
                    <a:pt x="62" y="36"/>
                  </a:lnTo>
                  <a:lnTo>
                    <a:pt x="64" y="56"/>
                  </a:lnTo>
                  <a:lnTo>
                    <a:pt x="72" y="50"/>
                  </a:lnTo>
                  <a:lnTo>
                    <a:pt x="76" y="46"/>
                  </a:lnTo>
                  <a:lnTo>
                    <a:pt x="80" y="46"/>
                  </a:lnTo>
                  <a:lnTo>
                    <a:pt x="84" y="48"/>
                  </a:lnTo>
                  <a:lnTo>
                    <a:pt x="86" y="50"/>
                  </a:lnTo>
                  <a:lnTo>
                    <a:pt x="88" y="52"/>
                  </a:lnTo>
                  <a:lnTo>
                    <a:pt x="90" y="54"/>
                  </a:lnTo>
                  <a:lnTo>
                    <a:pt x="94" y="52"/>
                  </a:lnTo>
                  <a:lnTo>
                    <a:pt x="96" y="48"/>
                  </a:lnTo>
                  <a:lnTo>
                    <a:pt x="100" y="44"/>
                  </a:lnTo>
                  <a:lnTo>
                    <a:pt x="104" y="42"/>
                  </a:lnTo>
                  <a:lnTo>
                    <a:pt x="110" y="42"/>
                  </a:lnTo>
                  <a:lnTo>
                    <a:pt x="114" y="50"/>
                  </a:lnTo>
                  <a:lnTo>
                    <a:pt x="120" y="56"/>
                  </a:lnTo>
                  <a:lnTo>
                    <a:pt x="126" y="62"/>
                  </a:lnTo>
                  <a:lnTo>
                    <a:pt x="128" y="66"/>
                  </a:lnTo>
                  <a:lnTo>
                    <a:pt x="128" y="70"/>
                  </a:lnTo>
                  <a:lnTo>
                    <a:pt x="130" y="76"/>
                  </a:lnTo>
                  <a:lnTo>
                    <a:pt x="134" y="84"/>
                  </a:lnTo>
                  <a:lnTo>
                    <a:pt x="140" y="90"/>
                  </a:lnTo>
                  <a:lnTo>
                    <a:pt x="144" y="94"/>
                  </a:lnTo>
                  <a:lnTo>
                    <a:pt x="146" y="122"/>
                  </a:lnTo>
                  <a:lnTo>
                    <a:pt x="138" y="120"/>
                  </a:lnTo>
                  <a:lnTo>
                    <a:pt x="128" y="120"/>
                  </a:lnTo>
                  <a:lnTo>
                    <a:pt x="116" y="120"/>
                  </a:lnTo>
                  <a:lnTo>
                    <a:pt x="106" y="124"/>
                  </a:lnTo>
                  <a:lnTo>
                    <a:pt x="102" y="128"/>
                  </a:lnTo>
                  <a:lnTo>
                    <a:pt x="98" y="132"/>
                  </a:lnTo>
                  <a:lnTo>
                    <a:pt x="98" y="138"/>
                  </a:lnTo>
                  <a:lnTo>
                    <a:pt x="96" y="144"/>
                  </a:lnTo>
                  <a:lnTo>
                    <a:pt x="98" y="150"/>
                  </a:lnTo>
                  <a:lnTo>
                    <a:pt x="100" y="156"/>
                  </a:lnTo>
                  <a:lnTo>
                    <a:pt x="102" y="160"/>
                  </a:lnTo>
                  <a:lnTo>
                    <a:pt x="104" y="166"/>
                  </a:lnTo>
                  <a:lnTo>
                    <a:pt x="98" y="164"/>
                  </a:lnTo>
                  <a:lnTo>
                    <a:pt x="92" y="162"/>
                  </a:lnTo>
                  <a:lnTo>
                    <a:pt x="82" y="156"/>
                  </a:lnTo>
                  <a:lnTo>
                    <a:pt x="72" y="146"/>
                  </a:lnTo>
                  <a:lnTo>
                    <a:pt x="64" y="138"/>
                  </a:lnTo>
                  <a:lnTo>
                    <a:pt x="56" y="138"/>
                  </a:lnTo>
                  <a:lnTo>
                    <a:pt x="56" y="162"/>
                  </a:lnTo>
                  <a:lnTo>
                    <a:pt x="54" y="170"/>
                  </a:lnTo>
                  <a:lnTo>
                    <a:pt x="52" y="180"/>
                  </a:lnTo>
                  <a:lnTo>
                    <a:pt x="50" y="190"/>
                  </a:lnTo>
                  <a:lnTo>
                    <a:pt x="48" y="202"/>
                  </a:lnTo>
                  <a:lnTo>
                    <a:pt x="50" y="208"/>
                  </a:lnTo>
                  <a:lnTo>
                    <a:pt x="52" y="216"/>
                  </a:lnTo>
                  <a:lnTo>
                    <a:pt x="56" y="220"/>
                  </a:lnTo>
                  <a:lnTo>
                    <a:pt x="64" y="222"/>
                  </a:lnTo>
                  <a:lnTo>
                    <a:pt x="64" y="232"/>
                  </a:lnTo>
                  <a:lnTo>
                    <a:pt x="66" y="238"/>
                  </a:lnTo>
                  <a:lnTo>
                    <a:pt x="70" y="242"/>
                  </a:lnTo>
                  <a:lnTo>
                    <a:pt x="70" y="252"/>
                  </a:lnTo>
                  <a:lnTo>
                    <a:pt x="72" y="256"/>
                  </a:lnTo>
                  <a:lnTo>
                    <a:pt x="74" y="258"/>
                  </a:lnTo>
                  <a:lnTo>
                    <a:pt x="78" y="262"/>
                  </a:lnTo>
                  <a:lnTo>
                    <a:pt x="90" y="268"/>
                  </a:lnTo>
                  <a:lnTo>
                    <a:pt x="112" y="286"/>
                  </a:lnTo>
                  <a:close/>
                </a:path>
              </a:pathLst>
            </a:custGeom>
            <a:solidFill>
              <a:srgbClr val="C0C0C0"/>
            </a:solidFill>
            <a:ln w="3175">
              <a:solidFill>
                <a:schemeClr val="bg1"/>
              </a:solidFill>
              <a:round/>
              <a:headEnd/>
              <a:tailEnd/>
            </a:ln>
          </p:spPr>
          <p:txBody>
            <a:bodyPr/>
            <a:lstStyle/>
            <a:p>
              <a:endParaRPr lang="en-GB"/>
            </a:p>
          </p:txBody>
        </p:sp>
        <p:sp>
          <p:nvSpPr>
            <p:cNvPr id="75838" name="Freeform 64"/>
            <p:cNvSpPr>
              <a:spLocks/>
            </p:cNvSpPr>
            <p:nvPr/>
          </p:nvSpPr>
          <p:spPr bwMode="auto">
            <a:xfrm>
              <a:off x="4126" y="1804"/>
              <a:ext cx="91" cy="98"/>
            </a:xfrm>
            <a:custGeom>
              <a:avLst/>
              <a:gdLst>
                <a:gd name="T0" fmla="*/ 690086527 w 94"/>
                <a:gd name="T1" fmla="*/ 529463635 h 102"/>
                <a:gd name="T2" fmla="*/ 690086527 w 94"/>
                <a:gd name="T3" fmla="*/ 529463635 h 102"/>
                <a:gd name="T4" fmla="*/ 690086527 w 94"/>
                <a:gd name="T5" fmla="*/ 529463635 h 102"/>
                <a:gd name="T6" fmla="*/ 690086527 w 94"/>
                <a:gd name="T7" fmla="*/ 529463635 h 102"/>
                <a:gd name="T8" fmla="*/ 690086527 w 94"/>
                <a:gd name="T9" fmla="*/ 529463635 h 102"/>
                <a:gd name="T10" fmla="*/ 690086527 w 94"/>
                <a:gd name="T11" fmla="*/ 529463635 h 102"/>
                <a:gd name="T12" fmla="*/ 690086527 w 94"/>
                <a:gd name="T13" fmla="*/ 529463635 h 102"/>
                <a:gd name="T14" fmla="*/ 690086527 w 94"/>
                <a:gd name="T15" fmla="*/ 529463635 h 102"/>
                <a:gd name="T16" fmla="*/ 690086527 w 94"/>
                <a:gd name="T17" fmla="*/ 529463635 h 102"/>
                <a:gd name="T18" fmla="*/ 690086527 w 94"/>
                <a:gd name="T19" fmla="*/ 529463635 h 102"/>
                <a:gd name="T20" fmla="*/ 690086527 w 94"/>
                <a:gd name="T21" fmla="*/ 529463635 h 102"/>
                <a:gd name="T22" fmla="*/ 690086527 w 94"/>
                <a:gd name="T23" fmla="*/ 529463635 h 102"/>
                <a:gd name="T24" fmla="*/ 690086527 w 94"/>
                <a:gd name="T25" fmla="*/ 529463635 h 102"/>
                <a:gd name="T26" fmla="*/ 690086527 w 94"/>
                <a:gd name="T27" fmla="*/ 529463635 h 102"/>
                <a:gd name="T28" fmla="*/ 690086527 w 94"/>
                <a:gd name="T29" fmla="*/ 529463635 h 102"/>
                <a:gd name="T30" fmla="*/ 690086527 w 94"/>
                <a:gd name="T31" fmla="*/ 529463635 h 102"/>
                <a:gd name="T32" fmla="*/ 690086527 w 94"/>
                <a:gd name="T33" fmla="*/ 529463635 h 102"/>
                <a:gd name="T34" fmla="*/ 0 w 94"/>
                <a:gd name="T35" fmla="*/ 529463635 h 102"/>
                <a:gd name="T36" fmla="*/ 690086527 w 94"/>
                <a:gd name="T37" fmla="*/ 529463635 h 102"/>
                <a:gd name="T38" fmla="*/ 690086527 w 94"/>
                <a:gd name="T39" fmla="*/ 529463635 h 102"/>
                <a:gd name="T40" fmla="*/ 690086527 w 94"/>
                <a:gd name="T41" fmla="*/ 529463635 h 102"/>
                <a:gd name="T42" fmla="*/ 690086527 w 94"/>
                <a:gd name="T43" fmla="*/ 529463635 h 102"/>
                <a:gd name="T44" fmla="*/ 690086527 w 94"/>
                <a:gd name="T45" fmla="*/ 529463635 h 102"/>
                <a:gd name="T46" fmla="*/ 690086527 w 94"/>
                <a:gd name="T47" fmla="*/ 529463635 h 102"/>
                <a:gd name="T48" fmla="*/ 690086527 w 94"/>
                <a:gd name="T49" fmla="*/ 529463635 h 102"/>
                <a:gd name="T50" fmla="*/ 690086527 w 94"/>
                <a:gd name="T51" fmla="*/ 529463635 h 102"/>
                <a:gd name="T52" fmla="*/ 690086527 w 94"/>
                <a:gd name="T53" fmla="*/ 529463635 h 102"/>
                <a:gd name="T54" fmla="*/ 690086527 w 94"/>
                <a:gd name="T55" fmla="*/ 529463635 h 102"/>
                <a:gd name="T56" fmla="*/ 690086527 w 94"/>
                <a:gd name="T57" fmla="*/ 529463635 h 102"/>
                <a:gd name="T58" fmla="*/ 690086527 w 94"/>
                <a:gd name="T59" fmla="*/ 529463635 h 102"/>
                <a:gd name="T60" fmla="*/ 690086527 w 94"/>
                <a:gd name="T61" fmla="*/ 529463635 h 102"/>
                <a:gd name="T62" fmla="*/ 690086527 w 94"/>
                <a:gd name="T63" fmla="*/ 529463635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4"/>
                <a:gd name="T97" fmla="*/ 0 h 102"/>
                <a:gd name="T98" fmla="*/ 94 w 94"/>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4" h="102">
                  <a:moveTo>
                    <a:pt x="94" y="84"/>
                  </a:moveTo>
                  <a:lnTo>
                    <a:pt x="90" y="86"/>
                  </a:lnTo>
                  <a:lnTo>
                    <a:pt x="86" y="92"/>
                  </a:lnTo>
                  <a:lnTo>
                    <a:pt x="82" y="102"/>
                  </a:lnTo>
                  <a:lnTo>
                    <a:pt x="78" y="94"/>
                  </a:lnTo>
                  <a:lnTo>
                    <a:pt x="76" y="86"/>
                  </a:lnTo>
                  <a:lnTo>
                    <a:pt x="74" y="80"/>
                  </a:lnTo>
                  <a:lnTo>
                    <a:pt x="68" y="74"/>
                  </a:lnTo>
                  <a:lnTo>
                    <a:pt x="62" y="76"/>
                  </a:lnTo>
                  <a:lnTo>
                    <a:pt x="54" y="76"/>
                  </a:lnTo>
                  <a:lnTo>
                    <a:pt x="52" y="74"/>
                  </a:lnTo>
                  <a:lnTo>
                    <a:pt x="50" y="72"/>
                  </a:lnTo>
                  <a:lnTo>
                    <a:pt x="48" y="70"/>
                  </a:lnTo>
                  <a:lnTo>
                    <a:pt x="46" y="78"/>
                  </a:lnTo>
                  <a:lnTo>
                    <a:pt x="42" y="84"/>
                  </a:lnTo>
                  <a:lnTo>
                    <a:pt x="36" y="88"/>
                  </a:lnTo>
                  <a:lnTo>
                    <a:pt x="28" y="92"/>
                  </a:lnTo>
                  <a:lnTo>
                    <a:pt x="24" y="80"/>
                  </a:lnTo>
                  <a:lnTo>
                    <a:pt x="22" y="74"/>
                  </a:lnTo>
                  <a:lnTo>
                    <a:pt x="22" y="66"/>
                  </a:lnTo>
                  <a:lnTo>
                    <a:pt x="20" y="62"/>
                  </a:lnTo>
                  <a:lnTo>
                    <a:pt x="18" y="58"/>
                  </a:lnTo>
                  <a:lnTo>
                    <a:pt x="14" y="54"/>
                  </a:lnTo>
                  <a:lnTo>
                    <a:pt x="14" y="52"/>
                  </a:lnTo>
                  <a:lnTo>
                    <a:pt x="16" y="42"/>
                  </a:lnTo>
                  <a:lnTo>
                    <a:pt x="10" y="38"/>
                  </a:lnTo>
                  <a:lnTo>
                    <a:pt x="8" y="36"/>
                  </a:lnTo>
                  <a:lnTo>
                    <a:pt x="6" y="32"/>
                  </a:lnTo>
                  <a:lnTo>
                    <a:pt x="6" y="30"/>
                  </a:lnTo>
                  <a:lnTo>
                    <a:pt x="8" y="28"/>
                  </a:lnTo>
                  <a:lnTo>
                    <a:pt x="10" y="26"/>
                  </a:lnTo>
                  <a:lnTo>
                    <a:pt x="12" y="22"/>
                  </a:lnTo>
                  <a:lnTo>
                    <a:pt x="10" y="18"/>
                  </a:lnTo>
                  <a:lnTo>
                    <a:pt x="6" y="14"/>
                  </a:lnTo>
                  <a:lnTo>
                    <a:pt x="2" y="10"/>
                  </a:lnTo>
                  <a:lnTo>
                    <a:pt x="0" y="6"/>
                  </a:lnTo>
                  <a:lnTo>
                    <a:pt x="0" y="4"/>
                  </a:lnTo>
                  <a:lnTo>
                    <a:pt x="2" y="2"/>
                  </a:lnTo>
                  <a:lnTo>
                    <a:pt x="6" y="0"/>
                  </a:lnTo>
                  <a:lnTo>
                    <a:pt x="20" y="6"/>
                  </a:lnTo>
                  <a:lnTo>
                    <a:pt x="26" y="10"/>
                  </a:lnTo>
                  <a:lnTo>
                    <a:pt x="30" y="12"/>
                  </a:lnTo>
                  <a:lnTo>
                    <a:pt x="30" y="16"/>
                  </a:lnTo>
                  <a:lnTo>
                    <a:pt x="30" y="20"/>
                  </a:lnTo>
                  <a:lnTo>
                    <a:pt x="30" y="22"/>
                  </a:lnTo>
                  <a:lnTo>
                    <a:pt x="32" y="24"/>
                  </a:lnTo>
                  <a:lnTo>
                    <a:pt x="36" y="26"/>
                  </a:lnTo>
                  <a:lnTo>
                    <a:pt x="40" y="26"/>
                  </a:lnTo>
                  <a:lnTo>
                    <a:pt x="48" y="26"/>
                  </a:lnTo>
                  <a:lnTo>
                    <a:pt x="74" y="26"/>
                  </a:lnTo>
                  <a:lnTo>
                    <a:pt x="74" y="32"/>
                  </a:lnTo>
                  <a:lnTo>
                    <a:pt x="56" y="52"/>
                  </a:lnTo>
                  <a:lnTo>
                    <a:pt x="60" y="60"/>
                  </a:lnTo>
                  <a:lnTo>
                    <a:pt x="64" y="64"/>
                  </a:lnTo>
                  <a:lnTo>
                    <a:pt x="66" y="66"/>
                  </a:lnTo>
                  <a:lnTo>
                    <a:pt x="70" y="64"/>
                  </a:lnTo>
                  <a:lnTo>
                    <a:pt x="72" y="60"/>
                  </a:lnTo>
                  <a:lnTo>
                    <a:pt x="72" y="54"/>
                  </a:lnTo>
                  <a:lnTo>
                    <a:pt x="74" y="52"/>
                  </a:lnTo>
                  <a:lnTo>
                    <a:pt x="78" y="60"/>
                  </a:lnTo>
                  <a:lnTo>
                    <a:pt x="82" y="70"/>
                  </a:lnTo>
                  <a:lnTo>
                    <a:pt x="84" y="80"/>
                  </a:lnTo>
                  <a:lnTo>
                    <a:pt x="88" y="86"/>
                  </a:lnTo>
                  <a:lnTo>
                    <a:pt x="94" y="84"/>
                  </a:lnTo>
                  <a:close/>
                </a:path>
              </a:pathLst>
            </a:custGeom>
            <a:solidFill>
              <a:srgbClr val="C0C0C0"/>
            </a:solidFill>
            <a:ln w="3175">
              <a:solidFill>
                <a:schemeClr val="bg1"/>
              </a:solidFill>
              <a:round/>
              <a:headEnd/>
              <a:tailEnd/>
            </a:ln>
          </p:spPr>
          <p:txBody>
            <a:bodyPr/>
            <a:lstStyle/>
            <a:p>
              <a:endParaRPr lang="en-GB"/>
            </a:p>
          </p:txBody>
        </p:sp>
        <p:sp>
          <p:nvSpPr>
            <p:cNvPr id="75839" name="Freeform 65"/>
            <p:cNvSpPr>
              <a:spLocks/>
            </p:cNvSpPr>
            <p:nvPr/>
          </p:nvSpPr>
          <p:spPr bwMode="auto">
            <a:xfrm>
              <a:off x="3816" y="1627"/>
              <a:ext cx="449" cy="520"/>
            </a:xfrm>
            <a:custGeom>
              <a:avLst/>
              <a:gdLst>
                <a:gd name="T0" fmla="*/ 584849965 w 466"/>
                <a:gd name="T1" fmla="*/ 573145682 h 540"/>
                <a:gd name="T2" fmla="*/ 584849965 w 466"/>
                <a:gd name="T3" fmla="*/ 573145682 h 540"/>
                <a:gd name="T4" fmla="*/ 584849965 w 466"/>
                <a:gd name="T5" fmla="*/ 573145682 h 540"/>
                <a:gd name="T6" fmla="*/ 584849965 w 466"/>
                <a:gd name="T7" fmla="*/ 573145682 h 540"/>
                <a:gd name="T8" fmla="*/ 584849965 w 466"/>
                <a:gd name="T9" fmla="*/ 573145682 h 540"/>
                <a:gd name="T10" fmla="*/ 584849965 w 466"/>
                <a:gd name="T11" fmla="*/ 573145682 h 540"/>
                <a:gd name="T12" fmla="*/ 584849965 w 466"/>
                <a:gd name="T13" fmla="*/ 573145682 h 540"/>
                <a:gd name="T14" fmla="*/ 584849965 w 466"/>
                <a:gd name="T15" fmla="*/ 573145682 h 540"/>
                <a:gd name="T16" fmla="*/ 584849965 w 466"/>
                <a:gd name="T17" fmla="*/ 573145682 h 540"/>
                <a:gd name="T18" fmla="*/ 584849965 w 466"/>
                <a:gd name="T19" fmla="*/ 573145682 h 540"/>
                <a:gd name="T20" fmla="*/ 584849965 w 466"/>
                <a:gd name="T21" fmla="*/ 573145682 h 540"/>
                <a:gd name="T22" fmla="*/ 584849965 w 466"/>
                <a:gd name="T23" fmla="*/ 573145682 h 540"/>
                <a:gd name="T24" fmla="*/ 584849965 w 466"/>
                <a:gd name="T25" fmla="*/ 573145682 h 540"/>
                <a:gd name="T26" fmla="*/ 584849965 w 466"/>
                <a:gd name="T27" fmla="*/ 573145682 h 540"/>
                <a:gd name="T28" fmla="*/ 584849965 w 466"/>
                <a:gd name="T29" fmla="*/ 573145682 h 540"/>
                <a:gd name="T30" fmla="*/ 584849965 w 466"/>
                <a:gd name="T31" fmla="*/ 573145682 h 540"/>
                <a:gd name="T32" fmla="*/ 584849965 w 466"/>
                <a:gd name="T33" fmla="*/ 573145682 h 540"/>
                <a:gd name="T34" fmla="*/ 584849965 w 466"/>
                <a:gd name="T35" fmla="*/ 573145682 h 540"/>
                <a:gd name="T36" fmla="*/ 584849965 w 466"/>
                <a:gd name="T37" fmla="*/ 573145682 h 540"/>
                <a:gd name="T38" fmla="*/ 584849965 w 466"/>
                <a:gd name="T39" fmla="*/ 573145682 h 540"/>
                <a:gd name="T40" fmla="*/ 584849965 w 466"/>
                <a:gd name="T41" fmla="*/ 573145682 h 540"/>
                <a:gd name="T42" fmla="*/ 584849965 w 466"/>
                <a:gd name="T43" fmla="*/ 573145682 h 540"/>
                <a:gd name="T44" fmla="*/ 584849965 w 466"/>
                <a:gd name="T45" fmla="*/ 573145682 h 540"/>
                <a:gd name="T46" fmla="*/ 584849965 w 466"/>
                <a:gd name="T47" fmla="*/ 573145682 h 540"/>
                <a:gd name="T48" fmla="*/ 584849965 w 466"/>
                <a:gd name="T49" fmla="*/ 573145682 h 540"/>
                <a:gd name="T50" fmla="*/ 584849965 w 466"/>
                <a:gd name="T51" fmla="*/ 573145682 h 540"/>
                <a:gd name="T52" fmla="*/ 584849965 w 466"/>
                <a:gd name="T53" fmla="*/ 573145682 h 540"/>
                <a:gd name="T54" fmla="*/ 584849965 w 466"/>
                <a:gd name="T55" fmla="*/ 573145682 h 540"/>
                <a:gd name="T56" fmla="*/ 584849965 w 466"/>
                <a:gd name="T57" fmla="*/ 573145682 h 540"/>
                <a:gd name="T58" fmla="*/ 584849965 w 466"/>
                <a:gd name="T59" fmla="*/ 573145682 h 540"/>
                <a:gd name="T60" fmla="*/ 584849965 w 466"/>
                <a:gd name="T61" fmla="*/ 573145682 h 540"/>
                <a:gd name="T62" fmla="*/ 584849965 w 466"/>
                <a:gd name="T63" fmla="*/ 573145682 h 540"/>
                <a:gd name="T64" fmla="*/ 584849965 w 466"/>
                <a:gd name="T65" fmla="*/ 573145682 h 540"/>
                <a:gd name="T66" fmla="*/ 584849965 w 466"/>
                <a:gd name="T67" fmla="*/ 573145682 h 540"/>
                <a:gd name="T68" fmla="*/ 584849965 w 466"/>
                <a:gd name="T69" fmla="*/ 573145682 h 540"/>
                <a:gd name="T70" fmla="*/ 584849965 w 466"/>
                <a:gd name="T71" fmla="*/ 573145682 h 540"/>
                <a:gd name="T72" fmla="*/ 584849965 w 466"/>
                <a:gd name="T73" fmla="*/ 573145682 h 540"/>
                <a:gd name="T74" fmla="*/ 584849965 w 466"/>
                <a:gd name="T75" fmla="*/ 573145682 h 540"/>
                <a:gd name="T76" fmla="*/ 584849965 w 466"/>
                <a:gd name="T77" fmla="*/ 573145682 h 540"/>
                <a:gd name="T78" fmla="*/ 584849965 w 466"/>
                <a:gd name="T79" fmla="*/ 573145682 h 540"/>
                <a:gd name="T80" fmla="*/ 584849965 w 466"/>
                <a:gd name="T81" fmla="*/ 573145682 h 540"/>
                <a:gd name="T82" fmla="*/ 584849965 w 466"/>
                <a:gd name="T83" fmla="*/ 573145682 h 540"/>
                <a:gd name="T84" fmla="*/ 584849965 w 466"/>
                <a:gd name="T85" fmla="*/ 573145682 h 540"/>
                <a:gd name="T86" fmla="*/ 584849965 w 466"/>
                <a:gd name="T87" fmla="*/ 0 h 540"/>
                <a:gd name="T88" fmla="*/ 584849965 w 466"/>
                <a:gd name="T89" fmla="*/ 573145682 h 540"/>
                <a:gd name="T90" fmla="*/ 584849965 w 466"/>
                <a:gd name="T91" fmla="*/ 573145682 h 540"/>
                <a:gd name="T92" fmla="*/ 584849965 w 466"/>
                <a:gd name="T93" fmla="*/ 573145682 h 540"/>
                <a:gd name="T94" fmla="*/ 584849965 w 466"/>
                <a:gd name="T95" fmla="*/ 573145682 h 540"/>
                <a:gd name="T96" fmla="*/ 584849965 w 466"/>
                <a:gd name="T97" fmla="*/ 573145682 h 540"/>
                <a:gd name="T98" fmla="*/ 584849965 w 466"/>
                <a:gd name="T99" fmla="*/ 573145682 h 540"/>
                <a:gd name="T100" fmla="*/ 584849965 w 466"/>
                <a:gd name="T101" fmla="*/ 573145682 h 540"/>
                <a:gd name="T102" fmla="*/ 584849965 w 466"/>
                <a:gd name="T103" fmla="*/ 573145682 h 540"/>
                <a:gd name="T104" fmla="*/ 584849965 w 466"/>
                <a:gd name="T105" fmla="*/ 573145682 h 540"/>
                <a:gd name="T106" fmla="*/ 584849965 w 466"/>
                <a:gd name="T107" fmla="*/ 573145682 h 540"/>
                <a:gd name="T108" fmla="*/ 584849965 w 466"/>
                <a:gd name="T109" fmla="*/ 573145682 h 540"/>
                <a:gd name="T110" fmla="*/ 584849965 w 466"/>
                <a:gd name="T111" fmla="*/ 573145682 h 540"/>
                <a:gd name="T112" fmla="*/ 584849965 w 466"/>
                <a:gd name="T113" fmla="*/ 573145682 h 540"/>
                <a:gd name="T114" fmla="*/ 584849965 w 466"/>
                <a:gd name="T115" fmla="*/ 573145682 h 540"/>
                <a:gd name="T116" fmla="*/ 584849965 w 466"/>
                <a:gd name="T117" fmla="*/ 573145682 h 540"/>
                <a:gd name="T118" fmla="*/ 584849965 w 466"/>
                <a:gd name="T119" fmla="*/ 573145682 h 5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66"/>
                <a:gd name="T181" fmla="*/ 0 h 540"/>
                <a:gd name="T182" fmla="*/ 466 w 466"/>
                <a:gd name="T183" fmla="*/ 540 h 5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66" h="540">
                  <a:moveTo>
                    <a:pt x="466" y="142"/>
                  </a:moveTo>
                  <a:lnTo>
                    <a:pt x="464" y="150"/>
                  </a:lnTo>
                  <a:lnTo>
                    <a:pt x="462" y="158"/>
                  </a:lnTo>
                  <a:lnTo>
                    <a:pt x="466" y="164"/>
                  </a:lnTo>
                  <a:lnTo>
                    <a:pt x="458" y="164"/>
                  </a:lnTo>
                  <a:lnTo>
                    <a:pt x="452" y="166"/>
                  </a:lnTo>
                  <a:lnTo>
                    <a:pt x="444" y="172"/>
                  </a:lnTo>
                  <a:lnTo>
                    <a:pt x="438" y="178"/>
                  </a:lnTo>
                  <a:lnTo>
                    <a:pt x="436" y="182"/>
                  </a:lnTo>
                  <a:lnTo>
                    <a:pt x="438" y="186"/>
                  </a:lnTo>
                  <a:lnTo>
                    <a:pt x="440" y="188"/>
                  </a:lnTo>
                  <a:lnTo>
                    <a:pt x="432" y="206"/>
                  </a:lnTo>
                  <a:lnTo>
                    <a:pt x="432" y="208"/>
                  </a:lnTo>
                  <a:lnTo>
                    <a:pt x="434" y="210"/>
                  </a:lnTo>
                  <a:lnTo>
                    <a:pt x="436" y="210"/>
                  </a:lnTo>
                  <a:lnTo>
                    <a:pt x="438" y="212"/>
                  </a:lnTo>
                  <a:lnTo>
                    <a:pt x="436" y="218"/>
                  </a:lnTo>
                  <a:lnTo>
                    <a:pt x="432" y="222"/>
                  </a:lnTo>
                  <a:lnTo>
                    <a:pt x="426" y="232"/>
                  </a:lnTo>
                  <a:lnTo>
                    <a:pt x="424" y="232"/>
                  </a:lnTo>
                  <a:lnTo>
                    <a:pt x="422" y="230"/>
                  </a:lnTo>
                  <a:lnTo>
                    <a:pt x="418" y="234"/>
                  </a:lnTo>
                  <a:lnTo>
                    <a:pt x="416" y="234"/>
                  </a:lnTo>
                  <a:lnTo>
                    <a:pt x="418" y="240"/>
                  </a:lnTo>
                  <a:lnTo>
                    <a:pt x="418" y="244"/>
                  </a:lnTo>
                  <a:lnTo>
                    <a:pt x="418" y="256"/>
                  </a:lnTo>
                  <a:lnTo>
                    <a:pt x="414" y="264"/>
                  </a:lnTo>
                  <a:lnTo>
                    <a:pt x="412" y="270"/>
                  </a:lnTo>
                  <a:lnTo>
                    <a:pt x="408" y="264"/>
                  </a:lnTo>
                  <a:lnTo>
                    <a:pt x="404" y="254"/>
                  </a:lnTo>
                  <a:lnTo>
                    <a:pt x="400" y="244"/>
                  </a:lnTo>
                  <a:lnTo>
                    <a:pt x="396" y="236"/>
                  </a:lnTo>
                  <a:lnTo>
                    <a:pt x="394" y="238"/>
                  </a:lnTo>
                  <a:lnTo>
                    <a:pt x="394" y="244"/>
                  </a:lnTo>
                  <a:lnTo>
                    <a:pt x="392" y="248"/>
                  </a:lnTo>
                  <a:lnTo>
                    <a:pt x="388" y="250"/>
                  </a:lnTo>
                  <a:lnTo>
                    <a:pt x="386" y="248"/>
                  </a:lnTo>
                  <a:lnTo>
                    <a:pt x="382" y="244"/>
                  </a:lnTo>
                  <a:lnTo>
                    <a:pt x="378" y="236"/>
                  </a:lnTo>
                  <a:lnTo>
                    <a:pt x="396" y="216"/>
                  </a:lnTo>
                  <a:lnTo>
                    <a:pt x="396" y="210"/>
                  </a:lnTo>
                  <a:lnTo>
                    <a:pt x="370" y="210"/>
                  </a:lnTo>
                  <a:lnTo>
                    <a:pt x="362" y="210"/>
                  </a:lnTo>
                  <a:lnTo>
                    <a:pt x="358" y="210"/>
                  </a:lnTo>
                  <a:lnTo>
                    <a:pt x="354" y="208"/>
                  </a:lnTo>
                  <a:lnTo>
                    <a:pt x="352" y="206"/>
                  </a:lnTo>
                  <a:lnTo>
                    <a:pt x="352" y="204"/>
                  </a:lnTo>
                  <a:lnTo>
                    <a:pt x="352" y="200"/>
                  </a:lnTo>
                  <a:lnTo>
                    <a:pt x="352" y="196"/>
                  </a:lnTo>
                  <a:lnTo>
                    <a:pt x="348" y="194"/>
                  </a:lnTo>
                  <a:lnTo>
                    <a:pt x="342" y="190"/>
                  </a:lnTo>
                  <a:lnTo>
                    <a:pt x="328" y="184"/>
                  </a:lnTo>
                  <a:lnTo>
                    <a:pt x="324" y="186"/>
                  </a:lnTo>
                  <a:lnTo>
                    <a:pt x="322" y="188"/>
                  </a:lnTo>
                  <a:lnTo>
                    <a:pt x="322" y="190"/>
                  </a:lnTo>
                  <a:lnTo>
                    <a:pt x="324" y="194"/>
                  </a:lnTo>
                  <a:lnTo>
                    <a:pt x="328" y="198"/>
                  </a:lnTo>
                  <a:lnTo>
                    <a:pt x="332" y="202"/>
                  </a:lnTo>
                  <a:lnTo>
                    <a:pt x="334" y="206"/>
                  </a:lnTo>
                  <a:lnTo>
                    <a:pt x="332" y="210"/>
                  </a:lnTo>
                  <a:lnTo>
                    <a:pt x="330" y="212"/>
                  </a:lnTo>
                  <a:lnTo>
                    <a:pt x="328" y="214"/>
                  </a:lnTo>
                  <a:lnTo>
                    <a:pt x="328" y="216"/>
                  </a:lnTo>
                  <a:lnTo>
                    <a:pt x="330" y="220"/>
                  </a:lnTo>
                  <a:lnTo>
                    <a:pt x="332" y="222"/>
                  </a:lnTo>
                  <a:lnTo>
                    <a:pt x="338" y="226"/>
                  </a:lnTo>
                  <a:lnTo>
                    <a:pt x="336" y="236"/>
                  </a:lnTo>
                  <a:lnTo>
                    <a:pt x="336" y="238"/>
                  </a:lnTo>
                  <a:lnTo>
                    <a:pt x="340" y="242"/>
                  </a:lnTo>
                  <a:lnTo>
                    <a:pt x="342" y="246"/>
                  </a:lnTo>
                  <a:lnTo>
                    <a:pt x="344" y="250"/>
                  </a:lnTo>
                  <a:lnTo>
                    <a:pt x="344" y="258"/>
                  </a:lnTo>
                  <a:lnTo>
                    <a:pt x="346" y="264"/>
                  </a:lnTo>
                  <a:lnTo>
                    <a:pt x="350" y="276"/>
                  </a:lnTo>
                  <a:lnTo>
                    <a:pt x="340" y="276"/>
                  </a:lnTo>
                  <a:lnTo>
                    <a:pt x="332" y="276"/>
                  </a:lnTo>
                  <a:lnTo>
                    <a:pt x="334" y="276"/>
                  </a:lnTo>
                  <a:lnTo>
                    <a:pt x="324" y="280"/>
                  </a:lnTo>
                  <a:lnTo>
                    <a:pt x="320" y="286"/>
                  </a:lnTo>
                  <a:lnTo>
                    <a:pt x="316" y="304"/>
                  </a:lnTo>
                  <a:lnTo>
                    <a:pt x="312" y="310"/>
                  </a:lnTo>
                  <a:lnTo>
                    <a:pt x="306" y="312"/>
                  </a:lnTo>
                  <a:lnTo>
                    <a:pt x="300" y="314"/>
                  </a:lnTo>
                  <a:lnTo>
                    <a:pt x="292" y="318"/>
                  </a:lnTo>
                  <a:lnTo>
                    <a:pt x="288" y="322"/>
                  </a:lnTo>
                  <a:lnTo>
                    <a:pt x="284" y="330"/>
                  </a:lnTo>
                  <a:lnTo>
                    <a:pt x="278" y="342"/>
                  </a:lnTo>
                  <a:lnTo>
                    <a:pt x="264" y="360"/>
                  </a:lnTo>
                  <a:lnTo>
                    <a:pt x="248" y="378"/>
                  </a:lnTo>
                  <a:lnTo>
                    <a:pt x="242" y="384"/>
                  </a:lnTo>
                  <a:lnTo>
                    <a:pt x="238" y="386"/>
                  </a:lnTo>
                  <a:lnTo>
                    <a:pt x="226" y="392"/>
                  </a:lnTo>
                  <a:lnTo>
                    <a:pt x="220" y="394"/>
                  </a:lnTo>
                  <a:lnTo>
                    <a:pt x="216" y="398"/>
                  </a:lnTo>
                  <a:lnTo>
                    <a:pt x="214" y="404"/>
                  </a:lnTo>
                  <a:lnTo>
                    <a:pt x="212" y="410"/>
                  </a:lnTo>
                  <a:lnTo>
                    <a:pt x="214" y="418"/>
                  </a:lnTo>
                  <a:lnTo>
                    <a:pt x="216" y="428"/>
                  </a:lnTo>
                  <a:lnTo>
                    <a:pt x="220" y="436"/>
                  </a:lnTo>
                  <a:lnTo>
                    <a:pt x="222" y="448"/>
                  </a:lnTo>
                  <a:lnTo>
                    <a:pt x="220" y="458"/>
                  </a:lnTo>
                  <a:lnTo>
                    <a:pt x="218" y="464"/>
                  </a:lnTo>
                  <a:lnTo>
                    <a:pt x="216" y="468"/>
                  </a:lnTo>
                  <a:lnTo>
                    <a:pt x="216" y="476"/>
                  </a:lnTo>
                  <a:lnTo>
                    <a:pt x="216" y="480"/>
                  </a:lnTo>
                  <a:lnTo>
                    <a:pt x="218" y="484"/>
                  </a:lnTo>
                  <a:lnTo>
                    <a:pt x="220" y="486"/>
                  </a:lnTo>
                  <a:lnTo>
                    <a:pt x="220" y="490"/>
                  </a:lnTo>
                  <a:lnTo>
                    <a:pt x="218" y="498"/>
                  </a:lnTo>
                  <a:lnTo>
                    <a:pt x="212" y="502"/>
                  </a:lnTo>
                  <a:lnTo>
                    <a:pt x="208" y="508"/>
                  </a:lnTo>
                  <a:lnTo>
                    <a:pt x="206" y="514"/>
                  </a:lnTo>
                  <a:lnTo>
                    <a:pt x="208" y="520"/>
                  </a:lnTo>
                  <a:lnTo>
                    <a:pt x="210" y="522"/>
                  </a:lnTo>
                  <a:lnTo>
                    <a:pt x="202" y="524"/>
                  </a:lnTo>
                  <a:lnTo>
                    <a:pt x="198" y="526"/>
                  </a:lnTo>
                  <a:lnTo>
                    <a:pt x="196" y="528"/>
                  </a:lnTo>
                  <a:lnTo>
                    <a:pt x="194" y="532"/>
                  </a:lnTo>
                  <a:lnTo>
                    <a:pt x="190" y="538"/>
                  </a:lnTo>
                  <a:lnTo>
                    <a:pt x="186" y="540"/>
                  </a:lnTo>
                  <a:lnTo>
                    <a:pt x="182" y="540"/>
                  </a:lnTo>
                  <a:lnTo>
                    <a:pt x="176" y="538"/>
                  </a:lnTo>
                  <a:lnTo>
                    <a:pt x="170" y="534"/>
                  </a:lnTo>
                  <a:lnTo>
                    <a:pt x="164" y="526"/>
                  </a:lnTo>
                  <a:lnTo>
                    <a:pt x="160" y="518"/>
                  </a:lnTo>
                  <a:lnTo>
                    <a:pt x="152" y="500"/>
                  </a:lnTo>
                  <a:lnTo>
                    <a:pt x="148" y="484"/>
                  </a:lnTo>
                  <a:lnTo>
                    <a:pt x="144" y="470"/>
                  </a:lnTo>
                  <a:lnTo>
                    <a:pt x="134" y="452"/>
                  </a:lnTo>
                  <a:lnTo>
                    <a:pt x="126" y="434"/>
                  </a:lnTo>
                  <a:lnTo>
                    <a:pt x="118" y="418"/>
                  </a:lnTo>
                  <a:lnTo>
                    <a:pt x="106" y="388"/>
                  </a:lnTo>
                  <a:lnTo>
                    <a:pt x="92" y="358"/>
                  </a:lnTo>
                  <a:lnTo>
                    <a:pt x="88" y="340"/>
                  </a:lnTo>
                  <a:lnTo>
                    <a:pt x="84" y="324"/>
                  </a:lnTo>
                  <a:lnTo>
                    <a:pt x="80" y="306"/>
                  </a:lnTo>
                  <a:lnTo>
                    <a:pt x="80" y="288"/>
                  </a:lnTo>
                  <a:lnTo>
                    <a:pt x="78" y="280"/>
                  </a:lnTo>
                  <a:lnTo>
                    <a:pt x="76" y="276"/>
                  </a:lnTo>
                  <a:lnTo>
                    <a:pt x="72" y="266"/>
                  </a:lnTo>
                  <a:lnTo>
                    <a:pt x="70" y="278"/>
                  </a:lnTo>
                  <a:lnTo>
                    <a:pt x="66" y="288"/>
                  </a:lnTo>
                  <a:lnTo>
                    <a:pt x="62" y="296"/>
                  </a:lnTo>
                  <a:lnTo>
                    <a:pt x="58" y="298"/>
                  </a:lnTo>
                  <a:lnTo>
                    <a:pt x="52" y="298"/>
                  </a:lnTo>
                  <a:lnTo>
                    <a:pt x="46" y="296"/>
                  </a:lnTo>
                  <a:lnTo>
                    <a:pt x="40" y="294"/>
                  </a:lnTo>
                  <a:lnTo>
                    <a:pt x="30" y="286"/>
                  </a:lnTo>
                  <a:lnTo>
                    <a:pt x="20" y="276"/>
                  </a:lnTo>
                  <a:lnTo>
                    <a:pt x="14" y="266"/>
                  </a:lnTo>
                  <a:lnTo>
                    <a:pt x="20" y="264"/>
                  </a:lnTo>
                  <a:lnTo>
                    <a:pt x="26" y="262"/>
                  </a:lnTo>
                  <a:lnTo>
                    <a:pt x="32" y="258"/>
                  </a:lnTo>
                  <a:lnTo>
                    <a:pt x="34" y="252"/>
                  </a:lnTo>
                  <a:lnTo>
                    <a:pt x="26" y="256"/>
                  </a:lnTo>
                  <a:lnTo>
                    <a:pt x="24" y="258"/>
                  </a:lnTo>
                  <a:lnTo>
                    <a:pt x="20" y="260"/>
                  </a:lnTo>
                  <a:lnTo>
                    <a:pt x="14" y="256"/>
                  </a:lnTo>
                  <a:lnTo>
                    <a:pt x="8" y="250"/>
                  </a:lnTo>
                  <a:lnTo>
                    <a:pt x="2" y="242"/>
                  </a:lnTo>
                  <a:lnTo>
                    <a:pt x="0" y="236"/>
                  </a:lnTo>
                  <a:lnTo>
                    <a:pt x="0" y="230"/>
                  </a:lnTo>
                  <a:lnTo>
                    <a:pt x="2" y="228"/>
                  </a:lnTo>
                  <a:lnTo>
                    <a:pt x="4" y="226"/>
                  </a:lnTo>
                  <a:lnTo>
                    <a:pt x="8" y="226"/>
                  </a:lnTo>
                  <a:lnTo>
                    <a:pt x="12" y="226"/>
                  </a:lnTo>
                  <a:lnTo>
                    <a:pt x="16" y="228"/>
                  </a:lnTo>
                  <a:lnTo>
                    <a:pt x="20" y="230"/>
                  </a:lnTo>
                  <a:lnTo>
                    <a:pt x="32" y="228"/>
                  </a:lnTo>
                  <a:lnTo>
                    <a:pt x="38" y="224"/>
                  </a:lnTo>
                  <a:lnTo>
                    <a:pt x="40" y="220"/>
                  </a:lnTo>
                  <a:lnTo>
                    <a:pt x="38" y="212"/>
                  </a:lnTo>
                  <a:lnTo>
                    <a:pt x="34" y="206"/>
                  </a:lnTo>
                  <a:lnTo>
                    <a:pt x="24" y="198"/>
                  </a:lnTo>
                  <a:lnTo>
                    <a:pt x="22" y="196"/>
                  </a:lnTo>
                  <a:lnTo>
                    <a:pt x="20" y="192"/>
                  </a:lnTo>
                  <a:lnTo>
                    <a:pt x="20" y="184"/>
                  </a:lnTo>
                  <a:lnTo>
                    <a:pt x="18" y="182"/>
                  </a:lnTo>
                  <a:lnTo>
                    <a:pt x="14" y="180"/>
                  </a:lnTo>
                  <a:lnTo>
                    <a:pt x="10" y="176"/>
                  </a:lnTo>
                  <a:lnTo>
                    <a:pt x="8" y="172"/>
                  </a:lnTo>
                  <a:lnTo>
                    <a:pt x="10" y="168"/>
                  </a:lnTo>
                  <a:lnTo>
                    <a:pt x="14" y="162"/>
                  </a:lnTo>
                  <a:lnTo>
                    <a:pt x="18" y="156"/>
                  </a:lnTo>
                  <a:lnTo>
                    <a:pt x="22" y="154"/>
                  </a:lnTo>
                  <a:lnTo>
                    <a:pt x="28" y="156"/>
                  </a:lnTo>
                  <a:lnTo>
                    <a:pt x="32" y="158"/>
                  </a:lnTo>
                  <a:lnTo>
                    <a:pt x="36" y="158"/>
                  </a:lnTo>
                  <a:lnTo>
                    <a:pt x="40" y="154"/>
                  </a:lnTo>
                  <a:lnTo>
                    <a:pt x="46" y="146"/>
                  </a:lnTo>
                  <a:lnTo>
                    <a:pt x="56" y="134"/>
                  </a:lnTo>
                  <a:lnTo>
                    <a:pt x="60" y="128"/>
                  </a:lnTo>
                  <a:lnTo>
                    <a:pt x="62" y="118"/>
                  </a:lnTo>
                  <a:lnTo>
                    <a:pt x="66" y="112"/>
                  </a:lnTo>
                  <a:lnTo>
                    <a:pt x="70" y="106"/>
                  </a:lnTo>
                  <a:lnTo>
                    <a:pt x="72" y="100"/>
                  </a:lnTo>
                  <a:lnTo>
                    <a:pt x="76" y="96"/>
                  </a:lnTo>
                  <a:lnTo>
                    <a:pt x="76" y="80"/>
                  </a:lnTo>
                  <a:lnTo>
                    <a:pt x="78" y="76"/>
                  </a:lnTo>
                  <a:lnTo>
                    <a:pt x="82" y="74"/>
                  </a:lnTo>
                  <a:lnTo>
                    <a:pt x="84" y="72"/>
                  </a:lnTo>
                  <a:lnTo>
                    <a:pt x="86" y="68"/>
                  </a:lnTo>
                  <a:lnTo>
                    <a:pt x="76" y="64"/>
                  </a:lnTo>
                  <a:lnTo>
                    <a:pt x="66" y="54"/>
                  </a:lnTo>
                  <a:lnTo>
                    <a:pt x="58" y="42"/>
                  </a:lnTo>
                  <a:lnTo>
                    <a:pt x="56" y="38"/>
                  </a:lnTo>
                  <a:lnTo>
                    <a:pt x="56" y="32"/>
                  </a:lnTo>
                  <a:lnTo>
                    <a:pt x="54" y="32"/>
                  </a:lnTo>
                  <a:lnTo>
                    <a:pt x="52" y="30"/>
                  </a:lnTo>
                  <a:lnTo>
                    <a:pt x="58" y="24"/>
                  </a:lnTo>
                  <a:lnTo>
                    <a:pt x="62" y="20"/>
                  </a:lnTo>
                  <a:lnTo>
                    <a:pt x="66" y="22"/>
                  </a:lnTo>
                  <a:lnTo>
                    <a:pt x="70" y="24"/>
                  </a:lnTo>
                  <a:lnTo>
                    <a:pt x="72" y="24"/>
                  </a:lnTo>
                  <a:lnTo>
                    <a:pt x="76" y="26"/>
                  </a:lnTo>
                  <a:lnTo>
                    <a:pt x="84" y="24"/>
                  </a:lnTo>
                  <a:lnTo>
                    <a:pt x="92" y="22"/>
                  </a:lnTo>
                  <a:lnTo>
                    <a:pt x="104" y="12"/>
                  </a:lnTo>
                  <a:lnTo>
                    <a:pt x="114" y="4"/>
                  </a:lnTo>
                  <a:lnTo>
                    <a:pt x="122" y="0"/>
                  </a:lnTo>
                  <a:lnTo>
                    <a:pt x="128" y="0"/>
                  </a:lnTo>
                  <a:lnTo>
                    <a:pt x="136" y="0"/>
                  </a:lnTo>
                  <a:lnTo>
                    <a:pt x="142" y="4"/>
                  </a:lnTo>
                  <a:lnTo>
                    <a:pt x="146" y="6"/>
                  </a:lnTo>
                  <a:lnTo>
                    <a:pt x="152" y="8"/>
                  </a:lnTo>
                  <a:lnTo>
                    <a:pt x="152" y="14"/>
                  </a:lnTo>
                  <a:lnTo>
                    <a:pt x="150" y="18"/>
                  </a:lnTo>
                  <a:lnTo>
                    <a:pt x="144" y="26"/>
                  </a:lnTo>
                  <a:lnTo>
                    <a:pt x="140" y="34"/>
                  </a:lnTo>
                  <a:lnTo>
                    <a:pt x="138" y="42"/>
                  </a:lnTo>
                  <a:lnTo>
                    <a:pt x="140" y="46"/>
                  </a:lnTo>
                  <a:lnTo>
                    <a:pt x="144" y="52"/>
                  </a:lnTo>
                  <a:lnTo>
                    <a:pt x="152" y="60"/>
                  </a:lnTo>
                  <a:lnTo>
                    <a:pt x="150" y="64"/>
                  </a:lnTo>
                  <a:lnTo>
                    <a:pt x="148" y="64"/>
                  </a:lnTo>
                  <a:lnTo>
                    <a:pt x="140" y="66"/>
                  </a:lnTo>
                  <a:lnTo>
                    <a:pt x="142" y="74"/>
                  </a:lnTo>
                  <a:lnTo>
                    <a:pt x="142" y="78"/>
                  </a:lnTo>
                  <a:lnTo>
                    <a:pt x="146" y="82"/>
                  </a:lnTo>
                  <a:lnTo>
                    <a:pt x="148" y="86"/>
                  </a:lnTo>
                  <a:lnTo>
                    <a:pt x="156" y="90"/>
                  </a:lnTo>
                  <a:lnTo>
                    <a:pt x="166" y="96"/>
                  </a:lnTo>
                  <a:lnTo>
                    <a:pt x="176" y="104"/>
                  </a:lnTo>
                  <a:lnTo>
                    <a:pt x="184" y="112"/>
                  </a:lnTo>
                  <a:lnTo>
                    <a:pt x="180" y="120"/>
                  </a:lnTo>
                  <a:lnTo>
                    <a:pt x="178" y="132"/>
                  </a:lnTo>
                  <a:lnTo>
                    <a:pt x="180" y="136"/>
                  </a:lnTo>
                  <a:lnTo>
                    <a:pt x="182" y="138"/>
                  </a:lnTo>
                  <a:lnTo>
                    <a:pt x="188" y="142"/>
                  </a:lnTo>
                  <a:lnTo>
                    <a:pt x="212" y="154"/>
                  </a:lnTo>
                  <a:lnTo>
                    <a:pt x="224" y="162"/>
                  </a:lnTo>
                  <a:lnTo>
                    <a:pt x="236" y="166"/>
                  </a:lnTo>
                  <a:lnTo>
                    <a:pt x="246" y="162"/>
                  </a:lnTo>
                  <a:lnTo>
                    <a:pt x="250" y="164"/>
                  </a:lnTo>
                  <a:lnTo>
                    <a:pt x="254" y="164"/>
                  </a:lnTo>
                  <a:lnTo>
                    <a:pt x="262" y="170"/>
                  </a:lnTo>
                  <a:lnTo>
                    <a:pt x="266" y="176"/>
                  </a:lnTo>
                  <a:lnTo>
                    <a:pt x="282" y="180"/>
                  </a:lnTo>
                  <a:lnTo>
                    <a:pt x="298" y="184"/>
                  </a:lnTo>
                  <a:lnTo>
                    <a:pt x="308" y="184"/>
                  </a:lnTo>
                  <a:lnTo>
                    <a:pt x="316" y="184"/>
                  </a:lnTo>
                  <a:lnTo>
                    <a:pt x="318" y="182"/>
                  </a:lnTo>
                  <a:lnTo>
                    <a:pt x="320" y="178"/>
                  </a:lnTo>
                  <a:lnTo>
                    <a:pt x="318" y="174"/>
                  </a:lnTo>
                  <a:lnTo>
                    <a:pt x="316" y="170"/>
                  </a:lnTo>
                  <a:lnTo>
                    <a:pt x="314" y="166"/>
                  </a:lnTo>
                  <a:lnTo>
                    <a:pt x="314" y="160"/>
                  </a:lnTo>
                  <a:lnTo>
                    <a:pt x="314" y="156"/>
                  </a:lnTo>
                  <a:lnTo>
                    <a:pt x="318" y="154"/>
                  </a:lnTo>
                  <a:lnTo>
                    <a:pt x="326" y="152"/>
                  </a:lnTo>
                  <a:lnTo>
                    <a:pt x="328" y="160"/>
                  </a:lnTo>
                  <a:lnTo>
                    <a:pt x="330" y="170"/>
                  </a:lnTo>
                  <a:lnTo>
                    <a:pt x="336" y="176"/>
                  </a:lnTo>
                  <a:lnTo>
                    <a:pt x="340" y="178"/>
                  </a:lnTo>
                  <a:lnTo>
                    <a:pt x="344" y="178"/>
                  </a:lnTo>
                  <a:lnTo>
                    <a:pt x="366" y="178"/>
                  </a:lnTo>
                  <a:lnTo>
                    <a:pt x="372" y="178"/>
                  </a:lnTo>
                  <a:lnTo>
                    <a:pt x="378" y="176"/>
                  </a:lnTo>
                  <a:lnTo>
                    <a:pt x="380" y="174"/>
                  </a:lnTo>
                  <a:lnTo>
                    <a:pt x="384" y="170"/>
                  </a:lnTo>
                  <a:lnTo>
                    <a:pt x="386" y="162"/>
                  </a:lnTo>
                  <a:lnTo>
                    <a:pt x="390" y="152"/>
                  </a:lnTo>
                  <a:lnTo>
                    <a:pt x="394" y="144"/>
                  </a:lnTo>
                  <a:lnTo>
                    <a:pt x="402" y="136"/>
                  </a:lnTo>
                  <a:lnTo>
                    <a:pt x="410" y="132"/>
                  </a:lnTo>
                  <a:lnTo>
                    <a:pt x="420" y="128"/>
                  </a:lnTo>
                  <a:lnTo>
                    <a:pt x="422" y="130"/>
                  </a:lnTo>
                  <a:lnTo>
                    <a:pt x="424" y="130"/>
                  </a:lnTo>
                  <a:lnTo>
                    <a:pt x="428" y="132"/>
                  </a:lnTo>
                  <a:lnTo>
                    <a:pt x="430" y="130"/>
                  </a:lnTo>
                  <a:lnTo>
                    <a:pt x="434" y="128"/>
                  </a:lnTo>
                  <a:lnTo>
                    <a:pt x="436" y="126"/>
                  </a:lnTo>
                  <a:lnTo>
                    <a:pt x="442" y="126"/>
                  </a:lnTo>
                  <a:lnTo>
                    <a:pt x="450" y="134"/>
                  </a:lnTo>
                  <a:lnTo>
                    <a:pt x="450" y="138"/>
                  </a:lnTo>
                  <a:lnTo>
                    <a:pt x="450" y="140"/>
                  </a:lnTo>
                  <a:lnTo>
                    <a:pt x="454" y="144"/>
                  </a:lnTo>
                  <a:lnTo>
                    <a:pt x="460" y="146"/>
                  </a:lnTo>
                  <a:lnTo>
                    <a:pt x="466" y="146"/>
                  </a:lnTo>
                  <a:lnTo>
                    <a:pt x="466" y="142"/>
                  </a:lnTo>
                  <a:close/>
                </a:path>
              </a:pathLst>
            </a:custGeom>
            <a:solidFill>
              <a:srgbClr val="C0C0C0"/>
            </a:solidFill>
            <a:ln w="3175">
              <a:solidFill>
                <a:schemeClr val="bg1"/>
              </a:solidFill>
              <a:round/>
              <a:headEnd/>
              <a:tailEnd/>
            </a:ln>
          </p:spPr>
          <p:txBody>
            <a:bodyPr/>
            <a:lstStyle/>
            <a:p>
              <a:endParaRPr lang="en-GB"/>
            </a:p>
          </p:txBody>
        </p:sp>
        <p:sp>
          <p:nvSpPr>
            <p:cNvPr id="75840" name="Freeform 66"/>
            <p:cNvSpPr>
              <a:spLocks/>
            </p:cNvSpPr>
            <p:nvPr/>
          </p:nvSpPr>
          <p:spPr bwMode="auto">
            <a:xfrm>
              <a:off x="3987" y="1731"/>
              <a:ext cx="137" cy="73"/>
            </a:xfrm>
            <a:custGeom>
              <a:avLst/>
              <a:gdLst>
                <a:gd name="T0" fmla="*/ 612431200 w 142"/>
                <a:gd name="T1" fmla="*/ 524509738 h 76"/>
                <a:gd name="T2" fmla="*/ 612431200 w 142"/>
                <a:gd name="T3" fmla="*/ 524509738 h 76"/>
                <a:gd name="T4" fmla="*/ 612431200 w 142"/>
                <a:gd name="T5" fmla="*/ 524509738 h 76"/>
                <a:gd name="T6" fmla="*/ 612431200 w 142"/>
                <a:gd name="T7" fmla="*/ 524509738 h 76"/>
                <a:gd name="T8" fmla="*/ 612431200 w 142"/>
                <a:gd name="T9" fmla="*/ 524509738 h 76"/>
                <a:gd name="T10" fmla="*/ 612431200 w 142"/>
                <a:gd name="T11" fmla="*/ 524509738 h 76"/>
                <a:gd name="T12" fmla="*/ 612431200 w 142"/>
                <a:gd name="T13" fmla="*/ 524509738 h 76"/>
                <a:gd name="T14" fmla="*/ 612431200 w 142"/>
                <a:gd name="T15" fmla="*/ 524509738 h 76"/>
                <a:gd name="T16" fmla="*/ 612431200 w 142"/>
                <a:gd name="T17" fmla="*/ 524509738 h 76"/>
                <a:gd name="T18" fmla="*/ 612431200 w 142"/>
                <a:gd name="T19" fmla="*/ 524509738 h 76"/>
                <a:gd name="T20" fmla="*/ 612431200 w 142"/>
                <a:gd name="T21" fmla="*/ 524509738 h 76"/>
                <a:gd name="T22" fmla="*/ 612431200 w 142"/>
                <a:gd name="T23" fmla="*/ 524509738 h 76"/>
                <a:gd name="T24" fmla="*/ 612431200 w 142"/>
                <a:gd name="T25" fmla="*/ 524509738 h 76"/>
                <a:gd name="T26" fmla="*/ 612431200 w 142"/>
                <a:gd name="T27" fmla="*/ 524509738 h 76"/>
                <a:gd name="T28" fmla="*/ 612431200 w 142"/>
                <a:gd name="T29" fmla="*/ 524509738 h 76"/>
                <a:gd name="T30" fmla="*/ 612431200 w 142"/>
                <a:gd name="T31" fmla="*/ 0 h 76"/>
                <a:gd name="T32" fmla="*/ 612431200 w 142"/>
                <a:gd name="T33" fmla="*/ 0 h 76"/>
                <a:gd name="T34" fmla="*/ 612431200 w 142"/>
                <a:gd name="T35" fmla="*/ 524509738 h 76"/>
                <a:gd name="T36" fmla="*/ 612431200 w 142"/>
                <a:gd name="T37" fmla="*/ 524509738 h 76"/>
                <a:gd name="T38" fmla="*/ 612431200 w 142"/>
                <a:gd name="T39" fmla="*/ 524509738 h 76"/>
                <a:gd name="T40" fmla="*/ 612431200 w 142"/>
                <a:gd name="T41" fmla="*/ 524509738 h 76"/>
                <a:gd name="T42" fmla="*/ 612431200 w 142"/>
                <a:gd name="T43" fmla="*/ 524509738 h 76"/>
                <a:gd name="T44" fmla="*/ 0 w 142"/>
                <a:gd name="T45" fmla="*/ 524509738 h 76"/>
                <a:gd name="T46" fmla="*/ 612431200 w 142"/>
                <a:gd name="T47" fmla="*/ 524509738 h 76"/>
                <a:gd name="T48" fmla="*/ 612431200 w 142"/>
                <a:gd name="T49" fmla="*/ 524509738 h 76"/>
                <a:gd name="T50" fmla="*/ 612431200 w 142"/>
                <a:gd name="T51" fmla="*/ 524509738 h 76"/>
                <a:gd name="T52" fmla="*/ 612431200 w 142"/>
                <a:gd name="T53" fmla="*/ 524509738 h 76"/>
                <a:gd name="T54" fmla="*/ 612431200 w 142"/>
                <a:gd name="T55" fmla="*/ 524509738 h 76"/>
                <a:gd name="T56" fmla="*/ 612431200 w 142"/>
                <a:gd name="T57" fmla="*/ 524509738 h 76"/>
                <a:gd name="T58" fmla="*/ 612431200 w 142"/>
                <a:gd name="T59" fmla="*/ 524509738 h 76"/>
                <a:gd name="T60" fmla="*/ 612431200 w 142"/>
                <a:gd name="T61" fmla="*/ 524509738 h 76"/>
                <a:gd name="T62" fmla="*/ 612431200 w 142"/>
                <a:gd name="T63" fmla="*/ 524509738 h 76"/>
                <a:gd name="T64" fmla="*/ 612431200 w 142"/>
                <a:gd name="T65" fmla="*/ 524509738 h 76"/>
                <a:gd name="T66" fmla="*/ 612431200 w 142"/>
                <a:gd name="T67" fmla="*/ 524509738 h 76"/>
                <a:gd name="T68" fmla="*/ 612431200 w 142"/>
                <a:gd name="T69" fmla="*/ 524509738 h 76"/>
                <a:gd name="T70" fmla="*/ 612431200 w 142"/>
                <a:gd name="T71" fmla="*/ 524509738 h 76"/>
                <a:gd name="T72" fmla="*/ 612431200 w 142"/>
                <a:gd name="T73" fmla="*/ 524509738 h 76"/>
                <a:gd name="T74" fmla="*/ 612431200 w 142"/>
                <a:gd name="T75" fmla="*/ 524509738 h 76"/>
                <a:gd name="T76" fmla="*/ 612431200 w 142"/>
                <a:gd name="T77" fmla="*/ 524509738 h 76"/>
                <a:gd name="T78" fmla="*/ 612431200 w 142"/>
                <a:gd name="T79" fmla="*/ 524509738 h 76"/>
                <a:gd name="T80" fmla="*/ 612431200 w 142"/>
                <a:gd name="T81" fmla="*/ 524509738 h 76"/>
                <a:gd name="T82" fmla="*/ 612431200 w 142"/>
                <a:gd name="T83" fmla="*/ 524509738 h 76"/>
                <a:gd name="T84" fmla="*/ 612431200 w 142"/>
                <a:gd name="T85" fmla="*/ 524509738 h 76"/>
                <a:gd name="T86" fmla="*/ 612431200 w 142"/>
                <a:gd name="T87" fmla="*/ 524509738 h 76"/>
                <a:gd name="T88" fmla="*/ 612431200 w 142"/>
                <a:gd name="T89" fmla="*/ 524509738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2"/>
                <a:gd name="T136" fmla="*/ 0 h 76"/>
                <a:gd name="T137" fmla="*/ 142 w 142"/>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2" h="76">
                  <a:moveTo>
                    <a:pt x="136" y="50"/>
                  </a:moveTo>
                  <a:lnTo>
                    <a:pt x="118" y="50"/>
                  </a:lnTo>
                  <a:lnTo>
                    <a:pt x="110" y="48"/>
                  </a:lnTo>
                  <a:lnTo>
                    <a:pt x="104" y="42"/>
                  </a:lnTo>
                  <a:lnTo>
                    <a:pt x="102" y="42"/>
                  </a:lnTo>
                  <a:lnTo>
                    <a:pt x="100" y="44"/>
                  </a:lnTo>
                  <a:lnTo>
                    <a:pt x="96" y="42"/>
                  </a:lnTo>
                  <a:lnTo>
                    <a:pt x="90" y="40"/>
                  </a:lnTo>
                  <a:lnTo>
                    <a:pt x="86" y="38"/>
                  </a:lnTo>
                  <a:lnTo>
                    <a:pt x="82" y="34"/>
                  </a:lnTo>
                  <a:lnTo>
                    <a:pt x="78" y="32"/>
                  </a:lnTo>
                  <a:lnTo>
                    <a:pt x="66" y="28"/>
                  </a:lnTo>
                  <a:lnTo>
                    <a:pt x="56" y="24"/>
                  </a:lnTo>
                  <a:lnTo>
                    <a:pt x="46" y="18"/>
                  </a:lnTo>
                  <a:lnTo>
                    <a:pt x="36" y="8"/>
                  </a:lnTo>
                  <a:lnTo>
                    <a:pt x="24" y="0"/>
                  </a:lnTo>
                  <a:lnTo>
                    <a:pt x="20" y="0"/>
                  </a:lnTo>
                  <a:lnTo>
                    <a:pt x="18" y="2"/>
                  </a:lnTo>
                  <a:lnTo>
                    <a:pt x="16" y="4"/>
                  </a:lnTo>
                  <a:lnTo>
                    <a:pt x="12" y="4"/>
                  </a:lnTo>
                  <a:lnTo>
                    <a:pt x="6" y="4"/>
                  </a:lnTo>
                  <a:lnTo>
                    <a:pt x="2" y="12"/>
                  </a:lnTo>
                  <a:lnTo>
                    <a:pt x="0" y="24"/>
                  </a:lnTo>
                  <a:lnTo>
                    <a:pt x="2" y="28"/>
                  </a:lnTo>
                  <a:lnTo>
                    <a:pt x="4" y="30"/>
                  </a:lnTo>
                  <a:lnTo>
                    <a:pt x="10" y="34"/>
                  </a:lnTo>
                  <a:lnTo>
                    <a:pt x="34" y="46"/>
                  </a:lnTo>
                  <a:lnTo>
                    <a:pt x="46" y="54"/>
                  </a:lnTo>
                  <a:lnTo>
                    <a:pt x="58" y="58"/>
                  </a:lnTo>
                  <a:lnTo>
                    <a:pt x="68" y="54"/>
                  </a:lnTo>
                  <a:lnTo>
                    <a:pt x="72" y="56"/>
                  </a:lnTo>
                  <a:lnTo>
                    <a:pt x="76" y="56"/>
                  </a:lnTo>
                  <a:lnTo>
                    <a:pt x="84" y="62"/>
                  </a:lnTo>
                  <a:lnTo>
                    <a:pt x="88" y="68"/>
                  </a:lnTo>
                  <a:lnTo>
                    <a:pt x="104" y="72"/>
                  </a:lnTo>
                  <a:lnTo>
                    <a:pt x="120" y="76"/>
                  </a:lnTo>
                  <a:lnTo>
                    <a:pt x="130" y="76"/>
                  </a:lnTo>
                  <a:lnTo>
                    <a:pt x="138" y="76"/>
                  </a:lnTo>
                  <a:lnTo>
                    <a:pt x="140" y="74"/>
                  </a:lnTo>
                  <a:lnTo>
                    <a:pt x="142" y="70"/>
                  </a:lnTo>
                  <a:lnTo>
                    <a:pt x="140" y="66"/>
                  </a:lnTo>
                  <a:lnTo>
                    <a:pt x="138" y="62"/>
                  </a:lnTo>
                  <a:lnTo>
                    <a:pt x="136" y="58"/>
                  </a:lnTo>
                  <a:lnTo>
                    <a:pt x="136" y="52"/>
                  </a:lnTo>
                  <a:lnTo>
                    <a:pt x="136" y="50"/>
                  </a:lnTo>
                  <a:close/>
                </a:path>
              </a:pathLst>
            </a:custGeom>
            <a:solidFill>
              <a:srgbClr val="C0C0C0"/>
            </a:solidFill>
            <a:ln w="3175">
              <a:solidFill>
                <a:schemeClr val="bg1"/>
              </a:solidFill>
              <a:round/>
              <a:headEnd/>
              <a:tailEnd/>
            </a:ln>
          </p:spPr>
          <p:txBody>
            <a:bodyPr/>
            <a:lstStyle/>
            <a:p>
              <a:endParaRPr lang="en-GB"/>
            </a:p>
          </p:txBody>
        </p:sp>
        <p:sp>
          <p:nvSpPr>
            <p:cNvPr id="75841" name="Freeform 67"/>
            <p:cNvSpPr>
              <a:spLocks/>
            </p:cNvSpPr>
            <p:nvPr/>
          </p:nvSpPr>
          <p:spPr bwMode="auto">
            <a:xfrm>
              <a:off x="3658" y="1573"/>
              <a:ext cx="206" cy="175"/>
            </a:xfrm>
            <a:custGeom>
              <a:avLst/>
              <a:gdLst>
                <a:gd name="T0" fmla="*/ 565978609 w 214"/>
                <a:gd name="T1" fmla="*/ 544205356 h 182"/>
                <a:gd name="T2" fmla="*/ 565978609 w 214"/>
                <a:gd name="T3" fmla="*/ 544205356 h 182"/>
                <a:gd name="T4" fmla="*/ 565978609 w 214"/>
                <a:gd name="T5" fmla="*/ 544205356 h 182"/>
                <a:gd name="T6" fmla="*/ 565978609 w 214"/>
                <a:gd name="T7" fmla="*/ 544205356 h 182"/>
                <a:gd name="T8" fmla="*/ 565978609 w 214"/>
                <a:gd name="T9" fmla="*/ 544205356 h 182"/>
                <a:gd name="T10" fmla="*/ 565978609 w 214"/>
                <a:gd name="T11" fmla="*/ 544205356 h 182"/>
                <a:gd name="T12" fmla="*/ 565978609 w 214"/>
                <a:gd name="T13" fmla="*/ 544205356 h 182"/>
                <a:gd name="T14" fmla="*/ 565978609 w 214"/>
                <a:gd name="T15" fmla="*/ 544205356 h 182"/>
                <a:gd name="T16" fmla="*/ 565978609 w 214"/>
                <a:gd name="T17" fmla="*/ 544205356 h 182"/>
                <a:gd name="T18" fmla="*/ 565978609 w 214"/>
                <a:gd name="T19" fmla="*/ 544205356 h 182"/>
                <a:gd name="T20" fmla="*/ 565978609 w 214"/>
                <a:gd name="T21" fmla="*/ 544205356 h 182"/>
                <a:gd name="T22" fmla="*/ 565978609 w 214"/>
                <a:gd name="T23" fmla="*/ 544205356 h 182"/>
                <a:gd name="T24" fmla="*/ 565978609 w 214"/>
                <a:gd name="T25" fmla="*/ 544205356 h 182"/>
                <a:gd name="T26" fmla="*/ 565978609 w 214"/>
                <a:gd name="T27" fmla="*/ 544205356 h 182"/>
                <a:gd name="T28" fmla="*/ 0 w 214"/>
                <a:gd name="T29" fmla="*/ 544205356 h 182"/>
                <a:gd name="T30" fmla="*/ 565978609 w 214"/>
                <a:gd name="T31" fmla="*/ 544205356 h 182"/>
                <a:gd name="T32" fmla="*/ 565978609 w 214"/>
                <a:gd name="T33" fmla="*/ 544205356 h 182"/>
                <a:gd name="T34" fmla="*/ 565978609 w 214"/>
                <a:gd name="T35" fmla="*/ 544205356 h 182"/>
                <a:gd name="T36" fmla="*/ 565978609 w 214"/>
                <a:gd name="T37" fmla="*/ 544205356 h 182"/>
                <a:gd name="T38" fmla="*/ 565978609 w 214"/>
                <a:gd name="T39" fmla="*/ 544205356 h 182"/>
                <a:gd name="T40" fmla="*/ 565978609 w 214"/>
                <a:gd name="T41" fmla="*/ 544205356 h 182"/>
                <a:gd name="T42" fmla="*/ 565978609 w 214"/>
                <a:gd name="T43" fmla="*/ 544205356 h 182"/>
                <a:gd name="T44" fmla="*/ 565978609 w 214"/>
                <a:gd name="T45" fmla="*/ 544205356 h 182"/>
                <a:gd name="T46" fmla="*/ 565978609 w 214"/>
                <a:gd name="T47" fmla="*/ 544205356 h 182"/>
                <a:gd name="T48" fmla="*/ 565978609 w 214"/>
                <a:gd name="T49" fmla="*/ 544205356 h 182"/>
                <a:gd name="T50" fmla="*/ 565978609 w 214"/>
                <a:gd name="T51" fmla="*/ 544205356 h 182"/>
                <a:gd name="T52" fmla="*/ 565978609 w 214"/>
                <a:gd name="T53" fmla="*/ 544205356 h 182"/>
                <a:gd name="T54" fmla="*/ 565978609 w 214"/>
                <a:gd name="T55" fmla="*/ 544205356 h 182"/>
                <a:gd name="T56" fmla="*/ 565978609 w 214"/>
                <a:gd name="T57" fmla="*/ 544205356 h 182"/>
                <a:gd name="T58" fmla="*/ 565978609 w 214"/>
                <a:gd name="T59" fmla="*/ 544205356 h 182"/>
                <a:gd name="T60" fmla="*/ 565978609 w 214"/>
                <a:gd name="T61" fmla="*/ 544205356 h 182"/>
                <a:gd name="T62" fmla="*/ 565978609 w 214"/>
                <a:gd name="T63" fmla="*/ 544205356 h 182"/>
                <a:gd name="T64" fmla="*/ 565978609 w 214"/>
                <a:gd name="T65" fmla="*/ 544205356 h 182"/>
                <a:gd name="T66" fmla="*/ 565978609 w 214"/>
                <a:gd name="T67" fmla="*/ 544205356 h 182"/>
                <a:gd name="T68" fmla="*/ 565978609 w 214"/>
                <a:gd name="T69" fmla="*/ 544205356 h 182"/>
                <a:gd name="T70" fmla="*/ 565978609 w 214"/>
                <a:gd name="T71" fmla="*/ 544205356 h 182"/>
                <a:gd name="T72" fmla="*/ 565978609 w 214"/>
                <a:gd name="T73" fmla="*/ 544205356 h 182"/>
                <a:gd name="T74" fmla="*/ 565978609 w 214"/>
                <a:gd name="T75" fmla="*/ 544205356 h 182"/>
                <a:gd name="T76" fmla="*/ 565978609 w 214"/>
                <a:gd name="T77" fmla="*/ 544205356 h 182"/>
                <a:gd name="T78" fmla="*/ 565978609 w 214"/>
                <a:gd name="T79" fmla="*/ 544205356 h 182"/>
                <a:gd name="T80" fmla="*/ 565978609 w 214"/>
                <a:gd name="T81" fmla="*/ 544205356 h 182"/>
                <a:gd name="T82" fmla="*/ 565978609 w 214"/>
                <a:gd name="T83" fmla="*/ 544205356 h 182"/>
                <a:gd name="T84" fmla="*/ 565978609 w 214"/>
                <a:gd name="T85" fmla="*/ 544205356 h 182"/>
                <a:gd name="T86" fmla="*/ 565978609 w 214"/>
                <a:gd name="T87" fmla="*/ 544205356 h 182"/>
                <a:gd name="T88" fmla="*/ 565978609 w 214"/>
                <a:gd name="T89" fmla="*/ 544205356 h 182"/>
                <a:gd name="T90" fmla="*/ 565978609 w 214"/>
                <a:gd name="T91" fmla="*/ 544205356 h 182"/>
                <a:gd name="T92" fmla="*/ 565978609 w 214"/>
                <a:gd name="T93" fmla="*/ 544205356 h 1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4"/>
                <a:gd name="T142" fmla="*/ 0 h 182"/>
                <a:gd name="T143" fmla="*/ 214 w 214"/>
                <a:gd name="T144" fmla="*/ 182 h 1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4" h="182">
                  <a:moveTo>
                    <a:pt x="198" y="24"/>
                  </a:moveTo>
                  <a:lnTo>
                    <a:pt x="186" y="28"/>
                  </a:lnTo>
                  <a:lnTo>
                    <a:pt x="180" y="30"/>
                  </a:lnTo>
                  <a:lnTo>
                    <a:pt x="172" y="30"/>
                  </a:lnTo>
                  <a:lnTo>
                    <a:pt x="168" y="30"/>
                  </a:lnTo>
                  <a:lnTo>
                    <a:pt x="164" y="28"/>
                  </a:lnTo>
                  <a:lnTo>
                    <a:pt x="158" y="20"/>
                  </a:lnTo>
                  <a:lnTo>
                    <a:pt x="154" y="10"/>
                  </a:lnTo>
                  <a:lnTo>
                    <a:pt x="152" y="0"/>
                  </a:lnTo>
                  <a:lnTo>
                    <a:pt x="146" y="4"/>
                  </a:lnTo>
                  <a:lnTo>
                    <a:pt x="140" y="8"/>
                  </a:lnTo>
                  <a:lnTo>
                    <a:pt x="132" y="18"/>
                  </a:lnTo>
                  <a:lnTo>
                    <a:pt x="122" y="26"/>
                  </a:lnTo>
                  <a:lnTo>
                    <a:pt x="116" y="30"/>
                  </a:lnTo>
                  <a:lnTo>
                    <a:pt x="110" y="30"/>
                  </a:lnTo>
                  <a:lnTo>
                    <a:pt x="80" y="30"/>
                  </a:lnTo>
                  <a:lnTo>
                    <a:pt x="64" y="22"/>
                  </a:lnTo>
                  <a:lnTo>
                    <a:pt x="50" y="46"/>
                  </a:lnTo>
                  <a:lnTo>
                    <a:pt x="44" y="54"/>
                  </a:lnTo>
                  <a:lnTo>
                    <a:pt x="38" y="58"/>
                  </a:lnTo>
                  <a:lnTo>
                    <a:pt x="32" y="62"/>
                  </a:lnTo>
                  <a:lnTo>
                    <a:pt x="26" y="64"/>
                  </a:lnTo>
                  <a:lnTo>
                    <a:pt x="18" y="62"/>
                  </a:lnTo>
                  <a:lnTo>
                    <a:pt x="14" y="62"/>
                  </a:lnTo>
                  <a:lnTo>
                    <a:pt x="10" y="60"/>
                  </a:lnTo>
                  <a:lnTo>
                    <a:pt x="4" y="64"/>
                  </a:lnTo>
                  <a:lnTo>
                    <a:pt x="4" y="54"/>
                  </a:lnTo>
                  <a:lnTo>
                    <a:pt x="4" y="62"/>
                  </a:lnTo>
                  <a:lnTo>
                    <a:pt x="0" y="78"/>
                  </a:lnTo>
                  <a:lnTo>
                    <a:pt x="0" y="92"/>
                  </a:lnTo>
                  <a:lnTo>
                    <a:pt x="0" y="100"/>
                  </a:lnTo>
                  <a:lnTo>
                    <a:pt x="4" y="112"/>
                  </a:lnTo>
                  <a:lnTo>
                    <a:pt x="8" y="126"/>
                  </a:lnTo>
                  <a:lnTo>
                    <a:pt x="10" y="132"/>
                  </a:lnTo>
                  <a:lnTo>
                    <a:pt x="14" y="136"/>
                  </a:lnTo>
                  <a:lnTo>
                    <a:pt x="20" y="140"/>
                  </a:lnTo>
                  <a:lnTo>
                    <a:pt x="28" y="142"/>
                  </a:lnTo>
                  <a:lnTo>
                    <a:pt x="28" y="146"/>
                  </a:lnTo>
                  <a:lnTo>
                    <a:pt x="26" y="150"/>
                  </a:lnTo>
                  <a:lnTo>
                    <a:pt x="20" y="158"/>
                  </a:lnTo>
                  <a:lnTo>
                    <a:pt x="16" y="164"/>
                  </a:lnTo>
                  <a:lnTo>
                    <a:pt x="14" y="168"/>
                  </a:lnTo>
                  <a:lnTo>
                    <a:pt x="12" y="172"/>
                  </a:lnTo>
                  <a:lnTo>
                    <a:pt x="14" y="174"/>
                  </a:lnTo>
                  <a:lnTo>
                    <a:pt x="18" y="176"/>
                  </a:lnTo>
                  <a:lnTo>
                    <a:pt x="30" y="178"/>
                  </a:lnTo>
                  <a:lnTo>
                    <a:pt x="42" y="180"/>
                  </a:lnTo>
                  <a:lnTo>
                    <a:pt x="54" y="182"/>
                  </a:lnTo>
                  <a:lnTo>
                    <a:pt x="64" y="182"/>
                  </a:lnTo>
                  <a:lnTo>
                    <a:pt x="76" y="182"/>
                  </a:lnTo>
                  <a:lnTo>
                    <a:pt x="90" y="178"/>
                  </a:lnTo>
                  <a:lnTo>
                    <a:pt x="104" y="174"/>
                  </a:lnTo>
                  <a:lnTo>
                    <a:pt x="108" y="170"/>
                  </a:lnTo>
                  <a:lnTo>
                    <a:pt x="108" y="168"/>
                  </a:lnTo>
                  <a:lnTo>
                    <a:pt x="106" y="162"/>
                  </a:lnTo>
                  <a:lnTo>
                    <a:pt x="104" y="158"/>
                  </a:lnTo>
                  <a:lnTo>
                    <a:pt x="106" y="154"/>
                  </a:lnTo>
                  <a:lnTo>
                    <a:pt x="110" y="150"/>
                  </a:lnTo>
                  <a:lnTo>
                    <a:pt x="114" y="148"/>
                  </a:lnTo>
                  <a:lnTo>
                    <a:pt x="120" y="148"/>
                  </a:lnTo>
                  <a:lnTo>
                    <a:pt x="122" y="146"/>
                  </a:lnTo>
                  <a:lnTo>
                    <a:pt x="124" y="144"/>
                  </a:lnTo>
                  <a:lnTo>
                    <a:pt x="128" y="140"/>
                  </a:lnTo>
                  <a:lnTo>
                    <a:pt x="130" y="136"/>
                  </a:lnTo>
                  <a:lnTo>
                    <a:pt x="132" y="136"/>
                  </a:lnTo>
                  <a:lnTo>
                    <a:pt x="140" y="136"/>
                  </a:lnTo>
                  <a:lnTo>
                    <a:pt x="146" y="136"/>
                  </a:lnTo>
                  <a:lnTo>
                    <a:pt x="150" y="134"/>
                  </a:lnTo>
                  <a:lnTo>
                    <a:pt x="152" y="130"/>
                  </a:lnTo>
                  <a:lnTo>
                    <a:pt x="148" y="128"/>
                  </a:lnTo>
                  <a:lnTo>
                    <a:pt x="148" y="124"/>
                  </a:lnTo>
                  <a:lnTo>
                    <a:pt x="150" y="120"/>
                  </a:lnTo>
                  <a:lnTo>
                    <a:pt x="152" y="114"/>
                  </a:lnTo>
                  <a:lnTo>
                    <a:pt x="160" y="108"/>
                  </a:lnTo>
                  <a:lnTo>
                    <a:pt x="160" y="106"/>
                  </a:lnTo>
                  <a:lnTo>
                    <a:pt x="160" y="102"/>
                  </a:lnTo>
                  <a:lnTo>
                    <a:pt x="160" y="98"/>
                  </a:lnTo>
                  <a:lnTo>
                    <a:pt x="164" y="90"/>
                  </a:lnTo>
                  <a:lnTo>
                    <a:pt x="168" y="84"/>
                  </a:lnTo>
                  <a:lnTo>
                    <a:pt x="174" y="76"/>
                  </a:lnTo>
                  <a:lnTo>
                    <a:pt x="176" y="70"/>
                  </a:lnTo>
                  <a:lnTo>
                    <a:pt x="174" y="64"/>
                  </a:lnTo>
                  <a:lnTo>
                    <a:pt x="170" y="58"/>
                  </a:lnTo>
                  <a:lnTo>
                    <a:pt x="168" y="54"/>
                  </a:lnTo>
                  <a:lnTo>
                    <a:pt x="166" y="50"/>
                  </a:lnTo>
                  <a:lnTo>
                    <a:pt x="168" y="46"/>
                  </a:lnTo>
                  <a:lnTo>
                    <a:pt x="170" y="42"/>
                  </a:lnTo>
                  <a:lnTo>
                    <a:pt x="176" y="40"/>
                  </a:lnTo>
                  <a:lnTo>
                    <a:pt x="182" y="38"/>
                  </a:lnTo>
                  <a:lnTo>
                    <a:pt x="194" y="36"/>
                  </a:lnTo>
                  <a:lnTo>
                    <a:pt x="204" y="36"/>
                  </a:lnTo>
                  <a:lnTo>
                    <a:pt x="214" y="34"/>
                  </a:lnTo>
                  <a:lnTo>
                    <a:pt x="214" y="32"/>
                  </a:lnTo>
                  <a:lnTo>
                    <a:pt x="206" y="28"/>
                  </a:lnTo>
                  <a:lnTo>
                    <a:pt x="198" y="24"/>
                  </a:lnTo>
                  <a:close/>
                </a:path>
              </a:pathLst>
            </a:custGeom>
            <a:solidFill>
              <a:srgbClr val="C0C0C0"/>
            </a:solidFill>
            <a:ln w="3175">
              <a:solidFill>
                <a:schemeClr val="bg1"/>
              </a:solidFill>
              <a:round/>
              <a:headEnd/>
              <a:tailEnd/>
            </a:ln>
          </p:spPr>
          <p:txBody>
            <a:bodyPr/>
            <a:lstStyle/>
            <a:p>
              <a:endParaRPr lang="en-GB"/>
            </a:p>
          </p:txBody>
        </p:sp>
        <p:sp>
          <p:nvSpPr>
            <p:cNvPr id="75842" name="Freeform 68"/>
            <p:cNvSpPr>
              <a:spLocks/>
            </p:cNvSpPr>
            <p:nvPr/>
          </p:nvSpPr>
          <p:spPr bwMode="auto">
            <a:xfrm>
              <a:off x="3974" y="1324"/>
              <a:ext cx="499" cy="191"/>
            </a:xfrm>
            <a:custGeom>
              <a:avLst/>
              <a:gdLst>
                <a:gd name="T0" fmla="*/ 580640350 w 518"/>
                <a:gd name="T1" fmla="*/ 609278298 h 198"/>
                <a:gd name="T2" fmla="*/ 580640350 w 518"/>
                <a:gd name="T3" fmla="*/ 609278298 h 198"/>
                <a:gd name="T4" fmla="*/ 580640350 w 518"/>
                <a:gd name="T5" fmla="*/ 609278298 h 198"/>
                <a:gd name="T6" fmla="*/ 580640350 w 518"/>
                <a:gd name="T7" fmla="*/ 609278298 h 198"/>
                <a:gd name="T8" fmla="*/ 580640350 w 518"/>
                <a:gd name="T9" fmla="*/ 609278298 h 198"/>
                <a:gd name="T10" fmla="*/ 580640350 w 518"/>
                <a:gd name="T11" fmla="*/ 609278298 h 198"/>
                <a:gd name="T12" fmla="*/ 580640350 w 518"/>
                <a:gd name="T13" fmla="*/ 609278298 h 198"/>
                <a:gd name="T14" fmla="*/ 580640350 w 518"/>
                <a:gd name="T15" fmla="*/ 609278298 h 198"/>
                <a:gd name="T16" fmla="*/ 580640350 w 518"/>
                <a:gd name="T17" fmla="*/ 609278298 h 198"/>
                <a:gd name="T18" fmla="*/ 580640350 w 518"/>
                <a:gd name="T19" fmla="*/ 609278298 h 198"/>
                <a:gd name="T20" fmla="*/ 580640350 w 518"/>
                <a:gd name="T21" fmla="*/ 609278298 h 198"/>
                <a:gd name="T22" fmla="*/ 580640350 w 518"/>
                <a:gd name="T23" fmla="*/ 609278298 h 198"/>
                <a:gd name="T24" fmla="*/ 580640350 w 518"/>
                <a:gd name="T25" fmla="*/ 609278298 h 198"/>
                <a:gd name="T26" fmla="*/ 580640350 w 518"/>
                <a:gd name="T27" fmla="*/ 609278298 h 198"/>
                <a:gd name="T28" fmla="*/ 580640350 w 518"/>
                <a:gd name="T29" fmla="*/ 609278298 h 198"/>
                <a:gd name="T30" fmla="*/ 580640350 w 518"/>
                <a:gd name="T31" fmla="*/ 609278298 h 198"/>
                <a:gd name="T32" fmla="*/ 580640350 w 518"/>
                <a:gd name="T33" fmla="*/ 609278298 h 198"/>
                <a:gd name="T34" fmla="*/ 580640350 w 518"/>
                <a:gd name="T35" fmla="*/ 609278298 h 198"/>
                <a:gd name="T36" fmla="*/ 580640350 w 518"/>
                <a:gd name="T37" fmla="*/ 609278298 h 198"/>
                <a:gd name="T38" fmla="*/ 580640350 w 518"/>
                <a:gd name="T39" fmla="*/ 609278298 h 198"/>
                <a:gd name="T40" fmla="*/ 580640350 w 518"/>
                <a:gd name="T41" fmla="*/ 609278298 h 198"/>
                <a:gd name="T42" fmla="*/ 580640350 w 518"/>
                <a:gd name="T43" fmla="*/ 609278298 h 198"/>
                <a:gd name="T44" fmla="*/ 580640350 w 518"/>
                <a:gd name="T45" fmla="*/ 609278298 h 198"/>
                <a:gd name="T46" fmla="*/ 580640350 w 518"/>
                <a:gd name="T47" fmla="*/ 609278298 h 198"/>
                <a:gd name="T48" fmla="*/ 580640350 w 518"/>
                <a:gd name="T49" fmla="*/ 609278298 h 198"/>
                <a:gd name="T50" fmla="*/ 580640350 w 518"/>
                <a:gd name="T51" fmla="*/ 609278298 h 198"/>
                <a:gd name="T52" fmla="*/ 580640350 w 518"/>
                <a:gd name="T53" fmla="*/ 609278298 h 198"/>
                <a:gd name="T54" fmla="*/ 580640350 w 518"/>
                <a:gd name="T55" fmla="*/ 609278298 h 198"/>
                <a:gd name="T56" fmla="*/ 580640350 w 518"/>
                <a:gd name="T57" fmla="*/ 609278298 h 198"/>
                <a:gd name="T58" fmla="*/ 580640350 w 518"/>
                <a:gd name="T59" fmla="*/ 609278298 h 198"/>
                <a:gd name="T60" fmla="*/ 580640350 w 518"/>
                <a:gd name="T61" fmla="*/ 609278298 h 198"/>
                <a:gd name="T62" fmla="*/ 580640350 w 518"/>
                <a:gd name="T63" fmla="*/ 609278298 h 198"/>
                <a:gd name="T64" fmla="*/ 580640350 w 518"/>
                <a:gd name="T65" fmla="*/ 609278298 h 198"/>
                <a:gd name="T66" fmla="*/ 580640350 w 518"/>
                <a:gd name="T67" fmla="*/ 609278298 h 198"/>
                <a:gd name="T68" fmla="*/ 580640350 w 518"/>
                <a:gd name="T69" fmla="*/ 609278298 h 198"/>
                <a:gd name="T70" fmla="*/ 580640350 w 518"/>
                <a:gd name="T71" fmla="*/ 609278298 h 198"/>
                <a:gd name="T72" fmla="*/ 580640350 w 518"/>
                <a:gd name="T73" fmla="*/ 609278298 h 198"/>
                <a:gd name="T74" fmla="*/ 580640350 w 518"/>
                <a:gd name="T75" fmla="*/ 609278298 h 198"/>
                <a:gd name="T76" fmla="*/ 580640350 w 518"/>
                <a:gd name="T77" fmla="*/ 609278298 h 198"/>
                <a:gd name="T78" fmla="*/ 580640350 w 518"/>
                <a:gd name="T79" fmla="*/ 609278298 h 198"/>
                <a:gd name="T80" fmla="*/ 580640350 w 518"/>
                <a:gd name="T81" fmla="*/ 609278298 h 198"/>
                <a:gd name="T82" fmla="*/ 580640350 w 518"/>
                <a:gd name="T83" fmla="*/ 609278298 h 198"/>
                <a:gd name="T84" fmla="*/ 580640350 w 518"/>
                <a:gd name="T85" fmla="*/ 609278298 h 198"/>
                <a:gd name="T86" fmla="*/ 580640350 w 518"/>
                <a:gd name="T87" fmla="*/ 609278298 h 198"/>
                <a:gd name="T88" fmla="*/ 580640350 w 518"/>
                <a:gd name="T89" fmla="*/ 609278298 h 198"/>
                <a:gd name="T90" fmla="*/ 580640350 w 518"/>
                <a:gd name="T91" fmla="*/ 609278298 h 198"/>
                <a:gd name="T92" fmla="*/ 580640350 w 518"/>
                <a:gd name="T93" fmla="*/ 609278298 h 198"/>
                <a:gd name="T94" fmla="*/ 580640350 w 518"/>
                <a:gd name="T95" fmla="*/ 609278298 h 198"/>
                <a:gd name="T96" fmla="*/ 580640350 w 518"/>
                <a:gd name="T97" fmla="*/ 609278298 h 198"/>
                <a:gd name="T98" fmla="*/ 580640350 w 518"/>
                <a:gd name="T99" fmla="*/ 0 h 198"/>
                <a:gd name="T100" fmla="*/ 580640350 w 518"/>
                <a:gd name="T101" fmla="*/ 609278298 h 198"/>
                <a:gd name="T102" fmla="*/ 580640350 w 518"/>
                <a:gd name="T103" fmla="*/ 609278298 h 198"/>
                <a:gd name="T104" fmla="*/ 580640350 w 518"/>
                <a:gd name="T105" fmla="*/ 609278298 h 198"/>
                <a:gd name="T106" fmla="*/ 580640350 w 518"/>
                <a:gd name="T107" fmla="*/ 609278298 h 198"/>
                <a:gd name="T108" fmla="*/ 580640350 w 518"/>
                <a:gd name="T109" fmla="*/ 609278298 h 198"/>
                <a:gd name="T110" fmla="*/ 580640350 w 518"/>
                <a:gd name="T111" fmla="*/ 609278298 h 198"/>
                <a:gd name="T112" fmla="*/ 580640350 w 518"/>
                <a:gd name="T113" fmla="*/ 609278298 h 198"/>
                <a:gd name="T114" fmla="*/ 580640350 w 518"/>
                <a:gd name="T115" fmla="*/ 609278298 h 198"/>
                <a:gd name="T116" fmla="*/ 580640350 w 518"/>
                <a:gd name="T117" fmla="*/ 609278298 h 198"/>
                <a:gd name="T118" fmla="*/ 580640350 w 518"/>
                <a:gd name="T119" fmla="*/ 609278298 h 198"/>
                <a:gd name="T120" fmla="*/ 580640350 w 518"/>
                <a:gd name="T121" fmla="*/ 609278298 h 198"/>
                <a:gd name="T122" fmla="*/ 580640350 w 518"/>
                <a:gd name="T123" fmla="*/ 609278298 h 198"/>
                <a:gd name="T124" fmla="*/ 0 w 518"/>
                <a:gd name="T125" fmla="*/ 609278298 h 19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8"/>
                <a:gd name="T190" fmla="*/ 0 h 198"/>
                <a:gd name="T191" fmla="*/ 518 w 518"/>
                <a:gd name="T192" fmla="*/ 198 h 19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8" h="198">
                  <a:moveTo>
                    <a:pt x="0" y="52"/>
                  </a:moveTo>
                  <a:lnTo>
                    <a:pt x="4" y="60"/>
                  </a:lnTo>
                  <a:lnTo>
                    <a:pt x="8" y="64"/>
                  </a:lnTo>
                  <a:lnTo>
                    <a:pt x="14" y="68"/>
                  </a:lnTo>
                  <a:lnTo>
                    <a:pt x="22" y="70"/>
                  </a:lnTo>
                  <a:lnTo>
                    <a:pt x="36" y="76"/>
                  </a:lnTo>
                  <a:lnTo>
                    <a:pt x="44" y="78"/>
                  </a:lnTo>
                  <a:lnTo>
                    <a:pt x="52" y="82"/>
                  </a:lnTo>
                  <a:lnTo>
                    <a:pt x="64" y="92"/>
                  </a:lnTo>
                  <a:lnTo>
                    <a:pt x="70" y="98"/>
                  </a:lnTo>
                  <a:lnTo>
                    <a:pt x="74" y="106"/>
                  </a:lnTo>
                  <a:lnTo>
                    <a:pt x="78" y="122"/>
                  </a:lnTo>
                  <a:lnTo>
                    <a:pt x="82" y="128"/>
                  </a:lnTo>
                  <a:lnTo>
                    <a:pt x="86" y="134"/>
                  </a:lnTo>
                  <a:lnTo>
                    <a:pt x="118" y="134"/>
                  </a:lnTo>
                  <a:lnTo>
                    <a:pt x="128" y="138"/>
                  </a:lnTo>
                  <a:lnTo>
                    <a:pt x="138" y="142"/>
                  </a:lnTo>
                  <a:lnTo>
                    <a:pt x="148" y="144"/>
                  </a:lnTo>
                  <a:lnTo>
                    <a:pt x="158" y="150"/>
                  </a:lnTo>
                  <a:lnTo>
                    <a:pt x="168" y="156"/>
                  </a:lnTo>
                  <a:lnTo>
                    <a:pt x="176" y="164"/>
                  </a:lnTo>
                  <a:lnTo>
                    <a:pt x="186" y="172"/>
                  </a:lnTo>
                  <a:lnTo>
                    <a:pt x="194" y="178"/>
                  </a:lnTo>
                  <a:lnTo>
                    <a:pt x="230" y="178"/>
                  </a:lnTo>
                  <a:lnTo>
                    <a:pt x="230" y="180"/>
                  </a:lnTo>
                  <a:lnTo>
                    <a:pt x="278" y="180"/>
                  </a:lnTo>
                  <a:lnTo>
                    <a:pt x="288" y="186"/>
                  </a:lnTo>
                  <a:lnTo>
                    <a:pt x="302" y="192"/>
                  </a:lnTo>
                  <a:lnTo>
                    <a:pt x="318" y="196"/>
                  </a:lnTo>
                  <a:lnTo>
                    <a:pt x="334" y="198"/>
                  </a:lnTo>
                  <a:lnTo>
                    <a:pt x="342" y="196"/>
                  </a:lnTo>
                  <a:lnTo>
                    <a:pt x="348" y="192"/>
                  </a:lnTo>
                  <a:lnTo>
                    <a:pt x="358" y="184"/>
                  </a:lnTo>
                  <a:lnTo>
                    <a:pt x="390" y="184"/>
                  </a:lnTo>
                  <a:lnTo>
                    <a:pt x="402" y="180"/>
                  </a:lnTo>
                  <a:lnTo>
                    <a:pt x="412" y="174"/>
                  </a:lnTo>
                  <a:lnTo>
                    <a:pt x="422" y="166"/>
                  </a:lnTo>
                  <a:lnTo>
                    <a:pt x="426" y="160"/>
                  </a:lnTo>
                  <a:lnTo>
                    <a:pt x="426" y="156"/>
                  </a:lnTo>
                  <a:lnTo>
                    <a:pt x="426" y="152"/>
                  </a:lnTo>
                  <a:lnTo>
                    <a:pt x="424" y="150"/>
                  </a:lnTo>
                  <a:lnTo>
                    <a:pt x="418" y="148"/>
                  </a:lnTo>
                  <a:lnTo>
                    <a:pt x="412" y="144"/>
                  </a:lnTo>
                  <a:lnTo>
                    <a:pt x="410" y="142"/>
                  </a:lnTo>
                  <a:lnTo>
                    <a:pt x="410" y="138"/>
                  </a:lnTo>
                  <a:lnTo>
                    <a:pt x="412" y="134"/>
                  </a:lnTo>
                  <a:lnTo>
                    <a:pt x="416" y="132"/>
                  </a:lnTo>
                  <a:lnTo>
                    <a:pt x="420" y="132"/>
                  </a:lnTo>
                  <a:lnTo>
                    <a:pt x="424" y="134"/>
                  </a:lnTo>
                  <a:lnTo>
                    <a:pt x="428" y="136"/>
                  </a:lnTo>
                  <a:lnTo>
                    <a:pt x="434" y="136"/>
                  </a:lnTo>
                  <a:lnTo>
                    <a:pt x="440" y="134"/>
                  </a:lnTo>
                  <a:lnTo>
                    <a:pt x="446" y="132"/>
                  </a:lnTo>
                  <a:lnTo>
                    <a:pt x="450" y="128"/>
                  </a:lnTo>
                  <a:lnTo>
                    <a:pt x="454" y="126"/>
                  </a:lnTo>
                  <a:lnTo>
                    <a:pt x="464" y="124"/>
                  </a:lnTo>
                  <a:lnTo>
                    <a:pt x="468" y="124"/>
                  </a:lnTo>
                  <a:lnTo>
                    <a:pt x="472" y="122"/>
                  </a:lnTo>
                  <a:lnTo>
                    <a:pt x="472" y="116"/>
                  </a:lnTo>
                  <a:lnTo>
                    <a:pt x="474" y="112"/>
                  </a:lnTo>
                  <a:lnTo>
                    <a:pt x="474" y="108"/>
                  </a:lnTo>
                  <a:lnTo>
                    <a:pt x="478" y="104"/>
                  </a:lnTo>
                  <a:lnTo>
                    <a:pt x="496" y="102"/>
                  </a:lnTo>
                  <a:lnTo>
                    <a:pt x="518" y="100"/>
                  </a:lnTo>
                  <a:lnTo>
                    <a:pt x="512" y="92"/>
                  </a:lnTo>
                  <a:lnTo>
                    <a:pt x="502" y="84"/>
                  </a:lnTo>
                  <a:lnTo>
                    <a:pt x="492" y="78"/>
                  </a:lnTo>
                  <a:lnTo>
                    <a:pt x="482" y="76"/>
                  </a:lnTo>
                  <a:lnTo>
                    <a:pt x="474" y="78"/>
                  </a:lnTo>
                  <a:lnTo>
                    <a:pt x="466" y="80"/>
                  </a:lnTo>
                  <a:lnTo>
                    <a:pt x="446" y="80"/>
                  </a:lnTo>
                  <a:lnTo>
                    <a:pt x="440" y="80"/>
                  </a:lnTo>
                  <a:lnTo>
                    <a:pt x="438" y="76"/>
                  </a:lnTo>
                  <a:lnTo>
                    <a:pt x="434" y="72"/>
                  </a:lnTo>
                  <a:lnTo>
                    <a:pt x="434" y="66"/>
                  </a:lnTo>
                  <a:lnTo>
                    <a:pt x="432" y="42"/>
                  </a:lnTo>
                  <a:lnTo>
                    <a:pt x="412" y="34"/>
                  </a:lnTo>
                  <a:lnTo>
                    <a:pt x="402" y="32"/>
                  </a:lnTo>
                  <a:lnTo>
                    <a:pt x="396" y="32"/>
                  </a:lnTo>
                  <a:lnTo>
                    <a:pt x="388" y="32"/>
                  </a:lnTo>
                  <a:lnTo>
                    <a:pt x="382" y="34"/>
                  </a:lnTo>
                  <a:lnTo>
                    <a:pt x="370" y="42"/>
                  </a:lnTo>
                  <a:lnTo>
                    <a:pt x="358" y="50"/>
                  </a:lnTo>
                  <a:lnTo>
                    <a:pt x="350" y="52"/>
                  </a:lnTo>
                  <a:lnTo>
                    <a:pt x="342" y="52"/>
                  </a:lnTo>
                  <a:lnTo>
                    <a:pt x="326" y="50"/>
                  </a:lnTo>
                  <a:lnTo>
                    <a:pt x="312" y="48"/>
                  </a:lnTo>
                  <a:lnTo>
                    <a:pt x="284" y="36"/>
                  </a:lnTo>
                  <a:lnTo>
                    <a:pt x="272" y="30"/>
                  </a:lnTo>
                  <a:lnTo>
                    <a:pt x="258" y="28"/>
                  </a:lnTo>
                  <a:lnTo>
                    <a:pt x="244" y="26"/>
                  </a:lnTo>
                  <a:lnTo>
                    <a:pt x="228" y="28"/>
                  </a:lnTo>
                  <a:lnTo>
                    <a:pt x="220" y="30"/>
                  </a:lnTo>
                  <a:lnTo>
                    <a:pt x="214" y="28"/>
                  </a:lnTo>
                  <a:lnTo>
                    <a:pt x="210" y="26"/>
                  </a:lnTo>
                  <a:lnTo>
                    <a:pt x="206" y="22"/>
                  </a:lnTo>
                  <a:lnTo>
                    <a:pt x="200" y="14"/>
                  </a:lnTo>
                  <a:lnTo>
                    <a:pt x="194" y="8"/>
                  </a:lnTo>
                  <a:lnTo>
                    <a:pt x="184" y="4"/>
                  </a:lnTo>
                  <a:lnTo>
                    <a:pt x="164" y="0"/>
                  </a:lnTo>
                  <a:lnTo>
                    <a:pt x="144" y="0"/>
                  </a:lnTo>
                  <a:lnTo>
                    <a:pt x="138" y="2"/>
                  </a:lnTo>
                  <a:lnTo>
                    <a:pt x="136" y="2"/>
                  </a:lnTo>
                  <a:lnTo>
                    <a:pt x="134" y="4"/>
                  </a:lnTo>
                  <a:lnTo>
                    <a:pt x="136" y="8"/>
                  </a:lnTo>
                  <a:lnTo>
                    <a:pt x="138" y="12"/>
                  </a:lnTo>
                  <a:lnTo>
                    <a:pt x="142" y="18"/>
                  </a:lnTo>
                  <a:lnTo>
                    <a:pt x="148" y="24"/>
                  </a:lnTo>
                  <a:lnTo>
                    <a:pt x="150" y="28"/>
                  </a:lnTo>
                  <a:lnTo>
                    <a:pt x="150" y="32"/>
                  </a:lnTo>
                  <a:lnTo>
                    <a:pt x="148" y="36"/>
                  </a:lnTo>
                  <a:lnTo>
                    <a:pt x="144" y="38"/>
                  </a:lnTo>
                  <a:lnTo>
                    <a:pt x="140" y="40"/>
                  </a:lnTo>
                  <a:lnTo>
                    <a:pt x="134" y="40"/>
                  </a:lnTo>
                  <a:lnTo>
                    <a:pt x="122" y="40"/>
                  </a:lnTo>
                  <a:lnTo>
                    <a:pt x="112" y="38"/>
                  </a:lnTo>
                  <a:lnTo>
                    <a:pt x="92" y="32"/>
                  </a:lnTo>
                  <a:lnTo>
                    <a:pt x="74" y="26"/>
                  </a:lnTo>
                  <a:lnTo>
                    <a:pt x="66" y="24"/>
                  </a:lnTo>
                  <a:lnTo>
                    <a:pt x="58" y="22"/>
                  </a:lnTo>
                  <a:lnTo>
                    <a:pt x="50" y="24"/>
                  </a:lnTo>
                  <a:lnTo>
                    <a:pt x="42" y="26"/>
                  </a:lnTo>
                  <a:lnTo>
                    <a:pt x="26" y="32"/>
                  </a:lnTo>
                  <a:lnTo>
                    <a:pt x="12" y="44"/>
                  </a:lnTo>
                  <a:lnTo>
                    <a:pt x="0" y="54"/>
                  </a:lnTo>
                  <a:lnTo>
                    <a:pt x="0" y="52"/>
                  </a:lnTo>
                  <a:close/>
                </a:path>
              </a:pathLst>
            </a:custGeom>
            <a:solidFill>
              <a:srgbClr val="C0C0C0"/>
            </a:solidFill>
            <a:ln w="3175">
              <a:solidFill>
                <a:schemeClr val="bg1"/>
              </a:solidFill>
              <a:round/>
              <a:headEnd/>
              <a:tailEnd/>
            </a:ln>
          </p:spPr>
          <p:txBody>
            <a:bodyPr/>
            <a:lstStyle/>
            <a:p>
              <a:endParaRPr lang="en-GB"/>
            </a:p>
          </p:txBody>
        </p:sp>
        <p:sp>
          <p:nvSpPr>
            <p:cNvPr id="75843" name="Freeform 69"/>
            <p:cNvSpPr>
              <a:spLocks/>
            </p:cNvSpPr>
            <p:nvPr/>
          </p:nvSpPr>
          <p:spPr bwMode="auto">
            <a:xfrm>
              <a:off x="3263" y="1600"/>
              <a:ext cx="98" cy="92"/>
            </a:xfrm>
            <a:custGeom>
              <a:avLst/>
              <a:gdLst>
                <a:gd name="T0" fmla="*/ 0 w 102"/>
                <a:gd name="T1" fmla="*/ 484183947 h 96"/>
                <a:gd name="T2" fmla="*/ 529463635 w 102"/>
                <a:gd name="T3" fmla="*/ 484183947 h 96"/>
                <a:gd name="T4" fmla="*/ 529463635 w 102"/>
                <a:gd name="T5" fmla="*/ 484183947 h 96"/>
                <a:gd name="T6" fmla="*/ 529463635 w 102"/>
                <a:gd name="T7" fmla="*/ 484183947 h 96"/>
                <a:gd name="T8" fmla="*/ 529463635 w 102"/>
                <a:gd name="T9" fmla="*/ 484183947 h 96"/>
                <a:gd name="T10" fmla="*/ 529463635 w 102"/>
                <a:gd name="T11" fmla="*/ 484183947 h 96"/>
                <a:gd name="T12" fmla="*/ 529463635 w 102"/>
                <a:gd name="T13" fmla="*/ 484183947 h 96"/>
                <a:gd name="T14" fmla="*/ 529463635 w 102"/>
                <a:gd name="T15" fmla="*/ 484183947 h 96"/>
                <a:gd name="T16" fmla="*/ 529463635 w 102"/>
                <a:gd name="T17" fmla="*/ 484183947 h 96"/>
                <a:gd name="T18" fmla="*/ 529463635 w 102"/>
                <a:gd name="T19" fmla="*/ 484183947 h 96"/>
                <a:gd name="T20" fmla="*/ 529463635 w 102"/>
                <a:gd name="T21" fmla="*/ 484183947 h 96"/>
                <a:gd name="T22" fmla="*/ 529463635 w 102"/>
                <a:gd name="T23" fmla="*/ 484183947 h 96"/>
                <a:gd name="T24" fmla="*/ 529463635 w 102"/>
                <a:gd name="T25" fmla="*/ 484183947 h 96"/>
                <a:gd name="T26" fmla="*/ 529463635 w 102"/>
                <a:gd name="T27" fmla="*/ 484183947 h 96"/>
                <a:gd name="T28" fmla="*/ 529463635 w 102"/>
                <a:gd name="T29" fmla="*/ 484183947 h 96"/>
                <a:gd name="T30" fmla="*/ 529463635 w 102"/>
                <a:gd name="T31" fmla="*/ 484183947 h 96"/>
                <a:gd name="T32" fmla="*/ 529463635 w 102"/>
                <a:gd name="T33" fmla="*/ 0 h 96"/>
                <a:gd name="T34" fmla="*/ 529463635 w 102"/>
                <a:gd name="T35" fmla="*/ 484183947 h 96"/>
                <a:gd name="T36" fmla="*/ 529463635 w 102"/>
                <a:gd name="T37" fmla="*/ 484183947 h 96"/>
                <a:gd name="T38" fmla="*/ 529463635 w 102"/>
                <a:gd name="T39" fmla="*/ 484183947 h 96"/>
                <a:gd name="T40" fmla="*/ 529463635 w 102"/>
                <a:gd name="T41" fmla="*/ 484183947 h 96"/>
                <a:gd name="T42" fmla="*/ 529463635 w 102"/>
                <a:gd name="T43" fmla="*/ 484183947 h 96"/>
                <a:gd name="T44" fmla="*/ 529463635 w 102"/>
                <a:gd name="T45" fmla="*/ 484183947 h 96"/>
                <a:gd name="T46" fmla="*/ 529463635 w 102"/>
                <a:gd name="T47" fmla="*/ 484183947 h 96"/>
                <a:gd name="T48" fmla="*/ 529463635 w 102"/>
                <a:gd name="T49" fmla="*/ 484183947 h 96"/>
                <a:gd name="T50" fmla="*/ 529463635 w 102"/>
                <a:gd name="T51" fmla="*/ 484183947 h 96"/>
                <a:gd name="T52" fmla="*/ 529463635 w 102"/>
                <a:gd name="T53" fmla="*/ 484183947 h 96"/>
                <a:gd name="T54" fmla="*/ 529463635 w 102"/>
                <a:gd name="T55" fmla="*/ 484183947 h 96"/>
                <a:gd name="T56" fmla="*/ 529463635 w 102"/>
                <a:gd name="T57" fmla="*/ 484183947 h 96"/>
                <a:gd name="T58" fmla="*/ 529463635 w 102"/>
                <a:gd name="T59" fmla="*/ 484183947 h 96"/>
                <a:gd name="T60" fmla="*/ 529463635 w 102"/>
                <a:gd name="T61" fmla="*/ 484183947 h 96"/>
                <a:gd name="T62" fmla="*/ 529463635 w 102"/>
                <a:gd name="T63" fmla="*/ 484183947 h 96"/>
                <a:gd name="T64" fmla="*/ 529463635 w 102"/>
                <a:gd name="T65" fmla="*/ 484183947 h 96"/>
                <a:gd name="T66" fmla="*/ 529463635 w 102"/>
                <a:gd name="T67" fmla="*/ 484183947 h 96"/>
                <a:gd name="T68" fmla="*/ 529463635 w 102"/>
                <a:gd name="T69" fmla="*/ 484183947 h 96"/>
                <a:gd name="T70" fmla="*/ 529463635 w 102"/>
                <a:gd name="T71" fmla="*/ 484183947 h 96"/>
                <a:gd name="T72" fmla="*/ 529463635 w 102"/>
                <a:gd name="T73" fmla="*/ 484183947 h 96"/>
                <a:gd name="T74" fmla="*/ 529463635 w 102"/>
                <a:gd name="T75" fmla="*/ 484183947 h 96"/>
                <a:gd name="T76" fmla="*/ 529463635 w 102"/>
                <a:gd name="T77" fmla="*/ 484183947 h 96"/>
                <a:gd name="T78" fmla="*/ 529463635 w 102"/>
                <a:gd name="T79" fmla="*/ 484183947 h 96"/>
                <a:gd name="T80" fmla="*/ 529463635 w 102"/>
                <a:gd name="T81" fmla="*/ 484183947 h 96"/>
                <a:gd name="T82" fmla="*/ 529463635 w 102"/>
                <a:gd name="T83" fmla="*/ 484183947 h 96"/>
                <a:gd name="T84" fmla="*/ 529463635 w 102"/>
                <a:gd name="T85" fmla="*/ 484183947 h 96"/>
                <a:gd name="T86" fmla="*/ 529463635 w 102"/>
                <a:gd name="T87" fmla="*/ 484183947 h 96"/>
                <a:gd name="T88" fmla="*/ 0 w 102"/>
                <a:gd name="T89" fmla="*/ 484183947 h 96"/>
                <a:gd name="T90" fmla="*/ 0 w 102"/>
                <a:gd name="T91" fmla="*/ 484183947 h 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2"/>
                <a:gd name="T139" fmla="*/ 0 h 96"/>
                <a:gd name="T140" fmla="*/ 102 w 102"/>
                <a:gd name="T141" fmla="*/ 96 h 9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2" h="96">
                  <a:moveTo>
                    <a:pt x="0" y="88"/>
                  </a:moveTo>
                  <a:lnTo>
                    <a:pt x="10" y="92"/>
                  </a:lnTo>
                  <a:lnTo>
                    <a:pt x="16" y="96"/>
                  </a:lnTo>
                  <a:lnTo>
                    <a:pt x="20" y="96"/>
                  </a:lnTo>
                  <a:lnTo>
                    <a:pt x="22" y="96"/>
                  </a:lnTo>
                  <a:lnTo>
                    <a:pt x="86" y="58"/>
                  </a:lnTo>
                  <a:lnTo>
                    <a:pt x="86" y="50"/>
                  </a:lnTo>
                  <a:lnTo>
                    <a:pt x="86" y="44"/>
                  </a:lnTo>
                  <a:lnTo>
                    <a:pt x="88" y="38"/>
                  </a:lnTo>
                  <a:lnTo>
                    <a:pt x="90" y="30"/>
                  </a:lnTo>
                  <a:lnTo>
                    <a:pt x="88" y="28"/>
                  </a:lnTo>
                  <a:lnTo>
                    <a:pt x="86" y="24"/>
                  </a:lnTo>
                  <a:lnTo>
                    <a:pt x="88" y="18"/>
                  </a:lnTo>
                  <a:lnTo>
                    <a:pt x="90" y="16"/>
                  </a:lnTo>
                  <a:lnTo>
                    <a:pt x="94" y="16"/>
                  </a:lnTo>
                  <a:lnTo>
                    <a:pt x="102" y="6"/>
                  </a:lnTo>
                  <a:lnTo>
                    <a:pt x="102" y="0"/>
                  </a:lnTo>
                  <a:lnTo>
                    <a:pt x="92" y="4"/>
                  </a:lnTo>
                  <a:lnTo>
                    <a:pt x="80" y="6"/>
                  </a:lnTo>
                  <a:lnTo>
                    <a:pt x="74" y="4"/>
                  </a:lnTo>
                  <a:lnTo>
                    <a:pt x="70" y="4"/>
                  </a:lnTo>
                  <a:lnTo>
                    <a:pt x="66" y="6"/>
                  </a:lnTo>
                  <a:lnTo>
                    <a:pt x="60" y="10"/>
                  </a:lnTo>
                  <a:lnTo>
                    <a:pt x="56" y="12"/>
                  </a:lnTo>
                  <a:lnTo>
                    <a:pt x="50" y="12"/>
                  </a:lnTo>
                  <a:lnTo>
                    <a:pt x="44" y="10"/>
                  </a:lnTo>
                  <a:lnTo>
                    <a:pt x="38" y="8"/>
                  </a:lnTo>
                  <a:lnTo>
                    <a:pt x="32" y="10"/>
                  </a:lnTo>
                  <a:lnTo>
                    <a:pt x="26" y="12"/>
                  </a:lnTo>
                  <a:lnTo>
                    <a:pt x="18" y="10"/>
                  </a:lnTo>
                  <a:lnTo>
                    <a:pt x="14" y="10"/>
                  </a:lnTo>
                  <a:lnTo>
                    <a:pt x="12" y="6"/>
                  </a:lnTo>
                  <a:lnTo>
                    <a:pt x="8" y="6"/>
                  </a:lnTo>
                  <a:lnTo>
                    <a:pt x="8" y="24"/>
                  </a:lnTo>
                  <a:lnTo>
                    <a:pt x="2" y="26"/>
                  </a:lnTo>
                  <a:lnTo>
                    <a:pt x="4" y="32"/>
                  </a:lnTo>
                  <a:lnTo>
                    <a:pt x="2" y="50"/>
                  </a:lnTo>
                  <a:lnTo>
                    <a:pt x="14" y="54"/>
                  </a:lnTo>
                  <a:lnTo>
                    <a:pt x="10" y="64"/>
                  </a:lnTo>
                  <a:lnTo>
                    <a:pt x="6" y="66"/>
                  </a:lnTo>
                  <a:lnTo>
                    <a:pt x="2" y="66"/>
                  </a:lnTo>
                  <a:lnTo>
                    <a:pt x="4" y="70"/>
                  </a:lnTo>
                  <a:lnTo>
                    <a:pt x="6" y="72"/>
                  </a:lnTo>
                  <a:lnTo>
                    <a:pt x="4" y="78"/>
                  </a:lnTo>
                  <a:lnTo>
                    <a:pt x="0" y="82"/>
                  </a:lnTo>
                  <a:lnTo>
                    <a:pt x="0" y="88"/>
                  </a:lnTo>
                  <a:close/>
                </a:path>
              </a:pathLst>
            </a:custGeom>
            <a:solidFill>
              <a:srgbClr val="C0C0C0"/>
            </a:solidFill>
            <a:ln w="3175">
              <a:solidFill>
                <a:schemeClr val="bg1"/>
              </a:solidFill>
              <a:round/>
              <a:headEnd/>
              <a:tailEnd/>
            </a:ln>
          </p:spPr>
          <p:txBody>
            <a:bodyPr/>
            <a:lstStyle/>
            <a:p>
              <a:endParaRPr lang="en-GB"/>
            </a:p>
          </p:txBody>
        </p:sp>
        <p:sp>
          <p:nvSpPr>
            <p:cNvPr id="75844" name="Freeform 70"/>
            <p:cNvSpPr>
              <a:spLocks/>
            </p:cNvSpPr>
            <p:nvPr/>
          </p:nvSpPr>
          <p:spPr bwMode="auto">
            <a:xfrm>
              <a:off x="3315" y="1598"/>
              <a:ext cx="160" cy="156"/>
            </a:xfrm>
            <a:custGeom>
              <a:avLst/>
              <a:gdLst>
                <a:gd name="T0" fmla="*/ 592032908 w 166"/>
                <a:gd name="T1" fmla="*/ 573145725 h 162"/>
                <a:gd name="T2" fmla="*/ 592032908 w 166"/>
                <a:gd name="T3" fmla="*/ 573145725 h 162"/>
                <a:gd name="T4" fmla="*/ 592032908 w 166"/>
                <a:gd name="T5" fmla="*/ 0 h 162"/>
                <a:gd name="T6" fmla="*/ 592032908 w 166"/>
                <a:gd name="T7" fmla="*/ 573145725 h 162"/>
                <a:gd name="T8" fmla="*/ 592032908 w 166"/>
                <a:gd name="T9" fmla="*/ 573145725 h 162"/>
                <a:gd name="T10" fmla="*/ 592032908 w 166"/>
                <a:gd name="T11" fmla="*/ 573145725 h 162"/>
                <a:gd name="T12" fmla="*/ 592032908 w 166"/>
                <a:gd name="T13" fmla="*/ 573145725 h 162"/>
                <a:gd name="T14" fmla="*/ 592032908 w 166"/>
                <a:gd name="T15" fmla="*/ 573145725 h 162"/>
                <a:gd name="T16" fmla="*/ 592032908 w 166"/>
                <a:gd name="T17" fmla="*/ 573145725 h 162"/>
                <a:gd name="T18" fmla="*/ 592032908 w 166"/>
                <a:gd name="T19" fmla="*/ 573145725 h 162"/>
                <a:gd name="T20" fmla="*/ 592032908 w 166"/>
                <a:gd name="T21" fmla="*/ 573145725 h 162"/>
                <a:gd name="T22" fmla="*/ 592032908 w 166"/>
                <a:gd name="T23" fmla="*/ 573145725 h 162"/>
                <a:gd name="T24" fmla="*/ 592032908 w 166"/>
                <a:gd name="T25" fmla="*/ 573145725 h 162"/>
                <a:gd name="T26" fmla="*/ 592032908 w 166"/>
                <a:gd name="T27" fmla="*/ 573145725 h 162"/>
                <a:gd name="T28" fmla="*/ 592032908 w 166"/>
                <a:gd name="T29" fmla="*/ 573145725 h 162"/>
                <a:gd name="T30" fmla="*/ 592032908 w 166"/>
                <a:gd name="T31" fmla="*/ 573145725 h 162"/>
                <a:gd name="T32" fmla="*/ 592032908 w 166"/>
                <a:gd name="T33" fmla="*/ 573145725 h 162"/>
                <a:gd name="T34" fmla="*/ 592032908 w 166"/>
                <a:gd name="T35" fmla="*/ 573145725 h 162"/>
                <a:gd name="T36" fmla="*/ 592032908 w 166"/>
                <a:gd name="T37" fmla="*/ 573145725 h 162"/>
                <a:gd name="T38" fmla="*/ 592032908 w 166"/>
                <a:gd name="T39" fmla="*/ 573145725 h 162"/>
                <a:gd name="T40" fmla="*/ 592032908 w 166"/>
                <a:gd name="T41" fmla="*/ 573145725 h 162"/>
                <a:gd name="T42" fmla="*/ 592032908 w 166"/>
                <a:gd name="T43" fmla="*/ 573145725 h 162"/>
                <a:gd name="T44" fmla="*/ 592032908 w 166"/>
                <a:gd name="T45" fmla="*/ 573145725 h 162"/>
                <a:gd name="T46" fmla="*/ 592032908 w 166"/>
                <a:gd name="T47" fmla="*/ 573145725 h 162"/>
                <a:gd name="T48" fmla="*/ 592032908 w 166"/>
                <a:gd name="T49" fmla="*/ 573145725 h 162"/>
                <a:gd name="T50" fmla="*/ 592032908 w 166"/>
                <a:gd name="T51" fmla="*/ 573145725 h 162"/>
                <a:gd name="T52" fmla="*/ 592032908 w 166"/>
                <a:gd name="T53" fmla="*/ 573145725 h 162"/>
                <a:gd name="T54" fmla="*/ 592032908 w 166"/>
                <a:gd name="T55" fmla="*/ 573145725 h 162"/>
                <a:gd name="T56" fmla="*/ 592032908 w 166"/>
                <a:gd name="T57" fmla="*/ 573145725 h 162"/>
                <a:gd name="T58" fmla="*/ 592032908 w 166"/>
                <a:gd name="T59" fmla="*/ 573145725 h 162"/>
                <a:gd name="T60" fmla="*/ 592032908 w 166"/>
                <a:gd name="T61" fmla="*/ 573145725 h 162"/>
                <a:gd name="T62" fmla="*/ 592032908 w 166"/>
                <a:gd name="T63" fmla="*/ 573145725 h 162"/>
                <a:gd name="T64" fmla="*/ 592032908 w 166"/>
                <a:gd name="T65" fmla="*/ 573145725 h 162"/>
                <a:gd name="T66" fmla="*/ 592032908 w 166"/>
                <a:gd name="T67" fmla="*/ 573145725 h 162"/>
                <a:gd name="T68" fmla="*/ 592032908 w 166"/>
                <a:gd name="T69" fmla="*/ 573145725 h 162"/>
                <a:gd name="T70" fmla="*/ 592032908 w 166"/>
                <a:gd name="T71" fmla="*/ 573145725 h 162"/>
                <a:gd name="T72" fmla="*/ 592032908 w 166"/>
                <a:gd name="T73" fmla="*/ 573145725 h 162"/>
                <a:gd name="T74" fmla="*/ 592032908 w 166"/>
                <a:gd name="T75" fmla="*/ 573145725 h 162"/>
                <a:gd name="T76" fmla="*/ 592032908 w 166"/>
                <a:gd name="T77" fmla="*/ 573145725 h 162"/>
                <a:gd name="T78" fmla="*/ 592032908 w 166"/>
                <a:gd name="T79" fmla="*/ 573145725 h 162"/>
                <a:gd name="T80" fmla="*/ 0 w 166"/>
                <a:gd name="T81" fmla="*/ 573145725 h 162"/>
                <a:gd name="T82" fmla="*/ 592032908 w 166"/>
                <a:gd name="T83" fmla="*/ 573145725 h 162"/>
                <a:gd name="T84" fmla="*/ 592032908 w 166"/>
                <a:gd name="T85" fmla="*/ 573145725 h 162"/>
                <a:gd name="T86" fmla="*/ 592032908 w 166"/>
                <a:gd name="T87" fmla="*/ 573145725 h 162"/>
                <a:gd name="T88" fmla="*/ 592032908 w 166"/>
                <a:gd name="T89" fmla="*/ 573145725 h 162"/>
                <a:gd name="T90" fmla="*/ 592032908 w 166"/>
                <a:gd name="T91" fmla="*/ 573145725 h 162"/>
                <a:gd name="T92" fmla="*/ 592032908 w 166"/>
                <a:gd name="T93" fmla="*/ 573145725 h 162"/>
                <a:gd name="T94" fmla="*/ 592032908 w 166"/>
                <a:gd name="T95" fmla="*/ 573145725 h 162"/>
                <a:gd name="T96" fmla="*/ 592032908 w 166"/>
                <a:gd name="T97" fmla="*/ 573145725 h 162"/>
                <a:gd name="T98" fmla="*/ 592032908 w 166"/>
                <a:gd name="T99" fmla="*/ 573145725 h 162"/>
                <a:gd name="T100" fmla="*/ 592032908 w 166"/>
                <a:gd name="T101" fmla="*/ 573145725 h 162"/>
                <a:gd name="T102" fmla="*/ 592032908 w 166"/>
                <a:gd name="T103" fmla="*/ 573145725 h 162"/>
                <a:gd name="T104" fmla="*/ 592032908 w 166"/>
                <a:gd name="T105" fmla="*/ 573145725 h 162"/>
                <a:gd name="T106" fmla="*/ 592032908 w 166"/>
                <a:gd name="T107" fmla="*/ 573145725 h 1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6"/>
                <a:gd name="T163" fmla="*/ 0 h 162"/>
                <a:gd name="T164" fmla="*/ 166 w 166"/>
                <a:gd name="T165" fmla="*/ 162 h 1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6" h="162">
                  <a:moveTo>
                    <a:pt x="46" y="2"/>
                  </a:moveTo>
                  <a:lnTo>
                    <a:pt x="66" y="2"/>
                  </a:lnTo>
                  <a:lnTo>
                    <a:pt x="70" y="0"/>
                  </a:lnTo>
                  <a:lnTo>
                    <a:pt x="76" y="2"/>
                  </a:lnTo>
                  <a:lnTo>
                    <a:pt x="82" y="2"/>
                  </a:lnTo>
                  <a:lnTo>
                    <a:pt x="86" y="14"/>
                  </a:lnTo>
                  <a:lnTo>
                    <a:pt x="94" y="22"/>
                  </a:lnTo>
                  <a:lnTo>
                    <a:pt x="104" y="26"/>
                  </a:lnTo>
                  <a:lnTo>
                    <a:pt x="116" y="30"/>
                  </a:lnTo>
                  <a:lnTo>
                    <a:pt x="110" y="44"/>
                  </a:lnTo>
                  <a:lnTo>
                    <a:pt x="108" y="52"/>
                  </a:lnTo>
                  <a:lnTo>
                    <a:pt x="106" y="60"/>
                  </a:lnTo>
                  <a:lnTo>
                    <a:pt x="108" y="68"/>
                  </a:lnTo>
                  <a:lnTo>
                    <a:pt x="110" y="74"/>
                  </a:lnTo>
                  <a:lnTo>
                    <a:pt x="116" y="80"/>
                  </a:lnTo>
                  <a:lnTo>
                    <a:pt x="120" y="84"/>
                  </a:lnTo>
                  <a:lnTo>
                    <a:pt x="132" y="92"/>
                  </a:lnTo>
                  <a:lnTo>
                    <a:pt x="142" y="100"/>
                  </a:lnTo>
                  <a:lnTo>
                    <a:pt x="146" y="104"/>
                  </a:lnTo>
                  <a:lnTo>
                    <a:pt x="146" y="110"/>
                  </a:lnTo>
                  <a:lnTo>
                    <a:pt x="148" y="120"/>
                  </a:lnTo>
                  <a:lnTo>
                    <a:pt x="152" y="126"/>
                  </a:lnTo>
                  <a:lnTo>
                    <a:pt x="158" y="132"/>
                  </a:lnTo>
                  <a:lnTo>
                    <a:pt x="162" y="136"/>
                  </a:lnTo>
                  <a:lnTo>
                    <a:pt x="166" y="142"/>
                  </a:lnTo>
                  <a:lnTo>
                    <a:pt x="162" y="144"/>
                  </a:lnTo>
                  <a:lnTo>
                    <a:pt x="158" y="142"/>
                  </a:lnTo>
                  <a:lnTo>
                    <a:pt x="152" y="142"/>
                  </a:lnTo>
                  <a:lnTo>
                    <a:pt x="148" y="142"/>
                  </a:lnTo>
                  <a:lnTo>
                    <a:pt x="144" y="146"/>
                  </a:lnTo>
                  <a:lnTo>
                    <a:pt x="140" y="152"/>
                  </a:lnTo>
                  <a:lnTo>
                    <a:pt x="136" y="162"/>
                  </a:lnTo>
                  <a:lnTo>
                    <a:pt x="106" y="162"/>
                  </a:lnTo>
                  <a:lnTo>
                    <a:pt x="86" y="150"/>
                  </a:lnTo>
                  <a:lnTo>
                    <a:pt x="86" y="140"/>
                  </a:lnTo>
                  <a:lnTo>
                    <a:pt x="80" y="138"/>
                  </a:lnTo>
                  <a:lnTo>
                    <a:pt x="76" y="136"/>
                  </a:lnTo>
                  <a:lnTo>
                    <a:pt x="72" y="132"/>
                  </a:lnTo>
                  <a:lnTo>
                    <a:pt x="68" y="130"/>
                  </a:lnTo>
                  <a:lnTo>
                    <a:pt x="8" y="104"/>
                  </a:lnTo>
                  <a:lnTo>
                    <a:pt x="0" y="80"/>
                  </a:lnTo>
                  <a:lnTo>
                    <a:pt x="32" y="60"/>
                  </a:lnTo>
                  <a:lnTo>
                    <a:pt x="32" y="52"/>
                  </a:lnTo>
                  <a:lnTo>
                    <a:pt x="32" y="46"/>
                  </a:lnTo>
                  <a:lnTo>
                    <a:pt x="34" y="40"/>
                  </a:lnTo>
                  <a:lnTo>
                    <a:pt x="36" y="32"/>
                  </a:lnTo>
                  <a:lnTo>
                    <a:pt x="34" y="30"/>
                  </a:lnTo>
                  <a:lnTo>
                    <a:pt x="32" y="26"/>
                  </a:lnTo>
                  <a:lnTo>
                    <a:pt x="34" y="20"/>
                  </a:lnTo>
                  <a:lnTo>
                    <a:pt x="36" y="18"/>
                  </a:lnTo>
                  <a:lnTo>
                    <a:pt x="40" y="18"/>
                  </a:lnTo>
                  <a:lnTo>
                    <a:pt x="48" y="8"/>
                  </a:lnTo>
                  <a:lnTo>
                    <a:pt x="48" y="2"/>
                  </a:lnTo>
                  <a:lnTo>
                    <a:pt x="46" y="2"/>
                  </a:lnTo>
                  <a:close/>
                </a:path>
              </a:pathLst>
            </a:custGeom>
            <a:solidFill>
              <a:srgbClr val="C0C0C0"/>
            </a:solidFill>
            <a:ln w="3175">
              <a:solidFill>
                <a:schemeClr val="bg1"/>
              </a:solidFill>
              <a:round/>
              <a:headEnd/>
              <a:tailEnd/>
            </a:ln>
          </p:spPr>
          <p:txBody>
            <a:bodyPr/>
            <a:lstStyle/>
            <a:p>
              <a:endParaRPr lang="en-GB"/>
            </a:p>
          </p:txBody>
        </p:sp>
        <p:sp>
          <p:nvSpPr>
            <p:cNvPr id="75845" name="Freeform 71"/>
            <p:cNvSpPr>
              <a:spLocks/>
            </p:cNvSpPr>
            <p:nvPr/>
          </p:nvSpPr>
          <p:spPr bwMode="auto">
            <a:xfrm>
              <a:off x="3099" y="1505"/>
              <a:ext cx="287" cy="120"/>
            </a:xfrm>
            <a:custGeom>
              <a:avLst/>
              <a:gdLst>
                <a:gd name="T0" fmla="*/ 575740410 w 298"/>
                <a:gd name="T1" fmla="*/ 681575801 h 124"/>
                <a:gd name="T2" fmla="*/ 575740410 w 298"/>
                <a:gd name="T3" fmla="*/ 681575801 h 124"/>
                <a:gd name="T4" fmla="*/ 575740410 w 298"/>
                <a:gd name="T5" fmla="*/ 681575801 h 124"/>
                <a:gd name="T6" fmla="*/ 575740410 w 298"/>
                <a:gd name="T7" fmla="*/ 681575801 h 124"/>
                <a:gd name="T8" fmla="*/ 575740410 w 298"/>
                <a:gd name="T9" fmla="*/ 681575801 h 124"/>
                <a:gd name="T10" fmla="*/ 575740410 w 298"/>
                <a:gd name="T11" fmla="*/ 681575801 h 124"/>
                <a:gd name="T12" fmla="*/ 575740410 w 298"/>
                <a:gd name="T13" fmla="*/ 681575801 h 124"/>
                <a:gd name="T14" fmla="*/ 575740410 w 298"/>
                <a:gd name="T15" fmla="*/ 681575801 h 124"/>
                <a:gd name="T16" fmla="*/ 575740410 w 298"/>
                <a:gd name="T17" fmla="*/ 681575801 h 124"/>
                <a:gd name="T18" fmla="*/ 575740410 w 298"/>
                <a:gd name="T19" fmla="*/ 681575801 h 124"/>
                <a:gd name="T20" fmla="*/ 575740410 w 298"/>
                <a:gd name="T21" fmla="*/ 681575801 h 124"/>
                <a:gd name="T22" fmla="*/ 575740410 w 298"/>
                <a:gd name="T23" fmla="*/ 681575801 h 124"/>
                <a:gd name="T24" fmla="*/ 575740410 w 298"/>
                <a:gd name="T25" fmla="*/ 681575801 h 124"/>
                <a:gd name="T26" fmla="*/ 575740410 w 298"/>
                <a:gd name="T27" fmla="*/ 681575801 h 124"/>
                <a:gd name="T28" fmla="*/ 575740410 w 298"/>
                <a:gd name="T29" fmla="*/ 681575801 h 124"/>
                <a:gd name="T30" fmla="*/ 575740410 w 298"/>
                <a:gd name="T31" fmla="*/ 681575801 h 124"/>
                <a:gd name="T32" fmla="*/ 575740410 w 298"/>
                <a:gd name="T33" fmla="*/ 681575801 h 124"/>
                <a:gd name="T34" fmla="*/ 575740410 w 298"/>
                <a:gd name="T35" fmla="*/ 681575801 h 124"/>
                <a:gd name="T36" fmla="*/ 575740410 w 298"/>
                <a:gd name="T37" fmla="*/ 681575801 h 124"/>
                <a:gd name="T38" fmla="*/ 575740410 w 298"/>
                <a:gd name="T39" fmla="*/ 681575801 h 124"/>
                <a:gd name="T40" fmla="*/ 575740410 w 298"/>
                <a:gd name="T41" fmla="*/ 681575801 h 124"/>
                <a:gd name="T42" fmla="*/ 575740410 w 298"/>
                <a:gd name="T43" fmla="*/ 681575801 h 124"/>
                <a:gd name="T44" fmla="*/ 575740410 w 298"/>
                <a:gd name="T45" fmla="*/ 0 h 124"/>
                <a:gd name="T46" fmla="*/ 575740410 w 298"/>
                <a:gd name="T47" fmla="*/ 681575801 h 124"/>
                <a:gd name="T48" fmla="*/ 575740410 w 298"/>
                <a:gd name="T49" fmla="*/ 681575801 h 124"/>
                <a:gd name="T50" fmla="*/ 575740410 w 298"/>
                <a:gd name="T51" fmla="*/ 681575801 h 124"/>
                <a:gd name="T52" fmla="*/ 575740410 w 298"/>
                <a:gd name="T53" fmla="*/ 681575801 h 124"/>
                <a:gd name="T54" fmla="*/ 575740410 w 298"/>
                <a:gd name="T55" fmla="*/ 681575801 h 124"/>
                <a:gd name="T56" fmla="*/ 575740410 w 298"/>
                <a:gd name="T57" fmla="*/ 681575801 h 124"/>
                <a:gd name="T58" fmla="*/ 575740410 w 298"/>
                <a:gd name="T59" fmla="*/ 681575801 h 124"/>
                <a:gd name="T60" fmla="*/ 575740410 w 298"/>
                <a:gd name="T61" fmla="*/ 681575801 h 124"/>
                <a:gd name="T62" fmla="*/ 0 w 298"/>
                <a:gd name="T63" fmla="*/ 681575801 h 124"/>
                <a:gd name="T64" fmla="*/ 575740410 w 298"/>
                <a:gd name="T65" fmla="*/ 681575801 h 124"/>
                <a:gd name="T66" fmla="*/ 575740410 w 298"/>
                <a:gd name="T67" fmla="*/ 681575801 h 124"/>
                <a:gd name="T68" fmla="*/ 575740410 w 298"/>
                <a:gd name="T69" fmla="*/ 681575801 h 124"/>
                <a:gd name="T70" fmla="*/ 575740410 w 298"/>
                <a:gd name="T71" fmla="*/ 681575801 h 124"/>
                <a:gd name="T72" fmla="*/ 575740410 w 298"/>
                <a:gd name="T73" fmla="*/ 681575801 h 124"/>
                <a:gd name="T74" fmla="*/ 575740410 w 298"/>
                <a:gd name="T75" fmla="*/ 681575801 h 124"/>
                <a:gd name="T76" fmla="*/ 575740410 w 298"/>
                <a:gd name="T77" fmla="*/ 681575801 h 124"/>
                <a:gd name="T78" fmla="*/ 575740410 w 298"/>
                <a:gd name="T79" fmla="*/ 681575801 h 124"/>
                <a:gd name="T80" fmla="*/ 575740410 w 298"/>
                <a:gd name="T81" fmla="*/ 681575801 h 124"/>
                <a:gd name="T82" fmla="*/ 575740410 w 298"/>
                <a:gd name="T83" fmla="*/ 681575801 h 124"/>
                <a:gd name="T84" fmla="*/ 575740410 w 298"/>
                <a:gd name="T85" fmla="*/ 681575801 h 124"/>
                <a:gd name="T86" fmla="*/ 575740410 w 298"/>
                <a:gd name="T87" fmla="*/ 681575801 h 124"/>
                <a:gd name="T88" fmla="*/ 575740410 w 298"/>
                <a:gd name="T89" fmla="*/ 681575801 h 124"/>
                <a:gd name="T90" fmla="*/ 575740410 w 298"/>
                <a:gd name="T91" fmla="*/ 681575801 h 124"/>
                <a:gd name="T92" fmla="*/ 575740410 w 298"/>
                <a:gd name="T93" fmla="*/ 681575801 h 124"/>
                <a:gd name="T94" fmla="*/ 575740410 w 298"/>
                <a:gd name="T95" fmla="*/ 681575801 h 124"/>
                <a:gd name="T96" fmla="*/ 575740410 w 298"/>
                <a:gd name="T97" fmla="*/ 681575801 h 124"/>
                <a:gd name="T98" fmla="*/ 575740410 w 298"/>
                <a:gd name="T99" fmla="*/ 681575801 h 124"/>
                <a:gd name="T100" fmla="*/ 575740410 w 298"/>
                <a:gd name="T101" fmla="*/ 681575801 h 124"/>
                <a:gd name="T102" fmla="*/ 575740410 w 298"/>
                <a:gd name="T103" fmla="*/ 681575801 h 124"/>
                <a:gd name="T104" fmla="*/ 575740410 w 298"/>
                <a:gd name="T105" fmla="*/ 681575801 h 124"/>
                <a:gd name="T106" fmla="*/ 575740410 w 298"/>
                <a:gd name="T107" fmla="*/ 681575801 h 124"/>
                <a:gd name="T108" fmla="*/ 575740410 w 298"/>
                <a:gd name="T109" fmla="*/ 681575801 h 124"/>
                <a:gd name="T110" fmla="*/ 575740410 w 298"/>
                <a:gd name="T111" fmla="*/ 681575801 h 1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8"/>
                <a:gd name="T169" fmla="*/ 0 h 124"/>
                <a:gd name="T170" fmla="*/ 298 w 298"/>
                <a:gd name="T171" fmla="*/ 124 h 1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8" h="124">
                  <a:moveTo>
                    <a:pt x="178" y="122"/>
                  </a:moveTo>
                  <a:lnTo>
                    <a:pt x="178" y="104"/>
                  </a:lnTo>
                  <a:lnTo>
                    <a:pt x="182" y="104"/>
                  </a:lnTo>
                  <a:lnTo>
                    <a:pt x="184" y="108"/>
                  </a:lnTo>
                  <a:lnTo>
                    <a:pt x="188" y="108"/>
                  </a:lnTo>
                  <a:lnTo>
                    <a:pt x="196" y="110"/>
                  </a:lnTo>
                  <a:lnTo>
                    <a:pt x="202" y="108"/>
                  </a:lnTo>
                  <a:lnTo>
                    <a:pt x="208" y="106"/>
                  </a:lnTo>
                  <a:lnTo>
                    <a:pt x="214" y="108"/>
                  </a:lnTo>
                  <a:lnTo>
                    <a:pt x="220" y="110"/>
                  </a:lnTo>
                  <a:lnTo>
                    <a:pt x="226" y="110"/>
                  </a:lnTo>
                  <a:lnTo>
                    <a:pt x="230" y="108"/>
                  </a:lnTo>
                  <a:lnTo>
                    <a:pt x="236" y="104"/>
                  </a:lnTo>
                  <a:lnTo>
                    <a:pt x="240" y="102"/>
                  </a:lnTo>
                  <a:lnTo>
                    <a:pt x="244" y="102"/>
                  </a:lnTo>
                  <a:lnTo>
                    <a:pt x="250" y="104"/>
                  </a:lnTo>
                  <a:lnTo>
                    <a:pt x="262" y="102"/>
                  </a:lnTo>
                  <a:lnTo>
                    <a:pt x="272" y="98"/>
                  </a:lnTo>
                  <a:lnTo>
                    <a:pt x="270" y="98"/>
                  </a:lnTo>
                  <a:lnTo>
                    <a:pt x="290" y="98"/>
                  </a:lnTo>
                  <a:lnTo>
                    <a:pt x="294" y="98"/>
                  </a:lnTo>
                  <a:lnTo>
                    <a:pt x="298" y="96"/>
                  </a:lnTo>
                  <a:lnTo>
                    <a:pt x="296" y="86"/>
                  </a:lnTo>
                  <a:lnTo>
                    <a:pt x="294" y="76"/>
                  </a:lnTo>
                  <a:lnTo>
                    <a:pt x="292" y="66"/>
                  </a:lnTo>
                  <a:lnTo>
                    <a:pt x="290" y="56"/>
                  </a:lnTo>
                  <a:lnTo>
                    <a:pt x="292" y="56"/>
                  </a:lnTo>
                  <a:lnTo>
                    <a:pt x="294" y="48"/>
                  </a:lnTo>
                  <a:lnTo>
                    <a:pt x="294" y="42"/>
                  </a:lnTo>
                  <a:lnTo>
                    <a:pt x="288" y="38"/>
                  </a:lnTo>
                  <a:lnTo>
                    <a:pt x="280" y="38"/>
                  </a:lnTo>
                  <a:lnTo>
                    <a:pt x="280" y="34"/>
                  </a:lnTo>
                  <a:lnTo>
                    <a:pt x="280" y="30"/>
                  </a:lnTo>
                  <a:lnTo>
                    <a:pt x="278" y="22"/>
                  </a:lnTo>
                  <a:lnTo>
                    <a:pt x="276" y="16"/>
                  </a:lnTo>
                  <a:lnTo>
                    <a:pt x="270" y="10"/>
                  </a:lnTo>
                  <a:lnTo>
                    <a:pt x="260" y="8"/>
                  </a:lnTo>
                  <a:lnTo>
                    <a:pt x="244" y="10"/>
                  </a:lnTo>
                  <a:lnTo>
                    <a:pt x="226" y="14"/>
                  </a:lnTo>
                  <a:lnTo>
                    <a:pt x="208" y="18"/>
                  </a:lnTo>
                  <a:lnTo>
                    <a:pt x="190" y="20"/>
                  </a:lnTo>
                  <a:lnTo>
                    <a:pt x="182" y="20"/>
                  </a:lnTo>
                  <a:lnTo>
                    <a:pt x="174" y="16"/>
                  </a:lnTo>
                  <a:lnTo>
                    <a:pt x="160" y="10"/>
                  </a:lnTo>
                  <a:lnTo>
                    <a:pt x="144" y="2"/>
                  </a:lnTo>
                  <a:lnTo>
                    <a:pt x="134" y="0"/>
                  </a:lnTo>
                  <a:lnTo>
                    <a:pt x="124" y="0"/>
                  </a:lnTo>
                  <a:lnTo>
                    <a:pt x="110" y="2"/>
                  </a:lnTo>
                  <a:lnTo>
                    <a:pt x="100" y="6"/>
                  </a:lnTo>
                  <a:lnTo>
                    <a:pt x="90" y="12"/>
                  </a:lnTo>
                  <a:lnTo>
                    <a:pt x="82" y="16"/>
                  </a:lnTo>
                  <a:lnTo>
                    <a:pt x="70" y="16"/>
                  </a:lnTo>
                  <a:lnTo>
                    <a:pt x="66" y="16"/>
                  </a:lnTo>
                  <a:lnTo>
                    <a:pt x="64" y="12"/>
                  </a:lnTo>
                  <a:lnTo>
                    <a:pt x="56" y="14"/>
                  </a:lnTo>
                  <a:lnTo>
                    <a:pt x="50" y="14"/>
                  </a:lnTo>
                  <a:lnTo>
                    <a:pt x="38" y="12"/>
                  </a:lnTo>
                  <a:lnTo>
                    <a:pt x="38" y="16"/>
                  </a:lnTo>
                  <a:lnTo>
                    <a:pt x="42" y="20"/>
                  </a:lnTo>
                  <a:lnTo>
                    <a:pt x="48" y="26"/>
                  </a:lnTo>
                  <a:lnTo>
                    <a:pt x="34" y="28"/>
                  </a:lnTo>
                  <a:lnTo>
                    <a:pt x="14" y="30"/>
                  </a:lnTo>
                  <a:lnTo>
                    <a:pt x="6" y="36"/>
                  </a:lnTo>
                  <a:lnTo>
                    <a:pt x="0" y="42"/>
                  </a:lnTo>
                  <a:lnTo>
                    <a:pt x="2" y="44"/>
                  </a:lnTo>
                  <a:lnTo>
                    <a:pt x="4" y="46"/>
                  </a:lnTo>
                  <a:lnTo>
                    <a:pt x="10" y="48"/>
                  </a:lnTo>
                  <a:lnTo>
                    <a:pt x="10" y="50"/>
                  </a:lnTo>
                  <a:lnTo>
                    <a:pt x="12" y="54"/>
                  </a:lnTo>
                  <a:lnTo>
                    <a:pt x="16" y="58"/>
                  </a:lnTo>
                  <a:lnTo>
                    <a:pt x="14" y="62"/>
                  </a:lnTo>
                  <a:lnTo>
                    <a:pt x="12" y="64"/>
                  </a:lnTo>
                  <a:lnTo>
                    <a:pt x="12" y="70"/>
                  </a:lnTo>
                  <a:lnTo>
                    <a:pt x="20" y="70"/>
                  </a:lnTo>
                  <a:lnTo>
                    <a:pt x="20" y="76"/>
                  </a:lnTo>
                  <a:lnTo>
                    <a:pt x="24" y="82"/>
                  </a:lnTo>
                  <a:lnTo>
                    <a:pt x="32" y="90"/>
                  </a:lnTo>
                  <a:lnTo>
                    <a:pt x="32" y="92"/>
                  </a:lnTo>
                  <a:lnTo>
                    <a:pt x="36" y="96"/>
                  </a:lnTo>
                  <a:lnTo>
                    <a:pt x="50" y="104"/>
                  </a:lnTo>
                  <a:lnTo>
                    <a:pt x="66" y="108"/>
                  </a:lnTo>
                  <a:lnTo>
                    <a:pt x="82" y="112"/>
                  </a:lnTo>
                  <a:lnTo>
                    <a:pt x="84" y="108"/>
                  </a:lnTo>
                  <a:lnTo>
                    <a:pt x="84" y="104"/>
                  </a:lnTo>
                  <a:lnTo>
                    <a:pt x="82" y="102"/>
                  </a:lnTo>
                  <a:lnTo>
                    <a:pt x="80" y="100"/>
                  </a:lnTo>
                  <a:lnTo>
                    <a:pt x="84" y="100"/>
                  </a:lnTo>
                  <a:lnTo>
                    <a:pt x="88" y="98"/>
                  </a:lnTo>
                  <a:lnTo>
                    <a:pt x="94" y="98"/>
                  </a:lnTo>
                  <a:lnTo>
                    <a:pt x="98" y="100"/>
                  </a:lnTo>
                  <a:lnTo>
                    <a:pt x="106" y="106"/>
                  </a:lnTo>
                  <a:lnTo>
                    <a:pt x="112" y="114"/>
                  </a:lnTo>
                  <a:lnTo>
                    <a:pt x="116" y="116"/>
                  </a:lnTo>
                  <a:lnTo>
                    <a:pt x="122" y="116"/>
                  </a:lnTo>
                  <a:lnTo>
                    <a:pt x="126" y="116"/>
                  </a:lnTo>
                  <a:lnTo>
                    <a:pt x="130" y="114"/>
                  </a:lnTo>
                  <a:lnTo>
                    <a:pt x="136" y="106"/>
                  </a:lnTo>
                  <a:lnTo>
                    <a:pt x="142" y="100"/>
                  </a:lnTo>
                  <a:lnTo>
                    <a:pt x="144" y="98"/>
                  </a:lnTo>
                  <a:lnTo>
                    <a:pt x="148" y="98"/>
                  </a:lnTo>
                  <a:lnTo>
                    <a:pt x="152" y="98"/>
                  </a:lnTo>
                  <a:lnTo>
                    <a:pt x="154" y="100"/>
                  </a:lnTo>
                  <a:lnTo>
                    <a:pt x="158" y="102"/>
                  </a:lnTo>
                  <a:lnTo>
                    <a:pt x="160" y="104"/>
                  </a:lnTo>
                  <a:lnTo>
                    <a:pt x="164" y="102"/>
                  </a:lnTo>
                  <a:lnTo>
                    <a:pt x="166" y="100"/>
                  </a:lnTo>
                  <a:lnTo>
                    <a:pt x="176" y="100"/>
                  </a:lnTo>
                  <a:lnTo>
                    <a:pt x="174" y="104"/>
                  </a:lnTo>
                  <a:lnTo>
                    <a:pt x="172" y="106"/>
                  </a:lnTo>
                  <a:lnTo>
                    <a:pt x="168" y="106"/>
                  </a:lnTo>
                  <a:lnTo>
                    <a:pt x="170" y="116"/>
                  </a:lnTo>
                  <a:lnTo>
                    <a:pt x="172" y="124"/>
                  </a:lnTo>
                  <a:lnTo>
                    <a:pt x="178" y="122"/>
                  </a:lnTo>
                  <a:close/>
                </a:path>
              </a:pathLst>
            </a:custGeom>
            <a:solidFill>
              <a:srgbClr val="C0C0C0"/>
            </a:solidFill>
            <a:ln w="3175">
              <a:solidFill>
                <a:schemeClr val="bg1"/>
              </a:solidFill>
              <a:round/>
              <a:headEnd/>
              <a:tailEnd/>
            </a:ln>
          </p:spPr>
          <p:txBody>
            <a:bodyPr/>
            <a:lstStyle/>
            <a:p>
              <a:endParaRPr lang="en-GB"/>
            </a:p>
          </p:txBody>
        </p:sp>
        <p:sp>
          <p:nvSpPr>
            <p:cNvPr id="75846" name="Freeform 72"/>
            <p:cNvSpPr>
              <a:spLocks/>
            </p:cNvSpPr>
            <p:nvPr/>
          </p:nvSpPr>
          <p:spPr bwMode="auto">
            <a:xfrm>
              <a:off x="2953" y="1012"/>
              <a:ext cx="153" cy="173"/>
            </a:xfrm>
            <a:custGeom>
              <a:avLst/>
              <a:gdLst>
                <a:gd name="T0" fmla="*/ 558766778 w 159"/>
                <a:gd name="T1" fmla="*/ 535803670 h 180"/>
                <a:gd name="T2" fmla="*/ 558766778 w 159"/>
                <a:gd name="T3" fmla="*/ 535803670 h 180"/>
                <a:gd name="T4" fmla="*/ 558766778 w 159"/>
                <a:gd name="T5" fmla="*/ 535803670 h 180"/>
                <a:gd name="T6" fmla="*/ 558766778 w 159"/>
                <a:gd name="T7" fmla="*/ 535803670 h 180"/>
                <a:gd name="T8" fmla="*/ 558766778 w 159"/>
                <a:gd name="T9" fmla="*/ 535803670 h 180"/>
                <a:gd name="T10" fmla="*/ 558766778 w 159"/>
                <a:gd name="T11" fmla="*/ 535803670 h 180"/>
                <a:gd name="T12" fmla="*/ 558766778 w 159"/>
                <a:gd name="T13" fmla="*/ 535803670 h 180"/>
                <a:gd name="T14" fmla="*/ 558766778 w 159"/>
                <a:gd name="T15" fmla="*/ 535803670 h 180"/>
                <a:gd name="T16" fmla="*/ 558766778 w 159"/>
                <a:gd name="T17" fmla="*/ 535803670 h 180"/>
                <a:gd name="T18" fmla="*/ 558766778 w 159"/>
                <a:gd name="T19" fmla="*/ 535803670 h 180"/>
                <a:gd name="T20" fmla="*/ 558766778 w 159"/>
                <a:gd name="T21" fmla="*/ 535803670 h 180"/>
                <a:gd name="T22" fmla="*/ 558766778 w 159"/>
                <a:gd name="T23" fmla="*/ 535803670 h 180"/>
                <a:gd name="T24" fmla="*/ 558766778 w 159"/>
                <a:gd name="T25" fmla="*/ 535803670 h 180"/>
                <a:gd name="T26" fmla="*/ 558766778 w 159"/>
                <a:gd name="T27" fmla="*/ 535803670 h 180"/>
                <a:gd name="T28" fmla="*/ 558766778 w 159"/>
                <a:gd name="T29" fmla="*/ 535803670 h 180"/>
                <a:gd name="T30" fmla="*/ 558766778 w 159"/>
                <a:gd name="T31" fmla="*/ 535803670 h 180"/>
                <a:gd name="T32" fmla="*/ 558766778 w 159"/>
                <a:gd name="T33" fmla="*/ 535803670 h 180"/>
                <a:gd name="T34" fmla="*/ 558766778 w 159"/>
                <a:gd name="T35" fmla="*/ 535803670 h 180"/>
                <a:gd name="T36" fmla="*/ 558766778 w 159"/>
                <a:gd name="T37" fmla="*/ 535803670 h 180"/>
                <a:gd name="T38" fmla="*/ 558766778 w 159"/>
                <a:gd name="T39" fmla="*/ 535803670 h 180"/>
                <a:gd name="T40" fmla="*/ 558766778 w 159"/>
                <a:gd name="T41" fmla="*/ 535803670 h 180"/>
                <a:gd name="T42" fmla="*/ 558766778 w 159"/>
                <a:gd name="T43" fmla="*/ 535803670 h 180"/>
                <a:gd name="T44" fmla="*/ 558766778 w 159"/>
                <a:gd name="T45" fmla="*/ 535803670 h 180"/>
                <a:gd name="T46" fmla="*/ 558766778 w 159"/>
                <a:gd name="T47" fmla="*/ 535803670 h 180"/>
                <a:gd name="T48" fmla="*/ 558766778 w 159"/>
                <a:gd name="T49" fmla="*/ 535803670 h 180"/>
                <a:gd name="T50" fmla="*/ 558766778 w 159"/>
                <a:gd name="T51" fmla="*/ 535803670 h 180"/>
                <a:gd name="T52" fmla="*/ 558766778 w 159"/>
                <a:gd name="T53" fmla="*/ 535803670 h 180"/>
                <a:gd name="T54" fmla="*/ 558766778 w 159"/>
                <a:gd name="T55" fmla="*/ 535803670 h 180"/>
                <a:gd name="T56" fmla="*/ 558766778 w 159"/>
                <a:gd name="T57" fmla="*/ 535803670 h 180"/>
                <a:gd name="T58" fmla="*/ 558766778 w 159"/>
                <a:gd name="T59" fmla="*/ 535803670 h 180"/>
                <a:gd name="T60" fmla="*/ 558766778 w 159"/>
                <a:gd name="T61" fmla="*/ 535803670 h 180"/>
                <a:gd name="T62" fmla="*/ 558766778 w 159"/>
                <a:gd name="T63" fmla="*/ 535803670 h 180"/>
                <a:gd name="T64" fmla="*/ 558766778 w 159"/>
                <a:gd name="T65" fmla="*/ 535803670 h 180"/>
                <a:gd name="T66" fmla="*/ 558766778 w 159"/>
                <a:gd name="T67" fmla="*/ 535803670 h 180"/>
                <a:gd name="T68" fmla="*/ 0 w 159"/>
                <a:gd name="T69" fmla="*/ 535803670 h 180"/>
                <a:gd name="T70" fmla="*/ 558766778 w 159"/>
                <a:gd name="T71" fmla="*/ 535803670 h 180"/>
                <a:gd name="T72" fmla="*/ 558766778 w 159"/>
                <a:gd name="T73" fmla="*/ 535803670 h 180"/>
                <a:gd name="T74" fmla="*/ 558766778 w 159"/>
                <a:gd name="T75" fmla="*/ 535803670 h 180"/>
                <a:gd name="T76" fmla="*/ 558766778 w 159"/>
                <a:gd name="T77" fmla="*/ 535803670 h 180"/>
                <a:gd name="T78" fmla="*/ 558766778 w 159"/>
                <a:gd name="T79" fmla="*/ 535803670 h 180"/>
                <a:gd name="T80" fmla="*/ 558766778 w 159"/>
                <a:gd name="T81" fmla="*/ 535803670 h 180"/>
                <a:gd name="T82" fmla="*/ 558766778 w 159"/>
                <a:gd name="T83" fmla="*/ 535803670 h 180"/>
                <a:gd name="T84" fmla="*/ 558766778 w 159"/>
                <a:gd name="T85" fmla="*/ 535803670 h 180"/>
                <a:gd name="T86" fmla="*/ 558766778 w 159"/>
                <a:gd name="T87" fmla="*/ 535803670 h 180"/>
                <a:gd name="T88" fmla="*/ 558766778 w 159"/>
                <a:gd name="T89" fmla="*/ 535803670 h 1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
                <a:gd name="T136" fmla="*/ 0 h 180"/>
                <a:gd name="T137" fmla="*/ 159 w 159"/>
                <a:gd name="T138" fmla="*/ 180 h 1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 h="180">
                  <a:moveTo>
                    <a:pt x="107" y="16"/>
                  </a:moveTo>
                  <a:lnTo>
                    <a:pt x="101" y="20"/>
                  </a:lnTo>
                  <a:lnTo>
                    <a:pt x="99" y="24"/>
                  </a:lnTo>
                  <a:lnTo>
                    <a:pt x="97" y="28"/>
                  </a:lnTo>
                  <a:lnTo>
                    <a:pt x="99" y="32"/>
                  </a:lnTo>
                  <a:lnTo>
                    <a:pt x="101" y="34"/>
                  </a:lnTo>
                  <a:lnTo>
                    <a:pt x="109" y="36"/>
                  </a:lnTo>
                  <a:lnTo>
                    <a:pt x="117" y="38"/>
                  </a:lnTo>
                  <a:lnTo>
                    <a:pt x="119" y="40"/>
                  </a:lnTo>
                  <a:lnTo>
                    <a:pt x="119" y="42"/>
                  </a:lnTo>
                  <a:lnTo>
                    <a:pt x="119" y="46"/>
                  </a:lnTo>
                  <a:lnTo>
                    <a:pt x="117" y="50"/>
                  </a:lnTo>
                  <a:lnTo>
                    <a:pt x="113" y="52"/>
                  </a:lnTo>
                  <a:lnTo>
                    <a:pt x="113" y="56"/>
                  </a:lnTo>
                  <a:lnTo>
                    <a:pt x="113" y="58"/>
                  </a:lnTo>
                  <a:lnTo>
                    <a:pt x="115" y="60"/>
                  </a:lnTo>
                  <a:lnTo>
                    <a:pt x="117" y="58"/>
                  </a:lnTo>
                  <a:lnTo>
                    <a:pt x="123" y="56"/>
                  </a:lnTo>
                  <a:lnTo>
                    <a:pt x="123" y="68"/>
                  </a:lnTo>
                  <a:lnTo>
                    <a:pt x="127" y="80"/>
                  </a:lnTo>
                  <a:lnTo>
                    <a:pt x="131" y="88"/>
                  </a:lnTo>
                  <a:lnTo>
                    <a:pt x="133" y="92"/>
                  </a:lnTo>
                  <a:lnTo>
                    <a:pt x="137" y="94"/>
                  </a:lnTo>
                  <a:lnTo>
                    <a:pt x="137" y="98"/>
                  </a:lnTo>
                  <a:lnTo>
                    <a:pt x="139" y="104"/>
                  </a:lnTo>
                  <a:lnTo>
                    <a:pt x="141" y="108"/>
                  </a:lnTo>
                  <a:lnTo>
                    <a:pt x="141" y="114"/>
                  </a:lnTo>
                  <a:lnTo>
                    <a:pt x="151" y="120"/>
                  </a:lnTo>
                  <a:lnTo>
                    <a:pt x="159" y="126"/>
                  </a:lnTo>
                  <a:lnTo>
                    <a:pt x="159" y="138"/>
                  </a:lnTo>
                  <a:lnTo>
                    <a:pt x="149" y="140"/>
                  </a:lnTo>
                  <a:lnTo>
                    <a:pt x="143" y="144"/>
                  </a:lnTo>
                  <a:lnTo>
                    <a:pt x="133" y="154"/>
                  </a:lnTo>
                  <a:lnTo>
                    <a:pt x="127" y="160"/>
                  </a:lnTo>
                  <a:lnTo>
                    <a:pt x="121" y="164"/>
                  </a:lnTo>
                  <a:lnTo>
                    <a:pt x="115" y="168"/>
                  </a:lnTo>
                  <a:lnTo>
                    <a:pt x="105" y="168"/>
                  </a:lnTo>
                  <a:lnTo>
                    <a:pt x="97" y="170"/>
                  </a:lnTo>
                  <a:lnTo>
                    <a:pt x="95" y="172"/>
                  </a:lnTo>
                  <a:lnTo>
                    <a:pt x="93" y="174"/>
                  </a:lnTo>
                  <a:lnTo>
                    <a:pt x="84" y="174"/>
                  </a:lnTo>
                  <a:lnTo>
                    <a:pt x="76" y="176"/>
                  </a:lnTo>
                  <a:lnTo>
                    <a:pt x="68" y="176"/>
                  </a:lnTo>
                  <a:lnTo>
                    <a:pt x="54" y="180"/>
                  </a:lnTo>
                  <a:lnTo>
                    <a:pt x="48" y="178"/>
                  </a:lnTo>
                  <a:lnTo>
                    <a:pt x="44" y="174"/>
                  </a:lnTo>
                  <a:lnTo>
                    <a:pt x="40" y="170"/>
                  </a:lnTo>
                  <a:lnTo>
                    <a:pt x="36" y="168"/>
                  </a:lnTo>
                  <a:lnTo>
                    <a:pt x="34" y="166"/>
                  </a:lnTo>
                  <a:lnTo>
                    <a:pt x="30" y="162"/>
                  </a:lnTo>
                  <a:lnTo>
                    <a:pt x="26" y="148"/>
                  </a:lnTo>
                  <a:lnTo>
                    <a:pt x="22" y="126"/>
                  </a:lnTo>
                  <a:lnTo>
                    <a:pt x="24" y="116"/>
                  </a:lnTo>
                  <a:lnTo>
                    <a:pt x="28" y="110"/>
                  </a:lnTo>
                  <a:lnTo>
                    <a:pt x="36" y="106"/>
                  </a:lnTo>
                  <a:lnTo>
                    <a:pt x="44" y="100"/>
                  </a:lnTo>
                  <a:lnTo>
                    <a:pt x="54" y="96"/>
                  </a:lnTo>
                  <a:lnTo>
                    <a:pt x="62" y="92"/>
                  </a:lnTo>
                  <a:lnTo>
                    <a:pt x="66" y="86"/>
                  </a:lnTo>
                  <a:lnTo>
                    <a:pt x="70" y="78"/>
                  </a:lnTo>
                  <a:lnTo>
                    <a:pt x="58" y="78"/>
                  </a:lnTo>
                  <a:lnTo>
                    <a:pt x="48" y="78"/>
                  </a:lnTo>
                  <a:lnTo>
                    <a:pt x="44" y="66"/>
                  </a:lnTo>
                  <a:lnTo>
                    <a:pt x="42" y="56"/>
                  </a:lnTo>
                  <a:lnTo>
                    <a:pt x="38" y="48"/>
                  </a:lnTo>
                  <a:lnTo>
                    <a:pt x="34" y="36"/>
                  </a:lnTo>
                  <a:lnTo>
                    <a:pt x="28" y="30"/>
                  </a:lnTo>
                  <a:lnTo>
                    <a:pt x="18" y="26"/>
                  </a:lnTo>
                  <a:lnTo>
                    <a:pt x="10" y="22"/>
                  </a:lnTo>
                  <a:lnTo>
                    <a:pt x="0" y="18"/>
                  </a:lnTo>
                  <a:lnTo>
                    <a:pt x="4" y="16"/>
                  </a:lnTo>
                  <a:lnTo>
                    <a:pt x="6" y="16"/>
                  </a:lnTo>
                  <a:lnTo>
                    <a:pt x="10" y="16"/>
                  </a:lnTo>
                  <a:lnTo>
                    <a:pt x="18" y="18"/>
                  </a:lnTo>
                  <a:lnTo>
                    <a:pt x="28" y="20"/>
                  </a:lnTo>
                  <a:lnTo>
                    <a:pt x="40" y="24"/>
                  </a:lnTo>
                  <a:lnTo>
                    <a:pt x="50" y="26"/>
                  </a:lnTo>
                  <a:lnTo>
                    <a:pt x="56" y="26"/>
                  </a:lnTo>
                  <a:lnTo>
                    <a:pt x="60" y="22"/>
                  </a:lnTo>
                  <a:lnTo>
                    <a:pt x="62" y="18"/>
                  </a:lnTo>
                  <a:lnTo>
                    <a:pt x="64" y="14"/>
                  </a:lnTo>
                  <a:lnTo>
                    <a:pt x="64" y="8"/>
                  </a:lnTo>
                  <a:lnTo>
                    <a:pt x="66" y="4"/>
                  </a:lnTo>
                  <a:lnTo>
                    <a:pt x="70" y="2"/>
                  </a:lnTo>
                  <a:lnTo>
                    <a:pt x="76" y="0"/>
                  </a:lnTo>
                  <a:lnTo>
                    <a:pt x="88" y="2"/>
                  </a:lnTo>
                  <a:lnTo>
                    <a:pt x="99" y="6"/>
                  </a:lnTo>
                  <a:lnTo>
                    <a:pt x="105" y="10"/>
                  </a:lnTo>
                  <a:lnTo>
                    <a:pt x="113" y="14"/>
                  </a:lnTo>
                  <a:lnTo>
                    <a:pt x="107" y="16"/>
                  </a:lnTo>
                  <a:close/>
                </a:path>
              </a:pathLst>
            </a:custGeom>
            <a:solidFill>
              <a:srgbClr val="C0C0C0"/>
            </a:solidFill>
            <a:ln w="3175">
              <a:solidFill>
                <a:schemeClr val="bg1"/>
              </a:solidFill>
              <a:round/>
              <a:headEnd/>
              <a:tailEnd/>
            </a:ln>
          </p:spPr>
          <p:txBody>
            <a:bodyPr/>
            <a:lstStyle/>
            <a:p>
              <a:endParaRPr lang="en-GB"/>
            </a:p>
          </p:txBody>
        </p:sp>
        <p:sp>
          <p:nvSpPr>
            <p:cNvPr id="75847" name="Freeform 73"/>
            <p:cNvSpPr>
              <a:spLocks/>
            </p:cNvSpPr>
            <p:nvPr/>
          </p:nvSpPr>
          <p:spPr bwMode="auto">
            <a:xfrm>
              <a:off x="2845" y="1029"/>
              <a:ext cx="155" cy="232"/>
            </a:xfrm>
            <a:custGeom>
              <a:avLst/>
              <a:gdLst>
                <a:gd name="T0" fmla="*/ 706869914 w 160"/>
                <a:gd name="T1" fmla="*/ 655564522 h 240"/>
                <a:gd name="T2" fmla="*/ 706869914 w 160"/>
                <a:gd name="T3" fmla="*/ 655564522 h 240"/>
                <a:gd name="T4" fmla="*/ 706869914 w 160"/>
                <a:gd name="T5" fmla="*/ 655564522 h 240"/>
                <a:gd name="T6" fmla="*/ 706869914 w 160"/>
                <a:gd name="T7" fmla="*/ 655564522 h 240"/>
                <a:gd name="T8" fmla="*/ 706869914 w 160"/>
                <a:gd name="T9" fmla="*/ 655564522 h 240"/>
                <a:gd name="T10" fmla="*/ 706869914 w 160"/>
                <a:gd name="T11" fmla="*/ 655564522 h 240"/>
                <a:gd name="T12" fmla="*/ 706869914 w 160"/>
                <a:gd name="T13" fmla="*/ 655564522 h 240"/>
                <a:gd name="T14" fmla="*/ 706869914 w 160"/>
                <a:gd name="T15" fmla="*/ 655564522 h 240"/>
                <a:gd name="T16" fmla="*/ 706869914 w 160"/>
                <a:gd name="T17" fmla="*/ 655564522 h 240"/>
                <a:gd name="T18" fmla="*/ 706869914 w 160"/>
                <a:gd name="T19" fmla="*/ 655564522 h 240"/>
                <a:gd name="T20" fmla="*/ 706869914 w 160"/>
                <a:gd name="T21" fmla="*/ 655564522 h 240"/>
                <a:gd name="T22" fmla="*/ 706869914 w 160"/>
                <a:gd name="T23" fmla="*/ 655564522 h 240"/>
                <a:gd name="T24" fmla="*/ 706869914 w 160"/>
                <a:gd name="T25" fmla="*/ 655564522 h 240"/>
                <a:gd name="T26" fmla="*/ 706869914 w 160"/>
                <a:gd name="T27" fmla="*/ 655564522 h 240"/>
                <a:gd name="T28" fmla="*/ 706869914 w 160"/>
                <a:gd name="T29" fmla="*/ 655564522 h 240"/>
                <a:gd name="T30" fmla="*/ 706869914 w 160"/>
                <a:gd name="T31" fmla="*/ 655564522 h 240"/>
                <a:gd name="T32" fmla="*/ 0 w 160"/>
                <a:gd name="T33" fmla="*/ 655564522 h 240"/>
                <a:gd name="T34" fmla="*/ 706869914 w 160"/>
                <a:gd name="T35" fmla="*/ 655564522 h 240"/>
                <a:gd name="T36" fmla="*/ 706869914 w 160"/>
                <a:gd name="T37" fmla="*/ 655564522 h 240"/>
                <a:gd name="T38" fmla="*/ 706869914 w 160"/>
                <a:gd name="T39" fmla="*/ 655564522 h 240"/>
                <a:gd name="T40" fmla="*/ 706869914 w 160"/>
                <a:gd name="T41" fmla="*/ 655564522 h 240"/>
                <a:gd name="T42" fmla="*/ 706869914 w 160"/>
                <a:gd name="T43" fmla="*/ 655564522 h 240"/>
                <a:gd name="T44" fmla="*/ 706869914 w 160"/>
                <a:gd name="T45" fmla="*/ 655564522 h 240"/>
                <a:gd name="T46" fmla="*/ 706869914 w 160"/>
                <a:gd name="T47" fmla="*/ 655564522 h 240"/>
                <a:gd name="T48" fmla="*/ 706869914 w 160"/>
                <a:gd name="T49" fmla="*/ 655564522 h 240"/>
                <a:gd name="T50" fmla="*/ 706869914 w 160"/>
                <a:gd name="T51" fmla="*/ 655564522 h 240"/>
                <a:gd name="T52" fmla="*/ 706869914 w 160"/>
                <a:gd name="T53" fmla="*/ 655564522 h 240"/>
                <a:gd name="T54" fmla="*/ 706869914 w 160"/>
                <a:gd name="T55" fmla="*/ 655564522 h 240"/>
                <a:gd name="T56" fmla="*/ 706869914 w 160"/>
                <a:gd name="T57" fmla="*/ 655564522 h 240"/>
                <a:gd name="T58" fmla="*/ 706869914 w 160"/>
                <a:gd name="T59" fmla="*/ 655564522 h 240"/>
                <a:gd name="T60" fmla="*/ 706869914 w 160"/>
                <a:gd name="T61" fmla="*/ 655564522 h 240"/>
                <a:gd name="T62" fmla="*/ 706869914 w 160"/>
                <a:gd name="T63" fmla="*/ 655564522 h 240"/>
                <a:gd name="T64" fmla="*/ 706869914 w 160"/>
                <a:gd name="T65" fmla="*/ 655564522 h 240"/>
                <a:gd name="T66" fmla="*/ 706869914 w 160"/>
                <a:gd name="T67" fmla="*/ 655564522 h 240"/>
                <a:gd name="T68" fmla="*/ 706869914 w 160"/>
                <a:gd name="T69" fmla="*/ 655564522 h 240"/>
                <a:gd name="T70" fmla="*/ 706869914 w 160"/>
                <a:gd name="T71" fmla="*/ 655564522 h 240"/>
                <a:gd name="T72" fmla="*/ 706869914 w 160"/>
                <a:gd name="T73" fmla="*/ 655564522 h 240"/>
                <a:gd name="T74" fmla="*/ 706869914 w 160"/>
                <a:gd name="T75" fmla="*/ 655564522 h 240"/>
                <a:gd name="T76" fmla="*/ 706869914 w 160"/>
                <a:gd name="T77" fmla="*/ 655564522 h 240"/>
                <a:gd name="T78" fmla="*/ 706869914 w 160"/>
                <a:gd name="T79" fmla="*/ 655564522 h 240"/>
                <a:gd name="T80" fmla="*/ 706869914 w 160"/>
                <a:gd name="T81" fmla="*/ 655564522 h 2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0"/>
                <a:gd name="T124" fmla="*/ 0 h 240"/>
                <a:gd name="T125" fmla="*/ 160 w 160"/>
                <a:gd name="T126" fmla="*/ 240 h 2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0" h="240">
                  <a:moveTo>
                    <a:pt x="160" y="60"/>
                  </a:moveTo>
                  <a:lnTo>
                    <a:pt x="156" y="48"/>
                  </a:lnTo>
                  <a:lnTo>
                    <a:pt x="154" y="38"/>
                  </a:lnTo>
                  <a:lnTo>
                    <a:pt x="150" y="30"/>
                  </a:lnTo>
                  <a:lnTo>
                    <a:pt x="146" y="18"/>
                  </a:lnTo>
                  <a:lnTo>
                    <a:pt x="140" y="12"/>
                  </a:lnTo>
                  <a:lnTo>
                    <a:pt x="130" y="8"/>
                  </a:lnTo>
                  <a:lnTo>
                    <a:pt x="122" y="4"/>
                  </a:lnTo>
                  <a:lnTo>
                    <a:pt x="112" y="0"/>
                  </a:lnTo>
                  <a:lnTo>
                    <a:pt x="104" y="4"/>
                  </a:lnTo>
                  <a:lnTo>
                    <a:pt x="96" y="6"/>
                  </a:lnTo>
                  <a:lnTo>
                    <a:pt x="82" y="6"/>
                  </a:lnTo>
                  <a:lnTo>
                    <a:pt x="70" y="8"/>
                  </a:lnTo>
                  <a:lnTo>
                    <a:pt x="62" y="14"/>
                  </a:lnTo>
                  <a:lnTo>
                    <a:pt x="54" y="24"/>
                  </a:lnTo>
                  <a:lnTo>
                    <a:pt x="46" y="34"/>
                  </a:lnTo>
                  <a:lnTo>
                    <a:pt x="40" y="46"/>
                  </a:lnTo>
                  <a:lnTo>
                    <a:pt x="36" y="58"/>
                  </a:lnTo>
                  <a:lnTo>
                    <a:pt x="34" y="70"/>
                  </a:lnTo>
                  <a:lnTo>
                    <a:pt x="32" y="82"/>
                  </a:lnTo>
                  <a:lnTo>
                    <a:pt x="24" y="82"/>
                  </a:lnTo>
                  <a:lnTo>
                    <a:pt x="14" y="82"/>
                  </a:lnTo>
                  <a:lnTo>
                    <a:pt x="10" y="84"/>
                  </a:lnTo>
                  <a:lnTo>
                    <a:pt x="8" y="88"/>
                  </a:lnTo>
                  <a:lnTo>
                    <a:pt x="6" y="92"/>
                  </a:lnTo>
                  <a:lnTo>
                    <a:pt x="6" y="96"/>
                  </a:lnTo>
                  <a:lnTo>
                    <a:pt x="6" y="106"/>
                  </a:lnTo>
                  <a:lnTo>
                    <a:pt x="10" y="116"/>
                  </a:lnTo>
                  <a:lnTo>
                    <a:pt x="14" y="132"/>
                  </a:lnTo>
                  <a:lnTo>
                    <a:pt x="14" y="140"/>
                  </a:lnTo>
                  <a:lnTo>
                    <a:pt x="14" y="142"/>
                  </a:lnTo>
                  <a:lnTo>
                    <a:pt x="16" y="144"/>
                  </a:lnTo>
                  <a:lnTo>
                    <a:pt x="22" y="148"/>
                  </a:lnTo>
                  <a:lnTo>
                    <a:pt x="0" y="180"/>
                  </a:lnTo>
                  <a:lnTo>
                    <a:pt x="6" y="186"/>
                  </a:lnTo>
                  <a:lnTo>
                    <a:pt x="16" y="196"/>
                  </a:lnTo>
                  <a:lnTo>
                    <a:pt x="30" y="218"/>
                  </a:lnTo>
                  <a:lnTo>
                    <a:pt x="32" y="220"/>
                  </a:lnTo>
                  <a:lnTo>
                    <a:pt x="32" y="224"/>
                  </a:lnTo>
                  <a:lnTo>
                    <a:pt x="30" y="232"/>
                  </a:lnTo>
                  <a:lnTo>
                    <a:pt x="32" y="234"/>
                  </a:lnTo>
                  <a:lnTo>
                    <a:pt x="34" y="238"/>
                  </a:lnTo>
                  <a:lnTo>
                    <a:pt x="36" y="240"/>
                  </a:lnTo>
                  <a:lnTo>
                    <a:pt x="42" y="240"/>
                  </a:lnTo>
                  <a:lnTo>
                    <a:pt x="54" y="240"/>
                  </a:lnTo>
                  <a:lnTo>
                    <a:pt x="56" y="232"/>
                  </a:lnTo>
                  <a:lnTo>
                    <a:pt x="60" y="230"/>
                  </a:lnTo>
                  <a:lnTo>
                    <a:pt x="68" y="228"/>
                  </a:lnTo>
                  <a:lnTo>
                    <a:pt x="78" y="228"/>
                  </a:lnTo>
                  <a:lnTo>
                    <a:pt x="78" y="224"/>
                  </a:lnTo>
                  <a:lnTo>
                    <a:pt x="84" y="224"/>
                  </a:lnTo>
                  <a:lnTo>
                    <a:pt x="86" y="220"/>
                  </a:lnTo>
                  <a:lnTo>
                    <a:pt x="86" y="216"/>
                  </a:lnTo>
                  <a:lnTo>
                    <a:pt x="88" y="214"/>
                  </a:lnTo>
                  <a:lnTo>
                    <a:pt x="84" y="210"/>
                  </a:lnTo>
                  <a:lnTo>
                    <a:pt x="84" y="182"/>
                  </a:lnTo>
                  <a:lnTo>
                    <a:pt x="90" y="178"/>
                  </a:lnTo>
                  <a:lnTo>
                    <a:pt x="96" y="176"/>
                  </a:lnTo>
                  <a:lnTo>
                    <a:pt x="102" y="172"/>
                  </a:lnTo>
                  <a:lnTo>
                    <a:pt x="106" y="168"/>
                  </a:lnTo>
                  <a:lnTo>
                    <a:pt x="84" y="168"/>
                  </a:lnTo>
                  <a:lnTo>
                    <a:pt x="102" y="166"/>
                  </a:lnTo>
                  <a:lnTo>
                    <a:pt x="108" y="164"/>
                  </a:lnTo>
                  <a:lnTo>
                    <a:pt x="112" y="162"/>
                  </a:lnTo>
                  <a:lnTo>
                    <a:pt x="112" y="158"/>
                  </a:lnTo>
                  <a:lnTo>
                    <a:pt x="94" y="150"/>
                  </a:lnTo>
                  <a:lnTo>
                    <a:pt x="86" y="144"/>
                  </a:lnTo>
                  <a:lnTo>
                    <a:pt x="84" y="140"/>
                  </a:lnTo>
                  <a:lnTo>
                    <a:pt x="82" y="134"/>
                  </a:lnTo>
                  <a:lnTo>
                    <a:pt x="84" y="122"/>
                  </a:lnTo>
                  <a:lnTo>
                    <a:pt x="90" y="112"/>
                  </a:lnTo>
                  <a:lnTo>
                    <a:pt x="98" y="106"/>
                  </a:lnTo>
                  <a:lnTo>
                    <a:pt x="106" y="100"/>
                  </a:lnTo>
                  <a:lnTo>
                    <a:pt x="122" y="90"/>
                  </a:lnTo>
                  <a:lnTo>
                    <a:pt x="128" y="84"/>
                  </a:lnTo>
                  <a:lnTo>
                    <a:pt x="130" y="78"/>
                  </a:lnTo>
                  <a:lnTo>
                    <a:pt x="130" y="72"/>
                  </a:lnTo>
                  <a:lnTo>
                    <a:pt x="130" y="68"/>
                  </a:lnTo>
                  <a:lnTo>
                    <a:pt x="132" y="64"/>
                  </a:lnTo>
                  <a:lnTo>
                    <a:pt x="138" y="62"/>
                  </a:lnTo>
                  <a:lnTo>
                    <a:pt x="146" y="60"/>
                  </a:lnTo>
                  <a:lnTo>
                    <a:pt x="152" y="60"/>
                  </a:lnTo>
                  <a:lnTo>
                    <a:pt x="160" y="60"/>
                  </a:lnTo>
                  <a:close/>
                </a:path>
              </a:pathLst>
            </a:custGeom>
            <a:solidFill>
              <a:srgbClr val="C0C0C0"/>
            </a:solidFill>
            <a:ln w="3175">
              <a:solidFill>
                <a:schemeClr val="bg1"/>
              </a:solidFill>
              <a:round/>
              <a:headEnd/>
              <a:tailEnd/>
            </a:ln>
          </p:spPr>
          <p:txBody>
            <a:bodyPr/>
            <a:lstStyle/>
            <a:p>
              <a:endParaRPr lang="en-GB"/>
            </a:p>
          </p:txBody>
        </p:sp>
        <p:sp>
          <p:nvSpPr>
            <p:cNvPr id="75848" name="Freeform 74"/>
            <p:cNvSpPr>
              <a:spLocks/>
            </p:cNvSpPr>
            <p:nvPr/>
          </p:nvSpPr>
          <p:spPr bwMode="auto">
            <a:xfrm>
              <a:off x="2768" y="996"/>
              <a:ext cx="304" cy="222"/>
            </a:xfrm>
            <a:custGeom>
              <a:avLst/>
              <a:gdLst>
                <a:gd name="T0" fmla="*/ 618921185 w 315"/>
                <a:gd name="T1" fmla="*/ 622027310 h 230"/>
                <a:gd name="T2" fmla="*/ 618921185 w 315"/>
                <a:gd name="T3" fmla="*/ 622027310 h 230"/>
                <a:gd name="T4" fmla="*/ 618921185 w 315"/>
                <a:gd name="T5" fmla="*/ 622027310 h 230"/>
                <a:gd name="T6" fmla="*/ 618921185 w 315"/>
                <a:gd name="T7" fmla="*/ 622027310 h 230"/>
                <a:gd name="T8" fmla="*/ 618921185 w 315"/>
                <a:gd name="T9" fmla="*/ 622027310 h 230"/>
                <a:gd name="T10" fmla="*/ 618921185 w 315"/>
                <a:gd name="T11" fmla="*/ 622027310 h 230"/>
                <a:gd name="T12" fmla="*/ 618921185 w 315"/>
                <a:gd name="T13" fmla="*/ 622027310 h 230"/>
                <a:gd name="T14" fmla="*/ 618921185 w 315"/>
                <a:gd name="T15" fmla="*/ 622027310 h 230"/>
                <a:gd name="T16" fmla="*/ 618921185 w 315"/>
                <a:gd name="T17" fmla="*/ 622027310 h 230"/>
                <a:gd name="T18" fmla="*/ 618921185 w 315"/>
                <a:gd name="T19" fmla="*/ 622027310 h 230"/>
                <a:gd name="T20" fmla="*/ 618921185 w 315"/>
                <a:gd name="T21" fmla="*/ 622027310 h 230"/>
                <a:gd name="T22" fmla="*/ 618921185 w 315"/>
                <a:gd name="T23" fmla="*/ 622027310 h 230"/>
                <a:gd name="T24" fmla="*/ 618921185 w 315"/>
                <a:gd name="T25" fmla="*/ 622027310 h 230"/>
                <a:gd name="T26" fmla="*/ 618921185 w 315"/>
                <a:gd name="T27" fmla="*/ 622027310 h 230"/>
                <a:gd name="T28" fmla="*/ 618921185 w 315"/>
                <a:gd name="T29" fmla="*/ 622027310 h 230"/>
                <a:gd name="T30" fmla="*/ 618921185 w 315"/>
                <a:gd name="T31" fmla="*/ 622027310 h 230"/>
                <a:gd name="T32" fmla="*/ 618921185 w 315"/>
                <a:gd name="T33" fmla="*/ 622027310 h 230"/>
                <a:gd name="T34" fmla="*/ 618921185 w 315"/>
                <a:gd name="T35" fmla="*/ 622027310 h 230"/>
                <a:gd name="T36" fmla="*/ 618921185 w 315"/>
                <a:gd name="T37" fmla="*/ 622027310 h 230"/>
                <a:gd name="T38" fmla="*/ 618921185 w 315"/>
                <a:gd name="T39" fmla="*/ 622027310 h 230"/>
                <a:gd name="T40" fmla="*/ 618921185 w 315"/>
                <a:gd name="T41" fmla="*/ 622027310 h 230"/>
                <a:gd name="T42" fmla="*/ 618921185 w 315"/>
                <a:gd name="T43" fmla="*/ 622027310 h 230"/>
                <a:gd name="T44" fmla="*/ 0 w 315"/>
                <a:gd name="T45" fmla="*/ 622027310 h 230"/>
                <a:gd name="T46" fmla="*/ 618921185 w 315"/>
                <a:gd name="T47" fmla="*/ 622027310 h 230"/>
                <a:gd name="T48" fmla="*/ 618921185 w 315"/>
                <a:gd name="T49" fmla="*/ 622027310 h 230"/>
                <a:gd name="T50" fmla="*/ 618921185 w 315"/>
                <a:gd name="T51" fmla="*/ 622027310 h 230"/>
                <a:gd name="T52" fmla="*/ 618921185 w 315"/>
                <a:gd name="T53" fmla="*/ 622027310 h 230"/>
                <a:gd name="T54" fmla="*/ 618921185 w 315"/>
                <a:gd name="T55" fmla="*/ 622027310 h 230"/>
                <a:gd name="T56" fmla="*/ 618921185 w 315"/>
                <a:gd name="T57" fmla="*/ 622027310 h 230"/>
                <a:gd name="T58" fmla="*/ 618921185 w 315"/>
                <a:gd name="T59" fmla="*/ 622027310 h 230"/>
                <a:gd name="T60" fmla="*/ 618921185 w 315"/>
                <a:gd name="T61" fmla="*/ 622027310 h 230"/>
                <a:gd name="T62" fmla="*/ 618921185 w 315"/>
                <a:gd name="T63" fmla="*/ 622027310 h 230"/>
                <a:gd name="T64" fmla="*/ 618921185 w 315"/>
                <a:gd name="T65" fmla="*/ 622027310 h 230"/>
                <a:gd name="T66" fmla="*/ 618921185 w 315"/>
                <a:gd name="T67" fmla="*/ 622027310 h 230"/>
                <a:gd name="T68" fmla="*/ 618921185 w 315"/>
                <a:gd name="T69" fmla="*/ 622027310 h 230"/>
                <a:gd name="T70" fmla="*/ 618921185 w 315"/>
                <a:gd name="T71" fmla="*/ 622027310 h 230"/>
                <a:gd name="T72" fmla="*/ 618921185 w 315"/>
                <a:gd name="T73" fmla="*/ 622027310 h 230"/>
                <a:gd name="T74" fmla="*/ 618921185 w 315"/>
                <a:gd name="T75" fmla="*/ 622027310 h 230"/>
                <a:gd name="T76" fmla="*/ 618921185 w 315"/>
                <a:gd name="T77" fmla="*/ 622027310 h 230"/>
                <a:gd name="T78" fmla="*/ 618921185 w 315"/>
                <a:gd name="T79" fmla="*/ 622027310 h 230"/>
                <a:gd name="T80" fmla="*/ 618921185 w 315"/>
                <a:gd name="T81" fmla="*/ 622027310 h 230"/>
                <a:gd name="T82" fmla="*/ 618921185 w 315"/>
                <a:gd name="T83" fmla="*/ 0 h 230"/>
                <a:gd name="T84" fmla="*/ 618921185 w 315"/>
                <a:gd name="T85" fmla="*/ 622027310 h 230"/>
                <a:gd name="T86" fmla="*/ 618921185 w 315"/>
                <a:gd name="T87" fmla="*/ 622027310 h 230"/>
                <a:gd name="T88" fmla="*/ 618921185 w 315"/>
                <a:gd name="T89" fmla="*/ 622027310 h 230"/>
                <a:gd name="T90" fmla="*/ 618921185 w 315"/>
                <a:gd name="T91" fmla="*/ 622027310 h 230"/>
                <a:gd name="T92" fmla="*/ 618921185 w 315"/>
                <a:gd name="T93" fmla="*/ 622027310 h 230"/>
                <a:gd name="T94" fmla="*/ 618921185 w 315"/>
                <a:gd name="T95" fmla="*/ 622027310 h 2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15"/>
                <a:gd name="T145" fmla="*/ 0 h 230"/>
                <a:gd name="T146" fmla="*/ 315 w 315"/>
                <a:gd name="T147" fmla="*/ 230 h 2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15" h="230">
                  <a:moveTo>
                    <a:pt x="305" y="30"/>
                  </a:moveTo>
                  <a:lnTo>
                    <a:pt x="297" y="26"/>
                  </a:lnTo>
                  <a:lnTo>
                    <a:pt x="291" y="22"/>
                  </a:lnTo>
                  <a:lnTo>
                    <a:pt x="280" y="18"/>
                  </a:lnTo>
                  <a:lnTo>
                    <a:pt x="268" y="16"/>
                  </a:lnTo>
                  <a:lnTo>
                    <a:pt x="262" y="18"/>
                  </a:lnTo>
                  <a:lnTo>
                    <a:pt x="258" y="20"/>
                  </a:lnTo>
                  <a:lnTo>
                    <a:pt x="256" y="24"/>
                  </a:lnTo>
                  <a:lnTo>
                    <a:pt x="256" y="30"/>
                  </a:lnTo>
                  <a:lnTo>
                    <a:pt x="254" y="34"/>
                  </a:lnTo>
                  <a:lnTo>
                    <a:pt x="252" y="38"/>
                  </a:lnTo>
                  <a:lnTo>
                    <a:pt x="248" y="42"/>
                  </a:lnTo>
                  <a:lnTo>
                    <a:pt x="242" y="42"/>
                  </a:lnTo>
                  <a:lnTo>
                    <a:pt x="232" y="40"/>
                  </a:lnTo>
                  <a:lnTo>
                    <a:pt x="220" y="36"/>
                  </a:lnTo>
                  <a:lnTo>
                    <a:pt x="210" y="34"/>
                  </a:lnTo>
                  <a:lnTo>
                    <a:pt x="202" y="32"/>
                  </a:lnTo>
                  <a:lnTo>
                    <a:pt x="198" y="32"/>
                  </a:lnTo>
                  <a:lnTo>
                    <a:pt x="196" y="32"/>
                  </a:lnTo>
                  <a:lnTo>
                    <a:pt x="192" y="34"/>
                  </a:lnTo>
                  <a:lnTo>
                    <a:pt x="184" y="38"/>
                  </a:lnTo>
                  <a:lnTo>
                    <a:pt x="176" y="40"/>
                  </a:lnTo>
                  <a:lnTo>
                    <a:pt x="162" y="40"/>
                  </a:lnTo>
                  <a:lnTo>
                    <a:pt x="150" y="42"/>
                  </a:lnTo>
                  <a:lnTo>
                    <a:pt x="142" y="48"/>
                  </a:lnTo>
                  <a:lnTo>
                    <a:pt x="134" y="58"/>
                  </a:lnTo>
                  <a:lnTo>
                    <a:pt x="126" y="68"/>
                  </a:lnTo>
                  <a:lnTo>
                    <a:pt x="120" y="80"/>
                  </a:lnTo>
                  <a:lnTo>
                    <a:pt x="116" y="92"/>
                  </a:lnTo>
                  <a:lnTo>
                    <a:pt x="114" y="104"/>
                  </a:lnTo>
                  <a:lnTo>
                    <a:pt x="112" y="116"/>
                  </a:lnTo>
                  <a:lnTo>
                    <a:pt x="104" y="116"/>
                  </a:lnTo>
                  <a:lnTo>
                    <a:pt x="94" y="116"/>
                  </a:lnTo>
                  <a:lnTo>
                    <a:pt x="90" y="118"/>
                  </a:lnTo>
                  <a:lnTo>
                    <a:pt x="88" y="122"/>
                  </a:lnTo>
                  <a:lnTo>
                    <a:pt x="86" y="126"/>
                  </a:lnTo>
                  <a:lnTo>
                    <a:pt x="86" y="130"/>
                  </a:lnTo>
                  <a:lnTo>
                    <a:pt x="86" y="140"/>
                  </a:lnTo>
                  <a:lnTo>
                    <a:pt x="90" y="150"/>
                  </a:lnTo>
                  <a:lnTo>
                    <a:pt x="94" y="166"/>
                  </a:lnTo>
                  <a:lnTo>
                    <a:pt x="94" y="174"/>
                  </a:lnTo>
                  <a:lnTo>
                    <a:pt x="94" y="176"/>
                  </a:lnTo>
                  <a:lnTo>
                    <a:pt x="96" y="178"/>
                  </a:lnTo>
                  <a:lnTo>
                    <a:pt x="102" y="182"/>
                  </a:lnTo>
                  <a:lnTo>
                    <a:pt x="80" y="214"/>
                  </a:lnTo>
                  <a:lnTo>
                    <a:pt x="74" y="212"/>
                  </a:lnTo>
                  <a:lnTo>
                    <a:pt x="72" y="210"/>
                  </a:lnTo>
                  <a:lnTo>
                    <a:pt x="68" y="202"/>
                  </a:lnTo>
                  <a:lnTo>
                    <a:pt x="66" y="206"/>
                  </a:lnTo>
                  <a:lnTo>
                    <a:pt x="66" y="210"/>
                  </a:lnTo>
                  <a:lnTo>
                    <a:pt x="52" y="222"/>
                  </a:lnTo>
                  <a:lnTo>
                    <a:pt x="44" y="226"/>
                  </a:lnTo>
                  <a:lnTo>
                    <a:pt x="38" y="230"/>
                  </a:lnTo>
                  <a:lnTo>
                    <a:pt x="28" y="228"/>
                  </a:lnTo>
                  <a:lnTo>
                    <a:pt x="18" y="224"/>
                  </a:lnTo>
                  <a:lnTo>
                    <a:pt x="10" y="220"/>
                  </a:lnTo>
                  <a:lnTo>
                    <a:pt x="8" y="216"/>
                  </a:lnTo>
                  <a:lnTo>
                    <a:pt x="8" y="214"/>
                  </a:lnTo>
                  <a:lnTo>
                    <a:pt x="10" y="210"/>
                  </a:lnTo>
                  <a:lnTo>
                    <a:pt x="12" y="208"/>
                  </a:lnTo>
                  <a:lnTo>
                    <a:pt x="6" y="206"/>
                  </a:lnTo>
                  <a:lnTo>
                    <a:pt x="2" y="204"/>
                  </a:lnTo>
                  <a:lnTo>
                    <a:pt x="2" y="202"/>
                  </a:lnTo>
                  <a:lnTo>
                    <a:pt x="2" y="198"/>
                  </a:lnTo>
                  <a:lnTo>
                    <a:pt x="4" y="192"/>
                  </a:lnTo>
                  <a:lnTo>
                    <a:pt x="8" y="186"/>
                  </a:lnTo>
                  <a:lnTo>
                    <a:pt x="4" y="180"/>
                  </a:lnTo>
                  <a:lnTo>
                    <a:pt x="2" y="172"/>
                  </a:lnTo>
                  <a:lnTo>
                    <a:pt x="0" y="154"/>
                  </a:lnTo>
                  <a:lnTo>
                    <a:pt x="10" y="154"/>
                  </a:lnTo>
                  <a:lnTo>
                    <a:pt x="16" y="150"/>
                  </a:lnTo>
                  <a:lnTo>
                    <a:pt x="22" y="146"/>
                  </a:lnTo>
                  <a:lnTo>
                    <a:pt x="26" y="138"/>
                  </a:lnTo>
                  <a:lnTo>
                    <a:pt x="34" y="138"/>
                  </a:lnTo>
                  <a:lnTo>
                    <a:pt x="40" y="134"/>
                  </a:lnTo>
                  <a:lnTo>
                    <a:pt x="46" y="130"/>
                  </a:lnTo>
                  <a:lnTo>
                    <a:pt x="54" y="130"/>
                  </a:lnTo>
                  <a:lnTo>
                    <a:pt x="58" y="128"/>
                  </a:lnTo>
                  <a:lnTo>
                    <a:pt x="62" y="124"/>
                  </a:lnTo>
                  <a:lnTo>
                    <a:pt x="64" y="126"/>
                  </a:lnTo>
                  <a:lnTo>
                    <a:pt x="68" y="126"/>
                  </a:lnTo>
                  <a:lnTo>
                    <a:pt x="74" y="126"/>
                  </a:lnTo>
                  <a:lnTo>
                    <a:pt x="76" y="124"/>
                  </a:lnTo>
                  <a:lnTo>
                    <a:pt x="66" y="124"/>
                  </a:lnTo>
                  <a:lnTo>
                    <a:pt x="64" y="122"/>
                  </a:lnTo>
                  <a:lnTo>
                    <a:pt x="62" y="118"/>
                  </a:lnTo>
                  <a:lnTo>
                    <a:pt x="64" y="114"/>
                  </a:lnTo>
                  <a:lnTo>
                    <a:pt x="70" y="110"/>
                  </a:lnTo>
                  <a:lnTo>
                    <a:pt x="80" y="106"/>
                  </a:lnTo>
                  <a:lnTo>
                    <a:pt x="86" y="100"/>
                  </a:lnTo>
                  <a:lnTo>
                    <a:pt x="92" y="92"/>
                  </a:lnTo>
                  <a:lnTo>
                    <a:pt x="98" y="76"/>
                  </a:lnTo>
                  <a:lnTo>
                    <a:pt x="100" y="72"/>
                  </a:lnTo>
                  <a:lnTo>
                    <a:pt x="102" y="72"/>
                  </a:lnTo>
                  <a:lnTo>
                    <a:pt x="108" y="68"/>
                  </a:lnTo>
                  <a:lnTo>
                    <a:pt x="114" y="64"/>
                  </a:lnTo>
                  <a:lnTo>
                    <a:pt x="116" y="60"/>
                  </a:lnTo>
                  <a:lnTo>
                    <a:pt x="116" y="56"/>
                  </a:lnTo>
                  <a:lnTo>
                    <a:pt x="120" y="54"/>
                  </a:lnTo>
                  <a:lnTo>
                    <a:pt x="124" y="52"/>
                  </a:lnTo>
                  <a:lnTo>
                    <a:pt x="124" y="44"/>
                  </a:lnTo>
                  <a:lnTo>
                    <a:pt x="114" y="48"/>
                  </a:lnTo>
                  <a:lnTo>
                    <a:pt x="110" y="48"/>
                  </a:lnTo>
                  <a:lnTo>
                    <a:pt x="106" y="46"/>
                  </a:lnTo>
                  <a:lnTo>
                    <a:pt x="112" y="46"/>
                  </a:lnTo>
                  <a:lnTo>
                    <a:pt x="114" y="44"/>
                  </a:lnTo>
                  <a:lnTo>
                    <a:pt x="120" y="40"/>
                  </a:lnTo>
                  <a:lnTo>
                    <a:pt x="122" y="36"/>
                  </a:lnTo>
                  <a:lnTo>
                    <a:pt x="124" y="36"/>
                  </a:lnTo>
                  <a:lnTo>
                    <a:pt x="128" y="38"/>
                  </a:lnTo>
                  <a:lnTo>
                    <a:pt x="144" y="38"/>
                  </a:lnTo>
                  <a:lnTo>
                    <a:pt x="144" y="30"/>
                  </a:lnTo>
                  <a:lnTo>
                    <a:pt x="144" y="28"/>
                  </a:lnTo>
                  <a:lnTo>
                    <a:pt x="148" y="28"/>
                  </a:lnTo>
                  <a:lnTo>
                    <a:pt x="154" y="30"/>
                  </a:lnTo>
                  <a:lnTo>
                    <a:pt x="164" y="24"/>
                  </a:lnTo>
                  <a:lnTo>
                    <a:pt x="170" y="18"/>
                  </a:lnTo>
                  <a:lnTo>
                    <a:pt x="176" y="14"/>
                  </a:lnTo>
                  <a:lnTo>
                    <a:pt x="178" y="16"/>
                  </a:lnTo>
                  <a:lnTo>
                    <a:pt x="180" y="18"/>
                  </a:lnTo>
                  <a:lnTo>
                    <a:pt x="186" y="20"/>
                  </a:lnTo>
                  <a:lnTo>
                    <a:pt x="192" y="18"/>
                  </a:lnTo>
                  <a:lnTo>
                    <a:pt x="196" y="14"/>
                  </a:lnTo>
                  <a:lnTo>
                    <a:pt x="202" y="8"/>
                  </a:lnTo>
                  <a:lnTo>
                    <a:pt x="222" y="4"/>
                  </a:lnTo>
                  <a:lnTo>
                    <a:pt x="242" y="0"/>
                  </a:lnTo>
                  <a:lnTo>
                    <a:pt x="248" y="2"/>
                  </a:lnTo>
                  <a:lnTo>
                    <a:pt x="254" y="4"/>
                  </a:lnTo>
                  <a:lnTo>
                    <a:pt x="258" y="8"/>
                  </a:lnTo>
                  <a:lnTo>
                    <a:pt x="260" y="12"/>
                  </a:lnTo>
                  <a:lnTo>
                    <a:pt x="266" y="6"/>
                  </a:lnTo>
                  <a:lnTo>
                    <a:pt x="268" y="2"/>
                  </a:lnTo>
                  <a:lnTo>
                    <a:pt x="274" y="2"/>
                  </a:lnTo>
                  <a:lnTo>
                    <a:pt x="282" y="2"/>
                  </a:lnTo>
                  <a:lnTo>
                    <a:pt x="291" y="4"/>
                  </a:lnTo>
                  <a:lnTo>
                    <a:pt x="299" y="6"/>
                  </a:lnTo>
                  <a:lnTo>
                    <a:pt x="309" y="6"/>
                  </a:lnTo>
                  <a:lnTo>
                    <a:pt x="309" y="16"/>
                  </a:lnTo>
                  <a:lnTo>
                    <a:pt x="297" y="16"/>
                  </a:lnTo>
                  <a:lnTo>
                    <a:pt x="301" y="18"/>
                  </a:lnTo>
                  <a:lnTo>
                    <a:pt x="307" y="20"/>
                  </a:lnTo>
                  <a:lnTo>
                    <a:pt x="311" y="20"/>
                  </a:lnTo>
                  <a:lnTo>
                    <a:pt x="315" y="16"/>
                  </a:lnTo>
                  <a:lnTo>
                    <a:pt x="315" y="28"/>
                  </a:lnTo>
                  <a:lnTo>
                    <a:pt x="299" y="32"/>
                  </a:lnTo>
                  <a:lnTo>
                    <a:pt x="305" y="30"/>
                  </a:lnTo>
                  <a:close/>
                </a:path>
              </a:pathLst>
            </a:custGeom>
            <a:solidFill>
              <a:srgbClr val="C0C0C0"/>
            </a:solidFill>
            <a:ln w="3175">
              <a:solidFill>
                <a:schemeClr val="bg1"/>
              </a:solidFill>
              <a:round/>
              <a:headEnd/>
              <a:tailEnd/>
            </a:ln>
          </p:spPr>
          <p:txBody>
            <a:bodyPr/>
            <a:lstStyle/>
            <a:p>
              <a:endParaRPr lang="en-GB"/>
            </a:p>
          </p:txBody>
        </p:sp>
        <p:sp>
          <p:nvSpPr>
            <p:cNvPr id="75849" name="Freeform 75"/>
            <p:cNvSpPr>
              <a:spLocks/>
            </p:cNvSpPr>
            <p:nvPr/>
          </p:nvSpPr>
          <p:spPr bwMode="auto">
            <a:xfrm>
              <a:off x="2988" y="1210"/>
              <a:ext cx="92" cy="52"/>
            </a:xfrm>
            <a:custGeom>
              <a:avLst/>
              <a:gdLst>
                <a:gd name="T0" fmla="*/ 698517635 w 95"/>
                <a:gd name="T1" fmla="*/ 573145779 h 54"/>
                <a:gd name="T2" fmla="*/ 698517635 w 95"/>
                <a:gd name="T3" fmla="*/ 573145779 h 54"/>
                <a:gd name="T4" fmla="*/ 698517635 w 95"/>
                <a:gd name="T5" fmla="*/ 573145779 h 54"/>
                <a:gd name="T6" fmla="*/ 698517635 w 95"/>
                <a:gd name="T7" fmla="*/ 573145779 h 54"/>
                <a:gd name="T8" fmla="*/ 698517635 w 95"/>
                <a:gd name="T9" fmla="*/ 573145779 h 54"/>
                <a:gd name="T10" fmla="*/ 698517635 w 95"/>
                <a:gd name="T11" fmla="*/ 573145779 h 54"/>
                <a:gd name="T12" fmla="*/ 698517635 w 95"/>
                <a:gd name="T13" fmla="*/ 573145779 h 54"/>
                <a:gd name="T14" fmla="*/ 698517635 w 95"/>
                <a:gd name="T15" fmla="*/ 573145779 h 54"/>
                <a:gd name="T16" fmla="*/ 698517635 w 95"/>
                <a:gd name="T17" fmla="*/ 573145779 h 54"/>
                <a:gd name="T18" fmla="*/ 698517635 w 95"/>
                <a:gd name="T19" fmla="*/ 573145779 h 54"/>
                <a:gd name="T20" fmla="*/ 698517635 w 95"/>
                <a:gd name="T21" fmla="*/ 573145779 h 54"/>
                <a:gd name="T22" fmla="*/ 698517635 w 95"/>
                <a:gd name="T23" fmla="*/ 573145779 h 54"/>
                <a:gd name="T24" fmla="*/ 698517635 w 95"/>
                <a:gd name="T25" fmla="*/ 573145779 h 54"/>
                <a:gd name="T26" fmla="*/ 698517635 w 95"/>
                <a:gd name="T27" fmla="*/ 573145779 h 54"/>
                <a:gd name="T28" fmla="*/ 698517635 w 95"/>
                <a:gd name="T29" fmla="*/ 573145779 h 54"/>
                <a:gd name="T30" fmla="*/ 698517635 w 95"/>
                <a:gd name="T31" fmla="*/ 573145779 h 54"/>
                <a:gd name="T32" fmla="*/ 698517635 w 95"/>
                <a:gd name="T33" fmla="*/ 573145779 h 54"/>
                <a:gd name="T34" fmla="*/ 698517635 w 95"/>
                <a:gd name="T35" fmla="*/ 0 h 54"/>
                <a:gd name="T36" fmla="*/ 698517635 w 95"/>
                <a:gd name="T37" fmla="*/ 0 h 54"/>
                <a:gd name="T38" fmla="*/ 698517635 w 95"/>
                <a:gd name="T39" fmla="*/ 573145779 h 54"/>
                <a:gd name="T40" fmla="*/ 698517635 w 95"/>
                <a:gd name="T41" fmla="*/ 573145779 h 54"/>
                <a:gd name="T42" fmla="*/ 698517635 w 95"/>
                <a:gd name="T43" fmla="*/ 573145779 h 54"/>
                <a:gd name="T44" fmla="*/ 698517635 w 95"/>
                <a:gd name="T45" fmla="*/ 573145779 h 54"/>
                <a:gd name="T46" fmla="*/ 698517635 w 95"/>
                <a:gd name="T47" fmla="*/ 573145779 h 54"/>
                <a:gd name="T48" fmla="*/ 698517635 w 95"/>
                <a:gd name="T49" fmla="*/ 573145779 h 54"/>
                <a:gd name="T50" fmla="*/ 698517635 w 95"/>
                <a:gd name="T51" fmla="*/ 573145779 h 54"/>
                <a:gd name="T52" fmla="*/ 698517635 w 95"/>
                <a:gd name="T53" fmla="*/ 573145779 h 54"/>
                <a:gd name="T54" fmla="*/ 698517635 w 95"/>
                <a:gd name="T55" fmla="*/ 573145779 h 54"/>
                <a:gd name="T56" fmla="*/ 698517635 w 95"/>
                <a:gd name="T57" fmla="*/ 573145779 h 54"/>
                <a:gd name="T58" fmla="*/ 698517635 w 95"/>
                <a:gd name="T59" fmla="*/ 573145779 h 54"/>
                <a:gd name="T60" fmla="*/ 698517635 w 95"/>
                <a:gd name="T61" fmla="*/ 573145779 h 54"/>
                <a:gd name="T62" fmla="*/ 698517635 w 95"/>
                <a:gd name="T63" fmla="*/ 573145779 h 54"/>
                <a:gd name="T64" fmla="*/ 698517635 w 95"/>
                <a:gd name="T65" fmla="*/ 573145779 h 54"/>
                <a:gd name="T66" fmla="*/ 698517635 w 95"/>
                <a:gd name="T67" fmla="*/ 573145779 h 54"/>
                <a:gd name="T68" fmla="*/ 698517635 w 95"/>
                <a:gd name="T69" fmla="*/ 573145779 h 54"/>
                <a:gd name="T70" fmla="*/ 698517635 w 95"/>
                <a:gd name="T71" fmla="*/ 573145779 h 54"/>
                <a:gd name="T72" fmla="*/ 0 w 95"/>
                <a:gd name="T73" fmla="*/ 573145779 h 54"/>
                <a:gd name="T74" fmla="*/ 698517635 w 95"/>
                <a:gd name="T75" fmla="*/ 573145779 h 54"/>
                <a:gd name="T76" fmla="*/ 698517635 w 95"/>
                <a:gd name="T77" fmla="*/ 573145779 h 54"/>
                <a:gd name="T78" fmla="*/ 698517635 w 95"/>
                <a:gd name="T79" fmla="*/ 573145779 h 54"/>
                <a:gd name="T80" fmla="*/ 698517635 w 95"/>
                <a:gd name="T81" fmla="*/ 573145779 h 54"/>
                <a:gd name="T82" fmla="*/ 698517635 w 95"/>
                <a:gd name="T83" fmla="*/ 573145779 h 54"/>
                <a:gd name="T84" fmla="*/ 698517635 w 95"/>
                <a:gd name="T85" fmla="*/ 573145779 h 54"/>
                <a:gd name="T86" fmla="*/ 698517635 w 95"/>
                <a:gd name="T87" fmla="*/ 573145779 h 54"/>
                <a:gd name="T88" fmla="*/ 698517635 w 95"/>
                <a:gd name="T89" fmla="*/ 573145779 h 54"/>
                <a:gd name="T90" fmla="*/ 698517635 w 95"/>
                <a:gd name="T91" fmla="*/ 573145779 h 54"/>
                <a:gd name="T92" fmla="*/ 698517635 w 95"/>
                <a:gd name="T93" fmla="*/ 573145779 h 54"/>
                <a:gd name="T94" fmla="*/ 698517635 w 95"/>
                <a:gd name="T95" fmla="*/ 573145779 h 54"/>
                <a:gd name="T96" fmla="*/ 698517635 w 95"/>
                <a:gd name="T97" fmla="*/ 573145779 h 54"/>
                <a:gd name="T98" fmla="*/ 698517635 w 95"/>
                <a:gd name="T99" fmla="*/ 573145779 h 54"/>
                <a:gd name="T100" fmla="*/ 698517635 w 95"/>
                <a:gd name="T101" fmla="*/ 573145779 h 54"/>
                <a:gd name="T102" fmla="*/ 698517635 w 95"/>
                <a:gd name="T103" fmla="*/ 573145779 h 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5"/>
                <a:gd name="T157" fmla="*/ 0 h 54"/>
                <a:gd name="T158" fmla="*/ 95 w 95"/>
                <a:gd name="T159" fmla="*/ 54 h 5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5" h="54">
                  <a:moveTo>
                    <a:pt x="75" y="52"/>
                  </a:moveTo>
                  <a:lnTo>
                    <a:pt x="81" y="52"/>
                  </a:lnTo>
                  <a:lnTo>
                    <a:pt x="87" y="50"/>
                  </a:lnTo>
                  <a:lnTo>
                    <a:pt x="93" y="48"/>
                  </a:lnTo>
                  <a:lnTo>
                    <a:pt x="95" y="44"/>
                  </a:lnTo>
                  <a:lnTo>
                    <a:pt x="95" y="40"/>
                  </a:lnTo>
                  <a:lnTo>
                    <a:pt x="93" y="32"/>
                  </a:lnTo>
                  <a:lnTo>
                    <a:pt x="91" y="26"/>
                  </a:lnTo>
                  <a:lnTo>
                    <a:pt x="87" y="12"/>
                  </a:lnTo>
                  <a:lnTo>
                    <a:pt x="83" y="10"/>
                  </a:lnTo>
                  <a:lnTo>
                    <a:pt x="79" y="8"/>
                  </a:lnTo>
                  <a:lnTo>
                    <a:pt x="75" y="8"/>
                  </a:lnTo>
                  <a:lnTo>
                    <a:pt x="73" y="12"/>
                  </a:lnTo>
                  <a:lnTo>
                    <a:pt x="71" y="12"/>
                  </a:lnTo>
                  <a:lnTo>
                    <a:pt x="67" y="10"/>
                  </a:lnTo>
                  <a:lnTo>
                    <a:pt x="65" y="6"/>
                  </a:lnTo>
                  <a:lnTo>
                    <a:pt x="61" y="2"/>
                  </a:lnTo>
                  <a:lnTo>
                    <a:pt x="57" y="0"/>
                  </a:lnTo>
                  <a:lnTo>
                    <a:pt x="52" y="0"/>
                  </a:lnTo>
                  <a:lnTo>
                    <a:pt x="44" y="2"/>
                  </a:lnTo>
                  <a:lnTo>
                    <a:pt x="46" y="4"/>
                  </a:lnTo>
                  <a:lnTo>
                    <a:pt x="48" y="12"/>
                  </a:lnTo>
                  <a:lnTo>
                    <a:pt x="46" y="16"/>
                  </a:lnTo>
                  <a:lnTo>
                    <a:pt x="46" y="18"/>
                  </a:lnTo>
                  <a:lnTo>
                    <a:pt x="42" y="22"/>
                  </a:lnTo>
                  <a:lnTo>
                    <a:pt x="36" y="24"/>
                  </a:lnTo>
                  <a:lnTo>
                    <a:pt x="34" y="24"/>
                  </a:lnTo>
                  <a:lnTo>
                    <a:pt x="30" y="22"/>
                  </a:lnTo>
                  <a:lnTo>
                    <a:pt x="26" y="18"/>
                  </a:lnTo>
                  <a:lnTo>
                    <a:pt x="20" y="12"/>
                  </a:lnTo>
                  <a:lnTo>
                    <a:pt x="18" y="10"/>
                  </a:lnTo>
                  <a:lnTo>
                    <a:pt x="14" y="10"/>
                  </a:lnTo>
                  <a:lnTo>
                    <a:pt x="10" y="10"/>
                  </a:lnTo>
                  <a:lnTo>
                    <a:pt x="8" y="12"/>
                  </a:lnTo>
                  <a:lnTo>
                    <a:pt x="4" y="20"/>
                  </a:lnTo>
                  <a:lnTo>
                    <a:pt x="2" y="26"/>
                  </a:lnTo>
                  <a:lnTo>
                    <a:pt x="0" y="32"/>
                  </a:lnTo>
                  <a:lnTo>
                    <a:pt x="2" y="40"/>
                  </a:lnTo>
                  <a:lnTo>
                    <a:pt x="4" y="38"/>
                  </a:lnTo>
                  <a:lnTo>
                    <a:pt x="6" y="36"/>
                  </a:lnTo>
                  <a:lnTo>
                    <a:pt x="14" y="36"/>
                  </a:lnTo>
                  <a:lnTo>
                    <a:pt x="26" y="36"/>
                  </a:lnTo>
                  <a:lnTo>
                    <a:pt x="30" y="38"/>
                  </a:lnTo>
                  <a:lnTo>
                    <a:pt x="38" y="40"/>
                  </a:lnTo>
                  <a:lnTo>
                    <a:pt x="46" y="38"/>
                  </a:lnTo>
                  <a:lnTo>
                    <a:pt x="54" y="34"/>
                  </a:lnTo>
                  <a:lnTo>
                    <a:pt x="59" y="40"/>
                  </a:lnTo>
                  <a:lnTo>
                    <a:pt x="65" y="42"/>
                  </a:lnTo>
                  <a:lnTo>
                    <a:pt x="65" y="46"/>
                  </a:lnTo>
                  <a:lnTo>
                    <a:pt x="67" y="50"/>
                  </a:lnTo>
                  <a:lnTo>
                    <a:pt x="73" y="54"/>
                  </a:lnTo>
                  <a:lnTo>
                    <a:pt x="75" y="52"/>
                  </a:lnTo>
                  <a:close/>
                </a:path>
              </a:pathLst>
            </a:custGeom>
            <a:solidFill>
              <a:srgbClr val="C0C0C0"/>
            </a:solidFill>
            <a:ln w="3175">
              <a:solidFill>
                <a:schemeClr val="bg1"/>
              </a:solidFill>
              <a:round/>
              <a:headEnd/>
              <a:tailEnd/>
            </a:ln>
          </p:spPr>
          <p:txBody>
            <a:bodyPr/>
            <a:lstStyle/>
            <a:p>
              <a:endParaRPr lang="en-GB"/>
            </a:p>
          </p:txBody>
        </p:sp>
        <p:sp>
          <p:nvSpPr>
            <p:cNvPr id="75850" name="Freeform 76"/>
            <p:cNvSpPr>
              <a:spLocks/>
            </p:cNvSpPr>
            <p:nvPr/>
          </p:nvSpPr>
          <p:spPr bwMode="auto">
            <a:xfrm>
              <a:off x="2991" y="1243"/>
              <a:ext cx="67" cy="48"/>
            </a:xfrm>
            <a:custGeom>
              <a:avLst/>
              <a:gdLst>
                <a:gd name="T0" fmla="*/ 282166344 w 71"/>
                <a:gd name="T1" fmla="*/ 514544483 h 50"/>
                <a:gd name="T2" fmla="*/ 282166344 w 71"/>
                <a:gd name="T3" fmla="*/ 514544483 h 50"/>
                <a:gd name="T4" fmla="*/ 282166344 w 71"/>
                <a:gd name="T5" fmla="*/ 514544483 h 50"/>
                <a:gd name="T6" fmla="*/ 282166344 w 71"/>
                <a:gd name="T7" fmla="*/ 514544483 h 50"/>
                <a:gd name="T8" fmla="*/ 282166344 w 71"/>
                <a:gd name="T9" fmla="*/ 514544483 h 50"/>
                <a:gd name="T10" fmla="*/ 282166344 w 71"/>
                <a:gd name="T11" fmla="*/ 0 h 50"/>
                <a:gd name="T12" fmla="*/ 282166344 w 71"/>
                <a:gd name="T13" fmla="*/ 514544483 h 50"/>
                <a:gd name="T14" fmla="*/ 282166344 w 71"/>
                <a:gd name="T15" fmla="*/ 514544483 h 50"/>
                <a:gd name="T16" fmla="*/ 282166344 w 71"/>
                <a:gd name="T17" fmla="*/ 514544483 h 50"/>
                <a:gd name="T18" fmla="*/ 282166344 w 71"/>
                <a:gd name="T19" fmla="*/ 514544483 h 50"/>
                <a:gd name="T20" fmla="*/ 282166344 w 71"/>
                <a:gd name="T21" fmla="*/ 514544483 h 50"/>
                <a:gd name="T22" fmla="*/ 282166344 w 71"/>
                <a:gd name="T23" fmla="*/ 514544483 h 50"/>
                <a:gd name="T24" fmla="*/ 282166344 w 71"/>
                <a:gd name="T25" fmla="*/ 514544483 h 50"/>
                <a:gd name="T26" fmla="*/ 0 w 71"/>
                <a:gd name="T27" fmla="*/ 514544483 h 50"/>
                <a:gd name="T28" fmla="*/ 0 w 71"/>
                <a:gd name="T29" fmla="*/ 514544483 h 50"/>
                <a:gd name="T30" fmla="*/ 282166344 w 71"/>
                <a:gd name="T31" fmla="*/ 514544483 h 50"/>
                <a:gd name="T32" fmla="*/ 282166344 w 71"/>
                <a:gd name="T33" fmla="*/ 514544483 h 50"/>
                <a:gd name="T34" fmla="*/ 282166344 w 71"/>
                <a:gd name="T35" fmla="*/ 514544483 h 50"/>
                <a:gd name="T36" fmla="*/ 282166344 w 71"/>
                <a:gd name="T37" fmla="*/ 514544483 h 50"/>
                <a:gd name="T38" fmla="*/ 282166344 w 71"/>
                <a:gd name="T39" fmla="*/ 514544483 h 50"/>
                <a:gd name="T40" fmla="*/ 282166344 w 71"/>
                <a:gd name="T41" fmla="*/ 514544483 h 50"/>
                <a:gd name="T42" fmla="*/ 282166344 w 71"/>
                <a:gd name="T43" fmla="*/ 514544483 h 50"/>
                <a:gd name="T44" fmla="*/ 282166344 w 71"/>
                <a:gd name="T45" fmla="*/ 514544483 h 50"/>
                <a:gd name="T46" fmla="*/ 282166344 w 71"/>
                <a:gd name="T47" fmla="*/ 514544483 h 50"/>
                <a:gd name="T48" fmla="*/ 282166344 w 71"/>
                <a:gd name="T49" fmla="*/ 514544483 h 50"/>
                <a:gd name="T50" fmla="*/ 282166344 w 71"/>
                <a:gd name="T51" fmla="*/ 514544483 h 50"/>
                <a:gd name="T52" fmla="*/ 282166344 w 71"/>
                <a:gd name="T53" fmla="*/ 514544483 h 50"/>
                <a:gd name="T54" fmla="*/ 282166344 w 71"/>
                <a:gd name="T55" fmla="*/ 514544483 h 50"/>
                <a:gd name="T56" fmla="*/ 282166344 w 71"/>
                <a:gd name="T57" fmla="*/ 514544483 h 50"/>
                <a:gd name="T58" fmla="*/ 282166344 w 71"/>
                <a:gd name="T59" fmla="*/ 514544483 h 50"/>
                <a:gd name="T60" fmla="*/ 282166344 w 71"/>
                <a:gd name="T61" fmla="*/ 514544483 h 50"/>
                <a:gd name="T62" fmla="*/ 282166344 w 71"/>
                <a:gd name="T63" fmla="*/ 514544483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50"/>
                <a:gd name="T98" fmla="*/ 71 w 71"/>
                <a:gd name="T99" fmla="*/ 50 h 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50">
                  <a:moveTo>
                    <a:pt x="71" y="20"/>
                  </a:moveTo>
                  <a:lnTo>
                    <a:pt x="65" y="16"/>
                  </a:lnTo>
                  <a:lnTo>
                    <a:pt x="63" y="12"/>
                  </a:lnTo>
                  <a:lnTo>
                    <a:pt x="63" y="8"/>
                  </a:lnTo>
                  <a:lnTo>
                    <a:pt x="57" y="6"/>
                  </a:lnTo>
                  <a:lnTo>
                    <a:pt x="52" y="0"/>
                  </a:lnTo>
                  <a:lnTo>
                    <a:pt x="44" y="4"/>
                  </a:lnTo>
                  <a:lnTo>
                    <a:pt x="36" y="6"/>
                  </a:lnTo>
                  <a:lnTo>
                    <a:pt x="28" y="4"/>
                  </a:lnTo>
                  <a:lnTo>
                    <a:pt x="24" y="2"/>
                  </a:lnTo>
                  <a:lnTo>
                    <a:pt x="12" y="2"/>
                  </a:lnTo>
                  <a:lnTo>
                    <a:pt x="4" y="2"/>
                  </a:lnTo>
                  <a:lnTo>
                    <a:pt x="2" y="4"/>
                  </a:lnTo>
                  <a:lnTo>
                    <a:pt x="0" y="6"/>
                  </a:lnTo>
                  <a:lnTo>
                    <a:pt x="0" y="20"/>
                  </a:lnTo>
                  <a:lnTo>
                    <a:pt x="8" y="22"/>
                  </a:lnTo>
                  <a:lnTo>
                    <a:pt x="16" y="22"/>
                  </a:lnTo>
                  <a:lnTo>
                    <a:pt x="22" y="24"/>
                  </a:lnTo>
                  <a:lnTo>
                    <a:pt x="28" y="26"/>
                  </a:lnTo>
                  <a:lnTo>
                    <a:pt x="26" y="38"/>
                  </a:lnTo>
                  <a:lnTo>
                    <a:pt x="30" y="42"/>
                  </a:lnTo>
                  <a:lnTo>
                    <a:pt x="32" y="44"/>
                  </a:lnTo>
                  <a:lnTo>
                    <a:pt x="36" y="44"/>
                  </a:lnTo>
                  <a:lnTo>
                    <a:pt x="40" y="48"/>
                  </a:lnTo>
                  <a:lnTo>
                    <a:pt x="40" y="50"/>
                  </a:lnTo>
                  <a:lnTo>
                    <a:pt x="46" y="50"/>
                  </a:lnTo>
                  <a:lnTo>
                    <a:pt x="50" y="48"/>
                  </a:lnTo>
                  <a:lnTo>
                    <a:pt x="59" y="40"/>
                  </a:lnTo>
                  <a:lnTo>
                    <a:pt x="63" y="32"/>
                  </a:lnTo>
                  <a:lnTo>
                    <a:pt x="69" y="26"/>
                  </a:lnTo>
                  <a:lnTo>
                    <a:pt x="67" y="20"/>
                  </a:lnTo>
                  <a:lnTo>
                    <a:pt x="71" y="20"/>
                  </a:lnTo>
                  <a:close/>
                </a:path>
              </a:pathLst>
            </a:custGeom>
            <a:solidFill>
              <a:srgbClr val="C0C0C0"/>
            </a:solidFill>
            <a:ln w="3175">
              <a:solidFill>
                <a:schemeClr val="bg1"/>
              </a:solidFill>
              <a:round/>
              <a:headEnd/>
              <a:tailEnd/>
            </a:ln>
          </p:spPr>
          <p:txBody>
            <a:bodyPr/>
            <a:lstStyle/>
            <a:p>
              <a:endParaRPr lang="en-GB"/>
            </a:p>
          </p:txBody>
        </p:sp>
        <p:sp>
          <p:nvSpPr>
            <p:cNvPr id="75851" name="Freeform 77"/>
            <p:cNvSpPr>
              <a:spLocks/>
            </p:cNvSpPr>
            <p:nvPr/>
          </p:nvSpPr>
          <p:spPr bwMode="auto">
            <a:xfrm>
              <a:off x="2566" y="1478"/>
              <a:ext cx="182" cy="145"/>
            </a:xfrm>
            <a:custGeom>
              <a:avLst/>
              <a:gdLst>
                <a:gd name="T0" fmla="*/ 690086527 w 188"/>
                <a:gd name="T1" fmla="*/ 655564422 h 150"/>
                <a:gd name="T2" fmla="*/ 690086527 w 188"/>
                <a:gd name="T3" fmla="*/ 655564422 h 150"/>
                <a:gd name="T4" fmla="*/ 690086527 w 188"/>
                <a:gd name="T5" fmla="*/ 655564422 h 150"/>
                <a:gd name="T6" fmla="*/ 690086527 w 188"/>
                <a:gd name="T7" fmla="*/ 655564422 h 150"/>
                <a:gd name="T8" fmla="*/ 690086527 w 188"/>
                <a:gd name="T9" fmla="*/ 655564422 h 150"/>
                <a:gd name="T10" fmla="*/ 690086527 w 188"/>
                <a:gd name="T11" fmla="*/ 655564422 h 150"/>
                <a:gd name="T12" fmla="*/ 690086527 w 188"/>
                <a:gd name="T13" fmla="*/ 655564422 h 150"/>
                <a:gd name="T14" fmla="*/ 690086527 w 188"/>
                <a:gd name="T15" fmla="*/ 655564422 h 150"/>
                <a:gd name="T16" fmla="*/ 690086527 w 188"/>
                <a:gd name="T17" fmla="*/ 655564422 h 150"/>
                <a:gd name="T18" fmla="*/ 690086527 w 188"/>
                <a:gd name="T19" fmla="*/ 655564422 h 150"/>
                <a:gd name="T20" fmla="*/ 690086527 w 188"/>
                <a:gd name="T21" fmla="*/ 655564422 h 150"/>
                <a:gd name="T22" fmla="*/ 690086527 w 188"/>
                <a:gd name="T23" fmla="*/ 655564422 h 150"/>
                <a:gd name="T24" fmla="*/ 690086527 w 188"/>
                <a:gd name="T25" fmla="*/ 655564422 h 150"/>
                <a:gd name="T26" fmla="*/ 690086527 w 188"/>
                <a:gd name="T27" fmla="*/ 655564422 h 150"/>
                <a:gd name="T28" fmla="*/ 690086527 w 188"/>
                <a:gd name="T29" fmla="*/ 655564422 h 150"/>
                <a:gd name="T30" fmla="*/ 690086527 w 188"/>
                <a:gd name="T31" fmla="*/ 655564422 h 150"/>
                <a:gd name="T32" fmla="*/ 690086527 w 188"/>
                <a:gd name="T33" fmla="*/ 655564422 h 150"/>
                <a:gd name="T34" fmla="*/ 690086527 w 188"/>
                <a:gd name="T35" fmla="*/ 655564422 h 150"/>
                <a:gd name="T36" fmla="*/ 690086527 w 188"/>
                <a:gd name="T37" fmla="*/ 655564422 h 150"/>
                <a:gd name="T38" fmla="*/ 690086527 w 188"/>
                <a:gd name="T39" fmla="*/ 655564422 h 150"/>
                <a:gd name="T40" fmla="*/ 690086527 w 188"/>
                <a:gd name="T41" fmla="*/ 655564422 h 150"/>
                <a:gd name="T42" fmla="*/ 690086527 w 188"/>
                <a:gd name="T43" fmla="*/ 655564422 h 150"/>
                <a:gd name="T44" fmla="*/ 690086527 w 188"/>
                <a:gd name="T45" fmla="*/ 655564422 h 150"/>
                <a:gd name="T46" fmla="*/ 690086527 w 188"/>
                <a:gd name="T47" fmla="*/ 655564422 h 150"/>
                <a:gd name="T48" fmla="*/ 690086527 w 188"/>
                <a:gd name="T49" fmla="*/ 655564422 h 150"/>
                <a:gd name="T50" fmla="*/ 690086527 w 188"/>
                <a:gd name="T51" fmla="*/ 655564422 h 150"/>
                <a:gd name="T52" fmla="*/ 690086527 w 188"/>
                <a:gd name="T53" fmla="*/ 655564422 h 150"/>
                <a:gd name="T54" fmla="*/ 690086527 w 188"/>
                <a:gd name="T55" fmla="*/ 655564422 h 150"/>
                <a:gd name="T56" fmla="*/ 690086527 w 188"/>
                <a:gd name="T57" fmla="*/ 655564422 h 150"/>
                <a:gd name="T58" fmla="*/ 690086527 w 188"/>
                <a:gd name="T59" fmla="*/ 0 h 150"/>
                <a:gd name="T60" fmla="*/ 690086527 w 188"/>
                <a:gd name="T61" fmla="*/ 655564422 h 150"/>
                <a:gd name="T62" fmla="*/ 690086527 w 188"/>
                <a:gd name="T63" fmla="*/ 655564422 h 150"/>
                <a:gd name="T64" fmla="*/ 690086527 w 188"/>
                <a:gd name="T65" fmla="*/ 655564422 h 150"/>
                <a:gd name="T66" fmla="*/ 690086527 w 188"/>
                <a:gd name="T67" fmla="*/ 655564422 h 150"/>
                <a:gd name="T68" fmla="*/ 690086527 w 188"/>
                <a:gd name="T69" fmla="*/ 655564422 h 150"/>
                <a:gd name="T70" fmla="*/ 690086527 w 188"/>
                <a:gd name="T71" fmla="*/ 655564422 h 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8"/>
                <a:gd name="T109" fmla="*/ 0 h 150"/>
                <a:gd name="T110" fmla="*/ 188 w 188"/>
                <a:gd name="T111" fmla="*/ 150 h 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8" h="150">
                  <a:moveTo>
                    <a:pt x="188" y="34"/>
                  </a:moveTo>
                  <a:lnTo>
                    <a:pt x="188" y="36"/>
                  </a:lnTo>
                  <a:lnTo>
                    <a:pt x="182" y="42"/>
                  </a:lnTo>
                  <a:lnTo>
                    <a:pt x="176" y="48"/>
                  </a:lnTo>
                  <a:lnTo>
                    <a:pt x="158" y="56"/>
                  </a:lnTo>
                  <a:lnTo>
                    <a:pt x="150" y="60"/>
                  </a:lnTo>
                  <a:lnTo>
                    <a:pt x="144" y="66"/>
                  </a:lnTo>
                  <a:lnTo>
                    <a:pt x="138" y="74"/>
                  </a:lnTo>
                  <a:lnTo>
                    <a:pt x="136" y="86"/>
                  </a:lnTo>
                  <a:lnTo>
                    <a:pt x="138" y="92"/>
                  </a:lnTo>
                  <a:lnTo>
                    <a:pt x="142" y="96"/>
                  </a:lnTo>
                  <a:lnTo>
                    <a:pt x="134" y="104"/>
                  </a:lnTo>
                  <a:lnTo>
                    <a:pt x="122" y="116"/>
                  </a:lnTo>
                  <a:lnTo>
                    <a:pt x="114" y="126"/>
                  </a:lnTo>
                  <a:lnTo>
                    <a:pt x="110" y="132"/>
                  </a:lnTo>
                  <a:lnTo>
                    <a:pt x="110" y="136"/>
                  </a:lnTo>
                  <a:lnTo>
                    <a:pt x="76" y="136"/>
                  </a:lnTo>
                  <a:lnTo>
                    <a:pt x="70" y="138"/>
                  </a:lnTo>
                  <a:lnTo>
                    <a:pt x="68" y="142"/>
                  </a:lnTo>
                  <a:lnTo>
                    <a:pt x="62" y="144"/>
                  </a:lnTo>
                  <a:lnTo>
                    <a:pt x="58" y="146"/>
                  </a:lnTo>
                  <a:lnTo>
                    <a:pt x="54" y="150"/>
                  </a:lnTo>
                  <a:lnTo>
                    <a:pt x="52" y="150"/>
                  </a:lnTo>
                  <a:lnTo>
                    <a:pt x="46" y="150"/>
                  </a:lnTo>
                  <a:lnTo>
                    <a:pt x="42" y="146"/>
                  </a:lnTo>
                  <a:lnTo>
                    <a:pt x="40" y="140"/>
                  </a:lnTo>
                  <a:lnTo>
                    <a:pt x="40" y="134"/>
                  </a:lnTo>
                  <a:lnTo>
                    <a:pt x="38" y="132"/>
                  </a:lnTo>
                  <a:lnTo>
                    <a:pt x="34" y="130"/>
                  </a:lnTo>
                  <a:lnTo>
                    <a:pt x="26" y="128"/>
                  </a:lnTo>
                  <a:lnTo>
                    <a:pt x="20" y="128"/>
                  </a:lnTo>
                  <a:lnTo>
                    <a:pt x="22" y="124"/>
                  </a:lnTo>
                  <a:lnTo>
                    <a:pt x="24" y="120"/>
                  </a:lnTo>
                  <a:lnTo>
                    <a:pt x="26" y="116"/>
                  </a:lnTo>
                  <a:lnTo>
                    <a:pt x="28" y="112"/>
                  </a:lnTo>
                  <a:lnTo>
                    <a:pt x="26" y="108"/>
                  </a:lnTo>
                  <a:lnTo>
                    <a:pt x="24" y="106"/>
                  </a:lnTo>
                  <a:lnTo>
                    <a:pt x="26" y="102"/>
                  </a:lnTo>
                  <a:lnTo>
                    <a:pt x="26" y="96"/>
                  </a:lnTo>
                  <a:lnTo>
                    <a:pt x="26" y="90"/>
                  </a:lnTo>
                  <a:lnTo>
                    <a:pt x="24" y="86"/>
                  </a:lnTo>
                  <a:lnTo>
                    <a:pt x="26" y="76"/>
                  </a:lnTo>
                  <a:lnTo>
                    <a:pt x="30" y="68"/>
                  </a:lnTo>
                  <a:lnTo>
                    <a:pt x="36" y="58"/>
                  </a:lnTo>
                  <a:lnTo>
                    <a:pt x="38" y="46"/>
                  </a:lnTo>
                  <a:lnTo>
                    <a:pt x="36" y="42"/>
                  </a:lnTo>
                  <a:lnTo>
                    <a:pt x="34" y="38"/>
                  </a:lnTo>
                  <a:lnTo>
                    <a:pt x="18" y="38"/>
                  </a:lnTo>
                  <a:lnTo>
                    <a:pt x="12" y="36"/>
                  </a:lnTo>
                  <a:lnTo>
                    <a:pt x="6" y="34"/>
                  </a:lnTo>
                  <a:lnTo>
                    <a:pt x="8" y="28"/>
                  </a:lnTo>
                  <a:lnTo>
                    <a:pt x="6" y="24"/>
                  </a:lnTo>
                  <a:lnTo>
                    <a:pt x="4" y="20"/>
                  </a:lnTo>
                  <a:lnTo>
                    <a:pt x="2" y="18"/>
                  </a:lnTo>
                  <a:lnTo>
                    <a:pt x="0" y="14"/>
                  </a:lnTo>
                  <a:lnTo>
                    <a:pt x="2" y="10"/>
                  </a:lnTo>
                  <a:lnTo>
                    <a:pt x="6" y="8"/>
                  </a:lnTo>
                  <a:lnTo>
                    <a:pt x="14" y="6"/>
                  </a:lnTo>
                  <a:lnTo>
                    <a:pt x="14" y="2"/>
                  </a:lnTo>
                  <a:lnTo>
                    <a:pt x="16" y="0"/>
                  </a:lnTo>
                  <a:lnTo>
                    <a:pt x="22" y="0"/>
                  </a:lnTo>
                  <a:lnTo>
                    <a:pt x="44" y="2"/>
                  </a:lnTo>
                  <a:lnTo>
                    <a:pt x="66" y="4"/>
                  </a:lnTo>
                  <a:lnTo>
                    <a:pt x="86" y="8"/>
                  </a:lnTo>
                  <a:lnTo>
                    <a:pt x="110" y="10"/>
                  </a:lnTo>
                  <a:lnTo>
                    <a:pt x="134" y="18"/>
                  </a:lnTo>
                  <a:lnTo>
                    <a:pt x="146" y="20"/>
                  </a:lnTo>
                  <a:lnTo>
                    <a:pt x="162" y="22"/>
                  </a:lnTo>
                  <a:lnTo>
                    <a:pt x="164" y="22"/>
                  </a:lnTo>
                  <a:lnTo>
                    <a:pt x="166" y="24"/>
                  </a:lnTo>
                  <a:lnTo>
                    <a:pt x="172" y="28"/>
                  </a:lnTo>
                  <a:lnTo>
                    <a:pt x="188" y="34"/>
                  </a:lnTo>
                  <a:close/>
                </a:path>
              </a:pathLst>
            </a:custGeom>
            <a:solidFill>
              <a:srgbClr val="C0C0C0"/>
            </a:solidFill>
            <a:ln w="3175">
              <a:solidFill>
                <a:schemeClr val="bg1"/>
              </a:solidFill>
              <a:round/>
              <a:headEnd/>
              <a:tailEnd/>
            </a:ln>
          </p:spPr>
          <p:txBody>
            <a:bodyPr/>
            <a:lstStyle/>
            <a:p>
              <a:endParaRPr lang="en-GB"/>
            </a:p>
          </p:txBody>
        </p:sp>
        <p:sp>
          <p:nvSpPr>
            <p:cNvPr id="75852" name="Freeform 78"/>
            <p:cNvSpPr>
              <a:spLocks/>
            </p:cNvSpPr>
            <p:nvPr/>
          </p:nvSpPr>
          <p:spPr bwMode="auto">
            <a:xfrm>
              <a:off x="2633" y="1343"/>
              <a:ext cx="184" cy="168"/>
            </a:xfrm>
            <a:custGeom>
              <a:avLst/>
              <a:gdLst>
                <a:gd name="T0" fmla="*/ 698517635 w 190"/>
                <a:gd name="T1" fmla="*/ 628826421 h 174"/>
                <a:gd name="T2" fmla="*/ 698517635 w 190"/>
                <a:gd name="T3" fmla="*/ 628826421 h 174"/>
                <a:gd name="T4" fmla="*/ 698517635 w 190"/>
                <a:gd name="T5" fmla="*/ 628826421 h 174"/>
                <a:gd name="T6" fmla="*/ 698517635 w 190"/>
                <a:gd name="T7" fmla="*/ 628826421 h 174"/>
                <a:gd name="T8" fmla="*/ 698517635 w 190"/>
                <a:gd name="T9" fmla="*/ 628826421 h 174"/>
                <a:gd name="T10" fmla="*/ 698517635 w 190"/>
                <a:gd name="T11" fmla="*/ 628826421 h 174"/>
                <a:gd name="T12" fmla="*/ 698517635 w 190"/>
                <a:gd name="T13" fmla="*/ 628826421 h 174"/>
                <a:gd name="T14" fmla="*/ 698517635 w 190"/>
                <a:gd name="T15" fmla="*/ 628826421 h 174"/>
                <a:gd name="T16" fmla="*/ 698517635 w 190"/>
                <a:gd name="T17" fmla="*/ 628826421 h 174"/>
                <a:gd name="T18" fmla="*/ 698517635 w 190"/>
                <a:gd name="T19" fmla="*/ 628826421 h 174"/>
                <a:gd name="T20" fmla="*/ 698517635 w 190"/>
                <a:gd name="T21" fmla="*/ 628826421 h 174"/>
                <a:gd name="T22" fmla="*/ 698517635 w 190"/>
                <a:gd name="T23" fmla="*/ 628826421 h 174"/>
                <a:gd name="T24" fmla="*/ 698517635 w 190"/>
                <a:gd name="T25" fmla="*/ 628826421 h 174"/>
                <a:gd name="T26" fmla="*/ 698517635 w 190"/>
                <a:gd name="T27" fmla="*/ 628826421 h 174"/>
                <a:gd name="T28" fmla="*/ 698517635 w 190"/>
                <a:gd name="T29" fmla="*/ 628826421 h 174"/>
                <a:gd name="T30" fmla="*/ 698517635 w 190"/>
                <a:gd name="T31" fmla="*/ 628826421 h 174"/>
                <a:gd name="T32" fmla="*/ 698517635 w 190"/>
                <a:gd name="T33" fmla="*/ 628826421 h 174"/>
                <a:gd name="T34" fmla="*/ 698517635 w 190"/>
                <a:gd name="T35" fmla="*/ 628826421 h 174"/>
                <a:gd name="T36" fmla="*/ 698517635 w 190"/>
                <a:gd name="T37" fmla="*/ 628826421 h 174"/>
                <a:gd name="T38" fmla="*/ 698517635 w 190"/>
                <a:gd name="T39" fmla="*/ 628826421 h 174"/>
                <a:gd name="T40" fmla="*/ 698517635 w 190"/>
                <a:gd name="T41" fmla="*/ 628826421 h 174"/>
                <a:gd name="T42" fmla="*/ 698517635 w 190"/>
                <a:gd name="T43" fmla="*/ 628826421 h 174"/>
                <a:gd name="T44" fmla="*/ 698517635 w 190"/>
                <a:gd name="T45" fmla="*/ 628826421 h 174"/>
                <a:gd name="T46" fmla="*/ 698517635 w 190"/>
                <a:gd name="T47" fmla="*/ 628826421 h 174"/>
                <a:gd name="T48" fmla="*/ 698517635 w 190"/>
                <a:gd name="T49" fmla="*/ 628826421 h 174"/>
                <a:gd name="T50" fmla="*/ 698517635 w 190"/>
                <a:gd name="T51" fmla="*/ 628826421 h 174"/>
                <a:gd name="T52" fmla="*/ 698517635 w 190"/>
                <a:gd name="T53" fmla="*/ 628826421 h 174"/>
                <a:gd name="T54" fmla="*/ 698517635 w 190"/>
                <a:gd name="T55" fmla="*/ 628826421 h 174"/>
                <a:gd name="T56" fmla="*/ 698517635 w 190"/>
                <a:gd name="T57" fmla="*/ 628826421 h 174"/>
                <a:gd name="T58" fmla="*/ 698517635 w 190"/>
                <a:gd name="T59" fmla="*/ 628826421 h 174"/>
                <a:gd name="T60" fmla="*/ 698517635 w 190"/>
                <a:gd name="T61" fmla="*/ 628826421 h 174"/>
                <a:gd name="T62" fmla="*/ 698517635 w 190"/>
                <a:gd name="T63" fmla="*/ 0 h 174"/>
                <a:gd name="T64" fmla="*/ 698517635 w 190"/>
                <a:gd name="T65" fmla="*/ 628826421 h 174"/>
                <a:gd name="T66" fmla="*/ 698517635 w 190"/>
                <a:gd name="T67" fmla="*/ 628826421 h 174"/>
                <a:gd name="T68" fmla="*/ 698517635 w 190"/>
                <a:gd name="T69" fmla="*/ 628826421 h 174"/>
                <a:gd name="T70" fmla="*/ 698517635 w 190"/>
                <a:gd name="T71" fmla="*/ 628826421 h 174"/>
                <a:gd name="T72" fmla="*/ 698517635 w 190"/>
                <a:gd name="T73" fmla="*/ 628826421 h 174"/>
                <a:gd name="T74" fmla="*/ 698517635 w 190"/>
                <a:gd name="T75" fmla="*/ 628826421 h 174"/>
                <a:gd name="T76" fmla="*/ 698517635 w 190"/>
                <a:gd name="T77" fmla="*/ 628826421 h 174"/>
                <a:gd name="T78" fmla="*/ 698517635 w 190"/>
                <a:gd name="T79" fmla="*/ 628826421 h 174"/>
                <a:gd name="T80" fmla="*/ 698517635 w 190"/>
                <a:gd name="T81" fmla="*/ 628826421 h 174"/>
                <a:gd name="T82" fmla="*/ 698517635 w 190"/>
                <a:gd name="T83" fmla="*/ 628826421 h 174"/>
                <a:gd name="T84" fmla="*/ 698517635 w 190"/>
                <a:gd name="T85" fmla="*/ 628826421 h 174"/>
                <a:gd name="T86" fmla="*/ 698517635 w 190"/>
                <a:gd name="T87" fmla="*/ 628826421 h 174"/>
                <a:gd name="T88" fmla="*/ 698517635 w 190"/>
                <a:gd name="T89" fmla="*/ 628826421 h 174"/>
                <a:gd name="T90" fmla="*/ 698517635 w 190"/>
                <a:gd name="T91" fmla="*/ 628826421 h 174"/>
                <a:gd name="T92" fmla="*/ 698517635 w 190"/>
                <a:gd name="T93" fmla="*/ 628826421 h 174"/>
                <a:gd name="T94" fmla="*/ 698517635 w 190"/>
                <a:gd name="T95" fmla="*/ 628826421 h 174"/>
                <a:gd name="T96" fmla="*/ 698517635 w 190"/>
                <a:gd name="T97" fmla="*/ 628826421 h 174"/>
                <a:gd name="T98" fmla="*/ 698517635 w 190"/>
                <a:gd name="T99" fmla="*/ 628826421 h 174"/>
                <a:gd name="T100" fmla="*/ 698517635 w 190"/>
                <a:gd name="T101" fmla="*/ 628826421 h 174"/>
                <a:gd name="T102" fmla="*/ 698517635 w 190"/>
                <a:gd name="T103" fmla="*/ 628826421 h 174"/>
                <a:gd name="T104" fmla="*/ 698517635 w 190"/>
                <a:gd name="T105" fmla="*/ 628826421 h 1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
                <a:gd name="T160" fmla="*/ 0 h 174"/>
                <a:gd name="T161" fmla="*/ 190 w 190"/>
                <a:gd name="T162" fmla="*/ 174 h 17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 h="174">
                  <a:moveTo>
                    <a:pt x="190" y="138"/>
                  </a:moveTo>
                  <a:lnTo>
                    <a:pt x="186" y="138"/>
                  </a:lnTo>
                  <a:lnTo>
                    <a:pt x="180" y="142"/>
                  </a:lnTo>
                  <a:lnTo>
                    <a:pt x="174" y="146"/>
                  </a:lnTo>
                  <a:lnTo>
                    <a:pt x="170" y="150"/>
                  </a:lnTo>
                  <a:lnTo>
                    <a:pt x="164" y="152"/>
                  </a:lnTo>
                  <a:lnTo>
                    <a:pt x="156" y="150"/>
                  </a:lnTo>
                  <a:lnTo>
                    <a:pt x="148" y="148"/>
                  </a:lnTo>
                  <a:lnTo>
                    <a:pt x="142" y="144"/>
                  </a:lnTo>
                  <a:lnTo>
                    <a:pt x="134" y="144"/>
                  </a:lnTo>
                  <a:lnTo>
                    <a:pt x="128" y="144"/>
                  </a:lnTo>
                  <a:lnTo>
                    <a:pt x="122" y="148"/>
                  </a:lnTo>
                  <a:lnTo>
                    <a:pt x="118" y="154"/>
                  </a:lnTo>
                  <a:lnTo>
                    <a:pt x="118" y="162"/>
                  </a:lnTo>
                  <a:lnTo>
                    <a:pt x="118" y="174"/>
                  </a:lnTo>
                  <a:lnTo>
                    <a:pt x="102" y="168"/>
                  </a:lnTo>
                  <a:lnTo>
                    <a:pt x="96" y="164"/>
                  </a:lnTo>
                  <a:lnTo>
                    <a:pt x="94" y="162"/>
                  </a:lnTo>
                  <a:lnTo>
                    <a:pt x="92" y="162"/>
                  </a:lnTo>
                  <a:lnTo>
                    <a:pt x="76" y="160"/>
                  </a:lnTo>
                  <a:lnTo>
                    <a:pt x="64" y="158"/>
                  </a:lnTo>
                  <a:lnTo>
                    <a:pt x="40" y="150"/>
                  </a:lnTo>
                  <a:lnTo>
                    <a:pt x="44" y="148"/>
                  </a:lnTo>
                  <a:lnTo>
                    <a:pt x="46" y="146"/>
                  </a:lnTo>
                  <a:lnTo>
                    <a:pt x="50" y="136"/>
                  </a:lnTo>
                  <a:lnTo>
                    <a:pt x="52" y="124"/>
                  </a:lnTo>
                  <a:lnTo>
                    <a:pt x="52" y="114"/>
                  </a:lnTo>
                  <a:lnTo>
                    <a:pt x="52" y="100"/>
                  </a:lnTo>
                  <a:lnTo>
                    <a:pt x="46" y="86"/>
                  </a:lnTo>
                  <a:lnTo>
                    <a:pt x="40" y="74"/>
                  </a:lnTo>
                  <a:lnTo>
                    <a:pt x="36" y="70"/>
                  </a:lnTo>
                  <a:lnTo>
                    <a:pt x="32" y="68"/>
                  </a:lnTo>
                  <a:lnTo>
                    <a:pt x="12" y="64"/>
                  </a:lnTo>
                  <a:lnTo>
                    <a:pt x="8" y="62"/>
                  </a:lnTo>
                  <a:lnTo>
                    <a:pt x="4" y="58"/>
                  </a:lnTo>
                  <a:lnTo>
                    <a:pt x="2" y="54"/>
                  </a:lnTo>
                  <a:lnTo>
                    <a:pt x="0" y="48"/>
                  </a:lnTo>
                  <a:lnTo>
                    <a:pt x="6" y="46"/>
                  </a:lnTo>
                  <a:lnTo>
                    <a:pt x="12" y="44"/>
                  </a:lnTo>
                  <a:lnTo>
                    <a:pt x="16" y="40"/>
                  </a:lnTo>
                  <a:lnTo>
                    <a:pt x="22" y="40"/>
                  </a:lnTo>
                  <a:lnTo>
                    <a:pt x="26" y="40"/>
                  </a:lnTo>
                  <a:lnTo>
                    <a:pt x="30" y="42"/>
                  </a:lnTo>
                  <a:lnTo>
                    <a:pt x="34" y="44"/>
                  </a:lnTo>
                  <a:lnTo>
                    <a:pt x="40" y="46"/>
                  </a:lnTo>
                  <a:lnTo>
                    <a:pt x="44" y="46"/>
                  </a:lnTo>
                  <a:lnTo>
                    <a:pt x="46" y="44"/>
                  </a:lnTo>
                  <a:lnTo>
                    <a:pt x="46" y="40"/>
                  </a:lnTo>
                  <a:lnTo>
                    <a:pt x="46" y="38"/>
                  </a:lnTo>
                  <a:lnTo>
                    <a:pt x="42" y="36"/>
                  </a:lnTo>
                  <a:lnTo>
                    <a:pt x="42" y="28"/>
                  </a:lnTo>
                  <a:lnTo>
                    <a:pt x="48" y="28"/>
                  </a:lnTo>
                  <a:lnTo>
                    <a:pt x="54" y="30"/>
                  </a:lnTo>
                  <a:lnTo>
                    <a:pt x="60" y="32"/>
                  </a:lnTo>
                  <a:lnTo>
                    <a:pt x="66" y="32"/>
                  </a:lnTo>
                  <a:lnTo>
                    <a:pt x="70" y="32"/>
                  </a:lnTo>
                  <a:lnTo>
                    <a:pt x="70" y="30"/>
                  </a:lnTo>
                  <a:lnTo>
                    <a:pt x="72" y="24"/>
                  </a:lnTo>
                  <a:lnTo>
                    <a:pt x="78" y="20"/>
                  </a:lnTo>
                  <a:lnTo>
                    <a:pt x="86" y="16"/>
                  </a:lnTo>
                  <a:lnTo>
                    <a:pt x="92" y="12"/>
                  </a:lnTo>
                  <a:lnTo>
                    <a:pt x="92" y="8"/>
                  </a:lnTo>
                  <a:lnTo>
                    <a:pt x="94" y="2"/>
                  </a:lnTo>
                  <a:lnTo>
                    <a:pt x="104" y="0"/>
                  </a:lnTo>
                  <a:lnTo>
                    <a:pt x="108" y="4"/>
                  </a:lnTo>
                  <a:lnTo>
                    <a:pt x="114" y="10"/>
                  </a:lnTo>
                  <a:lnTo>
                    <a:pt x="120" y="12"/>
                  </a:lnTo>
                  <a:lnTo>
                    <a:pt x="128" y="14"/>
                  </a:lnTo>
                  <a:lnTo>
                    <a:pt x="128" y="18"/>
                  </a:lnTo>
                  <a:lnTo>
                    <a:pt x="130" y="20"/>
                  </a:lnTo>
                  <a:lnTo>
                    <a:pt x="134" y="22"/>
                  </a:lnTo>
                  <a:lnTo>
                    <a:pt x="140" y="22"/>
                  </a:lnTo>
                  <a:lnTo>
                    <a:pt x="140" y="24"/>
                  </a:lnTo>
                  <a:lnTo>
                    <a:pt x="142" y="24"/>
                  </a:lnTo>
                  <a:lnTo>
                    <a:pt x="146" y="28"/>
                  </a:lnTo>
                  <a:lnTo>
                    <a:pt x="150" y="30"/>
                  </a:lnTo>
                  <a:lnTo>
                    <a:pt x="160" y="30"/>
                  </a:lnTo>
                  <a:lnTo>
                    <a:pt x="166" y="32"/>
                  </a:lnTo>
                  <a:lnTo>
                    <a:pt x="172" y="34"/>
                  </a:lnTo>
                  <a:lnTo>
                    <a:pt x="180" y="38"/>
                  </a:lnTo>
                  <a:lnTo>
                    <a:pt x="188" y="40"/>
                  </a:lnTo>
                  <a:lnTo>
                    <a:pt x="186" y="48"/>
                  </a:lnTo>
                  <a:lnTo>
                    <a:pt x="184" y="58"/>
                  </a:lnTo>
                  <a:lnTo>
                    <a:pt x="180" y="66"/>
                  </a:lnTo>
                  <a:lnTo>
                    <a:pt x="178" y="68"/>
                  </a:lnTo>
                  <a:lnTo>
                    <a:pt x="176" y="70"/>
                  </a:lnTo>
                  <a:lnTo>
                    <a:pt x="174" y="74"/>
                  </a:lnTo>
                  <a:lnTo>
                    <a:pt x="170" y="76"/>
                  </a:lnTo>
                  <a:lnTo>
                    <a:pt x="166" y="80"/>
                  </a:lnTo>
                  <a:lnTo>
                    <a:pt x="160" y="88"/>
                  </a:lnTo>
                  <a:lnTo>
                    <a:pt x="160" y="96"/>
                  </a:lnTo>
                  <a:lnTo>
                    <a:pt x="164" y="96"/>
                  </a:lnTo>
                  <a:lnTo>
                    <a:pt x="164" y="94"/>
                  </a:lnTo>
                  <a:lnTo>
                    <a:pt x="166" y="90"/>
                  </a:lnTo>
                  <a:lnTo>
                    <a:pt x="170" y="92"/>
                  </a:lnTo>
                  <a:lnTo>
                    <a:pt x="172" y="90"/>
                  </a:lnTo>
                  <a:lnTo>
                    <a:pt x="174" y="102"/>
                  </a:lnTo>
                  <a:lnTo>
                    <a:pt x="174" y="104"/>
                  </a:lnTo>
                  <a:lnTo>
                    <a:pt x="176" y="106"/>
                  </a:lnTo>
                  <a:lnTo>
                    <a:pt x="178" y="108"/>
                  </a:lnTo>
                  <a:lnTo>
                    <a:pt x="178" y="110"/>
                  </a:lnTo>
                  <a:lnTo>
                    <a:pt x="170" y="116"/>
                  </a:lnTo>
                  <a:lnTo>
                    <a:pt x="178" y="128"/>
                  </a:lnTo>
                  <a:lnTo>
                    <a:pt x="182" y="134"/>
                  </a:lnTo>
                  <a:lnTo>
                    <a:pt x="188" y="138"/>
                  </a:lnTo>
                  <a:lnTo>
                    <a:pt x="190" y="138"/>
                  </a:lnTo>
                  <a:close/>
                </a:path>
              </a:pathLst>
            </a:custGeom>
            <a:solidFill>
              <a:srgbClr val="C0C0C0"/>
            </a:solidFill>
            <a:ln w="3175">
              <a:solidFill>
                <a:schemeClr val="bg1"/>
              </a:solidFill>
              <a:round/>
              <a:headEnd/>
              <a:tailEnd/>
            </a:ln>
          </p:spPr>
          <p:txBody>
            <a:bodyPr/>
            <a:lstStyle/>
            <a:p>
              <a:endParaRPr lang="en-GB"/>
            </a:p>
          </p:txBody>
        </p:sp>
        <p:sp>
          <p:nvSpPr>
            <p:cNvPr id="75853" name="Freeform 79"/>
            <p:cNvSpPr>
              <a:spLocks/>
            </p:cNvSpPr>
            <p:nvPr/>
          </p:nvSpPr>
          <p:spPr bwMode="auto">
            <a:xfrm>
              <a:off x="2783" y="1276"/>
              <a:ext cx="130" cy="135"/>
            </a:xfrm>
            <a:custGeom>
              <a:avLst/>
              <a:gdLst>
                <a:gd name="T0" fmla="*/ 442674823 w 136"/>
                <a:gd name="T1" fmla="*/ 601354353 h 140"/>
                <a:gd name="T2" fmla="*/ 442674823 w 136"/>
                <a:gd name="T3" fmla="*/ 601354353 h 140"/>
                <a:gd name="T4" fmla="*/ 442674823 w 136"/>
                <a:gd name="T5" fmla="*/ 601354353 h 140"/>
                <a:gd name="T6" fmla="*/ 442674823 w 136"/>
                <a:gd name="T7" fmla="*/ 601354353 h 140"/>
                <a:gd name="T8" fmla="*/ 442674823 w 136"/>
                <a:gd name="T9" fmla="*/ 601354353 h 140"/>
                <a:gd name="T10" fmla="*/ 442674823 w 136"/>
                <a:gd name="T11" fmla="*/ 601354353 h 140"/>
                <a:gd name="T12" fmla="*/ 442674823 w 136"/>
                <a:gd name="T13" fmla="*/ 601354353 h 140"/>
                <a:gd name="T14" fmla="*/ 442674823 w 136"/>
                <a:gd name="T15" fmla="*/ 601354353 h 140"/>
                <a:gd name="T16" fmla="*/ 442674823 w 136"/>
                <a:gd name="T17" fmla="*/ 601354353 h 140"/>
                <a:gd name="T18" fmla="*/ 442674823 w 136"/>
                <a:gd name="T19" fmla="*/ 601354353 h 140"/>
                <a:gd name="T20" fmla="*/ 442674823 w 136"/>
                <a:gd name="T21" fmla="*/ 601354353 h 140"/>
                <a:gd name="T22" fmla="*/ 442674823 w 136"/>
                <a:gd name="T23" fmla="*/ 601354353 h 140"/>
                <a:gd name="T24" fmla="*/ 442674823 w 136"/>
                <a:gd name="T25" fmla="*/ 601354353 h 140"/>
                <a:gd name="T26" fmla="*/ 442674823 w 136"/>
                <a:gd name="T27" fmla="*/ 601354353 h 140"/>
                <a:gd name="T28" fmla="*/ 442674823 w 136"/>
                <a:gd name="T29" fmla="*/ 601354353 h 140"/>
                <a:gd name="T30" fmla="*/ 442674823 w 136"/>
                <a:gd name="T31" fmla="*/ 601354353 h 140"/>
                <a:gd name="T32" fmla="*/ 442674823 w 136"/>
                <a:gd name="T33" fmla="*/ 601354353 h 140"/>
                <a:gd name="T34" fmla="*/ 442674823 w 136"/>
                <a:gd name="T35" fmla="*/ 601354353 h 140"/>
                <a:gd name="T36" fmla="*/ 442674823 w 136"/>
                <a:gd name="T37" fmla="*/ 601354353 h 140"/>
                <a:gd name="T38" fmla="*/ 442674823 w 136"/>
                <a:gd name="T39" fmla="*/ 601354353 h 140"/>
                <a:gd name="T40" fmla="*/ 442674823 w 136"/>
                <a:gd name="T41" fmla="*/ 0 h 140"/>
                <a:gd name="T42" fmla="*/ 442674823 w 136"/>
                <a:gd name="T43" fmla="*/ 601354353 h 140"/>
                <a:gd name="T44" fmla="*/ 442674823 w 136"/>
                <a:gd name="T45" fmla="*/ 601354353 h 140"/>
                <a:gd name="T46" fmla="*/ 442674823 w 136"/>
                <a:gd name="T47" fmla="*/ 601354353 h 140"/>
                <a:gd name="T48" fmla="*/ 442674823 w 136"/>
                <a:gd name="T49" fmla="*/ 601354353 h 140"/>
                <a:gd name="T50" fmla="*/ 442674823 w 136"/>
                <a:gd name="T51" fmla="*/ 601354353 h 140"/>
                <a:gd name="T52" fmla="*/ 442674823 w 136"/>
                <a:gd name="T53" fmla="*/ 601354353 h 140"/>
                <a:gd name="T54" fmla="*/ 442674823 w 136"/>
                <a:gd name="T55" fmla="*/ 601354353 h 140"/>
                <a:gd name="T56" fmla="*/ 442674823 w 136"/>
                <a:gd name="T57" fmla="*/ 601354353 h 140"/>
                <a:gd name="T58" fmla="*/ 442674823 w 136"/>
                <a:gd name="T59" fmla="*/ 601354353 h 140"/>
                <a:gd name="T60" fmla="*/ 442674823 w 136"/>
                <a:gd name="T61" fmla="*/ 601354353 h 140"/>
                <a:gd name="T62" fmla="*/ 442674823 w 136"/>
                <a:gd name="T63" fmla="*/ 601354353 h 140"/>
                <a:gd name="T64" fmla="*/ 442674823 w 136"/>
                <a:gd name="T65" fmla="*/ 601354353 h 140"/>
                <a:gd name="T66" fmla="*/ 442674823 w 136"/>
                <a:gd name="T67" fmla="*/ 601354353 h 140"/>
                <a:gd name="T68" fmla="*/ 442674823 w 136"/>
                <a:gd name="T69" fmla="*/ 601354353 h 140"/>
                <a:gd name="T70" fmla="*/ 442674823 w 136"/>
                <a:gd name="T71" fmla="*/ 601354353 h 140"/>
                <a:gd name="T72" fmla="*/ 442674823 w 136"/>
                <a:gd name="T73" fmla="*/ 601354353 h 140"/>
                <a:gd name="T74" fmla="*/ 442674823 w 136"/>
                <a:gd name="T75" fmla="*/ 601354353 h 140"/>
                <a:gd name="T76" fmla="*/ 442674823 w 136"/>
                <a:gd name="T77" fmla="*/ 601354353 h 140"/>
                <a:gd name="T78" fmla="*/ 442674823 w 136"/>
                <a:gd name="T79" fmla="*/ 601354353 h 1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
                <a:gd name="T121" fmla="*/ 0 h 140"/>
                <a:gd name="T122" fmla="*/ 136 w 136"/>
                <a:gd name="T123" fmla="*/ 140 h 1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 h="140">
                  <a:moveTo>
                    <a:pt x="26" y="138"/>
                  </a:moveTo>
                  <a:lnTo>
                    <a:pt x="24" y="138"/>
                  </a:lnTo>
                  <a:lnTo>
                    <a:pt x="34" y="136"/>
                  </a:lnTo>
                  <a:lnTo>
                    <a:pt x="44" y="136"/>
                  </a:lnTo>
                  <a:lnTo>
                    <a:pt x="52" y="136"/>
                  </a:lnTo>
                  <a:lnTo>
                    <a:pt x="56" y="138"/>
                  </a:lnTo>
                  <a:lnTo>
                    <a:pt x="62" y="140"/>
                  </a:lnTo>
                  <a:lnTo>
                    <a:pt x="66" y="140"/>
                  </a:lnTo>
                  <a:lnTo>
                    <a:pt x="80" y="140"/>
                  </a:lnTo>
                  <a:lnTo>
                    <a:pt x="86" y="140"/>
                  </a:lnTo>
                  <a:lnTo>
                    <a:pt x="94" y="136"/>
                  </a:lnTo>
                  <a:lnTo>
                    <a:pt x="110" y="136"/>
                  </a:lnTo>
                  <a:lnTo>
                    <a:pt x="110" y="134"/>
                  </a:lnTo>
                  <a:lnTo>
                    <a:pt x="108" y="130"/>
                  </a:lnTo>
                  <a:lnTo>
                    <a:pt x="110" y="124"/>
                  </a:lnTo>
                  <a:lnTo>
                    <a:pt x="114" y="122"/>
                  </a:lnTo>
                  <a:lnTo>
                    <a:pt x="118" y="118"/>
                  </a:lnTo>
                  <a:lnTo>
                    <a:pt x="122" y="116"/>
                  </a:lnTo>
                  <a:lnTo>
                    <a:pt x="116" y="110"/>
                  </a:lnTo>
                  <a:lnTo>
                    <a:pt x="108" y="102"/>
                  </a:lnTo>
                  <a:lnTo>
                    <a:pt x="100" y="96"/>
                  </a:lnTo>
                  <a:lnTo>
                    <a:pt x="98" y="90"/>
                  </a:lnTo>
                  <a:lnTo>
                    <a:pt x="96" y="86"/>
                  </a:lnTo>
                  <a:lnTo>
                    <a:pt x="126" y="74"/>
                  </a:lnTo>
                  <a:lnTo>
                    <a:pt x="130" y="74"/>
                  </a:lnTo>
                  <a:lnTo>
                    <a:pt x="136" y="74"/>
                  </a:lnTo>
                  <a:lnTo>
                    <a:pt x="136" y="64"/>
                  </a:lnTo>
                  <a:lnTo>
                    <a:pt x="128" y="50"/>
                  </a:lnTo>
                  <a:lnTo>
                    <a:pt x="122" y="36"/>
                  </a:lnTo>
                  <a:lnTo>
                    <a:pt x="122" y="16"/>
                  </a:lnTo>
                  <a:lnTo>
                    <a:pt x="118" y="12"/>
                  </a:lnTo>
                  <a:lnTo>
                    <a:pt x="116" y="8"/>
                  </a:lnTo>
                  <a:lnTo>
                    <a:pt x="110" y="6"/>
                  </a:lnTo>
                  <a:lnTo>
                    <a:pt x="104" y="4"/>
                  </a:lnTo>
                  <a:lnTo>
                    <a:pt x="98" y="4"/>
                  </a:lnTo>
                  <a:lnTo>
                    <a:pt x="92" y="8"/>
                  </a:lnTo>
                  <a:lnTo>
                    <a:pt x="86" y="10"/>
                  </a:lnTo>
                  <a:lnTo>
                    <a:pt x="82" y="16"/>
                  </a:lnTo>
                  <a:lnTo>
                    <a:pt x="76" y="12"/>
                  </a:lnTo>
                  <a:lnTo>
                    <a:pt x="70" y="8"/>
                  </a:lnTo>
                  <a:lnTo>
                    <a:pt x="56" y="0"/>
                  </a:lnTo>
                  <a:lnTo>
                    <a:pt x="42" y="0"/>
                  </a:lnTo>
                  <a:lnTo>
                    <a:pt x="44" y="8"/>
                  </a:lnTo>
                  <a:lnTo>
                    <a:pt x="46" y="12"/>
                  </a:lnTo>
                  <a:lnTo>
                    <a:pt x="54" y="22"/>
                  </a:lnTo>
                  <a:lnTo>
                    <a:pt x="52" y="18"/>
                  </a:lnTo>
                  <a:lnTo>
                    <a:pt x="46" y="16"/>
                  </a:lnTo>
                  <a:lnTo>
                    <a:pt x="42" y="18"/>
                  </a:lnTo>
                  <a:lnTo>
                    <a:pt x="40" y="20"/>
                  </a:lnTo>
                  <a:lnTo>
                    <a:pt x="38" y="22"/>
                  </a:lnTo>
                  <a:lnTo>
                    <a:pt x="36" y="22"/>
                  </a:lnTo>
                  <a:lnTo>
                    <a:pt x="32" y="20"/>
                  </a:lnTo>
                  <a:lnTo>
                    <a:pt x="28" y="20"/>
                  </a:lnTo>
                  <a:lnTo>
                    <a:pt x="24" y="18"/>
                  </a:lnTo>
                  <a:lnTo>
                    <a:pt x="16" y="20"/>
                  </a:lnTo>
                  <a:lnTo>
                    <a:pt x="16" y="30"/>
                  </a:lnTo>
                  <a:lnTo>
                    <a:pt x="14" y="38"/>
                  </a:lnTo>
                  <a:lnTo>
                    <a:pt x="14" y="44"/>
                  </a:lnTo>
                  <a:lnTo>
                    <a:pt x="16" y="44"/>
                  </a:lnTo>
                  <a:lnTo>
                    <a:pt x="12" y="52"/>
                  </a:lnTo>
                  <a:lnTo>
                    <a:pt x="8" y="56"/>
                  </a:lnTo>
                  <a:lnTo>
                    <a:pt x="6" y="60"/>
                  </a:lnTo>
                  <a:lnTo>
                    <a:pt x="4" y="66"/>
                  </a:lnTo>
                  <a:lnTo>
                    <a:pt x="2" y="70"/>
                  </a:lnTo>
                  <a:lnTo>
                    <a:pt x="0" y="72"/>
                  </a:lnTo>
                  <a:lnTo>
                    <a:pt x="6" y="76"/>
                  </a:lnTo>
                  <a:lnTo>
                    <a:pt x="8" y="82"/>
                  </a:lnTo>
                  <a:lnTo>
                    <a:pt x="6" y="84"/>
                  </a:lnTo>
                  <a:lnTo>
                    <a:pt x="6" y="86"/>
                  </a:lnTo>
                  <a:lnTo>
                    <a:pt x="10" y="94"/>
                  </a:lnTo>
                  <a:lnTo>
                    <a:pt x="10" y="98"/>
                  </a:lnTo>
                  <a:lnTo>
                    <a:pt x="10" y="102"/>
                  </a:lnTo>
                  <a:lnTo>
                    <a:pt x="12" y="102"/>
                  </a:lnTo>
                  <a:lnTo>
                    <a:pt x="22" y="106"/>
                  </a:lnTo>
                  <a:lnTo>
                    <a:pt x="28" y="108"/>
                  </a:lnTo>
                  <a:lnTo>
                    <a:pt x="34" y="110"/>
                  </a:lnTo>
                  <a:lnTo>
                    <a:pt x="32" y="122"/>
                  </a:lnTo>
                  <a:lnTo>
                    <a:pt x="30" y="130"/>
                  </a:lnTo>
                  <a:lnTo>
                    <a:pt x="26" y="136"/>
                  </a:lnTo>
                  <a:lnTo>
                    <a:pt x="26" y="138"/>
                  </a:lnTo>
                  <a:close/>
                </a:path>
              </a:pathLst>
            </a:custGeom>
            <a:solidFill>
              <a:srgbClr val="C0C0C0"/>
            </a:solidFill>
            <a:ln w="3175">
              <a:solidFill>
                <a:schemeClr val="bg1"/>
              </a:solidFill>
              <a:round/>
              <a:headEnd/>
              <a:tailEnd/>
            </a:ln>
          </p:spPr>
          <p:txBody>
            <a:bodyPr/>
            <a:lstStyle/>
            <a:p>
              <a:endParaRPr lang="en-GB"/>
            </a:p>
          </p:txBody>
        </p:sp>
        <p:sp>
          <p:nvSpPr>
            <p:cNvPr id="75854" name="Freeform 80"/>
            <p:cNvSpPr>
              <a:spLocks/>
            </p:cNvSpPr>
            <p:nvPr/>
          </p:nvSpPr>
          <p:spPr bwMode="auto">
            <a:xfrm>
              <a:off x="2899" y="1274"/>
              <a:ext cx="146" cy="106"/>
            </a:xfrm>
            <a:custGeom>
              <a:avLst/>
              <a:gdLst>
                <a:gd name="T0" fmla="*/ 660824987 w 151"/>
                <a:gd name="T1" fmla="*/ 587341535 h 110"/>
                <a:gd name="T2" fmla="*/ 660824987 w 151"/>
                <a:gd name="T3" fmla="*/ 587341535 h 110"/>
                <a:gd name="T4" fmla="*/ 660824987 w 151"/>
                <a:gd name="T5" fmla="*/ 587341535 h 110"/>
                <a:gd name="T6" fmla="*/ 660824987 w 151"/>
                <a:gd name="T7" fmla="*/ 587341535 h 110"/>
                <a:gd name="T8" fmla="*/ 660824987 w 151"/>
                <a:gd name="T9" fmla="*/ 587341535 h 110"/>
                <a:gd name="T10" fmla="*/ 660824987 w 151"/>
                <a:gd name="T11" fmla="*/ 587341535 h 110"/>
                <a:gd name="T12" fmla="*/ 660824987 w 151"/>
                <a:gd name="T13" fmla="*/ 587341535 h 110"/>
                <a:gd name="T14" fmla="*/ 660824987 w 151"/>
                <a:gd name="T15" fmla="*/ 587341535 h 110"/>
                <a:gd name="T16" fmla="*/ 660824987 w 151"/>
                <a:gd name="T17" fmla="*/ 587341535 h 110"/>
                <a:gd name="T18" fmla="*/ 660824987 w 151"/>
                <a:gd name="T19" fmla="*/ 587341535 h 110"/>
                <a:gd name="T20" fmla="*/ 660824987 w 151"/>
                <a:gd name="T21" fmla="*/ 587341535 h 110"/>
                <a:gd name="T22" fmla="*/ 660824987 w 151"/>
                <a:gd name="T23" fmla="*/ 587341535 h 110"/>
                <a:gd name="T24" fmla="*/ 660824987 w 151"/>
                <a:gd name="T25" fmla="*/ 587341535 h 110"/>
                <a:gd name="T26" fmla="*/ 660824987 w 151"/>
                <a:gd name="T27" fmla="*/ 587341535 h 110"/>
                <a:gd name="T28" fmla="*/ 660824987 w 151"/>
                <a:gd name="T29" fmla="*/ 587341535 h 110"/>
                <a:gd name="T30" fmla="*/ 660824987 w 151"/>
                <a:gd name="T31" fmla="*/ 587341535 h 110"/>
                <a:gd name="T32" fmla="*/ 660824987 w 151"/>
                <a:gd name="T33" fmla="*/ 587341535 h 110"/>
                <a:gd name="T34" fmla="*/ 660824987 w 151"/>
                <a:gd name="T35" fmla="*/ 587341535 h 110"/>
                <a:gd name="T36" fmla="*/ 660824987 w 151"/>
                <a:gd name="T37" fmla="*/ 587341535 h 110"/>
                <a:gd name="T38" fmla="*/ 660824987 w 151"/>
                <a:gd name="T39" fmla="*/ 587341535 h 110"/>
                <a:gd name="T40" fmla="*/ 660824987 w 151"/>
                <a:gd name="T41" fmla="*/ 587341535 h 110"/>
                <a:gd name="T42" fmla="*/ 660824987 w 151"/>
                <a:gd name="T43" fmla="*/ 587341535 h 110"/>
                <a:gd name="T44" fmla="*/ 660824987 w 151"/>
                <a:gd name="T45" fmla="*/ 587341535 h 110"/>
                <a:gd name="T46" fmla="*/ 660824987 w 151"/>
                <a:gd name="T47" fmla="*/ 587341535 h 110"/>
                <a:gd name="T48" fmla="*/ 660824987 w 151"/>
                <a:gd name="T49" fmla="*/ 587341535 h 110"/>
                <a:gd name="T50" fmla="*/ 0 w 151"/>
                <a:gd name="T51" fmla="*/ 587341535 h 110"/>
                <a:gd name="T52" fmla="*/ 0 w 151"/>
                <a:gd name="T53" fmla="*/ 587341535 h 110"/>
                <a:gd name="T54" fmla="*/ 660824987 w 151"/>
                <a:gd name="T55" fmla="*/ 587341535 h 110"/>
                <a:gd name="T56" fmla="*/ 660824987 w 151"/>
                <a:gd name="T57" fmla="*/ 587341535 h 110"/>
                <a:gd name="T58" fmla="*/ 660824987 w 151"/>
                <a:gd name="T59" fmla="*/ 587341535 h 110"/>
                <a:gd name="T60" fmla="*/ 660824987 w 151"/>
                <a:gd name="T61" fmla="*/ 0 h 110"/>
                <a:gd name="T62" fmla="*/ 660824987 w 151"/>
                <a:gd name="T63" fmla="*/ 0 h 110"/>
                <a:gd name="T64" fmla="*/ 660824987 w 151"/>
                <a:gd name="T65" fmla="*/ 587341535 h 110"/>
                <a:gd name="T66" fmla="*/ 660824987 w 151"/>
                <a:gd name="T67" fmla="*/ 587341535 h 110"/>
                <a:gd name="T68" fmla="*/ 660824987 w 151"/>
                <a:gd name="T69" fmla="*/ 587341535 h 110"/>
                <a:gd name="T70" fmla="*/ 660824987 w 151"/>
                <a:gd name="T71" fmla="*/ 587341535 h 110"/>
                <a:gd name="T72" fmla="*/ 660824987 w 151"/>
                <a:gd name="T73" fmla="*/ 587341535 h 110"/>
                <a:gd name="T74" fmla="*/ 660824987 w 151"/>
                <a:gd name="T75" fmla="*/ 587341535 h 110"/>
                <a:gd name="T76" fmla="*/ 660824987 w 151"/>
                <a:gd name="T77" fmla="*/ 587341535 h 110"/>
                <a:gd name="T78" fmla="*/ 660824987 w 151"/>
                <a:gd name="T79" fmla="*/ 587341535 h 110"/>
                <a:gd name="T80" fmla="*/ 660824987 w 151"/>
                <a:gd name="T81" fmla="*/ 587341535 h 110"/>
                <a:gd name="T82" fmla="*/ 660824987 w 151"/>
                <a:gd name="T83" fmla="*/ 587341535 h 110"/>
                <a:gd name="T84" fmla="*/ 660824987 w 151"/>
                <a:gd name="T85" fmla="*/ 587341535 h 110"/>
                <a:gd name="T86" fmla="*/ 660824987 w 151"/>
                <a:gd name="T87" fmla="*/ 587341535 h 110"/>
                <a:gd name="T88" fmla="*/ 660824987 w 151"/>
                <a:gd name="T89" fmla="*/ 587341535 h 110"/>
                <a:gd name="T90" fmla="*/ 660824987 w 151"/>
                <a:gd name="T91" fmla="*/ 587341535 h 110"/>
                <a:gd name="T92" fmla="*/ 660824987 w 151"/>
                <a:gd name="T93" fmla="*/ 587341535 h 110"/>
                <a:gd name="T94" fmla="*/ 660824987 w 151"/>
                <a:gd name="T95" fmla="*/ 587341535 h 110"/>
                <a:gd name="T96" fmla="*/ 660824987 w 151"/>
                <a:gd name="T97" fmla="*/ 587341535 h 110"/>
                <a:gd name="T98" fmla="*/ 660824987 w 151"/>
                <a:gd name="T99" fmla="*/ 587341535 h 110"/>
                <a:gd name="T100" fmla="*/ 660824987 w 151"/>
                <a:gd name="T101" fmla="*/ 587341535 h 110"/>
                <a:gd name="T102" fmla="*/ 660824987 w 151"/>
                <a:gd name="T103" fmla="*/ 587341535 h 110"/>
                <a:gd name="T104" fmla="*/ 660824987 w 151"/>
                <a:gd name="T105" fmla="*/ 587341535 h 110"/>
                <a:gd name="T106" fmla="*/ 660824987 w 151"/>
                <a:gd name="T107" fmla="*/ 587341535 h 110"/>
                <a:gd name="T108" fmla="*/ 660824987 w 151"/>
                <a:gd name="T109" fmla="*/ 587341535 h 1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1"/>
                <a:gd name="T166" fmla="*/ 0 h 110"/>
                <a:gd name="T167" fmla="*/ 151 w 151"/>
                <a:gd name="T168" fmla="*/ 110 h 1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1" h="110">
                  <a:moveTo>
                    <a:pt x="130" y="108"/>
                  </a:moveTo>
                  <a:lnTo>
                    <a:pt x="126" y="108"/>
                  </a:lnTo>
                  <a:lnTo>
                    <a:pt x="118" y="106"/>
                  </a:lnTo>
                  <a:lnTo>
                    <a:pt x="108" y="104"/>
                  </a:lnTo>
                  <a:lnTo>
                    <a:pt x="98" y="106"/>
                  </a:lnTo>
                  <a:lnTo>
                    <a:pt x="90" y="108"/>
                  </a:lnTo>
                  <a:lnTo>
                    <a:pt x="88" y="108"/>
                  </a:lnTo>
                  <a:lnTo>
                    <a:pt x="88" y="106"/>
                  </a:lnTo>
                  <a:lnTo>
                    <a:pt x="86" y="102"/>
                  </a:lnTo>
                  <a:lnTo>
                    <a:pt x="80" y="102"/>
                  </a:lnTo>
                  <a:lnTo>
                    <a:pt x="76" y="102"/>
                  </a:lnTo>
                  <a:lnTo>
                    <a:pt x="74" y="102"/>
                  </a:lnTo>
                  <a:lnTo>
                    <a:pt x="72" y="100"/>
                  </a:lnTo>
                  <a:lnTo>
                    <a:pt x="70" y="94"/>
                  </a:lnTo>
                  <a:lnTo>
                    <a:pt x="64" y="92"/>
                  </a:lnTo>
                  <a:lnTo>
                    <a:pt x="58" y="90"/>
                  </a:lnTo>
                  <a:lnTo>
                    <a:pt x="50" y="88"/>
                  </a:lnTo>
                  <a:lnTo>
                    <a:pt x="46" y="84"/>
                  </a:lnTo>
                  <a:lnTo>
                    <a:pt x="44" y="88"/>
                  </a:lnTo>
                  <a:lnTo>
                    <a:pt x="40" y="88"/>
                  </a:lnTo>
                  <a:lnTo>
                    <a:pt x="38" y="88"/>
                  </a:lnTo>
                  <a:lnTo>
                    <a:pt x="36" y="84"/>
                  </a:lnTo>
                  <a:lnTo>
                    <a:pt x="14" y="76"/>
                  </a:lnTo>
                  <a:lnTo>
                    <a:pt x="14" y="66"/>
                  </a:lnTo>
                  <a:lnTo>
                    <a:pt x="6" y="52"/>
                  </a:lnTo>
                  <a:lnTo>
                    <a:pt x="0" y="38"/>
                  </a:lnTo>
                  <a:lnTo>
                    <a:pt x="0" y="18"/>
                  </a:lnTo>
                  <a:lnTo>
                    <a:pt x="4" y="18"/>
                  </a:lnTo>
                  <a:lnTo>
                    <a:pt x="14" y="16"/>
                  </a:lnTo>
                  <a:lnTo>
                    <a:pt x="26" y="10"/>
                  </a:lnTo>
                  <a:lnTo>
                    <a:pt x="44" y="0"/>
                  </a:lnTo>
                  <a:lnTo>
                    <a:pt x="62" y="0"/>
                  </a:lnTo>
                  <a:lnTo>
                    <a:pt x="64" y="4"/>
                  </a:lnTo>
                  <a:lnTo>
                    <a:pt x="64" y="6"/>
                  </a:lnTo>
                  <a:lnTo>
                    <a:pt x="70" y="8"/>
                  </a:lnTo>
                  <a:lnTo>
                    <a:pt x="80" y="6"/>
                  </a:lnTo>
                  <a:lnTo>
                    <a:pt x="120" y="6"/>
                  </a:lnTo>
                  <a:lnTo>
                    <a:pt x="124" y="10"/>
                  </a:lnTo>
                  <a:lnTo>
                    <a:pt x="128" y="12"/>
                  </a:lnTo>
                  <a:lnTo>
                    <a:pt x="132" y="14"/>
                  </a:lnTo>
                  <a:lnTo>
                    <a:pt x="134" y="16"/>
                  </a:lnTo>
                  <a:lnTo>
                    <a:pt x="138" y="22"/>
                  </a:lnTo>
                  <a:lnTo>
                    <a:pt x="140" y="30"/>
                  </a:lnTo>
                  <a:lnTo>
                    <a:pt x="140" y="36"/>
                  </a:lnTo>
                  <a:lnTo>
                    <a:pt x="144" y="42"/>
                  </a:lnTo>
                  <a:lnTo>
                    <a:pt x="138" y="46"/>
                  </a:lnTo>
                  <a:lnTo>
                    <a:pt x="136" y="48"/>
                  </a:lnTo>
                  <a:lnTo>
                    <a:pt x="134" y="50"/>
                  </a:lnTo>
                  <a:lnTo>
                    <a:pt x="136" y="58"/>
                  </a:lnTo>
                  <a:lnTo>
                    <a:pt x="142" y="66"/>
                  </a:lnTo>
                  <a:lnTo>
                    <a:pt x="151" y="84"/>
                  </a:lnTo>
                  <a:lnTo>
                    <a:pt x="146" y="88"/>
                  </a:lnTo>
                  <a:lnTo>
                    <a:pt x="140" y="94"/>
                  </a:lnTo>
                  <a:lnTo>
                    <a:pt x="132" y="110"/>
                  </a:lnTo>
                  <a:lnTo>
                    <a:pt x="130" y="108"/>
                  </a:lnTo>
                  <a:close/>
                </a:path>
              </a:pathLst>
            </a:custGeom>
            <a:solidFill>
              <a:srgbClr val="C0C0C0"/>
            </a:solidFill>
            <a:ln w="3175">
              <a:solidFill>
                <a:schemeClr val="bg1"/>
              </a:solidFill>
              <a:round/>
              <a:headEnd/>
              <a:tailEnd/>
            </a:ln>
          </p:spPr>
          <p:txBody>
            <a:bodyPr/>
            <a:lstStyle/>
            <a:p>
              <a:endParaRPr lang="en-GB"/>
            </a:p>
          </p:txBody>
        </p:sp>
        <p:sp>
          <p:nvSpPr>
            <p:cNvPr id="75855" name="Freeform 81"/>
            <p:cNvSpPr>
              <a:spLocks/>
            </p:cNvSpPr>
            <p:nvPr/>
          </p:nvSpPr>
          <p:spPr bwMode="auto">
            <a:xfrm>
              <a:off x="3095" y="1706"/>
              <a:ext cx="189" cy="189"/>
            </a:xfrm>
            <a:custGeom>
              <a:avLst/>
              <a:gdLst>
                <a:gd name="T0" fmla="*/ 601354428 w 196"/>
                <a:gd name="T1" fmla="*/ 601354428 h 196"/>
                <a:gd name="T2" fmla="*/ 601354428 w 196"/>
                <a:gd name="T3" fmla="*/ 601354428 h 196"/>
                <a:gd name="T4" fmla="*/ 601354428 w 196"/>
                <a:gd name="T5" fmla="*/ 601354428 h 196"/>
                <a:gd name="T6" fmla="*/ 601354428 w 196"/>
                <a:gd name="T7" fmla="*/ 601354428 h 196"/>
                <a:gd name="T8" fmla="*/ 601354428 w 196"/>
                <a:gd name="T9" fmla="*/ 601354428 h 196"/>
                <a:gd name="T10" fmla="*/ 601354428 w 196"/>
                <a:gd name="T11" fmla="*/ 601354428 h 196"/>
                <a:gd name="T12" fmla="*/ 0 w 196"/>
                <a:gd name="T13" fmla="*/ 601354428 h 196"/>
                <a:gd name="T14" fmla="*/ 601354428 w 196"/>
                <a:gd name="T15" fmla="*/ 601354428 h 196"/>
                <a:gd name="T16" fmla="*/ 601354428 w 196"/>
                <a:gd name="T17" fmla="*/ 601354428 h 196"/>
                <a:gd name="T18" fmla="*/ 0 w 196"/>
                <a:gd name="T19" fmla="*/ 601354428 h 196"/>
                <a:gd name="T20" fmla="*/ 601354428 w 196"/>
                <a:gd name="T21" fmla="*/ 601354428 h 196"/>
                <a:gd name="T22" fmla="*/ 601354428 w 196"/>
                <a:gd name="T23" fmla="*/ 601354428 h 196"/>
                <a:gd name="T24" fmla="*/ 601354428 w 196"/>
                <a:gd name="T25" fmla="*/ 601354428 h 196"/>
                <a:gd name="T26" fmla="*/ 601354428 w 196"/>
                <a:gd name="T27" fmla="*/ 601354428 h 196"/>
                <a:gd name="T28" fmla="*/ 601354428 w 196"/>
                <a:gd name="T29" fmla="*/ 601354428 h 196"/>
                <a:gd name="T30" fmla="*/ 601354428 w 196"/>
                <a:gd name="T31" fmla="*/ 601354428 h 196"/>
                <a:gd name="T32" fmla="*/ 601354428 w 196"/>
                <a:gd name="T33" fmla="*/ 601354428 h 196"/>
                <a:gd name="T34" fmla="*/ 601354428 w 196"/>
                <a:gd name="T35" fmla="*/ 601354428 h 196"/>
                <a:gd name="T36" fmla="*/ 601354428 w 196"/>
                <a:gd name="T37" fmla="*/ 601354428 h 196"/>
                <a:gd name="T38" fmla="*/ 601354428 w 196"/>
                <a:gd name="T39" fmla="*/ 601354428 h 196"/>
                <a:gd name="T40" fmla="*/ 601354428 w 196"/>
                <a:gd name="T41" fmla="*/ 601354428 h 196"/>
                <a:gd name="T42" fmla="*/ 601354428 w 196"/>
                <a:gd name="T43" fmla="*/ 601354428 h 196"/>
                <a:gd name="T44" fmla="*/ 601354428 w 196"/>
                <a:gd name="T45" fmla="*/ 601354428 h 196"/>
                <a:gd name="T46" fmla="*/ 601354428 w 196"/>
                <a:gd name="T47" fmla="*/ 601354428 h 196"/>
                <a:gd name="T48" fmla="*/ 601354428 w 196"/>
                <a:gd name="T49" fmla="*/ 601354428 h 196"/>
                <a:gd name="T50" fmla="*/ 601354428 w 196"/>
                <a:gd name="T51" fmla="*/ 601354428 h 196"/>
                <a:gd name="T52" fmla="*/ 601354428 w 196"/>
                <a:gd name="T53" fmla="*/ 601354428 h 196"/>
                <a:gd name="T54" fmla="*/ 601354428 w 196"/>
                <a:gd name="T55" fmla="*/ 601354428 h 196"/>
                <a:gd name="T56" fmla="*/ 601354428 w 196"/>
                <a:gd name="T57" fmla="*/ 601354428 h 196"/>
                <a:gd name="T58" fmla="*/ 601354428 w 196"/>
                <a:gd name="T59" fmla="*/ 601354428 h 196"/>
                <a:gd name="T60" fmla="*/ 601354428 w 196"/>
                <a:gd name="T61" fmla="*/ 601354428 h 196"/>
                <a:gd name="T62" fmla="*/ 601354428 w 196"/>
                <a:gd name="T63" fmla="*/ 601354428 h 1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196"/>
                <a:gd name="T98" fmla="*/ 196 w 196"/>
                <a:gd name="T99" fmla="*/ 196 h 1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196">
                  <a:moveTo>
                    <a:pt x="194" y="172"/>
                  </a:moveTo>
                  <a:lnTo>
                    <a:pt x="188" y="172"/>
                  </a:lnTo>
                  <a:lnTo>
                    <a:pt x="184" y="176"/>
                  </a:lnTo>
                  <a:lnTo>
                    <a:pt x="174" y="182"/>
                  </a:lnTo>
                  <a:lnTo>
                    <a:pt x="168" y="190"/>
                  </a:lnTo>
                  <a:lnTo>
                    <a:pt x="158" y="196"/>
                  </a:lnTo>
                  <a:lnTo>
                    <a:pt x="152" y="190"/>
                  </a:lnTo>
                  <a:lnTo>
                    <a:pt x="14" y="190"/>
                  </a:lnTo>
                  <a:lnTo>
                    <a:pt x="8" y="54"/>
                  </a:lnTo>
                  <a:lnTo>
                    <a:pt x="8" y="48"/>
                  </a:lnTo>
                  <a:lnTo>
                    <a:pt x="4" y="44"/>
                  </a:lnTo>
                  <a:lnTo>
                    <a:pt x="2" y="40"/>
                  </a:lnTo>
                  <a:lnTo>
                    <a:pt x="0" y="32"/>
                  </a:lnTo>
                  <a:lnTo>
                    <a:pt x="0" y="28"/>
                  </a:lnTo>
                  <a:lnTo>
                    <a:pt x="2" y="24"/>
                  </a:lnTo>
                  <a:lnTo>
                    <a:pt x="4" y="20"/>
                  </a:lnTo>
                  <a:lnTo>
                    <a:pt x="6" y="16"/>
                  </a:lnTo>
                  <a:lnTo>
                    <a:pt x="2" y="14"/>
                  </a:lnTo>
                  <a:lnTo>
                    <a:pt x="0" y="12"/>
                  </a:lnTo>
                  <a:lnTo>
                    <a:pt x="0" y="10"/>
                  </a:lnTo>
                  <a:lnTo>
                    <a:pt x="0" y="8"/>
                  </a:lnTo>
                  <a:lnTo>
                    <a:pt x="2" y="4"/>
                  </a:lnTo>
                  <a:lnTo>
                    <a:pt x="6" y="0"/>
                  </a:lnTo>
                  <a:lnTo>
                    <a:pt x="40" y="10"/>
                  </a:lnTo>
                  <a:lnTo>
                    <a:pt x="58" y="14"/>
                  </a:lnTo>
                  <a:lnTo>
                    <a:pt x="74" y="16"/>
                  </a:lnTo>
                  <a:lnTo>
                    <a:pt x="82" y="14"/>
                  </a:lnTo>
                  <a:lnTo>
                    <a:pt x="90" y="8"/>
                  </a:lnTo>
                  <a:lnTo>
                    <a:pt x="98" y="4"/>
                  </a:lnTo>
                  <a:lnTo>
                    <a:pt x="108" y="2"/>
                  </a:lnTo>
                  <a:lnTo>
                    <a:pt x="112" y="2"/>
                  </a:lnTo>
                  <a:lnTo>
                    <a:pt x="116" y="6"/>
                  </a:lnTo>
                  <a:lnTo>
                    <a:pt x="120" y="8"/>
                  </a:lnTo>
                  <a:lnTo>
                    <a:pt x="126" y="10"/>
                  </a:lnTo>
                  <a:lnTo>
                    <a:pt x="134" y="10"/>
                  </a:lnTo>
                  <a:lnTo>
                    <a:pt x="142" y="8"/>
                  </a:lnTo>
                  <a:lnTo>
                    <a:pt x="148" y="8"/>
                  </a:lnTo>
                  <a:lnTo>
                    <a:pt x="150" y="8"/>
                  </a:lnTo>
                  <a:lnTo>
                    <a:pt x="152" y="10"/>
                  </a:lnTo>
                  <a:lnTo>
                    <a:pt x="158" y="16"/>
                  </a:lnTo>
                  <a:lnTo>
                    <a:pt x="164" y="24"/>
                  </a:lnTo>
                  <a:lnTo>
                    <a:pt x="168" y="34"/>
                  </a:lnTo>
                  <a:lnTo>
                    <a:pt x="170" y="46"/>
                  </a:lnTo>
                  <a:lnTo>
                    <a:pt x="166" y="60"/>
                  </a:lnTo>
                  <a:lnTo>
                    <a:pt x="166" y="68"/>
                  </a:lnTo>
                  <a:lnTo>
                    <a:pt x="170" y="72"/>
                  </a:lnTo>
                  <a:lnTo>
                    <a:pt x="164" y="74"/>
                  </a:lnTo>
                  <a:lnTo>
                    <a:pt x="164" y="72"/>
                  </a:lnTo>
                  <a:lnTo>
                    <a:pt x="162" y="72"/>
                  </a:lnTo>
                  <a:lnTo>
                    <a:pt x="156" y="72"/>
                  </a:lnTo>
                  <a:lnTo>
                    <a:pt x="152" y="68"/>
                  </a:lnTo>
                  <a:lnTo>
                    <a:pt x="144" y="56"/>
                  </a:lnTo>
                  <a:lnTo>
                    <a:pt x="138" y="44"/>
                  </a:lnTo>
                  <a:lnTo>
                    <a:pt x="130" y="34"/>
                  </a:lnTo>
                  <a:lnTo>
                    <a:pt x="132" y="42"/>
                  </a:lnTo>
                  <a:lnTo>
                    <a:pt x="134" y="50"/>
                  </a:lnTo>
                  <a:lnTo>
                    <a:pt x="146" y="72"/>
                  </a:lnTo>
                  <a:lnTo>
                    <a:pt x="168" y="110"/>
                  </a:lnTo>
                  <a:lnTo>
                    <a:pt x="174" y="120"/>
                  </a:lnTo>
                  <a:lnTo>
                    <a:pt x="180" y="128"/>
                  </a:lnTo>
                  <a:lnTo>
                    <a:pt x="186" y="136"/>
                  </a:lnTo>
                  <a:lnTo>
                    <a:pt x="190" y="148"/>
                  </a:lnTo>
                  <a:lnTo>
                    <a:pt x="192" y="162"/>
                  </a:lnTo>
                  <a:lnTo>
                    <a:pt x="196" y="172"/>
                  </a:lnTo>
                  <a:lnTo>
                    <a:pt x="194" y="172"/>
                  </a:lnTo>
                  <a:close/>
                </a:path>
              </a:pathLst>
            </a:custGeom>
            <a:solidFill>
              <a:srgbClr val="C0C0C0"/>
            </a:solidFill>
            <a:ln w="3175">
              <a:solidFill>
                <a:schemeClr val="bg1"/>
              </a:solidFill>
              <a:round/>
              <a:headEnd/>
              <a:tailEnd/>
            </a:ln>
          </p:spPr>
          <p:txBody>
            <a:bodyPr/>
            <a:lstStyle/>
            <a:p>
              <a:endParaRPr lang="en-GB"/>
            </a:p>
          </p:txBody>
        </p:sp>
        <p:sp>
          <p:nvSpPr>
            <p:cNvPr id="75856" name="Freeform 82"/>
            <p:cNvSpPr>
              <a:spLocks/>
            </p:cNvSpPr>
            <p:nvPr/>
          </p:nvSpPr>
          <p:spPr bwMode="auto">
            <a:xfrm>
              <a:off x="2853" y="1675"/>
              <a:ext cx="255" cy="260"/>
            </a:xfrm>
            <a:custGeom>
              <a:avLst/>
              <a:gdLst>
                <a:gd name="T0" fmla="*/ 558766243 w 265"/>
                <a:gd name="T1" fmla="*/ 573145682 h 270"/>
                <a:gd name="T2" fmla="*/ 558766243 w 265"/>
                <a:gd name="T3" fmla="*/ 573145682 h 270"/>
                <a:gd name="T4" fmla="*/ 558766243 w 265"/>
                <a:gd name="T5" fmla="*/ 573145682 h 270"/>
                <a:gd name="T6" fmla="*/ 558766243 w 265"/>
                <a:gd name="T7" fmla="*/ 573145682 h 270"/>
                <a:gd name="T8" fmla="*/ 558766243 w 265"/>
                <a:gd name="T9" fmla="*/ 573145682 h 270"/>
                <a:gd name="T10" fmla="*/ 558766243 w 265"/>
                <a:gd name="T11" fmla="*/ 573145682 h 270"/>
                <a:gd name="T12" fmla="*/ 558766243 w 265"/>
                <a:gd name="T13" fmla="*/ 573145682 h 270"/>
                <a:gd name="T14" fmla="*/ 558766243 w 265"/>
                <a:gd name="T15" fmla="*/ 573145682 h 270"/>
                <a:gd name="T16" fmla="*/ 558766243 w 265"/>
                <a:gd name="T17" fmla="*/ 573145682 h 270"/>
                <a:gd name="T18" fmla="*/ 558766243 w 265"/>
                <a:gd name="T19" fmla="*/ 573145682 h 270"/>
                <a:gd name="T20" fmla="*/ 558766243 w 265"/>
                <a:gd name="T21" fmla="*/ 573145682 h 270"/>
                <a:gd name="T22" fmla="*/ 558766243 w 265"/>
                <a:gd name="T23" fmla="*/ 573145682 h 270"/>
                <a:gd name="T24" fmla="*/ 558766243 w 265"/>
                <a:gd name="T25" fmla="*/ 573145682 h 270"/>
                <a:gd name="T26" fmla="*/ 558766243 w 265"/>
                <a:gd name="T27" fmla="*/ 573145682 h 270"/>
                <a:gd name="T28" fmla="*/ 558766243 w 265"/>
                <a:gd name="T29" fmla="*/ 573145682 h 270"/>
                <a:gd name="T30" fmla="*/ 558766243 w 265"/>
                <a:gd name="T31" fmla="*/ 573145682 h 270"/>
                <a:gd name="T32" fmla="*/ 558766243 w 265"/>
                <a:gd name="T33" fmla="*/ 573145682 h 270"/>
                <a:gd name="T34" fmla="*/ 558766243 w 265"/>
                <a:gd name="T35" fmla="*/ 573145682 h 270"/>
                <a:gd name="T36" fmla="*/ 558766243 w 265"/>
                <a:gd name="T37" fmla="*/ 573145682 h 270"/>
                <a:gd name="T38" fmla="*/ 558766243 w 265"/>
                <a:gd name="T39" fmla="*/ 573145682 h 270"/>
                <a:gd name="T40" fmla="*/ 558766243 w 265"/>
                <a:gd name="T41" fmla="*/ 573145682 h 270"/>
                <a:gd name="T42" fmla="*/ 558766243 w 265"/>
                <a:gd name="T43" fmla="*/ 573145682 h 270"/>
                <a:gd name="T44" fmla="*/ 558766243 w 265"/>
                <a:gd name="T45" fmla="*/ 573145682 h 270"/>
                <a:gd name="T46" fmla="*/ 558766243 w 265"/>
                <a:gd name="T47" fmla="*/ 573145682 h 270"/>
                <a:gd name="T48" fmla="*/ 558766243 w 265"/>
                <a:gd name="T49" fmla="*/ 573145682 h 270"/>
                <a:gd name="T50" fmla="*/ 558766243 w 265"/>
                <a:gd name="T51" fmla="*/ 573145682 h 270"/>
                <a:gd name="T52" fmla="*/ 558766243 w 265"/>
                <a:gd name="T53" fmla="*/ 573145682 h 270"/>
                <a:gd name="T54" fmla="*/ 558766243 w 265"/>
                <a:gd name="T55" fmla="*/ 573145682 h 270"/>
                <a:gd name="T56" fmla="*/ 558766243 w 265"/>
                <a:gd name="T57" fmla="*/ 573145682 h 270"/>
                <a:gd name="T58" fmla="*/ 558766243 w 265"/>
                <a:gd name="T59" fmla="*/ 573145682 h 270"/>
                <a:gd name="T60" fmla="*/ 0 w 265"/>
                <a:gd name="T61" fmla="*/ 573145682 h 270"/>
                <a:gd name="T62" fmla="*/ 0 w 265"/>
                <a:gd name="T63" fmla="*/ 573145682 h 270"/>
                <a:gd name="T64" fmla="*/ 558766243 w 265"/>
                <a:gd name="T65" fmla="*/ 573145682 h 270"/>
                <a:gd name="T66" fmla="*/ 558766243 w 265"/>
                <a:gd name="T67" fmla="*/ 573145682 h 270"/>
                <a:gd name="T68" fmla="*/ 0 w 265"/>
                <a:gd name="T69" fmla="*/ 573145682 h 270"/>
                <a:gd name="T70" fmla="*/ 558766243 w 265"/>
                <a:gd name="T71" fmla="*/ 573145682 h 270"/>
                <a:gd name="T72" fmla="*/ 558766243 w 265"/>
                <a:gd name="T73" fmla="*/ 573145682 h 270"/>
                <a:gd name="T74" fmla="*/ 558766243 w 265"/>
                <a:gd name="T75" fmla="*/ 573145682 h 270"/>
                <a:gd name="T76" fmla="*/ 558766243 w 265"/>
                <a:gd name="T77" fmla="*/ 573145682 h 270"/>
                <a:gd name="T78" fmla="*/ 558766243 w 265"/>
                <a:gd name="T79" fmla="*/ 573145682 h 270"/>
                <a:gd name="T80" fmla="*/ 558766243 w 265"/>
                <a:gd name="T81" fmla="*/ 573145682 h 270"/>
                <a:gd name="T82" fmla="*/ 558766243 w 265"/>
                <a:gd name="T83" fmla="*/ 573145682 h 270"/>
                <a:gd name="T84" fmla="*/ 558766243 w 265"/>
                <a:gd name="T85" fmla="*/ 573145682 h 270"/>
                <a:gd name="T86" fmla="*/ 558766243 w 265"/>
                <a:gd name="T87" fmla="*/ 573145682 h 270"/>
                <a:gd name="T88" fmla="*/ 558766243 w 265"/>
                <a:gd name="T89" fmla="*/ 573145682 h 2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5"/>
                <a:gd name="T136" fmla="*/ 0 h 270"/>
                <a:gd name="T137" fmla="*/ 265 w 265"/>
                <a:gd name="T138" fmla="*/ 270 h 2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5" h="270">
                  <a:moveTo>
                    <a:pt x="265" y="222"/>
                  </a:moveTo>
                  <a:lnTo>
                    <a:pt x="259" y="86"/>
                  </a:lnTo>
                  <a:lnTo>
                    <a:pt x="259" y="80"/>
                  </a:lnTo>
                  <a:lnTo>
                    <a:pt x="255" y="76"/>
                  </a:lnTo>
                  <a:lnTo>
                    <a:pt x="253" y="72"/>
                  </a:lnTo>
                  <a:lnTo>
                    <a:pt x="251" y="64"/>
                  </a:lnTo>
                  <a:lnTo>
                    <a:pt x="251" y="60"/>
                  </a:lnTo>
                  <a:lnTo>
                    <a:pt x="253" y="56"/>
                  </a:lnTo>
                  <a:lnTo>
                    <a:pt x="255" y="52"/>
                  </a:lnTo>
                  <a:lnTo>
                    <a:pt x="257" y="48"/>
                  </a:lnTo>
                  <a:lnTo>
                    <a:pt x="253" y="46"/>
                  </a:lnTo>
                  <a:lnTo>
                    <a:pt x="251" y="44"/>
                  </a:lnTo>
                  <a:lnTo>
                    <a:pt x="251" y="42"/>
                  </a:lnTo>
                  <a:lnTo>
                    <a:pt x="251" y="40"/>
                  </a:lnTo>
                  <a:lnTo>
                    <a:pt x="253" y="36"/>
                  </a:lnTo>
                  <a:lnTo>
                    <a:pt x="257" y="32"/>
                  </a:lnTo>
                  <a:lnTo>
                    <a:pt x="229" y="22"/>
                  </a:lnTo>
                  <a:lnTo>
                    <a:pt x="223" y="18"/>
                  </a:lnTo>
                  <a:lnTo>
                    <a:pt x="217" y="12"/>
                  </a:lnTo>
                  <a:lnTo>
                    <a:pt x="211" y="6"/>
                  </a:lnTo>
                  <a:lnTo>
                    <a:pt x="207" y="4"/>
                  </a:lnTo>
                  <a:lnTo>
                    <a:pt x="203" y="4"/>
                  </a:lnTo>
                  <a:lnTo>
                    <a:pt x="192" y="6"/>
                  </a:lnTo>
                  <a:lnTo>
                    <a:pt x="182" y="12"/>
                  </a:lnTo>
                  <a:lnTo>
                    <a:pt x="174" y="22"/>
                  </a:lnTo>
                  <a:lnTo>
                    <a:pt x="172" y="26"/>
                  </a:lnTo>
                  <a:lnTo>
                    <a:pt x="170" y="30"/>
                  </a:lnTo>
                  <a:lnTo>
                    <a:pt x="172" y="38"/>
                  </a:lnTo>
                  <a:lnTo>
                    <a:pt x="174" y="40"/>
                  </a:lnTo>
                  <a:lnTo>
                    <a:pt x="176" y="42"/>
                  </a:lnTo>
                  <a:lnTo>
                    <a:pt x="174" y="48"/>
                  </a:lnTo>
                  <a:lnTo>
                    <a:pt x="170" y="52"/>
                  </a:lnTo>
                  <a:lnTo>
                    <a:pt x="166" y="56"/>
                  </a:lnTo>
                  <a:lnTo>
                    <a:pt x="158" y="58"/>
                  </a:lnTo>
                  <a:lnTo>
                    <a:pt x="154" y="58"/>
                  </a:lnTo>
                  <a:lnTo>
                    <a:pt x="148" y="56"/>
                  </a:lnTo>
                  <a:lnTo>
                    <a:pt x="140" y="50"/>
                  </a:lnTo>
                  <a:lnTo>
                    <a:pt x="132" y="44"/>
                  </a:lnTo>
                  <a:lnTo>
                    <a:pt x="122" y="40"/>
                  </a:lnTo>
                  <a:lnTo>
                    <a:pt x="118" y="38"/>
                  </a:lnTo>
                  <a:lnTo>
                    <a:pt x="112" y="38"/>
                  </a:lnTo>
                  <a:lnTo>
                    <a:pt x="108" y="38"/>
                  </a:lnTo>
                  <a:lnTo>
                    <a:pt x="104" y="36"/>
                  </a:lnTo>
                  <a:lnTo>
                    <a:pt x="98" y="32"/>
                  </a:lnTo>
                  <a:lnTo>
                    <a:pt x="94" y="26"/>
                  </a:lnTo>
                  <a:lnTo>
                    <a:pt x="90" y="20"/>
                  </a:lnTo>
                  <a:lnTo>
                    <a:pt x="86" y="18"/>
                  </a:lnTo>
                  <a:lnTo>
                    <a:pt x="80" y="16"/>
                  </a:lnTo>
                  <a:lnTo>
                    <a:pt x="56" y="10"/>
                  </a:lnTo>
                  <a:lnTo>
                    <a:pt x="44" y="6"/>
                  </a:lnTo>
                  <a:lnTo>
                    <a:pt x="32" y="0"/>
                  </a:lnTo>
                  <a:lnTo>
                    <a:pt x="28" y="4"/>
                  </a:lnTo>
                  <a:lnTo>
                    <a:pt x="28" y="10"/>
                  </a:lnTo>
                  <a:lnTo>
                    <a:pt x="28" y="14"/>
                  </a:lnTo>
                  <a:lnTo>
                    <a:pt x="28" y="20"/>
                  </a:lnTo>
                  <a:lnTo>
                    <a:pt x="18" y="26"/>
                  </a:lnTo>
                  <a:lnTo>
                    <a:pt x="12" y="32"/>
                  </a:lnTo>
                  <a:lnTo>
                    <a:pt x="8" y="38"/>
                  </a:lnTo>
                  <a:lnTo>
                    <a:pt x="8" y="42"/>
                  </a:lnTo>
                  <a:lnTo>
                    <a:pt x="10" y="44"/>
                  </a:lnTo>
                  <a:lnTo>
                    <a:pt x="4" y="56"/>
                  </a:lnTo>
                  <a:lnTo>
                    <a:pt x="0" y="60"/>
                  </a:lnTo>
                  <a:lnTo>
                    <a:pt x="0" y="66"/>
                  </a:lnTo>
                  <a:lnTo>
                    <a:pt x="0" y="74"/>
                  </a:lnTo>
                  <a:lnTo>
                    <a:pt x="2" y="80"/>
                  </a:lnTo>
                  <a:lnTo>
                    <a:pt x="4" y="86"/>
                  </a:lnTo>
                  <a:lnTo>
                    <a:pt x="4" y="94"/>
                  </a:lnTo>
                  <a:lnTo>
                    <a:pt x="6" y="128"/>
                  </a:lnTo>
                  <a:lnTo>
                    <a:pt x="2" y="134"/>
                  </a:lnTo>
                  <a:lnTo>
                    <a:pt x="0" y="142"/>
                  </a:lnTo>
                  <a:lnTo>
                    <a:pt x="2" y="146"/>
                  </a:lnTo>
                  <a:lnTo>
                    <a:pt x="4" y="150"/>
                  </a:lnTo>
                  <a:lnTo>
                    <a:pt x="10" y="164"/>
                  </a:lnTo>
                  <a:lnTo>
                    <a:pt x="12" y="170"/>
                  </a:lnTo>
                  <a:lnTo>
                    <a:pt x="18" y="174"/>
                  </a:lnTo>
                  <a:lnTo>
                    <a:pt x="30" y="178"/>
                  </a:lnTo>
                  <a:lnTo>
                    <a:pt x="34" y="180"/>
                  </a:lnTo>
                  <a:lnTo>
                    <a:pt x="38" y="186"/>
                  </a:lnTo>
                  <a:lnTo>
                    <a:pt x="42" y="196"/>
                  </a:lnTo>
                  <a:lnTo>
                    <a:pt x="44" y="196"/>
                  </a:lnTo>
                  <a:lnTo>
                    <a:pt x="48" y="196"/>
                  </a:lnTo>
                  <a:lnTo>
                    <a:pt x="58" y="196"/>
                  </a:lnTo>
                  <a:lnTo>
                    <a:pt x="64" y="198"/>
                  </a:lnTo>
                  <a:lnTo>
                    <a:pt x="70" y="200"/>
                  </a:lnTo>
                  <a:lnTo>
                    <a:pt x="74" y="204"/>
                  </a:lnTo>
                  <a:lnTo>
                    <a:pt x="78" y="210"/>
                  </a:lnTo>
                  <a:lnTo>
                    <a:pt x="110" y="196"/>
                  </a:lnTo>
                  <a:lnTo>
                    <a:pt x="247" y="270"/>
                  </a:lnTo>
                  <a:lnTo>
                    <a:pt x="251" y="262"/>
                  </a:lnTo>
                  <a:lnTo>
                    <a:pt x="265" y="262"/>
                  </a:lnTo>
                  <a:lnTo>
                    <a:pt x="265" y="222"/>
                  </a:lnTo>
                  <a:close/>
                </a:path>
              </a:pathLst>
            </a:custGeom>
            <a:solidFill>
              <a:srgbClr val="C0C0C0"/>
            </a:solidFill>
            <a:ln w="3175">
              <a:solidFill>
                <a:schemeClr val="bg1"/>
              </a:solidFill>
              <a:round/>
              <a:headEnd/>
              <a:tailEnd/>
            </a:ln>
          </p:spPr>
          <p:txBody>
            <a:bodyPr/>
            <a:lstStyle/>
            <a:p>
              <a:endParaRPr lang="en-GB"/>
            </a:p>
          </p:txBody>
        </p:sp>
        <p:sp>
          <p:nvSpPr>
            <p:cNvPr id="75857" name="Freeform 83"/>
            <p:cNvSpPr>
              <a:spLocks/>
            </p:cNvSpPr>
            <p:nvPr/>
          </p:nvSpPr>
          <p:spPr bwMode="auto">
            <a:xfrm>
              <a:off x="2564" y="1602"/>
              <a:ext cx="330" cy="345"/>
            </a:xfrm>
            <a:custGeom>
              <a:avLst/>
              <a:gdLst>
                <a:gd name="T0" fmla="*/ 615182399 w 342"/>
                <a:gd name="T1" fmla="*/ 588426372 h 358"/>
                <a:gd name="T2" fmla="*/ 615182399 w 342"/>
                <a:gd name="T3" fmla="*/ 588426372 h 358"/>
                <a:gd name="T4" fmla="*/ 615182399 w 342"/>
                <a:gd name="T5" fmla="*/ 588426372 h 358"/>
                <a:gd name="T6" fmla="*/ 615182399 w 342"/>
                <a:gd name="T7" fmla="*/ 588426372 h 358"/>
                <a:gd name="T8" fmla="*/ 615182399 w 342"/>
                <a:gd name="T9" fmla="*/ 588426372 h 358"/>
                <a:gd name="T10" fmla="*/ 615182399 w 342"/>
                <a:gd name="T11" fmla="*/ 588426372 h 358"/>
                <a:gd name="T12" fmla="*/ 615182399 w 342"/>
                <a:gd name="T13" fmla="*/ 588426372 h 358"/>
                <a:gd name="T14" fmla="*/ 615182399 w 342"/>
                <a:gd name="T15" fmla="*/ 588426372 h 358"/>
                <a:gd name="T16" fmla="*/ 615182399 w 342"/>
                <a:gd name="T17" fmla="*/ 588426372 h 358"/>
                <a:gd name="T18" fmla="*/ 615182399 w 342"/>
                <a:gd name="T19" fmla="*/ 588426372 h 358"/>
                <a:gd name="T20" fmla="*/ 615182399 w 342"/>
                <a:gd name="T21" fmla="*/ 588426372 h 358"/>
                <a:gd name="T22" fmla="*/ 615182399 w 342"/>
                <a:gd name="T23" fmla="*/ 588426372 h 358"/>
                <a:gd name="T24" fmla="*/ 615182399 w 342"/>
                <a:gd name="T25" fmla="*/ 588426372 h 358"/>
                <a:gd name="T26" fmla="*/ 615182399 w 342"/>
                <a:gd name="T27" fmla="*/ 588426372 h 358"/>
                <a:gd name="T28" fmla="*/ 615182399 w 342"/>
                <a:gd name="T29" fmla="*/ 588426372 h 358"/>
                <a:gd name="T30" fmla="*/ 615182399 w 342"/>
                <a:gd name="T31" fmla="*/ 588426372 h 358"/>
                <a:gd name="T32" fmla="*/ 615182399 w 342"/>
                <a:gd name="T33" fmla="*/ 588426372 h 358"/>
                <a:gd name="T34" fmla="*/ 615182399 w 342"/>
                <a:gd name="T35" fmla="*/ 588426372 h 358"/>
                <a:gd name="T36" fmla="*/ 615182399 w 342"/>
                <a:gd name="T37" fmla="*/ 588426372 h 358"/>
                <a:gd name="T38" fmla="*/ 615182399 w 342"/>
                <a:gd name="T39" fmla="*/ 588426372 h 358"/>
                <a:gd name="T40" fmla="*/ 615182399 w 342"/>
                <a:gd name="T41" fmla="*/ 588426372 h 358"/>
                <a:gd name="T42" fmla="*/ 615182399 w 342"/>
                <a:gd name="T43" fmla="*/ 588426372 h 358"/>
                <a:gd name="T44" fmla="*/ 615182399 w 342"/>
                <a:gd name="T45" fmla="*/ 588426372 h 358"/>
                <a:gd name="T46" fmla="*/ 615182399 w 342"/>
                <a:gd name="T47" fmla="*/ 588426372 h 358"/>
                <a:gd name="T48" fmla="*/ 615182399 w 342"/>
                <a:gd name="T49" fmla="*/ 588426372 h 358"/>
                <a:gd name="T50" fmla="*/ 615182399 w 342"/>
                <a:gd name="T51" fmla="*/ 588426372 h 358"/>
                <a:gd name="T52" fmla="*/ 615182399 w 342"/>
                <a:gd name="T53" fmla="*/ 588426372 h 358"/>
                <a:gd name="T54" fmla="*/ 615182399 w 342"/>
                <a:gd name="T55" fmla="*/ 588426372 h 358"/>
                <a:gd name="T56" fmla="*/ 615182399 w 342"/>
                <a:gd name="T57" fmla="*/ 588426372 h 358"/>
                <a:gd name="T58" fmla="*/ 615182399 w 342"/>
                <a:gd name="T59" fmla="*/ 588426372 h 358"/>
                <a:gd name="T60" fmla="*/ 615182399 w 342"/>
                <a:gd name="T61" fmla="*/ 588426372 h 358"/>
                <a:gd name="T62" fmla="*/ 615182399 w 342"/>
                <a:gd name="T63" fmla="*/ 588426372 h 358"/>
                <a:gd name="T64" fmla="*/ 0 w 342"/>
                <a:gd name="T65" fmla="*/ 588426372 h 358"/>
                <a:gd name="T66" fmla="*/ 615182399 w 342"/>
                <a:gd name="T67" fmla="*/ 588426372 h 358"/>
                <a:gd name="T68" fmla="*/ 615182399 w 342"/>
                <a:gd name="T69" fmla="*/ 588426372 h 358"/>
                <a:gd name="T70" fmla="*/ 615182399 w 342"/>
                <a:gd name="T71" fmla="*/ 588426372 h 358"/>
                <a:gd name="T72" fmla="*/ 615182399 w 342"/>
                <a:gd name="T73" fmla="*/ 588426372 h 358"/>
                <a:gd name="T74" fmla="*/ 615182399 w 342"/>
                <a:gd name="T75" fmla="*/ 588426372 h 358"/>
                <a:gd name="T76" fmla="*/ 615182399 w 342"/>
                <a:gd name="T77" fmla="*/ 588426372 h 358"/>
                <a:gd name="T78" fmla="*/ 615182399 w 342"/>
                <a:gd name="T79" fmla="*/ 588426372 h 358"/>
                <a:gd name="T80" fmla="*/ 615182399 w 342"/>
                <a:gd name="T81" fmla="*/ 588426372 h 358"/>
                <a:gd name="T82" fmla="*/ 615182399 w 342"/>
                <a:gd name="T83" fmla="*/ 588426372 h 358"/>
                <a:gd name="T84" fmla="*/ 615182399 w 342"/>
                <a:gd name="T85" fmla="*/ 588426372 h 358"/>
                <a:gd name="T86" fmla="*/ 615182399 w 342"/>
                <a:gd name="T87" fmla="*/ 588426372 h 3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2"/>
                <a:gd name="T133" fmla="*/ 0 h 358"/>
                <a:gd name="T134" fmla="*/ 342 w 342"/>
                <a:gd name="T135" fmla="*/ 358 h 3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2" h="358">
                  <a:moveTo>
                    <a:pt x="106" y="40"/>
                  </a:moveTo>
                  <a:lnTo>
                    <a:pt x="118" y="38"/>
                  </a:lnTo>
                  <a:lnTo>
                    <a:pt x="126" y="34"/>
                  </a:lnTo>
                  <a:lnTo>
                    <a:pt x="134" y="28"/>
                  </a:lnTo>
                  <a:lnTo>
                    <a:pt x="142" y="22"/>
                  </a:lnTo>
                  <a:lnTo>
                    <a:pt x="158" y="16"/>
                  </a:lnTo>
                  <a:lnTo>
                    <a:pt x="178" y="10"/>
                  </a:lnTo>
                  <a:lnTo>
                    <a:pt x="200" y="6"/>
                  </a:lnTo>
                  <a:lnTo>
                    <a:pt x="214" y="6"/>
                  </a:lnTo>
                  <a:lnTo>
                    <a:pt x="218" y="6"/>
                  </a:lnTo>
                  <a:lnTo>
                    <a:pt x="222" y="8"/>
                  </a:lnTo>
                  <a:lnTo>
                    <a:pt x="226" y="10"/>
                  </a:lnTo>
                  <a:lnTo>
                    <a:pt x="230" y="10"/>
                  </a:lnTo>
                  <a:lnTo>
                    <a:pt x="236" y="8"/>
                  </a:lnTo>
                  <a:lnTo>
                    <a:pt x="240" y="6"/>
                  </a:lnTo>
                  <a:lnTo>
                    <a:pt x="242" y="4"/>
                  </a:lnTo>
                  <a:lnTo>
                    <a:pt x="248" y="2"/>
                  </a:lnTo>
                  <a:lnTo>
                    <a:pt x="268" y="2"/>
                  </a:lnTo>
                  <a:lnTo>
                    <a:pt x="280" y="0"/>
                  </a:lnTo>
                  <a:lnTo>
                    <a:pt x="278" y="12"/>
                  </a:lnTo>
                  <a:lnTo>
                    <a:pt x="276" y="24"/>
                  </a:lnTo>
                  <a:lnTo>
                    <a:pt x="276" y="38"/>
                  </a:lnTo>
                  <a:lnTo>
                    <a:pt x="276" y="44"/>
                  </a:lnTo>
                  <a:lnTo>
                    <a:pt x="274" y="52"/>
                  </a:lnTo>
                  <a:lnTo>
                    <a:pt x="272" y="56"/>
                  </a:lnTo>
                  <a:lnTo>
                    <a:pt x="268" y="58"/>
                  </a:lnTo>
                  <a:lnTo>
                    <a:pt x="264" y="62"/>
                  </a:lnTo>
                  <a:lnTo>
                    <a:pt x="264" y="66"/>
                  </a:lnTo>
                  <a:lnTo>
                    <a:pt x="264" y="72"/>
                  </a:lnTo>
                  <a:lnTo>
                    <a:pt x="270" y="78"/>
                  </a:lnTo>
                  <a:lnTo>
                    <a:pt x="274" y="82"/>
                  </a:lnTo>
                  <a:lnTo>
                    <a:pt x="276" y="86"/>
                  </a:lnTo>
                  <a:lnTo>
                    <a:pt x="280" y="92"/>
                  </a:lnTo>
                  <a:lnTo>
                    <a:pt x="284" y="98"/>
                  </a:lnTo>
                  <a:lnTo>
                    <a:pt x="288" y="104"/>
                  </a:lnTo>
                  <a:lnTo>
                    <a:pt x="292" y="110"/>
                  </a:lnTo>
                  <a:lnTo>
                    <a:pt x="298" y="138"/>
                  </a:lnTo>
                  <a:lnTo>
                    <a:pt x="298" y="136"/>
                  </a:lnTo>
                  <a:lnTo>
                    <a:pt x="300" y="142"/>
                  </a:lnTo>
                  <a:lnTo>
                    <a:pt x="300" y="150"/>
                  </a:lnTo>
                  <a:lnTo>
                    <a:pt x="302" y="156"/>
                  </a:lnTo>
                  <a:lnTo>
                    <a:pt x="304" y="162"/>
                  </a:lnTo>
                  <a:lnTo>
                    <a:pt x="304" y="170"/>
                  </a:lnTo>
                  <a:lnTo>
                    <a:pt x="306" y="204"/>
                  </a:lnTo>
                  <a:lnTo>
                    <a:pt x="302" y="210"/>
                  </a:lnTo>
                  <a:lnTo>
                    <a:pt x="300" y="218"/>
                  </a:lnTo>
                  <a:lnTo>
                    <a:pt x="302" y="222"/>
                  </a:lnTo>
                  <a:lnTo>
                    <a:pt x="304" y="226"/>
                  </a:lnTo>
                  <a:lnTo>
                    <a:pt x="310" y="240"/>
                  </a:lnTo>
                  <a:lnTo>
                    <a:pt x="312" y="246"/>
                  </a:lnTo>
                  <a:lnTo>
                    <a:pt x="318" y="250"/>
                  </a:lnTo>
                  <a:lnTo>
                    <a:pt x="330" y="254"/>
                  </a:lnTo>
                  <a:lnTo>
                    <a:pt x="334" y="256"/>
                  </a:lnTo>
                  <a:lnTo>
                    <a:pt x="338" y="262"/>
                  </a:lnTo>
                  <a:lnTo>
                    <a:pt x="342" y="272"/>
                  </a:lnTo>
                  <a:lnTo>
                    <a:pt x="266" y="322"/>
                  </a:lnTo>
                  <a:lnTo>
                    <a:pt x="238" y="352"/>
                  </a:lnTo>
                  <a:lnTo>
                    <a:pt x="196" y="358"/>
                  </a:lnTo>
                  <a:lnTo>
                    <a:pt x="196" y="342"/>
                  </a:lnTo>
                  <a:lnTo>
                    <a:pt x="184" y="338"/>
                  </a:lnTo>
                  <a:lnTo>
                    <a:pt x="172" y="334"/>
                  </a:lnTo>
                  <a:lnTo>
                    <a:pt x="164" y="326"/>
                  </a:lnTo>
                  <a:lnTo>
                    <a:pt x="160" y="320"/>
                  </a:lnTo>
                  <a:lnTo>
                    <a:pt x="160" y="316"/>
                  </a:lnTo>
                  <a:lnTo>
                    <a:pt x="0" y="196"/>
                  </a:lnTo>
                  <a:lnTo>
                    <a:pt x="0" y="172"/>
                  </a:lnTo>
                  <a:lnTo>
                    <a:pt x="10" y="160"/>
                  </a:lnTo>
                  <a:lnTo>
                    <a:pt x="20" y="156"/>
                  </a:lnTo>
                  <a:lnTo>
                    <a:pt x="36" y="150"/>
                  </a:lnTo>
                  <a:lnTo>
                    <a:pt x="52" y="142"/>
                  </a:lnTo>
                  <a:lnTo>
                    <a:pt x="58" y="138"/>
                  </a:lnTo>
                  <a:lnTo>
                    <a:pt x="60" y="134"/>
                  </a:lnTo>
                  <a:lnTo>
                    <a:pt x="66" y="128"/>
                  </a:lnTo>
                  <a:lnTo>
                    <a:pt x="72" y="126"/>
                  </a:lnTo>
                  <a:lnTo>
                    <a:pt x="76" y="124"/>
                  </a:lnTo>
                  <a:lnTo>
                    <a:pt x="78" y="122"/>
                  </a:lnTo>
                  <a:lnTo>
                    <a:pt x="78" y="120"/>
                  </a:lnTo>
                  <a:lnTo>
                    <a:pt x="78" y="110"/>
                  </a:lnTo>
                  <a:lnTo>
                    <a:pt x="86" y="108"/>
                  </a:lnTo>
                  <a:lnTo>
                    <a:pt x="92" y="104"/>
                  </a:lnTo>
                  <a:lnTo>
                    <a:pt x="98" y="100"/>
                  </a:lnTo>
                  <a:lnTo>
                    <a:pt x="104" y="100"/>
                  </a:lnTo>
                  <a:lnTo>
                    <a:pt x="114" y="100"/>
                  </a:lnTo>
                  <a:lnTo>
                    <a:pt x="118" y="100"/>
                  </a:lnTo>
                  <a:lnTo>
                    <a:pt x="120" y="98"/>
                  </a:lnTo>
                  <a:lnTo>
                    <a:pt x="122" y="94"/>
                  </a:lnTo>
                  <a:lnTo>
                    <a:pt x="112" y="66"/>
                  </a:lnTo>
                  <a:lnTo>
                    <a:pt x="104" y="40"/>
                  </a:lnTo>
                  <a:lnTo>
                    <a:pt x="106" y="40"/>
                  </a:lnTo>
                  <a:close/>
                </a:path>
              </a:pathLst>
            </a:custGeom>
            <a:solidFill>
              <a:srgbClr val="C0C0C0"/>
            </a:solidFill>
            <a:ln w="3175">
              <a:solidFill>
                <a:schemeClr val="bg1"/>
              </a:solidFill>
              <a:round/>
              <a:headEnd/>
              <a:tailEnd/>
            </a:ln>
          </p:spPr>
          <p:txBody>
            <a:bodyPr/>
            <a:lstStyle/>
            <a:p>
              <a:endParaRPr lang="en-GB"/>
            </a:p>
          </p:txBody>
        </p:sp>
        <p:sp>
          <p:nvSpPr>
            <p:cNvPr id="75858" name="Freeform 84"/>
            <p:cNvSpPr>
              <a:spLocks/>
            </p:cNvSpPr>
            <p:nvPr/>
          </p:nvSpPr>
          <p:spPr bwMode="auto">
            <a:xfrm>
              <a:off x="2495" y="1627"/>
              <a:ext cx="187" cy="160"/>
            </a:xfrm>
            <a:custGeom>
              <a:avLst/>
              <a:gdLst>
                <a:gd name="T0" fmla="*/ 593369552 w 194"/>
                <a:gd name="T1" fmla="*/ 592032908 h 166"/>
                <a:gd name="T2" fmla="*/ 593369552 w 194"/>
                <a:gd name="T3" fmla="*/ 592032908 h 166"/>
                <a:gd name="T4" fmla="*/ 593369552 w 194"/>
                <a:gd name="T5" fmla="*/ 592032908 h 166"/>
                <a:gd name="T6" fmla="*/ 593369552 w 194"/>
                <a:gd name="T7" fmla="*/ 592032908 h 166"/>
                <a:gd name="T8" fmla="*/ 593369552 w 194"/>
                <a:gd name="T9" fmla="*/ 592032908 h 166"/>
                <a:gd name="T10" fmla="*/ 593369552 w 194"/>
                <a:gd name="T11" fmla="*/ 592032908 h 166"/>
                <a:gd name="T12" fmla="*/ 593369552 w 194"/>
                <a:gd name="T13" fmla="*/ 592032908 h 166"/>
                <a:gd name="T14" fmla="*/ 593369552 w 194"/>
                <a:gd name="T15" fmla="*/ 592032908 h 166"/>
                <a:gd name="T16" fmla="*/ 593369552 w 194"/>
                <a:gd name="T17" fmla="*/ 592032908 h 166"/>
                <a:gd name="T18" fmla="*/ 593369552 w 194"/>
                <a:gd name="T19" fmla="*/ 592032908 h 166"/>
                <a:gd name="T20" fmla="*/ 593369552 w 194"/>
                <a:gd name="T21" fmla="*/ 592032908 h 166"/>
                <a:gd name="T22" fmla="*/ 593369552 w 194"/>
                <a:gd name="T23" fmla="*/ 592032908 h 166"/>
                <a:gd name="T24" fmla="*/ 593369552 w 194"/>
                <a:gd name="T25" fmla="*/ 592032908 h 166"/>
                <a:gd name="T26" fmla="*/ 593369552 w 194"/>
                <a:gd name="T27" fmla="*/ 592032908 h 166"/>
                <a:gd name="T28" fmla="*/ 593369552 w 194"/>
                <a:gd name="T29" fmla="*/ 592032908 h 166"/>
                <a:gd name="T30" fmla="*/ 593369552 w 194"/>
                <a:gd name="T31" fmla="*/ 592032908 h 166"/>
                <a:gd name="T32" fmla="*/ 593369552 w 194"/>
                <a:gd name="T33" fmla="*/ 592032908 h 166"/>
                <a:gd name="T34" fmla="*/ 593369552 w 194"/>
                <a:gd name="T35" fmla="*/ 592032908 h 166"/>
                <a:gd name="T36" fmla="*/ 593369552 w 194"/>
                <a:gd name="T37" fmla="*/ 592032908 h 166"/>
                <a:gd name="T38" fmla="*/ 593369552 w 194"/>
                <a:gd name="T39" fmla="*/ 592032908 h 166"/>
                <a:gd name="T40" fmla="*/ 593369552 w 194"/>
                <a:gd name="T41" fmla="*/ 592032908 h 166"/>
                <a:gd name="T42" fmla="*/ 593369552 w 194"/>
                <a:gd name="T43" fmla="*/ 592032908 h 166"/>
                <a:gd name="T44" fmla="*/ 593369552 w 194"/>
                <a:gd name="T45" fmla="*/ 592032908 h 166"/>
                <a:gd name="T46" fmla="*/ 593369552 w 194"/>
                <a:gd name="T47" fmla="*/ 592032908 h 166"/>
                <a:gd name="T48" fmla="*/ 593369552 w 194"/>
                <a:gd name="T49" fmla="*/ 592032908 h 166"/>
                <a:gd name="T50" fmla="*/ 593369552 w 194"/>
                <a:gd name="T51" fmla="*/ 592032908 h 166"/>
                <a:gd name="T52" fmla="*/ 593369552 w 194"/>
                <a:gd name="T53" fmla="*/ 592032908 h 166"/>
                <a:gd name="T54" fmla="*/ 593369552 w 194"/>
                <a:gd name="T55" fmla="*/ 592032908 h 166"/>
                <a:gd name="T56" fmla="*/ 593369552 w 194"/>
                <a:gd name="T57" fmla="*/ 592032908 h 166"/>
                <a:gd name="T58" fmla="*/ 593369552 w 194"/>
                <a:gd name="T59" fmla="*/ 592032908 h 166"/>
                <a:gd name="T60" fmla="*/ 593369552 w 194"/>
                <a:gd name="T61" fmla="*/ 592032908 h 166"/>
                <a:gd name="T62" fmla="*/ 593369552 w 194"/>
                <a:gd name="T63" fmla="*/ 0 h 166"/>
                <a:gd name="T64" fmla="*/ 593369552 w 194"/>
                <a:gd name="T65" fmla="*/ 592032908 h 166"/>
                <a:gd name="T66" fmla="*/ 593369552 w 194"/>
                <a:gd name="T67" fmla="*/ 592032908 h 166"/>
                <a:gd name="T68" fmla="*/ 593369552 w 194"/>
                <a:gd name="T69" fmla="*/ 592032908 h 166"/>
                <a:gd name="T70" fmla="*/ 593369552 w 194"/>
                <a:gd name="T71" fmla="*/ 592032908 h 166"/>
                <a:gd name="T72" fmla="*/ 593369552 w 194"/>
                <a:gd name="T73" fmla="*/ 592032908 h 166"/>
                <a:gd name="T74" fmla="*/ 593369552 w 194"/>
                <a:gd name="T75" fmla="*/ 592032908 h 166"/>
                <a:gd name="T76" fmla="*/ 593369552 w 194"/>
                <a:gd name="T77" fmla="*/ 592032908 h 166"/>
                <a:gd name="T78" fmla="*/ 593369552 w 194"/>
                <a:gd name="T79" fmla="*/ 592032908 h 166"/>
                <a:gd name="T80" fmla="*/ 593369552 w 194"/>
                <a:gd name="T81" fmla="*/ 592032908 h 166"/>
                <a:gd name="T82" fmla="*/ 593369552 w 194"/>
                <a:gd name="T83" fmla="*/ 592032908 h 166"/>
                <a:gd name="T84" fmla="*/ 593369552 w 194"/>
                <a:gd name="T85" fmla="*/ 592032908 h 166"/>
                <a:gd name="T86" fmla="*/ 593369552 w 194"/>
                <a:gd name="T87" fmla="*/ 592032908 h 166"/>
                <a:gd name="T88" fmla="*/ 593369552 w 194"/>
                <a:gd name="T89" fmla="*/ 592032908 h 166"/>
                <a:gd name="T90" fmla="*/ 593369552 w 194"/>
                <a:gd name="T91" fmla="*/ 592032908 h 166"/>
                <a:gd name="T92" fmla="*/ 593369552 w 194"/>
                <a:gd name="T93" fmla="*/ 592032908 h 166"/>
                <a:gd name="T94" fmla="*/ 593369552 w 194"/>
                <a:gd name="T95" fmla="*/ 592032908 h 166"/>
                <a:gd name="T96" fmla="*/ 593369552 w 194"/>
                <a:gd name="T97" fmla="*/ 592032908 h 166"/>
                <a:gd name="T98" fmla="*/ 593369552 w 194"/>
                <a:gd name="T99" fmla="*/ 592032908 h 166"/>
                <a:gd name="T100" fmla="*/ 593369552 w 194"/>
                <a:gd name="T101" fmla="*/ 592032908 h 166"/>
                <a:gd name="T102" fmla="*/ 593369552 w 194"/>
                <a:gd name="T103" fmla="*/ 592032908 h 166"/>
                <a:gd name="T104" fmla="*/ 593369552 w 194"/>
                <a:gd name="T105" fmla="*/ 592032908 h 166"/>
                <a:gd name="T106" fmla="*/ 0 w 194"/>
                <a:gd name="T107" fmla="*/ 592032908 h 166"/>
                <a:gd name="T108" fmla="*/ 593369552 w 194"/>
                <a:gd name="T109" fmla="*/ 592032908 h 1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4"/>
                <a:gd name="T166" fmla="*/ 0 h 166"/>
                <a:gd name="T167" fmla="*/ 194 w 194"/>
                <a:gd name="T168" fmla="*/ 166 h 16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4" h="166">
                  <a:moveTo>
                    <a:pt x="72" y="164"/>
                  </a:moveTo>
                  <a:lnTo>
                    <a:pt x="72" y="146"/>
                  </a:lnTo>
                  <a:lnTo>
                    <a:pt x="82" y="134"/>
                  </a:lnTo>
                  <a:lnTo>
                    <a:pt x="92" y="130"/>
                  </a:lnTo>
                  <a:lnTo>
                    <a:pt x="108" y="124"/>
                  </a:lnTo>
                  <a:lnTo>
                    <a:pt x="124" y="116"/>
                  </a:lnTo>
                  <a:lnTo>
                    <a:pt x="130" y="112"/>
                  </a:lnTo>
                  <a:lnTo>
                    <a:pt x="132" y="108"/>
                  </a:lnTo>
                  <a:lnTo>
                    <a:pt x="138" y="102"/>
                  </a:lnTo>
                  <a:lnTo>
                    <a:pt x="144" y="100"/>
                  </a:lnTo>
                  <a:lnTo>
                    <a:pt x="148" y="98"/>
                  </a:lnTo>
                  <a:lnTo>
                    <a:pt x="150" y="96"/>
                  </a:lnTo>
                  <a:lnTo>
                    <a:pt x="150" y="94"/>
                  </a:lnTo>
                  <a:lnTo>
                    <a:pt x="150" y="84"/>
                  </a:lnTo>
                  <a:lnTo>
                    <a:pt x="158" y="82"/>
                  </a:lnTo>
                  <a:lnTo>
                    <a:pt x="164" y="78"/>
                  </a:lnTo>
                  <a:lnTo>
                    <a:pt x="170" y="74"/>
                  </a:lnTo>
                  <a:lnTo>
                    <a:pt x="176" y="74"/>
                  </a:lnTo>
                  <a:lnTo>
                    <a:pt x="186" y="74"/>
                  </a:lnTo>
                  <a:lnTo>
                    <a:pt x="190" y="74"/>
                  </a:lnTo>
                  <a:lnTo>
                    <a:pt x="192" y="72"/>
                  </a:lnTo>
                  <a:lnTo>
                    <a:pt x="194" y="68"/>
                  </a:lnTo>
                  <a:lnTo>
                    <a:pt x="184" y="40"/>
                  </a:lnTo>
                  <a:lnTo>
                    <a:pt x="176" y="14"/>
                  </a:lnTo>
                  <a:lnTo>
                    <a:pt x="178" y="14"/>
                  </a:lnTo>
                  <a:lnTo>
                    <a:pt x="158" y="16"/>
                  </a:lnTo>
                  <a:lnTo>
                    <a:pt x="146" y="14"/>
                  </a:lnTo>
                  <a:lnTo>
                    <a:pt x="136" y="12"/>
                  </a:lnTo>
                  <a:lnTo>
                    <a:pt x="134" y="10"/>
                  </a:lnTo>
                  <a:lnTo>
                    <a:pt x="132" y="6"/>
                  </a:lnTo>
                  <a:lnTo>
                    <a:pt x="130" y="2"/>
                  </a:lnTo>
                  <a:lnTo>
                    <a:pt x="126" y="0"/>
                  </a:lnTo>
                  <a:lnTo>
                    <a:pt x="122" y="2"/>
                  </a:lnTo>
                  <a:lnTo>
                    <a:pt x="118" y="4"/>
                  </a:lnTo>
                  <a:lnTo>
                    <a:pt x="114" y="16"/>
                  </a:lnTo>
                  <a:lnTo>
                    <a:pt x="110" y="28"/>
                  </a:lnTo>
                  <a:lnTo>
                    <a:pt x="106" y="36"/>
                  </a:lnTo>
                  <a:lnTo>
                    <a:pt x="98" y="44"/>
                  </a:lnTo>
                  <a:lnTo>
                    <a:pt x="88" y="48"/>
                  </a:lnTo>
                  <a:lnTo>
                    <a:pt x="80" y="56"/>
                  </a:lnTo>
                  <a:lnTo>
                    <a:pt x="70" y="64"/>
                  </a:lnTo>
                  <a:lnTo>
                    <a:pt x="66" y="70"/>
                  </a:lnTo>
                  <a:lnTo>
                    <a:pt x="64" y="76"/>
                  </a:lnTo>
                  <a:lnTo>
                    <a:pt x="64" y="88"/>
                  </a:lnTo>
                  <a:lnTo>
                    <a:pt x="62" y="102"/>
                  </a:lnTo>
                  <a:lnTo>
                    <a:pt x="58" y="116"/>
                  </a:lnTo>
                  <a:lnTo>
                    <a:pt x="54" y="122"/>
                  </a:lnTo>
                  <a:lnTo>
                    <a:pt x="48" y="128"/>
                  </a:lnTo>
                  <a:lnTo>
                    <a:pt x="34" y="140"/>
                  </a:lnTo>
                  <a:lnTo>
                    <a:pt x="26" y="146"/>
                  </a:lnTo>
                  <a:lnTo>
                    <a:pt x="20" y="150"/>
                  </a:lnTo>
                  <a:lnTo>
                    <a:pt x="12" y="154"/>
                  </a:lnTo>
                  <a:lnTo>
                    <a:pt x="4" y="158"/>
                  </a:lnTo>
                  <a:lnTo>
                    <a:pt x="0" y="166"/>
                  </a:lnTo>
                  <a:lnTo>
                    <a:pt x="72" y="164"/>
                  </a:lnTo>
                  <a:close/>
                </a:path>
              </a:pathLst>
            </a:custGeom>
            <a:solidFill>
              <a:srgbClr val="C0C0C0"/>
            </a:solidFill>
            <a:ln w="3175">
              <a:solidFill>
                <a:schemeClr val="bg1"/>
              </a:solidFill>
              <a:round/>
              <a:headEnd/>
              <a:tailEnd/>
            </a:ln>
          </p:spPr>
          <p:txBody>
            <a:bodyPr/>
            <a:lstStyle/>
            <a:p>
              <a:endParaRPr lang="en-GB"/>
            </a:p>
          </p:txBody>
        </p:sp>
        <p:sp>
          <p:nvSpPr>
            <p:cNvPr id="75859" name="Freeform 85"/>
            <p:cNvSpPr>
              <a:spLocks/>
            </p:cNvSpPr>
            <p:nvPr/>
          </p:nvSpPr>
          <p:spPr bwMode="auto">
            <a:xfrm>
              <a:off x="2922" y="1864"/>
              <a:ext cx="175" cy="302"/>
            </a:xfrm>
            <a:custGeom>
              <a:avLst/>
              <a:gdLst>
                <a:gd name="T0" fmla="*/ 659950063 w 181"/>
                <a:gd name="T1" fmla="*/ 549079213 h 314"/>
                <a:gd name="T2" fmla="*/ 659950063 w 181"/>
                <a:gd name="T3" fmla="*/ 549079213 h 314"/>
                <a:gd name="T4" fmla="*/ 659950063 w 181"/>
                <a:gd name="T5" fmla="*/ 549079213 h 314"/>
                <a:gd name="T6" fmla="*/ 659950063 w 181"/>
                <a:gd name="T7" fmla="*/ 549079213 h 314"/>
                <a:gd name="T8" fmla="*/ 659950063 w 181"/>
                <a:gd name="T9" fmla="*/ 549079213 h 314"/>
                <a:gd name="T10" fmla="*/ 659950063 w 181"/>
                <a:gd name="T11" fmla="*/ 549079213 h 314"/>
                <a:gd name="T12" fmla="*/ 659950063 w 181"/>
                <a:gd name="T13" fmla="*/ 549079213 h 314"/>
                <a:gd name="T14" fmla="*/ 659950063 w 181"/>
                <a:gd name="T15" fmla="*/ 549079213 h 314"/>
                <a:gd name="T16" fmla="*/ 659950063 w 181"/>
                <a:gd name="T17" fmla="*/ 549079213 h 314"/>
                <a:gd name="T18" fmla="*/ 659950063 w 181"/>
                <a:gd name="T19" fmla="*/ 549079213 h 314"/>
                <a:gd name="T20" fmla="*/ 659950063 w 181"/>
                <a:gd name="T21" fmla="*/ 549079213 h 314"/>
                <a:gd name="T22" fmla="*/ 659950063 w 181"/>
                <a:gd name="T23" fmla="*/ 549079213 h 314"/>
                <a:gd name="T24" fmla="*/ 659950063 w 181"/>
                <a:gd name="T25" fmla="*/ 549079213 h 314"/>
                <a:gd name="T26" fmla="*/ 659950063 w 181"/>
                <a:gd name="T27" fmla="*/ 549079213 h 314"/>
                <a:gd name="T28" fmla="*/ 659950063 w 181"/>
                <a:gd name="T29" fmla="*/ 549079213 h 314"/>
                <a:gd name="T30" fmla="*/ 659950063 w 181"/>
                <a:gd name="T31" fmla="*/ 549079213 h 314"/>
                <a:gd name="T32" fmla="*/ 659950063 w 181"/>
                <a:gd name="T33" fmla="*/ 549079213 h 314"/>
                <a:gd name="T34" fmla="*/ 659950063 w 181"/>
                <a:gd name="T35" fmla="*/ 549079213 h 314"/>
                <a:gd name="T36" fmla="*/ 659950063 w 181"/>
                <a:gd name="T37" fmla="*/ 549079213 h 314"/>
                <a:gd name="T38" fmla="*/ 659950063 w 181"/>
                <a:gd name="T39" fmla="*/ 549079213 h 314"/>
                <a:gd name="T40" fmla="*/ 659950063 w 181"/>
                <a:gd name="T41" fmla="*/ 549079213 h 314"/>
                <a:gd name="T42" fmla="*/ 659950063 w 181"/>
                <a:gd name="T43" fmla="*/ 549079213 h 314"/>
                <a:gd name="T44" fmla="*/ 659950063 w 181"/>
                <a:gd name="T45" fmla="*/ 549079213 h 314"/>
                <a:gd name="T46" fmla="*/ 659950063 w 181"/>
                <a:gd name="T47" fmla="*/ 549079213 h 314"/>
                <a:gd name="T48" fmla="*/ 659950063 w 181"/>
                <a:gd name="T49" fmla="*/ 549079213 h 314"/>
                <a:gd name="T50" fmla="*/ 659950063 w 181"/>
                <a:gd name="T51" fmla="*/ 549079213 h 314"/>
                <a:gd name="T52" fmla="*/ 659950063 w 181"/>
                <a:gd name="T53" fmla="*/ 549079213 h 314"/>
                <a:gd name="T54" fmla="*/ 659950063 w 181"/>
                <a:gd name="T55" fmla="*/ 549079213 h 314"/>
                <a:gd name="T56" fmla="*/ 659950063 w 181"/>
                <a:gd name="T57" fmla="*/ 549079213 h 314"/>
                <a:gd name="T58" fmla="*/ 659950063 w 181"/>
                <a:gd name="T59" fmla="*/ 549079213 h 314"/>
                <a:gd name="T60" fmla="*/ 659950063 w 181"/>
                <a:gd name="T61" fmla="*/ 549079213 h 314"/>
                <a:gd name="T62" fmla="*/ 659950063 w 181"/>
                <a:gd name="T63" fmla="*/ 549079213 h 314"/>
                <a:gd name="T64" fmla="*/ 659950063 w 181"/>
                <a:gd name="T65" fmla="*/ 549079213 h 314"/>
                <a:gd name="T66" fmla="*/ 659950063 w 181"/>
                <a:gd name="T67" fmla="*/ 549079213 h 314"/>
                <a:gd name="T68" fmla="*/ 659950063 w 181"/>
                <a:gd name="T69" fmla="*/ 549079213 h 314"/>
                <a:gd name="T70" fmla="*/ 659950063 w 181"/>
                <a:gd name="T71" fmla="*/ 549079213 h 314"/>
                <a:gd name="T72" fmla="*/ 659950063 w 181"/>
                <a:gd name="T73" fmla="*/ 549079213 h 314"/>
                <a:gd name="T74" fmla="*/ 659950063 w 181"/>
                <a:gd name="T75" fmla="*/ 549079213 h 314"/>
                <a:gd name="T76" fmla="*/ 659950063 w 181"/>
                <a:gd name="T77" fmla="*/ 549079213 h 314"/>
                <a:gd name="T78" fmla="*/ 659950063 w 181"/>
                <a:gd name="T79" fmla="*/ 549079213 h 31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1"/>
                <a:gd name="T121" fmla="*/ 0 h 314"/>
                <a:gd name="T122" fmla="*/ 181 w 181"/>
                <a:gd name="T123" fmla="*/ 314 h 31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1" h="314">
                  <a:moveTo>
                    <a:pt x="175" y="72"/>
                  </a:moveTo>
                  <a:lnTo>
                    <a:pt x="181" y="148"/>
                  </a:lnTo>
                  <a:lnTo>
                    <a:pt x="171" y="150"/>
                  </a:lnTo>
                  <a:lnTo>
                    <a:pt x="165" y="154"/>
                  </a:lnTo>
                  <a:lnTo>
                    <a:pt x="159" y="160"/>
                  </a:lnTo>
                  <a:lnTo>
                    <a:pt x="157" y="168"/>
                  </a:lnTo>
                  <a:lnTo>
                    <a:pt x="153" y="176"/>
                  </a:lnTo>
                  <a:lnTo>
                    <a:pt x="151" y="184"/>
                  </a:lnTo>
                  <a:lnTo>
                    <a:pt x="151" y="204"/>
                  </a:lnTo>
                  <a:lnTo>
                    <a:pt x="149" y="208"/>
                  </a:lnTo>
                  <a:lnTo>
                    <a:pt x="145" y="214"/>
                  </a:lnTo>
                  <a:lnTo>
                    <a:pt x="145" y="216"/>
                  </a:lnTo>
                  <a:lnTo>
                    <a:pt x="147" y="216"/>
                  </a:lnTo>
                  <a:lnTo>
                    <a:pt x="155" y="220"/>
                  </a:lnTo>
                  <a:lnTo>
                    <a:pt x="157" y="228"/>
                  </a:lnTo>
                  <a:lnTo>
                    <a:pt x="159" y="232"/>
                  </a:lnTo>
                  <a:lnTo>
                    <a:pt x="163" y="236"/>
                  </a:lnTo>
                  <a:lnTo>
                    <a:pt x="165" y="244"/>
                  </a:lnTo>
                  <a:lnTo>
                    <a:pt x="157" y="244"/>
                  </a:lnTo>
                  <a:lnTo>
                    <a:pt x="153" y="244"/>
                  </a:lnTo>
                  <a:lnTo>
                    <a:pt x="149" y="246"/>
                  </a:lnTo>
                  <a:lnTo>
                    <a:pt x="141" y="254"/>
                  </a:lnTo>
                  <a:lnTo>
                    <a:pt x="137" y="264"/>
                  </a:lnTo>
                  <a:lnTo>
                    <a:pt x="133" y="274"/>
                  </a:lnTo>
                  <a:lnTo>
                    <a:pt x="131" y="276"/>
                  </a:lnTo>
                  <a:lnTo>
                    <a:pt x="127" y="278"/>
                  </a:lnTo>
                  <a:lnTo>
                    <a:pt x="116" y="280"/>
                  </a:lnTo>
                  <a:lnTo>
                    <a:pt x="96" y="282"/>
                  </a:lnTo>
                  <a:lnTo>
                    <a:pt x="94" y="290"/>
                  </a:lnTo>
                  <a:lnTo>
                    <a:pt x="92" y="296"/>
                  </a:lnTo>
                  <a:lnTo>
                    <a:pt x="88" y="300"/>
                  </a:lnTo>
                  <a:lnTo>
                    <a:pt x="82" y="304"/>
                  </a:lnTo>
                  <a:lnTo>
                    <a:pt x="68" y="308"/>
                  </a:lnTo>
                  <a:lnTo>
                    <a:pt x="56" y="310"/>
                  </a:lnTo>
                  <a:lnTo>
                    <a:pt x="52" y="308"/>
                  </a:lnTo>
                  <a:lnTo>
                    <a:pt x="50" y="306"/>
                  </a:lnTo>
                  <a:lnTo>
                    <a:pt x="46" y="308"/>
                  </a:lnTo>
                  <a:lnTo>
                    <a:pt x="42" y="312"/>
                  </a:lnTo>
                  <a:lnTo>
                    <a:pt x="40" y="314"/>
                  </a:lnTo>
                  <a:lnTo>
                    <a:pt x="38" y="312"/>
                  </a:lnTo>
                  <a:lnTo>
                    <a:pt x="36" y="302"/>
                  </a:lnTo>
                  <a:lnTo>
                    <a:pt x="32" y="294"/>
                  </a:lnTo>
                  <a:lnTo>
                    <a:pt x="22" y="282"/>
                  </a:lnTo>
                  <a:lnTo>
                    <a:pt x="14" y="274"/>
                  </a:lnTo>
                  <a:lnTo>
                    <a:pt x="8" y="270"/>
                  </a:lnTo>
                  <a:lnTo>
                    <a:pt x="10" y="268"/>
                  </a:lnTo>
                  <a:lnTo>
                    <a:pt x="12" y="266"/>
                  </a:lnTo>
                  <a:lnTo>
                    <a:pt x="20" y="264"/>
                  </a:lnTo>
                  <a:lnTo>
                    <a:pt x="38" y="264"/>
                  </a:lnTo>
                  <a:lnTo>
                    <a:pt x="30" y="256"/>
                  </a:lnTo>
                  <a:lnTo>
                    <a:pt x="30" y="252"/>
                  </a:lnTo>
                  <a:lnTo>
                    <a:pt x="28" y="246"/>
                  </a:lnTo>
                  <a:lnTo>
                    <a:pt x="30" y="226"/>
                  </a:lnTo>
                  <a:lnTo>
                    <a:pt x="28" y="220"/>
                  </a:lnTo>
                  <a:lnTo>
                    <a:pt x="24" y="214"/>
                  </a:lnTo>
                  <a:lnTo>
                    <a:pt x="18" y="206"/>
                  </a:lnTo>
                  <a:lnTo>
                    <a:pt x="14" y="200"/>
                  </a:lnTo>
                  <a:lnTo>
                    <a:pt x="10" y="202"/>
                  </a:lnTo>
                  <a:lnTo>
                    <a:pt x="8" y="200"/>
                  </a:lnTo>
                  <a:lnTo>
                    <a:pt x="4" y="194"/>
                  </a:lnTo>
                  <a:lnTo>
                    <a:pt x="0" y="188"/>
                  </a:lnTo>
                  <a:lnTo>
                    <a:pt x="2" y="178"/>
                  </a:lnTo>
                  <a:lnTo>
                    <a:pt x="4" y="168"/>
                  </a:lnTo>
                  <a:lnTo>
                    <a:pt x="8" y="160"/>
                  </a:lnTo>
                  <a:lnTo>
                    <a:pt x="14" y="154"/>
                  </a:lnTo>
                  <a:lnTo>
                    <a:pt x="24" y="140"/>
                  </a:lnTo>
                  <a:lnTo>
                    <a:pt x="28" y="134"/>
                  </a:lnTo>
                  <a:lnTo>
                    <a:pt x="32" y="126"/>
                  </a:lnTo>
                  <a:lnTo>
                    <a:pt x="32" y="82"/>
                  </a:lnTo>
                  <a:lnTo>
                    <a:pt x="32" y="76"/>
                  </a:lnTo>
                  <a:lnTo>
                    <a:pt x="34" y="72"/>
                  </a:lnTo>
                  <a:lnTo>
                    <a:pt x="36" y="68"/>
                  </a:lnTo>
                  <a:lnTo>
                    <a:pt x="38" y="62"/>
                  </a:lnTo>
                  <a:lnTo>
                    <a:pt x="36" y="50"/>
                  </a:lnTo>
                  <a:lnTo>
                    <a:pt x="30" y="36"/>
                  </a:lnTo>
                  <a:lnTo>
                    <a:pt x="24" y="22"/>
                  </a:lnTo>
                  <a:lnTo>
                    <a:pt x="20" y="8"/>
                  </a:lnTo>
                  <a:lnTo>
                    <a:pt x="22" y="6"/>
                  </a:lnTo>
                  <a:lnTo>
                    <a:pt x="38" y="0"/>
                  </a:lnTo>
                  <a:lnTo>
                    <a:pt x="175" y="74"/>
                  </a:lnTo>
                  <a:lnTo>
                    <a:pt x="175" y="72"/>
                  </a:lnTo>
                  <a:close/>
                </a:path>
              </a:pathLst>
            </a:custGeom>
            <a:solidFill>
              <a:srgbClr val="C0C0C0"/>
            </a:solidFill>
            <a:ln w="3175">
              <a:solidFill>
                <a:schemeClr val="bg1"/>
              </a:solidFill>
              <a:round/>
              <a:headEnd/>
              <a:tailEnd/>
            </a:ln>
          </p:spPr>
          <p:txBody>
            <a:bodyPr/>
            <a:lstStyle/>
            <a:p>
              <a:endParaRPr lang="en-GB"/>
            </a:p>
          </p:txBody>
        </p:sp>
        <p:sp>
          <p:nvSpPr>
            <p:cNvPr id="75860" name="Freeform 86"/>
            <p:cNvSpPr>
              <a:spLocks/>
            </p:cNvSpPr>
            <p:nvPr/>
          </p:nvSpPr>
          <p:spPr bwMode="auto">
            <a:xfrm>
              <a:off x="3062" y="1871"/>
              <a:ext cx="274" cy="367"/>
            </a:xfrm>
            <a:custGeom>
              <a:avLst/>
              <a:gdLst>
                <a:gd name="T0" fmla="*/ 612431200 w 284"/>
                <a:gd name="T1" fmla="*/ 635061664 h 380"/>
                <a:gd name="T2" fmla="*/ 612431200 w 284"/>
                <a:gd name="T3" fmla="*/ 635061664 h 380"/>
                <a:gd name="T4" fmla="*/ 612431200 w 284"/>
                <a:gd name="T5" fmla="*/ 635061664 h 380"/>
                <a:gd name="T6" fmla="*/ 612431200 w 284"/>
                <a:gd name="T7" fmla="*/ 635061664 h 380"/>
                <a:gd name="T8" fmla="*/ 612431200 w 284"/>
                <a:gd name="T9" fmla="*/ 635061664 h 380"/>
                <a:gd name="T10" fmla="*/ 612431200 w 284"/>
                <a:gd name="T11" fmla="*/ 635061664 h 380"/>
                <a:gd name="T12" fmla="*/ 612431200 w 284"/>
                <a:gd name="T13" fmla="*/ 635061664 h 380"/>
                <a:gd name="T14" fmla="*/ 612431200 w 284"/>
                <a:gd name="T15" fmla="*/ 635061664 h 380"/>
                <a:gd name="T16" fmla="*/ 612431200 w 284"/>
                <a:gd name="T17" fmla="*/ 635061664 h 380"/>
                <a:gd name="T18" fmla="*/ 612431200 w 284"/>
                <a:gd name="T19" fmla="*/ 635061664 h 380"/>
                <a:gd name="T20" fmla="*/ 612431200 w 284"/>
                <a:gd name="T21" fmla="*/ 635061664 h 380"/>
                <a:gd name="T22" fmla="*/ 612431200 w 284"/>
                <a:gd name="T23" fmla="*/ 635061664 h 380"/>
                <a:gd name="T24" fmla="*/ 612431200 w 284"/>
                <a:gd name="T25" fmla="*/ 635061664 h 380"/>
                <a:gd name="T26" fmla="*/ 612431200 w 284"/>
                <a:gd name="T27" fmla="*/ 635061664 h 380"/>
                <a:gd name="T28" fmla="*/ 612431200 w 284"/>
                <a:gd name="T29" fmla="*/ 635061664 h 380"/>
                <a:gd name="T30" fmla="*/ 612431200 w 284"/>
                <a:gd name="T31" fmla="*/ 635061664 h 380"/>
                <a:gd name="T32" fmla="*/ 612431200 w 284"/>
                <a:gd name="T33" fmla="*/ 635061664 h 380"/>
                <a:gd name="T34" fmla="*/ 612431200 w 284"/>
                <a:gd name="T35" fmla="*/ 635061664 h 380"/>
                <a:gd name="T36" fmla="*/ 612431200 w 284"/>
                <a:gd name="T37" fmla="*/ 635061664 h 380"/>
                <a:gd name="T38" fmla="*/ 612431200 w 284"/>
                <a:gd name="T39" fmla="*/ 635061664 h 380"/>
                <a:gd name="T40" fmla="*/ 612431200 w 284"/>
                <a:gd name="T41" fmla="*/ 635061664 h 380"/>
                <a:gd name="T42" fmla="*/ 612431200 w 284"/>
                <a:gd name="T43" fmla="*/ 635061664 h 380"/>
                <a:gd name="T44" fmla="*/ 612431200 w 284"/>
                <a:gd name="T45" fmla="*/ 635061664 h 380"/>
                <a:gd name="T46" fmla="*/ 612431200 w 284"/>
                <a:gd name="T47" fmla="*/ 635061664 h 380"/>
                <a:gd name="T48" fmla="*/ 612431200 w 284"/>
                <a:gd name="T49" fmla="*/ 635061664 h 380"/>
                <a:gd name="T50" fmla="*/ 612431200 w 284"/>
                <a:gd name="T51" fmla="*/ 635061664 h 380"/>
                <a:gd name="T52" fmla="*/ 612431200 w 284"/>
                <a:gd name="T53" fmla="*/ 635061664 h 380"/>
                <a:gd name="T54" fmla="*/ 612431200 w 284"/>
                <a:gd name="T55" fmla="*/ 635061664 h 380"/>
                <a:gd name="T56" fmla="*/ 612431200 w 284"/>
                <a:gd name="T57" fmla="*/ 635061664 h 380"/>
                <a:gd name="T58" fmla="*/ 612431200 w 284"/>
                <a:gd name="T59" fmla="*/ 635061664 h 380"/>
                <a:gd name="T60" fmla="*/ 612431200 w 284"/>
                <a:gd name="T61" fmla="*/ 635061664 h 380"/>
                <a:gd name="T62" fmla="*/ 612431200 w 284"/>
                <a:gd name="T63" fmla="*/ 635061664 h 380"/>
                <a:gd name="T64" fmla="*/ 612431200 w 284"/>
                <a:gd name="T65" fmla="*/ 635061664 h 380"/>
                <a:gd name="T66" fmla="*/ 612431200 w 284"/>
                <a:gd name="T67" fmla="*/ 635061664 h 380"/>
                <a:gd name="T68" fmla="*/ 612431200 w 284"/>
                <a:gd name="T69" fmla="*/ 635061664 h 380"/>
                <a:gd name="T70" fmla="*/ 612431200 w 284"/>
                <a:gd name="T71" fmla="*/ 635061664 h 380"/>
                <a:gd name="T72" fmla="*/ 612431200 w 284"/>
                <a:gd name="T73" fmla="*/ 635061664 h 380"/>
                <a:gd name="T74" fmla="*/ 612431200 w 284"/>
                <a:gd name="T75" fmla="*/ 635061664 h 380"/>
                <a:gd name="T76" fmla="*/ 612431200 w 284"/>
                <a:gd name="T77" fmla="*/ 635061664 h 380"/>
                <a:gd name="T78" fmla="*/ 612431200 w 284"/>
                <a:gd name="T79" fmla="*/ 635061664 h 380"/>
                <a:gd name="T80" fmla="*/ 612431200 w 284"/>
                <a:gd name="T81" fmla="*/ 635061664 h 380"/>
                <a:gd name="T82" fmla="*/ 612431200 w 284"/>
                <a:gd name="T83" fmla="*/ 635061664 h 380"/>
                <a:gd name="T84" fmla="*/ 612431200 w 284"/>
                <a:gd name="T85" fmla="*/ 635061664 h 380"/>
                <a:gd name="T86" fmla="*/ 612431200 w 284"/>
                <a:gd name="T87" fmla="*/ 635061664 h 380"/>
                <a:gd name="T88" fmla="*/ 612431200 w 284"/>
                <a:gd name="T89" fmla="*/ 635061664 h 380"/>
                <a:gd name="T90" fmla="*/ 612431200 w 284"/>
                <a:gd name="T91" fmla="*/ 0 h 380"/>
                <a:gd name="T92" fmla="*/ 612431200 w 284"/>
                <a:gd name="T93" fmla="*/ 635061664 h 380"/>
                <a:gd name="T94" fmla="*/ 612431200 w 284"/>
                <a:gd name="T95" fmla="*/ 635061664 h 380"/>
                <a:gd name="T96" fmla="*/ 612431200 w 284"/>
                <a:gd name="T97" fmla="*/ 635061664 h 380"/>
                <a:gd name="T98" fmla="*/ 612431200 w 284"/>
                <a:gd name="T99" fmla="*/ 635061664 h 380"/>
                <a:gd name="T100" fmla="*/ 612431200 w 284"/>
                <a:gd name="T101" fmla="*/ 635061664 h 380"/>
                <a:gd name="T102" fmla="*/ 612431200 w 284"/>
                <a:gd name="T103" fmla="*/ 635061664 h 380"/>
                <a:gd name="T104" fmla="*/ 612431200 w 284"/>
                <a:gd name="T105" fmla="*/ 635061664 h 380"/>
                <a:gd name="T106" fmla="*/ 612431200 w 284"/>
                <a:gd name="T107" fmla="*/ 635061664 h 380"/>
                <a:gd name="T108" fmla="*/ 612431200 w 284"/>
                <a:gd name="T109" fmla="*/ 635061664 h 380"/>
                <a:gd name="T110" fmla="*/ 0 w 284"/>
                <a:gd name="T111" fmla="*/ 635061664 h 380"/>
                <a:gd name="T112" fmla="*/ 612431200 w 284"/>
                <a:gd name="T113" fmla="*/ 635061664 h 380"/>
                <a:gd name="T114" fmla="*/ 612431200 w 284"/>
                <a:gd name="T115" fmla="*/ 635061664 h 380"/>
                <a:gd name="T116" fmla="*/ 612431200 w 284"/>
                <a:gd name="T117" fmla="*/ 635061664 h 3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
                <a:gd name="T178" fmla="*/ 0 h 380"/>
                <a:gd name="T179" fmla="*/ 284 w 284"/>
                <a:gd name="T180" fmla="*/ 380 h 3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 h="380">
                  <a:moveTo>
                    <a:pt x="18" y="234"/>
                  </a:moveTo>
                  <a:lnTo>
                    <a:pt x="20" y="234"/>
                  </a:lnTo>
                  <a:lnTo>
                    <a:pt x="22" y="242"/>
                  </a:lnTo>
                  <a:lnTo>
                    <a:pt x="26" y="250"/>
                  </a:lnTo>
                  <a:lnTo>
                    <a:pt x="28" y="258"/>
                  </a:lnTo>
                  <a:lnTo>
                    <a:pt x="30" y="266"/>
                  </a:lnTo>
                  <a:lnTo>
                    <a:pt x="30" y="280"/>
                  </a:lnTo>
                  <a:lnTo>
                    <a:pt x="42" y="280"/>
                  </a:lnTo>
                  <a:lnTo>
                    <a:pt x="42" y="284"/>
                  </a:lnTo>
                  <a:lnTo>
                    <a:pt x="44" y="286"/>
                  </a:lnTo>
                  <a:lnTo>
                    <a:pt x="50" y="290"/>
                  </a:lnTo>
                  <a:lnTo>
                    <a:pt x="56" y="294"/>
                  </a:lnTo>
                  <a:lnTo>
                    <a:pt x="58" y="296"/>
                  </a:lnTo>
                  <a:lnTo>
                    <a:pt x="58" y="302"/>
                  </a:lnTo>
                  <a:lnTo>
                    <a:pt x="62" y="308"/>
                  </a:lnTo>
                  <a:lnTo>
                    <a:pt x="66" y="312"/>
                  </a:lnTo>
                  <a:lnTo>
                    <a:pt x="76" y="322"/>
                  </a:lnTo>
                  <a:lnTo>
                    <a:pt x="86" y="330"/>
                  </a:lnTo>
                  <a:lnTo>
                    <a:pt x="90" y="334"/>
                  </a:lnTo>
                  <a:lnTo>
                    <a:pt x="94" y="340"/>
                  </a:lnTo>
                  <a:lnTo>
                    <a:pt x="94" y="346"/>
                  </a:lnTo>
                  <a:lnTo>
                    <a:pt x="94" y="350"/>
                  </a:lnTo>
                  <a:lnTo>
                    <a:pt x="96" y="352"/>
                  </a:lnTo>
                  <a:lnTo>
                    <a:pt x="106" y="360"/>
                  </a:lnTo>
                  <a:lnTo>
                    <a:pt x="112" y="362"/>
                  </a:lnTo>
                  <a:lnTo>
                    <a:pt x="120" y="366"/>
                  </a:lnTo>
                  <a:lnTo>
                    <a:pt x="120" y="362"/>
                  </a:lnTo>
                  <a:lnTo>
                    <a:pt x="124" y="362"/>
                  </a:lnTo>
                  <a:lnTo>
                    <a:pt x="128" y="366"/>
                  </a:lnTo>
                  <a:lnTo>
                    <a:pt x="134" y="362"/>
                  </a:lnTo>
                  <a:lnTo>
                    <a:pt x="142" y="362"/>
                  </a:lnTo>
                  <a:lnTo>
                    <a:pt x="144" y="366"/>
                  </a:lnTo>
                  <a:lnTo>
                    <a:pt x="146" y="372"/>
                  </a:lnTo>
                  <a:lnTo>
                    <a:pt x="156" y="380"/>
                  </a:lnTo>
                  <a:lnTo>
                    <a:pt x="160" y="378"/>
                  </a:lnTo>
                  <a:lnTo>
                    <a:pt x="168" y="376"/>
                  </a:lnTo>
                  <a:lnTo>
                    <a:pt x="192" y="376"/>
                  </a:lnTo>
                  <a:lnTo>
                    <a:pt x="200" y="376"/>
                  </a:lnTo>
                  <a:lnTo>
                    <a:pt x="206" y="372"/>
                  </a:lnTo>
                  <a:lnTo>
                    <a:pt x="212" y="368"/>
                  </a:lnTo>
                  <a:lnTo>
                    <a:pt x="216" y="362"/>
                  </a:lnTo>
                  <a:lnTo>
                    <a:pt x="244" y="362"/>
                  </a:lnTo>
                  <a:lnTo>
                    <a:pt x="240" y="354"/>
                  </a:lnTo>
                  <a:lnTo>
                    <a:pt x="236" y="348"/>
                  </a:lnTo>
                  <a:lnTo>
                    <a:pt x="232" y="342"/>
                  </a:lnTo>
                  <a:lnTo>
                    <a:pt x="228" y="336"/>
                  </a:lnTo>
                  <a:lnTo>
                    <a:pt x="226" y="322"/>
                  </a:lnTo>
                  <a:lnTo>
                    <a:pt x="222" y="318"/>
                  </a:lnTo>
                  <a:lnTo>
                    <a:pt x="218" y="314"/>
                  </a:lnTo>
                  <a:lnTo>
                    <a:pt x="204" y="304"/>
                  </a:lnTo>
                  <a:lnTo>
                    <a:pt x="198" y="298"/>
                  </a:lnTo>
                  <a:lnTo>
                    <a:pt x="194" y="294"/>
                  </a:lnTo>
                  <a:lnTo>
                    <a:pt x="194" y="292"/>
                  </a:lnTo>
                  <a:lnTo>
                    <a:pt x="196" y="290"/>
                  </a:lnTo>
                  <a:lnTo>
                    <a:pt x="200" y="288"/>
                  </a:lnTo>
                  <a:lnTo>
                    <a:pt x="206" y="286"/>
                  </a:lnTo>
                  <a:lnTo>
                    <a:pt x="210" y="282"/>
                  </a:lnTo>
                  <a:lnTo>
                    <a:pt x="212" y="270"/>
                  </a:lnTo>
                  <a:lnTo>
                    <a:pt x="212" y="262"/>
                  </a:lnTo>
                  <a:lnTo>
                    <a:pt x="212" y="252"/>
                  </a:lnTo>
                  <a:lnTo>
                    <a:pt x="214" y="242"/>
                  </a:lnTo>
                  <a:lnTo>
                    <a:pt x="218" y="240"/>
                  </a:lnTo>
                  <a:lnTo>
                    <a:pt x="226" y="238"/>
                  </a:lnTo>
                  <a:lnTo>
                    <a:pt x="228" y="228"/>
                  </a:lnTo>
                  <a:lnTo>
                    <a:pt x="230" y="218"/>
                  </a:lnTo>
                  <a:lnTo>
                    <a:pt x="238" y="204"/>
                  </a:lnTo>
                  <a:lnTo>
                    <a:pt x="248" y="190"/>
                  </a:lnTo>
                  <a:lnTo>
                    <a:pt x="250" y="182"/>
                  </a:lnTo>
                  <a:lnTo>
                    <a:pt x="250" y="174"/>
                  </a:lnTo>
                  <a:lnTo>
                    <a:pt x="250" y="152"/>
                  </a:lnTo>
                  <a:lnTo>
                    <a:pt x="252" y="144"/>
                  </a:lnTo>
                  <a:lnTo>
                    <a:pt x="254" y="136"/>
                  </a:lnTo>
                  <a:lnTo>
                    <a:pt x="256" y="128"/>
                  </a:lnTo>
                  <a:lnTo>
                    <a:pt x="256" y="116"/>
                  </a:lnTo>
                  <a:lnTo>
                    <a:pt x="264" y="114"/>
                  </a:lnTo>
                  <a:lnTo>
                    <a:pt x="272" y="110"/>
                  </a:lnTo>
                  <a:lnTo>
                    <a:pt x="280" y="104"/>
                  </a:lnTo>
                  <a:lnTo>
                    <a:pt x="284" y="98"/>
                  </a:lnTo>
                  <a:lnTo>
                    <a:pt x="280" y="94"/>
                  </a:lnTo>
                  <a:lnTo>
                    <a:pt x="276" y="90"/>
                  </a:lnTo>
                  <a:lnTo>
                    <a:pt x="272" y="86"/>
                  </a:lnTo>
                  <a:lnTo>
                    <a:pt x="268" y="82"/>
                  </a:lnTo>
                  <a:lnTo>
                    <a:pt x="264" y="72"/>
                  </a:lnTo>
                  <a:lnTo>
                    <a:pt x="260" y="62"/>
                  </a:lnTo>
                  <a:lnTo>
                    <a:pt x="256" y="40"/>
                  </a:lnTo>
                  <a:lnTo>
                    <a:pt x="254" y="30"/>
                  </a:lnTo>
                  <a:lnTo>
                    <a:pt x="250" y="20"/>
                  </a:lnTo>
                  <a:lnTo>
                    <a:pt x="246" y="12"/>
                  </a:lnTo>
                  <a:lnTo>
                    <a:pt x="238" y="8"/>
                  </a:lnTo>
                  <a:lnTo>
                    <a:pt x="232" y="4"/>
                  </a:lnTo>
                  <a:lnTo>
                    <a:pt x="228" y="0"/>
                  </a:lnTo>
                  <a:lnTo>
                    <a:pt x="222" y="0"/>
                  </a:lnTo>
                  <a:lnTo>
                    <a:pt x="218" y="4"/>
                  </a:lnTo>
                  <a:lnTo>
                    <a:pt x="208" y="10"/>
                  </a:lnTo>
                  <a:lnTo>
                    <a:pt x="202" y="18"/>
                  </a:lnTo>
                  <a:lnTo>
                    <a:pt x="192" y="24"/>
                  </a:lnTo>
                  <a:lnTo>
                    <a:pt x="186" y="18"/>
                  </a:lnTo>
                  <a:lnTo>
                    <a:pt x="48" y="18"/>
                  </a:lnTo>
                  <a:lnTo>
                    <a:pt x="48" y="58"/>
                  </a:lnTo>
                  <a:lnTo>
                    <a:pt x="34" y="58"/>
                  </a:lnTo>
                  <a:lnTo>
                    <a:pt x="30" y="66"/>
                  </a:lnTo>
                  <a:lnTo>
                    <a:pt x="36" y="140"/>
                  </a:lnTo>
                  <a:lnTo>
                    <a:pt x="26" y="142"/>
                  </a:lnTo>
                  <a:lnTo>
                    <a:pt x="20" y="146"/>
                  </a:lnTo>
                  <a:lnTo>
                    <a:pt x="14" y="152"/>
                  </a:lnTo>
                  <a:lnTo>
                    <a:pt x="12" y="160"/>
                  </a:lnTo>
                  <a:lnTo>
                    <a:pt x="8" y="168"/>
                  </a:lnTo>
                  <a:lnTo>
                    <a:pt x="6" y="176"/>
                  </a:lnTo>
                  <a:lnTo>
                    <a:pt x="6" y="196"/>
                  </a:lnTo>
                  <a:lnTo>
                    <a:pt x="4" y="200"/>
                  </a:lnTo>
                  <a:lnTo>
                    <a:pt x="0" y="206"/>
                  </a:lnTo>
                  <a:lnTo>
                    <a:pt x="0" y="208"/>
                  </a:lnTo>
                  <a:lnTo>
                    <a:pt x="2" y="208"/>
                  </a:lnTo>
                  <a:lnTo>
                    <a:pt x="10" y="212"/>
                  </a:lnTo>
                  <a:lnTo>
                    <a:pt x="12" y="220"/>
                  </a:lnTo>
                  <a:lnTo>
                    <a:pt x="14" y="224"/>
                  </a:lnTo>
                  <a:lnTo>
                    <a:pt x="18" y="228"/>
                  </a:lnTo>
                  <a:lnTo>
                    <a:pt x="20" y="236"/>
                  </a:lnTo>
                  <a:lnTo>
                    <a:pt x="18" y="234"/>
                  </a:lnTo>
                  <a:close/>
                </a:path>
              </a:pathLst>
            </a:custGeom>
            <a:solidFill>
              <a:srgbClr val="C0C0C0"/>
            </a:solidFill>
            <a:ln w="3175">
              <a:solidFill>
                <a:schemeClr val="bg1"/>
              </a:solidFill>
              <a:round/>
              <a:headEnd/>
              <a:tailEnd/>
            </a:ln>
          </p:spPr>
          <p:txBody>
            <a:bodyPr/>
            <a:lstStyle/>
            <a:p>
              <a:endParaRPr lang="en-GB"/>
            </a:p>
          </p:txBody>
        </p:sp>
        <p:sp>
          <p:nvSpPr>
            <p:cNvPr id="75861" name="Freeform 87"/>
            <p:cNvSpPr>
              <a:spLocks/>
            </p:cNvSpPr>
            <p:nvPr/>
          </p:nvSpPr>
          <p:spPr bwMode="auto">
            <a:xfrm>
              <a:off x="3249" y="1966"/>
              <a:ext cx="243" cy="274"/>
            </a:xfrm>
            <a:custGeom>
              <a:avLst/>
              <a:gdLst>
                <a:gd name="T0" fmla="*/ 601354469 w 252"/>
                <a:gd name="T1" fmla="*/ 612431200 h 284"/>
                <a:gd name="T2" fmla="*/ 601354469 w 252"/>
                <a:gd name="T3" fmla="*/ 612431200 h 284"/>
                <a:gd name="T4" fmla="*/ 601354469 w 252"/>
                <a:gd name="T5" fmla="*/ 612431200 h 284"/>
                <a:gd name="T6" fmla="*/ 601354469 w 252"/>
                <a:gd name="T7" fmla="*/ 612431200 h 284"/>
                <a:gd name="T8" fmla="*/ 601354469 w 252"/>
                <a:gd name="T9" fmla="*/ 612431200 h 284"/>
                <a:gd name="T10" fmla="*/ 601354469 w 252"/>
                <a:gd name="T11" fmla="*/ 612431200 h 284"/>
                <a:gd name="T12" fmla="*/ 601354469 w 252"/>
                <a:gd name="T13" fmla="*/ 612431200 h 284"/>
                <a:gd name="T14" fmla="*/ 601354469 w 252"/>
                <a:gd name="T15" fmla="*/ 612431200 h 284"/>
                <a:gd name="T16" fmla="*/ 601354469 w 252"/>
                <a:gd name="T17" fmla="*/ 612431200 h 284"/>
                <a:gd name="T18" fmla="*/ 601354469 w 252"/>
                <a:gd name="T19" fmla="*/ 612431200 h 284"/>
                <a:gd name="T20" fmla="*/ 601354469 w 252"/>
                <a:gd name="T21" fmla="*/ 612431200 h 284"/>
                <a:gd name="T22" fmla="*/ 601354469 w 252"/>
                <a:gd name="T23" fmla="*/ 612431200 h 284"/>
                <a:gd name="T24" fmla="*/ 601354469 w 252"/>
                <a:gd name="T25" fmla="*/ 612431200 h 284"/>
                <a:gd name="T26" fmla="*/ 601354469 w 252"/>
                <a:gd name="T27" fmla="*/ 612431200 h 284"/>
                <a:gd name="T28" fmla="*/ 601354469 w 252"/>
                <a:gd name="T29" fmla="*/ 612431200 h 284"/>
                <a:gd name="T30" fmla="*/ 601354469 w 252"/>
                <a:gd name="T31" fmla="*/ 612431200 h 284"/>
                <a:gd name="T32" fmla="*/ 601354469 w 252"/>
                <a:gd name="T33" fmla="*/ 612431200 h 284"/>
                <a:gd name="T34" fmla="*/ 601354469 w 252"/>
                <a:gd name="T35" fmla="*/ 612431200 h 284"/>
                <a:gd name="T36" fmla="*/ 601354469 w 252"/>
                <a:gd name="T37" fmla="*/ 612431200 h 284"/>
                <a:gd name="T38" fmla="*/ 601354469 w 252"/>
                <a:gd name="T39" fmla="*/ 612431200 h 284"/>
                <a:gd name="T40" fmla="*/ 601354469 w 252"/>
                <a:gd name="T41" fmla="*/ 612431200 h 284"/>
                <a:gd name="T42" fmla="*/ 601354469 w 252"/>
                <a:gd name="T43" fmla="*/ 612431200 h 284"/>
                <a:gd name="T44" fmla="*/ 601354469 w 252"/>
                <a:gd name="T45" fmla="*/ 612431200 h 284"/>
                <a:gd name="T46" fmla="*/ 601354469 w 252"/>
                <a:gd name="T47" fmla="*/ 612431200 h 284"/>
                <a:gd name="T48" fmla="*/ 601354469 w 252"/>
                <a:gd name="T49" fmla="*/ 612431200 h 284"/>
                <a:gd name="T50" fmla="*/ 601354469 w 252"/>
                <a:gd name="T51" fmla="*/ 612431200 h 284"/>
                <a:gd name="T52" fmla="*/ 601354469 w 252"/>
                <a:gd name="T53" fmla="*/ 612431200 h 284"/>
                <a:gd name="T54" fmla="*/ 601354469 w 252"/>
                <a:gd name="T55" fmla="*/ 612431200 h 284"/>
                <a:gd name="T56" fmla="*/ 601354469 w 252"/>
                <a:gd name="T57" fmla="*/ 612431200 h 284"/>
                <a:gd name="T58" fmla="*/ 601354469 w 252"/>
                <a:gd name="T59" fmla="*/ 612431200 h 284"/>
                <a:gd name="T60" fmla="*/ 0 w 252"/>
                <a:gd name="T61" fmla="*/ 612431200 h 284"/>
                <a:gd name="T62" fmla="*/ 601354469 w 252"/>
                <a:gd name="T63" fmla="*/ 612431200 h 284"/>
                <a:gd name="T64" fmla="*/ 601354469 w 252"/>
                <a:gd name="T65" fmla="*/ 612431200 h 284"/>
                <a:gd name="T66" fmla="*/ 601354469 w 252"/>
                <a:gd name="T67" fmla="*/ 612431200 h 284"/>
                <a:gd name="T68" fmla="*/ 601354469 w 252"/>
                <a:gd name="T69" fmla="*/ 612431200 h 284"/>
                <a:gd name="T70" fmla="*/ 601354469 w 252"/>
                <a:gd name="T71" fmla="*/ 612431200 h 284"/>
                <a:gd name="T72" fmla="*/ 601354469 w 252"/>
                <a:gd name="T73" fmla="*/ 612431200 h 284"/>
                <a:gd name="T74" fmla="*/ 601354469 w 252"/>
                <a:gd name="T75" fmla="*/ 612431200 h 284"/>
                <a:gd name="T76" fmla="*/ 601354469 w 252"/>
                <a:gd name="T77" fmla="*/ 612431200 h 284"/>
                <a:gd name="T78" fmla="*/ 601354469 w 252"/>
                <a:gd name="T79" fmla="*/ 612431200 h 284"/>
                <a:gd name="T80" fmla="*/ 601354469 w 252"/>
                <a:gd name="T81" fmla="*/ 612431200 h 284"/>
                <a:gd name="T82" fmla="*/ 601354469 w 252"/>
                <a:gd name="T83" fmla="*/ 612431200 h 284"/>
                <a:gd name="T84" fmla="*/ 601354469 w 252"/>
                <a:gd name="T85" fmla="*/ 612431200 h 284"/>
                <a:gd name="T86" fmla="*/ 601354469 w 252"/>
                <a:gd name="T87" fmla="*/ 612431200 h 284"/>
                <a:gd name="T88" fmla="*/ 601354469 w 252"/>
                <a:gd name="T89" fmla="*/ 612431200 h 284"/>
                <a:gd name="T90" fmla="*/ 601354469 w 252"/>
                <a:gd name="T91" fmla="*/ 612431200 h 284"/>
                <a:gd name="T92" fmla="*/ 601354469 w 252"/>
                <a:gd name="T93" fmla="*/ 612431200 h 284"/>
                <a:gd name="T94" fmla="*/ 601354469 w 252"/>
                <a:gd name="T95" fmla="*/ 612431200 h 28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
                <a:gd name="T145" fmla="*/ 0 h 284"/>
                <a:gd name="T146" fmla="*/ 252 w 252"/>
                <a:gd name="T147" fmla="*/ 284 h 28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 h="284">
                  <a:moveTo>
                    <a:pt x="170" y="102"/>
                  </a:moveTo>
                  <a:lnTo>
                    <a:pt x="164" y="96"/>
                  </a:lnTo>
                  <a:lnTo>
                    <a:pt x="170" y="102"/>
                  </a:lnTo>
                  <a:lnTo>
                    <a:pt x="156" y="112"/>
                  </a:lnTo>
                  <a:lnTo>
                    <a:pt x="150" y="120"/>
                  </a:lnTo>
                  <a:lnTo>
                    <a:pt x="148" y="130"/>
                  </a:lnTo>
                  <a:lnTo>
                    <a:pt x="150" y="136"/>
                  </a:lnTo>
                  <a:lnTo>
                    <a:pt x="154" y="138"/>
                  </a:lnTo>
                  <a:lnTo>
                    <a:pt x="162" y="138"/>
                  </a:lnTo>
                  <a:lnTo>
                    <a:pt x="168" y="134"/>
                  </a:lnTo>
                  <a:lnTo>
                    <a:pt x="168" y="142"/>
                  </a:lnTo>
                  <a:lnTo>
                    <a:pt x="170" y="152"/>
                  </a:lnTo>
                  <a:lnTo>
                    <a:pt x="176" y="164"/>
                  </a:lnTo>
                  <a:lnTo>
                    <a:pt x="186" y="172"/>
                  </a:lnTo>
                  <a:lnTo>
                    <a:pt x="196" y="180"/>
                  </a:lnTo>
                  <a:lnTo>
                    <a:pt x="210" y="186"/>
                  </a:lnTo>
                  <a:lnTo>
                    <a:pt x="224" y="192"/>
                  </a:lnTo>
                  <a:lnTo>
                    <a:pt x="238" y="194"/>
                  </a:lnTo>
                  <a:lnTo>
                    <a:pt x="252" y="196"/>
                  </a:lnTo>
                  <a:lnTo>
                    <a:pt x="246" y="208"/>
                  </a:lnTo>
                  <a:lnTo>
                    <a:pt x="236" y="218"/>
                  </a:lnTo>
                  <a:lnTo>
                    <a:pt x="218" y="240"/>
                  </a:lnTo>
                  <a:lnTo>
                    <a:pt x="214" y="248"/>
                  </a:lnTo>
                  <a:lnTo>
                    <a:pt x="210" y="252"/>
                  </a:lnTo>
                  <a:lnTo>
                    <a:pt x="208" y="254"/>
                  </a:lnTo>
                  <a:lnTo>
                    <a:pt x="202" y="256"/>
                  </a:lnTo>
                  <a:lnTo>
                    <a:pt x="198" y="254"/>
                  </a:lnTo>
                  <a:lnTo>
                    <a:pt x="192" y="254"/>
                  </a:lnTo>
                  <a:lnTo>
                    <a:pt x="186" y="256"/>
                  </a:lnTo>
                  <a:lnTo>
                    <a:pt x="178" y="260"/>
                  </a:lnTo>
                  <a:lnTo>
                    <a:pt x="168" y="268"/>
                  </a:lnTo>
                  <a:lnTo>
                    <a:pt x="158" y="274"/>
                  </a:lnTo>
                  <a:lnTo>
                    <a:pt x="154" y="276"/>
                  </a:lnTo>
                  <a:lnTo>
                    <a:pt x="148" y="276"/>
                  </a:lnTo>
                  <a:lnTo>
                    <a:pt x="142" y="276"/>
                  </a:lnTo>
                  <a:lnTo>
                    <a:pt x="138" y="272"/>
                  </a:lnTo>
                  <a:lnTo>
                    <a:pt x="136" y="270"/>
                  </a:lnTo>
                  <a:lnTo>
                    <a:pt x="132" y="270"/>
                  </a:lnTo>
                  <a:lnTo>
                    <a:pt x="128" y="270"/>
                  </a:lnTo>
                  <a:lnTo>
                    <a:pt x="126" y="272"/>
                  </a:lnTo>
                  <a:lnTo>
                    <a:pt x="122" y="276"/>
                  </a:lnTo>
                  <a:lnTo>
                    <a:pt x="116" y="282"/>
                  </a:lnTo>
                  <a:lnTo>
                    <a:pt x="114" y="284"/>
                  </a:lnTo>
                  <a:lnTo>
                    <a:pt x="110" y="284"/>
                  </a:lnTo>
                  <a:lnTo>
                    <a:pt x="102" y="284"/>
                  </a:lnTo>
                  <a:lnTo>
                    <a:pt x="94" y="280"/>
                  </a:lnTo>
                  <a:lnTo>
                    <a:pt x="80" y="274"/>
                  </a:lnTo>
                  <a:lnTo>
                    <a:pt x="66" y="268"/>
                  </a:lnTo>
                  <a:lnTo>
                    <a:pt x="58" y="266"/>
                  </a:lnTo>
                  <a:lnTo>
                    <a:pt x="48" y="264"/>
                  </a:lnTo>
                  <a:lnTo>
                    <a:pt x="50" y="264"/>
                  </a:lnTo>
                  <a:lnTo>
                    <a:pt x="46" y="256"/>
                  </a:lnTo>
                  <a:lnTo>
                    <a:pt x="42" y="250"/>
                  </a:lnTo>
                  <a:lnTo>
                    <a:pt x="38" y="244"/>
                  </a:lnTo>
                  <a:lnTo>
                    <a:pt x="34" y="238"/>
                  </a:lnTo>
                  <a:lnTo>
                    <a:pt x="32" y="224"/>
                  </a:lnTo>
                  <a:lnTo>
                    <a:pt x="28" y="220"/>
                  </a:lnTo>
                  <a:lnTo>
                    <a:pt x="24" y="216"/>
                  </a:lnTo>
                  <a:lnTo>
                    <a:pt x="10" y="206"/>
                  </a:lnTo>
                  <a:lnTo>
                    <a:pt x="4" y="200"/>
                  </a:lnTo>
                  <a:lnTo>
                    <a:pt x="0" y="196"/>
                  </a:lnTo>
                  <a:lnTo>
                    <a:pt x="0" y="194"/>
                  </a:lnTo>
                  <a:lnTo>
                    <a:pt x="2" y="192"/>
                  </a:lnTo>
                  <a:lnTo>
                    <a:pt x="6" y="190"/>
                  </a:lnTo>
                  <a:lnTo>
                    <a:pt x="12" y="188"/>
                  </a:lnTo>
                  <a:lnTo>
                    <a:pt x="16" y="184"/>
                  </a:lnTo>
                  <a:lnTo>
                    <a:pt x="18" y="172"/>
                  </a:lnTo>
                  <a:lnTo>
                    <a:pt x="18" y="164"/>
                  </a:lnTo>
                  <a:lnTo>
                    <a:pt x="18" y="154"/>
                  </a:lnTo>
                  <a:lnTo>
                    <a:pt x="20" y="144"/>
                  </a:lnTo>
                  <a:lnTo>
                    <a:pt x="24" y="142"/>
                  </a:lnTo>
                  <a:lnTo>
                    <a:pt x="32" y="140"/>
                  </a:lnTo>
                  <a:lnTo>
                    <a:pt x="34" y="130"/>
                  </a:lnTo>
                  <a:lnTo>
                    <a:pt x="36" y="120"/>
                  </a:lnTo>
                  <a:lnTo>
                    <a:pt x="44" y="106"/>
                  </a:lnTo>
                  <a:lnTo>
                    <a:pt x="54" y="92"/>
                  </a:lnTo>
                  <a:lnTo>
                    <a:pt x="56" y="84"/>
                  </a:lnTo>
                  <a:lnTo>
                    <a:pt x="56" y="76"/>
                  </a:lnTo>
                  <a:lnTo>
                    <a:pt x="56" y="54"/>
                  </a:lnTo>
                  <a:lnTo>
                    <a:pt x="58" y="46"/>
                  </a:lnTo>
                  <a:lnTo>
                    <a:pt x="60" y="38"/>
                  </a:lnTo>
                  <a:lnTo>
                    <a:pt x="62" y="30"/>
                  </a:lnTo>
                  <a:lnTo>
                    <a:pt x="62" y="18"/>
                  </a:lnTo>
                  <a:lnTo>
                    <a:pt x="70" y="16"/>
                  </a:lnTo>
                  <a:lnTo>
                    <a:pt x="78" y="12"/>
                  </a:lnTo>
                  <a:lnTo>
                    <a:pt x="86" y="6"/>
                  </a:lnTo>
                  <a:lnTo>
                    <a:pt x="90" y="0"/>
                  </a:lnTo>
                  <a:lnTo>
                    <a:pt x="96" y="12"/>
                  </a:lnTo>
                  <a:lnTo>
                    <a:pt x="102" y="30"/>
                  </a:lnTo>
                  <a:lnTo>
                    <a:pt x="108" y="44"/>
                  </a:lnTo>
                  <a:lnTo>
                    <a:pt x="112" y="48"/>
                  </a:lnTo>
                  <a:lnTo>
                    <a:pt x="118" y="50"/>
                  </a:lnTo>
                  <a:lnTo>
                    <a:pt x="134" y="62"/>
                  </a:lnTo>
                  <a:lnTo>
                    <a:pt x="146" y="74"/>
                  </a:lnTo>
                  <a:lnTo>
                    <a:pt x="164" y="96"/>
                  </a:lnTo>
                  <a:lnTo>
                    <a:pt x="170" y="102"/>
                  </a:lnTo>
                  <a:close/>
                </a:path>
              </a:pathLst>
            </a:custGeom>
            <a:solidFill>
              <a:srgbClr val="C0C0C0"/>
            </a:solidFill>
            <a:ln w="3175">
              <a:solidFill>
                <a:schemeClr val="bg1"/>
              </a:solidFill>
              <a:round/>
              <a:headEnd/>
              <a:tailEnd/>
            </a:ln>
          </p:spPr>
          <p:txBody>
            <a:bodyPr/>
            <a:lstStyle/>
            <a:p>
              <a:endParaRPr lang="en-GB"/>
            </a:p>
          </p:txBody>
        </p:sp>
        <p:sp>
          <p:nvSpPr>
            <p:cNvPr id="75862" name="Freeform 88"/>
            <p:cNvSpPr>
              <a:spLocks/>
            </p:cNvSpPr>
            <p:nvPr/>
          </p:nvSpPr>
          <p:spPr bwMode="auto">
            <a:xfrm>
              <a:off x="3382" y="2078"/>
              <a:ext cx="174" cy="252"/>
            </a:xfrm>
            <a:custGeom>
              <a:avLst/>
              <a:gdLst>
                <a:gd name="T0" fmla="*/ 655564467 w 180"/>
                <a:gd name="T1" fmla="*/ 550051463 h 262"/>
                <a:gd name="T2" fmla="*/ 655564467 w 180"/>
                <a:gd name="T3" fmla="*/ 550051463 h 262"/>
                <a:gd name="T4" fmla="*/ 655564467 w 180"/>
                <a:gd name="T5" fmla="*/ 550051463 h 262"/>
                <a:gd name="T6" fmla="*/ 655564467 w 180"/>
                <a:gd name="T7" fmla="*/ 550051463 h 262"/>
                <a:gd name="T8" fmla="*/ 655564467 w 180"/>
                <a:gd name="T9" fmla="*/ 550051463 h 262"/>
                <a:gd name="T10" fmla="*/ 655564467 w 180"/>
                <a:gd name="T11" fmla="*/ 550051463 h 262"/>
                <a:gd name="T12" fmla="*/ 655564467 w 180"/>
                <a:gd name="T13" fmla="*/ 550051463 h 262"/>
                <a:gd name="T14" fmla="*/ 655564467 w 180"/>
                <a:gd name="T15" fmla="*/ 550051463 h 262"/>
                <a:gd name="T16" fmla="*/ 655564467 w 180"/>
                <a:gd name="T17" fmla="*/ 550051463 h 262"/>
                <a:gd name="T18" fmla="*/ 655564467 w 180"/>
                <a:gd name="T19" fmla="*/ 550051463 h 262"/>
                <a:gd name="T20" fmla="*/ 655564467 w 180"/>
                <a:gd name="T21" fmla="*/ 550051463 h 262"/>
                <a:gd name="T22" fmla="*/ 655564467 w 180"/>
                <a:gd name="T23" fmla="*/ 550051463 h 262"/>
                <a:gd name="T24" fmla="*/ 655564467 w 180"/>
                <a:gd name="T25" fmla="*/ 550051463 h 262"/>
                <a:gd name="T26" fmla="*/ 655564467 w 180"/>
                <a:gd name="T27" fmla="*/ 550051463 h 262"/>
                <a:gd name="T28" fmla="*/ 655564467 w 180"/>
                <a:gd name="T29" fmla="*/ 550051463 h 262"/>
                <a:gd name="T30" fmla="*/ 655564467 w 180"/>
                <a:gd name="T31" fmla="*/ 550051463 h 262"/>
                <a:gd name="T32" fmla="*/ 655564467 w 180"/>
                <a:gd name="T33" fmla="*/ 550051463 h 262"/>
                <a:gd name="T34" fmla="*/ 655564467 w 180"/>
                <a:gd name="T35" fmla="*/ 550051463 h 262"/>
                <a:gd name="T36" fmla="*/ 655564467 w 180"/>
                <a:gd name="T37" fmla="*/ 550051463 h 262"/>
                <a:gd name="T38" fmla="*/ 655564467 w 180"/>
                <a:gd name="T39" fmla="*/ 550051463 h 262"/>
                <a:gd name="T40" fmla="*/ 655564467 w 180"/>
                <a:gd name="T41" fmla="*/ 550051463 h 262"/>
                <a:gd name="T42" fmla="*/ 655564467 w 180"/>
                <a:gd name="T43" fmla="*/ 550051463 h 262"/>
                <a:gd name="T44" fmla="*/ 655564467 w 180"/>
                <a:gd name="T45" fmla="*/ 550051463 h 262"/>
                <a:gd name="T46" fmla="*/ 655564467 w 180"/>
                <a:gd name="T47" fmla="*/ 550051463 h 262"/>
                <a:gd name="T48" fmla="*/ 655564467 w 180"/>
                <a:gd name="T49" fmla="*/ 550051463 h 262"/>
                <a:gd name="T50" fmla="*/ 655564467 w 180"/>
                <a:gd name="T51" fmla="*/ 550051463 h 262"/>
                <a:gd name="T52" fmla="*/ 655564467 w 180"/>
                <a:gd name="T53" fmla="*/ 550051463 h 262"/>
                <a:gd name="T54" fmla="*/ 655564467 w 180"/>
                <a:gd name="T55" fmla="*/ 550051463 h 262"/>
                <a:gd name="T56" fmla="*/ 655564467 w 180"/>
                <a:gd name="T57" fmla="*/ 550051463 h 262"/>
                <a:gd name="T58" fmla="*/ 655564467 w 180"/>
                <a:gd name="T59" fmla="*/ 550051463 h 262"/>
                <a:gd name="T60" fmla="*/ 655564467 w 180"/>
                <a:gd name="T61" fmla="*/ 550051463 h 262"/>
                <a:gd name="T62" fmla="*/ 655564467 w 180"/>
                <a:gd name="T63" fmla="*/ 550051463 h 262"/>
                <a:gd name="T64" fmla="*/ 0 w 180"/>
                <a:gd name="T65" fmla="*/ 550051463 h 262"/>
                <a:gd name="T66" fmla="*/ 655564467 w 180"/>
                <a:gd name="T67" fmla="*/ 55005146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0"/>
                <a:gd name="T103" fmla="*/ 0 h 262"/>
                <a:gd name="T104" fmla="*/ 180 w 180"/>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0" h="262">
                  <a:moveTo>
                    <a:pt x="18" y="158"/>
                  </a:moveTo>
                  <a:lnTo>
                    <a:pt x="26" y="154"/>
                  </a:lnTo>
                  <a:lnTo>
                    <a:pt x="34" y="148"/>
                  </a:lnTo>
                  <a:lnTo>
                    <a:pt x="42" y="144"/>
                  </a:lnTo>
                  <a:lnTo>
                    <a:pt x="48" y="140"/>
                  </a:lnTo>
                  <a:lnTo>
                    <a:pt x="54" y="138"/>
                  </a:lnTo>
                  <a:lnTo>
                    <a:pt x="60" y="138"/>
                  </a:lnTo>
                  <a:lnTo>
                    <a:pt x="64" y="140"/>
                  </a:lnTo>
                  <a:lnTo>
                    <a:pt x="70" y="138"/>
                  </a:lnTo>
                  <a:lnTo>
                    <a:pt x="72" y="136"/>
                  </a:lnTo>
                  <a:lnTo>
                    <a:pt x="76" y="132"/>
                  </a:lnTo>
                  <a:lnTo>
                    <a:pt x="80" y="124"/>
                  </a:lnTo>
                  <a:lnTo>
                    <a:pt x="98" y="102"/>
                  </a:lnTo>
                  <a:lnTo>
                    <a:pt x="108" y="92"/>
                  </a:lnTo>
                  <a:lnTo>
                    <a:pt x="114" y="80"/>
                  </a:lnTo>
                  <a:lnTo>
                    <a:pt x="100" y="78"/>
                  </a:lnTo>
                  <a:lnTo>
                    <a:pt x="86" y="76"/>
                  </a:lnTo>
                  <a:lnTo>
                    <a:pt x="72" y="70"/>
                  </a:lnTo>
                  <a:lnTo>
                    <a:pt x="58" y="64"/>
                  </a:lnTo>
                  <a:lnTo>
                    <a:pt x="48" y="56"/>
                  </a:lnTo>
                  <a:lnTo>
                    <a:pt x="38" y="48"/>
                  </a:lnTo>
                  <a:lnTo>
                    <a:pt x="32" y="36"/>
                  </a:lnTo>
                  <a:lnTo>
                    <a:pt x="30" y="26"/>
                  </a:lnTo>
                  <a:lnTo>
                    <a:pt x="30" y="18"/>
                  </a:lnTo>
                  <a:lnTo>
                    <a:pt x="42" y="6"/>
                  </a:lnTo>
                  <a:lnTo>
                    <a:pt x="42" y="12"/>
                  </a:lnTo>
                  <a:lnTo>
                    <a:pt x="42" y="14"/>
                  </a:lnTo>
                  <a:lnTo>
                    <a:pt x="42" y="18"/>
                  </a:lnTo>
                  <a:lnTo>
                    <a:pt x="46" y="22"/>
                  </a:lnTo>
                  <a:lnTo>
                    <a:pt x="52" y="26"/>
                  </a:lnTo>
                  <a:lnTo>
                    <a:pt x="56" y="30"/>
                  </a:lnTo>
                  <a:lnTo>
                    <a:pt x="62" y="30"/>
                  </a:lnTo>
                  <a:lnTo>
                    <a:pt x="68" y="30"/>
                  </a:lnTo>
                  <a:lnTo>
                    <a:pt x="72" y="26"/>
                  </a:lnTo>
                  <a:lnTo>
                    <a:pt x="76" y="22"/>
                  </a:lnTo>
                  <a:lnTo>
                    <a:pt x="80" y="22"/>
                  </a:lnTo>
                  <a:lnTo>
                    <a:pt x="94" y="22"/>
                  </a:lnTo>
                  <a:lnTo>
                    <a:pt x="104" y="20"/>
                  </a:lnTo>
                  <a:lnTo>
                    <a:pt x="114" y="18"/>
                  </a:lnTo>
                  <a:lnTo>
                    <a:pt x="128" y="14"/>
                  </a:lnTo>
                  <a:lnTo>
                    <a:pt x="142" y="14"/>
                  </a:lnTo>
                  <a:lnTo>
                    <a:pt x="146" y="14"/>
                  </a:lnTo>
                  <a:lnTo>
                    <a:pt x="150" y="12"/>
                  </a:lnTo>
                  <a:lnTo>
                    <a:pt x="156" y="8"/>
                  </a:lnTo>
                  <a:lnTo>
                    <a:pt x="160" y="2"/>
                  </a:lnTo>
                  <a:lnTo>
                    <a:pt x="164" y="2"/>
                  </a:lnTo>
                  <a:lnTo>
                    <a:pt x="168" y="0"/>
                  </a:lnTo>
                  <a:lnTo>
                    <a:pt x="174" y="2"/>
                  </a:lnTo>
                  <a:lnTo>
                    <a:pt x="180" y="2"/>
                  </a:lnTo>
                  <a:lnTo>
                    <a:pt x="176" y="8"/>
                  </a:lnTo>
                  <a:lnTo>
                    <a:pt x="174" y="16"/>
                  </a:lnTo>
                  <a:lnTo>
                    <a:pt x="174" y="28"/>
                  </a:lnTo>
                  <a:lnTo>
                    <a:pt x="172" y="40"/>
                  </a:lnTo>
                  <a:lnTo>
                    <a:pt x="166" y="54"/>
                  </a:lnTo>
                  <a:lnTo>
                    <a:pt x="156" y="82"/>
                  </a:lnTo>
                  <a:lnTo>
                    <a:pt x="136" y="120"/>
                  </a:lnTo>
                  <a:lnTo>
                    <a:pt x="114" y="152"/>
                  </a:lnTo>
                  <a:lnTo>
                    <a:pt x="104" y="168"/>
                  </a:lnTo>
                  <a:lnTo>
                    <a:pt x="90" y="182"/>
                  </a:lnTo>
                  <a:lnTo>
                    <a:pt x="76" y="196"/>
                  </a:lnTo>
                  <a:lnTo>
                    <a:pt x="60" y="210"/>
                  </a:lnTo>
                  <a:lnTo>
                    <a:pt x="46" y="222"/>
                  </a:lnTo>
                  <a:lnTo>
                    <a:pt x="34" y="234"/>
                  </a:lnTo>
                  <a:lnTo>
                    <a:pt x="12" y="262"/>
                  </a:lnTo>
                  <a:lnTo>
                    <a:pt x="6" y="258"/>
                  </a:lnTo>
                  <a:lnTo>
                    <a:pt x="0" y="254"/>
                  </a:lnTo>
                  <a:lnTo>
                    <a:pt x="0" y="182"/>
                  </a:lnTo>
                  <a:lnTo>
                    <a:pt x="16" y="158"/>
                  </a:lnTo>
                  <a:lnTo>
                    <a:pt x="18" y="158"/>
                  </a:lnTo>
                  <a:close/>
                </a:path>
              </a:pathLst>
            </a:custGeom>
            <a:solidFill>
              <a:srgbClr val="C0C0C0"/>
            </a:solidFill>
            <a:ln w="3175">
              <a:solidFill>
                <a:schemeClr val="bg1"/>
              </a:solidFill>
              <a:round/>
              <a:headEnd/>
              <a:tailEnd/>
            </a:ln>
          </p:spPr>
          <p:txBody>
            <a:bodyPr/>
            <a:lstStyle/>
            <a:p>
              <a:endParaRPr lang="en-GB"/>
            </a:p>
          </p:txBody>
        </p:sp>
        <p:sp>
          <p:nvSpPr>
            <p:cNvPr id="75863" name="Freeform 89"/>
            <p:cNvSpPr>
              <a:spLocks/>
            </p:cNvSpPr>
            <p:nvPr/>
          </p:nvSpPr>
          <p:spPr bwMode="auto">
            <a:xfrm>
              <a:off x="2942" y="2097"/>
              <a:ext cx="213" cy="160"/>
            </a:xfrm>
            <a:custGeom>
              <a:avLst/>
              <a:gdLst>
                <a:gd name="T0" fmla="*/ 590862037 w 221"/>
                <a:gd name="T1" fmla="*/ 592032908 h 166"/>
                <a:gd name="T2" fmla="*/ 590862037 w 221"/>
                <a:gd name="T3" fmla="*/ 592032908 h 166"/>
                <a:gd name="T4" fmla="*/ 590862037 w 221"/>
                <a:gd name="T5" fmla="*/ 592032908 h 166"/>
                <a:gd name="T6" fmla="*/ 590862037 w 221"/>
                <a:gd name="T7" fmla="*/ 592032908 h 166"/>
                <a:gd name="T8" fmla="*/ 590862037 w 221"/>
                <a:gd name="T9" fmla="*/ 592032908 h 166"/>
                <a:gd name="T10" fmla="*/ 590862037 w 221"/>
                <a:gd name="T11" fmla="*/ 592032908 h 166"/>
                <a:gd name="T12" fmla="*/ 590862037 w 221"/>
                <a:gd name="T13" fmla="*/ 592032908 h 166"/>
                <a:gd name="T14" fmla="*/ 590862037 w 221"/>
                <a:gd name="T15" fmla="*/ 592032908 h 166"/>
                <a:gd name="T16" fmla="*/ 590862037 w 221"/>
                <a:gd name="T17" fmla="*/ 592032908 h 166"/>
                <a:gd name="T18" fmla="*/ 590862037 w 221"/>
                <a:gd name="T19" fmla="*/ 592032908 h 166"/>
                <a:gd name="T20" fmla="*/ 590862037 w 221"/>
                <a:gd name="T21" fmla="*/ 0 h 166"/>
                <a:gd name="T22" fmla="*/ 590862037 w 221"/>
                <a:gd name="T23" fmla="*/ 592032908 h 166"/>
                <a:gd name="T24" fmla="*/ 590862037 w 221"/>
                <a:gd name="T25" fmla="*/ 592032908 h 166"/>
                <a:gd name="T26" fmla="*/ 590862037 w 221"/>
                <a:gd name="T27" fmla="*/ 592032908 h 166"/>
                <a:gd name="T28" fmla="*/ 590862037 w 221"/>
                <a:gd name="T29" fmla="*/ 592032908 h 166"/>
                <a:gd name="T30" fmla="*/ 590862037 w 221"/>
                <a:gd name="T31" fmla="*/ 592032908 h 166"/>
                <a:gd name="T32" fmla="*/ 590862037 w 221"/>
                <a:gd name="T33" fmla="*/ 592032908 h 166"/>
                <a:gd name="T34" fmla="*/ 590862037 w 221"/>
                <a:gd name="T35" fmla="*/ 592032908 h 166"/>
                <a:gd name="T36" fmla="*/ 590862037 w 221"/>
                <a:gd name="T37" fmla="*/ 592032908 h 166"/>
                <a:gd name="T38" fmla="*/ 590862037 w 221"/>
                <a:gd name="T39" fmla="*/ 592032908 h 166"/>
                <a:gd name="T40" fmla="*/ 590862037 w 221"/>
                <a:gd name="T41" fmla="*/ 592032908 h 166"/>
                <a:gd name="T42" fmla="*/ 590862037 w 221"/>
                <a:gd name="T43" fmla="*/ 592032908 h 166"/>
                <a:gd name="T44" fmla="*/ 590862037 w 221"/>
                <a:gd name="T45" fmla="*/ 592032908 h 166"/>
                <a:gd name="T46" fmla="*/ 590862037 w 221"/>
                <a:gd name="T47" fmla="*/ 592032908 h 166"/>
                <a:gd name="T48" fmla="*/ 0 w 221"/>
                <a:gd name="T49" fmla="*/ 592032908 h 166"/>
                <a:gd name="T50" fmla="*/ 590862037 w 221"/>
                <a:gd name="T51" fmla="*/ 592032908 h 166"/>
                <a:gd name="T52" fmla="*/ 590862037 w 221"/>
                <a:gd name="T53" fmla="*/ 592032908 h 166"/>
                <a:gd name="T54" fmla="*/ 590862037 w 221"/>
                <a:gd name="T55" fmla="*/ 592032908 h 166"/>
                <a:gd name="T56" fmla="*/ 590862037 w 221"/>
                <a:gd name="T57" fmla="*/ 592032908 h 166"/>
                <a:gd name="T58" fmla="*/ 590862037 w 221"/>
                <a:gd name="T59" fmla="*/ 592032908 h 166"/>
                <a:gd name="T60" fmla="*/ 590862037 w 221"/>
                <a:gd name="T61" fmla="*/ 592032908 h 166"/>
                <a:gd name="T62" fmla="*/ 590862037 w 221"/>
                <a:gd name="T63" fmla="*/ 592032908 h 166"/>
                <a:gd name="T64" fmla="*/ 590862037 w 221"/>
                <a:gd name="T65" fmla="*/ 592032908 h 166"/>
                <a:gd name="T66" fmla="*/ 590862037 w 221"/>
                <a:gd name="T67" fmla="*/ 592032908 h 166"/>
                <a:gd name="T68" fmla="*/ 590862037 w 221"/>
                <a:gd name="T69" fmla="*/ 592032908 h 166"/>
                <a:gd name="T70" fmla="*/ 590862037 w 221"/>
                <a:gd name="T71" fmla="*/ 592032908 h 166"/>
                <a:gd name="T72" fmla="*/ 590862037 w 221"/>
                <a:gd name="T73" fmla="*/ 592032908 h 166"/>
                <a:gd name="T74" fmla="*/ 590862037 w 221"/>
                <a:gd name="T75" fmla="*/ 592032908 h 166"/>
                <a:gd name="T76" fmla="*/ 590862037 w 221"/>
                <a:gd name="T77" fmla="*/ 592032908 h 166"/>
                <a:gd name="T78" fmla="*/ 590862037 w 221"/>
                <a:gd name="T79" fmla="*/ 592032908 h 166"/>
                <a:gd name="T80" fmla="*/ 590862037 w 221"/>
                <a:gd name="T81" fmla="*/ 592032908 h 166"/>
                <a:gd name="T82" fmla="*/ 590862037 w 221"/>
                <a:gd name="T83" fmla="*/ 592032908 h 166"/>
                <a:gd name="T84" fmla="*/ 590862037 w 221"/>
                <a:gd name="T85" fmla="*/ 592032908 h 166"/>
                <a:gd name="T86" fmla="*/ 590862037 w 221"/>
                <a:gd name="T87" fmla="*/ 592032908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1"/>
                <a:gd name="T133" fmla="*/ 0 h 166"/>
                <a:gd name="T134" fmla="*/ 221 w 221"/>
                <a:gd name="T135" fmla="*/ 166 h 1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1" h="166">
                  <a:moveTo>
                    <a:pt x="221" y="118"/>
                  </a:moveTo>
                  <a:lnTo>
                    <a:pt x="219" y="116"/>
                  </a:lnTo>
                  <a:lnTo>
                    <a:pt x="219" y="112"/>
                  </a:lnTo>
                  <a:lnTo>
                    <a:pt x="219" y="106"/>
                  </a:lnTo>
                  <a:lnTo>
                    <a:pt x="215" y="100"/>
                  </a:lnTo>
                  <a:lnTo>
                    <a:pt x="211" y="96"/>
                  </a:lnTo>
                  <a:lnTo>
                    <a:pt x="201" y="88"/>
                  </a:lnTo>
                  <a:lnTo>
                    <a:pt x="191" y="78"/>
                  </a:lnTo>
                  <a:lnTo>
                    <a:pt x="187" y="74"/>
                  </a:lnTo>
                  <a:lnTo>
                    <a:pt x="183" y="68"/>
                  </a:lnTo>
                  <a:lnTo>
                    <a:pt x="183" y="62"/>
                  </a:lnTo>
                  <a:lnTo>
                    <a:pt x="181" y="60"/>
                  </a:lnTo>
                  <a:lnTo>
                    <a:pt x="175" y="56"/>
                  </a:lnTo>
                  <a:lnTo>
                    <a:pt x="169" y="52"/>
                  </a:lnTo>
                  <a:lnTo>
                    <a:pt x="167" y="50"/>
                  </a:lnTo>
                  <a:lnTo>
                    <a:pt x="167" y="46"/>
                  </a:lnTo>
                  <a:lnTo>
                    <a:pt x="155" y="46"/>
                  </a:lnTo>
                  <a:lnTo>
                    <a:pt x="155" y="32"/>
                  </a:lnTo>
                  <a:lnTo>
                    <a:pt x="153" y="24"/>
                  </a:lnTo>
                  <a:lnTo>
                    <a:pt x="151" y="16"/>
                  </a:lnTo>
                  <a:lnTo>
                    <a:pt x="147" y="8"/>
                  </a:lnTo>
                  <a:lnTo>
                    <a:pt x="145" y="0"/>
                  </a:lnTo>
                  <a:lnTo>
                    <a:pt x="143" y="0"/>
                  </a:lnTo>
                  <a:lnTo>
                    <a:pt x="145" y="2"/>
                  </a:lnTo>
                  <a:lnTo>
                    <a:pt x="137" y="2"/>
                  </a:lnTo>
                  <a:lnTo>
                    <a:pt x="133" y="2"/>
                  </a:lnTo>
                  <a:lnTo>
                    <a:pt x="129" y="4"/>
                  </a:lnTo>
                  <a:lnTo>
                    <a:pt x="121" y="12"/>
                  </a:lnTo>
                  <a:lnTo>
                    <a:pt x="117" y="22"/>
                  </a:lnTo>
                  <a:lnTo>
                    <a:pt x="113" y="32"/>
                  </a:lnTo>
                  <a:lnTo>
                    <a:pt x="111" y="34"/>
                  </a:lnTo>
                  <a:lnTo>
                    <a:pt x="107" y="36"/>
                  </a:lnTo>
                  <a:lnTo>
                    <a:pt x="96" y="38"/>
                  </a:lnTo>
                  <a:lnTo>
                    <a:pt x="76" y="40"/>
                  </a:lnTo>
                  <a:lnTo>
                    <a:pt x="74" y="48"/>
                  </a:lnTo>
                  <a:lnTo>
                    <a:pt x="72" y="54"/>
                  </a:lnTo>
                  <a:lnTo>
                    <a:pt x="68" y="58"/>
                  </a:lnTo>
                  <a:lnTo>
                    <a:pt x="62" y="62"/>
                  </a:lnTo>
                  <a:lnTo>
                    <a:pt x="48" y="66"/>
                  </a:lnTo>
                  <a:lnTo>
                    <a:pt x="36" y="68"/>
                  </a:lnTo>
                  <a:lnTo>
                    <a:pt x="32" y="66"/>
                  </a:lnTo>
                  <a:lnTo>
                    <a:pt x="30" y="64"/>
                  </a:lnTo>
                  <a:lnTo>
                    <a:pt x="26" y="66"/>
                  </a:lnTo>
                  <a:lnTo>
                    <a:pt x="22" y="70"/>
                  </a:lnTo>
                  <a:lnTo>
                    <a:pt x="20" y="72"/>
                  </a:lnTo>
                  <a:lnTo>
                    <a:pt x="18" y="70"/>
                  </a:lnTo>
                  <a:lnTo>
                    <a:pt x="14" y="74"/>
                  </a:lnTo>
                  <a:lnTo>
                    <a:pt x="8" y="82"/>
                  </a:lnTo>
                  <a:lnTo>
                    <a:pt x="2" y="92"/>
                  </a:lnTo>
                  <a:lnTo>
                    <a:pt x="0" y="102"/>
                  </a:lnTo>
                  <a:lnTo>
                    <a:pt x="0" y="112"/>
                  </a:lnTo>
                  <a:lnTo>
                    <a:pt x="2" y="122"/>
                  </a:lnTo>
                  <a:lnTo>
                    <a:pt x="10" y="138"/>
                  </a:lnTo>
                  <a:lnTo>
                    <a:pt x="20" y="152"/>
                  </a:lnTo>
                  <a:lnTo>
                    <a:pt x="30" y="166"/>
                  </a:lnTo>
                  <a:lnTo>
                    <a:pt x="34" y="158"/>
                  </a:lnTo>
                  <a:lnTo>
                    <a:pt x="38" y="152"/>
                  </a:lnTo>
                  <a:lnTo>
                    <a:pt x="44" y="148"/>
                  </a:lnTo>
                  <a:lnTo>
                    <a:pt x="56" y="148"/>
                  </a:lnTo>
                  <a:lnTo>
                    <a:pt x="66" y="148"/>
                  </a:lnTo>
                  <a:lnTo>
                    <a:pt x="68" y="138"/>
                  </a:lnTo>
                  <a:lnTo>
                    <a:pt x="70" y="128"/>
                  </a:lnTo>
                  <a:lnTo>
                    <a:pt x="72" y="124"/>
                  </a:lnTo>
                  <a:lnTo>
                    <a:pt x="76" y="122"/>
                  </a:lnTo>
                  <a:lnTo>
                    <a:pt x="80" y="118"/>
                  </a:lnTo>
                  <a:lnTo>
                    <a:pt x="84" y="118"/>
                  </a:lnTo>
                  <a:lnTo>
                    <a:pt x="90" y="118"/>
                  </a:lnTo>
                  <a:lnTo>
                    <a:pt x="96" y="120"/>
                  </a:lnTo>
                  <a:lnTo>
                    <a:pt x="109" y="126"/>
                  </a:lnTo>
                  <a:lnTo>
                    <a:pt x="121" y="132"/>
                  </a:lnTo>
                  <a:lnTo>
                    <a:pt x="129" y="134"/>
                  </a:lnTo>
                  <a:lnTo>
                    <a:pt x="137" y="134"/>
                  </a:lnTo>
                  <a:lnTo>
                    <a:pt x="139" y="134"/>
                  </a:lnTo>
                  <a:lnTo>
                    <a:pt x="141" y="130"/>
                  </a:lnTo>
                  <a:lnTo>
                    <a:pt x="143" y="126"/>
                  </a:lnTo>
                  <a:lnTo>
                    <a:pt x="145" y="124"/>
                  </a:lnTo>
                  <a:lnTo>
                    <a:pt x="149" y="126"/>
                  </a:lnTo>
                  <a:lnTo>
                    <a:pt x="151" y="126"/>
                  </a:lnTo>
                  <a:lnTo>
                    <a:pt x="157" y="124"/>
                  </a:lnTo>
                  <a:lnTo>
                    <a:pt x="161" y="122"/>
                  </a:lnTo>
                  <a:lnTo>
                    <a:pt x="167" y="120"/>
                  </a:lnTo>
                  <a:lnTo>
                    <a:pt x="173" y="120"/>
                  </a:lnTo>
                  <a:lnTo>
                    <a:pt x="185" y="120"/>
                  </a:lnTo>
                  <a:lnTo>
                    <a:pt x="187" y="114"/>
                  </a:lnTo>
                  <a:lnTo>
                    <a:pt x="191" y="112"/>
                  </a:lnTo>
                  <a:lnTo>
                    <a:pt x="199" y="114"/>
                  </a:lnTo>
                  <a:lnTo>
                    <a:pt x="207" y="116"/>
                  </a:lnTo>
                  <a:lnTo>
                    <a:pt x="221" y="116"/>
                  </a:lnTo>
                  <a:lnTo>
                    <a:pt x="221" y="118"/>
                  </a:lnTo>
                  <a:close/>
                </a:path>
              </a:pathLst>
            </a:custGeom>
            <a:solidFill>
              <a:srgbClr val="C0C0C0"/>
            </a:solidFill>
            <a:ln w="3175">
              <a:solidFill>
                <a:schemeClr val="bg1"/>
              </a:solidFill>
              <a:round/>
              <a:headEnd/>
              <a:tailEnd/>
            </a:ln>
          </p:spPr>
          <p:txBody>
            <a:bodyPr/>
            <a:lstStyle/>
            <a:p>
              <a:endParaRPr lang="en-GB"/>
            </a:p>
          </p:txBody>
        </p:sp>
        <p:sp>
          <p:nvSpPr>
            <p:cNvPr id="75864" name="Freeform 90"/>
            <p:cNvSpPr>
              <a:spLocks/>
            </p:cNvSpPr>
            <p:nvPr/>
          </p:nvSpPr>
          <p:spPr bwMode="auto">
            <a:xfrm>
              <a:off x="3266" y="2220"/>
              <a:ext cx="132" cy="176"/>
            </a:xfrm>
            <a:custGeom>
              <a:avLst/>
              <a:gdLst>
                <a:gd name="T0" fmla="*/ 755362424 w 136"/>
                <a:gd name="T1" fmla="*/ 664315591 h 182"/>
                <a:gd name="T2" fmla="*/ 755362424 w 136"/>
                <a:gd name="T3" fmla="*/ 664315591 h 182"/>
                <a:gd name="T4" fmla="*/ 755362424 w 136"/>
                <a:gd name="T5" fmla="*/ 664315591 h 182"/>
                <a:gd name="T6" fmla="*/ 755362424 w 136"/>
                <a:gd name="T7" fmla="*/ 664315591 h 182"/>
                <a:gd name="T8" fmla="*/ 755362424 w 136"/>
                <a:gd name="T9" fmla="*/ 664315591 h 182"/>
                <a:gd name="T10" fmla="*/ 755362424 w 136"/>
                <a:gd name="T11" fmla="*/ 664315591 h 182"/>
                <a:gd name="T12" fmla="*/ 755362424 w 136"/>
                <a:gd name="T13" fmla="*/ 664315591 h 182"/>
                <a:gd name="T14" fmla="*/ 755362424 w 136"/>
                <a:gd name="T15" fmla="*/ 664315591 h 182"/>
                <a:gd name="T16" fmla="*/ 755362424 w 136"/>
                <a:gd name="T17" fmla="*/ 664315591 h 182"/>
                <a:gd name="T18" fmla="*/ 755362424 w 136"/>
                <a:gd name="T19" fmla="*/ 664315591 h 182"/>
                <a:gd name="T20" fmla="*/ 755362424 w 136"/>
                <a:gd name="T21" fmla="*/ 664315591 h 182"/>
                <a:gd name="T22" fmla="*/ 755362424 w 136"/>
                <a:gd name="T23" fmla="*/ 664315591 h 182"/>
                <a:gd name="T24" fmla="*/ 755362424 w 136"/>
                <a:gd name="T25" fmla="*/ 664315591 h 182"/>
                <a:gd name="T26" fmla="*/ 755362424 w 136"/>
                <a:gd name="T27" fmla="*/ 664315591 h 182"/>
                <a:gd name="T28" fmla="*/ 755362424 w 136"/>
                <a:gd name="T29" fmla="*/ 664315591 h 182"/>
                <a:gd name="T30" fmla="*/ 755362424 w 136"/>
                <a:gd name="T31" fmla="*/ 664315591 h 182"/>
                <a:gd name="T32" fmla="*/ 755362424 w 136"/>
                <a:gd name="T33" fmla="*/ 0 h 182"/>
                <a:gd name="T34" fmla="*/ 755362424 w 136"/>
                <a:gd name="T35" fmla="*/ 0 h 182"/>
                <a:gd name="T36" fmla="*/ 0 w 136"/>
                <a:gd name="T37" fmla="*/ 664315591 h 182"/>
                <a:gd name="T38" fmla="*/ 755362424 w 136"/>
                <a:gd name="T39" fmla="*/ 664315591 h 182"/>
                <a:gd name="T40" fmla="*/ 755362424 w 136"/>
                <a:gd name="T41" fmla="*/ 664315591 h 182"/>
                <a:gd name="T42" fmla="*/ 755362424 w 136"/>
                <a:gd name="T43" fmla="*/ 664315591 h 182"/>
                <a:gd name="T44" fmla="*/ 755362424 w 136"/>
                <a:gd name="T45" fmla="*/ 664315591 h 182"/>
                <a:gd name="T46" fmla="*/ 755362424 w 136"/>
                <a:gd name="T47" fmla="*/ 664315591 h 182"/>
                <a:gd name="T48" fmla="*/ 755362424 w 136"/>
                <a:gd name="T49" fmla="*/ 664315591 h 182"/>
                <a:gd name="T50" fmla="*/ 755362424 w 136"/>
                <a:gd name="T51" fmla="*/ 664315591 h 182"/>
                <a:gd name="T52" fmla="*/ 0 w 136"/>
                <a:gd name="T53" fmla="*/ 664315591 h 182"/>
                <a:gd name="T54" fmla="*/ 0 w 136"/>
                <a:gd name="T55" fmla="*/ 664315591 h 182"/>
                <a:gd name="T56" fmla="*/ 755362424 w 136"/>
                <a:gd name="T57" fmla="*/ 664315591 h 182"/>
                <a:gd name="T58" fmla="*/ 755362424 w 136"/>
                <a:gd name="T59" fmla="*/ 664315591 h 182"/>
                <a:gd name="T60" fmla="*/ 755362424 w 136"/>
                <a:gd name="T61" fmla="*/ 664315591 h 182"/>
                <a:gd name="T62" fmla="*/ 755362424 w 136"/>
                <a:gd name="T63" fmla="*/ 664315591 h 182"/>
                <a:gd name="T64" fmla="*/ 755362424 w 136"/>
                <a:gd name="T65" fmla="*/ 664315591 h 182"/>
                <a:gd name="T66" fmla="*/ 755362424 w 136"/>
                <a:gd name="T67" fmla="*/ 664315591 h 182"/>
                <a:gd name="T68" fmla="*/ 755362424 w 136"/>
                <a:gd name="T69" fmla="*/ 664315591 h 182"/>
                <a:gd name="T70" fmla="*/ 755362424 w 136"/>
                <a:gd name="T71" fmla="*/ 664315591 h 182"/>
                <a:gd name="T72" fmla="*/ 755362424 w 136"/>
                <a:gd name="T73" fmla="*/ 664315591 h 182"/>
                <a:gd name="T74" fmla="*/ 755362424 w 136"/>
                <a:gd name="T75" fmla="*/ 664315591 h 182"/>
                <a:gd name="T76" fmla="*/ 755362424 w 136"/>
                <a:gd name="T77" fmla="*/ 664315591 h 182"/>
                <a:gd name="T78" fmla="*/ 755362424 w 136"/>
                <a:gd name="T79" fmla="*/ 664315591 h 182"/>
                <a:gd name="T80" fmla="*/ 755362424 w 136"/>
                <a:gd name="T81" fmla="*/ 664315591 h 1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182"/>
                <a:gd name="T125" fmla="*/ 136 w 136"/>
                <a:gd name="T126" fmla="*/ 182 h 1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182">
                  <a:moveTo>
                    <a:pt x="130" y="12"/>
                  </a:moveTo>
                  <a:lnTo>
                    <a:pt x="124" y="12"/>
                  </a:lnTo>
                  <a:lnTo>
                    <a:pt x="120" y="8"/>
                  </a:lnTo>
                  <a:lnTo>
                    <a:pt x="118" y="6"/>
                  </a:lnTo>
                  <a:lnTo>
                    <a:pt x="114" y="6"/>
                  </a:lnTo>
                  <a:lnTo>
                    <a:pt x="110" y="6"/>
                  </a:lnTo>
                  <a:lnTo>
                    <a:pt x="108" y="8"/>
                  </a:lnTo>
                  <a:lnTo>
                    <a:pt x="104" y="12"/>
                  </a:lnTo>
                  <a:lnTo>
                    <a:pt x="98" y="18"/>
                  </a:lnTo>
                  <a:lnTo>
                    <a:pt x="96" y="20"/>
                  </a:lnTo>
                  <a:lnTo>
                    <a:pt x="92" y="20"/>
                  </a:lnTo>
                  <a:lnTo>
                    <a:pt x="84" y="20"/>
                  </a:lnTo>
                  <a:lnTo>
                    <a:pt x="76" y="16"/>
                  </a:lnTo>
                  <a:lnTo>
                    <a:pt x="62" y="10"/>
                  </a:lnTo>
                  <a:lnTo>
                    <a:pt x="50" y="4"/>
                  </a:lnTo>
                  <a:lnTo>
                    <a:pt x="42" y="2"/>
                  </a:lnTo>
                  <a:lnTo>
                    <a:pt x="32" y="0"/>
                  </a:lnTo>
                  <a:lnTo>
                    <a:pt x="4" y="0"/>
                  </a:lnTo>
                  <a:lnTo>
                    <a:pt x="0" y="6"/>
                  </a:lnTo>
                  <a:lnTo>
                    <a:pt x="4" y="14"/>
                  </a:lnTo>
                  <a:lnTo>
                    <a:pt x="8" y="22"/>
                  </a:lnTo>
                  <a:lnTo>
                    <a:pt x="16" y="36"/>
                  </a:lnTo>
                  <a:lnTo>
                    <a:pt x="18" y="42"/>
                  </a:lnTo>
                  <a:lnTo>
                    <a:pt x="18" y="46"/>
                  </a:lnTo>
                  <a:lnTo>
                    <a:pt x="18" y="52"/>
                  </a:lnTo>
                  <a:lnTo>
                    <a:pt x="18" y="56"/>
                  </a:lnTo>
                  <a:lnTo>
                    <a:pt x="0" y="82"/>
                  </a:lnTo>
                  <a:lnTo>
                    <a:pt x="0" y="108"/>
                  </a:lnTo>
                  <a:lnTo>
                    <a:pt x="66" y="148"/>
                  </a:lnTo>
                  <a:lnTo>
                    <a:pt x="66" y="158"/>
                  </a:lnTo>
                  <a:lnTo>
                    <a:pt x="94" y="182"/>
                  </a:lnTo>
                  <a:lnTo>
                    <a:pt x="98" y="178"/>
                  </a:lnTo>
                  <a:lnTo>
                    <a:pt x="102" y="170"/>
                  </a:lnTo>
                  <a:lnTo>
                    <a:pt x="116" y="140"/>
                  </a:lnTo>
                  <a:lnTo>
                    <a:pt x="132" y="114"/>
                  </a:lnTo>
                  <a:lnTo>
                    <a:pt x="126" y="110"/>
                  </a:lnTo>
                  <a:lnTo>
                    <a:pt x="120" y="106"/>
                  </a:lnTo>
                  <a:lnTo>
                    <a:pt x="120" y="34"/>
                  </a:lnTo>
                  <a:lnTo>
                    <a:pt x="130" y="16"/>
                  </a:lnTo>
                  <a:lnTo>
                    <a:pt x="136" y="12"/>
                  </a:lnTo>
                  <a:lnTo>
                    <a:pt x="130" y="12"/>
                  </a:lnTo>
                  <a:close/>
                </a:path>
              </a:pathLst>
            </a:custGeom>
            <a:solidFill>
              <a:srgbClr val="C0C0C0"/>
            </a:solidFill>
            <a:ln w="3175">
              <a:solidFill>
                <a:schemeClr val="bg1"/>
              </a:solidFill>
              <a:round/>
              <a:headEnd/>
              <a:tailEnd/>
            </a:ln>
          </p:spPr>
          <p:txBody>
            <a:bodyPr/>
            <a:lstStyle/>
            <a:p>
              <a:endParaRPr lang="en-GB"/>
            </a:p>
          </p:txBody>
        </p:sp>
        <p:sp>
          <p:nvSpPr>
            <p:cNvPr id="75865" name="Freeform 91"/>
            <p:cNvSpPr>
              <a:spLocks/>
            </p:cNvSpPr>
            <p:nvPr/>
          </p:nvSpPr>
          <p:spPr bwMode="auto">
            <a:xfrm>
              <a:off x="3193" y="2220"/>
              <a:ext cx="91" cy="112"/>
            </a:xfrm>
            <a:custGeom>
              <a:avLst/>
              <a:gdLst>
                <a:gd name="T0" fmla="*/ 690086527 w 94"/>
                <a:gd name="T1" fmla="*/ 0 h 116"/>
                <a:gd name="T2" fmla="*/ 690086527 w 94"/>
                <a:gd name="T3" fmla="*/ 628826476 h 116"/>
                <a:gd name="T4" fmla="*/ 690086527 w 94"/>
                <a:gd name="T5" fmla="*/ 628826476 h 116"/>
                <a:gd name="T6" fmla="*/ 690086527 w 94"/>
                <a:gd name="T7" fmla="*/ 628826476 h 116"/>
                <a:gd name="T8" fmla="*/ 690086527 w 94"/>
                <a:gd name="T9" fmla="*/ 628826476 h 116"/>
                <a:gd name="T10" fmla="*/ 690086527 w 94"/>
                <a:gd name="T11" fmla="*/ 628826476 h 116"/>
                <a:gd name="T12" fmla="*/ 690086527 w 94"/>
                <a:gd name="T13" fmla="*/ 628826476 h 116"/>
                <a:gd name="T14" fmla="*/ 690086527 w 94"/>
                <a:gd name="T15" fmla="*/ 628826476 h 116"/>
                <a:gd name="T16" fmla="*/ 690086527 w 94"/>
                <a:gd name="T17" fmla="*/ 628826476 h 116"/>
                <a:gd name="T18" fmla="*/ 690086527 w 94"/>
                <a:gd name="T19" fmla="*/ 628826476 h 116"/>
                <a:gd name="T20" fmla="*/ 690086527 w 94"/>
                <a:gd name="T21" fmla="*/ 628826476 h 116"/>
                <a:gd name="T22" fmla="*/ 690086527 w 94"/>
                <a:gd name="T23" fmla="*/ 628826476 h 116"/>
                <a:gd name="T24" fmla="*/ 690086527 w 94"/>
                <a:gd name="T25" fmla="*/ 628826476 h 116"/>
                <a:gd name="T26" fmla="*/ 690086527 w 94"/>
                <a:gd name="T27" fmla="*/ 628826476 h 116"/>
                <a:gd name="T28" fmla="*/ 0 w 94"/>
                <a:gd name="T29" fmla="*/ 628826476 h 116"/>
                <a:gd name="T30" fmla="*/ 0 w 94"/>
                <a:gd name="T31" fmla="*/ 628826476 h 116"/>
                <a:gd name="T32" fmla="*/ 690086527 w 94"/>
                <a:gd name="T33" fmla="*/ 628826476 h 116"/>
                <a:gd name="T34" fmla="*/ 690086527 w 94"/>
                <a:gd name="T35" fmla="*/ 628826476 h 116"/>
                <a:gd name="T36" fmla="*/ 690086527 w 94"/>
                <a:gd name="T37" fmla="*/ 628826476 h 116"/>
                <a:gd name="T38" fmla="*/ 690086527 w 94"/>
                <a:gd name="T39" fmla="*/ 628826476 h 116"/>
                <a:gd name="T40" fmla="*/ 690086527 w 94"/>
                <a:gd name="T41" fmla="*/ 628826476 h 116"/>
                <a:gd name="T42" fmla="*/ 690086527 w 94"/>
                <a:gd name="T43" fmla="*/ 628826476 h 116"/>
                <a:gd name="T44" fmla="*/ 690086527 w 94"/>
                <a:gd name="T45" fmla="*/ 628826476 h 116"/>
                <a:gd name="T46" fmla="*/ 690086527 w 94"/>
                <a:gd name="T47" fmla="*/ 628826476 h 116"/>
                <a:gd name="T48" fmla="*/ 690086527 w 94"/>
                <a:gd name="T49" fmla="*/ 628826476 h 116"/>
                <a:gd name="T50" fmla="*/ 690086527 w 94"/>
                <a:gd name="T51" fmla="*/ 628826476 h 116"/>
                <a:gd name="T52" fmla="*/ 690086527 w 94"/>
                <a:gd name="T53" fmla="*/ 628826476 h 116"/>
                <a:gd name="T54" fmla="*/ 690086527 w 94"/>
                <a:gd name="T55" fmla="*/ 628826476 h 116"/>
                <a:gd name="T56" fmla="*/ 690086527 w 94"/>
                <a:gd name="T57" fmla="*/ 628826476 h 116"/>
                <a:gd name="T58" fmla="*/ 690086527 w 94"/>
                <a:gd name="T59" fmla="*/ 0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4"/>
                <a:gd name="T91" fmla="*/ 0 h 116"/>
                <a:gd name="T92" fmla="*/ 94 w 94"/>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4" h="116">
                  <a:moveTo>
                    <a:pt x="80" y="0"/>
                  </a:moveTo>
                  <a:lnTo>
                    <a:pt x="76" y="6"/>
                  </a:lnTo>
                  <a:lnTo>
                    <a:pt x="80" y="14"/>
                  </a:lnTo>
                  <a:lnTo>
                    <a:pt x="84" y="22"/>
                  </a:lnTo>
                  <a:lnTo>
                    <a:pt x="92" y="36"/>
                  </a:lnTo>
                  <a:lnTo>
                    <a:pt x="94" y="42"/>
                  </a:lnTo>
                  <a:lnTo>
                    <a:pt x="94" y="46"/>
                  </a:lnTo>
                  <a:lnTo>
                    <a:pt x="94" y="52"/>
                  </a:lnTo>
                  <a:lnTo>
                    <a:pt x="94" y="56"/>
                  </a:lnTo>
                  <a:lnTo>
                    <a:pt x="76" y="82"/>
                  </a:lnTo>
                  <a:lnTo>
                    <a:pt x="76" y="108"/>
                  </a:lnTo>
                  <a:lnTo>
                    <a:pt x="20" y="106"/>
                  </a:lnTo>
                  <a:lnTo>
                    <a:pt x="14" y="110"/>
                  </a:lnTo>
                  <a:lnTo>
                    <a:pt x="10" y="116"/>
                  </a:lnTo>
                  <a:lnTo>
                    <a:pt x="0" y="116"/>
                  </a:lnTo>
                  <a:lnTo>
                    <a:pt x="0" y="94"/>
                  </a:lnTo>
                  <a:lnTo>
                    <a:pt x="6" y="82"/>
                  </a:lnTo>
                  <a:lnTo>
                    <a:pt x="12" y="70"/>
                  </a:lnTo>
                  <a:lnTo>
                    <a:pt x="18" y="60"/>
                  </a:lnTo>
                  <a:lnTo>
                    <a:pt x="26" y="52"/>
                  </a:lnTo>
                  <a:lnTo>
                    <a:pt x="26" y="42"/>
                  </a:lnTo>
                  <a:lnTo>
                    <a:pt x="22" y="38"/>
                  </a:lnTo>
                  <a:lnTo>
                    <a:pt x="22" y="30"/>
                  </a:lnTo>
                  <a:lnTo>
                    <a:pt x="20" y="18"/>
                  </a:lnTo>
                  <a:lnTo>
                    <a:pt x="24" y="16"/>
                  </a:lnTo>
                  <a:lnTo>
                    <a:pt x="32" y="14"/>
                  </a:lnTo>
                  <a:lnTo>
                    <a:pt x="56" y="14"/>
                  </a:lnTo>
                  <a:lnTo>
                    <a:pt x="66" y="12"/>
                  </a:lnTo>
                  <a:lnTo>
                    <a:pt x="76" y="6"/>
                  </a:lnTo>
                  <a:lnTo>
                    <a:pt x="80" y="0"/>
                  </a:lnTo>
                  <a:close/>
                </a:path>
              </a:pathLst>
            </a:custGeom>
            <a:solidFill>
              <a:srgbClr val="C0C0C0"/>
            </a:solidFill>
            <a:ln w="3175">
              <a:solidFill>
                <a:schemeClr val="bg1"/>
              </a:solidFill>
              <a:round/>
              <a:headEnd/>
              <a:tailEnd/>
            </a:ln>
          </p:spPr>
          <p:txBody>
            <a:bodyPr/>
            <a:lstStyle/>
            <a:p>
              <a:endParaRPr lang="en-GB"/>
            </a:p>
          </p:txBody>
        </p:sp>
        <p:sp>
          <p:nvSpPr>
            <p:cNvPr id="75866" name="Freeform 92"/>
            <p:cNvSpPr>
              <a:spLocks/>
            </p:cNvSpPr>
            <p:nvPr/>
          </p:nvSpPr>
          <p:spPr bwMode="auto">
            <a:xfrm>
              <a:off x="3189" y="2322"/>
              <a:ext cx="189" cy="207"/>
            </a:xfrm>
            <a:custGeom>
              <a:avLst/>
              <a:gdLst>
                <a:gd name="T0" fmla="*/ 601354428 w 196"/>
                <a:gd name="T1" fmla="*/ 670516747 h 214"/>
                <a:gd name="T2" fmla="*/ 601354428 w 196"/>
                <a:gd name="T3" fmla="*/ 670516747 h 214"/>
                <a:gd name="T4" fmla="*/ 601354428 w 196"/>
                <a:gd name="T5" fmla="*/ 670516747 h 214"/>
                <a:gd name="T6" fmla="*/ 601354428 w 196"/>
                <a:gd name="T7" fmla="*/ 670516747 h 214"/>
                <a:gd name="T8" fmla="*/ 601354428 w 196"/>
                <a:gd name="T9" fmla="*/ 670516747 h 214"/>
                <a:gd name="T10" fmla="*/ 601354428 w 196"/>
                <a:gd name="T11" fmla="*/ 670516747 h 214"/>
                <a:gd name="T12" fmla="*/ 601354428 w 196"/>
                <a:gd name="T13" fmla="*/ 670516747 h 214"/>
                <a:gd name="T14" fmla="*/ 601354428 w 196"/>
                <a:gd name="T15" fmla="*/ 670516747 h 214"/>
                <a:gd name="T16" fmla="*/ 601354428 w 196"/>
                <a:gd name="T17" fmla="*/ 670516747 h 214"/>
                <a:gd name="T18" fmla="*/ 601354428 w 196"/>
                <a:gd name="T19" fmla="*/ 670516747 h 214"/>
                <a:gd name="T20" fmla="*/ 601354428 w 196"/>
                <a:gd name="T21" fmla="*/ 670516747 h 214"/>
                <a:gd name="T22" fmla="*/ 601354428 w 196"/>
                <a:gd name="T23" fmla="*/ 670516747 h 214"/>
                <a:gd name="T24" fmla="*/ 601354428 w 196"/>
                <a:gd name="T25" fmla="*/ 670516747 h 214"/>
                <a:gd name="T26" fmla="*/ 601354428 w 196"/>
                <a:gd name="T27" fmla="*/ 670516747 h 214"/>
                <a:gd name="T28" fmla="*/ 601354428 w 196"/>
                <a:gd name="T29" fmla="*/ 670516747 h 214"/>
                <a:gd name="T30" fmla="*/ 601354428 w 196"/>
                <a:gd name="T31" fmla="*/ 670516747 h 214"/>
                <a:gd name="T32" fmla="*/ 601354428 w 196"/>
                <a:gd name="T33" fmla="*/ 670516747 h 214"/>
                <a:gd name="T34" fmla="*/ 601354428 w 196"/>
                <a:gd name="T35" fmla="*/ 670516747 h 214"/>
                <a:gd name="T36" fmla="*/ 601354428 w 196"/>
                <a:gd name="T37" fmla="*/ 670516747 h 214"/>
                <a:gd name="T38" fmla="*/ 601354428 w 196"/>
                <a:gd name="T39" fmla="*/ 670516747 h 214"/>
                <a:gd name="T40" fmla="*/ 601354428 w 196"/>
                <a:gd name="T41" fmla="*/ 670516747 h 214"/>
                <a:gd name="T42" fmla="*/ 601354428 w 196"/>
                <a:gd name="T43" fmla="*/ 670516747 h 214"/>
                <a:gd name="T44" fmla="*/ 601354428 w 196"/>
                <a:gd name="T45" fmla="*/ 670516747 h 214"/>
                <a:gd name="T46" fmla="*/ 601354428 w 196"/>
                <a:gd name="T47" fmla="*/ 670516747 h 214"/>
                <a:gd name="T48" fmla="*/ 601354428 w 196"/>
                <a:gd name="T49" fmla="*/ 670516747 h 214"/>
                <a:gd name="T50" fmla="*/ 601354428 w 196"/>
                <a:gd name="T51" fmla="*/ 670516747 h 214"/>
                <a:gd name="T52" fmla="*/ 601354428 w 196"/>
                <a:gd name="T53" fmla="*/ 670516747 h 214"/>
                <a:gd name="T54" fmla="*/ 601354428 w 196"/>
                <a:gd name="T55" fmla="*/ 670516747 h 214"/>
                <a:gd name="T56" fmla="*/ 601354428 w 196"/>
                <a:gd name="T57" fmla="*/ 670516747 h 214"/>
                <a:gd name="T58" fmla="*/ 601354428 w 196"/>
                <a:gd name="T59" fmla="*/ 670516747 h 214"/>
                <a:gd name="T60" fmla="*/ 0 w 196"/>
                <a:gd name="T61" fmla="*/ 670516747 h 214"/>
                <a:gd name="T62" fmla="*/ 601354428 w 196"/>
                <a:gd name="T63" fmla="*/ 670516747 h 214"/>
                <a:gd name="T64" fmla="*/ 601354428 w 196"/>
                <a:gd name="T65" fmla="*/ 670516747 h 214"/>
                <a:gd name="T66" fmla="*/ 601354428 w 196"/>
                <a:gd name="T67" fmla="*/ 670516747 h 214"/>
                <a:gd name="T68" fmla="*/ 601354428 w 196"/>
                <a:gd name="T69" fmla="*/ 670516747 h 214"/>
                <a:gd name="T70" fmla="*/ 601354428 w 196"/>
                <a:gd name="T71" fmla="*/ 670516747 h 214"/>
                <a:gd name="T72" fmla="*/ 601354428 w 196"/>
                <a:gd name="T73" fmla="*/ 670516747 h 214"/>
                <a:gd name="T74" fmla="*/ 601354428 w 196"/>
                <a:gd name="T75" fmla="*/ 670516747 h 214"/>
                <a:gd name="T76" fmla="*/ 601354428 w 196"/>
                <a:gd name="T77" fmla="*/ 670516747 h 214"/>
                <a:gd name="T78" fmla="*/ 601354428 w 196"/>
                <a:gd name="T79" fmla="*/ 670516747 h 214"/>
                <a:gd name="T80" fmla="*/ 601354428 w 196"/>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6"/>
                <a:gd name="T124" fmla="*/ 0 h 214"/>
                <a:gd name="T125" fmla="*/ 196 w 196"/>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6" h="214">
                  <a:moveTo>
                    <a:pt x="24" y="0"/>
                  </a:moveTo>
                  <a:lnTo>
                    <a:pt x="80" y="2"/>
                  </a:lnTo>
                  <a:lnTo>
                    <a:pt x="146" y="42"/>
                  </a:lnTo>
                  <a:lnTo>
                    <a:pt x="146" y="52"/>
                  </a:lnTo>
                  <a:lnTo>
                    <a:pt x="174" y="76"/>
                  </a:lnTo>
                  <a:lnTo>
                    <a:pt x="170" y="80"/>
                  </a:lnTo>
                  <a:lnTo>
                    <a:pt x="170" y="86"/>
                  </a:lnTo>
                  <a:lnTo>
                    <a:pt x="168" y="90"/>
                  </a:lnTo>
                  <a:lnTo>
                    <a:pt x="166" y="94"/>
                  </a:lnTo>
                  <a:lnTo>
                    <a:pt x="164" y="98"/>
                  </a:lnTo>
                  <a:lnTo>
                    <a:pt x="164" y="104"/>
                  </a:lnTo>
                  <a:lnTo>
                    <a:pt x="166" y="110"/>
                  </a:lnTo>
                  <a:lnTo>
                    <a:pt x="170" y="114"/>
                  </a:lnTo>
                  <a:lnTo>
                    <a:pt x="174" y="118"/>
                  </a:lnTo>
                  <a:lnTo>
                    <a:pt x="176" y="124"/>
                  </a:lnTo>
                  <a:lnTo>
                    <a:pt x="176" y="136"/>
                  </a:lnTo>
                  <a:lnTo>
                    <a:pt x="176" y="152"/>
                  </a:lnTo>
                  <a:lnTo>
                    <a:pt x="178" y="168"/>
                  </a:lnTo>
                  <a:lnTo>
                    <a:pt x="182" y="174"/>
                  </a:lnTo>
                  <a:lnTo>
                    <a:pt x="186" y="180"/>
                  </a:lnTo>
                  <a:lnTo>
                    <a:pt x="190" y="186"/>
                  </a:lnTo>
                  <a:lnTo>
                    <a:pt x="196" y="190"/>
                  </a:lnTo>
                  <a:lnTo>
                    <a:pt x="188" y="192"/>
                  </a:lnTo>
                  <a:lnTo>
                    <a:pt x="180" y="194"/>
                  </a:lnTo>
                  <a:lnTo>
                    <a:pt x="174" y="198"/>
                  </a:lnTo>
                  <a:lnTo>
                    <a:pt x="164" y="202"/>
                  </a:lnTo>
                  <a:lnTo>
                    <a:pt x="150" y="206"/>
                  </a:lnTo>
                  <a:lnTo>
                    <a:pt x="144" y="208"/>
                  </a:lnTo>
                  <a:lnTo>
                    <a:pt x="142" y="210"/>
                  </a:lnTo>
                  <a:lnTo>
                    <a:pt x="140" y="212"/>
                  </a:lnTo>
                  <a:lnTo>
                    <a:pt x="136" y="212"/>
                  </a:lnTo>
                  <a:lnTo>
                    <a:pt x="132" y="212"/>
                  </a:lnTo>
                  <a:lnTo>
                    <a:pt x="130" y="210"/>
                  </a:lnTo>
                  <a:lnTo>
                    <a:pt x="126" y="210"/>
                  </a:lnTo>
                  <a:lnTo>
                    <a:pt x="124" y="212"/>
                  </a:lnTo>
                  <a:lnTo>
                    <a:pt x="122" y="214"/>
                  </a:lnTo>
                  <a:lnTo>
                    <a:pt x="118" y="214"/>
                  </a:lnTo>
                  <a:lnTo>
                    <a:pt x="90" y="212"/>
                  </a:lnTo>
                  <a:lnTo>
                    <a:pt x="88" y="184"/>
                  </a:lnTo>
                  <a:lnTo>
                    <a:pt x="86" y="182"/>
                  </a:lnTo>
                  <a:lnTo>
                    <a:pt x="84" y="178"/>
                  </a:lnTo>
                  <a:lnTo>
                    <a:pt x="82" y="172"/>
                  </a:lnTo>
                  <a:lnTo>
                    <a:pt x="66" y="172"/>
                  </a:lnTo>
                  <a:lnTo>
                    <a:pt x="50" y="160"/>
                  </a:lnTo>
                  <a:lnTo>
                    <a:pt x="44" y="156"/>
                  </a:lnTo>
                  <a:lnTo>
                    <a:pt x="34" y="152"/>
                  </a:lnTo>
                  <a:lnTo>
                    <a:pt x="28" y="150"/>
                  </a:lnTo>
                  <a:lnTo>
                    <a:pt x="26" y="148"/>
                  </a:lnTo>
                  <a:lnTo>
                    <a:pt x="24" y="146"/>
                  </a:lnTo>
                  <a:lnTo>
                    <a:pt x="22" y="144"/>
                  </a:lnTo>
                  <a:lnTo>
                    <a:pt x="20" y="136"/>
                  </a:lnTo>
                  <a:lnTo>
                    <a:pt x="18" y="128"/>
                  </a:lnTo>
                  <a:lnTo>
                    <a:pt x="18" y="122"/>
                  </a:lnTo>
                  <a:lnTo>
                    <a:pt x="12" y="118"/>
                  </a:lnTo>
                  <a:lnTo>
                    <a:pt x="8" y="112"/>
                  </a:lnTo>
                  <a:lnTo>
                    <a:pt x="2" y="108"/>
                  </a:lnTo>
                  <a:lnTo>
                    <a:pt x="2" y="100"/>
                  </a:lnTo>
                  <a:lnTo>
                    <a:pt x="2" y="98"/>
                  </a:lnTo>
                  <a:lnTo>
                    <a:pt x="4" y="94"/>
                  </a:lnTo>
                  <a:lnTo>
                    <a:pt x="2" y="90"/>
                  </a:lnTo>
                  <a:lnTo>
                    <a:pt x="0" y="88"/>
                  </a:lnTo>
                  <a:lnTo>
                    <a:pt x="0" y="84"/>
                  </a:lnTo>
                  <a:lnTo>
                    <a:pt x="0" y="78"/>
                  </a:lnTo>
                  <a:lnTo>
                    <a:pt x="4" y="72"/>
                  </a:lnTo>
                  <a:lnTo>
                    <a:pt x="12" y="62"/>
                  </a:lnTo>
                  <a:lnTo>
                    <a:pt x="22" y="54"/>
                  </a:lnTo>
                  <a:lnTo>
                    <a:pt x="24" y="50"/>
                  </a:lnTo>
                  <a:lnTo>
                    <a:pt x="24" y="44"/>
                  </a:lnTo>
                  <a:lnTo>
                    <a:pt x="24" y="42"/>
                  </a:lnTo>
                  <a:lnTo>
                    <a:pt x="22" y="40"/>
                  </a:lnTo>
                  <a:lnTo>
                    <a:pt x="20" y="38"/>
                  </a:lnTo>
                  <a:lnTo>
                    <a:pt x="18" y="36"/>
                  </a:lnTo>
                  <a:lnTo>
                    <a:pt x="20" y="32"/>
                  </a:lnTo>
                  <a:lnTo>
                    <a:pt x="22" y="30"/>
                  </a:lnTo>
                  <a:lnTo>
                    <a:pt x="24" y="28"/>
                  </a:lnTo>
                  <a:lnTo>
                    <a:pt x="24" y="24"/>
                  </a:lnTo>
                  <a:lnTo>
                    <a:pt x="26" y="24"/>
                  </a:lnTo>
                  <a:lnTo>
                    <a:pt x="26" y="18"/>
                  </a:lnTo>
                  <a:lnTo>
                    <a:pt x="24" y="12"/>
                  </a:lnTo>
                  <a:lnTo>
                    <a:pt x="22" y="6"/>
                  </a:lnTo>
                  <a:lnTo>
                    <a:pt x="22" y="0"/>
                  </a:lnTo>
                  <a:lnTo>
                    <a:pt x="24" y="0"/>
                  </a:lnTo>
                  <a:close/>
                </a:path>
              </a:pathLst>
            </a:custGeom>
            <a:solidFill>
              <a:srgbClr val="C0C0C0"/>
            </a:solidFill>
            <a:ln w="3175">
              <a:solidFill>
                <a:schemeClr val="bg1"/>
              </a:solidFill>
              <a:round/>
              <a:headEnd/>
              <a:tailEnd/>
            </a:ln>
          </p:spPr>
          <p:txBody>
            <a:bodyPr/>
            <a:lstStyle/>
            <a:p>
              <a:endParaRPr lang="en-GB"/>
            </a:p>
          </p:txBody>
        </p:sp>
        <p:sp>
          <p:nvSpPr>
            <p:cNvPr id="75867" name="Freeform 93"/>
            <p:cNvSpPr>
              <a:spLocks/>
            </p:cNvSpPr>
            <p:nvPr/>
          </p:nvSpPr>
          <p:spPr bwMode="auto">
            <a:xfrm>
              <a:off x="2910" y="2205"/>
              <a:ext cx="308" cy="356"/>
            </a:xfrm>
            <a:custGeom>
              <a:avLst/>
              <a:gdLst>
                <a:gd name="T0" fmla="*/ 505275846 w 321"/>
                <a:gd name="T1" fmla="*/ 556697176 h 370"/>
                <a:gd name="T2" fmla="*/ 505275846 w 321"/>
                <a:gd name="T3" fmla="*/ 556697176 h 370"/>
                <a:gd name="T4" fmla="*/ 505275846 w 321"/>
                <a:gd name="T5" fmla="*/ 556697176 h 370"/>
                <a:gd name="T6" fmla="*/ 505275846 w 321"/>
                <a:gd name="T7" fmla="*/ 556697176 h 370"/>
                <a:gd name="T8" fmla="*/ 505275846 w 321"/>
                <a:gd name="T9" fmla="*/ 556697176 h 370"/>
                <a:gd name="T10" fmla="*/ 505275846 w 321"/>
                <a:gd name="T11" fmla="*/ 556697176 h 370"/>
                <a:gd name="T12" fmla="*/ 505275846 w 321"/>
                <a:gd name="T13" fmla="*/ 556697176 h 370"/>
                <a:gd name="T14" fmla="*/ 505275846 w 321"/>
                <a:gd name="T15" fmla="*/ 556697176 h 370"/>
                <a:gd name="T16" fmla="*/ 505275846 w 321"/>
                <a:gd name="T17" fmla="*/ 556697176 h 370"/>
                <a:gd name="T18" fmla="*/ 505275846 w 321"/>
                <a:gd name="T19" fmla="*/ 556697176 h 370"/>
                <a:gd name="T20" fmla="*/ 505275846 w 321"/>
                <a:gd name="T21" fmla="*/ 556697176 h 370"/>
                <a:gd name="T22" fmla="*/ 505275846 w 321"/>
                <a:gd name="T23" fmla="*/ 556697176 h 370"/>
                <a:gd name="T24" fmla="*/ 505275846 w 321"/>
                <a:gd name="T25" fmla="*/ 556697176 h 370"/>
                <a:gd name="T26" fmla="*/ 505275846 w 321"/>
                <a:gd name="T27" fmla="*/ 556697176 h 370"/>
                <a:gd name="T28" fmla="*/ 505275846 w 321"/>
                <a:gd name="T29" fmla="*/ 556697176 h 370"/>
                <a:gd name="T30" fmla="*/ 505275846 w 321"/>
                <a:gd name="T31" fmla="*/ 556697176 h 370"/>
                <a:gd name="T32" fmla="*/ 505275846 w 321"/>
                <a:gd name="T33" fmla="*/ 556697176 h 370"/>
                <a:gd name="T34" fmla="*/ 505275846 w 321"/>
                <a:gd name="T35" fmla="*/ 556697176 h 370"/>
                <a:gd name="T36" fmla="*/ 505275846 w 321"/>
                <a:gd name="T37" fmla="*/ 556697176 h 370"/>
                <a:gd name="T38" fmla="*/ 505275846 w 321"/>
                <a:gd name="T39" fmla="*/ 556697176 h 370"/>
                <a:gd name="T40" fmla="*/ 0 w 321"/>
                <a:gd name="T41" fmla="*/ 556697176 h 370"/>
                <a:gd name="T42" fmla="*/ 505275846 w 321"/>
                <a:gd name="T43" fmla="*/ 556697176 h 370"/>
                <a:gd name="T44" fmla="*/ 505275846 w 321"/>
                <a:gd name="T45" fmla="*/ 556697176 h 370"/>
                <a:gd name="T46" fmla="*/ 505275846 w 321"/>
                <a:gd name="T47" fmla="*/ 556697176 h 370"/>
                <a:gd name="T48" fmla="*/ 505275846 w 321"/>
                <a:gd name="T49" fmla="*/ 556697176 h 370"/>
                <a:gd name="T50" fmla="*/ 505275846 w 321"/>
                <a:gd name="T51" fmla="*/ 556697176 h 370"/>
                <a:gd name="T52" fmla="*/ 505275846 w 321"/>
                <a:gd name="T53" fmla="*/ 556697176 h 370"/>
                <a:gd name="T54" fmla="*/ 505275846 w 321"/>
                <a:gd name="T55" fmla="*/ 556697176 h 370"/>
                <a:gd name="T56" fmla="*/ 505275846 w 321"/>
                <a:gd name="T57" fmla="*/ 556697176 h 370"/>
                <a:gd name="T58" fmla="*/ 505275846 w 321"/>
                <a:gd name="T59" fmla="*/ 556697176 h 370"/>
                <a:gd name="T60" fmla="*/ 505275846 w 321"/>
                <a:gd name="T61" fmla="*/ 556697176 h 370"/>
                <a:gd name="T62" fmla="*/ 505275846 w 321"/>
                <a:gd name="T63" fmla="*/ 556697176 h 370"/>
                <a:gd name="T64" fmla="*/ 505275846 w 321"/>
                <a:gd name="T65" fmla="*/ 556697176 h 370"/>
                <a:gd name="T66" fmla="*/ 505275846 w 321"/>
                <a:gd name="T67" fmla="*/ 556697176 h 370"/>
                <a:gd name="T68" fmla="*/ 505275846 w 321"/>
                <a:gd name="T69" fmla="*/ 556697176 h 370"/>
                <a:gd name="T70" fmla="*/ 505275846 w 321"/>
                <a:gd name="T71" fmla="*/ 556697176 h 370"/>
                <a:gd name="T72" fmla="*/ 505275846 w 321"/>
                <a:gd name="T73" fmla="*/ 556697176 h 370"/>
                <a:gd name="T74" fmla="*/ 505275846 w 321"/>
                <a:gd name="T75" fmla="*/ 556697176 h 370"/>
                <a:gd name="T76" fmla="*/ 505275846 w 321"/>
                <a:gd name="T77" fmla="*/ 556697176 h 370"/>
                <a:gd name="T78" fmla="*/ 505275846 w 321"/>
                <a:gd name="T79" fmla="*/ 556697176 h 370"/>
                <a:gd name="T80" fmla="*/ 505275846 w 321"/>
                <a:gd name="T81" fmla="*/ 556697176 h 370"/>
                <a:gd name="T82" fmla="*/ 505275846 w 321"/>
                <a:gd name="T83" fmla="*/ 556697176 h 370"/>
                <a:gd name="T84" fmla="*/ 505275846 w 321"/>
                <a:gd name="T85" fmla="*/ 556697176 h 370"/>
                <a:gd name="T86" fmla="*/ 505275846 w 321"/>
                <a:gd name="T87" fmla="*/ 556697176 h 370"/>
                <a:gd name="T88" fmla="*/ 505275846 w 321"/>
                <a:gd name="T89" fmla="*/ 556697176 h 370"/>
                <a:gd name="T90" fmla="*/ 505275846 w 321"/>
                <a:gd name="T91" fmla="*/ 556697176 h 370"/>
                <a:gd name="T92" fmla="*/ 505275846 w 321"/>
                <a:gd name="T93" fmla="*/ 556697176 h 370"/>
                <a:gd name="T94" fmla="*/ 505275846 w 321"/>
                <a:gd name="T95" fmla="*/ 556697176 h 370"/>
                <a:gd name="T96" fmla="*/ 505275846 w 321"/>
                <a:gd name="T97" fmla="*/ 556697176 h 370"/>
                <a:gd name="T98" fmla="*/ 505275846 w 321"/>
                <a:gd name="T99" fmla="*/ 556697176 h 370"/>
                <a:gd name="T100" fmla="*/ 505275846 w 321"/>
                <a:gd name="T101" fmla="*/ 556697176 h 370"/>
                <a:gd name="T102" fmla="*/ 505275846 w 321"/>
                <a:gd name="T103" fmla="*/ 556697176 h 370"/>
                <a:gd name="T104" fmla="*/ 505275846 w 321"/>
                <a:gd name="T105" fmla="*/ 556697176 h 370"/>
                <a:gd name="T106" fmla="*/ 505275846 w 321"/>
                <a:gd name="T107" fmla="*/ 556697176 h 370"/>
                <a:gd name="T108" fmla="*/ 505275846 w 321"/>
                <a:gd name="T109" fmla="*/ 556697176 h 370"/>
                <a:gd name="T110" fmla="*/ 505275846 w 321"/>
                <a:gd name="T111" fmla="*/ 556697176 h 370"/>
                <a:gd name="T112" fmla="*/ 505275846 w 321"/>
                <a:gd name="T113" fmla="*/ 556697176 h 370"/>
                <a:gd name="T114" fmla="*/ 505275846 w 321"/>
                <a:gd name="T115" fmla="*/ 556697176 h 370"/>
                <a:gd name="T116" fmla="*/ 505275846 w 321"/>
                <a:gd name="T117" fmla="*/ 556697176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1"/>
                <a:gd name="T178" fmla="*/ 0 h 370"/>
                <a:gd name="T179" fmla="*/ 321 w 321"/>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1" h="370">
                  <a:moveTo>
                    <a:pt x="315" y="266"/>
                  </a:moveTo>
                  <a:lnTo>
                    <a:pt x="301" y="268"/>
                  </a:lnTo>
                  <a:lnTo>
                    <a:pt x="289" y="274"/>
                  </a:lnTo>
                  <a:lnTo>
                    <a:pt x="283" y="276"/>
                  </a:lnTo>
                  <a:lnTo>
                    <a:pt x="279" y="280"/>
                  </a:lnTo>
                  <a:lnTo>
                    <a:pt x="277" y="286"/>
                  </a:lnTo>
                  <a:lnTo>
                    <a:pt x="275" y="292"/>
                  </a:lnTo>
                  <a:lnTo>
                    <a:pt x="275" y="332"/>
                  </a:lnTo>
                  <a:lnTo>
                    <a:pt x="277" y="340"/>
                  </a:lnTo>
                  <a:lnTo>
                    <a:pt x="279" y="344"/>
                  </a:lnTo>
                  <a:lnTo>
                    <a:pt x="285" y="348"/>
                  </a:lnTo>
                  <a:lnTo>
                    <a:pt x="297" y="348"/>
                  </a:lnTo>
                  <a:lnTo>
                    <a:pt x="297" y="360"/>
                  </a:lnTo>
                  <a:lnTo>
                    <a:pt x="295" y="364"/>
                  </a:lnTo>
                  <a:lnTo>
                    <a:pt x="291" y="368"/>
                  </a:lnTo>
                  <a:lnTo>
                    <a:pt x="287" y="370"/>
                  </a:lnTo>
                  <a:lnTo>
                    <a:pt x="285" y="370"/>
                  </a:lnTo>
                  <a:lnTo>
                    <a:pt x="281" y="362"/>
                  </a:lnTo>
                  <a:lnTo>
                    <a:pt x="277" y="358"/>
                  </a:lnTo>
                  <a:lnTo>
                    <a:pt x="267" y="350"/>
                  </a:lnTo>
                  <a:lnTo>
                    <a:pt x="259" y="342"/>
                  </a:lnTo>
                  <a:lnTo>
                    <a:pt x="255" y="340"/>
                  </a:lnTo>
                  <a:lnTo>
                    <a:pt x="255" y="336"/>
                  </a:lnTo>
                  <a:lnTo>
                    <a:pt x="249" y="338"/>
                  </a:lnTo>
                  <a:lnTo>
                    <a:pt x="247" y="340"/>
                  </a:lnTo>
                  <a:lnTo>
                    <a:pt x="245" y="340"/>
                  </a:lnTo>
                  <a:lnTo>
                    <a:pt x="241" y="342"/>
                  </a:lnTo>
                  <a:lnTo>
                    <a:pt x="235" y="340"/>
                  </a:lnTo>
                  <a:lnTo>
                    <a:pt x="227" y="338"/>
                  </a:lnTo>
                  <a:lnTo>
                    <a:pt x="223" y="334"/>
                  </a:lnTo>
                  <a:lnTo>
                    <a:pt x="221" y="330"/>
                  </a:lnTo>
                  <a:lnTo>
                    <a:pt x="205" y="324"/>
                  </a:lnTo>
                  <a:lnTo>
                    <a:pt x="199" y="322"/>
                  </a:lnTo>
                  <a:lnTo>
                    <a:pt x="191" y="322"/>
                  </a:lnTo>
                  <a:lnTo>
                    <a:pt x="183" y="322"/>
                  </a:lnTo>
                  <a:lnTo>
                    <a:pt x="179" y="324"/>
                  </a:lnTo>
                  <a:lnTo>
                    <a:pt x="175" y="324"/>
                  </a:lnTo>
                  <a:lnTo>
                    <a:pt x="167" y="322"/>
                  </a:lnTo>
                  <a:lnTo>
                    <a:pt x="169" y="314"/>
                  </a:lnTo>
                  <a:lnTo>
                    <a:pt x="169" y="310"/>
                  </a:lnTo>
                  <a:lnTo>
                    <a:pt x="167" y="302"/>
                  </a:lnTo>
                  <a:lnTo>
                    <a:pt x="163" y="300"/>
                  </a:lnTo>
                  <a:lnTo>
                    <a:pt x="163" y="296"/>
                  </a:lnTo>
                  <a:lnTo>
                    <a:pt x="165" y="272"/>
                  </a:lnTo>
                  <a:lnTo>
                    <a:pt x="163" y="248"/>
                  </a:lnTo>
                  <a:lnTo>
                    <a:pt x="157" y="250"/>
                  </a:lnTo>
                  <a:lnTo>
                    <a:pt x="149" y="250"/>
                  </a:lnTo>
                  <a:lnTo>
                    <a:pt x="143" y="248"/>
                  </a:lnTo>
                  <a:lnTo>
                    <a:pt x="141" y="246"/>
                  </a:lnTo>
                  <a:lnTo>
                    <a:pt x="139" y="244"/>
                  </a:lnTo>
                  <a:lnTo>
                    <a:pt x="118" y="244"/>
                  </a:lnTo>
                  <a:lnTo>
                    <a:pt x="118" y="252"/>
                  </a:lnTo>
                  <a:lnTo>
                    <a:pt x="116" y="258"/>
                  </a:lnTo>
                  <a:lnTo>
                    <a:pt x="112" y="260"/>
                  </a:lnTo>
                  <a:lnTo>
                    <a:pt x="104" y="260"/>
                  </a:lnTo>
                  <a:lnTo>
                    <a:pt x="92" y="260"/>
                  </a:lnTo>
                  <a:lnTo>
                    <a:pt x="88" y="260"/>
                  </a:lnTo>
                  <a:lnTo>
                    <a:pt x="84" y="258"/>
                  </a:lnTo>
                  <a:lnTo>
                    <a:pt x="76" y="248"/>
                  </a:lnTo>
                  <a:lnTo>
                    <a:pt x="70" y="236"/>
                  </a:lnTo>
                  <a:lnTo>
                    <a:pt x="70" y="222"/>
                  </a:lnTo>
                  <a:lnTo>
                    <a:pt x="2" y="222"/>
                  </a:lnTo>
                  <a:lnTo>
                    <a:pt x="0" y="214"/>
                  </a:lnTo>
                  <a:lnTo>
                    <a:pt x="2" y="204"/>
                  </a:lnTo>
                  <a:lnTo>
                    <a:pt x="4" y="200"/>
                  </a:lnTo>
                  <a:lnTo>
                    <a:pt x="8" y="198"/>
                  </a:lnTo>
                  <a:lnTo>
                    <a:pt x="14" y="198"/>
                  </a:lnTo>
                  <a:lnTo>
                    <a:pt x="16" y="198"/>
                  </a:lnTo>
                  <a:lnTo>
                    <a:pt x="20" y="196"/>
                  </a:lnTo>
                  <a:lnTo>
                    <a:pt x="22" y="194"/>
                  </a:lnTo>
                  <a:lnTo>
                    <a:pt x="24" y="192"/>
                  </a:lnTo>
                  <a:lnTo>
                    <a:pt x="28" y="192"/>
                  </a:lnTo>
                  <a:lnTo>
                    <a:pt x="32" y="192"/>
                  </a:lnTo>
                  <a:lnTo>
                    <a:pt x="32" y="196"/>
                  </a:lnTo>
                  <a:lnTo>
                    <a:pt x="34" y="198"/>
                  </a:lnTo>
                  <a:lnTo>
                    <a:pt x="38" y="198"/>
                  </a:lnTo>
                  <a:lnTo>
                    <a:pt x="44" y="198"/>
                  </a:lnTo>
                  <a:lnTo>
                    <a:pt x="48" y="194"/>
                  </a:lnTo>
                  <a:lnTo>
                    <a:pt x="52" y="188"/>
                  </a:lnTo>
                  <a:lnTo>
                    <a:pt x="56" y="180"/>
                  </a:lnTo>
                  <a:lnTo>
                    <a:pt x="60" y="166"/>
                  </a:lnTo>
                  <a:lnTo>
                    <a:pt x="60" y="152"/>
                  </a:lnTo>
                  <a:lnTo>
                    <a:pt x="64" y="150"/>
                  </a:lnTo>
                  <a:lnTo>
                    <a:pt x="68" y="146"/>
                  </a:lnTo>
                  <a:lnTo>
                    <a:pt x="70" y="134"/>
                  </a:lnTo>
                  <a:lnTo>
                    <a:pt x="74" y="130"/>
                  </a:lnTo>
                  <a:lnTo>
                    <a:pt x="78" y="126"/>
                  </a:lnTo>
                  <a:lnTo>
                    <a:pt x="82" y="124"/>
                  </a:lnTo>
                  <a:lnTo>
                    <a:pt x="86" y="120"/>
                  </a:lnTo>
                  <a:lnTo>
                    <a:pt x="88" y="116"/>
                  </a:lnTo>
                  <a:lnTo>
                    <a:pt x="86" y="112"/>
                  </a:lnTo>
                  <a:lnTo>
                    <a:pt x="86" y="108"/>
                  </a:lnTo>
                  <a:lnTo>
                    <a:pt x="86" y="104"/>
                  </a:lnTo>
                  <a:lnTo>
                    <a:pt x="98" y="72"/>
                  </a:lnTo>
                  <a:lnTo>
                    <a:pt x="102" y="58"/>
                  </a:lnTo>
                  <a:lnTo>
                    <a:pt x="104" y="46"/>
                  </a:lnTo>
                  <a:lnTo>
                    <a:pt x="102" y="42"/>
                  </a:lnTo>
                  <a:lnTo>
                    <a:pt x="102" y="40"/>
                  </a:lnTo>
                  <a:lnTo>
                    <a:pt x="100" y="38"/>
                  </a:lnTo>
                  <a:lnTo>
                    <a:pt x="100" y="36"/>
                  </a:lnTo>
                  <a:lnTo>
                    <a:pt x="102" y="26"/>
                  </a:lnTo>
                  <a:lnTo>
                    <a:pt x="104" y="16"/>
                  </a:lnTo>
                  <a:lnTo>
                    <a:pt x="106" y="12"/>
                  </a:lnTo>
                  <a:lnTo>
                    <a:pt x="110" y="10"/>
                  </a:lnTo>
                  <a:lnTo>
                    <a:pt x="114" y="6"/>
                  </a:lnTo>
                  <a:lnTo>
                    <a:pt x="118" y="6"/>
                  </a:lnTo>
                  <a:lnTo>
                    <a:pt x="124" y="6"/>
                  </a:lnTo>
                  <a:lnTo>
                    <a:pt x="130" y="8"/>
                  </a:lnTo>
                  <a:lnTo>
                    <a:pt x="143" y="14"/>
                  </a:lnTo>
                  <a:lnTo>
                    <a:pt x="155" y="20"/>
                  </a:lnTo>
                  <a:lnTo>
                    <a:pt x="163" y="22"/>
                  </a:lnTo>
                  <a:lnTo>
                    <a:pt x="171" y="22"/>
                  </a:lnTo>
                  <a:lnTo>
                    <a:pt x="173" y="22"/>
                  </a:lnTo>
                  <a:lnTo>
                    <a:pt x="175" y="18"/>
                  </a:lnTo>
                  <a:lnTo>
                    <a:pt x="177" y="14"/>
                  </a:lnTo>
                  <a:lnTo>
                    <a:pt x="179" y="12"/>
                  </a:lnTo>
                  <a:lnTo>
                    <a:pt x="183" y="14"/>
                  </a:lnTo>
                  <a:lnTo>
                    <a:pt x="185" y="14"/>
                  </a:lnTo>
                  <a:lnTo>
                    <a:pt x="191" y="12"/>
                  </a:lnTo>
                  <a:lnTo>
                    <a:pt x="195" y="10"/>
                  </a:lnTo>
                  <a:lnTo>
                    <a:pt x="201" y="8"/>
                  </a:lnTo>
                  <a:lnTo>
                    <a:pt x="207" y="8"/>
                  </a:lnTo>
                  <a:lnTo>
                    <a:pt x="219" y="8"/>
                  </a:lnTo>
                  <a:lnTo>
                    <a:pt x="221" y="2"/>
                  </a:lnTo>
                  <a:lnTo>
                    <a:pt x="225" y="0"/>
                  </a:lnTo>
                  <a:lnTo>
                    <a:pt x="233" y="2"/>
                  </a:lnTo>
                  <a:lnTo>
                    <a:pt x="241" y="4"/>
                  </a:lnTo>
                  <a:lnTo>
                    <a:pt x="255" y="4"/>
                  </a:lnTo>
                  <a:lnTo>
                    <a:pt x="265" y="12"/>
                  </a:lnTo>
                  <a:lnTo>
                    <a:pt x="271" y="16"/>
                  </a:lnTo>
                  <a:lnTo>
                    <a:pt x="279" y="20"/>
                  </a:lnTo>
                  <a:lnTo>
                    <a:pt x="279" y="16"/>
                  </a:lnTo>
                  <a:lnTo>
                    <a:pt x="283" y="16"/>
                  </a:lnTo>
                  <a:lnTo>
                    <a:pt x="287" y="20"/>
                  </a:lnTo>
                  <a:lnTo>
                    <a:pt x="293" y="16"/>
                  </a:lnTo>
                  <a:lnTo>
                    <a:pt x="301" y="16"/>
                  </a:lnTo>
                  <a:lnTo>
                    <a:pt x="303" y="20"/>
                  </a:lnTo>
                  <a:lnTo>
                    <a:pt x="305" y="26"/>
                  </a:lnTo>
                  <a:lnTo>
                    <a:pt x="315" y="34"/>
                  </a:lnTo>
                  <a:lnTo>
                    <a:pt x="317" y="46"/>
                  </a:lnTo>
                  <a:lnTo>
                    <a:pt x="317" y="54"/>
                  </a:lnTo>
                  <a:lnTo>
                    <a:pt x="321" y="58"/>
                  </a:lnTo>
                  <a:lnTo>
                    <a:pt x="321" y="68"/>
                  </a:lnTo>
                  <a:lnTo>
                    <a:pt x="313" y="76"/>
                  </a:lnTo>
                  <a:lnTo>
                    <a:pt x="307" y="86"/>
                  </a:lnTo>
                  <a:lnTo>
                    <a:pt x="301" y="98"/>
                  </a:lnTo>
                  <a:lnTo>
                    <a:pt x="295" y="110"/>
                  </a:lnTo>
                  <a:lnTo>
                    <a:pt x="295" y="132"/>
                  </a:lnTo>
                  <a:lnTo>
                    <a:pt x="291" y="136"/>
                  </a:lnTo>
                  <a:lnTo>
                    <a:pt x="287" y="142"/>
                  </a:lnTo>
                  <a:lnTo>
                    <a:pt x="285" y="148"/>
                  </a:lnTo>
                  <a:lnTo>
                    <a:pt x="285" y="158"/>
                  </a:lnTo>
                  <a:lnTo>
                    <a:pt x="287" y="162"/>
                  </a:lnTo>
                  <a:lnTo>
                    <a:pt x="291" y="164"/>
                  </a:lnTo>
                  <a:lnTo>
                    <a:pt x="291" y="168"/>
                  </a:lnTo>
                  <a:lnTo>
                    <a:pt x="289" y="172"/>
                  </a:lnTo>
                  <a:lnTo>
                    <a:pt x="289" y="176"/>
                  </a:lnTo>
                  <a:lnTo>
                    <a:pt x="289" y="180"/>
                  </a:lnTo>
                  <a:lnTo>
                    <a:pt x="291" y="186"/>
                  </a:lnTo>
                  <a:lnTo>
                    <a:pt x="295" y="194"/>
                  </a:lnTo>
                  <a:lnTo>
                    <a:pt x="291" y="200"/>
                  </a:lnTo>
                  <a:lnTo>
                    <a:pt x="291" y="206"/>
                  </a:lnTo>
                  <a:lnTo>
                    <a:pt x="291" y="210"/>
                  </a:lnTo>
                  <a:lnTo>
                    <a:pt x="293" y="212"/>
                  </a:lnTo>
                  <a:lnTo>
                    <a:pt x="295" y="216"/>
                  </a:lnTo>
                  <a:lnTo>
                    <a:pt x="293" y="220"/>
                  </a:lnTo>
                  <a:lnTo>
                    <a:pt x="293" y="222"/>
                  </a:lnTo>
                  <a:lnTo>
                    <a:pt x="293" y="230"/>
                  </a:lnTo>
                  <a:lnTo>
                    <a:pt x="299" y="234"/>
                  </a:lnTo>
                  <a:lnTo>
                    <a:pt x="303" y="240"/>
                  </a:lnTo>
                  <a:lnTo>
                    <a:pt x="309" y="244"/>
                  </a:lnTo>
                  <a:lnTo>
                    <a:pt x="309" y="250"/>
                  </a:lnTo>
                  <a:lnTo>
                    <a:pt x="311" y="258"/>
                  </a:lnTo>
                  <a:lnTo>
                    <a:pt x="313" y="266"/>
                  </a:lnTo>
                  <a:lnTo>
                    <a:pt x="315" y="268"/>
                  </a:lnTo>
                  <a:lnTo>
                    <a:pt x="317" y="270"/>
                  </a:lnTo>
                  <a:lnTo>
                    <a:pt x="315" y="266"/>
                  </a:lnTo>
                  <a:close/>
                </a:path>
              </a:pathLst>
            </a:custGeom>
            <a:solidFill>
              <a:srgbClr val="C0C0C0"/>
            </a:solidFill>
            <a:ln w="3175">
              <a:solidFill>
                <a:schemeClr val="bg1"/>
              </a:solidFill>
              <a:round/>
              <a:headEnd/>
              <a:tailEnd/>
            </a:ln>
          </p:spPr>
          <p:txBody>
            <a:bodyPr/>
            <a:lstStyle/>
            <a:p>
              <a:endParaRPr lang="en-GB"/>
            </a:p>
          </p:txBody>
        </p:sp>
        <p:sp>
          <p:nvSpPr>
            <p:cNvPr id="75868" name="Freeform 94"/>
            <p:cNvSpPr>
              <a:spLocks/>
            </p:cNvSpPr>
            <p:nvPr/>
          </p:nvSpPr>
          <p:spPr bwMode="auto">
            <a:xfrm>
              <a:off x="3199" y="2506"/>
              <a:ext cx="179" cy="308"/>
            </a:xfrm>
            <a:custGeom>
              <a:avLst/>
              <a:gdLst>
                <a:gd name="T0" fmla="*/ 560832115 w 186"/>
                <a:gd name="T1" fmla="*/ 563579910 h 320"/>
                <a:gd name="T2" fmla="*/ 560832115 w 186"/>
                <a:gd name="T3" fmla="*/ 563579910 h 320"/>
                <a:gd name="T4" fmla="*/ 560832115 w 186"/>
                <a:gd name="T5" fmla="*/ 563579910 h 320"/>
                <a:gd name="T6" fmla="*/ 560832115 w 186"/>
                <a:gd name="T7" fmla="*/ 563579910 h 320"/>
                <a:gd name="T8" fmla="*/ 560832115 w 186"/>
                <a:gd name="T9" fmla="*/ 563579910 h 320"/>
                <a:gd name="T10" fmla="*/ 560832115 w 186"/>
                <a:gd name="T11" fmla="*/ 563579910 h 320"/>
                <a:gd name="T12" fmla="*/ 560832115 w 186"/>
                <a:gd name="T13" fmla="*/ 563579910 h 320"/>
                <a:gd name="T14" fmla="*/ 560832115 w 186"/>
                <a:gd name="T15" fmla="*/ 563579910 h 320"/>
                <a:gd name="T16" fmla="*/ 560832115 w 186"/>
                <a:gd name="T17" fmla="*/ 563579910 h 320"/>
                <a:gd name="T18" fmla="*/ 560832115 w 186"/>
                <a:gd name="T19" fmla="*/ 563579910 h 320"/>
                <a:gd name="T20" fmla="*/ 560832115 w 186"/>
                <a:gd name="T21" fmla="*/ 563579910 h 320"/>
                <a:gd name="T22" fmla="*/ 560832115 w 186"/>
                <a:gd name="T23" fmla="*/ 563579910 h 320"/>
                <a:gd name="T24" fmla="*/ 560832115 w 186"/>
                <a:gd name="T25" fmla="*/ 563579910 h 320"/>
                <a:gd name="T26" fmla="*/ 560832115 w 186"/>
                <a:gd name="T27" fmla="*/ 563579910 h 320"/>
                <a:gd name="T28" fmla="*/ 560832115 w 186"/>
                <a:gd name="T29" fmla="*/ 563579910 h 320"/>
                <a:gd name="T30" fmla="*/ 560832115 w 186"/>
                <a:gd name="T31" fmla="*/ 563579910 h 320"/>
                <a:gd name="T32" fmla="*/ 560832115 w 186"/>
                <a:gd name="T33" fmla="*/ 563579910 h 320"/>
                <a:gd name="T34" fmla="*/ 560832115 w 186"/>
                <a:gd name="T35" fmla="*/ 563579910 h 320"/>
                <a:gd name="T36" fmla="*/ 560832115 w 186"/>
                <a:gd name="T37" fmla="*/ 563579910 h 320"/>
                <a:gd name="T38" fmla="*/ 560832115 w 186"/>
                <a:gd name="T39" fmla="*/ 563579910 h 320"/>
                <a:gd name="T40" fmla="*/ 560832115 w 186"/>
                <a:gd name="T41" fmla="*/ 563579910 h 320"/>
                <a:gd name="T42" fmla="*/ 560832115 w 186"/>
                <a:gd name="T43" fmla="*/ 563579910 h 320"/>
                <a:gd name="T44" fmla="*/ 560832115 w 186"/>
                <a:gd name="T45" fmla="*/ 563579910 h 320"/>
                <a:gd name="T46" fmla="*/ 560832115 w 186"/>
                <a:gd name="T47" fmla="*/ 563579910 h 320"/>
                <a:gd name="T48" fmla="*/ 560832115 w 186"/>
                <a:gd name="T49" fmla="*/ 563579910 h 320"/>
                <a:gd name="T50" fmla="*/ 560832115 w 186"/>
                <a:gd name="T51" fmla="*/ 563579910 h 320"/>
                <a:gd name="T52" fmla="*/ 560832115 w 186"/>
                <a:gd name="T53" fmla="*/ 563579910 h 320"/>
                <a:gd name="T54" fmla="*/ 560832115 w 186"/>
                <a:gd name="T55" fmla="*/ 563579910 h 320"/>
                <a:gd name="T56" fmla="*/ 560832115 w 186"/>
                <a:gd name="T57" fmla="*/ 563579910 h 320"/>
                <a:gd name="T58" fmla="*/ 560832115 w 186"/>
                <a:gd name="T59" fmla="*/ 563579910 h 320"/>
                <a:gd name="T60" fmla="*/ 560832115 w 186"/>
                <a:gd name="T61" fmla="*/ 563579910 h 320"/>
                <a:gd name="T62" fmla="*/ 560832115 w 186"/>
                <a:gd name="T63" fmla="*/ 563579910 h 320"/>
                <a:gd name="T64" fmla="*/ 560832115 w 186"/>
                <a:gd name="T65" fmla="*/ 563579910 h 320"/>
                <a:gd name="T66" fmla="*/ 560832115 w 186"/>
                <a:gd name="T67" fmla="*/ 563579910 h 320"/>
                <a:gd name="T68" fmla="*/ 560832115 w 186"/>
                <a:gd name="T69" fmla="*/ 563579910 h 320"/>
                <a:gd name="T70" fmla="*/ 560832115 w 186"/>
                <a:gd name="T71" fmla="*/ 563579910 h 320"/>
                <a:gd name="T72" fmla="*/ 560832115 w 186"/>
                <a:gd name="T73" fmla="*/ 563579910 h 320"/>
                <a:gd name="T74" fmla="*/ 560832115 w 186"/>
                <a:gd name="T75" fmla="*/ 563579910 h 320"/>
                <a:gd name="T76" fmla="*/ 560832115 w 186"/>
                <a:gd name="T77" fmla="*/ 563579910 h 320"/>
                <a:gd name="T78" fmla="*/ 560832115 w 186"/>
                <a:gd name="T79" fmla="*/ 563579910 h 320"/>
                <a:gd name="T80" fmla="*/ 560832115 w 186"/>
                <a:gd name="T81" fmla="*/ 563579910 h 320"/>
                <a:gd name="T82" fmla="*/ 560832115 w 186"/>
                <a:gd name="T83" fmla="*/ 563579910 h 320"/>
                <a:gd name="T84" fmla="*/ 560832115 w 186"/>
                <a:gd name="T85" fmla="*/ 563579910 h 320"/>
                <a:gd name="T86" fmla="*/ 560832115 w 186"/>
                <a:gd name="T87" fmla="*/ 563579910 h 320"/>
                <a:gd name="T88" fmla="*/ 0 w 186"/>
                <a:gd name="T89" fmla="*/ 563579910 h 320"/>
                <a:gd name="T90" fmla="*/ 560832115 w 186"/>
                <a:gd name="T91" fmla="*/ 563579910 h 320"/>
                <a:gd name="T92" fmla="*/ 560832115 w 186"/>
                <a:gd name="T93" fmla="*/ 563579910 h 320"/>
                <a:gd name="T94" fmla="*/ 560832115 w 186"/>
                <a:gd name="T95" fmla="*/ 563579910 h 320"/>
                <a:gd name="T96" fmla="*/ 560832115 w 186"/>
                <a:gd name="T97" fmla="*/ 563579910 h 320"/>
                <a:gd name="T98" fmla="*/ 560832115 w 186"/>
                <a:gd name="T99" fmla="*/ 563579910 h 320"/>
                <a:gd name="T100" fmla="*/ 560832115 w 186"/>
                <a:gd name="T101" fmla="*/ 563579910 h 320"/>
                <a:gd name="T102" fmla="*/ 560832115 w 186"/>
                <a:gd name="T103" fmla="*/ 563579910 h 320"/>
                <a:gd name="T104" fmla="*/ 560832115 w 186"/>
                <a:gd name="T105" fmla="*/ 563579910 h 320"/>
                <a:gd name="T106" fmla="*/ 560832115 w 186"/>
                <a:gd name="T107" fmla="*/ 563579910 h 320"/>
                <a:gd name="T108" fmla="*/ 560832115 w 186"/>
                <a:gd name="T109" fmla="*/ 563579910 h 320"/>
                <a:gd name="T110" fmla="*/ 560832115 w 186"/>
                <a:gd name="T111" fmla="*/ 563579910 h 320"/>
                <a:gd name="T112" fmla="*/ 560832115 w 186"/>
                <a:gd name="T113" fmla="*/ 563579910 h 320"/>
                <a:gd name="T114" fmla="*/ 560832115 w 186"/>
                <a:gd name="T115" fmla="*/ 563579910 h 3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6"/>
                <a:gd name="T175" fmla="*/ 0 h 320"/>
                <a:gd name="T176" fmla="*/ 186 w 186"/>
                <a:gd name="T177" fmla="*/ 320 h 3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6" h="320">
                  <a:moveTo>
                    <a:pt x="32" y="320"/>
                  </a:moveTo>
                  <a:lnTo>
                    <a:pt x="34" y="310"/>
                  </a:lnTo>
                  <a:lnTo>
                    <a:pt x="34" y="304"/>
                  </a:lnTo>
                  <a:lnTo>
                    <a:pt x="36" y="296"/>
                  </a:lnTo>
                  <a:lnTo>
                    <a:pt x="40" y="290"/>
                  </a:lnTo>
                  <a:lnTo>
                    <a:pt x="46" y="288"/>
                  </a:lnTo>
                  <a:lnTo>
                    <a:pt x="54" y="284"/>
                  </a:lnTo>
                  <a:lnTo>
                    <a:pt x="70" y="278"/>
                  </a:lnTo>
                  <a:lnTo>
                    <a:pt x="76" y="274"/>
                  </a:lnTo>
                  <a:lnTo>
                    <a:pt x="80" y="268"/>
                  </a:lnTo>
                  <a:lnTo>
                    <a:pt x="84" y="250"/>
                  </a:lnTo>
                  <a:lnTo>
                    <a:pt x="84" y="234"/>
                  </a:lnTo>
                  <a:lnTo>
                    <a:pt x="84" y="226"/>
                  </a:lnTo>
                  <a:lnTo>
                    <a:pt x="82" y="220"/>
                  </a:lnTo>
                  <a:lnTo>
                    <a:pt x="78" y="212"/>
                  </a:lnTo>
                  <a:lnTo>
                    <a:pt x="78" y="208"/>
                  </a:lnTo>
                  <a:lnTo>
                    <a:pt x="78" y="200"/>
                  </a:lnTo>
                  <a:lnTo>
                    <a:pt x="74" y="196"/>
                  </a:lnTo>
                  <a:lnTo>
                    <a:pt x="74" y="192"/>
                  </a:lnTo>
                  <a:lnTo>
                    <a:pt x="74" y="186"/>
                  </a:lnTo>
                  <a:lnTo>
                    <a:pt x="76" y="182"/>
                  </a:lnTo>
                  <a:lnTo>
                    <a:pt x="82" y="174"/>
                  </a:lnTo>
                  <a:lnTo>
                    <a:pt x="92" y="168"/>
                  </a:lnTo>
                  <a:lnTo>
                    <a:pt x="100" y="164"/>
                  </a:lnTo>
                  <a:lnTo>
                    <a:pt x="106" y="160"/>
                  </a:lnTo>
                  <a:lnTo>
                    <a:pt x="110" y="152"/>
                  </a:lnTo>
                  <a:lnTo>
                    <a:pt x="116" y="144"/>
                  </a:lnTo>
                  <a:lnTo>
                    <a:pt x="120" y="138"/>
                  </a:lnTo>
                  <a:lnTo>
                    <a:pt x="140" y="126"/>
                  </a:lnTo>
                  <a:lnTo>
                    <a:pt x="160" y="116"/>
                  </a:lnTo>
                  <a:lnTo>
                    <a:pt x="168" y="108"/>
                  </a:lnTo>
                  <a:lnTo>
                    <a:pt x="174" y="102"/>
                  </a:lnTo>
                  <a:lnTo>
                    <a:pt x="180" y="92"/>
                  </a:lnTo>
                  <a:lnTo>
                    <a:pt x="180" y="82"/>
                  </a:lnTo>
                  <a:lnTo>
                    <a:pt x="180" y="72"/>
                  </a:lnTo>
                  <a:lnTo>
                    <a:pt x="182" y="60"/>
                  </a:lnTo>
                  <a:lnTo>
                    <a:pt x="182" y="54"/>
                  </a:lnTo>
                  <a:lnTo>
                    <a:pt x="186" y="52"/>
                  </a:lnTo>
                  <a:lnTo>
                    <a:pt x="184" y="24"/>
                  </a:lnTo>
                  <a:lnTo>
                    <a:pt x="184" y="12"/>
                  </a:lnTo>
                  <a:lnTo>
                    <a:pt x="186" y="0"/>
                  </a:lnTo>
                  <a:lnTo>
                    <a:pt x="178" y="2"/>
                  </a:lnTo>
                  <a:lnTo>
                    <a:pt x="170" y="4"/>
                  </a:lnTo>
                  <a:lnTo>
                    <a:pt x="164" y="8"/>
                  </a:lnTo>
                  <a:lnTo>
                    <a:pt x="154" y="12"/>
                  </a:lnTo>
                  <a:lnTo>
                    <a:pt x="140" y="16"/>
                  </a:lnTo>
                  <a:lnTo>
                    <a:pt x="134" y="18"/>
                  </a:lnTo>
                  <a:lnTo>
                    <a:pt x="132" y="20"/>
                  </a:lnTo>
                  <a:lnTo>
                    <a:pt x="130" y="22"/>
                  </a:lnTo>
                  <a:lnTo>
                    <a:pt x="126" y="22"/>
                  </a:lnTo>
                  <a:lnTo>
                    <a:pt x="122" y="22"/>
                  </a:lnTo>
                  <a:lnTo>
                    <a:pt x="120" y="20"/>
                  </a:lnTo>
                  <a:lnTo>
                    <a:pt x="116" y="20"/>
                  </a:lnTo>
                  <a:lnTo>
                    <a:pt x="114" y="22"/>
                  </a:lnTo>
                  <a:lnTo>
                    <a:pt x="112" y="24"/>
                  </a:lnTo>
                  <a:lnTo>
                    <a:pt x="108" y="24"/>
                  </a:lnTo>
                  <a:lnTo>
                    <a:pt x="80" y="22"/>
                  </a:lnTo>
                  <a:lnTo>
                    <a:pt x="76" y="30"/>
                  </a:lnTo>
                  <a:lnTo>
                    <a:pt x="74" y="40"/>
                  </a:lnTo>
                  <a:lnTo>
                    <a:pt x="76" y="46"/>
                  </a:lnTo>
                  <a:lnTo>
                    <a:pt x="78" y="52"/>
                  </a:lnTo>
                  <a:lnTo>
                    <a:pt x="86" y="62"/>
                  </a:lnTo>
                  <a:lnTo>
                    <a:pt x="94" y="74"/>
                  </a:lnTo>
                  <a:lnTo>
                    <a:pt x="98" y="80"/>
                  </a:lnTo>
                  <a:lnTo>
                    <a:pt x="98" y="86"/>
                  </a:lnTo>
                  <a:lnTo>
                    <a:pt x="98" y="96"/>
                  </a:lnTo>
                  <a:lnTo>
                    <a:pt x="96" y="102"/>
                  </a:lnTo>
                  <a:lnTo>
                    <a:pt x="94" y="108"/>
                  </a:lnTo>
                  <a:lnTo>
                    <a:pt x="92" y="110"/>
                  </a:lnTo>
                  <a:lnTo>
                    <a:pt x="88" y="114"/>
                  </a:lnTo>
                  <a:lnTo>
                    <a:pt x="86" y="116"/>
                  </a:lnTo>
                  <a:lnTo>
                    <a:pt x="84" y="118"/>
                  </a:lnTo>
                  <a:lnTo>
                    <a:pt x="84" y="128"/>
                  </a:lnTo>
                  <a:lnTo>
                    <a:pt x="82" y="124"/>
                  </a:lnTo>
                  <a:lnTo>
                    <a:pt x="76" y="120"/>
                  </a:lnTo>
                  <a:lnTo>
                    <a:pt x="72" y="116"/>
                  </a:lnTo>
                  <a:lnTo>
                    <a:pt x="70" y="108"/>
                  </a:lnTo>
                  <a:lnTo>
                    <a:pt x="72" y="98"/>
                  </a:lnTo>
                  <a:lnTo>
                    <a:pt x="74" y="90"/>
                  </a:lnTo>
                  <a:lnTo>
                    <a:pt x="74" y="78"/>
                  </a:lnTo>
                  <a:lnTo>
                    <a:pt x="66" y="78"/>
                  </a:lnTo>
                  <a:lnTo>
                    <a:pt x="60" y="78"/>
                  </a:lnTo>
                  <a:lnTo>
                    <a:pt x="56" y="76"/>
                  </a:lnTo>
                  <a:lnTo>
                    <a:pt x="54" y="70"/>
                  </a:lnTo>
                  <a:lnTo>
                    <a:pt x="46" y="70"/>
                  </a:lnTo>
                  <a:lnTo>
                    <a:pt x="36" y="76"/>
                  </a:lnTo>
                  <a:lnTo>
                    <a:pt x="24" y="78"/>
                  </a:lnTo>
                  <a:lnTo>
                    <a:pt x="12" y="82"/>
                  </a:lnTo>
                  <a:lnTo>
                    <a:pt x="6" y="86"/>
                  </a:lnTo>
                  <a:lnTo>
                    <a:pt x="0" y="90"/>
                  </a:lnTo>
                  <a:lnTo>
                    <a:pt x="2" y="106"/>
                  </a:lnTo>
                  <a:lnTo>
                    <a:pt x="18" y="110"/>
                  </a:lnTo>
                  <a:lnTo>
                    <a:pt x="32" y="114"/>
                  </a:lnTo>
                  <a:lnTo>
                    <a:pt x="38" y="118"/>
                  </a:lnTo>
                  <a:lnTo>
                    <a:pt x="42" y="124"/>
                  </a:lnTo>
                  <a:lnTo>
                    <a:pt x="46" y="130"/>
                  </a:lnTo>
                  <a:lnTo>
                    <a:pt x="46" y="138"/>
                  </a:lnTo>
                  <a:lnTo>
                    <a:pt x="46" y="146"/>
                  </a:lnTo>
                  <a:lnTo>
                    <a:pt x="44" y="154"/>
                  </a:lnTo>
                  <a:lnTo>
                    <a:pt x="42" y="160"/>
                  </a:lnTo>
                  <a:lnTo>
                    <a:pt x="42" y="170"/>
                  </a:lnTo>
                  <a:lnTo>
                    <a:pt x="42" y="182"/>
                  </a:lnTo>
                  <a:lnTo>
                    <a:pt x="40" y="192"/>
                  </a:lnTo>
                  <a:lnTo>
                    <a:pt x="38" y="202"/>
                  </a:lnTo>
                  <a:lnTo>
                    <a:pt x="32" y="212"/>
                  </a:lnTo>
                  <a:lnTo>
                    <a:pt x="20" y="224"/>
                  </a:lnTo>
                  <a:lnTo>
                    <a:pt x="14" y="234"/>
                  </a:lnTo>
                  <a:lnTo>
                    <a:pt x="14" y="244"/>
                  </a:lnTo>
                  <a:lnTo>
                    <a:pt x="18" y="252"/>
                  </a:lnTo>
                  <a:lnTo>
                    <a:pt x="22" y="260"/>
                  </a:lnTo>
                  <a:lnTo>
                    <a:pt x="24" y="270"/>
                  </a:lnTo>
                  <a:lnTo>
                    <a:pt x="22" y="278"/>
                  </a:lnTo>
                  <a:lnTo>
                    <a:pt x="20" y="284"/>
                  </a:lnTo>
                  <a:lnTo>
                    <a:pt x="20" y="320"/>
                  </a:lnTo>
                  <a:lnTo>
                    <a:pt x="30" y="320"/>
                  </a:lnTo>
                  <a:lnTo>
                    <a:pt x="32" y="320"/>
                  </a:lnTo>
                  <a:close/>
                </a:path>
              </a:pathLst>
            </a:custGeom>
            <a:solidFill>
              <a:srgbClr val="C0C0C0"/>
            </a:solidFill>
            <a:ln w="3175">
              <a:solidFill>
                <a:schemeClr val="bg1"/>
              </a:solidFill>
              <a:round/>
              <a:headEnd/>
              <a:tailEnd/>
            </a:ln>
          </p:spPr>
          <p:txBody>
            <a:bodyPr/>
            <a:lstStyle/>
            <a:p>
              <a:endParaRPr lang="en-GB"/>
            </a:p>
          </p:txBody>
        </p:sp>
        <p:sp>
          <p:nvSpPr>
            <p:cNvPr id="75869" name="Freeform 95"/>
            <p:cNvSpPr>
              <a:spLocks/>
            </p:cNvSpPr>
            <p:nvPr/>
          </p:nvSpPr>
          <p:spPr bwMode="auto">
            <a:xfrm>
              <a:off x="2968" y="2723"/>
              <a:ext cx="264" cy="243"/>
            </a:xfrm>
            <a:custGeom>
              <a:avLst/>
              <a:gdLst>
                <a:gd name="T0" fmla="*/ 514544412 w 275"/>
                <a:gd name="T1" fmla="*/ 601354469 h 252"/>
                <a:gd name="T2" fmla="*/ 514544412 w 275"/>
                <a:gd name="T3" fmla="*/ 601354469 h 252"/>
                <a:gd name="T4" fmla="*/ 514544412 w 275"/>
                <a:gd name="T5" fmla="*/ 601354469 h 252"/>
                <a:gd name="T6" fmla="*/ 514544412 w 275"/>
                <a:gd name="T7" fmla="*/ 601354469 h 252"/>
                <a:gd name="T8" fmla="*/ 514544412 w 275"/>
                <a:gd name="T9" fmla="*/ 601354469 h 252"/>
                <a:gd name="T10" fmla="*/ 514544412 w 275"/>
                <a:gd name="T11" fmla="*/ 601354469 h 252"/>
                <a:gd name="T12" fmla="*/ 514544412 w 275"/>
                <a:gd name="T13" fmla="*/ 601354469 h 252"/>
                <a:gd name="T14" fmla="*/ 514544412 w 275"/>
                <a:gd name="T15" fmla="*/ 601354469 h 252"/>
                <a:gd name="T16" fmla="*/ 514544412 w 275"/>
                <a:gd name="T17" fmla="*/ 601354469 h 252"/>
                <a:gd name="T18" fmla="*/ 514544412 w 275"/>
                <a:gd name="T19" fmla="*/ 601354469 h 252"/>
                <a:gd name="T20" fmla="*/ 514544412 w 275"/>
                <a:gd name="T21" fmla="*/ 601354469 h 252"/>
                <a:gd name="T22" fmla="*/ 514544412 w 275"/>
                <a:gd name="T23" fmla="*/ 601354469 h 252"/>
                <a:gd name="T24" fmla="*/ 514544412 w 275"/>
                <a:gd name="T25" fmla="*/ 601354469 h 252"/>
                <a:gd name="T26" fmla="*/ 514544412 w 275"/>
                <a:gd name="T27" fmla="*/ 601354469 h 252"/>
                <a:gd name="T28" fmla="*/ 514544412 w 275"/>
                <a:gd name="T29" fmla="*/ 601354469 h 252"/>
                <a:gd name="T30" fmla="*/ 514544412 w 275"/>
                <a:gd name="T31" fmla="*/ 601354469 h 252"/>
                <a:gd name="T32" fmla="*/ 514544412 w 275"/>
                <a:gd name="T33" fmla="*/ 601354469 h 252"/>
                <a:gd name="T34" fmla="*/ 514544412 w 275"/>
                <a:gd name="T35" fmla="*/ 601354469 h 252"/>
                <a:gd name="T36" fmla="*/ 514544412 w 275"/>
                <a:gd name="T37" fmla="*/ 601354469 h 252"/>
                <a:gd name="T38" fmla="*/ 514544412 w 275"/>
                <a:gd name="T39" fmla="*/ 601354469 h 252"/>
                <a:gd name="T40" fmla="*/ 514544412 w 275"/>
                <a:gd name="T41" fmla="*/ 601354469 h 252"/>
                <a:gd name="T42" fmla="*/ 514544412 w 275"/>
                <a:gd name="T43" fmla="*/ 601354469 h 252"/>
                <a:gd name="T44" fmla="*/ 0 w 275"/>
                <a:gd name="T45" fmla="*/ 601354469 h 252"/>
                <a:gd name="T46" fmla="*/ 514544412 w 275"/>
                <a:gd name="T47" fmla="*/ 601354469 h 252"/>
                <a:gd name="T48" fmla="*/ 514544412 w 275"/>
                <a:gd name="T49" fmla="*/ 601354469 h 252"/>
                <a:gd name="T50" fmla="*/ 514544412 w 275"/>
                <a:gd name="T51" fmla="*/ 601354469 h 252"/>
                <a:gd name="T52" fmla="*/ 514544412 w 275"/>
                <a:gd name="T53" fmla="*/ 601354469 h 252"/>
                <a:gd name="T54" fmla="*/ 514544412 w 275"/>
                <a:gd name="T55" fmla="*/ 601354469 h 252"/>
                <a:gd name="T56" fmla="*/ 514544412 w 275"/>
                <a:gd name="T57" fmla="*/ 601354469 h 252"/>
                <a:gd name="T58" fmla="*/ 514544412 w 275"/>
                <a:gd name="T59" fmla="*/ 601354469 h 252"/>
                <a:gd name="T60" fmla="*/ 514544412 w 275"/>
                <a:gd name="T61" fmla="*/ 601354469 h 252"/>
                <a:gd name="T62" fmla="*/ 514544412 w 275"/>
                <a:gd name="T63" fmla="*/ 601354469 h 252"/>
                <a:gd name="T64" fmla="*/ 514544412 w 275"/>
                <a:gd name="T65" fmla="*/ 601354469 h 252"/>
                <a:gd name="T66" fmla="*/ 514544412 w 275"/>
                <a:gd name="T67" fmla="*/ 601354469 h 252"/>
                <a:gd name="T68" fmla="*/ 514544412 w 275"/>
                <a:gd name="T69" fmla="*/ 601354469 h 252"/>
                <a:gd name="T70" fmla="*/ 514544412 w 275"/>
                <a:gd name="T71" fmla="*/ 601354469 h 252"/>
                <a:gd name="T72" fmla="*/ 514544412 w 275"/>
                <a:gd name="T73" fmla="*/ 601354469 h 252"/>
                <a:gd name="T74" fmla="*/ 514544412 w 275"/>
                <a:gd name="T75" fmla="*/ 601354469 h 252"/>
                <a:gd name="T76" fmla="*/ 514544412 w 275"/>
                <a:gd name="T77" fmla="*/ 601354469 h 252"/>
                <a:gd name="T78" fmla="*/ 514544412 w 275"/>
                <a:gd name="T79" fmla="*/ 601354469 h 252"/>
                <a:gd name="T80" fmla="*/ 514544412 w 275"/>
                <a:gd name="T81" fmla="*/ 601354469 h 252"/>
                <a:gd name="T82" fmla="*/ 514544412 w 275"/>
                <a:gd name="T83" fmla="*/ 601354469 h 252"/>
                <a:gd name="T84" fmla="*/ 514544412 w 275"/>
                <a:gd name="T85" fmla="*/ 601354469 h 252"/>
                <a:gd name="T86" fmla="*/ 514544412 w 275"/>
                <a:gd name="T87" fmla="*/ 601354469 h 252"/>
                <a:gd name="T88" fmla="*/ 514544412 w 275"/>
                <a:gd name="T89" fmla="*/ 601354469 h 252"/>
                <a:gd name="T90" fmla="*/ 514544412 w 275"/>
                <a:gd name="T91" fmla="*/ 601354469 h 252"/>
                <a:gd name="T92" fmla="*/ 514544412 w 275"/>
                <a:gd name="T93" fmla="*/ 601354469 h 252"/>
                <a:gd name="T94" fmla="*/ 514544412 w 275"/>
                <a:gd name="T95" fmla="*/ 601354469 h 252"/>
                <a:gd name="T96" fmla="*/ 514544412 w 275"/>
                <a:gd name="T97" fmla="*/ 601354469 h 2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5"/>
                <a:gd name="T148" fmla="*/ 0 h 252"/>
                <a:gd name="T149" fmla="*/ 275 w 275"/>
                <a:gd name="T150" fmla="*/ 252 h 2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5" h="252">
                  <a:moveTo>
                    <a:pt x="273" y="94"/>
                  </a:moveTo>
                  <a:lnTo>
                    <a:pt x="271" y="100"/>
                  </a:lnTo>
                  <a:lnTo>
                    <a:pt x="273" y="106"/>
                  </a:lnTo>
                  <a:lnTo>
                    <a:pt x="275" y="108"/>
                  </a:lnTo>
                  <a:lnTo>
                    <a:pt x="275" y="112"/>
                  </a:lnTo>
                  <a:lnTo>
                    <a:pt x="275" y="116"/>
                  </a:lnTo>
                  <a:lnTo>
                    <a:pt x="273" y="122"/>
                  </a:lnTo>
                  <a:lnTo>
                    <a:pt x="267" y="128"/>
                  </a:lnTo>
                  <a:lnTo>
                    <a:pt x="253" y="136"/>
                  </a:lnTo>
                  <a:lnTo>
                    <a:pt x="243" y="146"/>
                  </a:lnTo>
                  <a:lnTo>
                    <a:pt x="235" y="158"/>
                  </a:lnTo>
                  <a:lnTo>
                    <a:pt x="221" y="182"/>
                  </a:lnTo>
                  <a:lnTo>
                    <a:pt x="205" y="202"/>
                  </a:lnTo>
                  <a:lnTo>
                    <a:pt x="195" y="212"/>
                  </a:lnTo>
                  <a:lnTo>
                    <a:pt x="185" y="220"/>
                  </a:lnTo>
                  <a:lnTo>
                    <a:pt x="175" y="222"/>
                  </a:lnTo>
                  <a:lnTo>
                    <a:pt x="167" y="224"/>
                  </a:lnTo>
                  <a:lnTo>
                    <a:pt x="157" y="228"/>
                  </a:lnTo>
                  <a:lnTo>
                    <a:pt x="147" y="232"/>
                  </a:lnTo>
                  <a:lnTo>
                    <a:pt x="141" y="236"/>
                  </a:lnTo>
                  <a:lnTo>
                    <a:pt x="135" y="238"/>
                  </a:lnTo>
                  <a:lnTo>
                    <a:pt x="121" y="238"/>
                  </a:lnTo>
                  <a:lnTo>
                    <a:pt x="105" y="236"/>
                  </a:lnTo>
                  <a:lnTo>
                    <a:pt x="89" y="236"/>
                  </a:lnTo>
                  <a:lnTo>
                    <a:pt x="87" y="240"/>
                  </a:lnTo>
                  <a:lnTo>
                    <a:pt x="83" y="244"/>
                  </a:lnTo>
                  <a:lnTo>
                    <a:pt x="72" y="244"/>
                  </a:lnTo>
                  <a:lnTo>
                    <a:pt x="62" y="244"/>
                  </a:lnTo>
                  <a:lnTo>
                    <a:pt x="54" y="248"/>
                  </a:lnTo>
                  <a:lnTo>
                    <a:pt x="48" y="252"/>
                  </a:lnTo>
                  <a:lnTo>
                    <a:pt x="30" y="236"/>
                  </a:lnTo>
                  <a:lnTo>
                    <a:pt x="22" y="226"/>
                  </a:lnTo>
                  <a:lnTo>
                    <a:pt x="20" y="220"/>
                  </a:lnTo>
                  <a:lnTo>
                    <a:pt x="22" y="216"/>
                  </a:lnTo>
                  <a:lnTo>
                    <a:pt x="22" y="214"/>
                  </a:lnTo>
                  <a:lnTo>
                    <a:pt x="22" y="216"/>
                  </a:lnTo>
                  <a:lnTo>
                    <a:pt x="24" y="208"/>
                  </a:lnTo>
                  <a:lnTo>
                    <a:pt x="26" y="198"/>
                  </a:lnTo>
                  <a:lnTo>
                    <a:pt x="24" y="192"/>
                  </a:lnTo>
                  <a:lnTo>
                    <a:pt x="20" y="186"/>
                  </a:lnTo>
                  <a:lnTo>
                    <a:pt x="16" y="182"/>
                  </a:lnTo>
                  <a:lnTo>
                    <a:pt x="16" y="178"/>
                  </a:lnTo>
                  <a:lnTo>
                    <a:pt x="14" y="162"/>
                  </a:lnTo>
                  <a:lnTo>
                    <a:pt x="10" y="150"/>
                  </a:lnTo>
                  <a:lnTo>
                    <a:pt x="6" y="142"/>
                  </a:lnTo>
                  <a:lnTo>
                    <a:pt x="0" y="132"/>
                  </a:lnTo>
                  <a:lnTo>
                    <a:pt x="4" y="126"/>
                  </a:lnTo>
                  <a:lnTo>
                    <a:pt x="6" y="122"/>
                  </a:lnTo>
                  <a:lnTo>
                    <a:pt x="10" y="122"/>
                  </a:lnTo>
                  <a:lnTo>
                    <a:pt x="14" y="130"/>
                  </a:lnTo>
                  <a:lnTo>
                    <a:pt x="20" y="134"/>
                  </a:lnTo>
                  <a:lnTo>
                    <a:pt x="26" y="136"/>
                  </a:lnTo>
                  <a:lnTo>
                    <a:pt x="34" y="136"/>
                  </a:lnTo>
                  <a:lnTo>
                    <a:pt x="44" y="136"/>
                  </a:lnTo>
                  <a:lnTo>
                    <a:pt x="50" y="132"/>
                  </a:lnTo>
                  <a:lnTo>
                    <a:pt x="54" y="128"/>
                  </a:lnTo>
                  <a:lnTo>
                    <a:pt x="60" y="124"/>
                  </a:lnTo>
                  <a:lnTo>
                    <a:pt x="60" y="58"/>
                  </a:lnTo>
                  <a:lnTo>
                    <a:pt x="64" y="60"/>
                  </a:lnTo>
                  <a:lnTo>
                    <a:pt x="72" y="70"/>
                  </a:lnTo>
                  <a:lnTo>
                    <a:pt x="74" y="74"/>
                  </a:lnTo>
                  <a:lnTo>
                    <a:pt x="74" y="80"/>
                  </a:lnTo>
                  <a:lnTo>
                    <a:pt x="72" y="88"/>
                  </a:lnTo>
                  <a:lnTo>
                    <a:pt x="70" y="96"/>
                  </a:lnTo>
                  <a:lnTo>
                    <a:pt x="89" y="96"/>
                  </a:lnTo>
                  <a:lnTo>
                    <a:pt x="97" y="90"/>
                  </a:lnTo>
                  <a:lnTo>
                    <a:pt x="105" y="78"/>
                  </a:lnTo>
                  <a:lnTo>
                    <a:pt x="113" y="68"/>
                  </a:lnTo>
                  <a:lnTo>
                    <a:pt x="119" y="64"/>
                  </a:lnTo>
                  <a:lnTo>
                    <a:pt x="125" y="66"/>
                  </a:lnTo>
                  <a:lnTo>
                    <a:pt x="131" y="70"/>
                  </a:lnTo>
                  <a:lnTo>
                    <a:pt x="135" y="74"/>
                  </a:lnTo>
                  <a:lnTo>
                    <a:pt x="141" y="76"/>
                  </a:lnTo>
                  <a:lnTo>
                    <a:pt x="149" y="74"/>
                  </a:lnTo>
                  <a:lnTo>
                    <a:pt x="153" y="70"/>
                  </a:lnTo>
                  <a:lnTo>
                    <a:pt x="157" y="64"/>
                  </a:lnTo>
                  <a:lnTo>
                    <a:pt x="159" y="58"/>
                  </a:lnTo>
                  <a:lnTo>
                    <a:pt x="163" y="54"/>
                  </a:lnTo>
                  <a:lnTo>
                    <a:pt x="165" y="52"/>
                  </a:lnTo>
                  <a:lnTo>
                    <a:pt x="169" y="50"/>
                  </a:lnTo>
                  <a:lnTo>
                    <a:pt x="173" y="48"/>
                  </a:lnTo>
                  <a:lnTo>
                    <a:pt x="185" y="34"/>
                  </a:lnTo>
                  <a:lnTo>
                    <a:pt x="197" y="20"/>
                  </a:lnTo>
                  <a:lnTo>
                    <a:pt x="203" y="12"/>
                  </a:lnTo>
                  <a:lnTo>
                    <a:pt x="209" y="6"/>
                  </a:lnTo>
                  <a:lnTo>
                    <a:pt x="217" y="2"/>
                  </a:lnTo>
                  <a:lnTo>
                    <a:pt x="225" y="0"/>
                  </a:lnTo>
                  <a:lnTo>
                    <a:pt x="233" y="2"/>
                  </a:lnTo>
                  <a:lnTo>
                    <a:pt x="239" y="4"/>
                  </a:lnTo>
                  <a:lnTo>
                    <a:pt x="245" y="6"/>
                  </a:lnTo>
                  <a:lnTo>
                    <a:pt x="255" y="8"/>
                  </a:lnTo>
                  <a:lnTo>
                    <a:pt x="255" y="18"/>
                  </a:lnTo>
                  <a:lnTo>
                    <a:pt x="259" y="26"/>
                  </a:lnTo>
                  <a:lnTo>
                    <a:pt x="263" y="34"/>
                  </a:lnTo>
                  <a:lnTo>
                    <a:pt x="265" y="44"/>
                  </a:lnTo>
                  <a:lnTo>
                    <a:pt x="263" y="52"/>
                  </a:lnTo>
                  <a:lnTo>
                    <a:pt x="261" y="58"/>
                  </a:lnTo>
                  <a:lnTo>
                    <a:pt x="261" y="94"/>
                  </a:lnTo>
                  <a:lnTo>
                    <a:pt x="273" y="94"/>
                  </a:lnTo>
                  <a:close/>
                </a:path>
              </a:pathLst>
            </a:custGeom>
            <a:solidFill>
              <a:srgbClr val="C0C0C0"/>
            </a:solidFill>
            <a:ln w="3175">
              <a:solidFill>
                <a:schemeClr val="bg1"/>
              </a:solidFill>
              <a:round/>
              <a:headEnd/>
              <a:tailEnd/>
            </a:ln>
          </p:spPr>
          <p:txBody>
            <a:bodyPr/>
            <a:lstStyle/>
            <a:p>
              <a:endParaRPr lang="en-GB"/>
            </a:p>
          </p:txBody>
        </p:sp>
        <p:sp>
          <p:nvSpPr>
            <p:cNvPr id="75870" name="Freeform 96"/>
            <p:cNvSpPr>
              <a:spLocks/>
            </p:cNvSpPr>
            <p:nvPr/>
          </p:nvSpPr>
          <p:spPr bwMode="auto">
            <a:xfrm>
              <a:off x="3120" y="2602"/>
              <a:ext cx="123" cy="129"/>
            </a:xfrm>
            <a:custGeom>
              <a:avLst/>
              <a:gdLst>
                <a:gd name="T0" fmla="*/ 532426156 w 128"/>
                <a:gd name="T1" fmla="*/ 0 h 134"/>
                <a:gd name="T2" fmla="*/ 532426156 w 128"/>
                <a:gd name="T3" fmla="*/ 567415892 h 134"/>
                <a:gd name="T4" fmla="*/ 532426156 w 128"/>
                <a:gd name="T5" fmla="*/ 567415892 h 134"/>
                <a:gd name="T6" fmla="*/ 532426156 w 128"/>
                <a:gd name="T7" fmla="*/ 567415892 h 134"/>
                <a:gd name="T8" fmla="*/ 532426156 w 128"/>
                <a:gd name="T9" fmla="*/ 567415892 h 134"/>
                <a:gd name="T10" fmla="*/ 532426156 w 128"/>
                <a:gd name="T11" fmla="*/ 567415892 h 134"/>
                <a:gd name="T12" fmla="*/ 532426156 w 128"/>
                <a:gd name="T13" fmla="*/ 567415892 h 134"/>
                <a:gd name="T14" fmla="*/ 532426156 w 128"/>
                <a:gd name="T15" fmla="*/ 567415892 h 134"/>
                <a:gd name="T16" fmla="*/ 532426156 w 128"/>
                <a:gd name="T17" fmla="*/ 567415892 h 134"/>
                <a:gd name="T18" fmla="*/ 532426156 w 128"/>
                <a:gd name="T19" fmla="*/ 567415892 h 134"/>
                <a:gd name="T20" fmla="*/ 532426156 w 128"/>
                <a:gd name="T21" fmla="*/ 567415892 h 134"/>
                <a:gd name="T22" fmla="*/ 532426156 w 128"/>
                <a:gd name="T23" fmla="*/ 567415892 h 134"/>
                <a:gd name="T24" fmla="*/ 532426156 w 128"/>
                <a:gd name="T25" fmla="*/ 567415892 h 134"/>
                <a:gd name="T26" fmla="*/ 532426156 w 128"/>
                <a:gd name="T27" fmla="*/ 567415892 h 134"/>
                <a:gd name="T28" fmla="*/ 532426156 w 128"/>
                <a:gd name="T29" fmla="*/ 567415892 h 134"/>
                <a:gd name="T30" fmla="*/ 532426156 w 128"/>
                <a:gd name="T31" fmla="*/ 567415892 h 134"/>
                <a:gd name="T32" fmla="*/ 532426156 w 128"/>
                <a:gd name="T33" fmla="*/ 567415892 h 134"/>
                <a:gd name="T34" fmla="*/ 532426156 w 128"/>
                <a:gd name="T35" fmla="*/ 567415892 h 134"/>
                <a:gd name="T36" fmla="*/ 532426156 w 128"/>
                <a:gd name="T37" fmla="*/ 567415892 h 134"/>
                <a:gd name="T38" fmla="*/ 532426156 w 128"/>
                <a:gd name="T39" fmla="*/ 567415892 h 134"/>
                <a:gd name="T40" fmla="*/ 532426156 w 128"/>
                <a:gd name="T41" fmla="*/ 567415892 h 134"/>
                <a:gd name="T42" fmla="*/ 532426156 w 128"/>
                <a:gd name="T43" fmla="*/ 567415892 h 134"/>
                <a:gd name="T44" fmla="*/ 532426156 w 128"/>
                <a:gd name="T45" fmla="*/ 567415892 h 134"/>
                <a:gd name="T46" fmla="*/ 532426156 w 128"/>
                <a:gd name="T47" fmla="*/ 567415892 h 134"/>
                <a:gd name="T48" fmla="*/ 532426156 w 128"/>
                <a:gd name="T49" fmla="*/ 567415892 h 134"/>
                <a:gd name="T50" fmla="*/ 532426156 w 128"/>
                <a:gd name="T51" fmla="*/ 567415892 h 134"/>
                <a:gd name="T52" fmla="*/ 532426156 w 128"/>
                <a:gd name="T53" fmla="*/ 567415892 h 134"/>
                <a:gd name="T54" fmla="*/ 532426156 w 128"/>
                <a:gd name="T55" fmla="*/ 567415892 h 134"/>
                <a:gd name="T56" fmla="*/ 532426156 w 128"/>
                <a:gd name="T57" fmla="*/ 567415892 h 134"/>
                <a:gd name="T58" fmla="*/ 532426156 w 128"/>
                <a:gd name="T59" fmla="*/ 567415892 h 134"/>
                <a:gd name="T60" fmla="*/ 532426156 w 128"/>
                <a:gd name="T61" fmla="*/ 567415892 h 134"/>
                <a:gd name="T62" fmla="*/ 532426156 w 128"/>
                <a:gd name="T63" fmla="*/ 567415892 h 134"/>
                <a:gd name="T64" fmla="*/ 532426156 w 128"/>
                <a:gd name="T65" fmla="*/ 567415892 h 134"/>
                <a:gd name="T66" fmla="*/ 532426156 w 128"/>
                <a:gd name="T67" fmla="*/ 567415892 h 134"/>
                <a:gd name="T68" fmla="*/ 532426156 w 128"/>
                <a:gd name="T69" fmla="*/ 567415892 h 134"/>
                <a:gd name="T70" fmla="*/ 532426156 w 128"/>
                <a:gd name="T71" fmla="*/ 567415892 h 134"/>
                <a:gd name="T72" fmla="*/ 532426156 w 128"/>
                <a:gd name="T73" fmla="*/ 567415892 h 134"/>
                <a:gd name="T74" fmla="*/ 532426156 w 128"/>
                <a:gd name="T75" fmla="*/ 567415892 h 134"/>
                <a:gd name="T76" fmla="*/ 532426156 w 128"/>
                <a:gd name="T77" fmla="*/ 567415892 h 134"/>
                <a:gd name="T78" fmla="*/ 0 w 128"/>
                <a:gd name="T79" fmla="*/ 567415892 h 134"/>
                <a:gd name="T80" fmla="*/ 0 w 128"/>
                <a:gd name="T81" fmla="*/ 567415892 h 134"/>
                <a:gd name="T82" fmla="*/ 532426156 w 128"/>
                <a:gd name="T83" fmla="*/ 567415892 h 134"/>
                <a:gd name="T84" fmla="*/ 532426156 w 128"/>
                <a:gd name="T85" fmla="*/ 567415892 h 134"/>
                <a:gd name="T86" fmla="*/ 532426156 w 128"/>
                <a:gd name="T87" fmla="*/ 567415892 h 134"/>
                <a:gd name="T88" fmla="*/ 532426156 w 128"/>
                <a:gd name="T89" fmla="*/ 567415892 h 134"/>
                <a:gd name="T90" fmla="*/ 532426156 w 128"/>
                <a:gd name="T91" fmla="*/ 567415892 h 134"/>
                <a:gd name="T92" fmla="*/ 532426156 w 128"/>
                <a:gd name="T93" fmla="*/ 567415892 h 134"/>
                <a:gd name="T94" fmla="*/ 532426156 w 128"/>
                <a:gd name="T95" fmla="*/ 567415892 h 134"/>
                <a:gd name="T96" fmla="*/ 532426156 w 128"/>
                <a:gd name="T97" fmla="*/ 567415892 h 134"/>
                <a:gd name="T98" fmla="*/ 532426156 w 128"/>
                <a:gd name="T99" fmla="*/ 567415892 h 134"/>
                <a:gd name="T100" fmla="*/ 532426156 w 128"/>
                <a:gd name="T101" fmla="*/ 567415892 h 134"/>
                <a:gd name="T102" fmla="*/ 532426156 w 128"/>
                <a:gd name="T103" fmla="*/ 567415892 h 134"/>
                <a:gd name="T104" fmla="*/ 532426156 w 128"/>
                <a:gd name="T105" fmla="*/ 567415892 h 134"/>
                <a:gd name="T106" fmla="*/ 532426156 w 128"/>
                <a:gd name="T107" fmla="*/ 0 h 134"/>
                <a:gd name="T108" fmla="*/ 532426156 w 128"/>
                <a:gd name="T109" fmla="*/ 0 h 134"/>
                <a:gd name="T110" fmla="*/ 532426156 w 128"/>
                <a:gd name="T111" fmla="*/ 0 h 1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8"/>
                <a:gd name="T169" fmla="*/ 0 h 134"/>
                <a:gd name="T170" fmla="*/ 128 w 128"/>
                <a:gd name="T171" fmla="*/ 134 h 13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8" h="134">
                  <a:moveTo>
                    <a:pt x="84" y="0"/>
                  </a:moveTo>
                  <a:lnTo>
                    <a:pt x="84" y="6"/>
                  </a:lnTo>
                  <a:lnTo>
                    <a:pt x="100" y="10"/>
                  </a:lnTo>
                  <a:lnTo>
                    <a:pt x="114" y="14"/>
                  </a:lnTo>
                  <a:lnTo>
                    <a:pt x="120" y="18"/>
                  </a:lnTo>
                  <a:lnTo>
                    <a:pt x="124" y="24"/>
                  </a:lnTo>
                  <a:lnTo>
                    <a:pt x="128" y="30"/>
                  </a:lnTo>
                  <a:lnTo>
                    <a:pt x="128" y="38"/>
                  </a:lnTo>
                  <a:lnTo>
                    <a:pt x="128" y="46"/>
                  </a:lnTo>
                  <a:lnTo>
                    <a:pt x="126" y="54"/>
                  </a:lnTo>
                  <a:lnTo>
                    <a:pt x="124" y="60"/>
                  </a:lnTo>
                  <a:lnTo>
                    <a:pt x="124" y="70"/>
                  </a:lnTo>
                  <a:lnTo>
                    <a:pt x="124" y="82"/>
                  </a:lnTo>
                  <a:lnTo>
                    <a:pt x="122" y="92"/>
                  </a:lnTo>
                  <a:lnTo>
                    <a:pt x="120" y="102"/>
                  </a:lnTo>
                  <a:lnTo>
                    <a:pt x="114" y="112"/>
                  </a:lnTo>
                  <a:lnTo>
                    <a:pt x="102" y="124"/>
                  </a:lnTo>
                  <a:lnTo>
                    <a:pt x="96" y="134"/>
                  </a:lnTo>
                  <a:lnTo>
                    <a:pt x="86" y="132"/>
                  </a:lnTo>
                  <a:lnTo>
                    <a:pt x="80" y="130"/>
                  </a:lnTo>
                  <a:lnTo>
                    <a:pt x="74" y="128"/>
                  </a:lnTo>
                  <a:lnTo>
                    <a:pt x="66" y="126"/>
                  </a:lnTo>
                  <a:lnTo>
                    <a:pt x="58" y="128"/>
                  </a:lnTo>
                  <a:lnTo>
                    <a:pt x="54" y="122"/>
                  </a:lnTo>
                  <a:lnTo>
                    <a:pt x="50" y="122"/>
                  </a:lnTo>
                  <a:lnTo>
                    <a:pt x="46" y="120"/>
                  </a:lnTo>
                  <a:lnTo>
                    <a:pt x="40" y="118"/>
                  </a:lnTo>
                  <a:lnTo>
                    <a:pt x="36" y="116"/>
                  </a:lnTo>
                  <a:lnTo>
                    <a:pt x="36" y="110"/>
                  </a:lnTo>
                  <a:lnTo>
                    <a:pt x="34" y="98"/>
                  </a:lnTo>
                  <a:lnTo>
                    <a:pt x="32" y="92"/>
                  </a:lnTo>
                  <a:lnTo>
                    <a:pt x="28" y="88"/>
                  </a:lnTo>
                  <a:lnTo>
                    <a:pt x="20" y="82"/>
                  </a:lnTo>
                  <a:lnTo>
                    <a:pt x="12" y="76"/>
                  </a:lnTo>
                  <a:lnTo>
                    <a:pt x="8" y="70"/>
                  </a:lnTo>
                  <a:lnTo>
                    <a:pt x="6" y="66"/>
                  </a:lnTo>
                  <a:lnTo>
                    <a:pt x="8" y="64"/>
                  </a:lnTo>
                  <a:lnTo>
                    <a:pt x="6" y="62"/>
                  </a:lnTo>
                  <a:lnTo>
                    <a:pt x="4" y="58"/>
                  </a:lnTo>
                  <a:lnTo>
                    <a:pt x="0" y="52"/>
                  </a:lnTo>
                  <a:lnTo>
                    <a:pt x="0" y="48"/>
                  </a:lnTo>
                  <a:lnTo>
                    <a:pt x="4" y="46"/>
                  </a:lnTo>
                  <a:lnTo>
                    <a:pt x="12" y="46"/>
                  </a:lnTo>
                  <a:lnTo>
                    <a:pt x="18" y="48"/>
                  </a:lnTo>
                  <a:lnTo>
                    <a:pt x="22" y="48"/>
                  </a:lnTo>
                  <a:lnTo>
                    <a:pt x="32" y="38"/>
                  </a:lnTo>
                  <a:lnTo>
                    <a:pt x="46" y="26"/>
                  </a:lnTo>
                  <a:lnTo>
                    <a:pt x="58" y="16"/>
                  </a:lnTo>
                  <a:lnTo>
                    <a:pt x="62" y="12"/>
                  </a:lnTo>
                  <a:lnTo>
                    <a:pt x="60" y="8"/>
                  </a:lnTo>
                  <a:lnTo>
                    <a:pt x="60" y="6"/>
                  </a:lnTo>
                  <a:lnTo>
                    <a:pt x="62" y="4"/>
                  </a:lnTo>
                  <a:lnTo>
                    <a:pt x="66" y="2"/>
                  </a:lnTo>
                  <a:lnTo>
                    <a:pt x="74" y="0"/>
                  </a:lnTo>
                  <a:lnTo>
                    <a:pt x="82" y="0"/>
                  </a:lnTo>
                  <a:lnTo>
                    <a:pt x="84" y="0"/>
                  </a:lnTo>
                  <a:close/>
                </a:path>
              </a:pathLst>
            </a:custGeom>
            <a:solidFill>
              <a:srgbClr val="C0C0C0"/>
            </a:solidFill>
            <a:ln w="3175">
              <a:solidFill>
                <a:schemeClr val="bg1"/>
              </a:solidFill>
              <a:round/>
              <a:headEnd/>
              <a:tailEnd/>
            </a:ln>
          </p:spPr>
          <p:txBody>
            <a:bodyPr/>
            <a:lstStyle/>
            <a:p>
              <a:endParaRPr lang="en-GB"/>
            </a:p>
          </p:txBody>
        </p:sp>
        <p:sp>
          <p:nvSpPr>
            <p:cNvPr id="75871" name="Freeform 97"/>
            <p:cNvSpPr>
              <a:spLocks/>
            </p:cNvSpPr>
            <p:nvPr/>
          </p:nvSpPr>
          <p:spPr bwMode="auto">
            <a:xfrm>
              <a:off x="3066" y="2461"/>
              <a:ext cx="193" cy="187"/>
            </a:xfrm>
            <a:custGeom>
              <a:avLst/>
              <a:gdLst>
                <a:gd name="T0" fmla="*/ 617142541 w 200"/>
                <a:gd name="T1" fmla="*/ 593369552 h 194"/>
                <a:gd name="T2" fmla="*/ 617142541 w 200"/>
                <a:gd name="T3" fmla="*/ 593369552 h 194"/>
                <a:gd name="T4" fmla="*/ 617142541 w 200"/>
                <a:gd name="T5" fmla="*/ 593369552 h 194"/>
                <a:gd name="T6" fmla="*/ 617142541 w 200"/>
                <a:gd name="T7" fmla="*/ 593369552 h 194"/>
                <a:gd name="T8" fmla="*/ 617142541 w 200"/>
                <a:gd name="T9" fmla="*/ 593369552 h 194"/>
                <a:gd name="T10" fmla="*/ 617142541 w 200"/>
                <a:gd name="T11" fmla="*/ 593369552 h 194"/>
                <a:gd name="T12" fmla="*/ 617142541 w 200"/>
                <a:gd name="T13" fmla="*/ 593369552 h 194"/>
                <a:gd name="T14" fmla="*/ 617142541 w 200"/>
                <a:gd name="T15" fmla="*/ 593369552 h 194"/>
                <a:gd name="T16" fmla="*/ 617142541 w 200"/>
                <a:gd name="T17" fmla="*/ 593369552 h 194"/>
                <a:gd name="T18" fmla="*/ 617142541 w 200"/>
                <a:gd name="T19" fmla="*/ 593369552 h 194"/>
                <a:gd name="T20" fmla="*/ 617142541 w 200"/>
                <a:gd name="T21" fmla="*/ 593369552 h 194"/>
                <a:gd name="T22" fmla="*/ 617142541 w 200"/>
                <a:gd name="T23" fmla="*/ 593369552 h 194"/>
                <a:gd name="T24" fmla="*/ 617142541 w 200"/>
                <a:gd name="T25" fmla="*/ 593369552 h 194"/>
                <a:gd name="T26" fmla="*/ 617142541 w 200"/>
                <a:gd name="T27" fmla="*/ 593369552 h 194"/>
                <a:gd name="T28" fmla="*/ 617142541 w 200"/>
                <a:gd name="T29" fmla="*/ 593369552 h 194"/>
                <a:gd name="T30" fmla="*/ 617142541 w 200"/>
                <a:gd name="T31" fmla="*/ 593369552 h 194"/>
                <a:gd name="T32" fmla="*/ 617142541 w 200"/>
                <a:gd name="T33" fmla="*/ 593369552 h 194"/>
                <a:gd name="T34" fmla="*/ 617142541 w 200"/>
                <a:gd name="T35" fmla="*/ 593369552 h 194"/>
                <a:gd name="T36" fmla="*/ 617142541 w 200"/>
                <a:gd name="T37" fmla="*/ 593369552 h 194"/>
                <a:gd name="T38" fmla="*/ 617142541 w 200"/>
                <a:gd name="T39" fmla="*/ 593369552 h 194"/>
                <a:gd name="T40" fmla="*/ 617142541 w 200"/>
                <a:gd name="T41" fmla="*/ 593369552 h 194"/>
                <a:gd name="T42" fmla="*/ 617142541 w 200"/>
                <a:gd name="T43" fmla="*/ 593369552 h 194"/>
                <a:gd name="T44" fmla="*/ 617142541 w 200"/>
                <a:gd name="T45" fmla="*/ 593369552 h 194"/>
                <a:gd name="T46" fmla="*/ 617142541 w 200"/>
                <a:gd name="T47" fmla="*/ 593369552 h 194"/>
                <a:gd name="T48" fmla="*/ 617142541 w 200"/>
                <a:gd name="T49" fmla="*/ 593369552 h 194"/>
                <a:gd name="T50" fmla="*/ 617142541 w 200"/>
                <a:gd name="T51" fmla="*/ 593369552 h 194"/>
                <a:gd name="T52" fmla="*/ 617142541 w 200"/>
                <a:gd name="T53" fmla="*/ 593369552 h 194"/>
                <a:gd name="T54" fmla="*/ 617142541 w 200"/>
                <a:gd name="T55" fmla="*/ 593369552 h 194"/>
                <a:gd name="T56" fmla="*/ 617142541 w 200"/>
                <a:gd name="T57" fmla="*/ 593369552 h 194"/>
                <a:gd name="T58" fmla="*/ 617142541 w 200"/>
                <a:gd name="T59" fmla="*/ 593369552 h 194"/>
                <a:gd name="T60" fmla="*/ 617142541 w 200"/>
                <a:gd name="T61" fmla="*/ 593369552 h 194"/>
                <a:gd name="T62" fmla="*/ 617142541 w 200"/>
                <a:gd name="T63" fmla="*/ 593369552 h 194"/>
                <a:gd name="T64" fmla="*/ 617142541 w 200"/>
                <a:gd name="T65" fmla="*/ 593369552 h 194"/>
                <a:gd name="T66" fmla="*/ 617142541 w 200"/>
                <a:gd name="T67" fmla="*/ 593369552 h 194"/>
                <a:gd name="T68" fmla="*/ 617142541 w 200"/>
                <a:gd name="T69" fmla="*/ 593369552 h 194"/>
                <a:gd name="T70" fmla="*/ 617142541 w 200"/>
                <a:gd name="T71" fmla="*/ 593369552 h 194"/>
                <a:gd name="T72" fmla="*/ 0 w 200"/>
                <a:gd name="T73" fmla="*/ 593369552 h 194"/>
                <a:gd name="T74" fmla="*/ 617142541 w 200"/>
                <a:gd name="T75" fmla="*/ 593369552 h 194"/>
                <a:gd name="T76" fmla="*/ 617142541 w 200"/>
                <a:gd name="T77" fmla="*/ 593369552 h 194"/>
                <a:gd name="T78" fmla="*/ 617142541 w 200"/>
                <a:gd name="T79" fmla="*/ 593369552 h 194"/>
                <a:gd name="T80" fmla="*/ 617142541 w 200"/>
                <a:gd name="T81" fmla="*/ 593369552 h 194"/>
                <a:gd name="T82" fmla="*/ 617142541 w 200"/>
                <a:gd name="T83" fmla="*/ 593369552 h 1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0"/>
                <a:gd name="T127" fmla="*/ 0 h 194"/>
                <a:gd name="T128" fmla="*/ 200 w 200"/>
                <a:gd name="T129" fmla="*/ 194 h 1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0" h="194">
                  <a:moveTo>
                    <a:pt x="78" y="194"/>
                  </a:moveTo>
                  <a:lnTo>
                    <a:pt x="88" y="184"/>
                  </a:lnTo>
                  <a:lnTo>
                    <a:pt x="102" y="172"/>
                  </a:lnTo>
                  <a:lnTo>
                    <a:pt x="114" y="162"/>
                  </a:lnTo>
                  <a:lnTo>
                    <a:pt x="118" y="158"/>
                  </a:lnTo>
                  <a:lnTo>
                    <a:pt x="116" y="154"/>
                  </a:lnTo>
                  <a:lnTo>
                    <a:pt x="116" y="152"/>
                  </a:lnTo>
                  <a:lnTo>
                    <a:pt x="118" y="150"/>
                  </a:lnTo>
                  <a:lnTo>
                    <a:pt x="122" y="148"/>
                  </a:lnTo>
                  <a:lnTo>
                    <a:pt x="130" y="146"/>
                  </a:lnTo>
                  <a:lnTo>
                    <a:pt x="138" y="146"/>
                  </a:lnTo>
                  <a:lnTo>
                    <a:pt x="140" y="140"/>
                  </a:lnTo>
                  <a:lnTo>
                    <a:pt x="140" y="138"/>
                  </a:lnTo>
                  <a:lnTo>
                    <a:pt x="138" y="136"/>
                  </a:lnTo>
                  <a:lnTo>
                    <a:pt x="144" y="132"/>
                  </a:lnTo>
                  <a:lnTo>
                    <a:pt x="150" y="128"/>
                  </a:lnTo>
                  <a:lnTo>
                    <a:pt x="162" y="124"/>
                  </a:lnTo>
                  <a:lnTo>
                    <a:pt x="174" y="122"/>
                  </a:lnTo>
                  <a:lnTo>
                    <a:pt x="184" y="116"/>
                  </a:lnTo>
                  <a:lnTo>
                    <a:pt x="184" y="104"/>
                  </a:lnTo>
                  <a:lnTo>
                    <a:pt x="186" y="96"/>
                  </a:lnTo>
                  <a:lnTo>
                    <a:pt x="188" y="88"/>
                  </a:lnTo>
                  <a:lnTo>
                    <a:pt x="194" y="82"/>
                  </a:lnTo>
                  <a:lnTo>
                    <a:pt x="192" y="74"/>
                  </a:lnTo>
                  <a:lnTo>
                    <a:pt x="192" y="64"/>
                  </a:lnTo>
                  <a:lnTo>
                    <a:pt x="192" y="58"/>
                  </a:lnTo>
                  <a:lnTo>
                    <a:pt x="196" y="54"/>
                  </a:lnTo>
                  <a:lnTo>
                    <a:pt x="198" y="50"/>
                  </a:lnTo>
                  <a:lnTo>
                    <a:pt x="200" y="46"/>
                  </a:lnTo>
                  <a:lnTo>
                    <a:pt x="196" y="36"/>
                  </a:lnTo>
                  <a:lnTo>
                    <a:pt x="194" y="28"/>
                  </a:lnTo>
                  <a:lnTo>
                    <a:pt x="178" y="16"/>
                  </a:lnTo>
                  <a:lnTo>
                    <a:pt x="172" y="12"/>
                  </a:lnTo>
                  <a:lnTo>
                    <a:pt x="162" y="8"/>
                  </a:lnTo>
                  <a:lnTo>
                    <a:pt x="156" y="6"/>
                  </a:lnTo>
                  <a:lnTo>
                    <a:pt x="154" y="4"/>
                  </a:lnTo>
                  <a:lnTo>
                    <a:pt x="152" y="0"/>
                  </a:lnTo>
                  <a:lnTo>
                    <a:pt x="138" y="2"/>
                  </a:lnTo>
                  <a:lnTo>
                    <a:pt x="126" y="8"/>
                  </a:lnTo>
                  <a:lnTo>
                    <a:pt x="120" y="10"/>
                  </a:lnTo>
                  <a:lnTo>
                    <a:pt x="116" y="14"/>
                  </a:lnTo>
                  <a:lnTo>
                    <a:pt x="114" y="20"/>
                  </a:lnTo>
                  <a:lnTo>
                    <a:pt x="112" y="26"/>
                  </a:lnTo>
                  <a:lnTo>
                    <a:pt x="112" y="66"/>
                  </a:lnTo>
                  <a:lnTo>
                    <a:pt x="114" y="74"/>
                  </a:lnTo>
                  <a:lnTo>
                    <a:pt x="116" y="78"/>
                  </a:lnTo>
                  <a:lnTo>
                    <a:pt x="122" y="82"/>
                  </a:lnTo>
                  <a:lnTo>
                    <a:pt x="134" y="82"/>
                  </a:lnTo>
                  <a:lnTo>
                    <a:pt x="134" y="94"/>
                  </a:lnTo>
                  <a:lnTo>
                    <a:pt x="132" y="98"/>
                  </a:lnTo>
                  <a:lnTo>
                    <a:pt x="128" y="102"/>
                  </a:lnTo>
                  <a:lnTo>
                    <a:pt x="124" y="104"/>
                  </a:lnTo>
                  <a:lnTo>
                    <a:pt x="122" y="104"/>
                  </a:lnTo>
                  <a:lnTo>
                    <a:pt x="118" y="96"/>
                  </a:lnTo>
                  <a:lnTo>
                    <a:pt x="114" y="92"/>
                  </a:lnTo>
                  <a:lnTo>
                    <a:pt x="104" y="84"/>
                  </a:lnTo>
                  <a:lnTo>
                    <a:pt x="96" y="76"/>
                  </a:lnTo>
                  <a:lnTo>
                    <a:pt x="92" y="74"/>
                  </a:lnTo>
                  <a:lnTo>
                    <a:pt x="92" y="70"/>
                  </a:lnTo>
                  <a:lnTo>
                    <a:pt x="86" y="72"/>
                  </a:lnTo>
                  <a:lnTo>
                    <a:pt x="84" y="74"/>
                  </a:lnTo>
                  <a:lnTo>
                    <a:pt x="82" y="74"/>
                  </a:lnTo>
                  <a:lnTo>
                    <a:pt x="78" y="76"/>
                  </a:lnTo>
                  <a:lnTo>
                    <a:pt x="72" y="74"/>
                  </a:lnTo>
                  <a:lnTo>
                    <a:pt x="64" y="72"/>
                  </a:lnTo>
                  <a:lnTo>
                    <a:pt x="60" y="68"/>
                  </a:lnTo>
                  <a:lnTo>
                    <a:pt x="58" y="64"/>
                  </a:lnTo>
                  <a:lnTo>
                    <a:pt x="34" y="56"/>
                  </a:lnTo>
                  <a:lnTo>
                    <a:pt x="34" y="88"/>
                  </a:lnTo>
                  <a:lnTo>
                    <a:pt x="32" y="92"/>
                  </a:lnTo>
                  <a:lnTo>
                    <a:pt x="28" y="94"/>
                  </a:lnTo>
                  <a:lnTo>
                    <a:pt x="26" y="94"/>
                  </a:lnTo>
                  <a:lnTo>
                    <a:pt x="0" y="94"/>
                  </a:lnTo>
                  <a:lnTo>
                    <a:pt x="0" y="162"/>
                  </a:lnTo>
                  <a:lnTo>
                    <a:pt x="18" y="182"/>
                  </a:lnTo>
                  <a:lnTo>
                    <a:pt x="20" y="184"/>
                  </a:lnTo>
                  <a:lnTo>
                    <a:pt x="24" y="186"/>
                  </a:lnTo>
                  <a:lnTo>
                    <a:pt x="30" y="184"/>
                  </a:lnTo>
                  <a:lnTo>
                    <a:pt x="38" y="182"/>
                  </a:lnTo>
                  <a:lnTo>
                    <a:pt x="44" y="184"/>
                  </a:lnTo>
                  <a:lnTo>
                    <a:pt x="50" y="188"/>
                  </a:lnTo>
                  <a:lnTo>
                    <a:pt x="56" y="190"/>
                  </a:lnTo>
                  <a:lnTo>
                    <a:pt x="62" y="194"/>
                  </a:lnTo>
                  <a:lnTo>
                    <a:pt x="78" y="194"/>
                  </a:lnTo>
                  <a:close/>
                </a:path>
              </a:pathLst>
            </a:custGeom>
            <a:solidFill>
              <a:srgbClr val="C0C0C0"/>
            </a:solidFill>
            <a:ln w="3175">
              <a:solidFill>
                <a:schemeClr val="bg1"/>
              </a:solidFill>
              <a:round/>
              <a:headEnd/>
              <a:tailEnd/>
            </a:ln>
          </p:spPr>
          <p:txBody>
            <a:bodyPr/>
            <a:lstStyle/>
            <a:p>
              <a:endParaRPr lang="en-GB"/>
            </a:p>
          </p:txBody>
        </p:sp>
        <p:sp>
          <p:nvSpPr>
            <p:cNvPr id="75872" name="Freeform 98"/>
            <p:cNvSpPr>
              <a:spLocks/>
            </p:cNvSpPr>
            <p:nvPr/>
          </p:nvSpPr>
          <p:spPr bwMode="auto">
            <a:xfrm>
              <a:off x="2895" y="2419"/>
              <a:ext cx="204" cy="227"/>
            </a:xfrm>
            <a:custGeom>
              <a:avLst/>
              <a:gdLst>
                <a:gd name="T0" fmla="*/ 659324839 w 211"/>
                <a:gd name="T1" fmla="*/ 550699457 h 236"/>
                <a:gd name="T2" fmla="*/ 659324839 w 211"/>
                <a:gd name="T3" fmla="*/ 550699457 h 236"/>
                <a:gd name="T4" fmla="*/ 659324839 w 211"/>
                <a:gd name="T5" fmla="*/ 550699457 h 236"/>
                <a:gd name="T6" fmla="*/ 659324839 w 211"/>
                <a:gd name="T7" fmla="*/ 550699457 h 236"/>
                <a:gd name="T8" fmla="*/ 659324839 w 211"/>
                <a:gd name="T9" fmla="*/ 550699457 h 236"/>
                <a:gd name="T10" fmla="*/ 659324839 w 211"/>
                <a:gd name="T11" fmla="*/ 550699457 h 236"/>
                <a:gd name="T12" fmla="*/ 0 w 211"/>
                <a:gd name="T13" fmla="*/ 550699457 h 236"/>
                <a:gd name="T14" fmla="*/ 659324839 w 211"/>
                <a:gd name="T15" fmla="*/ 550699457 h 236"/>
                <a:gd name="T16" fmla="*/ 659324839 w 211"/>
                <a:gd name="T17" fmla="*/ 550699457 h 236"/>
                <a:gd name="T18" fmla="*/ 659324839 w 211"/>
                <a:gd name="T19" fmla="*/ 550699457 h 236"/>
                <a:gd name="T20" fmla="*/ 659324839 w 211"/>
                <a:gd name="T21" fmla="*/ 550699457 h 236"/>
                <a:gd name="T22" fmla="*/ 659324839 w 211"/>
                <a:gd name="T23" fmla="*/ 550699457 h 236"/>
                <a:gd name="T24" fmla="*/ 659324839 w 211"/>
                <a:gd name="T25" fmla="*/ 550699457 h 236"/>
                <a:gd name="T26" fmla="*/ 659324839 w 211"/>
                <a:gd name="T27" fmla="*/ 550699457 h 236"/>
                <a:gd name="T28" fmla="*/ 659324839 w 211"/>
                <a:gd name="T29" fmla="*/ 550699457 h 236"/>
                <a:gd name="T30" fmla="*/ 659324839 w 211"/>
                <a:gd name="T31" fmla="*/ 550699457 h 236"/>
                <a:gd name="T32" fmla="*/ 659324839 w 211"/>
                <a:gd name="T33" fmla="*/ 550699457 h 236"/>
                <a:gd name="T34" fmla="*/ 659324839 w 211"/>
                <a:gd name="T35" fmla="*/ 0 h 236"/>
                <a:gd name="T36" fmla="*/ 659324839 w 211"/>
                <a:gd name="T37" fmla="*/ 550699457 h 236"/>
                <a:gd name="T38" fmla="*/ 659324839 w 211"/>
                <a:gd name="T39" fmla="*/ 550699457 h 236"/>
                <a:gd name="T40" fmla="*/ 659324839 w 211"/>
                <a:gd name="T41" fmla="*/ 550699457 h 236"/>
                <a:gd name="T42" fmla="*/ 659324839 w 211"/>
                <a:gd name="T43" fmla="*/ 550699457 h 236"/>
                <a:gd name="T44" fmla="*/ 659324839 w 211"/>
                <a:gd name="T45" fmla="*/ 550699457 h 236"/>
                <a:gd name="T46" fmla="*/ 659324839 w 211"/>
                <a:gd name="T47" fmla="*/ 550699457 h 236"/>
                <a:gd name="T48" fmla="*/ 659324839 w 211"/>
                <a:gd name="T49" fmla="*/ 550699457 h 236"/>
                <a:gd name="T50" fmla="*/ 659324839 w 211"/>
                <a:gd name="T51" fmla="*/ 550699457 h 236"/>
                <a:gd name="T52" fmla="*/ 659324839 w 211"/>
                <a:gd name="T53" fmla="*/ 550699457 h 236"/>
                <a:gd name="T54" fmla="*/ 659324839 w 211"/>
                <a:gd name="T55" fmla="*/ 550699457 h 236"/>
                <a:gd name="T56" fmla="*/ 659324839 w 211"/>
                <a:gd name="T57" fmla="*/ 550699457 h 236"/>
                <a:gd name="T58" fmla="*/ 659324839 w 211"/>
                <a:gd name="T59" fmla="*/ 550699457 h 236"/>
                <a:gd name="T60" fmla="*/ 659324839 w 211"/>
                <a:gd name="T61" fmla="*/ 550699457 h 236"/>
                <a:gd name="T62" fmla="*/ 659324839 w 211"/>
                <a:gd name="T63" fmla="*/ 550699457 h 236"/>
                <a:gd name="T64" fmla="*/ 659324839 w 211"/>
                <a:gd name="T65" fmla="*/ 550699457 h 236"/>
                <a:gd name="T66" fmla="*/ 659324839 w 211"/>
                <a:gd name="T67" fmla="*/ 550699457 h 236"/>
                <a:gd name="T68" fmla="*/ 659324839 w 211"/>
                <a:gd name="T69" fmla="*/ 550699457 h 236"/>
                <a:gd name="T70" fmla="*/ 659324839 w 211"/>
                <a:gd name="T71" fmla="*/ 550699457 h 2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1"/>
                <a:gd name="T109" fmla="*/ 0 h 236"/>
                <a:gd name="T110" fmla="*/ 211 w 211"/>
                <a:gd name="T111" fmla="*/ 236 h 2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1" h="236">
                  <a:moveTo>
                    <a:pt x="195" y="228"/>
                  </a:moveTo>
                  <a:lnTo>
                    <a:pt x="171" y="236"/>
                  </a:lnTo>
                  <a:lnTo>
                    <a:pt x="124" y="236"/>
                  </a:lnTo>
                  <a:lnTo>
                    <a:pt x="114" y="232"/>
                  </a:lnTo>
                  <a:lnTo>
                    <a:pt x="112" y="230"/>
                  </a:lnTo>
                  <a:lnTo>
                    <a:pt x="108" y="226"/>
                  </a:lnTo>
                  <a:lnTo>
                    <a:pt x="34" y="226"/>
                  </a:lnTo>
                  <a:lnTo>
                    <a:pt x="28" y="222"/>
                  </a:lnTo>
                  <a:lnTo>
                    <a:pt x="26" y="220"/>
                  </a:lnTo>
                  <a:lnTo>
                    <a:pt x="22" y="220"/>
                  </a:lnTo>
                  <a:lnTo>
                    <a:pt x="10" y="222"/>
                  </a:lnTo>
                  <a:lnTo>
                    <a:pt x="4" y="222"/>
                  </a:lnTo>
                  <a:lnTo>
                    <a:pt x="0" y="220"/>
                  </a:lnTo>
                  <a:lnTo>
                    <a:pt x="0" y="210"/>
                  </a:lnTo>
                  <a:lnTo>
                    <a:pt x="4" y="202"/>
                  </a:lnTo>
                  <a:lnTo>
                    <a:pt x="4" y="194"/>
                  </a:lnTo>
                  <a:lnTo>
                    <a:pt x="4" y="188"/>
                  </a:lnTo>
                  <a:lnTo>
                    <a:pt x="6" y="174"/>
                  </a:lnTo>
                  <a:lnTo>
                    <a:pt x="10" y="162"/>
                  </a:lnTo>
                  <a:lnTo>
                    <a:pt x="14" y="152"/>
                  </a:lnTo>
                  <a:lnTo>
                    <a:pt x="20" y="142"/>
                  </a:lnTo>
                  <a:lnTo>
                    <a:pt x="26" y="132"/>
                  </a:lnTo>
                  <a:lnTo>
                    <a:pt x="32" y="122"/>
                  </a:lnTo>
                  <a:lnTo>
                    <a:pt x="36" y="112"/>
                  </a:lnTo>
                  <a:lnTo>
                    <a:pt x="36" y="100"/>
                  </a:lnTo>
                  <a:lnTo>
                    <a:pt x="34" y="90"/>
                  </a:lnTo>
                  <a:lnTo>
                    <a:pt x="30" y="80"/>
                  </a:lnTo>
                  <a:lnTo>
                    <a:pt x="26" y="72"/>
                  </a:lnTo>
                  <a:lnTo>
                    <a:pt x="24" y="60"/>
                  </a:lnTo>
                  <a:lnTo>
                    <a:pt x="24" y="56"/>
                  </a:lnTo>
                  <a:lnTo>
                    <a:pt x="26" y="52"/>
                  </a:lnTo>
                  <a:lnTo>
                    <a:pt x="28" y="48"/>
                  </a:lnTo>
                  <a:lnTo>
                    <a:pt x="28" y="44"/>
                  </a:lnTo>
                  <a:lnTo>
                    <a:pt x="28" y="36"/>
                  </a:lnTo>
                  <a:lnTo>
                    <a:pt x="24" y="26"/>
                  </a:lnTo>
                  <a:lnTo>
                    <a:pt x="16" y="0"/>
                  </a:lnTo>
                  <a:lnTo>
                    <a:pt x="84" y="0"/>
                  </a:lnTo>
                  <a:lnTo>
                    <a:pt x="84" y="14"/>
                  </a:lnTo>
                  <a:lnTo>
                    <a:pt x="90" y="26"/>
                  </a:lnTo>
                  <a:lnTo>
                    <a:pt x="98" y="36"/>
                  </a:lnTo>
                  <a:lnTo>
                    <a:pt x="102" y="38"/>
                  </a:lnTo>
                  <a:lnTo>
                    <a:pt x="106" y="38"/>
                  </a:lnTo>
                  <a:lnTo>
                    <a:pt x="118" y="38"/>
                  </a:lnTo>
                  <a:lnTo>
                    <a:pt x="126" y="38"/>
                  </a:lnTo>
                  <a:lnTo>
                    <a:pt x="130" y="36"/>
                  </a:lnTo>
                  <a:lnTo>
                    <a:pt x="132" y="30"/>
                  </a:lnTo>
                  <a:lnTo>
                    <a:pt x="132" y="22"/>
                  </a:lnTo>
                  <a:lnTo>
                    <a:pt x="153" y="22"/>
                  </a:lnTo>
                  <a:lnTo>
                    <a:pt x="155" y="24"/>
                  </a:lnTo>
                  <a:lnTo>
                    <a:pt x="157" y="26"/>
                  </a:lnTo>
                  <a:lnTo>
                    <a:pt x="163" y="28"/>
                  </a:lnTo>
                  <a:lnTo>
                    <a:pt x="171" y="28"/>
                  </a:lnTo>
                  <a:lnTo>
                    <a:pt x="177" y="26"/>
                  </a:lnTo>
                  <a:lnTo>
                    <a:pt x="179" y="50"/>
                  </a:lnTo>
                  <a:lnTo>
                    <a:pt x="177" y="74"/>
                  </a:lnTo>
                  <a:lnTo>
                    <a:pt x="177" y="78"/>
                  </a:lnTo>
                  <a:lnTo>
                    <a:pt x="181" y="80"/>
                  </a:lnTo>
                  <a:lnTo>
                    <a:pt x="183" y="88"/>
                  </a:lnTo>
                  <a:lnTo>
                    <a:pt x="183" y="92"/>
                  </a:lnTo>
                  <a:lnTo>
                    <a:pt x="181" y="100"/>
                  </a:lnTo>
                  <a:lnTo>
                    <a:pt x="189" y="102"/>
                  </a:lnTo>
                  <a:lnTo>
                    <a:pt x="193" y="102"/>
                  </a:lnTo>
                  <a:lnTo>
                    <a:pt x="197" y="100"/>
                  </a:lnTo>
                  <a:lnTo>
                    <a:pt x="205" y="100"/>
                  </a:lnTo>
                  <a:lnTo>
                    <a:pt x="211" y="100"/>
                  </a:lnTo>
                  <a:lnTo>
                    <a:pt x="211" y="132"/>
                  </a:lnTo>
                  <a:lnTo>
                    <a:pt x="209" y="136"/>
                  </a:lnTo>
                  <a:lnTo>
                    <a:pt x="205" y="138"/>
                  </a:lnTo>
                  <a:lnTo>
                    <a:pt x="203" y="138"/>
                  </a:lnTo>
                  <a:lnTo>
                    <a:pt x="177" y="138"/>
                  </a:lnTo>
                  <a:lnTo>
                    <a:pt x="177" y="206"/>
                  </a:lnTo>
                  <a:lnTo>
                    <a:pt x="195" y="226"/>
                  </a:lnTo>
                  <a:lnTo>
                    <a:pt x="195" y="228"/>
                  </a:lnTo>
                  <a:close/>
                </a:path>
              </a:pathLst>
            </a:custGeom>
            <a:solidFill>
              <a:srgbClr val="C0C0C0"/>
            </a:solidFill>
            <a:ln w="3175">
              <a:solidFill>
                <a:schemeClr val="bg1"/>
              </a:solidFill>
              <a:round/>
              <a:headEnd/>
              <a:tailEnd/>
            </a:ln>
          </p:spPr>
          <p:txBody>
            <a:bodyPr/>
            <a:lstStyle/>
            <a:p>
              <a:endParaRPr lang="en-GB"/>
            </a:p>
          </p:txBody>
        </p:sp>
        <p:sp>
          <p:nvSpPr>
            <p:cNvPr id="75873" name="Freeform 99"/>
            <p:cNvSpPr>
              <a:spLocks/>
            </p:cNvSpPr>
            <p:nvPr/>
          </p:nvSpPr>
          <p:spPr bwMode="auto">
            <a:xfrm>
              <a:off x="3023" y="2642"/>
              <a:ext cx="153" cy="174"/>
            </a:xfrm>
            <a:custGeom>
              <a:avLst/>
              <a:gdLst>
                <a:gd name="T0" fmla="*/ 558766778 w 159"/>
                <a:gd name="T1" fmla="*/ 655564467 h 180"/>
                <a:gd name="T2" fmla="*/ 558766778 w 159"/>
                <a:gd name="T3" fmla="*/ 655564467 h 180"/>
                <a:gd name="T4" fmla="*/ 558766778 w 159"/>
                <a:gd name="T5" fmla="*/ 655564467 h 180"/>
                <a:gd name="T6" fmla="*/ 558766778 w 159"/>
                <a:gd name="T7" fmla="*/ 655564467 h 180"/>
                <a:gd name="T8" fmla="*/ 558766778 w 159"/>
                <a:gd name="T9" fmla="*/ 655564467 h 180"/>
                <a:gd name="T10" fmla="*/ 558766778 w 159"/>
                <a:gd name="T11" fmla="*/ 655564467 h 180"/>
                <a:gd name="T12" fmla="*/ 558766778 w 159"/>
                <a:gd name="T13" fmla="*/ 655564467 h 180"/>
                <a:gd name="T14" fmla="*/ 558766778 w 159"/>
                <a:gd name="T15" fmla="*/ 655564467 h 180"/>
                <a:gd name="T16" fmla="*/ 558766778 w 159"/>
                <a:gd name="T17" fmla="*/ 655564467 h 180"/>
                <a:gd name="T18" fmla="*/ 558766778 w 159"/>
                <a:gd name="T19" fmla="*/ 655564467 h 180"/>
                <a:gd name="T20" fmla="*/ 558766778 w 159"/>
                <a:gd name="T21" fmla="*/ 655564467 h 180"/>
                <a:gd name="T22" fmla="*/ 558766778 w 159"/>
                <a:gd name="T23" fmla="*/ 655564467 h 180"/>
                <a:gd name="T24" fmla="*/ 558766778 w 159"/>
                <a:gd name="T25" fmla="*/ 655564467 h 180"/>
                <a:gd name="T26" fmla="*/ 558766778 w 159"/>
                <a:gd name="T27" fmla="*/ 655564467 h 180"/>
                <a:gd name="T28" fmla="*/ 558766778 w 159"/>
                <a:gd name="T29" fmla="*/ 655564467 h 180"/>
                <a:gd name="T30" fmla="*/ 558766778 w 159"/>
                <a:gd name="T31" fmla="*/ 655564467 h 180"/>
                <a:gd name="T32" fmla="*/ 558766778 w 159"/>
                <a:gd name="T33" fmla="*/ 655564467 h 180"/>
                <a:gd name="T34" fmla="*/ 558766778 w 159"/>
                <a:gd name="T35" fmla="*/ 655564467 h 180"/>
                <a:gd name="T36" fmla="*/ 558766778 w 159"/>
                <a:gd name="T37" fmla="*/ 655564467 h 180"/>
                <a:gd name="T38" fmla="*/ 558766778 w 159"/>
                <a:gd name="T39" fmla="*/ 655564467 h 180"/>
                <a:gd name="T40" fmla="*/ 558766778 w 159"/>
                <a:gd name="T41" fmla="*/ 655564467 h 180"/>
                <a:gd name="T42" fmla="*/ 558766778 w 159"/>
                <a:gd name="T43" fmla="*/ 655564467 h 180"/>
                <a:gd name="T44" fmla="*/ 558766778 w 159"/>
                <a:gd name="T45" fmla="*/ 655564467 h 180"/>
                <a:gd name="T46" fmla="*/ 558766778 w 159"/>
                <a:gd name="T47" fmla="*/ 655564467 h 180"/>
                <a:gd name="T48" fmla="*/ 558766778 w 159"/>
                <a:gd name="T49" fmla="*/ 655564467 h 180"/>
                <a:gd name="T50" fmla="*/ 558766778 w 159"/>
                <a:gd name="T51" fmla="*/ 655564467 h 180"/>
                <a:gd name="T52" fmla="*/ 558766778 w 159"/>
                <a:gd name="T53" fmla="*/ 655564467 h 180"/>
                <a:gd name="T54" fmla="*/ 558766778 w 159"/>
                <a:gd name="T55" fmla="*/ 655564467 h 180"/>
                <a:gd name="T56" fmla="*/ 558766778 w 159"/>
                <a:gd name="T57" fmla="*/ 655564467 h 180"/>
                <a:gd name="T58" fmla="*/ 558766778 w 159"/>
                <a:gd name="T59" fmla="*/ 655564467 h 180"/>
                <a:gd name="T60" fmla="*/ 558766778 w 159"/>
                <a:gd name="T61" fmla="*/ 655564467 h 180"/>
                <a:gd name="T62" fmla="*/ 558766778 w 159"/>
                <a:gd name="T63" fmla="*/ 655564467 h 180"/>
                <a:gd name="T64" fmla="*/ 558766778 w 159"/>
                <a:gd name="T65" fmla="*/ 655564467 h 180"/>
                <a:gd name="T66" fmla="*/ 558766778 w 159"/>
                <a:gd name="T67" fmla="*/ 655564467 h 180"/>
                <a:gd name="T68" fmla="*/ 558766778 w 159"/>
                <a:gd name="T69" fmla="*/ 655564467 h 180"/>
                <a:gd name="T70" fmla="*/ 558766778 w 159"/>
                <a:gd name="T71" fmla="*/ 655564467 h 180"/>
                <a:gd name="T72" fmla="*/ 558766778 w 159"/>
                <a:gd name="T73" fmla="*/ 655564467 h 180"/>
                <a:gd name="T74" fmla="*/ 558766778 w 159"/>
                <a:gd name="T75" fmla="*/ 655564467 h 180"/>
                <a:gd name="T76" fmla="*/ 558766778 w 159"/>
                <a:gd name="T77" fmla="*/ 655564467 h 180"/>
                <a:gd name="T78" fmla="*/ 558766778 w 159"/>
                <a:gd name="T79" fmla="*/ 655564467 h 180"/>
                <a:gd name="T80" fmla="*/ 558766778 w 159"/>
                <a:gd name="T81" fmla="*/ 655564467 h 180"/>
                <a:gd name="T82" fmla="*/ 558766778 w 159"/>
                <a:gd name="T83" fmla="*/ 655564467 h 180"/>
                <a:gd name="T84" fmla="*/ 558766778 w 159"/>
                <a:gd name="T85" fmla="*/ 655564467 h 180"/>
                <a:gd name="T86" fmla="*/ 558766778 w 159"/>
                <a:gd name="T87" fmla="*/ 655564467 h 180"/>
                <a:gd name="T88" fmla="*/ 558766778 w 159"/>
                <a:gd name="T89" fmla="*/ 655564467 h 180"/>
                <a:gd name="T90" fmla="*/ 558766778 w 159"/>
                <a:gd name="T91" fmla="*/ 655564467 h 180"/>
                <a:gd name="T92" fmla="*/ 0 w 159"/>
                <a:gd name="T93" fmla="*/ 655564467 h 180"/>
                <a:gd name="T94" fmla="*/ 0 w 159"/>
                <a:gd name="T95" fmla="*/ 655564467 h 180"/>
                <a:gd name="T96" fmla="*/ 558766778 w 159"/>
                <a:gd name="T97" fmla="*/ 655564467 h 180"/>
                <a:gd name="T98" fmla="*/ 558766778 w 159"/>
                <a:gd name="T99" fmla="*/ 655564467 h 180"/>
                <a:gd name="T100" fmla="*/ 558766778 w 159"/>
                <a:gd name="T101" fmla="*/ 655564467 h 180"/>
                <a:gd name="T102" fmla="*/ 558766778 w 159"/>
                <a:gd name="T103" fmla="*/ 655564467 h 180"/>
                <a:gd name="T104" fmla="*/ 558766778 w 159"/>
                <a:gd name="T105" fmla="*/ 655564467 h 180"/>
                <a:gd name="T106" fmla="*/ 558766778 w 159"/>
                <a:gd name="T107" fmla="*/ 655564467 h 180"/>
                <a:gd name="T108" fmla="*/ 558766778 w 159"/>
                <a:gd name="T109" fmla="*/ 655564467 h 180"/>
                <a:gd name="T110" fmla="*/ 558766778 w 159"/>
                <a:gd name="T111" fmla="*/ 0 h 180"/>
                <a:gd name="T112" fmla="*/ 558766778 w 159"/>
                <a:gd name="T113" fmla="*/ 655564467 h 180"/>
                <a:gd name="T114" fmla="*/ 558766778 w 159"/>
                <a:gd name="T115" fmla="*/ 0 h 180"/>
                <a:gd name="T116" fmla="*/ 558766778 w 159"/>
                <a:gd name="T117" fmla="*/ 655564467 h 180"/>
                <a:gd name="T118" fmla="*/ 558766778 w 159"/>
                <a:gd name="T119" fmla="*/ 655564467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9"/>
                <a:gd name="T181" fmla="*/ 0 h 180"/>
                <a:gd name="T182" fmla="*/ 159 w 159"/>
                <a:gd name="T183" fmla="*/ 180 h 18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9" h="180">
                  <a:moveTo>
                    <a:pt x="101" y="6"/>
                  </a:moveTo>
                  <a:lnTo>
                    <a:pt x="101" y="10"/>
                  </a:lnTo>
                  <a:lnTo>
                    <a:pt x="105" y="16"/>
                  </a:lnTo>
                  <a:lnTo>
                    <a:pt x="107" y="20"/>
                  </a:lnTo>
                  <a:lnTo>
                    <a:pt x="109" y="22"/>
                  </a:lnTo>
                  <a:lnTo>
                    <a:pt x="107" y="24"/>
                  </a:lnTo>
                  <a:lnTo>
                    <a:pt x="109" y="28"/>
                  </a:lnTo>
                  <a:lnTo>
                    <a:pt x="113" y="34"/>
                  </a:lnTo>
                  <a:lnTo>
                    <a:pt x="121" y="40"/>
                  </a:lnTo>
                  <a:lnTo>
                    <a:pt x="129" y="46"/>
                  </a:lnTo>
                  <a:lnTo>
                    <a:pt x="133" y="50"/>
                  </a:lnTo>
                  <a:lnTo>
                    <a:pt x="135" y="56"/>
                  </a:lnTo>
                  <a:lnTo>
                    <a:pt x="137" y="68"/>
                  </a:lnTo>
                  <a:lnTo>
                    <a:pt x="137" y="74"/>
                  </a:lnTo>
                  <a:lnTo>
                    <a:pt x="141" y="76"/>
                  </a:lnTo>
                  <a:lnTo>
                    <a:pt x="147" y="78"/>
                  </a:lnTo>
                  <a:lnTo>
                    <a:pt x="151" y="80"/>
                  </a:lnTo>
                  <a:lnTo>
                    <a:pt x="155" y="80"/>
                  </a:lnTo>
                  <a:lnTo>
                    <a:pt x="159" y="86"/>
                  </a:lnTo>
                  <a:lnTo>
                    <a:pt x="151" y="90"/>
                  </a:lnTo>
                  <a:lnTo>
                    <a:pt x="145" y="94"/>
                  </a:lnTo>
                  <a:lnTo>
                    <a:pt x="135" y="108"/>
                  </a:lnTo>
                  <a:lnTo>
                    <a:pt x="125" y="120"/>
                  </a:lnTo>
                  <a:lnTo>
                    <a:pt x="115" y="132"/>
                  </a:lnTo>
                  <a:lnTo>
                    <a:pt x="111" y="134"/>
                  </a:lnTo>
                  <a:lnTo>
                    <a:pt x="107" y="136"/>
                  </a:lnTo>
                  <a:lnTo>
                    <a:pt x="105" y="138"/>
                  </a:lnTo>
                  <a:lnTo>
                    <a:pt x="101" y="142"/>
                  </a:lnTo>
                  <a:lnTo>
                    <a:pt x="99" y="148"/>
                  </a:lnTo>
                  <a:lnTo>
                    <a:pt x="95" y="154"/>
                  </a:lnTo>
                  <a:lnTo>
                    <a:pt x="91" y="158"/>
                  </a:lnTo>
                  <a:lnTo>
                    <a:pt x="83" y="160"/>
                  </a:lnTo>
                  <a:lnTo>
                    <a:pt x="77" y="158"/>
                  </a:lnTo>
                  <a:lnTo>
                    <a:pt x="73" y="154"/>
                  </a:lnTo>
                  <a:lnTo>
                    <a:pt x="67" y="150"/>
                  </a:lnTo>
                  <a:lnTo>
                    <a:pt x="61" y="148"/>
                  </a:lnTo>
                  <a:lnTo>
                    <a:pt x="55" y="152"/>
                  </a:lnTo>
                  <a:lnTo>
                    <a:pt x="47" y="162"/>
                  </a:lnTo>
                  <a:lnTo>
                    <a:pt x="39" y="174"/>
                  </a:lnTo>
                  <a:lnTo>
                    <a:pt x="31" y="180"/>
                  </a:lnTo>
                  <a:lnTo>
                    <a:pt x="12" y="180"/>
                  </a:lnTo>
                  <a:lnTo>
                    <a:pt x="14" y="172"/>
                  </a:lnTo>
                  <a:lnTo>
                    <a:pt x="16" y="164"/>
                  </a:lnTo>
                  <a:lnTo>
                    <a:pt x="16" y="158"/>
                  </a:lnTo>
                  <a:lnTo>
                    <a:pt x="14" y="154"/>
                  </a:lnTo>
                  <a:lnTo>
                    <a:pt x="6" y="144"/>
                  </a:lnTo>
                  <a:lnTo>
                    <a:pt x="0" y="142"/>
                  </a:lnTo>
                  <a:lnTo>
                    <a:pt x="0" y="84"/>
                  </a:lnTo>
                  <a:lnTo>
                    <a:pt x="21" y="84"/>
                  </a:lnTo>
                  <a:lnTo>
                    <a:pt x="21" y="12"/>
                  </a:lnTo>
                  <a:lnTo>
                    <a:pt x="45" y="10"/>
                  </a:lnTo>
                  <a:lnTo>
                    <a:pt x="65" y="6"/>
                  </a:lnTo>
                  <a:lnTo>
                    <a:pt x="69" y="14"/>
                  </a:lnTo>
                  <a:lnTo>
                    <a:pt x="83" y="6"/>
                  </a:lnTo>
                  <a:lnTo>
                    <a:pt x="89" y="2"/>
                  </a:lnTo>
                  <a:lnTo>
                    <a:pt x="95" y="0"/>
                  </a:lnTo>
                  <a:lnTo>
                    <a:pt x="99" y="2"/>
                  </a:lnTo>
                  <a:lnTo>
                    <a:pt x="101" y="0"/>
                  </a:lnTo>
                  <a:lnTo>
                    <a:pt x="101" y="4"/>
                  </a:lnTo>
                  <a:lnTo>
                    <a:pt x="101" y="6"/>
                  </a:lnTo>
                  <a:close/>
                </a:path>
              </a:pathLst>
            </a:custGeom>
            <a:solidFill>
              <a:srgbClr val="C0C0C0"/>
            </a:solidFill>
            <a:ln w="3175">
              <a:solidFill>
                <a:schemeClr val="bg1"/>
              </a:solidFill>
              <a:round/>
              <a:headEnd/>
              <a:tailEnd/>
            </a:ln>
          </p:spPr>
          <p:txBody>
            <a:bodyPr/>
            <a:lstStyle/>
            <a:p>
              <a:endParaRPr lang="en-GB"/>
            </a:p>
          </p:txBody>
        </p:sp>
        <p:sp>
          <p:nvSpPr>
            <p:cNvPr id="75874" name="Freeform 100"/>
            <p:cNvSpPr>
              <a:spLocks/>
            </p:cNvSpPr>
            <p:nvPr/>
          </p:nvSpPr>
          <p:spPr bwMode="auto">
            <a:xfrm>
              <a:off x="2462" y="2070"/>
              <a:ext cx="114" cy="100"/>
            </a:xfrm>
            <a:custGeom>
              <a:avLst/>
              <a:gdLst>
                <a:gd name="T0" fmla="*/ 642286994 w 118"/>
                <a:gd name="T1" fmla="*/ 544205379 h 104"/>
                <a:gd name="T2" fmla="*/ 642286994 w 118"/>
                <a:gd name="T3" fmla="*/ 544205379 h 104"/>
                <a:gd name="T4" fmla="*/ 642286994 w 118"/>
                <a:gd name="T5" fmla="*/ 544205379 h 104"/>
                <a:gd name="T6" fmla="*/ 642286994 w 118"/>
                <a:gd name="T7" fmla="*/ 544205379 h 104"/>
                <a:gd name="T8" fmla="*/ 642286994 w 118"/>
                <a:gd name="T9" fmla="*/ 544205379 h 104"/>
                <a:gd name="T10" fmla="*/ 642286994 w 118"/>
                <a:gd name="T11" fmla="*/ 544205379 h 104"/>
                <a:gd name="T12" fmla="*/ 642286994 w 118"/>
                <a:gd name="T13" fmla="*/ 544205379 h 104"/>
                <a:gd name="T14" fmla="*/ 642286994 w 118"/>
                <a:gd name="T15" fmla="*/ 544205379 h 104"/>
                <a:gd name="T16" fmla="*/ 642286994 w 118"/>
                <a:gd name="T17" fmla="*/ 544205379 h 104"/>
                <a:gd name="T18" fmla="*/ 642286994 w 118"/>
                <a:gd name="T19" fmla="*/ 544205379 h 104"/>
                <a:gd name="T20" fmla="*/ 642286994 w 118"/>
                <a:gd name="T21" fmla="*/ 544205379 h 104"/>
                <a:gd name="T22" fmla="*/ 642286994 w 118"/>
                <a:gd name="T23" fmla="*/ 544205379 h 104"/>
                <a:gd name="T24" fmla="*/ 642286994 w 118"/>
                <a:gd name="T25" fmla="*/ 544205379 h 104"/>
                <a:gd name="T26" fmla="*/ 642286994 w 118"/>
                <a:gd name="T27" fmla="*/ 544205379 h 104"/>
                <a:gd name="T28" fmla="*/ 642286994 w 118"/>
                <a:gd name="T29" fmla="*/ 544205379 h 104"/>
                <a:gd name="T30" fmla="*/ 642286994 w 118"/>
                <a:gd name="T31" fmla="*/ 544205379 h 104"/>
                <a:gd name="T32" fmla="*/ 642286994 w 118"/>
                <a:gd name="T33" fmla="*/ 544205379 h 104"/>
                <a:gd name="T34" fmla="*/ 642286994 w 118"/>
                <a:gd name="T35" fmla="*/ 544205379 h 104"/>
                <a:gd name="T36" fmla="*/ 642286994 w 118"/>
                <a:gd name="T37" fmla="*/ 544205379 h 104"/>
                <a:gd name="T38" fmla="*/ 642286994 w 118"/>
                <a:gd name="T39" fmla="*/ 544205379 h 104"/>
                <a:gd name="T40" fmla="*/ 642286994 w 118"/>
                <a:gd name="T41" fmla="*/ 544205379 h 104"/>
                <a:gd name="T42" fmla="*/ 642286994 w 118"/>
                <a:gd name="T43" fmla="*/ 544205379 h 104"/>
                <a:gd name="T44" fmla="*/ 642286994 w 118"/>
                <a:gd name="T45" fmla="*/ 544205379 h 104"/>
                <a:gd name="T46" fmla="*/ 642286994 w 118"/>
                <a:gd name="T47" fmla="*/ 544205379 h 104"/>
                <a:gd name="T48" fmla="*/ 642286994 w 118"/>
                <a:gd name="T49" fmla="*/ 544205379 h 104"/>
                <a:gd name="T50" fmla="*/ 642286994 w 118"/>
                <a:gd name="T51" fmla="*/ 0 h 104"/>
                <a:gd name="T52" fmla="*/ 642286994 w 118"/>
                <a:gd name="T53" fmla="*/ 544205379 h 104"/>
                <a:gd name="T54" fmla="*/ 642286994 w 118"/>
                <a:gd name="T55" fmla="*/ 544205379 h 104"/>
                <a:gd name="T56" fmla="*/ 642286994 w 118"/>
                <a:gd name="T57" fmla="*/ 544205379 h 104"/>
                <a:gd name="T58" fmla="*/ 642286994 w 118"/>
                <a:gd name="T59" fmla="*/ 544205379 h 104"/>
                <a:gd name="T60" fmla="*/ 0 w 118"/>
                <a:gd name="T61" fmla="*/ 544205379 h 104"/>
                <a:gd name="T62" fmla="*/ 642286994 w 118"/>
                <a:gd name="T63" fmla="*/ 544205379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8"/>
                <a:gd name="T97" fmla="*/ 0 h 104"/>
                <a:gd name="T98" fmla="*/ 118 w 118"/>
                <a:gd name="T99" fmla="*/ 104 h 10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8" h="104">
                  <a:moveTo>
                    <a:pt x="30" y="70"/>
                  </a:moveTo>
                  <a:lnTo>
                    <a:pt x="34" y="64"/>
                  </a:lnTo>
                  <a:lnTo>
                    <a:pt x="40" y="58"/>
                  </a:lnTo>
                  <a:lnTo>
                    <a:pt x="46" y="52"/>
                  </a:lnTo>
                  <a:lnTo>
                    <a:pt x="54" y="50"/>
                  </a:lnTo>
                  <a:lnTo>
                    <a:pt x="60" y="52"/>
                  </a:lnTo>
                  <a:lnTo>
                    <a:pt x="64" y="54"/>
                  </a:lnTo>
                  <a:lnTo>
                    <a:pt x="66" y="58"/>
                  </a:lnTo>
                  <a:lnTo>
                    <a:pt x="68" y="64"/>
                  </a:lnTo>
                  <a:lnTo>
                    <a:pt x="70" y="74"/>
                  </a:lnTo>
                  <a:lnTo>
                    <a:pt x="74" y="84"/>
                  </a:lnTo>
                  <a:lnTo>
                    <a:pt x="78" y="82"/>
                  </a:lnTo>
                  <a:lnTo>
                    <a:pt x="82" y="80"/>
                  </a:lnTo>
                  <a:lnTo>
                    <a:pt x="90" y="84"/>
                  </a:lnTo>
                  <a:lnTo>
                    <a:pt x="90" y="96"/>
                  </a:lnTo>
                  <a:lnTo>
                    <a:pt x="92" y="102"/>
                  </a:lnTo>
                  <a:lnTo>
                    <a:pt x="96" y="104"/>
                  </a:lnTo>
                  <a:lnTo>
                    <a:pt x="102" y="104"/>
                  </a:lnTo>
                  <a:lnTo>
                    <a:pt x="102" y="102"/>
                  </a:lnTo>
                  <a:lnTo>
                    <a:pt x="106" y="102"/>
                  </a:lnTo>
                  <a:lnTo>
                    <a:pt x="108" y="102"/>
                  </a:lnTo>
                  <a:lnTo>
                    <a:pt x="112" y="98"/>
                  </a:lnTo>
                  <a:lnTo>
                    <a:pt x="114" y="90"/>
                  </a:lnTo>
                  <a:lnTo>
                    <a:pt x="114" y="88"/>
                  </a:lnTo>
                  <a:lnTo>
                    <a:pt x="112" y="86"/>
                  </a:lnTo>
                  <a:lnTo>
                    <a:pt x="110" y="84"/>
                  </a:lnTo>
                  <a:lnTo>
                    <a:pt x="110" y="82"/>
                  </a:lnTo>
                  <a:lnTo>
                    <a:pt x="114" y="80"/>
                  </a:lnTo>
                  <a:lnTo>
                    <a:pt x="118" y="78"/>
                  </a:lnTo>
                  <a:lnTo>
                    <a:pt x="116" y="74"/>
                  </a:lnTo>
                  <a:lnTo>
                    <a:pt x="114" y="68"/>
                  </a:lnTo>
                  <a:lnTo>
                    <a:pt x="112" y="56"/>
                  </a:lnTo>
                  <a:lnTo>
                    <a:pt x="114" y="50"/>
                  </a:lnTo>
                  <a:lnTo>
                    <a:pt x="114" y="48"/>
                  </a:lnTo>
                  <a:lnTo>
                    <a:pt x="118" y="48"/>
                  </a:lnTo>
                  <a:lnTo>
                    <a:pt x="112" y="46"/>
                  </a:lnTo>
                  <a:lnTo>
                    <a:pt x="108" y="42"/>
                  </a:lnTo>
                  <a:lnTo>
                    <a:pt x="104" y="28"/>
                  </a:lnTo>
                  <a:lnTo>
                    <a:pt x="100" y="14"/>
                  </a:lnTo>
                  <a:lnTo>
                    <a:pt x="96" y="8"/>
                  </a:lnTo>
                  <a:lnTo>
                    <a:pt x="90" y="6"/>
                  </a:lnTo>
                  <a:lnTo>
                    <a:pt x="88" y="8"/>
                  </a:lnTo>
                  <a:lnTo>
                    <a:pt x="86" y="10"/>
                  </a:lnTo>
                  <a:lnTo>
                    <a:pt x="78" y="10"/>
                  </a:lnTo>
                  <a:lnTo>
                    <a:pt x="64" y="8"/>
                  </a:lnTo>
                  <a:lnTo>
                    <a:pt x="54" y="6"/>
                  </a:lnTo>
                  <a:lnTo>
                    <a:pt x="50" y="6"/>
                  </a:lnTo>
                  <a:lnTo>
                    <a:pt x="44" y="8"/>
                  </a:lnTo>
                  <a:lnTo>
                    <a:pt x="38" y="6"/>
                  </a:lnTo>
                  <a:lnTo>
                    <a:pt x="32" y="4"/>
                  </a:lnTo>
                  <a:lnTo>
                    <a:pt x="26" y="2"/>
                  </a:lnTo>
                  <a:lnTo>
                    <a:pt x="18" y="0"/>
                  </a:lnTo>
                  <a:lnTo>
                    <a:pt x="18" y="4"/>
                  </a:lnTo>
                  <a:lnTo>
                    <a:pt x="18" y="8"/>
                  </a:lnTo>
                  <a:lnTo>
                    <a:pt x="14" y="8"/>
                  </a:lnTo>
                  <a:lnTo>
                    <a:pt x="16" y="12"/>
                  </a:lnTo>
                  <a:lnTo>
                    <a:pt x="18" y="12"/>
                  </a:lnTo>
                  <a:lnTo>
                    <a:pt x="18" y="18"/>
                  </a:lnTo>
                  <a:lnTo>
                    <a:pt x="12" y="20"/>
                  </a:lnTo>
                  <a:lnTo>
                    <a:pt x="8" y="22"/>
                  </a:lnTo>
                  <a:lnTo>
                    <a:pt x="4" y="24"/>
                  </a:lnTo>
                  <a:lnTo>
                    <a:pt x="0" y="24"/>
                  </a:lnTo>
                  <a:lnTo>
                    <a:pt x="16" y="46"/>
                  </a:lnTo>
                  <a:lnTo>
                    <a:pt x="24" y="56"/>
                  </a:lnTo>
                  <a:lnTo>
                    <a:pt x="30" y="70"/>
                  </a:lnTo>
                  <a:close/>
                </a:path>
              </a:pathLst>
            </a:custGeom>
            <a:solidFill>
              <a:srgbClr val="C0C0C0"/>
            </a:solidFill>
            <a:ln w="3175">
              <a:solidFill>
                <a:schemeClr val="bg1"/>
              </a:solidFill>
              <a:round/>
              <a:headEnd/>
              <a:tailEnd/>
            </a:ln>
          </p:spPr>
          <p:txBody>
            <a:bodyPr/>
            <a:lstStyle/>
            <a:p>
              <a:endParaRPr lang="en-GB"/>
            </a:p>
          </p:txBody>
        </p:sp>
        <p:sp>
          <p:nvSpPr>
            <p:cNvPr id="75875" name="Freeform 101"/>
            <p:cNvSpPr>
              <a:spLocks/>
            </p:cNvSpPr>
            <p:nvPr/>
          </p:nvSpPr>
          <p:spPr bwMode="auto">
            <a:xfrm>
              <a:off x="2514" y="2147"/>
              <a:ext cx="67" cy="73"/>
            </a:xfrm>
            <a:custGeom>
              <a:avLst/>
              <a:gdLst>
                <a:gd name="T0" fmla="*/ 463570945 w 70"/>
                <a:gd name="T1" fmla="*/ 524509738 h 76"/>
                <a:gd name="T2" fmla="*/ 463570945 w 70"/>
                <a:gd name="T3" fmla="*/ 524509738 h 76"/>
                <a:gd name="T4" fmla="*/ 463570945 w 70"/>
                <a:gd name="T5" fmla="*/ 524509738 h 76"/>
                <a:gd name="T6" fmla="*/ 463570945 w 70"/>
                <a:gd name="T7" fmla="*/ 524509738 h 76"/>
                <a:gd name="T8" fmla="*/ 463570945 w 70"/>
                <a:gd name="T9" fmla="*/ 524509738 h 76"/>
                <a:gd name="T10" fmla="*/ 463570945 w 70"/>
                <a:gd name="T11" fmla="*/ 524509738 h 76"/>
                <a:gd name="T12" fmla="*/ 0 w 70"/>
                <a:gd name="T13" fmla="*/ 524509738 h 76"/>
                <a:gd name="T14" fmla="*/ 463570945 w 70"/>
                <a:gd name="T15" fmla="*/ 524509738 h 76"/>
                <a:gd name="T16" fmla="*/ 463570945 w 70"/>
                <a:gd name="T17" fmla="*/ 524509738 h 76"/>
                <a:gd name="T18" fmla="*/ 463570945 w 70"/>
                <a:gd name="T19" fmla="*/ 524509738 h 76"/>
                <a:gd name="T20" fmla="*/ 463570945 w 70"/>
                <a:gd name="T21" fmla="*/ 524509738 h 76"/>
                <a:gd name="T22" fmla="*/ 463570945 w 70"/>
                <a:gd name="T23" fmla="*/ 524509738 h 76"/>
                <a:gd name="T24" fmla="*/ 463570945 w 70"/>
                <a:gd name="T25" fmla="*/ 524509738 h 76"/>
                <a:gd name="T26" fmla="*/ 463570945 w 70"/>
                <a:gd name="T27" fmla="*/ 0 h 76"/>
                <a:gd name="T28" fmla="*/ 463570945 w 70"/>
                <a:gd name="T29" fmla="*/ 524509738 h 76"/>
                <a:gd name="T30" fmla="*/ 463570945 w 70"/>
                <a:gd name="T31" fmla="*/ 524509738 h 76"/>
                <a:gd name="T32" fmla="*/ 463570945 w 70"/>
                <a:gd name="T33" fmla="*/ 524509738 h 76"/>
                <a:gd name="T34" fmla="*/ 463570945 w 70"/>
                <a:gd name="T35" fmla="*/ 524509738 h 76"/>
                <a:gd name="T36" fmla="*/ 463570945 w 70"/>
                <a:gd name="T37" fmla="*/ 524509738 h 76"/>
                <a:gd name="T38" fmla="*/ 463570945 w 70"/>
                <a:gd name="T39" fmla="*/ 524509738 h 76"/>
                <a:gd name="T40" fmla="*/ 463570945 w 70"/>
                <a:gd name="T41" fmla="*/ 524509738 h 76"/>
                <a:gd name="T42" fmla="*/ 463570945 w 70"/>
                <a:gd name="T43" fmla="*/ 524509738 h 76"/>
                <a:gd name="T44" fmla="*/ 463570945 w 70"/>
                <a:gd name="T45" fmla="*/ 524509738 h 76"/>
                <a:gd name="T46" fmla="*/ 463570945 w 70"/>
                <a:gd name="T47" fmla="*/ 524509738 h 76"/>
                <a:gd name="T48" fmla="*/ 463570945 w 70"/>
                <a:gd name="T49" fmla="*/ 524509738 h 76"/>
                <a:gd name="T50" fmla="*/ 463570945 w 70"/>
                <a:gd name="T51" fmla="*/ 524509738 h 76"/>
                <a:gd name="T52" fmla="*/ 463570945 w 70"/>
                <a:gd name="T53" fmla="*/ 524509738 h 76"/>
                <a:gd name="T54" fmla="*/ 463570945 w 70"/>
                <a:gd name="T55" fmla="*/ 524509738 h 76"/>
                <a:gd name="T56" fmla="*/ 463570945 w 70"/>
                <a:gd name="T57" fmla="*/ 524509738 h 76"/>
                <a:gd name="T58" fmla="*/ 463570945 w 70"/>
                <a:gd name="T59" fmla="*/ 524509738 h 76"/>
                <a:gd name="T60" fmla="*/ 463570945 w 70"/>
                <a:gd name="T61" fmla="*/ 524509738 h 76"/>
                <a:gd name="T62" fmla="*/ 463570945 w 70"/>
                <a:gd name="T63" fmla="*/ 524509738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76"/>
                <a:gd name="T98" fmla="*/ 70 w 70"/>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76">
                  <a:moveTo>
                    <a:pt x="68" y="76"/>
                  </a:moveTo>
                  <a:lnTo>
                    <a:pt x="60" y="74"/>
                  </a:lnTo>
                  <a:lnTo>
                    <a:pt x="54" y="70"/>
                  </a:lnTo>
                  <a:lnTo>
                    <a:pt x="44" y="60"/>
                  </a:lnTo>
                  <a:lnTo>
                    <a:pt x="24" y="46"/>
                  </a:lnTo>
                  <a:lnTo>
                    <a:pt x="2" y="32"/>
                  </a:lnTo>
                  <a:lnTo>
                    <a:pt x="0" y="30"/>
                  </a:lnTo>
                  <a:lnTo>
                    <a:pt x="6" y="26"/>
                  </a:lnTo>
                  <a:lnTo>
                    <a:pt x="12" y="20"/>
                  </a:lnTo>
                  <a:lnTo>
                    <a:pt x="16" y="14"/>
                  </a:lnTo>
                  <a:lnTo>
                    <a:pt x="18" y="8"/>
                  </a:lnTo>
                  <a:lnTo>
                    <a:pt x="20" y="4"/>
                  </a:lnTo>
                  <a:lnTo>
                    <a:pt x="24" y="2"/>
                  </a:lnTo>
                  <a:lnTo>
                    <a:pt x="28" y="0"/>
                  </a:lnTo>
                  <a:lnTo>
                    <a:pt x="36" y="4"/>
                  </a:lnTo>
                  <a:lnTo>
                    <a:pt x="36" y="16"/>
                  </a:lnTo>
                  <a:lnTo>
                    <a:pt x="38" y="22"/>
                  </a:lnTo>
                  <a:lnTo>
                    <a:pt x="42" y="24"/>
                  </a:lnTo>
                  <a:lnTo>
                    <a:pt x="48" y="24"/>
                  </a:lnTo>
                  <a:lnTo>
                    <a:pt x="48" y="22"/>
                  </a:lnTo>
                  <a:lnTo>
                    <a:pt x="52" y="22"/>
                  </a:lnTo>
                  <a:lnTo>
                    <a:pt x="54" y="26"/>
                  </a:lnTo>
                  <a:lnTo>
                    <a:pt x="56" y="30"/>
                  </a:lnTo>
                  <a:lnTo>
                    <a:pt x="54" y="36"/>
                  </a:lnTo>
                  <a:lnTo>
                    <a:pt x="54" y="40"/>
                  </a:lnTo>
                  <a:lnTo>
                    <a:pt x="56" y="44"/>
                  </a:lnTo>
                  <a:lnTo>
                    <a:pt x="62" y="48"/>
                  </a:lnTo>
                  <a:lnTo>
                    <a:pt x="68" y="52"/>
                  </a:lnTo>
                  <a:lnTo>
                    <a:pt x="70" y="56"/>
                  </a:lnTo>
                  <a:lnTo>
                    <a:pt x="70" y="58"/>
                  </a:lnTo>
                  <a:lnTo>
                    <a:pt x="66" y="76"/>
                  </a:lnTo>
                  <a:lnTo>
                    <a:pt x="68" y="76"/>
                  </a:lnTo>
                  <a:close/>
                </a:path>
              </a:pathLst>
            </a:custGeom>
            <a:solidFill>
              <a:srgbClr val="C0C0C0"/>
            </a:solidFill>
            <a:ln w="3175">
              <a:solidFill>
                <a:schemeClr val="bg1"/>
              </a:solidFill>
              <a:round/>
              <a:headEnd/>
              <a:tailEnd/>
            </a:ln>
          </p:spPr>
          <p:txBody>
            <a:bodyPr/>
            <a:lstStyle/>
            <a:p>
              <a:endParaRPr lang="en-GB"/>
            </a:p>
          </p:txBody>
        </p:sp>
        <p:sp>
          <p:nvSpPr>
            <p:cNvPr id="75876" name="Freeform 102"/>
            <p:cNvSpPr>
              <a:spLocks/>
            </p:cNvSpPr>
            <p:nvPr/>
          </p:nvSpPr>
          <p:spPr bwMode="auto">
            <a:xfrm>
              <a:off x="2610" y="2024"/>
              <a:ext cx="127" cy="102"/>
            </a:xfrm>
            <a:custGeom>
              <a:avLst/>
              <a:gdLst>
                <a:gd name="T0" fmla="*/ 555868491 w 132"/>
                <a:gd name="T1" fmla="*/ 558766832 h 106"/>
                <a:gd name="T2" fmla="*/ 555868491 w 132"/>
                <a:gd name="T3" fmla="*/ 558766832 h 106"/>
                <a:gd name="T4" fmla="*/ 555868491 w 132"/>
                <a:gd name="T5" fmla="*/ 558766832 h 106"/>
                <a:gd name="T6" fmla="*/ 555868491 w 132"/>
                <a:gd name="T7" fmla="*/ 558766832 h 106"/>
                <a:gd name="T8" fmla="*/ 555868491 w 132"/>
                <a:gd name="T9" fmla="*/ 558766832 h 106"/>
                <a:gd name="T10" fmla="*/ 555868491 w 132"/>
                <a:gd name="T11" fmla="*/ 558766832 h 106"/>
                <a:gd name="T12" fmla="*/ 555868491 w 132"/>
                <a:gd name="T13" fmla="*/ 558766832 h 106"/>
                <a:gd name="T14" fmla="*/ 555868491 w 132"/>
                <a:gd name="T15" fmla="*/ 558766832 h 106"/>
                <a:gd name="T16" fmla="*/ 555868491 w 132"/>
                <a:gd name="T17" fmla="*/ 558766832 h 106"/>
                <a:gd name="T18" fmla="*/ 555868491 w 132"/>
                <a:gd name="T19" fmla="*/ 558766832 h 106"/>
                <a:gd name="T20" fmla="*/ 555868491 w 132"/>
                <a:gd name="T21" fmla="*/ 558766832 h 106"/>
                <a:gd name="T22" fmla="*/ 555868491 w 132"/>
                <a:gd name="T23" fmla="*/ 558766832 h 106"/>
                <a:gd name="T24" fmla="*/ 555868491 w 132"/>
                <a:gd name="T25" fmla="*/ 0 h 106"/>
                <a:gd name="T26" fmla="*/ 555868491 w 132"/>
                <a:gd name="T27" fmla="*/ 558766832 h 106"/>
                <a:gd name="T28" fmla="*/ 555868491 w 132"/>
                <a:gd name="T29" fmla="*/ 558766832 h 106"/>
                <a:gd name="T30" fmla="*/ 555868491 w 132"/>
                <a:gd name="T31" fmla="*/ 558766832 h 106"/>
                <a:gd name="T32" fmla="*/ 555868491 w 132"/>
                <a:gd name="T33" fmla="*/ 558766832 h 106"/>
                <a:gd name="T34" fmla="*/ 555868491 w 132"/>
                <a:gd name="T35" fmla="*/ 558766832 h 106"/>
                <a:gd name="T36" fmla="*/ 555868491 w 132"/>
                <a:gd name="T37" fmla="*/ 558766832 h 106"/>
                <a:gd name="T38" fmla="*/ 555868491 w 132"/>
                <a:gd name="T39" fmla="*/ 558766832 h 106"/>
                <a:gd name="T40" fmla="*/ 555868491 w 132"/>
                <a:gd name="T41" fmla="*/ 558766832 h 106"/>
                <a:gd name="T42" fmla="*/ 555868491 w 132"/>
                <a:gd name="T43" fmla="*/ 558766832 h 106"/>
                <a:gd name="T44" fmla="*/ 555868491 w 132"/>
                <a:gd name="T45" fmla="*/ 558766832 h 106"/>
                <a:gd name="T46" fmla="*/ 555868491 w 132"/>
                <a:gd name="T47" fmla="*/ 558766832 h 106"/>
                <a:gd name="T48" fmla="*/ 555868491 w 132"/>
                <a:gd name="T49" fmla="*/ 558766832 h 106"/>
                <a:gd name="T50" fmla="*/ 555868491 w 132"/>
                <a:gd name="T51" fmla="*/ 558766832 h 106"/>
                <a:gd name="T52" fmla="*/ 555868491 w 132"/>
                <a:gd name="T53" fmla="*/ 558766832 h 106"/>
                <a:gd name="T54" fmla="*/ 555868491 w 132"/>
                <a:gd name="T55" fmla="*/ 558766832 h 106"/>
                <a:gd name="T56" fmla="*/ 555868491 w 132"/>
                <a:gd name="T57" fmla="*/ 558766832 h 106"/>
                <a:gd name="T58" fmla="*/ 555868491 w 132"/>
                <a:gd name="T59" fmla="*/ 558766832 h 106"/>
                <a:gd name="T60" fmla="*/ 0 w 132"/>
                <a:gd name="T61" fmla="*/ 558766832 h 106"/>
                <a:gd name="T62" fmla="*/ 555868491 w 132"/>
                <a:gd name="T63" fmla="*/ 558766832 h 106"/>
                <a:gd name="T64" fmla="*/ 555868491 w 132"/>
                <a:gd name="T65" fmla="*/ 558766832 h 106"/>
                <a:gd name="T66" fmla="*/ 555868491 w 132"/>
                <a:gd name="T67" fmla="*/ 558766832 h 106"/>
                <a:gd name="T68" fmla="*/ 555868491 w 132"/>
                <a:gd name="T69" fmla="*/ 558766832 h 106"/>
                <a:gd name="T70" fmla="*/ 555868491 w 132"/>
                <a:gd name="T71" fmla="*/ 558766832 h 106"/>
                <a:gd name="T72" fmla="*/ 555868491 w 132"/>
                <a:gd name="T73" fmla="*/ 558766832 h 106"/>
                <a:gd name="T74" fmla="*/ 555868491 w 132"/>
                <a:gd name="T75" fmla="*/ 558766832 h 106"/>
                <a:gd name="T76" fmla="*/ 555868491 w 132"/>
                <a:gd name="T77" fmla="*/ 558766832 h 106"/>
                <a:gd name="T78" fmla="*/ 555868491 w 132"/>
                <a:gd name="T79" fmla="*/ 558766832 h 106"/>
                <a:gd name="T80" fmla="*/ 555868491 w 132"/>
                <a:gd name="T81" fmla="*/ 558766832 h 106"/>
                <a:gd name="T82" fmla="*/ 555868491 w 132"/>
                <a:gd name="T83" fmla="*/ 558766832 h 106"/>
                <a:gd name="T84" fmla="*/ 555868491 w 132"/>
                <a:gd name="T85" fmla="*/ 558766832 h 106"/>
                <a:gd name="T86" fmla="*/ 555868491 w 132"/>
                <a:gd name="T87" fmla="*/ 558766832 h 106"/>
                <a:gd name="T88" fmla="*/ 555868491 w 132"/>
                <a:gd name="T89" fmla="*/ 558766832 h 106"/>
                <a:gd name="T90" fmla="*/ 555868491 w 132"/>
                <a:gd name="T91" fmla="*/ 558766832 h 106"/>
                <a:gd name="T92" fmla="*/ 555868491 w 132"/>
                <a:gd name="T93" fmla="*/ 558766832 h 106"/>
                <a:gd name="T94" fmla="*/ 555868491 w 132"/>
                <a:gd name="T95" fmla="*/ 558766832 h 106"/>
                <a:gd name="T96" fmla="*/ 555868491 w 132"/>
                <a:gd name="T97" fmla="*/ 558766832 h 106"/>
                <a:gd name="T98" fmla="*/ 555868491 w 132"/>
                <a:gd name="T99" fmla="*/ 558766832 h 106"/>
                <a:gd name="T100" fmla="*/ 555868491 w 132"/>
                <a:gd name="T101" fmla="*/ 558766832 h 106"/>
                <a:gd name="T102" fmla="*/ 555868491 w 132"/>
                <a:gd name="T103" fmla="*/ 558766832 h 106"/>
                <a:gd name="T104" fmla="*/ 555868491 w 132"/>
                <a:gd name="T105" fmla="*/ 558766832 h 106"/>
                <a:gd name="T106" fmla="*/ 555868491 w 132"/>
                <a:gd name="T107" fmla="*/ 558766832 h 106"/>
                <a:gd name="T108" fmla="*/ 555868491 w 132"/>
                <a:gd name="T109" fmla="*/ 558766832 h 106"/>
                <a:gd name="T110" fmla="*/ 555868491 w 132"/>
                <a:gd name="T111" fmla="*/ 558766832 h 106"/>
                <a:gd name="T112" fmla="*/ 555868491 w 132"/>
                <a:gd name="T113" fmla="*/ 558766832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2"/>
                <a:gd name="T172" fmla="*/ 0 h 106"/>
                <a:gd name="T173" fmla="*/ 132 w 132"/>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2" h="106">
                  <a:moveTo>
                    <a:pt x="132" y="52"/>
                  </a:moveTo>
                  <a:lnTo>
                    <a:pt x="128" y="48"/>
                  </a:lnTo>
                  <a:lnTo>
                    <a:pt x="122" y="46"/>
                  </a:lnTo>
                  <a:lnTo>
                    <a:pt x="116" y="46"/>
                  </a:lnTo>
                  <a:lnTo>
                    <a:pt x="112" y="42"/>
                  </a:lnTo>
                  <a:lnTo>
                    <a:pt x="112" y="38"/>
                  </a:lnTo>
                  <a:lnTo>
                    <a:pt x="112" y="34"/>
                  </a:lnTo>
                  <a:lnTo>
                    <a:pt x="112" y="28"/>
                  </a:lnTo>
                  <a:lnTo>
                    <a:pt x="110" y="24"/>
                  </a:lnTo>
                  <a:lnTo>
                    <a:pt x="106" y="20"/>
                  </a:lnTo>
                  <a:lnTo>
                    <a:pt x="100" y="18"/>
                  </a:lnTo>
                  <a:lnTo>
                    <a:pt x="96" y="12"/>
                  </a:lnTo>
                  <a:lnTo>
                    <a:pt x="96" y="0"/>
                  </a:lnTo>
                  <a:lnTo>
                    <a:pt x="72" y="8"/>
                  </a:lnTo>
                  <a:lnTo>
                    <a:pt x="50" y="16"/>
                  </a:lnTo>
                  <a:lnTo>
                    <a:pt x="46" y="18"/>
                  </a:lnTo>
                  <a:lnTo>
                    <a:pt x="44" y="20"/>
                  </a:lnTo>
                  <a:lnTo>
                    <a:pt x="40" y="26"/>
                  </a:lnTo>
                  <a:lnTo>
                    <a:pt x="36" y="32"/>
                  </a:lnTo>
                  <a:lnTo>
                    <a:pt x="34" y="34"/>
                  </a:lnTo>
                  <a:lnTo>
                    <a:pt x="30" y="34"/>
                  </a:lnTo>
                  <a:lnTo>
                    <a:pt x="22" y="32"/>
                  </a:lnTo>
                  <a:lnTo>
                    <a:pt x="22" y="44"/>
                  </a:lnTo>
                  <a:lnTo>
                    <a:pt x="22" y="50"/>
                  </a:lnTo>
                  <a:lnTo>
                    <a:pt x="20" y="54"/>
                  </a:lnTo>
                  <a:lnTo>
                    <a:pt x="12" y="58"/>
                  </a:lnTo>
                  <a:lnTo>
                    <a:pt x="6" y="64"/>
                  </a:lnTo>
                  <a:lnTo>
                    <a:pt x="4" y="68"/>
                  </a:lnTo>
                  <a:lnTo>
                    <a:pt x="4" y="72"/>
                  </a:lnTo>
                  <a:lnTo>
                    <a:pt x="2" y="80"/>
                  </a:lnTo>
                  <a:lnTo>
                    <a:pt x="0" y="86"/>
                  </a:lnTo>
                  <a:lnTo>
                    <a:pt x="4" y="92"/>
                  </a:lnTo>
                  <a:lnTo>
                    <a:pt x="8" y="98"/>
                  </a:lnTo>
                  <a:lnTo>
                    <a:pt x="14" y="102"/>
                  </a:lnTo>
                  <a:lnTo>
                    <a:pt x="20" y="104"/>
                  </a:lnTo>
                  <a:lnTo>
                    <a:pt x="24" y="104"/>
                  </a:lnTo>
                  <a:lnTo>
                    <a:pt x="26" y="102"/>
                  </a:lnTo>
                  <a:lnTo>
                    <a:pt x="30" y="100"/>
                  </a:lnTo>
                  <a:lnTo>
                    <a:pt x="34" y="100"/>
                  </a:lnTo>
                  <a:lnTo>
                    <a:pt x="38" y="100"/>
                  </a:lnTo>
                  <a:lnTo>
                    <a:pt x="40" y="102"/>
                  </a:lnTo>
                  <a:lnTo>
                    <a:pt x="42" y="106"/>
                  </a:lnTo>
                  <a:lnTo>
                    <a:pt x="46" y="106"/>
                  </a:lnTo>
                  <a:lnTo>
                    <a:pt x="46" y="94"/>
                  </a:lnTo>
                  <a:lnTo>
                    <a:pt x="46" y="78"/>
                  </a:lnTo>
                  <a:lnTo>
                    <a:pt x="54" y="78"/>
                  </a:lnTo>
                  <a:lnTo>
                    <a:pt x="62" y="78"/>
                  </a:lnTo>
                  <a:lnTo>
                    <a:pt x="82" y="78"/>
                  </a:lnTo>
                  <a:lnTo>
                    <a:pt x="114" y="78"/>
                  </a:lnTo>
                  <a:lnTo>
                    <a:pt x="114" y="74"/>
                  </a:lnTo>
                  <a:lnTo>
                    <a:pt x="116" y="72"/>
                  </a:lnTo>
                  <a:lnTo>
                    <a:pt x="122" y="70"/>
                  </a:lnTo>
                  <a:lnTo>
                    <a:pt x="130" y="66"/>
                  </a:lnTo>
                  <a:lnTo>
                    <a:pt x="132" y="64"/>
                  </a:lnTo>
                  <a:lnTo>
                    <a:pt x="132" y="60"/>
                  </a:lnTo>
                  <a:lnTo>
                    <a:pt x="132" y="54"/>
                  </a:lnTo>
                  <a:lnTo>
                    <a:pt x="132" y="52"/>
                  </a:lnTo>
                  <a:close/>
                </a:path>
              </a:pathLst>
            </a:custGeom>
            <a:solidFill>
              <a:srgbClr val="C0C0C0"/>
            </a:solidFill>
            <a:ln w="3175">
              <a:solidFill>
                <a:schemeClr val="bg1"/>
              </a:solidFill>
              <a:round/>
              <a:headEnd/>
              <a:tailEnd/>
            </a:ln>
          </p:spPr>
          <p:txBody>
            <a:bodyPr/>
            <a:lstStyle/>
            <a:p>
              <a:endParaRPr lang="en-GB"/>
            </a:p>
          </p:txBody>
        </p:sp>
        <p:sp>
          <p:nvSpPr>
            <p:cNvPr id="75877" name="Freeform 103"/>
            <p:cNvSpPr>
              <a:spLocks/>
            </p:cNvSpPr>
            <p:nvPr/>
          </p:nvSpPr>
          <p:spPr bwMode="auto">
            <a:xfrm>
              <a:off x="2560" y="2107"/>
              <a:ext cx="100" cy="113"/>
            </a:xfrm>
            <a:custGeom>
              <a:avLst/>
              <a:gdLst>
                <a:gd name="T0" fmla="*/ 544205379 w 104"/>
                <a:gd name="T1" fmla="*/ 471851228 h 118"/>
                <a:gd name="T2" fmla="*/ 544205379 w 104"/>
                <a:gd name="T3" fmla="*/ 471851228 h 118"/>
                <a:gd name="T4" fmla="*/ 544205379 w 104"/>
                <a:gd name="T5" fmla="*/ 471851228 h 118"/>
                <a:gd name="T6" fmla="*/ 544205379 w 104"/>
                <a:gd name="T7" fmla="*/ 471851228 h 118"/>
                <a:gd name="T8" fmla="*/ 544205379 w 104"/>
                <a:gd name="T9" fmla="*/ 471851228 h 118"/>
                <a:gd name="T10" fmla="*/ 544205379 w 104"/>
                <a:gd name="T11" fmla="*/ 471851228 h 118"/>
                <a:gd name="T12" fmla="*/ 544205379 w 104"/>
                <a:gd name="T13" fmla="*/ 471851228 h 118"/>
                <a:gd name="T14" fmla="*/ 544205379 w 104"/>
                <a:gd name="T15" fmla="*/ 471851228 h 118"/>
                <a:gd name="T16" fmla="*/ 544205379 w 104"/>
                <a:gd name="T17" fmla="*/ 471851228 h 118"/>
                <a:gd name="T18" fmla="*/ 544205379 w 104"/>
                <a:gd name="T19" fmla="*/ 471851228 h 118"/>
                <a:gd name="T20" fmla="*/ 544205379 w 104"/>
                <a:gd name="T21" fmla="*/ 0 h 118"/>
                <a:gd name="T22" fmla="*/ 544205379 w 104"/>
                <a:gd name="T23" fmla="*/ 471851228 h 118"/>
                <a:gd name="T24" fmla="*/ 544205379 w 104"/>
                <a:gd name="T25" fmla="*/ 471851228 h 118"/>
                <a:gd name="T26" fmla="*/ 544205379 w 104"/>
                <a:gd name="T27" fmla="*/ 471851228 h 118"/>
                <a:gd name="T28" fmla="*/ 544205379 w 104"/>
                <a:gd name="T29" fmla="*/ 471851228 h 118"/>
                <a:gd name="T30" fmla="*/ 544205379 w 104"/>
                <a:gd name="T31" fmla="*/ 471851228 h 118"/>
                <a:gd name="T32" fmla="*/ 544205379 w 104"/>
                <a:gd name="T33" fmla="*/ 471851228 h 118"/>
                <a:gd name="T34" fmla="*/ 544205379 w 104"/>
                <a:gd name="T35" fmla="*/ 471851228 h 118"/>
                <a:gd name="T36" fmla="*/ 544205379 w 104"/>
                <a:gd name="T37" fmla="*/ 471851228 h 118"/>
                <a:gd name="T38" fmla="*/ 544205379 w 104"/>
                <a:gd name="T39" fmla="*/ 471851228 h 118"/>
                <a:gd name="T40" fmla="*/ 544205379 w 104"/>
                <a:gd name="T41" fmla="*/ 471851228 h 118"/>
                <a:gd name="T42" fmla="*/ 544205379 w 104"/>
                <a:gd name="T43" fmla="*/ 471851228 h 118"/>
                <a:gd name="T44" fmla="*/ 544205379 w 104"/>
                <a:gd name="T45" fmla="*/ 471851228 h 118"/>
                <a:gd name="T46" fmla="*/ 544205379 w 104"/>
                <a:gd name="T47" fmla="*/ 471851228 h 118"/>
                <a:gd name="T48" fmla="*/ 544205379 w 104"/>
                <a:gd name="T49" fmla="*/ 471851228 h 118"/>
                <a:gd name="T50" fmla="*/ 544205379 w 104"/>
                <a:gd name="T51" fmla="*/ 471851228 h 118"/>
                <a:gd name="T52" fmla="*/ 544205379 w 104"/>
                <a:gd name="T53" fmla="*/ 471851228 h 118"/>
                <a:gd name="T54" fmla="*/ 544205379 w 104"/>
                <a:gd name="T55" fmla="*/ 471851228 h 118"/>
                <a:gd name="T56" fmla="*/ 544205379 w 104"/>
                <a:gd name="T57" fmla="*/ 471851228 h 118"/>
                <a:gd name="T58" fmla="*/ 544205379 w 104"/>
                <a:gd name="T59" fmla="*/ 471851228 h 118"/>
                <a:gd name="T60" fmla="*/ 544205379 w 104"/>
                <a:gd name="T61" fmla="*/ 471851228 h 118"/>
                <a:gd name="T62" fmla="*/ 544205379 w 104"/>
                <a:gd name="T63" fmla="*/ 471851228 h 118"/>
                <a:gd name="T64" fmla="*/ 0 w 104"/>
                <a:gd name="T65" fmla="*/ 471851228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18"/>
                <a:gd name="T101" fmla="*/ 104 w 104"/>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18">
                  <a:moveTo>
                    <a:pt x="4" y="64"/>
                  </a:moveTo>
                  <a:lnTo>
                    <a:pt x="6" y="64"/>
                  </a:lnTo>
                  <a:lnTo>
                    <a:pt x="10" y="60"/>
                  </a:lnTo>
                  <a:lnTo>
                    <a:pt x="12" y="52"/>
                  </a:lnTo>
                  <a:lnTo>
                    <a:pt x="12" y="50"/>
                  </a:lnTo>
                  <a:lnTo>
                    <a:pt x="10" y="48"/>
                  </a:lnTo>
                  <a:lnTo>
                    <a:pt x="8" y="46"/>
                  </a:lnTo>
                  <a:lnTo>
                    <a:pt x="8" y="44"/>
                  </a:lnTo>
                  <a:lnTo>
                    <a:pt x="12" y="42"/>
                  </a:lnTo>
                  <a:lnTo>
                    <a:pt x="16" y="40"/>
                  </a:lnTo>
                  <a:lnTo>
                    <a:pt x="14" y="36"/>
                  </a:lnTo>
                  <a:lnTo>
                    <a:pt x="12" y="30"/>
                  </a:lnTo>
                  <a:lnTo>
                    <a:pt x="10" y="18"/>
                  </a:lnTo>
                  <a:lnTo>
                    <a:pt x="12" y="12"/>
                  </a:lnTo>
                  <a:lnTo>
                    <a:pt x="12" y="10"/>
                  </a:lnTo>
                  <a:lnTo>
                    <a:pt x="16" y="10"/>
                  </a:lnTo>
                  <a:lnTo>
                    <a:pt x="22" y="8"/>
                  </a:lnTo>
                  <a:lnTo>
                    <a:pt x="28" y="6"/>
                  </a:lnTo>
                  <a:lnTo>
                    <a:pt x="38" y="2"/>
                  </a:lnTo>
                  <a:lnTo>
                    <a:pt x="42" y="10"/>
                  </a:lnTo>
                  <a:lnTo>
                    <a:pt x="48" y="6"/>
                  </a:lnTo>
                  <a:lnTo>
                    <a:pt x="52" y="0"/>
                  </a:lnTo>
                  <a:lnTo>
                    <a:pt x="56" y="6"/>
                  </a:lnTo>
                  <a:lnTo>
                    <a:pt x="60" y="12"/>
                  </a:lnTo>
                  <a:lnTo>
                    <a:pt x="66" y="16"/>
                  </a:lnTo>
                  <a:lnTo>
                    <a:pt x="72" y="18"/>
                  </a:lnTo>
                  <a:lnTo>
                    <a:pt x="76" y="18"/>
                  </a:lnTo>
                  <a:lnTo>
                    <a:pt x="78" y="16"/>
                  </a:lnTo>
                  <a:lnTo>
                    <a:pt x="82" y="14"/>
                  </a:lnTo>
                  <a:lnTo>
                    <a:pt x="86" y="14"/>
                  </a:lnTo>
                  <a:lnTo>
                    <a:pt x="90" y="14"/>
                  </a:lnTo>
                  <a:lnTo>
                    <a:pt x="92" y="16"/>
                  </a:lnTo>
                  <a:lnTo>
                    <a:pt x="94" y="20"/>
                  </a:lnTo>
                  <a:lnTo>
                    <a:pt x="98" y="20"/>
                  </a:lnTo>
                  <a:lnTo>
                    <a:pt x="102" y="30"/>
                  </a:lnTo>
                  <a:lnTo>
                    <a:pt x="104" y="34"/>
                  </a:lnTo>
                  <a:lnTo>
                    <a:pt x="104" y="40"/>
                  </a:lnTo>
                  <a:lnTo>
                    <a:pt x="102" y="50"/>
                  </a:lnTo>
                  <a:lnTo>
                    <a:pt x="98" y="58"/>
                  </a:lnTo>
                  <a:lnTo>
                    <a:pt x="94" y="66"/>
                  </a:lnTo>
                  <a:lnTo>
                    <a:pt x="92" y="76"/>
                  </a:lnTo>
                  <a:lnTo>
                    <a:pt x="96" y="92"/>
                  </a:lnTo>
                  <a:lnTo>
                    <a:pt x="98" y="100"/>
                  </a:lnTo>
                  <a:lnTo>
                    <a:pt x="102" y="106"/>
                  </a:lnTo>
                  <a:lnTo>
                    <a:pt x="102" y="112"/>
                  </a:lnTo>
                  <a:lnTo>
                    <a:pt x="90" y="106"/>
                  </a:lnTo>
                  <a:lnTo>
                    <a:pt x="82" y="104"/>
                  </a:lnTo>
                  <a:lnTo>
                    <a:pt x="74" y="104"/>
                  </a:lnTo>
                  <a:lnTo>
                    <a:pt x="64" y="104"/>
                  </a:lnTo>
                  <a:lnTo>
                    <a:pt x="58" y="106"/>
                  </a:lnTo>
                  <a:lnTo>
                    <a:pt x="46" y="110"/>
                  </a:lnTo>
                  <a:lnTo>
                    <a:pt x="34" y="116"/>
                  </a:lnTo>
                  <a:lnTo>
                    <a:pt x="28" y="118"/>
                  </a:lnTo>
                  <a:lnTo>
                    <a:pt x="20" y="118"/>
                  </a:lnTo>
                  <a:lnTo>
                    <a:pt x="22" y="100"/>
                  </a:lnTo>
                  <a:lnTo>
                    <a:pt x="22" y="98"/>
                  </a:lnTo>
                  <a:lnTo>
                    <a:pt x="20" y="94"/>
                  </a:lnTo>
                  <a:lnTo>
                    <a:pt x="14" y="90"/>
                  </a:lnTo>
                  <a:lnTo>
                    <a:pt x="8" y="86"/>
                  </a:lnTo>
                  <a:lnTo>
                    <a:pt x="6" y="82"/>
                  </a:lnTo>
                  <a:lnTo>
                    <a:pt x="6" y="78"/>
                  </a:lnTo>
                  <a:lnTo>
                    <a:pt x="8" y="72"/>
                  </a:lnTo>
                  <a:lnTo>
                    <a:pt x="6" y="68"/>
                  </a:lnTo>
                  <a:lnTo>
                    <a:pt x="4" y="64"/>
                  </a:lnTo>
                  <a:lnTo>
                    <a:pt x="0" y="64"/>
                  </a:lnTo>
                  <a:lnTo>
                    <a:pt x="0" y="66"/>
                  </a:lnTo>
                  <a:lnTo>
                    <a:pt x="4" y="64"/>
                  </a:lnTo>
                  <a:close/>
                </a:path>
              </a:pathLst>
            </a:custGeom>
            <a:solidFill>
              <a:srgbClr val="C0C0C0"/>
            </a:solidFill>
            <a:ln w="3175">
              <a:solidFill>
                <a:schemeClr val="bg1"/>
              </a:solidFill>
              <a:round/>
              <a:headEnd/>
              <a:tailEnd/>
            </a:ln>
          </p:spPr>
          <p:txBody>
            <a:bodyPr/>
            <a:lstStyle/>
            <a:p>
              <a:endParaRPr lang="en-GB"/>
            </a:p>
          </p:txBody>
        </p:sp>
        <p:sp>
          <p:nvSpPr>
            <p:cNvPr id="75878" name="Freeform 104"/>
            <p:cNvSpPr>
              <a:spLocks/>
            </p:cNvSpPr>
            <p:nvPr/>
          </p:nvSpPr>
          <p:spPr bwMode="auto">
            <a:xfrm>
              <a:off x="2649" y="2099"/>
              <a:ext cx="76" cy="116"/>
            </a:xfrm>
            <a:custGeom>
              <a:avLst/>
              <a:gdLst>
                <a:gd name="T0" fmla="*/ 865155351 w 78"/>
                <a:gd name="T1" fmla="*/ 655564522 h 120"/>
                <a:gd name="T2" fmla="*/ 865155351 w 78"/>
                <a:gd name="T3" fmla="*/ 655564522 h 120"/>
                <a:gd name="T4" fmla="*/ 865155351 w 78"/>
                <a:gd name="T5" fmla="*/ 655564522 h 120"/>
                <a:gd name="T6" fmla="*/ 865155351 w 78"/>
                <a:gd name="T7" fmla="*/ 655564522 h 120"/>
                <a:gd name="T8" fmla="*/ 865155351 w 78"/>
                <a:gd name="T9" fmla="*/ 655564522 h 120"/>
                <a:gd name="T10" fmla="*/ 865155351 w 78"/>
                <a:gd name="T11" fmla="*/ 655564522 h 120"/>
                <a:gd name="T12" fmla="*/ 865155351 w 78"/>
                <a:gd name="T13" fmla="*/ 655564522 h 120"/>
                <a:gd name="T14" fmla="*/ 865155351 w 78"/>
                <a:gd name="T15" fmla="*/ 655564522 h 120"/>
                <a:gd name="T16" fmla="*/ 0 w 78"/>
                <a:gd name="T17" fmla="*/ 655564522 h 120"/>
                <a:gd name="T18" fmla="*/ 865155351 w 78"/>
                <a:gd name="T19" fmla="*/ 655564522 h 120"/>
                <a:gd name="T20" fmla="*/ 865155351 w 78"/>
                <a:gd name="T21" fmla="*/ 655564522 h 120"/>
                <a:gd name="T22" fmla="*/ 865155351 w 78"/>
                <a:gd name="T23" fmla="*/ 655564522 h 120"/>
                <a:gd name="T24" fmla="*/ 865155351 w 78"/>
                <a:gd name="T25" fmla="*/ 655564522 h 120"/>
                <a:gd name="T26" fmla="*/ 865155351 w 78"/>
                <a:gd name="T27" fmla="*/ 655564522 h 120"/>
                <a:gd name="T28" fmla="*/ 865155351 w 78"/>
                <a:gd name="T29" fmla="*/ 655564522 h 120"/>
                <a:gd name="T30" fmla="*/ 865155351 w 78"/>
                <a:gd name="T31" fmla="*/ 655564522 h 120"/>
                <a:gd name="T32" fmla="*/ 865155351 w 78"/>
                <a:gd name="T33" fmla="*/ 655564522 h 120"/>
                <a:gd name="T34" fmla="*/ 865155351 w 78"/>
                <a:gd name="T35" fmla="*/ 0 h 120"/>
                <a:gd name="T36" fmla="*/ 865155351 w 78"/>
                <a:gd name="T37" fmla="*/ 0 h 120"/>
                <a:gd name="T38" fmla="*/ 865155351 w 78"/>
                <a:gd name="T39" fmla="*/ 0 h 120"/>
                <a:gd name="T40" fmla="*/ 865155351 w 78"/>
                <a:gd name="T41" fmla="*/ 0 h 120"/>
                <a:gd name="T42" fmla="*/ 865155351 w 78"/>
                <a:gd name="T43" fmla="*/ 0 h 120"/>
                <a:gd name="T44" fmla="*/ 865155351 w 78"/>
                <a:gd name="T45" fmla="*/ 655564522 h 120"/>
                <a:gd name="T46" fmla="*/ 865155351 w 78"/>
                <a:gd name="T47" fmla="*/ 655564522 h 120"/>
                <a:gd name="T48" fmla="*/ 865155351 w 78"/>
                <a:gd name="T49" fmla="*/ 655564522 h 120"/>
                <a:gd name="T50" fmla="*/ 865155351 w 78"/>
                <a:gd name="T51" fmla="*/ 655564522 h 120"/>
                <a:gd name="T52" fmla="*/ 865155351 w 78"/>
                <a:gd name="T53" fmla="*/ 655564522 h 120"/>
                <a:gd name="T54" fmla="*/ 865155351 w 78"/>
                <a:gd name="T55" fmla="*/ 655564522 h 120"/>
                <a:gd name="T56" fmla="*/ 865155351 w 78"/>
                <a:gd name="T57" fmla="*/ 655564522 h 120"/>
                <a:gd name="T58" fmla="*/ 865155351 w 78"/>
                <a:gd name="T59" fmla="*/ 655564522 h 120"/>
                <a:gd name="T60" fmla="*/ 865155351 w 78"/>
                <a:gd name="T61" fmla="*/ 655564522 h 120"/>
                <a:gd name="T62" fmla="*/ 865155351 w 78"/>
                <a:gd name="T63" fmla="*/ 655564522 h 120"/>
                <a:gd name="T64" fmla="*/ 865155351 w 78"/>
                <a:gd name="T65" fmla="*/ 655564522 h 120"/>
                <a:gd name="T66" fmla="*/ 865155351 w 78"/>
                <a:gd name="T67" fmla="*/ 655564522 h 120"/>
                <a:gd name="T68" fmla="*/ 865155351 w 78"/>
                <a:gd name="T69" fmla="*/ 655564522 h 120"/>
                <a:gd name="T70" fmla="*/ 865155351 w 78"/>
                <a:gd name="T71" fmla="*/ 655564522 h 120"/>
                <a:gd name="T72" fmla="*/ 865155351 w 78"/>
                <a:gd name="T73" fmla="*/ 655564522 h 120"/>
                <a:gd name="T74" fmla="*/ 865155351 w 78"/>
                <a:gd name="T75" fmla="*/ 655564522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
                <a:gd name="T115" fmla="*/ 0 h 120"/>
                <a:gd name="T116" fmla="*/ 78 w 78"/>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 h="120">
                  <a:moveTo>
                    <a:pt x="78" y="96"/>
                  </a:moveTo>
                  <a:lnTo>
                    <a:pt x="66" y="102"/>
                  </a:lnTo>
                  <a:lnTo>
                    <a:pt x="54" y="106"/>
                  </a:lnTo>
                  <a:lnTo>
                    <a:pt x="38" y="116"/>
                  </a:lnTo>
                  <a:lnTo>
                    <a:pt x="30" y="118"/>
                  </a:lnTo>
                  <a:lnTo>
                    <a:pt x="18" y="120"/>
                  </a:lnTo>
                  <a:lnTo>
                    <a:pt x="10" y="120"/>
                  </a:lnTo>
                  <a:lnTo>
                    <a:pt x="4" y="100"/>
                  </a:lnTo>
                  <a:lnTo>
                    <a:pt x="0" y="84"/>
                  </a:lnTo>
                  <a:lnTo>
                    <a:pt x="2" y="74"/>
                  </a:lnTo>
                  <a:lnTo>
                    <a:pt x="6" y="66"/>
                  </a:lnTo>
                  <a:lnTo>
                    <a:pt x="10" y="58"/>
                  </a:lnTo>
                  <a:lnTo>
                    <a:pt x="12" y="48"/>
                  </a:lnTo>
                  <a:lnTo>
                    <a:pt x="12" y="42"/>
                  </a:lnTo>
                  <a:lnTo>
                    <a:pt x="10" y="38"/>
                  </a:lnTo>
                  <a:lnTo>
                    <a:pt x="6" y="28"/>
                  </a:lnTo>
                  <a:lnTo>
                    <a:pt x="6" y="16"/>
                  </a:lnTo>
                  <a:lnTo>
                    <a:pt x="6" y="0"/>
                  </a:lnTo>
                  <a:lnTo>
                    <a:pt x="14" y="0"/>
                  </a:lnTo>
                  <a:lnTo>
                    <a:pt x="22" y="0"/>
                  </a:lnTo>
                  <a:lnTo>
                    <a:pt x="42" y="0"/>
                  </a:lnTo>
                  <a:lnTo>
                    <a:pt x="54" y="0"/>
                  </a:lnTo>
                  <a:lnTo>
                    <a:pt x="56" y="6"/>
                  </a:lnTo>
                  <a:lnTo>
                    <a:pt x="58" y="12"/>
                  </a:lnTo>
                  <a:lnTo>
                    <a:pt x="60" y="16"/>
                  </a:lnTo>
                  <a:lnTo>
                    <a:pt x="62" y="22"/>
                  </a:lnTo>
                  <a:lnTo>
                    <a:pt x="60" y="28"/>
                  </a:lnTo>
                  <a:lnTo>
                    <a:pt x="60" y="30"/>
                  </a:lnTo>
                  <a:lnTo>
                    <a:pt x="62" y="32"/>
                  </a:lnTo>
                  <a:lnTo>
                    <a:pt x="64" y="38"/>
                  </a:lnTo>
                  <a:lnTo>
                    <a:pt x="64" y="44"/>
                  </a:lnTo>
                  <a:lnTo>
                    <a:pt x="64" y="48"/>
                  </a:lnTo>
                  <a:lnTo>
                    <a:pt x="66" y="54"/>
                  </a:lnTo>
                  <a:lnTo>
                    <a:pt x="66" y="80"/>
                  </a:lnTo>
                  <a:lnTo>
                    <a:pt x="62" y="82"/>
                  </a:lnTo>
                  <a:lnTo>
                    <a:pt x="68" y="90"/>
                  </a:lnTo>
                  <a:lnTo>
                    <a:pt x="76" y="98"/>
                  </a:lnTo>
                  <a:lnTo>
                    <a:pt x="78" y="96"/>
                  </a:lnTo>
                  <a:close/>
                </a:path>
              </a:pathLst>
            </a:custGeom>
            <a:solidFill>
              <a:srgbClr val="C0C0C0"/>
            </a:solidFill>
            <a:ln w="3175">
              <a:solidFill>
                <a:schemeClr val="bg1"/>
              </a:solidFill>
              <a:round/>
              <a:headEnd/>
              <a:tailEnd/>
            </a:ln>
          </p:spPr>
          <p:txBody>
            <a:bodyPr/>
            <a:lstStyle/>
            <a:p>
              <a:endParaRPr lang="en-GB"/>
            </a:p>
          </p:txBody>
        </p:sp>
        <p:sp>
          <p:nvSpPr>
            <p:cNvPr id="75879" name="Freeform 105"/>
            <p:cNvSpPr>
              <a:spLocks/>
            </p:cNvSpPr>
            <p:nvPr/>
          </p:nvSpPr>
          <p:spPr bwMode="auto">
            <a:xfrm>
              <a:off x="2748" y="2045"/>
              <a:ext cx="194" cy="179"/>
            </a:xfrm>
            <a:custGeom>
              <a:avLst/>
              <a:gdLst>
                <a:gd name="T0" fmla="*/ 522025768 w 202"/>
                <a:gd name="T1" fmla="*/ 560832115 h 186"/>
                <a:gd name="T2" fmla="*/ 522025768 w 202"/>
                <a:gd name="T3" fmla="*/ 560832115 h 186"/>
                <a:gd name="T4" fmla="*/ 522025768 w 202"/>
                <a:gd name="T5" fmla="*/ 560832115 h 186"/>
                <a:gd name="T6" fmla="*/ 522025768 w 202"/>
                <a:gd name="T7" fmla="*/ 560832115 h 186"/>
                <a:gd name="T8" fmla="*/ 522025768 w 202"/>
                <a:gd name="T9" fmla="*/ 560832115 h 186"/>
                <a:gd name="T10" fmla="*/ 0 w 202"/>
                <a:gd name="T11" fmla="*/ 560832115 h 186"/>
                <a:gd name="T12" fmla="*/ 522025768 w 202"/>
                <a:gd name="T13" fmla="*/ 560832115 h 186"/>
                <a:gd name="T14" fmla="*/ 522025768 w 202"/>
                <a:gd name="T15" fmla="*/ 560832115 h 186"/>
                <a:gd name="T16" fmla="*/ 522025768 w 202"/>
                <a:gd name="T17" fmla="*/ 560832115 h 186"/>
                <a:gd name="T18" fmla="*/ 522025768 w 202"/>
                <a:gd name="T19" fmla="*/ 560832115 h 186"/>
                <a:gd name="T20" fmla="*/ 522025768 w 202"/>
                <a:gd name="T21" fmla="*/ 0 h 186"/>
                <a:gd name="T22" fmla="*/ 522025768 w 202"/>
                <a:gd name="T23" fmla="*/ 0 h 186"/>
                <a:gd name="T24" fmla="*/ 522025768 w 202"/>
                <a:gd name="T25" fmla="*/ 560832115 h 186"/>
                <a:gd name="T26" fmla="*/ 522025768 w 202"/>
                <a:gd name="T27" fmla="*/ 560832115 h 186"/>
                <a:gd name="T28" fmla="*/ 522025768 w 202"/>
                <a:gd name="T29" fmla="*/ 560832115 h 186"/>
                <a:gd name="T30" fmla="*/ 522025768 w 202"/>
                <a:gd name="T31" fmla="*/ 560832115 h 186"/>
                <a:gd name="T32" fmla="*/ 522025768 w 202"/>
                <a:gd name="T33" fmla="*/ 560832115 h 186"/>
                <a:gd name="T34" fmla="*/ 522025768 w 202"/>
                <a:gd name="T35" fmla="*/ 560832115 h 186"/>
                <a:gd name="T36" fmla="*/ 522025768 w 202"/>
                <a:gd name="T37" fmla="*/ 560832115 h 186"/>
                <a:gd name="T38" fmla="*/ 522025768 w 202"/>
                <a:gd name="T39" fmla="*/ 560832115 h 186"/>
                <a:gd name="T40" fmla="*/ 522025768 w 202"/>
                <a:gd name="T41" fmla="*/ 560832115 h 186"/>
                <a:gd name="T42" fmla="*/ 522025768 w 202"/>
                <a:gd name="T43" fmla="*/ 560832115 h 186"/>
                <a:gd name="T44" fmla="*/ 522025768 w 202"/>
                <a:gd name="T45" fmla="*/ 560832115 h 186"/>
                <a:gd name="T46" fmla="*/ 522025768 w 202"/>
                <a:gd name="T47" fmla="*/ 0 h 186"/>
                <a:gd name="T48" fmla="*/ 522025768 w 202"/>
                <a:gd name="T49" fmla="*/ 560832115 h 186"/>
                <a:gd name="T50" fmla="*/ 522025768 w 202"/>
                <a:gd name="T51" fmla="*/ 560832115 h 186"/>
                <a:gd name="T52" fmla="*/ 522025768 w 202"/>
                <a:gd name="T53" fmla="*/ 560832115 h 186"/>
                <a:gd name="T54" fmla="*/ 522025768 w 202"/>
                <a:gd name="T55" fmla="*/ 560832115 h 186"/>
                <a:gd name="T56" fmla="*/ 522025768 w 202"/>
                <a:gd name="T57" fmla="*/ 560832115 h 186"/>
                <a:gd name="T58" fmla="*/ 522025768 w 202"/>
                <a:gd name="T59" fmla="*/ 560832115 h 186"/>
                <a:gd name="T60" fmla="*/ 522025768 w 202"/>
                <a:gd name="T61" fmla="*/ 560832115 h 186"/>
                <a:gd name="T62" fmla="*/ 522025768 w 202"/>
                <a:gd name="T63" fmla="*/ 560832115 h 186"/>
                <a:gd name="T64" fmla="*/ 522025768 w 202"/>
                <a:gd name="T65" fmla="*/ 560832115 h 186"/>
                <a:gd name="T66" fmla="*/ 522025768 w 202"/>
                <a:gd name="T67" fmla="*/ 560832115 h 186"/>
                <a:gd name="T68" fmla="*/ 522025768 w 202"/>
                <a:gd name="T69" fmla="*/ 560832115 h 186"/>
                <a:gd name="T70" fmla="*/ 522025768 w 202"/>
                <a:gd name="T71" fmla="*/ 560832115 h 186"/>
                <a:gd name="T72" fmla="*/ 522025768 w 202"/>
                <a:gd name="T73" fmla="*/ 560832115 h 186"/>
                <a:gd name="T74" fmla="*/ 522025768 w 202"/>
                <a:gd name="T75" fmla="*/ 560832115 h 186"/>
                <a:gd name="T76" fmla="*/ 522025768 w 202"/>
                <a:gd name="T77" fmla="*/ 560832115 h 186"/>
                <a:gd name="T78" fmla="*/ 522025768 w 202"/>
                <a:gd name="T79" fmla="*/ 560832115 h 186"/>
                <a:gd name="T80" fmla="*/ 522025768 w 202"/>
                <a:gd name="T81" fmla="*/ 560832115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2"/>
                <a:gd name="T124" fmla="*/ 0 h 186"/>
                <a:gd name="T125" fmla="*/ 202 w 202"/>
                <a:gd name="T126" fmla="*/ 186 h 1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2" h="186">
                  <a:moveTo>
                    <a:pt x="96" y="180"/>
                  </a:moveTo>
                  <a:lnTo>
                    <a:pt x="80" y="182"/>
                  </a:lnTo>
                  <a:lnTo>
                    <a:pt x="62" y="186"/>
                  </a:lnTo>
                  <a:lnTo>
                    <a:pt x="56" y="184"/>
                  </a:lnTo>
                  <a:lnTo>
                    <a:pt x="50" y="178"/>
                  </a:lnTo>
                  <a:lnTo>
                    <a:pt x="42" y="164"/>
                  </a:lnTo>
                  <a:lnTo>
                    <a:pt x="38" y="156"/>
                  </a:lnTo>
                  <a:lnTo>
                    <a:pt x="34" y="148"/>
                  </a:lnTo>
                  <a:lnTo>
                    <a:pt x="26" y="144"/>
                  </a:lnTo>
                  <a:lnTo>
                    <a:pt x="18" y="142"/>
                  </a:lnTo>
                  <a:lnTo>
                    <a:pt x="0" y="144"/>
                  </a:lnTo>
                  <a:lnTo>
                    <a:pt x="0" y="96"/>
                  </a:lnTo>
                  <a:lnTo>
                    <a:pt x="10" y="82"/>
                  </a:lnTo>
                  <a:lnTo>
                    <a:pt x="14" y="72"/>
                  </a:lnTo>
                  <a:lnTo>
                    <a:pt x="16" y="64"/>
                  </a:lnTo>
                  <a:lnTo>
                    <a:pt x="14" y="52"/>
                  </a:lnTo>
                  <a:lnTo>
                    <a:pt x="10" y="44"/>
                  </a:lnTo>
                  <a:lnTo>
                    <a:pt x="14" y="28"/>
                  </a:lnTo>
                  <a:lnTo>
                    <a:pt x="20" y="14"/>
                  </a:lnTo>
                  <a:lnTo>
                    <a:pt x="24" y="8"/>
                  </a:lnTo>
                  <a:lnTo>
                    <a:pt x="30" y="4"/>
                  </a:lnTo>
                  <a:lnTo>
                    <a:pt x="36" y="0"/>
                  </a:lnTo>
                  <a:lnTo>
                    <a:pt x="46" y="0"/>
                  </a:lnTo>
                  <a:lnTo>
                    <a:pt x="50" y="0"/>
                  </a:lnTo>
                  <a:lnTo>
                    <a:pt x="54" y="2"/>
                  </a:lnTo>
                  <a:lnTo>
                    <a:pt x="60" y="8"/>
                  </a:lnTo>
                  <a:lnTo>
                    <a:pt x="66" y="14"/>
                  </a:lnTo>
                  <a:lnTo>
                    <a:pt x="68" y="16"/>
                  </a:lnTo>
                  <a:lnTo>
                    <a:pt x="72" y="18"/>
                  </a:lnTo>
                  <a:lnTo>
                    <a:pt x="76" y="16"/>
                  </a:lnTo>
                  <a:lnTo>
                    <a:pt x="78" y="14"/>
                  </a:lnTo>
                  <a:lnTo>
                    <a:pt x="80" y="12"/>
                  </a:lnTo>
                  <a:lnTo>
                    <a:pt x="84" y="10"/>
                  </a:lnTo>
                  <a:lnTo>
                    <a:pt x="92" y="12"/>
                  </a:lnTo>
                  <a:lnTo>
                    <a:pt x="96" y="16"/>
                  </a:lnTo>
                  <a:lnTo>
                    <a:pt x="100" y="18"/>
                  </a:lnTo>
                  <a:lnTo>
                    <a:pt x="108" y="20"/>
                  </a:lnTo>
                  <a:lnTo>
                    <a:pt x="116" y="18"/>
                  </a:lnTo>
                  <a:lnTo>
                    <a:pt x="122" y="14"/>
                  </a:lnTo>
                  <a:lnTo>
                    <a:pt x="128" y="10"/>
                  </a:lnTo>
                  <a:lnTo>
                    <a:pt x="138" y="8"/>
                  </a:lnTo>
                  <a:lnTo>
                    <a:pt x="144" y="8"/>
                  </a:lnTo>
                  <a:lnTo>
                    <a:pt x="148" y="10"/>
                  </a:lnTo>
                  <a:lnTo>
                    <a:pt x="152" y="12"/>
                  </a:lnTo>
                  <a:lnTo>
                    <a:pt x="160" y="14"/>
                  </a:lnTo>
                  <a:lnTo>
                    <a:pt x="166" y="12"/>
                  </a:lnTo>
                  <a:lnTo>
                    <a:pt x="172" y="8"/>
                  </a:lnTo>
                  <a:lnTo>
                    <a:pt x="182" y="0"/>
                  </a:lnTo>
                  <a:lnTo>
                    <a:pt x="186" y="6"/>
                  </a:lnTo>
                  <a:lnTo>
                    <a:pt x="190" y="12"/>
                  </a:lnTo>
                  <a:lnTo>
                    <a:pt x="194" y="24"/>
                  </a:lnTo>
                  <a:lnTo>
                    <a:pt x="198" y="28"/>
                  </a:lnTo>
                  <a:lnTo>
                    <a:pt x="202" y="32"/>
                  </a:lnTo>
                  <a:lnTo>
                    <a:pt x="200" y="50"/>
                  </a:lnTo>
                  <a:lnTo>
                    <a:pt x="194" y="50"/>
                  </a:lnTo>
                  <a:lnTo>
                    <a:pt x="190" y="50"/>
                  </a:lnTo>
                  <a:lnTo>
                    <a:pt x="186" y="64"/>
                  </a:lnTo>
                  <a:lnTo>
                    <a:pt x="182" y="76"/>
                  </a:lnTo>
                  <a:lnTo>
                    <a:pt x="176" y="88"/>
                  </a:lnTo>
                  <a:lnTo>
                    <a:pt x="172" y="100"/>
                  </a:lnTo>
                  <a:lnTo>
                    <a:pt x="170" y="102"/>
                  </a:lnTo>
                  <a:lnTo>
                    <a:pt x="168" y="104"/>
                  </a:lnTo>
                  <a:lnTo>
                    <a:pt x="164" y="106"/>
                  </a:lnTo>
                  <a:lnTo>
                    <a:pt x="162" y="106"/>
                  </a:lnTo>
                  <a:lnTo>
                    <a:pt x="160" y="116"/>
                  </a:lnTo>
                  <a:lnTo>
                    <a:pt x="156" y="130"/>
                  </a:lnTo>
                  <a:lnTo>
                    <a:pt x="152" y="140"/>
                  </a:lnTo>
                  <a:lnTo>
                    <a:pt x="148" y="144"/>
                  </a:lnTo>
                  <a:lnTo>
                    <a:pt x="144" y="146"/>
                  </a:lnTo>
                  <a:lnTo>
                    <a:pt x="142" y="144"/>
                  </a:lnTo>
                  <a:lnTo>
                    <a:pt x="140" y="142"/>
                  </a:lnTo>
                  <a:lnTo>
                    <a:pt x="138" y="134"/>
                  </a:lnTo>
                  <a:lnTo>
                    <a:pt x="130" y="136"/>
                  </a:lnTo>
                  <a:lnTo>
                    <a:pt x="124" y="140"/>
                  </a:lnTo>
                  <a:lnTo>
                    <a:pt x="118" y="144"/>
                  </a:lnTo>
                  <a:lnTo>
                    <a:pt x="112" y="148"/>
                  </a:lnTo>
                  <a:lnTo>
                    <a:pt x="108" y="156"/>
                  </a:lnTo>
                  <a:lnTo>
                    <a:pt x="104" y="162"/>
                  </a:lnTo>
                  <a:lnTo>
                    <a:pt x="102" y="170"/>
                  </a:lnTo>
                  <a:lnTo>
                    <a:pt x="102" y="180"/>
                  </a:lnTo>
                  <a:lnTo>
                    <a:pt x="100" y="180"/>
                  </a:lnTo>
                  <a:lnTo>
                    <a:pt x="96" y="180"/>
                  </a:lnTo>
                  <a:close/>
                </a:path>
              </a:pathLst>
            </a:custGeom>
            <a:solidFill>
              <a:srgbClr val="C0C0C0"/>
            </a:solidFill>
            <a:ln w="3175">
              <a:solidFill>
                <a:schemeClr val="bg1"/>
              </a:solidFill>
              <a:round/>
              <a:headEnd/>
              <a:tailEnd/>
            </a:ln>
          </p:spPr>
          <p:txBody>
            <a:bodyPr/>
            <a:lstStyle/>
            <a:p>
              <a:endParaRPr lang="en-GB"/>
            </a:p>
          </p:txBody>
        </p:sp>
        <p:sp>
          <p:nvSpPr>
            <p:cNvPr id="75880" name="Freeform 106"/>
            <p:cNvSpPr>
              <a:spLocks/>
            </p:cNvSpPr>
            <p:nvPr/>
          </p:nvSpPr>
          <p:spPr bwMode="auto">
            <a:xfrm>
              <a:off x="2843" y="2056"/>
              <a:ext cx="128" cy="214"/>
            </a:xfrm>
            <a:custGeom>
              <a:avLst/>
              <a:gdLst>
                <a:gd name="T0" fmla="*/ 731460115 w 132"/>
                <a:gd name="T1" fmla="*/ 594370948 h 222"/>
                <a:gd name="T2" fmla="*/ 731460115 w 132"/>
                <a:gd name="T3" fmla="*/ 594370948 h 222"/>
                <a:gd name="T4" fmla="*/ 731460115 w 132"/>
                <a:gd name="T5" fmla="*/ 594370948 h 222"/>
                <a:gd name="T6" fmla="*/ 731460115 w 132"/>
                <a:gd name="T7" fmla="*/ 594370948 h 222"/>
                <a:gd name="T8" fmla="*/ 731460115 w 132"/>
                <a:gd name="T9" fmla="*/ 594370948 h 222"/>
                <a:gd name="T10" fmla="*/ 731460115 w 132"/>
                <a:gd name="T11" fmla="*/ 594370948 h 222"/>
                <a:gd name="T12" fmla="*/ 731460115 w 132"/>
                <a:gd name="T13" fmla="*/ 594370948 h 222"/>
                <a:gd name="T14" fmla="*/ 731460115 w 132"/>
                <a:gd name="T15" fmla="*/ 594370948 h 222"/>
                <a:gd name="T16" fmla="*/ 731460115 w 132"/>
                <a:gd name="T17" fmla="*/ 594370948 h 222"/>
                <a:gd name="T18" fmla="*/ 731460115 w 132"/>
                <a:gd name="T19" fmla="*/ 594370948 h 222"/>
                <a:gd name="T20" fmla="*/ 731460115 w 132"/>
                <a:gd name="T21" fmla="*/ 594370948 h 222"/>
                <a:gd name="T22" fmla="*/ 731460115 w 132"/>
                <a:gd name="T23" fmla="*/ 594370948 h 222"/>
                <a:gd name="T24" fmla="*/ 731460115 w 132"/>
                <a:gd name="T25" fmla="*/ 594370948 h 222"/>
                <a:gd name="T26" fmla="*/ 731460115 w 132"/>
                <a:gd name="T27" fmla="*/ 594370948 h 222"/>
                <a:gd name="T28" fmla="*/ 731460115 w 132"/>
                <a:gd name="T29" fmla="*/ 594370948 h 222"/>
                <a:gd name="T30" fmla="*/ 731460115 w 132"/>
                <a:gd name="T31" fmla="*/ 594370948 h 222"/>
                <a:gd name="T32" fmla="*/ 731460115 w 132"/>
                <a:gd name="T33" fmla="*/ 594370948 h 222"/>
                <a:gd name="T34" fmla="*/ 731460115 w 132"/>
                <a:gd name="T35" fmla="*/ 594370948 h 222"/>
                <a:gd name="T36" fmla="*/ 731460115 w 132"/>
                <a:gd name="T37" fmla="*/ 594370948 h 222"/>
                <a:gd name="T38" fmla="*/ 731460115 w 132"/>
                <a:gd name="T39" fmla="*/ 594370948 h 222"/>
                <a:gd name="T40" fmla="*/ 731460115 w 132"/>
                <a:gd name="T41" fmla="*/ 594370948 h 222"/>
                <a:gd name="T42" fmla="*/ 731460115 w 132"/>
                <a:gd name="T43" fmla="*/ 594370948 h 222"/>
                <a:gd name="T44" fmla="*/ 731460115 w 132"/>
                <a:gd name="T45" fmla="*/ 594370948 h 222"/>
                <a:gd name="T46" fmla="*/ 731460115 w 132"/>
                <a:gd name="T47" fmla="*/ 594370948 h 222"/>
                <a:gd name="T48" fmla="*/ 731460115 w 132"/>
                <a:gd name="T49" fmla="*/ 594370948 h 222"/>
                <a:gd name="T50" fmla="*/ 731460115 w 132"/>
                <a:gd name="T51" fmla="*/ 594370948 h 222"/>
                <a:gd name="T52" fmla="*/ 731460115 w 132"/>
                <a:gd name="T53" fmla="*/ 594370948 h 222"/>
                <a:gd name="T54" fmla="*/ 731460115 w 132"/>
                <a:gd name="T55" fmla="*/ 594370948 h 222"/>
                <a:gd name="T56" fmla="*/ 731460115 w 132"/>
                <a:gd name="T57" fmla="*/ 594370948 h 222"/>
                <a:gd name="T58" fmla="*/ 731460115 w 132"/>
                <a:gd name="T59" fmla="*/ 594370948 h 222"/>
                <a:gd name="T60" fmla="*/ 731460115 w 132"/>
                <a:gd name="T61" fmla="*/ 594370948 h 222"/>
                <a:gd name="T62" fmla="*/ 731460115 w 132"/>
                <a:gd name="T63" fmla="*/ 594370948 h 222"/>
                <a:gd name="T64" fmla="*/ 731460115 w 132"/>
                <a:gd name="T65" fmla="*/ 594370948 h 222"/>
                <a:gd name="T66" fmla="*/ 731460115 w 132"/>
                <a:gd name="T67" fmla="*/ 594370948 h 222"/>
                <a:gd name="T68" fmla="*/ 731460115 w 132"/>
                <a:gd name="T69" fmla="*/ 594370948 h 222"/>
                <a:gd name="T70" fmla="*/ 731460115 w 132"/>
                <a:gd name="T71" fmla="*/ 594370948 h 222"/>
                <a:gd name="T72" fmla="*/ 731460115 w 132"/>
                <a:gd name="T73" fmla="*/ 594370948 h 222"/>
                <a:gd name="T74" fmla="*/ 731460115 w 132"/>
                <a:gd name="T75" fmla="*/ 594370948 h 222"/>
                <a:gd name="T76" fmla="*/ 0 w 132"/>
                <a:gd name="T77" fmla="*/ 594370948 h 2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2"/>
                <a:gd name="T118" fmla="*/ 0 h 222"/>
                <a:gd name="T119" fmla="*/ 132 w 132"/>
                <a:gd name="T120" fmla="*/ 222 h 2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2" h="222">
                  <a:moveTo>
                    <a:pt x="2" y="168"/>
                  </a:moveTo>
                  <a:lnTo>
                    <a:pt x="2" y="158"/>
                  </a:lnTo>
                  <a:lnTo>
                    <a:pt x="4" y="150"/>
                  </a:lnTo>
                  <a:lnTo>
                    <a:pt x="8" y="144"/>
                  </a:lnTo>
                  <a:lnTo>
                    <a:pt x="12" y="136"/>
                  </a:lnTo>
                  <a:lnTo>
                    <a:pt x="18" y="132"/>
                  </a:lnTo>
                  <a:lnTo>
                    <a:pt x="24" y="128"/>
                  </a:lnTo>
                  <a:lnTo>
                    <a:pt x="30" y="124"/>
                  </a:lnTo>
                  <a:lnTo>
                    <a:pt x="38" y="122"/>
                  </a:lnTo>
                  <a:lnTo>
                    <a:pt x="40" y="130"/>
                  </a:lnTo>
                  <a:lnTo>
                    <a:pt x="42" y="132"/>
                  </a:lnTo>
                  <a:lnTo>
                    <a:pt x="44" y="134"/>
                  </a:lnTo>
                  <a:lnTo>
                    <a:pt x="48" y="132"/>
                  </a:lnTo>
                  <a:lnTo>
                    <a:pt x="52" y="128"/>
                  </a:lnTo>
                  <a:lnTo>
                    <a:pt x="56" y="118"/>
                  </a:lnTo>
                  <a:lnTo>
                    <a:pt x="60" y="104"/>
                  </a:lnTo>
                  <a:lnTo>
                    <a:pt x="62" y="94"/>
                  </a:lnTo>
                  <a:lnTo>
                    <a:pt x="64" y="94"/>
                  </a:lnTo>
                  <a:lnTo>
                    <a:pt x="68" y="92"/>
                  </a:lnTo>
                  <a:lnTo>
                    <a:pt x="70" y="90"/>
                  </a:lnTo>
                  <a:lnTo>
                    <a:pt x="72" y="88"/>
                  </a:lnTo>
                  <a:lnTo>
                    <a:pt x="76" y="76"/>
                  </a:lnTo>
                  <a:lnTo>
                    <a:pt x="82" y="64"/>
                  </a:lnTo>
                  <a:lnTo>
                    <a:pt x="86" y="52"/>
                  </a:lnTo>
                  <a:lnTo>
                    <a:pt x="90" y="38"/>
                  </a:lnTo>
                  <a:lnTo>
                    <a:pt x="94" y="38"/>
                  </a:lnTo>
                  <a:lnTo>
                    <a:pt x="100" y="38"/>
                  </a:lnTo>
                  <a:lnTo>
                    <a:pt x="102" y="20"/>
                  </a:lnTo>
                  <a:lnTo>
                    <a:pt x="98" y="16"/>
                  </a:lnTo>
                  <a:lnTo>
                    <a:pt x="94" y="12"/>
                  </a:lnTo>
                  <a:lnTo>
                    <a:pt x="90" y="0"/>
                  </a:lnTo>
                  <a:lnTo>
                    <a:pt x="92" y="2"/>
                  </a:lnTo>
                  <a:lnTo>
                    <a:pt x="96" y="0"/>
                  </a:lnTo>
                  <a:lnTo>
                    <a:pt x="100" y="6"/>
                  </a:lnTo>
                  <a:lnTo>
                    <a:pt x="106" y="14"/>
                  </a:lnTo>
                  <a:lnTo>
                    <a:pt x="110" y="20"/>
                  </a:lnTo>
                  <a:lnTo>
                    <a:pt x="112" y="26"/>
                  </a:lnTo>
                  <a:lnTo>
                    <a:pt x="110" y="46"/>
                  </a:lnTo>
                  <a:lnTo>
                    <a:pt x="112" y="52"/>
                  </a:lnTo>
                  <a:lnTo>
                    <a:pt x="112" y="56"/>
                  </a:lnTo>
                  <a:lnTo>
                    <a:pt x="120" y="64"/>
                  </a:lnTo>
                  <a:lnTo>
                    <a:pt x="102" y="64"/>
                  </a:lnTo>
                  <a:lnTo>
                    <a:pt x="94" y="66"/>
                  </a:lnTo>
                  <a:lnTo>
                    <a:pt x="92" y="68"/>
                  </a:lnTo>
                  <a:lnTo>
                    <a:pt x="90" y="70"/>
                  </a:lnTo>
                  <a:lnTo>
                    <a:pt x="96" y="74"/>
                  </a:lnTo>
                  <a:lnTo>
                    <a:pt x="104" y="82"/>
                  </a:lnTo>
                  <a:lnTo>
                    <a:pt x="114" y="94"/>
                  </a:lnTo>
                  <a:lnTo>
                    <a:pt x="118" y="102"/>
                  </a:lnTo>
                  <a:lnTo>
                    <a:pt x="120" y="112"/>
                  </a:lnTo>
                  <a:lnTo>
                    <a:pt x="116" y="116"/>
                  </a:lnTo>
                  <a:lnTo>
                    <a:pt x="110" y="124"/>
                  </a:lnTo>
                  <a:lnTo>
                    <a:pt x="104" y="134"/>
                  </a:lnTo>
                  <a:lnTo>
                    <a:pt x="102" y="144"/>
                  </a:lnTo>
                  <a:lnTo>
                    <a:pt x="102" y="154"/>
                  </a:lnTo>
                  <a:lnTo>
                    <a:pt x="104" y="164"/>
                  </a:lnTo>
                  <a:lnTo>
                    <a:pt x="112" y="180"/>
                  </a:lnTo>
                  <a:lnTo>
                    <a:pt x="122" y="194"/>
                  </a:lnTo>
                  <a:lnTo>
                    <a:pt x="132" y="208"/>
                  </a:lnTo>
                  <a:lnTo>
                    <a:pt x="132" y="222"/>
                  </a:lnTo>
                  <a:lnTo>
                    <a:pt x="126" y="222"/>
                  </a:lnTo>
                  <a:lnTo>
                    <a:pt x="114" y="222"/>
                  </a:lnTo>
                  <a:lnTo>
                    <a:pt x="110" y="220"/>
                  </a:lnTo>
                  <a:lnTo>
                    <a:pt x="106" y="218"/>
                  </a:lnTo>
                  <a:lnTo>
                    <a:pt x="82" y="218"/>
                  </a:lnTo>
                  <a:lnTo>
                    <a:pt x="82" y="214"/>
                  </a:lnTo>
                  <a:lnTo>
                    <a:pt x="46" y="214"/>
                  </a:lnTo>
                  <a:lnTo>
                    <a:pt x="46" y="218"/>
                  </a:lnTo>
                  <a:lnTo>
                    <a:pt x="20" y="218"/>
                  </a:lnTo>
                  <a:lnTo>
                    <a:pt x="22" y="210"/>
                  </a:lnTo>
                  <a:lnTo>
                    <a:pt x="22" y="202"/>
                  </a:lnTo>
                  <a:lnTo>
                    <a:pt x="20" y="194"/>
                  </a:lnTo>
                  <a:lnTo>
                    <a:pt x="20" y="186"/>
                  </a:lnTo>
                  <a:lnTo>
                    <a:pt x="22" y="180"/>
                  </a:lnTo>
                  <a:lnTo>
                    <a:pt x="14" y="178"/>
                  </a:lnTo>
                  <a:lnTo>
                    <a:pt x="8" y="174"/>
                  </a:lnTo>
                  <a:lnTo>
                    <a:pt x="4" y="170"/>
                  </a:lnTo>
                  <a:lnTo>
                    <a:pt x="0" y="168"/>
                  </a:lnTo>
                  <a:lnTo>
                    <a:pt x="2" y="168"/>
                  </a:lnTo>
                  <a:close/>
                </a:path>
              </a:pathLst>
            </a:custGeom>
            <a:solidFill>
              <a:srgbClr val="C0C0C0"/>
            </a:solidFill>
            <a:ln w="3175">
              <a:solidFill>
                <a:schemeClr val="bg1"/>
              </a:solidFill>
              <a:round/>
              <a:headEnd/>
              <a:tailEnd/>
            </a:ln>
          </p:spPr>
          <p:txBody>
            <a:bodyPr/>
            <a:lstStyle/>
            <a:p>
              <a:endParaRPr lang="en-GB"/>
            </a:p>
          </p:txBody>
        </p:sp>
        <p:sp>
          <p:nvSpPr>
            <p:cNvPr id="75881" name="Freeform 107"/>
            <p:cNvSpPr>
              <a:spLocks/>
            </p:cNvSpPr>
            <p:nvPr/>
          </p:nvSpPr>
          <p:spPr bwMode="auto">
            <a:xfrm>
              <a:off x="2852" y="2263"/>
              <a:ext cx="90" cy="113"/>
            </a:xfrm>
            <a:custGeom>
              <a:avLst/>
              <a:gdLst>
                <a:gd name="T0" fmla="*/ 468751467 w 94"/>
                <a:gd name="T1" fmla="*/ 471851228 h 118"/>
                <a:gd name="T2" fmla="*/ 468751467 w 94"/>
                <a:gd name="T3" fmla="*/ 471851228 h 118"/>
                <a:gd name="T4" fmla="*/ 468751467 w 94"/>
                <a:gd name="T5" fmla="*/ 471851228 h 118"/>
                <a:gd name="T6" fmla="*/ 468751467 w 94"/>
                <a:gd name="T7" fmla="*/ 0 h 118"/>
                <a:gd name="T8" fmla="*/ 468751467 w 94"/>
                <a:gd name="T9" fmla="*/ 471851228 h 118"/>
                <a:gd name="T10" fmla="*/ 468751467 w 94"/>
                <a:gd name="T11" fmla="*/ 471851228 h 118"/>
                <a:gd name="T12" fmla="*/ 468751467 w 94"/>
                <a:gd name="T13" fmla="*/ 471851228 h 118"/>
                <a:gd name="T14" fmla="*/ 468751467 w 94"/>
                <a:gd name="T15" fmla="*/ 471851228 h 118"/>
                <a:gd name="T16" fmla="*/ 468751467 w 94"/>
                <a:gd name="T17" fmla="*/ 471851228 h 118"/>
                <a:gd name="T18" fmla="*/ 0 w 94"/>
                <a:gd name="T19" fmla="*/ 471851228 h 118"/>
                <a:gd name="T20" fmla="*/ 0 w 94"/>
                <a:gd name="T21" fmla="*/ 471851228 h 118"/>
                <a:gd name="T22" fmla="*/ 0 w 94"/>
                <a:gd name="T23" fmla="*/ 471851228 h 118"/>
                <a:gd name="T24" fmla="*/ 468751467 w 94"/>
                <a:gd name="T25" fmla="*/ 471851228 h 118"/>
                <a:gd name="T26" fmla="*/ 468751467 w 94"/>
                <a:gd name="T27" fmla="*/ 471851228 h 118"/>
                <a:gd name="T28" fmla="*/ 468751467 w 94"/>
                <a:gd name="T29" fmla="*/ 471851228 h 118"/>
                <a:gd name="T30" fmla="*/ 468751467 w 94"/>
                <a:gd name="T31" fmla="*/ 471851228 h 118"/>
                <a:gd name="T32" fmla="*/ 468751467 w 94"/>
                <a:gd name="T33" fmla="*/ 471851228 h 118"/>
                <a:gd name="T34" fmla="*/ 468751467 w 94"/>
                <a:gd name="T35" fmla="*/ 471851228 h 118"/>
                <a:gd name="T36" fmla="*/ 468751467 w 94"/>
                <a:gd name="T37" fmla="*/ 471851228 h 118"/>
                <a:gd name="T38" fmla="*/ 468751467 w 94"/>
                <a:gd name="T39" fmla="*/ 471851228 h 118"/>
                <a:gd name="T40" fmla="*/ 468751467 w 94"/>
                <a:gd name="T41" fmla="*/ 471851228 h 118"/>
                <a:gd name="T42" fmla="*/ 468751467 w 94"/>
                <a:gd name="T43" fmla="*/ 471851228 h 118"/>
                <a:gd name="T44" fmla="*/ 468751467 w 94"/>
                <a:gd name="T45" fmla="*/ 471851228 h 118"/>
                <a:gd name="T46" fmla="*/ 468751467 w 94"/>
                <a:gd name="T47" fmla="*/ 471851228 h 118"/>
                <a:gd name="T48" fmla="*/ 468751467 w 94"/>
                <a:gd name="T49" fmla="*/ 471851228 h 118"/>
                <a:gd name="T50" fmla="*/ 468751467 w 94"/>
                <a:gd name="T51" fmla="*/ 471851228 h 118"/>
                <a:gd name="T52" fmla="*/ 468751467 w 94"/>
                <a:gd name="T53" fmla="*/ 471851228 h 118"/>
                <a:gd name="T54" fmla="*/ 468751467 w 94"/>
                <a:gd name="T55" fmla="*/ 471851228 h 118"/>
                <a:gd name="T56" fmla="*/ 468751467 w 94"/>
                <a:gd name="T57" fmla="*/ 471851228 h 118"/>
                <a:gd name="T58" fmla="*/ 468751467 w 94"/>
                <a:gd name="T59" fmla="*/ 471851228 h 118"/>
                <a:gd name="T60" fmla="*/ 468751467 w 94"/>
                <a:gd name="T61" fmla="*/ 471851228 h 118"/>
                <a:gd name="T62" fmla="*/ 468751467 w 94"/>
                <a:gd name="T63" fmla="*/ 471851228 h 118"/>
                <a:gd name="T64" fmla="*/ 468751467 w 94"/>
                <a:gd name="T65" fmla="*/ 471851228 h 118"/>
                <a:gd name="T66" fmla="*/ 468751467 w 94"/>
                <a:gd name="T67" fmla="*/ 471851228 h 118"/>
                <a:gd name="T68" fmla="*/ 468751467 w 94"/>
                <a:gd name="T69" fmla="*/ 471851228 h 118"/>
                <a:gd name="T70" fmla="*/ 468751467 w 94"/>
                <a:gd name="T71" fmla="*/ 471851228 h 118"/>
                <a:gd name="T72" fmla="*/ 468751467 w 94"/>
                <a:gd name="T73" fmla="*/ 471851228 h 118"/>
                <a:gd name="T74" fmla="*/ 468751467 w 94"/>
                <a:gd name="T75" fmla="*/ 471851228 h 118"/>
                <a:gd name="T76" fmla="*/ 468751467 w 94"/>
                <a:gd name="T77" fmla="*/ 471851228 h 118"/>
                <a:gd name="T78" fmla="*/ 468751467 w 94"/>
                <a:gd name="T79" fmla="*/ 471851228 h 118"/>
                <a:gd name="T80" fmla="*/ 468751467 w 94"/>
                <a:gd name="T81" fmla="*/ 471851228 h 118"/>
                <a:gd name="T82" fmla="*/ 468751467 w 94"/>
                <a:gd name="T83" fmla="*/ 471851228 h 118"/>
                <a:gd name="T84" fmla="*/ 468751467 w 94"/>
                <a:gd name="T85" fmla="*/ 471851228 h 118"/>
                <a:gd name="T86" fmla="*/ 468751467 w 94"/>
                <a:gd name="T87" fmla="*/ 471851228 h 118"/>
                <a:gd name="T88" fmla="*/ 468751467 w 94"/>
                <a:gd name="T89" fmla="*/ 471851228 h 118"/>
                <a:gd name="T90" fmla="*/ 468751467 w 94"/>
                <a:gd name="T91" fmla="*/ 471851228 h 118"/>
                <a:gd name="T92" fmla="*/ 468751467 w 94"/>
                <a:gd name="T93" fmla="*/ 471851228 h 118"/>
                <a:gd name="T94" fmla="*/ 468751467 w 94"/>
                <a:gd name="T95" fmla="*/ 471851228 h 118"/>
                <a:gd name="T96" fmla="*/ 468751467 w 94"/>
                <a:gd name="T97" fmla="*/ 471851228 h 118"/>
                <a:gd name="T98" fmla="*/ 468751467 w 94"/>
                <a:gd name="T99" fmla="*/ 471851228 h 118"/>
                <a:gd name="T100" fmla="*/ 468751467 w 94"/>
                <a:gd name="T101" fmla="*/ 471851228 h 118"/>
                <a:gd name="T102" fmla="*/ 468751467 w 94"/>
                <a:gd name="T103" fmla="*/ 471851228 h 118"/>
                <a:gd name="T104" fmla="*/ 468751467 w 94"/>
                <a:gd name="T105" fmla="*/ 471851228 h 118"/>
                <a:gd name="T106" fmla="*/ 468751467 w 94"/>
                <a:gd name="T107" fmla="*/ 471851228 h 118"/>
                <a:gd name="T108" fmla="*/ 468751467 w 94"/>
                <a:gd name="T109" fmla="*/ 471851228 h 118"/>
                <a:gd name="T110" fmla="*/ 468751467 w 94"/>
                <a:gd name="T111" fmla="*/ 0 h 118"/>
                <a:gd name="T112" fmla="*/ 468751467 w 94"/>
                <a:gd name="T113" fmla="*/ 471851228 h 11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
                <a:gd name="T172" fmla="*/ 0 h 118"/>
                <a:gd name="T173" fmla="*/ 94 w 94"/>
                <a:gd name="T174" fmla="*/ 118 h 11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 h="118">
                  <a:moveTo>
                    <a:pt x="38" y="28"/>
                  </a:moveTo>
                  <a:lnTo>
                    <a:pt x="40" y="28"/>
                  </a:lnTo>
                  <a:lnTo>
                    <a:pt x="38" y="20"/>
                  </a:lnTo>
                  <a:lnTo>
                    <a:pt x="38" y="0"/>
                  </a:lnTo>
                  <a:lnTo>
                    <a:pt x="38" y="26"/>
                  </a:lnTo>
                  <a:lnTo>
                    <a:pt x="28" y="26"/>
                  </a:lnTo>
                  <a:lnTo>
                    <a:pt x="20" y="26"/>
                  </a:lnTo>
                  <a:lnTo>
                    <a:pt x="8" y="24"/>
                  </a:lnTo>
                  <a:lnTo>
                    <a:pt x="2" y="46"/>
                  </a:lnTo>
                  <a:lnTo>
                    <a:pt x="0" y="54"/>
                  </a:lnTo>
                  <a:lnTo>
                    <a:pt x="0" y="62"/>
                  </a:lnTo>
                  <a:lnTo>
                    <a:pt x="0" y="74"/>
                  </a:lnTo>
                  <a:lnTo>
                    <a:pt x="4" y="82"/>
                  </a:lnTo>
                  <a:lnTo>
                    <a:pt x="8" y="88"/>
                  </a:lnTo>
                  <a:lnTo>
                    <a:pt x="14" y="94"/>
                  </a:lnTo>
                  <a:lnTo>
                    <a:pt x="28" y="106"/>
                  </a:lnTo>
                  <a:lnTo>
                    <a:pt x="34" y="112"/>
                  </a:lnTo>
                  <a:lnTo>
                    <a:pt x="40" y="118"/>
                  </a:lnTo>
                  <a:lnTo>
                    <a:pt x="44" y="116"/>
                  </a:lnTo>
                  <a:lnTo>
                    <a:pt x="46" y="114"/>
                  </a:lnTo>
                  <a:lnTo>
                    <a:pt x="48" y="112"/>
                  </a:lnTo>
                  <a:lnTo>
                    <a:pt x="46" y="108"/>
                  </a:lnTo>
                  <a:lnTo>
                    <a:pt x="46" y="106"/>
                  </a:lnTo>
                  <a:lnTo>
                    <a:pt x="44" y="104"/>
                  </a:lnTo>
                  <a:lnTo>
                    <a:pt x="44" y="102"/>
                  </a:lnTo>
                  <a:lnTo>
                    <a:pt x="46" y="96"/>
                  </a:lnTo>
                  <a:lnTo>
                    <a:pt x="48" y="94"/>
                  </a:lnTo>
                  <a:lnTo>
                    <a:pt x="58" y="90"/>
                  </a:lnTo>
                  <a:lnTo>
                    <a:pt x="58" y="86"/>
                  </a:lnTo>
                  <a:lnTo>
                    <a:pt x="62" y="82"/>
                  </a:lnTo>
                  <a:lnTo>
                    <a:pt x="66" y="84"/>
                  </a:lnTo>
                  <a:lnTo>
                    <a:pt x="68" y="88"/>
                  </a:lnTo>
                  <a:lnTo>
                    <a:pt x="70" y="92"/>
                  </a:lnTo>
                  <a:lnTo>
                    <a:pt x="74" y="94"/>
                  </a:lnTo>
                  <a:lnTo>
                    <a:pt x="78" y="92"/>
                  </a:lnTo>
                  <a:lnTo>
                    <a:pt x="82" y="90"/>
                  </a:lnTo>
                  <a:lnTo>
                    <a:pt x="84" y="92"/>
                  </a:lnTo>
                  <a:lnTo>
                    <a:pt x="86" y="92"/>
                  </a:lnTo>
                  <a:lnTo>
                    <a:pt x="90" y="90"/>
                  </a:lnTo>
                  <a:lnTo>
                    <a:pt x="90" y="86"/>
                  </a:lnTo>
                  <a:lnTo>
                    <a:pt x="92" y="78"/>
                  </a:lnTo>
                  <a:lnTo>
                    <a:pt x="92" y="56"/>
                  </a:lnTo>
                  <a:lnTo>
                    <a:pt x="88" y="54"/>
                  </a:lnTo>
                  <a:lnTo>
                    <a:pt x="86" y="50"/>
                  </a:lnTo>
                  <a:lnTo>
                    <a:pt x="84" y="46"/>
                  </a:lnTo>
                  <a:lnTo>
                    <a:pt x="84" y="42"/>
                  </a:lnTo>
                  <a:lnTo>
                    <a:pt x="86" y="38"/>
                  </a:lnTo>
                  <a:lnTo>
                    <a:pt x="88" y="34"/>
                  </a:lnTo>
                  <a:lnTo>
                    <a:pt x="92" y="32"/>
                  </a:lnTo>
                  <a:lnTo>
                    <a:pt x="94" y="28"/>
                  </a:lnTo>
                  <a:lnTo>
                    <a:pt x="92" y="22"/>
                  </a:lnTo>
                  <a:lnTo>
                    <a:pt x="86" y="20"/>
                  </a:lnTo>
                  <a:lnTo>
                    <a:pt x="80" y="18"/>
                  </a:lnTo>
                  <a:lnTo>
                    <a:pt x="72" y="18"/>
                  </a:lnTo>
                  <a:lnTo>
                    <a:pt x="74" y="2"/>
                  </a:lnTo>
                  <a:lnTo>
                    <a:pt x="38" y="0"/>
                  </a:lnTo>
                  <a:lnTo>
                    <a:pt x="38" y="28"/>
                  </a:lnTo>
                  <a:close/>
                </a:path>
              </a:pathLst>
            </a:custGeom>
            <a:solidFill>
              <a:srgbClr val="C0C0C0"/>
            </a:solidFill>
            <a:ln w="3175">
              <a:solidFill>
                <a:schemeClr val="bg1"/>
              </a:solidFill>
              <a:round/>
              <a:headEnd/>
              <a:tailEnd/>
            </a:ln>
          </p:spPr>
          <p:txBody>
            <a:bodyPr/>
            <a:lstStyle/>
            <a:p>
              <a:endParaRPr lang="en-GB"/>
            </a:p>
          </p:txBody>
        </p:sp>
        <p:sp>
          <p:nvSpPr>
            <p:cNvPr id="75882" name="Freeform 108"/>
            <p:cNvSpPr>
              <a:spLocks/>
            </p:cNvSpPr>
            <p:nvPr/>
          </p:nvSpPr>
          <p:spPr bwMode="auto">
            <a:xfrm>
              <a:off x="2890" y="2240"/>
              <a:ext cx="119" cy="160"/>
            </a:xfrm>
            <a:custGeom>
              <a:avLst/>
              <a:gdLst>
                <a:gd name="T0" fmla="*/ 508527442 w 124"/>
                <a:gd name="T1" fmla="*/ 592032908 h 166"/>
                <a:gd name="T2" fmla="*/ 508527442 w 124"/>
                <a:gd name="T3" fmla="*/ 592032908 h 166"/>
                <a:gd name="T4" fmla="*/ 508527442 w 124"/>
                <a:gd name="T5" fmla="*/ 592032908 h 166"/>
                <a:gd name="T6" fmla="*/ 0 w 124"/>
                <a:gd name="T7" fmla="*/ 592032908 h 166"/>
                <a:gd name="T8" fmla="*/ 508527442 w 124"/>
                <a:gd name="T9" fmla="*/ 592032908 h 166"/>
                <a:gd name="T10" fmla="*/ 508527442 w 124"/>
                <a:gd name="T11" fmla="*/ 592032908 h 166"/>
                <a:gd name="T12" fmla="*/ 508527442 w 124"/>
                <a:gd name="T13" fmla="*/ 592032908 h 166"/>
                <a:gd name="T14" fmla="*/ 508527442 w 124"/>
                <a:gd name="T15" fmla="*/ 592032908 h 166"/>
                <a:gd name="T16" fmla="*/ 508527442 w 124"/>
                <a:gd name="T17" fmla="*/ 592032908 h 166"/>
                <a:gd name="T18" fmla="*/ 508527442 w 124"/>
                <a:gd name="T19" fmla="*/ 592032908 h 166"/>
                <a:gd name="T20" fmla="*/ 508527442 w 124"/>
                <a:gd name="T21" fmla="*/ 592032908 h 166"/>
                <a:gd name="T22" fmla="*/ 508527442 w 124"/>
                <a:gd name="T23" fmla="*/ 592032908 h 166"/>
                <a:gd name="T24" fmla="*/ 508527442 w 124"/>
                <a:gd name="T25" fmla="*/ 592032908 h 166"/>
                <a:gd name="T26" fmla="*/ 508527442 w 124"/>
                <a:gd name="T27" fmla="*/ 592032908 h 166"/>
                <a:gd name="T28" fmla="*/ 508527442 w 124"/>
                <a:gd name="T29" fmla="*/ 592032908 h 166"/>
                <a:gd name="T30" fmla="*/ 508527442 w 124"/>
                <a:gd name="T31" fmla="*/ 592032908 h 166"/>
                <a:gd name="T32" fmla="*/ 508527442 w 124"/>
                <a:gd name="T33" fmla="*/ 592032908 h 166"/>
                <a:gd name="T34" fmla="*/ 508527442 w 124"/>
                <a:gd name="T35" fmla="*/ 592032908 h 166"/>
                <a:gd name="T36" fmla="*/ 508527442 w 124"/>
                <a:gd name="T37" fmla="*/ 592032908 h 166"/>
                <a:gd name="T38" fmla="*/ 508527442 w 124"/>
                <a:gd name="T39" fmla="*/ 592032908 h 166"/>
                <a:gd name="T40" fmla="*/ 508527442 w 124"/>
                <a:gd name="T41" fmla="*/ 592032908 h 166"/>
                <a:gd name="T42" fmla="*/ 508527442 w 124"/>
                <a:gd name="T43" fmla="*/ 592032908 h 166"/>
                <a:gd name="T44" fmla="*/ 508527442 w 124"/>
                <a:gd name="T45" fmla="*/ 592032908 h 166"/>
                <a:gd name="T46" fmla="*/ 508527442 w 124"/>
                <a:gd name="T47" fmla="*/ 592032908 h 166"/>
                <a:gd name="T48" fmla="*/ 508527442 w 124"/>
                <a:gd name="T49" fmla="*/ 592032908 h 166"/>
                <a:gd name="T50" fmla="*/ 508527442 w 124"/>
                <a:gd name="T51" fmla="*/ 592032908 h 166"/>
                <a:gd name="T52" fmla="*/ 508527442 w 124"/>
                <a:gd name="T53" fmla="*/ 0 h 166"/>
                <a:gd name="T54" fmla="*/ 508527442 w 124"/>
                <a:gd name="T55" fmla="*/ 0 h 166"/>
                <a:gd name="T56" fmla="*/ 508527442 w 124"/>
                <a:gd name="T57" fmla="*/ 592032908 h 166"/>
                <a:gd name="T58" fmla="*/ 508527442 w 124"/>
                <a:gd name="T59" fmla="*/ 592032908 h 166"/>
                <a:gd name="T60" fmla="*/ 508527442 w 124"/>
                <a:gd name="T61" fmla="*/ 592032908 h 166"/>
                <a:gd name="T62" fmla="*/ 508527442 w 124"/>
                <a:gd name="T63" fmla="*/ 592032908 h 166"/>
                <a:gd name="T64" fmla="*/ 508527442 w 124"/>
                <a:gd name="T65" fmla="*/ 592032908 h 166"/>
                <a:gd name="T66" fmla="*/ 508527442 w 124"/>
                <a:gd name="T67" fmla="*/ 592032908 h 166"/>
                <a:gd name="T68" fmla="*/ 508527442 w 124"/>
                <a:gd name="T69" fmla="*/ 592032908 h 166"/>
                <a:gd name="T70" fmla="*/ 508527442 w 124"/>
                <a:gd name="T71" fmla="*/ 592032908 h 166"/>
                <a:gd name="T72" fmla="*/ 508527442 w 124"/>
                <a:gd name="T73" fmla="*/ 592032908 h 166"/>
                <a:gd name="T74" fmla="*/ 508527442 w 124"/>
                <a:gd name="T75" fmla="*/ 592032908 h 166"/>
                <a:gd name="T76" fmla="*/ 508527442 w 124"/>
                <a:gd name="T77" fmla="*/ 592032908 h 166"/>
                <a:gd name="T78" fmla="*/ 508527442 w 124"/>
                <a:gd name="T79" fmla="*/ 592032908 h 166"/>
                <a:gd name="T80" fmla="*/ 508527442 w 124"/>
                <a:gd name="T81" fmla="*/ 592032908 h 166"/>
                <a:gd name="T82" fmla="*/ 508527442 w 124"/>
                <a:gd name="T83" fmla="*/ 592032908 h 166"/>
                <a:gd name="T84" fmla="*/ 508527442 w 124"/>
                <a:gd name="T85" fmla="*/ 592032908 h 166"/>
                <a:gd name="T86" fmla="*/ 508527442 w 124"/>
                <a:gd name="T87" fmla="*/ 592032908 h 166"/>
                <a:gd name="T88" fmla="*/ 508527442 w 124"/>
                <a:gd name="T89" fmla="*/ 592032908 h 1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4"/>
                <a:gd name="T136" fmla="*/ 0 h 166"/>
                <a:gd name="T137" fmla="*/ 124 w 124"/>
                <a:gd name="T138" fmla="*/ 166 h 1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4" h="166">
                  <a:moveTo>
                    <a:pt x="28" y="162"/>
                  </a:moveTo>
                  <a:lnTo>
                    <a:pt x="28" y="158"/>
                  </a:lnTo>
                  <a:lnTo>
                    <a:pt x="26" y="156"/>
                  </a:lnTo>
                  <a:lnTo>
                    <a:pt x="22" y="158"/>
                  </a:lnTo>
                  <a:lnTo>
                    <a:pt x="18" y="160"/>
                  </a:lnTo>
                  <a:lnTo>
                    <a:pt x="12" y="166"/>
                  </a:lnTo>
                  <a:lnTo>
                    <a:pt x="4" y="146"/>
                  </a:lnTo>
                  <a:lnTo>
                    <a:pt x="0" y="142"/>
                  </a:lnTo>
                  <a:lnTo>
                    <a:pt x="4" y="140"/>
                  </a:lnTo>
                  <a:lnTo>
                    <a:pt x="6" y="138"/>
                  </a:lnTo>
                  <a:lnTo>
                    <a:pt x="8" y="136"/>
                  </a:lnTo>
                  <a:lnTo>
                    <a:pt x="6" y="132"/>
                  </a:lnTo>
                  <a:lnTo>
                    <a:pt x="6" y="130"/>
                  </a:lnTo>
                  <a:lnTo>
                    <a:pt x="4" y="128"/>
                  </a:lnTo>
                  <a:lnTo>
                    <a:pt x="4" y="126"/>
                  </a:lnTo>
                  <a:lnTo>
                    <a:pt x="6" y="120"/>
                  </a:lnTo>
                  <a:lnTo>
                    <a:pt x="8" y="118"/>
                  </a:lnTo>
                  <a:lnTo>
                    <a:pt x="18" y="114"/>
                  </a:lnTo>
                  <a:lnTo>
                    <a:pt x="18" y="110"/>
                  </a:lnTo>
                  <a:lnTo>
                    <a:pt x="22" y="106"/>
                  </a:lnTo>
                  <a:lnTo>
                    <a:pt x="26" y="108"/>
                  </a:lnTo>
                  <a:lnTo>
                    <a:pt x="28" y="112"/>
                  </a:lnTo>
                  <a:lnTo>
                    <a:pt x="30" y="116"/>
                  </a:lnTo>
                  <a:lnTo>
                    <a:pt x="34" y="118"/>
                  </a:lnTo>
                  <a:lnTo>
                    <a:pt x="38" y="116"/>
                  </a:lnTo>
                  <a:lnTo>
                    <a:pt x="42" y="114"/>
                  </a:lnTo>
                  <a:lnTo>
                    <a:pt x="44" y="116"/>
                  </a:lnTo>
                  <a:lnTo>
                    <a:pt x="46" y="116"/>
                  </a:lnTo>
                  <a:lnTo>
                    <a:pt x="50" y="114"/>
                  </a:lnTo>
                  <a:lnTo>
                    <a:pt x="50" y="110"/>
                  </a:lnTo>
                  <a:lnTo>
                    <a:pt x="52" y="102"/>
                  </a:lnTo>
                  <a:lnTo>
                    <a:pt x="52" y="80"/>
                  </a:lnTo>
                  <a:lnTo>
                    <a:pt x="48" y="78"/>
                  </a:lnTo>
                  <a:lnTo>
                    <a:pt x="46" y="74"/>
                  </a:lnTo>
                  <a:lnTo>
                    <a:pt x="44" y="70"/>
                  </a:lnTo>
                  <a:lnTo>
                    <a:pt x="44" y="66"/>
                  </a:lnTo>
                  <a:lnTo>
                    <a:pt x="46" y="62"/>
                  </a:lnTo>
                  <a:lnTo>
                    <a:pt x="48" y="58"/>
                  </a:lnTo>
                  <a:lnTo>
                    <a:pt x="52" y="56"/>
                  </a:lnTo>
                  <a:lnTo>
                    <a:pt x="54" y="52"/>
                  </a:lnTo>
                  <a:lnTo>
                    <a:pt x="52" y="46"/>
                  </a:lnTo>
                  <a:lnTo>
                    <a:pt x="46" y="44"/>
                  </a:lnTo>
                  <a:lnTo>
                    <a:pt x="40" y="42"/>
                  </a:lnTo>
                  <a:lnTo>
                    <a:pt x="32" y="42"/>
                  </a:lnTo>
                  <a:lnTo>
                    <a:pt x="34" y="28"/>
                  </a:lnTo>
                  <a:lnTo>
                    <a:pt x="58" y="28"/>
                  </a:lnTo>
                  <a:lnTo>
                    <a:pt x="62" y="30"/>
                  </a:lnTo>
                  <a:lnTo>
                    <a:pt x="66" y="32"/>
                  </a:lnTo>
                  <a:lnTo>
                    <a:pt x="78" y="32"/>
                  </a:lnTo>
                  <a:lnTo>
                    <a:pt x="84" y="32"/>
                  </a:lnTo>
                  <a:lnTo>
                    <a:pt x="84" y="18"/>
                  </a:lnTo>
                  <a:lnTo>
                    <a:pt x="88" y="10"/>
                  </a:lnTo>
                  <a:lnTo>
                    <a:pt x="92" y="4"/>
                  </a:lnTo>
                  <a:lnTo>
                    <a:pt x="98" y="0"/>
                  </a:lnTo>
                  <a:lnTo>
                    <a:pt x="110" y="0"/>
                  </a:lnTo>
                  <a:lnTo>
                    <a:pt x="120" y="0"/>
                  </a:lnTo>
                  <a:lnTo>
                    <a:pt x="120" y="2"/>
                  </a:lnTo>
                  <a:lnTo>
                    <a:pt x="122" y="4"/>
                  </a:lnTo>
                  <a:lnTo>
                    <a:pt x="122" y="6"/>
                  </a:lnTo>
                  <a:lnTo>
                    <a:pt x="124" y="10"/>
                  </a:lnTo>
                  <a:lnTo>
                    <a:pt x="122" y="22"/>
                  </a:lnTo>
                  <a:lnTo>
                    <a:pt x="118" y="36"/>
                  </a:lnTo>
                  <a:lnTo>
                    <a:pt x="106" y="68"/>
                  </a:lnTo>
                  <a:lnTo>
                    <a:pt x="106" y="72"/>
                  </a:lnTo>
                  <a:lnTo>
                    <a:pt x="106" y="76"/>
                  </a:lnTo>
                  <a:lnTo>
                    <a:pt x="108" y="80"/>
                  </a:lnTo>
                  <a:lnTo>
                    <a:pt x="106" y="84"/>
                  </a:lnTo>
                  <a:lnTo>
                    <a:pt x="102" y="88"/>
                  </a:lnTo>
                  <a:lnTo>
                    <a:pt x="98" y="90"/>
                  </a:lnTo>
                  <a:lnTo>
                    <a:pt x="94" y="94"/>
                  </a:lnTo>
                  <a:lnTo>
                    <a:pt x="90" y="98"/>
                  </a:lnTo>
                  <a:lnTo>
                    <a:pt x="88" y="110"/>
                  </a:lnTo>
                  <a:lnTo>
                    <a:pt x="84" y="114"/>
                  </a:lnTo>
                  <a:lnTo>
                    <a:pt x="80" y="116"/>
                  </a:lnTo>
                  <a:lnTo>
                    <a:pt x="80" y="130"/>
                  </a:lnTo>
                  <a:lnTo>
                    <a:pt x="76" y="144"/>
                  </a:lnTo>
                  <a:lnTo>
                    <a:pt x="72" y="152"/>
                  </a:lnTo>
                  <a:lnTo>
                    <a:pt x="68" y="158"/>
                  </a:lnTo>
                  <a:lnTo>
                    <a:pt x="64" y="162"/>
                  </a:lnTo>
                  <a:lnTo>
                    <a:pt x="58" y="162"/>
                  </a:lnTo>
                  <a:lnTo>
                    <a:pt x="54" y="162"/>
                  </a:lnTo>
                  <a:lnTo>
                    <a:pt x="52" y="160"/>
                  </a:lnTo>
                  <a:lnTo>
                    <a:pt x="52" y="156"/>
                  </a:lnTo>
                  <a:lnTo>
                    <a:pt x="48" y="156"/>
                  </a:lnTo>
                  <a:lnTo>
                    <a:pt x="44" y="156"/>
                  </a:lnTo>
                  <a:lnTo>
                    <a:pt x="42" y="158"/>
                  </a:lnTo>
                  <a:lnTo>
                    <a:pt x="40" y="160"/>
                  </a:lnTo>
                  <a:lnTo>
                    <a:pt x="36" y="162"/>
                  </a:lnTo>
                  <a:lnTo>
                    <a:pt x="34" y="162"/>
                  </a:lnTo>
                  <a:lnTo>
                    <a:pt x="28" y="162"/>
                  </a:lnTo>
                  <a:close/>
                </a:path>
              </a:pathLst>
            </a:custGeom>
            <a:solidFill>
              <a:srgbClr val="C0C0C0"/>
            </a:solidFill>
            <a:ln w="3175">
              <a:solidFill>
                <a:schemeClr val="bg1"/>
              </a:solidFill>
              <a:round/>
              <a:headEnd/>
              <a:tailEnd/>
            </a:ln>
          </p:spPr>
          <p:txBody>
            <a:bodyPr/>
            <a:lstStyle/>
            <a:p>
              <a:endParaRPr lang="en-GB"/>
            </a:p>
          </p:txBody>
        </p:sp>
        <p:sp>
          <p:nvSpPr>
            <p:cNvPr id="75883" name="Freeform 109"/>
            <p:cNvSpPr>
              <a:spLocks/>
            </p:cNvSpPr>
            <p:nvPr/>
          </p:nvSpPr>
          <p:spPr bwMode="auto">
            <a:xfrm>
              <a:off x="2895" y="2631"/>
              <a:ext cx="219" cy="223"/>
            </a:xfrm>
            <a:custGeom>
              <a:avLst/>
              <a:gdLst>
                <a:gd name="T0" fmla="*/ 611742295 w 227"/>
                <a:gd name="T1" fmla="*/ 537676051 h 232"/>
                <a:gd name="T2" fmla="*/ 611742295 w 227"/>
                <a:gd name="T3" fmla="*/ 537676051 h 232"/>
                <a:gd name="T4" fmla="*/ 611742295 w 227"/>
                <a:gd name="T5" fmla="*/ 537676051 h 232"/>
                <a:gd name="T6" fmla="*/ 611742295 w 227"/>
                <a:gd name="T7" fmla="*/ 537676051 h 232"/>
                <a:gd name="T8" fmla="*/ 611742295 w 227"/>
                <a:gd name="T9" fmla="*/ 537676051 h 232"/>
                <a:gd name="T10" fmla="*/ 611742295 w 227"/>
                <a:gd name="T11" fmla="*/ 537676051 h 232"/>
                <a:gd name="T12" fmla="*/ 611742295 w 227"/>
                <a:gd name="T13" fmla="*/ 537676051 h 232"/>
                <a:gd name="T14" fmla="*/ 611742295 w 227"/>
                <a:gd name="T15" fmla="*/ 537676051 h 232"/>
                <a:gd name="T16" fmla="*/ 611742295 w 227"/>
                <a:gd name="T17" fmla="*/ 0 h 232"/>
                <a:gd name="T18" fmla="*/ 611742295 w 227"/>
                <a:gd name="T19" fmla="*/ 0 h 232"/>
                <a:gd name="T20" fmla="*/ 611742295 w 227"/>
                <a:gd name="T21" fmla="*/ 537676051 h 232"/>
                <a:gd name="T22" fmla="*/ 611742295 w 227"/>
                <a:gd name="T23" fmla="*/ 537676051 h 232"/>
                <a:gd name="T24" fmla="*/ 0 w 227"/>
                <a:gd name="T25" fmla="*/ 0 h 232"/>
                <a:gd name="T26" fmla="*/ 611742295 w 227"/>
                <a:gd name="T27" fmla="*/ 537676051 h 232"/>
                <a:gd name="T28" fmla="*/ 611742295 w 227"/>
                <a:gd name="T29" fmla="*/ 537676051 h 232"/>
                <a:gd name="T30" fmla="*/ 611742295 w 227"/>
                <a:gd name="T31" fmla="*/ 537676051 h 232"/>
                <a:gd name="T32" fmla="*/ 611742295 w 227"/>
                <a:gd name="T33" fmla="*/ 537676051 h 232"/>
                <a:gd name="T34" fmla="*/ 611742295 w 227"/>
                <a:gd name="T35" fmla="*/ 537676051 h 232"/>
                <a:gd name="T36" fmla="*/ 611742295 w 227"/>
                <a:gd name="T37" fmla="*/ 537676051 h 232"/>
                <a:gd name="T38" fmla="*/ 611742295 w 227"/>
                <a:gd name="T39" fmla="*/ 537676051 h 232"/>
                <a:gd name="T40" fmla="*/ 611742295 w 227"/>
                <a:gd name="T41" fmla="*/ 537676051 h 232"/>
                <a:gd name="T42" fmla="*/ 611742295 w 227"/>
                <a:gd name="T43" fmla="*/ 537676051 h 232"/>
                <a:gd name="T44" fmla="*/ 611742295 w 227"/>
                <a:gd name="T45" fmla="*/ 537676051 h 232"/>
                <a:gd name="T46" fmla="*/ 611742295 w 227"/>
                <a:gd name="T47" fmla="*/ 537676051 h 232"/>
                <a:gd name="T48" fmla="*/ 611742295 w 227"/>
                <a:gd name="T49" fmla="*/ 537676051 h 232"/>
                <a:gd name="T50" fmla="*/ 611742295 w 227"/>
                <a:gd name="T51" fmla="*/ 537676051 h 232"/>
                <a:gd name="T52" fmla="*/ 611742295 w 227"/>
                <a:gd name="T53" fmla="*/ 537676051 h 232"/>
                <a:gd name="T54" fmla="*/ 611742295 w 227"/>
                <a:gd name="T55" fmla="*/ 537676051 h 232"/>
                <a:gd name="T56" fmla="*/ 611742295 w 227"/>
                <a:gd name="T57" fmla="*/ 537676051 h 232"/>
                <a:gd name="T58" fmla="*/ 611742295 w 227"/>
                <a:gd name="T59" fmla="*/ 537676051 h 232"/>
                <a:gd name="T60" fmla="*/ 611742295 w 227"/>
                <a:gd name="T61" fmla="*/ 537676051 h 232"/>
                <a:gd name="T62" fmla="*/ 611742295 w 227"/>
                <a:gd name="T63" fmla="*/ 537676051 h 232"/>
                <a:gd name="T64" fmla="*/ 611742295 w 227"/>
                <a:gd name="T65" fmla="*/ 537676051 h 232"/>
                <a:gd name="T66" fmla="*/ 611742295 w 227"/>
                <a:gd name="T67" fmla="*/ 537676051 h 232"/>
                <a:gd name="T68" fmla="*/ 611742295 w 227"/>
                <a:gd name="T69" fmla="*/ 537676051 h 232"/>
                <a:gd name="T70" fmla="*/ 611742295 w 227"/>
                <a:gd name="T71" fmla="*/ 537676051 h 232"/>
                <a:gd name="T72" fmla="*/ 611742295 w 227"/>
                <a:gd name="T73" fmla="*/ 537676051 h 232"/>
                <a:gd name="T74" fmla="*/ 611742295 w 227"/>
                <a:gd name="T75" fmla="*/ 537676051 h 232"/>
                <a:gd name="T76" fmla="*/ 611742295 w 227"/>
                <a:gd name="T77" fmla="*/ 537676051 h 232"/>
                <a:gd name="T78" fmla="*/ 611742295 w 227"/>
                <a:gd name="T79" fmla="*/ 537676051 h 232"/>
                <a:gd name="T80" fmla="*/ 611742295 w 227"/>
                <a:gd name="T81" fmla="*/ 537676051 h 232"/>
                <a:gd name="T82" fmla="*/ 611742295 w 227"/>
                <a:gd name="T83" fmla="*/ 537676051 h 232"/>
                <a:gd name="T84" fmla="*/ 611742295 w 227"/>
                <a:gd name="T85" fmla="*/ 537676051 h 232"/>
                <a:gd name="T86" fmla="*/ 611742295 w 227"/>
                <a:gd name="T87" fmla="*/ 537676051 h 232"/>
                <a:gd name="T88" fmla="*/ 611742295 w 227"/>
                <a:gd name="T89" fmla="*/ 537676051 h 232"/>
                <a:gd name="T90" fmla="*/ 611742295 w 227"/>
                <a:gd name="T91" fmla="*/ 537676051 h 232"/>
                <a:gd name="T92" fmla="*/ 611742295 w 227"/>
                <a:gd name="T93" fmla="*/ 537676051 h 232"/>
                <a:gd name="T94" fmla="*/ 611742295 w 227"/>
                <a:gd name="T95" fmla="*/ 537676051 h 232"/>
                <a:gd name="T96" fmla="*/ 611742295 w 227"/>
                <a:gd name="T97" fmla="*/ 537676051 h 232"/>
                <a:gd name="T98" fmla="*/ 611742295 w 227"/>
                <a:gd name="T99" fmla="*/ 537676051 h 232"/>
                <a:gd name="T100" fmla="*/ 611742295 w 227"/>
                <a:gd name="T101" fmla="*/ 537676051 h 232"/>
                <a:gd name="T102" fmla="*/ 611742295 w 227"/>
                <a:gd name="T103" fmla="*/ 537676051 h 232"/>
                <a:gd name="T104" fmla="*/ 611742295 w 227"/>
                <a:gd name="T105" fmla="*/ 537676051 h 232"/>
                <a:gd name="T106" fmla="*/ 611742295 w 227"/>
                <a:gd name="T107" fmla="*/ 537676051 h 232"/>
                <a:gd name="T108" fmla="*/ 611742295 w 227"/>
                <a:gd name="T109" fmla="*/ 537676051 h 232"/>
                <a:gd name="T110" fmla="*/ 611742295 w 227"/>
                <a:gd name="T111" fmla="*/ 537676051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7"/>
                <a:gd name="T169" fmla="*/ 0 h 232"/>
                <a:gd name="T170" fmla="*/ 227 w 227"/>
                <a:gd name="T171" fmla="*/ 232 h 23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7" h="232">
                  <a:moveTo>
                    <a:pt x="195" y="8"/>
                  </a:moveTo>
                  <a:lnTo>
                    <a:pt x="171" y="16"/>
                  </a:lnTo>
                  <a:lnTo>
                    <a:pt x="124" y="16"/>
                  </a:lnTo>
                  <a:lnTo>
                    <a:pt x="114" y="12"/>
                  </a:lnTo>
                  <a:lnTo>
                    <a:pt x="112" y="10"/>
                  </a:lnTo>
                  <a:lnTo>
                    <a:pt x="108" y="6"/>
                  </a:lnTo>
                  <a:lnTo>
                    <a:pt x="34" y="6"/>
                  </a:lnTo>
                  <a:lnTo>
                    <a:pt x="28" y="2"/>
                  </a:lnTo>
                  <a:lnTo>
                    <a:pt x="26" y="0"/>
                  </a:lnTo>
                  <a:lnTo>
                    <a:pt x="22" y="0"/>
                  </a:lnTo>
                  <a:lnTo>
                    <a:pt x="10" y="2"/>
                  </a:lnTo>
                  <a:lnTo>
                    <a:pt x="4" y="2"/>
                  </a:lnTo>
                  <a:lnTo>
                    <a:pt x="0" y="0"/>
                  </a:lnTo>
                  <a:lnTo>
                    <a:pt x="2" y="16"/>
                  </a:lnTo>
                  <a:lnTo>
                    <a:pt x="6" y="32"/>
                  </a:lnTo>
                  <a:lnTo>
                    <a:pt x="14" y="44"/>
                  </a:lnTo>
                  <a:lnTo>
                    <a:pt x="22" y="58"/>
                  </a:lnTo>
                  <a:lnTo>
                    <a:pt x="30" y="70"/>
                  </a:lnTo>
                  <a:lnTo>
                    <a:pt x="38" y="82"/>
                  </a:lnTo>
                  <a:lnTo>
                    <a:pt x="42" y="96"/>
                  </a:lnTo>
                  <a:lnTo>
                    <a:pt x="44" y="112"/>
                  </a:lnTo>
                  <a:lnTo>
                    <a:pt x="44" y="136"/>
                  </a:lnTo>
                  <a:lnTo>
                    <a:pt x="46" y="162"/>
                  </a:lnTo>
                  <a:lnTo>
                    <a:pt x="48" y="186"/>
                  </a:lnTo>
                  <a:lnTo>
                    <a:pt x="52" y="198"/>
                  </a:lnTo>
                  <a:lnTo>
                    <a:pt x="56" y="208"/>
                  </a:lnTo>
                  <a:lnTo>
                    <a:pt x="64" y="218"/>
                  </a:lnTo>
                  <a:lnTo>
                    <a:pt x="74" y="228"/>
                  </a:lnTo>
                  <a:lnTo>
                    <a:pt x="78" y="222"/>
                  </a:lnTo>
                  <a:lnTo>
                    <a:pt x="80" y="218"/>
                  </a:lnTo>
                  <a:lnTo>
                    <a:pt x="84" y="218"/>
                  </a:lnTo>
                  <a:lnTo>
                    <a:pt x="88" y="226"/>
                  </a:lnTo>
                  <a:lnTo>
                    <a:pt x="94" y="230"/>
                  </a:lnTo>
                  <a:lnTo>
                    <a:pt x="100" y="232"/>
                  </a:lnTo>
                  <a:lnTo>
                    <a:pt x="108" y="232"/>
                  </a:lnTo>
                  <a:lnTo>
                    <a:pt x="118" y="232"/>
                  </a:lnTo>
                  <a:lnTo>
                    <a:pt x="124" y="228"/>
                  </a:lnTo>
                  <a:lnTo>
                    <a:pt x="128" y="224"/>
                  </a:lnTo>
                  <a:lnTo>
                    <a:pt x="134" y="220"/>
                  </a:lnTo>
                  <a:lnTo>
                    <a:pt x="132" y="154"/>
                  </a:lnTo>
                  <a:lnTo>
                    <a:pt x="132" y="96"/>
                  </a:lnTo>
                  <a:lnTo>
                    <a:pt x="153" y="96"/>
                  </a:lnTo>
                  <a:lnTo>
                    <a:pt x="153" y="24"/>
                  </a:lnTo>
                  <a:lnTo>
                    <a:pt x="177" y="22"/>
                  </a:lnTo>
                  <a:lnTo>
                    <a:pt x="197" y="18"/>
                  </a:lnTo>
                  <a:lnTo>
                    <a:pt x="201" y="26"/>
                  </a:lnTo>
                  <a:lnTo>
                    <a:pt x="215" y="18"/>
                  </a:lnTo>
                  <a:lnTo>
                    <a:pt x="221" y="14"/>
                  </a:lnTo>
                  <a:lnTo>
                    <a:pt x="227" y="12"/>
                  </a:lnTo>
                  <a:lnTo>
                    <a:pt x="221" y="8"/>
                  </a:lnTo>
                  <a:lnTo>
                    <a:pt x="215" y="6"/>
                  </a:lnTo>
                  <a:lnTo>
                    <a:pt x="207" y="8"/>
                  </a:lnTo>
                  <a:lnTo>
                    <a:pt x="201" y="10"/>
                  </a:lnTo>
                  <a:lnTo>
                    <a:pt x="197" y="8"/>
                  </a:lnTo>
                  <a:lnTo>
                    <a:pt x="195" y="6"/>
                  </a:lnTo>
                  <a:lnTo>
                    <a:pt x="195" y="8"/>
                  </a:lnTo>
                  <a:close/>
                </a:path>
              </a:pathLst>
            </a:custGeom>
            <a:solidFill>
              <a:srgbClr val="C0C0C0"/>
            </a:solidFill>
            <a:ln w="3175">
              <a:solidFill>
                <a:schemeClr val="bg1"/>
              </a:solidFill>
              <a:round/>
              <a:headEnd/>
              <a:tailEnd/>
            </a:ln>
          </p:spPr>
          <p:txBody>
            <a:bodyPr/>
            <a:lstStyle/>
            <a:p>
              <a:endParaRPr lang="en-GB"/>
            </a:p>
          </p:txBody>
        </p:sp>
        <p:sp>
          <p:nvSpPr>
            <p:cNvPr id="75884" name="Freeform 110"/>
            <p:cNvSpPr>
              <a:spLocks/>
            </p:cNvSpPr>
            <p:nvPr/>
          </p:nvSpPr>
          <p:spPr bwMode="auto">
            <a:xfrm>
              <a:off x="3259" y="1698"/>
              <a:ext cx="343" cy="308"/>
            </a:xfrm>
            <a:custGeom>
              <a:avLst/>
              <a:gdLst>
                <a:gd name="T0" fmla="*/ 584082090 w 356"/>
                <a:gd name="T1" fmla="*/ 563579910 h 320"/>
                <a:gd name="T2" fmla="*/ 584082090 w 356"/>
                <a:gd name="T3" fmla="*/ 563579910 h 320"/>
                <a:gd name="T4" fmla="*/ 584082090 w 356"/>
                <a:gd name="T5" fmla="*/ 563579910 h 320"/>
                <a:gd name="T6" fmla="*/ 584082090 w 356"/>
                <a:gd name="T7" fmla="*/ 563579910 h 320"/>
                <a:gd name="T8" fmla="*/ 584082090 w 356"/>
                <a:gd name="T9" fmla="*/ 563579910 h 320"/>
                <a:gd name="T10" fmla="*/ 584082090 w 356"/>
                <a:gd name="T11" fmla="*/ 563579910 h 320"/>
                <a:gd name="T12" fmla="*/ 584082090 w 356"/>
                <a:gd name="T13" fmla="*/ 563579910 h 320"/>
                <a:gd name="T14" fmla="*/ 584082090 w 356"/>
                <a:gd name="T15" fmla="*/ 563579910 h 320"/>
                <a:gd name="T16" fmla="*/ 584082090 w 356"/>
                <a:gd name="T17" fmla="*/ 563579910 h 320"/>
                <a:gd name="T18" fmla="*/ 584082090 w 356"/>
                <a:gd name="T19" fmla="*/ 563579910 h 320"/>
                <a:gd name="T20" fmla="*/ 584082090 w 356"/>
                <a:gd name="T21" fmla="*/ 563579910 h 320"/>
                <a:gd name="T22" fmla="*/ 584082090 w 356"/>
                <a:gd name="T23" fmla="*/ 563579910 h 320"/>
                <a:gd name="T24" fmla="*/ 584082090 w 356"/>
                <a:gd name="T25" fmla="*/ 563579910 h 320"/>
                <a:gd name="T26" fmla="*/ 584082090 w 356"/>
                <a:gd name="T27" fmla="*/ 563579910 h 320"/>
                <a:gd name="T28" fmla="*/ 584082090 w 356"/>
                <a:gd name="T29" fmla="*/ 563579910 h 320"/>
                <a:gd name="T30" fmla="*/ 584082090 w 356"/>
                <a:gd name="T31" fmla="*/ 563579910 h 320"/>
                <a:gd name="T32" fmla="*/ 584082090 w 356"/>
                <a:gd name="T33" fmla="*/ 563579910 h 320"/>
                <a:gd name="T34" fmla="*/ 584082090 w 356"/>
                <a:gd name="T35" fmla="*/ 563579910 h 320"/>
                <a:gd name="T36" fmla="*/ 584082090 w 356"/>
                <a:gd name="T37" fmla="*/ 563579910 h 320"/>
                <a:gd name="T38" fmla="*/ 584082090 w 356"/>
                <a:gd name="T39" fmla="*/ 563579910 h 320"/>
                <a:gd name="T40" fmla="*/ 584082090 w 356"/>
                <a:gd name="T41" fmla="*/ 563579910 h 320"/>
                <a:gd name="T42" fmla="*/ 584082090 w 356"/>
                <a:gd name="T43" fmla="*/ 563579910 h 320"/>
                <a:gd name="T44" fmla="*/ 584082090 w 356"/>
                <a:gd name="T45" fmla="*/ 563579910 h 320"/>
                <a:gd name="T46" fmla="*/ 584082090 w 356"/>
                <a:gd name="T47" fmla="*/ 563579910 h 320"/>
                <a:gd name="T48" fmla="*/ 584082090 w 356"/>
                <a:gd name="T49" fmla="*/ 563579910 h 320"/>
                <a:gd name="T50" fmla="*/ 584082090 w 356"/>
                <a:gd name="T51" fmla="*/ 563579910 h 320"/>
                <a:gd name="T52" fmla="*/ 584082090 w 356"/>
                <a:gd name="T53" fmla="*/ 563579910 h 320"/>
                <a:gd name="T54" fmla="*/ 584082090 w 356"/>
                <a:gd name="T55" fmla="*/ 563579910 h 320"/>
                <a:gd name="T56" fmla="*/ 584082090 w 356"/>
                <a:gd name="T57" fmla="*/ 563579910 h 320"/>
                <a:gd name="T58" fmla="*/ 584082090 w 356"/>
                <a:gd name="T59" fmla="*/ 563579910 h 320"/>
                <a:gd name="T60" fmla="*/ 584082090 w 356"/>
                <a:gd name="T61" fmla="*/ 563579910 h 320"/>
                <a:gd name="T62" fmla="*/ 584082090 w 356"/>
                <a:gd name="T63" fmla="*/ 0 h 320"/>
                <a:gd name="T64" fmla="*/ 584082090 w 356"/>
                <a:gd name="T65" fmla="*/ 563579910 h 320"/>
                <a:gd name="T66" fmla="*/ 584082090 w 356"/>
                <a:gd name="T67" fmla="*/ 563579910 h 320"/>
                <a:gd name="T68" fmla="*/ 584082090 w 356"/>
                <a:gd name="T69" fmla="*/ 563579910 h 320"/>
                <a:gd name="T70" fmla="*/ 584082090 w 356"/>
                <a:gd name="T71" fmla="*/ 563579910 h 320"/>
                <a:gd name="T72" fmla="*/ 584082090 w 356"/>
                <a:gd name="T73" fmla="*/ 563579910 h 320"/>
                <a:gd name="T74" fmla="*/ 584082090 w 356"/>
                <a:gd name="T75" fmla="*/ 563579910 h 3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6"/>
                <a:gd name="T115" fmla="*/ 0 h 320"/>
                <a:gd name="T116" fmla="*/ 356 w 356"/>
                <a:gd name="T117" fmla="*/ 320 h 3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6" h="320">
                  <a:moveTo>
                    <a:pt x="238" y="66"/>
                  </a:moveTo>
                  <a:lnTo>
                    <a:pt x="240" y="78"/>
                  </a:lnTo>
                  <a:lnTo>
                    <a:pt x="242" y="84"/>
                  </a:lnTo>
                  <a:lnTo>
                    <a:pt x="246" y="86"/>
                  </a:lnTo>
                  <a:lnTo>
                    <a:pt x="250" y="90"/>
                  </a:lnTo>
                  <a:lnTo>
                    <a:pt x="254" y="94"/>
                  </a:lnTo>
                  <a:lnTo>
                    <a:pt x="260" y="102"/>
                  </a:lnTo>
                  <a:lnTo>
                    <a:pt x="262" y="110"/>
                  </a:lnTo>
                  <a:lnTo>
                    <a:pt x="266" y="118"/>
                  </a:lnTo>
                  <a:lnTo>
                    <a:pt x="272" y="126"/>
                  </a:lnTo>
                  <a:lnTo>
                    <a:pt x="276" y="134"/>
                  </a:lnTo>
                  <a:lnTo>
                    <a:pt x="278" y="140"/>
                  </a:lnTo>
                  <a:lnTo>
                    <a:pt x="276" y="146"/>
                  </a:lnTo>
                  <a:lnTo>
                    <a:pt x="288" y="154"/>
                  </a:lnTo>
                  <a:lnTo>
                    <a:pt x="300" y="158"/>
                  </a:lnTo>
                  <a:lnTo>
                    <a:pt x="300" y="168"/>
                  </a:lnTo>
                  <a:lnTo>
                    <a:pt x="348" y="170"/>
                  </a:lnTo>
                  <a:lnTo>
                    <a:pt x="356" y="176"/>
                  </a:lnTo>
                  <a:lnTo>
                    <a:pt x="356" y="212"/>
                  </a:lnTo>
                  <a:lnTo>
                    <a:pt x="302" y="260"/>
                  </a:lnTo>
                  <a:lnTo>
                    <a:pt x="250" y="272"/>
                  </a:lnTo>
                  <a:lnTo>
                    <a:pt x="204" y="320"/>
                  </a:lnTo>
                  <a:lnTo>
                    <a:pt x="202" y="296"/>
                  </a:lnTo>
                  <a:lnTo>
                    <a:pt x="180" y="290"/>
                  </a:lnTo>
                  <a:lnTo>
                    <a:pt x="176" y="288"/>
                  </a:lnTo>
                  <a:lnTo>
                    <a:pt x="174" y="290"/>
                  </a:lnTo>
                  <a:lnTo>
                    <a:pt x="168" y="288"/>
                  </a:lnTo>
                  <a:lnTo>
                    <a:pt x="164" y="284"/>
                  </a:lnTo>
                  <a:lnTo>
                    <a:pt x="160" y="286"/>
                  </a:lnTo>
                  <a:lnTo>
                    <a:pt x="158" y="290"/>
                  </a:lnTo>
                  <a:lnTo>
                    <a:pt x="156" y="296"/>
                  </a:lnTo>
                  <a:lnTo>
                    <a:pt x="154" y="300"/>
                  </a:lnTo>
                  <a:lnTo>
                    <a:pt x="152" y="294"/>
                  </a:lnTo>
                  <a:lnTo>
                    <a:pt x="144" y="284"/>
                  </a:lnTo>
                  <a:lnTo>
                    <a:pt x="132" y="272"/>
                  </a:lnTo>
                  <a:lnTo>
                    <a:pt x="126" y="266"/>
                  </a:lnTo>
                  <a:lnTo>
                    <a:pt x="124" y="258"/>
                  </a:lnTo>
                  <a:lnTo>
                    <a:pt x="116" y="244"/>
                  </a:lnTo>
                  <a:lnTo>
                    <a:pt x="110" y="236"/>
                  </a:lnTo>
                  <a:lnTo>
                    <a:pt x="104" y="230"/>
                  </a:lnTo>
                  <a:lnTo>
                    <a:pt x="96" y="224"/>
                  </a:lnTo>
                  <a:lnTo>
                    <a:pt x="88" y="214"/>
                  </a:lnTo>
                  <a:lnTo>
                    <a:pt x="90" y="214"/>
                  </a:lnTo>
                  <a:lnTo>
                    <a:pt x="88" y="214"/>
                  </a:lnTo>
                  <a:lnTo>
                    <a:pt x="82" y="214"/>
                  </a:lnTo>
                  <a:lnTo>
                    <a:pt x="82" y="174"/>
                  </a:lnTo>
                  <a:lnTo>
                    <a:pt x="72" y="162"/>
                  </a:lnTo>
                  <a:lnTo>
                    <a:pt x="62" y="152"/>
                  </a:lnTo>
                  <a:lnTo>
                    <a:pt x="52" y="144"/>
                  </a:lnTo>
                  <a:lnTo>
                    <a:pt x="44" y="132"/>
                  </a:lnTo>
                  <a:lnTo>
                    <a:pt x="26" y="98"/>
                  </a:lnTo>
                  <a:lnTo>
                    <a:pt x="16" y="82"/>
                  </a:lnTo>
                  <a:lnTo>
                    <a:pt x="10" y="76"/>
                  </a:lnTo>
                  <a:lnTo>
                    <a:pt x="4" y="70"/>
                  </a:lnTo>
                  <a:lnTo>
                    <a:pt x="0" y="58"/>
                  </a:lnTo>
                  <a:lnTo>
                    <a:pt x="18" y="60"/>
                  </a:lnTo>
                  <a:lnTo>
                    <a:pt x="22" y="56"/>
                  </a:lnTo>
                  <a:lnTo>
                    <a:pt x="26" y="48"/>
                  </a:lnTo>
                  <a:lnTo>
                    <a:pt x="32" y="44"/>
                  </a:lnTo>
                  <a:lnTo>
                    <a:pt x="36" y="44"/>
                  </a:lnTo>
                  <a:lnTo>
                    <a:pt x="40" y="38"/>
                  </a:lnTo>
                  <a:lnTo>
                    <a:pt x="48" y="38"/>
                  </a:lnTo>
                  <a:lnTo>
                    <a:pt x="34" y="10"/>
                  </a:lnTo>
                  <a:lnTo>
                    <a:pt x="66" y="0"/>
                  </a:lnTo>
                  <a:lnTo>
                    <a:pt x="126" y="26"/>
                  </a:lnTo>
                  <a:lnTo>
                    <a:pt x="130" y="28"/>
                  </a:lnTo>
                  <a:lnTo>
                    <a:pt x="134" y="32"/>
                  </a:lnTo>
                  <a:lnTo>
                    <a:pt x="138" y="34"/>
                  </a:lnTo>
                  <a:lnTo>
                    <a:pt x="144" y="36"/>
                  </a:lnTo>
                  <a:lnTo>
                    <a:pt x="144" y="46"/>
                  </a:lnTo>
                  <a:lnTo>
                    <a:pt x="164" y="58"/>
                  </a:lnTo>
                  <a:lnTo>
                    <a:pt x="194" y="58"/>
                  </a:lnTo>
                  <a:lnTo>
                    <a:pt x="210" y="62"/>
                  </a:lnTo>
                  <a:lnTo>
                    <a:pt x="214" y="64"/>
                  </a:lnTo>
                  <a:lnTo>
                    <a:pt x="218" y="68"/>
                  </a:lnTo>
                  <a:lnTo>
                    <a:pt x="238" y="68"/>
                  </a:lnTo>
                  <a:lnTo>
                    <a:pt x="238" y="66"/>
                  </a:lnTo>
                  <a:close/>
                </a:path>
              </a:pathLst>
            </a:custGeom>
            <a:solidFill>
              <a:srgbClr val="C0C0C0"/>
            </a:solidFill>
            <a:ln w="3175">
              <a:solidFill>
                <a:schemeClr val="bg1"/>
              </a:solidFill>
              <a:round/>
              <a:headEnd/>
              <a:tailEnd/>
            </a:ln>
          </p:spPr>
          <p:txBody>
            <a:bodyPr/>
            <a:lstStyle/>
            <a:p>
              <a:endParaRPr lang="en-GB"/>
            </a:p>
          </p:txBody>
        </p:sp>
        <p:sp>
          <p:nvSpPr>
            <p:cNvPr id="75885" name="Freeform 111"/>
            <p:cNvSpPr>
              <a:spLocks/>
            </p:cNvSpPr>
            <p:nvPr/>
          </p:nvSpPr>
          <p:spPr bwMode="auto">
            <a:xfrm>
              <a:off x="3023" y="1311"/>
              <a:ext cx="269" cy="156"/>
            </a:xfrm>
            <a:custGeom>
              <a:avLst/>
              <a:gdLst>
                <a:gd name="T0" fmla="*/ 598566367 w 279"/>
                <a:gd name="T1" fmla="*/ 573145725 h 162"/>
                <a:gd name="T2" fmla="*/ 598566367 w 279"/>
                <a:gd name="T3" fmla="*/ 573145725 h 162"/>
                <a:gd name="T4" fmla="*/ 598566367 w 279"/>
                <a:gd name="T5" fmla="*/ 573145725 h 162"/>
                <a:gd name="T6" fmla="*/ 598566367 w 279"/>
                <a:gd name="T7" fmla="*/ 573145725 h 162"/>
                <a:gd name="T8" fmla="*/ 0 w 279"/>
                <a:gd name="T9" fmla="*/ 573145725 h 162"/>
                <a:gd name="T10" fmla="*/ 598566367 w 279"/>
                <a:gd name="T11" fmla="*/ 573145725 h 162"/>
                <a:gd name="T12" fmla="*/ 598566367 w 279"/>
                <a:gd name="T13" fmla="*/ 573145725 h 162"/>
                <a:gd name="T14" fmla="*/ 598566367 w 279"/>
                <a:gd name="T15" fmla="*/ 573145725 h 162"/>
                <a:gd name="T16" fmla="*/ 598566367 w 279"/>
                <a:gd name="T17" fmla="*/ 573145725 h 162"/>
                <a:gd name="T18" fmla="*/ 598566367 w 279"/>
                <a:gd name="T19" fmla="*/ 573145725 h 162"/>
                <a:gd name="T20" fmla="*/ 598566367 w 279"/>
                <a:gd name="T21" fmla="*/ 573145725 h 162"/>
                <a:gd name="T22" fmla="*/ 598566367 w 279"/>
                <a:gd name="T23" fmla="*/ 573145725 h 162"/>
                <a:gd name="T24" fmla="*/ 598566367 w 279"/>
                <a:gd name="T25" fmla="*/ 573145725 h 162"/>
                <a:gd name="T26" fmla="*/ 598566367 w 279"/>
                <a:gd name="T27" fmla="*/ 0 h 162"/>
                <a:gd name="T28" fmla="*/ 598566367 w 279"/>
                <a:gd name="T29" fmla="*/ 573145725 h 162"/>
                <a:gd name="T30" fmla="*/ 598566367 w 279"/>
                <a:gd name="T31" fmla="*/ 573145725 h 162"/>
                <a:gd name="T32" fmla="*/ 598566367 w 279"/>
                <a:gd name="T33" fmla="*/ 573145725 h 162"/>
                <a:gd name="T34" fmla="*/ 598566367 w 279"/>
                <a:gd name="T35" fmla="*/ 573145725 h 162"/>
                <a:gd name="T36" fmla="*/ 598566367 w 279"/>
                <a:gd name="T37" fmla="*/ 573145725 h 162"/>
                <a:gd name="T38" fmla="*/ 598566367 w 279"/>
                <a:gd name="T39" fmla="*/ 573145725 h 162"/>
                <a:gd name="T40" fmla="*/ 598566367 w 279"/>
                <a:gd name="T41" fmla="*/ 573145725 h 162"/>
                <a:gd name="T42" fmla="*/ 598566367 w 279"/>
                <a:gd name="T43" fmla="*/ 573145725 h 162"/>
                <a:gd name="T44" fmla="*/ 598566367 w 279"/>
                <a:gd name="T45" fmla="*/ 573145725 h 162"/>
                <a:gd name="T46" fmla="*/ 598566367 w 279"/>
                <a:gd name="T47" fmla="*/ 573145725 h 162"/>
                <a:gd name="T48" fmla="*/ 598566367 w 279"/>
                <a:gd name="T49" fmla="*/ 573145725 h 162"/>
                <a:gd name="T50" fmla="*/ 598566367 w 279"/>
                <a:gd name="T51" fmla="*/ 573145725 h 162"/>
                <a:gd name="T52" fmla="*/ 598566367 w 279"/>
                <a:gd name="T53" fmla="*/ 573145725 h 162"/>
                <a:gd name="T54" fmla="*/ 598566367 w 279"/>
                <a:gd name="T55" fmla="*/ 573145725 h 162"/>
                <a:gd name="T56" fmla="*/ 598566367 w 279"/>
                <a:gd name="T57" fmla="*/ 573145725 h 162"/>
                <a:gd name="T58" fmla="*/ 598566367 w 279"/>
                <a:gd name="T59" fmla="*/ 573145725 h 162"/>
                <a:gd name="T60" fmla="*/ 598566367 w 279"/>
                <a:gd name="T61" fmla="*/ 573145725 h 162"/>
                <a:gd name="T62" fmla="*/ 598566367 w 279"/>
                <a:gd name="T63" fmla="*/ 573145725 h 162"/>
                <a:gd name="T64" fmla="*/ 598566367 w 279"/>
                <a:gd name="T65" fmla="*/ 573145725 h 162"/>
                <a:gd name="T66" fmla="*/ 598566367 w 279"/>
                <a:gd name="T67" fmla="*/ 573145725 h 162"/>
                <a:gd name="T68" fmla="*/ 598566367 w 279"/>
                <a:gd name="T69" fmla="*/ 573145725 h 162"/>
                <a:gd name="T70" fmla="*/ 598566367 w 279"/>
                <a:gd name="T71" fmla="*/ 573145725 h 162"/>
                <a:gd name="T72" fmla="*/ 598566367 w 279"/>
                <a:gd name="T73" fmla="*/ 573145725 h 162"/>
                <a:gd name="T74" fmla="*/ 598566367 w 279"/>
                <a:gd name="T75" fmla="*/ 573145725 h 162"/>
                <a:gd name="T76" fmla="*/ 598566367 w 279"/>
                <a:gd name="T77" fmla="*/ 573145725 h 162"/>
                <a:gd name="T78" fmla="*/ 598566367 w 279"/>
                <a:gd name="T79" fmla="*/ 573145725 h 162"/>
                <a:gd name="T80" fmla="*/ 598566367 w 279"/>
                <a:gd name="T81" fmla="*/ 573145725 h 162"/>
                <a:gd name="T82" fmla="*/ 598566367 w 279"/>
                <a:gd name="T83" fmla="*/ 573145725 h 162"/>
                <a:gd name="T84" fmla="*/ 598566367 w 279"/>
                <a:gd name="T85" fmla="*/ 573145725 h 162"/>
                <a:gd name="T86" fmla="*/ 598566367 w 279"/>
                <a:gd name="T87" fmla="*/ 573145725 h 162"/>
                <a:gd name="T88" fmla="*/ 598566367 w 279"/>
                <a:gd name="T89" fmla="*/ 573145725 h 162"/>
                <a:gd name="T90" fmla="*/ 598566367 w 279"/>
                <a:gd name="T91" fmla="*/ 573145725 h 162"/>
                <a:gd name="T92" fmla="*/ 598566367 w 279"/>
                <a:gd name="T93" fmla="*/ 573145725 h 162"/>
                <a:gd name="T94" fmla="*/ 598566367 w 279"/>
                <a:gd name="T95" fmla="*/ 573145725 h 1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9"/>
                <a:gd name="T145" fmla="*/ 0 h 162"/>
                <a:gd name="T146" fmla="*/ 279 w 279"/>
                <a:gd name="T147" fmla="*/ 162 h 1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9" h="162">
                  <a:moveTo>
                    <a:pt x="71" y="88"/>
                  </a:moveTo>
                  <a:lnTo>
                    <a:pt x="63" y="88"/>
                  </a:lnTo>
                  <a:lnTo>
                    <a:pt x="59" y="92"/>
                  </a:lnTo>
                  <a:lnTo>
                    <a:pt x="49" y="96"/>
                  </a:lnTo>
                  <a:lnTo>
                    <a:pt x="41" y="96"/>
                  </a:lnTo>
                  <a:lnTo>
                    <a:pt x="29" y="94"/>
                  </a:lnTo>
                  <a:lnTo>
                    <a:pt x="18" y="92"/>
                  </a:lnTo>
                  <a:lnTo>
                    <a:pt x="12" y="90"/>
                  </a:lnTo>
                  <a:lnTo>
                    <a:pt x="6" y="86"/>
                  </a:lnTo>
                  <a:lnTo>
                    <a:pt x="0" y="82"/>
                  </a:lnTo>
                  <a:lnTo>
                    <a:pt x="2" y="70"/>
                  </a:lnTo>
                  <a:lnTo>
                    <a:pt x="6" y="64"/>
                  </a:lnTo>
                  <a:lnTo>
                    <a:pt x="12" y="56"/>
                  </a:lnTo>
                  <a:lnTo>
                    <a:pt x="16" y="48"/>
                  </a:lnTo>
                  <a:lnTo>
                    <a:pt x="23" y="42"/>
                  </a:lnTo>
                  <a:lnTo>
                    <a:pt x="16" y="32"/>
                  </a:lnTo>
                  <a:lnTo>
                    <a:pt x="12" y="22"/>
                  </a:lnTo>
                  <a:lnTo>
                    <a:pt x="6" y="16"/>
                  </a:lnTo>
                  <a:lnTo>
                    <a:pt x="25" y="12"/>
                  </a:lnTo>
                  <a:lnTo>
                    <a:pt x="49" y="10"/>
                  </a:lnTo>
                  <a:lnTo>
                    <a:pt x="69" y="12"/>
                  </a:lnTo>
                  <a:lnTo>
                    <a:pt x="85" y="18"/>
                  </a:lnTo>
                  <a:lnTo>
                    <a:pt x="103" y="16"/>
                  </a:lnTo>
                  <a:lnTo>
                    <a:pt x="121" y="18"/>
                  </a:lnTo>
                  <a:lnTo>
                    <a:pt x="125" y="8"/>
                  </a:lnTo>
                  <a:lnTo>
                    <a:pt x="137" y="6"/>
                  </a:lnTo>
                  <a:lnTo>
                    <a:pt x="149" y="6"/>
                  </a:lnTo>
                  <a:lnTo>
                    <a:pt x="167" y="0"/>
                  </a:lnTo>
                  <a:lnTo>
                    <a:pt x="179" y="8"/>
                  </a:lnTo>
                  <a:lnTo>
                    <a:pt x="179" y="16"/>
                  </a:lnTo>
                  <a:lnTo>
                    <a:pt x="181" y="24"/>
                  </a:lnTo>
                  <a:lnTo>
                    <a:pt x="197" y="26"/>
                  </a:lnTo>
                  <a:lnTo>
                    <a:pt x="199" y="32"/>
                  </a:lnTo>
                  <a:lnTo>
                    <a:pt x="201" y="38"/>
                  </a:lnTo>
                  <a:lnTo>
                    <a:pt x="213" y="40"/>
                  </a:lnTo>
                  <a:lnTo>
                    <a:pt x="217" y="44"/>
                  </a:lnTo>
                  <a:lnTo>
                    <a:pt x="233" y="40"/>
                  </a:lnTo>
                  <a:lnTo>
                    <a:pt x="239" y="48"/>
                  </a:lnTo>
                  <a:lnTo>
                    <a:pt x="251" y="52"/>
                  </a:lnTo>
                  <a:lnTo>
                    <a:pt x="267" y="54"/>
                  </a:lnTo>
                  <a:lnTo>
                    <a:pt x="279" y="60"/>
                  </a:lnTo>
                  <a:lnTo>
                    <a:pt x="279" y="64"/>
                  </a:lnTo>
                  <a:lnTo>
                    <a:pt x="271" y="70"/>
                  </a:lnTo>
                  <a:lnTo>
                    <a:pt x="277" y="76"/>
                  </a:lnTo>
                  <a:lnTo>
                    <a:pt x="279" y="84"/>
                  </a:lnTo>
                  <a:lnTo>
                    <a:pt x="279" y="90"/>
                  </a:lnTo>
                  <a:lnTo>
                    <a:pt x="261" y="90"/>
                  </a:lnTo>
                  <a:lnTo>
                    <a:pt x="257" y="94"/>
                  </a:lnTo>
                  <a:lnTo>
                    <a:pt x="251" y="98"/>
                  </a:lnTo>
                  <a:lnTo>
                    <a:pt x="251" y="106"/>
                  </a:lnTo>
                  <a:lnTo>
                    <a:pt x="243" y="108"/>
                  </a:lnTo>
                  <a:lnTo>
                    <a:pt x="233" y="108"/>
                  </a:lnTo>
                  <a:lnTo>
                    <a:pt x="223" y="114"/>
                  </a:lnTo>
                  <a:lnTo>
                    <a:pt x="211" y="118"/>
                  </a:lnTo>
                  <a:lnTo>
                    <a:pt x="203" y="124"/>
                  </a:lnTo>
                  <a:lnTo>
                    <a:pt x="195" y="124"/>
                  </a:lnTo>
                  <a:lnTo>
                    <a:pt x="197" y="128"/>
                  </a:lnTo>
                  <a:lnTo>
                    <a:pt x="203" y="132"/>
                  </a:lnTo>
                  <a:lnTo>
                    <a:pt x="209" y="138"/>
                  </a:lnTo>
                  <a:lnTo>
                    <a:pt x="219" y="142"/>
                  </a:lnTo>
                  <a:lnTo>
                    <a:pt x="227" y="146"/>
                  </a:lnTo>
                  <a:lnTo>
                    <a:pt x="223" y="148"/>
                  </a:lnTo>
                  <a:lnTo>
                    <a:pt x="215" y="152"/>
                  </a:lnTo>
                  <a:lnTo>
                    <a:pt x="207" y="154"/>
                  </a:lnTo>
                  <a:lnTo>
                    <a:pt x="199" y="158"/>
                  </a:lnTo>
                  <a:lnTo>
                    <a:pt x="189" y="162"/>
                  </a:lnTo>
                  <a:lnTo>
                    <a:pt x="189" y="148"/>
                  </a:lnTo>
                  <a:lnTo>
                    <a:pt x="183" y="142"/>
                  </a:lnTo>
                  <a:lnTo>
                    <a:pt x="169" y="136"/>
                  </a:lnTo>
                  <a:lnTo>
                    <a:pt x="179" y="130"/>
                  </a:lnTo>
                  <a:lnTo>
                    <a:pt x="185" y="124"/>
                  </a:lnTo>
                  <a:lnTo>
                    <a:pt x="177" y="124"/>
                  </a:lnTo>
                  <a:lnTo>
                    <a:pt x="171" y="126"/>
                  </a:lnTo>
                  <a:lnTo>
                    <a:pt x="161" y="124"/>
                  </a:lnTo>
                  <a:lnTo>
                    <a:pt x="157" y="118"/>
                  </a:lnTo>
                  <a:lnTo>
                    <a:pt x="151" y="116"/>
                  </a:lnTo>
                  <a:lnTo>
                    <a:pt x="141" y="116"/>
                  </a:lnTo>
                  <a:lnTo>
                    <a:pt x="139" y="120"/>
                  </a:lnTo>
                  <a:lnTo>
                    <a:pt x="137" y="126"/>
                  </a:lnTo>
                  <a:lnTo>
                    <a:pt x="133" y="130"/>
                  </a:lnTo>
                  <a:lnTo>
                    <a:pt x="127" y="136"/>
                  </a:lnTo>
                  <a:lnTo>
                    <a:pt x="123" y="138"/>
                  </a:lnTo>
                  <a:lnTo>
                    <a:pt x="119" y="136"/>
                  </a:lnTo>
                  <a:lnTo>
                    <a:pt x="111" y="136"/>
                  </a:lnTo>
                  <a:lnTo>
                    <a:pt x="101" y="142"/>
                  </a:lnTo>
                  <a:lnTo>
                    <a:pt x="97" y="134"/>
                  </a:lnTo>
                  <a:lnTo>
                    <a:pt x="107" y="128"/>
                  </a:lnTo>
                  <a:lnTo>
                    <a:pt x="107" y="116"/>
                  </a:lnTo>
                  <a:lnTo>
                    <a:pt x="115" y="118"/>
                  </a:lnTo>
                  <a:lnTo>
                    <a:pt x="125" y="118"/>
                  </a:lnTo>
                  <a:lnTo>
                    <a:pt x="119" y="106"/>
                  </a:lnTo>
                  <a:lnTo>
                    <a:pt x="115" y="98"/>
                  </a:lnTo>
                  <a:lnTo>
                    <a:pt x="105" y="86"/>
                  </a:lnTo>
                  <a:lnTo>
                    <a:pt x="97" y="82"/>
                  </a:lnTo>
                  <a:lnTo>
                    <a:pt x="89" y="80"/>
                  </a:lnTo>
                  <a:lnTo>
                    <a:pt x="81" y="84"/>
                  </a:lnTo>
                  <a:lnTo>
                    <a:pt x="71" y="88"/>
                  </a:lnTo>
                  <a:close/>
                </a:path>
              </a:pathLst>
            </a:custGeom>
            <a:solidFill>
              <a:srgbClr val="C0C0C0"/>
            </a:solidFill>
            <a:ln w="3175">
              <a:solidFill>
                <a:schemeClr val="bg1"/>
              </a:solidFill>
              <a:round/>
              <a:headEnd/>
              <a:tailEnd/>
            </a:ln>
          </p:spPr>
          <p:txBody>
            <a:bodyPr/>
            <a:lstStyle/>
            <a:p>
              <a:endParaRPr lang="en-GB"/>
            </a:p>
          </p:txBody>
        </p:sp>
        <p:sp>
          <p:nvSpPr>
            <p:cNvPr id="75886" name="Freeform 112"/>
            <p:cNvSpPr>
              <a:spLocks/>
            </p:cNvSpPr>
            <p:nvPr/>
          </p:nvSpPr>
          <p:spPr bwMode="auto">
            <a:xfrm>
              <a:off x="3028" y="1243"/>
              <a:ext cx="138" cy="85"/>
            </a:xfrm>
            <a:custGeom>
              <a:avLst/>
              <a:gdLst>
                <a:gd name="T0" fmla="*/ 617925243 w 143"/>
                <a:gd name="T1" fmla="*/ 637820244 h 88"/>
                <a:gd name="T2" fmla="*/ 617925243 w 143"/>
                <a:gd name="T3" fmla="*/ 637820244 h 88"/>
                <a:gd name="T4" fmla="*/ 617925243 w 143"/>
                <a:gd name="T5" fmla="*/ 637820244 h 88"/>
                <a:gd name="T6" fmla="*/ 617925243 w 143"/>
                <a:gd name="T7" fmla="*/ 637820244 h 88"/>
                <a:gd name="T8" fmla="*/ 617925243 w 143"/>
                <a:gd name="T9" fmla="*/ 637820244 h 88"/>
                <a:gd name="T10" fmla="*/ 617925243 w 143"/>
                <a:gd name="T11" fmla="*/ 637820244 h 88"/>
                <a:gd name="T12" fmla="*/ 617925243 w 143"/>
                <a:gd name="T13" fmla="*/ 637820244 h 88"/>
                <a:gd name="T14" fmla="*/ 617925243 w 143"/>
                <a:gd name="T15" fmla="*/ 637820244 h 88"/>
                <a:gd name="T16" fmla="*/ 617925243 w 143"/>
                <a:gd name="T17" fmla="*/ 637820244 h 88"/>
                <a:gd name="T18" fmla="*/ 617925243 w 143"/>
                <a:gd name="T19" fmla="*/ 637820244 h 88"/>
                <a:gd name="T20" fmla="*/ 617925243 w 143"/>
                <a:gd name="T21" fmla="*/ 637820244 h 88"/>
                <a:gd name="T22" fmla="*/ 617925243 w 143"/>
                <a:gd name="T23" fmla="*/ 637820244 h 88"/>
                <a:gd name="T24" fmla="*/ 617925243 w 143"/>
                <a:gd name="T25" fmla="*/ 637820244 h 88"/>
                <a:gd name="T26" fmla="*/ 0 w 143"/>
                <a:gd name="T27" fmla="*/ 637820244 h 88"/>
                <a:gd name="T28" fmla="*/ 0 w 143"/>
                <a:gd name="T29" fmla="*/ 637820244 h 88"/>
                <a:gd name="T30" fmla="*/ 617925243 w 143"/>
                <a:gd name="T31" fmla="*/ 637820244 h 88"/>
                <a:gd name="T32" fmla="*/ 617925243 w 143"/>
                <a:gd name="T33" fmla="*/ 637820244 h 88"/>
                <a:gd name="T34" fmla="*/ 617925243 w 143"/>
                <a:gd name="T35" fmla="*/ 637820244 h 88"/>
                <a:gd name="T36" fmla="*/ 617925243 w 143"/>
                <a:gd name="T37" fmla="*/ 637820244 h 88"/>
                <a:gd name="T38" fmla="*/ 617925243 w 143"/>
                <a:gd name="T39" fmla="*/ 637820244 h 88"/>
                <a:gd name="T40" fmla="*/ 617925243 w 143"/>
                <a:gd name="T41" fmla="*/ 637820244 h 88"/>
                <a:gd name="T42" fmla="*/ 617925243 w 143"/>
                <a:gd name="T43" fmla="*/ 637820244 h 88"/>
                <a:gd name="T44" fmla="*/ 617925243 w 143"/>
                <a:gd name="T45" fmla="*/ 637820244 h 88"/>
                <a:gd name="T46" fmla="*/ 617925243 w 143"/>
                <a:gd name="T47" fmla="*/ 637820244 h 88"/>
                <a:gd name="T48" fmla="*/ 617925243 w 143"/>
                <a:gd name="T49" fmla="*/ 637820244 h 88"/>
                <a:gd name="T50" fmla="*/ 617925243 w 143"/>
                <a:gd name="T51" fmla="*/ 637820244 h 88"/>
                <a:gd name="T52" fmla="*/ 617925243 w 143"/>
                <a:gd name="T53" fmla="*/ 637820244 h 88"/>
                <a:gd name="T54" fmla="*/ 617925243 w 143"/>
                <a:gd name="T55" fmla="*/ 637820244 h 88"/>
                <a:gd name="T56" fmla="*/ 617925243 w 143"/>
                <a:gd name="T57" fmla="*/ 0 h 88"/>
                <a:gd name="T58" fmla="*/ 617925243 w 143"/>
                <a:gd name="T59" fmla="*/ 637820244 h 88"/>
                <a:gd name="T60" fmla="*/ 617925243 w 143"/>
                <a:gd name="T61" fmla="*/ 637820244 h 88"/>
                <a:gd name="T62" fmla="*/ 617925243 w 143"/>
                <a:gd name="T63" fmla="*/ 637820244 h 88"/>
                <a:gd name="T64" fmla="*/ 617925243 w 143"/>
                <a:gd name="T65" fmla="*/ 637820244 h 88"/>
                <a:gd name="T66" fmla="*/ 617925243 w 143"/>
                <a:gd name="T67" fmla="*/ 637820244 h 88"/>
                <a:gd name="T68" fmla="*/ 617925243 w 143"/>
                <a:gd name="T69" fmla="*/ 637820244 h 88"/>
                <a:gd name="T70" fmla="*/ 617925243 w 143"/>
                <a:gd name="T71" fmla="*/ 637820244 h 88"/>
                <a:gd name="T72" fmla="*/ 617925243 w 143"/>
                <a:gd name="T73" fmla="*/ 637820244 h 88"/>
                <a:gd name="T74" fmla="*/ 617925243 w 143"/>
                <a:gd name="T75" fmla="*/ 637820244 h 88"/>
                <a:gd name="T76" fmla="*/ 617925243 w 143"/>
                <a:gd name="T77" fmla="*/ 637820244 h 88"/>
                <a:gd name="T78" fmla="*/ 617925243 w 143"/>
                <a:gd name="T79" fmla="*/ 637820244 h 88"/>
                <a:gd name="T80" fmla="*/ 617925243 w 143"/>
                <a:gd name="T81" fmla="*/ 637820244 h 88"/>
                <a:gd name="T82" fmla="*/ 617925243 w 143"/>
                <a:gd name="T83" fmla="*/ 637820244 h 88"/>
                <a:gd name="T84" fmla="*/ 617925243 w 143"/>
                <a:gd name="T85" fmla="*/ 637820244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88"/>
                <a:gd name="T131" fmla="*/ 143 w 143"/>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88">
                  <a:moveTo>
                    <a:pt x="131" y="76"/>
                  </a:moveTo>
                  <a:lnTo>
                    <a:pt x="119" y="78"/>
                  </a:lnTo>
                  <a:lnTo>
                    <a:pt x="115" y="88"/>
                  </a:lnTo>
                  <a:lnTo>
                    <a:pt x="107" y="86"/>
                  </a:lnTo>
                  <a:lnTo>
                    <a:pt x="97" y="86"/>
                  </a:lnTo>
                  <a:lnTo>
                    <a:pt x="87" y="86"/>
                  </a:lnTo>
                  <a:lnTo>
                    <a:pt x="79" y="88"/>
                  </a:lnTo>
                  <a:lnTo>
                    <a:pt x="67" y="84"/>
                  </a:lnTo>
                  <a:lnTo>
                    <a:pt x="57" y="80"/>
                  </a:lnTo>
                  <a:lnTo>
                    <a:pt x="43" y="80"/>
                  </a:lnTo>
                  <a:lnTo>
                    <a:pt x="35" y="78"/>
                  </a:lnTo>
                  <a:lnTo>
                    <a:pt x="25" y="80"/>
                  </a:lnTo>
                  <a:lnTo>
                    <a:pt x="17" y="82"/>
                  </a:lnTo>
                  <a:lnTo>
                    <a:pt x="0" y="86"/>
                  </a:lnTo>
                  <a:lnTo>
                    <a:pt x="0" y="78"/>
                  </a:lnTo>
                  <a:lnTo>
                    <a:pt x="10" y="74"/>
                  </a:lnTo>
                  <a:lnTo>
                    <a:pt x="8" y="66"/>
                  </a:lnTo>
                  <a:lnTo>
                    <a:pt x="4" y="56"/>
                  </a:lnTo>
                  <a:lnTo>
                    <a:pt x="4" y="50"/>
                  </a:lnTo>
                  <a:lnTo>
                    <a:pt x="12" y="48"/>
                  </a:lnTo>
                  <a:lnTo>
                    <a:pt x="19" y="36"/>
                  </a:lnTo>
                  <a:lnTo>
                    <a:pt x="29" y="26"/>
                  </a:lnTo>
                  <a:lnTo>
                    <a:pt x="29" y="18"/>
                  </a:lnTo>
                  <a:lnTo>
                    <a:pt x="33" y="18"/>
                  </a:lnTo>
                  <a:lnTo>
                    <a:pt x="43" y="18"/>
                  </a:lnTo>
                  <a:lnTo>
                    <a:pt x="49" y="14"/>
                  </a:lnTo>
                  <a:lnTo>
                    <a:pt x="53" y="6"/>
                  </a:lnTo>
                  <a:lnTo>
                    <a:pt x="63" y="4"/>
                  </a:lnTo>
                  <a:lnTo>
                    <a:pt x="75" y="0"/>
                  </a:lnTo>
                  <a:lnTo>
                    <a:pt x="87" y="4"/>
                  </a:lnTo>
                  <a:lnTo>
                    <a:pt x="105" y="4"/>
                  </a:lnTo>
                  <a:lnTo>
                    <a:pt x="113" y="16"/>
                  </a:lnTo>
                  <a:lnTo>
                    <a:pt x="117" y="26"/>
                  </a:lnTo>
                  <a:lnTo>
                    <a:pt x="119" y="30"/>
                  </a:lnTo>
                  <a:lnTo>
                    <a:pt x="125" y="36"/>
                  </a:lnTo>
                  <a:lnTo>
                    <a:pt x="129" y="42"/>
                  </a:lnTo>
                  <a:lnTo>
                    <a:pt x="131" y="44"/>
                  </a:lnTo>
                  <a:lnTo>
                    <a:pt x="141" y="46"/>
                  </a:lnTo>
                  <a:lnTo>
                    <a:pt x="143" y="54"/>
                  </a:lnTo>
                  <a:lnTo>
                    <a:pt x="135" y="56"/>
                  </a:lnTo>
                  <a:lnTo>
                    <a:pt x="123" y="56"/>
                  </a:lnTo>
                  <a:lnTo>
                    <a:pt x="127" y="66"/>
                  </a:lnTo>
                  <a:lnTo>
                    <a:pt x="131" y="76"/>
                  </a:lnTo>
                  <a:close/>
                </a:path>
              </a:pathLst>
            </a:custGeom>
            <a:solidFill>
              <a:srgbClr val="C0C0C0"/>
            </a:solidFill>
            <a:ln w="3175">
              <a:solidFill>
                <a:schemeClr val="bg1"/>
              </a:solidFill>
              <a:round/>
              <a:headEnd/>
              <a:tailEnd/>
            </a:ln>
          </p:spPr>
          <p:txBody>
            <a:bodyPr/>
            <a:lstStyle/>
            <a:p>
              <a:endParaRPr lang="en-GB"/>
            </a:p>
          </p:txBody>
        </p:sp>
        <p:sp>
          <p:nvSpPr>
            <p:cNvPr id="75887" name="Freeform 113"/>
            <p:cNvSpPr>
              <a:spLocks/>
            </p:cNvSpPr>
            <p:nvPr/>
          </p:nvSpPr>
          <p:spPr bwMode="auto">
            <a:xfrm>
              <a:off x="3505" y="1499"/>
              <a:ext cx="239" cy="135"/>
            </a:xfrm>
            <a:custGeom>
              <a:avLst/>
              <a:gdLst>
                <a:gd name="T0" fmla="*/ 588907944 w 248"/>
                <a:gd name="T1" fmla="*/ 601354353 h 140"/>
                <a:gd name="T2" fmla="*/ 588907944 w 248"/>
                <a:gd name="T3" fmla="*/ 601354353 h 140"/>
                <a:gd name="T4" fmla="*/ 588907944 w 248"/>
                <a:gd name="T5" fmla="*/ 601354353 h 140"/>
                <a:gd name="T6" fmla="*/ 588907944 w 248"/>
                <a:gd name="T7" fmla="*/ 601354353 h 140"/>
                <a:gd name="T8" fmla="*/ 588907944 w 248"/>
                <a:gd name="T9" fmla="*/ 601354353 h 140"/>
                <a:gd name="T10" fmla="*/ 588907944 w 248"/>
                <a:gd name="T11" fmla="*/ 601354353 h 140"/>
                <a:gd name="T12" fmla="*/ 588907944 w 248"/>
                <a:gd name="T13" fmla="*/ 601354353 h 140"/>
                <a:gd name="T14" fmla="*/ 588907944 w 248"/>
                <a:gd name="T15" fmla="*/ 601354353 h 140"/>
                <a:gd name="T16" fmla="*/ 588907944 w 248"/>
                <a:gd name="T17" fmla="*/ 601354353 h 140"/>
                <a:gd name="T18" fmla="*/ 588907944 w 248"/>
                <a:gd name="T19" fmla="*/ 601354353 h 140"/>
                <a:gd name="T20" fmla="*/ 588907944 w 248"/>
                <a:gd name="T21" fmla="*/ 601354353 h 140"/>
                <a:gd name="T22" fmla="*/ 588907944 w 248"/>
                <a:gd name="T23" fmla="*/ 601354353 h 140"/>
                <a:gd name="T24" fmla="*/ 588907944 w 248"/>
                <a:gd name="T25" fmla="*/ 601354353 h 140"/>
                <a:gd name="T26" fmla="*/ 588907944 w 248"/>
                <a:gd name="T27" fmla="*/ 601354353 h 140"/>
                <a:gd name="T28" fmla="*/ 588907944 w 248"/>
                <a:gd name="T29" fmla="*/ 601354353 h 140"/>
                <a:gd name="T30" fmla="*/ 588907944 w 248"/>
                <a:gd name="T31" fmla="*/ 601354353 h 140"/>
                <a:gd name="T32" fmla="*/ 588907944 w 248"/>
                <a:gd name="T33" fmla="*/ 601354353 h 140"/>
                <a:gd name="T34" fmla="*/ 588907944 w 248"/>
                <a:gd name="T35" fmla="*/ 601354353 h 140"/>
                <a:gd name="T36" fmla="*/ 588907944 w 248"/>
                <a:gd name="T37" fmla="*/ 601354353 h 140"/>
                <a:gd name="T38" fmla="*/ 588907944 w 248"/>
                <a:gd name="T39" fmla="*/ 601354353 h 140"/>
                <a:gd name="T40" fmla="*/ 588907944 w 248"/>
                <a:gd name="T41" fmla="*/ 601354353 h 140"/>
                <a:gd name="T42" fmla="*/ 588907944 w 248"/>
                <a:gd name="T43" fmla="*/ 601354353 h 140"/>
                <a:gd name="T44" fmla="*/ 588907944 w 248"/>
                <a:gd name="T45" fmla="*/ 601354353 h 140"/>
                <a:gd name="T46" fmla="*/ 588907944 w 248"/>
                <a:gd name="T47" fmla="*/ 601354353 h 140"/>
                <a:gd name="T48" fmla="*/ 588907944 w 248"/>
                <a:gd name="T49" fmla="*/ 601354353 h 140"/>
                <a:gd name="T50" fmla="*/ 588907944 w 248"/>
                <a:gd name="T51" fmla="*/ 601354353 h 140"/>
                <a:gd name="T52" fmla="*/ 588907944 w 248"/>
                <a:gd name="T53" fmla="*/ 601354353 h 140"/>
                <a:gd name="T54" fmla="*/ 0 w 248"/>
                <a:gd name="T55" fmla="*/ 601354353 h 140"/>
                <a:gd name="T56" fmla="*/ 588907944 w 248"/>
                <a:gd name="T57" fmla="*/ 601354353 h 140"/>
                <a:gd name="T58" fmla="*/ 588907944 w 248"/>
                <a:gd name="T59" fmla="*/ 601354353 h 140"/>
                <a:gd name="T60" fmla="*/ 588907944 w 248"/>
                <a:gd name="T61" fmla="*/ 601354353 h 140"/>
                <a:gd name="T62" fmla="*/ 588907944 w 248"/>
                <a:gd name="T63" fmla="*/ 601354353 h 1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8"/>
                <a:gd name="T97" fmla="*/ 0 h 140"/>
                <a:gd name="T98" fmla="*/ 248 w 248"/>
                <a:gd name="T99" fmla="*/ 140 h 1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8" h="140">
                  <a:moveTo>
                    <a:pt x="8" y="6"/>
                  </a:moveTo>
                  <a:lnTo>
                    <a:pt x="20" y="6"/>
                  </a:lnTo>
                  <a:lnTo>
                    <a:pt x="32" y="10"/>
                  </a:lnTo>
                  <a:lnTo>
                    <a:pt x="46" y="24"/>
                  </a:lnTo>
                  <a:lnTo>
                    <a:pt x="56" y="24"/>
                  </a:lnTo>
                  <a:lnTo>
                    <a:pt x="72" y="26"/>
                  </a:lnTo>
                  <a:lnTo>
                    <a:pt x="72" y="14"/>
                  </a:lnTo>
                  <a:lnTo>
                    <a:pt x="86" y="4"/>
                  </a:lnTo>
                  <a:lnTo>
                    <a:pt x="96" y="0"/>
                  </a:lnTo>
                  <a:lnTo>
                    <a:pt x="114" y="6"/>
                  </a:lnTo>
                  <a:lnTo>
                    <a:pt x="120" y="12"/>
                  </a:lnTo>
                  <a:lnTo>
                    <a:pt x="122" y="20"/>
                  </a:lnTo>
                  <a:lnTo>
                    <a:pt x="122" y="24"/>
                  </a:lnTo>
                  <a:lnTo>
                    <a:pt x="124" y="28"/>
                  </a:lnTo>
                  <a:lnTo>
                    <a:pt x="130" y="30"/>
                  </a:lnTo>
                  <a:lnTo>
                    <a:pt x="140" y="30"/>
                  </a:lnTo>
                  <a:lnTo>
                    <a:pt x="152" y="30"/>
                  </a:lnTo>
                  <a:lnTo>
                    <a:pt x="158" y="40"/>
                  </a:lnTo>
                  <a:lnTo>
                    <a:pt x="172" y="56"/>
                  </a:lnTo>
                  <a:lnTo>
                    <a:pt x="184" y="64"/>
                  </a:lnTo>
                  <a:lnTo>
                    <a:pt x="194" y="72"/>
                  </a:lnTo>
                  <a:lnTo>
                    <a:pt x="208" y="74"/>
                  </a:lnTo>
                  <a:lnTo>
                    <a:pt x="220" y="86"/>
                  </a:lnTo>
                  <a:lnTo>
                    <a:pt x="234" y="90"/>
                  </a:lnTo>
                  <a:lnTo>
                    <a:pt x="240" y="92"/>
                  </a:lnTo>
                  <a:lnTo>
                    <a:pt x="244" y="92"/>
                  </a:lnTo>
                  <a:lnTo>
                    <a:pt x="246" y="94"/>
                  </a:lnTo>
                  <a:lnTo>
                    <a:pt x="248" y="102"/>
                  </a:lnTo>
                  <a:lnTo>
                    <a:pt x="248" y="106"/>
                  </a:lnTo>
                  <a:lnTo>
                    <a:pt x="238" y="106"/>
                  </a:lnTo>
                  <a:lnTo>
                    <a:pt x="230" y="102"/>
                  </a:lnTo>
                  <a:lnTo>
                    <a:pt x="222" y="98"/>
                  </a:lnTo>
                  <a:lnTo>
                    <a:pt x="210" y="114"/>
                  </a:lnTo>
                  <a:lnTo>
                    <a:pt x="200" y="130"/>
                  </a:lnTo>
                  <a:lnTo>
                    <a:pt x="192" y="136"/>
                  </a:lnTo>
                  <a:lnTo>
                    <a:pt x="184" y="140"/>
                  </a:lnTo>
                  <a:lnTo>
                    <a:pt x="174" y="138"/>
                  </a:lnTo>
                  <a:lnTo>
                    <a:pt x="162" y="138"/>
                  </a:lnTo>
                  <a:lnTo>
                    <a:pt x="160" y="128"/>
                  </a:lnTo>
                  <a:lnTo>
                    <a:pt x="160" y="120"/>
                  </a:lnTo>
                  <a:lnTo>
                    <a:pt x="152" y="116"/>
                  </a:lnTo>
                  <a:lnTo>
                    <a:pt x="144" y="112"/>
                  </a:lnTo>
                  <a:lnTo>
                    <a:pt x="134" y="106"/>
                  </a:lnTo>
                  <a:lnTo>
                    <a:pt x="118" y="98"/>
                  </a:lnTo>
                  <a:lnTo>
                    <a:pt x="100" y="86"/>
                  </a:lnTo>
                  <a:lnTo>
                    <a:pt x="86" y="80"/>
                  </a:lnTo>
                  <a:lnTo>
                    <a:pt x="70" y="78"/>
                  </a:lnTo>
                  <a:lnTo>
                    <a:pt x="60" y="82"/>
                  </a:lnTo>
                  <a:lnTo>
                    <a:pt x="50" y="88"/>
                  </a:lnTo>
                  <a:lnTo>
                    <a:pt x="34" y="98"/>
                  </a:lnTo>
                  <a:lnTo>
                    <a:pt x="32" y="86"/>
                  </a:lnTo>
                  <a:lnTo>
                    <a:pt x="28" y="74"/>
                  </a:lnTo>
                  <a:lnTo>
                    <a:pt x="20" y="64"/>
                  </a:lnTo>
                  <a:lnTo>
                    <a:pt x="12" y="56"/>
                  </a:lnTo>
                  <a:lnTo>
                    <a:pt x="4" y="46"/>
                  </a:lnTo>
                  <a:lnTo>
                    <a:pt x="0" y="38"/>
                  </a:lnTo>
                  <a:lnTo>
                    <a:pt x="2" y="28"/>
                  </a:lnTo>
                  <a:lnTo>
                    <a:pt x="10" y="32"/>
                  </a:lnTo>
                  <a:lnTo>
                    <a:pt x="14" y="34"/>
                  </a:lnTo>
                  <a:lnTo>
                    <a:pt x="20" y="38"/>
                  </a:lnTo>
                  <a:lnTo>
                    <a:pt x="28" y="32"/>
                  </a:lnTo>
                  <a:lnTo>
                    <a:pt x="28" y="22"/>
                  </a:lnTo>
                  <a:lnTo>
                    <a:pt x="22" y="16"/>
                  </a:lnTo>
                  <a:lnTo>
                    <a:pt x="12" y="10"/>
                  </a:lnTo>
                  <a:lnTo>
                    <a:pt x="8" y="6"/>
                  </a:lnTo>
                  <a:close/>
                </a:path>
              </a:pathLst>
            </a:custGeom>
            <a:solidFill>
              <a:srgbClr val="C0C0C0"/>
            </a:solidFill>
            <a:ln w="3175">
              <a:solidFill>
                <a:schemeClr val="bg1"/>
              </a:solidFill>
              <a:round/>
              <a:headEnd/>
              <a:tailEnd/>
            </a:ln>
          </p:spPr>
          <p:txBody>
            <a:bodyPr/>
            <a:lstStyle/>
            <a:p>
              <a:endParaRPr lang="en-GB"/>
            </a:p>
          </p:txBody>
        </p:sp>
        <p:sp>
          <p:nvSpPr>
            <p:cNvPr id="75888" name="Freeform 114"/>
            <p:cNvSpPr>
              <a:spLocks/>
            </p:cNvSpPr>
            <p:nvPr/>
          </p:nvSpPr>
          <p:spPr bwMode="auto">
            <a:xfrm>
              <a:off x="3548" y="1444"/>
              <a:ext cx="279" cy="158"/>
            </a:xfrm>
            <a:custGeom>
              <a:avLst/>
              <a:gdLst>
                <a:gd name="T0" fmla="*/ 0 w 290"/>
                <a:gd name="T1" fmla="*/ 582629793 h 164"/>
                <a:gd name="T2" fmla="*/ 554813271 w 290"/>
                <a:gd name="T3" fmla="*/ 582629793 h 164"/>
                <a:gd name="T4" fmla="*/ 554813271 w 290"/>
                <a:gd name="T5" fmla="*/ 582629793 h 164"/>
                <a:gd name="T6" fmla="*/ 554813271 w 290"/>
                <a:gd name="T7" fmla="*/ 582629793 h 164"/>
                <a:gd name="T8" fmla="*/ 554813271 w 290"/>
                <a:gd name="T9" fmla="*/ 582629793 h 164"/>
                <a:gd name="T10" fmla="*/ 554813271 w 290"/>
                <a:gd name="T11" fmla="*/ 582629793 h 164"/>
                <a:gd name="T12" fmla="*/ 554813271 w 290"/>
                <a:gd name="T13" fmla="*/ 582629793 h 164"/>
                <a:gd name="T14" fmla="*/ 554813271 w 290"/>
                <a:gd name="T15" fmla="*/ 582629793 h 164"/>
                <a:gd name="T16" fmla="*/ 554813271 w 290"/>
                <a:gd name="T17" fmla="*/ 582629793 h 164"/>
                <a:gd name="T18" fmla="*/ 554813271 w 290"/>
                <a:gd name="T19" fmla="*/ 582629793 h 164"/>
                <a:gd name="T20" fmla="*/ 554813271 w 290"/>
                <a:gd name="T21" fmla="*/ 582629793 h 164"/>
                <a:gd name="T22" fmla="*/ 554813271 w 290"/>
                <a:gd name="T23" fmla="*/ 582629793 h 164"/>
                <a:gd name="T24" fmla="*/ 554813271 w 290"/>
                <a:gd name="T25" fmla="*/ 582629793 h 164"/>
                <a:gd name="T26" fmla="*/ 554813271 w 290"/>
                <a:gd name="T27" fmla="*/ 582629793 h 164"/>
                <a:gd name="T28" fmla="*/ 554813271 w 290"/>
                <a:gd name="T29" fmla="*/ 582629793 h 164"/>
                <a:gd name="T30" fmla="*/ 554813271 w 290"/>
                <a:gd name="T31" fmla="*/ 582629793 h 164"/>
                <a:gd name="T32" fmla="*/ 554813271 w 290"/>
                <a:gd name="T33" fmla="*/ 582629793 h 164"/>
                <a:gd name="T34" fmla="*/ 554813271 w 290"/>
                <a:gd name="T35" fmla="*/ 582629793 h 164"/>
                <a:gd name="T36" fmla="*/ 554813271 w 290"/>
                <a:gd name="T37" fmla="*/ 582629793 h 164"/>
                <a:gd name="T38" fmla="*/ 554813271 w 290"/>
                <a:gd name="T39" fmla="*/ 582629793 h 164"/>
                <a:gd name="T40" fmla="*/ 554813271 w 290"/>
                <a:gd name="T41" fmla="*/ 582629793 h 164"/>
                <a:gd name="T42" fmla="*/ 554813271 w 290"/>
                <a:gd name="T43" fmla="*/ 582629793 h 164"/>
                <a:gd name="T44" fmla="*/ 554813271 w 290"/>
                <a:gd name="T45" fmla="*/ 582629793 h 164"/>
                <a:gd name="T46" fmla="*/ 554813271 w 290"/>
                <a:gd name="T47" fmla="*/ 582629793 h 164"/>
                <a:gd name="T48" fmla="*/ 554813271 w 290"/>
                <a:gd name="T49" fmla="*/ 582629793 h 164"/>
                <a:gd name="T50" fmla="*/ 554813271 w 290"/>
                <a:gd name="T51" fmla="*/ 582629793 h 164"/>
                <a:gd name="T52" fmla="*/ 554813271 w 290"/>
                <a:gd name="T53" fmla="*/ 582629793 h 164"/>
                <a:gd name="T54" fmla="*/ 554813271 w 290"/>
                <a:gd name="T55" fmla="*/ 582629793 h 164"/>
                <a:gd name="T56" fmla="*/ 554813271 w 290"/>
                <a:gd name="T57" fmla="*/ 582629793 h 164"/>
                <a:gd name="T58" fmla="*/ 554813271 w 290"/>
                <a:gd name="T59" fmla="*/ 582629793 h 164"/>
                <a:gd name="T60" fmla="*/ 554813271 w 290"/>
                <a:gd name="T61" fmla="*/ 582629793 h 164"/>
                <a:gd name="T62" fmla="*/ 554813271 w 290"/>
                <a:gd name="T63" fmla="*/ 582629793 h 164"/>
                <a:gd name="T64" fmla="*/ 554813271 w 290"/>
                <a:gd name="T65" fmla="*/ 582629793 h 164"/>
                <a:gd name="T66" fmla="*/ 554813271 w 290"/>
                <a:gd name="T67" fmla="*/ 582629793 h 164"/>
                <a:gd name="T68" fmla="*/ 554813271 w 290"/>
                <a:gd name="T69" fmla="*/ 582629793 h 164"/>
                <a:gd name="T70" fmla="*/ 554813271 w 290"/>
                <a:gd name="T71" fmla="*/ 582629793 h 164"/>
                <a:gd name="T72" fmla="*/ 554813271 w 290"/>
                <a:gd name="T73" fmla="*/ 582629793 h 164"/>
                <a:gd name="T74" fmla="*/ 554813271 w 290"/>
                <a:gd name="T75" fmla="*/ 582629793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0"/>
                <a:gd name="T115" fmla="*/ 0 h 164"/>
                <a:gd name="T116" fmla="*/ 290 w 290"/>
                <a:gd name="T117" fmla="*/ 164 h 1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90" h="164">
                  <a:moveTo>
                    <a:pt x="12" y="82"/>
                  </a:moveTo>
                  <a:lnTo>
                    <a:pt x="0" y="10"/>
                  </a:lnTo>
                  <a:lnTo>
                    <a:pt x="36" y="0"/>
                  </a:lnTo>
                  <a:lnTo>
                    <a:pt x="80" y="20"/>
                  </a:lnTo>
                  <a:lnTo>
                    <a:pt x="100" y="42"/>
                  </a:lnTo>
                  <a:lnTo>
                    <a:pt x="118" y="42"/>
                  </a:lnTo>
                  <a:lnTo>
                    <a:pt x="134" y="40"/>
                  </a:lnTo>
                  <a:lnTo>
                    <a:pt x="146" y="38"/>
                  </a:lnTo>
                  <a:lnTo>
                    <a:pt x="160" y="46"/>
                  </a:lnTo>
                  <a:lnTo>
                    <a:pt x="164" y="50"/>
                  </a:lnTo>
                  <a:lnTo>
                    <a:pt x="170" y="58"/>
                  </a:lnTo>
                  <a:lnTo>
                    <a:pt x="172" y="66"/>
                  </a:lnTo>
                  <a:lnTo>
                    <a:pt x="174" y="70"/>
                  </a:lnTo>
                  <a:lnTo>
                    <a:pt x="182" y="72"/>
                  </a:lnTo>
                  <a:lnTo>
                    <a:pt x="188" y="88"/>
                  </a:lnTo>
                  <a:lnTo>
                    <a:pt x="208" y="88"/>
                  </a:lnTo>
                  <a:lnTo>
                    <a:pt x="210" y="96"/>
                  </a:lnTo>
                  <a:lnTo>
                    <a:pt x="218" y="98"/>
                  </a:lnTo>
                  <a:lnTo>
                    <a:pt x="222" y="88"/>
                  </a:lnTo>
                  <a:lnTo>
                    <a:pt x="230" y="80"/>
                  </a:lnTo>
                  <a:lnTo>
                    <a:pt x="234" y="76"/>
                  </a:lnTo>
                  <a:lnTo>
                    <a:pt x="244" y="68"/>
                  </a:lnTo>
                  <a:lnTo>
                    <a:pt x="252" y="68"/>
                  </a:lnTo>
                  <a:lnTo>
                    <a:pt x="248" y="76"/>
                  </a:lnTo>
                  <a:lnTo>
                    <a:pt x="244" y="82"/>
                  </a:lnTo>
                  <a:lnTo>
                    <a:pt x="250" y="82"/>
                  </a:lnTo>
                  <a:lnTo>
                    <a:pt x="252" y="84"/>
                  </a:lnTo>
                  <a:lnTo>
                    <a:pt x="262" y="86"/>
                  </a:lnTo>
                  <a:lnTo>
                    <a:pt x="266" y="82"/>
                  </a:lnTo>
                  <a:lnTo>
                    <a:pt x="280" y="90"/>
                  </a:lnTo>
                  <a:lnTo>
                    <a:pt x="290" y="94"/>
                  </a:lnTo>
                  <a:lnTo>
                    <a:pt x="284" y="102"/>
                  </a:lnTo>
                  <a:lnTo>
                    <a:pt x="272" y="108"/>
                  </a:lnTo>
                  <a:lnTo>
                    <a:pt x="258" y="112"/>
                  </a:lnTo>
                  <a:lnTo>
                    <a:pt x="248" y="106"/>
                  </a:lnTo>
                  <a:lnTo>
                    <a:pt x="242" y="110"/>
                  </a:lnTo>
                  <a:lnTo>
                    <a:pt x="256" y="102"/>
                  </a:lnTo>
                  <a:lnTo>
                    <a:pt x="256" y="98"/>
                  </a:lnTo>
                  <a:lnTo>
                    <a:pt x="248" y="92"/>
                  </a:lnTo>
                  <a:lnTo>
                    <a:pt x="242" y="98"/>
                  </a:lnTo>
                  <a:lnTo>
                    <a:pt x="232" y="96"/>
                  </a:lnTo>
                  <a:lnTo>
                    <a:pt x="232" y="108"/>
                  </a:lnTo>
                  <a:lnTo>
                    <a:pt x="226" y="110"/>
                  </a:lnTo>
                  <a:lnTo>
                    <a:pt x="224" y="120"/>
                  </a:lnTo>
                  <a:lnTo>
                    <a:pt x="208" y="120"/>
                  </a:lnTo>
                  <a:lnTo>
                    <a:pt x="208" y="126"/>
                  </a:lnTo>
                  <a:lnTo>
                    <a:pt x="210" y="128"/>
                  </a:lnTo>
                  <a:lnTo>
                    <a:pt x="216" y="132"/>
                  </a:lnTo>
                  <a:lnTo>
                    <a:pt x="222" y="136"/>
                  </a:lnTo>
                  <a:lnTo>
                    <a:pt x="226" y="142"/>
                  </a:lnTo>
                  <a:lnTo>
                    <a:pt x="226" y="152"/>
                  </a:lnTo>
                  <a:lnTo>
                    <a:pt x="222" y="162"/>
                  </a:lnTo>
                  <a:lnTo>
                    <a:pt x="216" y="164"/>
                  </a:lnTo>
                  <a:lnTo>
                    <a:pt x="204" y="162"/>
                  </a:lnTo>
                  <a:lnTo>
                    <a:pt x="202" y="152"/>
                  </a:lnTo>
                  <a:lnTo>
                    <a:pt x="196" y="148"/>
                  </a:lnTo>
                  <a:lnTo>
                    <a:pt x="190" y="148"/>
                  </a:lnTo>
                  <a:lnTo>
                    <a:pt x="176" y="144"/>
                  </a:lnTo>
                  <a:lnTo>
                    <a:pt x="164" y="132"/>
                  </a:lnTo>
                  <a:lnTo>
                    <a:pt x="150" y="130"/>
                  </a:lnTo>
                  <a:lnTo>
                    <a:pt x="140" y="122"/>
                  </a:lnTo>
                  <a:lnTo>
                    <a:pt x="128" y="114"/>
                  </a:lnTo>
                  <a:lnTo>
                    <a:pt x="118" y="102"/>
                  </a:lnTo>
                  <a:lnTo>
                    <a:pt x="112" y="96"/>
                  </a:lnTo>
                  <a:lnTo>
                    <a:pt x="108" y="88"/>
                  </a:lnTo>
                  <a:lnTo>
                    <a:pt x="86" y="88"/>
                  </a:lnTo>
                  <a:lnTo>
                    <a:pt x="80" y="86"/>
                  </a:lnTo>
                  <a:lnTo>
                    <a:pt x="78" y="76"/>
                  </a:lnTo>
                  <a:lnTo>
                    <a:pt x="76" y="70"/>
                  </a:lnTo>
                  <a:lnTo>
                    <a:pt x="70" y="64"/>
                  </a:lnTo>
                  <a:lnTo>
                    <a:pt x="52" y="58"/>
                  </a:lnTo>
                  <a:lnTo>
                    <a:pt x="42" y="62"/>
                  </a:lnTo>
                  <a:lnTo>
                    <a:pt x="28" y="72"/>
                  </a:lnTo>
                  <a:lnTo>
                    <a:pt x="28" y="80"/>
                  </a:lnTo>
                  <a:lnTo>
                    <a:pt x="28" y="84"/>
                  </a:lnTo>
                  <a:lnTo>
                    <a:pt x="12" y="82"/>
                  </a:lnTo>
                  <a:close/>
                </a:path>
              </a:pathLst>
            </a:custGeom>
            <a:solidFill>
              <a:srgbClr val="C0C0C0"/>
            </a:solidFill>
            <a:ln w="3175">
              <a:solidFill>
                <a:schemeClr val="bg1"/>
              </a:solidFill>
              <a:round/>
              <a:headEnd/>
              <a:tailEnd/>
            </a:ln>
          </p:spPr>
          <p:txBody>
            <a:bodyPr/>
            <a:lstStyle/>
            <a:p>
              <a:endParaRPr lang="en-GB"/>
            </a:p>
          </p:txBody>
        </p:sp>
        <p:sp>
          <p:nvSpPr>
            <p:cNvPr id="75889" name="Freeform 115"/>
            <p:cNvSpPr>
              <a:spLocks/>
            </p:cNvSpPr>
            <p:nvPr/>
          </p:nvSpPr>
          <p:spPr bwMode="auto">
            <a:xfrm>
              <a:off x="3392" y="1259"/>
              <a:ext cx="588" cy="279"/>
            </a:xfrm>
            <a:custGeom>
              <a:avLst/>
              <a:gdLst>
                <a:gd name="T0" fmla="*/ 593733275 w 610"/>
                <a:gd name="T1" fmla="*/ 554813271 h 290"/>
                <a:gd name="T2" fmla="*/ 593733275 w 610"/>
                <a:gd name="T3" fmla="*/ 554813271 h 290"/>
                <a:gd name="T4" fmla="*/ 593733275 w 610"/>
                <a:gd name="T5" fmla="*/ 554813271 h 290"/>
                <a:gd name="T6" fmla="*/ 593733275 w 610"/>
                <a:gd name="T7" fmla="*/ 554813271 h 290"/>
                <a:gd name="T8" fmla="*/ 593733275 w 610"/>
                <a:gd name="T9" fmla="*/ 554813271 h 290"/>
                <a:gd name="T10" fmla="*/ 593733275 w 610"/>
                <a:gd name="T11" fmla="*/ 554813271 h 290"/>
                <a:gd name="T12" fmla="*/ 593733275 w 610"/>
                <a:gd name="T13" fmla="*/ 554813271 h 290"/>
                <a:gd name="T14" fmla="*/ 593733275 w 610"/>
                <a:gd name="T15" fmla="*/ 554813271 h 290"/>
                <a:gd name="T16" fmla="*/ 593733275 w 610"/>
                <a:gd name="T17" fmla="*/ 554813271 h 290"/>
                <a:gd name="T18" fmla="*/ 593733275 w 610"/>
                <a:gd name="T19" fmla="*/ 554813271 h 290"/>
                <a:gd name="T20" fmla="*/ 593733275 w 610"/>
                <a:gd name="T21" fmla="*/ 554813271 h 290"/>
                <a:gd name="T22" fmla="*/ 593733275 w 610"/>
                <a:gd name="T23" fmla="*/ 554813271 h 290"/>
                <a:gd name="T24" fmla="*/ 593733275 w 610"/>
                <a:gd name="T25" fmla="*/ 554813271 h 290"/>
                <a:gd name="T26" fmla="*/ 593733275 w 610"/>
                <a:gd name="T27" fmla="*/ 554813271 h 290"/>
                <a:gd name="T28" fmla="*/ 593733275 w 610"/>
                <a:gd name="T29" fmla="*/ 554813271 h 290"/>
                <a:gd name="T30" fmla="*/ 0 w 610"/>
                <a:gd name="T31" fmla="*/ 554813271 h 290"/>
                <a:gd name="T32" fmla="*/ 0 w 610"/>
                <a:gd name="T33" fmla="*/ 554813271 h 290"/>
                <a:gd name="T34" fmla="*/ 593733275 w 610"/>
                <a:gd name="T35" fmla="*/ 554813271 h 290"/>
                <a:gd name="T36" fmla="*/ 593733275 w 610"/>
                <a:gd name="T37" fmla="*/ 554813271 h 290"/>
                <a:gd name="T38" fmla="*/ 593733275 w 610"/>
                <a:gd name="T39" fmla="*/ 554813271 h 290"/>
                <a:gd name="T40" fmla="*/ 593733275 w 610"/>
                <a:gd name="T41" fmla="*/ 554813271 h 290"/>
                <a:gd name="T42" fmla="*/ 593733275 w 610"/>
                <a:gd name="T43" fmla="*/ 554813271 h 290"/>
                <a:gd name="T44" fmla="*/ 593733275 w 610"/>
                <a:gd name="T45" fmla="*/ 554813271 h 290"/>
                <a:gd name="T46" fmla="*/ 593733275 w 610"/>
                <a:gd name="T47" fmla="*/ 554813271 h 290"/>
                <a:gd name="T48" fmla="*/ 593733275 w 610"/>
                <a:gd name="T49" fmla="*/ 554813271 h 290"/>
                <a:gd name="T50" fmla="*/ 593733275 w 610"/>
                <a:gd name="T51" fmla="*/ 554813271 h 290"/>
                <a:gd name="T52" fmla="*/ 593733275 w 610"/>
                <a:gd name="T53" fmla="*/ 554813271 h 290"/>
                <a:gd name="T54" fmla="*/ 593733275 w 610"/>
                <a:gd name="T55" fmla="*/ 554813271 h 290"/>
                <a:gd name="T56" fmla="*/ 593733275 w 610"/>
                <a:gd name="T57" fmla="*/ 554813271 h 290"/>
                <a:gd name="T58" fmla="*/ 593733275 w 610"/>
                <a:gd name="T59" fmla="*/ 554813271 h 290"/>
                <a:gd name="T60" fmla="*/ 593733275 w 610"/>
                <a:gd name="T61" fmla="*/ 554813271 h 290"/>
                <a:gd name="T62" fmla="*/ 593733275 w 610"/>
                <a:gd name="T63" fmla="*/ 554813271 h 290"/>
                <a:gd name="T64" fmla="*/ 593733275 w 610"/>
                <a:gd name="T65" fmla="*/ 554813271 h 290"/>
                <a:gd name="T66" fmla="*/ 593733275 w 610"/>
                <a:gd name="T67" fmla="*/ 554813271 h 290"/>
                <a:gd name="T68" fmla="*/ 593733275 w 610"/>
                <a:gd name="T69" fmla="*/ 554813271 h 290"/>
                <a:gd name="T70" fmla="*/ 593733275 w 610"/>
                <a:gd name="T71" fmla="*/ 554813271 h 290"/>
                <a:gd name="T72" fmla="*/ 593733275 w 610"/>
                <a:gd name="T73" fmla="*/ 554813271 h 290"/>
                <a:gd name="T74" fmla="*/ 593733275 w 610"/>
                <a:gd name="T75" fmla="*/ 554813271 h 290"/>
                <a:gd name="T76" fmla="*/ 593733275 w 610"/>
                <a:gd name="T77" fmla="*/ 554813271 h 290"/>
                <a:gd name="T78" fmla="*/ 593733275 w 610"/>
                <a:gd name="T79" fmla="*/ 554813271 h 290"/>
                <a:gd name="T80" fmla="*/ 593733275 w 610"/>
                <a:gd name="T81" fmla="*/ 554813271 h 290"/>
                <a:gd name="T82" fmla="*/ 593733275 w 610"/>
                <a:gd name="T83" fmla="*/ 554813271 h 290"/>
                <a:gd name="T84" fmla="*/ 593733275 w 610"/>
                <a:gd name="T85" fmla="*/ 554813271 h 290"/>
                <a:gd name="T86" fmla="*/ 593733275 w 610"/>
                <a:gd name="T87" fmla="*/ 554813271 h 290"/>
                <a:gd name="T88" fmla="*/ 593733275 w 610"/>
                <a:gd name="T89" fmla="*/ 554813271 h 290"/>
                <a:gd name="T90" fmla="*/ 593733275 w 610"/>
                <a:gd name="T91" fmla="*/ 554813271 h 290"/>
                <a:gd name="T92" fmla="*/ 593733275 w 610"/>
                <a:gd name="T93" fmla="*/ 554813271 h 290"/>
                <a:gd name="T94" fmla="*/ 593733275 w 610"/>
                <a:gd name="T95" fmla="*/ 554813271 h 290"/>
                <a:gd name="T96" fmla="*/ 593733275 w 610"/>
                <a:gd name="T97" fmla="*/ 554813271 h 290"/>
                <a:gd name="T98" fmla="*/ 593733275 w 610"/>
                <a:gd name="T99" fmla="*/ 554813271 h 290"/>
                <a:gd name="T100" fmla="*/ 593733275 w 610"/>
                <a:gd name="T101" fmla="*/ 554813271 h 290"/>
                <a:gd name="T102" fmla="*/ 593733275 w 610"/>
                <a:gd name="T103" fmla="*/ 554813271 h 290"/>
                <a:gd name="T104" fmla="*/ 593733275 w 610"/>
                <a:gd name="T105" fmla="*/ 554813271 h 290"/>
                <a:gd name="T106" fmla="*/ 593733275 w 610"/>
                <a:gd name="T107" fmla="*/ 554813271 h 290"/>
                <a:gd name="T108" fmla="*/ 593733275 w 610"/>
                <a:gd name="T109" fmla="*/ 554813271 h 290"/>
                <a:gd name="T110" fmla="*/ 593733275 w 610"/>
                <a:gd name="T111" fmla="*/ 554813271 h 290"/>
                <a:gd name="T112" fmla="*/ 593733275 w 610"/>
                <a:gd name="T113" fmla="*/ 554813271 h 290"/>
                <a:gd name="T114" fmla="*/ 593733275 w 610"/>
                <a:gd name="T115" fmla="*/ 554813271 h 290"/>
                <a:gd name="T116" fmla="*/ 593733275 w 610"/>
                <a:gd name="T117" fmla="*/ 554813271 h 290"/>
                <a:gd name="T118" fmla="*/ 593733275 w 610"/>
                <a:gd name="T119" fmla="*/ 554813271 h 290"/>
                <a:gd name="T120" fmla="*/ 593733275 w 610"/>
                <a:gd name="T121" fmla="*/ 554813271 h 290"/>
                <a:gd name="T122" fmla="*/ 593733275 w 610"/>
                <a:gd name="T123" fmla="*/ 554813271 h 290"/>
                <a:gd name="T124" fmla="*/ 593733275 w 610"/>
                <a:gd name="T125" fmla="*/ 554813271 h 2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10"/>
                <a:gd name="T190" fmla="*/ 0 h 290"/>
                <a:gd name="T191" fmla="*/ 610 w 610"/>
                <a:gd name="T192" fmla="*/ 290 h 29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10" h="290">
                  <a:moveTo>
                    <a:pt x="126" y="256"/>
                  </a:moveTo>
                  <a:lnTo>
                    <a:pt x="118" y="258"/>
                  </a:lnTo>
                  <a:lnTo>
                    <a:pt x="116" y="266"/>
                  </a:lnTo>
                  <a:lnTo>
                    <a:pt x="116" y="272"/>
                  </a:lnTo>
                  <a:lnTo>
                    <a:pt x="110" y="266"/>
                  </a:lnTo>
                  <a:lnTo>
                    <a:pt x="108" y="252"/>
                  </a:lnTo>
                  <a:lnTo>
                    <a:pt x="106" y="244"/>
                  </a:lnTo>
                  <a:lnTo>
                    <a:pt x="98" y="240"/>
                  </a:lnTo>
                  <a:lnTo>
                    <a:pt x="92" y="238"/>
                  </a:lnTo>
                  <a:lnTo>
                    <a:pt x="76" y="226"/>
                  </a:lnTo>
                  <a:lnTo>
                    <a:pt x="66" y="216"/>
                  </a:lnTo>
                  <a:lnTo>
                    <a:pt x="62" y="206"/>
                  </a:lnTo>
                  <a:lnTo>
                    <a:pt x="68" y="208"/>
                  </a:lnTo>
                  <a:lnTo>
                    <a:pt x="80" y="210"/>
                  </a:lnTo>
                  <a:lnTo>
                    <a:pt x="76" y="194"/>
                  </a:lnTo>
                  <a:lnTo>
                    <a:pt x="86" y="194"/>
                  </a:lnTo>
                  <a:lnTo>
                    <a:pt x="100" y="194"/>
                  </a:lnTo>
                  <a:lnTo>
                    <a:pt x="98" y="182"/>
                  </a:lnTo>
                  <a:lnTo>
                    <a:pt x="98" y="170"/>
                  </a:lnTo>
                  <a:lnTo>
                    <a:pt x="92" y="162"/>
                  </a:lnTo>
                  <a:lnTo>
                    <a:pt x="86" y="162"/>
                  </a:lnTo>
                  <a:lnTo>
                    <a:pt x="82" y="166"/>
                  </a:lnTo>
                  <a:lnTo>
                    <a:pt x="76" y="166"/>
                  </a:lnTo>
                  <a:lnTo>
                    <a:pt x="68" y="162"/>
                  </a:lnTo>
                  <a:lnTo>
                    <a:pt x="58" y="162"/>
                  </a:lnTo>
                  <a:lnTo>
                    <a:pt x="44" y="174"/>
                  </a:lnTo>
                  <a:lnTo>
                    <a:pt x="38" y="164"/>
                  </a:lnTo>
                  <a:lnTo>
                    <a:pt x="26" y="148"/>
                  </a:lnTo>
                  <a:lnTo>
                    <a:pt x="10" y="146"/>
                  </a:lnTo>
                  <a:lnTo>
                    <a:pt x="8" y="138"/>
                  </a:lnTo>
                  <a:lnTo>
                    <a:pt x="4" y="138"/>
                  </a:lnTo>
                  <a:lnTo>
                    <a:pt x="0" y="138"/>
                  </a:lnTo>
                  <a:lnTo>
                    <a:pt x="0" y="136"/>
                  </a:lnTo>
                  <a:lnTo>
                    <a:pt x="0" y="118"/>
                  </a:lnTo>
                  <a:lnTo>
                    <a:pt x="0" y="104"/>
                  </a:lnTo>
                  <a:lnTo>
                    <a:pt x="8" y="94"/>
                  </a:lnTo>
                  <a:lnTo>
                    <a:pt x="18" y="106"/>
                  </a:lnTo>
                  <a:lnTo>
                    <a:pt x="28" y="102"/>
                  </a:lnTo>
                  <a:lnTo>
                    <a:pt x="26" y="90"/>
                  </a:lnTo>
                  <a:lnTo>
                    <a:pt x="50" y="70"/>
                  </a:lnTo>
                  <a:lnTo>
                    <a:pt x="72" y="72"/>
                  </a:lnTo>
                  <a:lnTo>
                    <a:pt x="92" y="78"/>
                  </a:lnTo>
                  <a:lnTo>
                    <a:pt x="108" y="90"/>
                  </a:lnTo>
                  <a:lnTo>
                    <a:pt x="118" y="88"/>
                  </a:lnTo>
                  <a:lnTo>
                    <a:pt x="130" y="92"/>
                  </a:lnTo>
                  <a:lnTo>
                    <a:pt x="136" y="84"/>
                  </a:lnTo>
                  <a:lnTo>
                    <a:pt x="170" y="84"/>
                  </a:lnTo>
                  <a:lnTo>
                    <a:pt x="182" y="92"/>
                  </a:lnTo>
                  <a:lnTo>
                    <a:pt x="188" y="92"/>
                  </a:lnTo>
                  <a:lnTo>
                    <a:pt x="200" y="92"/>
                  </a:lnTo>
                  <a:lnTo>
                    <a:pt x="216" y="90"/>
                  </a:lnTo>
                  <a:lnTo>
                    <a:pt x="218" y="76"/>
                  </a:lnTo>
                  <a:lnTo>
                    <a:pt x="192" y="68"/>
                  </a:lnTo>
                  <a:lnTo>
                    <a:pt x="196" y="60"/>
                  </a:lnTo>
                  <a:lnTo>
                    <a:pt x="198" y="50"/>
                  </a:lnTo>
                  <a:lnTo>
                    <a:pt x="216" y="46"/>
                  </a:lnTo>
                  <a:lnTo>
                    <a:pt x="200" y="40"/>
                  </a:lnTo>
                  <a:lnTo>
                    <a:pt x="194" y="28"/>
                  </a:lnTo>
                  <a:lnTo>
                    <a:pt x="218" y="28"/>
                  </a:lnTo>
                  <a:lnTo>
                    <a:pt x="290" y="10"/>
                  </a:lnTo>
                  <a:lnTo>
                    <a:pt x="300" y="0"/>
                  </a:lnTo>
                  <a:lnTo>
                    <a:pt x="330" y="4"/>
                  </a:lnTo>
                  <a:lnTo>
                    <a:pt x="342" y="24"/>
                  </a:lnTo>
                  <a:lnTo>
                    <a:pt x="380" y="28"/>
                  </a:lnTo>
                  <a:lnTo>
                    <a:pt x="378" y="36"/>
                  </a:lnTo>
                  <a:lnTo>
                    <a:pt x="396" y="36"/>
                  </a:lnTo>
                  <a:lnTo>
                    <a:pt x="416" y="20"/>
                  </a:lnTo>
                  <a:lnTo>
                    <a:pt x="424" y="20"/>
                  </a:lnTo>
                  <a:lnTo>
                    <a:pt x="424" y="30"/>
                  </a:lnTo>
                  <a:lnTo>
                    <a:pt x="442" y="38"/>
                  </a:lnTo>
                  <a:lnTo>
                    <a:pt x="498" y="88"/>
                  </a:lnTo>
                  <a:lnTo>
                    <a:pt x="506" y="90"/>
                  </a:lnTo>
                  <a:lnTo>
                    <a:pt x="506" y="80"/>
                  </a:lnTo>
                  <a:lnTo>
                    <a:pt x="518" y="82"/>
                  </a:lnTo>
                  <a:lnTo>
                    <a:pt x="520" y="90"/>
                  </a:lnTo>
                  <a:lnTo>
                    <a:pt x="542" y="94"/>
                  </a:lnTo>
                  <a:lnTo>
                    <a:pt x="546" y="84"/>
                  </a:lnTo>
                  <a:lnTo>
                    <a:pt x="572" y="102"/>
                  </a:lnTo>
                  <a:lnTo>
                    <a:pt x="590" y="112"/>
                  </a:lnTo>
                  <a:lnTo>
                    <a:pt x="610" y="116"/>
                  </a:lnTo>
                  <a:lnTo>
                    <a:pt x="604" y="120"/>
                  </a:lnTo>
                  <a:lnTo>
                    <a:pt x="584" y="140"/>
                  </a:lnTo>
                  <a:lnTo>
                    <a:pt x="594" y="152"/>
                  </a:lnTo>
                  <a:lnTo>
                    <a:pt x="588" y="160"/>
                  </a:lnTo>
                  <a:lnTo>
                    <a:pt x="580" y="164"/>
                  </a:lnTo>
                  <a:lnTo>
                    <a:pt x="570" y="164"/>
                  </a:lnTo>
                  <a:lnTo>
                    <a:pt x="556" y="160"/>
                  </a:lnTo>
                  <a:lnTo>
                    <a:pt x="560" y="172"/>
                  </a:lnTo>
                  <a:lnTo>
                    <a:pt x="558" y="188"/>
                  </a:lnTo>
                  <a:lnTo>
                    <a:pt x="558" y="196"/>
                  </a:lnTo>
                  <a:lnTo>
                    <a:pt x="552" y="200"/>
                  </a:lnTo>
                  <a:lnTo>
                    <a:pt x="534" y="196"/>
                  </a:lnTo>
                  <a:lnTo>
                    <a:pt x="536" y="204"/>
                  </a:lnTo>
                  <a:lnTo>
                    <a:pt x="546" y="226"/>
                  </a:lnTo>
                  <a:lnTo>
                    <a:pt x="548" y="240"/>
                  </a:lnTo>
                  <a:lnTo>
                    <a:pt x="542" y="252"/>
                  </a:lnTo>
                  <a:lnTo>
                    <a:pt x="528" y="246"/>
                  </a:lnTo>
                  <a:lnTo>
                    <a:pt x="514" y="246"/>
                  </a:lnTo>
                  <a:lnTo>
                    <a:pt x="492" y="246"/>
                  </a:lnTo>
                  <a:lnTo>
                    <a:pt x="480" y="246"/>
                  </a:lnTo>
                  <a:lnTo>
                    <a:pt x="458" y="238"/>
                  </a:lnTo>
                  <a:lnTo>
                    <a:pt x="448" y="244"/>
                  </a:lnTo>
                  <a:lnTo>
                    <a:pt x="448" y="252"/>
                  </a:lnTo>
                  <a:lnTo>
                    <a:pt x="426" y="246"/>
                  </a:lnTo>
                  <a:lnTo>
                    <a:pt x="414" y="248"/>
                  </a:lnTo>
                  <a:lnTo>
                    <a:pt x="414" y="260"/>
                  </a:lnTo>
                  <a:lnTo>
                    <a:pt x="406" y="260"/>
                  </a:lnTo>
                  <a:lnTo>
                    <a:pt x="386" y="274"/>
                  </a:lnTo>
                  <a:lnTo>
                    <a:pt x="380" y="284"/>
                  </a:lnTo>
                  <a:lnTo>
                    <a:pt x="380" y="290"/>
                  </a:lnTo>
                  <a:lnTo>
                    <a:pt x="372" y="288"/>
                  </a:lnTo>
                  <a:lnTo>
                    <a:pt x="370" y="280"/>
                  </a:lnTo>
                  <a:lnTo>
                    <a:pt x="350" y="280"/>
                  </a:lnTo>
                  <a:lnTo>
                    <a:pt x="344" y="264"/>
                  </a:lnTo>
                  <a:lnTo>
                    <a:pt x="336" y="262"/>
                  </a:lnTo>
                  <a:lnTo>
                    <a:pt x="332" y="250"/>
                  </a:lnTo>
                  <a:lnTo>
                    <a:pt x="308" y="230"/>
                  </a:lnTo>
                  <a:lnTo>
                    <a:pt x="262" y="234"/>
                  </a:lnTo>
                  <a:lnTo>
                    <a:pt x="242" y="212"/>
                  </a:lnTo>
                  <a:lnTo>
                    <a:pt x="198" y="192"/>
                  </a:lnTo>
                  <a:lnTo>
                    <a:pt x="162" y="202"/>
                  </a:lnTo>
                  <a:lnTo>
                    <a:pt x="174" y="274"/>
                  </a:lnTo>
                  <a:lnTo>
                    <a:pt x="164" y="274"/>
                  </a:lnTo>
                  <a:lnTo>
                    <a:pt x="150" y="260"/>
                  </a:lnTo>
                  <a:lnTo>
                    <a:pt x="138" y="256"/>
                  </a:lnTo>
                  <a:lnTo>
                    <a:pt x="126" y="256"/>
                  </a:lnTo>
                  <a:close/>
                </a:path>
              </a:pathLst>
            </a:custGeom>
            <a:solidFill>
              <a:srgbClr val="C0C0C0"/>
            </a:solidFill>
            <a:ln w="3175">
              <a:solidFill>
                <a:schemeClr val="bg1"/>
              </a:solidFill>
              <a:round/>
              <a:headEnd/>
              <a:tailEnd/>
            </a:ln>
          </p:spPr>
          <p:txBody>
            <a:bodyPr/>
            <a:lstStyle/>
            <a:p>
              <a:endParaRPr lang="en-GB"/>
            </a:p>
          </p:txBody>
        </p:sp>
        <p:sp>
          <p:nvSpPr>
            <p:cNvPr id="75890" name="Freeform 116"/>
            <p:cNvSpPr>
              <a:spLocks/>
            </p:cNvSpPr>
            <p:nvPr/>
          </p:nvSpPr>
          <p:spPr bwMode="auto">
            <a:xfrm>
              <a:off x="3047" y="898"/>
              <a:ext cx="2037" cy="627"/>
            </a:xfrm>
            <a:custGeom>
              <a:avLst/>
              <a:gdLst>
                <a:gd name="T0" fmla="*/ 586058528 w 2114"/>
                <a:gd name="T1" fmla="*/ 608591391 h 650"/>
                <a:gd name="T2" fmla="*/ 586058528 w 2114"/>
                <a:gd name="T3" fmla="*/ 608591391 h 650"/>
                <a:gd name="T4" fmla="*/ 586058528 w 2114"/>
                <a:gd name="T5" fmla="*/ 608591391 h 650"/>
                <a:gd name="T6" fmla="*/ 586058528 w 2114"/>
                <a:gd name="T7" fmla="*/ 608591391 h 650"/>
                <a:gd name="T8" fmla="*/ 586058528 w 2114"/>
                <a:gd name="T9" fmla="*/ 608591391 h 650"/>
                <a:gd name="T10" fmla="*/ 586058528 w 2114"/>
                <a:gd name="T11" fmla="*/ 608591391 h 650"/>
                <a:gd name="T12" fmla="*/ 586058528 w 2114"/>
                <a:gd name="T13" fmla="*/ 608591391 h 650"/>
                <a:gd name="T14" fmla="*/ 586058528 w 2114"/>
                <a:gd name="T15" fmla="*/ 608591391 h 650"/>
                <a:gd name="T16" fmla="*/ 586058528 w 2114"/>
                <a:gd name="T17" fmla="*/ 608591391 h 650"/>
                <a:gd name="T18" fmla="*/ 586058528 w 2114"/>
                <a:gd name="T19" fmla="*/ 608591391 h 650"/>
                <a:gd name="T20" fmla="*/ 586058528 w 2114"/>
                <a:gd name="T21" fmla="*/ 608591391 h 650"/>
                <a:gd name="T22" fmla="*/ 586058528 w 2114"/>
                <a:gd name="T23" fmla="*/ 608591391 h 650"/>
                <a:gd name="T24" fmla="*/ 586058528 w 2114"/>
                <a:gd name="T25" fmla="*/ 608591391 h 650"/>
                <a:gd name="T26" fmla="*/ 586058528 w 2114"/>
                <a:gd name="T27" fmla="*/ 608591391 h 650"/>
                <a:gd name="T28" fmla="*/ 586058528 w 2114"/>
                <a:gd name="T29" fmla="*/ 608591391 h 650"/>
                <a:gd name="T30" fmla="*/ 586058528 w 2114"/>
                <a:gd name="T31" fmla="*/ 608591391 h 650"/>
                <a:gd name="T32" fmla="*/ 586058528 w 2114"/>
                <a:gd name="T33" fmla="*/ 608591391 h 650"/>
                <a:gd name="T34" fmla="*/ 586058528 w 2114"/>
                <a:gd name="T35" fmla="*/ 608591391 h 650"/>
                <a:gd name="T36" fmla="*/ 586058528 w 2114"/>
                <a:gd name="T37" fmla="*/ 608591391 h 650"/>
                <a:gd name="T38" fmla="*/ 586058528 w 2114"/>
                <a:gd name="T39" fmla="*/ 608591391 h 650"/>
                <a:gd name="T40" fmla="*/ 586058528 w 2114"/>
                <a:gd name="T41" fmla="*/ 608591391 h 650"/>
                <a:gd name="T42" fmla="*/ 586058528 w 2114"/>
                <a:gd name="T43" fmla="*/ 608591391 h 650"/>
                <a:gd name="T44" fmla="*/ 586058528 w 2114"/>
                <a:gd name="T45" fmla="*/ 608591391 h 650"/>
                <a:gd name="T46" fmla="*/ 586058528 w 2114"/>
                <a:gd name="T47" fmla="*/ 608591391 h 650"/>
                <a:gd name="T48" fmla="*/ 586058528 w 2114"/>
                <a:gd name="T49" fmla="*/ 608591391 h 650"/>
                <a:gd name="T50" fmla="*/ 586058528 w 2114"/>
                <a:gd name="T51" fmla="*/ 608591391 h 650"/>
                <a:gd name="T52" fmla="*/ 586058528 w 2114"/>
                <a:gd name="T53" fmla="*/ 608591391 h 650"/>
                <a:gd name="T54" fmla="*/ 586058528 w 2114"/>
                <a:gd name="T55" fmla="*/ 608591391 h 650"/>
                <a:gd name="T56" fmla="*/ 586058528 w 2114"/>
                <a:gd name="T57" fmla="*/ 608591391 h 650"/>
                <a:gd name="T58" fmla="*/ 586058528 w 2114"/>
                <a:gd name="T59" fmla="*/ 608591391 h 650"/>
                <a:gd name="T60" fmla="*/ 586058528 w 2114"/>
                <a:gd name="T61" fmla="*/ 0 h 650"/>
                <a:gd name="T62" fmla="*/ 586058528 w 2114"/>
                <a:gd name="T63" fmla="*/ 608591391 h 650"/>
                <a:gd name="T64" fmla="*/ 586058528 w 2114"/>
                <a:gd name="T65" fmla="*/ 608591391 h 650"/>
                <a:gd name="T66" fmla="*/ 586058528 w 2114"/>
                <a:gd name="T67" fmla="*/ 608591391 h 650"/>
                <a:gd name="T68" fmla="*/ 586058528 w 2114"/>
                <a:gd name="T69" fmla="*/ 608591391 h 650"/>
                <a:gd name="T70" fmla="*/ 586058528 w 2114"/>
                <a:gd name="T71" fmla="*/ 608591391 h 650"/>
                <a:gd name="T72" fmla="*/ 586058528 w 2114"/>
                <a:gd name="T73" fmla="*/ 608591391 h 650"/>
                <a:gd name="T74" fmla="*/ 586058528 w 2114"/>
                <a:gd name="T75" fmla="*/ 608591391 h 650"/>
                <a:gd name="T76" fmla="*/ 586058528 w 2114"/>
                <a:gd name="T77" fmla="*/ 608591391 h 650"/>
                <a:gd name="T78" fmla="*/ 586058528 w 2114"/>
                <a:gd name="T79" fmla="*/ 608591391 h 650"/>
                <a:gd name="T80" fmla="*/ 586058528 w 2114"/>
                <a:gd name="T81" fmla="*/ 608591391 h 650"/>
                <a:gd name="T82" fmla="*/ 586058528 w 2114"/>
                <a:gd name="T83" fmla="*/ 608591391 h 650"/>
                <a:gd name="T84" fmla="*/ 586058528 w 2114"/>
                <a:gd name="T85" fmla="*/ 608591391 h 650"/>
                <a:gd name="T86" fmla="*/ 586058528 w 2114"/>
                <a:gd name="T87" fmla="*/ 608591391 h 650"/>
                <a:gd name="T88" fmla="*/ 586058528 w 2114"/>
                <a:gd name="T89" fmla="*/ 608591391 h 650"/>
                <a:gd name="T90" fmla="*/ 586058528 w 2114"/>
                <a:gd name="T91" fmla="*/ 608591391 h 650"/>
                <a:gd name="T92" fmla="*/ 586058528 w 2114"/>
                <a:gd name="T93" fmla="*/ 608591391 h 650"/>
                <a:gd name="T94" fmla="*/ 586058528 w 2114"/>
                <a:gd name="T95" fmla="*/ 608591391 h 650"/>
                <a:gd name="T96" fmla="*/ 586058528 w 2114"/>
                <a:gd name="T97" fmla="*/ 608591391 h 650"/>
                <a:gd name="T98" fmla="*/ 586058528 w 2114"/>
                <a:gd name="T99" fmla="*/ 608591391 h 650"/>
                <a:gd name="T100" fmla="*/ 586058528 w 2114"/>
                <a:gd name="T101" fmla="*/ 608591391 h 650"/>
                <a:gd name="T102" fmla="*/ 586058528 w 2114"/>
                <a:gd name="T103" fmla="*/ 608591391 h 650"/>
                <a:gd name="T104" fmla="*/ 586058528 w 2114"/>
                <a:gd name="T105" fmla="*/ 608591391 h 650"/>
                <a:gd name="T106" fmla="*/ 586058528 w 2114"/>
                <a:gd name="T107" fmla="*/ 608591391 h 650"/>
                <a:gd name="T108" fmla="*/ 586058528 w 2114"/>
                <a:gd name="T109" fmla="*/ 608591391 h 650"/>
                <a:gd name="T110" fmla="*/ 586058528 w 2114"/>
                <a:gd name="T111" fmla="*/ 608591391 h 650"/>
                <a:gd name="T112" fmla="*/ 586058528 w 2114"/>
                <a:gd name="T113" fmla="*/ 608591391 h 650"/>
                <a:gd name="T114" fmla="*/ 586058528 w 2114"/>
                <a:gd name="T115" fmla="*/ 608591391 h 650"/>
                <a:gd name="T116" fmla="*/ 586058528 w 2114"/>
                <a:gd name="T117" fmla="*/ 608591391 h 650"/>
                <a:gd name="T118" fmla="*/ 586058528 w 2114"/>
                <a:gd name="T119" fmla="*/ 608591391 h 6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14"/>
                <a:gd name="T181" fmla="*/ 0 h 650"/>
                <a:gd name="T182" fmla="*/ 2114 w 2114"/>
                <a:gd name="T183" fmla="*/ 650 h 6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14" h="650">
                  <a:moveTo>
                    <a:pt x="970" y="490"/>
                  </a:moveTo>
                  <a:lnTo>
                    <a:pt x="980" y="480"/>
                  </a:lnTo>
                  <a:lnTo>
                    <a:pt x="992" y="472"/>
                  </a:lnTo>
                  <a:lnTo>
                    <a:pt x="1006" y="466"/>
                  </a:lnTo>
                  <a:lnTo>
                    <a:pt x="1020" y="464"/>
                  </a:lnTo>
                  <a:lnTo>
                    <a:pt x="1028" y="466"/>
                  </a:lnTo>
                  <a:lnTo>
                    <a:pt x="1036" y="468"/>
                  </a:lnTo>
                  <a:lnTo>
                    <a:pt x="1054" y="474"/>
                  </a:lnTo>
                  <a:lnTo>
                    <a:pt x="1074" y="480"/>
                  </a:lnTo>
                  <a:lnTo>
                    <a:pt x="1084" y="482"/>
                  </a:lnTo>
                  <a:lnTo>
                    <a:pt x="1096" y="482"/>
                  </a:lnTo>
                  <a:lnTo>
                    <a:pt x="1102" y="482"/>
                  </a:lnTo>
                  <a:lnTo>
                    <a:pt x="1106" y="480"/>
                  </a:lnTo>
                  <a:lnTo>
                    <a:pt x="1110" y="478"/>
                  </a:lnTo>
                  <a:lnTo>
                    <a:pt x="1112" y="474"/>
                  </a:lnTo>
                  <a:lnTo>
                    <a:pt x="1112" y="470"/>
                  </a:lnTo>
                  <a:lnTo>
                    <a:pt x="1110" y="466"/>
                  </a:lnTo>
                  <a:lnTo>
                    <a:pt x="1104" y="460"/>
                  </a:lnTo>
                  <a:lnTo>
                    <a:pt x="1100" y="454"/>
                  </a:lnTo>
                  <a:lnTo>
                    <a:pt x="1098" y="450"/>
                  </a:lnTo>
                  <a:lnTo>
                    <a:pt x="1096" y="446"/>
                  </a:lnTo>
                  <a:lnTo>
                    <a:pt x="1098" y="444"/>
                  </a:lnTo>
                  <a:lnTo>
                    <a:pt x="1100" y="444"/>
                  </a:lnTo>
                  <a:lnTo>
                    <a:pt x="1106" y="442"/>
                  </a:lnTo>
                  <a:lnTo>
                    <a:pt x="1126" y="442"/>
                  </a:lnTo>
                  <a:lnTo>
                    <a:pt x="1146" y="446"/>
                  </a:lnTo>
                  <a:lnTo>
                    <a:pt x="1156" y="450"/>
                  </a:lnTo>
                  <a:lnTo>
                    <a:pt x="1162" y="456"/>
                  </a:lnTo>
                  <a:lnTo>
                    <a:pt x="1168" y="464"/>
                  </a:lnTo>
                  <a:lnTo>
                    <a:pt x="1172" y="468"/>
                  </a:lnTo>
                  <a:lnTo>
                    <a:pt x="1176" y="470"/>
                  </a:lnTo>
                  <a:lnTo>
                    <a:pt x="1182" y="472"/>
                  </a:lnTo>
                  <a:lnTo>
                    <a:pt x="1190" y="470"/>
                  </a:lnTo>
                  <a:lnTo>
                    <a:pt x="1206" y="468"/>
                  </a:lnTo>
                  <a:lnTo>
                    <a:pt x="1220" y="470"/>
                  </a:lnTo>
                  <a:lnTo>
                    <a:pt x="1234" y="472"/>
                  </a:lnTo>
                  <a:lnTo>
                    <a:pt x="1246" y="478"/>
                  </a:lnTo>
                  <a:lnTo>
                    <a:pt x="1274" y="490"/>
                  </a:lnTo>
                  <a:lnTo>
                    <a:pt x="1288" y="492"/>
                  </a:lnTo>
                  <a:lnTo>
                    <a:pt x="1304" y="494"/>
                  </a:lnTo>
                  <a:lnTo>
                    <a:pt x="1312" y="494"/>
                  </a:lnTo>
                  <a:lnTo>
                    <a:pt x="1320" y="492"/>
                  </a:lnTo>
                  <a:lnTo>
                    <a:pt x="1332" y="484"/>
                  </a:lnTo>
                  <a:lnTo>
                    <a:pt x="1344" y="476"/>
                  </a:lnTo>
                  <a:lnTo>
                    <a:pt x="1350" y="474"/>
                  </a:lnTo>
                  <a:lnTo>
                    <a:pt x="1358" y="474"/>
                  </a:lnTo>
                  <a:lnTo>
                    <a:pt x="1366" y="474"/>
                  </a:lnTo>
                  <a:lnTo>
                    <a:pt x="1378" y="478"/>
                  </a:lnTo>
                  <a:lnTo>
                    <a:pt x="1402" y="486"/>
                  </a:lnTo>
                  <a:lnTo>
                    <a:pt x="1412" y="486"/>
                  </a:lnTo>
                  <a:lnTo>
                    <a:pt x="1422" y="484"/>
                  </a:lnTo>
                  <a:lnTo>
                    <a:pt x="1424" y="482"/>
                  </a:lnTo>
                  <a:lnTo>
                    <a:pt x="1426" y="478"/>
                  </a:lnTo>
                  <a:lnTo>
                    <a:pt x="1426" y="474"/>
                  </a:lnTo>
                  <a:lnTo>
                    <a:pt x="1426" y="468"/>
                  </a:lnTo>
                  <a:lnTo>
                    <a:pt x="1424" y="456"/>
                  </a:lnTo>
                  <a:lnTo>
                    <a:pt x="1422" y="446"/>
                  </a:lnTo>
                  <a:lnTo>
                    <a:pt x="1416" y="438"/>
                  </a:lnTo>
                  <a:lnTo>
                    <a:pt x="1412" y="434"/>
                  </a:lnTo>
                  <a:lnTo>
                    <a:pt x="1408" y="432"/>
                  </a:lnTo>
                  <a:lnTo>
                    <a:pt x="1410" y="426"/>
                  </a:lnTo>
                  <a:lnTo>
                    <a:pt x="1412" y="422"/>
                  </a:lnTo>
                  <a:lnTo>
                    <a:pt x="1416" y="418"/>
                  </a:lnTo>
                  <a:lnTo>
                    <a:pt x="1422" y="416"/>
                  </a:lnTo>
                  <a:lnTo>
                    <a:pt x="1432" y="414"/>
                  </a:lnTo>
                  <a:lnTo>
                    <a:pt x="1446" y="414"/>
                  </a:lnTo>
                  <a:lnTo>
                    <a:pt x="1468" y="416"/>
                  </a:lnTo>
                  <a:lnTo>
                    <a:pt x="1486" y="422"/>
                  </a:lnTo>
                  <a:lnTo>
                    <a:pt x="1500" y="430"/>
                  </a:lnTo>
                  <a:lnTo>
                    <a:pt x="1512" y="440"/>
                  </a:lnTo>
                  <a:lnTo>
                    <a:pt x="1536" y="462"/>
                  </a:lnTo>
                  <a:lnTo>
                    <a:pt x="1548" y="472"/>
                  </a:lnTo>
                  <a:lnTo>
                    <a:pt x="1560" y="480"/>
                  </a:lnTo>
                  <a:lnTo>
                    <a:pt x="1574" y="486"/>
                  </a:lnTo>
                  <a:lnTo>
                    <a:pt x="1590" y="490"/>
                  </a:lnTo>
                  <a:lnTo>
                    <a:pt x="1604" y="494"/>
                  </a:lnTo>
                  <a:lnTo>
                    <a:pt x="1618" y="500"/>
                  </a:lnTo>
                  <a:lnTo>
                    <a:pt x="1624" y="508"/>
                  </a:lnTo>
                  <a:lnTo>
                    <a:pt x="1630" y="516"/>
                  </a:lnTo>
                  <a:lnTo>
                    <a:pt x="1638" y="522"/>
                  </a:lnTo>
                  <a:lnTo>
                    <a:pt x="1644" y="524"/>
                  </a:lnTo>
                  <a:lnTo>
                    <a:pt x="1650" y="524"/>
                  </a:lnTo>
                  <a:lnTo>
                    <a:pt x="1662" y="522"/>
                  </a:lnTo>
                  <a:lnTo>
                    <a:pt x="1668" y="518"/>
                  </a:lnTo>
                  <a:lnTo>
                    <a:pt x="1676" y="512"/>
                  </a:lnTo>
                  <a:lnTo>
                    <a:pt x="1684" y="506"/>
                  </a:lnTo>
                  <a:lnTo>
                    <a:pt x="1692" y="520"/>
                  </a:lnTo>
                  <a:lnTo>
                    <a:pt x="1696" y="532"/>
                  </a:lnTo>
                  <a:lnTo>
                    <a:pt x="1698" y="546"/>
                  </a:lnTo>
                  <a:lnTo>
                    <a:pt x="1698" y="560"/>
                  </a:lnTo>
                  <a:lnTo>
                    <a:pt x="1698" y="566"/>
                  </a:lnTo>
                  <a:lnTo>
                    <a:pt x="1698" y="576"/>
                  </a:lnTo>
                  <a:lnTo>
                    <a:pt x="1690" y="570"/>
                  </a:lnTo>
                  <a:lnTo>
                    <a:pt x="1678" y="566"/>
                  </a:lnTo>
                  <a:lnTo>
                    <a:pt x="1678" y="582"/>
                  </a:lnTo>
                  <a:lnTo>
                    <a:pt x="1686" y="590"/>
                  </a:lnTo>
                  <a:lnTo>
                    <a:pt x="1692" y="598"/>
                  </a:lnTo>
                  <a:lnTo>
                    <a:pt x="1700" y="622"/>
                  </a:lnTo>
                  <a:lnTo>
                    <a:pt x="1708" y="618"/>
                  </a:lnTo>
                  <a:lnTo>
                    <a:pt x="1718" y="616"/>
                  </a:lnTo>
                  <a:lnTo>
                    <a:pt x="1732" y="618"/>
                  </a:lnTo>
                  <a:lnTo>
                    <a:pt x="1738" y="618"/>
                  </a:lnTo>
                  <a:lnTo>
                    <a:pt x="1744" y="616"/>
                  </a:lnTo>
                  <a:lnTo>
                    <a:pt x="1750" y="614"/>
                  </a:lnTo>
                  <a:lnTo>
                    <a:pt x="1754" y="610"/>
                  </a:lnTo>
                  <a:lnTo>
                    <a:pt x="1760" y="598"/>
                  </a:lnTo>
                  <a:lnTo>
                    <a:pt x="1762" y="586"/>
                  </a:lnTo>
                  <a:lnTo>
                    <a:pt x="1764" y="570"/>
                  </a:lnTo>
                  <a:lnTo>
                    <a:pt x="1764" y="556"/>
                  </a:lnTo>
                  <a:lnTo>
                    <a:pt x="1764" y="530"/>
                  </a:lnTo>
                  <a:lnTo>
                    <a:pt x="1762" y="510"/>
                  </a:lnTo>
                  <a:lnTo>
                    <a:pt x="1756" y="490"/>
                  </a:lnTo>
                  <a:lnTo>
                    <a:pt x="1748" y="468"/>
                  </a:lnTo>
                  <a:lnTo>
                    <a:pt x="1736" y="448"/>
                  </a:lnTo>
                  <a:lnTo>
                    <a:pt x="1722" y="430"/>
                  </a:lnTo>
                  <a:lnTo>
                    <a:pt x="1706" y="414"/>
                  </a:lnTo>
                  <a:lnTo>
                    <a:pt x="1696" y="410"/>
                  </a:lnTo>
                  <a:lnTo>
                    <a:pt x="1688" y="406"/>
                  </a:lnTo>
                  <a:lnTo>
                    <a:pt x="1678" y="402"/>
                  </a:lnTo>
                  <a:lnTo>
                    <a:pt x="1668" y="402"/>
                  </a:lnTo>
                  <a:lnTo>
                    <a:pt x="1664" y="402"/>
                  </a:lnTo>
                  <a:lnTo>
                    <a:pt x="1662" y="402"/>
                  </a:lnTo>
                  <a:lnTo>
                    <a:pt x="1658" y="410"/>
                  </a:lnTo>
                  <a:lnTo>
                    <a:pt x="1648" y="404"/>
                  </a:lnTo>
                  <a:lnTo>
                    <a:pt x="1642" y="396"/>
                  </a:lnTo>
                  <a:lnTo>
                    <a:pt x="1636" y="388"/>
                  </a:lnTo>
                  <a:lnTo>
                    <a:pt x="1628" y="380"/>
                  </a:lnTo>
                  <a:lnTo>
                    <a:pt x="1622" y="384"/>
                  </a:lnTo>
                  <a:lnTo>
                    <a:pt x="1612" y="388"/>
                  </a:lnTo>
                  <a:lnTo>
                    <a:pt x="1602" y="392"/>
                  </a:lnTo>
                  <a:lnTo>
                    <a:pt x="1602" y="380"/>
                  </a:lnTo>
                  <a:lnTo>
                    <a:pt x="1604" y="378"/>
                  </a:lnTo>
                  <a:lnTo>
                    <a:pt x="1606" y="374"/>
                  </a:lnTo>
                  <a:lnTo>
                    <a:pt x="1612" y="368"/>
                  </a:lnTo>
                  <a:lnTo>
                    <a:pt x="1614" y="364"/>
                  </a:lnTo>
                  <a:lnTo>
                    <a:pt x="1616" y="358"/>
                  </a:lnTo>
                  <a:lnTo>
                    <a:pt x="1616" y="346"/>
                  </a:lnTo>
                  <a:lnTo>
                    <a:pt x="1618" y="334"/>
                  </a:lnTo>
                  <a:lnTo>
                    <a:pt x="1618" y="330"/>
                  </a:lnTo>
                  <a:lnTo>
                    <a:pt x="1620" y="324"/>
                  </a:lnTo>
                  <a:lnTo>
                    <a:pt x="1628" y="316"/>
                  </a:lnTo>
                  <a:lnTo>
                    <a:pt x="1636" y="310"/>
                  </a:lnTo>
                  <a:lnTo>
                    <a:pt x="1648" y="306"/>
                  </a:lnTo>
                  <a:lnTo>
                    <a:pt x="1660" y="304"/>
                  </a:lnTo>
                  <a:lnTo>
                    <a:pt x="1686" y="306"/>
                  </a:lnTo>
                  <a:lnTo>
                    <a:pt x="1710" y="306"/>
                  </a:lnTo>
                  <a:lnTo>
                    <a:pt x="1728" y="308"/>
                  </a:lnTo>
                  <a:lnTo>
                    <a:pt x="1744" y="312"/>
                  </a:lnTo>
                  <a:lnTo>
                    <a:pt x="1756" y="316"/>
                  </a:lnTo>
                  <a:lnTo>
                    <a:pt x="1770" y="318"/>
                  </a:lnTo>
                  <a:lnTo>
                    <a:pt x="1778" y="316"/>
                  </a:lnTo>
                  <a:lnTo>
                    <a:pt x="1784" y="314"/>
                  </a:lnTo>
                  <a:lnTo>
                    <a:pt x="1790" y="310"/>
                  </a:lnTo>
                  <a:lnTo>
                    <a:pt x="1794" y="306"/>
                  </a:lnTo>
                  <a:lnTo>
                    <a:pt x="1788" y="304"/>
                  </a:lnTo>
                  <a:lnTo>
                    <a:pt x="1782" y="298"/>
                  </a:lnTo>
                  <a:lnTo>
                    <a:pt x="1778" y="290"/>
                  </a:lnTo>
                  <a:lnTo>
                    <a:pt x="1776" y="280"/>
                  </a:lnTo>
                  <a:lnTo>
                    <a:pt x="1776" y="272"/>
                  </a:lnTo>
                  <a:lnTo>
                    <a:pt x="1778" y="270"/>
                  </a:lnTo>
                  <a:lnTo>
                    <a:pt x="1780" y="266"/>
                  </a:lnTo>
                  <a:lnTo>
                    <a:pt x="1784" y="264"/>
                  </a:lnTo>
                  <a:lnTo>
                    <a:pt x="1790" y="264"/>
                  </a:lnTo>
                  <a:lnTo>
                    <a:pt x="1806" y="264"/>
                  </a:lnTo>
                  <a:lnTo>
                    <a:pt x="1820" y="268"/>
                  </a:lnTo>
                  <a:lnTo>
                    <a:pt x="1830" y="274"/>
                  </a:lnTo>
                  <a:lnTo>
                    <a:pt x="1840" y="280"/>
                  </a:lnTo>
                  <a:lnTo>
                    <a:pt x="1850" y="282"/>
                  </a:lnTo>
                  <a:lnTo>
                    <a:pt x="1850" y="274"/>
                  </a:lnTo>
                  <a:lnTo>
                    <a:pt x="1850" y="268"/>
                  </a:lnTo>
                  <a:lnTo>
                    <a:pt x="1852" y="260"/>
                  </a:lnTo>
                  <a:lnTo>
                    <a:pt x="1850" y="246"/>
                  </a:lnTo>
                  <a:lnTo>
                    <a:pt x="1866" y="246"/>
                  </a:lnTo>
                  <a:lnTo>
                    <a:pt x="1868" y="256"/>
                  </a:lnTo>
                  <a:lnTo>
                    <a:pt x="1872" y="264"/>
                  </a:lnTo>
                  <a:lnTo>
                    <a:pt x="1878" y="272"/>
                  </a:lnTo>
                  <a:lnTo>
                    <a:pt x="1884" y="278"/>
                  </a:lnTo>
                  <a:lnTo>
                    <a:pt x="1876" y="288"/>
                  </a:lnTo>
                  <a:lnTo>
                    <a:pt x="1868" y="304"/>
                  </a:lnTo>
                  <a:lnTo>
                    <a:pt x="1862" y="320"/>
                  </a:lnTo>
                  <a:lnTo>
                    <a:pt x="1860" y="336"/>
                  </a:lnTo>
                  <a:lnTo>
                    <a:pt x="1860" y="344"/>
                  </a:lnTo>
                  <a:lnTo>
                    <a:pt x="1864" y="354"/>
                  </a:lnTo>
                  <a:lnTo>
                    <a:pt x="1868" y="362"/>
                  </a:lnTo>
                  <a:lnTo>
                    <a:pt x="1874" y="370"/>
                  </a:lnTo>
                  <a:lnTo>
                    <a:pt x="1890" y="388"/>
                  </a:lnTo>
                  <a:lnTo>
                    <a:pt x="1908" y="404"/>
                  </a:lnTo>
                  <a:lnTo>
                    <a:pt x="1948" y="434"/>
                  </a:lnTo>
                  <a:lnTo>
                    <a:pt x="1964" y="450"/>
                  </a:lnTo>
                  <a:lnTo>
                    <a:pt x="1976" y="464"/>
                  </a:lnTo>
                  <a:lnTo>
                    <a:pt x="1982" y="454"/>
                  </a:lnTo>
                  <a:lnTo>
                    <a:pt x="1984" y="446"/>
                  </a:lnTo>
                  <a:lnTo>
                    <a:pt x="1982" y="440"/>
                  </a:lnTo>
                  <a:lnTo>
                    <a:pt x="1976" y="432"/>
                  </a:lnTo>
                  <a:lnTo>
                    <a:pt x="1974" y="428"/>
                  </a:lnTo>
                  <a:lnTo>
                    <a:pt x="1976" y="426"/>
                  </a:lnTo>
                  <a:lnTo>
                    <a:pt x="1980" y="422"/>
                  </a:lnTo>
                  <a:lnTo>
                    <a:pt x="1986" y="418"/>
                  </a:lnTo>
                  <a:lnTo>
                    <a:pt x="1978" y="412"/>
                  </a:lnTo>
                  <a:lnTo>
                    <a:pt x="1974" y="408"/>
                  </a:lnTo>
                  <a:lnTo>
                    <a:pt x="1974" y="402"/>
                  </a:lnTo>
                  <a:lnTo>
                    <a:pt x="1974" y="398"/>
                  </a:lnTo>
                  <a:lnTo>
                    <a:pt x="1976" y="394"/>
                  </a:lnTo>
                  <a:lnTo>
                    <a:pt x="1986" y="392"/>
                  </a:lnTo>
                  <a:lnTo>
                    <a:pt x="1986" y="390"/>
                  </a:lnTo>
                  <a:lnTo>
                    <a:pt x="1988" y="388"/>
                  </a:lnTo>
                  <a:lnTo>
                    <a:pt x="1988" y="384"/>
                  </a:lnTo>
                  <a:lnTo>
                    <a:pt x="1986" y="382"/>
                  </a:lnTo>
                  <a:lnTo>
                    <a:pt x="1982" y="378"/>
                  </a:lnTo>
                  <a:lnTo>
                    <a:pt x="1974" y="378"/>
                  </a:lnTo>
                  <a:lnTo>
                    <a:pt x="1962" y="378"/>
                  </a:lnTo>
                  <a:lnTo>
                    <a:pt x="1976" y="362"/>
                  </a:lnTo>
                  <a:lnTo>
                    <a:pt x="1962" y="350"/>
                  </a:lnTo>
                  <a:lnTo>
                    <a:pt x="1940" y="338"/>
                  </a:lnTo>
                  <a:lnTo>
                    <a:pt x="1930" y="330"/>
                  </a:lnTo>
                  <a:lnTo>
                    <a:pt x="1922" y="324"/>
                  </a:lnTo>
                  <a:lnTo>
                    <a:pt x="1916" y="316"/>
                  </a:lnTo>
                  <a:lnTo>
                    <a:pt x="1914" y="310"/>
                  </a:lnTo>
                  <a:lnTo>
                    <a:pt x="1916" y="302"/>
                  </a:lnTo>
                  <a:lnTo>
                    <a:pt x="1918" y="294"/>
                  </a:lnTo>
                  <a:lnTo>
                    <a:pt x="1924" y="288"/>
                  </a:lnTo>
                  <a:lnTo>
                    <a:pt x="1928" y="286"/>
                  </a:lnTo>
                  <a:lnTo>
                    <a:pt x="1962" y="286"/>
                  </a:lnTo>
                  <a:lnTo>
                    <a:pt x="1974" y="284"/>
                  </a:lnTo>
                  <a:lnTo>
                    <a:pt x="1986" y="280"/>
                  </a:lnTo>
                  <a:lnTo>
                    <a:pt x="1996" y="276"/>
                  </a:lnTo>
                  <a:lnTo>
                    <a:pt x="2006" y="270"/>
                  </a:lnTo>
                  <a:lnTo>
                    <a:pt x="2028" y="256"/>
                  </a:lnTo>
                  <a:lnTo>
                    <a:pt x="2038" y="250"/>
                  </a:lnTo>
                  <a:lnTo>
                    <a:pt x="2052" y="244"/>
                  </a:lnTo>
                  <a:lnTo>
                    <a:pt x="2046" y="234"/>
                  </a:lnTo>
                  <a:lnTo>
                    <a:pt x="2040" y="228"/>
                  </a:lnTo>
                  <a:lnTo>
                    <a:pt x="2032" y="224"/>
                  </a:lnTo>
                  <a:lnTo>
                    <a:pt x="2022" y="222"/>
                  </a:lnTo>
                  <a:lnTo>
                    <a:pt x="2002" y="220"/>
                  </a:lnTo>
                  <a:lnTo>
                    <a:pt x="1992" y="218"/>
                  </a:lnTo>
                  <a:lnTo>
                    <a:pt x="1982" y="212"/>
                  </a:lnTo>
                  <a:lnTo>
                    <a:pt x="1996" y="208"/>
                  </a:lnTo>
                  <a:lnTo>
                    <a:pt x="2006" y="202"/>
                  </a:lnTo>
                  <a:lnTo>
                    <a:pt x="2000" y="196"/>
                  </a:lnTo>
                  <a:lnTo>
                    <a:pt x="1994" y="190"/>
                  </a:lnTo>
                  <a:lnTo>
                    <a:pt x="2006" y="188"/>
                  </a:lnTo>
                  <a:lnTo>
                    <a:pt x="2020" y="192"/>
                  </a:lnTo>
                  <a:lnTo>
                    <a:pt x="2052" y="200"/>
                  </a:lnTo>
                  <a:lnTo>
                    <a:pt x="2082" y="208"/>
                  </a:lnTo>
                  <a:lnTo>
                    <a:pt x="2094" y="212"/>
                  </a:lnTo>
                  <a:lnTo>
                    <a:pt x="2106" y="212"/>
                  </a:lnTo>
                  <a:lnTo>
                    <a:pt x="2110" y="212"/>
                  </a:lnTo>
                  <a:lnTo>
                    <a:pt x="2114" y="210"/>
                  </a:lnTo>
                  <a:lnTo>
                    <a:pt x="2114" y="208"/>
                  </a:lnTo>
                  <a:lnTo>
                    <a:pt x="2114" y="204"/>
                  </a:lnTo>
                  <a:lnTo>
                    <a:pt x="2112" y="200"/>
                  </a:lnTo>
                  <a:lnTo>
                    <a:pt x="2106" y="194"/>
                  </a:lnTo>
                  <a:lnTo>
                    <a:pt x="2104" y="190"/>
                  </a:lnTo>
                  <a:lnTo>
                    <a:pt x="2100" y="186"/>
                  </a:lnTo>
                  <a:lnTo>
                    <a:pt x="2084" y="178"/>
                  </a:lnTo>
                  <a:lnTo>
                    <a:pt x="2066" y="174"/>
                  </a:lnTo>
                  <a:lnTo>
                    <a:pt x="2046" y="172"/>
                  </a:lnTo>
                  <a:lnTo>
                    <a:pt x="2036" y="172"/>
                  </a:lnTo>
                  <a:lnTo>
                    <a:pt x="2032" y="172"/>
                  </a:lnTo>
                  <a:lnTo>
                    <a:pt x="2028" y="174"/>
                  </a:lnTo>
                  <a:lnTo>
                    <a:pt x="2006" y="162"/>
                  </a:lnTo>
                  <a:lnTo>
                    <a:pt x="1980" y="152"/>
                  </a:lnTo>
                  <a:lnTo>
                    <a:pt x="1952" y="142"/>
                  </a:lnTo>
                  <a:lnTo>
                    <a:pt x="1920" y="134"/>
                  </a:lnTo>
                  <a:lnTo>
                    <a:pt x="1890" y="130"/>
                  </a:lnTo>
                  <a:lnTo>
                    <a:pt x="1858" y="126"/>
                  </a:lnTo>
                  <a:lnTo>
                    <a:pt x="1826" y="122"/>
                  </a:lnTo>
                  <a:lnTo>
                    <a:pt x="1798" y="122"/>
                  </a:lnTo>
                  <a:lnTo>
                    <a:pt x="1790" y="120"/>
                  </a:lnTo>
                  <a:lnTo>
                    <a:pt x="1778" y="118"/>
                  </a:lnTo>
                  <a:lnTo>
                    <a:pt x="1774" y="118"/>
                  </a:lnTo>
                  <a:lnTo>
                    <a:pt x="1772" y="122"/>
                  </a:lnTo>
                  <a:lnTo>
                    <a:pt x="1774" y="128"/>
                  </a:lnTo>
                  <a:lnTo>
                    <a:pt x="1782" y="138"/>
                  </a:lnTo>
                  <a:lnTo>
                    <a:pt x="1766" y="138"/>
                  </a:lnTo>
                  <a:lnTo>
                    <a:pt x="1756" y="132"/>
                  </a:lnTo>
                  <a:lnTo>
                    <a:pt x="1742" y="128"/>
                  </a:lnTo>
                  <a:lnTo>
                    <a:pt x="1728" y="126"/>
                  </a:lnTo>
                  <a:lnTo>
                    <a:pt x="1712" y="126"/>
                  </a:lnTo>
                  <a:lnTo>
                    <a:pt x="1678" y="128"/>
                  </a:lnTo>
                  <a:lnTo>
                    <a:pt x="1662" y="128"/>
                  </a:lnTo>
                  <a:lnTo>
                    <a:pt x="1648" y="126"/>
                  </a:lnTo>
                  <a:lnTo>
                    <a:pt x="1638" y="124"/>
                  </a:lnTo>
                  <a:lnTo>
                    <a:pt x="1632" y="120"/>
                  </a:lnTo>
                  <a:lnTo>
                    <a:pt x="1626" y="114"/>
                  </a:lnTo>
                  <a:lnTo>
                    <a:pt x="1620" y="108"/>
                  </a:lnTo>
                  <a:lnTo>
                    <a:pt x="1610" y="104"/>
                  </a:lnTo>
                  <a:lnTo>
                    <a:pt x="1590" y="102"/>
                  </a:lnTo>
                  <a:lnTo>
                    <a:pt x="1562" y="102"/>
                  </a:lnTo>
                  <a:lnTo>
                    <a:pt x="1522" y="106"/>
                  </a:lnTo>
                  <a:lnTo>
                    <a:pt x="1510" y="106"/>
                  </a:lnTo>
                  <a:lnTo>
                    <a:pt x="1498" y="102"/>
                  </a:lnTo>
                  <a:lnTo>
                    <a:pt x="1490" y="96"/>
                  </a:lnTo>
                  <a:lnTo>
                    <a:pt x="1480" y="90"/>
                  </a:lnTo>
                  <a:lnTo>
                    <a:pt x="1464" y="76"/>
                  </a:lnTo>
                  <a:lnTo>
                    <a:pt x="1454" y="72"/>
                  </a:lnTo>
                  <a:lnTo>
                    <a:pt x="1444" y="70"/>
                  </a:lnTo>
                  <a:lnTo>
                    <a:pt x="1438" y="72"/>
                  </a:lnTo>
                  <a:lnTo>
                    <a:pt x="1434" y="74"/>
                  </a:lnTo>
                  <a:lnTo>
                    <a:pt x="1432" y="82"/>
                  </a:lnTo>
                  <a:lnTo>
                    <a:pt x="1426" y="82"/>
                  </a:lnTo>
                  <a:lnTo>
                    <a:pt x="1410" y="84"/>
                  </a:lnTo>
                  <a:lnTo>
                    <a:pt x="1400" y="82"/>
                  </a:lnTo>
                  <a:lnTo>
                    <a:pt x="1388" y="80"/>
                  </a:lnTo>
                  <a:lnTo>
                    <a:pt x="1374" y="76"/>
                  </a:lnTo>
                  <a:lnTo>
                    <a:pt x="1360" y="70"/>
                  </a:lnTo>
                  <a:lnTo>
                    <a:pt x="1354" y="68"/>
                  </a:lnTo>
                  <a:lnTo>
                    <a:pt x="1348" y="68"/>
                  </a:lnTo>
                  <a:lnTo>
                    <a:pt x="1342" y="72"/>
                  </a:lnTo>
                  <a:lnTo>
                    <a:pt x="1338" y="78"/>
                  </a:lnTo>
                  <a:lnTo>
                    <a:pt x="1332" y="88"/>
                  </a:lnTo>
                  <a:lnTo>
                    <a:pt x="1328" y="94"/>
                  </a:lnTo>
                  <a:lnTo>
                    <a:pt x="1324" y="96"/>
                  </a:lnTo>
                  <a:lnTo>
                    <a:pt x="1314" y="100"/>
                  </a:lnTo>
                  <a:lnTo>
                    <a:pt x="1302" y="102"/>
                  </a:lnTo>
                  <a:lnTo>
                    <a:pt x="1278" y="104"/>
                  </a:lnTo>
                  <a:lnTo>
                    <a:pt x="1234" y="102"/>
                  </a:lnTo>
                  <a:lnTo>
                    <a:pt x="1220" y="100"/>
                  </a:lnTo>
                  <a:lnTo>
                    <a:pt x="1208" y="96"/>
                  </a:lnTo>
                  <a:lnTo>
                    <a:pt x="1196" y="90"/>
                  </a:lnTo>
                  <a:lnTo>
                    <a:pt x="1186" y="84"/>
                  </a:lnTo>
                  <a:lnTo>
                    <a:pt x="1174" y="76"/>
                  </a:lnTo>
                  <a:lnTo>
                    <a:pt x="1162" y="70"/>
                  </a:lnTo>
                  <a:lnTo>
                    <a:pt x="1146" y="66"/>
                  </a:lnTo>
                  <a:lnTo>
                    <a:pt x="1126" y="64"/>
                  </a:lnTo>
                  <a:lnTo>
                    <a:pt x="1114" y="62"/>
                  </a:lnTo>
                  <a:lnTo>
                    <a:pt x="1094" y="60"/>
                  </a:lnTo>
                  <a:lnTo>
                    <a:pt x="1052" y="58"/>
                  </a:lnTo>
                  <a:lnTo>
                    <a:pt x="992" y="60"/>
                  </a:lnTo>
                  <a:lnTo>
                    <a:pt x="964" y="58"/>
                  </a:lnTo>
                  <a:lnTo>
                    <a:pt x="932" y="56"/>
                  </a:lnTo>
                  <a:lnTo>
                    <a:pt x="946" y="48"/>
                  </a:lnTo>
                  <a:lnTo>
                    <a:pt x="952" y="42"/>
                  </a:lnTo>
                  <a:lnTo>
                    <a:pt x="956" y="36"/>
                  </a:lnTo>
                  <a:lnTo>
                    <a:pt x="940" y="28"/>
                  </a:lnTo>
                  <a:lnTo>
                    <a:pt x="916" y="20"/>
                  </a:lnTo>
                  <a:lnTo>
                    <a:pt x="890" y="12"/>
                  </a:lnTo>
                  <a:lnTo>
                    <a:pt x="860" y="4"/>
                  </a:lnTo>
                  <a:lnTo>
                    <a:pt x="832" y="2"/>
                  </a:lnTo>
                  <a:lnTo>
                    <a:pt x="820" y="0"/>
                  </a:lnTo>
                  <a:lnTo>
                    <a:pt x="808" y="2"/>
                  </a:lnTo>
                  <a:lnTo>
                    <a:pt x="798" y="4"/>
                  </a:lnTo>
                  <a:lnTo>
                    <a:pt x="790" y="8"/>
                  </a:lnTo>
                  <a:lnTo>
                    <a:pt x="786" y="14"/>
                  </a:lnTo>
                  <a:lnTo>
                    <a:pt x="782" y="22"/>
                  </a:lnTo>
                  <a:lnTo>
                    <a:pt x="764" y="20"/>
                  </a:lnTo>
                  <a:lnTo>
                    <a:pt x="744" y="18"/>
                  </a:lnTo>
                  <a:lnTo>
                    <a:pt x="718" y="20"/>
                  </a:lnTo>
                  <a:lnTo>
                    <a:pt x="690" y="26"/>
                  </a:lnTo>
                  <a:lnTo>
                    <a:pt x="676" y="30"/>
                  </a:lnTo>
                  <a:lnTo>
                    <a:pt x="664" y="34"/>
                  </a:lnTo>
                  <a:lnTo>
                    <a:pt x="654" y="40"/>
                  </a:lnTo>
                  <a:lnTo>
                    <a:pt x="648" y="48"/>
                  </a:lnTo>
                  <a:lnTo>
                    <a:pt x="654" y="48"/>
                  </a:lnTo>
                  <a:lnTo>
                    <a:pt x="664" y="54"/>
                  </a:lnTo>
                  <a:lnTo>
                    <a:pt x="652" y="56"/>
                  </a:lnTo>
                  <a:lnTo>
                    <a:pt x="640" y="58"/>
                  </a:lnTo>
                  <a:lnTo>
                    <a:pt x="622" y="58"/>
                  </a:lnTo>
                  <a:lnTo>
                    <a:pt x="606" y="60"/>
                  </a:lnTo>
                  <a:lnTo>
                    <a:pt x="618" y="78"/>
                  </a:lnTo>
                  <a:lnTo>
                    <a:pt x="604" y="78"/>
                  </a:lnTo>
                  <a:lnTo>
                    <a:pt x="594" y="80"/>
                  </a:lnTo>
                  <a:lnTo>
                    <a:pt x="590" y="84"/>
                  </a:lnTo>
                  <a:lnTo>
                    <a:pt x="588" y="88"/>
                  </a:lnTo>
                  <a:lnTo>
                    <a:pt x="586" y="92"/>
                  </a:lnTo>
                  <a:lnTo>
                    <a:pt x="588" y="96"/>
                  </a:lnTo>
                  <a:lnTo>
                    <a:pt x="590" y="102"/>
                  </a:lnTo>
                  <a:lnTo>
                    <a:pt x="582" y="100"/>
                  </a:lnTo>
                  <a:lnTo>
                    <a:pt x="576" y="96"/>
                  </a:lnTo>
                  <a:lnTo>
                    <a:pt x="564" y="88"/>
                  </a:lnTo>
                  <a:lnTo>
                    <a:pt x="554" y="78"/>
                  </a:lnTo>
                  <a:lnTo>
                    <a:pt x="548" y="76"/>
                  </a:lnTo>
                  <a:lnTo>
                    <a:pt x="540" y="72"/>
                  </a:lnTo>
                  <a:lnTo>
                    <a:pt x="540" y="76"/>
                  </a:lnTo>
                  <a:lnTo>
                    <a:pt x="538" y="84"/>
                  </a:lnTo>
                  <a:lnTo>
                    <a:pt x="540" y="90"/>
                  </a:lnTo>
                  <a:lnTo>
                    <a:pt x="544" y="96"/>
                  </a:lnTo>
                  <a:lnTo>
                    <a:pt x="552" y="102"/>
                  </a:lnTo>
                  <a:lnTo>
                    <a:pt x="562" y="108"/>
                  </a:lnTo>
                  <a:lnTo>
                    <a:pt x="562" y="132"/>
                  </a:lnTo>
                  <a:lnTo>
                    <a:pt x="550" y="124"/>
                  </a:lnTo>
                  <a:lnTo>
                    <a:pt x="542" y="116"/>
                  </a:lnTo>
                  <a:lnTo>
                    <a:pt x="530" y="94"/>
                  </a:lnTo>
                  <a:lnTo>
                    <a:pt x="522" y="86"/>
                  </a:lnTo>
                  <a:lnTo>
                    <a:pt x="514" y="78"/>
                  </a:lnTo>
                  <a:lnTo>
                    <a:pt x="500" y="72"/>
                  </a:lnTo>
                  <a:lnTo>
                    <a:pt x="484" y="70"/>
                  </a:lnTo>
                  <a:lnTo>
                    <a:pt x="476" y="72"/>
                  </a:lnTo>
                  <a:lnTo>
                    <a:pt x="470" y="76"/>
                  </a:lnTo>
                  <a:lnTo>
                    <a:pt x="466" y="84"/>
                  </a:lnTo>
                  <a:lnTo>
                    <a:pt x="466" y="94"/>
                  </a:lnTo>
                  <a:lnTo>
                    <a:pt x="466" y="100"/>
                  </a:lnTo>
                  <a:lnTo>
                    <a:pt x="470" y="108"/>
                  </a:lnTo>
                  <a:lnTo>
                    <a:pt x="474" y="116"/>
                  </a:lnTo>
                  <a:lnTo>
                    <a:pt x="480" y="122"/>
                  </a:lnTo>
                  <a:lnTo>
                    <a:pt x="488" y="128"/>
                  </a:lnTo>
                  <a:lnTo>
                    <a:pt x="496" y="134"/>
                  </a:lnTo>
                  <a:lnTo>
                    <a:pt x="504" y="136"/>
                  </a:lnTo>
                  <a:lnTo>
                    <a:pt x="514" y="138"/>
                  </a:lnTo>
                  <a:lnTo>
                    <a:pt x="504" y="144"/>
                  </a:lnTo>
                  <a:lnTo>
                    <a:pt x="494" y="144"/>
                  </a:lnTo>
                  <a:lnTo>
                    <a:pt x="484" y="142"/>
                  </a:lnTo>
                  <a:lnTo>
                    <a:pt x="474" y="140"/>
                  </a:lnTo>
                  <a:lnTo>
                    <a:pt x="452" y="130"/>
                  </a:lnTo>
                  <a:lnTo>
                    <a:pt x="442" y="126"/>
                  </a:lnTo>
                  <a:lnTo>
                    <a:pt x="430" y="124"/>
                  </a:lnTo>
                  <a:lnTo>
                    <a:pt x="394" y="124"/>
                  </a:lnTo>
                  <a:lnTo>
                    <a:pt x="396" y="128"/>
                  </a:lnTo>
                  <a:lnTo>
                    <a:pt x="398" y="138"/>
                  </a:lnTo>
                  <a:lnTo>
                    <a:pt x="398" y="142"/>
                  </a:lnTo>
                  <a:lnTo>
                    <a:pt x="396" y="142"/>
                  </a:lnTo>
                  <a:lnTo>
                    <a:pt x="390" y="140"/>
                  </a:lnTo>
                  <a:lnTo>
                    <a:pt x="382" y="132"/>
                  </a:lnTo>
                  <a:lnTo>
                    <a:pt x="376" y="130"/>
                  </a:lnTo>
                  <a:lnTo>
                    <a:pt x="372" y="130"/>
                  </a:lnTo>
                  <a:lnTo>
                    <a:pt x="366" y="132"/>
                  </a:lnTo>
                  <a:lnTo>
                    <a:pt x="360" y="136"/>
                  </a:lnTo>
                  <a:lnTo>
                    <a:pt x="346" y="144"/>
                  </a:lnTo>
                  <a:lnTo>
                    <a:pt x="338" y="146"/>
                  </a:lnTo>
                  <a:lnTo>
                    <a:pt x="330" y="148"/>
                  </a:lnTo>
                  <a:lnTo>
                    <a:pt x="326" y="146"/>
                  </a:lnTo>
                  <a:lnTo>
                    <a:pt x="324" y="142"/>
                  </a:lnTo>
                  <a:lnTo>
                    <a:pt x="320" y="140"/>
                  </a:lnTo>
                  <a:lnTo>
                    <a:pt x="312" y="138"/>
                  </a:lnTo>
                  <a:lnTo>
                    <a:pt x="302" y="140"/>
                  </a:lnTo>
                  <a:lnTo>
                    <a:pt x="290" y="142"/>
                  </a:lnTo>
                  <a:lnTo>
                    <a:pt x="280" y="146"/>
                  </a:lnTo>
                  <a:lnTo>
                    <a:pt x="270" y="152"/>
                  </a:lnTo>
                  <a:lnTo>
                    <a:pt x="254" y="162"/>
                  </a:lnTo>
                  <a:lnTo>
                    <a:pt x="240" y="174"/>
                  </a:lnTo>
                  <a:lnTo>
                    <a:pt x="234" y="168"/>
                  </a:lnTo>
                  <a:lnTo>
                    <a:pt x="232" y="162"/>
                  </a:lnTo>
                  <a:lnTo>
                    <a:pt x="230" y="154"/>
                  </a:lnTo>
                  <a:lnTo>
                    <a:pt x="230" y="144"/>
                  </a:lnTo>
                  <a:lnTo>
                    <a:pt x="206" y="144"/>
                  </a:lnTo>
                  <a:lnTo>
                    <a:pt x="208" y="154"/>
                  </a:lnTo>
                  <a:lnTo>
                    <a:pt x="210" y="160"/>
                  </a:lnTo>
                  <a:lnTo>
                    <a:pt x="212" y="168"/>
                  </a:lnTo>
                  <a:lnTo>
                    <a:pt x="214" y="178"/>
                  </a:lnTo>
                  <a:lnTo>
                    <a:pt x="204" y="178"/>
                  </a:lnTo>
                  <a:lnTo>
                    <a:pt x="194" y="180"/>
                  </a:lnTo>
                  <a:lnTo>
                    <a:pt x="186" y="184"/>
                  </a:lnTo>
                  <a:lnTo>
                    <a:pt x="180" y="188"/>
                  </a:lnTo>
                  <a:lnTo>
                    <a:pt x="170" y="198"/>
                  </a:lnTo>
                  <a:lnTo>
                    <a:pt x="160" y="210"/>
                  </a:lnTo>
                  <a:lnTo>
                    <a:pt x="142" y="204"/>
                  </a:lnTo>
                  <a:lnTo>
                    <a:pt x="128" y="202"/>
                  </a:lnTo>
                  <a:lnTo>
                    <a:pt x="136" y="212"/>
                  </a:lnTo>
                  <a:lnTo>
                    <a:pt x="140" y="220"/>
                  </a:lnTo>
                  <a:lnTo>
                    <a:pt x="142" y="224"/>
                  </a:lnTo>
                  <a:lnTo>
                    <a:pt x="128" y="224"/>
                  </a:lnTo>
                  <a:lnTo>
                    <a:pt x="118" y="222"/>
                  </a:lnTo>
                  <a:lnTo>
                    <a:pt x="110" y="216"/>
                  </a:lnTo>
                  <a:lnTo>
                    <a:pt x="102" y="210"/>
                  </a:lnTo>
                  <a:lnTo>
                    <a:pt x="92" y="192"/>
                  </a:lnTo>
                  <a:lnTo>
                    <a:pt x="82" y="178"/>
                  </a:lnTo>
                  <a:lnTo>
                    <a:pt x="92" y="178"/>
                  </a:lnTo>
                  <a:lnTo>
                    <a:pt x="104" y="182"/>
                  </a:lnTo>
                  <a:lnTo>
                    <a:pt x="118" y="184"/>
                  </a:lnTo>
                  <a:lnTo>
                    <a:pt x="134" y="186"/>
                  </a:lnTo>
                  <a:lnTo>
                    <a:pt x="144" y="184"/>
                  </a:lnTo>
                  <a:lnTo>
                    <a:pt x="154" y="182"/>
                  </a:lnTo>
                  <a:lnTo>
                    <a:pt x="170" y="174"/>
                  </a:lnTo>
                  <a:lnTo>
                    <a:pt x="168" y="168"/>
                  </a:lnTo>
                  <a:lnTo>
                    <a:pt x="162" y="162"/>
                  </a:lnTo>
                  <a:lnTo>
                    <a:pt x="156" y="156"/>
                  </a:lnTo>
                  <a:lnTo>
                    <a:pt x="150" y="152"/>
                  </a:lnTo>
                  <a:lnTo>
                    <a:pt x="130" y="146"/>
                  </a:lnTo>
                  <a:lnTo>
                    <a:pt x="108" y="140"/>
                  </a:lnTo>
                  <a:lnTo>
                    <a:pt x="60" y="132"/>
                  </a:lnTo>
                  <a:lnTo>
                    <a:pt x="40" y="126"/>
                  </a:lnTo>
                  <a:lnTo>
                    <a:pt x="32" y="122"/>
                  </a:lnTo>
                  <a:lnTo>
                    <a:pt x="26" y="118"/>
                  </a:lnTo>
                  <a:lnTo>
                    <a:pt x="26" y="130"/>
                  </a:lnTo>
                  <a:lnTo>
                    <a:pt x="8" y="134"/>
                  </a:lnTo>
                  <a:lnTo>
                    <a:pt x="2" y="138"/>
                  </a:lnTo>
                  <a:lnTo>
                    <a:pt x="2" y="142"/>
                  </a:lnTo>
                  <a:lnTo>
                    <a:pt x="0" y="146"/>
                  </a:lnTo>
                  <a:lnTo>
                    <a:pt x="2" y="150"/>
                  </a:lnTo>
                  <a:lnTo>
                    <a:pt x="4" y="152"/>
                  </a:lnTo>
                  <a:lnTo>
                    <a:pt x="12" y="154"/>
                  </a:lnTo>
                  <a:lnTo>
                    <a:pt x="20" y="156"/>
                  </a:lnTo>
                  <a:lnTo>
                    <a:pt x="22" y="158"/>
                  </a:lnTo>
                  <a:lnTo>
                    <a:pt x="22" y="160"/>
                  </a:lnTo>
                  <a:lnTo>
                    <a:pt x="22" y="164"/>
                  </a:lnTo>
                  <a:lnTo>
                    <a:pt x="20" y="168"/>
                  </a:lnTo>
                  <a:lnTo>
                    <a:pt x="16" y="170"/>
                  </a:lnTo>
                  <a:lnTo>
                    <a:pt x="16" y="174"/>
                  </a:lnTo>
                  <a:lnTo>
                    <a:pt x="16" y="176"/>
                  </a:lnTo>
                  <a:lnTo>
                    <a:pt x="18" y="178"/>
                  </a:lnTo>
                  <a:lnTo>
                    <a:pt x="20" y="176"/>
                  </a:lnTo>
                  <a:lnTo>
                    <a:pt x="26" y="174"/>
                  </a:lnTo>
                  <a:lnTo>
                    <a:pt x="26" y="186"/>
                  </a:lnTo>
                  <a:lnTo>
                    <a:pt x="30" y="198"/>
                  </a:lnTo>
                  <a:lnTo>
                    <a:pt x="34" y="206"/>
                  </a:lnTo>
                  <a:lnTo>
                    <a:pt x="36" y="210"/>
                  </a:lnTo>
                  <a:lnTo>
                    <a:pt x="40" y="212"/>
                  </a:lnTo>
                  <a:lnTo>
                    <a:pt x="40" y="216"/>
                  </a:lnTo>
                  <a:lnTo>
                    <a:pt x="42" y="222"/>
                  </a:lnTo>
                  <a:lnTo>
                    <a:pt x="44" y="226"/>
                  </a:lnTo>
                  <a:lnTo>
                    <a:pt x="44" y="232"/>
                  </a:lnTo>
                  <a:lnTo>
                    <a:pt x="54" y="238"/>
                  </a:lnTo>
                  <a:lnTo>
                    <a:pt x="62" y="244"/>
                  </a:lnTo>
                  <a:lnTo>
                    <a:pt x="62" y="256"/>
                  </a:lnTo>
                  <a:lnTo>
                    <a:pt x="50" y="258"/>
                  </a:lnTo>
                  <a:lnTo>
                    <a:pt x="42" y="264"/>
                  </a:lnTo>
                  <a:lnTo>
                    <a:pt x="30" y="278"/>
                  </a:lnTo>
                  <a:lnTo>
                    <a:pt x="36" y="284"/>
                  </a:lnTo>
                  <a:lnTo>
                    <a:pt x="40" y="286"/>
                  </a:lnTo>
                  <a:lnTo>
                    <a:pt x="44" y="288"/>
                  </a:lnTo>
                  <a:lnTo>
                    <a:pt x="36" y="296"/>
                  </a:lnTo>
                  <a:lnTo>
                    <a:pt x="30" y="302"/>
                  </a:lnTo>
                  <a:lnTo>
                    <a:pt x="24" y="304"/>
                  </a:lnTo>
                  <a:lnTo>
                    <a:pt x="22" y="314"/>
                  </a:lnTo>
                  <a:lnTo>
                    <a:pt x="16" y="316"/>
                  </a:lnTo>
                  <a:lnTo>
                    <a:pt x="18" y="322"/>
                  </a:lnTo>
                  <a:lnTo>
                    <a:pt x="22" y="332"/>
                  </a:lnTo>
                  <a:lnTo>
                    <a:pt x="28" y="342"/>
                  </a:lnTo>
                  <a:lnTo>
                    <a:pt x="32" y="352"/>
                  </a:lnTo>
                  <a:lnTo>
                    <a:pt x="34" y="362"/>
                  </a:lnTo>
                  <a:lnTo>
                    <a:pt x="34" y="364"/>
                  </a:lnTo>
                  <a:lnTo>
                    <a:pt x="36" y="364"/>
                  </a:lnTo>
                  <a:lnTo>
                    <a:pt x="38" y="364"/>
                  </a:lnTo>
                  <a:lnTo>
                    <a:pt x="46" y="362"/>
                  </a:lnTo>
                  <a:lnTo>
                    <a:pt x="54" y="358"/>
                  </a:lnTo>
                  <a:lnTo>
                    <a:pt x="64" y="362"/>
                  </a:lnTo>
                  <a:lnTo>
                    <a:pt x="74" y="362"/>
                  </a:lnTo>
                  <a:lnTo>
                    <a:pt x="86" y="362"/>
                  </a:lnTo>
                  <a:lnTo>
                    <a:pt x="96" y="374"/>
                  </a:lnTo>
                  <a:lnTo>
                    <a:pt x="96" y="384"/>
                  </a:lnTo>
                  <a:lnTo>
                    <a:pt x="102" y="388"/>
                  </a:lnTo>
                  <a:lnTo>
                    <a:pt x="108" y="398"/>
                  </a:lnTo>
                  <a:lnTo>
                    <a:pt x="112" y="402"/>
                  </a:lnTo>
                  <a:lnTo>
                    <a:pt x="116" y="402"/>
                  </a:lnTo>
                  <a:lnTo>
                    <a:pt x="122" y="404"/>
                  </a:lnTo>
                  <a:lnTo>
                    <a:pt x="122" y="402"/>
                  </a:lnTo>
                  <a:lnTo>
                    <a:pt x="124" y="412"/>
                  </a:lnTo>
                  <a:lnTo>
                    <a:pt x="118" y="414"/>
                  </a:lnTo>
                  <a:lnTo>
                    <a:pt x="104" y="416"/>
                  </a:lnTo>
                  <a:lnTo>
                    <a:pt x="110" y="432"/>
                  </a:lnTo>
                  <a:lnTo>
                    <a:pt x="122" y="434"/>
                  </a:lnTo>
                  <a:lnTo>
                    <a:pt x="142" y="428"/>
                  </a:lnTo>
                  <a:lnTo>
                    <a:pt x="154" y="436"/>
                  </a:lnTo>
                  <a:lnTo>
                    <a:pt x="154" y="444"/>
                  </a:lnTo>
                  <a:lnTo>
                    <a:pt x="154" y="452"/>
                  </a:lnTo>
                  <a:lnTo>
                    <a:pt x="172" y="452"/>
                  </a:lnTo>
                  <a:lnTo>
                    <a:pt x="176" y="466"/>
                  </a:lnTo>
                  <a:lnTo>
                    <a:pt x="188" y="468"/>
                  </a:lnTo>
                  <a:lnTo>
                    <a:pt x="192" y="472"/>
                  </a:lnTo>
                  <a:lnTo>
                    <a:pt x="208" y="468"/>
                  </a:lnTo>
                  <a:lnTo>
                    <a:pt x="212" y="476"/>
                  </a:lnTo>
                  <a:lnTo>
                    <a:pt x="222" y="478"/>
                  </a:lnTo>
                  <a:lnTo>
                    <a:pt x="230" y="480"/>
                  </a:lnTo>
                  <a:lnTo>
                    <a:pt x="240" y="482"/>
                  </a:lnTo>
                  <a:lnTo>
                    <a:pt x="246" y="484"/>
                  </a:lnTo>
                  <a:lnTo>
                    <a:pt x="252" y="486"/>
                  </a:lnTo>
                  <a:lnTo>
                    <a:pt x="254" y="488"/>
                  </a:lnTo>
                  <a:lnTo>
                    <a:pt x="254" y="490"/>
                  </a:lnTo>
                  <a:lnTo>
                    <a:pt x="252" y="492"/>
                  </a:lnTo>
                  <a:lnTo>
                    <a:pt x="248" y="498"/>
                  </a:lnTo>
                  <a:lnTo>
                    <a:pt x="252" y="506"/>
                  </a:lnTo>
                  <a:lnTo>
                    <a:pt x="254" y="514"/>
                  </a:lnTo>
                  <a:lnTo>
                    <a:pt x="254" y="518"/>
                  </a:lnTo>
                  <a:lnTo>
                    <a:pt x="236" y="518"/>
                  </a:lnTo>
                  <a:lnTo>
                    <a:pt x="228" y="526"/>
                  </a:lnTo>
                  <a:lnTo>
                    <a:pt x="228" y="534"/>
                  </a:lnTo>
                  <a:lnTo>
                    <a:pt x="242" y="536"/>
                  </a:lnTo>
                  <a:lnTo>
                    <a:pt x="232" y="542"/>
                  </a:lnTo>
                  <a:lnTo>
                    <a:pt x="222" y="546"/>
                  </a:lnTo>
                  <a:lnTo>
                    <a:pt x="230" y="556"/>
                  </a:lnTo>
                  <a:lnTo>
                    <a:pt x="222" y="558"/>
                  </a:lnTo>
                  <a:lnTo>
                    <a:pt x="222" y="570"/>
                  </a:lnTo>
                  <a:lnTo>
                    <a:pt x="208" y="572"/>
                  </a:lnTo>
                  <a:lnTo>
                    <a:pt x="212" y="576"/>
                  </a:lnTo>
                  <a:lnTo>
                    <a:pt x="216" y="580"/>
                  </a:lnTo>
                  <a:lnTo>
                    <a:pt x="222" y="584"/>
                  </a:lnTo>
                  <a:lnTo>
                    <a:pt x="234" y="586"/>
                  </a:lnTo>
                  <a:lnTo>
                    <a:pt x="258" y="604"/>
                  </a:lnTo>
                  <a:lnTo>
                    <a:pt x="268" y="604"/>
                  </a:lnTo>
                  <a:lnTo>
                    <a:pt x="280" y="604"/>
                  </a:lnTo>
                  <a:lnTo>
                    <a:pt x="292" y="608"/>
                  </a:lnTo>
                  <a:lnTo>
                    <a:pt x="306" y="610"/>
                  </a:lnTo>
                  <a:lnTo>
                    <a:pt x="316" y="612"/>
                  </a:lnTo>
                  <a:lnTo>
                    <a:pt x="328" y="620"/>
                  </a:lnTo>
                  <a:lnTo>
                    <a:pt x="342" y="620"/>
                  </a:lnTo>
                  <a:lnTo>
                    <a:pt x="360" y="626"/>
                  </a:lnTo>
                  <a:lnTo>
                    <a:pt x="364" y="634"/>
                  </a:lnTo>
                  <a:lnTo>
                    <a:pt x="374" y="636"/>
                  </a:lnTo>
                  <a:lnTo>
                    <a:pt x="380" y="640"/>
                  </a:lnTo>
                  <a:lnTo>
                    <a:pt x="382" y="640"/>
                  </a:lnTo>
                  <a:lnTo>
                    <a:pt x="388" y="644"/>
                  </a:lnTo>
                  <a:lnTo>
                    <a:pt x="388" y="648"/>
                  </a:lnTo>
                  <a:lnTo>
                    <a:pt x="390" y="650"/>
                  </a:lnTo>
                  <a:lnTo>
                    <a:pt x="398" y="650"/>
                  </a:lnTo>
                  <a:lnTo>
                    <a:pt x="404" y="644"/>
                  </a:lnTo>
                  <a:lnTo>
                    <a:pt x="408" y="642"/>
                  </a:lnTo>
                  <a:lnTo>
                    <a:pt x="396" y="622"/>
                  </a:lnTo>
                  <a:lnTo>
                    <a:pt x="390" y="612"/>
                  </a:lnTo>
                  <a:lnTo>
                    <a:pt x="384" y="600"/>
                  </a:lnTo>
                  <a:lnTo>
                    <a:pt x="376" y="592"/>
                  </a:lnTo>
                  <a:lnTo>
                    <a:pt x="370" y="590"/>
                  </a:lnTo>
                  <a:lnTo>
                    <a:pt x="370" y="582"/>
                  </a:lnTo>
                  <a:lnTo>
                    <a:pt x="376" y="566"/>
                  </a:lnTo>
                  <a:lnTo>
                    <a:pt x="378" y="564"/>
                  </a:lnTo>
                  <a:lnTo>
                    <a:pt x="380" y="564"/>
                  </a:lnTo>
                  <a:lnTo>
                    <a:pt x="386" y="562"/>
                  </a:lnTo>
                  <a:lnTo>
                    <a:pt x="394" y="556"/>
                  </a:lnTo>
                  <a:lnTo>
                    <a:pt x="402" y="548"/>
                  </a:lnTo>
                  <a:lnTo>
                    <a:pt x="398" y="542"/>
                  </a:lnTo>
                  <a:lnTo>
                    <a:pt x="392" y="534"/>
                  </a:lnTo>
                  <a:lnTo>
                    <a:pt x="384" y="520"/>
                  </a:lnTo>
                  <a:lnTo>
                    <a:pt x="368" y="520"/>
                  </a:lnTo>
                  <a:lnTo>
                    <a:pt x="368" y="510"/>
                  </a:lnTo>
                  <a:lnTo>
                    <a:pt x="362" y="512"/>
                  </a:lnTo>
                  <a:lnTo>
                    <a:pt x="358" y="512"/>
                  </a:lnTo>
                  <a:lnTo>
                    <a:pt x="358" y="510"/>
                  </a:lnTo>
                  <a:lnTo>
                    <a:pt x="358" y="508"/>
                  </a:lnTo>
                  <a:lnTo>
                    <a:pt x="358" y="496"/>
                  </a:lnTo>
                  <a:lnTo>
                    <a:pt x="358" y="494"/>
                  </a:lnTo>
                  <a:lnTo>
                    <a:pt x="358" y="478"/>
                  </a:lnTo>
                  <a:lnTo>
                    <a:pt x="368" y="468"/>
                  </a:lnTo>
                  <a:lnTo>
                    <a:pt x="376" y="480"/>
                  </a:lnTo>
                  <a:lnTo>
                    <a:pt x="386" y="476"/>
                  </a:lnTo>
                  <a:lnTo>
                    <a:pt x="384" y="462"/>
                  </a:lnTo>
                  <a:lnTo>
                    <a:pt x="408" y="442"/>
                  </a:lnTo>
                  <a:lnTo>
                    <a:pt x="432" y="446"/>
                  </a:lnTo>
                  <a:lnTo>
                    <a:pt x="450" y="452"/>
                  </a:lnTo>
                  <a:lnTo>
                    <a:pt x="466" y="464"/>
                  </a:lnTo>
                  <a:lnTo>
                    <a:pt x="476" y="462"/>
                  </a:lnTo>
                  <a:lnTo>
                    <a:pt x="488" y="466"/>
                  </a:lnTo>
                  <a:lnTo>
                    <a:pt x="494" y="458"/>
                  </a:lnTo>
                  <a:lnTo>
                    <a:pt x="528" y="458"/>
                  </a:lnTo>
                  <a:lnTo>
                    <a:pt x="540" y="466"/>
                  </a:lnTo>
                  <a:lnTo>
                    <a:pt x="574" y="464"/>
                  </a:lnTo>
                  <a:lnTo>
                    <a:pt x="574" y="452"/>
                  </a:lnTo>
                  <a:lnTo>
                    <a:pt x="550" y="442"/>
                  </a:lnTo>
                  <a:lnTo>
                    <a:pt x="556" y="434"/>
                  </a:lnTo>
                  <a:lnTo>
                    <a:pt x="556" y="422"/>
                  </a:lnTo>
                  <a:lnTo>
                    <a:pt x="572" y="420"/>
                  </a:lnTo>
                  <a:lnTo>
                    <a:pt x="558" y="414"/>
                  </a:lnTo>
                  <a:lnTo>
                    <a:pt x="552" y="400"/>
                  </a:lnTo>
                  <a:lnTo>
                    <a:pt x="574" y="400"/>
                  </a:lnTo>
                  <a:lnTo>
                    <a:pt x="648" y="386"/>
                  </a:lnTo>
                  <a:lnTo>
                    <a:pt x="658" y="374"/>
                  </a:lnTo>
                  <a:lnTo>
                    <a:pt x="688" y="378"/>
                  </a:lnTo>
                  <a:lnTo>
                    <a:pt x="700" y="398"/>
                  </a:lnTo>
                  <a:lnTo>
                    <a:pt x="736" y="402"/>
                  </a:lnTo>
                  <a:lnTo>
                    <a:pt x="736" y="410"/>
                  </a:lnTo>
                  <a:lnTo>
                    <a:pt x="754" y="410"/>
                  </a:lnTo>
                  <a:lnTo>
                    <a:pt x="772" y="394"/>
                  </a:lnTo>
                  <a:lnTo>
                    <a:pt x="782" y="394"/>
                  </a:lnTo>
                  <a:lnTo>
                    <a:pt x="782" y="402"/>
                  </a:lnTo>
                  <a:lnTo>
                    <a:pt x="800" y="412"/>
                  </a:lnTo>
                  <a:lnTo>
                    <a:pt x="856" y="462"/>
                  </a:lnTo>
                  <a:lnTo>
                    <a:pt x="864" y="464"/>
                  </a:lnTo>
                  <a:lnTo>
                    <a:pt x="864" y="454"/>
                  </a:lnTo>
                  <a:lnTo>
                    <a:pt x="876" y="456"/>
                  </a:lnTo>
                  <a:lnTo>
                    <a:pt x="878" y="464"/>
                  </a:lnTo>
                  <a:lnTo>
                    <a:pt x="898" y="468"/>
                  </a:lnTo>
                  <a:lnTo>
                    <a:pt x="906" y="458"/>
                  </a:lnTo>
                  <a:lnTo>
                    <a:pt x="948" y="486"/>
                  </a:lnTo>
                  <a:lnTo>
                    <a:pt x="970" y="490"/>
                  </a:lnTo>
                  <a:close/>
                </a:path>
              </a:pathLst>
            </a:custGeom>
            <a:solidFill>
              <a:srgbClr val="C0C0C0"/>
            </a:solidFill>
            <a:ln w="3175">
              <a:solidFill>
                <a:schemeClr val="bg1"/>
              </a:solidFill>
              <a:round/>
              <a:headEnd/>
              <a:tailEnd/>
            </a:ln>
          </p:spPr>
          <p:txBody>
            <a:bodyPr/>
            <a:lstStyle/>
            <a:p>
              <a:endParaRPr lang="en-GB"/>
            </a:p>
          </p:txBody>
        </p:sp>
        <p:sp>
          <p:nvSpPr>
            <p:cNvPr id="75891" name="Freeform 117"/>
            <p:cNvSpPr>
              <a:spLocks/>
            </p:cNvSpPr>
            <p:nvPr/>
          </p:nvSpPr>
          <p:spPr bwMode="auto">
            <a:xfrm>
              <a:off x="3303" y="908"/>
              <a:ext cx="150" cy="96"/>
            </a:xfrm>
            <a:custGeom>
              <a:avLst/>
              <a:gdLst>
                <a:gd name="T0" fmla="*/ 544205326 w 156"/>
                <a:gd name="T1" fmla="*/ 514544483 h 100"/>
                <a:gd name="T2" fmla="*/ 544205326 w 156"/>
                <a:gd name="T3" fmla="*/ 514544483 h 100"/>
                <a:gd name="T4" fmla="*/ 544205326 w 156"/>
                <a:gd name="T5" fmla="*/ 514544483 h 100"/>
                <a:gd name="T6" fmla="*/ 544205326 w 156"/>
                <a:gd name="T7" fmla="*/ 514544483 h 100"/>
                <a:gd name="T8" fmla="*/ 544205326 w 156"/>
                <a:gd name="T9" fmla="*/ 514544483 h 100"/>
                <a:gd name="T10" fmla="*/ 544205326 w 156"/>
                <a:gd name="T11" fmla="*/ 514544483 h 100"/>
                <a:gd name="T12" fmla="*/ 544205326 w 156"/>
                <a:gd name="T13" fmla="*/ 514544483 h 100"/>
                <a:gd name="T14" fmla="*/ 0 w 156"/>
                <a:gd name="T15" fmla="*/ 514544483 h 100"/>
                <a:gd name="T16" fmla="*/ 0 w 156"/>
                <a:gd name="T17" fmla="*/ 514544483 h 100"/>
                <a:gd name="T18" fmla="*/ 544205326 w 156"/>
                <a:gd name="T19" fmla="*/ 514544483 h 100"/>
                <a:gd name="T20" fmla="*/ 544205326 w 156"/>
                <a:gd name="T21" fmla="*/ 514544483 h 100"/>
                <a:gd name="T22" fmla="*/ 544205326 w 156"/>
                <a:gd name="T23" fmla="*/ 514544483 h 100"/>
                <a:gd name="T24" fmla="*/ 544205326 w 156"/>
                <a:gd name="T25" fmla="*/ 514544483 h 100"/>
                <a:gd name="T26" fmla="*/ 544205326 w 156"/>
                <a:gd name="T27" fmla="*/ 514544483 h 100"/>
                <a:gd name="T28" fmla="*/ 544205326 w 156"/>
                <a:gd name="T29" fmla="*/ 514544483 h 100"/>
                <a:gd name="T30" fmla="*/ 544205326 w 156"/>
                <a:gd name="T31" fmla="*/ 514544483 h 100"/>
                <a:gd name="T32" fmla="*/ 544205326 w 156"/>
                <a:gd name="T33" fmla="*/ 514544483 h 100"/>
                <a:gd name="T34" fmla="*/ 544205326 w 156"/>
                <a:gd name="T35" fmla="*/ 514544483 h 100"/>
                <a:gd name="T36" fmla="*/ 544205326 w 156"/>
                <a:gd name="T37" fmla="*/ 514544483 h 100"/>
                <a:gd name="T38" fmla="*/ 544205326 w 156"/>
                <a:gd name="T39" fmla="*/ 514544483 h 100"/>
                <a:gd name="T40" fmla="*/ 544205326 w 156"/>
                <a:gd name="T41" fmla="*/ 514544483 h 100"/>
                <a:gd name="T42" fmla="*/ 544205326 w 156"/>
                <a:gd name="T43" fmla="*/ 514544483 h 100"/>
                <a:gd name="T44" fmla="*/ 544205326 w 156"/>
                <a:gd name="T45" fmla="*/ 514544483 h 100"/>
                <a:gd name="T46" fmla="*/ 544205326 w 156"/>
                <a:gd name="T47" fmla="*/ 0 h 100"/>
                <a:gd name="T48" fmla="*/ 544205326 w 156"/>
                <a:gd name="T49" fmla="*/ 0 h 100"/>
                <a:gd name="T50" fmla="*/ 544205326 w 156"/>
                <a:gd name="T51" fmla="*/ 0 h 100"/>
                <a:gd name="T52" fmla="*/ 544205326 w 156"/>
                <a:gd name="T53" fmla="*/ 514544483 h 100"/>
                <a:gd name="T54" fmla="*/ 544205326 w 156"/>
                <a:gd name="T55" fmla="*/ 514544483 h 100"/>
                <a:gd name="T56" fmla="*/ 544205326 w 156"/>
                <a:gd name="T57" fmla="*/ 514544483 h 100"/>
                <a:gd name="T58" fmla="*/ 544205326 w 156"/>
                <a:gd name="T59" fmla="*/ 514544483 h 100"/>
                <a:gd name="T60" fmla="*/ 544205326 w 156"/>
                <a:gd name="T61" fmla="*/ 514544483 h 100"/>
                <a:gd name="T62" fmla="*/ 544205326 w 156"/>
                <a:gd name="T63" fmla="*/ 514544483 h 100"/>
                <a:gd name="T64" fmla="*/ 544205326 w 156"/>
                <a:gd name="T65" fmla="*/ 514544483 h 100"/>
                <a:gd name="T66" fmla="*/ 544205326 w 156"/>
                <a:gd name="T67" fmla="*/ 514544483 h 100"/>
                <a:gd name="T68" fmla="*/ 544205326 w 156"/>
                <a:gd name="T69" fmla="*/ 514544483 h 100"/>
                <a:gd name="T70" fmla="*/ 544205326 w 156"/>
                <a:gd name="T71" fmla="*/ 514544483 h 100"/>
                <a:gd name="T72" fmla="*/ 544205326 w 156"/>
                <a:gd name="T73" fmla="*/ 514544483 h 100"/>
                <a:gd name="T74" fmla="*/ 544205326 w 156"/>
                <a:gd name="T75" fmla="*/ 514544483 h 100"/>
                <a:gd name="T76" fmla="*/ 544205326 w 156"/>
                <a:gd name="T77" fmla="*/ 514544483 h 100"/>
                <a:gd name="T78" fmla="*/ 544205326 w 156"/>
                <a:gd name="T79" fmla="*/ 514544483 h 100"/>
                <a:gd name="T80" fmla="*/ 544205326 w 156"/>
                <a:gd name="T81" fmla="*/ 514544483 h 100"/>
                <a:gd name="T82" fmla="*/ 544205326 w 156"/>
                <a:gd name="T83" fmla="*/ 514544483 h 100"/>
                <a:gd name="T84" fmla="*/ 544205326 w 156"/>
                <a:gd name="T85" fmla="*/ 514544483 h 100"/>
                <a:gd name="T86" fmla="*/ 544205326 w 156"/>
                <a:gd name="T87" fmla="*/ 514544483 h 100"/>
                <a:gd name="T88" fmla="*/ 544205326 w 156"/>
                <a:gd name="T89" fmla="*/ 514544483 h 100"/>
                <a:gd name="T90" fmla="*/ 544205326 w 156"/>
                <a:gd name="T91" fmla="*/ 514544483 h 100"/>
                <a:gd name="T92" fmla="*/ 544205326 w 156"/>
                <a:gd name="T93" fmla="*/ 514544483 h 100"/>
                <a:gd name="T94" fmla="*/ 544205326 w 156"/>
                <a:gd name="T95" fmla="*/ 514544483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6"/>
                <a:gd name="T145" fmla="*/ 0 h 100"/>
                <a:gd name="T146" fmla="*/ 156 w 156"/>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6" h="100">
                  <a:moveTo>
                    <a:pt x="40" y="100"/>
                  </a:moveTo>
                  <a:lnTo>
                    <a:pt x="36" y="98"/>
                  </a:lnTo>
                  <a:lnTo>
                    <a:pt x="32" y="92"/>
                  </a:lnTo>
                  <a:lnTo>
                    <a:pt x="24" y="82"/>
                  </a:lnTo>
                  <a:lnTo>
                    <a:pt x="16" y="82"/>
                  </a:lnTo>
                  <a:lnTo>
                    <a:pt x="8" y="82"/>
                  </a:lnTo>
                  <a:lnTo>
                    <a:pt x="4" y="80"/>
                  </a:lnTo>
                  <a:lnTo>
                    <a:pt x="0" y="78"/>
                  </a:lnTo>
                  <a:lnTo>
                    <a:pt x="0" y="74"/>
                  </a:lnTo>
                  <a:lnTo>
                    <a:pt x="4" y="72"/>
                  </a:lnTo>
                  <a:lnTo>
                    <a:pt x="6" y="70"/>
                  </a:lnTo>
                  <a:lnTo>
                    <a:pt x="10" y="64"/>
                  </a:lnTo>
                  <a:lnTo>
                    <a:pt x="12" y="58"/>
                  </a:lnTo>
                  <a:lnTo>
                    <a:pt x="16" y="58"/>
                  </a:lnTo>
                  <a:lnTo>
                    <a:pt x="22" y="56"/>
                  </a:lnTo>
                  <a:lnTo>
                    <a:pt x="24" y="44"/>
                  </a:lnTo>
                  <a:lnTo>
                    <a:pt x="26" y="36"/>
                  </a:lnTo>
                  <a:lnTo>
                    <a:pt x="32" y="30"/>
                  </a:lnTo>
                  <a:lnTo>
                    <a:pt x="38" y="24"/>
                  </a:lnTo>
                  <a:lnTo>
                    <a:pt x="54" y="18"/>
                  </a:lnTo>
                  <a:lnTo>
                    <a:pt x="72" y="10"/>
                  </a:lnTo>
                  <a:lnTo>
                    <a:pt x="106" y="10"/>
                  </a:lnTo>
                  <a:lnTo>
                    <a:pt x="122" y="2"/>
                  </a:lnTo>
                  <a:lnTo>
                    <a:pt x="130" y="0"/>
                  </a:lnTo>
                  <a:lnTo>
                    <a:pt x="140" y="0"/>
                  </a:lnTo>
                  <a:lnTo>
                    <a:pt x="150" y="0"/>
                  </a:lnTo>
                  <a:lnTo>
                    <a:pt x="156" y="2"/>
                  </a:lnTo>
                  <a:lnTo>
                    <a:pt x="156" y="6"/>
                  </a:lnTo>
                  <a:lnTo>
                    <a:pt x="154" y="10"/>
                  </a:lnTo>
                  <a:lnTo>
                    <a:pt x="148" y="12"/>
                  </a:lnTo>
                  <a:lnTo>
                    <a:pt x="132" y="16"/>
                  </a:lnTo>
                  <a:lnTo>
                    <a:pt x="92" y="28"/>
                  </a:lnTo>
                  <a:lnTo>
                    <a:pt x="74" y="34"/>
                  </a:lnTo>
                  <a:lnTo>
                    <a:pt x="58" y="42"/>
                  </a:lnTo>
                  <a:lnTo>
                    <a:pt x="54" y="48"/>
                  </a:lnTo>
                  <a:lnTo>
                    <a:pt x="48" y="54"/>
                  </a:lnTo>
                  <a:lnTo>
                    <a:pt x="44" y="60"/>
                  </a:lnTo>
                  <a:lnTo>
                    <a:pt x="42" y="66"/>
                  </a:lnTo>
                  <a:lnTo>
                    <a:pt x="44" y="74"/>
                  </a:lnTo>
                  <a:lnTo>
                    <a:pt x="48" y="80"/>
                  </a:lnTo>
                  <a:lnTo>
                    <a:pt x="52" y="84"/>
                  </a:lnTo>
                  <a:lnTo>
                    <a:pt x="58" y="86"/>
                  </a:lnTo>
                  <a:lnTo>
                    <a:pt x="72" y="92"/>
                  </a:lnTo>
                  <a:lnTo>
                    <a:pt x="78" y="94"/>
                  </a:lnTo>
                  <a:lnTo>
                    <a:pt x="82" y="98"/>
                  </a:lnTo>
                  <a:lnTo>
                    <a:pt x="72" y="98"/>
                  </a:lnTo>
                  <a:lnTo>
                    <a:pt x="62" y="98"/>
                  </a:lnTo>
                  <a:lnTo>
                    <a:pt x="40" y="100"/>
                  </a:lnTo>
                  <a:close/>
                </a:path>
              </a:pathLst>
            </a:custGeom>
            <a:solidFill>
              <a:srgbClr val="C0C0C0"/>
            </a:solidFill>
            <a:ln w="3175">
              <a:solidFill>
                <a:schemeClr val="bg1"/>
              </a:solidFill>
              <a:round/>
              <a:headEnd/>
              <a:tailEnd/>
            </a:ln>
          </p:spPr>
          <p:txBody>
            <a:bodyPr/>
            <a:lstStyle/>
            <a:p>
              <a:endParaRPr lang="en-GB"/>
            </a:p>
          </p:txBody>
        </p:sp>
        <p:sp>
          <p:nvSpPr>
            <p:cNvPr id="75892" name="Freeform 118"/>
            <p:cNvSpPr>
              <a:spLocks/>
            </p:cNvSpPr>
            <p:nvPr/>
          </p:nvSpPr>
          <p:spPr bwMode="auto">
            <a:xfrm>
              <a:off x="3646" y="854"/>
              <a:ext cx="108" cy="31"/>
            </a:xfrm>
            <a:custGeom>
              <a:avLst/>
              <a:gdLst>
                <a:gd name="T0" fmla="*/ 601354451 w 112"/>
                <a:gd name="T1" fmla="*/ 706869847 h 32"/>
                <a:gd name="T2" fmla="*/ 601354451 w 112"/>
                <a:gd name="T3" fmla="*/ 706869847 h 32"/>
                <a:gd name="T4" fmla="*/ 601354451 w 112"/>
                <a:gd name="T5" fmla="*/ 706869847 h 32"/>
                <a:gd name="T6" fmla="*/ 601354451 w 112"/>
                <a:gd name="T7" fmla="*/ 706869847 h 32"/>
                <a:gd name="T8" fmla="*/ 601354451 w 112"/>
                <a:gd name="T9" fmla="*/ 706869847 h 32"/>
                <a:gd name="T10" fmla="*/ 601354451 w 112"/>
                <a:gd name="T11" fmla="*/ 706869847 h 32"/>
                <a:gd name="T12" fmla="*/ 601354451 w 112"/>
                <a:gd name="T13" fmla="*/ 706869847 h 32"/>
                <a:gd name="T14" fmla="*/ 601354451 w 112"/>
                <a:gd name="T15" fmla="*/ 706869847 h 32"/>
                <a:gd name="T16" fmla="*/ 601354451 w 112"/>
                <a:gd name="T17" fmla="*/ 706869847 h 32"/>
                <a:gd name="T18" fmla="*/ 601354451 w 112"/>
                <a:gd name="T19" fmla="*/ 706869847 h 32"/>
                <a:gd name="T20" fmla="*/ 601354451 w 112"/>
                <a:gd name="T21" fmla="*/ 706869847 h 32"/>
                <a:gd name="T22" fmla="*/ 601354451 w 112"/>
                <a:gd name="T23" fmla="*/ 706869847 h 32"/>
                <a:gd name="T24" fmla="*/ 601354451 w 112"/>
                <a:gd name="T25" fmla="*/ 706869847 h 32"/>
                <a:gd name="T26" fmla="*/ 601354451 w 112"/>
                <a:gd name="T27" fmla="*/ 706869847 h 32"/>
                <a:gd name="T28" fmla="*/ 601354451 w 112"/>
                <a:gd name="T29" fmla="*/ 706869847 h 32"/>
                <a:gd name="T30" fmla="*/ 601354451 w 112"/>
                <a:gd name="T31" fmla="*/ 706869847 h 32"/>
                <a:gd name="T32" fmla="*/ 601354451 w 112"/>
                <a:gd name="T33" fmla="*/ 706869847 h 32"/>
                <a:gd name="T34" fmla="*/ 0 w 112"/>
                <a:gd name="T35" fmla="*/ 706869847 h 32"/>
                <a:gd name="T36" fmla="*/ 601354451 w 112"/>
                <a:gd name="T37" fmla="*/ 706869847 h 32"/>
                <a:gd name="T38" fmla="*/ 601354451 w 112"/>
                <a:gd name="T39" fmla="*/ 706869847 h 32"/>
                <a:gd name="T40" fmla="*/ 601354451 w 112"/>
                <a:gd name="T41" fmla="*/ 0 h 32"/>
                <a:gd name="T42" fmla="*/ 601354451 w 112"/>
                <a:gd name="T43" fmla="*/ 0 h 32"/>
                <a:gd name="T44" fmla="*/ 601354451 w 112"/>
                <a:gd name="T45" fmla="*/ 0 h 32"/>
                <a:gd name="T46" fmla="*/ 601354451 w 112"/>
                <a:gd name="T47" fmla="*/ 706869847 h 32"/>
                <a:gd name="T48" fmla="*/ 601354451 w 112"/>
                <a:gd name="T49" fmla="*/ 706869847 h 32"/>
                <a:gd name="T50" fmla="*/ 601354451 w 112"/>
                <a:gd name="T51" fmla="*/ 706869847 h 32"/>
                <a:gd name="T52" fmla="*/ 601354451 w 112"/>
                <a:gd name="T53" fmla="*/ 706869847 h 32"/>
                <a:gd name="T54" fmla="*/ 601354451 w 112"/>
                <a:gd name="T55" fmla="*/ 706869847 h 32"/>
                <a:gd name="T56" fmla="*/ 601354451 w 112"/>
                <a:gd name="T57" fmla="*/ 706869847 h 32"/>
                <a:gd name="T58" fmla="*/ 601354451 w 112"/>
                <a:gd name="T59" fmla="*/ 706869847 h 32"/>
                <a:gd name="T60" fmla="*/ 601354451 w 112"/>
                <a:gd name="T61" fmla="*/ 706869847 h 32"/>
                <a:gd name="T62" fmla="*/ 601354451 w 112"/>
                <a:gd name="T63" fmla="*/ 706869847 h 32"/>
                <a:gd name="T64" fmla="*/ 601354451 w 112"/>
                <a:gd name="T65" fmla="*/ 706869847 h 32"/>
                <a:gd name="T66" fmla="*/ 601354451 w 112"/>
                <a:gd name="T67" fmla="*/ 706869847 h 32"/>
                <a:gd name="T68" fmla="*/ 601354451 w 112"/>
                <a:gd name="T69" fmla="*/ 706869847 h 32"/>
                <a:gd name="T70" fmla="*/ 601354451 w 112"/>
                <a:gd name="T71" fmla="*/ 706869847 h 32"/>
                <a:gd name="T72" fmla="*/ 601354451 w 112"/>
                <a:gd name="T73" fmla="*/ 706869847 h 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32"/>
                <a:gd name="T113" fmla="*/ 112 w 112"/>
                <a:gd name="T114" fmla="*/ 32 h 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32">
                  <a:moveTo>
                    <a:pt x="112" y="28"/>
                  </a:moveTo>
                  <a:lnTo>
                    <a:pt x="104" y="30"/>
                  </a:lnTo>
                  <a:lnTo>
                    <a:pt x="98" y="30"/>
                  </a:lnTo>
                  <a:lnTo>
                    <a:pt x="88" y="28"/>
                  </a:lnTo>
                  <a:lnTo>
                    <a:pt x="86" y="30"/>
                  </a:lnTo>
                  <a:lnTo>
                    <a:pt x="84" y="32"/>
                  </a:lnTo>
                  <a:lnTo>
                    <a:pt x="82" y="32"/>
                  </a:lnTo>
                  <a:lnTo>
                    <a:pt x="68" y="30"/>
                  </a:lnTo>
                  <a:lnTo>
                    <a:pt x="52" y="26"/>
                  </a:lnTo>
                  <a:lnTo>
                    <a:pt x="46" y="24"/>
                  </a:lnTo>
                  <a:lnTo>
                    <a:pt x="40" y="20"/>
                  </a:lnTo>
                  <a:lnTo>
                    <a:pt x="38" y="16"/>
                  </a:lnTo>
                  <a:lnTo>
                    <a:pt x="38" y="10"/>
                  </a:lnTo>
                  <a:lnTo>
                    <a:pt x="20" y="10"/>
                  </a:lnTo>
                  <a:lnTo>
                    <a:pt x="10" y="10"/>
                  </a:lnTo>
                  <a:lnTo>
                    <a:pt x="4" y="8"/>
                  </a:lnTo>
                  <a:lnTo>
                    <a:pt x="2" y="6"/>
                  </a:lnTo>
                  <a:lnTo>
                    <a:pt x="0" y="4"/>
                  </a:lnTo>
                  <a:lnTo>
                    <a:pt x="2" y="2"/>
                  </a:lnTo>
                  <a:lnTo>
                    <a:pt x="4" y="2"/>
                  </a:lnTo>
                  <a:lnTo>
                    <a:pt x="12" y="0"/>
                  </a:lnTo>
                  <a:lnTo>
                    <a:pt x="26" y="0"/>
                  </a:lnTo>
                  <a:lnTo>
                    <a:pt x="36" y="0"/>
                  </a:lnTo>
                  <a:lnTo>
                    <a:pt x="46" y="2"/>
                  </a:lnTo>
                  <a:lnTo>
                    <a:pt x="54" y="4"/>
                  </a:lnTo>
                  <a:lnTo>
                    <a:pt x="58" y="8"/>
                  </a:lnTo>
                  <a:lnTo>
                    <a:pt x="58" y="10"/>
                  </a:lnTo>
                  <a:lnTo>
                    <a:pt x="50" y="10"/>
                  </a:lnTo>
                  <a:lnTo>
                    <a:pt x="64" y="12"/>
                  </a:lnTo>
                  <a:lnTo>
                    <a:pt x="70" y="14"/>
                  </a:lnTo>
                  <a:lnTo>
                    <a:pt x="74" y="16"/>
                  </a:lnTo>
                  <a:lnTo>
                    <a:pt x="78" y="14"/>
                  </a:lnTo>
                  <a:lnTo>
                    <a:pt x="82" y="12"/>
                  </a:lnTo>
                  <a:lnTo>
                    <a:pt x="92" y="14"/>
                  </a:lnTo>
                  <a:lnTo>
                    <a:pt x="98" y="18"/>
                  </a:lnTo>
                  <a:lnTo>
                    <a:pt x="108" y="28"/>
                  </a:lnTo>
                  <a:lnTo>
                    <a:pt x="112" y="28"/>
                  </a:lnTo>
                  <a:close/>
                </a:path>
              </a:pathLst>
            </a:custGeom>
            <a:solidFill>
              <a:srgbClr val="C0C0C0"/>
            </a:solidFill>
            <a:ln w="3175">
              <a:solidFill>
                <a:schemeClr val="bg1"/>
              </a:solidFill>
              <a:round/>
              <a:headEnd/>
              <a:tailEnd/>
            </a:ln>
          </p:spPr>
          <p:txBody>
            <a:bodyPr/>
            <a:lstStyle/>
            <a:p>
              <a:endParaRPr lang="en-GB"/>
            </a:p>
          </p:txBody>
        </p:sp>
        <p:sp>
          <p:nvSpPr>
            <p:cNvPr id="75893" name="Freeform 119"/>
            <p:cNvSpPr>
              <a:spLocks/>
            </p:cNvSpPr>
            <p:nvPr/>
          </p:nvSpPr>
          <p:spPr bwMode="auto">
            <a:xfrm>
              <a:off x="3766" y="875"/>
              <a:ext cx="54" cy="23"/>
            </a:xfrm>
            <a:custGeom>
              <a:avLst/>
              <a:gdLst>
                <a:gd name="T0" fmla="*/ 601354451 w 56"/>
                <a:gd name="T1" fmla="*/ 484183947 h 24"/>
                <a:gd name="T2" fmla="*/ 601354451 w 56"/>
                <a:gd name="T3" fmla="*/ 484183947 h 24"/>
                <a:gd name="T4" fmla="*/ 601354451 w 56"/>
                <a:gd name="T5" fmla="*/ 484183947 h 24"/>
                <a:gd name="T6" fmla="*/ 0 w 56"/>
                <a:gd name="T7" fmla="*/ 484183947 h 24"/>
                <a:gd name="T8" fmla="*/ 0 w 56"/>
                <a:gd name="T9" fmla="*/ 484183947 h 24"/>
                <a:gd name="T10" fmla="*/ 601354451 w 56"/>
                <a:gd name="T11" fmla="*/ 484183947 h 24"/>
                <a:gd name="T12" fmla="*/ 601354451 w 56"/>
                <a:gd name="T13" fmla="*/ 0 h 24"/>
                <a:gd name="T14" fmla="*/ 601354451 w 56"/>
                <a:gd name="T15" fmla="*/ 0 h 24"/>
                <a:gd name="T16" fmla="*/ 601354451 w 56"/>
                <a:gd name="T17" fmla="*/ 484183947 h 24"/>
                <a:gd name="T18" fmla="*/ 601354451 w 56"/>
                <a:gd name="T19" fmla="*/ 484183947 h 24"/>
                <a:gd name="T20" fmla="*/ 601354451 w 56"/>
                <a:gd name="T21" fmla="*/ 484183947 h 24"/>
                <a:gd name="T22" fmla="*/ 601354451 w 56"/>
                <a:gd name="T23" fmla="*/ 484183947 h 24"/>
                <a:gd name="T24" fmla="*/ 601354451 w 56"/>
                <a:gd name="T25" fmla="*/ 484183947 h 24"/>
                <a:gd name="T26" fmla="*/ 601354451 w 56"/>
                <a:gd name="T27" fmla="*/ 484183947 h 24"/>
                <a:gd name="T28" fmla="*/ 601354451 w 56"/>
                <a:gd name="T29" fmla="*/ 484183947 h 24"/>
                <a:gd name="T30" fmla="*/ 601354451 w 56"/>
                <a:gd name="T31" fmla="*/ 484183947 h 24"/>
                <a:gd name="T32" fmla="*/ 601354451 w 56"/>
                <a:gd name="T33" fmla="*/ 484183947 h 24"/>
                <a:gd name="T34" fmla="*/ 601354451 w 56"/>
                <a:gd name="T35" fmla="*/ 484183947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24"/>
                <a:gd name="T56" fmla="*/ 56 w 56"/>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24">
                  <a:moveTo>
                    <a:pt x="6" y="24"/>
                  </a:moveTo>
                  <a:lnTo>
                    <a:pt x="4" y="22"/>
                  </a:lnTo>
                  <a:lnTo>
                    <a:pt x="2" y="20"/>
                  </a:lnTo>
                  <a:lnTo>
                    <a:pt x="0" y="18"/>
                  </a:lnTo>
                  <a:lnTo>
                    <a:pt x="0" y="6"/>
                  </a:lnTo>
                  <a:lnTo>
                    <a:pt x="4" y="2"/>
                  </a:lnTo>
                  <a:lnTo>
                    <a:pt x="6" y="0"/>
                  </a:lnTo>
                  <a:lnTo>
                    <a:pt x="14" y="0"/>
                  </a:lnTo>
                  <a:lnTo>
                    <a:pt x="22" y="4"/>
                  </a:lnTo>
                  <a:lnTo>
                    <a:pt x="34" y="6"/>
                  </a:lnTo>
                  <a:lnTo>
                    <a:pt x="56" y="10"/>
                  </a:lnTo>
                  <a:lnTo>
                    <a:pt x="54" y="14"/>
                  </a:lnTo>
                  <a:lnTo>
                    <a:pt x="50" y="16"/>
                  </a:lnTo>
                  <a:lnTo>
                    <a:pt x="42" y="18"/>
                  </a:lnTo>
                  <a:lnTo>
                    <a:pt x="30" y="18"/>
                  </a:lnTo>
                  <a:lnTo>
                    <a:pt x="22" y="20"/>
                  </a:lnTo>
                  <a:lnTo>
                    <a:pt x="14" y="22"/>
                  </a:lnTo>
                  <a:lnTo>
                    <a:pt x="6" y="24"/>
                  </a:lnTo>
                  <a:close/>
                </a:path>
              </a:pathLst>
            </a:custGeom>
            <a:solidFill>
              <a:srgbClr val="C0C0C0"/>
            </a:solidFill>
            <a:ln w="3175">
              <a:solidFill>
                <a:schemeClr val="bg1"/>
              </a:solidFill>
              <a:round/>
              <a:headEnd/>
              <a:tailEnd/>
            </a:ln>
          </p:spPr>
          <p:txBody>
            <a:bodyPr/>
            <a:lstStyle/>
            <a:p>
              <a:endParaRPr lang="en-GB"/>
            </a:p>
          </p:txBody>
        </p:sp>
        <p:sp>
          <p:nvSpPr>
            <p:cNvPr id="75894" name="Freeform 120"/>
            <p:cNvSpPr>
              <a:spLocks/>
            </p:cNvSpPr>
            <p:nvPr/>
          </p:nvSpPr>
          <p:spPr bwMode="auto">
            <a:xfrm>
              <a:off x="4224" y="917"/>
              <a:ext cx="97" cy="20"/>
            </a:xfrm>
            <a:custGeom>
              <a:avLst/>
              <a:gdLst>
                <a:gd name="T0" fmla="*/ 739503936 w 100"/>
                <a:gd name="T1" fmla="*/ 2147481293 h 20"/>
                <a:gd name="T2" fmla="*/ 739503936 w 100"/>
                <a:gd name="T3" fmla="*/ 2147481293 h 20"/>
                <a:gd name="T4" fmla="*/ 739503936 w 100"/>
                <a:gd name="T5" fmla="*/ 2147481293 h 20"/>
                <a:gd name="T6" fmla="*/ 739503936 w 100"/>
                <a:gd name="T7" fmla="*/ 2147481293 h 20"/>
                <a:gd name="T8" fmla="*/ 739503936 w 100"/>
                <a:gd name="T9" fmla="*/ 2147481293 h 20"/>
                <a:gd name="T10" fmla="*/ 739503936 w 100"/>
                <a:gd name="T11" fmla="*/ 2147481293 h 20"/>
                <a:gd name="T12" fmla="*/ 739503936 w 100"/>
                <a:gd name="T13" fmla="*/ 2147481293 h 20"/>
                <a:gd name="T14" fmla="*/ 0 w 100"/>
                <a:gd name="T15" fmla="*/ 2147481293 h 20"/>
                <a:gd name="T16" fmla="*/ 0 w 100"/>
                <a:gd name="T17" fmla="*/ 2147481293 h 20"/>
                <a:gd name="T18" fmla="*/ 0 w 100"/>
                <a:gd name="T19" fmla="*/ 2147481293 h 20"/>
                <a:gd name="T20" fmla="*/ 739503936 w 100"/>
                <a:gd name="T21" fmla="*/ 2147481293 h 20"/>
                <a:gd name="T22" fmla="*/ 739503936 w 100"/>
                <a:gd name="T23" fmla="*/ 0 h 20"/>
                <a:gd name="T24" fmla="*/ 739503936 w 100"/>
                <a:gd name="T25" fmla="*/ 0 h 20"/>
                <a:gd name="T26" fmla="*/ 739503936 w 100"/>
                <a:gd name="T27" fmla="*/ 2147481293 h 20"/>
                <a:gd name="T28" fmla="*/ 739503936 w 100"/>
                <a:gd name="T29" fmla="*/ 2147481293 h 20"/>
                <a:gd name="T30" fmla="*/ 739503936 w 100"/>
                <a:gd name="T31" fmla="*/ 2147481293 h 20"/>
                <a:gd name="T32" fmla="*/ 739503936 w 100"/>
                <a:gd name="T33" fmla="*/ 2147481293 h 20"/>
                <a:gd name="T34" fmla="*/ 739503936 w 100"/>
                <a:gd name="T35" fmla="*/ 2147481293 h 20"/>
                <a:gd name="T36" fmla="*/ 739503936 w 100"/>
                <a:gd name="T37" fmla="*/ 2147481293 h 20"/>
                <a:gd name="T38" fmla="*/ 739503936 w 100"/>
                <a:gd name="T39" fmla="*/ 2147481293 h 20"/>
                <a:gd name="T40" fmla="*/ 739503936 w 100"/>
                <a:gd name="T41" fmla="*/ 2147481293 h 20"/>
                <a:gd name="T42" fmla="*/ 739503936 w 100"/>
                <a:gd name="T43" fmla="*/ 2147481293 h 20"/>
                <a:gd name="T44" fmla="*/ 739503936 w 100"/>
                <a:gd name="T45" fmla="*/ 2147481293 h 20"/>
                <a:gd name="T46" fmla="*/ 739503936 w 100"/>
                <a:gd name="T47" fmla="*/ 2147481293 h 20"/>
                <a:gd name="T48" fmla="*/ 739503936 w 100"/>
                <a:gd name="T49" fmla="*/ 2147481293 h 20"/>
                <a:gd name="T50" fmla="*/ 739503936 w 100"/>
                <a:gd name="T51" fmla="*/ 2147481293 h 20"/>
                <a:gd name="T52" fmla="*/ 739503936 w 100"/>
                <a:gd name="T53" fmla="*/ 2147481293 h 20"/>
                <a:gd name="T54" fmla="*/ 739503936 w 100"/>
                <a:gd name="T55" fmla="*/ 2147481293 h 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0"/>
                <a:gd name="T85" fmla="*/ 0 h 20"/>
                <a:gd name="T86" fmla="*/ 100 w 100"/>
                <a:gd name="T87" fmla="*/ 20 h 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0" h="20">
                  <a:moveTo>
                    <a:pt x="78" y="14"/>
                  </a:moveTo>
                  <a:lnTo>
                    <a:pt x="78" y="20"/>
                  </a:lnTo>
                  <a:lnTo>
                    <a:pt x="42" y="20"/>
                  </a:lnTo>
                  <a:lnTo>
                    <a:pt x="30" y="20"/>
                  </a:lnTo>
                  <a:lnTo>
                    <a:pt x="16" y="20"/>
                  </a:lnTo>
                  <a:lnTo>
                    <a:pt x="10" y="18"/>
                  </a:lnTo>
                  <a:lnTo>
                    <a:pt x="4" y="14"/>
                  </a:lnTo>
                  <a:lnTo>
                    <a:pt x="0" y="12"/>
                  </a:lnTo>
                  <a:lnTo>
                    <a:pt x="0" y="6"/>
                  </a:lnTo>
                  <a:lnTo>
                    <a:pt x="0" y="4"/>
                  </a:lnTo>
                  <a:lnTo>
                    <a:pt x="4" y="2"/>
                  </a:lnTo>
                  <a:lnTo>
                    <a:pt x="10" y="0"/>
                  </a:lnTo>
                  <a:lnTo>
                    <a:pt x="16" y="0"/>
                  </a:lnTo>
                  <a:lnTo>
                    <a:pt x="22" y="4"/>
                  </a:lnTo>
                  <a:lnTo>
                    <a:pt x="28" y="6"/>
                  </a:lnTo>
                  <a:lnTo>
                    <a:pt x="34" y="6"/>
                  </a:lnTo>
                  <a:lnTo>
                    <a:pt x="38" y="6"/>
                  </a:lnTo>
                  <a:lnTo>
                    <a:pt x="38" y="4"/>
                  </a:lnTo>
                  <a:lnTo>
                    <a:pt x="40" y="2"/>
                  </a:lnTo>
                  <a:lnTo>
                    <a:pt x="44" y="2"/>
                  </a:lnTo>
                  <a:lnTo>
                    <a:pt x="58" y="2"/>
                  </a:lnTo>
                  <a:lnTo>
                    <a:pt x="74" y="4"/>
                  </a:lnTo>
                  <a:lnTo>
                    <a:pt x="90" y="8"/>
                  </a:lnTo>
                  <a:lnTo>
                    <a:pt x="96" y="10"/>
                  </a:lnTo>
                  <a:lnTo>
                    <a:pt x="100" y="14"/>
                  </a:lnTo>
                  <a:lnTo>
                    <a:pt x="88" y="18"/>
                  </a:lnTo>
                  <a:lnTo>
                    <a:pt x="82" y="18"/>
                  </a:lnTo>
                  <a:lnTo>
                    <a:pt x="78" y="14"/>
                  </a:lnTo>
                  <a:close/>
                </a:path>
              </a:pathLst>
            </a:custGeom>
            <a:solidFill>
              <a:srgbClr val="C0C0C0"/>
            </a:solidFill>
            <a:ln w="3175">
              <a:solidFill>
                <a:schemeClr val="bg1"/>
              </a:solidFill>
              <a:round/>
              <a:headEnd/>
              <a:tailEnd/>
            </a:ln>
          </p:spPr>
          <p:txBody>
            <a:bodyPr/>
            <a:lstStyle/>
            <a:p>
              <a:endParaRPr lang="en-GB"/>
            </a:p>
          </p:txBody>
        </p:sp>
        <p:sp>
          <p:nvSpPr>
            <p:cNvPr id="75895" name="Freeform 121"/>
            <p:cNvSpPr>
              <a:spLocks/>
            </p:cNvSpPr>
            <p:nvPr/>
          </p:nvSpPr>
          <p:spPr bwMode="auto">
            <a:xfrm>
              <a:off x="4814" y="1446"/>
              <a:ext cx="85" cy="71"/>
            </a:xfrm>
            <a:custGeom>
              <a:avLst/>
              <a:gdLst>
                <a:gd name="T0" fmla="*/ 637820244 w 88"/>
                <a:gd name="T1" fmla="*/ 504500339 h 74"/>
                <a:gd name="T2" fmla="*/ 637820244 w 88"/>
                <a:gd name="T3" fmla="*/ 504500339 h 74"/>
                <a:gd name="T4" fmla="*/ 637820244 w 88"/>
                <a:gd name="T5" fmla="*/ 504500339 h 74"/>
                <a:gd name="T6" fmla="*/ 637820244 w 88"/>
                <a:gd name="T7" fmla="*/ 504500339 h 74"/>
                <a:gd name="T8" fmla="*/ 637820244 w 88"/>
                <a:gd name="T9" fmla="*/ 504500339 h 74"/>
                <a:gd name="T10" fmla="*/ 637820244 w 88"/>
                <a:gd name="T11" fmla="*/ 504500339 h 74"/>
                <a:gd name="T12" fmla="*/ 637820244 w 88"/>
                <a:gd name="T13" fmla="*/ 504500339 h 74"/>
                <a:gd name="T14" fmla="*/ 637820244 w 88"/>
                <a:gd name="T15" fmla="*/ 504500339 h 74"/>
                <a:gd name="T16" fmla="*/ 637820244 w 88"/>
                <a:gd name="T17" fmla="*/ 504500339 h 74"/>
                <a:gd name="T18" fmla="*/ 637820244 w 88"/>
                <a:gd name="T19" fmla="*/ 504500339 h 74"/>
                <a:gd name="T20" fmla="*/ 637820244 w 88"/>
                <a:gd name="T21" fmla="*/ 504500339 h 74"/>
                <a:gd name="T22" fmla="*/ 637820244 w 88"/>
                <a:gd name="T23" fmla="*/ 504500339 h 74"/>
                <a:gd name="T24" fmla="*/ 637820244 w 88"/>
                <a:gd name="T25" fmla="*/ 504500339 h 74"/>
                <a:gd name="T26" fmla="*/ 637820244 w 88"/>
                <a:gd name="T27" fmla="*/ 504500339 h 74"/>
                <a:gd name="T28" fmla="*/ 637820244 w 88"/>
                <a:gd name="T29" fmla="*/ 504500339 h 74"/>
                <a:gd name="T30" fmla="*/ 637820244 w 88"/>
                <a:gd name="T31" fmla="*/ 504500339 h 74"/>
                <a:gd name="T32" fmla="*/ 637820244 w 88"/>
                <a:gd name="T33" fmla="*/ 504500339 h 74"/>
                <a:gd name="T34" fmla="*/ 637820244 w 88"/>
                <a:gd name="T35" fmla="*/ 504500339 h 74"/>
                <a:gd name="T36" fmla="*/ 637820244 w 88"/>
                <a:gd name="T37" fmla="*/ 504500339 h 74"/>
                <a:gd name="T38" fmla="*/ 637820244 w 88"/>
                <a:gd name="T39" fmla="*/ 504500339 h 74"/>
                <a:gd name="T40" fmla="*/ 637820244 w 88"/>
                <a:gd name="T41" fmla="*/ 504500339 h 74"/>
                <a:gd name="T42" fmla="*/ 0 w 88"/>
                <a:gd name="T43" fmla="*/ 0 h 74"/>
                <a:gd name="T44" fmla="*/ 637820244 w 88"/>
                <a:gd name="T45" fmla="*/ 0 h 74"/>
                <a:gd name="T46" fmla="*/ 637820244 w 88"/>
                <a:gd name="T47" fmla="*/ 504500339 h 74"/>
                <a:gd name="T48" fmla="*/ 637820244 w 88"/>
                <a:gd name="T49" fmla="*/ 504500339 h 74"/>
                <a:gd name="T50" fmla="*/ 637820244 w 88"/>
                <a:gd name="T51" fmla="*/ 504500339 h 74"/>
                <a:gd name="T52" fmla="*/ 637820244 w 88"/>
                <a:gd name="T53" fmla="*/ 504500339 h 74"/>
                <a:gd name="T54" fmla="*/ 637820244 w 88"/>
                <a:gd name="T55" fmla="*/ 504500339 h 74"/>
                <a:gd name="T56" fmla="*/ 637820244 w 88"/>
                <a:gd name="T57" fmla="*/ 504500339 h 74"/>
                <a:gd name="T58" fmla="*/ 637820244 w 88"/>
                <a:gd name="T59" fmla="*/ 504500339 h 74"/>
                <a:gd name="T60" fmla="*/ 637820244 w 88"/>
                <a:gd name="T61" fmla="*/ 504500339 h 74"/>
                <a:gd name="T62" fmla="*/ 637820244 w 88"/>
                <a:gd name="T63" fmla="*/ 504500339 h 74"/>
                <a:gd name="T64" fmla="*/ 637820244 w 88"/>
                <a:gd name="T65" fmla="*/ 504500339 h 74"/>
                <a:gd name="T66" fmla="*/ 637820244 w 88"/>
                <a:gd name="T67" fmla="*/ 504500339 h 74"/>
                <a:gd name="T68" fmla="*/ 637820244 w 88"/>
                <a:gd name="T69" fmla="*/ 504500339 h 74"/>
                <a:gd name="T70" fmla="*/ 637820244 w 88"/>
                <a:gd name="T71" fmla="*/ 504500339 h 74"/>
                <a:gd name="T72" fmla="*/ 637820244 w 88"/>
                <a:gd name="T73" fmla="*/ 504500339 h 74"/>
                <a:gd name="T74" fmla="*/ 637820244 w 88"/>
                <a:gd name="T75" fmla="*/ 504500339 h 74"/>
                <a:gd name="T76" fmla="*/ 637820244 w 88"/>
                <a:gd name="T77" fmla="*/ 504500339 h 74"/>
                <a:gd name="T78" fmla="*/ 637820244 w 88"/>
                <a:gd name="T79" fmla="*/ 504500339 h 74"/>
                <a:gd name="T80" fmla="*/ 637820244 w 88"/>
                <a:gd name="T81" fmla="*/ 504500339 h 74"/>
                <a:gd name="T82" fmla="*/ 637820244 w 88"/>
                <a:gd name="T83" fmla="*/ 504500339 h 74"/>
                <a:gd name="T84" fmla="*/ 637820244 w 88"/>
                <a:gd name="T85" fmla="*/ 504500339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74"/>
                <a:gd name="T131" fmla="*/ 88 w 8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74">
                  <a:moveTo>
                    <a:pt x="30" y="56"/>
                  </a:moveTo>
                  <a:lnTo>
                    <a:pt x="22" y="58"/>
                  </a:lnTo>
                  <a:lnTo>
                    <a:pt x="16" y="60"/>
                  </a:lnTo>
                  <a:lnTo>
                    <a:pt x="28" y="66"/>
                  </a:lnTo>
                  <a:lnTo>
                    <a:pt x="32" y="68"/>
                  </a:lnTo>
                  <a:lnTo>
                    <a:pt x="38" y="74"/>
                  </a:lnTo>
                  <a:lnTo>
                    <a:pt x="22" y="74"/>
                  </a:lnTo>
                  <a:lnTo>
                    <a:pt x="16" y="66"/>
                  </a:lnTo>
                  <a:lnTo>
                    <a:pt x="12" y="62"/>
                  </a:lnTo>
                  <a:lnTo>
                    <a:pt x="8" y="60"/>
                  </a:lnTo>
                  <a:lnTo>
                    <a:pt x="10" y="54"/>
                  </a:lnTo>
                  <a:lnTo>
                    <a:pt x="16" y="50"/>
                  </a:lnTo>
                  <a:lnTo>
                    <a:pt x="12" y="46"/>
                  </a:lnTo>
                  <a:lnTo>
                    <a:pt x="10" y="42"/>
                  </a:lnTo>
                  <a:lnTo>
                    <a:pt x="20" y="42"/>
                  </a:lnTo>
                  <a:lnTo>
                    <a:pt x="18" y="36"/>
                  </a:lnTo>
                  <a:lnTo>
                    <a:pt x="16" y="30"/>
                  </a:lnTo>
                  <a:lnTo>
                    <a:pt x="14" y="16"/>
                  </a:lnTo>
                  <a:lnTo>
                    <a:pt x="10" y="12"/>
                  </a:lnTo>
                  <a:lnTo>
                    <a:pt x="6" y="8"/>
                  </a:lnTo>
                  <a:lnTo>
                    <a:pt x="2" y="4"/>
                  </a:lnTo>
                  <a:lnTo>
                    <a:pt x="0" y="0"/>
                  </a:lnTo>
                  <a:lnTo>
                    <a:pt x="4" y="0"/>
                  </a:lnTo>
                  <a:lnTo>
                    <a:pt x="12" y="4"/>
                  </a:lnTo>
                  <a:lnTo>
                    <a:pt x="26" y="14"/>
                  </a:lnTo>
                  <a:lnTo>
                    <a:pt x="42" y="24"/>
                  </a:lnTo>
                  <a:lnTo>
                    <a:pt x="50" y="26"/>
                  </a:lnTo>
                  <a:lnTo>
                    <a:pt x="58" y="28"/>
                  </a:lnTo>
                  <a:lnTo>
                    <a:pt x="64" y="28"/>
                  </a:lnTo>
                  <a:lnTo>
                    <a:pt x="70" y="26"/>
                  </a:lnTo>
                  <a:lnTo>
                    <a:pt x="80" y="22"/>
                  </a:lnTo>
                  <a:lnTo>
                    <a:pt x="80" y="32"/>
                  </a:lnTo>
                  <a:lnTo>
                    <a:pt x="80" y="36"/>
                  </a:lnTo>
                  <a:lnTo>
                    <a:pt x="82" y="38"/>
                  </a:lnTo>
                  <a:lnTo>
                    <a:pt x="88" y="44"/>
                  </a:lnTo>
                  <a:lnTo>
                    <a:pt x="84" y="46"/>
                  </a:lnTo>
                  <a:lnTo>
                    <a:pt x="78" y="48"/>
                  </a:lnTo>
                  <a:lnTo>
                    <a:pt x="64" y="50"/>
                  </a:lnTo>
                  <a:lnTo>
                    <a:pt x="64" y="66"/>
                  </a:lnTo>
                  <a:lnTo>
                    <a:pt x="56" y="64"/>
                  </a:lnTo>
                  <a:lnTo>
                    <a:pt x="48" y="60"/>
                  </a:lnTo>
                  <a:lnTo>
                    <a:pt x="40" y="58"/>
                  </a:lnTo>
                  <a:lnTo>
                    <a:pt x="30" y="56"/>
                  </a:lnTo>
                  <a:close/>
                </a:path>
              </a:pathLst>
            </a:custGeom>
            <a:solidFill>
              <a:srgbClr val="C0C0C0"/>
            </a:solidFill>
            <a:ln w="3175">
              <a:solidFill>
                <a:schemeClr val="bg1"/>
              </a:solidFill>
              <a:round/>
              <a:headEnd/>
              <a:tailEnd/>
            </a:ln>
          </p:spPr>
          <p:txBody>
            <a:bodyPr/>
            <a:lstStyle/>
            <a:p>
              <a:endParaRPr lang="en-GB"/>
            </a:p>
          </p:txBody>
        </p:sp>
        <p:sp>
          <p:nvSpPr>
            <p:cNvPr id="75896" name="Freeform 122"/>
            <p:cNvSpPr>
              <a:spLocks/>
            </p:cNvSpPr>
            <p:nvPr/>
          </p:nvSpPr>
          <p:spPr bwMode="auto">
            <a:xfrm>
              <a:off x="4764" y="1523"/>
              <a:ext cx="141" cy="152"/>
            </a:xfrm>
            <a:custGeom>
              <a:avLst/>
              <a:gdLst>
                <a:gd name="T0" fmla="*/ 634232414 w 146"/>
                <a:gd name="T1" fmla="*/ 553932547 h 158"/>
                <a:gd name="T2" fmla="*/ 634232414 w 146"/>
                <a:gd name="T3" fmla="*/ 0 h 158"/>
                <a:gd name="T4" fmla="*/ 634232414 w 146"/>
                <a:gd name="T5" fmla="*/ 553932547 h 158"/>
                <a:gd name="T6" fmla="*/ 634232414 w 146"/>
                <a:gd name="T7" fmla="*/ 553932547 h 158"/>
                <a:gd name="T8" fmla="*/ 634232414 w 146"/>
                <a:gd name="T9" fmla="*/ 553932547 h 158"/>
                <a:gd name="T10" fmla="*/ 634232414 w 146"/>
                <a:gd name="T11" fmla="*/ 553932547 h 158"/>
                <a:gd name="T12" fmla="*/ 634232414 w 146"/>
                <a:gd name="T13" fmla="*/ 553932547 h 158"/>
                <a:gd name="T14" fmla="*/ 634232414 w 146"/>
                <a:gd name="T15" fmla="*/ 553932547 h 158"/>
                <a:gd name="T16" fmla="*/ 634232414 w 146"/>
                <a:gd name="T17" fmla="*/ 553932547 h 158"/>
                <a:gd name="T18" fmla="*/ 634232414 w 146"/>
                <a:gd name="T19" fmla="*/ 553932547 h 158"/>
                <a:gd name="T20" fmla="*/ 634232414 w 146"/>
                <a:gd name="T21" fmla="*/ 553932547 h 158"/>
                <a:gd name="T22" fmla="*/ 634232414 w 146"/>
                <a:gd name="T23" fmla="*/ 553932547 h 158"/>
                <a:gd name="T24" fmla="*/ 634232414 w 146"/>
                <a:gd name="T25" fmla="*/ 553932547 h 158"/>
                <a:gd name="T26" fmla="*/ 634232414 w 146"/>
                <a:gd name="T27" fmla="*/ 553932547 h 158"/>
                <a:gd name="T28" fmla="*/ 634232414 w 146"/>
                <a:gd name="T29" fmla="*/ 553932547 h 158"/>
                <a:gd name="T30" fmla="*/ 634232414 w 146"/>
                <a:gd name="T31" fmla="*/ 553932547 h 158"/>
                <a:gd name="T32" fmla="*/ 634232414 w 146"/>
                <a:gd name="T33" fmla="*/ 553932547 h 158"/>
                <a:gd name="T34" fmla="*/ 634232414 w 146"/>
                <a:gd name="T35" fmla="*/ 553932547 h 158"/>
                <a:gd name="T36" fmla="*/ 634232414 w 146"/>
                <a:gd name="T37" fmla="*/ 553932547 h 158"/>
                <a:gd name="T38" fmla="*/ 634232414 w 146"/>
                <a:gd name="T39" fmla="*/ 553932547 h 158"/>
                <a:gd name="T40" fmla="*/ 634232414 w 146"/>
                <a:gd name="T41" fmla="*/ 553932547 h 158"/>
                <a:gd name="T42" fmla="*/ 634232414 w 146"/>
                <a:gd name="T43" fmla="*/ 553932547 h 158"/>
                <a:gd name="T44" fmla="*/ 634232414 w 146"/>
                <a:gd name="T45" fmla="*/ 553932547 h 158"/>
                <a:gd name="T46" fmla="*/ 634232414 w 146"/>
                <a:gd name="T47" fmla="*/ 553932547 h 158"/>
                <a:gd name="T48" fmla="*/ 0 w 146"/>
                <a:gd name="T49" fmla="*/ 553932547 h 158"/>
                <a:gd name="T50" fmla="*/ 634232414 w 146"/>
                <a:gd name="T51" fmla="*/ 553932547 h 158"/>
                <a:gd name="T52" fmla="*/ 634232414 w 146"/>
                <a:gd name="T53" fmla="*/ 553932547 h 158"/>
                <a:gd name="T54" fmla="*/ 634232414 w 146"/>
                <a:gd name="T55" fmla="*/ 553932547 h 158"/>
                <a:gd name="T56" fmla="*/ 634232414 w 146"/>
                <a:gd name="T57" fmla="*/ 553932547 h 158"/>
                <a:gd name="T58" fmla="*/ 634232414 w 146"/>
                <a:gd name="T59" fmla="*/ 553932547 h 158"/>
                <a:gd name="T60" fmla="*/ 634232414 w 146"/>
                <a:gd name="T61" fmla="*/ 553932547 h 158"/>
                <a:gd name="T62" fmla="*/ 634232414 w 146"/>
                <a:gd name="T63" fmla="*/ 553932547 h 158"/>
                <a:gd name="T64" fmla="*/ 634232414 w 146"/>
                <a:gd name="T65" fmla="*/ 553932547 h 158"/>
                <a:gd name="T66" fmla="*/ 634232414 w 146"/>
                <a:gd name="T67" fmla="*/ 553932547 h 158"/>
                <a:gd name="T68" fmla="*/ 634232414 w 146"/>
                <a:gd name="T69" fmla="*/ 553932547 h 158"/>
                <a:gd name="T70" fmla="*/ 634232414 w 146"/>
                <a:gd name="T71" fmla="*/ 553932547 h 158"/>
                <a:gd name="T72" fmla="*/ 634232414 w 146"/>
                <a:gd name="T73" fmla="*/ 553932547 h 158"/>
                <a:gd name="T74" fmla="*/ 634232414 w 146"/>
                <a:gd name="T75" fmla="*/ 553932547 h 158"/>
                <a:gd name="T76" fmla="*/ 634232414 w 146"/>
                <a:gd name="T77" fmla="*/ 553932547 h 158"/>
                <a:gd name="T78" fmla="*/ 634232414 w 146"/>
                <a:gd name="T79" fmla="*/ 553932547 h 158"/>
                <a:gd name="T80" fmla="*/ 634232414 w 146"/>
                <a:gd name="T81" fmla="*/ 553932547 h 158"/>
                <a:gd name="T82" fmla="*/ 634232414 w 146"/>
                <a:gd name="T83" fmla="*/ 553932547 h 158"/>
                <a:gd name="T84" fmla="*/ 634232414 w 146"/>
                <a:gd name="T85" fmla="*/ 553932547 h 158"/>
                <a:gd name="T86" fmla="*/ 634232414 w 146"/>
                <a:gd name="T87" fmla="*/ 553932547 h 158"/>
                <a:gd name="T88" fmla="*/ 634232414 w 146"/>
                <a:gd name="T89" fmla="*/ 553932547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6"/>
                <a:gd name="T136" fmla="*/ 0 h 158"/>
                <a:gd name="T137" fmla="*/ 146 w 146"/>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6" h="158">
                  <a:moveTo>
                    <a:pt x="82" y="12"/>
                  </a:moveTo>
                  <a:lnTo>
                    <a:pt x="84" y="6"/>
                  </a:lnTo>
                  <a:lnTo>
                    <a:pt x="86" y="4"/>
                  </a:lnTo>
                  <a:lnTo>
                    <a:pt x="92" y="0"/>
                  </a:lnTo>
                  <a:lnTo>
                    <a:pt x="106" y="10"/>
                  </a:lnTo>
                  <a:lnTo>
                    <a:pt x="118" y="24"/>
                  </a:lnTo>
                  <a:lnTo>
                    <a:pt x="124" y="32"/>
                  </a:lnTo>
                  <a:lnTo>
                    <a:pt x="128" y="40"/>
                  </a:lnTo>
                  <a:lnTo>
                    <a:pt x="132" y="48"/>
                  </a:lnTo>
                  <a:lnTo>
                    <a:pt x="132" y="56"/>
                  </a:lnTo>
                  <a:lnTo>
                    <a:pt x="130" y="60"/>
                  </a:lnTo>
                  <a:lnTo>
                    <a:pt x="128" y="64"/>
                  </a:lnTo>
                  <a:lnTo>
                    <a:pt x="136" y="84"/>
                  </a:lnTo>
                  <a:lnTo>
                    <a:pt x="146" y="108"/>
                  </a:lnTo>
                  <a:lnTo>
                    <a:pt x="144" y="118"/>
                  </a:lnTo>
                  <a:lnTo>
                    <a:pt x="142" y="122"/>
                  </a:lnTo>
                  <a:lnTo>
                    <a:pt x="140" y="122"/>
                  </a:lnTo>
                  <a:lnTo>
                    <a:pt x="136" y="122"/>
                  </a:lnTo>
                  <a:lnTo>
                    <a:pt x="136" y="118"/>
                  </a:lnTo>
                  <a:lnTo>
                    <a:pt x="140" y="114"/>
                  </a:lnTo>
                  <a:lnTo>
                    <a:pt x="132" y="116"/>
                  </a:lnTo>
                  <a:lnTo>
                    <a:pt x="128" y="118"/>
                  </a:lnTo>
                  <a:lnTo>
                    <a:pt x="126" y="128"/>
                  </a:lnTo>
                  <a:lnTo>
                    <a:pt x="124" y="124"/>
                  </a:lnTo>
                  <a:lnTo>
                    <a:pt x="122" y="122"/>
                  </a:lnTo>
                  <a:lnTo>
                    <a:pt x="116" y="128"/>
                  </a:lnTo>
                  <a:lnTo>
                    <a:pt x="112" y="130"/>
                  </a:lnTo>
                  <a:lnTo>
                    <a:pt x="108" y="130"/>
                  </a:lnTo>
                  <a:lnTo>
                    <a:pt x="100" y="130"/>
                  </a:lnTo>
                  <a:lnTo>
                    <a:pt x="94" y="128"/>
                  </a:lnTo>
                  <a:lnTo>
                    <a:pt x="90" y="128"/>
                  </a:lnTo>
                  <a:lnTo>
                    <a:pt x="88" y="128"/>
                  </a:lnTo>
                  <a:lnTo>
                    <a:pt x="88" y="130"/>
                  </a:lnTo>
                  <a:lnTo>
                    <a:pt x="92" y="136"/>
                  </a:lnTo>
                  <a:lnTo>
                    <a:pt x="98" y="140"/>
                  </a:lnTo>
                  <a:lnTo>
                    <a:pt x="92" y="148"/>
                  </a:lnTo>
                  <a:lnTo>
                    <a:pt x="88" y="158"/>
                  </a:lnTo>
                  <a:lnTo>
                    <a:pt x="80" y="154"/>
                  </a:lnTo>
                  <a:lnTo>
                    <a:pt x="76" y="148"/>
                  </a:lnTo>
                  <a:lnTo>
                    <a:pt x="72" y="140"/>
                  </a:lnTo>
                  <a:lnTo>
                    <a:pt x="70" y="130"/>
                  </a:lnTo>
                  <a:lnTo>
                    <a:pt x="58" y="130"/>
                  </a:lnTo>
                  <a:lnTo>
                    <a:pt x="50" y="132"/>
                  </a:lnTo>
                  <a:lnTo>
                    <a:pt x="42" y="134"/>
                  </a:lnTo>
                  <a:lnTo>
                    <a:pt x="32" y="138"/>
                  </a:lnTo>
                  <a:lnTo>
                    <a:pt x="22" y="138"/>
                  </a:lnTo>
                  <a:lnTo>
                    <a:pt x="22" y="146"/>
                  </a:lnTo>
                  <a:lnTo>
                    <a:pt x="8" y="144"/>
                  </a:lnTo>
                  <a:lnTo>
                    <a:pt x="2" y="142"/>
                  </a:lnTo>
                  <a:lnTo>
                    <a:pt x="0" y="140"/>
                  </a:lnTo>
                  <a:lnTo>
                    <a:pt x="0" y="136"/>
                  </a:lnTo>
                  <a:lnTo>
                    <a:pt x="6" y="134"/>
                  </a:lnTo>
                  <a:lnTo>
                    <a:pt x="10" y="132"/>
                  </a:lnTo>
                  <a:lnTo>
                    <a:pt x="16" y="124"/>
                  </a:lnTo>
                  <a:lnTo>
                    <a:pt x="22" y="116"/>
                  </a:lnTo>
                  <a:lnTo>
                    <a:pt x="26" y="114"/>
                  </a:lnTo>
                  <a:lnTo>
                    <a:pt x="30" y="112"/>
                  </a:lnTo>
                  <a:lnTo>
                    <a:pt x="36" y="112"/>
                  </a:lnTo>
                  <a:lnTo>
                    <a:pt x="40" y="110"/>
                  </a:lnTo>
                  <a:lnTo>
                    <a:pt x="46" y="108"/>
                  </a:lnTo>
                  <a:lnTo>
                    <a:pt x="50" y="108"/>
                  </a:lnTo>
                  <a:lnTo>
                    <a:pt x="56" y="108"/>
                  </a:lnTo>
                  <a:lnTo>
                    <a:pt x="58" y="110"/>
                  </a:lnTo>
                  <a:lnTo>
                    <a:pt x="64" y="116"/>
                  </a:lnTo>
                  <a:lnTo>
                    <a:pt x="68" y="112"/>
                  </a:lnTo>
                  <a:lnTo>
                    <a:pt x="68" y="108"/>
                  </a:lnTo>
                  <a:lnTo>
                    <a:pt x="66" y="102"/>
                  </a:lnTo>
                  <a:lnTo>
                    <a:pt x="64" y="100"/>
                  </a:lnTo>
                  <a:lnTo>
                    <a:pt x="66" y="96"/>
                  </a:lnTo>
                  <a:lnTo>
                    <a:pt x="70" y="92"/>
                  </a:lnTo>
                  <a:lnTo>
                    <a:pt x="74" y="90"/>
                  </a:lnTo>
                  <a:lnTo>
                    <a:pt x="74" y="86"/>
                  </a:lnTo>
                  <a:lnTo>
                    <a:pt x="74" y="82"/>
                  </a:lnTo>
                  <a:lnTo>
                    <a:pt x="74" y="78"/>
                  </a:lnTo>
                  <a:lnTo>
                    <a:pt x="76" y="82"/>
                  </a:lnTo>
                  <a:lnTo>
                    <a:pt x="74" y="88"/>
                  </a:lnTo>
                  <a:lnTo>
                    <a:pt x="82" y="86"/>
                  </a:lnTo>
                  <a:lnTo>
                    <a:pt x="88" y="84"/>
                  </a:lnTo>
                  <a:lnTo>
                    <a:pt x="92" y="80"/>
                  </a:lnTo>
                  <a:lnTo>
                    <a:pt x="96" y="76"/>
                  </a:lnTo>
                  <a:lnTo>
                    <a:pt x="100" y="64"/>
                  </a:lnTo>
                  <a:lnTo>
                    <a:pt x="102" y="52"/>
                  </a:lnTo>
                  <a:lnTo>
                    <a:pt x="102" y="46"/>
                  </a:lnTo>
                  <a:lnTo>
                    <a:pt x="100" y="42"/>
                  </a:lnTo>
                  <a:lnTo>
                    <a:pt x="94" y="34"/>
                  </a:lnTo>
                  <a:lnTo>
                    <a:pt x="90" y="28"/>
                  </a:lnTo>
                  <a:lnTo>
                    <a:pt x="88" y="24"/>
                  </a:lnTo>
                  <a:lnTo>
                    <a:pt x="86" y="20"/>
                  </a:lnTo>
                  <a:lnTo>
                    <a:pt x="84" y="16"/>
                  </a:lnTo>
                  <a:lnTo>
                    <a:pt x="82" y="12"/>
                  </a:lnTo>
                  <a:close/>
                </a:path>
              </a:pathLst>
            </a:custGeom>
            <a:solidFill>
              <a:srgbClr val="C0C0C0"/>
            </a:solidFill>
            <a:ln w="3175">
              <a:solidFill>
                <a:schemeClr val="bg1"/>
              </a:solidFill>
              <a:round/>
              <a:headEnd/>
              <a:tailEnd/>
            </a:ln>
          </p:spPr>
          <p:txBody>
            <a:bodyPr/>
            <a:lstStyle/>
            <a:p>
              <a:endParaRPr lang="en-GB"/>
            </a:p>
          </p:txBody>
        </p:sp>
        <p:sp>
          <p:nvSpPr>
            <p:cNvPr id="75897" name="Freeform 123"/>
            <p:cNvSpPr>
              <a:spLocks/>
            </p:cNvSpPr>
            <p:nvPr/>
          </p:nvSpPr>
          <p:spPr bwMode="auto">
            <a:xfrm>
              <a:off x="4300" y="1862"/>
              <a:ext cx="215" cy="422"/>
            </a:xfrm>
            <a:custGeom>
              <a:avLst/>
              <a:gdLst>
                <a:gd name="T0" fmla="*/ 511205115 w 224"/>
                <a:gd name="T1" fmla="*/ 583809945 h 438"/>
                <a:gd name="T2" fmla="*/ 511205115 w 224"/>
                <a:gd name="T3" fmla="*/ 583809945 h 438"/>
                <a:gd name="T4" fmla="*/ 511205115 w 224"/>
                <a:gd name="T5" fmla="*/ 583809945 h 438"/>
                <a:gd name="T6" fmla="*/ 511205115 w 224"/>
                <a:gd name="T7" fmla="*/ 583809945 h 438"/>
                <a:gd name="T8" fmla="*/ 511205115 w 224"/>
                <a:gd name="T9" fmla="*/ 583809945 h 438"/>
                <a:gd name="T10" fmla="*/ 511205115 w 224"/>
                <a:gd name="T11" fmla="*/ 583809945 h 438"/>
                <a:gd name="T12" fmla="*/ 511205115 w 224"/>
                <a:gd name="T13" fmla="*/ 583809945 h 438"/>
                <a:gd name="T14" fmla="*/ 511205115 w 224"/>
                <a:gd name="T15" fmla="*/ 583809945 h 438"/>
                <a:gd name="T16" fmla="*/ 511205115 w 224"/>
                <a:gd name="T17" fmla="*/ 583809945 h 438"/>
                <a:gd name="T18" fmla="*/ 511205115 w 224"/>
                <a:gd name="T19" fmla="*/ 583809945 h 438"/>
                <a:gd name="T20" fmla="*/ 511205115 w 224"/>
                <a:gd name="T21" fmla="*/ 583809945 h 438"/>
                <a:gd name="T22" fmla="*/ 511205115 w 224"/>
                <a:gd name="T23" fmla="*/ 583809945 h 438"/>
                <a:gd name="T24" fmla="*/ 511205115 w 224"/>
                <a:gd name="T25" fmla="*/ 583809945 h 438"/>
                <a:gd name="T26" fmla="*/ 511205115 w 224"/>
                <a:gd name="T27" fmla="*/ 583809945 h 438"/>
                <a:gd name="T28" fmla="*/ 511205115 w 224"/>
                <a:gd name="T29" fmla="*/ 0 h 438"/>
                <a:gd name="T30" fmla="*/ 511205115 w 224"/>
                <a:gd name="T31" fmla="*/ 583809945 h 438"/>
                <a:gd name="T32" fmla="*/ 511205115 w 224"/>
                <a:gd name="T33" fmla="*/ 583809945 h 438"/>
                <a:gd name="T34" fmla="*/ 511205115 w 224"/>
                <a:gd name="T35" fmla="*/ 583809945 h 438"/>
                <a:gd name="T36" fmla="*/ 511205115 w 224"/>
                <a:gd name="T37" fmla="*/ 583809945 h 438"/>
                <a:gd name="T38" fmla="*/ 511205115 w 224"/>
                <a:gd name="T39" fmla="*/ 583809945 h 438"/>
                <a:gd name="T40" fmla="*/ 511205115 w 224"/>
                <a:gd name="T41" fmla="*/ 583809945 h 438"/>
                <a:gd name="T42" fmla="*/ 511205115 w 224"/>
                <a:gd name="T43" fmla="*/ 583809945 h 438"/>
                <a:gd name="T44" fmla="*/ 511205115 w 224"/>
                <a:gd name="T45" fmla="*/ 583809945 h 438"/>
                <a:gd name="T46" fmla="*/ 511205115 w 224"/>
                <a:gd name="T47" fmla="*/ 583809945 h 438"/>
                <a:gd name="T48" fmla="*/ 511205115 w 224"/>
                <a:gd name="T49" fmla="*/ 583809945 h 438"/>
                <a:gd name="T50" fmla="*/ 511205115 w 224"/>
                <a:gd name="T51" fmla="*/ 583809945 h 438"/>
                <a:gd name="T52" fmla="*/ 511205115 w 224"/>
                <a:gd name="T53" fmla="*/ 583809945 h 438"/>
                <a:gd name="T54" fmla="*/ 511205115 w 224"/>
                <a:gd name="T55" fmla="*/ 583809945 h 438"/>
                <a:gd name="T56" fmla="*/ 511205115 w 224"/>
                <a:gd name="T57" fmla="*/ 583809945 h 438"/>
                <a:gd name="T58" fmla="*/ 511205115 w 224"/>
                <a:gd name="T59" fmla="*/ 583809945 h 438"/>
                <a:gd name="T60" fmla="*/ 511205115 w 224"/>
                <a:gd name="T61" fmla="*/ 583809945 h 438"/>
                <a:gd name="T62" fmla="*/ 511205115 w 224"/>
                <a:gd name="T63" fmla="*/ 583809945 h 438"/>
                <a:gd name="T64" fmla="*/ 511205115 w 224"/>
                <a:gd name="T65" fmla="*/ 583809945 h 438"/>
                <a:gd name="T66" fmla="*/ 511205115 w 224"/>
                <a:gd name="T67" fmla="*/ 583809945 h 438"/>
                <a:gd name="T68" fmla="*/ 511205115 w 224"/>
                <a:gd name="T69" fmla="*/ 583809945 h 438"/>
                <a:gd name="T70" fmla="*/ 511205115 w 224"/>
                <a:gd name="T71" fmla="*/ 583809945 h 438"/>
                <a:gd name="T72" fmla="*/ 511205115 w 224"/>
                <a:gd name="T73" fmla="*/ 583809945 h 438"/>
                <a:gd name="T74" fmla="*/ 511205115 w 224"/>
                <a:gd name="T75" fmla="*/ 583809945 h 438"/>
                <a:gd name="T76" fmla="*/ 511205115 w 224"/>
                <a:gd name="T77" fmla="*/ 583809945 h 438"/>
                <a:gd name="T78" fmla="*/ 511205115 w 224"/>
                <a:gd name="T79" fmla="*/ 583809945 h 438"/>
                <a:gd name="T80" fmla="*/ 511205115 w 224"/>
                <a:gd name="T81" fmla="*/ 583809945 h 438"/>
                <a:gd name="T82" fmla="*/ 511205115 w 224"/>
                <a:gd name="T83" fmla="*/ 583809945 h 438"/>
                <a:gd name="T84" fmla="*/ 511205115 w 224"/>
                <a:gd name="T85" fmla="*/ 583809945 h 438"/>
                <a:gd name="T86" fmla="*/ 511205115 w 224"/>
                <a:gd name="T87" fmla="*/ 583809945 h 438"/>
                <a:gd name="T88" fmla="*/ 511205115 w 224"/>
                <a:gd name="T89" fmla="*/ 583809945 h 438"/>
                <a:gd name="T90" fmla="*/ 511205115 w 224"/>
                <a:gd name="T91" fmla="*/ 583809945 h 438"/>
                <a:gd name="T92" fmla="*/ 511205115 w 224"/>
                <a:gd name="T93" fmla="*/ 583809945 h 438"/>
                <a:gd name="T94" fmla="*/ 511205115 w 224"/>
                <a:gd name="T95" fmla="*/ 583809945 h 438"/>
                <a:gd name="T96" fmla="*/ 511205115 w 224"/>
                <a:gd name="T97" fmla="*/ 583809945 h 438"/>
                <a:gd name="T98" fmla="*/ 511205115 w 224"/>
                <a:gd name="T99" fmla="*/ 583809945 h 438"/>
                <a:gd name="T100" fmla="*/ 511205115 w 224"/>
                <a:gd name="T101" fmla="*/ 583809945 h 438"/>
                <a:gd name="T102" fmla="*/ 511205115 w 224"/>
                <a:gd name="T103" fmla="*/ 583809945 h 438"/>
                <a:gd name="T104" fmla="*/ 511205115 w 224"/>
                <a:gd name="T105" fmla="*/ 583809945 h 438"/>
                <a:gd name="T106" fmla="*/ 511205115 w 224"/>
                <a:gd name="T107" fmla="*/ 583809945 h 4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4"/>
                <a:gd name="T163" fmla="*/ 0 h 438"/>
                <a:gd name="T164" fmla="*/ 224 w 224"/>
                <a:gd name="T165" fmla="*/ 438 h 4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4" h="438">
                  <a:moveTo>
                    <a:pt x="34" y="240"/>
                  </a:moveTo>
                  <a:lnTo>
                    <a:pt x="40" y="240"/>
                  </a:lnTo>
                  <a:lnTo>
                    <a:pt x="44" y="234"/>
                  </a:lnTo>
                  <a:lnTo>
                    <a:pt x="46" y="228"/>
                  </a:lnTo>
                  <a:lnTo>
                    <a:pt x="46" y="222"/>
                  </a:lnTo>
                  <a:lnTo>
                    <a:pt x="46" y="212"/>
                  </a:lnTo>
                  <a:lnTo>
                    <a:pt x="42" y="198"/>
                  </a:lnTo>
                  <a:lnTo>
                    <a:pt x="36" y="188"/>
                  </a:lnTo>
                  <a:lnTo>
                    <a:pt x="32" y="180"/>
                  </a:lnTo>
                  <a:lnTo>
                    <a:pt x="18" y="168"/>
                  </a:lnTo>
                  <a:lnTo>
                    <a:pt x="20" y="162"/>
                  </a:lnTo>
                  <a:lnTo>
                    <a:pt x="22" y="156"/>
                  </a:lnTo>
                  <a:lnTo>
                    <a:pt x="24" y="150"/>
                  </a:lnTo>
                  <a:lnTo>
                    <a:pt x="24" y="142"/>
                  </a:lnTo>
                  <a:lnTo>
                    <a:pt x="24" y="134"/>
                  </a:lnTo>
                  <a:lnTo>
                    <a:pt x="20" y="128"/>
                  </a:lnTo>
                  <a:lnTo>
                    <a:pt x="12" y="118"/>
                  </a:lnTo>
                  <a:lnTo>
                    <a:pt x="4" y="108"/>
                  </a:lnTo>
                  <a:lnTo>
                    <a:pt x="2" y="102"/>
                  </a:lnTo>
                  <a:lnTo>
                    <a:pt x="0" y="92"/>
                  </a:lnTo>
                  <a:lnTo>
                    <a:pt x="2" y="84"/>
                  </a:lnTo>
                  <a:lnTo>
                    <a:pt x="6" y="76"/>
                  </a:lnTo>
                  <a:lnTo>
                    <a:pt x="10" y="70"/>
                  </a:lnTo>
                  <a:lnTo>
                    <a:pt x="18" y="66"/>
                  </a:lnTo>
                  <a:lnTo>
                    <a:pt x="32" y="58"/>
                  </a:lnTo>
                  <a:lnTo>
                    <a:pt x="38" y="52"/>
                  </a:lnTo>
                  <a:lnTo>
                    <a:pt x="42" y="48"/>
                  </a:lnTo>
                  <a:lnTo>
                    <a:pt x="44" y="44"/>
                  </a:lnTo>
                  <a:lnTo>
                    <a:pt x="44" y="40"/>
                  </a:lnTo>
                  <a:lnTo>
                    <a:pt x="46" y="36"/>
                  </a:lnTo>
                  <a:lnTo>
                    <a:pt x="50" y="34"/>
                  </a:lnTo>
                  <a:lnTo>
                    <a:pt x="56" y="38"/>
                  </a:lnTo>
                  <a:lnTo>
                    <a:pt x="58" y="38"/>
                  </a:lnTo>
                  <a:lnTo>
                    <a:pt x="62" y="36"/>
                  </a:lnTo>
                  <a:lnTo>
                    <a:pt x="58" y="30"/>
                  </a:lnTo>
                  <a:lnTo>
                    <a:pt x="56" y="22"/>
                  </a:lnTo>
                  <a:lnTo>
                    <a:pt x="56" y="20"/>
                  </a:lnTo>
                  <a:lnTo>
                    <a:pt x="58" y="18"/>
                  </a:lnTo>
                  <a:lnTo>
                    <a:pt x="62" y="14"/>
                  </a:lnTo>
                  <a:lnTo>
                    <a:pt x="74" y="14"/>
                  </a:lnTo>
                  <a:lnTo>
                    <a:pt x="82" y="14"/>
                  </a:lnTo>
                  <a:lnTo>
                    <a:pt x="92" y="12"/>
                  </a:lnTo>
                  <a:lnTo>
                    <a:pt x="100" y="6"/>
                  </a:lnTo>
                  <a:lnTo>
                    <a:pt x="110" y="2"/>
                  </a:lnTo>
                  <a:lnTo>
                    <a:pt x="118" y="0"/>
                  </a:lnTo>
                  <a:lnTo>
                    <a:pt x="124" y="2"/>
                  </a:lnTo>
                  <a:lnTo>
                    <a:pt x="128" y="4"/>
                  </a:lnTo>
                  <a:lnTo>
                    <a:pt x="134" y="6"/>
                  </a:lnTo>
                  <a:lnTo>
                    <a:pt x="140" y="6"/>
                  </a:lnTo>
                  <a:lnTo>
                    <a:pt x="142" y="12"/>
                  </a:lnTo>
                  <a:lnTo>
                    <a:pt x="144" y="16"/>
                  </a:lnTo>
                  <a:lnTo>
                    <a:pt x="152" y="24"/>
                  </a:lnTo>
                  <a:lnTo>
                    <a:pt x="160" y="30"/>
                  </a:lnTo>
                  <a:lnTo>
                    <a:pt x="168" y="32"/>
                  </a:lnTo>
                  <a:lnTo>
                    <a:pt x="166" y="38"/>
                  </a:lnTo>
                  <a:lnTo>
                    <a:pt x="164" y="44"/>
                  </a:lnTo>
                  <a:lnTo>
                    <a:pt x="160" y="44"/>
                  </a:lnTo>
                  <a:lnTo>
                    <a:pt x="154" y="44"/>
                  </a:lnTo>
                  <a:lnTo>
                    <a:pt x="152" y="44"/>
                  </a:lnTo>
                  <a:lnTo>
                    <a:pt x="152" y="50"/>
                  </a:lnTo>
                  <a:lnTo>
                    <a:pt x="150" y="56"/>
                  </a:lnTo>
                  <a:lnTo>
                    <a:pt x="146" y="60"/>
                  </a:lnTo>
                  <a:lnTo>
                    <a:pt x="142" y="68"/>
                  </a:lnTo>
                  <a:lnTo>
                    <a:pt x="140" y="74"/>
                  </a:lnTo>
                  <a:lnTo>
                    <a:pt x="142" y="90"/>
                  </a:lnTo>
                  <a:lnTo>
                    <a:pt x="146" y="94"/>
                  </a:lnTo>
                  <a:lnTo>
                    <a:pt x="148" y="98"/>
                  </a:lnTo>
                  <a:lnTo>
                    <a:pt x="156" y="102"/>
                  </a:lnTo>
                  <a:lnTo>
                    <a:pt x="170" y="118"/>
                  </a:lnTo>
                  <a:lnTo>
                    <a:pt x="182" y="132"/>
                  </a:lnTo>
                  <a:lnTo>
                    <a:pt x="194" y="146"/>
                  </a:lnTo>
                  <a:lnTo>
                    <a:pt x="212" y="158"/>
                  </a:lnTo>
                  <a:lnTo>
                    <a:pt x="212" y="166"/>
                  </a:lnTo>
                  <a:lnTo>
                    <a:pt x="216" y="182"/>
                  </a:lnTo>
                  <a:lnTo>
                    <a:pt x="224" y="206"/>
                  </a:lnTo>
                  <a:lnTo>
                    <a:pt x="220" y="212"/>
                  </a:lnTo>
                  <a:lnTo>
                    <a:pt x="220" y="218"/>
                  </a:lnTo>
                  <a:lnTo>
                    <a:pt x="220" y="224"/>
                  </a:lnTo>
                  <a:lnTo>
                    <a:pt x="218" y="228"/>
                  </a:lnTo>
                  <a:lnTo>
                    <a:pt x="212" y="236"/>
                  </a:lnTo>
                  <a:lnTo>
                    <a:pt x="202" y="244"/>
                  </a:lnTo>
                  <a:lnTo>
                    <a:pt x="192" y="248"/>
                  </a:lnTo>
                  <a:lnTo>
                    <a:pt x="184" y="250"/>
                  </a:lnTo>
                  <a:lnTo>
                    <a:pt x="176" y="258"/>
                  </a:lnTo>
                  <a:lnTo>
                    <a:pt x="168" y="272"/>
                  </a:lnTo>
                  <a:lnTo>
                    <a:pt x="158" y="284"/>
                  </a:lnTo>
                  <a:lnTo>
                    <a:pt x="154" y="288"/>
                  </a:lnTo>
                  <a:lnTo>
                    <a:pt x="148" y="288"/>
                  </a:lnTo>
                  <a:lnTo>
                    <a:pt x="146" y="288"/>
                  </a:lnTo>
                  <a:lnTo>
                    <a:pt x="144" y="286"/>
                  </a:lnTo>
                  <a:lnTo>
                    <a:pt x="144" y="278"/>
                  </a:lnTo>
                  <a:lnTo>
                    <a:pt x="144" y="270"/>
                  </a:lnTo>
                  <a:lnTo>
                    <a:pt x="146" y="264"/>
                  </a:lnTo>
                  <a:lnTo>
                    <a:pt x="146" y="258"/>
                  </a:lnTo>
                  <a:lnTo>
                    <a:pt x="144" y="252"/>
                  </a:lnTo>
                  <a:lnTo>
                    <a:pt x="136" y="252"/>
                  </a:lnTo>
                  <a:lnTo>
                    <a:pt x="132" y="250"/>
                  </a:lnTo>
                  <a:lnTo>
                    <a:pt x="128" y="250"/>
                  </a:lnTo>
                  <a:lnTo>
                    <a:pt x="122" y="252"/>
                  </a:lnTo>
                  <a:lnTo>
                    <a:pt x="122" y="242"/>
                  </a:lnTo>
                  <a:lnTo>
                    <a:pt x="116" y="242"/>
                  </a:lnTo>
                  <a:lnTo>
                    <a:pt x="112" y="238"/>
                  </a:lnTo>
                  <a:lnTo>
                    <a:pt x="110" y="234"/>
                  </a:lnTo>
                  <a:lnTo>
                    <a:pt x="106" y="228"/>
                  </a:lnTo>
                  <a:lnTo>
                    <a:pt x="106" y="226"/>
                  </a:lnTo>
                  <a:lnTo>
                    <a:pt x="104" y="220"/>
                  </a:lnTo>
                  <a:lnTo>
                    <a:pt x="98" y="218"/>
                  </a:lnTo>
                  <a:lnTo>
                    <a:pt x="92" y="216"/>
                  </a:lnTo>
                  <a:lnTo>
                    <a:pt x="82" y="210"/>
                  </a:lnTo>
                  <a:lnTo>
                    <a:pt x="72" y="200"/>
                  </a:lnTo>
                  <a:lnTo>
                    <a:pt x="64" y="192"/>
                  </a:lnTo>
                  <a:lnTo>
                    <a:pt x="56" y="192"/>
                  </a:lnTo>
                  <a:lnTo>
                    <a:pt x="56" y="216"/>
                  </a:lnTo>
                  <a:lnTo>
                    <a:pt x="54" y="224"/>
                  </a:lnTo>
                  <a:lnTo>
                    <a:pt x="52" y="234"/>
                  </a:lnTo>
                  <a:lnTo>
                    <a:pt x="50" y="244"/>
                  </a:lnTo>
                  <a:lnTo>
                    <a:pt x="48" y="256"/>
                  </a:lnTo>
                  <a:lnTo>
                    <a:pt x="50" y="262"/>
                  </a:lnTo>
                  <a:lnTo>
                    <a:pt x="52" y="270"/>
                  </a:lnTo>
                  <a:lnTo>
                    <a:pt x="56" y="274"/>
                  </a:lnTo>
                  <a:lnTo>
                    <a:pt x="64" y="276"/>
                  </a:lnTo>
                  <a:lnTo>
                    <a:pt x="64" y="286"/>
                  </a:lnTo>
                  <a:lnTo>
                    <a:pt x="66" y="292"/>
                  </a:lnTo>
                  <a:lnTo>
                    <a:pt x="70" y="296"/>
                  </a:lnTo>
                  <a:lnTo>
                    <a:pt x="70" y="306"/>
                  </a:lnTo>
                  <a:lnTo>
                    <a:pt x="72" y="310"/>
                  </a:lnTo>
                  <a:lnTo>
                    <a:pt x="74" y="312"/>
                  </a:lnTo>
                  <a:lnTo>
                    <a:pt x="78" y="316"/>
                  </a:lnTo>
                  <a:lnTo>
                    <a:pt x="90" y="322"/>
                  </a:lnTo>
                  <a:lnTo>
                    <a:pt x="100" y="330"/>
                  </a:lnTo>
                  <a:lnTo>
                    <a:pt x="114" y="342"/>
                  </a:lnTo>
                  <a:lnTo>
                    <a:pt x="124" y="356"/>
                  </a:lnTo>
                  <a:lnTo>
                    <a:pt x="128" y="362"/>
                  </a:lnTo>
                  <a:lnTo>
                    <a:pt x="128" y="370"/>
                  </a:lnTo>
                  <a:lnTo>
                    <a:pt x="128" y="392"/>
                  </a:lnTo>
                  <a:lnTo>
                    <a:pt x="130" y="396"/>
                  </a:lnTo>
                  <a:lnTo>
                    <a:pt x="132" y="400"/>
                  </a:lnTo>
                  <a:lnTo>
                    <a:pt x="136" y="408"/>
                  </a:lnTo>
                  <a:lnTo>
                    <a:pt x="142" y="418"/>
                  </a:lnTo>
                  <a:lnTo>
                    <a:pt x="144" y="424"/>
                  </a:lnTo>
                  <a:lnTo>
                    <a:pt x="144" y="430"/>
                  </a:lnTo>
                  <a:lnTo>
                    <a:pt x="142" y="434"/>
                  </a:lnTo>
                  <a:lnTo>
                    <a:pt x="140" y="436"/>
                  </a:lnTo>
                  <a:lnTo>
                    <a:pt x="136" y="438"/>
                  </a:lnTo>
                  <a:lnTo>
                    <a:pt x="128" y="430"/>
                  </a:lnTo>
                  <a:lnTo>
                    <a:pt x="120" y="420"/>
                  </a:lnTo>
                  <a:lnTo>
                    <a:pt x="102" y="404"/>
                  </a:lnTo>
                  <a:lnTo>
                    <a:pt x="86" y="386"/>
                  </a:lnTo>
                  <a:lnTo>
                    <a:pt x="80" y="376"/>
                  </a:lnTo>
                  <a:lnTo>
                    <a:pt x="76" y="366"/>
                  </a:lnTo>
                  <a:lnTo>
                    <a:pt x="72" y="354"/>
                  </a:lnTo>
                  <a:lnTo>
                    <a:pt x="70" y="342"/>
                  </a:lnTo>
                  <a:lnTo>
                    <a:pt x="68" y="330"/>
                  </a:lnTo>
                  <a:lnTo>
                    <a:pt x="60" y="316"/>
                  </a:lnTo>
                  <a:lnTo>
                    <a:pt x="50" y="304"/>
                  </a:lnTo>
                  <a:lnTo>
                    <a:pt x="44" y="300"/>
                  </a:lnTo>
                  <a:lnTo>
                    <a:pt x="40" y="298"/>
                  </a:lnTo>
                  <a:lnTo>
                    <a:pt x="36" y="304"/>
                  </a:lnTo>
                  <a:lnTo>
                    <a:pt x="34" y="300"/>
                  </a:lnTo>
                  <a:lnTo>
                    <a:pt x="32" y="292"/>
                  </a:lnTo>
                  <a:lnTo>
                    <a:pt x="32" y="276"/>
                  </a:lnTo>
                  <a:lnTo>
                    <a:pt x="34" y="240"/>
                  </a:lnTo>
                  <a:close/>
                </a:path>
              </a:pathLst>
            </a:custGeom>
            <a:solidFill>
              <a:srgbClr val="C0C0C0"/>
            </a:solidFill>
            <a:ln w="3175">
              <a:solidFill>
                <a:schemeClr val="bg1"/>
              </a:solidFill>
              <a:round/>
              <a:headEnd/>
              <a:tailEnd/>
            </a:ln>
          </p:spPr>
          <p:txBody>
            <a:bodyPr/>
            <a:lstStyle/>
            <a:p>
              <a:endParaRPr lang="en-GB"/>
            </a:p>
          </p:txBody>
        </p:sp>
        <p:sp>
          <p:nvSpPr>
            <p:cNvPr id="75898" name="Freeform 124"/>
            <p:cNvSpPr>
              <a:spLocks/>
            </p:cNvSpPr>
            <p:nvPr/>
          </p:nvSpPr>
          <p:spPr bwMode="auto">
            <a:xfrm>
              <a:off x="4452" y="2415"/>
              <a:ext cx="167" cy="52"/>
            </a:xfrm>
            <a:custGeom>
              <a:avLst/>
              <a:gdLst>
                <a:gd name="T0" fmla="*/ 510248995 w 174"/>
                <a:gd name="T1" fmla="*/ 573145779 h 54"/>
                <a:gd name="T2" fmla="*/ 0 w 174"/>
                <a:gd name="T3" fmla="*/ 573145779 h 54"/>
                <a:gd name="T4" fmla="*/ 510248995 w 174"/>
                <a:gd name="T5" fmla="*/ 573145779 h 54"/>
                <a:gd name="T6" fmla="*/ 510248995 w 174"/>
                <a:gd name="T7" fmla="*/ 573145779 h 54"/>
                <a:gd name="T8" fmla="*/ 510248995 w 174"/>
                <a:gd name="T9" fmla="*/ 573145779 h 54"/>
                <a:gd name="T10" fmla="*/ 510248995 w 174"/>
                <a:gd name="T11" fmla="*/ 0 h 54"/>
                <a:gd name="T12" fmla="*/ 510248995 w 174"/>
                <a:gd name="T13" fmla="*/ 573145779 h 54"/>
                <a:gd name="T14" fmla="*/ 510248995 w 174"/>
                <a:gd name="T15" fmla="*/ 573145779 h 54"/>
                <a:gd name="T16" fmla="*/ 510248995 w 174"/>
                <a:gd name="T17" fmla="*/ 573145779 h 54"/>
                <a:gd name="T18" fmla="*/ 510248995 w 174"/>
                <a:gd name="T19" fmla="*/ 573145779 h 54"/>
                <a:gd name="T20" fmla="*/ 510248995 w 174"/>
                <a:gd name="T21" fmla="*/ 573145779 h 54"/>
                <a:gd name="T22" fmla="*/ 510248995 w 174"/>
                <a:gd name="T23" fmla="*/ 573145779 h 54"/>
                <a:gd name="T24" fmla="*/ 510248995 w 174"/>
                <a:gd name="T25" fmla="*/ 573145779 h 54"/>
                <a:gd name="T26" fmla="*/ 510248995 w 174"/>
                <a:gd name="T27" fmla="*/ 573145779 h 54"/>
                <a:gd name="T28" fmla="*/ 510248995 w 174"/>
                <a:gd name="T29" fmla="*/ 573145779 h 54"/>
                <a:gd name="T30" fmla="*/ 510248995 w 174"/>
                <a:gd name="T31" fmla="*/ 573145779 h 54"/>
                <a:gd name="T32" fmla="*/ 510248995 w 174"/>
                <a:gd name="T33" fmla="*/ 573145779 h 54"/>
                <a:gd name="T34" fmla="*/ 510248995 w 174"/>
                <a:gd name="T35" fmla="*/ 573145779 h 54"/>
                <a:gd name="T36" fmla="*/ 510248995 w 174"/>
                <a:gd name="T37" fmla="*/ 573145779 h 54"/>
                <a:gd name="T38" fmla="*/ 510248995 w 174"/>
                <a:gd name="T39" fmla="*/ 573145779 h 54"/>
                <a:gd name="T40" fmla="*/ 510248995 w 174"/>
                <a:gd name="T41" fmla="*/ 573145779 h 54"/>
                <a:gd name="T42" fmla="*/ 510248995 w 174"/>
                <a:gd name="T43" fmla="*/ 573145779 h 54"/>
                <a:gd name="T44" fmla="*/ 510248995 w 174"/>
                <a:gd name="T45" fmla="*/ 573145779 h 54"/>
                <a:gd name="T46" fmla="*/ 510248995 w 174"/>
                <a:gd name="T47" fmla="*/ 573145779 h 54"/>
                <a:gd name="T48" fmla="*/ 510248995 w 174"/>
                <a:gd name="T49" fmla="*/ 573145779 h 54"/>
                <a:gd name="T50" fmla="*/ 510248995 w 174"/>
                <a:gd name="T51" fmla="*/ 573145779 h 54"/>
                <a:gd name="T52" fmla="*/ 510248995 w 174"/>
                <a:gd name="T53" fmla="*/ 573145779 h 54"/>
                <a:gd name="T54" fmla="*/ 510248995 w 174"/>
                <a:gd name="T55" fmla="*/ 573145779 h 54"/>
                <a:gd name="T56" fmla="*/ 510248995 w 174"/>
                <a:gd name="T57" fmla="*/ 573145779 h 54"/>
                <a:gd name="T58" fmla="*/ 510248995 w 174"/>
                <a:gd name="T59" fmla="*/ 573145779 h 54"/>
                <a:gd name="T60" fmla="*/ 510248995 w 174"/>
                <a:gd name="T61" fmla="*/ 573145779 h 54"/>
                <a:gd name="T62" fmla="*/ 510248995 w 174"/>
                <a:gd name="T63" fmla="*/ 573145779 h 54"/>
                <a:gd name="T64" fmla="*/ 510248995 w 174"/>
                <a:gd name="T65" fmla="*/ 573145779 h 54"/>
                <a:gd name="T66" fmla="*/ 510248995 w 174"/>
                <a:gd name="T67" fmla="*/ 573145779 h 54"/>
                <a:gd name="T68" fmla="*/ 510248995 w 174"/>
                <a:gd name="T69" fmla="*/ 573145779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4"/>
                <a:gd name="T106" fmla="*/ 0 h 54"/>
                <a:gd name="T107" fmla="*/ 174 w 17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4" h="54">
                  <a:moveTo>
                    <a:pt x="18" y="18"/>
                  </a:moveTo>
                  <a:lnTo>
                    <a:pt x="8" y="18"/>
                  </a:lnTo>
                  <a:lnTo>
                    <a:pt x="4" y="16"/>
                  </a:lnTo>
                  <a:lnTo>
                    <a:pt x="0" y="14"/>
                  </a:lnTo>
                  <a:lnTo>
                    <a:pt x="4" y="12"/>
                  </a:lnTo>
                  <a:lnTo>
                    <a:pt x="8" y="12"/>
                  </a:lnTo>
                  <a:lnTo>
                    <a:pt x="10" y="10"/>
                  </a:lnTo>
                  <a:lnTo>
                    <a:pt x="10" y="6"/>
                  </a:lnTo>
                  <a:lnTo>
                    <a:pt x="10" y="4"/>
                  </a:lnTo>
                  <a:lnTo>
                    <a:pt x="12" y="2"/>
                  </a:lnTo>
                  <a:lnTo>
                    <a:pt x="14" y="0"/>
                  </a:lnTo>
                  <a:lnTo>
                    <a:pt x="18" y="0"/>
                  </a:lnTo>
                  <a:lnTo>
                    <a:pt x="24" y="2"/>
                  </a:lnTo>
                  <a:lnTo>
                    <a:pt x="38" y="2"/>
                  </a:lnTo>
                  <a:lnTo>
                    <a:pt x="52" y="4"/>
                  </a:lnTo>
                  <a:lnTo>
                    <a:pt x="54" y="6"/>
                  </a:lnTo>
                  <a:lnTo>
                    <a:pt x="56" y="8"/>
                  </a:lnTo>
                  <a:lnTo>
                    <a:pt x="58" y="14"/>
                  </a:lnTo>
                  <a:lnTo>
                    <a:pt x="60" y="16"/>
                  </a:lnTo>
                  <a:lnTo>
                    <a:pt x="66" y="18"/>
                  </a:lnTo>
                  <a:lnTo>
                    <a:pt x="76" y="18"/>
                  </a:lnTo>
                  <a:lnTo>
                    <a:pt x="84" y="16"/>
                  </a:lnTo>
                  <a:lnTo>
                    <a:pt x="90" y="14"/>
                  </a:lnTo>
                  <a:lnTo>
                    <a:pt x="94" y="12"/>
                  </a:lnTo>
                  <a:lnTo>
                    <a:pt x="98" y="10"/>
                  </a:lnTo>
                  <a:lnTo>
                    <a:pt x="100" y="12"/>
                  </a:lnTo>
                  <a:lnTo>
                    <a:pt x="102" y="12"/>
                  </a:lnTo>
                  <a:lnTo>
                    <a:pt x="108" y="14"/>
                  </a:lnTo>
                  <a:lnTo>
                    <a:pt x="110" y="18"/>
                  </a:lnTo>
                  <a:lnTo>
                    <a:pt x="114" y="18"/>
                  </a:lnTo>
                  <a:lnTo>
                    <a:pt x="122" y="20"/>
                  </a:lnTo>
                  <a:lnTo>
                    <a:pt x="126" y="22"/>
                  </a:lnTo>
                  <a:lnTo>
                    <a:pt x="126" y="24"/>
                  </a:lnTo>
                  <a:lnTo>
                    <a:pt x="128" y="32"/>
                  </a:lnTo>
                  <a:lnTo>
                    <a:pt x="134" y="34"/>
                  </a:lnTo>
                  <a:lnTo>
                    <a:pt x="142" y="34"/>
                  </a:lnTo>
                  <a:lnTo>
                    <a:pt x="156" y="36"/>
                  </a:lnTo>
                  <a:lnTo>
                    <a:pt x="158" y="38"/>
                  </a:lnTo>
                  <a:lnTo>
                    <a:pt x="162" y="40"/>
                  </a:lnTo>
                  <a:lnTo>
                    <a:pt x="174" y="44"/>
                  </a:lnTo>
                  <a:lnTo>
                    <a:pt x="174" y="46"/>
                  </a:lnTo>
                  <a:lnTo>
                    <a:pt x="172" y="50"/>
                  </a:lnTo>
                  <a:lnTo>
                    <a:pt x="168" y="52"/>
                  </a:lnTo>
                  <a:lnTo>
                    <a:pt x="164" y="52"/>
                  </a:lnTo>
                  <a:lnTo>
                    <a:pt x="162" y="50"/>
                  </a:lnTo>
                  <a:lnTo>
                    <a:pt x="156" y="44"/>
                  </a:lnTo>
                  <a:lnTo>
                    <a:pt x="154" y="50"/>
                  </a:lnTo>
                  <a:lnTo>
                    <a:pt x="154" y="52"/>
                  </a:lnTo>
                  <a:lnTo>
                    <a:pt x="152" y="54"/>
                  </a:lnTo>
                  <a:lnTo>
                    <a:pt x="146" y="52"/>
                  </a:lnTo>
                  <a:lnTo>
                    <a:pt x="140" y="50"/>
                  </a:lnTo>
                  <a:lnTo>
                    <a:pt x="136" y="48"/>
                  </a:lnTo>
                  <a:lnTo>
                    <a:pt x="128" y="46"/>
                  </a:lnTo>
                  <a:lnTo>
                    <a:pt x="100" y="46"/>
                  </a:lnTo>
                  <a:lnTo>
                    <a:pt x="98" y="44"/>
                  </a:lnTo>
                  <a:lnTo>
                    <a:pt x="96" y="44"/>
                  </a:lnTo>
                  <a:lnTo>
                    <a:pt x="90" y="44"/>
                  </a:lnTo>
                  <a:lnTo>
                    <a:pt x="88" y="42"/>
                  </a:lnTo>
                  <a:lnTo>
                    <a:pt x="86" y="40"/>
                  </a:lnTo>
                  <a:lnTo>
                    <a:pt x="80" y="38"/>
                  </a:lnTo>
                  <a:lnTo>
                    <a:pt x="70" y="34"/>
                  </a:lnTo>
                  <a:lnTo>
                    <a:pt x="60" y="34"/>
                  </a:lnTo>
                  <a:lnTo>
                    <a:pt x="52" y="34"/>
                  </a:lnTo>
                  <a:lnTo>
                    <a:pt x="44" y="34"/>
                  </a:lnTo>
                  <a:lnTo>
                    <a:pt x="40" y="34"/>
                  </a:lnTo>
                  <a:lnTo>
                    <a:pt x="38" y="32"/>
                  </a:lnTo>
                  <a:lnTo>
                    <a:pt x="34" y="28"/>
                  </a:lnTo>
                  <a:lnTo>
                    <a:pt x="26" y="28"/>
                  </a:lnTo>
                  <a:lnTo>
                    <a:pt x="22" y="28"/>
                  </a:lnTo>
                  <a:lnTo>
                    <a:pt x="20" y="24"/>
                  </a:lnTo>
                  <a:lnTo>
                    <a:pt x="18" y="18"/>
                  </a:lnTo>
                  <a:close/>
                </a:path>
              </a:pathLst>
            </a:custGeom>
            <a:solidFill>
              <a:srgbClr val="C0C0C0"/>
            </a:solidFill>
            <a:ln w="3175">
              <a:solidFill>
                <a:schemeClr val="bg1"/>
              </a:solidFill>
              <a:round/>
              <a:headEnd/>
              <a:tailEnd/>
            </a:ln>
          </p:spPr>
          <p:txBody>
            <a:bodyPr/>
            <a:lstStyle/>
            <a:p>
              <a:endParaRPr lang="en-GB"/>
            </a:p>
          </p:txBody>
        </p:sp>
        <p:sp>
          <p:nvSpPr>
            <p:cNvPr id="75899" name="Freeform 125"/>
            <p:cNvSpPr>
              <a:spLocks/>
            </p:cNvSpPr>
            <p:nvPr/>
          </p:nvSpPr>
          <p:spPr bwMode="auto">
            <a:xfrm>
              <a:off x="4513" y="2507"/>
              <a:ext cx="660" cy="534"/>
            </a:xfrm>
            <a:custGeom>
              <a:avLst/>
              <a:gdLst>
                <a:gd name="T0" fmla="*/ 615182399 w 684"/>
                <a:gd name="T1" fmla="*/ 592968638 h 554"/>
                <a:gd name="T2" fmla="*/ 615182399 w 684"/>
                <a:gd name="T3" fmla="*/ 592968638 h 554"/>
                <a:gd name="T4" fmla="*/ 615182399 w 684"/>
                <a:gd name="T5" fmla="*/ 592968638 h 554"/>
                <a:gd name="T6" fmla="*/ 615182399 w 684"/>
                <a:gd name="T7" fmla="*/ 592968638 h 554"/>
                <a:gd name="T8" fmla="*/ 615182399 w 684"/>
                <a:gd name="T9" fmla="*/ 592968638 h 554"/>
                <a:gd name="T10" fmla="*/ 615182399 w 684"/>
                <a:gd name="T11" fmla="*/ 592968638 h 554"/>
                <a:gd name="T12" fmla="*/ 615182399 w 684"/>
                <a:gd name="T13" fmla="*/ 592968638 h 554"/>
                <a:gd name="T14" fmla="*/ 615182399 w 684"/>
                <a:gd name="T15" fmla="*/ 592968638 h 554"/>
                <a:gd name="T16" fmla="*/ 615182399 w 684"/>
                <a:gd name="T17" fmla="*/ 592968638 h 554"/>
                <a:gd name="T18" fmla="*/ 615182399 w 684"/>
                <a:gd name="T19" fmla="*/ 592968638 h 554"/>
                <a:gd name="T20" fmla="*/ 615182399 w 684"/>
                <a:gd name="T21" fmla="*/ 592968638 h 554"/>
                <a:gd name="T22" fmla="*/ 615182399 w 684"/>
                <a:gd name="T23" fmla="*/ 592968638 h 554"/>
                <a:gd name="T24" fmla="*/ 615182399 w 684"/>
                <a:gd name="T25" fmla="*/ 592968638 h 554"/>
                <a:gd name="T26" fmla="*/ 615182399 w 684"/>
                <a:gd name="T27" fmla="*/ 592968638 h 554"/>
                <a:gd name="T28" fmla="*/ 615182399 w 684"/>
                <a:gd name="T29" fmla="*/ 592968638 h 554"/>
                <a:gd name="T30" fmla="*/ 615182399 w 684"/>
                <a:gd name="T31" fmla="*/ 592968638 h 554"/>
                <a:gd name="T32" fmla="*/ 615182399 w 684"/>
                <a:gd name="T33" fmla="*/ 592968638 h 554"/>
                <a:gd name="T34" fmla="*/ 615182399 w 684"/>
                <a:gd name="T35" fmla="*/ 592968638 h 554"/>
                <a:gd name="T36" fmla="*/ 615182399 w 684"/>
                <a:gd name="T37" fmla="*/ 592968638 h 554"/>
                <a:gd name="T38" fmla="*/ 615182399 w 684"/>
                <a:gd name="T39" fmla="*/ 592968638 h 554"/>
                <a:gd name="T40" fmla="*/ 615182399 w 684"/>
                <a:gd name="T41" fmla="*/ 592968638 h 554"/>
                <a:gd name="T42" fmla="*/ 615182399 w 684"/>
                <a:gd name="T43" fmla="*/ 592968638 h 554"/>
                <a:gd name="T44" fmla="*/ 615182399 w 684"/>
                <a:gd name="T45" fmla="*/ 592968638 h 554"/>
                <a:gd name="T46" fmla="*/ 615182399 w 684"/>
                <a:gd name="T47" fmla="*/ 592968638 h 554"/>
                <a:gd name="T48" fmla="*/ 615182399 w 684"/>
                <a:gd name="T49" fmla="*/ 592968638 h 554"/>
                <a:gd name="T50" fmla="*/ 615182399 w 684"/>
                <a:gd name="T51" fmla="*/ 592968638 h 554"/>
                <a:gd name="T52" fmla="*/ 615182399 w 684"/>
                <a:gd name="T53" fmla="*/ 592968638 h 554"/>
                <a:gd name="T54" fmla="*/ 615182399 w 684"/>
                <a:gd name="T55" fmla="*/ 592968638 h 554"/>
                <a:gd name="T56" fmla="*/ 615182399 w 684"/>
                <a:gd name="T57" fmla="*/ 592968638 h 554"/>
                <a:gd name="T58" fmla="*/ 615182399 w 684"/>
                <a:gd name="T59" fmla="*/ 592968638 h 554"/>
                <a:gd name="T60" fmla="*/ 615182399 w 684"/>
                <a:gd name="T61" fmla="*/ 592968638 h 554"/>
                <a:gd name="T62" fmla="*/ 615182399 w 684"/>
                <a:gd name="T63" fmla="*/ 592968638 h 554"/>
                <a:gd name="T64" fmla="*/ 615182399 w 684"/>
                <a:gd name="T65" fmla="*/ 592968638 h 554"/>
                <a:gd name="T66" fmla="*/ 615182399 w 684"/>
                <a:gd name="T67" fmla="*/ 592968638 h 554"/>
                <a:gd name="T68" fmla="*/ 615182399 w 684"/>
                <a:gd name="T69" fmla="*/ 592968638 h 554"/>
                <a:gd name="T70" fmla="*/ 615182399 w 684"/>
                <a:gd name="T71" fmla="*/ 592968638 h 554"/>
                <a:gd name="T72" fmla="*/ 615182399 w 684"/>
                <a:gd name="T73" fmla="*/ 592968638 h 554"/>
                <a:gd name="T74" fmla="*/ 615182399 w 684"/>
                <a:gd name="T75" fmla="*/ 592968638 h 554"/>
                <a:gd name="T76" fmla="*/ 615182399 w 684"/>
                <a:gd name="T77" fmla="*/ 592968638 h 554"/>
                <a:gd name="T78" fmla="*/ 615182399 w 684"/>
                <a:gd name="T79" fmla="*/ 592968638 h 554"/>
                <a:gd name="T80" fmla="*/ 615182399 w 684"/>
                <a:gd name="T81" fmla="*/ 592968638 h 554"/>
                <a:gd name="T82" fmla="*/ 615182399 w 684"/>
                <a:gd name="T83" fmla="*/ 592968638 h 554"/>
                <a:gd name="T84" fmla="*/ 615182399 w 684"/>
                <a:gd name="T85" fmla="*/ 592968638 h 554"/>
                <a:gd name="T86" fmla="*/ 615182399 w 684"/>
                <a:gd name="T87" fmla="*/ 592968638 h 554"/>
                <a:gd name="T88" fmla="*/ 615182399 w 684"/>
                <a:gd name="T89" fmla="*/ 592968638 h 554"/>
                <a:gd name="T90" fmla="*/ 615182399 w 684"/>
                <a:gd name="T91" fmla="*/ 592968638 h 554"/>
                <a:gd name="T92" fmla="*/ 615182399 w 684"/>
                <a:gd name="T93" fmla="*/ 592968638 h 554"/>
                <a:gd name="T94" fmla="*/ 615182399 w 684"/>
                <a:gd name="T95" fmla="*/ 592968638 h 554"/>
                <a:gd name="T96" fmla="*/ 615182399 w 684"/>
                <a:gd name="T97" fmla="*/ 592968638 h 554"/>
                <a:gd name="T98" fmla="*/ 615182399 w 684"/>
                <a:gd name="T99" fmla="*/ 592968638 h 554"/>
                <a:gd name="T100" fmla="*/ 0 w 684"/>
                <a:gd name="T101" fmla="*/ 592968638 h 554"/>
                <a:gd name="T102" fmla="*/ 615182399 w 684"/>
                <a:gd name="T103" fmla="*/ 592968638 h 554"/>
                <a:gd name="T104" fmla="*/ 615182399 w 684"/>
                <a:gd name="T105" fmla="*/ 592968638 h 554"/>
                <a:gd name="T106" fmla="*/ 615182399 w 684"/>
                <a:gd name="T107" fmla="*/ 592968638 h 554"/>
                <a:gd name="T108" fmla="*/ 615182399 w 684"/>
                <a:gd name="T109" fmla="*/ 592968638 h 554"/>
                <a:gd name="T110" fmla="*/ 615182399 w 684"/>
                <a:gd name="T111" fmla="*/ 592968638 h 554"/>
                <a:gd name="T112" fmla="*/ 615182399 w 684"/>
                <a:gd name="T113" fmla="*/ 592968638 h 554"/>
                <a:gd name="T114" fmla="*/ 615182399 w 684"/>
                <a:gd name="T115" fmla="*/ 592968638 h 554"/>
                <a:gd name="T116" fmla="*/ 615182399 w 684"/>
                <a:gd name="T117" fmla="*/ 592968638 h 554"/>
                <a:gd name="T118" fmla="*/ 615182399 w 684"/>
                <a:gd name="T119" fmla="*/ 592968638 h 5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4"/>
                <a:gd name="T181" fmla="*/ 0 h 554"/>
                <a:gd name="T182" fmla="*/ 684 w 684"/>
                <a:gd name="T183" fmla="*/ 554 h 5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4" h="554">
                  <a:moveTo>
                    <a:pt x="194" y="150"/>
                  </a:moveTo>
                  <a:lnTo>
                    <a:pt x="200" y="142"/>
                  </a:lnTo>
                  <a:lnTo>
                    <a:pt x="202" y="140"/>
                  </a:lnTo>
                  <a:lnTo>
                    <a:pt x="202" y="134"/>
                  </a:lnTo>
                  <a:lnTo>
                    <a:pt x="204" y="128"/>
                  </a:lnTo>
                  <a:lnTo>
                    <a:pt x="208" y="122"/>
                  </a:lnTo>
                  <a:lnTo>
                    <a:pt x="214" y="116"/>
                  </a:lnTo>
                  <a:lnTo>
                    <a:pt x="218" y="114"/>
                  </a:lnTo>
                  <a:lnTo>
                    <a:pt x="220" y="122"/>
                  </a:lnTo>
                  <a:lnTo>
                    <a:pt x="222" y="124"/>
                  </a:lnTo>
                  <a:lnTo>
                    <a:pt x="226" y="126"/>
                  </a:lnTo>
                  <a:lnTo>
                    <a:pt x="228" y="124"/>
                  </a:lnTo>
                  <a:lnTo>
                    <a:pt x="228" y="122"/>
                  </a:lnTo>
                  <a:lnTo>
                    <a:pt x="230" y="120"/>
                  </a:lnTo>
                  <a:lnTo>
                    <a:pt x="228" y="114"/>
                  </a:lnTo>
                  <a:lnTo>
                    <a:pt x="228" y="108"/>
                  </a:lnTo>
                  <a:lnTo>
                    <a:pt x="236" y="108"/>
                  </a:lnTo>
                  <a:lnTo>
                    <a:pt x="244" y="108"/>
                  </a:lnTo>
                  <a:lnTo>
                    <a:pt x="244" y="100"/>
                  </a:lnTo>
                  <a:lnTo>
                    <a:pt x="248" y="94"/>
                  </a:lnTo>
                  <a:lnTo>
                    <a:pt x="250" y="90"/>
                  </a:lnTo>
                  <a:lnTo>
                    <a:pt x="254" y="86"/>
                  </a:lnTo>
                  <a:lnTo>
                    <a:pt x="258" y="84"/>
                  </a:lnTo>
                  <a:lnTo>
                    <a:pt x="260" y="78"/>
                  </a:lnTo>
                  <a:lnTo>
                    <a:pt x="262" y="74"/>
                  </a:lnTo>
                  <a:lnTo>
                    <a:pt x="266" y="70"/>
                  </a:lnTo>
                  <a:lnTo>
                    <a:pt x="282" y="64"/>
                  </a:lnTo>
                  <a:lnTo>
                    <a:pt x="290" y="62"/>
                  </a:lnTo>
                  <a:lnTo>
                    <a:pt x="296" y="58"/>
                  </a:lnTo>
                  <a:lnTo>
                    <a:pt x="306" y="68"/>
                  </a:lnTo>
                  <a:lnTo>
                    <a:pt x="310" y="72"/>
                  </a:lnTo>
                  <a:lnTo>
                    <a:pt x="310" y="78"/>
                  </a:lnTo>
                  <a:lnTo>
                    <a:pt x="310" y="80"/>
                  </a:lnTo>
                  <a:lnTo>
                    <a:pt x="308" y="82"/>
                  </a:lnTo>
                  <a:lnTo>
                    <a:pt x="312" y="80"/>
                  </a:lnTo>
                  <a:lnTo>
                    <a:pt x="316" y="78"/>
                  </a:lnTo>
                  <a:lnTo>
                    <a:pt x="320" y="80"/>
                  </a:lnTo>
                  <a:lnTo>
                    <a:pt x="324" y="80"/>
                  </a:lnTo>
                  <a:lnTo>
                    <a:pt x="330" y="78"/>
                  </a:lnTo>
                  <a:lnTo>
                    <a:pt x="334" y="76"/>
                  </a:lnTo>
                  <a:lnTo>
                    <a:pt x="332" y="68"/>
                  </a:lnTo>
                  <a:lnTo>
                    <a:pt x="334" y="62"/>
                  </a:lnTo>
                  <a:lnTo>
                    <a:pt x="338" y="58"/>
                  </a:lnTo>
                  <a:lnTo>
                    <a:pt x="344" y="54"/>
                  </a:lnTo>
                  <a:lnTo>
                    <a:pt x="350" y="52"/>
                  </a:lnTo>
                  <a:lnTo>
                    <a:pt x="348" y="48"/>
                  </a:lnTo>
                  <a:lnTo>
                    <a:pt x="346" y="46"/>
                  </a:lnTo>
                  <a:lnTo>
                    <a:pt x="348" y="42"/>
                  </a:lnTo>
                  <a:lnTo>
                    <a:pt x="350" y="38"/>
                  </a:lnTo>
                  <a:lnTo>
                    <a:pt x="360" y="32"/>
                  </a:lnTo>
                  <a:lnTo>
                    <a:pt x="370" y="28"/>
                  </a:lnTo>
                  <a:lnTo>
                    <a:pt x="380" y="28"/>
                  </a:lnTo>
                  <a:lnTo>
                    <a:pt x="384" y="26"/>
                  </a:lnTo>
                  <a:lnTo>
                    <a:pt x="388" y="26"/>
                  </a:lnTo>
                  <a:lnTo>
                    <a:pt x="390" y="22"/>
                  </a:lnTo>
                  <a:lnTo>
                    <a:pt x="392" y="18"/>
                  </a:lnTo>
                  <a:lnTo>
                    <a:pt x="392" y="14"/>
                  </a:lnTo>
                  <a:lnTo>
                    <a:pt x="386" y="12"/>
                  </a:lnTo>
                  <a:lnTo>
                    <a:pt x="384" y="10"/>
                  </a:lnTo>
                  <a:lnTo>
                    <a:pt x="384" y="4"/>
                  </a:lnTo>
                  <a:lnTo>
                    <a:pt x="390" y="4"/>
                  </a:lnTo>
                  <a:lnTo>
                    <a:pt x="392" y="6"/>
                  </a:lnTo>
                  <a:lnTo>
                    <a:pt x="396" y="8"/>
                  </a:lnTo>
                  <a:lnTo>
                    <a:pt x="394" y="12"/>
                  </a:lnTo>
                  <a:lnTo>
                    <a:pt x="396" y="12"/>
                  </a:lnTo>
                  <a:lnTo>
                    <a:pt x="400" y="14"/>
                  </a:lnTo>
                  <a:lnTo>
                    <a:pt x="402" y="14"/>
                  </a:lnTo>
                  <a:lnTo>
                    <a:pt x="412" y="16"/>
                  </a:lnTo>
                  <a:lnTo>
                    <a:pt x="420" y="20"/>
                  </a:lnTo>
                  <a:lnTo>
                    <a:pt x="428" y="24"/>
                  </a:lnTo>
                  <a:lnTo>
                    <a:pt x="438" y="24"/>
                  </a:lnTo>
                  <a:lnTo>
                    <a:pt x="444" y="24"/>
                  </a:lnTo>
                  <a:lnTo>
                    <a:pt x="448" y="20"/>
                  </a:lnTo>
                  <a:lnTo>
                    <a:pt x="450" y="26"/>
                  </a:lnTo>
                  <a:lnTo>
                    <a:pt x="454" y="30"/>
                  </a:lnTo>
                  <a:lnTo>
                    <a:pt x="456" y="24"/>
                  </a:lnTo>
                  <a:lnTo>
                    <a:pt x="456" y="22"/>
                  </a:lnTo>
                  <a:lnTo>
                    <a:pt x="460" y="22"/>
                  </a:lnTo>
                  <a:lnTo>
                    <a:pt x="464" y="24"/>
                  </a:lnTo>
                  <a:lnTo>
                    <a:pt x="466" y="28"/>
                  </a:lnTo>
                  <a:lnTo>
                    <a:pt x="464" y="34"/>
                  </a:lnTo>
                  <a:lnTo>
                    <a:pt x="460" y="40"/>
                  </a:lnTo>
                  <a:lnTo>
                    <a:pt x="454" y="44"/>
                  </a:lnTo>
                  <a:lnTo>
                    <a:pt x="448" y="46"/>
                  </a:lnTo>
                  <a:lnTo>
                    <a:pt x="448" y="52"/>
                  </a:lnTo>
                  <a:lnTo>
                    <a:pt x="448" y="54"/>
                  </a:lnTo>
                  <a:lnTo>
                    <a:pt x="450" y="56"/>
                  </a:lnTo>
                  <a:lnTo>
                    <a:pt x="452" y="58"/>
                  </a:lnTo>
                  <a:lnTo>
                    <a:pt x="454" y="58"/>
                  </a:lnTo>
                  <a:lnTo>
                    <a:pt x="456" y="56"/>
                  </a:lnTo>
                  <a:lnTo>
                    <a:pt x="458" y="60"/>
                  </a:lnTo>
                  <a:lnTo>
                    <a:pt x="460" y="60"/>
                  </a:lnTo>
                  <a:lnTo>
                    <a:pt x="458" y="64"/>
                  </a:lnTo>
                  <a:lnTo>
                    <a:pt x="454" y="66"/>
                  </a:lnTo>
                  <a:lnTo>
                    <a:pt x="452" y="66"/>
                  </a:lnTo>
                  <a:lnTo>
                    <a:pt x="450" y="62"/>
                  </a:lnTo>
                  <a:lnTo>
                    <a:pt x="450" y="58"/>
                  </a:lnTo>
                  <a:lnTo>
                    <a:pt x="440" y="66"/>
                  </a:lnTo>
                  <a:lnTo>
                    <a:pt x="436" y="70"/>
                  </a:lnTo>
                  <a:lnTo>
                    <a:pt x="434" y="76"/>
                  </a:lnTo>
                  <a:lnTo>
                    <a:pt x="434" y="82"/>
                  </a:lnTo>
                  <a:lnTo>
                    <a:pt x="438" y="88"/>
                  </a:lnTo>
                  <a:lnTo>
                    <a:pt x="440" y="92"/>
                  </a:lnTo>
                  <a:lnTo>
                    <a:pt x="446" y="94"/>
                  </a:lnTo>
                  <a:lnTo>
                    <a:pt x="456" y="98"/>
                  </a:lnTo>
                  <a:lnTo>
                    <a:pt x="462" y="100"/>
                  </a:lnTo>
                  <a:lnTo>
                    <a:pt x="466" y="104"/>
                  </a:lnTo>
                  <a:lnTo>
                    <a:pt x="476" y="112"/>
                  </a:lnTo>
                  <a:lnTo>
                    <a:pt x="490" y="118"/>
                  </a:lnTo>
                  <a:lnTo>
                    <a:pt x="492" y="120"/>
                  </a:lnTo>
                  <a:lnTo>
                    <a:pt x="496" y="126"/>
                  </a:lnTo>
                  <a:lnTo>
                    <a:pt x="498" y="130"/>
                  </a:lnTo>
                  <a:lnTo>
                    <a:pt x="500" y="132"/>
                  </a:lnTo>
                  <a:lnTo>
                    <a:pt x="504" y="132"/>
                  </a:lnTo>
                  <a:lnTo>
                    <a:pt x="508" y="132"/>
                  </a:lnTo>
                  <a:lnTo>
                    <a:pt x="512" y="130"/>
                  </a:lnTo>
                  <a:lnTo>
                    <a:pt x="516" y="126"/>
                  </a:lnTo>
                  <a:lnTo>
                    <a:pt x="520" y="120"/>
                  </a:lnTo>
                  <a:lnTo>
                    <a:pt x="522" y="112"/>
                  </a:lnTo>
                  <a:lnTo>
                    <a:pt x="526" y="100"/>
                  </a:lnTo>
                  <a:lnTo>
                    <a:pt x="530" y="92"/>
                  </a:lnTo>
                  <a:lnTo>
                    <a:pt x="536" y="82"/>
                  </a:lnTo>
                  <a:lnTo>
                    <a:pt x="538" y="70"/>
                  </a:lnTo>
                  <a:lnTo>
                    <a:pt x="540" y="56"/>
                  </a:lnTo>
                  <a:lnTo>
                    <a:pt x="542" y="46"/>
                  </a:lnTo>
                  <a:lnTo>
                    <a:pt x="548" y="36"/>
                  </a:lnTo>
                  <a:lnTo>
                    <a:pt x="552" y="26"/>
                  </a:lnTo>
                  <a:lnTo>
                    <a:pt x="558" y="8"/>
                  </a:lnTo>
                  <a:lnTo>
                    <a:pt x="562" y="2"/>
                  </a:lnTo>
                  <a:lnTo>
                    <a:pt x="564" y="0"/>
                  </a:lnTo>
                  <a:lnTo>
                    <a:pt x="568" y="0"/>
                  </a:lnTo>
                  <a:lnTo>
                    <a:pt x="572" y="2"/>
                  </a:lnTo>
                  <a:lnTo>
                    <a:pt x="574" y="6"/>
                  </a:lnTo>
                  <a:lnTo>
                    <a:pt x="572" y="14"/>
                  </a:lnTo>
                  <a:lnTo>
                    <a:pt x="572" y="22"/>
                  </a:lnTo>
                  <a:lnTo>
                    <a:pt x="572" y="28"/>
                  </a:lnTo>
                  <a:lnTo>
                    <a:pt x="576" y="48"/>
                  </a:lnTo>
                  <a:lnTo>
                    <a:pt x="578" y="62"/>
                  </a:lnTo>
                  <a:lnTo>
                    <a:pt x="580" y="66"/>
                  </a:lnTo>
                  <a:lnTo>
                    <a:pt x="582" y="68"/>
                  </a:lnTo>
                  <a:lnTo>
                    <a:pt x="586" y="68"/>
                  </a:lnTo>
                  <a:lnTo>
                    <a:pt x="588" y="66"/>
                  </a:lnTo>
                  <a:lnTo>
                    <a:pt x="594" y="74"/>
                  </a:lnTo>
                  <a:lnTo>
                    <a:pt x="600" y="82"/>
                  </a:lnTo>
                  <a:lnTo>
                    <a:pt x="596" y="90"/>
                  </a:lnTo>
                  <a:lnTo>
                    <a:pt x="598" y="98"/>
                  </a:lnTo>
                  <a:lnTo>
                    <a:pt x="596" y="108"/>
                  </a:lnTo>
                  <a:lnTo>
                    <a:pt x="598" y="114"/>
                  </a:lnTo>
                  <a:lnTo>
                    <a:pt x="600" y="120"/>
                  </a:lnTo>
                  <a:lnTo>
                    <a:pt x="602" y="128"/>
                  </a:lnTo>
                  <a:lnTo>
                    <a:pt x="602" y="134"/>
                  </a:lnTo>
                  <a:lnTo>
                    <a:pt x="604" y="142"/>
                  </a:lnTo>
                  <a:lnTo>
                    <a:pt x="606" y="146"/>
                  </a:lnTo>
                  <a:lnTo>
                    <a:pt x="606" y="156"/>
                  </a:lnTo>
                  <a:lnTo>
                    <a:pt x="606" y="160"/>
                  </a:lnTo>
                  <a:lnTo>
                    <a:pt x="610" y="164"/>
                  </a:lnTo>
                  <a:lnTo>
                    <a:pt x="618" y="170"/>
                  </a:lnTo>
                  <a:lnTo>
                    <a:pt x="628" y="176"/>
                  </a:lnTo>
                  <a:lnTo>
                    <a:pt x="636" y="182"/>
                  </a:lnTo>
                  <a:lnTo>
                    <a:pt x="638" y="188"/>
                  </a:lnTo>
                  <a:lnTo>
                    <a:pt x="638" y="192"/>
                  </a:lnTo>
                  <a:lnTo>
                    <a:pt x="640" y="196"/>
                  </a:lnTo>
                  <a:lnTo>
                    <a:pt x="642" y="200"/>
                  </a:lnTo>
                  <a:lnTo>
                    <a:pt x="642" y="216"/>
                  </a:lnTo>
                  <a:lnTo>
                    <a:pt x="642" y="222"/>
                  </a:lnTo>
                  <a:lnTo>
                    <a:pt x="644" y="224"/>
                  </a:lnTo>
                  <a:lnTo>
                    <a:pt x="646" y="224"/>
                  </a:lnTo>
                  <a:lnTo>
                    <a:pt x="650" y="224"/>
                  </a:lnTo>
                  <a:lnTo>
                    <a:pt x="650" y="222"/>
                  </a:lnTo>
                  <a:lnTo>
                    <a:pt x="658" y="232"/>
                  </a:lnTo>
                  <a:lnTo>
                    <a:pt x="660" y="238"/>
                  </a:lnTo>
                  <a:lnTo>
                    <a:pt x="660" y="246"/>
                  </a:lnTo>
                  <a:lnTo>
                    <a:pt x="662" y="250"/>
                  </a:lnTo>
                  <a:lnTo>
                    <a:pt x="664" y="252"/>
                  </a:lnTo>
                  <a:lnTo>
                    <a:pt x="666" y="254"/>
                  </a:lnTo>
                  <a:lnTo>
                    <a:pt x="668" y="256"/>
                  </a:lnTo>
                  <a:lnTo>
                    <a:pt x="678" y="270"/>
                  </a:lnTo>
                  <a:lnTo>
                    <a:pt x="682" y="278"/>
                  </a:lnTo>
                  <a:lnTo>
                    <a:pt x="684" y="284"/>
                  </a:lnTo>
                  <a:lnTo>
                    <a:pt x="682" y="290"/>
                  </a:lnTo>
                  <a:lnTo>
                    <a:pt x="680" y="298"/>
                  </a:lnTo>
                  <a:lnTo>
                    <a:pt x="676" y="302"/>
                  </a:lnTo>
                  <a:lnTo>
                    <a:pt x="676" y="310"/>
                  </a:lnTo>
                  <a:lnTo>
                    <a:pt x="676" y="324"/>
                  </a:lnTo>
                  <a:lnTo>
                    <a:pt x="676" y="336"/>
                  </a:lnTo>
                  <a:lnTo>
                    <a:pt x="672" y="346"/>
                  </a:lnTo>
                  <a:lnTo>
                    <a:pt x="670" y="354"/>
                  </a:lnTo>
                  <a:lnTo>
                    <a:pt x="666" y="362"/>
                  </a:lnTo>
                  <a:lnTo>
                    <a:pt x="654" y="378"/>
                  </a:lnTo>
                  <a:lnTo>
                    <a:pt x="644" y="398"/>
                  </a:lnTo>
                  <a:lnTo>
                    <a:pt x="642" y="404"/>
                  </a:lnTo>
                  <a:lnTo>
                    <a:pt x="638" y="406"/>
                  </a:lnTo>
                  <a:lnTo>
                    <a:pt x="634" y="410"/>
                  </a:lnTo>
                  <a:lnTo>
                    <a:pt x="630" y="414"/>
                  </a:lnTo>
                  <a:lnTo>
                    <a:pt x="626" y="420"/>
                  </a:lnTo>
                  <a:lnTo>
                    <a:pt x="622" y="424"/>
                  </a:lnTo>
                  <a:lnTo>
                    <a:pt x="608" y="432"/>
                  </a:lnTo>
                  <a:lnTo>
                    <a:pt x="600" y="440"/>
                  </a:lnTo>
                  <a:lnTo>
                    <a:pt x="594" y="448"/>
                  </a:lnTo>
                  <a:lnTo>
                    <a:pt x="588" y="456"/>
                  </a:lnTo>
                  <a:lnTo>
                    <a:pt x="582" y="464"/>
                  </a:lnTo>
                  <a:lnTo>
                    <a:pt x="560" y="488"/>
                  </a:lnTo>
                  <a:lnTo>
                    <a:pt x="548" y="502"/>
                  </a:lnTo>
                  <a:lnTo>
                    <a:pt x="538" y="516"/>
                  </a:lnTo>
                  <a:lnTo>
                    <a:pt x="536" y="518"/>
                  </a:lnTo>
                  <a:lnTo>
                    <a:pt x="534" y="522"/>
                  </a:lnTo>
                  <a:lnTo>
                    <a:pt x="532" y="524"/>
                  </a:lnTo>
                  <a:lnTo>
                    <a:pt x="530" y="526"/>
                  </a:lnTo>
                  <a:lnTo>
                    <a:pt x="520" y="528"/>
                  </a:lnTo>
                  <a:lnTo>
                    <a:pt x="512" y="528"/>
                  </a:lnTo>
                  <a:lnTo>
                    <a:pt x="502" y="530"/>
                  </a:lnTo>
                  <a:lnTo>
                    <a:pt x="496" y="530"/>
                  </a:lnTo>
                  <a:lnTo>
                    <a:pt x="488" y="534"/>
                  </a:lnTo>
                  <a:lnTo>
                    <a:pt x="482" y="538"/>
                  </a:lnTo>
                  <a:lnTo>
                    <a:pt x="476" y="542"/>
                  </a:lnTo>
                  <a:lnTo>
                    <a:pt x="470" y="544"/>
                  </a:lnTo>
                  <a:lnTo>
                    <a:pt x="466" y="546"/>
                  </a:lnTo>
                  <a:lnTo>
                    <a:pt x="464" y="550"/>
                  </a:lnTo>
                  <a:lnTo>
                    <a:pt x="460" y="552"/>
                  </a:lnTo>
                  <a:lnTo>
                    <a:pt x="458" y="554"/>
                  </a:lnTo>
                  <a:lnTo>
                    <a:pt x="452" y="544"/>
                  </a:lnTo>
                  <a:lnTo>
                    <a:pt x="448" y="532"/>
                  </a:lnTo>
                  <a:lnTo>
                    <a:pt x="442" y="532"/>
                  </a:lnTo>
                  <a:lnTo>
                    <a:pt x="440" y="534"/>
                  </a:lnTo>
                  <a:lnTo>
                    <a:pt x="438" y="538"/>
                  </a:lnTo>
                  <a:lnTo>
                    <a:pt x="414" y="552"/>
                  </a:lnTo>
                  <a:lnTo>
                    <a:pt x="408" y="548"/>
                  </a:lnTo>
                  <a:lnTo>
                    <a:pt x="406" y="542"/>
                  </a:lnTo>
                  <a:lnTo>
                    <a:pt x="398" y="542"/>
                  </a:lnTo>
                  <a:lnTo>
                    <a:pt x="392" y="542"/>
                  </a:lnTo>
                  <a:lnTo>
                    <a:pt x="386" y="538"/>
                  </a:lnTo>
                  <a:lnTo>
                    <a:pt x="380" y="532"/>
                  </a:lnTo>
                  <a:lnTo>
                    <a:pt x="374" y="524"/>
                  </a:lnTo>
                  <a:lnTo>
                    <a:pt x="372" y="518"/>
                  </a:lnTo>
                  <a:lnTo>
                    <a:pt x="372" y="514"/>
                  </a:lnTo>
                  <a:lnTo>
                    <a:pt x="376" y="510"/>
                  </a:lnTo>
                  <a:lnTo>
                    <a:pt x="378" y="506"/>
                  </a:lnTo>
                  <a:lnTo>
                    <a:pt x="380" y="500"/>
                  </a:lnTo>
                  <a:lnTo>
                    <a:pt x="378" y="492"/>
                  </a:lnTo>
                  <a:lnTo>
                    <a:pt x="374" y="488"/>
                  </a:lnTo>
                  <a:lnTo>
                    <a:pt x="370" y="486"/>
                  </a:lnTo>
                  <a:lnTo>
                    <a:pt x="366" y="482"/>
                  </a:lnTo>
                  <a:lnTo>
                    <a:pt x="372" y="474"/>
                  </a:lnTo>
                  <a:lnTo>
                    <a:pt x="372" y="470"/>
                  </a:lnTo>
                  <a:lnTo>
                    <a:pt x="374" y="464"/>
                  </a:lnTo>
                  <a:lnTo>
                    <a:pt x="372" y="460"/>
                  </a:lnTo>
                  <a:lnTo>
                    <a:pt x="368" y="460"/>
                  </a:lnTo>
                  <a:lnTo>
                    <a:pt x="366" y="462"/>
                  </a:lnTo>
                  <a:lnTo>
                    <a:pt x="362" y="470"/>
                  </a:lnTo>
                  <a:lnTo>
                    <a:pt x="358" y="476"/>
                  </a:lnTo>
                  <a:lnTo>
                    <a:pt x="354" y="478"/>
                  </a:lnTo>
                  <a:lnTo>
                    <a:pt x="350" y="478"/>
                  </a:lnTo>
                  <a:lnTo>
                    <a:pt x="348" y="478"/>
                  </a:lnTo>
                  <a:lnTo>
                    <a:pt x="346" y="476"/>
                  </a:lnTo>
                  <a:lnTo>
                    <a:pt x="348" y="472"/>
                  </a:lnTo>
                  <a:lnTo>
                    <a:pt x="352" y="472"/>
                  </a:lnTo>
                  <a:lnTo>
                    <a:pt x="356" y="470"/>
                  </a:lnTo>
                  <a:lnTo>
                    <a:pt x="358" y="470"/>
                  </a:lnTo>
                  <a:lnTo>
                    <a:pt x="372" y="452"/>
                  </a:lnTo>
                  <a:lnTo>
                    <a:pt x="378" y="444"/>
                  </a:lnTo>
                  <a:lnTo>
                    <a:pt x="382" y="434"/>
                  </a:lnTo>
                  <a:lnTo>
                    <a:pt x="376" y="434"/>
                  </a:lnTo>
                  <a:lnTo>
                    <a:pt x="368" y="434"/>
                  </a:lnTo>
                  <a:lnTo>
                    <a:pt x="366" y="442"/>
                  </a:lnTo>
                  <a:lnTo>
                    <a:pt x="364" y="448"/>
                  </a:lnTo>
                  <a:lnTo>
                    <a:pt x="358" y="448"/>
                  </a:lnTo>
                  <a:lnTo>
                    <a:pt x="350" y="450"/>
                  </a:lnTo>
                  <a:lnTo>
                    <a:pt x="342" y="456"/>
                  </a:lnTo>
                  <a:lnTo>
                    <a:pt x="336" y="464"/>
                  </a:lnTo>
                  <a:lnTo>
                    <a:pt x="334" y="472"/>
                  </a:lnTo>
                  <a:lnTo>
                    <a:pt x="328" y="472"/>
                  </a:lnTo>
                  <a:lnTo>
                    <a:pt x="326" y="470"/>
                  </a:lnTo>
                  <a:lnTo>
                    <a:pt x="326" y="466"/>
                  </a:lnTo>
                  <a:lnTo>
                    <a:pt x="328" y="458"/>
                  </a:lnTo>
                  <a:lnTo>
                    <a:pt x="330" y="450"/>
                  </a:lnTo>
                  <a:lnTo>
                    <a:pt x="328" y="442"/>
                  </a:lnTo>
                  <a:lnTo>
                    <a:pt x="326" y="436"/>
                  </a:lnTo>
                  <a:lnTo>
                    <a:pt x="324" y="430"/>
                  </a:lnTo>
                  <a:lnTo>
                    <a:pt x="322" y="422"/>
                  </a:lnTo>
                  <a:lnTo>
                    <a:pt x="308" y="418"/>
                  </a:lnTo>
                  <a:lnTo>
                    <a:pt x="298" y="414"/>
                  </a:lnTo>
                  <a:lnTo>
                    <a:pt x="290" y="412"/>
                  </a:lnTo>
                  <a:lnTo>
                    <a:pt x="288" y="408"/>
                  </a:lnTo>
                  <a:lnTo>
                    <a:pt x="284" y="406"/>
                  </a:lnTo>
                  <a:lnTo>
                    <a:pt x="250" y="406"/>
                  </a:lnTo>
                  <a:lnTo>
                    <a:pt x="224" y="422"/>
                  </a:lnTo>
                  <a:lnTo>
                    <a:pt x="190" y="422"/>
                  </a:lnTo>
                  <a:lnTo>
                    <a:pt x="176" y="428"/>
                  </a:lnTo>
                  <a:lnTo>
                    <a:pt x="162" y="436"/>
                  </a:lnTo>
                  <a:lnTo>
                    <a:pt x="144" y="448"/>
                  </a:lnTo>
                  <a:lnTo>
                    <a:pt x="132" y="452"/>
                  </a:lnTo>
                  <a:lnTo>
                    <a:pt x="116" y="454"/>
                  </a:lnTo>
                  <a:lnTo>
                    <a:pt x="100" y="454"/>
                  </a:lnTo>
                  <a:lnTo>
                    <a:pt x="90" y="456"/>
                  </a:lnTo>
                  <a:lnTo>
                    <a:pt x="80" y="458"/>
                  </a:lnTo>
                  <a:lnTo>
                    <a:pt x="64" y="464"/>
                  </a:lnTo>
                  <a:lnTo>
                    <a:pt x="46" y="472"/>
                  </a:lnTo>
                  <a:lnTo>
                    <a:pt x="36" y="474"/>
                  </a:lnTo>
                  <a:lnTo>
                    <a:pt x="26" y="474"/>
                  </a:lnTo>
                  <a:lnTo>
                    <a:pt x="20" y="474"/>
                  </a:lnTo>
                  <a:lnTo>
                    <a:pt x="16" y="470"/>
                  </a:lnTo>
                  <a:lnTo>
                    <a:pt x="8" y="462"/>
                  </a:lnTo>
                  <a:lnTo>
                    <a:pt x="6" y="460"/>
                  </a:lnTo>
                  <a:lnTo>
                    <a:pt x="2" y="460"/>
                  </a:lnTo>
                  <a:lnTo>
                    <a:pt x="0" y="458"/>
                  </a:lnTo>
                  <a:lnTo>
                    <a:pt x="0" y="454"/>
                  </a:lnTo>
                  <a:lnTo>
                    <a:pt x="0" y="452"/>
                  </a:lnTo>
                  <a:lnTo>
                    <a:pt x="2" y="448"/>
                  </a:lnTo>
                  <a:lnTo>
                    <a:pt x="6" y="446"/>
                  </a:lnTo>
                  <a:lnTo>
                    <a:pt x="12" y="444"/>
                  </a:lnTo>
                  <a:lnTo>
                    <a:pt x="18" y="440"/>
                  </a:lnTo>
                  <a:lnTo>
                    <a:pt x="26" y="424"/>
                  </a:lnTo>
                  <a:lnTo>
                    <a:pt x="32" y="408"/>
                  </a:lnTo>
                  <a:lnTo>
                    <a:pt x="30" y="404"/>
                  </a:lnTo>
                  <a:lnTo>
                    <a:pt x="28" y="400"/>
                  </a:lnTo>
                  <a:lnTo>
                    <a:pt x="28" y="390"/>
                  </a:lnTo>
                  <a:lnTo>
                    <a:pt x="28" y="354"/>
                  </a:lnTo>
                  <a:lnTo>
                    <a:pt x="28" y="340"/>
                  </a:lnTo>
                  <a:lnTo>
                    <a:pt x="28" y="328"/>
                  </a:lnTo>
                  <a:lnTo>
                    <a:pt x="26" y="318"/>
                  </a:lnTo>
                  <a:lnTo>
                    <a:pt x="22" y="310"/>
                  </a:lnTo>
                  <a:lnTo>
                    <a:pt x="18" y="302"/>
                  </a:lnTo>
                  <a:lnTo>
                    <a:pt x="18" y="298"/>
                  </a:lnTo>
                  <a:lnTo>
                    <a:pt x="22" y="302"/>
                  </a:lnTo>
                  <a:lnTo>
                    <a:pt x="22" y="306"/>
                  </a:lnTo>
                  <a:lnTo>
                    <a:pt x="28" y="306"/>
                  </a:lnTo>
                  <a:lnTo>
                    <a:pt x="26" y="300"/>
                  </a:lnTo>
                  <a:lnTo>
                    <a:pt x="26" y="294"/>
                  </a:lnTo>
                  <a:lnTo>
                    <a:pt x="30" y="298"/>
                  </a:lnTo>
                  <a:lnTo>
                    <a:pt x="30" y="302"/>
                  </a:lnTo>
                  <a:lnTo>
                    <a:pt x="34" y="300"/>
                  </a:lnTo>
                  <a:lnTo>
                    <a:pt x="34" y="298"/>
                  </a:lnTo>
                  <a:lnTo>
                    <a:pt x="36" y="294"/>
                  </a:lnTo>
                  <a:lnTo>
                    <a:pt x="30" y="276"/>
                  </a:lnTo>
                  <a:lnTo>
                    <a:pt x="40" y="254"/>
                  </a:lnTo>
                  <a:lnTo>
                    <a:pt x="42" y="244"/>
                  </a:lnTo>
                  <a:lnTo>
                    <a:pt x="44" y="230"/>
                  </a:lnTo>
                  <a:lnTo>
                    <a:pt x="44" y="224"/>
                  </a:lnTo>
                  <a:lnTo>
                    <a:pt x="48" y="218"/>
                  </a:lnTo>
                  <a:lnTo>
                    <a:pt x="50" y="222"/>
                  </a:lnTo>
                  <a:lnTo>
                    <a:pt x="52" y="224"/>
                  </a:lnTo>
                  <a:lnTo>
                    <a:pt x="52" y="226"/>
                  </a:lnTo>
                  <a:lnTo>
                    <a:pt x="56" y="224"/>
                  </a:lnTo>
                  <a:lnTo>
                    <a:pt x="58" y="222"/>
                  </a:lnTo>
                  <a:lnTo>
                    <a:pt x="60" y="218"/>
                  </a:lnTo>
                  <a:lnTo>
                    <a:pt x="64" y="214"/>
                  </a:lnTo>
                  <a:lnTo>
                    <a:pt x="68" y="212"/>
                  </a:lnTo>
                  <a:lnTo>
                    <a:pt x="76" y="210"/>
                  </a:lnTo>
                  <a:lnTo>
                    <a:pt x="82" y="206"/>
                  </a:lnTo>
                  <a:lnTo>
                    <a:pt x="84" y="202"/>
                  </a:lnTo>
                  <a:lnTo>
                    <a:pt x="88" y="200"/>
                  </a:lnTo>
                  <a:lnTo>
                    <a:pt x="92" y="196"/>
                  </a:lnTo>
                  <a:lnTo>
                    <a:pt x="102" y="192"/>
                  </a:lnTo>
                  <a:lnTo>
                    <a:pt x="110" y="190"/>
                  </a:lnTo>
                  <a:lnTo>
                    <a:pt x="118" y="188"/>
                  </a:lnTo>
                  <a:lnTo>
                    <a:pt x="128" y="186"/>
                  </a:lnTo>
                  <a:lnTo>
                    <a:pt x="138" y="182"/>
                  </a:lnTo>
                  <a:lnTo>
                    <a:pt x="148" y="180"/>
                  </a:lnTo>
                  <a:lnTo>
                    <a:pt x="158" y="180"/>
                  </a:lnTo>
                  <a:lnTo>
                    <a:pt x="168" y="178"/>
                  </a:lnTo>
                  <a:lnTo>
                    <a:pt x="174" y="174"/>
                  </a:lnTo>
                  <a:lnTo>
                    <a:pt x="182" y="164"/>
                  </a:lnTo>
                  <a:lnTo>
                    <a:pt x="194" y="150"/>
                  </a:lnTo>
                  <a:close/>
                </a:path>
              </a:pathLst>
            </a:custGeom>
            <a:solidFill>
              <a:srgbClr val="C0C0C0"/>
            </a:solidFill>
            <a:ln w="3175">
              <a:solidFill>
                <a:schemeClr val="bg1"/>
              </a:solidFill>
              <a:round/>
              <a:headEnd/>
              <a:tailEnd/>
            </a:ln>
          </p:spPr>
          <p:txBody>
            <a:bodyPr/>
            <a:lstStyle/>
            <a:p>
              <a:endParaRPr lang="en-GB"/>
            </a:p>
          </p:txBody>
        </p:sp>
        <p:sp>
          <p:nvSpPr>
            <p:cNvPr id="75900" name="Freeform 126"/>
            <p:cNvSpPr>
              <a:spLocks/>
            </p:cNvSpPr>
            <p:nvPr/>
          </p:nvSpPr>
          <p:spPr bwMode="auto">
            <a:xfrm>
              <a:off x="5169" y="3070"/>
              <a:ext cx="189" cy="120"/>
            </a:xfrm>
            <a:custGeom>
              <a:avLst/>
              <a:gdLst>
                <a:gd name="T0" fmla="*/ 601354428 w 196"/>
                <a:gd name="T1" fmla="*/ 681575801 h 124"/>
                <a:gd name="T2" fmla="*/ 601354428 w 196"/>
                <a:gd name="T3" fmla="*/ 681575801 h 124"/>
                <a:gd name="T4" fmla="*/ 601354428 w 196"/>
                <a:gd name="T5" fmla="*/ 681575801 h 124"/>
                <a:gd name="T6" fmla="*/ 601354428 w 196"/>
                <a:gd name="T7" fmla="*/ 681575801 h 124"/>
                <a:gd name="T8" fmla="*/ 601354428 w 196"/>
                <a:gd name="T9" fmla="*/ 681575801 h 124"/>
                <a:gd name="T10" fmla="*/ 601354428 w 196"/>
                <a:gd name="T11" fmla="*/ 681575801 h 124"/>
                <a:gd name="T12" fmla="*/ 601354428 w 196"/>
                <a:gd name="T13" fmla="*/ 681575801 h 124"/>
                <a:gd name="T14" fmla="*/ 601354428 w 196"/>
                <a:gd name="T15" fmla="*/ 0 h 124"/>
                <a:gd name="T16" fmla="*/ 601354428 w 196"/>
                <a:gd name="T17" fmla="*/ 681575801 h 124"/>
                <a:gd name="T18" fmla="*/ 601354428 w 196"/>
                <a:gd name="T19" fmla="*/ 681575801 h 124"/>
                <a:gd name="T20" fmla="*/ 601354428 w 196"/>
                <a:gd name="T21" fmla="*/ 681575801 h 124"/>
                <a:gd name="T22" fmla="*/ 601354428 w 196"/>
                <a:gd name="T23" fmla="*/ 681575801 h 124"/>
                <a:gd name="T24" fmla="*/ 601354428 w 196"/>
                <a:gd name="T25" fmla="*/ 681575801 h 124"/>
                <a:gd name="T26" fmla="*/ 601354428 w 196"/>
                <a:gd name="T27" fmla="*/ 681575801 h 124"/>
                <a:gd name="T28" fmla="*/ 601354428 w 196"/>
                <a:gd name="T29" fmla="*/ 681575801 h 124"/>
                <a:gd name="T30" fmla="*/ 601354428 w 196"/>
                <a:gd name="T31" fmla="*/ 681575801 h 124"/>
                <a:gd name="T32" fmla="*/ 601354428 w 196"/>
                <a:gd name="T33" fmla="*/ 681575801 h 124"/>
                <a:gd name="T34" fmla="*/ 601354428 w 196"/>
                <a:gd name="T35" fmla="*/ 681575801 h 124"/>
                <a:gd name="T36" fmla="*/ 601354428 w 196"/>
                <a:gd name="T37" fmla="*/ 681575801 h 124"/>
                <a:gd name="T38" fmla="*/ 601354428 w 196"/>
                <a:gd name="T39" fmla="*/ 681575801 h 124"/>
                <a:gd name="T40" fmla="*/ 601354428 w 196"/>
                <a:gd name="T41" fmla="*/ 681575801 h 124"/>
                <a:gd name="T42" fmla="*/ 601354428 w 196"/>
                <a:gd name="T43" fmla="*/ 681575801 h 124"/>
                <a:gd name="T44" fmla="*/ 601354428 w 196"/>
                <a:gd name="T45" fmla="*/ 681575801 h 124"/>
                <a:gd name="T46" fmla="*/ 601354428 w 196"/>
                <a:gd name="T47" fmla="*/ 681575801 h 124"/>
                <a:gd name="T48" fmla="*/ 601354428 w 196"/>
                <a:gd name="T49" fmla="*/ 681575801 h 124"/>
                <a:gd name="T50" fmla="*/ 601354428 w 196"/>
                <a:gd name="T51" fmla="*/ 681575801 h 124"/>
                <a:gd name="T52" fmla="*/ 601354428 w 196"/>
                <a:gd name="T53" fmla="*/ 681575801 h 124"/>
                <a:gd name="T54" fmla="*/ 601354428 w 196"/>
                <a:gd name="T55" fmla="*/ 681575801 h 124"/>
                <a:gd name="T56" fmla="*/ 601354428 w 196"/>
                <a:gd name="T57" fmla="*/ 681575801 h 124"/>
                <a:gd name="T58" fmla="*/ 601354428 w 196"/>
                <a:gd name="T59" fmla="*/ 681575801 h 124"/>
                <a:gd name="T60" fmla="*/ 601354428 w 196"/>
                <a:gd name="T61" fmla="*/ 681575801 h 124"/>
                <a:gd name="T62" fmla="*/ 601354428 w 196"/>
                <a:gd name="T63" fmla="*/ 681575801 h 124"/>
                <a:gd name="T64" fmla="*/ 601354428 w 196"/>
                <a:gd name="T65" fmla="*/ 681575801 h 124"/>
                <a:gd name="T66" fmla="*/ 601354428 w 196"/>
                <a:gd name="T67" fmla="*/ 681575801 h 124"/>
                <a:gd name="T68" fmla="*/ 601354428 w 196"/>
                <a:gd name="T69" fmla="*/ 681575801 h 124"/>
                <a:gd name="T70" fmla="*/ 601354428 w 196"/>
                <a:gd name="T71" fmla="*/ 681575801 h 124"/>
                <a:gd name="T72" fmla="*/ 601354428 w 196"/>
                <a:gd name="T73" fmla="*/ 681575801 h 124"/>
                <a:gd name="T74" fmla="*/ 601354428 w 196"/>
                <a:gd name="T75" fmla="*/ 681575801 h 124"/>
                <a:gd name="T76" fmla="*/ 601354428 w 196"/>
                <a:gd name="T77" fmla="*/ 681575801 h 124"/>
                <a:gd name="T78" fmla="*/ 601354428 w 196"/>
                <a:gd name="T79" fmla="*/ 681575801 h 124"/>
                <a:gd name="T80" fmla="*/ 601354428 w 196"/>
                <a:gd name="T81" fmla="*/ 681575801 h 124"/>
                <a:gd name="T82" fmla="*/ 601354428 w 196"/>
                <a:gd name="T83" fmla="*/ 681575801 h 124"/>
                <a:gd name="T84" fmla="*/ 0 w 196"/>
                <a:gd name="T85" fmla="*/ 681575801 h 124"/>
                <a:gd name="T86" fmla="*/ 0 w 196"/>
                <a:gd name="T87" fmla="*/ 681575801 h 124"/>
                <a:gd name="T88" fmla="*/ 601354428 w 196"/>
                <a:gd name="T89" fmla="*/ 681575801 h 124"/>
                <a:gd name="T90" fmla="*/ 601354428 w 196"/>
                <a:gd name="T91" fmla="*/ 681575801 h 124"/>
                <a:gd name="T92" fmla="*/ 601354428 w 196"/>
                <a:gd name="T93" fmla="*/ 681575801 h 124"/>
                <a:gd name="T94" fmla="*/ 601354428 w 196"/>
                <a:gd name="T95" fmla="*/ 681575801 h 124"/>
                <a:gd name="T96" fmla="*/ 601354428 w 196"/>
                <a:gd name="T97" fmla="*/ 681575801 h 124"/>
                <a:gd name="T98" fmla="*/ 601354428 w 196"/>
                <a:gd name="T99" fmla="*/ 681575801 h 124"/>
                <a:gd name="T100" fmla="*/ 601354428 w 196"/>
                <a:gd name="T101" fmla="*/ 681575801 h 124"/>
                <a:gd name="T102" fmla="*/ 601354428 w 196"/>
                <a:gd name="T103" fmla="*/ 681575801 h 124"/>
                <a:gd name="T104" fmla="*/ 601354428 w 196"/>
                <a:gd name="T105" fmla="*/ 681575801 h 124"/>
                <a:gd name="T106" fmla="*/ 601354428 w 196"/>
                <a:gd name="T107" fmla="*/ 681575801 h 124"/>
                <a:gd name="T108" fmla="*/ 601354428 w 196"/>
                <a:gd name="T109" fmla="*/ 681575801 h 1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6"/>
                <a:gd name="T166" fmla="*/ 0 h 124"/>
                <a:gd name="T167" fmla="*/ 196 w 196"/>
                <a:gd name="T168" fmla="*/ 124 h 1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6" h="124">
                  <a:moveTo>
                    <a:pt x="116" y="46"/>
                  </a:moveTo>
                  <a:lnTo>
                    <a:pt x="128" y="36"/>
                  </a:lnTo>
                  <a:lnTo>
                    <a:pt x="140" y="26"/>
                  </a:lnTo>
                  <a:lnTo>
                    <a:pt x="148" y="24"/>
                  </a:lnTo>
                  <a:lnTo>
                    <a:pt x="154" y="20"/>
                  </a:lnTo>
                  <a:lnTo>
                    <a:pt x="164" y="8"/>
                  </a:lnTo>
                  <a:lnTo>
                    <a:pt x="172" y="2"/>
                  </a:lnTo>
                  <a:lnTo>
                    <a:pt x="178" y="0"/>
                  </a:lnTo>
                  <a:lnTo>
                    <a:pt x="184" y="2"/>
                  </a:lnTo>
                  <a:lnTo>
                    <a:pt x="180" y="8"/>
                  </a:lnTo>
                  <a:lnTo>
                    <a:pt x="178" y="16"/>
                  </a:lnTo>
                  <a:lnTo>
                    <a:pt x="184" y="14"/>
                  </a:lnTo>
                  <a:lnTo>
                    <a:pt x="188" y="12"/>
                  </a:lnTo>
                  <a:lnTo>
                    <a:pt x="196" y="8"/>
                  </a:lnTo>
                  <a:lnTo>
                    <a:pt x="196" y="18"/>
                  </a:lnTo>
                  <a:lnTo>
                    <a:pt x="190" y="20"/>
                  </a:lnTo>
                  <a:lnTo>
                    <a:pt x="188" y="24"/>
                  </a:lnTo>
                  <a:lnTo>
                    <a:pt x="184" y="32"/>
                  </a:lnTo>
                  <a:lnTo>
                    <a:pt x="180" y="36"/>
                  </a:lnTo>
                  <a:lnTo>
                    <a:pt x="176" y="38"/>
                  </a:lnTo>
                  <a:lnTo>
                    <a:pt x="168" y="40"/>
                  </a:lnTo>
                  <a:lnTo>
                    <a:pt x="150" y="50"/>
                  </a:lnTo>
                  <a:lnTo>
                    <a:pt x="140" y="56"/>
                  </a:lnTo>
                  <a:lnTo>
                    <a:pt x="138" y="58"/>
                  </a:lnTo>
                  <a:lnTo>
                    <a:pt x="136" y="62"/>
                  </a:lnTo>
                  <a:lnTo>
                    <a:pt x="136" y="66"/>
                  </a:lnTo>
                  <a:lnTo>
                    <a:pt x="130" y="70"/>
                  </a:lnTo>
                  <a:lnTo>
                    <a:pt x="122" y="70"/>
                  </a:lnTo>
                  <a:lnTo>
                    <a:pt x="108" y="72"/>
                  </a:lnTo>
                  <a:lnTo>
                    <a:pt x="100" y="76"/>
                  </a:lnTo>
                  <a:lnTo>
                    <a:pt x="92" y="84"/>
                  </a:lnTo>
                  <a:lnTo>
                    <a:pt x="78" y="98"/>
                  </a:lnTo>
                  <a:lnTo>
                    <a:pt x="74" y="102"/>
                  </a:lnTo>
                  <a:lnTo>
                    <a:pt x="70" y="106"/>
                  </a:lnTo>
                  <a:lnTo>
                    <a:pt x="58" y="108"/>
                  </a:lnTo>
                  <a:lnTo>
                    <a:pt x="52" y="112"/>
                  </a:lnTo>
                  <a:lnTo>
                    <a:pt x="44" y="118"/>
                  </a:lnTo>
                  <a:lnTo>
                    <a:pt x="38" y="122"/>
                  </a:lnTo>
                  <a:lnTo>
                    <a:pt x="28" y="124"/>
                  </a:lnTo>
                  <a:lnTo>
                    <a:pt x="20" y="122"/>
                  </a:lnTo>
                  <a:lnTo>
                    <a:pt x="10" y="116"/>
                  </a:lnTo>
                  <a:lnTo>
                    <a:pt x="2" y="110"/>
                  </a:lnTo>
                  <a:lnTo>
                    <a:pt x="0" y="108"/>
                  </a:lnTo>
                  <a:lnTo>
                    <a:pt x="0" y="104"/>
                  </a:lnTo>
                  <a:lnTo>
                    <a:pt x="8" y="98"/>
                  </a:lnTo>
                  <a:lnTo>
                    <a:pt x="20" y="92"/>
                  </a:lnTo>
                  <a:lnTo>
                    <a:pt x="32" y="84"/>
                  </a:lnTo>
                  <a:lnTo>
                    <a:pt x="42" y="78"/>
                  </a:lnTo>
                  <a:lnTo>
                    <a:pt x="66" y="66"/>
                  </a:lnTo>
                  <a:lnTo>
                    <a:pt x="72" y="64"/>
                  </a:lnTo>
                  <a:lnTo>
                    <a:pt x="76" y="64"/>
                  </a:lnTo>
                  <a:lnTo>
                    <a:pt x="86" y="64"/>
                  </a:lnTo>
                  <a:lnTo>
                    <a:pt x="102" y="56"/>
                  </a:lnTo>
                  <a:lnTo>
                    <a:pt x="118" y="46"/>
                  </a:lnTo>
                  <a:lnTo>
                    <a:pt x="116" y="46"/>
                  </a:lnTo>
                  <a:close/>
                </a:path>
              </a:pathLst>
            </a:custGeom>
            <a:solidFill>
              <a:srgbClr val="C0C0C0"/>
            </a:solidFill>
            <a:ln w="3175">
              <a:solidFill>
                <a:schemeClr val="bg1"/>
              </a:solidFill>
              <a:round/>
              <a:headEnd/>
              <a:tailEnd/>
            </a:ln>
          </p:spPr>
          <p:txBody>
            <a:bodyPr/>
            <a:lstStyle/>
            <a:p>
              <a:endParaRPr lang="en-GB"/>
            </a:p>
          </p:txBody>
        </p:sp>
        <p:sp>
          <p:nvSpPr>
            <p:cNvPr id="75901" name="Freeform 127"/>
            <p:cNvSpPr>
              <a:spLocks/>
            </p:cNvSpPr>
            <p:nvPr/>
          </p:nvSpPr>
          <p:spPr bwMode="auto">
            <a:xfrm>
              <a:off x="5361" y="2957"/>
              <a:ext cx="110" cy="136"/>
            </a:xfrm>
            <a:custGeom>
              <a:avLst/>
              <a:gdLst>
                <a:gd name="T0" fmla="*/ 615182454 w 114"/>
                <a:gd name="T1" fmla="*/ 473913595 h 142"/>
                <a:gd name="T2" fmla="*/ 0 w 114"/>
                <a:gd name="T3" fmla="*/ 473913595 h 142"/>
                <a:gd name="T4" fmla="*/ 615182454 w 114"/>
                <a:gd name="T5" fmla="*/ 473913595 h 142"/>
                <a:gd name="T6" fmla="*/ 615182454 w 114"/>
                <a:gd name="T7" fmla="*/ 473913595 h 142"/>
                <a:gd name="T8" fmla="*/ 615182454 w 114"/>
                <a:gd name="T9" fmla="*/ 473913595 h 142"/>
                <a:gd name="T10" fmla="*/ 615182454 w 114"/>
                <a:gd name="T11" fmla="*/ 473913595 h 142"/>
                <a:gd name="T12" fmla="*/ 615182454 w 114"/>
                <a:gd name="T13" fmla="*/ 473913595 h 142"/>
                <a:gd name="T14" fmla="*/ 615182454 w 114"/>
                <a:gd name="T15" fmla="*/ 473913595 h 142"/>
                <a:gd name="T16" fmla="*/ 615182454 w 114"/>
                <a:gd name="T17" fmla="*/ 473913595 h 142"/>
                <a:gd name="T18" fmla="*/ 615182454 w 114"/>
                <a:gd name="T19" fmla="*/ 473913595 h 142"/>
                <a:gd name="T20" fmla="*/ 615182454 w 114"/>
                <a:gd name="T21" fmla="*/ 473913595 h 142"/>
                <a:gd name="T22" fmla="*/ 615182454 w 114"/>
                <a:gd name="T23" fmla="*/ 473913595 h 142"/>
                <a:gd name="T24" fmla="*/ 615182454 w 114"/>
                <a:gd name="T25" fmla="*/ 473913595 h 142"/>
                <a:gd name="T26" fmla="*/ 615182454 w 114"/>
                <a:gd name="T27" fmla="*/ 473913595 h 142"/>
                <a:gd name="T28" fmla="*/ 615182454 w 114"/>
                <a:gd name="T29" fmla="*/ 473913595 h 142"/>
                <a:gd name="T30" fmla="*/ 615182454 w 114"/>
                <a:gd name="T31" fmla="*/ 473913595 h 142"/>
                <a:gd name="T32" fmla="*/ 615182454 w 114"/>
                <a:gd name="T33" fmla="*/ 473913595 h 142"/>
                <a:gd name="T34" fmla="*/ 615182454 w 114"/>
                <a:gd name="T35" fmla="*/ 0 h 142"/>
                <a:gd name="T36" fmla="*/ 615182454 w 114"/>
                <a:gd name="T37" fmla="*/ 473913595 h 142"/>
                <a:gd name="T38" fmla="*/ 615182454 w 114"/>
                <a:gd name="T39" fmla="*/ 473913595 h 142"/>
                <a:gd name="T40" fmla="*/ 615182454 w 114"/>
                <a:gd name="T41" fmla="*/ 473913595 h 142"/>
                <a:gd name="T42" fmla="*/ 615182454 w 114"/>
                <a:gd name="T43" fmla="*/ 473913595 h 142"/>
                <a:gd name="T44" fmla="*/ 615182454 w 114"/>
                <a:gd name="T45" fmla="*/ 473913595 h 142"/>
                <a:gd name="T46" fmla="*/ 615182454 w 114"/>
                <a:gd name="T47" fmla="*/ 473913595 h 142"/>
                <a:gd name="T48" fmla="*/ 615182454 w 114"/>
                <a:gd name="T49" fmla="*/ 473913595 h 142"/>
                <a:gd name="T50" fmla="*/ 615182454 w 114"/>
                <a:gd name="T51" fmla="*/ 473913595 h 142"/>
                <a:gd name="T52" fmla="*/ 615182454 w 114"/>
                <a:gd name="T53" fmla="*/ 473913595 h 142"/>
                <a:gd name="T54" fmla="*/ 615182454 w 114"/>
                <a:gd name="T55" fmla="*/ 473913595 h 142"/>
                <a:gd name="T56" fmla="*/ 615182454 w 114"/>
                <a:gd name="T57" fmla="*/ 473913595 h 142"/>
                <a:gd name="T58" fmla="*/ 615182454 w 114"/>
                <a:gd name="T59" fmla="*/ 473913595 h 142"/>
                <a:gd name="T60" fmla="*/ 615182454 w 114"/>
                <a:gd name="T61" fmla="*/ 473913595 h 142"/>
                <a:gd name="T62" fmla="*/ 615182454 w 114"/>
                <a:gd name="T63" fmla="*/ 473913595 h 142"/>
                <a:gd name="T64" fmla="*/ 615182454 w 114"/>
                <a:gd name="T65" fmla="*/ 473913595 h 142"/>
                <a:gd name="T66" fmla="*/ 615182454 w 114"/>
                <a:gd name="T67" fmla="*/ 473913595 h 142"/>
                <a:gd name="T68" fmla="*/ 615182454 w 114"/>
                <a:gd name="T69" fmla="*/ 473913595 h 142"/>
                <a:gd name="T70" fmla="*/ 615182454 w 114"/>
                <a:gd name="T71" fmla="*/ 473913595 h 142"/>
                <a:gd name="T72" fmla="*/ 615182454 w 114"/>
                <a:gd name="T73" fmla="*/ 473913595 h 142"/>
                <a:gd name="T74" fmla="*/ 615182454 w 114"/>
                <a:gd name="T75" fmla="*/ 473913595 h 142"/>
                <a:gd name="T76" fmla="*/ 615182454 w 114"/>
                <a:gd name="T77" fmla="*/ 473913595 h 142"/>
                <a:gd name="T78" fmla="*/ 615182454 w 114"/>
                <a:gd name="T79" fmla="*/ 473913595 h 142"/>
                <a:gd name="T80" fmla="*/ 615182454 w 114"/>
                <a:gd name="T81" fmla="*/ 473913595 h 14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142"/>
                <a:gd name="T125" fmla="*/ 114 w 114"/>
                <a:gd name="T126" fmla="*/ 142 h 14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142">
                  <a:moveTo>
                    <a:pt x="8" y="142"/>
                  </a:moveTo>
                  <a:lnTo>
                    <a:pt x="2" y="140"/>
                  </a:lnTo>
                  <a:lnTo>
                    <a:pt x="0" y="136"/>
                  </a:lnTo>
                  <a:lnTo>
                    <a:pt x="0" y="132"/>
                  </a:lnTo>
                  <a:lnTo>
                    <a:pt x="2" y="130"/>
                  </a:lnTo>
                  <a:lnTo>
                    <a:pt x="8" y="130"/>
                  </a:lnTo>
                  <a:lnTo>
                    <a:pt x="14" y="126"/>
                  </a:lnTo>
                  <a:lnTo>
                    <a:pt x="20" y="124"/>
                  </a:lnTo>
                  <a:lnTo>
                    <a:pt x="24" y="118"/>
                  </a:lnTo>
                  <a:lnTo>
                    <a:pt x="26" y="112"/>
                  </a:lnTo>
                  <a:lnTo>
                    <a:pt x="18" y="106"/>
                  </a:lnTo>
                  <a:lnTo>
                    <a:pt x="14" y="102"/>
                  </a:lnTo>
                  <a:lnTo>
                    <a:pt x="14" y="98"/>
                  </a:lnTo>
                  <a:lnTo>
                    <a:pt x="16" y="94"/>
                  </a:lnTo>
                  <a:lnTo>
                    <a:pt x="18" y="92"/>
                  </a:lnTo>
                  <a:lnTo>
                    <a:pt x="20" y="90"/>
                  </a:lnTo>
                  <a:lnTo>
                    <a:pt x="22" y="90"/>
                  </a:lnTo>
                  <a:lnTo>
                    <a:pt x="28" y="90"/>
                  </a:lnTo>
                  <a:lnTo>
                    <a:pt x="34" y="88"/>
                  </a:lnTo>
                  <a:lnTo>
                    <a:pt x="38" y="84"/>
                  </a:lnTo>
                  <a:lnTo>
                    <a:pt x="44" y="76"/>
                  </a:lnTo>
                  <a:lnTo>
                    <a:pt x="48" y="74"/>
                  </a:lnTo>
                  <a:lnTo>
                    <a:pt x="52" y="68"/>
                  </a:lnTo>
                  <a:lnTo>
                    <a:pt x="56" y="58"/>
                  </a:lnTo>
                  <a:lnTo>
                    <a:pt x="58" y="48"/>
                  </a:lnTo>
                  <a:lnTo>
                    <a:pt x="62" y="38"/>
                  </a:lnTo>
                  <a:lnTo>
                    <a:pt x="58" y="36"/>
                  </a:lnTo>
                  <a:lnTo>
                    <a:pt x="56" y="32"/>
                  </a:lnTo>
                  <a:lnTo>
                    <a:pt x="56" y="26"/>
                  </a:lnTo>
                  <a:lnTo>
                    <a:pt x="56" y="24"/>
                  </a:lnTo>
                  <a:lnTo>
                    <a:pt x="58" y="22"/>
                  </a:lnTo>
                  <a:lnTo>
                    <a:pt x="56" y="18"/>
                  </a:lnTo>
                  <a:lnTo>
                    <a:pt x="56" y="16"/>
                  </a:lnTo>
                  <a:lnTo>
                    <a:pt x="58" y="6"/>
                  </a:lnTo>
                  <a:lnTo>
                    <a:pt x="60" y="2"/>
                  </a:lnTo>
                  <a:lnTo>
                    <a:pt x="62" y="0"/>
                  </a:lnTo>
                  <a:lnTo>
                    <a:pt x="66" y="6"/>
                  </a:lnTo>
                  <a:lnTo>
                    <a:pt x="70" y="10"/>
                  </a:lnTo>
                  <a:lnTo>
                    <a:pt x="74" y="16"/>
                  </a:lnTo>
                  <a:lnTo>
                    <a:pt x="76" y="22"/>
                  </a:lnTo>
                  <a:lnTo>
                    <a:pt x="76" y="26"/>
                  </a:lnTo>
                  <a:lnTo>
                    <a:pt x="74" y="28"/>
                  </a:lnTo>
                  <a:lnTo>
                    <a:pt x="70" y="30"/>
                  </a:lnTo>
                  <a:lnTo>
                    <a:pt x="68" y="34"/>
                  </a:lnTo>
                  <a:lnTo>
                    <a:pt x="68" y="38"/>
                  </a:lnTo>
                  <a:lnTo>
                    <a:pt x="66" y="42"/>
                  </a:lnTo>
                  <a:lnTo>
                    <a:pt x="64" y="48"/>
                  </a:lnTo>
                  <a:lnTo>
                    <a:pt x="66" y="50"/>
                  </a:lnTo>
                  <a:lnTo>
                    <a:pt x="68" y="52"/>
                  </a:lnTo>
                  <a:lnTo>
                    <a:pt x="72" y="50"/>
                  </a:lnTo>
                  <a:lnTo>
                    <a:pt x="74" y="48"/>
                  </a:lnTo>
                  <a:lnTo>
                    <a:pt x="80" y="42"/>
                  </a:lnTo>
                  <a:lnTo>
                    <a:pt x="80" y="44"/>
                  </a:lnTo>
                  <a:lnTo>
                    <a:pt x="80" y="48"/>
                  </a:lnTo>
                  <a:lnTo>
                    <a:pt x="78" y="52"/>
                  </a:lnTo>
                  <a:lnTo>
                    <a:pt x="76" y="56"/>
                  </a:lnTo>
                  <a:lnTo>
                    <a:pt x="76" y="60"/>
                  </a:lnTo>
                  <a:lnTo>
                    <a:pt x="78" y="66"/>
                  </a:lnTo>
                  <a:lnTo>
                    <a:pt x="82" y="68"/>
                  </a:lnTo>
                  <a:lnTo>
                    <a:pt x="84" y="70"/>
                  </a:lnTo>
                  <a:lnTo>
                    <a:pt x="90" y="68"/>
                  </a:lnTo>
                  <a:lnTo>
                    <a:pt x="96" y="66"/>
                  </a:lnTo>
                  <a:lnTo>
                    <a:pt x="100" y="64"/>
                  </a:lnTo>
                  <a:lnTo>
                    <a:pt x="104" y="62"/>
                  </a:lnTo>
                  <a:lnTo>
                    <a:pt x="110" y="64"/>
                  </a:lnTo>
                  <a:lnTo>
                    <a:pt x="112" y="66"/>
                  </a:lnTo>
                  <a:lnTo>
                    <a:pt x="114" y="68"/>
                  </a:lnTo>
                  <a:lnTo>
                    <a:pt x="112" y="70"/>
                  </a:lnTo>
                  <a:lnTo>
                    <a:pt x="110" y="74"/>
                  </a:lnTo>
                  <a:lnTo>
                    <a:pt x="104" y="76"/>
                  </a:lnTo>
                  <a:lnTo>
                    <a:pt x="86" y="94"/>
                  </a:lnTo>
                  <a:lnTo>
                    <a:pt x="82" y="96"/>
                  </a:lnTo>
                  <a:lnTo>
                    <a:pt x="78" y="94"/>
                  </a:lnTo>
                  <a:lnTo>
                    <a:pt x="74" y="94"/>
                  </a:lnTo>
                  <a:lnTo>
                    <a:pt x="70" y="94"/>
                  </a:lnTo>
                  <a:lnTo>
                    <a:pt x="62" y="100"/>
                  </a:lnTo>
                  <a:lnTo>
                    <a:pt x="58" y="106"/>
                  </a:lnTo>
                  <a:lnTo>
                    <a:pt x="48" y="116"/>
                  </a:lnTo>
                  <a:lnTo>
                    <a:pt x="34" y="128"/>
                  </a:lnTo>
                  <a:lnTo>
                    <a:pt x="20" y="138"/>
                  </a:lnTo>
                  <a:lnTo>
                    <a:pt x="14" y="140"/>
                  </a:lnTo>
                  <a:lnTo>
                    <a:pt x="8" y="142"/>
                  </a:lnTo>
                  <a:close/>
                </a:path>
              </a:pathLst>
            </a:custGeom>
            <a:solidFill>
              <a:srgbClr val="C0C0C0"/>
            </a:solidFill>
            <a:ln w="3175">
              <a:solidFill>
                <a:schemeClr val="bg1"/>
              </a:solidFill>
              <a:round/>
              <a:headEnd/>
              <a:tailEnd/>
            </a:ln>
          </p:spPr>
          <p:txBody>
            <a:bodyPr/>
            <a:lstStyle/>
            <a:p>
              <a:endParaRPr lang="en-GB"/>
            </a:p>
          </p:txBody>
        </p:sp>
        <p:sp>
          <p:nvSpPr>
            <p:cNvPr id="75902" name="Freeform 128"/>
            <p:cNvSpPr>
              <a:spLocks/>
            </p:cNvSpPr>
            <p:nvPr/>
          </p:nvSpPr>
          <p:spPr bwMode="auto">
            <a:xfrm>
              <a:off x="4024" y="2120"/>
              <a:ext cx="37" cy="71"/>
            </a:xfrm>
            <a:custGeom>
              <a:avLst/>
              <a:gdLst>
                <a:gd name="T0" fmla="*/ 844430206 w 38"/>
                <a:gd name="T1" fmla="*/ 504500339 h 74"/>
                <a:gd name="T2" fmla="*/ 844430206 w 38"/>
                <a:gd name="T3" fmla="*/ 504500339 h 74"/>
                <a:gd name="T4" fmla="*/ 844430206 w 38"/>
                <a:gd name="T5" fmla="*/ 504500339 h 74"/>
                <a:gd name="T6" fmla="*/ 844430206 w 38"/>
                <a:gd name="T7" fmla="*/ 504500339 h 74"/>
                <a:gd name="T8" fmla="*/ 844430206 w 38"/>
                <a:gd name="T9" fmla="*/ 504500339 h 74"/>
                <a:gd name="T10" fmla="*/ 844430206 w 38"/>
                <a:gd name="T11" fmla="*/ 504500339 h 74"/>
                <a:gd name="T12" fmla="*/ 844430206 w 38"/>
                <a:gd name="T13" fmla="*/ 504500339 h 74"/>
                <a:gd name="T14" fmla="*/ 844430206 w 38"/>
                <a:gd name="T15" fmla="*/ 504500339 h 74"/>
                <a:gd name="T16" fmla="*/ 844430206 w 38"/>
                <a:gd name="T17" fmla="*/ 504500339 h 74"/>
                <a:gd name="T18" fmla="*/ 844430206 w 38"/>
                <a:gd name="T19" fmla="*/ 504500339 h 74"/>
                <a:gd name="T20" fmla="*/ 0 w 38"/>
                <a:gd name="T21" fmla="*/ 504500339 h 74"/>
                <a:gd name="T22" fmla="*/ 844430206 w 38"/>
                <a:gd name="T23" fmla="*/ 504500339 h 74"/>
                <a:gd name="T24" fmla="*/ 844430206 w 38"/>
                <a:gd name="T25" fmla="*/ 504500339 h 74"/>
                <a:gd name="T26" fmla="*/ 844430206 w 38"/>
                <a:gd name="T27" fmla="*/ 504500339 h 74"/>
                <a:gd name="T28" fmla="*/ 844430206 w 38"/>
                <a:gd name="T29" fmla="*/ 0 h 74"/>
                <a:gd name="T30" fmla="*/ 844430206 w 38"/>
                <a:gd name="T31" fmla="*/ 504500339 h 74"/>
                <a:gd name="T32" fmla="*/ 844430206 w 38"/>
                <a:gd name="T33" fmla="*/ 504500339 h 74"/>
                <a:gd name="T34" fmla="*/ 844430206 w 38"/>
                <a:gd name="T35" fmla="*/ 504500339 h 74"/>
                <a:gd name="T36" fmla="*/ 844430206 w 38"/>
                <a:gd name="T37" fmla="*/ 504500339 h 74"/>
                <a:gd name="T38" fmla="*/ 844430206 w 38"/>
                <a:gd name="T39" fmla="*/ 504500339 h 74"/>
                <a:gd name="T40" fmla="*/ 844430206 w 38"/>
                <a:gd name="T41" fmla="*/ 504500339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74"/>
                <a:gd name="T65" fmla="*/ 38 w 38"/>
                <a:gd name="T66" fmla="*/ 74 h 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74">
                  <a:moveTo>
                    <a:pt x="38" y="56"/>
                  </a:moveTo>
                  <a:lnTo>
                    <a:pt x="36" y="62"/>
                  </a:lnTo>
                  <a:lnTo>
                    <a:pt x="32" y="68"/>
                  </a:lnTo>
                  <a:lnTo>
                    <a:pt x="24" y="72"/>
                  </a:lnTo>
                  <a:lnTo>
                    <a:pt x="18" y="74"/>
                  </a:lnTo>
                  <a:lnTo>
                    <a:pt x="12" y="72"/>
                  </a:lnTo>
                  <a:lnTo>
                    <a:pt x="8" y="68"/>
                  </a:lnTo>
                  <a:lnTo>
                    <a:pt x="6" y="64"/>
                  </a:lnTo>
                  <a:lnTo>
                    <a:pt x="4" y="58"/>
                  </a:lnTo>
                  <a:lnTo>
                    <a:pt x="2" y="46"/>
                  </a:lnTo>
                  <a:lnTo>
                    <a:pt x="0" y="36"/>
                  </a:lnTo>
                  <a:lnTo>
                    <a:pt x="2" y="26"/>
                  </a:lnTo>
                  <a:lnTo>
                    <a:pt x="4" y="18"/>
                  </a:lnTo>
                  <a:lnTo>
                    <a:pt x="6" y="10"/>
                  </a:lnTo>
                  <a:lnTo>
                    <a:pt x="8" y="0"/>
                  </a:lnTo>
                  <a:lnTo>
                    <a:pt x="14" y="2"/>
                  </a:lnTo>
                  <a:lnTo>
                    <a:pt x="18" y="8"/>
                  </a:lnTo>
                  <a:lnTo>
                    <a:pt x="28" y="22"/>
                  </a:lnTo>
                  <a:lnTo>
                    <a:pt x="36" y="38"/>
                  </a:lnTo>
                  <a:lnTo>
                    <a:pt x="38" y="46"/>
                  </a:lnTo>
                  <a:lnTo>
                    <a:pt x="38" y="56"/>
                  </a:lnTo>
                  <a:close/>
                </a:path>
              </a:pathLst>
            </a:custGeom>
            <a:solidFill>
              <a:srgbClr val="C0C0C0"/>
            </a:solidFill>
            <a:ln w="3175">
              <a:solidFill>
                <a:schemeClr val="bg1"/>
              </a:solidFill>
              <a:round/>
              <a:headEnd/>
              <a:tailEnd/>
            </a:ln>
          </p:spPr>
          <p:txBody>
            <a:bodyPr/>
            <a:lstStyle/>
            <a:p>
              <a:endParaRPr lang="en-GB"/>
            </a:p>
          </p:txBody>
        </p:sp>
        <p:sp>
          <p:nvSpPr>
            <p:cNvPr id="75903" name="Freeform 129"/>
            <p:cNvSpPr>
              <a:spLocks/>
            </p:cNvSpPr>
            <p:nvPr/>
          </p:nvSpPr>
          <p:spPr bwMode="auto">
            <a:xfrm>
              <a:off x="4515" y="2228"/>
              <a:ext cx="166" cy="150"/>
            </a:xfrm>
            <a:custGeom>
              <a:avLst/>
              <a:gdLst>
                <a:gd name="T0" fmla="*/ 619750820 w 172"/>
                <a:gd name="T1" fmla="*/ 544205326 h 156"/>
                <a:gd name="T2" fmla="*/ 619750820 w 172"/>
                <a:gd name="T3" fmla="*/ 0 h 156"/>
                <a:gd name="T4" fmla="*/ 619750820 w 172"/>
                <a:gd name="T5" fmla="*/ 544205326 h 156"/>
                <a:gd name="T6" fmla="*/ 619750820 w 172"/>
                <a:gd name="T7" fmla="*/ 544205326 h 156"/>
                <a:gd name="T8" fmla="*/ 619750820 w 172"/>
                <a:gd name="T9" fmla="*/ 544205326 h 156"/>
                <a:gd name="T10" fmla="*/ 619750820 w 172"/>
                <a:gd name="T11" fmla="*/ 544205326 h 156"/>
                <a:gd name="T12" fmla="*/ 619750820 w 172"/>
                <a:gd name="T13" fmla="*/ 544205326 h 156"/>
                <a:gd name="T14" fmla="*/ 619750820 w 172"/>
                <a:gd name="T15" fmla="*/ 544205326 h 156"/>
                <a:gd name="T16" fmla="*/ 619750820 w 172"/>
                <a:gd name="T17" fmla="*/ 544205326 h 156"/>
                <a:gd name="T18" fmla="*/ 619750820 w 172"/>
                <a:gd name="T19" fmla="*/ 544205326 h 156"/>
                <a:gd name="T20" fmla="*/ 619750820 w 172"/>
                <a:gd name="T21" fmla="*/ 544205326 h 156"/>
                <a:gd name="T22" fmla="*/ 619750820 w 172"/>
                <a:gd name="T23" fmla="*/ 544205326 h 156"/>
                <a:gd name="T24" fmla="*/ 619750820 w 172"/>
                <a:gd name="T25" fmla="*/ 544205326 h 156"/>
                <a:gd name="T26" fmla="*/ 619750820 w 172"/>
                <a:gd name="T27" fmla="*/ 544205326 h 156"/>
                <a:gd name="T28" fmla="*/ 619750820 w 172"/>
                <a:gd name="T29" fmla="*/ 544205326 h 156"/>
                <a:gd name="T30" fmla="*/ 619750820 w 172"/>
                <a:gd name="T31" fmla="*/ 544205326 h 156"/>
                <a:gd name="T32" fmla="*/ 0 w 172"/>
                <a:gd name="T33" fmla="*/ 544205326 h 156"/>
                <a:gd name="T34" fmla="*/ 619750820 w 172"/>
                <a:gd name="T35" fmla="*/ 544205326 h 156"/>
                <a:gd name="T36" fmla="*/ 619750820 w 172"/>
                <a:gd name="T37" fmla="*/ 544205326 h 156"/>
                <a:gd name="T38" fmla="*/ 619750820 w 172"/>
                <a:gd name="T39" fmla="*/ 544205326 h 156"/>
                <a:gd name="T40" fmla="*/ 619750820 w 172"/>
                <a:gd name="T41" fmla="*/ 544205326 h 156"/>
                <a:gd name="T42" fmla="*/ 619750820 w 172"/>
                <a:gd name="T43" fmla="*/ 544205326 h 156"/>
                <a:gd name="T44" fmla="*/ 619750820 w 172"/>
                <a:gd name="T45" fmla="*/ 544205326 h 156"/>
                <a:gd name="T46" fmla="*/ 619750820 w 172"/>
                <a:gd name="T47" fmla="*/ 544205326 h 156"/>
                <a:gd name="T48" fmla="*/ 619750820 w 172"/>
                <a:gd name="T49" fmla="*/ 544205326 h 156"/>
                <a:gd name="T50" fmla="*/ 619750820 w 172"/>
                <a:gd name="T51" fmla="*/ 544205326 h 156"/>
                <a:gd name="T52" fmla="*/ 619750820 w 172"/>
                <a:gd name="T53" fmla="*/ 544205326 h 156"/>
                <a:gd name="T54" fmla="*/ 619750820 w 172"/>
                <a:gd name="T55" fmla="*/ 544205326 h 156"/>
                <a:gd name="T56" fmla="*/ 619750820 w 172"/>
                <a:gd name="T57" fmla="*/ 544205326 h 156"/>
                <a:gd name="T58" fmla="*/ 619750820 w 172"/>
                <a:gd name="T59" fmla="*/ 544205326 h 156"/>
                <a:gd name="T60" fmla="*/ 619750820 w 172"/>
                <a:gd name="T61" fmla="*/ 544205326 h 156"/>
                <a:gd name="T62" fmla="*/ 619750820 w 172"/>
                <a:gd name="T63" fmla="*/ 544205326 h 156"/>
                <a:gd name="T64" fmla="*/ 619750820 w 172"/>
                <a:gd name="T65" fmla="*/ 544205326 h 156"/>
                <a:gd name="T66" fmla="*/ 619750820 w 172"/>
                <a:gd name="T67" fmla="*/ 544205326 h 156"/>
                <a:gd name="T68" fmla="*/ 619750820 w 172"/>
                <a:gd name="T69" fmla="*/ 544205326 h 156"/>
                <a:gd name="T70" fmla="*/ 619750820 w 172"/>
                <a:gd name="T71" fmla="*/ 544205326 h 156"/>
                <a:gd name="T72" fmla="*/ 619750820 w 172"/>
                <a:gd name="T73" fmla="*/ 544205326 h 156"/>
                <a:gd name="T74" fmla="*/ 619750820 w 172"/>
                <a:gd name="T75" fmla="*/ 544205326 h 156"/>
                <a:gd name="T76" fmla="*/ 619750820 w 172"/>
                <a:gd name="T77" fmla="*/ 544205326 h 156"/>
                <a:gd name="T78" fmla="*/ 619750820 w 172"/>
                <a:gd name="T79" fmla="*/ 544205326 h 156"/>
                <a:gd name="T80" fmla="*/ 619750820 w 172"/>
                <a:gd name="T81" fmla="*/ 544205326 h 156"/>
                <a:gd name="T82" fmla="*/ 619750820 w 172"/>
                <a:gd name="T83" fmla="*/ 544205326 h 156"/>
                <a:gd name="T84" fmla="*/ 619750820 w 172"/>
                <a:gd name="T85" fmla="*/ 544205326 h 156"/>
                <a:gd name="T86" fmla="*/ 619750820 w 172"/>
                <a:gd name="T87" fmla="*/ 544205326 h 156"/>
                <a:gd name="T88" fmla="*/ 619750820 w 172"/>
                <a:gd name="T89" fmla="*/ 544205326 h 156"/>
                <a:gd name="T90" fmla="*/ 619750820 w 172"/>
                <a:gd name="T91" fmla="*/ 544205326 h 156"/>
                <a:gd name="T92" fmla="*/ 619750820 w 172"/>
                <a:gd name="T93" fmla="*/ 544205326 h 156"/>
                <a:gd name="T94" fmla="*/ 619750820 w 172"/>
                <a:gd name="T95" fmla="*/ 544205326 h 156"/>
                <a:gd name="T96" fmla="*/ 619750820 w 172"/>
                <a:gd name="T97" fmla="*/ 544205326 h 156"/>
                <a:gd name="T98" fmla="*/ 619750820 w 172"/>
                <a:gd name="T99" fmla="*/ 544205326 h 156"/>
                <a:gd name="T100" fmla="*/ 619750820 w 172"/>
                <a:gd name="T101" fmla="*/ 544205326 h 156"/>
                <a:gd name="T102" fmla="*/ 619750820 w 172"/>
                <a:gd name="T103" fmla="*/ 544205326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2"/>
                <a:gd name="T157" fmla="*/ 0 h 156"/>
                <a:gd name="T158" fmla="*/ 172 w 172"/>
                <a:gd name="T159" fmla="*/ 156 h 1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2" h="156">
                  <a:moveTo>
                    <a:pt x="146" y="4"/>
                  </a:moveTo>
                  <a:lnTo>
                    <a:pt x="136" y="2"/>
                  </a:lnTo>
                  <a:lnTo>
                    <a:pt x="130" y="0"/>
                  </a:lnTo>
                  <a:lnTo>
                    <a:pt x="124" y="0"/>
                  </a:lnTo>
                  <a:lnTo>
                    <a:pt x="116" y="0"/>
                  </a:lnTo>
                  <a:lnTo>
                    <a:pt x="110" y="4"/>
                  </a:lnTo>
                  <a:lnTo>
                    <a:pt x="104" y="8"/>
                  </a:lnTo>
                  <a:lnTo>
                    <a:pt x="100" y="14"/>
                  </a:lnTo>
                  <a:lnTo>
                    <a:pt x="96" y="26"/>
                  </a:lnTo>
                  <a:lnTo>
                    <a:pt x="90" y="42"/>
                  </a:lnTo>
                  <a:lnTo>
                    <a:pt x="90" y="50"/>
                  </a:lnTo>
                  <a:lnTo>
                    <a:pt x="88" y="54"/>
                  </a:lnTo>
                  <a:lnTo>
                    <a:pt x="84" y="54"/>
                  </a:lnTo>
                  <a:lnTo>
                    <a:pt x="80" y="52"/>
                  </a:lnTo>
                  <a:lnTo>
                    <a:pt x="76" y="50"/>
                  </a:lnTo>
                  <a:lnTo>
                    <a:pt x="72" y="46"/>
                  </a:lnTo>
                  <a:lnTo>
                    <a:pt x="68" y="44"/>
                  </a:lnTo>
                  <a:lnTo>
                    <a:pt x="64" y="44"/>
                  </a:lnTo>
                  <a:lnTo>
                    <a:pt x="60" y="46"/>
                  </a:lnTo>
                  <a:lnTo>
                    <a:pt x="54" y="52"/>
                  </a:lnTo>
                  <a:lnTo>
                    <a:pt x="46" y="56"/>
                  </a:lnTo>
                  <a:lnTo>
                    <a:pt x="44" y="58"/>
                  </a:lnTo>
                  <a:lnTo>
                    <a:pt x="38" y="60"/>
                  </a:lnTo>
                  <a:lnTo>
                    <a:pt x="30" y="58"/>
                  </a:lnTo>
                  <a:lnTo>
                    <a:pt x="24" y="56"/>
                  </a:lnTo>
                  <a:lnTo>
                    <a:pt x="18" y="52"/>
                  </a:lnTo>
                  <a:lnTo>
                    <a:pt x="16" y="50"/>
                  </a:lnTo>
                  <a:lnTo>
                    <a:pt x="16" y="48"/>
                  </a:lnTo>
                  <a:lnTo>
                    <a:pt x="16" y="38"/>
                  </a:lnTo>
                  <a:lnTo>
                    <a:pt x="16" y="36"/>
                  </a:lnTo>
                  <a:lnTo>
                    <a:pt x="10" y="40"/>
                  </a:lnTo>
                  <a:lnTo>
                    <a:pt x="6" y="46"/>
                  </a:lnTo>
                  <a:lnTo>
                    <a:pt x="2" y="56"/>
                  </a:lnTo>
                  <a:lnTo>
                    <a:pt x="0" y="64"/>
                  </a:lnTo>
                  <a:lnTo>
                    <a:pt x="2" y="70"/>
                  </a:lnTo>
                  <a:lnTo>
                    <a:pt x="6" y="76"/>
                  </a:lnTo>
                  <a:lnTo>
                    <a:pt x="6" y="78"/>
                  </a:lnTo>
                  <a:lnTo>
                    <a:pt x="4" y="82"/>
                  </a:lnTo>
                  <a:lnTo>
                    <a:pt x="6" y="88"/>
                  </a:lnTo>
                  <a:lnTo>
                    <a:pt x="10" y="92"/>
                  </a:lnTo>
                  <a:lnTo>
                    <a:pt x="12" y="92"/>
                  </a:lnTo>
                  <a:lnTo>
                    <a:pt x="12" y="98"/>
                  </a:lnTo>
                  <a:lnTo>
                    <a:pt x="18" y="100"/>
                  </a:lnTo>
                  <a:lnTo>
                    <a:pt x="20" y="102"/>
                  </a:lnTo>
                  <a:lnTo>
                    <a:pt x="20" y="104"/>
                  </a:lnTo>
                  <a:lnTo>
                    <a:pt x="20" y="108"/>
                  </a:lnTo>
                  <a:lnTo>
                    <a:pt x="18" y="112"/>
                  </a:lnTo>
                  <a:lnTo>
                    <a:pt x="18" y="116"/>
                  </a:lnTo>
                  <a:lnTo>
                    <a:pt x="20" y="120"/>
                  </a:lnTo>
                  <a:lnTo>
                    <a:pt x="20" y="118"/>
                  </a:lnTo>
                  <a:lnTo>
                    <a:pt x="20" y="124"/>
                  </a:lnTo>
                  <a:lnTo>
                    <a:pt x="22" y="128"/>
                  </a:lnTo>
                  <a:lnTo>
                    <a:pt x="26" y="132"/>
                  </a:lnTo>
                  <a:lnTo>
                    <a:pt x="32" y="134"/>
                  </a:lnTo>
                  <a:lnTo>
                    <a:pt x="38" y="134"/>
                  </a:lnTo>
                  <a:lnTo>
                    <a:pt x="46" y="136"/>
                  </a:lnTo>
                  <a:lnTo>
                    <a:pt x="50" y="138"/>
                  </a:lnTo>
                  <a:lnTo>
                    <a:pt x="48" y="142"/>
                  </a:lnTo>
                  <a:lnTo>
                    <a:pt x="52" y="144"/>
                  </a:lnTo>
                  <a:lnTo>
                    <a:pt x="58" y="142"/>
                  </a:lnTo>
                  <a:lnTo>
                    <a:pt x="62" y="140"/>
                  </a:lnTo>
                  <a:lnTo>
                    <a:pt x="68" y="138"/>
                  </a:lnTo>
                  <a:lnTo>
                    <a:pt x="72" y="138"/>
                  </a:lnTo>
                  <a:lnTo>
                    <a:pt x="78" y="138"/>
                  </a:lnTo>
                  <a:lnTo>
                    <a:pt x="84" y="140"/>
                  </a:lnTo>
                  <a:lnTo>
                    <a:pt x="88" y="142"/>
                  </a:lnTo>
                  <a:lnTo>
                    <a:pt x="96" y="144"/>
                  </a:lnTo>
                  <a:lnTo>
                    <a:pt x="96" y="150"/>
                  </a:lnTo>
                  <a:lnTo>
                    <a:pt x="96" y="154"/>
                  </a:lnTo>
                  <a:lnTo>
                    <a:pt x="96" y="156"/>
                  </a:lnTo>
                  <a:lnTo>
                    <a:pt x="98" y="156"/>
                  </a:lnTo>
                  <a:lnTo>
                    <a:pt x="106" y="154"/>
                  </a:lnTo>
                  <a:lnTo>
                    <a:pt x="114" y="152"/>
                  </a:lnTo>
                  <a:lnTo>
                    <a:pt x="120" y="148"/>
                  </a:lnTo>
                  <a:lnTo>
                    <a:pt x="130" y="148"/>
                  </a:lnTo>
                  <a:lnTo>
                    <a:pt x="130" y="144"/>
                  </a:lnTo>
                  <a:lnTo>
                    <a:pt x="128" y="142"/>
                  </a:lnTo>
                  <a:lnTo>
                    <a:pt x="126" y="138"/>
                  </a:lnTo>
                  <a:lnTo>
                    <a:pt x="126" y="134"/>
                  </a:lnTo>
                  <a:lnTo>
                    <a:pt x="128" y="132"/>
                  </a:lnTo>
                  <a:lnTo>
                    <a:pt x="132" y="128"/>
                  </a:lnTo>
                  <a:lnTo>
                    <a:pt x="132" y="122"/>
                  </a:lnTo>
                  <a:lnTo>
                    <a:pt x="132" y="116"/>
                  </a:lnTo>
                  <a:lnTo>
                    <a:pt x="130" y="112"/>
                  </a:lnTo>
                  <a:lnTo>
                    <a:pt x="132" y="106"/>
                  </a:lnTo>
                  <a:lnTo>
                    <a:pt x="136" y="100"/>
                  </a:lnTo>
                  <a:lnTo>
                    <a:pt x="142" y="98"/>
                  </a:lnTo>
                  <a:lnTo>
                    <a:pt x="146" y="88"/>
                  </a:lnTo>
                  <a:lnTo>
                    <a:pt x="150" y="76"/>
                  </a:lnTo>
                  <a:lnTo>
                    <a:pt x="154" y="64"/>
                  </a:lnTo>
                  <a:lnTo>
                    <a:pt x="156" y="62"/>
                  </a:lnTo>
                  <a:lnTo>
                    <a:pt x="160" y="60"/>
                  </a:lnTo>
                  <a:lnTo>
                    <a:pt x="166" y="60"/>
                  </a:lnTo>
                  <a:lnTo>
                    <a:pt x="172" y="60"/>
                  </a:lnTo>
                  <a:lnTo>
                    <a:pt x="172" y="56"/>
                  </a:lnTo>
                  <a:lnTo>
                    <a:pt x="162" y="48"/>
                  </a:lnTo>
                  <a:lnTo>
                    <a:pt x="158" y="42"/>
                  </a:lnTo>
                  <a:lnTo>
                    <a:pt x="156" y="36"/>
                  </a:lnTo>
                  <a:lnTo>
                    <a:pt x="158" y="34"/>
                  </a:lnTo>
                  <a:lnTo>
                    <a:pt x="160" y="30"/>
                  </a:lnTo>
                  <a:lnTo>
                    <a:pt x="154" y="28"/>
                  </a:lnTo>
                  <a:lnTo>
                    <a:pt x="150" y="22"/>
                  </a:lnTo>
                  <a:lnTo>
                    <a:pt x="148" y="14"/>
                  </a:lnTo>
                  <a:lnTo>
                    <a:pt x="146" y="8"/>
                  </a:lnTo>
                  <a:lnTo>
                    <a:pt x="146" y="4"/>
                  </a:lnTo>
                  <a:close/>
                </a:path>
              </a:pathLst>
            </a:custGeom>
            <a:solidFill>
              <a:srgbClr val="C0C0C0"/>
            </a:solidFill>
            <a:ln w="3175">
              <a:solidFill>
                <a:schemeClr val="bg1"/>
              </a:solidFill>
              <a:round/>
              <a:headEnd/>
              <a:tailEnd/>
            </a:ln>
          </p:spPr>
          <p:txBody>
            <a:bodyPr/>
            <a:lstStyle/>
            <a:p>
              <a:endParaRPr lang="en-GB"/>
            </a:p>
          </p:txBody>
        </p:sp>
        <p:sp>
          <p:nvSpPr>
            <p:cNvPr id="75904" name="Freeform 130"/>
            <p:cNvSpPr>
              <a:spLocks/>
            </p:cNvSpPr>
            <p:nvPr/>
          </p:nvSpPr>
          <p:spPr bwMode="auto">
            <a:xfrm>
              <a:off x="4878" y="2309"/>
              <a:ext cx="165" cy="172"/>
            </a:xfrm>
            <a:custGeom>
              <a:avLst/>
              <a:gdLst>
                <a:gd name="T0" fmla="*/ 501616399 w 172"/>
                <a:gd name="T1" fmla="*/ 646733136 h 178"/>
                <a:gd name="T2" fmla="*/ 501616399 w 172"/>
                <a:gd name="T3" fmla="*/ 646733136 h 178"/>
                <a:gd name="T4" fmla="*/ 501616399 w 172"/>
                <a:gd name="T5" fmla="*/ 646733136 h 178"/>
                <a:gd name="T6" fmla="*/ 501616399 w 172"/>
                <a:gd name="T7" fmla="*/ 646733136 h 178"/>
                <a:gd name="T8" fmla="*/ 501616399 w 172"/>
                <a:gd name="T9" fmla="*/ 646733136 h 178"/>
                <a:gd name="T10" fmla="*/ 501616399 w 172"/>
                <a:gd name="T11" fmla="*/ 646733136 h 178"/>
                <a:gd name="T12" fmla="*/ 501616399 w 172"/>
                <a:gd name="T13" fmla="*/ 646733136 h 178"/>
                <a:gd name="T14" fmla="*/ 501616399 w 172"/>
                <a:gd name="T15" fmla="*/ 646733136 h 178"/>
                <a:gd name="T16" fmla="*/ 501616399 w 172"/>
                <a:gd name="T17" fmla="*/ 646733136 h 178"/>
                <a:gd name="T18" fmla="*/ 501616399 w 172"/>
                <a:gd name="T19" fmla="*/ 646733136 h 178"/>
                <a:gd name="T20" fmla="*/ 501616399 w 172"/>
                <a:gd name="T21" fmla="*/ 646733136 h 178"/>
                <a:gd name="T22" fmla="*/ 501616399 w 172"/>
                <a:gd name="T23" fmla="*/ 646733136 h 178"/>
                <a:gd name="T24" fmla="*/ 501616399 w 172"/>
                <a:gd name="T25" fmla="*/ 646733136 h 178"/>
                <a:gd name="T26" fmla="*/ 501616399 w 172"/>
                <a:gd name="T27" fmla="*/ 646733136 h 178"/>
                <a:gd name="T28" fmla="*/ 501616399 w 172"/>
                <a:gd name="T29" fmla="*/ 646733136 h 178"/>
                <a:gd name="T30" fmla="*/ 501616399 w 172"/>
                <a:gd name="T31" fmla="*/ 646733136 h 178"/>
                <a:gd name="T32" fmla="*/ 501616399 w 172"/>
                <a:gd name="T33" fmla="*/ 646733136 h 178"/>
                <a:gd name="T34" fmla="*/ 501616399 w 172"/>
                <a:gd name="T35" fmla="*/ 646733136 h 178"/>
                <a:gd name="T36" fmla="*/ 501616399 w 172"/>
                <a:gd name="T37" fmla="*/ 646733136 h 178"/>
                <a:gd name="T38" fmla="*/ 501616399 w 172"/>
                <a:gd name="T39" fmla="*/ 646733136 h 178"/>
                <a:gd name="T40" fmla="*/ 501616399 w 172"/>
                <a:gd name="T41" fmla="*/ 646733136 h 178"/>
                <a:gd name="T42" fmla="*/ 501616399 w 172"/>
                <a:gd name="T43" fmla="*/ 646733136 h 178"/>
                <a:gd name="T44" fmla="*/ 501616399 w 172"/>
                <a:gd name="T45" fmla="*/ 646733136 h 178"/>
                <a:gd name="T46" fmla="*/ 501616399 w 172"/>
                <a:gd name="T47" fmla="*/ 646733136 h 178"/>
                <a:gd name="T48" fmla="*/ 501616399 w 172"/>
                <a:gd name="T49" fmla="*/ 646733136 h 178"/>
                <a:gd name="T50" fmla="*/ 501616399 w 172"/>
                <a:gd name="T51" fmla="*/ 646733136 h 178"/>
                <a:gd name="T52" fmla="*/ 501616399 w 172"/>
                <a:gd name="T53" fmla="*/ 646733136 h 178"/>
                <a:gd name="T54" fmla="*/ 501616399 w 172"/>
                <a:gd name="T55" fmla="*/ 646733136 h 178"/>
                <a:gd name="T56" fmla="*/ 501616399 w 172"/>
                <a:gd name="T57" fmla="*/ 646733136 h 178"/>
                <a:gd name="T58" fmla="*/ 501616399 w 172"/>
                <a:gd name="T59" fmla="*/ 646733136 h 178"/>
                <a:gd name="T60" fmla="*/ 501616399 w 172"/>
                <a:gd name="T61" fmla="*/ 646733136 h 178"/>
                <a:gd name="T62" fmla="*/ 501616399 w 172"/>
                <a:gd name="T63" fmla="*/ 646733136 h 178"/>
                <a:gd name="T64" fmla="*/ 0 w 172"/>
                <a:gd name="T65" fmla="*/ 646733136 h 178"/>
                <a:gd name="T66" fmla="*/ 501616399 w 172"/>
                <a:gd name="T67" fmla="*/ 646733136 h 178"/>
                <a:gd name="T68" fmla="*/ 501616399 w 172"/>
                <a:gd name="T69" fmla="*/ 0 h 178"/>
                <a:gd name="T70" fmla="*/ 501616399 w 172"/>
                <a:gd name="T71" fmla="*/ 646733136 h 178"/>
                <a:gd name="T72" fmla="*/ 501616399 w 172"/>
                <a:gd name="T73" fmla="*/ 646733136 h 178"/>
                <a:gd name="T74" fmla="*/ 501616399 w 172"/>
                <a:gd name="T75" fmla="*/ 646733136 h 178"/>
                <a:gd name="T76" fmla="*/ 501616399 w 172"/>
                <a:gd name="T77" fmla="*/ 646733136 h 178"/>
                <a:gd name="T78" fmla="*/ 501616399 w 172"/>
                <a:gd name="T79" fmla="*/ 646733136 h 178"/>
                <a:gd name="T80" fmla="*/ 501616399 w 172"/>
                <a:gd name="T81" fmla="*/ 646733136 h 178"/>
                <a:gd name="T82" fmla="*/ 501616399 w 172"/>
                <a:gd name="T83" fmla="*/ 646733136 h 178"/>
                <a:gd name="T84" fmla="*/ 501616399 w 172"/>
                <a:gd name="T85" fmla="*/ 646733136 h 178"/>
                <a:gd name="T86" fmla="*/ 501616399 w 172"/>
                <a:gd name="T87" fmla="*/ 646733136 h 178"/>
                <a:gd name="T88" fmla="*/ 501616399 w 172"/>
                <a:gd name="T89" fmla="*/ 646733136 h 178"/>
                <a:gd name="T90" fmla="*/ 501616399 w 172"/>
                <a:gd name="T91" fmla="*/ 646733136 h 178"/>
                <a:gd name="T92" fmla="*/ 501616399 w 172"/>
                <a:gd name="T93" fmla="*/ 646733136 h 178"/>
                <a:gd name="T94" fmla="*/ 501616399 w 172"/>
                <a:gd name="T95" fmla="*/ 646733136 h 178"/>
                <a:gd name="T96" fmla="*/ 501616399 w 172"/>
                <a:gd name="T97" fmla="*/ 646733136 h 178"/>
                <a:gd name="T98" fmla="*/ 501616399 w 172"/>
                <a:gd name="T99" fmla="*/ 646733136 h 1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2"/>
                <a:gd name="T151" fmla="*/ 0 h 178"/>
                <a:gd name="T152" fmla="*/ 172 w 172"/>
                <a:gd name="T153" fmla="*/ 178 h 1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2" h="178">
                  <a:moveTo>
                    <a:pt x="172" y="42"/>
                  </a:moveTo>
                  <a:lnTo>
                    <a:pt x="172" y="124"/>
                  </a:lnTo>
                  <a:lnTo>
                    <a:pt x="168" y="128"/>
                  </a:lnTo>
                  <a:lnTo>
                    <a:pt x="168" y="132"/>
                  </a:lnTo>
                  <a:lnTo>
                    <a:pt x="172" y="136"/>
                  </a:lnTo>
                  <a:lnTo>
                    <a:pt x="172" y="178"/>
                  </a:lnTo>
                  <a:lnTo>
                    <a:pt x="166" y="176"/>
                  </a:lnTo>
                  <a:lnTo>
                    <a:pt x="160" y="170"/>
                  </a:lnTo>
                  <a:lnTo>
                    <a:pt x="156" y="164"/>
                  </a:lnTo>
                  <a:lnTo>
                    <a:pt x="154" y="156"/>
                  </a:lnTo>
                  <a:lnTo>
                    <a:pt x="136" y="156"/>
                  </a:lnTo>
                  <a:lnTo>
                    <a:pt x="130" y="160"/>
                  </a:lnTo>
                  <a:lnTo>
                    <a:pt x="120" y="160"/>
                  </a:lnTo>
                  <a:lnTo>
                    <a:pt x="112" y="160"/>
                  </a:lnTo>
                  <a:lnTo>
                    <a:pt x="110" y="158"/>
                  </a:lnTo>
                  <a:lnTo>
                    <a:pt x="110" y="156"/>
                  </a:lnTo>
                  <a:lnTo>
                    <a:pt x="112" y="150"/>
                  </a:lnTo>
                  <a:lnTo>
                    <a:pt x="118" y="144"/>
                  </a:lnTo>
                  <a:lnTo>
                    <a:pt x="126" y="138"/>
                  </a:lnTo>
                  <a:lnTo>
                    <a:pt x="130" y="136"/>
                  </a:lnTo>
                  <a:lnTo>
                    <a:pt x="128" y="128"/>
                  </a:lnTo>
                  <a:lnTo>
                    <a:pt x="128" y="122"/>
                  </a:lnTo>
                  <a:lnTo>
                    <a:pt x="126" y="114"/>
                  </a:lnTo>
                  <a:lnTo>
                    <a:pt x="124" y="108"/>
                  </a:lnTo>
                  <a:lnTo>
                    <a:pt x="120" y="102"/>
                  </a:lnTo>
                  <a:lnTo>
                    <a:pt x="112" y="98"/>
                  </a:lnTo>
                  <a:lnTo>
                    <a:pt x="98" y="92"/>
                  </a:lnTo>
                  <a:lnTo>
                    <a:pt x="80" y="86"/>
                  </a:lnTo>
                  <a:lnTo>
                    <a:pt x="74" y="80"/>
                  </a:lnTo>
                  <a:lnTo>
                    <a:pt x="66" y="76"/>
                  </a:lnTo>
                  <a:lnTo>
                    <a:pt x="62" y="74"/>
                  </a:lnTo>
                  <a:lnTo>
                    <a:pt x="58" y="72"/>
                  </a:lnTo>
                  <a:lnTo>
                    <a:pt x="48" y="72"/>
                  </a:lnTo>
                  <a:lnTo>
                    <a:pt x="50" y="66"/>
                  </a:lnTo>
                  <a:lnTo>
                    <a:pt x="52" y="64"/>
                  </a:lnTo>
                  <a:lnTo>
                    <a:pt x="46" y="72"/>
                  </a:lnTo>
                  <a:lnTo>
                    <a:pt x="42" y="76"/>
                  </a:lnTo>
                  <a:lnTo>
                    <a:pt x="36" y="78"/>
                  </a:lnTo>
                  <a:lnTo>
                    <a:pt x="34" y="78"/>
                  </a:lnTo>
                  <a:lnTo>
                    <a:pt x="34" y="72"/>
                  </a:lnTo>
                  <a:lnTo>
                    <a:pt x="34" y="70"/>
                  </a:lnTo>
                  <a:lnTo>
                    <a:pt x="28" y="58"/>
                  </a:lnTo>
                  <a:lnTo>
                    <a:pt x="26" y="54"/>
                  </a:lnTo>
                  <a:lnTo>
                    <a:pt x="22" y="52"/>
                  </a:lnTo>
                  <a:lnTo>
                    <a:pt x="22" y="48"/>
                  </a:lnTo>
                  <a:lnTo>
                    <a:pt x="22" y="46"/>
                  </a:lnTo>
                  <a:lnTo>
                    <a:pt x="26" y="46"/>
                  </a:lnTo>
                  <a:lnTo>
                    <a:pt x="30" y="46"/>
                  </a:lnTo>
                  <a:lnTo>
                    <a:pt x="34" y="48"/>
                  </a:lnTo>
                  <a:lnTo>
                    <a:pt x="38" y="46"/>
                  </a:lnTo>
                  <a:lnTo>
                    <a:pt x="42" y="42"/>
                  </a:lnTo>
                  <a:lnTo>
                    <a:pt x="50" y="44"/>
                  </a:lnTo>
                  <a:lnTo>
                    <a:pt x="54" y="42"/>
                  </a:lnTo>
                  <a:lnTo>
                    <a:pt x="58" y="40"/>
                  </a:lnTo>
                  <a:lnTo>
                    <a:pt x="54" y="40"/>
                  </a:lnTo>
                  <a:lnTo>
                    <a:pt x="44" y="40"/>
                  </a:lnTo>
                  <a:lnTo>
                    <a:pt x="34" y="42"/>
                  </a:lnTo>
                  <a:lnTo>
                    <a:pt x="28" y="42"/>
                  </a:lnTo>
                  <a:lnTo>
                    <a:pt x="24" y="40"/>
                  </a:lnTo>
                  <a:lnTo>
                    <a:pt x="20" y="36"/>
                  </a:lnTo>
                  <a:lnTo>
                    <a:pt x="20" y="30"/>
                  </a:lnTo>
                  <a:lnTo>
                    <a:pt x="18" y="30"/>
                  </a:lnTo>
                  <a:lnTo>
                    <a:pt x="16" y="28"/>
                  </a:lnTo>
                  <a:lnTo>
                    <a:pt x="6" y="24"/>
                  </a:lnTo>
                  <a:lnTo>
                    <a:pt x="0" y="18"/>
                  </a:lnTo>
                  <a:lnTo>
                    <a:pt x="0" y="14"/>
                  </a:lnTo>
                  <a:lnTo>
                    <a:pt x="8" y="10"/>
                  </a:lnTo>
                  <a:lnTo>
                    <a:pt x="16" y="6"/>
                  </a:lnTo>
                  <a:lnTo>
                    <a:pt x="24" y="2"/>
                  </a:lnTo>
                  <a:lnTo>
                    <a:pt x="32" y="0"/>
                  </a:lnTo>
                  <a:lnTo>
                    <a:pt x="36" y="2"/>
                  </a:lnTo>
                  <a:lnTo>
                    <a:pt x="40" y="4"/>
                  </a:lnTo>
                  <a:lnTo>
                    <a:pt x="48" y="6"/>
                  </a:lnTo>
                  <a:lnTo>
                    <a:pt x="54" y="6"/>
                  </a:lnTo>
                  <a:lnTo>
                    <a:pt x="58" y="12"/>
                  </a:lnTo>
                  <a:lnTo>
                    <a:pt x="60" y="18"/>
                  </a:lnTo>
                  <a:lnTo>
                    <a:pt x="60" y="36"/>
                  </a:lnTo>
                  <a:lnTo>
                    <a:pt x="62" y="42"/>
                  </a:lnTo>
                  <a:lnTo>
                    <a:pt x="64" y="44"/>
                  </a:lnTo>
                  <a:lnTo>
                    <a:pt x="66" y="44"/>
                  </a:lnTo>
                  <a:lnTo>
                    <a:pt x="70" y="52"/>
                  </a:lnTo>
                  <a:lnTo>
                    <a:pt x="72" y="58"/>
                  </a:lnTo>
                  <a:lnTo>
                    <a:pt x="76" y="60"/>
                  </a:lnTo>
                  <a:lnTo>
                    <a:pt x="78" y="58"/>
                  </a:lnTo>
                  <a:lnTo>
                    <a:pt x="82" y="56"/>
                  </a:lnTo>
                  <a:lnTo>
                    <a:pt x="84" y="52"/>
                  </a:lnTo>
                  <a:lnTo>
                    <a:pt x="90" y="46"/>
                  </a:lnTo>
                  <a:lnTo>
                    <a:pt x="96" y="42"/>
                  </a:lnTo>
                  <a:lnTo>
                    <a:pt x="102" y="38"/>
                  </a:lnTo>
                  <a:lnTo>
                    <a:pt x="108" y="32"/>
                  </a:lnTo>
                  <a:lnTo>
                    <a:pt x="114" y="24"/>
                  </a:lnTo>
                  <a:lnTo>
                    <a:pt x="116" y="22"/>
                  </a:lnTo>
                  <a:lnTo>
                    <a:pt x="120" y="20"/>
                  </a:lnTo>
                  <a:lnTo>
                    <a:pt x="126" y="22"/>
                  </a:lnTo>
                  <a:lnTo>
                    <a:pt x="130" y="24"/>
                  </a:lnTo>
                  <a:lnTo>
                    <a:pt x="138" y="28"/>
                  </a:lnTo>
                  <a:lnTo>
                    <a:pt x="146" y="34"/>
                  </a:lnTo>
                  <a:lnTo>
                    <a:pt x="152" y="38"/>
                  </a:lnTo>
                  <a:lnTo>
                    <a:pt x="162" y="40"/>
                  </a:lnTo>
                  <a:lnTo>
                    <a:pt x="172" y="42"/>
                  </a:lnTo>
                  <a:close/>
                </a:path>
              </a:pathLst>
            </a:custGeom>
            <a:solidFill>
              <a:srgbClr val="C0C0C0"/>
            </a:solidFill>
            <a:ln w="3175">
              <a:solidFill>
                <a:schemeClr val="bg1"/>
              </a:solidFill>
              <a:round/>
              <a:headEnd/>
              <a:tailEnd/>
            </a:ln>
          </p:spPr>
          <p:txBody>
            <a:bodyPr/>
            <a:lstStyle/>
            <a:p>
              <a:endParaRPr lang="en-GB"/>
            </a:p>
          </p:txBody>
        </p:sp>
        <p:sp>
          <p:nvSpPr>
            <p:cNvPr id="75905" name="Freeform 131"/>
            <p:cNvSpPr>
              <a:spLocks/>
            </p:cNvSpPr>
            <p:nvPr/>
          </p:nvSpPr>
          <p:spPr bwMode="auto">
            <a:xfrm>
              <a:off x="5040" y="2349"/>
              <a:ext cx="156" cy="160"/>
            </a:xfrm>
            <a:custGeom>
              <a:avLst/>
              <a:gdLst>
                <a:gd name="T0" fmla="*/ 573145725 w 162"/>
                <a:gd name="T1" fmla="*/ 592032908 h 166"/>
                <a:gd name="T2" fmla="*/ 0 w 162"/>
                <a:gd name="T3" fmla="*/ 592032908 h 166"/>
                <a:gd name="T4" fmla="*/ 573145725 w 162"/>
                <a:gd name="T5" fmla="*/ 592032908 h 166"/>
                <a:gd name="T6" fmla="*/ 573145725 w 162"/>
                <a:gd name="T7" fmla="*/ 592032908 h 166"/>
                <a:gd name="T8" fmla="*/ 573145725 w 162"/>
                <a:gd name="T9" fmla="*/ 592032908 h 166"/>
                <a:gd name="T10" fmla="*/ 573145725 w 162"/>
                <a:gd name="T11" fmla="*/ 592032908 h 166"/>
                <a:gd name="T12" fmla="*/ 573145725 w 162"/>
                <a:gd name="T13" fmla="*/ 592032908 h 166"/>
                <a:gd name="T14" fmla="*/ 573145725 w 162"/>
                <a:gd name="T15" fmla="*/ 592032908 h 166"/>
                <a:gd name="T16" fmla="*/ 573145725 w 162"/>
                <a:gd name="T17" fmla="*/ 592032908 h 166"/>
                <a:gd name="T18" fmla="*/ 573145725 w 162"/>
                <a:gd name="T19" fmla="*/ 592032908 h 166"/>
                <a:gd name="T20" fmla="*/ 573145725 w 162"/>
                <a:gd name="T21" fmla="*/ 592032908 h 166"/>
                <a:gd name="T22" fmla="*/ 573145725 w 162"/>
                <a:gd name="T23" fmla="*/ 592032908 h 166"/>
                <a:gd name="T24" fmla="*/ 573145725 w 162"/>
                <a:gd name="T25" fmla="*/ 592032908 h 166"/>
                <a:gd name="T26" fmla="*/ 573145725 w 162"/>
                <a:gd name="T27" fmla="*/ 592032908 h 166"/>
                <a:gd name="T28" fmla="*/ 573145725 w 162"/>
                <a:gd name="T29" fmla="*/ 592032908 h 166"/>
                <a:gd name="T30" fmla="*/ 573145725 w 162"/>
                <a:gd name="T31" fmla="*/ 592032908 h 166"/>
                <a:gd name="T32" fmla="*/ 573145725 w 162"/>
                <a:gd name="T33" fmla="*/ 592032908 h 166"/>
                <a:gd name="T34" fmla="*/ 573145725 w 162"/>
                <a:gd name="T35" fmla="*/ 592032908 h 166"/>
                <a:gd name="T36" fmla="*/ 573145725 w 162"/>
                <a:gd name="T37" fmla="*/ 592032908 h 166"/>
                <a:gd name="T38" fmla="*/ 573145725 w 162"/>
                <a:gd name="T39" fmla="*/ 592032908 h 166"/>
                <a:gd name="T40" fmla="*/ 573145725 w 162"/>
                <a:gd name="T41" fmla="*/ 592032908 h 166"/>
                <a:gd name="T42" fmla="*/ 573145725 w 162"/>
                <a:gd name="T43" fmla="*/ 592032908 h 166"/>
                <a:gd name="T44" fmla="*/ 573145725 w 162"/>
                <a:gd name="T45" fmla="*/ 592032908 h 166"/>
                <a:gd name="T46" fmla="*/ 573145725 w 162"/>
                <a:gd name="T47" fmla="*/ 592032908 h 166"/>
                <a:gd name="T48" fmla="*/ 573145725 w 162"/>
                <a:gd name="T49" fmla="*/ 592032908 h 166"/>
                <a:gd name="T50" fmla="*/ 573145725 w 162"/>
                <a:gd name="T51" fmla="*/ 592032908 h 166"/>
                <a:gd name="T52" fmla="*/ 573145725 w 162"/>
                <a:gd name="T53" fmla="*/ 592032908 h 166"/>
                <a:gd name="T54" fmla="*/ 573145725 w 162"/>
                <a:gd name="T55" fmla="*/ 592032908 h 166"/>
                <a:gd name="T56" fmla="*/ 573145725 w 162"/>
                <a:gd name="T57" fmla="*/ 592032908 h 166"/>
                <a:gd name="T58" fmla="*/ 573145725 w 162"/>
                <a:gd name="T59" fmla="*/ 592032908 h 166"/>
                <a:gd name="T60" fmla="*/ 573145725 w 162"/>
                <a:gd name="T61" fmla="*/ 592032908 h 166"/>
                <a:gd name="T62" fmla="*/ 573145725 w 162"/>
                <a:gd name="T63" fmla="*/ 592032908 h 166"/>
                <a:gd name="T64" fmla="*/ 573145725 w 162"/>
                <a:gd name="T65" fmla="*/ 592032908 h 166"/>
                <a:gd name="T66" fmla="*/ 573145725 w 162"/>
                <a:gd name="T67" fmla="*/ 592032908 h 166"/>
                <a:gd name="T68" fmla="*/ 573145725 w 162"/>
                <a:gd name="T69" fmla="*/ 592032908 h 166"/>
                <a:gd name="T70" fmla="*/ 573145725 w 162"/>
                <a:gd name="T71" fmla="*/ 592032908 h 166"/>
                <a:gd name="T72" fmla="*/ 573145725 w 162"/>
                <a:gd name="T73" fmla="*/ 592032908 h 166"/>
                <a:gd name="T74" fmla="*/ 573145725 w 162"/>
                <a:gd name="T75" fmla="*/ 0 h 1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2"/>
                <a:gd name="T115" fmla="*/ 0 h 166"/>
                <a:gd name="T116" fmla="*/ 162 w 162"/>
                <a:gd name="T117" fmla="*/ 166 h 1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2" h="166">
                  <a:moveTo>
                    <a:pt x="4" y="0"/>
                  </a:moveTo>
                  <a:lnTo>
                    <a:pt x="4" y="82"/>
                  </a:lnTo>
                  <a:lnTo>
                    <a:pt x="0" y="86"/>
                  </a:lnTo>
                  <a:lnTo>
                    <a:pt x="0" y="90"/>
                  </a:lnTo>
                  <a:lnTo>
                    <a:pt x="4" y="94"/>
                  </a:lnTo>
                  <a:lnTo>
                    <a:pt x="4" y="136"/>
                  </a:lnTo>
                  <a:lnTo>
                    <a:pt x="14" y="140"/>
                  </a:lnTo>
                  <a:lnTo>
                    <a:pt x="26" y="140"/>
                  </a:lnTo>
                  <a:lnTo>
                    <a:pt x="30" y="140"/>
                  </a:lnTo>
                  <a:lnTo>
                    <a:pt x="34" y="134"/>
                  </a:lnTo>
                  <a:lnTo>
                    <a:pt x="38" y="130"/>
                  </a:lnTo>
                  <a:lnTo>
                    <a:pt x="40" y="126"/>
                  </a:lnTo>
                  <a:lnTo>
                    <a:pt x="34" y="126"/>
                  </a:lnTo>
                  <a:lnTo>
                    <a:pt x="44" y="126"/>
                  </a:lnTo>
                  <a:lnTo>
                    <a:pt x="44" y="118"/>
                  </a:lnTo>
                  <a:lnTo>
                    <a:pt x="46" y="112"/>
                  </a:lnTo>
                  <a:lnTo>
                    <a:pt x="50" y="106"/>
                  </a:lnTo>
                  <a:lnTo>
                    <a:pt x="56" y="106"/>
                  </a:lnTo>
                  <a:lnTo>
                    <a:pt x="72" y="106"/>
                  </a:lnTo>
                  <a:lnTo>
                    <a:pt x="88" y="114"/>
                  </a:lnTo>
                  <a:lnTo>
                    <a:pt x="92" y="118"/>
                  </a:lnTo>
                  <a:lnTo>
                    <a:pt x="94" y="122"/>
                  </a:lnTo>
                  <a:lnTo>
                    <a:pt x="96" y="128"/>
                  </a:lnTo>
                  <a:lnTo>
                    <a:pt x="98" y="134"/>
                  </a:lnTo>
                  <a:lnTo>
                    <a:pt x="96" y="132"/>
                  </a:lnTo>
                  <a:lnTo>
                    <a:pt x="98" y="140"/>
                  </a:lnTo>
                  <a:lnTo>
                    <a:pt x="102" y="144"/>
                  </a:lnTo>
                  <a:lnTo>
                    <a:pt x="106" y="148"/>
                  </a:lnTo>
                  <a:lnTo>
                    <a:pt x="112" y="152"/>
                  </a:lnTo>
                  <a:lnTo>
                    <a:pt x="128" y="156"/>
                  </a:lnTo>
                  <a:lnTo>
                    <a:pt x="142" y="160"/>
                  </a:lnTo>
                  <a:lnTo>
                    <a:pt x="146" y="162"/>
                  </a:lnTo>
                  <a:lnTo>
                    <a:pt x="148" y="164"/>
                  </a:lnTo>
                  <a:lnTo>
                    <a:pt x="152" y="166"/>
                  </a:lnTo>
                  <a:lnTo>
                    <a:pt x="158" y="164"/>
                  </a:lnTo>
                  <a:lnTo>
                    <a:pt x="160" y="162"/>
                  </a:lnTo>
                  <a:lnTo>
                    <a:pt x="162" y="160"/>
                  </a:lnTo>
                  <a:lnTo>
                    <a:pt x="160" y="156"/>
                  </a:lnTo>
                  <a:lnTo>
                    <a:pt x="158" y="152"/>
                  </a:lnTo>
                  <a:lnTo>
                    <a:pt x="154" y="148"/>
                  </a:lnTo>
                  <a:lnTo>
                    <a:pt x="152" y="144"/>
                  </a:lnTo>
                  <a:lnTo>
                    <a:pt x="146" y="142"/>
                  </a:lnTo>
                  <a:lnTo>
                    <a:pt x="142" y="140"/>
                  </a:lnTo>
                  <a:lnTo>
                    <a:pt x="140" y="130"/>
                  </a:lnTo>
                  <a:lnTo>
                    <a:pt x="138" y="128"/>
                  </a:lnTo>
                  <a:lnTo>
                    <a:pt x="134" y="126"/>
                  </a:lnTo>
                  <a:lnTo>
                    <a:pt x="130" y="126"/>
                  </a:lnTo>
                  <a:lnTo>
                    <a:pt x="126" y="124"/>
                  </a:lnTo>
                  <a:lnTo>
                    <a:pt x="122" y="116"/>
                  </a:lnTo>
                  <a:lnTo>
                    <a:pt x="120" y="112"/>
                  </a:lnTo>
                  <a:lnTo>
                    <a:pt x="120" y="106"/>
                  </a:lnTo>
                  <a:lnTo>
                    <a:pt x="116" y="104"/>
                  </a:lnTo>
                  <a:lnTo>
                    <a:pt x="110" y="100"/>
                  </a:lnTo>
                  <a:lnTo>
                    <a:pt x="102" y="90"/>
                  </a:lnTo>
                  <a:lnTo>
                    <a:pt x="110" y="90"/>
                  </a:lnTo>
                  <a:lnTo>
                    <a:pt x="120" y="90"/>
                  </a:lnTo>
                  <a:lnTo>
                    <a:pt x="126" y="90"/>
                  </a:lnTo>
                  <a:lnTo>
                    <a:pt x="130" y="88"/>
                  </a:lnTo>
                  <a:lnTo>
                    <a:pt x="134" y="86"/>
                  </a:lnTo>
                  <a:lnTo>
                    <a:pt x="136" y="82"/>
                  </a:lnTo>
                  <a:lnTo>
                    <a:pt x="130" y="80"/>
                  </a:lnTo>
                  <a:lnTo>
                    <a:pt x="124" y="76"/>
                  </a:lnTo>
                  <a:lnTo>
                    <a:pt x="112" y="70"/>
                  </a:lnTo>
                  <a:lnTo>
                    <a:pt x="104" y="66"/>
                  </a:lnTo>
                  <a:lnTo>
                    <a:pt x="100" y="64"/>
                  </a:lnTo>
                  <a:lnTo>
                    <a:pt x="96" y="62"/>
                  </a:lnTo>
                  <a:lnTo>
                    <a:pt x="92" y="62"/>
                  </a:lnTo>
                  <a:lnTo>
                    <a:pt x="88" y="62"/>
                  </a:lnTo>
                  <a:lnTo>
                    <a:pt x="88" y="60"/>
                  </a:lnTo>
                  <a:lnTo>
                    <a:pt x="86" y="56"/>
                  </a:lnTo>
                  <a:lnTo>
                    <a:pt x="86" y="50"/>
                  </a:lnTo>
                  <a:lnTo>
                    <a:pt x="86" y="46"/>
                  </a:lnTo>
                  <a:lnTo>
                    <a:pt x="84" y="40"/>
                  </a:lnTo>
                  <a:lnTo>
                    <a:pt x="60" y="24"/>
                  </a:lnTo>
                  <a:lnTo>
                    <a:pt x="34" y="12"/>
                  </a:lnTo>
                  <a:lnTo>
                    <a:pt x="4" y="0"/>
                  </a:lnTo>
                  <a:close/>
                </a:path>
              </a:pathLst>
            </a:custGeom>
            <a:solidFill>
              <a:srgbClr val="C0C0C0"/>
            </a:solidFill>
            <a:ln w="3175">
              <a:solidFill>
                <a:schemeClr val="bg1"/>
              </a:solidFill>
              <a:round/>
              <a:headEnd/>
              <a:tailEnd/>
            </a:ln>
          </p:spPr>
          <p:txBody>
            <a:bodyPr/>
            <a:lstStyle/>
            <a:p>
              <a:endParaRPr lang="en-GB"/>
            </a:p>
          </p:txBody>
        </p:sp>
        <p:sp>
          <p:nvSpPr>
            <p:cNvPr id="75906" name="Freeform 132"/>
            <p:cNvSpPr>
              <a:spLocks/>
            </p:cNvSpPr>
            <p:nvPr/>
          </p:nvSpPr>
          <p:spPr bwMode="auto">
            <a:xfrm>
              <a:off x="3675" y="1606"/>
              <a:ext cx="247" cy="248"/>
            </a:xfrm>
            <a:custGeom>
              <a:avLst/>
              <a:gdLst>
                <a:gd name="T0" fmla="*/ 613654658 w 256"/>
                <a:gd name="T1" fmla="*/ 538330000 h 258"/>
                <a:gd name="T2" fmla="*/ 613654658 w 256"/>
                <a:gd name="T3" fmla="*/ 538330000 h 258"/>
                <a:gd name="T4" fmla="*/ 613654658 w 256"/>
                <a:gd name="T5" fmla="*/ 538330000 h 258"/>
                <a:gd name="T6" fmla="*/ 613654658 w 256"/>
                <a:gd name="T7" fmla="*/ 538330000 h 258"/>
                <a:gd name="T8" fmla="*/ 613654658 w 256"/>
                <a:gd name="T9" fmla="*/ 538330000 h 258"/>
                <a:gd name="T10" fmla="*/ 613654658 w 256"/>
                <a:gd name="T11" fmla="*/ 538330000 h 258"/>
                <a:gd name="T12" fmla="*/ 613654658 w 256"/>
                <a:gd name="T13" fmla="*/ 538330000 h 258"/>
                <a:gd name="T14" fmla="*/ 613654658 w 256"/>
                <a:gd name="T15" fmla="*/ 538330000 h 258"/>
                <a:gd name="T16" fmla="*/ 613654658 w 256"/>
                <a:gd name="T17" fmla="*/ 538330000 h 258"/>
                <a:gd name="T18" fmla="*/ 613654658 w 256"/>
                <a:gd name="T19" fmla="*/ 538330000 h 258"/>
                <a:gd name="T20" fmla="*/ 613654658 w 256"/>
                <a:gd name="T21" fmla="*/ 538330000 h 258"/>
                <a:gd name="T22" fmla="*/ 613654658 w 256"/>
                <a:gd name="T23" fmla="*/ 538330000 h 258"/>
                <a:gd name="T24" fmla="*/ 613654658 w 256"/>
                <a:gd name="T25" fmla="*/ 538330000 h 258"/>
                <a:gd name="T26" fmla="*/ 613654658 w 256"/>
                <a:gd name="T27" fmla="*/ 538330000 h 258"/>
                <a:gd name="T28" fmla="*/ 613654658 w 256"/>
                <a:gd name="T29" fmla="*/ 538330000 h 258"/>
                <a:gd name="T30" fmla="*/ 613654658 w 256"/>
                <a:gd name="T31" fmla="*/ 538330000 h 258"/>
                <a:gd name="T32" fmla="*/ 613654658 w 256"/>
                <a:gd name="T33" fmla="*/ 538330000 h 258"/>
                <a:gd name="T34" fmla="*/ 613654658 w 256"/>
                <a:gd name="T35" fmla="*/ 538330000 h 258"/>
                <a:gd name="T36" fmla="*/ 613654658 w 256"/>
                <a:gd name="T37" fmla="*/ 538330000 h 258"/>
                <a:gd name="T38" fmla="*/ 613654658 w 256"/>
                <a:gd name="T39" fmla="*/ 538330000 h 258"/>
                <a:gd name="T40" fmla="*/ 613654658 w 256"/>
                <a:gd name="T41" fmla="*/ 538330000 h 258"/>
                <a:gd name="T42" fmla="*/ 613654658 w 256"/>
                <a:gd name="T43" fmla="*/ 538330000 h 258"/>
                <a:gd name="T44" fmla="*/ 613654658 w 256"/>
                <a:gd name="T45" fmla="*/ 538330000 h 258"/>
                <a:gd name="T46" fmla="*/ 613654658 w 256"/>
                <a:gd name="T47" fmla="*/ 538330000 h 258"/>
                <a:gd name="T48" fmla="*/ 613654658 w 256"/>
                <a:gd name="T49" fmla="*/ 538330000 h 258"/>
                <a:gd name="T50" fmla="*/ 613654658 w 256"/>
                <a:gd name="T51" fmla="*/ 538330000 h 258"/>
                <a:gd name="T52" fmla="*/ 613654658 w 256"/>
                <a:gd name="T53" fmla="*/ 538330000 h 258"/>
                <a:gd name="T54" fmla="*/ 613654658 w 256"/>
                <a:gd name="T55" fmla="*/ 538330000 h 258"/>
                <a:gd name="T56" fmla="*/ 613654658 w 256"/>
                <a:gd name="T57" fmla="*/ 538330000 h 258"/>
                <a:gd name="T58" fmla="*/ 613654658 w 256"/>
                <a:gd name="T59" fmla="*/ 538330000 h 258"/>
                <a:gd name="T60" fmla="*/ 613654658 w 256"/>
                <a:gd name="T61" fmla="*/ 538330000 h 258"/>
                <a:gd name="T62" fmla="*/ 613654658 w 256"/>
                <a:gd name="T63" fmla="*/ 538330000 h 258"/>
                <a:gd name="T64" fmla="*/ 613654658 w 256"/>
                <a:gd name="T65" fmla="*/ 538330000 h 258"/>
                <a:gd name="T66" fmla="*/ 613654658 w 256"/>
                <a:gd name="T67" fmla="*/ 538330000 h 258"/>
                <a:gd name="T68" fmla="*/ 613654658 w 256"/>
                <a:gd name="T69" fmla="*/ 538330000 h 258"/>
                <a:gd name="T70" fmla="*/ 613654658 w 256"/>
                <a:gd name="T71" fmla="*/ 538330000 h 258"/>
                <a:gd name="T72" fmla="*/ 613654658 w 256"/>
                <a:gd name="T73" fmla="*/ 538330000 h 258"/>
                <a:gd name="T74" fmla="*/ 613654658 w 256"/>
                <a:gd name="T75" fmla="*/ 538330000 h 258"/>
                <a:gd name="T76" fmla="*/ 613654658 w 256"/>
                <a:gd name="T77" fmla="*/ 538330000 h 258"/>
                <a:gd name="T78" fmla="*/ 613654658 w 256"/>
                <a:gd name="T79" fmla="*/ 538330000 h 258"/>
                <a:gd name="T80" fmla="*/ 613654658 w 256"/>
                <a:gd name="T81" fmla="*/ 538330000 h 258"/>
                <a:gd name="T82" fmla="*/ 613654658 w 256"/>
                <a:gd name="T83" fmla="*/ 538330000 h 258"/>
                <a:gd name="T84" fmla="*/ 613654658 w 256"/>
                <a:gd name="T85" fmla="*/ 538330000 h 258"/>
                <a:gd name="T86" fmla="*/ 613654658 w 256"/>
                <a:gd name="T87" fmla="*/ 538330000 h 258"/>
                <a:gd name="T88" fmla="*/ 613654658 w 256"/>
                <a:gd name="T89" fmla="*/ 538330000 h 258"/>
                <a:gd name="T90" fmla="*/ 613654658 w 256"/>
                <a:gd name="T91" fmla="*/ 538330000 h 258"/>
                <a:gd name="T92" fmla="*/ 613654658 w 256"/>
                <a:gd name="T93" fmla="*/ 538330000 h 258"/>
                <a:gd name="T94" fmla="*/ 613654658 w 256"/>
                <a:gd name="T95" fmla="*/ 538330000 h 2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6"/>
                <a:gd name="T145" fmla="*/ 0 h 258"/>
                <a:gd name="T146" fmla="*/ 256 w 256"/>
                <a:gd name="T147" fmla="*/ 258 h 2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6" h="258">
                  <a:moveTo>
                    <a:pt x="254" y="30"/>
                  </a:moveTo>
                  <a:lnTo>
                    <a:pt x="250" y="28"/>
                  </a:lnTo>
                  <a:lnTo>
                    <a:pt x="246" y="26"/>
                  </a:lnTo>
                  <a:lnTo>
                    <a:pt x="240" y="24"/>
                  </a:lnTo>
                  <a:lnTo>
                    <a:pt x="234" y="24"/>
                  </a:lnTo>
                  <a:lnTo>
                    <a:pt x="228" y="22"/>
                  </a:lnTo>
                  <a:lnTo>
                    <a:pt x="224" y="18"/>
                  </a:lnTo>
                  <a:lnTo>
                    <a:pt x="220" y="10"/>
                  </a:lnTo>
                  <a:lnTo>
                    <a:pt x="214" y="4"/>
                  </a:lnTo>
                  <a:lnTo>
                    <a:pt x="206" y="0"/>
                  </a:lnTo>
                  <a:lnTo>
                    <a:pt x="196" y="0"/>
                  </a:lnTo>
                  <a:lnTo>
                    <a:pt x="186" y="2"/>
                  </a:lnTo>
                  <a:lnTo>
                    <a:pt x="176" y="2"/>
                  </a:lnTo>
                  <a:lnTo>
                    <a:pt x="164" y="4"/>
                  </a:lnTo>
                  <a:lnTo>
                    <a:pt x="158" y="6"/>
                  </a:lnTo>
                  <a:lnTo>
                    <a:pt x="152" y="8"/>
                  </a:lnTo>
                  <a:lnTo>
                    <a:pt x="150" y="12"/>
                  </a:lnTo>
                  <a:lnTo>
                    <a:pt x="148" y="16"/>
                  </a:lnTo>
                  <a:lnTo>
                    <a:pt x="150" y="20"/>
                  </a:lnTo>
                  <a:lnTo>
                    <a:pt x="152" y="24"/>
                  </a:lnTo>
                  <a:lnTo>
                    <a:pt x="156" y="30"/>
                  </a:lnTo>
                  <a:lnTo>
                    <a:pt x="158" y="36"/>
                  </a:lnTo>
                  <a:lnTo>
                    <a:pt x="156" y="42"/>
                  </a:lnTo>
                  <a:lnTo>
                    <a:pt x="150" y="50"/>
                  </a:lnTo>
                  <a:lnTo>
                    <a:pt x="146" y="56"/>
                  </a:lnTo>
                  <a:lnTo>
                    <a:pt x="142" y="64"/>
                  </a:lnTo>
                  <a:lnTo>
                    <a:pt x="142" y="68"/>
                  </a:lnTo>
                  <a:lnTo>
                    <a:pt x="142" y="72"/>
                  </a:lnTo>
                  <a:lnTo>
                    <a:pt x="142" y="74"/>
                  </a:lnTo>
                  <a:lnTo>
                    <a:pt x="134" y="80"/>
                  </a:lnTo>
                  <a:lnTo>
                    <a:pt x="132" y="86"/>
                  </a:lnTo>
                  <a:lnTo>
                    <a:pt x="130" y="90"/>
                  </a:lnTo>
                  <a:lnTo>
                    <a:pt x="130" y="94"/>
                  </a:lnTo>
                  <a:lnTo>
                    <a:pt x="134" y="96"/>
                  </a:lnTo>
                  <a:lnTo>
                    <a:pt x="132" y="100"/>
                  </a:lnTo>
                  <a:lnTo>
                    <a:pt x="128" y="102"/>
                  </a:lnTo>
                  <a:lnTo>
                    <a:pt x="122" y="102"/>
                  </a:lnTo>
                  <a:lnTo>
                    <a:pt x="114" y="102"/>
                  </a:lnTo>
                  <a:lnTo>
                    <a:pt x="112" y="102"/>
                  </a:lnTo>
                  <a:lnTo>
                    <a:pt x="110" y="106"/>
                  </a:lnTo>
                  <a:lnTo>
                    <a:pt x="106" y="110"/>
                  </a:lnTo>
                  <a:lnTo>
                    <a:pt x="104" y="112"/>
                  </a:lnTo>
                  <a:lnTo>
                    <a:pt x="102" y="114"/>
                  </a:lnTo>
                  <a:lnTo>
                    <a:pt x="96" y="114"/>
                  </a:lnTo>
                  <a:lnTo>
                    <a:pt x="92" y="116"/>
                  </a:lnTo>
                  <a:lnTo>
                    <a:pt x="88" y="120"/>
                  </a:lnTo>
                  <a:lnTo>
                    <a:pt x="86" y="124"/>
                  </a:lnTo>
                  <a:lnTo>
                    <a:pt x="88" y="128"/>
                  </a:lnTo>
                  <a:lnTo>
                    <a:pt x="90" y="134"/>
                  </a:lnTo>
                  <a:lnTo>
                    <a:pt x="90" y="136"/>
                  </a:lnTo>
                  <a:lnTo>
                    <a:pt x="86" y="140"/>
                  </a:lnTo>
                  <a:lnTo>
                    <a:pt x="72" y="144"/>
                  </a:lnTo>
                  <a:lnTo>
                    <a:pt x="58" y="148"/>
                  </a:lnTo>
                  <a:lnTo>
                    <a:pt x="46" y="148"/>
                  </a:lnTo>
                  <a:lnTo>
                    <a:pt x="36" y="148"/>
                  </a:lnTo>
                  <a:lnTo>
                    <a:pt x="24" y="146"/>
                  </a:lnTo>
                  <a:lnTo>
                    <a:pt x="12" y="144"/>
                  </a:lnTo>
                  <a:lnTo>
                    <a:pt x="0" y="142"/>
                  </a:lnTo>
                  <a:lnTo>
                    <a:pt x="6" y="144"/>
                  </a:lnTo>
                  <a:lnTo>
                    <a:pt x="12" y="150"/>
                  </a:lnTo>
                  <a:lnTo>
                    <a:pt x="18" y="158"/>
                  </a:lnTo>
                  <a:lnTo>
                    <a:pt x="24" y="164"/>
                  </a:lnTo>
                  <a:lnTo>
                    <a:pt x="30" y="164"/>
                  </a:lnTo>
                  <a:lnTo>
                    <a:pt x="34" y="166"/>
                  </a:lnTo>
                  <a:lnTo>
                    <a:pt x="36" y="174"/>
                  </a:lnTo>
                  <a:lnTo>
                    <a:pt x="38" y="182"/>
                  </a:lnTo>
                  <a:lnTo>
                    <a:pt x="44" y="186"/>
                  </a:lnTo>
                  <a:lnTo>
                    <a:pt x="48" y="190"/>
                  </a:lnTo>
                  <a:lnTo>
                    <a:pt x="46" y="194"/>
                  </a:lnTo>
                  <a:lnTo>
                    <a:pt x="42" y="196"/>
                  </a:lnTo>
                  <a:lnTo>
                    <a:pt x="32" y="202"/>
                  </a:lnTo>
                  <a:lnTo>
                    <a:pt x="28" y="206"/>
                  </a:lnTo>
                  <a:lnTo>
                    <a:pt x="24" y="212"/>
                  </a:lnTo>
                  <a:lnTo>
                    <a:pt x="22" y="216"/>
                  </a:lnTo>
                  <a:lnTo>
                    <a:pt x="22" y="224"/>
                  </a:lnTo>
                  <a:lnTo>
                    <a:pt x="32" y="230"/>
                  </a:lnTo>
                  <a:lnTo>
                    <a:pt x="36" y="230"/>
                  </a:lnTo>
                  <a:lnTo>
                    <a:pt x="44" y="232"/>
                  </a:lnTo>
                  <a:lnTo>
                    <a:pt x="76" y="232"/>
                  </a:lnTo>
                  <a:lnTo>
                    <a:pt x="86" y="230"/>
                  </a:lnTo>
                  <a:lnTo>
                    <a:pt x="94" y="228"/>
                  </a:lnTo>
                  <a:lnTo>
                    <a:pt x="110" y="222"/>
                  </a:lnTo>
                  <a:lnTo>
                    <a:pt x="116" y="236"/>
                  </a:lnTo>
                  <a:lnTo>
                    <a:pt x="122" y="246"/>
                  </a:lnTo>
                  <a:lnTo>
                    <a:pt x="126" y="250"/>
                  </a:lnTo>
                  <a:lnTo>
                    <a:pt x="130" y="254"/>
                  </a:lnTo>
                  <a:lnTo>
                    <a:pt x="136" y="256"/>
                  </a:lnTo>
                  <a:lnTo>
                    <a:pt x="146" y="258"/>
                  </a:lnTo>
                  <a:lnTo>
                    <a:pt x="146" y="252"/>
                  </a:lnTo>
                  <a:lnTo>
                    <a:pt x="148" y="250"/>
                  </a:lnTo>
                  <a:lnTo>
                    <a:pt x="150" y="248"/>
                  </a:lnTo>
                  <a:lnTo>
                    <a:pt x="154" y="248"/>
                  </a:lnTo>
                  <a:lnTo>
                    <a:pt x="158" y="248"/>
                  </a:lnTo>
                  <a:lnTo>
                    <a:pt x="162" y="250"/>
                  </a:lnTo>
                  <a:lnTo>
                    <a:pt x="166" y="252"/>
                  </a:lnTo>
                  <a:lnTo>
                    <a:pt x="178" y="250"/>
                  </a:lnTo>
                  <a:lnTo>
                    <a:pt x="184" y="246"/>
                  </a:lnTo>
                  <a:lnTo>
                    <a:pt x="186" y="242"/>
                  </a:lnTo>
                  <a:lnTo>
                    <a:pt x="184" y="234"/>
                  </a:lnTo>
                  <a:lnTo>
                    <a:pt x="180" y="228"/>
                  </a:lnTo>
                  <a:lnTo>
                    <a:pt x="170" y="220"/>
                  </a:lnTo>
                  <a:lnTo>
                    <a:pt x="168" y="218"/>
                  </a:lnTo>
                  <a:lnTo>
                    <a:pt x="166" y="214"/>
                  </a:lnTo>
                  <a:lnTo>
                    <a:pt x="166" y="206"/>
                  </a:lnTo>
                  <a:lnTo>
                    <a:pt x="164" y="204"/>
                  </a:lnTo>
                  <a:lnTo>
                    <a:pt x="160" y="202"/>
                  </a:lnTo>
                  <a:lnTo>
                    <a:pt x="156" y="198"/>
                  </a:lnTo>
                  <a:lnTo>
                    <a:pt x="154" y="194"/>
                  </a:lnTo>
                  <a:lnTo>
                    <a:pt x="156" y="190"/>
                  </a:lnTo>
                  <a:lnTo>
                    <a:pt x="160" y="184"/>
                  </a:lnTo>
                  <a:lnTo>
                    <a:pt x="164" y="178"/>
                  </a:lnTo>
                  <a:lnTo>
                    <a:pt x="168" y="176"/>
                  </a:lnTo>
                  <a:lnTo>
                    <a:pt x="174" y="178"/>
                  </a:lnTo>
                  <a:lnTo>
                    <a:pt x="178" y="180"/>
                  </a:lnTo>
                  <a:lnTo>
                    <a:pt x="182" y="180"/>
                  </a:lnTo>
                  <a:lnTo>
                    <a:pt x="186" y="176"/>
                  </a:lnTo>
                  <a:lnTo>
                    <a:pt x="192" y="168"/>
                  </a:lnTo>
                  <a:lnTo>
                    <a:pt x="202" y="156"/>
                  </a:lnTo>
                  <a:lnTo>
                    <a:pt x="206" y="150"/>
                  </a:lnTo>
                  <a:lnTo>
                    <a:pt x="208" y="140"/>
                  </a:lnTo>
                  <a:lnTo>
                    <a:pt x="212" y="134"/>
                  </a:lnTo>
                  <a:lnTo>
                    <a:pt x="216" y="128"/>
                  </a:lnTo>
                  <a:lnTo>
                    <a:pt x="218" y="122"/>
                  </a:lnTo>
                  <a:lnTo>
                    <a:pt x="222" y="118"/>
                  </a:lnTo>
                  <a:lnTo>
                    <a:pt x="222" y="102"/>
                  </a:lnTo>
                  <a:lnTo>
                    <a:pt x="224" y="98"/>
                  </a:lnTo>
                  <a:lnTo>
                    <a:pt x="228" y="96"/>
                  </a:lnTo>
                  <a:lnTo>
                    <a:pt x="230" y="94"/>
                  </a:lnTo>
                  <a:lnTo>
                    <a:pt x="232" y="90"/>
                  </a:lnTo>
                  <a:lnTo>
                    <a:pt x="222" y="86"/>
                  </a:lnTo>
                  <a:lnTo>
                    <a:pt x="212" y="76"/>
                  </a:lnTo>
                  <a:lnTo>
                    <a:pt x="204" y="64"/>
                  </a:lnTo>
                  <a:lnTo>
                    <a:pt x="202" y="60"/>
                  </a:lnTo>
                  <a:lnTo>
                    <a:pt x="202" y="54"/>
                  </a:lnTo>
                  <a:lnTo>
                    <a:pt x="200" y="54"/>
                  </a:lnTo>
                  <a:lnTo>
                    <a:pt x="198" y="52"/>
                  </a:lnTo>
                  <a:lnTo>
                    <a:pt x="204" y="46"/>
                  </a:lnTo>
                  <a:lnTo>
                    <a:pt x="208" y="42"/>
                  </a:lnTo>
                  <a:lnTo>
                    <a:pt x="212" y="44"/>
                  </a:lnTo>
                  <a:lnTo>
                    <a:pt x="216" y="46"/>
                  </a:lnTo>
                  <a:lnTo>
                    <a:pt x="218" y="46"/>
                  </a:lnTo>
                  <a:lnTo>
                    <a:pt x="222" y="48"/>
                  </a:lnTo>
                  <a:lnTo>
                    <a:pt x="232" y="46"/>
                  </a:lnTo>
                  <a:lnTo>
                    <a:pt x="240" y="42"/>
                  </a:lnTo>
                  <a:lnTo>
                    <a:pt x="256" y="30"/>
                  </a:lnTo>
                  <a:lnTo>
                    <a:pt x="254" y="30"/>
                  </a:lnTo>
                  <a:close/>
                </a:path>
              </a:pathLst>
            </a:custGeom>
            <a:solidFill>
              <a:srgbClr val="C0C0C0"/>
            </a:solidFill>
            <a:ln w="3175">
              <a:solidFill>
                <a:schemeClr val="bg1"/>
              </a:solidFill>
              <a:round/>
              <a:headEnd/>
              <a:tailEnd/>
            </a:ln>
          </p:spPr>
          <p:txBody>
            <a:bodyPr/>
            <a:lstStyle/>
            <a:p>
              <a:endParaRPr lang="en-GB"/>
            </a:p>
          </p:txBody>
        </p:sp>
        <p:sp>
          <p:nvSpPr>
            <p:cNvPr id="75907" name="Freeform 133"/>
            <p:cNvSpPr>
              <a:spLocks/>
            </p:cNvSpPr>
            <p:nvPr/>
          </p:nvSpPr>
          <p:spPr bwMode="auto">
            <a:xfrm>
              <a:off x="4668" y="1569"/>
              <a:ext cx="65" cy="81"/>
            </a:xfrm>
            <a:custGeom>
              <a:avLst/>
              <a:gdLst>
                <a:gd name="T0" fmla="*/ 442674823 w 68"/>
                <a:gd name="T1" fmla="*/ 0 h 84"/>
                <a:gd name="T2" fmla="*/ 442674823 w 68"/>
                <a:gd name="T3" fmla="*/ 601354396 h 84"/>
                <a:gd name="T4" fmla="*/ 442674823 w 68"/>
                <a:gd name="T5" fmla="*/ 601354396 h 84"/>
                <a:gd name="T6" fmla="*/ 442674823 w 68"/>
                <a:gd name="T7" fmla="*/ 601354396 h 84"/>
                <a:gd name="T8" fmla="*/ 442674823 w 68"/>
                <a:gd name="T9" fmla="*/ 601354396 h 84"/>
                <a:gd name="T10" fmla="*/ 0 w 68"/>
                <a:gd name="T11" fmla="*/ 601354396 h 84"/>
                <a:gd name="T12" fmla="*/ 0 w 68"/>
                <a:gd name="T13" fmla="*/ 601354396 h 84"/>
                <a:gd name="T14" fmla="*/ 442674823 w 68"/>
                <a:gd name="T15" fmla="*/ 601354396 h 84"/>
                <a:gd name="T16" fmla="*/ 442674823 w 68"/>
                <a:gd name="T17" fmla="*/ 601354396 h 84"/>
                <a:gd name="T18" fmla="*/ 442674823 w 68"/>
                <a:gd name="T19" fmla="*/ 601354396 h 84"/>
                <a:gd name="T20" fmla="*/ 442674823 w 68"/>
                <a:gd name="T21" fmla="*/ 601354396 h 84"/>
                <a:gd name="T22" fmla="*/ 442674823 w 68"/>
                <a:gd name="T23" fmla="*/ 601354396 h 84"/>
                <a:gd name="T24" fmla="*/ 442674823 w 68"/>
                <a:gd name="T25" fmla="*/ 601354396 h 84"/>
                <a:gd name="T26" fmla="*/ 442674823 w 68"/>
                <a:gd name="T27" fmla="*/ 601354396 h 84"/>
                <a:gd name="T28" fmla="*/ 442674823 w 68"/>
                <a:gd name="T29" fmla="*/ 601354396 h 84"/>
                <a:gd name="T30" fmla="*/ 442674823 w 68"/>
                <a:gd name="T31" fmla="*/ 601354396 h 84"/>
                <a:gd name="T32" fmla="*/ 442674823 w 68"/>
                <a:gd name="T33" fmla="*/ 601354396 h 84"/>
                <a:gd name="T34" fmla="*/ 442674823 w 68"/>
                <a:gd name="T35" fmla="*/ 601354396 h 84"/>
                <a:gd name="T36" fmla="*/ 442674823 w 68"/>
                <a:gd name="T37" fmla="*/ 601354396 h 84"/>
                <a:gd name="T38" fmla="*/ 442674823 w 68"/>
                <a:gd name="T39" fmla="*/ 601354396 h 84"/>
                <a:gd name="T40" fmla="*/ 442674823 w 68"/>
                <a:gd name="T41" fmla="*/ 601354396 h 84"/>
                <a:gd name="T42" fmla="*/ 442674823 w 68"/>
                <a:gd name="T43" fmla="*/ 601354396 h 84"/>
                <a:gd name="T44" fmla="*/ 442674823 w 68"/>
                <a:gd name="T45" fmla="*/ 601354396 h 84"/>
                <a:gd name="T46" fmla="*/ 442674823 w 68"/>
                <a:gd name="T47" fmla="*/ 601354396 h 84"/>
                <a:gd name="T48" fmla="*/ 442674823 w 68"/>
                <a:gd name="T49" fmla="*/ 0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84"/>
                <a:gd name="T77" fmla="*/ 68 w 68"/>
                <a:gd name="T78" fmla="*/ 84 h 8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84">
                  <a:moveTo>
                    <a:pt x="16" y="0"/>
                  </a:moveTo>
                  <a:lnTo>
                    <a:pt x="18" y="4"/>
                  </a:lnTo>
                  <a:lnTo>
                    <a:pt x="18" y="6"/>
                  </a:lnTo>
                  <a:lnTo>
                    <a:pt x="16" y="10"/>
                  </a:lnTo>
                  <a:lnTo>
                    <a:pt x="12" y="12"/>
                  </a:lnTo>
                  <a:lnTo>
                    <a:pt x="0" y="12"/>
                  </a:lnTo>
                  <a:lnTo>
                    <a:pt x="0" y="16"/>
                  </a:lnTo>
                  <a:lnTo>
                    <a:pt x="2" y="20"/>
                  </a:lnTo>
                  <a:lnTo>
                    <a:pt x="4" y="24"/>
                  </a:lnTo>
                  <a:lnTo>
                    <a:pt x="6" y="32"/>
                  </a:lnTo>
                  <a:lnTo>
                    <a:pt x="8" y="46"/>
                  </a:lnTo>
                  <a:lnTo>
                    <a:pt x="14" y="62"/>
                  </a:lnTo>
                  <a:lnTo>
                    <a:pt x="22" y="78"/>
                  </a:lnTo>
                  <a:lnTo>
                    <a:pt x="26" y="82"/>
                  </a:lnTo>
                  <a:lnTo>
                    <a:pt x="32" y="84"/>
                  </a:lnTo>
                  <a:lnTo>
                    <a:pt x="42" y="82"/>
                  </a:lnTo>
                  <a:lnTo>
                    <a:pt x="54" y="78"/>
                  </a:lnTo>
                  <a:lnTo>
                    <a:pt x="64" y="72"/>
                  </a:lnTo>
                  <a:lnTo>
                    <a:pt x="68" y="68"/>
                  </a:lnTo>
                  <a:lnTo>
                    <a:pt x="68" y="64"/>
                  </a:lnTo>
                  <a:lnTo>
                    <a:pt x="68" y="56"/>
                  </a:lnTo>
                  <a:lnTo>
                    <a:pt x="62" y="48"/>
                  </a:lnTo>
                  <a:lnTo>
                    <a:pt x="56" y="38"/>
                  </a:lnTo>
                  <a:lnTo>
                    <a:pt x="48" y="30"/>
                  </a:lnTo>
                  <a:lnTo>
                    <a:pt x="16" y="0"/>
                  </a:lnTo>
                  <a:close/>
                </a:path>
              </a:pathLst>
            </a:custGeom>
            <a:solidFill>
              <a:srgbClr val="C0C0C0"/>
            </a:solidFill>
            <a:ln w="3175">
              <a:solidFill>
                <a:schemeClr val="bg1"/>
              </a:solidFill>
              <a:round/>
              <a:headEnd/>
              <a:tailEnd/>
            </a:ln>
          </p:spPr>
          <p:txBody>
            <a:bodyPr/>
            <a:lstStyle/>
            <a:p>
              <a:endParaRPr lang="en-GB"/>
            </a:p>
          </p:txBody>
        </p:sp>
        <p:sp>
          <p:nvSpPr>
            <p:cNvPr id="75908" name="Freeform 134"/>
            <p:cNvSpPr>
              <a:spLocks/>
            </p:cNvSpPr>
            <p:nvPr/>
          </p:nvSpPr>
          <p:spPr bwMode="auto">
            <a:xfrm>
              <a:off x="4610" y="1488"/>
              <a:ext cx="77" cy="96"/>
            </a:xfrm>
            <a:custGeom>
              <a:avLst/>
              <a:gdLst>
                <a:gd name="T0" fmla="*/ 563579910 w 80"/>
                <a:gd name="T1" fmla="*/ 514544483 h 100"/>
                <a:gd name="T2" fmla="*/ 563579910 w 80"/>
                <a:gd name="T3" fmla="*/ 514544483 h 100"/>
                <a:gd name="T4" fmla="*/ 563579910 w 80"/>
                <a:gd name="T5" fmla="*/ 514544483 h 100"/>
                <a:gd name="T6" fmla="*/ 563579910 w 80"/>
                <a:gd name="T7" fmla="*/ 514544483 h 100"/>
                <a:gd name="T8" fmla="*/ 563579910 w 80"/>
                <a:gd name="T9" fmla="*/ 514544483 h 100"/>
                <a:gd name="T10" fmla="*/ 563579910 w 80"/>
                <a:gd name="T11" fmla="*/ 514544483 h 100"/>
                <a:gd name="T12" fmla="*/ 563579910 w 80"/>
                <a:gd name="T13" fmla="*/ 514544483 h 100"/>
                <a:gd name="T14" fmla="*/ 563579910 w 80"/>
                <a:gd name="T15" fmla="*/ 514544483 h 100"/>
                <a:gd name="T16" fmla="*/ 563579910 w 80"/>
                <a:gd name="T17" fmla="*/ 514544483 h 100"/>
                <a:gd name="T18" fmla="*/ 563579910 w 80"/>
                <a:gd name="T19" fmla="*/ 514544483 h 100"/>
                <a:gd name="T20" fmla="*/ 563579910 w 80"/>
                <a:gd name="T21" fmla="*/ 514544483 h 100"/>
                <a:gd name="T22" fmla="*/ 563579910 w 80"/>
                <a:gd name="T23" fmla="*/ 514544483 h 100"/>
                <a:gd name="T24" fmla="*/ 563579910 w 80"/>
                <a:gd name="T25" fmla="*/ 514544483 h 100"/>
                <a:gd name="T26" fmla="*/ 563579910 w 80"/>
                <a:gd name="T27" fmla="*/ 514544483 h 100"/>
                <a:gd name="T28" fmla="*/ 563579910 w 80"/>
                <a:gd name="T29" fmla="*/ 514544483 h 100"/>
                <a:gd name="T30" fmla="*/ 563579910 w 80"/>
                <a:gd name="T31" fmla="*/ 0 h 100"/>
                <a:gd name="T32" fmla="*/ 563579910 w 80"/>
                <a:gd name="T33" fmla="*/ 514544483 h 100"/>
                <a:gd name="T34" fmla="*/ 563579910 w 80"/>
                <a:gd name="T35" fmla="*/ 514544483 h 100"/>
                <a:gd name="T36" fmla="*/ 563579910 w 80"/>
                <a:gd name="T37" fmla="*/ 514544483 h 100"/>
                <a:gd name="T38" fmla="*/ 563579910 w 80"/>
                <a:gd name="T39" fmla="*/ 514544483 h 100"/>
                <a:gd name="T40" fmla="*/ 563579910 w 80"/>
                <a:gd name="T41" fmla="*/ 514544483 h 100"/>
                <a:gd name="T42" fmla="*/ 563579910 w 80"/>
                <a:gd name="T43" fmla="*/ 514544483 h 100"/>
                <a:gd name="T44" fmla="*/ 563579910 w 80"/>
                <a:gd name="T45" fmla="*/ 514544483 h 100"/>
                <a:gd name="T46" fmla="*/ 563579910 w 80"/>
                <a:gd name="T47" fmla="*/ 514544483 h 100"/>
                <a:gd name="T48" fmla="*/ 563579910 w 80"/>
                <a:gd name="T49" fmla="*/ 514544483 h 100"/>
                <a:gd name="T50" fmla="*/ 563579910 w 80"/>
                <a:gd name="T51" fmla="*/ 514544483 h 100"/>
                <a:gd name="T52" fmla="*/ 563579910 w 80"/>
                <a:gd name="T53" fmla="*/ 514544483 h 100"/>
                <a:gd name="T54" fmla="*/ 563579910 w 80"/>
                <a:gd name="T55" fmla="*/ 514544483 h 100"/>
                <a:gd name="T56" fmla="*/ 563579910 w 80"/>
                <a:gd name="T57" fmla="*/ 514544483 h 100"/>
                <a:gd name="T58" fmla="*/ 563579910 w 80"/>
                <a:gd name="T59" fmla="*/ 514544483 h 100"/>
                <a:gd name="T60" fmla="*/ 0 w 80"/>
                <a:gd name="T61" fmla="*/ 514544483 h 100"/>
                <a:gd name="T62" fmla="*/ 563579910 w 80"/>
                <a:gd name="T63" fmla="*/ 514544483 h 100"/>
                <a:gd name="T64" fmla="*/ 563579910 w 80"/>
                <a:gd name="T65" fmla="*/ 514544483 h 100"/>
                <a:gd name="T66" fmla="*/ 563579910 w 80"/>
                <a:gd name="T67" fmla="*/ 514544483 h 100"/>
                <a:gd name="T68" fmla="*/ 563579910 w 80"/>
                <a:gd name="T69" fmla="*/ 514544483 h 100"/>
                <a:gd name="T70" fmla="*/ 563579910 w 80"/>
                <a:gd name="T71" fmla="*/ 514544483 h 100"/>
                <a:gd name="T72" fmla="*/ 563579910 w 80"/>
                <a:gd name="T73" fmla="*/ 514544483 h 100"/>
                <a:gd name="T74" fmla="*/ 563579910 w 80"/>
                <a:gd name="T75" fmla="*/ 514544483 h 100"/>
                <a:gd name="T76" fmla="*/ 563579910 w 80"/>
                <a:gd name="T77" fmla="*/ 514544483 h 100"/>
                <a:gd name="T78" fmla="*/ 563579910 w 80"/>
                <a:gd name="T79" fmla="*/ 514544483 h 100"/>
                <a:gd name="T80" fmla="*/ 563579910 w 80"/>
                <a:gd name="T81" fmla="*/ 514544483 h 100"/>
                <a:gd name="T82" fmla="*/ 563579910 w 80"/>
                <a:gd name="T83" fmla="*/ 514544483 h 100"/>
                <a:gd name="T84" fmla="*/ 563579910 w 80"/>
                <a:gd name="T85" fmla="*/ 514544483 h 100"/>
                <a:gd name="T86" fmla="*/ 563579910 w 80"/>
                <a:gd name="T87" fmla="*/ 514544483 h 100"/>
                <a:gd name="T88" fmla="*/ 563579910 w 80"/>
                <a:gd name="T89" fmla="*/ 514544483 h 100"/>
                <a:gd name="T90" fmla="*/ 563579910 w 80"/>
                <a:gd name="T91" fmla="*/ 514544483 h 100"/>
                <a:gd name="T92" fmla="*/ 563579910 w 80"/>
                <a:gd name="T93" fmla="*/ 514544483 h 100"/>
                <a:gd name="T94" fmla="*/ 563579910 w 80"/>
                <a:gd name="T95" fmla="*/ 514544483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0"/>
                <a:gd name="T145" fmla="*/ 0 h 100"/>
                <a:gd name="T146" fmla="*/ 80 w 80"/>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0" h="100">
                  <a:moveTo>
                    <a:pt x="74" y="84"/>
                  </a:moveTo>
                  <a:lnTo>
                    <a:pt x="66" y="76"/>
                  </a:lnTo>
                  <a:lnTo>
                    <a:pt x="58" y="70"/>
                  </a:lnTo>
                  <a:lnTo>
                    <a:pt x="60" y="66"/>
                  </a:lnTo>
                  <a:lnTo>
                    <a:pt x="62" y="64"/>
                  </a:lnTo>
                  <a:lnTo>
                    <a:pt x="70" y="58"/>
                  </a:lnTo>
                  <a:lnTo>
                    <a:pt x="78" y="54"/>
                  </a:lnTo>
                  <a:lnTo>
                    <a:pt x="80" y="50"/>
                  </a:lnTo>
                  <a:lnTo>
                    <a:pt x="80" y="46"/>
                  </a:lnTo>
                  <a:lnTo>
                    <a:pt x="80" y="40"/>
                  </a:lnTo>
                  <a:lnTo>
                    <a:pt x="78" y="36"/>
                  </a:lnTo>
                  <a:lnTo>
                    <a:pt x="74" y="32"/>
                  </a:lnTo>
                  <a:lnTo>
                    <a:pt x="74" y="26"/>
                  </a:lnTo>
                  <a:lnTo>
                    <a:pt x="74" y="18"/>
                  </a:lnTo>
                  <a:lnTo>
                    <a:pt x="78" y="10"/>
                  </a:lnTo>
                  <a:lnTo>
                    <a:pt x="74" y="0"/>
                  </a:lnTo>
                  <a:lnTo>
                    <a:pt x="74" y="4"/>
                  </a:lnTo>
                  <a:lnTo>
                    <a:pt x="70" y="6"/>
                  </a:lnTo>
                  <a:lnTo>
                    <a:pt x="66" y="8"/>
                  </a:lnTo>
                  <a:lnTo>
                    <a:pt x="62" y="6"/>
                  </a:lnTo>
                  <a:lnTo>
                    <a:pt x="58" y="2"/>
                  </a:lnTo>
                  <a:lnTo>
                    <a:pt x="50" y="14"/>
                  </a:lnTo>
                  <a:lnTo>
                    <a:pt x="46" y="20"/>
                  </a:lnTo>
                  <a:lnTo>
                    <a:pt x="44" y="24"/>
                  </a:lnTo>
                  <a:lnTo>
                    <a:pt x="46" y="30"/>
                  </a:lnTo>
                  <a:lnTo>
                    <a:pt x="34" y="30"/>
                  </a:lnTo>
                  <a:lnTo>
                    <a:pt x="28" y="28"/>
                  </a:lnTo>
                  <a:lnTo>
                    <a:pt x="24" y="26"/>
                  </a:lnTo>
                  <a:lnTo>
                    <a:pt x="12" y="40"/>
                  </a:lnTo>
                  <a:lnTo>
                    <a:pt x="4" y="52"/>
                  </a:lnTo>
                  <a:lnTo>
                    <a:pt x="0" y="60"/>
                  </a:lnTo>
                  <a:lnTo>
                    <a:pt x="10" y="62"/>
                  </a:lnTo>
                  <a:lnTo>
                    <a:pt x="18" y="66"/>
                  </a:lnTo>
                  <a:lnTo>
                    <a:pt x="26" y="76"/>
                  </a:lnTo>
                  <a:lnTo>
                    <a:pt x="30" y="86"/>
                  </a:lnTo>
                  <a:lnTo>
                    <a:pt x="26" y="90"/>
                  </a:lnTo>
                  <a:lnTo>
                    <a:pt x="26" y="94"/>
                  </a:lnTo>
                  <a:lnTo>
                    <a:pt x="28" y="96"/>
                  </a:lnTo>
                  <a:lnTo>
                    <a:pt x="34" y="98"/>
                  </a:lnTo>
                  <a:lnTo>
                    <a:pt x="48" y="98"/>
                  </a:lnTo>
                  <a:lnTo>
                    <a:pt x="60" y="100"/>
                  </a:lnTo>
                  <a:lnTo>
                    <a:pt x="60" y="96"/>
                  </a:lnTo>
                  <a:lnTo>
                    <a:pt x="72" y="96"/>
                  </a:lnTo>
                  <a:lnTo>
                    <a:pt x="76" y="94"/>
                  </a:lnTo>
                  <a:lnTo>
                    <a:pt x="78" y="90"/>
                  </a:lnTo>
                  <a:lnTo>
                    <a:pt x="78" y="88"/>
                  </a:lnTo>
                  <a:lnTo>
                    <a:pt x="76" y="84"/>
                  </a:lnTo>
                  <a:lnTo>
                    <a:pt x="74" y="84"/>
                  </a:lnTo>
                  <a:close/>
                </a:path>
              </a:pathLst>
            </a:custGeom>
            <a:solidFill>
              <a:srgbClr val="C0C0C0"/>
            </a:solidFill>
            <a:ln w="3175">
              <a:solidFill>
                <a:schemeClr val="bg1"/>
              </a:solidFill>
              <a:round/>
              <a:headEnd/>
              <a:tailEnd/>
            </a:ln>
          </p:spPr>
          <p:txBody>
            <a:bodyPr/>
            <a:lstStyle/>
            <a:p>
              <a:endParaRPr lang="en-GB"/>
            </a:p>
          </p:txBody>
        </p:sp>
        <p:sp>
          <p:nvSpPr>
            <p:cNvPr id="75909" name="Freeform 135"/>
            <p:cNvSpPr>
              <a:spLocks/>
            </p:cNvSpPr>
            <p:nvPr/>
          </p:nvSpPr>
          <p:spPr bwMode="auto">
            <a:xfrm>
              <a:off x="3835" y="1297"/>
              <a:ext cx="848" cy="621"/>
            </a:xfrm>
            <a:custGeom>
              <a:avLst/>
              <a:gdLst>
                <a:gd name="T0" fmla="*/ 587341535 w 880"/>
                <a:gd name="T1" fmla="*/ 601354387 h 644"/>
                <a:gd name="T2" fmla="*/ 587341535 w 880"/>
                <a:gd name="T3" fmla="*/ 601354387 h 644"/>
                <a:gd name="T4" fmla="*/ 587341535 w 880"/>
                <a:gd name="T5" fmla="*/ 601354387 h 644"/>
                <a:gd name="T6" fmla="*/ 587341535 w 880"/>
                <a:gd name="T7" fmla="*/ 601354387 h 644"/>
                <a:gd name="T8" fmla="*/ 587341535 w 880"/>
                <a:gd name="T9" fmla="*/ 601354387 h 644"/>
                <a:gd name="T10" fmla="*/ 587341535 w 880"/>
                <a:gd name="T11" fmla="*/ 601354387 h 644"/>
                <a:gd name="T12" fmla="*/ 587341535 w 880"/>
                <a:gd name="T13" fmla="*/ 601354387 h 644"/>
                <a:gd name="T14" fmla="*/ 587341535 w 880"/>
                <a:gd name="T15" fmla="*/ 601354387 h 644"/>
                <a:gd name="T16" fmla="*/ 587341535 w 880"/>
                <a:gd name="T17" fmla="*/ 601354387 h 644"/>
                <a:gd name="T18" fmla="*/ 587341535 w 880"/>
                <a:gd name="T19" fmla="*/ 601354387 h 644"/>
                <a:gd name="T20" fmla="*/ 587341535 w 880"/>
                <a:gd name="T21" fmla="*/ 601354387 h 644"/>
                <a:gd name="T22" fmla="*/ 587341535 w 880"/>
                <a:gd name="T23" fmla="*/ 601354387 h 644"/>
                <a:gd name="T24" fmla="*/ 587341535 w 880"/>
                <a:gd name="T25" fmla="*/ 601354387 h 644"/>
                <a:gd name="T26" fmla="*/ 587341535 w 880"/>
                <a:gd name="T27" fmla="*/ 601354387 h 644"/>
                <a:gd name="T28" fmla="*/ 587341535 w 880"/>
                <a:gd name="T29" fmla="*/ 601354387 h 644"/>
                <a:gd name="T30" fmla="*/ 587341535 w 880"/>
                <a:gd name="T31" fmla="*/ 601354387 h 644"/>
                <a:gd name="T32" fmla="*/ 587341535 w 880"/>
                <a:gd name="T33" fmla="*/ 601354387 h 644"/>
                <a:gd name="T34" fmla="*/ 587341535 w 880"/>
                <a:gd name="T35" fmla="*/ 601354387 h 644"/>
                <a:gd name="T36" fmla="*/ 587341535 w 880"/>
                <a:gd name="T37" fmla="*/ 601354387 h 644"/>
                <a:gd name="T38" fmla="*/ 587341535 w 880"/>
                <a:gd name="T39" fmla="*/ 601354387 h 644"/>
                <a:gd name="T40" fmla="*/ 587341535 w 880"/>
                <a:gd name="T41" fmla="*/ 601354387 h 644"/>
                <a:gd name="T42" fmla="*/ 587341535 w 880"/>
                <a:gd name="T43" fmla="*/ 601354387 h 644"/>
                <a:gd name="T44" fmla="*/ 587341535 w 880"/>
                <a:gd name="T45" fmla="*/ 601354387 h 644"/>
                <a:gd name="T46" fmla="*/ 587341535 w 880"/>
                <a:gd name="T47" fmla="*/ 601354387 h 644"/>
                <a:gd name="T48" fmla="*/ 587341535 w 880"/>
                <a:gd name="T49" fmla="*/ 601354387 h 644"/>
                <a:gd name="T50" fmla="*/ 587341535 w 880"/>
                <a:gd name="T51" fmla="*/ 601354387 h 644"/>
                <a:gd name="T52" fmla="*/ 587341535 w 880"/>
                <a:gd name="T53" fmla="*/ 601354387 h 644"/>
                <a:gd name="T54" fmla="*/ 587341535 w 880"/>
                <a:gd name="T55" fmla="*/ 601354387 h 644"/>
                <a:gd name="T56" fmla="*/ 587341535 w 880"/>
                <a:gd name="T57" fmla="*/ 601354387 h 644"/>
                <a:gd name="T58" fmla="*/ 587341535 w 880"/>
                <a:gd name="T59" fmla="*/ 601354387 h 644"/>
                <a:gd name="T60" fmla="*/ 587341535 w 880"/>
                <a:gd name="T61" fmla="*/ 601354387 h 644"/>
                <a:gd name="T62" fmla="*/ 587341535 w 880"/>
                <a:gd name="T63" fmla="*/ 601354387 h 644"/>
                <a:gd name="T64" fmla="*/ 587341535 w 880"/>
                <a:gd name="T65" fmla="*/ 601354387 h 644"/>
                <a:gd name="T66" fmla="*/ 587341535 w 880"/>
                <a:gd name="T67" fmla="*/ 601354387 h 644"/>
                <a:gd name="T68" fmla="*/ 587341535 w 880"/>
                <a:gd name="T69" fmla="*/ 601354387 h 644"/>
                <a:gd name="T70" fmla="*/ 587341535 w 880"/>
                <a:gd name="T71" fmla="*/ 601354387 h 644"/>
                <a:gd name="T72" fmla="*/ 587341535 w 880"/>
                <a:gd name="T73" fmla="*/ 601354387 h 644"/>
                <a:gd name="T74" fmla="*/ 587341535 w 880"/>
                <a:gd name="T75" fmla="*/ 601354387 h 644"/>
                <a:gd name="T76" fmla="*/ 587341535 w 880"/>
                <a:gd name="T77" fmla="*/ 601354387 h 644"/>
                <a:gd name="T78" fmla="*/ 587341535 w 880"/>
                <a:gd name="T79" fmla="*/ 601354387 h 644"/>
                <a:gd name="T80" fmla="*/ 587341535 w 880"/>
                <a:gd name="T81" fmla="*/ 601354387 h 644"/>
                <a:gd name="T82" fmla="*/ 587341535 w 880"/>
                <a:gd name="T83" fmla="*/ 601354387 h 644"/>
                <a:gd name="T84" fmla="*/ 587341535 w 880"/>
                <a:gd name="T85" fmla="*/ 601354387 h 644"/>
                <a:gd name="T86" fmla="*/ 587341535 w 880"/>
                <a:gd name="T87" fmla="*/ 601354387 h 644"/>
                <a:gd name="T88" fmla="*/ 0 w 880"/>
                <a:gd name="T89" fmla="*/ 601354387 h 644"/>
                <a:gd name="T90" fmla="*/ 587341535 w 880"/>
                <a:gd name="T91" fmla="*/ 601354387 h 644"/>
                <a:gd name="T92" fmla="*/ 587341535 w 880"/>
                <a:gd name="T93" fmla="*/ 601354387 h 644"/>
                <a:gd name="T94" fmla="*/ 587341535 w 880"/>
                <a:gd name="T95" fmla="*/ 601354387 h 644"/>
                <a:gd name="T96" fmla="*/ 587341535 w 880"/>
                <a:gd name="T97" fmla="*/ 601354387 h 644"/>
                <a:gd name="T98" fmla="*/ 587341535 w 880"/>
                <a:gd name="T99" fmla="*/ 601354387 h 644"/>
                <a:gd name="T100" fmla="*/ 587341535 w 880"/>
                <a:gd name="T101" fmla="*/ 601354387 h 644"/>
                <a:gd name="T102" fmla="*/ 587341535 w 880"/>
                <a:gd name="T103" fmla="*/ 601354387 h 644"/>
                <a:gd name="T104" fmla="*/ 587341535 w 880"/>
                <a:gd name="T105" fmla="*/ 601354387 h 644"/>
                <a:gd name="T106" fmla="*/ 587341535 w 880"/>
                <a:gd name="T107" fmla="*/ 601354387 h 644"/>
                <a:gd name="T108" fmla="*/ 587341535 w 880"/>
                <a:gd name="T109" fmla="*/ 601354387 h 644"/>
                <a:gd name="T110" fmla="*/ 587341535 w 880"/>
                <a:gd name="T111" fmla="*/ 601354387 h 644"/>
                <a:gd name="T112" fmla="*/ 587341535 w 880"/>
                <a:gd name="T113" fmla="*/ 601354387 h 644"/>
                <a:gd name="T114" fmla="*/ 587341535 w 880"/>
                <a:gd name="T115" fmla="*/ 601354387 h 644"/>
                <a:gd name="T116" fmla="*/ 587341535 w 880"/>
                <a:gd name="T117" fmla="*/ 601354387 h 644"/>
                <a:gd name="T118" fmla="*/ 587341535 w 880"/>
                <a:gd name="T119" fmla="*/ 601354387 h 6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80"/>
                <a:gd name="T181" fmla="*/ 0 h 644"/>
                <a:gd name="T182" fmla="*/ 880 w 880"/>
                <a:gd name="T183" fmla="*/ 644 h 64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80" h="644">
                  <a:moveTo>
                    <a:pt x="446" y="484"/>
                  </a:moveTo>
                  <a:lnTo>
                    <a:pt x="452" y="484"/>
                  </a:lnTo>
                  <a:lnTo>
                    <a:pt x="456" y="486"/>
                  </a:lnTo>
                  <a:lnTo>
                    <a:pt x="458" y="488"/>
                  </a:lnTo>
                  <a:lnTo>
                    <a:pt x="462" y="496"/>
                  </a:lnTo>
                  <a:lnTo>
                    <a:pt x="462" y="498"/>
                  </a:lnTo>
                  <a:lnTo>
                    <a:pt x="466" y="500"/>
                  </a:lnTo>
                  <a:lnTo>
                    <a:pt x="470" y="500"/>
                  </a:lnTo>
                  <a:lnTo>
                    <a:pt x="472" y="504"/>
                  </a:lnTo>
                  <a:lnTo>
                    <a:pt x="476" y="514"/>
                  </a:lnTo>
                  <a:lnTo>
                    <a:pt x="480" y="532"/>
                  </a:lnTo>
                  <a:lnTo>
                    <a:pt x="478" y="536"/>
                  </a:lnTo>
                  <a:lnTo>
                    <a:pt x="480" y="538"/>
                  </a:lnTo>
                  <a:lnTo>
                    <a:pt x="472" y="540"/>
                  </a:lnTo>
                  <a:lnTo>
                    <a:pt x="468" y="546"/>
                  </a:lnTo>
                  <a:lnTo>
                    <a:pt x="466" y="552"/>
                  </a:lnTo>
                  <a:lnTo>
                    <a:pt x="466" y="558"/>
                  </a:lnTo>
                  <a:lnTo>
                    <a:pt x="468" y="566"/>
                  </a:lnTo>
                  <a:lnTo>
                    <a:pt x="470" y="570"/>
                  </a:lnTo>
                  <a:lnTo>
                    <a:pt x="476" y="572"/>
                  </a:lnTo>
                  <a:lnTo>
                    <a:pt x="482" y="572"/>
                  </a:lnTo>
                  <a:lnTo>
                    <a:pt x="486" y="572"/>
                  </a:lnTo>
                  <a:lnTo>
                    <a:pt x="488" y="574"/>
                  </a:lnTo>
                  <a:lnTo>
                    <a:pt x="490" y="582"/>
                  </a:lnTo>
                  <a:lnTo>
                    <a:pt x="492" y="586"/>
                  </a:lnTo>
                  <a:lnTo>
                    <a:pt x="496" y="588"/>
                  </a:lnTo>
                  <a:lnTo>
                    <a:pt x="500" y="590"/>
                  </a:lnTo>
                  <a:lnTo>
                    <a:pt x="502" y="594"/>
                  </a:lnTo>
                  <a:lnTo>
                    <a:pt x="502" y="598"/>
                  </a:lnTo>
                  <a:lnTo>
                    <a:pt x="500" y="608"/>
                  </a:lnTo>
                  <a:lnTo>
                    <a:pt x="508" y="612"/>
                  </a:lnTo>
                  <a:lnTo>
                    <a:pt x="514" y="616"/>
                  </a:lnTo>
                  <a:lnTo>
                    <a:pt x="520" y="620"/>
                  </a:lnTo>
                  <a:lnTo>
                    <a:pt x="526" y="622"/>
                  </a:lnTo>
                  <a:lnTo>
                    <a:pt x="528" y="624"/>
                  </a:lnTo>
                  <a:lnTo>
                    <a:pt x="532" y="620"/>
                  </a:lnTo>
                  <a:lnTo>
                    <a:pt x="538" y="624"/>
                  </a:lnTo>
                  <a:lnTo>
                    <a:pt x="540" y="624"/>
                  </a:lnTo>
                  <a:lnTo>
                    <a:pt x="544" y="622"/>
                  </a:lnTo>
                  <a:lnTo>
                    <a:pt x="540" y="616"/>
                  </a:lnTo>
                  <a:lnTo>
                    <a:pt x="538" y="608"/>
                  </a:lnTo>
                  <a:lnTo>
                    <a:pt x="538" y="606"/>
                  </a:lnTo>
                  <a:lnTo>
                    <a:pt x="540" y="604"/>
                  </a:lnTo>
                  <a:lnTo>
                    <a:pt x="544" y="600"/>
                  </a:lnTo>
                  <a:lnTo>
                    <a:pt x="556" y="600"/>
                  </a:lnTo>
                  <a:lnTo>
                    <a:pt x="564" y="600"/>
                  </a:lnTo>
                  <a:lnTo>
                    <a:pt x="574" y="598"/>
                  </a:lnTo>
                  <a:lnTo>
                    <a:pt x="582" y="592"/>
                  </a:lnTo>
                  <a:lnTo>
                    <a:pt x="592" y="588"/>
                  </a:lnTo>
                  <a:lnTo>
                    <a:pt x="600" y="586"/>
                  </a:lnTo>
                  <a:lnTo>
                    <a:pt x="606" y="588"/>
                  </a:lnTo>
                  <a:lnTo>
                    <a:pt x="610" y="590"/>
                  </a:lnTo>
                  <a:lnTo>
                    <a:pt x="616" y="592"/>
                  </a:lnTo>
                  <a:lnTo>
                    <a:pt x="622" y="592"/>
                  </a:lnTo>
                  <a:lnTo>
                    <a:pt x="624" y="598"/>
                  </a:lnTo>
                  <a:lnTo>
                    <a:pt x="626" y="602"/>
                  </a:lnTo>
                  <a:lnTo>
                    <a:pt x="634" y="610"/>
                  </a:lnTo>
                  <a:lnTo>
                    <a:pt x="642" y="616"/>
                  </a:lnTo>
                  <a:lnTo>
                    <a:pt x="650" y="618"/>
                  </a:lnTo>
                  <a:lnTo>
                    <a:pt x="666" y="618"/>
                  </a:lnTo>
                  <a:lnTo>
                    <a:pt x="672" y="618"/>
                  </a:lnTo>
                  <a:lnTo>
                    <a:pt x="676" y="620"/>
                  </a:lnTo>
                  <a:lnTo>
                    <a:pt x="686" y="624"/>
                  </a:lnTo>
                  <a:lnTo>
                    <a:pt x="686" y="630"/>
                  </a:lnTo>
                  <a:lnTo>
                    <a:pt x="686" y="636"/>
                  </a:lnTo>
                  <a:lnTo>
                    <a:pt x="688" y="642"/>
                  </a:lnTo>
                  <a:lnTo>
                    <a:pt x="694" y="644"/>
                  </a:lnTo>
                  <a:lnTo>
                    <a:pt x="698" y="638"/>
                  </a:lnTo>
                  <a:lnTo>
                    <a:pt x="696" y="636"/>
                  </a:lnTo>
                  <a:lnTo>
                    <a:pt x="696" y="632"/>
                  </a:lnTo>
                  <a:lnTo>
                    <a:pt x="694" y="626"/>
                  </a:lnTo>
                  <a:lnTo>
                    <a:pt x="712" y="622"/>
                  </a:lnTo>
                  <a:lnTo>
                    <a:pt x="724" y="614"/>
                  </a:lnTo>
                  <a:lnTo>
                    <a:pt x="748" y="598"/>
                  </a:lnTo>
                  <a:lnTo>
                    <a:pt x="748" y="608"/>
                  </a:lnTo>
                  <a:lnTo>
                    <a:pt x="760" y="608"/>
                  </a:lnTo>
                  <a:lnTo>
                    <a:pt x="764" y="602"/>
                  </a:lnTo>
                  <a:lnTo>
                    <a:pt x="768" y="600"/>
                  </a:lnTo>
                  <a:lnTo>
                    <a:pt x="778" y="596"/>
                  </a:lnTo>
                  <a:lnTo>
                    <a:pt x="788" y="594"/>
                  </a:lnTo>
                  <a:lnTo>
                    <a:pt x="792" y="592"/>
                  </a:lnTo>
                  <a:lnTo>
                    <a:pt x="796" y="588"/>
                  </a:lnTo>
                  <a:lnTo>
                    <a:pt x="796" y="590"/>
                  </a:lnTo>
                  <a:lnTo>
                    <a:pt x="802" y="578"/>
                  </a:lnTo>
                  <a:lnTo>
                    <a:pt x="808" y="570"/>
                  </a:lnTo>
                  <a:lnTo>
                    <a:pt x="826" y="556"/>
                  </a:lnTo>
                  <a:lnTo>
                    <a:pt x="830" y="550"/>
                  </a:lnTo>
                  <a:lnTo>
                    <a:pt x="832" y="544"/>
                  </a:lnTo>
                  <a:lnTo>
                    <a:pt x="832" y="534"/>
                  </a:lnTo>
                  <a:lnTo>
                    <a:pt x="832" y="524"/>
                  </a:lnTo>
                  <a:lnTo>
                    <a:pt x="836" y="512"/>
                  </a:lnTo>
                  <a:lnTo>
                    <a:pt x="844" y="500"/>
                  </a:lnTo>
                  <a:lnTo>
                    <a:pt x="850" y="486"/>
                  </a:lnTo>
                  <a:lnTo>
                    <a:pt x="852" y="480"/>
                  </a:lnTo>
                  <a:lnTo>
                    <a:pt x="852" y="474"/>
                  </a:lnTo>
                  <a:lnTo>
                    <a:pt x="850" y="462"/>
                  </a:lnTo>
                  <a:lnTo>
                    <a:pt x="848" y="456"/>
                  </a:lnTo>
                  <a:lnTo>
                    <a:pt x="840" y="450"/>
                  </a:lnTo>
                  <a:lnTo>
                    <a:pt x="830" y="448"/>
                  </a:lnTo>
                  <a:lnTo>
                    <a:pt x="836" y="440"/>
                  </a:lnTo>
                  <a:lnTo>
                    <a:pt x="844" y="434"/>
                  </a:lnTo>
                  <a:lnTo>
                    <a:pt x="836" y="428"/>
                  </a:lnTo>
                  <a:lnTo>
                    <a:pt x="832" y="424"/>
                  </a:lnTo>
                  <a:lnTo>
                    <a:pt x="830" y="420"/>
                  </a:lnTo>
                  <a:lnTo>
                    <a:pt x="834" y="420"/>
                  </a:lnTo>
                  <a:lnTo>
                    <a:pt x="824" y="406"/>
                  </a:lnTo>
                  <a:lnTo>
                    <a:pt x="816" y="392"/>
                  </a:lnTo>
                  <a:lnTo>
                    <a:pt x="806" y="378"/>
                  </a:lnTo>
                  <a:lnTo>
                    <a:pt x="792" y="366"/>
                  </a:lnTo>
                  <a:lnTo>
                    <a:pt x="780" y="362"/>
                  </a:lnTo>
                  <a:lnTo>
                    <a:pt x="774" y="358"/>
                  </a:lnTo>
                  <a:lnTo>
                    <a:pt x="772" y="356"/>
                  </a:lnTo>
                  <a:lnTo>
                    <a:pt x="772" y="352"/>
                  </a:lnTo>
                  <a:lnTo>
                    <a:pt x="772" y="346"/>
                  </a:lnTo>
                  <a:lnTo>
                    <a:pt x="774" y="338"/>
                  </a:lnTo>
                  <a:lnTo>
                    <a:pt x="778" y="334"/>
                  </a:lnTo>
                  <a:lnTo>
                    <a:pt x="782" y="330"/>
                  </a:lnTo>
                  <a:lnTo>
                    <a:pt x="804" y="314"/>
                  </a:lnTo>
                  <a:lnTo>
                    <a:pt x="788" y="306"/>
                  </a:lnTo>
                  <a:lnTo>
                    <a:pt x="780" y="302"/>
                  </a:lnTo>
                  <a:lnTo>
                    <a:pt x="772" y="300"/>
                  </a:lnTo>
                  <a:lnTo>
                    <a:pt x="768" y="302"/>
                  </a:lnTo>
                  <a:lnTo>
                    <a:pt x="762" y="306"/>
                  </a:lnTo>
                  <a:lnTo>
                    <a:pt x="758" y="310"/>
                  </a:lnTo>
                  <a:lnTo>
                    <a:pt x="754" y="310"/>
                  </a:lnTo>
                  <a:lnTo>
                    <a:pt x="712" y="284"/>
                  </a:lnTo>
                  <a:lnTo>
                    <a:pt x="712" y="280"/>
                  </a:lnTo>
                  <a:lnTo>
                    <a:pt x="716" y="278"/>
                  </a:lnTo>
                  <a:lnTo>
                    <a:pt x="720" y="274"/>
                  </a:lnTo>
                  <a:lnTo>
                    <a:pt x="726" y="272"/>
                  </a:lnTo>
                  <a:lnTo>
                    <a:pt x="732" y="268"/>
                  </a:lnTo>
                  <a:lnTo>
                    <a:pt x="738" y="256"/>
                  </a:lnTo>
                  <a:lnTo>
                    <a:pt x="746" y="244"/>
                  </a:lnTo>
                  <a:lnTo>
                    <a:pt x="750" y="240"/>
                  </a:lnTo>
                  <a:lnTo>
                    <a:pt x="756" y="240"/>
                  </a:lnTo>
                  <a:lnTo>
                    <a:pt x="760" y="240"/>
                  </a:lnTo>
                  <a:lnTo>
                    <a:pt x="764" y="244"/>
                  </a:lnTo>
                  <a:lnTo>
                    <a:pt x="766" y="252"/>
                  </a:lnTo>
                  <a:lnTo>
                    <a:pt x="768" y="280"/>
                  </a:lnTo>
                  <a:lnTo>
                    <a:pt x="772" y="280"/>
                  </a:lnTo>
                  <a:lnTo>
                    <a:pt x="778" y="276"/>
                  </a:lnTo>
                  <a:lnTo>
                    <a:pt x="786" y="268"/>
                  </a:lnTo>
                  <a:lnTo>
                    <a:pt x="794" y="260"/>
                  </a:lnTo>
                  <a:lnTo>
                    <a:pt x="798" y="258"/>
                  </a:lnTo>
                  <a:lnTo>
                    <a:pt x="804" y="258"/>
                  </a:lnTo>
                  <a:lnTo>
                    <a:pt x="808" y="250"/>
                  </a:lnTo>
                  <a:lnTo>
                    <a:pt x="816" y="238"/>
                  </a:lnTo>
                  <a:lnTo>
                    <a:pt x="828" y="224"/>
                  </a:lnTo>
                  <a:lnTo>
                    <a:pt x="832" y="226"/>
                  </a:lnTo>
                  <a:lnTo>
                    <a:pt x="838" y="228"/>
                  </a:lnTo>
                  <a:lnTo>
                    <a:pt x="850" y="228"/>
                  </a:lnTo>
                  <a:lnTo>
                    <a:pt x="848" y="222"/>
                  </a:lnTo>
                  <a:lnTo>
                    <a:pt x="850" y="218"/>
                  </a:lnTo>
                  <a:lnTo>
                    <a:pt x="854" y="212"/>
                  </a:lnTo>
                  <a:lnTo>
                    <a:pt x="862" y="200"/>
                  </a:lnTo>
                  <a:lnTo>
                    <a:pt x="866" y="204"/>
                  </a:lnTo>
                  <a:lnTo>
                    <a:pt x="870" y="206"/>
                  </a:lnTo>
                  <a:lnTo>
                    <a:pt x="874" y="204"/>
                  </a:lnTo>
                  <a:lnTo>
                    <a:pt x="878" y="202"/>
                  </a:lnTo>
                  <a:lnTo>
                    <a:pt x="878" y="198"/>
                  </a:lnTo>
                  <a:lnTo>
                    <a:pt x="880" y="202"/>
                  </a:lnTo>
                  <a:lnTo>
                    <a:pt x="872" y="182"/>
                  </a:lnTo>
                  <a:lnTo>
                    <a:pt x="868" y="174"/>
                  </a:lnTo>
                  <a:lnTo>
                    <a:pt x="860" y="168"/>
                  </a:lnTo>
                  <a:lnTo>
                    <a:pt x="860" y="152"/>
                  </a:lnTo>
                  <a:lnTo>
                    <a:pt x="872" y="156"/>
                  </a:lnTo>
                  <a:lnTo>
                    <a:pt x="880" y="162"/>
                  </a:lnTo>
                  <a:lnTo>
                    <a:pt x="880" y="152"/>
                  </a:lnTo>
                  <a:lnTo>
                    <a:pt x="880" y="146"/>
                  </a:lnTo>
                  <a:lnTo>
                    <a:pt x="880" y="132"/>
                  </a:lnTo>
                  <a:lnTo>
                    <a:pt x="878" y="118"/>
                  </a:lnTo>
                  <a:lnTo>
                    <a:pt x="874" y="106"/>
                  </a:lnTo>
                  <a:lnTo>
                    <a:pt x="866" y="92"/>
                  </a:lnTo>
                  <a:lnTo>
                    <a:pt x="858" y="98"/>
                  </a:lnTo>
                  <a:lnTo>
                    <a:pt x="850" y="104"/>
                  </a:lnTo>
                  <a:lnTo>
                    <a:pt x="844" y="108"/>
                  </a:lnTo>
                  <a:lnTo>
                    <a:pt x="832" y="110"/>
                  </a:lnTo>
                  <a:lnTo>
                    <a:pt x="826" y="110"/>
                  </a:lnTo>
                  <a:lnTo>
                    <a:pt x="820" y="108"/>
                  </a:lnTo>
                  <a:lnTo>
                    <a:pt x="812" y="102"/>
                  </a:lnTo>
                  <a:lnTo>
                    <a:pt x="806" y="94"/>
                  </a:lnTo>
                  <a:lnTo>
                    <a:pt x="800" y="86"/>
                  </a:lnTo>
                  <a:lnTo>
                    <a:pt x="786" y="80"/>
                  </a:lnTo>
                  <a:lnTo>
                    <a:pt x="772" y="76"/>
                  </a:lnTo>
                  <a:lnTo>
                    <a:pt x="756" y="72"/>
                  </a:lnTo>
                  <a:lnTo>
                    <a:pt x="742" y="66"/>
                  </a:lnTo>
                  <a:lnTo>
                    <a:pt x="730" y="58"/>
                  </a:lnTo>
                  <a:lnTo>
                    <a:pt x="718" y="48"/>
                  </a:lnTo>
                  <a:lnTo>
                    <a:pt x="694" y="26"/>
                  </a:lnTo>
                  <a:lnTo>
                    <a:pt x="682" y="16"/>
                  </a:lnTo>
                  <a:lnTo>
                    <a:pt x="668" y="8"/>
                  </a:lnTo>
                  <a:lnTo>
                    <a:pt x="650" y="2"/>
                  </a:lnTo>
                  <a:lnTo>
                    <a:pt x="628" y="0"/>
                  </a:lnTo>
                  <a:lnTo>
                    <a:pt x="614" y="0"/>
                  </a:lnTo>
                  <a:lnTo>
                    <a:pt x="604" y="2"/>
                  </a:lnTo>
                  <a:lnTo>
                    <a:pt x="598" y="4"/>
                  </a:lnTo>
                  <a:lnTo>
                    <a:pt x="594" y="8"/>
                  </a:lnTo>
                  <a:lnTo>
                    <a:pt x="592" y="12"/>
                  </a:lnTo>
                  <a:lnTo>
                    <a:pt x="590" y="18"/>
                  </a:lnTo>
                  <a:lnTo>
                    <a:pt x="594" y="20"/>
                  </a:lnTo>
                  <a:lnTo>
                    <a:pt x="598" y="24"/>
                  </a:lnTo>
                  <a:lnTo>
                    <a:pt x="604" y="32"/>
                  </a:lnTo>
                  <a:lnTo>
                    <a:pt x="606" y="42"/>
                  </a:lnTo>
                  <a:lnTo>
                    <a:pt x="608" y="54"/>
                  </a:lnTo>
                  <a:lnTo>
                    <a:pt x="608" y="60"/>
                  </a:lnTo>
                  <a:lnTo>
                    <a:pt x="608" y="66"/>
                  </a:lnTo>
                  <a:lnTo>
                    <a:pt x="604" y="70"/>
                  </a:lnTo>
                  <a:lnTo>
                    <a:pt x="602" y="72"/>
                  </a:lnTo>
                  <a:lnTo>
                    <a:pt x="590" y="72"/>
                  </a:lnTo>
                  <a:lnTo>
                    <a:pt x="576" y="70"/>
                  </a:lnTo>
                  <a:lnTo>
                    <a:pt x="578" y="94"/>
                  </a:lnTo>
                  <a:lnTo>
                    <a:pt x="578" y="100"/>
                  </a:lnTo>
                  <a:lnTo>
                    <a:pt x="582" y="104"/>
                  </a:lnTo>
                  <a:lnTo>
                    <a:pt x="584" y="108"/>
                  </a:lnTo>
                  <a:lnTo>
                    <a:pt x="590" y="108"/>
                  </a:lnTo>
                  <a:lnTo>
                    <a:pt x="610" y="108"/>
                  </a:lnTo>
                  <a:lnTo>
                    <a:pt x="618" y="106"/>
                  </a:lnTo>
                  <a:lnTo>
                    <a:pt x="626" y="104"/>
                  </a:lnTo>
                  <a:lnTo>
                    <a:pt x="636" y="106"/>
                  </a:lnTo>
                  <a:lnTo>
                    <a:pt x="646" y="112"/>
                  </a:lnTo>
                  <a:lnTo>
                    <a:pt x="656" y="120"/>
                  </a:lnTo>
                  <a:lnTo>
                    <a:pt x="662" y="128"/>
                  </a:lnTo>
                  <a:lnTo>
                    <a:pt x="640" y="130"/>
                  </a:lnTo>
                  <a:lnTo>
                    <a:pt x="622" y="132"/>
                  </a:lnTo>
                  <a:lnTo>
                    <a:pt x="618" y="136"/>
                  </a:lnTo>
                  <a:lnTo>
                    <a:pt x="618" y="140"/>
                  </a:lnTo>
                  <a:lnTo>
                    <a:pt x="616" y="144"/>
                  </a:lnTo>
                  <a:lnTo>
                    <a:pt x="616" y="150"/>
                  </a:lnTo>
                  <a:lnTo>
                    <a:pt x="612" y="152"/>
                  </a:lnTo>
                  <a:lnTo>
                    <a:pt x="608" y="152"/>
                  </a:lnTo>
                  <a:lnTo>
                    <a:pt x="598" y="154"/>
                  </a:lnTo>
                  <a:lnTo>
                    <a:pt x="594" y="156"/>
                  </a:lnTo>
                  <a:lnTo>
                    <a:pt x="590" y="160"/>
                  </a:lnTo>
                  <a:lnTo>
                    <a:pt x="584" y="162"/>
                  </a:lnTo>
                  <a:lnTo>
                    <a:pt x="578" y="164"/>
                  </a:lnTo>
                  <a:lnTo>
                    <a:pt x="572" y="164"/>
                  </a:lnTo>
                  <a:lnTo>
                    <a:pt x="568" y="162"/>
                  </a:lnTo>
                  <a:lnTo>
                    <a:pt x="564" y="160"/>
                  </a:lnTo>
                  <a:lnTo>
                    <a:pt x="560" y="160"/>
                  </a:lnTo>
                  <a:lnTo>
                    <a:pt x="556" y="162"/>
                  </a:lnTo>
                  <a:lnTo>
                    <a:pt x="554" y="166"/>
                  </a:lnTo>
                  <a:lnTo>
                    <a:pt x="554" y="170"/>
                  </a:lnTo>
                  <a:lnTo>
                    <a:pt x="556" y="172"/>
                  </a:lnTo>
                  <a:lnTo>
                    <a:pt x="562" y="176"/>
                  </a:lnTo>
                  <a:lnTo>
                    <a:pt x="568" y="178"/>
                  </a:lnTo>
                  <a:lnTo>
                    <a:pt x="570" y="180"/>
                  </a:lnTo>
                  <a:lnTo>
                    <a:pt x="570" y="184"/>
                  </a:lnTo>
                  <a:lnTo>
                    <a:pt x="570" y="188"/>
                  </a:lnTo>
                  <a:lnTo>
                    <a:pt x="566" y="194"/>
                  </a:lnTo>
                  <a:lnTo>
                    <a:pt x="556" y="202"/>
                  </a:lnTo>
                  <a:lnTo>
                    <a:pt x="546" y="208"/>
                  </a:lnTo>
                  <a:lnTo>
                    <a:pt x="534" y="212"/>
                  </a:lnTo>
                  <a:lnTo>
                    <a:pt x="502" y="212"/>
                  </a:lnTo>
                  <a:lnTo>
                    <a:pt x="492" y="220"/>
                  </a:lnTo>
                  <a:lnTo>
                    <a:pt x="486" y="224"/>
                  </a:lnTo>
                  <a:lnTo>
                    <a:pt x="478" y="226"/>
                  </a:lnTo>
                  <a:lnTo>
                    <a:pt x="462" y="224"/>
                  </a:lnTo>
                  <a:lnTo>
                    <a:pt x="446" y="220"/>
                  </a:lnTo>
                  <a:lnTo>
                    <a:pt x="432" y="214"/>
                  </a:lnTo>
                  <a:lnTo>
                    <a:pt x="422" y="208"/>
                  </a:lnTo>
                  <a:lnTo>
                    <a:pt x="374" y="208"/>
                  </a:lnTo>
                  <a:lnTo>
                    <a:pt x="374" y="206"/>
                  </a:lnTo>
                  <a:lnTo>
                    <a:pt x="338" y="206"/>
                  </a:lnTo>
                  <a:lnTo>
                    <a:pt x="330" y="200"/>
                  </a:lnTo>
                  <a:lnTo>
                    <a:pt x="320" y="192"/>
                  </a:lnTo>
                  <a:lnTo>
                    <a:pt x="312" y="184"/>
                  </a:lnTo>
                  <a:lnTo>
                    <a:pt x="302" y="178"/>
                  </a:lnTo>
                  <a:lnTo>
                    <a:pt x="292" y="172"/>
                  </a:lnTo>
                  <a:lnTo>
                    <a:pt x="282" y="170"/>
                  </a:lnTo>
                  <a:lnTo>
                    <a:pt x="272" y="166"/>
                  </a:lnTo>
                  <a:lnTo>
                    <a:pt x="262" y="162"/>
                  </a:lnTo>
                  <a:lnTo>
                    <a:pt x="230" y="162"/>
                  </a:lnTo>
                  <a:lnTo>
                    <a:pt x="226" y="156"/>
                  </a:lnTo>
                  <a:lnTo>
                    <a:pt x="222" y="150"/>
                  </a:lnTo>
                  <a:lnTo>
                    <a:pt x="218" y="134"/>
                  </a:lnTo>
                  <a:lnTo>
                    <a:pt x="214" y="126"/>
                  </a:lnTo>
                  <a:lnTo>
                    <a:pt x="208" y="120"/>
                  </a:lnTo>
                  <a:lnTo>
                    <a:pt x="196" y="110"/>
                  </a:lnTo>
                  <a:lnTo>
                    <a:pt x="188" y="106"/>
                  </a:lnTo>
                  <a:lnTo>
                    <a:pt x="180" y="104"/>
                  </a:lnTo>
                  <a:lnTo>
                    <a:pt x="166" y="98"/>
                  </a:lnTo>
                  <a:lnTo>
                    <a:pt x="158" y="96"/>
                  </a:lnTo>
                  <a:lnTo>
                    <a:pt x="152" y="92"/>
                  </a:lnTo>
                  <a:lnTo>
                    <a:pt x="148" y="88"/>
                  </a:lnTo>
                  <a:lnTo>
                    <a:pt x="144" y="80"/>
                  </a:lnTo>
                  <a:lnTo>
                    <a:pt x="144" y="82"/>
                  </a:lnTo>
                  <a:lnTo>
                    <a:pt x="132" y="92"/>
                  </a:lnTo>
                  <a:lnTo>
                    <a:pt x="124" y="100"/>
                  </a:lnTo>
                  <a:lnTo>
                    <a:pt x="136" y="116"/>
                  </a:lnTo>
                  <a:lnTo>
                    <a:pt x="126" y="124"/>
                  </a:lnTo>
                  <a:lnTo>
                    <a:pt x="118" y="126"/>
                  </a:lnTo>
                  <a:lnTo>
                    <a:pt x="108" y="124"/>
                  </a:lnTo>
                  <a:lnTo>
                    <a:pt x="96" y="120"/>
                  </a:lnTo>
                  <a:lnTo>
                    <a:pt x="100" y="138"/>
                  </a:lnTo>
                  <a:lnTo>
                    <a:pt x="100" y="150"/>
                  </a:lnTo>
                  <a:lnTo>
                    <a:pt x="98" y="158"/>
                  </a:lnTo>
                  <a:lnTo>
                    <a:pt x="94" y="160"/>
                  </a:lnTo>
                  <a:lnTo>
                    <a:pt x="90" y="160"/>
                  </a:lnTo>
                  <a:lnTo>
                    <a:pt x="84" y="160"/>
                  </a:lnTo>
                  <a:lnTo>
                    <a:pt x="74" y="156"/>
                  </a:lnTo>
                  <a:lnTo>
                    <a:pt x="76" y="166"/>
                  </a:lnTo>
                  <a:lnTo>
                    <a:pt x="82" y="176"/>
                  </a:lnTo>
                  <a:lnTo>
                    <a:pt x="86" y="188"/>
                  </a:lnTo>
                  <a:lnTo>
                    <a:pt x="88" y="200"/>
                  </a:lnTo>
                  <a:lnTo>
                    <a:pt x="86" y="208"/>
                  </a:lnTo>
                  <a:lnTo>
                    <a:pt x="82" y="214"/>
                  </a:lnTo>
                  <a:lnTo>
                    <a:pt x="70" y="230"/>
                  </a:lnTo>
                  <a:lnTo>
                    <a:pt x="54" y="244"/>
                  </a:lnTo>
                  <a:lnTo>
                    <a:pt x="42" y="252"/>
                  </a:lnTo>
                  <a:lnTo>
                    <a:pt x="30" y="254"/>
                  </a:lnTo>
                  <a:lnTo>
                    <a:pt x="16" y="256"/>
                  </a:lnTo>
                  <a:lnTo>
                    <a:pt x="10" y="258"/>
                  </a:lnTo>
                  <a:lnTo>
                    <a:pt x="6" y="262"/>
                  </a:lnTo>
                  <a:lnTo>
                    <a:pt x="2" y="266"/>
                  </a:lnTo>
                  <a:lnTo>
                    <a:pt x="0" y="272"/>
                  </a:lnTo>
                  <a:lnTo>
                    <a:pt x="2" y="276"/>
                  </a:lnTo>
                  <a:lnTo>
                    <a:pt x="6" y="280"/>
                  </a:lnTo>
                  <a:lnTo>
                    <a:pt x="16" y="286"/>
                  </a:lnTo>
                  <a:lnTo>
                    <a:pt x="26" y="296"/>
                  </a:lnTo>
                  <a:lnTo>
                    <a:pt x="30" y="300"/>
                  </a:lnTo>
                  <a:lnTo>
                    <a:pt x="30" y="308"/>
                  </a:lnTo>
                  <a:lnTo>
                    <a:pt x="22" y="308"/>
                  </a:lnTo>
                  <a:lnTo>
                    <a:pt x="12" y="310"/>
                  </a:lnTo>
                  <a:lnTo>
                    <a:pt x="14" y="310"/>
                  </a:lnTo>
                  <a:lnTo>
                    <a:pt x="22" y="314"/>
                  </a:lnTo>
                  <a:lnTo>
                    <a:pt x="30" y="318"/>
                  </a:lnTo>
                  <a:lnTo>
                    <a:pt x="30" y="320"/>
                  </a:lnTo>
                  <a:lnTo>
                    <a:pt x="40" y="320"/>
                  </a:lnTo>
                  <a:lnTo>
                    <a:pt x="48" y="324"/>
                  </a:lnTo>
                  <a:lnTo>
                    <a:pt x="54" y="330"/>
                  </a:lnTo>
                  <a:lnTo>
                    <a:pt x="58" y="338"/>
                  </a:lnTo>
                  <a:lnTo>
                    <a:pt x="62" y="342"/>
                  </a:lnTo>
                  <a:lnTo>
                    <a:pt x="68" y="344"/>
                  </a:lnTo>
                  <a:lnTo>
                    <a:pt x="74" y="344"/>
                  </a:lnTo>
                  <a:lnTo>
                    <a:pt x="80" y="346"/>
                  </a:lnTo>
                  <a:lnTo>
                    <a:pt x="84" y="348"/>
                  </a:lnTo>
                  <a:lnTo>
                    <a:pt x="88" y="350"/>
                  </a:lnTo>
                  <a:lnTo>
                    <a:pt x="90" y="350"/>
                  </a:lnTo>
                  <a:lnTo>
                    <a:pt x="88" y="352"/>
                  </a:lnTo>
                  <a:lnTo>
                    <a:pt x="98" y="344"/>
                  </a:lnTo>
                  <a:lnTo>
                    <a:pt x="102" y="342"/>
                  </a:lnTo>
                  <a:lnTo>
                    <a:pt x="108" y="342"/>
                  </a:lnTo>
                  <a:lnTo>
                    <a:pt x="116" y="342"/>
                  </a:lnTo>
                  <a:lnTo>
                    <a:pt x="122" y="346"/>
                  </a:lnTo>
                  <a:lnTo>
                    <a:pt x="126" y="348"/>
                  </a:lnTo>
                  <a:lnTo>
                    <a:pt x="132" y="350"/>
                  </a:lnTo>
                  <a:lnTo>
                    <a:pt x="132" y="356"/>
                  </a:lnTo>
                  <a:lnTo>
                    <a:pt x="130" y="360"/>
                  </a:lnTo>
                  <a:lnTo>
                    <a:pt x="124" y="368"/>
                  </a:lnTo>
                  <a:lnTo>
                    <a:pt x="120" y="376"/>
                  </a:lnTo>
                  <a:lnTo>
                    <a:pt x="118" y="384"/>
                  </a:lnTo>
                  <a:lnTo>
                    <a:pt x="120" y="388"/>
                  </a:lnTo>
                  <a:lnTo>
                    <a:pt x="124" y="394"/>
                  </a:lnTo>
                  <a:lnTo>
                    <a:pt x="132" y="402"/>
                  </a:lnTo>
                  <a:lnTo>
                    <a:pt x="130" y="406"/>
                  </a:lnTo>
                  <a:lnTo>
                    <a:pt x="128" y="406"/>
                  </a:lnTo>
                  <a:lnTo>
                    <a:pt x="120" y="408"/>
                  </a:lnTo>
                  <a:lnTo>
                    <a:pt x="122" y="416"/>
                  </a:lnTo>
                  <a:lnTo>
                    <a:pt x="122" y="420"/>
                  </a:lnTo>
                  <a:lnTo>
                    <a:pt x="126" y="424"/>
                  </a:lnTo>
                  <a:lnTo>
                    <a:pt x="128" y="428"/>
                  </a:lnTo>
                  <a:lnTo>
                    <a:pt x="136" y="432"/>
                  </a:lnTo>
                  <a:lnTo>
                    <a:pt x="146" y="438"/>
                  </a:lnTo>
                  <a:lnTo>
                    <a:pt x="156" y="446"/>
                  </a:lnTo>
                  <a:lnTo>
                    <a:pt x="164" y="454"/>
                  </a:lnTo>
                  <a:lnTo>
                    <a:pt x="170" y="454"/>
                  </a:lnTo>
                  <a:lnTo>
                    <a:pt x="174" y="454"/>
                  </a:lnTo>
                  <a:lnTo>
                    <a:pt x="176" y="452"/>
                  </a:lnTo>
                  <a:lnTo>
                    <a:pt x="178" y="450"/>
                  </a:lnTo>
                  <a:lnTo>
                    <a:pt x="182" y="450"/>
                  </a:lnTo>
                  <a:lnTo>
                    <a:pt x="194" y="458"/>
                  </a:lnTo>
                  <a:lnTo>
                    <a:pt x="204" y="468"/>
                  </a:lnTo>
                  <a:lnTo>
                    <a:pt x="214" y="474"/>
                  </a:lnTo>
                  <a:lnTo>
                    <a:pt x="224" y="478"/>
                  </a:lnTo>
                  <a:lnTo>
                    <a:pt x="236" y="482"/>
                  </a:lnTo>
                  <a:lnTo>
                    <a:pt x="240" y="484"/>
                  </a:lnTo>
                  <a:lnTo>
                    <a:pt x="244" y="488"/>
                  </a:lnTo>
                  <a:lnTo>
                    <a:pt x="248" y="490"/>
                  </a:lnTo>
                  <a:lnTo>
                    <a:pt x="254" y="492"/>
                  </a:lnTo>
                  <a:lnTo>
                    <a:pt x="258" y="494"/>
                  </a:lnTo>
                  <a:lnTo>
                    <a:pt x="260" y="492"/>
                  </a:lnTo>
                  <a:lnTo>
                    <a:pt x="262" y="492"/>
                  </a:lnTo>
                  <a:lnTo>
                    <a:pt x="268" y="498"/>
                  </a:lnTo>
                  <a:lnTo>
                    <a:pt x="276" y="500"/>
                  </a:lnTo>
                  <a:lnTo>
                    <a:pt x="294" y="500"/>
                  </a:lnTo>
                  <a:lnTo>
                    <a:pt x="294" y="502"/>
                  </a:lnTo>
                  <a:lnTo>
                    <a:pt x="294" y="498"/>
                  </a:lnTo>
                  <a:lnTo>
                    <a:pt x="298" y="496"/>
                  </a:lnTo>
                  <a:lnTo>
                    <a:pt x="306" y="494"/>
                  </a:lnTo>
                  <a:lnTo>
                    <a:pt x="308" y="506"/>
                  </a:lnTo>
                  <a:lnTo>
                    <a:pt x="312" y="502"/>
                  </a:lnTo>
                  <a:lnTo>
                    <a:pt x="316" y="496"/>
                  </a:lnTo>
                  <a:lnTo>
                    <a:pt x="320" y="492"/>
                  </a:lnTo>
                  <a:lnTo>
                    <a:pt x="324" y="490"/>
                  </a:lnTo>
                  <a:lnTo>
                    <a:pt x="336" y="492"/>
                  </a:lnTo>
                  <a:lnTo>
                    <a:pt x="346" y="498"/>
                  </a:lnTo>
                  <a:lnTo>
                    <a:pt x="356" y="506"/>
                  </a:lnTo>
                  <a:lnTo>
                    <a:pt x="362" y="512"/>
                  </a:lnTo>
                  <a:lnTo>
                    <a:pt x="364" y="510"/>
                  </a:lnTo>
                  <a:lnTo>
                    <a:pt x="362" y="512"/>
                  </a:lnTo>
                  <a:lnTo>
                    <a:pt x="366" y="504"/>
                  </a:lnTo>
                  <a:lnTo>
                    <a:pt x="370" y="494"/>
                  </a:lnTo>
                  <a:lnTo>
                    <a:pt x="374" y="486"/>
                  </a:lnTo>
                  <a:lnTo>
                    <a:pt x="382" y="478"/>
                  </a:lnTo>
                  <a:lnTo>
                    <a:pt x="390" y="474"/>
                  </a:lnTo>
                  <a:lnTo>
                    <a:pt x="400" y="470"/>
                  </a:lnTo>
                  <a:lnTo>
                    <a:pt x="402" y="472"/>
                  </a:lnTo>
                  <a:lnTo>
                    <a:pt x="404" y="472"/>
                  </a:lnTo>
                  <a:lnTo>
                    <a:pt x="408" y="474"/>
                  </a:lnTo>
                  <a:lnTo>
                    <a:pt x="410" y="472"/>
                  </a:lnTo>
                  <a:lnTo>
                    <a:pt x="414" y="470"/>
                  </a:lnTo>
                  <a:lnTo>
                    <a:pt x="416" y="468"/>
                  </a:lnTo>
                  <a:lnTo>
                    <a:pt x="422" y="468"/>
                  </a:lnTo>
                  <a:lnTo>
                    <a:pt x="430" y="476"/>
                  </a:lnTo>
                  <a:lnTo>
                    <a:pt x="430" y="480"/>
                  </a:lnTo>
                  <a:lnTo>
                    <a:pt x="430" y="482"/>
                  </a:lnTo>
                  <a:lnTo>
                    <a:pt x="434" y="486"/>
                  </a:lnTo>
                  <a:lnTo>
                    <a:pt x="440" y="488"/>
                  </a:lnTo>
                  <a:lnTo>
                    <a:pt x="446" y="488"/>
                  </a:lnTo>
                  <a:lnTo>
                    <a:pt x="446" y="484"/>
                  </a:lnTo>
                  <a:close/>
                </a:path>
              </a:pathLst>
            </a:custGeom>
            <a:solidFill>
              <a:srgbClr val="C0C0C0"/>
            </a:solidFill>
            <a:ln w="3175">
              <a:solidFill>
                <a:schemeClr val="bg1"/>
              </a:solidFill>
              <a:round/>
              <a:headEnd/>
              <a:tailEnd/>
            </a:ln>
          </p:spPr>
          <p:txBody>
            <a:bodyPr/>
            <a:lstStyle/>
            <a:p>
              <a:endParaRPr lang="en-GB"/>
            </a:p>
          </p:txBody>
        </p:sp>
        <p:sp>
          <p:nvSpPr>
            <p:cNvPr id="75910" name="Freeform 136"/>
            <p:cNvSpPr>
              <a:spLocks/>
            </p:cNvSpPr>
            <p:nvPr/>
          </p:nvSpPr>
          <p:spPr bwMode="auto">
            <a:xfrm>
              <a:off x="3378" y="1546"/>
              <a:ext cx="343" cy="275"/>
            </a:xfrm>
            <a:custGeom>
              <a:avLst/>
              <a:gdLst>
                <a:gd name="T0" fmla="*/ 584082090 w 356"/>
                <a:gd name="T1" fmla="*/ 544205306 h 286"/>
                <a:gd name="T2" fmla="*/ 584082090 w 356"/>
                <a:gd name="T3" fmla="*/ 544205306 h 286"/>
                <a:gd name="T4" fmla="*/ 584082090 w 356"/>
                <a:gd name="T5" fmla="*/ 544205306 h 286"/>
                <a:gd name="T6" fmla="*/ 584082090 w 356"/>
                <a:gd name="T7" fmla="*/ 544205306 h 286"/>
                <a:gd name="T8" fmla="*/ 584082090 w 356"/>
                <a:gd name="T9" fmla="*/ 544205306 h 286"/>
                <a:gd name="T10" fmla="*/ 584082090 w 356"/>
                <a:gd name="T11" fmla="*/ 544205306 h 286"/>
                <a:gd name="T12" fmla="*/ 584082090 w 356"/>
                <a:gd name="T13" fmla="*/ 544205306 h 286"/>
                <a:gd name="T14" fmla="*/ 584082090 w 356"/>
                <a:gd name="T15" fmla="*/ 544205306 h 286"/>
                <a:gd name="T16" fmla="*/ 584082090 w 356"/>
                <a:gd name="T17" fmla="*/ 544205306 h 286"/>
                <a:gd name="T18" fmla="*/ 584082090 w 356"/>
                <a:gd name="T19" fmla="*/ 544205306 h 286"/>
                <a:gd name="T20" fmla="*/ 584082090 w 356"/>
                <a:gd name="T21" fmla="*/ 544205306 h 286"/>
                <a:gd name="T22" fmla="*/ 584082090 w 356"/>
                <a:gd name="T23" fmla="*/ 544205306 h 286"/>
                <a:gd name="T24" fmla="*/ 584082090 w 356"/>
                <a:gd name="T25" fmla="*/ 544205306 h 286"/>
                <a:gd name="T26" fmla="*/ 584082090 w 356"/>
                <a:gd name="T27" fmla="*/ 544205306 h 286"/>
                <a:gd name="T28" fmla="*/ 584082090 w 356"/>
                <a:gd name="T29" fmla="*/ 544205306 h 286"/>
                <a:gd name="T30" fmla="*/ 584082090 w 356"/>
                <a:gd name="T31" fmla="*/ 544205306 h 286"/>
                <a:gd name="T32" fmla="*/ 584082090 w 356"/>
                <a:gd name="T33" fmla="*/ 544205306 h 286"/>
                <a:gd name="T34" fmla="*/ 584082090 w 356"/>
                <a:gd name="T35" fmla="*/ 544205306 h 286"/>
                <a:gd name="T36" fmla="*/ 584082090 w 356"/>
                <a:gd name="T37" fmla="*/ 544205306 h 286"/>
                <a:gd name="T38" fmla="*/ 584082090 w 356"/>
                <a:gd name="T39" fmla="*/ 544205306 h 286"/>
                <a:gd name="T40" fmla="*/ 584082090 w 356"/>
                <a:gd name="T41" fmla="*/ 544205306 h 286"/>
                <a:gd name="T42" fmla="*/ 584082090 w 356"/>
                <a:gd name="T43" fmla="*/ 544205306 h 286"/>
                <a:gd name="T44" fmla="*/ 584082090 w 356"/>
                <a:gd name="T45" fmla="*/ 544205306 h 286"/>
                <a:gd name="T46" fmla="*/ 584082090 w 356"/>
                <a:gd name="T47" fmla="*/ 544205306 h 286"/>
                <a:gd name="T48" fmla="*/ 584082090 w 356"/>
                <a:gd name="T49" fmla="*/ 544205306 h 286"/>
                <a:gd name="T50" fmla="*/ 584082090 w 356"/>
                <a:gd name="T51" fmla="*/ 544205306 h 286"/>
                <a:gd name="T52" fmla="*/ 584082090 w 356"/>
                <a:gd name="T53" fmla="*/ 544205306 h 286"/>
                <a:gd name="T54" fmla="*/ 584082090 w 356"/>
                <a:gd name="T55" fmla="*/ 544205306 h 286"/>
                <a:gd name="T56" fmla="*/ 584082090 w 356"/>
                <a:gd name="T57" fmla="*/ 544205306 h 286"/>
                <a:gd name="T58" fmla="*/ 584082090 w 356"/>
                <a:gd name="T59" fmla="*/ 544205306 h 286"/>
                <a:gd name="T60" fmla="*/ 584082090 w 356"/>
                <a:gd name="T61" fmla="*/ 544205306 h 286"/>
                <a:gd name="T62" fmla="*/ 584082090 w 356"/>
                <a:gd name="T63" fmla="*/ 544205306 h 286"/>
                <a:gd name="T64" fmla="*/ 584082090 w 356"/>
                <a:gd name="T65" fmla="*/ 0 h 286"/>
                <a:gd name="T66" fmla="*/ 0 w 356"/>
                <a:gd name="T67" fmla="*/ 544205306 h 286"/>
                <a:gd name="T68" fmla="*/ 584082090 w 356"/>
                <a:gd name="T69" fmla="*/ 544205306 h 286"/>
                <a:gd name="T70" fmla="*/ 584082090 w 356"/>
                <a:gd name="T71" fmla="*/ 544205306 h 286"/>
                <a:gd name="T72" fmla="*/ 584082090 w 356"/>
                <a:gd name="T73" fmla="*/ 544205306 h 286"/>
                <a:gd name="T74" fmla="*/ 584082090 w 356"/>
                <a:gd name="T75" fmla="*/ 544205306 h 286"/>
                <a:gd name="T76" fmla="*/ 584082090 w 356"/>
                <a:gd name="T77" fmla="*/ 544205306 h 286"/>
                <a:gd name="T78" fmla="*/ 584082090 w 356"/>
                <a:gd name="T79" fmla="*/ 544205306 h 286"/>
                <a:gd name="T80" fmla="*/ 584082090 w 356"/>
                <a:gd name="T81" fmla="*/ 544205306 h 286"/>
                <a:gd name="T82" fmla="*/ 584082090 w 356"/>
                <a:gd name="T83" fmla="*/ 544205306 h 2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6"/>
                <a:gd name="T127" fmla="*/ 0 h 286"/>
                <a:gd name="T128" fmla="*/ 356 w 356"/>
                <a:gd name="T129" fmla="*/ 286 h 2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6" h="286">
                  <a:moveTo>
                    <a:pt x="102" y="198"/>
                  </a:moveTo>
                  <a:lnTo>
                    <a:pt x="106" y="194"/>
                  </a:lnTo>
                  <a:lnTo>
                    <a:pt x="108" y="186"/>
                  </a:lnTo>
                  <a:lnTo>
                    <a:pt x="120" y="194"/>
                  </a:lnTo>
                  <a:lnTo>
                    <a:pt x="132" y="204"/>
                  </a:lnTo>
                  <a:lnTo>
                    <a:pt x="154" y="228"/>
                  </a:lnTo>
                  <a:lnTo>
                    <a:pt x="166" y="240"/>
                  </a:lnTo>
                  <a:lnTo>
                    <a:pt x="178" y="248"/>
                  </a:lnTo>
                  <a:lnTo>
                    <a:pt x="194" y="256"/>
                  </a:lnTo>
                  <a:lnTo>
                    <a:pt x="202" y="256"/>
                  </a:lnTo>
                  <a:lnTo>
                    <a:pt x="212" y="258"/>
                  </a:lnTo>
                  <a:lnTo>
                    <a:pt x="222" y="256"/>
                  </a:lnTo>
                  <a:lnTo>
                    <a:pt x="230" y="252"/>
                  </a:lnTo>
                  <a:lnTo>
                    <a:pt x="238" y="248"/>
                  </a:lnTo>
                  <a:lnTo>
                    <a:pt x="246" y="246"/>
                  </a:lnTo>
                  <a:lnTo>
                    <a:pt x="252" y="246"/>
                  </a:lnTo>
                  <a:lnTo>
                    <a:pt x="254" y="248"/>
                  </a:lnTo>
                  <a:lnTo>
                    <a:pt x="254" y="252"/>
                  </a:lnTo>
                  <a:lnTo>
                    <a:pt x="256" y="258"/>
                  </a:lnTo>
                  <a:lnTo>
                    <a:pt x="254" y="266"/>
                  </a:lnTo>
                  <a:lnTo>
                    <a:pt x="258" y="268"/>
                  </a:lnTo>
                  <a:lnTo>
                    <a:pt x="264" y="272"/>
                  </a:lnTo>
                  <a:lnTo>
                    <a:pt x="282" y="278"/>
                  </a:lnTo>
                  <a:lnTo>
                    <a:pt x="302" y="284"/>
                  </a:lnTo>
                  <a:lnTo>
                    <a:pt x="316" y="286"/>
                  </a:lnTo>
                  <a:lnTo>
                    <a:pt x="324" y="286"/>
                  </a:lnTo>
                  <a:lnTo>
                    <a:pt x="330" y="286"/>
                  </a:lnTo>
                  <a:lnTo>
                    <a:pt x="330" y="278"/>
                  </a:lnTo>
                  <a:lnTo>
                    <a:pt x="332" y="274"/>
                  </a:lnTo>
                  <a:lnTo>
                    <a:pt x="336" y="268"/>
                  </a:lnTo>
                  <a:lnTo>
                    <a:pt x="340" y="264"/>
                  </a:lnTo>
                  <a:lnTo>
                    <a:pt x="350" y="258"/>
                  </a:lnTo>
                  <a:lnTo>
                    <a:pt x="354" y="256"/>
                  </a:lnTo>
                  <a:lnTo>
                    <a:pt x="356" y="252"/>
                  </a:lnTo>
                  <a:lnTo>
                    <a:pt x="352" y="248"/>
                  </a:lnTo>
                  <a:lnTo>
                    <a:pt x="346" y="244"/>
                  </a:lnTo>
                  <a:lnTo>
                    <a:pt x="344" y="236"/>
                  </a:lnTo>
                  <a:lnTo>
                    <a:pt x="342" y="228"/>
                  </a:lnTo>
                  <a:lnTo>
                    <a:pt x="338" y="226"/>
                  </a:lnTo>
                  <a:lnTo>
                    <a:pt x="332" y="226"/>
                  </a:lnTo>
                  <a:lnTo>
                    <a:pt x="326" y="220"/>
                  </a:lnTo>
                  <a:lnTo>
                    <a:pt x="320" y="212"/>
                  </a:lnTo>
                  <a:lnTo>
                    <a:pt x="314" y="206"/>
                  </a:lnTo>
                  <a:lnTo>
                    <a:pt x="308" y="204"/>
                  </a:lnTo>
                  <a:lnTo>
                    <a:pt x="302" y="200"/>
                  </a:lnTo>
                  <a:lnTo>
                    <a:pt x="304" y="196"/>
                  </a:lnTo>
                  <a:lnTo>
                    <a:pt x="306" y="192"/>
                  </a:lnTo>
                  <a:lnTo>
                    <a:pt x="310" y="186"/>
                  </a:lnTo>
                  <a:lnTo>
                    <a:pt x="316" y="178"/>
                  </a:lnTo>
                  <a:lnTo>
                    <a:pt x="318" y="174"/>
                  </a:lnTo>
                  <a:lnTo>
                    <a:pt x="318" y="170"/>
                  </a:lnTo>
                  <a:lnTo>
                    <a:pt x="310" y="168"/>
                  </a:lnTo>
                  <a:lnTo>
                    <a:pt x="304" y="164"/>
                  </a:lnTo>
                  <a:lnTo>
                    <a:pt x="300" y="160"/>
                  </a:lnTo>
                  <a:lnTo>
                    <a:pt x="298" y="154"/>
                  </a:lnTo>
                  <a:lnTo>
                    <a:pt x="294" y="140"/>
                  </a:lnTo>
                  <a:lnTo>
                    <a:pt x="290" y="128"/>
                  </a:lnTo>
                  <a:lnTo>
                    <a:pt x="290" y="120"/>
                  </a:lnTo>
                  <a:lnTo>
                    <a:pt x="290" y="112"/>
                  </a:lnTo>
                  <a:lnTo>
                    <a:pt x="292" y="102"/>
                  </a:lnTo>
                  <a:lnTo>
                    <a:pt x="294" y="92"/>
                  </a:lnTo>
                  <a:lnTo>
                    <a:pt x="294" y="82"/>
                  </a:lnTo>
                  <a:lnTo>
                    <a:pt x="294" y="78"/>
                  </a:lnTo>
                  <a:lnTo>
                    <a:pt x="292" y="74"/>
                  </a:lnTo>
                  <a:lnTo>
                    <a:pt x="288" y="70"/>
                  </a:lnTo>
                  <a:lnTo>
                    <a:pt x="284" y="68"/>
                  </a:lnTo>
                  <a:lnTo>
                    <a:pt x="276" y="66"/>
                  </a:lnTo>
                  <a:lnTo>
                    <a:pt x="268" y="62"/>
                  </a:lnTo>
                  <a:lnTo>
                    <a:pt x="242" y="44"/>
                  </a:lnTo>
                  <a:lnTo>
                    <a:pt x="226" y="36"/>
                  </a:lnTo>
                  <a:lnTo>
                    <a:pt x="216" y="32"/>
                  </a:lnTo>
                  <a:lnTo>
                    <a:pt x="208" y="32"/>
                  </a:lnTo>
                  <a:lnTo>
                    <a:pt x="198" y="34"/>
                  </a:lnTo>
                  <a:lnTo>
                    <a:pt x="188" y="36"/>
                  </a:lnTo>
                  <a:lnTo>
                    <a:pt x="174" y="46"/>
                  </a:lnTo>
                  <a:lnTo>
                    <a:pt x="168" y="50"/>
                  </a:lnTo>
                  <a:lnTo>
                    <a:pt x="160" y="54"/>
                  </a:lnTo>
                  <a:lnTo>
                    <a:pt x="150" y="58"/>
                  </a:lnTo>
                  <a:lnTo>
                    <a:pt x="136" y="58"/>
                  </a:lnTo>
                  <a:lnTo>
                    <a:pt x="120" y="56"/>
                  </a:lnTo>
                  <a:lnTo>
                    <a:pt x="102" y="50"/>
                  </a:lnTo>
                  <a:lnTo>
                    <a:pt x="94" y="44"/>
                  </a:lnTo>
                  <a:lnTo>
                    <a:pt x="88" y="38"/>
                  </a:lnTo>
                  <a:lnTo>
                    <a:pt x="84" y="34"/>
                  </a:lnTo>
                  <a:lnTo>
                    <a:pt x="82" y="28"/>
                  </a:lnTo>
                  <a:lnTo>
                    <a:pt x="74" y="24"/>
                  </a:lnTo>
                  <a:lnTo>
                    <a:pt x="70" y="20"/>
                  </a:lnTo>
                  <a:lnTo>
                    <a:pt x="68" y="14"/>
                  </a:lnTo>
                  <a:lnTo>
                    <a:pt x="66" y="6"/>
                  </a:lnTo>
                  <a:lnTo>
                    <a:pt x="58" y="6"/>
                  </a:lnTo>
                  <a:lnTo>
                    <a:pt x="46" y="16"/>
                  </a:lnTo>
                  <a:lnTo>
                    <a:pt x="40" y="22"/>
                  </a:lnTo>
                  <a:lnTo>
                    <a:pt x="36" y="24"/>
                  </a:lnTo>
                  <a:lnTo>
                    <a:pt x="30" y="24"/>
                  </a:lnTo>
                  <a:lnTo>
                    <a:pt x="26" y="24"/>
                  </a:lnTo>
                  <a:lnTo>
                    <a:pt x="22" y="22"/>
                  </a:lnTo>
                  <a:lnTo>
                    <a:pt x="16" y="14"/>
                  </a:lnTo>
                  <a:lnTo>
                    <a:pt x="10" y="6"/>
                  </a:lnTo>
                  <a:lnTo>
                    <a:pt x="4" y="0"/>
                  </a:lnTo>
                  <a:lnTo>
                    <a:pt x="4" y="6"/>
                  </a:lnTo>
                  <a:lnTo>
                    <a:pt x="2" y="14"/>
                  </a:lnTo>
                  <a:lnTo>
                    <a:pt x="0" y="14"/>
                  </a:lnTo>
                  <a:lnTo>
                    <a:pt x="2" y="24"/>
                  </a:lnTo>
                  <a:lnTo>
                    <a:pt x="4" y="34"/>
                  </a:lnTo>
                  <a:lnTo>
                    <a:pt x="6" y="44"/>
                  </a:lnTo>
                  <a:lnTo>
                    <a:pt x="10" y="56"/>
                  </a:lnTo>
                  <a:lnTo>
                    <a:pt x="16" y="56"/>
                  </a:lnTo>
                  <a:lnTo>
                    <a:pt x="20" y="68"/>
                  </a:lnTo>
                  <a:lnTo>
                    <a:pt x="28" y="76"/>
                  </a:lnTo>
                  <a:lnTo>
                    <a:pt x="38" y="80"/>
                  </a:lnTo>
                  <a:lnTo>
                    <a:pt x="50" y="84"/>
                  </a:lnTo>
                  <a:lnTo>
                    <a:pt x="44" y="98"/>
                  </a:lnTo>
                  <a:lnTo>
                    <a:pt x="42" y="106"/>
                  </a:lnTo>
                  <a:lnTo>
                    <a:pt x="40" y="114"/>
                  </a:lnTo>
                  <a:lnTo>
                    <a:pt x="42" y="122"/>
                  </a:lnTo>
                  <a:lnTo>
                    <a:pt x="44" y="128"/>
                  </a:lnTo>
                  <a:lnTo>
                    <a:pt x="50" y="134"/>
                  </a:lnTo>
                  <a:lnTo>
                    <a:pt x="54" y="138"/>
                  </a:lnTo>
                  <a:lnTo>
                    <a:pt x="66" y="146"/>
                  </a:lnTo>
                  <a:lnTo>
                    <a:pt x="76" y="154"/>
                  </a:lnTo>
                  <a:lnTo>
                    <a:pt x="80" y="158"/>
                  </a:lnTo>
                  <a:lnTo>
                    <a:pt x="80" y="164"/>
                  </a:lnTo>
                  <a:lnTo>
                    <a:pt x="82" y="174"/>
                  </a:lnTo>
                  <a:lnTo>
                    <a:pt x="86" y="180"/>
                  </a:lnTo>
                  <a:lnTo>
                    <a:pt x="92" y="186"/>
                  </a:lnTo>
                  <a:lnTo>
                    <a:pt x="96" y="190"/>
                  </a:lnTo>
                  <a:lnTo>
                    <a:pt x="100" y="196"/>
                  </a:lnTo>
                  <a:lnTo>
                    <a:pt x="102" y="198"/>
                  </a:lnTo>
                  <a:close/>
                </a:path>
              </a:pathLst>
            </a:custGeom>
            <a:solidFill>
              <a:srgbClr val="C0C0C0"/>
            </a:solidFill>
            <a:ln w="3175">
              <a:solidFill>
                <a:schemeClr val="bg1"/>
              </a:solidFill>
              <a:round/>
              <a:headEnd/>
              <a:tailEnd/>
            </a:ln>
          </p:spPr>
          <p:txBody>
            <a:bodyPr/>
            <a:lstStyle/>
            <a:p>
              <a:endParaRPr lang="en-GB"/>
            </a:p>
          </p:txBody>
        </p:sp>
        <p:sp>
          <p:nvSpPr>
            <p:cNvPr id="75911" name="Freeform 137"/>
            <p:cNvSpPr>
              <a:spLocks/>
            </p:cNvSpPr>
            <p:nvPr/>
          </p:nvSpPr>
          <p:spPr bwMode="auto">
            <a:xfrm>
              <a:off x="3550" y="1825"/>
              <a:ext cx="125" cy="156"/>
            </a:xfrm>
            <a:custGeom>
              <a:avLst/>
              <a:gdLst>
                <a:gd name="T0" fmla="*/ 544205283 w 130"/>
                <a:gd name="T1" fmla="*/ 573145725 h 162"/>
                <a:gd name="T2" fmla="*/ 544205283 w 130"/>
                <a:gd name="T3" fmla="*/ 573145725 h 162"/>
                <a:gd name="T4" fmla="*/ 544205283 w 130"/>
                <a:gd name="T5" fmla="*/ 573145725 h 162"/>
                <a:gd name="T6" fmla="*/ 544205283 w 130"/>
                <a:gd name="T7" fmla="*/ 573145725 h 162"/>
                <a:gd name="T8" fmla="*/ 544205283 w 130"/>
                <a:gd name="T9" fmla="*/ 573145725 h 162"/>
                <a:gd name="T10" fmla="*/ 544205283 w 130"/>
                <a:gd name="T11" fmla="*/ 573145725 h 162"/>
                <a:gd name="T12" fmla="*/ 544205283 w 130"/>
                <a:gd name="T13" fmla="*/ 573145725 h 162"/>
                <a:gd name="T14" fmla="*/ 544205283 w 130"/>
                <a:gd name="T15" fmla="*/ 573145725 h 162"/>
                <a:gd name="T16" fmla="*/ 544205283 w 130"/>
                <a:gd name="T17" fmla="*/ 573145725 h 162"/>
                <a:gd name="T18" fmla="*/ 544205283 w 130"/>
                <a:gd name="T19" fmla="*/ 573145725 h 162"/>
                <a:gd name="T20" fmla="*/ 544205283 w 130"/>
                <a:gd name="T21" fmla="*/ 573145725 h 162"/>
                <a:gd name="T22" fmla="*/ 544205283 w 130"/>
                <a:gd name="T23" fmla="*/ 573145725 h 162"/>
                <a:gd name="T24" fmla="*/ 544205283 w 130"/>
                <a:gd name="T25" fmla="*/ 573145725 h 162"/>
                <a:gd name="T26" fmla="*/ 544205283 w 130"/>
                <a:gd name="T27" fmla="*/ 573145725 h 162"/>
                <a:gd name="T28" fmla="*/ 544205283 w 130"/>
                <a:gd name="T29" fmla="*/ 573145725 h 162"/>
                <a:gd name="T30" fmla="*/ 544205283 w 130"/>
                <a:gd name="T31" fmla="*/ 573145725 h 162"/>
                <a:gd name="T32" fmla="*/ 544205283 w 130"/>
                <a:gd name="T33" fmla="*/ 573145725 h 162"/>
                <a:gd name="T34" fmla="*/ 544205283 w 130"/>
                <a:gd name="T35" fmla="*/ 573145725 h 162"/>
                <a:gd name="T36" fmla="*/ 544205283 w 130"/>
                <a:gd name="T37" fmla="*/ 573145725 h 162"/>
                <a:gd name="T38" fmla="*/ 544205283 w 130"/>
                <a:gd name="T39" fmla="*/ 573145725 h 162"/>
                <a:gd name="T40" fmla="*/ 544205283 w 130"/>
                <a:gd name="T41" fmla="*/ 573145725 h 162"/>
                <a:gd name="T42" fmla="*/ 544205283 w 130"/>
                <a:gd name="T43" fmla="*/ 573145725 h 162"/>
                <a:gd name="T44" fmla="*/ 544205283 w 130"/>
                <a:gd name="T45" fmla="*/ 573145725 h 162"/>
                <a:gd name="T46" fmla="*/ 544205283 w 130"/>
                <a:gd name="T47" fmla="*/ 573145725 h 162"/>
                <a:gd name="T48" fmla="*/ 544205283 w 130"/>
                <a:gd name="T49" fmla="*/ 573145725 h 162"/>
                <a:gd name="T50" fmla="*/ 544205283 w 130"/>
                <a:gd name="T51" fmla="*/ 573145725 h 162"/>
                <a:gd name="T52" fmla="*/ 544205283 w 130"/>
                <a:gd name="T53" fmla="*/ 573145725 h 162"/>
                <a:gd name="T54" fmla="*/ 544205283 w 130"/>
                <a:gd name="T55" fmla="*/ 573145725 h 162"/>
                <a:gd name="T56" fmla="*/ 544205283 w 130"/>
                <a:gd name="T57" fmla="*/ 573145725 h 162"/>
                <a:gd name="T58" fmla="*/ 544205283 w 130"/>
                <a:gd name="T59" fmla="*/ 573145725 h 162"/>
                <a:gd name="T60" fmla="*/ 544205283 w 130"/>
                <a:gd name="T61" fmla="*/ 573145725 h 162"/>
                <a:gd name="T62" fmla="*/ 544205283 w 130"/>
                <a:gd name="T63" fmla="*/ 573145725 h 162"/>
                <a:gd name="T64" fmla="*/ 544205283 w 130"/>
                <a:gd name="T65" fmla="*/ 573145725 h 162"/>
                <a:gd name="T66" fmla="*/ 0 w 130"/>
                <a:gd name="T67" fmla="*/ 573145725 h 162"/>
                <a:gd name="T68" fmla="*/ 0 w 130"/>
                <a:gd name="T69" fmla="*/ 573145725 h 162"/>
                <a:gd name="T70" fmla="*/ 544205283 w 130"/>
                <a:gd name="T71" fmla="*/ 573145725 h 162"/>
                <a:gd name="T72" fmla="*/ 544205283 w 130"/>
                <a:gd name="T73" fmla="*/ 573145725 h 162"/>
                <a:gd name="T74" fmla="*/ 544205283 w 130"/>
                <a:gd name="T75" fmla="*/ 573145725 h 162"/>
                <a:gd name="T76" fmla="*/ 544205283 w 130"/>
                <a:gd name="T77" fmla="*/ 0 h 162"/>
                <a:gd name="T78" fmla="*/ 544205283 w 130"/>
                <a:gd name="T79" fmla="*/ 573145725 h 16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0"/>
                <a:gd name="T121" fmla="*/ 0 h 162"/>
                <a:gd name="T122" fmla="*/ 130 w 130"/>
                <a:gd name="T123" fmla="*/ 162 h 16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0" h="162">
                  <a:moveTo>
                    <a:pt x="72" y="4"/>
                  </a:moveTo>
                  <a:lnTo>
                    <a:pt x="78" y="14"/>
                  </a:lnTo>
                  <a:lnTo>
                    <a:pt x="82" y="24"/>
                  </a:lnTo>
                  <a:lnTo>
                    <a:pt x="88" y="28"/>
                  </a:lnTo>
                  <a:lnTo>
                    <a:pt x="96" y="30"/>
                  </a:lnTo>
                  <a:lnTo>
                    <a:pt x="110" y="34"/>
                  </a:lnTo>
                  <a:lnTo>
                    <a:pt x="118" y="38"/>
                  </a:lnTo>
                  <a:lnTo>
                    <a:pt x="124" y="42"/>
                  </a:lnTo>
                  <a:lnTo>
                    <a:pt x="128" y="46"/>
                  </a:lnTo>
                  <a:lnTo>
                    <a:pt x="130" y="54"/>
                  </a:lnTo>
                  <a:lnTo>
                    <a:pt x="128" y="62"/>
                  </a:lnTo>
                  <a:lnTo>
                    <a:pt x="124" y="70"/>
                  </a:lnTo>
                  <a:lnTo>
                    <a:pt x="112" y="82"/>
                  </a:lnTo>
                  <a:lnTo>
                    <a:pt x="106" y="88"/>
                  </a:lnTo>
                  <a:lnTo>
                    <a:pt x="102" y="92"/>
                  </a:lnTo>
                  <a:lnTo>
                    <a:pt x="100" y="98"/>
                  </a:lnTo>
                  <a:lnTo>
                    <a:pt x="100" y="106"/>
                  </a:lnTo>
                  <a:lnTo>
                    <a:pt x="100" y="118"/>
                  </a:lnTo>
                  <a:lnTo>
                    <a:pt x="90" y="120"/>
                  </a:lnTo>
                  <a:lnTo>
                    <a:pt x="84" y="118"/>
                  </a:lnTo>
                  <a:lnTo>
                    <a:pt x="84" y="130"/>
                  </a:lnTo>
                  <a:lnTo>
                    <a:pt x="84" y="132"/>
                  </a:lnTo>
                  <a:lnTo>
                    <a:pt x="84" y="136"/>
                  </a:lnTo>
                  <a:lnTo>
                    <a:pt x="78" y="138"/>
                  </a:lnTo>
                  <a:lnTo>
                    <a:pt x="72" y="140"/>
                  </a:lnTo>
                  <a:lnTo>
                    <a:pt x="70" y="142"/>
                  </a:lnTo>
                  <a:lnTo>
                    <a:pt x="66" y="146"/>
                  </a:lnTo>
                  <a:lnTo>
                    <a:pt x="62" y="152"/>
                  </a:lnTo>
                  <a:lnTo>
                    <a:pt x="60" y="156"/>
                  </a:lnTo>
                  <a:lnTo>
                    <a:pt x="48" y="158"/>
                  </a:lnTo>
                  <a:lnTo>
                    <a:pt x="40" y="160"/>
                  </a:lnTo>
                  <a:lnTo>
                    <a:pt x="32" y="160"/>
                  </a:lnTo>
                  <a:lnTo>
                    <a:pt x="22" y="162"/>
                  </a:lnTo>
                  <a:lnTo>
                    <a:pt x="0" y="136"/>
                  </a:lnTo>
                  <a:lnTo>
                    <a:pt x="0" y="128"/>
                  </a:lnTo>
                  <a:lnTo>
                    <a:pt x="54" y="80"/>
                  </a:lnTo>
                  <a:lnTo>
                    <a:pt x="54" y="44"/>
                  </a:lnTo>
                  <a:lnTo>
                    <a:pt x="46" y="38"/>
                  </a:lnTo>
                  <a:lnTo>
                    <a:pt x="72" y="0"/>
                  </a:lnTo>
                  <a:lnTo>
                    <a:pt x="72" y="4"/>
                  </a:lnTo>
                  <a:close/>
                </a:path>
              </a:pathLst>
            </a:custGeom>
            <a:solidFill>
              <a:srgbClr val="C0C0C0"/>
            </a:solidFill>
            <a:ln w="3175">
              <a:solidFill>
                <a:schemeClr val="bg1"/>
              </a:solidFill>
              <a:round/>
              <a:headEnd/>
              <a:tailEnd/>
            </a:ln>
          </p:spPr>
          <p:txBody>
            <a:bodyPr/>
            <a:lstStyle/>
            <a:p>
              <a:endParaRPr lang="en-GB"/>
            </a:p>
          </p:txBody>
        </p:sp>
        <p:sp>
          <p:nvSpPr>
            <p:cNvPr id="75912" name="Freeform 138"/>
            <p:cNvSpPr>
              <a:spLocks/>
            </p:cNvSpPr>
            <p:nvPr/>
          </p:nvSpPr>
          <p:spPr bwMode="auto">
            <a:xfrm>
              <a:off x="3401" y="1949"/>
              <a:ext cx="170" cy="109"/>
            </a:xfrm>
            <a:custGeom>
              <a:avLst/>
              <a:gdLst>
                <a:gd name="T0" fmla="*/ 637820244 w 176"/>
                <a:gd name="T1" fmla="*/ 446876199 h 114"/>
                <a:gd name="T2" fmla="*/ 637820244 w 176"/>
                <a:gd name="T3" fmla="*/ 446876199 h 114"/>
                <a:gd name="T4" fmla="*/ 637820244 w 176"/>
                <a:gd name="T5" fmla="*/ 0 h 114"/>
                <a:gd name="T6" fmla="*/ 637820244 w 176"/>
                <a:gd name="T7" fmla="*/ 446876199 h 114"/>
                <a:gd name="T8" fmla="*/ 637820244 w 176"/>
                <a:gd name="T9" fmla="*/ 446876199 h 114"/>
                <a:gd name="T10" fmla="*/ 637820244 w 176"/>
                <a:gd name="T11" fmla="*/ 446876199 h 114"/>
                <a:gd name="T12" fmla="*/ 637820244 w 176"/>
                <a:gd name="T13" fmla="*/ 446876199 h 114"/>
                <a:gd name="T14" fmla="*/ 637820244 w 176"/>
                <a:gd name="T15" fmla="*/ 446876199 h 114"/>
                <a:gd name="T16" fmla="*/ 637820244 w 176"/>
                <a:gd name="T17" fmla="*/ 446876199 h 114"/>
                <a:gd name="T18" fmla="*/ 637820244 w 176"/>
                <a:gd name="T19" fmla="*/ 446876199 h 114"/>
                <a:gd name="T20" fmla="*/ 637820244 w 176"/>
                <a:gd name="T21" fmla="*/ 446876199 h 114"/>
                <a:gd name="T22" fmla="*/ 637820244 w 176"/>
                <a:gd name="T23" fmla="*/ 446876199 h 114"/>
                <a:gd name="T24" fmla="*/ 637820244 w 176"/>
                <a:gd name="T25" fmla="*/ 446876199 h 114"/>
                <a:gd name="T26" fmla="*/ 637820244 w 176"/>
                <a:gd name="T27" fmla="*/ 446876199 h 114"/>
                <a:gd name="T28" fmla="*/ 637820244 w 176"/>
                <a:gd name="T29" fmla="*/ 446876199 h 114"/>
                <a:gd name="T30" fmla="*/ 637820244 w 176"/>
                <a:gd name="T31" fmla="*/ 446876199 h 114"/>
                <a:gd name="T32" fmla="*/ 0 w 176"/>
                <a:gd name="T33" fmla="*/ 446876199 h 114"/>
                <a:gd name="T34" fmla="*/ 637820244 w 176"/>
                <a:gd name="T35" fmla="*/ 446876199 h 114"/>
                <a:gd name="T36" fmla="*/ 637820244 w 176"/>
                <a:gd name="T37" fmla="*/ 446876199 h 114"/>
                <a:gd name="T38" fmla="*/ 637820244 w 176"/>
                <a:gd name="T39" fmla="*/ 446876199 h 114"/>
                <a:gd name="T40" fmla="*/ 637820244 w 176"/>
                <a:gd name="T41" fmla="*/ 446876199 h 114"/>
                <a:gd name="T42" fmla="*/ 637820244 w 176"/>
                <a:gd name="T43" fmla="*/ 446876199 h 114"/>
                <a:gd name="T44" fmla="*/ 637820244 w 176"/>
                <a:gd name="T45" fmla="*/ 446876199 h 114"/>
                <a:gd name="T46" fmla="*/ 637820244 w 176"/>
                <a:gd name="T47" fmla="*/ 446876199 h 114"/>
                <a:gd name="T48" fmla="*/ 637820244 w 176"/>
                <a:gd name="T49" fmla="*/ 446876199 h 114"/>
                <a:gd name="T50" fmla="*/ 637820244 w 176"/>
                <a:gd name="T51" fmla="*/ 446876199 h 114"/>
                <a:gd name="T52" fmla="*/ 637820244 w 176"/>
                <a:gd name="T53" fmla="*/ 446876199 h 114"/>
                <a:gd name="T54" fmla="*/ 637820244 w 176"/>
                <a:gd name="T55" fmla="*/ 446876199 h 114"/>
                <a:gd name="T56" fmla="*/ 637820244 w 176"/>
                <a:gd name="T57" fmla="*/ 446876199 h 114"/>
                <a:gd name="T58" fmla="*/ 637820244 w 176"/>
                <a:gd name="T59" fmla="*/ 446876199 h 114"/>
                <a:gd name="T60" fmla="*/ 637820244 w 176"/>
                <a:gd name="T61" fmla="*/ 446876199 h 114"/>
                <a:gd name="T62" fmla="*/ 637820244 w 176"/>
                <a:gd name="T63" fmla="*/ 446876199 h 114"/>
                <a:gd name="T64" fmla="*/ 637820244 w 176"/>
                <a:gd name="T65" fmla="*/ 446876199 h 114"/>
                <a:gd name="T66" fmla="*/ 637820244 w 176"/>
                <a:gd name="T67" fmla="*/ 446876199 h 114"/>
                <a:gd name="T68" fmla="*/ 637820244 w 176"/>
                <a:gd name="T69" fmla="*/ 446876199 h 114"/>
                <a:gd name="T70" fmla="*/ 637820244 w 176"/>
                <a:gd name="T71" fmla="*/ 446876199 h 114"/>
                <a:gd name="T72" fmla="*/ 637820244 w 176"/>
                <a:gd name="T73" fmla="*/ 446876199 h 114"/>
                <a:gd name="T74" fmla="*/ 637820244 w 176"/>
                <a:gd name="T75" fmla="*/ 446876199 h 114"/>
                <a:gd name="T76" fmla="*/ 637820244 w 176"/>
                <a:gd name="T77" fmla="*/ 446876199 h 114"/>
                <a:gd name="T78" fmla="*/ 637820244 w 176"/>
                <a:gd name="T79" fmla="*/ 446876199 h 114"/>
                <a:gd name="T80" fmla="*/ 637820244 w 176"/>
                <a:gd name="T81" fmla="*/ 446876199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6"/>
                <a:gd name="T124" fmla="*/ 0 h 114"/>
                <a:gd name="T125" fmla="*/ 176 w 176"/>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6" h="114">
                  <a:moveTo>
                    <a:pt x="176" y="34"/>
                  </a:moveTo>
                  <a:lnTo>
                    <a:pt x="154" y="8"/>
                  </a:lnTo>
                  <a:lnTo>
                    <a:pt x="154" y="0"/>
                  </a:lnTo>
                  <a:lnTo>
                    <a:pt x="102" y="12"/>
                  </a:lnTo>
                  <a:lnTo>
                    <a:pt x="56" y="60"/>
                  </a:lnTo>
                  <a:lnTo>
                    <a:pt x="54" y="36"/>
                  </a:lnTo>
                  <a:lnTo>
                    <a:pt x="32" y="30"/>
                  </a:lnTo>
                  <a:lnTo>
                    <a:pt x="28" y="28"/>
                  </a:lnTo>
                  <a:lnTo>
                    <a:pt x="26" y="30"/>
                  </a:lnTo>
                  <a:lnTo>
                    <a:pt x="20" y="28"/>
                  </a:lnTo>
                  <a:lnTo>
                    <a:pt x="16" y="24"/>
                  </a:lnTo>
                  <a:lnTo>
                    <a:pt x="12" y="26"/>
                  </a:lnTo>
                  <a:lnTo>
                    <a:pt x="10" y="30"/>
                  </a:lnTo>
                  <a:lnTo>
                    <a:pt x="8" y="36"/>
                  </a:lnTo>
                  <a:lnTo>
                    <a:pt x="6" y="40"/>
                  </a:lnTo>
                  <a:lnTo>
                    <a:pt x="4" y="48"/>
                  </a:lnTo>
                  <a:lnTo>
                    <a:pt x="0" y="58"/>
                  </a:lnTo>
                  <a:lnTo>
                    <a:pt x="10" y="84"/>
                  </a:lnTo>
                  <a:lnTo>
                    <a:pt x="14" y="98"/>
                  </a:lnTo>
                  <a:lnTo>
                    <a:pt x="16" y="114"/>
                  </a:lnTo>
                  <a:lnTo>
                    <a:pt x="22" y="114"/>
                  </a:lnTo>
                  <a:lnTo>
                    <a:pt x="32" y="114"/>
                  </a:lnTo>
                  <a:lnTo>
                    <a:pt x="42" y="108"/>
                  </a:lnTo>
                  <a:lnTo>
                    <a:pt x="48" y="104"/>
                  </a:lnTo>
                  <a:lnTo>
                    <a:pt x="56" y="100"/>
                  </a:lnTo>
                  <a:lnTo>
                    <a:pt x="70" y="96"/>
                  </a:lnTo>
                  <a:lnTo>
                    <a:pt x="82" y="94"/>
                  </a:lnTo>
                  <a:lnTo>
                    <a:pt x="92" y="90"/>
                  </a:lnTo>
                  <a:lnTo>
                    <a:pt x="102" y="88"/>
                  </a:lnTo>
                  <a:lnTo>
                    <a:pt x="108" y="84"/>
                  </a:lnTo>
                  <a:lnTo>
                    <a:pt x="112" y="80"/>
                  </a:lnTo>
                  <a:lnTo>
                    <a:pt x="114" y="74"/>
                  </a:lnTo>
                  <a:lnTo>
                    <a:pt x="120" y="72"/>
                  </a:lnTo>
                  <a:lnTo>
                    <a:pt x="140" y="68"/>
                  </a:lnTo>
                  <a:lnTo>
                    <a:pt x="150" y="64"/>
                  </a:lnTo>
                  <a:lnTo>
                    <a:pt x="160" y="58"/>
                  </a:lnTo>
                  <a:lnTo>
                    <a:pt x="164" y="52"/>
                  </a:lnTo>
                  <a:lnTo>
                    <a:pt x="166" y="46"/>
                  </a:lnTo>
                  <a:lnTo>
                    <a:pt x="170" y="38"/>
                  </a:lnTo>
                  <a:lnTo>
                    <a:pt x="172" y="36"/>
                  </a:lnTo>
                  <a:lnTo>
                    <a:pt x="176" y="34"/>
                  </a:lnTo>
                  <a:close/>
                </a:path>
              </a:pathLst>
            </a:custGeom>
            <a:solidFill>
              <a:srgbClr val="C0C0C0"/>
            </a:solidFill>
            <a:ln w="3175">
              <a:solidFill>
                <a:schemeClr val="bg1"/>
              </a:solidFill>
              <a:round/>
              <a:headEnd/>
              <a:tailEnd/>
            </a:ln>
          </p:spPr>
          <p:txBody>
            <a:bodyPr/>
            <a:lstStyle/>
            <a:p>
              <a:endParaRPr lang="en-GB"/>
            </a:p>
          </p:txBody>
        </p:sp>
        <p:sp>
          <p:nvSpPr>
            <p:cNvPr id="75913" name="Freeform 139"/>
            <p:cNvSpPr>
              <a:spLocks/>
            </p:cNvSpPr>
            <p:nvPr/>
          </p:nvSpPr>
          <p:spPr bwMode="auto">
            <a:xfrm>
              <a:off x="2998" y="1395"/>
              <a:ext cx="145" cy="83"/>
            </a:xfrm>
            <a:custGeom>
              <a:avLst/>
              <a:gdLst>
                <a:gd name="T0" fmla="*/ 519536964 w 151"/>
                <a:gd name="T1" fmla="*/ 619750820 h 86"/>
                <a:gd name="T2" fmla="*/ 519536964 w 151"/>
                <a:gd name="T3" fmla="*/ 619750820 h 86"/>
                <a:gd name="T4" fmla="*/ 519536964 w 151"/>
                <a:gd name="T5" fmla="*/ 619750820 h 86"/>
                <a:gd name="T6" fmla="*/ 519536964 w 151"/>
                <a:gd name="T7" fmla="*/ 619750820 h 86"/>
                <a:gd name="T8" fmla="*/ 519536964 w 151"/>
                <a:gd name="T9" fmla="*/ 619750820 h 86"/>
                <a:gd name="T10" fmla="*/ 519536964 w 151"/>
                <a:gd name="T11" fmla="*/ 619750820 h 86"/>
                <a:gd name="T12" fmla="*/ 519536964 w 151"/>
                <a:gd name="T13" fmla="*/ 619750820 h 86"/>
                <a:gd name="T14" fmla="*/ 519536964 w 151"/>
                <a:gd name="T15" fmla="*/ 619750820 h 86"/>
                <a:gd name="T16" fmla="*/ 519536964 w 151"/>
                <a:gd name="T17" fmla="*/ 619750820 h 86"/>
                <a:gd name="T18" fmla="*/ 519536964 w 151"/>
                <a:gd name="T19" fmla="*/ 619750820 h 86"/>
                <a:gd name="T20" fmla="*/ 519536964 w 151"/>
                <a:gd name="T21" fmla="*/ 619750820 h 86"/>
                <a:gd name="T22" fmla="*/ 0 w 151"/>
                <a:gd name="T23" fmla="*/ 619750820 h 86"/>
                <a:gd name="T24" fmla="*/ 519536964 w 151"/>
                <a:gd name="T25" fmla="*/ 619750820 h 86"/>
                <a:gd name="T26" fmla="*/ 519536964 w 151"/>
                <a:gd name="T27" fmla="*/ 619750820 h 86"/>
                <a:gd name="T28" fmla="*/ 519536964 w 151"/>
                <a:gd name="T29" fmla="*/ 619750820 h 86"/>
                <a:gd name="T30" fmla="*/ 519536964 w 151"/>
                <a:gd name="T31" fmla="*/ 619750820 h 86"/>
                <a:gd name="T32" fmla="*/ 519536964 w 151"/>
                <a:gd name="T33" fmla="*/ 619750820 h 86"/>
                <a:gd name="T34" fmla="*/ 519536964 w 151"/>
                <a:gd name="T35" fmla="*/ 619750820 h 86"/>
                <a:gd name="T36" fmla="*/ 519536964 w 151"/>
                <a:gd name="T37" fmla="*/ 619750820 h 86"/>
                <a:gd name="T38" fmla="*/ 519536964 w 151"/>
                <a:gd name="T39" fmla="*/ 619750820 h 86"/>
                <a:gd name="T40" fmla="*/ 519536964 w 151"/>
                <a:gd name="T41" fmla="*/ 619750820 h 86"/>
                <a:gd name="T42" fmla="*/ 519536964 w 151"/>
                <a:gd name="T43" fmla="*/ 619750820 h 86"/>
                <a:gd name="T44" fmla="*/ 519536964 w 151"/>
                <a:gd name="T45" fmla="*/ 619750820 h 86"/>
                <a:gd name="T46" fmla="*/ 519536964 w 151"/>
                <a:gd name="T47" fmla="*/ 619750820 h 86"/>
                <a:gd name="T48" fmla="*/ 519536964 w 151"/>
                <a:gd name="T49" fmla="*/ 619750820 h 86"/>
                <a:gd name="T50" fmla="*/ 519536964 w 151"/>
                <a:gd name="T51" fmla="*/ 619750820 h 86"/>
                <a:gd name="T52" fmla="*/ 519536964 w 151"/>
                <a:gd name="T53" fmla="*/ 619750820 h 86"/>
                <a:gd name="T54" fmla="*/ 519536964 w 151"/>
                <a:gd name="T55" fmla="*/ 619750820 h 86"/>
                <a:gd name="T56" fmla="*/ 519536964 w 151"/>
                <a:gd name="T57" fmla="*/ 0 h 86"/>
                <a:gd name="T58" fmla="*/ 519536964 w 151"/>
                <a:gd name="T59" fmla="*/ 619750820 h 86"/>
                <a:gd name="T60" fmla="*/ 519536964 w 151"/>
                <a:gd name="T61" fmla="*/ 619750820 h 86"/>
                <a:gd name="T62" fmla="*/ 519536964 w 151"/>
                <a:gd name="T63" fmla="*/ 619750820 h 86"/>
                <a:gd name="T64" fmla="*/ 519536964 w 151"/>
                <a:gd name="T65" fmla="*/ 619750820 h 86"/>
                <a:gd name="T66" fmla="*/ 519536964 w 151"/>
                <a:gd name="T67" fmla="*/ 619750820 h 86"/>
                <a:gd name="T68" fmla="*/ 519536964 w 151"/>
                <a:gd name="T69" fmla="*/ 619750820 h 86"/>
                <a:gd name="T70" fmla="*/ 519536964 w 151"/>
                <a:gd name="T71" fmla="*/ 619750820 h 86"/>
                <a:gd name="T72" fmla="*/ 519536964 w 151"/>
                <a:gd name="T73" fmla="*/ 619750820 h 86"/>
                <a:gd name="T74" fmla="*/ 519536964 w 151"/>
                <a:gd name="T75" fmla="*/ 619750820 h 86"/>
                <a:gd name="T76" fmla="*/ 519536964 w 151"/>
                <a:gd name="T77" fmla="*/ 619750820 h 86"/>
                <a:gd name="T78" fmla="*/ 519536964 w 151"/>
                <a:gd name="T79" fmla="*/ 619750820 h 86"/>
                <a:gd name="T80" fmla="*/ 519536964 w 151"/>
                <a:gd name="T81" fmla="*/ 619750820 h 86"/>
                <a:gd name="T82" fmla="*/ 519536964 w 151"/>
                <a:gd name="T83" fmla="*/ 619750820 h 86"/>
                <a:gd name="T84" fmla="*/ 519536964 w 151"/>
                <a:gd name="T85" fmla="*/ 619750820 h 86"/>
                <a:gd name="T86" fmla="*/ 519536964 w 151"/>
                <a:gd name="T87" fmla="*/ 619750820 h 86"/>
                <a:gd name="T88" fmla="*/ 519536964 w 151"/>
                <a:gd name="T89" fmla="*/ 619750820 h 86"/>
                <a:gd name="T90" fmla="*/ 519536964 w 151"/>
                <a:gd name="T91" fmla="*/ 619750820 h 86"/>
                <a:gd name="T92" fmla="*/ 519536964 w 151"/>
                <a:gd name="T93" fmla="*/ 619750820 h 86"/>
                <a:gd name="T94" fmla="*/ 519536964 w 151"/>
                <a:gd name="T95" fmla="*/ 619750820 h 86"/>
                <a:gd name="T96" fmla="*/ 519536964 w 151"/>
                <a:gd name="T97" fmla="*/ 619750820 h 86"/>
                <a:gd name="T98" fmla="*/ 519536964 w 151"/>
                <a:gd name="T99" fmla="*/ 619750820 h 86"/>
                <a:gd name="T100" fmla="*/ 519536964 w 151"/>
                <a:gd name="T101" fmla="*/ 619750820 h 86"/>
                <a:gd name="T102" fmla="*/ 519536964 w 151"/>
                <a:gd name="T103" fmla="*/ 619750820 h 86"/>
                <a:gd name="T104" fmla="*/ 519536964 w 151"/>
                <a:gd name="T105" fmla="*/ 619750820 h 86"/>
                <a:gd name="T106" fmla="*/ 519536964 w 151"/>
                <a:gd name="T107" fmla="*/ 619750820 h 86"/>
                <a:gd name="T108" fmla="*/ 519536964 w 151"/>
                <a:gd name="T109" fmla="*/ 619750820 h 86"/>
                <a:gd name="T110" fmla="*/ 519536964 w 151"/>
                <a:gd name="T111" fmla="*/ 619750820 h 86"/>
                <a:gd name="T112" fmla="*/ 519536964 w 151"/>
                <a:gd name="T113" fmla="*/ 619750820 h 86"/>
                <a:gd name="T114" fmla="*/ 519536964 w 151"/>
                <a:gd name="T115" fmla="*/ 619750820 h 86"/>
                <a:gd name="T116" fmla="*/ 519536964 w 151"/>
                <a:gd name="T117" fmla="*/ 619750820 h 86"/>
                <a:gd name="T118" fmla="*/ 519536964 w 151"/>
                <a:gd name="T119" fmla="*/ 619750820 h 86"/>
                <a:gd name="T120" fmla="*/ 519536964 w 151"/>
                <a:gd name="T121" fmla="*/ 619750820 h 86"/>
                <a:gd name="T122" fmla="*/ 519536964 w 151"/>
                <a:gd name="T123" fmla="*/ 619750820 h 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1"/>
                <a:gd name="T187" fmla="*/ 0 h 86"/>
                <a:gd name="T188" fmla="*/ 151 w 151"/>
                <a:gd name="T189" fmla="*/ 86 h 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1" h="86">
                  <a:moveTo>
                    <a:pt x="42" y="78"/>
                  </a:moveTo>
                  <a:lnTo>
                    <a:pt x="36" y="74"/>
                  </a:lnTo>
                  <a:lnTo>
                    <a:pt x="28" y="70"/>
                  </a:lnTo>
                  <a:lnTo>
                    <a:pt x="22" y="66"/>
                  </a:lnTo>
                  <a:lnTo>
                    <a:pt x="20" y="62"/>
                  </a:lnTo>
                  <a:lnTo>
                    <a:pt x="18" y="58"/>
                  </a:lnTo>
                  <a:lnTo>
                    <a:pt x="14" y="56"/>
                  </a:lnTo>
                  <a:lnTo>
                    <a:pt x="12" y="56"/>
                  </a:lnTo>
                  <a:lnTo>
                    <a:pt x="12" y="52"/>
                  </a:lnTo>
                  <a:lnTo>
                    <a:pt x="8" y="50"/>
                  </a:lnTo>
                  <a:lnTo>
                    <a:pt x="6" y="44"/>
                  </a:lnTo>
                  <a:lnTo>
                    <a:pt x="0" y="42"/>
                  </a:lnTo>
                  <a:lnTo>
                    <a:pt x="2" y="40"/>
                  </a:lnTo>
                  <a:lnTo>
                    <a:pt x="8" y="40"/>
                  </a:lnTo>
                  <a:lnTo>
                    <a:pt x="14" y="38"/>
                  </a:lnTo>
                  <a:lnTo>
                    <a:pt x="18" y="34"/>
                  </a:lnTo>
                  <a:lnTo>
                    <a:pt x="20" y="32"/>
                  </a:lnTo>
                  <a:lnTo>
                    <a:pt x="22" y="26"/>
                  </a:lnTo>
                  <a:lnTo>
                    <a:pt x="24" y="18"/>
                  </a:lnTo>
                  <a:lnTo>
                    <a:pt x="28" y="14"/>
                  </a:lnTo>
                  <a:lnTo>
                    <a:pt x="32" y="10"/>
                  </a:lnTo>
                  <a:lnTo>
                    <a:pt x="36" y="8"/>
                  </a:lnTo>
                  <a:lnTo>
                    <a:pt x="38" y="2"/>
                  </a:lnTo>
                  <a:lnTo>
                    <a:pt x="57" y="8"/>
                  </a:lnTo>
                  <a:lnTo>
                    <a:pt x="73" y="10"/>
                  </a:lnTo>
                  <a:lnTo>
                    <a:pt x="79" y="8"/>
                  </a:lnTo>
                  <a:lnTo>
                    <a:pt x="85" y="6"/>
                  </a:lnTo>
                  <a:lnTo>
                    <a:pt x="91" y="2"/>
                  </a:lnTo>
                  <a:lnTo>
                    <a:pt x="97" y="0"/>
                  </a:lnTo>
                  <a:lnTo>
                    <a:pt x="105" y="2"/>
                  </a:lnTo>
                  <a:lnTo>
                    <a:pt x="111" y="8"/>
                  </a:lnTo>
                  <a:lnTo>
                    <a:pt x="115" y="14"/>
                  </a:lnTo>
                  <a:lnTo>
                    <a:pt x="119" y="22"/>
                  </a:lnTo>
                  <a:lnTo>
                    <a:pt x="123" y="40"/>
                  </a:lnTo>
                  <a:lnTo>
                    <a:pt x="125" y="48"/>
                  </a:lnTo>
                  <a:lnTo>
                    <a:pt x="127" y="54"/>
                  </a:lnTo>
                  <a:lnTo>
                    <a:pt x="135" y="50"/>
                  </a:lnTo>
                  <a:lnTo>
                    <a:pt x="145" y="48"/>
                  </a:lnTo>
                  <a:lnTo>
                    <a:pt x="149" y="50"/>
                  </a:lnTo>
                  <a:lnTo>
                    <a:pt x="151" y="54"/>
                  </a:lnTo>
                  <a:lnTo>
                    <a:pt x="151" y="58"/>
                  </a:lnTo>
                  <a:lnTo>
                    <a:pt x="149" y="60"/>
                  </a:lnTo>
                  <a:lnTo>
                    <a:pt x="147" y="60"/>
                  </a:lnTo>
                  <a:lnTo>
                    <a:pt x="141" y="60"/>
                  </a:lnTo>
                  <a:lnTo>
                    <a:pt x="137" y="74"/>
                  </a:lnTo>
                  <a:lnTo>
                    <a:pt x="133" y="86"/>
                  </a:lnTo>
                  <a:lnTo>
                    <a:pt x="123" y="80"/>
                  </a:lnTo>
                  <a:lnTo>
                    <a:pt x="117" y="78"/>
                  </a:lnTo>
                  <a:lnTo>
                    <a:pt x="113" y="78"/>
                  </a:lnTo>
                  <a:lnTo>
                    <a:pt x="105" y="80"/>
                  </a:lnTo>
                  <a:lnTo>
                    <a:pt x="101" y="82"/>
                  </a:lnTo>
                  <a:lnTo>
                    <a:pt x="97" y="86"/>
                  </a:lnTo>
                  <a:lnTo>
                    <a:pt x="91" y="86"/>
                  </a:lnTo>
                  <a:lnTo>
                    <a:pt x="67" y="86"/>
                  </a:lnTo>
                  <a:lnTo>
                    <a:pt x="63" y="84"/>
                  </a:lnTo>
                  <a:lnTo>
                    <a:pt x="57" y="84"/>
                  </a:lnTo>
                  <a:lnTo>
                    <a:pt x="53" y="84"/>
                  </a:lnTo>
                  <a:lnTo>
                    <a:pt x="47" y="82"/>
                  </a:lnTo>
                  <a:lnTo>
                    <a:pt x="44" y="80"/>
                  </a:lnTo>
                  <a:lnTo>
                    <a:pt x="42" y="78"/>
                  </a:lnTo>
                  <a:lnTo>
                    <a:pt x="40" y="78"/>
                  </a:lnTo>
                  <a:lnTo>
                    <a:pt x="42" y="78"/>
                  </a:lnTo>
                  <a:close/>
                </a:path>
              </a:pathLst>
            </a:custGeom>
            <a:solidFill>
              <a:srgbClr val="C0C0C0"/>
            </a:solidFill>
            <a:ln w="3175">
              <a:solidFill>
                <a:schemeClr val="bg1"/>
              </a:solidFill>
              <a:round/>
              <a:headEnd/>
              <a:tailEnd/>
            </a:ln>
          </p:spPr>
          <p:txBody>
            <a:bodyPr/>
            <a:lstStyle/>
            <a:p>
              <a:endParaRPr lang="en-GB"/>
            </a:p>
          </p:txBody>
        </p:sp>
        <p:sp>
          <p:nvSpPr>
            <p:cNvPr id="75914" name="Freeform 140"/>
            <p:cNvSpPr>
              <a:spLocks/>
            </p:cNvSpPr>
            <p:nvPr/>
          </p:nvSpPr>
          <p:spPr bwMode="auto">
            <a:xfrm>
              <a:off x="2502" y="1837"/>
              <a:ext cx="266" cy="279"/>
            </a:xfrm>
            <a:custGeom>
              <a:avLst/>
              <a:gdLst>
                <a:gd name="T0" fmla="*/ 590158904 w 276"/>
                <a:gd name="T1" fmla="*/ 554813271 h 290"/>
                <a:gd name="T2" fmla="*/ 590158904 w 276"/>
                <a:gd name="T3" fmla="*/ 554813271 h 290"/>
                <a:gd name="T4" fmla="*/ 590158904 w 276"/>
                <a:gd name="T5" fmla="*/ 554813271 h 290"/>
                <a:gd name="T6" fmla="*/ 590158904 w 276"/>
                <a:gd name="T7" fmla="*/ 554813271 h 290"/>
                <a:gd name="T8" fmla="*/ 590158904 w 276"/>
                <a:gd name="T9" fmla="*/ 554813271 h 290"/>
                <a:gd name="T10" fmla="*/ 590158904 w 276"/>
                <a:gd name="T11" fmla="*/ 554813271 h 290"/>
                <a:gd name="T12" fmla="*/ 590158904 w 276"/>
                <a:gd name="T13" fmla="*/ 554813271 h 290"/>
                <a:gd name="T14" fmla="*/ 590158904 w 276"/>
                <a:gd name="T15" fmla="*/ 554813271 h 290"/>
                <a:gd name="T16" fmla="*/ 590158904 w 276"/>
                <a:gd name="T17" fmla="*/ 554813271 h 290"/>
                <a:gd name="T18" fmla="*/ 590158904 w 276"/>
                <a:gd name="T19" fmla="*/ 554813271 h 290"/>
                <a:gd name="T20" fmla="*/ 590158904 w 276"/>
                <a:gd name="T21" fmla="*/ 0 h 290"/>
                <a:gd name="T22" fmla="*/ 590158904 w 276"/>
                <a:gd name="T23" fmla="*/ 554813271 h 290"/>
                <a:gd name="T24" fmla="*/ 590158904 w 276"/>
                <a:gd name="T25" fmla="*/ 554813271 h 290"/>
                <a:gd name="T26" fmla="*/ 590158904 w 276"/>
                <a:gd name="T27" fmla="*/ 554813271 h 290"/>
                <a:gd name="T28" fmla="*/ 590158904 w 276"/>
                <a:gd name="T29" fmla="*/ 554813271 h 290"/>
                <a:gd name="T30" fmla="*/ 590158904 w 276"/>
                <a:gd name="T31" fmla="*/ 554813271 h 290"/>
                <a:gd name="T32" fmla="*/ 590158904 w 276"/>
                <a:gd name="T33" fmla="*/ 554813271 h 290"/>
                <a:gd name="T34" fmla="*/ 590158904 w 276"/>
                <a:gd name="T35" fmla="*/ 554813271 h 290"/>
                <a:gd name="T36" fmla="*/ 590158904 w 276"/>
                <a:gd name="T37" fmla="*/ 554813271 h 290"/>
                <a:gd name="T38" fmla="*/ 590158904 w 276"/>
                <a:gd name="T39" fmla="*/ 554813271 h 290"/>
                <a:gd name="T40" fmla="*/ 590158904 w 276"/>
                <a:gd name="T41" fmla="*/ 554813271 h 290"/>
                <a:gd name="T42" fmla="*/ 590158904 w 276"/>
                <a:gd name="T43" fmla="*/ 554813271 h 290"/>
                <a:gd name="T44" fmla="*/ 590158904 w 276"/>
                <a:gd name="T45" fmla="*/ 554813271 h 290"/>
                <a:gd name="T46" fmla="*/ 590158904 w 276"/>
                <a:gd name="T47" fmla="*/ 554813271 h 290"/>
                <a:gd name="T48" fmla="*/ 590158904 w 276"/>
                <a:gd name="T49" fmla="*/ 554813271 h 290"/>
                <a:gd name="T50" fmla="*/ 590158904 w 276"/>
                <a:gd name="T51" fmla="*/ 554813271 h 290"/>
                <a:gd name="T52" fmla="*/ 590158904 w 276"/>
                <a:gd name="T53" fmla="*/ 554813271 h 290"/>
                <a:gd name="T54" fmla="*/ 590158904 w 276"/>
                <a:gd name="T55" fmla="*/ 554813271 h 290"/>
                <a:gd name="T56" fmla="*/ 590158904 w 276"/>
                <a:gd name="T57" fmla="*/ 554813271 h 290"/>
                <a:gd name="T58" fmla="*/ 590158904 w 276"/>
                <a:gd name="T59" fmla="*/ 554813271 h 290"/>
                <a:gd name="T60" fmla="*/ 590158904 w 276"/>
                <a:gd name="T61" fmla="*/ 554813271 h 290"/>
                <a:gd name="T62" fmla="*/ 590158904 w 276"/>
                <a:gd name="T63" fmla="*/ 554813271 h 290"/>
                <a:gd name="T64" fmla="*/ 590158904 w 276"/>
                <a:gd name="T65" fmla="*/ 554813271 h 290"/>
                <a:gd name="T66" fmla="*/ 590158904 w 276"/>
                <a:gd name="T67" fmla="*/ 554813271 h 290"/>
                <a:gd name="T68" fmla="*/ 590158904 w 276"/>
                <a:gd name="T69" fmla="*/ 554813271 h 290"/>
                <a:gd name="T70" fmla="*/ 590158904 w 276"/>
                <a:gd name="T71" fmla="*/ 554813271 h 290"/>
                <a:gd name="T72" fmla="*/ 590158904 w 276"/>
                <a:gd name="T73" fmla="*/ 554813271 h 290"/>
                <a:gd name="T74" fmla="*/ 590158904 w 276"/>
                <a:gd name="T75" fmla="*/ 554813271 h 290"/>
                <a:gd name="T76" fmla="*/ 0 w 276"/>
                <a:gd name="T77" fmla="*/ 554813271 h 290"/>
                <a:gd name="T78" fmla="*/ 590158904 w 276"/>
                <a:gd name="T79" fmla="*/ 554813271 h 2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6"/>
                <a:gd name="T121" fmla="*/ 0 h 290"/>
                <a:gd name="T122" fmla="*/ 276 w 276"/>
                <a:gd name="T123" fmla="*/ 290 h 2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6" h="290">
                  <a:moveTo>
                    <a:pt x="2" y="202"/>
                  </a:moveTo>
                  <a:lnTo>
                    <a:pt x="8" y="190"/>
                  </a:lnTo>
                  <a:lnTo>
                    <a:pt x="12" y="184"/>
                  </a:lnTo>
                  <a:lnTo>
                    <a:pt x="16" y="184"/>
                  </a:lnTo>
                  <a:lnTo>
                    <a:pt x="22" y="182"/>
                  </a:lnTo>
                  <a:lnTo>
                    <a:pt x="20" y="188"/>
                  </a:lnTo>
                  <a:lnTo>
                    <a:pt x="22" y="192"/>
                  </a:lnTo>
                  <a:lnTo>
                    <a:pt x="26" y="186"/>
                  </a:lnTo>
                  <a:lnTo>
                    <a:pt x="28" y="186"/>
                  </a:lnTo>
                  <a:lnTo>
                    <a:pt x="30" y="184"/>
                  </a:lnTo>
                  <a:lnTo>
                    <a:pt x="32" y="186"/>
                  </a:lnTo>
                  <a:lnTo>
                    <a:pt x="34" y="188"/>
                  </a:lnTo>
                  <a:lnTo>
                    <a:pt x="36" y="190"/>
                  </a:lnTo>
                  <a:lnTo>
                    <a:pt x="38" y="190"/>
                  </a:lnTo>
                  <a:lnTo>
                    <a:pt x="42" y="188"/>
                  </a:lnTo>
                  <a:lnTo>
                    <a:pt x="46" y="186"/>
                  </a:lnTo>
                  <a:lnTo>
                    <a:pt x="112" y="186"/>
                  </a:lnTo>
                  <a:lnTo>
                    <a:pt x="114" y="178"/>
                  </a:lnTo>
                  <a:lnTo>
                    <a:pt x="116" y="170"/>
                  </a:lnTo>
                  <a:lnTo>
                    <a:pt x="112" y="170"/>
                  </a:lnTo>
                  <a:lnTo>
                    <a:pt x="110" y="166"/>
                  </a:lnTo>
                  <a:lnTo>
                    <a:pt x="96" y="0"/>
                  </a:lnTo>
                  <a:lnTo>
                    <a:pt x="126" y="0"/>
                  </a:lnTo>
                  <a:lnTo>
                    <a:pt x="224" y="72"/>
                  </a:lnTo>
                  <a:lnTo>
                    <a:pt x="224" y="76"/>
                  </a:lnTo>
                  <a:lnTo>
                    <a:pt x="228" y="82"/>
                  </a:lnTo>
                  <a:lnTo>
                    <a:pt x="236" y="90"/>
                  </a:lnTo>
                  <a:lnTo>
                    <a:pt x="248" y="94"/>
                  </a:lnTo>
                  <a:lnTo>
                    <a:pt x="260" y="98"/>
                  </a:lnTo>
                  <a:lnTo>
                    <a:pt x="260" y="114"/>
                  </a:lnTo>
                  <a:lnTo>
                    <a:pt x="276" y="112"/>
                  </a:lnTo>
                  <a:lnTo>
                    <a:pt x="276" y="164"/>
                  </a:lnTo>
                  <a:lnTo>
                    <a:pt x="270" y="174"/>
                  </a:lnTo>
                  <a:lnTo>
                    <a:pt x="266" y="182"/>
                  </a:lnTo>
                  <a:lnTo>
                    <a:pt x="258" y="186"/>
                  </a:lnTo>
                  <a:lnTo>
                    <a:pt x="248" y="188"/>
                  </a:lnTo>
                  <a:lnTo>
                    <a:pt x="234" y="188"/>
                  </a:lnTo>
                  <a:lnTo>
                    <a:pt x="222" y="190"/>
                  </a:lnTo>
                  <a:lnTo>
                    <a:pt x="200" y="196"/>
                  </a:lnTo>
                  <a:lnTo>
                    <a:pt x="162" y="210"/>
                  </a:lnTo>
                  <a:lnTo>
                    <a:pt x="158" y="212"/>
                  </a:lnTo>
                  <a:lnTo>
                    <a:pt x="156" y="214"/>
                  </a:lnTo>
                  <a:lnTo>
                    <a:pt x="152" y="220"/>
                  </a:lnTo>
                  <a:lnTo>
                    <a:pt x="148" y="226"/>
                  </a:lnTo>
                  <a:lnTo>
                    <a:pt x="146" y="228"/>
                  </a:lnTo>
                  <a:lnTo>
                    <a:pt x="142" y="228"/>
                  </a:lnTo>
                  <a:lnTo>
                    <a:pt x="134" y="226"/>
                  </a:lnTo>
                  <a:lnTo>
                    <a:pt x="134" y="238"/>
                  </a:lnTo>
                  <a:lnTo>
                    <a:pt x="134" y="244"/>
                  </a:lnTo>
                  <a:lnTo>
                    <a:pt x="132" y="248"/>
                  </a:lnTo>
                  <a:lnTo>
                    <a:pt x="124" y="252"/>
                  </a:lnTo>
                  <a:lnTo>
                    <a:pt x="118" y="258"/>
                  </a:lnTo>
                  <a:lnTo>
                    <a:pt x="116" y="262"/>
                  </a:lnTo>
                  <a:lnTo>
                    <a:pt x="116" y="266"/>
                  </a:lnTo>
                  <a:lnTo>
                    <a:pt x="114" y="274"/>
                  </a:lnTo>
                  <a:lnTo>
                    <a:pt x="112" y="282"/>
                  </a:lnTo>
                  <a:lnTo>
                    <a:pt x="108" y="286"/>
                  </a:lnTo>
                  <a:lnTo>
                    <a:pt x="102" y="290"/>
                  </a:lnTo>
                  <a:lnTo>
                    <a:pt x="98" y="282"/>
                  </a:lnTo>
                  <a:lnTo>
                    <a:pt x="88" y="286"/>
                  </a:lnTo>
                  <a:lnTo>
                    <a:pt x="82" y="288"/>
                  </a:lnTo>
                  <a:lnTo>
                    <a:pt x="76" y="290"/>
                  </a:lnTo>
                  <a:lnTo>
                    <a:pt x="70" y="288"/>
                  </a:lnTo>
                  <a:lnTo>
                    <a:pt x="66" y="284"/>
                  </a:lnTo>
                  <a:lnTo>
                    <a:pt x="62" y="270"/>
                  </a:lnTo>
                  <a:lnTo>
                    <a:pt x="58" y="256"/>
                  </a:lnTo>
                  <a:lnTo>
                    <a:pt x="54" y="250"/>
                  </a:lnTo>
                  <a:lnTo>
                    <a:pt x="48" y="248"/>
                  </a:lnTo>
                  <a:lnTo>
                    <a:pt x="46" y="250"/>
                  </a:lnTo>
                  <a:lnTo>
                    <a:pt x="44" y="252"/>
                  </a:lnTo>
                  <a:lnTo>
                    <a:pt x="36" y="252"/>
                  </a:lnTo>
                  <a:lnTo>
                    <a:pt x="22" y="250"/>
                  </a:lnTo>
                  <a:lnTo>
                    <a:pt x="12" y="248"/>
                  </a:lnTo>
                  <a:lnTo>
                    <a:pt x="12" y="240"/>
                  </a:lnTo>
                  <a:lnTo>
                    <a:pt x="12" y="234"/>
                  </a:lnTo>
                  <a:lnTo>
                    <a:pt x="8" y="224"/>
                  </a:lnTo>
                  <a:lnTo>
                    <a:pt x="4" y="214"/>
                  </a:lnTo>
                  <a:lnTo>
                    <a:pt x="0" y="200"/>
                  </a:lnTo>
                  <a:lnTo>
                    <a:pt x="2" y="200"/>
                  </a:lnTo>
                  <a:lnTo>
                    <a:pt x="2" y="202"/>
                  </a:lnTo>
                  <a:close/>
                </a:path>
              </a:pathLst>
            </a:custGeom>
            <a:solidFill>
              <a:srgbClr val="C0C0C0"/>
            </a:solidFill>
            <a:ln w="3175">
              <a:solidFill>
                <a:schemeClr val="bg1"/>
              </a:solidFill>
              <a:round/>
              <a:headEnd/>
              <a:tailEnd/>
            </a:ln>
          </p:spPr>
          <p:txBody>
            <a:bodyPr/>
            <a:lstStyle/>
            <a:p>
              <a:endParaRPr lang="en-GB"/>
            </a:p>
          </p:txBody>
        </p:sp>
        <p:sp>
          <p:nvSpPr>
            <p:cNvPr id="75915" name="Freeform 141"/>
            <p:cNvSpPr>
              <a:spLocks/>
            </p:cNvSpPr>
            <p:nvPr/>
          </p:nvSpPr>
          <p:spPr bwMode="auto">
            <a:xfrm>
              <a:off x="2703" y="1864"/>
              <a:ext cx="256" cy="223"/>
            </a:xfrm>
            <a:custGeom>
              <a:avLst/>
              <a:gdLst>
                <a:gd name="T0" fmla="*/ 561656813 w 266"/>
                <a:gd name="T1" fmla="*/ 537676051 h 232"/>
                <a:gd name="T2" fmla="*/ 561656813 w 266"/>
                <a:gd name="T3" fmla="*/ 537676051 h 232"/>
                <a:gd name="T4" fmla="*/ 561656813 w 266"/>
                <a:gd name="T5" fmla="*/ 0 h 232"/>
                <a:gd name="T6" fmla="*/ 561656813 w 266"/>
                <a:gd name="T7" fmla="*/ 0 h 232"/>
                <a:gd name="T8" fmla="*/ 561656813 w 266"/>
                <a:gd name="T9" fmla="*/ 537676051 h 232"/>
                <a:gd name="T10" fmla="*/ 561656813 w 266"/>
                <a:gd name="T11" fmla="*/ 537676051 h 232"/>
                <a:gd name="T12" fmla="*/ 561656813 w 266"/>
                <a:gd name="T13" fmla="*/ 537676051 h 232"/>
                <a:gd name="T14" fmla="*/ 561656813 w 266"/>
                <a:gd name="T15" fmla="*/ 537676051 h 232"/>
                <a:gd name="T16" fmla="*/ 561656813 w 266"/>
                <a:gd name="T17" fmla="*/ 537676051 h 232"/>
                <a:gd name="T18" fmla="*/ 0 w 266"/>
                <a:gd name="T19" fmla="*/ 537676051 h 232"/>
                <a:gd name="T20" fmla="*/ 561656813 w 266"/>
                <a:gd name="T21" fmla="*/ 537676051 h 232"/>
                <a:gd name="T22" fmla="*/ 561656813 w 266"/>
                <a:gd name="T23" fmla="*/ 537676051 h 232"/>
                <a:gd name="T24" fmla="*/ 561656813 w 266"/>
                <a:gd name="T25" fmla="*/ 537676051 h 232"/>
                <a:gd name="T26" fmla="*/ 561656813 w 266"/>
                <a:gd name="T27" fmla="*/ 537676051 h 232"/>
                <a:gd name="T28" fmla="*/ 561656813 w 266"/>
                <a:gd name="T29" fmla="*/ 537676051 h 232"/>
                <a:gd name="T30" fmla="*/ 561656813 w 266"/>
                <a:gd name="T31" fmla="*/ 537676051 h 232"/>
                <a:gd name="T32" fmla="*/ 561656813 w 266"/>
                <a:gd name="T33" fmla="*/ 537676051 h 232"/>
                <a:gd name="T34" fmla="*/ 561656813 w 266"/>
                <a:gd name="T35" fmla="*/ 537676051 h 232"/>
                <a:gd name="T36" fmla="*/ 561656813 w 266"/>
                <a:gd name="T37" fmla="*/ 537676051 h 232"/>
                <a:gd name="T38" fmla="*/ 561656813 w 266"/>
                <a:gd name="T39" fmla="*/ 537676051 h 232"/>
                <a:gd name="T40" fmla="*/ 561656813 w 266"/>
                <a:gd name="T41" fmla="*/ 537676051 h 232"/>
                <a:gd name="T42" fmla="*/ 561656813 w 266"/>
                <a:gd name="T43" fmla="*/ 537676051 h 232"/>
                <a:gd name="T44" fmla="*/ 561656813 w 266"/>
                <a:gd name="T45" fmla="*/ 537676051 h 232"/>
                <a:gd name="T46" fmla="*/ 561656813 w 266"/>
                <a:gd name="T47" fmla="*/ 537676051 h 232"/>
                <a:gd name="T48" fmla="*/ 561656813 w 266"/>
                <a:gd name="T49" fmla="*/ 537676051 h 232"/>
                <a:gd name="T50" fmla="*/ 561656813 w 266"/>
                <a:gd name="T51" fmla="*/ 537676051 h 232"/>
                <a:gd name="T52" fmla="*/ 561656813 w 266"/>
                <a:gd name="T53" fmla="*/ 537676051 h 232"/>
                <a:gd name="T54" fmla="*/ 561656813 w 266"/>
                <a:gd name="T55" fmla="*/ 537676051 h 232"/>
                <a:gd name="T56" fmla="*/ 561656813 w 266"/>
                <a:gd name="T57" fmla="*/ 537676051 h 232"/>
                <a:gd name="T58" fmla="*/ 561656813 w 266"/>
                <a:gd name="T59" fmla="*/ 537676051 h 232"/>
                <a:gd name="T60" fmla="*/ 561656813 w 266"/>
                <a:gd name="T61" fmla="*/ 537676051 h 232"/>
                <a:gd name="T62" fmla="*/ 561656813 w 266"/>
                <a:gd name="T63" fmla="*/ 537676051 h 232"/>
                <a:gd name="T64" fmla="*/ 561656813 w 266"/>
                <a:gd name="T65" fmla="*/ 537676051 h 232"/>
                <a:gd name="T66" fmla="*/ 561656813 w 266"/>
                <a:gd name="T67" fmla="*/ 537676051 h 232"/>
                <a:gd name="T68" fmla="*/ 561656813 w 266"/>
                <a:gd name="T69" fmla="*/ 537676051 h 232"/>
                <a:gd name="T70" fmla="*/ 561656813 w 266"/>
                <a:gd name="T71" fmla="*/ 537676051 h 232"/>
                <a:gd name="T72" fmla="*/ 561656813 w 266"/>
                <a:gd name="T73" fmla="*/ 537676051 h 232"/>
                <a:gd name="T74" fmla="*/ 561656813 w 266"/>
                <a:gd name="T75" fmla="*/ 537676051 h 232"/>
                <a:gd name="T76" fmla="*/ 561656813 w 266"/>
                <a:gd name="T77" fmla="*/ 537676051 h 232"/>
                <a:gd name="T78" fmla="*/ 561656813 w 266"/>
                <a:gd name="T79" fmla="*/ 537676051 h 232"/>
                <a:gd name="T80" fmla="*/ 561656813 w 266"/>
                <a:gd name="T81" fmla="*/ 537676051 h 2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6"/>
                <a:gd name="T124" fmla="*/ 0 h 232"/>
                <a:gd name="T125" fmla="*/ 266 w 266"/>
                <a:gd name="T126" fmla="*/ 232 h 23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6" h="232">
                  <a:moveTo>
                    <a:pt x="250" y="6"/>
                  </a:moveTo>
                  <a:lnTo>
                    <a:pt x="234" y="14"/>
                  </a:lnTo>
                  <a:lnTo>
                    <a:pt x="230" y="8"/>
                  </a:lnTo>
                  <a:lnTo>
                    <a:pt x="226" y="4"/>
                  </a:lnTo>
                  <a:lnTo>
                    <a:pt x="220" y="2"/>
                  </a:lnTo>
                  <a:lnTo>
                    <a:pt x="214" y="0"/>
                  </a:lnTo>
                  <a:lnTo>
                    <a:pt x="204" y="0"/>
                  </a:lnTo>
                  <a:lnTo>
                    <a:pt x="200" y="0"/>
                  </a:lnTo>
                  <a:lnTo>
                    <a:pt x="198" y="0"/>
                  </a:lnTo>
                  <a:lnTo>
                    <a:pt x="122" y="50"/>
                  </a:lnTo>
                  <a:lnTo>
                    <a:pt x="94" y="80"/>
                  </a:lnTo>
                  <a:lnTo>
                    <a:pt x="68" y="84"/>
                  </a:lnTo>
                  <a:lnTo>
                    <a:pt x="68" y="136"/>
                  </a:lnTo>
                  <a:lnTo>
                    <a:pt x="62" y="146"/>
                  </a:lnTo>
                  <a:lnTo>
                    <a:pt x="58" y="154"/>
                  </a:lnTo>
                  <a:lnTo>
                    <a:pt x="50" y="158"/>
                  </a:lnTo>
                  <a:lnTo>
                    <a:pt x="40" y="160"/>
                  </a:lnTo>
                  <a:lnTo>
                    <a:pt x="18" y="162"/>
                  </a:lnTo>
                  <a:lnTo>
                    <a:pt x="0" y="166"/>
                  </a:lnTo>
                  <a:lnTo>
                    <a:pt x="0" y="178"/>
                  </a:lnTo>
                  <a:lnTo>
                    <a:pt x="4" y="184"/>
                  </a:lnTo>
                  <a:lnTo>
                    <a:pt x="10" y="186"/>
                  </a:lnTo>
                  <a:lnTo>
                    <a:pt x="14" y="190"/>
                  </a:lnTo>
                  <a:lnTo>
                    <a:pt x="16" y="194"/>
                  </a:lnTo>
                  <a:lnTo>
                    <a:pt x="16" y="200"/>
                  </a:lnTo>
                  <a:lnTo>
                    <a:pt x="16" y="204"/>
                  </a:lnTo>
                  <a:lnTo>
                    <a:pt x="16" y="208"/>
                  </a:lnTo>
                  <a:lnTo>
                    <a:pt x="20" y="212"/>
                  </a:lnTo>
                  <a:lnTo>
                    <a:pt x="26" y="212"/>
                  </a:lnTo>
                  <a:lnTo>
                    <a:pt x="32" y="214"/>
                  </a:lnTo>
                  <a:lnTo>
                    <a:pt x="36" y="218"/>
                  </a:lnTo>
                  <a:lnTo>
                    <a:pt x="36" y="220"/>
                  </a:lnTo>
                  <a:lnTo>
                    <a:pt x="46" y="220"/>
                  </a:lnTo>
                  <a:lnTo>
                    <a:pt x="50" y="226"/>
                  </a:lnTo>
                  <a:lnTo>
                    <a:pt x="56" y="232"/>
                  </a:lnTo>
                  <a:lnTo>
                    <a:pt x="60" y="216"/>
                  </a:lnTo>
                  <a:lnTo>
                    <a:pt x="66" y="202"/>
                  </a:lnTo>
                  <a:lnTo>
                    <a:pt x="70" y="196"/>
                  </a:lnTo>
                  <a:lnTo>
                    <a:pt x="76" y="192"/>
                  </a:lnTo>
                  <a:lnTo>
                    <a:pt x="82" y="188"/>
                  </a:lnTo>
                  <a:lnTo>
                    <a:pt x="92" y="188"/>
                  </a:lnTo>
                  <a:lnTo>
                    <a:pt x="96" y="188"/>
                  </a:lnTo>
                  <a:lnTo>
                    <a:pt x="100" y="190"/>
                  </a:lnTo>
                  <a:lnTo>
                    <a:pt x="106" y="196"/>
                  </a:lnTo>
                  <a:lnTo>
                    <a:pt x="112" y="202"/>
                  </a:lnTo>
                  <a:lnTo>
                    <a:pt x="114" y="204"/>
                  </a:lnTo>
                  <a:lnTo>
                    <a:pt x="118" y="206"/>
                  </a:lnTo>
                  <a:lnTo>
                    <a:pt x="122" y="204"/>
                  </a:lnTo>
                  <a:lnTo>
                    <a:pt x="124" y="202"/>
                  </a:lnTo>
                  <a:lnTo>
                    <a:pt x="126" y="200"/>
                  </a:lnTo>
                  <a:lnTo>
                    <a:pt x="130" y="198"/>
                  </a:lnTo>
                  <a:lnTo>
                    <a:pt x="138" y="200"/>
                  </a:lnTo>
                  <a:lnTo>
                    <a:pt x="142" y="204"/>
                  </a:lnTo>
                  <a:lnTo>
                    <a:pt x="146" y="206"/>
                  </a:lnTo>
                  <a:lnTo>
                    <a:pt x="154" y="208"/>
                  </a:lnTo>
                  <a:lnTo>
                    <a:pt x="162" y="206"/>
                  </a:lnTo>
                  <a:lnTo>
                    <a:pt x="168" y="202"/>
                  </a:lnTo>
                  <a:lnTo>
                    <a:pt x="174" y="198"/>
                  </a:lnTo>
                  <a:lnTo>
                    <a:pt x="184" y="196"/>
                  </a:lnTo>
                  <a:lnTo>
                    <a:pt x="190" y="196"/>
                  </a:lnTo>
                  <a:lnTo>
                    <a:pt x="194" y="198"/>
                  </a:lnTo>
                  <a:lnTo>
                    <a:pt x="198" y="200"/>
                  </a:lnTo>
                  <a:lnTo>
                    <a:pt x="206" y="202"/>
                  </a:lnTo>
                  <a:lnTo>
                    <a:pt x="212" y="200"/>
                  </a:lnTo>
                  <a:lnTo>
                    <a:pt x="218" y="196"/>
                  </a:lnTo>
                  <a:lnTo>
                    <a:pt x="228" y="188"/>
                  </a:lnTo>
                  <a:lnTo>
                    <a:pt x="230" y="178"/>
                  </a:lnTo>
                  <a:lnTo>
                    <a:pt x="232" y="168"/>
                  </a:lnTo>
                  <a:lnTo>
                    <a:pt x="236" y="160"/>
                  </a:lnTo>
                  <a:lnTo>
                    <a:pt x="242" y="154"/>
                  </a:lnTo>
                  <a:lnTo>
                    <a:pt x="252" y="140"/>
                  </a:lnTo>
                  <a:lnTo>
                    <a:pt x="256" y="134"/>
                  </a:lnTo>
                  <a:lnTo>
                    <a:pt x="260" y="126"/>
                  </a:lnTo>
                  <a:lnTo>
                    <a:pt x="260" y="82"/>
                  </a:lnTo>
                  <a:lnTo>
                    <a:pt x="260" y="76"/>
                  </a:lnTo>
                  <a:lnTo>
                    <a:pt x="262" y="72"/>
                  </a:lnTo>
                  <a:lnTo>
                    <a:pt x="264" y="68"/>
                  </a:lnTo>
                  <a:lnTo>
                    <a:pt x="266" y="62"/>
                  </a:lnTo>
                  <a:lnTo>
                    <a:pt x="264" y="50"/>
                  </a:lnTo>
                  <a:lnTo>
                    <a:pt x="258" y="36"/>
                  </a:lnTo>
                  <a:lnTo>
                    <a:pt x="252" y="22"/>
                  </a:lnTo>
                  <a:lnTo>
                    <a:pt x="248" y="8"/>
                  </a:lnTo>
                  <a:lnTo>
                    <a:pt x="250" y="6"/>
                  </a:lnTo>
                  <a:close/>
                </a:path>
              </a:pathLst>
            </a:custGeom>
            <a:solidFill>
              <a:srgbClr val="C0C0C0"/>
            </a:solidFill>
            <a:ln w="3175">
              <a:solidFill>
                <a:schemeClr val="bg1"/>
              </a:solidFill>
              <a:round/>
              <a:headEnd/>
              <a:tailEnd/>
            </a:ln>
          </p:spPr>
          <p:txBody>
            <a:bodyPr/>
            <a:lstStyle/>
            <a:p>
              <a:endParaRPr lang="en-GB"/>
            </a:p>
          </p:txBody>
        </p:sp>
        <p:sp>
          <p:nvSpPr>
            <p:cNvPr id="75916" name="Freeform 142"/>
            <p:cNvSpPr>
              <a:spLocks/>
            </p:cNvSpPr>
            <p:nvPr/>
          </p:nvSpPr>
          <p:spPr bwMode="auto">
            <a:xfrm>
              <a:off x="3783" y="1488"/>
              <a:ext cx="131" cy="75"/>
            </a:xfrm>
            <a:custGeom>
              <a:avLst/>
              <a:gdLst>
                <a:gd name="T0" fmla="*/ 578845649 w 136"/>
                <a:gd name="T1" fmla="*/ 544205326 h 78"/>
                <a:gd name="T2" fmla="*/ 578845649 w 136"/>
                <a:gd name="T3" fmla="*/ 544205326 h 78"/>
                <a:gd name="T4" fmla="*/ 578845649 w 136"/>
                <a:gd name="T5" fmla="*/ 544205326 h 78"/>
                <a:gd name="T6" fmla="*/ 578845649 w 136"/>
                <a:gd name="T7" fmla="*/ 544205326 h 78"/>
                <a:gd name="T8" fmla="*/ 578845649 w 136"/>
                <a:gd name="T9" fmla="*/ 544205326 h 78"/>
                <a:gd name="T10" fmla="*/ 578845649 w 136"/>
                <a:gd name="T11" fmla="*/ 544205326 h 78"/>
                <a:gd name="T12" fmla="*/ 578845649 w 136"/>
                <a:gd name="T13" fmla="*/ 544205326 h 78"/>
                <a:gd name="T14" fmla="*/ 578845649 w 136"/>
                <a:gd name="T15" fmla="*/ 544205326 h 78"/>
                <a:gd name="T16" fmla="*/ 578845649 w 136"/>
                <a:gd name="T17" fmla="*/ 544205326 h 78"/>
                <a:gd name="T18" fmla="*/ 0 w 136"/>
                <a:gd name="T19" fmla="*/ 544205326 h 78"/>
                <a:gd name="T20" fmla="*/ 578845649 w 136"/>
                <a:gd name="T21" fmla="*/ 544205326 h 78"/>
                <a:gd name="T22" fmla="*/ 578845649 w 136"/>
                <a:gd name="T23" fmla="*/ 544205326 h 78"/>
                <a:gd name="T24" fmla="*/ 578845649 w 136"/>
                <a:gd name="T25" fmla="*/ 544205326 h 78"/>
                <a:gd name="T26" fmla="*/ 578845649 w 136"/>
                <a:gd name="T27" fmla="*/ 544205326 h 78"/>
                <a:gd name="T28" fmla="*/ 578845649 w 136"/>
                <a:gd name="T29" fmla="*/ 544205326 h 78"/>
                <a:gd name="T30" fmla="*/ 578845649 w 136"/>
                <a:gd name="T31" fmla="*/ 544205326 h 78"/>
                <a:gd name="T32" fmla="*/ 578845649 w 136"/>
                <a:gd name="T33" fmla="*/ 544205326 h 78"/>
                <a:gd name="T34" fmla="*/ 578845649 w 136"/>
                <a:gd name="T35" fmla="*/ 544205326 h 78"/>
                <a:gd name="T36" fmla="*/ 578845649 w 136"/>
                <a:gd name="T37" fmla="*/ 0 h 78"/>
                <a:gd name="T38" fmla="*/ 578845649 w 136"/>
                <a:gd name="T39" fmla="*/ 544205326 h 78"/>
                <a:gd name="T40" fmla="*/ 578845649 w 136"/>
                <a:gd name="T41" fmla="*/ 544205326 h 78"/>
                <a:gd name="T42" fmla="*/ 578845649 w 136"/>
                <a:gd name="T43" fmla="*/ 544205326 h 78"/>
                <a:gd name="T44" fmla="*/ 578845649 w 136"/>
                <a:gd name="T45" fmla="*/ 544205326 h 78"/>
                <a:gd name="T46" fmla="*/ 578845649 w 136"/>
                <a:gd name="T47" fmla="*/ 544205326 h 78"/>
                <a:gd name="T48" fmla="*/ 578845649 w 136"/>
                <a:gd name="T49" fmla="*/ 544205326 h 78"/>
                <a:gd name="T50" fmla="*/ 578845649 w 136"/>
                <a:gd name="T51" fmla="*/ 544205326 h 78"/>
                <a:gd name="T52" fmla="*/ 578845649 w 136"/>
                <a:gd name="T53" fmla="*/ 544205326 h 78"/>
                <a:gd name="T54" fmla="*/ 578845649 w 136"/>
                <a:gd name="T55" fmla="*/ 544205326 h 78"/>
                <a:gd name="T56" fmla="*/ 578845649 w 136"/>
                <a:gd name="T57" fmla="*/ 544205326 h 78"/>
                <a:gd name="T58" fmla="*/ 578845649 w 136"/>
                <a:gd name="T59" fmla="*/ 544205326 h 78"/>
                <a:gd name="T60" fmla="*/ 578845649 w 136"/>
                <a:gd name="T61" fmla="*/ 544205326 h 78"/>
                <a:gd name="T62" fmla="*/ 578845649 w 136"/>
                <a:gd name="T63" fmla="*/ 544205326 h 78"/>
                <a:gd name="T64" fmla="*/ 578845649 w 136"/>
                <a:gd name="T65" fmla="*/ 544205326 h 78"/>
                <a:gd name="T66" fmla="*/ 578845649 w 136"/>
                <a:gd name="T67" fmla="*/ 544205326 h 78"/>
                <a:gd name="T68" fmla="*/ 578845649 w 136"/>
                <a:gd name="T69" fmla="*/ 544205326 h 78"/>
                <a:gd name="T70" fmla="*/ 578845649 w 136"/>
                <a:gd name="T71" fmla="*/ 544205326 h 78"/>
                <a:gd name="T72" fmla="*/ 578845649 w 136"/>
                <a:gd name="T73" fmla="*/ 544205326 h 78"/>
                <a:gd name="T74" fmla="*/ 578845649 w 136"/>
                <a:gd name="T75" fmla="*/ 544205326 h 78"/>
                <a:gd name="T76" fmla="*/ 578845649 w 136"/>
                <a:gd name="T77" fmla="*/ 544205326 h 78"/>
                <a:gd name="T78" fmla="*/ 578845649 w 136"/>
                <a:gd name="T79" fmla="*/ 544205326 h 78"/>
                <a:gd name="T80" fmla="*/ 578845649 w 136"/>
                <a:gd name="T81" fmla="*/ 544205326 h 78"/>
                <a:gd name="T82" fmla="*/ 578845649 w 136"/>
                <a:gd name="T83" fmla="*/ 544205326 h 78"/>
                <a:gd name="T84" fmla="*/ 578845649 w 136"/>
                <a:gd name="T85" fmla="*/ 544205326 h 78"/>
                <a:gd name="T86" fmla="*/ 578845649 w 136"/>
                <a:gd name="T87" fmla="*/ 544205326 h 78"/>
                <a:gd name="T88" fmla="*/ 578845649 w 136"/>
                <a:gd name="T89" fmla="*/ 54420532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
                <a:gd name="T136" fmla="*/ 0 h 78"/>
                <a:gd name="T137" fmla="*/ 136 w 136"/>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 h="78">
                  <a:moveTo>
                    <a:pt x="14" y="66"/>
                  </a:moveTo>
                  <a:lnTo>
                    <a:pt x="22" y="64"/>
                  </a:lnTo>
                  <a:lnTo>
                    <a:pt x="32" y="60"/>
                  </a:lnTo>
                  <a:lnTo>
                    <a:pt x="40" y="56"/>
                  </a:lnTo>
                  <a:lnTo>
                    <a:pt x="46" y="48"/>
                  </a:lnTo>
                  <a:lnTo>
                    <a:pt x="36" y="44"/>
                  </a:lnTo>
                  <a:lnTo>
                    <a:pt x="22" y="36"/>
                  </a:lnTo>
                  <a:lnTo>
                    <a:pt x="18" y="40"/>
                  </a:lnTo>
                  <a:lnTo>
                    <a:pt x="8" y="38"/>
                  </a:lnTo>
                  <a:lnTo>
                    <a:pt x="0" y="36"/>
                  </a:lnTo>
                  <a:lnTo>
                    <a:pt x="4" y="30"/>
                  </a:lnTo>
                  <a:lnTo>
                    <a:pt x="8" y="22"/>
                  </a:lnTo>
                  <a:lnTo>
                    <a:pt x="8" y="10"/>
                  </a:lnTo>
                  <a:lnTo>
                    <a:pt x="20" y="8"/>
                  </a:lnTo>
                  <a:lnTo>
                    <a:pt x="26" y="10"/>
                  </a:lnTo>
                  <a:lnTo>
                    <a:pt x="32" y="14"/>
                  </a:lnTo>
                  <a:lnTo>
                    <a:pt x="42" y="14"/>
                  </a:lnTo>
                  <a:lnTo>
                    <a:pt x="42" y="6"/>
                  </a:lnTo>
                  <a:lnTo>
                    <a:pt x="52" y="0"/>
                  </a:lnTo>
                  <a:lnTo>
                    <a:pt x="62" y="2"/>
                  </a:lnTo>
                  <a:lnTo>
                    <a:pt x="68" y="8"/>
                  </a:lnTo>
                  <a:lnTo>
                    <a:pt x="78" y="10"/>
                  </a:lnTo>
                  <a:lnTo>
                    <a:pt x="94" y="8"/>
                  </a:lnTo>
                  <a:lnTo>
                    <a:pt x="108" y="8"/>
                  </a:lnTo>
                  <a:lnTo>
                    <a:pt x="122" y="8"/>
                  </a:lnTo>
                  <a:lnTo>
                    <a:pt x="136" y="14"/>
                  </a:lnTo>
                  <a:lnTo>
                    <a:pt x="132" y="20"/>
                  </a:lnTo>
                  <a:lnTo>
                    <a:pt x="126" y="26"/>
                  </a:lnTo>
                  <a:lnTo>
                    <a:pt x="120" y="32"/>
                  </a:lnTo>
                  <a:lnTo>
                    <a:pt x="114" y="40"/>
                  </a:lnTo>
                  <a:lnTo>
                    <a:pt x="106" y="46"/>
                  </a:lnTo>
                  <a:lnTo>
                    <a:pt x="96" y="54"/>
                  </a:lnTo>
                  <a:lnTo>
                    <a:pt x="84" y="54"/>
                  </a:lnTo>
                  <a:lnTo>
                    <a:pt x="74" y="56"/>
                  </a:lnTo>
                  <a:lnTo>
                    <a:pt x="66" y="58"/>
                  </a:lnTo>
                  <a:lnTo>
                    <a:pt x="60" y="62"/>
                  </a:lnTo>
                  <a:lnTo>
                    <a:pt x="56" y="70"/>
                  </a:lnTo>
                  <a:lnTo>
                    <a:pt x="56" y="76"/>
                  </a:lnTo>
                  <a:lnTo>
                    <a:pt x="48" y="76"/>
                  </a:lnTo>
                  <a:lnTo>
                    <a:pt x="42" y="78"/>
                  </a:lnTo>
                  <a:lnTo>
                    <a:pt x="34" y="78"/>
                  </a:lnTo>
                  <a:lnTo>
                    <a:pt x="26" y="76"/>
                  </a:lnTo>
                  <a:lnTo>
                    <a:pt x="20" y="76"/>
                  </a:lnTo>
                  <a:lnTo>
                    <a:pt x="12" y="76"/>
                  </a:lnTo>
                  <a:lnTo>
                    <a:pt x="14" y="66"/>
                  </a:lnTo>
                  <a:close/>
                </a:path>
              </a:pathLst>
            </a:custGeom>
            <a:solidFill>
              <a:srgbClr val="C0C0C0"/>
            </a:solidFill>
            <a:ln w="3175">
              <a:solidFill>
                <a:schemeClr val="bg1"/>
              </a:solidFill>
              <a:round/>
              <a:headEnd/>
              <a:tailEnd/>
            </a:ln>
          </p:spPr>
          <p:txBody>
            <a:bodyPr/>
            <a:lstStyle/>
            <a:p>
              <a:endParaRPr lang="en-GB"/>
            </a:p>
          </p:txBody>
        </p:sp>
        <p:sp>
          <p:nvSpPr>
            <p:cNvPr id="75917" name="Freeform 143"/>
            <p:cNvSpPr>
              <a:spLocks/>
            </p:cNvSpPr>
            <p:nvPr/>
          </p:nvSpPr>
          <p:spPr bwMode="auto">
            <a:xfrm>
              <a:off x="2814" y="865"/>
              <a:ext cx="147" cy="52"/>
            </a:xfrm>
            <a:custGeom>
              <a:avLst/>
              <a:gdLst>
                <a:gd name="T0" fmla="*/ 666055680 w 152"/>
                <a:gd name="T1" fmla="*/ 573145779 h 54"/>
                <a:gd name="T2" fmla="*/ 666055680 w 152"/>
                <a:gd name="T3" fmla="*/ 573145779 h 54"/>
                <a:gd name="T4" fmla="*/ 666055680 w 152"/>
                <a:gd name="T5" fmla="*/ 573145779 h 54"/>
                <a:gd name="T6" fmla="*/ 0 w 152"/>
                <a:gd name="T7" fmla="*/ 573145779 h 54"/>
                <a:gd name="T8" fmla="*/ 0 w 152"/>
                <a:gd name="T9" fmla="*/ 573145779 h 54"/>
                <a:gd name="T10" fmla="*/ 666055680 w 152"/>
                <a:gd name="T11" fmla="*/ 573145779 h 54"/>
                <a:gd name="T12" fmla="*/ 666055680 w 152"/>
                <a:gd name="T13" fmla="*/ 573145779 h 54"/>
                <a:gd name="T14" fmla="*/ 666055680 w 152"/>
                <a:gd name="T15" fmla="*/ 573145779 h 54"/>
                <a:gd name="T16" fmla="*/ 666055680 w 152"/>
                <a:gd name="T17" fmla="*/ 573145779 h 54"/>
                <a:gd name="T18" fmla="*/ 666055680 w 152"/>
                <a:gd name="T19" fmla="*/ 573145779 h 54"/>
                <a:gd name="T20" fmla="*/ 666055680 w 152"/>
                <a:gd name="T21" fmla="*/ 573145779 h 54"/>
                <a:gd name="T22" fmla="*/ 666055680 w 152"/>
                <a:gd name="T23" fmla="*/ 573145779 h 54"/>
                <a:gd name="T24" fmla="*/ 666055680 w 152"/>
                <a:gd name="T25" fmla="*/ 0 h 54"/>
                <a:gd name="T26" fmla="*/ 666055680 w 152"/>
                <a:gd name="T27" fmla="*/ 0 h 54"/>
                <a:gd name="T28" fmla="*/ 666055680 w 152"/>
                <a:gd name="T29" fmla="*/ 573145779 h 54"/>
                <a:gd name="T30" fmla="*/ 666055680 w 152"/>
                <a:gd name="T31" fmla="*/ 573145779 h 54"/>
                <a:gd name="T32" fmla="*/ 666055680 w 152"/>
                <a:gd name="T33" fmla="*/ 573145779 h 54"/>
                <a:gd name="T34" fmla="*/ 666055680 w 152"/>
                <a:gd name="T35" fmla="*/ 573145779 h 54"/>
                <a:gd name="T36" fmla="*/ 666055680 w 152"/>
                <a:gd name="T37" fmla="*/ 573145779 h 54"/>
                <a:gd name="T38" fmla="*/ 666055680 w 152"/>
                <a:gd name="T39" fmla="*/ 573145779 h 54"/>
                <a:gd name="T40" fmla="*/ 666055680 w 152"/>
                <a:gd name="T41" fmla="*/ 573145779 h 54"/>
                <a:gd name="T42" fmla="*/ 666055680 w 152"/>
                <a:gd name="T43" fmla="*/ 573145779 h 54"/>
                <a:gd name="T44" fmla="*/ 666055680 w 152"/>
                <a:gd name="T45" fmla="*/ 573145779 h 54"/>
                <a:gd name="T46" fmla="*/ 666055680 w 152"/>
                <a:gd name="T47" fmla="*/ 573145779 h 54"/>
                <a:gd name="T48" fmla="*/ 666055680 w 152"/>
                <a:gd name="T49" fmla="*/ 573145779 h 54"/>
                <a:gd name="T50" fmla="*/ 666055680 w 152"/>
                <a:gd name="T51" fmla="*/ 573145779 h 54"/>
                <a:gd name="T52" fmla="*/ 666055680 w 152"/>
                <a:gd name="T53" fmla="*/ 573145779 h 54"/>
                <a:gd name="T54" fmla="*/ 666055680 w 152"/>
                <a:gd name="T55" fmla="*/ 573145779 h 54"/>
                <a:gd name="T56" fmla="*/ 666055680 w 152"/>
                <a:gd name="T57" fmla="*/ 573145779 h 54"/>
                <a:gd name="T58" fmla="*/ 666055680 w 152"/>
                <a:gd name="T59" fmla="*/ 573145779 h 54"/>
                <a:gd name="T60" fmla="*/ 666055680 w 152"/>
                <a:gd name="T61" fmla="*/ 573145779 h 54"/>
                <a:gd name="T62" fmla="*/ 666055680 w 152"/>
                <a:gd name="T63" fmla="*/ 573145779 h 54"/>
                <a:gd name="T64" fmla="*/ 666055680 w 152"/>
                <a:gd name="T65" fmla="*/ 573145779 h 54"/>
                <a:gd name="T66" fmla="*/ 666055680 w 152"/>
                <a:gd name="T67" fmla="*/ 573145779 h 54"/>
                <a:gd name="T68" fmla="*/ 666055680 w 152"/>
                <a:gd name="T69" fmla="*/ 573145779 h 54"/>
                <a:gd name="T70" fmla="*/ 666055680 w 152"/>
                <a:gd name="T71" fmla="*/ 573145779 h 54"/>
                <a:gd name="T72" fmla="*/ 666055680 w 152"/>
                <a:gd name="T73" fmla="*/ 573145779 h 54"/>
                <a:gd name="T74" fmla="*/ 666055680 w 152"/>
                <a:gd name="T75" fmla="*/ 573145779 h 54"/>
                <a:gd name="T76" fmla="*/ 666055680 w 152"/>
                <a:gd name="T77" fmla="*/ 573145779 h 54"/>
                <a:gd name="T78" fmla="*/ 666055680 w 152"/>
                <a:gd name="T79" fmla="*/ 573145779 h 54"/>
                <a:gd name="T80" fmla="*/ 666055680 w 152"/>
                <a:gd name="T81" fmla="*/ 573145779 h 54"/>
                <a:gd name="T82" fmla="*/ 666055680 w 152"/>
                <a:gd name="T83" fmla="*/ 573145779 h 54"/>
                <a:gd name="T84" fmla="*/ 666055680 w 152"/>
                <a:gd name="T85" fmla="*/ 573145779 h 54"/>
                <a:gd name="T86" fmla="*/ 666055680 w 152"/>
                <a:gd name="T87" fmla="*/ 573145779 h 54"/>
                <a:gd name="T88" fmla="*/ 666055680 w 152"/>
                <a:gd name="T89" fmla="*/ 573145779 h 54"/>
                <a:gd name="T90" fmla="*/ 666055680 w 152"/>
                <a:gd name="T91" fmla="*/ 573145779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2"/>
                <a:gd name="T139" fmla="*/ 0 h 54"/>
                <a:gd name="T140" fmla="*/ 152 w 152"/>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2" h="54">
                  <a:moveTo>
                    <a:pt x="10" y="22"/>
                  </a:moveTo>
                  <a:lnTo>
                    <a:pt x="6" y="22"/>
                  </a:lnTo>
                  <a:lnTo>
                    <a:pt x="2" y="18"/>
                  </a:lnTo>
                  <a:lnTo>
                    <a:pt x="0" y="10"/>
                  </a:lnTo>
                  <a:lnTo>
                    <a:pt x="0" y="4"/>
                  </a:lnTo>
                  <a:lnTo>
                    <a:pt x="4" y="2"/>
                  </a:lnTo>
                  <a:lnTo>
                    <a:pt x="14" y="2"/>
                  </a:lnTo>
                  <a:lnTo>
                    <a:pt x="28" y="4"/>
                  </a:lnTo>
                  <a:lnTo>
                    <a:pt x="40" y="6"/>
                  </a:lnTo>
                  <a:lnTo>
                    <a:pt x="58" y="12"/>
                  </a:lnTo>
                  <a:lnTo>
                    <a:pt x="54" y="6"/>
                  </a:lnTo>
                  <a:lnTo>
                    <a:pt x="58" y="2"/>
                  </a:lnTo>
                  <a:lnTo>
                    <a:pt x="64" y="0"/>
                  </a:lnTo>
                  <a:lnTo>
                    <a:pt x="68" y="0"/>
                  </a:lnTo>
                  <a:lnTo>
                    <a:pt x="72" y="2"/>
                  </a:lnTo>
                  <a:lnTo>
                    <a:pt x="76" y="4"/>
                  </a:lnTo>
                  <a:lnTo>
                    <a:pt x="80" y="4"/>
                  </a:lnTo>
                  <a:lnTo>
                    <a:pt x="84" y="12"/>
                  </a:lnTo>
                  <a:lnTo>
                    <a:pt x="88" y="14"/>
                  </a:lnTo>
                  <a:lnTo>
                    <a:pt x="100" y="14"/>
                  </a:lnTo>
                  <a:lnTo>
                    <a:pt x="128" y="22"/>
                  </a:lnTo>
                  <a:lnTo>
                    <a:pt x="142" y="28"/>
                  </a:lnTo>
                  <a:lnTo>
                    <a:pt x="152" y="34"/>
                  </a:lnTo>
                  <a:lnTo>
                    <a:pt x="144" y="40"/>
                  </a:lnTo>
                  <a:lnTo>
                    <a:pt x="136" y="42"/>
                  </a:lnTo>
                  <a:lnTo>
                    <a:pt x="128" y="42"/>
                  </a:lnTo>
                  <a:lnTo>
                    <a:pt x="122" y="38"/>
                  </a:lnTo>
                  <a:lnTo>
                    <a:pt x="114" y="30"/>
                  </a:lnTo>
                  <a:lnTo>
                    <a:pt x="104" y="22"/>
                  </a:lnTo>
                  <a:lnTo>
                    <a:pt x="100" y="20"/>
                  </a:lnTo>
                  <a:lnTo>
                    <a:pt x="94" y="18"/>
                  </a:lnTo>
                  <a:lnTo>
                    <a:pt x="88" y="20"/>
                  </a:lnTo>
                  <a:lnTo>
                    <a:pt x="86" y="24"/>
                  </a:lnTo>
                  <a:lnTo>
                    <a:pt x="86" y="38"/>
                  </a:lnTo>
                  <a:lnTo>
                    <a:pt x="82" y="38"/>
                  </a:lnTo>
                  <a:lnTo>
                    <a:pt x="80" y="40"/>
                  </a:lnTo>
                  <a:lnTo>
                    <a:pt x="76" y="46"/>
                  </a:lnTo>
                  <a:lnTo>
                    <a:pt x="74" y="52"/>
                  </a:lnTo>
                  <a:lnTo>
                    <a:pt x="72" y="54"/>
                  </a:lnTo>
                  <a:lnTo>
                    <a:pt x="68" y="54"/>
                  </a:lnTo>
                  <a:lnTo>
                    <a:pt x="60" y="52"/>
                  </a:lnTo>
                  <a:lnTo>
                    <a:pt x="52" y="50"/>
                  </a:lnTo>
                  <a:lnTo>
                    <a:pt x="38" y="38"/>
                  </a:lnTo>
                  <a:lnTo>
                    <a:pt x="26" y="28"/>
                  </a:lnTo>
                  <a:lnTo>
                    <a:pt x="18" y="24"/>
                  </a:lnTo>
                  <a:lnTo>
                    <a:pt x="10" y="22"/>
                  </a:lnTo>
                  <a:close/>
                </a:path>
              </a:pathLst>
            </a:custGeom>
            <a:solidFill>
              <a:srgbClr val="C0C0C0"/>
            </a:solidFill>
            <a:ln w="3175">
              <a:solidFill>
                <a:schemeClr val="bg1"/>
              </a:solidFill>
              <a:round/>
              <a:headEnd/>
              <a:tailEnd/>
            </a:ln>
          </p:spPr>
          <p:txBody>
            <a:bodyPr/>
            <a:lstStyle/>
            <a:p>
              <a:endParaRPr lang="en-GB"/>
            </a:p>
          </p:txBody>
        </p:sp>
        <p:sp>
          <p:nvSpPr>
            <p:cNvPr id="75918" name="Freeform 144"/>
            <p:cNvSpPr>
              <a:spLocks/>
            </p:cNvSpPr>
            <p:nvPr/>
          </p:nvSpPr>
          <p:spPr bwMode="auto">
            <a:xfrm>
              <a:off x="2879" y="863"/>
              <a:ext cx="86" cy="19"/>
            </a:xfrm>
            <a:custGeom>
              <a:avLst/>
              <a:gdLst>
                <a:gd name="T0" fmla="*/ 437408725 w 90"/>
                <a:gd name="T1" fmla="*/ 356661054 h 20"/>
                <a:gd name="T2" fmla="*/ 437408725 w 90"/>
                <a:gd name="T3" fmla="*/ 356661054 h 20"/>
                <a:gd name="T4" fmla="*/ 437408725 w 90"/>
                <a:gd name="T5" fmla="*/ 356661054 h 20"/>
                <a:gd name="T6" fmla="*/ 437408725 w 90"/>
                <a:gd name="T7" fmla="*/ 356661054 h 20"/>
                <a:gd name="T8" fmla="*/ 0 w 90"/>
                <a:gd name="T9" fmla="*/ 356661054 h 20"/>
                <a:gd name="T10" fmla="*/ 437408725 w 90"/>
                <a:gd name="T11" fmla="*/ 356661054 h 20"/>
                <a:gd name="T12" fmla="*/ 437408725 w 90"/>
                <a:gd name="T13" fmla="*/ 356661054 h 20"/>
                <a:gd name="T14" fmla="*/ 437408725 w 90"/>
                <a:gd name="T15" fmla="*/ 0 h 20"/>
                <a:gd name="T16" fmla="*/ 437408725 w 90"/>
                <a:gd name="T17" fmla="*/ 356661054 h 20"/>
                <a:gd name="T18" fmla="*/ 437408725 w 90"/>
                <a:gd name="T19" fmla="*/ 356661054 h 20"/>
                <a:gd name="T20" fmla="*/ 437408725 w 90"/>
                <a:gd name="T21" fmla="*/ 356661054 h 20"/>
                <a:gd name="T22" fmla="*/ 437408725 w 90"/>
                <a:gd name="T23" fmla="*/ 356661054 h 20"/>
                <a:gd name="T24" fmla="*/ 437408725 w 90"/>
                <a:gd name="T25" fmla="*/ 356661054 h 20"/>
                <a:gd name="T26" fmla="*/ 437408725 w 90"/>
                <a:gd name="T27" fmla="*/ 356661054 h 20"/>
                <a:gd name="T28" fmla="*/ 437408725 w 90"/>
                <a:gd name="T29" fmla="*/ 356661054 h 20"/>
                <a:gd name="T30" fmla="*/ 437408725 w 90"/>
                <a:gd name="T31" fmla="*/ 356661054 h 20"/>
                <a:gd name="T32" fmla="*/ 437408725 w 90"/>
                <a:gd name="T33" fmla="*/ 356661054 h 20"/>
                <a:gd name="T34" fmla="*/ 437408725 w 90"/>
                <a:gd name="T35" fmla="*/ 356661054 h 20"/>
                <a:gd name="T36" fmla="*/ 437408725 w 90"/>
                <a:gd name="T37" fmla="*/ 356661054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20"/>
                <a:gd name="T59" fmla="*/ 90 w 90"/>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20">
                  <a:moveTo>
                    <a:pt x="32" y="20"/>
                  </a:moveTo>
                  <a:lnTo>
                    <a:pt x="24" y="18"/>
                  </a:lnTo>
                  <a:lnTo>
                    <a:pt x="16" y="16"/>
                  </a:lnTo>
                  <a:lnTo>
                    <a:pt x="6" y="12"/>
                  </a:lnTo>
                  <a:lnTo>
                    <a:pt x="0" y="6"/>
                  </a:lnTo>
                  <a:lnTo>
                    <a:pt x="6" y="4"/>
                  </a:lnTo>
                  <a:lnTo>
                    <a:pt x="14" y="2"/>
                  </a:lnTo>
                  <a:lnTo>
                    <a:pt x="22" y="0"/>
                  </a:lnTo>
                  <a:lnTo>
                    <a:pt x="28" y="2"/>
                  </a:lnTo>
                  <a:lnTo>
                    <a:pt x="42" y="4"/>
                  </a:lnTo>
                  <a:lnTo>
                    <a:pt x="58" y="4"/>
                  </a:lnTo>
                  <a:lnTo>
                    <a:pt x="76" y="6"/>
                  </a:lnTo>
                  <a:lnTo>
                    <a:pt x="90" y="8"/>
                  </a:lnTo>
                  <a:lnTo>
                    <a:pt x="84" y="14"/>
                  </a:lnTo>
                  <a:lnTo>
                    <a:pt x="78" y="16"/>
                  </a:lnTo>
                  <a:lnTo>
                    <a:pt x="72" y="20"/>
                  </a:lnTo>
                  <a:lnTo>
                    <a:pt x="66" y="20"/>
                  </a:lnTo>
                  <a:lnTo>
                    <a:pt x="50" y="20"/>
                  </a:lnTo>
                  <a:lnTo>
                    <a:pt x="32" y="20"/>
                  </a:lnTo>
                  <a:close/>
                </a:path>
              </a:pathLst>
            </a:custGeom>
            <a:solidFill>
              <a:srgbClr val="C0C0C0"/>
            </a:solidFill>
            <a:ln w="3175">
              <a:solidFill>
                <a:schemeClr val="bg1"/>
              </a:solidFill>
              <a:round/>
              <a:headEnd/>
              <a:tailEnd/>
            </a:ln>
          </p:spPr>
          <p:txBody>
            <a:bodyPr/>
            <a:lstStyle/>
            <a:p>
              <a:endParaRPr lang="en-GB"/>
            </a:p>
          </p:txBody>
        </p:sp>
        <p:sp>
          <p:nvSpPr>
            <p:cNvPr id="75919" name="Freeform 145"/>
            <p:cNvSpPr>
              <a:spLocks/>
            </p:cNvSpPr>
            <p:nvPr/>
          </p:nvSpPr>
          <p:spPr bwMode="auto">
            <a:xfrm>
              <a:off x="3259" y="1675"/>
              <a:ext cx="63" cy="81"/>
            </a:xfrm>
            <a:custGeom>
              <a:avLst/>
              <a:gdLst>
                <a:gd name="T0" fmla="*/ 0 w 66"/>
                <a:gd name="T1" fmla="*/ 601354396 h 84"/>
                <a:gd name="T2" fmla="*/ 421513027 w 66"/>
                <a:gd name="T3" fmla="*/ 601354396 h 84"/>
                <a:gd name="T4" fmla="*/ 421513027 w 66"/>
                <a:gd name="T5" fmla="*/ 601354396 h 84"/>
                <a:gd name="T6" fmla="*/ 421513027 w 66"/>
                <a:gd name="T7" fmla="*/ 601354396 h 84"/>
                <a:gd name="T8" fmla="*/ 421513027 w 66"/>
                <a:gd name="T9" fmla="*/ 601354396 h 84"/>
                <a:gd name="T10" fmla="*/ 421513027 w 66"/>
                <a:gd name="T11" fmla="*/ 601354396 h 84"/>
                <a:gd name="T12" fmla="*/ 421513027 w 66"/>
                <a:gd name="T13" fmla="*/ 601354396 h 84"/>
                <a:gd name="T14" fmla="*/ 421513027 w 66"/>
                <a:gd name="T15" fmla="*/ 601354396 h 84"/>
                <a:gd name="T16" fmla="*/ 421513027 w 66"/>
                <a:gd name="T17" fmla="*/ 601354396 h 84"/>
                <a:gd name="T18" fmla="*/ 421513027 w 66"/>
                <a:gd name="T19" fmla="*/ 601354396 h 84"/>
                <a:gd name="T20" fmla="*/ 421513027 w 66"/>
                <a:gd name="T21" fmla="*/ 0 h 84"/>
                <a:gd name="T22" fmla="*/ 421513027 w 66"/>
                <a:gd name="T23" fmla="*/ 601354396 h 84"/>
                <a:gd name="T24" fmla="*/ 421513027 w 66"/>
                <a:gd name="T25" fmla="*/ 601354396 h 84"/>
                <a:gd name="T26" fmla="*/ 421513027 w 66"/>
                <a:gd name="T27" fmla="*/ 601354396 h 84"/>
                <a:gd name="T28" fmla="*/ 421513027 w 66"/>
                <a:gd name="T29" fmla="*/ 601354396 h 84"/>
                <a:gd name="T30" fmla="*/ 421513027 w 66"/>
                <a:gd name="T31" fmla="*/ 601354396 h 84"/>
                <a:gd name="T32" fmla="*/ 421513027 w 66"/>
                <a:gd name="T33" fmla="*/ 601354396 h 84"/>
                <a:gd name="T34" fmla="*/ 421513027 w 66"/>
                <a:gd name="T35" fmla="*/ 601354396 h 84"/>
                <a:gd name="T36" fmla="*/ 421513027 w 66"/>
                <a:gd name="T37" fmla="*/ 601354396 h 84"/>
                <a:gd name="T38" fmla="*/ 0 w 66"/>
                <a:gd name="T39" fmla="*/ 601354396 h 84"/>
                <a:gd name="T40" fmla="*/ 0 w 66"/>
                <a:gd name="T41" fmla="*/ 601354396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6"/>
                <a:gd name="T64" fmla="*/ 0 h 84"/>
                <a:gd name="T65" fmla="*/ 66 w 66"/>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6" h="84">
                  <a:moveTo>
                    <a:pt x="0" y="82"/>
                  </a:moveTo>
                  <a:lnTo>
                    <a:pt x="18" y="84"/>
                  </a:lnTo>
                  <a:lnTo>
                    <a:pt x="22" y="80"/>
                  </a:lnTo>
                  <a:lnTo>
                    <a:pt x="26" y="72"/>
                  </a:lnTo>
                  <a:lnTo>
                    <a:pt x="32" y="68"/>
                  </a:lnTo>
                  <a:lnTo>
                    <a:pt x="36" y="68"/>
                  </a:lnTo>
                  <a:lnTo>
                    <a:pt x="40" y="62"/>
                  </a:lnTo>
                  <a:lnTo>
                    <a:pt x="48" y="62"/>
                  </a:lnTo>
                  <a:lnTo>
                    <a:pt x="34" y="34"/>
                  </a:lnTo>
                  <a:lnTo>
                    <a:pt x="66" y="24"/>
                  </a:lnTo>
                  <a:lnTo>
                    <a:pt x="58" y="0"/>
                  </a:lnTo>
                  <a:lnTo>
                    <a:pt x="26" y="18"/>
                  </a:lnTo>
                  <a:lnTo>
                    <a:pt x="24" y="18"/>
                  </a:lnTo>
                  <a:lnTo>
                    <a:pt x="20" y="18"/>
                  </a:lnTo>
                  <a:lnTo>
                    <a:pt x="14" y="14"/>
                  </a:lnTo>
                  <a:lnTo>
                    <a:pt x="4" y="10"/>
                  </a:lnTo>
                  <a:lnTo>
                    <a:pt x="4" y="14"/>
                  </a:lnTo>
                  <a:lnTo>
                    <a:pt x="4" y="36"/>
                  </a:lnTo>
                  <a:lnTo>
                    <a:pt x="6" y="34"/>
                  </a:lnTo>
                  <a:lnTo>
                    <a:pt x="0" y="72"/>
                  </a:lnTo>
                  <a:lnTo>
                    <a:pt x="0" y="82"/>
                  </a:lnTo>
                  <a:close/>
                </a:path>
              </a:pathLst>
            </a:custGeom>
            <a:solidFill>
              <a:srgbClr val="C0C0C0"/>
            </a:solidFill>
            <a:ln w="3175">
              <a:solidFill>
                <a:schemeClr val="bg1"/>
              </a:solidFill>
              <a:round/>
              <a:headEnd/>
              <a:tailEnd/>
            </a:ln>
          </p:spPr>
          <p:txBody>
            <a:bodyPr/>
            <a:lstStyle/>
            <a:p>
              <a:endParaRPr lang="en-GB"/>
            </a:p>
          </p:txBody>
        </p:sp>
        <p:sp>
          <p:nvSpPr>
            <p:cNvPr id="75920" name="Freeform 146"/>
            <p:cNvSpPr>
              <a:spLocks/>
            </p:cNvSpPr>
            <p:nvPr/>
          </p:nvSpPr>
          <p:spPr bwMode="auto">
            <a:xfrm>
              <a:off x="3525" y="1808"/>
              <a:ext cx="94" cy="54"/>
            </a:xfrm>
            <a:custGeom>
              <a:avLst/>
              <a:gdLst>
                <a:gd name="T0" fmla="*/ 499450006 w 98"/>
                <a:gd name="T1" fmla="*/ 601354451 h 56"/>
                <a:gd name="T2" fmla="*/ 499450006 w 98"/>
                <a:gd name="T3" fmla="*/ 601354451 h 56"/>
                <a:gd name="T4" fmla="*/ 499450006 w 98"/>
                <a:gd name="T5" fmla="*/ 601354451 h 56"/>
                <a:gd name="T6" fmla="*/ 499450006 w 98"/>
                <a:gd name="T7" fmla="*/ 601354451 h 56"/>
                <a:gd name="T8" fmla="*/ 499450006 w 98"/>
                <a:gd name="T9" fmla="*/ 601354451 h 56"/>
                <a:gd name="T10" fmla="*/ 499450006 w 98"/>
                <a:gd name="T11" fmla="*/ 601354451 h 56"/>
                <a:gd name="T12" fmla="*/ 499450006 w 98"/>
                <a:gd name="T13" fmla="*/ 0 h 56"/>
                <a:gd name="T14" fmla="*/ 499450006 w 98"/>
                <a:gd name="T15" fmla="*/ 601354451 h 56"/>
                <a:gd name="T16" fmla="*/ 499450006 w 98"/>
                <a:gd name="T17" fmla="*/ 601354451 h 56"/>
                <a:gd name="T18" fmla="*/ 499450006 w 98"/>
                <a:gd name="T19" fmla="*/ 601354451 h 56"/>
                <a:gd name="T20" fmla="*/ 499450006 w 98"/>
                <a:gd name="T21" fmla="*/ 601354451 h 56"/>
                <a:gd name="T22" fmla="*/ 499450006 w 98"/>
                <a:gd name="T23" fmla="*/ 601354451 h 56"/>
                <a:gd name="T24" fmla="*/ 499450006 w 98"/>
                <a:gd name="T25" fmla="*/ 601354451 h 56"/>
                <a:gd name="T26" fmla="*/ 499450006 w 98"/>
                <a:gd name="T27" fmla="*/ 601354451 h 56"/>
                <a:gd name="T28" fmla="*/ 499450006 w 98"/>
                <a:gd name="T29" fmla="*/ 601354451 h 56"/>
                <a:gd name="T30" fmla="*/ 499450006 w 98"/>
                <a:gd name="T31" fmla="*/ 601354451 h 56"/>
                <a:gd name="T32" fmla="*/ 499450006 w 98"/>
                <a:gd name="T33" fmla="*/ 601354451 h 56"/>
                <a:gd name="T34" fmla="*/ 0 w 98"/>
                <a:gd name="T35" fmla="*/ 601354451 h 56"/>
                <a:gd name="T36" fmla="*/ 499450006 w 98"/>
                <a:gd name="T37" fmla="*/ 601354451 h 56"/>
                <a:gd name="T38" fmla="*/ 499450006 w 98"/>
                <a:gd name="T39" fmla="*/ 601354451 h 56"/>
                <a:gd name="T40" fmla="*/ 499450006 w 98"/>
                <a:gd name="T41" fmla="*/ 601354451 h 56"/>
                <a:gd name="T42" fmla="*/ 499450006 w 98"/>
                <a:gd name="T43" fmla="*/ 601354451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8"/>
                <a:gd name="T67" fmla="*/ 0 h 56"/>
                <a:gd name="T68" fmla="*/ 98 w 98"/>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8" h="56">
                  <a:moveTo>
                    <a:pt x="72" y="56"/>
                  </a:moveTo>
                  <a:lnTo>
                    <a:pt x="98" y="18"/>
                  </a:lnTo>
                  <a:lnTo>
                    <a:pt x="94" y="8"/>
                  </a:lnTo>
                  <a:lnTo>
                    <a:pt x="88" y="12"/>
                  </a:lnTo>
                  <a:lnTo>
                    <a:pt x="86" y="10"/>
                  </a:lnTo>
                  <a:lnTo>
                    <a:pt x="84" y="6"/>
                  </a:lnTo>
                  <a:lnTo>
                    <a:pt x="80" y="0"/>
                  </a:lnTo>
                  <a:lnTo>
                    <a:pt x="82" y="2"/>
                  </a:lnTo>
                  <a:lnTo>
                    <a:pt x="72" y="14"/>
                  </a:lnTo>
                  <a:lnTo>
                    <a:pt x="62" y="26"/>
                  </a:lnTo>
                  <a:lnTo>
                    <a:pt x="56" y="32"/>
                  </a:lnTo>
                  <a:lnTo>
                    <a:pt x="48" y="34"/>
                  </a:lnTo>
                  <a:lnTo>
                    <a:pt x="40" y="38"/>
                  </a:lnTo>
                  <a:lnTo>
                    <a:pt x="28" y="38"/>
                  </a:lnTo>
                  <a:lnTo>
                    <a:pt x="22" y="38"/>
                  </a:lnTo>
                  <a:lnTo>
                    <a:pt x="14" y="34"/>
                  </a:lnTo>
                  <a:lnTo>
                    <a:pt x="2" y="26"/>
                  </a:lnTo>
                  <a:lnTo>
                    <a:pt x="0" y="32"/>
                  </a:lnTo>
                  <a:lnTo>
                    <a:pt x="12" y="40"/>
                  </a:lnTo>
                  <a:lnTo>
                    <a:pt x="24" y="44"/>
                  </a:lnTo>
                  <a:lnTo>
                    <a:pt x="24" y="54"/>
                  </a:lnTo>
                  <a:lnTo>
                    <a:pt x="72" y="56"/>
                  </a:lnTo>
                  <a:close/>
                </a:path>
              </a:pathLst>
            </a:custGeom>
            <a:solidFill>
              <a:srgbClr val="C0C0C0"/>
            </a:solidFill>
            <a:ln w="3175">
              <a:solidFill>
                <a:schemeClr val="bg1"/>
              </a:solidFill>
              <a:round/>
              <a:headEnd/>
              <a:tailEnd/>
            </a:ln>
          </p:spPr>
          <p:txBody>
            <a:bodyPr/>
            <a:lstStyle/>
            <a:p>
              <a:endParaRPr lang="en-GB"/>
            </a:p>
          </p:txBody>
        </p:sp>
        <p:sp>
          <p:nvSpPr>
            <p:cNvPr id="75921" name="Freeform 147"/>
            <p:cNvSpPr>
              <a:spLocks/>
            </p:cNvSpPr>
            <p:nvPr/>
          </p:nvSpPr>
          <p:spPr bwMode="auto">
            <a:xfrm>
              <a:off x="3011" y="1187"/>
              <a:ext cx="61" cy="35"/>
            </a:xfrm>
            <a:custGeom>
              <a:avLst/>
              <a:gdLst>
                <a:gd name="T0" fmla="*/ 694311731 w 63"/>
                <a:gd name="T1" fmla="*/ 801167767 h 36"/>
                <a:gd name="T2" fmla="*/ 694311731 w 63"/>
                <a:gd name="T3" fmla="*/ 801167767 h 36"/>
                <a:gd name="T4" fmla="*/ 694311731 w 63"/>
                <a:gd name="T5" fmla="*/ 801167767 h 36"/>
                <a:gd name="T6" fmla="*/ 694311731 w 63"/>
                <a:gd name="T7" fmla="*/ 801167767 h 36"/>
                <a:gd name="T8" fmla="*/ 694311731 w 63"/>
                <a:gd name="T9" fmla="*/ 801167767 h 36"/>
                <a:gd name="T10" fmla="*/ 694311731 w 63"/>
                <a:gd name="T11" fmla="*/ 801167767 h 36"/>
                <a:gd name="T12" fmla="*/ 694311731 w 63"/>
                <a:gd name="T13" fmla="*/ 801167767 h 36"/>
                <a:gd name="T14" fmla="*/ 694311731 w 63"/>
                <a:gd name="T15" fmla="*/ 801167767 h 36"/>
                <a:gd name="T16" fmla="*/ 694311731 w 63"/>
                <a:gd name="T17" fmla="*/ 801167767 h 36"/>
                <a:gd name="T18" fmla="*/ 694311731 w 63"/>
                <a:gd name="T19" fmla="*/ 0 h 36"/>
                <a:gd name="T20" fmla="*/ 694311731 w 63"/>
                <a:gd name="T21" fmla="*/ 0 h 36"/>
                <a:gd name="T22" fmla="*/ 694311731 w 63"/>
                <a:gd name="T23" fmla="*/ 801167767 h 36"/>
                <a:gd name="T24" fmla="*/ 694311731 w 63"/>
                <a:gd name="T25" fmla="*/ 801167767 h 36"/>
                <a:gd name="T26" fmla="*/ 694311731 w 63"/>
                <a:gd name="T27" fmla="*/ 801167767 h 36"/>
                <a:gd name="T28" fmla="*/ 0 w 63"/>
                <a:gd name="T29" fmla="*/ 801167767 h 36"/>
                <a:gd name="T30" fmla="*/ 694311731 w 63"/>
                <a:gd name="T31" fmla="*/ 801167767 h 36"/>
                <a:gd name="T32" fmla="*/ 694311731 w 63"/>
                <a:gd name="T33" fmla="*/ 801167767 h 36"/>
                <a:gd name="T34" fmla="*/ 694311731 w 63"/>
                <a:gd name="T35" fmla="*/ 801167767 h 36"/>
                <a:gd name="T36" fmla="*/ 694311731 w 63"/>
                <a:gd name="T37" fmla="*/ 801167767 h 36"/>
                <a:gd name="T38" fmla="*/ 694311731 w 63"/>
                <a:gd name="T39" fmla="*/ 801167767 h 36"/>
                <a:gd name="T40" fmla="*/ 694311731 w 63"/>
                <a:gd name="T41" fmla="*/ 801167767 h 36"/>
                <a:gd name="T42" fmla="*/ 694311731 w 63"/>
                <a:gd name="T43" fmla="*/ 801167767 h 36"/>
                <a:gd name="T44" fmla="*/ 694311731 w 63"/>
                <a:gd name="T45" fmla="*/ 801167767 h 36"/>
                <a:gd name="T46" fmla="*/ 694311731 w 63"/>
                <a:gd name="T47" fmla="*/ 801167767 h 36"/>
                <a:gd name="T48" fmla="*/ 694311731 w 63"/>
                <a:gd name="T49" fmla="*/ 801167767 h 36"/>
                <a:gd name="T50" fmla="*/ 694311731 w 63"/>
                <a:gd name="T51" fmla="*/ 801167767 h 36"/>
                <a:gd name="T52" fmla="*/ 694311731 w 63"/>
                <a:gd name="T53" fmla="*/ 801167767 h 36"/>
                <a:gd name="T54" fmla="*/ 694311731 w 63"/>
                <a:gd name="T55" fmla="*/ 801167767 h 36"/>
                <a:gd name="T56" fmla="*/ 694311731 w 63"/>
                <a:gd name="T57" fmla="*/ 801167767 h 36"/>
                <a:gd name="T58" fmla="*/ 694311731 w 63"/>
                <a:gd name="T59" fmla="*/ 801167767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3"/>
                <a:gd name="T91" fmla="*/ 0 h 36"/>
                <a:gd name="T92" fmla="*/ 63 w 63"/>
                <a:gd name="T93" fmla="*/ 36 h 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3" h="36">
                  <a:moveTo>
                    <a:pt x="63" y="36"/>
                  </a:moveTo>
                  <a:lnTo>
                    <a:pt x="57" y="26"/>
                  </a:lnTo>
                  <a:lnTo>
                    <a:pt x="53" y="16"/>
                  </a:lnTo>
                  <a:lnTo>
                    <a:pt x="57" y="16"/>
                  </a:lnTo>
                  <a:lnTo>
                    <a:pt x="59" y="14"/>
                  </a:lnTo>
                  <a:lnTo>
                    <a:pt x="59" y="4"/>
                  </a:lnTo>
                  <a:lnTo>
                    <a:pt x="55" y="6"/>
                  </a:lnTo>
                  <a:lnTo>
                    <a:pt x="49" y="6"/>
                  </a:lnTo>
                  <a:lnTo>
                    <a:pt x="41" y="4"/>
                  </a:lnTo>
                  <a:lnTo>
                    <a:pt x="35" y="0"/>
                  </a:lnTo>
                  <a:lnTo>
                    <a:pt x="26" y="0"/>
                  </a:lnTo>
                  <a:lnTo>
                    <a:pt x="16" y="2"/>
                  </a:lnTo>
                  <a:lnTo>
                    <a:pt x="6" y="6"/>
                  </a:lnTo>
                  <a:lnTo>
                    <a:pt x="2" y="8"/>
                  </a:lnTo>
                  <a:lnTo>
                    <a:pt x="0" y="10"/>
                  </a:lnTo>
                  <a:lnTo>
                    <a:pt x="2" y="16"/>
                  </a:lnTo>
                  <a:lnTo>
                    <a:pt x="6" y="20"/>
                  </a:lnTo>
                  <a:lnTo>
                    <a:pt x="12" y="24"/>
                  </a:lnTo>
                  <a:lnTo>
                    <a:pt x="20" y="26"/>
                  </a:lnTo>
                  <a:lnTo>
                    <a:pt x="28" y="24"/>
                  </a:lnTo>
                  <a:lnTo>
                    <a:pt x="33" y="24"/>
                  </a:lnTo>
                  <a:lnTo>
                    <a:pt x="37" y="26"/>
                  </a:lnTo>
                  <a:lnTo>
                    <a:pt x="41" y="30"/>
                  </a:lnTo>
                  <a:lnTo>
                    <a:pt x="43" y="34"/>
                  </a:lnTo>
                  <a:lnTo>
                    <a:pt x="47" y="36"/>
                  </a:lnTo>
                  <a:lnTo>
                    <a:pt x="49" y="36"/>
                  </a:lnTo>
                  <a:lnTo>
                    <a:pt x="51" y="32"/>
                  </a:lnTo>
                  <a:lnTo>
                    <a:pt x="55" y="32"/>
                  </a:lnTo>
                  <a:lnTo>
                    <a:pt x="59" y="34"/>
                  </a:lnTo>
                  <a:lnTo>
                    <a:pt x="63" y="36"/>
                  </a:lnTo>
                  <a:close/>
                </a:path>
              </a:pathLst>
            </a:custGeom>
            <a:solidFill>
              <a:srgbClr val="C0C0C0"/>
            </a:solidFill>
            <a:ln w="3175">
              <a:solidFill>
                <a:schemeClr val="bg1"/>
              </a:solidFill>
              <a:round/>
              <a:headEnd/>
              <a:tailEnd/>
            </a:ln>
          </p:spPr>
          <p:txBody>
            <a:bodyPr/>
            <a:lstStyle/>
            <a:p>
              <a:endParaRPr lang="en-GB"/>
            </a:p>
          </p:txBody>
        </p:sp>
        <p:sp>
          <p:nvSpPr>
            <p:cNvPr id="75922" name="Freeform 148"/>
            <p:cNvSpPr>
              <a:spLocks/>
            </p:cNvSpPr>
            <p:nvPr/>
          </p:nvSpPr>
          <p:spPr bwMode="auto">
            <a:xfrm>
              <a:off x="2976" y="1262"/>
              <a:ext cx="41" cy="18"/>
            </a:xfrm>
            <a:custGeom>
              <a:avLst/>
              <a:gdLst>
                <a:gd name="T0" fmla="*/ 923930307 w 42"/>
                <a:gd name="T1" fmla="*/ 2147481202 h 18"/>
                <a:gd name="T2" fmla="*/ 923930307 w 42"/>
                <a:gd name="T3" fmla="*/ 2147481202 h 18"/>
                <a:gd name="T4" fmla="*/ 923930307 w 42"/>
                <a:gd name="T5" fmla="*/ 2147481202 h 18"/>
                <a:gd name="T6" fmla="*/ 923930307 w 42"/>
                <a:gd name="T7" fmla="*/ 2147481202 h 18"/>
                <a:gd name="T8" fmla="*/ 923930307 w 42"/>
                <a:gd name="T9" fmla="*/ 2147481202 h 18"/>
                <a:gd name="T10" fmla="*/ 923930307 w 42"/>
                <a:gd name="T11" fmla="*/ 0 h 18"/>
                <a:gd name="T12" fmla="*/ 923930307 w 42"/>
                <a:gd name="T13" fmla="*/ 2147481202 h 18"/>
                <a:gd name="T14" fmla="*/ 923930307 w 42"/>
                <a:gd name="T15" fmla="*/ 2147481202 h 18"/>
                <a:gd name="T16" fmla="*/ 923930307 w 42"/>
                <a:gd name="T17" fmla="*/ 2147481202 h 18"/>
                <a:gd name="T18" fmla="*/ 923930307 w 42"/>
                <a:gd name="T19" fmla="*/ 2147481202 h 18"/>
                <a:gd name="T20" fmla="*/ 0 w 42"/>
                <a:gd name="T21" fmla="*/ 2147481202 h 18"/>
                <a:gd name="T22" fmla="*/ 923930307 w 42"/>
                <a:gd name="T23" fmla="*/ 214748120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18"/>
                <a:gd name="T38" fmla="*/ 42 w 42"/>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18">
                  <a:moveTo>
                    <a:pt x="40" y="18"/>
                  </a:moveTo>
                  <a:lnTo>
                    <a:pt x="42" y="6"/>
                  </a:lnTo>
                  <a:lnTo>
                    <a:pt x="36" y="4"/>
                  </a:lnTo>
                  <a:lnTo>
                    <a:pt x="30" y="2"/>
                  </a:lnTo>
                  <a:lnTo>
                    <a:pt x="22" y="2"/>
                  </a:lnTo>
                  <a:lnTo>
                    <a:pt x="14" y="0"/>
                  </a:lnTo>
                  <a:lnTo>
                    <a:pt x="12" y="8"/>
                  </a:lnTo>
                  <a:lnTo>
                    <a:pt x="8" y="8"/>
                  </a:lnTo>
                  <a:lnTo>
                    <a:pt x="4" y="10"/>
                  </a:lnTo>
                  <a:lnTo>
                    <a:pt x="2" y="14"/>
                  </a:lnTo>
                  <a:lnTo>
                    <a:pt x="0" y="18"/>
                  </a:lnTo>
                  <a:lnTo>
                    <a:pt x="40" y="18"/>
                  </a:lnTo>
                  <a:close/>
                </a:path>
              </a:pathLst>
            </a:custGeom>
            <a:solidFill>
              <a:srgbClr val="C0C0C0"/>
            </a:solidFill>
            <a:ln w="3175">
              <a:solidFill>
                <a:schemeClr val="bg1"/>
              </a:solidFill>
              <a:round/>
              <a:headEnd/>
              <a:tailEnd/>
            </a:ln>
          </p:spPr>
          <p:txBody>
            <a:bodyPr/>
            <a:lstStyle/>
            <a:p>
              <a:endParaRPr lang="en-GB"/>
            </a:p>
          </p:txBody>
        </p:sp>
        <p:sp>
          <p:nvSpPr>
            <p:cNvPr id="75923" name="Freeform 149"/>
            <p:cNvSpPr>
              <a:spLocks/>
            </p:cNvSpPr>
            <p:nvPr/>
          </p:nvSpPr>
          <p:spPr bwMode="auto">
            <a:xfrm>
              <a:off x="2560" y="1511"/>
              <a:ext cx="42" cy="91"/>
            </a:xfrm>
            <a:custGeom>
              <a:avLst/>
              <a:gdLst>
                <a:gd name="T0" fmla="*/ 421513076 w 44"/>
                <a:gd name="T1" fmla="*/ 690086527 h 94"/>
                <a:gd name="T2" fmla="*/ 421513076 w 44"/>
                <a:gd name="T3" fmla="*/ 690086527 h 94"/>
                <a:gd name="T4" fmla="*/ 421513076 w 44"/>
                <a:gd name="T5" fmla="*/ 690086527 h 94"/>
                <a:gd name="T6" fmla="*/ 421513076 w 44"/>
                <a:gd name="T7" fmla="*/ 690086527 h 94"/>
                <a:gd name="T8" fmla="*/ 421513076 w 44"/>
                <a:gd name="T9" fmla="*/ 690086527 h 94"/>
                <a:gd name="T10" fmla="*/ 421513076 w 44"/>
                <a:gd name="T11" fmla="*/ 690086527 h 94"/>
                <a:gd name="T12" fmla="*/ 421513076 w 44"/>
                <a:gd name="T13" fmla="*/ 690086527 h 94"/>
                <a:gd name="T14" fmla="*/ 421513076 w 44"/>
                <a:gd name="T15" fmla="*/ 690086527 h 94"/>
                <a:gd name="T16" fmla="*/ 0 w 44"/>
                <a:gd name="T17" fmla="*/ 690086527 h 94"/>
                <a:gd name="T18" fmla="*/ 0 w 44"/>
                <a:gd name="T19" fmla="*/ 690086527 h 94"/>
                <a:gd name="T20" fmla="*/ 0 w 44"/>
                <a:gd name="T21" fmla="*/ 690086527 h 94"/>
                <a:gd name="T22" fmla="*/ 421513076 w 44"/>
                <a:gd name="T23" fmla="*/ 690086527 h 94"/>
                <a:gd name="T24" fmla="*/ 421513076 w 44"/>
                <a:gd name="T25" fmla="*/ 690086527 h 94"/>
                <a:gd name="T26" fmla="*/ 421513076 w 44"/>
                <a:gd name="T27" fmla="*/ 690086527 h 94"/>
                <a:gd name="T28" fmla="*/ 421513076 w 44"/>
                <a:gd name="T29" fmla="*/ 690086527 h 94"/>
                <a:gd name="T30" fmla="*/ 421513076 w 44"/>
                <a:gd name="T31" fmla="*/ 690086527 h 94"/>
                <a:gd name="T32" fmla="*/ 421513076 w 44"/>
                <a:gd name="T33" fmla="*/ 690086527 h 94"/>
                <a:gd name="T34" fmla="*/ 421513076 w 44"/>
                <a:gd name="T35" fmla="*/ 690086527 h 94"/>
                <a:gd name="T36" fmla="*/ 421513076 w 44"/>
                <a:gd name="T37" fmla="*/ 690086527 h 94"/>
                <a:gd name="T38" fmla="*/ 421513076 w 44"/>
                <a:gd name="T39" fmla="*/ 690086527 h 94"/>
                <a:gd name="T40" fmla="*/ 421513076 w 44"/>
                <a:gd name="T41" fmla="*/ 690086527 h 94"/>
                <a:gd name="T42" fmla="*/ 421513076 w 44"/>
                <a:gd name="T43" fmla="*/ 0 h 94"/>
                <a:gd name="T44" fmla="*/ 421513076 w 44"/>
                <a:gd name="T45" fmla="*/ 690086527 h 94"/>
                <a:gd name="T46" fmla="*/ 421513076 w 44"/>
                <a:gd name="T47" fmla="*/ 690086527 h 94"/>
                <a:gd name="T48" fmla="*/ 421513076 w 44"/>
                <a:gd name="T49" fmla="*/ 690086527 h 94"/>
                <a:gd name="T50" fmla="*/ 421513076 w 44"/>
                <a:gd name="T51" fmla="*/ 690086527 h 94"/>
                <a:gd name="T52" fmla="*/ 421513076 w 44"/>
                <a:gd name="T53" fmla="*/ 690086527 h 94"/>
                <a:gd name="T54" fmla="*/ 421513076 w 44"/>
                <a:gd name="T55" fmla="*/ 690086527 h 94"/>
                <a:gd name="T56" fmla="*/ 421513076 w 44"/>
                <a:gd name="T57" fmla="*/ 690086527 h 94"/>
                <a:gd name="T58" fmla="*/ 421513076 w 44"/>
                <a:gd name="T59" fmla="*/ 690086527 h 94"/>
                <a:gd name="T60" fmla="*/ 421513076 w 44"/>
                <a:gd name="T61" fmla="*/ 690086527 h 94"/>
                <a:gd name="T62" fmla="*/ 421513076 w 44"/>
                <a:gd name="T63" fmla="*/ 690086527 h 94"/>
                <a:gd name="T64" fmla="*/ 421513076 w 44"/>
                <a:gd name="T65" fmla="*/ 690086527 h 94"/>
                <a:gd name="T66" fmla="*/ 421513076 w 44"/>
                <a:gd name="T67" fmla="*/ 690086527 h 94"/>
                <a:gd name="T68" fmla="*/ 421513076 w 44"/>
                <a:gd name="T69" fmla="*/ 690086527 h 94"/>
                <a:gd name="T70" fmla="*/ 421513076 w 44"/>
                <a:gd name="T71" fmla="*/ 690086527 h 94"/>
                <a:gd name="T72" fmla="*/ 421513076 w 44"/>
                <a:gd name="T73" fmla="*/ 690086527 h 94"/>
                <a:gd name="T74" fmla="*/ 421513076 w 44"/>
                <a:gd name="T75" fmla="*/ 690086527 h 94"/>
                <a:gd name="T76" fmla="*/ 421513076 w 44"/>
                <a:gd name="T77" fmla="*/ 690086527 h 94"/>
                <a:gd name="T78" fmla="*/ 421513076 w 44"/>
                <a:gd name="T79" fmla="*/ 690086527 h 94"/>
                <a:gd name="T80" fmla="*/ 421513076 w 44"/>
                <a:gd name="T81" fmla="*/ 690086527 h 94"/>
                <a:gd name="T82" fmla="*/ 421513076 w 44"/>
                <a:gd name="T83" fmla="*/ 690086527 h 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94"/>
                <a:gd name="T128" fmla="*/ 44 w 44"/>
                <a:gd name="T129" fmla="*/ 94 h 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94">
                  <a:moveTo>
                    <a:pt x="26" y="94"/>
                  </a:moveTo>
                  <a:lnTo>
                    <a:pt x="18" y="94"/>
                  </a:lnTo>
                  <a:lnTo>
                    <a:pt x="14" y="94"/>
                  </a:lnTo>
                  <a:lnTo>
                    <a:pt x="10" y="94"/>
                  </a:lnTo>
                  <a:lnTo>
                    <a:pt x="8" y="80"/>
                  </a:lnTo>
                  <a:lnTo>
                    <a:pt x="10" y="70"/>
                  </a:lnTo>
                  <a:lnTo>
                    <a:pt x="8" y="68"/>
                  </a:lnTo>
                  <a:lnTo>
                    <a:pt x="4" y="66"/>
                  </a:lnTo>
                  <a:lnTo>
                    <a:pt x="0" y="64"/>
                  </a:lnTo>
                  <a:lnTo>
                    <a:pt x="0" y="60"/>
                  </a:lnTo>
                  <a:lnTo>
                    <a:pt x="0" y="54"/>
                  </a:lnTo>
                  <a:lnTo>
                    <a:pt x="2" y="50"/>
                  </a:lnTo>
                  <a:lnTo>
                    <a:pt x="6" y="40"/>
                  </a:lnTo>
                  <a:lnTo>
                    <a:pt x="12" y="32"/>
                  </a:lnTo>
                  <a:lnTo>
                    <a:pt x="14" y="26"/>
                  </a:lnTo>
                  <a:lnTo>
                    <a:pt x="14" y="22"/>
                  </a:lnTo>
                  <a:lnTo>
                    <a:pt x="14" y="18"/>
                  </a:lnTo>
                  <a:lnTo>
                    <a:pt x="12" y="16"/>
                  </a:lnTo>
                  <a:lnTo>
                    <a:pt x="10" y="14"/>
                  </a:lnTo>
                  <a:lnTo>
                    <a:pt x="10" y="12"/>
                  </a:lnTo>
                  <a:lnTo>
                    <a:pt x="10" y="4"/>
                  </a:lnTo>
                  <a:lnTo>
                    <a:pt x="12" y="0"/>
                  </a:lnTo>
                  <a:lnTo>
                    <a:pt x="18" y="2"/>
                  </a:lnTo>
                  <a:lnTo>
                    <a:pt x="24" y="4"/>
                  </a:lnTo>
                  <a:lnTo>
                    <a:pt x="40" y="4"/>
                  </a:lnTo>
                  <a:lnTo>
                    <a:pt x="42" y="8"/>
                  </a:lnTo>
                  <a:lnTo>
                    <a:pt x="44" y="12"/>
                  </a:lnTo>
                  <a:lnTo>
                    <a:pt x="42" y="24"/>
                  </a:lnTo>
                  <a:lnTo>
                    <a:pt x="36" y="34"/>
                  </a:lnTo>
                  <a:lnTo>
                    <a:pt x="32" y="42"/>
                  </a:lnTo>
                  <a:lnTo>
                    <a:pt x="30" y="52"/>
                  </a:lnTo>
                  <a:lnTo>
                    <a:pt x="32" y="56"/>
                  </a:lnTo>
                  <a:lnTo>
                    <a:pt x="32" y="62"/>
                  </a:lnTo>
                  <a:lnTo>
                    <a:pt x="32" y="68"/>
                  </a:lnTo>
                  <a:lnTo>
                    <a:pt x="30" y="72"/>
                  </a:lnTo>
                  <a:lnTo>
                    <a:pt x="32" y="74"/>
                  </a:lnTo>
                  <a:lnTo>
                    <a:pt x="34" y="78"/>
                  </a:lnTo>
                  <a:lnTo>
                    <a:pt x="32" y="82"/>
                  </a:lnTo>
                  <a:lnTo>
                    <a:pt x="30" y="84"/>
                  </a:lnTo>
                  <a:lnTo>
                    <a:pt x="28" y="88"/>
                  </a:lnTo>
                  <a:lnTo>
                    <a:pt x="28" y="92"/>
                  </a:lnTo>
                  <a:lnTo>
                    <a:pt x="26" y="94"/>
                  </a:lnTo>
                  <a:close/>
                </a:path>
              </a:pathLst>
            </a:custGeom>
            <a:solidFill>
              <a:srgbClr val="C0C0C0"/>
            </a:solidFill>
            <a:ln w="3175">
              <a:solidFill>
                <a:schemeClr val="bg1"/>
              </a:solidFill>
              <a:round/>
              <a:headEnd/>
              <a:tailEnd/>
            </a:ln>
          </p:spPr>
          <p:txBody>
            <a:bodyPr/>
            <a:lstStyle/>
            <a:p>
              <a:endParaRPr lang="en-GB"/>
            </a:p>
          </p:txBody>
        </p:sp>
        <p:sp>
          <p:nvSpPr>
            <p:cNvPr id="75924" name="Freeform 150"/>
            <p:cNvSpPr>
              <a:spLocks/>
            </p:cNvSpPr>
            <p:nvPr/>
          </p:nvSpPr>
          <p:spPr bwMode="auto">
            <a:xfrm>
              <a:off x="2734" y="1338"/>
              <a:ext cx="55" cy="34"/>
            </a:xfrm>
            <a:custGeom>
              <a:avLst/>
              <a:gdLst>
                <a:gd name="T0" fmla="*/ 334691101 w 58"/>
                <a:gd name="T1" fmla="*/ 290471820 h 36"/>
                <a:gd name="T2" fmla="*/ 334691101 w 58"/>
                <a:gd name="T3" fmla="*/ 290471820 h 36"/>
                <a:gd name="T4" fmla="*/ 334691101 w 58"/>
                <a:gd name="T5" fmla="*/ 290471820 h 36"/>
                <a:gd name="T6" fmla="*/ 334691101 w 58"/>
                <a:gd name="T7" fmla="*/ 290471820 h 36"/>
                <a:gd name="T8" fmla="*/ 334691101 w 58"/>
                <a:gd name="T9" fmla="*/ 290471820 h 36"/>
                <a:gd name="T10" fmla="*/ 334691101 w 58"/>
                <a:gd name="T11" fmla="*/ 290471820 h 36"/>
                <a:gd name="T12" fmla="*/ 334691101 w 58"/>
                <a:gd name="T13" fmla="*/ 290471820 h 36"/>
                <a:gd name="T14" fmla="*/ 334691101 w 58"/>
                <a:gd name="T15" fmla="*/ 290471820 h 36"/>
                <a:gd name="T16" fmla="*/ 334691101 w 58"/>
                <a:gd name="T17" fmla="*/ 290471820 h 36"/>
                <a:gd name="T18" fmla="*/ 334691101 w 58"/>
                <a:gd name="T19" fmla="*/ 290471820 h 36"/>
                <a:gd name="T20" fmla="*/ 334691101 w 58"/>
                <a:gd name="T21" fmla="*/ 290471820 h 36"/>
                <a:gd name="T22" fmla="*/ 334691101 w 58"/>
                <a:gd name="T23" fmla="*/ 0 h 36"/>
                <a:gd name="T24" fmla="*/ 334691101 w 58"/>
                <a:gd name="T25" fmla="*/ 290471820 h 36"/>
                <a:gd name="T26" fmla="*/ 334691101 w 58"/>
                <a:gd name="T27" fmla="*/ 290471820 h 36"/>
                <a:gd name="T28" fmla="*/ 334691101 w 58"/>
                <a:gd name="T29" fmla="*/ 0 h 36"/>
                <a:gd name="T30" fmla="*/ 0 w 58"/>
                <a:gd name="T31" fmla="*/ 290471820 h 36"/>
                <a:gd name="T32" fmla="*/ 334691101 w 58"/>
                <a:gd name="T33" fmla="*/ 290471820 h 36"/>
                <a:gd name="T34" fmla="*/ 334691101 w 58"/>
                <a:gd name="T35" fmla="*/ 290471820 h 36"/>
                <a:gd name="T36" fmla="*/ 334691101 w 58"/>
                <a:gd name="T37" fmla="*/ 290471820 h 36"/>
                <a:gd name="T38" fmla="*/ 334691101 w 58"/>
                <a:gd name="T39" fmla="*/ 290471820 h 36"/>
                <a:gd name="T40" fmla="*/ 334691101 w 58"/>
                <a:gd name="T41" fmla="*/ 290471820 h 36"/>
                <a:gd name="T42" fmla="*/ 334691101 w 58"/>
                <a:gd name="T43" fmla="*/ 290471820 h 36"/>
                <a:gd name="T44" fmla="*/ 334691101 w 58"/>
                <a:gd name="T45" fmla="*/ 290471820 h 36"/>
                <a:gd name="T46" fmla="*/ 334691101 w 58"/>
                <a:gd name="T47" fmla="*/ 290471820 h 36"/>
                <a:gd name="T48" fmla="*/ 334691101 w 58"/>
                <a:gd name="T49" fmla="*/ 290471820 h 36"/>
                <a:gd name="T50" fmla="*/ 334691101 w 58"/>
                <a:gd name="T51" fmla="*/ 290471820 h 36"/>
                <a:gd name="T52" fmla="*/ 334691101 w 58"/>
                <a:gd name="T53" fmla="*/ 290471820 h 36"/>
                <a:gd name="T54" fmla="*/ 334691101 w 58"/>
                <a:gd name="T55" fmla="*/ 290471820 h 36"/>
                <a:gd name="T56" fmla="*/ 334691101 w 58"/>
                <a:gd name="T57" fmla="*/ 290471820 h 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36"/>
                <a:gd name="T89" fmla="*/ 58 w 58"/>
                <a:gd name="T90" fmla="*/ 36 h 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36">
                  <a:moveTo>
                    <a:pt x="50" y="36"/>
                  </a:moveTo>
                  <a:lnTo>
                    <a:pt x="48" y="36"/>
                  </a:lnTo>
                  <a:lnTo>
                    <a:pt x="48" y="34"/>
                  </a:lnTo>
                  <a:lnTo>
                    <a:pt x="48" y="30"/>
                  </a:lnTo>
                  <a:lnTo>
                    <a:pt x="50" y="26"/>
                  </a:lnTo>
                  <a:lnTo>
                    <a:pt x="52" y="24"/>
                  </a:lnTo>
                  <a:lnTo>
                    <a:pt x="56" y="22"/>
                  </a:lnTo>
                  <a:lnTo>
                    <a:pt x="58" y="18"/>
                  </a:lnTo>
                  <a:lnTo>
                    <a:pt x="56" y="14"/>
                  </a:lnTo>
                  <a:lnTo>
                    <a:pt x="54" y="12"/>
                  </a:lnTo>
                  <a:lnTo>
                    <a:pt x="48" y="6"/>
                  </a:lnTo>
                  <a:lnTo>
                    <a:pt x="32" y="0"/>
                  </a:lnTo>
                  <a:lnTo>
                    <a:pt x="18" y="4"/>
                  </a:lnTo>
                  <a:lnTo>
                    <a:pt x="14" y="2"/>
                  </a:lnTo>
                  <a:lnTo>
                    <a:pt x="12" y="0"/>
                  </a:lnTo>
                  <a:lnTo>
                    <a:pt x="0" y="6"/>
                  </a:lnTo>
                  <a:lnTo>
                    <a:pt x="4" y="10"/>
                  </a:lnTo>
                  <a:lnTo>
                    <a:pt x="10" y="16"/>
                  </a:lnTo>
                  <a:lnTo>
                    <a:pt x="16" y="18"/>
                  </a:lnTo>
                  <a:lnTo>
                    <a:pt x="24" y="20"/>
                  </a:lnTo>
                  <a:lnTo>
                    <a:pt x="24" y="24"/>
                  </a:lnTo>
                  <a:lnTo>
                    <a:pt x="26" y="26"/>
                  </a:lnTo>
                  <a:lnTo>
                    <a:pt x="30" y="28"/>
                  </a:lnTo>
                  <a:lnTo>
                    <a:pt x="36" y="28"/>
                  </a:lnTo>
                  <a:lnTo>
                    <a:pt x="36" y="30"/>
                  </a:lnTo>
                  <a:lnTo>
                    <a:pt x="38" y="30"/>
                  </a:lnTo>
                  <a:lnTo>
                    <a:pt x="40" y="34"/>
                  </a:lnTo>
                  <a:lnTo>
                    <a:pt x="42" y="36"/>
                  </a:lnTo>
                  <a:lnTo>
                    <a:pt x="50" y="36"/>
                  </a:lnTo>
                  <a:close/>
                </a:path>
              </a:pathLst>
            </a:custGeom>
            <a:solidFill>
              <a:srgbClr val="C0C0C0"/>
            </a:solidFill>
            <a:ln w="3175">
              <a:solidFill>
                <a:schemeClr val="bg1"/>
              </a:solidFill>
              <a:round/>
              <a:headEnd/>
              <a:tailEnd/>
            </a:ln>
          </p:spPr>
          <p:txBody>
            <a:bodyPr/>
            <a:lstStyle/>
            <a:p>
              <a:endParaRPr lang="en-GB"/>
            </a:p>
          </p:txBody>
        </p:sp>
        <p:sp>
          <p:nvSpPr>
            <p:cNvPr id="75925" name="Freeform 151"/>
            <p:cNvSpPr>
              <a:spLocks/>
            </p:cNvSpPr>
            <p:nvPr/>
          </p:nvSpPr>
          <p:spPr bwMode="auto">
            <a:xfrm>
              <a:off x="2745" y="1295"/>
              <a:ext cx="52" cy="50"/>
            </a:xfrm>
            <a:custGeom>
              <a:avLst/>
              <a:gdLst>
                <a:gd name="T0" fmla="*/ 573145779 w 54"/>
                <a:gd name="T1" fmla="*/ 0 h 52"/>
                <a:gd name="T2" fmla="*/ 573145779 w 54"/>
                <a:gd name="T3" fmla="*/ 544205379 h 52"/>
                <a:gd name="T4" fmla="*/ 573145779 w 54"/>
                <a:gd name="T5" fmla="*/ 544205379 h 52"/>
                <a:gd name="T6" fmla="*/ 573145779 w 54"/>
                <a:gd name="T7" fmla="*/ 544205379 h 52"/>
                <a:gd name="T8" fmla="*/ 573145779 w 54"/>
                <a:gd name="T9" fmla="*/ 544205379 h 52"/>
                <a:gd name="T10" fmla="*/ 573145779 w 54"/>
                <a:gd name="T11" fmla="*/ 544205379 h 52"/>
                <a:gd name="T12" fmla="*/ 573145779 w 54"/>
                <a:gd name="T13" fmla="*/ 544205379 h 52"/>
                <a:gd name="T14" fmla="*/ 573145779 w 54"/>
                <a:gd name="T15" fmla="*/ 544205379 h 52"/>
                <a:gd name="T16" fmla="*/ 573145779 w 54"/>
                <a:gd name="T17" fmla="*/ 544205379 h 52"/>
                <a:gd name="T18" fmla="*/ 573145779 w 54"/>
                <a:gd name="T19" fmla="*/ 544205379 h 52"/>
                <a:gd name="T20" fmla="*/ 573145779 w 54"/>
                <a:gd name="T21" fmla="*/ 544205379 h 52"/>
                <a:gd name="T22" fmla="*/ 573145779 w 54"/>
                <a:gd name="T23" fmla="*/ 544205379 h 52"/>
                <a:gd name="T24" fmla="*/ 573145779 w 54"/>
                <a:gd name="T25" fmla="*/ 544205379 h 52"/>
                <a:gd name="T26" fmla="*/ 573145779 w 54"/>
                <a:gd name="T27" fmla="*/ 544205379 h 52"/>
                <a:gd name="T28" fmla="*/ 573145779 w 54"/>
                <a:gd name="T29" fmla="*/ 544205379 h 52"/>
                <a:gd name="T30" fmla="*/ 0 w 54"/>
                <a:gd name="T31" fmla="*/ 544205379 h 52"/>
                <a:gd name="T32" fmla="*/ 573145779 w 54"/>
                <a:gd name="T33" fmla="*/ 544205379 h 52"/>
                <a:gd name="T34" fmla="*/ 573145779 w 54"/>
                <a:gd name="T35" fmla="*/ 544205379 h 52"/>
                <a:gd name="T36" fmla="*/ 573145779 w 54"/>
                <a:gd name="T37" fmla="*/ 544205379 h 52"/>
                <a:gd name="T38" fmla="*/ 573145779 w 54"/>
                <a:gd name="T39" fmla="*/ 544205379 h 52"/>
                <a:gd name="T40" fmla="*/ 573145779 w 54"/>
                <a:gd name="T41" fmla="*/ 544205379 h 52"/>
                <a:gd name="T42" fmla="*/ 573145779 w 54"/>
                <a:gd name="T43" fmla="*/ 544205379 h 52"/>
                <a:gd name="T44" fmla="*/ 573145779 w 54"/>
                <a:gd name="T45" fmla="*/ 544205379 h 52"/>
                <a:gd name="T46" fmla="*/ 573145779 w 54"/>
                <a:gd name="T47" fmla="*/ 544205379 h 52"/>
                <a:gd name="T48" fmla="*/ 573145779 w 54"/>
                <a:gd name="T49" fmla="*/ 544205379 h 52"/>
                <a:gd name="T50" fmla="*/ 573145779 w 54"/>
                <a:gd name="T51" fmla="*/ 0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
                <a:gd name="T79" fmla="*/ 0 h 52"/>
                <a:gd name="T80" fmla="*/ 54 w 54"/>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 h="52">
                  <a:moveTo>
                    <a:pt x="54" y="0"/>
                  </a:moveTo>
                  <a:lnTo>
                    <a:pt x="54" y="10"/>
                  </a:lnTo>
                  <a:lnTo>
                    <a:pt x="52" y="18"/>
                  </a:lnTo>
                  <a:lnTo>
                    <a:pt x="52" y="24"/>
                  </a:lnTo>
                  <a:lnTo>
                    <a:pt x="54" y="24"/>
                  </a:lnTo>
                  <a:lnTo>
                    <a:pt x="50" y="32"/>
                  </a:lnTo>
                  <a:lnTo>
                    <a:pt x="46" y="36"/>
                  </a:lnTo>
                  <a:lnTo>
                    <a:pt x="44" y="40"/>
                  </a:lnTo>
                  <a:lnTo>
                    <a:pt x="42" y="46"/>
                  </a:lnTo>
                  <a:lnTo>
                    <a:pt x="40" y="50"/>
                  </a:lnTo>
                  <a:lnTo>
                    <a:pt x="38" y="52"/>
                  </a:lnTo>
                  <a:lnTo>
                    <a:pt x="30" y="46"/>
                  </a:lnTo>
                  <a:lnTo>
                    <a:pt x="20" y="44"/>
                  </a:lnTo>
                  <a:lnTo>
                    <a:pt x="6" y="48"/>
                  </a:lnTo>
                  <a:lnTo>
                    <a:pt x="2" y="46"/>
                  </a:lnTo>
                  <a:lnTo>
                    <a:pt x="0" y="44"/>
                  </a:lnTo>
                  <a:lnTo>
                    <a:pt x="10" y="38"/>
                  </a:lnTo>
                  <a:lnTo>
                    <a:pt x="14" y="32"/>
                  </a:lnTo>
                  <a:lnTo>
                    <a:pt x="18" y="24"/>
                  </a:lnTo>
                  <a:lnTo>
                    <a:pt x="22" y="18"/>
                  </a:lnTo>
                  <a:lnTo>
                    <a:pt x="24" y="14"/>
                  </a:lnTo>
                  <a:lnTo>
                    <a:pt x="30" y="14"/>
                  </a:lnTo>
                  <a:lnTo>
                    <a:pt x="32" y="8"/>
                  </a:lnTo>
                  <a:lnTo>
                    <a:pt x="40" y="4"/>
                  </a:lnTo>
                  <a:lnTo>
                    <a:pt x="46" y="2"/>
                  </a:lnTo>
                  <a:lnTo>
                    <a:pt x="54" y="0"/>
                  </a:lnTo>
                  <a:close/>
                </a:path>
              </a:pathLst>
            </a:custGeom>
            <a:solidFill>
              <a:srgbClr val="C0C0C0"/>
            </a:solidFill>
            <a:ln w="3175">
              <a:solidFill>
                <a:schemeClr val="bg1"/>
              </a:solidFill>
              <a:round/>
              <a:headEnd/>
              <a:tailEnd/>
            </a:ln>
          </p:spPr>
          <p:txBody>
            <a:bodyPr/>
            <a:lstStyle/>
            <a:p>
              <a:endParaRPr lang="en-GB"/>
            </a:p>
          </p:txBody>
        </p:sp>
        <p:sp>
          <p:nvSpPr>
            <p:cNvPr id="75926" name="Freeform 152"/>
            <p:cNvSpPr>
              <a:spLocks/>
            </p:cNvSpPr>
            <p:nvPr/>
          </p:nvSpPr>
          <p:spPr bwMode="auto">
            <a:xfrm>
              <a:off x="2813" y="1222"/>
              <a:ext cx="32" cy="54"/>
            </a:xfrm>
            <a:custGeom>
              <a:avLst/>
              <a:gdLst>
                <a:gd name="T0" fmla="*/ 257286390 w 34"/>
                <a:gd name="T1" fmla="*/ 601354451 h 56"/>
                <a:gd name="T2" fmla="*/ 257286390 w 34"/>
                <a:gd name="T3" fmla="*/ 601354451 h 56"/>
                <a:gd name="T4" fmla="*/ 257286390 w 34"/>
                <a:gd name="T5" fmla="*/ 601354451 h 56"/>
                <a:gd name="T6" fmla="*/ 257286390 w 34"/>
                <a:gd name="T7" fmla="*/ 601354451 h 56"/>
                <a:gd name="T8" fmla="*/ 257286390 w 34"/>
                <a:gd name="T9" fmla="*/ 601354451 h 56"/>
                <a:gd name="T10" fmla="*/ 257286390 w 34"/>
                <a:gd name="T11" fmla="*/ 601354451 h 56"/>
                <a:gd name="T12" fmla="*/ 257286390 w 34"/>
                <a:gd name="T13" fmla="*/ 601354451 h 56"/>
                <a:gd name="T14" fmla="*/ 257286390 w 34"/>
                <a:gd name="T15" fmla="*/ 601354451 h 56"/>
                <a:gd name="T16" fmla="*/ 0 w 34"/>
                <a:gd name="T17" fmla="*/ 601354451 h 56"/>
                <a:gd name="T18" fmla="*/ 257286390 w 34"/>
                <a:gd name="T19" fmla="*/ 601354451 h 56"/>
                <a:gd name="T20" fmla="*/ 257286390 w 34"/>
                <a:gd name="T21" fmla="*/ 601354451 h 56"/>
                <a:gd name="T22" fmla="*/ 257286390 w 34"/>
                <a:gd name="T23" fmla="*/ 601354451 h 56"/>
                <a:gd name="T24" fmla="*/ 257286390 w 34"/>
                <a:gd name="T25" fmla="*/ 0 h 56"/>
                <a:gd name="T26" fmla="*/ 257286390 w 34"/>
                <a:gd name="T27" fmla="*/ 601354451 h 56"/>
                <a:gd name="T28" fmla="*/ 257286390 w 34"/>
                <a:gd name="T29" fmla="*/ 601354451 h 56"/>
                <a:gd name="T30" fmla="*/ 257286390 w 34"/>
                <a:gd name="T31" fmla="*/ 601354451 h 56"/>
                <a:gd name="T32" fmla="*/ 257286390 w 34"/>
                <a:gd name="T33" fmla="*/ 601354451 h 56"/>
                <a:gd name="T34" fmla="*/ 257286390 w 34"/>
                <a:gd name="T35" fmla="*/ 601354451 h 56"/>
                <a:gd name="T36" fmla="*/ 257286390 w 34"/>
                <a:gd name="T37" fmla="*/ 601354451 h 56"/>
                <a:gd name="T38" fmla="*/ 257286390 w 34"/>
                <a:gd name="T39" fmla="*/ 601354451 h 56"/>
                <a:gd name="T40" fmla="*/ 257286390 w 34"/>
                <a:gd name="T41" fmla="*/ 601354451 h 56"/>
                <a:gd name="T42" fmla="*/ 257286390 w 34"/>
                <a:gd name="T43" fmla="*/ 601354451 h 56"/>
                <a:gd name="T44" fmla="*/ 257286390 w 34"/>
                <a:gd name="T45" fmla="*/ 601354451 h 56"/>
                <a:gd name="T46" fmla="*/ 257286390 w 34"/>
                <a:gd name="T47" fmla="*/ 601354451 h 56"/>
                <a:gd name="T48" fmla="*/ 257286390 w 34"/>
                <a:gd name="T49" fmla="*/ 601354451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56"/>
                <a:gd name="T77" fmla="*/ 34 w 34"/>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56">
                  <a:moveTo>
                    <a:pt x="24" y="56"/>
                  </a:moveTo>
                  <a:lnTo>
                    <a:pt x="10" y="56"/>
                  </a:lnTo>
                  <a:lnTo>
                    <a:pt x="12" y="56"/>
                  </a:lnTo>
                  <a:lnTo>
                    <a:pt x="14" y="54"/>
                  </a:lnTo>
                  <a:lnTo>
                    <a:pt x="6" y="54"/>
                  </a:lnTo>
                  <a:lnTo>
                    <a:pt x="6" y="46"/>
                  </a:lnTo>
                  <a:lnTo>
                    <a:pt x="4" y="40"/>
                  </a:lnTo>
                  <a:lnTo>
                    <a:pt x="2" y="34"/>
                  </a:lnTo>
                  <a:lnTo>
                    <a:pt x="0" y="28"/>
                  </a:lnTo>
                  <a:lnTo>
                    <a:pt x="2" y="24"/>
                  </a:lnTo>
                  <a:lnTo>
                    <a:pt x="4" y="20"/>
                  </a:lnTo>
                  <a:lnTo>
                    <a:pt x="14" y="12"/>
                  </a:lnTo>
                  <a:lnTo>
                    <a:pt x="30" y="0"/>
                  </a:lnTo>
                  <a:lnTo>
                    <a:pt x="30" y="14"/>
                  </a:lnTo>
                  <a:lnTo>
                    <a:pt x="28" y="18"/>
                  </a:lnTo>
                  <a:lnTo>
                    <a:pt x="30" y="20"/>
                  </a:lnTo>
                  <a:lnTo>
                    <a:pt x="34" y="22"/>
                  </a:lnTo>
                  <a:lnTo>
                    <a:pt x="32" y="26"/>
                  </a:lnTo>
                  <a:lnTo>
                    <a:pt x="30" y="30"/>
                  </a:lnTo>
                  <a:lnTo>
                    <a:pt x="28" y="30"/>
                  </a:lnTo>
                  <a:lnTo>
                    <a:pt x="24" y="32"/>
                  </a:lnTo>
                  <a:lnTo>
                    <a:pt x="26" y="38"/>
                  </a:lnTo>
                  <a:lnTo>
                    <a:pt x="30" y="44"/>
                  </a:lnTo>
                  <a:lnTo>
                    <a:pt x="24" y="44"/>
                  </a:lnTo>
                  <a:lnTo>
                    <a:pt x="24" y="56"/>
                  </a:lnTo>
                  <a:close/>
                </a:path>
              </a:pathLst>
            </a:custGeom>
            <a:solidFill>
              <a:srgbClr val="C0C0C0"/>
            </a:solidFill>
            <a:ln w="3175">
              <a:solidFill>
                <a:schemeClr val="bg1"/>
              </a:solidFill>
              <a:round/>
              <a:headEnd/>
              <a:tailEnd/>
            </a:ln>
          </p:spPr>
          <p:txBody>
            <a:bodyPr/>
            <a:lstStyle/>
            <a:p>
              <a:endParaRPr lang="en-GB"/>
            </a:p>
          </p:txBody>
        </p:sp>
        <p:sp>
          <p:nvSpPr>
            <p:cNvPr id="75927" name="Freeform 153"/>
            <p:cNvSpPr>
              <a:spLocks/>
            </p:cNvSpPr>
            <p:nvPr/>
          </p:nvSpPr>
          <p:spPr bwMode="auto">
            <a:xfrm>
              <a:off x="2788" y="1407"/>
              <a:ext cx="64" cy="31"/>
            </a:xfrm>
            <a:custGeom>
              <a:avLst/>
              <a:gdLst>
                <a:gd name="T0" fmla="*/ 731460115 w 66"/>
                <a:gd name="T1" fmla="*/ 706869847 h 32"/>
                <a:gd name="T2" fmla="*/ 731460115 w 66"/>
                <a:gd name="T3" fmla="*/ 706869847 h 32"/>
                <a:gd name="T4" fmla="*/ 731460115 w 66"/>
                <a:gd name="T5" fmla="*/ 0 h 32"/>
                <a:gd name="T6" fmla="*/ 731460115 w 66"/>
                <a:gd name="T7" fmla="*/ 0 h 32"/>
                <a:gd name="T8" fmla="*/ 731460115 w 66"/>
                <a:gd name="T9" fmla="*/ 706869847 h 32"/>
                <a:gd name="T10" fmla="*/ 731460115 w 66"/>
                <a:gd name="T11" fmla="*/ 706869847 h 32"/>
                <a:gd name="T12" fmla="*/ 731460115 w 66"/>
                <a:gd name="T13" fmla="*/ 0 h 32"/>
                <a:gd name="T14" fmla="*/ 731460115 w 66"/>
                <a:gd name="T15" fmla="*/ 706869847 h 32"/>
                <a:gd name="T16" fmla="*/ 731460115 w 66"/>
                <a:gd name="T17" fmla="*/ 706869847 h 32"/>
                <a:gd name="T18" fmla="*/ 731460115 w 66"/>
                <a:gd name="T19" fmla="*/ 706869847 h 32"/>
                <a:gd name="T20" fmla="*/ 731460115 w 66"/>
                <a:gd name="T21" fmla="*/ 706869847 h 32"/>
                <a:gd name="T22" fmla="*/ 731460115 w 66"/>
                <a:gd name="T23" fmla="*/ 706869847 h 32"/>
                <a:gd name="T24" fmla="*/ 0 w 66"/>
                <a:gd name="T25" fmla="*/ 706869847 h 32"/>
                <a:gd name="T26" fmla="*/ 0 w 66"/>
                <a:gd name="T27" fmla="*/ 706869847 h 32"/>
                <a:gd name="T28" fmla="*/ 731460115 w 66"/>
                <a:gd name="T29" fmla="*/ 706869847 h 32"/>
                <a:gd name="T30" fmla="*/ 731460115 w 66"/>
                <a:gd name="T31" fmla="*/ 706869847 h 32"/>
                <a:gd name="T32" fmla="*/ 731460115 w 66"/>
                <a:gd name="T33" fmla="*/ 706869847 h 32"/>
                <a:gd name="T34" fmla="*/ 731460115 w 66"/>
                <a:gd name="T35" fmla="*/ 706869847 h 32"/>
                <a:gd name="T36" fmla="*/ 731460115 w 66"/>
                <a:gd name="T37" fmla="*/ 706869847 h 32"/>
                <a:gd name="T38" fmla="*/ 731460115 w 66"/>
                <a:gd name="T39" fmla="*/ 706869847 h 32"/>
                <a:gd name="T40" fmla="*/ 731460115 w 66"/>
                <a:gd name="T41" fmla="*/ 706869847 h 32"/>
                <a:gd name="T42" fmla="*/ 731460115 w 66"/>
                <a:gd name="T43" fmla="*/ 706869847 h 32"/>
                <a:gd name="T44" fmla="*/ 731460115 w 66"/>
                <a:gd name="T45" fmla="*/ 706869847 h 32"/>
                <a:gd name="T46" fmla="*/ 731460115 w 66"/>
                <a:gd name="T47" fmla="*/ 706869847 h 32"/>
                <a:gd name="T48" fmla="*/ 731460115 w 66"/>
                <a:gd name="T49" fmla="*/ 706869847 h 32"/>
                <a:gd name="T50" fmla="*/ 731460115 w 66"/>
                <a:gd name="T51" fmla="*/ 706869847 h 32"/>
                <a:gd name="T52" fmla="*/ 731460115 w 66"/>
                <a:gd name="T53" fmla="*/ 706869847 h 32"/>
                <a:gd name="T54" fmla="*/ 731460115 w 66"/>
                <a:gd name="T55" fmla="*/ 706869847 h 32"/>
                <a:gd name="T56" fmla="*/ 731460115 w 66"/>
                <a:gd name="T57" fmla="*/ 706869847 h 32"/>
                <a:gd name="T58" fmla="*/ 731460115 w 66"/>
                <a:gd name="T59" fmla="*/ 706869847 h 32"/>
                <a:gd name="T60" fmla="*/ 731460115 w 66"/>
                <a:gd name="T61" fmla="*/ 706869847 h 32"/>
                <a:gd name="T62" fmla="*/ 731460115 w 66"/>
                <a:gd name="T63" fmla="*/ 706869847 h 32"/>
                <a:gd name="T64" fmla="*/ 731460115 w 66"/>
                <a:gd name="T65" fmla="*/ 706869847 h 32"/>
                <a:gd name="T66" fmla="*/ 731460115 w 66"/>
                <a:gd name="T67" fmla="*/ 706869847 h 32"/>
                <a:gd name="T68" fmla="*/ 731460115 w 66"/>
                <a:gd name="T69" fmla="*/ 706869847 h 32"/>
                <a:gd name="T70" fmla="*/ 731460115 w 66"/>
                <a:gd name="T71" fmla="*/ 706869847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6"/>
                <a:gd name="T109" fmla="*/ 0 h 32"/>
                <a:gd name="T110" fmla="*/ 66 w 66"/>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6" h="32">
                  <a:moveTo>
                    <a:pt x="54" y="4"/>
                  </a:moveTo>
                  <a:lnTo>
                    <a:pt x="48" y="2"/>
                  </a:lnTo>
                  <a:lnTo>
                    <a:pt x="38" y="0"/>
                  </a:lnTo>
                  <a:lnTo>
                    <a:pt x="28" y="0"/>
                  </a:lnTo>
                  <a:lnTo>
                    <a:pt x="18" y="2"/>
                  </a:lnTo>
                  <a:lnTo>
                    <a:pt x="20" y="2"/>
                  </a:lnTo>
                  <a:lnTo>
                    <a:pt x="20" y="0"/>
                  </a:lnTo>
                  <a:lnTo>
                    <a:pt x="18" y="2"/>
                  </a:lnTo>
                  <a:lnTo>
                    <a:pt x="16" y="4"/>
                  </a:lnTo>
                  <a:lnTo>
                    <a:pt x="14" y="8"/>
                  </a:lnTo>
                  <a:lnTo>
                    <a:pt x="10" y="10"/>
                  </a:lnTo>
                  <a:lnTo>
                    <a:pt x="6" y="14"/>
                  </a:lnTo>
                  <a:lnTo>
                    <a:pt x="0" y="22"/>
                  </a:lnTo>
                  <a:lnTo>
                    <a:pt x="0" y="30"/>
                  </a:lnTo>
                  <a:lnTo>
                    <a:pt x="4" y="30"/>
                  </a:lnTo>
                  <a:lnTo>
                    <a:pt x="4" y="28"/>
                  </a:lnTo>
                  <a:lnTo>
                    <a:pt x="6" y="24"/>
                  </a:lnTo>
                  <a:lnTo>
                    <a:pt x="10" y="26"/>
                  </a:lnTo>
                  <a:lnTo>
                    <a:pt x="12" y="24"/>
                  </a:lnTo>
                  <a:lnTo>
                    <a:pt x="12" y="32"/>
                  </a:lnTo>
                  <a:lnTo>
                    <a:pt x="28" y="32"/>
                  </a:lnTo>
                  <a:lnTo>
                    <a:pt x="30" y="30"/>
                  </a:lnTo>
                  <a:lnTo>
                    <a:pt x="32" y="28"/>
                  </a:lnTo>
                  <a:lnTo>
                    <a:pt x="34" y="26"/>
                  </a:lnTo>
                  <a:lnTo>
                    <a:pt x="40" y="30"/>
                  </a:lnTo>
                  <a:lnTo>
                    <a:pt x="44" y="32"/>
                  </a:lnTo>
                  <a:lnTo>
                    <a:pt x="48" y="32"/>
                  </a:lnTo>
                  <a:lnTo>
                    <a:pt x="48" y="26"/>
                  </a:lnTo>
                  <a:lnTo>
                    <a:pt x="52" y="24"/>
                  </a:lnTo>
                  <a:lnTo>
                    <a:pt x="58" y="22"/>
                  </a:lnTo>
                  <a:lnTo>
                    <a:pt x="66" y="20"/>
                  </a:lnTo>
                  <a:lnTo>
                    <a:pt x="66" y="14"/>
                  </a:lnTo>
                  <a:lnTo>
                    <a:pt x="62" y="14"/>
                  </a:lnTo>
                  <a:lnTo>
                    <a:pt x="58" y="12"/>
                  </a:lnTo>
                  <a:lnTo>
                    <a:pt x="54" y="8"/>
                  </a:lnTo>
                  <a:lnTo>
                    <a:pt x="54" y="4"/>
                  </a:lnTo>
                  <a:close/>
                </a:path>
              </a:pathLst>
            </a:custGeom>
            <a:solidFill>
              <a:srgbClr val="C0C0C0"/>
            </a:solidFill>
            <a:ln w="3175">
              <a:solidFill>
                <a:schemeClr val="bg1"/>
              </a:solidFill>
              <a:round/>
              <a:headEnd/>
              <a:tailEnd/>
            </a:ln>
          </p:spPr>
          <p:txBody>
            <a:bodyPr/>
            <a:lstStyle/>
            <a:p>
              <a:endParaRPr lang="en-GB"/>
            </a:p>
          </p:txBody>
        </p:sp>
        <p:sp>
          <p:nvSpPr>
            <p:cNvPr id="75928" name="Freeform 154"/>
            <p:cNvSpPr>
              <a:spLocks/>
            </p:cNvSpPr>
            <p:nvPr/>
          </p:nvSpPr>
          <p:spPr bwMode="auto">
            <a:xfrm>
              <a:off x="2841" y="1382"/>
              <a:ext cx="108" cy="46"/>
            </a:xfrm>
            <a:custGeom>
              <a:avLst/>
              <a:gdLst>
                <a:gd name="T0" fmla="*/ 323661589 w 114"/>
                <a:gd name="T1" fmla="*/ 484183947 h 48"/>
                <a:gd name="T2" fmla="*/ 323661589 w 114"/>
                <a:gd name="T3" fmla="*/ 484183947 h 48"/>
                <a:gd name="T4" fmla="*/ 323661589 w 114"/>
                <a:gd name="T5" fmla="*/ 484183947 h 48"/>
                <a:gd name="T6" fmla="*/ 323661589 w 114"/>
                <a:gd name="T7" fmla="*/ 484183947 h 48"/>
                <a:gd name="T8" fmla="*/ 323661589 w 114"/>
                <a:gd name="T9" fmla="*/ 484183947 h 48"/>
                <a:gd name="T10" fmla="*/ 323661589 w 114"/>
                <a:gd name="T11" fmla="*/ 0 h 48"/>
                <a:gd name="T12" fmla="*/ 323661589 w 114"/>
                <a:gd name="T13" fmla="*/ 484183947 h 48"/>
                <a:gd name="T14" fmla="*/ 323661589 w 114"/>
                <a:gd name="T15" fmla="*/ 484183947 h 48"/>
                <a:gd name="T16" fmla="*/ 323661589 w 114"/>
                <a:gd name="T17" fmla="*/ 484183947 h 48"/>
                <a:gd name="T18" fmla="*/ 323661589 w 114"/>
                <a:gd name="T19" fmla="*/ 484183947 h 48"/>
                <a:gd name="T20" fmla="*/ 323661589 w 114"/>
                <a:gd name="T21" fmla="*/ 484183947 h 48"/>
                <a:gd name="T22" fmla="*/ 323661589 w 114"/>
                <a:gd name="T23" fmla="*/ 484183947 h 48"/>
                <a:gd name="T24" fmla="*/ 323661589 w 114"/>
                <a:gd name="T25" fmla="*/ 484183947 h 48"/>
                <a:gd name="T26" fmla="*/ 323661589 w 114"/>
                <a:gd name="T27" fmla="*/ 484183947 h 48"/>
                <a:gd name="T28" fmla="*/ 323661589 w 114"/>
                <a:gd name="T29" fmla="*/ 484183947 h 48"/>
                <a:gd name="T30" fmla="*/ 323661589 w 114"/>
                <a:gd name="T31" fmla="*/ 484183947 h 48"/>
                <a:gd name="T32" fmla="*/ 323661589 w 114"/>
                <a:gd name="T33" fmla="*/ 484183947 h 48"/>
                <a:gd name="T34" fmla="*/ 323661589 w 114"/>
                <a:gd name="T35" fmla="*/ 484183947 h 48"/>
                <a:gd name="T36" fmla="*/ 323661589 w 114"/>
                <a:gd name="T37" fmla="*/ 484183947 h 48"/>
                <a:gd name="T38" fmla="*/ 323661589 w 114"/>
                <a:gd name="T39" fmla="*/ 484183947 h 48"/>
                <a:gd name="T40" fmla="*/ 323661589 w 114"/>
                <a:gd name="T41" fmla="*/ 484183947 h 48"/>
                <a:gd name="T42" fmla="*/ 323661589 w 114"/>
                <a:gd name="T43" fmla="*/ 484183947 h 48"/>
                <a:gd name="T44" fmla="*/ 323661589 w 114"/>
                <a:gd name="T45" fmla="*/ 484183947 h 48"/>
                <a:gd name="T46" fmla="*/ 323661589 w 114"/>
                <a:gd name="T47" fmla="*/ 484183947 h 48"/>
                <a:gd name="T48" fmla="*/ 323661589 w 114"/>
                <a:gd name="T49" fmla="*/ 484183947 h 48"/>
                <a:gd name="T50" fmla="*/ 323661589 w 114"/>
                <a:gd name="T51" fmla="*/ 484183947 h 48"/>
                <a:gd name="T52" fmla="*/ 323661589 w 114"/>
                <a:gd name="T53" fmla="*/ 484183947 h 48"/>
                <a:gd name="T54" fmla="*/ 323661589 w 114"/>
                <a:gd name="T55" fmla="*/ 484183947 h 48"/>
                <a:gd name="T56" fmla="*/ 323661589 w 114"/>
                <a:gd name="T57" fmla="*/ 484183947 h 48"/>
                <a:gd name="T58" fmla="*/ 0 w 114"/>
                <a:gd name="T59" fmla="*/ 484183947 h 48"/>
                <a:gd name="T60" fmla="*/ 0 w 114"/>
                <a:gd name="T61" fmla="*/ 484183947 h 48"/>
                <a:gd name="T62" fmla="*/ 323661589 w 114"/>
                <a:gd name="T63" fmla="*/ 484183947 h 48"/>
                <a:gd name="T64" fmla="*/ 323661589 w 114"/>
                <a:gd name="T65" fmla="*/ 484183947 h 48"/>
                <a:gd name="T66" fmla="*/ 323661589 w 114"/>
                <a:gd name="T67" fmla="*/ 484183947 h 48"/>
                <a:gd name="T68" fmla="*/ 323661589 w 114"/>
                <a:gd name="T69" fmla="*/ 484183947 h 48"/>
                <a:gd name="T70" fmla="*/ 323661589 w 114"/>
                <a:gd name="T71" fmla="*/ 484183947 h 48"/>
                <a:gd name="T72" fmla="*/ 323661589 w 114"/>
                <a:gd name="T73" fmla="*/ 484183947 h 48"/>
                <a:gd name="T74" fmla="*/ 323661589 w 114"/>
                <a:gd name="T75" fmla="*/ 484183947 h 48"/>
                <a:gd name="T76" fmla="*/ 323661589 w 114"/>
                <a:gd name="T77" fmla="*/ 484183947 h 48"/>
                <a:gd name="T78" fmla="*/ 323661589 w 114"/>
                <a:gd name="T79" fmla="*/ 484183947 h 48"/>
                <a:gd name="T80" fmla="*/ 323661589 w 114"/>
                <a:gd name="T81" fmla="*/ 484183947 h 48"/>
                <a:gd name="T82" fmla="*/ 323661589 w 114"/>
                <a:gd name="T83" fmla="*/ 484183947 h 48"/>
                <a:gd name="T84" fmla="*/ 323661589 w 114"/>
                <a:gd name="T85" fmla="*/ 484183947 h 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4"/>
                <a:gd name="T130" fmla="*/ 0 h 48"/>
                <a:gd name="T131" fmla="*/ 114 w 114"/>
                <a:gd name="T132" fmla="*/ 48 h 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4" h="48">
                  <a:moveTo>
                    <a:pt x="60" y="8"/>
                  </a:moveTo>
                  <a:lnTo>
                    <a:pt x="68" y="8"/>
                  </a:lnTo>
                  <a:lnTo>
                    <a:pt x="74" y="6"/>
                  </a:lnTo>
                  <a:lnTo>
                    <a:pt x="76" y="4"/>
                  </a:lnTo>
                  <a:lnTo>
                    <a:pt x="80" y="2"/>
                  </a:lnTo>
                  <a:lnTo>
                    <a:pt x="84" y="0"/>
                  </a:lnTo>
                  <a:lnTo>
                    <a:pt x="90" y="2"/>
                  </a:lnTo>
                  <a:lnTo>
                    <a:pt x="96" y="4"/>
                  </a:lnTo>
                  <a:lnTo>
                    <a:pt x="102" y="6"/>
                  </a:lnTo>
                  <a:lnTo>
                    <a:pt x="108" y="6"/>
                  </a:lnTo>
                  <a:lnTo>
                    <a:pt x="110" y="14"/>
                  </a:lnTo>
                  <a:lnTo>
                    <a:pt x="114" y="18"/>
                  </a:lnTo>
                  <a:lnTo>
                    <a:pt x="108" y="24"/>
                  </a:lnTo>
                  <a:lnTo>
                    <a:pt x="106" y="32"/>
                  </a:lnTo>
                  <a:lnTo>
                    <a:pt x="102" y="40"/>
                  </a:lnTo>
                  <a:lnTo>
                    <a:pt x="98" y="44"/>
                  </a:lnTo>
                  <a:lnTo>
                    <a:pt x="84" y="44"/>
                  </a:lnTo>
                  <a:lnTo>
                    <a:pt x="80" y="46"/>
                  </a:lnTo>
                  <a:lnTo>
                    <a:pt x="78" y="48"/>
                  </a:lnTo>
                  <a:lnTo>
                    <a:pt x="70" y="48"/>
                  </a:lnTo>
                  <a:lnTo>
                    <a:pt x="56" y="46"/>
                  </a:lnTo>
                  <a:lnTo>
                    <a:pt x="46" y="42"/>
                  </a:lnTo>
                  <a:lnTo>
                    <a:pt x="38" y="40"/>
                  </a:lnTo>
                  <a:lnTo>
                    <a:pt x="28" y="38"/>
                  </a:lnTo>
                  <a:lnTo>
                    <a:pt x="24" y="38"/>
                  </a:lnTo>
                  <a:lnTo>
                    <a:pt x="24" y="40"/>
                  </a:lnTo>
                  <a:lnTo>
                    <a:pt x="12" y="40"/>
                  </a:lnTo>
                  <a:lnTo>
                    <a:pt x="8" y="40"/>
                  </a:lnTo>
                  <a:lnTo>
                    <a:pt x="4" y="38"/>
                  </a:lnTo>
                  <a:lnTo>
                    <a:pt x="0" y="34"/>
                  </a:lnTo>
                  <a:lnTo>
                    <a:pt x="0" y="30"/>
                  </a:lnTo>
                  <a:lnTo>
                    <a:pt x="6" y="30"/>
                  </a:lnTo>
                  <a:lnTo>
                    <a:pt x="20" y="30"/>
                  </a:lnTo>
                  <a:lnTo>
                    <a:pt x="26" y="30"/>
                  </a:lnTo>
                  <a:lnTo>
                    <a:pt x="34" y="26"/>
                  </a:lnTo>
                  <a:lnTo>
                    <a:pt x="50" y="26"/>
                  </a:lnTo>
                  <a:lnTo>
                    <a:pt x="50" y="24"/>
                  </a:lnTo>
                  <a:lnTo>
                    <a:pt x="48" y="20"/>
                  </a:lnTo>
                  <a:lnTo>
                    <a:pt x="50" y="14"/>
                  </a:lnTo>
                  <a:lnTo>
                    <a:pt x="54" y="12"/>
                  </a:lnTo>
                  <a:lnTo>
                    <a:pt x="58" y="8"/>
                  </a:lnTo>
                  <a:lnTo>
                    <a:pt x="62" y="6"/>
                  </a:lnTo>
                  <a:lnTo>
                    <a:pt x="60" y="8"/>
                  </a:lnTo>
                  <a:close/>
                </a:path>
              </a:pathLst>
            </a:custGeom>
            <a:solidFill>
              <a:srgbClr val="C0C0C0"/>
            </a:solidFill>
            <a:ln w="3175">
              <a:solidFill>
                <a:schemeClr val="bg1"/>
              </a:solidFill>
              <a:round/>
              <a:headEnd/>
              <a:tailEnd/>
            </a:ln>
          </p:spPr>
          <p:txBody>
            <a:bodyPr/>
            <a:lstStyle/>
            <a:p>
              <a:endParaRPr lang="en-GB"/>
            </a:p>
          </p:txBody>
        </p:sp>
        <p:sp>
          <p:nvSpPr>
            <p:cNvPr id="75929" name="Freeform 155"/>
            <p:cNvSpPr>
              <a:spLocks/>
            </p:cNvSpPr>
            <p:nvPr/>
          </p:nvSpPr>
          <p:spPr bwMode="auto">
            <a:xfrm>
              <a:off x="2797" y="1419"/>
              <a:ext cx="189" cy="167"/>
            </a:xfrm>
            <a:custGeom>
              <a:avLst/>
              <a:gdLst>
                <a:gd name="T0" fmla="*/ 601354428 w 196"/>
                <a:gd name="T1" fmla="*/ 510248995 h 174"/>
                <a:gd name="T2" fmla="*/ 0 w 196"/>
                <a:gd name="T3" fmla="*/ 510248995 h 174"/>
                <a:gd name="T4" fmla="*/ 601354428 w 196"/>
                <a:gd name="T5" fmla="*/ 510248995 h 174"/>
                <a:gd name="T6" fmla="*/ 601354428 w 196"/>
                <a:gd name="T7" fmla="*/ 510248995 h 174"/>
                <a:gd name="T8" fmla="*/ 601354428 w 196"/>
                <a:gd name="T9" fmla="*/ 510248995 h 174"/>
                <a:gd name="T10" fmla="*/ 601354428 w 196"/>
                <a:gd name="T11" fmla="*/ 510248995 h 174"/>
                <a:gd name="T12" fmla="*/ 601354428 w 196"/>
                <a:gd name="T13" fmla="*/ 510248995 h 174"/>
                <a:gd name="T14" fmla="*/ 601354428 w 196"/>
                <a:gd name="T15" fmla="*/ 510248995 h 174"/>
                <a:gd name="T16" fmla="*/ 601354428 w 196"/>
                <a:gd name="T17" fmla="*/ 510248995 h 174"/>
                <a:gd name="T18" fmla="*/ 601354428 w 196"/>
                <a:gd name="T19" fmla="*/ 510248995 h 174"/>
                <a:gd name="T20" fmla="*/ 601354428 w 196"/>
                <a:gd name="T21" fmla="*/ 510248995 h 174"/>
                <a:gd name="T22" fmla="*/ 601354428 w 196"/>
                <a:gd name="T23" fmla="*/ 0 h 174"/>
                <a:gd name="T24" fmla="*/ 601354428 w 196"/>
                <a:gd name="T25" fmla="*/ 0 h 174"/>
                <a:gd name="T26" fmla="*/ 601354428 w 196"/>
                <a:gd name="T27" fmla="*/ 510248995 h 174"/>
                <a:gd name="T28" fmla="*/ 601354428 w 196"/>
                <a:gd name="T29" fmla="*/ 510248995 h 174"/>
                <a:gd name="T30" fmla="*/ 601354428 w 196"/>
                <a:gd name="T31" fmla="*/ 510248995 h 174"/>
                <a:gd name="T32" fmla="*/ 601354428 w 196"/>
                <a:gd name="T33" fmla="*/ 510248995 h 174"/>
                <a:gd name="T34" fmla="*/ 601354428 w 196"/>
                <a:gd name="T35" fmla="*/ 510248995 h 174"/>
                <a:gd name="T36" fmla="*/ 601354428 w 196"/>
                <a:gd name="T37" fmla="*/ 510248995 h 174"/>
                <a:gd name="T38" fmla="*/ 601354428 w 196"/>
                <a:gd name="T39" fmla="*/ 510248995 h 174"/>
                <a:gd name="T40" fmla="*/ 601354428 w 196"/>
                <a:gd name="T41" fmla="*/ 510248995 h 174"/>
                <a:gd name="T42" fmla="*/ 601354428 w 196"/>
                <a:gd name="T43" fmla="*/ 510248995 h 174"/>
                <a:gd name="T44" fmla="*/ 601354428 w 196"/>
                <a:gd name="T45" fmla="*/ 510248995 h 174"/>
                <a:gd name="T46" fmla="*/ 601354428 w 196"/>
                <a:gd name="T47" fmla="*/ 510248995 h 174"/>
                <a:gd name="T48" fmla="*/ 601354428 w 196"/>
                <a:gd name="T49" fmla="*/ 510248995 h 174"/>
                <a:gd name="T50" fmla="*/ 601354428 w 196"/>
                <a:gd name="T51" fmla="*/ 510248995 h 174"/>
                <a:gd name="T52" fmla="*/ 601354428 w 196"/>
                <a:gd name="T53" fmla="*/ 510248995 h 174"/>
                <a:gd name="T54" fmla="*/ 601354428 w 196"/>
                <a:gd name="T55" fmla="*/ 510248995 h 174"/>
                <a:gd name="T56" fmla="*/ 601354428 w 196"/>
                <a:gd name="T57" fmla="*/ 510248995 h 174"/>
                <a:gd name="T58" fmla="*/ 601354428 w 196"/>
                <a:gd name="T59" fmla="*/ 510248995 h 174"/>
                <a:gd name="T60" fmla="*/ 601354428 w 196"/>
                <a:gd name="T61" fmla="*/ 510248995 h 174"/>
                <a:gd name="T62" fmla="*/ 601354428 w 196"/>
                <a:gd name="T63" fmla="*/ 510248995 h 174"/>
                <a:gd name="T64" fmla="*/ 601354428 w 196"/>
                <a:gd name="T65" fmla="*/ 510248995 h 174"/>
                <a:gd name="T66" fmla="*/ 601354428 w 196"/>
                <a:gd name="T67" fmla="*/ 510248995 h 174"/>
                <a:gd name="T68" fmla="*/ 601354428 w 196"/>
                <a:gd name="T69" fmla="*/ 510248995 h 174"/>
                <a:gd name="T70" fmla="*/ 601354428 w 196"/>
                <a:gd name="T71" fmla="*/ 510248995 h 174"/>
                <a:gd name="T72" fmla="*/ 601354428 w 196"/>
                <a:gd name="T73" fmla="*/ 510248995 h 174"/>
                <a:gd name="T74" fmla="*/ 601354428 w 196"/>
                <a:gd name="T75" fmla="*/ 510248995 h 174"/>
                <a:gd name="T76" fmla="*/ 601354428 w 196"/>
                <a:gd name="T77" fmla="*/ 510248995 h 174"/>
                <a:gd name="T78" fmla="*/ 601354428 w 196"/>
                <a:gd name="T79" fmla="*/ 510248995 h 174"/>
                <a:gd name="T80" fmla="*/ 601354428 w 196"/>
                <a:gd name="T81" fmla="*/ 510248995 h 174"/>
                <a:gd name="T82" fmla="*/ 601354428 w 196"/>
                <a:gd name="T83" fmla="*/ 510248995 h 174"/>
                <a:gd name="T84" fmla="*/ 601354428 w 196"/>
                <a:gd name="T85" fmla="*/ 510248995 h 174"/>
                <a:gd name="T86" fmla="*/ 601354428 w 196"/>
                <a:gd name="T87" fmla="*/ 510248995 h 174"/>
                <a:gd name="T88" fmla="*/ 601354428 w 196"/>
                <a:gd name="T89" fmla="*/ 510248995 h 174"/>
                <a:gd name="T90" fmla="*/ 601354428 w 196"/>
                <a:gd name="T91" fmla="*/ 510248995 h 174"/>
                <a:gd name="T92" fmla="*/ 601354428 w 196"/>
                <a:gd name="T93" fmla="*/ 510248995 h 174"/>
                <a:gd name="T94" fmla="*/ 601354428 w 196"/>
                <a:gd name="T95" fmla="*/ 510248995 h 174"/>
                <a:gd name="T96" fmla="*/ 601354428 w 196"/>
                <a:gd name="T97" fmla="*/ 510248995 h 1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
                <a:gd name="T148" fmla="*/ 0 h 174"/>
                <a:gd name="T149" fmla="*/ 196 w 196"/>
                <a:gd name="T150" fmla="*/ 174 h 17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 h="174">
                  <a:moveTo>
                    <a:pt x="18" y="60"/>
                  </a:moveTo>
                  <a:lnTo>
                    <a:pt x="12" y="56"/>
                  </a:lnTo>
                  <a:lnTo>
                    <a:pt x="8" y="50"/>
                  </a:lnTo>
                  <a:lnTo>
                    <a:pt x="0" y="38"/>
                  </a:lnTo>
                  <a:lnTo>
                    <a:pt x="8" y="32"/>
                  </a:lnTo>
                  <a:lnTo>
                    <a:pt x="8" y="30"/>
                  </a:lnTo>
                  <a:lnTo>
                    <a:pt x="6" y="28"/>
                  </a:lnTo>
                  <a:lnTo>
                    <a:pt x="4" y="26"/>
                  </a:lnTo>
                  <a:lnTo>
                    <a:pt x="4" y="24"/>
                  </a:lnTo>
                  <a:lnTo>
                    <a:pt x="2" y="20"/>
                  </a:lnTo>
                  <a:lnTo>
                    <a:pt x="18" y="20"/>
                  </a:lnTo>
                  <a:lnTo>
                    <a:pt x="20" y="18"/>
                  </a:lnTo>
                  <a:lnTo>
                    <a:pt x="22" y="16"/>
                  </a:lnTo>
                  <a:lnTo>
                    <a:pt x="24" y="14"/>
                  </a:lnTo>
                  <a:lnTo>
                    <a:pt x="30" y="18"/>
                  </a:lnTo>
                  <a:lnTo>
                    <a:pt x="34" y="20"/>
                  </a:lnTo>
                  <a:lnTo>
                    <a:pt x="38" y="20"/>
                  </a:lnTo>
                  <a:lnTo>
                    <a:pt x="38" y="14"/>
                  </a:lnTo>
                  <a:lnTo>
                    <a:pt x="42" y="12"/>
                  </a:lnTo>
                  <a:lnTo>
                    <a:pt x="48" y="10"/>
                  </a:lnTo>
                  <a:lnTo>
                    <a:pt x="56" y="8"/>
                  </a:lnTo>
                  <a:lnTo>
                    <a:pt x="56" y="2"/>
                  </a:lnTo>
                  <a:lnTo>
                    <a:pt x="68" y="2"/>
                  </a:lnTo>
                  <a:lnTo>
                    <a:pt x="68" y="0"/>
                  </a:lnTo>
                  <a:lnTo>
                    <a:pt x="72" y="0"/>
                  </a:lnTo>
                  <a:lnTo>
                    <a:pt x="80" y="0"/>
                  </a:lnTo>
                  <a:lnTo>
                    <a:pt x="86" y="4"/>
                  </a:lnTo>
                  <a:lnTo>
                    <a:pt x="102" y="8"/>
                  </a:lnTo>
                  <a:lnTo>
                    <a:pt x="102" y="18"/>
                  </a:lnTo>
                  <a:lnTo>
                    <a:pt x="94" y="26"/>
                  </a:lnTo>
                  <a:lnTo>
                    <a:pt x="92" y="30"/>
                  </a:lnTo>
                  <a:lnTo>
                    <a:pt x="92" y="34"/>
                  </a:lnTo>
                  <a:lnTo>
                    <a:pt x="90" y="40"/>
                  </a:lnTo>
                  <a:lnTo>
                    <a:pt x="90" y="48"/>
                  </a:lnTo>
                  <a:lnTo>
                    <a:pt x="90" y="52"/>
                  </a:lnTo>
                  <a:lnTo>
                    <a:pt x="94" y="56"/>
                  </a:lnTo>
                  <a:lnTo>
                    <a:pt x="102" y="62"/>
                  </a:lnTo>
                  <a:lnTo>
                    <a:pt x="112" y="66"/>
                  </a:lnTo>
                  <a:lnTo>
                    <a:pt x="116" y="68"/>
                  </a:lnTo>
                  <a:lnTo>
                    <a:pt x="122" y="72"/>
                  </a:lnTo>
                  <a:lnTo>
                    <a:pt x="126" y="78"/>
                  </a:lnTo>
                  <a:lnTo>
                    <a:pt x="128" y="86"/>
                  </a:lnTo>
                  <a:lnTo>
                    <a:pt x="132" y="92"/>
                  </a:lnTo>
                  <a:lnTo>
                    <a:pt x="138" y="96"/>
                  </a:lnTo>
                  <a:lnTo>
                    <a:pt x="144" y="98"/>
                  </a:lnTo>
                  <a:lnTo>
                    <a:pt x="146" y="98"/>
                  </a:lnTo>
                  <a:lnTo>
                    <a:pt x="148" y="96"/>
                  </a:lnTo>
                  <a:lnTo>
                    <a:pt x="150" y="100"/>
                  </a:lnTo>
                  <a:lnTo>
                    <a:pt x="154" y="106"/>
                  </a:lnTo>
                  <a:lnTo>
                    <a:pt x="158" y="110"/>
                  </a:lnTo>
                  <a:lnTo>
                    <a:pt x="170" y="116"/>
                  </a:lnTo>
                  <a:lnTo>
                    <a:pt x="184" y="122"/>
                  </a:lnTo>
                  <a:lnTo>
                    <a:pt x="190" y="128"/>
                  </a:lnTo>
                  <a:lnTo>
                    <a:pt x="196" y="132"/>
                  </a:lnTo>
                  <a:lnTo>
                    <a:pt x="190" y="134"/>
                  </a:lnTo>
                  <a:lnTo>
                    <a:pt x="184" y="132"/>
                  </a:lnTo>
                  <a:lnTo>
                    <a:pt x="180" y="130"/>
                  </a:lnTo>
                  <a:lnTo>
                    <a:pt x="174" y="126"/>
                  </a:lnTo>
                  <a:lnTo>
                    <a:pt x="168" y="126"/>
                  </a:lnTo>
                  <a:lnTo>
                    <a:pt x="162" y="128"/>
                  </a:lnTo>
                  <a:lnTo>
                    <a:pt x="162" y="132"/>
                  </a:lnTo>
                  <a:lnTo>
                    <a:pt x="162" y="136"/>
                  </a:lnTo>
                  <a:lnTo>
                    <a:pt x="164" y="138"/>
                  </a:lnTo>
                  <a:lnTo>
                    <a:pt x="168" y="142"/>
                  </a:lnTo>
                  <a:lnTo>
                    <a:pt x="172" y="146"/>
                  </a:lnTo>
                  <a:lnTo>
                    <a:pt x="174" y="148"/>
                  </a:lnTo>
                  <a:lnTo>
                    <a:pt x="174" y="150"/>
                  </a:lnTo>
                  <a:lnTo>
                    <a:pt x="174" y="154"/>
                  </a:lnTo>
                  <a:lnTo>
                    <a:pt x="172" y="156"/>
                  </a:lnTo>
                  <a:lnTo>
                    <a:pt x="164" y="154"/>
                  </a:lnTo>
                  <a:lnTo>
                    <a:pt x="164" y="162"/>
                  </a:lnTo>
                  <a:lnTo>
                    <a:pt x="164" y="166"/>
                  </a:lnTo>
                  <a:lnTo>
                    <a:pt x="160" y="170"/>
                  </a:lnTo>
                  <a:lnTo>
                    <a:pt x="156" y="174"/>
                  </a:lnTo>
                  <a:lnTo>
                    <a:pt x="150" y="174"/>
                  </a:lnTo>
                  <a:lnTo>
                    <a:pt x="150" y="168"/>
                  </a:lnTo>
                  <a:lnTo>
                    <a:pt x="154" y="162"/>
                  </a:lnTo>
                  <a:lnTo>
                    <a:pt x="156" y="158"/>
                  </a:lnTo>
                  <a:lnTo>
                    <a:pt x="156" y="152"/>
                  </a:lnTo>
                  <a:lnTo>
                    <a:pt x="156" y="146"/>
                  </a:lnTo>
                  <a:lnTo>
                    <a:pt x="154" y="142"/>
                  </a:lnTo>
                  <a:lnTo>
                    <a:pt x="150" y="136"/>
                  </a:lnTo>
                  <a:lnTo>
                    <a:pt x="144" y="132"/>
                  </a:lnTo>
                  <a:lnTo>
                    <a:pt x="136" y="128"/>
                  </a:lnTo>
                  <a:lnTo>
                    <a:pt x="126" y="120"/>
                  </a:lnTo>
                  <a:lnTo>
                    <a:pt x="114" y="112"/>
                  </a:lnTo>
                  <a:lnTo>
                    <a:pt x="90" y="98"/>
                  </a:lnTo>
                  <a:lnTo>
                    <a:pt x="78" y="90"/>
                  </a:lnTo>
                  <a:lnTo>
                    <a:pt x="68" y="80"/>
                  </a:lnTo>
                  <a:lnTo>
                    <a:pt x="60" y="68"/>
                  </a:lnTo>
                  <a:lnTo>
                    <a:pt x="56" y="54"/>
                  </a:lnTo>
                  <a:lnTo>
                    <a:pt x="44" y="52"/>
                  </a:lnTo>
                  <a:lnTo>
                    <a:pt x="38" y="48"/>
                  </a:lnTo>
                  <a:lnTo>
                    <a:pt x="34" y="50"/>
                  </a:lnTo>
                  <a:lnTo>
                    <a:pt x="30" y="54"/>
                  </a:lnTo>
                  <a:lnTo>
                    <a:pt x="26" y="58"/>
                  </a:lnTo>
                  <a:lnTo>
                    <a:pt x="20" y="60"/>
                  </a:lnTo>
                  <a:lnTo>
                    <a:pt x="18" y="60"/>
                  </a:lnTo>
                  <a:close/>
                </a:path>
              </a:pathLst>
            </a:custGeom>
            <a:solidFill>
              <a:srgbClr val="C0C0C0"/>
            </a:solidFill>
            <a:ln w="3175">
              <a:solidFill>
                <a:schemeClr val="bg1"/>
              </a:solidFill>
              <a:round/>
              <a:headEnd/>
              <a:tailEnd/>
            </a:ln>
          </p:spPr>
          <p:txBody>
            <a:bodyPr/>
            <a:lstStyle/>
            <a:p>
              <a:endParaRPr lang="en-GB"/>
            </a:p>
          </p:txBody>
        </p:sp>
        <p:sp>
          <p:nvSpPr>
            <p:cNvPr id="75930" name="Freeform 156"/>
            <p:cNvSpPr>
              <a:spLocks/>
            </p:cNvSpPr>
            <p:nvPr/>
          </p:nvSpPr>
          <p:spPr bwMode="auto">
            <a:xfrm>
              <a:off x="2894" y="1422"/>
              <a:ext cx="153" cy="110"/>
            </a:xfrm>
            <a:custGeom>
              <a:avLst/>
              <a:gdLst>
                <a:gd name="T0" fmla="*/ 558766778 w 159"/>
                <a:gd name="T1" fmla="*/ 615182454 h 114"/>
                <a:gd name="T2" fmla="*/ 558766778 w 159"/>
                <a:gd name="T3" fmla="*/ 615182454 h 114"/>
                <a:gd name="T4" fmla="*/ 558766778 w 159"/>
                <a:gd name="T5" fmla="*/ 615182454 h 114"/>
                <a:gd name="T6" fmla="*/ 0 w 159"/>
                <a:gd name="T7" fmla="*/ 615182454 h 114"/>
                <a:gd name="T8" fmla="*/ 558766778 w 159"/>
                <a:gd name="T9" fmla="*/ 615182454 h 114"/>
                <a:gd name="T10" fmla="*/ 558766778 w 159"/>
                <a:gd name="T11" fmla="*/ 615182454 h 114"/>
                <a:gd name="T12" fmla="*/ 558766778 w 159"/>
                <a:gd name="T13" fmla="*/ 615182454 h 114"/>
                <a:gd name="T14" fmla="*/ 558766778 w 159"/>
                <a:gd name="T15" fmla="*/ 615182454 h 114"/>
                <a:gd name="T16" fmla="*/ 558766778 w 159"/>
                <a:gd name="T17" fmla="*/ 615182454 h 114"/>
                <a:gd name="T18" fmla="*/ 558766778 w 159"/>
                <a:gd name="T19" fmla="*/ 615182454 h 114"/>
                <a:gd name="T20" fmla="*/ 558766778 w 159"/>
                <a:gd name="T21" fmla="*/ 615182454 h 114"/>
                <a:gd name="T22" fmla="*/ 558766778 w 159"/>
                <a:gd name="T23" fmla="*/ 615182454 h 114"/>
                <a:gd name="T24" fmla="*/ 558766778 w 159"/>
                <a:gd name="T25" fmla="*/ 615182454 h 114"/>
                <a:gd name="T26" fmla="*/ 558766778 w 159"/>
                <a:gd name="T27" fmla="*/ 615182454 h 114"/>
                <a:gd name="T28" fmla="*/ 558766778 w 159"/>
                <a:gd name="T29" fmla="*/ 615182454 h 114"/>
                <a:gd name="T30" fmla="*/ 558766778 w 159"/>
                <a:gd name="T31" fmla="*/ 615182454 h 114"/>
                <a:gd name="T32" fmla="*/ 558766778 w 159"/>
                <a:gd name="T33" fmla="*/ 615182454 h 114"/>
                <a:gd name="T34" fmla="*/ 558766778 w 159"/>
                <a:gd name="T35" fmla="*/ 615182454 h 114"/>
                <a:gd name="T36" fmla="*/ 558766778 w 159"/>
                <a:gd name="T37" fmla="*/ 615182454 h 114"/>
                <a:gd name="T38" fmla="*/ 558766778 w 159"/>
                <a:gd name="T39" fmla="*/ 615182454 h 114"/>
                <a:gd name="T40" fmla="*/ 558766778 w 159"/>
                <a:gd name="T41" fmla="*/ 615182454 h 114"/>
                <a:gd name="T42" fmla="*/ 558766778 w 159"/>
                <a:gd name="T43" fmla="*/ 615182454 h 114"/>
                <a:gd name="T44" fmla="*/ 558766778 w 159"/>
                <a:gd name="T45" fmla="*/ 615182454 h 114"/>
                <a:gd name="T46" fmla="*/ 558766778 w 159"/>
                <a:gd name="T47" fmla="*/ 615182454 h 114"/>
                <a:gd name="T48" fmla="*/ 558766778 w 159"/>
                <a:gd name="T49" fmla="*/ 615182454 h 114"/>
                <a:gd name="T50" fmla="*/ 558766778 w 159"/>
                <a:gd name="T51" fmla="*/ 615182454 h 114"/>
                <a:gd name="T52" fmla="*/ 558766778 w 159"/>
                <a:gd name="T53" fmla="*/ 615182454 h 114"/>
                <a:gd name="T54" fmla="*/ 558766778 w 159"/>
                <a:gd name="T55" fmla="*/ 615182454 h 114"/>
                <a:gd name="T56" fmla="*/ 558766778 w 159"/>
                <a:gd name="T57" fmla="*/ 615182454 h 114"/>
                <a:gd name="T58" fmla="*/ 558766778 w 159"/>
                <a:gd name="T59" fmla="*/ 615182454 h 114"/>
                <a:gd name="T60" fmla="*/ 558766778 w 159"/>
                <a:gd name="T61" fmla="*/ 615182454 h 114"/>
                <a:gd name="T62" fmla="*/ 558766778 w 159"/>
                <a:gd name="T63" fmla="*/ 615182454 h 114"/>
                <a:gd name="T64" fmla="*/ 558766778 w 159"/>
                <a:gd name="T65" fmla="*/ 615182454 h 114"/>
                <a:gd name="T66" fmla="*/ 558766778 w 159"/>
                <a:gd name="T67" fmla="*/ 615182454 h 114"/>
                <a:gd name="T68" fmla="*/ 558766778 w 159"/>
                <a:gd name="T69" fmla="*/ 615182454 h 114"/>
                <a:gd name="T70" fmla="*/ 558766778 w 159"/>
                <a:gd name="T71" fmla="*/ 615182454 h 114"/>
                <a:gd name="T72" fmla="*/ 558766778 w 159"/>
                <a:gd name="T73" fmla="*/ 615182454 h 1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9"/>
                <a:gd name="T112" fmla="*/ 0 h 114"/>
                <a:gd name="T113" fmla="*/ 159 w 159"/>
                <a:gd name="T114" fmla="*/ 114 h 11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9" h="114">
                  <a:moveTo>
                    <a:pt x="44" y="0"/>
                  </a:moveTo>
                  <a:lnTo>
                    <a:pt x="42" y="2"/>
                  </a:lnTo>
                  <a:lnTo>
                    <a:pt x="28" y="2"/>
                  </a:lnTo>
                  <a:lnTo>
                    <a:pt x="24" y="4"/>
                  </a:lnTo>
                  <a:lnTo>
                    <a:pt x="22" y="6"/>
                  </a:lnTo>
                  <a:lnTo>
                    <a:pt x="14" y="6"/>
                  </a:lnTo>
                  <a:lnTo>
                    <a:pt x="2" y="4"/>
                  </a:lnTo>
                  <a:lnTo>
                    <a:pt x="0" y="4"/>
                  </a:lnTo>
                  <a:lnTo>
                    <a:pt x="2" y="14"/>
                  </a:lnTo>
                  <a:lnTo>
                    <a:pt x="6" y="20"/>
                  </a:lnTo>
                  <a:lnTo>
                    <a:pt x="8" y="28"/>
                  </a:lnTo>
                  <a:lnTo>
                    <a:pt x="12" y="34"/>
                  </a:lnTo>
                  <a:lnTo>
                    <a:pt x="18" y="38"/>
                  </a:lnTo>
                  <a:lnTo>
                    <a:pt x="20" y="32"/>
                  </a:lnTo>
                  <a:lnTo>
                    <a:pt x="24" y="26"/>
                  </a:lnTo>
                  <a:lnTo>
                    <a:pt x="32" y="46"/>
                  </a:lnTo>
                  <a:lnTo>
                    <a:pt x="38" y="54"/>
                  </a:lnTo>
                  <a:lnTo>
                    <a:pt x="44" y="62"/>
                  </a:lnTo>
                  <a:lnTo>
                    <a:pt x="48" y="62"/>
                  </a:lnTo>
                  <a:lnTo>
                    <a:pt x="52" y="62"/>
                  </a:lnTo>
                  <a:lnTo>
                    <a:pt x="58" y="62"/>
                  </a:lnTo>
                  <a:lnTo>
                    <a:pt x="62" y="62"/>
                  </a:lnTo>
                  <a:lnTo>
                    <a:pt x="72" y="66"/>
                  </a:lnTo>
                  <a:lnTo>
                    <a:pt x="84" y="74"/>
                  </a:lnTo>
                  <a:lnTo>
                    <a:pt x="94" y="80"/>
                  </a:lnTo>
                  <a:lnTo>
                    <a:pt x="102" y="90"/>
                  </a:lnTo>
                  <a:lnTo>
                    <a:pt x="102" y="88"/>
                  </a:lnTo>
                  <a:lnTo>
                    <a:pt x="104" y="84"/>
                  </a:lnTo>
                  <a:lnTo>
                    <a:pt x="104" y="82"/>
                  </a:lnTo>
                  <a:lnTo>
                    <a:pt x="108" y="82"/>
                  </a:lnTo>
                  <a:lnTo>
                    <a:pt x="112" y="82"/>
                  </a:lnTo>
                  <a:lnTo>
                    <a:pt x="114" y="84"/>
                  </a:lnTo>
                  <a:lnTo>
                    <a:pt x="120" y="90"/>
                  </a:lnTo>
                  <a:lnTo>
                    <a:pt x="120" y="98"/>
                  </a:lnTo>
                  <a:lnTo>
                    <a:pt x="120" y="106"/>
                  </a:lnTo>
                  <a:lnTo>
                    <a:pt x="124" y="112"/>
                  </a:lnTo>
                  <a:lnTo>
                    <a:pt x="128" y="112"/>
                  </a:lnTo>
                  <a:lnTo>
                    <a:pt x="132" y="114"/>
                  </a:lnTo>
                  <a:lnTo>
                    <a:pt x="140" y="112"/>
                  </a:lnTo>
                  <a:lnTo>
                    <a:pt x="150" y="110"/>
                  </a:lnTo>
                  <a:lnTo>
                    <a:pt x="157" y="108"/>
                  </a:lnTo>
                  <a:lnTo>
                    <a:pt x="159" y="106"/>
                  </a:lnTo>
                  <a:lnTo>
                    <a:pt x="159" y="102"/>
                  </a:lnTo>
                  <a:lnTo>
                    <a:pt x="159" y="92"/>
                  </a:lnTo>
                  <a:lnTo>
                    <a:pt x="155" y="90"/>
                  </a:lnTo>
                  <a:lnTo>
                    <a:pt x="152" y="88"/>
                  </a:lnTo>
                  <a:lnTo>
                    <a:pt x="150" y="84"/>
                  </a:lnTo>
                  <a:lnTo>
                    <a:pt x="152" y="76"/>
                  </a:lnTo>
                  <a:lnTo>
                    <a:pt x="157" y="68"/>
                  </a:lnTo>
                  <a:lnTo>
                    <a:pt x="152" y="62"/>
                  </a:lnTo>
                  <a:lnTo>
                    <a:pt x="150" y="56"/>
                  </a:lnTo>
                  <a:lnTo>
                    <a:pt x="150" y="54"/>
                  </a:lnTo>
                  <a:lnTo>
                    <a:pt x="150" y="50"/>
                  </a:lnTo>
                  <a:lnTo>
                    <a:pt x="144" y="46"/>
                  </a:lnTo>
                  <a:lnTo>
                    <a:pt x="136" y="42"/>
                  </a:lnTo>
                  <a:lnTo>
                    <a:pt x="130" y="38"/>
                  </a:lnTo>
                  <a:lnTo>
                    <a:pt x="128" y="34"/>
                  </a:lnTo>
                  <a:lnTo>
                    <a:pt x="126" y="30"/>
                  </a:lnTo>
                  <a:lnTo>
                    <a:pt x="122" y="28"/>
                  </a:lnTo>
                  <a:lnTo>
                    <a:pt x="120" y="28"/>
                  </a:lnTo>
                  <a:lnTo>
                    <a:pt x="120" y="24"/>
                  </a:lnTo>
                  <a:lnTo>
                    <a:pt x="116" y="22"/>
                  </a:lnTo>
                  <a:lnTo>
                    <a:pt x="114" y="16"/>
                  </a:lnTo>
                  <a:lnTo>
                    <a:pt x="106" y="16"/>
                  </a:lnTo>
                  <a:lnTo>
                    <a:pt x="104" y="14"/>
                  </a:lnTo>
                  <a:lnTo>
                    <a:pt x="100" y="10"/>
                  </a:lnTo>
                  <a:lnTo>
                    <a:pt x="90" y="16"/>
                  </a:lnTo>
                  <a:lnTo>
                    <a:pt x="84" y="18"/>
                  </a:lnTo>
                  <a:lnTo>
                    <a:pt x="76" y="20"/>
                  </a:lnTo>
                  <a:lnTo>
                    <a:pt x="72" y="20"/>
                  </a:lnTo>
                  <a:lnTo>
                    <a:pt x="66" y="18"/>
                  </a:lnTo>
                  <a:lnTo>
                    <a:pt x="60" y="12"/>
                  </a:lnTo>
                  <a:lnTo>
                    <a:pt x="52" y="6"/>
                  </a:lnTo>
                  <a:lnTo>
                    <a:pt x="44" y="2"/>
                  </a:lnTo>
                  <a:lnTo>
                    <a:pt x="44" y="0"/>
                  </a:lnTo>
                  <a:close/>
                </a:path>
              </a:pathLst>
            </a:custGeom>
            <a:solidFill>
              <a:srgbClr val="C0C0C0"/>
            </a:solidFill>
            <a:ln w="3175">
              <a:solidFill>
                <a:schemeClr val="bg1"/>
              </a:solidFill>
              <a:round/>
              <a:headEnd/>
              <a:tailEnd/>
            </a:ln>
          </p:spPr>
          <p:txBody>
            <a:bodyPr/>
            <a:lstStyle/>
            <a:p>
              <a:endParaRPr lang="en-GB"/>
            </a:p>
          </p:txBody>
        </p:sp>
        <p:sp>
          <p:nvSpPr>
            <p:cNvPr id="75931" name="Freeform 157"/>
            <p:cNvSpPr>
              <a:spLocks/>
            </p:cNvSpPr>
            <p:nvPr/>
          </p:nvSpPr>
          <p:spPr bwMode="auto">
            <a:xfrm>
              <a:off x="2936" y="1390"/>
              <a:ext cx="98" cy="52"/>
            </a:xfrm>
            <a:custGeom>
              <a:avLst/>
              <a:gdLst>
                <a:gd name="T0" fmla="*/ 529463635 w 102"/>
                <a:gd name="T1" fmla="*/ 573145779 h 54"/>
                <a:gd name="T2" fmla="*/ 529463635 w 102"/>
                <a:gd name="T3" fmla="*/ 573145779 h 54"/>
                <a:gd name="T4" fmla="*/ 529463635 w 102"/>
                <a:gd name="T5" fmla="*/ 573145779 h 54"/>
                <a:gd name="T6" fmla="*/ 529463635 w 102"/>
                <a:gd name="T7" fmla="*/ 573145779 h 54"/>
                <a:gd name="T8" fmla="*/ 529463635 w 102"/>
                <a:gd name="T9" fmla="*/ 573145779 h 54"/>
                <a:gd name="T10" fmla="*/ 529463635 w 102"/>
                <a:gd name="T11" fmla="*/ 573145779 h 54"/>
                <a:gd name="T12" fmla="*/ 529463635 w 102"/>
                <a:gd name="T13" fmla="*/ 573145779 h 54"/>
                <a:gd name="T14" fmla="*/ 529463635 w 102"/>
                <a:gd name="T15" fmla="*/ 573145779 h 54"/>
                <a:gd name="T16" fmla="*/ 529463635 w 102"/>
                <a:gd name="T17" fmla="*/ 573145779 h 54"/>
                <a:gd name="T18" fmla="*/ 529463635 w 102"/>
                <a:gd name="T19" fmla="*/ 573145779 h 54"/>
                <a:gd name="T20" fmla="*/ 0 w 102"/>
                <a:gd name="T21" fmla="*/ 573145779 h 54"/>
                <a:gd name="T22" fmla="*/ 529463635 w 102"/>
                <a:gd name="T23" fmla="*/ 573145779 h 54"/>
                <a:gd name="T24" fmla="*/ 529463635 w 102"/>
                <a:gd name="T25" fmla="*/ 573145779 h 54"/>
                <a:gd name="T26" fmla="*/ 529463635 w 102"/>
                <a:gd name="T27" fmla="*/ 573145779 h 54"/>
                <a:gd name="T28" fmla="*/ 529463635 w 102"/>
                <a:gd name="T29" fmla="*/ 573145779 h 54"/>
                <a:gd name="T30" fmla="*/ 529463635 w 102"/>
                <a:gd name="T31" fmla="*/ 573145779 h 54"/>
                <a:gd name="T32" fmla="*/ 529463635 w 102"/>
                <a:gd name="T33" fmla="*/ 573145779 h 54"/>
                <a:gd name="T34" fmla="*/ 529463635 w 102"/>
                <a:gd name="T35" fmla="*/ 573145779 h 54"/>
                <a:gd name="T36" fmla="*/ 529463635 w 102"/>
                <a:gd name="T37" fmla="*/ 573145779 h 54"/>
                <a:gd name="T38" fmla="*/ 529463635 w 102"/>
                <a:gd name="T39" fmla="*/ 573145779 h 54"/>
                <a:gd name="T40" fmla="*/ 529463635 w 102"/>
                <a:gd name="T41" fmla="*/ 0 h 54"/>
                <a:gd name="T42" fmla="*/ 529463635 w 102"/>
                <a:gd name="T43" fmla="*/ 0 h 54"/>
                <a:gd name="T44" fmla="*/ 529463635 w 102"/>
                <a:gd name="T45" fmla="*/ 0 h 54"/>
                <a:gd name="T46" fmla="*/ 529463635 w 102"/>
                <a:gd name="T47" fmla="*/ 573145779 h 54"/>
                <a:gd name="T48" fmla="*/ 529463635 w 102"/>
                <a:gd name="T49" fmla="*/ 573145779 h 54"/>
                <a:gd name="T50" fmla="*/ 529463635 w 102"/>
                <a:gd name="T51" fmla="*/ 0 h 54"/>
                <a:gd name="T52" fmla="*/ 529463635 w 102"/>
                <a:gd name="T53" fmla="*/ 573145779 h 54"/>
                <a:gd name="T54" fmla="*/ 529463635 w 102"/>
                <a:gd name="T55" fmla="*/ 573145779 h 54"/>
                <a:gd name="T56" fmla="*/ 529463635 w 102"/>
                <a:gd name="T57" fmla="*/ 573145779 h 54"/>
                <a:gd name="T58" fmla="*/ 529463635 w 102"/>
                <a:gd name="T59" fmla="*/ 573145779 h 54"/>
                <a:gd name="T60" fmla="*/ 529463635 w 102"/>
                <a:gd name="T61" fmla="*/ 573145779 h 54"/>
                <a:gd name="T62" fmla="*/ 529463635 w 102"/>
                <a:gd name="T63" fmla="*/ 573145779 h 54"/>
                <a:gd name="T64" fmla="*/ 529463635 w 102"/>
                <a:gd name="T65" fmla="*/ 573145779 h 54"/>
                <a:gd name="T66" fmla="*/ 529463635 w 102"/>
                <a:gd name="T67" fmla="*/ 573145779 h 54"/>
                <a:gd name="T68" fmla="*/ 529463635 w 102"/>
                <a:gd name="T69" fmla="*/ 573145779 h 54"/>
                <a:gd name="T70" fmla="*/ 529463635 w 102"/>
                <a:gd name="T71" fmla="*/ 573145779 h 54"/>
                <a:gd name="T72" fmla="*/ 529463635 w 102"/>
                <a:gd name="T73" fmla="*/ 573145779 h 54"/>
                <a:gd name="T74" fmla="*/ 529463635 w 102"/>
                <a:gd name="T75" fmla="*/ 573145779 h 54"/>
                <a:gd name="T76" fmla="*/ 529463635 w 102"/>
                <a:gd name="T77" fmla="*/ 573145779 h 54"/>
                <a:gd name="T78" fmla="*/ 529463635 w 102"/>
                <a:gd name="T79" fmla="*/ 573145779 h 54"/>
                <a:gd name="T80" fmla="*/ 529463635 w 102"/>
                <a:gd name="T81" fmla="*/ 573145779 h 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54"/>
                <a:gd name="T125" fmla="*/ 102 w 102"/>
                <a:gd name="T126" fmla="*/ 54 h 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54">
                  <a:moveTo>
                    <a:pt x="62" y="50"/>
                  </a:moveTo>
                  <a:lnTo>
                    <a:pt x="60" y="48"/>
                  </a:lnTo>
                  <a:lnTo>
                    <a:pt x="56" y="44"/>
                  </a:lnTo>
                  <a:lnTo>
                    <a:pt x="46" y="50"/>
                  </a:lnTo>
                  <a:lnTo>
                    <a:pt x="40" y="52"/>
                  </a:lnTo>
                  <a:lnTo>
                    <a:pt x="32" y="54"/>
                  </a:lnTo>
                  <a:lnTo>
                    <a:pt x="28" y="54"/>
                  </a:lnTo>
                  <a:lnTo>
                    <a:pt x="22" y="52"/>
                  </a:lnTo>
                  <a:lnTo>
                    <a:pt x="16" y="46"/>
                  </a:lnTo>
                  <a:lnTo>
                    <a:pt x="8" y="40"/>
                  </a:lnTo>
                  <a:lnTo>
                    <a:pt x="0" y="36"/>
                  </a:lnTo>
                  <a:lnTo>
                    <a:pt x="4" y="32"/>
                  </a:lnTo>
                  <a:lnTo>
                    <a:pt x="6" y="24"/>
                  </a:lnTo>
                  <a:lnTo>
                    <a:pt x="10" y="16"/>
                  </a:lnTo>
                  <a:lnTo>
                    <a:pt x="14" y="10"/>
                  </a:lnTo>
                  <a:lnTo>
                    <a:pt x="20" y="14"/>
                  </a:lnTo>
                  <a:lnTo>
                    <a:pt x="30" y="16"/>
                  </a:lnTo>
                  <a:lnTo>
                    <a:pt x="46" y="10"/>
                  </a:lnTo>
                  <a:lnTo>
                    <a:pt x="56" y="6"/>
                  </a:lnTo>
                  <a:lnTo>
                    <a:pt x="62" y="2"/>
                  </a:lnTo>
                  <a:lnTo>
                    <a:pt x="64" y="0"/>
                  </a:lnTo>
                  <a:lnTo>
                    <a:pt x="68" y="0"/>
                  </a:lnTo>
                  <a:lnTo>
                    <a:pt x="76" y="0"/>
                  </a:lnTo>
                  <a:lnTo>
                    <a:pt x="84" y="2"/>
                  </a:lnTo>
                  <a:lnTo>
                    <a:pt x="90" y="2"/>
                  </a:lnTo>
                  <a:lnTo>
                    <a:pt x="90" y="0"/>
                  </a:lnTo>
                  <a:lnTo>
                    <a:pt x="92" y="2"/>
                  </a:lnTo>
                  <a:lnTo>
                    <a:pt x="94" y="4"/>
                  </a:lnTo>
                  <a:lnTo>
                    <a:pt x="102" y="8"/>
                  </a:lnTo>
                  <a:lnTo>
                    <a:pt x="100" y="14"/>
                  </a:lnTo>
                  <a:lnTo>
                    <a:pt x="96" y="16"/>
                  </a:lnTo>
                  <a:lnTo>
                    <a:pt x="92" y="20"/>
                  </a:lnTo>
                  <a:lnTo>
                    <a:pt x="88" y="24"/>
                  </a:lnTo>
                  <a:lnTo>
                    <a:pt x="86" y="32"/>
                  </a:lnTo>
                  <a:lnTo>
                    <a:pt x="84" y="38"/>
                  </a:lnTo>
                  <a:lnTo>
                    <a:pt x="82" y="40"/>
                  </a:lnTo>
                  <a:lnTo>
                    <a:pt x="78" y="44"/>
                  </a:lnTo>
                  <a:lnTo>
                    <a:pt x="72" y="46"/>
                  </a:lnTo>
                  <a:lnTo>
                    <a:pt x="66" y="46"/>
                  </a:lnTo>
                  <a:lnTo>
                    <a:pt x="64" y="48"/>
                  </a:lnTo>
                  <a:lnTo>
                    <a:pt x="62" y="50"/>
                  </a:lnTo>
                  <a:close/>
                </a:path>
              </a:pathLst>
            </a:custGeom>
            <a:solidFill>
              <a:srgbClr val="C0C0C0"/>
            </a:solidFill>
            <a:ln w="3175">
              <a:solidFill>
                <a:schemeClr val="bg1"/>
              </a:solidFill>
              <a:round/>
              <a:headEnd/>
              <a:tailEnd/>
            </a:ln>
          </p:spPr>
          <p:txBody>
            <a:bodyPr/>
            <a:lstStyle/>
            <a:p>
              <a:endParaRPr lang="en-GB"/>
            </a:p>
          </p:txBody>
        </p:sp>
        <p:sp>
          <p:nvSpPr>
            <p:cNvPr id="75932" name="Freeform 158"/>
            <p:cNvSpPr>
              <a:spLocks/>
            </p:cNvSpPr>
            <p:nvPr/>
          </p:nvSpPr>
          <p:spPr bwMode="auto">
            <a:xfrm>
              <a:off x="3037" y="1471"/>
              <a:ext cx="91" cy="54"/>
            </a:xfrm>
            <a:custGeom>
              <a:avLst/>
              <a:gdLst>
                <a:gd name="T0" fmla="*/ 476488016 w 95"/>
                <a:gd name="T1" fmla="*/ 601354451 h 56"/>
                <a:gd name="T2" fmla="*/ 476488016 w 95"/>
                <a:gd name="T3" fmla="*/ 601354451 h 56"/>
                <a:gd name="T4" fmla="*/ 476488016 w 95"/>
                <a:gd name="T5" fmla="*/ 601354451 h 56"/>
                <a:gd name="T6" fmla="*/ 476488016 w 95"/>
                <a:gd name="T7" fmla="*/ 601354451 h 56"/>
                <a:gd name="T8" fmla="*/ 476488016 w 95"/>
                <a:gd name="T9" fmla="*/ 601354451 h 56"/>
                <a:gd name="T10" fmla="*/ 476488016 w 95"/>
                <a:gd name="T11" fmla="*/ 601354451 h 56"/>
                <a:gd name="T12" fmla="*/ 476488016 w 95"/>
                <a:gd name="T13" fmla="*/ 601354451 h 56"/>
                <a:gd name="T14" fmla="*/ 476488016 w 95"/>
                <a:gd name="T15" fmla="*/ 601354451 h 56"/>
                <a:gd name="T16" fmla="*/ 476488016 w 95"/>
                <a:gd name="T17" fmla="*/ 601354451 h 56"/>
                <a:gd name="T18" fmla="*/ 0 w 95"/>
                <a:gd name="T19" fmla="*/ 601354451 h 56"/>
                <a:gd name="T20" fmla="*/ 0 w 95"/>
                <a:gd name="T21" fmla="*/ 601354451 h 56"/>
                <a:gd name="T22" fmla="*/ 0 w 95"/>
                <a:gd name="T23" fmla="*/ 0 h 56"/>
                <a:gd name="T24" fmla="*/ 476488016 w 95"/>
                <a:gd name="T25" fmla="*/ 0 h 56"/>
                <a:gd name="T26" fmla="*/ 476488016 w 95"/>
                <a:gd name="T27" fmla="*/ 601354451 h 56"/>
                <a:gd name="T28" fmla="*/ 476488016 w 95"/>
                <a:gd name="T29" fmla="*/ 601354451 h 56"/>
                <a:gd name="T30" fmla="*/ 476488016 w 95"/>
                <a:gd name="T31" fmla="*/ 601354451 h 56"/>
                <a:gd name="T32" fmla="*/ 476488016 w 95"/>
                <a:gd name="T33" fmla="*/ 601354451 h 56"/>
                <a:gd name="T34" fmla="*/ 476488016 w 95"/>
                <a:gd name="T35" fmla="*/ 601354451 h 56"/>
                <a:gd name="T36" fmla="*/ 476488016 w 95"/>
                <a:gd name="T37" fmla="*/ 601354451 h 56"/>
                <a:gd name="T38" fmla="*/ 476488016 w 95"/>
                <a:gd name="T39" fmla="*/ 601354451 h 56"/>
                <a:gd name="T40" fmla="*/ 476488016 w 95"/>
                <a:gd name="T41" fmla="*/ 601354451 h 56"/>
                <a:gd name="T42" fmla="*/ 476488016 w 95"/>
                <a:gd name="T43" fmla="*/ 601354451 h 56"/>
                <a:gd name="T44" fmla="*/ 476488016 w 95"/>
                <a:gd name="T45" fmla="*/ 601354451 h 56"/>
                <a:gd name="T46" fmla="*/ 476488016 w 95"/>
                <a:gd name="T47" fmla="*/ 0 h 56"/>
                <a:gd name="T48" fmla="*/ 476488016 w 95"/>
                <a:gd name="T49" fmla="*/ 0 h 56"/>
                <a:gd name="T50" fmla="*/ 476488016 w 95"/>
                <a:gd name="T51" fmla="*/ 601354451 h 56"/>
                <a:gd name="T52" fmla="*/ 476488016 w 95"/>
                <a:gd name="T53" fmla="*/ 601354451 h 56"/>
                <a:gd name="T54" fmla="*/ 476488016 w 95"/>
                <a:gd name="T55" fmla="*/ 601354451 h 56"/>
                <a:gd name="T56" fmla="*/ 476488016 w 95"/>
                <a:gd name="T57" fmla="*/ 601354451 h 56"/>
                <a:gd name="T58" fmla="*/ 476488016 w 95"/>
                <a:gd name="T59" fmla="*/ 601354451 h 56"/>
                <a:gd name="T60" fmla="*/ 476488016 w 95"/>
                <a:gd name="T61" fmla="*/ 601354451 h 56"/>
                <a:gd name="T62" fmla="*/ 476488016 w 95"/>
                <a:gd name="T63" fmla="*/ 601354451 h 56"/>
                <a:gd name="T64" fmla="*/ 476488016 w 95"/>
                <a:gd name="T65" fmla="*/ 601354451 h 56"/>
                <a:gd name="T66" fmla="*/ 476488016 w 95"/>
                <a:gd name="T67" fmla="*/ 601354451 h 56"/>
                <a:gd name="T68" fmla="*/ 476488016 w 95"/>
                <a:gd name="T69" fmla="*/ 601354451 h 56"/>
                <a:gd name="T70" fmla="*/ 476488016 w 95"/>
                <a:gd name="T71" fmla="*/ 601354451 h 56"/>
                <a:gd name="T72" fmla="*/ 476488016 w 95"/>
                <a:gd name="T73" fmla="*/ 601354451 h 56"/>
                <a:gd name="T74" fmla="*/ 476488016 w 95"/>
                <a:gd name="T75" fmla="*/ 601354451 h 56"/>
                <a:gd name="T76" fmla="*/ 476488016 w 95"/>
                <a:gd name="T77" fmla="*/ 601354451 h 56"/>
                <a:gd name="T78" fmla="*/ 476488016 w 95"/>
                <a:gd name="T79" fmla="*/ 601354451 h 56"/>
                <a:gd name="T80" fmla="*/ 476488016 w 95"/>
                <a:gd name="T81" fmla="*/ 601354451 h 56"/>
                <a:gd name="T82" fmla="*/ 476488016 w 95"/>
                <a:gd name="T83" fmla="*/ 601354451 h 56"/>
                <a:gd name="T84" fmla="*/ 476488016 w 95"/>
                <a:gd name="T85" fmla="*/ 601354451 h 56"/>
                <a:gd name="T86" fmla="*/ 476488016 w 95"/>
                <a:gd name="T87" fmla="*/ 601354451 h 56"/>
                <a:gd name="T88" fmla="*/ 476488016 w 95"/>
                <a:gd name="T89" fmla="*/ 601354451 h 56"/>
                <a:gd name="T90" fmla="*/ 476488016 w 95"/>
                <a:gd name="T91" fmla="*/ 601354451 h 56"/>
                <a:gd name="T92" fmla="*/ 476488016 w 95"/>
                <a:gd name="T93" fmla="*/ 601354451 h 56"/>
                <a:gd name="T94" fmla="*/ 476488016 w 95"/>
                <a:gd name="T95" fmla="*/ 601354451 h 56"/>
                <a:gd name="T96" fmla="*/ 476488016 w 95"/>
                <a:gd name="T97" fmla="*/ 601354451 h 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5"/>
                <a:gd name="T148" fmla="*/ 0 h 56"/>
                <a:gd name="T149" fmla="*/ 95 w 95"/>
                <a:gd name="T150" fmla="*/ 56 h 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5" h="56">
                  <a:moveTo>
                    <a:pt x="11" y="52"/>
                  </a:moveTo>
                  <a:lnTo>
                    <a:pt x="11" y="42"/>
                  </a:lnTo>
                  <a:lnTo>
                    <a:pt x="7" y="40"/>
                  </a:lnTo>
                  <a:lnTo>
                    <a:pt x="4" y="38"/>
                  </a:lnTo>
                  <a:lnTo>
                    <a:pt x="2" y="34"/>
                  </a:lnTo>
                  <a:lnTo>
                    <a:pt x="4" y="26"/>
                  </a:lnTo>
                  <a:lnTo>
                    <a:pt x="9" y="18"/>
                  </a:lnTo>
                  <a:lnTo>
                    <a:pt x="4" y="12"/>
                  </a:lnTo>
                  <a:lnTo>
                    <a:pt x="2" y="6"/>
                  </a:lnTo>
                  <a:lnTo>
                    <a:pt x="0" y="4"/>
                  </a:lnTo>
                  <a:lnTo>
                    <a:pt x="0" y="2"/>
                  </a:lnTo>
                  <a:lnTo>
                    <a:pt x="0" y="0"/>
                  </a:lnTo>
                  <a:lnTo>
                    <a:pt x="2" y="0"/>
                  </a:lnTo>
                  <a:lnTo>
                    <a:pt x="4" y="2"/>
                  </a:lnTo>
                  <a:lnTo>
                    <a:pt x="7" y="4"/>
                  </a:lnTo>
                  <a:lnTo>
                    <a:pt x="13" y="6"/>
                  </a:lnTo>
                  <a:lnTo>
                    <a:pt x="17" y="6"/>
                  </a:lnTo>
                  <a:lnTo>
                    <a:pt x="23" y="6"/>
                  </a:lnTo>
                  <a:lnTo>
                    <a:pt x="27" y="8"/>
                  </a:lnTo>
                  <a:lnTo>
                    <a:pt x="51" y="8"/>
                  </a:lnTo>
                  <a:lnTo>
                    <a:pt x="57" y="8"/>
                  </a:lnTo>
                  <a:lnTo>
                    <a:pt x="61" y="4"/>
                  </a:lnTo>
                  <a:lnTo>
                    <a:pt x="65" y="2"/>
                  </a:lnTo>
                  <a:lnTo>
                    <a:pt x="73" y="0"/>
                  </a:lnTo>
                  <a:lnTo>
                    <a:pt x="77" y="0"/>
                  </a:lnTo>
                  <a:lnTo>
                    <a:pt x="83" y="2"/>
                  </a:lnTo>
                  <a:lnTo>
                    <a:pt x="93" y="8"/>
                  </a:lnTo>
                  <a:lnTo>
                    <a:pt x="91" y="14"/>
                  </a:lnTo>
                  <a:lnTo>
                    <a:pt x="91" y="24"/>
                  </a:lnTo>
                  <a:lnTo>
                    <a:pt x="91" y="32"/>
                  </a:lnTo>
                  <a:lnTo>
                    <a:pt x="95" y="40"/>
                  </a:lnTo>
                  <a:lnTo>
                    <a:pt x="77" y="42"/>
                  </a:lnTo>
                  <a:lnTo>
                    <a:pt x="69" y="44"/>
                  </a:lnTo>
                  <a:lnTo>
                    <a:pt x="67" y="46"/>
                  </a:lnTo>
                  <a:lnTo>
                    <a:pt x="65" y="48"/>
                  </a:lnTo>
                  <a:lnTo>
                    <a:pt x="63" y="50"/>
                  </a:lnTo>
                  <a:lnTo>
                    <a:pt x="61" y="54"/>
                  </a:lnTo>
                  <a:lnTo>
                    <a:pt x="57" y="54"/>
                  </a:lnTo>
                  <a:lnTo>
                    <a:pt x="55" y="56"/>
                  </a:lnTo>
                  <a:lnTo>
                    <a:pt x="53" y="56"/>
                  </a:lnTo>
                  <a:lnTo>
                    <a:pt x="47" y="56"/>
                  </a:lnTo>
                  <a:lnTo>
                    <a:pt x="43" y="54"/>
                  </a:lnTo>
                  <a:lnTo>
                    <a:pt x="39" y="52"/>
                  </a:lnTo>
                  <a:lnTo>
                    <a:pt x="35" y="50"/>
                  </a:lnTo>
                  <a:lnTo>
                    <a:pt x="29" y="52"/>
                  </a:lnTo>
                  <a:lnTo>
                    <a:pt x="23" y="54"/>
                  </a:lnTo>
                  <a:lnTo>
                    <a:pt x="17" y="54"/>
                  </a:lnTo>
                  <a:lnTo>
                    <a:pt x="11" y="54"/>
                  </a:lnTo>
                  <a:lnTo>
                    <a:pt x="11" y="52"/>
                  </a:lnTo>
                  <a:close/>
                </a:path>
              </a:pathLst>
            </a:custGeom>
            <a:solidFill>
              <a:srgbClr val="C0C0C0"/>
            </a:solidFill>
            <a:ln w="3175">
              <a:solidFill>
                <a:schemeClr val="bg1"/>
              </a:solidFill>
              <a:round/>
              <a:headEnd/>
              <a:tailEnd/>
            </a:ln>
          </p:spPr>
          <p:txBody>
            <a:bodyPr/>
            <a:lstStyle/>
            <a:p>
              <a:endParaRPr lang="en-GB"/>
            </a:p>
          </p:txBody>
        </p:sp>
        <p:sp>
          <p:nvSpPr>
            <p:cNvPr id="75933" name="Freeform 159"/>
            <p:cNvSpPr>
              <a:spLocks/>
            </p:cNvSpPr>
            <p:nvPr/>
          </p:nvSpPr>
          <p:spPr bwMode="auto">
            <a:xfrm>
              <a:off x="3007" y="1517"/>
              <a:ext cx="98" cy="102"/>
            </a:xfrm>
            <a:custGeom>
              <a:avLst/>
              <a:gdLst>
                <a:gd name="T0" fmla="*/ 747470901 w 101"/>
                <a:gd name="T1" fmla="*/ 558766832 h 106"/>
                <a:gd name="T2" fmla="*/ 747470901 w 101"/>
                <a:gd name="T3" fmla="*/ 558766832 h 106"/>
                <a:gd name="T4" fmla="*/ 747470901 w 101"/>
                <a:gd name="T5" fmla="*/ 558766832 h 106"/>
                <a:gd name="T6" fmla="*/ 747470901 w 101"/>
                <a:gd name="T7" fmla="*/ 558766832 h 106"/>
                <a:gd name="T8" fmla="*/ 747470901 w 101"/>
                <a:gd name="T9" fmla="*/ 558766832 h 106"/>
                <a:gd name="T10" fmla="*/ 747470901 w 101"/>
                <a:gd name="T11" fmla="*/ 558766832 h 106"/>
                <a:gd name="T12" fmla="*/ 747470901 w 101"/>
                <a:gd name="T13" fmla="*/ 558766832 h 106"/>
                <a:gd name="T14" fmla="*/ 747470901 w 101"/>
                <a:gd name="T15" fmla="*/ 558766832 h 106"/>
                <a:gd name="T16" fmla="*/ 747470901 w 101"/>
                <a:gd name="T17" fmla="*/ 558766832 h 106"/>
                <a:gd name="T18" fmla="*/ 747470901 w 101"/>
                <a:gd name="T19" fmla="*/ 0 h 106"/>
                <a:gd name="T20" fmla="*/ 747470901 w 101"/>
                <a:gd name="T21" fmla="*/ 558766832 h 106"/>
                <a:gd name="T22" fmla="*/ 747470901 w 101"/>
                <a:gd name="T23" fmla="*/ 558766832 h 106"/>
                <a:gd name="T24" fmla="*/ 747470901 w 101"/>
                <a:gd name="T25" fmla="*/ 558766832 h 106"/>
                <a:gd name="T26" fmla="*/ 747470901 w 101"/>
                <a:gd name="T27" fmla="*/ 558766832 h 106"/>
                <a:gd name="T28" fmla="*/ 747470901 w 101"/>
                <a:gd name="T29" fmla="*/ 558766832 h 106"/>
                <a:gd name="T30" fmla="*/ 747470901 w 101"/>
                <a:gd name="T31" fmla="*/ 558766832 h 106"/>
                <a:gd name="T32" fmla="*/ 747470901 w 101"/>
                <a:gd name="T33" fmla="*/ 558766832 h 106"/>
                <a:gd name="T34" fmla="*/ 747470901 w 101"/>
                <a:gd name="T35" fmla="*/ 558766832 h 106"/>
                <a:gd name="T36" fmla="*/ 747470901 w 101"/>
                <a:gd name="T37" fmla="*/ 558766832 h 106"/>
                <a:gd name="T38" fmla="*/ 747470901 w 101"/>
                <a:gd name="T39" fmla="*/ 558766832 h 106"/>
                <a:gd name="T40" fmla="*/ 747470901 w 101"/>
                <a:gd name="T41" fmla="*/ 558766832 h 106"/>
                <a:gd name="T42" fmla="*/ 747470901 w 101"/>
                <a:gd name="T43" fmla="*/ 558766832 h 106"/>
                <a:gd name="T44" fmla="*/ 747470901 w 101"/>
                <a:gd name="T45" fmla="*/ 558766832 h 106"/>
                <a:gd name="T46" fmla="*/ 747470901 w 101"/>
                <a:gd name="T47" fmla="*/ 558766832 h 106"/>
                <a:gd name="T48" fmla="*/ 747470901 w 101"/>
                <a:gd name="T49" fmla="*/ 558766832 h 106"/>
                <a:gd name="T50" fmla="*/ 747470901 w 101"/>
                <a:gd name="T51" fmla="*/ 558766832 h 106"/>
                <a:gd name="T52" fmla="*/ 747470901 w 101"/>
                <a:gd name="T53" fmla="*/ 558766832 h 106"/>
                <a:gd name="T54" fmla="*/ 747470901 w 101"/>
                <a:gd name="T55" fmla="*/ 558766832 h 106"/>
                <a:gd name="T56" fmla="*/ 747470901 w 101"/>
                <a:gd name="T57" fmla="*/ 558766832 h 106"/>
                <a:gd name="T58" fmla="*/ 747470901 w 101"/>
                <a:gd name="T59" fmla="*/ 558766832 h 106"/>
                <a:gd name="T60" fmla="*/ 747470901 w 101"/>
                <a:gd name="T61" fmla="*/ 558766832 h 106"/>
                <a:gd name="T62" fmla="*/ 747470901 w 101"/>
                <a:gd name="T63" fmla="*/ 558766832 h 106"/>
                <a:gd name="T64" fmla="*/ 747470901 w 101"/>
                <a:gd name="T65" fmla="*/ 558766832 h 106"/>
                <a:gd name="T66" fmla="*/ 747470901 w 101"/>
                <a:gd name="T67" fmla="*/ 558766832 h 106"/>
                <a:gd name="T68" fmla="*/ 747470901 w 101"/>
                <a:gd name="T69" fmla="*/ 558766832 h 106"/>
                <a:gd name="T70" fmla="*/ 747470901 w 101"/>
                <a:gd name="T71" fmla="*/ 558766832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106"/>
                <a:gd name="T110" fmla="*/ 101 w 101"/>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106">
                  <a:moveTo>
                    <a:pt x="14" y="16"/>
                  </a:moveTo>
                  <a:lnTo>
                    <a:pt x="22" y="14"/>
                  </a:lnTo>
                  <a:lnTo>
                    <a:pt x="32" y="12"/>
                  </a:lnTo>
                  <a:lnTo>
                    <a:pt x="39" y="10"/>
                  </a:lnTo>
                  <a:lnTo>
                    <a:pt x="41" y="8"/>
                  </a:lnTo>
                  <a:lnTo>
                    <a:pt x="41" y="4"/>
                  </a:lnTo>
                  <a:lnTo>
                    <a:pt x="41" y="6"/>
                  </a:lnTo>
                  <a:lnTo>
                    <a:pt x="47" y="6"/>
                  </a:lnTo>
                  <a:lnTo>
                    <a:pt x="53" y="6"/>
                  </a:lnTo>
                  <a:lnTo>
                    <a:pt x="59" y="4"/>
                  </a:lnTo>
                  <a:lnTo>
                    <a:pt x="65" y="2"/>
                  </a:lnTo>
                  <a:lnTo>
                    <a:pt x="69" y="4"/>
                  </a:lnTo>
                  <a:lnTo>
                    <a:pt x="73" y="6"/>
                  </a:lnTo>
                  <a:lnTo>
                    <a:pt x="77" y="8"/>
                  </a:lnTo>
                  <a:lnTo>
                    <a:pt x="83" y="8"/>
                  </a:lnTo>
                  <a:lnTo>
                    <a:pt x="85" y="8"/>
                  </a:lnTo>
                  <a:lnTo>
                    <a:pt x="87" y="6"/>
                  </a:lnTo>
                  <a:lnTo>
                    <a:pt x="91" y="6"/>
                  </a:lnTo>
                  <a:lnTo>
                    <a:pt x="93" y="2"/>
                  </a:lnTo>
                  <a:lnTo>
                    <a:pt x="95" y="0"/>
                  </a:lnTo>
                  <a:lnTo>
                    <a:pt x="97" y="4"/>
                  </a:lnTo>
                  <a:lnTo>
                    <a:pt x="97" y="6"/>
                  </a:lnTo>
                  <a:lnTo>
                    <a:pt x="101" y="8"/>
                  </a:lnTo>
                  <a:lnTo>
                    <a:pt x="101" y="18"/>
                  </a:lnTo>
                  <a:lnTo>
                    <a:pt x="63" y="18"/>
                  </a:lnTo>
                  <a:lnTo>
                    <a:pt x="65" y="22"/>
                  </a:lnTo>
                  <a:lnTo>
                    <a:pt x="67" y="26"/>
                  </a:lnTo>
                  <a:lnTo>
                    <a:pt x="63" y="26"/>
                  </a:lnTo>
                  <a:lnTo>
                    <a:pt x="61" y="28"/>
                  </a:lnTo>
                  <a:lnTo>
                    <a:pt x="61" y="32"/>
                  </a:lnTo>
                  <a:lnTo>
                    <a:pt x="55" y="30"/>
                  </a:lnTo>
                  <a:lnTo>
                    <a:pt x="51" y="28"/>
                  </a:lnTo>
                  <a:lnTo>
                    <a:pt x="45" y="22"/>
                  </a:lnTo>
                  <a:lnTo>
                    <a:pt x="43" y="24"/>
                  </a:lnTo>
                  <a:lnTo>
                    <a:pt x="43" y="26"/>
                  </a:lnTo>
                  <a:lnTo>
                    <a:pt x="45" y="30"/>
                  </a:lnTo>
                  <a:lnTo>
                    <a:pt x="45" y="36"/>
                  </a:lnTo>
                  <a:lnTo>
                    <a:pt x="49" y="42"/>
                  </a:lnTo>
                  <a:lnTo>
                    <a:pt x="53" y="48"/>
                  </a:lnTo>
                  <a:lnTo>
                    <a:pt x="59" y="52"/>
                  </a:lnTo>
                  <a:lnTo>
                    <a:pt x="71" y="60"/>
                  </a:lnTo>
                  <a:lnTo>
                    <a:pt x="77" y="66"/>
                  </a:lnTo>
                  <a:lnTo>
                    <a:pt x="81" y="70"/>
                  </a:lnTo>
                  <a:lnTo>
                    <a:pt x="73" y="70"/>
                  </a:lnTo>
                  <a:lnTo>
                    <a:pt x="69" y="74"/>
                  </a:lnTo>
                  <a:lnTo>
                    <a:pt x="65" y="74"/>
                  </a:lnTo>
                  <a:lnTo>
                    <a:pt x="61" y="72"/>
                  </a:lnTo>
                  <a:lnTo>
                    <a:pt x="57" y="70"/>
                  </a:lnTo>
                  <a:lnTo>
                    <a:pt x="59" y="76"/>
                  </a:lnTo>
                  <a:lnTo>
                    <a:pt x="63" y="80"/>
                  </a:lnTo>
                  <a:lnTo>
                    <a:pt x="57" y="82"/>
                  </a:lnTo>
                  <a:lnTo>
                    <a:pt x="51" y="80"/>
                  </a:lnTo>
                  <a:lnTo>
                    <a:pt x="53" y="88"/>
                  </a:lnTo>
                  <a:lnTo>
                    <a:pt x="55" y="92"/>
                  </a:lnTo>
                  <a:lnTo>
                    <a:pt x="57" y="98"/>
                  </a:lnTo>
                  <a:lnTo>
                    <a:pt x="59" y="106"/>
                  </a:lnTo>
                  <a:lnTo>
                    <a:pt x="53" y="100"/>
                  </a:lnTo>
                  <a:lnTo>
                    <a:pt x="47" y="98"/>
                  </a:lnTo>
                  <a:lnTo>
                    <a:pt x="43" y="96"/>
                  </a:lnTo>
                  <a:lnTo>
                    <a:pt x="41" y="92"/>
                  </a:lnTo>
                  <a:lnTo>
                    <a:pt x="37" y="92"/>
                  </a:lnTo>
                  <a:lnTo>
                    <a:pt x="32" y="90"/>
                  </a:lnTo>
                  <a:lnTo>
                    <a:pt x="28" y="88"/>
                  </a:lnTo>
                  <a:lnTo>
                    <a:pt x="26" y="84"/>
                  </a:lnTo>
                  <a:lnTo>
                    <a:pt x="22" y="74"/>
                  </a:lnTo>
                  <a:lnTo>
                    <a:pt x="20" y="64"/>
                  </a:lnTo>
                  <a:lnTo>
                    <a:pt x="18" y="56"/>
                  </a:lnTo>
                  <a:lnTo>
                    <a:pt x="12" y="50"/>
                  </a:lnTo>
                  <a:lnTo>
                    <a:pt x="0" y="40"/>
                  </a:lnTo>
                  <a:lnTo>
                    <a:pt x="4" y="34"/>
                  </a:lnTo>
                  <a:lnTo>
                    <a:pt x="8" y="28"/>
                  </a:lnTo>
                  <a:lnTo>
                    <a:pt x="12" y="24"/>
                  </a:lnTo>
                  <a:lnTo>
                    <a:pt x="14" y="16"/>
                  </a:lnTo>
                  <a:close/>
                </a:path>
              </a:pathLst>
            </a:custGeom>
            <a:solidFill>
              <a:srgbClr val="C0C0C0"/>
            </a:solidFill>
            <a:ln w="3175">
              <a:solidFill>
                <a:schemeClr val="bg1"/>
              </a:solidFill>
              <a:round/>
              <a:headEnd/>
              <a:tailEnd/>
            </a:ln>
          </p:spPr>
          <p:txBody>
            <a:bodyPr/>
            <a:lstStyle/>
            <a:p>
              <a:endParaRPr lang="en-GB"/>
            </a:p>
          </p:txBody>
        </p:sp>
        <p:sp>
          <p:nvSpPr>
            <p:cNvPr id="75934" name="Freeform 160"/>
            <p:cNvSpPr>
              <a:spLocks/>
            </p:cNvSpPr>
            <p:nvPr/>
          </p:nvSpPr>
          <p:spPr bwMode="auto">
            <a:xfrm>
              <a:off x="2818" y="1600"/>
              <a:ext cx="66" cy="138"/>
            </a:xfrm>
            <a:custGeom>
              <a:avLst/>
              <a:gdLst>
                <a:gd name="T0" fmla="*/ 755362424 w 68"/>
                <a:gd name="T1" fmla="*/ 484183651 h 144"/>
                <a:gd name="T2" fmla="*/ 755362424 w 68"/>
                <a:gd name="T3" fmla="*/ 484183651 h 144"/>
                <a:gd name="T4" fmla="*/ 755362424 w 68"/>
                <a:gd name="T5" fmla="*/ 484183651 h 144"/>
                <a:gd name="T6" fmla="*/ 755362424 w 68"/>
                <a:gd name="T7" fmla="*/ 484183651 h 144"/>
                <a:gd name="T8" fmla="*/ 755362424 w 68"/>
                <a:gd name="T9" fmla="*/ 484183651 h 144"/>
                <a:gd name="T10" fmla="*/ 755362424 w 68"/>
                <a:gd name="T11" fmla="*/ 484183651 h 144"/>
                <a:gd name="T12" fmla="*/ 755362424 w 68"/>
                <a:gd name="T13" fmla="*/ 484183651 h 144"/>
                <a:gd name="T14" fmla="*/ 755362424 w 68"/>
                <a:gd name="T15" fmla="*/ 484183651 h 144"/>
                <a:gd name="T16" fmla="*/ 755362424 w 68"/>
                <a:gd name="T17" fmla="*/ 484183651 h 144"/>
                <a:gd name="T18" fmla="*/ 0 w 68"/>
                <a:gd name="T19" fmla="*/ 484183651 h 144"/>
                <a:gd name="T20" fmla="*/ 0 w 68"/>
                <a:gd name="T21" fmla="*/ 484183651 h 144"/>
                <a:gd name="T22" fmla="*/ 0 w 68"/>
                <a:gd name="T23" fmla="*/ 484183651 h 144"/>
                <a:gd name="T24" fmla="*/ 755362424 w 68"/>
                <a:gd name="T25" fmla="*/ 484183651 h 144"/>
                <a:gd name="T26" fmla="*/ 755362424 w 68"/>
                <a:gd name="T27" fmla="*/ 484183651 h 144"/>
                <a:gd name="T28" fmla="*/ 755362424 w 68"/>
                <a:gd name="T29" fmla="*/ 484183651 h 144"/>
                <a:gd name="T30" fmla="*/ 755362424 w 68"/>
                <a:gd name="T31" fmla="*/ 484183651 h 144"/>
                <a:gd name="T32" fmla="*/ 755362424 w 68"/>
                <a:gd name="T33" fmla="*/ 484183651 h 144"/>
                <a:gd name="T34" fmla="*/ 755362424 w 68"/>
                <a:gd name="T35" fmla="*/ 484183651 h 144"/>
                <a:gd name="T36" fmla="*/ 755362424 w 68"/>
                <a:gd name="T37" fmla="*/ 484183651 h 144"/>
                <a:gd name="T38" fmla="*/ 755362424 w 68"/>
                <a:gd name="T39" fmla="*/ 484183651 h 144"/>
                <a:gd name="T40" fmla="*/ 755362424 w 68"/>
                <a:gd name="T41" fmla="*/ 484183651 h 144"/>
                <a:gd name="T42" fmla="*/ 755362424 w 68"/>
                <a:gd name="T43" fmla="*/ 484183651 h 144"/>
                <a:gd name="T44" fmla="*/ 755362424 w 68"/>
                <a:gd name="T45" fmla="*/ 0 h 144"/>
                <a:gd name="T46" fmla="*/ 755362424 w 68"/>
                <a:gd name="T47" fmla="*/ 0 h 144"/>
                <a:gd name="T48" fmla="*/ 755362424 w 68"/>
                <a:gd name="T49" fmla="*/ 0 h 144"/>
                <a:gd name="T50" fmla="*/ 755362424 w 68"/>
                <a:gd name="T51" fmla="*/ 484183651 h 144"/>
                <a:gd name="T52" fmla="*/ 755362424 w 68"/>
                <a:gd name="T53" fmla="*/ 484183651 h 144"/>
                <a:gd name="T54" fmla="*/ 755362424 w 68"/>
                <a:gd name="T55" fmla="*/ 484183651 h 144"/>
                <a:gd name="T56" fmla="*/ 755362424 w 68"/>
                <a:gd name="T57" fmla="*/ 484183651 h 144"/>
                <a:gd name="T58" fmla="*/ 755362424 w 68"/>
                <a:gd name="T59" fmla="*/ 484183651 h 144"/>
                <a:gd name="T60" fmla="*/ 755362424 w 68"/>
                <a:gd name="T61" fmla="*/ 484183651 h 144"/>
                <a:gd name="T62" fmla="*/ 755362424 w 68"/>
                <a:gd name="T63" fmla="*/ 484183651 h 144"/>
                <a:gd name="T64" fmla="*/ 755362424 w 68"/>
                <a:gd name="T65" fmla="*/ 484183651 h 144"/>
                <a:gd name="T66" fmla="*/ 755362424 w 68"/>
                <a:gd name="T67" fmla="*/ 484183651 h 144"/>
                <a:gd name="T68" fmla="*/ 755362424 w 68"/>
                <a:gd name="T69" fmla="*/ 484183651 h 144"/>
                <a:gd name="T70" fmla="*/ 755362424 w 68"/>
                <a:gd name="T71" fmla="*/ 484183651 h 144"/>
                <a:gd name="T72" fmla="*/ 755362424 w 68"/>
                <a:gd name="T73" fmla="*/ 484183651 h 144"/>
                <a:gd name="T74" fmla="*/ 755362424 w 68"/>
                <a:gd name="T75" fmla="*/ 484183651 h 144"/>
                <a:gd name="T76" fmla="*/ 755362424 w 68"/>
                <a:gd name="T77" fmla="*/ 484183651 h 144"/>
                <a:gd name="T78" fmla="*/ 755362424 w 68"/>
                <a:gd name="T79" fmla="*/ 484183651 h 144"/>
                <a:gd name="T80" fmla="*/ 755362424 w 68"/>
                <a:gd name="T81" fmla="*/ 484183651 h 144"/>
                <a:gd name="T82" fmla="*/ 755362424 w 68"/>
                <a:gd name="T83" fmla="*/ 484183651 h 144"/>
                <a:gd name="T84" fmla="*/ 755362424 w 68"/>
                <a:gd name="T85" fmla="*/ 484183651 h 144"/>
                <a:gd name="T86" fmla="*/ 755362424 w 68"/>
                <a:gd name="T87" fmla="*/ 484183651 h 144"/>
                <a:gd name="T88" fmla="*/ 755362424 w 68"/>
                <a:gd name="T89" fmla="*/ 484183651 h 144"/>
                <a:gd name="T90" fmla="*/ 755362424 w 68"/>
                <a:gd name="T91" fmla="*/ 484183651 h 144"/>
                <a:gd name="T92" fmla="*/ 755362424 w 68"/>
                <a:gd name="T93" fmla="*/ 484183651 h 144"/>
                <a:gd name="T94" fmla="*/ 755362424 w 68"/>
                <a:gd name="T95" fmla="*/ 484183651 h 144"/>
                <a:gd name="T96" fmla="*/ 755362424 w 68"/>
                <a:gd name="T97" fmla="*/ 484183651 h 144"/>
                <a:gd name="T98" fmla="*/ 755362424 w 68"/>
                <a:gd name="T99" fmla="*/ 484183651 h 144"/>
                <a:gd name="T100" fmla="*/ 755362424 w 68"/>
                <a:gd name="T101" fmla="*/ 484183651 h 144"/>
                <a:gd name="T102" fmla="*/ 755362424 w 68"/>
                <a:gd name="T103" fmla="*/ 484183651 h 144"/>
                <a:gd name="T104" fmla="*/ 755362424 w 68"/>
                <a:gd name="T105" fmla="*/ 484183651 h 144"/>
                <a:gd name="T106" fmla="*/ 755362424 w 68"/>
                <a:gd name="T107" fmla="*/ 484183651 h 144"/>
                <a:gd name="T108" fmla="*/ 755362424 w 68"/>
                <a:gd name="T109" fmla="*/ 484183651 h 144"/>
                <a:gd name="T110" fmla="*/ 755362424 w 68"/>
                <a:gd name="T111" fmla="*/ 484183651 h 144"/>
                <a:gd name="T112" fmla="*/ 755362424 w 68"/>
                <a:gd name="T113" fmla="*/ 484183651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
                <a:gd name="T172" fmla="*/ 0 h 144"/>
                <a:gd name="T173" fmla="*/ 68 w 68"/>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 h="144">
                  <a:moveTo>
                    <a:pt x="34" y="138"/>
                  </a:moveTo>
                  <a:lnTo>
                    <a:pt x="34" y="140"/>
                  </a:lnTo>
                  <a:lnTo>
                    <a:pt x="28" y="112"/>
                  </a:lnTo>
                  <a:lnTo>
                    <a:pt x="24" y="106"/>
                  </a:lnTo>
                  <a:lnTo>
                    <a:pt x="20" y="100"/>
                  </a:lnTo>
                  <a:lnTo>
                    <a:pt x="16" y="94"/>
                  </a:lnTo>
                  <a:lnTo>
                    <a:pt x="12" y="88"/>
                  </a:lnTo>
                  <a:lnTo>
                    <a:pt x="10" y="84"/>
                  </a:lnTo>
                  <a:lnTo>
                    <a:pt x="6" y="80"/>
                  </a:lnTo>
                  <a:lnTo>
                    <a:pt x="0" y="74"/>
                  </a:lnTo>
                  <a:lnTo>
                    <a:pt x="0" y="68"/>
                  </a:lnTo>
                  <a:lnTo>
                    <a:pt x="0" y="64"/>
                  </a:lnTo>
                  <a:lnTo>
                    <a:pt x="4" y="60"/>
                  </a:lnTo>
                  <a:lnTo>
                    <a:pt x="8" y="58"/>
                  </a:lnTo>
                  <a:lnTo>
                    <a:pt x="10" y="54"/>
                  </a:lnTo>
                  <a:lnTo>
                    <a:pt x="12" y="46"/>
                  </a:lnTo>
                  <a:lnTo>
                    <a:pt x="12" y="40"/>
                  </a:lnTo>
                  <a:lnTo>
                    <a:pt x="12" y="26"/>
                  </a:lnTo>
                  <a:lnTo>
                    <a:pt x="12" y="16"/>
                  </a:lnTo>
                  <a:lnTo>
                    <a:pt x="14" y="6"/>
                  </a:lnTo>
                  <a:lnTo>
                    <a:pt x="14" y="4"/>
                  </a:lnTo>
                  <a:lnTo>
                    <a:pt x="16" y="2"/>
                  </a:lnTo>
                  <a:lnTo>
                    <a:pt x="22" y="0"/>
                  </a:lnTo>
                  <a:lnTo>
                    <a:pt x="32" y="0"/>
                  </a:lnTo>
                  <a:lnTo>
                    <a:pt x="38" y="0"/>
                  </a:lnTo>
                  <a:lnTo>
                    <a:pt x="42" y="2"/>
                  </a:lnTo>
                  <a:lnTo>
                    <a:pt x="46" y="4"/>
                  </a:lnTo>
                  <a:lnTo>
                    <a:pt x="52" y="6"/>
                  </a:lnTo>
                  <a:lnTo>
                    <a:pt x="50" y="10"/>
                  </a:lnTo>
                  <a:lnTo>
                    <a:pt x="48" y="14"/>
                  </a:lnTo>
                  <a:lnTo>
                    <a:pt x="48" y="18"/>
                  </a:lnTo>
                  <a:lnTo>
                    <a:pt x="46" y="22"/>
                  </a:lnTo>
                  <a:lnTo>
                    <a:pt x="48" y="26"/>
                  </a:lnTo>
                  <a:lnTo>
                    <a:pt x="50" y="30"/>
                  </a:lnTo>
                  <a:lnTo>
                    <a:pt x="54" y="32"/>
                  </a:lnTo>
                  <a:lnTo>
                    <a:pt x="56" y="36"/>
                  </a:lnTo>
                  <a:lnTo>
                    <a:pt x="54" y="46"/>
                  </a:lnTo>
                  <a:lnTo>
                    <a:pt x="50" y="50"/>
                  </a:lnTo>
                  <a:lnTo>
                    <a:pt x="46" y="56"/>
                  </a:lnTo>
                  <a:lnTo>
                    <a:pt x="44" y="62"/>
                  </a:lnTo>
                  <a:lnTo>
                    <a:pt x="46" y="66"/>
                  </a:lnTo>
                  <a:lnTo>
                    <a:pt x="50" y="70"/>
                  </a:lnTo>
                  <a:lnTo>
                    <a:pt x="58" y="72"/>
                  </a:lnTo>
                  <a:lnTo>
                    <a:pt x="68" y="78"/>
                  </a:lnTo>
                  <a:lnTo>
                    <a:pt x="64" y="82"/>
                  </a:lnTo>
                  <a:lnTo>
                    <a:pt x="64" y="88"/>
                  </a:lnTo>
                  <a:lnTo>
                    <a:pt x="64" y="92"/>
                  </a:lnTo>
                  <a:lnTo>
                    <a:pt x="64" y="98"/>
                  </a:lnTo>
                  <a:lnTo>
                    <a:pt x="54" y="104"/>
                  </a:lnTo>
                  <a:lnTo>
                    <a:pt x="48" y="110"/>
                  </a:lnTo>
                  <a:lnTo>
                    <a:pt x="44" y="116"/>
                  </a:lnTo>
                  <a:lnTo>
                    <a:pt x="44" y="120"/>
                  </a:lnTo>
                  <a:lnTo>
                    <a:pt x="46" y="122"/>
                  </a:lnTo>
                  <a:lnTo>
                    <a:pt x="40" y="134"/>
                  </a:lnTo>
                  <a:lnTo>
                    <a:pt x="36" y="138"/>
                  </a:lnTo>
                  <a:lnTo>
                    <a:pt x="36" y="144"/>
                  </a:lnTo>
                  <a:lnTo>
                    <a:pt x="34" y="138"/>
                  </a:lnTo>
                  <a:close/>
                </a:path>
              </a:pathLst>
            </a:custGeom>
            <a:solidFill>
              <a:srgbClr val="C0C0C0"/>
            </a:solidFill>
            <a:ln w="3175">
              <a:solidFill>
                <a:schemeClr val="bg1"/>
              </a:solidFill>
              <a:round/>
              <a:headEnd/>
              <a:tailEnd/>
            </a:ln>
          </p:spPr>
          <p:txBody>
            <a:bodyPr/>
            <a:lstStyle/>
            <a:p>
              <a:endParaRPr lang="en-GB"/>
            </a:p>
          </p:txBody>
        </p:sp>
        <p:sp>
          <p:nvSpPr>
            <p:cNvPr id="75935" name="Freeform 161"/>
            <p:cNvSpPr>
              <a:spLocks/>
            </p:cNvSpPr>
            <p:nvPr/>
          </p:nvSpPr>
          <p:spPr bwMode="auto">
            <a:xfrm>
              <a:off x="2433" y="1785"/>
              <a:ext cx="130" cy="119"/>
            </a:xfrm>
            <a:custGeom>
              <a:avLst/>
              <a:gdLst>
                <a:gd name="T0" fmla="*/ 743496469 w 134"/>
                <a:gd name="T1" fmla="*/ 0 h 124"/>
                <a:gd name="T2" fmla="*/ 743496469 w 134"/>
                <a:gd name="T3" fmla="*/ 508527442 h 124"/>
                <a:gd name="T4" fmla="*/ 743496469 w 134"/>
                <a:gd name="T5" fmla="*/ 508527442 h 124"/>
                <a:gd name="T6" fmla="*/ 743496469 w 134"/>
                <a:gd name="T7" fmla="*/ 508527442 h 124"/>
                <a:gd name="T8" fmla="*/ 743496469 w 134"/>
                <a:gd name="T9" fmla="*/ 508527442 h 124"/>
                <a:gd name="T10" fmla="*/ 743496469 w 134"/>
                <a:gd name="T11" fmla="*/ 508527442 h 124"/>
                <a:gd name="T12" fmla="*/ 743496469 w 134"/>
                <a:gd name="T13" fmla="*/ 508527442 h 124"/>
                <a:gd name="T14" fmla="*/ 0 w 134"/>
                <a:gd name="T15" fmla="*/ 508527442 h 124"/>
                <a:gd name="T16" fmla="*/ 0 w 134"/>
                <a:gd name="T17" fmla="*/ 508527442 h 124"/>
                <a:gd name="T18" fmla="*/ 743496469 w 134"/>
                <a:gd name="T19" fmla="*/ 508527442 h 124"/>
                <a:gd name="T20" fmla="*/ 743496469 w 134"/>
                <a:gd name="T21" fmla="*/ 508527442 h 124"/>
                <a:gd name="T22" fmla="*/ 743496469 w 134"/>
                <a:gd name="T23" fmla="*/ 508527442 h 124"/>
                <a:gd name="T24" fmla="*/ 743496469 w 134"/>
                <a:gd name="T25" fmla="*/ 508527442 h 124"/>
                <a:gd name="T26" fmla="*/ 743496469 w 134"/>
                <a:gd name="T27" fmla="*/ 508527442 h 124"/>
                <a:gd name="T28" fmla="*/ 743496469 w 134"/>
                <a:gd name="T29" fmla="*/ 508527442 h 124"/>
                <a:gd name="T30" fmla="*/ 743496469 w 134"/>
                <a:gd name="T31" fmla="*/ 508527442 h 124"/>
                <a:gd name="T32" fmla="*/ 743496469 w 134"/>
                <a:gd name="T33" fmla="*/ 508527442 h 124"/>
                <a:gd name="T34" fmla="*/ 743496469 w 134"/>
                <a:gd name="T35" fmla="*/ 0 h 1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4"/>
                <a:gd name="T55" fmla="*/ 0 h 124"/>
                <a:gd name="T56" fmla="*/ 134 w 134"/>
                <a:gd name="T57" fmla="*/ 124 h 1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4" h="124">
                  <a:moveTo>
                    <a:pt x="134" y="0"/>
                  </a:moveTo>
                  <a:lnTo>
                    <a:pt x="134" y="34"/>
                  </a:lnTo>
                  <a:lnTo>
                    <a:pt x="80" y="34"/>
                  </a:lnTo>
                  <a:lnTo>
                    <a:pt x="80" y="84"/>
                  </a:lnTo>
                  <a:lnTo>
                    <a:pt x="70" y="88"/>
                  </a:lnTo>
                  <a:lnTo>
                    <a:pt x="62" y="96"/>
                  </a:lnTo>
                  <a:lnTo>
                    <a:pt x="60" y="124"/>
                  </a:lnTo>
                  <a:lnTo>
                    <a:pt x="0" y="124"/>
                  </a:lnTo>
                  <a:lnTo>
                    <a:pt x="0" y="116"/>
                  </a:lnTo>
                  <a:lnTo>
                    <a:pt x="2" y="108"/>
                  </a:lnTo>
                  <a:lnTo>
                    <a:pt x="10" y="94"/>
                  </a:lnTo>
                  <a:lnTo>
                    <a:pt x="20" y="80"/>
                  </a:lnTo>
                  <a:lnTo>
                    <a:pt x="26" y="70"/>
                  </a:lnTo>
                  <a:lnTo>
                    <a:pt x="40" y="44"/>
                  </a:lnTo>
                  <a:lnTo>
                    <a:pt x="54" y="22"/>
                  </a:lnTo>
                  <a:lnTo>
                    <a:pt x="58" y="12"/>
                  </a:lnTo>
                  <a:lnTo>
                    <a:pt x="64" y="2"/>
                  </a:lnTo>
                  <a:lnTo>
                    <a:pt x="134" y="0"/>
                  </a:lnTo>
                  <a:close/>
                </a:path>
              </a:pathLst>
            </a:custGeom>
            <a:solidFill>
              <a:srgbClr val="C0C0C0"/>
            </a:solidFill>
            <a:ln w="3175">
              <a:solidFill>
                <a:schemeClr val="bg1"/>
              </a:solidFill>
              <a:round/>
              <a:headEnd/>
              <a:tailEnd/>
            </a:ln>
          </p:spPr>
          <p:txBody>
            <a:bodyPr/>
            <a:lstStyle/>
            <a:p>
              <a:endParaRPr lang="en-GB"/>
            </a:p>
          </p:txBody>
        </p:sp>
        <p:sp>
          <p:nvSpPr>
            <p:cNvPr id="75936" name="Freeform 162"/>
            <p:cNvSpPr>
              <a:spLocks/>
            </p:cNvSpPr>
            <p:nvPr/>
          </p:nvSpPr>
          <p:spPr bwMode="auto">
            <a:xfrm>
              <a:off x="2433" y="1785"/>
              <a:ext cx="191" cy="246"/>
            </a:xfrm>
            <a:custGeom>
              <a:avLst/>
              <a:gdLst>
                <a:gd name="T0" fmla="*/ 609278298 w 198"/>
                <a:gd name="T1" fmla="*/ 0 h 256"/>
                <a:gd name="T2" fmla="*/ 609278298 w 198"/>
                <a:gd name="T3" fmla="*/ 0 h 256"/>
                <a:gd name="T4" fmla="*/ 609278298 w 198"/>
                <a:gd name="T5" fmla="*/ 532426156 h 256"/>
                <a:gd name="T6" fmla="*/ 609278298 w 198"/>
                <a:gd name="T7" fmla="*/ 532426156 h 256"/>
                <a:gd name="T8" fmla="*/ 609278298 w 198"/>
                <a:gd name="T9" fmla="*/ 532426156 h 256"/>
                <a:gd name="T10" fmla="*/ 609278298 w 198"/>
                <a:gd name="T11" fmla="*/ 532426156 h 256"/>
                <a:gd name="T12" fmla="*/ 609278298 w 198"/>
                <a:gd name="T13" fmla="*/ 532426156 h 256"/>
                <a:gd name="T14" fmla="*/ 609278298 w 198"/>
                <a:gd name="T15" fmla="*/ 532426156 h 256"/>
                <a:gd name="T16" fmla="*/ 0 w 198"/>
                <a:gd name="T17" fmla="*/ 532426156 h 256"/>
                <a:gd name="T18" fmla="*/ 609278298 w 198"/>
                <a:gd name="T19" fmla="*/ 532426156 h 256"/>
                <a:gd name="T20" fmla="*/ 609278298 w 198"/>
                <a:gd name="T21" fmla="*/ 532426156 h 256"/>
                <a:gd name="T22" fmla="*/ 609278298 w 198"/>
                <a:gd name="T23" fmla="*/ 532426156 h 256"/>
                <a:gd name="T24" fmla="*/ 609278298 w 198"/>
                <a:gd name="T25" fmla="*/ 532426156 h 256"/>
                <a:gd name="T26" fmla="*/ 609278298 w 198"/>
                <a:gd name="T27" fmla="*/ 532426156 h 256"/>
                <a:gd name="T28" fmla="*/ 609278298 w 198"/>
                <a:gd name="T29" fmla="*/ 532426156 h 256"/>
                <a:gd name="T30" fmla="*/ 609278298 w 198"/>
                <a:gd name="T31" fmla="*/ 532426156 h 256"/>
                <a:gd name="T32" fmla="*/ 609278298 w 198"/>
                <a:gd name="T33" fmla="*/ 532426156 h 256"/>
                <a:gd name="T34" fmla="*/ 609278298 w 198"/>
                <a:gd name="T35" fmla="*/ 532426156 h 256"/>
                <a:gd name="T36" fmla="*/ 609278298 w 198"/>
                <a:gd name="T37" fmla="*/ 532426156 h 256"/>
                <a:gd name="T38" fmla="*/ 609278298 w 198"/>
                <a:gd name="T39" fmla="*/ 532426156 h 256"/>
                <a:gd name="T40" fmla="*/ 609278298 w 198"/>
                <a:gd name="T41" fmla="*/ 532426156 h 256"/>
                <a:gd name="T42" fmla="*/ 609278298 w 198"/>
                <a:gd name="T43" fmla="*/ 532426156 h 256"/>
                <a:gd name="T44" fmla="*/ 609278298 w 198"/>
                <a:gd name="T45" fmla="*/ 532426156 h 256"/>
                <a:gd name="T46" fmla="*/ 609278298 w 198"/>
                <a:gd name="T47" fmla="*/ 532426156 h 256"/>
                <a:gd name="T48" fmla="*/ 609278298 w 198"/>
                <a:gd name="T49" fmla="*/ 532426156 h 256"/>
                <a:gd name="T50" fmla="*/ 609278298 w 198"/>
                <a:gd name="T51" fmla="*/ 532426156 h 256"/>
                <a:gd name="T52" fmla="*/ 609278298 w 198"/>
                <a:gd name="T53" fmla="*/ 532426156 h 256"/>
                <a:gd name="T54" fmla="*/ 609278298 w 198"/>
                <a:gd name="T55" fmla="*/ 532426156 h 256"/>
                <a:gd name="T56" fmla="*/ 609278298 w 198"/>
                <a:gd name="T57" fmla="*/ 532426156 h 256"/>
                <a:gd name="T58" fmla="*/ 609278298 w 198"/>
                <a:gd name="T59" fmla="*/ 532426156 h 256"/>
                <a:gd name="T60" fmla="*/ 609278298 w 198"/>
                <a:gd name="T61" fmla="*/ 532426156 h 256"/>
                <a:gd name="T62" fmla="*/ 609278298 w 198"/>
                <a:gd name="T63" fmla="*/ 532426156 h 256"/>
                <a:gd name="T64" fmla="*/ 609278298 w 198"/>
                <a:gd name="T65" fmla="*/ 532426156 h 256"/>
                <a:gd name="T66" fmla="*/ 609278298 w 198"/>
                <a:gd name="T67" fmla="*/ 532426156 h 256"/>
                <a:gd name="T68" fmla="*/ 609278298 w 198"/>
                <a:gd name="T69" fmla="*/ 532426156 h 256"/>
                <a:gd name="T70" fmla="*/ 609278298 w 198"/>
                <a:gd name="T71" fmla="*/ 532426156 h 256"/>
                <a:gd name="T72" fmla="*/ 609278298 w 198"/>
                <a:gd name="T73" fmla="*/ 532426156 h 256"/>
                <a:gd name="T74" fmla="*/ 609278298 w 198"/>
                <a:gd name="T75" fmla="*/ 532426156 h 256"/>
                <a:gd name="T76" fmla="*/ 609278298 w 198"/>
                <a:gd name="T77" fmla="*/ 532426156 h 256"/>
                <a:gd name="T78" fmla="*/ 609278298 w 198"/>
                <a:gd name="T79" fmla="*/ 532426156 h 256"/>
                <a:gd name="T80" fmla="*/ 609278298 w 198"/>
                <a:gd name="T81" fmla="*/ 532426156 h 256"/>
                <a:gd name="T82" fmla="*/ 609278298 w 198"/>
                <a:gd name="T83" fmla="*/ 532426156 h 256"/>
                <a:gd name="T84" fmla="*/ 609278298 w 198"/>
                <a:gd name="T85" fmla="*/ 532426156 h 256"/>
                <a:gd name="T86" fmla="*/ 609278298 w 198"/>
                <a:gd name="T87" fmla="*/ 532426156 h 256"/>
                <a:gd name="T88" fmla="*/ 609278298 w 198"/>
                <a:gd name="T89" fmla="*/ 532426156 h 256"/>
                <a:gd name="T90" fmla="*/ 609278298 w 198"/>
                <a:gd name="T91" fmla="*/ 532426156 h 256"/>
                <a:gd name="T92" fmla="*/ 609278298 w 198"/>
                <a:gd name="T93" fmla="*/ 532426156 h 256"/>
                <a:gd name="T94" fmla="*/ 609278298 w 198"/>
                <a:gd name="T95" fmla="*/ 532426156 h 256"/>
                <a:gd name="T96" fmla="*/ 609278298 w 198"/>
                <a:gd name="T97" fmla="*/ 532426156 h 256"/>
                <a:gd name="T98" fmla="*/ 609278298 w 198"/>
                <a:gd name="T99" fmla="*/ 532426156 h 256"/>
                <a:gd name="T100" fmla="*/ 609278298 w 198"/>
                <a:gd name="T101" fmla="*/ 532426156 h 256"/>
                <a:gd name="T102" fmla="*/ 609278298 w 198"/>
                <a:gd name="T103" fmla="*/ 532426156 h 256"/>
                <a:gd name="T104" fmla="*/ 609278298 w 198"/>
                <a:gd name="T105" fmla="*/ 532426156 h 256"/>
                <a:gd name="T106" fmla="*/ 609278298 w 198"/>
                <a:gd name="T107" fmla="*/ 532426156 h 256"/>
                <a:gd name="T108" fmla="*/ 609278298 w 198"/>
                <a:gd name="T109" fmla="*/ 532426156 h 256"/>
                <a:gd name="T110" fmla="*/ 609278298 w 198"/>
                <a:gd name="T111" fmla="*/ 532426156 h 256"/>
                <a:gd name="T112" fmla="*/ 609278298 w 198"/>
                <a:gd name="T113" fmla="*/ 532426156 h 256"/>
                <a:gd name="T114" fmla="*/ 609278298 w 198"/>
                <a:gd name="T115" fmla="*/ 532426156 h 256"/>
                <a:gd name="T116" fmla="*/ 609278298 w 198"/>
                <a:gd name="T117" fmla="*/ 532426156 h 256"/>
                <a:gd name="T118" fmla="*/ 609278298 w 198"/>
                <a:gd name="T119" fmla="*/ 532426156 h 256"/>
                <a:gd name="T120" fmla="*/ 609278298 w 198"/>
                <a:gd name="T121" fmla="*/ 532426156 h 256"/>
                <a:gd name="T122" fmla="*/ 609278298 w 198"/>
                <a:gd name="T123" fmla="*/ 0 h 2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8"/>
                <a:gd name="T187" fmla="*/ 0 h 256"/>
                <a:gd name="T188" fmla="*/ 198 w 198"/>
                <a:gd name="T189" fmla="*/ 256 h 2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8" h="256">
                  <a:moveTo>
                    <a:pt x="132" y="0"/>
                  </a:moveTo>
                  <a:lnTo>
                    <a:pt x="134" y="0"/>
                  </a:lnTo>
                  <a:lnTo>
                    <a:pt x="134" y="34"/>
                  </a:lnTo>
                  <a:lnTo>
                    <a:pt x="80" y="34"/>
                  </a:lnTo>
                  <a:lnTo>
                    <a:pt x="80" y="84"/>
                  </a:lnTo>
                  <a:lnTo>
                    <a:pt x="70" y="88"/>
                  </a:lnTo>
                  <a:lnTo>
                    <a:pt x="62" y="96"/>
                  </a:lnTo>
                  <a:lnTo>
                    <a:pt x="60" y="124"/>
                  </a:lnTo>
                  <a:lnTo>
                    <a:pt x="0" y="124"/>
                  </a:lnTo>
                  <a:lnTo>
                    <a:pt x="2" y="132"/>
                  </a:lnTo>
                  <a:lnTo>
                    <a:pt x="6" y="138"/>
                  </a:lnTo>
                  <a:lnTo>
                    <a:pt x="10" y="144"/>
                  </a:lnTo>
                  <a:lnTo>
                    <a:pt x="12" y="148"/>
                  </a:lnTo>
                  <a:lnTo>
                    <a:pt x="10" y="152"/>
                  </a:lnTo>
                  <a:lnTo>
                    <a:pt x="8" y="156"/>
                  </a:lnTo>
                  <a:lnTo>
                    <a:pt x="6" y="160"/>
                  </a:lnTo>
                  <a:lnTo>
                    <a:pt x="6" y="164"/>
                  </a:lnTo>
                  <a:lnTo>
                    <a:pt x="6" y="168"/>
                  </a:lnTo>
                  <a:lnTo>
                    <a:pt x="10" y="170"/>
                  </a:lnTo>
                  <a:lnTo>
                    <a:pt x="14" y="178"/>
                  </a:lnTo>
                  <a:lnTo>
                    <a:pt x="12" y="178"/>
                  </a:lnTo>
                  <a:lnTo>
                    <a:pt x="14" y="188"/>
                  </a:lnTo>
                  <a:lnTo>
                    <a:pt x="12" y="200"/>
                  </a:lnTo>
                  <a:lnTo>
                    <a:pt x="10" y="210"/>
                  </a:lnTo>
                  <a:lnTo>
                    <a:pt x="6" y="220"/>
                  </a:lnTo>
                  <a:lnTo>
                    <a:pt x="10" y="220"/>
                  </a:lnTo>
                  <a:lnTo>
                    <a:pt x="12" y="220"/>
                  </a:lnTo>
                  <a:lnTo>
                    <a:pt x="16" y="220"/>
                  </a:lnTo>
                  <a:lnTo>
                    <a:pt x="18" y="218"/>
                  </a:lnTo>
                  <a:lnTo>
                    <a:pt x="22" y="216"/>
                  </a:lnTo>
                  <a:lnTo>
                    <a:pt x="28" y="216"/>
                  </a:lnTo>
                  <a:lnTo>
                    <a:pt x="36" y="218"/>
                  </a:lnTo>
                  <a:lnTo>
                    <a:pt x="44" y="222"/>
                  </a:lnTo>
                  <a:lnTo>
                    <a:pt x="50" y="226"/>
                  </a:lnTo>
                  <a:lnTo>
                    <a:pt x="54" y="232"/>
                  </a:lnTo>
                  <a:lnTo>
                    <a:pt x="64" y="246"/>
                  </a:lnTo>
                  <a:lnTo>
                    <a:pt x="68" y="252"/>
                  </a:lnTo>
                  <a:lnTo>
                    <a:pt x="74" y="256"/>
                  </a:lnTo>
                  <a:lnTo>
                    <a:pt x="80" y="244"/>
                  </a:lnTo>
                  <a:lnTo>
                    <a:pt x="84" y="238"/>
                  </a:lnTo>
                  <a:lnTo>
                    <a:pt x="88" y="238"/>
                  </a:lnTo>
                  <a:lnTo>
                    <a:pt x="94" y="236"/>
                  </a:lnTo>
                  <a:lnTo>
                    <a:pt x="92" y="242"/>
                  </a:lnTo>
                  <a:lnTo>
                    <a:pt x="94" y="246"/>
                  </a:lnTo>
                  <a:lnTo>
                    <a:pt x="98" y="240"/>
                  </a:lnTo>
                  <a:lnTo>
                    <a:pt x="100" y="240"/>
                  </a:lnTo>
                  <a:lnTo>
                    <a:pt x="102" y="238"/>
                  </a:lnTo>
                  <a:lnTo>
                    <a:pt x="104" y="240"/>
                  </a:lnTo>
                  <a:lnTo>
                    <a:pt x="106" y="242"/>
                  </a:lnTo>
                  <a:lnTo>
                    <a:pt x="108" y="244"/>
                  </a:lnTo>
                  <a:lnTo>
                    <a:pt x="110" y="244"/>
                  </a:lnTo>
                  <a:lnTo>
                    <a:pt x="114" y="242"/>
                  </a:lnTo>
                  <a:lnTo>
                    <a:pt x="118" y="240"/>
                  </a:lnTo>
                  <a:lnTo>
                    <a:pt x="184" y="240"/>
                  </a:lnTo>
                  <a:lnTo>
                    <a:pt x="186" y="232"/>
                  </a:lnTo>
                  <a:lnTo>
                    <a:pt x="188" y="224"/>
                  </a:lnTo>
                  <a:lnTo>
                    <a:pt x="184" y="224"/>
                  </a:lnTo>
                  <a:lnTo>
                    <a:pt x="182" y="220"/>
                  </a:lnTo>
                  <a:lnTo>
                    <a:pt x="168" y="54"/>
                  </a:lnTo>
                  <a:lnTo>
                    <a:pt x="198" y="54"/>
                  </a:lnTo>
                  <a:lnTo>
                    <a:pt x="136" y="6"/>
                  </a:lnTo>
                  <a:lnTo>
                    <a:pt x="132" y="0"/>
                  </a:lnTo>
                  <a:close/>
                </a:path>
              </a:pathLst>
            </a:custGeom>
            <a:solidFill>
              <a:srgbClr val="C0C0C0"/>
            </a:solidFill>
            <a:ln w="3175">
              <a:solidFill>
                <a:schemeClr val="bg1"/>
              </a:solidFill>
              <a:round/>
              <a:headEnd/>
              <a:tailEnd/>
            </a:ln>
          </p:spPr>
          <p:txBody>
            <a:bodyPr/>
            <a:lstStyle/>
            <a:p>
              <a:endParaRPr lang="en-GB"/>
            </a:p>
          </p:txBody>
        </p:sp>
        <p:sp>
          <p:nvSpPr>
            <p:cNvPr id="75937" name="Freeform 163"/>
            <p:cNvSpPr>
              <a:spLocks/>
            </p:cNvSpPr>
            <p:nvPr/>
          </p:nvSpPr>
          <p:spPr bwMode="auto">
            <a:xfrm>
              <a:off x="3392" y="2058"/>
              <a:ext cx="33" cy="41"/>
            </a:xfrm>
            <a:custGeom>
              <a:avLst/>
              <a:gdLst>
                <a:gd name="T0" fmla="*/ 755362424 w 34"/>
                <a:gd name="T1" fmla="*/ 0 h 42"/>
                <a:gd name="T2" fmla="*/ 755362424 w 34"/>
                <a:gd name="T3" fmla="*/ 923930307 h 42"/>
                <a:gd name="T4" fmla="*/ 755362424 w 34"/>
                <a:gd name="T5" fmla="*/ 923930307 h 42"/>
                <a:gd name="T6" fmla="*/ 755362424 w 34"/>
                <a:gd name="T7" fmla="*/ 923930307 h 42"/>
                <a:gd name="T8" fmla="*/ 755362424 w 34"/>
                <a:gd name="T9" fmla="*/ 923930307 h 42"/>
                <a:gd name="T10" fmla="*/ 755362424 w 34"/>
                <a:gd name="T11" fmla="*/ 923930307 h 42"/>
                <a:gd name="T12" fmla="*/ 755362424 w 34"/>
                <a:gd name="T13" fmla="*/ 923930307 h 42"/>
                <a:gd name="T14" fmla="*/ 755362424 w 34"/>
                <a:gd name="T15" fmla="*/ 923930307 h 42"/>
                <a:gd name="T16" fmla="*/ 755362424 w 34"/>
                <a:gd name="T17" fmla="*/ 923930307 h 42"/>
                <a:gd name="T18" fmla="*/ 755362424 w 34"/>
                <a:gd name="T19" fmla="*/ 923930307 h 42"/>
                <a:gd name="T20" fmla="*/ 0 w 34"/>
                <a:gd name="T21" fmla="*/ 923930307 h 42"/>
                <a:gd name="T22" fmla="*/ 755362424 w 34"/>
                <a:gd name="T23" fmla="*/ 923930307 h 42"/>
                <a:gd name="T24" fmla="*/ 755362424 w 34"/>
                <a:gd name="T25" fmla="*/ 923930307 h 42"/>
                <a:gd name="T26" fmla="*/ 755362424 w 34"/>
                <a:gd name="T27" fmla="*/ 923930307 h 42"/>
                <a:gd name="T28" fmla="*/ 755362424 w 34"/>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
                <a:gd name="T46" fmla="*/ 0 h 42"/>
                <a:gd name="T47" fmla="*/ 34 w 34"/>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 h="42">
                  <a:moveTo>
                    <a:pt x="16" y="0"/>
                  </a:moveTo>
                  <a:lnTo>
                    <a:pt x="24" y="8"/>
                  </a:lnTo>
                  <a:lnTo>
                    <a:pt x="32" y="14"/>
                  </a:lnTo>
                  <a:lnTo>
                    <a:pt x="34" y="20"/>
                  </a:lnTo>
                  <a:lnTo>
                    <a:pt x="32" y="26"/>
                  </a:lnTo>
                  <a:lnTo>
                    <a:pt x="26" y="30"/>
                  </a:lnTo>
                  <a:lnTo>
                    <a:pt x="22" y="36"/>
                  </a:lnTo>
                  <a:lnTo>
                    <a:pt x="16" y="40"/>
                  </a:lnTo>
                  <a:lnTo>
                    <a:pt x="6" y="42"/>
                  </a:lnTo>
                  <a:lnTo>
                    <a:pt x="2" y="40"/>
                  </a:lnTo>
                  <a:lnTo>
                    <a:pt x="0" y="34"/>
                  </a:lnTo>
                  <a:lnTo>
                    <a:pt x="2" y="24"/>
                  </a:lnTo>
                  <a:lnTo>
                    <a:pt x="8" y="16"/>
                  </a:lnTo>
                  <a:lnTo>
                    <a:pt x="22" y="6"/>
                  </a:lnTo>
                  <a:lnTo>
                    <a:pt x="16" y="0"/>
                  </a:lnTo>
                  <a:close/>
                </a:path>
              </a:pathLst>
            </a:custGeom>
            <a:solidFill>
              <a:srgbClr val="C0C0C0"/>
            </a:solidFill>
            <a:ln w="3175">
              <a:solidFill>
                <a:schemeClr val="bg1"/>
              </a:solidFill>
              <a:round/>
              <a:headEnd/>
              <a:tailEnd/>
            </a:ln>
          </p:spPr>
          <p:txBody>
            <a:bodyPr/>
            <a:lstStyle/>
            <a:p>
              <a:endParaRPr lang="en-GB"/>
            </a:p>
          </p:txBody>
        </p:sp>
        <p:sp>
          <p:nvSpPr>
            <p:cNvPr id="75938" name="Freeform 164"/>
            <p:cNvSpPr>
              <a:spLocks/>
            </p:cNvSpPr>
            <p:nvPr/>
          </p:nvSpPr>
          <p:spPr bwMode="auto">
            <a:xfrm>
              <a:off x="2429" y="1993"/>
              <a:ext cx="85" cy="85"/>
            </a:xfrm>
            <a:custGeom>
              <a:avLst/>
              <a:gdLst>
                <a:gd name="T0" fmla="*/ 637820244 w 88"/>
                <a:gd name="T1" fmla="*/ 637820244 h 88"/>
                <a:gd name="T2" fmla="*/ 637820244 w 88"/>
                <a:gd name="T3" fmla="*/ 637820244 h 88"/>
                <a:gd name="T4" fmla="*/ 637820244 w 88"/>
                <a:gd name="T5" fmla="*/ 637820244 h 88"/>
                <a:gd name="T6" fmla="*/ 637820244 w 88"/>
                <a:gd name="T7" fmla="*/ 637820244 h 88"/>
                <a:gd name="T8" fmla="*/ 637820244 w 88"/>
                <a:gd name="T9" fmla="*/ 637820244 h 88"/>
                <a:gd name="T10" fmla="*/ 637820244 w 88"/>
                <a:gd name="T11" fmla="*/ 637820244 h 88"/>
                <a:gd name="T12" fmla="*/ 637820244 w 88"/>
                <a:gd name="T13" fmla="*/ 637820244 h 88"/>
                <a:gd name="T14" fmla="*/ 637820244 w 88"/>
                <a:gd name="T15" fmla="*/ 637820244 h 88"/>
                <a:gd name="T16" fmla="*/ 637820244 w 88"/>
                <a:gd name="T17" fmla="*/ 637820244 h 88"/>
                <a:gd name="T18" fmla="*/ 637820244 w 88"/>
                <a:gd name="T19" fmla="*/ 637820244 h 88"/>
                <a:gd name="T20" fmla="*/ 637820244 w 88"/>
                <a:gd name="T21" fmla="*/ 637820244 h 88"/>
                <a:gd name="T22" fmla="*/ 637820244 w 88"/>
                <a:gd name="T23" fmla="*/ 637820244 h 88"/>
                <a:gd name="T24" fmla="*/ 637820244 w 88"/>
                <a:gd name="T25" fmla="*/ 637820244 h 88"/>
                <a:gd name="T26" fmla="*/ 637820244 w 88"/>
                <a:gd name="T27" fmla="*/ 637820244 h 88"/>
                <a:gd name="T28" fmla="*/ 637820244 w 88"/>
                <a:gd name="T29" fmla="*/ 637820244 h 88"/>
                <a:gd name="T30" fmla="*/ 637820244 w 88"/>
                <a:gd name="T31" fmla="*/ 637820244 h 88"/>
                <a:gd name="T32" fmla="*/ 637820244 w 88"/>
                <a:gd name="T33" fmla="*/ 637820244 h 88"/>
                <a:gd name="T34" fmla="*/ 637820244 w 88"/>
                <a:gd name="T35" fmla="*/ 637820244 h 88"/>
                <a:gd name="T36" fmla="*/ 637820244 w 88"/>
                <a:gd name="T37" fmla="*/ 637820244 h 88"/>
                <a:gd name="T38" fmla="*/ 637820244 w 88"/>
                <a:gd name="T39" fmla="*/ 637820244 h 88"/>
                <a:gd name="T40" fmla="*/ 637820244 w 88"/>
                <a:gd name="T41" fmla="*/ 637820244 h 88"/>
                <a:gd name="T42" fmla="*/ 637820244 w 88"/>
                <a:gd name="T43" fmla="*/ 637820244 h 88"/>
                <a:gd name="T44" fmla="*/ 637820244 w 88"/>
                <a:gd name="T45" fmla="*/ 637820244 h 88"/>
                <a:gd name="T46" fmla="*/ 637820244 w 88"/>
                <a:gd name="T47" fmla="*/ 637820244 h 88"/>
                <a:gd name="T48" fmla="*/ 0 w 88"/>
                <a:gd name="T49" fmla="*/ 637820244 h 88"/>
                <a:gd name="T50" fmla="*/ 637820244 w 88"/>
                <a:gd name="T51" fmla="*/ 637820244 h 88"/>
                <a:gd name="T52" fmla="*/ 637820244 w 88"/>
                <a:gd name="T53" fmla="*/ 637820244 h 88"/>
                <a:gd name="T54" fmla="*/ 637820244 w 88"/>
                <a:gd name="T55" fmla="*/ 637820244 h 88"/>
                <a:gd name="T56" fmla="*/ 637820244 w 88"/>
                <a:gd name="T57" fmla="*/ 637820244 h 88"/>
                <a:gd name="T58" fmla="*/ 637820244 w 88"/>
                <a:gd name="T59" fmla="*/ 637820244 h 88"/>
                <a:gd name="T60" fmla="*/ 637820244 w 88"/>
                <a:gd name="T61" fmla="*/ 637820244 h 88"/>
                <a:gd name="T62" fmla="*/ 637820244 w 88"/>
                <a:gd name="T63" fmla="*/ 637820244 h 88"/>
                <a:gd name="T64" fmla="*/ 637820244 w 88"/>
                <a:gd name="T65" fmla="*/ 0 h 88"/>
                <a:gd name="T66" fmla="*/ 637820244 w 88"/>
                <a:gd name="T67" fmla="*/ 0 h 88"/>
                <a:gd name="T68" fmla="*/ 637820244 w 88"/>
                <a:gd name="T69" fmla="*/ 637820244 h 88"/>
                <a:gd name="T70" fmla="*/ 637820244 w 88"/>
                <a:gd name="T71" fmla="*/ 637820244 h 88"/>
                <a:gd name="T72" fmla="*/ 637820244 w 88"/>
                <a:gd name="T73" fmla="*/ 637820244 h 88"/>
                <a:gd name="T74" fmla="*/ 637820244 w 88"/>
                <a:gd name="T75" fmla="*/ 637820244 h 88"/>
                <a:gd name="T76" fmla="*/ 637820244 w 88"/>
                <a:gd name="T77" fmla="*/ 637820244 h 88"/>
                <a:gd name="T78" fmla="*/ 637820244 w 88"/>
                <a:gd name="T79" fmla="*/ 637820244 h 88"/>
                <a:gd name="T80" fmla="*/ 637820244 w 88"/>
                <a:gd name="T81" fmla="*/ 637820244 h 88"/>
                <a:gd name="T82" fmla="*/ 637820244 w 88"/>
                <a:gd name="T83" fmla="*/ 637820244 h 88"/>
                <a:gd name="T84" fmla="*/ 637820244 w 88"/>
                <a:gd name="T85" fmla="*/ 637820244 h 88"/>
                <a:gd name="T86" fmla="*/ 637820244 w 88"/>
                <a:gd name="T87" fmla="*/ 637820244 h 88"/>
                <a:gd name="T88" fmla="*/ 637820244 w 88"/>
                <a:gd name="T89" fmla="*/ 637820244 h 88"/>
                <a:gd name="T90" fmla="*/ 637820244 w 88"/>
                <a:gd name="T91" fmla="*/ 637820244 h 88"/>
                <a:gd name="T92" fmla="*/ 637820244 w 88"/>
                <a:gd name="T93" fmla="*/ 637820244 h 88"/>
                <a:gd name="T94" fmla="*/ 637820244 w 88"/>
                <a:gd name="T95" fmla="*/ 637820244 h 88"/>
                <a:gd name="T96" fmla="*/ 637820244 w 88"/>
                <a:gd name="T97" fmla="*/ 637820244 h 88"/>
                <a:gd name="T98" fmla="*/ 637820244 w 88"/>
                <a:gd name="T99" fmla="*/ 637820244 h 88"/>
                <a:gd name="T100" fmla="*/ 637820244 w 88"/>
                <a:gd name="T101" fmla="*/ 637820244 h 88"/>
                <a:gd name="T102" fmla="*/ 637820244 w 88"/>
                <a:gd name="T103" fmla="*/ 637820244 h 88"/>
                <a:gd name="T104" fmla="*/ 637820244 w 88"/>
                <a:gd name="T105" fmla="*/ 637820244 h 88"/>
                <a:gd name="T106" fmla="*/ 637820244 w 88"/>
                <a:gd name="T107" fmla="*/ 637820244 h 88"/>
                <a:gd name="T108" fmla="*/ 637820244 w 88"/>
                <a:gd name="T109" fmla="*/ 637820244 h 88"/>
                <a:gd name="T110" fmla="*/ 637820244 w 88"/>
                <a:gd name="T111" fmla="*/ 637820244 h 88"/>
                <a:gd name="T112" fmla="*/ 637820244 w 88"/>
                <a:gd name="T113" fmla="*/ 637820244 h 88"/>
                <a:gd name="T114" fmla="*/ 637820244 w 88"/>
                <a:gd name="T115" fmla="*/ 637820244 h 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
                <a:gd name="T175" fmla="*/ 0 h 88"/>
                <a:gd name="T176" fmla="*/ 88 w 88"/>
                <a:gd name="T177" fmla="*/ 88 h 8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 h="88">
                  <a:moveTo>
                    <a:pt x="6" y="84"/>
                  </a:moveTo>
                  <a:lnTo>
                    <a:pt x="4" y="80"/>
                  </a:lnTo>
                  <a:lnTo>
                    <a:pt x="4" y="74"/>
                  </a:lnTo>
                  <a:lnTo>
                    <a:pt x="4" y="68"/>
                  </a:lnTo>
                  <a:lnTo>
                    <a:pt x="16" y="68"/>
                  </a:lnTo>
                  <a:lnTo>
                    <a:pt x="30" y="66"/>
                  </a:lnTo>
                  <a:lnTo>
                    <a:pt x="30" y="62"/>
                  </a:lnTo>
                  <a:lnTo>
                    <a:pt x="36" y="64"/>
                  </a:lnTo>
                  <a:lnTo>
                    <a:pt x="44" y="68"/>
                  </a:lnTo>
                  <a:lnTo>
                    <a:pt x="48" y="66"/>
                  </a:lnTo>
                  <a:lnTo>
                    <a:pt x="52" y="62"/>
                  </a:lnTo>
                  <a:lnTo>
                    <a:pt x="40" y="60"/>
                  </a:lnTo>
                  <a:lnTo>
                    <a:pt x="34" y="58"/>
                  </a:lnTo>
                  <a:lnTo>
                    <a:pt x="32" y="54"/>
                  </a:lnTo>
                  <a:lnTo>
                    <a:pt x="28" y="56"/>
                  </a:lnTo>
                  <a:lnTo>
                    <a:pt x="24" y="58"/>
                  </a:lnTo>
                  <a:lnTo>
                    <a:pt x="22" y="60"/>
                  </a:lnTo>
                  <a:lnTo>
                    <a:pt x="18" y="62"/>
                  </a:lnTo>
                  <a:lnTo>
                    <a:pt x="6" y="62"/>
                  </a:lnTo>
                  <a:lnTo>
                    <a:pt x="6" y="56"/>
                  </a:lnTo>
                  <a:lnTo>
                    <a:pt x="8" y="50"/>
                  </a:lnTo>
                  <a:lnTo>
                    <a:pt x="6" y="44"/>
                  </a:lnTo>
                  <a:lnTo>
                    <a:pt x="4" y="40"/>
                  </a:lnTo>
                  <a:lnTo>
                    <a:pt x="2" y="36"/>
                  </a:lnTo>
                  <a:lnTo>
                    <a:pt x="0" y="32"/>
                  </a:lnTo>
                  <a:lnTo>
                    <a:pt x="2" y="26"/>
                  </a:lnTo>
                  <a:lnTo>
                    <a:pt x="4" y="18"/>
                  </a:lnTo>
                  <a:lnTo>
                    <a:pt x="10" y="4"/>
                  </a:lnTo>
                  <a:lnTo>
                    <a:pt x="14" y="4"/>
                  </a:lnTo>
                  <a:lnTo>
                    <a:pt x="16" y="4"/>
                  </a:lnTo>
                  <a:lnTo>
                    <a:pt x="20" y="4"/>
                  </a:lnTo>
                  <a:lnTo>
                    <a:pt x="22" y="2"/>
                  </a:lnTo>
                  <a:lnTo>
                    <a:pt x="26" y="0"/>
                  </a:lnTo>
                  <a:lnTo>
                    <a:pt x="32" y="0"/>
                  </a:lnTo>
                  <a:lnTo>
                    <a:pt x="40" y="2"/>
                  </a:lnTo>
                  <a:lnTo>
                    <a:pt x="48" y="6"/>
                  </a:lnTo>
                  <a:lnTo>
                    <a:pt x="54" y="10"/>
                  </a:lnTo>
                  <a:lnTo>
                    <a:pt x="58" y="16"/>
                  </a:lnTo>
                  <a:lnTo>
                    <a:pt x="68" y="30"/>
                  </a:lnTo>
                  <a:lnTo>
                    <a:pt x="72" y="36"/>
                  </a:lnTo>
                  <a:lnTo>
                    <a:pt x="78" y="40"/>
                  </a:lnTo>
                  <a:lnTo>
                    <a:pt x="78" y="38"/>
                  </a:lnTo>
                  <a:lnTo>
                    <a:pt x="76" y="38"/>
                  </a:lnTo>
                  <a:lnTo>
                    <a:pt x="80" y="52"/>
                  </a:lnTo>
                  <a:lnTo>
                    <a:pt x="84" y="62"/>
                  </a:lnTo>
                  <a:lnTo>
                    <a:pt x="88" y="72"/>
                  </a:lnTo>
                  <a:lnTo>
                    <a:pt x="88" y="78"/>
                  </a:lnTo>
                  <a:lnTo>
                    <a:pt x="88" y="86"/>
                  </a:lnTo>
                  <a:lnTo>
                    <a:pt x="84" y="86"/>
                  </a:lnTo>
                  <a:lnTo>
                    <a:pt x="78" y="88"/>
                  </a:lnTo>
                  <a:lnTo>
                    <a:pt x="72" y="86"/>
                  </a:lnTo>
                  <a:lnTo>
                    <a:pt x="66" y="84"/>
                  </a:lnTo>
                  <a:lnTo>
                    <a:pt x="60" y="82"/>
                  </a:lnTo>
                  <a:lnTo>
                    <a:pt x="52" y="80"/>
                  </a:lnTo>
                  <a:lnTo>
                    <a:pt x="40" y="80"/>
                  </a:lnTo>
                  <a:lnTo>
                    <a:pt x="28" y="82"/>
                  </a:lnTo>
                  <a:lnTo>
                    <a:pt x="18" y="84"/>
                  </a:lnTo>
                  <a:lnTo>
                    <a:pt x="6" y="84"/>
                  </a:lnTo>
                  <a:close/>
                </a:path>
              </a:pathLst>
            </a:custGeom>
            <a:solidFill>
              <a:srgbClr val="C0C0C0"/>
            </a:solidFill>
            <a:ln w="3175">
              <a:solidFill>
                <a:schemeClr val="bg1"/>
              </a:solidFill>
              <a:round/>
              <a:headEnd/>
              <a:tailEnd/>
            </a:ln>
          </p:spPr>
          <p:txBody>
            <a:bodyPr/>
            <a:lstStyle/>
            <a:p>
              <a:endParaRPr lang="en-GB"/>
            </a:p>
          </p:txBody>
        </p:sp>
        <p:sp>
          <p:nvSpPr>
            <p:cNvPr id="75939" name="Freeform 165"/>
            <p:cNvSpPr>
              <a:spLocks/>
            </p:cNvSpPr>
            <p:nvPr/>
          </p:nvSpPr>
          <p:spPr bwMode="auto">
            <a:xfrm>
              <a:off x="2649" y="2099"/>
              <a:ext cx="76" cy="116"/>
            </a:xfrm>
            <a:custGeom>
              <a:avLst/>
              <a:gdLst>
                <a:gd name="T0" fmla="*/ 865155351 w 78"/>
                <a:gd name="T1" fmla="*/ 655564522 h 120"/>
                <a:gd name="T2" fmla="*/ 865155351 w 78"/>
                <a:gd name="T3" fmla="*/ 655564522 h 120"/>
                <a:gd name="T4" fmla="*/ 865155351 w 78"/>
                <a:gd name="T5" fmla="*/ 655564522 h 120"/>
                <a:gd name="T6" fmla="*/ 865155351 w 78"/>
                <a:gd name="T7" fmla="*/ 655564522 h 120"/>
                <a:gd name="T8" fmla="*/ 865155351 w 78"/>
                <a:gd name="T9" fmla="*/ 655564522 h 120"/>
                <a:gd name="T10" fmla="*/ 865155351 w 78"/>
                <a:gd name="T11" fmla="*/ 655564522 h 120"/>
                <a:gd name="T12" fmla="*/ 865155351 w 78"/>
                <a:gd name="T13" fmla="*/ 655564522 h 120"/>
                <a:gd name="T14" fmla="*/ 865155351 w 78"/>
                <a:gd name="T15" fmla="*/ 655564522 h 120"/>
                <a:gd name="T16" fmla="*/ 0 w 78"/>
                <a:gd name="T17" fmla="*/ 655564522 h 120"/>
                <a:gd name="T18" fmla="*/ 865155351 w 78"/>
                <a:gd name="T19" fmla="*/ 655564522 h 120"/>
                <a:gd name="T20" fmla="*/ 865155351 w 78"/>
                <a:gd name="T21" fmla="*/ 655564522 h 120"/>
                <a:gd name="T22" fmla="*/ 865155351 w 78"/>
                <a:gd name="T23" fmla="*/ 655564522 h 120"/>
                <a:gd name="T24" fmla="*/ 865155351 w 78"/>
                <a:gd name="T25" fmla="*/ 655564522 h 120"/>
                <a:gd name="T26" fmla="*/ 865155351 w 78"/>
                <a:gd name="T27" fmla="*/ 655564522 h 120"/>
                <a:gd name="T28" fmla="*/ 865155351 w 78"/>
                <a:gd name="T29" fmla="*/ 655564522 h 120"/>
                <a:gd name="T30" fmla="*/ 865155351 w 78"/>
                <a:gd name="T31" fmla="*/ 655564522 h 120"/>
                <a:gd name="T32" fmla="*/ 865155351 w 78"/>
                <a:gd name="T33" fmla="*/ 655564522 h 120"/>
                <a:gd name="T34" fmla="*/ 865155351 w 78"/>
                <a:gd name="T35" fmla="*/ 0 h 120"/>
                <a:gd name="T36" fmla="*/ 865155351 w 78"/>
                <a:gd name="T37" fmla="*/ 0 h 120"/>
                <a:gd name="T38" fmla="*/ 865155351 w 78"/>
                <a:gd name="T39" fmla="*/ 0 h 120"/>
                <a:gd name="T40" fmla="*/ 865155351 w 78"/>
                <a:gd name="T41" fmla="*/ 0 h 120"/>
                <a:gd name="T42" fmla="*/ 865155351 w 78"/>
                <a:gd name="T43" fmla="*/ 0 h 120"/>
                <a:gd name="T44" fmla="*/ 865155351 w 78"/>
                <a:gd name="T45" fmla="*/ 655564522 h 120"/>
                <a:gd name="T46" fmla="*/ 865155351 w 78"/>
                <a:gd name="T47" fmla="*/ 655564522 h 120"/>
                <a:gd name="T48" fmla="*/ 865155351 w 78"/>
                <a:gd name="T49" fmla="*/ 655564522 h 120"/>
                <a:gd name="T50" fmla="*/ 865155351 w 78"/>
                <a:gd name="T51" fmla="*/ 655564522 h 120"/>
                <a:gd name="T52" fmla="*/ 865155351 w 78"/>
                <a:gd name="T53" fmla="*/ 655564522 h 120"/>
                <a:gd name="T54" fmla="*/ 865155351 w 78"/>
                <a:gd name="T55" fmla="*/ 655564522 h 120"/>
                <a:gd name="T56" fmla="*/ 865155351 w 78"/>
                <a:gd name="T57" fmla="*/ 655564522 h 120"/>
                <a:gd name="T58" fmla="*/ 865155351 w 78"/>
                <a:gd name="T59" fmla="*/ 655564522 h 120"/>
                <a:gd name="T60" fmla="*/ 865155351 w 78"/>
                <a:gd name="T61" fmla="*/ 655564522 h 120"/>
                <a:gd name="T62" fmla="*/ 865155351 w 78"/>
                <a:gd name="T63" fmla="*/ 655564522 h 120"/>
                <a:gd name="T64" fmla="*/ 865155351 w 78"/>
                <a:gd name="T65" fmla="*/ 655564522 h 120"/>
                <a:gd name="T66" fmla="*/ 865155351 w 78"/>
                <a:gd name="T67" fmla="*/ 655564522 h 120"/>
                <a:gd name="T68" fmla="*/ 865155351 w 78"/>
                <a:gd name="T69" fmla="*/ 655564522 h 120"/>
                <a:gd name="T70" fmla="*/ 865155351 w 78"/>
                <a:gd name="T71" fmla="*/ 655564522 h 120"/>
                <a:gd name="T72" fmla="*/ 865155351 w 78"/>
                <a:gd name="T73" fmla="*/ 655564522 h 120"/>
                <a:gd name="T74" fmla="*/ 865155351 w 78"/>
                <a:gd name="T75" fmla="*/ 655564522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
                <a:gd name="T115" fmla="*/ 0 h 120"/>
                <a:gd name="T116" fmla="*/ 78 w 78"/>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 h="120">
                  <a:moveTo>
                    <a:pt x="78" y="96"/>
                  </a:moveTo>
                  <a:lnTo>
                    <a:pt x="66" y="102"/>
                  </a:lnTo>
                  <a:lnTo>
                    <a:pt x="54" y="106"/>
                  </a:lnTo>
                  <a:lnTo>
                    <a:pt x="38" y="116"/>
                  </a:lnTo>
                  <a:lnTo>
                    <a:pt x="30" y="118"/>
                  </a:lnTo>
                  <a:lnTo>
                    <a:pt x="18" y="120"/>
                  </a:lnTo>
                  <a:lnTo>
                    <a:pt x="10" y="120"/>
                  </a:lnTo>
                  <a:lnTo>
                    <a:pt x="4" y="100"/>
                  </a:lnTo>
                  <a:lnTo>
                    <a:pt x="0" y="84"/>
                  </a:lnTo>
                  <a:lnTo>
                    <a:pt x="2" y="74"/>
                  </a:lnTo>
                  <a:lnTo>
                    <a:pt x="6" y="66"/>
                  </a:lnTo>
                  <a:lnTo>
                    <a:pt x="10" y="58"/>
                  </a:lnTo>
                  <a:lnTo>
                    <a:pt x="12" y="48"/>
                  </a:lnTo>
                  <a:lnTo>
                    <a:pt x="12" y="42"/>
                  </a:lnTo>
                  <a:lnTo>
                    <a:pt x="10" y="38"/>
                  </a:lnTo>
                  <a:lnTo>
                    <a:pt x="6" y="28"/>
                  </a:lnTo>
                  <a:lnTo>
                    <a:pt x="6" y="16"/>
                  </a:lnTo>
                  <a:lnTo>
                    <a:pt x="6" y="0"/>
                  </a:lnTo>
                  <a:lnTo>
                    <a:pt x="14" y="0"/>
                  </a:lnTo>
                  <a:lnTo>
                    <a:pt x="22" y="0"/>
                  </a:lnTo>
                  <a:lnTo>
                    <a:pt x="42" y="0"/>
                  </a:lnTo>
                  <a:lnTo>
                    <a:pt x="54" y="0"/>
                  </a:lnTo>
                  <a:lnTo>
                    <a:pt x="56" y="6"/>
                  </a:lnTo>
                  <a:lnTo>
                    <a:pt x="58" y="12"/>
                  </a:lnTo>
                  <a:lnTo>
                    <a:pt x="60" y="16"/>
                  </a:lnTo>
                  <a:lnTo>
                    <a:pt x="62" y="22"/>
                  </a:lnTo>
                  <a:lnTo>
                    <a:pt x="60" y="28"/>
                  </a:lnTo>
                  <a:lnTo>
                    <a:pt x="60" y="30"/>
                  </a:lnTo>
                  <a:lnTo>
                    <a:pt x="62" y="32"/>
                  </a:lnTo>
                  <a:lnTo>
                    <a:pt x="64" y="38"/>
                  </a:lnTo>
                  <a:lnTo>
                    <a:pt x="64" y="44"/>
                  </a:lnTo>
                  <a:lnTo>
                    <a:pt x="64" y="48"/>
                  </a:lnTo>
                  <a:lnTo>
                    <a:pt x="66" y="54"/>
                  </a:lnTo>
                  <a:lnTo>
                    <a:pt x="66" y="80"/>
                  </a:lnTo>
                  <a:lnTo>
                    <a:pt x="62" y="82"/>
                  </a:lnTo>
                  <a:lnTo>
                    <a:pt x="68" y="90"/>
                  </a:lnTo>
                  <a:lnTo>
                    <a:pt x="76" y="98"/>
                  </a:lnTo>
                  <a:lnTo>
                    <a:pt x="78" y="96"/>
                  </a:lnTo>
                  <a:close/>
                </a:path>
              </a:pathLst>
            </a:custGeom>
            <a:solidFill>
              <a:srgbClr val="C0C0C0"/>
            </a:solidFill>
            <a:ln w="3175">
              <a:solidFill>
                <a:schemeClr val="bg1"/>
              </a:solidFill>
              <a:round/>
              <a:headEnd/>
              <a:tailEnd/>
            </a:ln>
          </p:spPr>
          <p:txBody>
            <a:bodyPr/>
            <a:lstStyle/>
            <a:p>
              <a:endParaRPr lang="en-GB"/>
            </a:p>
          </p:txBody>
        </p:sp>
        <p:sp>
          <p:nvSpPr>
            <p:cNvPr id="75940" name="Freeform 166"/>
            <p:cNvSpPr>
              <a:spLocks/>
            </p:cNvSpPr>
            <p:nvPr/>
          </p:nvSpPr>
          <p:spPr bwMode="auto">
            <a:xfrm>
              <a:off x="2716" y="2076"/>
              <a:ext cx="46" cy="113"/>
            </a:xfrm>
            <a:custGeom>
              <a:avLst/>
              <a:gdLst>
                <a:gd name="T0" fmla="*/ 484183947 w 48"/>
                <a:gd name="T1" fmla="*/ 471851228 h 118"/>
                <a:gd name="T2" fmla="*/ 484183947 w 48"/>
                <a:gd name="T3" fmla="*/ 471851228 h 118"/>
                <a:gd name="T4" fmla="*/ 484183947 w 48"/>
                <a:gd name="T5" fmla="*/ 471851228 h 118"/>
                <a:gd name="T6" fmla="*/ 484183947 w 48"/>
                <a:gd name="T7" fmla="*/ 471851228 h 118"/>
                <a:gd name="T8" fmla="*/ 484183947 w 48"/>
                <a:gd name="T9" fmla="*/ 471851228 h 118"/>
                <a:gd name="T10" fmla="*/ 484183947 w 48"/>
                <a:gd name="T11" fmla="*/ 471851228 h 118"/>
                <a:gd name="T12" fmla="*/ 484183947 w 48"/>
                <a:gd name="T13" fmla="*/ 471851228 h 118"/>
                <a:gd name="T14" fmla="*/ 484183947 w 48"/>
                <a:gd name="T15" fmla="*/ 471851228 h 118"/>
                <a:gd name="T16" fmla="*/ 484183947 w 48"/>
                <a:gd name="T17" fmla="*/ 471851228 h 118"/>
                <a:gd name="T18" fmla="*/ 484183947 w 48"/>
                <a:gd name="T19" fmla="*/ 0 h 118"/>
                <a:gd name="T20" fmla="*/ 484183947 w 48"/>
                <a:gd name="T21" fmla="*/ 471851228 h 118"/>
                <a:gd name="T22" fmla="*/ 484183947 w 48"/>
                <a:gd name="T23" fmla="*/ 0 h 118"/>
                <a:gd name="T24" fmla="*/ 484183947 w 48"/>
                <a:gd name="T25" fmla="*/ 471851228 h 118"/>
                <a:gd name="T26" fmla="*/ 484183947 w 48"/>
                <a:gd name="T27" fmla="*/ 471851228 h 118"/>
                <a:gd name="T28" fmla="*/ 484183947 w 48"/>
                <a:gd name="T29" fmla="*/ 471851228 h 118"/>
                <a:gd name="T30" fmla="*/ 484183947 w 48"/>
                <a:gd name="T31" fmla="*/ 471851228 h 118"/>
                <a:gd name="T32" fmla="*/ 484183947 w 48"/>
                <a:gd name="T33" fmla="*/ 471851228 h 118"/>
                <a:gd name="T34" fmla="*/ 484183947 w 48"/>
                <a:gd name="T35" fmla="*/ 471851228 h 118"/>
                <a:gd name="T36" fmla="*/ 484183947 w 48"/>
                <a:gd name="T37" fmla="*/ 471851228 h 118"/>
                <a:gd name="T38" fmla="*/ 0 w 48"/>
                <a:gd name="T39" fmla="*/ 471851228 h 118"/>
                <a:gd name="T40" fmla="*/ 0 w 48"/>
                <a:gd name="T41" fmla="*/ 471851228 h 118"/>
                <a:gd name="T42" fmla="*/ 0 w 48"/>
                <a:gd name="T43" fmla="*/ 471851228 h 118"/>
                <a:gd name="T44" fmla="*/ 484183947 w 48"/>
                <a:gd name="T45" fmla="*/ 471851228 h 118"/>
                <a:gd name="T46" fmla="*/ 484183947 w 48"/>
                <a:gd name="T47" fmla="*/ 471851228 h 118"/>
                <a:gd name="T48" fmla="*/ 484183947 w 48"/>
                <a:gd name="T49" fmla="*/ 471851228 h 118"/>
                <a:gd name="T50" fmla="*/ 484183947 w 48"/>
                <a:gd name="T51" fmla="*/ 471851228 h 118"/>
                <a:gd name="T52" fmla="*/ 484183947 w 48"/>
                <a:gd name="T53" fmla="*/ 471851228 h 118"/>
                <a:gd name="T54" fmla="*/ 484183947 w 48"/>
                <a:gd name="T55" fmla="*/ 471851228 h 118"/>
                <a:gd name="T56" fmla="*/ 484183947 w 48"/>
                <a:gd name="T57" fmla="*/ 471851228 h 118"/>
                <a:gd name="T58" fmla="*/ 484183947 w 48"/>
                <a:gd name="T59" fmla="*/ 471851228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18"/>
                <a:gd name="T92" fmla="*/ 48 w 48"/>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18">
                  <a:moveTo>
                    <a:pt x="16" y="118"/>
                  </a:moveTo>
                  <a:lnTo>
                    <a:pt x="32" y="112"/>
                  </a:lnTo>
                  <a:lnTo>
                    <a:pt x="32" y="64"/>
                  </a:lnTo>
                  <a:lnTo>
                    <a:pt x="42" y="50"/>
                  </a:lnTo>
                  <a:lnTo>
                    <a:pt x="46" y="40"/>
                  </a:lnTo>
                  <a:lnTo>
                    <a:pt x="48" y="32"/>
                  </a:lnTo>
                  <a:lnTo>
                    <a:pt x="46" y="20"/>
                  </a:lnTo>
                  <a:lnTo>
                    <a:pt x="42" y="12"/>
                  </a:lnTo>
                  <a:lnTo>
                    <a:pt x="36" y="6"/>
                  </a:lnTo>
                  <a:lnTo>
                    <a:pt x="32" y="0"/>
                  </a:lnTo>
                  <a:lnTo>
                    <a:pt x="22" y="2"/>
                  </a:lnTo>
                  <a:lnTo>
                    <a:pt x="22" y="0"/>
                  </a:lnTo>
                  <a:lnTo>
                    <a:pt x="22" y="6"/>
                  </a:lnTo>
                  <a:lnTo>
                    <a:pt x="22" y="10"/>
                  </a:lnTo>
                  <a:lnTo>
                    <a:pt x="20" y="12"/>
                  </a:lnTo>
                  <a:lnTo>
                    <a:pt x="12" y="16"/>
                  </a:lnTo>
                  <a:lnTo>
                    <a:pt x="6" y="18"/>
                  </a:lnTo>
                  <a:lnTo>
                    <a:pt x="4" y="20"/>
                  </a:lnTo>
                  <a:lnTo>
                    <a:pt x="4" y="24"/>
                  </a:lnTo>
                  <a:lnTo>
                    <a:pt x="0" y="28"/>
                  </a:lnTo>
                  <a:lnTo>
                    <a:pt x="0" y="34"/>
                  </a:lnTo>
                  <a:lnTo>
                    <a:pt x="0" y="38"/>
                  </a:lnTo>
                  <a:lnTo>
                    <a:pt x="2" y="42"/>
                  </a:lnTo>
                  <a:lnTo>
                    <a:pt x="10" y="48"/>
                  </a:lnTo>
                  <a:lnTo>
                    <a:pt x="10" y="52"/>
                  </a:lnTo>
                  <a:lnTo>
                    <a:pt x="10" y="68"/>
                  </a:lnTo>
                  <a:lnTo>
                    <a:pt x="12" y="80"/>
                  </a:lnTo>
                  <a:lnTo>
                    <a:pt x="12" y="92"/>
                  </a:lnTo>
                  <a:lnTo>
                    <a:pt x="14" y="114"/>
                  </a:lnTo>
                  <a:lnTo>
                    <a:pt x="16" y="118"/>
                  </a:lnTo>
                  <a:close/>
                </a:path>
              </a:pathLst>
            </a:custGeom>
            <a:solidFill>
              <a:srgbClr val="C0C0C0"/>
            </a:solidFill>
            <a:ln w="3175">
              <a:solidFill>
                <a:schemeClr val="bg1"/>
              </a:solidFill>
              <a:round/>
              <a:headEnd/>
              <a:tailEnd/>
            </a:ln>
          </p:spPr>
          <p:txBody>
            <a:bodyPr/>
            <a:lstStyle/>
            <a:p>
              <a:endParaRPr lang="en-GB"/>
            </a:p>
          </p:txBody>
        </p:sp>
        <p:sp>
          <p:nvSpPr>
            <p:cNvPr id="75941" name="Freeform 167"/>
            <p:cNvSpPr>
              <a:spLocks/>
            </p:cNvSpPr>
            <p:nvPr/>
          </p:nvSpPr>
          <p:spPr bwMode="auto">
            <a:xfrm>
              <a:off x="3446" y="1735"/>
              <a:ext cx="42" cy="29"/>
            </a:xfrm>
            <a:custGeom>
              <a:avLst/>
              <a:gdLst>
                <a:gd name="T0" fmla="*/ 421513076 w 44"/>
                <a:gd name="T1" fmla="*/ 655564522 h 30"/>
                <a:gd name="T2" fmla="*/ 421513076 w 44"/>
                <a:gd name="T3" fmla="*/ 655564522 h 30"/>
                <a:gd name="T4" fmla="*/ 421513076 w 44"/>
                <a:gd name="T5" fmla="*/ 655564522 h 30"/>
                <a:gd name="T6" fmla="*/ 421513076 w 44"/>
                <a:gd name="T7" fmla="*/ 655564522 h 30"/>
                <a:gd name="T8" fmla="*/ 0 w 44"/>
                <a:gd name="T9" fmla="*/ 655564522 h 30"/>
                <a:gd name="T10" fmla="*/ 421513076 w 44"/>
                <a:gd name="T11" fmla="*/ 655564522 h 30"/>
                <a:gd name="T12" fmla="*/ 421513076 w 44"/>
                <a:gd name="T13" fmla="*/ 655564522 h 30"/>
                <a:gd name="T14" fmla="*/ 421513076 w 44"/>
                <a:gd name="T15" fmla="*/ 0 h 30"/>
                <a:gd name="T16" fmla="*/ 421513076 w 44"/>
                <a:gd name="T17" fmla="*/ 0 h 30"/>
                <a:gd name="T18" fmla="*/ 421513076 w 44"/>
                <a:gd name="T19" fmla="*/ 655564522 h 30"/>
                <a:gd name="T20" fmla="*/ 421513076 w 44"/>
                <a:gd name="T21" fmla="*/ 655564522 h 30"/>
                <a:gd name="T22" fmla="*/ 421513076 w 44"/>
                <a:gd name="T23" fmla="*/ 655564522 h 30"/>
                <a:gd name="T24" fmla="*/ 421513076 w 44"/>
                <a:gd name="T25" fmla="*/ 655564522 h 30"/>
                <a:gd name="T26" fmla="*/ 421513076 w 44"/>
                <a:gd name="T27" fmla="*/ 655564522 h 30"/>
                <a:gd name="T28" fmla="*/ 421513076 w 44"/>
                <a:gd name="T29" fmla="*/ 655564522 h 30"/>
                <a:gd name="T30" fmla="*/ 421513076 w 44"/>
                <a:gd name="T31" fmla="*/ 655564522 h 30"/>
                <a:gd name="T32" fmla="*/ 421513076 w 44"/>
                <a:gd name="T33" fmla="*/ 655564522 h 30"/>
                <a:gd name="T34" fmla="*/ 421513076 w 44"/>
                <a:gd name="T35" fmla="*/ 655564522 h 30"/>
                <a:gd name="T36" fmla="*/ 421513076 w 44"/>
                <a:gd name="T37" fmla="*/ 655564522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
                <a:gd name="T58" fmla="*/ 0 h 30"/>
                <a:gd name="T59" fmla="*/ 44 w 44"/>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 h="30">
                  <a:moveTo>
                    <a:pt x="44" y="30"/>
                  </a:moveTo>
                  <a:lnTo>
                    <a:pt x="24" y="30"/>
                  </a:lnTo>
                  <a:lnTo>
                    <a:pt x="20" y="26"/>
                  </a:lnTo>
                  <a:lnTo>
                    <a:pt x="16" y="24"/>
                  </a:lnTo>
                  <a:lnTo>
                    <a:pt x="0" y="20"/>
                  </a:lnTo>
                  <a:lnTo>
                    <a:pt x="4" y="10"/>
                  </a:lnTo>
                  <a:lnTo>
                    <a:pt x="8" y="4"/>
                  </a:lnTo>
                  <a:lnTo>
                    <a:pt x="12" y="0"/>
                  </a:lnTo>
                  <a:lnTo>
                    <a:pt x="18" y="0"/>
                  </a:lnTo>
                  <a:lnTo>
                    <a:pt x="22" y="2"/>
                  </a:lnTo>
                  <a:lnTo>
                    <a:pt x="26" y="2"/>
                  </a:lnTo>
                  <a:lnTo>
                    <a:pt x="32" y="2"/>
                  </a:lnTo>
                  <a:lnTo>
                    <a:pt x="24" y="4"/>
                  </a:lnTo>
                  <a:lnTo>
                    <a:pt x="26" y="12"/>
                  </a:lnTo>
                  <a:lnTo>
                    <a:pt x="30" y="16"/>
                  </a:lnTo>
                  <a:lnTo>
                    <a:pt x="40" y="22"/>
                  </a:lnTo>
                  <a:lnTo>
                    <a:pt x="42" y="26"/>
                  </a:lnTo>
                  <a:lnTo>
                    <a:pt x="44" y="28"/>
                  </a:lnTo>
                  <a:lnTo>
                    <a:pt x="44" y="30"/>
                  </a:lnTo>
                  <a:close/>
                </a:path>
              </a:pathLst>
            </a:custGeom>
            <a:solidFill>
              <a:srgbClr val="C0C0C0"/>
            </a:solidFill>
            <a:ln w="3175">
              <a:solidFill>
                <a:schemeClr val="bg1"/>
              </a:solidFill>
              <a:round/>
              <a:headEnd/>
              <a:tailEnd/>
            </a:ln>
          </p:spPr>
          <p:txBody>
            <a:bodyPr/>
            <a:lstStyle/>
            <a:p>
              <a:endParaRPr lang="en-GB"/>
            </a:p>
          </p:txBody>
        </p:sp>
        <p:sp>
          <p:nvSpPr>
            <p:cNvPr id="75942" name="Freeform 168"/>
            <p:cNvSpPr>
              <a:spLocks/>
            </p:cNvSpPr>
            <p:nvPr/>
          </p:nvSpPr>
          <p:spPr bwMode="auto">
            <a:xfrm>
              <a:off x="2875" y="1347"/>
              <a:ext cx="93" cy="43"/>
            </a:xfrm>
            <a:custGeom>
              <a:avLst/>
              <a:gdLst>
                <a:gd name="T0" fmla="*/ 706869959 w 96"/>
                <a:gd name="T1" fmla="*/ 960465430 h 44"/>
                <a:gd name="T2" fmla="*/ 706869959 w 96"/>
                <a:gd name="T3" fmla="*/ 960465430 h 44"/>
                <a:gd name="T4" fmla="*/ 706869959 w 96"/>
                <a:gd name="T5" fmla="*/ 960465430 h 44"/>
                <a:gd name="T6" fmla="*/ 706869959 w 96"/>
                <a:gd name="T7" fmla="*/ 960465430 h 44"/>
                <a:gd name="T8" fmla="*/ 706869959 w 96"/>
                <a:gd name="T9" fmla="*/ 960465430 h 44"/>
                <a:gd name="T10" fmla="*/ 706869959 w 96"/>
                <a:gd name="T11" fmla="*/ 960465430 h 44"/>
                <a:gd name="T12" fmla="*/ 706869959 w 96"/>
                <a:gd name="T13" fmla="*/ 960465430 h 44"/>
                <a:gd name="T14" fmla="*/ 706869959 w 96"/>
                <a:gd name="T15" fmla="*/ 960465430 h 44"/>
                <a:gd name="T16" fmla="*/ 706869959 w 96"/>
                <a:gd name="T17" fmla="*/ 960465430 h 44"/>
                <a:gd name="T18" fmla="*/ 706869959 w 96"/>
                <a:gd name="T19" fmla="*/ 0 h 44"/>
                <a:gd name="T20" fmla="*/ 706869959 w 96"/>
                <a:gd name="T21" fmla="*/ 0 h 44"/>
                <a:gd name="T22" fmla="*/ 706869959 w 96"/>
                <a:gd name="T23" fmla="*/ 0 h 44"/>
                <a:gd name="T24" fmla="*/ 0 w 96"/>
                <a:gd name="T25" fmla="*/ 960465430 h 44"/>
                <a:gd name="T26" fmla="*/ 706869959 w 96"/>
                <a:gd name="T27" fmla="*/ 960465430 h 44"/>
                <a:gd name="T28" fmla="*/ 706869959 w 96"/>
                <a:gd name="T29" fmla="*/ 960465430 h 44"/>
                <a:gd name="T30" fmla="*/ 706869959 w 96"/>
                <a:gd name="T31" fmla="*/ 960465430 h 44"/>
                <a:gd name="T32" fmla="*/ 706869959 w 96"/>
                <a:gd name="T33" fmla="*/ 960465430 h 44"/>
                <a:gd name="T34" fmla="*/ 706869959 w 96"/>
                <a:gd name="T35" fmla="*/ 960465430 h 44"/>
                <a:gd name="T36" fmla="*/ 706869959 w 96"/>
                <a:gd name="T37" fmla="*/ 960465430 h 44"/>
                <a:gd name="T38" fmla="*/ 706869959 w 96"/>
                <a:gd name="T39" fmla="*/ 960465430 h 44"/>
                <a:gd name="T40" fmla="*/ 706869959 w 96"/>
                <a:gd name="T41" fmla="*/ 960465430 h 44"/>
                <a:gd name="T42" fmla="*/ 706869959 w 96"/>
                <a:gd name="T43" fmla="*/ 960465430 h 44"/>
                <a:gd name="T44" fmla="*/ 706869959 w 96"/>
                <a:gd name="T45" fmla="*/ 960465430 h 44"/>
                <a:gd name="T46" fmla="*/ 706869959 w 96"/>
                <a:gd name="T47" fmla="*/ 960465430 h 44"/>
                <a:gd name="T48" fmla="*/ 706869959 w 96"/>
                <a:gd name="T49" fmla="*/ 960465430 h 44"/>
                <a:gd name="T50" fmla="*/ 706869959 w 96"/>
                <a:gd name="T51" fmla="*/ 960465430 h 44"/>
                <a:gd name="T52" fmla="*/ 706869959 w 96"/>
                <a:gd name="T53" fmla="*/ 960465430 h 44"/>
                <a:gd name="T54" fmla="*/ 706869959 w 96"/>
                <a:gd name="T55" fmla="*/ 960465430 h 44"/>
                <a:gd name="T56" fmla="*/ 706869959 w 96"/>
                <a:gd name="T57" fmla="*/ 960465430 h 44"/>
                <a:gd name="T58" fmla="*/ 706869959 w 96"/>
                <a:gd name="T59" fmla="*/ 960465430 h 44"/>
                <a:gd name="T60" fmla="*/ 706869959 w 96"/>
                <a:gd name="T61" fmla="*/ 960465430 h 44"/>
                <a:gd name="T62" fmla="*/ 706869959 w 96"/>
                <a:gd name="T63" fmla="*/ 960465430 h 44"/>
                <a:gd name="T64" fmla="*/ 706869959 w 96"/>
                <a:gd name="T65" fmla="*/ 960465430 h 44"/>
                <a:gd name="T66" fmla="*/ 706869959 w 96"/>
                <a:gd name="T67" fmla="*/ 960465430 h 44"/>
                <a:gd name="T68" fmla="*/ 706869959 w 96"/>
                <a:gd name="T69" fmla="*/ 960465430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6"/>
                <a:gd name="T106" fmla="*/ 0 h 44"/>
                <a:gd name="T107" fmla="*/ 96 w 96"/>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6" h="44">
                  <a:moveTo>
                    <a:pt x="96" y="18"/>
                  </a:moveTo>
                  <a:lnTo>
                    <a:pt x="90" y="16"/>
                  </a:lnTo>
                  <a:lnTo>
                    <a:pt x="84" y="14"/>
                  </a:lnTo>
                  <a:lnTo>
                    <a:pt x="76" y="12"/>
                  </a:lnTo>
                  <a:lnTo>
                    <a:pt x="72" y="8"/>
                  </a:lnTo>
                  <a:lnTo>
                    <a:pt x="70" y="12"/>
                  </a:lnTo>
                  <a:lnTo>
                    <a:pt x="66" y="12"/>
                  </a:lnTo>
                  <a:lnTo>
                    <a:pt x="64" y="12"/>
                  </a:lnTo>
                  <a:lnTo>
                    <a:pt x="62" y="8"/>
                  </a:lnTo>
                  <a:lnTo>
                    <a:pt x="40" y="0"/>
                  </a:lnTo>
                  <a:lnTo>
                    <a:pt x="34" y="0"/>
                  </a:lnTo>
                  <a:lnTo>
                    <a:pt x="30" y="0"/>
                  </a:lnTo>
                  <a:lnTo>
                    <a:pt x="0" y="12"/>
                  </a:lnTo>
                  <a:lnTo>
                    <a:pt x="2" y="16"/>
                  </a:lnTo>
                  <a:lnTo>
                    <a:pt x="4" y="22"/>
                  </a:lnTo>
                  <a:lnTo>
                    <a:pt x="12" y="28"/>
                  </a:lnTo>
                  <a:lnTo>
                    <a:pt x="20" y="36"/>
                  </a:lnTo>
                  <a:lnTo>
                    <a:pt x="26" y="42"/>
                  </a:lnTo>
                  <a:lnTo>
                    <a:pt x="32" y="44"/>
                  </a:lnTo>
                  <a:lnTo>
                    <a:pt x="38" y="42"/>
                  </a:lnTo>
                  <a:lnTo>
                    <a:pt x="40" y="40"/>
                  </a:lnTo>
                  <a:lnTo>
                    <a:pt x="44" y="38"/>
                  </a:lnTo>
                  <a:lnTo>
                    <a:pt x="48" y="36"/>
                  </a:lnTo>
                  <a:lnTo>
                    <a:pt x="54" y="38"/>
                  </a:lnTo>
                  <a:lnTo>
                    <a:pt x="58" y="40"/>
                  </a:lnTo>
                  <a:lnTo>
                    <a:pt x="64" y="42"/>
                  </a:lnTo>
                  <a:lnTo>
                    <a:pt x="70" y="42"/>
                  </a:lnTo>
                  <a:lnTo>
                    <a:pt x="72" y="40"/>
                  </a:lnTo>
                  <a:lnTo>
                    <a:pt x="76" y="36"/>
                  </a:lnTo>
                  <a:lnTo>
                    <a:pt x="82" y="34"/>
                  </a:lnTo>
                  <a:lnTo>
                    <a:pt x="90" y="30"/>
                  </a:lnTo>
                  <a:lnTo>
                    <a:pt x="92" y="28"/>
                  </a:lnTo>
                  <a:lnTo>
                    <a:pt x="92" y="24"/>
                  </a:lnTo>
                  <a:lnTo>
                    <a:pt x="94" y="24"/>
                  </a:lnTo>
                  <a:lnTo>
                    <a:pt x="96" y="18"/>
                  </a:lnTo>
                  <a:close/>
                </a:path>
              </a:pathLst>
            </a:custGeom>
            <a:solidFill>
              <a:srgbClr val="C0C0C0"/>
            </a:solidFill>
            <a:ln w="3175">
              <a:solidFill>
                <a:schemeClr val="bg1"/>
              </a:solidFill>
              <a:round/>
              <a:headEnd/>
              <a:tailEnd/>
            </a:ln>
          </p:spPr>
          <p:txBody>
            <a:bodyPr/>
            <a:lstStyle/>
            <a:p>
              <a:endParaRPr lang="en-GB"/>
            </a:p>
          </p:txBody>
        </p:sp>
        <p:sp>
          <p:nvSpPr>
            <p:cNvPr id="75943" name="Freeform 169"/>
            <p:cNvSpPr>
              <a:spLocks/>
            </p:cNvSpPr>
            <p:nvPr/>
          </p:nvSpPr>
          <p:spPr bwMode="auto">
            <a:xfrm>
              <a:off x="3091" y="1388"/>
              <a:ext cx="52" cy="52"/>
            </a:xfrm>
            <a:custGeom>
              <a:avLst/>
              <a:gdLst>
                <a:gd name="T0" fmla="*/ 573145779 w 54"/>
                <a:gd name="T1" fmla="*/ 573145779 h 54"/>
                <a:gd name="T2" fmla="*/ 573145779 w 54"/>
                <a:gd name="T3" fmla="*/ 573145779 h 54"/>
                <a:gd name="T4" fmla="*/ 573145779 w 54"/>
                <a:gd name="T5" fmla="*/ 573145779 h 54"/>
                <a:gd name="T6" fmla="*/ 573145779 w 54"/>
                <a:gd name="T7" fmla="*/ 573145779 h 54"/>
                <a:gd name="T8" fmla="*/ 573145779 w 54"/>
                <a:gd name="T9" fmla="*/ 573145779 h 54"/>
                <a:gd name="T10" fmla="*/ 0 w 54"/>
                <a:gd name="T11" fmla="*/ 573145779 h 54"/>
                <a:gd name="T12" fmla="*/ 573145779 w 54"/>
                <a:gd name="T13" fmla="*/ 0 h 54"/>
                <a:gd name="T14" fmla="*/ 573145779 w 54"/>
                <a:gd name="T15" fmla="*/ 573145779 h 54"/>
                <a:gd name="T16" fmla="*/ 573145779 w 54"/>
                <a:gd name="T17" fmla="*/ 573145779 h 54"/>
                <a:gd name="T18" fmla="*/ 573145779 w 54"/>
                <a:gd name="T19" fmla="*/ 573145779 h 54"/>
                <a:gd name="T20" fmla="*/ 573145779 w 54"/>
                <a:gd name="T21" fmla="*/ 573145779 h 54"/>
                <a:gd name="T22" fmla="*/ 573145779 w 54"/>
                <a:gd name="T23" fmla="*/ 573145779 h 54"/>
                <a:gd name="T24" fmla="*/ 573145779 w 54"/>
                <a:gd name="T25" fmla="*/ 573145779 h 54"/>
                <a:gd name="T26" fmla="*/ 573145779 w 54"/>
                <a:gd name="T27" fmla="*/ 573145779 h 54"/>
                <a:gd name="T28" fmla="*/ 573145779 w 54"/>
                <a:gd name="T29" fmla="*/ 573145779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54"/>
                <a:gd name="T47" fmla="*/ 54 w 54"/>
                <a:gd name="T48" fmla="*/ 54 h 5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54">
                  <a:moveTo>
                    <a:pt x="26" y="54"/>
                  </a:moveTo>
                  <a:lnTo>
                    <a:pt x="22" y="40"/>
                  </a:lnTo>
                  <a:lnTo>
                    <a:pt x="20" y="26"/>
                  </a:lnTo>
                  <a:lnTo>
                    <a:pt x="16" y="16"/>
                  </a:lnTo>
                  <a:lnTo>
                    <a:pt x="10" y="10"/>
                  </a:lnTo>
                  <a:lnTo>
                    <a:pt x="0" y="8"/>
                  </a:lnTo>
                  <a:lnTo>
                    <a:pt x="18" y="0"/>
                  </a:lnTo>
                  <a:lnTo>
                    <a:pt x="26" y="2"/>
                  </a:lnTo>
                  <a:lnTo>
                    <a:pt x="34" y="6"/>
                  </a:lnTo>
                  <a:lnTo>
                    <a:pt x="44" y="18"/>
                  </a:lnTo>
                  <a:lnTo>
                    <a:pt x="48" y="26"/>
                  </a:lnTo>
                  <a:lnTo>
                    <a:pt x="54" y="38"/>
                  </a:lnTo>
                  <a:lnTo>
                    <a:pt x="36" y="36"/>
                  </a:lnTo>
                  <a:lnTo>
                    <a:pt x="36" y="48"/>
                  </a:lnTo>
                  <a:lnTo>
                    <a:pt x="26" y="54"/>
                  </a:lnTo>
                  <a:close/>
                </a:path>
              </a:pathLst>
            </a:custGeom>
            <a:solidFill>
              <a:srgbClr val="C0C0C0"/>
            </a:solidFill>
            <a:ln w="3175">
              <a:solidFill>
                <a:schemeClr val="bg1"/>
              </a:solidFill>
              <a:round/>
              <a:headEnd/>
              <a:tailEnd/>
            </a:ln>
          </p:spPr>
          <p:txBody>
            <a:bodyPr/>
            <a:lstStyle/>
            <a:p>
              <a:endParaRPr lang="en-GB"/>
            </a:p>
          </p:txBody>
        </p:sp>
        <p:sp>
          <p:nvSpPr>
            <p:cNvPr id="75944" name="Freeform 170"/>
            <p:cNvSpPr>
              <a:spLocks/>
            </p:cNvSpPr>
            <p:nvPr/>
          </p:nvSpPr>
          <p:spPr bwMode="auto">
            <a:xfrm>
              <a:off x="3748" y="1532"/>
              <a:ext cx="116" cy="70"/>
            </a:xfrm>
            <a:custGeom>
              <a:avLst/>
              <a:gdLst>
                <a:gd name="T0" fmla="*/ 0 w 120"/>
                <a:gd name="T1" fmla="*/ 801167767 h 72"/>
                <a:gd name="T2" fmla="*/ 655564522 w 120"/>
                <a:gd name="T3" fmla="*/ 801167767 h 72"/>
                <a:gd name="T4" fmla="*/ 655564522 w 120"/>
                <a:gd name="T5" fmla="*/ 801167767 h 72"/>
                <a:gd name="T6" fmla="*/ 655564522 w 120"/>
                <a:gd name="T7" fmla="*/ 801167767 h 72"/>
                <a:gd name="T8" fmla="*/ 655564522 w 120"/>
                <a:gd name="T9" fmla="*/ 801167767 h 72"/>
                <a:gd name="T10" fmla="*/ 655564522 w 120"/>
                <a:gd name="T11" fmla="*/ 801167767 h 72"/>
                <a:gd name="T12" fmla="*/ 655564522 w 120"/>
                <a:gd name="T13" fmla="*/ 0 h 72"/>
                <a:gd name="T14" fmla="*/ 655564522 w 120"/>
                <a:gd name="T15" fmla="*/ 801167767 h 72"/>
                <a:gd name="T16" fmla="*/ 655564522 w 120"/>
                <a:gd name="T17" fmla="*/ 801167767 h 72"/>
                <a:gd name="T18" fmla="*/ 655564522 w 120"/>
                <a:gd name="T19" fmla="*/ 801167767 h 72"/>
                <a:gd name="T20" fmla="*/ 655564522 w 120"/>
                <a:gd name="T21" fmla="*/ 801167767 h 72"/>
                <a:gd name="T22" fmla="*/ 655564522 w 120"/>
                <a:gd name="T23" fmla="*/ 801167767 h 72"/>
                <a:gd name="T24" fmla="*/ 655564522 w 120"/>
                <a:gd name="T25" fmla="*/ 801167767 h 72"/>
                <a:gd name="T26" fmla="*/ 655564522 w 120"/>
                <a:gd name="T27" fmla="*/ 801167767 h 72"/>
                <a:gd name="T28" fmla="*/ 655564522 w 120"/>
                <a:gd name="T29" fmla="*/ 801167767 h 72"/>
                <a:gd name="T30" fmla="*/ 655564522 w 120"/>
                <a:gd name="T31" fmla="*/ 801167767 h 72"/>
                <a:gd name="T32" fmla="*/ 655564522 w 120"/>
                <a:gd name="T33" fmla="*/ 801167767 h 72"/>
                <a:gd name="T34" fmla="*/ 655564522 w 120"/>
                <a:gd name="T35" fmla="*/ 801167767 h 72"/>
                <a:gd name="T36" fmla="*/ 655564522 w 120"/>
                <a:gd name="T37" fmla="*/ 801167767 h 72"/>
                <a:gd name="T38" fmla="*/ 655564522 w 120"/>
                <a:gd name="T39" fmla="*/ 801167767 h 72"/>
                <a:gd name="T40" fmla="*/ 655564522 w 120"/>
                <a:gd name="T41" fmla="*/ 801167767 h 72"/>
                <a:gd name="T42" fmla="*/ 655564522 w 120"/>
                <a:gd name="T43" fmla="*/ 801167767 h 72"/>
                <a:gd name="T44" fmla="*/ 655564522 w 120"/>
                <a:gd name="T45" fmla="*/ 801167767 h 72"/>
                <a:gd name="T46" fmla="*/ 655564522 w 120"/>
                <a:gd name="T47" fmla="*/ 801167767 h 72"/>
                <a:gd name="T48" fmla="*/ 655564522 w 120"/>
                <a:gd name="T49" fmla="*/ 801167767 h 72"/>
                <a:gd name="T50" fmla="*/ 655564522 w 120"/>
                <a:gd name="T51" fmla="*/ 801167767 h 72"/>
                <a:gd name="T52" fmla="*/ 655564522 w 120"/>
                <a:gd name="T53" fmla="*/ 801167767 h 72"/>
                <a:gd name="T54" fmla="*/ 655564522 w 120"/>
                <a:gd name="T55" fmla="*/ 801167767 h 72"/>
                <a:gd name="T56" fmla="*/ 655564522 w 120"/>
                <a:gd name="T57" fmla="*/ 801167767 h 72"/>
                <a:gd name="T58" fmla="*/ 655564522 w 120"/>
                <a:gd name="T59" fmla="*/ 801167767 h 72"/>
                <a:gd name="T60" fmla="*/ 655564522 w 120"/>
                <a:gd name="T61" fmla="*/ 801167767 h 72"/>
                <a:gd name="T62" fmla="*/ 655564522 w 120"/>
                <a:gd name="T63" fmla="*/ 801167767 h 72"/>
                <a:gd name="T64" fmla="*/ 655564522 w 120"/>
                <a:gd name="T65" fmla="*/ 801167767 h 72"/>
                <a:gd name="T66" fmla="*/ 655564522 w 120"/>
                <a:gd name="T67" fmla="*/ 801167767 h 72"/>
                <a:gd name="T68" fmla="*/ 655564522 w 120"/>
                <a:gd name="T69" fmla="*/ 801167767 h 72"/>
                <a:gd name="T70" fmla="*/ 655564522 w 120"/>
                <a:gd name="T71" fmla="*/ 801167767 h 72"/>
                <a:gd name="T72" fmla="*/ 655564522 w 120"/>
                <a:gd name="T73" fmla="*/ 801167767 h 72"/>
                <a:gd name="T74" fmla="*/ 655564522 w 120"/>
                <a:gd name="T75" fmla="*/ 801167767 h 72"/>
                <a:gd name="T76" fmla="*/ 655564522 w 120"/>
                <a:gd name="T77" fmla="*/ 801167767 h 72"/>
                <a:gd name="T78" fmla="*/ 655564522 w 120"/>
                <a:gd name="T79" fmla="*/ 801167767 h 72"/>
                <a:gd name="T80" fmla="*/ 655564522 w 120"/>
                <a:gd name="T81" fmla="*/ 801167767 h 72"/>
                <a:gd name="T82" fmla="*/ 655564522 w 120"/>
                <a:gd name="T83" fmla="*/ 801167767 h 72"/>
                <a:gd name="T84" fmla="*/ 655564522 w 120"/>
                <a:gd name="T85" fmla="*/ 801167767 h 72"/>
                <a:gd name="T86" fmla="*/ 655564522 w 120"/>
                <a:gd name="T87" fmla="*/ 801167767 h 72"/>
                <a:gd name="T88" fmla="*/ 655564522 w 120"/>
                <a:gd name="T89" fmla="*/ 801167767 h 72"/>
                <a:gd name="T90" fmla="*/ 0 w 120"/>
                <a:gd name="T91" fmla="*/ 801167767 h 72"/>
                <a:gd name="T92" fmla="*/ 0 w 120"/>
                <a:gd name="T93" fmla="*/ 801167767 h 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0"/>
                <a:gd name="T142" fmla="*/ 0 h 72"/>
                <a:gd name="T143" fmla="*/ 120 w 120"/>
                <a:gd name="T144" fmla="*/ 72 h 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0" h="72">
                  <a:moveTo>
                    <a:pt x="0" y="28"/>
                  </a:moveTo>
                  <a:lnTo>
                    <a:pt x="16" y="28"/>
                  </a:lnTo>
                  <a:lnTo>
                    <a:pt x="18" y="18"/>
                  </a:lnTo>
                  <a:lnTo>
                    <a:pt x="24" y="16"/>
                  </a:lnTo>
                  <a:lnTo>
                    <a:pt x="24" y="4"/>
                  </a:lnTo>
                  <a:lnTo>
                    <a:pt x="34" y="6"/>
                  </a:lnTo>
                  <a:lnTo>
                    <a:pt x="40" y="0"/>
                  </a:lnTo>
                  <a:lnTo>
                    <a:pt x="48" y="6"/>
                  </a:lnTo>
                  <a:lnTo>
                    <a:pt x="48" y="10"/>
                  </a:lnTo>
                  <a:lnTo>
                    <a:pt x="40" y="14"/>
                  </a:lnTo>
                  <a:lnTo>
                    <a:pt x="34" y="18"/>
                  </a:lnTo>
                  <a:lnTo>
                    <a:pt x="44" y="18"/>
                  </a:lnTo>
                  <a:lnTo>
                    <a:pt x="50" y="20"/>
                  </a:lnTo>
                  <a:lnTo>
                    <a:pt x="48" y="30"/>
                  </a:lnTo>
                  <a:lnTo>
                    <a:pt x="62" y="30"/>
                  </a:lnTo>
                  <a:lnTo>
                    <a:pt x="70" y="32"/>
                  </a:lnTo>
                  <a:lnTo>
                    <a:pt x="78" y="32"/>
                  </a:lnTo>
                  <a:lnTo>
                    <a:pt x="92" y="30"/>
                  </a:lnTo>
                  <a:lnTo>
                    <a:pt x="96" y="34"/>
                  </a:lnTo>
                  <a:lnTo>
                    <a:pt x="106" y="40"/>
                  </a:lnTo>
                  <a:lnTo>
                    <a:pt x="112" y="46"/>
                  </a:lnTo>
                  <a:lnTo>
                    <a:pt x="116" y="52"/>
                  </a:lnTo>
                  <a:lnTo>
                    <a:pt x="120" y="62"/>
                  </a:lnTo>
                  <a:lnTo>
                    <a:pt x="114" y="62"/>
                  </a:lnTo>
                  <a:lnTo>
                    <a:pt x="106" y="64"/>
                  </a:lnTo>
                  <a:lnTo>
                    <a:pt x="98" y="66"/>
                  </a:lnTo>
                  <a:lnTo>
                    <a:pt x="90" y="70"/>
                  </a:lnTo>
                  <a:lnTo>
                    <a:pt x="82" y="72"/>
                  </a:lnTo>
                  <a:lnTo>
                    <a:pt x="80" y="72"/>
                  </a:lnTo>
                  <a:lnTo>
                    <a:pt x="76" y="72"/>
                  </a:lnTo>
                  <a:lnTo>
                    <a:pt x="74" y="70"/>
                  </a:lnTo>
                  <a:lnTo>
                    <a:pt x="66" y="62"/>
                  </a:lnTo>
                  <a:lnTo>
                    <a:pt x="62" y="54"/>
                  </a:lnTo>
                  <a:lnTo>
                    <a:pt x="58" y="40"/>
                  </a:lnTo>
                  <a:lnTo>
                    <a:pt x="52" y="42"/>
                  </a:lnTo>
                  <a:lnTo>
                    <a:pt x="46" y="48"/>
                  </a:lnTo>
                  <a:lnTo>
                    <a:pt x="42" y="54"/>
                  </a:lnTo>
                  <a:lnTo>
                    <a:pt x="36" y="60"/>
                  </a:lnTo>
                  <a:lnTo>
                    <a:pt x="32" y="64"/>
                  </a:lnTo>
                  <a:lnTo>
                    <a:pt x="26" y="68"/>
                  </a:lnTo>
                  <a:lnTo>
                    <a:pt x="14" y="70"/>
                  </a:lnTo>
                  <a:lnTo>
                    <a:pt x="18" y="60"/>
                  </a:lnTo>
                  <a:lnTo>
                    <a:pt x="18" y="50"/>
                  </a:lnTo>
                  <a:lnTo>
                    <a:pt x="14" y="44"/>
                  </a:lnTo>
                  <a:lnTo>
                    <a:pt x="8" y="40"/>
                  </a:lnTo>
                  <a:lnTo>
                    <a:pt x="0" y="34"/>
                  </a:lnTo>
                  <a:lnTo>
                    <a:pt x="0" y="28"/>
                  </a:lnTo>
                  <a:close/>
                </a:path>
              </a:pathLst>
            </a:custGeom>
            <a:solidFill>
              <a:srgbClr val="C0C0C0"/>
            </a:solidFill>
            <a:ln w="3175">
              <a:solidFill>
                <a:schemeClr val="bg1"/>
              </a:solidFill>
              <a:round/>
              <a:headEnd/>
              <a:tailEnd/>
            </a:ln>
          </p:spPr>
          <p:txBody>
            <a:bodyPr/>
            <a:lstStyle/>
            <a:p>
              <a:endParaRPr lang="en-GB"/>
            </a:p>
          </p:txBody>
        </p:sp>
        <p:sp>
          <p:nvSpPr>
            <p:cNvPr id="75945" name="Freeform 171"/>
            <p:cNvSpPr>
              <a:spLocks/>
            </p:cNvSpPr>
            <p:nvPr/>
          </p:nvSpPr>
          <p:spPr bwMode="auto">
            <a:xfrm>
              <a:off x="3303" y="1480"/>
              <a:ext cx="108" cy="46"/>
            </a:xfrm>
            <a:custGeom>
              <a:avLst/>
              <a:gdLst>
                <a:gd name="T0" fmla="*/ 601354451 w 112"/>
                <a:gd name="T1" fmla="*/ 484183947 h 48"/>
                <a:gd name="T2" fmla="*/ 601354451 w 112"/>
                <a:gd name="T3" fmla="*/ 484183947 h 48"/>
                <a:gd name="T4" fmla="*/ 601354451 w 112"/>
                <a:gd name="T5" fmla="*/ 484183947 h 48"/>
                <a:gd name="T6" fmla="*/ 601354451 w 112"/>
                <a:gd name="T7" fmla="*/ 484183947 h 48"/>
                <a:gd name="T8" fmla="*/ 601354451 w 112"/>
                <a:gd name="T9" fmla="*/ 484183947 h 48"/>
                <a:gd name="T10" fmla="*/ 601354451 w 112"/>
                <a:gd name="T11" fmla="*/ 484183947 h 48"/>
                <a:gd name="T12" fmla="*/ 601354451 w 112"/>
                <a:gd name="T13" fmla="*/ 484183947 h 48"/>
                <a:gd name="T14" fmla="*/ 601354451 w 112"/>
                <a:gd name="T15" fmla="*/ 484183947 h 48"/>
                <a:gd name="T16" fmla="*/ 601354451 w 112"/>
                <a:gd name="T17" fmla="*/ 484183947 h 48"/>
                <a:gd name="T18" fmla="*/ 601354451 w 112"/>
                <a:gd name="T19" fmla="*/ 484183947 h 48"/>
                <a:gd name="T20" fmla="*/ 601354451 w 112"/>
                <a:gd name="T21" fmla="*/ 484183947 h 48"/>
                <a:gd name="T22" fmla="*/ 601354451 w 112"/>
                <a:gd name="T23" fmla="*/ 484183947 h 48"/>
                <a:gd name="T24" fmla="*/ 601354451 w 112"/>
                <a:gd name="T25" fmla="*/ 484183947 h 48"/>
                <a:gd name="T26" fmla="*/ 601354451 w 112"/>
                <a:gd name="T27" fmla="*/ 484183947 h 48"/>
                <a:gd name="T28" fmla="*/ 601354451 w 112"/>
                <a:gd name="T29" fmla="*/ 484183947 h 48"/>
                <a:gd name="T30" fmla="*/ 601354451 w 112"/>
                <a:gd name="T31" fmla="*/ 484183947 h 48"/>
                <a:gd name="T32" fmla="*/ 601354451 w 112"/>
                <a:gd name="T33" fmla="*/ 484183947 h 48"/>
                <a:gd name="T34" fmla="*/ 601354451 w 112"/>
                <a:gd name="T35" fmla="*/ 484183947 h 48"/>
                <a:gd name="T36" fmla="*/ 601354451 w 112"/>
                <a:gd name="T37" fmla="*/ 484183947 h 48"/>
                <a:gd name="T38" fmla="*/ 601354451 w 112"/>
                <a:gd name="T39" fmla="*/ 484183947 h 48"/>
                <a:gd name="T40" fmla="*/ 601354451 w 112"/>
                <a:gd name="T41" fmla="*/ 484183947 h 48"/>
                <a:gd name="T42" fmla="*/ 601354451 w 112"/>
                <a:gd name="T43" fmla="*/ 484183947 h 48"/>
                <a:gd name="T44" fmla="*/ 601354451 w 112"/>
                <a:gd name="T45" fmla="*/ 484183947 h 48"/>
                <a:gd name="T46" fmla="*/ 601354451 w 112"/>
                <a:gd name="T47" fmla="*/ 0 h 48"/>
                <a:gd name="T48" fmla="*/ 0 w 112"/>
                <a:gd name="T49" fmla="*/ 0 h 48"/>
                <a:gd name="T50" fmla="*/ 601354451 w 112"/>
                <a:gd name="T51" fmla="*/ 484183947 h 48"/>
                <a:gd name="T52" fmla="*/ 601354451 w 112"/>
                <a:gd name="T53" fmla="*/ 484183947 h 48"/>
                <a:gd name="T54" fmla="*/ 601354451 w 112"/>
                <a:gd name="T55" fmla="*/ 484183947 h 48"/>
                <a:gd name="T56" fmla="*/ 601354451 w 112"/>
                <a:gd name="T57" fmla="*/ 484183947 h 48"/>
                <a:gd name="T58" fmla="*/ 601354451 w 112"/>
                <a:gd name="T59" fmla="*/ 484183947 h 48"/>
                <a:gd name="T60" fmla="*/ 601354451 w 112"/>
                <a:gd name="T61" fmla="*/ 484183947 h 48"/>
                <a:gd name="T62" fmla="*/ 601354451 w 112"/>
                <a:gd name="T63" fmla="*/ 484183947 h 48"/>
                <a:gd name="T64" fmla="*/ 601354451 w 112"/>
                <a:gd name="T65" fmla="*/ 484183947 h 48"/>
                <a:gd name="T66" fmla="*/ 601354451 w 112"/>
                <a:gd name="T67" fmla="*/ 484183947 h 48"/>
                <a:gd name="T68" fmla="*/ 601354451 w 112"/>
                <a:gd name="T69" fmla="*/ 484183947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2"/>
                <a:gd name="T106" fmla="*/ 0 h 48"/>
                <a:gd name="T107" fmla="*/ 112 w 112"/>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2" h="48">
                  <a:moveTo>
                    <a:pt x="34" y="34"/>
                  </a:moveTo>
                  <a:lnTo>
                    <a:pt x="42" y="34"/>
                  </a:lnTo>
                  <a:lnTo>
                    <a:pt x="50" y="34"/>
                  </a:lnTo>
                  <a:lnTo>
                    <a:pt x="58" y="36"/>
                  </a:lnTo>
                  <a:lnTo>
                    <a:pt x="64" y="42"/>
                  </a:lnTo>
                  <a:lnTo>
                    <a:pt x="66" y="44"/>
                  </a:lnTo>
                  <a:lnTo>
                    <a:pt x="66" y="46"/>
                  </a:lnTo>
                  <a:lnTo>
                    <a:pt x="78" y="46"/>
                  </a:lnTo>
                  <a:lnTo>
                    <a:pt x="88" y="46"/>
                  </a:lnTo>
                  <a:lnTo>
                    <a:pt x="90" y="40"/>
                  </a:lnTo>
                  <a:lnTo>
                    <a:pt x="98" y="44"/>
                  </a:lnTo>
                  <a:lnTo>
                    <a:pt x="102" y="48"/>
                  </a:lnTo>
                  <a:lnTo>
                    <a:pt x="112" y="48"/>
                  </a:lnTo>
                  <a:lnTo>
                    <a:pt x="108" y="42"/>
                  </a:lnTo>
                  <a:lnTo>
                    <a:pt x="106" y="36"/>
                  </a:lnTo>
                  <a:lnTo>
                    <a:pt x="110" y="32"/>
                  </a:lnTo>
                  <a:lnTo>
                    <a:pt x="100" y="30"/>
                  </a:lnTo>
                  <a:lnTo>
                    <a:pt x="94" y="22"/>
                  </a:lnTo>
                  <a:lnTo>
                    <a:pt x="80" y="16"/>
                  </a:lnTo>
                  <a:lnTo>
                    <a:pt x="62" y="16"/>
                  </a:lnTo>
                  <a:lnTo>
                    <a:pt x="48" y="8"/>
                  </a:lnTo>
                  <a:lnTo>
                    <a:pt x="38" y="6"/>
                  </a:lnTo>
                  <a:lnTo>
                    <a:pt x="26" y="4"/>
                  </a:lnTo>
                  <a:lnTo>
                    <a:pt x="14" y="0"/>
                  </a:lnTo>
                  <a:lnTo>
                    <a:pt x="0" y="0"/>
                  </a:lnTo>
                  <a:lnTo>
                    <a:pt x="4" y="2"/>
                  </a:lnTo>
                  <a:lnTo>
                    <a:pt x="8" y="6"/>
                  </a:lnTo>
                  <a:lnTo>
                    <a:pt x="16" y="10"/>
                  </a:lnTo>
                  <a:lnTo>
                    <a:pt x="20" y="14"/>
                  </a:lnTo>
                  <a:lnTo>
                    <a:pt x="28" y="16"/>
                  </a:lnTo>
                  <a:lnTo>
                    <a:pt x="30" y="22"/>
                  </a:lnTo>
                  <a:lnTo>
                    <a:pt x="30" y="24"/>
                  </a:lnTo>
                  <a:lnTo>
                    <a:pt x="32" y="26"/>
                  </a:lnTo>
                  <a:lnTo>
                    <a:pt x="34" y="30"/>
                  </a:lnTo>
                  <a:lnTo>
                    <a:pt x="34" y="34"/>
                  </a:lnTo>
                  <a:close/>
                </a:path>
              </a:pathLst>
            </a:custGeom>
            <a:solidFill>
              <a:srgbClr val="C0C0C0"/>
            </a:solidFill>
            <a:ln w="3175">
              <a:solidFill>
                <a:schemeClr val="bg1"/>
              </a:solidFill>
              <a:round/>
              <a:headEnd/>
              <a:tailEnd/>
            </a:ln>
          </p:spPr>
          <p:txBody>
            <a:bodyPr/>
            <a:lstStyle/>
            <a:p>
              <a:endParaRPr lang="en-GB"/>
            </a:p>
          </p:txBody>
        </p:sp>
        <p:sp>
          <p:nvSpPr>
            <p:cNvPr id="75946" name="Freeform 172"/>
            <p:cNvSpPr>
              <a:spLocks/>
            </p:cNvSpPr>
            <p:nvPr/>
          </p:nvSpPr>
          <p:spPr bwMode="auto">
            <a:xfrm>
              <a:off x="3388" y="1511"/>
              <a:ext cx="77" cy="62"/>
            </a:xfrm>
            <a:custGeom>
              <a:avLst/>
              <a:gdLst>
                <a:gd name="T0" fmla="*/ 563579910 w 80"/>
                <a:gd name="T1" fmla="*/ 706869847 h 64"/>
                <a:gd name="T2" fmla="*/ 563579910 w 80"/>
                <a:gd name="T3" fmla="*/ 706869847 h 64"/>
                <a:gd name="T4" fmla="*/ 563579910 w 80"/>
                <a:gd name="T5" fmla="*/ 706869847 h 64"/>
                <a:gd name="T6" fmla="*/ 563579910 w 80"/>
                <a:gd name="T7" fmla="*/ 706869847 h 64"/>
                <a:gd name="T8" fmla="*/ 563579910 w 80"/>
                <a:gd name="T9" fmla="*/ 706869847 h 64"/>
                <a:gd name="T10" fmla="*/ 563579910 w 80"/>
                <a:gd name="T11" fmla="*/ 706869847 h 64"/>
                <a:gd name="T12" fmla="*/ 563579910 w 80"/>
                <a:gd name="T13" fmla="*/ 0 h 64"/>
                <a:gd name="T14" fmla="*/ 563579910 w 80"/>
                <a:gd name="T15" fmla="*/ 706869847 h 64"/>
                <a:gd name="T16" fmla="*/ 563579910 w 80"/>
                <a:gd name="T17" fmla="*/ 706869847 h 64"/>
                <a:gd name="T18" fmla="*/ 563579910 w 80"/>
                <a:gd name="T19" fmla="*/ 706869847 h 64"/>
                <a:gd name="T20" fmla="*/ 563579910 w 80"/>
                <a:gd name="T21" fmla="*/ 706869847 h 64"/>
                <a:gd name="T22" fmla="*/ 563579910 w 80"/>
                <a:gd name="T23" fmla="*/ 706869847 h 64"/>
                <a:gd name="T24" fmla="*/ 563579910 w 80"/>
                <a:gd name="T25" fmla="*/ 706869847 h 64"/>
                <a:gd name="T26" fmla="*/ 563579910 w 80"/>
                <a:gd name="T27" fmla="*/ 706869847 h 64"/>
                <a:gd name="T28" fmla="*/ 0 w 80"/>
                <a:gd name="T29" fmla="*/ 706869847 h 64"/>
                <a:gd name="T30" fmla="*/ 563579910 w 80"/>
                <a:gd name="T31" fmla="*/ 706869847 h 64"/>
                <a:gd name="T32" fmla="*/ 563579910 w 80"/>
                <a:gd name="T33" fmla="*/ 706869847 h 64"/>
                <a:gd name="T34" fmla="*/ 563579910 w 80"/>
                <a:gd name="T35" fmla="*/ 706869847 h 64"/>
                <a:gd name="T36" fmla="*/ 563579910 w 80"/>
                <a:gd name="T37" fmla="*/ 706869847 h 64"/>
                <a:gd name="T38" fmla="*/ 563579910 w 80"/>
                <a:gd name="T39" fmla="*/ 706869847 h 64"/>
                <a:gd name="T40" fmla="*/ 563579910 w 80"/>
                <a:gd name="T41" fmla="*/ 706869847 h 64"/>
                <a:gd name="T42" fmla="*/ 563579910 w 80"/>
                <a:gd name="T43" fmla="*/ 706869847 h 64"/>
                <a:gd name="T44" fmla="*/ 563579910 w 80"/>
                <a:gd name="T45" fmla="*/ 706869847 h 64"/>
                <a:gd name="T46" fmla="*/ 563579910 w 80"/>
                <a:gd name="T47" fmla="*/ 706869847 h 64"/>
                <a:gd name="T48" fmla="*/ 563579910 w 80"/>
                <a:gd name="T49" fmla="*/ 706869847 h 64"/>
                <a:gd name="T50" fmla="*/ 563579910 w 80"/>
                <a:gd name="T51" fmla="*/ 706869847 h 64"/>
                <a:gd name="T52" fmla="*/ 563579910 w 80"/>
                <a:gd name="T53" fmla="*/ 706869847 h 64"/>
                <a:gd name="T54" fmla="*/ 563579910 w 80"/>
                <a:gd name="T55" fmla="*/ 706869847 h 64"/>
                <a:gd name="T56" fmla="*/ 563579910 w 80"/>
                <a:gd name="T57" fmla="*/ 706869847 h 64"/>
                <a:gd name="T58" fmla="*/ 563579910 w 80"/>
                <a:gd name="T59" fmla="*/ 706869847 h 64"/>
                <a:gd name="T60" fmla="*/ 563579910 w 80"/>
                <a:gd name="T61" fmla="*/ 706869847 h 64"/>
                <a:gd name="T62" fmla="*/ 563579910 w 80"/>
                <a:gd name="T63" fmla="*/ 706869847 h 64"/>
                <a:gd name="T64" fmla="*/ 563579910 w 80"/>
                <a:gd name="T65" fmla="*/ 706869847 h 64"/>
                <a:gd name="T66" fmla="*/ 563579910 w 80"/>
                <a:gd name="T67" fmla="*/ 706869847 h 64"/>
                <a:gd name="T68" fmla="*/ 563579910 w 80"/>
                <a:gd name="T69" fmla="*/ 706869847 h 64"/>
                <a:gd name="T70" fmla="*/ 563579910 w 80"/>
                <a:gd name="T71" fmla="*/ 706869847 h 64"/>
                <a:gd name="T72" fmla="*/ 563579910 w 80"/>
                <a:gd name="T73" fmla="*/ 706869847 h 64"/>
                <a:gd name="T74" fmla="*/ 563579910 w 80"/>
                <a:gd name="T75" fmla="*/ 706869847 h 64"/>
                <a:gd name="T76" fmla="*/ 563579910 w 80"/>
                <a:gd name="T77" fmla="*/ 706869847 h 64"/>
                <a:gd name="T78" fmla="*/ 563579910 w 80"/>
                <a:gd name="T79" fmla="*/ 706869847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
                <a:gd name="T121" fmla="*/ 0 h 64"/>
                <a:gd name="T122" fmla="*/ 80 w 80"/>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 h="64">
                  <a:moveTo>
                    <a:pt x="54" y="6"/>
                  </a:moveTo>
                  <a:lnTo>
                    <a:pt x="50" y="8"/>
                  </a:lnTo>
                  <a:lnTo>
                    <a:pt x="44" y="14"/>
                  </a:lnTo>
                  <a:lnTo>
                    <a:pt x="38" y="14"/>
                  </a:lnTo>
                  <a:lnTo>
                    <a:pt x="34" y="10"/>
                  </a:lnTo>
                  <a:lnTo>
                    <a:pt x="28" y="6"/>
                  </a:lnTo>
                  <a:lnTo>
                    <a:pt x="22" y="0"/>
                  </a:lnTo>
                  <a:lnTo>
                    <a:pt x="18" y="4"/>
                  </a:lnTo>
                  <a:lnTo>
                    <a:pt x="20" y="10"/>
                  </a:lnTo>
                  <a:lnTo>
                    <a:pt x="24" y="16"/>
                  </a:lnTo>
                  <a:lnTo>
                    <a:pt x="20" y="16"/>
                  </a:lnTo>
                  <a:lnTo>
                    <a:pt x="14" y="16"/>
                  </a:lnTo>
                  <a:lnTo>
                    <a:pt x="10" y="12"/>
                  </a:lnTo>
                  <a:lnTo>
                    <a:pt x="2" y="8"/>
                  </a:lnTo>
                  <a:lnTo>
                    <a:pt x="0" y="14"/>
                  </a:lnTo>
                  <a:lnTo>
                    <a:pt x="6" y="20"/>
                  </a:lnTo>
                  <a:lnTo>
                    <a:pt x="8" y="22"/>
                  </a:lnTo>
                  <a:lnTo>
                    <a:pt x="10" y="26"/>
                  </a:lnTo>
                  <a:lnTo>
                    <a:pt x="12" y="30"/>
                  </a:lnTo>
                  <a:lnTo>
                    <a:pt x="14" y="34"/>
                  </a:lnTo>
                  <a:lnTo>
                    <a:pt x="20" y="38"/>
                  </a:lnTo>
                  <a:lnTo>
                    <a:pt x="28" y="42"/>
                  </a:lnTo>
                  <a:lnTo>
                    <a:pt x="34" y="56"/>
                  </a:lnTo>
                  <a:lnTo>
                    <a:pt x="40" y="50"/>
                  </a:lnTo>
                  <a:lnTo>
                    <a:pt x="44" y="44"/>
                  </a:lnTo>
                  <a:lnTo>
                    <a:pt x="48" y="42"/>
                  </a:lnTo>
                  <a:lnTo>
                    <a:pt x="56" y="42"/>
                  </a:lnTo>
                  <a:lnTo>
                    <a:pt x="58" y="48"/>
                  </a:lnTo>
                  <a:lnTo>
                    <a:pt x="58" y="50"/>
                  </a:lnTo>
                  <a:lnTo>
                    <a:pt x="58" y="56"/>
                  </a:lnTo>
                  <a:lnTo>
                    <a:pt x="62" y="58"/>
                  </a:lnTo>
                  <a:lnTo>
                    <a:pt x="64" y="60"/>
                  </a:lnTo>
                  <a:lnTo>
                    <a:pt x="66" y="62"/>
                  </a:lnTo>
                  <a:lnTo>
                    <a:pt x="72" y="64"/>
                  </a:lnTo>
                  <a:lnTo>
                    <a:pt x="76" y="28"/>
                  </a:lnTo>
                  <a:lnTo>
                    <a:pt x="80" y="28"/>
                  </a:lnTo>
                  <a:lnTo>
                    <a:pt x="72" y="22"/>
                  </a:lnTo>
                  <a:lnTo>
                    <a:pt x="66" y="16"/>
                  </a:lnTo>
                  <a:lnTo>
                    <a:pt x="60" y="12"/>
                  </a:lnTo>
                  <a:lnTo>
                    <a:pt x="54" y="6"/>
                  </a:lnTo>
                  <a:close/>
                </a:path>
              </a:pathLst>
            </a:custGeom>
            <a:solidFill>
              <a:srgbClr val="C0C0C0"/>
            </a:solidFill>
            <a:ln w="3175">
              <a:solidFill>
                <a:schemeClr val="bg1"/>
              </a:solidFill>
              <a:round/>
              <a:headEnd/>
              <a:tailEnd/>
            </a:ln>
          </p:spPr>
          <p:txBody>
            <a:bodyPr/>
            <a:lstStyle/>
            <a:p>
              <a:endParaRPr lang="en-GB"/>
            </a:p>
          </p:txBody>
        </p:sp>
        <p:sp>
          <p:nvSpPr>
            <p:cNvPr id="75947" name="Freeform 173"/>
            <p:cNvSpPr>
              <a:spLocks/>
            </p:cNvSpPr>
            <p:nvPr/>
          </p:nvSpPr>
          <p:spPr bwMode="auto">
            <a:xfrm>
              <a:off x="3184" y="2322"/>
              <a:ext cx="30" cy="35"/>
            </a:xfrm>
            <a:custGeom>
              <a:avLst/>
              <a:gdLst>
                <a:gd name="T0" fmla="*/ 224349073 w 32"/>
                <a:gd name="T1" fmla="*/ 801167767 h 36"/>
                <a:gd name="T2" fmla="*/ 224349073 w 32"/>
                <a:gd name="T3" fmla="*/ 801167767 h 36"/>
                <a:gd name="T4" fmla="*/ 224349073 w 32"/>
                <a:gd name="T5" fmla="*/ 801167767 h 36"/>
                <a:gd name="T6" fmla="*/ 224349073 w 32"/>
                <a:gd name="T7" fmla="*/ 801167767 h 36"/>
                <a:gd name="T8" fmla="*/ 224349073 w 32"/>
                <a:gd name="T9" fmla="*/ 801167767 h 36"/>
                <a:gd name="T10" fmla="*/ 224349073 w 32"/>
                <a:gd name="T11" fmla="*/ 801167767 h 36"/>
                <a:gd name="T12" fmla="*/ 224349073 w 32"/>
                <a:gd name="T13" fmla="*/ 801167767 h 36"/>
                <a:gd name="T14" fmla="*/ 224349073 w 32"/>
                <a:gd name="T15" fmla="*/ 0 h 36"/>
                <a:gd name="T16" fmla="*/ 224349073 w 32"/>
                <a:gd name="T17" fmla="*/ 0 h 36"/>
                <a:gd name="T18" fmla="*/ 224349073 w 32"/>
                <a:gd name="T19" fmla="*/ 801167767 h 36"/>
                <a:gd name="T20" fmla="*/ 224349073 w 32"/>
                <a:gd name="T21" fmla="*/ 801167767 h 36"/>
                <a:gd name="T22" fmla="*/ 224349073 w 32"/>
                <a:gd name="T23" fmla="*/ 801167767 h 36"/>
                <a:gd name="T24" fmla="*/ 224349073 w 32"/>
                <a:gd name="T25" fmla="*/ 801167767 h 36"/>
                <a:gd name="T26" fmla="*/ 0 w 32"/>
                <a:gd name="T27" fmla="*/ 801167767 h 36"/>
                <a:gd name="T28" fmla="*/ 0 w 32"/>
                <a:gd name="T29" fmla="*/ 801167767 h 36"/>
                <a:gd name="T30" fmla="*/ 0 w 32"/>
                <a:gd name="T31" fmla="*/ 801167767 h 36"/>
                <a:gd name="T32" fmla="*/ 0 w 32"/>
                <a:gd name="T33" fmla="*/ 801167767 h 36"/>
                <a:gd name="T34" fmla="*/ 224349073 w 32"/>
                <a:gd name="T35" fmla="*/ 801167767 h 36"/>
                <a:gd name="T36" fmla="*/ 224349073 w 32"/>
                <a:gd name="T37" fmla="*/ 801167767 h 36"/>
                <a:gd name="T38" fmla="*/ 224349073 w 32"/>
                <a:gd name="T39" fmla="*/ 801167767 h 36"/>
                <a:gd name="T40" fmla="*/ 224349073 w 32"/>
                <a:gd name="T41" fmla="*/ 801167767 h 36"/>
                <a:gd name="T42" fmla="*/ 224349073 w 32"/>
                <a:gd name="T43" fmla="*/ 801167767 h 36"/>
                <a:gd name="T44" fmla="*/ 224349073 w 32"/>
                <a:gd name="T45" fmla="*/ 801167767 h 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36"/>
                <a:gd name="T71" fmla="*/ 32 w 32"/>
                <a:gd name="T72" fmla="*/ 36 h 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36">
                  <a:moveTo>
                    <a:pt x="28" y="30"/>
                  </a:moveTo>
                  <a:lnTo>
                    <a:pt x="30" y="28"/>
                  </a:lnTo>
                  <a:lnTo>
                    <a:pt x="30" y="24"/>
                  </a:lnTo>
                  <a:lnTo>
                    <a:pt x="32" y="24"/>
                  </a:lnTo>
                  <a:lnTo>
                    <a:pt x="32" y="18"/>
                  </a:lnTo>
                  <a:lnTo>
                    <a:pt x="30" y="12"/>
                  </a:lnTo>
                  <a:lnTo>
                    <a:pt x="28" y="6"/>
                  </a:lnTo>
                  <a:lnTo>
                    <a:pt x="28" y="0"/>
                  </a:lnTo>
                  <a:lnTo>
                    <a:pt x="30" y="0"/>
                  </a:lnTo>
                  <a:lnTo>
                    <a:pt x="24" y="4"/>
                  </a:lnTo>
                  <a:lnTo>
                    <a:pt x="20" y="10"/>
                  </a:lnTo>
                  <a:lnTo>
                    <a:pt x="10" y="10"/>
                  </a:lnTo>
                  <a:lnTo>
                    <a:pt x="2" y="20"/>
                  </a:lnTo>
                  <a:lnTo>
                    <a:pt x="0" y="26"/>
                  </a:lnTo>
                  <a:lnTo>
                    <a:pt x="0" y="32"/>
                  </a:lnTo>
                  <a:lnTo>
                    <a:pt x="0" y="34"/>
                  </a:lnTo>
                  <a:lnTo>
                    <a:pt x="0" y="36"/>
                  </a:lnTo>
                  <a:lnTo>
                    <a:pt x="14" y="36"/>
                  </a:lnTo>
                  <a:lnTo>
                    <a:pt x="16" y="32"/>
                  </a:lnTo>
                  <a:lnTo>
                    <a:pt x="16" y="30"/>
                  </a:lnTo>
                  <a:lnTo>
                    <a:pt x="18" y="28"/>
                  </a:lnTo>
                  <a:lnTo>
                    <a:pt x="28" y="28"/>
                  </a:lnTo>
                  <a:lnTo>
                    <a:pt x="28" y="30"/>
                  </a:lnTo>
                  <a:close/>
                </a:path>
              </a:pathLst>
            </a:custGeom>
            <a:solidFill>
              <a:srgbClr val="C0C0C0"/>
            </a:solidFill>
            <a:ln w="3175">
              <a:solidFill>
                <a:schemeClr val="bg1"/>
              </a:solidFill>
              <a:round/>
              <a:headEnd/>
              <a:tailEnd/>
            </a:ln>
          </p:spPr>
          <p:txBody>
            <a:bodyPr/>
            <a:lstStyle/>
            <a:p>
              <a:endParaRPr lang="en-GB"/>
            </a:p>
          </p:txBody>
        </p:sp>
        <p:sp>
          <p:nvSpPr>
            <p:cNvPr id="75948" name="Freeform 174"/>
            <p:cNvSpPr>
              <a:spLocks/>
            </p:cNvSpPr>
            <p:nvPr/>
          </p:nvSpPr>
          <p:spPr bwMode="auto">
            <a:xfrm>
              <a:off x="3184" y="2349"/>
              <a:ext cx="28" cy="43"/>
            </a:xfrm>
            <a:custGeom>
              <a:avLst/>
              <a:gdLst>
                <a:gd name="T0" fmla="*/ 0 w 30"/>
                <a:gd name="T1" fmla="*/ 960465430 h 44"/>
                <a:gd name="T2" fmla="*/ 191962754 w 30"/>
                <a:gd name="T3" fmla="*/ 960465430 h 44"/>
                <a:gd name="T4" fmla="*/ 191962754 w 30"/>
                <a:gd name="T5" fmla="*/ 960465430 h 44"/>
                <a:gd name="T6" fmla="*/ 191962754 w 30"/>
                <a:gd name="T7" fmla="*/ 960465430 h 44"/>
                <a:gd name="T8" fmla="*/ 191962754 w 30"/>
                <a:gd name="T9" fmla="*/ 960465430 h 44"/>
                <a:gd name="T10" fmla="*/ 191962754 w 30"/>
                <a:gd name="T11" fmla="*/ 960465430 h 44"/>
                <a:gd name="T12" fmla="*/ 191962754 w 30"/>
                <a:gd name="T13" fmla="*/ 960465430 h 44"/>
                <a:gd name="T14" fmla="*/ 191962754 w 30"/>
                <a:gd name="T15" fmla="*/ 960465430 h 44"/>
                <a:gd name="T16" fmla="*/ 191962754 w 30"/>
                <a:gd name="T17" fmla="*/ 960465430 h 44"/>
                <a:gd name="T18" fmla="*/ 191962754 w 30"/>
                <a:gd name="T19" fmla="*/ 960465430 h 44"/>
                <a:gd name="T20" fmla="*/ 191962754 w 30"/>
                <a:gd name="T21" fmla="*/ 960465430 h 44"/>
                <a:gd name="T22" fmla="*/ 191962754 w 30"/>
                <a:gd name="T23" fmla="*/ 960465430 h 44"/>
                <a:gd name="T24" fmla="*/ 191962754 w 30"/>
                <a:gd name="T25" fmla="*/ 960465430 h 44"/>
                <a:gd name="T26" fmla="*/ 191962754 w 30"/>
                <a:gd name="T27" fmla="*/ 960465430 h 44"/>
                <a:gd name="T28" fmla="*/ 191962754 w 30"/>
                <a:gd name="T29" fmla="*/ 960465430 h 44"/>
                <a:gd name="T30" fmla="*/ 191962754 w 30"/>
                <a:gd name="T31" fmla="*/ 960465430 h 44"/>
                <a:gd name="T32" fmla="*/ 191962754 w 30"/>
                <a:gd name="T33" fmla="*/ 960465430 h 44"/>
                <a:gd name="T34" fmla="*/ 191962754 w 30"/>
                <a:gd name="T35" fmla="*/ 960465430 h 44"/>
                <a:gd name="T36" fmla="*/ 191962754 w 30"/>
                <a:gd name="T37" fmla="*/ 960465430 h 44"/>
                <a:gd name="T38" fmla="*/ 191962754 w 30"/>
                <a:gd name="T39" fmla="*/ 960465430 h 44"/>
                <a:gd name="T40" fmla="*/ 191962754 w 30"/>
                <a:gd name="T41" fmla="*/ 0 h 44"/>
                <a:gd name="T42" fmla="*/ 191962754 w 30"/>
                <a:gd name="T43" fmla="*/ 960465430 h 44"/>
                <a:gd name="T44" fmla="*/ 191962754 w 30"/>
                <a:gd name="T45" fmla="*/ 960465430 h 44"/>
                <a:gd name="T46" fmla="*/ 191962754 w 30"/>
                <a:gd name="T47" fmla="*/ 960465430 h 44"/>
                <a:gd name="T48" fmla="*/ 0 w 30"/>
                <a:gd name="T49" fmla="*/ 960465430 h 44"/>
                <a:gd name="T50" fmla="*/ 0 w 30"/>
                <a:gd name="T51" fmla="*/ 960465430 h 44"/>
                <a:gd name="T52" fmla="*/ 0 w 30"/>
                <a:gd name="T53" fmla="*/ 960465430 h 44"/>
                <a:gd name="T54" fmla="*/ 0 w 30"/>
                <a:gd name="T55" fmla="*/ 960465430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
                <a:gd name="T85" fmla="*/ 0 h 44"/>
                <a:gd name="T86" fmla="*/ 30 w 30"/>
                <a:gd name="T87" fmla="*/ 44 h 4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 h="44">
                  <a:moveTo>
                    <a:pt x="0" y="8"/>
                  </a:moveTo>
                  <a:lnTo>
                    <a:pt x="2" y="12"/>
                  </a:lnTo>
                  <a:lnTo>
                    <a:pt x="6" y="14"/>
                  </a:lnTo>
                  <a:lnTo>
                    <a:pt x="6" y="18"/>
                  </a:lnTo>
                  <a:lnTo>
                    <a:pt x="4" y="22"/>
                  </a:lnTo>
                  <a:lnTo>
                    <a:pt x="4" y="26"/>
                  </a:lnTo>
                  <a:lnTo>
                    <a:pt x="4" y="30"/>
                  </a:lnTo>
                  <a:lnTo>
                    <a:pt x="6" y="36"/>
                  </a:lnTo>
                  <a:lnTo>
                    <a:pt x="10" y="44"/>
                  </a:lnTo>
                  <a:lnTo>
                    <a:pt x="16" y="36"/>
                  </a:lnTo>
                  <a:lnTo>
                    <a:pt x="24" y="30"/>
                  </a:lnTo>
                  <a:lnTo>
                    <a:pt x="28" y="24"/>
                  </a:lnTo>
                  <a:lnTo>
                    <a:pt x="30" y="20"/>
                  </a:lnTo>
                  <a:lnTo>
                    <a:pt x="30" y="16"/>
                  </a:lnTo>
                  <a:lnTo>
                    <a:pt x="30" y="14"/>
                  </a:lnTo>
                  <a:lnTo>
                    <a:pt x="28" y="12"/>
                  </a:lnTo>
                  <a:lnTo>
                    <a:pt x="26" y="10"/>
                  </a:lnTo>
                  <a:lnTo>
                    <a:pt x="24" y="8"/>
                  </a:lnTo>
                  <a:lnTo>
                    <a:pt x="26" y="4"/>
                  </a:lnTo>
                  <a:lnTo>
                    <a:pt x="28" y="2"/>
                  </a:lnTo>
                  <a:lnTo>
                    <a:pt x="18" y="0"/>
                  </a:lnTo>
                  <a:lnTo>
                    <a:pt x="16" y="2"/>
                  </a:lnTo>
                  <a:lnTo>
                    <a:pt x="16" y="4"/>
                  </a:lnTo>
                  <a:lnTo>
                    <a:pt x="14" y="8"/>
                  </a:lnTo>
                  <a:lnTo>
                    <a:pt x="0" y="8"/>
                  </a:lnTo>
                  <a:lnTo>
                    <a:pt x="0" y="6"/>
                  </a:lnTo>
                  <a:lnTo>
                    <a:pt x="0" y="4"/>
                  </a:lnTo>
                  <a:lnTo>
                    <a:pt x="0" y="8"/>
                  </a:lnTo>
                  <a:close/>
                </a:path>
              </a:pathLst>
            </a:custGeom>
            <a:solidFill>
              <a:srgbClr val="C0C0C0"/>
            </a:solidFill>
            <a:ln w="3175">
              <a:solidFill>
                <a:schemeClr val="bg1"/>
              </a:solidFill>
              <a:round/>
              <a:headEnd/>
              <a:tailEnd/>
            </a:ln>
          </p:spPr>
          <p:txBody>
            <a:bodyPr/>
            <a:lstStyle/>
            <a:p>
              <a:endParaRPr lang="en-GB"/>
            </a:p>
          </p:txBody>
        </p:sp>
        <p:sp>
          <p:nvSpPr>
            <p:cNvPr id="75949" name="Freeform 175"/>
            <p:cNvSpPr>
              <a:spLocks/>
            </p:cNvSpPr>
            <p:nvPr/>
          </p:nvSpPr>
          <p:spPr bwMode="auto">
            <a:xfrm>
              <a:off x="3137" y="2849"/>
              <a:ext cx="35" cy="36"/>
            </a:xfrm>
            <a:custGeom>
              <a:avLst/>
              <a:gdLst>
                <a:gd name="T0" fmla="*/ 801167767 w 36"/>
                <a:gd name="T1" fmla="*/ 0 h 38"/>
                <a:gd name="T2" fmla="*/ 801167767 w 36"/>
                <a:gd name="T3" fmla="*/ 0 h 38"/>
                <a:gd name="T4" fmla="*/ 801167767 w 36"/>
                <a:gd name="T5" fmla="*/ 323661546 h 38"/>
                <a:gd name="T6" fmla="*/ 801167767 w 36"/>
                <a:gd name="T7" fmla="*/ 323661546 h 38"/>
                <a:gd name="T8" fmla="*/ 0 w 36"/>
                <a:gd name="T9" fmla="*/ 323661546 h 38"/>
                <a:gd name="T10" fmla="*/ 0 w 36"/>
                <a:gd name="T11" fmla="*/ 323661546 h 38"/>
                <a:gd name="T12" fmla="*/ 801167767 w 36"/>
                <a:gd name="T13" fmla="*/ 323661546 h 38"/>
                <a:gd name="T14" fmla="*/ 801167767 w 36"/>
                <a:gd name="T15" fmla="*/ 323661546 h 38"/>
                <a:gd name="T16" fmla="*/ 801167767 w 36"/>
                <a:gd name="T17" fmla="*/ 323661546 h 38"/>
                <a:gd name="T18" fmla="*/ 801167767 w 36"/>
                <a:gd name="T19" fmla="*/ 323661546 h 38"/>
                <a:gd name="T20" fmla="*/ 801167767 w 36"/>
                <a:gd name="T21" fmla="*/ 323661546 h 38"/>
                <a:gd name="T22" fmla="*/ 801167767 w 36"/>
                <a:gd name="T23" fmla="*/ 323661546 h 38"/>
                <a:gd name="T24" fmla="*/ 801167767 w 36"/>
                <a:gd name="T25" fmla="*/ 323661546 h 38"/>
                <a:gd name="T26" fmla="*/ 801167767 w 36"/>
                <a:gd name="T27" fmla="*/ 323661546 h 38"/>
                <a:gd name="T28" fmla="*/ 801167767 w 36"/>
                <a:gd name="T29" fmla="*/ 323661546 h 38"/>
                <a:gd name="T30" fmla="*/ 801167767 w 36"/>
                <a:gd name="T31" fmla="*/ 323661546 h 38"/>
                <a:gd name="T32" fmla="*/ 801167767 w 36"/>
                <a:gd name="T33" fmla="*/ 0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8"/>
                <a:gd name="T53" fmla="*/ 36 w 36"/>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8">
                  <a:moveTo>
                    <a:pt x="30" y="0"/>
                  </a:moveTo>
                  <a:lnTo>
                    <a:pt x="22" y="0"/>
                  </a:lnTo>
                  <a:lnTo>
                    <a:pt x="8" y="10"/>
                  </a:lnTo>
                  <a:lnTo>
                    <a:pt x="2" y="18"/>
                  </a:lnTo>
                  <a:lnTo>
                    <a:pt x="0" y="22"/>
                  </a:lnTo>
                  <a:lnTo>
                    <a:pt x="0" y="26"/>
                  </a:lnTo>
                  <a:lnTo>
                    <a:pt x="2" y="34"/>
                  </a:lnTo>
                  <a:lnTo>
                    <a:pt x="6" y="36"/>
                  </a:lnTo>
                  <a:lnTo>
                    <a:pt x="10" y="38"/>
                  </a:lnTo>
                  <a:lnTo>
                    <a:pt x="14" y="38"/>
                  </a:lnTo>
                  <a:lnTo>
                    <a:pt x="18" y="34"/>
                  </a:lnTo>
                  <a:lnTo>
                    <a:pt x="26" y="28"/>
                  </a:lnTo>
                  <a:lnTo>
                    <a:pt x="34" y="18"/>
                  </a:lnTo>
                  <a:lnTo>
                    <a:pt x="36" y="10"/>
                  </a:lnTo>
                  <a:lnTo>
                    <a:pt x="32" y="6"/>
                  </a:lnTo>
                  <a:lnTo>
                    <a:pt x="30" y="4"/>
                  </a:lnTo>
                  <a:lnTo>
                    <a:pt x="30" y="0"/>
                  </a:lnTo>
                  <a:close/>
                </a:path>
              </a:pathLst>
            </a:custGeom>
            <a:solidFill>
              <a:srgbClr val="C0C0C0"/>
            </a:solidFill>
            <a:ln w="3175">
              <a:solidFill>
                <a:schemeClr val="bg1"/>
              </a:solidFill>
              <a:round/>
              <a:headEnd/>
              <a:tailEnd/>
            </a:ln>
          </p:spPr>
          <p:txBody>
            <a:bodyPr/>
            <a:lstStyle/>
            <a:p>
              <a:endParaRPr lang="en-GB"/>
            </a:p>
          </p:txBody>
        </p:sp>
        <p:sp>
          <p:nvSpPr>
            <p:cNvPr id="75950" name="Freeform 176"/>
            <p:cNvSpPr>
              <a:spLocks/>
            </p:cNvSpPr>
            <p:nvPr/>
          </p:nvSpPr>
          <p:spPr bwMode="auto">
            <a:xfrm>
              <a:off x="3197" y="2797"/>
              <a:ext cx="21" cy="25"/>
            </a:xfrm>
            <a:custGeom>
              <a:avLst/>
              <a:gdLst>
                <a:gd name="T0" fmla="*/ 421513076 w 22"/>
                <a:gd name="T1" fmla="*/ 544205379 h 26"/>
                <a:gd name="T2" fmla="*/ 421513076 w 22"/>
                <a:gd name="T3" fmla="*/ 544205379 h 26"/>
                <a:gd name="T4" fmla="*/ 421513076 w 22"/>
                <a:gd name="T5" fmla="*/ 544205379 h 26"/>
                <a:gd name="T6" fmla="*/ 421513076 w 22"/>
                <a:gd name="T7" fmla="*/ 544205379 h 26"/>
                <a:gd name="T8" fmla="*/ 421513076 w 22"/>
                <a:gd name="T9" fmla="*/ 544205379 h 26"/>
                <a:gd name="T10" fmla="*/ 421513076 w 22"/>
                <a:gd name="T11" fmla="*/ 544205379 h 26"/>
                <a:gd name="T12" fmla="*/ 0 w 22"/>
                <a:gd name="T13" fmla="*/ 544205379 h 26"/>
                <a:gd name="T14" fmla="*/ 0 w 22"/>
                <a:gd name="T15" fmla="*/ 544205379 h 26"/>
                <a:gd name="T16" fmla="*/ 0 w 22"/>
                <a:gd name="T17" fmla="*/ 544205379 h 26"/>
                <a:gd name="T18" fmla="*/ 421513076 w 22"/>
                <a:gd name="T19" fmla="*/ 544205379 h 26"/>
                <a:gd name="T20" fmla="*/ 421513076 w 22"/>
                <a:gd name="T21" fmla="*/ 544205379 h 26"/>
                <a:gd name="T22" fmla="*/ 421513076 w 22"/>
                <a:gd name="T23" fmla="*/ 0 h 26"/>
                <a:gd name="T24" fmla="*/ 421513076 w 22"/>
                <a:gd name="T25" fmla="*/ 0 h 26"/>
                <a:gd name="T26" fmla="*/ 421513076 w 22"/>
                <a:gd name="T27" fmla="*/ 544205379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26"/>
                <a:gd name="T44" fmla="*/ 22 w 22"/>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26">
                  <a:moveTo>
                    <a:pt x="22" y="18"/>
                  </a:moveTo>
                  <a:lnTo>
                    <a:pt x="18" y="24"/>
                  </a:lnTo>
                  <a:lnTo>
                    <a:pt x="16" y="26"/>
                  </a:lnTo>
                  <a:lnTo>
                    <a:pt x="14" y="26"/>
                  </a:lnTo>
                  <a:lnTo>
                    <a:pt x="6" y="26"/>
                  </a:lnTo>
                  <a:lnTo>
                    <a:pt x="2" y="22"/>
                  </a:lnTo>
                  <a:lnTo>
                    <a:pt x="0" y="18"/>
                  </a:lnTo>
                  <a:lnTo>
                    <a:pt x="0" y="12"/>
                  </a:lnTo>
                  <a:lnTo>
                    <a:pt x="0" y="8"/>
                  </a:lnTo>
                  <a:lnTo>
                    <a:pt x="2" y="6"/>
                  </a:lnTo>
                  <a:lnTo>
                    <a:pt x="8" y="2"/>
                  </a:lnTo>
                  <a:lnTo>
                    <a:pt x="14" y="0"/>
                  </a:lnTo>
                  <a:lnTo>
                    <a:pt x="22" y="0"/>
                  </a:lnTo>
                  <a:lnTo>
                    <a:pt x="22" y="18"/>
                  </a:lnTo>
                  <a:close/>
                </a:path>
              </a:pathLst>
            </a:custGeom>
            <a:solidFill>
              <a:srgbClr val="C0C0C0"/>
            </a:solidFill>
            <a:ln w="3175">
              <a:solidFill>
                <a:schemeClr val="bg1"/>
              </a:solidFill>
              <a:round/>
              <a:headEnd/>
              <a:tailEnd/>
            </a:ln>
          </p:spPr>
          <p:txBody>
            <a:bodyPr/>
            <a:lstStyle/>
            <a:p>
              <a:endParaRPr lang="en-GB"/>
            </a:p>
          </p:txBody>
        </p:sp>
        <p:sp>
          <p:nvSpPr>
            <p:cNvPr id="75951" name="Freeform 177"/>
            <p:cNvSpPr>
              <a:spLocks/>
            </p:cNvSpPr>
            <p:nvPr/>
          </p:nvSpPr>
          <p:spPr bwMode="auto">
            <a:xfrm>
              <a:off x="3243" y="2488"/>
              <a:ext cx="50" cy="141"/>
            </a:xfrm>
            <a:custGeom>
              <a:avLst/>
              <a:gdLst>
                <a:gd name="T0" fmla="*/ 0 w 52"/>
                <a:gd name="T1" fmla="*/ 634232414 h 146"/>
                <a:gd name="T2" fmla="*/ 544205379 w 52"/>
                <a:gd name="T3" fmla="*/ 634232414 h 146"/>
                <a:gd name="T4" fmla="*/ 544205379 w 52"/>
                <a:gd name="T5" fmla="*/ 634232414 h 146"/>
                <a:gd name="T6" fmla="*/ 544205379 w 52"/>
                <a:gd name="T7" fmla="*/ 634232414 h 146"/>
                <a:gd name="T8" fmla="*/ 544205379 w 52"/>
                <a:gd name="T9" fmla="*/ 634232414 h 146"/>
                <a:gd name="T10" fmla="*/ 544205379 w 52"/>
                <a:gd name="T11" fmla="*/ 634232414 h 146"/>
                <a:gd name="T12" fmla="*/ 544205379 w 52"/>
                <a:gd name="T13" fmla="*/ 634232414 h 146"/>
                <a:gd name="T14" fmla="*/ 544205379 w 52"/>
                <a:gd name="T15" fmla="*/ 634232414 h 146"/>
                <a:gd name="T16" fmla="*/ 544205379 w 52"/>
                <a:gd name="T17" fmla="*/ 634232414 h 146"/>
                <a:gd name="T18" fmla="*/ 544205379 w 52"/>
                <a:gd name="T19" fmla="*/ 634232414 h 146"/>
                <a:gd name="T20" fmla="*/ 544205379 w 52"/>
                <a:gd name="T21" fmla="*/ 634232414 h 146"/>
                <a:gd name="T22" fmla="*/ 544205379 w 52"/>
                <a:gd name="T23" fmla="*/ 634232414 h 146"/>
                <a:gd name="T24" fmla="*/ 544205379 w 52"/>
                <a:gd name="T25" fmla="*/ 634232414 h 146"/>
                <a:gd name="T26" fmla="*/ 544205379 w 52"/>
                <a:gd name="T27" fmla="*/ 634232414 h 146"/>
                <a:gd name="T28" fmla="*/ 544205379 w 52"/>
                <a:gd name="T29" fmla="*/ 634232414 h 146"/>
                <a:gd name="T30" fmla="*/ 544205379 w 52"/>
                <a:gd name="T31" fmla="*/ 634232414 h 146"/>
                <a:gd name="T32" fmla="*/ 544205379 w 52"/>
                <a:gd name="T33" fmla="*/ 634232414 h 146"/>
                <a:gd name="T34" fmla="*/ 544205379 w 52"/>
                <a:gd name="T35" fmla="*/ 634232414 h 146"/>
                <a:gd name="T36" fmla="*/ 544205379 w 52"/>
                <a:gd name="T37" fmla="*/ 634232414 h 146"/>
                <a:gd name="T38" fmla="*/ 544205379 w 52"/>
                <a:gd name="T39" fmla="*/ 634232414 h 146"/>
                <a:gd name="T40" fmla="*/ 544205379 w 52"/>
                <a:gd name="T41" fmla="*/ 634232414 h 146"/>
                <a:gd name="T42" fmla="*/ 544205379 w 52"/>
                <a:gd name="T43" fmla="*/ 634232414 h 146"/>
                <a:gd name="T44" fmla="*/ 544205379 w 52"/>
                <a:gd name="T45" fmla="*/ 634232414 h 146"/>
                <a:gd name="T46" fmla="*/ 544205379 w 52"/>
                <a:gd name="T47" fmla="*/ 634232414 h 146"/>
                <a:gd name="T48" fmla="*/ 544205379 w 52"/>
                <a:gd name="T49" fmla="*/ 634232414 h 146"/>
                <a:gd name="T50" fmla="*/ 544205379 w 52"/>
                <a:gd name="T51" fmla="*/ 634232414 h 146"/>
                <a:gd name="T52" fmla="*/ 544205379 w 52"/>
                <a:gd name="T53" fmla="*/ 634232414 h 146"/>
                <a:gd name="T54" fmla="*/ 544205379 w 52"/>
                <a:gd name="T55" fmla="*/ 634232414 h 146"/>
                <a:gd name="T56" fmla="*/ 544205379 w 52"/>
                <a:gd name="T57" fmla="*/ 634232414 h 146"/>
                <a:gd name="T58" fmla="*/ 544205379 w 52"/>
                <a:gd name="T59" fmla="*/ 634232414 h 146"/>
                <a:gd name="T60" fmla="*/ 544205379 w 52"/>
                <a:gd name="T61" fmla="*/ 634232414 h 146"/>
                <a:gd name="T62" fmla="*/ 544205379 w 52"/>
                <a:gd name="T63" fmla="*/ 634232414 h 146"/>
                <a:gd name="T64" fmla="*/ 544205379 w 52"/>
                <a:gd name="T65" fmla="*/ 0 h 146"/>
                <a:gd name="T66" fmla="*/ 544205379 w 52"/>
                <a:gd name="T67" fmla="*/ 0 h 146"/>
                <a:gd name="T68" fmla="*/ 544205379 w 52"/>
                <a:gd name="T69" fmla="*/ 634232414 h 146"/>
                <a:gd name="T70" fmla="*/ 544205379 w 52"/>
                <a:gd name="T71" fmla="*/ 634232414 h 146"/>
                <a:gd name="T72" fmla="*/ 544205379 w 52"/>
                <a:gd name="T73" fmla="*/ 634232414 h 146"/>
                <a:gd name="T74" fmla="*/ 544205379 w 52"/>
                <a:gd name="T75" fmla="*/ 634232414 h 146"/>
                <a:gd name="T76" fmla="*/ 544205379 w 52"/>
                <a:gd name="T77" fmla="*/ 634232414 h 146"/>
                <a:gd name="T78" fmla="*/ 544205379 w 52"/>
                <a:gd name="T79" fmla="*/ 634232414 h 146"/>
                <a:gd name="T80" fmla="*/ 544205379 w 52"/>
                <a:gd name="T81" fmla="*/ 634232414 h 146"/>
                <a:gd name="T82" fmla="*/ 544205379 w 52"/>
                <a:gd name="T83" fmla="*/ 634232414 h 146"/>
                <a:gd name="T84" fmla="*/ 544205379 w 52"/>
                <a:gd name="T85" fmla="*/ 634232414 h 146"/>
                <a:gd name="T86" fmla="*/ 544205379 w 52"/>
                <a:gd name="T87" fmla="*/ 634232414 h 146"/>
                <a:gd name="T88" fmla="*/ 0 w 52"/>
                <a:gd name="T89" fmla="*/ 634232414 h 146"/>
                <a:gd name="T90" fmla="*/ 0 w 52"/>
                <a:gd name="T91" fmla="*/ 634232414 h 146"/>
                <a:gd name="T92" fmla="*/ 0 w 52"/>
                <a:gd name="T93" fmla="*/ 634232414 h 146"/>
                <a:gd name="T94" fmla="*/ 0 w 52"/>
                <a:gd name="T95" fmla="*/ 634232414 h 146"/>
                <a:gd name="T96" fmla="*/ 544205379 w 52"/>
                <a:gd name="T97" fmla="*/ 634232414 h 146"/>
                <a:gd name="T98" fmla="*/ 0 w 52"/>
                <a:gd name="T99" fmla="*/ 634232414 h 1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
                <a:gd name="T151" fmla="*/ 0 h 146"/>
                <a:gd name="T152" fmla="*/ 52 w 52"/>
                <a:gd name="T153" fmla="*/ 146 h 1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 h="146">
                  <a:moveTo>
                    <a:pt x="0" y="88"/>
                  </a:moveTo>
                  <a:lnTo>
                    <a:pt x="8" y="88"/>
                  </a:lnTo>
                  <a:lnTo>
                    <a:pt x="10" y="94"/>
                  </a:lnTo>
                  <a:lnTo>
                    <a:pt x="14" y="96"/>
                  </a:lnTo>
                  <a:lnTo>
                    <a:pt x="20" y="96"/>
                  </a:lnTo>
                  <a:lnTo>
                    <a:pt x="28" y="96"/>
                  </a:lnTo>
                  <a:lnTo>
                    <a:pt x="28" y="108"/>
                  </a:lnTo>
                  <a:lnTo>
                    <a:pt x="26" y="116"/>
                  </a:lnTo>
                  <a:lnTo>
                    <a:pt x="24" y="126"/>
                  </a:lnTo>
                  <a:lnTo>
                    <a:pt x="26" y="134"/>
                  </a:lnTo>
                  <a:lnTo>
                    <a:pt x="30" y="138"/>
                  </a:lnTo>
                  <a:lnTo>
                    <a:pt x="36" y="142"/>
                  </a:lnTo>
                  <a:lnTo>
                    <a:pt x="38" y="146"/>
                  </a:lnTo>
                  <a:lnTo>
                    <a:pt x="38" y="136"/>
                  </a:lnTo>
                  <a:lnTo>
                    <a:pt x="40" y="134"/>
                  </a:lnTo>
                  <a:lnTo>
                    <a:pt x="42" y="132"/>
                  </a:lnTo>
                  <a:lnTo>
                    <a:pt x="46" y="128"/>
                  </a:lnTo>
                  <a:lnTo>
                    <a:pt x="48" y="126"/>
                  </a:lnTo>
                  <a:lnTo>
                    <a:pt x="50" y="120"/>
                  </a:lnTo>
                  <a:lnTo>
                    <a:pt x="52" y="114"/>
                  </a:lnTo>
                  <a:lnTo>
                    <a:pt x="52" y="104"/>
                  </a:lnTo>
                  <a:lnTo>
                    <a:pt x="52" y="98"/>
                  </a:lnTo>
                  <a:lnTo>
                    <a:pt x="48" y="92"/>
                  </a:lnTo>
                  <a:lnTo>
                    <a:pt x="40" y="80"/>
                  </a:lnTo>
                  <a:lnTo>
                    <a:pt x="32" y="70"/>
                  </a:lnTo>
                  <a:lnTo>
                    <a:pt x="30" y="64"/>
                  </a:lnTo>
                  <a:lnTo>
                    <a:pt x="28" y="58"/>
                  </a:lnTo>
                  <a:lnTo>
                    <a:pt x="30" y="48"/>
                  </a:lnTo>
                  <a:lnTo>
                    <a:pt x="34" y="40"/>
                  </a:lnTo>
                  <a:lnTo>
                    <a:pt x="32" y="12"/>
                  </a:lnTo>
                  <a:lnTo>
                    <a:pt x="30" y="10"/>
                  </a:lnTo>
                  <a:lnTo>
                    <a:pt x="28" y="6"/>
                  </a:lnTo>
                  <a:lnTo>
                    <a:pt x="26" y="0"/>
                  </a:lnTo>
                  <a:lnTo>
                    <a:pt x="10" y="0"/>
                  </a:lnTo>
                  <a:lnTo>
                    <a:pt x="12" y="8"/>
                  </a:lnTo>
                  <a:lnTo>
                    <a:pt x="16" y="18"/>
                  </a:lnTo>
                  <a:lnTo>
                    <a:pt x="14" y="22"/>
                  </a:lnTo>
                  <a:lnTo>
                    <a:pt x="12" y="26"/>
                  </a:lnTo>
                  <a:lnTo>
                    <a:pt x="8" y="30"/>
                  </a:lnTo>
                  <a:lnTo>
                    <a:pt x="8" y="36"/>
                  </a:lnTo>
                  <a:lnTo>
                    <a:pt x="8" y="46"/>
                  </a:lnTo>
                  <a:lnTo>
                    <a:pt x="10" y="54"/>
                  </a:lnTo>
                  <a:lnTo>
                    <a:pt x="6" y="60"/>
                  </a:lnTo>
                  <a:lnTo>
                    <a:pt x="2" y="66"/>
                  </a:lnTo>
                  <a:lnTo>
                    <a:pt x="0" y="72"/>
                  </a:lnTo>
                  <a:lnTo>
                    <a:pt x="0" y="78"/>
                  </a:lnTo>
                  <a:lnTo>
                    <a:pt x="0" y="82"/>
                  </a:lnTo>
                  <a:lnTo>
                    <a:pt x="0" y="86"/>
                  </a:lnTo>
                  <a:lnTo>
                    <a:pt x="4" y="86"/>
                  </a:lnTo>
                  <a:lnTo>
                    <a:pt x="0" y="88"/>
                  </a:lnTo>
                  <a:close/>
                </a:path>
              </a:pathLst>
            </a:custGeom>
            <a:solidFill>
              <a:srgbClr val="C0C0C0"/>
            </a:solidFill>
            <a:ln w="3175">
              <a:solidFill>
                <a:schemeClr val="bg1"/>
              </a:solidFill>
              <a:round/>
              <a:headEnd/>
              <a:tailEnd/>
            </a:ln>
          </p:spPr>
          <p:txBody>
            <a:bodyPr/>
            <a:lstStyle/>
            <a:p>
              <a:endParaRPr lang="en-GB"/>
            </a:p>
          </p:txBody>
        </p:sp>
        <p:sp>
          <p:nvSpPr>
            <p:cNvPr id="75952" name="Freeform 178"/>
            <p:cNvSpPr>
              <a:spLocks/>
            </p:cNvSpPr>
            <p:nvPr/>
          </p:nvSpPr>
          <p:spPr bwMode="auto">
            <a:xfrm>
              <a:off x="2433" y="2045"/>
              <a:ext cx="46" cy="13"/>
            </a:xfrm>
            <a:custGeom>
              <a:avLst/>
              <a:gdLst>
                <a:gd name="T0" fmla="*/ 0 w 48"/>
                <a:gd name="T1" fmla="*/ 160496619 h 14"/>
                <a:gd name="T2" fmla="*/ 484183947 w 48"/>
                <a:gd name="T3" fmla="*/ 160496619 h 14"/>
                <a:gd name="T4" fmla="*/ 484183947 w 48"/>
                <a:gd name="T5" fmla="*/ 160496619 h 14"/>
                <a:gd name="T6" fmla="*/ 484183947 w 48"/>
                <a:gd name="T7" fmla="*/ 160496619 h 14"/>
                <a:gd name="T8" fmla="*/ 484183947 w 48"/>
                <a:gd name="T9" fmla="*/ 160496619 h 14"/>
                <a:gd name="T10" fmla="*/ 484183947 w 48"/>
                <a:gd name="T11" fmla="*/ 0 h 14"/>
                <a:gd name="T12" fmla="*/ 484183947 w 48"/>
                <a:gd name="T13" fmla="*/ 160496619 h 14"/>
                <a:gd name="T14" fmla="*/ 484183947 w 48"/>
                <a:gd name="T15" fmla="*/ 160496619 h 14"/>
                <a:gd name="T16" fmla="*/ 484183947 w 48"/>
                <a:gd name="T17" fmla="*/ 160496619 h 14"/>
                <a:gd name="T18" fmla="*/ 484183947 w 48"/>
                <a:gd name="T19" fmla="*/ 160496619 h 14"/>
                <a:gd name="T20" fmla="*/ 484183947 w 48"/>
                <a:gd name="T21" fmla="*/ 160496619 h 14"/>
                <a:gd name="T22" fmla="*/ 484183947 w 48"/>
                <a:gd name="T23" fmla="*/ 160496619 h 14"/>
                <a:gd name="T24" fmla="*/ 484183947 w 48"/>
                <a:gd name="T25" fmla="*/ 160496619 h 14"/>
                <a:gd name="T26" fmla="*/ 484183947 w 48"/>
                <a:gd name="T27" fmla="*/ 160496619 h 14"/>
                <a:gd name="T28" fmla="*/ 484183947 w 48"/>
                <a:gd name="T29" fmla="*/ 160496619 h 14"/>
                <a:gd name="T30" fmla="*/ 0 w 48"/>
                <a:gd name="T31" fmla="*/ 160496619 h 14"/>
                <a:gd name="T32" fmla="*/ 484183947 w 48"/>
                <a:gd name="T33" fmla="*/ 160496619 h 14"/>
                <a:gd name="T34" fmla="*/ 0 w 48"/>
                <a:gd name="T35" fmla="*/ 160496619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4"/>
                <a:gd name="T56" fmla="*/ 48 w 48"/>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4">
                  <a:moveTo>
                    <a:pt x="0" y="8"/>
                  </a:moveTo>
                  <a:lnTo>
                    <a:pt x="14" y="8"/>
                  </a:lnTo>
                  <a:lnTo>
                    <a:pt x="18" y="6"/>
                  </a:lnTo>
                  <a:lnTo>
                    <a:pt x="20" y="4"/>
                  </a:lnTo>
                  <a:lnTo>
                    <a:pt x="24" y="2"/>
                  </a:lnTo>
                  <a:lnTo>
                    <a:pt x="28" y="0"/>
                  </a:lnTo>
                  <a:lnTo>
                    <a:pt x="30" y="4"/>
                  </a:lnTo>
                  <a:lnTo>
                    <a:pt x="36" y="6"/>
                  </a:lnTo>
                  <a:lnTo>
                    <a:pt x="48" y="8"/>
                  </a:lnTo>
                  <a:lnTo>
                    <a:pt x="44" y="12"/>
                  </a:lnTo>
                  <a:lnTo>
                    <a:pt x="40" y="14"/>
                  </a:lnTo>
                  <a:lnTo>
                    <a:pt x="32" y="10"/>
                  </a:lnTo>
                  <a:lnTo>
                    <a:pt x="26" y="8"/>
                  </a:lnTo>
                  <a:lnTo>
                    <a:pt x="26" y="12"/>
                  </a:lnTo>
                  <a:lnTo>
                    <a:pt x="12" y="14"/>
                  </a:lnTo>
                  <a:lnTo>
                    <a:pt x="0" y="14"/>
                  </a:lnTo>
                  <a:lnTo>
                    <a:pt x="2" y="8"/>
                  </a:lnTo>
                  <a:lnTo>
                    <a:pt x="0" y="8"/>
                  </a:lnTo>
                  <a:close/>
                </a:path>
              </a:pathLst>
            </a:custGeom>
            <a:solidFill>
              <a:srgbClr val="C0C0C0"/>
            </a:solidFill>
            <a:ln w="3175">
              <a:solidFill>
                <a:schemeClr val="bg1"/>
              </a:solidFill>
              <a:round/>
              <a:headEnd/>
              <a:tailEnd/>
            </a:ln>
          </p:spPr>
          <p:txBody>
            <a:bodyPr/>
            <a:lstStyle/>
            <a:p>
              <a:endParaRPr lang="en-GB"/>
            </a:p>
          </p:txBody>
        </p:sp>
        <p:sp>
          <p:nvSpPr>
            <p:cNvPr id="75953" name="Freeform 179"/>
            <p:cNvSpPr>
              <a:spLocks/>
            </p:cNvSpPr>
            <p:nvPr/>
          </p:nvSpPr>
          <p:spPr bwMode="auto">
            <a:xfrm>
              <a:off x="2436" y="2070"/>
              <a:ext cx="43" cy="25"/>
            </a:xfrm>
            <a:custGeom>
              <a:avLst/>
              <a:gdLst>
                <a:gd name="T0" fmla="*/ 0 w 46"/>
                <a:gd name="T1" fmla="*/ 544205379 h 26"/>
                <a:gd name="T2" fmla="*/ 202675579 w 46"/>
                <a:gd name="T3" fmla="*/ 544205379 h 26"/>
                <a:gd name="T4" fmla="*/ 202675579 w 46"/>
                <a:gd name="T5" fmla="*/ 544205379 h 26"/>
                <a:gd name="T6" fmla="*/ 202675579 w 46"/>
                <a:gd name="T7" fmla="*/ 0 h 26"/>
                <a:gd name="T8" fmla="*/ 202675579 w 46"/>
                <a:gd name="T9" fmla="*/ 0 h 26"/>
                <a:gd name="T10" fmla="*/ 202675579 w 46"/>
                <a:gd name="T11" fmla="*/ 544205379 h 26"/>
                <a:gd name="T12" fmla="*/ 202675579 w 46"/>
                <a:gd name="T13" fmla="*/ 544205379 h 26"/>
                <a:gd name="T14" fmla="*/ 202675579 w 46"/>
                <a:gd name="T15" fmla="*/ 544205379 h 26"/>
                <a:gd name="T16" fmla="*/ 202675579 w 46"/>
                <a:gd name="T17" fmla="*/ 544205379 h 26"/>
                <a:gd name="T18" fmla="*/ 202675579 w 46"/>
                <a:gd name="T19" fmla="*/ 544205379 h 26"/>
                <a:gd name="T20" fmla="*/ 202675579 w 46"/>
                <a:gd name="T21" fmla="*/ 544205379 h 26"/>
                <a:gd name="T22" fmla="*/ 202675579 w 46"/>
                <a:gd name="T23" fmla="*/ 544205379 h 26"/>
                <a:gd name="T24" fmla="*/ 202675579 w 46"/>
                <a:gd name="T25" fmla="*/ 544205379 h 26"/>
                <a:gd name="T26" fmla="*/ 202675579 w 46"/>
                <a:gd name="T27" fmla="*/ 544205379 h 26"/>
                <a:gd name="T28" fmla="*/ 202675579 w 46"/>
                <a:gd name="T29" fmla="*/ 544205379 h 26"/>
                <a:gd name="T30" fmla="*/ 202675579 w 46"/>
                <a:gd name="T31" fmla="*/ 544205379 h 26"/>
                <a:gd name="T32" fmla="*/ 202675579 w 46"/>
                <a:gd name="T33" fmla="*/ 544205379 h 26"/>
                <a:gd name="T34" fmla="*/ 202675579 w 46"/>
                <a:gd name="T35" fmla="*/ 544205379 h 26"/>
                <a:gd name="T36" fmla="*/ 202675579 w 46"/>
                <a:gd name="T37" fmla="*/ 544205379 h 26"/>
                <a:gd name="T38" fmla="*/ 202675579 w 46"/>
                <a:gd name="T39" fmla="*/ 544205379 h 26"/>
                <a:gd name="T40" fmla="*/ 0 w 46"/>
                <a:gd name="T41" fmla="*/ 544205379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6"/>
                <a:gd name="T64" fmla="*/ 0 h 26"/>
                <a:gd name="T65" fmla="*/ 46 w 46"/>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6" h="26">
                  <a:moveTo>
                    <a:pt x="0" y="4"/>
                  </a:moveTo>
                  <a:lnTo>
                    <a:pt x="12" y="4"/>
                  </a:lnTo>
                  <a:lnTo>
                    <a:pt x="22" y="2"/>
                  </a:lnTo>
                  <a:lnTo>
                    <a:pt x="34" y="0"/>
                  </a:lnTo>
                  <a:lnTo>
                    <a:pt x="46" y="0"/>
                  </a:lnTo>
                  <a:lnTo>
                    <a:pt x="46" y="4"/>
                  </a:lnTo>
                  <a:lnTo>
                    <a:pt x="46" y="8"/>
                  </a:lnTo>
                  <a:lnTo>
                    <a:pt x="42" y="8"/>
                  </a:lnTo>
                  <a:lnTo>
                    <a:pt x="44" y="12"/>
                  </a:lnTo>
                  <a:lnTo>
                    <a:pt x="46" y="12"/>
                  </a:lnTo>
                  <a:lnTo>
                    <a:pt x="46" y="18"/>
                  </a:lnTo>
                  <a:lnTo>
                    <a:pt x="40" y="20"/>
                  </a:lnTo>
                  <a:lnTo>
                    <a:pt x="36" y="22"/>
                  </a:lnTo>
                  <a:lnTo>
                    <a:pt x="32" y="24"/>
                  </a:lnTo>
                  <a:lnTo>
                    <a:pt x="28" y="24"/>
                  </a:lnTo>
                  <a:lnTo>
                    <a:pt x="28" y="26"/>
                  </a:lnTo>
                  <a:lnTo>
                    <a:pt x="22" y="18"/>
                  </a:lnTo>
                  <a:lnTo>
                    <a:pt x="18" y="14"/>
                  </a:lnTo>
                  <a:lnTo>
                    <a:pt x="12" y="12"/>
                  </a:lnTo>
                  <a:lnTo>
                    <a:pt x="6" y="10"/>
                  </a:lnTo>
                  <a:lnTo>
                    <a:pt x="0" y="4"/>
                  </a:lnTo>
                  <a:close/>
                </a:path>
              </a:pathLst>
            </a:custGeom>
            <a:solidFill>
              <a:srgbClr val="C0C0C0"/>
            </a:solidFill>
            <a:ln w="3175">
              <a:solidFill>
                <a:schemeClr val="bg1"/>
              </a:solidFill>
              <a:round/>
              <a:headEnd/>
              <a:tailEnd/>
            </a:ln>
          </p:spPr>
          <p:txBody>
            <a:bodyPr/>
            <a:lstStyle/>
            <a:p>
              <a:endParaRPr lang="en-GB"/>
            </a:p>
          </p:txBody>
        </p:sp>
        <p:sp>
          <p:nvSpPr>
            <p:cNvPr id="75954" name="Freeform 180"/>
            <p:cNvSpPr>
              <a:spLocks/>
            </p:cNvSpPr>
            <p:nvPr/>
          </p:nvSpPr>
          <p:spPr bwMode="auto">
            <a:xfrm>
              <a:off x="2491" y="2118"/>
              <a:ext cx="42" cy="60"/>
            </a:xfrm>
            <a:custGeom>
              <a:avLst/>
              <a:gdLst>
                <a:gd name="T0" fmla="*/ 421513076 w 44"/>
                <a:gd name="T1" fmla="*/ 681575801 h 62"/>
                <a:gd name="T2" fmla="*/ 421513076 w 44"/>
                <a:gd name="T3" fmla="*/ 681575801 h 62"/>
                <a:gd name="T4" fmla="*/ 421513076 w 44"/>
                <a:gd name="T5" fmla="*/ 681575801 h 62"/>
                <a:gd name="T6" fmla="*/ 421513076 w 44"/>
                <a:gd name="T7" fmla="*/ 681575801 h 62"/>
                <a:gd name="T8" fmla="*/ 421513076 w 44"/>
                <a:gd name="T9" fmla="*/ 681575801 h 62"/>
                <a:gd name="T10" fmla="*/ 0 w 44"/>
                <a:gd name="T11" fmla="*/ 681575801 h 62"/>
                <a:gd name="T12" fmla="*/ 421513076 w 44"/>
                <a:gd name="T13" fmla="*/ 681575801 h 62"/>
                <a:gd name="T14" fmla="*/ 421513076 w 44"/>
                <a:gd name="T15" fmla="*/ 681575801 h 62"/>
                <a:gd name="T16" fmla="*/ 421513076 w 44"/>
                <a:gd name="T17" fmla="*/ 681575801 h 62"/>
                <a:gd name="T18" fmla="*/ 421513076 w 44"/>
                <a:gd name="T19" fmla="*/ 0 h 62"/>
                <a:gd name="T20" fmla="*/ 421513076 w 44"/>
                <a:gd name="T21" fmla="*/ 681575801 h 62"/>
                <a:gd name="T22" fmla="*/ 421513076 w 44"/>
                <a:gd name="T23" fmla="*/ 681575801 h 62"/>
                <a:gd name="T24" fmla="*/ 421513076 w 44"/>
                <a:gd name="T25" fmla="*/ 681575801 h 62"/>
                <a:gd name="T26" fmla="*/ 421513076 w 44"/>
                <a:gd name="T27" fmla="*/ 681575801 h 62"/>
                <a:gd name="T28" fmla="*/ 421513076 w 44"/>
                <a:gd name="T29" fmla="*/ 681575801 h 62"/>
                <a:gd name="T30" fmla="*/ 421513076 w 44"/>
                <a:gd name="T31" fmla="*/ 681575801 h 62"/>
                <a:gd name="T32" fmla="*/ 421513076 w 44"/>
                <a:gd name="T33" fmla="*/ 681575801 h 62"/>
                <a:gd name="T34" fmla="*/ 421513076 w 44"/>
                <a:gd name="T35" fmla="*/ 681575801 h 62"/>
                <a:gd name="T36" fmla="*/ 421513076 w 44"/>
                <a:gd name="T37" fmla="*/ 681575801 h 62"/>
                <a:gd name="T38" fmla="*/ 421513076 w 44"/>
                <a:gd name="T39" fmla="*/ 681575801 h 62"/>
                <a:gd name="T40" fmla="*/ 421513076 w 44"/>
                <a:gd name="T41" fmla="*/ 681575801 h 62"/>
                <a:gd name="T42" fmla="*/ 421513076 w 44"/>
                <a:gd name="T43" fmla="*/ 681575801 h 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62"/>
                <a:gd name="T68" fmla="*/ 44 w 44"/>
                <a:gd name="T69" fmla="*/ 62 h 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62">
                  <a:moveTo>
                    <a:pt x="26" y="62"/>
                  </a:moveTo>
                  <a:lnTo>
                    <a:pt x="18" y="54"/>
                  </a:lnTo>
                  <a:lnTo>
                    <a:pt x="10" y="48"/>
                  </a:lnTo>
                  <a:lnTo>
                    <a:pt x="6" y="40"/>
                  </a:lnTo>
                  <a:lnTo>
                    <a:pt x="2" y="32"/>
                  </a:lnTo>
                  <a:lnTo>
                    <a:pt x="0" y="20"/>
                  </a:lnTo>
                  <a:lnTo>
                    <a:pt x="4" y="14"/>
                  </a:lnTo>
                  <a:lnTo>
                    <a:pt x="10" y="8"/>
                  </a:lnTo>
                  <a:lnTo>
                    <a:pt x="16" y="2"/>
                  </a:lnTo>
                  <a:lnTo>
                    <a:pt x="24" y="0"/>
                  </a:lnTo>
                  <a:lnTo>
                    <a:pt x="30" y="2"/>
                  </a:lnTo>
                  <a:lnTo>
                    <a:pt x="34" y="4"/>
                  </a:lnTo>
                  <a:lnTo>
                    <a:pt x="36" y="8"/>
                  </a:lnTo>
                  <a:lnTo>
                    <a:pt x="38" y="14"/>
                  </a:lnTo>
                  <a:lnTo>
                    <a:pt x="40" y="24"/>
                  </a:lnTo>
                  <a:lnTo>
                    <a:pt x="44" y="34"/>
                  </a:lnTo>
                  <a:lnTo>
                    <a:pt x="42" y="38"/>
                  </a:lnTo>
                  <a:lnTo>
                    <a:pt x="40" y="44"/>
                  </a:lnTo>
                  <a:lnTo>
                    <a:pt x="36" y="50"/>
                  </a:lnTo>
                  <a:lnTo>
                    <a:pt x="30" y="56"/>
                  </a:lnTo>
                  <a:lnTo>
                    <a:pt x="24" y="60"/>
                  </a:lnTo>
                  <a:lnTo>
                    <a:pt x="26" y="62"/>
                  </a:lnTo>
                  <a:close/>
                </a:path>
              </a:pathLst>
            </a:custGeom>
            <a:solidFill>
              <a:srgbClr val="C0C0C0"/>
            </a:solidFill>
            <a:ln w="3175">
              <a:solidFill>
                <a:schemeClr val="bg1"/>
              </a:solidFill>
              <a:round/>
              <a:headEnd/>
              <a:tailEnd/>
            </a:ln>
          </p:spPr>
          <p:txBody>
            <a:bodyPr/>
            <a:lstStyle/>
            <a:p>
              <a:endParaRPr lang="en-GB"/>
            </a:p>
          </p:txBody>
        </p:sp>
        <p:sp>
          <p:nvSpPr>
            <p:cNvPr id="75955" name="Freeform 181"/>
            <p:cNvSpPr>
              <a:spLocks/>
            </p:cNvSpPr>
            <p:nvPr/>
          </p:nvSpPr>
          <p:spPr bwMode="auto">
            <a:xfrm>
              <a:off x="2702" y="2099"/>
              <a:ext cx="30" cy="94"/>
            </a:xfrm>
            <a:custGeom>
              <a:avLst/>
              <a:gdLst>
                <a:gd name="T0" fmla="*/ 224349073 w 32"/>
                <a:gd name="T1" fmla="*/ 499450006 h 98"/>
                <a:gd name="T2" fmla="*/ 224349073 w 32"/>
                <a:gd name="T3" fmla="*/ 499450006 h 98"/>
                <a:gd name="T4" fmla="*/ 224349073 w 32"/>
                <a:gd name="T5" fmla="*/ 499450006 h 98"/>
                <a:gd name="T6" fmla="*/ 224349073 w 32"/>
                <a:gd name="T7" fmla="*/ 499450006 h 98"/>
                <a:gd name="T8" fmla="*/ 224349073 w 32"/>
                <a:gd name="T9" fmla="*/ 499450006 h 98"/>
                <a:gd name="T10" fmla="*/ 224349073 w 32"/>
                <a:gd name="T11" fmla="*/ 499450006 h 98"/>
                <a:gd name="T12" fmla="*/ 224349073 w 32"/>
                <a:gd name="T13" fmla="*/ 499450006 h 98"/>
                <a:gd name="T14" fmla="*/ 224349073 w 32"/>
                <a:gd name="T15" fmla="*/ 499450006 h 98"/>
                <a:gd name="T16" fmla="*/ 224349073 w 32"/>
                <a:gd name="T17" fmla="*/ 499450006 h 98"/>
                <a:gd name="T18" fmla="*/ 224349073 w 32"/>
                <a:gd name="T19" fmla="*/ 499450006 h 98"/>
                <a:gd name="T20" fmla="*/ 224349073 w 32"/>
                <a:gd name="T21" fmla="*/ 499450006 h 98"/>
                <a:gd name="T22" fmla="*/ 224349073 w 32"/>
                <a:gd name="T23" fmla="*/ 499450006 h 98"/>
                <a:gd name="T24" fmla="*/ 224349073 w 32"/>
                <a:gd name="T25" fmla="*/ 499450006 h 98"/>
                <a:gd name="T26" fmla="*/ 224349073 w 32"/>
                <a:gd name="T27" fmla="*/ 499450006 h 98"/>
                <a:gd name="T28" fmla="*/ 224349073 w 32"/>
                <a:gd name="T29" fmla="*/ 499450006 h 98"/>
                <a:gd name="T30" fmla="*/ 0 w 32"/>
                <a:gd name="T31" fmla="*/ 0 h 98"/>
                <a:gd name="T32" fmla="*/ 224349073 w 32"/>
                <a:gd name="T33" fmla="*/ 0 h 98"/>
                <a:gd name="T34" fmla="*/ 224349073 w 32"/>
                <a:gd name="T35" fmla="*/ 499450006 h 98"/>
                <a:gd name="T36" fmla="*/ 224349073 w 32"/>
                <a:gd name="T37" fmla="*/ 499450006 h 98"/>
                <a:gd name="T38" fmla="*/ 224349073 w 32"/>
                <a:gd name="T39" fmla="*/ 499450006 h 98"/>
                <a:gd name="T40" fmla="*/ 224349073 w 32"/>
                <a:gd name="T41" fmla="*/ 499450006 h 98"/>
                <a:gd name="T42" fmla="*/ 224349073 w 32"/>
                <a:gd name="T43" fmla="*/ 499450006 h 98"/>
                <a:gd name="T44" fmla="*/ 224349073 w 32"/>
                <a:gd name="T45" fmla="*/ 499450006 h 98"/>
                <a:gd name="T46" fmla="*/ 224349073 w 32"/>
                <a:gd name="T47" fmla="*/ 499450006 h 98"/>
                <a:gd name="T48" fmla="*/ 224349073 w 32"/>
                <a:gd name="T49" fmla="*/ 499450006 h 98"/>
                <a:gd name="T50" fmla="*/ 224349073 w 32"/>
                <a:gd name="T51" fmla="*/ 499450006 h 98"/>
                <a:gd name="T52" fmla="*/ 224349073 w 32"/>
                <a:gd name="T53" fmla="*/ 499450006 h 98"/>
                <a:gd name="T54" fmla="*/ 224349073 w 32"/>
                <a:gd name="T55" fmla="*/ 499450006 h 98"/>
                <a:gd name="T56" fmla="*/ 224349073 w 32"/>
                <a:gd name="T57" fmla="*/ 499450006 h 98"/>
                <a:gd name="T58" fmla="*/ 224349073 w 32"/>
                <a:gd name="T59" fmla="*/ 499450006 h 9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98"/>
                <a:gd name="T92" fmla="*/ 32 w 32"/>
                <a:gd name="T93" fmla="*/ 98 h 9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98">
                  <a:moveTo>
                    <a:pt x="22" y="98"/>
                  </a:moveTo>
                  <a:lnTo>
                    <a:pt x="14" y="90"/>
                  </a:lnTo>
                  <a:lnTo>
                    <a:pt x="8" y="82"/>
                  </a:lnTo>
                  <a:lnTo>
                    <a:pt x="12" y="80"/>
                  </a:lnTo>
                  <a:lnTo>
                    <a:pt x="12" y="54"/>
                  </a:lnTo>
                  <a:lnTo>
                    <a:pt x="10" y="48"/>
                  </a:lnTo>
                  <a:lnTo>
                    <a:pt x="10" y="44"/>
                  </a:lnTo>
                  <a:lnTo>
                    <a:pt x="10" y="38"/>
                  </a:lnTo>
                  <a:lnTo>
                    <a:pt x="8" y="32"/>
                  </a:lnTo>
                  <a:lnTo>
                    <a:pt x="6" y="30"/>
                  </a:lnTo>
                  <a:lnTo>
                    <a:pt x="6" y="28"/>
                  </a:lnTo>
                  <a:lnTo>
                    <a:pt x="8" y="22"/>
                  </a:lnTo>
                  <a:lnTo>
                    <a:pt x="6" y="16"/>
                  </a:lnTo>
                  <a:lnTo>
                    <a:pt x="4" y="12"/>
                  </a:lnTo>
                  <a:lnTo>
                    <a:pt x="2" y="6"/>
                  </a:lnTo>
                  <a:lnTo>
                    <a:pt x="0" y="0"/>
                  </a:lnTo>
                  <a:lnTo>
                    <a:pt x="20" y="0"/>
                  </a:lnTo>
                  <a:lnTo>
                    <a:pt x="16" y="4"/>
                  </a:lnTo>
                  <a:lnTo>
                    <a:pt x="16" y="10"/>
                  </a:lnTo>
                  <a:lnTo>
                    <a:pt x="16" y="14"/>
                  </a:lnTo>
                  <a:lnTo>
                    <a:pt x="18" y="18"/>
                  </a:lnTo>
                  <a:lnTo>
                    <a:pt x="26" y="24"/>
                  </a:lnTo>
                  <a:lnTo>
                    <a:pt x="26" y="28"/>
                  </a:lnTo>
                  <a:lnTo>
                    <a:pt x="26" y="44"/>
                  </a:lnTo>
                  <a:lnTo>
                    <a:pt x="28" y="56"/>
                  </a:lnTo>
                  <a:lnTo>
                    <a:pt x="28" y="68"/>
                  </a:lnTo>
                  <a:lnTo>
                    <a:pt x="30" y="90"/>
                  </a:lnTo>
                  <a:lnTo>
                    <a:pt x="30" y="92"/>
                  </a:lnTo>
                  <a:lnTo>
                    <a:pt x="32" y="94"/>
                  </a:lnTo>
                  <a:lnTo>
                    <a:pt x="22" y="98"/>
                  </a:lnTo>
                  <a:close/>
                </a:path>
              </a:pathLst>
            </a:custGeom>
            <a:solidFill>
              <a:srgbClr val="C0C0C0"/>
            </a:solidFill>
            <a:ln w="3175">
              <a:solidFill>
                <a:schemeClr val="bg1"/>
              </a:solidFill>
              <a:round/>
              <a:headEnd/>
              <a:tailEnd/>
            </a:ln>
          </p:spPr>
          <p:txBody>
            <a:bodyPr/>
            <a:lstStyle/>
            <a:p>
              <a:endParaRPr lang="en-GB"/>
            </a:p>
          </p:txBody>
        </p:sp>
        <p:sp>
          <p:nvSpPr>
            <p:cNvPr id="75956" name="Freeform 182"/>
            <p:cNvSpPr>
              <a:spLocks/>
            </p:cNvSpPr>
            <p:nvPr/>
          </p:nvSpPr>
          <p:spPr bwMode="auto">
            <a:xfrm>
              <a:off x="2859" y="2263"/>
              <a:ext cx="29" cy="25"/>
            </a:xfrm>
            <a:custGeom>
              <a:avLst/>
              <a:gdLst>
                <a:gd name="T0" fmla="*/ 655564522 w 30"/>
                <a:gd name="T1" fmla="*/ 544205379 h 26"/>
                <a:gd name="T2" fmla="*/ 655564522 w 30"/>
                <a:gd name="T3" fmla="*/ 544205379 h 26"/>
                <a:gd name="T4" fmla="*/ 655564522 w 30"/>
                <a:gd name="T5" fmla="*/ 544205379 h 26"/>
                <a:gd name="T6" fmla="*/ 0 w 30"/>
                <a:gd name="T7" fmla="*/ 544205379 h 26"/>
                <a:gd name="T8" fmla="*/ 655564522 w 30"/>
                <a:gd name="T9" fmla="*/ 544205379 h 26"/>
                <a:gd name="T10" fmla="*/ 655564522 w 30"/>
                <a:gd name="T11" fmla="*/ 544205379 h 26"/>
                <a:gd name="T12" fmla="*/ 655564522 w 30"/>
                <a:gd name="T13" fmla="*/ 0 h 26"/>
                <a:gd name="T14" fmla="*/ 655564522 w 30"/>
                <a:gd name="T15" fmla="*/ 544205379 h 26"/>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6"/>
                <a:gd name="T26" fmla="*/ 30 w 30"/>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6">
                  <a:moveTo>
                    <a:pt x="30" y="26"/>
                  </a:moveTo>
                  <a:lnTo>
                    <a:pt x="20" y="26"/>
                  </a:lnTo>
                  <a:lnTo>
                    <a:pt x="12" y="26"/>
                  </a:lnTo>
                  <a:lnTo>
                    <a:pt x="0" y="24"/>
                  </a:lnTo>
                  <a:lnTo>
                    <a:pt x="6" y="2"/>
                  </a:lnTo>
                  <a:lnTo>
                    <a:pt x="30" y="4"/>
                  </a:lnTo>
                  <a:lnTo>
                    <a:pt x="30" y="0"/>
                  </a:lnTo>
                  <a:lnTo>
                    <a:pt x="30" y="26"/>
                  </a:lnTo>
                  <a:close/>
                </a:path>
              </a:pathLst>
            </a:custGeom>
            <a:solidFill>
              <a:srgbClr val="C0C0C0"/>
            </a:solidFill>
            <a:ln w="3175">
              <a:solidFill>
                <a:schemeClr val="bg1"/>
              </a:solidFill>
              <a:round/>
              <a:headEnd/>
              <a:tailEnd/>
            </a:ln>
          </p:spPr>
          <p:txBody>
            <a:bodyPr/>
            <a:lstStyle/>
            <a:p>
              <a:endParaRPr lang="en-GB"/>
            </a:p>
          </p:txBody>
        </p:sp>
        <p:sp>
          <p:nvSpPr>
            <p:cNvPr id="75957" name="Freeform 183"/>
            <p:cNvSpPr>
              <a:spLocks/>
            </p:cNvSpPr>
            <p:nvPr/>
          </p:nvSpPr>
          <p:spPr bwMode="auto">
            <a:xfrm>
              <a:off x="2901" y="2390"/>
              <a:ext cx="16" cy="23"/>
            </a:xfrm>
            <a:custGeom>
              <a:avLst/>
              <a:gdLst>
                <a:gd name="T0" fmla="*/ 2147481088 w 16"/>
                <a:gd name="T1" fmla="*/ 484183947 h 24"/>
                <a:gd name="T2" fmla="*/ 0 w 16"/>
                <a:gd name="T3" fmla="*/ 484183947 h 24"/>
                <a:gd name="T4" fmla="*/ 2147481088 w 16"/>
                <a:gd name="T5" fmla="*/ 484183947 h 24"/>
                <a:gd name="T6" fmla="*/ 2147481088 w 16"/>
                <a:gd name="T7" fmla="*/ 484183947 h 24"/>
                <a:gd name="T8" fmla="*/ 2147481088 w 16"/>
                <a:gd name="T9" fmla="*/ 0 h 24"/>
                <a:gd name="T10" fmla="*/ 2147481088 w 16"/>
                <a:gd name="T11" fmla="*/ 484183947 h 24"/>
                <a:gd name="T12" fmla="*/ 2147481088 w 16"/>
                <a:gd name="T13" fmla="*/ 484183947 h 24"/>
                <a:gd name="T14" fmla="*/ 2147481088 w 16"/>
                <a:gd name="T15" fmla="*/ 484183947 h 24"/>
                <a:gd name="T16" fmla="*/ 2147481088 w 16"/>
                <a:gd name="T17" fmla="*/ 484183947 h 24"/>
                <a:gd name="T18" fmla="*/ 2147481088 w 16"/>
                <a:gd name="T19" fmla="*/ 484183947 h 24"/>
                <a:gd name="T20" fmla="*/ 2147481088 w 16"/>
                <a:gd name="T21" fmla="*/ 484183947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4"/>
                <a:gd name="T35" fmla="*/ 16 w 16"/>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4">
                  <a:moveTo>
                    <a:pt x="8" y="24"/>
                  </a:moveTo>
                  <a:lnTo>
                    <a:pt x="0" y="10"/>
                  </a:lnTo>
                  <a:lnTo>
                    <a:pt x="6" y="4"/>
                  </a:lnTo>
                  <a:lnTo>
                    <a:pt x="10" y="2"/>
                  </a:lnTo>
                  <a:lnTo>
                    <a:pt x="14" y="0"/>
                  </a:lnTo>
                  <a:lnTo>
                    <a:pt x="16" y="2"/>
                  </a:lnTo>
                  <a:lnTo>
                    <a:pt x="16" y="6"/>
                  </a:lnTo>
                  <a:lnTo>
                    <a:pt x="12" y="8"/>
                  </a:lnTo>
                  <a:lnTo>
                    <a:pt x="10" y="12"/>
                  </a:lnTo>
                  <a:lnTo>
                    <a:pt x="8" y="22"/>
                  </a:lnTo>
                  <a:lnTo>
                    <a:pt x="8" y="24"/>
                  </a:lnTo>
                  <a:close/>
                </a:path>
              </a:pathLst>
            </a:custGeom>
            <a:solidFill>
              <a:srgbClr val="C0C0C0"/>
            </a:solidFill>
            <a:ln w="3175">
              <a:solidFill>
                <a:schemeClr val="bg1"/>
              </a:solidFill>
              <a:round/>
              <a:headEnd/>
              <a:tailEnd/>
            </a:ln>
          </p:spPr>
          <p:txBody>
            <a:bodyPr/>
            <a:lstStyle/>
            <a:p>
              <a:endParaRPr lang="en-GB"/>
            </a:p>
          </p:txBody>
        </p:sp>
        <p:sp>
          <p:nvSpPr>
            <p:cNvPr id="75958" name="Freeform 184"/>
            <p:cNvSpPr>
              <a:spLocks/>
            </p:cNvSpPr>
            <p:nvPr/>
          </p:nvSpPr>
          <p:spPr bwMode="auto">
            <a:xfrm>
              <a:off x="3212" y="1627"/>
              <a:ext cx="22" cy="13"/>
            </a:xfrm>
            <a:custGeom>
              <a:avLst/>
              <a:gdLst>
                <a:gd name="T0" fmla="*/ 2147481367 w 22"/>
                <a:gd name="T1" fmla="*/ 160496619 h 14"/>
                <a:gd name="T2" fmla="*/ 0 w 22"/>
                <a:gd name="T3" fmla="*/ 160496619 h 14"/>
                <a:gd name="T4" fmla="*/ 0 w 22"/>
                <a:gd name="T5" fmla="*/ 160496619 h 14"/>
                <a:gd name="T6" fmla="*/ 2147481367 w 22"/>
                <a:gd name="T7" fmla="*/ 160496619 h 14"/>
                <a:gd name="T8" fmla="*/ 2147481367 w 22"/>
                <a:gd name="T9" fmla="*/ 160496619 h 14"/>
                <a:gd name="T10" fmla="*/ 2147481367 w 22"/>
                <a:gd name="T11" fmla="*/ 0 h 14"/>
                <a:gd name="T12" fmla="*/ 2147481367 w 22"/>
                <a:gd name="T13" fmla="*/ 160496619 h 14"/>
                <a:gd name="T14" fmla="*/ 2147481367 w 22"/>
                <a:gd name="T15" fmla="*/ 160496619 h 14"/>
                <a:gd name="T16" fmla="*/ 2147481367 w 22"/>
                <a:gd name="T17" fmla="*/ 0 h 14"/>
                <a:gd name="T18" fmla="*/ 2147481367 w 22"/>
                <a:gd name="T19" fmla="*/ 160496619 h 14"/>
                <a:gd name="T20" fmla="*/ 2147481367 w 22"/>
                <a:gd name="T21" fmla="*/ 160496619 h 14"/>
                <a:gd name="T22" fmla="*/ 2147481367 w 22"/>
                <a:gd name="T23" fmla="*/ 160496619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4"/>
                <a:gd name="T38" fmla="*/ 22 w 22"/>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4">
                  <a:moveTo>
                    <a:pt x="10" y="14"/>
                  </a:moveTo>
                  <a:lnTo>
                    <a:pt x="0" y="14"/>
                  </a:lnTo>
                  <a:lnTo>
                    <a:pt x="0" y="10"/>
                  </a:lnTo>
                  <a:lnTo>
                    <a:pt x="2" y="8"/>
                  </a:lnTo>
                  <a:lnTo>
                    <a:pt x="4" y="4"/>
                  </a:lnTo>
                  <a:lnTo>
                    <a:pt x="8" y="0"/>
                  </a:lnTo>
                  <a:lnTo>
                    <a:pt x="10" y="4"/>
                  </a:lnTo>
                  <a:lnTo>
                    <a:pt x="14" y="4"/>
                  </a:lnTo>
                  <a:lnTo>
                    <a:pt x="22" y="0"/>
                  </a:lnTo>
                  <a:lnTo>
                    <a:pt x="22" y="6"/>
                  </a:lnTo>
                  <a:lnTo>
                    <a:pt x="18" y="10"/>
                  </a:lnTo>
                  <a:lnTo>
                    <a:pt x="10" y="14"/>
                  </a:lnTo>
                  <a:close/>
                </a:path>
              </a:pathLst>
            </a:custGeom>
            <a:solidFill>
              <a:srgbClr val="C0C0C0"/>
            </a:solidFill>
            <a:ln w="3175">
              <a:solidFill>
                <a:schemeClr val="bg1"/>
              </a:solidFill>
              <a:round/>
              <a:headEnd/>
              <a:tailEnd/>
            </a:ln>
          </p:spPr>
          <p:txBody>
            <a:bodyPr/>
            <a:lstStyle/>
            <a:p>
              <a:endParaRPr lang="en-GB"/>
            </a:p>
          </p:txBody>
        </p:sp>
        <p:sp>
          <p:nvSpPr>
            <p:cNvPr id="75959" name="Freeform 185"/>
            <p:cNvSpPr>
              <a:spLocks/>
            </p:cNvSpPr>
            <p:nvPr/>
          </p:nvSpPr>
          <p:spPr bwMode="auto">
            <a:xfrm>
              <a:off x="3282" y="1020"/>
              <a:ext cx="27" cy="15"/>
            </a:xfrm>
            <a:custGeom>
              <a:avLst/>
              <a:gdLst>
                <a:gd name="T0" fmla="*/ 601354451 w 28"/>
                <a:gd name="T1" fmla="*/ 224349073 h 16"/>
                <a:gd name="T2" fmla="*/ 601354451 w 28"/>
                <a:gd name="T3" fmla="*/ 224349073 h 16"/>
                <a:gd name="T4" fmla="*/ 601354451 w 28"/>
                <a:gd name="T5" fmla="*/ 224349073 h 16"/>
                <a:gd name="T6" fmla="*/ 601354451 w 28"/>
                <a:gd name="T7" fmla="*/ 224349073 h 16"/>
                <a:gd name="T8" fmla="*/ 601354451 w 28"/>
                <a:gd name="T9" fmla="*/ 224349073 h 16"/>
                <a:gd name="T10" fmla="*/ 601354451 w 28"/>
                <a:gd name="T11" fmla="*/ 224349073 h 16"/>
                <a:gd name="T12" fmla="*/ 0 w 28"/>
                <a:gd name="T13" fmla="*/ 224349073 h 16"/>
                <a:gd name="T14" fmla="*/ 601354451 w 28"/>
                <a:gd name="T15" fmla="*/ 0 h 16"/>
                <a:gd name="T16" fmla="*/ 601354451 w 28"/>
                <a:gd name="T17" fmla="*/ 224349073 h 16"/>
                <a:gd name="T18" fmla="*/ 601354451 w 28"/>
                <a:gd name="T19" fmla="*/ 224349073 h 16"/>
                <a:gd name="T20" fmla="*/ 601354451 w 28"/>
                <a:gd name="T21" fmla="*/ 224349073 h 16"/>
                <a:gd name="T22" fmla="*/ 601354451 w 28"/>
                <a:gd name="T23" fmla="*/ 224349073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6"/>
                <a:gd name="T38" fmla="*/ 28 w 28"/>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6">
                  <a:moveTo>
                    <a:pt x="28" y="10"/>
                  </a:moveTo>
                  <a:lnTo>
                    <a:pt x="22" y="14"/>
                  </a:lnTo>
                  <a:lnTo>
                    <a:pt x="14" y="16"/>
                  </a:lnTo>
                  <a:lnTo>
                    <a:pt x="8" y="16"/>
                  </a:lnTo>
                  <a:lnTo>
                    <a:pt x="4" y="12"/>
                  </a:lnTo>
                  <a:lnTo>
                    <a:pt x="2" y="8"/>
                  </a:lnTo>
                  <a:lnTo>
                    <a:pt x="0" y="2"/>
                  </a:lnTo>
                  <a:lnTo>
                    <a:pt x="8" y="0"/>
                  </a:lnTo>
                  <a:lnTo>
                    <a:pt x="12" y="2"/>
                  </a:lnTo>
                  <a:lnTo>
                    <a:pt x="16" y="2"/>
                  </a:lnTo>
                  <a:lnTo>
                    <a:pt x="20" y="4"/>
                  </a:lnTo>
                  <a:lnTo>
                    <a:pt x="28" y="10"/>
                  </a:lnTo>
                  <a:close/>
                </a:path>
              </a:pathLst>
            </a:custGeom>
            <a:solidFill>
              <a:srgbClr val="C0C0C0"/>
            </a:solidFill>
            <a:ln w="3175">
              <a:solidFill>
                <a:schemeClr val="bg1"/>
              </a:solidFill>
              <a:round/>
              <a:headEnd/>
              <a:tailEnd/>
            </a:ln>
          </p:spPr>
          <p:txBody>
            <a:bodyPr/>
            <a:lstStyle/>
            <a:p>
              <a:endParaRPr lang="en-GB"/>
            </a:p>
          </p:txBody>
        </p:sp>
        <p:sp>
          <p:nvSpPr>
            <p:cNvPr id="75960" name="Freeform 186"/>
            <p:cNvSpPr>
              <a:spLocks/>
            </p:cNvSpPr>
            <p:nvPr/>
          </p:nvSpPr>
          <p:spPr bwMode="auto">
            <a:xfrm>
              <a:off x="3068" y="1634"/>
              <a:ext cx="44" cy="8"/>
            </a:xfrm>
            <a:custGeom>
              <a:avLst/>
              <a:gdLst>
                <a:gd name="T0" fmla="*/ 453157548 w 46"/>
                <a:gd name="T1" fmla="*/ 2147481088 h 8"/>
                <a:gd name="T2" fmla="*/ 453157548 w 46"/>
                <a:gd name="T3" fmla="*/ 2147481088 h 8"/>
                <a:gd name="T4" fmla="*/ 0 w 46"/>
                <a:gd name="T5" fmla="*/ 0 h 8"/>
                <a:gd name="T6" fmla="*/ 453157548 w 46"/>
                <a:gd name="T7" fmla="*/ 2147481088 h 8"/>
                <a:gd name="T8" fmla="*/ 453157548 w 46"/>
                <a:gd name="T9" fmla="*/ 2147481088 h 8"/>
                <a:gd name="T10" fmla="*/ 453157548 w 46"/>
                <a:gd name="T11" fmla="*/ 2147481088 h 8"/>
                <a:gd name="T12" fmla="*/ 453157548 w 46"/>
                <a:gd name="T13" fmla="*/ 2147481088 h 8"/>
                <a:gd name="T14" fmla="*/ 453157548 w 46"/>
                <a:gd name="T15" fmla="*/ 2147481088 h 8"/>
                <a:gd name="T16" fmla="*/ 453157548 w 46"/>
                <a:gd name="T17" fmla="*/ 2147481088 h 8"/>
                <a:gd name="T18" fmla="*/ 453157548 w 46"/>
                <a:gd name="T19" fmla="*/ 0 h 8"/>
                <a:gd name="T20" fmla="*/ 453157548 w 46"/>
                <a:gd name="T21" fmla="*/ 214748108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8"/>
                <a:gd name="T35" fmla="*/ 46 w 46"/>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8">
                  <a:moveTo>
                    <a:pt x="22" y="2"/>
                  </a:moveTo>
                  <a:lnTo>
                    <a:pt x="10" y="2"/>
                  </a:lnTo>
                  <a:lnTo>
                    <a:pt x="0" y="0"/>
                  </a:lnTo>
                  <a:lnTo>
                    <a:pt x="4" y="2"/>
                  </a:lnTo>
                  <a:lnTo>
                    <a:pt x="10" y="6"/>
                  </a:lnTo>
                  <a:lnTo>
                    <a:pt x="24" y="8"/>
                  </a:lnTo>
                  <a:lnTo>
                    <a:pt x="36" y="8"/>
                  </a:lnTo>
                  <a:lnTo>
                    <a:pt x="46" y="6"/>
                  </a:lnTo>
                  <a:lnTo>
                    <a:pt x="40" y="2"/>
                  </a:lnTo>
                  <a:lnTo>
                    <a:pt x="34" y="0"/>
                  </a:lnTo>
                  <a:lnTo>
                    <a:pt x="22" y="2"/>
                  </a:lnTo>
                  <a:close/>
                </a:path>
              </a:pathLst>
            </a:custGeom>
            <a:solidFill>
              <a:srgbClr val="C0C0C0"/>
            </a:solidFill>
            <a:ln w="3175">
              <a:solidFill>
                <a:schemeClr val="bg1"/>
              </a:solidFill>
              <a:round/>
              <a:headEnd/>
              <a:tailEnd/>
            </a:ln>
          </p:spPr>
          <p:txBody>
            <a:bodyPr/>
            <a:lstStyle/>
            <a:p>
              <a:endParaRPr lang="en-GB"/>
            </a:p>
          </p:txBody>
        </p:sp>
        <p:sp>
          <p:nvSpPr>
            <p:cNvPr id="75961" name="Freeform 187"/>
            <p:cNvSpPr>
              <a:spLocks/>
            </p:cNvSpPr>
            <p:nvPr/>
          </p:nvSpPr>
          <p:spPr bwMode="auto">
            <a:xfrm>
              <a:off x="2737" y="1550"/>
              <a:ext cx="16" cy="9"/>
            </a:xfrm>
            <a:custGeom>
              <a:avLst/>
              <a:gdLst>
                <a:gd name="T0" fmla="*/ 2147481088 w 16"/>
                <a:gd name="T1" fmla="*/ 53754819 h 10"/>
                <a:gd name="T2" fmla="*/ 2147481088 w 16"/>
                <a:gd name="T3" fmla="*/ 0 h 10"/>
                <a:gd name="T4" fmla="*/ 2147481088 w 16"/>
                <a:gd name="T5" fmla="*/ 0 h 10"/>
                <a:gd name="T6" fmla="*/ 2147481088 w 16"/>
                <a:gd name="T7" fmla="*/ 0 h 10"/>
                <a:gd name="T8" fmla="*/ 2147481088 w 16"/>
                <a:gd name="T9" fmla="*/ 53754819 h 10"/>
                <a:gd name="T10" fmla="*/ 0 w 16"/>
                <a:gd name="T11" fmla="*/ 53754819 h 10"/>
                <a:gd name="T12" fmla="*/ 2147481088 w 16"/>
                <a:gd name="T13" fmla="*/ 53754819 h 10"/>
                <a:gd name="T14" fmla="*/ 2147481088 w 16"/>
                <a:gd name="T15" fmla="*/ 53754819 h 10"/>
                <a:gd name="T16" fmla="*/ 2147481088 w 16"/>
                <a:gd name="T17" fmla="*/ 53754819 h 10"/>
                <a:gd name="T18" fmla="*/ 2147481088 w 16"/>
                <a:gd name="T19" fmla="*/ 53754819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0"/>
                <a:gd name="T32" fmla="*/ 16 w 16"/>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0">
                  <a:moveTo>
                    <a:pt x="16" y="6"/>
                  </a:moveTo>
                  <a:lnTo>
                    <a:pt x="12" y="0"/>
                  </a:lnTo>
                  <a:lnTo>
                    <a:pt x="6" y="0"/>
                  </a:lnTo>
                  <a:lnTo>
                    <a:pt x="4" y="0"/>
                  </a:lnTo>
                  <a:lnTo>
                    <a:pt x="2" y="2"/>
                  </a:lnTo>
                  <a:lnTo>
                    <a:pt x="0" y="10"/>
                  </a:lnTo>
                  <a:lnTo>
                    <a:pt x="16" y="10"/>
                  </a:lnTo>
                  <a:lnTo>
                    <a:pt x="14" y="4"/>
                  </a:lnTo>
                  <a:lnTo>
                    <a:pt x="10" y="2"/>
                  </a:lnTo>
                  <a:lnTo>
                    <a:pt x="16" y="6"/>
                  </a:lnTo>
                  <a:close/>
                </a:path>
              </a:pathLst>
            </a:custGeom>
            <a:solidFill>
              <a:srgbClr val="C0C0C0"/>
            </a:solidFill>
            <a:ln w="3175">
              <a:solidFill>
                <a:schemeClr val="bg1"/>
              </a:solidFill>
              <a:round/>
              <a:headEnd/>
              <a:tailEnd/>
            </a:ln>
          </p:spPr>
          <p:txBody>
            <a:bodyPr/>
            <a:lstStyle/>
            <a:p>
              <a:endParaRPr lang="en-GB"/>
            </a:p>
          </p:txBody>
        </p:sp>
        <p:sp>
          <p:nvSpPr>
            <p:cNvPr id="75962" name="Freeform 188"/>
            <p:cNvSpPr>
              <a:spLocks/>
            </p:cNvSpPr>
            <p:nvPr/>
          </p:nvSpPr>
          <p:spPr bwMode="auto">
            <a:xfrm>
              <a:off x="2836" y="1494"/>
              <a:ext cx="9" cy="29"/>
            </a:xfrm>
            <a:custGeom>
              <a:avLst/>
              <a:gdLst>
                <a:gd name="T0" fmla="*/ 0 w 10"/>
                <a:gd name="T1" fmla="*/ 655564522 h 30"/>
                <a:gd name="T2" fmla="*/ 0 w 10"/>
                <a:gd name="T3" fmla="*/ 655564522 h 30"/>
                <a:gd name="T4" fmla="*/ 53754819 w 10"/>
                <a:gd name="T5" fmla="*/ 655564522 h 30"/>
                <a:gd name="T6" fmla="*/ 53754819 w 10"/>
                <a:gd name="T7" fmla="*/ 0 h 30"/>
                <a:gd name="T8" fmla="*/ 53754819 w 10"/>
                <a:gd name="T9" fmla="*/ 655564522 h 30"/>
                <a:gd name="T10" fmla="*/ 53754819 w 10"/>
                <a:gd name="T11" fmla="*/ 655564522 h 30"/>
                <a:gd name="T12" fmla="*/ 53754819 w 10"/>
                <a:gd name="T13" fmla="*/ 655564522 h 30"/>
                <a:gd name="T14" fmla="*/ 0 w 10"/>
                <a:gd name="T15" fmla="*/ 655564522 h 30"/>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30"/>
                <a:gd name="T26" fmla="*/ 10 w 10"/>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30">
                  <a:moveTo>
                    <a:pt x="0" y="30"/>
                  </a:moveTo>
                  <a:lnTo>
                    <a:pt x="0" y="12"/>
                  </a:lnTo>
                  <a:lnTo>
                    <a:pt x="2" y="6"/>
                  </a:lnTo>
                  <a:lnTo>
                    <a:pt x="6" y="0"/>
                  </a:lnTo>
                  <a:lnTo>
                    <a:pt x="8" y="6"/>
                  </a:lnTo>
                  <a:lnTo>
                    <a:pt x="10" y="10"/>
                  </a:lnTo>
                  <a:lnTo>
                    <a:pt x="10" y="30"/>
                  </a:lnTo>
                  <a:lnTo>
                    <a:pt x="0" y="30"/>
                  </a:lnTo>
                  <a:close/>
                </a:path>
              </a:pathLst>
            </a:custGeom>
            <a:solidFill>
              <a:srgbClr val="F4DCDC"/>
            </a:solidFill>
            <a:ln w="3175">
              <a:solidFill>
                <a:schemeClr val="bg1"/>
              </a:solidFill>
              <a:round/>
              <a:headEnd/>
              <a:tailEnd/>
            </a:ln>
          </p:spPr>
          <p:txBody>
            <a:bodyPr/>
            <a:lstStyle/>
            <a:p>
              <a:endParaRPr lang="en-GB"/>
            </a:p>
          </p:txBody>
        </p:sp>
        <p:sp>
          <p:nvSpPr>
            <p:cNvPr id="75963" name="Freeform 189"/>
            <p:cNvSpPr>
              <a:spLocks/>
            </p:cNvSpPr>
            <p:nvPr/>
          </p:nvSpPr>
          <p:spPr bwMode="auto">
            <a:xfrm>
              <a:off x="2822" y="1526"/>
              <a:ext cx="27" cy="41"/>
            </a:xfrm>
            <a:custGeom>
              <a:avLst/>
              <a:gdLst>
                <a:gd name="T0" fmla="*/ 601354451 w 28"/>
                <a:gd name="T1" fmla="*/ 923930307 h 42"/>
                <a:gd name="T2" fmla="*/ 601354451 w 28"/>
                <a:gd name="T3" fmla="*/ 923930307 h 42"/>
                <a:gd name="T4" fmla="*/ 601354451 w 28"/>
                <a:gd name="T5" fmla="*/ 0 h 42"/>
                <a:gd name="T6" fmla="*/ 601354451 w 28"/>
                <a:gd name="T7" fmla="*/ 923930307 h 42"/>
                <a:gd name="T8" fmla="*/ 601354451 w 28"/>
                <a:gd name="T9" fmla="*/ 923930307 h 42"/>
                <a:gd name="T10" fmla="*/ 601354451 w 28"/>
                <a:gd name="T11" fmla="*/ 923930307 h 42"/>
                <a:gd name="T12" fmla="*/ 601354451 w 28"/>
                <a:gd name="T13" fmla="*/ 923930307 h 42"/>
                <a:gd name="T14" fmla="*/ 601354451 w 28"/>
                <a:gd name="T15" fmla="*/ 923930307 h 42"/>
                <a:gd name="T16" fmla="*/ 601354451 w 28"/>
                <a:gd name="T17" fmla="*/ 923930307 h 42"/>
                <a:gd name="T18" fmla="*/ 601354451 w 28"/>
                <a:gd name="T19" fmla="*/ 923930307 h 42"/>
                <a:gd name="T20" fmla="*/ 601354451 w 28"/>
                <a:gd name="T21" fmla="*/ 923930307 h 42"/>
                <a:gd name="T22" fmla="*/ 601354451 w 28"/>
                <a:gd name="T23" fmla="*/ 923930307 h 42"/>
                <a:gd name="T24" fmla="*/ 601354451 w 28"/>
                <a:gd name="T25" fmla="*/ 923930307 h 42"/>
                <a:gd name="T26" fmla="*/ 601354451 w 28"/>
                <a:gd name="T27" fmla="*/ 923930307 h 42"/>
                <a:gd name="T28" fmla="*/ 0 w 28"/>
                <a:gd name="T29" fmla="*/ 923930307 h 42"/>
                <a:gd name="T30" fmla="*/ 601354451 w 28"/>
                <a:gd name="T31" fmla="*/ 923930307 h 42"/>
                <a:gd name="T32" fmla="*/ 601354451 w 28"/>
                <a:gd name="T33" fmla="*/ 923930307 h 42"/>
                <a:gd name="T34" fmla="*/ 601354451 w 28"/>
                <a:gd name="T35" fmla="*/ 923930307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
                <a:gd name="T55" fmla="*/ 0 h 42"/>
                <a:gd name="T56" fmla="*/ 28 w 28"/>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 h="42">
                  <a:moveTo>
                    <a:pt x="12" y="8"/>
                  </a:moveTo>
                  <a:lnTo>
                    <a:pt x="16" y="4"/>
                  </a:lnTo>
                  <a:lnTo>
                    <a:pt x="20" y="0"/>
                  </a:lnTo>
                  <a:lnTo>
                    <a:pt x="24" y="4"/>
                  </a:lnTo>
                  <a:lnTo>
                    <a:pt x="28" y="8"/>
                  </a:lnTo>
                  <a:lnTo>
                    <a:pt x="28" y="36"/>
                  </a:lnTo>
                  <a:lnTo>
                    <a:pt x="24" y="38"/>
                  </a:lnTo>
                  <a:lnTo>
                    <a:pt x="20" y="40"/>
                  </a:lnTo>
                  <a:lnTo>
                    <a:pt x="14" y="42"/>
                  </a:lnTo>
                  <a:lnTo>
                    <a:pt x="10" y="38"/>
                  </a:lnTo>
                  <a:lnTo>
                    <a:pt x="10" y="36"/>
                  </a:lnTo>
                  <a:lnTo>
                    <a:pt x="10" y="32"/>
                  </a:lnTo>
                  <a:lnTo>
                    <a:pt x="10" y="14"/>
                  </a:lnTo>
                  <a:lnTo>
                    <a:pt x="4" y="12"/>
                  </a:lnTo>
                  <a:lnTo>
                    <a:pt x="0" y="8"/>
                  </a:lnTo>
                  <a:lnTo>
                    <a:pt x="4" y="6"/>
                  </a:lnTo>
                  <a:lnTo>
                    <a:pt x="8" y="6"/>
                  </a:lnTo>
                  <a:lnTo>
                    <a:pt x="12" y="8"/>
                  </a:lnTo>
                  <a:close/>
                </a:path>
              </a:pathLst>
            </a:custGeom>
            <a:solidFill>
              <a:srgbClr val="C0C0C0"/>
            </a:solidFill>
            <a:ln w="3175">
              <a:solidFill>
                <a:schemeClr val="bg1"/>
              </a:solidFill>
              <a:round/>
              <a:headEnd/>
              <a:tailEnd/>
            </a:ln>
          </p:spPr>
          <p:txBody>
            <a:bodyPr/>
            <a:lstStyle/>
            <a:p>
              <a:endParaRPr lang="en-GB"/>
            </a:p>
          </p:txBody>
        </p:sp>
        <p:sp>
          <p:nvSpPr>
            <p:cNvPr id="75964" name="Freeform 190"/>
            <p:cNvSpPr>
              <a:spLocks/>
            </p:cNvSpPr>
            <p:nvPr/>
          </p:nvSpPr>
          <p:spPr bwMode="auto">
            <a:xfrm>
              <a:off x="2895" y="1584"/>
              <a:ext cx="43" cy="25"/>
            </a:xfrm>
            <a:custGeom>
              <a:avLst/>
              <a:gdLst>
                <a:gd name="T0" fmla="*/ 960465430 w 44"/>
                <a:gd name="T1" fmla="*/ 544205379 h 26"/>
                <a:gd name="T2" fmla="*/ 960465430 w 44"/>
                <a:gd name="T3" fmla="*/ 544205379 h 26"/>
                <a:gd name="T4" fmla="*/ 960465430 w 44"/>
                <a:gd name="T5" fmla="*/ 544205379 h 26"/>
                <a:gd name="T6" fmla="*/ 960465430 w 44"/>
                <a:gd name="T7" fmla="*/ 544205379 h 26"/>
                <a:gd name="T8" fmla="*/ 960465430 w 44"/>
                <a:gd name="T9" fmla="*/ 544205379 h 26"/>
                <a:gd name="T10" fmla="*/ 960465430 w 44"/>
                <a:gd name="T11" fmla="*/ 544205379 h 26"/>
                <a:gd name="T12" fmla="*/ 960465430 w 44"/>
                <a:gd name="T13" fmla="*/ 544205379 h 26"/>
                <a:gd name="T14" fmla="*/ 960465430 w 44"/>
                <a:gd name="T15" fmla="*/ 544205379 h 26"/>
                <a:gd name="T16" fmla="*/ 0 w 44"/>
                <a:gd name="T17" fmla="*/ 544205379 h 26"/>
                <a:gd name="T18" fmla="*/ 0 w 44"/>
                <a:gd name="T19" fmla="*/ 544205379 h 26"/>
                <a:gd name="T20" fmla="*/ 960465430 w 44"/>
                <a:gd name="T21" fmla="*/ 0 h 26"/>
                <a:gd name="T22" fmla="*/ 960465430 w 44"/>
                <a:gd name="T23" fmla="*/ 0 h 26"/>
                <a:gd name="T24" fmla="*/ 960465430 w 44"/>
                <a:gd name="T25" fmla="*/ 544205379 h 26"/>
                <a:gd name="T26" fmla="*/ 960465430 w 44"/>
                <a:gd name="T27" fmla="*/ 544205379 h 26"/>
                <a:gd name="T28" fmla="*/ 960465430 w 44"/>
                <a:gd name="T29" fmla="*/ 544205379 h 26"/>
                <a:gd name="T30" fmla="*/ 960465430 w 44"/>
                <a:gd name="T31" fmla="*/ 0 h 26"/>
                <a:gd name="T32" fmla="*/ 960465430 w 44"/>
                <a:gd name="T33" fmla="*/ 544205379 h 26"/>
                <a:gd name="T34" fmla="*/ 960465430 w 44"/>
                <a:gd name="T35" fmla="*/ 544205379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26"/>
                <a:gd name="T56" fmla="*/ 44 w 44"/>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26">
                  <a:moveTo>
                    <a:pt x="44" y="12"/>
                  </a:moveTo>
                  <a:lnTo>
                    <a:pt x="42" y="16"/>
                  </a:lnTo>
                  <a:lnTo>
                    <a:pt x="42" y="20"/>
                  </a:lnTo>
                  <a:lnTo>
                    <a:pt x="42" y="24"/>
                  </a:lnTo>
                  <a:lnTo>
                    <a:pt x="42" y="26"/>
                  </a:lnTo>
                  <a:lnTo>
                    <a:pt x="32" y="24"/>
                  </a:lnTo>
                  <a:lnTo>
                    <a:pt x="18" y="16"/>
                  </a:lnTo>
                  <a:lnTo>
                    <a:pt x="4" y="10"/>
                  </a:lnTo>
                  <a:lnTo>
                    <a:pt x="0" y="6"/>
                  </a:lnTo>
                  <a:lnTo>
                    <a:pt x="0" y="2"/>
                  </a:lnTo>
                  <a:lnTo>
                    <a:pt x="2" y="0"/>
                  </a:lnTo>
                  <a:lnTo>
                    <a:pt x="8" y="0"/>
                  </a:lnTo>
                  <a:lnTo>
                    <a:pt x="20" y="2"/>
                  </a:lnTo>
                  <a:lnTo>
                    <a:pt x="28" y="4"/>
                  </a:lnTo>
                  <a:lnTo>
                    <a:pt x="34" y="2"/>
                  </a:lnTo>
                  <a:lnTo>
                    <a:pt x="44" y="0"/>
                  </a:lnTo>
                  <a:lnTo>
                    <a:pt x="44" y="4"/>
                  </a:lnTo>
                  <a:lnTo>
                    <a:pt x="44" y="12"/>
                  </a:lnTo>
                  <a:close/>
                </a:path>
              </a:pathLst>
            </a:custGeom>
            <a:solidFill>
              <a:srgbClr val="C0C0C0"/>
            </a:solidFill>
            <a:ln w="3175">
              <a:solidFill>
                <a:schemeClr val="bg1"/>
              </a:solidFill>
              <a:round/>
              <a:headEnd/>
              <a:tailEnd/>
            </a:ln>
          </p:spPr>
          <p:txBody>
            <a:bodyPr/>
            <a:lstStyle/>
            <a:p>
              <a:endParaRPr lang="en-GB"/>
            </a:p>
          </p:txBody>
        </p:sp>
        <p:sp>
          <p:nvSpPr>
            <p:cNvPr id="75965" name="Freeform 191"/>
            <p:cNvSpPr>
              <a:spLocks/>
            </p:cNvSpPr>
            <p:nvPr/>
          </p:nvSpPr>
          <p:spPr bwMode="auto">
            <a:xfrm>
              <a:off x="2845" y="1247"/>
              <a:ext cx="25" cy="31"/>
            </a:xfrm>
            <a:custGeom>
              <a:avLst/>
              <a:gdLst>
                <a:gd name="T0" fmla="*/ 544205379 w 26"/>
                <a:gd name="T1" fmla="*/ 706869847 h 32"/>
                <a:gd name="T2" fmla="*/ 544205379 w 26"/>
                <a:gd name="T3" fmla="*/ 706869847 h 32"/>
                <a:gd name="T4" fmla="*/ 544205379 w 26"/>
                <a:gd name="T5" fmla="*/ 706869847 h 32"/>
                <a:gd name="T6" fmla="*/ 544205379 w 26"/>
                <a:gd name="T7" fmla="*/ 706869847 h 32"/>
                <a:gd name="T8" fmla="*/ 544205379 w 26"/>
                <a:gd name="T9" fmla="*/ 706869847 h 32"/>
                <a:gd name="T10" fmla="*/ 544205379 w 26"/>
                <a:gd name="T11" fmla="*/ 706869847 h 32"/>
                <a:gd name="T12" fmla="*/ 544205379 w 26"/>
                <a:gd name="T13" fmla="*/ 706869847 h 32"/>
                <a:gd name="T14" fmla="*/ 544205379 w 26"/>
                <a:gd name="T15" fmla="*/ 706869847 h 32"/>
                <a:gd name="T16" fmla="*/ 544205379 w 26"/>
                <a:gd name="T17" fmla="*/ 706869847 h 32"/>
                <a:gd name="T18" fmla="*/ 544205379 w 26"/>
                <a:gd name="T19" fmla="*/ 706869847 h 32"/>
                <a:gd name="T20" fmla="*/ 544205379 w 26"/>
                <a:gd name="T21" fmla="*/ 706869847 h 32"/>
                <a:gd name="T22" fmla="*/ 544205379 w 26"/>
                <a:gd name="T23" fmla="*/ 706869847 h 32"/>
                <a:gd name="T24" fmla="*/ 544205379 w 26"/>
                <a:gd name="T25" fmla="*/ 706869847 h 32"/>
                <a:gd name="T26" fmla="*/ 544205379 w 26"/>
                <a:gd name="T27" fmla="*/ 706869847 h 32"/>
                <a:gd name="T28" fmla="*/ 0 w 26"/>
                <a:gd name="T29" fmla="*/ 706869847 h 32"/>
                <a:gd name="T30" fmla="*/ 0 w 26"/>
                <a:gd name="T31" fmla="*/ 706869847 h 32"/>
                <a:gd name="T32" fmla="*/ 544205379 w 26"/>
                <a:gd name="T33" fmla="*/ 706869847 h 32"/>
                <a:gd name="T34" fmla="*/ 544205379 w 26"/>
                <a:gd name="T35" fmla="*/ 0 h 32"/>
                <a:gd name="T36" fmla="*/ 544205379 w 26"/>
                <a:gd name="T37" fmla="*/ 0 h 32"/>
                <a:gd name="T38" fmla="*/ 544205379 w 26"/>
                <a:gd name="T39" fmla="*/ 0 h 32"/>
                <a:gd name="T40" fmla="*/ 544205379 w 26"/>
                <a:gd name="T41" fmla="*/ 706869847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
                <a:gd name="T64" fmla="*/ 0 h 32"/>
                <a:gd name="T65" fmla="*/ 26 w 26"/>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 h="32">
                  <a:moveTo>
                    <a:pt x="14" y="4"/>
                  </a:moveTo>
                  <a:lnTo>
                    <a:pt x="14" y="12"/>
                  </a:lnTo>
                  <a:lnTo>
                    <a:pt x="20" y="8"/>
                  </a:lnTo>
                  <a:lnTo>
                    <a:pt x="26" y="4"/>
                  </a:lnTo>
                  <a:lnTo>
                    <a:pt x="26" y="16"/>
                  </a:lnTo>
                  <a:lnTo>
                    <a:pt x="24" y="22"/>
                  </a:lnTo>
                  <a:lnTo>
                    <a:pt x="20" y="28"/>
                  </a:lnTo>
                  <a:lnTo>
                    <a:pt x="18" y="32"/>
                  </a:lnTo>
                  <a:lnTo>
                    <a:pt x="16" y="32"/>
                  </a:lnTo>
                  <a:lnTo>
                    <a:pt x="16" y="30"/>
                  </a:lnTo>
                  <a:lnTo>
                    <a:pt x="14" y="26"/>
                  </a:lnTo>
                  <a:lnTo>
                    <a:pt x="12" y="22"/>
                  </a:lnTo>
                  <a:lnTo>
                    <a:pt x="8" y="14"/>
                  </a:lnTo>
                  <a:lnTo>
                    <a:pt x="2" y="10"/>
                  </a:lnTo>
                  <a:lnTo>
                    <a:pt x="0" y="6"/>
                  </a:lnTo>
                  <a:lnTo>
                    <a:pt x="0" y="4"/>
                  </a:lnTo>
                  <a:lnTo>
                    <a:pt x="2" y="2"/>
                  </a:lnTo>
                  <a:lnTo>
                    <a:pt x="6" y="0"/>
                  </a:lnTo>
                  <a:lnTo>
                    <a:pt x="8" y="0"/>
                  </a:lnTo>
                  <a:lnTo>
                    <a:pt x="10" y="0"/>
                  </a:lnTo>
                  <a:lnTo>
                    <a:pt x="14" y="4"/>
                  </a:lnTo>
                  <a:close/>
                </a:path>
              </a:pathLst>
            </a:custGeom>
            <a:solidFill>
              <a:srgbClr val="C0C0C0"/>
            </a:solidFill>
            <a:ln w="3175">
              <a:solidFill>
                <a:schemeClr val="bg1"/>
              </a:solidFill>
              <a:round/>
              <a:headEnd/>
              <a:tailEnd/>
            </a:ln>
          </p:spPr>
          <p:txBody>
            <a:bodyPr/>
            <a:lstStyle/>
            <a:p>
              <a:endParaRPr lang="en-GB"/>
            </a:p>
          </p:txBody>
        </p:sp>
        <p:sp>
          <p:nvSpPr>
            <p:cNvPr id="75966" name="Freeform 192"/>
            <p:cNvSpPr>
              <a:spLocks/>
            </p:cNvSpPr>
            <p:nvPr/>
          </p:nvSpPr>
          <p:spPr bwMode="auto">
            <a:xfrm>
              <a:off x="3099" y="1509"/>
              <a:ext cx="34" cy="25"/>
            </a:xfrm>
            <a:custGeom>
              <a:avLst/>
              <a:gdLst>
                <a:gd name="T0" fmla="*/ 290471820 w 36"/>
                <a:gd name="T1" fmla="*/ 0 h 26"/>
                <a:gd name="T2" fmla="*/ 290471820 w 36"/>
                <a:gd name="T3" fmla="*/ 544205379 h 26"/>
                <a:gd name="T4" fmla="*/ 290471820 w 36"/>
                <a:gd name="T5" fmla="*/ 544205379 h 26"/>
                <a:gd name="T6" fmla="*/ 290471820 w 36"/>
                <a:gd name="T7" fmla="*/ 544205379 h 26"/>
                <a:gd name="T8" fmla="*/ 0 w 36"/>
                <a:gd name="T9" fmla="*/ 544205379 h 26"/>
                <a:gd name="T10" fmla="*/ 290471820 w 36"/>
                <a:gd name="T11" fmla="*/ 544205379 h 26"/>
                <a:gd name="T12" fmla="*/ 290471820 w 36"/>
                <a:gd name="T13" fmla="*/ 544205379 h 26"/>
                <a:gd name="T14" fmla="*/ 290471820 w 36"/>
                <a:gd name="T15" fmla="*/ 544205379 h 26"/>
                <a:gd name="T16" fmla="*/ 290471820 w 36"/>
                <a:gd name="T17" fmla="*/ 544205379 h 26"/>
                <a:gd name="T18" fmla="*/ 290471820 w 36"/>
                <a:gd name="T19" fmla="*/ 544205379 h 26"/>
                <a:gd name="T20" fmla="*/ 290471820 w 36"/>
                <a:gd name="T21" fmla="*/ 544205379 h 26"/>
                <a:gd name="T22" fmla="*/ 290471820 w 36"/>
                <a:gd name="T23" fmla="*/ 544205379 h 26"/>
                <a:gd name="T24" fmla="*/ 290471820 w 36"/>
                <a:gd name="T25" fmla="*/ 544205379 h 26"/>
                <a:gd name="T26" fmla="*/ 290471820 w 36"/>
                <a:gd name="T27" fmla="*/ 0 h 26"/>
                <a:gd name="T28" fmla="*/ 290471820 w 3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26"/>
                <a:gd name="T47" fmla="*/ 36 w 36"/>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26">
                  <a:moveTo>
                    <a:pt x="30" y="0"/>
                  </a:moveTo>
                  <a:lnTo>
                    <a:pt x="12" y="2"/>
                  </a:lnTo>
                  <a:lnTo>
                    <a:pt x="4" y="4"/>
                  </a:lnTo>
                  <a:lnTo>
                    <a:pt x="2" y="6"/>
                  </a:lnTo>
                  <a:lnTo>
                    <a:pt x="0" y="8"/>
                  </a:lnTo>
                  <a:lnTo>
                    <a:pt x="2" y="12"/>
                  </a:lnTo>
                  <a:lnTo>
                    <a:pt x="2" y="14"/>
                  </a:lnTo>
                  <a:lnTo>
                    <a:pt x="6" y="16"/>
                  </a:lnTo>
                  <a:lnTo>
                    <a:pt x="6" y="26"/>
                  </a:lnTo>
                  <a:lnTo>
                    <a:pt x="14" y="24"/>
                  </a:lnTo>
                  <a:lnTo>
                    <a:pt x="22" y="20"/>
                  </a:lnTo>
                  <a:lnTo>
                    <a:pt x="36" y="8"/>
                  </a:lnTo>
                  <a:lnTo>
                    <a:pt x="32" y="6"/>
                  </a:lnTo>
                  <a:lnTo>
                    <a:pt x="28" y="0"/>
                  </a:lnTo>
                  <a:lnTo>
                    <a:pt x="30" y="0"/>
                  </a:lnTo>
                  <a:close/>
                </a:path>
              </a:pathLst>
            </a:custGeom>
            <a:solidFill>
              <a:srgbClr val="C0C0C0"/>
            </a:solidFill>
            <a:ln w="3175">
              <a:solidFill>
                <a:schemeClr val="bg1"/>
              </a:solidFill>
              <a:round/>
              <a:headEnd/>
              <a:tailEnd/>
            </a:ln>
          </p:spPr>
          <p:txBody>
            <a:bodyPr/>
            <a:lstStyle/>
            <a:p>
              <a:endParaRPr lang="en-GB"/>
            </a:p>
          </p:txBody>
        </p:sp>
        <p:sp>
          <p:nvSpPr>
            <p:cNvPr id="75967" name="Freeform 193"/>
            <p:cNvSpPr>
              <a:spLocks/>
            </p:cNvSpPr>
            <p:nvPr/>
          </p:nvSpPr>
          <p:spPr bwMode="auto">
            <a:xfrm>
              <a:off x="3241" y="1679"/>
              <a:ext cx="24" cy="65"/>
            </a:xfrm>
            <a:custGeom>
              <a:avLst/>
              <a:gdLst>
                <a:gd name="T0" fmla="*/ 2147481429 w 24"/>
                <a:gd name="T1" fmla="*/ 0 h 68"/>
                <a:gd name="T2" fmla="*/ 2147481429 w 24"/>
                <a:gd name="T3" fmla="*/ 0 h 68"/>
                <a:gd name="T4" fmla="*/ 2147481429 w 24"/>
                <a:gd name="T5" fmla="*/ 442674823 h 68"/>
                <a:gd name="T6" fmla="*/ 2147481429 w 24"/>
                <a:gd name="T7" fmla="*/ 442674823 h 68"/>
                <a:gd name="T8" fmla="*/ 2147481429 w 24"/>
                <a:gd name="T9" fmla="*/ 442674823 h 68"/>
                <a:gd name="T10" fmla="*/ 2147481429 w 24"/>
                <a:gd name="T11" fmla="*/ 442674823 h 68"/>
                <a:gd name="T12" fmla="*/ 2147481429 w 24"/>
                <a:gd name="T13" fmla="*/ 442674823 h 68"/>
                <a:gd name="T14" fmla="*/ 2147481429 w 24"/>
                <a:gd name="T15" fmla="*/ 442674823 h 68"/>
                <a:gd name="T16" fmla="*/ 2147481429 w 24"/>
                <a:gd name="T17" fmla="*/ 442674823 h 68"/>
                <a:gd name="T18" fmla="*/ 2147481429 w 24"/>
                <a:gd name="T19" fmla="*/ 442674823 h 68"/>
                <a:gd name="T20" fmla="*/ 0 w 24"/>
                <a:gd name="T21" fmla="*/ 442674823 h 68"/>
                <a:gd name="T22" fmla="*/ 2147481429 w 24"/>
                <a:gd name="T23" fmla="*/ 442674823 h 68"/>
                <a:gd name="T24" fmla="*/ 2147481429 w 24"/>
                <a:gd name="T25" fmla="*/ 442674823 h 68"/>
                <a:gd name="T26" fmla="*/ 2147481429 w 24"/>
                <a:gd name="T27" fmla="*/ 442674823 h 68"/>
                <a:gd name="T28" fmla="*/ 2147481429 w 24"/>
                <a:gd name="T29" fmla="*/ 0 h 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68"/>
                <a:gd name="T47" fmla="*/ 24 w 24"/>
                <a:gd name="T48" fmla="*/ 68 h 6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68">
                  <a:moveTo>
                    <a:pt x="16" y="0"/>
                  </a:moveTo>
                  <a:lnTo>
                    <a:pt x="22" y="0"/>
                  </a:lnTo>
                  <a:lnTo>
                    <a:pt x="22" y="10"/>
                  </a:lnTo>
                  <a:lnTo>
                    <a:pt x="18" y="10"/>
                  </a:lnTo>
                  <a:lnTo>
                    <a:pt x="14" y="30"/>
                  </a:lnTo>
                  <a:lnTo>
                    <a:pt x="24" y="30"/>
                  </a:lnTo>
                  <a:lnTo>
                    <a:pt x="18" y="68"/>
                  </a:lnTo>
                  <a:lnTo>
                    <a:pt x="14" y="56"/>
                  </a:lnTo>
                  <a:lnTo>
                    <a:pt x="6" y="44"/>
                  </a:lnTo>
                  <a:lnTo>
                    <a:pt x="2" y="38"/>
                  </a:lnTo>
                  <a:lnTo>
                    <a:pt x="0" y="32"/>
                  </a:lnTo>
                  <a:lnTo>
                    <a:pt x="2" y="28"/>
                  </a:lnTo>
                  <a:lnTo>
                    <a:pt x="6" y="22"/>
                  </a:lnTo>
                  <a:lnTo>
                    <a:pt x="12" y="14"/>
                  </a:lnTo>
                  <a:lnTo>
                    <a:pt x="16" y="0"/>
                  </a:lnTo>
                  <a:close/>
                </a:path>
              </a:pathLst>
            </a:custGeom>
            <a:solidFill>
              <a:srgbClr val="C0C0C0"/>
            </a:solidFill>
            <a:ln w="3175">
              <a:solidFill>
                <a:schemeClr val="bg1"/>
              </a:solidFill>
              <a:round/>
              <a:headEnd/>
              <a:tailEnd/>
            </a:ln>
          </p:spPr>
          <p:txBody>
            <a:bodyPr/>
            <a:lstStyle/>
            <a:p>
              <a:endParaRPr lang="en-GB"/>
            </a:p>
          </p:txBody>
        </p:sp>
        <p:sp>
          <p:nvSpPr>
            <p:cNvPr id="75968" name="Freeform 194"/>
            <p:cNvSpPr>
              <a:spLocks/>
            </p:cNvSpPr>
            <p:nvPr/>
          </p:nvSpPr>
          <p:spPr bwMode="auto">
            <a:xfrm>
              <a:off x="3521" y="1808"/>
              <a:ext cx="17" cy="25"/>
            </a:xfrm>
            <a:custGeom>
              <a:avLst/>
              <a:gdLst>
                <a:gd name="T0" fmla="*/ 0 w 18"/>
                <a:gd name="T1" fmla="*/ 544205379 h 26"/>
                <a:gd name="T2" fmla="*/ 290471820 w 18"/>
                <a:gd name="T3" fmla="*/ 544205379 h 26"/>
                <a:gd name="T4" fmla="*/ 290471820 w 18"/>
                <a:gd name="T5" fmla="*/ 544205379 h 26"/>
                <a:gd name="T6" fmla="*/ 290471820 w 18"/>
                <a:gd name="T7" fmla="*/ 0 h 26"/>
                <a:gd name="T8" fmla="*/ 290471820 w 18"/>
                <a:gd name="T9" fmla="*/ 0 h 26"/>
                <a:gd name="T10" fmla="*/ 290471820 w 18"/>
                <a:gd name="T11" fmla="*/ 544205379 h 26"/>
                <a:gd name="T12" fmla="*/ 290471820 w 18"/>
                <a:gd name="T13" fmla="*/ 544205379 h 26"/>
                <a:gd name="T14" fmla="*/ 290471820 w 18"/>
                <a:gd name="T15" fmla="*/ 544205379 h 26"/>
                <a:gd name="T16" fmla="*/ 290471820 w 18"/>
                <a:gd name="T17" fmla="*/ 544205379 h 26"/>
                <a:gd name="T18" fmla="*/ 290471820 w 18"/>
                <a:gd name="T19" fmla="*/ 544205379 h 26"/>
                <a:gd name="T20" fmla="*/ 290471820 w 18"/>
                <a:gd name="T21" fmla="*/ 544205379 h 26"/>
                <a:gd name="T22" fmla="*/ 290471820 w 18"/>
                <a:gd name="T23" fmla="*/ 544205379 h 26"/>
                <a:gd name="T24" fmla="*/ 0 w 18"/>
                <a:gd name="T25" fmla="*/ 544205379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6"/>
                <a:gd name="T41" fmla="*/ 18 w 18"/>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6">
                  <a:moveTo>
                    <a:pt x="0" y="12"/>
                  </a:moveTo>
                  <a:lnTo>
                    <a:pt x="2" y="10"/>
                  </a:lnTo>
                  <a:lnTo>
                    <a:pt x="4" y="8"/>
                  </a:lnTo>
                  <a:lnTo>
                    <a:pt x="2" y="0"/>
                  </a:lnTo>
                  <a:lnTo>
                    <a:pt x="12" y="0"/>
                  </a:lnTo>
                  <a:lnTo>
                    <a:pt x="14" y="6"/>
                  </a:lnTo>
                  <a:lnTo>
                    <a:pt x="16" y="10"/>
                  </a:lnTo>
                  <a:lnTo>
                    <a:pt x="18" y="12"/>
                  </a:lnTo>
                  <a:lnTo>
                    <a:pt x="16" y="16"/>
                  </a:lnTo>
                  <a:lnTo>
                    <a:pt x="12" y="20"/>
                  </a:lnTo>
                  <a:lnTo>
                    <a:pt x="6" y="26"/>
                  </a:lnTo>
                  <a:lnTo>
                    <a:pt x="4" y="20"/>
                  </a:lnTo>
                  <a:lnTo>
                    <a:pt x="0" y="12"/>
                  </a:lnTo>
                  <a:close/>
                </a:path>
              </a:pathLst>
            </a:custGeom>
            <a:solidFill>
              <a:srgbClr val="C0C0C0"/>
            </a:solidFill>
            <a:ln w="3175">
              <a:solidFill>
                <a:schemeClr val="bg1"/>
              </a:solidFill>
              <a:round/>
              <a:headEnd/>
              <a:tailEnd/>
            </a:ln>
          </p:spPr>
          <p:txBody>
            <a:bodyPr/>
            <a:lstStyle/>
            <a:p>
              <a:endParaRPr lang="en-GB"/>
            </a:p>
          </p:txBody>
        </p:sp>
        <p:sp>
          <p:nvSpPr>
            <p:cNvPr id="75969" name="Freeform 195"/>
            <p:cNvSpPr>
              <a:spLocks/>
            </p:cNvSpPr>
            <p:nvPr/>
          </p:nvSpPr>
          <p:spPr bwMode="auto">
            <a:xfrm>
              <a:off x="3602" y="1802"/>
              <a:ext cx="13" cy="17"/>
            </a:xfrm>
            <a:custGeom>
              <a:avLst/>
              <a:gdLst>
                <a:gd name="T0" fmla="*/ 160496619 w 14"/>
                <a:gd name="T1" fmla="*/ 290471820 h 18"/>
                <a:gd name="T2" fmla="*/ 160496619 w 14"/>
                <a:gd name="T3" fmla="*/ 0 h 18"/>
                <a:gd name="T4" fmla="*/ 160496619 w 14"/>
                <a:gd name="T5" fmla="*/ 290471820 h 18"/>
                <a:gd name="T6" fmla="*/ 160496619 w 14"/>
                <a:gd name="T7" fmla="*/ 290471820 h 18"/>
                <a:gd name="T8" fmla="*/ 160496619 w 14"/>
                <a:gd name="T9" fmla="*/ 290471820 h 18"/>
                <a:gd name="T10" fmla="*/ 160496619 w 14"/>
                <a:gd name="T11" fmla="*/ 290471820 h 18"/>
                <a:gd name="T12" fmla="*/ 160496619 w 14"/>
                <a:gd name="T13" fmla="*/ 290471820 h 18"/>
                <a:gd name="T14" fmla="*/ 0 w 14"/>
                <a:gd name="T15" fmla="*/ 290471820 h 18"/>
                <a:gd name="T16" fmla="*/ 160496619 w 14"/>
                <a:gd name="T17" fmla="*/ 29047182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8"/>
                <a:gd name="T29" fmla="*/ 14 w 14"/>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8">
                  <a:moveTo>
                    <a:pt x="2" y="8"/>
                  </a:moveTo>
                  <a:lnTo>
                    <a:pt x="8" y="0"/>
                  </a:lnTo>
                  <a:lnTo>
                    <a:pt x="12" y="6"/>
                  </a:lnTo>
                  <a:lnTo>
                    <a:pt x="14" y="14"/>
                  </a:lnTo>
                  <a:lnTo>
                    <a:pt x="8" y="18"/>
                  </a:lnTo>
                  <a:lnTo>
                    <a:pt x="6" y="16"/>
                  </a:lnTo>
                  <a:lnTo>
                    <a:pt x="4" y="12"/>
                  </a:lnTo>
                  <a:lnTo>
                    <a:pt x="0" y="6"/>
                  </a:lnTo>
                  <a:lnTo>
                    <a:pt x="2" y="8"/>
                  </a:lnTo>
                  <a:close/>
                </a:path>
              </a:pathLst>
            </a:custGeom>
            <a:solidFill>
              <a:srgbClr val="C0C0C0"/>
            </a:solidFill>
            <a:ln w="3175">
              <a:solidFill>
                <a:schemeClr val="bg1"/>
              </a:solidFill>
              <a:round/>
              <a:headEnd/>
              <a:tailEnd/>
            </a:ln>
          </p:spPr>
          <p:txBody>
            <a:bodyPr/>
            <a:lstStyle/>
            <a:p>
              <a:endParaRPr lang="en-GB"/>
            </a:p>
          </p:txBody>
        </p:sp>
        <p:sp>
          <p:nvSpPr>
            <p:cNvPr id="75970" name="Freeform 196"/>
            <p:cNvSpPr>
              <a:spLocks/>
            </p:cNvSpPr>
            <p:nvPr/>
          </p:nvSpPr>
          <p:spPr bwMode="auto">
            <a:xfrm>
              <a:off x="2716" y="1499"/>
              <a:ext cx="16" cy="8"/>
            </a:xfrm>
            <a:custGeom>
              <a:avLst/>
              <a:gdLst>
                <a:gd name="T0" fmla="*/ 2147481088 w 16"/>
                <a:gd name="T1" fmla="*/ 2147481088 h 8"/>
                <a:gd name="T2" fmla="*/ 2147481088 w 16"/>
                <a:gd name="T3" fmla="*/ 2147481088 h 8"/>
                <a:gd name="T4" fmla="*/ 2147481088 w 16"/>
                <a:gd name="T5" fmla="*/ 2147481088 h 8"/>
                <a:gd name="T6" fmla="*/ 2147481088 w 16"/>
                <a:gd name="T7" fmla="*/ 2147481088 h 8"/>
                <a:gd name="T8" fmla="*/ 0 w 16"/>
                <a:gd name="T9" fmla="*/ 2147481088 h 8"/>
                <a:gd name="T10" fmla="*/ 0 w 16"/>
                <a:gd name="T11" fmla="*/ 2147481088 h 8"/>
                <a:gd name="T12" fmla="*/ 2147481088 w 16"/>
                <a:gd name="T13" fmla="*/ 0 h 8"/>
                <a:gd name="T14" fmla="*/ 2147481088 w 16"/>
                <a:gd name="T15" fmla="*/ 0 h 8"/>
                <a:gd name="T16" fmla="*/ 2147481088 w 16"/>
                <a:gd name="T17" fmla="*/ 0 h 8"/>
                <a:gd name="T18" fmla="*/ 2147481088 w 16"/>
                <a:gd name="T19" fmla="*/ 2147481088 h 8"/>
                <a:gd name="T20" fmla="*/ 2147481088 w 16"/>
                <a:gd name="T21" fmla="*/ 2147481088 h 8"/>
                <a:gd name="T22" fmla="*/ 2147481088 w 16"/>
                <a:gd name="T23" fmla="*/ 214748108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8"/>
                <a:gd name="T38" fmla="*/ 16 w 16"/>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8">
                  <a:moveTo>
                    <a:pt x="14" y="4"/>
                  </a:moveTo>
                  <a:lnTo>
                    <a:pt x="12" y="6"/>
                  </a:lnTo>
                  <a:lnTo>
                    <a:pt x="6" y="8"/>
                  </a:lnTo>
                  <a:lnTo>
                    <a:pt x="2" y="8"/>
                  </a:lnTo>
                  <a:lnTo>
                    <a:pt x="0" y="6"/>
                  </a:lnTo>
                  <a:lnTo>
                    <a:pt x="0" y="4"/>
                  </a:lnTo>
                  <a:lnTo>
                    <a:pt x="2" y="0"/>
                  </a:lnTo>
                  <a:lnTo>
                    <a:pt x="6" y="0"/>
                  </a:lnTo>
                  <a:lnTo>
                    <a:pt x="8" y="0"/>
                  </a:lnTo>
                  <a:lnTo>
                    <a:pt x="10" y="2"/>
                  </a:lnTo>
                  <a:lnTo>
                    <a:pt x="16" y="6"/>
                  </a:lnTo>
                  <a:lnTo>
                    <a:pt x="14" y="4"/>
                  </a:lnTo>
                  <a:close/>
                </a:path>
              </a:pathLst>
            </a:custGeom>
            <a:solidFill>
              <a:srgbClr val="C0C0C0"/>
            </a:solidFill>
            <a:ln w="3175">
              <a:solidFill>
                <a:schemeClr val="bg1"/>
              </a:solidFill>
              <a:round/>
              <a:headEnd/>
              <a:tailEnd/>
            </a:ln>
          </p:spPr>
          <p:txBody>
            <a:bodyPr/>
            <a:lstStyle/>
            <a:p>
              <a:endParaRPr lang="en-GB"/>
            </a:p>
          </p:txBody>
        </p:sp>
        <p:sp>
          <p:nvSpPr>
            <p:cNvPr id="75971" name="Freeform 197"/>
            <p:cNvSpPr>
              <a:spLocks/>
            </p:cNvSpPr>
            <p:nvPr/>
          </p:nvSpPr>
          <p:spPr bwMode="auto">
            <a:xfrm>
              <a:off x="2780" y="1359"/>
              <a:ext cx="14" cy="15"/>
            </a:xfrm>
            <a:custGeom>
              <a:avLst/>
              <a:gdLst>
                <a:gd name="T0" fmla="*/ 2147481527 w 14"/>
                <a:gd name="T1" fmla="*/ 0 h 16"/>
                <a:gd name="T2" fmla="*/ 2147481527 w 14"/>
                <a:gd name="T3" fmla="*/ 224349073 h 16"/>
                <a:gd name="T4" fmla="*/ 2147481527 w 14"/>
                <a:gd name="T5" fmla="*/ 224349073 h 16"/>
                <a:gd name="T6" fmla="*/ 2147481527 w 14"/>
                <a:gd name="T7" fmla="*/ 224349073 h 16"/>
                <a:gd name="T8" fmla="*/ 0 w 14"/>
                <a:gd name="T9" fmla="*/ 224349073 h 16"/>
                <a:gd name="T10" fmla="*/ 2147481527 w 14"/>
                <a:gd name="T11" fmla="*/ 224349073 h 16"/>
                <a:gd name="T12" fmla="*/ 2147481527 w 14"/>
                <a:gd name="T13" fmla="*/ 224349073 h 16"/>
                <a:gd name="T14" fmla="*/ 2147481527 w 14"/>
                <a:gd name="T15" fmla="*/ 224349073 h 16"/>
                <a:gd name="T16" fmla="*/ 2147481527 w 14"/>
                <a:gd name="T17" fmla="*/ 224349073 h 16"/>
                <a:gd name="T18" fmla="*/ 2147481527 w 14"/>
                <a:gd name="T19" fmla="*/ 224349073 h 16"/>
                <a:gd name="T20" fmla="*/ 2147481527 w 14"/>
                <a:gd name="T21" fmla="*/ 224349073 h 16"/>
                <a:gd name="T22" fmla="*/ 2147481527 w 14"/>
                <a:gd name="T23" fmla="*/ 224349073 h 16"/>
                <a:gd name="T24" fmla="*/ 2147481527 w 14"/>
                <a:gd name="T25" fmla="*/ 0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6"/>
                <a:gd name="T41" fmla="*/ 14 w 1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6">
                  <a:moveTo>
                    <a:pt x="8" y="0"/>
                  </a:moveTo>
                  <a:lnTo>
                    <a:pt x="6" y="2"/>
                  </a:lnTo>
                  <a:lnTo>
                    <a:pt x="4" y="4"/>
                  </a:lnTo>
                  <a:lnTo>
                    <a:pt x="2" y="6"/>
                  </a:lnTo>
                  <a:lnTo>
                    <a:pt x="0" y="8"/>
                  </a:lnTo>
                  <a:lnTo>
                    <a:pt x="2" y="12"/>
                  </a:lnTo>
                  <a:lnTo>
                    <a:pt x="2" y="14"/>
                  </a:lnTo>
                  <a:lnTo>
                    <a:pt x="8" y="14"/>
                  </a:lnTo>
                  <a:lnTo>
                    <a:pt x="14" y="16"/>
                  </a:lnTo>
                  <a:lnTo>
                    <a:pt x="12" y="16"/>
                  </a:lnTo>
                  <a:lnTo>
                    <a:pt x="12" y="12"/>
                  </a:lnTo>
                  <a:lnTo>
                    <a:pt x="12" y="8"/>
                  </a:lnTo>
                  <a:lnTo>
                    <a:pt x="8" y="0"/>
                  </a:lnTo>
                  <a:close/>
                </a:path>
              </a:pathLst>
            </a:custGeom>
            <a:solidFill>
              <a:srgbClr val="C0C0C0"/>
            </a:solidFill>
            <a:ln w="3175">
              <a:solidFill>
                <a:schemeClr val="bg1"/>
              </a:solidFill>
              <a:round/>
              <a:headEnd/>
              <a:tailEnd/>
            </a:ln>
          </p:spPr>
          <p:txBody>
            <a:bodyPr/>
            <a:lstStyle/>
            <a:p>
              <a:endParaRPr lang="en-GB"/>
            </a:p>
          </p:txBody>
        </p:sp>
        <p:sp>
          <p:nvSpPr>
            <p:cNvPr id="75972" name="Freeform 198"/>
            <p:cNvSpPr>
              <a:spLocks/>
            </p:cNvSpPr>
            <p:nvPr/>
          </p:nvSpPr>
          <p:spPr bwMode="auto">
            <a:xfrm>
              <a:off x="2992" y="1501"/>
              <a:ext cx="29" cy="54"/>
            </a:xfrm>
            <a:custGeom>
              <a:avLst/>
              <a:gdLst>
                <a:gd name="T0" fmla="*/ 655564522 w 30"/>
                <a:gd name="T1" fmla="*/ 601354451 h 56"/>
                <a:gd name="T2" fmla="*/ 655564522 w 30"/>
                <a:gd name="T3" fmla="*/ 601354451 h 56"/>
                <a:gd name="T4" fmla="*/ 655564522 w 30"/>
                <a:gd name="T5" fmla="*/ 601354451 h 56"/>
                <a:gd name="T6" fmla="*/ 655564522 w 30"/>
                <a:gd name="T7" fmla="*/ 601354451 h 56"/>
                <a:gd name="T8" fmla="*/ 655564522 w 30"/>
                <a:gd name="T9" fmla="*/ 601354451 h 56"/>
                <a:gd name="T10" fmla="*/ 655564522 w 30"/>
                <a:gd name="T11" fmla="*/ 601354451 h 56"/>
                <a:gd name="T12" fmla="*/ 655564522 w 30"/>
                <a:gd name="T13" fmla="*/ 601354451 h 56"/>
                <a:gd name="T14" fmla="*/ 655564522 w 30"/>
                <a:gd name="T15" fmla="*/ 601354451 h 56"/>
                <a:gd name="T16" fmla="*/ 655564522 w 30"/>
                <a:gd name="T17" fmla="*/ 601354451 h 56"/>
                <a:gd name="T18" fmla="*/ 0 w 30"/>
                <a:gd name="T19" fmla="*/ 601354451 h 56"/>
                <a:gd name="T20" fmla="*/ 0 w 30"/>
                <a:gd name="T21" fmla="*/ 601354451 h 56"/>
                <a:gd name="T22" fmla="*/ 655564522 w 30"/>
                <a:gd name="T23" fmla="*/ 601354451 h 56"/>
                <a:gd name="T24" fmla="*/ 655564522 w 30"/>
                <a:gd name="T25" fmla="*/ 0 h 56"/>
                <a:gd name="T26" fmla="*/ 655564522 w 30"/>
                <a:gd name="T27" fmla="*/ 0 h 56"/>
                <a:gd name="T28" fmla="*/ 655564522 w 30"/>
                <a:gd name="T29" fmla="*/ 0 h 56"/>
                <a:gd name="T30" fmla="*/ 655564522 w 30"/>
                <a:gd name="T31" fmla="*/ 601354451 h 56"/>
                <a:gd name="T32" fmla="*/ 655564522 w 30"/>
                <a:gd name="T33" fmla="*/ 601354451 h 56"/>
                <a:gd name="T34" fmla="*/ 655564522 w 30"/>
                <a:gd name="T35" fmla="*/ 601354451 h 56"/>
                <a:gd name="T36" fmla="*/ 655564522 w 30"/>
                <a:gd name="T37" fmla="*/ 601354451 h 56"/>
                <a:gd name="T38" fmla="*/ 655564522 w 30"/>
                <a:gd name="T39" fmla="*/ 601354451 h 56"/>
                <a:gd name="T40" fmla="*/ 655564522 w 30"/>
                <a:gd name="T41" fmla="*/ 601354451 h 56"/>
                <a:gd name="T42" fmla="*/ 655564522 w 30"/>
                <a:gd name="T43" fmla="*/ 601354451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56"/>
                <a:gd name="T68" fmla="*/ 30 w 30"/>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56">
                  <a:moveTo>
                    <a:pt x="30" y="32"/>
                  </a:moveTo>
                  <a:lnTo>
                    <a:pt x="28" y="40"/>
                  </a:lnTo>
                  <a:lnTo>
                    <a:pt x="24" y="44"/>
                  </a:lnTo>
                  <a:lnTo>
                    <a:pt x="20" y="50"/>
                  </a:lnTo>
                  <a:lnTo>
                    <a:pt x="16" y="56"/>
                  </a:lnTo>
                  <a:lnTo>
                    <a:pt x="12" y="50"/>
                  </a:lnTo>
                  <a:lnTo>
                    <a:pt x="8" y="44"/>
                  </a:lnTo>
                  <a:lnTo>
                    <a:pt x="6" y="28"/>
                  </a:lnTo>
                  <a:lnTo>
                    <a:pt x="4" y="16"/>
                  </a:lnTo>
                  <a:lnTo>
                    <a:pt x="0" y="8"/>
                  </a:lnTo>
                  <a:lnTo>
                    <a:pt x="0" y="6"/>
                  </a:lnTo>
                  <a:lnTo>
                    <a:pt x="2" y="2"/>
                  </a:lnTo>
                  <a:lnTo>
                    <a:pt x="2" y="0"/>
                  </a:lnTo>
                  <a:lnTo>
                    <a:pt x="6" y="0"/>
                  </a:lnTo>
                  <a:lnTo>
                    <a:pt x="10" y="0"/>
                  </a:lnTo>
                  <a:lnTo>
                    <a:pt x="12" y="2"/>
                  </a:lnTo>
                  <a:lnTo>
                    <a:pt x="18" y="8"/>
                  </a:lnTo>
                  <a:lnTo>
                    <a:pt x="18" y="16"/>
                  </a:lnTo>
                  <a:lnTo>
                    <a:pt x="18" y="24"/>
                  </a:lnTo>
                  <a:lnTo>
                    <a:pt x="22" y="30"/>
                  </a:lnTo>
                  <a:lnTo>
                    <a:pt x="26" y="30"/>
                  </a:lnTo>
                  <a:lnTo>
                    <a:pt x="30" y="32"/>
                  </a:lnTo>
                  <a:close/>
                </a:path>
              </a:pathLst>
            </a:custGeom>
            <a:solidFill>
              <a:srgbClr val="C0C0C0"/>
            </a:solidFill>
            <a:ln w="3175">
              <a:solidFill>
                <a:schemeClr val="bg1"/>
              </a:solidFill>
              <a:round/>
              <a:headEnd/>
              <a:tailEnd/>
            </a:ln>
          </p:spPr>
          <p:txBody>
            <a:bodyPr/>
            <a:lstStyle/>
            <a:p>
              <a:endParaRPr lang="en-GB"/>
            </a:p>
          </p:txBody>
        </p:sp>
        <p:sp>
          <p:nvSpPr>
            <p:cNvPr id="75973" name="Freeform 199"/>
            <p:cNvSpPr>
              <a:spLocks/>
            </p:cNvSpPr>
            <p:nvPr/>
          </p:nvSpPr>
          <p:spPr bwMode="auto">
            <a:xfrm>
              <a:off x="2945" y="1365"/>
              <a:ext cx="82" cy="40"/>
            </a:xfrm>
            <a:custGeom>
              <a:avLst/>
              <a:gdLst>
                <a:gd name="T0" fmla="*/ 405479253 w 86"/>
                <a:gd name="T1" fmla="*/ 0 h 42"/>
                <a:gd name="T2" fmla="*/ 405479253 w 86"/>
                <a:gd name="T3" fmla="*/ 389317710 h 42"/>
                <a:gd name="T4" fmla="*/ 405479253 w 86"/>
                <a:gd name="T5" fmla="*/ 389317710 h 42"/>
                <a:gd name="T6" fmla="*/ 405479253 w 86"/>
                <a:gd name="T7" fmla="*/ 389317710 h 42"/>
                <a:gd name="T8" fmla="*/ 405479253 w 86"/>
                <a:gd name="T9" fmla="*/ 389317710 h 42"/>
                <a:gd name="T10" fmla="*/ 405479253 w 86"/>
                <a:gd name="T11" fmla="*/ 389317710 h 42"/>
                <a:gd name="T12" fmla="*/ 405479253 w 86"/>
                <a:gd name="T13" fmla="*/ 389317710 h 42"/>
                <a:gd name="T14" fmla="*/ 405479253 w 86"/>
                <a:gd name="T15" fmla="*/ 389317710 h 42"/>
                <a:gd name="T16" fmla="*/ 405479253 w 86"/>
                <a:gd name="T17" fmla="*/ 389317710 h 42"/>
                <a:gd name="T18" fmla="*/ 405479253 w 86"/>
                <a:gd name="T19" fmla="*/ 389317710 h 42"/>
                <a:gd name="T20" fmla="*/ 405479253 w 86"/>
                <a:gd name="T21" fmla="*/ 389317710 h 42"/>
                <a:gd name="T22" fmla="*/ 405479253 w 86"/>
                <a:gd name="T23" fmla="*/ 389317710 h 42"/>
                <a:gd name="T24" fmla="*/ 405479253 w 86"/>
                <a:gd name="T25" fmla="*/ 389317710 h 42"/>
                <a:gd name="T26" fmla="*/ 405479253 w 86"/>
                <a:gd name="T27" fmla="*/ 389317710 h 42"/>
                <a:gd name="T28" fmla="*/ 405479253 w 86"/>
                <a:gd name="T29" fmla="*/ 389317710 h 42"/>
                <a:gd name="T30" fmla="*/ 405479253 w 86"/>
                <a:gd name="T31" fmla="*/ 389317710 h 42"/>
                <a:gd name="T32" fmla="*/ 405479253 w 86"/>
                <a:gd name="T33" fmla="*/ 389317710 h 42"/>
                <a:gd name="T34" fmla="*/ 405479253 w 86"/>
                <a:gd name="T35" fmla="*/ 389317710 h 42"/>
                <a:gd name="T36" fmla="*/ 405479253 w 86"/>
                <a:gd name="T37" fmla="*/ 389317710 h 42"/>
                <a:gd name="T38" fmla="*/ 405479253 w 86"/>
                <a:gd name="T39" fmla="*/ 389317710 h 42"/>
                <a:gd name="T40" fmla="*/ 405479253 w 86"/>
                <a:gd name="T41" fmla="*/ 389317710 h 42"/>
                <a:gd name="T42" fmla="*/ 405479253 w 86"/>
                <a:gd name="T43" fmla="*/ 389317710 h 42"/>
                <a:gd name="T44" fmla="*/ 405479253 w 86"/>
                <a:gd name="T45" fmla="*/ 389317710 h 42"/>
                <a:gd name="T46" fmla="*/ 405479253 w 86"/>
                <a:gd name="T47" fmla="*/ 389317710 h 42"/>
                <a:gd name="T48" fmla="*/ 405479253 w 86"/>
                <a:gd name="T49" fmla="*/ 389317710 h 42"/>
                <a:gd name="T50" fmla="*/ 405479253 w 86"/>
                <a:gd name="T51" fmla="*/ 389317710 h 42"/>
                <a:gd name="T52" fmla="*/ 405479253 w 86"/>
                <a:gd name="T53" fmla="*/ 389317710 h 42"/>
                <a:gd name="T54" fmla="*/ 405479253 w 86"/>
                <a:gd name="T55" fmla="*/ 389317710 h 42"/>
                <a:gd name="T56" fmla="*/ 0 w 86"/>
                <a:gd name="T57" fmla="*/ 389317710 h 42"/>
                <a:gd name="T58" fmla="*/ 405479253 w 86"/>
                <a:gd name="T59" fmla="*/ 389317710 h 42"/>
                <a:gd name="T60" fmla="*/ 405479253 w 86"/>
                <a:gd name="T61" fmla="*/ 389317710 h 42"/>
                <a:gd name="T62" fmla="*/ 405479253 w 86"/>
                <a:gd name="T63" fmla="*/ 389317710 h 42"/>
                <a:gd name="T64" fmla="*/ 405479253 w 86"/>
                <a:gd name="T65" fmla="*/ 389317710 h 42"/>
                <a:gd name="T66" fmla="*/ 405479253 w 86"/>
                <a:gd name="T67" fmla="*/ 389317710 h 42"/>
                <a:gd name="T68" fmla="*/ 405479253 w 86"/>
                <a:gd name="T69" fmla="*/ 389317710 h 42"/>
                <a:gd name="T70" fmla="*/ 405479253 w 86"/>
                <a:gd name="T71" fmla="*/ 0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2"/>
                <a:gd name="T110" fmla="*/ 86 w 86"/>
                <a:gd name="T111" fmla="*/ 42 h 4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2">
                  <a:moveTo>
                    <a:pt x="24" y="0"/>
                  </a:moveTo>
                  <a:lnTo>
                    <a:pt x="26" y="6"/>
                  </a:lnTo>
                  <a:lnTo>
                    <a:pt x="28" y="8"/>
                  </a:lnTo>
                  <a:lnTo>
                    <a:pt x="30" y="8"/>
                  </a:lnTo>
                  <a:lnTo>
                    <a:pt x="34" y="8"/>
                  </a:lnTo>
                  <a:lnTo>
                    <a:pt x="40" y="8"/>
                  </a:lnTo>
                  <a:lnTo>
                    <a:pt x="42" y="12"/>
                  </a:lnTo>
                  <a:lnTo>
                    <a:pt x="42" y="14"/>
                  </a:lnTo>
                  <a:lnTo>
                    <a:pt x="44" y="14"/>
                  </a:lnTo>
                  <a:lnTo>
                    <a:pt x="52" y="12"/>
                  </a:lnTo>
                  <a:lnTo>
                    <a:pt x="62" y="10"/>
                  </a:lnTo>
                  <a:lnTo>
                    <a:pt x="72" y="12"/>
                  </a:lnTo>
                  <a:lnTo>
                    <a:pt x="80" y="14"/>
                  </a:lnTo>
                  <a:lnTo>
                    <a:pt x="84" y="14"/>
                  </a:lnTo>
                  <a:lnTo>
                    <a:pt x="86" y="16"/>
                  </a:lnTo>
                  <a:lnTo>
                    <a:pt x="82" y="26"/>
                  </a:lnTo>
                  <a:lnTo>
                    <a:pt x="82" y="28"/>
                  </a:lnTo>
                  <a:lnTo>
                    <a:pt x="76" y="28"/>
                  </a:lnTo>
                  <a:lnTo>
                    <a:pt x="68" y="26"/>
                  </a:lnTo>
                  <a:lnTo>
                    <a:pt x="60" y="26"/>
                  </a:lnTo>
                  <a:lnTo>
                    <a:pt x="56" y="26"/>
                  </a:lnTo>
                  <a:lnTo>
                    <a:pt x="54" y="28"/>
                  </a:lnTo>
                  <a:lnTo>
                    <a:pt x="48" y="32"/>
                  </a:lnTo>
                  <a:lnTo>
                    <a:pt x="38" y="36"/>
                  </a:lnTo>
                  <a:lnTo>
                    <a:pt x="22" y="42"/>
                  </a:lnTo>
                  <a:lnTo>
                    <a:pt x="12" y="40"/>
                  </a:lnTo>
                  <a:lnTo>
                    <a:pt x="6" y="36"/>
                  </a:lnTo>
                  <a:lnTo>
                    <a:pt x="2" y="32"/>
                  </a:lnTo>
                  <a:lnTo>
                    <a:pt x="0" y="24"/>
                  </a:lnTo>
                  <a:lnTo>
                    <a:pt x="6" y="18"/>
                  </a:lnTo>
                  <a:lnTo>
                    <a:pt x="12" y="16"/>
                  </a:lnTo>
                  <a:lnTo>
                    <a:pt x="18" y="12"/>
                  </a:lnTo>
                  <a:lnTo>
                    <a:pt x="20" y="10"/>
                  </a:lnTo>
                  <a:lnTo>
                    <a:pt x="20" y="6"/>
                  </a:lnTo>
                  <a:lnTo>
                    <a:pt x="22" y="6"/>
                  </a:lnTo>
                  <a:lnTo>
                    <a:pt x="24" y="0"/>
                  </a:lnTo>
                  <a:close/>
                </a:path>
              </a:pathLst>
            </a:custGeom>
            <a:solidFill>
              <a:srgbClr val="C0C0C0"/>
            </a:solidFill>
            <a:ln w="3175">
              <a:solidFill>
                <a:schemeClr val="bg1"/>
              </a:solidFill>
              <a:round/>
              <a:headEnd/>
              <a:tailEnd/>
            </a:ln>
          </p:spPr>
          <p:txBody>
            <a:bodyPr/>
            <a:lstStyle/>
            <a:p>
              <a:endParaRPr lang="en-GB"/>
            </a:p>
          </p:txBody>
        </p:sp>
        <p:sp>
          <p:nvSpPr>
            <p:cNvPr id="75974" name="Freeform 200"/>
            <p:cNvSpPr>
              <a:spLocks/>
            </p:cNvSpPr>
            <p:nvPr/>
          </p:nvSpPr>
          <p:spPr bwMode="auto">
            <a:xfrm>
              <a:off x="3367" y="1525"/>
              <a:ext cx="54" cy="42"/>
            </a:xfrm>
            <a:custGeom>
              <a:avLst/>
              <a:gdLst>
                <a:gd name="T0" fmla="*/ 0 w 56"/>
                <a:gd name="T1" fmla="*/ 0 h 44"/>
                <a:gd name="T2" fmla="*/ 601354451 w 56"/>
                <a:gd name="T3" fmla="*/ 0 h 44"/>
                <a:gd name="T4" fmla="*/ 601354451 w 56"/>
                <a:gd name="T5" fmla="*/ 421513076 h 44"/>
                <a:gd name="T6" fmla="*/ 601354451 w 56"/>
                <a:gd name="T7" fmla="*/ 421513076 h 44"/>
                <a:gd name="T8" fmla="*/ 601354451 w 56"/>
                <a:gd name="T9" fmla="*/ 421513076 h 44"/>
                <a:gd name="T10" fmla="*/ 601354451 w 56"/>
                <a:gd name="T11" fmla="*/ 421513076 h 44"/>
                <a:gd name="T12" fmla="*/ 601354451 w 56"/>
                <a:gd name="T13" fmla="*/ 421513076 h 44"/>
                <a:gd name="T14" fmla="*/ 601354451 w 56"/>
                <a:gd name="T15" fmla="*/ 421513076 h 44"/>
                <a:gd name="T16" fmla="*/ 601354451 w 56"/>
                <a:gd name="T17" fmla="*/ 421513076 h 44"/>
                <a:gd name="T18" fmla="*/ 601354451 w 56"/>
                <a:gd name="T19" fmla="*/ 421513076 h 44"/>
                <a:gd name="T20" fmla="*/ 601354451 w 56"/>
                <a:gd name="T21" fmla="*/ 421513076 h 44"/>
                <a:gd name="T22" fmla="*/ 601354451 w 56"/>
                <a:gd name="T23" fmla="*/ 421513076 h 44"/>
                <a:gd name="T24" fmla="*/ 601354451 w 56"/>
                <a:gd name="T25" fmla="*/ 421513076 h 44"/>
                <a:gd name="T26" fmla="*/ 601354451 w 56"/>
                <a:gd name="T27" fmla="*/ 421513076 h 44"/>
                <a:gd name="T28" fmla="*/ 601354451 w 56"/>
                <a:gd name="T29" fmla="*/ 421513076 h 44"/>
                <a:gd name="T30" fmla="*/ 601354451 w 56"/>
                <a:gd name="T31" fmla="*/ 421513076 h 44"/>
                <a:gd name="T32" fmla="*/ 601354451 w 56"/>
                <a:gd name="T33" fmla="*/ 421513076 h 44"/>
                <a:gd name="T34" fmla="*/ 601354451 w 56"/>
                <a:gd name="T35" fmla="*/ 421513076 h 44"/>
                <a:gd name="T36" fmla="*/ 601354451 w 56"/>
                <a:gd name="T37" fmla="*/ 421513076 h 44"/>
                <a:gd name="T38" fmla="*/ 601354451 w 56"/>
                <a:gd name="T39" fmla="*/ 421513076 h 44"/>
                <a:gd name="T40" fmla="*/ 0 w 56"/>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44"/>
                <a:gd name="T65" fmla="*/ 56 w 56"/>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44">
                  <a:moveTo>
                    <a:pt x="0" y="0"/>
                  </a:moveTo>
                  <a:lnTo>
                    <a:pt x="22" y="0"/>
                  </a:lnTo>
                  <a:lnTo>
                    <a:pt x="28" y="6"/>
                  </a:lnTo>
                  <a:lnTo>
                    <a:pt x="30" y="6"/>
                  </a:lnTo>
                  <a:lnTo>
                    <a:pt x="32" y="10"/>
                  </a:lnTo>
                  <a:lnTo>
                    <a:pt x="34" y="16"/>
                  </a:lnTo>
                  <a:lnTo>
                    <a:pt x="40" y="22"/>
                  </a:lnTo>
                  <a:lnTo>
                    <a:pt x="42" y="24"/>
                  </a:lnTo>
                  <a:lnTo>
                    <a:pt x="50" y="28"/>
                  </a:lnTo>
                  <a:lnTo>
                    <a:pt x="56" y="42"/>
                  </a:lnTo>
                  <a:lnTo>
                    <a:pt x="50" y="44"/>
                  </a:lnTo>
                  <a:lnTo>
                    <a:pt x="44" y="40"/>
                  </a:lnTo>
                  <a:lnTo>
                    <a:pt x="40" y="36"/>
                  </a:lnTo>
                  <a:lnTo>
                    <a:pt x="34" y="32"/>
                  </a:lnTo>
                  <a:lnTo>
                    <a:pt x="26" y="34"/>
                  </a:lnTo>
                  <a:lnTo>
                    <a:pt x="22" y="28"/>
                  </a:lnTo>
                  <a:lnTo>
                    <a:pt x="18" y="24"/>
                  </a:lnTo>
                  <a:lnTo>
                    <a:pt x="12" y="20"/>
                  </a:lnTo>
                  <a:lnTo>
                    <a:pt x="2" y="18"/>
                  </a:lnTo>
                  <a:lnTo>
                    <a:pt x="2" y="10"/>
                  </a:lnTo>
                  <a:lnTo>
                    <a:pt x="0" y="0"/>
                  </a:lnTo>
                  <a:close/>
                </a:path>
              </a:pathLst>
            </a:custGeom>
            <a:solidFill>
              <a:srgbClr val="C0C0C0"/>
            </a:solidFill>
            <a:ln w="3175">
              <a:solidFill>
                <a:schemeClr val="bg1"/>
              </a:solidFill>
              <a:round/>
              <a:headEnd/>
              <a:tailEnd/>
            </a:ln>
          </p:spPr>
          <p:txBody>
            <a:bodyPr/>
            <a:lstStyle/>
            <a:p>
              <a:endParaRPr lang="en-GB"/>
            </a:p>
          </p:txBody>
        </p:sp>
        <p:sp>
          <p:nvSpPr>
            <p:cNvPr id="75975" name="Freeform 201"/>
            <p:cNvSpPr>
              <a:spLocks/>
            </p:cNvSpPr>
            <p:nvPr/>
          </p:nvSpPr>
          <p:spPr bwMode="auto">
            <a:xfrm>
              <a:off x="1846" y="3277"/>
              <a:ext cx="40" cy="15"/>
            </a:xfrm>
            <a:custGeom>
              <a:avLst/>
              <a:gdLst>
                <a:gd name="T0" fmla="*/ 389317710 w 42"/>
                <a:gd name="T1" fmla="*/ 224349073 h 16"/>
                <a:gd name="T2" fmla="*/ 389317710 w 42"/>
                <a:gd name="T3" fmla="*/ 224349073 h 16"/>
                <a:gd name="T4" fmla="*/ 389317710 w 42"/>
                <a:gd name="T5" fmla="*/ 224349073 h 16"/>
                <a:gd name="T6" fmla="*/ 389317710 w 42"/>
                <a:gd name="T7" fmla="*/ 224349073 h 16"/>
                <a:gd name="T8" fmla="*/ 389317710 w 42"/>
                <a:gd name="T9" fmla="*/ 224349073 h 16"/>
                <a:gd name="T10" fmla="*/ 389317710 w 42"/>
                <a:gd name="T11" fmla="*/ 224349073 h 16"/>
                <a:gd name="T12" fmla="*/ 389317710 w 42"/>
                <a:gd name="T13" fmla="*/ 224349073 h 16"/>
                <a:gd name="T14" fmla="*/ 389317710 w 42"/>
                <a:gd name="T15" fmla="*/ 224349073 h 16"/>
                <a:gd name="T16" fmla="*/ 389317710 w 42"/>
                <a:gd name="T17" fmla="*/ 224349073 h 16"/>
                <a:gd name="T18" fmla="*/ 389317710 w 42"/>
                <a:gd name="T19" fmla="*/ 224349073 h 16"/>
                <a:gd name="T20" fmla="*/ 389317710 w 42"/>
                <a:gd name="T21" fmla="*/ 224349073 h 16"/>
                <a:gd name="T22" fmla="*/ 389317710 w 42"/>
                <a:gd name="T23" fmla="*/ 0 h 16"/>
                <a:gd name="T24" fmla="*/ 389317710 w 42"/>
                <a:gd name="T25" fmla="*/ 0 h 16"/>
                <a:gd name="T26" fmla="*/ 389317710 w 42"/>
                <a:gd name="T27" fmla="*/ 0 h 16"/>
                <a:gd name="T28" fmla="*/ 389317710 w 42"/>
                <a:gd name="T29" fmla="*/ 224349073 h 16"/>
                <a:gd name="T30" fmla="*/ 389317710 w 42"/>
                <a:gd name="T31" fmla="*/ 224349073 h 16"/>
                <a:gd name="T32" fmla="*/ 389317710 w 42"/>
                <a:gd name="T33" fmla="*/ 224349073 h 16"/>
                <a:gd name="T34" fmla="*/ 0 w 42"/>
                <a:gd name="T35" fmla="*/ 224349073 h 16"/>
                <a:gd name="T36" fmla="*/ 389317710 w 42"/>
                <a:gd name="T37" fmla="*/ 224349073 h 16"/>
                <a:gd name="T38" fmla="*/ 389317710 w 42"/>
                <a:gd name="T39" fmla="*/ 224349073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16"/>
                <a:gd name="T62" fmla="*/ 42 w 42"/>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16">
                  <a:moveTo>
                    <a:pt x="12" y="14"/>
                  </a:moveTo>
                  <a:lnTo>
                    <a:pt x="14" y="14"/>
                  </a:lnTo>
                  <a:lnTo>
                    <a:pt x="14" y="12"/>
                  </a:lnTo>
                  <a:lnTo>
                    <a:pt x="18" y="8"/>
                  </a:lnTo>
                  <a:lnTo>
                    <a:pt x="18" y="14"/>
                  </a:lnTo>
                  <a:lnTo>
                    <a:pt x="20" y="16"/>
                  </a:lnTo>
                  <a:lnTo>
                    <a:pt x="22" y="16"/>
                  </a:lnTo>
                  <a:lnTo>
                    <a:pt x="24" y="14"/>
                  </a:lnTo>
                  <a:lnTo>
                    <a:pt x="30" y="14"/>
                  </a:lnTo>
                  <a:lnTo>
                    <a:pt x="34" y="10"/>
                  </a:lnTo>
                  <a:lnTo>
                    <a:pt x="40" y="6"/>
                  </a:lnTo>
                  <a:lnTo>
                    <a:pt x="42" y="0"/>
                  </a:lnTo>
                  <a:lnTo>
                    <a:pt x="30" y="0"/>
                  </a:lnTo>
                  <a:lnTo>
                    <a:pt x="26" y="0"/>
                  </a:lnTo>
                  <a:lnTo>
                    <a:pt x="22" y="2"/>
                  </a:lnTo>
                  <a:lnTo>
                    <a:pt x="20" y="2"/>
                  </a:lnTo>
                  <a:lnTo>
                    <a:pt x="8" y="2"/>
                  </a:lnTo>
                  <a:lnTo>
                    <a:pt x="0" y="12"/>
                  </a:lnTo>
                  <a:lnTo>
                    <a:pt x="4" y="14"/>
                  </a:lnTo>
                  <a:lnTo>
                    <a:pt x="12" y="14"/>
                  </a:lnTo>
                  <a:close/>
                </a:path>
              </a:pathLst>
            </a:custGeom>
            <a:solidFill>
              <a:srgbClr val="C0C0C0"/>
            </a:solidFill>
            <a:ln w="3175">
              <a:solidFill>
                <a:schemeClr val="bg1"/>
              </a:solidFill>
              <a:round/>
              <a:headEnd/>
              <a:tailEnd/>
            </a:ln>
          </p:spPr>
          <p:txBody>
            <a:bodyPr/>
            <a:lstStyle/>
            <a:p>
              <a:endParaRPr lang="en-GB"/>
            </a:p>
          </p:txBody>
        </p:sp>
        <p:sp>
          <p:nvSpPr>
            <p:cNvPr id="75976" name="Freeform 202"/>
            <p:cNvSpPr>
              <a:spLocks/>
            </p:cNvSpPr>
            <p:nvPr/>
          </p:nvSpPr>
          <p:spPr bwMode="auto">
            <a:xfrm>
              <a:off x="1689" y="2103"/>
              <a:ext cx="13" cy="13"/>
            </a:xfrm>
            <a:custGeom>
              <a:avLst/>
              <a:gdLst>
                <a:gd name="T0" fmla="*/ 160496619 w 14"/>
                <a:gd name="T1" fmla="*/ 160496619 h 14"/>
                <a:gd name="T2" fmla="*/ 160496619 w 14"/>
                <a:gd name="T3" fmla="*/ 160496619 h 14"/>
                <a:gd name="T4" fmla="*/ 160496619 w 14"/>
                <a:gd name="T5" fmla="*/ 160496619 h 14"/>
                <a:gd name="T6" fmla="*/ 160496619 w 14"/>
                <a:gd name="T7" fmla="*/ 160496619 h 14"/>
                <a:gd name="T8" fmla="*/ 160496619 w 14"/>
                <a:gd name="T9" fmla="*/ 160496619 h 14"/>
                <a:gd name="T10" fmla="*/ 160496619 w 14"/>
                <a:gd name="T11" fmla="*/ 0 h 14"/>
                <a:gd name="T12" fmla="*/ 0 w 14"/>
                <a:gd name="T13" fmla="*/ 160496619 h 14"/>
                <a:gd name="T14" fmla="*/ 160496619 w 14"/>
                <a:gd name="T15" fmla="*/ 160496619 h 14"/>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4"/>
                <a:gd name="T26" fmla="*/ 14 w 1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4">
                  <a:moveTo>
                    <a:pt x="10" y="14"/>
                  </a:moveTo>
                  <a:lnTo>
                    <a:pt x="12" y="10"/>
                  </a:lnTo>
                  <a:lnTo>
                    <a:pt x="14" y="8"/>
                  </a:lnTo>
                  <a:lnTo>
                    <a:pt x="14" y="4"/>
                  </a:lnTo>
                  <a:lnTo>
                    <a:pt x="12" y="2"/>
                  </a:lnTo>
                  <a:lnTo>
                    <a:pt x="8" y="0"/>
                  </a:lnTo>
                  <a:lnTo>
                    <a:pt x="0" y="12"/>
                  </a:lnTo>
                  <a:lnTo>
                    <a:pt x="10" y="14"/>
                  </a:lnTo>
                  <a:close/>
                </a:path>
              </a:pathLst>
            </a:custGeom>
            <a:solidFill>
              <a:srgbClr val="C0C0C0"/>
            </a:solidFill>
            <a:ln w="3175">
              <a:solidFill>
                <a:schemeClr val="bg1"/>
              </a:solidFill>
              <a:round/>
              <a:headEnd/>
              <a:tailEnd/>
            </a:ln>
          </p:spPr>
          <p:txBody>
            <a:bodyPr/>
            <a:lstStyle/>
            <a:p>
              <a:endParaRPr lang="en-GB"/>
            </a:p>
          </p:txBody>
        </p:sp>
        <p:sp>
          <p:nvSpPr>
            <p:cNvPr id="75977" name="Freeform 203"/>
            <p:cNvSpPr>
              <a:spLocks/>
            </p:cNvSpPr>
            <p:nvPr/>
          </p:nvSpPr>
          <p:spPr bwMode="auto">
            <a:xfrm>
              <a:off x="1446" y="1837"/>
              <a:ext cx="10" cy="13"/>
            </a:xfrm>
            <a:custGeom>
              <a:avLst/>
              <a:gdLst>
                <a:gd name="T0" fmla="*/ 2147481293 w 10"/>
                <a:gd name="T1" fmla="*/ 160496619 h 14"/>
                <a:gd name="T2" fmla="*/ 2147481293 w 10"/>
                <a:gd name="T3" fmla="*/ 160496619 h 14"/>
                <a:gd name="T4" fmla="*/ 2147481293 w 10"/>
                <a:gd name="T5" fmla="*/ 160496619 h 14"/>
                <a:gd name="T6" fmla="*/ 2147481293 w 10"/>
                <a:gd name="T7" fmla="*/ 160496619 h 14"/>
                <a:gd name="T8" fmla="*/ 0 w 10"/>
                <a:gd name="T9" fmla="*/ 160496619 h 14"/>
                <a:gd name="T10" fmla="*/ 2147481293 w 10"/>
                <a:gd name="T11" fmla="*/ 160496619 h 14"/>
                <a:gd name="T12" fmla="*/ 2147481293 w 10"/>
                <a:gd name="T13" fmla="*/ 0 h 14"/>
                <a:gd name="T14" fmla="*/ 2147481293 w 10"/>
                <a:gd name="T15" fmla="*/ 160496619 h 14"/>
                <a:gd name="T16" fmla="*/ 2147481293 w 10"/>
                <a:gd name="T17" fmla="*/ 160496619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10" y="8"/>
                  </a:moveTo>
                  <a:lnTo>
                    <a:pt x="8" y="12"/>
                  </a:lnTo>
                  <a:lnTo>
                    <a:pt x="4" y="14"/>
                  </a:lnTo>
                  <a:lnTo>
                    <a:pt x="2" y="12"/>
                  </a:lnTo>
                  <a:lnTo>
                    <a:pt x="0" y="8"/>
                  </a:lnTo>
                  <a:lnTo>
                    <a:pt x="2" y="4"/>
                  </a:lnTo>
                  <a:lnTo>
                    <a:pt x="4" y="0"/>
                  </a:lnTo>
                  <a:lnTo>
                    <a:pt x="8" y="2"/>
                  </a:lnTo>
                  <a:lnTo>
                    <a:pt x="10" y="8"/>
                  </a:lnTo>
                  <a:close/>
                </a:path>
              </a:pathLst>
            </a:custGeom>
            <a:solidFill>
              <a:srgbClr val="C0C0C0"/>
            </a:solidFill>
            <a:ln w="3175">
              <a:solidFill>
                <a:schemeClr val="bg1"/>
              </a:solidFill>
              <a:round/>
              <a:headEnd/>
              <a:tailEnd/>
            </a:ln>
          </p:spPr>
          <p:txBody>
            <a:bodyPr/>
            <a:lstStyle/>
            <a:p>
              <a:endParaRPr lang="en-GB"/>
            </a:p>
          </p:txBody>
        </p:sp>
        <p:sp>
          <p:nvSpPr>
            <p:cNvPr id="75978" name="Freeform 204"/>
            <p:cNvSpPr>
              <a:spLocks/>
            </p:cNvSpPr>
            <p:nvPr/>
          </p:nvSpPr>
          <p:spPr bwMode="auto">
            <a:xfrm>
              <a:off x="4654" y="1825"/>
              <a:ext cx="25" cy="58"/>
            </a:xfrm>
            <a:custGeom>
              <a:avLst/>
              <a:gdLst>
                <a:gd name="T0" fmla="*/ 544205379 w 26"/>
                <a:gd name="T1" fmla="*/ 0 h 60"/>
                <a:gd name="T2" fmla="*/ 544205379 w 26"/>
                <a:gd name="T3" fmla="*/ 655564522 h 60"/>
                <a:gd name="T4" fmla="*/ 544205379 w 26"/>
                <a:gd name="T5" fmla="*/ 655564522 h 60"/>
                <a:gd name="T6" fmla="*/ 544205379 w 26"/>
                <a:gd name="T7" fmla="*/ 655564522 h 60"/>
                <a:gd name="T8" fmla="*/ 544205379 w 26"/>
                <a:gd name="T9" fmla="*/ 655564522 h 60"/>
                <a:gd name="T10" fmla="*/ 544205379 w 26"/>
                <a:gd name="T11" fmla="*/ 655564522 h 60"/>
                <a:gd name="T12" fmla="*/ 0 w 26"/>
                <a:gd name="T13" fmla="*/ 655564522 h 60"/>
                <a:gd name="T14" fmla="*/ 0 w 26"/>
                <a:gd name="T15" fmla="*/ 655564522 h 60"/>
                <a:gd name="T16" fmla="*/ 544205379 w 26"/>
                <a:gd name="T17" fmla="*/ 655564522 h 60"/>
                <a:gd name="T18" fmla="*/ 544205379 w 26"/>
                <a:gd name="T19" fmla="*/ 655564522 h 60"/>
                <a:gd name="T20" fmla="*/ 544205379 w 26"/>
                <a:gd name="T21" fmla="*/ 655564522 h 60"/>
                <a:gd name="T22" fmla="*/ 544205379 w 26"/>
                <a:gd name="T23" fmla="*/ 655564522 h 60"/>
                <a:gd name="T24" fmla="*/ 544205379 w 2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60"/>
                <a:gd name="T41" fmla="*/ 26 w 26"/>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60">
                  <a:moveTo>
                    <a:pt x="26" y="0"/>
                  </a:moveTo>
                  <a:lnTo>
                    <a:pt x="26" y="14"/>
                  </a:lnTo>
                  <a:lnTo>
                    <a:pt x="24" y="36"/>
                  </a:lnTo>
                  <a:lnTo>
                    <a:pt x="18" y="60"/>
                  </a:lnTo>
                  <a:lnTo>
                    <a:pt x="6" y="48"/>
                  </a:lnTo>
                  <a:lnTo>
                    <a:pt x="2" y="42"/>
                  </a:lnTo>
                  <a:lnTo>
                    <a:pt x="0" y="36"/>
                  </a:lnTo>
                  <a:lnTo>
                    <a:pt x="0" y="22"/>
                  </a:lnTo>
                  <a:lnTo>
                    <a:pt x="6" y="12"/>
                  </a:lnTo>
                  <a:lnTo>
                    <a:pt x="10" y="6"/>
                  </a:lnTo>
                  <a:lnTo>
                    <a:pt x="14" y="4"/>
                  </a:lnTo>
                  <a:lnTo>
                    <a:pt x="20" y="2"/>
                  </a:lnTo>
                  <a:lnTo>
                    <a:pt x="26" y="0"/>
                  </a:lnTo>
                  <a:close/>
                </a:path>
              </a:pathLst>
            </a:custGeom>
            <a:solidFill>
              <a:srgbClr val="C0C0C0"/>
            </a:solidFill>
            <a:ln w="3175">
              <a:solidFill>
                <a:schemeClr val="bg1"/>
              </a:solidFill>
              <a:round/>
              <a:headEnd/>
              <a:tailEnd/>
            </a:ln>
          </p:spPr>
          <p:txBody>
            <a:bodyPr/>
            <a:lstStyle/>
            <a:p>
              <a:endParaRPr lang="en-GB"/>
            </a:p>
          </p:txBody>
        </p:sp>
        <p:sp>
          <p:nvSpPr>
            <p:cNvPr id="75979" name="Freeform 205"/>
            <p:cNvSpPr>
              <a:spLocks/>
            </p:cNvSpPr>
            <p:nvPr/>
          </p:nvSpPr>
          <p:spPr bwMode="auto">
            <a:xfrm>
              <a:off x="4483" y="1922"/>
              <a:ext cx="36" cy="36"/>
            </a:xfrm>
            <a:custGeom>
              <a:avLst/>
              <a:gdLst>
                <a:gd name="T0" fmla="*/ 323661546 w 38"/>
                <a:gd name="T1" fmla="*/ 323661546 h 38"/>
                <a:gd name="T2" fmla="*/ 323661546 w 38"/>
                <a:gd name="T3" fmla="*/ 323661546 h 38"/>
                <a:gd name="T4" fmla="*/ 323661546 w 38"/>
                <a:gd name="T5" fmla="*/ 323661546 h 38"/>
                <a:gd name="T6" fmla="*/ 323661546 w 38"/>
                <a:gd name="T7" fmla="*/ 323661546 h 38"/>
                <a:gd name="T8" fmla="*/ 0 w 38"/>
                <a:gd name="T9" fmla="*/ 323661546 h 38"/>
                <a:gd name="T10" fmla="*/ 323661546 w 38"/>
                <a:gd name="T11" fmla="*/ 323661546 h 38"/>
                <a:gd name="T12" fmla="*/ 323661546 w 38"/>
                <a:gd name="T13" fmla="*/ 323661546 h 38"/>
                <a:gd name="T14" fmla="*/ 323661546 w 38"/>
                <a:gd name="T15" fmla="*/ 323661546 h 38"/>
                <a:gd name="T16" fmla="*/ 323661546 w 38"/>
                <a:gd name="T17" fmla="*/ 323661546 h 38"/>
                <a:gd name="T18" fmla="*/ 323661546 w 38"/>
                <a:gd name="T19" fmla="*/ 0 h 38"/>
                <a:gd name="T20" fmla="*/ 323661546 w 38"/>
                <a:gd name="T21" fmla="*/ 323661546 h 38"/>
                <a:gd name="T22" fmla="*/ 323661546 w 38"/>
                <a:gd name="T23" fmla="*/ 323661546 h 38"/>
                <a:gd name="T24" fmla="*/ 323661546 w 38"/>
                <a:gd name="T25" fmla="*/ 323661546 h 38"/>
                <a:gd name="T26" fmla="*/ 323661546 w 38"/>
                <a:gd name="T27" fmla="*/ 323661546 h 38"/>
                <a:gd name="T28" fmla="*/ 323661546 w 38"/>
                <a:gd name="T29" fmla="*/ 323661546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38"/>
                <a:gd name="T47" fmla="*/ 38 w 38"/>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38">
                  <a:moveTo>
                    <a:pt x="20" y="38"/>
                  </a:moveTo>
                  <a:lnTo>
                    <a:pt x="14" y="36"/>
                  </a:lnTo>
                  <a:lnTo>
                    <a:pt x="6" y="32"/>
                  </a:lnTo>
                  <a:lnTo>
                    <a:pt x="2" y="26"/>
                  </a:lnTo>
                  <a:lnTo>
                    <a:pt x="0" y="20"/>
                  </a:lnTo>
                  <a:lnTo>
                    <a:pt x="2" y="16"/>
                  </a:lnTo>
                  <a:lnTo>
                    <a:pt x="4" y="12"/>
                  </a:lnTo>
                  <a:lnTo>
                    <a:pt x="14" y="6"/>
                  </a:lnTo>
                  <a:lnTo>
                    <a:pt x="28" y="2"/>
                  </a:lnTo>
                  <a:lnTo>
                    <a:pt x="38" y="0"/>
                  </a:lnTo>
                  <a:lnTo>
                    <a:pt x="36" y="10"/>
                  </a:lnTo>
                  <a:lnTo>
                    <a:pt x="32" y="22"/>
                  </a:lnTo>
                  <a:lnTo>
                    <a:pt x="26" y="34"/>
                  </a:lnTo>
                  <a:lnTo>
                    <a:pt x="24" y="36"/>
                  </a:lnTo>
                  <a:lnTo>
                    <a:pt x="20" y="38"/>
                  </a:lnTo>
                  <a:close/>
                </a:path>
              </a:pathLst>
            </a:custGeom>
            <a:solidFill>
              <a:srgbClr val="C0C0C0"/>
            </a:solidFill>
            <a:ln w="3175">
              <a:solidFill>
                <a:schemeClr val="bg1"/>
              </a:solidFill>
              <a:round/>
              <a:headEnd/>
              <a:tailEnd/>
            </a:ln>
          </p:spPr>
          <p:txBody>
            <a:bodyPr/>
            <a:lstStyle/>
            <a:p>
              <a:endParaRPr lang="en-GB"/>
            </a:p>
          </p:txBody>
        </p:sp>
        <p:sp>
          <p:nvSpPr>
            <p:cNvPr id="75980" name="Freeform 206"/>
            <p:cNvSpPr>
              <a:spLocks/>
            </p:cNvSpPr>
            <p:nvPr/>
          </p:nvSpPr>
          <p:spPr bwMode="auto">
            <a:xfrm>
              <a:off x="4515" y="2168"/>
              <a:ext cx="172" cy="210"/>
            </a:xfrm>
            <a:custGeom>
              <a:avLst/>
              <a:gdLst>
                <a:gd name="T0" fmla="*/ 646733136 w 178"/>
                <a:gd name="T1" fmla="*/ 580266782 h 218"/>
                <a:gd name="T2" fmla="*/ 646733136 w 178"/>
                <a:gd name="T3" fmla="*/ 580266782 h 218"/>
                <a:gd name="T4" fmla="*/ 646733136 w 178"/>
                <a:gd name="T5" fmla="*/ 580266782 h 218"/>
                <a:gd name="T6" fmla="*/ 646733136 w 178"/>
                <a:gd name="T7" fmla="*/ 580266782 h 218"/>
                <a:gd name="T8" fmla="*/ 646733136 w 178"/>
                <a:gd name="T9" fmla="*/ 580266782 h 218"/>
                <a:gd name="T10" fmla="*/ 646733136 w 178"/>
                <a:gd name="T11" fmla="*/ 580266782 h 218"/>
                <a:gd name="T12" fmla="*/ 646733136 w 178"/>
                <a:gd name="T13" fmla="*/ 580266782 h 218"/>
                <a:gd name="T14" fmla="*/ 0 w 178"/>
                <a:gd name="T15" fmla="*/ 580266782 h 218"/>
                <a:gd name="T16" fmla="*/ 646733136 w 178"/>
                <a:gd name="T17" fmla="*/ 580266782 h 218"/>
                <a:gd name="T18" fmla="*/ 646733136 w 178"/>
                <a:gd name="T19" fmla="*/ 580266782 h 218"/>
                <a:gd name="T20" fmla="*/ 646733136 w 178"/>
                <a:gd name="T21" fmla="*/ 580266782 h 218"/>
                <a:gd name="T22" fmla="*/ 646733136 w 178"/>
                <a:gd name="T23" fmla="*/ 580266782 h 218"/>
                <a:gd name="T24" fmla="*/ 646733136 w 178"/>
                <a:gd name="T25" fmla="*/ 580266782 h 218"/>
                <a:gd name="T26" fmla="*/ 646733136 w 178"/>
                <a:gd name="T27" fmla="*/ 580266782 h 218"/>
                <a:gd name="T28" fmla="*/ 646733136 w 178"/>
                <a:gd name="T29" fmla="*/ 580266782 h 218"/>
                <a:gd name="T30" fmla="*/ 646733136 w 178"/>
                <a:gd name="T31" fmla="*/ 580266782 h 218"/>
                <a:gd name="T32" fmla="*/ 646733136 w 178"/>
                <a:gd name="T33" fmla="*/ 580266782 h 218"/>
                <a:gd name="T34" fmla="*/ 646733136 w 178"/>
                <a:gd name="T35" fmla="*/ 580266782 h 218"/>
                <a:gd name="T36" fmla="*/ 646733136 w 178"/>
                <a:gd name="T37" fmla="*/ 580266782 h 218"/>
                <a:gd name="T38" fmla="*/ 646733136 w 178"/>
                <a:gd name="T39" fmla="*/ 580266782 h 218"/>
                <a:gd name="T40" fmla="*/ 646733136 w 178"/>
                <a:gd name="T41" fmla="*/ 0 h 218"/>
                <a:gd name="T42" fmla="*/ 646733136 w 178"/>
                <a:gd name="T43" fmla="*/ 580266782 h 218"/>
                <a:gd name="T44" fmla="*/ 646733136 w 178"/>
                <a:gd name="T45" fmla="*/ 580266782 h 218"/>
                <a:gd name="T46" fmla="*/ 646733136 w 178"/>
                <a:gd name="T47" fmla="*/ 580266782 h 218"/>
                <a:gd name="T48" fmla="*/ 646733136 w 178"/>
                <a:gd name="T49" fmla="*/ 580266782 h 218"/>
                <a:gd name="T50" fmla="*/ 646733136 w 178"/>
                <a:gd name="T51" fmla="*/ 580266782 h 218"/>
                <a:gd name="T52" fmla="*/ 646733136 w 178"/>
                <a:gd name="T53" fmla="*/ 580266782 h 218"/>
                <a:gd name="T54" fmla="*/ 646733136 w 178"/>
                <a:gd name="T55" fmla="*/ 580266782 h 218"/>
                <a:gd name="T56" fmla="*/ 646733136 w 178"/>
                <a:gd name="T57" fmla="*/ 580266782 h 218"/>
                <a:gd name="T58" fmla="*/ 646733136 w 178"/>
                <a:gd name="T59" fmla="*/ 580266782 h 218"/>
                <a:gd name="T60" fmla="*/ 646733136 w 178"/>
                <a:gd name="T61" fmla="*/ 580266782 h 218"/>
                <a:gd name="T62" fmla="*/ 646733136 w 178"/>
                <a:gd name="T63" fmla="*/ 580266782 h 218"/>
                <a:gd name="T64" fmla="*/ 646733136 w 178"/>
                <a:gd name="T65" fmla="*/ 580266782 h 218"/>
                <a:gd name="T66" fmla="*/ 646733136 w 178"/>
                <a:gd name="T67" fmla="*/ 580266782 h 218"/>
                <a:gd name="T68" fmla="*/ 646733136 w 178"/>
                <a:gd name="T69" fmla="*/ 580266782 h 218"/>
                <a:gd name="T70" fmla="*/ 646733136 w 178"/>
                <a:gd name="T71" fmla="*/ 580266782 h 218"/>
                <a:gd name="T72" fmla="*/ 646733136 w 178"/>
                <a:gd name="T73" fmla="*/ 580266782 h 218"/>
                <a:gd name="T74" fmla="*/ 646733136 w 178"/>
                <a:gd name="T75" fmla="*/ 580266782 h 218"/>
                <a:gd name="T76" fmla="*/ 646733136 w 178"/>
                <a:gd name="T77" fmla="*/ 580266782 h 218"/>
                <a:gd name="T78" fmla="*/ 646733136 w 178"/>
                <a:gd name="T79" fmla="*/ 580266782 h 218"/>
                <a:gd name="T80" fmla="*/ 646733136 w 178"/>
                <a:gd name="T81" fmla="*/ 580266782 h 218"/>
                <a:gd name="T82" fmla="*/ 646733136 w 178"/>
                <a:gd name="T83" fmla="*/ 580266782 h 218"/>
                <a:gd name="T84" fmla="*/ 646733136 w 178"/>
                <a:gd name="T85" fmla="*/ 580266782 h 218"/>
                <a:gd name="T86" fmla="*/ 646733136 w 178"/>
                <a:gd name="T87" fmla="*/ 580266782 h 218"/>
                <a:gd name="T88" fmla="*/ 646733136 w 178"/>
                <a:gd name="T89" fmla="*/ 580266782 h 218"/>
                <a:gd name="T90" fmla="*/ 646733136 w 178"/>
                <a:gd name="T91" fmla="*/ 580266782 h 218"/>
                <a:gd name="T92" fmla="*/ 646733136 w 178"/>
                <a:gd name="T93" fmla="*/ 580266782 h 218"/>
                <a:gd name="T94" fmla="*/ 646733136 w 178"/>
                <a:gd name="T95" fmla="*/ 580266782 h 218"/>
                <a:gd name="T96" fmla="*/ 646733136 w 178"/>
                <a:gd name="T97" fmla="*/ 580266782 h 218"/>
                <a:gd name="T98" fmla="*/ 646733136 w 178"/>
                <a:gd name="T99" fmla="*/ 580266782 h 218"/>
                <a:gd name="T100" fmla="*/ 646733136 w 178"/>
                <a:gd name="T101" fmla="*/ 580266782 h 218"/>
                <a:gd name="T102" fmla="*/ 646733136 w 178"/>
                <a:gd name="T103" fmla="*/ 580266782 h 218"/>
                <a:gd name="T104" fmla="*/ 646733136 w 178"/>
                <a:gd name="T105" fmla="*/ 580266782 h 218"/>
                <a:gd name="T106" fmla="*/ 646733136 w 178"/>
                <a:gd name="T107" fmla="*/ 580266782 h 218"/>
                <a:gd name="T108" fmla="*/ 646733136 w 178"/>
                <a:gd name="T109" fmla="*/ 580266782 h 218"/>
                <a:gd name="T110" fmla="*/ 646733136 w 178"/>
                <a:gd name="T111" fmla="*/ 580266782 h 218"/>
                <a:gd name="T112" fmla="*/ 646733136 w 178"/>
                <a:gd name="T113" fmla="*/ 580266782 h 218"/>
                <a:gd name="T114" fmla="*/ 646733136 w 178"/>
                <a:gd name="T115" fmla="*/ 580266782 h 218"/>
                <a:gd name="T116" fmla="*/ 646733136 w 178"/>
                <a:gd name="T117" fmla="*/ 580266782 h 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8"/>
                <a:gd name="T178" fmla="*/ 0 h 218"/>
                <a:gd name="T179" fmla="*/ 178 w 178"/>
                <a:gd name="T180" fmla="*/ 218 h 2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8" h="218">
                  <a:moveTo>
                    <a:pt x="20" y="182"/>
                  </a:moveTo>
                  <a:lnTo>
                    <a:pt x="18" y="178"/>
                  </a:lnTo>
                  <a:lnTo>
                    <a:pt x="18" y="174"/>
                  </a:lnTo>
                  <a:lnTo>
                    <a:pt x="20" y="170"/>
                  </a:lnTo>
                  <a:lnTo>
                    <a:pt x="20" y="166"/>
                  </a:lnTo>
                  <a:lnTo>
                    <a:pt x="20" y="164"/>
                  </a:lnTo>
                  <a:lnTo>
                    <a:pt x="18" y="162"/>
                  </a:lnTo>
                  <a:lnTo>
                    <a:pt x="12" y="160"/>
                  </a:lnTo>
                  <a:lnTo>
                    <a:pt x="12" y="154"/>
                  </a:lnTo>
                  <a:lnTo>
                    <a:pt x="10" y="154"/>
                  </a:lnTo>
                  <a:lnTo>
                    <a:pt x="6" y="150"/>
                  </a:lnTo>
                  <a:lnTo>
                    <a:pt x="4" y="144"/>
                  </a:lnTo>
                  <a:lnTo>
                    <a:pt x="6" y="140"/>
                  </a:lnTo>
                  <a:lnTo>
                    <a:pt x="6" y="138"/>
                  </a:lnTo>
                  <a:lnTo>
                    <a:pt x="2" y="132"/>
                  </a:lnTo>
                  <a:lnTo>
                    <a:pt x="0" y="126"/>
                  </a:lnTo>
                  <a:lnTo>
                    <a:pt x="2" y="118"/>
                  </a:lnTo>
                  <a:lnTo>
                    <a:pt x="6" y="108"/>
                  </a:lnTo>
                  <a:lnTo>
                    <a:pt x="10" y="102"/>
                  </a:lnTo>
                  <a:lnTo>
                    <a:pt x="16" y="98"/>
                  </a:lnTo>
                  <a:lnTo>
                    <a:pt x="16" y="102"/>
                  </a:lnTo>
                  <a:lnTo>
                    <a:pt x="18" y="104"/>
                  </a:lnTo>
                  <a:lnTo>
                    <a:pt x="24" y="108"/>
                  </a:lnTo>
                  <a:lnTo>
                    <a:pt x="38" y="108"/>
                  </a:lnTo>
                  <a:lnTo>
                    <a:pt x="38" y="98"/>
                  </a:lnTo>
                  <a:lnTo>
                    <a:pt x="44" y="88"/>
                  </a:lnTo>
                  <a:lnTo>
                    <a:pt x="48" y="84"/>
                  </a:lnTo>
                  <a:lnTo>
                    <a:pt x="52" y="82"/>
                  </a:lnTo>
                  <a:lnTo>
                    <a:pt x="66" y="78"/>
                  </a:lnTo>
                  <a:lnTo>
                    <a:pt x="70" y="76"/>
                  </a:lnTo>
                  <a:lnTo>
                    <a:pt x="74" y="72"/>
                  </a:lnTo>
                  <a:lnTo>
                    <a:pt x="80" y="62"/>
                  </a:lnTo>
                  <a:lnTo>
                    <a:pt x="86" y="52"/>
                  </a:lnTo>
                  <a:lnTo>
                    <a:pt x="96" y="46"/>
                  </a:lnTo>
                  <a:lnTo>
                    <a:pt x="102" y="44"/>
                  </a:lnTo>
                  <a:lnTo>
                    <a:pt x="108" y="44"/>
                  </a:lnTo>
                  <a:lnTo>
                    <a:pt x="110" y="40"/>
                  </a:lnTo>
                  <a:lnTo>
                    <a:pt x="114" y="30"/>
                  </a:lnTo>
                  <a:lnTo>
                    <a:pt x="120" y="18"/>
                  </a:lnTo>
                  <a:lnTo>
                    <a:pt x="130" y="6"/>
                  </a:lnTo>
                  <a:lnTo>
                    <a:pt x="134" y="2"/>
                  </a:lnTo>
                  <a:lnTo>
                    <a:pt x="138" y="0"/>
                  </a:lnTo>
                  <a:lnTo>
                    <a:pt x="142" y="4"/>
                  </a:lnTo>
                  <a:lnTo>
                    <a:pt x="146" y="10"/>
                  </a:lnTo>
                  <a:lnTo>
                    <a:pt x="148" y="16"/>
                  </a:lnTo>
                  <a:lnTo>
                    <a:pt x="150" y="22"/>
                  </a:lnTo>
                  <a:lnTo>
                    <a:pt x="158" y="24"/>
                  </a:lnTo>
                  <a:lnTo>
                    <a:pt x="164" y="28"/>
                  </a:lnTo>
                  <a:lnTo>
                    <a:pt x="170" y="30"/>
                  </a:lnTo>
                  <a:lnTo>
                    <a:pt x="178" y="32"/>
                  </a:lnTo>
                  <a:lnTo>
                    <a:pt x="178" y="36"/>
                  </a:lnTo>
                  <a:lnTo>
                    <a:pt x="176" y="38"/>
                  </a:lnTo>
                  <a:lnTo>
                    <a:pt x="174" y="40"/>
                  </a:lnTo>
                  <a:lnTo>
                    <a:pt x="166" y="40"/>
                  </a:lnTo>
                  <a:lnTo>
                    <a:pt x="160" y="40"/>
                  </a:lnTo>
                  <a:lnTo>
                    <a:pt x="158" y="42"/>
                  </a:lnTo>
                  <a:lnTo>
                    <a:pt x="156" y="44"/>
                  </a:lnTo>
                  <a:lnTo>
                    <a:pt x="164" y="48"/>
                  </a:lnTo>
                  <a:lnTo>
                    <a:pt x="164" y="50"/>
                  </a:lnTo>
                  <a:lnTo>
                    <a:pt x="158" y="52"/>
                  </a:lnTo>
                  <a:lnTo>
                    <a:pt x="150" y="60"/>
                  </a:lnTo>
                  <a:lnTo>
                    <a:pt x="146" y="64"/>
                  </a:lnTo>
                  <a:lnTo>
                    <a:pt x="146" y="70"/>
                  </a:lnTo>
                  <a:lnTo>
                    <a:pt x="148" y="76"/>
                  </a:lnTo>
                  <a:lnTo>
                    <a:pt x="150" y="84"/>
                  </a:lnTo>
                  <a:lnTo>
                    <a:pt x="154" y="90"/>
                  </a:lnTo>
                  <a:lnTo>
                    <a:pt x="160" y="92"/>
                  </a:lnTo>
                  <a:lnTo>
                    <a:pt x="158" y="96"/>
                  </a:lnTo>
                  <a:lnTo>
                    <a:pt x="156" y="98"/>
                  </a:lnTo>
                  <a:lnTo>
                    <a:pt x="158" y="104"/>
                  </a:lnTo>
                  <a:lnTo>
                    <a:pt x="162" y="110"/>
                  </a:lnTo>
                  <a:lnTo>
                    <a:pt x="172" y="118"/>
                  </a:lnTo>
                  <a:lnTo>
                    <a:pt x="172" y="122"/>
                  </a:lnTo>
                  <a:lnTo>
                    <a:pt x="166" y="122"/>
                  </a:lnTo>
                  <a:lnTo>
                    <a:pt x="160" y="122"/>
                  </a:lnTo>
                  <a:lnTo>
                    <a:pt x="156" y="124"/>
                  </a:lnTo>
                  <a:lnTo>
                    <a:pt x="154" y="126"/>
                  </a:lnTo>
                  <a:lnTo>
                    <a:pt x="150" y="138"/>
                  </a:lnTo>
                  <a:lnTo>
                    <a:pt x="146" y="150"/>
                  </a:lnTo>
                  <a:lnTo>
                    <a:pt x="142" y="160"/>
                  </a:lnTo>
                  <a:lnTo>
                    <a:pt x="136" y="162"/>
                  </a:lnTo>
                  <a:lnTo>
                    <a:pt x="132" y="168"/>
                  </a:lnTo>
                  <a:lnTo>
                    <a:pt x="130" y="174"/>
                  </a:lnTo>
                  <a:lnTo>
                    <a:pt x="132" y="178"/>
                  </a:lnTo>
                  <a:lnTo>
                    <a:pt x="132" y="184"/>
                  </a:lnTo>
                  <a:lnTo>
                    <a:pt x="132" y="190"/>
                  </a:lnTo>
                  <a:lnTo>
                    <a:pt x="128" y="194"/>
                  </a:lnTo>
                  <a:lnTo>
                    <a:pt x="126" y="196"/>
                  </a:lnTo>
                  <a:lnTo>
                    <a:pt x="126" y="200"/>
                  </a:lnTo>
                  <a:lnTo>
                    <a:pt x="128" y="204"/>
                  </a:lnTo>
                  <a:lnTo>
                    <a:pt x="130" y="206"/>
                  </a:lnTo>
                  <a:lnTo>
                    <a:pt x="130" y="210"/>
                  </a:lnTo>
                  <a:lnTo>
                    <a:pt x="120" y="210"/>
                  </a:lnTo>
                  <a:lnTo>
                    <a:pt x="114" y="214"/>
                  </a:lnTo>
                  <a:lnTo>
                    <a:pt x="106" y="216"/>
                  </a:lnTo>
                  <a:lnTo>
                    <a:pt x="98" y="218"/>
                  </a:lnTo>
                  <a:lnTo>
                    <a:pt x="96" y="218"/>
                  </a:lnTo>
                  <a:lnTo>
                    <a:pt x="96" y="216"/>
                  </a:lnTo>
                  <a:lnTo>
                    <a:pt x="96" y="212"/>
                  </a:lnTo>
                  <a:lnTo>
                    <a:pt x="96" y="206"/>
                  </a:lnTo>
                  <a:lnTo>
                    <a:pt x="88" y="204"/>
                  </a:lnTo>
                  <a:lnTo>
                    <a:pt x="84" y="202"/>
                  </a:lnTo>
                  <a:lnTo>
                    <a:pt x="78" y="200"/>
                  </a:lnTo>
                  <a:lnTo>
                    <a:pt x="72" y="200"/>
                  </a:lnTo>
                  <a:lnTo>
                    <a:pt x="68" y="200"/>
                  </a:lnTo>
                  <a:lnTo>
                    <a:pt x="62" y="202"/>
                  </a:lnTo>
                  <a:lnTo>
                    <a:pt x="58" y="204"/>
                  </a:lnTo>
                  <a:lnTo>
                    <a:pt x="52" y="206"/>
                  </a:lnTo>
                  <a:lnTo>
                    <a:pt x="48" y="204"/>
                  </a:lnTo>
                  <a:lnTo>
                    <a:pt x="50" y="200"/>
                  </a:lnTo>
                  <a:lnTo>
                    <a:pt x="46" y="198"/>
                  </a:lnTo>
                  <a:lnTo>
                    <a:pt x="38" y="196"/>
                  </a:lnTo>
                  <a:lnTo>
                    <a:pt x="32" y="196"/>
                  </a:lnTo>
                  <a:lnTo>
                    <a:pt x="26" y="194"/>
                  </a:lnTo>
                  <a:lnTo>
                    <a:pt x="22" y="190"/>
                  </a:lnTo>
                  <a:lnTo>
                    <a:pt x="20" y="186"/>
                  </a:lnTo>
                  <a:lnTo>
                    <a:pt x="20" y="180"/>
                  </a:lnTo>
                  <a:lnTo>
                    <a:pt x="20" y="182"/>
                  </a:lnTo>
                  <a:close/>
                </a:path>
              </a:pathLst>
            </a:custGeom>
            <a:solidFill>
              <a:srgbClr val="C0C0C0"/>
            </a:solidFill>
            <a:ln w="3175">
              <a:solidFill>
                <a:schemeClr val="bg1"/>
              </a:solidFill>
              <a:round/>
              <a:headEnd/>
              <a:tailEnd/>
            </a:ln>
          </p:spPr>
          <p:txBody>
            <a:bodyPr/>
            <a:lstStyle/>
            <a:p>
              <a:endParaRPr lang="en-GB"/>
            </a:p>
          </p:txBody>
        </p:sp>
        <p:sp>
          <p:nvSpPr>
            <p:cNvPr id="75981" name="Freeform 207"/>
            <p:cNvSpPr>
              <a:spLocks/>
            </p:cNvSpPr>
            <p:nvPr/>
          </p:nvSpPr>
          <p:spPr bwMode="auto">
            <a:xfrm>
              <a:off x="4745" y="2461"/>
              <a:ext cx="65" cy="39"/>
            </a:xfrm>
            <a:custGeom>
              <a:avLst/>
              <a:gdLst>
                <a:gd name="T0" fmla="*/ 442674823 w 68"/>
                <a:gd name="T1" fmla="*/ 0 h 40"/>
                <a:gd name="T2" fmla="*/ 442674823 w 68"/>
                <a:gd name="T3" fmla="*/ 885301160 h 40"/>
                <a:gd name="T4" fmla="*/ 442674823 w 68"/>
                <a:gd name="T5" fmla="*/ 885301160 h 40"/>
                <a:gd name="T6" fmla="*/ 442674823 w 68"/>
                <a:gd name="T7" fmla="*/ 885301160 h 40"/>
                <a:gd name="T8" fmla="*/ 442674823 w 68"/>
                <a:gd name="T9" fmla="*/ 885301160 h 40"/>
                <a:gd name="T10" fmla="*/ 442674823 w 68"/>
                <a:gd name="T11" fmla="*/ 885301160 h 40"/>
                <a:gd name="T12" fmla="*/ 442674823 w 68"/>
                <a:gd name="T13" fmla="*/ 885301160 h 40"/>
                <a:gd name="T14" fmla="*/ 442674823 w 68"/>
                <a:gd name="T15" fmla="*/ 885301160 h 40"/>
                <a:gd name="T16" fmla="*/ 442674823 w 68"/>
                <a:gd name="T17" fmla="*/ 885301160 h 40"/>
                <a:gd name="T18" fmla="*/ 0 w 68"/>
                <a:gd name="T19" fmla="*/ 885301160 h 40"/>
                <a:gd name="T20" fmla="*/ 0 w 68"/>
                <a:gd name="T21" fmla="*/ 885301160 h 40"/>
                <a:gd name="T22" fmla="*/ 0 w 68"/>
                <a:gd name="T23" fmla="*/ 885301160 h 40"/>
                <a:gd name="T24" fmla="*/ 442674823 w 68"/>
                <a:gd name="T25" fmla="*/ 885301160 h 40"/>
                <a:gd name="T26" fmla="*/ 442674823 w 68"/>
                <a:gd name="T27" fmla="*/ 885301160 h 40"/>
                <a:gd name="T28" fmla="*/ 442674823 w 68"/>
                <a:gd name="T29" fmla="*/ 885301160 h 40"/>
                <a:gd name="T30" fmla="*/ 442674823 w 68"/>
                <a:gd name="T31" fmla="*/ 885301160 h 40"/>
                <a:gd name="T32" fmla="*/ 442674823 w 68"/>
                <a:gd name="T33" fmla="*/ 885301160 h 40"/>
                <a:gd name="T34" fmla="*/ 442674823 w 68"/>
                <a:gd name="T35" fmla="*/ 885301160 h 40"/>
                <a:gd name="T36" fmla="*/ 442674823 w 68"/>
                <a:gd name="T37" fmla="*/ 885301160 h 40"/>
                <a:gd name="T38" fmla="*/ 442674823 w 68"/>
                <a:gd name="T39" fmla="*/ 885301160 h 40"/>
                <a:gd name="T40" fmla="*/ 442674823 w 68"/>
                <a:gd name="T41" fmla="*/ 0 h 40"/>
                <a:gd name="T42" fmla="*/ 442674823 w 68"/>
                <a:gd name="T43" fmla="*/ 0 h 40"/>
                <a:gd name="T44" fmla="*/ 442674823 w 68"/>
                <a:gd name="T45" fmla="*/ 885301160 h 40"/>
                <a:gd name="T46" fmla="*/ 442674823 w 68"/>
                <a:gd name="T47" fmla="*/ 0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8"/>
                <a:gd name="T73" fmla="*/ 0 h 40"/>
                <a:gd name="T74" fmla="*/ 68 w 68"/>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8" h="40">
                  <a:moveTo>
                    <a:pt x="68" y="0"/>
                  </a:moveTo>
                  <a:lnTo>
                    <a:pt x="54" y="10"/>
                  </a:lnTo>
                  <a:lnTo>
                    <a:pt x="38" y="16"/>
                  </a:lnTo>
                  <a:lnTo>
                    <a:pt x="34" y="18"/>
                  </a:lnTo>
                  <a:lnTo>
                    <a:pt x="30" y="22"/>
                  </a:lnTo>
                  <a:lnTo>
                    <a:pt x="22" y="30"/>
                  </a:lnTo>
                  <a:lnTo>
                    <a:pt x="14" y="38"/>
                  </a:lnTo>
                  <a:lnTo>
                    <a:pt x="8" y="40"/>
                  </a:lnTo>
                  <a:lnTo>
                    <a:pt x="2" y="40"/>
                  </a:lnTo>
                  <a:lnTo>
                    <a:pt x="0" y="40"/>
                  </a:lnTo>
                  <a:lnTo>
                    <a:pt x="0" y="36"/>
                  </a:lnTo>
                  <a:lnTo>
                    <a:pt x="0" y="32"/>
                  </a:lnTo>
                  <a:lnTo>
                    <a:pt x="2" y="28"/>
                  </a:lnTo>
                  <a:lnTo>
                    <a:pt x="10" y="22"/>
                  </a:lnTo>
                  <a:lnTo>
                    <a:pt x="26" y="14"/>
                  </a:lnTo>
                  <a:lnTo>
                    <a:pt x="30" y="12"/>
                  </a:lnTo>
                  <a:lnTo>
                    <a:pt x="32" y="8"/>
                  </a:lnTo>
                  <a:lnTo>
                    <a:pt x="34" y="6"/>
                  </a:lnTo>
                  <a:lnTo>
                    <a:pt x="38" y="4"/>
                  </a:lnTo>
                  <a:lnTo>
                    <a:pt x="48" y="2"/>
                  </a:lnTo>
                  <a:lnTo>
                    <a:pt x="56" y="0"/>
                  </a:lnTo>
                  <a:lnTo>
                    <a:pt x="68" y="0"/>
                  </a:lnTo>
                  <a:lnTo>
                    <a:pt x="68" y="2"/>
                  </a:lnTo>
                  <a:lnTo>
                    <a:pt x="68" y="0"/>
                  </a:lnTo>
                  <a:close/>
                </a:path>
              </a:pathLst>
            </a:custGeom>
            <a:solidFill>
              <a:srgbClr val="C0C0C0"/>
            </a:solidFill>
            <a:ln w="3175">
              <a:solidFill>
                <a:schemeClr val="bg1"/>
              </a:solidFill>
              <a:round/>
              <a:headEnd/>
              <a:tailEnd/>
            </a:ln>
          </p:spPr>
          <p:txBody>
            <a:bodyPr/>
            <a:lstStyle/>
            <a:p>
              <a:endParaRPr lang="en-GB"/>
            </a:p>
          </p:txBody>
        </p:sp>
        <p:sp>
          <p:nvSpPr>
            <p:cNvPr id="75982" name="Freeform 208"/>
            <p:cNvSpPr>
              <a:spLocks/>
            </p:cNvSpPr>
            <p:nvPr/>
          </p:nvSpPr>
          <p:spPr bwMode="auto">
            <a:xfrm>
              <a:off x="4675" y="2479"/>
              <a:ext cx="25" cy="15"/>
            </a:xfrm>
            <a:custGeom>
              <a:avLst/>
              <a:gdLst>
                <a:gd name="T0" fmla="*/ 544205379 w 26"/>
                <a:gd name="T1" fmla="*/ 224349073 h 16"/>
                <a:gd name="T2" fmla="*/ 544205379 w 26"/>
                <a:gd name="T3" fmla="*/ 224349073 h 16"/>
                <a:gd name="T4" fmla="*/ 0 w 26"/>
                <a:gd name="T5" fmla="*/ 224349073 h 16"/>
                <a:gd name="T6" fmla="*/ 544205379 w 26"/>
                <a:gd name="T7" fmla="*/ 0 h 16"/>
                <a:gd name="T8" fmla="*/ 544205379 w 26"/>
                <a:gd name="T9" fmla="*/ 0 h 16"/>
                <a:gd name="T10" fmla="*/ 544205379 w 26"/>
                <a:gd name="T11" fmla="*/ 0 h 16"/>
                <a:gd name="T12" fmla="*/ 544205379 w 26"/>
                <a:gd name="T13" fmla="*/ 224349073 h 16"/>
                <a:gd name="T14" fmla="*/ 544205379 w 26"/>
                <a:gd name="T15" fmla="*/ 224349073 h 16"/>
                <a:gd name="T16" fmla="*/ 544205379 w 26"/>
                <a:gd name="T17" fmla="*/ 224349073 h 16"/>
                <a:gd name="T18" fmla="*/ 544205379 w 26"/>
                <a:gd name="T19" fmla="*/ 224349073 h 16"/>
                <a:gd name="T20" fmla="*/ 544205379 w 26"/>
                <a:gd name="T21" fmla="*/ 224349073 h 16"/>
                <a:gd name="T22" fmla="*/ 544205379 w 26"/>
                <a:gd name="T23" fmla="*/ 224349073 h 16"/>
                <a:gd name="T24" fmla="*/ 544205379 w 26"/>
                <a:gd name="T25" fmla="*/ 224349073 h 16"/>
                <a:gd name="T26" fmla="*/ 544205379 w 26"/>
                <a:gd name="T27" fmla="*/ 224349073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16"/>
                <a:gd name="T44" fmla="*/ 26 w 2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16">
                  <a:moveTo>
                    <a:pt x="18" y="14"/>
                  </a:moveTo>
                  <a:lnTo>
                    <a:pt x="8" y="10"/>
                  </a:lnTo>
                  <a:lnTo>
                    <a:pt x="0" y="4"/>
                  </a:lnTo>
                  <a:lnTo>
                    <a:pt x="4" y="0"/>
                  </a:lnTo>
                  <a:lnTo>
                    <a:pt x="10" y="0"/>
                  </a:lnTo>
                  <a:lnTo>
                    <a:pt x="14" y="0"/>
                  </a:lnTo>
                  <a:lnTo>
                    <a:pt x="18" y="2"/>
                  </a:lnTo>
                  <a:lnTo>
                    <a:pt x="20" y="6"/>
                  </a:lnTo>
                  <a:lnTo>
                    <a:pt x="24" y="6"/>
                  </a:lnTo>
                  <a:lnTo>
                    <a:pt x="26" y="12"/>
                  </a:lnTo>
                  <a:lnTo>
                    <a:pt x="24" y="14"/>
                  </a:lnTo>
                  <a:lnTo>
                    <a:pt x="22" y="16"/>
                  </a:lnTo>
                  <a:lnTo>
                    <a:pt x="20" y="16"/>
                  </a:lnTo>
                  <a:lnTo>
                    <a:pt x="18" y="14"/>
                  </a:lnTo>
                  <a:close/>
                </a:path>
              </a:pathLst>
            </a:custGeom>
            <a:solidFill>
              <a:srgbClr val="C0C0C0"/>
            </a:solidFill>
            <a:ln w="3175">
              <a:solidFill>
                <a:schemeClr val="bg1"/>
              </a:solidFill>
              <a:round/>
              <a:headEnd/>
              <a:tailEnd/>
            </a:ln>
          </p:spPr>
          <p:txBody>
            <a:bodyPr/>
            <a:lstStyle/>
            <a:p>
              <a:endParaRPr lang="en-GB"/>
            </a:p>
          </p:txBody>
        </p:sp>
        <p:sp>
          <p:nvSpPr>
            <p:cNvPr id="75983" name="Freeform 209"/>
            <p:cNvSpPr>
              <a:spLocks/>
            </p:cNvSpPr>
            <p:nvPr/>
          </p:nvSpPr>
          <p:spPr bwMode="auto">
            <a:xfrm>
              <a:off x="4452" y="2332"/>
              <a:ext cx="25" cy="27"/>
            </a:xfrm>
            <a:custGeom>
              <a:avLst/>
              <a:gdLst>
                <a:gd name="T0" fmla="*/ 0 w 26"/>
                <a:gd name="T1" fmla="*/ 601354451 h 28"/>
                <a:gd name="T2" fmla="*/ 544205379 w 26"/>
                <a:gd name="T3" fmla="*/ 601354451 h 28"/>
                <a:gd name="T4" fmla="*/ 544205379 w 26"/>
                <a:gd name="T5" fmla="*/ 601354451 h 28"/>
                <a:gd name="T6" fmla="*/ 544205379 w 26"/>
                <a:gd name="T7" fmla="*/ 0 h 28"/>
                <a:gd name="T8" fmla="*/ 544205379 w 26"/>
                <a:gd name="T9" fmla="*/ 0 h 28"/>
                <a:gd name="T10" fmla="*/ 544205379 w 26"/>
                <a:gd name="T11" fmla="*/ 0 h 28"/>
                <a:gd name="T12" fmla="*/ 544205379 w 26"/>
                <a:gd name="T13" fmla="*/ 601354451 h 28"/>
                <a:gd name="T14" fmla="*/ 544205379 w 26"/>
                <a:gd name="T15" fmla="*/ 601354451 h 28"/>
                <a:gd name="T16" fmla="*/ 544205379 w 26"/>
                <a:gd name="T17" fmla="*/ 601354451 h 28"/>
                <a:gd name="T18" fmla="*/ 544205379 w 26"/>
                <a:gd name="T19" fmla="*/ 601354451 h 28"/>
                <a:gd name="T20" fmla="*/ 544205379 w 26"/>
                <a:gd name="T21" fmla="*/ 601354451 h 28"/>
                <a:gd name="T22" fmla="*/ 544205379 w 26"/>
                <a:gd name="T23" fmla="*/ 601354451 h 28"/>
                <a:gd name="T24" fmla="*/ 544205379 w 26"/>
                <a:gd name="T25" fmla="*/ 601354451 h 28"/>
                <a:gd name="T26" fmla="*/ 544205379 w 26"/>
                <a:gd name="T27" fmla="*/ 601354451 h 28"/>
                <a:gd name="T28" fmla="*/ 544205379 w 26"/>
                <a:gd name="T29" fmla="*/ 601354451 h 28"/>
                <a:gd name="T30" fmla="*/ 544205379 w 26"/>
                <a:gd name="T31" fmla="*/ 601354451 h 28"/>
                <a:gd name="T32" fmla="*/ 544205379 w 26"/>
                <a:gd name="T33" fmla="*/ 601354451 h 28"/>
                <a:gd name="T34" fmla="*/ 544205379 w 26"/>
                <a:gd name="T35" fmla="*/ 601354451 h 28"/>
                <a:gd name="T36" fmla="*/ 544205379 w 26"/>
                <a:gd name="T37" fmla="*/ 601354451 h 28"/>
                <a:gd name="T38" fmla="*/ 0 w 26"/>
                <a:gd name="T39" fmla="*/ 601354451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28"/>
                <a:gd name="T62" fmla="*/ 26 w 26"/>
                <a:gd name="T63" fmla="*/ 28 h 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28">
                  <a:moveTo>
                    <a:pt x="0" y="6"/>
                  </a:moveTo>
                  <a:lnTo>
                    <a:pt x="4" y="4"/>
                  </a:lnTo>
                  <a:lnTo>
                    <a:pt x="6" y="2"/>
                  </a:lnTo>
                  <a:lnTo>
                    <a:pt x="10" y="0"/>
                  </a:lnTo>
                  <a:lnTo>
                    <a:pt x="12" y="0"/>
                  </a:lnTo>
                  <a:lnTo>
                    <a:pt x="14" y="0"/>
                  </a:lnTo>
                  <a:lnTo>
                    <a:pt x="16" y="2"/>
                  </a:lnTo>
                  <a:lnTo>
                    <a:pt x="16" y="8"/>
                  </a:lnTo>
                  <a:lnTo>
                    <a:pt x="20" y="14"/>
                  </a:lnTo>
                  <a:lnTo>
                    <a:pt x="26" y="20"/>
                  </a:lnTo>
                  <a:lnTo>
                    <a:pt x="26" y="26"/>
                  </a:lnTo>
                  <a:lnTo>
                    <a:pt x="24" y="28"/>
                  </a:lnTo>
                  <a:lnTo>
                    <a:pt x="16" y="24"/>
                  </a:lnTo>
                  <a:lnTo>
                    <a:pt x="14" y="20"/>
                  </a:lnTo>
                  <a:lnTo>
                    <a:pt x="12" y="18"/>
                  </a:lnTo>
                  <a:lnTo>
                    <a:pt x="14" y="14"/>
                  </a:lnTo>
                  <a:lnTo>
                    <a:pt x="14" y="12"/>
                  </a:lnTo>
                  <a:lnTo>
                    <a:pt x="6" y="10"/>
                  </a:lnTo>
                  <a:lnTo>
                    <a:pt x="2" y="8"/>
                  </a:lnTo>
                  <a:lnTo>
                    <a:pt x="0" y="6"/>
                  </a:lnTo>
                  <a:close/>
                </a:path>
              </a:pathLst>
            </a:custGeom>
            <a:solidFill>
              <a:srgbClr val="C0C0C0"/>
            </a:solidFill>
            <a:ln w="3175">
              <a:solidFill>
                <a:schemeClr val="bg1"/>
              </a:solidFill>
              <a:round/>
              <a:headEnd/>
              <a:tailEnd/>
            </a:ln>
          </p:spPr>
          <p:txBody>
            <a:bodyPr/>
            <a:lstStyle/>
            <a:p>
              <a:endParaRPr lang="en-GB"/>
            </a:p>
          </p:txBody>
        </p:sp>
        <p:sp>
          <p:nvSpPr>
            <p:cNvPr id="75984" name="Freeform 210"/>
            <p:cNvSpPr>
              <a:spLocks/>
            </p:cNvSpPr>
            <p:nvPr/>
          </p:nvSpPr>
          <p:spPr bwMode="auto">
            <a:xfrm>
              <a:off x="4342" y="2321"/>
              <a:ext cx="11" cy="11"/>
            </a:xfrm>
            <a:custGeom>
              <a:avLst/>
              <a:gdLst>
                <a:gd name="T0" fmla="*/ 102171576 w 12"/>
                <a:gd name="T1" fmla="*/ 0 h 12"/>
                <a:gd name="T2" fmla="*/ 102171576 w 12"/>
                <a:gd name="T3" fmla="*/ 102171576 h 12"/>
                <a:gd name="T4" fmla="*/ 102171576 w 12"/>
                <a:gd name="T5" fmla="*/ 102171576 h 12"/>
                <a:gd name="T6" fmla="*/ 102171576 w 12"/>
                <a:gd name="T7" fmla="*/ 102171576 h 12"/>
                <a:gd name="T8" fmla="*/ 102171576 w 12"/>
                <a:gd name="T9" fmla="*/ 102171576 h 12"/>
                <a:gd name="T10" fmla="*/ 102171576 w 12"/>
                <a:gd name="T11" fmla="*/ 102171576 h 12"/>
                <a:gd name="T12" fmla="*/ 102171576 w 12"/>
                <a:gd name="T13" fmla="*/ 102171576 h 12"/>
                <a:gd name="T14" fmla="*/ 0 w 12"/>
                <a:gd name="T15" fmla="*/ 102171576 h 12"/>
                <a:gd name="T16" fmla="*/ 102171576 w 12"/>
                <a:gd name="T17" fmla="*/ 0 h 12"/>
                <a:gd name="T18" fmla="*/ 102171576 w 12"/>
                <a:gd name="T19" fmla="*/ 0 h 12"/>
                <a:gd name="T20" fmla="*/ 102171576 w 12"/>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8" y="0"/>
                  </a:moveTo>
                  <a:lnTo>
                    <a:pt x="8" y="6"/>
                  </a:lnTo>
                  <a:lnTo>
                    <a:pt x="12" y="8"/>
                  </a:lnTo>
                  <a:lnTo>
                    <a:pt x="12" y="12"/>
                  </a:lnTo>
                  <a:lnTo>
                    <a:pt x="8" y="12"/>
                  </a:lnTo>
                  <a:lnTo>
                    <a:pt x="4" y="10"/>
                  </a:lnTo>
                  <a:lnTo>
                    <a:pt x="2" y="8"/>
                  </a:lnTo>
                  <a:lnTo>
                    <a:pt x="0" y="4"/>
                  </a:lnTo>
                  <a:lnTo>
                    <a:pt x="2" y="0"/>
                  </a:lnTo>
                  <a:lnTo>
                    <a:pt x="4" y="0"/>
                  </a:lnTo>
                  <a:lnTo>
                    <a:pt x="8" y="0"/>
                  </a:lnTo>
                  <a:close/>
                </a:path>
              </a:pathLst>
            </a:custGeom>
            <a:solidFill>
              <a:srgbClr val="C0C0C0"/>
            </a:solidFill>
            <a:ln w="3175">
              <a:solidFill>
                <a:schemeClr val="bg1"/>
              </a:solidFill>
              <a:round/>
              <a:headEnd/>
              <a:tailEnd/>
            </a:ln>
          </p:spPr>
          <p:txBody>
            <a:bodyPr/>
            <a:lstStyle/>
            <a:p>
              <a:endParaRPr lang="en-GB"/>
            </a:p>
          </p:txBody>
        </p:sp>
        <p:sp>
          <p:nvSpPr>
            <p:cNvPr id="75985" name="Freeform 211"/>
            <p:cNvSpPr>
              <a:spLocks/>
            </p:cNvSpPr>
            <p:nvPr/>
          </p:nvSpPr>
          <p:spPr bwMode="auto">
            <a:xfrm>
              <a:off x="4319" y="2274"/>
              <a:ext cx="13" cy="16"/>
            </a:xfrm>
            <a:custGeom>
              <a:avLst/>
              <a:gdLst>
                <a:gd name="T0" fmla="*/ 160496619 w 14"/>
                <a:gd name="T1" fmla="*/ 2147481088 h 16"/>
                <a:gd name="T2" fmla="*/ 160496619 w 14"/>
                <a:gd name="T3" fmla="*/ 2147481088 h 16"/>
                <a:gd name="T4" fmla="*/ 160496619 w 14"/>
                <a:gd name="T5" fmla="*/ 2147481088 h 16"/>
                <a:gd name="T6" fmla="*/ 160496619 w 14"/>
                <a:gd name="T7" fmla="*/ 2147481088 h 16"/>
                <a:gd name="T8" fmla="*/ 160496619 w 14"/>
                <a:gd name="T9" fmla="*/ 2147481088 h 16"/>
                <a:gd name="T10" fmla="*/ 160496619 w 14"/>
                <a:gd name="T11" fmla="*/ 2147481088 h 16"/>
                <a:gd name="T12" fmla="*/ 0 w 14"/>
                <a:gd name="T13" fmla="*/ 0 h 16"/>
                <a:gd name="T14" fmla="*/ 160496619 w 14"/>
                <a:gd name="T15" fmla="*/ 2147481088 h 16"/>
                <a:gd name="T16" fmla="*/ 160496619 w 14"/>
                <a:gd name="T17" fmla="*/ 2147481088 h 16"/>
                <a:gd name="T18" fmla="*/ 160496619 w 14"/>
                <a:gd name="T19" fmla="*/ 214748108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6"/>
                <a:gd name="T32" fmla="*/ 14 w 1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6">
                  <a:moveTo>
                    <a:pt x="14" y="10"/>
                  </a:moveTo>
                  <a:lnTo>
                    <a:pt x="12" y="14"/>
                  </a:lnTo>
                  <a:lnTo>
                    <a:pt x="10" y="16"/>
                  </a:lnTo>
                  <a:lnTo>
                    <a:pt x="6" y="14"/>
                  </a:lnTo>
                  <a:lnTo>
                    <a:pt x="2" y="10"/>
                  </a:lnTo>
                  <a:lnTo>
                    <a:pt x="2" y="6"/>
                  </a:lnTo>
                  <a:lnTo>
                    <a:pt x="0" y="0"/>
                  </a:lnTo>
                  <a:lnTo>
                    <a:pt x="8" y="4"/>
                  </a:lnTo>
                  <a:lnTo>
                    <a:pt x="12" y="6"/>
                  </a:lnTo>
                  <a:lnTo>
                    <a:pt x="14" y="10"/>
                  </a:lnTo>
                  <a:close/>
                </a:path>
              </a:pathLst>
            </a:custGeom>
            <a:solidFill>
              <a:srgbClr val="C0C0C0"/>
            </a:solidFill>
            <a:ln w="3175">
              <a:solidFill>
                <a:schemeClr val="bg1"/>
              </a:solidFill>
              <a:round/>
              <a:headEnd/>
              <a:tailEnd/>
            </a:ln>
          </p:spPr>
          <p:txBody>
            <a:bodyPr/>
            <a:lstStyle/>
            <a:p>
              <a:endParaRPr lang="en-GB"/>
            </a:p>
          </p:txBody>
        </p:sp>
        <p:sp>
          <p:nvSpPr>
            <p:cNvPr id="75986" name="Freeform 212"/>
            <p:cNvSpPr>
              <a:spLocks/>
            </p:cNvSpPr>
            <p:nvPr/>
          </p:nvSpPr>
          <p:spPr bwMode="auto">
            <a:xfrm>
              <a:off x="4895" y="3066"/>
              <a:ext cx="68" cy="60"/>
            </a:xfrm>
            <a:custGeom>
              <a:avLst/>
              <a:gdLst>
                <a:gd name="T0" fmla="*/ 778592107 w 70"/>
                <a:gd name="T1" fmla="*/ 681575801 h 62"/>
                <a:gd name="T2" fmla="*/ 778592107 w 70"/>
                <a:gd name="T3" fmla="*/ 681575801 h 62"/>
                <a:gd name="T4" fmla="*/ 778592107 w 70"/>
                <a:gd name="T5" fmla="*/ 681575801 h 62"/>
                <a:gd name="T6" fmla="*/ 778592107 w 70"/>
                <a:gd name="T7" fmla="*/ 681575801 h 62"/>
                <a:gd name="T8" fmla="*/ 778592107 w 70"/>
                <a:gd name="T9" fmla="*/ 681575801 h 62"/>
                <a:gd name="T10" fmla="*/ 778592107 w 70"/>
                <a:gd name="T11" fmla="*/ 681575801 h 62"/>
                <a:gd name="T12" fmla="*/ 778592107 w 70"/>
                <a:gd name="T13" fmla="*/ 681575801 h 62"/>
                <a:gd name="T14" fmla="*/ 778592107 w 70"/>
                <a:gd name="T15" fmla="*/ 681575801 h 62"/>
                <a:gd name="T16" fmla="*/ 778592107 w 70"/>
                <a:gd name="T17" fmla="*/ 681575801 h 62"/>
                <a:gd name="T18" fmla="*/ 778592107 w 70"/>
                <a:gd name="T19" fmla="*/ 681575801 h 62"/>
                <a:gd name="T20" fmla="*/ 778592107 w 70"/>
                <a:gd name="T21" fmla="*/ 681575801 h 62"/>
                <a:gd name="T22" fmla="*/ 778592107 w 70"/>
                <a:gd name="T23" fmla="*/ 681575801 h 62"/>
                <a:gd name="T24" fmla="*/ 778592107 w 70"/>
                <a:gd name="T25" fmla="*/ 681575801 h 62"/>
                <a:gd name="T26" fmla="*/ 778592107 w 70"/>
                <a:gd name="T27" fmla="*/ 681575801 h 62"/>
                <a:gd name="T28" fmla="*/ 778592107 w 70"/>
                <a:gd name="T29" fmla="*/ 681575801 h 62"/>
                <a:gd name="T30" fmla="*/ 778592107 w 70"/>
                <a:gd name="T31" fmla="*/ 681575801 h 62"/>
                <a:gd name="T32" fmla="*/ 778592107 w 70"/>
                <a:gd name="T33" fmla="*/ 681575801 h 62"/>
                <a:gd name="T34" fmla="*/ 778592107 w 70"/>
                <a:gd name="T35" fmla="*/ 681575801 h 62"/>
                <a:gd name="T36" fmla="*/ 778592107 w 70"/>
                <a:gd name="T37" fmla="*/ 681575801 h 62"/>
                <a:gd name="T38" fmla="*/ 778592107 w 70"/>
                <a:gd name="T39" fmla="*/ 681575801 h 62"/>
                <a:gd name="T40" fmla="*/ 778592107 w 70"/>
                <a:gd name="T41" fmla="*/ 681575801 h 62"/>
                <a:gd name="T42" fmla="*/ 778592107 w 70"/>
                <a:gd name="T43" fmla="*/ 681575801 h 62"/>
                <a:gd name="T44" fmla="*/ 778592107 w 70"/>
                <a:gd name="T45" fmla="*/ 681575801 h 62"/>
                <a:gd name="T46" fmla="*/ 778592107 w 70"/>
                <a:gd name="T47" fmla="*/ 681575801 h 62"/>
                <a:gd name="T48" fmla="*/ 778592107 w 70"/>
                <a:gd name="T49" fmla="*/ 681575801 h 62"/>
                <a:gd name="T50" fmla="*/ 0 w 70"/>
                <a:gd name="T51" fmla="*/ 681575801 h 62"/>
                <a:gd name="T52" fmla="*/ 0 w 70"/>
                <a:gd name="T53" fmla="*/ 681575801 h 62"/>
                <a:gd name="T54" fmla="*/ 0 w 70"/>
                <a:gd name="T55" fmla="*/ 681575801 h 62"/>
                <a:gd name="T56" fmla="*/ 0 w 70"/>
                <a:gd name="T57" fmla="*/ 681575801 h 62"/>
                <a:gd name="T58" fmla="*/ 778592107 w 70"/>
                <a:gd name="T59" fmla="*/ 681575801 h 62"/>
                <a:gd name="T60" fmla="*/ 778592107 w 70"/>
                <a:gd name="T61" fmla="*/ 681575801 h 62"/>
                <a:gd name="T62" fmla="*/ 778592107 w 70"/>
                <a:gd name="T63" fmla="*/ 681575801 h 62"/>
                <a:gd name="T64" fmla="*/ 778592107 w 70"/>
                <a:gd name="T65" fmla="*/ 681575801 h 62"/>
                <a:gd name="T66" fmla="*/ 778592107 w 70"/>
                <a:gd name="T67" fmla="*/ 681575801 h 62"/>
                <a:gd name="T68" fmla="*/ 778592107 w 70"/>
                <a:gd name="T69" fmla="*/ 681575801 h 62"/>
                <a:gd name="T70" fmla="*/ 778592107 w 70"/>
                <a:gd name="T71" fmla="*/ 681575801 h 62"/>
                <a:gd name="T72" fmla="*/ 778592107 w 70"/>
                <a:gd name="T73" fmla="*/ 0 h 62"/>
                <a:gd name="T74" fmla="*/ 778592107 w 70"/>
                <a:gd name="T75" fmla="*/ 681575801 h 62"/>
                <a:gd name="T76" fmla="*/ 778592107 w 70"/>
                <a:gd name="T77" fmla="*/ 681575801 h 6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62"/>
                <a:gd name="T119" fmla="*/ 70 w 70"/>
                <a:gd name="T120" fmla="*/ 62 h 6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62">
                  <a:moveTo>
                    <a:pt x="18" y="2"/>
                  </a:moveTo>
                  <a:lnTo>
                    <a:pt x="26" y="10"/>
                  </a:lnTo>
                  <a:lnTo>
                    <a:pt x="30" y="12"/>
                  </a:lnTo>
                  <a:lnTo>
                    <a:pt x="34" y="14"/>
                  </a:lnTo>
                  <a:lnTo>
                    <a:pt x="42" y="14"/>
                  </a:lnTo>
                  <a:lnTo>
                    <a:pt x="50" y="12"/>
                  </a:lnTo>
                  <a:lnTo>
                    <a:pt x="62" y="8"/>
                  </a:lnTo>
                  <a:lnTo>
                    <a:pt x="70" y="8"/>
                  </a:lnTo>
                  <a:lnTo>
                    <a:pt x="70" y="10"/>
                  </a:lnTo>
                  <a:lnTo>
                    <a:pt x="68" y="14"/>
                  </a:lnTo>
                  <a:lnTo>
                    <a:pt x="64" y="18"/>
                  </a:lnTo>
                  <a:lnTo>
                    <a:pt x="60" y="26"/>
                  </a:lnTo>
                  <a:lnTo>
                    <a:pt x="58" y="34"/>
                  </a:lnTo>
                  <a:lnTo>
                    <a:pt x="54" y="38"/>
                  </a:lnTo>
                  <a:lnTo>
                    <a:pt x="50" y="40"/>
                  </a:lnTo>
                  <a:lnTo>
                    <a:pt x="44" y="46"/>
                  </a:lnTo>
                  <a:lnTo>
                    <a:pt x="40" y="52"/>
                  </a:lnTo>
                  <a:lnTo>
                    <a:pt x="36" y="54"/>
                  </a:lnTo>
                  <a:lnTo>
                    <a:pt x="34" y="56"/>
                  </a:lnTo>
                  <a:lnTo>
                    <a:pt x="32" y="54"/>
                  </a:lnTo>
                  <a:lnTo>
                    <a:pt x="30" y="50"/>
                  </a:lnTo>
                  <a:lnTo>
                    <a:pt x="20" y="58"/>
                  </a:lnTo>
                  <a:lnTo>
                    <a:pt x="16" y="60"/>
                  </a:lnTo>
                  <a:lnTo>
                    <a:pt x="10" y="62"/>
                  </a:lnTo>
                  <a:lnTo>
                    <a:pt x="4" y="60"/>
                  </a:lnTo>
                  <a:lnTo>
                    <a:pt x="0" y="56"/>
                  </a:lnTo>
                  <a:lnTo>
                    <a:pt x="0" y="52"/>
                  </a:lnTo>
                  <a:lnTo>
                    <a:pt x="0" y="46"/>
                  </a:lnTo>
                  <a:lnTo>
                    <a:pt x="0" y="42"/>
                  </a:lnTo>
                  <a:lnTo>
                    <a:pt x="2" y="40"/>
                  </a:lnTo>
                  <a:lnTo>
                    <a:pt x="6" y="36"/>
                  </a:lnTo>
                  <a:lnTo>
                    <a:pt x="8" y="34"/>
                  </a:lnTo>
                  <a:lnTo>
                    <a:pt x="8" y="30"/>
                  </a:lnTo>
                  <a:lnTo>
                    <a:pt x="6" y="22"/>
                  </a:lnTo>
                  <a:lnTo>
                    <a:pt x="8" y="18"/>
                  </a:lnTo>
                  <a:lnTo>
                    <a:pt x="12" y="10"/>
                  </a:lnTo>
                  <a:lnTo>
                    <a:pt x="18" y="0"/>
                  </a:lnTo>
                  <a:lnTo>
                    <a:pt x="18" y="4"/>
                  </a:lnTo>
                  <a:lnTo>
                    <a:pt x="18" y="2"/>
                  </a:lnTo>
                  <a:close/>
                </a:path>
              </a:pathLst>
            </a:custGeom>
            <a:solidFill>
              <a:srgbClr val="C0C0C0"/>
            </a:solidFill>
            <a:ln w="3175">
              <a:solidFill>
                <a:schemeClr val="bg1"/>
              </a:solidFill>
              <a:round/>
              <a:headEnd/>
              <a:tailEnd/>
            </a:ln>
          </p:spPr>
          <p:txBody>
            <a:bodyPr/>
            <a:lstStyle/>
            <a:p>
              <a:endParaRPr lang="en-GB"/>
            </a:p>
          </p:txBody>
        </p:sp>
        <p:sp>
          <p:nvSpPr>
            <p:cNvPr id="75987" name="Freeform 213"/>
            <p:cNvSpPr>
              <a:spLocks/>
            </p:cNvSpPr>
            <p:nvPr/>
          </p:nvSpPr>
          <p:spPr bwMode="auto">
            <a:xfrm>
              <a:off x="5383" y="2687"/>
              <a:ext cx="40" cy="44"/>
            </a:xfrm>
            <a:custGeom>
              <a:avLst/>
              <a:gdLst>
                <a:gd name="T0" fmla="*/ 389317710 w 42"/>
                <a:gd name="T1" fmla="*/ 453157548 h 46"/>
                <a:gd name="T2" fmla="*/ 389317710 w 42"/>
                <a:gd name="T3" fmla="*/ 453157548 h 46"/>
                <a:gd name="T4" fmla="*/ 389317710 w 42"/>
                <a:gd name="T5" fmla="*/ 453157548 h 46"/>
                <a:gd name="T6" fmla="*/ 389317710 w 42"/>
                <a:gd name="T7" fmla="*/ 453157548 h 46"/>
                <a:gd name="T8" fmla="*/ 389317710 w 42"/>
                <a:gd name="T9" fmla="*/ 453157548 h 46"/>
                <a:gd name="T10" fmla="*/ 389317710 w 42"/>
                <a:gd name="T11" fmla="*/ 453157548 h 46"/>
                <a:gd name="T12" fmla="*/ 0 w 42"/>
                <a:gd name="T13" fmla="*/ 453157548 h 46"/>
                <a:gd name="T14" fmla="*/ 0 w 42"/>
                <a:gd name="T15" fmla="*/ 0 h 46"/>
                <a:gd name="T16" fmla="*/ 389317710 w 42"/>
                <a:gd name="T17" fmla="*/ 453157548 h 46"/>
                <a:gd name="T18" fmla="*/ 389317710 w 42"/>
                <a:gd name="T19" fmla="*/ 453157548 h 46"/>
                <a:gd name="T20" fmla="*/ 389317710 w 42"/>
                <a:gd name="T21" fmla="*/ 453157548 h 46"/>
                <a:gd name="T22" fmla="*/ 389317710 w 42"/>
                <a:gd name="T23" fmla="*/ 453157548 h 46"/>
                <a:gd name="T24" fmla="*/ 389317710 w 42"/>
                <a:gd name="T25" fmla="*/ 453157548 h 46"/>
                <a:gd name="T26" fmla="*/ 389317710 w 42"/>
                <a:gd name="T27" fmla="*/ 453157548 h 46"/>
                <a:gd name="T28" fmla="*/ 389317710 w 42"/>
                <a:gd name="T29" fmla="*/ 453157548 h 46"/>
                <a:gd name="T30" fmla="*/ 389317710 w 42"/>
                <a:gd name="T31" fmla="*/ 453157548 h 46"/>
                <a:gd name="T32" fmla="*/ 389317710 w 42"/>
                <a:gd name="T33" fmla="*/ 453157548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46"/>
                <a:gd name="T53" fmla="*/ 42 w 4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46">
                  <a:moveTo>
                    <a:pt x="42" y="44"/>
                  </a:moveTo>
                  <a:lnTo>
                    <a:pt x="38" y="46"/>
                  </a:lnTo>
                  <a:lnTo>
                    <a:pt x="34" y="44"/>
                  </a:lnTo>
                  <a:lnTo>
                    <a:pt x="28" y="42"/>
                  </a:lnTo>
                  <a:lnTo>
                    <a:pt x="16" y="34"/>
                  </a:lnTo>
                  <a:lnTo>
                    <a:pt x="6" y="22"/>
                  </a:lnTo>
                  <a:lnTo>
                    <a:pt x="0" y="12"/>
                  </a:lnTo>
                  <a:lnTo>
                    <a:pt x="0" y="0"/>
                  </a:lnTo>
                  <a:lnTo>
                    <a:pt x="8" y="4"/>
                  </a:lnTo>
                  <a:lnTo>
                    <a:pt x="14" y="10"/>
                  </a:lnTo>
                  <a:lnTo>
                    <a:pt x="18" y="16"/>
                  </a:lnTo>
                  <a:lnTo>
                    <a:pt x="22" y="24"/>
                  </a:lnTo>
                  <a:lnTo>
                    <a:pt x="26" y="26"/>
                  </a:lnTo>
                  <a:lnTo>
                    <a:pt x="30" y="28"/>
                  </a:lnTo>
                  <a:lnTo>
                    <a:pt x="34" y="30"/>
                  </a:lnTo>
                  <a:lnTo>
                    <a:pt x="36" y="34"/>
                  </a:lnTo>
                  <a:lnTo>
                    <a:pt x="42" y="44"/>
                  </a:lnTo>
                  <a:close/>
                </a:path>
              </a:pathLst>
            </a:custGeom>
            <a:solidFill>
              <a:srgbClr val="C0C0C0"/>
            </a:solidFill>
            <a:ln w="3175">
              <a:solidFill>
                <a:schemeClr val="bg1"/>
              </a:solidFill>
              <a:round/>
              <a:headEnd/>
              <a:tailEnd/>
            </a:ln>
          </p:spPr>
          <p:txBody>
            <a:bodyPr/>
            <a:lstStyle/>
            <a:p>
              <a:endParaRPr lang="en-GB"/>
            </a:p>
          </p:txBody>
        </p:sp>
        <p:sp>
          <p:nvSpPr>
            <p:cNvPr id="75988" name="Freeform 214"/>
            <p:cNvSpPr>
              <a:spLocks/>
            </p:cNvSpPr>
            <p:nvPr/>
          </p:nvSpPr>
          <p:spPr bwMode="auto">
            <a:xfrm>
              <a:off x="4878" y="2309"/>
              <a:ext cx="318" cy="200"/>
            </a:xfrm>
            <a:custGeom>
              <a:avLst/>
              <a:gdLst>
                <a:gd name="T0" fmla="*/ 587341481 w 330"/>
                <a:gd name="T1" fmla="*/ 544205379 h 208"/>
                <a:gd name="T2" fmla="*/ 587341481 w 330"/>
                <a:gd name="T3" fmla="*/ 544205379 h 208"/>
                <a:gd name="T4" fmla="*/ 587341481 w 330"/>
                <a:gd name="T5" fmla="*/ 544205379 h 208"/>
                <a:gd name="T6" fmla="*/ 587341481 w 330"/>
                <a:gd name="T7" fmla="*/ 544205379 h 208"/>
                <a:gd name="T8" fmla="*/ 587341481 w 330"/>
                <a:gd name="T9" fmla="*/ 544205379 h 208"/>
                <a:gd name="T10" fmla="*/ 587341481 w 330"/>
                <a:gd name="T11" fmla="*/ 544205379 h 208"/>
                <a:gd name="T12" fmla="*/ 587341481 w 330"/>
                <a:gd name="T13" fmla="*/ 544205379 h 208"/>
                <a:gd name="T14" fmla="*/ 587341481 w 330"/>
                <a:gd name="T15" fmla="*/ 544205379 h 208"/>
                <a:gd name="T16" fmla="*/ 587341481 w 330"/>
                <a:gd name="T17" fmla="*/ 544205379 h 208"/>
                <a:gd name="T18" fmla="*/ 587341481 w 330"/>
                <a:gd name="T19" fmla="*/ 544205379 h 208"/>
                <a:gd name="T20" fmla="*/ 587341481 w 330"/>
                <a:gd name="T21" fmla="*/ 544205379 h 208"/>
                <a:gd name="T22" fmla="*/ 587341481 w 330"/>
                <a:gd name="T23" fmla="*/ 544205379 h 208"/>
                <a:gd name="T24" fmla="*/ 587341481 w 330"/>
                <a:gd name="T25" fmla="*/ 544205379 h 208"/>
                <a:gd name="T26" fmla="*/ 587341481 w 330"/>
                <a:gd name="T27" fmla="*/ 544205379 h 208"/>
                <a:gd name="T28" fmla="*/ 587341481 w 330"/>
                <a:gd name="T29" fmla="*/ 544205379 h 208"/>
                <a:gd name="T30" fmla="*/ 587341481 w 330"/>
                <a:gd name="T31" fmla="*/ 544205379 h 208"/>
                <a:gd name="T32" fmla="*/ 587341481 w 330"/>
                <a:gd name="T33" fmla="*/ 544205379 h 208"/>
                <a:gd name="T34" fmla="*/ 587341481 w 330"/>
                <a:gd name="T35" fmla="*/ 544205379 h 208"/>
                <a:gd name="T36" fmla="*/ 587341481 w 330"/>
                <a:gd name="T37" fmla="*/ 544205379 h 208"/>
                <a:gd name="T38" fmla="*/ 587341481 w 330"/>
                <a:gd name="T39" fmla="*/ 544205379 h 208"/>
                <a:gd name="T40" fmla="*/ 587341481 w 330"/>
                <a:gd name="T41" fmla="*/ 544205379 h 208"/>
                <a:gd name="T42" fmla="*/ 587341481 w 330"/>
                <a:gd name="T43" fmla="*/ 544205379 h 208"/>
                <a:gd name="T44" fmla="*/ 587341481 w 330"/>
                <a:gd name="T45" fmla="*/ 544205379 h 208"/>
                <a:gd name="T46" fmla="*/ 587341481 w 330"/>
                <a:gd name="T47" fmla="*/ 544205379 h 208"/>
                <a:gd name="T48" fmla="*/ 587341481 w 330"/>
                <a:gd name="T49" fmla="*/ 544205379 h 208"/>
                <a:gd name="T50" fmla="*/ 0 w 330"/>
                <a:gd name="T51" fmla="*/ 544205379 h 208"/>
                <a:gd name="T52" fmla="*/ 587341481 w 330"/>
                <a:gd name="T53" fmla="*/ 544205379 h 208"/>
                <a:gd name="T54" fmla="*/ 587341481 w 330"/>
                <a:gd name="T55" fmla="*/ 544205379 h 208"/>
                <a:gd name="T56" fmla="*/ 587341481 w 330"/>
                <a:gd name="T57" fmla="*/ 544205379 h 208"/>
                <a:gd name="T58" fmla="*/ 587341481 w 330"/>
                <a:gd name="T59" fmla="*/ 544205379 h 208"/>
                <a:gd name="T60" fmla="*/ 587341481 w 330"/>
                <a:gd name="T61" fmla="*/ 544205379 h 208"/>
                <a:gd name="T62" fmla="*/ 587341481 w 330"/>
                <a:gd name="T63" fmla="*/ 544205379 h 208"/>
                <a:gd name="T64" fmla="*/ 587341481 w 330"/>
                <a:gd name="T65" fmla="*/ 544205379 h 208"/>
                <a:gd name="T66" fmla="*/ 587341481 w 330"/>
                <a:gd name="T67" fmla="*/ 544205379 h 208"/>
                <a:gd name="T68" fmla="*/ 587341481 w 330"/>
                <a:gd name="T69" fmla="*/ 544205379 h 208"/>
                <a:gd name="T70" fmla="*/ 587341481 w 330"/>
                <a:gd name="T71" fmla="*/ 544205379 h 208"/>
                <a:gd name="T72" fmla="*/ 587341481 w 330"/>
                <a:gd name="T73" fmla="*/ 544205379 h 208"/>
                <a:gd name="T74" fmla="*/ 587341481 w 330"/>
                <a:gd name="T75" fmla="*/ 544205379 h 208"/>
                <a:gd name="T76" fmla="*/ 587341481 w 330"/>
                <a:gd name="T77" fmla="*/ 544205379 h 208"/>
                <a:gd name="T78" fmla="*/ 587341481 w 330"/>
                <a:gd name="T79" fmla="*/ 544205379 h 208"/>
                <a:gd name="T80" fmla="*/ 587341481 w 330"/>
                <a:gd name="T81" fmla="*/ 544205379 h 208"/>
                <a:gd name="T82" fmla="*/ 587341481 w 330"/>
                <a:gd name="T83" fmla="*/ 544205379 h 208"/>
                <a:gd name="T84" fmla="*/ 587341481 w 330"/>
                <a:gd name="T85" fmla="*/ 544205379 h 208"/>
                <a:gd name="T86" fmla="*/ 587341481 w 330"/>
                <a:gd name="T87" fmla="*/ 544205379 h 208"/>
                <a:gd name="T88" fmla="*/ 587341481 w 330"/>
                <a:gd name="T89" fmla="*/ 544205379 h 208"/>
                <a:gd name="T90" fmla="*/ 587341481 w 330"/>
                <a:gd name="T91" fmla="*/ 544205379 h 208"/>
                <a:gd name="T92" fmla="*/ 587341481 w 330"/>
                <a:gd name="T93" fmla="*/ 544205379 h 208"/>
                <a:gd name="T94" fmla="*/ 587341481 w 330"/>
                <a:gd name="T95" fmla="*/ 544205379 h 208"/>
                <a:gd name="T96" fmla="*/ 587341481 w 330"/>
                <a:gd name="T97" fmla="*/ 544205379 h 208"/>
                <a:gd name="T98" fmla="*/ 587341481 w 330"/>
                <a:gd name="T99" fmla="*/ 544205379 h 208"/>
                <a:gd name="T100" fmla="*/ 587341481 w 330"/>
                <a:gd name="T101" fmla="*/ 544205379 h 208"/>
                <a:gd name="T102" fmla="*/ 587341481 w 330"/>
                <a:gd name="T103" fmla="*/ 544205379 h 208"/>
                <a:gd name="T104" fmla="*/ 587341481 w 330"/>
                <a:gd name="T105" fmla="*/ 544205379 h 208"/>
                <a:gd name="T106" fmla="*/ 587341481 w 330"/>
                <a:gd name="T107" fmla="*/ 544205379 h 208"/>
                <a:gd name="T108" fmla="*/ 587341481 w 330"/>
                <a:gd name="T109" fmla="*/ 544205379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30"/>
                <a:gd name="T166" fmla="*/ 0 h 208"/>
                <a:gd name="T167" fmla="*/ 330 w 330"/>
                <a:gd name="T168" fmla="*/ 208 h 20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30" h="208">
                  <a:moveTo>
                    <a:pt x="266" y="176"/>
                  </a:moveTo>
                  <a:lnTo>
                    <a:pt x="264" y="170"/>
                  </a:lnTo>
                  <a:lnTo>
                    <a:pt x="262" y="164"/>
                  </a:lnTo>
                  <a:lnTo>
                    <a:pt x="260" y="160"/>
                  </a:lnTo>
                  <a:lnTo>
                    <a:pt x="256" y="156"/>
                  </a:lnTo>
                  <a:lnTo>
                    <a:pt x="240" y="148"/>
                  </a:lnTo>
                  <a:lnTo>
                    <a:pt x="224" y="148"/>
                  </a:lnTo>
                  <a:lnTo>
                    <a:pt x="218" y="148"/>
                  </a:lnTo>
                  <a:lnTo>
                    <a:pt x="214" y="154"/>
                  </a:lnTo>
                  <a:lnTo>
                    <a:pt x="212" y="160"/>
                  </a:lnTo>
                  <a:lnTo>
                    <a:pt x="212" y="168"/>
                  </a:lnTo>
                  <a:lnTo>
                    <a:pt x="202" y="168"/>
                  </a:lnTo>
                  <a:lnTo>
                    <a:pt x="208" y="168"/>
                  </a:lnTo>
                  <a:lnTo>
                    <a:pt x="206" y="172"/>
                  </a:lnTo>
                  <a:lnTo>
                    <a:pt x="202" y="176"/>
                  </a:lnTo>
                  <a:lnTo>
                    <a:pt x="198" y="182"/>
                  </a:lnTo>
                  <a:lnTo>
                    <a:pt x="194" y="182"/>
                  </a:lnTo>
                  <a:lnTo>
                    <a:pt x="180" y="182"/>
                  </a:lnTo>
                  <a:lnTo>
                    <a:pt x="166" y="176"/>
                  </a:lnTo>
                  <a:lnTo>
                    <a:pt x="162" y="172"/>
                  </a:lnTo>
                  <a:lnTo>
                    <a:pt x="158" y="168"/>
                  </a:lnTo>
                  <a:lnTo>
                    <a:pt x="156" y="162"/>
                  </a:lnTo>
                  <a:lnTo>
                    <a:pt x="154" y="156"/>
                  </a:lnTo>
                  <a:lnTo>
                    <a:pt x="136" y="156"/>
                  </a:lnTo>
                  <a:lnTo>
                    <a:pt x="130" y="160"/>
                  </a:lnTo>
                  <a:lnTo>
                    <a:pt x="120" y="160"/>
                  </a:lnTo>
                  <a:lnTo>
                    <a:pt x="112" y="160"/>
                  </a:lnTo>
                  <a:lnTo>
                    <a:pt x="110" y="158"/>
                  </a:lnTo>
                  <a:lnTo>
                    <a:pt x="110" y="156"/>
                  </a:lnTo>
                  <a:lnTo>
                    <a:pt x="112" y="150"/>
                  </a:lnTo>
                  <a:lnTo>
                    <a:pt x="118" y="144"/>
                  </a:lnTo>
                  <a:lnTo>
                    <a:pt x="126" y="138"/>
                  </a:lnTo>
                  <a:lnTo>
                    <a:pt x="130" y="136"/>
                  </a:lnTo>
                  <a:lnTo>
                    <a:pt x="128" y="128"/>
                  </a:lnTo>
                  <a:lnTo>
                    <a:pt x="128" y="122"/>
                  </a:lnTo>
                  <a:lnTo>
                    <a:pt x="126" y="114"/>
                  </a:lnTo>
                  <a:lnTo>
                    <a:pt x="124" y="108"/>
                  </a:lnTo>
                  <a:lnTo>
                    <a:pt x="120" y="102"/>
                  </a:lnTo>
                  <a:lnTo>
                    <a:pt x="112" y="98"/>
                  </a:lnTo>
                  <a:lnTo>
                    <a:pt x="98" y="92"/>
                  </a:lnTo>
                  <a:lnTo>
                    <a:pt x="80" y="86"/>
                  </a:lnTo>
                  <a:lnTo>
                    <a:pt x="74" y="80"/>
                  </a:lnTo>
                  <a:lnTo>
                    <a:pt x="66" y="76"/>
                  </a:lnTo>
                  <a:lnTo>
                    <a:pt x="62" y="74"/>
                  </a:lnTo>
                  <a:lnTo>
                    <a:pt x="58" y="72"/>
                  </a:lnTo>
                  <a:lnTo>
                    <a:pt x="48" y="72"/>
                  </a:lnTo>
                  <a:lnTo>
                    <a:pt x="50" y="66"/>
                  </a:lnTo>
                  <a:lnTo>
                    <a:pt x="52" y="64"/>
                  </a:lnTo>
                  <a:lnTo>
                    <a:pt x="46" y="72"/>
                  </a:lnTo>
                  <a:lnTo>
                    <a:pt x="42" y="76"/>
                  </a:lnTo>
                  <a:lnTo>
                    <a:pt x="36" y="78"/>
                  </a:lnTo>
                  <a:lnTo>
                    <a:pt x="34" y="78"/>
                  </a:lnTo>
                  <a:lnTo>
                    <a:pt x="34" y="72"/>
                  </a:lnTo>
                  <a:lnTo>
                    <a:pt x="34" y="70"/>
                  </a:lnTo>
                  <a:lnTo>
                    <a:pt x="28" y="58"/>
                  </a:lnTo>
                  <a:lnTo>
                    <a:pt x="26" y="54"/>
                  </a:lnTo>
                  <a:lnTo>
                    <a:pt x="22" y="52"/>
                  </a:lnTo>
                  <a:lnTo>
                    <a:pt x="22" y="48"/>
                  </a:lnTo>
                  <a:lnTo>
                    <a:pt x="22" y="46"/>
                  </a:lnTo>
                  <a:lnTo>
                    <a:pt x="26" y="46"/>
                  </a:lnTo>
                  <a:lnTo>
                    <a:pt x="30" y="46"/>
                  </a:lnTo>
                  <a:lnTo>
                    <a:pt x="34" y="48"/>
                  </a:lnTo>
                  <a:lnTo>
                    <a:pt x="38" y="46"/>
                  </a:lnTo>
                  <a:lnTo>
                    <a:pt x="42" y="42"/>
                  </a:lnTo>
                  <a:lnTo>
                    <a:pt x="50" y="44"/>
                  </a:lnTo>
                  <a:lnTo>
                    <a:pt x="54" y="42"/>
                  </a:lnTo>
                  <a:lnTo>
                    <a:pt x="58" y="40"/>
                  </a:lnTo>
                  <a:lnTo>
                    <a:pt x="54" y="40"/>
                  </a:lnTo>
                  <a:lnTo>
                    <a:pt x="44" y="40"/>
                  </a:lnTo>
                  <a:lnTo>
                    <a:pt x="34" y="42"/>
                  </a:lnTo>
                  <a:lnTo>
                    <a:pt x="28" y="42"/>
                  </a:lnTo>
                  <a:lnTo>
                    <a:pt x="24" y="40"/>
                  </a:lnTo>
                  <a:lnTo>
                    <a:pt x="20" y="36"/>
                  </a:lnTo>
                  <a:lnTo>
                    <a:pt x="20" y="30"/>
                  </a:lnTo>
                  <a:lnTo>
                    <a:pt x="18" y="30"/>
                  </a:lnTo>
                  <a:lnTo>
                    <a:pt x="16" y="28"/>
                  </a:lnTo>
                  <a:lnTo>
                    <a:pt x="6" y="24"/>
                  </a:lnTo>
                  <a:lnTo>
                    <a:pt x="0" y="18"/>
                  </a:lnTo>
                  <a:lnTo>
                    <a:pt x="0" y="14"/>
                  </a:lnTo>
                  <a:lnTo>
                    <a:pt x="8" y="10"/>
                  </a:lnTo>
                  <a:lnTo>
                    <a:pt x="16" y="6"/>
                  </a:lnTo>
                  <a:lnTo>
                    <a:pt x="24" y="2"/>
                  </a:lnTo>
                  <a:lnTo>
                    <a:pt x="32" y="0"/>
                  </a:lnTo>
                  <a:lnTo>
                    <a:pt x="36" y="2"/>
                  </a:lnTo>
                  <a:lnTo>
                    <a:pt x="40" y="4"/>
                  </a:lnTo>
                  <a:lnTo>
                    <a:pt x="48" y="6"/>
                  </a:lnTo>
                  <a:lnTo>
                    <a:pt x="54" y="6"/>
                  </a:lnTo>
                  <a:lnTo>
                    <a:pt x="58" y="12"/>
                  </a:lnTo>
                  <a:lnTo>
                    <a:pt x="60" y="18"/>
                  </a:lnTo>
                  <a:lnTo>
                    <a:pt x="60" y="36"/>
                  </a:lnTo>
                  <a:lnTo>
                    <a:pt x="62" y="42"/>
                  </a:lnTo>
                  <a:lnTo>
                    <a:pt x="64" y="44"/>
                  </a:lnTo>
                  <a:lnTo>
                    <a:pt x="66" y="44"/>
                  </a:lnTo>
                  <a:lnTo>
                    <a:pt x="70" y="52"/>
                  </a:lnTo>
                  <a:lnTo>
                    <a:pt x="72" y="58"/>
                  </a:lnTo>
                  <a:lnTo>
                    <a:pt x="76" y="60"/>
                  </a:lnTo>
                  <a:lnTo>
                    <a:pt x="78" y="58"/>
                  </a:lnTo>
                  <a:lnTo>
                    <a:pt x="82" y="56"/>
                  </a:lnTo>
                  <a:lnTo>
                    <a:pt x="84" y="52"/>
                  </a:lnTo>
                  <a:lnTo>
                    <a:pt x="90" y="46"/>
                  </a:lnTo>
                  <a:lnTo>
                    <a:pt x="96" y="42"/>
                  </a:lnTo>
                  <a:lnTo>
                    <a:pt x="102" y="38"/>
                  </a:lnTo>
                  <a:lnTo>
                    <a:pt x="108" y="32"/>
                  </a:lnTo>
                  <a:lnTo>
                    <a:pt x="114" y="24"/>
                  </a:lnTo>
                  <a:lnTo>
                    <a:pt x="116" y="22"/>
                  </a:lnTo>
                  <a:lnTo>
                    <a:pt x="120" y="20"/>
                  </a:lnTo>
                  <a:lnTo>
                    <a:pt x="126" y="22"/>
                  </a:lnTo>
                  <a:lnTo>
                    <a:pt x="130" y="24"/>
                  </a:lnTo>
                  <a:lnTo>
                    <a:pt x="138" y="28"/>
                  </a:lnTo>
                  <a:lnTo>
                    <a:pt x="146" y="34"/>
                  </a:lnTo>
                  <a:lnTo>
                    <a:pt x="152" y="38"/>
                  </a:lnTo>
                  <a:lnTo>
                    <a:pt x="162" y="40"/>
                  </a:lnTo>
                  <a:lnTo>
                    <a:pt x="172" y="42"/>
                  </a:lnTo>
                  <a:lnTo>
                    <a:pt x="202" y="54"/>
                  </a:lnTo>
                  <a:lnTo>
                    <a:pt x="228" y="66"/>
                  </a:lnTo>
                  <a:lnTo>
                    <a:pt x="252" y="82"/>
                  </a:lnTo>
                  <a:lnTo>
                    <a:pt x="254" y="88"/>
                  </a:lnTo>
                  <a:lnTo>
                    <a:pt x="254" y="92"/>
                  </a:lnTo>
                  <a:lnTo>
                    <a:pt x="254" y="98"/>
                  </a:lnTo>
                  <a:lnTo>
                    <a:pt x="256" y="102"/>
                  </a:lnTo>
                  <a:lnTo>
                    <a:pt x="256" y="104"/>
                  </a:lnTo>
                  <a:lnTo>
                    <a:pt x="260" y="104"/>
                  </a:lnTo>
                  <a:lnTo>
                    <a:pt x="264" y="104"/>
                  </a:lnTo>
                  <a:lnTo>
                    <a:pt x="268" y="106"/>
                  </a:lnTo>
                  <a:lnTo>
                    <a:pt x="272" y="108"/>
                  </a:lnTo>
                  <a:lnTo>
                    <a:pt x="280" y="112"/>
                  </a:lnTo>
                  <a:lnTo>
                    <a:pt x="292" y="118"/>
                  </a:lnTo>
                  <a:lnTo>
                    <a:pt x="298" y="122"/>
                  </a:lnTo>
                  <a:lnTo>
                    <a:pt x="304" y="124"/>
                  </a:lnTo>
                  <a:lnTo>
                    <a:pt x="302" y="128"/>
                  </a:lnTo>
                  <a:lnTo>
                    <a:pt x="298" y="130"/>
                  </a:lnTo>
                  <a:lnTo>
                    <a:pt x="294" y="132"/>
                  </a:lnTo>
                  <a:lnTo>
                    <a:pt x="288" y="132"/>
                  </a:lnTo>
                  <a:lnTo>
                    <a:pt x="278" y="132"/>
                  </a:lnTo>
                  <a:lnTo>
                    <a:pt x="270" y="132"/>
                  </a:lnTo>
                  <a:lnTo>
                    <a:pt x="278" y="142"/>
                  </a:lnTo>
                  <a:lnTo>
                    <a:pt x="284" y="146"/>
                  </a:lnTo>
                  <a:lnTo>
                    <a:pt x="288" y="148"/>
                  </a:lnTo>
                  <a:lnTo>
                    <a:pt x="288" y="154"/>
                  </a:lnTo>
                  <a:lnTo>
                    <a:pt x="290" y="158"/>
                  </a:lnTo>
                  <a:lnTo>
                    <a:pt x="294" y="166"/>
                  </a:lnTo>
                  <a:lnTo>
                    <a:pt x="298" y="168"/>
                  </a:lnTo>
                  <a:lnTo>
                    <a:pt x="302" y="168"/>
                  </a:lnTo>
                  <a:lnTo>
                    <a:pt x="306" y="170"/>
                  </a:lnTo>
                  <a:lnTo>
                    <a:pt x="308" y="172"/>
                  </a:lnTo>
                  <a:lnTo>
                    <a:pt x="310" y="182"/>
                  </a:lnTo>
                  <a:lnTo>
                    <a:pt x="314" y="184"/>
                  </a:lnTo>
                  <a:lnTo>
                    <a:pt x="320" y="186"/>
                  </a:lnTo>
                  <a:lnTo>
                    <a:pt x="322" y="190"/>
                  </a:lnTo>
                  <a:lnTo>
                    <a:pt x="326" y="194"/>
                  </a:lnTo>
                  <a:lnTo>
                    <a:pt x="328" y="198"/>
                  </a:lnTo>
                  <a:lnTo>
                    <a:pt x="330" y="202"/>
                  </a:lnTo>
                  <a:lnTo>
                    <a:pt x="328" y="204"/>
                  </a:lnTo>
                  <a:lnTo>
                    <a:pt x="326" y="206"/>
                  </a:lnTo>
                  <a:lnTo>
                    <a:pt x="320" y="208"/>
                  </a:lnTo>
                  <a:lnTo>
                    <a:pt x="316" y="206"/>
                  </a:lnTo>
                  <a:lnTo>
                    <a:pt x="314" y="204"/>
                  </a:lnTo>
                  <a:lnTo>
                    <a:pt x="310" y="202"/>
                  </a:lnTo>
                  <a:lnTo>
                    <a:pt x="296" y="198"/>
                  </a:lnTo>
                  <a:lnTo>
                    <a:pt x="280" y="194"/>
                  </a:lnTo>
                  <a:lnTo>
                    <a:pt x="274" y="190"/>
                  </a:lnTo>
                  <a:lnTo>
                    <a:pt x="270" y="186"/>
                  </a:lnTo>
                  <a:lnTo>
                    <a:pt x="266" y="182"/>
                  </a:lnTo>
                  <a:lnTo>
                    <a:pt x="264" y="174"/>
                  </a:lnTo>
                  <a:lnTo>
                    <a:pt x="266" y="176"/>
                  </a:lnTo>
                  <a:close/>
                </a:path>
              </a:pathLst>
            </a:custGeom>
            <a:solidFill>
              <a:srgbClr val="C0C0C0"/>
            </a:solidFill>
            <a:ln w="3175">
              <a:solidFill>
                <a:schemeClr val="bg1"/>
              </a:solidFill>
              <a:round/>
              <a:headEnd/>
              <a:tailEnd/>
            </a:ln>
          </p:spPr>
          <p:txBody>
            <a:bodyPr/>
            <a:lstStyle/>
            <a:p>
              <a:endParaRPr lang="en-GB"/>
            </a:p>
          </p:txBody>
        </p:sp>
        <p:sp>
          <p:nvSpPr>
            <p:cNvPr id="75989" name="Freeform 215"/>
            <p:cNvSpPr>
              <a:spLocks/>
            </p:cNvSpPr>
            <p:nvPr/>
          </p:nvSpPr>
          <p:spPr bwMode="auto">
            <a:xfrm>
              <a:off x="4930" y="2407"/>
              <a:ext cx="11" cy="18"/>
            </a:xfrm>
            <a:custGeom>
              <a:avLst/>
              <a:gdLst>
                <a:gd name="T0" fmla="*/ 102171576 w 12"/>
                <a:gd name="T1" fmla="*/ 2147481202 h 18"/>
                <a:gd name="T2" fmla="*/ 102171576 w 12"/>
                <a:gd name="T3" fmla="*/ 2147481202 h 18"/>
                <a:gd name="T4" fmla="*/ 102171576 w 12"/>
                <a:gd name="T5" fmla="*/ 2147481202 h 18"/>
                <a:gd name="T6" fmla="*/ 102171576 w 12"/>
                <a:gd name="T7" fmla="*/ 2147481202 h 18"/>
                <a:gd name="T8" fmla="*/ 102171576 w 12"/>
                <a:gd name="T9" fmla="*/ 2147481202 h 18"/>
                <a:gd name="T10" fmla="*/ 0 w 12"/>
                <a:gd name="T11" fmla="*/ 2147481202 h 18"/>
                <a:gd name="T12" fmla="*/ 102171576 w 12"/>
                <a:gd name="T13" fmla="*/ 2147481202 h 18"/>
                <a:gd name="T14" fmla="*/ 102171576 w 12"/>
                <a:gd name="T15" fmla="*/ 0 h 18"/>
                <a:gd name="T16" fmla="*/ 102171576 w 12"/>
                <a:gd name="T17" fmla="*/ 2147481202 h 18"/>
                <a:gd name="T18" fmla="*/ 102171576 w 12"/>
                <a:gd name="T19" fmla="*/ 2147481202 h 18"/>
                <a:gd name="T20" fmla="*/ 102171576 w 12"/>
                <a:gd name="T21" fmla="*/ 214748120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8"/>
                <a:gd name="T35" fmla="*/ 12 w 12"/>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8">
                  <a:moveTo>
                    <a:pt x="12" y="10"/>
                  </a:moveTo>
                  <a:lnTo>
                    <a:pt x="12" y="14"/>
                  </a:lnTo>
                  <a:lnTo>
                    <a:pt x="12" y="18"/>
                  </a:lnTo>
                  <a:lnTo>
                    <a:pt x="6" y="18"/>
                  </a:lnTo>
                  <a:lnTo>
                    <a:pt x="2" y="14"/>
                  </a:lnTo>
                  <a:lnTo>
                    <a:pt x="0" y="10"/>
                  </a:lnTo>
                  <a:lnTo>
                    <a:pt x="2" y="4"/>
                  </a:lnTo>
                  <a:lnTo>
                    <a:pt x="8" y="0"/>
                  </a:lnTo>
                  <a:lnTo>
                    <a:pt x="10" y="6"/>
                  </a:lnTo>
                  <a:lnTo>
                    <a:pt x="10" y="8"/>
                  </a:lnTo>
                  <a:lnTo>
                    <a:pt x="12" y="10"/>
                  </a:lnTo>
                  <a:close/>
                </a:path>
              </a:pathLst>
            </a:custGeom>
            <a:solidFill>
              <a:srgbClr val="C0C0C0"/>
            </a:solidFill>
            <a:ln w="3175">
              <a:solidFill>
                <a:schemeClr val="bg1"/>
              </a:solidFill>
              <a:round/>
              <a:headEnd/>
              <a:tailEnd/>
            </a:ln>
          </p:spPr>
          <p:txBody>
            <a:bodyPr/>
            <a:lstStyle/>
            <a:p>
              <a:endParaRPr lang="en-GB"/>
            </a:p>
          </p:txBody>
        </p:sp>
        <p:sp>
          <p:nvSpPr>
            <p:cNvPr id="75990" name="Freeform 216"/>
            <p:cNvSpPr>
              <a:spLocks/>
            </p:cNvSpPr>
            <p:nvPr/>
          </p:nvSpPr>
          <p:spPr bwMode="auto">
            <a:xfrm>
              <a:off x="4876" y="2438"/>
              <a:ext cx="13" cy="21"/>
            </a:xfrm>
            <a:custGeom>
              <a:avLst/>
              <a:gdLst>
                <a:gd name="T0" fmla="*/ 160496619 w 14"/>
                <a:gd name="T1" fmla="*/ 421513076 h 22"/>
                <a:gd name="T2" fmla="*/ 160496619 w 14"/>
                <a:gd name="T3" fmla="*/ 421513076 h 22"/>
                <a:gd name="T4" fmla="*/ 160496619 w 14"/>
                <a:gd name="T5" fmla="*/ 0 h 22"/>
                <a:gd name="T6" fmla="*/ 160496619 w 14"/>
                <a:gd name="T7" fmla="*/ 421513076 h 22"/>
                <a:gd name="T8" fmla="*/ 160496619 w 14"/>
                <a:gd name="T9" fmla="*/ 421513076 h 22"/>
                <a:gd name="T10" fmla="*/ 160496619 w 14"/>
                <a:gd name="T11" fmla="*/ 421513076 h 22"/>
                <a:gd name="T12" fmla="*/ 160496619 w 14"/>
                <a:gd name="T13" fmla="*/ 421513076 h 22"/>
                <a:gd name="T14" fmla="*/ 0 w 14"/>
                <a:gd name="T15" fmla="*/ 421513076 h 22"/>
                <a:gd name="T16" fmla="*/ 0 w 14"/>
                <a:gd name="T17" fmla="*/ 421513076 h 22"/>
                <a:gd name="T18" fmla="*/ 160496619 w 14"/>
                <a:gd name="T19" fmla="*/ 421513076 h 22"/>
                <a:gd name="T20" fmla="*/ 160496619 w 14"/>
                <a:gd name="T21" fmla="*/ 421513076 h 22"/>
                <a:gd name="T22" fmla="*/ 160496619 w 14"/>
                <a:gd name="T23" fmla="*/ 42151307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2"/>
                <a:gd name="T38" fmla="*/ 14 w 14"/>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2">
                  <a:moveTo>
                    <a:pt x="6" y="2"/>
                  </a:moveTo>
                  <a:lnTo>
                    <a:pt x="8" y="2"/>
                  </a:lnTo>
                  <a:lnTo>
                    <a:pt x="10" y="0"/>
                  </a:lnTo>
                  <a:lnTo>
                    <a:pt x="12" y="2"/>
                  </a:lnTo>
                  <a:lnTo>
                    <a:pt x="14" y="4"/>
                  </a:lnTo>
                  <a:lnTo>
                    <a:pt x="12" y="6"/>
                  </a:lnTo>
                  <a:lnTo>
                    <a:pt x="8" y="12"/>
                  </a:lnTo>
                  <a:lnTo>
                    <a:pt x="0" y="22"/>
                  </a:lnTo>
                  <a:lnTo>
                    <a:pt x="0" y="10"/>
                  </a:lnTo>
                  <a:lnTo>
                    <a:pt x="2" y="6"/>
                  </a:lnTo>
                  <a:lnTo>
                    <a:pt x="4" y="4"/>
                  </a:lnTo>
                  <a:lnTo>
                    <a:pt x="6" y="2"/>
                  </a:lnTo>
                  <a:close/>
                </a:path>
              </a:pathLst>
            </a:custGeom>
            <a:solidFill>
              <a:srgbClr val="C0C0C0"/>
            </a:solidFill>
            <a:ln w="3175">
              <a:solidFill>
                <a:schemeClr val="bg1"/>
              </a:solidFill>
              <a:round/>
              <a:headEnd/>
              <a:tailEnd/>
            </a:ln>
          </p:spPr>
          <p:txBody>
            <a:bodyPr/>
            <a:lstStyle/>
            <a:p>
              <a:endParaRPr lang="en-GB"/>
            </a:p>
          </p:txBody>
        </p:sp>
        <p:sp>
          <p:nvSpPr>
            <p:cNvPr id="75991" name="Freeform 217"/>
            <p:cNvSpPr>
              <a:spLocks/>
            </p:cNvSpPr>
            <p:nvPr/>
          </p:nvSpPr>
          <p:spPr bwMode="auto">
            <a:xfrm>
              <a:off x="4828" y="2355"/>
              <a:ext cx="52" cy="23"/>
            </a:xfrm>
            <a:custGeom>
              <a:avLst/>
              <a:gdLst>
                <a:gd name="T0" fmla="*/ 573145779 w 54"/>
                <a:gd name="T1" fmla="*/ 484183947 h 24"/>
                <a:gd name="T2" fmla="*/ 573145779 w 54"/>
                <a:gd name="T3" fmla="*/ 484183947 h 24"/>
                <a:gd name="T4" fmla="*/ 573145779 w 54"/>
                <a:gd name="T5" fmla="*/ 484183947 h 24"/>
                <a:gd name="T6" fmla="*/ 573145779 w 54"/>
                <a:gd name="T7" fmla="*/ 484183947 h 24"/>
                <a:gd name="T8" fmla="*/ 573145779 w 54"/>
                <a:gd name="T9" fmla="*/ 484183947 h 24"/>
                <a:gd name="T10" fmla="*/ 573145779 w 54"/>
                <a:gd name="T11" fmla="*/ 484183947 h 24"/>
                <a:gd name="T12" fmla="*/ 573145779 w 54"/>
                <a:gd name="T13" fmla="*/ 484183947 h 24"/>
                <a:gd name="T14" fmla="*/ 573145779 w 54"/>
                <a:gd name="T15" fmla="*/ 484183947 h 24"/>
                <a:gd name="T16" fmla="*/ 573145779 w 54"/>
                <a:gd name="T17" fmla="*/ 484183947 h 24"/>
                <a:gd name="T18" fmla="*/ 0 w 54"/>
                <a:gd name="T19" fmla="*/ 484183947 h 24"/>
                <a:gd name="T20" fmla="*/ 573145779 w 54"/>
                <a:gd name="T21" fmla="*/ 484183947 h 24"/>
                <a:gd name="T22" fmla="*/ 573145779 w 54"/>
                <a:gd name="T23" fmla="*/ 484183947 h 24"/>
                <a:gd name="T24" fmla="*/ 573145779 w 54"/>
                <a:gd name="T25" fmla="*/ 484183947 h 24"/>
                <a:gd name="T26" fmla="*/ 573145779 w 54"/>
                <a:gd name="T27" fmla="*/ 484183947 h 24"/>
                <a:gd name="T28" fmla="*/ 573145779 w 54"/>
                <a:gd name="T29" fmla="*/ 0 h 24"/>
                <a:gd name="T30" fmla="*/ 573145779 w 54"/>
                <a:gd name="T31" fmla="*/ 484183947 h 24"/>
                <a:gd name="T32" fmla="*/ 573145779 w 54"/>
                <a:gd name="T33" fmla="*/ 484183947 h 24"/>
                <a:gd name="T34" fmla="*/ 573145779 w 54"/>
                <a:gd name="T35" fmla="*/ 0 h 24"/>
                <a:gd name="T36" fmla="*/ 573145779 w 54"/>
                <a:gd name="T37" fmla="*/ 484183947 h 24"/>
                <a:gd name="T38" fmla="*/ 573145779 w 54"/>
                <a:gd name="T39" fmla="*/ 484183947 h 24"/>
                <a:gd name="T40" fmla="*/ 573145779 w 54"/>
                <a:gd name="T41" fmla="*/ 484183947 h 24"/>
                <a:gd name="T42" fmla="*/ 573145779 w 54"/>
                <a:gd name="T43" fmla="*/ 484183947 h 24"/>
                <a:gd name="T44" fmla="*/ 573145779 w 54"/>
                <a:gd name="T45" fmla="*/ 484183947 h 24"/>
                <a:gd name="T46" fmla="*/ 573145779 w 54"/>
                <a:gd name="T47" fmla="*/ 484183947 h 24"/>
                <a:gd name="T48" fmla="*/ 573145779 w 54"/>
                <a:gd name="T49" fmla="*/ 484183947 h 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24"/>
                <a:gd name="T77" fmla="*/ 54 w 54"/>
                <a:gd name="T78" fmla="*/ 24 h 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24">
                  <a:moveTo>
                    <a:pt x="46" y="24"/>
                  </a:moveTo>
                  <a:lnTo>
                    <a:pt x="44" y="22"/>
                  </a:lnTo>
                  <a:lnTo>
                    <a:pt x="42" y="18"/>
                  </a:lnTo>
                  <a:lnTo>
                    <a:pt x="38" y="16"/>
                  </a:lnTo>
                  <a:lnTo>
                    <a:pt x="34" y="16"/>
                  </a:lnTo>
                  <a:lnTo>
                    <a:pt x="26" y="14"/>
                  </a:lnTo>
                  <a:lnTo>
                    <a:pt x="18" y="14"/>
                  </a:lnTo>
                  <a:lnTo>
                    <a:pt x="12" y="14"/>
                  </a:lnTo>
                  <a:lnTo>
                    <a:pt x="4" y="14"/>
                  </a:lnTo>
                  <a:lnTo>
                    <a:pt x="0" y="10"/>
                  </a:lnTo>
                  <a:lnTo>
                    <a:pt x="10" y="4"/>
                  </a:lnTo>
                  <a:lnTo>
                    <a:pt x="16" y="4"/>
                  </a:lnTo>
                  <a:lnTo>
                    <a:pt x="20" y="2"/>
                  </a:lnTo>
                  <a:lnTo>
                    <a:pt x="26" y="2"/>
                  </a:lnTo>
                  <a:lnTo>
                    <a:pt x="30" y="0"/>
                  </a:lnTo>
                  <a:lnTo>
                    <a:pt x="32" y="2"/>
                  </a:lnTo>
                  <a:lnTo>
                    <a:pt x="34" y="2"/>
                  </a:lnTo>
                  <a:lnTo>
                    <a:pt x="38" y="0"/>
                  </a:lnTo>
                  <a:lnTo>
                    <a:pt x="42" y="2"/>
                  </a:lnTo>
                  <a:lnTo>
                    <a:pt x="48" y="6"/>
                  </a:lnTo>
                  <a:lnTo>
                    <a:pt x="52" y="12"/>
                  </a:lnTo>
                  <a:lnTo>
                    <a:pt x="54" y="18"/>
                  </a:lnTo>
                  <a:lnTo>
                    <a:pt x="52" y="20"/>
                  </a:lnTo>
                  <a:lnTo>
                    <a:pt x="50" y="22"/>
                  </a:lnTo>
                  <a:lnTo>
                    <a:pt x="46" y="24"/>
                  </a:lnTo>
                  <a:close/>
                </a:path>
              </a:pathLst>
            </a:custGeom>
            <a:solidFill>
              <a:srgbClr val="C0C0C0"/>
            </a:solidFill>
            <a:ln w="3175">
              <a:solidFill>
                <a:schemeClr val="bg1"/>
              </a:solidFill>
              <a:round/>
              <a:headEnd/>
              <a:tailEnd/>
            </a:ln>
          </p:spPr>
          <p:txBody>
            <a:bodyPr/>
            <a:lstStyle/>
            <a:p>
              <a:endParaRPr lang="en-GB"/>
            </a:p>
          </p:txBody>
        </p:sp>
        <p:sp>
          <p:nvSpPr>
            <p:cNvPr id="75992" name="Freeform 218"/>
            <p:cNvSpPr>
              <a:spLocks/>
            </p:cNvSpPr>
            <p:nvPr/>
          </p:nvSpPr>
          <p:spPr bwMode="auto">
            <a:xfrm>
              <a:off x="4727" y="2116"/>
              <a:ext cx="79" cy="81"/>
            </a:xfrm>
            <a:custGeom>
              <a:avLst/>
              <a:gdLst>
                <a:gd name="T0" fmla="*/ 582629793 w 82"/>
                <a:gd name="T1" fmla="*/ 601354396 h 84"/>
                <a:gd name="T2" fmla="*/ 582629793 w 82"/>
                <a:gd name="T3" fmla="*/ 601354396 h 84"/>
                <a:gd name="T4" fmla="*/ 582629793 w 82"/>
                <a:gd name="T5" fmla="*/ 601354396 h 84"/>
                <a:gd name="T6" fmla="*/ 582629793 w 82"/>
                <a:gd name="T7" fmla="*/ 601354396 h 84"/>
                <a:gd name="T8" fmla="*/ 582629793 w 82"/>
                <a:gd name="T9" fmla="*/ 601354396 h 84"/>
                <a:gd name="T10" fmla="*/ 582629793 w 82"/>
                <a:gd name="T11" fmla="*/ 601354396 h 84"/>
                <a:gd name="T12" fmla="*/ 582629793 w 82"/>
                <a:gd name="T13" fmla="*/ 601354396 h 84"/>
                <a:gd name="T14" fmla="*/ 582629793 w 82"/>
                <a:gd name="T15" fmla="*/ 601354396 h 84"/>
                <a:gd name="T16" fmla="*/ 582629793 w 82"/>
                <a:gd name="T17" fmla="*/ 601354396 h 84"/>
                <a:gd name="T18" fmla="*/ 582629793 w 82"/>
                <a:gd name="T19" fmla="*/ 601354396 h 84"/>
                <a:gd name="T20" fmla="*/ 582629793 w 82"/>
                <a:gd name="T21" fmla="*/ 601354396 h 84"/>
                <a:gd name="T22" fmla="*/ 582629793 w 82"/>
                <a:gd name="T23" fmla="*/ 601354396 h 84"/>
                <a:gd name="T24" fmla="*/ 582629793 w 82"/>
                <a:gd name="T25" fmla="*/ 601354396 h 84"/>
                <a:gd name="T26" fmla="*/ 582629793 w 82"/>
                <a:gd name="T27" fmla="*/ 601354396 h 84"/>
                <a:gd name="T28" fmla="*/ 582629793 w 82"/>
                <a:gd name="T29" fmla="*/ 601354396 h 84"/>
                <a:gd name="T30" fmla="*/ 582629793 w 82"/>
                <a:gd name="T31" fmla="*/ 601354396 h 84"/>
                <a:gd name="T32" fmla="*/ 0 w 82"/>
                <a:gd name="T33" fmla="*/ 601354396 h 84"/>
                <a:gd name="T34" fmla="*/ 582629793 w 82"/>
                <a:gd name="T35" fmla="*/ 601354396 h 84"/>
                <a:gd name="T36" fmla="*/ 0 w 82"/>
                <a:gd name="T37" fmla="*/ 601354396 h 84"/>
                <a:gd name="T38" fmla="*/ 582629793 w 82"/>
                <a:gd name="T39" fmla="*/ 601354396 h 84"/>
                <a:gd name="T40" fmla="*/ 582629793 w 82"/>
                <a:gd name="T41" fmla="*/ 601354396 h 84"/>
                <a:gd name="T42" fmla="*/ 582629793 w 82"/>
                <a:gd name="T43" fmla="*/ 601354396 h 84"/>
                <a:gd name="T44" fmla="*/ 582629793 w 82"/>
                <a:gd name="T45" fmla="*/ 601354396 h 84"/>
                <a:gd name="T46" fmla="*/ 582629793 w 82"/>
                <a:gd name="T47" fmla="*/ 601354396 h 84"/>
                <a:gd name="T48" fmla="*/ 582629793 w 82"/>
                <a:gd name="T49" fmla="*/ 601354396 h 84"/>
                <a:gd name="T50" fmla="*/ 582629793 w 82"/>
                <a:gd name="T51" fmla="*/ 601354396 h 84"/>
                <a:gd name="T52" fmla="*/ 582629793 w 82"/>
                <a:gd name="T53" fmla="*/ 601354396 h 84"/>
                <a:gd name="T54" fmla="*/ 582629793 w 82"/>
                <a:gd name="T55" fmla="*/ 601354396 h 84"/>
                <a:gd name="T56" fmla="*/ 582629793 w 82"/>
                <a:gd name="T57" fmla="*/ 0 h 84"/>
                <a:gd name="T58" fmla="*/ 582629793 w 82"/>
                <a:gd name="T59" fmla="*/ 601354396 h 84"/>
                <a:gd name="T60" fmla="*/ 582629793 w 82"/>
                <a:gd name="T61" fmla="*/ 601354396 h 84"/>
                <a:gd name="T62" fmla="*/ 582629793 w 82"/>
                <a:gd name="T63" fmla="*/ 601354396 h 84"/>
                <a:gd name="T64" fmla="*/ 582629793 w 82"/>
                <a:gd name="T65" fmla="*/ 601354396 h 84"/>
                <a:gd name="T66" fmla="*/ 582629793 w 82"/>
                <a:gd name="T67" fmla="*/ 601354396 h 84"/>
                <a:gd name="T68" fmla="*/ 582629793 w 82"/>
                <a:gd name="T69" fmla="*/ 601354396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2"/>
                <a:gd name="T106" fmla="*/ 0 h 84"/>
                <a:gd name="T107" fmla="*/ 82 w 82"/>
                <a:gd name="T108" fmla="*/ 84 h 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2" h="84">
                  <a:moveTo>
                    <a:pt x="68" y="60"/>
                  </a:moveTo>
                  <a:lnTo>
                    <a:pt x="64" y="54"/>
                  </a:lnTo>
                  <a:lnTo>
                    <a:pt x="60" y="58"/>
                  </a:lnTo>
                  <a:lnTo>
                    <a:pt x="58" y="62"/>
                  </a:lnTo>
                  <a:lnTo>
                    <a:pt x="60" y="66"/>
                  </a:lnTo>
                  <a:lnTo>
                    <a:pt x="62" y="68"/>
                  </a:lnTo>
                  <a:lnTo>
                    <a:pt x="64" y="72"/>
                  </a:lnTo>
                  <a:lnTo>
                    <a:pt x="66" y="76"/>
                  </a:lnTo>
                  <a:lnTo>
                    <a:pt x="64" y="82"/>
                  </a:lnTo>
                  <a:lnTo>
                    <a:pt x="62" y="84"/>
                  </a:lnTo>
                  <a:lnTo>
                    <a:pt x="58" y="84"/>
                  </a:lnTo>
                  <a:lnTo>
                    <a:pt x="56" y="82"/>
                  </a:lnTo>
                  <a:lnTo>
                    <a:pt x="56" y="78"/>
                  </a:lnTo>
                  <a:lnTo>
                    <a:pt x="52" y="80"/>
                  </a:lnTo>
                  <a:lnTo>
                    <a:pt x="50" y="80"/>
                  </a:lnTo>
                  <a:lnTo>
                    <a:pt x="44" y="78"/>
                  </a:lnTo>
                  <a:lnTo>
                    <a:pt x="38" y="74"/>
                  </a:lnTo>
                  <a:lnTo>
                    <a:pt x="36" y="66"/>
                  </a:lnTo>
                  <a:lnTo>
                    <a:pt x="34" y="58"/>
                  </a:lnTo>
                  <a:lnTo>
                    <a:pt x="36" y="54"/>
                  </a:lnTo>
                  <a:lnTo>
                    <a:pt x="38" y="52"/>
                  </a:lnTo>
                  <a:lnTo>
                    <a:pt x="34" y="46"/>
                  </a:lnTo>
                  <a:lnTo>
                    <a:pt x="26" y="46"/>
                  </a:lnTo>
                  <a:lnTo>
                    <a:pt x="26" y="50"/>
                  </a:lnTo>
                  <a:lnTo>
                    <a:pt x="22" y="50"/>
                  </a:lnTo>
                  <a:lnTo>
                    <a:pt x="20" y="48"/>
                  </a:lnTo>
                  <a:lnTo>
                    <a:pt x="18" y="50"/>
                  </a:lnTo>
                  <a:lnTo>
                    <a:pt x="12" y="46"/>
                  </a:lnTo>
                  <a:lnTo>
                    <a:pt x="10" y="52"/>
                  </a:lnTo>
                  <a:lnTo>
                    <a:pt x="8" y="60"/>
                  </a:lnTo>
                  <a:lnTo>
                    <a:pt x="6" y="68"/>
                  </a:lnTo>
                  <a:lnTo>
                    <a:pt x="4" y="70"/>
                  </a:lnTo>
                  <a:lnTo>
                    <a:pt x="2" y="72"/>
                  </a:lnTo>
                  <a:lnTo>
                    <a:pt x="0" y="70"/>
                  </a:lnTo>
                  <a:lnTo>
                    <a:pt x="0" y="66"/>
                  </a:lnTo>
                  <a:lnTo>
                    <a:pt x="2" y="58"/>
                  </a:lnTo>
                  <a:lnTo>
                    <a:pt x="0" y="52"/>
                  </a:lnTo>
                  <a:lnTo>
                    <a:pt x="0" y="44"/>
                  </a:lnTo>
                  <a:lnTo>
                    <a:pt x="2" y="36"/>
                  </a:lnTo>
                  <a:lnTo>
                    <a:pt x="6" y="36"/>
                  </a:lnTo>
                  <a:lnTo>
                    <a:pt x="10" y="34"/>
                  </a:lnTo>
                  <a:lnTo>
                    <a:pt x="14" y="30"/>
                  </a:lnTo>
                  <a:lnTo>
                    <a:pt x="18" y="24"/>
                  </a:lnTo>
                  <a:lnTo>
                    <a:pt x="20" y="24"/>
                  </a:lnTo>
                  <a:lnTo>
                    <a:pt x="22" y="22"/>
                  </a:lnTo>
                  <a:lnTo>
                    <a:pt x="28" y="24"/>
                  </a:lnTo>
                  <a:lnTo>
                    <a:pt x="30" y="28"/>
                  </a:lnTo>
                  <a:lnTo>
                    <a:pt x="32" y="30"/>
                  </a:lnTo>
                  <a:lnTo>
                    <a:pt x="34" y="32"/>
                  </a:lnTo>
                  <a:lnTo>
                    <a:pt x="38" y="32"/>
                  </a:lnTo>
                  <a:lnTo>
                    <a:pt x="38" y="28"/>
                  </a:lnTo>
                  <a:lnTo>
                    <a:pt x="42" y="24"/>
                  </a:lnTo>
                  <a:lnTo>
                    <a:pt x="44" y="20"/>
                  </a:lnTo>
                  <a:lnTo>
                    <a:pt x="48" y="18"/>
                  </a:lnTo>
                  <a:lnTo>
                    <a:pt x="52" y="16"/>
                  </a:lnTo>
                  <a:lnTo>
                    <a:pt x="56" y="14"/>
                  </a:lnTo>
                  <a:lnTo>
                    <a:pt x="56" y="6"/>
                  </a:lnTo>
                  <a:lnTo>
                    <a:pt x="58" y="0"/>
                  </a:lnTo>
                  <a:lnTo>
                    <a:pt x="62" y="2"/>
                  </a:lnTo>
                  <a:lnTo>
                    <a:pt x="66" y="6"/>
                  </a:lnTo>
                  <a:lnTo>
                    <a:pt x="72" y="14"/>
                  </a:lnTo>
                  <a:lnTo>
                    <a:pt x="76" y="28"/>
                  </a:lnTo>
                  <a:lnTo>
                    <a:pt x="82" y="52"/>
                  </a:lnTo>
                  <a:lnTo>
                    <a:pt x="80" y="56"/>
                  </a:lnTo>
                  <a:lnTo>
                    <a:pt x="78" y="60"/>
                  </a:lnTo>
                  <a:lnTo>
                    <a:pt x="76" y="66"/>
                  </a:lnTo>
                  <a:lnTo>
                    <a:pt x="74" y="72"/>
                  </a:lnTo>
                  <a:lnTo>
                    <a:pt x="72" y="70"/>
                  </a:lnTo>
                  <a:lnTo>
                    <a:pt x="70" y="64"/>
                  </a:lnTo>
                  <a:lnTo>
                    <a:pt x="66" y="56"/>
                  </a:lnTo>
                  <a:lnTo>
                    <a:pt x="68" y="60"/>
                  </a:lnTo>
                  <a:close/>
                </a:path>
              </a:pathLst>
            </a:custGeom>
            <a:solidFill>
              <a:srgbClr val="C0C0C0"/>
            </a:solidFill>
            <a:ln w="3175">
              <a:solidFill>
                <a:schemeClr val="bg1"/>
              </a:solidFill>
              <a:round/>
              <a:headEnd/>
              <a:tailEnd/>
            </a:ln>
          </p:spPr>
          <p:txBody>
            <a:bodyPr/>
            <a:lstStyle/>
            <a:p>
              <a:endParaRPr lang="en-GB"/>
            </a:p>
          </p:txBody>
        </p:sp>
        <p:sp>
          <p:nvSpPr>
            <p:cNvPr id="75993" name="Freeform 219"/>
            <p:cNvSpPr>
              <a:spLocks/>
            </p:cNvSpPr>
            <p:nvPr/>
          </p:nvSpPr>
          <p:spPr bwMode="auto">
            <a:xfrm>
              <a:off x="4648" y="2097"/>
              <a:ext cx="39" cy="44"/>
            </a:xfrm>
            <a:custGeom>
              <a:avLst/>
              <a:gdLst>
                <a:gd name="T0" fmla="*/ 885301160 w 40"/>
                <a:gd name="T1" fmla="*/ 453157548 h 46"/>
                <a:gd name="T2" fmla="*/ 0 w 40"/>
                <a:gd name="T3" fmla="*/ 453157548 h 46"/>
                <a:gd name="T4" fmla="*/ 885301160 w 40"/>
                <a:gd name="T5" fmla="*/ 453157548 h 46"/>
                <a:gd name="T6" fmla="*/ 885301160 w 40"/>
                <a:gd name="T7" fmla="*/ 453157548 h 46"/>
                <a:gd name="T8" fmla="*/ 885301160 w 40"/>
                <a:gd name="T9" fmla="*/ 453157548 h 46"/>
                <a:gd name="T10" fmla="*/ 885301160 w 40"/>
                <a:gd name="T11" fmla="*/ 453157548 h 46"/>
                <a:gd name="T12" fmla="*/ 885301160 w 40"/>
                <a:gd name="T13" fmla="*/ 453157548 h 46"/>
                <a:gd name="T14" fmla="*/ 885301160 w 40"/>
                <a:gd name="T15" fmla="*/ 453157548 h 46"/>
                <a:gd name="T16" fmla="*/ 885301160 w 40"/>
                <a:gd name="T17" fmla="*/ 0 h 46"/>
                <a:gd name="T18" fmla="*/ 885301160 w 40"/>
                <a:gd name="T19" fmla="*/ 453157548 h 46"/>
                <a:gd name="T20" fmla="*/ 885301160 w 40"/>
                <a:gd name="T21" fmla="*/ 453157548 h 46"/>
                <a:gd name="T22" fmla="*/ 885301160 w 40"/>
                <a:gd name="T23" fmla="*/ 453157548 h 46"/>
                <a:gd name="T24" fmla="*/ 885301160 w 40"/>
                <a:gd name="T25" fmla="*/ 453157548 h 46"/>
                <a:gd name="T26" fmla="*/ 885301160 w 40"/>
                <a:gd name="T27" fmla="*/ 453157548 h 46"/>
                <a:gd name="T28" fmla="*/ 885301160 w 40"/>
                <a:gd name="T29" fmla="*/ 453157548 h 46"/>
                <a:gd name="T30" fmla="*/ 885301160 w 40"/>
                <a:gd name="T31" fmla="*/ 453157548 h 46"/>
                <a:gd name="T32" fmla="*/ 885301160 w 40"/>
                <a:gd name="T33" fmla="*/ 453157548 h 46"/>
                <a:gd name="T34" fmla="*/ 885301160 w 40"/>
                <a:gd name="T35" fmla="*/ 453157548 h 46"/>
                <a:gd name="T36" fmla="*/ 885301160 w 40"/>
                <a:gd name="T37" fmla="*/ 453157548 h 46"/>
                <a:gd name="T38" fmla="*/ 885301160 w 40"/>
                <a:gd name="T39" fmla="*/ 453157548 h 46"/>
                <a:gd name="T40" fmla="*/ 885301160 w 40"/>
                <a:gd name="T41" fmla="*/ 453157548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46"/>
                <a:gd name="T65" fmla="*/ 40 w 40"/>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46">
                  <a:moveTo>
                    <a:pt x="4" y="46"/>
                  </a:moveTo>
                  <a:lnTo>
                    <a:pt x="0" y="46"/>
                  </a:lnTo>
                  <a:lnTo>
                    <a:pt x="2" y="40"/>
                  </a:lnTo>
                  <a:lnTo>
                    <a:pt x="6" y="36"/>
                  </a:lnTo>
                  <a:lnTo>
                    <a:pt x="16" y="26"/>
                  </a:lnTo>
                  <a:lnTo>
                    <a:pt x="26" y="18"/>
                  </a:lnTo>
                  <a:lnTo>
                    <a:pt x="32" y="8"/>
                  </a:lnTo>
                  <a:lnTo>
                    <a:pt x="34" y="4"/>
                  </a:lnTo>
                  <a:lnTo>
                    <a:pt x="36" y="0"/>
                  </a:lnTo>
                  <a:lnTo>
                    <a:pt x="36" y="4"/>
                  </a:lnTo>
                  <a:lnTo>
                    <a:pt x="38" y="6"/>
                  </a:lnTo>
                  <a:lnTo>
                    <a:pt x="40" y="10"/>
                  </a:lnTo>
                  <a:lnTo>
                    <a:pt x="38" y="12"/>
                  </a:lnTo>
                  <a:lnTo>
                    <a:pt x="34" y="14"/>
                  </a:lnTo>
                  <a:lnTo>
                    <a:pt x="34" y="18"/>
                  </a:lnTo>
                  <a:lnTo>
                    <a:pt x="32" y="20"/>
                  </a:lnTo>
                  <a:lnTo>
                    <a:pt x="24" y="20"/>
                  </a:lnTo>
                  <a:lnTo>
                    <a:pt x="22" y="30"/>
                  </a:lnTo>
                  <a:lnTo>
                    <a:pt x="16" y="38"/>
                  </a:lnTo>
                  <a:lnTo>
                    <a:pt x="10" y="42"/>
                  </a:lnTo>
                  <a:lnTo>
                    <a:pt x="4" y="46"/>
                  </a:lnTo>
                  <a:close/>
                </a:path>
              </a:pathLst>
            </a:custGeom>
            <a:solidFill>
              <a:srgbClr val="C0C0C0"/>
            </a:solidFill>
            <a:ln w="3175">
              <a:solidFill>
                <a:schemeClr val="bg1"/>
              </a:solidFill>
              <a:round/>
              <a:headEnd/>
              <a:tailEnd/>
            </a:ln>
          </p:spPr>
          <p:txBody>
            <a:bodyPr/>
            <a:lstStyle/>
            <a:p>
              <a:endParaRPr lang="en-GB"/>
            </a:p>
          </p:txBody>
        </p:sp>
        <p:sp>
          <p:nvSpPr>
            <p:cNvPr id="75994" name="Freeform 220"/>
            <p:cNvSpPr>
              <a:spLocks/>
            </p:cNvSpPr>
            <p:nvPr/>
          </p:nvSpPr>
          <p:spPr bwMode="auto">
            <a:xfrm>
              <a:off x="4677" y="1952"/>
              <a:ext cx="77" cy="114"/>
            </a:xfrm>
            <a:custGeom>
              <a:avLst/>
              <a:gdLst>
                <a:gd name="T0" fmla="*/ 563579910 w 80"/>
                <a:gd name="T1" fmla="*/ 642286994 h 118"/>
                <a:gd name="T2" fmla="*/ 563579910 w 80"/>
                <a:gd name="T3" fmla="*/ 642286994 h 118"/>
                <a:gd name="T4" fmla="*/ 563579910 w 80"/>
                <a:gd name="T5" fmla="*/ 642286994 h 118"/>
                <a:gd name="T6" fmla="*/ 563579910 w 80"/>
                <a:gd name="T7" fmla="*/ 0 h 118"/>
                <a:gd name="T8" fmla="*/ 563579910 w 80"/>
                <a:gd name="T9" fmla="*/ 642286994 h 118"/>
                <a:gd name="T10" fmla="*/ 563579910 w 80"/>
                <a:gd name="T11" fmla="*/ 642286994 h 118"/>
                <a:gd name="T12" fmla="*/ 563579910 w 80"/>
                <a:gd name="T13" fmla="*/ 642286994 h 118"/>
                <a:gd name="T14" fmla="*/ 563579910 w 80"/>
                <a:gd name="T15" fmla="*/ 642286994 h 118"/>
                <a:gd name="T16" fmla="*/ 563579910 w 80"/>
                <a:gd name="T17" fmla="*/ 642286994 h 118"/>
                <a:gd name="T18" fmla="*/ 563579910 w 80"/>
                <a:gd name="T19" fmla="*/ 642286994 h 118"/>
                <a:gd name="T20" fmla="*/ 563579910 w 80"/>
                <a:gd name="T21" fmla="*/ 642286994 h 118"/>
                <a:gd name="T22" fmla="*/ 563579910 w 80"/>
                <a:gd name="T23" fmla="*/ 642286994 h 118"/>
                <a:gd name="T24" fmla="*/ 563579910 w 80"/>
                <a:gd name="T25" fmla="*/ 642286994 h 118"/>
                <a:gd name="T26" fmla="*/ 563579910 w 80"/>
                <a:gd name="T27" fmla="*/ 642286994 h 118"/>
                <a:gd name="T28" fmla="*/ 563579910 w 80"/>
                <a:gd name="T29" fmla="*/ 642286994 h 118"/>
                <a:gd name="T30" fmla="*/ 563579910 w 80"/>
                <a:gd name="T31" fmla="*/ 642286994 h 118"/>
                <a:gd name="T32" fmla="*/ 563579910 w 80"/>
                <a:gd name="T33" fmla="*/ 642286994 h 118"/>
                <a:gd name="T34" fmla="*/ 563579910 w 80"/>
                <a:gd name="T35" fmla="*/ 642286994 h 118"/>
                <a:gd name="T36" fmla="*/ 563579910 w 80"/>
                <a:gd name="T37" fmla="*/ 642286994 h 118"/>
                <a:gd name="T38" fmla="*/ 563579910 w 80"/>
                <a:gd name="T39" fmla="*/ 642286994 h 118"/>
                <a:gd name="T40" fmla="*/ 563579910 w 80"/>
                <a:gd name="T41" fmla="*/ 642286994 h 118"/>
                <a:gd name="T42" fmla="*/ 563579910 w 80"/>
                <a:gd name="T43" fmla="*/ 642286994 h 118"/>
                <a:gd name="T44" fmla="*/ 563579910 w 80"/>
                <a:gd name="T45" fmla="*/ 642286994 h 118"/>
                <a:gd name="T46" fmla="*/ 563579910 w 80"/>
                <a:gd name="T47" fmla="*/ 642286994 h 118"/>
                <a:gd name="T48" fmla="*/ 563579910 w 80"/>
                <a:gd name="T49" fmla="*/ 642286994 h 118"/>
                <a:gd name="T50" fmla="*/ 563579910 w 80"/>
                <a:gd name="T51" fmla="*/ 642286994 h 118"/>
                <a:gd name="T52" fmla="*/ 563579910 w 80"/>
                <a:gd name="T53" fmla="*/ 642286994 h 118"/>
                <a:gd name="T54" fmla="*/ 563579910 w 80"/>
                <a:gd name="T55" fmla="*/ 642286994 h 118"/>
                <a:gd name="T56" fmla="*/ 563579910 w 80"/>
                <a:gd name="T57" fmla="*/ 642286994 h 118"/>
                <a:gd name="T58" fmla="*/ 563579910 w 80"/>
                <a:gd name="T59" fmla="*/ 642286994 h 118"/>
                <a:gd name="T60" fmla="*/ 563579910 w 80"/>
                <a:gd name="T61" fmla="*/ 642286994 h 118"/>
                <a:gd name="T62" fmla="*/ 563579910 w 80"/>
                <a:gd name="T63" fmla="*/ 642286994 h 118"/>
                <a:gd name="T64" fmla="*/ 563579910 w 80"/>
                <a:gd name="T65" fmla="*/ 642286994 h 118"/>
                <a:gd name="T66" fmla="*/ 563579910 w 80"/>
                <a:gd name="T67" fmla="*/ 642286994 h 118"/>
                <a:gd name="T68" fmla="*/ 563579910 w 80"/>
                <a:gd name="T69" fmla="*/ 642286994 h 118"/>
                <a:gd name="T70" fmla="*/ 563579910 w 80"/>
                <a:gd name="T71" fmla="*/ 642286994 h 118"/>
                <a:gd name="T72" fmla="*/ 563579910 w 80"/>
                <a:gd name="T73" fmla="*/ 642286994 h 118"/>
                <a:gd name="T74" fmla="*/ 0 w 80"/>
                <a:gd name="T75" fmla="*/ 642286994 h 118"/>
                <a:gd name="T76" fmla="*/ 563579910 w 80"/>
                <a:gd name="T77" fmla="*/ 642286994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118"/>
                <a:gd name="T119" fmla="*/ 80 w 80"/>
                <a:gd name="T120" fmla="*/ 118 h 1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118">
                  <a:moveTo>
                    <a:pt x="4" y="50"/>
                  </a:moveTo>
                  <a:lnTo>
                    <a:pt x="8" y="40"/>
                  </a:lnTo>
                  <a:lnTo>
                    <a:pt x="8" y="32"/>
                  </a:lnTo>
                  <a:lnTo>
                    <a:pt x="6" y="22"/>
                  </a:lnTo>
                  <a:lnTo>
                    <a:pt x="4" y="12"/>
                  </a:lnTo>
                  <a:lnTo>
                    <a:pt x="6" y="4"/>
                  </a:lnTo>
                  <a:lnTo>
                    <a:pt x="8" y="2"/>
                  </a:lnTo>
                  <a:lnTo>
                    <a:pt x="10" y="0"/>
                  </a:lnTo>
                  <a:lnTo>
                    <a:pt x="14" y="2"/>
                  </a:lnTo>
                  <a:lnTo>
                    <a:pt x="16" y="6"/>
                  </a:lnTo>
                  <a:lnTo>
                    <a:pt x="18" y="10"/>
                  </a:lnTo>
                  <a:lnTo>
                    <a:pt x="22" y="10"/>
                  </a:lnTo>
                  <a:lnTo>
                    <a:pt x="24" y="10"/>
                  </a:lnTo>
                  <a:lnTo>
                    <a:pt x="26" y="8"/>
                  </a:lnTo>
                  <a:lnTo>
                    <a:pt x="30" y="4"/>
                  </a:lnTo>
                  <a:lnTo>
                    <a:pt x="30" y="8"/>
                  </a:lnTo>
                  <a:lnTo>
                    <a:pt x="32" y="12"/>
                  </a:lnTo>
                  <a:lnTo>
                    <a:pt x="34" y="18"/>
                  </a:lnTo>
                  <a:lnTo>
                    <a:pt x="36" y="24"/>
                  </a:lnTo>
                  <a:lnTo>
                    <a:pt x="38" y="32"/>
                  </a:lnTo>
                  <a:lnTo>
                    <a:pt x="40" y="38"/>
                  </a:lnTo>
                  <a:lnTo>
                    <a:pt x="38" y="46"/>
                  </a:lnTo>
                  <a:lnTo>
                    <a:pt x="34" y="52"/>
                  </a:lnTo>
                  <a:lnTo>
                    <a:pt x="30" y="58"/>
                  </a:lnTo>
                  <a:lnTo>
                    <a:pt x="28" y="66"/>
                  </a:lnTo>
                  <a:lnTo>
                    <a:pt x="30" y="74"/>
                  </a:lnTo>
                  <a:lnTo>
                    <a:pt x="34" y="82"/>
                  </a:lnTo>
                  <a:lnTo>
                    <a:pt x="38" y="88"/>
                  </a:lnTo>
                  <a:lnTo>
                    <a:pt x="44" y="92"/>
                  </a:lnTo>
                  <a:lnTo>
                    <a:pt x="44" y="90"/>
                  </a:lnTo>
                  <a:lnTo>
                    <a:pt x="46" y="86"/>
                  </a:lnTo>
                  <a:lnTo>
                    <a:pt x="50" y="86"/>
                  </a:lnTo>
                  <a:lnTo>
                    <a:pt x="54" y="88"/>
                  </a:lnTo>
                  <a:lnTo>
                    <a:pt x="58" y="92"/>
                  </a:lnTo>
                  <a:lnTo>
                    <a:pt x="60" y="96"/>
                  </a:lnTo>
                  <a:lnTo>
                    <a:pt x="64" y="98"/>
                  </a:lnTo>
                  <a:lnTo>
                    <a:pt x="66" y="96"/>
                  </a:lnTo>
                  <a:lnTo>
                    <a:pt x="68" y="94"/>
                  </a:lnTo>
                  <a:lnTo>
                    <a:pt x="72" y="96"/>
                  </a:lnTo>
                  <a:lnTo>
                    <a:pt x="70" y="100"/>
                  </a:lnTo>
                  <a:lnTo>
                    <a:pt x="68" y="102"/>
                  </a:lnTo>
                  <a:lnTo>
                    <a:pt x="70" y="104"/>
                  </a:lnTo>
                  <a:lnTo>
                    <a:pt x="72" y="102"/>
                  </a:lnTo>
                  <a:lnTo>
                    <a:pt x="74" y="106"/>
                  </a:lnTo>
                  <a:lnTo>
                    <a:pt x="74" y="108"/>
                  </a:lnTo>
                  <a:lnTo>
                    <a:pt x="80" y="110"/>
                  </a:lnTo>
                  <a:lnTo>
                    <a:pt x="80" y="114"/>
                  </a:lnTo>
                  <a:lnTo>
                    <a:pt x="80" y="118"/>
                  </a:lnTo>
                  <a:lnTo>
                    <a:pt x="78" y="118"/>
                  </a:lnTo>
                  <a:lnTo>
                    <a:pt x="76" y="116"/>
                  </a:lnTo>
                  <a:lnTo>
                    <a:pt x="74" y="114"/>
                  </a:lnTo>
                  <a:lnTo>
                    <a:pt x="70" y="108"/>
                  </a:lnTo>
                  <a:lnTo>
                    <a:pt x="64" y="104"/>
                  </a:lnTo>
                  <a:lnTo>
                    <a:pt x="58" y="100"/>
                  </a:lnTo>
                  <a:lnTo>
                    <a:pt x="54" y="96"/>
                  </a:lnTo>
                  <a:lnTo>
                    <a:pt x="52" y="98"/>
                  </a:lnTo>
                  <a:lnTo>
                    <a:pt x="52" y="102"/>
                  </a:lnTo>
                  <a:lnTo>
                    <a:pt x="54" y="108"/>
                  </a:lnTo>
                  <a:lnTo>
                    <a:pt x="48" y="106"/>
                  </a:lnTo>
                  <a:lnTo>
                    <a:pt x="46" y="100"/>
                  </a:lnTo>
                  <a:lnTo>
                    <a:pt x="42" y="96"/>
                  </a:lnTo>
                  <a:lnTo>
                    <a:pt x="36" y="94"/>
                  </a:lnTo>
                  <a:lnTo>
                    <a:pt x="32" y="96"/>
                  </a:lnTo>
                  <a:lnTo>
                    <a:pt x="28" y="98"/>
                  </a:lnTo>
                  <a:lnTo>
                    <a:pt x="24" y="96"/>
                  </a:lnTo>
                  <a:lnTo>
                    <a:pt x="22" y="94"/>
                  </a:lnTo>
                  <a:lnTo>
                    <a:pt x="18" y="90"/>
                  </a:lnTo>
                  <a:lnTo>
                    <a:pt x="20" y="86"/>
                  </a:lnTo>
                  <a:lnTo>
                    <a:pt x="22" y="82"/>
                  </a:lnTo>
                  <a:lnTo>
                    <a:pt x="22" y="76"/>
                  </a:lnTo>
                  <a:lnTo>
                    <a:pt x="18" y="76"/>
                  </a:lnTo>
                  <a:lnTo>
                    <a:pt x="16" y="80"/>
                  </a:lnTo>
                  <a:lnTo>
                    <a:pt x="14" y="80"/>
                  </a:lnTo>
                  <a:lnTo>
                    <a:pt x="6" y="76"/>
                  </a:lnTo>
                  <a:lnTo>
                    <a:pt x="2" y="74"/>
                  </a:lnTo>
                  <a:lnTo>
                    <a:pt x="0" y="70"/>
                  </a:lnTo>
                  <a:lnTo>
                    <a:pt x="0" y="56"/>
                  </a:lnTo>
                  <a:lnTo>
                    <a:pt x="2" y="50"/>
                  </a:lnTo>
                  <a:lnTo>
                    <a:pt x="4" y="50"/>
                  </a:lnTo>
                  <a:close/>
                </a:path>
              </a:pathLst>
            </a:custGeom>
            <a:solidFill>
              <a:srgbClr val="C0C0C0"/>
            </a:solidFill>
            <a:ln w="3175">
              <a:solidFill>
                <a:schemeClr val="bg1"/>
              </a:solidFill>
              <a:round/>
              <a:headEnd/>
              <a:tailEnd/>
            </a:ln>
          </p:spPr>
          <p:txBody>
            <a:bodyPr/>
            <a:lstStyle/>
            <a:p>
              <a:endParaRPr lang="en-GB"/>
            </a:p>
          </p:txBody>
        </p:sp>
        <p:sp>
          <p:nvSpPr>
            <p:cNvPr id="75995" name="Freeform 221"/>
            <p:cNvSpPr>
              <a:spLocks/>
            </p:cNvSpPr>
            <p:nvPr/>
          </p:nvSpPr>
          <p:spPr bwMode="auto">
            <a:xfrm>
              <a:off x="5273" y="2405"/>
              <a:ext cx="17" cy="31"/>
            </a:xfrm>
            <a:custGeom>
              <a:avLst/>
              <a:gdLst>
                <a:gd name="T0" fmla="*/ 290471820 w 18"/>
                <a:gd name="T1" fmla="*/ 706869847 h 32"/>
                <a:gd name="T2" fmla="*/ 290471820 w 18"/>
                <a:gd name="T3" fmla="*/ 706869847 h 32"/>
                <a:gd name="T4" fmla="*/ 290471820 w 18"/>
                <a:gd name="T5" fmla="*/ 706869847 h 32"/>
                <a:gd name="T6" fmla="*/ 290471820 w 18"/>
                <a:gd name="T7" fmla="*/ 706869847 h 32"/>
                <a:gd name="T8" fmla="*/ 290471820 w 18"/>
                <a:gd name="T9" fmla="*/ 706869847 h 32"/>
                <a:gd name="T10" fmla="*/ 290471820 w 18"/>
                <a:gd name="T11" fmla="*/ 706869847 h 32"/>
                <a:gd name="T12" fmla="*/ 290471820 w 18"/>
                <a:gd name="T13" fmla="*/ 706869847 h 32"/>
                <a:gd name="T14" fmla="*/ 290471820 w 18"/>
                <a:gd name="T15" fmla="*/ 706869847 h 32"/>
                <a:gd name="T16" fmla="*/ 290471820 w 18"/>
                <a:gd name="T17" fmla="*/ 706869847 h 32"/>
                <a:gd name="T18" fmla="*/ 0 w 18"/>
                <a:gd name="T19" fmla="*/ 706869847 h 32"/>
                <a:gd name="T20" fmla="*/ 0 w 18"/>
                <a:gd name="T21" fmla="*/ 0 h 32"/>
                <a:gd name="T22" fmla="*/ 290471820 w 18"/>
                <a:gd name="T23" fmla="*/ 706869847 h 32"/>
                <a:gd name="T24" fmla="*/ 290471820 w 18"/>
                <a:gd name="T25" fmla="*/ 706869847 h 32"/>
                <a:gd name="T26" fmla="*/ 290471820 w 18"/>
                <a:gd name="T27" fmla="*/ 706869847 h 32"/>
                <a:gd name="T28" fmla="*/ 290471820 w 18"/>
                <a:gd name="T29" fmla="*/ 706869847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
                <a:gd name="T46" fmla="*/ 0 h 32"/>
                <a:gd name="T47" fmla="*/ 18 w 18"/>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 h="32">
                  <a:moveTo>
                    <a:pt x="18" y="20"/>
                  </a:moveTo>
                  <a:lnTo>
                    <a:pt x="18" y="26"/>
                  </a:lnTo>
                  <a:lnTo>
                    <a:pt x="16" y="30"/>
                  </a:lnTo>
                  <a:lnTo>
                    <a:pt x="14" y="32"/>
                  </a:lnTo>
                  <a:lnTo>
                    <a:pt x="12" y="32"/>
                  </a:lnTo>
                  <a:lnTo>
                    <a:pt x="8" y="32"/>
                  </a:lnTo>
                  <a:lnTo>
                    <a:pt x="6" y="28"/>
                  </a:lnTo>
                  <a:lnTo>
                    <a:pt x="4" y="20"/>
                  </a:lnTo>
                  <a:lnTo>
                    <a:pt x="2" y="12"/>
                  </a:lnTo>
                  <a:lnTo>
                    <a:pt x="0" y="6"/>
                  </a:lnTo>
                  <a:lnTo>
                    <a:pt x="0" y="0"/>
                  </a:lnTo>
                  <a:lnTo>
                    <a:pt x="8" y="12"/>
                  </a:lnTo>
                  <a:lnTo>
                    <a:pt x="12" y="18"/>
                  </a:lnTo>
                  <a:lnTo>
                    <a:pt x="16" y="20"/>
                  </a:lnTo>
                  <a:lnTo>
                    <a:pt x="18" y="20"/>
                  </a:lnTo>
                  <a:close/>
                </a:path>
              </a:pathLst>
            </a:custGeom>
            <a:solidFill>
              <a:srgbClr val="C0C0C0"/>
            </a:solidFill>
            <a:ln w="3175">
              <a:solidFill>
                <a:schemeClr val="bg1"/>
              </a:solidFill>
              <a:round/>
              <a:headEnd/>
              <a:tailEnd/>
            </a:ln>
          </p:spPr>
          <p:txBody>
            <a:bodyPr/>
            <a:lstStyle/>
            <a:p>
              <a:endParaRPr lang="en-GB"/>
            </a:p>
          </p:txBody>
        </p:sp>
        <p:sp>
          <p:nvSpPr>
            <p:cNvPr id="75996" name="Freeform 222"/>
            <p:cNvSpPr>
              <a:spLocks/>
            </p:cNvSpPr>
            <p:nvPr/>
          </p:nvSpPr>
          <p:spPr bwMode="auto">
            <a:xfrm>
              <a:off x="5331" y="2448"/>
              <a:ext cx="23" cy="17"/>
            </a:xfrm>
            <a:custGeom>
              <a:avLst/>
              <a:gdLst>
                <a:gd name="T0" fmla="*/ 484183947 w 24"/>
                <a:gd name="T1" fmla="*/ 290471820 h 18"/>
                <a:gd name="T2" fmla="*/ 484183947 w 24"/>
                <a:gd name="T3" fmla="*/ 290471820 h 18"/>
                <a:gd name="T4" fmla="*/ 484183947 w 24"/>
                <a:gd name="T5" fmla="*/ 290471820 h 18"/>
                <a:gd name="T6" fmla="*/ 484183947 w 24"/>
                <a:gd name="T7" fmla="*/ 290471820 h 18"/>
                <a:gd name="T8" fmla="*/ 484183947 w 24"/>
                <a:gd name="T9" fmla="*/ 290471820 h 18"/>
                <a:gd name="T10" fmla="*/ 0 w 24"/>
                <a:gd name="T11" fmla="*/ 290471820 h 18"/>
                <a:gd name="T12" fmla="*/ 0 w 24"/>
                <a:gd name="T13" fmla="*/ 0 h 18"/>
                <a:gd name="T14" fmla="*/ 484183947 w 24"/>
                <a:gd name="T15" fmla="*/ 290471820 h 18"/>
                <a:gd name="T16" fmla="*/ 484183947 w 24"/>
                <a:gd name="T17" fmla="*/ 290471820 h 18"/>
                <a:gd name="T18" fmla="*/ 484183947 w 24"/>
                <a:gd name="T19" fmla="*/ 290471820 h 18"/>
                <a:gd name="T20" fmla="*/ 484183947 w 24"/>
                <a:gd name="T21" fmla="*/ 29047182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8"/>
                <a:gd name="T35" fmla="*/ 24 w 24"/>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8">
                  <a:moveTo>
                    <a:pt x="24" y="16"/>
                  </a:moveTo>
                  <a:lnTo>
                    <a:pt x="22" y="18"/>
                  </a:lnTo>
                  <a:lnTo>
                    <a:pt x="20" y="18"/>
                  </a:lnTo>
                  <a:lnTo>
                    <a:pt x="14" y="16"/>
                  </a:lnTo>
                  <a:lnTo>
                    <a:pt x="8" y="12"/>
                  </a:lnTo>
                  <a:lnTo>
                    <a:pt x="0" y="4"/>
                  </a:lnTo>
                  <a:lnTo>
                    <a:pt x="0" y="0"/>
                  </a:lnTo>
                  <a:lnTo>
                    <a:pt x="8" y="2"/>
                  </a:lnTo>
                  <a:lnTo>
                    <a:pt x="14" y="6"/>
                  </a:lnTo>
                  <a:lnTo>
                    <a:pt x="22" y="10"/>
                  </a:lnTo>
                  <a:lnTo>
                    <a:pt x="24" y="16"/>
                  </a:lnTo>
                  <a:close/>
                </a:path>
              </a:pathLst>
            </a:custGeom>
            <a:solidFill>
              <a:srgbClr val="C0C0C0"/>
            </a:solidFill>
            <a:ln w="3175">
              <a:solidFill>
                <a:schemeClr val="bg1"/>
              </a:solidFill>
              <a:round/>
              <a:headEnd/>
              <a:tailEnd/>
            </a:ln>
          </p:spPr>
          <p:txBody>
            <a:bodyPr/>
            <a:lstStyle/>
            <a:p>
              <a:endParaRPr lang="en-GB"/>
            </a:p>
          </p:txBody>
        </p:sp>
        <p:sp>
          <p:nvSpPr>
            <p:cNvPr id="75997" name="Freeform 223"/>
            <p:cNvSpPr>
              <a:spLocks/>
            </p:cNvSpPr>
            <p:nvPr/>
          </p:nvSpPr>
          <p:spPr bwMode="auto">
            <a:xfrm>
              <a:off x="5367" y="2463"/>
              <a:ext cx="14" cy="25"/>
            </a:xfrm>
            <a:custGeom>
              <a:avLst/>
              <a:gdLst>
                <a:gd name="T0" fmla="*/ 2147481527 w 14"/>
                <a:gd name="T1" fmla="*/ 0 h 26"/>
                <a:gd name="T2" fmla="*/ 2147481527 w 14"/>
                <a:gd name="T3" fmla="*/ 544205379 h 26"/>
                <a:gd name="T4" fmla="*/ 2147481527 w 14"/>
                <a:gd name="T5" fmla="*/ 544205379 h 26"/>
                <a:gd name="T6" fmla="*/ 2147481527 w 14"/>
                <a:gd name="T7" fmla="*/ 544205379 h 26"/>
                <a:gd name="T8" fmla="*/ 2147481527 w 14"/>
                <a:gd name="T9" fmla="*/ 544205379 h 26"/>
                <a:gd name="T10" fmla="*/ 2147481527 w 14"/>
                <a:gd name="T11" fmla="*/ 544205379 h 26"/>
                <a:gd name="T12" fmla="*/ 2147481527 w 14"/>
                <a:gd name="T13" fmla="*/ 544205379 h 26"/>
                <a:gd name="T14" fmla="*/ 2147481527 w 14"/>
                <a:gd name="T15" fmla="*/ 544205379 h 26"/>
                <a:gd name="T16" fmla="*/ 0 w 14"/>
                <a:gd name="T17" fmla="*/ 544205379 h 26"/>
                <a:gd name="T18" fmla="*/ 0 w 14"/>
                <a:gd name="T19" fmla="*/ 544205379 h 26"/>
                <a:gd name="T20" fmla="*/ 0 w 14"/>
                <a:gd name="T21" fmla="*/ 544205379 h 26"/>
                <a:gd name="T22" fmla="*/ 2147481527 w 14"/>
                <a:gd name="T23" fmla="*/ 544205379 h 26"/>
                <a:gd name="T24" fmla="*/ 2147481527 w 14"/>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26"/>
                <a:gd name="T41" fmla="*/ 14 w 14"/>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26">
                  <a:moveTo>
                    <a:pt x="2" y="0"/>
                  </a:moveTo>
                  <a:lnTo>
                    <a:pt x="6" y="6"/>
                  </a:lnTo>
                  <a:lnTo>
                    <a:pt x="10" y="12"/>
                  </a:lnTo>
                  <a:lnTo>
                    <a:pt x="12" y="20"/>
                  </a:lnTo>
                  <a:lnTo>
                    <a:pt x="14" y="26"/>
                  </a:lnTo>
                  <a:lnTo>
                    <a:pt x="12" y="26"/>
                  </a:lnTo>
                  <a:lnTo>
                    <a:pt x="8" y="24"/>
                  </a:lnTo>
                  <a:lnTo>
                    <a:pt x="2" y="18"/>
                  </a:lnTo>
                  <a:lnTo>
                    <a:pt x="0" y="12"/>
                  </a:lnTo>
                  <a:lnTo>
                    <a:pt x="0" y="8"/>
                  </a:lnTo>
                  <a:lnTo>
                    <a:pt x="0" y="2"/>
                  </a:lnTo>
                  <a:lnTo>
                    <a:pt x="4" y="2"/>
                  </a:lnTo>
                  <a:lnTo>
                    <a:pt x="2" y="0"/>
                  </a:lnTo>
                  <a:close/>
                </a:path>
              </a:pathLst>
            </a:custGeom>
            <a:solidFill>
              <a:srgbClr val="C0C0C0"/>
            </a:solidFill>
            <a:ln w="3175">
              <a:solidFill>
                <a:schemeClr val="bg1"/>
              </a:solidFill>
              <a:round/>
              <a:headEnd/>
              <a:tailEnd/>
            </a:ln>
          </p:spPr>
          <p:txBody>
            <a:bodyPr/>
            <a:lstStyle/>
            <a:p>
              <a:endParaRPr lang="en-GB"/>
            </a:p>
          </p:txBody>
        </p:sp>
        <p:sp>
          <p:nvSpPr>
            <p:cNvPr id="75998" name="Freeform 224"/>
            <p:cNvSpPr>
              <a:spLocks/>
            </p:cNvSpPr>
            <p:nvPr/>
          </p:nvSpPr>
          <p:spPr bwMode="auto">
            <a:xfrm>
              <a:off x="5446" y="2585"/>
              <a:ext cx="10" cy="15"/>
            </a:xfrm>
            <a:custGeom>
              <a:avLst/>
              <a:gdLst>
                <a:gd name="T0" fmla="*/ 2147481293 w 10"/>
                <a:gd name="T1" fmla="*/ 0 h 16"/>
                <a:gd name="T2" fmla="*/ 2147481293 w 10"/>
                <a:gd name="T3" fmla="*/ 224349073 h 16"/>
                <a:gd name="T4" fmla="*/ 2147481293 w 10"/>
                <a:gd name="T5" fmla="*/ 224349073 h 16"/>
                <a:gd name="T6" fmla="*/ 2147481293 w 10"/>
                <a:gd name="T7" fmla="*/ 224349073 h 16"/>
                <a:gd name="T8" fmla="*/ 2147481293 w 10"/>
                <a:gd name="T9" fmla="*/ 224349073 h 16"/>
                <a:gd name="T10" fmla="*/ 2147481293 w 10"/>
                <a:gd name="T11" fmla="*/ 224349073 h 16"/>
                <a:gd name="T12" fmla="*/ 2147481293 w 10"/>
                <a:gd name="T13" fmla="*/ 224349073 h 16"/>
                <a:gd name="T14" fmla="*/ 2147481293 w 10"/>
                <a:gd name="T15" fmla="*/ 224349073 h 16"/>
                <a:gd name="T16" fmla="*/ 0 w 10"/>
                <a:gd name="T17" fmla="*/ 224349073 h 16"/>
                <a:gd name="T18" fmla="*/ 0 w 10"/>
                <a:gd name="T19" fmla="*/ 224349073 h 16"/>
                <a:gd name="T20" fmla="*/ 0 w 10"/>
                <a:gd name="T21" fmla="*/ 0 h 16"/>
                <a:gd name="T22" fmla="*/ 2147481293 w 10"/>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16"/>
                <a:gd name="T38" fmla="*/ 10 w 10"/>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16">
                  <a:moveTo>
                    <a:pt x="6" y="0"/>
                  </a:moveTo>
                  <a:lnTo>
                    <a:pt x="6" y="4"/>
                  </a:lnTo>
                  <a:lnTo>
                    <a:pt x="8" y="6"/>
                  </a:lnTo>
                  <a:lnTo>
                    <a:pt x="10" y="8"/>
                  </a:lnTo>
                  <a:lnTo>
                    <a:pt x="10" y="10"/>
                  </a:lnTo>
                  <a:lnTo>
                    <a:pt x="8" y="14"/>
                  </a:lnTo>
                  <a:lnTo>
                    <a:pt x="4" y="16"/>
                  </a:lnTo>
                  <a:lnTo>
                    <a:pt x="2" y="16"/>
                  </a:lnTo>
                  <a:lnTo>
                    <a:pt x="0" y="12"/>
                  </a:lnTo>
                  <a:lnTo>
                    <a:pt x="0" y="6"/>
                  </a:lnTo>
                  <a:lnTo>
                    <a:pt x="0" y="0"/>
                  </a:lnTo>
                  <a:lnTo>
                    <a:pt x="6" y="0"/>
                  </a:lnTo>
                  <a:close/>
                </a:path>
              </a:pathLst>
            </a:custGeom>
            <a:solidFill>
              <a:srgbClr val="C0C0C0"/>
            </a:solidFill>
            <a:ln w="3175">
              <a:solidFill>
                <a:schemeClr val="bg1"/>
              </a:solidFill>
              <a:round/>
              <a:headEnd/>
              <a:tailEnd/>
            </a:ln>
          </p:spPr>
          <p:txBody>
            <a:bodyPr/>
            <a:lstStyle/>
            <a:p>
              <a:endParaRPr lang="en-GB"/>
            </a:p>
          </p:txBody>
        </p:sp>
        <p:sp>
          <p:nvSpPr>
            <p:cNvPr id="75999" name="Freeform 225"/>
            <p:cNvSpPr>
              <a:spLocks/>
            </p:cNvSpPr>
            <p:nvPr/>
          </p:nvSpPr>
          <p:spPr bwMode="auto">
            <a:xfrm>
              <a:off x="5452" y="2608"/>
              <a:ext cx="12" cy="11"/>
            </a:xfrm>
            <a:custGeom>
              <a:avLst/>
              <a:gdLst>
                <a:gd name="T0" fmla="*/ 2147481429 w 12"/>
                <a:gd name="T1" fmla="*/ 102171576 h 12"/>
                <a:gd name="T2" fmla="*/ 2147481429 w 12"/>
                <a:gd name="T3" fmla="*/ 102171576 h 12"/>
                <a:gd name="T4" fmla="*/ 2147481429 w 12"/>
                <a:gd name="T5" fmla="*/ 102171576 h 12"/>
                <a:gd name="T6" fmla="*/ 2147481429 w 12"/>
                <a:gd name="T7" fmla="*/ 102171576 h 12"/>
                <a:gd name="T8" fmla="*/ 2147481429 w 12"/>
                <a:gd name="T9" fmla="*/ 102171576 h 12"/>
                <a:gd name="T10" fmla="*/ 0 w 12"/>
                <a:gd name="T11" fmla="*/ 0 h 12"/>
                <a:gd name="T12" fmla="*/ 2147481429 w 12"/>
                <a:gd name="T13" fmla="*/ 0 h 12"/>
                <a:gd name="T14" fmla="*/ 2147481429 w 12"/>
                <a:gd name="T15" fmla="*/ 102171576 h 12"/>
                <a:gd name="T16" fmla="*/ 2147481429 w 12"/>
                <a:gd name="T17" fmla="*/ 102171576 h 12"/>
                <a:gd name="T18" fmla="*/ 2147481429 w 12"/>
                <a:gd name="T19" fmla="*/ 10217157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2"/>
                <a:gd name="T32" fmla="*/ 12 w 1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2">
                  <a:moveTo>
                    <a:pt x="12" y="8"/>
                  </a:moveTo>
                  <a:lnTo>
                    <a:pt x="10" y="10"/>
                  </a:lnTo>
                  <a:lnTo>
                    <a:pt x="8" y="12"/>
                  </a:lnTo>
                  <a:lnTo>
                    <a:pt x="4" y="12"/>
                  </a:lnTo>
                  <a:lnTo>
                    <a:pt x="2" y="8"/>
                  </a:lnTo>
                  <a:lnTo>
                    <a:pt x="0" y="0"/>
                  </a:lnTo>
                  <a:lnTo>
                    <a:pt x="2" y="0"/>
                  </a:lnTo>
                  <a:lnTo>
                    <a:pt x="6" y="2"/>
                  </a:lnTo>
                  <a:lnTo>
                    <a:pt x="10" y="6"/>
                  </a:lnTo>
                  <a:lnTo>
                    <a:pt x="12" y="8"/>
                  </a:lnTo>
                  <a:close/>
                </a:path>
              </a:pathLst>
            </a:custGeom>
            <a:solidFill>
              <a:srgbClr val="C0C0C0"/>
            </a:solidFill>
            <a:ln w="3175">
              <a:solidFill>
                <a:schemeClr val="bg1"/>
              </a:solidFill>
              <a:round/>
              <a:headEnd/>
              <a:tailEnd/>
            </a:ln>
          </p:spPr>
          <p:txBody>
            <a:bodyPr/>
            <a:lstStyle/>
            <a:p>
              <a:endParaRPr lang="en-GB"/>
            </a:p>
          </p:txBody>
        </p:sp>
        <p:sp>
          <p:nvSpPr>
            <p:cNvPr id="76000" name="Freeform 226"/>
            <p:cNvSpPr>
              <a:spLocks/>
            </p:cNvSpPr>
            <p:nvPr/>
          </p:nvSpPr>
          <p:spPr bwMode="auto">
            <a:xfrm>
              <a:off x="5610" y="2635"/>
              <a:ext cx="25" cy="17"/>
            </a:xfrm>
            <a:custGeom>
              <a:avLst/>
              <a:gdLst>
                <a:gd name="T0" fmla="*/ 544205379 w 26"/>
                <a:gd name="T1" fmla="*/ 290471820 h 18"/>
                <a:gd name="T2" fmla="*/ 544205379 w 26"/>
                <a:gd name="T3" fmla="*/ 290471820 h 18"/>
                <a:gd name="T4" fmla="*/ 544205379 w 26"/>
                <a:gd name="T5" fmla="*/ 290471820 h 18"/>
                <a:gd name="T6" fmla="*/ 544205379 w 26"/>
                <a:gd name="T7" fmla="*/ 290471820 h 18"/>
                <a:gd name="T8" fmla="*/ 544205379 w 26"/>
                <a:gd name="T9" fmla="*/ 290471820 h 18"/>
                <a:gd name="T10" fmla="*/ 544205379 w 26"/>
                <a:gd name="T11" fmla="*/ 290471820 h 18"/>
                <a:gd name="T12" fmla="*/ 544205379 w 26"/>
                <a:gd name="T13" fmla="*/ 290471820 h 18"/>
                <a:gd name="T14" fmla="*/ 0 w 26"/>
                <a:gd name="T15" fmla="*/ 290471820 h 18"/>
                <a:gd name="T16" fmla="*/ 544205379 w 26"/>
                <a:gd name="T17" fmla="*/ 290471820 h 18"/>
                <a:gd name="T18" fmla="*/ 544205379 w 26"/>
                <a:gd name="T19" fmla="*/ 290471820 h 18"/>
                <a:gd name="T20" fmla="*/ 544205379 w 26"/>
                <a:gd name="T21" fmla="*/ 290471820 h 18"/>
                <a:gd name="T22" fmla="*/ 544205379 w 26"/>
                <a:gd name="T23" fmla="*/ 0 h 18"/>
                <a:gd name="T24" fmla="*/ 544205379 w 26"/>
                <a:gd name="T25" fmla="*/ 0 h 18"/>
                <a:gd name="T26" fmla="*/ 544205379 w 26"/>
                <a:gd name="T27" fmla="*/ 290471820 h 18"/>
                <a:gd name="T28" fmla="*/ 544205379 w 26"/>
                <a:gd name="T29" fmla="*/ 290471820 h 18"/>
                <a:gd name="T30" fmla="*/ 544205379 w 26"/>
                <a:gd name="T31" fmla="*/ 290471820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
                <a:gd name="T49" fmla="*/ 0 h 18"/>
                <a:gd name="T50" fmla="*/ 26 w 26"/>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 h="18">
                  <a:moveTo>
                    <a:pt x="26" y="8"/>
                  </a:moveTo>
                  <a:lnTo>
                    <a:pt x="24" y="12"/>
                  </a:lnTo>
                  <a:lnTo>
                    <a:pt x="22" y="16"/>
                  </a:lnTo>
                  <a:lnTo>
                    <a:pt x="18" y="18"/>
                  </a:lnTo>
                  <a:lnTo>
                    <a:pt x="14" y="18"/>
                  </a:lnTo>
                  <a:lnTo>
                    <a:pt x="6" y="16"/>
                  </a:lnTo>
                  <a:lnTo>
                    <a:pt x="2" y="14"/>
                  </a:lnTo>
                  <a:lnTo>
                    <a:pt x="0" y="12"/>
                  </a:lnTo>
                  <a:lnTo>
                    <a:pt x="2" y="8"/>
                  </a:lnTo>
                  <a:lnTo>
                    <a:pt x="4" y="4"/>
                  </a:lnTo>
                  <a:lnTo>
                    <a:pt x="8" y="2"/>
                  </a:lnTo>
                  <a:lnTo>
                    <a:pt x="14" y="0"/>
                  </a:lnTo>
                  <a:lnTo>
                    <a:pt x="18" y="0"/>
                  </a:lnTo>
                  <a:lnTo>
                    <a:pt x="22" y="2"/>
                  </a:lnTo>
                  <a:lnTo>
                    <a:pt x="24" y="4"/>
                  </a:lnTo>
                  <a:lnTo>
                    <a:pt x="26" y="8"/>
                  </a:lnTo>
                  <a:close/>
                </a:path>
              </a:pathLst>
            </a:custGeom>
            <a:solidFill>
              <a:srgbClr val="C0C0C0"/>
            </a:solidFill>
            <a:ln w="3175">
              <a:solidFill>
                <a:schemeClr val="bg1"/>
              </a:solidFill>
              <a:round/>
              <a:headEnd/>
              <a:tailEnd/>
            </a:ln>
          </p:spPr>
          <p:txBody>
            <a:bodyPr/>
            <a:lstStyle/>
            <a:p>
              <a:endParaRPr lang="en-GB"/>
            </a:p>
          </p:txBody>
        </p:sp>
        <p:sp>
          <p:nvSpPr>
            <p:cNvPr id="76001" name="Freeform 227"/>
            <p:cNvSpPr>
              <a:spLocks/>
            </p:cNvSpPr>
            <p:nvPr/>
          </p:nvSpPr>
          <p:spPr bwMode="auto">
            <a:xfrm>
              <a:off x="5637" y="2614"/>
              <a:ext cx="29" cy="15"/>
            </a:xfrm>
            <a:custGeom>
              <a:avLst/>
              <a:gdLst>
                <a:gd name="T0" fmla="*/ 655564522 w 30"/>
                <a:gd name="T1" fmla="*/ 224349073 h 16"/>
                <a:gd name="T2" fmla="*/ 655564522 w 30"/>
                <a:gd name="T3" fmla="*/ 224349073 h 16"/>
                <a:gd name="T4" fmla="*/ 655564522 w 30"/>
                <a:gd name="T5" fmla="*/ 224349073 h 16"/>
                <a:gd name="T6" fmla="*/ 655564522 w 30"/>
                <a:gd name="T7" fmla="*/ 224349073 h 16"/>
                <a:gd name="T8" fmla="*/ 655564522 w 30"/>
                <a:gd name="T9" fmla="*/ 224349073 h 16"/>
                <a:gd name="T10" fmla="*/ 655564522 w 30"/>
                <a:gd name="T11" fmla="*/ 224349073 h 16"/>
                <a:gd name="T12" fmla="*/ 0 w 30"/>
                <a:gd name="T13" fmla="*/ 224349073 h 16"/>
                <a:gd name="T14" fmla="*/ 0 w 30"/>
                <a:gd name="T15" fmla="*/ 224349073 h 16"/>
                <a:gd name="T16" fmla="*/ 655564522 w 30"/>
                <a:gd name="T17" fmla="*/ 224349073 h 16"/>
                <a:gd name="T18" fmla="*/ 655564522 w 30"/>
                <a:gd name="T19" fmla="*/ 224349073 h 16"/>
                <a:gd name="T20" fmla="*/ 655564522 w 30"/>
                <a:gd name="T21" fmla="*/ 0 h 16"/>
                <a:gd name="T22" fmla="*/ 655564522 w 30"/>
                <a:gd name="T23" fmla="*/ 0 h 16"/>
                <a:gd name="T24" fmla="*/ 655564522 w 30"/>
                <a:gd name="T25" fmla="*/ 0 h 16"/>
                <a:gd name="T26" fmla="*/ 655564522 w 30"/>
                <a:gd name="T27" fmla="*/ 224349073 h 16"/>
                <a:gd name="T28" fmla="*/ 655564522 w 30"/>
                <a:gd name="T29" fmla="*/ 224349073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16"/>
                <a:gd name="T47" fmla="*/ 30 w 30"/>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16">
                  <a:moveTo>
                    <a:pt x="28" y="4"/>
                  </a:moveTo>
                  <a:lnTo>
                    <a:pt x="24" y="8"/>
                  </a:lnTo>
                  <a:lnTo>
                    <a:pt x="20" y="12"/>
                  </a:lnTo>
                  <a:lnTo>
                    <a:pt x="12" y="14"/>
                  </a:lnTo>
                  <a:lnTo>
                    <a:pt x="6" y="16"/>
                  </a:lnTo>
                  <a:lnTo>
                    <a:pt x="2" y="14"/>
                  </a:lnTo>
                  <a:lnTo>
                    <a:pt x="0" y="12"/>
                  </a:lnTo>
                  <a:lnTo>
                    <a:pt x="0" y="8"/>
                  </a:lnTo>
                  <a:lnTo>
                    <a:pt x="2" y="6"/>
                  </a:lnTo>
                  <a:lnTo>
                    <a:pt x="8" y="2"/>
                  </a:lnTo>
                  <a:lnTo>
                    <a:pt x="16" y="0"/>
                  </a:lnTo>
                  <a:lnTo>
                    <a:pt x="24" y="0"/>
                  </a:lnTo>
                  <a:lnTo>
                    <a:pt x="28" y="0"/>
                  </a:lnTo>
                  <a:lnTo>
                    <a:pt x="30" y="2"/>
                  </a:lnTo>
                  <a:lnTo>
                    <a:pt x="28" y="4"/>
                  </a:lnTo>
                  <a:close/>
                </a:path>
              </a:pathLst>
            </a:custGeom>
            <a:solidFill>
              <a:srgbClr val="C0C0C0"/>
            </a:solidFill>
            <a:ln w="3175">
              <a:solidFill>
                <a:schemeClr val="bg1"/>
              </a:solidFill>
              <a:round/>
              <a:headEnd/>
              <a:tailEnd/>
            </a:ln>
          </p:spPr>
          <p:txBody>
            <a:bodyPr/>
            <a:lstStyle/>
            <a:p>
              <a:endParaRPr lang="en-GB"/>
            </a:p>
          </p:txBody>
        </p:sp>
        <p:sp>
          <p:nvSpPr>
            <p:cNvPr id="76002" name="Freeform 228"/>
            <p:cNvSpPr>
              <a:spLocks/>
            </p:cNvSpPr>
            <p:nvPr/>
          </p:nvSpPr>
          <p:spPr bwMode="auto">
            <a:xfrm>
              <a:off x="4363" y="2178"/>
              <a:ext cx="75" cy="106"/>
            </a:xfrm>
            <a:custGeom>
              <a:avLst/>
              <a:gdLst>
                <a:gd name="T0" fmla="*/ 544205326 w 78"/>
                <a:gd name="T1" fmla="*/ 587341535 h 110"/>
                <a:gd name="T2" fmla="*/ 544205326 w 78"/>
                <a:gd name="T3" fmla="*/ 587341535 h 110"/>
                <a:gd name="T4" fmla="*/ 544205326 w 78"/>
                <a:gd name="T5" fmla="*/ 587341535 h 110"/>
                <a:gd name="T6" fmla="*/ 544205326 w 78"/>
                <a:gd name="T7" fmla="*/ 587341535 h 110"/>
                <a:gd name="T8" fmla="*/ 544205326 w 78"/>
                <a:gd name="T9" fmla="*/ 587341535 h 110"/>
                <a:gd name="T10" fmla="*/ 544205326 w 78"/>
                <a:gd name="T11" fmla="*/ 587341535 h 110"/>
                <a:gd name="T12" fmla="*/ 544205326 w 78"/>
                <a:gd name="T13" fmla="*/ 587341535 h 110"/>
                <a:gd name="T14" fmla="*/ 544205326 w 78"/>
                <a:gd name="T15" fmla="*/ 587341535 h 110"/>
                <a:gd name="T16" fmla="*/ 544205326 w 78"/>
                <a:gd name="T17" fmla="*/ 587341535 h 110"/>
                <a:gd name="T18" fmla="*/ 544205326 w 78"/>
                <a:gd name="T19" fmla="*/ 0 h 110"/>
                <a:gd name="T20" fmla="*/ 0 w 78"/>
                <a:gd name="T21" fmla="*/ 0 h 110"/>
                <a:gd name="T22" fmla="*/ 544205326 w 78"/>
                <a:gd name="T23" fmla="*/ 587341535 h 110"/>
                <a:gd name="T24" fmla="*/ 544205326 w 78"/>
                <a:gd name="T25" fmla="*/ 587341535 h 110"/>
                <a:gd name="T26" fmla="*/ 544205326 w 78"/>
                <a:gd name="T27" fmla="*/ 587341535 h 110"/>
                <a:gd name="T28" fmla="*/ 544205326 w 78"/>
                <a:gd name="T29" fmla="*/ 587341535 h 110"/>
                <a:gd name="T30" fmla="*/ 544205326 w 78"/>
                <a:gd name="T31" fmla="*/ 587341535 h 110"/>
                <a:gd name="T32" fmla="*/ 544205326 w 78"/>
                <a:gd name="T33" fmla="*/ 587341535 h 110"/>
                <a:gd name="T34" fmla="*/ 544205326 w 78"/>
                <a:gd name="T35" fmla="*/ 587341535 h 110"/>
                <a:gd name="T36" fmla="*/ 544205326 w 78"/>
                <a:gd name="T37" fmla="*/ 587341535 h 110"/>
                <a:gd name="T38" fmla="*/ 544205326 w 78"/>
                <a:gd name="T39" fmla="*/ 587341535 h 110"/>
                <a:gd name="T40" fmla="*/ 544205326 w 78"/>
                <a:gd name="T41" fmla="*/ 587341535 h 110"/>
                <a:gd name="T42" fmla="*/ 544205326 w 78"/>
                <a:gd name="T43" fmla="*/ 587341535 h 110"/>
                <a:gd name="T44" fmla="*/ 544205326 w 78"/>
                <a:gd name="T45" fmla="*/ 587341535 h 110"/>
                <a:gd name="T46" fmla="*/ 544205326 w 78"/>
                <a:gd name="T47" fmla="*/ 587341535 h 110"/>
                <a:gd name="T48" fmla="*/ 544205326 w 78"/>
                <a:gd name="T49" fmla="*/ 587341535 h 110"/>
                <a:gd name="T50" fmla="*/ 544205326 w 78"/>
                <a:gd name="T51" fmla="*/ 587341535 h 110"/>
                <a:gd name="T52" fmla="*/ 544205326 w 78"/>
                <a:gd name="T53" fmla="*/ 587341535 h 110"/>
                <a:gd name="T54" fmla="*/ 544205326 w 78"/>
                <a:gd name="T55" fmla="*/ 587341535 h 110"/>
                <a:gd name="T56" fmla="*/ 544205326 w 78"/>
                <a:gd name="T57" fmla="*/ 587341535 h 110"/>
                <a:gd name="T58" fmla="*/ 544205326 w 78"/>
                <a:gd name="T59" fmla="*/ 587341535 h 110"/>
                <a:gd name="T60" fmla="*/ 544205326 w 78"/>
                <a:gd name="T61" fmla="*/ 587341535 h 110"/>
                <a:gd name="T62" fmla="*/ 544205326 w 78"/>
                <a:gd name="T63" fmla="*/ 587341535 h 110"/>
                <a:gd name="T64" fmla="*/ 544205326 w 78"/>
                <a:gd name="T65" fmla="*/ 587341535 h 110"/>
                <a:gd name="T66" fmla="*/ 544205326 w 78"/>
                <a:gd name="T67" fmla="*/ 587341535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110"/>
                <a:gd name="T104" fmla="*/ 78 w 78"/>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110">
                  <a:moveTo>
                    <a:pt x="46" y="12"/>
                  </a:moveTo>
                  <a:lnTo>
                    <a:pt x="36" y="12"/>
                  </a:lnTo>
                  <a:lnTo>
                    <a:pt x="34" y="18"/>
                  </a:lnTo>
                  <a:lnTo>
                    <a:pt x="32" y="20"/>
                  </a:lnTo>
                  <a:lnTo>
                    <a:pt x="28" y="20"/>
                  </a:lnTo>
                  <a:lnTo>
                    <a:pt x="24" y="20"/>
                  </a:lnTo>
                  <a:lnTo>
                    <a:pt x="22" y="18"/>
                  </a:lnTo>
                  <a:lnTo>
                    <a:pt x="16" y="10"/>
                  </a:lnTo>
                  <a:lnTo>
                    <a:pt x="10" y="4"/>
                  </a:lnTo>
                  <a:lnTo>
                    <a:pt x="6" y="0"/>
                  </a:lnTo>
                  <a:lnTo>
                    <a:pt x="0" y="0"/>
                  </a:lnTo>
                  <a:lnTo>
                    <a:pt x="4" y="8"/>
                  </a:lnTo>
                  <a:lnTo>
                    <a:pt x="4" y="14"/>
                  </a:lnTo>
                  <a:lnTo>
                    <a:pt x="6" y="26"/>
                  </a:lnTo>
                  <a:lnTo>
                    <a:pt x="10" y="38"/>
                  </a:lnTo>
                  <a:lnTo>
                    <a:pt x="14" y="48"/>
                  </a:lnTo>
                  <a:lnTo>
                    <a:pt x="20" y="58"/>
                  </a:lnTo>
                  <a:lnTo>
                    <a:pt x="36" y="76"/>
                  </a:lnTo>
                  <a:lnTo>
                    <a:pt x="54" y="92"/>
                  </a:lnTo>
                  <a:lnTo>
                    <a:pt x="62" y="102"/>
                  </a:lnTo>
                  <a:lnTo>
                    <a:pt x="70" y="110"/>
                  </a:lnTo>
                  <a:lnTo>
                    <a:pt x="74" y="108"/>
                  </a:lnTo>
                  <a:lnTo>
                    <a:pt x="76" y="106"/>
                  </a:lnTo>
                  <a:lnTo>
                    <a:pt x="78" y="102"/>
                  </a:lnTo>
                  <a:lnTo>
                    <a:pt x="78" y="96"/>
                  </a:lnTo>
                  <a:lnTo>
                    <a:pt x="76" y="90"/>
                  </a:lnTo>
                  <a:lnTo>
                    <a:pt x="70" y="80"/>
                  </a:lnTo>
                  <a:lnTo>
                    <a:pt x="66" y="72"/>
                  </a:lnTo>
                  <a:lnTo>
                    <a:pt x="64" y="68"/>
                  </a:lnTo>
                  <a:lnTo>
                    <a:pt x="62" y="64"/>
                  </a:lnTo>
                  <a:lnTo>
                    <a:pt x="62" y="42"/>
                  </a:lnTo>
                  <a:lnTo>
                    <a:pt x="62" y="34"/>
                  </a:lnTo>
                  <a:lnTo>
                    <a:pt x="58" y="26"/>
                  </a:lnTo>
                  <a:lnTo>
                    <a:pt x="46" y="12"/>
                  </a:lnTo>
                  <a:close/>
                </a:path>
              </a:pathLst>
            </a:custGeom>
            <a:solidFill>
              <a:srgbClr val="C0C0C0"/>
            </a:solidFill>
            <a:ln w="3175">
              <a:solidFill>
                <a:schemeClr val="bg1"/>
              </a:solidFill>
              <a:round/>
              <a:headEnd/>
              <a:tailEnd/>
            </a:ln>
          </p:spPr>
          <p:txBody>
            <a:bodyPr/>
            <a:lstStyle/>
            <a:p>
              <a:endParaRPr lang="en-GB"/>
            </a:p>
          </p:txBody>
        </p:sp>
        <p:sp>
          <p:nvSpPr>
            <p:cNvPr id="76003" name="Freeform 229"/>
            <p:cNvSpPr>
              <a:spLocks/>
            </p:cNvSpPr>
            <p:nvPr/>
          </p:nvSpPr>
          <p:spPr bwMode="auto">
            <a:xfrm>
              <a:off x="4531" y="2168"/>
              <a:ext cx="156" cy="118"/>
            </a:xfrm>
            <a:custGeom>
              <a:avLst/>
              <a:gdLst>
                <a:gd name="T0" fmla="*/ 573145725 w 162"/>
                <a:gd name="T1" fmla="*/ 668660598 h 122"/>
                <a:gd name="T2" fmla="*/ 573145725 w 162"/>
                <a:gd name="T3" fmla="*/ 668660598 h 122"/>
                <a:gd name="T4" fmla="*/ 573145725 w 162"/>
                <a:gd name="T5" fmla="*/ 668660598 h 122"/>
                <a:gd name="T6" fmla="*/ 573145725 w 162"/>
                <a:gd name="T7" fmla="*/ 668660598 h 122"/>
                <a:gd name="T8" fmla="*/ 573145725 w 162"/>
                <a:gd name="T9" fmla="*/ 668660598 h 122"/>
                <a:gd name="T10" fmla="*/ 573145725 w 162"/>
                <a:gd name="T11" fmla="*/ 668660598 h 122"/>
                <a:gd name="T12" fmla="*/ 573145725 w 162"/>
                <a:gd name="T13" fmla="*/ 668660598 h 122"/>
                <a:gd name="T14" fmla="*/ 573145725 w 162"/>
                <a:gd name="T15" fmla="*/ 668660598 h 122"/>
                <a:gd name="T16" fmla="*/ 573145725 w 162"/>
                <a:gd name="T17" fmla="*/ 668660598 h 122"/>
                <a:gd name="T18" fmla="*/ 573145725 w 162"/>
                <a:gd name="T19" fmla="*/ 0 h 122"/>
                <a:gd name="T20" fmla="*/ 573145725 w 162"/>
                <a:gd name="T21" fmla="*/ 668660598 h 122"/>
                <a:gd name="T22" fmla="*/ 573145725 w 162"/>
                <a:gd name="T23" fmla="*/ 668660598 h 122"/>
                <a:gd name="T24" fmla="*/ 573145725 w 162"/>
                <a:gd name="T25" fmla="*/ 668660598 h 122"/>
                <a:gd name="T26" fmla="*/ 573145725 w 162"/>
                <a:gd name="T27" fmla="*/ 668660598 h 122"/>
                <a:gd name="T28" fmla="*/ 573145725 w 162"/>
                <a:gd name="T29" fmla="*/ 668660598 h 122"/>
                <a:gd name="T30" fmla="*/ 573145725 w 162"/>
                <a:gd name="T31" fmla="*/ 668660598 h 122"/>
                <a:gd name="T32" fmla="*/ 573145725 w 162"/>
                <a:gd name="T33" fmla="*/ 668660598 h 122"/>
                <a:gd name="T34" fmla="*/ 573145725 w 162"/>
                <a:gd name="T35" fmla="*/ 668660598 h 122"/>
                <a:gd name="T36" fmla="*/ 573145725 w 162"/>
                <a:gd name="T37" fmla="*/ 668660598 h 122"/>
                <a:gd name="T38" fmla="*/ 573145725 w 162"/>
                <a:gd name="T39" fmla="*/ 668660598 h 122"/>
                <a:gd name="T40" fmla="*/ 573145725 w 162"/>
                <a:gd name="T41" fmla="*/ 668660598 h 122"/>
                <a:gd name="T42" fmla="*/ 573145725 w 162"/>
                <a:gd name="T43" fmla="*/ 668660598 h 122"/>
                <a:gd name="T44" fmla="*/ 573145725 w 162"/>
                <a:gd name="T45" fmla="*/ 668660598 h 122"/>
                <a:gd name="T46" fmla="*/ 573145725 w 162"/>
                <a:gd name="T47" fmla="*/ 668660598 h 122"/>
                <a:gd name="T48" fmla="*/ 573145725 w 162"/>
                <a:gd name="T49" fmla="*/ 668660598 h 122"/>
                <a:gd name="T50" fmla="*/ 573145725 w 162"/>
                <a:gd name="T51" fmla="*/ 668660598 h 122"/>
                <a:gd name="T52" fmla="*/ 573145725 w 162"/>
                <a:gd name="T53" fmla="*/ 668660598 h 122"/>
                <a:gd name="T54" fmla="*/ 573145725 w 162"/>
                <a:gd name="T55" fmla="*/ 668660598 h 122"/>
                <a:gd name="T56" fmla="*/ 573145725 w 162"/>
                <a:gd name="T57" fmla="*/ 668660598 h 122"/>
                <a:gd name="T58" fmla="*/ 573145725 w 162"/>
                <a:gd name="T59" fmla="*/ 668660598 h 122"/>
                <a:gd name="T60" fmla="*/ 573145725 w 162"/>
                <a:gd name="T61" fmla="*/ 668660598 h 122"/>
                <a:gd name="T62" fmla="*/ 573145725 w 162"/>
                <a:gd name="T63" fmla="*/ 668660598 h 122"/>
                <a:gd name="T64" fmla="*/ 0 w 162"/>
                <a:gd name="T65" fmla="*/ 668660598 h 122"/>
                <a:gd name="T66" fmla="*/ 0 w 162"/>
                <a:gd name="T67" fmla="*/ 668660598 h 122"/>
                <a:gd name="T68" fmla="*/ 0 w 162"/>
                <a:gd name="T69" fmla="*/ 668660598 h 122"/>
                <a:gd name="T70" fmla="*/ 573145725 w 162"/>
                <a:gd name="T71" fmla="*/ 668660598 h 122"/>
                <a:gd name="T72" fmla="*/ 573145725 w 162"/>
                <a:gd name="T73" fmla="*/ 668660598 h 122"/>
                <a:gd name="T74" fmla="*/ 573145725 w 162"/>
                <a:gd name="T75" fmla="*/ 668660598 h 122"/>
                <a:gd name="T76" fmla="*/ 573145725 w 162"/>
                <a:gd name="T77" fmla="*/ 668660598 h 122"/>
                <a:gd name="T78" fmla="*/ 573145725 w 162"/>
                <a:gd name="T79" fmla="*/ 668660598 h 122"/>
                <a:gd name="T80" fmla="*/ 573145725 w 162"/>
                <a:gd name="T81" fmla="*/ 668660598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2"/>
                <a:gd name="T124" fmla="*/ 0 h 122"/>
                <a:gd name="T125" fmla="*/ 162 w 162"/>
                <a:gd name="T126" fmla="*/ 122 h 12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2" h="122">
                  <a:moveTo>
                    <a:pt x="62" y="64"/>
                  </a:moveTo>
                  <a:lnTo>
                    <a:pt x="72" y="68"/>
                  </a:lnTo>
                  <a:lnTo>
                    <a:pt x="74" y="66"/>
                  </a:lnTo>
                  <a:lnTo>
                    <a:pt x="72" y="64"/>
                  </a:lnTo>
                  <a:lnTo>
                    <a:pt x="72" y="60"/>
                  </a:lnTo>
                  <a:lnTo>
                    <a:pt x="76" y="62"/>
                  </a:lnTo>
                  <a:lnTo>
                    <a:pt x="80" y="64"/>
                  </a:lnTo>
                  <a:lnTo>
                    <a:pt x="80" y="60"/>
                  </a:lnTo>
                  <a:lnTo>
                    <a:pt x="76" y="56"/>
                  </a:lnTo>
                  <a:lnTo>
                    <a:pt x="74" y="52"/>
                  </a:lnTo>
                  <a:lnTo>
                    <a:pt x="72" y="52"/>
                  </a:lnTo>
                  <a:lnTo>
                    <a:pt x="82" y="46"/>
                  </a:lnTo>
                  <a:lnTo>
                    <a:pt x="86" y="44"/>
                  </a:lnTo>
                  <a:lnTo>
                    <a:pt x="92" y="44"/>
                  </a:lnTo>
                  <a:lnTo>
                    <a:pt x="94" y="40"/>
                  </a:lnTo>
                  <a:lnTo>
                    <a:pt x="98" y="30"/>
                  </a:lnTo>
                  <a:lnTo>
                    <a:pt x="104" y="18"/>
                  </a:lnTo>
                  <a:lnTo>
                    <a:pt x="114" y="6"/>
                  </a:lnTo>
                  <a:lnTo>
                    <a:pt x="118" y="2"/>
                  </a:lnTo>
                  <a:lnTo>
                    <a:pt x="122" y="0"/>
                  </a:lnTo>
                  <a:lnTo>
                    <a:pt x="126" y="4"/>
                  </a:lnTo>
                  <a:lnTo>
                    <a:pt x="130" y="10"/>
                  </a:lnTo>
                  <a:lnTo>
                    <a:pt x="132" y="16"/>
                  </a:lnTo>
                  <a:lnTo>
                    <a:pt x="134" y="22"/>
                  </a:lnTo>
                  <a:lnTo>
                    <a:pt x="142" y="24"/>
                  </a:lnTo>
                  <a:lnTo>
                    <a:pt x="148" y="28"/>
                  </a:lnTo>
                  <a:lnTo>
                    <a:pt x="154" y="30"/>
                  </a:lnTo>
                  <a:lnTo>
                    <a:pt x="162" y="32"/>
                  </a:lnTo>
                  <a:lnTo>
                    <a:pt x="162" y="36"/>
                  </a:lnTo>
                  <a:lnTo>
                    <a:pt x="160" y="38"/>
                  </a:lnTo>
                  <a:lnTo>
                    <a:pt x="158" y="40"/>
                  </a:lnTo>
                  <a:lnTo>
                    <a:pt x="150" y="40"/>
                  </a:lnTo>
                  <a:lnTo>
                    <a:pt x="144" y="40"/>
                  </a:lnTo>
                  <a:lnTo>
                    <a:pt x="142" y="42"/>
                  </a:lnTo>
                  <a:lnTo>
                    <a:pt x="140" y="44"/>
                  </a:lnTo>
                  <a:lnTo>
                    <a:pt x="148" y="48"/>
                  </a:lnTo>
                  <a:lnTo>
                    <a:pt x="148" y="50"/>
                  </a:lnTo>
                  <a:lnTo>
                    <a:pt x="142" y="52"/>
                  </a:lnTo>
                  <a:lnTo>
                    <a:pt x="134" y="58"/>
                  </a:lnTo>
                  <a:lnTo>
                    <a:pt x="130" y="66"/>
                  </a:lnTo>
                  <a:lnTo>
                    <a:pt x="120" y="64"/>
                  </a:lnTo>
                  <a:lnTo>
                    <a:pt x="114" y="62"/>
                  </a:lnTo>
                  <a:lnTo>
                    <a:pt x="108" y="62"/>
                  </a:lnTo>
                  <a:lnTo>
                    <a:pt x="100" y="62"/>
                  </a:lnTo>
                  <a:lnTo>
                    <a:pt x="94" y="66"/>
                  </a:lnTo>
                  <a:lnTo>
                    <a:pt x="88" y="70"/>
                  </a:lnTo>
                  <a:lnTo>
                    <a:pt x="84" y="76"/>
                  </a:lnTo>
                  <a:lnTo>
                    <a:pt x="80" y="88"/>
                  </a:lnTo>
                  <a:lnTo>
                    <a:pt x="74" y="104"/>
                  </a:lnTo>
                  <a:lnTo>
                    <a:pt x="74" y="112"/>
                  </a:lnTo>
                  <a:lnTo>
                    <a:pt x="72" y="116"/>
                  </a:lnTo>
                  <a:lnTo>
                    <a:pt x="68" y="116"/>
                  </a:lnTo>
                  <a:lnTo>
                    <a:pt x="64" y="114"/>
                  </a:lnTo>
                  <a:lnTo>
                    <a:pt x="60" y="112"/>
                  </a:lnTo>
                  <a:lnTo>
                    <a:pt x="56" y="108"/>
                  </a:lnTo>
                  <a:lnTo>
                    <a:pt x="52" y="106"/>
                  </a:lnTo>
                  <a:lnTo>
                    <a:pt x="48" y="106"/>
                  </a:lnTo>
                  <a:lnTo>
                    <a:pt x="44" y="108"/>
                  </a:lnTo>
                  <a:lnTo>
                    <a:pt x="38" y="114"/>
                  </a:lnTo>
                  <a:lnTo>
                    <a:pt x="30" y="118"/>
                  </a:lnTo>
                  <a:lnTo>
                    <a:pt x="28" y="120"/>
                  </a:lnTo>
                  <a:lnTo>
                    <a:pt x="22" y="122"/>
                  </a:lnTo>
                  <a:lnTo>
                    <a:pt x="14" y="120"/>
                  </a:lnTo>
                  <a:lnTo>
                    <a:pt x="8" y="118"/>
                  </a:lnTo>
                  <a:lnTo>
                    <a:pt x="2" y="114"/>
                  </a:lnTo>
                  <a:lnTo>
                    <a:pt x="0" y="112"/>
                  </a:lnTo>
                  <a:lnTo>
                    <a:pt x="0" y="110"/>
                  </a:lnTo>
                  <a:lnTo>
                    <a:pt x="0" y="100"/>
                  </a:lnTo>
                  <a:lnTo>
                    <a:pt x="0" y="98"/>
                  </a:lnTo>
                  <a:lnTo>
                    <a:pt x="0" y="102"/>
                  </a:lnTo>
                  <a:lnTo>
                    <a:pt x="2" y="104"/>
                  </a:lnTo>
                  <a:lnTo>
                    <a:pt x="8" y="108"/>
                  </a:lnTo>
                  <a:lnTo>
                    <a:pt x="22" y="108"/>
                  </a:lnTo>
                  <a:lnTo>
                    <a:pt x="22" y="98"/>
                  </a:lnTo>
                  <a:lnTo>
                    <a:pt x="28" y="88"/>
                  </a:lnTo>
                  <a:lnTo>
                    <a:pt x="32" y="84"/>
                  </a:lnTo>
                  <a:lnTo>
                    <a:pt x="36" y="82"/>
                  </a:lnTo>
                  <a:lnTo>
                    <a:pt x="50" y="78"/>
                  </a:lnTo>
                  <a:lnTo>
                    <a:pt x="54" y="76"/>
                  </a:lnTo>
                  <a:lnTo>
                    <a:pt x="58" y="72"/>
                  </a:lnTo>
                  <a:lnTo>
                    <a:pt x="64" y="62"/>
                  </a:lnTo>
                  <a:lnTo>
                    <a:pt x="62" y="64"/>
                  </a:lnTo>
                  <a:close/>
                </a:path>
              </a:pathLst>
            </a:custGeom>
            <a:solidFill>
              <a:srgbClr val="C0C0C0"/>
            </a:solidFill>
            <a:ln w="3175">
              <a:solidFill>
                <a:schemeClr val="bg1"/>
              </a:solidFill>
              <a:round/>
              <a:headEnd/>
              <a:tailEnd/>
            </a:ln>
          </p:spPr>
          <p:txBody>
            <a:bodyPr/>
            <a:lstStyle/>
            <a:p>
              <a:endParaRPr lang="en-GB"/>
            </a:p>
          </p:txBody>
        </p:sp>
        <p:sp>
          <p:nvSpPr>
            <p:cNvPr id="76004" name="Freeform 230"/>
            <p:cNvSpPr>
              <a:spLocks/>
            </p:cNvSpPr>
            <p:nvPr/>
          </p:nvSpPr>
          <p:spPr bwMode="auto">
            <a:xfrm>
              <a:off x="4205" y="1764"/>
              <a:ext cx="139" cy="329"/>
            </a:xfrm>
            <a:custGeom>
              <a:avLst/>
              <a:gdLst>
                <a:gd name="T0" fmla="*/ 623390642 w 144"/>
                <a:gd name="T1" fmla="*/ 553187221 h 342"/>
                <a:gd name="T2" fmla="*/ 623390642 w 144"/>
                <a:gd name="T3" fmla="*/ 553187221 h 342"/>
                <a:gd name="T4" fmla="*/ 623390642 w 144"/>
                <a:gd name="T5" fmla="*/ 553187221 h 342"/>
                <a:gd name="T6" fmla="*/ 623390642 w 144"/>
                <a:gd name="T7" fmla="*/ 553187221 h 342"/>
                <a:gd name="T8" fmla="*/ 623390642 w 144"/>
                <a:gd name="T9" fmla="*/ 553187221 h 342"/>
                <a:gd name="T10" fmla="*/ 623390642 w 144"/>
                <a:gd name="T11" fmla="*/ 553187221 h 342"/>
                <a:gd name="T12" fmla="*/ 623390642 w 144"/>
                <a:gd name="T13" fmla="*/ 553187221 h 342"/>
                <a:gd name="T14" fmla="*/ 623390642 w 144"/>
                <a:gd name="T15" fmla="*/ 553187221 h 342"/>
                <a:gd name="T16" fmla="*/ 623390642 w 144"/>
                <a:gd name="T17" fmla="*/ 553187221 h 342"/>
                <a:gd name="T18" fmla="*/ 623390642 w 144"/>
                <a:gd name="T19" fmla="*/ 553187221 h 342"/>
                <a:gd name="T20" fmla="*/ 623390642 w 144"/>
                <a:gd name="T21" fmla="*/ 553187221 h 342"/>
                <a:gd name="T22" fmla="*/ 623390642 w 144"/>
                <a:gd name="T23" fmla="*/ 553187221 h 342"/>
                <a:gd name="T24" fmla="*/ 623390642 w 144"/>
                <a:gd name="T25" fmla="*/ 553187221 h 342"/>
                <a:gd name="T26" fmla="*/ 623390642 w 144"/>
                <a:gd name="T27" fmla="*/ 553187221 h 342"/>
                <a:gd name="T28" fmla="*/ 623390642 w 144"/>
                <a:gd name="T29" fmla="*/ 553187221 h 342"/>
                <a:gd name="T30" fmla="*/ 623390642 w 144"/>
                <a:gd name="T31" fmla="*/ 553187221 h 342"/>
                <a:gd name="T32" fmla="*/ 623390642 w 144"/>
                <a:gd name="T33" fmla="*/ 553187221 h 342"/>
                <a:gd name="T34" fmla="*/ 623390642 w 144"/>
                <a:gd name="T35" fmla="*/ 553187221 h 342"/>
                <a:gd name="T36" fmla="*/ 623390642 w 144"/>
                <a:gd name="T37" fmla="*/ 553187221 h 342"/>
                <a:gd name="T38" fmla="*/ 623390642 w 144"/>
                <a:gd name="T39" fmla="*/ 553187221 h 342"/>
                <a:gd name="T40" fmla="*/ 623390642 w 144"/>
                <a:gd name="T41" fmla="*/ 553187221 h 342"/>
                <a:gd name="T42" fmla="*/ 623390642 w 144"/>
                <a:gd name="T43" fmla="*/ 553187221 h 342"/>
                <a:gd name="T44" fmla="*/ 623390642 w 144"/>
                <a:gd name="T45" fmla="*/ 553187221 h 342"/>
                <a:gd name="T46" fmla="*/ 623390642 w 144"/>
                <a:gd name="T47" fmla="*/ 553187221 h 342"/>
                <a:gd name="T48" fmla="*/ 623390642 w 144"/>
                <a:gd name="T49" fmla="*/ 553187221 h 342"/>
                <a:gd name="T50" fmla="*/ 623390642 w 144"/>
                <a:gd name="T51" fmla="*/ 553187221 h 342"/>
                <a:gd name="T52" fmla="*/ 623390642 w 144"/>
                <a:gd name="T53" fmla="*/ 553187221 h 342"/>
                <a:gd name="T54" fmla="*/ 623390642 w 144"/>
                <a:gd name="T55" fmla="*/ 553187221 h 342"/>
                <a:gd name="T56" fmla="*/ 623390642 w 144"/>
                <a:gd name="T57" fmla="*/ 553187221 h 342"/>
                <a:gd name="T58" fmla="*/ 623390642 w 144"/>
                <a:gd name="T59" fmla="*/ 553187221 h 342"/>
                <a:gd name="T60" fmla="*/ 623390642 w 144"/>
                <a:gd name="T61" fmla="*/ 553187221 h 342"/>
                <a:gd name="T62" fmla="*/ 623390642 w 144"/>
                <a:gd name="T63" fmla="*/ 553187221 h 342"/>
                <a:gd name="T64" fmla="*/ 623390642 w 144"/>
                <a:gd name="T65" fmla="*/ 553187221 h 342"/>
                <a:gd name="T66" fmla="*/ 623390642 w 144"/>
                <a:gd name="T67" fmla="*/ 553187221 h 342"/>
                <a:gd name="T68" fmla="*/ 623390642 w 144"/>
                <a:gd name="T69" fmla="*/ 553187221 h 342"/>
                <a:gd name="T70" fmla="*/ 623390642 w 144"/>
                <a:gd name="T71" fmla="*/ 553187221 h 342"/>
                <a:gd name="T72" fmla="*/ 623390642 w 144"/>
                <a:gd name="T73" fmla="*/ 553187221 h 342"/>
                <a:gd name="T74" fmla="*/ 623390642 w 144"/>
                <a:gd name="T75" fmla="*/ 553187221 h 342"/>
                <a:gd name="T76" fmla="*/ 623390642 w 144"/>
                <a:gd name="T77" fmla="*/ 553187221 h 342"/>
                <a:gd name="T78" fmla="*/ 623390642 w 144"/>
                <a:gd name="T79" fmla="*/ 553187221 h 342"/>
                <a:gd name="T80" fmla="*/ 623390642 w 144"/>
                <a:gd name="T81" fmla="*/ 553187221 h 342"/>
                <a:gd name="T82" fmla="*/ 623390642 w 144"/>
                <a:gd name="T83" fmla="*/ 553187221 h 342"/>
                <a:gd name="T84" fmla="*/ 623390642 w 144"/>
                <a:gd name="T85" fmla="*/ 553187221 h 342"/>
                <a:gd name="T86" fmla="*/ 623390642 w 144"/>
                <a:gd name="T87" fmla="*/ 553187221 h 342"/>
                <a:gd name="T88" fmla="*/ 623390642 w 144"/>
                <a:gd name="T89" fmla="*/ 553187221 h 342"/>
                <a:gd name="T90" fmla="*/ 623390642 w 144"/>
                <a:gd name="T91" fmla="*/ 553187221 h 342"/>
                <a:gd name="T92" fmla="*/ 623390642 w 144"/>
                <a:gd name="T93" fmla="*/ 0 h 342"/>
                <a:gd name="T94" fmla="*/ 623390642 w 144"/>
                <a:gd name="T95" fmla="*/ 553187221 h 342"/>
                <a:gd name="T96" fmla="*/ 623390642 w 144"/>
                <a:gd name="T97" fmla="*/ 553187221 h 342"/>
                <a:gd name="T98" fmla="*/ 623390642 w 144"/>
                <a:gd name="T99" fmla="*/ 553187221 h 342"/>
                <a:gd name="T100" fmla="*/ 623390642 w 144"/>
                <a:gd name="T101" fmla="*/ 553187221 h 342"/>
                <a:gd name="T102" fmla="*/ 623390642 w 144"/>
                <a:gd name="T103" fmla="*/ 553187221 h 342"/>
                <a:gd name="T104" fmla="*/ 623390642 w 144"/>
                <a:gd name="T105" fmla="*/ 553187221 h 342"/>
                <a:gd name="T106" fmla="*/ 623390642 w 144"/>
                <a:gd name="T107" fmla="*/ 553187221 h 342"/>
                <a:gd name="T108" fmla="*/ 623390642 w 144"/>
                <a:gd name="T109" fmla="*/ 553187221 h 342"/>
                <a:gd name="T110" fmla="*/ 623390642 w 144"/>
                <a:gd name="T111" fmla="*/ 553187221 h 342"/>
                <a:gd name="T112" fmla="*/ 623390642 w 144"/>
                <a:gd name="T113" fmla="*/ 553187221 h 342"/>
                <a:gd name="T114" fmla="*/ 623390642 w 144"/>
                <a:gd name="T115" fmla="*/ 553187221 h 342"/>
                <a:gd name="T116" fmla="*/ 623390642 w 144"/>
                <a:gd name="T117" fmla="*/ 553187221 h 342"/>
                <a:gd name="T118" fmla="*/ 623390642 w 144"/>
                <a:gd name="T119" fmla="*/ 553187221 h 342"/>
                <a:gd name="T120" fmla="*/ 623390642 w 144"/>
                <a:gd name="T121" fmla="*/ 553187221 h 342"/>
                <a:gd name="T122" fmla="*/ 623390642 w 144"/>
                <a:gd name="T123" fmla="*/ 553187221 h 3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4"/>
                <a:gd name="T187" fmla="*/ 0 h 342"/>
                <a:gd name="T188" fmla="*/ 144 w 144"/>
                <a:gd name="T189" fmla="*/ 342 h 3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4" h="342">
                  <a:moveTo>
                    <a:pt x="0" y="146"/>
                  </a:moveTo>
                  <a:lnTo>
                    <a:pt x="2" y="150"/>
                  </a:lnTo>
                  <a:lnTo>
                    <a:pt x="16" y="164"/>
                  </a:lnTo>
                  <a:lnTo>
                    <a:pt x="32" y="178"/>
                  </a:lnTo>
                  <a:lnTo>
                    <a:pt x="40" y="186"/>
                  </a:lnTo>
                  <a:lnTo>
                    <a:pt x="46" y="194"/>
                  </a:lnTo>
                  <a:lnTo>
                    <a:pt x="50" y="204"/>
                  </a:lnTo>
                  <a:lnTo>
                    <a:pt x="52" y="212"/>
                  </a:lnTo>
                  <a:lnTo>
                    <a:pt x="52" y="220"/>
                  </a:lnTo>
                  <a:lnTo>
                    <a:pt x="50" y="228"/>
                  </a:lnTo>
                  <a:lnTo>
                    <a:pt x="48" y="234"/>
                  </a:lnTo>
                  <a:lnTo>
                    <a:pt x="48" y="240"/>
                  </a:lnTo>
                  <a:lnTo>
                    <a:pt x="48" y="242"/>
                  </a:lnTo>
                  <a:lnTo>
                    <a:pt x="52" y="242"/>
                  </a:lnTo>
                  <a:lnTo>
                    <a:pt x="62" y="240"/>
                  </a:lnTo>
                  <a:lnTo>
                    <a:pt x="64" y="246"/>
                  </a:lnTo>
                  <a:lnTo>
                    <a:pt x="68" y="246"/>
                  </a:lnTo>
                  <a:lnTo>
                    <a:pt x="72" y="246"/>
                  </a:lnTo>
                  <a:lnTo>
                    <a:pt x="78" y="244"/>
                  </a:lnTo>
                  <a:lnTo>
                    <a:pt x="86" y="240"/>
                  </a:lnTo>
                  <a:lnTo>
                    <a:pt x="90" y="232"/>
                  </a:lnTo>
                  <a:lnTo>
                    <a:pt x="92" y="222"/>
                  </a:lnTo>
                  <a:lnTo>
                    <a:pt x="98" y="228"/>
                  </a:lnTo>
                  <a:lnTo>
                    <a:pt x="104" y="236"/>
                  </a:lnTo>
                  <a:lnTo>
                    <a:pt x="110" y="252"/>
                  </a:lnTo>
                  <a:lnTo>
                    <a:pt x="114" y="270"/>
                  </a:lnTo>
                  <a:lnTo>
                    <a:pt x="120" y="288"/>
                  </a:lnTo>
                  <a:lnTo>
                    <a:pt x="128" y="296"/>
                  </a:lnTo>
                  <a:lnTo>
                    <a:pt x="132" y="302"/>
                  </a:lnTo>
                  <a:lnTo>
                    <a:pt x="132" y="308"/>
                  </a:lnTo>
                  <a:lnTo>
                    <a:pt x="134" y="326"/>
                  </a:lnTo>
                  <a:lnTo>
                    <a:pt x="134" y="334"/>
                  </a:lnTo>
                  <a:lnTo>
                    <a:pt x="132" y="342"/>
                  </a:lnTo>
                  <a:lnTo>
                    <a:pt x="138" y="342"/>
                  </a:lnTo>
                  <a:lnTo>
                    <a:pt x="142" y="336"/>
                  </a:lnTo>
                  <a:lnTo>
                    <a:pt x="144" y="330"/>
                  </a:lnTo>
                  <a:lnTo>
                    <a:pt x="144" y="324"/>
                  </a:lnTo>
                  <a:lnTo>
                    <a:pt x="144" y="314"/>
                  </a:lnTo>
                  <a:lnTo>
                    <a:pt x="140" y="300"/>
                  </a:lnTo>
                  <a:lnTo>
                    <a:pt x="134" y="290"/>
                  </a:lnTo>
                  <a:lnTo>
                    <a:pt x="130" y="282"/>
                  </a:lnTo>
                  <a:lnTo>
                    <a:pt x="116" y="270"/>
                  </a:lnTo>
                  <a:lnTo>
                    <a:pt x="118" y="264"/>
                  </a:lnTo>
                  <a:lnTo>
                    <a:pt x="120" y="258"/>
                  </a:lnTo>
                  <a:lnTo>
                    <a:pt x="122" y="252"/>
                  </a:lnTo>
                  <a:lnTo>
                    <a:pt x="122" y="244"/>
                  </a:lnTo>
                  <a:lnTo>
                    <a:pt x="122" y="236"/>
                  </a:lnTo>
                  <a:lnTo>
                    <a:pt x="118" y="230"/>
                  </a:lnTo>
                  <a:lnTo>
                    <a:pt x="110" y="220"/>
                  </a:lnTo>
                  <a:lnTo>
                    <a:pt x="102" y="210"/>
                  </a:lnTo>
                  <a:lnTo>
                    <a:pt x="100" y="204"/>
                  </a:lnTo>
                  <a:lnTo>
                    <a:pt x="98" y="194"/>
                  </a:lnTo>
                  <a:lnTo>
                    <a:pt x="100" y="186"/>
                  </a:lnTo>
                  <a:lnTo>
                    <a:pt x="104" y="178"/>
                  </a:lnTo>
                  <a:lnTo>
                    <a:pt x="108" y="172"/>
                  </a:lnTo>
                  <a:lnTo>
                    <a:pt x="116" y="168"/>
                  </a:lnTo>
                  <a:lnTo>
                    <a:pt x="130" y="160"/>
                  </a:lnTo>
                  <a:lnTo>
                    <a:pt x="136" y="154"/>
                  </a:lnTo>
                  <a:lnTo>
                    <a:pt x="140" y="150"/>
                  </a:lnTo>
                  <a:lnTo>
                    <a:pt x="142" y="144"/>
                  </a:lnTo>
                  <a:lnTo>
                    <a:pt x="144" y="140"/>
                  </a:lnTo>
                  <a:lnTo>
                    <a:pt x="142" y="138"/>
                  </a:lnTo>
                  <a:lnTo>
                    <a:pt x="136" y="136"/>
                  </a:lnTo>
                  <a:lnTo>
                    <a:pt x="130" y="132"/>
                  </a:lnTo>
                  <a:lnTo>
                    <a:pt x="124" y="128"/>
                  </a:lnTo>
                  <a:lnTo>
                    <a:pt x="116" y="124"/>
                  </a:lnTo>
                  <a:lnTo>
                    <a:pt x="118" y="114"/>
                  </a:lnTo>
                  <a:lnTo>
                    <a:pt x="118" y="110"/>
                  </a:lnTo>
                  <a:lnTo>
                    <a:pt x="116" y="106"/>
                  </a:lnTo>
                  <a:lnTo>
                    <a:pt x="112" y="104"/>
                  </a:lnTo>
                  <a:lnTo>
                    <a:pt x="108" y="102"/>
                  </a:lnTo>
                  <a:lnTo>
                    <a:pt x="106" y="98"/>
                  </a:lnTo>
                  <a:lnTo>
                    <a:pt x="104" y="90"/>
                  </a:lnTo>
                  <a:lnTo>
                    <a:pt x="102" y="88"/>
                  </a:lnTo>
                  <a:lnTo>
                    <a:pt x="98" y="88"/>
                  </a:lnTo>
                  <a:lnTo>
                    <a:pt x="92" y="88"/>
                  </a:lnTo>
                  <a:lnTo>
                    <a:pt x="86" y="86"/>
                  </a:lnTo>
                  <a:lnTo>
                    <a:pt x="84" y="82"/>
                  </a:lnTo>
                  <a:lnTo>
                    <a:pt x="82" y="74"/>
                  </a:lnTo>
                  <a:lnTo>
                    <a:pt x="82" y="68"/>
                  </a:lnTo>
                  <a:lnTo>
                    <a:pt x="84" y="62"/>
                  </a:lnTo>
                  <a:lnTo>
                    <a:pt x="88" y="56"/>
                  </a:lnTo>
                  <a:lnTo>
                    <a:pt x="96" y="54"/>
                  </a:lnTo>
                  <a:lnTo>
                    <a:pt x="94" y="52"/>
                  </a:lnTo>
                  <a:lnTo>
                    <a:pt x="96" y="48"/>
                  </a:lnTo>
                  <a:lnTo>
                    <a:pt x="92" y="30"/>
                  </a:lnTo>
                  <a:lnTo>
                    <a:pt x="88" y="20"/>
                  </a:lnTo>
                  <a:lnTo>
                    <a:pt x="86" y="16"/>
                  </a:lnTo>
                  <a:lnTo>
                    <a:pt x="82" y="16"/>
                  </a:lnTo>
                  <a:lnTo>
                    <a:pt x="78" y="14"/>
                  </a:lnTo>
                  <a:lnTo>
                    <a:pt x="78" y="12"/>
                  </a:lnTo>
                  <a:lnTo>
                    <a:pt x="74" y="4"/>
                  </a:lnTo>
                  <a:lnTo>
                    <a:pt x="72" y="2"/>
                  </a:lnTo>
                  <a:lnTo>
                    <a:pt x="68" y="0"/>
                  </a:lnTo>
                  <a:lnTo>
                    <a:pt x="62" y="0"/>
                  </a:lnTo>
                  <a:lnTo>
                    <a:pt x="60" y="8"/>
                  </a:lnTo>
                  <a:lnTo>
                    <a:pt x="58" y="16"/>
                  </a:lnTo>
                  <a:lnTo>
                    <a:pt x="62" y="22"/>
                  </a:lnTo>
                  <a:lnTo>
                    <a:pt x="54" y="22"/>
                  </a:lnTo>
                  <a:lnTo>
                    <a:pt x="48" y="24"/>
                  </a:lnTo>
                  <a:lnTo>
                    <a:pt x="40" y="30"/>
                  </a:lnTo>
                  <a:lnTo>
                    <a:pt x="34" y="36"/>
                  </a:lnTo>
                  <a:lnTo>
                    <a:pt x="32" y="40"/>
                  </a:lnTo>
                  <a:lnTo>
                    <a:pt x="34" y="44"/>
                  </a:lnTo>
                  <a:lnTo>
                    <a:pt x="36" y="46"/>
                  </a:lnTo>
                  <a:lnTo>
                    <a:pt x="28" y="64"/>
                  </a:lnTo>
                  <a:lnTo>
                    <a:pt x="28" y="66"/>
                  </a:lnTo>
                  <a:lnTo>
                    <a:pt x="30" y="68"/>
                  </a:lnTo>
                  <a:lnTo>
                    <a:pt x="32" y="68"/>
                  </a:lnTo>
                  <a:lnTo>
                    <a:pt x="34" y="70"/>
                  </a:lnTo>
                  <a:lnTo>
                    <a:pt x="32" y="76"/>
                  </a:lnTo>
                  <a:lnTo>
                    <a:pt x="28" y="80"/>
                  </a:lnTo>
                  <a:lnTo>
                    <a:pt x="22" y="90"/>
                  </a:lnTo>
                  <a:lnTo>
                    <a:pt x="20" y="90"/>
                  </a:lnTo>
                  <a:lnTo>
                    <a:pt x="18" y="88"/>
                  </a:lnTo>
                  <a:lnTo>
                    <a:pt x="14" y="92"/>
                  </a:lnTo>
                  <a:lnTo>
                    <a:pt x="12" y="92"/>
                  </a:lnTo>
                  <a:lnTo>
                    <a:pt x="14" y="100"/>
                  </a:lnTo>
                  <a:lnTo>
                    <a:pt x="14" y="108"/>
                  </a:lnTo>
                  <a:lnTo>
                    <a:pt x="12" y="118"/>
                  </a:lnTo>
                  <a:lnTo>
                    <a:pt x="12" y="126"/>
                  </a:lnTo>
                  <a:lnTo>
                    <a:pt x="6" y="128"/>
                  </a:lnTo>
                  <a:lnTo>
                    <a:pt x="4" y="134"/>
                  </a:lnTo>
                  <a:lnTo>
                    <a:pt x="2" y="140"/>
                  </a:lnTo>
                  <a:lnTo>
                    <a:pt x="0" y="146"/>
                  </a:lnTo>
                  <a:close/>
                </a:path>
              </a:pathLst>
            </a:custGeom>
            <a:solidFill>
              <a:srgbClr val="C0C0C0"/>
            </a:solidFill>
            <a:ln w="3175">
              <a:solidFill>
                <a:schemeClr val="bg1"/>
              </a:solidFill>
              <a:round/>
              <a:headEnd/>
              <a:tailEnd/>
            </a:ln>
          </p:spPr>
          <p:txBody>
            <a:bodyPr/>
            <a:lstStyle/>
            <a:p>
              <a:endParaRPr lang="en-GB"/>
            </a:p>
          </p:txBody>
        </p:sp>
        <p:sp>
          <p:nvSpPr>
            <p:cNvPr id="2" name="Freeform 231"/>
            <p:cNvSpPr>
              <a:spLocks/>
            </p:cNvSpPr>
            <p:nvPr/>
          </p:nvSpPr>
          <p:spPr bwMode="auto">
            <a:xfrm>
              <a:off x="4795" y="1656"/>
              <a:ext cx="35" cy="27"/>
            </a:xfrm>
            <a:custGeom>
              <a:avLst/>
              <a:gdLst>
                <a:gd name="T0" fmla="*/ 1368291290 w 36"/>
                <a:gd name="T1" fmla="*/ 1200111481 h 28"/>
                <a:gd name="T2" fmla="*/ 1368291290 w 36"/>
                <a:gd name="T3" fmla="*/ 1200111481 h 28"/>
                <a:gd name="T4" fmla="*/ 1368291290 w 36"/>
                <a:gd name="T5" fmla="*/ 0 h 28"/>
                <a:gd name="T6" fmla="*/ 1368291290 w 36"/>
                <a:gd name="T7" fmla="*/ 0 h 28"/>
                <a:gd name="T8" fmla="*/ 1368291290 w 36"/>
                <a:gd name="T9" fmla="*/ 1200111481 h 28"/>
                <a:gd name="T10" fmla="*/ 1368291290 w 36"/>
                <a:gd name="T11" fmla="*/ 1200111481 h 28"/>
                <a:gd name="T12" fmla="*/ 1368291290 w 36"/>
                <a:gd name="T13" fmla="*/ 1200111481 h 28"/>
                <a:gd name="T14" fmla="*/ 1368291290 w 36"/>
                <a:gd name="T15" fmla="*/ 1200111481 h 28"/>
                <a:gd name="T16" fmla="*/ 1368291290 w 36"/>
                <a:gd name="T17" fmla="*/ 1200111481 h 28"/>
                <a:gd name="T18" fmla="*/ 1368291290 w 36"/>
                <a:gd name="T19" fmla="*/ 1200111481 h 28"/>
                <a:gd name="T20" fmla="*/ 1368291290 w 36"/>
                <a:gd name="T21" fmla="*/ 1200111481 h 28"/>
                <a:gd name="T22" fmla="*/ 1368291290 w 36"/>
                <a:gd name="T23" fmla="*/ 1200111481 h 28"/>
                <a:gd name="T24" fmla="*/ 1368291290 w 36"/>
                <a:gd name="T25" fmla="*/ 1200111481 h 28"/>
                <a:gd name="T26" fmla="*/ 1368291290 w 36"/>
                <a:gd name="T27" fmla="*/ 1200111481 h 28"/>
                <a:gd name="T28" fmla="*/ 0 w 36"/>
                <a:gd name="T29" fmla="*/ 1200111481 h 28"/>
                <a:gd name="T30" fmla="*/ 0 w 36"/>
                <a:gd name="T31" fmla="*/ 1200111481 h 28"/>
                <a:gd name="T32" fmla="*/ 1368291290 w 36"/>
                <a:gd name="T33" fmla="*/ 1200111481 h 28"/>
                <a:gd name="T34" fmla="*/ 1368291290 w 36"/>
                <a:gd name="T35" fmla="*/ 1200111481 h 28"/>
                <a:gd name="T36" fmla="*/ 1368291290 w 36"/>
                <a:gd name="T37" fmla="*/ 1200111481 h 28"/>
                <a:gd name="T38" fmla="*/ 1368291290 w 36"/>
                <a:gd name="T39" fmla="*/ 1200111481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28">
                  <a:moveTo>
                    <a:pt x="16" y="6"/>
                  </a:moveTo>
                  <a:lnTo>
                    <a:pt x="18" y="4"/>
                  </a:lnTo>
                  <a:lnTo>
                    <a:pt x="16" y="0"/>
                  </a:lnTo>
                  <a:lnTo>
                    <a:pt x="24" y="0"/>
                  </a:lnTo>
                  <a:lnTo>
                    <a:pt x="28" y="2"/>
                  </a:lnTo>
                  <a:lnTo>
                    <a:pt x="36" y="10"/>
                  </a:lnTo>
                  <a:lnTo>
                    <a:pt x="32" y="14"/>
                  </a:lnTo>
                  <a:lnTo>
                    <a:pt x="26" y="16"/>
                  </a:lnTo>
                  <a:lnTo>
                    <a:pt x="16" y="18"/>
                  </a:lnTo>
                  <a:lnTo>
                    <a:pt x="16" y="26"/>
                  </a:lnTo>
                  <a:lnTo>
                    <a:pt x="14" y="28"/>
                  </a:lnTo>
                  <a:lnTo>
                    <a:pt x="12" y="28"/>
                  </a:lnTo>
                  <a:lnTo>
                    <a:pt x="8" y="26"/>
                  </a:lnTo>
                  <a:lnTo>
                    <a:pt x="4" y="22"/>
                  </a:lnTo>
                  <a:lnTo>
                    <a:pt x="0" y="16"/>
                  </a:lnTo>
                  <a:lnTo>
                    <a:pt x="0" y="10"/>
                  </a:lnTo>
                  <a:lnTo>
                    <a:pt x="2" y="8"/>
                  </a:lnTo>
                  <a:lnTo>
                    <a:pt x="4" y="6"/>
                  </a:lnTo>
                  <a:lnTo>
                    <a:pt x="10" y="6"/>
                  </a:lnTo>
                  <a:lnTo>
                    <a:pt x="16" y="6"/>
                  </a:lnTo>
                  <a:close/>
                </a:path>
              </a:pathLst>
            </a:custGeom>
            <a:solidFill>
              <a:schemeClr val="bg1">
                <a:lumMod val="75000"/>
              </a:schemeClr>
            </a:solidFill>
            <a:ln w="3175" cap="flat" cmpd="sng">
              <a:solidFill>
                <a:schemeClr val="bg1"/>
              </a:solidFill>
              <a:prstDash val="solid"/>
              <a:round/>
              <a:headEnd type="none" w="med" len="med"/>
              <a:tailEnd type="none" w="med" len="med"/>
            </a:ln>
            <a:effectLst/>
            <a:extLst/>
          </p:spPr>
          <p:txBody>
            <a:bodyPr/>
            <a:lstStyle/>
            <a:p>
              <a:pPr>
                <a:defRPr/>
              </a:pPr>
              <a:endParaRPr lang="en-GB"/>
            </a:p>
          </p:txBody>
        </p:sp>
        <p:sp>
          <p:nvSpPr>
            <p:cNvPr id="76006" name="Freeform 232"/>
            <p:cNvSpPr>
              <a:spLocks/>
            </p:cNvSpPr>
            <p:nvPr/>
          </p:nvSpPr>
          <p:spPr bwMode="auto">
            <a:xfrm>
              <a:off x="4754" y="1663"/>
              <a:ext cx="41" cy="52"/>
            </a:xfrm>
            <a:custGeom>
              <a:avLst/>
              <a:gdLst>
                <a:gd name="T0" fmla="*/ 923930307 w 42"/>
                <a:gd name="T1" fmla="*/ 573145779 h 54"/>
                <a:gd name="T2" fmla="*/ 923930307 w 42"/>
                <a:gd name="T3" fmla="*/ 573145779 h 54"/>
                <a:gd name="T4" fmla="*/ 923930307 w 42"/>
                <a:gd name="T5" fmla="*/ 573145779 h 54"/>
                <a:gd name="T6" fmla="*/ 0 w 42"/>
                <a:gd name="T7" fmla="*/ 573145779 h 54"/>
                <a:gd name="T8" fmla="*/ 923930307 w 42"/>
                <a:gd name="T9" fmla="*/ 573145779 h 54"/>
                <a:gd name="T10" fmla="*/ 923930307 w 42"/>
                <a:gd name="T11" fmla="*/ 573145779 h 54"/>
                <a:gd name="T12" fmla="*/ 923930307 w 42"/>
                <a:gd name="T13" fmla="*/ 0 h 54"/>
                <a:gd name="T14" fmla="*/ 923930307 w 42"/>
                <a:gd name="T15" fmla="*/ 573145779 h 54"/>
                <a:gd name="T16" fmla="*/ 923930307 w 42"/>
                <a:gd name="T17" fmla="*/ 573145779 h 54"/>
                <a:gd name="T18" fmla="*/ 923930307 w 42"/>
                <a:gd name="T19" fmla="*/ 573145779 h 54"/>
                <a:gd name="T20" fmla="*/ 923930307 w 42"/>
                <a:gd name="T21" fmla="*/ 573145779 h 54"/>
                <a:gd name="T22" fmla="*/ 923930307 w 42"/>
                <a:gd name="T23" fmla="*/ 573145779 h 54"/>
                <a:gd name="T24" fmla="*/ 923930307 w 42"/>
                <a:gd name="T25" fmla="*/ 573145779 h 54"/>
                <a:gd name="T26" fmla="*/ 923930307 w 42"/>
                <a:gd name="T27" fmla="*/ 573145779 h 54"/>
                <a:gd name="T28" fmla="*/ 923930307 w 42"/>
                <a:gd name="T29" fmla="*/ 573145779 h 54"/>
                <a:gd name="T30" fmla="*/ 923930307 w 42"/>
                <a:gd name="T31" fmla="*/ 573145779 h 54"/>
                <a:gd name="T32" fmla="*/ 923930307 w 42"/>
                <a:gd name="T33" fmla="*/ 573145779 h 54"/>
                <a:gd name="T34" fmla="*/ 923930307 w 42"/>
                <a:gd name="T35" fmla="*/ 573145779 h 54"/>
                <a:gd name="T36" fmla="*/ 923930307 w 42"/>
                <a:gd name="T37" fmla="*/ 573145779 h 54"/>
                <a:gd name="T38" fmla="*/ 923930307 w 42"/>
                <a:gd name="T39" fmla="*/ 573145779 h 54"/>
                <a:gd name="T40" fmla="*/ 923930307 w 42"/>
                <a:gd name="T41" fmla="*/ 573145779 h 54"/>
                <a:gd name="T42" fmla="*/ 923930307 w 42"/>
                <a:gd name="T43" fmla="*/ 573145779 h 54"/>
                <a:gd name="T44" fmla="*/ 923930307 w 42"/>
                <a:gd name="T45" fmla="*/ 573145779 h 54"/>
                <a:gd name="T46" fmla="*/ 923930307 w 42"/>
                <a:gd name="T47" fmla="*/ 573145779 h 54"/>
                <a:gd name="T48" fmla="*/ 923930307 w 42"/>
                <a:gd name="T49" fmla="*/ 573145779 h 54"/>
                <a:gd name="T50" fmla="*/ 923930307 w 42"/>
                <a:gd name="T51" fmla="*/ 573145779 h 54"/>
                <a:gd name="T52" fmla="*/ 923930307 w 42"/>
                <a:gd name="T53" fmla="*/ 573145779 h 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2"/>
                <a:gd name="T82" fmla="*/ 0 h 54"/>
                <a:gd name="T83" fmla="*/ 42 w 42"/>
                <a:gd name="T84" fmla="*/ 54 h 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2" h="54">
                  <a:moveTo>
                    <a:pt x="12" y="24"/>
                  </a:moveTo>
                  <a:lnTo>
                    <a:pt x="4" y="20"/>
                  </a:lnTo>
                  <a:lnTo>
                    <a:pt x="2" y="16"/>
                  </a:lnTo>
                  <a:lnTo>
                    <a:pt x="0" y="12"/>
                  </a:lnTo>
                  <a:lnTo>
                    <a:pt x="2" y="8"/>
                  </a:lnTo>
                  <a:lnTo>
                    <a:pt x="6" y="4"/>
                  </a:lnTo>
                  <a:lnTo>
                    <a:pt x="14" y="0"/>
                  </a:lnTo>
                  <a:lnTo>
                    <a:pt x="18" y="4"/>
                  </a:lnTo>
                  <a:lnTo>
                    <a:pt x="20" y="6"/>
                  </a:lnTo>
                  <a:lnTo>
                    <a:pt x="30" y="6"/>
                  </a:lnTo>
                  <a:lnTo>
                    <a:pt x="32" y="12"/>
                  </a:lnTo>
                  <a:lnTo>
                    <a:pt x="34" y="16"/>
                  </a:lnTo>
                  <a:lnTo>
                    <a:pt x="42" y="22"/>
                  </a:lnTo>
                  <a:lnTo>
                    <a:pt x="38" y="26"/>
                  </a:lnTo>
                  <a:lnTo>
                    <a:pt x="36" y="30"/>
                  </a:lnTo>
                  <a:lnTo>
                    <a:pt x="38" y="34"/>
                  </a:lnTo>
                  <a:lnTo>
                    <a:pt x="40" y="38"/>
                  </a:lnTo>
                  <a:lnTo>
                    <a:pt x="40" y="42"/>
                  </a:lnTo>
                  <a:lnTo>
                    <a:pt x="42" y="44"/>
                  </a:lnTo>
                  <a:lnTo>
                    <a:pt x="40" y="50"/>
                  </a:lnTo>
                  <a:lnTo>
                    <a:pt x="40" y="54"/>
                  </a:lnTo>
                  <a:lnTo>
                    <a:pt x="34" y="52"/>
                  </a:lnTo>
                  <a:lnTo>
                    <a:pt x="26" y="48"/>
                  </a:lnTo>
                  <a:lnTo>
                    <a:pt x="20" y="44"/>
                  </a:lnTo>
                  <a:lnTo>
                    <a:pt x="18" y="38"/>
                  </a:lnTo>
                  <a:lnTo>
                    <a:pt x="18" y="32"/>
                  </a:lnTo>
                  <a:lnTo>
                    <a:pt x="12" y="24"/>
                  </a:lnTo>
                  <a:close/>
                </a:path>
              </a:pathLst>
            </a:custGeom>
            <a:solidFill>
              <a:srgbClr val="C0C0C0"/>
            </a:solidFill>
            <a:ln w="3175">
              <a:solidFill>
                <a:schemeClr val="bg1"/>
              </a:solidFill>
              <a:round/>
              <a:headEnd/>
              <a:tailEnd/>
            </a:ln>
          </p:spPr>
          <p:txBody>
            <a:bodyPr/>
            <a:lstStyle/>
            <a:p>
              <a:endParaRPr lang="en-GB"/>
            </a:p>
          </p:txBody>
        </p:sp>
        <p:sp>
          <p:nvSpPr>
            <p:cNvPr id="76007" name="Freeform 233"/>
            <p:cNvSpPr>
              <a:spLocks/>
            </p:cNvSpPr>
            <p:nvPr/>
          </p:nvSpPr>
          <p:spPr bwMode="auto">
            <a:xfrm>
              <a:off x="4689" y="2457"/>
              <a:ext cx="50" cy="10"/>
            </a:xfrm>
            <a:custGeom>
              <a:avLst/>
              <a:gdLst>
                <a:gd name="T0" fmla="*/ 544205379 w 52"/>
                <a:gd name="T1" fmla="*/ 2147481293 h 10"/>
                <a:gd name="T2" fmla="*/ 544205379 w 52"/>
                <a:gd name="T3" fmla="*/ 2147481293 h 10"/>
                <a:gd name="T4" fmla="*/ 544205379 w 52"/>
                <a:gd name="T5" fmla="*/ 2147481293 h 10"/>
                <a:gd name="T6" fmla="*/ 544205379 w 52"/>
                <a:gd name="T7" fmla="*/ 2147481293 h 10"/>
                <a:gd name="T8" fmla="*/ 544205379 w 52"/>
                <a:gd name="T9" fmla="*/ 2147481293 h 10"/>
                <a:gd name="T10" fmla="*/ 544205379 w 52"/>
                <a:gd name="T11" fmla="*/ 2147481293 h 10"/>
                <a:gd name="T12" fmla="*/ 544205379 w 52"/>
                <a:gd name="T13" fmla="*/ 2147481293 h 10"/>
                <a:gd name="T14" fmla="*/ 0 w 52"/>
                <a:gd name="T15" fmla="*/ 2147481293 h 10"/>
                <a:gd name="T16" fmla="*/ 544205379 w 52"/>
                <a:gd name="T17" fmla="*/ 2147481293 h 10"/>
                <a:gd name="T18" fmla="*/ 544205379 w 52"/>
                <a:gd name="T19" fmla="*/ 0 h 10"/>
                <a:gd name="T20" fmla="*/ 544205379 w 52"/>
                <a:gd name="T21" fmla="*/ 2147481293 h 10"/>
                <a:gd name="T22" fmla="*/ 544205379 w 52"/>
                <a:gd name="T23" fmla="*/ 2147481293 h 10"/>
                <a:gd name="T24" fmla="*/ 544205379 w 52"/>
                <a:gd name="T25" fmla="*/ 2147481293 h 10"/>
                <a:gd name="T26" fmla="*/ 544205379 w 52"/>
                <a:gd name="T27" fmla="*/ 2147481293 h 10"/>
                <a:gd name="T28" fmla="*/ 544205379 w 52"/>
                <a:gd name="T29" fmla="*/ 2147481293 h 10"/>
                <a:gd name="T30" fmla="*/ 544205379 w 52"/>
                <a:gd name="T31" fmla="*/ 2147481293 h 10"/>
                <a:gd name="T32" fmla="*/ 544205379 w 52"/>
                <a:gd name="T33" fmla="*/ 2147481293 h 10"/>
                <a:gd name="T34" fmla="*/ 544205379 w 52"/>
                <a:gd name="T35" fmla="*/ 2147481293 h 10"/>
                <a:gd name="T36" fmla="*/ 544205379 w 52"/>
                <a:gd name="T37" fmla="*/ 2147481293 h 10"/>
                <a:gd name="T38" fmla="*/ 544205379 w 52"/>
                <a:gd name="T39" fmla="*/ 2147481293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
                <a:gd name="T61" fmla="*/ 0 h 10"/>
                <a:gd name="T62" fmla="*/ 52 w 52"/>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 h="10">
                  <a:moveTo>
                    <a:pt x="42" y="8"/>
                  </a:moveTo>
                  <a:lnTo>
                    <a:pt x="36" y="10"/>
                  </a:lnTo>
                  <a:lnTo>
                    <a:pt x="30" y="10"/>
                  </a:lnTo>
                  <a:lnTo>
                    <a:pt x="22" y="8"/>
                  </a:lnTo>
                  <a:lnTo>
                    <a:pt x="10" y="10"/>
                  </a:lnTo>
                  <a:lnTo>
                    <a:pt x="4" y="10"/>
                  </a:lnTo>
                  <a:lnTo>
                    <a:pt x="2" y="8"/>
                  </a:lnTo>
                  <a:lnTo>
                    <a:pt x="0" y="4"/>
                  </a:lnTo>
                  <a:lnTo>
                    <a:pt x="6" y="2"/>
                  </a:lnTo>
                  <a:lnTo>
                    <a:pt x="12" y="0"/>
                  </a:lnTo>
                  <a:lnTo>
                    <a:pt x="18" y="2"/>
                  </a:lnTo>
                  <a:lnTo>
                    <a:pt x="24" y="4"/>
                  </a:lnTo>
                  <a:lnTo>
                    <a:pt x="30" y="6"/>
                  </a:lnTo>
                  <a:lnTo>
                    <a:pt x="36" y="8"/>
                  </a:lnTo>
                  <a:lnTo>
                    <a:pt x="44" y="6"/>
                  </a:lnTo>
                  <a:lnTo>
                    <a:pt x="52" y="4"/>
                  </a:lnTo>
                  <a:lnTo>
                    <a:pt x="48" y="8"/>
                  </a:lnTo>
                  <a:lnTo>
                    <a:pt x="46" y="10"/>
                  </a:lnTo>
                  <a:lnTo>
                    <a:pt x="40" y="10"/>
                  </a:lnTo>
                  <a:lnTo>
                    <a:pt x="42" y="8"/>
                  </a:lnTo>
                  <a:close/>
                </a:path>
              </a:pathLst>
            </a:custGeom>
            <a:solidFill>
              <a:srgbClr val="C0C0C0"/>
            </a:solidFill>
            <a:ln w="3175">
              <a:solidFill>
                <a:schemeClr val="bg1"/>
              </a:solidFill>
              <a:round/>
              <a:headEnd/>
              <a:tailEnd/>
            </a:ln>
          </p:spPr>
          <p:txBody>
            <a:bodyPr/>
            <a:lstStyle/>
            <a:p>
              <a:endParaRPr lang="en-GB"/>
            </a:p>
          </p:txBody>
        </p:sp>
        <p:sp>
          <p:nvSpPr>
            <p:cNvPr id="76008" name="Freeform 234"/>
            <p:cNvSpPr>
              <a:spLocks/>
            </p:cNvSpPr>
            <p:nvPr/>
          </p:nvSpPr>
          <p:spPr bwMode="auto">
            <a:xfrm>
              <a:off x="4492" y="2351"/>
              <a:ext cx="12" cy="10"/>
            </a:xfrm>
            <a:custGeom>
              <a:avLst/>
              <a:gdLst>
                <a:gd name="T0" fmla="*/ 2147481429 w 12"/>
                <a:gd name="T1" fmla="*/ 2147481293 h 10"/>
                <a:gd name="T2" fmla="*/ 2147481429 w 12"/>
                <a:gd name="T3" fmla="*/ 2147481293 h 10"/>
                <a:gd name="T4" fmla="*/ 2147481429 w 12"/>
                <a:gd name="T5" fmla="*/ 2147481293 h 10"/>
                <a:gd name="T6" fmla="*/ 2147481429 w 12"/>
                <a:gd name="T7" fmla="*/ 2147481293 h 10"/>
                <a:gd name="T8" fmla="*/ 2147481429 w 12"/>
                <a:gd name="T9" fmla="*/ 2147481293 h 10"/>
                <a:gd name="T10" fmla="*/ 0 w 12"/>
                <a:gd name="T11" fmla="*/ 2147481293 h 10"/>
                <a:gd name="T12" fmla="*/ 2147481429 w 12"/>
                <a:gd name="T13" fmla="*/ 2147481293 h 10"/>
                <a:gd name="T14" fmla="*/ 2147481429 w 12"/>
                <a:gd name="T15" fmla="*/ 0 h 10"/>
                <a:gd name="T16" fmla="*/ 2147481429 w 12"/>
                <a:gd name="T17" fmla="*/ 2147481293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0"/>
                <a:gd name="T29" fmla="*/ 12 w 12"/>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0">
                  <a:moveTo>
                    <a:pt x="12" y="2"/>
                  </a:moveTo>
                  <a:lnTo>
                    <a:pt x="10" y="6"/>
                  </a:lnTo>
                  <a:lnTo>
                    <a:pt x="10" y="10"/>
                  </a:lnTo>
                  <a:lnTo>
                    <a:pt x="4" y="10"/>
                  </a:lnTo>
                  <a:lnTo>
                    <a:pt x="2" y="8"/>
                  </a:lnTo>
                  <a:lnTo>
                    <a:pt x="0" y="4"/>
                  </a:lnTo>
                  <a:lnTo>
                    <a:pt x="2" y="2"/>
                  </a:lnTo>
                  <a:lnTo>
                    <a:pt x="4" y="0"/>
                  </a:lnTo>
                  <a:lnTo>
                    <a:pt x="12" y="2"/>
                  </a:lnTo>
                  <a:close/>
                </a:path>
              </a:pathLst>
            </a:custGeom>
            <a:solidFill>
              <a:srgbClr val="C0C0C0"/>
            </a:solidFill>
            <a:ln w="3175">
              <a:solidFill>
                <a:schemeClr val="bg1"/>
              </a:solidFill>
              <a:round/>
              <a:headEnd/>
              <a:tailEnd/>
            </a:ln>
          </p:spPr>
          <p:txBody>
            <a:bodyPr/>
            <a:lstStyle/>
            <a:p>
              <a:endParaRPr lang="en-GB"/>
            </a:p>
          </p:txBody>
        </p:sp>
        <p:sp>
          <p:nvSpPr>
            <p:cNvPr id="76009" name="Freeform 235"/>
            <p:cNvSpPr>
              <a:spLocks/>
            </p:cNvSpPr>
            <p:nvPr/>
          </p:nvSpPr>
          <p:spPr bwMode="auto">
            <a:xfrm>
              <a:off x="4855" y="2515"/>
              <a:ext cx="21" cy="10"/>
            </a:xfrm>
            <a:custGeom>
              <a:avLst/>
              <a:gdLst>
                <a:gd name="T0" fmla="*/ 0 w 22"/>
                <a:gd name="T1" fmla="*/ 0 h 10"/>
                <a:gd name="T2" fmla="*/ 0 w 22"/>
                <a:gd name="T3" fmla="*/ 2147481293 h 10"/>
                <a:gd name="T4" fmla="*/ 421513076 w 22"/>
                <a:gd name="T5" fmla="*/ 2147481293 h 10"/>
                <a:gd name="T6" fmla="*/ 421513076 w 22"/>
                <a:gd name="T7" fmla="*/ 2147481293 h 10"/>
                <a:gd name="T8" fmla="*/ 421513076 w 22"/>
                <a:gd name="T9" fmla="*/ 2147481293 h 10"/>
                <a:gd name="T10" fmla="*/ 421513076 w 22"/>
                <a:gd name="T11" fmla="*/ 2147481293 h 10"/>
                <a:gd name="T12" fmla="*/ 421513076 w 22"/>
                <a:gd name="T13" fmla="*/ 2147481293 h 10"/>
                <a:gd name="T14" fmla="*/ 421513076 w 22"/>
                <a:gd name="T15" fmla="*/ 0 h 10"/>
                <a:gd name="T16" fmla="*/ 421513076 w 22"/>
                <a:gd name="T17" fmla="*/ 0 h 10"/>
                <a:gd name="T18" fmla="*/ 0 w 22"/>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10"/>
                <a:gd name="T32" fmla="*/ 22 w 22"/>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10">
                  <a:moveTo>
                    <a:pt x="0" y="0"/>
                  </a:moveTo>
                  <a:lnTo>
                    <a:pt x="0" y="8"/>
                  </a:lnTo>
                  <a:lnTo>
                    <a:pt x="6" y="10"/>
                  </a:lnTo>
                  <a:lnTo>
                    <a:pt x="12" y="10"/>
                  </a:lnTo>
                  <a:lnTo>
                    <a:pt x="16" y="10"/>
                  </a:lnTo>
                  <a:lnTo>
                    <a:pt x="18" y="6"/>
                  </a:lnTo>
                  <a:lnTo>
                    <a:pt x="22" y="2"/>
                  </a:lnTo>
                  <a:lnTo>
                    <a:pt x="18" y="0"/>
                  </a:lnTo>
                  <a:lnTo>
                    <a:pt x="12" y="0"/>
                  </a:lnTo>
                  <a:lnTo>
                    <a:pt x="0" y="0"/>
                  </a:lnTo>
                  <a:close/>
                </a:path>
              </a:pathLst>
            </a:custGeom>
            <a:solidFill>
              <a:srgbClr val="C0C0C0"/>
            </a:solidFill>
            <a:ln w="3175">
              <a:solidFill>
                <a:schemeClr val="bg1"/>
              </a:solidFill>
              <a:round/>
              <a:headEnd/>
              <a:tailEnd/>
            </a:ln>
          </p:spPr>
          <p:txBody>
            <a:bodyPr/>
            <a:lstStyle/>
            <a:p>
              <a:endParaRPr lang="en-GB"/>
            </a:p>
          </p:txBody>
        </p:sp>
        <p:sp>
          <p:nvSpPr>
            <p:cNvPr id="76010" name="Freeform 236"/>
            <p:cNvSpPr>
              <a:spLocks/>
            </p:cNvSpPr>
            <p:nvPr/>
          </p:nvSpPr>
          <p:spPr bwMode="auto">
            <a:xfrm>
              <a:off x="5167" y="2384"/>
              <a:ext cx="67" cy="41"/>
            </a:xfrm>
            <a:custGeom>
              <a:avLst/>
              <a:gdLst>
                <a:gd name="T0" fmla="*/ 463570945 w 70"/>
                <a:gd name="T1" fmla="*/ 923930307 h 42"/>
                <a:gd name="T2" fmla="*/ 463570945 w 70"/>
                <a:gd name="T3" fmla="*/ 923930307 h 42"/>
                <a:gd name="T4" fmla="*/ 463570945 w 70"/>
                <a:gd name="T5" fmla="*/ 923930307 h 42"/>
                <a:gd name="T6" fmla="*/ 463570945 w 70"/>
                <a:gd name="T7" fmla="*/ 923930307 h 42"/>
                <a:gd name="T8" fmla="*/ 463570945 w 70"/>
                <a:gd name="T9" fmla="*/ 923930307 h 42"/>
                <a:gd name="T10" fmla="*/ 463570945 w 70"/>
                <a:gd name="T11" fmla="*/ 923930307 h 42"/>
                <a:gd name="T12" fmla="*/ 463570945 w 70"/>
                <a:gd name="T13" fmla="*/ 923930307 h 42"/>
                <a:gd name="T14" fmla="*/ 0 w 70"/>
                <a:gd name="T15" fmla="*/ 923930307 h 42"/>
                <a:gd name="T16" fmla="*/ 463570945 w 70"/>
                <a:gd name="T17" fmla="*/ 923930307 h 42"/>
                <a:gd name="T18" fmla="*/ 463570945 w 70"/>
                <a:gd name="T19" fmla="*/ 923930307 h 42"/>
                <a:gd name="T20" fmla="*/ 463570945 w 70"/>
                <a:gd name="T21" fmla="*/ 923930307 h 42"/>
                <a:gd name="T22" fmla="*/ 463570945 w 70"/>
                <a:gd name="T23" fmla="*/ 923930307 h 42"/>
                <a:gd name="T24" fmla="*/ 463570945 w 70"/>
                <a:gd name="T25" fmla="*/ 923930307 h 42"/>
                <a:gd name="T26" fmla="*/ 463570945 w 70"/>
                <a:gd name="T27" fmla="*/ 923930307 h 42"/>
                <a:gd name="T28" fmla="*/ 463570945 w 70"/>
                <a:gd name="T29" fmla="*/ 923930307 h 42"/>
                <a:gd name="T30" fmla="*/ 463570945 w 70"/>
                <a:gd name="T31" fmla="*/ 923930307 h 42"/>
                <a:gd name="T32" fmla="*/ 463570945 w 70"/>
                <a:gd name="T33" fmla="*/ 923930307 h 42"/>
                <a:gd name="T34" fmla="*/ 463570945 w 70"/>
                <a:gd name="T35" fmla="*/ 923930307 h 42"/>
                <a:gd name="T36" fmla="*/ 463570945 w 70"/>
                <a:gd name="T37" fmla="*/ 0 h 42"/>
                <a:gd name="T38" fmla="*/ 463570945 w 70"/>
                <a:gd name="T39" fmla="*/ 0 h 42"/>
                <a:gd name="T40" fmla="*/ 463570945 w 70"/>
                <a:gd name="T41" fmla="*/ 923930307 h 42"/>
                <a:gd name="T42" fmla="*/ 463570945 w 70"/>
                <a:gd name="T43" fmla="*/ 923930307 h 42"/>
                <a:gd name="T44" fmla="*/ 463570945 w 70"/>
                <a:gd name="T45" fmla="*/ 923930307 h 42"/>
                <a:gd name="T46" fmla="*/ 463570945 w 70"/>
                <a:gd name="T47" fmla="*/ 923930307 h 42"/>
                <a:gd name="T48" fmla="*/ 463570945 w 70"/>
                <a:gd name="T49" fmla="*/ 923930307 h 42"/>
                <a:gd name="T50" fmla="*/ 463570945 w 70"/>
                <a:gd name="T51" fmla="*/ 923930307 h 42"/>
                <a:gd name="T52" fmla="*/ 463570945 w 70"/>
                <a:gd name="T53" fmla="*/ 923930307 h 42"/>
                <a:gd name="T54" fmla="*/ 463570945 w 70"/>
                <a:gd name="T55" fmla="*/ 923930307 h 42"/>
                <a:gd name="T56" fmla="*/ 463570945 w 70"/>
                <a:gd name="T57" fmla="*/ 923930307 h 42"/>
                <a:gd name="T58" fmla="*/ 463570945 w 70"/>
                <a:gd name="T59" fmla="*/ 923930307 h 42"/>
                <a:gd name="T60" fmla="*/ 463570945 w 70"/>
                <a:gd name="T61" fmla="*/ 923930307 h 42"/>
                <a:gd name="T62" fmla="*/ 463570945 w 70"/>
                <a:gd name="T63" fmla="*/ 923930307 h 42"/>
                <a:gd name="T64" fmla="*/ 463570945 w 70"/>
                <a:gd name="T65" fmla="*/ 92393030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42"/>
                <a:gd name="T101" fmla="*/ 70 w 70"/>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42">
                  <a:moveTo>
                    <a:pt x="40" y="40"/>
                  </a:moveTo>
                  <a:lnTo>
                    <a:pt x="38" y="42"/>
                  </a:lnTo>
                  <a:lnTo>
                    <a:pt x="34" y="42"/>
                  </a:lnTo>
                  <a:lnTo>
                    <a:pt x="24" y="42"/>
                  </a:lnTo>
                  <a:lnTo>
                    <a:pt x="12" y="38"/>
                  </a:lnTo>
                  <a:lnTo>
                    <a:pt x="4" y="34"/>
                  </a:lnTo>
                  <a:lnTo>
                    <a:pt x="2" y="30"/>
                  </a:lnTo>
                  <a:lnTo>
                    <a:pt x="0" y="28"/>
                  </a:lnTo>
                  <a:lnTo>
                    <a:pt x="2" y="26"/>
                  </a:lnTo>
                  <a:lnTo>
                    <a:pt x="4" y="24"/>
                  </a:lnTo>
                  <a:lnTo>
                    <a:pt x="26" y="24"/>
                  </a:lnTo>
                  <a:lnTo>
                    <a:pt x="30" y="26"/>
                  </a:lnTo>
                  <a:lnTo>
                    <a:pt x="34" y="26"/>
                  </a:lnTo>
                  <a:lnTo>
                    <a:pt x="42" y="24"/>
                  </a:lnTo>
                  <a:lnTo>
                    <a:pt x="46" y="20"/>
                  </a:lnTo>
                  <a:lnTo>
                    <a:pt x="50" y="16"/>
                  </a:lnTo>
                  <a:lnTo>
                    <a:pt x="56" y="12"/>
                  </a:lnTo>
                  <a:lnTo>
                    <a:pt x="56" y="4"/>
                  </a:lnTo>
                  <a:lnTo>
                    <a:pt x="56" y="0"/>
                  </a:lnTo>
                  <a:lnTo>
                    <a:pt x="60" y="0"/>
                  </a:lnTo>
                  <a:lnTo>
                    <a:pt x="62" y="2"/>
                  </a:lnTo>
                  <a:lnTo>
                    <a:pt x="66" y="4"/>
                  </a:lnTo>
                  <a:lnTo>
                    <a:pt x="68" y="8"/>
                  </a:lnTo>
                  <a:lnTo>
                    <a:pt x="70" y="10"/>
                  </a:lnTo>
                  <a:lnTo>
                    <a:pt x="68" y="14"/>
                  </a:lnTo>
                  <a:lnTo>
                    <a:pt x="66" y="18"/>
                  </a:lnTo>
                  <a:lnTo>
                    <a:pt x="64" y="20"/>
                  </a:lnTo>
                  <a:lnTo>
                    <a:pt x="64" y="22"/>
                  </a:lnTo>
                  <a:lnTo>
                    <a:pt x="58" y="28"/>
                  </a:lnTo>
                  <a:lnTo>
                    <a:pt x="50" y="34"/>
                  </a:lnTo>
                  <a:lnTo>
                    <a:pt x="44" y="38"/>
                  </a:lnTo>
                  <a:lnTo>
                    <a:pt x="38" y="42"/>
                  </a:lnTo>
                  <a:lnTo>
                    <a:pt x="40" y="40"/>
                  </a:lnTo>
                  <a:close/>
                </a:path>
              </a:pathLst>
            </a:custGeom>
            <a:solidFill>
              <a:srgbClr val="C0C0C0"/>
            </a:solidFill>
            <a:ln w="3175">
              <a:solidFill>
                <a:schemeClr val="bg1"/>
              </a:solidFill>
              <a:round/>
              <a:headEnd/>
              <a:tailEnd/>
            </a:ln>
          </p:spPr>
          <p:txBody>
            <a:bodyPr/>
            <a:lstStyle/>
            <a:p>
              <a:endParaRPr lang="en-GB"/>
            </a:p>
          </p:txBody>
        </p:sp>
        <p:sp>
          <p:nvSpPr>
            <p:cNvPr id="76011" name="Freeform 237"/>
            <p:cNvSpPr>
              <a:spLocks/>
            </p:cNvSpPr>
            <p:nvPr/>
          </p:nvSpPr>
          <p:spPr bwMode="auto">
            <a:xfrm>
              <a:off x="4957" y="2315"/>
              <a:ext cx="11" cy="11"/>
            </a:xfrm>
            <a:custGeom>
              <a:avLst/>
              <a:gdLst>
                <a:gd name="T0" fmla="*/ 102171576 w 12"/>
                <a:gd name="T1" fmla="*/ 102171576 h 12"/>
                <a:gd name="T2" fmla="*/ 102171576 w 12"/>
                <a:gd name="T3" fmla="*/ 102171576 h 12"/>
                <a:gd name="T4" fmla="*/ 102171576 w 12"/>
                <a:gd name="T5" fmla="*/ 102171576 h 12"/>
                <a:gd name="T6" fmla="*/ 102171576 w 12"/>
                <a:gd name="T7" fmla="*/ 102171576 h 12"/>
                <a:gd name="T8" fmla="*/ 0 w 12"/>
                <a:gd name="T9" fmla="*/ 102171576 h 12"/>
                <a:gd name="T10" fmla="*/ 0 w 12"/>
                <a:gd name="T11" fmla="*/ 0 h 12"/>
                <a:gd name="T12" fmla="*/ 102171576 w 12"/>
                <a:gd name="T13" fmla="*/ 102171576 h 12"/>
                <a:gd name="T14" fmla="*/ 102171576 w 12"/>
                <a:gd name="T15" fmla="*/ 102171576 h 12"/>
                <a:gd name="T16" fmla="*/ 102171576 w 12"/>
                <a:gd name="T17" fmla="*/ 102171576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12" y="12"/>
                  </a:moveTo>
                  <a:lnTo>
                    <a:pt x="10" y="12"/>
                  </a:lnTo>
                  <a:lnTo>
                    <a:pt x="6" y="12"/>
                  </a:lnTo>
                  <a:lnTo>
                    <a:pt x="4" y="8"/>
                  </a:lnTo>
                  <a:lnTo>
                    <a:pt x="0" y="4"/>
                  </a:lnTo>
                  <a:lnTo>
                    <a:pt x="0" y="0"/>
                  </a:lnTo>
                  <a:lnTo>
                    <a:pt x="4" y="2"/>
                  </a:lnTo>
                  <a:lnTo>
                    <a:pt x="8" y="4"/>
                  </a:lnTo>
                  <a:lnTo>
                    <a:pt x="12" y="12"/>
                  </a:lnTo>
                  <a:close/>
                </a:path>
              </a:pathLst>
            </a:custGeom>
            <a:solidFill>
              <a:srgbClr val="C0C0C0"/>
            </a:solidFill>
            <a:ln w="3175">
              <a:solidFill>
                <a:schemeClr val="bg1"/>
              </a:solidFill>
              <a:round/>
              <a:headEnd/>
              <a:tailEnd/>
            </a:ln>
          </p:spPr>
          <p:txBody>
            <a:bodyPr/>
            <a:lstStyle/>
            <a:p>
              <a:endParaRPr lang="en-GB"/>
            </a:p>
          </p:txBody>
        </p:sp>
        <p:sp>
          <p:nvSpPr>
            <p:cNvPr id="76012" name="Freeform 238"/>
            <p:cNvSpPr>
              <a:spLocks/>
            </p:cNvSpPr>
            <p:nvPr/>
          </p:nvSpPr>
          <p:spPr bwMode="auto">
            <a:xfrm>
              <a:off x="4959" y="2336"/>
              <a:ext cx="15" cy="6"/>
            </a:xfrm>
            <a:custGeom>
              <a:avLst/>
              <a:gdLst>
                <a:gd name="T0" fmla="*/ 224349073 w 16"/>
                <a:gd name="T1" fmla="*/ 0 h 6"/>
                <a:gd name="T2" fmla="*/ 224349073 w 16"/>
                <a:gd name="T3" fmla="*/ 2147481429 h 6"/>
                <a:gd name="T4" fmla="*/ 0 w 16"/>
                <a:gd name="T5" fmla="*/ 2147481429 h 6"/>
                <a:gd name="T6" fmla="*/ 0 w 16"/>
                <a:gd name="T7" fmla="*/ 0 h 6"/>
                <a:gd name="T8" fmla="*/ 224349073 w 16"/>
                <a:gd name="T9" fmla="*/ 0 h 6"/>
                <a:gd name="T10" fmla="*/ 0 60000 65536"/>
                <a:gd name="T11" fmla="*/ 0 60000 65536"/>
                <a:gd name="T12" fmla="*/ 0 60000 65536"/>
                <a:gd name="T13" fmla="*/ 0 60000 65536"/>
                <a:gd name="T14" fmla="*/ 0 60000 65536"/>
                <a:gd name="T15" fmla="*/ 0 w 16"/>
                <a:gd name="T16" fmla="*/ 0 h 6"/>
                <a:gd name="T17" fmla="*/ 16 w 16"/>
                <a:gd name="T18" fmla="*/ 6 h 6"/>
              </a:gdLst>
              <a:ahLst/>
              <a:cxnLst>
                <a:cxn ang="T10">
                  <a:pos x="T0" y="T1"/>
                </a:cxn>
                <a:cxn ang="T11">
                  <a:pos x="T2" y="T3"/>
                </a:cxn>
                <a:cxn ang="T12">
                  <a:pos x="T4" y="T5"/>
                </a:cxn>
                <a:cxn ang="T13">
                  <a:pos x="T6" y="T7"/>
                </a:cxn>
                <a:cxn ang="T14">
                  <a:pos x="T8" y="T9"/>
                </a:cxn>
              </a:cxnLst>
              <a:rect l="T15" t="T16" r="T17" b="T18"/>
              <a:pathLst>
                <a:path w="16" h="6">
                  <a:moveTo>
                    <a:pt x="16" y="0"/>
                  </a:moveTo>
                  <a:lnTo>
                    <a:pt x="16" y="6"/>
                  </a:lnTo>
                  <a:lnTo>
                    <a:pt x="0" y="2"/>
                  </a:lnTo>
                  <a:lnTo>
                    <a:pt x="0" y="0"/>
                  </a:lnTo>
                  <a:lnTo>
                    <a:pt x="16" y="0"/>
                  </a:lnTo>
                  <a:close/>
                </a:path>
              </a:pathLst>
            </a:custGeom>
            <a:solidFill>
              <a:srgbClr val="C0C0C0"/>
            </a:solidFill>
            <a:ln w="3175">
              <a:solidFill>
                <a:schemeClr val="bg1"/>
              </a:solidFill>
              <a:round/>
              <a:headEnd/>
              <a:tailEnd/>
            </a:ln>
          </p:spPr>
          <p:txBody>
            <a:bodyPr/>
            <a:lstStyle/>
            <a:p>
              <a:endParaRPr lang="en-GB"/>
            </a:p>
          </p:txBody>
        </p:sp>
        <p:sp>
          <p:nvSpPr>
            <p:cNvPr id="76013" name="Freeform 239"/>
            <p:cNvSpPr>
              <a:spLocks/>
            </p:cNvSpPr>
            <p:nvPr/>
          </p:nvSpPr>
          <p:spPr bwMode="auto">
            <a:xfrm>
              <a:off x="4926" y="2425"/>
              <a:ext cx="10" cy="11"/>
            </a:xfrm>
            <a:custGeom>
              <a:avLst/>
              <a:gdLst>
                <a:gd name="T0" fmla="*/ 2147481293 w 10"/>
                <a:gd name="T1" fmla="*/ 102171576 h 12"/>
                <a:gd name="T2" fmla="*/ 2147481293 w 10"/>
                <a:gd name="T3" fmla="*/ 102171576 h 12"/>
                <a:gd name="T4" fmla="*/ 2147481293 w 10"/>
                <a:gd name="T5" fmla="*/ 102171576 h 12"/>
                <a:gd name="T6" fmla="*/ 2147481293 w 10"/>
                <a:gd name="T7" fmla="*/ 102171576 h 12"/>
                <a:gd name="T8" fmla="*/ 0 w 10"/>
                <a:gd name="T9" fmla="*/ 102171576 h 12"/>
                <a:gd name="T10" fmla="*/ 0 w 10"/>
                <a:gd name="T11" fmla="*/ 102171576 h 12"/>
                <a:gd name="T12" fmla="*/ 2147481293 w 10"/>
                <a:gd name="T13" fmla="*/ 0 h 12"/>
                <a:gd name="T14" fmla="*/ 2147481293 w 10"/>
                <a:gd name="T15" fmla="*/ 102171576 h 12"/>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2"/>
                <a:gd name="T26" fmla="*/ 10 w 1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2">
                  <a:moveTo>
                    <a:pt x="10" y="6"/>
                  </a:moveTo>
                  <a:lnTo>
                    <a:pt x="8" y="10"/>
                  </a:lnTo>
                  <a:lnTo>
                    <a:pt x="4" y="12"/>
                  </a:lnTo>
                  <a:lnTo>
                    <a:pt x="2" y="12"/>
                  </a:lnTo>
                  <a:lnTo>
                    <a:pt x="0" y="10"/>
                  </a:lnTo>
                  <a:lnTo>
                    <a:pt x="0" y="6"/>
                  </a:lnTo>
                  <a:lnTo>
                    <a:pt x="2" y="0"/>
                  </a:lnTo>
                  <a:lnTo>
                    <a:pt x="10" y="6"/>
                  </a:lnTo>
                  <a:close/>
                </a:path>
              </a:pathLst>
            </a:custGeom>
            <a:solidFill>
              <a:srgbClr val="C0C0C0"/>
            </a:solidFill>
            <a:ln w="3175">
              <a:solidFill>
                <a:schemeClr val="bg1"/>
              </a:solidFill>
              <a:round/>
              <a:headEnd/>
              <a:tailEnd/>
            </a:ln>
          </p:spPr>
          <p:txBody>
            <a:bodyPr/>
            <a:lstStyle/>
            <a:p>
              <a:endParaRPr lang="en-GB"/>
            </a:p>
          </p:txBody>
        </p:sp>
        <p:sp>
          <p:nvSpPr>
            <p:cNvPr id="76014" name="Freeform 240"/>
            <p:cNvSpPr>
              <a:spLocks/>
            </p:cNvSpPr>
            <p:nvPr/>
          </p:nvSpPr>
          <p:spPr bwMode="auto">
            <a:xfrm>
              <a:off x="4870" y="2303"/>
              <a:ext cx="17" cy="8"/>
            </a:xfrm>
            <a:custGeom>
              <a:avLst/>
              <a:gdLst>
                <a:gd name="T0" fmla="*/ 290471820 w 18"/>
                <a:gd name="T1" fmla="*/ 2147481088 h 8"/>
                <a:gd name="T2" fmla="*/ 290471820 w 18"/>
                <a:gd name="T3" fmla="*/ 2147481088 h 8"/>
                <a:gd name="T4" fmla="*/ 290471820 w 18"/>
                <a:gd name="T5" fmla="*/ 2147481088 h 8"/>
                <a:gd name="T6" fmla="*/ 0 w 18"/>
                <a:gd name="T7" fmla="*/ 2147481088 h 8"/>
                <a:gd name="T8" fmla="*/ 290471820 w 18"/>
                <a:gd name="T9" fmla="*/ 2147481088 h 8"/>
                <a:gd name="T10" fmla="*/ 290471820 w 18"/>
                <a:gd name="T11" fmla="*/ 0 h 8"/>
                <a:gd name="T12" fmla="*/ 290471820 w 18"/>
                <a:gd name="T13" fmla="*/ 0 h 8"/>
                <a:gd name="T14" fmla="*/ 290471820 w 18"/>
                <a:gd name="T15" fmla="*/ 2147481088 h 8"/>
                <a:gd name="T16" fmla="*/ 290471820 w 18"/>
                <a:gd name="T17" fmla="*/ 214748108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8"/>
                <a:gd name="T29" fmla="*/ 18 w 1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8">
                  <a:moveTo>
                    <a:pt x="18" y="6"/>
                  </a:moveTo>
                  <a:lnTo>
                    <a:pt x="8" y="8"/>
                  </a:lnTo>
                  <a:lnTo>
                    <a:pt x="4" y="8"/>
                  </a:lnTo>
                  <a:lnTo>
                    <a:pt x="0" y="6"/>
                  </a:lnTo>
                  <a:lnTo>
                    <a:pt x="4" y="2"/>
                  </a:lnTo>
                  <a:lnTo>
                    <a:pt x="8" y="0"/>
                  </a:lnTo>
                  <a:lnTo>
                    <a:pt x="12" y="0"/>
                  </a:lnTo>
                  <a:lnTo>
                    <a:pt x="14" y="2"/>
                  </a:lnTo>
                  <a:lnTo>
                    <a:pt x="18" y="6"/>
                  </a:lnTo>
                  <a:close/>
                </a:path>
              </a:pathLst>
            </a:custGeom>
            <a:solidFill>
              <a:srgbClr val="C0C0C0"/>
            </a:solidFill>
            <a:ln w="3175">
              <a:solidFill>
                <a:schemeClr val="bg1"/>
              </a:solidFill>
              <a:round/>
              <a:headEnd/>
              <a:tailEnd/>
            </a:ln>
          </p:spPr>
          <p:txBody>
            <a:bodyPr/>
            <a:lstStyle/>
            <a:p>
              <a:endParaRPr lang="en-GB"/>
            </a:p>
          </p:txBody>
        </p:sp>
        <p:sp>
          <p:nvSpPr>
            <p:cNvPr id="76015" name="Freeform 241"/>
            <p:cNvSpPr>
              <a:spLocks/>
            </p:cNvSpPr>
            <p:nvPr/>
          </p:nvSpPr>
          <p:spPr bwMode="auto">
            <a:xfrm>
              <a:off x="4826" y="2267"/>
              <a:ext cx="21" cy="44"/>
            </a:xfrm>
            <a:custGeom>
              <a:avLst/>
              <a:gdLst>
                <a:gd name="T0" fmla="*/ 421513076 w 22"/>
                <a:gd name="T1" fmla="*/ 453157548 h 46"/>
                <a:gd name="T2" fmla="*/ 421513076 w 22"/>
                <a:gd name="T3" fmla="*/ 453157548 h 46"/>
                <a:gd name="T4" fmla="*/ 421513076 w 22"/>
                <a:gd name="T5" fmla="*/ 453157548 h 46"/>
                <a:gd name="T6" fmla="*/ 421513076 w 22"/>
                <a:gd name="T7" fmla="*/ 453157548 h 46"/>
                <a:gd name="T8" fmla="*/ 0 w 22"/>
                <a:gd name="T9" fmla="*/ 453157548 h 46"/>
                <a:gd name="T10" fmla="*/ 421513076 w 22"/>
                <a:gd name="T11" fmla="*/ 453157548 h 46"/>
                <a:gd name="T12" fmla="*/ 0 w 22"/>
                <a:gd name="T13" fmla="*/ 0 h 46"/>
                <a:gd name="T14" fmla="*/ 421513076 w 22"/>
                <a:gd name="T15" fmla="*/ 0 h 46"/>
                <a:gd name="T16" fmla="*/ 421513076 w 22"/>
                <a:gd name="T17" fmla="*/ 453157548 h 46"/>
                <a:gd name="T18" fmla="*/ 421513076 w 22"/>
                <a:gd name="T19" fmla="*/ 453157548 h 46"/>
                <a:gd name="T20" fmla="*/ 421513076 w 22"/>
                <a:gd name="T21" fmla="*/ 453157548 h 46"/>
                <a:gd name="T22" fmla="*/ 421513076 w 22"/>
                <a:gd name="T23" fmla="*/ 453157548 h 46"/>
                <a:gd name="T24" fmla="*/ 421513076 w 22"/>
                <a:gd name="T25" fmla="*/ 453157548 h 46"/>
                <a:gd name="T26" fmla="*/ 421513076 w 22"/>
                <a:gd name="T27" fmla="*/ 453157548 h 46"/>
                <a:gd name="T28" fmla="*/ 421513076 w 22"/>
                <a:gd name="T29" fmla="*/ 453157548 h 46"/>
                <a:gd name="T30" fmla="*/ 421513076 w 22"/>
                <a:gd name="T31" fmla="*/ 453157548 h 46"/>
                <a:gd name="T32" fmla="*/ 421513076 w 22"/>
                <a:gd name="T33" fmla="*/ 453157548 h 46"/>
                <a:gd name="T34" fmla="*/ 421513076 w 22"/>
                <a:gd name="T35" fmla="*/ 453157548 h 46"/>
                <a:gd name="T36" fmla="*/ 421513076 w 22"/>
                <a:gd name="T37" fmla="*/ 453157548 h 46"/>
                <a:gd name="T38" fmla="*/ 421513076 w 22"/>
                <a:gd name="T39" fmla="*/ 453157548 h 46"/>
                <a:gd name="T40" fmla="*/ 421513076 w 22"/>
                <a:gd name="T41" fmla="*/ 453157548 h 46"/>
                <a:gd name="T42" fmla="*/ 421513076 w 22"/>
                <a:gd name="T43" fmla="*/ 453157548 h 46"/>
                <a:gd name="T44" fmla="*/ 421513076 w 22"/>
                <a:gd name="T45" fmla="*/ 453157548 h 46"/>
                <a:gd name="T46" fmla="*/ 421513076 w 22"/>
                <a:gd name="T47" fmla="*/ 453157548 h 46"/>
                <a:gd name="T48" fmla="*/ 421513076 w 22"/>
                <a:gd name="T49" fmla="*/ 453157548 h 46"/>
                <a:gd name="T50" fmla="*/ 421513076 w 22"/>
                <a:gd name="T51" fmla="*/ 453157548 h 46"/>
                <a:gd name="T52" fmla="*/ 421513076 w 22"/>
                <a:gd name="T53" fmla="*/ 453157548 h 46"/>
                <a:gd name="T54" fmla="*/ 421513076 w 22"/>
                <a:gd name="T55" fmla="*/ 453157548 h 46"/>
                <a:gd name="T56" fmla="*/ 421513076 w 22"/>
                <a:gd name="T57" fmla="*/ 453157548 h 46"/>
                <a:gd name="T58" fmla="*/ 421513076 w 22"/>
                <a:gd name="T59" fmla="*/ 453157548 h 46"/>
                <a:gd name="T60" fmla="*/ 421513076 w 22"/>
                <a:gd name="T61" fmla="*/ 453157548 h 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
                <a:gd name="T94" fmla="*/ 0 h 46"/>
                <a:gd name="T95" fmla="*/ 22 w 22"/>
                <a:gd name="T96" fmla="*/ 46 h 4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 h="46">
                  <a:moveTo>
                    <a:pt x="4" y="24"/>
                  </a:moveTo>
                  <a:lnTo>
                    <a:pt x="4" y="20"/>
                  </a:lnTo>
                  <a:lnTo>
                    <a:pt x="2" y="16"/>
                  </a:lnTo>
                  <a:lnTo>
                    <a:pt x="2" y="14"/>
                  </a:lnTo>
                  <a:lnTo>
                    <a:pt x="0" y="10"/>
                  </a:lnTo>
                  <a:lnTo>
                    <a:pt x="2" y="4"/>
                  </a:lnTo>
                  <a:lnTo>
                    <a:pt x="0" y="0"/>
                  </a:lnTo>
                  <a:lnTo>
                    <a:pt x="6" y="0"/>
                  </a:lnTo>
                  <a:lnTo>
                    <a:pt x="8" y="8"/>
                  </a:lnTo>
                  <a:lnTo>
                    <a:pt x="6" y="18"/>
                  </a:lnTo>
                  <a:lnTo>
                    <a:pt x="10" y="18"/>
                  </a:lnTo>
                  <a:lnTo>
                    <a:pt x="10" y="8"/>
                  </a:lnTo>
                  <a:lnTo>
                    <a:pt x="18" y="8"/>
                  </a:lnTo>
                  <a:lnTo>
                    <a:pt x="18" y="12"/>
                  </a:lnTo>
                  <a:lnTo>
                    <a:pt x="18" y="16"/>
                  </a:lnTo>
                  <a:lnTo>
                    <a:pt x="16" y="18"/>
                  </a:lnTo>
                  <a:lnTo>
                    <a:pt x="14" y="20"/>
                  </a:lnTo>
                  <a:lnTo>
                    <a:pt x="14" y="24"/>
                  </a:lnTo>
                  <a:lnTo>
                    <a:pt x="22" y="34"/>
                  </a:lnTo>
                  <a:lnTo>
                    <a:pt x="18" y="34"/>
                  </a:lnTo>
                  <a:lnTo>
                    <a:pt x="16" y="32"/>
                  </a:lnTo>
                  <a:lnTo>
                    <a:pt x="14" y="30"/>
                  </a:lnTo>
                  <a:lnTo>
                    <a:pt x="10" y="30"/>
                  </a:lnTo>
                  <a:lnTo>
                    <a:pt x="8" y="30"/>
                  </a:lnTo>
                  <a:lnTo>
                    <a:pt x="6" y="32"/>
                  </a:lnTo>
                  <a:lnTo>
                    <a:pt x="6" y="36"/>
                  </a:lnTo>
                  <a:lnTo>
                    <a:pt x="6" y="40"/>
                  </a:lnTo>
                  <a:lnTo>
                    <a:pt x="8" y="46"/>
                  </a:lnTo>
                  <a:lnTo>
                    <a:pt x="4" y="42"/>
                  </a:lnTo>
                  <a:lnTo>
                    <a:pt x="4" y="36"/>
                  </a:lnTo>
                  <a:lnTo>
                    <a:pt x="4" y="24"/>
                  </a:lnTo>
                  <a:close/>
                </a:path>
              </a:pathLst>
            </a:custGeom>
            <a:solidFill>
              <a:srgbClr val="C0C0C0"/>
            </a:solidFill>
            <a:ln w="3175">
              <a:solidFill>
                <a:schemeClr val="bg1"/>
              </a:solidFill>
              <a:round/>
              <a:headEnd/>
              <a:tailEnd/>
            </a:ln>
          </p:spPr>
          <p:txBody>
            <a:bodyPr/>
            <a:lstStyle/>
            <a:p>
              <a:endParaRPr lang="en-GB"/>
            </a:p>
          </p:txBody>
        </p:sp>
        <p:sp>
          <p:nvSpPr>
            <p:cNvPr id="3" name="Freeform 242"/>
            <p:cNvSpPr>
              <a:spLocks/>
            </p:cNvSpPr>
            <p:nvPr/>
          </p:nvSpPr>
          <p:spPr bwMode="auto">
            <a:xfrm>
              <a:off x="4625" y="2455"/>
              <a:ext cx="52" cy="16"/>
            </a:xfrm>
            <a:custGeom>
              <a:avLst/>
              <a:gdLst>
                <a:gd name="T0" fmla="*/ 1174040844 w 54"/>
                <a:gd name="T1" fmla="*/ 2147483647 h 16"/>
                <a:gd name="T2" fmla="*/ 1174040844 w 54"/>
                <a:gd name="T3" fmla="*/ 2147483647 h 16"/>
                <a:gd name="T4" fmla="*/ 1174040844 w 54"/>
                <a:gd name="T5" fmla="*/ 2147483647 h 16"/>
                <a:gd name="T6" fmla="*/ 1174040844 w 54"/>
                <a:gd name="T7" fmla="*/ 2147483647 h 16"/>
                <a:gd name="T8" fmla="*/ 1174040844 w 54"/>
                <a:gd name="T9" fmla="*/ 2147483647 h 16"/>
                <a:gd name="T10" fmla="*/ 1174040844 w 54"/>
                <a:gd name="T11" fmla="*/ 2147483647 h 16"/>
                <a:gd name="T12" fmla="*/ 1174040844 w 54"/>
                <a:gd name="T13" fmla="*/ 2147483647 h 16"/>
                <a:gd name="T14" fmla="*/ 1174040844 w 54"/>
                <a:gd name="T15" fmla="*/ 2147483647 h 16"/>
                <a:gd name="T16" fmla="*/ 1174040844 w 54"/>
                <a:gd name="T17" fmla="*/ 2147483647 h 16"/>
                <a:gd name="T18" fmla="*/ 1174040844 w 54"/>
                <a:gd name="T19" fmla="*/ 2147483647 h 16"/>
                <a:gd name="T20" fmla="*/ 1174040844 w 54"/>
                <a:gd name="T21" fmla="*/ 2147483647 h 16"/>
                <a:gd name="T22" fmla="*/ 1174040844 w 54"/>
                <a:gd name="T23" fmla="*/ 2147483647 h 16"/>
                <a:gd name="T24" fmla="*/ 1174040844 w 54"/>
                <a:gd name="T25" fmla="*/ 2147483647 h 16"/>
                <a:gd name="T26" fmla="*/ 0 w 54"/>
                <a:gd name="T27" fmla="*/ 2147483647 h 16"/>
                <a:gd name="T28" fmla="*/ 1174040844 w 54"/>
                <a:gd name="T29" fmla="*/ 2147483647 h 16"/>
                <a:gd name="T30" fmla="*/ 1174040844 w 54"/>
                <a:gd name="T31" fmla="*/ 2147483647 h 16"/>
                <a:gd name="T32" fmla="*/ 1174040844 w 54"/>
                <a:gd name="T33" fmla="*/ 2147483647 h 16"/>
                <a:gd name="T34" fmla="*/ 1174040844 w 54"/>
                <a:gd name="T35" fmla="*/ 2147483647 h 16"/>
                <a:gd name="T36" fmla="*/ 1174040844 w 54"/>
                <a:gd name="T37" fmla="*/ 2147483647 h 16"/>
                <a:gd name="T38" fmla="*/ 1174040844 w 54"/>
                <a:gd name="T39" fmla="*/ 2147483647 h 16"/>
                <a:gd name="T40" fmla="*/ 1174040844 w 54"/>
                <a:gd name="T41" fmla="*/ 2147483647 h 16"/>
                <a:gd name="T42" fmla="*/ 1174040844 w 54"/>
                <a:gd name="T43" fmla="*/ 2147483647 h 16"/>
                <a:gd name="T44" fmla="*/ 1174040844 w 54"/>
                <a:gd name="T45" fmla="*/ 2147483647 h 16"/>
                <a:gd name="T46" fmla="*/ 1174040844 w 54"/>
                <a:gd name="T47" fmla="*/ 2147483647 h 16"/>
                <a:gd name="T48" fmla="*/ 1174040844 w 54"/>
                <a:gd name="T49" fmla="*/ 0 h 16"/>
                <a:gd name="T50" fmla="*/ 1174040844 w 54"/>
                <a:gd name="T51" fmla="*/ 2147483647 h 16"/>
                <a:gd name="T52" fmla="*/ 1174040844 w 54"/>
                <a:gd name="T53" fmla="*/ 2147483647 h 16"/>
                <a:gd name="T54" fmla="*/ 1174040844 w 54"/>
                <a:gd name="T55" fmla="*/ 2147483647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4" h="16">
                  <a:moveTo>
                    <a:pt x="54" y="12"/>
                  </a:moveTo>
                  <a:lnTo>
                    <a:pt x="52" y="12"/>
                  </a:lnTo>
                  <a:lnTo>
                    <a:pt x="46" y="12"/>
                  </a:lnTo>
                  <a:lnTo>
                    <a:pt x="42" y="10"/>
                  </a:lnTo>
                  <a:lnTo>
                    <a:pt x="38" y="14"/>
                  </a:lnTo>
                  <a:lnTo>
                    <a:pt x="32" y="16"/>
                  </a:lnTo>
                  <a:lnTo>
                    <a:pt x="22" y="16"/>
                  </a:lnTo>
                  <a:lnTo>
                    <a:pt x="18" y="16"/>
                  </a:lnTo>
                  <a:lnTo>
                    <a:pt x="16" y="14"/>
                  </a:lnTo>
                  <a:lnTo>
                    <a:pt x="14" y="10"/>
                  </a:lnTo>
                  <a:lnTo>
                    <a:pt x="10" y="12"/>
                  </a:lnTo>
                  <a:lnTo>
                    <a:pt x="6" y="14"/>
                  </a:lnTo>
                  <a:lnTo>
                    <a:pt x="2" y="12"/>
                  </a:lnTo>
                  <a:lnTo>
                    <a:pt x="0" y="10"/>
                  </a:lnTo>
                  <a:lnTo>
                    <a:pt x="2" y="6"/>
                  </a:lnTo>
                  <a:lnTo>
                    <a:pt x="6" y="4"/>
                  </a:lnTo>
                  <a:lnTo>
                    <a:pt x="12" y="2"/>
                  </a:lnTo>
                  <a:lnTo>
                    <a:pt x="16" y="2"/>
                  </a:lnTo>
                  <a:lnTo>
                    <a:pt x="16" y="6"/>
                  </a:lnTo>
                  <a:lnTo>
                    <a:pt x="36" y="10"/>
                  </a:lnTo>
                  <a:lnTo>
                    <a:pt x="42" y="10"/>
                  </a:lnTo>
                  <a:lnTo>
                    <a:pt x="38" y="6"/>
                  </a:lnTo>
                  <a:lnTo>
                    <a:pt x="36" y="4"/>
                  </a:lnTo>
                  <a:lnTo>
                    <a:pt x="38" y="2"/>
                  </a:lnTo>
                  <a:lnTo>
                    <a:pt x="42" y="0"/>
                  </a:lnTo>
                  <a:lnTo>
                    <a:pt x="46" y="4"/>
                  </a:lnTo>
                  <a:lnTo>
                    <a:pt x="54" y="8"/>
                  </a:lnTo>
                  <a:lnTo>
                    <a:pt x="54" y="12"/>
                  </a:lnTo>
                  <a:close/>
                </a:path>
              </a:pathLst>
            </a:custGeom>
            <a:solidFill>
              <a:schemeClr val="bg1">
                <a:lumMod val="75000"/>
              </a:schemeClr>
            </a:solidFill>
            <a:ln w="3175" cap="flat" cmpd="sng">
              <a:solidFill>
                <a:schemeClr val="bg1"/>
              </a:solidFill>
              <a:prstDash val="solid"/>
              <a:round/>
              <a:headEnd type="none" w="med" len="med"/>
              <a:tailEnd type="none" w="med" len="med"/>
            </a:ln>
            <a:effectLst/>
            <a:extLst/>
          </p:spPr>
          <p:txBody>
            <a:bodyPr/>
            <a:lstStyle/>
            <a:p>
              <a:pPr>
                <a:defRPr/>
              </a:pPr>
              <a:endParaRPr lang="en-GB"/>
            </a:p>
          </p:txBody>
        </p:sp>
        <p:sp>
          <p:nvSpPr>
            <p:cNvPr id="76017" name="Freeform 243"/>
            <p:cNvSpPr>
              <a:spLocks/>
            </p:cNvSpPr>
            <p:nvPr/>
          </p:nvSpPr>
          <p:spPr bwMode="auto">
            <a:xfrm>
              <a:off x="4758" y="2068"/>
              <a:ext cx="25" cy="44"/>
            </a:xfrm>
            <a:custGeom>
              <a:avLst/>
              <a:gdLst>
                <a:gd name="T0" fmla="*/ 544205379 w 26"/>
                <a:gd name="T1" fmla="*/ 453157548 h 46"/>
                <a:gd name="T2" fmla="*/ 544205379 w 26"/>
                <a:gd name="T3" fmla="*/ 453157548 h 46"/>
                <a:gd name="T4" fmla="*/ 544205379 w 26"/>
                <a:gd name="T5" fmla="*/ 453157548 h 46"/>
                <a:gd name="T6" fmla="*/ 544205379 w 26"/>
                <a:gd name="T7" fmla="*/ 453157548 h 46"/>
                <a:gd name="T8" fmla="*/ 544205379 w 26"/>
                <a:gd name="T9" fmla="*/ 453157548 h 46"/>
                <a:gd name="T10" fmla="*/ 544205379 w 26"/>
                <a:gd name="T11" fmla="*/ 453157548 h 46"/>
                <a:gd name="T12" fmla="*/ 544205379 w 26"/>
                <a:gd name="T13" fmla="*/ 453157548 h 46"/>
                <a:gd name="T14" fmla="*/ 544205379 w 26"/>
                <a:gd name="T15" fmla="*/ 453157548 h 46"/>
                <a:gd name="T16" fmla="*/ 544205379 w 26"/>
                <a:gd name="T17" fmla="*/ 453157548 h 46"/>
                <a:gd name="T18" fmla="*/ 544205379 w 26"/>
                <a:gd name="T19" fmla="*/ 453157548 h 46"/>
                <a:gd name="T20" fmla="*/ 544205379 w 26"/>
                <a:gd name="T21" fmla="*/ 453157548 h 46"/>
                <a:gd name="T22" fmla="*/ 544205379 w 26"/>
                <a:gd name="T23" fmla="*/ 453157548 h 46"/>
                <a:gd name="T24" fmla="*/ 544205379 w 26"/>
                <a:gd name="T25" fmla="*/ 453157548 h 46"/>
                <a:gd name="T26" fmla="*/ 544205379 w 26"/>
                <a:gd name="T27" fmla="*/ 453157548 h 46"/>
                <a:gd name="T28" fmla="*/ 544205379 w 26"/>
                <a:gd name="T29" fmla="*/ 453157548 h 46"/>
                <a:gd name="T30" fmla="*/ 544205379 w 26"/>
                <a:gd name="T31" fmla="*/ 453157548 h 46"/>
                <a:gd name="T32" fmla="*/ 544205379 w 26"/>
                <a:gd name="T33" fmla="*/ 453157548 h 46"/>
                <a:gd name="T34" fmla="*/ 544205379 w 26"/>
                <a:gd name="T35" fmla="*/ 453157548 h 46"/>
                <a:gd name="T36" fmla="*/ 544205379 w 26"/>
                <a:gd name="T37" fmla="*/ 453157548 h 46"/>
                <a:gd name="T38" fmla="*/ 544205379 w 26"/>
                <a:gd name="T39" fmla="*/ 453157548 h 46"/>
                <a:gd name="T40" fmla="*/ 544205379 w 26"/>
                <a:gd name="T41" fmla="*/ 453157548 h 46"/>
                <a:gd name="T42" fmla="*/ 0 w 26"/>
                <a:gd name="T43" fmla="*/ 453157548 h 46"/>
                <a:gd name="T44" fmla="*/ 544205379 w 26"/>
                <a:gd name="T45" fmla="*/ 0 h 46"/>
                <a:gd name="T46" fmla="*/ 544205379 w 26"/>
                <a:gd name="T47" fmla="*/ 0 h 46"/>
                <a:gd name="T48" fmla="*/ 544205379 w 26"/>
                <a:gd name="T49" fmla="*/ 453157548 h 46"/>
                <a:gd name="T50" fmla="*/ 544205379 w 26"/>
                <a:gd name="T51" fmla="*/ 453157548 h 46"/>
                <a:gd name="T52" fmla="*/ 544205379 w 26"/>
                <a:gd name="T53" fmla="*/ 453157548 h 46"/>
                <a:gd name="T54" fmla="*/ 544205379 w 26"/>
                <a:gd name="T55" fmla="*/ 453157548 h 46"/>
                <a:gd name="T56" fmla="*/ 544205379 w 26"/>
                <a:gd name="T57" fmla="*/ 453157548 h 46"/>
                <a:gd name="T58" fmla="*/ 544205379 w 26"/>
                <a:gd name="T59" fmla="*/ 453157548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46"/>
                <a:gd name="T92" fmla="*/ 26 w 26"/>
                <a:gd name="T93" fmla="*/ 46 h 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46">
                  <a:moveTo>
                    <a:pt x="24" y="30"/>
                  </a:moveTo>
                  <a:lnTo>
                    <a:pt x="14" y="30"/>
                  </a:lnTo>
                  <a:lnTo>
                    <a:pt x="16" y="38"/>
                  </a:lnTo>
                  <a:lnTo>
                    <a:pt x="20" y="42"/>
                  </a:lnTo>
                  <a:lnTo>
                    <a:pt x="20" y="46"/>
                  </a:lnTo>
                  <a:lnTo>
                    <a:pt x="14" y="46"/>
                  </a:lnTo>
                  <a:lnTo>
                    <a:pt x="12" y="46"/>
                  </a:lnTo>
                  <a:lnTo>
                    <a:pt x="10" y="44"/>
                  </a:lnTo>
                  <a:lnTo>
                    <a:pt x="10" y="40"/>
                  </a:lnTo>
                  <a:lnTo>
                    <a:pt x="12" y="38"/>
                  </a:lnTo>
                  <a:lnTo>
                    <a:pt x="12" y="34"/>
                  </a:lnTo>
                  <a:lnTo>
                    <a:pt x="8" y="34"/>
                  </a:lnTo>
                  <a:lnTo>
                    <a:pt x="6" y="32"/>
                  </a:lnTo>
                  <a:lnTo>
                    <a:pt x="2" y="26"/>
                  </a:lnTo>
                  <a:lnTo>
                    <a:pt x="2" y="24"/>
                  </a:lnTo>
                  <a:lnTo>
                    <a:pt x="10" y="24"/>
                  </a:lnTo>
                  <a:lnTo>
                    <a:pt x="12" y="22"/>
                  </a:lnTo>
                  <a:lnTo>
                    <a:pt x="14" y="20"/>
                  </a:lnTo>
                  <a:lnTo>
                    <a:pt x="12" y="14"/>
                  </a:lnTo>
                  <a:lnTo>
                    <a:pt x="6" y="10"/>
                  </a:lnTo>
                  <a:lnTo>
                    <a:pt x="2" y="6"/>
                  </a:lnTo>
                  <a:lnTo>
                    <a:pt x="0" y="2"/>
                  </a:lnTo>
                  <a:lnTo>
                    <a:pt x="4" y="0"/>
                  </a:lnTo>
                  <a:lnTo>
                    <a:pt x="12" y="0"/>
                  </a:lnTo>
                  <a:lnTo>
                    <a:pt x="18" y="2"/>
                  </a:lnTo>
                  <a:lnTo>
                    <a:pt x="18" y="8"/>
                  </a:lnTo>
                  <a:lnTo>
                    <a:pt x="22" y="8"/>
                  </a:lnTo>
                  <a:lnTo>
                    <a:pt x="22" y="18"/>
                  </a:lnTo>
                  <a:lnTo>
                    <a:pt x="26" y="24"/>
                  </a:lnTo>
                  <a:lnTo>
                    <a:pt x="24" y="30"/>
                  </a:lnTo>
                  <a:close/>
                </a:path>
              </a:pathLst>
            </a:custGeom>
            <a:solidFill>
              <a:srgbClr val="C0C0C0"/>
            </a:solidFill>
            <a:ln w="3175">
              <a:solidFill>
                <a:schemeClr val="bg1"/>
              </a:solidFill>
              <a:round/>
              <a:headEnd/>
              <a:tailEnd/>
            </a:ln>
          </p:spPr>
          <p:txBody>
            <a:bodyPr/>
            <a:lstStyle/>
            <a:p>
              <a:endParaRPr lang="en-GB"/>
            </a:p>
          </p:txBody>
        </p:sp>
        <p:sp>
          <p:nvSpPr>
            <p:cNvPr id="76018" name="Freeform 244"/>
            <p:cNvSpPr>
              <a:spLocks/>
            </p:cNvSpPr>
            <p:nvPr/>
          </p:nvSpPr>
          <p:spPr bwMode="auto">
            <a:xfrm>
              <a:off x="4720" y="2080"/>
              <a:ext cx="21" cy="29"/>
            </a:xfrm>
            <a:custGeom>
              <a:avLst/>
              <a:gdLst>
                <a:gd name="T0" fmla="*/ 421513076 w 22"/>
                <a:gd name="T1" fmla="*/ 655564522 h 30"/>
                <a:gd name="T2" fmla="*/ 421513076 w 22"/>
                <a:gd name="T3" fmla="*/ 655564522 h 30"/>
                <a:gd name="T4" fmla="*/ 421513076 w 22"/>
                <a:gd name="T5" fmla="*/ 655564522 h 30"/>
                <a:gd name="T6" fmla="*/ 421513076 w 22"/>
                <a:gd name="T7" fmla="*/ 655564522 h 30"/>
                <a:gd name="T8" fmla="*/ 421513076 w 22"/>
                <a:gd name="T9" fmla="*/ 655564522 h 30"/>
                <a:gd name="T10" fmla="*/ 421513076 w 22"/>
                <a:gd name="T11" fmla="*/ 655564522 h 30"/>
                <a:gd name="T12" fmla="*/ 421513076 w 22"/>
                <a:gd name="T13" fmla="*/ 655564522 h 30"/>
                <a:gd name="T14" fmla="*/ 421513076 w 22"/>
                <a:gd name="T15" fmla="*/ 655564522 h 30"/>
                <a:gd name="T16" fmla="*/ 421513076 w 22"/>
                <a:gd name="T17" fmla="*/ 655564522 h 30"/>
                <a:gd name="T18" fmla="*/ 0 w 22"/>
                <a:gd name="T19" fmla="*/ 655564522 h 30"/>
                <a:gd name="T20" fmla="*/ 421513076 w 22"/>
                <a:gd name="T21" fmla="*/ 655564522 h 30"/>
                <a:gd name="T22" fmla="*/ 421513076 w 22"/>
                <a:gd name="T23" fmla="*/ 0 h 30"/>
                <a:gd name="T24" fmla="*/ 421513076 w 22"/>
                <a:gd name="T25" fmla="*/ 655564522 h 30"/>
                <a:gd name="T26" fmla="*/ 421513076 w 22"/>
                <a:gd name="T27" fmla="*/ 655564522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30"/>
                <a:gd name="T44" fmla="*/ 22 w 22"/>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30">
                  <a:moveTo>
                    <a:pt x="4" y="2"/>
                  </a:moveTo>
                  <a:lnTo>
                    <a:pt x="8" y="4"/>
                  </a:lnTo>
                  <a:lnTo>
                    <a:pt x="14" y="6"/>
                  </a:lnTo>
                  <a:lnTo>
                    <a:pt x="20" y="8"/>
                  </a:lnTo>
                  <a:lnTo>
                    <a:pt x="22" y="12"/>
                  </a:lnTo>
                  <a:lnTo>
                    <a:pt x="20" y="18"/>
                  </a:lnTo>
                  <a:lnTo>
                    <a:pt x="14" y="24"/>
                  </a:lnTo>
                  <a:lnTo>
                    <a:pt x="2" y="30"/>
                  </a:lnTo>
                  <a:lnTo>
                    <a:pt x="2" y="16"/>
                  </a:lnTo>
                  <a:lnTo>
                    <a:pt x="0" y="4"/>
                  </a:lnTo>
                  <a:lnTo>
                    <a:pt x="2" y="2"/>
                  </a:lnTo>
                  <a:lnTo>
                    <a:pt x="4" y="0"/>
                  </a:lnTo>
                  <a:lnTo>
                    <a:pt x="8" y="4"/>
                  </a:lnTo>
                  <a:lnTo>
                    <a:pt x="4" y="2"/>
                  </a:lnTo>
                  <a:close/>
                </a:path>
              </a:pathLst>
            </a:custGeom>
            <a:solidFill>
              <a:srgbClr val="C0C0C0"/>
            </a:solidFill>
            <a:ln w="3175">
              <a:solidFill>
                <a:schemeClr val="bg1"/>
              </a:solidFill>
              <a:round/>
              <a:headEnd/>
              <a:tailEnd/>
            </a:ln>
          </p:spPr>
          <p:txBody>
            <a:bodyPr/>
            <a:lstStyle/>
            <a:p>
              <a:endParaRPr lang="en-GB"/>
            </a:p>
          </p:txBody>
        </p:sp>
        <p:sp>
          <p:nvSpPr>
            <p:cNvPr id="76019" name="Freeform 245"/>
            <p:cNvSpPr>
              <a:spLocks/>
            </p:cNvSpPr>
            <p:nvPr/>
          </p:nvSpPr>
          <p:spPr bwMode="auto">
            <a:xfrm>
              <a:off x="4733" y="2099"/>
              <a:ext cx="19" cy="35"/>
            </a:xfrm>
            <a:custGeom>
              <a:avLst/>
              <a:gdLst>
                <a:gd name="T0" fmla="*/ 356661054 w 20"/>
                <a:gd name="T1" fmla="*/ 801167767 h 36"/>
                <a:gd name="T2" fmla="*/ 356661054 w 20"/>
                <a:gd name="T3" fmla="*/ 801167767 h 36"/>
                <a:gd name="T4" fmla="*/ 356661054 w 20"/>
                <a:gd name="T5" fmla="*/ 801167767 h 36"/>
                <a:gd name="T6" fmla="*/ 356661054 w 20"/>
                <a:gd name="T7" fmla="*/ 801167767 h 36"/>
                <a:gd name="T8" fmla="*/ 356661054 w 20"/>
                <a:gd name="T9" fmla="*/ 801167767 h 36"/>
                <a:gd name="T10" fmla="*/ 356661054 w 20"/>
                <a:gd name="T11" fmla="*/ 801167767 h 36"/>
                <a:gd name="T12" fmla="*/ 356661054 w 20"/>
                <a:gd name="T13" fmla="*/ 801167767 h 36"/>
                <a:gd name="T14" fmla="*/ 356661054 w 20"/>
                <a:gd name="T15" fmla="*/ 801167767 h 36"/>
                <a:gd name="T16" fmla="*/ 356661054 w 20"/>
                <a:gd name="T17" fmla="*/ 801167767 h 36"/>
                <a:gd name="T18" fmla="*/ 356661054 w 20"/>
                <a:gd name="T19" fmla="*/ 801167767 h 36"/>
                <a:gd name="T20" fmla="*/ 356661054 w 20"/>
                <a:gd name="T21" fmla="*/ 801167767 h 36"/>
                <a:gd name="T22" fmla="*/ 356661054 w 20"/>
                <a:gd name="T23" fmla="*/ 801167767 h 36"/>
                <a:gd name="T24" fmla="*/ 0 w 20"/>
                <a:gd name="T25" fmla="*/ 801167767 h 36"/>
                <a:gd name="T26" fmla="*/ 356661054 w 20"/>
                <a:gd name="T27" fmla="*/ 801167767 h 36"/>
                <a:gd name="T28" fmla="*/ 356661054 w 20"/>
                <a:gd name="T29" fmla="*/ 801167767 h 36"/>
                <a:gd name="T30" fmla="*/ 356661054 w 20"/>
                <a:gd name="T31" fmla="*/ 801167767 h 36"/>
                <a:gd name="T32" fmla="*/ 356661054 w 20"/>
                <a:gd name="T33" fmla="*/ 801167767 h 36"/>
                <a:gd name="T34" fmla="*/ 356661054 w 20"/>
                <a:gd name="T35" fmla="*/ 0 h 36"/>
                <a:gd name="T36" fmla="*/ 356661054 w 20"/>
                <a:gd name="T37" fmla="*/ 0 h 36"/>
                <a:gd name="T38" fmla="*/ 356661054 w 20"/>
                <a:gd name="T39" fmla="*/ 801167767 h 36"/>
                <a:gd name="T40" fmla="*/ 356661054 w 20"/>
                <a:gd name="T41" fmla="*/ 801167767 h 36"/>
                <a:gd name="T42" fmla="*/ 356661054 w 20"/>
                <a:gd name="T43" fmla="*/ 801167767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36"/>
                <a:gd name="T68" fmla="*/ 20 w 20"/>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36">
                  <a:moveTo>
                    <a:pt x="20" y="6"/>
                  </a:moveTo>
                  <a:lnTo>
                    <a:pt x="18" y="12"/>
                  </a:lnTo>
                  <a:lnTo>
                    <a:pt x="16" y="16"/>
                  </a:lnTo>
                  <a:lnTo>
                    <a:pt x="14" y="20"/>
                  </a:lnTo>
                  <a:lnTo>
                    <a:pt x="14" y="26"/>
                  </a:lnTo>
                  <a:lnTo>
                    <a:pt x="14" y="28"/>
                  </a:lnTo>
                  <a:lnTo>
                    <a:pt x="14" y="30"/>
                  </a:lnTo>
                  <a:lnTo>
                    <a:pt x="16" y="34"/>
                  </a:lnTo>
                  <a:lnTo>
                    <a:pt x="16" y="36"/>
                  </a:lnTo>
                  <a:lnTo>
                    <a:pt x="12" y="36"/>
                  </a:lnTo>
                  <a:lnTo>
                    <a:pt x="6" y="30"/>
                  </a:lnTo>
                  <a:lnTo>
                    <a:pt x="2" y="26"/>
                  </a:lnTo>
                  <a:lnTo>
                    <a:pt x="0" y="20"/>
                  </a:lnTo>
                  <a:lnTo>
                    <a:pt x="2" y="18"/>
                  </a:lnTo>
                  <a:lnTo>
                    <a:pt x="6" y="18"/>
                  </a:lnTo>
                  <a:lnTo>
                    <a:pt x="6" y="8"/>
                  </a:lnTo>
                  <a:lnTo>
                    <a:pt x="8" y="2"/>
                  </a:lnTo>
                  <a:lnTo>
                    <a:pt x="10" y="0"/>
                  </a:lnTo>
                  <a:lnTo>
                    <a:pt x="14" y="0"/>
                  </a:lnTo>
                  <a:lnTo>
                    <a:pt x="18" y="2"/>
                  </a:lnTo>
                  <a:lnTo>
                    <a:pt x="20" y="4"/>
                  </a:lnTo>
                  <a:lnTo>
                    <a:pt x="20" y="6"/>
                  </a:lnTo>
                  <a:close/>
                </a:path>
              </a:pathLst>
            </a:custGeom>
            <a:solidFill>
              <a:srgbClr val="C0C0C0"/>
            </a:solidFill>
            <a:ln w="3175">
              <a:solidFill>
                <a:schemeClr val="bg1"/>
              </a:solidFill>
              <a:round/>
              <a:headEnd/>
              <a:tailEnd/>
            </a:ln>
          </p:spPr>
          <p:txBody>
            <a:bodyPr/>
            <a:lstStyle/>
            <a:p>
              <a:endParaRPr lang="en-GB"/>
            </a:p>
          </p:txBody>
        </p:sp>
        <p:sp>
          <p:nvSpPr>
            <p:cNvPr id="76020" name="Freeform 246"/>
            <p:cNvSpPr>
              <a:spLocks/>
            </p:cNvSpPr>
            <p:nvPr/>
          </p:nvSpPr>
          <p:spPr bwMode="auto">
            <a:xfrm>
              <a:off x="4749" y="2099"/>
              <a:ext cx="11" cy="23"/>
            </a:xfrm>
            <a:custGeom>
              <a:avLst/>
              <a:gdLst>
                <a:gd name="T0" fmla="*/ 102171576 w 12"/>
                <a:gd name="T1" fmla="*/ 0 h 24"/>
                <a:gd name="T2" fmla="*/ 102171576 w 12"/>
                <a:gd name="T3" fmla="*/ 484183947 h 24"/>
                <a:gd name="T4" fmla="*/ 102171576 w 12"/>
                <a:gd name="T5" fmla="*/ 484183947 h 24"/>
                <a:gd name="T6" fmla="*/ 102171576 w 12"/>
                <a:gd name="T7" fmla="*/ 484183947 h 24"/>
                <a:gd name="T8" fmla="*/ 102171576 w 12"/>
                <a:gd name="T9" fmla="*/ 484183947 h 24"/>
                <a:gd name="T10" fmla="*/ 0 w 12"/>
                <a:gd name="T11" fmla="*/ 484183947 h 24"/>
                <a:gd name="T12" fmla="*/ 102171576 w 12"/>
                <a:gd name="T13" fmla="*/ 484183947 h 24"/>
                <a:gd name="T14" fmla="*/ 102171576 w 12"/>
                <a:gd name="T15" fmla="*/ 484183947 h 24"/>
                <a:gd name="T16" fmla="*/ 102171576 w 12"/>
                <a:gd name="T17" fmla="*/ 0 h 24"/>
                <a:gd name="T18" fmla="*/ 102171576 w 12"/>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24"/>
                <a:gd name="T32" fmla="*/ 12 w 12"/>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24">
                  <a:moveTo>
                    <a:pt x="12" y="0"/>
                  </a:moveTo>
                  <a:lnTo>
                    <a:pt x="10" y="8"/>
                  </a:lnTo>
                  <a:lnTo>
                    <a:pt x="8" y="12"/>
                  </a:lnTo>
                  <a:lnTo>
                    <a:pt x="6" y="18"/>
                  </a:lnTo>
                  <a:lnTo>
                    <a:pt x="4" y="24"/>
                  </a:lnTo>
                  <a:lnTo>
                    <a:pt x="0" y="24"/>
                  </a:lnTo>
                  <a:lnTo>
                    <a:pt x="4" y="14"/>
                  </a:lnTo>
                  <a:lnTo>
                    <a:pt x="6" y="8"/>
                  </a:lnTo>
                  <a:lnTo>
                    <a:pt x="6" y="0"/>
                  </a:lnTo>
                  <a:lnTo>
                    <a:pt x="12" y="0"/>
                  </a:lnTo>
                  <a:close/>
                </a:path>
              </a:pathLst>
            </a:custGeom>
            <a:solidFill>
              <a:srgbClr val="C0C0C0"/>
            </a:solidFill>
            <a:ln w="3175">
              <a:solidFill>
                <a:schemeClr val="bg1"/>
              </a:solidFill>
              <a:round/>
              <a:headEnd/>
              <a:tailEnd/>
            </a:ln>
          </p:spPr>
          <p:txBody>
            <a:bodyPr/>
            <a:lstStyle/>
            <a:p>
              <a:endParaRPr lang="en-GB"/>
            </a:p>
          </p:txBody>
        </p:sp>
        <p:sp>
          <p:nvSpPr>
            <p:cNvPr id="76021" name="Freeform 247"/>
            <p:cNvSpPr>
              <a:spLocks/>
            </p:cNvSpPr>
            <p:nvPr/>
          </p:nvSpPr>
          <p:spPr bwMode="auto">
            <a:xfrm>
              <a:off x="4754" y="2114"/>
              <a:ext cx="14" cy="12"/>
            </a:xfrm>
            <a:custGeom>
              <a:avLst/>
              <a:gdLst>
                <a:gd name="T0" fmla="*/ 2147481527 w 14"/>
                <a:gd name="T1" fmla="*/ 0 h 12"/>
                <a:gd name="T2" fmla="*/ 2147481527 w 14"/>
                <a:gd name="T3" fmla="*/ 2147481429 h 12"/>
                <a:gd name="T4" fmla="*/ 2147481527 w 14"/>
                <a:gd name="T5" fmla="*/ 2147481429 h 12"/>
                <a:gd name="T6" fmla="*/ 2147481527 w 14"/>
                <a:gd name="T7" fmla="*/ 2147481429 h 12"/>
                <a:gd name="T8" fmla="*/ 2147481527 w 14"/>
                <a:gd name="T9" fmla="*/ 2147481429 h 12"/>
                <a:gd name="T10" fmla="*/ 2147481527 w 14"/>
                <a:gd name="T11" fmla="*/ 2147481429 h 12"/>
                <a:gd name="T12" fmla="*/ 0 w 14"/>
                <a:gd name="T13" fmla="*/ 2147481429 h 12"/>
                <a:gd name="T14" fmla="*/ 2147481527 w 14"/>
                <a:gd name="T15" fmla="*/ 2147481429 h 12"/>
                <a:gd name="T16" fmla="*/ 2147481527 w 14"/>
                <a:gd name="T17" fmla="*/ 0 h 12"/>
                <a:gd name="T18" fmla="*/ 2147481527 w 14"/>
                <a:gd name="T19" fmla="*/ 0 h 12"/>
                <a:gd name="T20" fmla="*/ 2147481527 w 14"/>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2"/>
                <a:gd name="T35" fmla="*/ 14 w 14"/>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2">
                  <a:moveTo>
                    <a:pt x="14" y="0"/>
                  </a:moveTo>
                  <a:lnTo>
                    <a:pt x="12" y="4"/>
                  </a:lnTo>
                  <a:lnTo>
                    <a:pt x="10" y="8"/>
                  </a:lnTo>
                  <a:lnTo>
                    <a:pt x="8" y="10"/>
                  </a:lnTo>
                  <a:lnTo>
                    <a:pt x="4" y="12"/>
                  </a:lnTo>
                  <a:lnTo>
                    <a:pt x="2" y="10"/>
                  </a:lnTo>
                  <a:lnTo>
                    <a:pt x="0" y="8"/>
                  </a:lnTo>
                  <a:lnTo>
                    <a:pt x="2" y="4"/>
                  </a:lnTo>
                  <a:lnTo>
                    <a:pt x="6" y="0"/>
                  </a:lnTo>
                  <a:lnTo>
                    <a:pt x="10" y="0"/>
                  </a:lnTo>
                  <a:lnTo>
                    <a:pt x="14" y="0"/>
                  </a:lnTo>
                  <a:close/>
                </a:path>
              </a:pathLst>
            </a:custGeom>
            <a:solidFill>
              <a:srgbClr val="C0C0C0"/>
            </a:solidFill>
            <a:ln w="3175">
              <a:solidFill>
                <a:schemeClr val="bg1"/>
              </a:solidFill>
              <a:round/>
              <a:headEnd/>
              <a:tailEnd/>
            </a:ln>
          </p:spPr>
          <p:txBody>
            <a:bodyPr/>
            <a:lstStyle/>
            <a:p>
              <a:endParaRPr lang="en-GB"/>
            </a:p>
          </p:txBody>
        </p:sp>
        <p:sp>
          <p:nvSpPr>
            <p:cNvPr id="76022" name="Freeform 248"/>
            <p:cNvSpPr>
              <a:spLocks/>
            </p:cNvSpPr>
            <p:nvPr/>
          </p:nvSpPr>
          <p:spPr bwMode="auto">
            <a:xfrm>
              <a:off x="4741" y="2068"/>
              <a:ext cx="13" cy="15"/>
            </a:xfrm>
            <a:custGeom>
              <a:avLst/>
              <a:gdLst>
                <a:gd name="T0" fmla="*/ 0 w 14"/>
                <a:gd name="T1" fmla="*/ 224349073 h 16"/>
                <a:gd name="T2" fmla="*/ 0 w 14"/>
                <a:gd name="T3" fmla="*/ 0 h 16"/>
                <a:gd name="T4" fmla="*/ 160496619 w 14"/>
                <a:gd name="T5" fmla="*/ 0 h 16"/>
                <a:gd name="T6" fmla="*/ 160496619 w 14"/>
                <a:gd name="T7" fmla="*/ 224349073 h 16"/>
                <a:gd name="T8" fmla="*/ 160496619 w 14"/>
                <a:gd name="T9" fmla="*/ 224349073 h 16"/>
                <a:gd name="T10" fmla="*/ 160496619 w 14"/>
                <a:gd name="T11" fmla="*/ 224349073 h 16"/>
                <a:gd name="T12" fmla="*/ 160496619 w 14"/>
                <a:gd name="T13" fmla="*/ 224349073 h 16"/>
                <a:gd name="T14" fmla="*/ 160496619 w 14"/>
                <a:gd name="T15" fmla="*/ 224349073 h 16"/>
                <a:gd name="T16" fmla="*/ 160496619 w 14"/>
                <a:gd name="T17" fmla="*/ 224349073 h 16"/>
                <a:gd name="T18" fmla="*/ 160496619 w 14"/>
                <a:gd name="T19" fmla="*/ 224349073 h 16"/>
                <a:gd name="T20" fmla="*/ 0 w 14"/>
                <a:gd name="T21" fmla="*/ 224349073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6"/>
                <a:gd name="T35" fmla="*/ 14 w 14"/>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6">
                  <a:moveTo>
                    <a:pt x="0" y="8"/>
                  </a:moveTo>
                  <a:lnTo>
                    <a:pt x="0" y="0"/>
                  </a:lnTo>
                  <a:lnTo>
                    <a:pt x="4" y="0"/>
                  </a:lnTo>
                  <a:lnTo>
                    <a:pt x="8" y="4"/>
                  </a:lnTo>
                  <a:lnTo>
                    <a:pt x="10" y="6"/>
                  </a:lnTo>
                  <a:lnTo>
                    <a:pt x="14" y="10"/>
                  </a:lnTo>
                  <a:lnTo>
                    <a:pt x="14" y="14"/>
                  </a:lnTo>
                  <a:lnTo>
                    <a:pt x="14" y="16"/>
                  </a:lnTo>
                  <a:lnTo>
                    <a:pt x="12" y="14"/>
                  </a:lnTo>
                  <a:lnTo>
                    <a:pt x="8" y="8"/>
                  </a:lnTo>
                  <a:lnTo>
                    <a:pt x="0" y="8"/>
                  </a:lnTo>
                  <a:close/>
                </a:path>
              </a:pathLst>
            </a:custGeom>
            <a:solidFill>
              <a:srgbClr val="C0C0C0"/>
            </a:solidFill>
            <a:ln w="3175">
              <a:solidFill>
                <a:schemeClr val="bg1"/>
              </a:solidFill>
              <a:round/>
              <a:headEnd/>
              <a:tailEnd/>
            </a:ln>
          </p:spPr>
          <p:txBody>
            <a:bodyPr/>
            <a:lstStyle/>
            <a:p>
              <a:endParaRPr lang="en-GB"/>
            </a:p>
          </p:txBody>
        </p:sp>
        <p:sp>
          <p:nvSpPr>
            <p:cNvPr id="76023" name="Freeform 249"/>
            <p:cNvSpPr>
              <a:spLocks/>
            </p:cNvSpPr>
            <p:nvPr/>
          </p:nvSpPr>
          <p:spPr bwMode="auto">
            <a:xfrm>
              <a:off x="4693" y="2051"/>
              <a:ext cx="19" cy="21"/>
            </a:xfrm>
            <a:custGeom>
              <a:avLst/>
              <a:gdLst>
                <a:gd name="T0" fmla="*/ 356661054 w 20"/>
                <a:gd name="T1" fmla="*/ 421513076 h 22"/>
                <a:gd name="T2" fmla="*/ 356661054 w 20"/>
                <a:gd name="T3" fmla="*/ 421513076 h 22"/>
                <a:gd name="T4" fmla="*/ 356661054 w 20"/>
                <a:gd name="T5" fmla="*/ 421513076 h 22"/>
                <a:gd name="T6" fmla="*/ 0 w 20"/>
                <a:gd name="T7" fmla="*/ 0 h 22"/>
                <a:gd name="T8" fmla="*/ 356661054 w 20"/>
                <a:gd name="T9" fmla="*/ 0 h 22"/>
                <a:gd name="T10" fmla="*/ 356661054 w 20"/>
                <a:gd name="T11" fmla="*/ 421513076 h 22"/>
                <a:gd name="T12" fmla="*/ 356661054 w 20"/>
                <a:gd name="T13" fmla="*/ 421513076 h 22"/>
                <a:gd name="T14" fmla="*/ 356661054 w 20"/>
                <a:gd name="T15" fmla="*/ 421513076 h 22"/>
                <a:gd name="T16" fmla="*/ 356661054 w 20"/>
                <a:gd name="T17" fmla="*/ 421513076 h 22"/>
                <a:gd name="T18" fmla="*/ 356661054 w 20"/>
                <a:gd name="T19" fmla="*/ 421513076 h 22"/>
                <a:gd name="T20" fmla="*/ 356661054 w 20"/>
                <a:gd name="T21" fmla="*/ 421513076 h 22"/>
                <a:gd name="T22" fmla="*/ 356661054 w 20"/>
                <a:gd name="T23" fmla="*/ 42151307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2"/>
                <a:gd name="T38" fmla="*/ 20 w 20"/>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2">
                  <a:moveTo>
                    <a:pt x="16" y="22"/>
                  </a:moveTo>
                  <a:lnTo>
                    <a:pt x="12" y="18"/>
                  </a:lnTo>
                  <a:lnTo>
                    <a:pt x="6" y="12"/>
                  </a:lnTo>
                  <a:lnTo>
                    <a:pt x="0" y="0"/>
                  </a:lnTo>
                  <a:lnTo>
                    <a:pt x="6" y="0"/>
                  </a:lnTo>
                  <a:lnTo>
                    <a:pt x="14" y="4"/>
                  </a:lnTo>
                  <a:lnTo>
                    <a:pt x="18" y="6"/>
                  </a:lnTo>
                  <a:lnTo>
                    <a:pt x="20" y="10"/>
                  </a:lnTo>
                  <a:lnTo>
                    <a:pt x="20" y="14"/>
                  </a:lnTo>
                  <a:lnTo>
                    <a:pt x="20" y="18"/>
                  </a:lnTo>
                  <a:lnTo>
                    <a:pt x="18" y="22"/>
                  </a:lnTo>
                  <a:lnTo>
                    <a:pt x="16" y="22"/>
                  </a:lnTo>
                  <a:close/>
                </a:path>
              </a:pathLst>
            </a:custGeom>
            <a:solidFill>
              <a:srgbClr val="C0C0C0"/>
            </a:solidFill>
            <a:ln w="3175">
              <a:solidFill>
                <a:schemeClr val="bg1"/>
              </a:solidFill>
              <a:round/>
              <a:headEnd/>
              <a:tailEnd/>
            </a:ln>
          </p:spPr>
          <p:txBody>
            <a:bodyPr/>
            <a:lstStyle/>
            <a:p>
              <a:endParaRPr lang="en-GB"/>
            </a:p>
          </p:txBody>
        </p:sp>
        <p:sp>
          <p:nvSpPr>
            <p:cNvPr id="76024" name="Freeform 250"/>
            <p:cNvSpPr>
              <a:spLocks/>
            </p:cNvSpPr>
            <p:nvPr/>
          </p:nvSpPr>
          <p:spPr bwMode="auto">
            <a:xfrm>
              <a:off x="4714" y="2053"/>
              <a:ext cx="6" cy="2"/>
            </a:xfrm>
            <a:custGeom>
              <a:avLst/>
              <a:gdLst>
                <a:gd name="T0" fmla="*/ 0 w 6"/>
                <a:gd name="T1" fmla="*/ 2147481088 h 2"/>
                <a:gd name="T2" fmla="*/ 2147481429 w 6"/>
                <a:gd name="T3" fmla="*/ 2147481088 h 2"/>
                <a:gd name="T4" fmla="*/ 2147481429 w 6"/>
                <a:gd name="T5" fmla="*/ 2147481088 h 2"/>
                <a:gd name="T6" fmla="*/ 2147481429 w 6"/>
                <a:gd name="T7" fmla="*/ 0 h 2"/>
                <a:gd name="T8" fmla="*/ 0 w 6"/>
                <a:gd name="T9" fmla="*/ 2147481088 h 2"/>
                <a:gd name="T10" fmla="*/ 0 60000 65536"/>
                <a:gd name="T11" fmla="*/ 0 60000 65536"/>
                <a:gd name="T12" fmla="*/ 0 60000 65536"/>
                <a:gd name="T13" fmla="*/ 0 60000 65536"/>
                <a:gd name="T14" fmla="*/ 0 60000 65536"/>
                <a:gd name="T15" fmla="*/ 0 w 6"/>
                <a:gd name="T16" fmla="*/ 0 h 2"/>
                <a:gd name="T17" fmla="*/ 6 w 6"/>
                <a:gd name="T18" fmla="*/ 2 h 2"/>
              </a:gdLst>
              <a:ahLst/>
              <a:cxnLst>
                <a:cxn ang="T10">
                  <a:pos x="T0" y="T1"/>
                </a:cxn>
                <a:cxn ang="T11">
                  <a:pos x="T2" y="T3"/>
                </a:cxn>
                <a:cxn ang="T12">
                  <a:pos x="T4" y="T5"/>
                </a:cxn>
                <a:cxn ang="T13">
                  <a:pos x="T6" y="T7"/>
                </a:cxn>
                <a:cxn ang="T14">
                  <a:pos x="T8" y="T9"/>
                </a:cxn>
              </a:cxnLst>
              <a:rect l="T15" t="T16" r="T17" b="T18"/>
              <a:pathLst>
                <a:path w="6" h="2">
                  <a:moveTo>
                    <a:pt x="0" y="2"/>
                  </a:moveTo>
                  <a:lnTo>
                    <a:pt x="4" y="2"/>
                  </a:lnTo>
                  <a:lnTo>
                    <a:pt x="6" y="2"/>
                  </a:lnTo>
                  <a:lnTo>
                    <a:pt x="4" y="0"/>
                  </a:lnTo>
                  <a:lnTo>
                    <a:pt x="0" y="2"/>
                  </a:lnTo>
                  <a:close/>
                </a:path>
              </a:pathLst>
            </a:custGeom>
            <a:solidFill>
              <a:srgbClr val="C0C0C0"/>
            </a:solidFill>
            <a:ln w="3175">
              <a:solidFill>
                <a:schemeClr val="bg1"/>
              </a:solidFill>
              <a:round/>
              <a:headEnd/>
              <a:tailEnd/>
            </a:ln>
          </p:spPr>
          <p:txBody>
            <a:bodyPr/>
            <a:lstStyle/>
            <a:p>
              <a:endParaRPr lang="en-GB"/>
            </a:p>
          </p:txBody>
        </p:sp>
        <p:sp>
          <p:nvSpPr>
            <p:cNvPr id="76025" name="Freeform 251"/>
            <p:cNvSpPr>
              <a:spLocks/>
            </p:cNvSpPr>
            <p:nvPr/>
          </p:nvSpPr>
          <p:spPr bwMode="auto">
            <a:xfrm>
              <a:off x="5300" y="2430"/>
              <a:ext cx="15" cy="16"/>
            </a:xfrm>
            <a:custGeom>
              <a:avLst/>
              <a:gdLst>
                <a:gd name="T0" fmla="*/ 224349073 w 16"/>
                <a:gd name="T1" fmla="*/ 2147481088 h 16"/>
                <a:gd name="T2" fmla="*/ 224349073 w 16"/>
                <a:gd name="T3" fmla="*/ 2147481088 h 16"/>
                <a:gd name="T4" fmla="*/ 224349073 w 16"/>
                <a:gd name="T5" fmla="*/ 2147481088 h 16"/>
                <a:gd name="T6" fmla="*/ 224349073 w 16"/>
                <a:gd name="T7" fmla="*/ 2147481088 h 16"/>
                <a:gd name="T8" fmla="*/ 224349073 w 16"/>
                <a:gd name="T9" fmla="*/ 2147481088 h 16"/>
                <a:gd name="T10" fmla="*/ 0 w 16"/>
                <a:gd name="T11" fmla="*/ 2147481088 h 16"/>
                <a:gd name="T12" fmla="*/ 0 w 16"/>
                <a:gd name="T13" fmla="*/ 0 h 16"/>
                <a:gd name="T14" fmla="*/ 224349073 w 16"/>
                <a:gd name="T15" fmla="*/ 2147481088 h 16"/>
                <a:gd name="T16" fmla="*/ 224349073 w 16"/>
                <a:gd name="T17" fmla="*/ 2147481088 h 16"/>
                <a:gd name="T18" fmla="*/ 224349073 w 16"/>
                <a:gd name="T19" fmla="*/ 214748108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2"/>
                  </a:moveTo>
                  <a:lnTo>
                    <a:pt x="14" y="14"/>
                  </a:lnTo>
                  <a:lnTo>
                    <a:pt x="12" y="16"/>
                  </a:lnTo>
                  <a:lnTo>
                    <a:pt x="8" y="14"/>
                  </a:lnTo>
                  <a:lnTo>
                    <a:pt x="4" y="12"/>
                  </a:lnTo>
                  <a:lnTo>
                    <a:pt x="0" y="4"/>
                  </a:lnTo>
                  <a:lnTo>
                    <a:pt x="0" y="0"/>
                  </a:lnTo>
                  <a:lnTo>
                    <a:pt x="8" y="4"/>
                  </a:lnTo>
                  <a:lnTo>
                    <a:pt x="14" y="8"/>
                  </a:lnTo>
                  <a:lnTo>
                    <a:pt x="16" y="12"/>
                  </a:lnTo>
                  <a:close/>
                </a:path>
              </a:pathLst>
            </a:custGeom>
            <a:solidFill>
              <a:srgbClr val="C0C0C0"/>
            </a:solidFill>
            <a:ln w="3175">
              <a:solidFill>
                <a:schemeClr val="bg1"/>
              </a:solidFill>
              <a:round/>
              <a:headEnd/>
              <a:tailEnd/>
            </a:ln>
          </p:spPr>
          <p:txBody>
            <a:bodyPr/>
            <a:lstStyle/>
            <a:p>
              <a:endParaRPr lang="en-GB"/>
            </a:p>
          </p:txBody>
        </p:sp>
        <p:sp>
          <p:nvSpPr>
            <p:cNvPr id="76026" name="Freeform 252"/>
            <p:cNvSpPr>
              <a:spLocks/>
            </p:cNvSpPr>
            <p:nvPr/>
          </p:nvSpPr>
          <p:spPr bwMode="auto">
            <a:xfrm>
              <a:off x="5375" y="2500"/>
              <a:ext cx="17" cy="11"/>
            </a:xfrm>
            <a:custGeom>
              <a:avLst/>
              <a:gdLst>
                <a:gd name="T0" fmla="*/ 290471820 w 18"/>
                <a:gd name="T1" fmla="*/ 102171576 h 12"/>
                <a:gd name="T2" fmla="*/ 290471820 w 18"/>
                <a:gd name="T3" fmla="*/ 102171576 h 12"/>
                <a:gd name="T4" fmla="*/ 290471820 w 18"/>
                <a:gd name="T5" fmla="*/ 102171576 h 12"/>
                <a:gd name="T6" fmla="*/ 0 w 18"/>
                <a:gd name="T7" fmla="*/ 102171576 h 12"/>
                <a:gd name="T8" fmla="*/ 0 w 18"/>
                <a:gd name="T9" fmla="*/ 0 h 12"/>
                <a:gd name="T10" fmla="*/ 290471820 w 18"/>
                <a:gd name="T11" fmla="*/ 0 h 12"/>
                <a:gd name="T12" fmla="*/ 290471820 w 18"/>
                <a:gd name="T13" fmla="*/ 102171576 h 12"/>
                <a:gd name="T14" fmla="*/ 290471820 w 18"/>
                <a:gd name="T15" fmla="*/ 102171576 h 12"/>
                <a:gd name="T16" fmla="*/ 290471820 w 18"/>
                <a:gd name="T17" fmla="*/ 102171576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2"/>
                <a:gd name="T29" fmla="*/ 18 w 18"/>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2">
                  <a:moveTo>
                    <a:pt x="18" y="12"/>
                  </a:moveTo>
                  <a:lnTo>
                    <a:pt x="10" y="12"/>
                  </a:lnTo>
                  <a:lnTo>
                    <a:pt x="4" y="8"/>
                  </a:lnTo>
                  <a:lnTo>
                    <a:pt x="0" y="2"/>
                  </a:lnTo>
                  <a:lnTo>
                    <a:pt x="0" y="0"/>
                  </a:lnTo>
                  <a:lnTo>
                    <a:pt x="6" y="0"/>
                  </a:lnTo>
                  <a:lnTo>
                    <a:pt x="12" y="4"/>
                  </a:lnTo>
                  <a:lnTo>
                    <a:pt x="16" y="6"/>
                  </a:lnTo>
                  <a:lnTo>
                    <a:pt x="18" y="12"/>
                  </a:lnTo>
                  <a:close/>
                </a:path>
              </a:pathLst>
            </a:custGeom>
            <a:solidFill>
              <a:srgbClr val="C0C0C0"/>
            </a:solidFill>
            <a:ln w="3175">
              <a:solidFill>
                <a:schemeClr val="bg1"/>
              </a:solidFill>
              <a:round/>
              <a:headEnd/>
              <a:tailEnd/>
            </a:ln>
          </p:spPr>
          <p:txBody>
            <a:bodyPr/>
            <a:lstStyle/>
            <a:p>
              <a:endParaRPr lang="en-GB"/>
            </a:p>
          </p:txBody>
        </p:sp>
        <p:sp>
          <p:nvSpPr>
            <p:cNvPr id="76027" name="Freeform 253"/>
            <p:cNvSpPr>
              <a:spLocks/>
            </p:cNvSpPr>
            <p:nvPr/>
          </p:nvSpPr>
          <p:spPr bwMode="auto">
            <a:xfrm>
              <a:off x="5346" y="2482"/>
              <a:ext cx="21" cy="12"/>
            </a:xfrm>
            <a:custGeom>
              <a:avLst/>
              <a:gdLst>
                <a:gd name="T0" fmla="*/ 421513076 w 22"/>
                <a:gd name="T1" fmla="*/ 2147481429 h 12"/>
                <a:gd name="T2" fmla="*/ 421513076 w 22"/>
                <a:gd name="T3" fmla="*/ 2147481429 h 12"/>
                <a:gd name="T4" fmla="*/ 421513076 w 22"/>
                <a:gd name="T5" fmla="*/ 2147481429 h 12"/>
                <a:gd name="T6" fmla="*/ 421513076 w 22"/>
                <a:gd name="T7" fmla="*/ 2147481429 h 12"/>
                <a:gd name="T8" fmla="*/ 421513076 w 22"/>
                <a:gd name="T9" fmla="*/ 2147481429 h 12"/>
                <a:gd name="T10" fmla="*/ 0 w 22"/>
                <a:gd name="T11" fmla="*/ 2147481429 h 12"/>
                <a:gd name="T12" fmla="*/ 0 w 22"/>
                <a:gd name="T13" fmla="*/ 0 h 12"/>
                <a:gd name="T14" fmla="*/ 421513076 w 22"/>
                <a:gd name="T15" fmla="*/ 0 h 12"/>
                <a:gd name="T16" fmla="*/ 421513076 w 22"/>
                <a:gd name="T17" fmla="*/ 2147481429 h 12"/>
                <a:gd name="T18" fmla="*/ 421513076 w 22"/>
                <a:gd name="T19" fmla="*/ 2147481429 h 12"/>
                <a:gd name="T20" fmla="*/ 421513076 w 22"/>
                <a:gd name="T21" fmla="*/ 2147481429 h 12"/>
                <a:gd name="T22" fmla="*/ 421513076 w 22"/>
                <a:gd name="T23" fmla="*/ 2147481429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2"/>
                <a:gd name="T38" fmla="*/ 22 w 22"/>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2">
                  <a:moveTo>
                    <a:pt x="22" y="8"/>
                  </a:moveTo>
                  <a:lnTo>
                    <a:pt x="20" y="12"/>
                  </a:lnTo>
                  <a:lnTo>
                    <a:pt x="16" y="12"/>
                  </a:lnTo>
                  <a:lnTo>
                    <a:pt x="6" y="10"/>
                  </a:lnTo>
                  <a:lnTo>
                    <a:pt x="2" y="6"/>
                  </a:lnTo>
                  <a:lnTo>
                    <a:pt x="0" y="2"/>
                  </a:lnTo>
                  <a:lnTo>
                    <a:pt x="0" y="0"/>
                  </a:lnTo>
                  <a:lnTo>
                    <a:pt x="2" y="0"/>
                  </a:lnTo>
                  <a:lnTo>
                    <a:pt x="10" y="2"/>
                  </a:lnTo>
                  <a:lnTo>
                    <a:pt x="18" y="4"/>
                  </a:lnTo>
                  <a:lnTo>
                    <a:pt x="20" y="6"/>
                  </a:lnTo>
                  <a:lnTo>
                    <a:pt x="22" y="8"/>
                  </a:lnTo>
                  <a:close/>
                </a:path>
              </a:pathLst>
            </a:custGeom>
            <a:solidFill>
              <a:srgbClr val="C0C0C0"/>
            </a:solidFill>
            <a:ln w="3175">
              <a:solidFill>
                <a:schemeClr val="bg1"/>
              </a:solidFill>
              <a:round/>
              <a:headEnd/>
              <a:tailEnd/>
            </a:ln>
          </p:spPr>
          <p:txBody>
            <a:bodyPr/>
            <a:lstStyle/>
            <a:p>
              <a:endParaRPr lang="en-GB"/>
            </a:p>
          </p:txBody>
        </p:sp>
        <p:sp>
          <p:nvSpPr>
            <p:cNvPr id="76028" name="Freeform 254"/>
            <p:cNvSpPr>
              <a:spLocks/>
            </p:cNvSpPr>
            <p:nvPr/>
          </p:nvSpPr>
          <p:spPr bwMode="auto">
            <a:xfrm>
              <a:off x="5300" y="2450"/>
              <a:ext cx="25" cy="21"/>
            </a:xfrm>
            <a:custGeom>
              <a:avLst/>
              <a:gdLst>
                <a:gd name="T0" fmla="*/ 544205379 w 26"/>
                <a:gd name="T1" fmla="*/ 0 h 22"/>
                <a:gd name="T2" fmla="*/ 544205379 w 26"/>
                <a:gd name="T3" fmla="*/ 421513076 h 22"/>
                <a:gd name="T4" fmla="*/ 544205379 w 26"/>
                <a:gd name="T5" fmla="*/ 421513076 h 22"/>
                <a:gd name="T6" fmla="*/ 544205379 w 26"/>
                <a:gd name="T7" fmla="*/ 421513076 h 22"/>
                <a:gd name="T8" fmla="*/ 544205379 w 26"/>
                <a:gd name="T9" fmla="*/ 421513076 h 22"/>
                <a:gd name="T10" fmla="*/ 544205379 w 26"/>
                <a:gd name="T11" fmla="*/ 421513076 h 22"/>
                <a:gd name="T12" fmla="*/ 544205379 w 26"/>
                <a:gd name="T13" fmla="*/ 421513076 h 22"/>
                <a:gd name="T14" fmla="*/ 544205379 w 26"/>
                <a:gd name="T15" fmla="*/ 421513076 h 22"/>
                <a:gd name="T16" fmla="*/ 544205379 w 26"/>
                <a:gd name="T17" fmla="*/ 421513076 h 22"/>
                <a:gd name="T18" fmla="*/ 544205379 w 26"/>
                <a:gd name="T19" fmla="*/ 421513076 h 22"/>
                <a:gd name="T20" fmla="*/ 544205379 w 26"/>
                <a:gd name="T21" fmla="*/ 421513076 h 22"/>
                <a:gd name="T22" fmla="*/ 544205379 w 26"/>
                <a:gd name="T23" fmla="*/ 421513076 h 22"/>
                <a:gd name="T24" fmla="*/ 544205379 w 26"/>
                <a:gd name="T25" fmla="*/ 421513076 h 22"/>
                <a:gd name="T26" fmla="*/ 544205379 w 26"/>
                <a:gd name="T27" fmla="*/ 421513076 h 22"/>
                <a:gd name="T28" fmla="*/ 544205379 w 26"/>
                <a:gd name="T29" fmla="*/ 421513076 h 22"/>
                <a:gd name="T30" fmla="*/ 544205379 w 26"/>
                <a:gd name="T31" fmla="*/ 421513076 h 22"/>
                <a:gd name="T32" fmla="*/ 0 w 26"/>
                <a:gd name="T33" fmla="*/ 421513076 h 22"/>
                <a:gd name="T34" fmla="*/ 0 w 26"/>
                <a:gd name="T35" fmla="*/ 421513076 h 22"/>
                <a:gd name="T36" fmla="*/ 0 w 26"/>
                <a:gd name="T37" fmla="*/ 0 h 22"/>
                <a:gd name="T38" fmla="*/ 544205379 w 26"/>
                <a:gd name="T39" fmla="*/ 0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22"/>
                <a:gd name="T62" fmla="*/ 26 w 26"/>
                <a:gd name="T63" fmla="*/ 22 h 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22">
                  <a:moveTo>
                    <a:pt x="6" y="0"/>
                  </a:moveTo>
                  <a:lnTo>
                    <a:pt x="6" y="4"/>
                  </a:lnTo>
                  <a:lnTo>
                    <a:pt x="8" y="6"/>
                  </a:lnTo>
                  <a:lnTo>
                    <a:pt x="16" y="10"/>
                  </a:lnTo>
                  <a:lnTo>
                    <a:pt x="22" y="14"/>
                  </a:lnTo>
                  <a:lnTo>
                    <a:pt x="26" y="16"/>
                  </a:lnTo>
                  <a:lnTo>
                    <a:pt x="26" y="18"/>
                  </a:lnTo>
                  <a:lnTo>
                    <a:pt x="24" y="22"/>
                  </a:lnTo>
                  <a:lnTo>
                    <a:pt x="22" y="22"/>
                  </a:lnTo>
                  <a:lnTo>
                    <a:pt x="18" y="20"/>
                  </a:lnTo>
                  <a:lnTo>
                    <a:pt x="16" y="16"/>
                  </a:lnTo>
                  <a:lnTo>
                    <a:pt x="12" y="16"/>
                  </a:lnTo>
                  <a:lnTo>
                    <a:pt x="12" y="14"/>
                  </a:lnTo>
                  <a:lnTo>
                    <a:pt x="10" y="10"/>
                  </a:lnTo>
                  <a:lnTo>
                    <a:pt x="6" y="10"/>
                  </a:lnTo>
                  <a:lnTo>
                    <a:pt x="6" y="6"/>
                  </a:lnTo>
                  <a:lnTo>
                    <a:pt x="0" y="6"/>
                  </a:lnTo>
                  <a:lnTo>
                    <a:pt x="0" y="2"/>
                  </a:lnTo>
                  <a:lnTo>
                    <a:pt x="0" y="0"/>
                  </a:lnTo>
                  <a:lnTo>
                    <a:pt x="6" y="0"/>
                  </a:lnTo>
                  <a:close/>
                </a:path>
              </a:pathLst>
            </a:custGeom>
            <a:solidFill>
              <a:srgbClr val="C0C0C0"/>
            </a:solidFill>
            <a:ln w="3175">
              <a:solidFill>
                <a:schemeClr val="bg1"/>
              </a:solidFill>
              <a:round/>
              <a:headEnd/>
              <a:tailEnd/>
            </a:ln>
          </p:spPr>
          <p:txBody>
            <a:bodyPr/>
            <a:lstStyle/>
            <a:p>
              <a:endParaRPr lang="en-GB"/>
            </a:p>
          </p:txBody>
        </p:sp>
        <p:sp>
          <p:nvSpPr>
            <p:cNvPr id="76029" name="Freeform 255"/>
            <p:cNvSpPr>
              <a:spLocks/>
            </p:cNvSpPr>
            <p:nvPr/>
          </p:nvSpPr>
          <p:spPr bwMode="auto">
            <a:xfrm>
              <a:off x="4681" y="2270"/>
              <a:ext cx="104" cy="141"/>
            </a:xfrm>
            <a:custGeom>
              <a:avLst/>
              <a:gdLst>
                <a:gd name="T0" fmla="*/ 573145779 w 108"/>
                <a:gd name="T1" fmla="*/ 634232414 h 146"/>
                <a:gd name="T2" fmla="*/ 573145779 w 108"/>
                <a:gd name="T3" fmla="*/ 634232414 h 146"/>
                <a:gd name="T4" fmla="*/ 573145779 w 108"/>
                <a:gd name="T5" fmla="*/ 634232414 h 146"/>
                <a:gd name="T6" fmla="*/ 573145779 w 108"/>
                <a:gd name="T7" fmla="*/ 634232414 h 146"/>
                <a:gd name="T8" fmla="*/ 573145779 w 108"/>
                <a:gd name="T9" fmla="*/ 634232414 h 146"/>
                <a:gd name="T10" fmla="*/ 573145779 w 108"/>
                <a:gd name="T11" fmla="*/ 634232414 h 146"/>
                <a:gd name="T12" fmla="*/ 573145779 w 108"/>
                <a:gd name="T13" fmla="*/ 634232414 h 146"/>
                <a:gd name="T14" fmla="*/ 573145779 w 108"/>
                <a:gd name="T15" fmla="*/ 634232414 h 146"/>
                <a:gd name="T16" fmla="*/ 573145779 w 108"/>
                <a:gd name="T17" fmla="*/ 0 h 146"/>
                <a:gd name="T18" fmla="*/ 573145779 w 108"/>
                <a:gd name="T19" fmla="*/ 634232414 h 146"/>
                <a:gd name="T20" fmla="*/ 573145779 w 108"/>
                <a:gd name="T21" fmla="*/ 634232414 h 146"/>
                <a:gd name="T22" fmla="*/ 573145779 w 108"/>
                <a:gd name="T23" fmla="*/ 634232414 h 146"/>
                <a:gd name="T24" fmla="*/ 573145779 w 108"/>
                <a:gd name="T25" fmla="*/ 634232414 h 146"/>
                <a:gd name="T26" fmla="*/ 573145779 w 108"/>
                <a:gd name="T27" fmla="*/ 634232414 h 146"/>
                <a:gd name="T28" fmla="*/ 573145779 w 108"/>
                <a:gd name="T29" fmla="*/ 634232414 h 146"/>
                <a:gd name="T30" fmla="*/ 573145779 w 108"/>
                <a:gd name="T31" fmla="*/ 634232414 h 146"/>
                <a:gd name="T32" fmla="*/ 573145779 w 108"/>
                <a:gd name="T33" fmla="*/ 634232414 h 146"/>
                <a:gd name="T34" fmla="*/ 573145779 w 108"/>
                <a:gd name="T35" fmla="*/ 634232414 h 146"/>
                <a:gd name="T36" fmla="*/ 573145779 w 108"/>
                <a:gd name="T37" fmla="*/ 634232414 h 146"/>
                <a:gd name="T38" fmla="*/ 573145779 w 108"/>
                <a:gd name="T39" fmla="*/ 634232414 h 146"/>
                <a:gd name="T40" fmla="*/ 573145779 w 108"/>
                <a:gd name="T41" fmla="*/ 634232414 h 146"/>
                <a:gd name="T42" fmla="*/ 573145779 w 108"/>
                <a:gd name="T43" fmla="*/ 634232414 h 146"/>
                <a:gd name="T44" fmla="*/ 573145779 w 108"/>
                <a:gd name="T45" fmla="*/ 634232414 h 146"/>
                <a:gd name="T46" fmla="*/ 573145779 w 108"/>
                <a:gd name="T47" fmla="*/ 634232414 h 146"/>
                <a:gd name="T48" fmla="*/ 573145779 w 108"/>
                <a:gd name="T49" fmla="*/ 634232414 h 146"/>
                <a:gd name="T50" fmla="*/ 573145779 w 108"/>
                <a:gd name="T51" fmla="*/ 634232414 h 146"/>
                <a:gd name="T52" fmla="*/ 573145779 w 108"/>
                <a:gd name="T53" fmla="*/ 634232414 h 146"/>
                <a:gd name="T54" fmla="*/ 573145779 w 108"/>
                <a:gd name="T55" fmla="*/ 634232414 h 146"/>
                <a:gd name="T56" fmla="*/ 573145779 w 108"/>
                <a:gd name="T57" fmla="*/ 634232414 h 146"/>
                <a:gd name="T58" fmla="*/ 573145779 w 108"/>
                <a:gd name="T59" fmla="*/ 634232414 h 146"/>
                <a:gd name="T60" fmla="*/ 573145779 w 108"/>
                <a:gd name="T61" fmla="*/ 634232414 h 146"/>
                <a:gd name="T62" fmla="*/ 573145779 w 108"/>
                <a:gd name="T63" fmla="*/ 634232414 h 146"/>
                <a:gd name="T64" fmla="*/ 573145779 w 108"/>
                <a:gd name="T65" fmla="*/ 634232414 h 146"/>
                <a:gd name="T66" fmla="*/ 573145779 w 108"/>
                <a:gd name="T67" fmla="*/ 634232414 h 146"/>
                <a:gd name="T68" fmla="*/ 573145779 w 108"/>
                <a:gd name="T69" fmla="*/ 634232414 h 146"/>
                <a:gd name="T70" fmla="*/ 573145779 w 108"/>
                <a:gd name="T71" fmla="*/ 634232414 h 146"/>
                <a:gd name="T72" fmla="*/ 573145779 w 108"/>
                <a:gd name="T73" fmla="*/ 634232414 h 146"/>
                <a:gd name="T74" fmla="*/ 573145779 w 108"/>
                <a:gd name="T75" fmla="*/ 634232414 h 146"/>
                <a:gd name="T76" fmla="*/ 573145779 w 108"/>
                <a:gd name="T77" fmla="*/ 634232414 h 146"/>
                <a:gd name="T78" fmla="*/ 573145779 w 108"/>
                <a:gd name="T79" fmla="*/ 634232414 h 146"/>
                <a:gd name="T80" fmla="*/ 0 w 108"/>
                <a:gd name="T81" fmla="*/ 634232414 h 146"/>
                <a:gd name="T82" fmla="*/ 0 w 108"/>
                <a:gd name="T83" fmla="*/ 634232414 h 146"/>
                <a:gd name="T84" fmla="*/ 573145779 w 108"/>
                <a:gd name="T85" fmla="*/ 634232414 h 146"/>
                <a:gd name="T86" fmla="*/ 573145779 w 108"/>
                <a:gd name="T87" fmla="*/ 634232414 h 1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8"/>
                <a:gd name="T133" fmla="*/ 0 h 146"/>
                <a:gd name="T134" fmla="*/ 108 w 108"/>
                <a:gd name="T135" fmla="*/ 146 h 1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8" h="146">
                  <a:moveTo>
                    <a:pt x="14" y="50"/>
                  </a:moveTo>
                  <a:lnTo>
                    <a:pt x="14" y="30"/>
                  </a:lnTo>
                  <a:lnTo>
                    <a:pt x="18" y="28"/>
                  </a:lnTo>
                  <a:lnTo>
                    <a:pt x="20" y="24"/>
                  </a:lnTo>
                  <a:lnTo>
                    <a:pt x="26" y="16"/>
                  </a:lnTo>
                  <a:lnTo>
                    <a:pt x="30" y="10"/>
                  </a:lnTo>
                  <a:lnTo>
                    <a:pt x="34" y="8"/>
                  </a:lnTo>
                  <a:lnTo>
                    <a:pt x="38" y="6"/>
                  </a:lnTo>
                  <a:lnTo>
                    <a:pt x="40" y="6"/>
                  </a:lnTo>
                  <a:lnTo>
                    <a:pt x="42" y="8"/>
                  </a:lnTo>
                  <a:lnTo>
                    <a:pt x="46" y="10"/>
                  </a:lnTo>
                  <a:lnTo>
                    <a:pt x="66" y="14"/>
                  </a:lnTo>
                  <a:lnTo>
                    <a:pt x="86" y="16"/>
                  </a:lnTo>
                  <a:lnTo>
                    <a:pt x="90" y="14"/>
                  </a:lnTo>
                  <a:lnTo>
                    <a:pt x="94" y="14"/>
                  </a:lnTo>
                  <a:lnTo>
                    <a:pt x="98" y="8"/>
                  </a:lnTo>
                  <a:lnTo>
                    <a:pt x="102" y="2"/>
                  </a:lnTo>
                  <a:lnTo>
                    <a:pt x="108" y="0"/>
                  </a:lnTo>
                  <a:lnTo>
                    <a:pt x="108" y="6"/>
                  </a:lnTo>
                  <a:lnTo>
                    <a:pt x="98" y="18"/>
                  </a:lnTo>
                  <a:lnTo>
                    <a:pt x="92" y="24"/>
                  </a:lnTo>
                  <a:lnTo>
                    <a:pt x="88" y="26"/>
                  </a:lnTo>
                  <a:lnTo>
                    <a:pt x="82" y="26"/>
                  </a:lnTo>
                  <a:lnTo>
                    <a:pt x="76" y="26"/>
                  </a:lnTo>
                  <a:lnTo>
                    <a:pt x="70" y="24"/>
                  </a:lnTo>
                  <a:lnTo>
                    <a:pt x="28" y="24"/>
                  </a:lnTo>
                  <a:lnTo>
                    <a:pt x="24" y="26"/>
                  </a:lnTo>
                  <a:lnTo>
                    <a:pt x="24" y="28"/>
                  </a:lnTo>
                  <a:lnTo>
                    <a:pt x="22" y="36"/>
                  </a:lnTo>
                  <a:lnTo>
                    <a:pt x="24" y="42"/>
                  </a:lnTo>
                  <a:lnTo>
                    <a:pt x="26" y="50"/>
                  </a:lnTo>
                  <a:lnTo>
                    <a:pt x="30" y="56"/>
                  </a:lnTo>
                  <a:lnTo>
                    <a:pt x="36" y="58"/>
                  </a:lnTo>
                  <a:lnTo>
                    <a:pt x="38" y="58"/>
                  </a:lnTo>
                  <a:lnTo>
                    <a:pt x="40" y="56"/>
                  </a:lnTo>
                  <a:lnTo>
                    <a:pt x="44" y="54"/>
                  </a:lnTo>
                  <a:lnTo>
                    <a:pt x="50" y="50"/>
                  </a:lnTo>
                  <a:lnTo>
                    <a:pt x="58" y="48"/>
                  </a:lnTo>
                  <a:lnTo>
                    <a:pt x="68" y="46"/>
                  </a:lnTo>
                  <a:lnTo>
                    <a:pt x="74" y="44"/>
                  </a:lnTo>
                  <a:lnTo>
                    <a:pt x="80" y="44"/>
                  </a:lnTo>
                  <a:lnTo>
                    <a:pt x="78" y="46"/>
                  </a:lnTo>
                  <a:lnTo>
                    <a:pt x="74" y="48"/>
                  </a:lnTo>
                  <a:lnTo>
                    <a:pt x="68" y="52"/>
                  </a:lnTo>
                  <a:lnTo>
                    <a:pt x="60" y="54"/>
                  </a:lnTo>
                  <a:lnTo>
                    <a:pt x="54" y="60"/>
                  </a:lnTo>
                  <a:lnTo>
                    <a:pt x="46" y="70"/>
                  </a:lnTo>
                  <a:lnTo>
                    <a:pt x="48" y="70"/>
                  </a:lnTo>
                  <a:lnTo>
                    <a:pt x="50" y="76"/>
                  </a:lnTo>
                  <a:lnTo>
                    <a:pt x="52" y="82"/>
                  </a:lnTo>
                  <a:lnTo>
                    <a:pt x="58" y="90"/>
                  </a:lnTo>
                  <a:lnTo>
                    <a:pt x="58" y="106"/>
                  </a:lnTo>
                  <a:lnTo>
                    <a:pt x="60" y="110"/>
                  </a:lnTo>
                  <a:lnTo>
                    <a:pt x="64" y="112"/>
                  </a:lnTo>
                  <a:lnTo>
                    <a:pt x="70" y="112"/>
                  </a:lnTo>
                  <a:lnTo>
                    <a:pt x="70" y="114"/>
                  </a:lnTo>
                  <a:lnTo>
                    <a:pt x="64" y="118"/>
                  </a:lnTo>
                  <a:lnTo>
                    <a:pt x="58" y="122"/>
                  </a:lnTo>
                  <a:lnTo>
                    <a:pt x="54" y="126"/>
                  </a:lnTo>
                  <a:lnTo>
                    <a:pt x="48" y="126"/>
                  </a:lnTo>
                  <a:lnTo>
                    <a:pt x="34" y="98"/>
                  </a:lnTo>
                  <a:lnTo>
                    <a:pt x="36" y="94"/>
                  </a:lnTo>
                  <a:lnTo>
                    <a:pt x="38" y="90"/>
                  </a:lnTo>
                  <a:lnTo>
                    <a:pt x="36" y="84"/>
                  </a:lnTo>
                  <a:lnTo>
                    <a:pt x="30" y="86"/>
                  </a:lnTo>
                  <a:lnTo>
                    <a:pt x="26" y="84"/>
                  </a:lnTo>
                  <a:lnTo>
                    <a:pt x="24" y="114"/>
                  </a:lnTo>
                  <a:lnTo>
                    <a:pt x="24" y="128"/>
                  </a:lnTo>
                  <a:lnTo>
                    <a:pt x="22" y="136"/>
                  </a:lnTo>
                  <a:lnTo>
                    <a:pt x="20" y="142"/>
                  </a:lnTo>
                  <a:lnTo>
                    <a:pt x="16" y="144"/>
                  </a:lnTo>
                  <a:lnTo>
                    <a:pt x="10" y="146"/>
                  </a:lnTo>
                  <a:lnTo>
                    <a:pt x="8" y="144"/>
                  </a:lnTo>
                  <a:lnTo>
                    <a:pt x="6" y="144"/>
                  </a:lnTo>
                  <a:lnTo>
                    <a:pt x="6" y="140"/>
                  </a:lnTo>
                  <a:lnTo>
                    <a:pt x="6" y="130"/>
                  </a:lnTo>
                  <a:lnTo>
                    <a:pt x="8" y="124"/>
                  </a:lnTo>
                  <a:lnTo>
                    <a:pt x="10" y="118"/>
                  </a:lnTo>
                  <a:lnTo>
                    <a:pt x="12" y="110"/>
                  </a:lnTo>
                  <a:lnTo>
                    <a:pt x="12" y="102"/>
                  </a:lnTo>
                  <a:lnTo>
                    <a:pt x="4" y="102"/>
                  </a:lnTo>
                  <a:lnTo>
                    <a:pt x="0" y="100"/>
                  </a:lnTo>
                  <a:lnTo>
                    <a:pt x="0" y="96"/>
                  </a:lnTo>
                  <a:lnTo>
                    <a:pt x="0" y="84"/>
                  </a:lnTo>
                  <a:lnTo>
                    <a:pt x="4" y="70"/>
                  </a:lnTo>
                  <a:lnTo>
                    <a:pt x="10" y="58"/>
                  </a:lnTo>
                  <a:lnTo>
                    <a:pt x="14" y="48"/>
                  </a:lnTo>
                  <a:lnTo>
                    <a:pt x="14" y="50"/>
                  </a:lnTo>
                  <a:close/>
                </a:path>
              </a:pathLst>
            </a:custGeom>
            <a:solidFill>
              <a:srgbClr val="C0C0C0"/>
            </a:solidFill>
            <a:ln w="3175">
              <a:solidFill>
                <a:schemeClr val="bg1"/>
              </a:solidFill>
              <a:round/>
              <a:headEnd/>
              <a:tailEnd/>
            </a:ln>
          </p:spPr>
          <p:txBody>
            <a:bodyPr/>
            <a:lstStyle/>
            <a:p>
              <a:endParaRPr lang="en-GB"/>
            </a:p>
          </p:txBody>
        </p:sp>
        <p:sp>
          <p:nvSpPr>
            <p:cNvPr id="76030" name="Freeform 256"/>
            <p:cNvSpPr>
              <a:spLocks/>
            </p:cNvSpPr>
            <p:nvPr/>
          </p:nvSpPr>
          <p:spPr bwMode="auto">
            <a:xfrm>
              <a:off x="4592" y="2218"/>
              <a:ext cx="16" cy="16"/>
            </a:xfrm>
            <a:custGeom>
              <a:avLst/>
              <a:gdLst>
                <a:gd name="T0" fmla="*/ 2147481088 w 16"/>
                <a:gd name="T1" fmla="*/ 0 h 16"/>
                <a:gd name="T2" fmla="*/ 2147481088 w 16"/>
                <a:gd name="T3" fmla="*/ 2147481088 h 16"/>
                <a:gd name="T4" fmla="*/ 2147481088 w 16"/>
                <a:gd name="T5" fmla="*/ 2147481088 h 16"/>
                <a:gd name="T6" fmla="*/ 2147481088 w 16"/>
                <a:gd name="T7" fmla="*/ 2147481088 h 16"/>
                <a:gd name="T8" fmla="*/ 2147481088 w 16"/>
                <a:gd name="T9" fmla="*/ 2147481088 h 16"/>
                <a:gd name="T10" fmla="*/ 2147481088 w 16"/>
                <a:gd name="T11" fmla="*/ 2147481088 h 16"/>
                <a:gd name="T12" fmla="*/ 2147481088 w 16"/>
                <a:gd name="T13" fmla="*/ 2147481088 h 16"/>
                <a:gd name="T14" fmla="*/ 2147481088 w 16"/>
                <a:gd name="T15" fmla="*/ 2147481088 h 16"/>
                <a:gd name="T16" fmla="*/ 2147481088 w 16"/>
                <a:gd name="T17" fmla="*/ 2147481088 h 16"/>
                <a:gd name="T18" fmla="*/ 0 w 16"/>
                <a:gd name="T19" fmla="*/ 2147481088 h 16"/>
                <a:gd name="T20" fmla="*/ 2147481088 w 16"/>
                <a:gd name="T21" fmla="*/ 0 h 16"/>
                <a:gd name="T22" fmla="*/ 2147481088 w 1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6"/>
                <a:gd name="T38" fmla="*/ 16 w 1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6">
                  <a:moveTo>
                    <a:pt x="10" y="0"/>
                  </a:moveTo>
                  <a:lnTo>
                    <a:pt x="12" y="4"/>
                  </a:lnTo>
                  <a:lnTo>
                    <a:pt x="16" y="8"/>
                  </a:lnTo>
                  <a:lnTo>
                    <a:pt x="16" y="12"/>
                  </a:lnTo>
                  <a:lnTo>
                    <a:pt x="12" y="10"/>
                  </a:lnTo>
                  <a:lnTo>
                    <a:pt x="8" y="8"/>
                  </a:lnTo>
                  <a:lnTo>
                    <a:pt x="8" y="12"/>
                  </a:lnTo>
                  <a:lnTo>
                    <a:pt x="10" y="14"/>
                  </a:lnTo>
                  <a:lnTo>
                    <a:pt x="8" y="16"/>
                  </a:lnTo>
                  <a:lnTo>
                    <a:pt x="0" y="10"/>
                  </a:lnTo>
                  <a:lnTo>
                    <a:pt x="8" y="0"/>
                  </a:lnTo>
                  <a:lnTo>
                    <a:pt x="10" y="0"/>
                  </a:lnTo>
                  <a:close/>
                </a:path>
              </a:pathLst>
            </a:custGeom>
            <a:solidFill>
              <a:srgbClr val="C0C0C0"/>
            </a:solidFill>
            <a:ln w="3175">
              <a:solidFill>
                <a:schemeClr val="bg1"/>
              </a:solidFill>
              <a:round/>
              <a:headEnd/>
              <a:tailEnd/>
            </a:ln>
          </p:spPr>
          <p:txBody>
            <a:bodyPr/>
            <a:lstStyle/>
            <a:p>
              <a:endParaRPr lang="en-GB"/>
            </a:p>
          </p:txBody>
        </p:sp>
        <p:sp>
          <p:nvSpPr>
            <p:cNvPr id="76031" name="Freeform 257"/>
            <p:cNvSpPr>
              <a:spLocks/>
            </p:cNvSpPr>
            <p:nvPr/>
          </p:nvSpPr>
          <p:spPr bwMode="auto">
            <a:xfrm>
              <a:off x="5217" y="2357"/>
              <a:ext cx="31" cy="37"/>
            </a:xfrm>
            <a:custGeom>
              <a:avLst/>
              <a:gdLst>
                <a:gd name="T0" fmla="*/ 706869847 w 32"/>
                <a:gd name="T1" fmla="*/ 844430206 h 38"/>
                <a:gd name="T2" fmla="*/ 706869847 w 32"/>
                <a:gd name="T3" fmla="*/ 844430206 h 38"/>
                <a:gd name="T4" fmla="*/ 706869847 w 32"/>
                <a:gd name="T5" fmla="*/ 844430206 h 38"/>
                <a:gd name="T6" fmla="*/ 706869847 w 32"/>
                <a:gd name="T7" fmla="*/ 844430206 h 38"/>
                <a:gd name="T8" fmla="*/ 706869847 w 32"/>
                <a:gd name="T9" fmla="*/ 844430206 h 38"/>
                <a:gd name="T10" fmla="*/ 706869847 w 32"/>
                <a:gd name="T11" fmla="*/ 844430206 h 38"/>
                <a:gd name="T12" fmla="*/ 706869847 w 32"/>
                <a:gd name="T13" fmla="*/ 844430206 h 38"/>
                <a:gd name="T14" fmla="*/ 706869847 w 32"/>
                <a:gd name="T15" fmla="*/ 844430206 h 38"/>
                <a:gd name="T16" fmla="*/ 0 w 32"/>
                <a:gd name="T17" fmla="*/ 844430206 h 38"/>
                <a:gd name="T18" fmla="*/ 0 w 32"/>
                <a:gd name="T19" fmla="*/ 0 h 38"/>
                <a:gd name="T20" fmla="*/ 706869847 w 32"/>
                <a:gd name="T21" fmla="*/ 844430206 h 38"/>
                <a:gd name="T22" fmla="*/ 706869847 w 32"/>
                <a:gd name="T23" fmla="*/ 844430206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38"/>
                <a:gd name="T38" fmla="*/ 32 w 32"/>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38">
                  <a:moveTo>
                    <a:pt x="32" y="28"/>
                  </a:moveTo>
                  <a:lnTo>
                    <a:pt x="32" y="38"/>
                  </a:lnTo>
                  <a:lnTo>
                    <a:pt x="28" y="38"/>
                  </a:lnTo>
                  <a:lnTo>
                    <a:pt x="24" y="34"/>
                  </a:lnTo>
                  <a:lnTo>
                    <a:pt x="22" y="28"/>
                  </a:lnTo>
                  <a:lnTo>
                    <a:pt x="20" y="20"/>
                  </a:lnTo>
                  <a:lnTo>
                    <a:pt x="16" y="16"/>
                  </a:lnTo>
                  <a:lnTo>
                    <a:pt x="6" y="10"/>
                  </a:lnTo>
                  <a:lnTo>
                    <a:pt x="0" y="6"/>
                  </a:lnTo>
                  <a:lnTo>
                    <a:pt x="0" y="0"/>
                  </a:lnTo>
                  <a:lnTo>
                    <a:pt x="16" y="14"/>
                  </a:lnTo>
                  <a:lnTo>
                    <a:pt x="32" y="28"/>
                  </a:lnTo>
                  <a:close/>
                </a:path>
              </a:pathLst>
            </a:custGeom>
            <a:solidFill>
              <a:srgbClr val="C0C0C0"/>
            </a:solidFill>
            <a:ln w="3175">
              <a:solidFill>
                <a:schemeClr val="bg1"/>
              </a:solidFill>
              <a:round/>
              <a:headEnd/>
              <a:tailEnd/>
            </a:ln>
          </p:spPr>
          <p:txBody>
            <a:bodyPr/>
            <a:lstStyle/>
            <a:p>
              <a:endParaRPr lang="en-GB"/>
            </a:p>
          </p:txBody>
        </p:sp>
        <p:sp>
          <p:nvSpPr>
            <p:cNvPr id="76032" name="Freeform 258"/>
            <p:cNvSpPr>
              <a:spLocks/>
            </p:cNvSpPr>
            <p:nvPr/>
          </p:nvSpPr>
          <p:spPr bwMode="auto">
            <a:xfrm>
              <a:off x="4799" y="2361"/>
              <a:ext cx="19" cy="17"/>
            </a:xfrm>
            <a:custGeom>
              <a:avLst/>
              <a:gdLst>
                <a:gd name="T0" fmla="*/ 356661054 w 20"/>
                <a:gd name="T1" fmla="*/ 290471820 h 18"/>
                <a:gd name="T2" fmla="*/ 356661054 w 20"/>
                <a:gd name="T3" fmla="*/ 290471820 h 18"/>
                <a:gd name="T4" fmla="*/ 356661054 w 20"/>
                <a:gd name="T5" fmla="*/ 290471820 h 18"/>
                <a:gd name="T6" fmla="*/ 356661054 w 20"/>
                <a:gd name="T7" fmla="*/ 290471820 h 18"/>
                <a:gd name="T8" fmla="*/ 356661054 w 20"/>
                <a:gd name="T9" fmla="*/ 290471820 h 18"/>
                <a:gd name="T10" fmla="*/ 356661054 w 20"/>
                <a:gd name="T11" fmla="*/ 290471820 h 18"/>
                <a:gd name="T12" fmla="*/ 356661054 w 20"/>
                <a:gd name="T13" fmla="*/ 290471820 h 18"/>
                <a:gd name="T14" fmla="*/ 0 w 20"/>
                <a:gd name="T15" fmla="*/ 290471820 h 18"/>
                <a:gd name="T16" fmla="*/ 0 w 20"/>
                <a:gd name="T17" fmla="*/ 290471820 h 18"/>
                <a:gd name="T18" fmla="*/ 356661054 w 20"/>
                <a:gd name="T19" fmla="*/ 0 h 18"/>
                <a:gd name="T20" fmla="*/ 356661054 w 20"/>
                <a:gd name="T21" fmla="*/ 290471820 h 18"/>
                <a:gd name="T22" fmla="*/ 356661054 w 20"/>
                <a:gd name="T23" fmla="*/ 29047182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8"/>
                <a:gd name="T38" fmla="*/ 20 w 20"/>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8">
                  <a:moveTo>
                    <a:pt x="18" y="4"/>
                  </a:moveTo>
                  <a:lnTo>
                    <a:pt x="20" y="8"/>
                  </a:lnTo>
                  <a:lnTo>
                    <a:pt x="20" y="12"/>
                  </a:lnTo>
                  <a:lnTo>
                    <a:pt x="20" y="14"/>
                  </a:lnTo>
                  <a:lnTo>
                    <a:pt x="18" y="16"/>
                  </a:lnTo>
                  <a:lnTo>
                    <a:pt x="12" y="18"/>
                  </a:lnTo>
                  <a:lnTo>
                    <a:pt x="4" y="14"/>
                  </a:lnTo>
                  <a:lnTo>
                    <a:pt x="0" y="10"/>
                  </a:lnTo>
                  <a:lnTo>
                    <a:pt x="0" y="6"/>
                  </a:lnTo>
                  <a:lnTo>
                    <a:pt x="12" y="0"/>
                  </a:lnTo>
                  <a:lnTo>
                    <a:pt x="20" y="6"/>
                  </a:lnTo>
                  <a:lnTo>
                    <a:pt x="18" y="4"/>
                  </a:lnTo>
                  <a:close/>
                </a:path>
              </a:pathLst>
            </a:custGeom>
            <a:solidFill>
              <a:srgbClr val="C0C0C0"/>
            </a:solidFill>
            <a:ln w="3175">
              <a:solidFill>
                <a:schemeClr val="bg1"/>
              </a:solidFill>
              <a:round/>
              <a:headEnd/>
              <a:tailEnd/>
            </a:ln>
          </p:spPr>
          <p:txBody>
            <a:bodyPr/>
            <a:lstStyle/>
            <a:p>
              <a:endParaRPr lang="en-GB"/>
            </a:p>
          </p:txBody>
        </p:sp>
        <p:sp>
          <p:nvSpPr>
            <p:cNvPr id="76033" name="Freeform 259"/>
            <p:cNvSpPr>
              <a:spLocks/>
            </p:cNvSpPr>
            <p:nvPr/>
          </p:nvSpPr>
          <p:spPr bwMode="auto">
            <a:xfrm>
              <a:off x="4774" y="2338"/>
              <a:ext cx="9" cy="6"/>
            </a:xfrm>
            <a:custGeom>
              <a:avLst/>
              <a:gdLst>
                <a:gd name="T0" fmla="*/ 53754819 w 10"/>
                <a:gd name="T1" fmla="*/ 0 h 6"/>
                <a:gd name="T2" fmla="*/ 53754819 w 10"/>
                <a:gd name="T3" fmla="*/ 2147481429 h 6"/>
                <a:gd name="T4" fmla="*/ 53754819 w 10"/>
                <a:gd name="T5" fmla="*/ 2147481429 h 6"/>
                <a:gd name="T6" fmla="*/ 53754819 w 10"/>
                <a:gd name="T7" fmla="*/ 2147481429 h 6"/>
                <a:gd name="T8" fmla="*/ 0 w 10"/>
                <a:gd name="T9" fmla="*/ 2147481429 h 6"/>
                <a:gd name="T10" fmla="*/ 53754819 w 10"/>
                <a:gd name="T11" fmla="*/ 0 h 6"/>
                <a:gd name="T12" fmla="*/ 53754819 w 10"/>
                <a:gd name="T13" fmla="*/ 0 h 6"/>
                <a:gd name="T14" fmla="*/ 0 60000 65536"/>
                <a:gd name="T15" fmla="*/ 0 60000 65536"/>
                <a:gd name="T16" fmla="*/ 0 60000 65536"/>
                <a:gd name="T17" fmla="*/ 0 60000 65536"/>
                <a:gd name="T18" fmla="*/ 0 60000 65536"/>
                <a:gd name="T19" fmla="*/ 0 60000 65536"/>
                <a:gd name="T20" fmla="*/ 0 60000 65536"/>
                <a:gd name="T21" fmla="*/ 0 w 10"/>
                <a:gd name="T22" fmla="*/ 0 h 6"/>
                <a:gd name="T23" fmla="*/ 10 w 1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6">
                  <a:moveTo>
                    <a:pt x="10" y="0"/>
                  </a:moveTo>
                  <a:lnTo>
                    <a:pt x="8" y="4"/>
                  </a:lnTo>
                  <a:lnTo>
                    <a:pt x="4" y="6"/>
                  </a:lnTo>
                  <a:lnTo>
                    <a:pt x="2" y="4"/>
                  </a:lnTo>
                  <a:lnTo>
                    <a:pt x="0" y="2"/>
                  </a:lnTo>
                  <a:lnTo>
                    <a:pt x="6" y="0"/>
                  </a:lnTo>
                  <a:lnTo>
                    <a:pt x="10" y="0"/>
                  </a:lnTo>
                  <a:close/>
                </a:path>
              </a:pathLst>
            </a:custGeom>
            <a:solidFill>
              <a:srgbClr val="C0C0C0"/>
            </a:solidFill>
            <a:ln w="3175">
              <a:solidFill>
                <a:schemeClr val="bg1"/>
              </a:solidFill>
              <a:round/>
              <a:headEnd/>
              <a:tailEnd/>
            </a:ln>
          </p:spPr>
          <p:txBody>
            <a:bodyPr/>
            <a:lstStyle/>
            <a:p>
              <a:endParaRPr lang="en-GB"/>
            </a:p>
          </p:txBody>
        </p:sp>
        <p:sp>
          <p:nvSpPr>
            <p:cNvPr id="76034" name="Freeform 260"/>
            <p:cNvSpPr>
              <a:spLocks/>
            </p:cNvSpPr>
            <p:nvPr/>
          </p:nvSpPr>
          <p:spPr bwMode="auto">
            <a:xfrm>
              <a:off x="4334" y="925"/>
              <a:ext cx="54" cy="16"/>
            </a:xfrm>
            <a:custGeom>
              <a:avLst/>
              <a:gdLst>
                <a:gd name="T0" fmla="*/ 601354451 w 56"/>
                <a:gd name="T1" fmla="*/ 2147481088 h 16"/>
                <a:gd name="T2" fmla="*/ 601354451 w 56"/>
                <a:gd name="T3" fmla="*/ 2147481088 h 16"/>
                <a:gd name="T4" fmla="*/ 601354451 w 56"/>
                <a:gd name="T5" fmla="*/ 2147481088 h 16"/>
                <a:gd name="T6" fmla="*/ 601354451 w 56"/>
                <a:gd name="T7" fmla="*/ 2147481088 h 16"/>
                <a:gd name="T8" fmla="*/ 601354451 w 56"/>
                <a:gd name="T9" fmla="*/ 2147481088 h 16"/>
                <a:gd name="T10" fmla="*/ 0 w 56"/>
                <a:gd name="T11" fmla="*/ 0 h 16"/>
                <a:gd name="T12" fmla="*/ 601354451 w 56"/>
                <a:gd name="T13" fmla="*/ 0 h 16"/>
                <a:gd name="T14" fmla="*/ 601354451 w 56"/>
                <a:gd name="T15" fmla="*/ 2147481088 h 16"/>
                <a:gd name="T16" fmla="*/ 601354451 w 56"/>
                <a:gd name="T17" fmla="*/ 2147481088 h 16"/>
                <a:gd name="T18" fmla="*/ 601354451 w 56"/>
                <a:gd name="T19" fmla="*/ 2147481088 h 16"/>
                <a:gd name="T20" fmla="*/ 601354451 w 56"/>
                <a:gd name="T21" fmla="*/ 2147481088 h 16"/>
                <a:gd name="T22" fmla="*/ 601354451 w 56"/>
                <a:gd name="T23" fmla="*/ 2147481088 h 16"/>
                <a:gd name="T24" fmla="*/ 601354451 w 56"/>
                <a:gd name="T25" fmla="*/ 2147481088 h 16"/>
                <a:gd name="T26" fmla="*/ 601354451 w 56"/>
                <a:gd name="T27" fmla="*/ 2147481088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
                <a:gd name="T43" fmla="*/ 0 h 16"/>
                <a:gd name="T44" fmla="*/ 56 w 5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 h="16">
                  <a:moveTo>
                    <a:pt x="46" y="16"/>
                  </a:moveTo>
                  <a:lnTo>
                    <a:pt x="34" y="16"/>
                  </a:lnTo>
                  <a:lnTo>
                    <a:pt x="20" y="12"/>
                  </a:lnTo>
                  <a:lnTo>
                    <a:pt x="6" y="8"/>
                  </a:lnTo>
                  <a:lnTo>
                    <a:pt x="2" y="4"/>
                  </a:lnTo>
                  <a:lnTo>
                    <a:pt x="0" y="0"/>
                  </a:lnTo>
                  <a:lnTo>
                    <a:pt x="8" y="0"/>
                  </a:lnTo>
                  <a:lnTo>
                    <a:pt x="20" y="4"/>
                  </a:lnTo>
                  <a:lnTo>
                    <a:pt x="32" y="4"/>
                  </a:lnTo>
                  <a:lnTo>
                    <a:pt x="44" y="6"/>
                  </a:lnTo>
                  <a:lnTo>
                    <a:pt x="50" y="6"/>
                  </a:lnTo>
                  <a:lnTo>
                    <a:pt x="56" y="8"/>
                  </a:lnTo>
                  <a:lnTo>
                    <a:pt x="52" y="14"/>
                  </a:lnTo>
                  <a:lnTo>
                    <a:pt x="46" y="16"/>
                  </a:lnTo>
                  <a:close/>
                </a:path>
              </a:pathLst>
            </a:custGeom>
            <a:solidFill>
              <a:srgbClr val="C0C0C0"/>
            </a:solidFill>
            <a:ln w="3175">
              <a:solidFill>
                <a:schemeClr val="bg1"/>
              </a:solidFill>
              <a:round/>
              <a:headEnd/>
              <a:tailEnd/>
            </a:ln>
          </p:spPr>
          <p:txBody>
            <a:bodyPr/>
            <a:lstStyle/>
            <a:p>
              <a:endParaRPr lang="en-GB"/>
            </a:p>
          </p:txBody>
        </p:sp>
        <p:sp>
          <p:nvSpPr>
            <p:cNvPr id="76035" name="Freeform 261"/>
            <p:cNvSpPr>
              <a:spLocks/>
            </p:cNvSpPr>
            <p:nvPr/>
          </p:nvSpPr>
          <p:spPr bwMode="auto">
            <a:xfrm>
              <a:off x="4814" y="987"/>
              <a:ext cx="39" cy="13"/>
            </a:xfrm>
            <a:custGeom>
              <a:avLst/>
              <a:gdLst>
                <a:gd name="T0" fmla="*/ 885301160 w 40"/>
                <a:gd name="T1" fmla="*/ 160496619 h 14"/>
                <a:gd name="T2" fmla="*/ 885301160 w 40"/>
                <a:gd name="T3" fmla="*/ 160496619 h 14"/>
                <a:gd name="T4" fmla="*/ 885301160 w 40"/>
                <a:gd name="T5" fmla="*/ 160496619 h 14"/>
                <a:gd name="T6" fmla="*/ 885301160 w 40"/>
                <a:gd name="T7" fmla="*/ 160496619 h 14"/>
                <a:gd name="T8" fmla="*/ 885301160 w 40"/>
                <a:gd name="T9" fmla="*/ 160496619 h 14"/>
                <a:gd name="T10" fmla="*/ 0 w 40"/>
                <a:gd name="T11" fmla="*/ 160496619 h 14"/>
                <a:gd name="T12" fmla="*/ 885301160 w 40"/>
                <a:gd name="T13" fmla="*/ 160496619 h 14"/>
                <a:gd name="T14" fmla="*/ 885301160 w 40"/>
                <a:gd name="T15" fmla="*/ 160496619 h 14"/>
                <a:gd name="T16" fmla="*/ 885301160 w 40"/>
                <a:gd name="T17" fmla="*/ 0 h 14"/>
                <a:gd name="T18" fmla="*/ 885301160 w 40"/>
                <a:gd name="T19" fmla="*/ 0 h 14"/>
                <a:gd name="T20" fmla="*/ 885301160 w 40"/>
                <a:gd name="T21" fmla="*/ 160496619 h 14"/>
                <a:gd name="T22" fmla="*/ 885301160 w 40"/>
                <a:gd name="T23" fmla="*/ 160496619 h 14"/>
                <a:gd name="T24" fmla="*/ 885301160 w 40"/>
                <a:gd name="T25" fmla="*/ 160496619 h 14"/>
                <a:gd name="T26" fmla="*/ 885301160 w 40"/>
                <a:gd name="T27" fmla="*/ 160496619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4"/>
                <a:gd name="T44" fmla="*/ 40 w 40"/>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4">
                  <a:moveTo>
                    <a:pt x="20" y="10"/>
                  </a:moveTo>
                  <a:lnTo>
                    <a:pt x="14" y="12"/>
                  </a:lnTo>
                  <a:lnTo>
                    <a:pt x="10" y="14"/>
                  </a:lnTo>
                  <a:lnTo>
                    <a:pt x="6" y="14"/>
                  </a:lnTo>
                  <a:lnTo>
                    <a:pt x="2" y="12"/>
                  </a:lnTo>
                  <a:lnTo>
                    <a:pt x="0" y="8"/>
                  </a:lnTo>
                  <a:lnTo>
                    <a:pt x="2" y="6"/>
                  </a:lnTo>
                  <a:lnTo>
                    <a:pt x="8" y="2"/>
                  </a:lnTo>
                  <a:lnTo>
                    <a:pt x="16" y="0"/>
                  </a:lnTo>
                  <a:lnTo>
                    <a:pt x="24" y="0"/>
                  </a:lnTo>
                  <a:lnTo>
                    <a:pt x="30" y="4"/>
                  </a:lnTo>
                  <a:lnTo>
                    <a:pt x="40" y="10"/>
                  </a:lnTo>
                  <a:lnTo>
                    <a:pt x="30" y="12"/>
                  </a:lnTo>
                  <a:lnTo>
                    <a:pt x="20" y="10"/>
                  </a:lnTo>
                  <a:close/>
                </a:path>
              </a:pathLst>
            </a:custGeom>
            <a:solidFill>
              <a:srgbClr val="C0C0C0"/>
            </a:solidFill>
            <a:ln w="3175">
              <a:solidFill>
                <a:schemeClr val="bg1"/>
              </a:solidFill>
              <a:round/>
              <a:headEnd/>
              <a:tailEnd/>
            </a:ln>
          </p:spPr>
          <p:txBody>
            <a:bodyPr/>
            <a:lstStyle/>
            <a:p>
              <a:endParaRPr lang="en-GB"/>
            </a:p>
          </p:txBody>
        </p:sp>
        <p:sp>
          <p:nvSpPr>
            <p:cNvPr id="76036" name="Freeform 262"/>
            <p:cNvSpPr>
              <a:spLocks/>
            </p:cNvSpPr>
            <p:nvPr/>
          </p:nvSpPr>
          <p:spPr bwMode="auto">
            <a:xfrm>
              <a:off x="4704" y="1284"/>
              <a:ext cx="124" cy="152"/>
            </a:xfrm>
            <a:custGeom>
              <a:avLst/>
              <a:gdLst>
                <a:gd name="T0" fmla="*/ 0 w 128"/>
                <a:gd name="T1" fmla="*/ 0 h 158"/>
                <a:gd name="T2" fmla="*/ 706869847 w 128"/>
                <a:gd name="T3" fmla="*/ 553932547 h 158"/>
                <a:gd name="T4" fmla="*/ 706869847 w 128"/>
                <a:gd name="T5" fmla="*/ 553932547 h 158"/>
                <a:gd name="T6" fmla="*/ 706869847 w 128"/>
                <a:gd name="T7" fmla="*/ 553932547 h 158"/>
                <a:gd name="T8" fmla="*/ 706869847 w 128"/>
                <a:gd name="T9" fmla="*/ 553932547 h 158"/>
                <a:gd name="T10" fmla="*/ 706869847 w 128"/>
                <a:gd name="T11" fmla="*/ 553932547 h 158"/>
                <a:gd name="T12" fmla="*/ 706869847 w 128"/>
                <a:gd name="T13" fmla="*/ 553932547 h 158"/>
                <a:gd name="T14" fmla="*/ 706869847 w 128"/>
                <a:gd name="T15" fmla="*/ 553932547 h 158"/>
                <a:gd name="T16" fmla="*/ 706869847 w 128"/>
                <a:gd name="T17" fmla="*/ 553932547 h 158"/>
                <a:gd name="T18" fmla="*/ 706869847 w 128"/>
                <a:gd name="T19" fmla="*/ 553932547 h 158"/>
                <a:gd name="T20" fmla="*/ 706869847 w 128"/>
                <a:gd name="T21" fmla="*/ 553932547 h 158"/>
                <a:gd name="T22" fmla="*/ 706869847 w 128"/>
                <a:gd name="T23" fmla="*/ 553932547 h 158"/>
                <a:gd name="T24" fmla="*/ 706869847 w 128"/>
                <a:gd name="T25" fmla="*/ 553932547 h 158"/>
                <a:gd name="T26" fmla="*/ 706869847 w 128"/>
                <a:gd name="T27" fmla="*/ 553932547 h 158"/>
                <a:gd name="T28" fmla="*/ 706869847 w 128"/>
                <a:gd name="T29" fmla="*/ 553932547 h 158"/>
                <a:gd name="T30" fmla="*/ 706869847 w 128"/>
                <a:gd name="T31" fmla="*/ 553932547 h 158"/>
                <a:gd name="T32" fmla="*/ 706869847 w 128"/>
                <a:gd name="T33" fmla="*/ 553932547 h 158"/>
                <a:gd name="T34" fmla="*/ 706869847 w 128"/>
                <a:gd name="T35" fmla="*/ 553932547 h 158"/>
                <a:gd name="T36" fmla="*/ 706869847 w 128"/>
                <a:gd name="T37" fmla="*/ 553932547 h 158"/>
                <a:gd name="T38" fmla="*/ 706869847 w 128"/>
                <a:gd name="T39" fmla="*/ 553932547 h 158"/>
                <a:gd name="T40" fmla="*/ 706869847 w 128"/>
                <a:gd name="T41" fmla="*/ 553932547 h 158"/>
                <a:gd name="T42" fmla="*/ 706869847 w 128"/>
                <a:gd name="T43" fmla="*/ 553932547 h 158"/>
                <a:gd name="T44" fmla="*/ 706869847 w 128"/>
                <a:gd name="T45" fmla="*/ 553932547 h 158"/>
                <a:gd name="T46" fmla="*/ 706869847 w 128"/>
                <a:gd name="T47" fmla="*/ 553932547 h 158"/>
                <a:gd name="T48" fmla="*/ 706869847 w 128"/>
                <a:gd name="T49" fmla="*/ 553932547 h 158"/>
                <a:gd name="T50" fmla="*/ 706869847 w 128"/>
                <a:gd name="T51" fmla="*/ 553932547 h 158"/>
                <a:gd name="T52" fmla="*/ 706869847 w 128"/>
                <a:gd name="T53" fmla="*/ 553932547 h 158"/>
                <a:gd name="T54" fmla="*/ 706869847 w 128"/>
                <a:gd name="T55" fmla="*/ 553932547 h 158"/>
                <a:gd name="T56" fmla="*/ 706869847 w 128"/>
                <a:gd name="T57" fmla="*/ 553932547 h 158"/>
                <a:gd name="T58" fmla="*/ 706869847 w 128"/>
                <a:gd name="T59" fmla="*/ 553932547 h 158"/>
                <a:gd name="T60" fmla="*/ 706869847 w 128"/>
                <a:gd name="T61" fmla="*/ 553932547 h 158"/>
                <a:gd name="T62" fmla="*/ 0 w 128"/>
                <a:gd name="T63" fmla="*/ 0 h 1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
                <a:gd name="T97" fmla="*/ 0 h 158"/>
                <a:gd name="T98" fmla="*/ 128 w 128"/>
                <a:gd name="T99" fmla="*/ 158 h 1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 h="158">
                  <a:moveTo>
                    <a:pt x="0" y="0"/>
                  </a:moveTo>
                  <a:lnTo>
                    <a:pt x="106" y="98"/>
                  </a:lnTo>
                  <a:lnTo>
                    <a:pt x="102" y="96"/>
                  </a:lnTo>
                  <a:lnTo>
                    <a:pt x="98" y="96"/>
                  </a:lnTo>
                  <a:lnTo>
                    <a:pt x="94" y="94"/>
                  </a:lnTo>
                  <a:lnTo>
                    <a:pt x="88" y="92"/>
                  </a:lnTo>
                  <a:lnTo>
                    <a:pt x="84" y="94"/>
                  </a:lnTo>
                  <a:lnTo>
                    <a:pt x="82" y="98"/>
                  </a:lnTo>
                  <a:lnTo>
                    <a:pt x="84" y="106"/>
                  </a:lnTo>
                  <a:lnTo>
                    <a:pt x="88" y="114"/>
                  </a:lnTo>
                  <a:lnTo>
                    <a:pt x="94" y="122"/>
                  </a:lnTo>
                  <a:lnTo>
                    <a:pt x="100" y="128"/>
                  </a:lnTo>
                  <a:lnTo>
                    <a:pt x="116" y="140"/>
                  </a:lnTo>
                  <a:lnTo>
                    <a:pt x="128" y="148"/>
                  </a:lnTo>
                  <a:lnTo>
                    <a:pt x="120" y="148"/>
                  </a:lnTo>
                  <a:lnTo>
                    <a:pt x="116" y="146"/>
                  </a:lnTo>
                  <a:lnTo>
                    <a:pt x="110" y="144"/>
                  </a:lnTo>
                  <a:lnTo>
                    <a:pt x="110" y="158"/>
                  </a:lnTo>
                  <a:lnTo>
                    <a:pt x="102" y="150"/>
                  </a:lnTo>
                  <a:lnTo>
                    <a:pt x="94" y="140"/>
                  </a:lnTo>
                  <a:lnTo>
                    <a:pt x="82" y="122"/>
                  </a:lnTo>
                  <a:lnTo>
                    <a:pt x="70" y="102"/>
                  </a:lnTo>
                  <a:lnTo>
                    <a:pt x="58" y="82"/>
                  </a:lnTo>
                  <a:lnTo>
                    <a:pt x="48" y="68"/>
                  </a:lnTo>
                  <a:lnTo>
                    <a:pt x="36" y="54"/>
                  </a:lnTo>
                  <a:lnTo>
                    <a:pt x="26" y="46"/>
                  </a:lnTo>
                  <a:lnTo>
                    <a:pt x="14" y="38"/>
                  </a:lnTo>
                  <a:lnTo>
                    <a:pt x="10" y="34"/>
                  </a:lnTo>
                  <a:lnTo>
                    <a:pt x="6" y="30"/>
                  </a:lnTo>
                  <a:lnTo>
                    <a:pt x="4" y="24"/>
                  </a:lnTo>
                  <a:lnTo>
                    <a:pt x="2" y="18"/>
                  </a:lnTo>
                  <a:lnTo>
                    <a:pt x="0" y="0"/>
                  </a:lnTo>
                  <a:close/>
                </a:path>
              </a:pathLst>
            </a:custGeom>
            <a:solidFill>
              <a:srgbClr val="C0C0C0"/>
            </a:solidFill>
            <a:ln w="3175">
              <a:solidFill>
                <a:schemeClr val="bg1"/>
              </a:solidFill>
              <a:round/>
              <a:headEnd/>
              <a:tailEnd/>
            </a:ln>
          </p:spPr>
          <p:txBody>
            <a:bodyPr/>
            <a:lstStyle/>
            <a:p>
              <a:endParaRPr lang="en-GB"/>
            </a:p>
          </p:txBody>
        </p:sp>
        <p:sp>
          <p:nvSpPr>
            <p:cNvPr id="76037" name="Freeform 263"/>
            <p:cNvSpPr>
              <a:spLocks/>
            </p:cNvSpPr>
            <p:nvPr/>
          </p:nvSpPr>
          <p:spPr bwMode="auto">
            <a:xfrm>
              <a:off x="3099" y="1509"/>
              <a:ext cx="34" cy="25"/>
            </a:xfrm>
            <a:custGeom>
              <a:avLst/>
              <a:gdLst>
                <a:gd name="T0" fmla="*/ 290471820 w 36"/>
                <a:gd name="T1" fmla="*/ 0 h 26"/>
                <a:gd name="T2" fmla="*/ 290471820 w 36"/>
                <a:gd name="T3" fmla="*/ 544205379 h 26"/>
                <a:gd name="T4" fmla="*/ 290471820 w 36"/>
                <a:gd name="T5" fmla="*/ 544205379 h 26"/>
                <a:gd name="T6" fmla="*/ 290471820 w 36"/>
                <a:gd name="T7" fmla="*/ 544205379 h 26"/>
                <a:gd name="T8" fmla="*/ 0 w 36"/>
                <a:gd name="T9" fmla="*/ 544205379 h 26"/>
                <a:gd name="T10" fmla="*/ 290471820 w 36"/>
                <a:gd name="T11" fmla="*/ 544205379 h 26"/>
                <a:gd name="T12" fmla="*/ 290471820 w 36"/>
                <a:gd name="T13" fmla="*/ 544205379 h 26"/>
                <a:gd name="T14" fmla="*/ 290471820 w 36"/>
                <a:gd name="T15" fmla="*/ 544205379 h 26"/>
                <a:gd name="T16" fmla="*/ 290471820 w 36"/>
                <a:gd name="T17" fmla="*/ 544205379 h 26"/>
                <a:gd name="T18" fmla="*/ 290471820 w 36"/>
                <a:gd name="T19" fmla="*/ 544205379 h 26"/>
                <a:gd name="T20" fmla="*/ 290471820 w 36"/>
                <a:gd name="T21" fmla="*/ 544205379 h 26"/>
                <a:gd name="T22" fmla="*/ 290471820 w 36"/>
                <a:gd name="T23" fmla="*/ 544205379 h 26"/>
                <a:gd name="T24" fmla="*/ 290471820 w 36"/>
                <a:gd name="T25" fmla="*/ 544205379 h 26"/>
                <a:gd name="T26" fmla="*/ 290471820 w 36"/>
                <a:gd name="T27" fmla="*/ 0 h 26"/>
                <a:gd name="T28" fmla="*/ 290471820 w 3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26"/>
                <a:gd name="T47" fmla="*/ 36 w 36"/>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26">
                  <a:moveTo>
                    <a:pt x="30" y="0"/>
                  </a:moveTo>
                  <a:lnTo>
                    <a:pt x="12" y="2"/>
                  </a:lnTo>
                  <a:lnTo>
                    <a:pt x="4" y="4"/>
                  </a:lnTo>
                  <a:lnTo>
                    <a:pt x="2" y="6"/>
                  </a:lnTo>
                  <a:lnTo>
                    <a:pt x="0" y="8"/>
                  </a:lnTo>
                  <a:lnTo>
                    <a:pt x="2" y="12"/>
                  </a:lnTo>
                  <a:lnTo>
                    <a:pt x="2" y="14"/>
                  </a:lnTo>
                  <a:lnTo>
                    <a:pt x="6" y="16"/>
                  </a:lnTo>
                  <a:lnTo>
                    <a:pt x="6" y="26"/>
                  </a:lnTo>
                  <a:lnTo>
                    <a:pt x="14" y="24"/>
                  </a:lnTo>
                  <a:lnTo>
                    <a:pt x="22" y="20"/>
                  </a:lnTo>
                  <a:lnTo>
                    <a:pt x="36" y="8"/>
                  </a:lnTo>
                  <a:lnTo>
                    <a:pt x="32" y="6"/>
                  </a:lnTo>
                  <a:lnTo>
                    <a:pt x="28" y="0"/>
                  </a:lnTo>
                  <a:lnTo>
                    <a:pt x="30" y="0"/>
                  </a:lnTo>
                  <a:close/>
                </a:path>
              </a:pathLst>
            </a:custGeom>
            <a:solidFill>
              <a:srgbClr val="C0C0C0"/>
            </a:solidFill>
            <a:ln w="3175">
              <a:solidFill>
                <a:schemeClr val="bg1"/>
              </a:solidFill>
              <a:round/>
              <a:headEnd/>
              <a:tailEnd/>
            </a:ln>
          </p:spPr>
          <p:txBody>
            <a:bodyPr/>
            <a:lstStyle/>
            <a:p>
              <a:endParaRPr lang="en-GB"/>
            </a:p>
          </p:txBody>
        </p:sp>
        <p:sp>
          <p:nvSpPr>
            <p:cNvPr id="76038" name="Freeform 264"/>
            <p:cNvSpPr>
              <a:spLocks/>
            </p:cNvSpPr>
            <p:nvPr/>
          </p:nvSpPr>
          <p:spPr bwMode="auto">
            <a:xfrm>
              <a:off x="4132" y="1769"/>
              <a:ext cx="54" cy="29"/>
            </a:xfrm>
            <a:custGeom>
              <a:avLst/>
              <a:gdLst>
                <a:gd name="T0" fmla="*/ 601354451 w 56"/>
                <a:gd name="T1" fmla="*/ 655564522 h 30"/>
                <a:gd name="T2" fmla="*/ 601354451 w 56"/>
                <a:gd name="T3" fmla="*/ 655564522 h 30"/>
                <a:gd name="T4" fmla="*/ 601354451 w 56"/>
                <a:gd name="T5" fmla="*/ 655564522 h 30"/>
                <a:gd name="T6" fmla="*/ 601354451 w 56"/>
                <a:gd name="T7" fmla="*/ 655564522 h 30"/>
                <a:gd name="T8" fmla="*/ 601354451 w 56"/>
                <a:gd name="T9" fmla="*/ 0 h 30"/>
                <a:gd name="T10" fmla="*/ 601354451 w 56"/>
                <a:gd name="T11" fmla="*/ 655564522 h 30"/>
                <a:gd name="T12" fmla="*/ 601354451 w 56"/>
                <a:gd name="T13" fmla="*/ 655564522 h 30"/>
                <a:gd name="T14" fmla="*/ 601354451 w 56"/>
                <a:gd name="T15" fmla="*/ 655564522 h 30"/>
                <a:gd name="T16" fmla="*/ 0 w 56"/>
                <a:gd name="T17" fmla="*/ 655564522 h 30"/>
                <a:gd name="T18" fmla="*/ 601354451 w 56"/>
                <a:gd name="T19" fmla="*/ 655564522 h 30"/>
                <a:gd name="T20" fmla="*/ 601354451 w 56"/>
                <a:gd name="T21" fmla="*/ 655564522 h 30"/>
                <a:gd name="T22" fmla="*/ 601354451 w 56"/>
                <a:gd name="T23" fmla="*/ 655564522 h 30"/>
                <a:gd name="T24" fmla="*/ 601354451 w 56"/>
                <a:gd name="T25" fmla="*/ 655564522 h 30"/>
                <a:gd name="T26" fmla="*/ 601354451 w 56"/>
                <a:gd name="T27" fmla="*/ 655564522 h 30"/>
                <a:gd name="T28" fmla="*/ 601354451 w 56"/>
                <a:gd name="T29" fmla="*/ 655564522 h 30"/>
                <a:gd name="T30" fmla="*/ 601354451 w 56"/>
                <a:gd name="T31" fmla="*/ 655564522 h 30"/>
                <a:gd name="T32" fmla="*/ 601354451 w 56"/>
                <a:gd name="T33" fmla="*/ 655564522 h 30"/>
                <a:gd name="T34" fmla="*/ 601354451 w 56"/>
                <a:gd name="T35" fmla="*/ 655564522 h 30"/>
                <a:gd name="T36" fmla="*/ 601354451 w 56"/>
                <a:gd name="T37" fmla="*/ 655564522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30"/>
                <a:gd name="T59" fmla="*/ 56 w 56"/>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30">
                  <a:moveTo>
                    <a:pt x="54" y="22"/>
                  </a:moveTo>
                  <a:lnTo>
                    <a:pt x="48" y="16"/>
                  </a:lnTo>
                  <a:lnTo>
                    <a:pt x="38" y="8"/>
                  </a:lnTo>
                  <a:lnTo>
                    <a:pt x="28" y="2"/>
                  </a:lnTo>
                  <a:lnTo>
                    <a:pt x="16" y="0"/>
                  </a:lnTo>
                  <a:lnTo>
                    <a:pt x="12" y="2"/>
                  </a:lnTo>
                  <a:lnTo>
                    <a:pt x="8" y="6"/>
                  </a:lnTo>
                  <a:lnTo>
                    <a:pt x="4" y="12"/>
                  </a:lnTo>
                  <a:lnTo>
                    <a:pt x="0" y="16"/>
                  </a:lnTo>
                  <a:lnTo>
                    <a:pt x="2" y="20"/>
                  </a:lnTo>
                  <a:lnTo>
                    <a:pt x="6" y="26"/>
                  </a:lnTo>
                  <a:lnTo>
                    <a:pt x="10" y="30"/>
                  </a:lnTo>
                  <a:lnTo>
                    <a:pt x="16" y="30"/>
                  </a:lnTo>
                  <a:lnTo>
                    <a:pt x="38" y="30"/>
                  </a:lnTo>
                  <a:lnTo>
                    <a:pt x="44" y="30"/>
                  </a:lnTo>
                  <a:lnTo>
                    <a:pt x="50" y="28"/>
                  </a:lnTo>
                  <a:lnTo>
                    <a:pt x="54" y="24"/>
                  </a:lnTo>
                  <a:lnTo>
                    <a:pt x="56" y="20"/>
                  </a:lnTo>
                  <a:lnTo>
                    <a:pt x="54" y="22"/>
                  </a:lnTo>
                  <a:close/>
                </a:path>
              </a:pathLst>
            </a:custGeom>
            <a:solidFill>
              <a:srgbClr val="C0C0C0"/>
            </a:solidFill>
            <a:ln w="3175">
              <a:solidFill>
                <a:schemeClr val="bg1"/>
              </a:solidFill>
              <a:round/>
              <a:headEnd/>
              <a:tailEnd/>
            </a:ln>
          </p:spPr>
          <p:txBody>
            <a:bodyPr/>
            <a:lstStyle/>
            <a:p>
              <a:endParaRPr lang="en-GB"/>
            </a:p>
          </p:txBody>
        </p:sp>
        <p:sp>
          <p:nvSpPr>
            <p:cNvPr id="76039" name="Freeform 265"/>
            <p:cNvSpPr>
              <a:spLocks/>
            </p:cNvSpPr>
            <p:nvPr/>
          </p:nvSpPr>
          <p:spPr bwMode="auto">
            <a:xfrm>
              <a:off x="3257" y="1648"/>
              <a:ext cx="19" cy="31"/>
            </a:xfrm>
            <a:custGeom>
              <a:avLst/>
              <a:gdLst>
                <a:gd name="T0" fmla="*/ 0 w 20"/>
                <a:gd name="T1" fmla="*/ 706869847 h 32"/>
                <a:gd name="T2" fmla="*/ 356661054 w 20"/>
                <a:gd name="T3" fmla="*/ 0 h 32"/>
                <a:gd name="T4" fmla="*/ 356661054 w 20"/>
                <a:gd name="T5" fmla="*/ 706869847 h 32"/>
                <a:gd name="T6" fmla="*/ 356661054 w 20"/>
                <a:gd name="T7" fmla="*/ 706869847 h 32"/>
                <a:gd name="T8" fmla="*/ 356661054 w 20"/>
                <a:gd name="T9" fmla="*/ 706869847 h 32"/>
                <a:gd name="T10" fmla="*/ 356661054 w 20"/>
                <a:gd name="T11" fmla="*/ 706869847 h 32"/>
                <a:gd name="T12" fmla="*/ 356661054 w 20"/>
                <a:gd name="T13" fmla="*/ 706869847 h 32"/>
                <a:gd name="T14" fmla="*/ 356661054 w 20"/>
                <a:gd name="T15" fmla="*/ 706869847 h 32"/>
                <a:gd name="T16" fmla="*/ 356661054 w 20"/>
                <a:gd name="T17" fmla="*/ 706869847 h 32"/>
                <a:gd name="T18" fmla="*/ 356661054 w 20"/>
                <a:gd name="T19" fmla="*/ 706869847 h 32"/>
                <a:gd name="T20" fmla="*/ 0 w 20"/>
                <a:gd name="T21" fmla="*/ 706869847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32"/>
                <a:gd name="T35" fmla="*/ 20 w 20"/>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32">
                  <a:moveTo>
                    <a:pt x="0" y="32"/>
                  </a:moveTo>
                  <a:lnTo>
                    <a:pt x="8" y="0"/>
                  </a:lnTo>
                  <a:lnTo>
                    <a:pt x="20" y="4"/>
                  </a:lnTo>
                  <a:lnTo>
                    <a:pt x="16" y="14"/>
                  </a:lnTo>
                  <a:lnTo>
                    <a:pt x="12" y="16"/>
                  </a:lnTo>
                  <a:lnTo>
                    <a:pt x="8" y="16"/>
                  </a:lnTo>
                  <a:lnTo>
                    <a:pt x="10" y="20"/>
                  </a:lnTo>
                  <a:lnTo>
                    <a:pt x="12" y="22"/>
                  </a:lnTo>
                  <a:lnTo>
                    <a:pt x="10" y="28"/>
                  </a:lnTo>
                  <a:lnTo>
                    <a:pt x="6" y="32"/>
                  </a:lnTo>
                  <a:lnTo>
                    <a:pt x="0" y="32"/>
                  </a:lnTo>
                  <a:close/>
                </a:path>
              </a:pathLst>
            </a:custGeom>
            <a:solidFill>
              <a:srgbClr val="C0C0C0"/>
            </a:solidFill>
            <a:ln w="3175">
              <a:solidFill>
                <a:schemeClr val="bg1"/>
              </a:solidFill>
              <a:round/>
              <a:headEnd/>
              <a:tailEnd/>
            </a:ln>
          </p:spPr>
          <p:txBody>
            <a:bodyPr/>
            <a:lstStyle/>
            <a:p>
              <a:endParaRPr lang="en-GB"/>
            </a:p>
          </p:txBody>
        </p:sp>
        <p:sp>
          <p:nvSpPr>
            <p:cNvPr id="4" name="Freeform 266"/>
            <p:cNvSpPr>
              <a:spLocks/>
            </p:cNvSpPr>
            <p:nvPr/>
          </p:nvSpPr>
          <p:spPr bwMode="auto">
            <a:xfrm>
              <a:off x="3255" y="1688"/>
              <a:ext cx="10" cy="22"/>
            </a:xfrm>
            <a:custGeom>
              <a:avLst/>
              <a:gdLst>
                <a:gd name="T0" fmla="*/ 2147483647 w 10"/>
                <a:gd name="T1" fmla="*/ 2147483647 h 22"/>
                <a:gd name="T2" fmla="*/ 2147483647 w 10"/>
                <a:gd name="T3" fmla="*/ 0 h 22"/>
                <a:gd name="T4" fmla="*/ 2147483647 w 10"/>
                <a:gd name="T5" fmla="*/ 0 h 22"/>
                <a:gd name="T6" fmla="*/ 0 w 10"/>
                <a:gd name="T7" fmla="*/ 2147483647 h 22"/>
                <a:gd name="T8" fmla="*/ 2147483647 w 10"/>
                <a:gd name="T9" fmla="*/ 2147483647 h 22"/>
                <a:gd name="T10" fmla="*/ 2147483647 w 10"/>
                <a:gd name="T11" fmla="*/ 2147483647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22">
                  <a:moveTo>
                    <a:pt x="8" y="22"/>
                  </a:moveTo>
                  <a:lnTo>
                    <a:pt x="8" y="0"/>
                  </a:lnTo>
                  <a:lnTo>
                    <a:pt x="4" y="0"/>
                  </a:lnTo>
                  <a:lnTo>
                    <a:pt x="0" y="20"/>
                  </a:lnTo>
                  <a:lnTo>
                    <a:pt x="10" y="20"/>
                  </a:lnTo>
                  <a:lnTo>
                    <a:pt x="8" y="22"/>
                  </a:lnTo>
                  <a:close/>
                </a:path>
              </a:pathLst>
            </a:custGeom>
            <a:solidFill>
              <a:schemeClr val="bg1">
                <a:lumMod val="75000"/>
              </a:schemeClr>
            </a:solidFill>
            <a:ln w="3175" cap="flat" cmpd="sng">
              <a:solidFill>
                <a:schemeClr val="bg1"/>
              </a:solidFill>
              <a:prstDash val="solid"/>
              <a:round/>
              <a:headEnd type="none" w="med" len="med"/>
              <a:tailEnd type="none" w="med" len="med"/>
            </a:ln>
            <a:effectLst/>
            <a:extLst/>
          </p:spPr>
          <p:txBody>
            <a:bodyPr/>
            <a:lstStyle/>
            <a:p>
              <a:pPr>
                <a:defRPr/>
              </a:pPr>
              <a:endParaRPr lang="en-GB"/>
            </a:p>
          </p:txBody>
        </p:sp>
        <p:sp>
          <p:nvSpPr>
            <p:cNvPr id="76041" name="Freeform 267"/>
            <p:cNvSpPr>
              <a:spLocks/>
            </p:cNvSpPr>
            <p:nvPr/>
          </p:nvSpPr>
          <p:spPr bwMode="auto">
            <a:xfrm>
              <a:off x="3392" y="1555"/>
              <a:ext cx="23" cy="14"/>
            </a:xfrm>
            <a:custGeom>
              <a:avLst/>
              <a:gdLst>
                <a:gd name="T0" fmla="*/ 0 w 24"/>
                <a:gd name="T1" fmla="*/ 2147481527 h 14"/>
                <a:gd name="T2" fmla="*/ 484183947 w 24"/>
                <a:gd name="T3" fmla="*/ 0 h 14"/>
                <a:gd name="T4" fmla="*/ 484183947 w 24"/>
                <a:gd name="T5" fmla="*/ 2147481527 h 14"/>
                <a:gd name="T6" fmla="*/ 484183947 w 24"/>
                <a:gd name="T7" fmla="*/ 2147481527 h 14"/>
                <a:gd name="T8" fmla="*/ 484183947 w 24"/>
                <a:gd name="T9" fmla="*/ 2147481527 h 14"/>
                <a:gd name="T10" fmla="*/ 484183947 w 24"/>
                <a:gd name="T11" fmla="*/ 2147481527 h 14"/>
                <a:gd name="T12" fmla="*/ 484183947 w 24"/>
                <a:gd name="T13" fmla="*/ 2147481527 h 14"/>
                <a:gd name="T14" fmla="*/ 0 w 24"/>
                <a:gd name="T15" fmla="*/ 2147481527 h 14"/>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14"/>
                <a:gd name="T26" fmla="*/ 24 w 2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14">
                  <a:moveTo>
                    <a:pt x="0" y="2"/>
                  </a:moveTo>
                  <a:lnTo>
                    <a:pt x="8" y="0"/>
                  </a:lnTo>
                  <a:lnTo>
                    <a:pt x="14" y="4"/>
                  </a:lnTo>
                  <a:lnTo>
                    <a:pt x="24" y="12"/>
                  </a:lnTo>
                  <a:lnTo>
                    <a:pt x="16" y="14"/>
                  </a:lnTo>
                  <a:lnTo>
                    <a:pt x="12" y="12"/>
                  </a:lnTo>
                  <a:lnTo>
                    <a:pt x="6" y="10"/>
                  </a:lnTo>
                  <a:lnTo>
                    <a:pt x="0" y="2"/>
                  </a:lnTo>
                  <a:close/>
                </a:path>
              </a:pathLst>
            </a:custGeom>
            <a:solidFill>
              <a:srgbClr val="C0C0C0"/>
            </a:solidFill>
            <a:ln w="3175">
              <a:solidFill>
                <a:schemeClr val="bg1"/>
              </a:solidFill>
              <a:round/>
              <a:headEnd/>
              <a:tailEnd/>
            </a:ln>
          </p:spPr>
          <p:txBody>
            <a:bodyPr/>
            <a:lstStyle/>
            <a:p>
              <a:endParaRPr lang="en-GB"/>
            </a:p>
          </p:txBody>
        </p:sp>
        <p:sp>
          <p:nvSpPr>
            <p:cNvPr id="76042" name="Freeform 268"/>
            <p:cNvSpPr>
              <a:spLocks/>
            </p:cNvSpPr>
            <p:nvPr/>
          </p:nvSpPr>
          <p:spPr bwMode="auto">
            <a:xfrm>
              <a:off x="4380" y="1861"/>
              <a:ext cx="140" cy="277"/>
            </a:xfrm>
            <a:custGeom>
              <a:avLst/>
              <a:gdLst>
                <a:gd name="T0" fmla="*/ 0 w 145"/>
                <a:gd name="T1" fmla="*/ 549521231 h 288"/>
                <a:gd name="T2" fmla="*/ 628825883 w 145"/>
                <a:gd name="T3" fmla="*/ 549521231 h 288"/>
                <a:gd name="T4" fmla="*/ 628825883 w 145"/>
                <a:gd name="T5" fmla="*/ 549521231 h 288"/>
                <a:gd name="T6" fmla="*/ 628825883 w 145"/>
                <a:gd name="T7" fmla="*/ 549521231 h 288"/>
                <a:gd name="T8" fmla="*/ 628825883 w 145"/>
                <a:gd name="T9" fmla="*/ 549521231 h 288"/>
                <a:gd name="T10" fmla="*/ 628825883 w 145"/>
                <a:gd name="T11" fmla="*/ 549521231 h 288"/>
                <a:gd name="T12" fmla="*/ 628825883 w 145"/>
                <a:gd name="T13" fmla="*/ 0 h 288"/>
                <a:gd name="T14" fmla="*/ 628825883 w 145"/>
                <a:gd name="T15" fmla="*/ 549521231 h 288"/>
                <a:gd name="T16" fmla="*/ 628825883 w 145"/>
                <a:gd name="T17" fmla="*/ 549521231 h 288"/>
                <a:gd name="T18" fmla="*/ 628825883 w 145"/>
                <a:gd name="T19" fmla="*/ 549521231 h 288"/>
                <a:gd name="T20" fmla="*/ 628825883 w 145"/>
                <a:gd name="T21" fmla="*/ 549521231 h 288"/>
                <a:gd name="T22" fmla="*/ 628825883 w 145"/>
                <a:gd name="T23" fmla="*/ 549521231 h 288"/>
                <a:gd name="T24" fmla="*/ 628825883 w 145"/>
                <a:gd name="T25" fmla="*/ 549521231 h 288"/>
                <a:gd name="T26" fmla="*/ 628825883 w 145"/>
                <a:gd name="T27" fmla="*/ 549521231 h 288"/>
                <a:gd name="T28" fmla="*/ 628825883 w 145"/>
                <a:gd name="T29" fmla="*/ 549521231 h 288"/>
                <a:gd name="T30" fmla="*/ 628825883 w 145"/>
                <a:gd name="T31" fmla="*/ 549521231 h 288"/>
                <a:gd name="T32" fmla="*/ 628825883 w 145"/>
                <a:gd name="T33" fmla="*/ 549521231 h 288"/>
                <a:gd name="T34" fmla="*/ 628825883 w 145"/>
                <a:gd name="T35" fmla="*/ 549521231 h 288"/>
                <a:gd name="T36" fmla="*/ 628825883 w 145"/>
                <a:gd name="T37" fmla="*/ 549521231 h 288"/>
                <a:gd name="T38" fmla="*/ 628825883 w 145"/>
                <a:gd name="T39" fmla="*/ 549521231 h 288"/>
                <a:gd name="T40" fmla="*/ 628825883 w 145"/>
                <a:gd name="T41" fmla="*/ 549521231 h 288"/>
                <a:gd name="T42" fmla="*/ 628825883 w 145"/>
                <a:gd name="T43" fmla="*/ 549521231 h 288"/>
                <a:gd name="T44" fmla="*/ 628825883 w 145"/>
                <a:gd name="T45" fmla="*/ 549521231 h 288"/>
                <a:gd name="T46" fmla="*/ 628825883 w 145"/>
                <a:gd name="T47" fmla="*/ 549521231 h 288"/>
                <a:gd name="T48" fmla="*/ 628825883 w 145"/>
                <a:gd name="T49" fmla="*/ 549521231 h 288"/>
                <a:gd name="T50" fmla="*/ 628825883 w 145"/>
                <a:gd name="T51" fmla="*/ 549521231 h 288"/>
                <a:gd name="T52" fmla="*/ 628825883 w 145"/>
                <a:gd name="T53" fmla="*/ 549521231 h 288"/>
                <a:gd name="T54" fmla="*/ 628825883 w 145"/>
                <a:gd name="T55" fmla="*/ 549521231 h 288"/>
                <a:gd name="T56" fmla="*/ 628825883 w 145"/>
                <a:gd name="T57" fmla="*/ 549521231 h 288"/>
                <a:gd name="T58" fmla="*/ 628825883 w 145"/>
                <a:gd name="T59" fmla="*/ 549521231 h 288"/>
                <a:gd name="T60" fmla="*/ 628825883 w 145"/>
                <a:gd name="T61" fmla="*/ 549521231 h 288"/>
                <a:gd name="T62" fmla="*/ 628825883 w 145"/>
                <a:gd name="T63" fmla="*/ 549521231 h 288"/>
                <a:gd name="T64" fmla="*/ 628825883 w 145"/>
                <a:gd name="T65" fmla="*/ 549521231 h 288"/>
                <a:gd name="T66" fmla="*/ 628825883 w 145"/>
                <a:gd name="T67" fmla="*/ 549521231 h 288"/>
                <a:gd name="T68" fmla="*/ 628825883 w 145"/>
                <a:gd name="T69" fmla="*/ 549521231 h 288"/>
                <a:gd name="T70" fmla="*/ 628825883 w 145"/>
                <a:gd name="T71" fmla="*/ 549521231 h 288"/>
                <a:gd name="T72" fmla="*/ 628825883 w 145"/>
                <a:gd name="T73" fmla="*/ 549521231 h 288"/>
                <a:gd name="T74" fmla="*/ 628825883 w 145"/>
                <a:gd name="T75" fmla="*/ 549521231 h 288"/>
                <a:gd name="T76" fmla="*/ 628825883 w 145"/>
                <a:gd name="T77" fmla="*/ 549521231 h 288"/>
                <a:gd name="T78" fmla="*/ 628825883 w 145"/>
                <a:gd name="T79" fmla="*/ 549521231 h 288"/>
                <a:gd name="T80" fmla="*/ 628825883 w 145"/>
                <a:gd name="T81" fmla="*/ 549521231 h 288"/>
                <a:gd name="T82" fmla="*/ 628825883 w 145"/>
                <a:gd name="T83" fmla="*/ 549521231 h 288"/>
                <a:gd name="T84" fmla="*/ 628825883 w 145"/>
                <a:gd name="T85" fmla="*/ 549521231 h 288"/>
                <a:gd name="T86" fmla="*/ 628825883 w 145"/>
                <a:gd name="T87" fmla="*/ 549521231 h 288"/>
                <a:gd name="T88" fmla="*/ 628825883 w 145"/>
                <a:gd name="T89" fmla="*/ 549521231 h 288"/>
                <a:gd name="T90" fmla="*/ 628825883 w 145"/>
                <a:gd name="T91" fmla="*/ 549521231 h 288"/>
                <a:gd name="T92" fmla="*/ 628825883 w 145"/>
                <a:gd name="T93" fmla="*/ 549521231 h 288"/>
                <a:gd name="T94" fmla="*/ 628825883 w 145"/>
                <a:gd name="T95" fmla="*/ 549521231 h 288"/>
                <a:gd name="T96" fmla="*/ 628825883 w 145"/>
                <a:gd name="T97" fmla="*/ 549521231 h 288"/>
                <a:gd name="T98" fmla="*/ 628825883 w 145"/>
                <a:gd name="T99" fmla="*/ 549521231 h 288"/>
                <a:gd name="T100" fmla="*/ 628825883 w 145"/>
                <a:gd name="T101" fmla="*/ 549521231 h 288"/>
                <a:gd name="T102" fmla="*/ 628825883 w 145"/>
                <a:gd name="T103" fmla="*/ 549521231 h 288"/>
                <a:gd name="T104" fmla="*/ 628825883 w 145"/>
                <a:gd name="T105" fmla="*/ 549521231 h 288"/>
                <a:gd name="T106" fmla="*/ 628825883 w 145"/>
                <a:gd name="T107" fmla="*/ 549521231 h 288"/>
                <a:gd name="T108" fmla="*/ 628825883 w 145"/>
                <a:gd name="T109" fmla="*/ 549521231 h 288"/>
                <a:gd name="T110" fmla="*/ 628825883 w 145"/>
                <a:gd name="T111" fmla="*/ 549521231 h 288"/>
                <a:gd name="T112" fmla="*/ 628825883 w 145"/>
                <a:gd name="T113" fmla="*/ 549521231 h 288"/>
                <a:gd name="T114" fmla="*/ 628825883 w 145"/>
                <a:gd name="T115" fmla="*/ 549521231 h 288"/>
                <a:gd name="T116" fmla="*/ 0 w 145"/>
                <a:gd name="T117" fmla="*/ 549521231 h 2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5"/>
                <a:gd name="T178" fmla="*/ 0 h 288"/>
                <a:gd name="T179" fmla="*/ 145 w 145"/>
                <a:gd name="T180" fmla="*/ 288 h 2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5" h="288">
                  <a:moveTo>
                    <a:pt x="0" y="30"/>
                  </a:moveTo>
                  <a:lnTo>
                    <a:pt x="10" y="22"/>
                  </a:lnTo>
                  <a:lnTo>
                    <a:pt x="3" y="14"/>
                  </a:lnTo>
                  <a:lnTo>
                    <a:pt x="13" y="12"/>
                  </a:lnTo>
                  <a:lnTo>
                    <a:pt x="21" y="6"/>
                  </a:lnTo>
                  <a:lnTo>
                    <a:pt x="31" y="2"/>
                  </a:lnTo>
                  <a:lnTo>
                    <a:pt x="39" y="0"/>
                  </a:lnTo>
                  <a:lnTo>
                    <a:pt x="45" y="2"/>
                  </a:lnTo>
                  <a:lnTo>
                    <a:pt x="49" y="4"/>
                  </a:lnTo>
                  <a:lnTo>
                    <a:pt x="55" y="6"/>
                  </a:lnTo>
                  <a:lnTo>
                    <a:pt x="61" y="6"/>
                  </a:lnTo>
                  <a:lnTo>
                    <a:pt x="63" y="12"/>
                  </a:lnTo>
                  <a:lnTo>
                    <a:pt x="65" y="16"/>
                  </a:lnTo>
                  <a:lnTo>
                    <a:pt x="73" y="24"/>
                  </a:lnTo>
                  <a:lnTo>
                    <a:pt x="81" y="30"/>
                  </a:lnTo>
                  <a:lnTo>
                    <a:pt x="89" y="32"/>
                  </a:lnTo>
                  <a:lnTo>
                    <a:pt x="87" y="38"/>
                  </a:lnTo>
                  <a:lnTo>
                    <a:pt x="85" y="44"/>
                  </a:lnTo>
                  <a:lnTo>
                    <a:pt x="81" y="44"/>
                  </a:lnTo>
                  <a:lnTo>
                    <a:pt x="75" y="44"/>
                  </a:lnTo>
                  <a:lnTo>
                    <a:pt x="73" y="44"/>
                  </a:lnTo>
                  <a:lnTo>
                    <a:pt x="73" y="50"/>
                  </a:lnTo>
                  <a:lnTo>
                    <a:pt x="71" y="56"/>
                  </a:lnTo>
                  <a:lnTo>
                    <a:pt x="67" y="60"/>
                  </a:lnTo>
                  <a:lnTo>
                    <a:pt x="63" y="68"/>
                  </a:lnTo>
                  <a:lnTo>
                    <a:pt x="61" y="74"/>
                  </a:lnTo>
                  <a:lnTo>
                    <a:pt x="63" y="90"/>
                  </a:lnTo>
                  <a:lnTo>
                    <a:pt x="67" y="94"/>
                  </a:lnTo>
                  <a:lnTo>
                    <a:pt x="69" y="98"/>
                  </a:lnTo>
                  <a:lnTo>
                    <a:pt x="77" y="102"/>
                  </a:lnTo>
                  <a:lnTo>
                    <a:pt x="91" y="118"/>
                  </a:lnTo>
                  <a:lnTo>
                    <a:pt x="103" y="132"/>
                  </a:lnTo>
                  <a:lnTo>
                    <a:pt x="115" y="146"/>
                  </a:lnTo>
                  <a:lnTo>
                    <a:pt x="133" y="158"/>
                  </a:lnTo>
                  <a:lnTo>
                    <a:pt x="133" y="166"/>
                  </a:lnTo>
                  <a:lnTo>
                    <a:pt x="137" y="182"/>
                  </a:lnTo>
                  <a:lnTo>
                    <a:pt x="145" y="206"/>
                  </a:lnTo>
                  <a:lnTo>
                    <a:pt x="141" y="212"/>
                  </a:lnTo>
                  <a:lnTo>
                    <a:pt x="141" y="218"/>
                  </a:lnTo>
                  <a:lnTo>
                    <a:pt x="141" y="224"/>
                  </a:lnTo>
                  <a:lnTo>
                    <a:pt x="139" y="228"/>
                  </a:lnTo>
                  <a:lnTo>
                    <a:pt x="133" y="236"/>
                  </a:lnTo>
                  <a:lnTo>
                    <a:pt x="123" y="244"/>
                  </a:lnTo>
                  <a:lnTo>
                    <a:pt x="113" y="248"/>
                  </a:lnTo>
                  <a:lnTo>
                    <a:pt x="105" y="250"/>
                  </a:lnTo>
                  <a:lnTo>
                    <a:pt x="97" y="258"/>
                  </a:lnTo>
                  <a:lnTo>
                    <a:pt x="89" y="272"/>
                  </a:lnTo>
                  <a:lnTo>
                    <a:pt x="67" y="288"/>
                  </a:lnTo>
                  <a:lnTo>
                    <a:pt x="65" y="277"/>
                  </a:lnTo>
                  <a:lnTo>
                    <a:pt x="65" y="270"/>
                  </a:lnTo>
                  <a:lnTo>
                    <a:pt x="67" y="264"/>
                  </a:lnTo>
                  <a:lnTo>
                    <a:pt x="55" y="250"/>
                  </a:lnTo>
                  <a:lnTo>
                    <a:pt x="100" y="213"/>
                  </a:lnTo>
                  <a:lnTo>
                    <a:pt x="111" y="177"/>
                  </a:lnTo>
                  <a:lnTo>
                    <a:pt x="88" y="141"/>
                  </a:lnTo>
                  <a:lnTo>
                    <a:pt x="40" y="99"/>
                  </a:lnTo>
                  <a:lnTo>
                    <a:pt x="36" y="72"/>
                  </a:lnTo>
                  <a:lnTo>
                    <a:pt x="21" y="51"/>
                  </a:lnTo>
                  <a:lnTo>
                    <a:pt x="0" y="30"/>
                  </a:lnTo>
                  <a:close/>
                </a:path>
              </a:pathLst>
            </a:custGeom>
            <a:solidFill>
              <a:srgbClr val="C0C0C0"/>
            </a:solidFill>
            <a:ln w="3175">
              <a:solidFill>
                <a:schemeClr val="bg1"/>
              </a:solidFill>
              <a:round/>
              <a:headEnd/>
              <a:tailEnd/>
            </a:ln>
          </p:spPr>
          <p:txBody>
            <a:bodyPr/>
            <a:lstStyle/>
            <a:p>
              <a:endParaRPr lang="en-GB"/>
            </a:p>
          </p:txBody>
        </p:sp>
        <p:sp>
          <p:nvSpPr>
            <p:cNvPr id="76043" name="Freeform 269"/>
            <p:cNvSpPr>
              <a:spLocks/>
            </p:cNvSpPr>
            <p:nvPr/>
          </p:nvSpPr>
          <p:spPr bwMode="auto">
            <a:xfrm>
              <a:off x="4406" y="2027"/>
              <a:ext cx="78" cy="82"/>
            </a:xfrm>
            <a:custGeom>
              <a:avLst/>
              <a:gdLst>
                <a:gd name="T0" fmla="*/ 885301160 w 80"/>
                <a:gd name="T1" fmla="*/ 610593097 h 85"/>
                <a:gd name="T2" fmla="*/ 885301160 w 80"/>
                <a:gd name="T3" fmla="*/ 610593097 h 85"/>
                <a:gd name="T4" fmla="*/ 0 w 80"/>
                <a:gd name="T5" fmla="*/ 610593097 h 85"/>
                <a:gd name="T6" fmla="*/ 0 w 80"/>
                <a:gd name="T7" fmla="*/ 610593097 h 85"/>
                <a:gd name="T8" fmla="*/ 885301160 w 80"/>
                <a:gd name="T9" fmla="*/ 610593097 h 85"/>
                <a:gd name="T10" fmla="*/ 885301160 w 80"/>
                <a:gd name="T11" fmla="*/ 610593097 h 85"/>
                <a:gd name="T12" fmla="*/ 885301160 w 80"/>
                <a:gd name="T13" fmla="*/ 610593097 h 85"/>
                <a:gd name="T14" fmla="*/ 885301160 w 80"/>
                <a:gd name="T15" fmla="*/ 0 h 85"/>
                <a:gd name="T16" fmla="*/ 885301160 w 80"/>
                <a:gd name="T17" fmla="*/ 610593097 h 85"/>
                <a:gd name="T18" fmla="*/ 885301160 w 80"/>
                <a:gd name="T19" fmla="*/ 610593097 h 85"/>
                <a:gd name="T20" fmla="*/ 885301160 w 80"/>
                <a:gd name="T21" fmla="*/ 61059309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85"/>
                <a:gd name="T35" fmla="*/ 80 w 80"/>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85">
                  <a:moveTo>
                    <a:pt x="22" y="85"/>
                  </a:moveTo>
                  <a:lnTo>
                    <a:pt x="4" y="77"/>
                  </a:lnTo>
                  <a:lnTo>
                    <a:pt x="0" y="59"/>
                  </a:lnTo>
                  <a:lnTo>
                    <a:pt x="0" y="39"/>
                  </a:lnTo>
                  <a:lnTo>
                    <a:pt x="4" y="23"/>
                  </a:lnTo>
                  <a:lnTo>
                    <a:pt x="16" y="21"/>
                  </a:lnTo>
                  <a:lnTo>
                    <a:pt x="48" y="5"/>
                  </a:lnTo>
                  <a:lnTo>
                    <a:pt x="78" y="0"/>
                  </a:lnTo>
                  <a:lnTo>
                    <a:pt x="80" y="30"/>
                  </a:lnTo>
                  <a:lnTo>
                    <a:pt x="49" y="64"/>
                  </a:lnTo>
                  <a:lnTo>
                    <a:pt x="22" y="85"/>
                  </a:lnTo>
                  <a:close/>
                </a:path>
              </a:pathLst>
            </a:custGeom>
            <a:solidFill>
              <a:srgbClr val="C0C0C0"/>
            </a:solidFill>
            <a:ln w="3175">
              <a:solidFill>
                <a:schemeClr val="bg1"/>
              </a:solidFill>
              <a:round/>
              <a:headEnd/>
              <a:tailEnd/>
            </a:ln>
          </p:spPr>
          <p:txBody>
            <a:bodyPr/>
            <a:lstStyle/>
            <a:p>
              <a:endParaRPr lang="en-GB"/>
            </a:p>
          </p:txBody>
        </p:sp>
        <p:sp>
          <p:nvSpPr>
            <p:cNvPr id="76044" name="Freeform 270"/>
            <p:cNvSpPr>
              <a:spLocks/>
            </p:cNvSpPr>
            <p:nvPr/>
          </p:nvSpPr>
          <p:spPr bwMode="auto">
            <a:xfrm>
              <a:off x="4333" y="1869"/>
              <a:ext cx="149" cy="165"/>
            </a:xfrm>
            <a:custGeom>
              <a:avLst/>
              <a:gdLst>
                <a:gd name="T0" fmla="*/ 676431310 w 154"/>
                <a:gd name="T1" fmla="*/ 501616399 h 172"/>
                <a:gd name="T2" fmla="*/ 676431310 w 154"/>
                <a:gd name="T3" fmla="*/ 501616399 h 172"/>
                <a:gd name="T4" fmla="*/ 676431310 w 154"/>
                <a:gd name="T5" fmla="*/ 501616399 h 172"/>
                <a:gd name="T6" fmla="*/ 0 w 154"/>
                <a:gd name="T7" fmla="*/ 501616399 h 172"/>
                <a:gd name="T8" fmla="*/ 676431310 w 154"/>
                <a:gd name="T9" fmla="*/ 501616399 h 172"/>
                <a:gd name="T10" fmla="*/ 676431310 w 154"/>
                <a:gd name="T11" fmla="*/ 501616399 h 172"/>
                <a:gd name="T12" fmla="*/ 676431310 w 154"/>
                <a:gd name="T13" fmla="*/ 0 h 172"/>
                <a:gd name="T14" fmla="*/ 676431310 w 154"/>
                <a:gd name="T15" fmla="*/ 501616399 h 172"/>
                <a:gd name="T16" fmla="*/ 676431310 w 154"/>
                <a:gd name="T17" fmla="*/ 501616399 h 172"/>
                <a:gd name="T18" fmla="*/ 676431310 w 154"/>
                <a:gd name="T19" fmla="*/ 501616399 h 172"/>
                <a:gd name="T20" fmla="*/ 676431310 w 154"/>
                <a:gd name="T21" fmla="*/ 501616399 h 172"/>
                <a:gd name="T22" fmla="*/ 676431310 w 154"/>
                <a:gd name="T23" fmla="*/ 501616399 h 1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4"/>
                <a:gd name="T37" fmla="*/ 0 h 172"/>
                <a:gd name="T38" fmla="*/ 154 w 154"/>
                <a:gd name="T39" fmla="*/ 172 h 1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4" h="172">
                  <a:moveTo>
                    <a:pt x="56" y="79"/>
                  </a:moveTo>
                  <a:lnTo>
                    <a:pt x="35" y="76"/>
                  </a:lnTo>
                  <a:lnTo>
                    <a:pt x="25" y="72"/>
                  </a:lnTo>
                  <a:lnTo>
                    <a:pt x="0" y="49"/>
                  </a:lnTo>
                  <a:lnTo>
                    <a:pt x="4" y="33"/>
                  </a:lnTo>
                  <a:lnTo>
                    <a:pt x="26" y="24"/>
                  </a:lnTo>
                  <a:lnTo>
                    <a:pt x="28" y="0"/>
                  </a:lnTo>
                  <a:lnTo>
                    <a:pt x="55" y="6"/>
                  </a:lnTo>
                  <a:lnTo>
                    <a:pt x="98" y="100"/>
                  </a:lnTo>
                  <a:lnTo>
                    <a:pt x="154" y="163"/>
                  </a:lnTo>
                  <a:lnTo>
                    <a:pt x="104" y="172"/>
                  </a:lnTo>
                  <a:lnTo>
                    <a:pt x="56" y="79"/>
                  </a:lnTo>
                  <a:close/>
                </a:path>
              </a:pathLst>
            </a:custGeom>
            <a:solidFill>
              <a:srgbClr val="C0C0C0"/>
            </a:solidFill>
            <a:ln w="3175">
              <a:solidFill>
                <a:schemeClr val="bg1"/>
              </a:solidFill>
              <a:round/>
              <a:headEnd/>
              <a:tailEnd/>
            </a:ln>
          </p:spPr>
          <p:txBody>
            <a:bodyPr/>
            <a:lstStyle/>
            <a:p>
              <a:endParaRPr lang="en-GB"/>
            </a:p>
          </p:txBody>
        </p:sp>
        <p:sp>
          <p:nvSpPr>
            <p:cNvPr id="76045" name="Freeform 271"/>
            <p:cNvSpPr>
              <a:spLocks/>
            </p:cNvSpPr>
            <p:nvPr/>
          </p:nvSpPr>
          <p:spPr bwMode="auto">
            <a:xfrm>
              <a:off x="5053" y="2347"/>
              <a:ext cx="145" cy="161"/>
            </a:xfrm>
            <a:custGeom>
              <a:avLst/>
              <a:gdLst>
                <a:gd name="T0" fmla="*/ 655564422 w 150"/>
                <a:gd name="T1" fmla="*/ 484183925 h 168"/>
                <a:gd name="T2" fmla="*/ 655564422 w 150"/>
                <a:gd name="T3" fmla="*/ 484183925 h 168"/>
                <a:gd name="T4" fmla="*/ 655564422 w 150"/>
                <a:gd name="T5" fmla="*/ 484183925 h 168"/>
                <a:gd name="T6" fmla="*/ 655564422 w 150"/>
                <a:gd name="T7" fmla="*/ 484183925 h 168"/>
                <a:gd name="T8" fmla="*/ 655564422 w 150"/>
                <a:gd name="T9" fmla="*/ 484183925 h 168"/>
                <a:gd name="T10" fmla="*/ 655564422 w 150"/>
                <a:gd name="T11" fmla="*/ 484183925 h 168"/>
                <a:gd name="T12" fmla="*/ 655564422 w 150"/>
                <a:gd name="T13" fmla="*/ 484183925 h 168"/>
                <a:gd name="T14" fmla="*/ 655564422 w 150"/>
                <a:gd name="T15" fmla="*/ 484183925 h 168"/>
                <a:gd name="T16" fmla="*/ 655564422 w 150"/>
                <a:gd name="T17" fmla="*/ 484183925 h 168"/>
                <a:gd name="T18" fmla="*/ 655564422 w 150"/>
                <a:gd name="T19" fmla="*/ 484183925 h 168"/>
                <a:gd name="T20" fmla="*/ 655564422 w 150"/>
                <a:gd name="T21" fmla="*/ 484183925 h 168"/>
                <a:gd name="T22" fmla="*/ 655564422 w 150"/>
                <a:gd name="T23" fmla="*/ 484183925 h 168"/>
                <a:gd name="T24" fmla="*/ 655564422 w 150"/>
                <a:gd name="T25" fmla="*/ 484183925 h 168"/>
                <a:gd name="T26" fmla="*/ 655564422 w 150"/>
                <a:gd name="T27" fmla="*/ 484183925 h 168"/>
                <a:gd name="T28" fmla="*/ 655564422 w 150"/>
                <a:gd name="T29" fmla="*/ 484183925 h 168"/>
                <a:gd name="T30" fmla="*/ 655564422 w 150"/>
                <a:gd name="T31" fmla="*/ 484183925 h 168"/>
                <a:gd name="T32" fmla="*/ 655564422 w 150"/>
                <a:gd name="T33" fmla="*/ 484183925 h 168"/>
                <a:gd name="T34" fmla="*/ 655564422 w 150"/>
                <a:gd name="T35" fmla="*/ 484183925 h 168"/>
                <a:gd name="T36" fmla="*/ 655564422 w 150"/>
                <a:gd name="T37" fmla="*/ 484183925 h 168"/>
                <a:gd name="T38" fmla="*/ 655564422 w 150"/>
                <a:gd name="T39" fmla="*/ 484183925 h 168"/>
                <a:gd name="T40" fmla="*/ 655564422 w 150"/>
                <a:gd name="T41" fmla="*/ 484183925 h 168"/>
                <a:gd name="T42" fmla="*/ 655564422 w 150"/>
                <a:gd name="T43" fmla="*/ 484183925 h 168"/>
                <a:gd name="T44" fmla="*/ 655564422 w 150"/>
                <a:gd name="T45" fmla="*/ 484183925 h 168"/>
                <a:gd name="T46" fmla="*/ 655564422 w 150"/>
                <a:gd name="T47" fmla="*/ 484183925 h 168"/>
                <a:gd name="T48" fmla="*/ 655564422 w 150"/>
                <a:gd name="T49" fmla="*/ 484183925 h 168"/>
                <a:gd name="T50" fmla="*/ 655564422 w 150"/>
                <a:gd name="T51" fmla="*/ 484183925 h 168"/>
                <a:gd name="T52" fmla="*/ 655564422 w 150"/>
                <a:gd name="T53" fmla="*/ 484183925 h 168"/>
                <a:gd name="T54" fmla="*/ 655564422 w 150"/>
                <a:gd name="T55" fmla="*/ 484183925 h 168"/>
                <a:gd name="T56" fmla="*/ 655564422 w 150"/>
                <a:gd name="T57" fmla="*/ 484183925 h 168"/>
                <a:gd name="T58" fmla="*/ 655564422 w 150"/>
                <a:gd name="T59" fmla="*/ 484183925 h 168"/>
                <a:gd name="T60" fmla="*/ 655564422 w 150"/>
                <a:gd name="T61" fmla="*/ 484183925 h 168"/>
                <a:gd name="T62" fmla="*/ 655564422 w 150"/>
                <a:gd name="T63" fmla="*/ 484183925 h 168"/>
                <a:gd name="T64" fmla="*/ 655564422 w 150"/>
                <a:gd name="T65" fmla="*/ 484183925 h 168"/>
                <a:gd name="T66" fmla="*/ 655564422 w 150"/>
                <a:gd name="T67" fmla="*/ 484183925 h 168"/>
                <a:gd name="T68" fmla="*/ 655564422 w 150"/>
                <a:gd name="T69" fmla="*/ 0 h 1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0"/>
                <a:gd name="T106" fmla="*/ 0 h 168"/>
                <a:gd name="T107" fmla="*/ 150 w 150"/>
                <a:gd name="T108" fmla="*/ 168 h 16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0" h="168">
                  <a:moveTo>
                    <a:pt x="22" y="14"/>
                  </a:moveTo>
                  <a:lnTo>
                    <a:pt x="48" y="26"/>
                  </a:lnTo>
                  <a:lnTo>
                    <a:pt x="72" y="42"/>
                  </a:lnTo>
                  <a:lnTo>
                    <a:pt x="74" y="48"/>
                  </a:lnTo>
                  <a:lnTo>
                    <a:pt x="74" y="52"/>
                  </a:lnTo>
                  <a:lnTo>
                    <a:pt x="74" y="58"/>
                  </a:lnTo>
                  <a:lnTo>
                    <a:pt x="76" y="62"/>
                  </a:lnTo>
                  <a:lnTo>
                    <a:pt x="76" y="64"/>
                  </a:lnTo>
                  <a:lnTo>
                    <a:pt x="80" y="64"/>
                  </a:lnTo>
                  <a:lnTo>
                    <a:pt x="84" y="64"/>
                  </a:lnTo>
                  <a:lnTo>
                    <a:pt x="88" y="66"/>
                  </a:lnTo>
                  <a:lnTo>
                    <a:pt x="92" y="68"/>
                  </a:lnTo>
                  <a:lnTo>
                    <a:pt x="100" y="72"/>
                  </a:lnTo>
                  <a:lnTo>
                    <a:pt x="112" y="78"/>
                  </a:lnTo>
                  <a:lnTo>
                    <a:pt x="118" y="82"/>
                  </a:lnTo>
                  <a:lnTo>
                    <a:pt x="124" y="84"/>
                  </a:lnTo>
                  <a:lnTo>
                    <a:pt x="122" y="88"/>
                  </a:lnTo>
                  <a:lnTo>
                    <a:pt x="118" y="90"/>
                  </a:lnTo>
                  <a:lnTo>
                    <a:pt x="114" y="92"/>
                  </a:lnTo>
                  <a:lnTo>
                    <a:pt x="108" y="92"/>
                  </a:lnTo>
                  <a:lnTo>
                    <a:pt x="98" y="92"/>
                  </a:lnTo>
                  <a:lnTo>
                    <a:pt x="90" y="92"/>
                  </a:lnTo>
                  <a:lnTo>
                    <a:pt x="98" y="102"/>
                  </a:lnTo>
                  <a:lnTo>
                    <a:pt x="104" y="106"/>
                  </a:lnTo>
                  <a:lnTo>
                    <a:pt x="108" y="108"/>
                  </a:lnTo>
                  <a:lnTo>
                    <a:pt x="108" y="114"/>
                  </a:lnTo>
                  <a:lnTo>
                    <a:pt x="110" y="118"/>
                  </a:lnTo>
                  <a:lnTo>
                    <a:pt x="114" y="126"/>
                  </a:lnTo>
                  <a:lnTo>
                    <a:pt x="118" y="128"/>
                  </a:lnTo>
                  <a:lnTo>
                    <a:pt x="122" y="128"/>
                  </a:lnTo>
                  <a:lnTo>
                    <a:pt x="126" y="130"/>
                  </a:lnTo>
                  <a:lnTo>
                    <a:pt x="128" y="132"/>
                  </a:lnTo>
                  <a:lnTo>
                    <a:pt x="130" y="142"/>
                  </a:lnTo>
                  <a:lnTo>
                    <a:pt x="134" y="144"/>
                  </a:lnTo>
                  <a:lnTo>
                    <a:pt x="140" y="146"/>
                  </a:lnTo>
                  <a:lnTo>
                    <a:pt x="142" y="150"/>
                  </a:lnTo>
                  <a:lnTo>
                    <a:pt x="146" y="154"/>
                  </a:lnTo>
                  <a:lnTo>
                    <a:pt x="148" y="158"/>
                  </a:lnTo>
                  <a:lnTo>
                    <a:pt x="150" y="162"/>
                  </a:lnTo>
                  <a:lnTo>
                    <a:pt x="148" y="164"/>
                  </a:lnTo>
                  <a:lnTo>
                    <a:pt x="146" y="166"/>
                  </a:lnTo>
                  <a:lnTo>
                    <a:pt x="140" y="168"/>
                  </a:lnTo>
                  <a:lnTo>
                    <a:pt x="136" y="166"/>
                  </a:lnTo>
                  <a:lnTo>
                    <a:pt x="134" y="164"/>
                  </a:lnTo>
                  <a:lnTo>
                    <a:pt x="130" y="162"/>
                  </a:lnTo>
                  <a:lnTo>
                    <a:pt x="116" y="158"/>
                  </a:lnTo>
                  <a:lnTo>
                    <a:pt x="100" y="154"/>
                  </a:lnTo>
                  <a:lnTo>
                    <a:pt x="94" y="150"/>
                  </a:lnTo>
                  <a:lnTo>
                    <a:pt x="90" y="146"/>
                  </a:lnTo>
                  <a:lnTo>
                    <a:pt x="86" y="142"/>
                  </a:lnTo>
                  <a:lnTo>
                    <a:pt x="84" y="134"/>
                  </a:lnTo>
                  <a:lnTo>
                    <a:pt x="86" y="136"/>
                  </a:lnTo>
                  <a:lnTo>
                    <a:pt x="84" y="130"/>
                  </a:lnTo>
                  <a:lnTo>
                    <a:pt x="82" y="124"/>
                  </a:lnTo>
                  <a:lnTo>
                    <a:pt x="80" y="120"/>
                  </a:lnTo>
                  <a:lnTo>
                    <a:pt x="76" y="116"/>
                  </a:lnTo>
                  <a:lnTo>
                    <a:pt x="60" y="108"/>
                  </a:lnTo>
                  <a:lnTo>
                    <a:pt x="44" y="108"/>
                  </a:lnTo>
                  <a:lnTo>
                    <a:pt x="38" y="108"/>
                  </a:lnTo>
                  <a:lnTo>
                    <a:pt x="34" y="114"/>
                  </a:lnTo>
                  <a:lnTo>
                    <a:pt x="32" y="120"/>
                  </a:lnTo>
                  <a:lnTo>
                    <a:pt x="32" y="128"/>
                  </a:lnTo>
                  <a:lnTo>
                    <a:pt x="22" y="128"/>
                  </a:lnTo>
                  <a:lnTo>
                    <a:pt x="28" y="128"/>
                  </a:lnTo>
                  <a:lnTo>
                    <a:pt x="26" y="132"/>
                  </a:lnTo>
                  <a:lnTo>
                    <a:pt x="22" y="136"/>
                  </a:lnTo>
                  <a:lnTo>
                    <a:pt x="18" y="142"/>
                  </a:lnTo>
                  <a:lnTo>
                    <a:pt x="14" y="142"/>
                  </a:lnTo>
                  <a:lnTo>
                    <a:pt x="0" y="142"/>
                  </a:lnTo>
                  <a:lnTo>
                    <a:pt x="5" y="0"/>
                  </a:lnTo>
                </a:path>
              </a:pathLst>
            </a:custGeom>
            <a:solidFill>
              <a:srgbClr val="C0C0C0"/>
            </a:solidFill>
            <a:ln w="3175">
              <a:solidFill>
                <a:schemeClr val="bg1"/>
              </a:solidFill>
              <a:round/>
              <a:headEnd/>
              <a:tailEnd/>
            </a:ln>
          </p:spPr>
          <p:txBody>
            <a:bodyPr/>
            <a:lstStyle/>
            <a:p>
              <a:endParaRPr lang="en-GB"/>
            </a:p>
          </p:txBody>
        </p:sp>
        <p:sp>
          <p:nvSpPr>
            <p:cNvPr id="76046" name="Freeform 272"/>
            <p:cNvSpPr>
              <a:spLocks/>
            </p:cNvSpPr>
            <p:nvPr/>
          </p:nvSpPr>
          <p:spPr bwMode="auto">
            <a:xfrm>
              <a:off x="2896" y="1421"/>
              <a:ext cx="31" cy="26"/>
            </a:xfrm>
            <a:custGeom>
              <a:avLst/>
              <a:gdLst>
                <a:gd name="T0" fmla="*/ 0 w 21"/>
                <a:gd name="T1" fmla="*/ 2147483647 h 24"/>
                <a:gd name="T2" fmla="*/ 0 w 21"/>
                <a:gd name="T3" fmla="*/ 2147483647 h 24"/>
                <a:gd name="T4" fmla="*/ 2147483647 w 21"/>
                <a:gd name="T5" fmla="*/ 0 h 24"/>
                <a:gd name="T6" fmla="*/ 2147483647 w 21"/>
                <a:gd name="T7" fmla="*/ 0 h 24"/>
                <a:gd name="T8" fmla="*/ 2147483647 w 21"/>
                <a:gd name="T9" fmla="*/ 2147483647 h 24"/>
                <a:gd name="T10" fmla="*/ 2147483647 w 21"/>
                <a:gd name="T11" fmla="*/ 2147483647 h 24"/>
                <a:gd name="T12" fmla="*/ 2147483647 w 21"/>
                <a:gd name="T13" fmla="*/ 2147483647 h 24"/>
                <a:gd name="T14" fmla="*/ 0 w 21"/>
                <a:gd name="T15" fmla="*/ 2147483647 h 24"/>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24"/>
                <a:gd name="T26" fmla="*/ 21 w 21"/>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24">
                  <a:moveTo>
                    <a:pt x="0" y="24"/>
                  </a:moveTo>
                  <a:lnTo>
                    <a:pt x="0" y="6"/>
                  </a:lnTo>
                  <a:lnTo>
                    <a:pt x="2" y="0"/>
                  </a:lnTo>
                  <a:lnTo>
                    <a:pt x="11" y="0"/>
                  </a:lnTo>
                  <a:lnTo>
                    <a:pt x="21" y="9"/>
                  </a:lnTo>
                  <a:lnTo>
                    <a:pt x="20" y="7"/>
                  </a:lnTo>
                  <a:lnTo>
                    <a:pt x="10" y="24"/>
                  </a:lnTo>
                  <a:lnTo>
                    <a:pt x="0" y="24"/>
                  </a:lnTo>
                  <a:close/>
                </a:path>
              </a:pathLst>
            </a:custGeom>
            <a:solidFill>
              <a:srgbClr val="C0C0C0"/>
            </a:solidFill>
            <a:ln w="3175">
              <a:solidFill>
                <a:schemeClr val="bg1"/>
              </a:solidFill>
              <a:round/>
              <a:headEnd/>
              <a:tailEnd/>
            </a:ln>
          </p:spPr>
          <p:txBody>
            <a:bodyPr/>
            <a:lstStyle/>
            <a:p>
              <a:endParaRPr lang="en-GB"/>
            </a:p>
          </p:txBody>
        </p:sp>
        <p:sp>
          <p:nvSpPr>
            <p:cNvPr id="76047" name="Freeform 273"/>
            <p:cNvSpPr>
              <a:spLocks/>
            </p:cNvSpPr>
            <p:nvPr/>
          </p:nvSpPr>
          <p:spPr bwMode="auto">
            <a:xfrm>
              <a:off x="2917" y="1429"/>
              <a:ext cx="68" cy="75"/>
            </a:xfrm>
            <a:custGeom>
              <a:avLst/>
              <a:gdLst>
                <a:gd name="T0" fmla="*/ 473913595 w 71"/>
                <a:gd name="T1" fmla="*/ 0 h 78"/>
                <a:gd name="T2" fmla="*/ 473913595 w 71"/>
                <a:gd name="T3" fmla="*/ 544205326 h 78"/>
                <a:gd name="T4" fmla="*/ 0 w 71"/>
                <a:gd name="T5" fmla="*/ 544205326 h 78"/>
                <a:gd name="T6" fmla="*/ 473913595 w 71"/>
                <a:gd name="T7" fmla="*/ 544205326 h 78"/>
                <a:gd name="T8" fmla="*/ 473913595 w 71"/>
                <a:gd name="T9" fmla="*/ 544205326 h 78"/>
                <a:gd name="T10" fmla="*/ 473913595 w 71"/>
                <a:gd name="T11" fmla="*/ 544205326 h 78"/>
                <a:gd name="T12" fmla="*/ 473913595 w 71"/>
                <a:gd name="T13" fmla="*/ 544205326 h 78"/>
                <a:gd name="T14" fmla="*/ 473913595 w 71"/>
                <a:gd name="T15" fmla="*/ 544205326 h 78"/>
                <a:gd name="T16" fmla="*/ 473913595 w 71"/>
                <a:gd name="T17" fmla="*/ 544205326 h 78"/>
                <a:gd name="T18" fmla="*/ 473913595 w 71"/>
                <a:gd name="T19" fmla="*/ 544205326 h 78"/>
                <a:gd name="T20" fmla="*/ 473913595 w 71"/>
                <a:gd name="T21" fmla="*/ 544205326 h 78"/>
                <a:gd name="T22" fmla="*/ 473913595 w 71"/>
                <a:gd name="T23" fmla="*/ 544205326 h 78"/>
                <a:gd name="T24" fmla="*/ 473913595 w 71"/>
                <a:gd name="T25" fmla="*/ 544205326 h 78"/>
                <a:gd name="T26" fmla="*/ 473913595 w 71"/>
                <a:gd name="T27" fmla="*/ 544205326 h 78"/>
                <a:gd name="T28" fmla="*/ 473913595 w 71"/>
                <a:gd name="T29" fmla="*/ 544205326 h 78"/>
                <a:gd name="T30" fmla="*/ 473913595 w 71"/>
                <a:gd name="T31" fmla="*/ 544205326 h 78"/>
                <a:gd name="T32" fmla="*/ 473913595 w 71"/>
                <a:gd name="T33" fmla="*/ 544205326 h 78"/>
                <a:gd name="T34" fmla="*/ 473913595 w 71"/>
                <a:gd name="T35" fmla="*/ 544205326 h 78"/>
                <a:gd name="T36" fmla="*/ 473913595 w 71"/>
                <a:gd name="T37" fmla="*/ 544205326 h 78"/>
                <a:gd name="T38" fmla="*/ 473913595 w 71"/>
                <a:gd name="T39" fmla="*/ 544205326 h 78"/>
                <a:gd name="T40" fmla="*/ 473913595 w 71"/>
                <a:gd name="T41" fmla="*/ 544205326 h 78"/>
                <a:gd name="T42" fmla="*/ 473913595 w 71"/>
                <a:gd name="T43" fmla="*/ 544205326 h 78"/>
                <a:gd name="T44" fmla="*/ 473913595 w 71"/>
                <a:gd name="T45" fmla="*/ 544205326 h 78"/>
                <a:gd name="T46" fmla="*/ 473913595 w 71"/>
                <a:gd name="T47" fmla="*/ 544205326 h 78"/>
                <a:gd name="T48" fmla="*/ 473913595 w 71"/>
                <a:gd name="T49" fmla="*/ 0 h 78"/>
                <a:gd name="T50" fmla="*/ 473913595 w 71"/>
                <a:gd name="T51" fmla="*/ 0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78"/>
                <a:gd name="T80" fmla="*/ 71 w 71"/>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78">
                  <a:moveTo>
                    <a:pt x="18" y="0"/>
                  </a:moveTo>
                  <a:lnTo>
                    <a:pt x="17" y="8"/>
                  </a:lnTo>
                  <a:lnTo>
                    <a:pt x="0" y="24"/>
                  </a:lnTo>
                  <a:lnTo>
                    <a:pt x="8" y="44"/>
                  </a:lnTo>
                  <a:lnTo>
                    <a:pt x="14" y="52"/>
                  </a:lnTo>
                  <a:lnTo>
                    <a:pt x="20" y="60"/>
                  </a:lnTo>
                  <a:lnTo>
                    <a:pt x="24" y="60"/>
                  </a:lnTo>
                  <a:lnTo>
                    <a:pt x="28" y="60"/>
                  </a:lnTo>
                  <a:lnTo>
                    <a:pt x="34" y="60"/>
                  </a:lnTo>
                  <a:lnTo>
                    <a:pt x="38" y="60"/>
                  </a:lnTo>
                  <a:lnTo>
                    <a:pt x="48" y="64"/>
                  </a:lnTo>
                  <a:lnTo>
                    <a:pt x="60" y="72"/>
                  </a:lnTo>
                  <a:lnTo>
                    <a:pt x="70" y="78"/>
                  </a:lnTo>
                  <a:lnTo>
                    <a:pt x="71" y="74"/>
                  </a:lnTo>
                  <a:lnTo>
                    <a:pt x="68" y="73"/>
                  </a:lnTo>
                  <a:lnTo>
                    <a:pt x="65" y="65"/>
                  </a:lnTo>
                  <a:lnTo>
                    <a:pt x="56" y="59"/>
                  </a:lnTo>
                  <a:lnTo>
                    <a:pt x="23" y="35"/>
                  </a:lnTo>
                  <a:lnTo>
                    <a:pt x="29" y="25"/>
                  </a:lnTo>
                  <a:lnTo>
                    <a:pt x="35" y="16"/>
                  </a:lnTo>
                  <a:lnTo>
                    <a:pt x="42" y="16"/>
                  </a:lnTo>
                  <a:lnTo>
                    <a:pt x="36" y="10"/>
                  </a:lnTo>
                  <a:lnTo>
                    <a:pt x="28" y="4"/>
                  </a:lnTo>
                  <a:lnTo>
                    <a:pt x="20" y="0"/>
                  </a:lnTo>
                  <a:lnTo>
                    <a:pt x="18" y="0"/>
                  </a:lnTo>
                  <a:close/>
                </a:path>
              </a:pathLst>
            </a:custGeom>
            <a:solidFill>
              <a:srgbClr val="C0C0C0"/>
            </a:solidFill>
            <a:ln w="3175">
              <a:solidFill>
                <a:schemeClr val="bg1"/>
              </a:solidFill>
              <a:round/>
              <a:headEnd/>
              <a:tailEnd/>
            </a:ln>
          </p:spPr>
          <p:txBody>
            <a:bodyPr/>
            <a:lstStyle/>
            <a:p>
              <a:endParaRPr lang="en-GB"/>
            </a:p>
          </p:txBody>
        </p:sp>
        <p:grpSp>
          <p:nvGrpSpPr>
            <p:cNvPr id="76048" name="Group 7"/>
            <p:cNvGrpSpPr>
              <a:grpSpLocks/>
            </p:cNvGrpSpPr>
            <p:nvPr/>
          </p:nvGrpSpPr>
          <p:grpSpPr bwMode="auto">
            <a:xfrm>
              <a:off x="815" y="1266"/>
              <a:ext cx="4285" cy="1777"/>
              <a:chOff x="1292882" y="2006312"/>
              <a:chExt cx="6802355" cy="2821864"/>
            </a:xfrm>
          </p:grpSpPr>
          <p:grpSp>
            <p:nvGrpSpPr>
              <p:cNvPr id="76077" name="Group 6"/>
              <p:cNvGrpSpPr>
                <a:grpSpLocks/>
              </p:cNvGrpSpPr>
              <p:nvPr/>
            </p:nvGrpSpPr>
            <p:grpSpPr bwMode="auto">
              <a:xfrm>
                <a:off x="1292882" y="2006312"/>
                <a:ext cx="6802355" cy="2821864"/>
                <a:chOff x="1292882" y="2006312"/>
                <a:chExt cx="6802355" cy="2821864"/>
              </a:xfrm>
            </p:grpSpPr>
            <p:sp>
              <p:nvSpPr>
                <p:cNvPr id="76079" name="Oval 321"/>
                <p:cNvSpPr>
                  <a:spLocks noChangeArrowheads="1"/>
                </p:cNvSpPr>
                <p:nvPr/>
              </p:nvSpPr>
              <p:spPr bwMode="auto">
                <a:xfrm>
                  <a:off x="4428156" y="2088888"/>
                  <a:ext cx="88899" cy="8734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grpSp>
              <p:nvGrpSpPr>
                <p:cNvPr id="76080" name="Group 3"/>
                <p:cNvGrpSpPr>
                  <a:grpSpLocks/>
                </p:cNvGrpSpPr>
                <p:nvPr/>
              </p:nvGrpSpPr>
              <p:grpSpPr bwMode="auto">
                <a:xfrm>
                  <a:off x="1292882" y="2006312"/>
                  <a:ext cx="6802355" cy="2821864"/>
                  <a:chOff x="1292882" y="2006312"/>
                  <a:chExt cx="6802355" cy="2821864"/>
                </a:xfrm>
              </p:grpSpPr>
              <p:sp>
                <p:nvSpPr>
                  <p:cNvPr id="76081" name="Oval 275"/>
                  <p:cNvSpPr>
                    <a:spLocks noChangeArrowheads="1"/>
                  </p:cNvSpPr>
                  <p:nvPr/>
                </p:nvSpPr>
                <p:spPr bwMode="auto">
                  <a:xfrm>
                    <a:off x="2380306" y="2328675"/>
                    <a:ext cx="215897" cy="215967"/>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82" name="Oval 287"/>
                  <p:cNvSpPr>
                    <a:spLocks noChangeArrowheads="1"/>
                  </p:cNvSpPr>
                  <p:nvPr/>
                </p:nvSpPr>
                <p:spPr bwMode="auto">
                  <a:xfrm>
                    <a:off x="4453555" y="2006312"/>
                    <a:ext cx="88899" cy="8734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83" name="Oval 290"/>
                  <p:cNvSpPr>
                    <a:spLocks noChangeArrowheads="1"/>
                  </p:cNvSpPr>
                  <p:nvPr/>
                </p:nvSpPr>
                <p:spPr bwMode="auto">
                  <a:xfrm>
                    <a:off x="1610378" y="2025368"/>
                    <a:ext cx="88899" cy="8892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84" name="Oval 298"/>
                  <p:cNvSpPr>
                    <a:spLocks noChangeArrowheads="1"/>
                  </p:cNvSpPr>
                  <p:nvPr/>
                </p:nvSpPr>
                <p:spPr bwMode="auto">
                  <a:xfrm>
                    <a:off x="8006337" y="4604269"/>
                    <a:ext cx="88899" cy="8892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85" name="Oval 299"/>
                  <p:cNvSpPr>
                    <a:spLocks noChangeArrowheads="1"/>
                  </p:cNvSpPr>
                  <p:nvPr/>
                </p:nvSpPr>
                <p:spPr bwMode="auto">
                  <a:xfrm>
                    <a:off x="7820602" y="4739249"/>
                    <a:ext cx="87311" cy="8892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86" name="Oval 303"/>
                  <p:cNvSpPr>
                    <a:spLocks noChangeArrowheads="1"/>
                  </p:cNvSpPr>
                  <p:nvPr/>
                </p:nvSpPr>
                <p:spPr bwMode="auto">
                  <a:xfrm>
                    <a:off x="2526354" y="2349319"/>
                    <a:ext cx="88899" cy="8892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87" name="Oval 309"/>
                  <p:cNvSpPr>
                    <a:spLocks noChangeArrowheads="1"/>
                  </p:cNvSpPr>
                  <p:nvPr/>
                </p:nvSpPr>
                <p:spPr bwMode="auto">
                  <a:xfrm>
                    <a:off x="7645979" y="2473182"/>
                    <a:ext cx="215897" cy="215967"/>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88" name="Oval 311"/>
                  <p:cNvSpPr>
                    <a:spLocks noChangeArrowheads="1"/>
                  </p:cNvSpPr>
                  <p:nvPr/>
                </p:nvSpPr>
                <p:spPr bwMode="auto">
                  <a:xfrm>
                    <a:off x="4498005" y="2063480"/>
                    <a:ext cx="88899" cy="8892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89" name="Oval 325"/>
                  <p:cNvSpPr>
                    <a:spLocks noChangeArrowheads="1"/>
                  </p:cNvSpPr>
                  <p:nvPr/>
                </p:nvSpPr>
                <p:spPr bwMode="auto">
                  <a:xfrm>
                    <a:off x="2205683" y="2770137"/>
                    <a:ext cx="88899" cy="8892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90" name="Oval 326"/>
                  <p:cNvSpPr>
                    <a:spLocks noChangeArrowheads="1"/>
                  </p:cNvSpPr>
                  <p:nvPr/>
                </p:nvSpPr>
                <p:spPr bwMode="auto">
                  <a:xfrm>
                    <a:off x="2977198" y="4345427"/>
                    <a:ext cx="88899" cy="8892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91" name="Oval 314"/>
                  <p:cNvSpPr>
                    <a:spLocks noChangeArrowheads="1"/>
                  </p:cNvSpPr>
                  <p:nvPr/>
                </p:nvSpPr>
                <p:spPr bwMode="auto">
                  <a:xfrm>
                    <a:off x="1292882" y="2444598"/>
                    <a:ext cx="144460" cy="14450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92" name="Oval 314"/>
                  <p:cNvSpPr>
                    <a:spLocks noChangeArrowheads="1"/>
                  </p:cNvSpPr>
                  <p:nvPr/>
                </p:nvSpPr>
                <p:spPr bwMode="auto">
                  <a:xfrm>
                    <a:off x="2326331" y="2419190"/>
                    <a:ext cx="144461" cy="14450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93" name="Oval 314"/>
                  <p:cNvSpPr>
                    <a:spLocks noChangeArrowheads="1"/>
                  </p:cNvSpPr>
                  <p:nvPr/>
                </p:nvSpPr>
                <p:spPr bwMode="auto">
                  <a:xfrm>
                    <a:off x="2334269" y="2292151"/>
                    <a:ext cx="144460" cy="14450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94" name="Oval 284"/>
                  <p:cNvSpPr>
                    <a:spLocks noChangeArrowheads="1"/>
                  </p:cNvSpPr>
                  <p:nvPr/>
                </p:nvSpPr>
                <p:spPr bwMode="auto">
                  <a:xfrm>
                    <a:off x="7339595" y="2441422"/>
                    <a:ext cx="144461" cy="14450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95" name="Oval 284"/>
                  <p:cNvSpPr>
                    <a:spLocks noChangeArrowheads="1"/>
                  </p:cNvSpPr>
                  <p:nvPr/>
                </p:nvSpPr>
                <p:spPr bwMode="auto">
                  <a:xfrm>
                    <a:off x="7237996" y="2660565"/>
                    <a:ext cx="144461" cy="14450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96" name="Oval 284"/>
                  <p:cNvSpPr>
                    <a:spLocks noChangeArrowheads="1"/>
                  </p:cNvSpPr>
                  <p:nvPr/>
                </p:nvSpPr>
                <p:spPr bwMode="auto">
                  <a:xfrm>
                    <a:off x="7145923" y="2881297"/>
                    <a:ext cx="142873" cy="144507"/>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97" name="Oval 284"/>
                  <p:cNvSpPr>
                    <a:spLocks noChangeArrowheads="1"/>
                  </p:cNvSpPr>
                  <p:nvPr/>
                </p:nvSpPr>
                <p:spPr bwMode="auto">
                  <a:xfrm>
                    <a:off x="6958600" y="3448210"/>
                    <a:ext cx="144461" cy="144508"/>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grpSp>
          </p:grpSp>
          <p:sp>
            <p:nvSpPr>
              <p:cNvPr id="76078" name="Oval 279"/>
              <p:cNvSpPr>
                <a:spLocks noChangeArrowheads="1"/>
              </p:cNvSpPr>
              <p:nvPr/>
            </p:nvSpPr>
            <p:spPr bwMode="auto">
              <a:xfrm>
                <a:off x="4186859" y="2006312"/>
                <a:ext cx="215897" cy="215967"/>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grpSp>
        <p:grpSp>
          <p:nvGrpSpPr>
            <p:cNvPr id="76049" name="Group 4"/>
            <p:cNvGrpSpPr>
              <a:grpSpLocks/>
            </p:cNvGrpSpPr>
            <p:nvPr/>
          </p:nvGrpSpPr>
          <p:grpSpPr bwMode="auto">
            <a:xfrm>
              <a:off x="42" y="1059"/>
              <a:ext cx="5435" cy="2095"/>
              <a:chOff x="66994" y="1681916"/>
              <a:chExt cx="8627927" cy="3324412"/>
            </a:xfrm>
          </p:grpSpPr>
          <p:sp>
            <p:nvSpPr>
              <p:cNvPr id="76054" name="Text Box 334"/>
              <p:cNvSpPr txBox="1">
                <a:spLocks noChangeArrowheads="1"/>
              </p:cNvSpPr>
              <p:nvPr/>
            </p:nvSpPr>
            <p:spPr bwMode="auto">
              <a:xfrm>
                <a:off x="3880109" y="2162726"/>
                <a:ext cx="904861" cy="244372"/>
              </a:xfrm>
              <a:prstGeom prst="rect">
                <a:avLst/>
              </a:prstGeom>
              <a:noFill/>
              <a:ln w="9525">
                <a:noFill/>
                <a:miter lim="800000"/>
                <a:headEnd/>
                <a:tailEnd/>
              </a:ln>
            </p:spPr>
            <p:txBody>
              <a:bodyPr>
                <a:spAutoFit/>
              </a:bodyPr>
              <a:lstStyle/>
              <a:p>
                <a:r>
                  <a:rPr lang="en-GB" sz="1000" b="1">
                    <a:ea typeface="ＭＳ Ｐゴシック" charset="-128"/>
                  </a:rPr>
                  <a:t>PARIS</a:t>
                </a:r>
              </a:p>
            </p:txBody>
          </p:sp>
          <p:grpSp>
            <p:nvGrpSpPr>
              <p:cNvPr id="76055" name="Group 2"/>
              <p:cNvGrpSpPr>
                <a:grpSpLocks/>
              </p:cNvGrpSpPr>
              <p:nvPr/>
            </p:nvGrpSpPr>
            <p:grpSpPr bwMode="auto">
              <a:xfrm>
                <a:off x="66994" y="1681916"/>
                <a:ext cx="8627927" cy="3324412"/>
                <a:chOff x="66994" y="1681916"/>
                <a:chExt cx="8627927" cy="3324412"/>
              </a:xfrm>
            </p:grpSpPr>
            <p:sp>
              <p:nvSpPr>
                <p:cNvPr id="76056" name="Text Box 328"/>
                <p:cNvSpPr txBox="1">
                  <a:spLocks noChangeArrowheads="1"/>
                </p:cNvSpPr>
                <p:nvPr/>
              </p:nvSpPr>
              <p:spPr bwMode="auto">
                <a:xfrm>
                  <a:off x="2525993" y="2403924"/>
                  <a:ext cx="904861" cy="245959"/>
                </a:xfrm>
                <a:prstGeom prst="rect">
                  <a:avLst/>
                </a:prstGeom>
                <a:noFill/>
                <a:ln w="9525">
                  <a:noFill/>
                  <a:miter lim="800000"/>
                  <a:headEnd/>
                  <a:tailEnd/>
                </a:ln>
              </p:spPr>
              <p:txBody>
                <a:bodyPr>
                  <a:spAutoFit/>
                </a:bodyPr>
                <a:lstStyle/>
                <a:p>
                  <a:r>
                    <a:rPr lang="en-GB" sz="1000" b="1">
                      <a:ea typeface="ＭＳ Ｐゴシック" charset="-128"/>
                    </a:rPr>
                    <a:t>NEW YORK</a:t>
                  </a:r>
                </a:p>
              </p:txBody>
            </p:sp>
            <p:sp>
              <p:nvSpPr>
                <p:cNvPr id="76057" name="Text Box 329"/>
                <p:cNvSpPr txBox="1">
                  <a:spLocks noChangeArrowheads="1"/>
                </p:cNvSpPr>
                <p:nvPr/>
              </p:nvSpPr>
              <p:spPr bwMode="auto">
                <a:xfrm>
                  <a:off x="7790060" y="2472158"/>
                  <a:ext cx="904861" cy="245958"/>
                </a:xfrm>
                <a:prstGeom prst="rect">
                  <a:avLst/>
                </a:prstGeom>
                <a:noFill/>
                <a:ln w="9525">
                  <a:noFill/>
                  <a:miter lim="800000"/>
                  <a:headEnd/>
                  <a:tailEnd/>
                </a:ln>
              </p:spPr>
              <p:txBody>
                <a:bodyPr>
                  <a:spAutoFit/>
                </a:bodyPr>
                <a:lstStyle/>
                <a:p>
                  <a:r>
                    <a:rPr lang="en-GB" sz="1000" b="1">
                      <a:ea typeface="ＭＳ Ｐゴシック" charset="-128"/>
                    </a:rPr>
                    <a:t>TOKYO</a:t>
                  </a:r>
                </a:p>
              </p:txBody>
            </p:sp>
            <p:sp>
              <p:nvSpPr>
                <p:cNvPr id="76058" name="Text Box 330"/>
                <p:cNvSpPr txBox="1">
                  <a:spLocks noChangeArrowheads="1"/>
                </p:cNvSpPr>
                <p:nvPr/>
              </p:nvSpPr>
              <p:spPr bwMode="auto">
                <a:xfrm>
                  <a:off x="3324493" y="1988174"/>
                  <a:ext cx="903274" cy="245959"/>
                </a:xfrm>
                <a:prstGeom prst="rect">
                  <a:avLst/>
                </a:prstGeom>
                <a:noFill/>
                <a:ln w="9525">
                  <a:noFill/>
                  <a:miter lim="800000"/>
                  <a:headEnd/>
                  <a:tailEnd/>
                </a:ln>
              </p:spPr>
              <p:txBody>
                <a:bodyPr>
                  <a:spAutoFit/>
                </a:bodyPr>
                <a:lstStyle/>
                <a:p>
                  <a:pPr algn="r"/>
                  <a:r>
                    <a:rPr lang="en-GB" sz="1000" b="1">
                      <a:ea typeface="ＭＳ Ｐゴシック" charset="-128"/>
                    </a:rPr>
                    <a:t>LONDON</a:t>
                  </a:r>
                </a:p>
              </p:txBody>
            </p:sp>
            <p:sp>
              <p:nvSpPr>
                <p:cNvPr id="76059" name="Text Box 331"/>
                <p:cNvSpPr txBox="1">
                  <a:spLocks noChangeArrowheads="1"/>
                </p:cNvSpPr>
                <p:nvPr/>
              </p:nvSpPr>
              <p:spPr bwMode="auto">
                <a:xfrm>
                  <a:off x="7309055" y="2248414"/>
                  <a:ext cx="904861" cy="245959"/>
                </a:xfrm>
                <a:prstGeom prst="rect">
                  <a:avLst/>
                </a:prstGeom>
                <a:noFill/>
                <a:ln w="9525">
                  <a:noFill/>
                  <a:miter lim="800000"/>
                  <a:headEnd/>
                  <a:tailEnd/>
                </a:ln>
              </p:spPr>
              <p:txBody>
                <a:bodyPr>
                  <a:spAutoFit/>
                </a:bodyPr>
                <a:lstStyle/>
                <a:p>
                  <a:r>
                    <a:rPr lang="en-GB" sz="1000" b="1">
                      <a:ea typeface="ＭＳ Ｐゴシック" charset="-128"/>
                    </a:rPr>
                    <a:t>Seoul</a:t>
                  </a:r>
                </a:p>
              </p:txBody>
            </p:sp>
            <p:sp>
              <p:nvSpPr>
                <p:cNvPr id="76060" name="Text Box 332"/>
                <p:cNvSpPr txBox="1">
                  <a:spLocks noChangeArrowheads="1"/>
                </p:cNvSpPr>
                <p:nvPr/>
              </p:nvSpPr>
              <p:spPr bwMode="auto">
                <a:xfrm>
                  <a:off x="6318470" y="2814914"/>
                  <a:ext cx="904861" cy="245958"/>
                </a:xfrm>
                <a:prstGeom prst="rect">
                  <a:avLst/>
                </a:prstGeom>
                <a:noFill/>
                <a:ln w="9525">
                  <a:noFill/>
                  <a:miter lim="800000"/>
                  <a:headEnd/>
                  <a:tailEnd/>
                </a:ln>
              </p:spPr>
              <p:txBody>
                <a:bodyPr>
                  <a:spAutoFit/>
                </a:bodyPr>
                <a:lstStyle/>
                <a:p>
                  <a:r>
                    <a:rPr lang="en-GB" sz="1000" b="1">
                      <a:ea typeface="ＭＳ Ｐゴシック" charset="-128"/>
                    </a:rPr>
                    <a:t>HONG KONG</a:t>
                  </a:r>
                </a:p>
              </p:txBody>
            </p:sp>
            <p:sp>
              <p:nvSpPr>
                <p:cNvPr id="76061" name="Text Box 333"/>
                <p:cNvSpPr txBox="1">
                  <a:spLocks noChangeArrowheads="1"/>
                </p:cNvSpPr>
                <p:nvPr/>
              </p:nvSpPr>
              <p:spPr bwMode="auto">
                <a:xfrm>
                  <a:off x="7053472" y="3411563"/>
                  <a:ext cx="904861" cy="245958"/>
                </a:xfrm>
                <a:prstGeom prst="rect">
                  <a:avLst/>
                </a:prstGeom>
                <a:noFill/>
                <a:ln w="9525">
                  <a:noFill/>
                  <a:miter lim="800000"/>
                  <a:headEnd/>
                  <a:tailEnd/>
                </a:ln>
              </p:spPr>
              <p:txBody>
                <a:bodyPr>
                  <a:spAutoFit/>
                </a:bodyPr>
                <a:lstStyle/>
                <a:p>
                  <a:r>
                    <a:rPr lang="en-GB" sz="1000" b="1">
                      <a:ea typeface="ＭＳ Ｐゴシック" charset="-128"/>
                    </a:rPr>
                    <a:t>Singapore</a:t>
                  </a:r>
                </a:p>
              </p:txBody>
            </p:sp>
            <p:sp>
              <p:nvSpPr>
                <p:cNvPr id="76062" name="Text Box 335"/>
                <p:cNvSpPr txBox="1">
                  <a:spLocks noChangeArrowheads="1"/>
                </p:cNvSpPr>
                <p:nvPr/>
              </p:nvSpPr>
              <p:spPr bwMode="auto">
                <a:xfrm>
                  <a:off x="446401" y="2265870"/>
                  <a:ext cx="903273" cy="22850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San Francisco</a:t>
                  </a:r>
                </a:p>
              </p:txBody>
            </p:sp>
            <p:sp>
              <p:nvSpPr>
                <p:cNvPr id="76063" name="Text Box 336"/>
                <p:cNvSpPr txBox="1">
                  <a:spLocks noChangeArrowheads="1"/>
                </p:cNvSpPr>
                <p:nvPr/>
              </p:nvSpPr>
              <p:spPr bwMode="auto">
                <a:xfrm>
                  <a:off x="66994" y="2411859"/>
                  <a:ext cx="1282680" cy="22850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Los Angeles</a:t>
                  </a:r>
                </a:p>
              </p:txBody>
            </p:sp>
            <p:sp>
              <p:nvSpPr>
                <p:cNvPr id="76064" name="Text Box 337"/>
                <p:cNvSpPr txBox="1">
                  <a:spLocks noChangeArrowheads="1"/>
                </p:cNvSpPr>
                <p:nvPr/>
              </p:nvSpPr>
              <p:spPr bwMode="auto">
                <a:xfrm>
                  <a:off x="2167224" y="2567368"/>
                  <a:ext cx="1231881" cy="228504"/>
                </a:xfrm>
                <a:prstGeom prst="rect">
                  <a:avLst/>
                </a:prstGeom>
                <a:noFill/>
                <a:ln w="9525">
                  <a:noFill/>
                  <a:miter lim="800000"/>
                  <a:headEnd/>
                  <a:tailEnd/>
                </a:ln>
              </p:spPr>
              <p:txBody>
                <a:bodyPr>
                  <a:spAutoFit/>
                </a:bodyPr>
                <a:lstStyle/>
                <a:p>
                  <a:pPr>
                    <a:lnSpc>
                      <a:spcPct val="90000"/>
                    </a:lnSpc>
                  </a:pPr>
                  <a:r>
                    <a:rPr lang="en-GB" sz="1000" b="1">
                      <a:ea typeface="ＭＳ Ｐゴシック" charset="-128"/>
                    </a:rPr>
                    <a:t>Washington DC</a:t>
                  </a:r>
                </a:p>
              </p:txBody>
            </p:sp>
            <p:sp>
              <p:nvSpPr>
                <p:cNvPr id="76065" name="Text Box 339"/>
                <p:cNvSpPr txBox="1">
                  <a:spLocks noChangeArrowheads="1"/>
                </p:cNvSpPr>
                <p:nvPr/>
              </p:nvSpPr>
              <p:spPr bwMode="auto">
                <a:xfrm>
                  <a:off x="3006998" y="4335099"/>
                  <a:ext cx="709602" cy="22850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Sao Paulo</a:t>
                  </a:r>
                </a:p>
              </p:txBody>
            </p:sp>
            <p:sp>
              <p:nvSpPr>
                <p:cNvPr id="76066" name="Text Box 340"/>
                <p:cNvSpPr txBox="1">
                  <a:spLocks noChangeArrowheads="1"/>
                </p:cNvSpPr>
                <p:nvPr/>
              </p:nvSpPr>
              <p:spPr bwMode="auto">
                <a:xfrm>
                  <a:off x="7912295" y="4541387"/>
                  <a:ext cx="709602" cy="22850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Sydney</a:t>
                  </a:r>
                </a:p>
              </p:txBody>
            </p:sp>
            <p:sp>
              <p:nvSpPr>
                <p:cNvPr id="76067" name="Text Box 341"/>
                <p:cNvSpPr txBox="1">
                  <a:spLocks noChangeArrowheads="1"/>
                </p:cNvSpPr>
                <p:nvPr/>
              </p:nvSpPr>
              <p:spPr bwMode="auto">
                <a:xfrm>
                  <a:off x="7813872" y="4777824"/>
                  <a:ext cx="709602" cy="22850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Melbourne</a:t>
                  </a:r>
                </a:p>
              </p:txBody>
            </p:sp>
            <p:sp>
              <p:nvSpPr>
                <p:cNvPr id="76068" name="Text Box 343"/>
                <p:cNvSpPr txBox="1">
                  <a:spLocks noChangeArrowheads="1"/>
                </p:cNvSpPr>
                <p:nvPr/>
              </p:nvSpPr>
              <p:spPr bwMode="auto">
                <a:xfrm>
                  <a:off x="6593104" y="2613386"/>
                  <a:ext cx="777863" cy="228504"/>
                </a:xfrm>
                <a:prstGeom prst="rect">
                  <a:avLst/>
                </a:prstGeom>
                <a:noFill/>
                <a:ln w="9525">
                  <a:noFill/>
                  <a:miter lim="800000"/>
                  <a:headEnd/>
                  <a:tailEnd/>
                </a:ln>
              </p:spPr>
              <p:txBody>
                <a:bodyPr>
                  <a:spAutoFit/>
                </a:bodyPr>
                <a:lstStyle/>
                <a:p>
                  <a:pPr>
                    <a:lnSpc>
                      <a:spcPct val="90000"/>
                    </a:lnSpc>
                  </a:pPr>
                  <a:r>
                    <a:rPr lang="en-GB" sz="1000" b="1">
                      <a:ea typeface="ＭＳ Ｐゴシック" charset="-128"/>
                    </a:rPr>
                    <a:t>Shanghai</a:t>
                  </a:r>
                </a:p>
              </p:txBody>
            </p:sp>
            <p:sp>
              <p:nvSpPr>
                <p:cNvPr id="76069" name="Text Box 344"/>
                <p:cNvSpPr txBox="1">
                  <a:spLocks noChangeArrowheads="1"/>
                </p:cNvSpPr>
                <p:nvPr/>
              </p:nvSpPr>
              <p:spPr bwMode="auto">
                <a:xfrm>
                  <a:off x="6439119" y="2313475"/>
                  <a:ext cx="709602" cy="22850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Beijing</a:t>
                  </a:r>
                </a:p>
              </p:txBody>
            </p:sp>
            <p:sp>
              <p:nvSpPr>
                <p:cNvPr id="76070" name="Text Box 345"/>
                <p:cNvSpPr txBox="1">
                  <a:spLocks noChangeArrowheads="1"/>
                </p:cNvSpPr>
                <p:nvPr/>
              </p:nvSpPr>
              <p:spPr bwMode="auto">
                <a:xfrm>
                  <a:off x="5105640" y="1756497"/>
                  <a:ext cx="709602" cy="22850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Moscow</a:t>
                  </a:r>
                </a:p>
              </p:txBody>
            </p:sp>
            <p:sp>
              <p:nvSpPr>
                <p:cNvPr id="76071" name="Text Box 346"/>
                <p:cNvSpPr txBox="1">
                  <a:spLocks noChangeArrowheads="1"/>
                </p:cNvSpPr>
                <p:nvPr/>
              </p:nvSpPr>
              <p:spPr bwMode="auto">
                <a:xfrm>
                  <a:off x="4362701" y="1681916"/>
                  <a:ext cx="857236" cy="22850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Stockholm</a:t>
                  </a:r>
                </a:p>
              </p:txBody>
            </p:sp>
            <p:sp>
              <p:nvSpPr>
                <p:cNvPr id="76072" name="Text Box 348"/>
                <p:cNvSpPr txBox="1">
                  <a:spLocks noChangeArrowheads="1"/>
                </p:cNvSpPr>
                <p:nvPr/>
              </p:nvSpPr>
              <p:spPr bwMode="auto">
                <a:xfrm>
                  <a:off x="4561136" y="1910420"/>
                  <a:ext cx="709601" cy="637906"/>
                </a:xfrm>
                <a:prstGeom prst="rect">
                  <a:avLst/>
                </a:prstGeom>
                <a:noFill/>
                <a:ln w="9525">
                  <a:noFill/>
                  <a:miter lim="800000"/>
                  <a:headEnd/>
                  <a:tailEnd/>
                </a:ln>
              </p:spPr>
              <p:txBody>
                <a:bodyPr>
                  <a:spAutoFit/>
                </a:bodyPr>
                <a:lstStyle/>
                <a:p>
                  <a:pPr>
                    <a:lnSpc>
                      <a:spcPct val="90000"/>
                    </a:lnSpc>
                  </a:pPr>
                  <a:r>
                    <a:rPr lang="en-GB" sz="1000" b="1">
                      <a:ea typeface="ＭＳ Ｐゴシック" charset="-128"/>
                    </a:rPr>
                    <a:t>Hamburg</a:t>
                  </a:r>
                </a:p>
                <a:p>
                  <a:pPr>
                    <a:lnSpc>
                      <a:spcPct val="90000"/>
                    </a:lnSpc>
                  </a:pPr>
                  <a:r>
                    <a:rPr lang="en-GB" sz="1000" b="1">
                      <a:ea typeface="ＭＳ Ｐゴシック" charset="-128"/>
                    </a:rPr>
                    <a:t>Berlin</a:t>
                  </a:r>
                </a:p>
                <a:p>
                  <a:pPr>
                    <a:lnSpc>
                      <a:spcPct val="90000"/>
                    </a:lnSpc>
                  </a:pPr>
                  <a:r>
                    <a:rPr lang="en-GB" sz="1000" b="1">
                      <a:ea typeface="ＭＳ Ｐゴシック" charset="-128"/>
                    </a:rPr>
                    <a:t>Frankfurt</a:t>
                  </a:r>
                </a:p>
                <a:p>
                  <a:pPr>
                    <a:lnSpc>
                      <a:spcPct val="90000"/>
                    </a:lnSpc>
                  </a:pPr>
                  <a:r>
                    <a:rPr lang="en-GB" sz="1000" b="1">
                      <a:ea typeface="ＭＳ Ｐゴシック" charset="-128"/>
                    </a:rPr>
                    <a:t>Munich</a:t>
                  </a:r>
                </a:p>
              </p:txBody>
            </p:sp>
            <p:sp>
              <p:nvSpPr>
                <p:cNvPr id="76073" name="Text Box 350"/>
                <p:cNvSpPr txBox="1">
                  <a:spLocks noChangeArrowheads="1"/>
                </p:cNvSpPr>
                <p:nvPr/>
              </p:nvSpPr>
              <p:spPr bwMode="auto">
                <a:xfrm>
                  <a:off x="1505246" y="1962785"/>
                  <a:ext cx="709602" cy="22850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Calgary</a:t>
                  </a:r>
                </a:p>
              </p:txBody>
            </p:sp>
            <p:sp>
              <p:nvSpPr>
                <p:cNvPr id="76074" name="Text Box 352"/>
                <p:cNvSpPr txBox="1">
                  <a:spLocks noChangeArrowheads="1"/>
                </p:cNvSpPr>
                <p:nvPr/>
              </p:nvSpPr>
              <p:spPr bwMode="auto">
                <a:xfrm>
                  <a:off x="2284697" y="2080210"/>
                  <a:ext cx="709601" cy="228504"/>
                </a:xfrm>
                <a:prstGeom prst="rect">
                  <a:avLst/>
                </a:prstGeom>
                <a:noFill/>
                <a:ln w="9525">
                  <a:noFill/>
                  <a:miter lim="800000"/>
                  <a:headEnd/>
                  <a:tailEnd/>
                </a:ln>
              </p:spPr>
              <p:txBody>
                <a:bodyPr>
                  <a:spAutoFit/>
                </a:bodyPr>
                <a:lstStyle/>
                <a:p>
                  <a:pPr>
                    <a:lnSpc>
                      <a:spcPct val="90000"/>
                    </a:lnSpc>
                  </a:pPr>
                  <a:r>
                    <a:rPr lang="en-GB" sz="1000" b="1">
                      <a:ea typeface="ＭＳ Ｐゴシック" charset="-128"/>
                    </a:rPr>
                    <a:t>Toronto</a:t>
                  </a:r>
                </a:p>
              </p:txBody>
            </p:sp>
            <p:sp>
              <p:nvSpPr>
                <p:cNvPr id="76075" name="Text Box 353"/>
                <p:cNvSpPr txBox="1">
                  <a:spLocks noChangeArrowheads="1"/>
                </p:cNvSpPr>
                <p:nvPr/>
              </p:nvSpPr>
              <p:spPr bwMode="auto">
                <a:xfrm>
                  <a:off x="2398995" y="2254762"/>
                  <a:ext cx="711189" cy="22850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Boston</a:t>
                  </a:r>
                </a:p>
              </p:txBody>
            </p:sp>
            <p:sp>
              <p:nvSpPr>
                <p:cNvPr id="76076" name="Text Box 351"/>
                <p:cNvSpPr txBox="1">
                  <a:spLocks noChangeArrowheads="1"/>
                </p:cNvSpPr>
                <p:nvPr/>
              </p:nvSpPr>
              <p:spPr bwMode="auto">
                <a:xfrm>
                  <a:off x="1991014" y="2753027"/>
                  <a:ext cx="709602" cy="22850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Miami</a:t>
                  </a:r>
                </a:p>
              </p:txBody>
            </p:sp>
          </p:grpSp>
        </p:grpSp>
        <p:sp>
          <p:nvSpPr>
            <p:cNvPr id="76050" name="Oval 279"/>
            <p:cNvSpPr>
              <a:spLocks noChangeArrowheads="1"/>
            </p:cNvSpPr>
            <p:nvPr/>
          </p:nvSpPr>
          <p:spPr bwMode="auto">
            <a:xfrm>
              <a:off x="2689" y="1321"/>
              <a:ext cx="136" cy="136"/>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51" name="Text Box 342"/>
            <p:cNvSpPr txBox="1">
              <a:spLocks noChangeArrowheads="1"/>
            </p:cNvSpPr>
            <p:nvPr/>
          </p:nvSpPr>
          <p:spPr bwMode="auto">
            <a:xfrm>
              <a:off x="4653" y="1775"/>
              <a:ext cx="317" cy="144"/>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Taipei</a:t>
              </a:r>
            </a:p>
          </p:txBody>
        </p:sp>
        <p:sp>
          <p:nvSpPr>
            <p:cNvPr id="76052" name="Oval 311"/>
            <p:cNvSpPr>
              <a:spLocks noChangeArrowheads="1"/>
            </p:cNvSpPr>
            <p:nvPr/>
          </p:nvSpPr>
          <p:spPr bwMode="auto">
            <a:xfrm>
              <a:off x="2829" y="1363"/>
              <a:ext cx="56" cy="56"/>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6053" name="Text Box 350"/>
            <p:cNvSpPr txBox="1">
              <a:spLocks noChangeArrowheads="1"/>
            </p:cNvSpPr>
            <p:nvPr/>
          </p:nvSpPr>
          <p:spPr bwMode="auto">
            <a:xfrm>
              <a:off x="936" y="1466"/>
              <a:ext cx="447" cy="145"/>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Chicago</a:t>
              </a:r>
            </a:p>
          </p:txBody>
        </p:sp>
      </p:grpSp>
      <p:sp>
        <p:nvSpPr>
          <p:cNvPr id="75779" name="Rectangle 30"/>
          <p:cNvSpPr>
            <a:spLocks noChangeArrowheads="1"/>
          </p:cNvSpPr>
          <p:nvPr/>
        </p:nvSpPr>
        <p:spPr bwMode="auto">
          <a:xfrm>
            <a:off x="596900" y="5808663"/>
            <a:ext cx="4216400" cy="228600"/>
          </a:xfrm>
          <a:prstGeom prst="rect">
            <a:avLst/>
          </a:prstGeom>
          <a:noFill/>
          <a:ln w="9525">
            <a:noFill/>
            <a:miter lim="800000"/>
            <a:headEnd/>
            <a:tailEnd/>
          </a:ln>
        </p:spPr>
        <p:txBody>
          <a:bodyPr lIns="0" tIns="0" rIns="0" bIns="0" anchor="b"/>
          <a:lstStyle/>
          <a:p>
            <a:pPr eaLnBrk="0" hangingPunct="0"/>
            <a:r>
              <a:rPr lang="en-GB" sz="1000">
                <a:solidFill>
                  <a:schemeClr val="accent2"/>
                </a:solidFill>
              </a:rPr>
              <a:t>* 2011 – Q1-Q3</a:t>
            </a:r>
          </a:p>
          <a:p>
            <a:pPr eaLnBrk="0" hangingPunct="0"/>
            <a:r>
              <a:rPr lang="en-GB" sz="1000">
                <a:solidFill>
                  <a:schemeClr val="accent2"/>
                </a:solidFill>
              </a:rPr>
              <a:t>Source: Jones Lang LaSalle</a:t>
            </a:r>
          </a:p>
        </p:txBody>
      </p:sp>
      <p:sp>
        <p:nvSpPr>
          <p:cNvPr id="75780" name="Rectangle 277"/>
          <p:cNvSpPr>
            <a:spLocks noChangeArrowheads="1"/>
          </p:cNvSpPr>
          <p:nvPr/>
        </p:nvSpPr>
        <p:spPr bwMode="auto">
          <a:xfrm>
            <a:off x="3143250" y="5630763"/>
            <a:ext cx="5478463" cy="390525"/>
          </a:xfrm>
          <a:prstGeom prst="rect">
            <a:avLst/>
          </a:prstGeom>
          <a:noFill/>
          <a:ln w="9525">
            <a:noFill/>
            <a:miter lim="800000"/>
            <a:headEnd/>
            <a:tailEnd/>
          </a:ln>
        </p:spPr>
        <p:txBody>
          <a:bodyPr lIns="0" tIns="0" rIns="0" bIns="0" anchor="b"/>
          <a:lstStyle/>
          <a:p>
            <a:pPr eaLnBrk="0" hangingPunct="0"/>
            <a:r>
              <a:rPr lang="en-GB" sz="1600" b="1" i="1" dirty="0">
                <a:solidFill>
                  <a:schemeClr val="accent1"/>
                </a:solidFill>
              </a:rPr>
              <a:t>30 cities - 50% of global commercial real estate investment </a:t>
            </a:r>
          </a:p>
          <a:p>
            <a:pPr eaLnBrk="0" hangingPunct="0"/>
            <a:r>
              <a:rPr lang="en-GB" sz="1600" b="1" i="1" dirty="0">
                <a:solidFill>
                  <a:schemeClr val="accent1"/>
                </a:solidFill>
              </a:rPr>
              <a:t>London, Paris, New York, Tokyo, Hong Kong = 25% volume</a:t>
            </a:r>
          </a:p>
        </p:txBody>
      </p:sp>
      <p:sp>
        <p:nvSpPr>
          <p:cNvPr id="75781" name="Oval 313"/>
          <p:cNvSpPr>
            <a:spLocks noChangeAspect="1" noChangeArrowheads="1"/>
          </p:cNvSpPr>
          <p:nvPr/>
        </p:nvSpPr>
        <p:spPr bwMode="auto">
          <a:xfrm>
            <a:off x="7104063" y="3078163"/>
            <a:ext cx="215900" cy="21590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5782" name="Oval 315"/>
          <p:cNvSpPr>
            <a:spLocks noChangeArrowheads="1"/>
          </p:cNvSpPr>
          <p:nvPr/>
        </p:nvSpPr>
        <p:spPr bwMode="auto">
          <a:xfrm>
            <a:off x="7121525" y="2640013"/>
            <a:ext cx="88900" cy="8890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5783" name="Oval 326"/>
          <p:cNvSpPr>
            <a:spLocks noChangeArrowheads="1"/>
          </p:cNvSpPr>
          <p:nvPr/>
        </p:nvSpPr>
        <p:spPr bwMode="auto">
          <a:xfrm>
            <a:off x="1349375" y="2573338"/>
            <a:ext cx="88900" cy="8890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5784" name="Oval 326"/>
          <p:cNvSpPr>
            <a:spLocks noChangeArrowheads="1"/>
          </p:cNvSpPr>
          <p:nvPr/>
        </p:nvSpPr>
        <p:spPr bwMode="auto">
          <a:xfrm>
            <a:off x="2097088" y="2587625"/>
            <a:ext cx="88900" cy="8890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5785" name="Oval 326"/>
          <p:cNvSpPr>
            <a:spLocks noChangeArrowheads="1"/>
          </p:cNvSpPr>
          <p:nvPr/>
        </p:nvSpPr>
        <p:spPr bwMode="auto">
          <a:xfrm>
            <a:off x="7367588" y="3122613"/>
            <a:ext cx="88900" cy="8890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5786" name="Oval 326"/>
          <p:cNvSpPr>
            <a:spLocks noChangeArrowheads="1"/>
          </p:cNvSpPr>
          <p:nvPr/>
        </p:nvSpPr>
        <p:spPr bwMode="auto">
          <a:xfrm>
            <a:off x="4591050" y="2108200"/>
            <a:ext cx="88900" cy="8890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5787" name="Oval 326"/>
          <p:cNvSpPr>
            <a:spLocks noChangeArrowheads="1"/>
          </p:cNvSpPr>
          <p:nvPr/>
        </p:nvSpPr>
        <p:spPr bwMode="auto">
          <a:xfrm>
            <a:off x="5199063" y="2082800"/>
            <a:ext cx="88900" cy="8890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5788" name="Text Box 339"/>
          <p:cNvSpPr txBox="1">
            <a:spLocks noChangeArrowheads="1"/>
          </p:cNvSpPr>
          <p:nvPr/>
        </p:nvSpPr>
        <p:spPr bwMode="auto">
          <a:xfrm>
            <a:off x="3074988" y="4432300"/>
            <a:ext cx="1022350" cy="230188"/>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Rio de Janeiro</a:t>
            </a:r>
          </a:p>
        </p:txBody>
      </p:sp>
      <p:sp>
        <p:nvSpPr>
          <p:cNvPr id="75789" name="Oval 326"/>
          <p:cNvSpPr>
            <a:spLocks noChangeArrowheads="1"/>
          </p:cNvSpPr>
          <p:nvPr/>
        </p:nvSpPr>
        <p:spPr bwMode="auto">
          <a:xfrm>
            <a:off x="1325563" y="2844800"/>
            <a:ext cx="88900" cy="8890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5790" name="Text Box 335"/>
          <p:cNvSpPr txBox="1">
            <a:spLocks noChangeArrowheads="1"/>
          </p:cNvSpPr>
          <p:nvPr/>
        </p:nvSpPr>
        <p:spPr bwMode="auto">
          <a:xfrm>
            <a:off x="446088" y="2794000"/>
            <a:ext cx="903287" cy="228600"/>
          </a:xfrm>
          <a:prstGeom prst="rect">
            <a:avLst/>
          </a:prstGeom>
          <a:noFill/>
          <a:ln w="9525">
            <a:noFill/>
            <a:miter lim="800000"/>
            <a:headEnd/>
            <a:tailEnd/>
          </a:ln>
        </p:spPr>
        <p:txBody>
          <a:bodyPr>
            <a:spAutoFit/>
          </a:bodyPr>
          <a:lstStyle/>
          <a:p>
            <a:pPr algn="r">
              <a:lnSpc>
                <a:spcPct val="90000"/>
              </a:lnSpc>
            </a:pPr>
            <a:r>
              <a:rPr lang="en-GB" sz="1000" b="1">
                <a:ea typeface="ＭＳ Ｐゴシック" charset="-128"/>
              </a:rPr>
              <a:t>San Diego</a:t>
            </a:r>
          </a:p>
        </p:txBody>
      </p:sp>
      <p:sp>
        <p:nvSpPr>
          <p:cNvPr id="75791" name="Oval 326"/>
          <p:cNvSpPr>
            <a:spLocks noChangeArrowheads="1"/>
          </p:cNvSpPr>
          <p:nvPr/>
        </p:nvSpPr>
        <p:spPr bwMode="auto">
          <a:xfrm>
            <a:off x="3109913" y="4506913"/>
            <a:ext cx="88900" cy="8890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5792" name="Text Box 330"/>
          <p:cNvSpPr txBox="1">
            <a:spLocks noChangeArrowheads="1"/>
          </p:cNvSpPr>
          <p:nvPr/>
        </p:nvSpPr>
        <p:spPr bwMode="auto">
          <a:xfrm>
            <a:off x="3324225" y="2111375"/>
            <a:ext cx="903288" cy="246063"/>
          </a:xfrm>
          <a:prstGeom prst="rect">
            <a:avLst/>
          </a:prstGeom>
          <a:noFill/>
          <a:ln w="9525">
            <a:noFill/>
            <a:miter lim="800000"/>
            <a:headEnd/>
            <a:tailEnd/>
          </a:ln>
        </p:spPr>
        <p:txBody>
          <a:bodyPr>
            <a:spAutoFit/>
          </a:bodyPr>
          <a:lstStyle/>
          <a:p>
            <a:pPr algn="r"/>
            <a:r>
              <a:rPr lang="en-GB" sz="1000" b="1">
                <a:ea typeface="ＭＳ Ｐゴシック" charset="-128"/>
              </a:rPr>
              <a:t>Manchester</a:t>
            </a:r>
          </a:p>
        </p:txBody>
      </p:sp>
      <p:sp>
        <p:nvSpPr>
          <p:cNvPr id="75793" name="Oval 326"/>
          <p:cNvSpPr>
            <a:spLocks noChangeArrowheads="1"/>
          </p:cNvSpPr>
          <p:nvPr/>
        </p:nvSpPr>
        <p:spPr bwMode="auto">
          <a:xfrm>
            <a:off x="4200525" y="2266950"/>
            <a:ext cx="88900" cy="88900"/>
          </a:xfrm>
          <a:prstGeom prst="ellipse">
            <a:avLst/>
          </a:prstGeom>
          <a:solidFill>
            <a:schemeClr val="accent1"/>
          </a:solidFill>
          <a:ln w="3175">
            <a:solidFill>
              <a:srgbClr val="FFFFFF"/>
            </a:solidFill>
            <a:round/>
            <a:headEnd/>
            <a:tailEnd/>
          </a:ln>
        </p:spPr>
        <p:txBody>
          <a:bodyPr wrap="none" anchor="ctr"/>
          <a:lstStyle/>
          <a:p>
            <a:endParaRPr lang="en-GB" sz="1000">
              <a:ea typeface="ＭＳ Ｐゴシック" charset="-128"/>
            </a:endParaRPr>
          </a:p>
        </p:txBody>
      </p:sp>
      <p:sp>
        <p:nvSpPr>
          <p:cNvPr id="75794" name="Title 4"/>
          <p:cNvSpPr>
            <a:spLocks noGrp="1"/>
          </p:cNvSpPr>
          <p:nvPr>
            <p:ph type="title"/>
          </p:nvPr>
        </p:nvSpPr>
        <p:spPr>
          <a:xfrm>
            <a:off x="611188" y="307504"/>
            <a:ext cx="7921625" cy="457200"/>
          </a:xfrm>
        </p:spPr>
        <p:txBody>
          <a:bodyPr/>
          <a:lstStyle/>
          <a:p>
            <a:r>
              <a:rPr lang="en-US" dirty="0" smtClean="0">
                <a:ea typeface="ＭＳ Ｐゴシック" charset="0"/>
              </a:rPr>
              <a:t>Top </a:t>
            </a:r>
            <a:r>
              <a:rPr lang="en-US" dirty="0">
                <a:ea typeface="ＭＳ Ｐゴシック" charset="0"/>
              </a:rPr>
              <a:t>30 cities for </a:t>
            </a:r>
            <a:r>
              <a:rPr lang="en-US" dirty="0" smtClean="0">
                <a:ea typeface="ＭＳ Ｐゴシック" charset="0"/>
              </a:rPr>
              <a:t>Real Estate </a:t>
            </a:r>
            <a:r>
              <a:rPr lang="en-US" dirty="0">
                <a:ea typeface="ＭＳ Ｐゴシック" charset="0"/>
              </a:rPr>
              <a:t>investment 2010 – </a:t>
            </a:r>
            <a:r>
              <a:rPr lang="en-US" dirty="0" smtClean="0">
                <a:ea typeface="ＭＳ Ｐゴシック" charset="0"/>
              </a:rPr>
              <a:t>2012*</a:t>
            </a:r>
            <a:br>
              <a:rPr lang="en-US" dirty="0" smtClean="0">
                <a:ea typeface="ＭＳ Ｐゴシック" charset="0"/>
              </a:rPr>
            </a:br>
            <a:r>
              <a:rPr lang="en-US" sz="2400" i="1" dirty="0" smtClean="0">
                <a:solidFill>
                  <a:schemeClr val="accent1"/>
                </a:solidFill>
                <a:ea typeface="ＭＳ Ｐゴシック" charset="0"/>
              </a:rPr>
              <a:t>The Changing Hierarchy – The New Investible City?</a:t>
            </a:r>
            <a:r>
              <a:rPr lang="en-US" sz="2400" i="1" dirty="0">
                <a:solidFill>
                  <a:schemeClr val="accent1"/>
                </a:solidFill>
                <a:ea typeface="ＭＳ Ｐゴシック" charset="0"/>
              </a:rPr>
              <a:t/>
            </a:r>
            <a:br>
              <a:rPr lang="en-US" sz="2400" i="1" dirty="0">
                <a:solidFill>
                  <a:schemeClr val="accent1"/>
                </a:solidFill>
                <a:ea typeface="ＭＳ Ｐゴシック" charset="0"/>
              </a:rPr>
            </a:br>
            <a:endParaRPr lang="en-US" sz="2400" i="1" dirty="0" smtClean="0">
              <a:solidFill>
                <a:schemeClr val="accent1"/>
              </a:solidFill>
            </a:endParaRPr>
          </a:p>
        </p:txBody>
      </p:sp>
      <p:sp>
        <p:nvSpPr>
          <p:cNvPr id="6" name="Rectangle 5"/>
          <p:cNvSpPr/>
          <p:nvPr/>
        </p:nvSpPr>
        <p:spPr>
          <a:xfrm>
            <a:off x="446088" y="1268760"/>
            <a:ext cx="8391525" cy="4768503"/>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93022315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556" name="Object 388"/>
          <p:cNvGraphicFramePr>
            <a:graphicFrameLocks noChangeAspect="1"/>
          </p:cNvGraphicFramePr>
          <p:nvPr>
            <p:extLst>
              <p:ext uri="{D42A27DB-BD31-4B8C-83A1-F6EECF244321}">
                <p14:modId xmlns:p14="http://schemas.microsoft.com/office/powerpoint/2010/main" val="263552218"/>
              </p:ext>
            </p:extLst>
          </p:nvPr>
        </p:nvGraphicFramePr>
        <p:xfrm>
          <a:off x="465138" y="803250"/>
          <a:ext cx="8374062" cy="4425950"/>
        </p:xfrm>
        <a:graphic>
          <a:graphicData uri="http://schemas.openxmlformats.org/presentationml/2006/ole">
            <mc:AlternateContent xmlns:mc="http://schemas.openxmlformats.org/markup-compatibility/2006">
              <mc:Choice xmlns:v="urn:schemas-microsoft-com:vml" Requires="v">
                <p:oleObj spid="_x0000_s94258" name="Image" r:id="rId3" imgW="21739683" imgH="14209524" progId="">
                  <p:embed/>
                </p:oleObj>
              </mc:Choice>
              <mc:Fallback>
                <p:oleObj name="Image" r:id="rId3" imgW="21739683" imgH="1420952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r="1788" b="6836"/>
                      <a:stretch>
                        <a:fillRect/>
                      </a:stretch>
                    </p:blipFill>
                    <p:spPr bwMode="auto">
                      <a:xfrm>
                        <a:off x="465138" y="803250"/>
                        <a:ext cx="8374062" cy="44259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559" name="Oval 303"/>
          <p:cNvSpPr>
            <a:spLocks noChangeArrowheads="1"/>
          </p:cNvSpPr>
          <p:nvPr/>
        </p:nvSpPr>
        <p:spPr bwMode="auto">
          <a:xfrm>
            <a:off x="2173288" y="2133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60" name="Oval 303"/>
          <p:cNvSpPr>
            <a:spLocks noChangeArrowheads="1"/>
          </p:cNvSpPr>
          <p:nvPr/>
        </p:nvSpPr>
        <p:spPr bwMode="auto">
          <a:xfrm>
            <a:off x="2325688" y="2133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61" name="Oval 303"/>
          <p:cNvSpPr>
            <a:spLocks noChangeArrowheads="1"/>
          </p:cNvSpPr>
          <p:nvPr/>
        </p:nvSpPr>
        <p:spPr bwMode="auto">
          <a:xfrm>
            <a:off x="838200" y="2209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62" name="Oval 303"/>
          <p:cNvSpPr>
            <a:spLocks noChangeArrowheads="1"/>
          </p:cNvSpPr>
          <p:nvPr/>
        </p:nvSpPr>
        <p:spPr bwMode="auto">
          <a:xfrm>
            <a:off x="1676400" y="2438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63" name="Oval 303"/>
          <p:cNvSpPr>
            <a:spLocks noChangeArrowheads="1"/>
          </p:cNvSpPr>
          <p:nvPr/>
        </p:nvSpPr>
        <p:spPr bwMode="auto">
          <a:xfrm>
            <a:off x="3810000" y="2057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64" name="Oval 303"/>
          <p:cNvSpPr>
            <a:spLocks noChangeArrowheads="1"/>
          </p:cNvSpPr>
          <p:nvPr/>
        </p:nvSpPr>
        <p:spPr bwMode="auto">
          <a:xfrm>
            <a:off x="914400" y="2819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65" name="Oval 303"/>
          <p:cNvSpPr>
            <a:spLocks noChangeArrowheads="1"/>
          </p:cNvSpPr>
          <p:nvPr/>
        </p:nvSpPr>
        <p:spPr bwMode="auto">
          <a:xfrm>
            <a:off x="1600200" y="2616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66" name="Oval 303"/>
          <p:cNvSpPr>
            <a:spLocks noChangeArrowheads="1"/>
          </p:cNvSpPr>
          <p:nvPr/>
        </p:nvSpPr>
        <p:spPr bwMode="auto">
          <a:xfrm>
            <a:off x="3810000" y="2362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67" name="Oval 303"/>
          <p:cNvSpPr>
            <a:spLocks noChangeArrowheads="1"/>
          </p:cNvSpPr>
          <p:nvPr/>
        </p:nvSpPr>
        <p:spPr bwMode="auto">
          <a:xfrm>
            <a:off x="2743200" y="3810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68" name="Oval 303"/>
          <p:cNvSpPr>
            <a:spLocks noChangeArrowheads="1"/>
          </p:cNvSpPr>
          <p:nvPr/>
        </p:nvSpPr>
        <p:spPr bwMode="auto">
          <a:xfrm>
            <a:off x="4343400" y="2133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69" name="Oval 303"/>
          <p:cNvSpPr>
            <a:spLocks noChangeArrowheads="1"/>
          </p:cNvSpPr>
          <p:nvPr/>
        </p:nvSpPr>
        <p:spPr bwMode="auto">
          <a:xfrm>
            <a:off x="4002088" y="2209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70" name="Oval 303"/>
          <p:cNvSpPr>
            <a:spLocks noChangeArrowheads="1"/>
          </p:cNvSpPr>
          <p:nvPr/>
        </p:nvSpPr>
        <p:spPr bwMode="auto">
          <a:xfrm>
            <a:off x="1295400" y="2590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71" name="Oval 303"/>
          <p:cNvSpPr>
            <a:spLocks noChangeArrowheads="1"/>
          </p:cNvSpPr>
          <p:nvPr/>
        </p:nvSpPr>
        <p:spPr bwMode="auto">
          <a:xfrm>
            <a:off x="4306888" y="1828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72" name="Oval 303"/>
          <p:cNvSpPr>
            <a:spLocks noChangeArrowheads="1"/>
          </p:cNvSpPr>
          <p:nvPr/>
        </p:nvSpPr>
        <p:spPr bwMode="auto">
          <a:xfrm>
            <a:off x="4572000" y="4419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73" name="Oval 303"/>
          <p:cNvSpPr>
            <a:spLocks noChangeArrowheads="1"/>
          </p:cNvSpPr>
          <p:nvPr/>
        </p:nvSpPr>
        <p:spPr bwMode="auto">
          <a:xfrm>
            <a:off x="8077200" y="4267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74" name="Oval 303"/>
          <p:cNvSpPr>
            <a:spLocks noChangeArrowheads="1"/>
          </p:cNvSpPr>
          <p:nvPr/>
        </p:nvSpPr>
        <p:spPr bwMode="auto">
          <a:xfrm>
            <a:off x="1981200" y="3276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75" name="Oval 303"/>
          <p:cNvSpPr>
            <a:spLocks noChangeArrowheads="1"/>
          </p:cNvSpPr>
          <p:nvPr/>
        </p:nvSpPr>
        <p:spPr bwMode="auto">
          <a:xfrm>
            <a:off x="7620000" y="2514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76" name="Oval 303"/>
          <p:cNvSpPr>
            <a:spLocks noChangeArrowheads="1"/>
          </p:cNvSpPr>
          <p:nvPr/>
        </p:nvSpPr>
        <p:spPr bwMode="auto">
          <a:xfrm>
            <a:off x="7543800" y="2438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77" name="Oval 303"/>
          <p:cNvSpPr>
            <a:spLocks noChangeArrowheads="1"/>
          </p:cNvSpPr>
          <p:nvPr/>
        </p:nvSpPr>
        <p:spPr bwMode="auto">
          <a:xfrm>
            <a:off x="6934200" y="2667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78" name="Oval 303"/>
          <p:cNvSpPr>
            <a:spLocks noChangeArrowheads="1"/>
          </p:cNvSpPr>
          <p:nvPr/>
        </p:nvSpPr>
        <p:spPr bwMode="auto">
          <a:xfrm>
            <a:off x="7848600" y="4576936"/>
            <a:ext cx="45719"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79" name="Oval 303"/>
          <p:cNvSpPr>
            <a:spLocks noChangeArrowheads="1"/>
          </p:cNvSpPr>
          <p:nvPr/>
        </p:nvSpPr>
        <p:spPr bwMode="auto">
          <a:xfrm>
            <a:off x="7162800" y="2667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80" name="Oval 303"/>
          <p:cNvSpPr>
            <a:spLocks noChangeArrowheads="1"/>
          </p:cNvSpPr>
          <p:nvPr/>
        </p:nvSpPr>
        <p:spPr bwMode="auto">
          <a:xfrm>
            <a:off x="7162800" y="2819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81" name="Oval 303"/>
          <p:cNvSpPr>
            <a:spLocks noChangeArrowheads="1"/>
          </p:cNvSpPr>
          <p:nvPr/>
        </p:nvSpPr>
        <p:spPr bwMode="auto">
          <a:xfrm>
            <a:off x="7239000" y="2286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82" name="Oval 303"/>
          <p:cNvSpPr>
            <a:spLocks noChangeArrowheads="1"/>
          </p:cNvSpPr>
          <p:nvPr/>
        </p:nvSpPr>
        <p:spPr bwMode="auto">
          <a:xfrm>
            <a:off x="6934200" y="3124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83" name="Oval 303"/>
          <p:cNvSpPr>
            <a:spLocks noChangeArrowheads="1"/>
          </p:cNvSpPr>
          <p:nvPr/>
        </p:nvSpPr>
        <p:spPr bwMode="auto">
          <a:xfrm>
            <a:off x="5105400" y="2209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84" name="Oval 303"/>
          <p:cNvSpPr>
            <a:spLocks noChangeArrowheads="1"/>
          </p:cNvSpPr>
          <p:nvPr/>
        </p:nvSpPr>
        <p:spPr bwMode="auto">
          <a:xfrm>
            <a:off x="6096000" y="3124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85" name="Oval 303"/>
          <p:cNvSpPr>
            <a:spLocks noChangeArrowheads="1"/>
          </p:cNvSpPr>
          <p:nvPr/>
        </p:nvSpPr>
        <p:spPr bwMode="auto">
          <a:xfrm>
            <a:off x="7010400" y="2514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86" name="Oval 303"/>
          <p:cNvSpPr>
            <a:spLocks noChangeArrowheads="1"/>
          </p:cNvSpPr>
          <p:nvPr/>
        </p:nvSpPr>
        <p:spPr bwMode="auto">
          <a:xfrm>
            <a:off x="6135688" y="2971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87" name="Oval 303"/>
          <p:cNvSpPr>
            <a:spLocks noChangeArrowheads="1"/>
          </p:cNvSpPr>
          <p:nvPr/>
        </p:nvSpPr>
        <p:spPr bwMode="auto">
          <a:xfrm>
            <a:off x="3962400" y="2743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88" name="Oval 303"/>
          <p:cNvSpPr>
            <a:spLocks noChangeArrowheads="1"/>
          </p:cNvSpPr>
          <p:nvPr/>
        </p:nvSpPr>
        <p:spPr bwMode="auto">
          <a:xfrm>
            <a:off x="762000" y="2667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89" name="Oval 303"/>
          <p:cNvSpPr>
            <a:spLocks noChangeArrowheads="1"/>
          </p:cNvSpPr>
          <p:nvPr/>
        </p:nvSpPr>
        <p:spPr bwMode="auto">
          <a:xfrm>
            <a:off x="6019800" y="3048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90" name="Oval 303"/>
          <p:cNvSpPr>
            <a:spLocks noChangeArrowheads="1"/>
          </p:cNvSpPr>
          <p:nvPr/>
        </p:nvSpPr>
        <p:spPr bwMode="auto">
          <a:xfrm>
            <a:off x="5943600" y="2971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91" name="Oval 303"/>
          <p:cNvSpPr>
            <a:spLocks noChangeArrowheads="1"/>
          </p:cNvSpPr>
          <p:nvPr/>
        </p:nvSpPr>
        <p:spPr bwMode="auto">
          <a:xfrm>
            <a:off x="5181600" y="4038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92" name="Oval 303"/>
          <p:cNvSpPr>
            <a:spLocks noChangeArrowheads="1"/>
          </p:cNvSpPr>
          <p:nvPr/>
        </p:nvSpPr>
        <p:spPr bwMode="auto">
          <a:xfrm>
            <a:off x="6858000" y="3657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93" name="Oval 303"/>
          <p:cNvSpPr>
            <a:spLocks noChangeArrowheads="1"/>
          </p:cNvSpPr>
          <p:nvPr/>
        </p:nvSpPr>
        <p:spPr bwMode="auto">
          <a:xfrm>
            <a:off x="1752600" y="3810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94" name="Oval 303"/>
          <p:cNvSpPr>
            <a:spLocks noChangeArrowheads="1"/>
          </p:cNvSpPr>
          <p:nvPr/>
        </p:nvSpPr>
        <p:spPr bwMode="auto">
          <a:xfrm>
            <a:off x="5638800" y="2819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95" name="Oval 303"/>
          <p:cNvSpPr>
            <a:spLocks noChangeArrowheads="1"/>
          </p:cNvSpPr>
          <p:nvPr/>
        </p:nvSpPr>
        <p:spPr bwMode="auto">
          <a:xfrm>
            <a:off x="6858000" y="3048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96" name="Oval 303"/>
          <p:cNvSpPr>
            <a:spLocks noChangeArrowheads="1"/>
          </p:cNvSpPr>
          <p:nvPr/>
        </p:nvSpPr>
        <p:spPr bwMode="auto">
          <a:xfrm>
            <a:off x="6781800" y="3505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97" name="Oval 303"/>
          <p:cNvSpPr>
            <a:spLocks noChangeArrowheads="1"/>
          </p:cNvSpPr>
          <p:nvPr/>
        </p:nvSpPr>
        <p:spPr bwMode="auto">
          <a:xfrm>
            <a:off x="7086600" y="4267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98" name="Oval 303"/>
          <p:cNvSpPr>
            <a:spLocks noChangeArrowheads="1"/>
          </p:cNvSpPr>
          <p:nvPr/>
        </p:nvSpPr>
        <p:spPr bwMode="auto">
          <a:xfrm>
            <a:off x="3505200" y="2971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599" name="Oval 303"/>
          <p:cNvSpPr>
            <a:spLocks noChangeArrowheads="1"/>
          </p:cNvSpPr>
          <p:nvPr/>
        </p:nvSpPr>
        <p:spPr bwMode="auto">
          <a:xfrm>
            <a:off x="4876800" y="2514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00" name="Oval 303"/>
          <p:cNvSpPr>
            <a:spLocks noChangeArrowheads="1"/>
          </p:cNvSpPr>
          <p:nvPr/>
        </p:nvSpPr>
        <p:spPr bwMode="auto">
          <a:xfrm>
            <a:off x="3657600" y="3276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01" name="Oval 303"/>
          <p:cNvSpPr>
            <a:spLocks noChangeArrowheads="1"/>
          </p:cNvSpPr>
          <p:nvPr/>
        </p:nvSpPr>
        <p:spPr bwMode="auto">
          <a:xfrm>
            <a:off x="5486400" y="2362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02" name="Oval 303"/>
          <p:cNvSpPr>
            <a:spLocks noChangeArrowheads="1"/>
          </p:cNvSpPr>
          <p:nvPr/>
        </p:nvSpPr>
        <p:spPr bwMode="auto">
          <a:xfrm>
            <a:off x="7086600" y="2667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03" name="Oval 303"/>
          <p:cNvSpPr>
            <a:spLocks noChangeArrowheads="1"/>
          </p:cNvSpPr>
          <p:nvPr/>
        </p:nvSpPr>
        <p:spPr bwMode="auto">
          <a:xfrm>
            <a:off x="4114800" y="1905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04" name="Oval 303"/>
          <p:cNvSpPr>
            <a:spLocks noChangeArrowheads="1"/>
          </p:cNvSpPr>
          <p:nvPr/>
        </p:nvSpPr>
        <p:spPr bwMode="auto">
          <a:xfrm>
            <a:off x="2057400" y="4495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05" name="Oval 303"/>
          <p:cNvSpPr>
            <a:spLocks noChangeArrowheads="1"/>
          </p:cNvSpPr>
          <p:nvPr/>
        </p:nvSpPr>
        <p:spPr bwMode="auto">
          <a:xfrm>
            <a:off x="2478088" y="2057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06" name="Oval 303"/>
          <p:cNvSpPr>
            <a:spLocks noChangeArrowheads="1"/>
          </p:cNvSpPr>
          <p:nvPr/>
        </p:nvSpPr>
        <p:spPr bwMode="auto">
          <a:xfrm>
            <a:off x="1752600" y="2286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07" name="Oval 303"/>
          <p:cNvSpPr>
            <a:spLocks noChangeArrowheads="1"/>
          </p:cNvSpPr>
          <p:nvPr/>
        </p:nvSpPr>
        <p:spPr bwMode="auto">
          <a:xfrm>
            <a:off x="6553200" y="2438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08" name="Oval 303"/>
          <p:cNvSpPr>
            <a:spLocks noChangeArrowheads="1"/>
          </p:cNvSpPr>
          <p:nvPr/>
        </p:nvSpPr>
        <p:spPr bwMode="auto">
          <a:xfrm>
            <a:off x="3733800" y="2362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09" name="Oval 303"/>
          <p:cNvSpPr>
            <a:spLocks noChangeArrowheads="1"/>
          </p:cNvSpPr>
          <p:nvPr/>
        </p:nvSpPr>
        <p:spPr bwMode="auto">
          <a:xfrm>
            <a:off x="1295400" y="3048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10" name="Oval 303"/>
          <p:cNvSpPr>
            <a:spLocks noChangeArrowheads="1"/>
          </p:cNvSpPr>
          <p:nvPr/>
        </p:nvSpPr>
        <p:spPr bwMode="auto">
          <a:xfrm>
            <a:off x="1143000" y="2286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11" name="Oval 303"/>
          <p:cNvSpPr>
            <a:spLocks noChangeArrowheads="1"/>
          </p:cNvSpPr>
          <p:nvPr/>
        </p:nvSpPr>
        <p:spPr bwMode="auto">
          <a:xfrm>
            <a:off x="2286000" y="2209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12" name="Oval 303"/>
          <p:cNvSpPr>
            <a:spLocks noChangeArrowheads="1"/>
          </p:cNvSpPr>
          <p:nvPr/>
        </p:nvSpPr>
        <p:spPr bwMode="auto">
          <a:xfrm>
            <a:off x="7010400" y="2362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13" name="Oval 303"/>
          <p:cNvSpPr>
            <a:spLocks noChangeArrowheads="1"/>
          </p:cNvSpPr>
          <p:nvPr/>
        </p:nvSpPr>
        <p:spPr bwMode="auto">
          <a:xfrm>
            <a:off x="3886200" y="2286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14" name="Oval 303"/>
          <p:cNvSpPr>
            <a:spLocks noChangeArrowheads="1"/>
          </p:cNvSpPr>
          <p:nvPr/>
        </p:nvSpPr>
        <p:spPr bwMode="auto">
          <a:xfrm>
            <a:off x="4953000" y="3657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15" name="Oval 303"/>
          <p:cNvSpPr>
            <a:spLocks noChangeArrowheads="1"/>
          </p:cNvSpPr>
          <p:nvPr/>
        </p:nvSpPr>
        <p:spPr bwMode="auto">
          <a:xfrm>
            <a:off x="2057400" y="2209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16" name="Oval 303"/>
          <p:cNvSpPr>
            <a:spLocks noChangeArrowheads="1"/>
          </p:cNvSpPr>
          <p:nvPr/>
        </p:nvSpPr>
        <p:spPr bwMode="auto">
          <a:xfrm>
            <a:off x="838200" y="2362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17" name="Oval 303"/>
          <p:cNvSpPr>
            <a:spLocks noChangeArrowheads="1"/>
          </p:cNvSpPr>
          <p:nvPr/>
        </p:nvSpPr>
        <p:spPr bwMode="auto">
          <a:xfrm>
            <a:off x="3544888" y="3124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18" name="Oval 303"/>
          <p:cNvSpPr>
            <a:spLocks noChangeArrowheads="1"/>
          </p:cNvSpPr>
          <p:nvPr/>
        </p:nvSpPr>
        <p:spPr bwMode="auto">
          <a:xfrm>
            <a:off x="3810000" y="3276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19" name="Oval 303"/>
          <p:cNvSpPr>
            <a:spLocks noChangeArrowheads="1"/>
          </p:cNvSpPr>
          <p:nvPr/>
        </p:nvSpPr>
        <p:spPr bwMode="auto">
          <a:xfrm>
            <a:off x="1295400" y="2438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20" name="Oval 303"/>
          <p:cNvSpPr>
            <a:spLocks noChangeArrowheads="1"/>
          </p:cNvSpPr>
          <p:nvPr/>
        </p:nvSpPr>
        <p:spPr bwMode="auto">
          <a:xfrm>
            <a:off x="1371600" y="2362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21" name="Oval 303"/>
          <p:cNvSpPr>
            <a:spLocks noChangeArrowheads="1"/>
          </p:cNvSpPr>
          <p:nvPr/>
        </p:nvSpPr>
        <p:spPr bwMode="auto">
          <a:xfrm>
            <a:off x="1905000" y="2438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22" name="Oval 303"/>
          <p:cNvSpPr>
            <a:spLocks noChangeArrowheads="1"/>
          </p:cNvSpPr>
          <p:nvPr/>
        </p:nvSpPr>
        <p:spPr bwMode="auto">
          <a:xfrm>
            <a:off x="2286000" y="2209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23" name="Oval 303"/>
          <p:cNvSpPr>
            <a:spLocks noChangeArrowheads="1"/>
          </p:cNvSpPr>
          <p:nvPr/>
        </p:nvSpPr>
        <p:spPr bwMode="auto">
          <a:xfrm>
            <a:off x="7010400" y="2819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24" name="Oval 303"/>
          <p:cNvSpPr>
            <a:spLocks noChangeArrowheads="1"/>
          </p:cNvSpPr>
          <p:nvPr/>
        </p:nvSpPr>
        <p:spPr bwMode="auto">
          <a:xfrm>
            <a:off x="4572000" y="2286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25" name="Oval 303"/>
          <p:cNvSpPr>
            <a:spLocks noChangeArrowheads="1"/>
          </p:cNvSpPr>
          <p:nvPr/>
        </p:nvSpPr>
        <p:spPr bwMode="auto">
          <a:xfrm>
            <a:off x="4648200" y="2438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26" name="Oval 303"/>
          <p:cNvSpPr>
            <a:spLocks noChangeArrowheads="1"/>
          </p:cNvSpPr>
          <p:nvPr/>
        </p:nvSpPr>
        <p:spPr bwMode="auto">
          <a:xfrm>
            <a:off x="4267200" y="3581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27" name="Oval 303"/>
          <p:cNvSpPr>
            <a:spLocks noChangeArrowheads="1"/>
          </p:cNvSpPr>
          <p:nvPr/>
        </p:nvSpPr>
        <p:spPr bwMode="auto">
          <a:xfrm>
            <a:off x="4267200" y="3733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28" name="Oval 303"/>
          <p:cNvSpPr>
            <a:spLocks noChangeArrowheads="1"/>
          </p:cNvSpPr>
          <p:nvPr/>
        </p:nvSpPr>
        <p:spPr bwMode="auto">
          <a:xfrm>
            <a:off x="2590800" y="4114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29" name="Oval 303"/>
          <p:cNvSpPr>
            <a:spLocks noChangeArrowheads="1"/>
          </p:cNvSpPr>
          <p:nvPr/>
        </p:nvSpPr>
        <p:spPr bwMode="auto">
          <a:xfrm>
            <a:off x="6096000" y="2819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30" name="Oval 303"/>
          <p:cNvSpPr>
            <a:spLocks noChangeArrowheads="1"/>
          </p:cNvSpPr>
          <p:nvPr/>
        </p:nvSpPr>
        <p:spPr bwMode="auto">
          <a:xfrm>
            <a:off x="4191000" y="2209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31" name="Oval 303"/>
          <p:cNvSpPr>
            <a:spLocks noChangeArrowheads="1"/>
          </p:cNvSpPr>
          <p:nvPr/>
        </p:nvSpPr>
        <p:spPr bwMode="auto">
          <a:xfrm>
            <a:off x="6934200" y="2514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32" name="Oval 303"/>
          <p:cNvSpPr>
            <a:spLocks noChangeArrowheads="1"/>
          </p:cNvSpPr>
          <p:nvPr/>
        </p:nvSpPr>
        <p:spPr bwMode="auto">
          <a:xfrm>
            <a:off x="4953000" y="2438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33" name="Oval 303"/>
          <p:cNvSpPr>
            <a:spLocks noChangeArrowheads="1"/>
          </p:cNvSpPr>
          <p:nvPr/>
        </p:nvSpPr>
        <p:spPr bwMode="auto">
          <a:xfrm>
            <a:off x="1752600" y="2514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34" name="Oval 303"/>
          <p:cNvSpPr>
            <a:spLocks noChangeArrowheads="1"/>
          </p:cNvSpPr>
          <p:nvPr/>
        </p:nvSpPr>
        <p:spPr bwMode="auto">
          <a:xfrm>
            <a:off x="2438400" y="3429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35" name="Oval 303"/>
          <p:cNvSpPr>
            <a:spLocks noChangeArrowheads="1"/>
          </p:cNvSpPr>
          <p:nvPr/>
        </p:nvSpPr>
        <p:spPr bwMode="auto">
          <a:xfrm>
            <a:off x="3544888" y="3124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36" name="Oval 303"/>
          <p:cNvSpPr>
            <a:spLocks noChangeArrowheads="1"/>
          </p:cNvSpPr>
          <p:nvPr/>
        </p:nvSpPr>
        <p:spPr bwMode="auto">
          <a:xfrm>
            <a:off x="7239000" y="4419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37" name="Oval 303"/>
          <p:cNvSpPr>
            <a:spLocks noChangeArrowheads="1"/>
          </p:cNvSpPr>
          <p:nvPr/>
        </p:nvSpPr>
        <p:spPr bwMode="auto">
          <a:xfrm>
            <a:off x="7239000" y="3505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38" name="Oval 303"/>
          <p:cNvSpPr>
            <a:spLocks noChangeArrowheads="1"/>
          </p:cNvSpPr>
          <p:nvPr/>
        </p:nvSpPr>
        <p:spPr bwMode="auto">
          <a:xfrm>
            <a:off x="6096000" y="3276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39" name="Oval 303"/>
          <p:cNvSpPr>
            <a:spLocks noChangeArrowheads="1"/>
          </p:cNvSpPr>
          <p:nvPr/>
        </p:nvSpPr>
        <p:spPr bwMode="auto">
          <a:xfrm>
            <a:off x="4724400" y="1828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40" name="Oval 303"/>
          <p:cNvSpPr>
            <a:spLocks noChangeArrowheads="1"/>
          </p:cNvSpPr>
          <p:nvPr/>
        </p:nvSpPr>
        <p:spPr bwMode="auto">
          <a:xfrm>
            <a:off x="1219200" y="3124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41" name="Oval 303"/>
          <p:cNvSpPr>
            <a:spLocks noChangeArrowheads="1"/>
          </p:cNvSpPr>
          <p:nvPr/>
        </p:nvSpPr>
        <p:spPr bwMode="auto">
          <a:xfrm>
            <a:off x="2514600" y="2209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42" name="Oval 303"/>
          <p:cNvSpPr>
            <a:spLocks noChangeArrowheads="1"/>
          </p:cNvSpPr>
          <p:nvPr/>
        </p:nvSpPr>
        <p:spPr bwMode="auto">
          <a:xfrm>
            <a:off x="5105400" y="3429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43" name="Oval 303"/>
          <p:cNvSpPr>
            <a:spLocks noChangeArrowheads="1"/>
          </p:cNvSpPr>
          <p:nvPr/>
        </p:nvSpPr>
        <p:spPr bwMode="auto">
          <a:xfrm>
            <a:off x="4724400" y="2819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44" name="Oval 303"/>
          <p:cNvSpPr>
            <a:spLocks noChangeArrowheads="1"/>
          </p:cNvSpPr>
          <p:nvPr/>
        </p:nvSpPr>
        <p:spPr bwMode="auto">
          <a:xfrm>
            <a:off x="3962400" y="2209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45" name="Oval 303"/>
          <p:cNvSpPr>
            <a:spLocks noChangeArrowheads="1"/>
          </p:cNvSpPr>
          <p:nvPr/>
        </p:nvSpPr>
        <p:spPr bwMode="auto">
          <a:xfrm>
            <a:off x="4114800" y="2362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46" name="Oval 303"/>
          <p:cNvSpPr>
            <a:spLocks noChangeArrowheads="1"/>
          </p:cNvSpPr>
          <p:nvPr/>
        </p:nvSpPr>
        <p:spPr bwMode="auto">
          <a:xfrm>
            <a:off x="3810000" y="2514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47" name="Oval 303"/>
          <p:cNvSpPr>
            <a:spLocks noChangeArrowheads="1"/>
          </p:cNvSpPr>
          <p:nvPr/>
        </p:nvSpPr>
        <p:spPr bwMode="auto">
          <a:xfrm>
            <a:off x="3810000" y="2133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7648" name="Oval 303"/>
          <p:cNvSpPr>
            <a:spLocks noChangeArrowheads="1"/>
          </p:cNvSpPr>
          <p:nvPr/>
        </p:nvSpPr>
        <p:spPr bwMode="auto">
          <a:xfrm>
            <a:off x="4572000" y="2362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00" name="Rectangle 99"/>
          <p:cNvSpPr/>
          <p:nvPr/>
        </p:nvSpPr>
        <p:spPr>
          <a:xfrm>
            <a:off x="684213" y="598488"/>
            <a:ext cx="8270875" cy="338137"/>
          </a:xfrm>
          <a:prstGeom prst="rect">
            <a:avLst/>
          </a:prstGeom>
        </p:spPr>
        <p:txBody>
          <a:bodyPr lIns="0" tIns="0" rIns="0" bIns="0">
            <a:spAutoFit/>
          </a:bodyPr>
          <a:lstStyle/>
          <a:p>
            <a:pPr>
              <a:defRPr/>
            </a:pPr>
            <a:r>
              <a:rPr lang="en-US" sz="2200" dirty="0">
                <a:solidFill>
                  <a:schemeClr val="accent2"/>
                </a:solidFill>
                <a:latin typeface="+mj-lt"/>
                <a:ea typeface="ＭＳ Ｐゴシック" charset="0"/>
              </a:rPr>
              <a:t>510 new cities emerged </a:t>
            </a:r>
            <a:r>
              <a:rPr lang="en-US" sz="2200" dirty="0" smtClean="0">
                <a:solidFill>
                  <a:schemeClr val="accent2"/>
                </a:solidFill>
                <a:latin typeface="+mj-lt"/>
                <a:ea typeface="ＭＳ Ｐゴシック" charset="0"/>
              </a:rPr>
              <a:t>since 1990 (</a:t>
            </a:r>
            <a:r>
              <a:rPr lang="en-US" sz="2200" dirty="0">
                <a:solidFill>
                  <a:schemeClr val="accent2"/>
                </a:solidFill>
                <a:latin typeface="+mj-lt"/>
                <a:ea typeface="ＭＳ Ｐゴシック" charset="0"/>
              </a:rPr>
              <a:t>UN Habitat) </a:t>
            </a:r>
          </a:p>
        </p:txBody>
      </p:sp>
      <p:sp>
        <p:nvSpPr>
          <p:cNvPr id="7651" name="Title 2"/>
          <p:cNvSpPr>
            <a:spLocks noGrp="1"/>
          </p:cNvSpPr>
          <p:nvPr>
            <p:ph type="title"/>
          </p:nvPr>
        </p:nvSpPr>
        <p:spPr>
          <a:xfrm>
            <a:off x="611188" y="185738"/>
            <a:ext cx="7921625" cy="457200"/>
          </a:xfrm>
        </p:spPr>
        <p:txBody>
          <a:bodyPr/>
          <a:lstStyle/>
          <a:p>
            <a:r>
              <a:rPr lang="en-US" smtClean="0"/>
              <a:t>The Choices for People, Capital and Companies</a:t>
            </a:r>
          </a:p>
        </p:txBody>
      </p:sp>
      <p:sp>
        <p:nvSpPr>
          <p:cNvPr id="98" name="TextBox 97"/>
          <p:cNvSpPr txBox="1"/>
          <p:nvPr/>
        </p:nvSpPr>
        <p:spPr>
          <a:xfrm>
            <a:off x="1621128" y="5291916"/>
            <a:ext cx="5998872" cy="369332"/>
          </a:xfrm>
          <a:prstGeom prst="rect">
            <a:avLst/>
          </a:prstGeom>
          <a:noFill/>
        </p:spPr>
        <p:txBody>
          <a:bodyPr wrap="square">
            <a:spAutoFit/>
          </a:bodyPr>
          <a:lstStyle/>
          <a:p>
            <a:pPr>
              <a:defRPr/>
            </a:pPr>
            <a:r>
              <a:rPr lang="en-GB" sz="1800" b="1" i="1" dirty="0">
                <a:solidFill>
                  <a:schemeClr val="bg2">
                    <a:lumMod val="75000"/>
                  </a:schemeClr>
                </a:solidFill>
              </a:rPr>
              <a:t>Investor Choice:     2000 : 30 cities </a:t>
            </a:r>
            <a:r>
              <a:rPr lang="en-GB" sz="1800" b="1" i="1" dirty="0" smtClean="0">
                <a:solidFill>
                  <a:schemeClr val="bg2">
                    <a:lumMod val="75000"/>
                  </a:schemeClr>
                </a:solidFill>
              </a:rPr>
              <a:t>    </a:t>
            </a:r>
            <a:r>
              <a:rPr lang="en-GB" sz="1800" i="1" dirty="0" smtClean="0">
                <a:solidFill>
                  <a:schemeClr val="bg2">
                    <a:lumMod val="75000"/>
                  </a:schemeClr>
                </a:solidFill>
              </a:rPr>
              <a:t>| </a:t>
            </a:r>
            <a:r>
              <a:rPr lang="en-GB" sz="1800" b="1" i="1" dirty="0" smtClean="0">
                <a:solidFill>
                  <a:schemeClr val="bg2">
                    <a:lumMod val="75000"/>
                  </a:schemeClr>
                </a:solidFill>
              </a:rPr>
              <a:t>     2012 </a:t>
            </a:r>
            <a:r>
              <a:rPr lang="en-GB" sz="1800" b="1" i="1" dirty="0">
                <a:solidFill>
                  <a:schemeClr val="bg2">
                    <a:lumMod val="75000"/>
                  </a:schemeClr>
                </a:solidFill>
              </a:rPr>
              <a:t>: 100 </a:t>
            </a:r>
            <a:r>
              <a:rPr lang="en-GB" sz="1800" b="1" i="1" dirty="0" smtClean="0">
                <a:solidFill>
                  <a:schemeClr val="bg2">
                    <a:lumMod val="75000"/>
                  </a:schemeClr>
                </a:solidFill>
              </a:rPr>
              <a:t>Cities</a:t>
            </a:r>
            <a:endParaRPr lang="en-GB" sz="1600" dirty="0">
              <a:solidFill>
                <a:schemeClr val="bg2">
                  <a:lumMod val="75000"/>
                </a:schemeClr>
              </a:solidFill>
            </a:endParaRPr>
          </a:p>
        </p:txBody>
      </p:sp>
      <p:sp>
        <p:nvSpPr>
          <p:cNvPr id="99" name="TextBox 98"/>
          <p:cNvSpPr txBox="1"/>
          <p:nvPr/>
        </p:nvSpPr>
        <p:spPr>
          <a:xfrm>
            <a:off x="1600200" y="5651956"/>
            <a:ext cx="6343650" cy="369332"/>
          </a:xfrm>
          <a:prstGeom prst="rect">
            <a:avLst/>
          </a:prstGeom>
          <a:noFill/>
        </p:spPr>
        <p:txBody>
          <a:bodyPr wrap="square">
            <a:spAutoFit/>
          </a:bodyPr>
          <a:lstStyle/>
          <a:p>
            <a:pPr>
              <a:defRPr/>
            </a:pPr>
            <a:r>
              <a:rPr lang="en-GB" sz="1800" b="1" i="1" dirty="0">
                <a:solidFill>
                  <a:schemeClr val="bg2">
                    <a:lumMod val="75000"/>
                  </a:schemeClr>
                </a:solidFill>
              </a:rPr>
              <a:t>Corporate Choice:  2000 : 100 cities </a:t>
            </a:r>
            <a:r>
              <a:rPr lang="en-GB" sz="1800" b="1" i="1" dirty="0" smtClean="0">
                <a:solidFill>
                  <a:schemeClr val="bg2">
                    <a:lumMod val="75000"/>
                  </a:schemeClr>
                </a:solidFill>
              </a:rPr>
              <a:t>   |      2012 </a:t>
            </a:r>
            <a:r>
              <a:rPr lang="en-GB" sz="1800" b="1" i="1" dirty="0">
                <a:solidFill>
                  <a:schemeClr val="bg2">
                    <a:lumMod val="75000"/>
                  </a:schemeClr>
                </a:solidFill>
              </a:rPr>
              <a:t>:  600 Cities</a:t>
            </a:r>
          </a:p>
        </p:txBody>
      </p:sp>
    </p:spTree>
    <p:extLst>
      <p:ext uri="{BB962C8B-B14F-4D97-AF65-F5344CB8AC3E}">
        <p14:creationId xmlns:p14="http://schemas.microsoft.com/office/powerpoint/2010/main" val="2010004607"/>
      </p:ext>
    </p:extLst>
  </p:cSld>
  <p:clrMapOvr>
    <a:masterClrMapping/>
  </p:clrMapOvr>
  <p:transition>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5"/>
          <p:cNvSpPr>
            <a:spLocks noChangeArrowheads="1"/>
          </p:cNvSpPr>
          <p:nvPr/>
        </p:nvSpPr>
        <p:spPr bwMode="auto">
          <a:xfrm>
            <a:off x="6083300" y="5543550"/>
            <a:ext cx="2374900" cy="323850"/>
          </a:xfrm>
          <a:prstGeom prst="rect">
            <a:avLst/>
          </a:prstGeom>
          <a:gradFill rotWithShape="1">
            <a:gsLst>
              <a:gs pos="0">
                <a:srgbClr val="CBCFCF"/>
              </a:gs>
              <a:gs pos="100000">
                <a:schemeClr val="bg1"/>
              </a:gs>
            </a:gsLst>
            <a:lin ang="5400000" scaled="1"/>
          </a:gradFill>
          <a:ln w="9525" algn="ctr">
            <a:solidFill>
              <a:schemeClr val="bg1"/>
            </a:solidFill>
            <a:miter lim="800000"/>
            <a:headEnd/>
            <a:tailEnd/>
          </a:ln>
        </p:spPr>
        <p:txBody>
          <a:bodyPr wrap="none" anchor="ctr"/>
          <a:lstStyle/>
          <a:p>
            <a:endParaRPr lang="en-GB"/>
          </a:p>
        </p:txBody>
      </p:sp>
      <p:sp>
        <p:nvSpPr>
          <p:cNvPr id="84001" name="Rectangle 33"/>
          <p:cNvSpPr>
            <a:spLocks noChangeArrowheads="1"/>
          </p:cNvSpPr>
          <p:nvPr/>
        </p:nvSpPr>
        <p:spPr bwMode="auto">
          <a:xfrm>
            <a:off x="596900" y="5486400"/>
            <a:ext cx="2374900" cy="323850"/>
          </a:xfrm>
          <a:prstGeom prst="rect">
            <a:avLst/>
          </a:prstGeom>
          <a:gradFill rotWithShape="1">
            <a:gsLst>
              <a:gs pos="0">
                <a:srgbClr val="CBCFCF"/>
              </a:gs>
              <a:gs pos="100000">
                <a:schemeClr val="bg1"/>
              </a:gs>
            </a:gsLst>
            <a:lin ang="5400000" scaled="1"/>
          </a:gradFill>
          <a:ln w="9525" algn="ctr">
            <a:solidFill>
              <a:schemeClr val="bg1"/>
            </a:solidFill>
            <a:miter lim="800000"/>
            <a:headEnd/>
            <a:tailEnd/>
          </a:ln>
        </p:spPr>
        <p:txBody>
          <a:bodyPr wrap="none" anchor="ctr"/>
          <a:lstStyle/>
          <a:p>
            <a:endParaRPr lang="en-GB"/>
          </a:p>
        </p:txBody>
      </p:sp>
      <p:sp>
        <p:nvSpPr>
          <p:cNvPr id="83973" name="Rectangle 5"/>
          <p:cNvSpPr>
            <a:spLocks noChangeArrowheads="1"/>
          </p:cNvSpPr>
          <p:nvPr/>
        </p:nvSpPr>
        <p:spPr bwMode="auto">
          <a:xfrm>
            <a:off x="3340100" y="5543550"/>
            <a:ext cx="2374900" cy="323850"/>
          </a:xfrm>
          <a:prstGeom prst="rect">
            <a:avLst/>
          </a:prstGeom>
          <a:gradFill rotWithShape="1">
            <a:gsLst>
              <a:gs pos="0">
                <a:srgbClr val="CBCFCF"/>
              </a:gs>
              <a:gs pos="100000">
                <a:schemeClr val="bg1"/>
              </a:gs>
            </a:gsLst>
            <a:lin ang="5400000" scaled="1"/>
          </a:gradFill>
          <a:ln w="9525" algn="ctr">
            <a:solidFill>
              <a:schemeClr val="bg1"/>
            </a:solidFill>
            <a:miter lim="800000"/>
            <a:headEnd/>
            <a:tailEnd/>
          </a:ln>
        </p:spPr>
        <p:txBody>
          <a:bodyPr wrap="none" anchor="ctr"/>
          <a:lstStyle/>
          <a:p>
            <a:endParaRPr lang="en-GB"/>
          </a:p>
        </p:txBody>
      </p:sp>
      <p:sp>
        <p:nvSpPr>
          <p:cNvPr id="60420" name="Rectangle 6"/>
          <p:cNvSpPr>
            <a:spLocks noGrp="1" noChangeArrowheads="1"/>
          </p:cNvSpPr>
          <p:nvPr>
            <p:ph type="title"/>
          </p:nvPr>
        </p:nvSpPr>
        <p:spPr>
          <a:xfrm>
            <a:off x="611188" y="358775"/>
            <a:ext cx="4494212" cy="457200"/>
          </a:xfrm>
        </p:spPr>
        <p:txBody>
          <a:bodyPr/>
          <a:lstStyle/>
          <a:p>
            <a:r>
              <a:rPr lang="en-GB" smtClean="0"/>
              <a:t>Where is the money going?</a:t>
            </a:r>
          </a:p>
        </p:txBody>
      </p:sp>
      <p:graphicFrame>
        <p:nvGraphicFramePr>
          <p:cNvPr id="83975" name="Group 7"/>
          <p:cNvGraphicFramePr>
            <a:graphicFrameLocks noGrp="1"/>
          </p:cNvGraphicFramePr>
          <p:nvPr>
            <p:ph sz="half" idx="1"/>
          </p:nvPr>
        </p:nvGraphicFramePr>
        <p:xfrm>
          <a:off x="611188" y="1390650"/>
          <a:ext cx="2360612" cy="4171952"/>
        </p:xfrm>
        <a:graphic>
          <a:graphicData uri="http://schemas.openxmlformats.org/drawingml/2006/table">
            <a:tbl>
              <a:tblPr/>
              <a:tblGrid>
                <a:gridCol w="2360612"/>
              </a:tblGrid>
              <a:tr h="342900">
                <a:tc>
                  <a:txBody>
                    <a:bodyPr/>
                    <a:lstStyle/>
                    <a:p>
                      <a:pPr marL="0" marR="0" lvl="0" indent="0" algn="l" defTabSz="914400" rtl="0" eaLnBrk="0" fontAlgn="base" latinLnBrk="0" hangingPunct="0">
                        <a:lnSpc>
                          <a:spcPct val="80000"/>
                        </a:lnSpc>
                        <a:spcBef>
                          <a:spcPct val="0"/>
                        </a:spcBef>
                        <a:spcAft>
                          <a:spcPct val="0"/>
                        </a:spcAft>
                        <a:buClr>
                          <a:srgbClr val="999933"/>
                        </a:buClr>
                        <a:buSzTx/>
                        <a:buFont typeface="Times New Roman" pitchFamily="18" charset="0"/>
                        <a:buNone/>
                        <a:tabLst/>
                      </a:pPr>
                      <a:r>
                        <a:rPr kumimoji="0" lang="en-GB" sz="2000" b="1" i="0" u="none" strike="noStrike" cap="none" normalizeH="0" baseline="0" dirty="0" smtClean="0">
                          <a:ln>
                            <a:noFill/>
                          </a:ln>
                          <a:solidFill>
                            <a:schemeClr val="bg1"/>
                          </a:solidFill>
                          <a:effectLst/>
                          <a:latin typeface="Arial Narrow" pitchFamily="34" charset="0"/>
                        </a:rPr>
                        <a:t>      Top 10           </a:t>
                      </a:r>
                      <a:r>
                        <a:rPr kumimoji="0" lang="en-GB" sz="1600" b="1" i="0" u="none" strike="noStrike" cap="none" normalizeH="0" baseline="0" dirty="0" smtClean="0">
                          <a:ln>
                            <a:noFill/>
                          </a:ln>
                          <a:solidFill>
                            <a:schemeClr val="bg1"/>
                          </a:solidFill>
                          <a:effectLst/>
                          <a:latin typeface="Arial Narrow" pitchFamily="34" charset="0"/>
                        </a:rPr>
                        <a:t>US$ bill</a:t>
                      </a:r>
                    </a:p>
                  </a:txBody>
                  <a:tcPr marL="49530" marR="49530" marT="0" marB="0" anchor="ctr" horzOverflow="overflow">
                    <a:lnL>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1"/>
                    </a:solidFill>
                  </a:tcPr>
                </a:tc>
              </a:tr>
              <a:tr h="38417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London                  45</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386C78"/>
                    </a:solidFill>
                  </a:tcPr>
                </a:tc>
              </a:tr>
              <a:tr h="38417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2"/>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Tokyo                     33 </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5763">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3"/>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New York               31</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2588">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4"/>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Paris                      25</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386C78"/>
                    </a:solidFill>
                  </a:tcPr>
                </a:tc>
              </a:tr>
              <a:tr h="385763">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5"/>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Hong Kong            19</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417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6"/>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Singapore              16</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7350">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7"/>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Washington DC     14                </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6512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8"/>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Seoul                     14</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5763">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9"/>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Los Angeles           11</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417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10"/>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Shanghai                11</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FBC3E"/>
                    </a:solidFill>
                  </a:tcPr>
                </a:tc>
              </a:tr>
            </a:tbl>
          </a:graphicData>
        </a:graphic>
      </p:graphicFrame>
      <p:sp>
        <p:nvSpPr>
          <p:cNvPr id="60446" name="Rectangle 32"/>
          <p:cNvSpPr>
            <a:spLocks noChangeArrowheads="1"/>
          </p:cNvSpPr>
          <p:nvPr/>
        </p:nvSpPr>
        <p:spPr bwMode="gray">
          <a:xfrm>
            <a:off x="611188" y="790575"/>
            <a:ext cx="7999412" cy="352425"/>
          </a:xfrm>
          <a:prstGeom prst="rect">
            <a:avLst/>
          </a:prstGeom>
          <a:noFill/>
          <a:ln w="9525">
            <a:noFill/>
            <a:miter lim="800000"/>
            <a:headEnd/>
            <a:tailEnd/>
          </a:ln>
        </p:spPr>
        <p:txBody>
          <a:bodyPr lIns="0" tIns="0" rIns="0" bIns="0"/>
          <a:lstStyle/>
          <a:p>
            <a:pPr eaLnBrk="0" hangingPunct="0"/>
            <a:r>
              <a:rPr lang="en-GB" sz="2000" i="1">
                <a:latin typeface="Times New Roman" pitchFamily="18" charset="0"/>
              </a:rPr>
              <a:t>Top 30 cities for direct commercial real estate investment, 2010 – 2011</a:t>
            </a:r>
            <a:endParaRPr lang="en-US" sz="2000" i="1">
              <a:latin typeface="Times New Roman" pitchFamily="18" charset="0"/>
            </a:endParaRPr>
          </a:p>
          <a:p>
            <a:pPr eaLnBrk="0" hangingPunct="0"/>
            <a:endParaRPr lang="en-US" sz="2200">
              <a:solidFill>
                <a:schemeClr val="accent2"/>
              </a:solidFill>
            </a:endParaRPr>
          </a:p>
        </p:txBody>
      </p:sp>
      <p:graphicFrame>
        <p:nvGraphicFramePr>
          <p:cNvPr id="84002" name="Group 34"/>
          <p:cNvGraphicFramePr>
            <a:graphicFrameLocks noGrp="1"/>
          </p:cNvGraphicFramePr>
          <p:nvPr>
            <p:ph sz="half" idx="2"/>
            <p:extLst>
              <p:ext uri="{D42A27DB-BD31-4B8C-83A1-F6EECF244321}">
                <p14:modId xmlns:p14="http://schemas.microsoft.com/office/powerpoint/2010/main" val="756891832"/>
              </p:ext>
            </p:extLst>
          </p:nvPr>
        </p:nvGraphicFramePr>
        <p:xfrm>
          <a:off x="3340100" y="1390650"/>
          <a:ext cx="2374900" cy="4171952"/>
        </p:xfrm>
        <a:graphic>
          <a:graphicData uri="http://schemas.openxmlformats.org/drawingml/2006/table">
            <a:tbl>
              <a:tblPr/>
              <a:tblGrid>
                <a:gridCol w="2374900"/>
              </a:tblGrid>
              <a:tr h="342900">
                <a:tc>
                  <a:txBody>
                    <a:bodyPr/>
                    <a:lstStyle/>
                    <a:p>
                      <a:pPr marL="0" marR="0" lvl="0" indent="0" algn="l" defTabSz="457200" rtl="0" eaLnBrk="0" fontAlgn="base" latinLnBrk="0" hangingPunct="0">
                        <a:lnSpc>
                          <a:spcPct val="100000"/>
                        </a:lnSpc>
                        <a:spcBef>
                          <a:spcPct val="0"/>
                        </a:spcBef>
                        <a:spcAft>
                          <a:spcPct val="0"/>
                        </a:spcAft>
                        <a:buClrTx/>
                        <a:buSzTx/>
                        <a:buFontTx/>
                        <a:buNone/>
                        <a:tabLst/>
                      </a:pPr>
                      <a:r>
                        <a:rPr kumimoji="0" lang="en-GB" sz="2000" b="1" i="0" u="none" strike="noStrike" cap="none" normalizeH="0" baseline="0" dirty="0" smtClean="0">
                          <a:ln>
                            <a:noFill/>
                          </a:ln>
                          <a:solidFill>
                            <a:schemeClr val="bg1"/>
                          </a:solidFill>
                          <a:effectLst/>
                          <a:latin typeface="Arial Narrow" pitchFamily="34" charset="0"/>
                        </a:rPr>
                        <a:t>      11-20             </a:t>
                      </a:r>
                      <a:r>
                        <a:rPr kumimoji="0" lang="en-GB" sz="1600" b="1" i="0" u="none" strike="noStrike" cap="none" normalizeH="0" baseline="0" dirty="0" smtClean="0">
                          <a:ln>
                            <a:noFill/>
                          </a:ln>
                          <a:solidFill>
                            <a:schemeClr val="bg1"/>
                          </a:solidFill>
                          <a:effectLst/>
                          <a:latin typeface="Arial Narrow" pitchFamily="34" charset="0"/>
                        </a:rPr>
                        <a:t>US$ bill</a:t>
                      </a:r>
                    </a:p>
                  </a:txBody>
                  <a:tcPr marL="49530" marR="49530" marT="0" marB="0" anchor="ctr" horzOverflow="overflow">
                    <a:lnL>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1"/>
                    </a:solidFill>
                  </a:tcPr>
                </a:tc>
              </a:tr>
              <a:tr h="384175">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11"/>
                        <a:tabLst/>
                      </a:pPr>
                      <a:r>
                        <a:rPr kumimoji="0" lang="en-GB" sz="1800" b="1" i="0" u="sng" strike="noStrike" cap="none" normalizeH="0" baseline="0" dirty="0" smtClean="0">
                          <a:ln>
                            <a:noFill/>
                          </a:ln>
                          <a:solidFill>
                            <a:schemeClr val="bg1"/>
                          </a:solidFill>
                          <a:effectLst/>
                          <a:latin typeface="Arial Narrow" pitchFamily="34" charset="0"/>
                          <a:cs typeface="Times New Roman" pitchFamily="18" charset="0"/>
                        </a:rPr>
                        <a:t>Toronto *</a:t>
                      </a:r>
                      <a:r>
                        <a:rPr kumimoji="0" lang="en-GB" sz="1800" b="1" i="0" u="none" strike="noStrike" cap="none" normalizeH="0" baseline="0" dirty="0" smtClean="0">
                          <a:ln>
                            <a:noFill/>
                          </a:ln>
                          <a:solidFill>
                            <a:schemeClr val="bg1"/>
                          </a:solidFill>
                          <a:effectLst/>
                          <a:latin typeface="Arial Narrow" pitchFamily="34" charset="0"/>
                          <a:cs typeface="Times New Roman" pitchFamily="18" charset="0"/>
                        </a:rPr>
                        <a:t>                11</a:t>
                      </a:r>
                      <a:endParaRPr kumimoji="0" lang="en-GB" sz="1800" b="0" i="0" u="none" strike="noStrike" cap="none" normalizeH="0" baseline="0" dirty="0" smtClean="0">
                        <a:ln>
                          <a:noFill/>
                        </a:ln>
                        <a:solidFill>
                          <a:schemeClr val="bg1"/>
                        </a:solidFill>
                        <a:effectLst/>
                        <a:latin typeface="Arial Narrow" pitchFamily="34" charset="0"/>
                        <a:cs typeface="Times New Roman" pitchFamily="18" charset="0"/>
                      </a:endParaRP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D6668"/>
                    </a:solidFill>
                  </a:tcPr>
                </a:tc>
              </a:tr>
              <a:tr h="38417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 typeface="Times New Roman" pitchFamily="18" charset="0"/>
                        <a:buAutoNum type="arabicPeriod" startAt="12"/>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Beijing                     10</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5763">
                <a:tc>
                  <a:txBody>
                    <a:bodyPr/>
                    <a:lstStyle/>
                    <a:p>
                      <a:pPr marL="0" marR="0" lvl="0" indent="0" algn="l" defTabSz="914400" rtl="0" eaLnBrk="0" fontAlgn="base" latinLnBrk="0" hangingPunct="0">
                        <a:lnSpc>
                          <a:spcPct val="80000"/>
                        </a:lnSpc>
                        <a:spcBef>
                          <a:spcPct val="0"/>
                        </a:spcBef>
                        <a:spcAft>
                          <a:spcPct val="0"/>
                        </a:spcAft>
                        <a:buClr>
                          <a:schemeClr val="bg1"/>
                        </a:buClr>
                        <a:buSzTx/>
                        <a:buFont typeface="+mj-lt"/>
                        <a:buNone/>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13.  San Francisco           8</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D6668"/>
                    </a:solidFill>
                  </a:tcPr>
                </a:tc>
              </a:tr>
              <a:tr h="382588">
                <a:tc>
                  <a:txBody>
                    <a:bodyPr/>
                    <a:lstStyle/>
                    <a:p>
                      <a:pPr marL="342900" marR="0" lvl="0" indent="-3429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14"/>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Chicago                     8</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D6668"/>
                    </a:solidFill>
                  </a:tcPr>
                </a:tc>
              </a:tr>
              <a:tr h="385763">
                <a:tc>
                  <a:txBody>
                    <a:bodyPr/>
                    <a:lstStyle/>
                    <a:p>
                      <a:pPr marL="342900" marR="0" lvl="0" indent="-3429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15"/>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Sydney                      8</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4175">
                <a:tc>
                  <a:txBody>
                    <a:bodyPr/>
                    <a:lstStyle/>
                    <a:p>
                      <a:pPr marL="342900" marR="0" lvl="0" indent="-3429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16"/>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Boston                       7</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7350">
                <a:tc>
                  <a:txBody>
                    <a:bodyPr/>
                    <a:lstStyle/>
                    <a:p>
                      <a:pPr marL="342900" marR="0" lvl="0" indent="-3429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17"/>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Melbourne                 6</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65125">
                <a:tc>
                  <a:txBody>
                    <a:bodyPr/>
                    <a:lstStyle/>
                    <a:p>
                      <a:pPr marL="342900" marR="0" lvl="0" indent="-3429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18"/>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Stockholm                 6</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386C78"/>
                    </a:solidFill>
                  </a:tcPr>
                </a:tc>
              </a:tr>
              <a:tr h="385763">
                <a:tc>
                  <a:txBody>
                    <a:bodyPr/>
                    <a:lstStyle/>
                    <a:p>
                      <a:pPr marL="342900" marR="0" lvl="0" indent="-3429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19"/>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Frankfurt                    6</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386C78"/>
                    </a:solidFill>
                  </a:tcPr>
                </a:tc>
              </a:tr>
              <a:tr h="384175">
                <a:tc>
                  <a:txBody>
                    <a:bodyPr/>
                    <a:lstStyle/>
                    <a:p>
                      <a:pPr marL="342900" marR="0" lvl="0" indent="-3429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20"/>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Moscow                     6</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386C78"/>
                    </a:solidFill>
                  </a:tcPr>
                </a:tc>
              </a:tr>
            </a:tbl>
          </a:graphicData>
        </a:graphic>
      </p:graphicFrame>
      <p:sp>
        <p:nvSpPr>
          <p:cNvPr id="60472" name="Rectangle 30"/>
          <p:cNvSpPr>
            <a:spLocks noChangeArrowheads="1"/>
          </p:cNvSpPr>
          <p:nvPr/>
        </p:nvSpPr>
        <p:spPr bwMode="auto">
          <a:xfrm>
            <a:off x="660400" y="6151563"/>
            <a:ext cx="4216400" cy="228600"/>
          </a:xfrm>
          <a:prstGeom prst="rect">
            <a:avLst/>
          </a:prstGeom>
          <a:noFill/>
          <a:ln w="9525">
            <a:noFill/>
            <a:miter lim="800000"/>
            <a:headEnd/>
            <a:tailEnd/>
          </a:ln>
        </p:spPr>
        <p:txBody>
          <a:bodyPr lIns="0" tIns="0" rIns="0" bIns="0" anchor="b"/>
          <a:lstStyle/>
          <a:p>
            <a:pPr eaLnBrk="0" hangingPunct="0"/>
            <a:endParaRPr lang="en-GB" sz="1000">
              <a:solidFill>
                <a:schemeClr val="accent2"/>
              </a:solidFill>
            </a:endParaRPr>
          </a:p>
          <a:p>
            <a:pPr eaLnBrk="0" hangingPunct="0"/>
            <a:r>
              <a:rPr lang="en-GB" sz="1000">
                <a:solidFill>
                  <a:schemeClr val="accent2"/>
                </a:solidFill>
              </a:rPr>
              <a:t>Investment volumes in US$ billions</a:t>
            </a:r>
          </a:p>
          <a:p>
            <a:pPr eaLnBrk="0" hangingPunct="0"/>
            <a:r>
              <a:rPr lang="en-GB" sz="1000">
                <a:solidFill>
                  <a:schemeClr val="accent2"/>
                </a:solidFill>
              </a:rPr>
              <a:t>Source: Jones Lang LaSalle</a:t>
            </a:r>
          </a:p>
          <a:p>
            <a:pPr eaLnBrk="0" hangingPunct="0"/>
            <a:endParaRPr lang="en-GB" sz="1000">
              <a:solidFill>
                <a:schemeClr val="accent2"/>
              </a:solidFill>
            </a:endParaRPr>
          </a:p>
          <a:p>
            <a:pPr eaLnBrk="0" hangingPunct="0"/>
            <a:endParaRPr lang="en-GB" sz="1000">
              <a:solidFill>
                <a:schemeClr val="accent2"/>
              </a:solidFill>
            </a:endParaRPr>
          </a:p>
        </p:txBody>
      </p:sp>
      <p:sp>
        <p:nvSpPr>
          <p:cNvPr id="13" name="Rectangle 12"/>
          <p:cNvSpPr/>
          <p:nvPr/>
        </p:nvSpPr>
        <p:spPr>
          <a:xfrm>
            <a:off x="2541588" y="5705475"/>
            <a:ext cx="860425" cy="328613"/>
          </a:xfrm>
          <a:prstGeom prst="rect">
            <a:avLst/>
          </a:prstGeom>
          <a:solidFill>
            <a:srgbClr val="386C7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800" dirty="0"/>
              <a:t>Europe</a:t>
            </a:r>
          </a:p>
        </p:txBody>
      </p:sp>
      <p:sp>
        <p:nvSpPr>
          <p:cNvPr id="14" name="Rectangle 13"/>
          <p:cNvSpPr/>
          <p:nvPr/>
        </p:nvSpPr>
        <p:spPr>
          <a:xfrm>
            <a:off x="3455988" y="5705475"/>
            <a:ext cx="1044575" cy="328613"/>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800" dirty="0"/>
              <a:t>Americas</a:t>
            </a:r>
          </a:p>
        </p:txBody>
      </p:sp>
      <p:sp>
        <p:nvSpPr>
          <p:cNvPr id="15" name="Rectangle 14"/>
          <p:cNvSpPr/>
          <p:nvPr/>
        </p:nvSpPr>
        <p:spPr>
          <a:xfrm>
            <a:off x="4573588" y="5705475"/>
            <a:ext cx="1295400" cy="328613"/>
          </a:xfrm>
          <a:prstGeom prst="rect">
            <a:avLst/>
          </a:prstGeom>
          <a:solidFill>
            <a:srgbClr val="BFBC3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800" dirty="0"/>
              <a:t>Asia Pacific</a:t>
            </a:r>
          </a:p>
        </p:txBody>
      </p:sp>
      <p:graphicFrame>
        <p:nvGraphicFramePr>
          <p:cNvPr id="12" name="Group 34"/>
          <p:cNvGraphicFramePr>
            <a:graphicFrameLocks/>
          </p:cNvGraphicFramePr>
          <p:nvPr>
            <p:extLst>
              <p:ext uri="{D42A27DB-BD31-4B8C-83A1-F6EECF244321}">
                <p14:modId xmlns:p14="http://schemas.microsoft.com/office/powerpoint/2010/main" val="772157066"/>
              </p:ext>
            </p:extLst>
          </p:nvPr>
        </p:nvGraphicFramePr>
        <p:xfrm>
          <a:off x="6083300" y="1390650"/>
          <a:ext cx="2374900" cy="4171952"/>
        </p:xfrm>
        <a:graphic>
          <a:graphicData uri="http://schemas.openxmlformats.org/drawingml/2006/table">
            <a:tbl>
              <a:tblPr/>
              <a:tblGrid>
                <a:gridCol w="2374900"/>
              </a:tblGrid>
              <a:tr h="342900">
                <a:tc>
                  <a:txBody>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GB" sz="2000" b="1" i="0" u="none" strike="noStrike" cap="none" normalizeH="0" baseline="0" dirty="0" smtClean="0">
                          <a:ln>
                            <a:noFill/>
                          </a:ln>
                          <a:solidFill>
                            <a:schemeClr val="bg1"/>
                          </a:solidFill>
                          <a:effectLst/>
                          <a:latin typeface="Arial Narrow" pitchFamily="34" charset="0"/>
                        </a:rPr>
                        <a:t>     21-30              </a:t>
                      </a:r>
                      <a:r>
                        <a:rPr kumimoji="0" lang="en-GB" sz="1600" b="1" i="0" u="none" strike="noStrike" cap="none" normalizeH="0" baseline="0" dirty="0" smtClean="0">
                          <a:ln>
                            <a:noFill/>
                          </a:ln>
                          <a:solidFill>
                            <a:schemeClr val="bg1"/>
                          </a:solidFill>
                          <a:effectLst/>
                          <a:latin typeface="Arial Narrow" pitchFamily="34" charset="0"/>
                        </a:rPr>
                        <a:t>US$ bill</a:t>
                      </a:r>
                      <a:endParaRPr kumimoji="0" lang="en-GB" sz="2000" b="1" i="0" u="none" strike="noStrike" cap="none" normalizeH="0" baseline="0" dirty="0" smtClean="0">
                        <a:ln>
                          <a:noFill/>
                        </a:ln>
                        <a:solidFill>
                          <a:schemeClr val="bg1"/>
                        </a:solidFill>
                        <a:effectLst/>
                        <a:latin typeface="Arial Narrow" pitchFamily="34" charset="0"/>
                      </a:endParaRPr>
                    </a:p>
                  </a:txBody>
                  <a:tcPr marL="49530" marR="49530" marT="0" marB="0" anchor="ctr" horzOverflow="overflow">
                    <a:lnL>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1"/>
                    </a:solidFill>
                  </a:tcPr>
                </a:tc>
              </a:tr>
              <a:tr h="384175">
                <a:tc>
                  <a:txBody>
                    <a:bodyPr/>
                    <a:lstStyle/>
                    <a:p>
                      <a:pPr marL="342900" marR="0" lvl="0" indent="-3429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21"/>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Berlin                        6</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386C78"/>
                    </a:solidFill>
                  </a:tcPr>
                </a:tc>
              </a:tr>
              <a:tr h="384175">
                <a:tc>
                  <a:txBody>
                    <a:bodyPr/>
                    <a:lstStyle/>
                    <a:p>
                      <a:pPr marL="342900" marR="0" lvl="0" indent="-342900" algn="l" defTabSz="914400" rtl="0" eaLnBrk="0" fontAlgn="base" latinLnBrk="0" hangingPunct="0">
                        <a:lnSpc>
                          <a:spcPct val="80000"/>
                        </a:lnSpc>
                        <a:spcBef>
                          <a:spcPct val="0"/>
                        </a:spcBef>
                        <a:spcAft>
                          <a:spcPct val="0"/>
                        </a:spcAft>
                        <a:buClr>
                          <a:schemeClr val="bg1"/>
                        </a:buClr>
                        <a:buSzTx/>
                        <a:buFontTx/>
                        <a:buAutoNum type="arabicPeriod" startAt="22"/>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Taipei                        5</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5763">
                <a:tc>
                  <a:txBody>
                    <a:bodyPr/>
                    <a:lstStyle/>
                    <a:p>
                      <a:pPr marL="342900" marR="0" lvl="0" indent="-342900" algn="l" defTabSz="914400" rtl="0" eaLnBrk="0" fontAlgn="base" latinLnBrk="0" hangingPunct="0">
                        <a:lnSpc>
                          <a:spcPct val="80000"/>
                        </a:lnSpc>
                        <a:spcBef>
                          <a:spcPct val="0"/>
                        </a:spcBef>
                        <a:spcAft>
                          <a:spcPct val="0"/>
                        </a:spcAft>
                        <a:buClr>
                          <a:schemeClr val="bg1"/>
                        </a:buClr>
                        <a:buSzTx/>
                        <a:buFontTx/>
                        <a:buAutoNum type="arabicPeriod" startAt="23"/>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San Diego                 5</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2588">
                <a:tc>
                  <a:txBody>
                    <a:bodyPr/>
                    <a:lstStyle/>
                    <a:p>
                      <a:pPr marL="0" marR="0" lvl="0" indent="0" algn="l" defTabSz="457200" rtl="0" eaLnBrk="0" fontAlgn="base" latinLnBrk="0" hangingPunct="0">
                        <a:lnSpc>
                          <a:spcPct val="100000"/>
                        </a:lnSpc>
                        <a:spcBef>
                          <a:spcPct val="0"/>
                        </a:spcBef>
                        <a:spcAft>
                          <a:spcPct val="0"/>
                        </a:spcAft>
                        <a:buClr>
                          <a:schemeClr val="bg1"/>
                        </a:buClr>
                        <a:buSzTx/>
                        <a:buFont typeface="Times New Roman" pitchFamily="18" charset="0"/>
                        <a:buNone/>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24.  Munich                      5</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386C78"/>
                    </a:solidFill>
                  </a:tcPr>
                </a:tc>
              </a:tr>
              <a:tr h="385763">
                <a:tc>
                  <a:txBody>
                    <a:bodyPr/>
                    <a:lstStyle/>
                    <a:p>
                      <a:pPr marL="0" marR="0" lvl="0" indent="0" algn="l" defTabSz="457200" rtl="0" eaLnBrk="0" fontAlgn="base" latinLnBrk="0" hangingPunct="0">
                        <a:lnSpc>
                          <a:spcPct val="100000"/>
                        </a:lnSpc>
                        <a:spcBef>
                          <a:spcPct val="0"/>
                        </a:spcBef>
                        <a:spcAft>
                          <a:spcPct val="0"/>
                        </a:spcAft>
                        <a:buClr>
                          <a:schemeClr val="bg1"/>
                        </a:buClr>
                        <a:buSzTx/>
                        <a:buFont typeface="Times New Roman" pitchFamily="18" charset="0"/>
                        <a:buNone/>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25.  Rio de Janeiro           5</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4175">
                <a:tc>
                  <a:txBody>
                    <a:bodyPr/>
                    <a:lstStyle/>
                    <a:p>
                      <a:pPr marL="342900" marR="0" lvl="0" indent="-3429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26"/>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Oslo                           5</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386C78"/>
                    </a:solidFill>
                  </a:tcPr>
                </a:tc>
              </a:tr>
              <a:tr h="387350">
                <a:tc>
                  <a:txBody>
                    <a:bodyPr/>
                    <a:lstStyle/>
                    <a:p>
                      <a:pPr marL="342900" marR="0" lvl="0" indent="-3429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27"/>
                        <a:tabLst/>
                      </a:pPr>
                      <a:r>
                        <a:rPr kumimoji="0" lang="en-GB" sz="1800" b="1" i="0" u="sng" strike="noStrike" cap="none" normalizeH="0" baseline="0" dirty="0" smtClean="0">
                          <a:ln>
                            <a:noFill/>
                          </a:ln>
                          <a:solidFill>
                            <a:schemeClr val="bg1"/>
                          </a:solidFill>
                          <a:effectLst/>
                          <a:latin typeface="Arial Narrow" pitchFamily="34" charset="0"/>
                          <a:cs typeface="Times New Roman" pitchFamily="18" charset="0"/>
                        </a:rPr>
                        <a:t>Calgary *  </a:t>
                      </a: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                 5</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65125">
                <a:tc>
                  <a:txBody>
                    <a:bodyPr/>
                    <a:lstStyle/>
                    <a:p>
                      <a:pPr marL="342900" marR="0" lvl="0" indent="-3429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28"/>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Hamburg                    5</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386C78"/>
                    </a:solidFill>
                  </a:tcPr>
                </a:tc>
              </a:tr>
              <a:tr h="385763">
                <a:tc>
                  <a:txBody>
                    <a:bodyPr/>
                    <a:lstStyle/>
                    <a:p>
                      <a:pPr marL="0" marR="0" lvl="0" indent="0" algn="l" defTabSz="457200" rtl="0" eaLnBrk="0" fontAlgn="base" latinLnBrk="0" hangingPunct="0">
                        <a:lnSpc>
                          <a:spcPct val="100000"/>
                        </a:lnSpc>
                        <a:spcBef>
                          <a:spcPct val="0"/>
                        </a:spcBef>
                        <a:spcAft>
                          <a:spcPct val="0"/>
                        </a:spcAft>
                        <a:buClr>
                          <a:schemeClr val="bg1"/>
                        </a:buClr>
                        <a:buSzTx/>
                        <a:buFont typeface="Times New Roman" pitchFamily="18" charset="0"/>
                        <a:buNone/>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29.  Houston                     4</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4175">
                <a:tc>
                  <a:txBody>
                    <a:bodyPr/>
                    <a:lstStyle/>
                    <a:p>
                      <a:pPr marL="0" marR="0" lvl="0" indent="0" algn="l" defTabSz="457200" rtl="0" eaLnBrk="0" fontAlgn="base" latinLnBrk="0" hangingPunct="0">
                        <a:lnSpc>
                          <a:spcPct val="100000"/>
                        </a:lnSpc>
                        <a:spcBef>
                          <a:spcPct val="0"/>
                        </a:spcBef>
                        <a:spcAft>
                          <a:spcPct val="0"/>
                        </a:spcAft>
                        <a:buClr>
                          <a:schemeClr val="bg1"/>
                        </a:buClr>
                        <a:buSzTx/>
                        <a:buFont typeface="Times New Roman" pitchFamily="18" charset="0"/>
                        <a:buNone/>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30.  San Jose                   4</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bl>
          </a:graphicData>
        </a:graphic>
      </p:graphicFrame>
    </p:spTree>
    <p:extLst>
      <p:ext uri="{BB962C8B-B14F-4D97-AF65-F5344CB8AC3E}">
        <p14:creationId xmlns:p14="http://schemas.microsoft.com/office/powerpoint/2010/main" val="11506281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83975"/>
                                        </p:tgtEl>
                                        <p:attrNameLst>
                                          <p:attrName>style.visibility</p:attrName>
                                        </p:attrNameLst>
                                      </p:cBhvr>
                                      <p:to>
                                        <p:strVal val="visible"/>
                                      </p:to>
                                    </p:set>
                                    <p:animEffect transition="in" filter="wipe(up)">
                                      <p:cBhvr>
                                        <p:cTn id="7" dur="1000"/>
                                        <p:tgtEl>
                                          <p:spTgt spid="83975"/>
                                        </p:tgtEl>
                                      </p:cBhvr>
                                    </p:animEffect>
                                  </p:childTnLst>
                                </p:cTn>
                              </p:par>
                            </p:childTnLst>
                          </p:cTn>
                        </p:par>
                        <p:par>
                          <p:cTn id="8" fill="hold" nodeType="afterGroup">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84001"/>
                                        </p:tgtEl>
                                        <p:attrNameLst>
                                          <p:attrName>style.visibility</p:attrName>
                                        </p:attrNameLst>
                                      </p:cBhvr>
                                      <p:to>
                                        <p:strVal val="visible"/>
                                      </p:to>
                                    </p:set>
                                    <p:animEffect transition="in" filter="wipe(up)">
                                      <p:cBhvr>
                                        <p:cTn id="11" dur="500"/>
                                        <p:tgtEl>
                                          <p:spTgt spid="84001"/>
                                        </p:tgtEl>
                                      </p:cBhvr>
                                    </p:animEffect>
                                  </p:childTnLst>
                                </p:cTn>
                              </p:par>
                            </p:childTnLst>
                          </p:cTn>
                        </p:par>
                        <p:par>
                          <p:cTn id="12" fill="hold" nodeType="afterGroup">
                            <p:stCondLst>
                              <p:cond delay="1500"/>
                            </p:stCondLst>
                            <p:childTnLst>
                              <p:par>
                                <p:cTn id="13" presetID="22" presetClass="entr" presetSubtype="1" fill="hold" nodeType="afterEffect">
                                  <p:stCondLst>
                                    <p:cond delay="0"/>
                                  </p:stCondLst>
                                  <p:childTnLst>
                                    <p:set>
                                      <p:cBhvr>
                                        <p:cTn id="14" dur="1" fill="hold">
                                          <p:stCondLst>
                                            <p:cond delay="0"/>
                                          </p:stCondLst>
                                        </p:cTn>
                                        <p:tgtEl>
                                          <p:spTgt spid="84002"/>
                                        </p:tgtEl>
                                        <p:attrNameLst>
                                          <p:attrName>style.visibility</p:attrName>
                                        </p:attrNameLst>
                                      </p:cBhvr>
                                      <p:to>
                                        <p:strVal val="visible"/>
                                      </p:to>
                                    </p:set>
                                    <p:animEffect transition="in" filter="wipe(up)">
                                      <p:cBhvr>
                                        <p:cTn id="15" dur="1000"/>
                                        <p:tgtEl>
                                          <p:spTgt spid="84002"/>
                                        </p:tgtEl>
                                      </p:cBhvr>
                                    </p:animEffect>
                                  </p:childTnLst>
                                </p:cTn>
                              </p:par>
                            </p:childTnLst>
                          </p:cTn>
                        </p:par>
                        <p:par>
                          <p:cTn id="16" fill="hold" nodeType="afterGroup">
                            <p:stCondLst>
                              <p:cond delay="2500"/>
                            </p:stCondLst>
                            <p:childTnLst>
                              <p:par>
                                <p:cTn id="17" presetID="22" presetClass="entr" presetSubtype="1" fill="hold" grpId="0" nodeType="afterEffect">
                                  <p:stCondLst>
                                    <p:cond delay="0"/>
                                  </p:stCondLst>
                                  <p:childTnLst>
                                    <p:set>
                                      <p:cBhvr>
                                        <p:cTn id="18" dur="1" fill="hold">
                                          <p:stCondLst>
                                            <p:cond delay="0"/>
                                          </p:stCondLst>
                                        </p:cTn>
                                        <p:tgtEl>
                                          <p:spTgt spid="83973"/>
                                        </p:tgtEl>
                                        <p:attrNameLst>
                                          <p:attrName>style.visibility</p:attrName>
                                        </p:attrNameLst>
                                      </p:cBhvr>
                                      <p:to>
                                        <p:strVal val="visible"/>
                                      </p:to>
                                    </p:set>
                                    <p:animEffect transition="in" filter="wipe(up)">
                                      <p:cBhvr>
                                        <p:cTn id="19" dur="500"/>
                                        <p:tgtEl>
                                          <p:spTgt spid="83973"/>
                                        </p:tgtEl>
                                      </p:cBhvr>
                                    </p:animEffect>
                                  </p:childTnLst>
                                </p:cTn>
                              </p:par>
                            </p:childTnLst>
                          </p:cTn>
                        </p:par>
                        <p:par>
                          <p:cTn id="20" fill="hold" nodeType="afterGroup">
                            <p:stCondLst>
                              <p:cond delay="3000"/>
                            </p:stCondLst>
                            <p:childTnLst>
                              <p:par>
                                <p:cTn id="21" presetID="22" presetClass="entr" presetSubtype="1"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1000"/>
                                        <p:tgtEl>
                                          <p:spTgt spid="12"/>
                                        </p:tgtEl>
                                      </p:cBhvr>
                                    </p:animEffect>
                                  </p:childTnLst>
                                </p:cTn>
                              </p:par>
                            </p:childTnLst>
                          </p:cTn>
                        </p:par>
                        <p:par>
                          <p:cTn id="24" fill="hold" nodeType="afterGroup">
                            <p:stCondLst>
                              <p:cond delay="4000"/>
                            </p:stCondLst>
                            <p:childTnLst>
                              <p:par>
                                <p:cTn id="25" presetID="22" presetClass="entr" presetSubtype="1" fill="hold" grpId="0"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up)">
                                      <p:cBhvr>
                                        <p:cTn id="2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84001" grpId="0" animBg="1"/>
      <p:bldP spid="8397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001" name="Rectangle 33"/>
          <p:cNvSpPr>
            <a:spLocks noChangeArrowheads="1"/>
          </p:cNvSpPr>
          <p:nvPr/>
        </p:nvSpPr>
        <p:spPr bwMode="auto">
          <a:xfrm>
            <a:off x="611188" y="5486400"/>
            <a:ext cx="2374900" cy="323850"/>
          </a:xfrm>
          <a:prstGeom prst="rect">
            <a:avLst/>
          </a:prstGeom>
          <a:gradFill rotWithShape="1">
            <a:gsLst>
              <a:gs pos="0">
                <a:srgbClr val="CBCFCF"/>
              </a:gs>
              <a:gs pos="100000">
                <a:schemeClr val="bg1"/>
              </a:gs>
            </a:gsLst>
            <a:lin ang="5400000" scaled="1"/>
          </a:gradFill>
          <a:ln w="952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mtClean="0">
              <a:solidFill>
                <a:srgbClr val="000000"/>
              </a:solidFill>
            </a:endParaRPr>
          </a:p>
        </p:txBody>
      </p:sp>
      <p:sp>
        <p:nvSpPr>
          <p:cNvPr id="83973" name="Rectangle 5"/>
          <p:cNvSpPr>
            <a:spLocks noChangeArrowheads="1"/>
          </p:cNvSpPr>
          <p:nvPr/>
        </p:nvSpPr>
        <p:spPr bwMode="auto">
          <a:xfrm>
            <a:off x="3048000" y="5543550"/>
            <a:ext cx="2374900" cy="323850"/>
          </a:xfrm>
          <a:prstGeom prst="rect">
            <a:avLst/>
          </a:prstGeom>
          <a:gradFill rotWithShape="1">
            <a:gsLst>
              <a:gs pos="0">
                <a:srgbClr val="CBCFCF"/>
              </a:gs>
              <a:gs pos="100000">
                <a:schemeClr val="bg1"/>
              </a:gs>
            </a:gsLst>
            <a:lin ang="5400000" scaled="1"/>
          </a:gradFill>
          <a:ln w="9525"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mtClean="0">
              <a:solidFill>
                <a:srgbClr val="000000"/>
              </a:solidFill>
            </a:endParaRPr>
          </a:p>
        </p:txBody>
      </p:sp>
      <p:sp>
        <p:nvSpPr>
          <p:cNvPr id="227332" name="Rectangle 6"/>
          <p:cNvSpPr>
            <a:spLocks noGrp="1" noChangeArrowheads="1"/>
          </p:cNvSpPr>
          <p:nvPr>
            <p:ph type="title"/>
          </p:nvPr>
        </p:nvSpPr>
        <p:spPr>
          <a:xfrm>
            <a:off x="611188" y="358775"/>
            <a:ext cx="5637212" cy="457200"/>
          </a:xfrm>
        </p:spPr>
        <p:txBody>
          <a:bodyPr/>
          <a:lstStyle/>
          <a:p>
            <a:r>
              <a:rPr lang="en-GB" smtClean="0"/>
              <a:t>How have the top ranks changed?</a:t>
            </a:r>
          </a:p>
        </p:txBody>
      </p:sp>
      <p:graphicFrame>
        <p:nvGraphicFramePr>
          <p:cNvPr id="83975" name="Group 7"/>
          <p:cNvGraphicFramePr>
            <a:graphicFrameLocks noGrp="1"/>
          </p:cNvGraphicFramePr>
          <p:nvPr>
            <p:ph sz="half" idx="1"/>
          </p:nvPr>
        </p:nvGraphicFramePr>
        <p:xfrm>
          <a:off x="611188" y="1390650"/>
          <a:ext cx="2360612" cy="4171952"/>
        </p:xfrm>
        <a:graphic>
          <a:graphicData uri="http://schemas.openxmlformats.org/drawingml/2006/table">
            <a:tbl>
              <a:tblPr/>
              <a:tblGrid>
                <a:gridCol w="2360612"/>
              </a:tblGrid>
              <a:tr h="342900">
                <a:tc>
                  <a:txBody>
                    <a:bodyPr/>
                    <a:lstStyle/>
                    <a:p>
                      <a:pPr marL="0" marR="0" lvl="0" indent="0" algn="ctr" defTabSz="914400" rtl="0" eaLnBrk="0" fontAlgn="base" latinLnBrk="0" hangingPunct="0">
                        <a:lnSpc>
                          <a:spcPct val="80000"/>
                        </a:lnSpc>
                        <a:spcBef>
                          <a:spcPct val="0"/>
                        </a:spcBef>
                        <a:spcAft>
                          <a:spcPct val="0"/>
                        </a:spcAft>
                        <a:buClr>
                          <a:srgbClr val="999933"/>
                        </a:buClr>
                        <a:buSzTx/>
                        <a:buFont typeface="Times New Roman" pitchFamily="18" charset="0"/>
                        <a:buNone/>
                        <a:tabLst/>
                      </a:pPr>
                      <a:r>
                        <a:rPr kumimoji="0" lang="en-GB" sz="2000" b="1" i="0" u="none" strike="noStrike" cap="none" normalizeH="0" baseline="0" dirty="0" smtClean="0">
                          <a:ln>
                            <a:noFill/>
                          </a:ln>
                          <a:solidFill>
                            <a:schemeClr val="bg1"/>
                          </a:solidFill>
                          <a:effectLst/>
                          <a:latin typeface="Arial Narrow" pitchFamily="34" charset="0"/>
                        </a:rPr>
                        <a:t>2004</a:t>
                      </a:r>
                    </a:p>
                  </a:txBody>
                  <a:tcPr marL="49530" marR="49530" marT="0" marB="0" anchor="ctr" horzOverflow="overflow">
                    <a:lnL>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1"/>
                    </a:solidFill>
                  </a:tcPr>
                </a:tc>
              </a:tr>
              <a:tr h="38417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London                  </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2"/>
                    </a:solidFill>
                  </a:tcPr>
                </a:tc>
              </a:tr>
              <a:tr h="38417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2"/>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New York</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5763">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3"/>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Tokyo</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2588">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4"/>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Paris</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2"/>
                    </a:solidFill>
                  </a:tcPr>
                </a:tc>
              </a:tr>
              <a:tr h="385763">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5"/>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Washington DC</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417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6"/>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Los Angeles</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7350">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7"/>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Chicago        </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6512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8"/>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Atlanta</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5763">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9"/>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Dallas</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417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10"/>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Hong Kong</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FBC3E"/>
                    </a:solidFill>
                  </a:tcPr>
                </a:tc>
              </a:tr>
            </a:tbl>
          </a:graphicData>
        </a:graphic>
      </p:graphicFrame>
      <p:sp>
        <p:nvSpPr>
          <p:cNvPr id="227358" name="Rectangle 32"/>
          <p:cNvSpPr>
            <a:spLocks noChangeArrowheads="1"/>
          </p:cNvSpPr>
          <p:nvPr/>
        </p:nvSpPr>
        <p:spPr bwMode="gray">
          <a:xfrm>
            <a:off x="611188" y="790575"/>
            <a:ext cx="6704012" cy="352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p>
            <a:pPr eaLnBrk="0" hangingPunct="0"/>
            <a:r>
              <a:rPr lang="en-GB" sz="2200" smtClean="0">
                <a:solidFill>
                  <a:srgbClr val="6D7174"/>
                </a:solidFill>
              </a:rPr>
              <a:t>Top 10 cities for commercial real estate investment, 2004 v 2011</a:t>
            </a:r>
            <a:endParaRPr lang="en-US" sz="2200" smtClean="0">
              <a:solidFill>
                <a:srgbClr val="6D7174"/>
              </a:solidFill>
            </a:endParaRPr>
          </a:p>
        </p:txBody>
      </p:sp>
      <p:graphicFrame>
        <p:nvGraphicFramePr>
          <p:cNvPr id="84002" name="Group 34"/>
          <p:cNvGraphicFramePr>
            <a:graphicFrameLocks noGrp="1"/>
          </p:cNvGraphicFramePr>
          <p:nvPr>
            <p:ph sz="half" idx="2"/>
          </p:nvPr>
        </p:nvGraphicFramePr>
        <p:xfrm>
          <a:off x="3048000" y="1390650"/>
          <a:ext cx="2374900" cy="4171952"/>
        </p:xfrm>
        <a:graphic>
          <a:graphicData uri="http://schemas.openxmlformats.org/drawingml/2006/table">
            <a:tbl>
              <a:tblPr/>
              <a:tblGrid>
                <a:gridCol w="2374900"/>
              </a:tblGrid>
              <a:tr h="342900">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GB" sz="2000" b="1" i="0" u="none" strike="noStrike" cap="none" normalizeH="0" baseline="0" dirty="0" smtClean="0">
                          <a:ln>
                            <a:noFill/>
                          </a:ln>
                          <a:solidFill>
                            <a:schemeClr val="bg1"/>
                          </a:solidFill>
                          <a:effectLst/>
                          <a:latin typeface="Arial Narrow" pitchFamily="34" charset="0"/>
                        </a:rPr>
                        <a:t>2011</a:t>
                      </a:r>
                    </a:p>
                  </a:txBody>
                  <a:tcPr marL="49530" marR="49530" marT="0" marB="0" anchor="ctr" horzOverflow="overflow">
                    <a:lnL>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1"/>
                    </a:solidFill>
                  </a:tcPr>
                </a:tc>
              </a:tr>
              <a:tr h="384175">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London</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2"/>
                    </a:solidFill>
                  </a:tcPr>
                </a:tc>
              </a:tr>
              <a:tr h="38417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2"/>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New York</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5763">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3"/>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Paris</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2"/>
                    </a:solidFill>
                  </a:tcPr>
                </a:tc>
              </a:tr>
              <a:tr h="382588">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4"/>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Tokyo</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5763">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5"/>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Hong Kong</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4175">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6"/>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Singapore</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7350">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7"/>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Washington DC</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65125">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8"/>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Seoul</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5763">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9"/>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Shanghai</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4175">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10"/>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Los Angeles</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bl>
          </a:graphicData>
        </a:graphic>
      </p:graphicFrame>
      <p:sp>
        <p:nvSpPr>
          <p:cNvPr id="227384" name="Rectangle 30"/>
          <p:cNvSpPr>
            <a:spLocks noChangeArrowheads="1"/>
          </p:cNvSpPr>
          <p:nvPr/>
        </p:nvSpPr>
        <p:spPr bwMode="auto">
          <a:xfrm>
            <a:off x="660400" y="5791200"/>
            <a:ext cx="42164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b"/>
          <a:lstStyle/>
          <a:p>
            <a:pPr eaLnBrk="0" hangingPunct="0"/>
            <a:r>
              <a:rPr lang="en-GB" sz="1000" smtClean="0">
                <a:solidFill>
                  <a:srgbClr val="6D7174"/>
                </a:solidFill>
              </a:rPr>
              <a:t>Source: Jones Lang LaSalle</a:t>
            </a:r>
          </a:p>
        </p:txBody>
      </p:sp>
      <p:sp>
        <p:nvSpPr>
          <p:cNvPr id="13" name="Rectangle 12"/>
          <p:cNvSpPr/>
          <p:nvPr/>
        </p:nvSpPr>
        <p:spPr>
          <a:xfrm>
            <a:off x="2541588" y="5705475"/>
            <a:ext cx="860425" cy="32861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800" dirty="0">
                <a:solidFill>
                  <a:srgbClr val="FFFFFF"/>
                </a:solidFill>
              </a:rPr>
              <a:t>Europe</a:t>
            </a:r>
          </a:p>
        </p:txBody>
      </p:sp>
      <p:sp>
        <p:nvSpPr>
          <p:cNvPr id="14" name="Rectangle 13"/>
          <p:cNvSpPr/>
          <p:nvPr/>
        </p:nvSpPr>
        <p:spPr>
          <a:xfrm>
            <a:off x="3455988" y="5691188"/>
            <a:ext cx="1044575" cy="32861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800" dirty="0">
                <a:solidFill>
                  <a:srgbClr val="FFFFFF"/>
                </a:solidFill>
              </a:rPr>
              <a:t>Americas</a:t>
            </a:r>
          </a:p>
        </p:txBody>
      </p:sp>
      <p:sp>
        <p:nvSpPr>
          <p:cNvPr id="15" name="Rectangle 14"/>
          <p:cNvSpPr/>
          <p:nvPr/>
        </p:nvSpPr>
        <p:spPr>
          <a:xfrm>
            <a:off x="4573588" y="5691188"/>
            <a:ext cx="1295400" cy="328612"/>
          </a:xfrm>
          <a:prstGeom prst="rect">
            <a:avLst/>
          </a:prstGeom>
          <a:solidFill>
            <a:srgbClr val="BFBC3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800" dirty="0">
                <a:solidFill>
                  <a:srgbClr val="FFFFFF"/>
                </a:solidFill>
              </a:rPr>
              <a:t>Asia Pacific</a:t>
            </a:r>
          </a:p>
        </p:txBody>
      </p:sp>
      <p:graphicFrame>
        <p:nvGraphicFramePr>
          <p:cNvPr id="12" name="Group 34"/>
          <p:cNvGraphicFramePr>
            <a:graphicFrameLocks/>
          </p:cNvGraphicFramePr>
          <p:nvPr>
            <p:extLst>
              <p:ext uri="{D42A27DB-BD31-4B8C-83A1-F6EECF244321}">
                <p14:modId xmlns:p14="http://schemas.microsoft.com/office/powerpoint/2010/main" val="1570873655"/>
              </p:ext>
            </p:extLst>
          </p:nvPr>
        </p:nvGraphicFramePr>
        <p:xfrm>
          <a:off x="5581476" y="1417288"/>
          <a:ext cx="2374900" cy="4171952"/>
        </p:xfrm>
        <a:graphic>
          <a:graphicData uri="http://schemas.openxmlformats.org/drawingml/2006/table">
            <a:tbl>
              <a:tblPr/>
              <a:tblGrid>
                <a:gridCol w="2374900"/>
              </a:tblGrid>
              <a:tr h="342900">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GB" sz="2000" b="1" i="0" u="none" strike="noStrike" cap="none" normalizeH="0" baseline="0" dirty="0" smtClean="0">
                          <a:ln>
                            <a:noFill/>
                          </a:ln>
                          <a:solidFill>
                            <a:schemeClr val="bg1"/>
                          </a:solidFill>
                          <a:effectLst/>
                          <a:latin typeface="Arial Narrow" pitchFamily="34" charset="0"/>
                        </a:rPr>
                        <a:t>2020?</a:t>
                      </a:r>
                    </a:p>
                  </a:txBody>
                  <a:tcPr marL="49530" marR="49530" marT="0" marB="0" anchor="ctr" horzOverflow="overflow">
                    <a:lnL>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FFC000"/>
                    </a:solidFill>
                  </a:tcPr>
                </a:tc>
              </a:tr>
              <a:tr h="384175">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London</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2"/>
                    </a:solidFill>
                  </a:tcPr>
                </a:tc>
              </a:tr>
              <a:tr h="384175">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2"/>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New York</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5">
                        <a:lumMod val="75000"/>
                      </a:schemeClr>
                    </a:solidFill>
                  </a:tcPr>
                </a:tc>
              </a:tr>
              <a:tr h="385763">
                <a:tc>
                  <a:txBody>
                    <a:bodyPr/>
                    <a:lstStyle/>
                    <a:p>
                      <a:pPr marL="381000" marR="0" lvl="0" indent="-381000" algn="l" defTabSz="914400" rtl="0" eaLnBrk="0" fontAlgn="base" latinLnBrk="0" hangingPunct="0">
                        <a:lnSpc>
                          <a:spcPct val="80000"/>
                        </a:lnSpc>
                        <a:spcBef>
                          <a:spcPct val="0"/>
                        </a:spcBef>
                        <a:spcAft>
                          <a:spcPct val="0"/>
                        </a:spcAft>
                        <a:buClr>
                          <a:schemeClr val="bg1"/>
                        </a:buClr>
                        <a:buSzTx/>
                        <a:buFontTx/>
                        <a:buAutoNum type="arabicPeriod" startAt="3"/>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Paris</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chemeClr val="accent2"/>
                    </a:solidFill>
                  </a:tcPr>
                </a:tc>
              </a:tr>
              <a:tr h="382588">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4"/>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Tokyo</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5763">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5"/>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Hong Kong</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4175">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6"/>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Sao Paulo?</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FFC000"/>
                    </a:solidFill>
                  </a:tcPr>
                </a:tc>
              </a:tr>
              <a:tr h="387350">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7"/>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Mexico City ?</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FFC000"/>
                    </a:solidFill>
                  </a:tcPr>
                </a:tc>
              </a:tr>
              <a:tr h="365125">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8"/>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Seoul</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5763">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9"/>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Shanghai</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a:noFill/>
                    </a:lnTlToBr>
                    <a:lnBlToTr>
                      <a:noFill/>
                    </a:lnBlToTr>
                    <a:solidFill>
                      <a:srgbClr val="BFBC3E"/>
                    </a:solidFill>
                  </a:tcPr>
                </a:tc>
              </a:tr>
              <a:tr h="384175">
                <a:tc>
                  <a:txBody>
                    <a:bodyPr/>
                    <a:lstStyle/>
                    <a:p>
                      <a:pPr marL="381000" marR="0" lvl="0" indent="-381000" algn="l" defTabSz="457200" rtl="0" eaLnBrk="0" fontAlgn="base" latinLnBrk="0" hangingPunct="0">
                        <a:lnSpc>
                          <a:spcPct val="100000"/>
                        </a:lnSpc>
                        <a:spcBef>
                          <a:spcPct val="0"/>
                        </a:spcBef>
                        <a:spcAft>
                          <a:spcPct val="0"/>
                        </a:spcAft>
                        <a:buClr>
                          <a:schemeClr val="bg1"/>
                        </a:buClr>
                        <a:buSzTx/>
                        <a:buFont typeface="Times New Roman" pitchFamily="18" charset="0"/>
                        <a:buAutoNum type="arabicPeriod" startAt="10"/>
                        <a:tabLst/>
                      </a:pPr>
                      <a:r>
                        <a:rPr kumimoji="0" lang="en-GB" sz="1800" b="0" i="0" u="none" strike="noStrike" cap="none" normalizeH="0" baseline="0" dirty="0" smtClean="0">
                          <a:ln>
                            <a:noFill/>
                          </a:ln>
                          <a:solidFill>
                            <a:schemeClr val="bg1"/>
                          </a:solidFill>
                          <a:effectLst/>
                          <a:latin typeface="Arial Narrow" pitchFamily="34" charset="0"/>
                          <a:cs typeface="Times New Roman" pitchFamily="18" charset="0"/>
                        </a:rPr>
                        <a:t>Delhi</a:t>
                      </a:r>
                    </a:p>
                  </a:txBody>
                  <a:tcPr marL="49530" marR="49530" marT="0" marB="0" anchor="ctr" horzOverflow="overflow">
                    <a:lnL>
                      <a:noFill/>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r>
            </a:tbl>
          </a:graphicData>
        </a:graphic>
      </p:graphicFrame>
    </p:spTree>
    <p:extLst>
      <p:ext uri="{BB962C8B-B14F-4D97-AF65-F5344CB8AC3E}">
        <p14:creationId xmlns:p14="http://schemas.microsoft.com/office/powerpoint/2010/main" val="271123200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83975"/>
                                        </p:tgtEl>
                                        <p:attrNameLst>
                                          <p:attrName>style.visibility</p:attrName>
                                        </p:attrNameLst>
                                      </p:cBhvr>
                                      <p:to>
                                        <p:strVal val="visible"/>
                                      </p:to>
                                    </p:set>
                                    <p:animEffect transition="in" filter="wipe(up)">
                                      <p:cBhvr>
                                        <p:cTn id="7" dur="1000"/>
                                        <p:tgtEl>
                                          <p:spTgt spid="83975"/>
                                        </p:tgtEl>
                                      </p:cBhvr>
                                    </p:animEffect>
                                  </p:childTnLst>
                                </p:cTn>
                              </p:par>
                            </p:childTnLst>
                          </p:cTn>
                        </p:par>
                        <p:par>
                          <p:cTn id="8" fill="hold" nodeType="afterGroup">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84001"/>
                                        </p:tgtEl>
                                        <p:attrNameLst>
                                          <p:attrName>style.visibility</p:attrName>
                                        </p:attrNameLst>
                                      </p:cBhvr>
                                      <p:to>
                                        <p:strVal val="visible"/>
                                      </p:to>
                                    </p:set>
                                    <p:animEffect transition="in" filter="wipe(up)">
                                      <p:cBhvr>
                                        <p:cTn id="11" dur="500"/>
                                        <p:tgtEl>
                                          <p:spTgt spid="84001"/>
                                        </p:tgtEl>
                                      </p:cBhvr>
                                    </p:animEffect>
                                  </p:childTnLst>
                                </p:cTn>
                              </p:par>
                            </p:childTnLst>
                          </p:cTn>
                        </p:par>
                        <p:par>
                          <p:cTn id="12" fill="hold" nodeType="afterGroup">
                            <p:stCondLst>
                              <p:cond delay="1500"/>
                            </p:stCondLst>
                            <p:childTnLst>
                              <p:par>
                                <p:cTn id="13" presetID="22" presetClass="entr" presetSubtype="1" fill="hold" nodeType="afterEffect">
                                  <p:stCondLst>
                                    <p:cond delay="0"/>
                                  </p:stCondLst>
                                  <p:childTnLst>
                                    <p:set>
                                      <p:cBhvr>
                                        <p:cTn id="14" dur="1" fill="hold">
                                          <p:stCondLst>
                                            <p:cond delay="0"/>
                                          </p:stCondLst>
                                        </p:cTn>
                                        <p:tgtEl>
                                          <p:spTgt spid="84002"/>
                                        </p:tgtEl>
                                        <p:attrNameLst>
                                          <p:attrName>style.visibility</p:attrName>
                                        </p:attrNameLst>
                                      </p:cBhvr>
                                      <p:to>
                                        <p:strVal val="visible"/>
                                      </p:to>
                                    </p:set>
                                    <p:animEffect transition="in" filter="wipe(up)">
                                      <p:cBhvr>
                                        <p:cTn id="15" dur="1000"/>
                                        <p:tgtEl>
                                          <p:spTgt spid="84002"/>
                                        </p:tgtEl>
                                      </p:cBhvr>
                                    </p:animEffect>
                                  </p:childTnLst>
                                </p:cTn>
                              </p:par>
                            </p:childTnLst>
                          </p:cTn>
                        </p:par>
                        <p:par>
                          <p:cTn id="16" fill="hold" nodeType="afterGroup">
                            <p:stCondLst>
                              <p:cond delay="2500"/>
                            </p:stCondLst>
                            <p:childTnLst>
                              <p:par>
                                <p:cTn id="17" presetID="22" presetClass="entr" presetSubtype="1" fill="hold" grpId="0" nodeType="afterEffect">
                                  <p:stCondLst>
                                    <p:cond delay="0"/>
                                  </p:stCondLst>
                                  <p:childTnLst>
                                    <p:set>
                                      <p:cBhvr>
                                        <p:cTn id="18" dur="1" fill="hold">
                                          <p:stCondLst>
                                            <p:cond delay="0"/>
                                          </p:stCondLst>
                                        </p:cTn>
                                        <p:tgtEl>
                                          <p:spTgt spid="83973"/>
                                        </p:tgtEl>
                                        <p:attrNameLst>
                                          <p:attrName>style.visibility</p:attrName>
                                        </p:attrNameLst>
                                      </p:cBhvr>
                                      <p:to>
                                        <p:strVal val="visible"/>
                                      </p:to>
                                    </p:set>
                                    <p:animEffect transition="in" filter="wipe(up)">
                                      <p:cBhvr>
                                        <p:cTn id="19" dur="500"/>
                                        <p:tgtEl>
                                          <p:spTgt spid="8397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up)">
                                      <p:cBhvr>
                                        <p:cTn id="24"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001" grpId="0" animBg="1"/>
      <p:bldP spid="8397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3" name="Picture 3"/>
          <p:cNvPicPr>
            <a:picLocks noChangeAspect="1" noChangeArrowheads="1"/>
          </p:cNvPicPr>
          <p:nvPr/>
        </p:nvPicPr>
        <p:blipFill>
          <a:blip r:embed="rId2"/>
          <a:srcRect/>
          <a:stretch>
            <a:fillRect/>
          </a:stretch>
        </p:blipFill>
        <p:spPr bwMode="auto">
          <a:xfrm>
            <a:off x="958850" y="1295400"/>
            <a:ext cx="7270750" cy="4327525"/>
          </a:xfrm>
          <a:prstGeom prst="rect">
            <a:avLst/>
          </a:prstGeom>
          <a:noFill/>
          <a:ln w="9525">
            <a:solidFill>
              <a:srgbClr val="92D050"/>
            </a:solidFill>
            <a:miter lim="800000"/>
            <a:headEnd/>
            <a:tailEnd/>
          </a:ln>
        </p:spPr>
      </p:pic>
      <p:sp>
        <p:nvSpPr>
          <p:cNvPr id="22534" name="Rectangle 2"/>
          <p:cNvSpPr>
            <a:spLocks noGrp="1" noChangeArrowheads="1"/>
          </p:cNvSpPr>
          <p:nvPr>
            <p:ph type="title"/>
          </p:nvPr>
        </p:nvSpPr>
        <p:spPr>
          <a:xfrm>
            <a:off x="611188" y="185738"/>
            <a:ext cx="7921625" cy="457200"/>
          </a:xfrm>
        </p:spPr>
        <p:txBody>
          <a:bodyPr/>
          <a:lstStyle/>
          <a:p>
            <a:pPr eaLnBrk="1" hangingPunct="1">
              <a:defRPr/>
            </a:pPr>
            <a:r>
              <a:rPr lang="en-US" dirty="0" smtClean="0">
                <a:ea typeface="ＭＳ Ｐゴシック" pitchFamily="34" charset="-128"/>
              </a:rPr>
              <a:t>How important is environment for investors?</a:t>
            </a:r>
            <a:br>
              <a:rPr lang="en-US" dirty="0" smtClean="0">
                <a:ea typeface="ＭＳ Ｐゴシック" pitchFamily="34" charset="-128"/>
              </a:rPr>
            </a:br>
            <a:endParaRPr lang="en-US" sz="2000" dirty="0" smtClean="0">
              <a:solidFill>
                <a:schemeClr val="accent2"/>
              </a:solidFill>
              <a:latin typeface="+mn-lt"/>
              <a:ea typeface="ＭＳ Ｐゴシック" pitchFamily="34" charset="-128"/>
            </a:endParaRPr>
          </a:p>
        </p:txBody>
      </p:sp>
      <p:sp>
        <p:nvSpPr>
          <p:cNvPr id="64515" name="Slide Number Placeholder 3"/>
          <p:cNvSpPr>
            <a:spLocks noGrp="1"/>
          </p:cNvSpPr>
          <p:nvPr>
            <p:ph type="sldNum" sz="quarter" idx="10"/>
          </p:nvPr>
        </p:nvSpPr>
        <p:spPr>
          <a:noFill/>
          <a:ln>
            <a:miter lim="800000"/>
            <a:headEnd/>
            <a:tailEnd/>
          </a:ln>
        </p:spPr>
        <p:txBody>
          <a:bodyPr/>
          <a:lstStyle/>
          <a:p>
            <a:fld id="{F32B1177-27AC-4BE5-AA85-4533380FCA1B}" type="slidenum">
              <a:rPr lang="en-US" smtClean="0">
                <a:ea typeface="ＭＳ Ｐゴシック" charset="-128"/>
              </a:rPr>
              <a:pPr/>
              <a:t>22</a:t>
            </a:fld>
            <a:endParaRPr lang="en-US" smtClean="0">
              <a:ea typeface="ＭＳ Ｐゴシック" charset="-128"/>
            </a:endParaRPr>
          </a:p>
        </p:txBody>
      </p:sp>
      <p:sp>
        <p:nvSpPr>
          <p:cNvPr id="64516" name="Text Box 3"/>
          <p:cNvSpPr txBox="1">
            <a:spLocks noChangeArrowheads="1"/>
          </p:cNvSpPr>
          <p:nvPr/>
        </p:nvSpPr>
        <p:spPr bwMode="auto">
          <a:xfrm>
            <a:off x="1692275" y="5943600"/>
            <a:ext cx="184150" cy="457200"/>
          </a:xfrm>
          <a:prstGeom prst="rect">
            <a:avLst/>
          </a:prstGeom>
          <a:noFill/>
          <a:ln w="9525">
            <a:noFill/>
            <a:miter lim="800000"/>
            <a:headEnd/>
            <a:tailEnd/>
          </a:ln>
        </p:spPr>
        <p:txBody>
          <a:bodyPr>
            <a:spAutoFit/>
          </a:bodyPr>
          <a:lstStyle/>
          <a:p>
            <a:endParaRPr lang="en-GB">
              <a:ea typeface="ＭＳ Ｐゴシック" charset="-128"/>
            </a:endParaRPr>
          </a:p>
        </p:txBody>
      </p:sp>
      <p:sp>
        <p:nvSpPr>
          <p:cNvPr id="64517" name="Rectangle 110"/>
          <p:cNvSpPr>
            <a:spLocks noChangeArrowheads="1"/>
          </p:cNvSpPr>
          <p:nvPr/>
        </p:nvSpPr>
        <p:spPr bwMode="auto">
          <a:xfrm>
            <a:off x="611188" y="5749925"/>
            <a:ext cx="7916862" cy="200025"/>
          </a:xfrm>
          <a:prstGeom prst="rect">
            <a:avLst/>
          </a:prstGeom>
          <a:noFill/>
          <a:ln w="9525">
            <a:noFill/>
            <a:miter lim="800000"/>
            <a:headEnd/>
            <a:tailEnd/>
          </a:ln>
        </p:spPr>
        <p:txBody>
          <a:bodyPr lIns="0" tIns="0" rIns="0" bIns="0" anchor="b"/>
          <a:lstStyle/>
          <a:p>
            <a:pPr eaLnBrk="0" hangingPunct="0"/>
            <a:r>
              <a:rPr lang="en-GB" sz="1000">
                <a:solidFill>
                  <a:schemeClr val="accent2"/>
                </a:solidFill>
              </a:rPr>
              <a:t>Sources: Jones Lang LaSalle, Siemens</a:t>
            </a:r>
          </a:p>
        </p:txBody>
      </p:sp>
      <p:sp>
        <p:nvSpPr>
          <p:cNvPr id="64518" name="TextBox 1"/>
          <p:cNvSpPr txBox="1">
            <a:spLocks noChangeArrowheads="1"/>
          </p:cNvSpPr>
          <p:nvPr/>
        </p:nvSpPr>
        <p:spPr bwMode="auto">
          <a:xfrm rot="-5400000">
            <a:off x="-845343" y="3113881"/>
            <a:ext cx="3348038" cy="307975"/>
          </a:xfrm>
          <a:prstGeom prst="rect">
            <a:avLst/>
          </a:prstGeom>
          <a:noFill/>
          <a:ln w="9525">
            <a:noFill/>
            <a:miter lim="800000"/>
            <a:headEnd/>
            <a:tailEnd/>
          </a:ln>
        </p:spPr>
        <p:txBody>
          <a:bodyPr>
            <a:spAutoFit/>
          </a:bodyPr>
          <a:lstStyle/>
          <a:p>
            <a:r>
              <a:rPr lang="en-GB" sz="1400">
                <a:ea typeface="ＭＳ Ｐゴシック" charset="-128"/>
              </a:rPr>
              <a:t>R/E Investment Volumes 2008-2011 / Total GDP</a:t>
            </a:r>
          </a:p>
        </p:txBody>
      </p:sp>
      <p:sp>
        <p:nvSpPr>
          <p:cNvPr id="64519" name="TextBox 10"/>
          <p:cNvSpPr txBox="1">
            <a:spLocks noChangeArrowheads="1"/>
          </p:cNvSpPr>
          <p:nvPr/>
        </p:nvSpPr>
        <p:spPr bwMode="auto">
          <a:xfrm>
            <a:off x="4010025" y="5737225"/>
            <a:ext cx="3346450" cy="307975"/>
          </a:xfrm>
          <a:prstGeom prst="rect">
            <a:avLst/>
          </a:prstGeom>
          <a:noFill/>
          <a:ln w="9525">
            <a:noFill/>
            <a:miter lim="800000"/>
            <a:headEnd/>
            <a:tailEnd/>
          </a:ln>
        </p:spPr>
        <p:txBody>
          <a:bodyPr>
            <a:spAutoFit/>
          </a:bodyPr>
          <a:lstStyle/>
          <a:p>
            <a:r>
              <a:rPr lang="en-GB" sz="1400" dirty="0" smtClean="0">
                <a:ea typeface="ＭＳ Ｐゴシック" charset="-128"/>
              </a:rPr>
              <a:t>Siemens Green </a:t>
            </a:r>
            <a:r>
              <a:rPr lang="en-GB" sz="1400" dirty="0">
                <a:ea typeface="ＭＳ Ｐゴシック" charset="-128"/>
              </a:rPr>
              <a:t>City Index</a:t>
            </a:r>
          </a:p>
        </p:txBody>
      </p:sp>
      <p:sp>
        <p:nvSpPr>
          <p:cNvPr id="64520" name="TextBox 2"/>
          <p:cNvSpPr txBox="1">
            <a:spLocks noChangeArrowheads="1"/>
          </p:cNvSpPr>
          <p:nvPr/>
        </p:nvSpPr>
        <p:spPr bwMode="auto">
          <a:xfrm>
            <a:off x="4953000" y="1414463"/>
            <a:ext cx="1116013" cy="338137"/>
          </a:xfrm>
          <a:prstGeom prst="rect">
            <a:avLst/>
          </a:prstGeom>
          <a:noFill/>
          <a:ln w="9525">
            <a:noFill/>
            <a:miter lim="800000"/>
            <a:headEnd/>
            <a:tailEnd/>
          </a:ln>
        </p:spPr>
        <p:txBody>
          <a:bodyPr>
            <a:spAutoFit/>
          </a:bodyPr>
          <a:lstStyle/>
          <a:p>
            <a:r>
              <a:rPr lang="en-GB" sz="1600">
                <a:ea typeface="ＭＳ Ｐゴシック" charset="-128"/>
              </a:rPr>
              <a:t>London</a:t>
            </a:r>
          </a:p>
        </p:txBody>
      </p:sp>
      <p:sp>
        <p:nvSpPr>
          <p:cNvPr id="64521" name="TextBox 12"/>
          <p:cNvSpPr txBox="1">
            <a:spLocks noChangeArrowheads="1"/>
          </p:cNvSpPr>
          <p:nvPr/>
        </p:nvSpPr>
        <p:spPr bwMode="auto">
          <a:xfrm>
            <a:off x="7572375" y="2201863"/>
            <a:ext cx="1116013" cy="338137"/>
          </a:xfrm>
          <a:prstGeom prst="rect">
            <a:avLst/>
          </a:prstGeom>
          <a:noFill/>
          <a:ln w="9525">
            <a:noFill/>
            <a:miter lim="800000"/>
            <a:headEnd/>
            <a:tailEnd/>
          </a:ln>
        </p:spPr>
        <p:txBody>
          <a:bodyPr>
            <a:spAutoFit/>
          </a:bodyPr>
          <a:lstStyle/>
          <a:p>
            <a:r>
              <a:rPr lang="en-GB" sz="1600">
                <a:ea typeface="ＭＳ Ｐゴシック" charset="-128"/>
              </a:rPr>
              <a:t>Stockholm</a:t>
            </a:r>
          </a:p>
        </p:txBody>
      </p:sp>
      <p:sp>
        <p:nvSpPr>
          <p:cNvPr id="64522" name="TextBox 13"/>
          <p:cNvSpPr txBox="1">
            <a:spLocks noChangeArrowheads="1"/>
          </p:cNvSpPr>
          <p:nvPr/>
        </p:nvSpPr>
        <p:spPr bwMode="auto">
          <a:xfrm>
            <a:off x="7191375" y="3514725"/>
            <a:ext cx="1116013" cy="338138"/>
          </a:xfrm>
          <a:prstGeom prst="rect">
            <a:avLst/>
          </a:prstGeom>
          <a:noFill/>
          <a:ln w="9525">
            <a:noFill/>
            <a:miter lim="800000"/>
            <a:headEnd/>
            <a:tailEnd/>
          </a:ln>
        </p:spPr>
        <p:txBody>
          <a:bodyPr>
            <a:spAutoFit/>
          </a:bodyPr>
          <a:lstStyle/>
          <a:p>
            <a:r>
              <a:rPr lang="en-GB" sz="1600">
                <a:ea typeface="ＭＳ Ｐゴシック" charset="-128"/>
              </a:rPr>
              <a:t>Amsterdam</a:t>
            </a:r>
          </a:p>
        </p:txBody>
      </p:sp>
      <p:sp>
        <p:nvSpPr>
          <p:cNvPr id="64523" name="TextBox 15"/>
          <p:cNvSpPr txBox="1">
            <a:spLocks noChangeArrowheads="1"/>
          </p:cNvSpPr>
          <p:nvPr/>
        </p:nvSpPr>
        <p:spPr bwMode="auto">
          <a:xfrm>
            <a:off x="6681788" y="2555875"/>
            <a:ext cx="1114425" cy="338138"/>
          </a:xfrm>
          <a:prstGeom prst="rect">
            <a:avLst/>
          </a:prstGeom>
          <a:noFill/>
          <a:ln w="9525">
            <a:noFill/>
            <a:miter lim="800000"/>
            <a:headEnd/>
            <a:tailEnd/>
          </a:ln>
        </p:spPr>
        <p:txBody>
          <a:bodyPr>
            <a:spAutoFit/>
          </a:bodyPr>
          <a:lstStyle/>
          <a:p>
            <a:r>
              <a:rPr lang="en-GB" sz="1600">
                <a:ea typeface="ＭＳ Ｐゴシック" charset="-128"/>
              </a:rPr>
              <a:t>Helsinki</a:t>
            </a:r>
          </a:p>
        </p:txBody>
      </p:sp>
      <p:sp>
        <p:nvSpPr>
          <p:cNvPr id="64524" name="TextBox 16"/>
          <p:cNvSpPr txBox="1">
            <a:spLocks noChangeArrowheads="1"/>
          </p:cNvSpPr>
          <p:nvPr/>
        </p:nvSpPr>
        <p:spPr bwMode="auto">
          <a:xfrm>
            <a:off x="4129088" y="4705350"/>
            <a:ext cx="1116012" cy="338138"/>
          </a:xfrm>
          <a:prstGeom prst="rect">
            <a:avLst/>
          </a:prstGeom>
          <a:noFill/>
          <a:ln w="9525">
            <a:noFill/>
            <a:miter lim="800000"/>
            <a:headEnd/>
            <a:tailEnd/>
          </a:ln>
        </p:spPr>
        <p:txBody>
          <a:bodyPr>
            <a:spAutoFit/>
          </a:bodyPr>
          <a:lstStyle/>
          <a:p>
            <a:r>
              <a:rPr lang="en-GB" sz="1600">
                <a:ea typeface="ＭＳ Ｐゴシック" charset="-128"/>
              </a:rPr>
              <a:t>Lisbon</a:t>
            </a:r>
          </a:p>
        </p:txBody>
      </p:sp>
      <p:sp>
        <p:nvSpPr>
          <p:cNvPr id="64525" name="TextBox 17"/>
          <p:cNvSpPr txBox="1">
            <a:spLocks noChangeArrowheads="1"/>
          </p:cNvSpPr>
          <p:nvPr/>
        </p:nvSpPr>
        <p:spPr bwMode="auto">
          <a:xfrm>
            <a:off x="5892800" y="3200400"/>
            <a:ext cx="1117600" cy="338138"/>
          </a:xfrm>
          <a:prstGeom prst="rect">
            <a:avLst/>
          </a:prstGeom>
          <a:noFill/>
          <a:ln w="9525">
            <a:noFill/>
            <a:miter lim="800000"/>
            <a:headEnd/>
            <a:tailEnd/>
          </a:ln>
        </p:spPr>
        <p:txBody>
          <a:bodyPr>
            <a:spAutoFit/>
          </a:bodyPr>
          <a:lstStyle/>
          <a:p>
            <a:r>
              <a:rPr lang="en-GB" sz="1600">
                <a:ea typeface="ＭＳ Ｐゴシック" charset="-128"/>
              </a:rPr>
              <a:t>Paris</a:t>
            </a:r>
          </a:p>
        </p:txBody>
      </p:sp>
      <p:sp>
        <p:nvSpPr>
          <p:cNvPr id="64526" name="TextBox 19"/>
          <p:cNvSpPr txBox="1">
            <a:spLocks noChangeArrowheads="1"/>
          </p:cNvSpPr>
          <p:nvPr/>
        </p:nvSpPr>
        <p:spPr bwMode="auto">
          <a:xfrm>
            <a:off x="4775200" y="4086225"/>
            <a:ext cx="1117600" cy="339725"/>
          </a:xfrm>
          <a:prstGeom prst="rect">
            <a:avLst/>
          </a:prstGeom>
          <a:noFill/>
          <a:ln w="9525">
            <a:noFill/>
            <a:miter lim="800000"/>
            <a:headEnd/>
            <a:tailEnd/>
          </a:ln>
        </p:spPr>
        <p:txBody>
          <a:bodyPr>
            <a:spAutoFit/>
          </a:bodyPr>
          <a:lstStyle/>
          <a:p>
            <a:r>
              <a:rPr lang="en-GB" sz="1600">
                <a:ea typeface="ＭＳ Ｐゴシック" charset="-128"/>
              </a:rPr>
              <a:t>Rome</a:t>
            </a:r>
          </a:p>
        </p:txBody>
      </p:sp>
      <p:sp>
        <p:nvSpPr>
          <p:cNvPr id="64527" name="TextBox 20"/>
          <p:cNvSpPr txBox="1">
            <a:spLocks noChangeArrowheads="1"/>
          </p:cNvSpPr>
          <p:nvPr/>
        </p:nvSpPr>
        <p:spPr bwMode="auto">
          <a:xfrm>
            <a:off x="2894013" y="4800600"/>
            <a:ext cx="1116012" cy="338138"/>
          </a:xfrm>
          <a:prstGeom prst="rect">
            <a:avLst/>
          </a:prstGeom>
          <a:noFill/>
          <a:ln w="9525">
            <a:noFill/>
            <a:miter lim="800000"/>
            <a:headEnd/>
            <a:tailEnd/>
          </a:ln>
        </p:spPr>
        <p:txBody>
          <a:bodyPr>
            <a:spAutoFit/>
          </a:bodyPr>
          <a:lstStyle/>
          <a:p>
            <a:r>
              <a:rPr lang="en-GB" sz="1600">
                <a:ea typeface="ＭＳ Ｐゴシック" charset="-128"/>
              </a:rPr>
              <a:t>Athens</a:t>
            </a:r>
          </a:p>
        </p:txBody>
      </p:sp>
      <p:sp>
        <p:nvSpPr>
          <p:cNvPr id="64528" name="TextBox 21"/>
          <p:cNvSpPr txBox="1">
            <a:spLocks noChangeArrowheads="1"/>
          </p:cNvSpPr>
          <p:nvPr/>
        </p:nvSpPr>
        <p:spPr bwMode="auto">
          <a:xfrm>
            <a:off x="7112000" y="2049463"/>
            <a:ext cx="1117600" cy="339725"/>
          </a:xfrm>
          <a:prstGeom prst="rect">
            <a:avLst/>
          </a:prstGeom>
          <a:noFill/>
          <a:ln w="9525">
            <a:noFill/>
            <a:miter lim="800000"/>
            <a:headEnd/>
            <a:tailEnd/>
          </a:ln>
        </p:spPr>
        <p:txBody>
          <a:bodyPr>
            <a:spAutoFit/>
          </a:bodyPr>
          <a:lstStyle/>
          <a:p>
            <a:r>
              <a:rPr lang="en-GB" sz="1600">
                <a:ea typeface="ＭＳ Ｐゴシック" charset="-128"/>
              </a:rPr>
              <a:t>Oslo</a:t>
            </a:r>
          </a:p>
        </p:txBody>
      </p:sp>
      <p:sp>
        <p:nvSpPr>
          <p:cNvPr id="64529" name="TextBox 22"/>
          <p:cNvSpPr txBox="1">
            <a:spLocks noChangeArrowheads="1"/>
          </p:cNvSpPr>
          <p:nvPr/>
        </p:nvSpPr>
        <p:spPr bwMode="auto">
          <a:xfrm>
            <a:off x="5638800" y="4038600"/>
            <a:ext cx="1117600" cy="338138"/>
          </a:xfrm>
          <a:prstGeom prst="rect">
            <a:avLst/>
          </a:prstGeom>
          <a:noFill/>
          <a:ln w="9525">
            <a:noFill/>
            <a:miter lim="800000"/>
            <a:headEnd/>
            <a:tailEnd/>
          </a:ln>
        </p:spPr>
        <p:txBody>
          <a:bodyPr>
            <a:spAutoFit/>
          </a:bodyPr>
          <a:lstStyle/>
          <a:p>
            <a:r>
              <a:rPr lang="en-GB" sz="1600">
                <a:ea typeface="ＭＳ Ｐゴシック" charset="-128"/>
              </a:rPr>
              <a:t>Brussels</a:t>
            </a:r>
          </a:p>
        </p:txBody>
      </p:sp>
      <p:sp>
        <p:nvSpPr>
          <p:cNvPr id="64530" name="TextBox 23"/>
          <p:cNvSpPr txBox="1">
            <a:spLocks noChangeArrowheads="1"/>
          </p:cNvSpPr>
          <p:nvPr/>
        </p:nvSpPr>
        <p:spPr bwMode="auto">
          <a:xfrm>
            <a:off x="5283200" y="3729038"/>
            <a:ext cx="1117600" cy="339725"/>
          </a:xfrm>
          <a:prstGeom prst="rect">
            <a:avLst/>
          </a:prstGeom>
          <a:noFill/>
          <a:ln w="9525">
            <a:noFill/>
            <a:miter lim="800000"/>
            <a:headEnd/>
            <a:tailEnd/>
          </a:ln>
        </p:spPr>
        <p:txBody>
          <a:bodyPr>
            <a:spAutoFit/>
          </a:bodyPr>
          <a:lstStyle/>
          <a:p>
            <a:r>
              <a:rPr lang="en-GB" sz="1600">
                <a:ea typeface="ＭＳ Ｐゴシック" charset="-128"/>
              </a:rPr>
              <a:t>Madrid</a:t>
            </a:r>
          </a:p>
        </p:txBody>
      </p:sp>
      <p:sp>
        <p:nvSpPr>
          <p:cNvPr id="64531" name="TextBox 24"/>
          <p:cNvSpPr txBox="1">
            <a:spLocks noChangeArrowheads="1"/>
          </p:cNvSpPr>
          <p:nvPr/>
        </p:nvSpPr>
        <p:spPr bwMode="auto">
          <a:xfrm>
            <a:off x="4343400" y="3090863"/>
            <a:ext cx="1116013" cy="338137"/>
          </a:xfrm>
          <a:prstGeom prst="rect">
            <a:avLst/>
          </a:prstGeom>
          <a:noFill/>
          <a:ln w="9525">
            <a:noFill/>
            <a:miter lim="800000"/>
            <a:headEnd/>
            <a:tailEnd/>
          </a:ln>
        </p:spPr>
        <p:txBody>
          <a:bodyPr>
            <a:spAutoFit/>
          </a:bodyPr>
          <a:lstStyle/>
          <a:p>
            <a:r>
              <a:rPr lang="en-GB" sz="1600">
                <a:ea typeface="ＭＳ Ｐゴシック" charset="-128"/>
              </a:rPr>
              <a:t>Warsaw</a:t>
            </a:r>
          </a:p>
        </p:txBody>
      </p:sp>
      <p:sp>
        <p:nvSpPr>
          <p:cNvPr id="64532" name="TextBox 25"/>
          <p:cNvSpPr txBox="1">
            <a:spLocks noChangeArrowheads="1"/>
          </p:cNvSpPr>
          <p:nvPr/>
        </p:nvSpPr>
        <p:spPr bwMode="auto">
          <a:xfrm>
            <a:off x="3751263" y="4427538"/>
            <a:ext cx="1117600" cy="338137"/>
          </a:xfrm>
          <a:prstGeom prst="rect">
            <a:avLst/>
          </a:prstGeom>
          <a:noFill/>
          <a:ln w="9525">
            <a:noFill/>
            <a:miter lim="800000"/>
            <a:headEnd/>
            <a:tailEnd/>
          </a:ln>
        </p:spPr>
        <p:txBody>
          <a:bodyPr>
            <a:spAutoFit/>
          </a:bodyPr>
          <a:lstStyle/>
          <a:p>
            <a:r>
              <a:rPr lang="en-GB" sz="1600">
                <a:ea typeface="ＭＳ Ｐゴシック" charset="-128"/>
              </a:rPr>
              <a:t>Dublin</a:t>
            </a:r>
          </a:p>
        </p:txBody>
      </p:sp>
      <p:sp>
        <p:nvSpPr>
          <p:cNvPr id="64533" name="TextBox 26"/>
          <p:cNvSpPr txBox="1">
            <a:spLocks noChangeArrowheads="1"/>
          </p:cNvSpPr>
          <p:nvPr/>
        </p:nvSpPr>
        <p:spPr bwMode="auto">
          <a:xfrm>
            <a:off x="1600200" y="4343400"/>
            <a:ext cx="1116013" cy="338138"/>
          </a:xfrm>
          <a:prstGeom prst="rect">
            <a:avLst/>
          </a:prstGeom>
          <a:noFill/>
          <a:ln w="9525">
            <a:noFill/>
            <a:miter lim="800000"/>
            <a:headEnd/>
            <a:tailEnd/>
          </a:ln>
        </p:spPr>
        <p:txBody>
          <a:bodyPr>
            <a:spAutoFit/>
          </a:bodyPr>
          <a:lstStyle/>
          <a:p>
            <a:r>
              <a:rPr lang="en-GB" sz="1600">
                <a:ea typeface="ＭＳ Ｐゴシック" charset="-128"/>
              </a:rPr>
              <a:t>Bucharest</a:t>
            </a:r>
          </a:p>
        </p:txBody>
      </p:sp>
      <p:sp>
        <p:nvSpPr>
          <p:cNvPr id="64534" name="TextBox 27"/>
          <p:cNvSpPr txBox="1">
            <a:spLocks noChangeArrowheads="1"/>
          </p:cNvSpPr>
          <p:nvPr/>
        </p:nvSpPr>
        <p:spPr bwMode="auto">
          <a:xfrm>
            <a:off x="1855788" y="4841875"/>
            <a:ext cx="1116012" cy="339725"/>
          </a:xfrm>
          <a:prstGeom prst="rect">
            <a:avLst/>
          </a:prstGeom>
          <a:noFill/>
          <a:ln w="9525">
            <a:noFill/>
            <a:miter lim="800000"/>
            <a:headEnd/>
            <a:tailEnd/>
          </a:ln>
        </p:spPr>
        <p:txBody>
          <a:bodyPr>
            <a:spAutoFit/>
          </a:bodyPr>
          <a:lstStyle/>
          <a:p>
            <a:r>
              <a:rPr lang="en-GB" sz="1600">
                <a:ea typeface="ＭＳ Ｐゴシック" charset="-128"/>
              </a:rPr>
              <a:t>Istanbul</a:t>
            </a:r>
          </a:p>
        </p:txBody>
      </p:sp>
      <p:sp>
        <p:nvSpPr>
          <p:cNvPr id="64535" name="TextBox 28"/>
          <p:cNvSpPr txBox="1">
            <a:spLocks noChangeArrowheads="1"/>
          </p:cNvSpPr>
          <p:nvPr/>
        </p:nvSpPr>
        <p:spPr bwMode="auto">
          <a:xfrm>
            <a:off x="7021513" y="4248150"/>
            <a:ext cx="1116012" cy="338138"/>
          </a:xfrm>
          <a:prstGeom prst="rect">
            <a:avLst/>
          </a:prstGeom>
          <a:noFill/>
          <a:ln w="9525">
            <a:noFill/>
            <a:miter lim="800000"/>
            <a:headEnd/>
            <a:tailEnd/>
          </a:ln>
        </p:spPr>
        <p:txBody>
          <a:bodyPr>
            <a:spAutoFit/>
          </a:bodyPr>
          <a:lstStyle/>
          <a:p>
            <a:r>
              <a:rPr lang="en-GB" sz="1600">
                <a:ea typeface="ＭＳ Ｐゴシック" charset="-128"/>
              </a:rPr>
              <a:t>Zurich</a:t>
            </a:r>
          </a:p>
        </p:txBody>
      </p:sp>
      <p:sp>
        <p:nvSpPr>
          <p:cNvPr id="64536" name="TextBox 29"/>
          <p:cNvSpPr txBox="1">
            <a:spLocks noChangeArrowheads="1"/>
          </p:cNvSpPr>
          <p:nvPr/>
        </p:nvSpPr>
        <p:spPr bwMode="auto">
          <a:xfrm>
            <a:off x="6681788" y="3290888"/>
            <a:ext cx="1116012" cy="338137"/>
          </a:xfrm>
          <a:prstGeom prst="rect">
            <a:avLst/>
          </a:prstGeom>
          <a:noFill/>
          <a:ln w="9525">
            <a:noFill/>
            <a:miter lim="800000"/>
            <a:headEnd/>
            <a:tailEnd/>
          </a:ln>
        </p:spPr>
        <p:txBody>
          <a:bodyPr>
            <a:spAutoFit/>
          </a:bodyPr>
          <a:lstStyle/>
          <a:p>
            <a:r>
              <a:rPr lang="en-GB" sz="1600">
                <a:ea typeface="ＭＳ Ｐゴシック" charset="-128"/>
              </a:rPr>
              <a:t>Berlin</a:t>
            </a:r>
          </a:p>
        </p:txBody>
      </p:sp>
      <p:sp>
        <p:nvSpPr>
          <p:cNvPr id="64537" name="TextBox 30"/>
          <p:cNvSpPr txBox="1">
            <a:spLocks noChangeArrowheads="1"/>
          </p:cNvSpPr>
          <p:nvPr/>
        </p:nvSpPr>
        <p:spPr bwMode="auto">
          <a:xfrm>
            <a:off x="3608388" y="3916363"/>
            <a:ext cx="1116012" cy="338137"/>
          </a:xfrm>
          <a:prstGeom prst="rect">
            <a:avLst/>
          </a:prstGeom>
          <a:noFill/>
          <a:ln w="9525">
            <a:noFill/>
            <a:miter lim="800000"/>
            <a:headEnd/>
            <a:tailEnd/>
          </a:ln>
        </p:spPr>
        <p:txBody>
          <a:bodyPr>
            <a:spAutoFit/>
          </a:bodyPr>
          <a:lstStyle/>
          <a:p>
            <a:r>
              <a:rPr lang="en-GB" sz="1600">
                <a:ea typeface="ＭＳ Ｐゴシック" charset="-128"/>
              </a:rPr>
              <a:t>Budapest</a:t>
            </a:r>
          </a:p>
        </p:txBody>
      </p:sp>
      <p:sp>
        <p:nvSpPr>
          <p:cNvPr id="64538" name="TextBox 31"/>
          <p:cNvSpPr txBox="1">
            <a:spLocks noChangeArrowheads="1"/>
          </p:cNvSpPr>
          <p:nvPr/>
        </p:nvSpPr>
        <p:spPr bwMode="auto">
          <a:xfrm>
            <a:off x="7162800" y="4005263"/>
            <a:ext cx="1117600" cy="338137"/>
          </a:xfrm>
          <a:prstGeom prst="rect">
            <a:avLst/>
          </a:prstGeom>
          <a:noFill/>
          <a:ln w="9525">
            <a:noFill/>
            <a:miter lim="800000"/>
            <a:headEnd/>
            <a:tailEnd/>
          </a:ln>
        </p:spPr>
        <p:txBody>
          <a:bodyPr>
            <a:spAutoFit/>
          </a:bodyPr>
          <a:lstStyle/>
          <a:p>
            <a:r>
              <a:rPr lang="en-GB" sz="1600">
                <a:ea typeface="ＭＳ Ｐゴシック" charset="-128"/>
              </a:rPr>
              <a:t>Vienna</a:t>
            </a:r>
          </a:p>
        </p:txBody>
      </p:sp>
      <p:sp>
        <p:nvSpPr>
          <p:cNvPr id="64539" name="TextBox 32"/>
          <p:cNvSpPr txBox="1">
            <a:spLocks noChangeArrowheads="1"/>
          </p:cNvSpPr>
          <p:nvPr/>
        </p:nvSpPr>
        <p:spPr bwMode="auto">
          <a:xfrm>
            <a:off x="2470150" y="3910013"/>
            <a:ext cx="1116013" cy="338137"/>
          </a:xfrm>
          <a:prstGeom prst="rect">
            <a:avLst/>
          </a:prstGeom>
          <a:noFill/>
          <a:ln w="9525">
            <a:noFill/>
            <a:miter lim="800000"/>
            <a:headEnd/>
            <a:tailEnd/>
          </a:ln>
        </p:spPr>
        <p:txBody>
          <a:bodyPr>
            <a:spAutoFit/>
          </a:bodyPr>
          <a:lstStyle/>
          <a:p>
            <a:r>
              <a:rPr lang="en-GB" sz="1600">
                <a:ea typeface="ＭＳ Ｐゴシック" charset="-128"/>
              </a:rPr>
              <a:t>Prague</a:t>
            </a:r>
          </a:p>
        </p:txBody>
      </p:sp>
      <p:sp>
        <p:nvSpPr>
          <p:cNvPr id="64540" name="TextBox 33"/>
          <p:cNvSpPr txBox="1">
            <a:spLocks noChangeArrowheads="1"/>
          </p:cNvSpPr>
          <p:nvPr/>
        </p:nvSpPr>
        <p:spPr bwMode="auto">
          <a:xfrm>
            <a:off x="7708900" y="2476500"/>
            <a:ext cx="1212850" cy="338138"/>
          </a:xfrm>
          <a:prstGeom prst="rect">
            <a:avLst/>
          </a:prstGeom>
          <a:noFill/>
          <a:ln w="9525">
            <a:noFill/>
            <a:miter lim="800000"/>
            <a:headEnd/>
            <a:tailEnd/>
          </a:ln>
        </p:spPr>
        <p:txBody>
          <a:bodyPr>
            <a:spAutoFit/>
          </a:bodyPr>
          <a:lstStyle/>
          <a:p>
            <a:r>
              <a:rPr lang="en-GB" sz="1600">
                <a:ea typeface="ＭＳ Ｐゴシック" charset="-128"/>
              </a:rPr>
              <a:t>Copenhagen</a:t>
            </a:r>
          </a:p>
        </p:txBody>
      </p:sp>
      <p:sp>
        <p:nvSpPr>
          <p:cNvPr id="31" name="Rectangle 1"/>
          <p:cNvSpPr>
            <a:spLocks noChangeArrowheads="1"/>
          </p:cNvSpPr>
          <p:nvPr/>
        </p:nvSpPr>
        <p:spPr bwMode="auto">
          <a:xfrm>
            <a:off x="608013" y="592138"/>
            <a:ext cx="8459787" cy="307975"/>
          </a:xfrm>
          <a:prstGeom prst="rect">
            <a:avLst/>
          </a:prstGeom>
        </p:spPr>
        <p:txBody>
          <a:bodyPr lIns="0" tIns="0" rIns="0" bIns="0">
            <a:spAutoFit/>
          </a:bodyPr>
          <a:lstStyle/>
          <a:p>
            <a:pPr>
              <a:defRPr/>
            </a:pPr>
            <a:r>
              <a:rPr lang="en-US" sz="2000" dirty="0">
                <a:solidFill>
                  <a:schemeClr val="accent2"/>
                </a:solidFill>
                <a:latin typeface="+mj-lt"/>
                <a:ea typeface="ＭＳ Ｐゴシック" charset="0"/>
              </a:rPr>
              <a:t>Green City Index v Investment Volumes</a:t>
            </a:r>
          </a:p>
        </p:txBody>
      </p:sp>
      <p:sp>
        <p:nvSpPr>
          <p:cNvPr id="7" name="Oval 6"/>
          <p:cNvSpPr/>
          <p:nvPr/>
        </p:nvSpPr>
        <p:spPr>
          <a:xfrm>
            <a:off x="6832600" y="3757613"/>
            <a:ext cx="190500" cy="1905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4543" name="TextBox 13"/>
          <p:cNvSpPr txBox="1">
            <a:spLocks noChangeArrowheads="1"/>
          </p:cNvSpPr>
          <p:nvPr/>
        </p:nvSpPr>
        <p:spPr bwMode="auto">
          <a:xfrm>
            <a:off x="5886450" y="3667125"/>
            <a:ext cx="1116013" cy="338138"/>
          </a:xfrm>
          <a:prstGeom prst="rect">
            <a:avLst/>
          </a:prstGeom>
          <a:noFill/>
          <a:ln w="9525">
            <a:noFill/>
            <a:miter lim="800000"/>
            <a:headEnd/>
            <a:tailEnd/>
          </a:ln>
        </p:spPr>
        <p:txBody>
          <a:bodyPr>
            <a:spAutoFit/>
          </a:bodyPr>
          <a:lstStyle/>
          <a:p>
            <a:r>
              <a:rPr lang="en-GB" sz="1600">
                <a:solidFill>
                  <a:srgbClr val="CD4F53"/>
                </a:solidFill>
                <a:ea typeface="ＭＳ Ｐゴシック" charset="-128"/>
              </a:rPr>
              <a:t>Vancouver</a:t>
            </a:r>
          </a:p>
        </p:txBody>
      </p:sp>
      <p:sp>
        <p:nvSpPr>
          <p:cNvPr id="2" name="TextBox 1"/>
          <p:cNvSpPr txBox="1"/>
          <p:nvPr/>
        </p:nvSpPr>
        <p:spPr>
          <a:xfrm>
            <a:off x="1128712" y="1120221"/>
            <a:ext cx="2058987" cy="338554"/>
          </a:xfrm>
          <a:prstGeom prst="rect">
            <a:avLst/>
          </a:prstGeom>
          <a:noFill/>
        </p:spPr>
        <p:txBody>
          <a:bodyPr wrap="square" rtlCol="0">
            <a:spAutoFit/>
          </a:bodyPr>
          <a:lstStyle/>
          <a:p>
            <a:r>
              <a:rPr lang="en-GB" sz="1600" dirty="0" smtClean="0"/>
              <a:t>$</a:t>
            </a:r>
            <a:r>
              <a:rPr lang="en-GB" sz="1600" dirty="0" err="1" smtClean="0"/>
              <a:t>bns</a:t>
            </a:r>
            <a:endParaRPr lang="en-GB" sz="1600" dirty="0"/>
          </a:p>
        </p:txBody>
      </p:sp>
    </p:spTree>
    <p:extLst>
      <p:ext uri="{BB962C8B-B14F-4D97-AF65-F5344CB8AC3E}">
        <p14:creationId xmlns:p14="http://schemas.microsoft.com/office/powerpoint/2010/main" val="293682771"/>
      </p:ext>
    </p:extLst>
  </p:cSld>
  <p:clrMapOvr>
    <a:masterClrMapping/>
  </p:clrMapOvr>
  <p:transition>
    <p:fad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618331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103426" name="Title 5"/>
          <p:cNvSpPr txBox="1">
            <a:spLocks/>
          </p:cNvSpPr>
          <p:nvPr/>
        </p:nvSpPr>
        <p:spPr bwMode="auto">
          <a:xfrm>
            <a:off x="623888" y="1366168"/>
            <a:ext cx="5360987" cy="1073150"/>
          </a:xfrm>
          <a:prstGeom prst="rect">
            <a:avLst/>
          </a:prstGeom>
          <a:noFill/>
          <a:ln w="9525">
            <a:noFill/>
            <a:miter lim="800000"/>
            <a:headEnd/>
            <a:tailEnd/>
          </a:ln>
        </p:spPr>
        <p:txBody>
          <a:bodyPr lIns="0" tIns="0" rIns="0" bIns="0"/>
          <a:lstStyle/>
          <a:p>
            <a:r>
              <a:rPr lang="en-US" sz="5000">
                <a:solidFill>
                  <a:srgbClr val="FFFFFF"/>
                </a:solidFill>
                <a:latin typeface="Times New Roman" pitchFamily="18" charset="0"/>
                <a:ea typeface="ＭＳ Ｐゴシック" charset="-128"/>
              </a:rPr>
              <a:t>Vancouver on the Global Stage</a:t>
            </a:r>
          </a:p>
        </p:txBody>
      </p:sp>
      <p:pic>
        <p:nvPicPr>
          <p:cNvPr id="6" name="Picture 5" descr="Vancouver_dusk_pano_all copy.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6512" y="3458616"/>
            <a:ext cx="9252520" cy="2727895"/>
          </a:xfrm>
          <a:prstGeom prst="rect">
            <a:avLst/>
          </a:prstGeom>
        </p:spPr>
      </p:pic>
      <p:sp>
        <p:nvSpPr>
          <p:cNvPr id="2" name="Rectangle 1"/>
          <p:cNvSpPr/>
          <p:nvPr/>
        </p:nvSpPr>
        <p:spPr>
          <a:xfrm>
            <a:off x="623888" y="2996952"/>
            <a:ext cx="4112023" cy="461665"/>
          </a:xfrm>
          <a:prstGeom prst="rect">
            <a:avLst/>
          </a:prstGeom>
        </p:spPr>
        <p:txBody>
          <a:bodyPr wrap="none">
            <a:spAutoFit/>
          </a:bodyPr>
          <a:lstStyle/>
          <a:p>
            <a:r>
              <a:rPr lang="en-GB" dirty="0">
                <a:solidFill>
                  <a:schemeClr val="bg1"/>
                </a:solidFill>
                <a:cs typeface="Times New Roman" pitchFamily="18" charset="0"/>
              </a:rPr>
              <a:t>Hierarchies, Hotspots and Hazards</a:t>
            </a:r>
          </a:p>
        </p:txBody>
      </p:sp>
    </p:spTree>
    <p:extLst>
      <p:ext uri="{BB962C8B-B14F-4D97-AF65-F5344CB8AC3E}">
        <p14:creationId xmlns:p14="http://schemas.microsoft.com/office/powerpoint/2010/main" val="1551204187"/>
      </p:ext>
    </p:extLst>
  </p:cSld>
  <p:clrMapOvr>
    <a:masterClrMapping/>
  </p:clrMapOvr>
  <p:transition>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74" name="Object 2" descr="CRE009"/>
          <p:cNvGraphicFramePr>
            <a:graphicFrameLocks/>
          </p:cNvGraphicFramePr>
          <p:nvPr/>
        </p:nvGraphicFramePr>
        <p:xfrm>
          <a:off x="533400" y="1176338"/>
          <a:ext cx="7289800" cy="4702175"/>
        </p:xfrm>
        <a:graphic>
          <a:graphicData uri="http://schemas.openxmlformats.org/presentationml/2006/ole">
            <mc:AlternateContent xmlns:mc="http://schemas.openxmlformats.org/markup-compatibility/2006">
              <mc:Choice xmlns:v="urn:schemas-microsoft-com:vml" Requires="v">
                <p:oleObj spid="_x0000_s95279" r:id="rId5" imgW="7285351" imgH="4700423" progId="Excel.Chart.8">
                  <p:embed/>
                </p:oleObj>
              </mc:Choice>
              <mc:Fallback>
                <p:oleObj r:id="rId5" imgW="7285351" imgH="4700423" progId="Excel.Chart.8">
                  <p:embed/>
                  <p:pic>
                    <p:nvPicPr>
                      <p:cNvPr id="0" nam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3400" y="1176338"/>
                        <a:ext cx="7289800" cy="470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75" name="Text Box 3"/>
          <p:cNvSpPr txBox="1">
            <a:spLocks noChangeArrowheads="1"/>
          </p:cNvSpPr>
          <p:nvPr/>
        </p:nvSpPr>
        <p:spPr bwMode="auto">
          <a:xfrm>
            <a:off x="6342063" y="5043488"/>
            <a:ext cx="10795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Narrow" pitchFamily="34" charset="0"/>
                <a:ea typeface="MS PGothic" pitchFamily="34" charset="-128"/>
              </a:defRPr>
            </a:lvl1pPr>
            <a:lvl2pPr marL="742950" indent="-285750" eaLnBrk="0" hangingPunct="0">
              <a:defRPr sz="2400">
                <a:solidFill>
                  <a:schemeClr val="tx1"/>
                </a:solidFill>
                <a:latin typeface="Arial Narrow" pitchFamily="34" charset="0"/>
                <a:ea typeface="MS PGothic" pitchFamily="34" charset="-128"/>
              </a:defRPr>
            </a:lvl2pPr>
            <a:lvl3pPr marL="1143000" indent="-228600" eaLnBrk="0" hangingPunct="0">
              <a:defRPr sz="2400">
                <a:solidFill>
                  <a:schemeClr val="tx1"/>
                </a:solidFill>
                <a:latin typeface="Arial Narrow" pitchFamily="34" charset="0"/>
                <a:ea typeface="MS PGothic" pitchFamily="34" charset="-128"/>
              </a:defRPr>
            </a:lvl3pPr>
            <a:lvl4pPr marL="1600200" indent="-228600" eaLnBrk="0" hangingPunct="0">
              <a:defRPr sz="2400">
                <a:solidFill>
                  <a:schemeClr val="tx1"/>
                </a:solidFill>
                <a:latin typeface="Arial Narrow" pitchFamily="34" charset="0"/>
                <a:ea typeface="MS PGothic" pitchFamily="34" charset="-128"/>
              </a:defRPr>
            </a:lvl4pPr>
            <a:lvl5pPr marL="2057400" indent="-228600" eaLnBrk="0" hangingPunct="0">
              <a:defRPr sz="2400">
                <a:solidFill>
                  <a:schemeClr val="tx1"/>
                </a:solidFill>
                <a:latin typeface="Arial Narrow"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Narrow"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Narrow"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Narrow"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Narrow" pitchFamily="34" charset="0"/>
                <a:ea typeface="MS PGothic" pitchFamily="34" charset="-128"/>
              </a:defRPr>
            </a:lvl9pPr>
          </a:lstStyle>
          <a:p>
            <a:pPr algn="r" eaLnBrk="1" hangingPunct="1">
              <a:spcBef>
                <a:spcPct val="50000"/>
              </a:spcBef>
            </a:pPr>
            <a:r>
              <a:rPr lang="en-US" sz="1200"/>
              <a:t>% change q-o-q</a:t>
            </a:r>
            <a:endParaRPr lang="en-GB" sz="1200"/>
          </a:p>
        </p:txBody>
      </p:sp>
      <p:sp>
        <p:nvSpPr>
          <p:cNvPr id="3076" name="Rectangle 4"/>
          <p:cNvSpPr>
            <a:spLocks noGrp="1" noChangeArrowheads="1"/>
          </p:cNvSpPr>
          <p:nvPr>
            <p:ph type="title"/>
          </p:nvPr>
        </p:nvSpPr>
        <p:spPr>
          <a:xfrm>
            <a:off x="609600" y="304800"/>
            <a:ext cx="8483600" cy="468313"/>
          </a:xfrm>
        </p:spPr>
        <p:txBody>
          <a:bodyPr/>
          <a:lstStyle/>
          <a:p>
            <a:pPr eaLnBrk="1" hangingPunct="1"/>
            <a:r>
              <a:rPr lang="en-US" smtClean="0"/>
              <a:t>Global Office Index – Prime Rents</a:t>
            </a:r>
            <a:br>
              <a:rPr lang="en-US" smtClean="0"/>
            </a:br>
            <a:r>
              <a:rPr lang="en-US" sz="2000" smtClean="0"/>
              <a:t>Top 10 Global Performers in Q1 2012</a:t>
            </a:r>
            <a:endParaRPr lang="en-GB" sz="2000" b="1" smtClean="0">
              <a:solidFill>
                <a:srgbClr val="777777"/>
              </a:solidFill>
              <a:latin typeface="Arial Narrow" pitchFamily="34" charset="0"/>
            </a:endParaRPr>
          </a:p>
        </p:txBody>
      </p:sp>
      <p:sp>
        <p:nvSpPr>
          <p:cNvPr id="3077" name="Rectangle 6"/>
          <p:cNvSpPr>
            <a:spLocks noChangeArrowheads="1"/>
          </p:cNvSpPr>
          <p:nvPr/>
        </p:nvSpPr>
        <p:spPr bwMode="auto">
          <a:xfrm>
            <a:off x="609600" y="5591175"/>
            <a:ext cx="8494713"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b"/>
          <a:lstStyle/>
          <a:p>
            <a:pPr eaLnBrk="0" hangingPunct="0"/>
            <a:r>
              <a:rPr lang="en-GB" sz="1000">
                <a:solidFill>
                  <a:schemeClr val="accent2"/>
                </a:solidFill>
              </a:rPr>
              <a:t>Based on rents for Grade A space.  In local currency.    Source: Jones Lang LaSalle, April 2012  </a:t>
            </a:r>
          </a:p>
        </p:txBody>
      </p:sp>
      <p:sp>
        <p:nvSpPr>
          <p:cNvPr id="3078" name="Text Box 8"/>
          <p:cNvSpPr txBox="1">
            <a:spLocks noChangeArrowheads="1"/>
          </p:cNvSpPr>
          <p:nvPr/>
        </p:nvSpPr>
        <p:spPr bwMode="auto">
          <a:xfrm>
            <a:off x="6248400" y="4038600"/>
            <a:ext cx="11731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Narrow" pitchFamily="34" charset="0"/>
                <a:ea typeface="MS PGothic" pitchFamily="34" charset="-128"/>
              </a:defRPr>
            </a:lvl1pPr>
            <a:lvl2pPr marL="742950" indent="-285750" eaLnBrk="0" hangingPunct="0">
              <a:defRPr sz="2400">
                <a:solidFill>
                  <a:schemeClr val="tx1"/>
                </a:solidFill>
                <a:latin typeface="Arial Narrow" pitchFamily="34" charset="0"/>
                <a:ea typeface="MS PGothic" pitchFamily="34" charset="-128"/>
              </a:defRPr>
            </a:lvl2pPr>
            <a:lvl3pPr marL="1143000" indent="-228600" eaLnBrk="0" hangingPunct="0">
              <a:defRPr sz="2400">
                <a:solidFill>
                  <a:schemeClr val="tx1"/>
                </a:solidFill>
                <a:latin typeface="Arial Narrow" pitchFamily="34" charset="0"/>
                <a:ea typeface="MS PGothic" pitchFamily="34" charset="-128"/>
              </a:defRPr>
            </a:lvl3pPr>
            <a:lvl4pPr marL="1600200" indent="-228600" eaLnBrk="0" hangingPunct="0">
              <a:defRPr sz="2400">
                <a:solidFill>
                  <a:schemeClr val="tx1"/>
                </a:solidFill>
                <a:latin typeface="Arial Narrow" pitchFamily="34" charset="0"/>
                <a:ea typeface="MS PGothic" pitchFamily="34" charset="-128"/>
              </a:defRPr>
            </a:lvl4pPr>
            <a:lvl5pPr marL="2057400" indent="-228600" eaLnBrk="0" hangingPunct="0">
              <a:defRPr sz="2400">
                <a:solidFill>
                  <a:schemeClr val="tx1"/>
                </a:solidFill>
                <a:latin typeface="Arial Narrow"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Narrow"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Narrow"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Narrow"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Narrow" pitchFamily="34" charset="0"/>
                <a:ea typeface="MS PGothic" pitchFamily="34" charset="-128"/>
              </a:defRPr>
            </a:lvl9pPr>
          </a:lstStyle>
          <a:p>
            <a:pPr algn="r" eaLnBrk="1" hangingPunct="1"/>
            <a:r>
              <a:rPr lang="en-AU" sz="1600" b="1">
                <a:solidFill>
                  <a:schemeClr val="accent1"/>
                </a:solidFill>
              </a:rPr>
              <a:t>Americas</a:t>
            </a:r>
            <a:br>
              <a:rPr lang="en-AU" sz="1600" b="1">
                <a:solidFill>
                  <a:schemeClr val="accent1"/>
                </a:solidFill>
              </a:rPr>
            </a:br>
            <a:r>
              <a:rPr lang="en-AU" sz="1600" b="1">
                <a:solidFill>
                  <a:schemeClr val="accent1"/>
                </a:solidFill>
              </a:rPr>
              <a:t>   </a:t>
            </a:r>
            <a:r>
              <a:rPr lang="en-AU" sz="1600" b="1">
                <a:solidFill>
                  <a:schemeClr val="accent2"/>
                </a:solidFill>
              </a:rPr>
              <a:t>EMEA</a:t>
            </a:r>
            <a:br>
              <a:rPr lang="en-AU" sz="1600" b="1">
                <a:solidFill>
                  <a:schemeClr val="accent2"/>
                </a:solidFill>
              </a:rPr>
            </a:br>
            <a:r>
              <a:rPr lang="en-AU" sz="1600" b="1">
                <a:solidFill>
                  <a:schemeClr val="accent2"/>
                </a:solidFill>
              </a:rPr>
              <a:t> </a:t>
            </a:r>
            <a:r>
              <a:rPr lang="en-AU" sz="1600" b="1">
                <a:solidFill>
                  <a:schemeClr val="hlink"/>
                </a:solidFill>
              </a:rPr>
              <a:t>Asia Pacific</a:t>
            </a:r>
          </a:p>
        </p:txBody>
      </p:sp>
      <p:sp>
        <p:nvSpPr>
          <p:cNvPr id="3079" name="TextBox 1"/>
          <p:cNvSpPr txBox="1">
            <a:spLocks noChangeArrowheads="1"/>
          </p:cNvSpPr>
          <p:nvPr/>
        </p:nvSpPr>
        <p:spPr bwMode="auto">
          <a:xfrm>
            <a:off x="-455613" y="3059113"/>
            <a:ext cx="1857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Narrow" pitchFamily="34" charset="0"/>
                <a:ea typeface="MS PGothic" pitchFamily="34" charset="-128"/>
              </a:defRPr>
            </a:lvl1pPr>
            <a:lvl2pPr marL="742950" indent="-285750" eaLnBrk="0" hangingPunct="0">
              <a:defRPr sz="2400">
                <a:solidFill>
                  <a:schemeClr val="tx1"/>
                </a:solidFill>
                <a:latin typeface="Arial Narrow" pitchFamily="34" charset="0"/>
                <a:ea typeface="MS PGothic" pitchFamily="34" charset="-128"/>
              </a:defRPr>
            </a:lvl2pPr>
            <a:lvl3pPr marL="1143000" indent="-228600" eaLnBrk="0" hangingPunct="0">
              <a:defRPr sz="2400">
                <a:solidFill>
                  <a:schemeClr val="tx1"/>
                </a:solidFill>
                <a:latin typeface="Arial Narrow" pitchFamily="34" charset="0"/>
                <a:ea typeface="MS PGothic" pitchFamily="34" charset="-128"/>
              </a:defRPr>
            </a:lvl3pPr>
            <a:lvl4pPr marL="1600200" indent="-228600" eaLnBrk="0" hangingPunct="0">
              <a:defRPr sz="2400">
                <a:solidFill>
                  <a:schemeClr val="tx1"/>
                </a:solidFill>
                <a:latin typeface="Arial Narrow" pitchFamily="34" charset="0"/>
                <a:ea typeface="MS PGothic" pitchFamily="34" charset="-128"/>
              </a:defRPr>
            </a:lvl4pPr>
            <a:lvl5pPr marL="2057400" indent="-228600" eaLnBrk="0" hangingPunct="0">
              <a:defRPr sz="2400">
                <a:solidFill>
                  <a:schemeClr val="tx1"/>
                </a:solidFill>
                <a:latin typeface="Arial Narrow"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Narrow"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Narrow"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Narrow"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Narrow" pitchFamily="34" charset="0"/>
                <a:ea typeface="MS PGothic" pitchFamily="34" charset="-128"/>
              </a:defRPr>
            </a:lvl9pPr>
          </a:lstStyle>
          <a:p>
            <a:pPr eaLnBrk="1" hangingPunct="1"/>
            <a:endParaRPr lang="en-GB"/>
          </a:p>
        </p:txBody>
      </p:sp>
    </p:spTree>
    <p:extLst>
      <p:ext uri="{BB962C8B-B14F-4D97-AF65-F5344CB8AC3E}">
        <p14:creationId xmlns:p14="http://schemas.microsoft.com/office/powerpoint/2010/main" val="3995158655"/>
      </p:ext>
    </p:extLst>
  </p:cSld>
  <p:clrMapOvr>
    <a:masterClrMapping/>
  </p:clrMapOvr>
  <p:transition>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descr="Screen Clipping"/>
          <p:cNvPicPr>
            <a:picLocks noChangeAspect="1"/>
          </p:cNvPicPr>
          <p:nvPr/>
        </p:nvPicPr>
        <p:blipFill rotWithShape="1">
          <a:blip r:embed="rId2"/>
          <a:srcRect t="2811"/>
          <a:stretch/>
        </p:blipFill>
        <p:spPr>
          <a:xfrm>
            <a:off x="4021138" y="2209800"/>
            <a:ext cx="1974850" cy="2582863"/>
          </a:xfrm>
          <a:prstGeom prst="rect">
            <a:avLst/>
          </a:prstGeom>
          <a:solidFill>
            <a:schemeClr val="accent1"/>
          </a:solidFill>
          <a:ln>
            <a:solidFill>
              <a:srgbClr val="FFFFFF"/>
            </a:solidFill>
          </a:ln>
          <a:effectLst>
            <a:outerShdw blurRad="50800" dist="38100" dir="2700000" algn="tl" rotWithShape="0">
              <a:schemeClr val="accent2">
                <a:alpha val="43000"/>
              </a:schemeClr>
            </a:outerShdw>
          </a:effectLst>
        </p:spPr>
      </p:pic>
      <p:sp>
        <p:nvSpPr>
          <p:cNvPr id="106498" name="Title 1"/>
          <p:cNvSpPr>
            <a:spLocks noGrp="1"/>
          </p:cNvSpPr>
          <p:nvPr>
            <p:ph type="title"/>
          </p:nvPr>
        </p:nvSpPr>
        <p:spPr>
          <a:xfrm>
            <a:off x="611188" y="185738"/>
            <a:ext cx="7921625" cy="457200"/>
          </a:xfrm>
        </p:spPr>
        <p:txBody>
          <a:bodyPr/>
          <a:lstStyle/>
          <a:p>
            <a:r>
              <a:rPr lang="en-GB" smtClean="0"/>
              <a:t>What City Indexes tell us about Vancouver</a:t>
            </a:r>
          </a:p>
        </p:txBody>
      </p:sp>
      <p:pic>
        <p:nvPicPr>
          <p:cNvPr id="19" name="Picture 18" descr="Screen Clipping"/>
          <p:cNvPicPr>
            <a:picLocks noChangeAspect="1"/>
          </p:cNvPicPr>
          <p:nvPr/>
        </p:nvPicPr>
        <p:blipFill>
          <a:blip r:embed="rId3"/>
          <a:stretch>
            <a:fillRect/>
          </a:stretch>
        </p:blipFill>
        <p:spPr>
          <a:xfrm>
            <a:off x="611188" y="1822450"/>
            <a:ext cx="1828800" cy="2403475"/>
          </a:xfrm>
          <a:prstGeom prst="rect">
            <a:avLst/>
          </a:prstGeom>
          <a:ln>
            <a:solidFill>
              <a:srgbClr val="FFFFFF"/>
            </a:solidFill>
          </a:ln>
          <a:effectLst>
            <a:outerShdw blurRad="50800" dist="38100" dir="2700000" algn="tl" rotWithShape="0">
              <a:schemeClr val="accent2">
                <a:alpha val="43000"/>
              </a:schemeClr>
            </a:outerShdw>
          </a:effectLst>
        </p:spPr>
      </p:pic>
      <p:pic>
        <p:nvPicPr>
          <p:cNvPr id="20" name="Picture 19" descr="Screen Clipping"/>
          <p:cNvPicPr>
            <a:picLocks noChangeAspect="1"/>
          </p:cNvPicPr>
          <p:nvPr/>
        </p:nvPicPr>
        <p:blipFill>
          <a:blip r:embed="rId4"/>
          <a:stretch>
            <a:fillRect/>
          </a:stretch>
        </p:blipFill>
        <p:spPr>
          <a:xfrm>
            <a:off x="2633663" y="1101725"/>
            <a:ext cx="1219200" cy="1981200"/>
          </a:xfrm>
          <a:prstGeom prst="rect">
            <a:avLst/>
          </a:prstGeom>
          <a:ln>
            <a:noFill/>
          </a:ln>
          <a:effectLst>
            <a:outerShdw blurRad="50800" dist="38100" dir="2700000" algn="tl" rotWithShape="0">
              <a:schemeClr val="accent2">
                <a:alpha val="43000"/>
              </a:schemeClr>
            </a:outerShdw>
          </a:effectLst>
        </p:spPr>
      </p:pic>
      <p:pic>
        <p:nvPicPr>
          <p:cNvPr id="21" name="Picture 20" descr="Screen Clipping"/>
          <p:cNvPicPr>
            <a:picLocks noChangeAspect="1"/>
          </p:cNvPicPr>
          <p:nvPr/>
        </p:nvPicPr>
        <p:blipFill rotWithShape="1">
          <a:blip r:embed="rId5"/>
          <a:srcRect l="1264" t="396" r="3049" b="2824"/>
          <a:stretch/>
        </p:blipFill>
        <p:spPr>
          <a:xfrm>
            <a:off x="5715000" y="1447800"/>
            <a:ext cx="1752600" cy="2514600"/>
          </a:xfrm>
          <a:prstGeom prst="rect">
            <a:avLst/>
          </a:prstGeom>
          <a:solidFill>
            <a:schemeClr val="accent1"/>
          </a:solidFill>
          <a:ln>
            <a:solidFill>
              <a:srgbClr val="FFFFFF"/>
            </a:solidFill>
          </a:ln>
          <a:effectLst>
            <a:outerShdw blurRad="50800" dist="38100" dir="2700000" algn="tl" rotWithShape="0">
              <a:schemeClr val="accent2">
                <a:alpha val="43000"/>
              </a:schemeClr>
            </a:outerShdw>
          </a:effectLst>
        </p:spPr>
      </p:pic>
      <p:pic>
        <p:nvPicPr>
          <p:cNvPr id="22" name="Picture 21" descr="Screen Clipping"/>
          <p:cNvPicPr>
            <a:picLocks noChangeAspect="1"/>
          </p:cNvPicPr>
          <p:nvPr/>
        </p:nvPicPr>
        <p:blipFill>
          <a:blip r:embed="rId6"/>
          <a:stretch>
            <a:fillRect/>
          </a:stretch>
        </p:blipFill>
        <p:spPr>
          <a:xfrm>
            <a:off x="2617788" y="3132138"/>
            <a:ext cx="1701800" cy="2406650"/>
          </a:xfrm>
          <a:prstGeom prst="rect">
            <a:avLst/>
          </a:prstGeom>
          <a:ln>
            <a:solidFill>
              <a:srgbClr val="FFFFFF"/>
            </a:solidFill>
          </a:ln>
          <a:effectLst>
            <a:outerShdw blurRad="50800" dist="38100" dir="2700000" algn="tl" rotWithShape="0">
              <a:schemeClr val="accent2">
                <a:alpha val="43000"/>
              </a:schemeClr>
            </a:outerShdw>
          </a:effectLst>
        </p:spPr>
      </p:pic>
      <p:pic>
        <p:nvPicPr>
          <p:cNvPr id="23" name="Picture 22" descr="Screen Clipping"/>
          <p:cNvPicPr>
            <a:picLocks noChangeAspect="1"/>
          </p:cNvPicPr>
          <p:nvPr/>
        </p:nvPicPr>
        <p:blipFill>
          <a:blip r:embed="rId7"/>
          <a:stretch>
            <a:fillRect/>
          </a:stretch>
        </p:blipFill>
        <p:spPr>
          <a:xfrm>
            <a:off x="6965950" y="2952750"/>
            <a:ext cx="1720850" cy="2205038"/>
          </a:xfrm>
          <a:prstGeom prst="rect">
            <a:avLst/>
          </a:prstGeom>
          <a:effectLst>
            <a:outerShdw blurRad="50800" dist="38100" dir="2700000" algn="tl" rotWithShape="0">
              <a:schemeClr val="accent2">
                <a:alpha val="43000"/>
              </a:schemeClr>
            </a:outerShdw>
          </a:effectLst>
        </p:spPr>
      </p:pic>
      <p:pic>
        <p:nvPicPr>
          <p:cNvPr id="24" name="Picture 23" descr="Screen Clipping"/>
          <p:cNvPicPr>
            <a:picLocks noChangeAspect="1"/>
          </p:cNvPicPr>
          <p:nvPr/>
        </p:nvPicPr>
        <p:blipFill rotWithShape="1">
          <a:blip r:embed="rId8"/>
          <a:srcRect r="233"/>
          <a:stretch/>
        </p:blipFill>
        <p:spPr>
          <a:xfrm>
            <a:off x="1042988" y="3960813"/>
            <a:ext cx="1752600" cy="1830387"/>
          </a:xfrm>
          <a:prstGeom prst="rect">
            <a:avLst/>
          </a:prstGeom>
          <a:ln>
            <a:noFill/>
          </a:ln>
          <a:effectLst>
            <a:outerShdw blurRad="50800" dist="38100" dir="2700000" algn="tl" rotWithShape="0">
              <a:schemeClr val="accent2">
                <a:alpha val="43000"/>
              </a:schemeClr>
            </a:outerShdw>
          </a:effectLst>
        </p:spPr>
      </p:pic>
      <p:sp>
        <p:nvSpPr>
          <p:cNvPr id="3" name="Round Diagonal Corner Rectangle 2"/>
          <p:cNvSpPr>
            <a:spLocks noChangeArrowheads="1"/>
          </p:cNvSpPr>
          <p:nvPr/>
        </p:nvSpPr>
        <p:spPr bwMode="auto">
          <a:xfrm>
            <a:off x="5670550" y="1228725"/>
            <a:ext cx="2590800" cy="503238"/>
          </a:xfrm>
          <a:custGeom>
            <a:avLst/>
            <a:gdLst>
              <a:gd name="T0" fmla="*/ 2590800 w 2590801"/>
              <a:gd name="T1" fmla="*/ 251620 h 431999"/>
              <a:gd name="T2" fmla="*/ 1295401 w 2590801"/>
              <a:gd name="T3" fmla="*/ 503238 h 431999"/>
              <a:gd name="T4" fmla="*/ 0 w 2590801"/>
              <a:gd name="T5" fmla="*/ 251620 h 431999"/>
              <a:gd name="T6" fmla="*/ 1295401 w 2590801"/>
              <a:gd name="T7" fmla="*/ 0 h 431999"/>
              <a:gd name="T8" fmla="*/ 0 60000 65536"/>
              <a:gd name="T9" fmla="*/ 5898240 60000 65536"/>
              <a:gd name="T10" fmla="*/ 11796480 60000 65536"/>
              <a:gd name="T11" fmla="*/ 17694720 60000 65536"/>
              <a:gd name="T12" fmla="*/ 63264 w 2590801"/>
              <a:gd name="T13" fmla="*/ 63264 h 431999"/>
              <a:gd name="T14" fmla="*/ 2527537 w 2590801"/>
              <a:gd name="T15" fmla="*/ 368735 h 431999"/>
            </a:gdLst>
            <a:ahLst/>
            <a:cxnLst>
              <a:cxn ang="T8">
                <a:pos x="T0" y="T1"/>
              </a:cxn>
              <a:cxn ang="T9">
                <a:pos x="T2" y="T3"/>
              </a:cxn>
              <a:cxn ang="T10">
                <a:pos x="T4" y="T5"/>
              </a:cxn>
              <a:cxn ang="T11">
                <a:pos x="T6" y="T7"/>
              </a:cxn>
            </a:cxnLst>
            <a:rect l="T12" t="T13" r="T14" b="T15"/>
            <a:pathLst>
              <a:path w="2590801" h="431999">
                <a:moveTo>
                  <a:pt x="216000" y="0"/>
                </a:moveTo>
                <a:lnTo>
                  <a:pt x="2590801" y="0"/>
                </a:lnTo>
                <a:lnTo>
                  <a:pt x="2590801" y="216000"/>
                </a:lnTo>
                <a:cubicBezTo>
                  <a:pt x="2590801" y="335293"/>
                  <a:pt x="2494094" y="431999"/>
                  <a:pt x="2374801" y="432000"/>
                </a:cubicBezTo>
                <a:lnTo>
                  <a:pt x="0" y="431999"/>
                </a:lnTo>
                <a:lnTo>
                  <a:pt x="0" y="216000"/>
                </a:lnTo>
                <a:cubicBezTo>
                  <a:pt x="0" y="96706"/>
                  <a:pt x="96706" y="0"/>
                  <a:pt x="215999" y="0"/>
                </a:cubicBezTo>
                <a:close/>
              </a:path>
            </a:pathLst>
          </a:custGeom>
          <a:solidFill>
            <a:srgbClr val="999933"/>
          </a:solidFill>
          <a:ln w="9525" algn="ctr">
            <a:noFill/>
            <a:miter lim="800000"/>
            <a:headEnd/>
            <a:tailEnd/>
          </a:ln>
        </p:spPr>
        <p:txBody>
          <a:bodyPr lIns="0" tIns="0" rIns="0" bIns="0" anchor="b" anchorCtr="1"/>
          <a:lstStyle/>
          <a:p>
            <a:pPr algn="ctr"/>
            <a:r>
              <a:rPr lang="en-US" sz="2800">
                <a:solidFill>
                  <a:schemeClr val="bg1"/>
                </a:solidFill>
                <a:latin typeface="Times New Roman" pitchFamily="18" charset="0"/>
                <a:cs typeface="Times New Roman" pitchFamily="18" charset="0"/>
              </a:rPr>
              <a:t>Quality of life</a:t>
            </a:r>
          </a:p>
        </p:txBody>
      </p:sp>
      <p:sp>
        <p:nvSpPr>
          <p:cNvPr id="28" name="Round Diagonal Corner Rectangle 27"/>
          <p:cNvSpPr>
            <a:spLocks noChangeArrowheads="1"/>
          </p:cNvSpPr>
          <p:nvPr/>
        </p:nvSpPr>
        <p:spPr bwMode="auto">
          <a:xfrm>
            <a:off x="733425" y="2033588"/>
            <a:ext cx="5059363" cy="503237"/>
          </a:xfrm>
          <a:custGeom>
            <a:avLst/>
            <a:gdLst>
              <a:gd name="T0" fmla="*/ 5059363 w 5060760"/>
              <a:gd name="T1" fmla="*/ 252001 h 431999"/>
              <a:gd name="T2" fmla="*/ 2529682 w 5060760"/>
              <a:gd name="T3" fmla="*/ 504000 h 431999"/>
              <a:gd name="T4" fmla="*/ 0 w 5060760"/>
              <a:gd name="T5" fmla="*/ 252001 h 431999"/>
              <a:gd name="T6" fmla="*/ 2529682 w 5060760"/>
              <a:gd name="T7" fmla="*/ 0 h 431999"/>
              <a:gd name="T8" fmla="*/ 0 60000 65536"/>
              <a:gd name="T9" fmla="*/ 5898240 60000 65536"/>
              <a:gd name="T10" fmla="*/ 11796480 60000 65536"/>
              <a:gd name="T11" fmla="*/ 17694720 60000 65536"/>
              <a:gd name="T12" fmla="*/ 63264 w 5060760"/>
              <a:gd name="T13" fmla="*/ 63264 h 431999"/>
              <a:gd name="T14" fmla="*/ 4997496 w 5060760"/>
              <a:gd name="T15" fmla="*/ 368735 h 431999"/>
            </a:gdLst>
            <a:ahLst/>
            <a:cxnLst>
              <a:cxn ang="T8">
                <a:pos x="T0" y="T1"/>
              </a:cxn>
              <a:cxn ang="T9">
                <a:pos x="T2" y="T3"/>
              </a:cxn>
              <a:cxn ang="T10">
                <a:pos x="T4" y="T5"/>
              </a:cxn>
              <a:cxn ang="T11">
                <a:pos x="T6" y="T7"/>
              </a:cxn>
            </a:cxnLst>
            <a:rect l="T12" t="T13" r="T14" b="T15"/>
            <a:pathLst>
              <a:path w="5060760" h="431999">
                <a:moveTo>
                  <a:pt x="216000" y="0"/>
                </a:moveTo>
                <a:lnTo>
                  <a:pt x="5060760" y="0"/>
                </a:lnTo>
                <a:lnTo>
                  <a:pt x="5060760" y="216000"/>
                </a:lnTo>
                <a:cubicBezTo>
                  <a:pt x="5060760" y="335293"/>
                  <a:pt x="4964053" y="431999"/>
                  <a:pt x="4844760" y="432000"/>
                </a:cubicBezTo>
                <a:lnTo>
                  <a:pt x="0" y="431999"/>
                </a:lnTo>
                <a:lnTo>
                  <a:pt x="0" y="216000"/>
                </a:lnTo>
                <a:cubicBezTo>
                  <a:pt x="0" y="96706"/>
                  <a:pt x="96706" y="0"/>
                  <a:pt x="215999" y="0"/>
                </a:cubicBezTo>
                <a:close/>
              </a:path>
            </a:pathLst>
          </a:custGeom>
          <a:solidFill>
            <a:srgbClr val="488B9B"/>
          </a:solidFill>
          <a:ln w="9525" algn="ctr">
            <a:noFill/>
            <a:miter lim="800000"/>
            <a:headEnd/>
            <a:tailEnd/>
          </a:ln>
        </p:spPr>
        <p:txBody>
          <a:bodyPr lIns="0" tIns="0" rIns="0" bIns="0" anchor="b" anchorCtr="1"/>
          <a:lstStyle/>
          <a:p>
            <a:pPr algn="ctr"/>
            <a:r>
              <a:rPr lang="en-US" sz="2800">
                <a:solidFill>
                  <a:schemeClr val="bg1"/>
                </a:solidFill>
                <a:latin typeface="Times New Roman" pitchFamily="18" charset="0"/>
                <a:cs typeface="Times New Roman" pitchFamily="18" charset="0"/>
              </a:rPr>
              <a:t>Environment and sustainability</a:t>
            </a:r>
          </a:p>
        </p:txBody>
      </p:sp>
      <p:sp>
        <p:nvSpPr>
          <p:cNvPr id="29" name="Round Diagonal Corner Rectangle 28"/>
          <p:cNvSpPr>
            <a:spLocks noChangeArrowheads="1"/>
          </p:cNvSpPr>
          <p:nvPr/>
        </p:nvSpPr>
        <p:spPr bwMode="auto">
          <a:xfrm>
            <a:off x="4449763" y="2814638"/>
            <a:ext cx="4443412" cy="503237"/>
          </a:xfrm>
          <a:custGeom>
            <a:avLst/>
            <a:gdLst>
              <a:gd name="T0" fmla="*/ 4443412 w 4442766"/>
              <a:gd name="T1" fmla="*/ 252001 h 431999"/>
              <a:gd name="T2" fmla="*/ 2221706 w 4442766"/>
              <a:gd name="T3" fmla="*/ 504000 h 431999"/>
              <a:gd name="T4" fmla="*/ 0 w 4442766"/>
              <a:gd name="T5" fmla="*/ 252001 h 431999"/>
              <a:gd name="T6" fmla="*/ 2221706 w 4442766"/>
              <a:gd name="T7" fmla="*/ 0 h 431999"/>
              <a:gd name="T8" fmla="*/ 0 60000 65536"/>
              <a:gd name="T9" fmla="*/ 5898240 60000 65536"/>
              <a:gd name="T10" fmla="*/ 11796480 60000 65536"/>
              <a:gd name="T11" fmla="*/ 17694720 60000 65536"/>
              <a:gd name="T12" fmla="*/ 63264 w 4442766"/>
              <a:gd name="T13" fmla="*/ 63264 h 431999"/>
              <a:gd name="T14" fmla="*/ 4379502 w 4442766"/>
              <a:gd name="T15" fmla="*/ 368735 h 431999"/>
            </a:gdLst>
            <a:ahLst/>
            <a:cxnLst>
              <a:cxn ang="T8">
                <a:pos x="T0" y="T1"/>
              </a:cxn>
              <a:cxn ang="T9">
                <a:pos x="T2" y="T3"/>
              </a:cxn>
              <a:cxn ang="T10">
                <a:pos x="T4" y="T5"/>
              </a:cxn>
              <a:cxn ang="T11">
                <a:pos x="T6" y="T7"/>
              </a:cxn>
            </a:cxnLst>
            <a:rect l="T12" t="T13" r="T14" b="T15"/>
            <a:pathLst>
              <a:path w="4442766" h="431999">
                <a:moveTo>
                  <a:pt x="216000" y="0"/>
                </a:moveTo>
                <a:lnTo>
                  <a:pt x="4442766" y="0"/>
                </a:lnTo>
                <a:lnTo>
                  <a:pt x="4442766" y="216000"/>
                </a:lnTo>
                <a:cubicBezTo>
                  <a:pt x="4442766" y="335293"/>
                  <a:pt x="4346059" y="431999"/>
                  <a:pt x="4226766" y="432000"/>
                </a:cubicBezTo>
                <a:lnTo>
                  <a:pt x="0" y="431999"/>
                </a:lnTo>
                <a:lnTo>
                  <a:pt x="0" y="216000"/>
                </a:lnTo>
                <a:cubicBezTo>
                  <a:pt x="0" y="96706"/>
                  <a:pt x="96706" y="0"/>
                  <a:pt x="215999" y="0"/>
                </a:cubicBezTo>
                <a:close/>
              </a:path>
            </a:pathLst>
          </a:custGeom>
          <a:solidFill>
            <a:schemeClr val="accent1"/>
          </a:solidFill>
          <a:ln w="9525" algn="ctr">
            <a:noFill/>
            <a:miter lim="800000"/>
            <a:headEnd/>
            <a:tailEnd/>
          </a:ln>
        </p:spPr>
        <p:txBody>
          <a:bodyPr lIns="0" tIns="0" rIns="0" bIns="0" anchor="b" anchorCtr="1"/>
          <a:lstStyle/>
          <a:p>
            <a:pPr algn="ctr"/>
            <a:r>
              <a:rPr lang="es-ES_tradnl" sz="2800">
                <a:solidFill>
                  <a:schemeClr val="bg1"/>
                </a:solidFill>
                <a:latin typeface="Times New Roman" pitchFamily="18" charset="0"/>
                <a:cs typeface="Times New Roman" pitchFamily="18" charset="0"/>
              </a:rPr>
              <a:t>Real Estate / Infra-structure</a:t>
            </a:r>
          </a:p>
        </p:txBody>
      </p:sp>
      <p:sp>
        <p:nvSpPr>
          <p:cNvPr id="30" name="Round Diagonal Corner Rectangle 29"/>
          <p:cNvSpPr>
            <a:spLocks noChangeArrowheads="1"/>
          </p:cNvSpPr>
          <p:nvPr/>
        </p:nvSpPr>
        <p:spPr bwMode="auto">
          <a:xfrm>
            <a:off x="3319463" y="3657600"/>
            <a:ext cx="2395537" cy="503238"/>
          </a:xfrm>
          <a:custGeom>
            <a:avLst/>
            <a:gdLst>
              <a:gd name="T0" fmla="*/ 2395537 w 2262899"/>
              <a:gd name="T1" fmla="*/ 252001 h 431999"/>
              <a:gd name="T2" fmla="*/ 1197770 w 2262899"/>
              <a:gd name="T3" fmla="*/ 504000 h 431999"/>
              <a:gd name="T4" fmla="*/ 0 w 2262899"/>
              <a:gd name="T5" fmla="*/ 252001 h 431999"/>
              <a:gd name="T6" fmla="*/ 1197770 w 2262899"/>
              <a:gd name="T7" fmla="*/ 0 h 431999"/>
              <a:gd name="T8" fmla="*/ 0 60000 65536"/>
              <a:gd name="T9" fmla="*/ 5898240 60000 65536"/>
              <a:gd name="T10" fmla="*/ 11796480 60000 65536"/>
              <a:gd name="T11" fmla="*/ 17694720 60000 65536"/>
              <a:gd name="T12" fmla="*/ 63264 w 2262899"/>
              <a:gd name="T13" fmla="*/ 63264 h 431999"/>
              <a:gd name="T14" fmla="*/ 2199635 w 2262899"/>
              <a:gd name="T15" fmla="*/ 368735 h 431999"/>
            </a:gdLst>
            <a:ahLst/>
            <a:cxnLst>
              <a:cxn ang="T8">
                <a:pos x="T0" y="T1"/>
              </a:cxn>
              <a:cxn ang="T9">
                <a:pos x="T2" y="T3"/>
              </a:cxn>
              <a:cxn ang="T10">
                <a:pos x="T4" y="T5"/>
              </a:cxn>
              <a:cxn ang="T11">
                <a:pos x="T6" y="T7"/>
              </a:cxn>
            </a:cxnLst>
            <a:rect l="T12" t="T13" r="T14" b="T15"/>
            <a:pathLst>
              <a:path w="2262899" h="431999">
                <a:moveTo>
                  <a:pt x="216000" y="0"/>
                </a:moveTo>
                <a:lnTo>
                  <a:pt x="2262899" y="0"/>
                </a:lnTo>
                <a:lnTo>
                  <a:pt x="2262899" y="216000"/>
                </a:lnTo>
                <a:cubicBezTo>
                  <a:pt x="2262899" y="335293"/>
                  <a:pt x="2166192" y="431999"/>
                  <a:pt x="2046899" y="432000"/>
                </a:cubicBezTo>
                <a:lnTo>
                  <a:pt x="0" y="431999"/>
                </a:lnTo>
                <a:lnTo>
                  <a:pt x="0" y="216000"/>
                </a:lnTo>
                <a:cubicBezTo>
                  <a:pt x="0" y="96706"/>
                  <a:pt x="96706" y="0"/>
                  <a:pt x="215999" y="0"/>
                </a:cubicBezTo>
                <a:close/>
              </a:path>
            </a:pathLst>
          </a:custGeom>
          <a:solidFill>
            <a:schemeClr val="accent2"/>
          </a:solidFill>
          <a:ln w="9525" algn="ctr">
            <a:noFill/>
            <a:miter lim="800000"/>
            <a:headEnd/>
            <a:tailEnd/>
          </a:ln>
        </p:spPr>
        <p:txBody>
          <a:bodyPr lIns="0" tIns="0" rIns="0" bIns="0" anchor="b" anchorCtr="1"/>
          <a:lstStyle/>
          <a:p>
            <a:r>
              <a:rPr lang="en-US" sz="2800">
                <a:solidFill>
                  <a:schemeClr val="bg1"/>
                </a:solidFill>
                <a:latin typeface="Times New Roman" pitchFamily="18" charset="0"/>
                <a:cs typeface="Times New Roman" pitchFamily="18" charset="0"/>
              </a:rPr>
              <a:t>Image / Brand</a:t>
            </a:r>
          </a:p>
        </p:txBody>
      </p:sp>
      <p:sp>
        <p:nvSpPr>
          <p:cNvPr id="31" name="Round Diagonal Corner Rectangle 30"/>
          <p:cNvSpPr>
            <a:spLocks noChangeArrowheads="1"/>
          </p:cNvSpPr>
          <p:nvPr/>
        </p:nvSpPr>
        <p:spPr bwMode="auto">
          <a:xfrm>
            <a:off x="611188" y="4560888"/>
            <a:ext cx="2970212" cy="503237"/>
          </a:xfrm>
          <a:custGeom>
            <a:avLst/>
            <a:gdLst>
              <a:gd name="T0" fmla="*/ 2970212 w 2970859"/>
              <a:gd name="T1" fmla="*/ 252001 h 431999"/>
              <a:gd name="T2" fmla="*/ 1485107 w 2970859"/>
              <a:gd name="T3" fmla="*/ 504000 h 431999"/>
              <a:gd name="T4" fmla="*/ 0 w 2970859"/>
              <a:gd name="T5" fmla="*/ 252001 h 431999"/>
              <a:gd name="T6" fmla="*/ 1485107 w 2970859"/>
              <a:gd name="T7" fmla="*/ 0 h 431999"/>
              <a:gd name="T8" fmla="*/ 0 60000 65536"/>
              <a:gd name="T9" fmla="*/ 5898240 60000 65536"/>
              <a:gd name="T10" fmla="*/ 11796480 60000 65536"/>
              <a:gd name="T11" fmla="*/ 17694720 60000 65536"/>
              <a:gd name="T12" fmla="*/ 63264 w 2970859"/>
              <a:gd name="T13" fmla="*/ 63264 h 431999"/>
              <a:gd name="T14" fmla="*/ 2907595 w 2970859"/>
              <a:gd name="T15" fmla="*/ 368735 h 431999"/>
            </a:gdLst>
            <a:ahLst/>
            <a:cxnLst>
              <a:cxn ang="T8">
                <a:pos x="T0" y="T1"/>
              </a:cxn>
              <a:cxn ang="T9">
                <a:pos x="T2" y="T3"/>
              </a:cxn>
              <a:cxn ang="T10">
                <a:pos x="T4" y="T5"/>
              </a:cxn>
              <a:cxn ang="T11">
                <a:pos x="T6" y="T7"/>
              </a:cxn>
            </a:cxnLst>
            <a:rect l="T12" t="T13" r="T14" b="T15"/>
            <a:pathLst>
              <a:path w="2970859" h="431999">
                <a:moveTo>
                  <a:pt x="216000" y="0"/>
                </a:moveTo>
                <a:lnTo>
                  <a:pt x="2970859" y="0"/>
                </a:lnTo>
                <a:lnTo>
                  <a:pt x="2970859" y="216000"/>
                </a:lnTo>
                <a:cubicBezTo>
                  <a:pt x="2970859" y="335293"/>
                  <a:pt x="2874152" y="431999"/>
                  <a:pt x="2754859" y="432000"/>
                </a:cubicBezTo>
                <a:lnTo>
                  <a:pt x="0" y="431999"/>
                </a:lnTo>
                <a:lnTo>
                  <a:pt x="0" y="216000"/>
                </a:lnTo>
                <a:cubicBezTo>
                  <a:pt x="0" y="96706"/>
                  <a:pt x="96706" y="0"/>
                  <a:pt x="215999" y="0"/>
                </a:cubicBezTo>
                <a:close/>
              </a:path>
            </a:pathLst>
          </a:custGeom>
          <a:solidFill>
            <a:srgbClr val="CA7700"/>
          </a:solidFill>
          <a:ln w="9525" algn="ctr">
            <a:noFill/>
            <a:miter lim="800000"/>
            <a:headEnd/>
            <a:tailEnd/>
          </a:ln>
        </p:spPr>
        <p:txBody>
          <a:bodyPr lIns="0" tIns="0" rIns="0" bIns="0" anchor="b" anchorCtr="1"/>
          <a:lstStyle/>
          <a:p>
            <a:r>
              <a:rPr lang="en-GB" sz="2800">
                <a:solidFill>
                  <a:schemeClr val="bg1"/>
                </a:solidFill>
                <a:latin typeface="Times New Roman" pitchFamily="18" charset="0"/>
                <a:cs typeface="Times New Roman" pitchFamily="18" charset="0"/>
              </a:rPr>
              <a:t>Business – Finance </a:t>
            </a:r>
            <a:endParaRPr lang="en-GB" sz="2800">
              <a:solidFill>
                <a:schemeClr val="bg1"/>
              </a:solidFill>
              <a:latin typeface="Times New Roman" pitchFamily="18" charset="0"/>
              <a:ea typeface="ＭＳ 明朝" charset="-128"/>
              <a:cs typeface="Times New Roman" pitchFamily="18" charset="0"/>
            </a:endParaRPr>
          </a:p>
        </p:txBody>
      </p:sp>
      <p:sp>
        <p:nvSpPr>
          <p:cNvPr id="32" name="Round Diagonal Corner Rectangle 31"/>
          <p:cNvSpPr>
            <a:spLocks noChangeArrowheads="1"/>
          </p:cNvSpPr>
          <p:nvPr/>
        </p:nvSpPr>
        <p:spPr bwMode="auto">
          <a:xfrm>
            <a:off x="4876800" y="4913313"/>
            <a:ext cx="3656013" cy="504825"/>
          </a:xfrm>
          <a:custGeom>
            <a:avLst/>
            <a:gdLst>
              <a:gd name="T0" fmla="*/ 3656013 w 3656013"/>
              <a:gd name="T1" fmla="*/ 252413 h 431999"/>
              <a:gd name="T2" fmla="*/ 1828008 w 3656013"/>
              <a:gd name="T3" fmla="*/ 504825 h 431999"/>
              <a:gd name="T4" fmla="*/ 0 w 3656013"/>
              <a:gd name="T5" fmla="*/ 252413 h 431999"/>
              <a:gd name="T6" fmla="*/ 1828008 w 3656013"/>
              <a:gd name="T7" fmla="*/ 0 h 431999"/>
              <a:gd name="T8" fmla="*/ 0 60000 65536"/>
              <a:gd name="T9" fmla="*/ 5898240 60000 65536"/>
              <a:gd name="T10" fmla="*/ 11796480 60000 65536"/>
              <a:gd name="T11" fmla="*/ 17694720 60000 65536"/>
              <a:gd name="T12" fmla="*/ 63264 w 3656013"/>
              <a:gd name="T13" fmla="*/ 63264 h 431999"/>
              <a:gd name="T14" fmla="*/ 3592749 w 3656013"/>
              <a:gd name="T15" fmla="*/ 368735 h 431999"/>
            </a:gdLst>
            <a:ahLst/>
            <a:cxnLst>
              <a:cxn ang="T8">
                <a:pos x="T0" y="T1"/>
              </a:cxn>
              <a:cxn ang="T9">
                <a:pos x="T2" y="T3"/>
              </a:cxn>
              <a:cxn ang="T10">
                <a:pos x="T4" y="T5"/>
              </a:cxn>
              <a:cxn ang="T11">
                <a:pos x="T6" y="T7"/>
              </a:cxn>
            </a:cxnLst>
            <a:rect l="T12" t="T13" r="T14" b="T15"/>
            <a:pathLst>
              <a:path w="3656013" h="431999">
                <a:moveTo>
                  <a:pt x="216000" y="0"/>
                </a:moveTo>
                <a:lnTo>
                  <a:pt x="3656013" y="0"/>
                </a:lnTo>
                <a:lnTo>
                  <a:pt x="3656013" y="216000"/>
                </a:lnTo>
                <a:cubicBezTo>
                  <a:pt x="3656013" y="335293"/>
                  <a:pt x="3559306" y="431999"/>
                  <a:pt x="3440013" y="432000"/>
                </a:cubicBezTo>
                <a:lnTo>
                  <a:pt x="0" y="431999"/>
                </a:lnTo>
                <a:lnTo>
                  <a:pt x="0" y="216000"/>
                </a:lnTo>
                <a:cubicBezTo>
                  <a:pt x="0" y="96706"/>
                  <a:pt x="96706" y="0"/>
                  <a:pt x="215999" y="0"/>
                </a:cubicBezTo>
                <a:close/>
              </a:path>
            </a:pathLst>
          </a:custGeom>
          <a:solidFill>
            <a:schemeClr val="accent1"/>
          </a:solidFill>
          <a:ln w="9525" algn="ctr">
            <a:noFill/>
            <a:miter lim="800000"/>
            <a:headEnd/>
            <a:tailEnd/>
          </a:ln>
        </p:spPr>
        <p:txBody>
          <a:bodyPr lIns="0" tIns="0" rIns="0" bIns="0" anchor="b" anchorCtr="1"/>
          <a:lstStyle/>
          <a:p>
            <a:pPr algn="ctr"/>
            <a:r>
              <a:rPr lang="pl-PL" sz="2800" dirty="0">
                <a:solidFill>
                  <a:schemeClr val="bg1"/>
                </a:solidFill>
                <a:latin typeface="Times New Roman" pitchFamily="18" charset="0"/>
                <a:cs typeface="Times New Roman" pitchFamily="18" charset="0"/>
              </a:rPr>
              <a:t>Knowledge </a:t>
            </a:r>
            <a:r>
              <a:rPr lang="pl-PL" sz="2800" dirty="0" err="1">
                <a:solidFill>
                  <a:schemeClr val="bg1"/>
                </a:solidFill>
                <a:latin typeface="Times New Roman" pitchFamily="18" charset="0"/>
                <a:cs typeface="Times New Roman" pitchFamily="18" charset="0"/>
              </a:rPr>
              <a:t>Economy</a:t>
            </a:r>
            <a:endParaRPr lang="pl-PL" sz="2800"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30956453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2000" fill="hold"/>
                                        <p:tgtEl>
                                          <p:spTgt spid="3"/>
                                        </p:tgtEl>
                                        <p:attrNameLst>
                                          <p:attrName>ppt_w</p:attrName>
                                        </p:attrNameLst>
                                      </p:cBhvr>
                                      <p:tavLst>
                                        <p:tav tm="0">
                                          <p:val>
                                            <p:fltVal val="0"/>
                                          </p:val>
                                        </p:tav>
                                        <p:tav tm="100000">
                                          <p:val>
                                            <p:strVal val="#ppt_w"/>
                                          </p:val>
                                        </p:tav>
                                      </p:tavLst>
                                    </p:anim>
                                    <p:anim calcmode="lin" valueType="num">
                                      <p:cBhvr>
                                        <p:cTn id="8" dur="2000" fill="hold"/>
                                        <p:tgtEl>
                                          <p:spTgt spid="3"/>
                                        </p:tgtEl>
                                        <p:attrNameLst>
                                          <p:attrName>ppt_h</p:attrName>
                                        </p:attrNameLst>
                                      </p:cBhvr>
                                      <p:tavLst>
                                        <p:tav tm="0">
                                          <p:val>
                                            <p:fltVal val="0"/>
                                          </p:val>
                                        </p:tav>
                                        <p:tav tm="100000">
                                          <p:val>
                                            <p:strVal val="#ppt_h"/>
                                          </p:val>
                                        </p:tav>
                                      </p:tavLst>
                                    </p:anim>
                                    <p:animEffect transition="in" filter="fade">
                                      <p:cBhvr>
                                        <p:cTn id="9" dur="2000"/>
                                        <p:tgtEl>
                                          <p:spTgt spid="3"/>
                                        </p:tgtEl>
                                      </p:cBhvr>
                                    </p:animEffect>
                                  </p:childTnLst>
                                </p:cTn>
                              </p:par>
                            </p:childTnLst>
                          </p:cTn>
                        </p:par>
                        <p:par>
                          <p:cTn id="10" fill="hold">
                            <p:stCondLst>
                              <p:cond delay="2000"/>
                            </p:stCondLst>
                            <p:childTnLst>
                              <p:par>
                                <p:cTn id="11" presetID="53" presetClass="entr" presetSubtype="16"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2000" fill="hold"/>
                                        <p:tgtEl>
                                          <p:spTgt spid="28"/>
                                        </p:tgtEl>
                                        <p:attrNameLst>
                                          <p:attrName>ppt_w</p:attrName>
                                        </p:attrNameLst>
                                      </p:cBhvr>
                                      <p:tavLst>
                                        <p:tav tm="0">
                                          <p:val>
                                            <p:fltVal val="0"/>
                                          </p:val>
                                        </p:tav>
                                        <p:tav tm="100000">
                                          <p:val>
                                            <p:strVal val="#ppt_w"/>
                                          </p:val>
                                        </p:tav>
                                      </p:tavLst>
                                    </p:anim>
                                    <p:anim calcmode="lin" valueType="num">
                                      <p:cBhvr>
                                        <p:cTn id="14" dur="2000" fill="hold"/>
                                        <p:tgtEl>
                                          <p:spTgt spid="28"/>
                                        </p:tgtEl>
                                        <p:attrNameLst>
                                          <p:attrName>ppt_h</p:attrName>
                                        </p:attrNameLst>
                                      </p:cBhvr>
                                      <p:tavLst>
                                        <p:tav tm="0">
                                          <p:val>
                                            <p:fltVal val="0"/>
                                          </p:val>
                                        </p:tav>
                                        <p:tav tm="100000">
                                          <p:val>
                                            <p:strVal val="#ppt_h"/>
                                          </p:val>
                                        </p:tav>
                                      </p:tavLst>
                                    </p:anim>
                                    <p:animEffect transition="in" filter="fade">
                                      <p:cBhvr>
                                        <p:cTn id="15" dur="2000"/>
                                        <p:tgtEl>
                                          <p:spTgt spid="28"/>
                                        </p:tgtEl>
                                      </p:cBhvr>
                                    </p:animEffect>
                                  </p:childTnLst>
                                </p:cTn>
                              </p:par>
                            </p:childTnLst>
                          </p:cTn>
                        </p:par>
                        <p:par>
                          <p:cTn id="16" fill="hold">
                            <p:stCondLst>
                              <p:cond delay="4000"/>
                            </p:stCondLst>
                            <p:childTnLst>
                              <p:par>
                                <p:cTn id="17" presetID="53" presetClass="entr" presetSubtype="16" fill="hold" grpId="0" nodeType="after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p:cTn id="19" dur="2000" fill="hold"/>
                                        <p:tgtEl>
                                          <p:spTgt spid="29"/>
                                        </p:tgtEl>
                                        <p:attrNameLst>
                                          <p:attrName>ppt_w</p:attrName>
                                        </p:attrNameLst>
                                      </p:cBhvr>
                                      <p:tavLst>
                                        <p:tav tm="0">
                                          <p:val>
                                            <p:fltVal val="0"/>
                                          </p:val>
                                        </p:tav>
                                        <p:tav tm="100000">
                                          <p:val>
                                            <p:strVal val="#ppt_w"/>
                                          </p:val>
                                        </p:tav>
                                      </p:tavLst>
                                    </p:anim>
                                    <p:anim calcmode="lin" valueType="num">
                                      <p:cBhvr>
                                        <p:cTn id="20" dur="2000" fill="hold"/>
                                        <p:tgtEl>
                                          <p:spTgt spid="29"/>
                                        </p:tgtEl>
                                        <p:attrNameLst>
                                          <p:attrName>ppt_h</p:attrName>
                                        </p:attrNameLst>
                                      </p:cBhvr>
                                      <p:tavLst>
                                        <p:tav tm="0">
                                          <p:val>
                                            <p:fltVal val="0"/>
                                          </p:val>
                                        </p:tav>
                                        <p:tav tm="100000">
                                          <p:val>
                                            <p:strVal val="#ppt_h"/>
                                          </p:val>
                                        </p:tav>
                                      </p:tavLst>
                                    </p:anim>
                                    <p:animEffect transition="in" filter="fade">
                                      <p:cBhvr>
                                        <p:cTn id="21" dur="2000"/>
                                        <p:tgtEl>
                                          <p:spTgt spid="29"/>
                                        </p:tgtEl>
                                      </p:cBhvr>
                                    </p:animEffect>
                                  </p:childTnLst>
                                </p:cTn>
                              </p:par>
                            </p:childTnLst>
                          </p:cTn>
                        </p:par>
                        <p:par>
                          <p:cTn id="22" fill="hold">
                            <p:stCondLst>
                              <p:cond delay="6000"/>
                            </p:stCondLst>
                            <p:childTnLst>
                              <p:par>
                                <p:cTn id="23" presetID="53" presetClass="entr" presetSubtype="16"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 calcmode="lin" valueType="num">
                                      <p:cBhvr>
                                        <p:cTn id="25" dur="2000" fill="hold"/>
                                        <p:tgtEl>
                                          <p:spTgt spid="30"/>
                                        </p:tgtEl>
                                        <p:attrNameLst>
                                          <p:attrName>ppt_w</p:attrName>
                                        </p:attrNameLst>
                                      </p:cBhvr>
                                      <p:tavLst>
                                        <p:tav tm="0">
                                          <p:val>
                                            <p:fltVal val="0"/>
                                          </p:val>
                                        </p:tav>
                                        <p:tav tm="100000">
                                          <p:val>
                                            <p:strVal val="#ppt_w"/>
                                          </p:val>
                                        </p:tav>
                                      </p:tavLst>
                                    </p:anim>
                                    <p:anim calcmode="lin" valueType="num">
                                      <p:cBhvr>
                                        <p:cTn id="26" dur="2000" fill="hold"/>
                                        <p:tgtEl>
                                          <p:spTgt spid="30"/>
                                        </p:tgtEl>
                                        <p:attrNameLst>
                                          <p:attrName>ppt_h</p:attrName>
                                        </p:attrNameLst>
                                      </p:cBhvr>
                                      <p:tavLst>
                                        <p:tav tm="0">
                                          <p:val>
                                            <p:fltVal val="0"/>
                                          </p:val>
                                        </p:tav>
                                        <p:tav tm="100000">
                                          <p:val>
                                            <p:strVal val="#ppt_h"/>
                                          </p:val>
                                        </p:tav>
                                      </p:tavLst>
                                    </p:anim>
                                    <p:animEffect transition="in" filter="fade">
                                      <p:cBhvr>
                                        <p:cTn id="27" dur="2000"/>
                                        <p:tgtEl>
                                          <p:spTgt spid="30"/>
                                        </p:tgtEl>
                                      </p:cBhvr>
                                    </p:animEffect>
                                  </p:childTnLst>
                                </p:cTn>
                              </p:par>
                            </p:childTnLst>
                          </p:cTn>
                        </p:par>
                        <p:par>
                          <p:cTn id="28" fill="hold">
                            <p:stCondLst>
                              <p:cond delay="8000"/>
                            </p:stCondLst>
                            <p:childTnLst>
                              <p:par>
                                <p:cTn id="29" presetID="53" presetClass="entr" presetSubtype="16"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p:cTn id="31" dur="2000" fill="hold"/>
                                        <p:tgtEl>
                                          <p:spTgt spid="31"/>
                                        </p:tgtEl>
                                        <p:attrNameLst>
                                          <p:attrName>ppt_w</p:attrName>
                                        </p:attrNameLst>
                                      </p:cBhvr>
                                      <p:tavLst>
                                        <p:tav tm="0">
                                          <p:val>
                                            <p:fltVal val="0"/>
                                          </p:val>
                                        </p:tav>
                                        <p:tav tm="100000">
                                          <p:val>
                                            <p:strVal val="#ppt_w"/>
                                          </p:val>
                                        </p:tav>
                                      </p:tavLst>
                                    </p:anim>
                                    <p:anim calcmode="lin" valueType="num">
                                      <p:cBhvr>
                                        <p:cTn id="32" dur="2000" fill="hold"/>
                                        <p:tgtEl>
                                          <p:spTgt spid="31"/>
                                        </p:tgtEl>
                                        <p:attrNameLst>
                                          <p:attrName>ppt_h</p:attrName>
                                        </p:attrNameLst>
                                      </p:cBhvr>
                                      <p:tavLst>
                                        <p:tav tm="0">
                                          <p:val>
                                            <p:fltVal val="0"/>
                                          </p:val>
                                        </p:tav>
                                        <p:tav tm="100000">
                                          <p:val>
                                            <p:strVal val="#ppt_h"/>
                                          </p:val>
                                        </p:tav>
                                      </p:tavLst>
                                    </p:anim>
                                    <p:animEffect transition="in" filter="fade">
                                      <p:cBhvr>
                                        <p:cTn id="33" dur="2000"/>
                                        <p:tgtEl>
                                          <p:spTgt spid="31"/>
                                        </p:tgtEl>
                                      </p:cBhvr>
                                    </p:animEffect>
                                  </p:childTnLst>
                                </p:cTn>
                              </p:par>
                            </p:childTnLst>
                          </p:cTn>
                        </p:par>
                        <p:par>
                          <p:cTn id="34" fill="hold">
                            <p:stCondLst>
                              <p:cond delay="10000"/>
                            </p:stCondLst>
                            <p:childTnLst>
                              <p:par>
                                <p:cTn id="35" presetID="53" presetClass="entr" presetSubtype="16" fill="hold" grpId="0" nodeType="after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p:cTn id="37" dur="2000" fill="hold"/>
                                        <p:tgtEl>
                                          <p:spTgt spid="32"/>
                                        </p:tgtEl>
                                        <p:attrNameLst>
                                          <p:attrName>ppt_w</p:attrName>
                                        </p:attrNameLst>
                                      </p:cBhvr>
                                      <p:tavLst>
                                        <p:tav tm="0">
                                          <p:val>
                                            <p:fltVal val="0"/>
                                          </p:val>
                                        </p:tav>
                                        <p:tav tm="100000">
                                          <p:val>
                                            <p:strVal val="#ppt_w"/>
                                          </p:val>
                                        </p:tav>
                                      </p:tavLst>
                                    </p:anim>
                                    <p:anim calcmode="lin" valueType="num">
                                      <p:cBhvr>
                                        <p:cTn id="38" dur="2000" fill="hold"/>
                                        <p:tgtEl>
                                          <p:spTgt spid="32"/>
                                        </p:tgtEl>
                                        <p:attrNameLst>
                                          <p:attrName>ppt_h</p:attrName>
                                        </p:attrNameLst>
                                      </p:cBhvr>
                                      <p:tavLst>
                                        <p:tav tm="0">
                                          <p:val>
                                            <p:fltVal val="0"/>
                                          </p:val>
                                        </p:tav>
                                        <p:tav tm="100000">
                                          <p:val>
                                            <p:strVal val="#ppt_h"/>
                                          </p:val>
                                        </p:tav>
                                      </p:tavLst>
                                    </p:anim>
                                    <p:animEffect transition="in" filter="fade">
                                      <p:cBhvr>
                                        <p:cTn id="39" dur="2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8" grpId="0" animBg="1"/>
      <p:bldP spid="29" grpId="0" animBg="1"/>
      <p:bldP spid="30" grpId="0" animBg="1"/>
      <p:bldP spid="31" grpId="0" animBg="1"/>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p:cNvPicPr>
            <a:picLocks noChangeAspect="1"/>
          </p:cNvPicPr>
          <p:nvPr/>
        </p:nvPicPr>
        <p:blipFill>
          <a:blip r:embed="rId2">
            <a:lum bright="2000"/>
            <a:grayscl/>
          </a:blip>
          <a:srcRect/>
          <a:stretch>
            <a:fillRect/>
          </a:stretch>
        </p:blipFill>
        <p:spPr bwMode="auto">
          <a:xfrm>
            <a:off x="469900" y="1280456"/>
            <a:ext cx="8204200" cy="4643285"/>
          </a:xfrm>
          <a:prstGeom prst="rect">
            <a:avLst/>
          </a:prstGeom>
          <a:noFill/>
          <a:ln w="9525">
            <a:noFill/>
            <a:miter lim="800000"/>
            <a:headEnd/>
            <a:tailEnd/>
          </a:ln>
        </p:spPr>
      </p:pic>
      <p:sp>
        <p:nvSpPr>
          <p:cNvPr id="107522" name="Title 1"/>
          <p:cNvSpPr>
            <a:spLocks noGrp="1"/>
          </p:cNvSpPr>
          <p:nvPr>
            <p:ph type="title"/>
          </p:nvPr>
        </p:nvSpPr>
        <p:spPr>
          <a:xfrm>
            <a:off x="611188" y="185738"/>
            <a:ext cx="7921625" cy="457200"/>
          </a:xfrm>
        </p:spPr>
        <p:txBody>
          <a:bodyPr/>
          <a:lstStyle/>
          <a:p>
            <a:r>
              <a:rPr lang="en-GB" smtClean="0"/>
              <a:t>What City Indexes tell us about Vancouver</a:t>
            </a:r>
          </a:p>
        </p:txBody>
      </p:sp>
      <p:sp>
        <p:nvSpPr>
          <p:cNvPr id="19" name="Freeform 18"/>
          <p:cNvSpPr>
            <a:spLocks noChangeArrowheads="1"/>
          </p:cNvSpPr>
          <p:nvPr/>
        </p:nvSpPr>
        <p:spPr bwMode="auto">
          <a:xfrm>
            <a:off x="-6350" y="2228850"/>
            <a:ext cx="9150350" cy="2038350"/>
          </a:xfrm>
          <a:custGeom>
            <a:avLst/>
            <a:gdLst>
              <a:gd name="T0" fmla="*/ 6350 w 9150350"/>
              <a:gd name="T1" fmla="*/ 1701800 h 2038350"/>
              <a:gd name="T2" fmla="*/ 736600 w 9150350"/>
              <a:gd name="T3" fmla="*/ 1587500 h 2038350"/>
              <a:gd name="T4" fmla="*/ 1949451 w 9150350"/>
              <a:gd name="T5" fmla="*/ 1168400 h 2038350"/>
              <a:gd name="T6" fmla="*/ 2870202 w 9150350"/>
              <a:gd name="T7" fmla="*/ 2038350 h 2038350"/>
              <a:gd name="T8" fmla="*/ 5124451 w 9150350"/>
              <a:gd name="T9" fmla="*/ 311150 h 2038350"/>
              <a:gd name="T10" fmla="*/ 6134103 w 9150350"/>
              <a:gd name="T11" fmla="*/ 1320800 h 2038350"/>
              <a:gd name="T12" fmla="*/ 9150350 w 9150350"/>
              <a:gd name="T13" fmla="*/ 0 h 2038350"/>
              <a:gd name="T14" fmla="*/ 9150350 w 9150350"/>
              <a:gd name="T15" fmla="*/ 1492250 h 2038350"/>
              <a:gd name="T16" fmla="*/ 5956303 w 9150350"/>
              <a:gd name="T17" fmla="*/ 1689100 h 2038350"/>
              <a:gd name="T18" fmla="*/ 4972051 w 9150350"/>
              <a:gd name="T19" fmla="*/ 749300 h 2038350"/>
              <a:gd name="T20" fmla="*/ 2781302 w 9150350"/>
              <a:gd name="T21" fmla="*/ 1695450 h 2038350"/>
              <a:gd name="T22" fmla="*/ 1905001 w 9150350"/>
              <a:gd name="T23" fmla="*/ 1041400 h 2038350"/>
              <a:gd name="T24" fmla="*/ 717550 w 9150350"/>
              <a:gd name="T25" fmla="*/ 1917700 h 2038350"/>
              <a:gd name="T26" fmla="*/ 0 w 9150350"/>
              <a:gd name="T27" fmla="*/ 1905000 h 2038350"/>
              <a:gd name="T28" fmla="*/ 6350 w 9150350"/>
              <a:gd name="T29" fmla="*/ 1701800 h 20383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150350"/>
              <a:gd name="T46" fmla="*/ 0 h 2038350"/>
              <a:gd name="T47" fmla="*/ 9150350 w 9150350"/>
              <a:gd name="T48" fmla="*/ 2038350 h 20383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150350" h="2038350">
                <a:moveTo>
                  <a:pt x="6350" y="1701800"/>
                </a:moveTo>
                <a:lnTo>
                  <a:pt x="736600" y="1587500"/>
                </a:lnTo>
                <a:lnTo>
                  <a:pt x="1949450" y="1168400"/>
                </a:lnTo>
                <a:lnTo>
                  <a:pt x="2870200" y="2038350"/>
                </a:lnTo>
                <a:lnTo>
                  <a:pt x="5124450" y="311150"/>
                </a:lnTo>
                <a:lnTo>
                  <a:pt x="6134100" y="1320800"/>
                </a:lnTo>
                <a:lnTo>
                  <a:pt x="9150350" y="0"/>
                </a:lnTo>
                <a:lnTo>
                  <a:pt x="9150350" y="1492250"/>
                </a:lnTo>
                <a:lnTo>
                  <a:pt x="5956300" y="1689100"/>
                </a:lnTo>
                <a:lnTo>
                  <a:pt x="4972050" y="749300"/>
                </a:lnTo>
                <a:lnTo>
                  <a:pt x="2781300" y="1695450"/>
                </a:lnTo>
                <a:lnTo>
                  <a:pt x="1905000" y="1041400"/>
                </a:lnTo>
                <a:lnTo>
                  <a:pt x="717550" y="1917700"/>
                </a:lnTo>
                <a:lnTo>
                  <a:pt x="0" y="1905000"/>
                </a:lnTo>
                <a:lnTo>
                  <a:pt x="6350" y="1701800"/>
                </a:lnTo>
                <a:close/>
              </a:path>
            </a:pathLst>
          </a:custGeom>
          <a:solidFill>
            <a:schemeClr val="bg1">
              <a:alpha val="70000"/>
            </a:schemeClr>
          </a:solidFill>
          <a:ln w="9525" algn="ctr">
            <a:noFill/>
            <a:miter lim="800000"/>
            <a:headEnd/>
            <a:tailEnd/>
          </a:ln>
          <a:effectLst>
            <a:outerShdw dist="23000" dir="5400000" rotWithShape="0">
              <a:srgbClr val="000000">
                <a:alpha val="34999"/>
              </a:srgbClr>
            </a:outerShdw>
          </a:effectLst>
        </p:spPr>
        <p:txBody>
          <a:bodyPr anchor="ctr"/>
          <a:lstStyle/>
          <a:p>
            <a:pPr algn="ctr">
              <a:defRPr/>
            </a:pPr>
            <a:endParaRPr lang="en-US">
              <a:solidFill>
                <a:schemeClr val="lt1"/>
              </a:solidFill>
              <a:latin typeface="+mn-lt"/>
            </a:endParaRPr>
          </a:p>
        </p:txBody>
      </p:sp>
      <p:grpSp>
        <p:nvGrpSpPr>
          <p:cNvPr id="24" name="Group 23"/>
          <p:cNvGrpSpPr>
            <a:grpSpLocks/>
          </p:cNvGrpSpPr>
          <p:nvPr/>
        </p:nvGrpSpPr>
        <p:grpSpPr bwMode="auto">
          <a:xfrm>
            <a:off x="-73025" y="2225675"/>
            <a:ext cx="9280525" cy="2041525"/>
            <a:chOff x="-9769" y="1621692"/>
            <a:chExt cx="9153769" cy="2041770"/>
          </a:xfrm>
        </p:grpSpPr>
        <p:sp>
          <p:nvSpPr>
            <p:cNvPr id="21" name="Freeform 20"/>
            <p:cNvSpPr>
              <a:spLocks noChangeArrowheads="1"/>
            </p:cNvSpPr>
            <p:nvPr/>
          </p:nvSpPr>
          <p:spPr bwMode="auto">
            <a:xfrm>
              <a:off x="-9769" y="1621692"/>
              <a:ext cx="9153769" cy="2041770"/>
            </a:xfrm>
            <a:custGeom>
              <a:avLst/>
              <a:gdLst>
                <a:gd name="T0" fmla="*/ 0 w 8675077"/>
                <a:gd name="T1" fmla="*/ 1709616 h 2041770"/>
                <a:gd name="T2" fmla="*/ 742197 w 8675077"/>
                <a:gd name="T3" fmla="*/ 1592385 h 2041770"/>
                <a:gd name="T4" fmla="*/ 1958578 w 8675077"/>
                <a:gd name="T5" fmla="*/ 1172308 h 2041770"/>
                <a:gd name="T6" fmla="*/ 2876015 w 8675077"/>
                <a:gd name="T7" fmla="*/ 2041770 h 2041770"/>
                <a:gd name="T8" fmla="*/ 5133534 w 8675077"/>
                <a:gd name="T9" fmla="*/ 312616 h 2041770"/>
                <a:gd name="T10" fmla="*/ 6133440 w 8675077"/>
                <a:gd name="T11" fmla="*/ 1318846 h 2041770"/>
                <a:gd name="T12" fmla="*/ 9153769 w 8675077"/>
                <a:gd name="T13" fmla="*/ 0 h 2041770"/>
                <a:gd name="T14" fmla="*/ 9153769 w 8675077"/>
                <a:gd name="T15" fmla="*/ 0 h 2041770"/>
                <a:gd name="T16" fmla="*/ 0 60000 65536"/>
                <a:gd name="T17" fmla="*/ 0 60000 65536"/>
                <a:gd name="T18" fmla="*/ 0 60000 65536"/>
                <a:gd name="T19" fmla="*/ 0 60000 65536"/>
                <a:gd name="T20" fmla="*/ 0 60000 65536"/>
                <a:gd name="T21" fmla="*/ 0 60000 65536"/>
                <a:gd name="T22" fmla="*/ 0 60000 65536"/>
                <a:gd name="T23" fmla="*/ 0 60000 65536"/>
                <a:gd name="T24" fmla="*/ 0 w 8675077"/>
                <a:gd name="T25" fmla="*/ 0 h 2041770"/>
                <a:gd name="T26" fmla="*/ 8675077 w 8675077"/>
                <a:gd name="T27" fmla="*/ 2041770 h 20417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75077" h="2041770">
                  <a:moveTo>
                    <a:pt x="0" y="1709616"/>
                  </a:moveTo>
                  <a:lnTo>
                    <a:pt x="703384" y="1592385"/>
                  </a:lnTo>
                  <a:lnTo>
                    <a:pt x="1856154" y="1172308"/>
                  </a:lnTo>
                  <a:lnTo>
                    <a:pt x="2725615" y="2041770"/>
                  </a:lnTo>
                  <a:lnTo>
                    <a:pt x="4865077" y="312616"/>
                  </a:lnTo>
                  <a:lnTo>
                    <a:pt x="5812692" y="1318846"/>
                  </a:lnTo>
                  <a:lnTo>
                    <a:pt x="8675077" y="0"/>
                  </a:lnTo>
                </a:path>
              </a:pathLst>
            </a:custGeom>
            <a:noFill/>
            <a:ln w="76200" algn="ctr">
              <a:solidFill>
                <a:schemeClr val="accent1"/>
              </a:solidFill>
              <a:miter lim="800000"/>
              <a:headEnd/>
              <a:tailEnd/>
            </a:ln>
          </p:spPr>
          <p:txBody>
            <a:bodyPr anchor="ctr"/>
            <a:lstStyle/>
            <a:p>
              <a:pPr algn="ctr">
                <a:defRPr/>
              </a:pPr>
              <a:endParaRPr lang="en-US">
                <a:latin typeface="+mn-lt"/>
              </a:endParaRPr>
            </a:p>
          </p:txBody>
        </p:sp>
        <p:sp>
          <p:nvSpPr>
            <p:cNvPr id="23" name="Freeform 22"/>
            <p:cNvSpPr>
              <a:spLocks noChangeArrowheads="1"/>
            </p:cNvSpPr>
            <p:nvPr/>
          </p:nvSpPr>
          <p:spPr bwMode="auto">
            <a:xfrm>
              <a:off x="9021" y="2374257"/>
              <a:ext cx="9134979" cy="1162189"/>
            </a:xfrm>
            <a:custGeom>
              <a:avLst/>
              <a:gdLst>
                <a:gd name="T0" fmla="*/ 0 w 8909539"/>
                <a:gd name="T1" fmla="*/ 1152769 h 1162539"/>
                <a:gd name="T2" fmla="*/ 701092 w 8909539"/>
                <a:gd name="T3" fmla="*/ 1162539 h 1162539"/>
                <a:gd name="T4" fmla="*/ 1892950 w 8909539"/>
                <a:gd name="T5" fmla="*/ 293077 h 1162539"/>
                <a:gd name="T6" fmla="*/ 2754291 w 8909539"/>
                <a:gd name="T7" fmla="*/ 947615 h 1162539"/>
                <a:gd name="T8" fmla="*/ 4957724 w 8909539"/>
                <a:gd name="T9" fmla="*/ 0 h 1162539"/>
                <a:gd name="T10" fmla="*/ 5929238 w 8909539"/>
                <a:gd name="T11" fmla="*/ 937846 h 1162539"/>
                <a:gd name="T12" fmla="*/ 9134231 w 8909539"/>
                <a:gd name="T13" fmla="*/ 742462 h 1162539"/>
                <a:gd name="T14" fmla="*/ 9134231 w 8909539"/>
                <a:gd name="T15" fmla="*/ 742462 h 1162539"/>
                <a:gd name="T16" fmla="*/ 0 60000 65536"/>
                <a:gd name="T17" fmla="*/ 0 60000 65536"/>
                <a:gd name="T18" fmla="*/ 0 60000 65536"/>
                <a:gd name="T19" fmla="*/ 0 60000 65536"/>
                <a:gd name="T20" fmla="*/ 0 60000 65536"/>
                <a:gd name="T21" fmla="*/ 0 60000 65536"/>
                <a:gd name="T22" fmla="*/ 0 60000 65536"/>
                <a:gd name="T23" fmla="*/ 0 60000 65536"/>
                <a:gd name="T24" fmla="*/ 0 w 8909539"/>
                <a:gd name="T25" fmla="*/ 0 h 1162539"/>
                <a:gd name="T26" fmla="*/ 8909539 w 8909539"/>
                <a:gd name="T27" fmla="*/ 1162539 h 11625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09539" h="1162539">
                  <a:moveTo>
                    <a:pt x="0" y="1152769"/>
                  </a:moveTo>
                  <a:lnTo>
                    <a:pt x="683846" y="1162539"/>
                  </a:lnTo>
                  <a:lnTo>
                    <a:pt x="1846385" y="293077"/>
                  </a:lnTo>
                  <a:lnTo>
                    <a:pt x="2686539" y="947615"/>
                  </a:lnTo>
                  <a:lnTo>
                    <a:pt x="4835769" y="0"/>
                  </a:lnTo>
                  <a:lnTo>
                    <a:pt x="5783385" y="937846"/>
                  </a:lnTo>
                  <a:lnTo>
                    <a:pt x="8909539" y="742462"/>
                  </a:lnTo>
                </a:path>
              </a:pathLst>
            </a:custGeom>
            <a:noFill/>
            <a:ln w="76200" algn="ctr">
              <a:solidFill>
                <a:schemeClr val="accent2"/>
              </a:solidFill>
              <a:miter lim="800000"/>
              <a:headEnd/>
              <a:tailEnd/>
            </a:ln>
          </p:spPr>
          <p:txBody>
            <a:bodyPr anchor="ctr"/>
            <a:lstStyle/>
            <a:p>
              <a:pPr algn="ctr">
                <a:defRPr/>
              </a:pPr>
              <a:endParaRPr lang="en-US">
                <a:latin typeface="+mn-lt"/>
              </a:endParaRPr>
            </a:p>
          </p:txBody>
        </p:sp>
      </p:grpSp>
      <p:grpSp>
        <p:nvGrpSpPr>
          <p:cNvPr id="73805" name="Group 77"/>
          <p:cNvGrpSpPr>
            <a:grpSpLocks/>
          </p:cNvGrpSpPr>
          <p:nvPr/>
        </p:nvGrpSpPr>
        <p:grpSpPr bwMode="auto">
          <a:xfrm>
            <a:off x="6348238" y="1700808"/>
            <a:ext cx="1608138" cy="903288"/>
            <a:chOff x="3744" y="1104"/>
            <a:chExt cx="1013" cy="569"/>
          </a:xfrm>
        </p:grpSpPr>
        <p:sp>
          <p:nvSpPr>
            <p:cNvPr id="34" name="Rounded Rectangle 33"/>
            <p:cNvSpPr>
              <a:spLocks noChangeArrowheads="1"/>
            </p:cNvSpPr>
            <p:nvPr/>
          </p:nvSpPr>
          <p:spPr bwMode="auto">
            <a:xfrm>
              <a:off x="3744" y="1104"/>
              <a:ext cx="1013" cy="569"/>
            </a:xfrm>
            <a:prstGeom prst="roundRect">
              <a:avLst>
                <a:gd name="adj" fmla="val 16667"/>
              </a:avLst>
            </a:prstGeom>
            <a:solidFill>
              <a:schemeClr val="bg1"/>
            </a:solidFill>
            <a:ln w="3175" algn="ctr">
              <a:solidFill>
                <a:schemeClr val="accent2"/>
              </a:solidFill>
              <a:round/>
              <a:headEnd/>
              <a:tailEnd/>
            </a:ln>
          </p:spPr>
          <p:txBody>
            <a:bodyPr anchor="ctr"/>
            <a:lstStyle/>
            <a:p>
              <a:pPr algn="ctr">
                <a:defRPr/>
              </a:pPr>
              <a:endParaRPr lang="en-US">
                <a:solidFill>
                  <a:schemeClr val="lt1"/>
                </a:solidFill>
                <a:latin typeface="+mn-lt"/>
              </a:endParaRPr>
            </a:p>
          </p:txBody>
        </p:sp>
        <p:sp>
          <p:nvSpPr>
            <p:cNvPr id="107601" name="TextBox 27"/>
            <p:cNvSpPr txBox="1">
              <a:spLocks noChangeArrowheads="1"/>
            </p:cNvSpPr>
            <p:nvPr/>
          </p:nvSpPr>
          <p:spPr bwMode="auto">
            <a:xfrm>
              <a:off x="3762" y="1104"/>
              <a:ext cx="982" cy="368"/>
            </a:xfrm>
            <a:prstGeom prst="rect">
              <a:avLst/>
            </a:prstGeom>
            <a:noFill/>
            <a:ln w="9525">
              <a:noFill/>
              <a:miter lim="800000"/>
              <a:headEnd/>
              <a:tailEnd/>
            </a:ln>
          </p:spPr>
          <p:txBody>
            <a:bodyPr wrap="none">
              <a:spAutoFit/>
            </a:bodyPr>
            <a:lstStyle/>
            <a:p>
              <a:pPr algn="ctr"/>
              <a:r>
                <a:rPr lang="en-US" sz="1600" b="1">
                  <a:solidFill>
                    <a:srgbClr val="BC141A"/>
                  </a:solidFill>
                </a:rPr>
                <a:t>Environment and</a:t>
              </a:r>
              <a:br>
                <a:rPr lang="en-US" sz="1600" b="1">
                  <a:solidFill>
                    <a:srgbClr val="BC141A"/>
                  </a:solidFill>
                </a:rPr>
              </a:br>
              <a:r>
                <a:rPr lang="en-US" sz="1600" b="1">
                  <a:solidFill>
                    <a:srgbClr val="BC141A"/>
                  </a:solidFill>
                </a:rPr>
                <a:t>sustainability</a:t>
              </a:r>
            </a:p>
          </p:txBody>
        </p:sp>
        <p:grpSp>
          <p:nvGrpSpPr>
            <p:cNvPr id="107602" name="Group 74"/>
            <p:cNvGrpSpPr>
              <a:grpSpLocks/>
            </p:cNvGrpSpPr>
            <p:nvPr/>
          </p:nvGrpSpPr>
          <p:grpSpPr bwMode="auto">
            <a:xfrm>
              <a:off x="3964" y="1496"/>
              <a:ext cx="596" cy="96"/>
              <a:chOff x="-1752600" y="3317814"/>
              <a:chExt cx="945921" cy="152400"/>
            </a:xfrm>
          </p:grpSpPr>
          <p:sp>
            <p:nvSpPr>
              <p:cNvPr id="76" name="Rounded Rectangle 75"/>
              <p:cNvSpPr/>
              <p:nvPr/>
            </p:nvSpPr>
            <p:spPr>
              <a:xfrm>
                <a:off x="-1752600"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7" name="Rounded Rectangle 76"/>
              <p:cNvSpPr/>
              <p:nvPr/>
            </p:nvSpPr>
            <p:spPr>
              <a:xfrm>
                <a:off x="-1554210"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8" name="Rounded Rectangle 77"/>
              <p:cNvSpPr/>
              <p:nvPr/>
            </p:nvSpPr>
            <p:spPr>
              <a:xfrm>
                <a:off x="-1355821"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9" name="Rounded Rectangle 78"/>
              <p:cNvSpPr/>
              <p:nvPr/>
            </p:nvSpPr>
            <p:spPr>
              <a:xfrm>
                <a:off x="-1157431"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0" name="Rounded Rectangle 79"/>
              <p:cNvSpPr/>
              <p:nvPr/>
            </p:nvSpPr>
            <p:spPr>
              <a:xfrm>
                <a:off x="-959042" y="3317814"/>
                <a:ext cx="152363" cy="152400"/>
              </a:xfrm>
              <a:prstGeom prst="roundRect">
                <a:avLst/>
              </a:prstGeom>
              <a:solidFill>
                <a:srgbClr val="FFFFFF"/>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grpSp>
        <p:nvGrpSpPr>
          <p:cNvPr id="73806" name="Group 78"/>
          <p:cNvGrpSpPr>
            <a:grpSpLocks/>
          </p:cNvGrpSpPr>
          <p:nvPr/>
        </p:nvGrpSpPr>
        <p:grpSpPr bwMode="auto">
          <a:xfrm>
            <a:off x="7391400" y="2962275"/>
            <a:ext cx="1511300" cy="923925"/>
            <a:chOff x="4656" y="2112"/>
            <a:chExt cx="952" cy="582"/>
          </a:xfrm>
        </p:grpSpPr>
        <p:sp>
          <p:nvSpPr>
            <p:cNvPr id="33" name="Rounded Rectangle 32"/>
            <p:cNvSpPr>
              <a:spLocks noChangeArrowheads="1"/>
            </p:cNvSpPr>
            <p:nvPr/>
          </p:nvSpPr>
          <p:spPr bwMode="auto">
            <a:xfrm>
              <a:off x="4656" y="2133"/>
              <a:ext cx="952" cy="561"/>
            </a:xfrm>
            <a:prstGeom prst="roundRect">
              <a:avLst>
                <a:gd name="adj" fmla="val 16667"/>
              </a:avLst>
            </a:prstGeom>
            <a:solidFill>
              <a:schemeClr val="bg1"/>
            </a:solidFill>
            <a:ln w="3175" algn="ctr">
              <a:solidFill>
                <a:schemeClr val="accent2"/>
              </a:solidFill>
              <a:round/>
              <a:headEnd/>
              <a:tailEnd/>
            </a:ln>
          </p:spPr>
          <p:txBody>
            <a:bodyPr anchor="ctr"/>
            <a:lstStyle/>
            <a:p>
              <a:pPr algn="ctr">
                <a:defRPr/>
              </a:pPr>
              <a:endParaRPr lang="en-US">
                <a:solidFill>
                  <a:schemeClr val="lt1"/>
                </a:solidFill>
                <a:latin typeface="+mn-lt"/>
              </a:endParaRPr>
            </a:p>
          </p:txBody>
        </p:sp>
        <p:sp>
          <p:nvSpPr>
            <p:cNvPr id="107593" name="TextBox 28"/>
            <p:cNvSpPr txBox="1">
              <a:spLocks noChangeArrowheads="1"/>
            </p:cNvSpPr>
            <p:nvPr/>
          </p:nvSpPr>
          <p:spPr bwMode="auto">
            <a:xfrm>
              <a:off x="4721" y="2112"/>
              <a:ext cx="832" cy="366"/>
            </a:xfrm>
            <a:prstGeom prst="rect">
              <a:avLst/>
            </a:prstGeom>
            <a:noFill/>
            <a:ln w="9525">
              <a:noFill/>
              <a:miter lim="800000"/>
              <a:headEnd/>
              <a:tailEnd/>
            </a:ln>
          </p:spPr>
          <p:txBody>
            <a:bodyPr wrap="none">
              <a:spAutoFit/>
            </a:bodyPr>
            <a:lstStyle/>
            <a:p>
              <a:pPr algn="ctr"/>
              <a:r>
                <a:rPr lang="es-ES_tradnl" sz="1600" b="1">
                  <a:solidFill>
                    <a:srgbClr val="BC141A"/>
                  </a:solidFill>
                </a:rPr>
                <a:t>Real Estate /</a:t>
              </a:r>
            </a:p>
            <a:p>
              <a:pPr algn="ctr"/>
              <a:r>
                <a:rPr lang="es-ES_tradnl" sz="1600" b="1">
                  <a:solidFill>
                    <a:srgbClr val="BC141A"/>
                  </a:solidFill>
                </a:rPr>
                <a:t>Infra-structure</a:t>
              </a:r>
            </a:p>
          </p:txBody>
        </p:sp>
        <p:grpSp>
          <p:nvGrpSpPr>
            <p:cNvPr id="107594" name="Group 100"/>
            <p:cNvGrpSpPr>
              <a:grpSpLocks/>
            </p:cNvGrpSpPr>
            <p:nvPr/>
          </p:nvGrpSpPr>
          <p:grpSpPr bwMode="auto">
            <a:xfrm>
              <a:off x="4843" y="2536"/>
              <a:ext cx="596" cy="96"/>
              <a:chOff x="-1752600" y="3317814"/>
              <a:chExt cx="945921" cy="152400"/>
            </a:xfrm>
          </p:grpSpPr>
          <p:sp>
            <p:nvSpPr>
              <p:cNvPr id="102" name="Rounded Rectangle 101"/>
              <p:cNvSpPr/>
              <p:nvPr/>
            </p:nvSpPr>
            <p:spPr>
              <a:xfrm>
                <a:off x="-1752600"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03" name="Rounded Rectangle 102"/>
              <p:cNvSpPr/>
              <p:nvPr/>
            </p:nvSpPr>
            <p:spPr>
              <a:xfrm>
                <a:off x="-1554211"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04" name="Rounded Rectangle 103"/>
              <p:cNvSpPr/>
              <p:nvPr/>
            </p:nvSpPr>
            <p:spPr>
              <a:xfrm>
                <a:off x="-1355821"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05" name="Rounded Rectangle 104"/>
              <p:cNvSpPr/>
              <p:nvPr/>
            </p:nvSpPr>
            <p:spPr>
              <a:xfrm>
                <a:off x="-1157432" y="3317814"/>
                <a:ext cx="152363" cy="152400"/>
              </a:xfrm>
              <a:prstGeom prst="roundRect">
                <a:avLst/>
              </a:prstGeom>
              <a:solidFill>
                <a:srgbClr val="FFFFFF"/>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06" name="Rounded Rectangle 105"/>
              <p:cNvSpPr/>
              <p:nvPr/>
            </p:nvSpPr>
            <p:spPr>
              <a:xfrm>
                <a:off x="-959042" y="3317814"/>
                <a:ext cx="152363" cy="152400"/>
              </a:xfrm>
              <a:prstGeom prst="roundRect">
                <a:avLst/>
              </a:prstGeom>
              <a:solidFill>
                <a:srgbClr val="FFFFFF"/>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grpSp>
        <p:nvGrpSpPr>
          <p:cNvPr id="73808" name="Group 80"/>
          <p:cNvGrpSpPr>
            <a:grpSpLocks/>
          </p:cNvGrpSpPr>
          <p:nvPr/>
        </p:nvGrpSpPr>
        <p:grpSpPr bwMode="auto">
          <a:xfrm>
            <a:off x="3386138" y="1965920"/>
            <a:ext cx="1295400" cy="714376"/>
            <a:chOff x="2688" y="942"/>
            <a:chExt cx="816" cy="450"/>
          </a:xfrm>
        </p:grpSpPr>
        <p:sp>
          <p:nvSpPr>
            <p:cNvPr id="35" name="Rounded Rectangle 34"/>
            <p:cNvSpPr>
              <a:spLocks noChangeArrowheads="1"/>
            </p:cNvSpPr>
            <p:nvPr/>
          </p:nvSpPr>
          <p:spPr bwMode="auto">
            <a:xfrm>
              <a:off x="2688" y="942"/>
              <a:ext cx="811" cy="450"/>
            </a:xfrm>
            <a:prstGeom prst="roundRect">
              <a:avLst>
                <a:gd name="adj" fmla="val 16667"/>
              </a:avLst>
            </a:prstGeom>
            <a:solidFill>
              <a:schemeClr val="bg1"/>
            </a:solidFill>
            <a:ln w="3175" algn="ctr">
              <a:solidFill>
                <a:schemeClr val="accent2"/>
              </a:solidFill>
              <a:round/>
              <a:headEnd/>
              <a:tailEnd/>
            </a:ln>
          </p:spPr>
          <p:txBody>
            <a:bodyPr anchor="ctr"/>
            <a:lstStyle/>
            <a:p>
              <a:pPr algn="ctr">
                <a:defRPr/>
              </a:pPr>
              <a:endParaRPr lang="en-US">
                <a:solidFill>
                  <a:schemeClr val="lt1"/>
                </a:solidFill>
                <a:latin typeface="+mn-lt"/>
              </a:endParaRPr>
            </a:p>
          </p:txBody>
        </p:sp>
        <p:sp>
          <p:nvSpPr>
            <p:cNvPr id="107585" name="TextBox 26"/>
            <p:cNvSpPr txBox="1">
              <a:spLocks noChangeArrowheads="1"/>
            </p:cNvSpPr>
            <p:nvPr/>
          </p:nvSpPr>
          <p:spPr bwMode="auto">
            <a:xfrm>
              <a:off x="2725" y="942"/>
              <a:ext cx="779" cy="212"/>
            </a:xfrm>
            <a:prstGeom prst="rect">
              <a:avLst/>
            </a:prstGeom>
            <a:noFill/>
            <a:ln w="9525">
              <a:noFill/>
              <a:miter lim="800000"/>
              <a:headEnd/>
              <a:tailEnd/>
            </a:ln>
          </p:spPr>
          <p:txBody>
            <a:bodyPr wrap="none">
              <a:spAutoFit/>
            </a:bodyPr>
            <a:lstStyle/>
            <a:p>
              <a:r>
                <a:rPr lang="en-US" sz="1600" b="1" dirty="0">
                  <a:solidFill>
                    <a:srgbClr val="BC141A"/>
                  </a:solidFill>
                </a:rPr>
                <a:t>Quality of life</a:t>
              </a:r>
            </a:p>
          </p:txBody>
        </p:sp>
        <p:grpSp>
          <p:nvGrpSpPr>
            <p:cNvPr id="107586" name="Group 16"/>
            <p:cNvGrpSpPr>
              <a:grpSpLocks/>
            </p:cNvGrpSpPr>
            <p:nvPr/>
          </p:nvGrpSpPr>
          <p:grpSpPr bwMode="auto">
            <a:xfrm>
              <a:off x="2813" y="1206"/>
              <a:ext cx="596" cy="96"/>
              <a:chOff x="-1752600" y="3317814"/>
              <a:chExt cx="945921" cy="152400"/>
            </a:xfrm>
          </p:grpSpPr>
          <p:sp>
            <p:nvSpPr>
              <p:cNvPr id="15" name="Rounded Rectangle 14"/>
              <p:cNvSpPr/>
              <p:nvPr/>
            </p:nvSpPr>
            <p:spPr>
              <a:xfrm>
                <a:off x="-1752600"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8" name="Rounded Rectangle 67"/>
              <p:cNvSpPr/>
              <p:nvPr/>
            </p:nvSpPr>
            <p:spPr>
              <a:xfrm>
                <a:off x="-1554211"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9" name="Rounded Rectangle 68"/>
              <p:cNvSpPr/>
              <p:nvPr/>
            </p:nvSpPr>
            <p:spPr>
              <a:xfrm>
                <a:off x="-1355821"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0" name="Rounded Rectangle 69"/>
              <p:cNvSpPr/>
              <p:nvPr/>
            </p:nvSpPr>
            <p:spPr>
              <a:xfrm>
                <a:off x="-1157432"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1" name="Rounded Rectangle 70"/>
              <p:cNvSpPr/>
              <p:nvPr/>
            </p:nvSpPr>
            <p:spPr>
              <a:xfrm>
                <a:off x="-959042"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grpSp>
        <p:nvGrpSpPr>
          <p:cNvPr id="73803" name="Group 75"/>
          <p:cNvGrpSpPr>
            <a:grpSpLocks/>
          </p:cNvGrpSpPr>
          <p:nvPr/>
        </p:nvGrpSpPr>
        <p:grpSpPr bwMode="auto">
          <a:xfrm>
            <a:off x="4932188" y="4705350"/>
            <a:ext cx="1444625" cy="715963"/>
            <a:chOff x="2155" y="1743"/>
            <a:chExt cx="910" cy="451"/>
          </a:xfrm>
        </p:grpSpPr>
        <p:sp>
          <p:nvSpPr>
            <p:cNvPr id="32" name="Rounded Rectangle 31"/>
            <p:cNvSpPr>
              <a:spLocks noChangeArrowheads="1"/>
            </p:cNvSpPr>
            <p:nvPr/>
          </p:nvSpPr>
          <p:spPr bwMode="auto">
            <a:xfrm>
              <a:off x="2155" y="1743"/>
              <a:ext cx="910" cy="451"/>
            </a:xfrm>
            <a:prstGeom prst="roundRect">
              <a:avLst>
                <a:gd name="adj" fmla="val 16667"/>
              </a:avLst>
            </a:prstGeom>
            <a:solidFill>
              <a:schemeClr val="bg1"/>
            </a:solidFill>
            <a:ln w="3175" algn="ctr">
              <a:solidFill>
                <a:schemeClr val="accent2"/>
              </a:solidFill>
              <a:round/>
              <a:headEnd/>
              <a:tailEnd/>
            </a:ln>
          </p:spPr>
          <p:txBody>
            <a:bodyPr anchor="ctr"/>
            <a:lstStyle/>
            <a:p>
              <a:pPr algn="ctr">
                <a:defRPr/>
              </a:pPr>
              <a:endParaRPr lang="en-US">
                <a:solidFill>
                  <a:schemeClr val="lt1"/>
                </a:solidFill>
                <a:latin typeface="+mn-lt"/>
              </a:endParaRPr>
            </a:p>
          </p:txBody>
        </p:sp>
        <p:sp>
          <p:nvSpPr>
            <p:cNvPr id="107577" name="TextBox 24"/>
            <p:cNvSpPr txBox="1">
              <a:spLocks noChangeArrowheads="1"/>
            </p:cNvSpPr>
            <p:nvPr/>
          </p:nvSpPr>
          <p:spPr bwMode="auto">
            <a:xfrm>
              <a:off x="2234" y="1743"/>
              <a:ext cx="818" cy="214"/>
            </a:xfrm>
            <a:prstGeom prst="rect">
              <a:avLst/>
            </a:prstGeom>
            <a:noFill/>
            <a:ln w="9525">
              <a:noFill/>
              <a:miter lim="800000"/>
              <a:headEnd/>
              <a:tailEnd/>
            </a:ln>
          </p:spPr>
          <p:txBody>
            <a:bodyPr wrap="none">
              <a:spAutoFit/>
            </a:bodyPr>
            <a:lstStyle/>
            <a:p>
              <a:r>
                <a:rPr lang="en-US" sz="1600" b="1">
                  <a:solidFill>
                    <a:srgbClr val="BC141A"/>
                  </a:solidFill>
                </a:rPr>
                <a:t>Image / Brand</a:t>
              </a:r>
            </a:p>
          </p:txBody>
        </p:sp>
        <p:grpSp>
          <p:nvGrpSpPr>
            <p:cNvPr id="107578" name="Group 88"/>
            <p:cNvGrpSpPr>
              <a:grpSpLocks/>
            </p:cNvGrpSpPr>
            <p:nvPr/>
          </p:nvGrpSpPr>
          <p:grpSpPr bwMode="auto">
            <a:xfrm>
              <a:off x="2348" y="2032"/>
              <a:ext cx="596" cy="96"/>
              <a:chOff x="-1752600" y="3317814"/>
              <a:chExt cx="945921" cy="152400"/>
            </a:xfrm>
          </p:grpSpPr>
          <p:sp>
            <p:nvSpPr>
              <p:cNvPr id="90" name="Rounded Rectangle 89"/>
              <p:cNvSpPr/>
              <p:nvPr/>
            </p:nvSpPr>
            <p:spPr>
              <a:xfrm>
                <a:off x="-1752601"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91" name="Rounded Rectangle 90"/>
              <p:cNvSpPr/>
              <p:nvPr/>
            </p:nvSpPr>
            <p:spPr>
              <a:xfrm>
                <a:off x="-1554211"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92" name="Rounded Rectangle 91"/>
              <p:cNvSpPr/>
              <p:nvPr/>
            </p:nvSpPr>
            <p:spPr>
              <a:xfrm>
                <a:off x="-1355822"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93" name="Rounded Rectangle 92"/>
              <p:cNvSpPr/>
              <p:nvPr/>
            </p:nvSpPr>
            <p:spPr>
              <a:xfrm>
                <a:off x="-1157432" y="3317814"/>
                <a:ext cx="152363" cy="152400"/>
              </a:xfrm>
              <a:prstGeom prst="roundRect">
                <a:avLst/>
              </a:prstGeom>
              <a:solidFill>
                <a:srgbClr val="FFFFFF"/>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94" name="Rounded Rectangle 93"/>
              <p:cNvSpPr/>
              <p:nvPr/>
            </p:nvSpPr>
            <p:spPr>
              <a:xfrm>
                <a:off x="-959043" y="3317814"/>
                <a:ext cx="152363" cy="152400"/>
              </a:xfrm>
              <a:prstGeom prst="roundRect">
                <a:avLst/>
              </a:prstGeom>
              <a:solidFill>
                <a:srgbClr val="FFFFFF"/>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grpSp>
        <p:nvGrpSpPr>
          <p:cNvPr id="73807" name="Group 79"/>
          <p:cNvGrpSpPr>
            <a:grpSpLocks/>
          </p:cNvGrpSpPr>
          <p:nvPr/>
        </p:nvGrpSpPr>
        <p:grpSpPr bwMode="auto">
          <a:xfrm>
            <a:off x="611188" y="2962275"/>
            <a:ext cx="1854200" cy="715963"/>
            <a:chOff x="385" y="1743"/>
            <a:chExt cx="1168" cy="451"/>
          </a:xfrm>
        </p:grpSpPr>
        <p:sp>
          <p:nvSpPr>
            <p:cNvPr id="11" name="Rounded Rectangle 10"/>
            <p:cNvSpPr>
              <a:spLocks noChangeArrowheads="1"/>
            </p:cNvSpPr>
            <p:nvPr/>
          </p:nvSpPr>
          <p:spPr bwMode="auto">
            <a:xfrm>
              <a:off x="385" y="1743"/>
              <a:ext cx="1157" cy="451"/>
            </a:xfrm>
            <a:prstGeom prst="roundRect">
              <a:avLst>
                <a:gd name="adj" fmla="val 16667"/>
              </a:avLst>
            </a:prstGeom>
            <a:solidFill>
              <a:schemeClr val="bg1"/>
            </a:solidFill>
            <a:ln w="3175" algn="ctr">
              <a:solidFill>
                <a:schemeClr val="accent2"/>
              </a:solidFill>
              <a:round/>
              <a:headEnd/>
              <a:tailEnd/>
            </a:ln>
          </p:spPr>
          <p:txBody>
            <a:bodyPr anchor="ctr"/>
            <a:lstStyle/>
            <a:p>
              <a:pPr algn="ctr">
                <a:defRPr/>
              </a:pPr>
              <a:endParaRPr lang="en-US">
                <a:solidFill>
                  <a:schemeClr val="lt1"/>
                </a:solidFill>
                <a:latin typeface="+mn-lt"/>
              </a:endParaRPr>
            </a:p>
          </p:txBody>
        </p:sp>
        <p:sp>
          <p:nvSpPr>
            <p:cNvPr id="107569" name="TextBox 5"/>
            <p:cNvSpPr txBox="1">
              <a:spLocks noChangeArrowheads="1"/>
            </p:cNvSpPr>
            <p:nvPr/>
          </p:nvSpPr>
          <p:spPr bwMode="auto">
            <a:xfrm>
              <a:off x="432" y="1743"/>
              <a:ext cx="1121" cy="212"/>
            </a:xfrm>
            <a:prstGeom prst="rect">
              <a:avLst/>
            </a:prstGeom>
            <a:noFill/>
            <a:ln w="9525">
              <a:noFill/>
              <a:miter lim="800000"/>
              <a:headEnd/>
              <a:tailEnd/>
            </a:ln>
          </p:spPr>
          <p:txBody>
            <a:bodyPr wrap="none">
              <a:spAutoFit/>
            </a:bodyPr>
            <a:lstStyle/>
            <a:p>
              <a:r>
                <a:rPr lang="en-GB" sz="1600" b="1">
                  <a:solidFill>
                    <a:srgbClr val="BC141A"/>
                  </a:solidFill>
                </a:rPr>
                <a:t>Business – Finance </a:t>
              </a:r>
              <a:endParaRPr lang="en-GB" sz="1600" b="1">
                <a:solidFill>
                  <a:srgbClr val="BC141A"/>
                </a:solidFill>
                <a:latin typeface="Calibri" pitchFamily="34" charset="0"/>
                <a:ea typeface="ＭＳ 明朝" charset="-128"/>
                <a:cs typeface="Arial" charset="0"/>
              </a:endParaRPr>
            </a:p>
          </p:txBody>
        </p:sp>
        <p:grpSp>
          <p:nvGrpSpPr>
            <p:cNvPr id="107570" name="Group 94"/>
            <p:cNvGrpSpPr>
              <a:grpSpLocks/>
            </p:cNvGrpSpPr>
            <p:nvPr/>
          </p:nvGrpSpPr>
          <p:grpSpPr bwMode="auto">
            <a:xfrm>
              <a:off x="646" y="2032"/>
              <a:ext cx="596" cy="96"/>
              <a:chOff x="-1752600" y="3317814"/>
              <a:chExt cx="945921" cy="152400"/>
            </a:xfrm>
          </p:grpSpPr>
          <p:sp>
            <p:nvSpPr>
              <p:cNvPr id="96" name="Rounded Rectangle 95"/>
              <p:cNvSpPr/>
              <p:nvPr/>
            </p:nvSpPr>
            <p:spPr>
              <a:xfrm>
                <a:off x="-1752601"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97" name="Rounded Rectangle 96"/>
              <p:cNvSpPr/>
              <p:nvPr/>
            </p:nvSpPr>
            <p:spPr>
              <a:xfrm>
                <a:off x="-1554211"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98" name="Rounded Rectangle 97"/>
              <p:cNvSpPr/>
              <p:nvPr/>
            </p:nvSpPr>
            <p:spPr>
              <a:xfrm>
                <a:off x="-1355822"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99" name="Rounded Rectangle 98"/>
              <p:cNvSpPr/>
              <p:nvPr/>
            </p:nvSpPr>
            <p:spPr>
              <a:xfrm>
                <a:off x="-1157432" y="3317814"/>
                <a:ext cx="152363" cy="152400"/>
              </a:xfrm>
              <a:prstGeom prst="roundRect">
                <a:avLst/>
              </a:prstGeom>
              <a:solidFill>
                <a:srgbClr val="FFFFFF"/>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00" name="Rounded Rectangle 99"/>
              <p:cNvSpPr/>
              <p:nvPr/>
            </p:nvSpPr>
            <p:spPr>
              <a:xfrm>
                <a:off x="-959043" y="3317814"/>
                <a:ext cx="152363" cy="152400"/>
              </a:xfrm>
              <a:prstGeom prst="roundRect">
                <a:avLst/>
              </a:prstGeom>
              <a:solidFill>
                <a:srgbClr val="FFFFFF"/>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grpSp>
        <p:nvGrpSpPr>
          <p:cNvPr id="73802" name="Group 74"/>
          <p:cNvGrpSpPr>
            <a:grpSpLocks/>
          </p:cNvGrpSpPr>
          <p:nvPr/>
        </p:nvGrpSpPr>
        <p:grpSpPr bwMode="auto">
          <a:xfrm>
            <a:off x="2166938" y="4178300"/>
            <a:ext cx="1363662" cy="990600"/>
            <a:chOff x="1365" y="2352"/>
            <a:chExt cx="859" cy="624"/>
          </a:xfrm>
        </p:grpSpPr>
        <p:sp>
          <p:nvSpPr>
            <p:cNvPr id="30" name="Rounded Rectangle 29"/>
            <p:cNvSpPr>
              <a:spLocks noChangeArrowheads="1"/>
            </p:cNvSpPr>
            <p:nvPr/>
          </p:nvSpPr>
          <p:spPr bwMode="auto">
            <a:xfrm>
              <a:off x="1365" y="2352"/>
              <a:ext cx="859" cy="624"/>
            </a:xfrm>
            <a:prstGeom prst="roundRect">
              <a:avLst>
                <a:gd name="adj" fmla="val 16667"/>
              </a:avLst>
            </a:prstGeom>
            <a:solidFill>
              <a:schemeClr val="bg1"/>
            </a:solidFill>
            <a:ln w="3175" algn="ctr">
              <a:solidFill>
                <a:schemeClr val="accent2"/>
              </a:solidFill>
              <a:round/>
              <a:headEnd/>
              <a:tailEnd/>
            </a:ln>
          </p:spPr>
          <p:txBody>
            <a:bodyPr anchor="ctr"/>
            <a:lstStyle/>
            <a:p>
              <a:pPr algn="ctr">
                <a:defRPr/>
              </a:pPr>
              <a:endParaRPr lang="en-US">
                <a:solidFill>
                  <a:schemeClr val="lt1"/>
                </a:solidFill>
                <a:latin typeface="+mn-lt"/>
              </a:endParaRPr>
            </a:p>
          </p:txBody>
        </p:sp>
        <p:sp>
          <p:nvSpPr>
            <p:cNvPr id="107561" name="TextBox 17"/>
            <p:cNvSpPr txBox="1">
              <a:spLocks noChangeArrowheads="1"/>
            </p:cNvSpPr>
            <p:nvPr/>
          </p:nvSpPr>
          <p:spPr bwMode="auto">
            <a:xfrm>
              <a:off x="1451" y="2385"/>
              <a:ext cx="682" cy="368"/>
            </a:xfrm>
            <a:prstGeom prst="rect">
              <a:avLst/>
            </a:prstGeom>
            <a:noFill/>
            <a:ln w="9525">
              <a:noFill/>
              <a:miter lim="800000"/>
              <a:headEnd/>
              <a:tailEnd/>
            </a:ln>
          </p:spPr>
          <p:txBody>
            <a:bodyPr wrap="none">
              <a:spAutoFit/>
            </a:bodyPr>
            <a:lstStyle/>
            <a:p>
              <a:pPr algn="ctr"/>
              <a:r>
                <a:rPr lang="pl-PL" sz="1600" b="1">
                  <a:solidFill>
                    <a:srgbClr val="BC141A"/>
                  </a:solidFill>
                </a:rPr>
                <a:t>Knowledge</a:t>
              </a:r>
              <a:br>
                <a:rPr lang="pl-PL" sz="1600" b="1">
                  <a:solidFill>
                    <a:srgbClr val="BC141A"/>
                  </a:solidFill>
                </a:rPr>
              </a:br>
              <a:r>
                <a:rPr lang="pl-PL" sz="1600" b="1">
                  <a:solidFill>
                    <a:srgbClr val="BC141A"/>
                  </a:solidFill>
                </a:rPr>
                <a:t>Economy</a:t>
              </a:r>
            </a:p>
          </p:txBody>
        </p:sp>
        <p:grpSp>
          <p:nvGrpSpPr>
            <p:cNvPr id="107562" name="Group 106"/>
            <p:cNvGrpSpPr>
              <a:grpSpLocks/>
            </p:cNvGrpSpPr>
            <p:nvPr/>
          </p:nvGrpSpPr>
          <p:grpSpPr bwMode="auto">
            <a:xfrm>
              <a:off x="1507" y="2818"/>
              <a:ext cx="596" cy="96"/>
              <a:chOff x="-1752600" y="3317814"/>
              <a:chExt cx="945921" cy="152400"/>
            </a:xfrm>
          </p:grpSpPr>
          <p:sp>
            <p:nvSpPr>
              <p:cNvPr id="108" name="Rounded Rectangle 107"/>
              <p:cNvSpPr/>
              <p:nvPr/>
            </p:nvSpPr>
            <p:spPr>
              <a:xfrm>
                <a:off x="-1752600"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09" name="Rounded Rectangle 108"/>
              <p:cNvSpPr/>
              <p:nvPr/>
            </p:nvSpPr>
            <p:spPr>
              <a:xfrm>
                <a:off x="-1554211" y="3317814"/>
                <a:ext cx="152363"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10" name="Rounded Rectangle 109"/>
              <p:cNvSpPr/>
              <p:nvPr/>
            </p:nvSpPr>
            <p:spPr>
              <a:xfrm>
                <a:off x="-1355821" y="3317814"/>
                <a:ext cx="152363"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11" name="Rounded Rectangle 110"/>
              <p:cNvSpPr/>
              <p:nvPr/>
            </p:nvSpPr>
            <p:spPr>
              <a:xfrm>
                <a:off x="-1157432" y="3317814"/>
                <a:ext cx="152363"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12" name="Rounded Rectangle 111"/>
              <p:cNvSpPr/>
              <p:nvPr/>
            </p:nvSpPr>
            <p:spPr>
              <a:xfrm>
                <a:off x="-959042" y="3317814"/>
                <a:ext cx="152363"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grpSp>
        <p:nvGrpSpPr>
          <p:cNvPr id="2" name="Group 1"/>
          <p:cNvGrpSpPr>
            <a:grpSpLocks/>
          </p:cNvGrpSpPr>
          <p:nvPr/>
        </p:nvGrpSpPr>
        <p:grpSpPr bwMode="auto">
          <a:xfrm>
            <a:off x="7473950" y="5334000"/>
            <a:ext cx="1304925" cy="712788"/>
            <a:chOff x="7473316" y="5334000"/>
            <a:chExt cx="1305661" cy="713155"/>
          </a:xfrm>
        </p:grpSpPr>
        <p:sp>
          <p:nvSpPr>
            <p:cNvPr id="107532" name="TextBox 72"/>
            <p:cNvSpPr txBox="1">
              <a:spLocks noChangeArrowheads="1"/>
            </p:cNvSpPr>
            <p:nvPr/>
          </p:nvSpPr>
          <p:spPr bwMode="auto">
            <a:xfrm>
              <a:off x="8027124" y="5334000"/>
              <a:ext cx="751853" cy="246221"/>
            </a:xfrm>
            <a:prstGeom prst="rect">
              <a:avLst/>
            </a:prstGeom>
            <a:noFill/>
            <a:ln w="9525">
              <a:noFill/>
              <a:miter lim="800000"/>
              <a:headEnd/>
              <a:tailEnd/>
            </a:ln>
          </p:spPr>
          <p:txBody>
            <a:bodyPr wrap="none">
              <a:spAutoFit/>
            </a:bodyPr>
            <a:lstStyle/>
            <a:p>
              <a:r>
                <a:rPr lang="en-US" sz="1000"/>
                <a:t>Outstanding</a:t>
              </a:r>
            </a:p>
          </p:txBody>
        </p:sp>
        <p:sp>
          <p:nvSpPr>
            <p:cNvPr id="107533" name="TextBox 73"/>
            <p:cNvSpPr txBox="1">
              <a:spLocks noChangeArrowheads="1"/>
            </p:cNvSpPr>
            <p:nvPr/>
          </p:nvSpPr>
          <p:spPr bwMode="auto">
            <a:xfrm>
              <a:off x="8027124" y="5494179"/>
              <a:ext cx="658303" cy="246221"/>
            </a:xfrm>
            <a:prstGeom prst="rect">
              <a:avLst/>
            </a:prstGeom>
            <a:noFill/>
            <a:ln w="9525">
              <a:noFill/>
              <a:miter lim="800000"/>
              <a:headEnd/>
              <a:tailEnd/>
            </a:ln>
          </p:spPr>
          <p:txBody>
            <a:bodyPr wrap="none">
              <a:spAutoFit/>
            </a:bodyPr>
            <a:lstStyle/>
            <a:p>
              <a:r>
                <a:rPr lang="en-US" sz="1000"/>
                <a:t>Very good</a:t>
              </a:r>
            </a:p>
          </p:txBody>
        </p:sp>
        <p:sp>
          <p:nvSpPr>
            <p:cNvPr id="107534" name="TextBox 74"/>
            <p:cNvSpPr txBox="1">
              <a:spLocks noChangeArrowheads="1"/>
            </p:cNvSpPr>
            <p:nvPr/>
          </p:nvSpPr>
          <p:spPr bwMode="auto">
            <a:xfrm>
              <a:off x="8027124" y="5656104"/>
              <a:ext cx="441960" cy="246221"/>
            </a:xfrm>
            <a:prstGeom prst="rect">
              <a:avLst/>
            </a:prstGeom>
            <a:noFill/>
            <a:ln w="9525">
              <a:noFill/>
              <a:miter lim="800000"/>
              <a:headEnd/>
              <a:tailEnd/>
            </a:ln>
          </p:spPr>
          <p:txBody>
            <a:bodyPr wrap="none">
              <a:spAutoFit/>
            </a:bodyPr>
            <a:lstStyle/>
            <a:p>
              <a:r>
                <a:rPr lang="en-US" sz="1000"/>
                <a:t>Good</a:t>
              </a:r>
            </a:p>
          </p:txBody>
        </p:sp>
        <p:sp>
          <p:nvSpPr>
            <p:cNvPr id="107535" name="TextBox 80"/>
            <p:cNvSpPr txBox="1">
              <a:spLocks noChangeArrowheads="1"/>
            </p:cNvSpPr>
            <p:nvPr/>
          </p:nvSpPr>
          <p:spPr bwMode="auto">
            <a:xfrm>
              <a:off x="8027124" y="5800934"/>
              <a:ext cx="574521" cy="246221"/>
            </a:xfrm>
            <a:prstGeom prst="rect">
              <a:avLst/>
            </a:prstGeom>
            <a:noFill/>
            <a:ln w="9525">
              <a:noFill/>
              <a:miter lim="800000"/>
              <a:headEnd/>
              <a:tailEnd/>
            </a:ln>
          </p:spPr>
          <p:txBody>
            <a:bodyPr wrap="none">
              <a:spAutoFit/>
            </a:bodyPr>
            <a:lstStyle/>
            <a:p>
              <a:r>
                <a:rPr lang="en-US" sz="1000"/>
                <a:t>Average</a:t>
              </a:r>
            </a:p>
          </p:txBody>
        </p:sp>
        <p:grpSp>
          <p:nvGrpSpPr>
            <p:cNvPr id="107536" name="Group 81"/>
            <p:cNvGrpSpPr>
              <a:grpSpLocks/>
            </p:cNvGrpSpPr>
            <p:nvPr/>
          </p:nvGrpSpPr>
          <p:grpSpPr bwMode="auto">
            <a:xfrm>
              <a:off x="7473316" y="5421992"/>
              <a:ext cx="585558" cy="94341"/>
              <a:chOff x="-1752600" y="3317814"/>
              <a:chExt cx="945921" cy="152400"/>
            </a:xfrm>
          </p:grpSpPr>
          <p:sp>
            <p:nvSpPr>
              <p:cNvPr id="83" name="Rounded Rectangle 82"/>
              <p:cNvSpPr/>
              <p:nvPr/>
            </p:nvSpPr>
            <p:spPr>
              <a:xfrm>
                <a:off x="-1752600" y="3316789"/>
                <a:ext cx="151390" cy="153948"/>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4" name="Rounded Rectangle 83"/>
              <p:cNvSpPr/>
              <p:nvPr/>
            </p:nvSpPr>
            <p:spPr>
              <a:xfrm>
                <a:off x="-1555023" y="3316789"/>
                <a:ext cx="153955" cy="153948"/>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5" name="Rounded Rectangle 84"/>
              <p:cNvSpPr/>
              <p:nvPr/>
            </p:nvSpPr>
            <p:spPr>
              <a:xfrm>
                <a:off x="-1354881" y="3316789"/>
                <a:ext cx="151389" cy="153948"/>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6" name="Rounded Rectangle 85"/>
              <p:cNvSpPr/>
              <p:nvPr/>
            </p:nvSpPr>
            <p:spPr>
              <a:xfrm>
                <a:off x="-1157306" y="3316789"/>
                <a:ext cx="153955" cy="153948"/>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7" name="Rounded Rectangle 86"/>
              <p:cNvSpPr/>
              <p:nvPr/>
            </p:nvSpPr>
            <p:spPr>
              <a:xfrm>
                <a:off x="-957164" y="3316789"/>
                <a:ext cx="151390" cy="153948"/>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107537" name="Group 87"/>
            <p:cNvGrpSpPr>
              <a:grpSpLocks/>
            </p:cNvGrpSpPr>
            <p:nvPr/>
          </p:nvGrpSpPr>
          <p:grpSpPr bwMode="auto">
            <a:xfrm>
              <a:off x="7473316" y="5576846"/>
              <a:ext cx="585558" cy="94341"/>
              <a:chOff x="-1752600" y="3317814"/>
              <a:chExt cx="945921" cy="152400"/>
            </a:xfrm>
          </p:grpSpPr>
          <p:sp>
            <p:nvSpPr>
              <p:cNvPr id="89" name="Rounded Rectangle 88"/>
              <p:cNvSpPr/>
              <p:nvPr/>
            </p:nvSpPr>
            <p:spPr>
              <a:xfrm>
                <a:off x="-1752600" y="3318084"/>
                <a:ext cx="151390" cy="151382"/>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95" name="Rounded Rectangle 94"/>
              <p:cNvSpPr/>
              <p:nvPr/>
            </p:nvSpPr>
            <p:spPr>
              <a:xfrm>
                <a:off x="-1555023" y="3318084"/>
                <a:ext cx="153955" cy="151382"/>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01" name="Rounded Rectangle 100"/>
              <p:cNvSpPr/>
              <p:nvPr/>
            </p:nvSpPr>
            <p:spPr>
              <a:xfrm>
                <a:off x="-1354881" y="3318084"/>
                <a:ext cx="151389" cy="151382"/>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07" name="Rounded Rectangle 106"/>
              <p:cNvSpPr/>
              <p:nvPr/>
            </p:nvSpPr>
            <p:spPr>
              <a:xfrm>
                <a:off x="-1157306" y="3318084"/>
                <a:ext cx="153955" cy="151382"/>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13" name="Rounded Rectangle 112"/>
              <p:cNvSpPr/>
              <p:nvPr/>
            </p:nvSpPr>
            <p:spPr>
              <a:xfrm>
                <a:off x="-957164" y="3318084"/>
                <a:ext cx="151390" cy="151382"/>
              </a:xfrm>
              <a:prstGeom prst="roundRect">
                <a:avLst/>
              </a:prstGeom>
              <a:solidFill>
                <a:schemeClr val="bg1"/>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107538" name="Group 113"/>
            <p:cNvGrpSpPr>
              <a:grpSpLocks/>
            </p:cNvGrpSpPr>
            <p:nvPr/>
          </p:nvGrpSpPr>
          <p:grpSpPr bwMode="auto">
            <a:xfrm>
              <a:off x="7473316" y="5733947"/>
              <a:ext cx="585558" cy="94341"/>
              <a:chOff x="-1752600" y="3317814"/>
              <a:chExt cx="945921" cy="152400"/>
            </a:xfrm>
          </p:grpSpPr>
          <p:sp>
            <p:nvSpPr>
              <p:cNvPr id="115" name="Rounded Rectangle 114"/>
              <p:cNvSpPr/>
              <p:nvPr/>
            </p:nvSpPr>
            <p:spPr>
              <a:xfrm>
                <a:off x="-1752600" y="3318313"/>
                <a:ext cx="151390" cy="151383"/>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16" name="Rounded Rectangle 115"/>
              <p:cNvSpPr/>
              <p:nvPr/>
            </p:nvSpPr>
            <p:spPr>
              <a:xfrm>
                <a:off x="-1555023" y="3318313"/>
                <a:ext cx="153955" cy="151383"/>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17" name="Rounded Rectangle 116"/>
              <p:cNvSpPr/>
              <p:nvPr/>
            </p:nvSpPr>
            <p:spPr>
              <a:xfrm>
                <a:off x="-1354881" y="3318313"/>
                <a:ext cx="151389" cy="151383"/>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18" name="Rounded Rectangle 117"/>
              <p:cNvSpPr/>
              <p:nvPr/>
            </p:nvSpPr>
            <p:spPr>
              <a:xfrm>
                <a:off x="-1157306" y="3318313"/>
                <a:ext cx="153955" cy="151383"/>
              </a:xfrm>
              <a:prstGeom prst="roundRect">
                <a:avLst/>
              </a:prstGeom>
              <a:solidFill>
                <a:srgbClr val="FFFFFF"/>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19" name="Rounded Rectangle 118"/>
              <p:cNvSpPr/>
              <p:nvPr/>
            </p:nvSpPr>
            <p:spPr>
              <a:xfrm>
                <a:off x="-957164" y="3318313"/>
                <a:ext cx="151390" cy="151383"/>
              </a:xfrm>
              <a:prstGeom prst="roundRect">
                <a:avLst/>
              </a:prstGeom>
              <a:solidFill>
                <a:schemeClr val="bg1"/>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107539" name="Group 119"/>
            <p:cNvGrpSpPr>
              <a:grpSpLocks/>
            </p:cNvGrpSpPr>
            <p:nvPr/>
          </p:nvGrpSpPr>
          <p:grpSpPr bwMode="auto">
            <a:xfrm>
              <a:off x="7473316" y="5887359"/>
              <a:ext cx="585558" cy="94341"/>
              <a:chOff x="-1752600" y="3317814"/>
              <a:chExt cx="945921" cy="152400"/>
            </a:xfrm>
          </p:grpSpPr>
          <p:sp>
            <p:nvSpPr>
              <p:cNvPr id="121" name="Rounded Rectangle 120"/>
              <p:cNvSpPr/>
              <p:nvPr/>
            </p:nvSpPr>
            <p:spPr>
              <a:xfrm>
                <a:off x="-1752600" y="3316805"/>
                <a:ext cx="151390" cy="153948"/>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2" name="Rounded Rectangle 121"/>
              <p:cNvSpPr/>
              <p:nvPr/>
            </p:nvSpPr>
            <p:spPr>
              <a:xfrm>
                <a:off x="-1555023" y="3316805"/>
                <a:ext cx="153955" cy="153948"/>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3" name="Rounded Rectangle 122"/>
              <p:cNvSpPr/>
              <p:nvPr/>
            </p:nvSpPr>
            <p:spPr>
              <a:xfrm>
                <a:off x="-1354881" y="3316805"/>
                <a:ext cx="151389" cy="153948"/>
              </a:xfrm>
              <a:prstGeom prst="roundRect">
                <a:avLst/>
              </a:prstGeom>
              <a:solidFill>
                <a:srgbClr val="FFFFFF"/>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4" name="Rounded Rectangle 123"/>
              <p:cNvSpPr/>
              <p:nvPr/>
            </p:nvSpPr>
            <p:spPr>
              <a:xfrm>
                <a:off x="-1157306" y="3316805"/>
                <a:ext cx="153955" cy="153948"/>
              </a:xfrm>
              <a:prstGeom prst="roundRect">
                <a:avLst/>
              </a:prstGeom>
              <a:solidFill>
                <a:srgbClr val="FFFFFF"/>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5" name="Rounded Rectangle 124"/>
              <p:cNvSpPr/>
              <p:nvPr/>
            </p:nvSpPr>
            <p:spPr>
              <a:xfrm>
                <a:off x="-957164" y="3316805"/>
                <a:ext cx="151390" cy="153948"/>
              </a:xfrm>
              <a:prstGeom prst="roundRect">
                <a:avLst/>
              </a:prstGeom>
              <a:solidFill>
                <a:schemeClr val="bg1"/>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sp>
        <p:nvSpPr>
          <p:cNvPr id="3" name="Rectangle 2"/>
          <p:cNvSpPr/>
          <p:nvPr/>
        </p:nvSpPr>
        <p:spPr>
          <a:xfrm>
            <a:off x="575614" y="600500"/>
            <a:ext cx="7661923" cy="830997"/>
          </a:xfrm>
          <a:prstGeom prst="rect">
            <a:avLst/>
          </a:prstGeom>
        </p:spPr>
        <p:txBody>
          <a:bodyPr wrap="square">
            <a:spAutoFit/>
          </a:bodyPr>
          <a:lstStyle/>
          <a:p>
            <a:pPr indent="-109538"/>
            <a:r>
              <a:rPr lang="en-GB" dirty="0" smtClean="0">
                <a:solidFill>
                  <a:schemeClr val="accent1"/>
                </a:solidFill>
              </a:rPr>
              <a:t>“The challenge </a:t>
            </a:r>
            <a:r>
              <a:rPr lang="en-GB" dirty="0">
                <a:solidFill>
                  <a:schemeClr val="accent1"/>
                </a:solidFill>
              </a:rPr>
              <a:t>is to re-affirm the city's credentials against others offering similar configuration of basic </a:t>
            </a:r>
            <a:r>
              <a:rPr lang="en-GB" dirty="0" smtClean="0">
                <a:solidFill>
                  <a:schemeClr val="accent1"/>
                </a:solidFill>
              </a:rPr>
              <a:t>assets”</a:t>
            </a:r>
            <a:endParaRPr lang="en-GB" dirty="0">
              <a:solidFill>
                <a:schemeClr val="accent1"/>
              </a:solidFil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0"/>
                                        <p:tgtEl>
                                          <p:spTgt spid="2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wipe(left)">
                                      <p:cBhvr>
                                        <p:cTn id="10" dur="5000"/>
                                        <p:tgtEl>
                                          <p:spTgt spid="19"/>
                                        </p:tgtEl>
                                      </p:cBhvr>
                                    </p:animEffect>
                                  </p:childTnLst>
                                </p:cTn>
                              </p:par>
                              <p:par>
                                <p:cTn id="11" presetID="10"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0"/>
                                        <p:tgtEl>
                                          <p:spTgt spid="2"/>
                                        </p:tgtEl>
                                      </p:cBhvr>
                                    </p:animEffect>
                                  </p:childTnLst>
                                </p:cTn>
                              </p:par>
                            </p:childTnLst>
                          </p:cTn>
                        </p:par>
                        <p:par>
                          <p:cTn id="14" fill="hold">
                            <p:stCondLst>
                              <p:cond delay="5000"/>
                            </p:stCondLst>
                            <p:childTnLst>
                              <p:par>
                                <p:cTn id="15" presetID="53" presetClass="entr" presetSubtype="0" fill="hold" nodeType="afterEffect">
                                  <p:stCondLst>
                                    <p:cond delay="0"/>
                                  </p:stCondLst>
                                  <p:childTnLst>
                                    <p:set>
                                      <p:cBhvr>
                                        <p:cTn id="16" dur="1" fill="hold">
                                          <p:stCondLst>
                                            <p:cond delay="0"/>
                                          </p:stCondLst>
                                        </p:cTn>
                                        <p:tgtEl>
                                          <p:spTgt spid="73802"/>
                                        </p:tgtEl>
                                        <p:attrNameLst>
                                          <p:attrName>style.visibility</p:attrName>
                                        </p:attrNameLst>
                                      </p:cBhvr>
                                      <p:to>
                                        <p:strVal val="visible"/>
                                      </p:to>
                                    </p:set>
                                    <p:anim calcmode="lin" valueType="num">
                                      <p:cBhvr>
                                        <p:cTn id="17" dur="1000" fill="hold"/>
                                        <p:tgtEl>
                                          <p:spTgt spid="73802"/>
                                        </p:tgtEl>
                                        <p:attrNameLst>
                                          <p:attrName>ppt_w</p:attrName>
                                        </p:attrNameLst>
                                      </p:cBhvr>
                                      <p:tavLst>
                                        <p:tav tm="0">
                                          <p:val>
                                            <p:fltVal val="0"/>
                                          </p:val>
                                        </p:tav>
                                        <p:tav tm="100000">
                                          <p:val>
                                            <p:strVal val="#ppt_w"/>
                                          </p:val>
                                        </p:tav>
                                      </p:tavLst>
                                    </p:anim>
                                    <p:anim calcmode="lin" valueType="num">
                                      <p:cBhvr>
                                        <p:cTn id="18" dur="1000" fill="hold"/>
                                        <p:tgtEl>
                                          <p:spTgt spid="73802"/>
                                        </p:tgtEl>
                                        <p:attrNameLst>
                                          <p:attrName>ppt_h</p:attrName>
                                        </p:attrNameLst>
                                      </p:cBhvr>
                                      <p:tavLst>
                                        <p:tav tm="0">
                                          <p:val>
                                            <p:fltVal val="0"/>
                                          </p:val>
                                        </p:tav>
                                        <p:tav tm="100000">
                                          <p:val>
                                            <p:strVal val="#ppt_h"/>
                                          </p:val>
                                        </p:tav>
                                      </p:tavLst>
                                    </p:anim>
                                    <p:animEffect transition="in" filter="fade">
                                      <p:cBhvr>
                                        <p:cTn id="19" dur="1000"/>
                                        <p:tgtEl>
                                          <p:spTgt spid="73802"/>
                                        </p:tgtEl>
                                      </p:cBhvr>
                                    </p:animEffect>
                                  </p:childTnLst>
                                </p:cTn>
                              </p:par>
                              <p:par>
                                <p:cTn id="20" presetID="53" presetClass="entr" presetSubtype="0" fill="hold" nodeType="withEffect">
                                  <p:stCondLst>
                                    <p:cond delay="0"/>
                                  </p:stCondLst>
                                  <p:childTnLst>
                                    <p:set>
                                      <p:cBhvr>
                                        <p:cTn id="21" dur="1" fill="hold">
                                          <p:stCondLst>
                                            <p:cond delay="0"/>
                                          </p:stCondLst>
                                        </p:cTn>
                                        <p:tgtEl>
                                          <p:spTgt spid="73803"/>
                                        </p:tgtEl>
                                        <p:attrNameLst>
                                          <p:attrName>style.visibility</p:attrName>
                                        </p:attrNameLst>
                                      </p:cBhvr>
                                      <p:to>
                                        <p:strVal val="visible"/>
                                      </p:to>
                                    </p:set>
                                    <p:anim calcmode="lin" valueType="num">
                                      <p:cBhvr>
                                        <p:cTn id="22" dur="1000" fill="hold"/>
                                        <p:tgtEl>
                                          <p:spTgt spid="73803"/>
                                        </p:tgtEl>
                                        <p:attrNameLst>
                                          <p:attrName>ppt_w</p:attrName>
                                        </p:attrNameLst>
                                      </p:cBhvr>
                                      <p:tavLst>
                                        <p:tav tm="0">
                                          <p:val>
                                            <p:fltVal val="0"/>
                                          </p:val>
                                        </p:tav>
                                        <p:tav tm="100000">
                                          <p:val>
                                            <p:strVal val="#ppt_w"/>
                                          </p:val>
                                        </p:tav>
                                      </p:tavLst>
                                    </p:anim>
                                    <p:anim calcmode="lin" valueType="num">
                                      <p:cBhvr>
                                        <p:cTn id="23" dur="1000" fill="hold"/>
                                        <p:tgtEl>
                                          <p:spTgt spid="73803"/>
                                        </p:tgtEl>
                                        <p:attrNameLst>
                                          <p:attrName>ppt_h</p:attrName>
                                        </p:attrNameLst>
                                      </p:cBhvr>
                                      <p:tavLst>
                                        <p:tav tm="0">
                                          <p:val>
                                            <p:fltVal val="0"/>
                                          </p:val>
                                        </p:tav>
                                        <p:tav tm="100000">
                                          <p:val>
                                            <p:strVal val="#ppt_h"/>
                                          </p:val>
                                        </p:tav>
                                      </p:tavLst>
                                    </p:anim>
                                    <p:animEffect transition="in" filter="fade">
                                      <p:cBhvr>
                                        <p:cTn id="24" dur="1000"/>
                                        <p:tgtEl>
                                          <p:spTgt spid="73803"/>
                                        </p:tgtEl>
                                      </p:cBhvr>
                                    </p:animEffect>
                                  </p:childTnLst>
                                </p:cTn>
                              </p:par>
                              <p:par>
                                <p:cTn id="25" presetID="53" presetClass="entr" presetSubtype="0" fill="hold" nodeType="withEffect">
                                  <p:stCondLst>
                                    <p:cond delay="0"/>
                                  </p:stCondLst>
                                  <p:childTnLst>
                                    <p:set>
                                      <p:cBhvr>
                                        <p:cTn id="26" dur="1" fill="hold">
                                          <p:stCondLst>
                                            <p:cond delay="0"/>
                                          </p:stCondLst>
                                        </p:cTn>
                                        <p:tgtEl>
                                          <p:spTgt spid="73805"/>
                                        </p:tgtEl>
                                        <p:attrNameLst>
                                          <p:attrName>style.visibility</p:attrName>
                                        </p:attrNameLst>
                                      </p:cBhvr>
                                      <p:to>
                                        <p:strVal val="visible"/>
                                      </p:to>
                                    </p:set>
                                    <p:anim calcmode="lin" valueType="num">
                                      <p:cBhvr>
                                        <p:cTn id="27" dur="1000" fill="hold"/>
                                        <p:tgtEl>
                                          <p:spTgt spid="73805"/>
                                        </p:tgtEl>
                                        <p:attrNameLst>
                                          <p:attrName>ppt_w</p:attrName>
                                        </p:attrNameLst>
                                      </p:cBhvr>
                                      <p:tavLst>
                                        <p:tav tm="0">
                                          <p:val>
                                            <p:fltVal val="0"/>
                                          </p:val>
                                        </p:tav>
                                        <p:tav tm="100000">
                                          <p:val>
                                            <p:strVal val="#ppt_w"/>
                                          </p:val>
                                        </p:tav>
                                      </p:tavLst>
                                    </p:anim>
                                    <p:anim calcmode="lin" valueType="num">
                                      <p:cBhvr>
                                        <p:cTn id="28" dur="1000" fill="hold"/>
                                        <p:tgtEl>
                                          <p:spTgt spid="73805"/>
                                        </p:tgtEl>
                                        <p:attrNameLst>
                                          <p:attrName>ppt_h</p:attrName>
                                        </p:attrNameLst>
                                      </p:cBhvr>
                                      <p:tavLst>
                                        <p:tav tm="0">
                                          <p:val>
                                            <p:fltVal val="0"/>
                                          </p:val>
                                        </p:tav>
                                        <p:tav tm="100000">
                                          <p:val>
                                            <p:strVal val="#ppt_h"/>
                                          </p:val>
                                        </p:tav>
                                      </p:tavLst>
                                    </p:anim>
                                    <p:animEffect transition="in" filter="fade">
                                      <p:cBhvr>
                                        <p:cTn id="29" dur="1000"/>
                                        <p:tgtEl>
                                          <p:spTgt spid="73805"/>
                                        </p:tgtEl>
                                      </p:cBhvr>
                                    </p:animEffect>
                                  </p:childTnLst>
                                </p:cTn>
                              </p:par>
                              <p:par>
                                <p:cTn id="30" presetID="53" presetClass="entr" presetSubtype="0" fill="hold" nodeType="withEffect">
                                  <p:stCondLst>
                                    <p:cond delay="0"/>
                                  </p:stCondLst>
                                  <p:childTnLst>
                                    <p:set>
                                      <p:cBhvr>
                                        <p:cTn id="31" dur="1" fill="hold">
                                          <p:stCondLst>
                                            <p:cond delay="0"/>
                                          </p:stCondLst>
                                        </p:cTn>
                                        <p:tgtEl>
                                          <p:spTgt spid="73806"/>
                                        </p:tgtEl>
                                        <p:attrNameLst>
                                          <p:attrName>style.visibility</p:attrName>
                                        </p:attrNameLst>
                                      </p:cBhvr>
                                      <p:to>
                                        <p:strVal val="visible"/>
                                      </p:to>
                                    </p:set>
                                    <p:anim calcmode="lin" valueType="num">
                                      <p:cBhvr>
                                        <p:cTn id="32" dur="1000" fill="hold"/>
                                        <p:tgtEl>
                                          <p:spTgt spid="73806"/>
                                        </p:tgtEl>
                                        <p:attrNameLst>
                                          <p:attrName>ppt_w</p:attrName>
                                        </p:attrNameLst>
                                      </p:cBhvr>
                                      <p:tavLst>
                                        <p:tav tm="0">
                                          <p:val>
                                            <p:fltVal val="0"/>
                                          </p:val>
                                        </p:tav>
                                        <p:tav tm="100000">
                                          <p:val>
                                            <p:strVal val="#ppt_w"/>
                                          </p:val>
                                        </p:tav>
                                      </p:tavLst>
                                    </p:anim>
                                    <p:anim calcmode="lin" valueType="num">
                                      <p:cBhvr>
                                        <p:cTn id="33" dur="1000" fill="hold"/>
                                        <p:tgtEl>
                                          <p:spTgt spid="73806"/>
                                        </p:tgtEl>
                                        <p:attrNameLst>
                                          <p:attrName>ppt_h</p:attrName>
                                        </p:attrNameLst>
                                      </p:cBhvr>
                                      <p:tavLst>
                                        <p:tav tm="0">
                                          <p:val>
                                            <p:fltVal val="0"/>
                                          </p:val>
                                        </p:tav>
                                        <p:tav tm="100000">
                                          <p:val>
                                            <p:strVal val="#ppt_h"/>
                                          </p:val>
                                        </p:tav>
                                      </p:tavLst>
                                    </p:anim>
                                    <p:animEffect transition="in" filter="fade">
                                      <p:cBhvr>
                                        <p:cTn id="34" dur="1000"/>
                                        <p:tgtEl>
                                          <p:spTgt spid="73806"/>
                                        </p:tgtEl>
                                      </p:cBhvr>
                                    </p:animEffect>
                                  </p:childTnLst>
                                </p:cTn>
                              </p:par>
                              <p:par>
                                <p:cTn id="35" presetID="53" presetClass="entr" presetSubtype="0" fill="hold" nodeType="withEffect">
                                  <p:stCondLst>
                                    <p:cond delay="0"/>
                                  </p:stCondLst>
                                  <p:childTnLst>
                                    <p:set>
                                      <p:cBhvr>
                                        <p:cTn id="36" dur="1" fill="hold">
                                          <p:stCondLst>
                                            <p:cond delay="0"/>
                                          </p:stCondLst>
                                        </p:cTn>
                                        <p:tgtEl>
                                          <p:spTgt spid="73808"/>
                                        </p:tgtEl>
                                        <p:attrNameLst>
                                          <p:attrName>style.visibility</p:attrName>
                                        </p:attrNameLst>
                                      </p:cBhvr>
                                      <p:to>
                                        <p:strVal val="visible"/>
                                      </p:to>
                                    </p:set>
                                    <p:anim calcmode="lin" valueType="num">
                                      <p:cBhvr>
                                        <p:cTn id="37" dur="500" fill="hold"/>
                                        <p:tgtEl>
                                          <p:spTgt spid="73808"/>
                                        </p:tgtEl>
                                        <p:attrNameLst>
                                          <p:attrName>ppt_w</p:attrName>
                                        </p:attrNameLst>
                                      </p:cBhvr>
                                      <p:tavLst>
                                        <p:tav tm="0">
                                          <p:val>
                                            <p:fltVal val="0"/>
                                          </p:val>
                                        </p:tav>
                                        <p:tav tm="100000">
                                          <p:val>
                                            <p:strVal val="#ppt_w"/>
                                          </p:val>
                                        </p:tav>
                                      </p:tavLst>
                                    </p:anim>
                                    <p:anim calcmode="lin" valueType="num">
                                      <p:cBhvr>
                                        <p:cTn id="38" dur="500" fill="hold"/>
                                        <p:tgtEl>
                                          <p:spTgt spid="73808"/>
                                        </p:tgtEl>
                                        <p:attrNameLst>
                                          <p:attrName>ppt_h</p:attrName>
                                        </p:attrNameLst>
                                      </p:cBhvr>
                                      <p:tavLst>
                                        <p:tav tm="0">
                                          <p:val>
                                            <p:fltVal val="0"/>
                                          </p:val>
                                        </p:tav>
                                        <p:tav tm="100000">
                                          <p:val>
                                            <p:strVal val="#ppt_h"/>
                                          </p:val>
                                        </p:tav>
                                      </p:tavLst>
                                    </p:anim>
                                    <p:animEffect transition="in" filter="fade">
                                      <p:cBhvr>
                                        <p:cTn id="39" dur="500"/>
                                        <p:tgtEl>
                                          <p:spTgt spid="73808"/>
                                        </p:tgtEl>
                                      </p:cBhvr>
                                    </p:animEffect>
                                  </p:childTnLst>
                                </p:cTn>
                              </p:par>
                              <p:par>
                                <p:cTn id="40" presetID="53" presetClass="entr" presetSubtype="0" fill="hold" nodeType="withEffect">
                                  <p:stCondLst>
                                    <p:cond delay="0"/>
                                  </p:stCondLst>
                                  <p:childTnLst>
                                    <p:set>
                                      <p:cBhvr>
                                        <p:cTn id="41" dur="1" fill="hold">
                                          <p:stCondLst>
                                            <p:cond delay="0"/>
                                          </p:stCondLst>
                                        </p:cTn>
                                        <p:tgtEl>
                                          <p:spTgt spid="73807"/>
                                        </p:tgtEl>
                                        <p:attrNameLst>
                                          <p:attrName>style.visibility</p:attrName>
                                        </p:attrNameLst>
                                      </p:cBhvr>
                                      <p:to>
                                        <p:strVal val="visible"/>
                                      </p:to>
                                    </p:set>
                                    <p:anim calcmode="lin" valueType="num">
                                      <p:cBhvr>
                                        <p:cTn id="42" dur="500" fill="hold"/>
                                        <p:tgtEl>
                                          <p:spTgt spid="73807"/>
                                        </p:tgtEl>
                                        <p:attrNameLst>
                                          <p:attrName>ppt_w</p:attrName>
                                        </p:attrNameLst>
                                      </p:cBhvr>
                                      <p:tavLst>
                                        <p:tav tm="0">
                                          <p:val>
                                            <p:fltVal val="0"/>
                                          </p:val>
                                        </p:tav>
                                        <p:tav tm="100000">
                                          <p:val>
                                            <p:strVal val="#ppt_w"/>
                                          </p:val>
                                        </p:tav>
                                      </p:tavLst>
                                    </p:anim>
                                    <p:anim calcmode="lin" valueType="num">
                                      <p:cBhvr>
                                        <p:cTn id="43" dur="500" fill="hold"/>
                                        <p:tgtEl>
                                          <p:spTgt spid="73807"/>
                                        </p:tgtEl>
                                        <p:attrNameLst>
                                          <p:attrName>ppt_h</p:attrName>
                                        </p:attrNameLst>
                                      </p:cBhvr>
                                      <p:tavLst>
                                        <p:tav tm="0">
                                          <p:val>
                                            <p:fltVal val="0"/>
                                          </p:val>
                                        </p:tav>
                                        <p:tav tm="100000">
                                          <p:val>
                                            <p:strVal val="#ppt_h"/>
                                          </p:val>
                                        </p:tav>
                                      </p:tavLst>
                                    </p:anim>
                                    <p:animEffect transition="in" filter="fade">
                                      <p:cBhvr>
                                        <p:cTn id="44" dur="500"/>
                                        <p:tgtEl>
                                          <p:spTgt spid="738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15" descr="shutterstock_45131476"/>
          <p:cNvPicPr>
            <a:picLocks noChangeAspect="1" noChangeArrowheads="1"/>
          </p:cNvPicPr>
          <p:nvPr/>
        </p:nvPicPr>
        <p:blipFill>
          <a:blip r:embed="rId2">
            <a:lum bright="60000" contrast="-24000"/>
            <a:grayscl/>
          </a:blip>
          <a:srcRect l="59692" b="3000"/>
          <a:stretch>
            <a:fillRect/>
          </a:stretch>
        </p:blipFill>
        <p:spPr bwMode="auto">
          <a:xfrm>
            <a:off x="6513513" y="1603375"/>
            <a:ext cx="2693987" cy="4492625"/>
          </a:xfrm>
          <a:prstGeom prst="rect">
            <a:avLst/>
          </a:prstGeom>
          <a:noFill/>
          <a:ln w="9525">
            <a:noFill/>
            <a:miter lim="800000"/>
            <a:headEnd/>
            <a:tailEnd/>
          </a:ln>
        </p:spPr>
      </p:pic>
      <p:grpSp>
        <p:nvGrpSpPr>
          <p:cNvPr id="58" name="Group 57"/>
          <p:cNvGrpSpPr/>
          <p:nvPr/>
        </p:nvGrpSpPr>
        <p:grpSpPr>
          <a:xfrm>
            <a:off x="7686675" y="205581"/>
            <a:ext cx="1304925" cy="712788"/>
            <a:chOff x="7473950" y="5334000"/>
            <a:chExt cx="1304925" cy="712788"/>
          </a:xfrm>
        </p:grpSpPr>
        <p:sp>
          <p:nvSpPr>
            <p:cNvPr id="59" name="TextBox 72"/>
            <p:cNvSpPr txBox="1">
              <a:spLocks noChangeArrowheads="1"/>
            </p:cNvSpPr>
            <p:nvPr/>
          </p:nvSpPr>
          <p:spPr bwMode="auto">
            <a:xfrm>
              <a:off x="8027446" y="5334000"/>
              <a:ext cx="751429" cy="246094"/>
            </a:xfrm>
            <a:prstGeom prst="rect">
              <a:avLst/>
            </a:prstGeom>
            <a:noFill/>
            <a:ln w="9525">
              <a:noFill/>
              <a:miter lim="800000"/>
              <a:headEnd/>
              <a:tailEnd/>
            </a:ln>
          </p:spPr>
          <p:txBody>
            <a:bodyPr wrap="none">
              <a:spAutoFit/>
            </a:bodyPr>
            <a:lstStyle/>
            <a:p>
              <a:r>
                <a:rPr lang="en-US" sz="1000"/>
                <a:t>Outstanding</a:t>
              </a:r>
            </a:p>
          </p:txBody>
        </p:sp>
        <p:sp>
          <p:nvSpPr>
            <p:cNvPr id="60" name="TextBox 73"/>
            <p:cNvSpPr txBox="1">
              <a:spLocks noChangeArrowheads="1"/>
            </p:cNvSpPr>
            <p:nvPr/>
          </p:nvSpPr>
          <p:spPr bwMode="auto">
            <a:xfrm>
              <a:off x="8027446" y="5494097"/>
              <a:ext cx="657932" cy="246094"/>
            </a:xfrm>
            <a:prstGeom prst="rect">
              <a:avLst/>
            </a:prstGeom>
            <a:noFill/>
            <a:ln w="9525">
              <a:noFill/>
              <a:miter lim="800000"/>
              <a:headEnd/>
              <a:tailEnd/>
            </a:ln>
          </p:spPr>
          <p:txBody>
            <a:bodyPr wrap="none">
              <a:spAutoFit/>
            </a:bodyPr>
            <a:lstStyle/>
            <a:p>
              <a:r>
                <a:rPr lang="en-US" sz="1000"/>
                <a:t>Very good</a:t>
              </a:r>
            </a:p>
          </p:txBody>
        </p:sp>
        <p:sp>
          <p:nvSpPr>
            <p:cNvPr id="61" name="TextBox 74"/>
            <p:cNvSpPr txBox="1">
              <a:spLocks noChangeArrowheads="1"/>
            </p:cNvSpPr>
            <p:nvPr/>
          </p:nvSpPr>
          <p:spPr bwMode="auto">
            <a:xfrm>
              <a:off x="8027446" y="5655938"/>
              <a:ext cx="441711" cy="246094"/>
            </a:xfrm>
            <a:prstGeom prst="rect">
              <a:avLst/>
            </a:prstGeom>
            <a:noFill/>
            <a:ln w="9525">
              <a:noFill/>
              <a:miter lim="800000"/>
              <a:headEnd/>
              <a:tailEnd/>
            </a:ln>
          </p:spPr>
          <p:txBody>
            <a:bodyPr wrap="none">
              <a:spAutoFit/>
            </a:bodyPr>
            <a:lstStyle/>
            <a:p>
              <a:r>
                <a:rPr lang="en-US" sz="1000"/>
                <a:t>Good</a:t>
              </a:r>
            </a:p>
          </p:txBody>
        </p:sp>
        <p:sp>
          <p:nvSpPr>
            <p:cNvPr id="62" name="TextBox 80"/>
            <p:cNvSpPr txBox="1">
              <a:spLocks noChangeArrowheads="1"/>
            </p:cNvSpPr>
            <p:nvPr/>
          </p:nvSpPr>
          <p:spPr bwMode="auto">
            <a:xfrm>
              <a:off x="8027446" y="5800694"/>
              <a:ext cx="574197" cy="246094"/>
            </a:xfrm>
            <a:prstGeom prst="rect">
              <a:avLst/>
            </a:prstGeom>
            <a:noFill/>
            <a:ln w="9525">
              <a:noFill/>
              <a:miter lim="800000"/>
              <a:headEnd/>
              <a:tailEnd/>
            </a:ln>
          </p:spPr>
          <p:txBody>
            <a:bodyPr wrap="none">
              <a:spAutoFit/>
            </a:bodyPr>
            <a:lstStyle/>
            <a:p>
              <a:r>
                <a:rPr lang="en-US" sz="1000"/>
                <a:t>Average</a:t>
              </a:r>
            </a:p>
          </p:txBody>
        </p:sp>
        <p:grpSp>
          <p:nvGrpSpPr>
            <p:cNvPr id="63" name="Group 81"/>
            <p:cNvGrpSpPr>
              <a:grpSpLocks/>
            </p:cNvGrpSpPr>
            <p:nvPr/>
          </p:nvGrpSpPr>
          <p:grpSpPr bwMode="auto">
            <a:xfrm>
              <a:off x="7473950" y="5421947"/>
              <a:ext cx="585228" cy="94292"/>
              <a:chOff x="-1752600" y="3317814"/>
              <a:chExt cx="945921" cy="152400"/>
            </a:xfrm>
            <a:solidFill>
              <a:schemeClr val="accent2"/>
            </a:solidFill>
          </p:grpSpPr>
          <p:sp>
            <p:nvSpPr>
              <p:cNvPr id="86" name="Rounded Rectangle 85"/>
              <p:cNvSpPr/>
              <p:nvPr/>
            </p:nvSpPr>
            <p:spPr>
              <a:xfrm>
                <a:off x="-1752600"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7" name="Rounded Rectangle 86"/>
              <p:cNvSpPr/>
              <p:nvPr/>
            </p:nvSpPr>
            <p:spPr>
              <a:xfrm>
                <a:off x="-1555023"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8" name="Rounded Rectangle 87"/>
              <p:cNvSpPr/>
              <p:nvPr/>
            </p:nvSpPr>
            <p:spPr>
              <a:xfrm>
                <a:off x="-1354881" y="3316789"/>
                <a:ext cx="151389"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9" name="Rounded Rectangle 88"/>
              <p:cNvSpPr/>
              <p:nvPr/>
            </p:nvSpPr>
            <p:spPr>
              <a:xfrm>
                <a:off x="-1157306"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90" name="Rounded Rectangle 89"/>
              <p:cNvSpPr/>
              <p:nvPr/>
            </p:nvSpPr>
            <p:spPr>
              <a:xfrm>
                <a:off x="-957164"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4" name="Group 87"/>
            <p:cNvGrpSpPr>
              <a:grpSpLocks/>
            </p:cNvGrpSpPr>
            <p:nvPr/>
          </p:nvGrpSpPr>
          <p:grpSpPr bwMode="auto">
            <a:xfrm>
              <a:off x="7473950" y="5576883"/>
              <a:ext cx="585788" cy="93665"/>
              <a:chOff x="-1752600" y="3318084"/>
              <a:chExt cx="946826" cy="151387"/>
            </a:xfrm>
          </p:grpSpPr>
          <p:sp>
            <p:nvSpPr>
              <p:cNvPr id="81" name="Rounded Rectangle 80"/>
              <p:cNvSpPr/>
              <p:nvPr/>
            </p:nvSpPr>
            <p:spPr>
              <a:xfrm>
                <a:off x="-1752600" y="3318084"/>
                <a:ext cx="151390"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2" name="Rounded Rectangle 81"/>
              <p:cNvSpPr/>
              <p:nvPr/>
            </p:nvSpPr>
            <p:spPr>
              <a:xfrm>
                <a:off x="-1555023" y="3318084"/>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3" name="Rounded Rectangle 82"/>
              <p:cNvSpPr/>
              <p:nvPr/>
            </p:nvSpPr>
            <p:spPr>
              <a:xfrm>
                <a:off x="-1354881" y="3318084"/>
                <a:ext cx="151389"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4" name="Rounded Rectangle 83"/>
              <p:cNvSpPr/>
              <p:nvPr/>
            </p:nvSpPr>
            <p:spPr>
              <a:xfrm>
                <a:off x="-1157306" y="3318089"/>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5" name="Rounded Rectangle 84"/>
              <p:cNvSpPr/>
              <p:nvPr/>
            </p:nvSpPr>
            <p:spPr>
              <a:xfrm>
                <a:off x="-957164" y="3318084"/>
                <a:ext cx="151390" cy="151382"/>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5" name="Group 113"/>
            <p:cNvGrpSpPr>
              <a:grpSpLocks/>
            </p:cNvGrpSpPr>
            <p:nvPr/>
          </p:nvGrpSpPr>
          <p:grpSpPr bwMode="auto">
            <a:xfrm>
              <a:off x="7473950" y="5733741"/>
              <a:ext cx="585228" cy="94292"/>
              <a:chOff x="-1752600" y="3317814"/>
              <a:chExt cx="945921" cy="152400"/>
            </a:xfrm>
          </p:grpSpPr>
          <p:sp>
            <p:nvSpPr>
              <p:cNvPr id="76" name="Rounded Rectangle 75"/>
              <p:cNvSpPr/>
              <p:nvPr/>
            </p:nvSpPr>
            <p:spPr>
              <a:xfrm>
                <a:off x="-1752600" y="3318313"/>
                <a:ext cx="151390"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7" name="Rounded Rectangle 76"/>
              <p:cNvSpPr/>
              <p:nvPr/>
            </p:nvSpPr>
            <p:spPr>
              <a:xfrm>
                <a:off x="-1555023" y="3318313"/>
                <a:ext cx="153955"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8" name="Rounded Rectangle 77"/>
              <p:cNvSpPr/>
              <p:nvPr/>
            </p:nvSpPr>
            <p:spPr>
              <a:xfrm>
                <a:off x="-1354881" y="3318313"/>
                <a:ext cx="151389"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9" name="Rounded Rectangle 78"/>
              <p:cNvSpPr/>
              <p:nvPr/>
            </p:nvSpPr>
            <p:spPr>
              <a:xfrm>
                <a:off x="-1157306" y="3318313"/>
                <a:ext cx="153955" cy="151383"/>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0" name="Rounded Rectangle 79"/>
              <p:cNvSpPr/>
              <p:nvPr/>
            </p:nvSpPr>
            <p:spPr>
              <a:xfrm>
                <a:off x="-957164" y="3318313"/>
                <a:ext cx="151390" cy="151383"/>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6" name="Group 119"/>
            <p:cNvGrpSpPr>
              <a:grpSpLocks/>
            </p:cNvGrpSpPr>
            <p:nvPr/>
          </p:nvGrpSpPr>
          <p:grpSpPr bwMode="auto">
            <a:xfrm>
              <a:off x="7473950" y="5887074"/>
              <a:ext cx="585228" cy="94292"/>
              <a:chOff x="-1752600" y="3317814"/>
              <a:chExt cx="945921" cy="152400"/>
            </a:xfrm>
          </p:grpSpPr>
          <p:sp>
            <p:nvSpPr>
              <p:cNvPr id="67" name="Rounded Rectangle 66"/>
              <p:cNvSpPr/>
              <p:nvPr/>
            </p:nvSpPr>
            <p:spPr>
              <a:xfrm>
                <a:off x="-1752600" y="3316805"/>
                <a:ext cx="151390"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2" name="Rounded Rectangle 71"/>
              <p:cNvSpPr/>
              <p:nvPr/>
            </p:nvSpPr>
            <p:spPr>
              <a:xfrm>
                <a:off x="-1555023" y="3316805"/>
                <a:ext cx="153955"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3" name="Rounded Rectangle 72"/>
              <p:cNvSpPr/>
              <p:nvPr/>
            </p:nvSpPr>
            <p:spPr>
              <a:xfrm>
                <a:off x="-1354881" y="3316805"/>
                <a:ext cx="151389"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4" name="Rounded Rectangle 73"/>
              <p:cNvSpPr/>
              <p:nvPr/>
            </p:nvSpPr>
            <p:spPr>
              <a:xfrm>
                <a:off x="-1157306" y="3316805"/>
                <a:ext cx="153955"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5" name="Rounded Rectangle 74"/>
              <p:cNvSpPr/>
              <p:nvPr/>
            </p:nvSpPr>
            <p:spPr>
              <a:xfrm>
                <a:off x="-957164" y="3316805"/>
                <a:ext cx="151390" cy="153948"/>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sp>
        <p:nvSpPr>
          <p:cNvPr id="47" name="Rounded Rectangle 46"/>
          <p:cNvSpPr/>
          <p:nvPr/>
        </p:nvSpPr>
        <p:spPr>
          <a:xfrm>
            <a:off x="4283967" y="1700808"/>
            <a:ext cx="3402707" cy="4383088"/>
          </a:xfrm>
          <a:prstGeom prst="roundRect">
            <a:avLst>
              <a:gd name="adj" fmla="val 2446"/>
            </a:avLst>
          </a:prstGeom>
          <a:gradFill flip="none" rotWithShape="1">
            <a:gsLst>
              <a:gs pos="77000">
                <a:schemeClr val="accent3"/>
              </a:gs>
              <a:gs pos="100000">
                <a:schemeClr val="tx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8" name="Rounded Rectangle 47"/>
          <p:cNvSpPr/>
          <p:nvPr/>
        </p:nvSpPr>
        <p:spPr>
          <a:xfrm>
            <a:off x="614026" y="1638300"/>
            <a:ext cx="3244850" cy="4383088"/>
          </a:xfrm>
          <a:prstGeom prst="roundRect">
            <a:avLst>
              <a:gd name="adj" fmla="val 2446"/>
            </a:avLst>
          </a:prstGeom>
          <a:gradFill flip="none" rotWithShape="1">
            <a:gsLst>
              <a:gs pos="77000">
                <a:schemeClr val="accent3"/>
              </a:gs>
              <a:gs pos="100000">
                <a:schemeClr val="bg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9" name="Rounded Rectangle 48"/>
          <p:cNvSpPr/>
          <p:nvPr/>
        </p:nvSpPr>
        <p:spPr>
          <a:xfrm>
            <a:off x="614026" y="1268760"/>
            <a:ext cx="3244850" cy="325785"/>
          </a:xfrm>
          <a:prstGeom prst="roundRect">
            <a:avLst>
              <a:gd name="adj" fmla="val 1666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dirty="0">
                <a:solidFill>
                  <a:srgbClr val="CD4F53"/>
                </a:solidFill>
              </a:rPr>
              <a:t>Successes </a:t>
            </a:r>
          </a:p>
        </p:txBody>
      </p:sp>
      <p:sp>
        <p:nvSpPr>
          <p:cNvPr id="51" name="Rounded Rectangle 50"/>
          <p:cNvSpPr/>
          <p:nvPr/>
        </p:nvSpPr>
        <p:spPr>
          <a:xfrm>
            <a:off x="4283968" y="1268760"/>
            <a:ext cx="3402706" cy="325785"/>
          </a:xfrm>
          <a:prstGeom prst="roundRect">
            <a:avLst>
              <a:gd name="adj" fmla="val 16667"/>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dirty="0" smtClean="0">
                <a:solidFill>
                  <a:srgbClr val="6D7174"/>
                </a:solidFill>
              </a:rPr>
              <a:t>Hazards</a:t>
            </a:r>
            <a:endParaRPr lang="en-GB" dirty="0">
              <a:solidFill>
                <a:srgbClr val="6D7174"/>
              </a:solidFill>
            </a:endParaRPr>
          </a:p>
        </p:txBody>
      </p:sp>
      <p:grpSp>
        <p:nvGrpSpPr>
          <p:cNvPr id="52" name="Group 106"/>
          <p:cNvGrpSpPr>
            <a:grpSpLocks/>
          </p:cNvGrpSpPr>
          <p:nvPr/>
        </p:nvGrpSpPr>
        <p:grpSpPr bwMode="auto">
          <a:xfrm>
            <a:off x="2936875" y="292100"/>
            <a:ext cx="1660525" cy="257175"/>
            <a:chOff x="-1752600" y="3317814"/>
            <a:chExt cx="945921" cy="152400"/>
          </a:xfrm>
        </p:grpSpPr>
        <p:sp>
          <p:nvSpPr>
            <p:cNvPr id="53" name="Rounded Rectangle 52"/>
            <p:cNvSpPr/>
            <p:nvPr/>
          </p:nvSpPr>
          <p:spPr>
            <a:xfrm>
              <a:off x="-1752600"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4" name="Rounded Rectangle 53"/>
            <p:cNvSpPr/>
            <p:nvPr/>
          </p:nvSpPr>
          <p:spPr>
            <a:xfrm>
              <a:off x="-1554398"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5" name="Rounded Rectangle 54"/>
            <p:cNvSpPr/>
            <p:nvPr/>
          </p:nvSpPr>
          <p:spPr>
            <a:xfrm>
              <a:off x="-1356196" y="3317814"/>
              <a:ext cx="153114" cy="152400"/>
            </a:xfrm>
            <a:prstGeom prst="roundRect">
              <a:avLst/>
            </a:prstGeom>
            <a:solidFill>
              <a:schemeClr val="accent1"/>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6" name="Rounded Rectangle 55"/>
            <p:cNvSpPr/>
            <p:nvPr/>
          </p:nvSpPr>
          <p:spPr>
            <a:xfrm>
              <a:off x="-1157055"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7" name="Rounded Rectangle 56"/>
            <p:cNvSpPr/>
            <p:nvPr/>
          </p:nvSpPr>
          <p:spPr>
            <a:xfrm>
              <a:off x="-958853"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grpSp>
      <p:sp>
        <p:nvSpPr>
          <p:cNvPr id="113667" name="Title 1"/>
          <p:cNvSpPr>
            <a:spLocks noGrp="1"/>
          </p:cNvSpPr>
          <p:nvPr>
            <p:ph type="title"/>
          </p:nvPr>
        </p:nvSpPr>
        <p:spPr>
          <a:xfrm>
            <a:off x="611188" y="185738"/>
            <a:ext cx="7921625" cy="457200"/>
          </a:xfrm>
        </p:spPr>
        <p:txBody>
          <a:bodyPr/>
          <a:lstStyle/>
          <a:p>
            <a:r>
              <a:rPr lang="en-GB" dirty="0" smtClean="0"/>
              <a:t>Quality of Life</a:t>
            </a:r>
            <a:br>
              <a:rPr lang="en-GB" dirty="0" smtClean="0"/>
            </a:br>
            <a:r>
              <a:rPr lang="en-GB" sz="2400" i="1" dirty="0" smtClean="0">
                <a:solidFill>
                  <a:schemeClr val="accent1"/>
                </a:solidFill>
              </a:rPr>
              <a:t>A Global Winner : but what next?</a:t>
            </a:r>
            <a:endParaRPr lang="en-GB" dirty="0" smtClean="0"/>
          </a:p>
        </p:txBody>
      </p:sp>
      <p:sp>
        <p:nvSpPr>
          <p:cNvPr id="113668" name="Content Placeholder 4"/>
          <p:cNvSpPr>
            <a:spLocks noGrp="1"/>
          </p:cNvSpPr>
          <p:nvPr>
            <p:ph idx="1"/>
          </p:nvPr>
        </p:nvSpPr>
        <p:spPr>
          <a:xfrm>
            <a:off x="717475" y="1850801"/>
            <a:ext cx="3184055" cy="2663825"/>
          </a:xfrm>
        </p:spPr>
        <p:txBody>
          <a:bodyPr/>
          <a:lstStyle/>
          <a:p>
            <a:pPr marL="285750" indent="-285750">
              <a:buClr>
                <a:srgbClr val="CD4F53"/>
              </a:buClr>
              <a:buFont typeface="Arial" charset="0"/>
              <a:buChar char="•"/>
            </a:pPr>
            <a:r>
              <a:rPr lang="en-GB" sz="1650" dirty="0" smtClean="0"/>
              <a:t>EIU </a:t>
            </a:r>
            <a:r>
              <a:rPr lang="en-GB" sz="1650" b="1" dirty="0" smtClean="0"/>
              <a:t>liveability index places Vancouver 2</a:t>
            </a:r>
            <a:r>
              <a:rPr lang="en-GB" sz="1650" b="1" baseline="30000" dirty="0" smtClean="0"/>
              <a:t>st</a:t>
            </a:r>
            <a:r>
              <a:rPr lang="en-GB" sz="1650" b="1" dirty="0" smtClean="0"/>
              <a:t> in the world of 140 </a:t>
            </a:r>
            <a:r>
              <a:rPr lang="en-GB" sz="1650" dirty="0" smtClean="0"/>
              <a:t>cities, ahead of Melbourne and Vienna, high ranking since 2002 </a:t>
            </a:r>
          </a:p>
          <a:p>
            <a:pPr marL="285750" indent="-285750">
              <a:buClr>
                <a:srgbClr val="CD4F53"/>
              </a:buClr>
              <a:buFont typeface="Arial" charset="0"/>
              <a:buChar char="•"/>
            </a:pPr>
            <a:r>
              <a:rPr lang="en-GB" sz="1650" dirty="0" smtClean="0"/>
              <a:t>Positives - high standards of public and private services, quality recreation, stability and security healthcare </a:t>
            </a:r>
          </a:p>
          <a:p>
            <a:pPr marL="285750" indent="-285750">
              <a:buClr>
                <a:srgbClr val="CD4F53"/>
              </a:buClr>
              <a:buFont typeface="Arial" charset="0"/>
              <a:buChar char="•"/>
            </a:pPr>
            <a:r>
              <a:rPr lang="en-GB" sz="1650" dirty="0" smtClean="0"/>
              <a:t> 2010 EIU  awarded </a:t>
            </a:r>
            <a:r>
              <a:rPr lang="en-GB" sz="1650" b="1" dirty="0" smtClean="0"/>
              <a:t>maximum marks for culture and environment</a:t>
            </a:r>
          </a:p>
          <a:p>
            <a:pPr marL="285750" indent="-285750">
              <a:buClr>
                <a:srgbClr val="CD4F53"/>
              </a:buClr>
              <a:buFont typeface="Arial" charset="0"/>
              <a:buChar char="•"/>
            </a:pPr>
            <a:r>
              <a:rPr lang="en-GB" sz="1650" dirty="0" err="1" smtClean="0"/>
              <a:t>fDi</a:t>
            </a:r>
            <a:r>
              <a:rPr lang="en-GB" sz="1650" dirty="0" smtClean="0"/>
              <a:t> Magazine :  4</a:t>
            </a:r>
            <a:r>
              <a:rPr lang="en-GB" sz="1650" baseline="30000" dirty="0" smtClean="0"/>
              <a:t>th</a:t>
            </a:r>
            <a:r>
              <a:rPr lang="en-GB" sz="1650" dirty="0" smtClean="0"/>
              <a:t> in US for quality of life, behind Washington, Calgary, San Francisco </a:t>
            </a:r>
          </a:p>
          <a:p>
            <a:pPr marL="285750" indent="-285750">
              <a:buClr>
                <a:srgbClr val="CD4F53"/>
              </a:buClr>
              <a:buFont typeface="Arial" charset="0"/>
              <a:buChar char="•"/>
            </a:pPr>
            <a:r>
              <a:rPr lang="en-GB" sz="1650" dirty="0" smtClean="0"/>
              <a:t>Overwhelming trend - highly complimentary about Vancouver </a:t>
            </a:r>
          </a:p>
          <a:p>
            <a:pPr marL="285750" indent="-285750">
              <a:buClr>
                <a:srgbClr val="CD4F53"/>
              </a:buClr>
              <a:buFont typeface="Arial" charset="0"/>
              <a:buChar char="•"/>
            </a:pPr>
            <a:endParaRPr lang="en-GB" sz="1650" dirty="0" smtClean="0"/>
          </a:p>
          <a:p>
            <a:pPr marL="285750" indent="-285750">
              <a:buClr>
                <a:srgbClr val="CD4F53"/>
              </a:buClr>
            </a:pPr>
            <a:endParaRPr lang="en-GB" sz="1650" dirty="0" smtClean="0"/>
          </a:p>
          <a:p>
            <a:pPr marL="285750" indent="-285750">
              <a:buClr>
                <a:srgbClr val="CD4F53"/>
              </a:buClr>
            </a:pPr>
            <a:endParaRPr lang="en-US" sz="1650" dirty="0" smtClean="0"/>
          </a:p>
        </p:txBody>
      </p:sp>
      <p:sp>
        <p:nvSpPr>
          <p:cNvPr id="113670" name="Rectangle 1"/>
          <p:cNvSpPr>
            <a:spLocks noChangeArrowheads="1"/>
          </p:cNvSpPr>
          <p:nvPr/>
        </p:nvSpPr>
        <p:spPr bwMode="auto">
          <a:xfrm>
            <a:off x="2443163" y="3635375"/>
            <a:ext cx="9144000" cy="457200"/>
          </a:xfrm>
          <a:prstGeom prst="rect">
            <a:avLst/>
          </a:prstGeom>
          <a:noFill/>
          <a:ln w="9525">
            <a:noFill/>
            <a:miter lim="800000"/>
            <a:headEnd/>
            <a:tailEnd/>
          </a:ln>
        </p:spPr>
        <p:txBody>
          <a:bodyPr wrap="none" anchor="ctr">
            <a:spAutoFit/>
          </a:bodyPr>
          <a:lstStyle/>
          <a:p>
            <a:endParaRPr lang="en-GB" sz="1800">
              <a:solidFill>
                <a:srgbClr val="000000"/>
              </a:solidFill>
              <a:latin typeface="Arial" charset="0"/>
              <a:cs typeface="Arial" charset="0"/>
            </a:endParaRPr>
          </a:p>
        </p:txBody>
      </p:sp>
      <p:sp>
        <p:nvSpPr>
          <p:cNvPr id="2" name="TextBox 1"/>
          <p:cNvSpPr txBox="1"/>
          <p:nvPr/>
        </p:nvSpPr>
        <p:spPr>
          <a:xfrm>
            <a:off x="4317565" y="1811114"/>
            <a:ext cx="3369110" cy="2631490"/>
          </a:xfrm>
          <a:prstGeom prst="rect">
            <a:avLst/>
          </a:prstGeom>
          <a:noFill/>
        </p:spPr>
        <p:txBody>
          <a:bodyPr wrap="square">
            <a:spAutoFit/>
          </a:bodyPr>
          <a:lstStyle/>
          <a:p>
            <a:pPr marL="285750" indent="-285750">
              <a:buClr>
                <a:schemeClr val="accent2"/>
              </a:buClr>
              <a:buFont typeface="Arial" charset="0"/>
              <a:buChar char="•"/>
              <a:defRPr/>
            </a:pPr>
            <a:r>
              <a:rPr lang="en-GB" sz="1650" dirty="0" smtClean="0"/>
              <a:t>Mercer  </a:t>
            </a:r>
            <a:r>
              <a:rPr lang="en-GB" sz="1650" dirty="0"/>
              <a:t>ranked </a:t>
            </a:r>
            <a:r>
              <a:rPr lang="en-GB" sz="1650" b="1" dirty="0"/>
              <a:t>Vancouver </a:t>
            </a:r>
            <a:r>
              <a:rPr lang="en-GB" sz="1650" b="1" dirty="0" smtClean="0"/>
              <a:t>5</a:t>
            </a:r>
            <a:r>
              <a:rPr lang="en-GB" sz="1650" b="1" baseline="30000" dirty="0" smtClean="0"/>
              <a:t>th</a:t>
            </a:r>
            <a:r>
              <a:rPr lang="en-GB" sz="1650" b="1" dirty="0" smtClean="0"/>
              <a:t> for </a:t>
            </a:r>
            <a:r>
              <a:rPr lang="en-GB" sz="1650" dirty="0"/>
              <a:t>quality of </a:t>
            </a:r>
            <a:r>
              <a:rPr lang="en-GB" sz="1650" dirty="0" smtClean="0"/>
              <a:t>life, </a:t>
            </a:r>
            <a:r>
              <a:rPr lang="en-GB" sz="1650" u="sng" dirty="0" smtClean="0"/>
              <a:t>again</a:t>
            </a:r>
            <a:r>
              <a:rPr lang="en-GB" sz="1650" dirty="0" smtClean="0"/>
              <a:t>, behind Vienna, Zurich, Auckland, Munich</a:t>
            </a:r>
            <a:endParaRPr lang="en-GB" sz="1650" b="1" dirty="0"/>
          </a:p>
          <a:p>
            <a:pPr>
              <a:buClr>
                <a:schemeClr val="accent2"/>
              </a:buClr>
              <a:defRPr/>
            </a:pPr>
            <a:endParaRPr lang="en-GB" sz="1650" dirty="0"/>
          </a:p>
          <a:p>
            <a:pPr marL="285750" indent="-285750">
              <a:buClr>
                <a:schemeClr val="accent2"/>
              </a:buClr>
              <a:buFont typeface="Arial" charset="0"/>
              <a:buChar char="•"/>
              <a:defRPr/>
            </a:pPr>
            <a:r>
              <a:rPr lang="en-GB" sz="1650" dirty="0"/>
              <a:t>2011 Global Power City Index : </a:t>
            </a:r>
            <a:r>
              <a:rPr lang="en-GB" sz="1650" dirty="0" smtClean="0"/>
              <a:t> </a:t>
            </a:r>
            <a:r>
              <a:rPr lang="en-GB" sz="1650" b="1" dirty="0" smtClean="0"/>
              <a:t>City Magnetism : 22 /35 overtaken by </a:t>
            </a:r>
            <a:r>
              <a:rPr lang="en-GB" sz="1650" dirty="0" smtClean="0"/>
              <a:t>Paris, Berlin, Boston</a:t>
            </a:r>
            <a:endParaRPr lang="en-GB" sz="1650" dirty="0"/>
          </a:p>
          <a:p>
            <a:pPr>
              <a:buClr>
                <a:schemeClr val="accent2"/>
              </a:buClr>
              <a:defRPr/>
            </a:pPr>
            <a:endParaRPr lang="en-GB" sz="1650" dirty="0"/>
          </a:p>
          <a:p>
            <a:pPr marL="285750" indent="-285750">
              <a:buClr>
                <a:schemeClr val="accent2"/>
              </a:buClr>
              <a:buFont typeface="Arial" charset="0"/>
              <a:buChar char="•"/>
              <a:defRPr/>
            </a:pPr>
            <a:r>
              <a:rPr lang="en-GB" sz="1650" b="1" dirty="0"/>
              <a:t>Monocle </a:t>
            </a:r>
            <a:r>
              <a:rPr lang="en-GB" sz="1650" b="1" dirty="0" smtClean="0"/>
              <a:t>study</a:t>
            </a:r>
            <a:r>
              <a:rPr lang="en-GB" sz="1650" dirty="0" smtClean="0"/>
              <a:t>: mixed bucket : ranks Vancouver 20</a:t>
            </a:r>
            <a:r>
              <a:rPr lang="en-GB" sz="1650" baseline="30000" dirty="0" smtClean="0"/>
              <a:t>th</a:t>
            </a:r>
            <a:r>
              <a:rPr lang="en-GB" sz="1650" dirty="0" smtClean="0"/>
              <a:t> of 25</a:t>
            </a:r>
            <a:r>
              <a:rPr lang="en-GB" sz="1650" baseline="30000" dirty="0" smtClean="0"/>
              <a:t>th</a:t>
            </a:r>
            <a:r>
              <a:rPr lang="en-GB" sz="1650" dirty="0" smtClean="0"/>
              <a:t> – Helsinki wins </a:t>
            </a:r>
            <a:endParaRPr lang="en-GB" sz="1650" dirty="0"/>
          </a:p>
        </p:txBody>
      </p:sp>
    </p:spTree>
    <p:extLst>
      <p:ext uri="{BB962C8B-B14F-4D97-AF65-F5344CB8AC3E}">
        <p14:creationId xmlns:p14="http://schemas.microsoft.com/office/powerpoint/2010/main" val="1556198727"/>
      </p:ext>
    </p:extLst>
  </p:cSld>
  <p:clrMapOvr>
    <a:masterClrMapping/>
  </p:clrMapOvr>
  <p:transition>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ounded Rectangle 45"/>
          <p:cNvSpPr/>
          <p:nvPr/>
        </p:nvSpPr>
        <p:spPr>
          <a:xfrm>
            <a:off x="614026" y="1638300"/>
            <a:ext cx="5110102" cy="4383088"/>
          </a:xfrm>
          <a:prstGeom prst="roundRect">
            <a:avLst>
              <a:gd name="adj" fmla="val 2446"/>
            </a:avLst>
          </a:prstGeom>
          <a:gradFill flip="none" rotWithShape="1">
            <a:gsLst>
              <a:gs pos="77000">
                <a:schemeClr val="accent3"/>
              </a:gs>
              <a:gs pos="100000">
                <a:schemeClr val="bg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pic>
        <p:nvPicPr>
          <p:cNvPr id="112642" name="Picture 13" descr="Tree"/>
          <p:cNvPicPr>
            <a:picLocks noChangeAspect="1" noChangeArrowheads="1"/>
          </p:cNvPicPr>
          <p:nvPr/>
        </p:nvPicPr>
        <p:blipFill>
          <a:blip r:embed="rId2">
            <a:lum bright="30000" contrast="-18000"/>
          </a:blip>
          <a:srcRect b="46275"/>
          <a:stretch>
            <a:fillRect/>
          </a:stretch>
        </p:blipFill>
        <p:spPr bwMode="auto">
          <a:xfrm>
            <a:off x="6556375" y="2760663"/>
            <a:ext cx="4572000" cy="3367087"/>
          </a:xfrm>
          <a:prstGeom prst="rect">
            <a:avLst/>
          </a:prstGeom>
          <a:noFill/>
          <a:ln w="9525">
            <a:noFill/>
            <a:miter lim="800000"/>
            <a:headEnd/>
            <a:tailEnd/>
          </a:ln>
        </p:spPr>
      </p:pic>
      <p:sp>
        <p:nvSpPr>
          <p:cNvPr id="112643" name="Title 1"/>
          <p:cNvSpPr>
            <a:spLocks noGrp="1"/>
          </p:cNvSpPr>
          <p:nvPr>
            <p:ph type="title"/>
          </p:nvPr>
        </p:nvSpPr>
        <p:spPr>
          <a:xfrm>
            <a:off x="611188" y="185738"/>
            <a:ext cx="7921625" cy="457200"/>
          </a:xfrm>
        </p:spPr>
        <p:txBody>
          <a:bodyPr/>
          <a:lstStyle/>
          <a:p>
            <a:r>
              <a:rPr lang="en-GB" dirty="0" smtClean="0"/>
              <a:t>Environment &amp; Sustainability</a:t>
            </a:r>
            <a:br>
              <a:rPr lang="en-GB" dirty="0" smtClean="0"/>
            </a:br>
            <a:r>
              <a:rPr lang="en-GB" sz="2400" i="1" dirty="0" smtClean="0">
                <a:solidFill>
                  <a:schemeClr val="accent1"/>
                </a:solidFill>
              </a:rPr>
              <a:t>Fast Tracking to Global Leadership</a:t>
            </a:r>
            <a:br>
              <a:rPr lang="en-GB" sz="2400" i="1" dirty="0" smtClean="0">
                <a:solidFill>
                  <a:schemeClr val="accent1"/>
                </a:solidFill>
              </a:rPr>
            </a:br>
            <a:endParaRPr lang="en-GB" sz="2400" i="1" dirty="0" smtClean="0">
              <a:solidFill>
                <a:schemeClr val="accent1"/>
              </a:solidFill>
            </a:endParaRPr>
          </a:p>
        </p:txBody>
      </p:sp>
      <p:sp>
        <p:nvSpPr>
          <p:cNvPr id="3" name="Content Placeholder 2"/>
          <p:cNvSpPr>
            <a:spLocks noGrp="1"/>
          </p:cNvSpPr>
          <p:nvPr>
            <p:ph idx="1"/>
          </p:nvPr>
        </p:nvSpPr>
        <p:spPr>
          <a:xfrm>
            <a:off x="755576" y="1893912"/>
            <a:ext cx="4730824" cy="4343400"/>
          </a:xfrm>
        </p:spPr>
        <p:txBody>
          <a:bodyPr/>
          <a:lstStyle/>
          <a:p>
            <a:pPr marL="285750" indent="-285750">
              <a:buClr>
                <a:srgbClr val="CD4F53"/>
              </a:buClr>
              <a:buFont typeface="Arial" pitchFamily="34" charset="0"/>
              <a:buChar char="•"/>
              <a:defRPr/>
            </a:pPr>
            <a:r>
              <a:rPr lang="en-GB" sz="1650" b="1" dirty="0"/>
              <a:t>Ranked overall the best in Canada </a:t>
            </a:r>
            <a:r>
              <a:rPr lang="en-GB" sz="1650" dirty="0" smtClean="0"/>
              <a:t>: </a:t>
            </a:r>
            <a:r>
              <a:rPr lang="en-GB" sz="1650" dirty="0"/>
              <a:t>‘strong green building regulations’, LEED Silver equivalent is mandated in all new construction, prioritisation of public </a:t>
            </a:r>
            <a:r>
              <a:rPr lang="en-GB" sz="1650" dirty="0" smtClean="0"/>
              <a:t>transport</a:t>
            </a:r>
          </a:p>
          <a:p>
            <a:pPr marL="285750" indent="-285750">
              <a:buClr>
                <a:srgbClr val="CD4F53"/>
              </a:buClr>
              <a:buFont typeface="Arial" pitchFamily="34" charset="0"/>
              <a:buChar char="•"/>
              <a:defRPr/>
            </a:pPr>
            <a:r>
              <a:rPr lang="en-GB" sz="1650" dirty="0"/>
              <a:t>Most Sustainable Cities </a:t>
            </a:r>
            <a:r>
              <a:rPr lang="en-GB" sz="1650" dirty="0" smtClean="0"/>
              <a:t>-  </a:t>
            </a:r>
            <a:r>
              <a:rPr lang="en-GB" sz="1650" b="1" dirty="0"/>
              <a:t>Corporate Knights, </a:t>
            </a:r>
            <a:r>
              <a:rPr lang="en-GB" sz="1650" b="1" dirty="0" smtClean="0"/>
              <a:t>No 1 </a:t>
            </a:r>
            <a:r>
              <a:rPr lang="en-GB" sz="1650" dirty="0" smtClean="0"/>
              <a:t>in medium size cities  - CO</a:t>
            </a:r>
            <a:r>
              <a:rPr lang="en-GB" sz="1650" baseline="-25000" dirty="0" smtClean="0"/>
              <a:t>2</a:t>
            </a:r>
            <a:r>
              <a:rPr lang="en-GB" sz="1650" dirty="0" smtClean="0"/>
              <a:t> </a:t>
            </a:r>
            <a:r>
              <a:rPr lang="en-GB" sz="1650" dirty="0"/>
              <a:t>per capita – </a:t>
            </a:r>
            <a:r>
              <a:rPr lang="en-GB" sz="1650" dirty="0" smtClean="0"/>
              <a:t> </a:t>
            </a:r>
            <a:r>
              <a:rPr lang="en-GB" sz="1650" dirty="0"/>
              <a:t>successful </a:t>
            </a:r>
            <a:r>
              <a:rPr lang="en-GB" sz="1650" dirty="0" smtClean="0"/>
              <a:t>activity in  </a:t>
            </a:r>
            <a:r>
              <a:rPr lang="en-GB" sz="1650" dirty="0"/>
              <a:t>emissions reduction </a:t>
            </a:r>
            <a:r>
              <a:rPr lang="en-GB" sz="1650" dirty="0" smtClean="0"/>
              <a:t>targets : efficient urban metabolism</a:t>
            </a:r>
          </a:p>
          <a:p>
            <a:pPr marL="285750" indent="-285750">
              <a:buClr>
                <a:srgbClr val="CD4F53"/>
              </a:buClr>
              <a:buFont typeface="Arial" pitchFamily="34" charset="0"/>
              <a:buChar char="•"/>
              <a:defRPr/>
            </a:pPr>
            <a:r>
              <a:rPr lang="en-GB" sz="1650" dirty="0" smtClean="0"/>
              <a:t>Commended greenest city action team and </a:t>
            </a:r>
            <a:r>
              <a:rPr lang="en-GB" sz="1650" b="1" dirty="0" smtClean="0"/>
              <a:t>2020 target</a:t>
            </a:r>
            <a:endParaRPr lang="en-GB" sz="1650" b="1" dirty="0"/>
          </a:p>
          <a:p>
            <a:pPr marL="285750" indent="-285750">
              <a:buClr>
                <a:srgbClr val="CD4F53"/>
              </a:buClr>
              <a:buFont typeface="Arial" pitchFamily="34" charset="0"/>
              <a:buChar char="•"/>
              <a:defRPr/>
            </a:pPr>
            <a:r>
              <a:rPr lang="en-GB" sz="1650" dirty="0" smtClean="0"/>
              <a:t>Mercer’s </a:t>
            </a:r>
            <a:r>
              <a:rPr lang="en-GB" sz="1650" dirty="0"/>
              <a:t>Eco-City ranking in 2010 </a:t>
            </a:r>
            <a:r>
              <a:rPr lang="en-GB" sz="1650" dirty="0" smtClean="0"/>
              <a:t>(&gt; </a:t>
            </a:r>
            <a:r>
              <a:rPr lang="en-GB" sz="1650" dirty="0"/>
              <a:t>220 cities </a:t>
            </a:r>
            <a:r>
              <a:rPr lang="en-GB" sz="1650" b="1" dirty="0" smtClean="0"/>
              <a:t>):  Calgary no 1, Vancouver 13</a:t>
            </a:r>
            <a:r>
              <a:rPr lang="en-GB" sz="1650" b="1" baseline="30000" dirty="0" smtClean="0"/>
              <a:t>th</a:t>
            </a:r>
            <a:r>
              <a:rPr lang="en-GB" sz="1650" b="1" dirty="0" smtClean="0"/>
              <a:t> </a:t>
            </a:r>
            <a:r>
              <a:rPr lang="en-GB" sz="1650" dirty="0"/>
              <a:t>: </a:t>
            </a:r>
            <a:r>
              <a:rPr lang="en-GB" sz="1650" dirty="0" smtClean="0"/>
              <a:t>measures </a:t>
            </a:r>
            <a:r>
              <a:rPr lang="en-GB" sz="1650" dirty="0"/>
              <a:t>water and </a:t>
            </a:r>
            <a:r>
              <a:rPr lang="en-GB" sz="1650" dirty="0" smtClean="0"/>
              <a:t>waste,  </a:t>
            </a:r>
            <a:r>
              <a:rPr lang="en-GB" sz="1650" dirty="0"/>
              <a:t>air </a:t>
            </a:r>
            <a:r>
              <a:rPr lang="en-GB" sz="1650" dirty="0" smtClean="0"/>
              <a:t>pollution, congestion</a:t>
            </a:r>
            <a:endParaRPr lang="en-GB" sz="1650" dirty="0"/>
          </a:p>
          <a:p>
            <a:pPr marL="285750" indent="-285750">
              <a:buClr>
                <a:srgbClr val="CD4F53"/>
              </a:buClr>
              <a:buFont typeface="Arial" pitchFamily="34" charset="0"/>
              <a:buChar char="•"/>
              <a:defRPr/>
            </a:pPr>
            <a:r>
              <a:rPr lang="en-GB" sz="1650" b="1" dirty="0" smtClean="0"/>
              <a:t>Strong </a:t>
            </a:r>
            <a:r>
              <a:rPr lang="en-GB" sz="1650" b="1" dirty="0"/>
              <a:t>sustainability policy </a:t>
            </a:r>
            <a:r>
              <a:rPr lang="en-GB" sz="1650" dirty="0"/>
              <a:t>filter, </a:t>
            </a:r>
            <a:r>
              <a:rPr lang="en-GB" sz="1650" dirty="0" smtClean="0"/>
              <a:t>strong </a:t>
            </a:r>
            <a:r>
              <a:rPr lang="en-GB" sz="1650" dirty="0"/>
              <a:t>city council, efficient waste </a:t>
            </a:r>
            <a:r>
              <a:rPr lang="en-GB" sz="1650" dirty="0" smtClean="0"/>
              <a:t>management, </a:t>
            </a:r>
            <a:r>
              <a:rPr lang="en-GB" sz="1650" dirty="0"/>
              <a:t>bike paths and green </a:t>
            </a:r>
            <a:r>
              <a:rPr lang="en-GB" sz="1650" dirty="0" smtClean="0"/>
              <a:t>retrofits </a:t>
            </a:r>
            <a:endParaRPr lang="en-GB" sz="1650" dirty="0"/>
          </a:p>
          <a:p>
            <a:pPr>
              <a:buClr>
                <a:srgbClr val="CD4F53"/>
              </a:buClr>
              <a:defRPr/>
            </a:pPr>
            <a:endParaRPr lang="en-US" sz="1650" dirty="0"/>
          </a:p>
        </p:txBody>
      </p:sp>
      <p:sp>
        <p:nvSpPr>
          <p:cNvPr id="47" name="Rounded Rectangle 46"/>
          <p:cNvSpPr/>
          <p:nvPr/>
        </p:nvSpPr>
        <p:spPr>
          <a:xfrm>
            <a:off x="614026" y="1268760"/>
            <a:ext cx="5110102" cy="325785"/>
          </a:xfrm>
          <a:prstGeom prst="roundRect">
            <a:avLst>
              <a:gd name="adj" fmla="val 1666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dirty="0">
                <a:solidFill>
                  <a:srgbClr val="CD4F53"/>
                </a:solidFill>
              </a:rPr>
              <a:t>Successes </a:t>
            </a:r>
          </a:p>
        </p:txBody>
      </p:sp>
      <p:grpSp>
        <p:nvGrpSpPr>
          <p:cNvPr id="50" name="Group 106"/>
          <p:cNvGrpSpPr>
            <a:grpSpLocks/>
          </p:cNvGrpSpPr>
          <p:nvPr/>
        </p:nvGrpSpPr>
        <p:grpSpPr bwMode="auto">
          <a:xfrm>
            <a:off x="5065004" y="304800"/>
            <a:ext cx="1660525" cy="257175"/>
            <a:chOff x="-1752600" y="3317814"/>
            <a:chExt cx="945921" cy="152400"/>
          </a:xfrm>
        </p:grpSpPr>
        <p:sp>
          <p:nvSpPr>
            <p:cNvPr id="51" name="Rounded Rectangle 50"/>
            <p:cNvSpPr/>
            <p:nvPr/>
          </p:nvSpPr>
          <p:spPr>
            <a:xfrm>
              <a:off x="-1752600"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2" name="Rounded Rectangle 51"/>
            <p:cNvSpPr/>
            <p:nvPr/>
          </p:nvSpPr>
          <p:spPr>
            <a:xfrm>
              <a:off x="-1554398"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3" name="Rounded Rectangle 52"/>
            <p:cNvSpPr/>
            <p:nvPr/>
          </p:nvSpPr>
          <p:spPr>
            <a:xfrm>
              <a:off x="-1356196" y="3317814"/>
              <a:ext cx="153114" cy="152400"/>
            </a:xfrm>
            <a:prstGeom prst="roundRect">
              <a:avLst/>
            </a:prstGeom>
            <a:solidFill>
              <a:schemeClr val="accent1"/>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4" name="Rounded Rectangle 53"/>
            <p:cNvSpPr/>
            <p:nvPr/>
          </p:nvSpPr>
          <p:spPr>
            <a:xfrm>
              <a:off x="-1157055" y="3317814"/>
              <a:ext cx="152174"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chemeClr val="accent1"/>
                </a:solidFill>
              </a:endParaRPr>
            </a:p>
          </p:txBody>
        </p:sp>
        <p:sp>
          <p:nvSpPr>
            <p:cNvPr id="55" name="Rounded Rectangle 54"/>
            <p:cNvSpPr/>
            <p:nvPr/>
          </p:nvSpPr>
          <p:spPr>
            <a:xfrm>
              <a:off x="-958853" y="3317814"/>
              <a:ext cx="152174"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grpSp>
      <p:grpSp>
        <p:nvGrpSpPr>
          <p:cNvPr id="56" name="Group 55"/>
          <p:cNvGrpSpPr/>
          <p:nvPr/>
        </p:nvGrpSpPr>
        <p:grpSpPr>
          <a:xfrm>
            <a:off x="7686675" y="205581"/>
            <a:ext cx="1304925" cy="712788"/>
            <a:chOff x="7473950" y="5334000"/>
            <a:chExt cx="1304925" cy="712788"/>
          </a:xfrm>
        </p:grpSpPr>
        <p:sp>
          <p:nvSpPr>
            <p:cNvPr id="57" name="TextBox 72"/>
            <p:cNvSpPr txBox="1">
              <a:spLocks noChangeArrowheads="1"/>
            </p:cNvSpPr>
            <p:nvPr/>
          </p:nvSpPr>
          <p:spPr bwMode="auto">
            <a:xfrm>
              <a:off x="8027446" y="5334000"/>
              <a:ext cx="751429" cy="246094"/>
            </a:xfrm>
            <a:prstGeom prst="rect">
              <a:avLst/>
            </a:prstGeom>
            <a:noFill/>
            <a:ln w="9525">
              <a:noFill/>
              <a:miter lim="800000"/>
              <a:headEnd/>
              <a:tailEnd/>
            </a:ln>
          </p:spPr>
          <p:txBody>
            <a:bodyPr wrap="none">
              <a:spAutoFit/>
            </a:bodyPr>
            <a:lstStyle/>
            <a:p>
              <a:r>
                <a:rPr lang="en-US" sz="1000"/>
                <a:t>Outstanding</a:t>
              </a:r>
            </a:p>
          </p:txBody>
        </p:sp>
        <p:sp>
          <p:nvSpPr>
            <p:cNvPr id="58" name="TextBox 73"/>
            <p:cNvSpPr txBox="1">
              <a:spLocks noChangeArrowheads="1"/>
            </p:cNvSpPr>
            <p:nvPr/>
          </p:nvSpPr>
          <p:spPr bwMode="auto">
            <a:xfrm>
              <a:off x="8027446" y="5494097"/>
              <a:ext cx="657932" cy="246094"/>
            </a:xfrm>
            <a:prstGeom prst="rect">
              <a:avLst/>
            </a:prstGeom>
            <a:noFill/>
            <a:ln w="9525">
              <a:noFill/>
              <a:miter lim="800000"/>
              <a:headEnd/>
              <a:tailEnd/>
            </a:ln>
          </p:spPr>
          <p:txBody>
            <a:bodyPr wrap="none">
              <a:spAutoFit/>
            </a:bodyPr>
            <a:lstStyle/>
            <a:p>
              <a:r>
                <a:rPr lang="en-US" sz="1000"/>
                <a:t>Very good</a:t>
              </a:r>
            </a:p>
          </p:txBody>
        </p:sp>
        <p:sp>
          <p:nvSpPr>
            <p:cNvPr id="59" name="TextBox 74"/>
            <p:cNvSpPr txBox="1">
              <a:spLocks noChangeArrowheads="1"/>
            </p:cNvSpPr>
            <p:nvPr/>
          </p:nvSpPr>
          <p:spPr bwMode="auto">
            <a:xfrm>
              <a:off x="8027446" y="5655938"/>
              <a:ext cx="441711" cy="246094"/>
            </a:xfrm>
            <a:prstGeom prst="rect">
              <a:avLst/>
            </a:prstGeom>
            <a:noFill/>
            <a:ln w="9525">
              <a:noFill/>
              <a:miter lim="800000"/>
              <a:headEnd/>
              <a:tailEnd/>
            </a:ln>
          </p:spPr>
          <p:txBody>
            <a:bodyPr wrap="none">
              <a:spAutoFit/>
            </a:bodyPr>
            <a:lstStyle/>
            <a:p>
              <a:r>
                <a:rPr lang="en-US" sz="1000"/>
                <a:t>Good</a:t>
              </a:r>
            </a:p>
          </p:txBody>
        </p:sp>
        <p:sp>
          <p:nvSpPr>
            <p:cNvPr id="60" name="TextBox 80"/>
            <p:cNvSpPr txBox="1">
              <a:spLocks noChangeArrowheads="1"/>
            </p:cNvSpPr>
            <p:nvPr/>
          </p:nvSpPr>
          <p:spPr bwMode="auto">
            <a:xfrm>
              <a:off x="8027446" y="5800694"/>
              <a:ext cx="574197" cy="246094"/>
            </a:xfrm>
            <a:prstGeom prst="rect">
              <a:avLst/>
            </a:prstGeom>
            <a:noFill/>
            <a:ln w="9525">
              <a:noFill/>
              <a:miter lim="800000"/>
              <a:headEnd/>
              <a:tailEnd/>
            </a:ln>
          </p:spPr>
          <p:txBody>
            <a:bodyPr wrap="none">
              <a:spAutoFit/>
            </a:bodyPr>
            <a:lstStyle/>
            <a:p>
              <a:r>
                <a:rPr lang="en-US" sz="1000"/>
                <a:t>Average</a:t>
              </a:r>
            </a:p>
          </p:txBody>
        </p:sp>
        <p:grpSp>
          <p:nvGrpSpPr>
            <p:cNvPr id="61" name="Group 81"/>
            <p:cNvGrpSpPr>
              <a:grpSpLocks/>
            </p:cNvGrpSpPr>
            <p:nvPr/>
          </p:nvGrpSpPr>
          <p:grpSpPr bwMode="auto">
            <a:xfrm>
              <a:off x="7473950" y="5421947"/>
              <a:ext cx="585228" cy="94292"/>
              <a:chOff x="-1752600" y="3317814"/>
              <a:chExt cx="945921" cy="152400"/>
            </a:xfrm>
            <a:solidFill>
              <a:schemeClr val="accent2"/>
            </a:solidFill>
          </p:grpSpPr>
          <p:sp>
            <p:nvSpPr>
              <p:cNvPr id="85" name="Rounded Rectangle 84"/>
              <p:cNvSpPr/>
              <p:nvPr/>
            </p:nvSpPr>
            <p:spPr>
              <a:xfrm>
                <a:off x="-1752600"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6" name="Rounded Rectangle 85"/>
              <p:cNvSpPr/>
              <p:nvPr/>
            </p:nvSpPr>
            <p:spPr>
              <a:xfrm>
                <a:off x="-1555023"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7" name="Rounded Rectangle 86"/>
              <p:cNvSpPr/>
              <p:nvPr/>
            </p:nvSpPr>
            <p:spPr>
              <a:xfrm>
                <a:off x="-1354881" y="3316789"/>
                <a:ext cx="151389"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8" name="Rounded Rectangle 87"/>
              <p:cNvSpPr/>
              <p:nvPr/>
            </p:nvSpPr>
            <p:spPr>
              <a:xfrm>
                <a:off x="-1157306"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9" name="Rounded Rectangle 88"/>
              <p:cNvSpPr/>
              <p:nvPr/>
            </p:nvSpPr>
            <p:spPr>
              <a:xfrm>
                <a:off x="-957164"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2" name="Group 87"/>
            <p:cNvGrpSpPr>
              <a:grpSpLocks/>
            </p:cNvGrpSpPr>
            <p:nvPr/>
          </p:nvGrpSpPr>
          <p:grpSpPr bwMode="auto">
            <a:xfrm>
              <a:off x="7473950" y="5576883"/>
              <a:ext cx="585788" cy="93665"/>
              <a:chOff x="-1752600" y="3318084"/>
              <a:chExt cx="946826" cy="151387"/>
            </a:xfrm>
          </p:grpSpPr>
          <p:sp>
            <p:nvSpPr>
              <p:cNvPr id="75" name="Rounded Rectangle 74"/>
              <p:cNvSpPr/>
              <p:nvPr/>
            </p:nvSpPr>
            <p:spPr>
              <a:xfrm>
                <a:off x="-1752600" y="3318084"/>
                <a:ext cx="151390"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1" name="Rounded Rectangle 80"/>
              <p:cNvSpPr/>
              <p:nvPr/>
            </p:nvSpPr>
            <p:spPr>
              <a:xfrm>
                <a:off x="-1555023" y="3318084"/>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2" name="Rounded Rectangle 81"/>
              <p:cNvSpPr/>
              <p:nvPr/>
            </p:nvSpPr>
            <p:spPr>
              <a:xfrm>
                <a:off x="-1354881" y="3318084"/>
                <a:ext cx="151389"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3" name="Rounded Rectangle 82"/>
              <p:cNvSpPr/>
              <p:nvPr/>
            </p:nvSpPr>
            <p:spPr>
              <a:xfrm>
                <a:off x="-1157306" y="3318089"/>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4" name="Rounded Rectangle 83"/>
              <p:cNvSpPr/>
              <p:nvPr/>
            </p:nvSpPr>
            <p:spPr>
              <a:xfrm>
                <a:off x="-957164" y="3318084"/>
                <a:ext cx="151390" cy="151382"/>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3" name="Group 113"/>
            <p:cNvGrpSpPr>
              <a:grpSpLocks/>
            </p:cNvGrpSpPr>
            <p:nvPr/>
          </p:nvGrpSpPr>
          <p:grpSpPr bwMode="auto">
            <a:xfrm>
              <a:off x="7473950" y="5733741"/>
              <a:ext cx="585228" cy="94292"/>
              <a:chOff x="-1752600" y="3317814"/>
              <a:chExt cx="945921" cy="152400"/>
            </a:xfrm>
          </p:grpSpPr>
          <p:sp>
            <p:nvSpPr>
              <p:cNvPr id="70" name="Rounded Rectangle 69"/>
              <p:cNvSpPr/>
              <p:nvPr/>
            </p:nvSpPr>
            <p:spPr>
              <a:xfrm>
                <a:off x="-1752600" y="3318313"/>
                <a:ext cx="151390"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1" name="Rounded Rectangle 70"/>
              <p:cNvSpPr/>
              <p:nvPr/>
            </p:nvSpPr>
            <p:spPr>
              <a:xfrm>
                <a:off x="-1555023" y="3318313"/>
                <a:ext cx="153955"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2" name="Rounded Rectangle 71"/>
              <p:cNvSpPr/>
              <p:nvPr/>
            </p:nvSpPr>
            <p:spPr>
              <a:xfrm>
                <a:off x="-1354881" y="3318313"/>
                <a:ext cx="151389"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3" name="Rounded Rectangle 72"/>
              <p:cNvSpPr/>
              <p:nvPr/>
            </p:nvSpPr>
            <p:spPr>
              <a:xfrm>
                <a:off x="-1157306" y="3318313"/>
                <a:ext cx="153955" cy="151383"/>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4" name="Rounded Rectangle 73"/>
              <p:cNvSpPr/>
              <p:nvPr/>
            </p:nvSpPr>
            <p:spPr>
              <a:xfrm>
                <a:off x="-957164" y="3318313"/>
                <a:ext cx="151390" cy="151383"/>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4" name="Group 119"/>
            <p:cNvGrpSpPr>
              <a:grpSpLocks/>
            </p:cNvGrpSpPr>
            <p:nvPr/>
          </p:nvGrpSpPr>
          <p:grpSpPr bwMode="auto">
            <a:xfrm>
              <a:off x="7473950" y="5887074"/>
              <a:ext cx="585228" cy="94292"/>
              <a:chOff x="-1752600" y="3317814"/>
              <a:chExt cx="945921" cy="152400"/>
            </a:xfrm>
          </p:grpSpPr>
          <p:sp>
            <p:nvSpPr>
              <p:cNvPr id="65" name="Rounded Rectangle 64"/>
              <p:cNvSpPr/>
              <p:nvPr/>
            </p:nvSpPr>
            <p:spPr>
              <a:xfrm>
                <a:off x="-1752600" y="3316805"/>
                <a:ext cx="151390"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6" name="Rounded Rectangle 65"/>
              <p:cNvSpPr/>
              <p:nvPr/>
            </p:nvSpPr>
            <p:spPr>
              <a:xfrm>
                <a:off x="-1555023" y="3316805"/>
                <a:ext cx="153955"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7" name="Rounded Rectangle 66"/>
              <p:cNvSpPr/>
              <p:nvPr/>
            </p:nvSpPr>
            <p:spPr>
              <a:xfrm>
                <a:off x="-1354881" y="3316805"/>
                <a:ext cx="151389"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8" name="Rounded Rectangle 67"/>
              <p:cNvSpPr/>
              <p:nvPr/>
            </p:nvSpPr>
            <p:spPr>
              <a:xfrm>
                <a:off x="-1157306" y="3316805"/>
                <a:ext cx="153955"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9" name="Rounded Rectangle 68"/>
              <p:cNvSpPr/>
              <p:nvPr/>
            </p:nvSpPr>
            <p:spPr>
              <a:xfrm>
                <a:off x="-957164" y="3316805"/>
                <a:ext cx="151390" cy="153948"/>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spTree>
    <p:extLst>
      <p:ext uri="{BB962C8B-B14F-4D97-AF65-F5344CB8AC3E}">
        <p14:creationId xmlns:p14="http://schemas.microsoft.com/office/powerpoint/2010/main" val="3158064644"/>
      </p:ext>
    </p:extLst>
  </p:cSld>
  <p:clrMapOvr>
    <a:masterClrMapping/>
  </p:clrMapOvr>
  <p:transition>
    <p:fad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ounded Rectangle 44"/>
          <p:cNvSpPr/>
          <p:nvPr/>
        </p:nvSpPr>
        <p:spPr>
          <a:xfrm>
            <a:off x="4407791" y="1638300"/>
            <a:ext cx="3278884" cy="4383088"/>
          </a:xfrm>
          <a:prstGeom prst="roundRect">
            <a:avLst>
              <a:gd name="adj" fmla="val 2446"/>
            </a:avLst>
          </a:prstGeom>
          <a:gradFill flip="none" rotWithShape="1">
            <a:gsLst>
              <a:gs pos="77000">
                <a:schemeClr val="accent3"/>
              </a:gs>
              <a:gs pos="100000">
                <a:schemeClr val="tx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6" name="Rounded Rectangle 45"/>
          <p:cNvSpPr/>
          <p:nvPr/>
        </p:nvSpPr>
        <p:spPr>
          <a:xfrm>
            <a:off x="614026" y="1638300"/>
            <a:ext cx="3244850" cy="4383088"/>
          </a:xfrm>
          <a:prstGeom prst="roundRect">
            <a:avLst>
              <a:gd name="adj" fmla="val 2446"/>
            </a:avLst>
          </a:prstGeom>
          <a:gradFill flip="none" rotWithShape="1">
            <a:gsLst>
              <a:gs pos="77000">
                <a:schemeClr val="accent3"/>
              </a:gs>
              <a:gs pos="100000">
                <a:schemeClr val="bg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7" name="Rounded Rectangle 46"/>
          <p:cNvSpPr/>
          <p:nvPr/>
        </p:nvSpPr>
        <p:spPr>
          <a:xfrm>
            <a:off x="614026" y="1268760"/>
            <a:ext cx="3244850" cy="325785"/>
          </a:xfrm>
          <a:prstGeom prst="roundRect">
            <a:avLst>
              <a:gd name="adj" fmla="val 1666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dirty="0">
                <a:solidFill>
                  <a:srgbClr val="CD4F53"/>
                </a:solidFill>
              </a:rPr>
              <a:t>Successes </a:t>
            </a:r>
          </a:p>
        </p:txBody>
      </p:sp>
      <p:sp>
        <p:nvSpPr>
          <p:cNvPr id="48" name="Rounded Rectangle 47"/>
          <p:cNvSpPr/>
          <p:nvPr/>
        </p:nvSpPr>
        <p:spPr>
          <a:xfrm>
            <a:off x="4388977" y="1268760"/>
            <a:ext cx="3297697" cy="325785"/>
          </a:xfrm>
          <a:prstGeom prst="roundRect">
            <a:avLst>
              <a:gd name="adj" fmla="val 16667"/>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dirty="0" smtClean="0">
                <a:solidFill>
                  <a:srgbClr val="6D7174"/>
                </a:solidFill>
              </a:rPr>
              <a:t>Hazards</a:t>
            </a:r>
            <a:endParaRPr lang="en-GB" dirty="0">
              <a:solidFill>
                <a:srgbClr val="6D7174"/>
              </a:solidFill>
            </a:endParaRPr>
          </a:p>
        </p:txBody>
      </p:sp>
      <p:grpSp>
        <p:nvGrpSpPr>
          <p:cNvPr id="49" name="Group 106"/>
          <p:cNvGrpSpPr>
            <a:grpSpLocks/>
          </p:cNvGrpSpPr>
          <p:nvPr/>
        </p:nvGrpSpPr>
        <p:grpSpPr bwMode="auto">
          <a:xfrm>
            <a:off x="3343523" y="304800"/>
            <a:ext cx="1660525" cy="257175"/>
            <a:chOff x="-1752600" y="3317814"/>
            <a:chExt cx="945921" cy="152400"/>
          </a:xfrm>
        </p:grpSpPr>
        <p:sp>
          <p:nvSpPr>
            <p:cNvPr id="50" name="Rounded Rectangle 49"/>
            <p:cNvSpPr/>
            <p:nvPr/>
          </p:nvSpPr>
          <p:spPr>
            <a:xfrm>
              <a:off x="-1752600"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1" name="Rounded Rectangle 50"/>
            <p:cNvSpPr/>
            <p:nvPr/>
          </p:nvSpPr>
          <p:spPr>
            <a:xfrm>
              <a:off x="-1554398"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2" name="Rounded Rectangle 51"/>
            <p:cNvSpPr/>
            <p:nvPr/>
          </p:nvSpPr>
          <p:spPr>
            <a:xfrm>
              <a:off x="-1356196" y="3317814"/>
              <a:ext cx="153114" cy="152400"/>
            </a:xfrm>
            <a:prstGeom prst="roundRect">
              <a:avLst/>
            </a:prstGeom>
            <a:solidFill>
              <a:schemeClr val="accent1"/>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3" name="Rounded Rectangle 52"/>
            <p:cNvSpPr/>
            <p:nvPr/>
          </p:nvSpPr>
          <p:spPr>
            <a:xfrm>
              <a:off x="-1157055" y="3317814"/>
              <a:ext cx="152174"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4" name="Rounded Rectangle 53"/>
            <p:cNvSpPr/>
            <p:nvPr/>
          </p:nvSpPr>
          <p:spPr>
            <a:xfrm>
              <a:off x="-958853" y="3317814"/>
              <a:ext cx="152174"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grpSp>
      <p:grpSp>
        <p:nvGrpSpPr>
          <p:cNvPr id="55" name="Group 54"/>
          <p:cNvGrpSpPr/>
          <p:nvPr/>
        </p:nvGrpSpPr>
        <p:grpSpPr>
          <a:xfrm>
            <a:off x="7686675" y="205581"/>
            <a:ext cx="1304925" cy="712788"/>
            <a:chOff x="7473950" y="5334000"/>
            <a:chExt cx="1304925" cy="712788"/>
          </a:xfrm>
        </p:grpSpPr>
        <p:sp>
          <p:nvSpPr>
            <p:cNvPr id="56" name="TextBox 72"/>
            <p:cNvSpPr txBox="1">
              <a:spLocks noChangeArrowheads="1"/>
            </p:cNvSpPr>
            <p:nvPr/>
          </p:nvSpPr>
          <p:spPr bwMode="auto">
            <a:xfrm>
              <a:off x="8027446" y="5334000"/>
              <a:ext cx="751429" cy="246094"/>
            </a:xfrm>
            <a:prstGeom prst="rect">
              <a:avLst/>
            </a:prstGeom>
            <a:noFill/>
            <a:ln w="9525">
              <a:noFill/>
              <a:miter lim="800000"/>
              <a:headEnd/>
              <a:tailEnd/>
            </a:ln>
          </p:spPr>
          <p:txBody>
            <a:bodyPr wrap="none">
              <a:spAutoFit/>
            </a:bodyPr>
            <a:lstStyle/>
            <a:p>
              <a:r>
                <a:rPr lang="en-US" sz="1000"/>
                <a:t>Outstanding</a:t>
              </a:r>
            </a:p>
          </p:txBody>
        </p:sp>
        <p:sp>
          <p:nvSpPr>
            <p:cNvPr id="57" name="TextBox 73"/>
            <p:cNvSpPr txBox="1">
              <a:spLocks noChangeArrowheads="1"/>
            </p:cNvSpPr>
            <p:nvPr/>
          </p:nvSpPr>
          <p:spPr bwMode="auto">
            <a:xfrm>
              <a:off x="8027446" y="5494097"/>
              <a:ext cx="657932" cy="246094"/>
            </a:xfrm>
            <a:prstGeom prst="rect">
              <a:avLst/>
            </a:prstGeom>
            <a:noFill/>
            <a:ln w="9525">
              <a:noFill/>
              <a:miter lim="800000"/>
              <a:headEnd/>
              <a:tailEnd/>
            </a:ln>
          </p:spPr>
          <p:txBody>
            <a:bodyPr wrap="none">
              <a:spAutoFit/>
            </a:bodyPr>
            <a:lstStyle/>
            <a:p>
              <a:r>
                <a:rPr lang="en-US" sz="1000"/>
                <a:t>Very good</a:t>
              </a:r>
            </a:p>
          </p:txBody>
        </p:sp>
        <p:sp>
          <p:nvSpPr>
            <p:cNvPr id="58" name="TextBox 74"/>
            <p:cNvSpPr txBox="1">
              <a:spLocks noChangeArrowheads="1"/>
            </p:cNvSpPr>
            <p:nvPr/>
          </p:nvSpPr>
          <p:spPr bwMode="auto">
            <a:xfrm>
              <a:off x="8027446" y="5655938"/>
              <a:ext cx="441711" cy="246094"/>
            </a:xfrm>
            <a:prstGeom prst="rect">
              <a:avLst/>
            </a:prstGeom>
            <a:noFill/>
            <a:ln w="9525">
              <a:noFill/>
              <a:miter lim="800000"/>
              <a:headEnd/>
              <a:tailEnd/>
            </a:ln>
          </p:spPr>
          <p:txBody>
            <a:bodyPr wrap="none">
              <a:spAutoFit/>
            </a:bodyPr>
            <a:lstStyle/>
            <a:p>
              <a:r>
                <a:rPr lang="en-US" sz="1000"/>
                <a:t>Good</a:t>
              </a:r>
            </a:p>
          </p:txBody>
        </p:sp>
        <p:sp>
          <p:nvSpPr>
            <p:cNvPr id="59" name="TextBox 80"/>
            <p:cNvSpPr txBox="1">
              <a:spLocks noChangeArrowheads="1"/>
            </p:cNvSpPr>
            <p:nvPr/>
          </p:nvSpPr>
          <p:spPr bwMode="auto">
            <a:xfrm>
              <a:off x="8027446" y="5800694"/>
              <a:ext cx="574197" cy="246094"/>
            </a:xfrm>
            <a:prstGeom prst="rect">
              <a:avLst/>
            </a:prstGeom>
            <a:noFill/>
            <a:ln w="9525">
              <a:noFill/>
              <a:miter lim="800000"/>
              <a:headEnd/>
              <a:tailEnd/>
            </a:ln>
          </p:spPr>
          <p:txBody>
            <a:bodyPr wrap="none">
              <a:spAutoFit/>
            </a:bodyPr>
            <a:lstStyle/>
            <a:p>
              <a:r>
                <a:rPr lang="en-US" sz="1000"/>
                <a:t>Average</a:t>
              </a:r>
            </a:p>
          </p:txBody>
        </p:sp>
        <p:grpSp>
          <p:nvGrpSpPr>
            <p:cNvPr id="60" name="Group 81"/>
            <p:cNvGrpSpPr>
              <a:grpSpLocks/>
            </p:cNvGrpSpPr>
            <p:nvPr/>
          </p:nvGrpSpPr>
          <p:grpSpPr bwMode="auto">
            <a:xfrm>
              <a:off x="7473950" y="5421947"/>
              <a:ext cx="585228" cy="94292"/>
              <a:chOff x="-1752600" y="3317814"/>
              <a:chExt cx="945921" cy="152400"/>
            </a:xfrm>
            <a:solidFill>
              <a:schemeClr val="accent2"/>
            </a:solidFill>
          </p:grpSpPr>
          <p:sp>
            <p:nvSpPr>
              <p:cNvPr id="79" name="Rounded Rectangle 78"/>
              <p:cNvSpPr/>
              <p:nvPr/>
            </p:nvSpPr>
            <p:spPr>
              <a:xfrm>
                <a:off x="-1752600"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0" name="Rounded Rectangle 79"/>
              <p:cNvSpPr/>
              <p:nvPr/>
            </p:nvSpPr>
            <p:spPr>
              <a:xfrm>
                <a:off x="-1555023"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1" name="Rounded Rectangle 80"/>
              <p:cNvSpPr/>
              <p:nvPr/>
            </p:nvSpPr>
            <p:spPr>
              <a:xfrm>
                <a:off x="-1354881" y="3316789"/>
                <a:ext cx="151389"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2" name="Rounded Rectangle 81"/>
              <p:cNvSpPr/>
              <p:nvPr/>
            </p:nvSpPr>
            <p:spPr>
              <a:xfrm>
                <a:off x="-1157306"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3" name="Rounded Rectangle 82"/>
              <p:cNvSpPr/>
              <p:nvPr/>
            </p:nvSpPr>
            <p:spPr>
              <a:xfrm>
                <a:off x="-957164"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1" name="Group 87"/>
            <p:cNvGrpSpPr>
              <a:grpSpLocks/>
            </p:cNvGrpSpPr>
            <p:nvPr/>
          </p:nvGrpSpPr>
          <p:grpSpPr bwMode="auto">
            <a:xfrm>
              <a:off x="7473950" y="5576883"/>
              <a:ext cx="585788" cy="93665"/>
              <a:chOff x="-1752600" y="3318084"/>
              <a:chExt cx="946826" cy="151387"/>
            </a:xfrm>
          </p:grpSpPr>
          <p:sp>
            <p:nvSpPr>
              <p:cNvPr id="74" name="Rounded Rectangle 73"/>
              <p:cNvSpPr/>
              <p:nvPr/>
            </p:nvSpPr>
            <p:spPr>
              <a:xfrm>
                <a:off x="-1752600" y="3318084"/>
                <a:ext cx="151390"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5" name="Rounded Rectangle 74"/>
              <p:cNvSpPr/>
              <p:nvPr/>
            </p:nvSpPr>
            <p:spPr>
              <a:xfrm>
                <a:off x="-1555023" y="3318084"/>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6" name="Rounded Rectangle 75"/>
              <p:cNvSpPr/>
              <p:nvPr/>
            </p:nvSpPr>
            <p:spPr>
              <a:xfrm>
                <a:off x="-1354881" y="3318084"/>
                <a:ext cx="151389"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7" name="Rounded Rectangle 76"/>
              <p:cNvSpPr/>
              <p:nvPr/>
            </p:nvSpPr>
            <p:spPr>
              <a:xfrm>
                <a:off x="-1157306" y="3318089"/>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8" name="Rounded Rectangle 77"/>
              <p:cNvSpPr/>
              <p:nvPr/>
            </p:nvSpPr>
            <p:spPr>
              <a:xfrm>
                <a:off x="-957164" y="3318084"/>
                <a:ext cx="151390" cy="151382"/>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2" name="Group 113"/>
            <p:cNvGrpSpPr>
              <a:grpSpLocks/>
            </p:cNvGrpSpPr>
            <p:nvPr/>
          </p:nvGrpSpPr>
          <p:grpSpPr bwMode="auto">
            <a:xfrm>
              <a:off x="7473950" y="5733741"/>
              <a:ext cx="585228" cy="94292"/>
              <a:chOff x="-1752600" y="3317814"/>
              <a:chExt cx="945921" cy="152400"/>
            </a:xfrm>
          </p:grpSpPr>
          <p:sp>
            <p:nvSpPr>
              <p:cNvPr id="69" name="Rounded Rectangle 68"/>
              <p:cNvSpPr/>
              <p:nvPr/>
            </p:nvSpPr>
            <p:spPr>
              <a:xfrm>
                <a:off x="-1752600" y="3318313"/>
                <a:ext cx="151390"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0" name="Rounded Rectangle 69"/>
              <p:cNvSpPr/>
              <p:nvPr/>
            </p:nvSpPr>
            <p:spPr>
              <a:xfrm>
                <a:off x="-1555023" y="3318313"/>
                <a:ext cx="153955"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1" name="Rounded Rectangle 70"/>
              <p:cNvSpPr/>
              <p:nvPr/>
            </p:nvSpPr>
            <p:spPr>
              <a:xfrm>
                <a:off x="-1354881" y="3318313"/>
                <a:ext cx="151389"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2" name="Rounded Rectangle 71"/>
              <p:cNvSpPr/>
              <p:nvPr/>
            </p:nvSpPr>
            <p:spPr>
              <a:xfrm>
                <a:off x="-1157306" y="3318313"/>
                <a:ext cx="153955" cy="151383"/>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3" name="Rounded Rectangle 72"/>
              <p:cNvSpPr/>
              <p:nvPr/>
            </p:nvSpPr>
            <p:spPr>
              <a:xfrm>
                <a:off x="-957164" y="3318313"/>
                <a:ext cx="151390" cy="151383"/>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3" name="Group 119"/>
            <p:cNvGrpSpPr>
              <a:grpSpLocks/>
            </p:cNvGrpSpPr>
            <p:nvPr/>
          </p:nvGrpSpPr>
          <p:grpSpPr bwMode="auto">
            <a:xfrm>
              <a:off x="7473950" y="5887074"/>
              <a:ext cx="585228" cy="94292"/>
              <a:chOff x="-1752600" y="3317814"/>
              <a:chExt cx="945921" cy="152400"/>
            </a:xfrm>
          </p:grpSpPr>
          <p:sp>
            <p:nvSpPr>
              <p:cNvPr id="64" name="Rounded Rectangle 63"/>
              <p:cNvSpPr/>
              <p:nvPr/>
            </p:nvSpPr>
            <p:spPr>
              <a:xfrm>
                <a:off x="-1752600" y="3316805"/>
                <a:ext cx="151390"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5" name="Rounded Rectangle 64"/>
              <p:cNvSpPr/>
              <p:nvPr/>
            </p:nvSpPr>
            <p:spPr>
              <a:xfrm>
                <a:off x="-1555023" y="3316805"/>
                <a:ext cx="153955"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6" name="Rounded Rectangle 65"/>
              <p:cNvSpPr/>
              <p:nvPr/>
            </p:nvSpPr>
            <p:spPr>
              <a:xfrm>
                <a:off x="-1354881" y="3316805"/>
                <a:ext cx="151389"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7" name="Rounded Rectangle 66"/>
              <p:cNvSpPr/>
              <p:nvPr/>
            </p:nvSpPr>
            <p:spPr>
              <a:xfrm>
                <a:off x="-1157306" y="3316805"/>
                <a:ext cx="153955"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8" name="Rounded Rectangle 67"/>
              <p:cNvSpPr/>
              <p:nvPr/>
            </p:nvSpPr>
            <p:spPr>
              <a:xfrm>
                <a:off x="-957164" y="3316805"/>
                <a:ext cx="151390" cy="153948"/>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sp>
        <p:nvSpPr>
          <p:cNvPr id="110594" name="Title 1"/>
          <p:cNvSpPr>
            <a:spLocks noGrp="1"/>
          </p:cNvSpPr>
          <p:nvPr>
            <p:ph type="title"/>
          </p:nvPr>
        </p:nvSpPr>
        <p:spPr>
          <a:xfrm>
            <a:off x="611188" y="185738"/>
            <a:ext cx="7921625" cy="457200"/>
          </a:xfrm>
        </p:spPr>
        <p:txBody>
          <a:bodyPr/>
          <a:lstStyle/>
          <a:p>
            <a:r>
              <a:rPr lang="en-GB" dirty="0" smtClean="0"/>
              <a:t>Brand and Reality</a:t>
            </a:r>
            <a:br>
              <a:rPr lang="en-GB" dirty="0" smtClean="0"/>
            </a:br>
            <a:r>
              <a:rPr lang="en-GB" sz="2400" i="1" dirty="0" smtClean="0">
                <a:solidFill>
                  <a:schemeClr val="accent1"/>
                </a:solidFill>
              </a:rPr>
              <a:t>A Story of Two Halves…..how to get the “young” vote? </a:t>
            </a:r>
            <a:r>
              <a:rPr lang="en-GB" dirty="0" smtClean="0"/>
              <a:t/>
            </a:r>
            <a:br>
              <a:rPr lang="en-GB" dirty="0" smtClean="0"/>
            </a:br>
            <a:endParaRPr lang="en-GB" dirty="0" smtClean="0"/>
          </a:p>
        </p:txBody>
      </p:sp>
      <p:sp>
        <p:nvSpPr>
          <p:cNvPr id="3" name="Content Placeholder 2"/>
          <p:cNvSpPr>
            <a:spLocks noGrp="1"/>
          </p:cNvSpPr>
          <p:nvPr>
            <p:ph idx="1"/>
          </p:nvPr>
        </p:nvSpPr>
        <p:spPr>
          <a:xfrm>
            <a:off x="4441383" y="1790700"/>
            <a:ext cx="3087873" cy="2743200"/>
          </a:xfrm>
        </p:spPr>
        <p:txBody>
          <a:bodyPr tIns="46800"/>
          <a:lstStyle/>
          <a:p>
            <a:pPr>
              <a:buClr>
                <a:schemeClr val="accent2"/>
              </a:buClr>
              <a:defRPr/>
            </a:pPr>
            <a:r>
              <a:rPr lang="en-GB" sz="1700" b="1" dirty="0" smtClean="0"/>
              <a:t>Ranks low on ‘</a:t>
            </a:r>
            <a:r>
              <a:rPr lang="en-GB" sz="1700" b="1" dirty="0"/>
              <a:t>Pulse’ and ‘Presence</a:t>
            </a:r>
            <a:r>
              <a:rPr lang="en-GB" sz="1700" b="1" dirty="0" smtClean="0"/>
              <a:t>’, </a:t>
            </a:r>
          </a:p>
          <a:p>
            <a:pPr>
              <a:buClr>
                <a:schemeClr val="accent2"/>
              </a:buClr>
              <a:defRPr/>
            </a:pPr>
            <a:r>
              <a:rPr lang="en-GB" sz="1700" dirty="0" err="1" smtClean="0"/>
              <a:t>Demographia</a:t>
            </a:r>
            <a:r>
              <a:rPr lang="en-GB" sz="1700" dirty="0" smtClean="0"/>
              <a:t> -  ranks as </a:t>
            </a:r>
            <a:r>
              <a:rPr lang="en-GB" sz="1700" dirty="0"/>
              <a:t>one of the most </a:t>
            </a:r>
            <a:r>
              <a:rPr lang="en-GB" sz="1700" b="1" dirty="0"/>
              <a:t>unaffordable</a:t>
            </a:r>
            <a:r>
              <a:rPr lang="en-GB" sz="1700" dirty="0"/>
              <a:t> </a:t>
            </a:r>
            <a:r>
              <a:rPr lang="en-GB" sz="1700" dirty="0" smtClean="0"/>
              <a:t>cities for housing  </a:t>
            </a:r>
          </a:p>
          <a:p>
            <a:pPr>
              <a:buClr>
                <a:schemeClr val="accent2"/>
              </a:buClr>
              <a:defRPr/>
            </a:pPr>
            <a:r>
              <a:rPr lang="en-GB" sz="1700" b="1" dirty="0" smtClean="0"/>
              <a:t>65</a:t>
            </a:r>
            <a:r>
              <a:rPr lang="en-GB" sz="1700" b="1" baseline="30000" dirty="0" smtClean="0"/>
              <a:t>th</a:t>
            </a:r>
            <a:r>
              <a:rPr lang="en-GB" sz="1700" b="1" dirty="0" smtClean="0"/>
              <a:t> </a:t>
            </a:r>
            <a:r>
              <a:rPr lang="en-GB" sz="1700" b="1" dirty="0"/>
              <a:t>in Mercer’s </a:t>
            </a:r>
            <a:r>
              <a:rPr lang="en-GB" sz="1700" dirty="0"/>
              <a:t>cost of living survey, </a:t>
            </a:r>
            <a:r>
              <a:rPr lang="en-GB" sz="1700" dirty="0" smtClean="0"/>
              <a:t>beaten by </a:t>
            </a:r>
            <a:r>
              <a:rPr lang="en-GB" sz="1700" dirty="0"/>
              <a:t>Toronto </a:t>
            </a:r>
            <a:r>
              <a:rPr lang="en-GB" sz="1700" dirty="0" smtClean="0"/>
              <a:t>with </a:t>
            </a:r>
            <a:r>
              <a:rPr lang="en-GB" sz="1700" dirty="0"/>
              <a:t>cheaper </a:t>
            </a:r>
            <a:r>
              <a:rPr lang="en-GB" sz="1700" dirty="0" smtClean="0"/>
              <a:t>accommodation costs</a:t>
            </a:r>
          </a:p>
          <a:p>
            <a:pPr>
              <a:buClr>
                <a:schemeClr val="accent2"/>
              </a:buClr>
              <a:defRPr/>
            </a:pPr>
            <a:r>
              <a:rPr lang="en-GB" sz="1700" dirty="0" smtClean="0"/>
              <a:t>Tourism and </a:t>
            </a:r>
            <a:r>
              <a:rPr lang="en-GB" sz="1700" dirty="0"/>
              <a:t>cultural </a:t>
            </a:r>
            <a:r>
              <a:rPr lang="en-GB" sz="1700" dirty="0" smtClean="0"/>
              <a:t>potential </a:t>
            </a:r>
            <a:r>
              <a:rPr lang="en-GB" sz="1700" b="1" dirty="0" smtClean="0"/>
              <a:t>under-utilised, </a:t>
            </a:r>
            <a:r>
              <a:rPr lang="en-GB" sz="1700" dirty="0" smtClean="0"/>
              <a:t>cultural assets last of </a:t>
            </a:r>
            <a:r>
              <a:rPr lang="en-GB" sz="1700" dirty="0"/>
              <a:t>7 </a:t>
            </a:r>
            <a:r>
              <a:rPr lang="en-GB" sz="1700" dirty="0" smtClean="0"/>
              <a:t>USA </a:t>
            </a:r>
            <a:r>
              <a:rPr lang="en-GB" sz="1700" dirty="0"/>
              <a:t>cities in the Global Power City </a:t>
            </a:r>
            <a:r>
              <a:rPr lang="en-GB" sz="1700" dirty="0" smtClean="0"/>
              <a:t>Index</a:t>
            </a:r>
          </a:p>
          <a:p>
            <a:pPr>
              <a:buClr>
                <a:schemeClr val="accent2"/>
              </a:buClr>
              <a:defRPr/>
            </a:pPr>
            <a:r>
              <a:rPr lang="en-GB" sz="1700" dirty="0" smtClean="0"/>
              <a:t>Cultural </a:t>
            </a:r>
            <a:r>
              <a:rPr lang="en-GB" sz="1700" dirty="0"/>
              <a:t>sector </a:t>
            </a:r>
            <a:r>
              <a:rPr lang="en-GB" sz="1700" dirty="0" smtClean="0"/>
              <a:t>employment at </a:t>
            </a:r>
            <a:r>
              <a:rPr lang="en-GB" sz="1700" dirty="0"/>
              <a:t>around 4% is only </a:t>
            </a:r>
            <a:r>
              <a:rPr lang="en-GB" sz="1700" dirty="0" smtClean="0"/>
              <a:t>2/3 </a:t>
            </a:r>
            <a:r>
              <a:rPr lang="en-GB" sz="1700" dirty="0"/>
              <a:t>Seattle’s or San </a:t>
            </a:r>
            <a:r>
              <a:rPr lang="en-GB" sz="1700" dirty="0" smtClean="0"/>
              <a:t>Francisco’s</a:t>
            </a:r>
            <a:endParaRPr lang="en-GB" sz="1700" dirty="0"/>
          </a:p>
          <a:p>
            <a:pPr marL="0" indent="0">
              <a:buClr>
                <a:schemeClr val="accent2"/>
              </a:buClr>
              <a:buFont typeface="Times New Roman" pitchFamily="18" charset="0"/>
              <a:buNone/>
              <a:defRPr/>
            </a:pPr>
            <a:r>
              <a:rPr lang="en-GB" sz="1700" dirty="0"/>
              <a:t> </a:t>
            </a:r>
          </a:p>
          <a:p>
            <a:pPr>
              <a:buClr>
                <a:schemeClr val="accent2"/>
              </a:buClr>
              <a:defRPr/>
            </a:pPr>
            <a:endParaRPr lang="en-GB" sz="1700" dirty="0"/>
          </a:p>
        </p:txBody>
      </p:sp>
      <p:sp>
        <p:nvSpPr>
          <p:cNvPr id="6" name="TextBox 5"/>
          <p:cNvSpPr txBox="1"/>
          <p:nvPr/>
        </p:nvSpPr>
        <p:spPr>
          <a:xfrm>
            <a:off x="611188" y="1790700"/>
            <a:ext cx="3148012" cy="3754874"/>
          </a:xfrm>
          <a:prstGeom prst="rect">
            <a:avLst/>
          </a:prstGeom>
          <a:noFill/>
        </p:spPr>
        <p:txBody>
          <a:bodyPr wrap="square">
            <a:spAutoFit/>
          </a:bodyPr>
          <a:lstStyle/>
          <a:p>
            <a:pPr marL="285750" indent="-285750">
              <a:buClr>
                <a:srgbClr val="CD4F53"/>
              </a:buClr>
              <a:buFont typeface="Arial" pitchFamily="34" charset="0"/>
              <a:buChar char="•"/>
              <a:defRPr/>
            </a:pPr>
            <a:r>
              <a:rPr lang="en-GB" sz="1700" dirty="0"/>
              <a:t>International perception hinges on its recreation and physical attributes</a:t>
            </a:r>
          </a:p>
          <a:p>
            <a:pPr>
              <a:buClr>
                <a:srgbClr val="CD4F53"/>
              </a:buClr>
              <a:defRPr/>
            </a:pPr>
            <a:r>
              <a:rPr lang="en-GB" sz="1700" dirty="0"/>
              <a:t>  </a:t>
            </a:r>
          </a:p>
          <a:p>
            <a:pPr marL="285750" indent="-285750">
              <a:buClr>
                <a:srgbClr val="CD4F53"/>
              </a:buClr>
              <a:buFont typeface="Arial" pitchFamily="34" charset="0"/>
              <a:buChar char="•"/>
              <a:defRPr/>
            </a:pPr>
            <a:r>
              <a:rPr lang="en-GB" sz="1700" dirty="0"/>
              <a:t>Rates an impressive </a:t>
            </a:r>
            <a:r>
              <a:rPr lang="en-GB" sz="1700" b="1" dirty="0"/>
              <a:t>6</a:t>
            </a:r>
            <a:r>
              <a:rPr lang="en-GB" sz="1700" b="1" baseline="30000" dirty="0"/>
              <a:t>th</a:t>
            </a:r>
            <a:r>
              <a:rPr lang="en-GB" sz="1700" b="1" dirty="0"/>
              <a:t> </a:t>
            </a:r>
            <a:r>
              <a:rPr lang="en-GB" sz="1700" b="1" dirty="0" smtClean="0"/>
              <a:t>(50) for </a:t>
            </a:r>
            <a:r>
              <a:rPr lang="en-GB" sz="1700" b="1" dirty="0"/>
              <a:t>‘Pre-Requisites</a:t>
            </a:r>
            <a:r>
              <a:rPr lang="en-GB" sz="1700" dirty="0"/>
              <a:t>’ </a:t>
            </a:r>
            <a:r>
              <a:rPr lang="en-GB" sz="1700" dirty="0" smtClean="0"/>
              <a:t>( basic perception of  of a </a:t>
            </a:r>
            <a:r>
              <a:rPr lang="en-GB" sz="1700" i="1" dirty="0" smtClean="0"/>
              <a:t>good</a:t>
            </a:r>
            <a:r>
              <a:rPr lang="en-GB" sz="1700" dirty="0" smtClean="0"/>
              <a:t> city) in </a:t>
            </a:r>
            <a:r>
              <a:rPr lang="en-GB" sz="1700" b="1" dirty="0" err="1"/>
              <a:t>Anholt-GfK’s</a:t>
            </a:r>
            <a:r>
              <a:rPr lang="en-GB" sz="1700" dirty="0"/>
              <a:t> City Brand Index, </a:t>
            </a:r>
          </a:p>
          <a:p>
            <a:pPr marL="285750" indent="-285750">
              <a:buClr>
                <a:srgbClr val="CD4F53"/>
              </a:buClr>
              <a:buFont typeface="Arial" pitchFamily="34" charset="0"/>
              <a:buChar char="•"/>
              <a:defRPr/>
            </a:pPr>
            <a:endParaRPr lang="en-GB" sz="1700" dirty="0"/>
          </a:p>
          <a:p>
            <a:pPr marL="285750" indent="-285750">
              <a:buClr>
                <a:srgbClr val="CD4F53"/>
              </a:buClr>
              <a:buFont typeface="Arial" pitchFamily="34" charset="0"/>
              <a:buChar char="•"/>
              <a:defRPr/>
            </a:pPr>
            <a:r>
              <a:rPr lang="en-GB" sz="1700" b="1" dirty="0"/>
              <a:t>Top 75 most visited cities in the world</a:t>
            </a:r>
            <a:r>
              <a:rPr lang="en-GB" sz="1700" dirty="0"/>
              <a:t>,  10</a:t>
            </a:r>
            <a:r>
              <a:rPr lang="en-GB" sz="1700" baseline="30000" dirty="0"/>
              <a:t>th</a:t>
            </a:r>
            <a:r>
              <a:rPr lang="en-GB" sz="1700" dirty="0"/>
              <a:t> most visited destination in North America, ranking </a:t>
            </a:r>
            <a:r>
              <a:rPr lang="en-GB" sz="1700" b="1" dirty="0"/>
              <a:t>31</a:t>
            </a:r>
            <a:r>
              <a:rPr lang="en-GB" sz="1700" b="1" baseline="30000" dirty="0"/>
              <a:t>st</a:t>
            </a:r>
            <a:r>
              <a:rPr lang="en-GB" sz="1700" b="1" dirty="0"/>
              <a:t> in the world for international </a:t>
            </a:r>
            <a:r>
              <a:rPr lang="en-GB" sz="1700" b="1" dirty="0" smtClean="0"/>
              <a:t>conferences</a:t>
            </a:r>
            <a:endParaRPr lang="en-GB" sz="1700" dirty="0"/>
          </a:p>
        </p:txBody>
      </p:sp>
    </p:spTree>
    <p:extLst>
      <p:ext uri="{BB962C8B-B14F-4D97-AF65-F5344CB8AC3E}">
        <p14:creationId xmlns:p14="http://schemas.microsoft.com/office/powerpoint/2010/main" val="1428741480"/>
      </p:ext>
    </p:extLst>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ounded Rectangle 35"/>
          <p:cNvSpPr/>
          <p:nvPr/>
        </p:nvSpPr>
        <p:spPr>
          <a:xfrm>
            <a:off x="665162" y="2546124"/>
            <a:ext cx="2466678" cy="1152129"/>
          </a:xfrm>
          <a:prstGeom prst="round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ounded Rectangle 34"/>
          <p:cNvSpPr/>
          <p:nvPr/>
        </p:nvSpPr>
        <p:spPr>
          <a:xfrm>
            <a:off x="3468620" y="2546123"/>
            <a:ext cx="2461248" cy="1152129"/>
          </a:xfrm>
          <a:prstGeom prst="round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ounded Rectangle 31"/>
          <p:cNvSpPr/>
          <p:nvPr/>
        </p:nvSpPr>
        <p:spPr>
          <a:xfrm>
            <a:off x="6156176" y="2564904"/>
            <a:ext cx="2648464" cy="1152129"/>
          </a:xfrm>
          <a:prstGeom prst="round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ounded Rectangle 33"/>
          <p:cNvSpPr/>
          <p:nvPr/>
        </p:nvSpPr>
        <p:spPr>
          <a:xfrm>
            <a:off x="6094545" y="1327040"/>
            <a:ext cx="2743068" cy="1152129"/>
          </a:xfrm>
          <a:prstGeom prst="round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ounded Rectangle 32"/>
          <p:cNvSpPr/>
          <p:nvPr/>
        </p:nvSpPr>
        <p:spPr>
          <a:xfrm>
            <a:off x="3491880" y="1331105"/>
            <a:ext cx="2437988" cy="1152129"/>
          </a:xfrm>
          <a:prstGeom prst="round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ounded Rectangle 1"/>
          <p:cNvSpPr/>
          <p:nvPr/>
        </p:nvSpPr>
        <p:spPr>
          <a:xfrm>
            <a:off x="665163" y="1340768"/>
            <a:ext cx="2466678" cy="1152129"/>
          </a:xfrm>
          <a:prstGeom prst="round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smtClean="0"/>
          </a:p>
          <a:p>
            <a:pPr algn="ctr"/>
            <a:endParaRPr lang="en-GB" dirty="0"/>
          </a:p>
          <a:p>
            <a:pPr algn="ctr"/>
            <a:endParaRPr lang="en-GB" dirty="0" smtClean="0"/>
          </a:p>
          <a:p>
            <a:pPr algn="ctr"/>
            <a:endParaRPr lang="en-GB" dirty="0"/>
          </a:p>
          <a:p>
            <a:pPr algn="ctr"/>
            <a:endParaRPr lang="en-GB" dirty="0" smtClean="0"/>
          </a:p>
          <a:p>
            <a:pPr algn="ctr"/>
            <a:endParaRPr lang="en-GB" dirty="0"/>
          </a:p>
          <a:p>
            <a:pPr algn="ctr"/>
            <a:endParaRPr lang="en-GB" dirty="0" smtClean="0"/>
          </a:p>
          <a:p>
            <a:pPr algn="ctr"/>
            <a:endParaRPr lang="en-GB" dirty="0"/>
          </a:p>
          <a:p>
            <a:pPr algn="ctr"/>
            <a:endParaRPr lang="en-GB" dirty="0" smtClean="0"/>
          </a:p>
          <a:p>
            <a:pPr algn="ctr"/>
            <a:endParaRPr lang="en-GB" dirty="0"/>
          </a:p>
          <a:p>
            <a:pPr algn="ctr"/>
            <a:endParaRPr lang="en-GB" dirty="0" smtClean="0"/>
          </a:p>
          <a:p>
            <a:pPr algn="ctr"/>
            <a:endParaRPr lang="en-GB" dirty="0"/>
          </a:p>
          <a:p>
            <a:pPr algn="ctr"/>
            <a:endParaRPr lang="en-GB" dirty="0" smtClean="0"/>
          </a:p>
          <a:p>
            <a:pPr algn="ctr"/>
            <a:endParaRPr lang="en-GB" dirty="0"/>
          </a:p>
          <a:p>
            <a:pPr algn="ctr"/>
            <a:endParaRPr lang="en-GB" dirty="0" smtClean="0"/>
          </a:p>
          <a:p>
            <a:pPr algn="ctr"/>
            <a:endParaRPr lang="en-GB" dirty="0"/>
          </a:p>
          <a:p>
            <a:pPr algn="ctr"/>
            <a:endParaRPr lang="en-GB" dirty="0" smtClean="0"/>
          </a:p>
          <a:p>
            <a:pPr algn="ctr"/>
            <a:endParaRPr lang="en-GB" dirty="0"/>
          </a:p>
          <a:p>
            <a:pPr algn="ctr"/>
            <a:endParaRPr lang="en-GB" dirty="0" smtClean="0"/>
          </a:p>
          <a:p>
            <a:pPr algn="ctr"/>
            <a:endParaRPr lang="en-GB" dirty="0"/>
          </a:p>
          <a:p>
            <a:pPr algn="ctr"/>
            <a:endParaRPr lang="en-GB" dirty="0" smtClean="0"/>
          </a:p>
          <a:p>
            <a:pPr algn="ctr"/>
            <a:endParaRPr lang="en-GB" dirty="0"/>
          </a:p>
          <a:p>
            <a:pPr algn="ctr"/>
            <a:endParaRPr lang="en-GB" dirty="0" smtClean="0"/>
          </a:p>
          <a:p>
            <a:pPr algn="ctr"/>
            <a:endParaRPr lang="en-GB" dirty="0"/>
          </a:p>
        </p:txBody>
      </p:sp>
      <p:pic>
        <p:nvPicPr>
          <p:cNvPr id="25" name="Picture 9" descr="Zheng.jpg"/>
          <p:cNvPicPr>
            <a:picLocks noChangeAspect="1"/>
          </p:cNvPicPr>
          <p:nvPr/>
        </p:nvPicPr>
        <p:blipFill>
          <a:blip r:embed="rId4"/>
          <a:srcRect/>
          <a:stretch>
            <a:fillRect/>
          </a:stretch>
        </p:blipFill>
        <p:spPr bwMode="auto">
          <a:xfrm>
            <a:off x="3635896" y="2578960"/>
            <a:ext cx="1115626" cy="1049839"/>
          </a:xfrm>
          <a:prstGeom prst="rect">
            <a:avLst/>
          </a:prstGeom>
          <a:noFill/>
          <a:ln w="9525">
            <a:noFill/>
            <a:miter lim="800000"/>
            <a:headEnd/>
            <a:tailEnd/>
          </a:ln>
        </p:spPr>
      </p:pic>
      <p:sp>
        <p:nvSpPr>
          <p:cNvPr id="63489" name="AutoShape 12" descr="data:image/jpeg;base64,/9j/4AAQSkZJRgABAQAAAQABAAD/2wBDAAkGBwgHBgkIBwgKCgkLDRYPDQwMDRsUFRAWIB0iIiAdHx8kKDQsJCYxJx8fLT0tMTU3Ojo6Iys/RD84QzQ5Ojf/2wBDAQoKCg0MDRoPDxo3JR8lNzc3Nzc3Nzc3Nzc3Nzc3Nzc3Nzc3Nzc3Nzc3Nzc3Nzc3Nzc3Nzc3Nzc3Nzc3Nzc3Nzf/wAARCACcAH0DASIAAhEBAxEB/8QAHAAAAAcBAQAAAAAAAAAAAAAAAQIDBAUGBwAI/8QAQBAAAgEDAgMFBgMFBwMFAAAAAQIDAAQRBSEGEjETQVFhcQciMoGRoRSxwSMzQlJiFXKCstHw8SQ0knN0g8Lh/8QAGQEAAgMBAAAAAAAAAAAAAAAAAQIAAwQF/8QAIhEAAgICAQUAAwAAAAAAAAAAAAECEQMhEgQTMTJBIzNh/9oADAMBAAIRAxEAPwDReGxF+Cbsfw4HMdoFKgeoPfUvioPhKe2urGWe1M5DyHmaY+8xqdAo5PZiw9UBiuxRsUOKUcLim2oXttp9uZ7yVY07snqfAeNG1K9g02xmvLtwkUS8zE1imucR33Emps/Iq2q+7EjAkAenjtQlLiFKy76lxzgsLKINj4VJLH5hQahJeNNZMfOnJEDv+1bANQaG97FYmfCEDIRQCcd5xSsQaFQVhXI7pTkH5VX3GOoD+z9p+o2M3ZatbK+OoZSMjxVwMH71oPDPFGl8SW/Pp8w7VRl7dyA6fLvHmNqxu7tJrmbLRxNt8KLygemKQltNQ0vF5pUk1rcr/HGRnzG9Mpg7To9C4riKzf2fcfXN6qWXEDBnzypdYAyR3MB+daV1A/SrFKytqhPFdilMUUimAEIoKPigxRsBXPZyMaCf/VarViqx7OgDw/8A/K351agKmf8AYwYV+NBcUNDRZWEcTyHoqkn0xVRYZt7RdXTULn+y7Z+aC3/7l1bbmPVfMgf5qr+mac0ihoYuQkD3ifhpnp8j3skzMRyc552PUnO5+dWbTFBUYGB4VjzZGmbenxp7Ya20dVXmfLMOhUbijDSEb+Ec3jgZFTNtHgDfI8zT0QoRk4qlSbNLUUVSPTVidgwBYZyTuSPnRbmzR4WjIBbqCRU9cQDJ+EnuqLugUbB2NNyYaVaKJqURtI0lRCoSUhyv8Hn6b/nWuezrVm1fhiJ5WLT28j28hPUlTsfmpFZ/qaEPJhQRIMMCdjtUh7Lrx9N1qXTmZ2t7kYAbqrjp9v8Ae1bcctHNzRqRqpoCKPigIq8oEyK7FHxQYqADxxJEMRoqjwUYo4ocUOKr8j0Bio7iEN/Yd/2ezdg2PpUlUdr15b2WlTy3WeQqUAAySSNhQfgKVsxzS41tJJbcAdQDtVo0rbPfnrUBHAEvmkA91wrD6b1N6e6xFWkYKGPUmufm9jpYdRJy1bDEEbeJFOdgMZ6n+WkYAjLntBTnwIIx3Glih2xtLhQ25+QqKvI+Y5wfIYNS91JbwAtcyKiDffvqEuda047Jccx8AMU1E5ENqsfuPgDpTbhW6YcR2Tu2xnVGOOhP/P3pxdzpNunvDv8ASoXSZUttbVp+bsIZRMwUAnKnoM9/StWLRkzqzegKAim2kahDq2nx3tuGWOTmAVuoIJBH1FO8VqRjaoLQUYigxRAK4oRXChqscCofi6x/H6HNEAeZCJFI6gqamaK6hlKt0NCStMMXTsx2BMTLGX5uWPOQeuaI6PDKzPHLL2g5Y0jGSPrsKl9Qs0s7mVFB5lPKfLHj4dxo9kGkiZo41cOoDoDg+ornt1I6iSa0VGzu5L5rl7JLyIWjHtUabmZTzEbjGM7ZwD31aeHL67ui8E4deRcqzAjI+dL9lPL7nYugz1Zxj6DrR7GYC9kBAJWM4wMdKaeSNaQIYmV7X7y9ub+S0toyyx4BfzNRWn2c0lzcxzQSRTQ/xOp5WOf5u/IwasNtdE38zRHBmIBHcSOlOXBZsCzkBB78EfWrIzpULLFbIq3jlMf7VMN3jwqPubZVnlbHvuOuOoJ/5+lWK7WREMtwU52GAg35aR4bszqHE0KFByRnnJb+n/8AcU0HZXJJGj8M2hsdDtLdhhlUlh4Ekk/c1JmhVAihR3ChrXHSOe3bsJigo5FFxRAKV1dXUg51DXV1QBSuNIfw9yJUBH4hcMQNiR/v7VWrOd7WYhWwGOQMd9XTj+W1h0mIXDKJpZglupG5bBJx/hBqhQc8uyjODtmsGaPGR0+nncUWiO6EiKGwGPfUZpiBtQl3DZBwQMZG9No5wjAZy/TOf0prJbTpNJcWUzRyuSWVjlT6eFLGKbo0qVbBSJY79WY4j5sH9KlnvYlGVKkqMZ8arn4WT8T21w7NK2Ng+wx5U4jTtXKA4focVZKAnNfTriUTzbn0Pzq4+z3Tysc9/JHgyMQhP8oP+ufpVMFsRIsSEmVyF+Z2rX7K3W2t1jQAYGNhtVuKPwxdRMXoKGurWYgKDFDXGoAEnHWm0eo2UjFUu4GIOCBINjTnGQR4ism9pPC/Deh6Y9/E4gvp5QUSSfPaEnfCk/lVb/g5rCyI3wupz4EVF8TcQ2HDOkyajqcjLGpCoiDLyMeiqPH8q8/txTDpN3bzcKrdRzxoQ816VZWYjHuxg4A8yflUBqmqX+r3bXeqXct3Odu0lbOPIDoo8gBRQC4WvEV3xr7RtLl1L3LfndILdD7sQ7Nvq2cEnyFWW2gk0+4ubScftIGBz5f8Vl3Dl4bHiPSrvmIEN5ExOf4eYBvsTXoHivRjIqalZoZJoFIkRRkyx+A8x9+lUZ8fLZq6eajaZV9Wso5XFzA7xyBebK9D6j/imMMmpBBy2cF2g392Uq3/AIkfrTrT7yKSTse1BUqOVvLz866bQQ85FtdqgxlSSSR9Kzwe6ZujtWiNupdSd8yWS2oxsZJN/oKdaPCYrkT3DByd89APDb6UqNGeNgbm7EjAZyOY/nSGoTrGqopw3wrgbn/WrW70hJKtsmuGLX8fqouD8EbkjbYnoPoB9xWjq4xtWT8L8d6To2oXmkazE9m0ExRbn4k6DZu9T8sbda063uIbq3juLaVJYZVDRyRsCrDxBG1acUKWzm5p8pD0EGhJwKh59e0mznEN1qdpFIduR5lBH3p9HcRzxh4ZEkQ9GRsg/OrKKhZn3ohc0RqD5j601Asxrif2xahedpb8PW4sIM4F1Nh5WHiF6L9/lWZ3l3cX1ybm9uJbm5f4pZnLMfme7y6U3LbUPR/QfkKShzskknGRRh5DFFUbUI9DUICcsCpfGRtg9K9P8FaouucJ6XflsvNAolx3SL7rD6g15hGPCtm9geptLZaro8jbW7pcQ/3XyGH1UH/FQY0WWPibhDtWkvNMURzE8zxjbmPey+BPh31R57nUraUxzDdNjn3SPlW38oZMMNj1FVnivR7S4sZ5rxkgWFC/4kgDlA8fLypHiUtl+PM0ZbLql88nLhQP6mOB8qmuF7A3V41/MAY4NkYjZn8h5frVTe7sLe6kWfVC45mD9hbvsAMn4sDON/AedaZo01hcaVbNpMnPZhcIeh88g7g+OashgcXbJPPyVJmH8Vs0XGmr9oPdluGbPiCdqNonE+s8PxzWmnX0iWkoIeHqoz3qD8J8xUn7UrPsdaiukX96XUsO8jlP/wBj9KrJUEZPWrGjIalwNp/B/EFl2d7dStq8mTJHNIUJ36r/ADevWrxwdwy3DdxeKmoTTWkrDsYGG0Yx9z9K85A8hBUnAORvuD4+vnWgcHe0u+0ho7bVue9sdhzk5liHkf4h5HfzpVQGvpsvEmrRaJotzfyH92mEGfiY9B9axtNa1/RFSa9nucXqCVOeQkEZOcDO3Xp6VN8c8RJxNc2Fjoga+tlUXEiRqffPgR3YHWi6/rp1QWsd3wpeIbZCigIxAG22y+VB70QyE9APWjdWY5oo+JPl+dcOhP8AvrUHDKTgZOKUx50ntgE/SjAioQN31cPZNqjaXx3YBiBFeBrWTf8AmGVP/kB9TVOG2xpW2uJLW4huoP3sEiyp/eUhh9xUIevu+s59rV3cy6VEtu/Lp0d0iXZA2Yk4UknuDYHqRV207UI9X0q0vLNyIruBJgw6gMoOPI7/ACqv+0fs7XhC8CRAhmhRFUZJYyoBjrvRjSYatGL8QW3NZtKoVkLSkYGxy2NsEg46e6B6mrz7KNOa20Ka4lUhLydnRc9AMLnGNuh+1UDUJwNPmIV0mCrzloypYFiXORs4GMYOD4VtnBtpHFwtpqIwZfwqYx3kjJP1zWjI9WJjWyj+1nTY24aa+RTzQ3yfRlK/qKybJ5R6VuftLt3fgPVgACUkSTf+mVcn6A1hfRKzjy8ib8wOdsH7UAffNSN5pk0GlWepgMba6UDJHwvvt6bbVGOPeOKF2KTnDvEOo6Dei70u4WKbGDzKGVh4EHu+lehuDOJoOKdDj1CFOzmDGO4hzns5B1Hoc5Hka8vRtv6irLwfxhd8Mm9FsCyXPISvNgAqCM/cfSoQrg+MeQrl2+1AT79CPhHrUIcTvmlBik+/Boy5xg924qED9dj3V2TnPfRTnr399Dn6d4okPQvsU1UahwXHbH95p8zW5B/l2Zfs2PUGkfbHePHoltYw9pz3NymVRc8wDKN/LLL88VT/AGCan+H17UNLdjy3cAmQE7c8ZwfmVbPyqe9r/LLqliJGHLbW/bBAxUse0z6Y9wfPFNjVyC3SKhq6IumXBjCdo+SRDkYA974T0Vfe6d/jV59luoSyWUmmXDOywjnhZ2UnBOJF27g3TyNUO9YOjPMokUtyor4kiODsoddwgD5J7zTj2fahNpnEWkQsP2cnNbu3KDlWBKknrnm5e6tGVaK4PZpXHUXPwfraAZ/6OUgeYUmvOLMTGWAz1I869G8cMRwprn/sZf8AIa85DdTjvzWQukTmr3KWukxaXBI0sEypL78nMIypGGXwyMjHlVcb4z60oQAc/M0jnY0IriqBOXJ2GG2/rRY293NdIcROfHpRrdcBh4HFMKCx94mjD4QKIep9P1oy7hc0CBm6k+tcGyM0B6N/vvoF7vWoQUz30I8KIO/0NCOlEhO8EakukcX6RfscLFchXJOPdcFD/mrUPa6zw65pu8qxTQiNuyZQ7kS+6Bn1O/mKxCbeJ/Ja172nSNeW3C9xOQ0k9k3OcA/F2RJ379vzp8XuiS9Stwe8xkkdI8Lytnmh3ClSvXlKqyjPiT9GV/NMt8l4EYSxyh0MseNwQw99f8PXxIqSvByWidiTEgDv2a7r7kiFRg52yc4qLiCyOyhAnZF1UoSMhQoGe49SfUmteRWimPk2Diy5jvOBNUvIWDR3OlvKhByMNHn9a88DqR8q26NmPsclDMW5NKlQE+ChgPsKw8dW9awGiQQnbf8AlpPalJAMUkOn0qCnSnEa/wBRFTPDOjy6sbns8/suXOPMt/pULN1iHl+tab7IIUNnqchUcxlRT6AEj8zUfgKP/9k="/>
          <p:cNvSpPr>
            <a:spLocks noChangeAspect="1" noChangeArrowheads="1"/>
          </p:cNvSpPr>
          <p:nvPr/>
        </p:nvSpPr>
        <p:spPr bwMode="auto">
          <a:xfrm>
            <a:off x="69850" y="-538163"/>
            <a:ext cx="885825" cy="1104901"/>
          </a:xfrm>
          <a:prstGeom prst="rect">
            <a:avLst/>
          </a:prstGeom>
          <a:noFill/>
          <a:ln w="9525">
            <a:noFill/>
            <a:miter lim="800000"/>
            <a:headEnd/>
            <a:tailEnd/>
          </a:ln>
        </p:spPr>
        <p:txBody>
          <a:bodyPr/>
          <a:lstStyle/>
          <a:p>
            <a:endParaRPr lang="en-GB"/>
          </a:p>
        </p:txBody>
      </p:sp>
      <p:sp>
        <p:nvSpPr>
          <p:cNvPr id="63490" name="AutoShape 14" descr="data:image/jpeg;base64,/9j/4AAQSkZJRgABAQAAAQABAAD/2wBDAAkGBwgHBgkIBwgKCgkLDRYPDQwMDRsUFRAWIB0iIiAdHx8kKDQsJCYxJx8fLT0tMTU3Ojo6Iys/RD84QzQ5Ojf/2wBDAQoKCg0MDRoPDxo3JR8lNzc3Nzc3Nzc3Nzc3Nzc3Nzc3Nzc3Nzc3Nzc3Nzc3Nzc3Nzc3Nzc3Nzc3Nzc3Nzc3Nzf/wAARCACcAH0DASIAAhEBAxEB/8QAHAAAAAcBAQAAAAAAAAAAAAAAAQIDBAUGBwAI/8QAQBAAAgEDAgMFBgMFBwMFAAAAAQIDAAQRBSEGEjETQVFhcQciMoGRoRSxwSMzQlJiFXKCstHw8SQ0knN0g8Lh/8QAGQEAAgMBAAAAAAAAAAAAAAAAAQIAAwQF/8QAIhEAAgICAQUAAwAAAAAAAAAAAAECEQMhEgQTMTJBIzNh/9oADAMBAAIRAxEAPwDReGxF+Cbsfw4HMdoFKgeoPfUvioPhKe2urGWe1M5DyHmaY+8xqdAo5PZiw9UBiuxRsUOKUcLim2oXttp9uZ7yVY07snqfAeNG1K9g02xmvLtwkUS8zE1imucR33Emps/Iq2q+7EjAkAenjtQlLiFKy76lxzgsLKINj4VJLH5hQahJeNNZMfOnJEDv+1bANQaG97FYmfCEDIRQCcd5xSsQaFQVhXI7pTkH5VX3GOoD+z9p+o2M3ZatbK+OoZSMjxVwMH71oPDPFGl8SW/Pp8w7VRl7dyA6fLvHmNqxu7tJrmbLRxNt8KLygemKQltNQ0vF5pUk1rcr/HGRnzG9Mpg7To9C4riKzf2fcfXN6qWXEDBnzypdYAyR3MB+daV1A/SrFKytqhPFdilMUUimAEIoKPigxRsBXPZyMaCf/VarViqx7OgDw/8A/K351agKmf8AYwYV+NBcUNDRZWEcTyHoqkn0xVRYZt7RdXTULn+y7Z+aC3/7l1bbmPVfMgf5qr+mac0ihoYuQkD3ifhpnp8j3skzMRyc552PUnO5+dWbTFBUYGB4VjzZGmbenxp7Ya20dVXmfLMOhUbijDSEb+Ec3jgZFTNtHgDfI8zT0QoRk4qlSbNLUUVSPTVidgwBYZyTuSPnRbmzR4WjIBbqCRU9cQDJ+EnuqLugUbB2NNyYaVaKJqURtI0lRCoSUhyv8Hn6b/nWuezrVm1fhiJ5WLT28j28hPUlTsfmpFZ/qaEPJhQRIMMCdjtUh7Lrx9N1qXTmZ2t7kYAbqrjp9v8Ae1bcctHNzRqRqpoCKPigIq8oEyK7FHxQYqADxxJEMRoqjwUYo4ocUOKr8j0Bio7iEN/Yd/2ezdg2PpUlUdr15b2WlTy3WeQqUAAySSNhQfgKVsxzS41tJJbcAdQDtVo0rbPfnrUBHAEvmkA91wrD6b1N6e6xFWkYKGPUmufm9jpYdRJy1bDEEbeJFOdgMZ6n+WkYAjLntBTnwIIx3Glih2xtLhQ25+QqKvI+Y5wfIYNS91JbwAtcyKiDffvqEuda047Jccx8AMU1E5ENqsfuPgDpTbhW6YcR2Tu2xnVGOOhP/P3pxdzpNunvDv8ASoXSZUttbVp+bsIZRMwUAnKnoM9/StWLRkzqzegKAim2kahDq2nx3tuGWOTmAVuoIJBH1FO8VqRjaoLQUYigxRAK4oRXChqscCofi6x/H6HNEAeZCJFI6gqamaK6hlKt0NCStMMXTsx2BMTLGX5uWPOQeuaI6PDKzPHLL2g5Y0jGSPrsKl9Qs0s7mVFB5lPKfLHj4dxo9kGkiZo41cOoDoDg+ornt1I6iSa0VGzu5L5rl7JLyIWjHtUabmZTzEbjGM7ZwD31aeHL67ui8E4deRcqzAjI+dL9lPL7nYugz1Zxj6DrR7GYC9kBAJWM4wMdKaeSNaQIYmV7X7y9ub+S0toyyx4BfzNRWn2c0lzcxzQSRTQ/xOp5WOf5u/IwasNtdE38zRHBmIBHcSOlOXBZsCzkBB78EfWrIzpULLFbIq3jlMf7VMN3jwqPubZVnlbHvuOuOoJ/5+lWK7WREMtwU52GAg35aR4bszqHE0KFByRnnJb+n/8AcU0HZXJJGj8M2hsdDtLdhhlUlh4Ekk/c1JmhVAihR3ChrXHSOe3bsJigo5FFxRAKV1dXUg51DXV1QBSuNIfw9yJUBH4hcMQNiR/v7VWrOd7WYhWwGOQMd9XTj+W1h0mIXDKJpZglupG5bBJx/hBqhQc8uyjODtmsGaPGR0+nncUWiO6EiKGwGPfUZpiBtQl3DZBwQMZG9No5wjAZy/TOf0prJbTpNJcWUzRyuSWVjlT6eFLGKbo0qVbBSJY79WY4j5sH9KlnvYlGVKkqMZ8arn4WT8T21w7NK2Ng+wx5U4jTtXKA4focVZKAnNfTriUTzbn0Pzq4+z3Tysc9/JHgyMQhP8oP+ufpVMFsRIsSEmVyF+Z2rX7K3W2t1jQAYGNhtVuKPwxdRMXoKGurWYgKDFDXGoAEnHWm0eo2UjFUu4GIOCBINjTnGQR4ism9pPC/Deh6Y9/E4gvp5QUSSfPaEnfCk/lVb/g5rCyI3wupz4EVF8TcQ2HDOkyajqcjLGpCoiDLyMeiqPH8q8/txTDpN3bzcKrdRzxoQ816VZWYjHuxg4A8yflUBqmqX+r3bXeqXct3Odu0lbOPIDoo8gBRQC4WvEV3xr7RtLl1L3LfndILdD7sQ7Nvq2cEnyFWW2gk0+4ubScftIGBz5f8Vl3Dl4bHiPSrvmIEN5ExOf4eYBvsTXoHivRjIqalZoZJoFIkRRkyx+A8x9+lUZ8fLZq6eajaZV9Wso5XFzA7xyBebK9D6j/imMMmpBBy2cF2g392Uq3/AIkfrTrT7yKSTse1BUqOVvLz866bQQ85FtdqgxlSSSR9Kzwe6ZujtWiNupdSd8yWS2oxsZJN/oKdaPCYrkT3DByd89APDb6UqNGeNgbm7EjAZyOY/nSGoTrGqopw3wrgbn/WrW70hJKtsmuGLX8fqouD8EbkjbYnoPoB9xWjq4xtWT8L8d6To2oXmkazE9m0ExRbn4k6DZu9T8sbda063uIbq3juLaVJYZVDRyRsCrDxBG1acUKWzm5p8pD0EGhJwKh59e0mznEN1qdpFIduR5lBH3p9HcRzxh4ZEkQ9GRsg/OrKKhZn3ohc0RqD5j601Asxrif2xahedpb8PW4sIM4F1Nh5WHiF6L9/lWZ3l3cX1ybm9uJbm5f4pZnLMfme7y6U3LbUPR/QfkKShzskknGRRh5DFFUbUI9DUICcsCpfGRtg9K9P8FaouucJ6XflsvNAolx3SL7rD6g15hGPCtm9geptLZaro8jbW7pcQ/3XyGH1UH/FQY0WWPibhDtWkvNMURzE8zxjbmPey+BPh31R57nUraUxzDdNjn3SPlW38oZMMNj1FVnivR7S4sZ5rxkgWFC/4kgDlA8fLypHiUtl+PM0ZbLql88nLhQP6mOB8qmuF7A3V41/MAY4NkYjZn8h5frVTe7sLe6kWfVC45mD9hbvsAMn4sDON/AedaZo01hcaVbNpMnPZhcIeh88g7g+OashgcXbJPPyVJmH8Vs0XGmr9oPdluGbPiCdqNonE+s8PxzWmnX0iWkoIeHqoz3qD8J8xUn7UrPsdaiukX96XUsO8jlP/wBj9KrJUEZPWrGjIalwNp/B/EFl2d7dStq8mTJHNIUJ36r/ADevWrxwdwy3DdxeKmoTTWkrDsYGG0Yx9z9K85A8hBUnAORvuD4+vnWgcHe0u+0ho7bVue9sdhzk5liHkf4h5HfzpVQGvpsvEmrRaJotzfyH92mEGfiY9B9axtNa1/RFSa9nucXqCVOeQkEZOcDO3Xp6VN8c8RJxNc2Fjoga+tlUXEiRqffPgR3YHWi6/rp1QWsd3wpeIbZCigIxAG22y+VB70QyE9APWjdWY5oo+JPl+dcOhP8AvrUHDKTgZOKUx50ntgE/SjAioQN31cPZNqjaXx3YBiBFeBrWTf8AmGVP/kB9TVOG2xpW2uJLW4huoP3sEiyp/eUhh9xUIevu+s59rV3cy6VEtu/Lp0d0iXZA2Yk4UknuDYHqRV207UI9X0q0vLNyIruBJgw6gMoOPI7/ACqv+0fs7XhC8CRAhmhRFUZJYyoBjrvRjSYatGL8QW3NZtKoVkLSkYGxy2NsEg46e6B6mrz7KNOa20Ka4lUhLydnRc9AMLnGNuh+1UDUJwNPmIV0mCrzloypYFiXORs4GMYOD4VtnBtpHFwtpqIwZfwqYx3kjJP1zWjI9WJjWyj+1nTY24aa+RTzQ3yfRlK/qKybJ5R6VuftLt3fgPVgACUkSTf+mVcn6A1hfRKzjy8ib8wOdsH7UAffNSN5pk0GlWepgMba6UDJHwvvt6bbVGOPeOKF2KTnDvEOo6Dei70u4WKbGDzKGVh4EHu+lehuDOJoOKdDj1CFOzmDGO4hzns5B1Hoc5Hka8vRtv6irLwfxhd8Mm9FsCyXPISvNgAqCM/cfSoQrg+MeQrl2+1AT79CPhHrUIcTvmlBik+/Boy5xg924qED9dj3V2TnPfRTnr399Dn6d4okPQvsU1UahwXHbH95p8zW5B/l2Zfs2PUGkfbHePHoltYw9pz3NymVRc8wDKN/LLL88VT/AGCan+H17UNLdjy3cAmQE7c8ZwfmVbPyqe9r/LLqliJGHLbW/bBAxUse0z6Y9wfPFNjVyC3SKhq6IumXBjCdo+SRDkYA974T0Vfe6d/jV59luoSyWUmmXDOywjnhZ2UnBOJF27g3TyNUO9YOjPMokUtyor4kiODsoddwgD5J7zTj2fahNpnEWkQsP2cnNbu3KDlWBKknrnm5e6tGVaK4PZpXHUXPwfraAZ/6OUgeYUmvOLMTGWAz1I869G8cMRwprn/sZf8AIa85DdTjvzWQukTmr3KWukxaXBI0sEypL78nMIypGGXwyMjHlVcb4z60oQAc/M0jnY0IriqBOXJ2GG2/rRY293NdIcROfHpRrdcBh4HFMKCx94mjD4QKIep9P1oy7hc0CBm6k+tcGyM0B6N/vvoF7vWoQUz30I8KIO/0NCOlEhO8EakukcX6RfscLFchXJOPdcFD/mrUPa6zw65pu8qxTQiNuyZQ7kS+6Bn1O/mKxCbeJ/Ja172nSNeW3C9xOQ0k9k3OcA/F2RJ379vzp8XuiS9Stwe8xkkdI8Lytnmh3ClSvXlKqyjPiT9GV/NMt8l4EYSxyh0MseNwQw99f8PXxIqSvByWidiTEgDv2a7r7kiFRg52yc4qLiCyOyhAnZF1UoSMhQoGe49SfUmteRWimPk2Diy5jvOBNUvIWDR3OlvKhByMNHn9a88DqR8q26NmPsclDMW5NKlQE+ChgPsKw8dW9awGiQQnbf8AlpPalJAMUkOn0qCnSnEa/wBRFTPDOjy6sbns8/suXOPMt/pULN1iHl+tab7IIUNnqchUcxlRT6AEj8zUfgKP/9k="/>
          <p:cNvSpPr>
            <a:spLocks noChangeAspect="1" noChangeArrowheads="1"/>
          </p:cNvSpPr>
          <p:nvPr/>
        </p:nvSpPr>
        <p:spPr bwMode="auto">
          <a:xfrm>
            <a:off x="222250" y="-385763"/>
            <a:ext cx="885825" cy="1104901"/>
          </a:xfrm>
          <a:prstGeom prst="rect">
            <a:avLst/>
          </a:prstGeom>
          <a:noFill/>
          <a:ln w="9525">
            <a:noFill/>
            <a:miter lim="800000"/>
            <a:headEnd/>
            <a:tailEnd/>
          </a:ln>
        </p:spPr>
        <p:txBody>
          <a:bodyPr/>
          <a:lstStyle/>
          <a:p>
            <a:endParaRPr lang="en-GB"/>
          </a:p>
        </p:txBody>
      </p:sp>
      <p:sp>
        <p:nvSpPr>
          <p:cNvPr id="63491" name="AutoShape 20" descr="data:image/jpeg;base64,/9j/4AAQSkZJRgABAQAAAQABAAD/2wBDAAkGBwgHBgkIBwgKCgkLDRYPDQwMDRsUFRAWIB0iIiAdHx8kKDQsJCYxJx8fLT0tMTU3Ojo6Iys/RD84QzQ5Ojf/2wBDAQoKCg0MDRoPDxo3JR8lNzc3Nzc3Nzc3Nzc3Nzc3Nzc3Nzc3Nzc3Nzc3Nzc3Nzc3Nzc3Nzc3Nzc3Nzc3Nzc3Nzf/wAARCAB9ANADASIAAhEBAxEB/8QAHAAAAQUBAQEAAAAAAAAAAAAAAgEDBAUGBwAI/8QAPBAAAQQBAgUBBQYEBAcBAAAAAQACAxEEBSEGEjFBUSITYXGBkRQjMqHB0TNCUuEHcrHwJCU1Q2JzkvH/xAAZAQADAQEBAAAAAAAAAAAAAAAAAQIDBAX/xAAiEQACAgICAgMBAQAAAAAAAAAAAQIRAyESMQQiEzJBFHH/2gAMAwEAAhEDEQA/AOv2vBDaUFUINKCgRAoAW0qFKEAeZ/N8f0RIWHr8f0REpAKoOo6lHhU3Z0h35e69rOpY+lYL8nJdTQKa3u49gFzvGzsvXcuSc88UAfXN5+CznOi4R5Gol1eaZ/4tj2A2/wD1NPlEnUG/fdKII2saGuIJ9yUXexK5XkOqOIXIhbIAehCptSGTATLBJ6m9A09R4V0SejrF91HnYx7TtvSz5s0+JGcwuOcmDO++bI4td6w00T+a6jpevYWpYceRjSc7HdzsR8QuQa9pYbL9pii9QG//AJDwmuHNRm03Ke6Ky0n1sJrnH6HddEMrq0c2THR3aKaOUWwgpxZbR9UbyxTNPNFILvwtNG9sjA9hBaVvCfIxaoNeSJVZIq8EiVAxUoQ2lBQAqVIlSAq0TSgtKCqEOIgmwUVoANIktKOqAPN6urz+iKwN3GgNyfAQtO5/32UPW5vYaVlP3sRkbe/b9UnpDMDxRlTa7qjYmvLcdhpoBI9Pc/P9lPxOXHx2RQt5WNFClWDYkj8b91Kgm7Ekkbcoba8/JJtnfhgkiwLg7+V306o21V9PiVGa7ptINq3TwIbZLdgOrjVKEjUae++hs9iBYUYySAkkAt7kBOTl0h6OA6Ek1+SZZFfZt+LO6JDseLI5mcjhYI8KiytIGNl89AxvNg/utExlFp3FdvCPKxjLjPFBxAse9TGTizOatEbT5Rp8HJN6IqG5HQ/sVecO8R4E+UzEgzYZTK1zmNa6zTTR+h2VTAGygNkHNTA3dQ9G4cxdIzhmY8srpQwt9VVvV/mL+ZXTCVbOSS2dNS2o2FL7bFjfe5G6fXWnaswCtKhBS2mAqVDaVAChEhteBQBVgpWoLSgpiHAUQKAFKCgA0QKAFLaBitO5/wB9lC1xntNLyGn+m1Lad3fL/RJKxssbmP8AwuBBSYWc25fvg0G6AB96ke0giaPaPaPFHqomsGTCyMiLlBe22hQcHDmfGJJJCX9hew+S4JR9j0YSfFUaSKQPFjp46p172tA5utErOjLyMRxJAewbEtKnTzudiCZjiQW7WlSRVtjednT89QlvuFdVD+05rCHviLq96YGX9lAe+J0jnOrYfqnYtdbLkugfhy87L5gCCR8k6v8ACbrsu9MzDkxAvFOvp4VvAbjo9rCzeNkQCQOx3OAJotogg+8FXeG5xZbvqueWivwCYNx5jITysu/cApIeHNDmmwRYKZ1Joe2NhA5btwJ/FvsPzUfTQ5rJw9xJE7wC4k1W230WsJXoxnj1Zq9BmuF8fcG/krW1mdHyDFlBlWJNitGDsu7G7icklsO0oKC14LQkO0Vpu0toAcBS2mwUQKAKq0oKbtECmIctECmwUoKAHbSjqgBXrQATDu75f6I7rdNMO7kVoAwfHsLBqUboz946Pmc2vkD+SyM0uo5NwxS+xa01QNF/nddT4m06LM09+QWAz47S9ru/KNyFiX4TcinR8ovdceT1nZ24faFFfiYrRkRn2lkC5R1s+fcrWv8Al4a2tidgPemzhDDx3ve/qKAb2UvGiDsMAnY91jN2zpiqRWRt9owRuaC7mttjoVKhia3Zw5ZB1ppJKbzWuxy6RrOZrBfWjSn6dkx5UbXMfzGuh2IVRehNCMgbbXmPlI79/mrLCeDGQN66qPM5rdtk9iEHxusciAgcTNL4sR5d6WS2R5NWPpSl4L+eDmO5cbJ8mggzwXZEbWta5zKe0Hsf92noYmwxBjLrqbN7nqnjIyP1LDSKOoRX71p7WX0YF2fHXYG1prXfh+pwT7CtKgtKFqSHaW0CUJgGCiBTaUFICqtKCs9o3Fuj6uAIMpkcpH8KU8rv7q+a5MQ8CitMhyMOQA7a9doLXrQAbT6nIrTbDu75IrQB6ZofDIw7hzSCPNhc3xMtkbTZ3A3XSbXMNexTg63kQDaMv52f5Xb/ANvkufPG6Z0+NKm0DqOa7IlbFBsG+px8eEzFnZ8MBjIDhdek9R80y6OWKMGNpc545ieiGLMmcA37KLGx53UPyWFI7Fs9WbMOaWWg7bkAFBPsDYiD6mkCrad/7oZJMogD7pgQxYhkPNkyueL/AAjYJtpA00TY55y1pcbb2d5Vjp87ucX0JUS2NxWNA3BT2M4NAdfxWWQgt5GMM/PXqIG/wv8AdLdlNxF0wdIBbWkA12Tkf8Vo96Mf1Mcr2Xmj4ToAZphTnCgPcrTmQt/CEq9CMUlo5WwrSgoLSgqhBpQhtKgQS9aG0qBnyox5BB7g2tHofGer6QWtbkOnhH/alNj5HqFl7Xi6lAztfD/H+n6pKzGnjfjzuFgndpPcArXwzRyi43tcPcbXzdgZT8TNhnjAL43BwB7+5bnSuKtRhf8AacPT/aROx43cj3EW55oNv+yfNrsKOvApbVFw1rEusYc08+KcblmdGxhJtzKBa430JBG3ZW5dsrJHmn1O+SO1HidZd8k4EAO3ssxxppbsiFmfAwufACJWgbuZ5Hw/VaMFED56KZK1RUZcXaOUe2LwGDp1a5J9nMx5i4i/C1HFOgMja/M08NaCbfCNt76tH6fRZVmaAyiacDuPBXHKLi6O/HkUiXFpzWDmd6yOl2pcETava/CrxqrA3315QM1IF2x3PYJMttE/J5WDlvvsELpfW2Nvbr7iobpHSyFzj0U/QMGbVNSbDE0hgovf/SPJWbTkK62bLh/TjPo+U4D1SNDY77lu9/VV0ZDJI5C08l3X6La47I8PFbGwcscTdh8AshjubJFI1w9DpHEfMoT4nK/Zs0cEzJ4hJGbaR9E52VDgyyYUhDSHxO3I7hWmTk+zwpsiFokLI3Pa0mroXV9l248ikjJwd0SbRArmg/xKzHNDhpGPR3H/ABDun/ytho3EWJn6ZBl5D4cWSQHmidNzFtEjrQ8X0VwlzdRNc/jZPHjyyaX+ovbSrNa5xro2izxw5Mskj3s5x7BvOALrco+G+L9N4iyJoMETtliZzlsrQLF1tuqejnTTVo0SVDa8gD5PtJdndC5yRhttnupGOMd6gV0nhtz4NPwjJIXEAOBvo0mwPkKXMb8LecKZn2jTBE4+rHpu/jss8nRUTr0bg5gcBs4A7Jy1A0ib2+nY7u/IAfiE/k5MeO0F5NnoB1K2tJWRWyVE6nORSTxx/wAR7W/ErPzajLI53IfZg/09fqornF5s7nyVzyzq6Raxv9L2fWII9ogZD56BV8+r5U3pY4Rg9eT91XOO4F9Sng0RtPf3rN5JSLUEhmaVz3u5nOc7+o9aULjHSWQZEeXCyo8j8XKKAf3Hz6qXFTsnfuWj6lbCbT4NRwJMXJbzRyCj5HgjwQpWy06ONzY7QbT2JA2GZshuverLiPRczR5ZI5jzxneKfoHfs73fNQtOx8nWJ4cPFHNI7c9tu5Pu3VUaquyww8WbUspmLhM5nu3J8DyV03QtJh0nFEMItx3keRu4oeH9Cx9GxfZxAOkd+OQjdx/ZXAAASqkZylZB1rIEGBKfLSFlMZxZjNBPZW/FM33bYR1eT9FTs/h14WckJDwkcR1r3p5sji1zXG2uBDt+oKhF9BOtkBaPgkkOxnUtGxc7SIdNjP2WKF/PHyNsDrtv29RTGJoDcXAjjIfPIxwbcTwz09zRHVWTJdhXZSGPBrbdb4c+TDK4EeRD+jH8eTa7M5p2gYbuJNXm1PFbkwYWLGYRMz0OJLyTR2OzR9VL0HG0l3EOk6lpTMTHkmwJXZcGG4ezDj7PqB4JcOyvra6N8bwHMe0tc124cDsQfko2maRp2n532vTsaDGeYXRuZGwNa+yCCSPFfmtH5POVyRlDBwior8M7Nxvr+WNRztF0rHfpenvLZXyu9TgO/Udt9gdlOdxdr+ZBj5mhcPsy8GSAOfI6WiyQFwezqOlDeu6xOpYE0eVn4kWk67iZWU8lmHFkB+LLZ/EXAC+9Nvbbor7iFuXwxwDp+ixB32nKc4TujBPKCS5wBHayAtU0+hUcXlO/KO6cd2DegTI3mA8J7oLQB7or/g/I9nqToidpWfmNx+qzxNm1aaA4t1XFI/rr6gqZdDXZ1/RNS+z6fJGBcnPbAe1ojK6R5fI4uce5VdhAexZXcqb/ADAeAuWUm9M2iktjnNXVEDY2TMhRRn7lSkMQjnBRNdIYwxx3HdH3dSBvdNiPae3my2t33kYPzW/xqbHbiAB1J7LB6V/1GH/3t/0KveI5HzCDTS7lgyGOfLXVwaR6fgb38jbuqgrBujNcW/4gaNlSyaZi4rNQx27TTEjkJHUN33+PRRuCOL+H9MypMWfFlwY5X+jJlk9pt2a81sOu+48lZXjaJsXE2Q1mw5GO2/yqu4W0+LV9bigyifYi3uaP5g3evmteO6NuMVjs+k2ua9gewhzXCwQbBCR5ppVFpE74GtYwgRGgI62b8FdS9CpkqOdGU1uYS6g4Xswctfn+ygB1AheyHl80sjvxOcb+qZj2cQdwFnRQUkrWHme4Nb5KLHdcd78va+tKPFAGzPc9xkkBrmd2+HhSW7AhKgHWOBPvUljtgoEZ9SmMPpSGPl9Io5W2FGc4oGONn4oAtmPZI3kfu0+UpyZcFzfakyQO/C49Wnwqp2Q6O6H5qfigZOM+OQWHNuz27qVJwdoGr0f/2Q=="/>
          <p:cNvSpPr>
            <a:spLocks noChangeAspect="1" noChangeArrowheads="1"/>
          </p:cNvSpPr>
          <p:nvPr/>
        </p:nvSpPr>
        <p:spPr bwMode="auto">
          <a:xfrm>
            <a:off x="69850" y="-508000"/>
            <a:ext cx="1733550" cy="1038225"/>
          </a:xfrm>
          <a:prstGeom prst="rect">
            <a:avLst/>
          </a:prstGeom>
          <a:noFill/>
          <a:ln w="9525">
            <a:noFill/>
            <a:miter lim="800000"/>
            <a:headEnd/>
            <a:tailEnd/>
          </a:ln>
        </p:spPr>
        <p:txBody>
          <a:bodyPr/>
          <a:lstStyle/>
          <a:p>
            <a:endParaRPr lang="en-GB"/>
          </a:p>
        </p:txBody>
      </p:sp>
      <p:sp>
        <p:nvSpPr>
          <p:cNvPr id="63492" name="AutoShape 22" descr="data:image/jpeg;base64,/9j/4AAQSkZJRgABAQAAAQABAAD/2wBDAAkGBwgHBgkIBwgKCgkLDRYPDQwMDRsUFRAWIB0iIiAdHx8kKDQsJCYxJx8fLT0tMTU3Ojo6Iys/RD84QzQ5Ojf/2wBDAQoKCg0MDRoPDxo3JR8lNzc3Nzc3Nzc3Nzc3Nzc3Nzc3Nzc3Nzc3Nzc3Nzc3Nzc3Nzc3Nzc3Nzc3Nzc3Nzc3Nzf/wAARCAB9ANADASIAAhEBAxEB/8QAHAAAAQUBAQEAAAAAAAAAAAAAAgEDBAUGBwAI/8QAPBAAAQQBAgUBBQYEBAcBAAAAAQACAxEEBSEGEjFBUSITYXGBkRQjMqHB0TNCUuEHcrHwJCU1Q2JzkvH/xAAZAQADAQEBAAAAAAAAAAAAAAAAAQIDBAX/xAAiEQACAgICAgMBAQAAAAAAAAAAAQIRAyESMQQiEzJBFHH/2gAMAwEAAhEDEQA/AOv2vBDaUFUINKCgRAoAW0qFKEAeZ/N8f0RIWHr8f0REpAKoOo6lHhU3Z0h35e69rOpY+lYL8nJdTQKa3u49gFzvGzsvXcuSc88UAfXN5+CznOi4R5Gol1eaZ/4tj2A2/wD1NPlEnUG/fdKII2saGuIJ9yUXexK5XkOqOIXIhbIAehCptSGTATLBJ6m9A09R4V0SejrF91HnYx7TtvSz5s0+JGcwuOcmDO++bI4td6w00T+a6jpevYWpYceRjSc7HdzsR8QuQa9pYbL9pii9QG//AJDwmuHNRm03Ke6Ky0n1sJrnH6HddEMrq0c2THR3aKaOUWwgpxZbR9UbyxTNPNFILvwtNG9sjA9hBaVvCfIxaoNeSJVZIq8EiVAxUoQ2lBQAqVIlSAq0TSgtKCqEOIgmwUVoANIktKOqAPN6urz+iKwN3GgNyfAQtO5/32UPW5vYaVlP3sRkbe/b9UnpDMDxRlTa7qjYmvLcdhpoBI9Pc/P9lPxOXHx2RQt5WNFClWDYkj8b91Kgm7Ekkbcoba8/JJtnfhgkiwLg7+V306o21V9PiVGa7ptINq3TwIbZLdgOrjVKEjUae++hs9iBYUYySAkkAt7kBOTl0h6OA6Ek1+SZZFfZt+LO6JDseLI5mcjhYI8KiytIGNl89AxvNg/utExlFp3FdvCPKxjLjPFBxAse9TGTizOatEbT5Rp8HJN6IqG5HQ/sVecO8R4E+UzEgzYZTK1zmNa6zTTR+h2VTAGygNkHNTA3dQ9G4cxdIzhmY8srpQwt9VVvV/mL+ZXTCVbOSS2dNS2o2FL7bFjfe5G6fXWnaswCtKhBS2mAqVDaVAChEhteBQBVgpWoLSgpiHAUQKAFKCgA0QKAFLaBitO5/wB9lC1xntNLyGn+m1Lad3fL/RJKxssbmP8AwuBBSYWc25fvg0G6AB96ke0giaPaPaPFHqomsGTCyMiLlBe22hQcHDmfGJJJCX9hew+S4JR9j0YSfFUaSKQPFjp46p172tA5utErOjLyMRxJAewbEtKnTzudiCZjiQW7WlSRVtjednT89QlvuFdVD+05rCHviLq96YGX9lAe+J0jnOrYfqnYtdbLkugfhy87L5gCCR8k6v8ACbrsu9MzDkxAvFOvp4VvAbjo9rCzeNkQCQOx3OAJotogg+8FXeG5xZbvqueWivwCYNx5jITysu/cApIeHNDmmwRYKZ1Joe2NhA5btwJ/FvsPzUfTQ5rJw9xJE7wC4k1W230WsJXoxnj1Zq9BmuF8fcG/krW1mdHyDFlBlWJNitGDsu7G7icklsO0oKC14LQkO0Vpu0toAcBS2mwUQKAKq0oKbtECmIctECmwUoKAHbSjqgBXrQATDu75f6I7rdNMO7kVoAwfHsLBqUboz946Pmc2vkD+SyM0uo5NwxS+xa01QNF/nddT4m06LM09+QWAz47S9ru/KNyFiX4TcinR8ovdceT1nZ24faFFfiYrRkRn2lkC5R1s+fcrWv8Al4a2tidgPemzhDDx3ve/qKAb2UvGiDsMAnY91jN2zpiqRWRt9owRuaC7mttjoVKhia3Zw5ZB1ppJKbzWuxy6RrOZrBfWjSn6dkx5UbXMfzGuh2IVRehNCMgbbXmPlI79/mrLCeDGQN66qPM5rdtk9iEHxusciAgcTNL4sR5d6WS2R5NWPpSl4L+eDmO5cbJ8mggzwXZEbWta5zKe0Hsf92noYmwxBjLrqbN7nqnjIyP1LDSKOoRX71p7WX0YF2fHXYG1prXfh+pwT7CtKgtKFqSHaW0CUJgGCiBTaUFICqtKCs9o3Fuj6uAIMpkcpH8KU8rv7q+a5MQ8CitMhyMOQA7a9doLXrQAbT6nIrTbDu75IrQB6ZofDIw7hzSCPNhc3xMtkbTZ3A3XSbXMNexTg63kQDaMv52f5Xb/ANvkufPG6Z0+NKm0DqOa7IlbFBsG+px8eEzFnZ8MBjIDhdek9R80y6OWKMGNpc545ieiGLMmcA37KLGx53UPyWFI7Fs9WbMOaWWg7bkAFBPsDYiD6mkCrad/7oZJMogD7pgQxYhkPNkyueL/AAjYJtpA00TY55y1pcbb2d5Vjp87ucX0JUS2NxWNA3BT2M4NAdfxWWQgt5GMM/PXqIG/wv8AdLdlNxF0wdIBbWkA12Tkf8Vo96Mf1Mcr2Xmj4ToAZphTnCgPcrTmQt/CEq9CMUlo5WwrSgoLSgqhBpQhtKgQS9aG0qBnyox5BB7g2tHofGer6QWtbkOnhH/alNj5HqFl7Xi6lAztfD/H+n6pKzGnjfjzuFgndpPcArXwzRyi43tcPcbXzdgZT8TNhnjAL43BwB7+5bnSuKtRhf8AacPT/aROx43cj3EW55oNv+yfNrsKOvApbVFw1rEusYc08+KcblmdGxhJtzKBa430JBG3ZW5dsrJHmn1O+SO1HidZd8k4EAO3ssxxppbsiFmfAwufACJWgbuZ5Hw/VaMFED56KZK1RUZcXaOUe2LwGDp1a5J9nMx5i4i/C1HFOgMja/M08NaCbfCNt76tH6fRZVmaAyiacDuPBXHKLi6O/HkUiXFpzWDmd6yOl2pcETava/CrxqrA3315QM1IF2x3PYJMttE/J5WDlvvsELpfW2Nvbr7iobpHSyFzj0U/QMGbVNSbDE0hgovf/SPJWbTkK62bLh/TjPo+U4D1SNDY77lu9/VV0ZDJI5C08l3X6La47I8PFbGwcscTdh8AshjubJFI1w9DpHEfMoT4nK/Zs0cEzJ4hJGbaR9E52VDgyyYUhDSHxO3I7hWmTk+zwpsiFokLI3Pa0mroXV9l248ikjJwd0SbRArmg/xKzHNDhpGPR3H/ABDun/ytho3EWJn6ZBl5D4cWSQHmidNzFtEjrQ8X0VwlzdRNc/jZPHjyyaX+ovbSrNa5xro2izxw5Mskj3s5x7BvOALrco+G+L9N4iyJoMETtliZzlsrQLF1tuqejnTTVo0SVDa8gD5PtJdndC5yRhttnupGOMd6gV0nhtz4NPwjJIXEAOBvo0mwPkKXMb8LecKZn2jTBE4+rHpu/jss8nRUTr0bg5gcBs4A7Jy1A0ib2+nY7u/IAfiE/k5MeO0F5NnoB1K2tJWRWyVE6nORSTxx/wAR7W/ErPzajLI53IfZg/09fqornF5s7nyVzyzq6Raxv9L2fWII9ogZD56BV8+r5U3pY4Rg9eT91XOO4F9Sng0RtPf3rN5JSLUEhmaVz3u5nOc7+o9aULjHSWQZEeXCyo8j8XKKAf3Hz6qXFTsnfuWj6lbCbT4NRwJMXJbzRyCj5HgjwQpWy06ONzY7QbT2JA2GZshuverLiPRczR5ZI5jzxneKfoHfs73fNQtOx8nWJ4cPFHNI7c9tu5Pu3VUaquyww8WbUspmLhM5nu3J8DyV03QtJh0nFEMItx3keRu4oeH9Cx9GxfZxAOkd+OQjdx/ZXAAASqkZylZB1rIEGBKfLSFlMZxZjNBPZW/FM33bYR1eT9FTs/h14WckJDwkcR1r3p5sji1zXG2uBDt+oKhF9BOtkBaPgkkOxnUtGxc7SIdNjP2WKF/PHyNsDrtv29RTGJoDcXAjjIfPIxwbcTwz09zRHVWTJdhXZSGPBrbdb4c+TDK4EeRD+jH8eTa7M5p2gYbuJNXm1PFbkwYWLGYRMz0OJLyTR2OzR9VL0HG0l3EOk6lpTMTHkmwJXZcGG4ezDj7PqB4JcOyvra6N8bwHMe0tc124cDsQfko2maRp2n532vTsaDGeYXRuZGwNa+yCCSPFfmtH5POVyRlDBwior8M7Nxvr+WNRztF0rHfpenvLZXyu9TgO/Udt9gdlOdxdr+ZBj5mhcPsy8GSAOfI6WiyQFwezqOlDeu6xOpYE0eVn4kWk67iZWU8lmHFkB+LLZ/EXAC+9Nvbbor7iFuXwxwDp+ixB32nKc4TujBPKCS5wBHayAtU0+hUcXlO/KO6cd2DegTI3mA8J7oLQB7or/g/I9nqToidpWfmNx+qzxNm1aaA4t1XFI/rr6gqZdDXZ1/RNS+z6fJGBcnPbAe1ojK6R5fI4uce5VdhAexZXcqb/ADAeAuWUm9M2iktjnNXVEDY2TMhRRn7lSkMQjnBRNdIYwxx3HdH3dSBvdNiPae3my2t33kYPzW/xqbHbiAB1J7LB6V/1GH/3t/0KveI5HzCDTS7lgyGOfLXVwaR6fgb38jbuqgrBujNcW/4gaNlSyaZi4rNQx27TTEjkJHUN33+PRRuCOL+H9MypMWfFlwY5X+jJlk9pt2a81sOu+48lZXjaJsXE2Q1mw5GO2/yqu4W0+LV9bigyifYi3uaP5g3evmteO6NuMVjs+k2ua9gewhzXCwQbBCR5ppVFpE74GtYwgRGgI62b8FdS9CpkqOdGU1uYS6g4Xswctfn+ygB1AheyHl80sjvxOcb+qZj2cQdwFnRQUkrWHme4Nb5KLHdcd78va+tKPFAGzPc9xkkBrmd2+HhSW7AhKgHWOBPvUljtgoEZ9SmMPpSGPl9Io5W2FGc4oGONn4oAtmPZI3kfu0+UpyZcFzfakyQO/C49Wnwqp2Q6O6H5qfigZOM+OQWHNuz27qVJwdoGr0f/2Q=="/>
          <p:cNvSpPr>
            <a:spLocks noChangeAspect="1" noChangeArrowheads="1"/>
          </p:cNvSpPr>
          <p:nvPr/>
        </p:nvSpPr>
        <p:spPr bwMode="auto">
          <a:xfrm>
            <a:off x="222250" y="-355600"/>
            <a:ext cx="1733550" cy="1038225"/>
          </a:xfrm>
          <a:prstGeom prst="rect">
            <a:avLst/>
          </a:prstGeom>
          <a:noFill/>
          <a:ln w="9525">
            <a:noFill/>
            <a:miter lim="800000"/>
            <a:headEnd/>
            <a:tailEnd/>
          </a:ln>
        </p:spPr>
        <p:txBody>
          <a:bodyPr/>
          <a:lstStyle/>
          <a:p>
            <a:endParaRPr lang="en-GB"/>
          </a:p>
        </p:txBody>
      </p:sp>
      <p:sp>
        <p:nvSpPr>
          <p:cNvPr id="63493" name="AutoShape 24" descr="data:image/jpeg;base64,/9j/4AAQSkZJRgABAQAAAQABAAD/2wBDAAkGBwgHBgkIBwgKCgkLDRYPDQwMDRsUFRAWIB0iIiAdHx8kKDQsJCYxJx8fLT0tMTU3Ojo6Iys/RD84QzQ5Ojf/2wBDAQoKCg0MDRoPDxo3JR8lNzc3Nzc3Nzc3Nzc3Nzc3Nzc3Nzc3Nzc3Nzc3Nzc3Nzc3Nzc3Nzc3Nzc3Nzc3Nzc3Nzf/wAARCAB9ANADASIAAhEBAxEB/8QAHAAAAQUBAQEAAAAAAAAAAAAAAgEDBAUGBwAI/8QAPBAAAQQBAgUBBQYEBAcBAAAAAQACAxEEBSEGEjFBUSITYXGBkRQjMqHB0TNCUuEHcrHwJCU1Q2JzkvH/xAAZAQADAQEBAAAAAAAAAAAAAAAAAQIDBAX/xAAiEQACAgICAgMBAQAAAAAAAAAAAQIRAyESMQQiEzJBFHH/2gAMAwEAAhEDEQA/AOv2vBDaUFUINKCgRAoAW0qFKEAeZ/N8f0RIWHr8f0REpAKoOo6lHhU3Z0h35e69rOpY+lYL8nJdTQKa3u49gFzvGzsvXcuSc88UAfXN5+CznOi4R5Gol1eaZ/4tj2A2/wD1NPlEnUG/fdKII2saGuIJ9yUXexK5XkOqOIXIhbIAehCptSGTATLBJ6m9A09R4V0SejrF91HnYx7TtvSz5s0+JGcwuOcmDO++bI4td6w00T+a6jpevYWpYceRjSc7HdzsR8QuQa9pYbL9pii9QG//AJDwmuHNRm03Ke6Ky0n1sJrnH6HddEMrq0c2THR3aKaOUWwgpxZbR9UbyxTNPNFILvwtNG9sjA9hBaVvCfIxaoNeSJVZIq8EiVAxUoQ2lBQAqVIlSAq0TSgtKCqEOIgmwUVoANIktKOqAPN6urz+iKwN3GgNyfAQtO5/32UPW5vYaVlP3sRkbe/b9UnpDMDxRlTa7qjYmvLcdhpoBI9Pc/P9lPxOXHx2RQt5WNFClWDYkj8b91Kgm7Ekkbcoba8/JJtnfhgkiwLg7+V306o21V9PiVGa7ptINq3TwIbZLdgOrjVKEjUae++hs9iBYUYySAkkAt7kBOTl0h6OA6Ek1+SZZFfZt+LO6JDseLI5mcjhYI8KiytIGNl89AxvNg/utExlFp3FdvCPKxjLjPFBxAse9TGTizOatEbT5Rp8HJN6IqG5HQ/sVecO8R4E+UzEgzYZTK1zmNa6zTTR+h2VTAGygNkHNTA3dQ9G4cxdIzhmY8srpQwt9VVvV/mL+ZXTCVbOSS2dNS2o2FL7bFjfe5G6fXWnaswCtKhBS2mAqVDaVAChEhteBQBVgpWoLSgpiHAUQKAFKCgA0QKAFLaBitO5/wB9lC1xntNLyGn+m1Lad3fL/RJKxssbmP8AwuBBSYWc25fvg0G6AB96ke0giaPaPaPFHqomsGTCyMiLlBe22hQcHDmfGJJJCX9hew+S4JR9j0YSfFUaSKQPFjp46p172tA5utErOjLyMRxJAewbEtKnTzudiCZjiQW7WlSRVtjednT89QlvuFdVD+05rCHviLq96YGX9lAe+J0jnOrYfqnYtdbLkugfhy87L5gCCR8k6v8ACbrsu9MzDkxAvFOvp4VvAbjo9rCzeNkQCQOx3OAJotogg+8FXeG5xZbvqueWivwCYNx5jITysu/cApIeHNDmmwRYKZ1Joe2NhA5btwJ/FvsPzUfTQ5rJw9xJE7wC4k1W230WsJXoxnj1Zq9BmuF8fcG/krW1mdHyDFlBlWJNitGDsu7G7icklsO0oKC14LQkO0Vpu0toAcBS2mwUQKAKq0oKbtECmIctECmwUoKAHbSjqgBXrQATDu75f6I7rdNMO7kVoAwfHsLBqUboz946Pmc2vkD+SyM0uo5NwxS+xa01QNF/nddT4m06LM09+QWAz47S9ru/KNyFiX4TcinR8ovdceT1nZ24faFFfiYrRkRn2lkC5R1s+fcrWv8Al4a2tidgPemzhDDx3ve/qKAb2UvGiDsMAnY91jN2zpiqRWRt9owRuaC7mttjoVKhia3Zw5ZB1ppJKbzWuxy6RrOZrBfWjSn6dkx5UbXMfzGuh2IVRehNCMgbbXmPlI79/mrLCeDGQN66qPM5rdtk9iEHxusciAgcTNL4sR5d6WS2R5NWPpSl4L+eDmO5cbJ8mggzwXZEbWta5zKe0Hsf92noYmwxBjLrqbN7nqnjIyP1LDSKOoRX71p7WX0YF2fHXYG1prXfh+pwT7CtKgtKFqSHaW0CUJgGCiBTaUFICqtKCs9o3Fuj6uAIMpkcpH8KU8rv7q+a5MQ8CitMhyMOQA7a9doLXrQAbT6nIrTbDu75IrQB6ZofDIw7hzSCPNhc3xMtkbTZ3A3XSbXMNexTg63kQDaMv52f5Xb/ANvkufPG6Z0+NKm0DqOa7IlbFBsG+px8eEzFnZ8MBjIDhdek9R80y6OWKMGNpc545ieiGLMmcA37KLGx53UPyWFI7Fs9WbMOaWWg7bkAFBPsDYiD6mkCrad/7oZJMogD7pgQxYhkPNkyueL/AAjYJtpA00TY55y1pcbb2d5Vjp87ucX0JUS2NxWNA3BT2M4NAdfxWWQgt5GMM/PXqIG/wv8AdLdlNxF0wdIBbWkA12Tkf8Vo96Mf1Mcr2Xmj4ToAZphTnCgPcrTmQt/CEq9CMUlo5WwrSgoLSgqhBpQhtKgQS9aG0qBnyox5BB7g2tHofGer6QWtbkOnhH/alNj5HqFl7Xi6lAztfD/H+n6pKzGnjfjzuFgndpPcArXwzRyi43tcPcbXzdgZT8TNhnjAL43BwB7+5bnSuKtRhf8AacPT/aROx43cj3EW55oNv+yfNrsKOvApbVFw1rEusYc08+KcblmdGxhJtzKBa430JBG3ZW5dsrJHmn1O+SO1HidZd8k4EAO3ssxxppbsiFmfAwufACJWgbuZ5Hw/VaMFED56KZK1RUZcXaOUe2LwGDp1a5J9nMx5i4i/C1HFOgMja/M08NaCbfCNt76tH6fRZVmaAyiacDuPBXHKLi6O/HkUiXFpzWDmd6yOl2pcETava/CrxqrA3315QM1IF2x3PYJMttE/J5WDlvvsELpfW2Nvbr7iobpHSyFzj0U/QMGbVNSbDE0hgovf/SPJWbTkK62bLh/TjPo+U4D1SNDY77lu9/VV0ZDJI5C08l3X6La47I8PFbGwcscTdh8AshjubJFI1w9DpHEfMoT4nK/Zs0cEzJ4hJGbaR9E52VDgyyYUhDSHxO3I7hWmTk+zwpsiFokLI3Pa0mroXV9l248ikjJwd0SbRArmg/xKzHNDhpGPR3H/ABDun/ytho3EWJn6ZBl5D4cWSQHmidNzFtEjrQ8X0VwlzdRNc/jZPHjyyaX+ovbSrNa5xro2izxw5Mskj3s5x7BvOALrco+G+L9N4iyJoMETtliZzlsrQLF1tuqejnTTVo0SVDa8gD5PtJdndC5yRhttnupGOMd6gV0nhtz4NPwjJIXEAOBvo0mwPkKXMb8LecKZn2jTBE4+rHpu/jss8nRUTr0bg5gcBs4A7Jy1A0ib2+nY7u/IAfiE/k5MeO0F5NnoB1K2tJWRWyVE6nORSTxx/wAR7W/ErPzajLI53IfZg/09fqornF5s7nyVzyzq6Raxv9L2fWII9ogZD56BV8+r5U3pY4Rg9eT91XOO4F9Sng0RtPf3rN5JSLUEhmaVz3u5nOc7+o9aULjHSWQZEeXCyo8j8XKKAf3Hz6qXFTsnfuWj6lbCbT4NRwJMXJbzRyCj5HgjwQpWy06ONzY7QbT2JA2GZshuverLiPRczR5ZI5jzxneKfoHfs73fNQtOx8nWJ4cPFHNI7c9tu5Pu3VUaquyww8WbUspmLhM5nu3J8DyV03QtJh0nFEMItx3keRu4oeH9Cx9GxfZxAOkd+OQjdx/ZXAAASqkZylZB1rIEGBKfLSFlMZxZjNBPZW/FM33bYR1eT9FTs/h14WckJDwkcR1r3p5sji1zXG2uBDt+oKhF9BOtkBaPgkkOxnUtGxc7SIdNjP2WKF/PHyNsDrtv29RTGJoDcXAjjIfPIxwbcTwz09zRHVWTJdhXZSGPBrbdb4c+TDK4EeRD+jH8eTa7M5p2gYbuJNXm1PFbkwYWLGYRMz0OJLyTR2OzR9VL0HG0l3EOk6lpTMTHkmwJXZcGG4ezDj7PqB4JcOyvra6N8bwHMe0tc124cDsQfko2maRp2n532vTsaDGeYXRuZGwNa+yCCSPFfmtH5POVyRlDBwior8M7Nxvr+WNRztF0rHfpenvLZXyu9TgO/Udt9gdlOdxdr+ZBj5mhcPsy8GSAOfI6WiyQFwezqOlDeu6xOpYE0eVn4kWk67iZWU8lmHFkB+LLZ/EXAC+9Nvbbor7iFuXwxwDp+ixB32nKc4TujBPKCS5wBHayAtU0+hUcXlO/KO6cd2DegTI3mA8J7oLQB7or/g/I9nqToidpWfmNx+qzxNm1aaA4t1XFI/rr6gqZdDXZ1/RNS+z6fJGBcnPbAe1ojK6R5fI4uce5VdhAexZXcqb/ADAeAuWUm9M2iktjnNXVEDY2TMhRRn7lSkMQjnBRNdIYwxx3HdH3dSBvdNiPae3my2t33kYPzW/xqbHbiAB1J7LB6V/1GH/3t/0KveI5HzCDTS7lgyGOfLXVwaR6fgb38jbuqgrBujNcW/4gaNlSyaZi4rNQx27TTEjkJHUN33+PRRuCOL+H9MypMWfFlwY5X+jJlk9pt2a81sOu+48lZXjaJsXE2Q1mw5GO2/yqu4W0+LV9bigyifYi3uaP5g3evmteO6NuMVjs+k2ua9gewhzXCwQbBCR5ppVFpE74GtYwgRGgI62b8FdS9CpkqOdGU1uYS6g4Xswctfn+ygB1AheyHl80sjvxOcb+qZj2cQdwFnRQUkrWHme4Nb5KLHdcd78va+tKPFAGzPc9xkkBrmd2+HhSW7AhKgHWOBPvUljtgoEZ9SmMPpSGPl9Io5W2FGc4oGONn4oAtmPZI3kfu0+UpyZcFzfakyQO/C49Wnwqp2Q6O6H5qfigZOM+OQWHNuz27qVJwdoGr0f/2Q=="/>
          <p:cNvSpPr>
            <a:spLocks noChangeAspect="1" noChangeArrowheads="1"/>
          </p:cNvSpPr>
          <p:nvPr/>
        </p:nvSpPr>
        <p:spPr bwMode="auto">
          <a:xfrm>
            <a:off x="374650" y="-203200"/>
            <a:ext cx="1733550" cy="1038225"/>
          </a:xfrm>
          <a:prstGeom prst="rect">
            <a:avLst/>
          </a:prstGeom>
          <a:noFill/>
          <a:ln w="9525">
            <a:noFill/>
            <a:miter lim="800000"/>
            <a:headEnd/>
            <a:tailEnd/>
          </a:ln>
        </p:spPr>
        <p:txBody>
          <a:bodyPr/>
          <a:lstStyle/>
          <a:p>
            <a:endParaRPr lang="en-GB"/>
          </a:p>
        </p:txBody>
      </p:sp>
      <p:sp>
        <p:nvSpPr>
          <p:cNvPr id="29" name="Rectangle 1"/>
          <p:cNvSpPr>
            <a:spLocks noChangeArrowheads="1"/>
          </p:cNvSpPr>
          <p:nvPr/>
        </p:nvSpPr>
        <p:spPr bwMode="auto">
          <a:xfrm>
            <a:off x="608013" y="664146"/>
            <a:ext cx="8229600" cy="339725"/>
          </a:xfrm>
          <a:prstGeom prst="rect">
            <a:avLst/>
          </a:prstGeom>
        </p:spPr>
        <p:txBody>
          <a:bodyPr lIns="0" tIns="0" rIns="0" bIns="0">
            <a:spAutoFit/>
          </a:bodyPr>
          <a:lstStyle/>
          <a:p>
            <a:pPr>
              <a:defRPr/>
            </a:pPr>
            <a:r>
              <a:rPr lang="en-US" sz="2200" dirty="0">
                <a:solidFill>
                  <a:schemeClr val="accent2"/>
                </a:solidFill>
                <a:latin typeface="+mj-lt"/>
                <a:ea typeface="ＭＳ Ｐゴシック" charset="0"/>
              </a:rPr>
              <a:t>Vision, Regulation, Climate Change, Funding… </a:t>
            </a:r>
          </a:p>
        </p:txBody>
      </p:sp>
      <p:sp>
        <p:nvSpPr>
          <p:cNvPr id="63507" name="Title 22"/>
          <p:cNvSpPr>
            <a:spLocks noGrp="1"/>
          </p:cNvSpPr>
          <p:nvPr>
            <p:ph type="title"/>
          </p:nvPr>
        </p:nvSpPr>
        <p:spPr>
          <a:xfrm>
            <a:off x="612775" y="185738"/>
            <a:ext cx="7921625" cy="457200"/>
          </a:xfrm>
        </p:spPr>
        <p:txBody>
          <a:bodyPr/>
          <a:lstStyle/>
          <a:p>
            <a:r>
              <a:rPr lang="en-GB" dirty="0" smtClean="0"/>
              <a:t>The Rise of Mayoral Power </a:t>
            </a:r>
            <a:endParaRPr lang="en-US" dirty="0" smtClean="0"/>
          </a:p>
        </p:txBody>
      </p:sp>
      <p:pic>
        <p:nvPicPr>
          <p:cNvPr id="23" name="skylinestrips.avi">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1970" y="3800543"/>
            <a:ext cx="9144000" cy="2436769"/>
          </a:xfrm>
          <a:prstGeom prst="rect">
            <a:avLst/>
          </a:prstGeom>
        </p:spPr>
      </p:pic>
      <p:pic>
        <p:nvPicPr>
          <p:cNvPr id="26" name="Picture 11" descr="bloomberg.jpg"/>
          <p:cNvPicPr>
            <a:picLocks noChangeAspect="1"/>
          </p:cNvPicPr>
          <p:nvPr/>
        </p:nvPicPr>
        <p:blipFill>
          <a:blip r:embed="rId6"/>
          <a:srcRect/>
          <a:stretch>
            <a:fillRect/>
          </a:stretch>
        </p:blipFill>
        <p:spPr bwMode="auto">
          <a:xfrm>
            <a:off x="6156176" y="1340768"/>
            <a:ext cx="1096107" cy="1096107"/>
          </a:xfrm>
          <a:prstGeom prst="rect">
            <a:avLst/>
          </a:prstGeom>
          <a:noFill/>
          <a:ln w="9525">
            <a:noFill/>
            <a:miter lim="800000"/>
            <a:headEnd/>
            <a:tailEnd/>
          </a:ln>
        </p:spPr>
      </p:pic>
      <p:pic>
        <p:nvPicPr>
          <p:cNvPr id="27" name="Picture 12" descr="Zheng.jpg"/>
          <p:cNvPicPr>
            <a:picLocks noChangeAspect="1"/>
          </p:cNvPicPr>
          <p:nvPr/>
        </p:nvPicPr>
        <p:blipFill>
          <a:blip r:embed="rId7"/>
          <a:srcRect/>
          <a:stretch>
            <a:fillRect/>
          </a:stretch>
        </p:blipFill>
        <p:spPr bwMode="auto">
          <a:xfrm>
            <a:off x="3563888" y="1397250"/>
            <a:ext cx="1074434" cy="1074434"/>
          </a:xfrm>
          <a:prstGeom prst="rect">
            <a:avLst/>
          </a:prstGeom>
          <a:noFill/>
          <a:ln w="9525">
            <a:noFill/>
            <a:miter lim="800000"/>
            <a:headEnd/>
            <a:tailEnd/>
          </a:ln>
        </p:spPr>
      </p:pic>
      <p:pic>
        <p:nvPicPr>
          <p:cNvPr id="28" name="Picture 15" descr="gregor.jpg"/>
          <p:cNvPicPr>
            <a:picLocks noChangeAspect="1"/>
          </p:cNvPicPr>
          <p:nvPr/>
        </p:nvPicPr>
        <p:blipFill>
          <a:blip r:embed="rId8"/>
          <a:srcRect/>
          <a:stretch>
            <a:fillRect/>
          </a:stretch>
        </p:blipFill>
        <p:spPr bwMode="auto">
          <a:xfrm>
            <a:off x="755576" y="1350319"/>
            <a:ext cx="1121366" cy="1121365"/>
          </a:xfrm>
          <a:prstGeom prst="rect">
            <a:avLst/>
          </a:prstGeom>
          <a:noFill/>
          <a:ln w="9525">
            <a:noFill/>
            <a:miter lim="800000"/>
            <a:headEnd/>
            <a:tailEnd/>
          </a:ln>
        </p:spPr>
      </p:pic>
      <p:pic>
        <p:nvPicPr>
          <p:cNvPr id="30" name="Picture 20" descr="Sobyanin.jpg"/>
          <p:cNvPicPr>
            <a:picLocks noChangeAspect="1"/>
          </p:cNvPicPr>
          <p:nvPr/>
        </p:nvPicPr>
        <p:blipFill>
          <a:blip r:embed="rId9"/>
          <a:srcRect/>
          <a:stretch>
            <a:fillRect/>
          </a:stretch>
        </p:blipFill>
        <p:spPr bwMode="auto">
          <a:xfrm>
            <a:off x="6405173" y="2717751"/>
            <a:ext cx="988986" cy="988986"/>
          </a:xfrm>
          <a:prstGeom prst="rect">
            <a:avLst/>
          </a:prstGeom>
          <a:noFill/>
          <a:ln w="9525">
            <a:noFill/>
            <a:miter lim="800000"/>
            <a:headEnd/>
            <a:tailEnd/>
          </a:ln>
        </p:spPr>
      </p:pic>
      <p:sp>
        <p:nvSpPr>
          <p:cNvPr id="63501" name="TextBox 2"/>
          <p:cNvSpPr txBox="1">
            <a:spLocks noChangeArrowheads="1"/>
          </p:cNvSpPr>
          <p:nvPr/>
        </p:nvSpPr>
        <p:spPr bwMode="auto">
          <a:xfrm>
            <a:off x="7292652" y="2741891"/>
            <a:ext cx="2247900" cy="784830"/>
          </a:xfrm>
          <a:prstGeom prst="rect">
            <a:avLst/>
          </a:prstGeom>
          <a:noFill/>
          <a:ln w="9525">
            <a:noFill/>
            <a:miter lim="800000"/>
            <a:headEnd/>
            <a:tailEnd/>
          </a:ln>
        </p:spPr>
        <p:txBody>
          <a:bodyPr>
            <a:spAutoFit/>
          </a:bodyPr>
          <a:lstStyle/>
          <a:p>
            <a:r>
              <a:rPr lang="en-GB" sz="1500" b="1" dirty="0"/>
              <a:t>Mayor </a:t>
            </a:r>
            <a:endParaRPr lang="en-GB" sz="1500" b="1" dirty="0" smtClean="0"/>
          </a:p>
          <a:p>
            <a:r>
              <a:rPr lang="en-GB" sz="1500" b="1" dirty="0" smtClean="0"/>
              <a:t>Sergey </a:t>
            </a:r>
            <a:r>
              <a:rPr lang="en-GB" sz="1500" b="1" dirty="0" err="1"/>
              <a:t>Sobyanin</a:t>
            </a:r>
            <a:endParaRPr lang="en-GB" sz="1500" b="1" dirty="0"/>
          </a:p>
          <a:p>
            <a:r>
              <a:rPr lang="en-GB" sz="1500" dirty="0">
                <a:solidFill>
                  <a:srgbClr val="6D7174"/>
                </a:solidFill>
              </a:rPr>
              <a:t>Moscow</a:t>
            </a:r>
          </a:p>
        </p:txBody>
      </p:sp>
      <p:sp>
        <p:nvSpPr>
          <p:cNvPr id="63502" name="TextBox 16"/>
          <p:cNvSpPr txBox="1">
            <a:spLocks noChangeArrowheads="1"/>
          </p:cNvSpPr>
          <p:nvPr/>
        </p:nvSpPr>
        <p:spPr bwMode="auto">
          <a:xfrm>
            <a:off x="4656976" y="1541090"/>
            <a:ext cx="1881187" cy="784830"/>
          </a:xfrm>
          <a:prstGeom prst="rect">
            <a:avLst/>
          </a:prstGeom>
          <a:noFill/>
          <a:ln w="9525">
            <a:noFill/>
            <a:miter lim="800000"/>
            <a:headEnd/>
            <a:tailEnd/>
          </a:ln>
        </p:spPr>
        <p:txBody>
          <a:bodyPr>
            <a:spAutoFit/>
          </a:bodyPr>
          <a:lstStyle/>
          <a:p>
            <a:r>
              <a:rPr lang="en-GB" sz="1500" b="1" dirty="0"/>
              <a:t>Mayor </a:t>
            </a:r>
            <a:endParaRPr lang="en-GB" sz="1500" b="1" dirty="0" smtClean="0"/>
          </a:p>
          <a:p>
            <a:r>
              <a:rPr lang="en-GB" sz="1500" b="1" dirty="0" err="1" smtClean="0"/>
              <a:t>Kadir</a:t>
            </a:r>
            <a:r>
              <a:rPr lang="en-GB" sz="1500" b="1" dirty="0" smtClean="0"/>
              <a:t> </a:t>
            </a:r>
            <a:r>
              <a:rPr lang="en-GB" sz="1500" b="1" dirty="0" err="1"/>
              <a:t>Topbas</a:t>
            </a:r>
            <a:r>
              <a:rPr lang="en-GB" sz="1500" dirty="0"/>
              <a:t/>
            </a:r>
            <a:br>
              <a:rPr lang="en-GB" sz="1500" dirty="0"/>
            </a:br>
            <a:r>
              <a:rPr lang="en-GB" sz="1500" dirty="0">
                <a:solidFill>
                  <a:srgbClr val="6D7174"/>
                </a:solidFill>
              </a:rPr>
              <a:t>Istanbul</a:t>
            </a:r>
          </a:p>
        </p:txBody>
      </p:sp>
      <p:sp>
        <p:nvSpPr>
          <p:cNvPr id="63503" name="TextBox 17"/>
          <p:cNvSpPr txBox="1">
            <a:spLocks noChangeArrowheads="1"/>
          </p:cNvSpPr>
          <p:nvPr/>
        </p:nvSpPr>
        <p:spPr bwMode="auto">
          <a:xfrm>
            <a:off x="4699244" y="2819829"/>
            <a:ext cx="1727393" cy="784830"/>
          </a:xfrm>
          <a:prstGeom prst="rect">
            <a:avLst/>
          </a:prstGeom>
          <a:noFill/>
          <a:ln w="9525">
            <a:noFill/>
            <a:miter lim="800000"/>
            <a:headEnd/>
            <a:tailEnd/>
          </a:ln>
        </p:spPr>
        <p:txBody>
          <a:bodyPr wrap="square">
            <a:spAutoFit/>
          </a:bodyPr>
          <a:lstStyle/>
          <a:p>
            <a:r>
              <a:rPr lang="en-GB" sz="1500" b="1" dirty="0"/>
              <a:t>Mayor </a:t>
            </a:r>
            <a:endParaRPr lang="en-GB" sz="1500" b="1" dirty="0" smtClean="0"/>
          </a:p>
          <a:p>
            <a:r>
              <a:rPr lang="en-GB" sz="1500" b="1" dirty="0" smtClean="0"/>
              <a:t>Han </a:t>
            </a:r>
            <a:r>
              <a:rPr lang="en-GB" sz="1500" b="1" dirty="0" err="1"/>
              <a:t>Zheng</a:t>
            </a:r>
            <a:r>
              <a:rPr lang="en-GB" sz="1500" dirty="0"/>
              <a:t/>
            </a:r>
            <a:br>
              <a:rPr lang="en-GB" sz="1500" dirty="0"/>
            </a:br>
            <a:r>
              <a:rPr lang="en-GB" sz="1500" dirty="0">
                <a:solidFill>
                  <a:srgbClr val="6D7174"/>
                </a:solidFill>
              </a:rPr>
              <a:t>Shanghai</a:t>
            </a:r>
            <a:r>
              <a:rPr lang="en-GB" sz="1500" dirty="0"/>
              <a:t>  </a:t>
            </a:r>
          </a:p>
        </p:txBody>
      </p:sp>
      <p:sp>
        <p:nvSpPr>
          <p:cNvPr id="63504" name="TextBox 18"/>
          <p:cNvSpPr txBox="1">
            <a:spLocks noChangeArrowheads="1"/>
          </p:cNvSpPr>
          <p:nvPr/>
        </p:nvSpPr>
        <p:spPr bwMode="auto">
          <a:xfrm>
            <a:off x="1813744" y="2690933"/>
            <a:ext cx="2103438" cy="784830"/>
          </a:xfrm>
          <a:prstGeom prst="rect">
            <a:avLst/>
          </a:prstGeom>
          <a:noFill/>
          <a:ln w="9525">
            <a:noFill/>
            <a:miter lim="800000"/>
            <a:headEnd/>
            <a:tailEnd/>
          </a:ln>
        </p:spPr>
        <p:txBody>
          <a:bodyPr>
            <a:spAutoFit/>
          </a:bodyPr>
          <a:lstStyle/>
          <a:p>
            <a:r>
              <a:rPr lang="en-GB" sz="1500" b="1" dirty="0"/>
              <a:t>Mayor </a:t>
            </a:r>
            <a:r>
              <a:rPr lang="en-GB" sz="1500" b="1" dirty="0" smtClean="0"/>
              <a:t>Boris</a:t>
            </a:r>
          </a:p>
          <a:p>
            <a:r>
              <a:rPr lang="en-GB" sz="1500" b="1" dirty="0" smtClean="0"/>
              <a:t>Johnson</a:t>
            </a:r>
            <a:r>
              <a:rPr lang="en-GB" sz="1500" dirty="0"/>
              <a:t/>
            </a:r>
            <a:br>
              <a:rPr lang="en-GB" sz="1500" dirty="0"/>
            </a:br>
            <a:r>
              <a:rPr lang="en-GB" sz="1500" dirty="0">
                <a:solidFill>
                  <a:schemeClr val="accent2"/>
                </a:solidFill>
              </a:rPr>
              <a:t>London</a:t>
            </a:r>
          </a:p>
        </p:txBody>
      </p:sp>
      <p:sp>
        <p:nvSpPr>
          <p:cNvPr id="63505" name="TextBox 19"/>
          <p:cNvSpPr txBox="1">
            <a:spLocks noChangeArrowheads="1"/>
          </p:cNvSpPr>
          <p:nvPr/>
        </p:nvSpPr>
        <p:spPr bwMode="auto">
          <a:xfrm>
            <a:off x="7252283" y="1541090"/>
            <a:ext cx="1721580" cy="784830"/>
          </a:xfrm>
          <a:prstGeom prst="rect">
            <a:avLst/>
          </a:prstGeom>
          <a:noFill/>
          <a:ln w="9525">
            <a:noFill/>
            <a:miter lim="800000"/>
            <a:headEnd/>
            <a:tailEnd/>
          </a:ln>
        </p:spPr>
        <p:txBody>
          <a:bodyPr wrap="square">
            <a:spAutoFit/>
          </a:bodyPr>
          <a:lstStyle/>
          <a:p>
            <a:r>
              <a:rPr lang="en-GB" sz="1500" b="1" dirty="0"/>
              <a:t>Mayor </a:t>
            </a:r>
            <a:endParaRPr lang="en-GB" sz="1500" b="1" dirty="0" smtClean="0"/>
          </a:p>
          <a:p>
            <a:r>
              <a:rPr lang="en-GB" sz="1500" b="1" dirty="0" smtClean="0"/>
              <a:t>Michael </a:t>
            </a:r>
            <a:r>
              <a:rPr lang="en-GB" sz="1500" b="1" dirty="0"/>
              <a:t>Bloomberg</a:t>
            </a:r>
            <a:r>
              <a:rPr lang="en-GB" sz="1500" dirty="0"/>
              <a:t/>
            </a:r>
            <a:br>
              <a:rPr lang="en-GB" sz="1500" dirty="0"/>
            </a:br>
            <a:r>
              <a:rPr lang="en-GB" sz="1500" dirty="0">
                <a:solidFill>
                  <a:srgbClr val="6D7174"/>
                </a:solidFill>
              </a:rPr>
              <a:t>New </a:t>
            </a:r>
            <a:r>
              <a:rPr lang="en-GB" sz="1500" dirty="0" smtClean="0">
                <a:solidFill>
                  <a:srgbClr val="6D7174"/>
                </a:solidFill>
              </a:rPr>
              <a:t>York</a:t>
            </a:r>
            <a:endParaRPr lang="en-GB" sz="1500" dirty="0">
              <a:solidFill>
                <a:srgbClr val="6D7174"/>
              </a:solidFill>
            </a:endParaRPr>
          </a:p>
        </p:txBody>
      </p:sp>
      <p:sp>
        <p:nvSpPr>
          <p:cNvPr id="63506" name="TextBox 1"/>
          <p:cNvSpPr txBox="1">
            <a:spLocks noChangeArrowheads="1"/>
          </p:cNvSpPr>
          <p:nvPr/>
        </p:nvSpPr>
        <p:spPr bwMode="auto">
          <a:xfrm>
            <a:off x="1846907" y="1564050"/>
            <a:ext cx="2005013" cy="784830"/>
          </a:xfrm>
          <a:prstGeom prst="rect">
            <a:avLst/>
          </a:prstGeom>
          <a:noFill/>
          <a:ln w="9525">
            <a:noFill/>
            <a:miter lim="800000"/>
            <a:headEnd/>
            <a:tailEnd/>
          </a:ln>
        </p:spPr>
        <p:txBody>
          <a:bodyPr>
            <a:spAutoFit/>
          </a:bodyPr>
          <a:lstStyle/>
          <a:p>
            <a:r>
              <a:rPr lang="en-GB" sz="1500" b="1" dirty="0"/>
              <a:t>Mayor </a:t>
            </a:r>
            <a:r>
              <a:rPr lang="en-GB" sz="1500" b="1" dirty="0" err="1" smtClean="0"/>
              <a:t>Gregor</a:t>
            </a:r>
            <a:endParaRPr lang="en-GB" sz="1500" b="1" dirty="0" smtClean="0"/>
          </a:p>
          <a:p>
            <a:r>
              <a:rPr lang="en-GB" sz="1500" b="1" dirty="0" smtClean="0"/>
              <a:t>Robertson</a:t>
            </a:r>
            <a:r>
              <a:rPr lang="en-GB" sz="1500" dirty="0"/>
              <a:t/>
            </a:r>
            <a:br>
              <a:rPr lang="en-GB" sz="1500" dirty="0"/>
            </a:br>
            <a:r>
              <a:rPr lang="en-GB" sz="1500" dirty="0">
                <a:solidFill>
                  <a:srgbClr val="6D7174"/>
                </a:solidFill>
              </a:rPr>
              <a:t>Vancouver</a:t>
            </a:r>
          </a:p>
        </p:txBody>
      </p:sp>
      <p:grpSp>
        <p:nvGrpSpPr>
          <p:cNvPr id="4" name="Group 3"/>
          <p:cNvGrpSpPr/>
          <p:nvPr/>
        </p:nvGrpSpPr>
        <p:grpSpPr>
          <a:xfrm>
            <a:off x="467544" y="2348880"/>
            <a:ext cx="1346200" cy="1468936"/>
            <a:chOff x="687760" y="4897485"/>
            <a:chExt cx="1134954" cy="1238432"/>
          </a:xfrm>
        </p:grpSpPr>
        <p:pic>
          <p:nvPicPr>
            <p:cNvPr id="24" name="Picture 8" descr="BuildingBoris"/>
            <p:cNvPicPr>
              <a:picLocks noChangeAspect="1" noChangeArrowheads="1"/>
            </p:cNvPicPr>
            <p:nvPr/>
          </p:nvPicPr>
          <p:blipFill rotWithShape="1">
            <a:blip r:embed="rId10">
              <a:extLst/>
            </a:blip>
            <a:srcRect t="18493" b="28185"/>
            <a:stretch/>
          </p:blipFill>
          <p:spPr bwMode="auto">
            <a:xfrm>
              <a:off x="687760" y="4897485"/>
              <a:ext cx="1134954" cy="1238432"/>
            </a:xfrm>
            <a:prstGeom prst="rect">
              <a:avLst/>
            </a:prstGeom>
            <a:noFill/>
            <a:ln>
              <a:noFill/>
            </a:ln>
            <a:effectLst>
              <a:softEdge rad="355600"/>
            </a:effectLst>
            <a:extLst/>
          </p:spPr>
        </p:pic>
        <p:pic>
          <p:nvPicPr>
            <p:cNvPr id="31" name="Picture 8" descr="BuildingBoris"/>
            <p:cNvPicPr>
              <a:picLocks noChangeAspect="1" noChangeArrowheads="1"/>
            </p:cNvPicPr>
            <p:nvPr/>
          </p:nvPicPr>
          <p:blipFill rotWithShape="1">
            <a:blip r:embed="rId10">
              <a:extLst/>
            </a:blip>
            <a:srcRect t="18493" b="28185"/>
            <a:stretch/>
          </p:blipFill>
          <p:spPr bwMode="auto">
            <a:xfrm>
              <a:off x="687760" y="4897485"/>
              <a:ext cx="1134954" cy="1238432"/>
            </a:xfrm>
            <a:prstGeom prst="rect">
              <a:avLst/>
            </a:prstGeom>
            <a:noFill/>
            <a:ln>
              <a:noFill/>
            </a:ln>
            <a:effectLst>
              <a:softEdge rad="355600"/>
            </a:effectLst>
            <a:extLst/>
          </p:spPr>
        </p:pic>
      </p:grpSp>
    </p:spTree>
    <p:extLst>
      <p:ext uri="{BB962C8B-B14F-4D97-AF65-F5344CB8AC3E}">
        <p14:creationId xmlns:p14="http://schemas.microsoft.com/office/powerpoint/2010/main" val="3899621251"/>
      </p:ext>
    </p:extLst>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0000" fill="hold"/>
                                        <p:tgtEl>
                                          <p:spTgt spid="2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23"/>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23"/>
                                        </p:tgtEl>
                                      </p:cBhvr>
                                    </p:cmd>
                                  </p:childTnLst>
                                </p:cTn>
                              </p:par>
                            </p:childTnLst>
                          </p:cTn>
                        </p:par>
                      </p:childTnLst>
                    </p:cTn>
                  </p:par>
                </p:childTnLst>
              </p:cTn>
              <p:nextCondLst>
                <p:cond evt="onClick" delay="0">
                  <p:tgtEl>
                    <p:spTgt spid="23"/>
                  </p:tgtEl>
                </p:cond>
              </p:nextCondLst>
            </p:seq>
            <p:video>
              <p:cMediaNode vol="80000">
                <p:cTn id="12" fill="hold" display="0">
                  <p:stCondLst>
                    <p:cond delay="indefinite"/>
                  </p:stCondLst>
                </p:cTn>
                <p:tgtEl>
                  <p:spTgt spid="23"/>
                </p:tgtEl>
              </p:cMediaNode>
            </p:video>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ounded Rectangle 46"/>
          <p:cNvSpPr/>
          <p:nvPr/>
        </p:nvSpPr>
        <p:spPr>
          <a:xfrm>
            <a:off x="4283968" y="1638300"/>
            <a:ext cx="3244850" cy="4383088"/>
          </a:xfrm>
          <a:prstGeom prst="roundRect">
            <a:avLst>
              <a:gd name="adj" fmla="val 2446"/>
            </a:avLst>
          </a:prstGeom>
          <a:gradFill flip="none" rotWithShape="1">
            <a:gsLst>
              <a:gs pos="77000">
                <a:schemeClr val="accent3"/>
              </a:gs>
              <a:gs pos="100000">
                <a:schemeClr val="tx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pic>
        <p:nvPicPr>
          <p:cNvPr id="86" name="Picture 14" descr="3679571_thumbnail"/>
          <p:cNvPicPr>
            <a:picLocks noChangeAspect="1" noChangeArrowheads="1"/>
          </p:cNvPicPr>
          <p:nvPr/>
        </p:nvPicPr>
        <p:blipFill>
          <a:blip r:embed="rId2">
            <a:lum bright="78000"/>
          </a:blip>
          <a:srcRect l="60414" b="14285"/>
          <a:stretch>
            <a:fillRect/>
          </a:stretch>
        </p:blipFill>
        <p:spPr bwMode="auto">
          <a:xfrm>
            <a:off x="7313872" y="3789040"/>
            <a:ext cx="2046027" cy="2326010"/>
          </a:xfrm>
          <a:prstGeom prst="rect">
            <a:avLst/>
          </a:prstGeom>
          <a:noFill/>
        </p:spPr>
      </p:pic>
      <p:sp>
        <p:nvSpPr>
          <p:cNvPr id="46" name="Rounded Rectangle 45"/>
          <p:cNvSpPr/>
          <p:nvPr/>
        </p:nvSpPr>
        <p:spPr>
          <a:xfrm>
            <a:off x="614026" y="1638300"/>
            <a:ext cx="3244850" cy="4383088"/>
          </a:xfrm>
          <a:prstGeom prst="roundRect">
            <a:avLst>
              <a:gd name="adj" fmla="val 2446"/>
            </a:avLst>
          </a:prstGeom>
          <a:gradFill flip="none" rotWithShape="1">
            <a:gsLst>
              <a:gs pos="77000">
                <a:schemeClr val="accent3"/>
              </a:gs>
              <a:gs pos="100000">
                <a:schemeClr val="bg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8" name="Rounded Rectangle 47"/>
          <p:cNvSpPr/>
          <p:nvPr/>
        </p:nvSpPr>
        <p:spPr>
          <a:xfrm>
            <a:off x="614026" y="1268760"/>
            <a:ext cx="3244850" cy="325785"/>
          </a:xfrm>
          <a:prstGeom prst="roundRect">
            <a:avLst>
              <a:gd name="adj" fmla="val 1666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dirty="0">
                <a:solidFill>
                  <a:srgbClr val="CD4F53"/>
                </a:solidFill>
              </a:rPr>
              <a:t>Successes </a:t>
            </a:r>
          </a:p>
        </p:txBody>
      </p:sp>
      <p:sp>
        <p:nvSpPr>
          <p:cNvPr id="49" name="Rounded Rectangle 48"/>
          <p:cNvSpPr/>
          <p:nvPr/>
        </p:nvSpPr>
        <p:spPr>
          <a:xfrm>
            <a:off x="4283968" y="1268760"/>
            <a:ext cx="3244850" cy="325785"/>
          </a:xfrm>
          <a:prstGeom prst="roundRect">
            <a:avLst>
              <a:gd name="adj" fmla="val 16667"/>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dirty="0" smtClean="0">
                <a:solidFill>
                  <a:srgbClr val="6D7174"/>
                </a:solidFill>
              </a:rPr>
              <a:t>Hazards</a:t>
            </a:r>
            <a:endParaRPr lang="en-GB" dirty="0">
              <a:solidFill>
                <a:srgbClr val="6D7174"/>
              </a:solidFill>
            </a:endParaRPr>
          </a:p>
        </p:txBody>
      </p:sp>
      <p:sp>
        <p:nvSpPr>
          <p:cNvPr id="109570" name="Title 1"/>
          <p:cNvSpPr>
            <a:spLocks noGrp="1"/>
          </p:cNvSpPr>
          <p:nvPr>
            <p:ph type="title"/>
          </p:nvPr>
        </p:nvSpPr>
        <p:spPr>
          <a:xfrm>
            <a:off x="631825" y="185738"/>
            <a:ext cx="7921625" cy="457200"/>
          </a:xfrm>
        </p:spPr>
        <p:txBody>
          <a:bodyPr/>
          <a:lstStyle/>
          <a:p>
            <a:r>
              <a:rPr lang="en-GB" dirty="0" smtClean="0">
                <a:ea typeface="ＭＳ 明朝" charset="-128"/>
                <a:cs typeface="Arial" charset="0"/>
              </a:rPr>
              <a:t>Business and Finance</a:t>
            </a:r>
            <a:br>
              <a:rPr lang="en-GB" dirty="0" smtClean="0">
                <a:ea typeface="ＭＳ 明朝" charset="-128"/>
                <a:cs typeface="Arial" charset="0"/>
              </a:rPr>
            </a:br>
            <a:r>
              <a:rPr lang="en-GB" sz="2400" i="1" dirty="0" smtClean="0">
                <a:solidFill>
                  <a:schemeClr val="accent1"/>
                </a:solidFill>
                <a:ea typeface="ＭＳ 明朝" charset="-128"/>
                <a:cs typeface="Arial" charset="0"/>
              </a:rPr>
              <a:t>Schizophrenia? Punching below its weight??</a:t>
            </a:r>
            <a:r>
              <a:rPr lang="en-GB" dirty="0" smtClean="0">
                <a:ea typeface="ＭＳ 明朝" charset="-128"/>
                <a:cs typeface="Arial" charset="0"/>
              </a:rPr>
              <a:t/>
            </a:r>
            <a:br>
              <a:rPr lang="en-GB" dirty="0" smtClean="0">
                <a:ea typeface="ＭＳ 明朝" charset="-128"/>
                <a:cs typeface="Arial" charset="0"/>
              </a:rPr>
            </a:br>
            <a:endParaRPr lang="en-GB" dirty="0" smtClean="0">
              <a:ea typeface="ＭＳ 明朝" charset="-128"/>
              <a:cs typeface="Arial" charset="0"/>
            </a:endParaRPr>
          </a:p>
        </p:txBody>
      </p:sp>
      <p:sp>
        <p:nvSpPr>
          <p:cNvPr id="109572" name="Rectangle 1"/>
          <p:cNvSpPr>
            <a:spLocks noChangeArrowheads="1"/>
          </p:cNvSpPr>
          <p:nvPr/>
        </p:nvSpPr>
        <p:spPr bwMode="auto">
          <a:xfrm>
            <a:off x="4419600" y="1832124"/>
            <a:ext cx="3109217" cy="3531736"/>
          </a:xfrm>
          <a:prstGeom prst="rect">
            <a:avLst/>
          </a:prstGeom>
          <a:noFill/>
          <a:ln w="9525">
            <a:noFill/>
            <a:miter lim="800000"/>
            <a:headEnd/>
            <a:tailEnd/>
          </a:ln>
        </p:spPr>
        <p:txBody>
          <a:bodyPr wrap="square" lIns="0" tIns="0" rIns="0" bIns="0">
            <a:spAutoFit/>
          </a:bodyPr>
          <a:lstStyle/>
          <a:p>
            <a:pPr marL="195263" indent="-195263" eaLnBrk="0" hangingPunct="0">
              <a:spcBef>
                <a:spcPct val="50000"/>
              </a:spcBef>
              <a:buClr>
                <a:schemeClr val="accent2"/>
              </a:buClr>
              <a:buFont typeface="Times New Roman" pitchFamily="18" charset="0"/>
              <a:buChar char="•"/>
            </a:pPr>
            <a:r>
              <a:rPr lang="en-GB" sz="1700" dirty="0">
                <a:solidFill>
                  <a:srgbClr val="000000"/>
                </a:solidFill>
              </a:rPr>
              <a:t>Toronto Board  of Trade </a:t>
            </a:r>
            <a:r>
              <a:rPr lang="en-GB" sz="1700" dirty="0" smtClean="0">
                <a:solidFill>
                  <a:srgbClr val="000000"/>
                </a:solidFill>
              </a:rPr>
              <a:t>: </a:t>
            </a:r>
            <a:r>
              <a:rPr lang="en-GB" sz="1700" b="1" dirty="0" smtClean="0">
                <a:solidFill>
                  <a:srgbClr val="000000"/>
                </a:solidFill>
              </a:rPr>
              <a:t>economic </a:t>
            </a:r>
            <a:r>
              <a:rPr lang="en-GB" sz="1700" b="1" dirty="0">
                <a:solidFill>
                  <a:srgbClr val="000000"/>
                </a:solidFill>
              </a:rPr>
              <a:t>dynamism 18th </a:t>
            </a:r>
            <a:r>
              <a:rPr lang="en-GB" sz="1700" b="1" dirty="0" smtClean="0">
                <a:solidFill>
                  <a:srgbClr val="000000"/>
                </a:solidFill>
              </a:rPr>
              <a:t>of 24th -</a:t>
            </a:r>
            <a:r>
              <a:rPr lang="en-GB" sz="1700" dirty="0" smtClean="0">
                <a:solidFill>
                  <a:srgbClr val="000000"/>
                </a:solidFill>
              </a:rPr>
              <a:t>comparatively </a:t>
            </a:r>
            <a:r>
              <a:rPr lang="en-GB" sz="1700" dirty="0">
                <a:solidFill>
                  <a:srgbClr val="000000"/>
                </a:solidFill>
              </a:rPr>
              <a:t>low GDP per capita and low productivity, </a:t>
            </a:r>
          </a:p>
          <a:p>
            <a:pPr marL="195263" indent="-195263" eaLnBrk="0" hangingPunct="0">
              <a:spcBef>
                <a:spcPct val="50000"/>
              </a:spcBef>
              <a:buClr>
                <a:schemeClr val="accent2"/>
              </a:buClr>
              <a:buFont typeface="Times New Roman" pitchFamily="18" charset="0"/>
              <a:buChar char="•"/>
            </a:pPr>
            <a:r>
              <a:rPr lang="en-GB" sz="1700" b="1" dirty="0">
                <a:solidFill>
                  <a:srgbClr val="000000"/>
                </a:solidFill>
              </a:rPr>
              <a:t>Limited success in attracting capital investment </a:t>
            </a:r>
            <a:r>
              <a:rPr lang="en-GB" sz="1700" dirty="0">
                <a:solidFill>
                  <a:srgbClr val="000000"/>
                </a:solidFill>
              </a:rPr>
              <a:t>- similar to Dallas, but less than 50% of Seattle, less than 25% of Boston </a:t>
            </a:r>
          </a:p>
          <a:p>
            <a:pPr marL="195263" indent="-195263" eaLnBrk="0" hangingPunct="0">
              <a:spcBef>
                <a:spcPct val="50000"/>
              </a:spcBef>
              <a:buClr>
                <a:schemeClr val="accent2"/>
              </a:buClr>
              <a:buFont typeface="Times New Roman" pitchFamily="18" charset="0"/>
              <a:buChar char="•"/>
            </a:pPr>
            <a:r>
              <a:rPr lang="en-GB" sz="1700" dirty="0">
                <a:solidFill>
                  <a:srgbClr val="000000"/>
                </a:solidFill>
              </a:rPr>
              <a:t>Average </a:t>
            </a:r>
            <a:r>
              <a:rPr lang="en-GB" sz="1700" b="1" dirty="0">
                <a:solidFill>
                  <a:srgbClr val="000000"/>
                </a:solidFill>
              </a:rPr>
              <a:t>IPO value low </a:t>
            </a:r>
            <a:r>
              <a:rPr lang="en-GB" sz="1700" dirty="0">
                <a:solidFill>
                  <a:srgbClr val="000000"/>
                </a:solidFill>
              </a:rPr>
              <a:t>: at $9 million less than 1/6 Toronto </a:t>
            </a:r>
          </a:p>
          <a:p>
            <a:pPr marL="195263" indent="-195263" eaLnBrk="0" hangingPunct="0">
              <a:spcBef>
                <a:spcPct val="50000"/>
              </a:spcBef>
              <a:buClr>
                <a:schemeClr val="accent2"/>
              </a:buClr>
              <a:buFont typeface="Times New Roman" pitchFamily="18" charset="0"/>
              <a:buChar char="•"/>
            </a:pPr>
            <a:r>
              <a:rPr lang="en-GB" sz="1700" dirty="0">
                <a:solidFill>
                  <a:srgbClr val="000000"/>
                </a:solidFill>
              </a:rPr>
              <a:t>High-tech employment  low, ranked 13 /14 world cities,  </a:t>
            </a:r>
          </a:p>
        </p:txBody>
      </p:sp>
      <p:sp>
        <p:nvSpPr>
          <p:cNvPr id="109573" name="Rectangle 3"/>
          <p:cNvSpPr>
            <a:spLocks noChangeArrowheads="1"/>
          </p:cNvSpPr>
          <p:nvPr/>
        </p:nvSpPr>
        <p:spPr bwMode="auto">
          <a:xfrm>
            <a:off x="2222500" y="4222750"/>
            <a:ext cx="204788" cy="215900"/>
          </a:xfrm>
          <a:prstGeom prst="rect">
            <a:avLst/>
          </a:prstGeom>
          <a:noFill/>
          <a:ln w="9525">
            <a:noFill/>
            <a:miter lim="800000"/>
            <a:headEnd/>
            <a:tailEnd/>
          </a:ln>
        </p:spPr>
        <p:txBody>
          <a:bodyPr wrap="none" anchor="ctr">
            <a:spAutoFit/>
          </a:bodyPr>
          <a:lstStyle/>
          <a:p>
            <a:r>
              <a:rPr lang="en-GB" sz="800" u="sng" baseline="30000">
                <a:solidFill>
                  <a:srgbClr val="800080"/>
                </a:solidFill>
                <a:latin typeface="Calibri" pitchFamily="34" charset="0"/>
                <a:ea typeface="ＭＳ 明朝" charset="-128"/>
                <a:cs typeface="Arial" charset="0"/>
                <a:hlinkClick r:id=""/>
              </a:rPr>
              <a:t>[</a:t>
            </a:r>
            <a:endParaRPr lang="en-US" sz="1800">
              <a:solidFill>
                <a:srgbClr val="000000"/>
              </a:solidFill>
              <a:latin typeface="Arial" charset="0"/>
              <a:ea typeface="ＭＳ 明朝" charset="-128"/>
              <a:cs typeface="Arial" charset="0"/>
            </a:endParaRPr>
          </a:p>
        </p:txBody>
      </p:sp>
      <p:sp>
        <p:nvSpPr>
          <p:cNvPr id="109576" name="TextBox 3"/>
          <p:cNvSpPr txBox="1">
            <a:spLocks noChangeArrowheads="1"/>
          </p:cNvSpPr>
          <p:nvPr/>
        </p:nvSpPr>
        <p:spPr bwMode="auto">
          <a:xfrm>
            <a:off x="636588" y="1832124"/>
            <a:ext cx="3122612" cy="3231654"/>
          </a:xfrm>
          <a:prstGeom prst="rect">
            <a:avLst/>
          </a:prstGeom>
          <a:noFill/>
          <a:ln w="9525">
            <a:noFill/>
            <a:miter lim="800000"/>
            <a:headEnd/>
            <a:tailEnd/>
          </a:ln>
        </p:spPr>
        <p:txBody>
          <a:bodyPr wrap="square">
            <a:spAutoFit/>
          </a:bodyPr>
          <a:lstStyle/>
          <a:p>
            <a:pPr marL="195263" indent="-195263" eaLnBrk="0" hangingPunct="0">
              <a:spcBef>
                <a:spcPct val="50000"/>
              </a:spcBef>
              <a:buClr>
                <a:srgbClr val="CD4F53"/>
              </a:buClr>
              <a:buFont typeface="Times New Roman" pitchFamily="18" charset="0"/>
              <a:buChar char="•"/>
            </a:pPr>
            <a:r>
              <a:rPr lang="en-GB" sz="1700" dirty="0">
                <a:solidFill>
                  <a:srgbClr val="000000"/>
                </a:solidFill>
              </a:rPr>
              <a:t>AON’s 2010 </a:t>
            </a:r>
            <a:r>
              <a:rPr lang="en-GB" sz="1700" b="1" dirty="0">
                <a:solidFill>
                  <a:srgbClr val="000000"/>
                </a:solidFill>
              </a:rPr>
              <a:t>People Risk Index</a:t>
            </a:r>
            <a:r>
              <a:rPr lang="en-GB" sz="1700" dirty="0">
                <a:solidFill>
                  <a:srgbClr val="000000"/>
                </a:solidFill>
              </a:rPr>
              <a:t>, </a:t>
            </a:r>
            <a:r>
              <a:rPr lang="en-GB" sz="1700" b="1" dirty="0">
                <a:solidFill>
                  <a:srgbClr val="000000"/>
                </a:solidFill>
              </a:rPr>
              <a:t>13/90</a:t>
            </a:r>
            <a:r>
              <a:rPr lang="en-GB" sz="1700" dirty="0">
                <a:solidFill>
                  <a:srgbClr val="000000"/>
                </a:solidFill>
              </a:rPr>
              <a:t>  </a:t>
            </a:r>
            <a:r>
              <a:rPr lang="en-GB" sz="1700" dirty="0" smtClean="0">
                <a:solidFill>
                  <a:srgbClr val="000000"/>
                </a:solidFill>
              </a:rPr>
              <a:t>(25 indicators)</a:t>
            </a:r>
            <a:endParaRPr lang="en-GB" sz="1700" dirty="0">
              <a:solidFill>
                <a:srgbClr val="000000"/>
              </a:solidFill>
            </a:endParaRPr>
          </a:p>
          <a:p>
            <a:pPr marL="195263" indent="-195263" eaLnBrk="0" hangingPunct="0">
              <a:spcBef>
                <a:spcPct val="50000"/>
              </a:spcBef>
              <a:buClr>
                <a:srgbClr val="CD4F53"/>
              </a:buClr>
              <a:buFont typeface="Times New Roman" pitchFamily="18" charset="0"/>
              <a:buChar char="•"/>
            </a:pPr>
            <a:r>
              <a:rPr lang="en-GB" sz="1700" b="1" dirty="0">
                <a:solidFill>
                  <a:srgbClr val="000000"/>
                </a:solidFill>
              </a:rPr>
              <a:t>GFC Index : </a:t>
            </a:r>
            <a:r>
              <a:rPr lang="en-GB" sz="1700" b="1" dirty="0" smtClean="0">
                <a:solidFill>
                  <a:srgbClr val="000000"/>
                </a:solidFill>
              </a:rPr>
              <a:t>17</a:t>
            </a:r>
            <a:r>
              <a:rPr lang="en-GB" sz="1700" b="1" baseline="30000" dirty="0" smtClean="0">
                <a:solidFill>
                  <a:srgbClr val="000000"/>
                </a:solidFill>
              </a:rPr>
              <a:t>th</a:t>
            </a:r>
            <a:r>
              <a:rPr lang="en-GB" sz="1700" b="1" dirty="0" smtClean="0">
                <a:solidFill>
                  <a:srgbClr val="000000"/>
                </a:solidFill>
              </a:rPr>
              <a:t> </a:t>
            </a:r>
            <a:r>
              <a:rPr lang="en-GB" sz="1700" dirty="0" smtClean="0">
                <a:solidFill>
                  <a:srgbClr val="000000"/>
                </a:solidFill>
              </a:rPr>
              <a:t>(up 6 on 77):‘ </a:t>
            </a:r>
            <a:r>
              <a:rPr lang="en-GB" sz="1700" dirty="0">
                <a:solidFill>
                  <a:srgbClr val="000000"/>
                </a:solidFill>
              </a:rPr>
              <a:t>transnational’ financial services provider </a:t>
            </a:r>
            <a:r>
              <a:rPr lang="en-GB" sz="1700" dirty="0" smtClean="0">
                <a:solidFill>
                  <a:srgbClr val="000000"/>
                </a:solidFill>
              </a:rPr>
              <a:t>alongside </a:t>
            </a:r>
            <a:r>
              <a:rPr lang="en-GB" sz="1700" dirty="0">
                <a:solidFill>
                  <a:srgbClr val="000000"/>
                </a:solidFill>
              </a:rPr>
              <a:t>Sydney, Munich  Madrid </a:t>
            </a:r>
          </a:p>
          <a:p>
            <a:pPr marL="195263" indent="-195263" eaLnBrk="0" hangingPunct="0">
              <a:spcBef>
                <a:spcPct val="50000"/>
              </a:spcBef>
              <a:buClr>
                <a:srgbClr val="CD4F53"/>
              </a:buClr>
              <a:buFont typeface="Times New Roman" pitchFamily="18" charset="0"/>
              <a:buChar char="•"/>
            </a:pPr>
            <a:r>
              <a:rPr lang="en-GB" sz="1700" dirty="0">
                <a:solidFill>
                  <a:srgbClr val="000000"/>
                </a:solidFill>
              </a:rPr>
              <a:t>KPMG’s Competitive Alternatives -  attractive low cost business destination - </a:t>
            </a:r>
            <a:r>
              <a:rPr lang="en-GB" sz="1700" b="1" dirty="0">
                <a:solidFill>
                  <a:srgbClr val="000000"/>
                </a:solidFill>
              </a:rPr>
              <a:t>more competitive on costs than  New York, LA,  Boston, Toronto and Austin </a:t>
            </a:r>
          </a:p>
        </p:txBody>
      </p:sp>
      <p:grpSp>
        <p:nvGrpSpPr>
          <p:cNvPr id="50" name="Group 106"/>
          <p:cNvGrpSpPr>
            <a:grpSpLocks/>
          </p:cNvGrpSpPr>
          <p:nvPr/>
        </p:nvGrpSpPr>
        <p:grpSpPr bwMode="auto">
          <a:xfrm>
            <a:off x="3825875" y="304800"/>
            <a:ext cx="1660525" cy="257175"/>
            <a:chOff x="-1752600" y="3317814"/>
            <a:chExt cx="945921" cy="152400"/>
          </a:xfrm>
        </p:grpSpPr>
        <p:sp>
          <p:nvSpPr>
            <p:cNvPr id="51" name="Rounded Rectangle 50"/>
            <p:cNvSpPr/>
            <p:nvPr/>
          </p:nvSpPr>
          <p:spPr>
            <a:xfrm>
              <a:off x="-1752600"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2" name="Rounded Rectangle 51"/>
            <p:cNvSpPr/>
            <p:nvPr/>
          </p:nvSpPr>
          <p:spPr>
            <a:xfrm>
              <a:off x="-1554398"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4" name="Rounded Rectangle 53"/>
            <p:cNvSpPr/>
            <p:nvPr/>
          </p:nvSpPr>
          <p:spPr>
            <a:xfrm>
              <a:off x="-1356196" y="3317814"/>
              <a:ext cx="153114" cy="152400"/>
            </a:xfrm>
            <a:prstGeom prst="roundRect">
              <a:avLst/>
            </a:prstGeom>
            <a:solidFill>
              <a:schemeClr val="accent1"/>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5" name="Rounded Rectangle 54"/>
            <p:cNvSpPr/>
            <p:nvPr/>
          </p:nvSpPr>
          <p:spPr>
            <a:xfrm>
              <a:off x="-1157055" y="3317814"/>
              <a:ext cx="152174"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6" name="Rounded Rectangle 55"/>
            <p:cNvSpPr/>
            <p:nvPr/>
          </p:nvSpPr>
          <p:spPr>
            <a:xfrm>
              <a:off x="-958853" y="3317814"/>
              <a:ext cx="152174"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grpSp>
      <p:grpSp>
        <p:nvGrpSpPr>
          <p:cNvPr id="57" name="Group 56"/>
          <p:cNvGrpSpPr/>
          <p:nvPr/>
        </p:nvGrpSpPr>
        <p:grpSpPr>
          <a:xfrm>
            <a:off x="7686675" y="205581"/>
            <a:ext cx="1304925" cy="712788"/>
            <a:chOff x="7473950" y="5334000"/>
            <a:chExt cx="1304925" cy="712788"/>
          </a:xfrm>
        </p:grpSpPr>
        <p:sp>
          <p:nvSpPr>
            <p:cNvPr id="58" name="TextBox 72"/>
            <p:cNvSpPr txBox="1">
              <a:spLocks noChangeArrowheads="1"/>
            </p:cNvSpPr>
            <p:nvPr/>
          </p:nvSpPr>
          <p:spPr bwMode="auto">
            <a:xfrm>
              <a:off x="8027446" y="5334000"/>
              <a:ext cx="751429" cy="246094"/>
            </a:xfrm>
            <a:prstGeom prst="rect">
              <a:avLst/>
            </a:prstGeom>
            <a:noFill/>
            <a:ln w="9525">
              <a:noFill/>
              <a:miter lim="800000"/>
              <a:headEnd/>
              <a:tailEnd/>
            </a:ln>
          </p:spPr>
          <p:txBody>
            <a:bodyPr wrap="none">
              <a:spAutoFit/>
            </a:bodyPr>
            <a:lstStyle/>
            <a:p>
              <a:r>
                <a:rPr lang="en-US" sz="1000"/>
                <a:t>Outstanding</a:t>
              </a:r>
            </a:p>
          </p:txBody>
        </p:sp>
        <p:sp>
          <p:nvSpPr>
            <p:cNvPr id="59" name="TextBox 73"/>
            <p:cNvSpPr txBox="1">
              <a:spLocks noChangeArrowheads="1"/>
            </p:cNvSpPr>
            <p:nvPr/>
          </p:nvSpPr>
          <p:spPr bwMode="auto">
            <a:xfrm>
              <a:off x="8027446" y="5494097"/>
              <a:ext cx="657932" cy="246094"/>
            </a:xfrm>
            <a:prstGeom prst="rect">
              <a:avLst/>
            </a:prstGeom>
            <a:noFill/>
            <a:ln w="9525">
              <a:noFill/>
              <a:miter lim="800000"/>
              <a:headEnd/>
              <a:tailEnd/>
            </a:ln>
          </p:spPr>
          <p:txBody>
            <a:bodyPr wrap="none">
              <a:spAutoFit/>
            </a:bodyPr>
            <a:lstStyle/>
            <a:p>
              <a:r>
                <a:rPr lang="en-US" sz="1000"/>
                <a:t>Very good</a:t>
              </a:r>
            </a:p>
          </p:txBody>
        </p:sp>
        <p:sp>
          <p:nvSpPr>
            <p:cNvPr id="60" name="TextBox 74"/>
            <p:cNvSpPr txBox="1">
              <a:spLocks noChangeArrowheads="1"/>
            </p:cNvSpPr>
            <p:nvPr/>
          </p:nvSpPr>
          <p:spPr bwMode="auto">
            <a:xfrm>
              <a:off x="8027446" y="5655938"/>
              <a:ext cx="441711" cy="246094"/>
            </a:xfrm>
            <a:prstGeom prst="rect">
              <a:avLst/>
            </a:prstGeom>
            <a:noFill/>
            <a:ln w="9525">
              <a:noFill/>
              <a:miter lim="800000"/>
              <a:headEnd/>
              <a:tailEnd/>
            </a:ln>
          </p:spPr>
          <p:txBody>
            <a:bodyPr wrap="none">
              <a:spAutoFit/>
            </a:bodyPr>
            <a:lstStyle/>
            <a:p>
              <a:r>
                <a:rPr lang="en-US" sz="1000"/>
                <a:t>Good</a:t>
              </a:r>
            </a:p>
          </p:txBody>
        </p:sp>
        <p:sp>
          <p:nvSpPr>
            <p:cNvPr id="61" name="TextBox 80"/>
            <p:cNvSpPr txBox="1">
              <a:spLocks noChangeArrowheads="1"/>
            </p:cNvSpPr>
            <p:nvPr/>
          </p:nvSpPr>
          <p:spPr bwMode="auto">
            <a:xfrm>
              <a:off x="8027446" y="5800694"/>
              <a:ext cx="574197" cy="246094"/>
            </a:xfrm>
            <a:prstGeom prst="rect">
              <a:avLst/>
            </a:prstGeom>
            <a:noFill/>
            <a:ln w="9525">
              <a:noFill/>
              <a:miter lim="800000"/>
              <a:headEnd/>
              <a:tailEnd/>
            </a:ln>
          </p:spPr>
          <p:txBody>
            <a:bodyPr wrap="none">
              <a:spAutoFit/>
            </a:bodyPr>
            <a:lstStyle/>
            <a:p>
              <a:r>
                <a:rPr lang="en-US" sz="1000"/>
                <a:t>Average</a:t>
              </a:r>
            </a:p>
          </p:txBody>
        </p:sp>
        <p:grpSp>
          <p:nvGrpSpPr>
            <p:cNvPr id="62" name="Group 81"/>
            <p:cNvGrpSpPr>
              <a:grpSpLocks/>
            </p:cNvGrpSpPr>
            <p:nvPr/>
          </p:nvGrpSpPr>
          <p:grpSpPr bwMode="auto">
            <a:xfrm>
              <a:off x="7473950" y="5421947"/>
              <a:ext cx="585228" cy="94292"/>
              <a:chOff x="-1752600" y="3317814"/>
              <a:chExt cx="945921" cy="152400"/>
            </a:xfrm>
            <a:solidFill>
              <a:schemeClr val="accent2"/>
            </a:solidFill>
          </p:grpSpPr>
          <p:sp>
            <p:nvSpPr>
              <p:cNvPr id="81" name="Rounded Rectangle 80"/>
              <p:cNvSpPr/>
              <p:nvPr/>
            </p:nvSpPr>
            <p:spPr>
              <a:xfrm>
                <a:off x="-1752600"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2" name="Rounded Rectangle 81"/>
              <p:cNvSpPr/>
              <p:nvPr/>
            </p:nvSpPr>
            <p:spPr>
              <a:xfrm>
                <a:off x="-1555023"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3" name="Rounded Rectangle 82"/>
              <p:cNvSpPr/>
              <p:nvPr/>
            </p:nvSpPr>
            <p:spPr>
              <a:xfrm>
                <a:off x="-1354881" y="3316789"/>
                <a:ext cx="151389"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4" name="Rounded Rectangle 83"/>
              <p:cNvSpPr/>
              <p:nvPr/>
            </p:nvSpPr>
            <p:spPr>
              <a:xfrm>
                <a:off x="-1157306"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5" name="Rounded Rectangle 84"/>
              <p:cNvSpPr/>
              <p:nvPr/>
            </p:nvSpPr>
            <p:spPr>
              <a:xfrm>
                <a:off x="-957164"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3" name="Group 87"/>
            <p:cNvGrpSpPr>
              <a:grpSpLocks/>
            </p:cNvGrpSpPr>
            <p:nvPr/>
          </p:nvGrpSpPr>
          <p:grpSpPr bwMode="auto">
            <a:xfrm>
              <a:off x="7473950" y="5576883"/>
              <a:ext cx="585788" cy="93665"/>
              <a:chOff x="-1752600" y="3318084"/>
              <a:chExt cx="946826" cy="151387"/>
            </a:xfrm>
          </p:grpSpPr>
          <p:sp>
            <p:nvSpPr>
              <p:cNvPr id="76" name="Rounded Rectangle 75"/>
              <p:cNvSpPr/>
              <p:nvPr/>
            </p:nvSpPr>
            <p:spPr>
              <a:xfrm>
                <a:off x="-1752600" y="3318084"/>
                <a:ext cx="151390"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7" name="Rounded Rectangle 76"/>
              <p:cNvSpPr/>
              <p:nvPr/>
            </p:nvSpPr>
            <p:spPr>
              <a:xfrm>
                <a:off x="-1555023" y="3318084"/>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8" name="Rounded Rectangle 77"/>
              <p:cNvSpPr/>
              <p:nvPr/>
            </p:nvSpPr>
            <p:spPr>
              <a:xfrm>
                <a:off x="-1354881" y="3318084"/>
                <a:ext cx="151389"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9" name="Rounded Rectangle 78"/>
              <p:cNvSpPr/>
              <p:nvPr/>
            </p:nvSpPr>
            <p:spPr>
              <a:xfrm>
                <a:off x="-1157306" y="3318089"/>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0" name="Rounded Rectangle 79"/>
              <p:cNvSpPr/>
              <p:nvPr/>
            </p:nvSpPr>
            <p:spPr>
              <a:xfrm>
                <a:off x="-957164" y="3318084"/>
                <a:ext cx="151390" cy="151382"/>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4" name="Group 113"/>
            <p:cNvGrpSpPr>
              <a:grpSpLocks/>
            </p:cNvGrpSpPr>
            <p:nvPr/>
          </p:nvGrpSpPr>
          <p:grpSpPr bwMode="auto">
            <a:xfrm>
              <a:off x="7473950" y="5733741"/>
              <a:ext cx="585228" cy="94292"/>
              <a:chOff x="-1752600" y="3317814"/>
              <a:chExt cx="945921" cy="152400"/>
            </a:xfrm>
          </p:grpSpPr>
          <p:sp>
            <p:nvSpPr>
              <p:cNvPr id="71" name="Rounded Rectangle 70"/>
              <p:cNvSpPr/>
              <p:nvPr/>
            </p:nvSpPr>
            <p:spPr>
              <a:xfrm>
                <a:off x="-1752600" y="3318313"/>
                <a:ext cx="151390"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2" name="Rounded Rectangle 71"/>
              <p:cNvSpPr/>
              <p:nvPr/>
            </p:nvSpPr>
            <p:spPr>
              <a:xfrm>
                <a:off x="-1555023" y="3318313"/>
                <a:ext cx="153955"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3" name="Rounded Rectangle 72"/>
              <p:cNvSpPr/>
              <p:nvPr/>
            </p:nvSpPr>
            <p:spPr>
              <a:xfrm>
                <a:off x="-1354881" y="3318313"/>
                <a:ext cx="151389"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4" name="Rounded Rectangle 73"/>
              <p:cNvSpPr/>
              <p:nvPr/>
            </p:nvSpPr>
            <p:spPr>
              <a:xfrm>
                <a:off x="-1157306" y="3318313"/>
                <a:ext cx="153955" cy="151383"/>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5" name="Rounded Rectangle 74"/>
              <p:cNvSpPr/>
              <p:nvPr/>
            </p:nvSpPr>
            <p:spPr>
              <a:xfrm>
                <a:off x="-957164" y="3318313"/>
                <a:ext cx="151390" cy="151383"/>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5" name="Group 119"/>
            <p:cNvGrpSpPr>
              <a:grpSpLocks/>
            </p:cNvGrpSpPr>
            <p:nvPr/>
          </p:nvGrpSpPr>
          <p:grpSpPr bwMode="auto">
            <a:xfrm>
              <a:off x="7473950" y="5887074"/>
              <a:ext cx="585228" cy="94292"/>
              <a:chOff x="-1752600" y="3317814"/>
              <a:chExt cx="945921" cy="152400"/>
            </a:xfrm>
          </p:grpSpPr>
          <p:sp>
            <p:nvSpPr>
              <p:cNvPr id="66" name="Rounded Rectangle 65"/>
              <p:cNvSpPr/>
              <p:nvPr/>
            </p:nvSpPr>
            <p:spPr>
              <a:xfrm>
                <a:off x="-1752600" y="3316805"/>
                <a:ext cx="151390"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7" name="Rounded Rectangle 66"/>
              <p:cNvSpPr/>
              <p:nvPr/>
            </p:nvSpPr>
            <p:spPr>
              <a:xfrm>
                <a:off x="-1555023" y="3316805"/>
                <a:ext cx="153955"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8" name="Rounded Rectangle 67"/>
              <p:cNvSpPr/>
              <p:nvPr/>
            </p:nvSpPr>
            <p:spPr>
              <a:xfrm>
                <a:off x="-1354881" y="3316805"/>
                <a:ext cx="151389"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9" name="Rounded Rectangle 68"/>
              <p:cNvSpPr/>
              <p:nvPr/>
            </p:nvSpPr>
            <p:spPr>
              <a:xfrm>
                <a:off x="-1157306" y="3316805"/>
                <a:ext cx="153955"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0" name="Rounded Rectangle 69"/>
              <p:cNvSpPr/>
              <p:nvPr/>
            </p:nvSpPr>
            <p:spPr>
              <a:xfrm>
                <a:off x="-957164" y="3316805"/>
                <a:ext cx="151390" cy="153948"/>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spTree>
    <p:extLst>
      <p:ext uri="{BB962C8B-B14F-4D97-AF65-F5344CB8AC3E}">
        <p14:creationId xmlns:p14="http://schemas.microsoft.com/office/powerpoint/2010/main" val="4271501967"/>
      </p:ext>
    </p:extLst>
  </p:cSld>
  <p:clrMapOvr>
    <a:masterClrMapping/>
  </p:clrMapOvr>
  <p:transition>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ounded Rectangle 46"/>
          <p:cNvSpPr/>
          <p:nvPr/>
        </p:nvSpPr>
        <p:spPr>
          <a:xfrm>
            <a:off x="4283968" y="1638300"/>
            <a:ext cx="3648770" cy="4383088"/>
          </a:xfrm>
          <a:prstGeom prst="roundRect">
            <a:avLst>
              <a:gd name="adj" fmla="val 2446"/>
            </a:avLst>
          </a:prstGeom>
          <a:gradFill flip="none" rotWithShape="1">
            <a:gsLst>
              <a:gs pos="77000">
                <a:schemeClr val="accent3"/>
              </a:gs>
              <a:gs pos="100000">
                <a:schemeClr val="tx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pic>
        <p:nvPicPr>
          <p:cNvPr id="87" name="Picture 5" descr="thumbnail.jpg"/>
          <p:cNvPicPr>
            <a:picLocks noChangeAspect="1"/>
          </p:cNvPicPr>
          <p:nvPr/>
        </p:nvPicPr>
        <p:blipFill rotWithShape="1">
          <a:blip r:embed="rId2">
            <a:lum bright="54000" contrast="-72000"/>
          </a:blip>
          <a:srcRect l="2174" t="2253" r="29385" b="3307"/>
          <a:stretch/>
        </p:blipFill>
        <p:spPr bwMode="auto">
          <a:xfrm>
            <a:off x="7086525" y="3886200"/>
            <a:ext cx="2146375" cy="2220913"/>
          </a:xfrm>
          <a:prstGeom prst="rect">
            <a:avLst/>
          </a:prstGeom>
          <a:noFill/>
          <a:ln w="9525">
            <a:noFill/>
            <a:miter lim="800000"/>
            <a:headEnd/>
            <a:tailEnd/>
          </a:ln>
        </p:spPr>
      </p:pic>
      <p:sp>
        <p:nvSpPr>
          <p:cNvPr id="46" name="Rounded Rectangle 45"/>
          <p:cNvSpPr/>
          <p:nvPr/>
        </p:nvSpPr>
        <p:spPr>
          <a:xfrm>
            <a:off x="614026" y="1638300"/>
            <a:ext cx="3244850" cy="4383088"/>
          </a:xfrm>
          <a:prstGeom prst="roundRect">
            <a:avLst>
              <a:gd name="adj" fmla="val 2446"/>
            </a:avLst>
          </a:prstGeom>
          <a:gradFill flip="none" rotWithShape="1">
            <a:gsLst>
              <a:gs pos="77000">
                <a:schemeClr val="accent3"/>
              </a:gs>
              <a:gs pos="100000">
                <a:schemeClr val="bg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8" name="Rounded Rectangle 47"/>
          <p:cNvSpPr/>
          <p:nvPr/>
        </p:nvSpPr>
        <p:spPr>
          <a:xfrm>
            <a:off x="614026" y="1268760"/>
            <a:ext cx="3244850" cy="325785"/>
          </a:xfrm>
          <a:prstGeom prst="roundRect">
            <a:avLst>
              <a:gd name="adj" fmla="val 1666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dirty="0">
                <a:solidFill>
                  <a:srgbClr val="CD4F53"/>
                </a:solidFill>
              </a:rPr>
              <a:t>Successes </a:t>
            </a:r>
          </a:p>
        </p:txBody>
      </p:sp>
      <p:sp>
        <p:nvSpPr>
          <p:cNvPr id="49" name="Rounded Rectangle 48"/>
          <p:cNvSpPr/>
          <p:nvPr/>
        </p:nvSpPr>
        <p:spPr>
          <a:xfrm>
            <a:off x="4283967" y="1268760"/>
            <a:ext cx="3620195" cy="325785"/>
          </a:xfrm>
          <a:prstGeom prst="roundRect">
            <a:avLst>
              <a:gd name="adj" fmla="val 16667"/>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dirty="0" smtClean="0">
                <a:solidFill>
                  <a:srgbClr val="6D7174"/>
                </a:solidFill>
              </a:rPr>
              <a:t>Hazards</a:t>
            </a:r>
            <a:endParaRPr lang="en-GB" dirty="0">
              <a:solidFill>
                <a:srgbClr val="6D7174"/>
              </a:solidFill>
            </a:endParaRPr>
          </a:p>
        </p:txBody>
      </p:sp>
      <p:sp>
        <p:nvSpPr>
          <p:cNvPr id="109570" name="Title 1"/>
          <p:cNvSpPr>
            <a:spLocks noGrp="1"/>
          </p:cNvSpPr>
          <p:nvPr>
            <p:ph type="title"/>
          </p:nvPr>
        </p:nvSpPr>
        <p:spPr>
          <a:xfrm>
            <a:off x="631825" y="185738"/>
            <a:ext cx="7921625" cy="457200"/>
          </a:xfrm>
        </p:spPr>
        <p:txBody>
          <a:bodyPr/>
          <a:lstStyle/>
          <a:p>
            <a:r>
              <a:rPr lang="es-ES_tradnl" dirty="0">
                <a:ea typeface="ＭＳ 明朝" charset="-128"/>
                <a:cs typeface="Arial" charset="0"/>
              </a:rPr>
              <a:t>Real Estate/</a:t>
            </a:r>
            <a:r>
              <a:rPr lang="es-ES_tradnl" dirty="0" err="1">
                <a:ea typeface="ＭＳ 明朝" charset="-128"/>
                <a:cs typeface="Arial" charset="0"/>
              </a:rPr>
              <a:t>Infrastructure</a:t>
            </a:r>
            <a:r>
              <a:rPr lang="es-ES_tradnl" dirty="0">
                <a:ea typeface="ＭＳ 明朝" charset="-128"/>
                <a:cs typeface="Arial" charset="0"/>
              </a:rPr>
              <a:t> </a:t>
            </a:r>
            <a:br>
              <a:rPr lang="es-ES_tradnl" dirty="0">
                <a:ea typeface="ＭＳ 明朝" charset="-128"/>
                <a:cs typeface="Arial" charset="0"/>
              </a:rPr>
            </a:br>
            <a:r>
              <a:rPr lang="es-ES_tradnl" dirty="0">
                <a:ea typeface="ＭＳ 明朝" charset="-128"/>
                <a:cs typeface="Arial" charset="0"/>
              </a:rPr>
              <a:t/>
            </a:r>
            <a:br>
              <a:rPr lang="es-ES_tradnl" dirty="0">
                <a:ea typeface="ＭＳ 明朝" charset="-128"/>
                <a:cs typeface="Arial" charset="0"/>
              </a:rPr>
            </a:br>
            <a:endParaRPr lang="en-GB" dirty="0" smtClean="0">
              <a:ea typeface="ＭＳ 明朝" charset="-128"/>
              <a:cs typeface="Arial" charset="0"/>
            </a:endParaRPr>
          </a:p>
        </p:txBody>
      </p:sp>
      <p:sp>
        <p:nvSpPr>
          <p:cNvPr id="109572" name="Rectangle 1"/>
          <p:cNvSpPr>
            <a:spLocks noChangeArrowheads="1"/>
          </p:cNvSpPr>
          <p:nvPr/>
        </p:nvSpPr>
        <p:spPr bwMode="auto">
          <a:xfrm>
            <a:off x="4419600" y="1768624"/>
            <a:ext cx="3606800" cy="4555093"/>
          </a:xfrm>
          <a:prstGeom prst="rect">
            <a:avLst/>
          </a:prstGeom>
          <a:noFill/>
          <a:ln w="9525">
            <a:noFill/>
            <a:miter lim="800000"/>
            <a:headEnd/>
            <a:tailEnd/>
          </a:ln>
        </p:spPr>
        <p:txBody>
          <a:bodyPr wrap="square" lIns="0" tIns="0" rIns="0" bIns="0">
            <a:spAutoFit/>
          </a:bodyPr>
          <a:lstStyle/>
          <a:p>
            <a:pPr marL="195263" indent="-195263" eaLnBrk="0" hangingPunct="0">
              <a:spcBef>
                <a:spcPct val="50000"/>
              </a:spcBef>
              <a:buClr>
                <a:schemeClr val="accent2"/>
              </a:buClr>
              <a:buFont typeface="Times New Roman" pitchFamily="18" charset="0"/>
              <a:buChar char="•"/>
            </a:pPr>
            <a:r>
              <a:rPr lang="en-US" sz="1600" dirty="0">
                <a:solidFill>
                  <a:srgbClr val="000000"/>
                </a:solidFill>
              </a:rPr>
              <a:t>Toronto Board of Trade’s scorecard </a:t>
            </a:r>
            <a:r>
              <a:rPr lang="en-US" sz="1600" dirty="0" smtClean="0">
                <a:solidFill>
                  <a:srgbClr val="000000"/>
                </a:solidFill>
              </a:rPr>
              <a:t>- </a:t>
            </a:r>
            <a:r>
              <a:rPr lang="en-US" sz="1600" dirty="0">
                <a:solidFill>
                  <a:srgbClr val="000000"/>
                </a:solidFill>
              </a:rPr>
              <a:t>sub-optimal in congestion, lengthy commutes, </a:t>
            </a:r>
            <a:r>
              <a:rPr lang="en-US" sz="1600" b="1" dirty="0">
                <a:solidFill>
                  <a:srgbClr val="000000"/>
                </a:solidFill>
              </a:rPr>
              <a:t>under investment in infrastructure </a:t>
            </a:r>
            <a:r>
              <a:rPr lang="en-US" sz="1600" dirty="0">
                <a:solidFill>
                  <a:srgbClr val="000000"/>
                </a:solidFill>
              </a:rPr>
              <a:t>- ranked behind Montreal, Calgary and </a:t>
            </a:r>
            <a:r>
              <a:rPr lang="en-US" sz="1600" dirty="0" smtClean="0">
                <a:solidFill>
                  <a:srgbClr val="000000"/>
                </a:solidFill>
              </a:rPr>
              <a:t>Toronto</a:t>
            </a:r>
            <a:endParaRPr lang="en-US" sz="1600" dirty="0">
              <a:solidFill>
                <a:srgbClr val="000000"/>
              </a:solidFill>
            </a:endParaRPr>
          </a:p>
          <a:p>
            <a:pPr marL="195263" indent="-195263" eaLnBrk="0" hangingPunct="0">
              <a:spcBef>
                <a:spcPct val="50000"/>
              </a:spcBef>
              <a:buClr>
                <a:schemeClr val="accent2"/>
              </a:buClr>
              <a:buFont typeface="Times New Roman" pitchFamily="18" charset="0"/>
              <a:buChar char="•"/>
            </a:pPr>
            <a:r>
              <a:rPr lang="en-US" sz="1600" b="1" dirty="0">
                <a:solidFill>
                  <a:srgbClr val="000000"/>
                </a:solidFill>
              </a:rPr>
              <a:t>Car dependency:74% drive to work - </a:t>
            </a:r>
            <a:r>
              <a:rPr lang="en-US" sz="1600" dirty="0">
                <a:solidFill>
                  <a:srgbClr val="000000"/>
                </a:solidFill>
              </a:rPr>
              <a:t>Sydney (67%), Barcelona (51%),Stockholm (49</a:t>
            </a:r>
            <a:r>
              <a:rPr lang="en-US" sz="1600" dirty="0" smtClean="0">
                <a:solidFill>
                  <a:srgbClr val="000000"/>
                </a:solidFill>
              </a:rPr>
              <a:t>%)</a:t>
            </a:r>
          </a:p>
          <a:p>
            <a:pPr marL="195263" indent="-195263" eaLnBrk="0" hangingPunct="0">
              <a:spcBef>
                <a:spcPct val="50000"/>
              </a:spcBef>
              <a:buClr>
                <a:schemeClr val="accent2"/>
              </a:buClr>
              <a:buFont typeface="Times New Roman" pitchFamily="18" charset="0"/>
              <a:buChar char="•"/>
            </a:pPr>
            <a:r>
              <a:rPr lang="en-US" sz="1600" b="1" dirty="0">
                <a:solidFill>
                  <a:srgbClr val="000000"/>
                </a:solidFill>
              </a:rPr>
              <a:t>Global Power City Index </a:t>
            </a:r>
            <a:r>
              <a:rPr lang="en-US" sz="1600" dirty="0">
                <a:solidFill>
                  <a:srgbClr val="000000"/>
                </a:solidFill>
              </a:rPr>
              <a:t>- accessibility - 31st of 35  behind Cairo, Taipei, San Francisco</a:t>
            </a:r>
          </a:p>
          <a:p>
            <a:pPr marL="195263" indent="-195263" eaLnBrk="0" hangingPunct="0">
              <a:spcBef>
                <a:spcPct val="50000"/>
              </a:spcBef>
              <a:buClr>
                <a:schemeClr val="accent2"/>
              </a:buClr>
              <a:buFont typeface="Times New Roman" pitchFamily="18" charset="0"/>
              <a:buChar char="•"/>
            </a:pPr>
            <a:r>
              <a:rPr lang="en-US" sz="1600" b="1" dirty="0" smtClean="0">
                <a:solidFill>
                  <a:srgbClr val="000000"/>
                </a:solidFill>
              </a:rPr>
              <a:t>EIU </a:t>
            </a:r>
            <a:r>
              <a:rPr lang="en-US" sz="1600" b="1" dirty="0">
                <a:solidFill>
                  <a:srgbClr val="000000"/>
                </a:solidFill>
              </a:rPr>
              <a:t>– inadequate range of housing </a:t>
            </a:r>
            <a:r>
              <a:rPr lang="en-US" sz="1600" dirty="0">
                <a:solidFill>
                  <a:srgbClr val="000000"/>
                </a:solidFill>
              </a:rPr>
              <a:t>&amp; lack of strategy for district planning/green </a:t>
            </a:r>
            <a:r>
              <a:rPr lang="en-US" sz="1600" dirty="0" smtClean="0">
                <a:solidFill>
                  <a:srgbClr val="000000"/>
                </a:solidFill>
              </a:rPr>
              <a:t>space</a:t>
            </a:r>
            <a:endParaRPr lang="en-US" sz="1600" dirty="0">
              <a:solidFill>
                <a:srgbClr val="000000"/>
              </a:solidFill>
            </a:endParaRPr>
          </a:p>
          <a:p>
            <a:pPr marL="195263" indent="-195263" eaLnBrk="0" hangingPunct="0">
              <a:spcBef>
                <a:spcPct val="50000"/>
              </a:spcBef>
              <a:buClr>
                <a:schemeClr val="accent2"/>
              </a:buClr>
              <a:buFont typeface="Times New Roman" pitchFamily="18" charset="0"/>
              <a:buChar char="•"/>
            </a:pPr>
            <a:r>
              <a:rPr lang="en-US" sz="1600" b="1" dirty="0">
                <a:solidFill>
                  <a:srgbClr val="000000"/>
                </a:solidFill>
              </a:rPr>
              <a:t>Development speed limited </a:t>
            </a:r>
            <a:r>
              <a:rPr lang="en-US" sz="1600" dirty="0">
                <a:solidFill>
                  <a:srgbClr val="000000"/>
                </a:solidFill>
              </a:rPr>
              <a:t>by a lack of </a:t>
            </a:r>
            <a:r>
              <a:rPr lang="en-US" sz="1600" dirty="0" smtClean="0">
                <a:solidFill>
                  <a:srgbClr val="000000"/>
                </a:solidFill>
              </a:rPr>
              <a:t>resource in </a:t>
            </a:r>
            <a:r>
              <a:rPr lang="en-US" sz="1600" dirty="0">
                <a:solidFill>
                  <a:srgbClr val="000000"/>
                </a:solidFill>
              </a:rPr>
              <a:t>planning agencies, lengthy </a:t>
            </a:r>
            <a:r>
              <a:rPr lang="en-US" sz="1600" dirty="0" smtClean="0">
                <a:solidFill>
                  <a:srgbClr val="000000"/>
                </a:solidFill>
              </a:rPr>
              <a:t> </a:t>
            </a:r>
            <a:r>
              <a:rPr lang="en-US" sz="1600" dirty="0">
                <a:solidFill>
                  <a:srgbClr val="000000"/>
                </a:solidFill>
              </a:rPr>
              <a:t>approval </a:t>
            </a:r>
            <a:r>
              <a:rPr lang="en-US" sz="1600" dirty="0" smtClean="0">
                <a:solidFill>
                  <a:srgbClr val="000000"/>
                </a:solidFill>
              </a:rPr>
              <a:t>process, </a:t>
            </a:r>
            <a:r>
              <a:rPr lang="en-US" sz="1600" dirty="0">
                <a:solidFill>
                  <a:srgbClr val="000000"/>
                </a:solidFill>
              </a:rPr>
              <a:t>prohibitive infill land costs, and constraints in infrastructure funding</a:t>
            </a:r>
          </a:p>
          <a:p>
            <a:pPr marL="195263" indent="-195263" eaLnBrk="0" hangingPunct="0">
              <a:spcBef>
                <a:spcPct val="50000"/>
              </a:spcBef>
              <a:buClr>
                <a:schemeClr val="accent2"/>
              </a:buClr>
              <a:buFont typeface="Times New Roman" pitchFamily="18" charset="0"/>
              <a:buChar char="•"/>
            </a:pPr>
            <a:endParaRPr lang="en-US" sz="1600" dirty="0">
              <a:solidFill>
                <a:srgbClr val="000000"/>
              </a:solidFill>
            </a:endParaRPr>
          </a:p>
        </p:txBody>
      </p:sp>
      <p:sp>
        <p:nvSpPr>
          <p:cNvPr id="109573" name="Rectangle 3"/>
          <p:cNvSpPr>
            <a:spLocks noChangeArrowheads="1"/>
          </p:cNvSpPr>
          <p:nvPr/>
        </p:nvSpPr>
        <p:spPr bwMode="auto">
          <a:xfrm>
            <a:off x="2222500" y="4222750"/>
            <a:ext cx="204788" cy="215900"/>
          </a:xfrm>
          <a:prstGeom prst="rect">
            <a:avLst/>
          </a:prstGeom>
          <a:noFill/>
          <a:ln w="9525">
            <a:noFill/>
            <a:miter lim="800000"/>
            <a:headEnd/>
            <a:tailEnd/>
          </a:ln>
        </p:spPr>
        <p:txBody>
          <a:bodyPr wrap="none" anchor="ctr">
            <a:spAutoFit/>
          </a:bodyPr>
          <a:lstStyle/>
          <a:p>
            <a:r>
              <a:rPr lang="en-GB" sz="800" u="sng" baseline="30000">
                <a:solidFill>
                  <a:srgbClr val="800080"/>
                </a:solidFill>
                <a:latin typeface="Calibri" pitchFamily="34" charset="0"/>
                <a:ea typeface="ＭＳ 明朝" charset="-128"/>
                <a:cs typeface="Arial" charset="0"/>
                <a:hlinkClick r:id=""/>
              </a:rPr>
              <a:t>[</a:t>
            </a:r>
            <a:endParaRPr lang="en-US" sz="1800">
              <a:solidFill>
                <a:srgbClr val="000000"/>
              </a:solidFill>
              <a:latin typeface="Arial" charset="0"/>
              <a:ea typeface="ＭＳ 明朝" charset="-128"/>
              <a:cs typeface="Arial" charset="0"/>
            </a:endParaRPr>
          </a:p>
        </p:txBody>
      </p:sp>
      <p:sp>
        <p:nvSpPr>
          <p:cNvPr id="109576" name="TextBox 3"/>
          <p:cNvSpPr txBox="1">
            <a:spLocks noChangeArrowheads="1"/>
          </p:cNvSpPr>
          <p:nvPr/>
        </p:nvSpPr>
        <p:spPr bwMode="auto">
          <a:xfrm>
            <a:off x="636588" y="1768624"/>
            <a:ext cx="3222288" cy="3046988"/>
          </a:xfrm>
          <a:prstGeom prst="rect">
            <a:avLst/>
          </a:prstGeom>
          <a:noFill/>
          <a:ln w="9525">
            <a:noFill/>
            <a:miter lim="800000"/>
            <a:headEnd/>
            <a:tailEnd/>
          </a:ln>
        </p:spPr>
        <p:txBody>
          <a:bodyPr wrap="square">
            <a:spAutoFit/>
          </a:bodyPr>
          <a:lstStyle/>
          <a:p>
            <a:pPr marL="195263" indent="-195263" eaLnBrk="0" hangingPunct="0">
              <a:spcBef>
                <a:spcPct val="50000"/>
              </a:spcBef>
              <a:buClr>
                <a:srgbClr val="CD4F53"/>
              </a:buClr>
              <a:buFont typeface="Times New Roman" pitchFamily="18" charset="0"/>
              <a:buChar char="•"/>
            </a:pPr>
            <a:r>
              <a:rPr lang="en-US" sz="1600" dirty="0">
                <a:solidFill>
                  <a:srgbClr val="000000"/>
                </a:solidFill>
              </a:rPr>
              <a:t>Feature in Akamai’s </a:t>
            </a:r>
            <a:r>
              <a:rPr lang="en-US" sz="1600" dirty="0" smtClean="0">
                <a:solidFill>
                  <a:srgbClr val="000000"/>
                </a:solidFill>
              </a:rPr>
              <a:t> </a:t>
            </a:r>
            <a:r>
              <a:rPr lang="en-US" sz="1600" dirty="0">
                <a:solidFill>
                  <a:srgbClr val="000000"/>
                </a:solidFill>
              </a:rPr>
              <a:t>study of the top </a:t>
            </a:r>
            <a:r>
              <a:rPr lang="en-US" sz="1600" b="1" dirty="0">
                <a:solidFill>
                  <a:srgbClr val="000000"/>
                </a:solidFill>
              </a:rPr>
              <a:t>100 fastest internet cities </a:t>
            </a:r>
            <a:r>
              <a:rPr lang="en-US" sz="1600" dirty="0">
                <a:solidFill>
                  <a:srgbClr val="000000"/>
                </a:solidFill>
              </a:rPr>
              <a:t>in the world</a:t>
            </a:r>
          </a:p>
          <a:p>
            <a:pPr marL="195263" indent="-195263" eaLnBrk="0" hangingPunct="0">
              <a:spcBef>
                <a:spcPct val="50000"/>
              </a:spcBef>
              <a:buClr>
                <a:srgbClr val="CD4F53"/>
              </a:buClr>
              <a:buFont typeface="Times New Roman" pitchFamily="18" charset="0"/>
              <a:buChar char="•"/>
            </a:pPr>
            <a:r>
              <a:rPr lang="en-US" sz="1600" dirty="0">
                <a:solidFill>
                  <a:srgbClr val="000000"/>
                </a:solidFill>
              </a:rPr>
              <a:t>Ranked </a:t>
            </a:r>
            <a:r>
              <a:rPr lang="en-US" sz="1600" dirty="0" smtClean="0">
                <a:solidFill>
                  <a:srgbClr val="000000"/>
                </a:solidFill>
              </a:rPr>
              <a:t>equal </a:t>
            </a:r>
            <a:r>
              <a:rPr lang="en-US" sz="1600" dirty="0">
                <a:solidFill>
                  <a:srgbClr val="000000"/>
                </a:solidFill>
              </a:rPr>
              <a:t>6th </a:t>
            </a:r>
            <a:r>
              <a:rPr lang="en-US" sz="1600" dirty="0" smtClean="0">
                <a:solidFill>
                  <a:srgbClr val="000000"/>
                </a:solidFill>
              </a:rPr>
              <a:t>(221)for </a:t>
            </a:r>
            <a:r>
              <a:rPr lang="en-US" sz="1600" dirty="0">
                <a:solidFill>
                  <a:srgbClr val="000000"/>
                </a:solidFill>
              </a:rPr>
              <a:t>infrastructure in Mercer’s </a:t>
            </a:r>
            <a:r>
              <a:rPr lang="en-US" sz="1600" dirty="0" smtClean="0">
                <a:solidFill>
                  <a:srgbClr val="000000"/>
                </a:solidFill>
              </a:rPr>
              <a:t>study </a:t>
            </a:r>
            <a:r>
              <a:rPr lang="en-US" sz="1600" dirty="0">
                <a:solidFill>
                  <a:srgbClr val="000000"/>
                </a:solidFill>
              </a:rPr>
              <a:t>of global cities’ </a:t>
            </a:r>
          </a:p>
          <a:p>
            <a:pPr marL="195263" indent="-195263" eaLnBrk="0" hangingPunct="0">
              <a:spcBef>
                <a:spcPct val="50000"/>
              </a:spcBef>
              <a:buClr>
                <a:srgbClr val="CD4F53"/>
              </a:buClr>
              <a:buFont typeface="Times New Roman" pitchFamily="18" charset="0"/>
              <a:buChar char="•"/>
            </a:pPr>
            <a:r>
              <a:rPr lang="en-US" sz="1600" dirty="0" smtClean="0">
                <a:solidFill>
                  <a:srgbClr val="000000"/>
                </a:solidFill>
              </a:rPr>
              <a:t>Continued </a:t>
            </a:r>
            <a:r>
              <a:rPr lang="en-US" sz="1600" dirty="0">
                <a:solidFill>
                  <a:srgbClr val="000000"/>
                </a:solidFill>
              </a:rPr>
              <a:t>demand for industrial space - top Canadian development prospect in the 2012 ULI Emerging Trends -  new phase of completions set to come online in 2014 and 2015</a:t>
            </a:r>
          </a:p>
        </p:txBody>
      </p:sp>
      <p:grpSp>
        <p:nvGrpSpPr>
          <p:cNvPr id="50" name="Group 106"/>
          <p:cNvGrpSpPr>
            <a:grpSpLocks/>
          </p:cNvGrpSpPr>
          <p:nvPr/>
        </p:nvGrpSpPr>
        <p:grpSpPr bwMode="auto">
          <a:xfrm>
            <a:off x="4495651" y="304800"/>
            <a:ext cx="1660525" cy="257175"/>
            <a:chOff x="-1752600" y="3317814"/>
            <a:chExt cx="945921" cy="152400"/>
          </a:xfrm>
        </p:grpSpPr>
        <p:sp>
          <p:nvSpPr>
            <p:cNvPr id="51" name="Rounded Rectangle 50"/>
            <p:cNvSpPr/>
            <p:nvPr/>
          </p:nvSpPr>
          <p:spPr>
            <a:xfrm>
              <a:off x="-1752600"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2" name="Rounded Rectangle 51"/>
            <p:cNvSpPr/>
            <p:nvPr/>
          </p:nvSpPr>
          <p:spPr>
            <a:xfrm>
              <a:off x="-1554398"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4" name="Rounded Rectangle 53"/>
            <p:cNvSpPr/>
            <p:nvPr/>
          </p:nvSpPr>
          <p:spPr>
            <a:xfrm>
              <a:off x="-1356196" y="3317814"/>
              <a:ext cx="153114" cy="152400"/>
            </a:xfrm>
            <a:prstGeom prst="roundRect">
              <a:avLst/>
            </a:prstGeom>
            <a:solidFill>
              <a:schemeClr val="accent1"/>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5" name="Rounded Rectangle 54"/>
            <p:cNvSpPr/>
            <p:nvPr/>
          </p:nvSpPr>
          <p:spPr>
            <a:xfrm>
              <a:off x="-1157055" y="3317814"/>
              <a:ext cx="152174"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56" name="Rounded Rectangle 55"/>
            <p:cNvSpPr/>
            <p:nvPr/>
          </p:nvSpPr>
          <p:spPr>
            <a:xfrm>
              <a:off x="-958853" y="3317814"/>
              <a:ext cx="152174"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grpSp>
      <p:grpSp>
        <p:nvGrpSpPr>
          <p:cNvPr id="57" name="Group 56"/>
          <p:cNvGrpSpPr/>
          <p:nvPr/>
        </p:nvGrpSpPr>
        <p:grpSpPr>
          <a:xfrm>
            <a:off x="7686675" y="205581"/>
            <a:ext cx="1304925" cy="712788"/>
            <a:chOff x="7473950" y="5334000"/>
            <a:chExt cx="1304925" cy="712788"/>
          </a:xfrm>
        </p:grpSpPr>
        <p:sp>
          <p:nvSpPr>
            <p:cNvPr id="58" name="TextBox 72"/>
            <p:cNvSpPr txBox="1">
              <a:spLocks noChangeArrowheads="1"/>
            </p:cNvSpPr>
            <p:nvPr/>
          </p:nvSpPr>
          <p:spPr bwMode="auto">
            <a:xfrm>
              <a:off x="8027446" y="5334000"/>
              <a:ext cx="751429" cy="246094"/>
            </a:xfrm>
            <a:prstGeom prst="rect">
              <a:avLst/>
            </a:prstGeom>
            <a:noFill/>
            <a:ln w="9525">
              <a:noFill/>
              <a:miter lim="800000"/>
              <a:headEnd/>
              <a:tailEnd/>
            </a:ln>
          </p:spPr>
          <p:txBody>
            <a:bodyPr wrap="none">
              <a:spAutoFit/>
            </a:bodyPr>
            <a:lstStyle/>
            <a:p>
              <a:r>
                <a:rPr lang="en-US" sz="1000"/>
                <a:t>Outstanding</a:t>
              </a:r>
            </a:p>
          </p:txBody>
        </p:sp>
        <p:sp>
          <p:nvSpPr>
            <p:cNvPr id="59" name="TextBox 73"/>
            <p:cNvSpPr txBox="1">
              <a:spLocks noChangeArrowheads="1"/>
            </p:cNvSpPr>
            <p:nvPr/>
          </p:nvSpPr>
          <p:spPr bwMode="auto">
            <a:xfrm>
              <a:off x="8027446" y="5494097"/>
              <a:ext cx="657932" cy="246094"/>
            </a:xfrm>
            <a:prstGeom prst="rect">
              <a:avLst/>
            </a:prstGeom>
            <a:noFill/>
            <a:ln w="9525">
              <a:noFill/>
              <a:miter lim="800000"/>
              <a:headEnd/>
              <a:tailEnd/>
            </a:ln>
          </p:spPr>
          <p:txBody>
            <a:bodyPr wrap="none">
              <a:spAutoFit/>
            </a:bodyPr>
            <a:lstStyle/>
            <a:p>
              <a:r>
                <a:rPr lang="en-US" sz="1000"/>
                <a:t>Very good</a:t>
              </a:r>
            </a:p>
          </p:txBody>
        </p:sp>
        <p:sp>
          <p:nvSpPr>
            <p:cNvPr id="60" name="TextBox 74"/>
            <p:cNvSpPr txBox="1">
              <a:spLocks noChangeArrowheads="1"/>
            </p:cNvSpPr>
            <p:nvPr/>
          </p:nvSpPr>
          <p:spPr bwMode="auto">
            <a:xfrm>
              <a:off x="8027446" y="5655938"/>
              <a:ext cx="441711" cy="246094"/>
            </a:xfrm>
            <a:prstGeom prst="rect">
              <a:avLst/>
            </a:prstGeom>
            <a:noFill/>
            <a:ln w="9525">
              <a:noFill/>
              <a:miter lim="800000"/>
              <a:headEnd/>
              <a:tailEnd/>
            </a:ln>
          </p:spPr>
          <p:txBody>
            <a:bodyPr wrap="none">
              <a:spAutoFit/>
            </a:bodyPr>
            <a:lstStyle/>
            <a:p>
              <a:r>
                <a:rPr lang="en-US" sz="1000"/>
                <a:t>Good</a:t>
              </a:r>
            </a:p>
          </p:txBody>
        </p:sp>
        <p:sp>
          <p:nvSpPr>
            <p:cNvPr id="61" name="TextBox 80"/>
            <p:cNvSpPr txBox="1">
              <a:spLocks noChangeArrowheads="1"/>
            </p:cNvSpPr>
            <p:nvPr/>
          </p:nvSpPr>
          <p:spPr bwMode="auto">
            <a:xfrm>
              <a:off x="8027446" y="5800694"/>
              <a:ext cx="574197" cy="246094"/>
            </a:xfrm>
            <a:prstGeom prst="rect">
              <a:avLst/>
            </a:prstGeom>
            <a:noFill/>
            <a:ln w="9525">
              <a:noFill/>
              <a:miter lim="800000"/>
              <a:headEnd/>
              <a:tailEnd/>
            </a:ln>
          </p:spPr>
          <p:txBody>
            <a:bodyPr wrap="none">
              <a:spAutoFit/>
            </a:bodyPr>
            <a:lstStyle/>
            <a:p>
              <a:r>
                <a:rPr lang="en-US" sz="1000"/>
                <a:t>Average</a:t>
              </a:r>
            </a:p>
          </p:txBody>
        </p:sp>
        <p:grpSp>
          <p:nvGrpSpPr>
            <p:cNvPr id="62" name="Group 81"/>
            <p:cNvGrpSpPr>
              <a:grpSpLocks/>
            </p:cNvGrpSpPr>
            <p:nvPr/>
          </p:nvGrpSpPr>
          <p:grpSpPr bwMode="auto">
            <a:xfrm>
              <a:off x="7473950" y="5421947"/>
              <a:ext cx="585228" cy="94292"/>
              <a:chOff x="-1752600" y="3317814"/>
              <a:chExt cx="945921" cy="152400"/>
            </a:xfrm>
            <a:solidFill>
              <a:schemeClr val="accent2"/>
            </a:solidFill>
          </p:grpSpPr>
          <p:sp>
            <p:nvSpPr>
              <p:cNvPr id="81" name="Rounded Rectangle 80"/>
              <p:cNvSpPr/>
              <p:nvPr/>
            </p:nvSpPr>
            <p:spPr>
              <a:xfrm>
                <a:off x="-1752600"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2" name="Rounded Rectangle 81"/>
              <p:cNvSpPr/>
              <p:nvPr/>
            </p:nvSpPr>
            <p:spPr>
              <a:xfrm>
                <a:off x="-1555023"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3" name="Rounded Rectangle 82"/>
              <p:cNvSpPr/>
              <p:nvPr/>
            </p:nvSpPr>
            <p:spPr>
              <a:xfrm>
                <a:off x="-1354881" y="3316789"/>
                <a:ext cx="151389"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4" name="Rounded Rectangle 83"/>
              <p:cNvSpPr/>
              <p:nvPr/>
            </p:nvSpPr>
            <p:spPr>
              <a:xfrm>
                <a:off x="-1157306"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5" name="Rounded Rectangle 84"/>
              <p:cNvSpPr/>
              <p:nvPr/>
            </p:nvSpPr>
            <p:spPr>
              <a:xfrm>
                <a:off x="-957164"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3" name="Group 87"/>
            <p:cNvGrpSpPr>
              <a:grpSpLocks/>
            </p:cNvGrpSpPr>
            <p:nvPr/>
          </p:nvGrpSpPr>
          <p:grpSpPr bwMode="auto">
            <a:xfrm>
              <a:off x="7473950" y="5576883"/>
              <a:ext cx="585788" cy="93665"/>
              <a:chOff x="-1752600" y="3318084"/>
              <a:chExt cx="946826" cy="151387"/>
            </a:xfrm>
          </p:grpSpPr>
          <p:sp>
            <p:nvSpPr>
              <p:cNvPr id="76" name="Rounded Rectangle 75"/>
              <p:cNvSpPr/>
              <p:nvPr/>
            </p:nvSpPr>
            <p:spPr>
              <a:xfrm>
                <a:off x="-1752600" y="3318084"/>
                <a:ext cx="151390"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7" name="Rounded Rectangle 76"/>
              <p:cNvSpPr/>
              <p:nvPr/>
            </p:nvSpPr>
            <p:spPr>
              <a:xfrm>
                <a:off x="-1555023" y="3318084"/>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8" name="Rounded Rectangle 77"/>
              <p:cNvSpPr/>
              <p:nvPr/>
            </p:nvSpPr>
            <p:spPr>
              <a:xfrm>
                <a:off x="-1354881" y="3318084"/>
                <a:ext cx="151389"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9" name="Rounded Rectangle 78"/>
              <p:cNvSpPr/>
              <p:nvPr/>
            </p:nvSpPr>
            <p:spPr>
              <a:xfrm>
                <a:off x="-1157306" y="3318089"/>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80" name="Rounded Rectangle 79"/>
              <p:cNvSpPr/>
              <p:nvPr/>
            </p:nvSpPr>
            <p:spPr>
              <a:xfrm>
                <a:off x="-957164" y="3318084"/>
                <a:ext cx="151390" cy="151382"/>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4" name="Group 113"/>
            <p:cNvGrpSpPr>
              <a:grpSpLocks/>
            </p:cNvGrpSpPr>
            <p:nvPr/>
          </p:nvGrpSpPr>
          <p:grpSpPr bwMode="auto">
            <a:xfrm>
              <a:off x="7473950" y="5733741"/>
              <a:ext cx="585228" cy="94292"/>
              <a:chOff x="-1752600" y="3317814"/>
              <a:chExt cx="945921" cy="152400"/>
            </a:xfrm>
          </p:grpSpPr>
          <p:sp>
            <p:nvSpPr>
              <p:cNvPr id="71" name="Rounded Rectangle 70"/>
              <p:cNvSpPr/>
              <p:nvPr/>
            </p:nvSpPr>
            <p:spPr>
              <a:xfrm>
                <a:off x="-1752600" y="3318313"/>
                <a:ext cx="151390"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2" name="Rounded Rectangle 71"/>
              <p:cNvSpPr/>
              <p:nvPr/>
            </p:nvSpPr>
            <p:spPr>
              <a:xfrm>
                <a:off x="-1555023" y="3318313"/>
                <a:ext cx="153955"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3" name="Rounded Rectangle 72"/>
              <p:cNvSpPr/>
              <p:nvPr/>
            </p:nvSpPr>
            <p:spPr>
              <a:xfrm>
                <a:off x="-1354881" y="3318313"/>
                <a:ext cx="151389"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4" name="Rounded Rectangle 73"/>
              <p:cNvSpPr/>
              <p:nvPr/>
            </p:nvSpPr>
            <p:spPr>
              <a:xfrm>
                <a:off x="-1157306" y="3318313"/>
                <a:ext cx="153955" cy="151383"/>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5" name="Rounded Rectangle 74"/>
              <p:cNvSpPr/>
              <p:nvPr/>
            </p:nvSpPr>
            <p:spPr>
              <a:xfrm>
                <a:off x="-957164" y="3318313"/>
                <a:ext cx="151390" cy="151383"/>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65" name="Group 119"/>
            <p:cNvGrpSpPr>
              <a:grpSpLocks/>
            </p:cNvGrpSpPr>
            <p:nvPr/>
          </p:nvGrpSpPr>
          <p:grpSpPr bwMode="auto">
            <a:xfrm>
              <a:off x="7473950" y="5887074"/>
              <a:ext cx="585228" cy="94292"/>
              <a:chOff x="-1752600" y="3317814"/>
              <a:chExt cx="945921" cy="152400"/>
            </a:xfrm>
          </p:grpSpPr>
          <p:sp>
            <p:nvSpPr>
              <p:cNvPr id="66" name="Rounded Rectangle 65"/>
              <p:cNvSpPr/>
              <p:nvPr/>
            </p:nvSpPr>
            <p:spPr>
              <a:xfrm>
                <a:off x="-1752600" y="3316805"/>
                <a:ext cx="151390"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7" name="Rounded Rectangle 66"/>
              <p:cNvSpPr/>
              <p:nvPr/>
            </p:nvSpPr>
            <p:spPr>
              <a:xfrm>
                <a:off x="-1555023" y="3316805"/>
                <a:ext cx="153955"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8" name="Rounded Rectangle 67"/>
              <p:cNvSpPr/>
              <p:nvPr/>
            </p:nvSpPr>
            <p:spPr>
              <a:xfrm>
                <a:off x="-1354881" y="3316805"/>
                <a:ext cx="151389"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9" name="Rounded Rectangle 68"/>
              <p:cNvSpPr/>
              <p:nvPr/>
            </p:nvSpPr>
            <p:spPr>
              <a:xfrm>
                <a:off x="-1157306" y="3316805"/>
                <a:ext cx="153955"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0" name="Rounded Rectangle 69"/>
              <p:cNvSpPr/>
              <p:nvPr/>
            </p:nvSpPr>
            <p:spPr>
              <a:xfrm>
                <a:off x="-957164" y="3316805"/>
                <a:ext cx="151390" cy="153948"/>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sp>
        <p:nvSpPr>
          <p:cNvPr id="53" name="Rectangle 1"/>
          <p:cNvSpPr>
            <a:spLocks noChangeArrowheads="1"/>
          </p:cNvSpPr>
          <p:nvPr/>
        </p:nvSpPr>
        <p:spPr bwMode="auto">
          <a:xfrm>
            <a:off x="636588" y="592138"/>
            <a:ext cx="8431212" cy="339725"/>
          </a:xfrm>
          <a:prstGeom prst="rect">
            <a:avLst/>
          </a:prstGeom>
        </p:spPr>
        <p:txBody>
          <a:bodyPr wrap="square" lIns="0" tIns="0" rIns="0" bIns="0">
            <a:spAutoFit/>
          </a:bodyPr>
          <a:lstStyle/>
          <a:p>
            <a:pPr>
              <a:defRPr/>
            </a:pPr>
            <a:r>
              <a:rPr lang="en-US" sz="2200" i="1" dirty="0" smtClean="0">
                <a:solidFill>
                  <a:schemeClr val="accent1"/>
                </a:solidFill>
                <a:latin typeface="+mj-lt"/>
                <a:ea typeface="ＭＳ Ｐゴシック" charset="0"/>
              </a:rPr>
              <a:t>A Gap in the Scorecard?</a:t>
            </a:r>
            <a:endParaRPr lang="en-US" sz="2200" i="1" dirty="0">
              <a:solidFill>
                <a:schemeClr val="accent1"/>
              </a:solidFill>
              <a:latin typeface="+mj-lt"/>
              <a:ea typeface="ＭＳ Ｐゴシック" charset="0"/>
            </a:endParaRPr>
          </a:p>
        </p:txBody>
      </p:sp>
    </p:spTree>
    <p:extLst>
      <p:ext uri="{BB962C8B-B14F-4D97-AF65-F5344CB8AC3E}">
        <p14:creationId xmlns:p14="http://schemas.microsoft.com/office/powerpoint/2010/main" val="1700303675"/>
      </p:ext>
    </p:extLst>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ounded Rectangle 79"/>
          <p:cNvSpPr/>
          <p:nvPr/>
        </p:nvSpPr>
        <p:spPr>
          <a:xfrm>
            <a:off x="614026" y="1638300"/>
            <a:ext cx="3244850" cy="4383088"/>
          </a:xfrm>
          <a:prstGeom prst="roundRect">
            <a:avLst>
              <a:gd name="adj" fmla="val 2446"/>
            </a:avLst>
          </a:prstGeom>
          <a:gradFill flip="none" rotWithShape="1">
            <a:gsLst>
              <a:gs pos="77000">
                <a:schemeClr val="accent3"/>
              </a:gs>
              <a:gs pos="100000">
                <a:schemeClr val="bg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81" name="Rounded Rectangle 80"/>
          <p:cNvSpPr/>
          <p:nvPr/>
        </p:nvSpPr>
        <p:spPr>
          <a:xfrm>
            <a:off x="4283968" y="1638300"/>
            <a:ext cx="3244850" cy="4383088"/>
          </a:xfrm>
          <a:prstGeom prst="roundRect">
            <a:avLst>
              <a:gd name="adj" fmla="val 2446"/>
            </a:avLst>
          </a:prstGeom>
          <a:gradFill flip="none" rotWithShape="1">
            <a:gsLst>
              <a:gs pos="77000">
                <a:schemeClr val="accent3"/>
              </a:gs>
              <a:gs pos="100000">
                <a:schemeClr val="tx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pic>
        <p:nvPicPr>
          <p:cNvPr id="108546" name="Picture 16" descr="shutterstock_73880062"/>
          <p:cNvPicPr>
            <a:picLocks noChangeAspect="1" noChangeArrowheads="1"/>
          </p:cNvPicPr>
          <p:nvPr/>
        </p:nvPicPr>
        <p:blipFill>
          <a:blip r:embed="rId2">
            <a:lum bright="78000"/>
          </a:blip>
          <a:srcRect b="10243"/>
          <a:stretch>
            <a:fillRect/>
          </a:stretch>
        </p:blipFill>
        <p:spPr bwMode="auto">
          <a:xfrm>
            <a:off x="7512050" y="3946525"/>
            <a:ext cx="1682750" cy="2178050"/>
          </a:xfrm>
          <a:prstGeom prst="rect">
            <a:avLst/>
          </a:prstGeom>
          <a:noFill/>
          <a:ln w="9525">
            <a:noFill/>
            <a:miter lim="800000"/>
            <a:headEnd/>
            <a:tailEnd/>
          </a:ln>
        </p:spPr>
      </p:pic>
      <p:sp>
        <p:nvSpPr>
          <p:cNvPr id="108547" name="Title 1"/>
          <p:cNvSpPr>
            <a:spLocks noGrp="1"/>
          </p:cNvSpPr>
          <p:nvPr>
            <p:ph type="title"/>
          </p:nvPr>
        </p:nvSpPr>
        <p:spPr>
          <a:xfrm>
            <a:off x="611188" y="185738"/>
            <a:ext cx="7921625" cy="457200"/>
          </a:xfrm>
        </p:spPr>
        <p:txBody>
          <a:bodyPr/>
          <a:lstStyle/>
          <a:p>
            <a:r>
              <a:rPr lang="en-GB" dirty="0" smtClean="0">
                <a:ea typeface="ＭＳ 明朝" charset="-128"/>
                <a:cs typeface="Arial" charset="0"/>
              </a:rPr>
              <a:t>Knowledge Economy</a:t>
            </a:r>
            <a:br>
              <a:rPr lang="en-GB" dirty="0" smtClean="0">
                <a:ea typeface="ＭＳ 明朝" charset="-128"/>
                <a:cs typeface="Arial" charset="0"/>
              </a:rPr>
            </a:br>
            <a:r>
              <a:rPr lang="en-GB" sz="2400" i="1" dirty="0" smtClean="0">
                <a:solidFill>
                  <a:schemeClr val="accent1"/>
                </a:solidFill>
                <a:ea typeface="ＭＳ 明朝" charset="-128"/>
                <a:cs typeface="Arial" charset="0"/>
              </a:rPr>
              <a:t>Patchy with Potential</a:t>
            </a:r>
            <a:br>
              <a:rPr lang="en-GB" sz="2400" i="1" dirty="0" smtClean="0">
                <a:solidFill>
                  <a:schemeClr val="accent1"/>
                </a:solidFill>
                <a:ea typeface="ＭＳ 明朝" charset="-128"/>
                <a:cs typeface="Arial" charset="0"/>
              </a:rPr>
            </a:br>
            <a:endParaRPr lang="en-GB" sz="2400" i="1" dirty="0" smtClean="0">
              <a:solidFill>
                <a:schemeClr val="accent1"/>
              </a:solidFill>
              <a:ea typeface="ＭＳ 明朝" charset="-128"/>
              <a:cs typeface="Arial" charset="0"/>
            </a:endParaRPr>
          </a:p>
        </p:txBody>
      </p:sp>
      <p:sp>
        <p:nvSpPr>
          <p:cNvPr id="108548" name="Content Placeholder 4"/>
          <p:cNvSpPr>
            <a:spLocks noGrp="1"/>
          </p:cNvSpPr>
          <p:nvPr>
            <p:ph idx="1"/>
          </p:nvPr>
        </p:nvSpPr>
        <p:spPr>
          <a:xfrm>
            <a:off x="703362" y="1844824"/>
            <a:ext cx="3032210" cy="1711325"/>
          </a:xfrm>
        </p:spPr>
        <p:txBody>
          <a:bodyPr/>
          <a:lstStyle/>
          <a:p>
            <a:pPr>
              <a:buClr>
                <a:srgbClr val="CD4F53"/>
              </a:buClr>
            </a:pPr>
            <a:r>
              <a:rPr lang="en-US" sz="1700" dirty="0" smtClean="0"/>
              <a:t>Global Power City Index : 19th for research and development capability  edging out Amsterdam but behind Toronto </a:t>
            </a:r>
          </a:p>
          <a:p>
            <a:pPr>
              <a:buClr>
                <a:srgbClr val="CD4F53"/>
              </a:buClr>
            </a:pPr>
            <a:r>
              <a:rPr lang="en-US" sz="1700" b="1" dirty="0" smtClean="0"/>
              <a:t>Patent production rate is also fairly good, at 17.4 per 100,000 </a:t>
            </a:r>
            <a:r>
              <a:rPr lang="en-US" sz="1700" dirty="0" smtClean="0"/>
              <a:t>population, just ahead of Toronto and Calgary and comparable with smaller knowledge hub Stockholm</a:t>
            </a:r>
          </a:p>
          <a:p>
            <a:pPr>
              <a:buClr>
                <a:srgbClr val="CD4F53"/>
              </a:buClr>
            </a:pPr>
            <a:endParaRPr lang="en-US" sz="1700" dirty="0" smtClean="0"/>
          </a:p>
        </p:txBody>
      </p:sp>
      <p:grpSp>
        <p:nvGrpSpPr>
          <p:cNvPr id="108550" name="Group 106"/>
          <p:cNvGrpSpPr>
            <a:grpSpLocks/>
          </p:cNvGrpSpPr>
          <p:nvPr/>
        </p:nvGrpSpPr>
        <p:grpSpPr bwMode="auto">
          <a:xfrm>
            <a:off x="3863975" y="292100"/>
            <a:ext cx="1660525" cy="257175"/>
            <a:chOff x="-1752600" y="3317814"/>
            <a:chExt cx="945921" cy="152400"/>
          </a:xfrm>
        </p:grpSpPr>
        <p:sp>
          <p:nvSpPr>
            <p:cNvPr id="108" name="Rounded Rectangle 107"/>
            <p:cNvSpPr/>
            <p:nvPr/>
          </p:nvSpPr>
          <p:spPr>
            <a:xfrm>
              <a:off x="-1752600"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109" name="Rounded Rectangle 108"/>
            <p:cNvSpPr/>
            <p:nvPr/>
          </p:nvSpPr>
          <p:spPr>
            <a:xfrm>
              <a:off x="-1554398" y="3317814"/>
              <a:ext cx="152174" cy="152400"/>
            </a:xfrm>
            <a:prstGeom prst="round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110" name="Rounded Rectangle 109"/>
            <p:cNvSpPr/>
            <p:nvPr/>
          </p:nvSpPr>
          <p:spPr>
            <a:xfrm>
              <a:off x="-1356196" y="3317814"/>
              <a:ext cx="153114"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111" name="Rounded Rectangle 110"/>
            <p:cNvSpPr/>
            <p:nvPr/>
          </p:nvSpPr>
          <p:spPr>
            <a:xfrm>
              <a:off x="-1157055" y="3317814"/>
              <a:ext cx="152174"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112" name="Rounded Rectangle 111"/>
            <p:cNvSpPr/>
            <p:nvPr/>
          </p:nvSpPr>
          <p:spPr>
            <a:xfrm>
              <a:off x="-958853" y="3317814"/>
              <a:ext cx="152174" cy="152400"/>
            </a:xfrm>
            <a:prstGeom prst="roundRect">
              <a:avLst/>
            </a:prstGeom>
            <a:solidFill>
              <a:schemeClr val="accent3"/>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grpSp>
      <p:sp>
        <p:nvSpPr>
          <p:cNvPr id="108552" name="TextBox 1"/>
          <p:cNvSpPr txBox="1">
            <a:spLocks noChangeArrowheads="1"/>
          </p:cNvSpPr>
          <p:nvPr/>
        </p:nvSpPr>
        <p:spPr bwMode="auto">
          <a:xfrm>
            <a:off x="4326748" y="1844824"/>
            <a:ext cx="3202070" cy="4016484"/>
          </a:xfrm>
          <a:prstGeom prst="rect">
            <a:avLst/>
          </a:prstGeom>
          <a:noFill/>
          <a:ln w="9525">
            <a:noFill/>
            <a:miter lim="800000"/>
            <a:headEnd/>
            <a:tailEnd/>
          </a:ln>
        </p:spPr>
        <p:txBody>
          <a:bodyPr wrap="square">
            <a:spAutoFit/>
          </a:bodyPr>
          <a:lstStyle/>
          <a:p>
            <a:pPr marL="342900" indent="-342900">
              <a:buClr>
                <a:schemeClr val="accent2"/>
              </a:buClr>
              <a:buFont typeface="Arial" charset="0"/>
              <a:buChar char="•"/>
            </a:pPr>
            <a:r>
              <a:rPr lang="en-US" sz="1700" dirty="0"/>
              <a:t>Pockets of excellence in  human capital, technology and entrepreneurialism, but shortfalls of depth and breadth of the city’s knowledge capability</a:t>
            </a:r>
          </a:p>
          <a:p>
            <a:pPr marL="342900" indent="-342900">
              <a:buClr>
                <a:schemeClr val="accent2"/>
              </a:buClr>
              <a:buFont typeface="Arial" charset="0"/>
              <a:buChar char="•"/>
            </a:pPr>
            <a:endParaRPr lang="en-US" sz="1700" dirty="0"/>
          </a:p>
          <a:p>
            <a:pPr marL="342900" indent="-342900">
              <a:buClr>
                <a:schemeClr val="accent2"/>
              </a:buClr>
              <a:buFont typeface="Arial" charset="0"/>
              <a:buChar char="•"/>
            </a:pPr>
            <a:r>
              <a:rPr lang="en-US" sz="1700" dirty="0"/>
              <a:t>Higher education achievement - less than 30% of the city population, </a:t>
            </a:r>
            <a:r>
              <a:rPr lang="en-US" sz="1700" dirty="0" smtClean="0"/>
              <a:t>brain drain - behind </a:t>
            </a:r>
            <a:r>
              <a:rPr lang="en-US" sz="1700" dirty="0"/>
              <a:t>Stockholm, Seattle and San Francisco </a:t>
            </a:r>
          </a:p>
          <a:p>
            <a:pPr marL="342900" indent="-342900">
              <a:buClr>
                <a:schemeClr val="accent2"/>
              </a:buClr>
              <a:buFont typeface="Arial" charset="0"/>
              <a:buChar char="•"/>
            </a:pPr>
            <a:endParaRPr lang="en-US" sz="1700" dirty="0"/>
          </a:p>
          <a:p>
            <a:pPr marL="342900" indent="-342900">
              <a:buClr>
                <a:schemeClr val="accent2"/>
              </a:buClr>
              <a:buFont typeface="Arial" charset="0"/>
              <a:buChar char="•"/>
            </a:pPr>
            <a:r>
              <a:rPr lang="en-US" sz="1700" b="1" dirty="0" smtClean="0"/>
              <a:t>Not  </a:t>
            </a:r>
            <a:r>
              <a:rPr lang="en-US" sz="1700" b="1" dirty="0"/>
              <a:t>linked with large-scale pioneering creativity or technology development</a:t>
            </a:r>
          </a:p>
        </p:txBody>
      </p:sp>
      <p:cxnSp>
        <p:nvCxnSpPr>
          <p:cNvPr id="49" name="Straight Connector 48"/>
          <p:cNvCxnSpPr>
            <a:cxnSpLocks noChangeShapeType="1"/>
          </p:cNvCxnSpPr>
          <p:nvPr/>
        </p:nvCxnSpPr>
        <p:spPr bwMode="auto">
          <a:xfrm>
            <a:off x="-1692696" y="942975"/>
            <a:ext cx="0" cy="4464050"/>
          </a:xfrm>
          <a:prstGeom prst="line">
            <a:avLst/>
          </a:prstGeom>
          <a:noFill/>
          <a:ln w="9525" algn="ctr">
            <a:solidFill>
              <a:schemeClr val="folHlink"/>
            </a:solidFill>
            <a:round/>
            <a:headEnd/>
            <a:tailEnd/>
          </a:ln>
        </p:spPr>
      </p:cxnSp>
      <p:grpSp>
        <p:nvGrpSpPr>
          <p:cNvPr id="46" name="Group 45"/>
          <p:cNvGrpSpPr/>
          <p:nvPr/>
        </p:nvGrpSpPr>
        <p:grpSpPr>
          <a:xfrm>
            <a:off x="7686675" y="205581"/>
            <a:ext cx="1304925" cy="712788"/>
            <a:chOff x="7473950" y="5334000"/>
            <a:chExt cx="1304925" cy="712788"/>
          </a:xfrm>
        </p:grpSpPr>
        <p:sp>
          <p:nvSpPr>
            <p:cNvPr id="47" name="TextBox 72"/>
            <p:cNvSpPr txBox="1">
              <a:spLocks noChangeArrowheads="1"/>
            </p:cNvSpPr>
            <p:nvPr/>
          </p:nvSpPr>
          <p:spPr bwMode="auto">
            <a:xfrm>
              <a:off x="8027446" y="5334000"/>
              <a:ext cx="751429" cy="246094"/>
            </a:xfrm>
            <a:prstGeom prst="rect">
              <a:avLst/>
            </a:prstGeom>
            <a:noFill/>
            <a:ln w="9525">
              <a:noFill/>
              <a:miter lim="800000"/>
              <a:headEnd/>
              <a:tailEnd/>
            </a:ln>
          </p:spPr>
          <p:txBody>
            <a:bodyPr wrap="none">
              <a:spAutoFit/>
            </a:bodyPr>
            <a:lstStyle/>
            <a:p>
              <a:r>
                <a:rPr lang="en-US" sz="1000"/>
                <a:t>Outstanding</a:t>
              </a:r>
            </a:p>
          </p:txBody>
        </p:sp>
        <p:sp>
          <p:nvSpPr>
            <p:cNvPr id="48" name="TextBox 73"/>
            <p:cNvSpPr txBox="1">
              <a:spLocks noChangeArrowheads="1"/>
            </p:cNvSpPr>
            <p:nvPr/>
          </p:nvSpPr>
          <p:spPr bwMode="auto">
            <a:xfrm>
              <a:off x="8027446" y="5494097"/>
              <a:ext cx="657932" cy="246094"/>
            </a:xfrm>
            <a:prstGeom prst="rect">
              <a:avLst/>
            </a:prstGeom>
            <a:noFill/>
            <a:ln w="9525">
              <a:noFill/>
              <a:miter lim="800000"/>
              <a:headEnd/>
              <a:tailEnd/>
            </a:ln>
          </p:spPr>
          <p:txBody>
            <a:bodyPr wrap="none">
              <a:spAutoFit/>
            </a:bodyPr>
            <a:lstStyle/>
            <a:p>
              <a:r>
                <a:rPr lang="en-US" sz="1000"/>
                <a:t>Very good</a:t>
              </a:r>
            </a:p>
          </p:txBody>
        </p:sp>
        <p:sp>
          <p:nvSpPr>
            <p:cNvPr id="50" name="TextBox 74"/>
            <p:cNvSpPr txBox="1">
              <a:spLocks noChangeArrowheads="1"/>
            </p:cNvSpPr>
            <p:nvPr/>
          </p:nvSpPr>
          <p:spPr bwMode="auto">
            <a:xfrm>
              <a:off x="8027446" y="5655938"/>
              <a:ext cx="441711" cy="246094"/>
            </a:xfrm>
            <a:prstGeom prst="rect">
              <a:avLst/>
            </a:prstGeom>
            <a:noFill/>
            <a:ln w="9525">
              <a:noFill/>
              <a:miter lim="800000"/>
              <a:headEnd/>
              <a:tailEnd/>
            </a:ln>
          </p:spPr>
          <p:txBody>
            <a:bodyPr wrap="none">
              <a:spAutoFit/>
            </a:bodyPr>
            <a:lstStyle/>
            <a:p>
              <a:r>
                <a:rPr lang="en-US" sz="1000"/>
                <a:t>Good</a:t>
              </a:r>
            </a:p>
          </p:txBody>
        </p:sp>
        <p:sp>
          <p:nvSpPr>
            <p:cNvPr id="51" name="TextBox 80"/>
            <p:cNvSpPr txBox="1">
              <a:spLocks noChangeArrowheads="1"/>
            </p:cNvSpPr>
            <p:nvPr/>
          </p:nvSpPr>
          <p:spPr bwMode="auto">
            <a:xfrm>
              <a:off x="8027446" y="5800694"/>
              <a:ext cx="574197" cy="246094"/>
            </a:xfrm>
            <a:prstGeom prst="rect">
              <a:avLst/>
            </a:prstGeom>
            <a:noFill/>
            <a:ln w="9525">
              <a:noFill/>
              <a:miter lim="800000"/>
              <a:headEnd/>
              <a:tailEnd/>
            </a:ln>
          </p:spPr>
          <p:txBody>
            <a:bodyPr wrap="none">
              <a:spAutoFit/>
            </a:bodyPr>
            <a:lstStyle/>
            <a:p>
              <a:r>
                <a:rPr lang="en-US" sz="1000"/>
                <a:t>Average</a:t>
              </a:r>
            </a:p>
          </p:txBody>
        </p:sp>
        <p:grpSp>
          <p:nvGrpSpPr>
            <p:cNvPr id="52" name="Group 81"/>
            <p:cNvGrpSpPr>
              <a:grpSpLocks/>
            </p:cNvGrpSpPr>
            <p:nvPr/>
          </p:nvGrpSpPr>
          <p:grpSpPr bwMode="auto">
            <a:xfrm>
              <a:off x="7473950" y="5421947"/>
              <a:ext cx="585228" cy="94292"/>
              <a:chOff x="-1752600" y="3317814"/>
              <a:chExt cx="945921" cy="152400"/>
            </a:xfrm>
            <a:solidFill>
              <a:schemeClr val="accent2"/>
            </a:solidFill>
          </p:grpSpPr>
          <p:sp>
            <p:nvSpPr>
              <p:cNvPr id="71" name="Rounded Rectangle 70"/>
              <p:cNvSpPr/>
              <p:nvPr/>
            </p:nvSpPr>
            <p:spPr>
              <a:xfrm>
                <a:off x="-1752600"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2" name="Rounded Rectangle 71"/>
              <p:cNvSpPr/>
              <p:nvPr/>
            </p:nvSpPr>
            <p:spPr>
              <a:xfrm>
                <a:off x="-1555023"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3" name="Rounded Rectangle 72"/>
              <p:cNvSpPr/>
              <p:nvPr/>
            </p:nvSpPr>
            <p:spPr>
              <a:xfrm>
                <a:off x="-1354881" y="3316789"/>
                <a:ext cx="151389"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4" name="Rounded Rectangle 73"/>
              <p:cNvSpPr/>
              <p:nvPr/>
            </p:nvSpPr>
            <p:spPr>
              <a:xfrm>
                <a:off x="-1157306" y="3316789"/>
                <a:ext cx="153955"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5" name="Rounded Rectangle 74"/>
              <p:cNvSpPr/>
              <p:nvPr/>
            </p:nvSpPr>
            <p:spPr>
              <a:xfrm>
                <a:off x="-957164" y="3316789"/>
                <a:ext cx="151390" cy="153948"/>
              </a:xfrm>
              <a:prstGeom prst="round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53" name="Group 87"/>
            <p:cNvGrpSpPr>
              <a:grpSpLocks/>
            </p:cNvGrpSpPr>
            <p:nvPr/>
          </p:nvGrpSpPr>
          <p:grpSpPr bwMode="auto">
            <a:xfrm>
              <a:off x="7473950" y="5576883"/>
              <a:ext cx="585788" cy="93665"/>
              <a:chOff x="-1752600" y="3318084"/>
              <a:chExt cx="946826" cy="151387"/>
            </a:xfrm>
          </p:grpSpPr>
          <p:sp>
            <p:nvSpPr>
              <p:cNvPr id="66" name="Rounded Rectangle 65"/>
              <p:cNvSpPr/>
              <p:nvPr/>
            </p:nvSpPr>
            <p:spPr>
              <a:xfrm>
                <a:off x="-1752600" y="3318084"/>
                <a:ext cx="151390"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7" name="Rounded Rectangle 66"/>
              <p:cNvSpPr/>
              <p:nvPr/>
            </p:nvSpPr>
            <p:spPr>
              <a:xfrm>
                <a:off x="-1555023" y="3318084"/>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8" name="Rounded Rectangle 67"/>
              <p:cNvSpPr/>
              <p:nvPr/>
            </p:nvSpPr>
            <p:spPr>
              <a:xfrm>
                <a:off x="-1354881" y="3318084"/>
                <a:ext cx="151389"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9" name="Rounded Rectangle 68"/>
              <p:cNvSpPr/>
              <p:nvPr/>
            </p:nvSpPr>
            <p:spPr>
              <a:xfrm>
                <a:off x="-1157306" y="3318089"/>
                <a:ext cx="153955" cy="151382"/>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70" name="Rounded Rectangle 69"/>
              <p:cNvSpPr/>
              <p:nvPr/>
            </p:nvSpPr>
            <p:spPr>
              <a:xfrm>
                <a:off x="-957164" y="3318084"/>
                <a:ext cx="151390" cy="151382"/>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54" name="Group 113"/>
            <p:cNvGrpSpPr>
              <a:grpSpLocks/>
            </p:cNvGrpSpPr>
            <p:nvPr/>
          </p:nvGrpSpPr>
          <p:grpSpPr bwMode="auto">
            <a:xfrm>
              <a:off x="7473950" y="5733741"/>
              <a:ext cx="585228" cy="94292"/>
              <a:chOff x="-1752600" y="3317814"/>
              <a:chExt cx="945921" cy="152400"/>
            </a:xfrm>
          </p:grpSpPr>
          <p:sp>
            <p:nvSpPr>
              <p:cNvPr id="61" name="Rounded Rectangle 60"/>
              <p:cNvSpPr/>
              <p:nvPr/>
            </p:nvSpPr>
            <p:spPr>
              <a:xfrm>
                <a:off x="-1752600" y="3318313"/>
                <a:ext cx="151390"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2" name="Rounded Rectangle 61"/>
              <p:cNvSpPr/>
              <p:nvPr/>
            </p:nvSpPr>
            <p:spPr>
              <a:xfrm>
                <a:off x="-1555023" y="3318313"/>
                <a:ext cx="153955"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3" name="Rounded Rectangle 62"/>
              <p:cNvSpPr/>
              <p:nvPr/>
            </p:nvSpPr>
            <p:spPr>
              <a:xfrm>
                <a:off x="-1354881" y="3318313"/>
                <a:ext cx="151389" cy="151383"/>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4" name="Rounded Rectangle 63"/>
              <p:cNvSpPr/>
              <p:nvPr/>
            </p:nvSpPr>
            <p:spPr>
              <a:xfrm>
                <a:off x="-1157306" y="3318313"/>
                <a:ext cx="153955" cy="151383"/>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5" name="Rounded Rectangle 64"/>
              <p:cNvSpPr/>
              <p:nvPr/>
            </p:nvSpPr>
            <p:spPr>
              <a:xfrm>
                <a:off x="-957164" y="3318313"/>
                <a:ext cx="151390" cy="151383"/>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nvGrpSpPr>
            <p:cNvPr id="55" name="Group 119"/>
            <p:cNvGrpSpPr>
              <a:grpSpLocks/>
            </p:cNvGrpSpPr>
            <p:nvPr/>
          </p:nvGrpSpPr>
          <p:grpSpPr bwMode="auto">
            <a:xfrm>
              <a:off x="7473950" y="5887074"/>
              <a:ext cx="585228" cy="94292"/>
              <a:chOff x="-1752600" y="3317814"/>
              <a:chExt cx="945921" cy="152400"/>
            </a:xfrm>
          </p:grpSpPr>
          <p:sp>
            <p:nvSpPr>
              <p:cNvPr id="56" name="Rounded Rectangle 55"/>
              <p:cNvSpPr/>
              <p:nvPr/>
            </p:nvSpPr>
            <p:spPr>
              <a:xfrm>
                <a:off x="-1752600" y="3316805"/>
                <a:ext cx="151390"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7" name="Rounded Rectangle 56"/>
              <p:cNvSpPr/>
              <p:nvPr/>
            </p:nvSpPr>
            <p:spPr>
              <a:xfrm>
                <a:off x="-1555023" y="3316805"/>
                <a:ext cx="153955" cy="153948"/>
              </a:xfrm>
              <a:prstGeom prst="roundRect">
                <a:avLst/>
              </a:prstGeom>
              <a:solidFill>
                <a:srgbClr val="6D7174"/>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8" name="Rounded Rectangle 57"/>
              <p:cNvSpPr/>
              <p:nvPr/>
            </p:nvSpPr>
            <p:spPr>
              <a:xfrm>
                <a:off x="-1354881" y="3316805"/>
                <a:ext cx="151389"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9" name="Rounded Rectangle 58"/>
              <p:cNvSpPr/>
              <p:nvPr/>
            </p:nvSpPr>
            <p:spPr>
              <a:xfrm>
                <a:off x="-1157306" y="3316805"/>
                <a:ext cx="153955" cy="153948"/>
              </a:xfrm>
              <a:prstGeom prst="roundRect">
                <a:avLst/>
              </a:prstGeom>
              <a:solidFill>
                <a:srgbClr val="FFFFFF"/>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0" name="Rounded Rectangle 59"/>
              <p:cNvSpPr/>
              <p:nvPr/>
            </p:nvSpPr>
            <p:spPr>
              <a:xfrm>
                <a:off x="-957164" y="3316805"/>
                <a:ext cx="151390" cy="153948"/>
              </a:xfrm>
              <a:prstGeom prst="roundRect">
                <a:avLst/>
              </a:prstGeom>
              <a:solidFill>
                <a:schemeClr val="bg1"/>
              </a:solidFill>
              <a:ln>
                <a:solidFill>
                  <a:srgbClr val="6D717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grpSp>
      <p:sp>
        <p:nvSpPr>
          <p:cNvPr id="3" name="Rounded Rectangle 2"/>
          <p:cNvSpPr/>
          <p:nvPr/>
        </p:nvSpPr>
        <p:spPr>
          <a:xfrm>
            <a:off x="614026" y="1268760"/>
            <a:ext cx="3244850" cy="325785"/>
          </a:xfrm>
          <a:prstGeom prst="roundRect">
            <a:avLst>
              <a:gd name="adj" fmla="val 1666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dirty="0">
                <a:solidFill>
                  <a:srgbClr val="CD4F53"/>
                </a:solidFill>
              </a:rPr>
              <a:t>Successes </a:t>
            </a:r>
          </a:p>
        </p:txBody>
      </p:sp>
      <p:sp>
        <p:nvSpPr>
          <p:cNvPr id="79" name="Rounded Rectangle 78"/>
          <p:cNvSpPr/>
          <p:nvPr/>
        </p:nvSpPr>
        <p:spPr>
          <a:xfrm>
            <a:off x="4283968" y="1268760"/>
            <a:ext cx="3244850" cy="325785"/>
          </a:xfrm>
          <a:prstGeom prst="roundRect">
            <a:avLst>
              <a:gd name="adj" fmla="val 16667"/>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dirty="0" smtClean="0">
                <a:solidFill>
                  <a:srgbClr val="6D7174"/>
                </a:solidFill>
              </a:rPr>
              <a:t>Hazards</a:t>
            </a:r>
            <a:endParaRPr lang="en-GB" dirty="0">
              <a:solidFill>
                <a:srgbClr val="6D7174"/>
              </a:solidFill>
            </a:endParaRPr>
          </a:p>
        </p:txBody>
      </p:sp>
    </p:spTree>
    <p:extLst>
      <p:ext uri="{BB962C8B-B14F-4D97-AF65-F5344CB8AC3E}">
        <p14:creationId xmlns:p14="http://schemas.microsoft.com/office/powerpoint/2010/main" val="1841516952"/>
      </p:ext>
    </p:extLst>
  </p:cSld>
  <p:clrMapOvr>
    <a:masterClrMapping/>
  </p:clrMapOvr>
  <p:transition>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ounded Rectangle 79"/>
          <p:cNvSpPr/>
          <p:nvPr/>
        </p:nvSpPr>
        <p:spPr>
          <a:xfrm>
            <a:off x="614026" y="2070248"/>
            <a:ext cx="6838294" cy="3879032"/>
          </a:xfrm>
          <a:prstGeom prst="roundRect">
            <a:avLst>
              <a:gd name="adj" fmla="val 2446"/>
            </a:avLst>
          </a:prstGeom>
          <a:gradFill flip="none" rotWithShape="1">
            <a:gsLst>
              <a:gs pos="77000">
                <a:schemeClr val="accent3"/>
              </a:gs>
              <a:gs pos="100000">
                <a:schemeClr val="bg2"/>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buClr>
                <a:srgbClr val="CD4F53"/>
              </a:buClr>
            </a:pPr>
            <a:r>
              <a:rPr lang="en-US" dirty="0"/>
              <a:t>Global Power City Index : 19th for research and development capability  edging out Amsterdam but behind Toronto </a:t>
            </a:r>
          </a:p>
        </p:txBody>
      </p:sp>
      <p:sp>
        <p:nvSpPr>
          <p:cNvPr id="108547" name="Title 1"/>
          <p:cNvSpPr>
            <a:spLocks noGrp="1"/>
          </p:cNvSpPr>
          <p:nvPr>
            <p:ph type="title"/>
          </p:nvPr>
        </p:nvSpPr>
        <p:spPr>
          <a:xfrm>
            <a:off x="611188" y="185738"/>
            <a:ext cx="7921625" cy="457200"/>
          </a:xfrm>
        </p:spPr>
        <p:txBody>
          <a:bodyPr/>
          <a:lstStyle/>
          <a:p>
            <a:r>
              <a:rPr lang="en-GB" dirty="0" smtClean="0">
                <a:ea typeface="ＭＳ 明朝" charset="-128"/>
                <a:cs typeface="Arial" charset="0"/>
              </a:rPr>
              <a:t>Vancouver’s  Essence of  Future Competitiveness?</a:t>
            </a:r>
            <a:br>
              <a:rPr lang="en-GB" dirty="0" smtClean="0">
                <a:ea typeface="ＭＳ 明朝" charset="-128"/>
                <a:cs typeface="Arial" charset="0"/>
              </a:rPr>
            </a:br>
            <a:r>
              <a:rPr lang="en-GB" sz="2400" i="1" dirty="0" smtClean="0">
                <a:solidFill>
                  <a:schemeClr val="accent1"/>
                </a:solidFill>
                <a:ea typeface="ＭＳ 明朝" charset="-128"/>
                <a:cs typeface="Arial" charset="0"/>
              </a:rPr>
              <a:t>Reinvention or Repositioning: The Great Dilemma </a:t>
            </a:r>
          </a:p>
        </p:txBody>
      </p:sp>
      <p:cxnSp>
        <p:nvCxnSpPr>
          <p:cNvPr id="49" name="Straight Connector 48"/>
          <p:cNvCxnSpPr>
            <a:cxnSpLocks noChangeShapeType="1"/>
          </p:cNvCxnSpPr>
          <p:nvPr/>
        </p:nvCxnSpPr>
        <p:spPr bwMode="auto">
          <a:xfrm>
            <a:off x="-1692696" y="942975"/>
            <a:ext cx="0" cy="4464050"/>
          </a:xfrm>
          <a:prstGeom prst="line">
            <a:avLst/>
          </a:prstGeom>
          <a:noFill/>
          <a:ln w="9525" algn="ctr">
            <a:solidFill>
              <a:schemeClr val="folHlink"/>
            </a:solidFill>
            <a:round/>
            <a:headEnd/>
            <a:tailEnd/>
          </a:ln>
        </p:spPr>
      </p:cxnSp>
      <p:sp>
        <p:nvSpPr>
          <p:cNvPr id="3" name="Rounded Rectangle 2"/>
          <p:cNvSpPr/>
          <p:nvPr/>
        </p:nvSpPr>
        <p:spPr>
          <a:xfrm>
            <a:off x="614026" y="1663055"/>
            <a:ext cx="6838294" cy="325785"/>
          </a:xfrm>
          <a:prstGeom prst="roundRect">
            <a:avLst>
              <a:gd name="adj" fmla="val 1666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72000" bIns="72000" rtlCol="0" anchor="ctr"/>
          <a:lstStyle/>
          <a:p>
            <a:r>
              <a:rPr lang="en-GB" sz="2800" dirty="0" smtClean="0">
                <a:solidFill>
                  <a:srgbClr val="CD4F53"/>
                </a:solidFill>
              </a:rPr>
              <a:t>Competition From All Sides </a:t>
            </a:r>
            <a:endParaRPr lang="en-GB" sz="2800" dirty="0">
              <a:solidFill>
                <a:srgbClr val="CD4F53"/>
              </a:solidFill>
            </a:endParaRPr>
          </a:p>
        </p:txBody>
      </p:sp>
      <p:sp>
        <p:nvSpPr>
          <p:cNvPr id="4" name="TextBox 3"/>
          <p:cNvSpPr txBox="1"/>
          <p:nvPr/>
        </p:nvSpPr>
        <p:spPr>
          <a:xfrm>
            <a:off x="755576" y="2426112"/>
            <a:ext cx="6552728" cy="3785652"/>
          </a:xfrm>
          <a:prstGeom prst="rect">
            <a:avLst/>
          </a:prstGeom>
          <a:noFill/>
        </p:spPr>
        <p:txBody>
          <a:bodyPr wrap="square" rtlCol="0">
            <a:spAutoFit/>
          </a:bodyPr>
          <a:lstStyle/>
          <a:p>
            <a:pPr marL="342900" indent="-342900">
              <a:buFont typeface="Arial" pitchFamily="34" charset="0"/>
              <a:buChar char="•"/>
            </a:pPr>
            <a:r>
              <a:rPr lang="en-GB" sz="2000" dirty="0" smtClean="0"/>
              <a:t>Changing fortunes of the Alpha Cities</a:t>
            </a:r>
          </a:p>
          <a:p>
            <a:pPr marL="342900" indent="-342900">
              <a:buFont typeface="Arial" pitchFamily="34" charset="0"/>
              <a:buChar char="•"/>
            </a:pPr>
            <a:r>
              <a:rPr lang="en-GB" sz="2000" dirty="0" smtClean="0"/>
              <a:t>Emergence of a new set of rising urban stars from mid size cities</a:t>
            </a:r>
          </a:p>
          <a:p>
            <a:pPr marL="342900" indent="-342900">
              <a:buFont typeface="Arial" pitchFamily="34" charset="0"/>
              <a:buChar char="•"/>
            </a:pPr>
            <a:r>
              <a:rPr lang="en-GB" sz="2000" dirty="0" smtClean="0"/>
              <a:t>New measures of vulnerability and resilience</a:t>
            </a:r>
          </a:p>
          <a:p>
            <a:pPr marL="342900" indent="-342900">
              <a:buFont typeface="Arial" pitchFamily="34" charset="0"/>
              <a:buChar char="•"/>
            </a:pPr>
            <a:r>
              <a:rPr lang="en-GB" sz="2000" dirty="0" smtClean="0"/>
              <a:t>Moving Forward:</a:t>
            </a:r>
          </a:p>
          <a:p>
            <a:pPr marL="800100" lvl="1" indent="-342900">
              <a:buFont typeface="Arial" pitchFamily="34" charset="0"/>
              <a:buChar char="•"/>
            </a:pPr>
            <a:r>
              <a:rPr lang="en-GB" sz="2000" dirty="0" smtClean="0"/>
              <a:t>Bold Vision</a:t>
            </a:r>
          </a:p>
          <a:p>
            <a:pPr marL="800100" lvl="1" indent="-342900">
              <a:buFont typeface="Arial" pitchFamily="34" charset="0"/>
              <a:buChar char="•"/>
            </a:pPr>
            <a:r>
              <a:rPr lang="en-GB" sz="2000" dirty="0" smtClean="0"/>
              <a:t>Build on Existing Strengths</a:t>
            </a:r>
          </a:p>
          <a:p>
            <a:pPr marL="800100" lvl="1" indent="-342900">
              <a:buFont typeface="Arial" pitchFamily="34" charset="0"/>
              <a:buChar char="•"/>
            </a:pPr>
            <a:r>
              <a:rPr lang="en-GB" sz="2000" dirty="0" smtClean="0"/>
              <a:t>Focus on Economy</a:t>
            </a:r>
          </a:p>
          <a:p>
            <a:pPr marL="800100" lvl="1" indent="-342900">
              <a:buFont typeface="Arial" pitchFamily="34" charset="0"/>
              <a:buChar char="•"/>
            </a:pPr>
            <a:r>
              <a:rPr lang="en-GB" sz="2000" dirty="0" smtClean="0"/>
              <a:t>Promote Diversity</a:t>
            </a:r>
          </a:p>
          <a:p>
            <a:pPr marL="800100" lvl="1" indent="-342900">
              <a:buFont typeface="Arial" pitchFamily="34" charset="0"/>
              <a:buChar char="•"/>
            </a:pPr>
            <a:r>
              <a:rPr lang="en-GB" sz="2000" dirty="0" smtClean="0"/>
              <a:t>Real Jobs</a:t>
            </a:r>
          </a:p>
          <a:p>
            <a:pPr marL="800100" lvl="1" indent="-342900">
              <a:buFont typeface="Arial" pitchFamily="34" charset="0"/>
              <a:buChar char="•"/>
            </a:pPr>
            <a:r>
              <a:rPr lang="en-GB" sz="2000" dirty="0" smtClean="0"/>
              <a:t>Innovation and Leadership</a:t>
            </a:r>
          </a:p>
          <a:p>
            <a:endParaRPr lang="en-GB" sz="2000" dirty="0" smtClean="0"/>
          </a:p>
          <a:p>
            <a:pPr marL="342900" indent="-342900">
              <a:buFont typeface="Arial" pitchFamily="34" charset="0"/>
              <a:buChar char="•"/>
            </a:pPr>
            <a:endParaRPr lang="en-GB" sz="2000" dirty="0" smtClean="0"/>
          </a:p>
        </p:txBody>
      </p:sp>
    </p:spTree>
    <p:extLst>
      <p:ext uri="{BB962C8B-B14F-4D97-AF65-F5344CB8AC3E}">
        <p14:creationId xmlns:p14="http://schemas.microsoft.com/office/powerpoint/2010/main" val="1673973827"/>
      </p:ext>
    </p:extLst>
  </p:cSld>
  <p:clrMapOvr>
    <a:masterClrMapping/>
  </p:clrMapOvr>
  <p:transition>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Cities are not what they Used to be….</a:t>
            </a:r>
            <a:endParaRPr lang="en-GB" dirty="0"/>
          </a:p>
        </p:txBody>
      </p:sp>
      <p:sp>
        <p:nvSpPr>
          <p:cNvPr id="3" name="Slide Number Placeholder 2"/>
          <p:cNvSpPr>
            <a:spLocks noGrp="1"/>
          </p:cNvSpPr>
          <p:nvPr>
            <p:ph type="sldNum" sz="quarter" idx="10"/>
          </p:nvPr>
        </p:nvSpPr>
        <p:spPr/>
        <p:txBody>
          <a:bodyPr/>
          <a:lstStyle/>
          <a:p>
            <a:pPr>
              <a:defRPr/>
            </a:pPr>
            <a:fld id="{F2BC97D6-38FA-483C-99D5-B9518389566B}" type="slidenum">
              <a:rPr lang="en-US" smtClean="0"/>
              <a:pPr>
                <a:defRPr/>
              </a:pPr>
              <a:t>4</a:t>
            </a:fld>
            <a:endParaRPr lang="en-US"/>
          </a:p>
        </p:txBody>
      </p:sp>
      <p:pic>
        <p:nvPicPr>
          <p:cNvPr id="93188" name="Picture 4" descr="moscow Moscows Futuristic Skylin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6008" y="1514475"/>
            <a:ext cx="3509967" cy="4322986"/>
          </a:xfrm>
          <a:prstGeom prst="rect">
            <a:avLst/>
          </a:prstGeom>
          <a:noFill/>
          <a:effectLst>
            <a:glow rad="177800">
              <a:schemeClr val="accent1">
                <a:alpha val="14000"/>
              </a:schemeClr>
            </a:glow>
            <a:softEdge rad="63500"/>
          </a:effectLst>
          <a:extLst>
            <a:ext uri="{909E8E84-426E-40DD-AFC4-6F175D3DCCD1}">
              <a14:hiddenFill xmlns:a14="http://schemas.microsoft.com/office/drawing/2010/main">
                <a:solidFill>
                  <a:srgbClr val="FFFFFF"/>
                </a:solidFill>
              </a14:hiddenFill>
            </a:ext>
          </a:extLst>
        </p:spPr>
      </p:pic>
      <p:pic>
        <p:nvPicPr>
          <p:cNvPr id="93193" name="Picture 9" descr="http://t3.gstatic.com/images?q=tbn:ANd9GcRhfZNijdVxjKztZtXKgR5MHD3Ux418Z3NPpqJXwnSP6sN7dG1v"/>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96592" y="1467994"/>
            <a:ext cx="3350646" cy="4415947"/>
          </a:xfrm>
          <a:prstGeom prst="rect">
            <a:avLst/>
          </a:prstGeom>
          <a:noFill/>
          <a:effectLst>
            <a:glow rad="63500">
              <a:schemeClr val="accent3">
                <a:satMod val="175000"/>
                <a:alpha val="40000"/>
              </a:schemeClr>
            </a:glow>
            <a:softEdge rad="63500"/>
          </a:effectLst>
          <a:extLst>
            <a:ext uri="{909E8E84-426E-40DD-AFC4-6F175D3DCCD1}">
              <a14:hiddenFill xmlns:a14="http://schemas.microsoft.com/office/drawing/2010/main">
                <a:solidFill>
                  <a:srgbClr val="FFFFFF"/>
                </a:solidFill>
              </a14:hiddenFill>
            </a:ext>
          </a:extLst>
        </p:spPr>
      </p:pic>
      <p:grpSp>
        <p:nvGrpSpPr>
          <p:cNvPr id="12" name="Group 11"/>
          <p:cNvGrpSpPr/>
          <p:nvPr/>
        </p:nvGrpSpPr>
        <p:grpSpPr>
          <a:xfrm>
            <a:off x="6271915" y="1209675"/>
            <a:ext cx="1346200" cy="2127549"/>
            <a:chOff x="687760" y="4897485"/>
            <a:chExt cx="1134954" cy="1238432"/>
          </a:xfrm>
        </p:grpSpPr>
        <p:pic>
          <p:nvPicPr>
            <p:cNvPr id="13" name="Picture 8" descr="BuildingBoris"/>
            <p:cNvPicPr>
              <a:picLocks noChangeAspect="1" noChangeArrowheads="1"/>
            </p:cNvPicPr>
            <p:nvPr/>
          </p:nvPicPr>
          <p:blipFill rotWithShape="1">
            <a:blip r:embed="rId4">
              <a:extLst/>
            </a:blip>
            <a:srcRect t="18493" b="28185"/>
            <a:stretch/>
          </p:blipFill>
          <p:spPr bwMode="auto">
            <a:xfrm>
              <a:off x="687760" y="4897485"/>
              <a:ext cx="1134954" cy="1238432"/>
            </a:xfrm>
            <a:prstGeom prst="rect">
              <a:avLst/>
            </a:prstGeom>
            <a:noFill/>
            <a:ln>
              <a:noFill/>
            </a:ln>
            <a:effectLst>
              <a:softEdge rad="355600"/>
            </a:effectLst>
            <a:extLst/>
          </p:spPr>
        </p:pic>
        <p:pic>
          <p:nvPicPr>
            <p:cNvPr id="14" name="Picture 8" descr="BuildingBoris"/>
            <p:cNvPicPr>
              <a:picLocks noChangeAspect="1" noChangeArrowheads="1"/>
            </p:cNvPicPr>
            <p:nvPr/>
          </p:nvPicPr>
          <p:blipFill rotWithShape="1">
            <a:blip r:embed="rId4">
              <a:extLst/>
            </a:blip>
            <a:srcRect t="18493" b="28185"/>
            <a:stretch/>
          </p:blipFill>
          <p:spPr bwMode="auto">
            <a:xfrm>
              <a:off x="687760" y="4897485"/>
              <a:ext cx="1134954" cy="1238432"/>
            </a:xfrm>
            <a:prstGeom prst="rect">
              <a:avLst/>
            </a:prstGeom>
            <a:noFill/>
            <a:ln>
              <a:noFill/>
            </a:ln>
            <a:effectLst>
              <a:softEdge rad="355600"/>
            </a:effectLst>
            <a:extLst/>
          </p:spPr>
        </p:pic>
      </p:grpSp>
      <p:sp>
        <p:nvSpPr>
          <p:cNvPr id="7" name="AutoShape 14" descr="data:image/jpeg;base64,/9j/4AAQSkZJRgABAQAAAQABAAD/2wCEAAkGBhQSERQUEhQWFRUWGBcXFxcYFBcXGBcVGBUVGBcXGhgYHCYeGB0jGhcXHy8gIycpLCwsFR8xNTAqNSYrLCkBCQoKDgwOGg8PGikcHBwpKSwpKSkpKSksLCkpKSkpKSkpLCkpKSksKSwpKSkpKSkpLCwpKSwpLCksKSkpLCksKf/AABEIAPMA0AMBIgACEQEDEQH/xAAcAAABBQEBAQAAAAAAAAAAAAACAAEDBAYFBwj/xABDEAABAwICBwYEAwYFAwUBAAABAAIRAyEEMQUSQVFhcYEGIpGhsfATMsHRByPhQlJicrLxFDNDgpJTY6Ikc4OjwhX/xAAZAQADAQEBAAAAAAAAAAAAAAABAgMABAX/xAAiEQACAgICAgMBAQAAAAAAAAAAAQIRAyESMSJBBBNRYTL/2gAMAwEAAhEDEQA/AMsShlMSmC4i4RS1kJKGVg0HrJ5QBOsNQkgkEbWrGGCfVVhmEJMQZ3bZXW0T2Xq1nDu6rAYc99hxAGbzwFuISuaXYyTfRxGUpUzcM45Am8QAXGTlYXXoujuxdCnBfNU3+aA3d8jbHqSu7h2NYIptDBua0MHg1QedeiiwN9nluH7NYl8atCrzLC0f+UK0OxeL/wCg7/nSnw116drZceqlY3kl+1sP0JHkeM7O4imJfQqgb9QuHiyQuXGzbu2+Ga9za08VDjNHUqw1a1NlQfxNBI5OzHQp1kYjxV0eIaqAheg6c/Dcga2EJcLk03u73DUfHe5OvxWGq0IJBBBBgg2c07nA3B4KydkWqK0ISFM5qiTGsUpiUihJWMPKJhUcogVgEkp2m45j1Cjn6J2G45j1CxgCUycBPCxgZSCRCSwUOE4Qgo2hYcdrZXc0HoX4pk/K2dYxMWsDcXuNoyXKoU7rfaNwHwqbQ6JPLPbErnzTpFMceTJ9GaKpA92m0cXCXHiTeZ5rvNG72Poo8DhoaLDouhTw8LjtyOvUCFtNSNpKw1ghKE6iK5kbWKRrE4ajAVIoRyBYFIAlqpw1USJtktGkCuH2v7GMxTS9oDa4HdfkHRk2pAMjjmOVl3aToVuZCrFI55tpnz1jcE+m5zKjS17TDgdh55G15GxU3tXs3bHso3FMkd2qwHUdsI/6b/4TsP7JM715DiKBa4tcC1zSWuac2uFiCimBr2UyhcpHtUb04BkmmyabJlmYMp2G45j1CFOz5hzHqgYQRICkiYIoU5KYLBQ4ClYFGFPRAkTksyjO12YoA1A83LchkJNpJ4TI4hbnD0pgxlumJ5nP3crhdmtGuYwGLuuTE3jITn4eS0NF/u30XmZpWzswxo6uG2K1UeqDKmSnL56JYvQ0o7LLXWTyomuRh3JWTJNBqVoUbCpg1WiictCa1SBqIBEQrKJJyIgpWvhNCEoPQOxql1gu3/Zku/PpATlVG8D5X8xJB4Qdi3ZKhrMkFTbHS9HglemQSDY7Ru4Ks8rZ9t9EfDeHNENNhaw3RwnZsWNqNVYytE3GiOUkgExKcVoeUVM94cx6oA9FTzHMeoWAKUkk5WMIBJOEoWGQ4V3R9DWe1ozc4DqSB9Z6KDB4R1R4YwS52QmOZJ2Ab1rNCdmalOqHP1TAluo4nvZX7oMRuzmFKc0lRWMHLZoKNIAd4wBkJjugi5n1M8lboxaByUJw7RnnnAZe0RJnw5TZWmtI959V5cns9CBZa/LgrDCqc2U9NxOxNELRa1kpttTNRhq6ERYVMnmrdNyrUmKcCFeBGZaaEajYES6EczEVG5E4oHOSSCgChKRKBzlFsskZrtrgQ+iSdkkdBNo25xvyXk9QfovbdL09ak4RNjbKbRnsXjGLpBr3NFwCYMI43sTIilChKsFRlquSIddFRdcc2+oTlielTuOY9QiAkSRJgsYQTtF0wRtWHOxounq0alQGCXBgIzAFzHX0Wo0ViHyGPMvI+Z1pO0HVIki31XB0HSL6Orvrtb46hPlK7DMSz/Etc6RB7tgRrPlgmf5stp6rzsu5Hp41WM0r6cAQ3OLwYItNnOJixz8FZpCWiI2KvixBaCZN5JJO2Nu0EHIAXsicTALRrfykT1aSPEFRfYsP82Exti3aJOe37Jzj7EN2fX1VTGY/UbLg5jhlrAgO3s1jaTsvmme4TIu1wBBvbIGd+xEZbI6mnHtdkC29pgjxF+QXU0fpdtSLgOtIkT4Kvh8FTqC7Z+xXMx3Z11HvUSS3OLW355DbZVVpWK0ro2LHKywWWR0RpcwGudrcSdv0yWho4pXx5EznyYmi+E4KrtxIUjcQF0KSIOLQ7kDlIXKJzwlkZAwo3FGagURKiy0ShparDOu/gbHgV45pB81Hne5xzBsSYyJBtF16v2jrQw3iGvMnZax8fdl5BUcji7J5SJxQhO5DK6TnCKemLjmPUIQUTMxzHqFhgnIUT/ugQDQ6NmaBGxEajUdlWS0D/vOcelD9QoaDdfF08jFRsTBg60z0ieil7OEtol42VjP8ppsafI+S6lXRbRiGOpggQ5zu8TfVgW2Xds3LzcjqbPUx7xo7uMxEvsREfUz5+pU9B9rZ8cgeW08PRctlCJvM7Og+0rqYXD23bOQ3D6naoXbDVRouBgLdV51gQQWmACDmCBs5yuLi9AsY13wqlamwjJjy/wCEf3wx4Ms3tnjxHZbhxFvMkz4qangQYsBBkEWIO8EXBXVG2Qeloyp7KY2A7D487fma1zHCLXa2wn+EphQ0lSb+c4lwJh7S2pSIgQKjNUOaDfvNMja0StJ//OexxLDqyZMAETviwnf9FYa2s4XqD/h+qqnqqJ7vlZhamkwXBwHw3HNpIs4Zwdo2yLFaDROOfUFp+iDSuig8wfhwXfEeW09Vxc0CCDrZmIJi8K1oLCAGYzPs+q5uPlR1cvG2WPiOae8CJ35HrkVZdj2gSdis6SaNUiAeGwrIaT16Xz0zshsl9ibEimDAscyMjdPJOL0Si4zXkdjEafeZFNocdhmwPGBPgq1XB4mtrfEHciIO0cYzHULJnt1Ww1f4cMJlzS11MNBc0wWAsc5zTO12y5gXWv0N28pVjTY9j6T6jQ5muAGPB/cdN+RAKpwk15E21fii/osag1YMbt2/V+skz5LoqHEU5+XPZuUzGkC8dMkEvQrMx2yqllF7heRqRexJmRHAHqAvLazpJ9d/6r2LTWhaeIpuZUc9rSWuljgCHN1gCdYEEcF5HpTAGjWqUnEOLHFusBAdkQ6NkggxxVsVEMhThCEZKFXICRMzHMeoQhEwXHMeoWYyHdmeZQoztQIDCCNhugCQeBmR4hExs+xsGnWDhIa9ro/mZHqxdmk0fEeRMzBvlYd0ePmsLobT4w7yZBa4Q4AibGWkciTbcVrtCV9ag15/1Br3/jJI8oXm/Ig07PSwzuNHXaL8VfpVVzXOtPu+SKliItvXPEt2dulU4K5hqi49Gt7sr1LEwurHKiM4WdCo9U6lTNVcRpUDaJ3LmPxhqVRTk/LrGLWNhfbcHwTzyX0CGJrsvYnDzJOXuyt6IpRFlzcICKj6ckhsGTx2LuYCnCGNXIOV1Gh8WZKr1MCdX8ogZd112zvEiWTfKysPuboqVslStnPWl/CjVxNEgtxFFoMQfiMGqRwqRqkdUGM0bg64hzKTxECNUkCIGrFxFojcuy2Evg7rclWnRJUnfRz9G6KbTbqh9Qt2NcZIAAEFxGs4W/aM35RYrd0bx0lHqwVXxD5IGU2+/opSYyWzi6foNqNpy4BrWvfUJyFOQbj/AG+q8q0pjfjVqlUCA9xIG5uTR0aAtn+IOmgAKDD3qkPrb/hg/k0yeMax5cVg3lUhCnYs52uIBQhEUOqrHPQ8oqeY5j1CHeiZ8w5j1WMRVsYLwJz4Km/HOKCq655n1KhlMkUoepVJzv4oE5TBMMO59nHcDHgV6lhHatKkNzGDwY0Ly4iQRvkeIhehYLE61Cmf4GH/AMBPouP5S0jqwaZqcNdvUeqqtoHXcBnPiBH3S0ViZEboPr+ivViGVNbYTfy+k+C86jpso1NKClOvIUtLSVSp8rHNab6zhEj+FufjC0FXRrarARAc0GDAIuNx6LK46tiKHfM1KYuS1plsZksBJLeInkrKLMslndoOa0GM9pNyeqzuI0saOJNRwsQAY2AbY6q7o7TtOs0Oa5rp2tM/26qrpnDB7ePL3wW97GR3sDpBlQ6zSDrR4e/RaOi8atl5Bo6u/DvOepJMRkY3cf1Wow/a+wGqSdgAJPhuVIT4EskOZsTcjkT9lzquMLKkfsnfsMXyVPB6Tr1D/lBjdrnGXdGi3mpdL4YupEN+YXB453PFaUrVoWMKezt0MSCrDa4WP0HpnWEHP6rvsxEp4ZbQk8NF2o6VydLY4UWvqu+WkxzyJiYEBvNzoHVXXVrLCfiPpF0UqIMB81H8Q1wDG8taTzaEf9SJtcUYjFYp9V7qlQy95LnEZSdg4DIDcAoCnehldZxtiSSTFAA5Sb8w5j1CYIm5jmP6kQHLq5nqoCVYqbef3Vd7E6KjFyUoZTojBStb2dxYdQa3a0lvhceTh4LJQuhoDFFtXVAkPsRxaCQeJgEQpZY8olMcqZudHYzVdwWle3Xbbd+ixDakgEZWI4j2VrNB4iWx4eGS8uSo7Uzt9n8cXN1TmLHpZKoO89ozadYcjeQub/k1w4WFUQd2sNvULpPdOq8Zix5Ip2qBW7M3j+xWHxJ+IzWoViZJpmGujaW7J26pCahoiox1f4lQ06TGAs1iHtdAc6o7WN9UAAas6wJmMp7T5p1CR8pPgV1qFVj2w9rXjIhwDrbr5q0ZKWpAmnFXEy79GVKVNr8RSZq9wEscSQ55a0N1TcnWcBZdOnWo0XAOY9jzMB7CCYzjVkGF2sRgA8DVrubDmvDXCm8AtMt+dpIvuI8boquGf8VlQ1GFzWOZAZAOuWkm5JB7rctxzlN9VbTIfdJ6aKNHTVF3y1GHk4SocdpiiwH4lRreb2+kz5KOr2Lwryw1qYqlg1W69wBMnujuyTcmF1cJoqjSEU6VJk56tNjZ8AJ/Rbiq2Pyp6MPj9VrvjYeo17SZcAQY4iMl29HaQ12gzusujU0ZSe5z9Rs5TqiY2pDBtAhrYaLQLT7+i52vwvz0DRrF0ROqfMbl5r2sx3xcZWOYaRSb/wDGNV0f7y9bntRpwYSgdU/mvltIfxbX8AwGfAbV5WTA93XVgi+2cWeXoZ7kMpimldRxBpSglOiEKbp2C45t9QgSa67ebf6ggE5bz6n1UQN1I52aBpG5UHYyYhO8zMcUJsZRCmSNaiw+JNN7ajT3mOa4c2u1h6IG5JggMb7HUw3Vqs/yqsOaP3HOGtq8AbxugjcuhoXG6rrm0rn9jcWK2GdRff4fcIO1jpLfqOEKGpQdQfqklzT8jjmQNhjJwnrny4cuMtiyembTSNYOpgjNp1h4X98Fe0XiNdp3CPMLJU9KSAJVvQGk/hvc3YY8svIrkqmddmzqYNpvkmbo8/skeiDCYwOEblewxhWikxJNorfAeMwfCw8L+SIE7vY5rqa6izVXH8JKb9lek08uiHE1tUKzUcAqFZoIkqctBW2VBiibCw3/AKKhp7tLSwtIvqEfwtHzOdsa0bTOZyG1cvtZ2sp4RuWs8ju09941if2W8duQXkmktMVK9QvqOLnHLc0futE90cPqU+HC5bfQMmRLo7+kdOOxNQ1HmTkG7GN/dG+9ydpM8qhqrPjExtyNjPAXCv4bHTZ2e9dvClo4ZOzoymhRsdKkQJjpFNCJAKEnp5jmP6gmGaNmY/mHqEbGRxqoEnqg95qSq255n1KiVEOxJiUWqh1vZ/REApRBM1kpyCEAo0HYzSHw8UwbKn5ZsebD42/3L0DSWihVZDhyO0EAwR5+JXklBxaQW2c0hwPEEEefqvbOz+MbiKdN4/bDTHExI6GfBTlGyc24uzD6QwFTDv1HgxfVdeHD7jaNnK6iZXIMjMZcl6tpfQbKzSHNBB9gg7DxWB0t2bdQO0sOTvoeK4pKjthktB6L7QFpvb3kVrcBpoPETM7l587CEJmhwyJU6/Cyl+nqbMdx6qV2kGjb1J9+wvNaGkKw/aPirVPFvA70nbe/ktyaNSZsKulATJ+XYN/Hksz2r7bNw9ORDnus1uUkRJO5okTzA2ypdE6Lr4t+qyWt/bqOu1o//Ttzephea9t9JU6uKc2jejRmlTJM6+q469Q7y9+s6dwblEK+HA5+UuiGTKo+MezjaQxzqry+o8ve7Mweg4DYBkqjTcDj1zTOZPv3vQkQf7r0VSORtsTnbdxI99EzKhn2J8ExEZcSMje+9ASmFs6dLEkWB+tot7Cv08YMjY7xfyXEon1gecK1Rqc7kRtv79FNxCdprhE7N6JcrDViBY+W3d1VlukLwRHK4U3E1FyU7M2/zD1Cia8HapaeY/mHqEoEc2pmeZUc7/dt6nq/tcPvuUVanqkz73J0yzIg3r6pjmjlInffz3IigtRllvfI+Y9EnN9+qJt5G6/3+h6LGBaF6H+G+kjBpE/I4Ob/ACuMkeMrzw7V3+yGP+FiWXs46mf712no4Af7lmDIrR77hqmsIOabFaNDgQQCDmCJlR4PPr9V3KbbKSxqS2IpUea6b7KPpAvpNNRm2mLvYNpZN6gH7nzbpyWfp0WPu17SP5hbfM5HgV6j2p7Q0cDSFSqC4ucG06bS0Oe87BrEAAC5OwLyvE9qMPrF9agcTULi461LBUhc2Eim+oQLC8yISv4yfuisc7Xqy6z4TSBrazjk1oLnHk1sk9FrNBdknPAfWYaLf3CQahHHVltMdSeWSn/D7TGBrNf/AIWizD1R/mU4YHxaHBzfnZNgdmUBbAow+NFd7BPPJ6WjC/iX2hbgcF8OiRTfWPw6YbALWkfm1Rybaf3ntXz495nl9LbVrPxC7R/43GVKrf8ALZ+VSE/6bSZcCP33S7lq7lky29l06WkJFewWnd/cc1G6ZBz53MdVKxl8wkW+/oiMUwNw+++Tv3Jo8j1Rlmzh9bTuTEWnaPHx2WREaCokTOXXbBKNh4bPtaELBGzdkpC0Zjy+/L0WCSa3nz+yk+Jbjt4jooQLef380zSffWUtDWWqNQgyM/ea6ODxMluwyOWYXJuPe6FZw9SHM4ub/UP1SNGoeqyCZG/1lKs7Lw8P0SrGSYzM36kKIGZ5el/fRZIItX3Mb4Qk2sfuPfVFNkM35+z5ymoYkJsPA89nlboUzTdOwTbf7BQoGCd9J+ylw9WDIMOGXAi48wPBCGyOXoUzCgKz6M7O6QFejTrDKo1tSN2uNYjoSR0XQ092kpYLDurVSYFmtHzPeZhjeNs8gASbBYf8ONNNGjnF5MYZ1QOi7tT/ADWQNph5aBwWH0728q1cS+rUGw06VF2q6nTpEj4jajYIql7QQRa8mYaAnSpEP4XsZperiKxxeLfqUnAsDQA/4lKT+TRpOBFRms0Bz3AMm5MwBT0l8LFfl4KmKTW99tExr1SG6us15cTUqAW+EYMQW61wqeL/APWF9aiXfEjWqUHOc58Am9FziTVY1kAss5sSA4GVS0fgXPMhwptZBfVeS1lOHHN372sIaBLi6wEgkB90Mv06v4d6QdT0nhtU/O80zuLHgyPJpyzaF6h+Lfaj/C4EsY7Vq4gmm0yJayJqu/492d7wvOezmLFbSuCNNsA1deo74YY6pVaK2tUcLkS1rXamsQHVHnMqL8WNNf4jSL2gyzDt+EL21rOqixz1nBp29xMtID8mYuvUsG5RGzInZ0ACqgqSoZMk8STtKFo55cr7QgUFN/H0TjbHv39EuQGW2T1SdUJH0tHgiFENSjy5Tt92txQU8jE5T1GfKymIkRz9VWaIz2fr9JWQpKeGw+Jk7lINhvu+vjBHqoTVuZ5bvLZ/ZSiDrW4jll9Uxg2jztvzHnfao/PIz180Qdb15pnHPiAeEHrxWCSjZ722Hqp6XzN4Ob17w/RV6RUtI95vNv8AUEjQSxXHzcycuh+ngogffFTNffkTbrBULmxb3wSxCJ39uqX0v02/dItt7y9+qc7D198EwQmf2T1Bt3+qEj9E7XbN/qlCHR/unLALWQU/fVJ+w7cj4eVp8AgA9C/CjE9/F0YvUoB4kbaT4d4tqjwWc7Y6Oiq5zbTMjedo55noVZ/DjH6mkKAuG1C6iY3VWOAnhrhvguh+IzjSrawMSQ4HjsOew3E7QM1TuBzPUzhaHwTaBp18S91IBzXsYy+IqAXa9rP9Nn/ddnk0OXaa52lXUqVMfBeKjnPYI+GabgQ/EAkT8VrfnBnW1mkRcLNYzCNcxuJBDRUcWvabatZrQ5+rA1dQgtIFnNB1YIGsfTfwi7PlrcRXe1zXCKLWua5pFm1Khh0G80xl+ygl5DN6tnRwHZihgnjGAalPDsruiZhopEN5mC4cSRvXh+IrOcS593PJqOO3XdLj5uceq9j/ABh0g5mCw9FtmVqjjU3llMBwbyLy3wXjD3b+t+PkmkbGvYLWb+Zjdny6cVE43k5mT9/opCbcTbpbx70eChcbGOm2/v0WRRhgmPDlt25JCOByyvPCfsgc85mTcefpb1Ub3EXyvbhzhagWEanK+4xt2+Xgoah9g8Y9An1t0bL7SRwO1IUzuz/uT6DqsB7G1t05DobA+gRNqGJ2TGd8pPkM0zAW7En0zAA2XO6T+kIo3RKDYSffv1S1ZgnZI4bxzzKjaRFpyG+Nm1SsFjsEt+uwovRkwqalYe80b3N/qChb7spsO7vN3Szx14Sscs0z3jxJPqmqDyt528vRRvzJG8/VSMueYj7e+KkhmC0wfUcET80JCYiehg/TzlMEnLLDhfoo6gA6oviwAlUds9+/slQq7Bcdu+/Xb74hMw3jfbrsKYHj79+iCdqLC2XtE474ValVn5KlN8i/yVGu9J81pfxLxhrY91Cm1zjTexkNElz3hzg0DaY1Y68VjKzpniPKPVdIV3VnYh5f+e9jqxIkAtF3sbfM0i9x4MLdpTx6ojJbs1PZfFtw+th21wcQ8j4TrVKFOsGvDGgghry41HNJJ+EC5pBcWmN7+EAP+Fq6xfrPrVXOD5+YCnTOe3WY+eMrwyht892qJkeq+gvw7e80SasfEsKkAj80Trggj5p+b+PXO1aKWxZ6MH+NmKnE4enPyUHOI2DXqwD/APWfBeZO3bdn0Wy/FPSYq6Sr6pltPUpDKO42XAEfxvf4LGsGZ6DmQfpN+Sz7KR6BqHdssPP6yeqg3+vAewieYQtFuJO/YLbeM+CZGHI+v6qJ77dYG+1z9FJWd3Y4eX2UNQ5cL+NzZYwdNsg75988wpXCB68ybn3uUdN8Z7L7+HLMBGHygYJjZ9x7/ROW3BO+fMER09E1J1jxsOMn7T4oale4HEeseqyMRUxwE8PfuFYDoa7p6n31VfYHZmImOPnZOKRcQYgcZ4/oiwIJpnIQOXorVI95g2azP6gq0gWGz3+qmw47zf5m/wBQQYyJqrrnmR5lPQ28J+qSSmuihNVFz73qvN+YPlceaSSJn0TPFkLsuh9UkkDDUxcclFs6fROkiKKqLDkfIlWNC1S3E0XA3FSmRtj8xmw7Lm2V0kkUK+ja1NF0sPidIGkwN/w9CrWo5uFOqKzmNcA6R3RkDZpEiDdeifhKwDAN/wDcr8f9dw2pJKiISPAsVXL3Oc4y5z3ucYFyXuJNuJKje2zeOvPRzgPIDwTpJGWXSK7tvD7gJoy5D+gfc+KSSZGZHUHfaNkD1ATASfBJJH2YCobO/mhC95BMb46TCdJYxPF2jfrnqCFAwd5vMeqdJAVgv+VvL6uQh53pJLGLJEDmPsrVId5n8zPUJJIMY//Z"/>
          <p:cNvSpPr>
            <a:spLocks noChangeAspect="1" noChangeArrowheads="1"/>
          </p:cNvSpPr>
          <p:nvPr/>
        </p:nvSpPr>
        <p:spPr bwMode="auto">
          <a:xfrm>
            <a:off x="63500" y="-1104900"/>
            <a:ext cx="1981200" cy="231457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 name="AutoShape 16" descr="data:image/jpeg;base64,/9j/4AAQSkZJRgABAQAAAQABAAD/2wCEAAkGBhQSERQUEhQWFRUWGBcXFxcYFBcXGBcVGBUVGBcXGhgYHCYeGB0jGhcXHy8gIycpLCwsFR8xNTAqNSYrLCkBCQoKDgwOGg8PGikcHBwpKSwpKSkpKSksLCkpKSkpKSkpLCkpKSksKSwpKSkpKSkpLCwpKSwpLCksKSkpLCksKf/AABEIAPMA0AMBIgACEQEDEQH/xAAcAAABBQEBAQAAAAAAAAAAAAACAAEDBAYFBwj/xABDEAABAwICBwYEAwYFAwUBAAABAAIRAyEEMQUSQVFhcYEGIpGhsfATMsHRByPhQlJicrLxFDNDgpJTY6Ikc4OjwhX/xAAZAQADAQEBAAAAAAAAAAAAAAABAgMABAX/xAAiEQACAgICAgMBAQAAAAAAAAAAAQIRAyESMSJBBBNRYTL/2gAMAwEAAhEDEQA/AMsShlMSmC4i4RS1kJKGVg0HrJ5QBOsNQkgkEbWrGGCfVVhmEJMQZ3bZXW0T2Xq1nDu6rAYc99hxAGbzwFuISuaXYyTfRxGUpUzcM45Am8QAXGTlYXXoujuxdCnBfNU3+aA3d8jbHqSu7h2NYIptDBua0MHg1QedeiiwN9nluH7NYl8atCrzLC0f+UK0OxeL/wCg7/nSnw116drZceqlY3kl+1sP0JHkeM7O4imJfQqgb9QuHiyQuXGzbu2+Ga9za08VDjNHUqw1a1NlQfxNBI5OzHQp1kYjxV0eIaqAheg6c/Dcga2EJcLk03u73DUfHe5OvxWGq0IJBBBBgg2c07nA3B4KydkWqK0ISFM5qiTGsUpiUihJWMPKJhUcogVgEkp2m45j1Cjn6J2G45j1CxgCUycBPCxgZSCRCSwUOE4Qgo2hYcdrZXc0HoX4pk/K2dYxMWsDcXuNoyXKoU7rfaNwHwqbQ6JPLPbErnzTpFMceTJ9GaKpA92m0cXCXHiTeZ5rvNG72Poo8DhoaLDouhTw8LjtyOvUCFtNSNpKw1ghKE6iK5kbWKRrE4ajAVIoRyBYFIAlqpw1USJtktGkCuH2v7GMxTS9oDa4HdfkHRk2pAMjjmOVl3aToVuZCrFI55tpnz1jcE+m5zKjS17TDgdh55G15GxU3tXs3bHso3FMkd2qwHUdsI/6b/4TsP7JM715DiKBa4tcC1zSWuac2uFiCimBr2UyhcpHtUb04BkmmyabJlmYMp2G45j1CFOz5hzHqgYQRICkiYIoU5KYLBQ4ClYFGFPRAkTksyjO12YoA1A83LchkJNpJ4TI4hbnD0pgxlumJ5nP3crhdmtGuYwGLuuTE3jITn4eS0NF/u30XmZpWzswxo6uG2K1UeqDKmSnL56JYvQ0o7LLXWTyomuRh3JWTJNBqVoUbCpg1WiictCa1SBqIBEQrKJJyIgpWvhNCEoPQOxql1gu3/Zku/PpATlVG8D5X8xJB4Qdi3ZKhrMkFTbHS9HglemQSDY7Ru4Ks8rZ9t9EfDeHNENNhaw3RwnZsWNqNVYytE3GiOUkgExKcVoeUVM94cx6oA9FTzHMeoWAKUkk5WMIBJOEoWGQ4V3R9DWe1ozc4DqSB9Z6KDB4R1R4YwS52QmOZJ2Ab1rNCdmalOqHP1TAluo4nvZX7oMRuzmFKc0lRWMHLZoKNIAd4wBkJjugi5n1M8lboxaByUJw7RnnnAZe0RJnw5TZWmtI959V5cns9CBZa/LgrDCqc2U9NxOxNELRa1kpttTNRhq6ERYVMnmrdNyrUmKcCFeBGZaaEajYES6EczEVG5E4oHOSSCgChKRKBzlFsskZrtrgQ+iSdkkdBNo25xvyXk9QfovbdL09ak4RNjbKbRnsXjGLpBr3NFwCYMI43sTIilChKsFRlquSIddFRdcc2+oTlielTuOY9QiAkSRJgsYQTtF0wRtWHOxounq0alQGCXBgIzAFzHX0Wo0ViHyGPMvI+Z1pO0HVIki31XB0HSL6Orvrtb46hPlK7DMSz/Etc6RB7tgRrPlgmf5stp6rzsu5Hp41WM0r6cAQ3OLwYItNnOJixz8FZpCWiI2KvixBaCZN5JJO2Nu0EHIAXsicTALRrfykT1aSPEFRfYsP82Exti3aJOe37Jzj7EN2fX1VTGY/UbLg5jhlrAgO3s1jaTsvmme4TIu1wBBvbIGd+xEZbI6mnHtdkC29pgjxF+QXU0fpdtSLgOtIkT4Kvh8FTqC7Z+xXMx3Z11HvUSS3OLW355DbZVVpWK0ro2LHKywWWR0RpcwGudrcSdv0yWho4pXx5EznyYmi+E4KrtxIUjcQF0KSIOLQ7kDlIXKJzwlkZAwo3FGagURKiy0ShparDOu/gbHgV45pB81Hne5xzBsSYyJBtF16v2jrQw3iGvMnZax8fdl5BUcji7J5SJxQhO5DK6TnCKemLjmPUIQUTMxzHqFhgnIUT/ugQDQ6NmaBGxEajUdlWS0D/vOcelD9QoaDdfF08jFRsTBg60z0ieil7OEtol42VjP8ppsafI+S6lXRbRiGOpggQ5zu8TfVgW2Xds3LzcjqbPUx7xo7uMxEvsREfUz5+pU9B9rZ8cgeW08PRctlCJvM7Og+0rqYXD23bOQ3D6naoXbDVRouBgLdV51gQQWmACDmCBs5yuLi9AsY13wqlamwjJjy/wCEf3wx4Ms3tnjxHZbhxFvMkz4qangQYsBBkEWIO8EXBXVG2Qeloyp7KY2A7D487fma1zHCLXa2wn+EphQ0lSb+c4lwJh7S2pSIgQKjNUOaDfvNMja0StJ//OexxLDqyZMAETviwnf9FYa2s4XqD/h+qqnqqJ7vlZhamkwXBwHw3HNpIs4Zwdo2yLFaDROOfUFp+iDSuig8wfhwXfEeW09Vxc0CCDrZmIJi8K1oLCAGYzPs+q5uPlR1cvG2WPiOae8CJ35HrkVZdj2gSdis6SaNUiAeGwrIaT16Xz0zshsl9ibEimDAscyMjdPJOL0Si4zXkdjEafeZFNocdhmwPGBPgq1XB4mtrfEHciIO0cYzHULJnt1Ww1f4cMJlzS11MNBc0wWAsc5zTO12y5gXWv0N28pVjTY9j6T6jQ5muAGPB/cdN+RAKpwk15E21fii/osag1YMbt2/V+skz5LoqHEU5+XPZuUzGkC8dMkEvQrMx2yqllF7heRqRexJmRHAHqAvLazpJ9d/6r2LTWhaeIpuZUc9rSWuljgCHN1gCdYEEcF5HpTAGjWqUnEOLHFusBAdkQ6NkggxxVsVEMhThCEZKFXICRMzHMeoQhEwXHMeoWYyHdmeZQoztQIDCCNhugCQeBmR4hExs+xsGnWDhIa9ro/mZHqxdmk0fEeRMzBvlYd0ePmsLobT4w7yZBa4Q4AibGWkciTbcVrtCV9ag15/1Br3/jJI8oXm/Ig07PSwzuNHXaL8VfpVVzXOtPu+SKliItvXPEt2dulU4K5hqi49Gt7sr1LEwurHKiM4WdCo9U6lTNVcRpUDaJ3LmPxhqVRTk/LrGLWNhfbcHwTzyX0CGJrsvYnDzJOXuyt6IpRFlzcICKj6ckhsGTx2LuYCnCGNXIOV1Gh8WZKr1MCdX8ogZd112zvEiWTfKysPuboqVslStnPWl/CjVxNEgtxFFoMQfiMGqRwqRqkdUGM0bg64hzKTxECNUkCIGrFxFojcuy2Evg7rclWnRJUnfRz9G6KbTbqh9Qt2NcZIAAEFxGs4W/aM35RYrd0bx0lHqwVXxD5IGU2+/opSYyWzi6foNqNpy4BrWvfUJyFOQbj/AG+q8q0pjfjVqlUCA9xIG5uTR0aAtn+IOmgAKDD3qkPrb/hg/k0yeMax5cVg3lUhCnYs52uIBQhEUOqrHPQ8oqeY5j1CHeiZ8w5j1WMRVsYLwJz4Km/HOKCq655n1KhlMkUoepVJzv4oE5TBMMO59nHcDHgV6lhHatKkNzGDwY0Ly4iQRvkeIhehYLE61Cmf4GH/AMBPouP5S0jqwaZqcNdvUeqqtoHXcBnPiBH3S0ViZEboPr+ivViGVNbYTfy+k+C86jpso1NKClOvIUtLSVSp8rHNab6zhEj+FufjC0FXRrarARAc0GDAIuNx6LK46tiKHfM1KYuS1plsZksBJLeInkrKLMslndoOa0GM9pNyeqzuI0saOJNRwsQAY2AbY6q7o7TtOs0Oa5rp2tM/26qrpnDB7ePL3wW97GR3sDpBlQ6zSDrR4e/RaOi8atl5Bo6u/DvOepJMRkY3cf1Wow/a+wGqSdgAJPhuVIT4EskOZsTcjkT9lzquMLKkfsnfsMXyVPB6Tr1D/lBjdrnGXdGi3mpdL4YupEN+YXB453PFaUrVoWMKezt0MSCrDa4WP0HpnWEHP6rvsxEp4ZbQk8NF2o6VydLY4UWvqu+WkxzyJiYEBvNzoHVXXVrLCfiPpF0UqIMB81H8Q1wDG8taTzaEf9SJtcUYjFYp9V7qlQy95LnEZSdg4DIDcAoCnehldZxtiSSTFAA5Sb8w5j1CYIm5jmP6kQHLq5nqoCVYqbef3Vd7E6KjFyUoZTojBStb2dxYdQa3a0lvhceTh4LJQuhoDFFtXVAkPsRxaCQeJgEQpZY8olMcqZudHYzVdwWle3Xbbd+ixDakgEZWI4j2VrNB4iWx4eGS8uSo7Uzt9n8cXN1TmLHpZKoO89ozadYcjeQub/k1w4WFUQd2sNvULpPdOq8Zix5Ip2qBW7M3j+xWHxJ+IzWoViZJpmGujaW7J26pCahoiox1f4lQ06TGAs1iHtdAc6o7WN9UAAas6wJmMp7T5p1CR8pPgV1qFVj2w9rXjIhwDrbr5q0ZKWpAmnFXEy79GVKVNr8RSZq9wEscSQ55a0N1TcnWcBZdOnWo0XAOY9jzMB7CCYzjVkGF2sRgA8DVrubDmvDXCm8AtMt+dpIvuI8boquGf8VlQ1GFzWOZAZAOuWkm5JB7rctxzlN9VbTIfdJ6aKNHTVF3y1GHk4SocdpiiwH4lRreb2+kz5KOr2Lwryw1qYqlg1W69wBMnujuyTcmF1cJoqjSEU6VJk56tNjZ8AJ/Rbiq2Pyp6MPj9VrvjYeo17SZcAQY4iMl29HaQ12gzusujU0ZSe5z9Rs5TqiY2pDBtAhrYaLQLT7+i52vwvz0DRrF0ROqfMbl5r2sx3xcZWOYaRSb/wDGNV0f7y9bntRpwYSgdU/mvltIfxbX8AwGfAbV5WTA93XVgi+2cWeXoZ7kMpimldRxBpSglOiEKbp2C45t9QgSa67ebf6ggE5bz6n1UQN1I52aBpG5UHYyYhO8zMcUJsZRCmSNaiw+JNN7ajT3mOa4c2u1h6IG5JggMb7HUw3Vqs/yqsOaP3HOGtq8AbxugjcuhoXG6rrm0rn9jcWK2GdRff4fcIO1jpLfqOEKGpQdQfqklzT8jjmQNhjJwnrny4cuMtiyembTSNYOpgjNp1h4X98Fe0XiNdp3CPMLJU9KSAJVvQGk/hvc3YY8svIrkqmddmzqYNpvkmbo8/skeiDCYwOEblewxhWikxJNorfAeMwfCw8L+SIE7vY5rqa6izVXH8JKb9lek08uiHE1tUKzUcAqFZoIkqctBW2VBiibCw3/AKKhp7tLSwtIvqEfwtHzOdsa0bTOZyG1cvtZ2sp4RuWs8ju09941if2W8duQXkmktMVK9QvqOLnHLc0futE90cPqU+HC5bfQMmRLo7+kdOOxNQ1HmTkG7GN/dG+9ydpM8qhqrPjExtyNjPAXCv4bHTZ2e9dvClo4ZOzoymhRsdKkQJjpFNCJAKEnp5jmP6gmGaNmY/mHqEbGRxqoEnqg95qSq255n1KiVEOxJiUWqh1vZ/REApRBM1kpyCEAo0HYzSHw8UwbKn5ZsebD42/3L0DSWihVZDhyO0EAwR5+JXklBxaQW2c0hwPEEEefqvbOz+MbiKdN4/bDTHExI6GfBTlGyc24uzD6QwFTDv1HgxfVdeHD7jaNnK6iZXIMjMZcl6tpfQbKzSHNBB9gg7DxWB0t2bdQO0sOTvoeK4pKjthktB6L7QFpvb3kVrcBpoPETM7l587CEJmhwyJU6/Cyl+nqbMdx6qV2kGjb1J9+wvNaGkKw/aPirVPFvA70nbe/ktyaNSZsKulATJ+XYN/Hksz2r7bNw9ORDnus1uUkRJO5okTzA2ypdE6Lr4t+qyWt/bqOu1o//Ttzephea9t9JU6uKc2jejRmlTJM6+q469Q7y9+s6dwblEK+HA5+UuiGTKo+MezjaQxzqry+o8ve7Mweg4DYBkqjTcDj1zTOZPv3vQkQf7r0VSORtsTnbdxI99EzKhn2J8ExEZcSMje+9ASmFs6dLEkWB+tot7Cv08YMjY7xfyXEon1gecK1Rqc7kRtv79FNxCdprhE7N6JcrDViBY+W3d1VlukLwRHK4U3E1FyU7M2/zD1Cia8HapaeY/mHqEoEc2pmeZUc7/dt6nq/tcPvuUVanqkz73J0yzIg3r6pjmjlInffz3IigtRllvfI+Y9EnN9+qJt5G6/3+h6LGBaF6H+G+kjBpE/I4Ob/ACuMkeMrzw7V3+yGP+FiWXs46mf712no4Af7lmDIrR77hqmsIOabFaNDgQQCDmCJlR4PPr9V3KbbKSxqS2IpUea6b7KPpAvpNNRm2mLvYNpZN6gH7nzbpyWfp0WPu17SP5hbfM5HgV6j2p7Q0cDSFSqC4ucG06bS0Oe87BrEAAC5OwLyvE9qMPrF9agcTULi461LBUhc2Eim+oQLC8yISv4yfuisc7Xqy6z4TSBrazjk1oLnHk1sk9FrNBdknPAfWYaLf3CQahHHVltMdSeWSn/D7TGBrNf/AIWizD1R/mU4YHxaHBzfnZNgdmUBbAow+NFd7BPPJ6WjC/iX2hbgcF8OiRTfWPw6YbALWkfm1Rybaf3ntXz495nl9LbVrPxC7R/43GVKrf8ALZ+VSE/6bSZcCP33S7lq7lky29l06WkJFewWnd/cc1G6ZBz53MdVKxl8wkW+/oiMUwNw+++Tv3Jo8j1Rlmzh9bTuTEWnaPHx2WREaCokTOXXbBKNh4bPtaELBGzdkpC0Zjy+/L0WCSa3nz+yk+Jbjt4jooQLef380zSffWUtDWWqNQgyM/ea6ODxMluwyOWYXJuPe6FZw9SHM4ub/UP1SNGoeqyCZG/1lKs7Lw8P0SrGSYzM36kKIGZ5el/fRZIItX3Mb4Qk2sfuPfVFNkM35+z5ymoYkJsPA89nlboUzTdOwTbf7BQoGCd9J+ylw9WDIMOGXAi48wPBCGyOXoUzCgKz6M7O6QFejTrDKo1tSN2uNYjoSR0XQ092kpYLDurVSYFmtHzPeZhjeNs8gASbBYf8ONNNGjnF5MYZ1QOi7tT/ADWQNph5aBwWH0728q1cS+rUGw06VF2q6nTpEj4jajYIql7QQRa8mYaAnSpEP4XsZperiKxxeLfqUnAsDQA/4lKT+TRpOBFRms0Bz3AMm5MwBT0l8LFfl4KmKTW99tExr1SG6us15cTUqAW+EYMQW61wqeL/APWF9aiXfEjWqUHOc58Am9FziTVY1kAss5sSA4GVS0fgXPMhwptZBfVeS1lOHHN372sIaBLi6wEgkB90Mv06v4d6QdT0nhtU/O80zuLHgyPJpyzaF6h+Lfaj/C4EsY7Vq4gmm0yJayJqu/492d7wvOezmLFbSuCNNsA1deo74YY6pVaK2tUcLkS1rXamsQHVHnMqL8WNNf4jSL2gyzDt+EL21rOqixz1nBp29xMtID8mYuvUsG5RGzInZ0ACqgqSoZMk8STtKFo55cr7QgUFN/H0TjbHv39EuQGW2T1SdUJH0tHgiFENSjy5Tt92txQU8jE5T1GfKymIkRz9VWaIz2fr9JWQpKeGw+Jk7lINhvu+vjBHqoTVuZ5bvLZ/ZSiDrW4jll9Uxg2jztvzHnfao/PIz180Qdb15pnHPiAeEHrxWCSjZ722Hqp6XzN4Ob17w/RV6RUtI95vNv8AUEjQSxXHzcycuh+ngogffFTNffkTbrBULmxb3wSxCJ39uqX0v02/dItt7y9+qc7D198EwQmf2T1Bt3+qEj9E7XbN/qlCHR/unLALWQU/fVJ+w7cj4eVp8AgA9C/CjE9/F0YvUoB4kbaT4d4tqjwWc7Y6Oiq5zbTMjedo55noVZ/DjH6mkKAuG1C6iY3VWOAnhrhvguh+IzjSrawMSQ4HjsOew3E7QM1TuBzPUzhaHwTaBp18S91IBzXsYy+IqAXa9rP9Nn/ddnk0OXaa52lXUqVMfBeKjnPYI+GabgQ/EAkT8VrfnBnW1mkRcLNYzCNcxuJBDRUcWvabatZrQ5+rA1dQgtIFnNB1YIGsfTfwi7PlrcRXe1zXCKLWua5pFm1Khh0G80xl+ygl5DN6tnRwHZihgnjGAalPDsruiZhopEN5mC4cSRvXh+IrOcS593PJqOO3XdLj5uceq9j/ABh0g5mCw9FtmVqjjU3llMBwbyLy3wXjD3b+t+PkmkbGvYLWb+Zjdny6cVE43k5mT9/opCbcTbpbx70eChcbGOm2/v0WRRhgmPDlt25JCOByyvPCfsgc85mTcefpb1Ub3EXyvbhzhagWEanK+4xt2+Xgoah9g8Y9An1t0bL7SRwO1IUzuz/uT6DqsB7G1t05DobA+gRNqGJ2TGd8pPkM0zAW7En0zAA2XO6T+kIo3RKDYSffv1S1ZgnZI4bxzzKjaRFpyG+Nm1SsFjsEt+uwovRkwqalYe80b3N/qChb7spsO7vN3Szx14Sscs0z3jxJPqmqDyt528vRRvzJG8/VSMueYj7e+KkhmC0wfUcET80JCYiehg/TzlMEnLLDhfoo6gA6oviwAlUds9+/slQq7Bcdu+/Xb74hMw3jfbrsKYHj79+iCdqLC2XtE474ValVn5KlN8i/yVGu9J81pfxLxhrY91Cm1zjTexkNElz3hzg0DaY1Y68VjKzpniPKPVdIV3VnYh5f+e9jqxIkAtF3sbfM0i9x4MLdpTx6ojJbs1PZfFtw+th21wcQ8j4TrVKFOsGvDGgghry41HNJJ+EC5pBcWmN7+EAP+Fq6xfrPrVXOD5+YCnTOe3WY+eMrwyht892qJkeq+gvw7e80SasfEsKkAj80Trggj5p+b+PXO1aKWxZ6MH+NmKnE4enPyUHOI2DXqwD/APWfBeZO3bdn0Wy/FPSYq6Sr6pltPUpDKO42XAEfxvf4LGsGZ6DmQfpN+Sz7KR6BqHdssPP6yeqg3+vAewieYQtFuJO/YLbeM+CZGHI+v6qJ77dYG+1z9FJWd3Y4eX2UNQ5cL+NzZYwdNsg75988wpXCB68ybn3uUdN8Z7L7+HLMBGHygYJjZ9x7/ROW3BO+fMER09E1J1jxsOMn7T4oale4HEeseqyMRUxwE8PfuFYDoa7p6n31VfYHZmImOPnZOKRcQYgcZ4/oiwIJpnIQOXorVI95g2azP6gq0gWGz3+qmw47zf5m/wBQQYyJqrrnmR5lPQ28J+qSSmuihNVFz73qvN+YPlceaSSJn0TPFkLsuh9UkkDDUxcclFs6fROkiKKqLDkfIlWNC1S3E0XA3FSmRtj8xmw7Lm2V0kkUK+ja1NF0sPidIGkwN/w9CrWo5uFOqKzmNcA6R3RkDZpEiDdeifhKwDAN/wDcr8f9dw2pJKiISPAsVXL3Oc4y5z3ucYFyXuJNuJKje2zeOvPRzgPIDwTpJGWXSK7tvD7gJoy5D+gfc+KSSZGZHUHfaNkD1ATASfBJJH2YCobO/mhC95BMb46TCdJYxPF2jfrnqCFAwd5vMeqdJAVgv+VvL6uQh53pJLGLJEDmPsrVId5n8zPUJJIMY//Z"/>
          <p:cNvSpPr>
            <a:spLocks noChangeAspect="1" noChangeArrowheads="1"/>
          </p:cNvSpPr>
          <p:nvPr/>
        </p:nvSpPr>
        <p:spPr bwMode="auto">
          <a:xfrm>
            <a:off x="215900" y="-952500"/>
            <a:ext cx="1981200" cy="231457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18" descr="data:image/jpeg;base64,/9j/4AAQSkZJRgABAQAAAQABAAD/2wCEAAkGBhQSERQUEhQWFRUWGBcXFxcYFBcXGBcVGBUVGBcXGhgYHCYeGB0jGhcXHy8gIycpLCwsFR8xNTAqNSYrLCkBCQoKDgwOGg8PGikcHBwpKSwpKSkpKSksLCkpKSkpKSkpLCkpKSksKSwpKSkpKSkpLCwpKSwpLCksKSkpLCksKf/AABEIAPMA0AMBIgACEQEDEQH/xAAcAAABBQEBAQAAAAAAAAAAAAACAAEDBAYFBwj/xABDEAABAwICBwYEAwYFAwUBAAABAAIRAyEEMQUSQVFhcYEGIpGhsfATMsHRByPhQlJicrLxFDNDgpJTY6Ikc4OjwhX/xAAZAQADAQEBAAAAAAAAAAAAAAABAgMABAX/xAAiEQACAgICAgMBAQAAAAAAAAAAAQIRAyESMSJBBBNRYTL/2gAMAwEAAhEDEQA/AMsShlMSmC4i4RS1kJKGVg0HrJ5QBOsNQkgkEbWrGGCfVVhmEJMQZ3bZXW0T2Xq1nDu6rAYc99hxAGbzwFuISuaXYyTfRxGUpUzcM45Am8QAXGTlYXXoujuxdCnBfNU3+aA3d8jbHqSu7h2NYIptDBua0MHg1QedeiiwN9nluH7NYl8atCrzLC0f+UK0OxeL/wCg7/nSnw116drZceqlY3kl+1sP0JHkeM7O4imJfQqgb9QuHiyQuXGzbu2+Ga9za08VDjNHUqw1a1NlQfxNBI5OzHQp1kYjxV0eIaqAheg6c/Dcga2EJcLk03u73DUfHe5OvxWGq0IJBBBBgg2c07nA3B4KydkWqK0ISFM5qiTGsUpiUihJWMPKJhUcogVgEkp2m45j1Cjn6J2G45j1CxgCUycBPCxgZSCRCSwUOE4Qgo2hYcdrZXc0HoX4pk/K2dYxMWsDcXuNoyXKoU7rfaNwHwqbQ6JPLPbErnzTpFMceTJ9GaKpA92m0cXCXHiTeZ5rvNG72Poo8DhoaLDouhTw8LjtyOvUCFtNSNpKw1ghKE6iK5kbWKRrE4ajAVIoRyBYFIAlqpw1USJtktGkCuH2v7GMxTS9oDa4HdfkHRk2pAMjjmOVl3aToVuZCrFI55tpnz1jcE+m5zKjS17TDgdh55G15GxU3tXs3bHso3FMkd2qwHUdsI/6b/4TsP7JM715DiKBa4tcC1zSWuac2uFiCimBr2UyhcpHtUb04BkmmyabJlmYMp2G45j1CFOz5hzHqgYQRICkiYIoU5KYLBQ4ClYFGFPRAkTksyjO12YoA1A83LchkJNpJ4TI4hbnD0pgxlumJ5nP3crhdmtGuYwGLuuTE3jITn4eS0NF/u30XmZpWzswxo6uG2K1UeqDKmSnL56JYvQ0o7LLXWTyomuRh3JWTJNBqVoUbCpg1WiictCa1SBqIBEQrKJJyIgpWvhNCEoPQOxql1gu3/Zku/PpATlVG8D5X8xJB4Qdi3ZKhrMkFTbHS9HglemQSDY7Ru4Ks8rZ9t9EfDeHNENNhaw3RwnZsWNqNVYytE3GiOUkgExKcVoeUVM94cx6oA9FTzHMeoWAKUkk5WMIBJOEoWGQ4V3R9DWe1ozc4DqSB9Z6KDB4R1R4YwS52QmOZJ2Ab1rNCdmalOqHP1TAluo4nvZX7oMRuzmFKc0lRWMHLZoKNIAd4wBkJjugi5n1M8lboxaByUJw7RnnnAZe0RJnw5TZWmtI959V5cns9CBZa/LgrDCqc2U9NxOxNELRa1kpttTNRhq6ERYVMnmrdNyrUmKcCFeBGZaaEajYES6EczEVG5E4oHOSSCgChKRKBzlFsskZrtrgQ+iSdkkdBNo25xvyXk9QfovbdL09ak4RNjbKbRnsXjGLpBr3NFwCYMI43sTIilChKsFRlquSIddFRdcc2+oTlielTuOY9QiAkSRJgsYQTtF0wRtWHOxounq0alQGCXBgIzAFzHX0Wo0ViHyGPMvI+Z1pO0HVIki31XB0HSL6Orvrtb46hPlK7DMSz/Etc6RB7tgRrPlgmf5stp6rzsu5Hp41WM0r6cAQ3OLwYItNnOJixz8FZpCWiI2KvixBaCZN5JJO2Nu0EHIAXsicTALRrfykT1aSPEFRfYsP82Exti3aJOe37Jzj7EN2fX1VTGY/UbLg5jhlrAgO3s1jaTsvmme4TIu1wBBvbIGd+xEZbI6mnHtdkC29pgjxF+QXU0fpdtSLgOtIkT4Kvh8FTqC7Z+xXMx3Z11HvUSS3OLW355DbZVVpWK0ro2LHKywWWR0RpcwGudrcSdv0yWho4pXx5EznyYmi+E4KrtxIUjcQF0KSIOLQ7kDlIXKJzwlkZAwo3FGagURKiy0ShparDOu/gbHgV45pB81Hne5xzBsSYyJBtF16v2jrQw3iGvMnZax8fdl5BUcji7J5SJxQhO5DK6TnCKemLjmPUIQUTMxzHqFhgnIUT/ugQDQ6NmaBGxEajUdlWS0D/vOcelD9QoaDdfF08jFRsTBg60z0ieil7OEtol42VjP8ppsafI+S6lXRbRiGOpggQ5zu8TfVgW2Xds3LzcjqbPUx7xo7uMxEvsREfUz5+pU9B9rZ8cgeW08PRctlCJvM7Og+0rqYXD23bOQ3D6naoXbDVRouBgLdV51gQQWmACDmCBs5yuLi9AsY13wqlamwjJjy/wCEf3wx4Ms3tnjxHZbhxFvMkz4qangQYsBBkEWIO8EXBXVG2Qeloyp7KY2A7D487fma1zHCLXa2wn+EphQ0lSb+c4lwJh7S2pSIgQKjNUOaDfvNMja0StJ//OexxLDqyZMAETviwnf9FYa2s4XqD/h+qqnqqJ7vlZhamkwXBwHw3HNpIs4Zwdo2yLFaDROOfUFp+iDSuig8wfhwXfEeW09Vxc0CCDrZmIJi8K1oLCAGYzPs+q5uPlR1cvG2WPiOae8CJ35HrkVZdj2gSdis6SaNUiAeGwrIaT16Xz0zshsl9ibEimDAscyMjdPJOL0Si4zXkdjEafeZFNocdhmwPGBPgq1XB4mtrfEHciIO0cYzHULJnt1Ww1f4cMJlzS11MNBc0wWAsc5zTO12y5gXWv0N28pVjTY9j6T6jQ5muAGPB/cdN+RAKpwk15E21fii/osag1YMbt2/V+skz5LoqHEU5+XPZuUzGkC8dMkEvQrMx2yqllF7heRqRexJmRHAHqAvLazpJ9d/6r2LTWhaeIpuZUc9rSWuljgCHN1gCdYEEcF5HpTAGjWqUnEOLHFusBAdkQ6NkggxxVsVEMhThCEZKFXICRMzHMeoQhEwXHMeoWYyHdmeZQoztQIDCCNhugCQeBmR4hExs+xsGnWDhIa9ro/mZHqxdmk0fEeRMzBvlYd0ePmsLobT4w7yZBa4Q4AibGWkciTbcVrtCV9ag15/1Br3/jJI8oXm/Ig07PSwzuNHXaL8VfpVVzXOtPu+SKliItvXPEt2dulU4K5hqi49Gt7sr1LEwurHKiM4WdCo9U6lTNVcRpUDaJ3LmPxhqVRTk/LrGLWNhfbcHwTzyX0CGJrsvYnDzJOXuyt6IpRFlzcICKj6ckhsGTx2LuYCnCGNXIOV1Gh8WZKr1MCdX8ogZd112zvEiWTfKysPuboqVslStnPWl/CjVxNEgtxFFoMQfiMGqRwqRqkdUGM0bg64hzKTxECNUkCIGrFxFojcuy2Evg7rclWnRJUnfRz9G6KbTbqh9Qt2NcZIAAEFxGs4W/aM35RYrd0bx0lHqwVXxD5IGU2+/opSYyWzi6foNqNpy4BrWvfUJyFOQbj/AG+q8q0pjfjVqlUCA9xIG5uTR0aAtn+IOmgAKDD3qkPrb/hg/k0yeMax5cVg3lUhCnYs52uIBQhEUOqrHPQ8oqeY5j1CHeiZ8w5j1WMRVsYLwJz4Km/HOKCq655n1KhlMkUoepVJzv4oE5TBMMO59nHcDHgV6lhHatKkNzGDwY0Ly4iQRvkeIhehYLE61Cmf4GH/AMBPouP5S0jqwaZqcNdvUeqqtoHXcBnPiBH3S0ViZEboPr+ivViGVNbYTfy+k+C86jpso1NKClOvIUtLSVSp8rHNab6zhEj+FufjC0FXRrarARAc0GDAIuNx6LK46tiKHfM1KYuS1plsZksBJLeInkrKLMslndoOa0GM9pNyeqzuI0saOJNRwsQAY2AbY6q7o7TtOs0Oa5rp2tM/26qrpnDB7ePL3wW97GR3sDpBlQ6zSDrR4e/RaOi8atl5Bo6u/DvOepJMRkY3cf1Wow/a+wGqSdgAJPhuVIT4EskOZsTcjkT9lzquMLKkfsnfsMXyVPB6Tr1D/lBjdrnGXdGi3mpdL4YupEN+YXB453PFaUrVoWMKezt0MSCrDa4WP0HpnWEHP6rvsxEp4ZbQk8NF2o6VydLY4UWvqu+WkxzyJiYEBvNzoHVXXVrLCfiPpF0UqIMB81H8Q1wDG8taTzaEf9SJtcUYjFYp9V7qlQy95LnEZSdg4DIDcAoCnehldZxtiSSTFAA5Sb8w5j1CYIm5jmP6kQHLq5nqoCVYqbef3Vd7E6KjFyUoZTojBStb2dxYdQa3a0lvhceTh4LJQuhoDFFtXVAkPsRxaCQeJgEQpZY8olMcqZudHYzVdwWle3Xbbd+ixDakgEZWI4j2VrNB4iWx4eGS8uSo7Uzt9n8cXN1TmLHpZKoO89ozadYcjeQub/k1w4WFUQd2sNvULpPdOq8Zix5Ip2qBW7M3j+xWHxJ+IzWoViZJpmGujaW7J26pCahoiox1f4lQ06TGAs1iHtdAc6o7WN9UAAas6wJmMp7T5p1CR8pPgV1qFVj2w9rXjIhwDrbr5q0ZKWpAmnFXEy79GVKVNr8RSZq9wEscSQ55a0N1TcnWcBZdOnWo0XAOY9jzMB7CCYzjVkGF2sRgA8DVrubDmvDXCm8AtMt+dpIvuI8boquGf8VlQ1GFzWOZAZAOuWkm5JB7rctxzlN9VbTIfdJ6aKNHTVF3y1GHk4SocdpiiwH4lRreb2+kz5KOr2Lwryw1qYqlg1W69wBMnujuyTcmF1cJoqjSEU6VJk56tNjZ8AJ/Rbiq2Pyp6MPj9VrvjYeo17SZcAQY4iMl29HaQ12gzusujU0ZSe5z9Rs5TqiY2pDBtAhrYaLQLT7+i52vwvz0DRrF0ROqfMbl5r2sx3xcZWOYaRSb/wDGNV0f7y9bntRpwYSgdU/mvltIfxbX8AwGfAbV5WTA93XVgi+2cWeXoZ7kMpimldRxBpSglOiEKbp2C45t9QgSa67ebf6ggE5bz6n1UQN1I52aBpG5UHYyYhO8zMcUJsZRCmSNaiw+JNN7ajT3mOa4c2u1h6IG5JggMb7HUw3Vqs/yqsOaP3HOGtq8AbxugjcuhoXG6rrm0rn9jcWK2GdRff4fcIO1jpLfqOEKGpQdQfqklzT8jjmQNhjJwnrny4cuMtiyembTSNYOpgjNp1h4X98Fe0XiNdp3CPMLJU9KSAJVvQGk/hvc3YY8svIrkqmddmzqYNpvkmbo8/skeiDCYwOEblewxhWikxJNorfAeMwfCw8L+SIE7vY5rqa6izVXH8JKb9lek08uiHE1tUKzUcAqFZoIkqctBW2VBiibCw3/AKKhp7tLSwtIvqEfwtHzOdsa0bTOZyG1cvtZ2sp4RuWs8ju09941if2W8duQXkmktMVK9QvqOLnHLc0futE90cPqU+HC5bfQMmRLo7+kdOOxNQ1HmTkG7GN/dG+9ydpM8qhqrPjExtyNjPAXCv4bHTZ2e9dvClo4ZOzoymhRsdKkQJjpFNCJAKEnp5jmP6gmGaNmY/mHqEbGRxqoEnqg95qSq255n1KiVEOxJiUWqh1vZ/REApRBM1kpyCEAo0HYzSHw8UwbKn5ZsebD42/3L0DSWihVZDhyO0EAwR5+JXklBxaQW2c0hwPEEEefqvbOz+MbiKdN4/bDTHExI6GfBTlGyc24uzD6QwFTDv1HgxfVdeHD7jaNnK6iZXIMjMZcl6tpfQbKzSHNBB9gg7DxWB0t2bdQO0sOTvoeK4pKjthktB6L7QFpvb3kVrcBpoPETM7l587CEJmhwyJU6/Cyl+nqbMdx6qV2kGjb1J9+wvNaGkKw/aPirVPFvA70nbe/ktyaNSZsKulATJ+XYN/Hksz2r7bNw9ORDnus1uUkRJO5okTzA2ypdE6Lr4t+qyWt/bqOu1o//Ttzephea9t9JU6uKc2jejRmlTJM6+q469Q7y9+s6dwblEK+HA5+UuiGTKo+MezjaQxzqry+o8ve7Mweg4DYBkqjTcDj1zTOZPv3vQkQf7r0VSORtsTnbdxI99EzKhn2J8ExEZcSMje+9ASmFs6dLEkWB+tot7Cv08YMjY7xfyXEon1gecK1Rqc7kRtv79FNxCdprhE7N6JcrDViBY+W3d1VlukLwRHK4U3E1FyU7M2/zD1Cia8HapaeY/mHqEoEc2pmeZUc7/dt6nq/tcPvuUVanqkz73J0yzIg3r6pjmjlInffz3IigtRllvfI+Y9EnN9+qJt5G6/3+h6LGBaF6H+G+kjBpE/I4Ob/ACuMkeMrzw7V3+yGP+FiWXs46mf712no4Af7lmDIrR77hqmsIOabFaNDgQQCDmCJlR4PPr9V3KbbKSxqS2IpUea6b7KPpAvpNNRm2mLvYNpZN6gH7nzbpyWfp0WPu17SP5hbfM5HgV6j2p7Q0cDSFSqC4ucG06bS0Oe87BrEAAC5OwLyvE9qMPrF9agcTULi461LBUhc2Eim+oQLC8yISv4yfuisc7Xqy6z4TSBrazjk1oLnHk1sk9FrNBdknPAfWYaLf3CQahHHVltMdSeWSn/D7TGBrNf/AIWizD1R/mU4YHxaHBzfnZNgdmUBbAow+NFd7BPPJ6WjC/iX2hbgcF8OiRTfWPw6YbALWkfm1Rybaf3ntXz495nl9LbVrPxC7R/43GVKrf8ALZ+VSE/6bSZcCP33S7lq7lky29l06WkJFewWnd/cc1G6ZBz53MdVKxl8wkW+/oiMUwNw+++Tv3Jo8j1Rlmzh9bTuTEWnaPHx2WREaCokTOXXbBKNh4bPtaELBGzdkpC0Zjy+/L0WCSa3nz+yk+Jbjt4jooQLef380zSffWUtDWWqNQgyM/ea6ODxMluwyOWYXJuPe6FZw9SHM4ub/UP1SNGoeqyCZG/1lKs7Lw8P0SrGSYzM36kKIGZ5el/fRZIItX3Mb4Qk2sfuPfVFNkM35+z5ymoYkJsPA89nlboUzTdOwTbf7BQoGCd9J+ylw9WDIMOGXAi48wPBCGyOXoUzCgKz6M7O6QFejTrDKo1tSN2uNYjoSR0XQ092kpYLDurVSYFmtHzPeZhjeNs8gASbBYf8ONNNGjnF5MYZ1QOi7tT/ADWQNph5aBwWH0728q1cS+rUGw06VF2q6nTpEj4jajYIql7QQRa8mYaAnSpEP4XsZperiKxxeLfqUnAsDQA/4lKT+TRpOBFRms0Bz3AMm5MwBT0l8LFfl4KmKTW99tExr1SG6us15cTUqAW+EYMQW61wqeL/APWF9aiXfEjWqUHOc58Am9FziTVY1kAss5sSA4GVS0fgXPMhwptZBfVeS1lOHHN372sIaBLi6wEgkB90Mv06v4d6QdT0nhtU/O80zuLHgyPJpyzaF6h+Lfaj/C4EsY7Vq4gmm0yJayJqu/492d7wvOezmLFbSuCNNsA1deo74YY6pVaK2tUcLkS1rXamsQHVHnMqL8WNNf4jSL2gyzDt+EL21rOqixz1nBp29xMtID8mYuvUsG5RGzInZ0ACqgqSoZMk8STtKFo55cr7QgUFN/H0TjbHv39EuQGW2T1SdUJH0tHgiFENSjy5Tt92txQU8jE5T1GfKymIkRz9VWaIz2fr9JWQpKeGw+Jk7lINhvu+vjBHqoTVuZ5bvLZ/ZSiDrW4jll9Uxg2jztvzHnfao/PIz180Qdb15pnHPiAeEHrxWCSjZ722Hqp6XzN4Ob17w/RV6RUtI95vNv8AUEjQSxXHzcycuh+ngogffFTNffkTbrBULmxb3wSxCJ39uqX0v02/dItt7y9+qc7D198EwQmf2T1Bt3+qEj9E7XbN/qlCHR/unLALWQU/fVJ+w7cj4eVp8AgA9C/CjE9/F0YvUoB4kbaT4d4tqjwWc7Y6Oiq5zbTMjedo55noVZ/DjH6mkKAuG1C6iY3VWOAnhrhvguh+IzjSrawMSQ4HjsOew3E7QM1TuBzPUzhaHwTaBp18S91IBzXsYy+IqAXa9rP9Nn/ddnk0OXaa52lXUqVMfBeKjnPYI+GabgQ/EAkT8VrfnBnW1mkRcLNYzCNcxuJBDRUcWvabatZrQ5+rA1dQgtIFnNB1YIGsfTfwi7PlrcRXe1zXCKLWua5pFm1Khh0G80xl+ygl5DN6tnRwHZihgnjGAalPDsruiZhopEN5mC4cSRvXh+IrOcS593PJqOO3XdLj5uceq9j/ABh0g5mCw9FtmVqjjU3llMBwbyLy3wXjD3b+t+PkmkbGvYLWb+Zjdny6cVE43k5mT9/opCbcTbpbx70eChcbGOm2/v0WRRhgmPDlt25JCOByyvPCfsgc85mTcefpb1Ub3EXyvbhzhagWEanK+4xt2+Xgoah9g8Y9An1t0bL7SRwO1IUzuz/uT6DqsB7G1t05DobA+gRNqGJ2TGd8pPkM0zAW7En0zAA2XO6T+kIo3RKDYSffv1S1ZgnZI4bxzzKjaRFpyG+Nm1SsFjsEt+uwovRkwqalYe80b3N/qChb7spsO7vN3Szx14Sscs0z3jxJPqmqDyt528vRRvzJG8/VSMueYj7e+KkhmC0wfUcET80JCYiehg/TzlMEnLLDhfoo6gA6oviwAlUds9+/slQq7Bcdu+/Xb74hMw3jfbrsKYHj79+iCdqLC2XtE474ValVn5KlN8i/yVGu9J81pfxLxhrY91Cm1zjTexkNElz3hzg0DaY1Y68VjKzpniPKPVdIV3VnYh5f+e9jqxIkAtF3sbfM0i9x4MLdpTx6ojJbs1PZfFtw+th21wcQ8j4TrVKFOsGvDGgghry41HNJJ+EC5pBcWmN7+EAP+Fq6xfrPrVXOD5+YCnTOe3WY+eMrwyht892qJkeq+gvw7e80SasfEsKkAj80Trggj5p+b+PXO1aKWxZ6MH+NmKnE4enPyUHOI2DXqwD/APWfBeZO3bdn0Wy/FPSYq6Sr6pltPUpDKO42XAEfxvf4LGsGZ6DmQfpN+Sz7KR6BqHdssPP6yeqg3+vAewieYQtFuJO/YLbeM+CZGHI+v6qJ77dYG+1z9FJWd3Y4eX2UNQ5cL+NzZYwdNsg75988wpXCB68ybn3uUdN8Z7L7+HLMBGHygYJjZ9x7/ROW3BO+fMER09E1J1jxsOMn7T4oale4HEeseqyMRUxwE8PfuFYDoa7p6n31VfYHZmImOPnZOKRcQYgcZ4/oiwIJpnIQOXorVI95g2azP6gq0gWGz3+qmw47zf5m/wBQQYyJqrrnmR5lPQ28J+qSSmuihNVFz73qvN+YPlceaSSJn0TPFkLsuh9UkkDDUxcclFs6fROkiKKqLDkfIlWNC1S3E0XA3FSmRtj8xmw7Lm2V0kkUK+ja1NF0sPidIGkwN/w9CrWo5uFOqKzmNcA6R3RkDZpEiDdeifhKwDAN/wDcr8f9dw2pJKiISPAsVXL3Oc4y5z3ucYFyXuJNuJKje2zeOvPRzgPIDwTpJGWXSK7tvD7gJoy5D+gfc+KSSZGZHUHfaNkD1ATASfBJJH2YCobO/mhC95BMb46TCdJYxPF2jfrnqCFAwd5vMeqdJAVgv+VvL6uQh53pJLGLJEDmPsrVId5n8zPUJJIMY//Z"/>
          <p:cNvSpPr>
            <a:spLocks noChangeAspect="1" noChangeArrowheads="1"/>
          </p:cNvSpPr>
          <p:nvPr/>
        </p:nvSpPr>
        <p:spPr bwMode="auto">
          <a:xfrm>
            <a:off x="368300" y="-800100"/>
            <a:ext cx="1981200" cy="231457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pic>
        <p:nvPicPr>
          <p:cNvPr id="93204" name="Picture 20" descr="http://en.rian.ru/images/16102/95/161029564.jpg"/>
          <p:cNvPicPr>
            <a:picLocks noChangeAspect="1" noChangeArrowheads="1"/>
          </p:cNvPicPr>
          <p:nvPr/>
        </p:nvPicPr>
        <p:blipFill>
          <a:blip r:embed="rId5">
            <a:extLst>
              <a:ext uri="{BEBA8EAE-BF5A-486C-A8C5-ECC9F3942E4B}">
                <a14:imgProps xmlns:a14="http://schemas.microsoft.com/office/drawing/2010/main">
                  <a14:imgLayer r:embed="rId6">
                    <a14:imgEffect>
                      <a14:sharpenSoften amount="-38000"/>
                    </a14:imgEffect>
                    <a14:imgEffect>
                      <a14:brightnessContrast bright="20000" contrast="40000"/>
                    </a14:imgEffect>
                  </a14:imgLayer>
                </a14:imgProps>
              </a:ext>
              <a:ext uri="{28A0092B-C50C-407E-A947-70E740481C1C}">
                <a14:useLocalDpi xmlns:a14="http://schemas.microsoft.com/office/drawing/2010/main" val="0"/>
              </a:ext>
            </a:extLst>
          </a:blip>
          <a:srcRect/>
          <a:stretch>
            <a:fillRect/>
          </a:stretch>
        </p:blipFill>
        <p:spPr bwMode="auto">
          <a:xfrm>
            <a:off x="846009" y="1628800"/>
            <a:ext cx="1351091" cy="1507666"/>
          </a:xfrm>
          <a:prstGeom prst="rect">
            <a:avLst/>
          </a:prstGeom>
          <a:noFill/>
          <a:effectLst>
            <a:glow rad="63500">
              <a:schemeClr val="accent3">
                <a:satMod val="175000"/>
                <a:alpha val="40000"/>
              </a:schemeClr>
            </a:glow>
            <a:softEdge rad="63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0586688"/>
      </p:ext>
    </p:extLst>
  </p:cSld>
  <p:clrMapOvr>
    <a:masterClrMapping/>
  </p:clrMapOvr>
  <p:transition>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5050989" y="2996952"/>
            <a:ext cx="3942616" cy="1377950"/>
            <a:chOff x="4557153" y="2636689"/>
            <a:chExt cx="3942616" cy="1377950"/>
          </a:xfrm>
        </p:grpSpPr>
        <p:sp>
          <p:nvSpPr>
            <p:cNvPr id="12" name="Freeform 11"/>
            <p:cNvSpPr/>
            <p:nvPr/>
          </p:nvSpPr>
          <p:spPr>
            <a:xfrm>
              <a:off x="4632348" y="2636689"/>
              <a:ext cx="3854450" cy="1377950"/>
            </a:xfrm>
            <a:custGeom>
              <a:avLst/>
              <a:gdLst>
                <a:gd name="connsiteX0" fmla="*/ 466725 w 3854450"/>
                <a:gd name="connsiteY0" fmla="*/ 9525 h 1377950"/>
                <a:gd name="connsiteX1" fmla="*/ 139700 w 3854450"/>
                <a:gd name="connsiteY1" fmla="*/ 12700 h 1377950"/>
                <a:gd name="connsiteX2" fmla="*/ 0 w 3854450"/>
                <a:gd name="connsiteY2" fmla="*/ 431800 h 1377950"/>
                <a:gd name="connsiteX3" fmla="*/ 301625 w 3854450"/>
                <a:gd name="connsiteY3" fmla="*/ 549275 h 1377950"/>
                <a:gd name="connsiteX4" fmla="*/ 403225 w 3854450"/>
                <a:gd name="connsiteY4" fmla="*/ 746125 h 1377950"/>
                <a:gd name="connsiteX5" fmla="*/ 415925 w 3854450"/>
                <a:gd name="connsiteY5" fmla="*/ 879475 h 1377950"/>
                <a:gd name="connsiteX6" fmla="*/ 400050 w 3854450"/>
                <a:gd name="connsiteY6" fmla="*/ 1025525 h 1377950"/>
                <a:gd name="connsiteX7" fmla="*/ 374650 w 3854450"/>
                <a:gd name="connsiteY7" fmla="*/ 1104900 h 1377950"/>
                <a:gd name="connsiteX8" fmla="*/ 323850 w 3854450"/>
                <a:gd name="connsiteY8" fmla="*/ 1203325 h 1377950"/>
                <a:gd name="connsiteX9" fmla="*/ 266700 w 3854450"/>
                <a:gd name="connsiteY9" fmla="*/ 1276350 h 1377950"/>
                <a:gd name="connsiteX10" fmla="*/ 139700 w 3854450"/>
                <a:gd name="connsiteY10" fmla="*/ 1323975 h 1377950"/>
                <a:gd name="connsiteX11" fmla="*/ 114300 w 3854450"/>
                <a:gd name="connsiteY11" fmla="*/ 1333500 h 1377950"/>
                <a:gd name="connsiteX12" fmla="*/ 53975 w 3854450"/>
                <a:gd name="connsiteY12" fmla="*/ 1371600 h 1377950"/>
                <a:gd name="connsiteX13" fmla="*/ 3854450 w 3854450"/>
                <a:gd name="connsiteY13" fmla="*/ 1377950 h 1377950"/>
                <a:gd name="connsiteX14" fmla="*/ 3851275 w 3854450"/>
                <a:gd name="connsiteY14" fmla="*/ 0 h 1377950"/>
                <a:gd name="connsiteX15" fmla="*/ 466725 w 3854450"/>
                <a:gd name="connsiteY15" fmla="*/ 9525 h 137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54450" h="1377950">
                  <a:moveTo>
                    <a:pt x="466725" y="9525"/>
                  </a:moveTo>
                  <a:lnTo>
                    <a:pt x="139700" y="12700"/>
                  </a:lnTo>
                  <a:lnTo>
                    <a:pt x="0" y="431800"/>
                  </a:lnTo>
                  <a:lnTo>
                    <a:pt x="301625" y="549275"/>
                  </a:lnTo>
                  <a:lnTo>
                    <a:pt x="403225" y="746125"/>
                  </a:lnTo>
                  <a:lnTo>
                    <a:pt x="415925" y="879475"/>
                  </a:lnTo>
                  <a:lnTo>
                    <a:pt x="400050" y="1025525"/>
                  </a:lnTo>
                  <a:lnTo>
                    <a:pt x="374650" y="1104900"/>
                  </a:lnTo>
                  <a:lnTo>
                    <a:pt x="323850" y="1203325"/>
                  </a:lnTo>
                  <a:lnTo>
                    <a:pt x="266700" y="1276350"/>
                  </a:lnTo>
                  <a:lnTo>
                    <a:pt x="139700" y="1323975"/>
                  </a:lnTo>
                  <a:lnTo>
                    <a:pt x="114300" y="1333500"/>
                  </a:lnTo>
                  <a:lnTo>
                    <a:pt x="53975" y="1371600"/>
                  </a:lnTo>
                  <a:lnTo>
                    <a:pt x="3854450" y="1377950"/>
                  </a:lnTo>
                  <a:cubicBezTo>
                    <a:pt x="3853392" y="918633"/>
                    <a:pt x="3852333" y="459317"/>
                    <a:pt x="3851275" y="0"/>
                  </a:cubicBezTo>
                  <a:lnTo>
                    <a:pt x="466725" y="9525"/>
                  </a:lnTo>
                  <a:close/>
                </a:path>
              </a:pathLst>
            </a:custGeom>
            <a:gradFill flip="none" rotWithShape="1">
              <a:gsLst>
                <a:gs pos="1000">
                  <a:schemeClr val="tx2"/>
                </a:gs>
                <a:gs pos="100000">
                  <a:srgbClr val="FFFFFF"/>
                </a:gs>
                <a:gs pos="18000">
                  <a:schemeClr val="bg1">
                    <a:lumMod val="85000"/>
                  </a:schemeClr>
                </a:gs>
              </a:gsLst>
              <a:lin ang="0" scaled="1"/>
              <a:tileRect/>
            </a:gradFill>
            <a:ln w="9525">
              <a:noFill/>
              <a:miter lim="800000"/>
              <a:headEnd/>
              <a:tailEnd/>
            </a:ln>
          </p:spPr>
          <p:txBody>
            <a:bodyPr wrap="none" anchor="ctr"/>
            <a:lstStyle/>
            <a:p>
              <a:endParaRPr lang="en-US" sz="3000">
                <a:solidFill>
                  <a:schemeClr val="tx1"/>
                </a:solidFill>
                <a:latin typeface="Arial Narrow" pitchFamily="34" charset="0"/>
              </a:endParaRPr>
            </a:p>
          </p:txBody>
        </p:sp>
        <p:sp>
          <p:nvSpPr>
            <p:cNvPr id="64519" name="Freeform 9"/>
            <p:cNvSpPr>
              <a:spLocks noChangeAspect="1"/>
            </p:cNvSpPr>
            <p:nvPr/>
          </p:nvSpPr>
          <p:spPr bwMode="auto">
            <a:xfrm>
              <a:off x="4557153" y="2636689"/>
              <a:ext cx="565636" cy="1365249"/>
            </a:xfrm>
            <a:custGeom>
              <a:avLst/>
              <a:gdLst>
                <a:gd name="T0" fmla="*/ 2147483647 w 104"/>
                <a:gd name="T1" fmla="*/ 0 h 183"/>
                <a:gd name="T2" fmla="*/ 2147483647 w 104"/>
                <a:gd name="T3" fmla="*/ 2147483647 h 183"/>
                <a:gd name="T4" fmla="*/ 2147483647 w 104"/>
                <a:gd name="T5" fmla="*/ 2147483647 h 183"/>
                <a:gd name="T6" fmla="*/ 2147483647 w 104"/>
                <a:gd name="T7" fmla="*/ 2147483647 h 183"/>
                <a:gd name="T8" fmla="*/ 2147483647 w 104"/>
                <a:gd name="T9" fmla="*/ 2147483647 h 183"/>
                <a:gd name="T10" fmla="*/ 2147483647 w 104"/>
                <a:gd name="T11" fmla="*/ 2147483647 h 183"/>
                <a:gd name="T12" fmla="*/ 2147483647 w 104"/>
                <a:gd name="T13" fmla="*/ 2147483647 h 183"/>
                <a:gd name="T14" fmla="*/ 2147483647 w 104"/>
                <a:gd name="T15" fmla="*/ 2147483647 h 183"/>
                <a:gd name="T16" fmla="*/ 2147483647 w 104"/>
                <a:gd name="T17" fmla="*/ 2147483647 h 183"/>
                <a:gd name="T18" fmla="*/ 2147483647 w 104"/>
                <a:gd name="T19" fmla="*/ 2147483647 h 183"/>
                <a:gd name="T20" fmla="*/ 2147483647 w 104"/>
                <a:gd name="T21" fmla="*/ 2147483647 h 183"/>
                <a:gd name="T22" fmla="*/ 0 w 104"/>
                <a:gd name="T23" fmla="*/ 2147483647 h 183"/>
                <a:gd name="T24" fmla="*/ 2147483647 w 104"/>
                <a:gd name="T25" fmla="*/ 2147483647 h 183"/>
                <a:gd name="T26" fmla="*/ 2147483647 w 104"/>
                <a:gd name="T27" fmla="*/ 2147483647 h 183"/>
                <a:gd name="T28" fmla="*/ 2147483647 w 104"/>
                <a:gd name="T29" fmla="*/ 2147483647 h 183"/>
                <a:gd name="T30" fmla="*/ 2147483647 w 104"/>
                <a:gd name="T31" fmla="*/ 2147483647 h 183"/>
                <a:gd name="T32" fmla="*/ 2147483647 w 104"/>
                <a:gd name="T33" fmla="*/ 2147483647 h 183"/>
                <a:gd name="T34" fmla="*/ 2147483647 w 104"/>
                <a:gd name="T35" fmla="*/ 2147483647 h 183"/>
                <a:gd name="T36" fmla="*/ 2147483647 w 104"/>
                <a:gd name="T37" fmla="*/ 2147483647 h 183"/>
                <a:gd name="T38" fmla="*/ 2147483647 w 104"/>
                <a:gd name="T39" fmla="*/ 2147483647 h 183"/>
                <a:gd name="T40" fmla="*/ 2147483647 w 104"/>
                <a:gd name="T41" fmla="*/ 2147483647 h 183"/>
                <a:gd name="T42" fmla="*/ 2147483647 w 104"/>
                <a:gd name="T43" fmla="*/ 2147483647 h 183"/>
                <a:gd name="T44" fmla="*/ 2147483647 w 104"/>
                <a:gd name="T45" fmla="*/ 0 h 183"/>
                <a:gd name="T46" fmla="*/ 2147483647 w 104"/>
                <a:gd name="T47" fmla="*/ 0 h 1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4"/>
                <a:gd name="T73" fmla="*/ 0 h 183"/>
                <a:gd name="T74" fmla="*/ 104 w 104"/>
                <a:gd name="T75" fmla="*/ 183 h 18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4" h="183">
                  <a:moveTo>
                    <a:pt x="104" y="0"/>
                  </a:moveTo>
                  <a:lnTo>
                    <a:pt x="94" y="22"/>
                  </a:lnTo>
                  <a:lnTo>
                    <a:pt x="40" y="22"/>
                  </a:lnTo>
                  <a:lnTo>
                    <a:pt x="28" y="47"/>
                  </a:lnTo>
                  <a:cubicBezTo>
                    <a:pt x="52" y="50"/>
                    <a:pt x="70" y="59"/>
                    <a:pt x="84" y="73"/>
                  </a:cubicBezTo>
                  <a:cubicBezTo>
                    <a:pt x="96" y="85"/>
                    <a:pt x="101" y="99"/>
                    <a:pt x="101" y="115"/>
                  </a:cubicBezTo>
                  <a:cubicBezTo>
                    <a:pt x="101" y="125"/>
                    <a:pt x="100" y="134"/>
                    <a:pt x="96" y="142"/>
                  </a:cubicBezTo>
                  <a:cubicBezTo>
                    <a:pt x="92" y="150"/>
                    <a:pt x="87" y="157"/>
                    <a:pt x="81" y="162"/>
                  </a:cubicBezTo>
                  <a:cubicBezTo>
                    <a:pt x="75" y="168"/>
                    <a:pt x="69" y="173"/>
                    <a:pt x="62" y="176"/>
                  </a:cubicBezTo>
                  <a:cubicBezTo>
                    <a:pt x="52" y="181"/>
                    <a:pt x="41" y="183"/>
                    <a:pt x="31" y="183"/>
                  </a:cubicBezTo>
                  <a:cubicBezTo>
                    <a:pt x="20" y="183"/>
                    <a:pt x="12" y="182"/>
                    <a:pt x="7" y="178"/>
                  </a:cubicBezTo>
                  <a:cubicBezTo>
                    <a:pt x="2" y="174"/>
                    <a:pt x="0" y="170"/>
                    <a:pt x="0" y="166"/>
                  </a:cubicBezTo>
                  <a:cubicBezTo>
                    <a:pt x="0" y="163"/>
                    <a:pt x="1" y="161"/>
                    <a:pt x="3" y="159"/>
                  </a:cubicBezTo>
                  <a:cubicBezTo>
                    <a:pt x="5" y="157"/>
                    <a:pt x="7" y="156"/>
                    <a:pt x="10" y="156"/>
                  </a:cubicBezTo>
                  <a:cubicBezTo>
                    <a:pt x="13" y="156"/>
                    <a:pt x="15" y="157"/>
                    <a:pt x="16" y="157"/>
                  </a:cubicBezTo>
                  <a:cubicBezTo>
                    <a:pt x="18" y="158"/>
                    <a:pt x="21" y="160"/>
                    <a:pt x="25" y="163"/>
                  </a:cubicBezTo>
                  <a:cubicBezTo>
                    <a:pt x="32" y="167"/>
                    <a:pt x="38" y="170"/>
                    <a:pt x="45" y="170"/>
                  </a:cubicBezTo>
                  <a:cubicBezTo>
                    <a:pt x="56" y="170"/>
                    <a:pt x="65" y="166"/>
                    <a:pt x="73" y="158"/>
                  </a:cubicBezTo>
                  <a:cubicBezTo>
                    <a:pt x="80" y="150"/>
                    <a:pt x="84" y="140"/>
                    <a:pt x="84" y="129"/>
                  </a:cubicBezTo>
                  <a:cubicBezTo>
                    <a:pt x="84" y="118"/>
                    <a:pt x="81" y="108"/>
                    <a:pt x="74" y="99"/>
                  </a:cubicBezTo>
                  <a:cubicBezTo>
                    <a:pt x="67" y="89"/>
                    <a:pt x="57" y="82"/>
                    <a:pt x="45" y="77"/>
                  </a:cubicBezTo>
                  <a:cubicBezTo>
                    <a:pt x="35" y="73"/>
                    <a:pt x="22" y="70"/>
                    <a:pt x="6" y="70"/>
                  </a:cubicBezTo>
                  <a:lnTo>
                    <a:pt x="40" y="0"/>
                  </a:lnTo>
                  <a:lnTo>
                    <a:pt x="104" y="0"/>
                  </a:lnTo>
                  <a:close/>
                </a:path>
              </a:pathLst>
            </a:custGeom>
            <a:solidFill>
              <a:srgbClr val="AEAFB0"/>
            </a:solidFill>
            <a:ln w="9525">
              <a:noFill/>
              <a:miter lim="800000"/>
              <a:headEnd/>
              <a:tailEnd/>
            </a:ln>
          </p:spPr>
          <p:txBody>
            <a:bodyPr wrap="none" anchor="ctr"/>
            <a:lstStyle/>
            <a:p>
              <a:endParaRPr lang="en-GB" sz="3000"/>
            </a:p>
          </p:txBody>
        </p:sp>
        <p:sp>
          <p:nvSpPr>
            <p:cNvPr id="64523" name="Rectangle 4"/>
            <p:cNvSpPr>
              <a:spLocks noChangeArrowheads="1"/>
            </p:cNvSpPr>
            <p:nvPr/>
          </p:nvSpPr>
          <p:spPr bwMode="auto">
            <a:xfrm>
              <a:off x="5129506" y="2708697"/>
              <a:ext cx="3370263" cy="1231900"/>
            </a:xfrm>
            <a:prstGeom prst="rect">
              <a:avLst/>
            </a:prstGeom>
            <a:noFill/>
            <a:ln w="9525">
              <a:noFill/>
              <a:miter lim="800000"/>
              <a:headEnd/>
              <a:tailEnd/>
            </a:ln>
          </p:spPr>
          <p:txBody>
            <a:bodyPr lIns="0" tIns="0" rIns="0" bIns="0">
              <a:spAutoFit/>
            </a:bodyPr>
            <a:lstStyle/>
            <a:p>
              <a:pPr marL="358775"/>
              <a:r>
                <a:rPr lang="en-US" sz="2000" b="1" dirty="0">
                  <a:solidFill>
                    <a:schemeClr val="accent2"/>
                  </a:solidFill>
                </a:rPr>
                <a:t>The Heritage Statistic</a:t>
              </a:r>
              <a:br>
                <a:rPr lang="en-US" sz="2000" b="1" dirty="0">
                  <a:solidFill>
                    <a:schemeClr val="accent2"/>
                  </a:solidFill>
                </a:rPr>
              </a:br>
              <a:r>
                <a:rPr lang="en-US" sz="2000" b="1" dirty="0"/>
                <a:t>by 2020 Europe will have only 4 of the top 30 cities in the world</a:t>
              </a:r>
              <a:endParaRPr lang="en-GB" sz="2000" b="1" dirty="0"/>
            </a:p>
          </p:txBody>
        </p:sp>
      </p:grpSp>
      <p:grpSp>
        <p:nvGrpSpPr>
          <p:cNvPr id="15" name="Group 14"/>
          <p:cNvGrpSpPr/>
          <p:nvPr/>
        </p:nvGrpSpPr>
        <p:grpSpPr>
          <a:xfrm>
            <a:off x="539552" y="2969120"/>
            <a:ext cx="3929176" cy="1323976"/>
            <a:chOff x="4970349" y="1250949"/>
            <a:chExt cx="3929176" cy="1323976"/>
          </a:xfrm>
        </p:grpSpPr>
        <p:sp>
          <p:nvSpPr>
            <p:cNvPr id="5" name="Freeform 4"/>
            <p:cNvSpPr/>
            <p:nvPr/>
          </p:nvSpPr>
          <p:spPr>
            <a:xfrm>
              <a:off x="4991100" y="1260475"/>
              <a:ext cx="3908425" cy="1314450"/>
            </a:xfrm>
            <a:custGeom>
              <a:avLst/>
              <a:gdLst>
                <a:gd name="connsiteX0" fmla="*/ 406400 w 3908425"/>
                <a:gd name="connsiteY0" fmla="*/ 3175 h 1330325"/>
                <a:gd name="connsiteX1" fmla="*/ 428625 w 3908425"/>
                <a:gd name="connsiteY1" fmla="*/ 50800 h 1330325"/>
                <a:gd name="connsiteX2" fmla="*/ 571500 w 3908425"/>
                <a:gd name="connsiteY2" fmla="*/ 107950 h 1330325"/>
                <a:gd name="connsiteX3" fmla="*/ 685800 w 3908425"/>
                <a:gd name="connsiteY3" fmla="*/ 161925 h 1330325"/>
                <a:gd name="connsiteX4" fmla="*/ 765175 w 3908425"/>
                <a:gd name="connsiteY4" fmla="*/ 257175 h 1330325"/>
                <a:gd name="connsiteX5" fmla="*/ 771525 w 3908425"/>
                <a:gd name="connsiteY5" fmla="*/ 301625 h 1330325"/>
                <a:gd name="connsiteX6" fmla="*/ 762000 w 3908425"/>
                <a:gd name="connsiteY6" fmla="*/ 450850 h 1330325"/>
                <a:gd name="connsiteX7" fmla="*/ 711200 w 3908425"/>
                <a:gd name="connsiteY7" fmla="*/ 539750 h 1330325"/>
                <a:gd name="connsiteX8" fmla="*/ 650875 w 3908425"/>
                <a:gd name="connsiteY8" fmla="*/ 638175 h 1330325"/>
                <a:gd name="connsiteX9" fmla="*/ 555625 w 3908425"/>
                <a:gd name="connsiteY9" fmla="*/ 758825 h 1330325"/>
                <a:gd name="connsiteX10" fmla="*/ 282575 w 3908425"/>
                <a:gd name="connsiteY10" fmla="*/ 1069975 h 1330325"/>
                <a:gd name="connsiteX11" fmla="*/ 0 w 3908425"/>
                <a:gd name="connsiteY11" fmla="*/ 1330325 h 1330325"/>
                <a:gd name="connsiteX12" fmla="*/ 3908425 w 3908425"/>
                <a:gd name="connsiteY12" fmla="*/ 1323975 h 1330325"/>
                <a:gd name="connsiteX13" fmla="*/ 3908425 w 3908425"/>
                <a:gd name="connsiteY13" fmla="*/ 0 h 1330325"/>
                <a:gd name="connsiteX14" fmla="*/ 406400 w 3908425"/>
                <a:gd name="connsiteY14" fmla="*/ 3175 h 133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08425" h="1330325">
                  <a:moveTo>
                    <a:pt x="406400" y="3175"/>
                  </a:moveTo>
                  <a:lnTo>
                    <a:pt x="428625" y="50800"/>
                  </a:lnTo>
                  <a:lnTo>
                    <a:pt x="571500" y="107950"/>
                  </a:lnTo>
                  <a:lnTo>
                    <a:pt x="685800" y="161925"/>
                  </a:lnTo>
                  <a:lnTo>
                    <a:pt x="765175" y="257175"/>
                  </a:lnTo>
                  <a:lnTo>
                    <a:pt x="771525" y="301625"/>
                  </a:lnTo>
                  <a:lnTo>
                    <a:pt x="762000" y="450850"/>
                  </a:lnTo>
                  <a:lnTo>
                    <a:pt x="711200" y="539750"/>
                  </a:lnTo>
                  <a:lnTo>
                    <a:pt x="650875" y="638175"/>
                  </a:lnTo>
                  <a:lnTo>
                    <a:pt x="555625" y="758825"/>
                  </a:lnTo>
                  <a:lnTo>
                    <a:pt x="282575" y="1069975"/>
                  </a:lnTo>
                  <a:lnTo>
                    <a:pt x="0" y="1330325"/>
                  </a:lnTo>
                  <a:lnTo>
                    <a:pt x="3908425" y="1323975"/>
                  </a:lnTo>
                  <a:lnTo>
                    <a:pt x="3908425" y="0"/>
                  </a:lnTo>
                  <a:lnTo>
                    <a:pt x="406400" y="3175"/>
                  </a:lnTo>
                  <a:close/>
                </a:path>
              </a:pathLst>
            </a:custGeom>
            <a:gradFill flip="none" rotWithShape="1">
              <a:gsLst>
                <a:gs pos="0">
                  <a:srgbClr val="E4BB80"/>
                </a:gs>
                <a:gs pos="88000">
                  <a:srgbClr val="FFFFFF"/>
                </a:gs>
                <a:gs pos="14000">
                  <a:srgbClr val="F2DDBF"/>
                </a:gs>
              </a:gsLst>
              <a:lin ang="0" scaled="1"/>
              <a:tileRect/>
            </a:gradFill>
            <a:ln w="9525">
              <a:noFill/>
              <a:miter lim="800000"/>
              <a:headEnd/>
              <a:tailEnd/>
            </a:ln>
          </p:spPr>
          <p:txBody>
            <a:bodyPr wrap="none" anchor="ctr"/>
            <a:lstStyle/>
            <a:p>
              <a:endParaRPr lang="en-US" sz="3000">
                <a:solidFill>
                  <a:schemeClr val="tx1"/>
                </a:solidFill>
                <a:latin typeface="Arial Narrow" pitchFamily="34" charset="0"/>
              </a:endParaRPr>
            </a:p>
          </p:txBody>
        </p:sp>
        <p:sp>
          <p:nvSpPr>
            <p:cNvPr id="64513" name="Freeform 6"/>
            <p:cNvSpPr>
              <a:spLocks noChangeAspect="1"/>
            </p:cNvSpPr>
            <p:nvPr/>
          </p:nvSpPr>
          <p:spPr bwMode="auto">
            <a:xfrm>
              <a:off x="4970349" y="1250949"/>
              <a:ext cx="908713" cy="1322825"/>
            </a:xfrm>
            <a:custGeom>
              <a:avLst/>
              <a:gdLst>
                <a:gd name="T0" fmla="*/ 2147483647 w 118"/>
                <a:gd name="T1" fmla="*/ 2147483647 h 184"/>
                <a:gd name="T2" fmla="*/ 2147483647 w 118"/>
                <a:gd name="T3" fmla="*/ 2147483647 h 184"/>
                <a:gd name="T4" fmla="*/ 0 w 118"/>
                <a:gd name="T5" fmla="*/ 2147483647 h 184"/>
                <a:gd name="T6" fmla="*/ 0 w 118"/>
                <a:gd name="T7" fmla="*/ 2147483647 h 184"/>
                <a:gd name="T8" fmla="*/ 2147483647 w 118"/>
                <a:gd name="T9" fmla="*/ 2147483647 h 184"/>
                <a:gd name="T10" fmla="*/ 2147483647 w 118"/>
                <a:gd name="T11" fmla="*/ 2147483647 h 184"/>
                <a:gd name="T12" fmla="*/ 2147483647 w 118"/>
                <a:gd name="T13" fmla="*/ 2147483647 h 184"/>
                <a:gd name="T14" fmla="*/ 2147483647 w 118"/>
                <a:gd name="T15" fmla="*/ 2147483647 h 184"/>
                <a:gd name="T16" fmla="*/ 2147483647 w 118"/>
                <a:gd name="T17" fmla="*/ 2147483647 h 184"/>
                <a:gd name="T18" fmla="*/ 2147483647 w 118"/>
                <a:gd name="T19" fmla="*/ 2147483647 h 184"/>
                <a:gd name="T20" fmla="*/ 2147483647 w 118"/>
                <a:gd name="T21" fmla="*/ 2147483647 h 184"/>
                <a:gd name="T22" fmla="*/ 2147483647 w 118"/>
                <a:gd name="T23" fmla="*/ 2147483647 h 184"/>
                <a:gd name="T24" fmla="*/ 2147483647 w 118"/>
                <a:gd name="T25" fmla="*/ 0 h 184"/>
                <a:gd name="T26" fmla="*/ 2147483647 w 118"/>
                <a:gd name="T27" fmla="*/ 2147483647 h 184"/>
                <a:gd name="T28" fmla="*/ 2147483647 w 118"/>
                <a:gd name="T29" fmla="*/ 2147483647 h 184"/>
                <a:gd name="T30" fmla="*/ 2147483647 w 118"/>
                <a:gd name="T31" fmla="*/ 2147483647 h 184"/>
                <a:gd name="T32" fmla="*/ 2147483647 w 118"/>
                <a:gd name="T33" fmla="*/ 2147483647 h 184"/>
                <a:gd name="T34" fmla="*/ 2147483647 w 118"/>
                <a:gd name="T35" fmla="*/ 2147483647 h 184"/>
                <a:gd name="T36" fmla="*/ 2147483647 w 118"/>
                <a:gd name="T37" fmla="*/ 2147483647 h 184"/>
                <a:gd name="T38" fmla="*/ 2147483647 w 118"/>
                <a:gd name="T39" fmla="*/ 2147483647 h 184"/>
                <a:gd name="T40" fmla="*/ 2147483647 w 118"/>
                <a:gd name="T41" fmla="*/ 2147483647 h 184"/>
                <a:gd name="T42" fmla="*/ 2147483647 w 118"/>
                <a:gd name="T43" fmla="*/ 2147483647 h 184"/>
                <a:gd name="T44" fmla="*/ 2147483647 w 118"/>
                <a:gd name="T45" fmla="*/ 2147483647 h 1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8"/>
                <a:gd name="T70" fmla="*/ 0 h 184"/>
                <a:gd name="T71" fmla="*/ 118 w 118"/>
                <a:gd name="T72" fmla="*/ 184 h 18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8" h="184">
                  <a:moveTo>
                    <a:pt x="118" y="149"/>
                  </a:moveTo>
                  <a:lnTo>
                    <a:pt x="106" y="184"/>
                  </a:lnTo>
                  <a:lnTo>
                    <a:pt x="0" y="184"/>
                  </a:lnTo>
                  <a:lnTo>
                    <a:pt x="0" y="179"/>
                  </a:lnTo>
                  <a:cubicBezTo>
                    <a:pt x="31" y="151"/>
                    <a:pt x="53" y="127"/>
                    <a:pt x="66" y="109"/>
                  </a:cubicBezTo>
                  <a:cubicBezTo>
                    <a:pt x="78" y="91"/>
                    <a:pt x="85" y="74"/>
                    <a:pt x="85" y="59"/>
                  </a:cubicBezTo>
                  <a:cubicBezTo>
                    <a:pt x="85" y="48"/>
                    <a:pt x="81" y="39"/>
                    <a:pt x="74" y="31"/>
                  </a:cubicBezTo>
                  <a:cubicBezTo>
                    <a:pt x="67" y="24"/>
                    <a:pt x="59" y="20"/>
                    <a:pt x="49" y="20"/>
                  </a:cubicBezTo>
                  <a:cubicBezTo>
                    <a:pt x="40" y="20"/>
                    <a:pt x="32" y="23"/>
                    <a:pt x="25" y="28"/>
                  </a:cubicBezTo>
                  <a:cubicBezTo>
                    <a:pt x="18" y="33"/>
                    <a:pt x="13" y="41"/>
                    <a:pt x="10" y="51"/>
                  </a:cubicBezTo>
                  <a:lnTo>
                    <a:pt x="5" y="51"/>
                  </a:lnTo>
                  <a:cubicBezTo>
                    <a:pt x="7" y="34"/>
                    <a:pt x="13" y="22"/>
                    <a:pt x="22" y="13"/>
                  </a:cubicBezTo>
                  <a:cubicBezTo>
                    <a:pt x="31" y="4"/>
                    <a:pt x="42" y="0"/>
                    <a:pt x="56" y="0"/>
                  </a:cubicBezTo>
                  <a:cubicBezTo>
                    <a:pt x="71" y="0"/>
                    <a:pt x="83" y="4"/>
                    <a:pt x="93" y="14"/>
                  </a:cubicBezTo>
                  <a:cubicBezTo>
                    <a:pt x="102" y="23"/>
                    <a:pt x="107" y="34"/>
                    <a:pt x="107" y="47"/>
                  </a:cubicBezTo>
                  <a:cubicBezTo>
                    <a:pt x="107" y="56"/>
                    <a:pt x="105" y="66"/>
                    <a:pt x="101" y="75"/>
                  </a:cubicBezTo>
                  <a:cubicBezTo>
                    <a:pt x="94" y="89"/>
                    <a:pt x="84" y="104"/>
                    <a:pt x="69" y="120"/>
                  </a:cubicBezTo>
                  <a:cubicBezTo>
                    <a:pt x="47" y="145"/>
                    <a:pt x="33" y="159"/>
                    <a:pt x="28" y="164"/>
                  </a:cubicBezTo>
                  <a:lnTo>
                    <a:pt x="75" y="164"/>
                  </a:lnTo>
                  <a:cubicBezTo>
                    <a:pt x="84" y="164"/>
                    <a:pt x="91" y="164"/>
                    <a:pt x="95" y="163"/>
                  </a:cubicBezTo>
                  <a:cubicBezTo>
                    <a:pt x="99" y="162"/>
                    <a:pt x="102" y="161"/>
                    <a:pt x="105" y="159"/>
                  </a:cubicBezTo>
                  <a:cubicBezTo>
                    <a:pt x="108" y="157"/>
                    <a:pt x="111" y="154"/>
                    <a:pt x="113" y="149"/>
                  </a:cubicBezTo>
                  <a:lnTo>
                    <a:pt x="118" y="149"/>
                  </a:lnTo>
                  <a:close/>
                </a:path>
              </a:pathLst>
            </a:custGeom>
            <a:solidFill>
              <a:srgbClr val="E4BB80"/>
            </a:solidFill>
            <a:ln w="9525">
              <a:noFill/>
              <a:miter lim="800000"/>
              <a:headEnd/>
              <a:tailEnd/>
            </a:ln>
          </p:spPr>
          <p:txBody>
            <a:bodyPr wrap="none" anchor="ctr"/>
            <a:lstStyle/>
            <a:p>
              <a:endParaRPr lang="en-GB" sz="3000"/>
            </a:p>
          </p:txBody>
        </p:sp>
      </p:grpSp>
      <p:sp>
        <p:nvSpPr>
          <p:cNvPr id="64514" name="Rectangle 2"/>
          <p:cNvSpPr>
            <a:spLocks noGrp="1" noChangeArrowheads="1"/>
          </p:cNvSpPr>
          <p:nvPr>
            <p:ph type="title"/>
          </p:nvPr>
        </p:nvSpPr>
        <p:spPr>
          <a:xfrm>
            <a:off x="611188" y="185738"/>
            <a:ext cx="7921625" cy="457200"/>
          </a:xfrm>
        </p:spPr>
        <p:txBody>
          <a:bodyPr/>
          <a:lstStyle/>
          <a:p>
            <a:r>
              <a:rPr lang="en-GB" dirty="0" smtClean="0"/>
              <a:t>…..Neither are Data : Statistics with Character </a:t>
            </a:r>
          </a:p>
        </p:txBody>
      </p:sp>
      <p:sp>
        <p:nvSpPr>
          <p:cNvPr id="64515" name="Rectangle 4"/>
          <p:cNvSpPr>
            <a:spLocks noGrp="1" noChangeArrowheads="1"/>
          </p:cNvSpPr>
          <p:nvPr>
            <p:ph type="body" idx="1"/>
          </p:nvPr>
        </p:nvSpPr>
        <p:spPr>
          <a:xfrm>
            <a:off x="1187624" y="2906638"/>
            <a:ext cx="3159125" cy="1314450"/>
          </a:xfrm>
        </p:spPr>
        <p:txBody>
          <a:bodyPr/>
          <a:lstStyle/>
          <a:p>
            <a:pPr marL="358775" indent="0">
              <a:spcBef>
                <a:spcPct val="0"/>
              </a:spcBef>
              <a:buFont typeface="Times New Roman" pitchFamily="18" charset="0"/>
              <a:buNone/>
            </a:pPr>
            <a:endParaRPr lang="en-US" sz="2000" b="1" dirty="0" smtClean="0">
              <a:solidFill>
                <a:srgbClr val="CA7700"/>
              </a:solidFill>
            </a:endParaRPr>
          </a:p>
          <a:p>
            <a:pPr marL="358775" indent="0">
              <a:spcBef>
                <a:spcPct val="0"/>
              </a:spcBef>
              <a:buFont typeface="Times New Roman" pitchFamily="18" charset="0"/>
              <a:buNone/>
            </a:pPr>
            <a:r>
              <a:rPr lang="en-US" sz="2000" b="1" dirty="0" smtClean="0">
                <a:solidFill>
                  <a:srgbClr val="CA7700"/>
                </a:solidFill>
              </a:rPr>
              <a:t>The Bold Statistic</a:t>
            </a:r>
            <a:br>
              <a:rPr lang="en-US" sz="2000" b="1" dirty="0" smtClean="0">
                <a:solidFill>
                  <a:srgbClr val="CA7700"/>
                </a:solidFill>
              </a:rPr>
            </a:br>
            <a:r>
              <a:rPr lang="en-US" sz="2000" b="1" dirty="0" smtClean="0"/>
              <a:t>by 2020 – 300 cities will be on the radar screen</a:t>
            </a:r>
            <a:endParaRPr lang="en-US" sz="2000" b="1" dirty="0" smtClean="0">
              <a:solidFill>
                <a:schemeClr val="accent2"/>
              </a:solidFill>
            </a:endParaRPr>
          </a:p>
        </p:txBody>
      </p:sp>
      <p:grpSp>
        <p:nvGrpSpPr>
          <p:cNvPr id="14" name="Group 13"/>
          <p:cNvGrpSpPr/>
          <p:nvPr/>
        </p:nvGrpSpPr>
        <p:grpSpPr>
          <a:xfrm>
            <a:off x="613768" y="1372245"/>
            <a:ext cx="3670200" cy="1336675"/>
            <a:chOff x="613768" y="1238250"/>
            <a:chExt cx="3670200" cy="1336675"/>
          </a:xfrm>
        </p:grpSpPr>
        <p:sp>
          <p:nvSpPr>
            <p:cNvPr id="3" name="Freeform 2"/>
            <p:cNvSpPr/>
            <p:nvPr/>
          </p:nvSpPr>
          <p:spPr>
            <a:xfrm>
              <a:off x="908050" y="1238250"/>
              <a:ext cx="3240000" cy="1336675"/>
            </a:xfrm>
            <a:custGeom>
              <a:avLst/>
              <a:gdLst>
                <a:gd name="connsiteX0" fmla="*/ 0 w 3232150"/>
                <a:gd name="connsiteY0" fmla="*/ 1323975 h 1327150"/>
                <a:gd name="connsiteX1" fmla="*/ 3232150 w 3232150"/>
                <a:gd name="connsiteY1" fmla="*/ 1327150 h 1327150"/>
                <a:gd name="connsiteX2" fmla="*/ 3219450 w 3232150"/>
                <a:gd name="connsiteY2" fmla="*/ 0 h 1327150"/>
                <a:gd name="connsiteX3" fmla="*/ 15875 w 3232150"/>
                <a:gd name="connsiteY3" fmla="*/ 12700 h 1327150"/>
                <a:gd name="connsiteX4" fmla="*/ 0 w 3232150"/>
                <a:gd name="connsiteY4" fmla="*/ 1323975 h 132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150" h="1327150">
                  <a:moveTo>
                    <a:pt x="0" y="1323975"/>
                  </a:moveTo>
                  <a:lnTo>
                    <a:pt x="3232150" y="1327150"/>
                  </a:lnTo>
                  <a:lnTo>
                    <a:pt x="3219450" y="0"/>
                  </a:lnTo>
                  <a:lnTo>
                    <a:pt x="15875" y="12700"/>
                  </a:lnTo>
                  <a:cubicBezTo>
                    <a:pt x="13758" y="449792"/>
                    <a:pt x="11642" y="886883"/>
                    <a:pt x="0" y="1323975"/>
                  </a:cubicBezTo>
                  <a:close/>
                </a:path>
              </a:pathLst>
            </a:custGeom>
            <a:gradFill flip="none" rotWithShape="1">
              <a:gsLst>
                <a:gs pos="0">
                  <a:schemeClr val="accent5">
                    <a:lumMod val="60000"/>
                    <a:lumOff val="40000"/>
                  </a:schemeClr>
                </a:gs>
                <a:gs pos="100000">
                  <a:srgbClr val="FFFFFF"/>
                </a:gs>
                <a:gs pos="18000">
                  <a:schemeClr val="accent5">
                    <a:lumMod val="20000"/>
                    <a:lumOff val="80000"/>
                  </a:schemeClr>
                </a:gs>
              </a:gsLst>
              <a:lin ang="0" scaled="1"/>
              <a:tileRect/>
            </a:gradFill>
            <a:ln w="9525">
              <a:noFill/>
              <a:miter lim="800000"/>
              <a:headEnd/>
              <a:tailEnd/>
            </a:ln>
          </p:spPr>
          <p:txBody>
            <a:bodyPr wrap="none" anchor="ctr"/>
            <a:lstStyle/>
            <a:p>
              <a:endParaRPr lang="en-US" sz="3000">
                <a:solidFill>
                  <a:schemeClr val="tx1"/>
                </a:solidFill>
                <a:latin typeface="Arial Narrow" pitchFamily="34" charset="0"/>
              </a:endParaRPr>
            </a:p>
          </p:txBody>
        </p:sp>
        <p:sp>
          <p:nvSpPr>
            <p:cNvPr id="64516" name="Freeform 5"/>
            <p:cNvSpPr>
              <a:spLocks noChangeAspect="1"/>
            </p:cNvSpPr>
            <p:nvPr/>
          </p:nvSpPr>
          <p:spPr bwMode="auto">
            <a:xfrm>
              <a:off x="613768" y="1250950"/>
              <a:ext cx="502766" cy="1322824"/>
            </a:xfrm>
            <a:custGeom>
              <a:avLst/>
              <a:gdLst>
                <a:gd name="T0" fmla="*/ 0 w 70"/>
                <a:gd name="T1" fmla="*/ 2147483647 h 184"/>
                <a:gd name="T2" fmla="*/ 2147483647 w 70"/>
                <a:gd name="T3" fmla="*/ 0 h 184"/>
                <a:gd name="T4" fmla="*/ 2147483647 w 70"/>
                <a:gd name="T5" fmla="*/ 0 h 184"/>
                <a:gd name="T6" fmla="*/ 2147483647 w 70"/>
                <a:gd name="T7" fmla="*/ 2147483647 h 184"/>
                <a:gd name="T8" fmla="*/ 2147483647 w 70"/>
                <a:gd name="T9" fmla="*/ 2147483647 h 184"/>
                <a:gd name="T10" fmla="*/ 2147483647 w 70"/>
                <a:gd name="T11" fmla="*/ 2147483647 h 184"/>
                <a:gd name="T12" fmla="*/ 2147483647 w 70"/>
                <a:gd name="T13" fmla="*/ 2147483647 h 184"/>
                <a:gd name="T14" fmla="*/ 2147483647 w 70"/>
                <a:gd name="T15" fmla="*/ 2147483647 h 184"/>
                <a:gd name="T16" fmla="*/ 2147483647 w 70"/>
                <a:gd name="T17" fmla="*/ 2147483647 h 184"/>
                <a:gd name="T18" fmla="*/ 2147483647 w 70"/>
                <a:gd name="T19" fmla="*/ 2147483647 h 184"/>
                <a:gd name="T20" fmla="*/ 2147483647 w 70"/>
                <a:gd name="T21" fmla="*/ 2147483647 h 184"/>
                <a:gd name="T22" fmla="*/ 2147483647 w 70"/>
                <a:gd name="T23" fmla="*/ 2147483647 h 184"/>
                <a:gd name="T24" fmla="*/ 2147483647 w 70"/>
                <a:gd name="T25" fmla="*/ 2147483647 h 184"/>
                <a:gd name="T26" fmla="*/ 2147483647 w 70"/>
                <a:gd name="T27" fmla="*/ 2147483647 h 184"/>
                <a:gd name="T28" fmla="*/ 2147483647 w 70"/>
                <a:gd name="T29" fmla="*/ 2147483647 h 184"/>
                <a:gd name="T30" fmla="*/ 2147483647 w 70"/>
                <a:gd name="T31" fmla="*/ 2147483647 h 184"/>
                <a:gd name="T32" fmla="*/ 2147483647 w 70"/>
                <a:gd name="T33" fmla="*/ 2147483647 h 184"/>
                <a:gd name="T34" fmla="*/ 2147483647 w 70"/>
                <a:gd name="T35" fmla="*/ 2147483647 h 184"/>
                <a:gd name="T36" fmla="*/ 0 w 70"/>
                <a:gd name="T37" fmla="*/ 2147483647 h 1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
                <a:gd name="T58" fmla="*/ 0 h 184"/>
                <a:gd name="T59" fmla="*/ 70 w 70"/>
                <a:gd name="T60" fmla="*/ 184 h 1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 h="184">
                  <a:moveTo>
                    <a:pt x="0" y="21"/>
                  </a:moveTo>
                  <a:lnTo>
                    <a:pt x="43" y="0"/>
                  </a:lnTo>
                  <a:lnTo>
                    <a:pt x="48" y="0"/>
                  </a:lnTo>
                  <a:lnTo>
                    <a:pt x="48" y="152"/>
                  </a:lnTo>
                  <a:cubicBezTo>
                    <a:pt x="48" y="163"/>
                    <a:pt x="48" y="169"/>
                    <a:pt x="49" y="171"/>
                  </a:cubicBezTo>
                  <a:cubicBezTo>
                    <a:pt x="50" y="174"/>
                    <a:pt x="52" y="176"/>
                    <a:pt x="54" y="177"/>
                  </a:cubicBezTo>
                  <a:cubicBezTo>
                    <a:pt x="57" y="178"/>
                    <a:pt x="62" y="179"/>
                    <a:pt x="70" y="179"/>
                  </a:cubicBezTo>
                  <a:lnTo>
                    <a:pt x="70" y="184"/>
                  </a:lnTo>
                  <a:lnTo>
                    <a:pt x="3" y="184"/>
                  </a:lnTo>
                  <a:lnTo>
                    <a:pt x="3" y="179"/>
                  </a:lnTo>
                  <a:cubicBezTo>
                    <a:pt x="11" y="179"/>
                    <a:pt x="17" y="179"/>
                    <a:pt x="19" y="177"/>
                  </a:cubicBezTo>
                  <a:cubicBezTo>
                    <a:pt x="22" y="176"/>
                    <a:pt x="23" y="174"/>
                    <a:pt x="24" y="172"/>
                  </a:cubicBezTo>
                  <a:cubicBezTo>
                    <a:pt x="25" y="170"/>
                    <a:pt x="26" y="163"/>
                    <a:pt x="26" y="152"/>
                  </a:cubicBezTo>
                  <a:lnTo>
                    <a:pt x="26" y="55"/>
                  </a:lnTo>
                  <a:cubicBezTo>
                    <a:pt x="26" y="42"/>
                    <a:pt x="25" y="33"/>
                    <a:pt x="25" y="29"/>
                  </a:cubicBezTo>
                  <a:cubicBezTo>
                    <a:pt x="24" y="27"/>
                    <a:pt x="23" y="24"/>
                    <a:pt x="21" y="23"/>
                  </a:cubicBezTo>
                  <a:cubicBezTo>
                    <a:pt x="20" y="22"/>
                    <a:pt x="18" y="21"/>
                    <a:pt x="15" y="21"/>
                  </a:cubicBezTo>
                  <a:cubicBezTo>
                    <a:pt x="12" y="21"/>
                    <a:pt x="7" y="23"/>
                    <a:pt x="2" y="25"/>
                  </a:cubicBezTo>
                  <a:lnTo>
                    <a:pt x="0" y="21"/>
                  </a:lnTo>
                  <a:close/>
                </a:path>
              </a:pathLst>
            </a:custGeom>
            <a:solidFill>
              <a:srgbClr val="ECBEC0"/>
            </a:solidFill>
            <a:ln w="9525">
              <a:noFill/>
              <a:miter lim="800000"/>
              <a:headEnd/>
              <a:tailEnd/>
            </a:ln>
          </p:spPr>
          <p:txBody>
            <a:bodyPr wrap="none" anchor="ctr"/>
            <a:lstStyle/>
            <a:p>
              <a:endParaRPr lang="en-GB" sz="3000"/>
            </a:p>
          </p:txBody>
        </p:sp>
        <p:sp>
          <p:nvSpPr>
            <p:cNvPr id="64520" name="Rectangle 1"/>
            <p:cNvSpPr>
              <a:spLocks noChangeArrowheads="1"/>
            </p:cNvSpPr>
            <p:nvPr/>
          </p:nvSpPr>
          <p:spPr bwMode="auto">
            <a:xfrm>
              <a:off x="1120080" y="1278374"/>
              <a:ext cx="3163888" cy="1231900"/>
            </a:xfrm>
            <a:prstGeom prst="rect">
              <a:avLst/>
            </a:prstGeom>
            <a:noFill/>
            <a:ln w="3175" cmpd="sng">
              <a:noFill/>
              <a:miter lim="800000"/>
              <a:headEnd/>
              <a:tailEnd/>
            </a:ln>
          </p:spPr>
          <p:txBody>
            <a:bodyPr lIns="0" tIns="0" rIns="0" bIns="0">
              <a:spAutoFit/>
            </a:bodyPr>
            <a:lstStyle/>
            <a:p>
              <a:pPr marL="358775"/>
              <a:r>
                <a:rPr lang="en-US" sz="2000" b="1" dirty="0">
                  <a:solidFill>
                    <a:schemeClr val="accent1"/>
                  </a:solidFill>
                </a:rPr>
                <a:t>The Curious Statistic</a:t>
              </a:r>
              <a:r>
                <a:rPr lang="en-US" sz="2000" b="1" dirty="0"/>
                <a:t/>
              </a:r>
              <a:br>
                <a:rPr lang="en-US" sz="2000" b="1" dirty="0"/>
              </a:br>
              <a:r>
                <a:rPr lang="en-US" sz="2000" b="1" dirty="0"/>
                <a:t>50% of global  real estate investment - in only 30 high-order cities</a:t>
              </a:r>
              <a:endParaRPr lang="en-GB" sz="2000" b="1" dirty="0"/>
            </a:p>
          </p:txBody>
        </p:sp>
      </p:grpSp>
      <p:grpSp>
        <p:nvGrpSpPr>
          <p:cNvPr id="8" name="Group 7"/>
          <p:cNvGrpSpPr/>
          <p:nvPr/>
        </p:nvGrpSpPr>
        <p:grpSpPr>
          <a:xfrm>
            <a:off x="609147" y="4374903"/>
            <a:ext cx="4610925" cy="1646386"/>
            <a:chOff x="2339274" y="2776513"/>
            <a:chExt cx="4394901" cy="1430361"/>
          </a:xfrm>
        </p:grpSpPr>
        <p:sp>
          <p:nvSpPr>
            <p:cNvPr id="7" name="Freeform 6"/>
            <p:cNvSpPr/>
            <p:nvPr/>
          </p:nvSpPr>
          <p:spPr>
            <a:xfrm>
              <a:off x="2593975" y="2832099"/>
              <a:ext cx="4140200" cy="1374775"/>
            </a:xfrm>
            <a:custGeom>
              <a:avLst/>
              <a:gdLst>
                <a:gd name="connsiteX0" fmla="*/ 88900 w 4140200"/>
                <a:gd name="connsiteY0" fmla="*/ 12700 h 1365250"/>
                <a:gd name="connsiteX1" fmla="*/ 161925 w 4140200"/>
                <a:gd name="connsiteY1" fmla="*/ 28575 h 1365250"/>
                <a:gd name="connsiteX2" fmla="*/ 231775 w 4140200"/>
                <a:gd name="connsiteY2" fmla="*/ 101600 h 1365250"/>
                <a:gd name="connsiteX3" fmla="*/ 276225 w 4140200"/>
                <a:gd name="connsiteY3" fmla="*/ 257175 h 1365250"/>
                <a:gd name="connsiteX4" fmla="*/ 254000 w 4140200"/>
                <a:gd name="connsiteY4" fmla="*/ 314325 h 1365250"/>
                <a:gd name="connsiteX5" fmla="*/ 228600 w 4140200"/>
                <a:gd name="connsiteY5" fmla="*/ 431800 h 1365250"/>
                <a:gd name="connsiteX6" fmla="*/ 196850 w 4140200"/>
                <a:gd name="connsiteY6" fmla="*/ 511175 h 1365250"/>
                <a:gd name="connsiteX7" fmla="*/ 120650 w 4140200"/>
                <a:gd name="connsiteY7" fmla="*/ 619125 h 1365250"/>
                <a:gd name="connsiteX8" fmla="*/ 257175 w 4140200"/>
                <a:gd name="connsiteY8" fmla="*/ 736600 h 1365250"/>
                <a:gd name="connsiteX9" fmla="*/ 295275 w 4140200"/>
                <a:gd name="connsiteY9" fmla="*/ 841375 h 1365250"/>
                <a:gd name="connsiteX10" fmla="*/ 295275 w 4140200"/>
                <a:gd name="connsiteY10" fmla="*/ 1003300 h 1365250"/>
                <a:gd name="connsiteX11" fmla="*/ 292100 w 4140200"/>
                <a:gd name="connsiteY11" fmla="*/ 1120775 h 1365250"/>
                <a:gd name="connsiteX12" fmla="*/ 225425 w 4140200"/>
                <a:gd name="connsiteY12" fmla="*/ 1228725 h 1365250"/>
                <a:gd name="connsiteX13" fmla="*/ 165100 w 4140200"/>
                <a:gd name="connsiteY13" fmla="*/ 1285875 h 1365250"/>
                <a:gd name="connsiteX14" fmla="*/ 107950 w 4140200"/>
                <a:gd name="connsiteY14" fmla="*/ 1317625 h 1365250"/>
                <a:gd name="connsiteX15" fmla="*/ 0 w 4140200"/>
                <a:gd name="connsiteY15" fmla="*/ 1358900 h 1365250"/>
                <a:gd name="connsiteX16" fmla="*/ 4140200 w 4140200"/>
                <a:gd name="connsiteY16" fmla="*/ 1365250 h 1365250"/>
                <a:gd name="connsiteX17" fmla="*/ 4102100 w 4140200"/>
                <a:gd name="connsiteY17" fmla="*/ 0 h 1365250"/>
                <a:gd name="connsiteX18" fmla="*/ 88900 w 4140200"/>
                <a:gd name="connsiteY18" fmla="*/ 12700 h 136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40200" h="1365250">
                  <a:moveTo>
                    <a:pt x="88900" y="12700"/>
                  </a:moveTo>
                  <a:lnTo>
                    <a:pt x="161925" y="28575"/>
                  </a:lnTo>
                  <a:lnTo>
                    <a:pt x="231775" y="101600"/>
                  </a:lnTo>
                  <a:lnTo>
                    <a:pt x="276225" y="257175"/>
                  </a:lnTo>
                  <a:lnTo>
                    <a:pt x="254000" y="314325"/>
                  </a:lnTo>
                  <a:lnTo>
                    <a:pt x="228600" y="431800"/>
                  </a:lnTo>
                  <a:lnTo>
                    <a:pt x="196850" y="511175"/>
                  </a:lnTo>
                  <a:lnTo>
                    <a:pt x="120650" y="619125"/>
                  </a:lnTo>
                  <a:lnTo>
                    <a:pt x="257175" y="736600"/>
                  </a:lnTo>
                  <a:lnTo>
                    <a:pt x="295275" y="841375"/>
                  </a:lnTo>
                  <a:lnTo>
                    <a:pt x="295275" y="1003300"/>
                  </a:lnTo>
                  <a:cubicBezTo>
                    <a:pt x="294217" y="1042458"/>
                    <a:pt x="293158" y="1081617"/>
                    <a:pt x="292100" y="1120775"/>
                  </a:cubicBezTo>
                  <a:lnTo>
                    <a:pt x="225425" y="1228725"/>
                  </a:lnTo>
                  <a:lnTo>
                    <a:pt x="165100" y="1285875"/>
                  </a:lnTo>
                  <a:lnTo>
                    <a:pt x="107950" y="1317625"/>
                  </a:lnTo>
                  <a:lnTo>
                    <a:pt x="0" y="1358900"/>
                  </a:lnTo>
                  <a:lnTo>
                    <a:pt x="4140200" y="1365250"/>
                  </a:lnTo>
                  <a:lnTo>
                    <a:pt x="4102100" y="0"/>
                  </a:lnTo>
                  <a:lnTo>
                    <a:pt x="88900" y="12700"/>
                  </a:lnTo>
                  <a:close/>
                </a:path>
              </a:pathLst>
            </a:custGeom>
            <a:gradFill flip="none" rotWithShape="1">
              <a:gsLst>
                <a:gs pos="0">
                  <a:srgbClr val="CCCC99"/>
                </a:gs>
                <a:gs pos="88000">
                  <a:srgbClr val="FFFFFF"/>
                </a:gs>
                <a:gs pos="14000">
                  <a:srgbClr val="E5E5CC"/>
                </a:gs>
              </a:gsLst>
              <a:lin ang="0" scaled="1"/>
              <a:tileRect/>
            </a:gradFill>
            <a:ln w="9525">
              <a:noFill/>
              <a:miter lim="800000"/>
              <a:headEnd/>
              <a:tailEnd/>
            </a:ln>
          </p:spPr>
          <p:txBody>
            <a:bodyPr wrap="none" anchor="ctr"/>
            <a:lstStyle/>
            <a:p>
              <a:endParaRPr lang="en-US" sz="3000">
                <a:solidFill>
                  <a:schemeClr val="tx1"/>
                </a:solidFill>
                <a:latin typeface="Arial Narrow" pitchFamily="34" charset="0"/>
              </a:endParaRPr>
            </a:p>
          </p:txBody>
        </p:sp>
        <p:sp>
          <p:nvSpPr>
            <p:cNvPr id="64517" name="Freeform 7"/>
            <p:cNvSpPr>
              <a:spLocks noChangeAspect="1"/>
            </p:cNvSpPr>
            <p:nvPr/>
          </p:nvSpPr>
          <p:spPr bwMode="auto">
            <a:xfrm>
              <a:off x="2339274" y="2776513"/>
              <a:ext cx="616776" cy="1428842"/>
            </a:xfrm>
            <a:custGeom>
              <a:avLst/>
              <a:gdLst>
                <a:gd name="T0" fmla="*/ 2147483647 w 102"/>
                <a:gd name="T1" fmla="*/ 2147483647 h 187"/>
                <a:gd name="T2" fmla="*/ 2147483647 w 102"/>
                <a:gd name="T3" fmla="*/ 2147483647 h 187"/>
                <a:gd name="T4" fmla="*/ 2147483647 w 102"/>
                <a:gd name="T5" fmla="*/ 0 h 187"/>
                <a:gd name="T6" fmla="*/ 2147483647 w 102"/>
                <a:gd name="T7" fmla="*/ 2147483647 h 187"/>
                <a:gd name="T8" fmla="*/ 2147483647 w 102"/>
                <a:gd name="T9" fmla="*/ 2147483647 h 187"/>
                <a:gd name="T10" fmla="*/ 2147483647 w 102"/>
                <a:gd name="T11" fmla="*/ 2147483647 h 187"/>
                <a:gd name="T12" fmla="*/ 2147483647 w 102"/>
                <a:gd name="T13" fmla="*/ 2147483647 h 187"/>
                <a:gd name="T14" fmla="*/ 2147483647 w 102"/>
                <a:gd name="T15" fmla="*/ 2147483647 h 187"/>
                <a:gd name="T16" fmla="*/ 2147483647 w 102"/>
                <a:gd name="T17" fmla="*/ 2147483647 h 187"/>
                <a:gd name="T18" fmla="*/ 2147483647 w 102"/>
                <a:gd name="T19" fmla="*/ 2147483647 h 187"/>
                <a:gd name="T20" fmla="*/ 2147483647 w 102"/>
                <a:gd name="T21" fmla="*/ 2147483647 h 187"/>
                <a:gd name="T22" fmla="*/ 0 w 102"/>
                <a:gd name="T23" fmla="*/ 2147483647 h 187"/>
                <a:gd name="T24" fmla="*/ 2147483647 w 102"/>
                <a:gd name="T25" fmla="*/ 2147483647 h 187"/>
                <a:gd name="T26" fmla="*/ 2147483647 w 102"/>
                <a:gd name="T27" fmla="*/ 2147483647 h 187"/>
                <a:gd name="T28" fmla="*/ 2147483647 w 102"/>
                <a:gd name="T29" fmla="*/ 2147483647 h 187"/>
                <a:gd name="T30" fmla="*/ 2147483647 w 102"/>
                <a:gd name="T31" fmla="*/ 2147483647 h 187"/>
                <a:gd name="T32" fmla="*/ 2147483647 w 102"/>
                <a:gd name="T33" fmla="*/ 2147483647 h 187"/>
                <a:gd name="T34" fmla="*/ 2147483647 w 102"/>
                <a:gd name="T35" fmla="*/ 2147483647 h 187"/>
                <a:gd name="T36" fmla="*/ 2147483647 w 102"/>
                <a:gd name="T37" fmla="*/ 2147483647 h 187"/>
                <a:gd name="T38" fmla="*/ 2147483647 w 102"/>
                <a:gd name="T39" fmla="*/ 2147483647 h 187"/>
                <a:gd name="T40" fmla="*/ 2147483647 w 102"/>
                <a:gd name="T41" fmla="*/ 2147483647 h 187"/>
                <a:gd name="T42" fmla="*/ 2147483647 w 102"/>
                <a:gd name="T43" fmla="*/ 2147483647 h 187"/>
                <a:gd name="T44" fmla="*/ 2147483647 w 102"/>
                <a:gd name="T45" fmla="*/ 2147483647 h 187"/>
                <a:gd name="T46" fmla="*/ 2147483647 w 102"/>
                <a:gd name="T47" fmla="*/ 2147483647 h 187"/>
                <a:gd name="T48" fmla="*/ 2147483647 w 102"/>
                <a:gd name="T49" fmla="*/ 2147483647 h 187"/>
                <a:gd name="T50" fmla="*/ 2147483647 w 102"/>
                <a:gd name="T51" fmla="*/ 2147483647 h 187"/>
                <a:gd name="T52" fmla="*/ 2147483647 w 102"/>
                <a:gd name="T53" fmla="*/ 2147483647 h 187"/>
                <a:gd name="T54" fmla="*/ 2147483647 w 102"/>
                <a:gd name="T55" fmla="*/ 2147483647 h 187"/>
                <a:gd name="T56" fmla="*/ 2147483647 w 102"/>
                <a:gd name="T57" fmla="*/ 2147483647 h 187"/>
                <a:gd name="T58" fmla="*/ 2147483647 w 102"/>
                <a:gd name="T59" fmla="*/ 2147483647 h 187"/>
                <a:gd name="T60" fmla="*/ 2147483647 w 102"/>
                <a:gd name="T61" fmla="*/ 2147483647 h 187"/>
                <a:gd name="T62" fmla="*/ 2147483647 w 102"/>
                <a:gd name="T63" fmla="*/ 2147483647 h 187"/>
                <a:gd name="T64" fmla="*/ 2147483647 w 102"/>
                <a:gd name="T65" fmla="*/ 2147483647 h 1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187"/>
                <a:gd name="T101" fmla="*/ 102 w 102"/>
                <a:gd name="T102" fmla="*/ 187 h 1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187">
                  <a:moveTo>
                    <a:pt x="2" y="38"/>
                  </a:moveTo>
                  <a:cubicBezTo>
                    <a:pt x="8" y="26"/>
                    <a:pt x="14" y="16"/>
                    <a:pt x="22" y="10"/>
                  </a:cubicBezTo>
                  <a:cubicBezTo>
                    <a:pt x="30" y="3"/>
                    <a:pt x="40" y="0"/>
                    <a:pt x="51" y="0"/>
                  </a:cubicBezTo>
                  <a:cubicBezTo>
                    <a:pt x="66" y="0"/>
                    <a:pt x="77" y="4"/>
                    <a:pt x="85" y="14"/>
                  </a:cubicBezTo>
                  <a:cubicBezTo>
                    <a:pt x="90" y="21"/>
                    <a:pt x="93" y="28"/>
                    <a:pt x="93" y="36"/>
                  </a:cubicBezTo>
                  <a:cubicBezTo>
                    <a:pt x="93" y="49"/>
                    <a:pt x="85" y="63"/>
                    <a:pt x="69" y="77"/>
                  </a:cubicBezTo>
                  <a:cubicBezTo>
                    <a:pt x="80" y="81"/>
                    <a:pt x="88" y="88"/>
                    <a:pt x="94" y="96"/>
                  </a:cubicBezTo>
                  <a:cubicBezTo>
                    <a:pt x="99" y="104"/>
                    <a:pt x="102" y="113"/>
                    <a:pt x="102" y="124"/>
                  </a:cubicBezTo>
                  <a:cubicBezTo>
                    <a:pt x="102" y="140"/>
                    <a:pt x="97" y="153"/>
                    <a:pt x="87" y="165"/>
                  </a:cubicBezTo>
                  <a:cubicBezTo>
                    <a:pt x="74" y="180"/>
                    <a:pt x="56" y="187"/>
                    <a:pt x="31" y="187"/>
                  </a:cubicBezTo>
                  <a:cubicBezTo>
                    <a:pt x="19" y="187"/>
                    <a:pt x="11" y="186"/>
                    <a:pt x="6" y="183"/>
                  </a:cubicBezTo>
                  <a:cubicBezTo>
                    <a:pt x="2" y="180"/>
                    <a:pt x="0" y="177"/>
                    <a:pt x="0" y="173"/>
                  </a:cubicBezTo>
                  <a:cubicBezTo>
                    <a:pt x="0" y="171"/>
                    <a:pt x="1" y="168"/>
                    <a:pt x="3" y="166"/>
                  </a:cubicBezTo>
                  <a:cubicBezTo>
                    <a:pt x="5" y="164"/>
                    <a:pt x="7" y="163"/>
                    <a:pt x="10" y="163"/>
                  </a:cubicBezTo>
                  <a:cubicBezTo>
                    <a:pt x="13" y="163"/>
                    <a:pt x="15" y="164"/>
                    <a:pt x="17" y="164"/>
                  </a:cubicBezTo>
                  <a:cubicBezTo>
                    <a:pt x="19" y="165"/>
                    <a:pt x="22" y="166"/>
                    <a:pt x="27" y="169"/>
                  </a:cubicBezTo>
                  <a:cubicBezTo>
                    <a:pt x="33" y="172"/>
                    <a:pt x="36" y="174"/>
                    <a:pt x="38" y="174"/>
                  </a:cubicBezTo>
                  <a:cubicBezTo>
                    <a:pt x="42" y="175"/>
                    <a:pt x="45" y="176"/>
                    <a:pt x="49" y="176"/>
                  </a:cubicBezTo>
                  <a:cubicBezTo>
                    <a:pt x="58" y="176"/>
                    <a:pt x="66" y="172"/>
                    <a:pt x="73" y="165"/>
                  </a:cubicBezTo>
                  <a:cubicBezTo>
                    <a:pt x="79" y="158"/>
                    <a:pt x="83" y="150"/>
                    <a:pt x="83" y="140"/>
                  </a:cubicBezTo>
                  <a:cubicBezTo>
                    <a:pt x="83" y="133"/>
                    <a:pt x="81" y="126"/>
                    <a:pt x="78" y="120"/>
                  </a:cubicBezTo>
                  <a:cubicBezTo>
                    <a:pt x="76" y="115"/>
                    <a:pt x="73" y="111"/>
                    <a:pt x="70" y="108"/>
                  </a:cubicBezTo>
                  <a:cubicBezTo>
                    <a:pt x="67" y="105"/>
                    <a:pt x="61" y="102"/>
                    <a:pt x="55" y="99"/>
                  </a:cubicBezTo>
                  <a:cubicBezTo>
                    <a:pt x="48" y="96"/>
                    <a:pt x="41" y="94"/>
                    <a:pt x="34" y="94"/>
                  </a:cubicBezTo>
                  <a:lnTo>
                    <a:pt x="30" y="94"/>
                  </a:lnTo>
                  <a:lnTo>
                    <a:pt x="30" y="90"/>
                  </a:lnTo>
                  <a:cubicBezTo>
                    <a:pt x="37" y="90"/>
                    <a:pt x="44" y="87"/>
                    <a:pt x="51" y="83"/>
                  </a:cubicBezTo>
                  <a:cubicBezTo>
                    <a:pt x="58" y="79"/>
                    <a:pt x="63" y="74"/>
                    <a:pt x="67" y="68"/>
                  </a:cubicBezTo>
                  <a:cubicBezTo>
                    <a:pt x="70" y="62"/>
                    <a:pt x="71" y="55"/>
                    <a:pt x="71" y="48"/>
                  </a:cubicBezTo>
                  <a:cubicBezTo>
                    <a:pt x="71" y="39"/>
                    <a:pt x="68" y="32"/>
                    <a:pt x="63" y="26"/>
                  </a:cubicBezTo>
                  <a:cubicBezTo>
                    <a:pt x="57" y="21"/>
                    <a:pt x="50" y="18"/>
                    <a:pt x="41" y="18"/>
                  </a:cubicBezTo>
                  <a:cubicBezTo>
                    <a:pt x="28" y="18"/>
                    <a:pt x="16" y="25"/>
                    <a:pt x="7" y="40"/>
                  </a:cubicBezTo>
                  <a:lnTo>
                    <a:pt x="2" y="38"/>
                  </a:lnTo>
                  <a:close/>
                </a:path>
              </a:pathLst>
            </a:custGeom>
            <a:solidFill>
              <a:srgbClr val="CCCC99"/>
            </a:solidFill>
            <a:ln w="9525">
              <a:noFill/>
              <a:miter lim="800000"/>
              <a:headEnd/>
              <a:tailEnd/>
            </a:ln>
          </p:spPr>
          <p:txBody>
            <a:bodyPr wrap="none" anchor="ctr"/>
            <a:lstStyle/>
            <a:p>
              <a:endParaRPr lang="en-GB" sz="3000"/>
            </a:p>
          </p:txBody>
        </p:sp>
        <p:sp>
          <p:nvSpPr>
            <p:cNvPr id="64521" name="Rectangle 2"/>
            <p:cNvSpPr>
              <a:spLocks noChangeArrowheads="1"/>
            </p:cNvSpPr>
            <p:nvPr/>
          </p:nvSpPr>
          <p:spPr bwMode="auto">
            <a:xfrm>
              <a:off x="2969710" y="2907305"/>
              <a:ext cx="3402012" cy="1230313"/>
            </a:xfrm>
            <a:prstGeom prst="rect">
              <a:avLst/>
            </a:prstGeom>
            <a:noFill/>
            <a:ln w="9525">
              <a:noFill/>
              <a:miter lim="800000"/>
              <a:headEnd/>
              <a:tailEnd/>
            </a:ln>
          </p:spPr>
          <p:txBody>
            <a:bodyPr lIns="0" tIns="0" rIns="0" bIns="0">
              <a:spAutoFit/>
            </a:bodyPr>
            <a:lstStyle/>
            <a:p>
              <a:pPr marL="358775"/>
              <a:r>
                <a:rPr lang="en-US" sz="2000" b="1" dirty="0">
                  <a:solidFill>
                    <a:srgbClr val="999933"/>
                  </a:solidFill>
                </a:rPr>
                <a:t>The Unexpected Statistic</a:t>
              </a:r>
              <a:br>
                <a:rPr lang="en-US" sz="2000" b="1" dirty="0">
                  <a:solidFill>
                    <a:srgbClr val="999933"/>
                  </a:solidFill>
                </a:rPr>
              </a:br>
              <a:r>
                <a:rPr lang="en-US" sz="2000" b="1" dirty="0"/>
                <a:t>in 2020 the US will have 11 out of the 30 largest (GDP) cities in the world</a:t>
              </a:r>
              <a:endParaRPr lang="en-GB" sz="2000" b="1" dirty="0"/>
            </a:p>
          </p:txBody>
        </p:sp>
      </p:grpSp>
      <p:grpSp>
        <p:nvGrpSpPr>
          <p:cNvPr id="11" name="Group 10"/>
          <p:cNvGrpSpPr/>
          <p:nvPr/>
        </p:nvGrpSpPr>
        <p:grpSpPr>
          <a:xfrm>
            <a:off x="4951535" y="1399802"/>
            <a:ext cx="3796929" cy="1381126"/>
            <a:chOff x="5580112" y="3058112"/>
            <a:chExt cx="3796929" cy="1381126"/>
          </a:xfrm>
        </p:grpSpPr>
        <p:sp>
          <p:nvSpPr>
            <p:cNvPr id="16" name="Freeform 15"/>
            <p:cNvSpPr/>
            <p:nvPr/>
          </p:nvSpPr>
          <p:spPr>
            <a:xfrm>
              <a:off x="6012160" y="3058112"/>
              <a:ext cx="3240000" cy="1381126"/>
            </a:xfrm>
            <a:custGeom>
              <a:avLst/>
              <a:gdLst>
                <a:gd name="connsiteX0" fmla="*/ 0 w 3232150"/>
                <a:gd name="connsiteY0" fmla="*/ 1323975 h 1327150"/>
                <a:gd name="connsiteX1" fmla="*/ 3232150 w 3232150"/>
                <a:gd name="connsiteY1" fmla="*/ 1327150 h 1327150"/>
                <a:gd name="connsiteX2" fmla="*/ 3219450 w 3232150"/>
                <a:gd name="connsiteY2" fmla="*/ 0 h 1327150"/>
                <a:gd name="connsiteX3" fmla="*/ 15875 w 3232150"/>
                <a:gd name="connsiteY3" fmla="*/ 12700 h 1327150"/>
                <a:gd name="connsiteX4" fmla="*/ 0 w 3232150"/>
                <a:gd name="connsiteY4" fmla="*/ 1323975 h 132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150" h="1327150">
                  <a:moveTo>
                    <a:pt x="0" y="1323975"/>
                  </a:moveTo>
                  <a:lnTo>
                    <a:pt x="3232150" y="1327150"/>
                  </a:lnTo>
                  <a:lnTo>
                    <a:pt x="3219450" y="0"/>
                  </a:lnTo>
                  <a:lnTo>
                    <a:pt x="15875" y="12700"/>
                  </a:lnTo>
                  <a:cubicBezTo>
                    <a:pt x="13758" y="449792"/>
                    <a:pt x="11642" y="886883"/>
                    <a:pt x="0" y="1323975"/>
                  </a:cubicBezTo>
                  <a:close/>
                </a:path>
              </a:pathLst>
            </a:custGeom>
            <a:gradFill flip="none" rotWithShape="1">
              <a:gsLst>
                <a:gs pos="1000">
                  <a:srgbClr val="D1E2E6"/>
                </a:gs>
                <a:gs pos="100000">
                  <a:srgbClr val="FFFFFF"/>
                </a:gs>
                <a:gs pos="18000">
                  <a:srgbClr val="D1E2E6"/>
                </a:gs>
              </a:gsLst>
              <a:lin ang="0" scaled="1"/>
              <a:tileRect/>
            </a:gradFill>
            <a:ln w="9525">
              <a:noFill/>
              <a:miter lim="800000"/>
              <a:headEnd/>
              <a:tailEnd/>
            </a:ln>
          </p:spPr>
          <p:txBody>
            <a:bodyPr wrap="none" anchor="ctr"/>
            <a:lstStyle/>
            <a:p>
              <a:endParaRPr lang="en-US" sz="3000">
                <a:solidFill>
                  <a:schemeClr val="tx1"/>
                </a:solidFill>
                <a:latin typeface="Arial Narrow" pitchFamily="34" charset="0"/>
              </a:endParaRPr>
            </a:p>
          </p:txBody>
        </p:sp>
        <p:sp>
          <p:nvSpPr>
            <p:cNvPr id="64518" name="Freeform 8"/>
            <p:cNvSpPr>
              <a:spLocks noChangeAspect="1" noEditPoints="1"/>
            </p:cNvSpPr>
            <p:nvPr/>
          </p:nvSpPr>
          <p:spPr bwMode="auto">
            <a:xfrm>
              <a:off x="5580112" y="3073989"/>
              <a:ext cx="671807" cy="1365249"/>
            </a:xfrm>
            <a:custGeom>
              <a:avLst/>
              <a:gdLst>
                <a:gd name="T0" fmla="*/ 2147483647 w 122"/>
                <a:gd name="T1" fmla="*/ 2147483647 h 184"/>
                <a:gd name="T2" fmla="*/ 2147483647 w 122"/>
                <a:gd name="T3" fmla="*/ 2147483647 h 184"/>
                <a:gd name="T4" fmla="*/ 2147483647 w 122"/>
                <a:gd name="T5" fmla="*/ 2147483647 h 184"/>
                <a:gd name="T6" fmla="*/ 2147483647 w 122"/>
                <a:gd name="T7" fmla="*/ 2147483647 h 184"/>
                <a:gd name="T8" fmla="*/ 2147483647 w 122"/>
                <a:gd name="T9" fmla="*/ 2147483647 h 184"/>
                <a:gd name="T10" fmla="*/ 2147483647 w 122"/>
                <a:gd name="T11" fmla="*/ 2147483647 h 184"/>
                <a:gd name="T12" fmla="*/ 0 w 122"/>
                <a:gd name="T13" fmla="*/ 2147483647 h 184"/>
                <a:gd name="T14" fmla="*/ 0 w 122"/>
                <a:gd name="T15" fmla="*/ 2147483647 h 184"/>
                <a:gd name="T16" fmla="*/ 2147483647 w 122"/>
                <a:gd name="T17" fmla="*/ 0 h 184"/>
                <a:gd name="T18" fmla="*/ 2147483647 w 122"/>
                <a:gd name="T19" fmla="*/ 0 h 184"/>
                <a:gd name="T20" fmla="*/ 2147483647 w 122"/>
                <a:gd name="T21" fmla="*/ 2147483647 h 184"/>
                <a:gd name="T22" fmla="*/ 2147483647 w 122"/>
                <a:gd name="T23" fmla="*/ 2147483647 h 184"/>
                <a:gd name="T24" fmla="*/ 2147483647 w 122"/>
                <a:gd name="T25" fmla="*/ 2147483647 h 184"/>
                <a:gd name="T26" fmla="*/ 2147483647 w 122"/>
                <a:gd name="T27" fmla="*/ 2147483647 h 184"/>
                <a:gd name="T28" fmla="*/ 2147483647 w 122"/>
                <a:gd name="T29" fmla="*/ 2147483647 h 184"/>
                <a:gd name="T30" fmla="*/ 2147483647 w 122"/>
                <a:gd name="T31" fmla="*/ 2147483647 h 1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2"/>
                <a:gd name="T49" fmla="*/ 0 h 184"/>
                <a:gd name="T50" fmla="*/ 122 w 122"/>
                <a:gd name="T51" fmla="*/ 184 h 1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2" h="184">
                  <a:moveTo>
                    <a:pt x="122" y="118"/>
                  </a:moveTo>
                  <a:lnTo>
                    <a:pt x="122" y="137"/>
                  </a:lnTo>
                  <a:lnTo>
                    <a:pt x="98" y="137"/>
                  </a:lnTo>
                  <a:lnTo>
                    <a:pt x="98" y="184"/>
                  </a:lnTo>
                  <a:lnTo>
                    <a:pt x="76" y="184"/>
                  </a:lnTo>
                  <a:lnTo>
                    <a:pt x="76" y="137"/>
                  </a:lnTo>
                  <a:lnTo>
                    <a:pt x="0" y="137"/>
                  </a:lnTo>
                  <a:lnTo>
                    <a:pt x="0" y="119"/>
                  </a:lnTo>
                  <a:lnTo>
                    <a:pt x="83" y="0"/>
                  </a:lnTo>
                  <a:lnTo>
                    <a:pt x="98" y="0"/>
                  </a:lnTo>
                  <a:lnTo>
                    <a:pt x="98" y="118"/>
                  </a:lnTo>
                  <a:lnTo>
                    <a:pt x="122" y="118"/>
                  </a:lnTo>
                  <a:close/>
                  <a:moveTo>
                    <a:pt x="76" y="118"/>
                  </a:moveTo>
                  <a:lnTo>
                    <a:pt x="76" y="28"/>
                  </a:lnTo>
                  <a:lnTo>
                    <a:pt x="13" y="118"/>
                  </a:lnTo>
                  <a:lnTo>
                    <a:pt x="76" y="118"/>
                  </a:lnTo>
                  <a:close/>
                </a:path>
              </a:pathLst>
            </a:custGeom>
            <a:solidFill>
              <a:srgbClr val="A3C5CD"/>
            </a:solidFill>
            <a:ln w="9525">
              <a:noFill/>
              <a:miter lim="800000"/>
              <a:headEnd/>
              <a:tailEnd/>
            </a:ln>
          </p:spPr>
          <p:txBody>
            <a:bodyPr wrap="none" anchor="ctr"/>
            <a:lstStyle/>
            <a:p>
              <a:endParaRPr lang="en-GB" sz="3000"/>
            </a:p>
          </p:txBody>
        </p:sp>
        <p:sp>
          <p:nvSpPr>
            <p:cNvPr id="64522" name="Rectangle 3"/>
            <p:cNvSpPr>
              <a:spLocks noChangeArrowheads="1"/>
            </p:cNvSpPr>
            <p:nvPr/>
          </p:nvSpPr>
          <p:spPr bwMode="auto">
            <a:xfrm>
              <a:off x="6181404" y="3071086"/>
              <a:ext cx="3195637" cy="1230312"/>
            </a:xfrm>
            <a:prstGeom prst="rect">
              <a:avLst/>
            </a:prstGeom>
            <a:noFill/>
            <a:ln w="9525">
              <a:noFill/>
              <a:miter lim="800000"/>
              <a:headEnd/>
              <a:tailEnd/>
            </a:ln>
          </p:spPr>
          <p:txBody>
            <a:bodyPr lIns="0" tIns="0" rIns="0" bIns="0">
              <a:spAutoFit/>
            </a:bodyPr>
            <a:lstStyle/>
            <a:p>
              <a:pPr marL="358775"/>
              <a:r>
                <a:rPr lang="en-US" sz="2000" b="1" dirty="0">
                  <a:solidFill>
                    <a:srgbClr val="488B9B"/>
                  </a:solidFill>
                </a:rPr>
                <a:t>The Anticipated Statistic</a:t>
              </a:r>
              <a:br>
                <a:rPr lang="en-US" sz="2000" b="1" dirty="0">
                  <a:solidFill>
                    <a:srgbClr val="488B9B"/>
                  </a:solidFill>
                </a:rPr>
              </a:br>
              <a:r>
                <a:rPr lang="en-US" sz="2000" b="1" dirty="0"/>
                <a:t>the world’s top ten fastest growing cities will be in China</a:t>
              </a:r>
              <a:endParaRPr lang="en-GB" sz="2000" b="1" dirty="0"/>
            </a:p>
          </p:txBody>
        </p:sp>
      </p:grpSp>
      <p:pic>
        <p:nvPicPr>
          <p:cNvPr id="543" name="Picture 542"/>
          <p:cNvPicPr>
            <a:picLocks noChangeAspect="1"/>
          </p:cNvPicPr>
          <p:nvPr/>
        </p:nvPicPr>
        <p:blipFill>
          <a:blip r:embed="rId2">
            <a:extLst>
              <a:ext uri="{BEBA8EAE-BF5A-486C-A8C5-ECC9F3942E4B}">
                <a14:imgProps xmlns:a14="http://schemas.microsoft.com/office/drawing/2010/main">
                  <a14:imgLayer r:embed="rId3">
                    <a14:imgEffect>
                      <a14:sharpenSoften amount="-8000"/>
                    </a14:imgEffect>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5109092" y="4581129"/>
            <a:ext cx="3572594" cy="1440160"/>
          </a:xfrm>
          <a:prstGeom prst="rect">
            <a:avLst/>
          </a:prstGeom>
        </p:spPr>
      </p:pic>
    </p:spTree>
    <p:extLst>
      <p:ext uri="{BB962C8B-B14F-4D97-AF65-F5344CB8AC3E}">
        <p14:creationId xmlns:p14="http://schemas.microsoft.com/office/powerpoint/2010/main" val="80272134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64515">
                                            <p:txEl>
                                              <p:pRg st="1" end="1"/>
                                            </p:txEl>
                                          </p:spTgt>
                                        </p:tgtEl>
                                        <p:attrNameLst>
                                          <p:attrName>style.visibility</p:attrName>
                                        </p:attrNameLst>
                                      </p:cBhvr>
                                      <p:to>
                                        <p:strVal val="visible"/>
                                      </p:to>
                                    </p:set>
                                    <p:animEffect transition="in" filter="wipe(left)">
                                      <p:cBhvr>
                                        <p:cTn id="14" dur="500"/>
                                        <p:tgtEl>
                                          <p:spTgt spid="64515">
                                            <p:txEl>
                                              <p:pRg st="1" end="1"/>
                                            </p:txEl>
                                          </p:spTgt>
                                        </p:tgtEl>
                                      </p:cBhvr>
                                    </p:animEffect>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left)">
                                      <p:cBhvr>
                                        <p:cTn id="18" dur="500"/>
                                        <p:tgtEl>
                                          <p:spTgt spid="8"/>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wipe(left)">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6134100"/>
          </a:xfrm>
          <a:prstGeom prst="rect">
            <a:avLst/>
          </a:prstGeom>
          <a:solidFill>
            <a:srgbClr val="BC141A"/>
          </a:solidFill>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81922" name="Title 5"/>
          <p:cNvSpPr txBox="1">
            <a:spLocks/>
          </p:cNvSpPr>
          <p:nvPr/>
        </p:nvSpPr>
        <p:spPr bwMode="auto">
          <a:xfrm>
            <a:off x="623888" y="1916832"/>
            <a:ext cx="7980560" cy="1073150"/>
          </a:xfrm>
          <a:prstGeom prst="rect">
            <a:avLst/>
          </a:prstGeom>
          <a:noFill/>
          <a:ln w="9525">
            <a:noFill/>
            <a:miter lim="800000"/>
            <a:headEnd/>
            <a:tailEnd/>
          </a:ln>
        </p:spPr>
        <p:txBody>
          <a:bodyPr lIns="0" tIns="0" rIns="0" bIns="0"/>
          <a:lstStyle/>
          <a:p>
            <a:r>
              <a:rPr lang="en-US" sz="4800" dirty="0" smtClean="0">
                <a:solidFill>
                  <a:srgbClr val="FFFFFF"/>
                </a:solidFill>
                <a:latin typeface="Times New Roman" pitchFamily="18" charset="0"/>
                <a:ea typeface="ＭＳ Ｐゴシック" charset="-128"/>
              </a:rPr>
              <a:t>The Bold Statistic</a:t>
            </a:r>
          </a:p>
        </p:txBody>
      </p:sp>
      <p:sp>
        <p:nvSpPr>
          <p:cNvPr id="5" name="Title 5"/>
          <p:cNvSpPr txBox="1">
            <a:spLocks/>
          </p:cNvSpPr>
          <p:nvPr/>
        </p:nvSpPr>
        <p:spPr bwMode="auto">
          <a:xfrm>
            <a:off x="404607" y="3505508"/>
            <a:ext cx="3591329" cy="1073150"/>
          </a:xfrm>
          <a:prstGeom prst="rect">
            <a:avLst/>
          </a:prstGeom>
          <a:noFill/>
          <a:ln w="9525">
            <a:noFill/>
            <a:miter lim="800000"/>
            <a:headEnd/>
            <a:tailEnd/>
          </a:ln>
        </p:spPr>
        <p:txBody>
          <a:bodyPr lIns="0" tIns="0" rIns="0" bIns="0"/>
          <a:lstStyle/>
          <a:p>
            <a:r>
              <a:rPr lang="en-US" sz="3000" dirty="0">
                <a:solidFill>
                  <a:srgbClr val="FFFFFF"/>
                </a:solidFill>
                <a:latin typeface="+mn-lt"/>
                <a:ea typeface="ＭＳ Ｐゴシック" charset="-128"/>
              </a:rPr>
              <a:t>The New Investment </a:t>
            </a:r>
            <a:r>
              <a:rPr lang="en-US" sz="3000" dirty="0" smtClean="0">
                <a:solidFill>
                  <a:srgbClr val="FFFFFF"/>
                </a:solidFill>
                <a:latin typeface="+mn-lt"/>
                <a:ea typeface="ＭＳ Ｐゴシック" charset="-128"/>
              </a:rPr>
              <a:t>Map</a:t>
            </a:r>
          </a:p>
          <a:p>
            <a:r>
              <a:rPr lang="en-US" sz="3000" dirty="0" smtClean="0">
                <a:solidFill>
                  <a:srgbClr val="FFFFFF"/>
                </a:solidFill>
                <a:latin typeface="+mn-lt"/>
                <a:ea typeface="ＭＳ Ｐゴシック" charset="-128"/>
              </a:rPr>
              <a:t>Hierarchies, Hotspots  and Hazards </a:t>
            </a:r>
            <a:endParaRPr lang="en-US" sz="3000" dirty="0">
              <a:solidFill>
                <a:srgbClr val="FFFFFF"/>
              </a:solidFill>
              <a:latin typeface="+mn-lt"/>
              <a:ea typeface="ＭＳ Ｐゴシック" charset="-128"/>
            </a:endParaRPr>
          </a:p>
        </p:txBody>
      </p:sp>
      <p:grpSp>
        <p:nvGrpSpPr>
          <p:cNvPr id="7" name="Group 497"/>
          <p:cNvGrpSpPr>
            <a:grpSpLocks/>
          </p:cNvGrpSpPr>
          <p:nvPr/>
        </p:nvGrpSpPr>
        <p:grpSpPr bwMode="auto">
          <a:xfrm>
            <a:off x="4788024" y="3284984"/>
            <a:ext cx="4303619" cy="2156122"/>
            <a:chOff x="385" y="1126"/>
            <a:chExt cx="4990" cy="2500"/>
          </a:xfrm>
          <a:solidFill>
            <a:schemeClr val="bg1"/>
          </a:solidFill>
        </p:grpSpPr>
        <p:grpSp>
          <p:nvGrpSpPr>
            <p:cNvPr id="8" name="Group 4"/>
            <p:cNvGrpSpPr>
              <a:grpSpLocks noChangeAspect="1"/>
            </p:cNvGrpSpPr>
            <p:nvPr/>
          </p:nvGrpSpPr>
          <p:grpSpPr bwMode="auto">
            <a:xfrm>
              <a:off x="3583" y="1594"/>
              <a:ext cx="1232" cy="974"/>
              <a:chOff x="3610" y="1162"/>
              <a:chExt cx="1206" cy="954"/>
            </a:xfrm>
            <a:grpFill/>
          </p:grpSpPr>
          <p:sp>
            <p:nvSpPr>
              <p:cNvPr id="255" name="Freeform 5"/>
              <p:cNvSpPr>
                <a:spLocks noChangeAspect="1"/>
              </p:cNvSpPr>
              <p:nvPr/>
            </p:nvSpPr>
            <p:spPr bwMode="gray">
              <a:xfrm>
                <a:off x="3782" y="1162"/>
                <a:ext cx="820" cy="600"/>
              </a:xfrm>
              <a:custGeom>
                <a:avLst/>
                <a:gdLst>
                  <a:gd name="T0" fmla="*/ 434 w 820"/>
                  <a:gd name="T1" fmla="*/ 466 h 600"/>
                  <a:gd name="T2" fmla="*/ 440 w 820"/>
                  <a:gd name="T3" fmla="*/ 504 h 600"/>
                  <a:gd name="T4" fmla="*/ 448 w 820"/>
                  <a:gd name="T5" fmla="*/ 534 h 600"/>
                  <a:gd name="T6" fmla="*/ 468 w 820"/>
                  <a:gd name="T7" fmla="*/ 554 h 600"/>
                  <a:gd name="T8" fmla="*/ 492 w 820"/>
                  <a:gd name="T9" fmla="*/ 582 h 600"/>
                  <a:gd name="T10" fmla="*/ 500 w 820"/>
                  <a:gd name="T11" fmla="*/ 566 h 600"/>
                  <a:gd name="T12" fmla="*/ 550 w 820"/>
                  <a:gd name="T13" fmla="*/ 548 h 600"/>
                  <a:gd name="T14" fmla="*/ 582 w 820"/>
                  <a:gd name="T15" fmla="*/ 562 h 600"/>
                  <a:gd name="T16" fmla="*/ 638 w 820"/>
                  <a:gd name="T17" fmla="*/ 582 h 600"/>
                  <a:gd name="T18" fmla="*/ 648 w 820"/>
                  <a:gd name="T19" fmla="*/ 590 h 600"/>
                  <a:gd name="T20" fmla="*/ 712 w 820"/>
                  <a:gd name="T21" fmla="*/ 562 h 600"/>
                  <a:gd name="T22" fmla="*/ 746 w 820"/>
                  <a:gd name="T23" fmla="*/ 540 h 600"/>
                  <a:gd name="T24" fmla="*/ 778 w 820"/>
                  <a:gd name="T25" fmla="*/ 478 h 600"/>
                  <a:gd name="T26" fmla="*/ 782 w 820"/>
                  <a:gd name="T27" fmla="*/ 420 h 600"/>
                  <a:gd name="T28" fmla="*/ 776 w 820"/>
                  <a:gd name="T29" fmla="*/ 392 h 600"/>
                  <a:gd name="T30" fmla="*/ 718 w 820"/>
                  <a:gd name="T31" fmla="*/ 332 h 600"/>
                  <a:gd name="T32" fmla="*/ 734 w 820"/>
                  <a:gd name="T33" fmla="*/ 286 h 600"/>
                  <a:gd name="T34" fmla="*/ 662 w 820"/>
                  <a:gd name="T35" fmla="*/ 266 h 600"/>
                  <a:gd name="T36" fmla="*/ 694 w 820"/>
                  <a:gd name="T37" fmla="*/ 228 h 600"/>
                  <a:gd name="T38" fmla="*/ 718 w 820"/>
                  <a:gd name="T39" fmla="*/ 262 h 600"/>
                  <a:gd name="T40" fmla="*/ 760 w 820"/>
                  <a:gd name="T41" fmla="*/ 222 h 600"/>
                  <a:gd name="T42" fmla="*/ 796 w 820"/>
                  <a:gd name="T43" fmla="*/ 198 h 600"/>
                  <a:gd name="T44" fmla="*/ 820 w 820"/>
                  <a:gd name="T45" fmla="*/ 188 h 600"/>
                  <a:gd name="T46" fmla="*/ 820 w 820"/>
                  <a:gd name="T47" fmla="*/ 142 h 600"/>
                  <a:gd name="T48" fmla="*/ 792 w 820"/>
                  <a:gd name="T49" fmla="*/ 98 h 600"/>
                  <a:gd name="T50" fmla="*/ 744 w 820"/>
                  <a:gd name="T51" fmla="*/ 80 h 600"/>
                  <a:gd name="T52" fmla="*/ 646 w 820"/>
                  <a:gd name="T53" fmla="*/ 24 h 600"/>
                  <a:gd name="T54" fmla="*/ 556 w 820"/>
                  <a:gd name="T55" fmla="*/ 4 h 600"/>
                  <a:gd name="T56" fmla="*/ 564 w 820"/>
                  <a:gd name="T57" fmla="*/ 40 h 600"/>
                  <a:gd name="T58" fmla="*/ 536 w 820"/>
                  <a:gd name="T59" fmla="*/ 66 h 600"/>
                  <a:gd name="T60" fmla="*/ 576 w 820"/>
                  <a:gd name="T61" fmla="*/ 100 h 600"/>
                  <a:gd name="T62" fmla="*/ 578 w 820"/>
                  <a:gd name="T63" fmla="*/ 124 h 600"/>
                  <a:gd name="T64" fmla="*/ 556 w 820"/>
                  <a:gd name="T65" fmla="*/ 144 h 600"/>
                  <a:gd name="T66" fmla="*/ 524 w 820"/>
                  <a:gd name="T67" fmla="*/ 150 h 600"/>
                  <a:gd name="T68" fmla="*/ 528 w 820"/>
                  <a:gd name="T69" fmla="*/ 166 h 600"/>
                  <a:gd name="T70" fmla="*/ 496 w 820"/>
                  <a:gd name="T71" fmla="*/ 198 h 600"/>
                  <a:gd name="T72" fmla="*/ 402 w 820"/>
                  <a:gd name="T73" fmla="*/ 200 h 600"/>
                  <a:gd name="T74" fmla="*/ 290 w 820"/>
                  <a:gd name="T75" fmla="*/ 172 h 600"/>
                  <a:gd name="T76" fmla="*/ 210 w 820"/>
                  <a:gd name="T77" fmla="*/ 146 h 600"/>
                  <a:gd name="T78" fmla="*/ 168 w 820"/>
                  <a:gd name="T79" fmla="*/ 98 h 600"/>
                  <a:gd name="T80" fmla="*/ 122 w 820"/>
                  <a:gd name="T81" fmla="*/ 86 h 600"/>
                  <a:gd name="T82" fmla="*/ 92 w 820"/>
                  <a:gd name="T83" fmla="*/ 130 h 600"/>
                  <a:gd name="T84" fmla="*/ 70 w 820"/>
                  <a:gd name="T85" fmla="*/ 156 h 600"/>
                  <a:gd name="T86" fmla="*/ 50 w 820"/>
                  <a:gd name="T87" fmla="*/ 228 h 600"/>
                  <a:gd name="T88" fmla="*/ 0 w 820"/>
                  <a:gd name="T89" fmla="*/ 254 h 600"/>
                  <a:gd name="T90" fmla="*/ 20 w 820"/>
                  <a:gd name="T91" fmla="*/ 288 h 600"/>
                  <a:gd name="T92" fmla="*/ 44 w 820"/>
                  <a:gd name="T93" fmla="*/ 302 h 600"/>
                  <a:gd name="T94" fmla="*/ 78 w 820"/>
                  <a:gd name="T95" fmla="*/ 324 h 600"/>
                  <a:gd name="T96" fmla="*/ 108 w 820"/>
                  <a:gd name="T97" fmla="*/ 320 h 600"/>
                  <a:gd name="T98" fmla="*/ 112 w 820"/>
                  <a:gd name="T99" fmla="*/ 352 h 600"/>
                  <a:gd name="T100" fmla="*/ 112 w 820"/>
                  <a:gd name="T101" fmla="*/ 380 h 600"/>
                  <a:gd name="T102" fmla="*/ 144 w 820"/>
                  <a:gd name="T103" fmla="*/ 416 h 600"/>
                  <a:gd name="T104" fmla="*/ 180 w 820"/>
                  <a:gd name="T105" fmla="*/ 428 h 600"/>
                  <a:gd name="T106" fmla="*/ 230 w 820"/>
                  <a:gd name="T107" fmla="*/ 458 h 600"/>
                  <a:gd name="T108" fmla="*/ 274 w 820"/>
                  <a:gd name="T109" fmla="*/ 466 h 600"/>
                  <a:gd name="T110" fmla="*/ 294 w 820"/>
                  <a:gd name="T111" fmla="*/ 462 h 600"/>
                  <a:gd name="T112" fmla="*/ 336 w 820"/>
                  <a:gd name="T113" fmla="*/ 480 h 600"/>
                  <a:gd name="T114" fmla="*/ 372 w 820"/>
                  <a:gd name="T115" fmla="*/ 438 h 600"/>
                  <a:gd name="T116" fmla="*/ 392 w 820"/>
                  <a:gd name="T117" fmla="*/ 436 h 600"/>
                  <a:gd name="T118" fmla="*/ 414 w 820"/>
                  <a:gd name="T119" fmla="*/ 452 h 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20" h="600">
                    <a:moveTo>
                      <a:pt x="414" y="452"/>
                    </a:moveTo>
                    <a:lnTo>
                      <a:pt x="420" y="452"/>
                    </a:lnTo>
                    <a:lnTo>
                      <a:pt x="424" y="454"/>
                    </a:lnTo>
                    <a:lnTo>
                      <a:pt x="426" y="456"/>
                    </a:lnTo>
                    <a:lnTo>
                      <a:pt x="430" y="462"/>
                    </a:lnTo>
                    <a:lnTo>
                      <a:pt x="430" y="464"/>
                    </a:lnTo>
                    <a:lnTo>
                      <a:pt x="434" y="466"/>
                    </a:lnTo>
                    <a:lnTo>
                      <a:pt x="438" y="466"/>
                    </a:lnTo>
                    <a:lnTo>
                      <a:pt x="440" y="470"/>
                    </a:lnTo>
                    <a:lnTo>
                      <a:pt x="442" y="480"/>
                    </a:lnTo>
                    <a:lnTo>
                      <a:pt x="446" y="496"/>
                    </a:lnTo>
                    <a:lnTo>
                      <a:pt x="444" y="500"/>
                    </a:lnTo>
                    <a:lnTo>
                      <a:pt x="446" y="502"/>
                    </a:lnTo>
                    <a:lnTo>
                      <a:pt x="440" y="504"/>
                    </a:lnTo>
                    <a:lnTo>
                      <a:pt x="436" y="510"/>
                    </a:lnTo>
                    <a:lnTo>
                      <a:pt x="434" y="516"/>
                    </a:lnTo>
                    <a:lnTo>
                      <a:pt x="434" y="520"/>
                    </a:lnTo>
                    <a:lnTo>
                      <a:pt x="436" y="528"/>
                    </a:lnTo>
                    <a:lnTo>
                      <a:pt x="438" y="532"/>
                    </a:lnTo>
                    <a:lnTo>
                      <a:pt x="442" y="534"/>
                    </a:lnTo>
                    <a:lnTo>
                      <a:pt x="448" y="534"/>
                    </a:lnTo>
                    <a:lnTo>
                      <a:pt x="452" y="534"/>
                    </a:lnTo>
                    <a:lnTo>
                      <a:pt x="454" y="536"/>
                    </a:lnTo>
                    <a:lnTo>
                      <a:pt x="456" y="542"/>
                    </a:lnTo>
                    <a:lnTo>
                      <a:pt x="458" y="546"/>
                    </a:lnTo>
                    <a:lnTo>
                      <a:pt x="462" y="548"/>
                    </a:lnTo>
                    <a:lnTo>
                      <a:pt x="466" y="550"/>
                    </a:lnTo>
                    <a:lnTo>
                      <a:pt x="468" y="554"/>
                    </a:lnTo>
                    <a:lnTo>
                      <a:pt x="468" y="558"/>
                    </a:lnTo>
                    <a:lnTo>
                      <a:pt x="466" y="568"/>
                    </a:lnTo>
                    <a:lnTo>
                      <a:pt x="472" y="570"/>
                    </a:lnTo>
                    <a:lnTo>
                      <a:pt x="478" y="574"/>
                    </a:lnTo>
                    <a:lnTo>
                      <a:pt x="484" y="578"/>
                    </a:lnTo>
                    <a:lnTo>
                      <a:pt x="490" y="580"/>
                    </a:lnTo>
                    <a:lnTo>
                      <a:pt x="492" y="582"/>
                    </a:lnTo>
                    <a:lnTo>
                      <a:pt x="496" y="578"/>
                    </a:lnTo>
                    <a:lnTo>
                      <a:pt x="500" y="582"/>
                    </a:lnTo>
                    <a:lnTo>
                      <a:pt x="502" y="582"/>
                    </a:lnTo>
                    <a:lnTo>
                      <a:pt x="506" y="580"/>
                    </a:lnTo>
                    <a:lnTo>
                      <a:pt x="502" y="574"/>
                    </a:lnTo>
                    <a:lnTo>
                      <a:pt x="500" y="568"/>
                    </a:lnTo>
                    <a:lnTo>
                      <a:pt x="500" y="566"/>
                    </a:lnTo>
                    <a:lnTo>
                      <a:pt x="502" y="562"/>
                    </a:lnTo>
                    <a:lnTo>
                      <a:pt x="506" y="560"/>
                    </a:lnTo>
                    <a:lnTo>
                      <a:pt x="518" y="560"/>
                    </a:lnTo>
                    <a:lnTo>
                      <a:pt x="524" y="560"/>
                    </a:lnTo>
                    <a:lnTo>
                      <a:pt x="534" y="558"/>
                    </a:lnTo>
                    <a:lnTo>
                      <a:pt x="542" y="552"/>
                    </a:lnTo>
                    <a:lnTo>
                      <a:pt x="550" y="548"/>
                    </a:lnTo>
                    <a:lnTo>
                      <a:pt x="558" y="546"/>
                    </a:lnTo>
                    <a:lnTo>
                      <a:pt x="564" y="548"/>
                    </a:lnTo>
                    <a:lnTo>
                      <a:pt x="568" y="550"/>
                    </a:lnTo>
                    <a:lnTo>
                      <a:pt x="574" y="552"/>
                    </a:lnTo>
                    <a:lnTo>
                      <a:pt x="578" y="552"/>
                    </a:lnTo>
                    <a:lnTo>
                      <a:pt x="580" y="558"/>
                    </a:lnTo>
                    <a:lnTo>
                      <a:pt x="582" y="562"/>
                    </a:lnTo>
                    <a:lnTo>
                      <a:pt x="590" y="570"/>
                    </a:lnTo>
                    <a:lnTo>
                      <a:pt x="598" y="574"/>
                    </a:lnTo>
                    <a:lnTo>
                      <a:pt x="606" y="576"/>
                    </a:lnTo>
                    <a:lnTo>
                      <a:pt x="620" y="576"/>
                    </a:lnTo>
                    <a:lnTo>
                      <a:pt x="626" y="576"/>
                    </a:lnTo>
                    <a:lnTo>
                      <a:pt x="630" y="578"/>
                    </a:lnTo>
                    <a:lnTo>
                      <a:pt x="638" y="582"/>
                    </a:lnTo>
                    <a:lnTo>
                      <a:pt x="638" y="588"/>
                    </a:lnTo>
                    <a:lnTo>
                      <a:pt x="638" y="594"/>
                    </a:lnTo>
                    <a:lnTo>
                      <a:pt x="640" y="598"/>
                    </a:lnTo>
                    <a:lnTo>
                      <a:pt x="646" y="600"/>
                    </a:lnTo>
                    <a:lnTo>
                      <a:pt x="650" y="596"/>
                    </a:lnTo>
                    <a:lnTo>
                      <a:pt x="648" y="594"/>
                    </a:lnTo>
                    <a:lnTo>
                      <a:pt x="648" y="590"/>
                    </a:lnTo>
                    <a:lnTo>
                      <a:pt x="646" y="584"/>
                    </a:lnTo>
                    <a:lnTo>
                      <a:pt x="662" y="580"/>
                    </a:lnTo>
                    <a:lnTo>
                      <a:pt x="674" y="572"/>
                    </a:lnTo>
                    <a:lnTo>
                      <a:pt x="696" y="558"/>
                    </a:lnTo>
                    <a:lnTo>
                      <a:pt x="696" y="568"/>
                    </a:lnTo>
                    <a:lnTo>
                      <a:pt x="708" y="568"/>
                    </a:lnTo>
                    <a:lnTo>
                      <a:pt x="712" y="562"/>
                    </a:lnTo>
                    <a:lnTo>
                      <a:pt x="714" y="560"/>
                    </a:lnTo>
                    <a:lnTo>
                      <a:pt x="724" y="556"/>
                    </a:lnTo>
                    <a:lnTo>
                      <a:pt x="734" y="554"/>
                    </a:lnTo>
                    <a:lnTo>
                      <a:pt x="738" y="552"/>
                    </a:lnTo>
                    <a:lnTo>
                      <a:pt x="742" y="548"/>
                    </a:lnTo>
                    <a:lnTo>
                      <a:pt x="742" y="550"/>
                    </a:lnTo>
                    <a:lnTo>
                      <a:pt x="746" y="540"/>
                    </a:lnTo>
                    <a:lnTo>
                      <a:pt x="752" y="532"/>
                    </a:lnTo>
                    <a:lnTo>
                      <a:pt x="770" y="518"/>
                    </a:lnTo>
                    <a:lnTo>
                      <a:pt x="772" y="514"/>
                    </a:lnTo>
                    <a:lnTo>
                      <a:pt x="774" y="508"/>
                    </a:lnTo>
                    <a:lnTo>
                      <a:pt x="774" y="498"/>
                    </a:lnTo>
                    <a:lnTo>
                      <a:pt x="774" y="488"/>
                    </a:lnTo>
                    <a:lnTo>
                      <a:pt x="778" y="478"/>
                    </a:lnTo>
                    <a:lnTo>
                      <a:pt x="786" y="466"/>
                    </a:lnTo>
                    <a:lnTo>
                      <a:pt x="792" y="454"/>
                    </a:lnTo>
                    <a:lnTo>
                      <a:pt x="794" y="448"/>
                    </a:lnTo>
                    <a:lnTo>
                      <a:pt x="794" y="442"/>
                    </a:lnTo>
                    <a:lnTo>
                      <a:pt x="792" y="432"/>
                    </a:lnTo>
                    <a:lnTo>
                      <a:pt x="790" y="426"/>
                    </a:lnTo>
                    <a:lnTo>
                      <a:pt x="782" y="420"/>
                    </a:lnTo>
                    <a:lnTo>
                      <a:pt x="772" y="418"/>
                    </a:lnTo>
                    <a:lnTo>
                      <a:pt x="778" y="410"/>
                    </a:lnTo>
                    <a:lnTo>
                      <a:pt x="786" y="406"/>
                    </a:lnTo>
                    <a:lnTo>
                      <a:pt x="778" y="400"/>
                    </a:lnTo>
                    <a:lnTo>
                      <a:pt x="774" y="396"/>
                    </a:lnTo>
                    <a:lnTo>
                      <a:pt x="772" y="392"/>
                    </a:lnTo>
                    <a:lnTo>
                      <a:pt x="776" y="392"/>
                    </a:lnTo>
                    <a:lnTo>
                      <a:pt x="768" y="378"/>
                    </a:lnTo>
                    <a:lnTo>
                      <a:pt x="760" y="366"/>
                    </a:lnTo>
                    <a:lnTo>
                      <a:pt x="750" y="352"/>
                    </a:lnTo>
                    <a:lnTo>
                      <a:pt x="738" y="342"/>
                    </a:lnTo>
                    <a:lnTo>
                      <a:pt x="726" y="338"/>
                    </a:lnTo>
                    <a:lnTo>
                      <a:pt x="720" y="334"/>
                    </a:lnTo>
                    <a:lnTo>
                      <a:pt x="718" y="332"/>
                    </a:lnTo>
                    <a:lnTo>
                      <a:pt x="718" y="328"/>
                    </a:lnTo>
                    <a:lnTo>
                      <a:pt x="718" y="324"/>
                    </a:lnTo>
                    <a:lnTo>
                      <a:pt x="720" y="316"/>
                    </a:lnTo>
                    <a:lnTo>
                      <a:pt x="724" y="312"/>
                    </a:lnTo>
                    <a:lnTo>
                      <a:pt x="728" y="308"/>
                    </a:lnTo>
                    <a:lnTo>
                      <a:pt x="748" y="294"/>
                    </a:lnTo>
                    <a:lnTo>
                      <a:pt x="734" y="286"/>
                    </a:lnTo>
                    <a:lnTo>
                      <a:pt x="726" y="282"/>
                    </a:lnTo>
                    <a:lnTo>
                      <a:pt x="718" y="280"/>
                    </a:lnTo>
                    <a:lnTo>
                      <a:pt x="714" y="282"/>
                    </a:lnTo>
                    <a:lnTo>
                      <a:pt x="710" y="286"/>
                    </a:lnTo>
                    <a:lnTo>
                      <a:pt x="706" y="290"/>
                    </a:lnTo>
                    <a:lnTo>
                      <a:pt x="702" y="290"/>
                    </a:lnTo>
                    <a:lnTo>
                      <a:pt x="662" y="266"/>
                    </a:lnTo>
                    <a:lnTo>
                      <a:pt x="662" y="262"/>
                    </a:lnTo>
                    <a:lnTo>
                      <a:pt x="666" y="260"/>
                    </a:lnTo>
                    <a:lnTo>
                      <a:pt x="670" y="256"/>
                    </a:lnTo>
                    <a:lnTo>
                      <a:pt x="676" y="254"/>
                    </a:lnTo>
                    <a:lnTo>
                      <a:pt x="682" y="250"/>
                    </a:lnTo>
                    <a:lnTo>
                      <a:pt x="686" y="240"/>
                    </a:lnTo>
                    <a:lnTo>
                      <a:pt x="694" y="228"/>
                    </a:lnTo>
                    <a:lnTo>
                      <a:pt x="698" y="224"/>
                    </a:lnTo>
                    <a:lnTo>
                      <a:pt x="704" y="224"/>
                    </a:lnTo>
                    <a:lnTo>
                      <a:pt x="708" y="224"/>
                    </a:lnTo>
                    <a:lnTo>
                      <a:pt x="712" y="228"/>
                    </a:lnTo>
                    <a:lnTo>
                      <a:pt x="714" y="236"/>
                    </a:lnTo>
                    <a:lnTo>
                      <a:pt x="714" y="262"/>
                    </a:lnTo>
                    <a:lnTo>
                      <a:pt x="718" y="262"/>
                    </a:lnTo>
                    <a:lnTo>
                      <a:pt x="724" y="258"/>
                    </a:lnTo>
                    <a:lnTo>
                      <a:pt x="732" y="250"/>
                    </a:lnTo>
                    <a:lnTo>
                      <a:pt x="740" y="242"/>
                    </a:lnTo>
                    <a:lnTo>
                      <a:pt x="742" y="242"/>
                    </a:lnTo>
                    <a:lnTo>
                      <a:pt x="748" y="242"/>
                    </a:lnTo>
                    <a:lnTo>
                      <a:pt x="752" y="234"/>
                    </a:lnTo>
                    <a:lnTo>
                      <a:pt x="760" y="222"/>
                    </a:lnTo>
                    <a:lnTo>
                      <a:pt x="770" y="210"/>
                    </a:lnTo>
                    <a:lnTo>
                      <a:pt x="774" y="212"/>
                    </a:lnTo>
                    <a:lnTo>
                      <a:pt x="780" y="214"/>
                    </a:lnTo>
                    <a:lnTo>
                      <a:pt x="792" y="214"/>
                    </a:lnTo>
                    <a:lnTo>
                      <a:pt x="790" y="208"/>
                    </a:lnTo>
                    <a:lnTo>
                      <a:pt x="792" y="204"/>
                    </a:lnTo>
                    <a:lnTo>
                      <a:pt x="796" y="198"/>
                    </a:lnTo>
                    <a:lnTo>
                      <a:pt x="802" y="188"/>
                    </a:lnTo>
                    <a:lnTo>
                      <a:pt x="806" y="190"/>
                    </a:lnTo>
                    <a:lnTo>
                      <a:pt x="810" y="192"/>
                    </a:lnTo>
                    <a:lnTo>
                      <a:pt x="814" y="190"/>
                    </a:lnTo>
                    <a:lnTo>
                      <a:pt x="818" y="188"/>
                    </a:lnTo>
                    <a:lnTo>
                      <a:pt x="818" y="186"/>
                    </a:lnTo>
                    <a:lnTo>
                      <a:pt x="820" y="188"/>
                    </a:lnTo>
                    <a:lnTo>
                      <a:pt x="814" y="172"/>
                    </a:lnTo>
                    <a:lnTo>
                      <a:pt x="808" y="164"/>
                    </a:lnTo>
                    <a:lnTo>
                      <a:pt x="800" y="158"/>
                    </a:lnTo>
                    <a:lnTo>
                      <a:pt x="800" y="142"/>
                    </a:lnTo>
                    <a:lnTo>
                      <a:pt x="812" y="146"/>
                    </a:lnTo>
                    <a:lnTo>
                      <a:pt x="820" y="152"/>
                    </a:lnTo>
                    <a:lnTo>
                      <a:pt x="820" y="142"/>
                    </a:lnTo>
                    <a:lnTo>
                      <a:pt x="820" y="136"/>
                    </a:lnTo>
                    <a:lnTo>
                      <a:pt x="820" y="124"/>
                    </a:lnTo>
                    <a:lnTo>
                      <a:pt x="818" y="110"/>
                    </a:lnTo>
                    <a:lnTo>
                      <a:pt x="814" y="100"/>
                    </a:lnTo>
                    <a:lnTo>
                      <a:pt x="806" y="86"/>
                    </a:lnTo>
                    <a:lnTo>
                      <a:pt x="798" y="92"/>
                    </a:lnTo>
                    <a:lnTo>
                      <a:pt x="792" y="98"/>
                    </a:lnTo>
                    <a:lnTo>
                      <a:pt x="786" y="102"/>
                    </a:lnTo>
                    <a:lnTo>
                      <a:pt x="774" y="104"/>
                    </a:lnTo>
                    <a:lnTo>
                      <a:pt x="770" y="104"/>
                    </a:lnTo>
                    <a:lnTo>
                      <a:pt x="764" y="102"/>
                    </a:lnTo>
                    <a:lnTo>
                      <a:pt x="756" y="96"/>
                    </a:lnTo>
                    <a:lnTo>
                      <a:pt x="750" y="88"/>
                    </a:lnTo>
                    <a:lnTo>
                      <a:pt x="744" y="80"/>
                    </a:lnTo>
                    <a:lnTo>
                      <a:pt x="732" y="76"/>
                    </a:lnTo>
                    <a:lnTo>
                      <a:pt x="718" y="72"/>
                    </a:lnTo>
                    <a:lnTo>
                      <a:pt x="704" y="68"/>
                    </a:lnTo>
                    <a:lnTo>
                      <a:pt x="690" y="62"/>
                    </a:lnTo>
                    <a:lnTo>
                      <a:pt x="680" y="54"/>
                    </a:lnTo>
                    <a:lnTo>
                      <a:pt x="668" y="46"/>
                    </a:lnTo>
                    <a:lnTo>
                      <a:pt x="646" y="24"/>
                    </a:lnTo>
                    <a:lnTo>
                      <a:pt x="634" y="16"/>
                    </a:lnTo>
                    <a:lnTo>
                      <a:pt x="622" y="8"/>
                    </a:lnTo>
                    <a:lnTo>
                      <a:pt x="606" y="2"/>
                    </a:lnTo>
                    <a:lnTo>
                      <a:pt x="584" y="0"/>
                    </a:lnTo>
                    <a:lnTo>
                      <a:pt x="572" y="0"/>
                    </a:lnTo>
                    <a:lnTo>
                      <a:pt x="562" y="2"/>
                    </a:lnTo>
                    <a:lnTo>
                      <a:pt x="556" y="4"/>
                    </a:lnTo>
                    <a:lnTo>
                      <a:pt x="552" y="8"/>
                    </a:lnTo>
                    <a:lnTo>
                      <a:pt x="550" y="12"/>
                    </a:lnTo>
                    <a:lnTo>
                      <a:pt x="550" y="18"/>
                    </a:lnTo>
                    <a:lnTo>
                      <a:pt x="552" y="20"/>
                    </a:lnTo>
                    <a:lnTo>
                      <a:pt x="556" y="24"/>
                    </a:lnTo>
                    <a:lnTo>
                      <a:pt x="562" y="30"/>
                    </a:lnTo>
                    <a:lnTo>
                      <a:pt x="564" y="40"/>
                    </a:lnTo>
                    <a:lnTo>
                      <a:pt x="566" y="50"/>
                    </a:lnTo>
                    <a:lnTo>
                      <a:pt x="566" y="56"/>
                    </a:lnTo>
                    <a:lnTo>
                      <a:pt x="566" y="62"/>
                    </a:lnTo>
                    <a:lnTo>
                      <a:pt x="562" y="66"/>
                    </a:lnTo>
                    <a:lnTo>
                      <a:pt x="560" y="68"/>
                    </a:lnTo>
                    <a:lnTo>
                      <a:pt x="550" y="68"/>
                    </a:lnTo>
                    <a:lnTo>
                      <a:pt x="536" y="66"/>
                    </a:lnTo>
                    <a:lnTo>
                      <a:pt x="538" y="88"/>
                    </a:lnTo>
                    <a:lnTo>
                      <a:pt x="538" y="94"/>
                    </a:lnTo>
                    <a:lnTo>
                      <a:pt x="542" y="98"/>
                    </a:lnTo>
                    <a:lnTo>
                      <a:pt x="544" y="102"/>
                    </a:lnTo>
                    <a:lnTo>
                      <a:pt x="550" y="102"/>
                    </a:lnTo>
                    <a:lnTo>
                      <a:pt x="568" y="102"/>
                    </a:lnTo>
                    <a:lnTo>
                      <a:pt x="576" y="100"/>
                    </a:lnTo>
                    <a:lnTo>
                      <a:pt x="582" y="98"/>
                    </a:lnTo>
                    <a:lnTo>
                      <a:pt x="592" y="100"/>
                    </a:lnTo>
                    <a:lnTo>
                      <a:pt x="602" y="106"/>
                    </a:lnTo>
                    <a:lnTo>
                      <a:pt x="610" y="112"/>
                    </a:lnTo>
                    <a:lnTo>
                      <a:pt x="616" y="120"/>
                    </a:lnTo>
                    <a:lnTo>
                      <a:pt x="596" y="122"/>
                    </a:lnTo>
                    <a:lnTo>
                      <a:pt x="578" y="124"/>
                    </a:lnTo>
                    <a:lnTo>
                      <a:pt x="576" y="128"/>
                    </a:lnTo>
                    <a:lnTo>
                      <a:pt x="576" y="132"/>
                    </a:lnTo>
                    <a:lnTo>
                      <a:pt x="574" y="134"/>
                    </a:lnTo>
                    <a:lnTo>
                      <a:pt x="574" y="140"/>
                    </a:lnTo>
                    <a:lnTo>
                      <a:pt x="570" y="142"/>
                    </a:lnTo>
                    <a:lnTo>
                      <a:pt x="566" y="142"/>
                    </a:lnTo>
                    <a:lnTo>
                      <a:pt x="556" y="144"/>
                    </a:lnTo>
                    <a:lnTo>
                      <a:pt x="552" y="146"/>
                    </a:lnTo>
                    <a:lnTo>
                      <a:pt x="550" y="150"/>
                    </a:lnTo>
                    <a:lnTo>
                      <a:pt x="544" y="152"/>
                    </a:lnTo>
                    <a:lnTo>
                      <a:pt x="538" y="154"/>
                    </a:lnTo>
                    <a:lnTo>
                      <a:pt x="532" y="154"/>
                    </a:lnTo>
                    <a:lnTo>
                      <a:pt x="528" y="152"/>
                    </a:lnTo>
                    <a:lnTo>
                      <a:pt x="524" y="150"/>
                    </a:lnTo>
                    <a:lnTo>
                      <a:pt x="522" y="150"/>
                    </a:lnTo>
                    <a:lnTo>
                      <a:pt x="518" y="152"/>
                    </a:lnTo>
                    <a:lnTo>
                      <a:pt x="516" y="156"/>
                    </a:lnTo>
                    <a:lnTo>
                      <a:pt x="516" y="160"/>
                    </a:lnTo>
                    <a:lnTo>
                      <a:pt x="518" y="160"/>
                    </a:lnTo>
                    <a:lnTo>
                      <a:pt x="524" y="164"/>
                    </a:lnTo>
                    <a:lnTo>
                      <a:pt x="528" y="166"/>
                    </a:lnTo>
                    <a:lnTo>
                      <a:pt x="530" y="168"/>
                    </a:lnTo>
                    <a:lnTo>
                      <a:pt x="530" y="172"/>
                    </a:lnTo>
                    <a:lnTo>
                      <a:pt x="530" y="176"/>
                    </a:lnTo>
                    <a:lnTo>
                      <a:pt x="526" y="182"/>
                    </a:lnTo>
                    <a:lnTo>
                      <a:pt x="518" y="188"/>
                    </a:lnTo>
                    <a:lnTo>
                      <a:pt x="508" y="194"/>
                    </a:lnTo>
                    <a:lnTo>
                      <a:pt x="496" y="198"/>
                    </a:lnTo>
                    <a:lnTo>
                      <a:pt x="468" y="198"/>
                    </a:lnTo>
                    <a:lnTo>
                      <a:pt x="458" y="206"/>
                    </a:lnTo>
                    <a:lnTo>
                      <a:pt x="452" y="210"/>
                    </a:lnTo>
                    <a:lnTo>
                      <a:pt x="444" y="212"/>
                    </a:lnTo>
                    <a:lnTo>
                      <a:pt x="430" y="210"/>
                    </a:lnTo>
                    <a:lnTo>
                      <a:pt x="414" y="206"/>
                    </a:lnTo>
                    <a:lnTo>
                      <a:pt x="402" y="200"/>
                    </a:lnTo>
                    <a:lnTo>
                      <a:pt x="392" y="194"/>
                    </a:lnTo>
                    <a:lnTo>
                      <a:pt x="348" y="194"/>
                    </a:lnTo>
                    <a:lnTo>
                      <a:pt x="348" y="192"/>
                    </a:lnTo>
                    <a:lnTo>
                      <a:pt x="314" y="192"/>
                    </a:lnTo>
                    <a:lnTo>
                      <a:pt x="306" y="188"/>
                    </a:lnTo>
                    <a:lnTo>
                      <a:pt x="298" y="180"/>
                    </a:lnTo>
                    <a:lnTo>
                      <a:pt x="290" y="172"/>
                    </a:lnTo>
                    <a:lnTo>
                      <a:pt x="280" y="166"/>
                    </a:lnTo>
                    <a:lnTo>
                      <a:pt x="272" y="160"/>
                    </a:lnTo>
                    <a:lnTo>
                      <a:pt x="262" y="160"/>
                    </a:lnTo>
                    <a:lnTo>
                      <a:pt x="252" y="156"/>
                    </a:lnTo>
                    <a:lnTo>
                      <a:pt x="244" y="152"/>
                    </a:lnTo>
                    <a:lnTo>
                      <a:pt x="214" y="152"/>
                    </a:lnTo>
                    <a:lnTo>
                      <a:pt x="210" y="146"/>
                    </a:lnTo>
                    <a:lnTo>
                      <a:pt x="206" y="140"/>
                    </a:lnTo>
                    <a:lnTo>
                      <a:pt x="202" y="126"/>
                    </a:lnTo>
                    <a:lnTo>
                      <a:pt x="198" y="118"/>
                    </a:lnTo>
                    <a:lnTo>
                      <a:pt x="194" y="112"/>
                    </a:lnTo>
                    <a:lnTo>
                      <a:pt x="182" y="104"/>
                    </a:lnTo>
                    <a:lnTo>
                      <a:pt x="174" y="100"/>
                    </a:lnTo>
                    <a:lnTo>
                      <a:pt x="168" y="98"/>
                    </a:lnTo>
                    <a:lnTo>
                      <a:pt x="154" y="92"/>
                    </a:lnTo>
                    <a:lnTo>
                      <a:pt x="146" y="90"/>
                    </a:lnTo>
                    <a:lnTo>
                      <a:pt x="140" y="86"/>
                    </a:lnTo>
                    <a:lnTo>
                      <a:pt x="138" y="82"/>
                    </a:lnTo>
                    <a:lnTo>
                      <a:pt x="134" y="76"/>
                    </a:lnTo>
                    <a:lnTo>
                      <a:pt x="134" y="78"/>
                    </a:lnTo>
                    <a:lnTo>
                      <a:pt x="122" y="86"/>
                    </a:lnTo>
                    <a:lnTo>
                      <a:pt x="114" y="94"/>
                    </a:lnTo>
                    <a:lnTo>
                      <a:pt x="126" y="108"/>
                    </a:lnTo>
                    <a:lnTo>
                      <a:pt x="116" y="116"/>
                    </a:lnTo>
                    <a:lnTo>
                      <a:pt x="110" y="118"/>
                    </a:lnTo>
                    <a:lnTo>
                      <a:pt x="100" y="116"/>
                    </a:lnTo>
                    <a:lnTo>
                      <a:pt x="88" y="112"/>
                    </a:lnTo>
                    <a:lnTo>
                      <a:pt x="92" y="130"/>
                    </a:lnTo>
                    <a:lnTo>
                      <a:pt x="92" y="140"/>
                    </a:lnTo>
                    <a:lnTo>
                      <a:pt x="90" y="148"/>
                    </a:lnTo>
                    <a:lnTo>
                      <a:pt x="86" y="150"/>
                    </a:lnTo>
                    <a:lnTo>
                      <a:pt x="84" y="150"/>
                    </a:lnTo>
                    <a:lnTo>
                      <a:pt x="78" y="150"/>
                    </a:lnTo>
                    <a:lnTo>
                      <a:pt x="68" y="146"/>
                    </a:lnTo>
                    <a:lnTo>
                      <a:pt x="70" y="156"/>
                    </a:lnTo>
                    <a:lnTo>
                      <a:pt x="76" y="164"/>
                    </a:lnTo>
                    <a:lnTo>
                      <a:pt x="80" y="176"/>
                    </a:lnTo>
                    <a:lnTo>
                      <a:pt x="82" y="188"/>
                    </a:lnTo>
                    <a:lnTo>
                      <a:pt x="78" y="194"/>
                    </a:lnTo>
                    <a:lnTo>
                      <a:pt x="74" y="200"/>
                    </a:lnTo>
                    <a:lnTo>
                      <a:pt x="64" y="214"/>
                    </a:lnTo>
                    <a:lnTo>
                      <a:pt x="50" y="228"/>
                    </a:lnTo>
                    <a:lnTo>
                      <a:pt x="38" y="236"/>
                    </a:lnTo>
                    <a:lnTo>
                      <a:pt x="28" y="238"/>
                    </a:lnTo>
                    <a:lnTo>
                      <a:pt x="14" y="240"/>
                    </a:lnTo>
                    <a:lnTo>
                      <a:pt x="8" y="242"/>
                    </a:lnTo>
                    <a:lnTo>
                      <a:pt x="4" y="244"/>
                    </a:lnTo>
                    <a:lnTo>
                      <a:pt x="2" y="248"/>
                    </a:lnTo>
                    <a:lnTo>
                      <a:pt x="0" y="254"/>
                    </a:lnTo>
                    <a:lnTo>
                      <a:pt x="2" y="258"/>
                    </a:lnTo>
                    <a:lnTo>
                      <a:pt x="4" y="262"/>
                    </a:lnTo>
                    <a:lnTo>
                      <a:pt x="14" y="268"/>
                    </a:lnTo>
                    <a:lnTo>
                      <a:pt x="24" y="276"/>
                    </a:lnTo>
                    <a:lnTo>
                      <a:pt x="26" y="280"/>
                    </a:lnTo>
                    <a:lnTo>
                      <a:pt x="26" y="286"/>
                    </a:lnTo>
                    <a:lnTo>
                      <a:pt x="20" y="288"/>
                    </a:lnTo>
                    <a:lnTo>
                      <a:pt x="14" y="290"/>
                    </a:lnTo>
                    <a:lnTo>
                      <a:pt x="18" y="292"/>
                    </a:lnTo>
                    <a:lnTo>
                      <a:pt x="20" y="294"/>
                    </a:lnTo>
                    <a:lnTo>
                      <a:pt x="28" y="296"/>
                    </a:lnTo>
                    <a:lnTo>
                      <a:pt x="28" y="298"/>
                    </a:lnTo>
                    <a:lnTo>
                      <a:pt x="36" y="298"/>
                    </a:lnTo>
                    <a:lnTo>
                      <a:pt x="44" y="302"/>
                    </a:lnTo>
                    <a:lnTo>
                      <a:pt x="50" y="308"/>
                    </a:lnTo>
                    <a:lnTo>
                      <a:pt x="54" y="316"/>
                    </a:lnTo>
                    <a:lnTo>
                      <a:pt x="58" y="320"/>
                    </a:lnTo>
                    <a:lnTo>
                      <a:pt x="62" y="322"/>
                    </a:lnTo>
                    <a:lnTo>
                      <a:pt x="68" y="322"/>
                    </a:lnTo>
                    <a:lnTo>
                      <a:pt x="74" y="324"/>
                    </a:lnTo>
                    <a:lnTo>
                      <a:pt x="78" y="324"/>
                    </a:lnTo>
                    <a:lnTo>
                      <a:pt x="82" y="326"/>
                    </a:lnTo>
                    <a:lnTo>
                      <a:pt x="84" y="326"/>
                    </a:lnTo>
                    <a:lnTo>
                      <a:pt x="86" y="324"/>
                    </a:lnTo>
                    <a:lnTo>
                      <a:pt x="90" y="322"/>
                    </a:lnTo>
                    <a:lnTo>
                      <a:pt x="94" y="320"/>
                    </a:lnTo>
                    <a:lnTo>
                      <a:pt x="100" y="320"/>
                    </a:lnTo>
                    <a:lnTo>
                      <a:pt x="108" y="320"/>
                    </a:lnTo>
                    <a:lnTo>
                      <a:pt x="114" y="324"/>
                    </a:lnTo>
                    <a:lnTo>
                      <a:pt x="116" y="324"/>
                    </a:lnTo>
                    <a:lnTo>
                      <a:pt x="122" y="326"/>
                    </a:lnTo>
                    <a:lnTo>
                      <a:pt x="122" y="332"/>
                    </a:lnTo>
                    <a:lnTo>
                      <a:pt x="120" y="336"/>
                    </a:lnTo>
                    <a:lnTo>
                      <a:pt x="114" y="344"/>
                    </a:lnTo>
                    <a:lnTo>
                      <a:pt x="112" y="352"/>
                    </a:lnTo>
                    <a:lnTo>
                      <a:pt x="110" y="358"/>
                    </a:lnTo>
                    <a:lnTo>
                      <a:pt x="112" y="362"/>
                    </a:lnTo>
                    <a:lnTo>
                      <a:pt x="114" y="368"/>
                    </a:lnTo>
                    <a:lnTo>
                      <a:pt x="122" y="376"/>
                    </a:lnTo>
                    <a:lnTo>
                      <a:pt x="120" y="378"/>
                    </a:lnTo>
                    <a:lnTo>
                      <a:pt x="118" y="378"/>
                    </a:lnTo>
                    <a:lnTo>
                      <a:pt x="112" y="380"/>
                    </a:lnTo>
                    <a:lnTo>
                      <a:pt x="114" y="388"/>
                    </a:lnTo>
                    <a:lnTo>
                      <a:pt x="114" y="392"/>
                    </a:lnTo>
                    <a:lnTo>
                      <a:pt x="116" y="396"/>
                    </a:lnTo>
                    <a:lnTo>
                      <a:pt x="118" y="400"/>
                    </a:lnTo>
                    <a:lnTo>
                      <a:pt x="126" y="404"/>
                    </a:lnTo>
                    <a:lnTo>
                      <a:pt x="136" y="408"/>
                    </a:lnTo>
                    <a:lnTo>
                      <a:pt x="144" y="416"/>
                    </a:lnTo>
                    <a:lnTo>
                      <a:pt x="152" y="424"/>
                    </a:lnTo>
                    <a:lnTo>
                      <a:pt x="158" y="424"/>
                    </a:lnTo>
                    <a:lnTo>
                      <a:pt x="162" y="424"/>
                    </a:lnTo>
                    <a:lnTo>
                      <a:pt x="164" y="422"/>
                    </a:lnTo>
                    <a:lnTo>
                      <a:pt x="166" y="420"/>
                    </a:lnTo>
                    <a:lnTo>
                      <a:pt x="168" y="420"/>
                    </a:lnTo>
                    <a:lnTo>
                      <a:pt x="180" y="428"/>
                    </a:lnTo>
                    <a:lnTo>
                      <a:pt x="190" y="436"/>
                    </a:lnTo>
                    <a:lnTo>
                      <a:pt x="198" y="442"/>
                    </a:lnTo>
                    <a:lnTo>
                      <a:pt x="208" y="446"/>
                    </a:lnTo>
                    <a:lnTo>
                      <a:pt x="220" y="450"/>
                    </a:lnTo>
                    <a:lnTo>
                      <a:pt x="222" y="452"/>
                    </a:lnTo>
                    <a:lnTo>
                      <a:pt x="226" y="456"/>
                    </a:lnTo>
                    <a:lnTo>
                      <a:pt x="230" y="458"/>
                    </a:lnTo>
                    <a:lnTo>
                      <a:pt x="236" y="460"/>
                    </a:lnTo>
                    <a:lnTo>
                      <a:pt x="240" y="460"/>
                    </a:lnTo>
                    <a:lnTo>
                      <a:pt x="242" y="460"/>
                    </a:lnTo>
                    <a:lnTo>
                      <a:pt x="244" y="460"/>
                    </a:lnTo>
                    <a:lnTo>
                      <a:pt x="250" y="464"/>
                    </a:lnTo>
                    <a:lnTo>
                      <a:pt x="256" y="466"/>
                    </a:lnTo>
                    <a:lnTo>
                      <a:pt x="274" y="466"/>
                    </a:lnTo>
                    <a:lnTo>
                      <a:pt x="274" y="468"/>
                    </a:lnTo>
                    <a:lnTo>
                      <a:pt x="274" y="464"/>
                    </a:lnTo>
                    <a:lnTo>
                      <a:pt x="278" y="462"/>
                    </a:lnTo>
                    <a:lnTo>
                      <a:pt x="284" y="460"/>
                    </a:lnTo>
                    <a:lnTo>
                      <a:pt x="288" y="472"/>
                    </a:lnTo>
                    <a:lnTo>
                      <a:pt x="290" y="468"/>
                    </a:lnTo>
                    <a:lnTo>
                      <a:pt x="294" y="462"/>
                    </a:lnTo>
                    <a:lnTo>
                      <a:pt x="298" y="460"/>
                    </a:lnTo>
                    <a:lnTo>
                      <a:pt x="302" y="458"/>
                    </a:lnTo>
                    <a:lnTo>
                      <a:pt x="312" y="460"/>
                    </a:lnTo>
                    <a:lnTo>
                      <a:pt x="322" y="464"/>
                    </a:lnTo>
                    <a:lnTo>
                      <a:pt x="332" y="472"/>
                    </a:lnTo>
                    <a:lnTo>
                      <a:pt x="336" y="478"/>
                    </a:lnTo>
                    <a:lnTo>
                      <a:pt x="336" y="480"/>
                    </a:lnTo>
                    <a:lnTo>
                      <a:pt x="338" y="478"/>
                    </a:lnTo>
                    <a:lnTo>
                      <a:pt x="340" y="470"/>
                    </a:lnTo>
                    <a:lnTo>
                      <a:pt x="344" y="460"/>
                    </a:lnTo>
                    <a:lnTo>
                      <a:pt x="348" y="454"/>
                    </a:lnTo>
                    <a:lnTo>
                      <a:pt x="356" y="446"/>
                    </a:lnTo>
                    <a:lnTo>
                      <a:pt x="362" y="442"/>
                    </a:lnTo>
                    <a:lnTo>
                      <a:pt x="372" y="438"/>
                    </a:lnTo>
                    <a:lnTo>
                      <a:pt x="374" y="440"/>
                    </a:lnTo>
                    <a:lnTo>
                      <a:pt x="376" y="440"/>
                    </a:lnTo>
                    <a:lnTo>
                      <a:pt x="380" y="442"/>
                    </a:lnTo>
                    <a:lnTo>
                      <a:pt x="382" y="440"/>
                    </a:lnTo>
                    <a:lnTo>
                      <a:pt x="386" y="438"/>
                    </a:lnTo>
                    <a:lnTo>
                      <a:pt x="386" y="436"/>
                    </a:lnTo>
                    <a:lnTo>
                      <a:pt x="392" y="436"/>
                    </a:lnTo>
                    <a:lnTo>
                      <a:pt x="400" y="444"/>
                    </a:lnTo>
                    <a:lnTo>
                      <a:pt x="400" y="448"/>
                    </a:lnTo>
                    <a:lnTo>
                      <a:pt x="400" y="450"/>
                    </a:lnTo>
                    <a:lnTo>
                      <a:pt x="404" y="454"/>
                    </a:lnTo>
                    <a:lnTo>
                      <a:pt x="410" y="456"/>
                    </a:lnTo>
                    <a:lnTo>
                      <a:pt x="414" y="456"/>
                    </a:lnTo>
                    <a:lnTo>
                      <a:pt x="414" y="4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6" name="Freeform 6"/>
              <p:cNvSpPr>
                <a:spLocks noChangeAspect="1"/>
              </p:cNvSpPr>
              <p:nvPr/>
            </p:nvSpPr>
            <p:spPr bwMode="gray">
              <a:xfrm>
                <a:off x="4728" y="1306"/>
                <a:ext cx="82" cy="70"/>
              </a:xfrm>
              <a:custGeom>
                <a:avLst/>
                <a:gdLst>
                  <a:gd name="T0" fmla="*/ 28 w 82"/>
                  <a:gd name="T1" fmla="*/ 52 h 70"/>
                  <a:gd name="T2" fmla="*/ 20 w 82"/>
                  <a:gd name="T3" fmla="*/ 54 h 70"/>
                  <a:gd name="T4" fmla="*/ 14 w 82"/>
                  <a:gd name="T5" fmla="*/ 56 h 70"/>
                  <a:gd name="T6" fmla="*/ 26 w 82"/>
                  <a:gd name="T7" fmla="*/ 62 h 70"/>
                  <a:gd name="T8" fmla="*/ 30 w 82"/>
                  <a:gd name="T9" fmla="*/ 64 h 70"/>
                  <a:gd name="T10" fmla="*/ 36 w 82"/>
                  <a:gd name="T11" fmla="*/ 70 h 70"/>
                  <a:gd name="T12" fmla="*/ 20 w 82"/>
                  <a:gd name="T13" fmla="*/ 70 h 70"/>
                  <a:gd name="T14" fmla="*/ 14 w 82"/>
                  <a:gd name="T15" fmla="*/ 62 h 70"/>
                  <a:gd name="T16" fmla="*/ 12 w 82"/>
                  <a:gd name="T17" fmla="*/ 58 h 70"/>
                  <a:gd name="T18" fmla="*/ 8 w 82"/>
                  <a:gd name="T19" fmla="*/ 56 h 70"/>
                  <a:gd name="T20" fmla="*/ 10 w 82"/>
                  <a:gd name="T21" fmla="*/ 50 h 70"/>
                  <a:gd name="T22" fmla="*/ 14 w 82"/>
                  <a:gd name="T23" fmla="*/ 46 h 70"/>
                  <a:gd name="T24" fmla="*/ 12 w 82"/>
                  <a:gd name="T25" fmla="*/ 44 h 70"/>
                  <a:gd name="T26" fmla="*/ 10 w 82"/>
                  <a:gd name="T27" fmla="*/ 40 h 70"/>
                  <a:gd name="T28" fmla="*/ 18 w 82"/>
                  <a:gd name="T29" fmla="*/ 40 h 70"/>
                  <a:gd name="T30" fmla="*/ 16 w 82"/>
                  <a:gd name="T31" fmla="*/ 34 h 70"/>
                  <a:gd name="T32" fmla="*/ 14 w 82"/>
                  <a:gd name="T33" fmla="*/ 28 h 70"/>
                  <a:gd name="T34" fmla="*/ 14 w 82"/>
                  <a:gd name="T35" fmla="*/ 16 h 70"/>
                  <a:gd name="T36" fmla="*/ 10 w 82"/>
                  <a:gd name="T37" fmla="*/ 12 h 70"/>
                  <a:gd name="T38" fmla="*/ 6 w 82"/>
                  <a:gd name="T39" fmla="*/ 8 h 70"/>
                  <a:gd name="T40" fmla="*/ 2 w 82"/>
                  <a:gd name="T41" fmla="*/ 4 h 70"/>
                  <a:gd name="T42" fmla="*/ 0 w 82"/>
                  <a:gd name="T43" fmla="*/ 0 h 70"/>
                  <a:gd name="T44" fmla="*/ 4 w 82"/>
                  <a:gd name="T45" fmla="*/ 0 h 70"/>
                  <a:gd name="T46" fmla="*/ 12 w 82"/>
                  <a:gd name="T47" fmla="*/ 4 h 70"/>
                  <a:gd name="T48" fmla="*/ 24 w 82"/>
                  <a:gd name="T49" fmla="*/ 14 h 70"/>
                  <a:gd name="T50" fmla="*/ 40 w 82"/>
                  <a:gd name="T51" fmla="*/ 22 h 70"/>
                  <a:gd name="T52" fmla="*/ 46 w 82"/>
                  <a:gd name="T53" fmla="*/ 24 h 70"/>
                  <a:gd name="T54" fmla="*/ 54 w 82"/>
                  <a:gd name="T55" fmla="*/ 26 h 70"/>
                  <a:gd name="T56" fmla="*/ 60 w 82"/>
                  <a:gd name="T57" fmla="*/ 26 h 70"/>
                  <a:gd name="T58" fmla="*/ 66 w 82"/>
                  <a:gd name="T59" fmla="*/ 24 h 70"/>
                  <a:gd name="T60" fmla="*/ 74 w 82"/>
                  <a:gd name="T61" fmla="*/ 20 h 70"/>
                  <a:gd name="T62" fmla="*/ 74 w 82"/>
                  <a:gd name="T63" fmla="*/ 30 h 70"/>
                  <a:gd name="T64" fmla="*/ 74 w 82"/>
                  <a:gd name="T65" fmla="*/ 34 h 70"/>
                  <a:gd name="T66" fmla="*/ 76 w 82"/>
                  <a:gd name="T67" fmla="*/ 36 h 70"/>
                  <a:gd name="T68" fmla="*/ 82 w 82"/>
                  <a:gd name="T69" fmla="*/ 42 h 70"/>
                  <a:gd name="T70" fmla="*/ 78 w 82"/>
                  <a:gd name="T71" fmla="*/ 44 h 70"/>
                  <a:gd name="T72" fmla="*/ 72 w 82"/>
                  <a:gd name="T73" fmla="*/ 44 h 70"/>
                  <a:gd name="T74" fmla="*/ 60 w 82"/>
                  <a:gd name="T75" fmla="*/ 46 h 70"/>
                  <a:gd name="T76" fmla="*/ 60 w 82"/>
                  <a:gd name="T77" fmla="*/ 62 h 70"/>
                  <a:gd name="T78" fmla="*/ 52 w 82"/>
                  <a:gd name="T79" fmla="*/ 60 h 70"/>
                  <a:gd name="T80" fmla="*/ 44 w 82"/>
                  <a:gd name="T81" fmla="*/ 56 h 70"/>
                  <a:gd name="T82" fmla="*/ 38 w 82"/>
                  <a:gd name="T83" fmla="*/ 54 h 70"/>
                  <a:gd name="T84" fmla="*/ 28 w 82"/>
                  <a:gd name="T85" fmla="*/ 52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2" h="70">
                    <a:moveTo>
                      <a:pt x="28" y="52"/>
                    </a:moveTo>
                    <a:lnTo>
                      <a:pt x="20" y="54"/>
                    </a:lnTo>
                    <a:lnTo>
                      <a:pt x="14" y="56"/>
                    </a:lnTo>
                    <a:lnTo>
                      <a:pt x="26" y="62"/>
                    </a:lnTo>
                    <a:lnTo>
                      <a:pt x="30" y="64"/>
                    </a:lnTo>
                    <a:lnTo>
                      <a:pt x="36" y="70"/>
                    </a:lnTo>
                    <a:lnTo>
                      <a:pt x="20" y="70"/>
                    </a:lnTo>
                    <a:lnTo>
                      <a:pt x="14" y="62"/>
                    </a:lnTo>
                    <a:lnTo>
                      <a:pt x="12" y="58"/>
                    </a:lnTo>
                    <a:lnTo>
                      <a:pt x="8" y="56"/>
                    </a:lnTo>
                    <a:lnTo>
                      <a:pt x="10" y="50"/>
                    </a:lnTo>
                    <a:lnTo>
                      <a:pt x="14" y="46"/>
                    </a:lnTo>
                    <a:lnTo>
                      <a:pt x="12" y="44"/>
                    </a:lnTo>
                    <a:lnTo>
                      <a:pt x="10" y="40"/>
                    </a:lnTo>
                    <a:lnTo>
                      <a:pt x="18" y="40"/>
                    </a:lnTo>
                    <a:lnTo>
                      <a:pt x="16" y="34"/>
                    </a:lnTo>
                    <a:lnTo>
                      <a:pt x="14" y="28"/>
                    </a:lnTo>
                    <a:lnTo>
                      <a:pt x="14" y="16"/>
                    </a:lnTo>
                    <a:lnTo>
                      <a:pt x="10" y="12"/>
                    </a:lnTo>
                    <a:lnTo>
                      <a:pt x="6" y="8"/>
                    </a:lnTo>
                    <a:lnTo>
                      <a:pt x="2" y="4"/>
                    </a:lnTo>
                    <a:lnTo>
                      <a:pt x="0" y="0"/>
                    </a:lnTo>
                    <a:lnTo>
                      <a:pt x="4" y="0"/>
                    </a:lnTo>
                    <a:lnTo>
                      <a:pt x="12" y="4"/>
                    </a:lnTo>
                    <a:lnTo>
                      <a:pt x="24" y="14"/>
                    </a:lnTo>
                    <a:lnTo>
                      <a:pt x="40" y="22"/>
                    </a:lnTo>
                    <a:lnTo>
                      <a:pt x="46" y="24"/>
                    </a:lnTo>
                    <a:lnTo>
                      <a:pt x="54" y="26"/>
                    </a:lnTo>
                    <a:lnTo>
                      <a:pt x="60" y="26"/>
                    </a:lnTo>
                    <a:lnTo>
                      <a:pt x="66" y="24"/>
                    </a:lnTo>
                    <a:lnTo>
                      <a:pt x="74" y="20"/>
                    </a:lnTo>
                    <a:lnTo>
                      <a:pt x="74" y="30"/>
                    </a:lnTo>
                    <a:lnTo>
                      <a:pt x="74" y="34"/>
                    </a:lnTo>
                    <a:lnTo>
                      <a:pt x="76" y="36"/>
                    </a:lnTo>
                    <a:lnTo>
                      <a:pt x="82" y="42"/>
                    </a:lnTo>
                    <a:lnTo>
                      <a:pt x="78" y="44"/>
                    </a:lnTo>
                    <a:lnTo>
                      <a:pt x="72" y="44"/>
                    </a:lnTo>
                    <a:lnTo>
                      <a:pt x="60" y="46"/>
                    </a:lnTo>
                    <a:lnTo>
                      <a:pt x="60" y="62"/>
                    </a:lnTo>
                    <a:lnTo>
                      <a:pt x="52" y="60"/>
                    </a:lnTo>
                    <a:lnTo>
                      <a:pt x="44" y="56"/>
                    </a:lnTo>
                    <a:lnTo>
                      <a:pt x="38" y="54"/>
                    </a:lnTo>
                    <a:lnTo>
                      <a:pt x="28"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7" name="Freeform 7"/>
              <p:cNvSpPr>
                <a:spLocks noChangeAspect="1"/>
              </p:cNvSpPr>
              <p:nvPr/>
            </p:nvSpPr>
            <p:spPr bwMode="gray">
              <a:xfrm>
                <a:off x="4680" y="1380"/>
                <a:ext cx="136" cy="148"/>
              </a:xfrm>
              <a:custGeom>
                <a:avLst/>
                <a:gdLst>
                  <a:gd name="T0" fmla="*/ 78 w 136"/>
                  <a:gd name="T1" fmla="*/ 6 h 148"/>
                  <a:gd name="T2" fmla="*/ 86 w 136"/>
                  <a:gd name="T3" fmla="*/ 0 h 148"/>
                  <a:gd name="T4" fmla="*/ 110 w 136"/>
                  <a:gd name="T5" fmla="*/ 24 h 148"/>
                  <a:gd name="T6" fmla="*/ 118 w 136"/>
                  <a:gd name="T7" fmla="*/ 38 h 148"/>
                  <a:gd name="T8" fmla="*/ 122 w 136"/>
                  <a:gd name="T9" fmla="*/ 52 h 148"/>
                  <a:gd name="T10" fmla="*/ 118 w 136"/>
                  <a:gd name="T11" fmla="*/ 60 h 148"/>
                  <a:gd name="T12" fmla="*/ 136 w 136"/>
                  <a:gd name="T13" fmla="*/ 102 h 148"/>
                  <a:gd name="T14" fmla="*/ 132 w 136"/>
                  <a:gd name="T15" fmla="*/ 114 h 148"/>
                  <a:gd name="T16" fmla="*/ 126 w 136"/>
                  <a:gd name="T17" fmla="*/ 114 h 148"/>
                  <a:gd name="T18" fmla="*/ 130 w 136"/>
                  <a:gd name="T19" fmla="*/ 106 h 148"/>
                  <a:gd name="T20" fmla="*/ 118 w 136"/>
                  <a:gd name="T21" fmla="*/ 110 h 148"/>
                  <a:gd name="T22" fmla="*/ 116 w 136"/>
                  <a:gd name="T23" fmla="*/ 116 h 148"/>
                  <a:gd name="T24" fmla="*/ 108 w 136"/>
                  <a:gd name="T25" fmla="*/ 120 h 148"/>
                  <a:gd name="T26" fmla="*/ 100 w 136"/>
                  <a:gd name="T27" fmla="*/ 122 h 148"/>
                  <a:gd name="T28" fmla="*/ 88 w 136"/>
                  <a:gd name="T29" fmla="*/ 120 h 148"/>
                  <a:gd name="T30" fmla="*/ 82 w 136"/>
                  <a:gd name="T31" fmla="*/ 120 h 148"/>
                  <a:gd name="T32" fmla="*/ 86 w 136"/>
                  <a:gd name="T33" fmla="*/ 128 h 148"/>
                  <a:gd name="T34" fmla="*/ 86 w 136"/>
                  <a:gd name="T35" fmla="*/ 138 h 148"/>
                  <a:gd name="T36" fmla="*/ 74 w 136"/>
                  <a:gd name="T37" fmla="*/ 144 h 148"/>
                  <a:gd name="T38" fmla="*/ 66 w 136"/>
                  <a:gd name="T39" fmla="*/ 132 h 148"/>
                  <a:gd name="T40" fmla="*/ 54 w 136"/>
                  <a:gd name="T41" fmla="*/ 122 h 148"/>
                  <a:gd name="T42" fmla="*/ 38 w 136"/>
                  <a:gd name="T43" fmla="*/ 126 h 148"/>
                  <a:gd name="T44" fmla="*/ 20 w 136"/>
                  <a:gd name="T45" fmla="*/ 130 h 148"/>
                  <a:gd name="T46" fmla="*/ 8 w 136"/>
                  <a:gd name="T47" fmla="*/ 134 h 148"/>
                  <a:gd name="T48" fmla="*/ 0 w 136"/>
                  <a:gd name="T49" fmla="*/ 132 h 148"/>
                  <a:gd name="T50" fmla="*/ 6 w 136"/>
                  <a:gd name="T51" fmla="*/ 126 h 148"/>
                  <a:gd name="T52" fmla="*/ 14 w 136"/>
                  <a:gd name="T53" fmla="*/ 116 h 148"/>
                  <a:gd name="T54" fmla="*/ 24 w 136"/>
                  <a:gd name="T55" fmla="*/ 106 h 148"/>
                  <a:gd name="T56" fmla="*/ 34 w 136"/>
                  <a:gd name="T57" fmla="*/ 106 h 148"/>
                  <a:gd name="T58" fmla="*/ 42 w 136"/>
                  <a:gd name="T59" fmla="*/ 102 h 148"/>
                  <a:gd name="T60" fmla="*/ 52 w 136"/>
                  <a:gd name="T61" fmla="*/ 102 h 148"/>
                  <a:gd name="T62" fmla="*/ 60 w 136"/>
                  <a:gd name="T63" fmla="*/ 108 h 148"/>
                  <a:gd name="T64" fmla="*/ 62 w 136"/>
                  <a:gd name="T65" fmla="*/ 102 h 148"/>
                  <a:gd name="T66" fmla="*/ 60 w 136"/>
                  <a:gd name="T67" fmla="*/ 94 h 148"/>
                  <a:gd name="T68" fmla="*/ 64 w 136"/>
                  <a:gd name="T69" fmla="*/ 86 h 148"/>
                  <a:gd name="T70" fmla="*/ 68 w 136"/>
                  <a:gd name="T71" fmla="*/ 80 h 148"/>
                  <a:gd name="T72" fmla="*/ 68 w 136"/>
                  <a:gd name="T73" fmla="*/ 74 h 148"/>
                  <a:gd name="T74" fmla="*/ 68 w 136"/>
                  <a:gd name="T75" fmla="*/ 82 h 148"/>
                  <a:gd name="T76" fmla="*/ 82 w 136"/>
                  <a:gd name="T77" fmla="*/ 78 h 148"/>
                  <a:gd name="T78" fmla="*/ 90 w 136"/>
                  <a:gd name="T79" fmla="*/ 72 h 148"/>
                  <a:gd name="T80" fmla="*/ 94 w 136"/>
                  <a:gd name="T81" fmla="*/ 50 h 148"/>
                  <a:gd name="T82" fmla="*/ 92 w 136"/>
                  <a:gd name="T83" fmla="*/ 40 h 148"/>
                  <a:gd name="T84" fmla="*/ 84 w 136"/>
                  <a:gd name="T85" fmla="*/ 26 h 148"/>
                  <a:gd name="T86" fmla="*/ 80 w 136"/>
                  <a:gd name="T87" fmla="*/ 20 h 148"/>
                  <a:gd name="T88" fmla="*/ 76 w 136"/>
                  <a:gd name="T89" fmla="*/ 12 h 1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6" h="148">
                    <a:moveTo>
                      <a:pt x="76" y="12"/>
                    </a:moveTo>
                    <a:lnTo>
                      <a:pt x="78" y="6"/>
                    </a:lnTo>
                    <a:lnTo>
                      <a:pt x="80" y="4"/>
                    </a:lnTo>
                    <a:lnTo>
                      <a:pt x="86" y="0"/>
                    </a:lnTo>
                    <a:lnTo>
                      <a:pt x="98" y="10"/>
                    </a:lnTo>
                    <a:lnTo>
                      <a:pt x="110" y="24"/>
                    </a:lnTo>
                    <a:lnTo>
                      <a:pt x="116" y="30"/>
                    </a:lnTo>
                    <a:lnTo>
                      <a:pt x="118" y="38"/>
                    </a:lnTo>
                    <a:lnTo>
                      <a:pt x="122" y="46"/>
                    </a:lnTo>
                    <a:lnTo>
                      <a:pt x="122" y="52"/>
                    </a:lnTo>
                    <a:lnTo>
                      <a:pt x="120" y="56"/>
                    </a:lnTo>
                    <a:lnTo>
                      <a:pt x="118" y="60"/>
                    </a:lnTo>
                    <a:lnTo>
                      <a:pt x="126" y="78"/>
                    </a:lnTo>
                    <a:lnTo>
                      <a:pt x="136" y="102"/>
                    </a:lnTo>
                    <a:lnTo>
                      <a:pt x="134" y="110"/>
                    </a:lnTo>
                    <a:lnTo>
                      <a:pt x="132" y="114"/>
                    </a:lnTo>
                    <a:lnTo>
                      <a:pt x="130" y="114"/>
                    </a:lnTo>
                    <a:lnTo>
                      <a:pt x="126" y="114"/>
                    </a:lnTo>
                    <a:lnTo>
                      <a:pt x="126" y="110"/>
                    </a:lnTo>
                    <a:lnTo>
                      <a:pt x="130" y="106"/>
                    </a:lnTo>
                    <a:lnTo>
                      <a:pt x="122" y="108"/>
                    </a:lnTo>
                    <a:lnTo>
                      <a:pt x="118" y="110"/>
                    </a:lnTo>
                    <a:lnTo>
                      <a:pt x="116" y="120"/>
                    </a:lnTo>
                    <a:lnTo>
                      <a:pt x="116" y="116"/>
                    </a:lnTo>
                    <a:lnTo>
                      <a:pt x="114" y="114"/>
                    </a:lnTo>
                    <a:lnTo>
                      <a:pt x="108" y="120"/>
                    </a:lnTo>
                    <a:lnTo>
                      <a:pt x="104" y="122"/>
                    </a:lnTo>
                    <a:lnTo>
                      <a:pt x="100" y="122"/>
                    </a:lnTo>
                    <a:lnTo>
                      <a:pt x="92" y="122"/>
                    </a:lnTo>
                    <a:lnTo>
                      <a:pt x="88" y="120"/>
                    </a:lnTo>
                    <a:lnTo>
                      <a:pt x="84" y="120"/>
                    </a:lnTo>
                    <a:lnTo>
                      <a:pt x="82" y="120"/>
                    </a:lnTo>
                    <a:lnTo>
                      <a:pt x="82" y="122"/>
                    </a:lnTo>
                    <a:lnTo>
                      <a:pt x="86" y="128"/>
                    </a:lnTo>
                    <a:lnTo>
                      <a:pt x="90" y="132"/>
                    </a:lnTo>
                    <a:lnTo>
                      <a:pt x="86" y="138"/>
                    </a:lnTo>
                    <a:lnTo>
                      <a:pt x="82" y="148"/>
                    </a:lnTo>
                    <a:lnTo>
                      <a:pt x="74" y="144"/>
                    </a:lnTo>
                    <a:lnTo>
                      <a:pt x="70" y="138"/>
                    </a:lnTo>
                    <a:lnTo>
                      <a:pt x="66" y="132"/>
                    </a:lnTo>
                    <a:lnTo>
                      <a:pt x="64" y="122"/>
                    </a:lnTo>
                    <a:lnTo>
                      <a:pt x="54" y="122"/>
                    </a:lnTo>
                    <a:lnTo>
                      <a:pt x="46" y="124"/>
                    </a:lnTo>
                    <a:lnTo>
                      <a:pt x="38" y="126"/>
                    </a:lnTo>
                    <a:lnTo>
                      <a:pt x="30" y="130"/>
                    </a:lnTo>
                    <a:lnTo>
                      <a:pt x="20" y="130"/>
                    </a:lnTo>
                    <a:lnTo>
                      <a:pt x="20" y="136"/>
                    </a:lnTo>
                    <a:lnTo>
                      <a:pt x="8" y="134"/>
                    </a:lnTo>
                    <a:lnTo>
                      <a:pt x="2" y="134"/>
                    </a:lnTo>
                    <a:lnTo>
                      <a:pt x="0" y="132"/>
                    </a:lnTo>
                    <a:lnTo>
                      <a:pt x="0" y="128"/>
                    </a:lnTo>
                    <a:lnTo>
                      <a:pt x="6" y="126"/>
                    </a:lnTo>
                    <a:lnTo>
                      <a:pt x="8" y="124"/>
                    </a:lnTo>
                    <a:lnTo>
                      <a:pt x="14" y="116"/>
                    </a:lnTo>
                    <a:lnTo>
                      <a:pt x="20" y="108"/>
                    </a:lnTo>
                    <a:lnTo>
                      <a:pt x="24" y="106"/>
                    </a:lnTo>
                    <a:lnTo>
                      <a:pt x="28" y="106"/>
                    </a:lnTo>
                    <a:lnTo>
                      <a:pt x="34" y="106"/>
                    </a:lnTo>
                    <a:lnTo>
                      <a:pt x="36" y="104"/>
                    </a:lnTo>
                    <a:lnTo>
                      <a:pt x="42" y="102"/>
                    </a:lnTo>
                    <a:lnTo>
                      <a:pt x="46" y="102"/>
                    </a:lnTo>
                    <a:lnTo>
                      <a:pt x="52" y="102"/>
                    </a:lnTo>
                    <a:lnTo>
                      <a:pt x="54" y="104"/>
                    </a:lnTo>
                    <a:lnTo>
                      <a:pt x="60" y="108"/>
                    </a:lnTo>
                    <a:lnTo>
                      <a:pt x="62" y="106"/>
                    </a:lnTo>
                    <a:lnTo>
                      <a:pt x="62" y="102"/>
                    </a:lnTo>
                    <a:lnTo>
                      <a:pt x="62" y="96"/>
                    </a:lnTo>
                    <a:lnTo>
                      <a:pt x="60" y="94"/>
                    </a:lnTo>
                    <a:lnTo>
                      <a:pt x="62" y="90"/>
                    </a:lnTo>
                    <a:lnTo>
                      <a:pt x="64" y="86"/>
                    </a:lnTo>
                    <a:lnTo>
                      <a:pt x="68" y="84"/>
                    </a:lnTo>
                    <a:lnTo>
                      <a:pt x="68" y="80"/>
                    </a:lnTo>
                    <a:lnTo>
                      <a:pt x="68" y="78"/>
                    </a:lnTo>
                    <a:lnTo>
                      <a:pt x="68" y="74"/>
                    </a:lnTo>
                    <a:lnTo>
                      <a:pt x="70" y="78"/>
                    </a:lnTo>
                    <a:lnTo>
                      <a:pt x="68" y="82"/>
                    </a:lnTo>
                    <a:lnTo>
                      <a:pt x="76" y="80"/>
                    </a:lnTo>
                    <a:lnTo>
                      <a:pt x="82" y="78"/>
                    </a:lnTo>
                    <a:lnTo>
                      <a:pt x="86" y="76"/>
                    </a:lnTo>
                    <a:lnTo>
                      <a:pt x="90" y="72"/>
                    </a:lnTo>
                    <a:lnTo>
                      <a:pt x="92" y="60"/>
                    </a:lnTo>
                    <a:lnTo>
                      <a:pt x="94" y="50"/>
                    </a:lnTo>
                    <a:lnTo>
                      <a:pt x="94" y="44"/>
                    </a:lnTo>
                    <a:lnTo>
                      <a:pt x="92" y="40"/>
                    </a:lnTo>
                    <a:lnTo>
                      <a:pt x="88" y="32"/>
                    </a:lnTo>
                    <a:lnTo>
                      <a:pt x="84" y="26"/>
                    </a:lnTo>
                    <a:lnTo>
                      <a:pt x="82" y="24"/>
                    </a:lnTo>
                    <a:lnTo>
                      <a:pt x="80" y="20"/>
                    </a:lnTo>
                    <a:lnTo>
                      <a:pt x="78" y="16"/>
                    </a:lnTo>
                    <a:lnTo>
                      <a:pt x="76"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8" name="Freeform 8"/>
              <p:cNvSpPr>
                <a:spLocks noChangeAspect="1"/>
              </p:cNvSpPr>
              <p:nvPr/>
            </p:nvSpPr>
            <p:spPr bwMode="gray">
              <a:xfrm>
                <a:off x="4710" y="1510"/>
                <a:ext cx="32" cy="26"/>
              </a:xfrm>
              <a:custGeom>
                <a:avLst/>
                <a:gdLst>
                  <a:gd name="T0" fmla="*/ 14 w 32"/>
                  <a:gd name="T1" fmla="*/ 4 h 26"/>
                  <a:gd name="T2" fmla="*/ 16 w 32"/>
                  <a:gd name="T3" fmla="*/ 4 h 26"/>
                  <a:gd name="T4" fmla="*/ 14 w 32"/>
                  <a:gd name="T5" fmla="*/ 0 h 26"/>
                  <a:gd name="T6" fmla="*/ 22 w 32"/>
                  <a:gd name="T7" fmla="*/ 0 h 26"/>
                  <a:gd name="T8" fmla="*/ 26 w 32"/>
                  <a:gd name="T9" fmla="*/ 2 h 26"/>
                  <a:gd name="T10" fmla="*/ 32 w 32"/>
                  <a:gd name="T11" fmla="*/ 8 h 26"/>
                  <a:gd name="T12" fmla="*/ 30 w 32"/>
                  <a:gd name="T13" fmla="*/ 12 h 26"/>
                  <a:gd name="T14" fmla="*/ 24 w 32"/>
                  <a:gd name="T15" fmla="*/ 14 h 26"/>
                  <a:gd name="T16" fmla="*/ 14 w 32"/>
                  <a:gd name="T17" fmla="*/ 16 h 26"/>
                  <a:gd name="T18" fmla="*/ 14 w 32"/>
                  <a:gd name="T19" fmla="*/ 24 h 26"/>
                  <a:gd name="T20" fmla="*/ 12 w 32"/>
                  <a:gd name="T21" fmla="*/ 26 h 26"/>
                  <a:gd name="T22" fmla="*/ 10 w 32"/>
                  <a:gd name="T23" fmla="*/ 26 h 26"/>
                  <a:gd name="T24" fmla="*/ 6 w 32"/>
                  <a:gd name="T25" fmla="*/ 24 h 26"/>
                  <a:gd name="T26" fmla="*/ 4 w 32"/>
                  <a:gd name="T27" fmla="*/ 20 h 26"/>
                  <a:gd name="T28" fmla="*/ 0 w 32"/>
                  <a:gd name="T29" fmla="*/ 14 h 26"/>
                  <a:gd name="T30" fmla="*/ 0 w 32"/>
                  <a:gd name="T31" fmla="*/ 8 h 26"/>
                  <a:gd name="T32" fmla="*/ 2 w 32"/>
                  <a:gd name="T33" fmla="*/ 6 h 26"/>
                  <a:gd name="T34" fmla="*/ 4 w 32"/>
                  <a:gd name="T35" fmla="*/ 4 h 26"/>
                  <a:gd name="T36" fmla="*/ 8 w 32"/>
                  <a:gd name="T37" fmla="*/ 4 h 26"/>
                  <a:gd name="T38" fmla="*/ 14 w 32"/>
                  <a:gd name="T39" fmla="*/ 4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 h="26">
                    <a:moveTo>
                      <a:pt x="14" y="4"/>
                    </a:moveTo>
                    <a:lnTo>
                      <a:pt x="16" y="4"/>
                    </a:lnTo>
                    <a:lnTo>
                      <a:pt x="14" y="0"/>
                    </a:lnTo>
                    <a:lnTo>
                      <a:pt x="22" y="0"/>
                    </a:lnTo>
                    <a:lnTo>
                      <a:pt x="26" y="2"/>
                    </a:lnTo>
                    <a:lnTo>
                      <a:pt x="32" y="8"/>
                    </a:lnTo>
                    <a:lnTo>
                      <a:pt x="30" y="12"/>
                    </a:lnTo>
                    <a:lnTo>
                      <a:pt x="24" y="14"/>
                    </a:lnTo>
                    <a:lnTo>
                      <a:pt x="14" y="16"/>
                    </a:lnTo>
                    <a:lnTo>
                      <a:pt x="14" y="24"/>
                    </a:lnTo>
                    <a:lnTo>
                      <a:pt x="12" y="26"/>
                    </a:lnTo>
                    <a:lnTo>
                      <a:pt x="10" y="26"/>
                    </a:lnTo>
                    <a:lnTo>
                      <a:pt x="6" y="24"/>
                    </a:lnTo>
                    <a:lnTo>
                      <a:pt x="4" y="20"/>
                    </a:lnTo>
                    <a:lnTo>
                      <a:pt x="0" y="14"/>
                    </a:lnTo>
                    <a:lnTo>
                      <a:pt x="0" y="8"/>
                    </a:lnTo>
                    <a:lnTo>
                      <a:pt x="2" y="6"/>
                    </a:lnTo>
                    <a:lnTo>
                      <a:pt x="4" y="4"/>
                    </a:lnTo>
                    <a:lnTo>
                      <a:pt x="8" y="4"/>
                    </a:lnTo>
                    <a:lnTo>
                      <a:pt x="1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9" name="Freeform 9"/>
              <p:cNvSpPr>
                <a:spLocks noChangeAspect="1"/>
              </p:cNvSpPr>
              <p:nvPr/>
            </p:nvSpPr>
            <p:spPr bwMode="gray">
              <a:xfrm>
                <a:off x="4670" y="1516"/>
                <a:ext cx="40" cy="52"/>
              </a:xfrm>
              <a:custGeom>
                <a:avLst/>
                <a:gdLst>
                  <a:gd name="T0" fmla="*/ 12 w 40"/>
                  <a:gd name="T1" fmla="*/ 24 h 52"/>
                  <a:gd name="T2" fmla="*/ 4 w 40"/>
                  <a:gd name="T3" fmla="*/ 20 h 52"/>
                  <a:gd name="T4" fmla="*/ 2 w 40"/>
                  <a:gd name="T5" fmla="*/ 16 h 52"/>
                  <a:gd name="T6" fmla="*/ 0 w 40"/>
                  <a:gd name="T7" fmla="*/ 12 h 52"/>
                  <a:gd name="T8" fmla="*/ 2 w 40"/>
                  <a:gd name="T9" fmla="*/ 8 h 52"/>
                  <a:gd name="T10" fmla="*/ 6 w 40"/>
                  <a:gd name="T11" fmla="*/ 4 h 52"/>
                  <a:gd name="T12" fmla="*/ 14 w 40"/>
                  <a:gd name="T13" fmla="*/ 0 h 52"/>
                  <a:gd name="T14" fmla="*/ 18 w 40"/>
                  <a:gd name="T15" fmla="*/ 4 h 52"/>
                  <a:gd name="T16" fmla="*/ 18 w 40"/>
                  <a:gd name="T17" fmla="*/ 6 h 52"/>
                  <a:gd name="T18" fmla="*/ 28 w 40"/>
                  <a:gd name="T19" fmla="*/ 6 h 52"/>
                  <a:gd name="T20" fmla="*/ 30 w 40"/>
                  <a:gd name="T21" fmla="*/ 12 h 52"/>
                  <a:gd name="T22" fmla="*/ 32 w 40"/>
                  <a:gd name="T23" fmla="*/ 16 h 52"/>
                  <a:gd name="T24" fmla="*/ 40 w 40"/>
                  <a:gd name="T25" fmla="*/ 22 h 52"/>
                  <a:gd name="T26" fmla="*/ 36 w 40"/>
                  <a:gd name="T27" fmla="*/ 24 h 52"/>
                  <a:gd name="T28" fmla="*/ 34 w 40"/>
                  <a:gd name="T29" fmla="*/ 28 h 52"/>
                  <a:gd name="T30" fmla="*/ 36 w 40"/>
                  <a:gd name="T31" fmla="*/ 32 h 52"/>
                  <a:gd name="T32" fmla="*/ 38 w 40"/>
                  <a:gd name="T33" fmla="*/ 36 h 52"/>
                  <a:gd name="T34" fmla="*/ 38 w 40"/>
                  <a:gd name="T35" fmla="*/ 40 h 52"/>
                  <a:gd name="T36" fmla="*/ 40 w 40"/>
                  <a:gd name="T37" fmla="*/ 42 h 52"/>
                  <a:gd name="T38" fmla="*/ 38 w 40"/>
                  <a:gd name="T39" fmla="*/ 48 h 52"/>
                  <a:gd name="T40" fmla="*/ 38 w 40"/>
                  <a:gd name="T41" fmla="*/ 52 h 52"/>
                  <a:gd name="T42" fmla="*/ 32 w 40"/>
                  <a:gd name="T43" fmla="*/ 50 h 52"/>
                  <a:gd name="T44" fmla="*/ 24 w 40"/>
                  <a:gd name="T45" fmla="*/ 46 h 52"/>
                  <a:gd name="T46" fmla="*/ 18 w 40"/>
                  <a:gd name="T47" fmla="*/ 42 h 52"/>
                  <a:gd name="T48" fmla="*/ 18 w 40"/>
                  <a:gd name="T49" fmla="*/ 36 h 52"/>
                  <a:gd name="T50" fmla="*/ 18 w 40"/>
                  <a:gd name="T51" fmla="*/ 30 h 52"/>
                  <a:gd name="T52" fmla="*/ 12 w 40"/>
                  <a:gd name="T53" fmla="*/ 24 h 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0" h="52">
                    <a:moveTo>
                      <a:pt x="12" y="24"/>
                    </a:moveTo>
                    <a:lnTo>
                      <a:pt x="4" y="20"/>
                    </a:lnTo>
                    <a:lnTo>
                      <a:pt x="2" y="16"/>
                    </a:lnTo>
                    <a:lnTo>
                      <a:pt x="0" y="12"/>
                    </a:lnTo>
                    <a:lnTo>
                      <a:pt x="2" y="8"/>
                    </a:lnTo>
                    <a:lnTo>
                      <a:pt x="6" y="4"/>
                    </a:lnTo>
                    <a:lnTo>
                      <a:pt x="14" y="0"/>
                    </a:lnTo>
                    <a:lnTo>
                      <a:pt x="18" y="4"/>
                    </a:lnTo>
                    <a:lnTo>
                      <a:pt x="18" y="6"/>
                    </a:lnTo>
                    <a:lnTo>
                      <a:pt x="28" y="6"/>
                    </a:lnTo>
                    <a:lnTo>
                      <a:pt x="30" y="12"/>
                    </a:lnTo>
                    <a:lnTo>
                      <a:pt x="32" y="16"/>
                    </a:lnTo>
                    <a:lnTo>
                      <a:pt x="40" y="22"/>
                    </a:lnTo>
                    <a:lnTo>
                      <a:pt x="36" y="24"/>
                    </a:lnTo>
                    <a:lnTo>
                      <a:pt x="34" y="28"/>
                    </a:lnTo>
                    <a:lnTo>
                      <a:pt x="36" y="32"/>
                    </a:lnTo>
                    <a:lnTo>
                      <a:pt x="38" y="36"/>
                    </a:lnTo>
                    <a:lnTo>
                      <a:pt x="38" y="40"/>
                    </a:lnTo>
                    <a:lnTo>
                      <a:pt x="40" y="42"/>
                    </a:lnTo>
                    <a:lnTo>
                      <a:pt x="38" y="48"/>
                    </a:lnTo>
                    <a:lnTo>
                      <a:pt x="38" y="52"/>
                    </a:lnTo>
                    <a:lnTo>
                      <a:pt x="32" y="50"/>
                    </a:lnTo>
                    <a:lnTo>
                      <a:pt x="24" y="46"/>
                    </a:lnTo>
                    <a:lnTo>
                      <a:pt x="18" y="42"/>
                    </a:lnTo>
                    <a:lnTo>
                      <a:pt x="18" y="36"/>
                    </a:lnTo>
                    <a:lnTo>
                      <a:pt x="18" y="30"/>
                    </a:lnTo>
                    <a:lnTo>
                      <a:pt x="12"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0" name="Freeform 10"/>
              <p:cNvSpPr>
                <a:spLocks noChangeAspect="1"/>
              </p:cNvSpPr>
              <p:nvPr/>
            </p:nvSpPr>
            <p:spPr bwMode="gray">
              <a:xfrm>
                <a:off x="4574" y="1674"/>
                <a:ext cx="24" cy="56"/>
              </a:xfrm>
              <a:custGeom>
                <a:avLst/>
                <a:gdLst>
                  <a:gd name="T0" fmla="*/ 24 w 24"/>
                  <a:gd name="T1" fmla="*/ 0 h 56"/>
                  <a:gd name="T2" fmla="*/ 24 w 24"/>
                  <a:gd name="T3" fmla="*/ 12 h 56"/>
                  <a:gd name="T4" fmla="*/ 22 w 24"/>
                  <a:gd name="T5" fmla="*/ 32 h 56"/>
                  <a:gd name="T6" fmla="*/ 16 w 24"/>
                  <a:gd name="T7" fmla="*/ 56 h 56"/>
                  <a:gd name="T8" fmla="*/ 4 w 24"/>
                  <a:gd name="T9" fmla="*/ 44 h 56"/>
                  <a:gd name="T10" fmla="*/ 2 w 24"/>
                  <a:gd name="T11" fmla="*/ 38 h 56"/>
                  <a:gd name="T12" fmla="*/ 0 w 24"/>
                  <a:gd name="T13" fmla="*/ 32 h 56"/>
                  <a:gd name="T14" fmla="*/ 0 w 24"/>
                  <a:gd name="T15" fmla="*/ 20 h 56"/>
                  <a:gd name="T16" fmla="*/ 4 w 24"/>
                  <a:gd name="T17" fmla="*/ 10 h 56"/>
                  <a:gd name="T18" fmla="*/ 8 w 24"/>
                  <a:gd name="T19" fmla="*/ 4 h 56"/>
                  <a:gd name="T20" fmla="*/ 12 w 24"/>
                  <a:gd name="T21" fmla="*/ 4 h 56"/>
                  <a:gd name="T22" fmla="*/ 18 w 24"/>
                  <a:gd name="T23" fmla="*/ 2 h 56"/>
                  <a:gd name="T24" fmla="*/ 24 w 24"/>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4" h="56">
                    <a:moveTo>
                      <a:pt x="24" y="0"/>
                    </a:moveTo>
                    <a:lnTo>
                      <a:pt x="24" y="12"/>
                    </a:lnTo>
                    <a:lnTo>
                      <a:pt x="22" y="32"/>
                    </a:lnTo>
                    <a:lnTo>
                      <a:pt x="16" y="56"/>
                    </a:lnTo>
                    <a:lnTo>
                      <a:pt x="4" y="44"/>
                    </a:lnTo>
                    <a:lnTo>
                      <a:pt x="2" y="38"/>
                    </a:lnTo>
                    <a:lnTo>
                      <a:pt x="0" y="32"/>
                    </a:lnTo>
                    <a:lnTo>
                      <a:pt x="0" y="20"/>
                    </a:lnTo>
                    <a:lnTo>
                      <a:pt x="4" y="10"/>
                    </a:lnTo>
                    <a:lnTo>
                      <a:pt x="8" y="4"/>
                    </a:lnTo>
                    <a:lnTo>
                      <a:pt x="12" y="4"/>
                    </a:lnTo>
                    <a:lnTo>
                      <a:pt x="18" y="2"/>
                    </a:lnTo>
                    <a:lnTo>
                      <a:pt x="2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1" name="Freeform 11"/>
              <p:cNvSpPr>
                <a:spLocks noChangeAspect="1"/>
              </p:cNvSpPr>
              <p:nvPr/>
            </p:nvSpPr>
            <p:spPr bwMode="gray">
              <a:xfrm>
                <a:off x="4408" y="1766"/>
                <a:ext cx="34" cy="36"/>
              </a:xfrm>
              <a:custGeom>
                <a:avLst/>
                <a:gdLst>
                  <a:gd name="T0" fmla="*/ 18 w 34"/>
                  <a:gd name="T1" fmla="*/ 36 h 36"/>
                  <a:gd name="T2" fmla="*/ 12 w 34"/>
                  <a:gd name="T3" fmla="*/ 34 h 36"/>
                  <a:gd name="T4" fmla="*/ 6 w 34"/>
                  <a:gd name="T5" fmla="*/ 30 h 36"/>
                  <a:gd name="T6" fmla="*/ 2 w 34"/>
                  <a:gd name="T7" fmla="*/ 24 h 36"/>
                  <a:gd name="T8" fmla="*/ 0 w 34"/>
                  <a:gd name="T9" fmla="*/ 20 h 36"/>
                  <a:gd name="T10" fmla="*/ 2 w 34"/>
                  <a:gd name="T11" fmla="*/ 16 h 36"/>
                  <a:gd name="T12" fmla="*/ 4 w 34"/>
                  <a:gd name="T13" fmla="*/ 12 h 36"/>
                  <a:gd name="T14" fmla="*/ 12 w 34"/>
                  <a:gd name="T15" fmla="*/ 6 h 36"/>
                  <a:gd name="T16" fmla="*/ 26 w 34"/>
                  <a:gd name="T17" fmla="*/ 2 h 36"/>
                  <a:gd name="T18" fmla="*/ 34 w 34"/>
                  <a:gd name="T19" fmla="*/ 0 h 36"/>
                  <a:gd name="T20" fmla="*/ 34 w 34"/>
                  <a:gd name="T21" fmla="*/ 10 h 36"/>
                  <a:gd name="T22" fmla="*/ 30 w 34"/>
                  <a:gd name="T23" fmla="*/ 20 h 36"/>
                  <a:gd name="T24" fmla="*/ 24 w 34"/>
                  <a:gd name="T25" fmla="*/ 32 h 36"/>
                  <a:gd name="T26" fmla="*/ 22 w 34"/>
                  <a:gd name="T27" fmla="*/ 34 h 36"/>
                  <a:gd name="T28" fmla="*/ 18 w 34"/>
                  <a:gd name="T29" fmla="*/ 36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36">
                    <a:moveTo>
                      <a:pt x="18" y="36"/>
                    </a:moveTo>
                    <a:lnTo>
                      <a:pt x="12" y="34"/>
                    </a:lnTo>
                    <a:lnTo>
                      <a:pt x="6" y="30"/>
                    </a:lnTo>
                    <a:lnTo>
                      <a:pt x="2" y="24"/>
                    </a:lnTo>
                    <a:lnTo>
                      <a:pt x="0" y="20"/>
                    </a:lnTo>
                    <a:lnTo>
                      <a:pt x="2" y="16"/>
                    </a:lnTo>
                    <a:lnTo>
                      <a:pt x="4" y="12"/>
                    </a:lnTo>
                    <a:lnTo>
                      <a:pt x="12" y="6"/>
                    </a:lnTo>
                    <a:lnTo>
                      <a:pt x="26" y="2"/>
                    </a:lnTo>
                    <a:lnTo>
                      <a:pt x="34" y="0"/>
                    </a:lnTo>
                    <a:lnTo>
                      <a:pt x="34" y="10"/>
                    </a:lnTo>
                    <a:lnTo>
                      <a:pt x="30" y="20"/>
                    </a:lnTo>
                    <a:lnTo>
                      <a:pt x="24" y="32"/>
                    </a:lnTo>
                    <a:lnTo>
                      <a:pt x="22" y="34"/>
                    </a:lnTo>
                    <a:lnTo>
                      <a:pt x="18"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2" name="Freeform 12"/>
              <p:cNvSpPr>
                <a:spLocks noChangeAspect="1"/>
              </p:cNvSpPr>
              <p:nvPr/>
            </p:nvSpPr>
            <p:spPr bwMode="gray">
              <a:xfrm>
                <a:off x="3964" y="1958"/>
                <a:ext cx="36" cy="70"/>
              </a:xfrm>
              <a:custGeom>
                <a:avLst/>
                <a:gdLst>
                  <a:gd name="T0" fmla="*/ 36 w 36"/>
                  <a:gd name="T1" fmla="*/ 52 h 70"/>
                  <a:gd name="T2" fmla="*/ 34 w 36"/>
                  <a:gd name="T3" fmla="*/ 58 h 70"/>
                  <a:gd name="T4" fmla="*/ 30 w 36"/>
                  <a:gd name="T5" fmla="*/ 64 h 70"/>
                  <a:gd name="T6" fmla="*/ 22 w 36"/>
                  <a:gd name="T7" fmla="*/ 68 h 70"/>
                  <a:gd name="T8" fmla="*/ 16 w 36"/>
                  <a:gd name="T9" fmla="*/ 70 h 70"/>
                  <a:gd name="T10" fmla="*/ 12 w 36"/>
                  <a:gd name="T11" fmla="*/ 68 h 70"/>
                  <a:gd name="T12" fmla="*/ 8 w 36"/>
                  <a:gd name="T13" fmla="*/ 64 h 70"/>
                  <a:gd name="T14" fmla="*/ 6 w 36"/>
                  <a:gd name="T15" fmla="*/ 60 h 70"/>
                  <a:gd name="T16" fmla="*/ 4 w 36"/>
                  <a:gd name="T17" fmla="*/ 54 h 70"/>
                  <a:gd name="T18" fmla="*/ 2 w 36"/>
                  <a:gd name="T19" fmla="*/ 44 h 70"/>
                  <a:gd name="T20" fmla="*/ 0 w 36"/>
                  <a:gd name="T21" fmla="*/ 34 h 70"/>
                  <a:gd name="T22" fmla="*/ 2 w 36"/>
                  <a:gd name="T23" fmla="*/ 24 h 70"/>
                  <a:gd name="T24" fmla="*/ 4 w 36"/>
                  <a:gd name="T25" fmla="*/ 18 h 70"/>
                  <a:gd name="T26" fmla="*/ 6 w 36"/>
                  <a:gd name="T27" fmla="*/ 10 h 70"/>
                  <a:gd name="T28" fmla="*/ 8 w 36"/>
                  <a:gd name="T29" fmla="*/ 0 h 70"/>
                  <a:gd name="T30" fmla="*/ 14 w 36"/>
                  <a:gd name="T31" fmla="*/ 2 h 70"/>
                  <a:gd name="T32" fmla="*/ 16 w 36"/>
                  <a:gd name="T33" fmla="*/ 8 h 70"/>
                  <a:gd name="T34" fmla="*/ 26 w 36"/>
                  <a:gd name="T35" fmla="*/ 20 h 70"/>
                  <a:gd name="T36" fmla="*/ 34 w 36"/>
                  <a:gd name="T37" fmla="*/ 36 h 70"/>
                  <a:gd name="T38" fmla="*/ 36 w 36"/>
                  <a:gd name="T39" fmla="*/ 44 h 70"/>
                  <a:gd name="T40" fmla="*/ 36 w 36"/>
                  <a:gd name="T41" fmla="*/ 52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0">
                    <a:moveTo>
                      <a:pt x="36" y="52"/>
                    </a:moveTo>
                    <a:lnTo>
                      <a:pt x="34" y="58"/>
                    </a:lnTo>
                    <a:lnTo>
                      <a:pt x="30" y="64"/>
                    </a:lnTo>
                    <a:lnTo>
                      <a:pt x="22" y="68"/>
                    </a:lnTo>
                    <a:lnTo>
                      <a:pt x="16" y="70"/>
                    </a:lnTo>
                    <a:lnTo>
                      <a:pt x="12" y="68"/>
                    </a:lnTo>
                    <a:lnTo>
                      <a:pt x="8" y="64"/>
                    </a:lnTo>
                    <a:lnTo>
                      <a:pt x="6" y="60"/>
                    </a:lnTo>
                    <a:lnTo>
                      <a:pt x="4" y="54"/>
                    </a:lnTo>
                    <a:lnTo>
                      <a:pt x="2" y="44"/>
                    </a:lnTo>
                    <a:lnTo>
                      <a:pt x="0" y="34"/>
                    </a:lnTo>
                    <a:lnTo>
                      <a:pt x="2" y="24"/>
                    </a:lnTo>
                    <a:lnTo>
                      <a:pt x="4" y="18"/>
                    </a:lnTo>
                    <a:lnTo>
                      <a:pt x="6" y="10"/>
                    </a:lnTo>
                    <a:lnTo>
                      <a:pt x="8" y="0"/>
                    </a:lnTo>
                    <a:lnTo>
                      <a:pt x="14" y="2"/>
                    </a:lnTo>
                    <a:lnTo>
                      <a:pt x="16" y="8"/>
                    </a:lnTo>
                    <a:lnTo>
                      <a:pt x="26" y="20"/>
                    </a:lnTo>
                    <a:lnTo>
                      <a:pt x="34" y="36"/>
                    </a:lnTo>
                    <a:lnTo>
                      <a:pt x="36" y="44"/>
                    </a:lnTo>
                    <a:lnTo>
                      <a:pt x="36"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3" name="Freeform 13"/>
              <p:cNvSpPr>
                <a:spLocks noChangeAspect="1"/>
              </p:cNvSpPr>
              <p:nvPr/>
            </p:nvSpPr>
            <p:spPr bwMode="gray">
              <a:xfrm>
                <a:off x="4290" y="1708"/>
                <a:ext cx="150" cy="270"/>
              </a:xfrm>
              <a:custGeom>
                <a:avLst/>
                <a:gdLst>
                  <a:gd name="T0" fmla="*/ 70 w 150"/>
                  <a:gd name="T1" fmla="*/ 228 h 270"/>
                  <a:gd name="T2" fmla="*/ 96 w 150"/>
                  <a:gd name="T3" fmla="*/ 220 h 270"/>
                  <a:gd name="T4" fmla="*/ 90 w 150"/>
                  <a:gd name="T5" fmla="*/ 216 h 270"/>
                  <a:gd name="T6" fmla="*/ 112 w 150"/>
                  <a:gd name="T7" fmla="*/ 200 h 270"/>
                  <a:gd name="T8" fmla="*/ 116 w 150"/>
                  <a:gd name="T9" fmla="*/ 194 h 270"/>
                  <a:gd name="T10" fmla="*/ 114 w 150"/>
                  <a:gd name="T11" fmla="*/ 186 h 270"/>
                  <a:gd name="T12" fmla="*/ 112 w 150"/>
                  <a:gd name="T13" fmla="*/ 176 h 270"/>
                  <a:gd name="T14" fmla="*/ 106 w 150"/>
                  <a:gd name="T15" fmla="*/ 146 h 270"/>
                  <a:gd name="T16" fmla="*/ 86 w 150"/>
                  <a:gd name="T17" fmla="*/ 118 h 270"/>
                  <a:gd name="T18" fmla="*/ 76 w 150"/>
                  <a:gd name="T19" fmla="*/ 106 h 270"/>
                  <a:gd name="T20" fmla="*/ 68 w 150"/>
                  <a:gd name="T21" fmla="*/ 102 h 270"/>
                  <a:gd name="T22" fmla="*/ 60 w 150"/>
                  <a:gd name="T23" fmla="*/ 92 h 270"/>
                  <a:gd name="T24" fmla="*/ 42 w 150"/>
                  <a:gd name="T25" fmla="*/ 78 h 270"/>
                  <a:gd name="T26" fmla="*/ 32 w 150"/>
                  <a:gd name="T27" fmla="*/ 64 h 270"/>
                  <a:gd name="T28" fmla="*/ 38 w 150"/>
                  <a:gd name="T29" fmla="*/ 58 h 270"/>
                  <a:gd name="T30" fmla="*/ 42 w 150"/>
                  <a:gd name="T31" fmla="*/ 48 h 270"/>
                  <a:gd name="T32" fmla="*/ 14 w 150"/>
                  <a:gd name="T33" fmla="*/ 38 h 270"/>
                  <a:gd name="T34" fmla="*/ 4 w 150"/>
                  <a:gd name="T35" fmla="*/ 30 h 270"/>
                  <a:gd name="T36" fmla="*/ 0 w 150"/>
                  <a:gd name="T37" fmla="*/ 18 h 270"/>
                  <a:gd name="T38" fmla="*/ 10 w 150"/>
                  <a:gd name="T39" fmla="*/ 14 h 270"/>
                  <a:gd name="T40" fmla="*/ 26 w 150"/>
                  <a:gd name="T41" fmla="*/ 12 h 270"/>
                  <a:gd name="T42" fmla="*/ 42 w 150"/>
                  <a:gd name="T43" fmla="*/ 2 h 270"/>
                  <a:gd name="T44" fmla="*/ 56 w 150"/>
                  <a:gd name="T45" fmla="*/ 2 h 270"/>
                  <a:gd name="T46" fmla="*/ 66 w 150"/>
                  <a:gd name="T47" fmla="*/ 6 h 270"/>
                  <a:gd name="T48" fmla="*/ 72 w 150"/>
                  <a:gd name="T49" fmla="*/ 12 h 270"/>
                  <a:gd name="T50" fmla="*/ 82 w 150"/>
                  <a:gd name="T51" fmla="*/ 24 h 270"/>
                  <a:gd name="T52" fmla="*/ 98 w 150"/>
                  <a:gd name="T53" fmla="*/ 30 h 270"/>
                  <a:gd name="T54" fmla="*/ 94 w 150"/>
                  <a:gd name="T55" fmla="*/ 42 h 270"/>
                  <a:gd name="T56" fmla="*/ 84 w 150"/>
                  <a:gd name="T57" fmla="*/ 42 h 270"/>
                  <a:gd name="T58" fmla="*/ 82 w 150"/>
                  <a:gd name="T59" fmla="*/ 48 h 270"/>
                  <a:gd name="T60" fmla="*/ 76 w 150"/>
                  <a:gd name="T61" fmla="*/ 56 h 270"/>
                  <a:gd name="T62" fmla="*/ 70 w 150"/>
                  <a:gd name="T63" fmla="*/ 70 h 270"/>
                  <a:gd name="T64" fmla="*/ 76 w 150"/>
                  <a:gd name="T65" fmla="*/ 88 h 270"/>
                  <a:gd name="T66" fmla="*/ 86 w 150"/>
                  <a:gd name="T67" fmla="*/ 96 h 270"/>
                  <a:gd name="T68" fmla="*/ 110 w 150"/>
                  <a:gd name="T69" fmla="*/ 124 h 270"/>
                  <a:gd name="T70" fmla="*/ 138 w 150"/>
                  <a:gd name="T71" fmla="*/ 148 h 270"/>
                  <a:gd name="T72" fmla="*/ 142 w 150"/>
                  <a:gd name="T73" fmla="*/ 170 h 270"/>
                  <a:gd name="T74" fmla="*/ 146 w 150"/>
                  <a:gd name="T75" fmla="*/ 198 h 270"/>
                  <a:gd name="T76" fmla="*/ 146 w 150"/>
                  <a:gd name="T77" fmla="*/ 210 h 270"/>
                  <a:gd name="T78" fmla="*/ 138 w 150"/>
                  <a:gd name="T79" fmla="*/ 220 h 270"/>
                  <a:gd name="T80" fmla="*/ 120 w 150"/>
                  <a:gd name="T81" fmla="*/ 232 h 270"/>
                  <a:gd name="T82" fmla="*/ 104 w 150"/>
                  <a:gd name="T83" fmla="*/ 242 h 270"/>
                  <a:gd name="T84" fmla="*/ 88 w 150"/>
                  <a:gd name="T85" fmla="*/ 266 h 270"/>
                  <a:gd name="T86" fmla="*/ 78 w 150"/>
                  <a:gd name="T87" fmla="*/ 270 h 270"/>
                  <a:gd name="T88" fmla="*/ 74 w 150"/>
                  <a:gd name="T89" fmla="*/ 268 h 270"/>
                  <a:gd name="T90" fmla="*/ 74 w 150"/>
                  <a:gd name="T91" fmla="*/ 252 h 270"/>
                  <a:gd name="T92" fmla="*/ 76 w 150"/>
                  <a:gd name="T93" fmla="*/ 242 h 270"/>
                  <a:gd name="T94" fmla="*/ 70 w 150"/>
                  <a:gd name="T95" fmla="*/ 236 h 270"/>
                  <a:gd name="T96" fmla="*/ 62 w 150"/>
                  <a:gd name="T97" fmla="*/ 234 h 270"/>
                  <a:gd name="T98" fmla="*/ 64 w 150"/>
                  <a:gd name="T99" fmla="*/ 232 h 2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0" h="270">
                    <a:moveTo>
                      <a:pt x="64" y="232"/>
                    </a:moveTo>
                    <a:lnTo>
                      <a:pt x="70" y="228"/>
                    </a:lnTo>
                    <a:lnTo>
                      <a:pt x="78" y="226"/>
                    </a:lnTo>
                    <a:lnTo>
                      <a:pt x="96" y="220"/>
                    </a:lnTo>
                    <a:lnTo>
                      <a:pt x="92" y="216"/>
                    </a:lnTo>
                    <a:lnTo>
                      <a:pt x="90" y="216"/>
                    </a:lnTo>
                    <a:lnTo>
                      <a:pt x="88" y="214"/>
                    </a:lnTo>
                    <a:lnTo>
                      <a:pt x="112" y="200"/>
                    </a:lnTo>
                    <a:lnTo>
                      <a:pt x="114" y="198"/>
                    </a:lnTo>
                    <a:lnTo>
                      <a:pt x="116" y="194"/>
                    </a:lnTo>
                    <a:lnTo>
                      <a:pt x="114" y="190"/>
                    </a:lnTo>
                    <a:lnTo>
                      <a:pt x="114" y="186"/>
                    </a:lnTo>
                    <a:lnTo>
                      <a:pt x="114" y="182"/>
                    </a:lnTo>
                    <a:lnTo>
                      <a:pt x="112" y="176"/>
                    </a:lnTo>
                    <a:lnTo>
                      <a:pt x="112" y="160"/>
                    </a:lnTo>
                    <a:lnTo>
                      <a:pt x="106" y="146"/>
                    </a:lnTo>
                    <a:lnTo>
                      <a:pt x="100" y="136"/>
                    </a:lnTo>
                    <a:lnTo>
                      <a:pt x="86" y="118"/>
                    </a:lnTo>
                    <a:lnTo>
                      <a:pt x="82" y="112"/>
                    </a:lnTo>
                    <a:lnTo>
                      <a:pt x="76" y="106"/>
                    </a:lnTo>
                    <a:lnTo>
                      <a:pt x="70" y="106"/>
                    </a:lnTo>
                    <a:lnTo>
                      <a:pt x="68" y="102"/>
                    </a:lnTo>
                    <a:lnTo>
                      <a:pt x="66" y="96"/>
                    </a:lnTo>
                    <a:lnTo>
                      <a:pt x="60" y="92"/>
                    </a:lnTo>
                    <a:lnTo>
                      <a:pt x="52" y="86"/>
                    </a:lnTo>
                    <a:lnTo>
                      <a:pt x="42" y="78"/>
                    </a:lnTo>
                    <a:lnTo>
                      <a:pt x="34" y="70"/>
                    </a:lnTo>
                    <a:lnTo>
                      <a:pt x="32" y="64"/>
                    </a:lnTo>
                    <a:lnTo>
                      <a:pt x="30" y="60"/>
                    </a:lnTo>
                    <a:lnTo>
                      <a:pt x="38" y="58"/>
                    </a:lnTo>
                    <a:lnTo>
                      <a:pt x="42" y="54"/>
                    </a:lnTo>
                    <a:lnTo>
                      <a:pt x="42" y="48"/>
                    </a:lnTo>
                    <a:lnTo>
                      <a:pt x="26" y="44"/>
                    </a:lnTo>
                    <a:lnTo>
                      <a:pt x="14" y="38"/>
                    </a:lnTo>
                    <a:lnTo>
                      <a:pt x="8" y="34"/>
                    </a:lnTo>
                    <a:lnTo>
                      <a:pt x="4" y="30"/>
                    </a:lnTo>
                    <a:lnTo>
                      <a:pt x="0" y="24"/>
                    </a:lnTo>
                    <a:lnTo>
                      <a:pt x="0" y="18"/>
                    </a:lnTo>
                    <a:lnTo>
                      <a:pt x="0" y="14"/>
                    </a:lnTo>
                    <a:lnTo>
                      <a:pt x="10" y="14"/>
                    </a:lnTo>
                    <a:lnTo>
                      <a:pt x="16" y="14"/>
                    </a:lnTo>
                    <a:lnTo>
                      <a:pt x="26" y="12"/>
                    </a:lnTo>
                    <a:lnTo>
                      <a:pt x="34" y="6"/>
                    </a:lnTo>
                    <a:lnTo>
                      <a:pt x="42" y="2"/>
                    </a:lnTo>
                    <a:lnTo>
                      <a:pt x="50" y="0"/>
                    </a:lnTo>
                    <a:lnTo>
                      <a:pt x="56" y="2"/>
                    </a:lnTo>
                    <a:lnTo>
                      <a:pt x="60" y="4"/>
                    </a:lnTo>
                    <a:lnTo>
                      <a:pt x="66" y="6"/>
                    </a:lnTo>
                    <a:lnTo>
                      <a:pt x="70" y="6"/>
                    </a:lnTo>
                    <a:lnTo>
                      <a:pt x="72" y="12"/>
                    </a:lnTo>
                    <a:lnTo>
                      <a:pt x="74" y="16"/>
                    </a:lnTo>
                    <a:lnTo>
                      <a:pt x="82" y="24"/>
                    </a:lnTo>
                    <a:lnTo>
                      <a:pt x="90" y="28"/>
                    </a:lnTo>
                    <a:lnTo>
                      <a:pt x="98" y="30"/>
                    </a:lnTo>
                    <a:lnTo>
                      <a:pt x="96" y="36"/>
                    </a:lnTo>
                    <a:lnTo>
                      <a:pt x="94" y="42"/>
                    </a:lnTo>
                    <a:lnTo>
                      <a:pt x="90" y="42"/>
                    </a:lnTo>
                    <a:lnTo>
                      <a:pt x="84" y="42"/>
                    </a:lnTo>
                    <a:lnTo>
                      <a:pt x="82" y="42"/>
                    </a:lnTo>
                    <a:lnTo>
                      <a:pt x="82" y="48"/>
                    </a:lnTo>
                    <a:lnTo>
                      <a:pt x="80" y="52"/>
                    </a:lnTo>
                    <a:lnTo>
                      <a:pt x="76" y="56"/>
                    </a:lnTo>
                    <a:lnTo>
                      <a:pt x="72" y="64"/>
                    </a:lnTo>
                    <a:lnTo>
                      <a:pt x="70" y="70"/>
                    </a:lnTo>
                    <a:lnTo>
                      <a:pt x="72" y="84"/>
                    </a:lnTo>
                    <a:lnTo>
                      <a:pt x="76" y="88"/>
                    </a:lnTo>
                    <a:lnTo>
                      <a:pt x="78" y="92"/>
                    </a:lnTo>
                    <a:lnTo>
                      <a:pt x="86" y="96"/>
                    </a:lnTo>
                    <a:lnTo>
                      <a:pt x="98" y="110"/>
                    </a:lnTo>
                    <a:lnTo>
                      <a:pt x="110" y="124"/>
                    </a:lnTo>
                    <a:lnTo>
                      <a:pt x="122" y="136"/>
                    </a:lnTo>
                    <a:lnTo>
                      <a:pt x="138" y="148"/>
                    </a:lnTo>
                    <a:lnTo>
                      <a:pt x="138" y="156"/>
                    </a:lnTo>
                    <a:lnTo>
                      <a:pt x="142" y="170"/>
                    </a:lnTo>
                    <a:lnTo>
                      <a:pt x="150" y="192"/>
                    </a:lnTo>
                    <a:lnTo>
                      <a:pt x="146" y="198"/>
                    </a:lnTo>
                    <a:lnTo>
                      <a:pt x="146" y="204"/>
                    </a:lnTo>
                    <a:lnTo>
                      <a:pt x="146" y="210"/>
                    </a:lnTo>
                    <a:lnTo>
                      <a:pt x="144" y="214"/>
                    </a:lnTo>
                    <a:lnTo>
                      <a:pt x="138" y="220"/>
                    </a:lnTo>
                    <a:lnTo>
                      <a:pt x="128" y="228"/>
                    </a:lnTo>
                    <a:lnTo>
                      <a:pt x="120" y="232"/>
                    </a:lnTo>
                    <a:lnTo>
                      <a:pt x="112" y="234"/>
                    </a:lnTo>
                    <a:lnTo>
                      <a:pt x="104" y="242"/>
                    </a:lnTo>
                    <a:lnTo>
                      <a:pt x="98" y="254"/>
                    </a:lnTo>
                    <a:lnTo>
                      <a:pt x="88" y="266"/>
                    </a:lnTo>
                    <a:lnTo>
                      <a:pt x="84" y="270"/>
                    </a:lnTo>
                    <a:lnTo>
                      <a:pt x="78" y="270"/>
                    </a:lnTo>
                    <a:lnTo>
                      <a:pt x="76" y="270"/>
                    </a:lnTo>
                    <a:lnTo>
                      <a:pt x="74" y="268"/>
                    </a:lnTo>
                    <a:lnTo>
                      <a:pt x="74" y="260"/>
                    </a:lnTo>
                    <a:lnTo>
                      <a:pt x="74" y="252"/>
                    </a:lnTo>
                    <a:lnTo>
                      <a:pt x="76" y="246"/>
                    </a:lnTo>
                    <a:lnTo>
                      <a:pt x="76" y="242"/>
                    </a:lnTo>
                    <a:lnTo>
                      <a:pt x="74" y="236"/>
                    </a:lnTo>
                    <a:lnTo>
                      <a:pt x="70" y="236"/>
                    </a:lnTo>
                    <a:lnTo>
                      <a:pt x="66" y="234"/>
                    </a:lnTo>
                    <a:lnTo>
                      <a:pt x="62" y="234"/>
                    </a:lnTo>
                    <a:lnTo>
                      <a:pt x="60" y="234"/>
                    </a:lnTo>
                    <a:lnTo>
                      <a:pt x="64" y="2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4" name="Freeform 14"/>
              <p:cNvSpPr>
                <a:spLocks noChangeAspect="1"/>
              </p:cNvSpPr>
              <p:nvPr/>
            </p:nvSpPr>
            <p:spPr bwMode="gray">
              <a:xfrm>
                <a:off x="4320" y="1868"/>
                <a:ext cx="86" cy="76"/>
              </a:xfrm>
              <a:custGeom>
                <a:avLst/>
                <a:gdLst>
                  <a:gd name="T0" fmla="*/ 80 w 86"/>
                  <a:gd name="T1" fmla="*/ 0 h 76"/>
                  <a:gd name="T2" fmla="*/ 78 w 86"/>
                  <a:gd name="T3" fmla="*/ 0 h 76"/>
                  <a:gd name="T4" fmla="*/ 74 w 86"/>
                  <a:gd name="T5" fmla="*/ 2 h 76"/>
                  <a:gd name="T6" fmla="*/ 70 w 86"/>
                  <a:gd name="T7" fmla="*/ 0 h 76"/>
                  <a:gd name="T8" fmla="*/ 66 w 86"/>
                  <a:gd name="T9" fmla="*/ 0 h 76"/>
                  <a:gd name="T10" fmla="*/ 62 w 86"/>
                  <a:gd name="T11" fmla="*/ 0 h 76"/>
                  <a:gd name="T12" fmla="*/ 60 w 86"/>
                  <a:gd name="T13" fmla="*/ 4 h 76"/>
                  <a:gd name="T14" fmla="*/ 58 w 86"/>
                  <a:gd name="T15" fmla="*/ 10 h 76"/>
                  <a:gd name="T16" fmla="*/ 52 w 86"/>
                  <a:gd name="T17" fmla="*/ 8 h 76"/>
                  <a:gd name="T18" fmla="*/ 46 w 86"/>
                  <a:gd name="T19" fmla="*/ 4 h 76"/>
                  <a:gd name="T20" fmla="*/ 40 w 86"/>
                  <a:gd name="T21" fmla="*/ 2 h 76"/>
                  <a:gd name="T22" fmla="*/ 30 w 86"/>
                  <a:gd name="T23" fmla="*/ 2 h 76"/>
                  <a:gd name="T24" fmla="*/ 18 w 86"/>
                  <a:gd name="T25" fmla="*/ 2 h 76"/>
                  <a:gd name="T26" fmla="*/ 10 w 86"/>
                  <a:gd name="T27" fmla="*/ 6 h 76"/>
                  <a:gd name="T28" fmla="*/ 6 w 86"/>
                  <a:gd name="T29" fmla="*/ 10 h 76"/>
                  <a:gd name="T30" fmla="*/ 2 w 86"/>
                  <a:gd name="T31" fmla="*/ 14 h 76"/>
                  <a:gd name="T32" fmla="*/ 2 w 86"/>
                  <a:gd name="T33" fmla="*/ 20 h 76"/>
                  <a:gd name="T34" fmla="*/ 0 w 86"/>
                  <a:gd name="T35" fmla="*/ 26 h 76"/>
                  <a:gd name="T36" fmla="*/ 2 w 86"/>
                  <a:gd name="T37" fmla="*/ 30 h 76"/>
                  <a:gd name="T38" fmla="*/ 4 w 86"/>
                  <a:gd name="T39" fmla="*/ 36 h 76"/>
                  <a:gd name="T40" fmla="*/ 6 w 86"/>
                  <a:gd name="T41" fmla="*/ 40 h 76"/>
                  <a:gd name="T42" fmla="*/ 8 w 86"/>
                  <a:gd name="T43" fmla="*/ 46 h 76"/>
                  <a:gd name="T44" fmla="*/ 10 w 86"/>
                  <a:gd name="T45" fmla="*/ 52 h 76"/>
                  <a:gd name="T46" fmla="*/ 10 w 86"/>
                  <a:gd name="T47" fmla="*/ 54 h 76"/>
                  <a:gd name="T48" fmla="*/ 12 w 86"/>
                  <a:gd name="T49" fmla="*/ 58 h 76"/>
                  <a:gd name="T50" fmla="*/ 14 w 86"/>
                  <a:gd name="T51" fmla="*/ 62 h 76"/>
                  <a:gd name="T52" fmla="*/ 18 w 86"/>
                  <a:gd name="T53" fmla="*/ 66 h 76"/>
                  <a:gd name="T54" fmla="*/ 24 w 86"/>
                  <a:gd name="T55" fmla="*/ 66 h 76"/>
                  <a:gd name="T56" fmla="*/ 24 w 86"/>
                  <a:gd name="T57" fmla="*/ 76 h 76"/>
                  <a:gd name="T58" fmla="*/ 30 w 86"/>
                  <a:gd name="T59" fmla="*/ 74 h 76"/>
                  <a:gd name="T60" fmla="*/ 34 w 86"/>
                  <a:gd name="T61" fmla="*/ 72 h 76"/>
                  <a:gd name="T62" fmla="*/ 40 w 86"/>
                  <a:gd name="T63" fmla="*/ 68 h 76"/>
                  <a:gd name="T64" fmla="*/ 48 w 86"/>
                  <a:gd name="T65" fmla="*/ 66 h 76"/>
                  <a:gd name="T66" fmla="*/ 66 w 86"/>
                  <a:gd name="T67" fmla="*/ 60 h 76"/>
                  <a:gd name="T68" fmla="*/ 62 w 86"/>
                  <a:gd name="T69" fmla="*/ 56 h 76"/>
                  <a:gd name="T70" fmla="*/ 60 w 86"/>
                  <a:gd name="T71" fmla="*/ 56 h 76"/>
                  <a:gd name="T72" fmla="*/ 58 w 86"/>
                  <a:gd name="T73" fmla="*/ 54 h 76"/>
                  <a:gd name="T74" fmla="*/ 82 w 86"/>
                  <a:gd name="T75" fmla="*/ 40 h 76"/>
                  <a:gd name="T76" fmla="*/ 84 w 86"/>
                  <a:gd name="T77" fmla="*/ 38 h 76"/>
                  <a:gd name="T78" fmla="*/ 86 w 86"/>
                  <a:gd name="T79" fmla="*/ 34 h 76"/>
                  <a:gd name="T80" fmla="*/ 84 w 86"/>
                  <a:gd name="T81" fmla="*/ 30 h 76"/>
                  <a:gd name="T82" fmla="*/ 84 w 86"/>
                  <a:gd name="T83" fmla="*/ 26 h 76"/>
                  <a:gd name="T84" fmla="*/ 84 w 86"/>
                  <a:gd name="T85" fmla="*/ 22 h 76"/>
                  <a:gd name="T86" fmla="*/ 82 w 86"/>
                  <a:gd name="T87" fmla="*/ 16 h 76"/>
                  <a:gd name="T88" fmla="*/ 82 w 86"/>
                  <a:gd name="T89" fmla="*/ 0 h 76"/>
                  <a:gd name="T90" fmla="*/ 80 w 86"/>
                  <a:gd name="T91" fmla="*/ 0 h 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6" h="76">
                    <a:moveTo>
                      <a:pt x="80" y="0"/>
                    </a:moveTo>
                    <a:lnTo>
                      <a:pt x="78" y="0"/>
                    </a:lnTo>
                    <a:lnTo>
                      <a:pt x="74" y="2"/>
                    </a:lnTo>
                    <a:lnTo>
                      <a:pt x="70" y="0"/>
                    </a:lnTo>
                    <a:lnTo>
                      <a:pt x="66" y="0"/>
                    </a:lnTo>
                    <a:lnTo>
                      <a:pt x="62" y="0"/>
                    </a:lnTo>
                    <a:lnTo>
                      <a:pt x="60" y="4"/>
                    </a:lnTo>
                    <a:lnTo>
                      <a:pt x="58" y="10"/>
                    </a:lnTo>
                    <a:lnTo>
                      <a:pt x="52" y="8"/>
                    </a:lnTo>
                    <a:lnTo>
                      <a:pt x="46" y="4"/>
                    </a:lnTo>
                    <a:lnTo>
                      <a:pt x="40" y="2"/>
                    </a:lnTo>
                    <a:lnTo>
                      <a:pt x="30" y="2"/>
                    </a:lnTo>
                    <a:lnTo>
                      <a:pt x="18" y="2"/>
                    </a:lnTo>
                    <a:lnTo>
                      <a:pt x="10" y="6"/>
                    </a:lnTo>
                    <a:lnTo>
                      <a:pt x="6" y="10"/>
                    </a:lnTo>
                    <a:lnTo>
                      <a:pt x="2" y="14"/>
                    </a:lnTo>
                    <a:lnTo>
                      <a:pt x="2" y="20"/>
                    </a:lnTo>
                    <a:lnTo>
                      <a:pt x="0" y="26"/>
                    </a:lnTo>
                    <a:lnTo>
                      <a:pt x="2" y="30"/>
                    </a:lnTo>
                    <a:lnTo>
                      <a:pt x="4" y="36"/>
                    </a:lnTo>
                    <a:lnTo>
                      <a:pt x="6" y="40"/>
                    </a:lnTo>
                    <a:lnTo>
                      <a:pt x="8" y="46"/>
                    </a:lnTo>
                    <a:lnTo>
                      <a:pt x="10" y="52"/>
                    </a:lnTo>
                    <a:lnTo>
                      <a:pt x="10" y="54"/>
                    </a:lnTo>
                    <a:lnTo>
                      <a:pt x="12" y="58"/>
                    </a:lnTo>
                    <a:lnTo>
                      <a:pt x="14" y="62"/>
                    </a:lnTo>
                    <a:lnTo>
                      <a:pt x="18" y="66"/>
                    </a:lnTo>
                    <a:lnTo>
                      <a:pt x="24" y="66"/>
                    </a:lnTo>
                    <a:lnTo>
                      <a:pt x="24" y="76"/>
                    </a:lnTo>
                    <a:lnTo>
                      <a:pt x="30" y="74"/>
                    </a:lnTo>
                    <a:lnTo>
                      <a:pt x="34" y="72"/>
                    </a:lnTo>
                    <a:lnTo>
                      <a:pt x="40" y="68"/>
                    </a:lnTo>
                    <a:lnTo>
                      <a:pt x="48" y="66"/>
                    </a:lnTo>
                    <a:lnTo>
                      <a:pt x="66" y="60"/>
                    </a:lnTo>
                    <a:lnTo>
                      <a:pt x="62" y="56"/>
                    </a:lnTo>
                    <a:lnTo>
                      <a:pt x="60" y="56"/>
                    </a:lnTo>
                    <a:lnTo>
                      <a:pt x="58" y="54"/>
                    </a:lnTo>
                    <a:lnTo>
                      <a:pt x="82" y="40"/>
                    </a:lnTo>
                    <a:lnTo>
                      <a:pt x="84" y="38"/>
                    </a:lnTo>
                    <a:lnTo>
                      <a:pt x="86" y="34"/>
                    </a:lnTo>
                    <a:lnTo>
                      <a:pt x="84" y="30"/>
                    </a:lnTo>
                    <a:lnTo>
                      <a:pt x="84" y="26"/>
                    </a:lnTo>
                    <a:lnTo>
                      <a:pt x="84" y="22"/>
                    </a:lnTo>
                    <a:lnTo>
                      <a:pt x="82" y="16"/>
                    </a:lnTo>
                    <a:lnTo>
                      <a:pt x="82" y="0"/>
                    </a:lnTo>
                    <a:lnTo>
                      <a:pt x="8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5" name="Freeform 15"/>
              <p:cNvSpPr>
                <a:spLocks noChangeAspect="1"/>
              </p:cNvSpPr>
              <p:nvPr/>
            </p:nvSpPr>
            <p:spPr bwMode="gray">
              <a:xfrm>
                <a:off x="4262" y="1722"/>
                <a:ext cx="140" cy="156"/>
              </a:xfrm>
              <a:custGeom>
                <a:avLst/>
                <a:gdLst>
                  <a:gd name="T0" fmla="*/ 102 w 140"/>
                  <a:gd name="T1" fmla="*/ 124 h 156"/>
                  <a:gd name="T2" fmla="*/ 94 w 140"/>
                  <a:gd name="T3" fmla="*/ 116 h 156"/>
                  <a:gd name="T4" fmla="*/ 88 w 140"/>
                  <a:gd name="T5" fmla="*/ 102 h 156"/>
                  <a:gd name="T6" fmla="*/ 86 w 140"/>
                  <a:gd name="T7" fmla="*/ 94 h 156"/>
                  <a:gd name="T8" fmla="*/ 74 w 140"/>
                  <a:gd name="T9" fmla="*/ 84 h 156"/>
                  <a:gd name="T10" fmla="*/ 66 w 140"/>
                  <a:gd name="T11" fmla="*/ 76 h 156"/>
                  <a:gd name="T12" fmla="*/ 58 w 140"/>
                  <a:gd name="T13" fmla="*/ 82 h 156"/>
                  <a:gd name="T14" fmla="*/ 52 w 140"/>
                  <a:gd name="T15" fmla="*/ 88 h 156"/>
                  <a:gd name="T16" fmla="*/ 48 w 140"/>
                  <a:gd name="T17" fmla="*/ 84 h 156"/>
                  <a:gd name="T18" fmla="*/ 44 w 140"/>
                  <a:gd name="T19" fmla="*/ 80 h 156"/>
                  <a:gd name="T20" fmla="*/ 36 w 140"/>
                  <a:gd name="T21" fmla="*/ 84 h 156"/>
                  <a:gd name="T22" fmla="*/ 26 w 140"/>
                  <a:gd name="T23" fmla="*/ 70 h 156"/>
                  <a:gd name="T24" fmla="*/ 26 w 140"/>
                  <a:gd name="T25" fmla="*/ 58 h 156"/>
                  <a:gd name="T26" fmla="*/ 18 w 140"/>
                  <a:gd name="T27" fmla="*/ 56 h 156"/>
                  <a:gd name="T28" fmla="*/ 12 w 140"/>
                  <a:gd name="T29" fmla="*/ 56 h 156"/>
                  <a:gd name="T30" fmla="*/ 6 w 140"/>
                  <a:gd name="T31" fmla="*/ 44 h 156"/>
                  <a:gd name="T32" fmla="*/ 0 w 140"/>
                  <a:gd name="T33" fmla="*/ 38 h 156"/>
                  <a:gd name="T34" fmla="*/ 10 w 140"/>
                  <a:gd name="T35" fmla="*/ 28 h 156"/>
                  <a:gd name="T36" fmla="*/ 12 w 140"/>
                  <a:gd name="T37" fmla="*/ 22 h 156"/>
                  <a:gd name="T38" fmla="*/ 20 w 140"/>
                  <a:gd name="T39" fmla="*/ 22 h 156"/>
                  <a:gd name="T40" fmla="*/ 26 w 140"/>
                  <a:gd name="T41" fmla="*/ 20 h 156"/>
                  <a:gd name="T42" fmla="*/ 20 w 140"/>
                  <a:gd name="T43" fmla="*/ 8 h 156"/>
                  <a:gd name="T44" fmla="*/ 22 w 140"/>
                  <a:gd name="T45" fmla="*/ 2 h 156"/>
                  <a:gd name="T46" fmla="*/ 28 w 140"/>
                  <a:gd name="T47" fmla="*/ 4 h 156"/>
                  <a:gd name="T48" fmla="*/ 32 w 140"/>
                  <a:gd name="T49" fmla="*/ 16 h 156"/>
                  <a:gd name="T50" fmla="*/ 42 w 140"/>
                  <a:gd name="T51" fmla="*/ 24 h 156"/>
                  <a:gd name="T52" fmla="*/ 70 w 140"/>
                  <a:gd name="T53" fmla="*/ 34 h 156"/>
                  <a:gd name="T54" fmla="*/ 66 w 140"/>
                  <a:gd name="T55" fmla="*/ 44 h 156"/>
                  <a:gd name="T56" fmla="*/ 60 w 140"/>
                  <a:gd name="T57" fmla="*/ 50 h 156"/>
                  <a:gd name="T58" fmla="*/ 70 w 140"/>
                  <a:gd name="T59" fmla="*/ 64 h 156"/>
                  <a:gd name="T60" fmla="*/ 88 w 140"/>
                  <a:gd name="T61" fmla="*/ 78 h 156"/>
                  <a:gd name="T62" fmla="*/ 96 w 140"/>
                  <a:gd name="T63" fmla="*/ 88 h 156"/>
                  <a:gd name="T64" fmla="*/ 104 w 140"/>
                  <a:gd name="T65" fmla="*/ 92 h 156"/>
                  <a:gd name="T66" fmla="*/ 114 w 140"/>
                  <a:gd name="T67" fmla="*/ 104 h 156"/>
                  <a:gd name="T68" fmla="*/ 134 w 140"/>
                  <a:gd name="T69" fmla="*/ 132 h 156"/>
                  <a:gd name="T70" fmla="*/ 138 w 140"/>
                  <a:gd name="T71" fmla="*/ 146 h 156"/>
                  <a:gd name="T72" fmla="*/ 132 w 140"/>
                  <a:gd name="T73" fmla="*/ 148 h 156"/>
                  <a:gd name="T74" fmla="*/ 124 w 140"/>
                  <a:gd name="T75" fmla="*/ 146 h 156"/>
                  <a:gd name="T76" fmla="*/ 118 w 140"/>
                  <a:gd name="T77" fmla="*/ 150 h 156"/>
                  <a:gd name="T78" fmla="*/ 110 w 140"/>
                  <a:gd name="T79" fmla="*/ 154 h 1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0" h="156">
                    <a:moveTo>
                      <a:pt x="104" y="150"/>
                    </a:moveTo>
                    <a:lnTo>
                      <a:pt x="102" y="124"/>
                    </a:lnTo>
                    <a:lnTo>
                      <a:pt x="98" y="120"/>
                    </a:lnTo>
                    <a:lnTo>
                      <a:pt x="94" y="116"/>
                    </a:lnTo>
                    <a:lnTo>
                      <a:pt x="90" y="108"/>
                    </a:lnTo>
                    <a:lnTo>
                      <a:pt x="88" y="102"/>
                    </a:lnTo>
                    <a:lnTo>
                      <a:pt x="88" y="98"/>
                    </a:lnTo>
                    <a:lnTo>
                      <a:pt x="86" y="94"/>
                    </a:lnTo>
                    <a:lnTo>
                      <a:pt x="80" y="90"/>
                    </a:lnTo>
                    <a:lnTo>
                      <a:pt x="74" y="84"/>
                    </a:lnTo>
                    <a:lnTo>
                      <a:pt x="70" y="76"/>
                    </a:lnTo>
                    <a:lnTo>
                      <a:pt x="66" y="76"/>
                    </a:lnTo>
                    <a:lnTo>
                      <a:pt x="62" y="78"/>
                    </a:lnTo>
                    <a:lnTo>
                      <a:pt x="58" y="82"/>
                    </a:lnTo>
                    <a:lnTo>
                      <a:pt x="56" y="86"/>
                    </a:lnTo>
                    <a:lnTo>
                      <a:pt x="52" y="88"/>
                    </a:lnTo>
                    <a:lnTo>
                      <a:pt x="50" y="86"/>
                    </a:lnTo>
                    <a:lnTo>
                      <a:pt x="48" y="84"/>
                    </a:lnTo>
                    <a:lnTo>
                      <a:pt x="46" y="82"/>
                    </a:lnTo>
                    <a:lnTo>
                      <a:pt x="44" y="80"/>
                    </a:lnTo>
                    <a:lnTo>
                      <a:pt x="40" y="80"/>
                    </a:lnTo>
                    <a:lnTo>
                      <a:pt x="36" y="84"/>
                    </a:lnTo>
                    <a:lnTo>
                      <a:pt x="28" y="90"/>
                    </a:lnTo>
                    <a:lnTo>
                      <a:pt x="26" y="70"/>
                    </a:lnTo>
                    <a:lnTo>
                      <a:pt x="26" y="64"/>
                    </a:lnTo>
                    <a:lnTo>
                      <a:pt x="26" y="58"/>
                    </a:lnTo>
                    <a:lnTo>
                      <a:pt x="22" y="56"/>
                    </a:lnTo>
                    <a:lnTo>
                      <a:pt x="18" y="56"/>
                    </a:lnTo>
                    <a:lnTo>
                      <a:pt x="16" y="56"/>
                    </a:lnTo>
                    <a:lnTo>
                      <a:pt x="12" y="56"/>
                    </a:lnTo>
                    <a:lnTo>
                      <a:pt x="8" y="52"/>
                    </a:lnTo>
                    <a:lnTo>
                      <a:pt x="6" y="44"/>
                    </a:lnTo>
                    <a:lnTo>
                      <a:pt x="4" y="40"/>
                    </a:lnTo>
                    <a:lnTo>
                      <a:pt x="0" y="38"/>
                    </a:lnTo>
                    <a:lnTo>
                      <a:pt x="8" y="32"/>
                    </a:lnTo>
                    <a:lnTo>
                      <a:pt x="10" y="28"/>
                    </a:lnTo>
                    <a:lnTo>
                      <a:pt x="10" y="24"/>
                    </a:lnTo>
                    <a:lnTo>
                      <a:pt x="12" y="22"/>
                    </a:lnTo>
                    <a:lnTo>
                      <a:pt x="16" y="18"/>
                    </a:lnTo>
                    <a:lnTo>
                      <a:pt x="20" y="22"/>
                    </a:lnTo>
                    <a:lnTo>
                      <a:pt x="22" y="22"/>
                    </a:lnTo>
                    <a:lnTo>
                      <a:pt x="26" y="20"/>
                    </a:lnTo>
                    <a:lnTo>
                      <a:pt x="22" y="14"/>
                    </a:lnTo>
                    <a:lnTo>
                      <a:pt x="20" y="8"/>
                    </a:lnTo>
                    <a:lnTo>
                      <a:pt x="20" y="4"/>
                    </a:lnTo>
                    <a:lnTo>
                      <a:pt x="22" y="2"/>
                    </a:lnTo>
                    <a:lnTo>
                      <a:pt x="28" y="0"/>
                    </a:lnTo>
                    <a:lnTo>
                      <a:pt x="28" y="4"/>
                    </a:lnTo>
                    <a:lnTo>
                      <a:pt x="28" y="10"/>
                    </a:lnTo>
                    <a:lnTo>
                      <a:pt x="32" y="16"/>
                    </a:lnTo>
                    <a:lnTo>
                      <a:pt x="36" y="20"/>
                    </a:lnTo>
                    <a:lnTo>
                      <a:pt x="42" y="24"/>
                    </a:lnTo>
                    <a:lnTo>
                      <a:pt x="54" y="30"/>
                    </a:lnTo>
                    <a:lnTo>
                      <a:pt x="70" y="34"/>
                    </a:lnTo>
                    <a:lnTo>
                      <a:pt x="70" y="40"/>
                    </a:lnTo>
                    <a:lnTo>
                      <a:pt x="66" y="44"/>
                    </a:lnTo>
                    <a:lnTo>
                      <a:pt x="58" y="46"/>
                    </a:lnTo>
                    <a:lnTo>
                      <a:pt x="60" y="50"/>
                    </a:lnTo>
                    <a:lnTo>
                      <a:pt x="62" y="56"/>
                    </a:lnTo>
                    <a:lnTo>
                      <a:pt x="70" y="64"/>
                    </a:lnTo>
                    <a:lnTo>
                      <a:pt x="80" y="72"/>
                    </a:lnTo>
                    <a:lnTo>
                      <a:pt x="88" y="78"/>
                    </a:lnTo>
                    <a:lnTo>
                      <a:pt x="94" y="82"/>
                    </a:lnTo>
                    <a:lnTo>
                      <a:pt x="96" y="88"/>
                    </a:lnTo>
                    <a:lnTo>
                      <a:pt x="98" y="92"/>
                    </a:lnTo>
                    <a:lnTo>
                      <a:pt x="104" y="92"/>
                    </a:lnTo>
                    <a:lnTo>
                      <a:pt x="110" y="98"/>
                    </a:lnTo>
                    <a:lnTo>
                      <a:pt x="114" y="104"/>
                    </a:lnTo>
                    <a:lnTo>
                      <a:pt x="128" y="122"/>
                    </a:lnTo>
                    <a:lnTo>
                      <a:pt x="134" y="132"/>
                    </a:lnTo>
                    <a:lnTo>
                      <a:pt x="140" y="146"/>
                    </a:lnTo>
                    <a:lnTo>
                      <a:pt x="138" y="146"/>
                    </a:lnTo>
                    <a:lnTo>
                      <a:pt x="136" y="146"/>
                    </a:lnTo>
                    <a:lnTo>
                      <a:pt x="132" y="148"/>
                    </a:lnTo>
                    <a:lnTo>
                      <a:pt x="128" y="146"/>
                    </a:lnTo>
                    <a:lnTo>
                      <a:pt x="124" y="146"/>
                    </a:lnTo>
                    <a:lnTo>
                      <a:pt x="120" y="146"/>
                    </a:lnTo>
                    <a:lnTo>
                      <a:pt x="118" y="150"/>
                    </a:lnTo>
                    <a:lnTo>
                      <a:pt x="116" y="156"/>
                    </a:lnTo>
                    <a:lnTo>
                      <a:pt x="110" y="154"/>
                    </a:lnTo>
                    <a:lnTo>
                      <a:pt x="104" y="1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6" name="Freeform 16"/>
              <p:cNvSpPr>
                <a:spLocks noChangeAspect="1"/>
              </p:cNvSpPr>
              <p:nvPr/>
            </p:nvSpPr>
            <p:spPr bwMode="gray">
              <a:xfrm>
                <a:off x="4230" y="1760"/>
                <a:ext cx="136" cy="272"/>
              </a:xfrm>
              <a:custGeom>
                <a:avLst/>
                <a:gdLst>
                  <a:gd name="T0" fmla="*/ 96 w 136"/>
                  <a:gd name="T1" fmla="*/ 266 h 272"/>
                  <a:gd name="T2" fmla="*/ 92 w 136"/>
                  <a:gd name="T3" fmla="*/ 272 h 272"/>
                  <a:gd name="T4" fmla="*/ 84 w 136"/>
                  <a:gd name="T5" fmla="*/ 272 h 272"/>
                  <a:gd name="T6" fmla="*/ 76 w 136"/>
                  <a:gd name="T7" fmla="*/ 264 h 272"/>
                  <a:gd name="T8" fmla="*/ 68 w 136"/>
                  <a:gd name="T9" fmla="*/ 254 h 272"/>
                  <a:gd name="T10" fmla="*/ 56 w 136"/>
                  <a:gd name="T11" fmla="*/ 242 h 272"/>
                  <a:gd name="T12" fmla="*/ 44 w 136"/>
                  <a:gd name="T13" fmla="*/ 230 h 272"/>
                  <a:gd name="T14" fmla="*/ 34 w 136"/>
                  <a:gd name="T15" fmla="*/ 232 h 272"/>
                  <a:gd name="T16" fmla="*/ 30 w 136"/>
                  <a:gd name="T17" fmla="*/ 220 h 272"/>
                  <a:gd name="T18" fmla="*/ 32 w 136"/>
                  <a:gd name="T19" fmla="*/ 172 h 272"/>
                  <a:gd name="T20" fmla="*/ 42 w 136"/>
                  <a:gd name="T21" fmla="*/ 166 h 272"/>
                  <a:gd name="T22" fmla="*/ 44 w 136"/>
                  <a:gd name="T23" fmla="*/ 156 h 272"/>
                  <a:gd name="T24" fmla="*/ 40 w 136"/>
                  <a:gd name="T25" fmla="*/ 134 h 272"/>
                  <a:gd name="T26" fmla="*/ 30 w 136"/>
                  <a:gd name="T27" fmla="*/ 116 h 272"/>
                  <a:gd name="T28" fmla="*/ 20 w 136"/>
                  <a:gd name="T29" fmla="*/ 100 h 272"/>
                  <a:gd name="T30" fmla="*/ 22 w 136"/>
                  <a:gd name="T31" fmla="*/ 88 h 272"/>
                  <a:gd name="T32" fmla="*/ 22 w 136"/>
                  <a:gd name="T33" fmla="*/ 74 h 272"/>
                  <a:gd name="T34" fmla="*/ 12 w 136"/>
                  <a:gd name="T35" fmla="*/ 58 h 272"/>
                  <a:gd name="T36" fmla="*/ 2 w 136"/>
                  <a:gd name="T37" fmla="*/ 44 h 272"/>
                  <a:gd name="T38" fmla="*/ 2 w 136"/>
                  <a:gd name="T39" fmla="*/ 26 h 272"/>
                  <a:gd name="T40" fmla="*/ 8 w 136"/>
                  <a:gd name="T41" fmla="*/ 16 h 272"/>
                  <a:gd name="T42" fmla="*/ 22 w 136"/>
                  <a:gd name="T43" fmla="*/ 6 h 272"/>
                  <a:gd name="T44" fmla="*/ 36 w 136"/>
                  <a:gd name="T45" fmla="*/ 2 h 272"/>
                  <a:gd name="T46" fmla="*/ 40 w 136"/>
                  <a:gd name="T47" fmla="*/ 14 h 272"/>
                  <a:gd name="T48" fmla="*/ 48 w 136"/>
                  <a:gd name="T49" fmla="*/ 18 h 272"/>
                  <a:gd name="T50" fmla="*/ 54 w 136"/>
                  <a:gd name="T51" fmla="*/ 18 h 272"/>
                  <a:gd name="T52" fmla="*/ 58 w 136"/>
                  <a:gd name="T53" fmla="*/ 26 h 272"/>
                  <a:gd name="T54" fmla="*/ 60 w 136"/>
                  <a:gd name="T55" fmla="*/ 52 h 272"/>
                  <a:gd name="T56" fmla="*/ 72 w 136"/>
                  <a:gd name="T57" fmla="*/ 42 h 272"/>
                  <a:gd name="T58" fmla="*/ 78 w 136"/>
                  <a:gd name="T59" fmla="*/ 44 h 272"/>
                  <a:gd name="T60" fmla="*/ 82 w 136"/>
                  <a:gd name="T61" fmla="*/ 48 h 272"/>
                  <a:gd name="T62" fmla="*/ 88 w 136"/>
                  <a:gd name="T63" fmla="*/ 48 h 272"/>
                  <a:gd name="T64" fmla="*/ 94 w 136"/>
                  <a:gd name="T65" fmla="*/ 40 h 272"/>
                  <a:gd name="T66" fmla="*/ 102 w 136"/>
                  <a:gd name="T67" fmla="*/ 38 h 272"/>
                  <a:gd name="T68" fmla="*/ 112 w 136"/>
                  <a:gd name="T69" fmla="*/ 52 h 272"/>
                  <a:gd name="T70" fmla="*/ 120 w 136"/>
                  <a:gd name="T71" fmla="*/ 60 h 272"/>
                  <a:gd name="T72" fmla="*/ 122 w 136"/>
                  <a:gd name="T73" fmla="*/ 70 h 272"/>
                  <a:gd name="T74" fmla="*/ 130 w 136"/>
                  <a:gd name="T75" fmla="*/ 82 h 272"/>
                  <a:gd name="T76" fmla="*/ 136 w 136"/>
                  <a:gd name="T77" fmla="*/ 112 h 272"/>
                  <a:gd name="T78" fmla="*/ 120 w 136"/>
                  <a:gd name="T79" fmla="*/ 110 h 272"/>
                  <a:gd name="T80" fmla="*/ 100 w 136"/>
                  <a:gd name="T81" fmla="*/ 114 h 272"/>
                  <a:gd name="T82" fmla="*/ 92 w 136"/>
                  <a:gd name="T83" fmla="*/ 122 h 272"/>
                  <a:gd name="T84" fmla="*/ 90 w 136"/>
                  <a:gd name="T85" fmla="*/ 134 h 272"/>
                  <a:gd name="T86" fmla="*/ 94 w 136"/>
                  <a:gd name="T87" fmla="*/ 144 h 272"/>
                  <a:gd name="T88" fmla="*/ 98 w 136"/>
                  <a:gd name="T89" fmla="*/ 154 h 272"/>
                  <a:gd name="T90" fmla="*/ 86 w 136"/>
                  <a:gd name="T91" fmla="*/ 150 h 272"/>
                  <a:gd name="T92" fmla="*/ 68 w 136"/>
                  <a:gd name="T93" fmla="*/ 136 h 272"/>
                  <a:gd name="T94" fmla="*/ 52 w 136"/>
                  <a:gd name="T95" fmla="*/ 128 h 272"/>
                  <a:gd name="T96" fmla="*/ 50 w 136"/>
                  <a:gd name="T97" fmla="*/ 158 h 272"/>
                  <a:gd name="T98" fmla="*/ 48 w 136"/>
                  <a:gd name="T99" fmla="*/ 176 h 272"/>
                  <a:gd name="T100" fmla="*/ 48 w 136"/>
                  <a:gd name="T101" fmla="*/ 192 h 272"/>
                  <a:gd name="T102" fmla="*/ 52 w 136"/>
                  <a:gd name="T103" fmla="*/ 204 h 272"/>
                  <a:gd name="T104" fmla="*/ 60 w 136"/>
                  <a:gd name="T105" fmla="*/ 216 h 272"/>
                  <a:gd name="T106" fmla="*/ 66 w 136"/>
                  <a:gd name="T107" fmla="*/ 224 h 272"/>
                  <a:gd name="T108" fmla="*/ 68 w 136"/>
                  <a:gd name="T109" fmla="*/ 238 h 272"/>
                  <a:gd name="T110" fmla="*/ 74 w 136"/>
                  <a:gd name="T111" fmla="*/ 244 h 272"/>
                  <a:gd name="T112" fmla="*/ 104 w 136"/>
                  <a:gd name="T113" fmla="*/ 266 h 2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6" h="272">
                    <a:moveTo>
                      <a:pt x="104" y="266"/>
                    </a:moveTo>
                    <a:lnTo>
                      <a:pt x="96" y="266"/>
                    </a:lnTo>
                    <a:lnTo>
                      <a:pt x="94" y="272"/>
                    </a:lnTo>
                    <a:lnTo>
                      <a:pt x="92" y="272"/>
                    </a:lnTo>
                    <a:lnTo>
                      <a:pt x="88" y="272"/>
                    </a:lnTo>
                    <a:lnTo>
                      <a:pt x="84" y="272"/>
                    </a:lnTo>
                    <a:lnTo>
                      <a:pt x="82" y="272"/>
                    </a:lnTo>
                    <a:lnTo>
                      <a:pt x="76" y="264"/>
                    </a:lnTo>
                    <a:lnTo>
                      <a:pt x="72" y="258"/>
                    </a:lnTo>
                    <a:lnTo>
                      <a:pt x="68" y="254"/>
                    </a:lnTo>
                    <a:lnTo>
                      <a:pt x="62" y="254"/>
                    </a:lnTo>
                    <a:lnTo>
                      <a:pt x="56" y="242"/>
                    </a:lnTo>
                    <a:lnTo>
                      <a:pt x="50" y="236"/>
                    </a:lnTo>
                    <a:lnTo>
                      <a:pt x="44" y="230"/>
                    </a:lnTo>
                    <a:lnTo>
                      <a:pt x="38" y="226"/>
                    </a:lnTo>
                    <a:lnTo>
                      <a:pt x="34" y="232"/>
                    </a:lnTo>
                    <a:lnTo>
                      <a:pt x="32" y="228"/>
                    </a:lnTo>
                    <a:lnTo>
                      <a:pt x="30" y="220"/>
                    </a:lnTo>
                    <a:lnTo>
                      <a:pt x="30" y="206"/>
                    </a:lnTo>
                    <a:lnTo>
                      <a:pt x="32" y="172"/>
                    </a:lnTo>
                    <a:lnTo>
                      <a:pt x="38" y="172"/>
                    </a:lnTo>
                    <a:lnTo>
                      <a:pt x="42" y="166"/>
                    </a:lnTo>
                    <a:lnTo>
                      <a:pt x="44" y="162"/>
                    </a:lnTo>
                    <a:lnTo>
                      <a:pt x="44" y="156"/>
                    </a:lnTo>
                    <a:lnTo>
                      <a:pt x="44" y="146"/>
                    </a:lnTo>
                    <a:lnTo>
                      <a:pt x="40" y="134"/>
                    </a:lnTo>
                    <a:lnTo>
                      <a:pt x="34" y="124"/>
                    </a:lnTo>
                    <a:lnTo>
                      <a:pt x="30" y="116"/>
                    </a:lnTo>
                    <a:lnTo>
                      <a:pt x="18" y="106"/>
                    </a:lnTo>
                    <a:lnTo>
                      <a:pt x="20" y="100"/>
                    </a:lnTo>
                    <a:lnTo>
                      <a:pt x="20" y="94"/>
                    </a:lnTo>
                    <a:lnTo>
                      <a:pt x="22" y="88"/>
                    </a:lnTo>
                    <a:lnTo>
                      <a:pt x="22" y="82"/>
                    </a:lnTo>
                    <a:lnTo>
                      <a:pt x="22" y="74"/>
                    </a:lnTo>
                    <a:lnTo>
                      <a:pt x="20" y="68"/>
                    </a:lnTo>
                    <a:lnTo>
                      <a:pt x="12" y="58"/>
                    </a:lnTo>
                    <a:lnTo>
                      <a:pt x="4" y="50"/>
                    </a:lnTo>
                    <a:lnTo>
                      <a:pt x="2" y="44"/>
                    </a:lnTo>
                    <a:lnTo>
                      <a:pt x="0" y="34"/>
                    </a:lnTo>
                    <a:lnTo>
                      <a:pt x="2" y="26"/>
                    </a:lnTo>
                    <a:lnTo>
                      <a:pt x="4" y="22"/>
                    </a:lnTo>
                    <a:lnTo>
                      <a:pt x="8" y="16"/>
                    </a:lnTo>
                    <a:lnTo>
                      <a:pt x="10" y="14"/>
                    </a:lnTo>
                    <a:lnTo>
                      <a:pt x="22" y="6"/>
                    </a:lnTo>
                    <a:lnTo>
                      <a:pt x="32" y="0"/>
                    </a:lnTo>
                    <a:lnTo>
                      <a:pt x="36" y="2"/>
                    </a:lnTo>
                    <a:lnTo>
                      <a:pt x="38" y="6"/>
                    </a:lnTo>
                    <a:lnTo>
                      <a:pt x="40" y="14"/>
                    </a:lnTo>
                    <a:lnTo>
                      <a:pt x="44" y="18"/>
                    </a:lnTo>
                    <a:lnTo>
                      <a:pt x="48" y="18"/>
                    </a:lnTo>
                    <a:lnTo>
                      <a:pt x="50" y="18"/>
                    </a:lnTo>
                    <a:lnTo>
                      <a:pt x="54" y="18"/>
                    </a:lnTo>
                    <a:lnTo>
                      <a:pt x="58" y="20"/>
                    </a:lnTo>
                    <a:lnTo>
                      <a:pt x="58" y="26"/>
                    </a:lnTo>
                    <a:lnTo>
                      <a:pt x="58" y="32"/>
                    </a:lnTo>
                    <a:lnTo>
                      <a:pt x="60" y="52"/>
                    </a:lnTo>
                    <a:lnTo>
                      <a:pt x="68" y="46"/>
                    </a:lnTo>
                    <a:lnTo>
                      <a:pt x="72" y="42"/>
                    </a:lnTo>
                    <a:lnTo>
                      <a:pt x="76" y="42"/>
                    </a:lnTo>
                    <a:lnTo>
                      <a:pt x="78" y="44"/>
                    </a:lnTo>
                    <a:lnTo>
                      <a:pt x="80" y="46"/>
                    </a:lnTo>
                    <a:lnTo>
                      <a:pt x="82" y="48"/>
                    </a:lnTo>
                    <a:lnTo>
                      <a:pt x="84" y="50"/>
                    </a:lnTo>
                    <a:lnTo>
                      <a:pt x="88" y="48"/>
                    </a:lnTo>
                    <a:lnTo>
                      <a:pt x="90" y="44"/>
                    </a:lnTo>
                    <a:lnTo>
                      <a:pt x="94" y="40"/>
                    </a:lnTo>
                    <a:lnTo>
                      <a:pt x="98" y="38"/>
                    </a:lnTo>
                    <a:lnTo>
                      <a:pt x="102" y="38"/>
                    </a:lnTo>
                    <a:lnTo>
                      <a:pt x="106" y="46"/>
                    </a:lnTo>
                    <a:lnTo>
                      <a:pt x="112" y="52"/>
                    </a:lnTo>
                    <a:lnTo>
                      <a:pt x="118" y="56"/>
                    </a:lnTo>
                    <a:lnTo>
                      <a:pt x="120" y="60"/>
                    </a:lnTo>
                    <a:lnTo>
                      <a:pt x="120" y="64"/>
                    </a:lnTo>
                    <a:lnTo>
                      <a:pt x="122" y="70"/>
                    </a:lnTo>
                    <a:lnTo>
                      <a:pt x="126" y="78"/>
                    </a:lnTo>
                    <a:lnTo>
                      <a:pt x="130" y="82"/>
                    </a:lnTo>
                    <a:lnTo>
                      <a:pt x="134" y="86"/>
                    </a:lnTo>
                    <a:lnTo>
                      <a:pt x="136" y="112"/>
                    </a:lnTo>
                    <a:lnTo>
                      <a:pt x="130" y="110"/>
                    </a:lnTo>
                    <a:lnTo>
                      <a:pt x="120" y="110"/>
                    </a:lnTo>
                    <a:lnTo>
                      <a:pt x="108" y="110"/>
                    </a:lnTo>
                    <a:lnTo>
                      <a:pt x="100" y="114"/>
                    </a:lnTo>
                    <a:lnTo>
                      <a:pt x="96" y="118"/>
                    </a:lnTo>
                    <a:lnTo>
                      <a:pt x="92" y="122"/>
                    </a:lnTo>
                    <a:lnTo>
                      <a:pt x="92" y="128"/>
                    </a:lnTo>
                    <a:lnTo>
                      <a:pt x="90" y="134"/>
                    </a:lnTo>
                    <a:lnTo>
                      <a:pt x="92" y="138"/>
                    </a:lnTo>
                    <a:lnTo>
                      <a:pt x="94" y="144"/>
                    </a:lnTo>
                    <a:lnTo>
                      <a:pt x="96" y="148"/>
                    </a:lnTo>
                    <a:lnTo>
                      <a:pt x="98" y="154"/>
                    </a:lnTo>
                    <a:lnTo>
                      <a:pt x="92" y="152"/>
                    </a:lnTo>
                    <a:lnTo>
                      <a:pt x="86" y="150"/>
                    </a:lnTo>
                    <a:lnTo>
                      <a:pt x="76" y="144"/>
                    </a:lnTo>
                    <a:lnTo>
                      <a:pt x="68" y="136"/>
                    </a:lnTo>
                    <a:lnTo>
                      <a:pt x="60" y="128"/>
                    </a:lnTo>
                    <a:lnTo>
                      <a:pt x="52" y="128"/>
                    </a:lnTo>
                    <a:lnTo>
                      <a:pt x="52" y="150"/>
                    </a:lnTo>
                    <a:lnTo>
                      <a:pt x="50" y="158"/>
                    </a:lnTo>
                    <a:lnTo>
                      <a:pt x="48" y="166"/>
                    </a:lnTo>
                    <a:lnTo>
                      <a:pt x="48" y="176"/>
                    </a:lnTo>
                    <a:lnTo>
                      <a:pt x="46" y="188"/>
                    </a:lnTo>
                    <a:lnTo>
                      <a:pt x="48" y="192"/>
                    </a:lnTo>
                    <a:lnTo>
                      <a:pt x="48" y="200"/>
                    </a:lnTo>
                    <a:lnTo>
                      <a:pt x="52" y="204"/>
                    </a:lnTo>
                    <a:lnTo>
                      <a:pt x="60" y="206"/>
                    </a:lnTo>
                    <a:lnTo>
                      <a:pt x="60" y="216"/>
                    </a:lnTo>
                    <a:lnTo>
                      <a:pt x="62" y="220"/>
                    </a:lnTo>
                    <a:lnTo>
                      <a:pt x="66" y="224"/>
                    </a:lnTo>
                    <a:lnTo>
                      <a:pt x="66" y="234"/>
                    </a:lnTo>
                    <a:lnTo>
                      <a:pt x="68" y="238"/>
                    </a:lnTo>
                    <a:lnTo>
                      <a:pt x="70" y="240"/>
                    </a:lnTo>
                    <a:lnTo>
                      <a:pt x="74" y="244"/>
                    </a:lnTo>
                    <a:lnTo>
                      <a:pt x="84" y="248"/>
                    </a:lnTo>
                    <a:lnTo>
                      <a:pt x="104" y="26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7" name="Freeform 17"/>
              <p:cNvSpPr>
                <a:spLocks noChangeAspect="1"/>
              </p:cNvSpPr>
              <p:nvPr/>
            </p:nvSpPr>
            <p:spPr bwMode="gray">
              <a:xfrm>
                <a:off x="4292" y="2014"/>
                <a:ext cx="72" cy="102"/>
              </a:xfrm>
              <a:custGeom>
                <a:avLst/>
                <a:gdLst>
                  <a:gd name="T0" fmla="*/ 42 w 72"/>
                  <a:gd name="T1" fmla="*/ 12 h 102"/>
                  <a:gd name="T2" fmla="*/ 34 w 72"/>
                  <a:gd name="T3" fmla="*/ 12 h 102"/>
                  <a:gd name="T4" fmla="*/ 32 w 72"/>
                  <a:gd name="T5" fmla="*/ 18 h 102"/>
                  <a:gd name="T6" fmla="*/ 30 w 72"/>
                  <a:gd name="T7" fmla="*/ 18 h 102"/>
                  <a:gd name="T8" fmla="*/ 26 w 72"/>
                  <a:gd name="T9" fmla="*/ 18 h 102"/>
                  <a:gd name="T10" fmla="*/ 22 w 72"/>
                  <a:gd name="T11" fmla="*/ 18 h 102"/>
                  <a:gd name="T12" fmla="*/ 20 w 72"/>
                  <a:gd name="T13" fmla="*/ 18 h 102"/>
                  <a:gd name="T14" fmla="*/ 14 w 72"/>
                  <a:gd name="T15" fmla="*/ 10 h 102"/>
                  <a:gd name="T16" fmla="*/ 10 w 72"/>
                  <a:gd name="T17" fmla="*/ 4 h 102"/>
                  <a:gd name="T18" fmla="*/ 6 w 72"/>
                  <a:gd name="T19" fmla="*/ 0 h 102"/>
                  <a:gd name="T20" fmla="*/ 0 w 72"/>
                  <a:gd name="T21" fmla="*/ 0 h 102"/>
                  <a:gd name="T22" fmla="*/ 2 w 72"/>
                  <a:gd name="T23" fmla="*/ 8 h 102"/>
                  <a:gd name="T24" fmla="*/ 4 w 72"/>
                  <a:gd name="T25" fmla="*/ 14 h 102"/>
                  <a:gd name="T26" fmla="*/ 6 w 72"/>
                  <a:gd name="T27" fmla="*/ 24 h 102"/>
                  <a:gd name="T28" fmla="*/ 10 w 72"/>
                  <a:gd name="T29" fmla="*/ 36 h 102"/>
                  <a:gd name="T30" fmla="*/ 14 w 72"/>
                  <a:gd name="T31" fmla="*/ 46 h 102"/>
                  <a:gd name="T32" fmla="*/ 18 w 72"/>
                  <a:gd name="T33" fmla="*/ 54 h 102"/>
                  <a:gd name="T34" fmla="*/ 34 w 72"/>
                  <a:gd name="T35" fmla="*/ 72 h 102"/>
                  <a:gd name="T36" fmla="*/ 50 w 72"/>
                  <a:gd name="T37" fmla="*/ 86 h 102"/>
                  <a:gd name="T38" fmla="*/ 58 w 72"/>
                  <a:gd name="T39" fmla="*/ 96 h 102"/>
                  <a:gd name="T40" fmla="*/ 66 w 72"/>
                  <a:gd name="T41" fmla="*/ 102 h 102"/>
                  <a:gd name="T42" fmla="*/ 68 w 72"/>
                  <a:gd name="T43" fmla="*/ 100 h 102"/>
                  <a:gd name="T44" fmla="*/ 70 w 72"/>
                  <a:gd name="T45" fmla="*/ 100 h 102"/>
                  <a:gd name="T46" fmla="*/ 72 w 72"/>
                  <a:gd name="T47" fmla="*/ 96 h 102"/>
                  <a:gd name="T48" fmla="*/ 72 w 72"/>
                  <a:gd name="T49" fmla="*/ 90 h 102"/>
                  <a:gd name="T50" fmla="*/ 70 w 72"/>
                  <a:gd name="T51" fmla="*/ 84 h 102"/>
                  <a:gd name="T52" fmla="*/ 66 w 72"/>
                  <a:gd name="T53" fmla="*/ 74 h 102"/>
                  <a:gd name="T54" fmla="*/ 62 w 72"/>
                  <a:gd name="T55" fmla="*/ 68 h 102"/>
                  <a:gd name="T56" fmla="*/ 60 w 72"/>
                  <a:gd name="T57" fmla="*/ 64 h 102"/>
                  <a:gd name="T58" fmla="*/ 58 w 72"/>
                  <a:gd name="T59" fmla="*/ 60 h 102"/>
                  <a:gd name="T60" fmla="*/ 58 w 72"/>
                  <a:gd name="T61" fmla="*/ 40 h 102"/>
                  <a:gd name="T62" fmla="*/ 58 w 72"/>
                  <a:gd name="T63" fmla="*/ 32 h 102"/>
                  <a:gd name="T64" fmla="*/ 52 w 72"/>
                  <a:gd name="T65" fmla="*/ 24 h 102"/>
                  <a:gd name="T66" fmla="*/ 42 w 72"/>
                  <a:gd name="T67" fmla="*/ 12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 h="102">
                    <a:moveTo>
                      <a:pt x="42" y="12"/>
                    </a:moveTo>
                    <a:lnTo>
                      <a:pt x="34" y="12"/>
                    </a:lnTo>
                    <a:lnTo>
                      <a:pt x="32" y="18"/>
                    </a:lnTo>
                    <a:lnTo>
                      <a:pt x="30" y="18"/>
                    </a:lnTo>
                    <a:lnTo>
                      <a:pt x="26" y="18"/>
                    </a:lnTo>
                    <a:lnTo>
                      <a:pt x="22" y="18"/>
                    </a:lnTo>
                    <a:lnTo>
                      <a:pt x="20" y="18"/>
                    </a:lnTo>
                    <a:lnTo>
                      <a:pt x="14" y="10"/>
                    </a:lnTo>
                    <a:lnTo>
                      <a:pt x="10" y="4"/>
                    </a:lnTo>
                    <a:lnTo>
                      <a:pt x="6" y="0"/>
                    </a:lnTo>
                    <a:lnTo>
                      <a:pt x="0" y="0"/>
                    </a:lnTo>
                    <a:lnTo>
                      <a:pt x="2" y="8"/>
                    </a:lnTo>
                    <a:lnTo>
                      <a:pt x="4" y="14"/>
                    </a:lnTo>
                    <a:lnTo>
                      <a:pt x="6" y="24"/>
                    </a:lnTo>
                    <a:lnTo>
                      <a:pt x="10" y="36"/>
                    </a:lnTo>
                    <a:lnTo>
                      <a:pt x="14" y="46"/>
                    </a:lnTo>
                    <a:lnTo>
                      <a:pt x="18" y="54"/>
                    </a:lnTo>
                    <a:lnTo>
                      <a:pt x="34" y="72"/>
                    </a:lnTo>
                    <a:lnTo>
                      <a:pt x="50" y="86"/>
                    </a:lnTo>
                    <a:lnTo>
                      <a:pt x="58" y="96"/>
                    </a:lnTo>
                    <a:lnTo>
                      <a:pt x="66" y="102"/>
                    </a:lnTo>
                    <a:lnTo>
                      <a:pt x="68" y="100"/>
                    </a:lnTo>
                    <a:lnTo>
                      <a:pt x="70" y="100"/>
                    </a:lnTo>
                    <a:lnTo>
                      <a:pt x="72" y="96"/>
                    </a:lnTo>
                    <a:lnTo>
                      <a:pt x="72" y="90"/>
                    </a:lnTo>
                    <a:lnTo>
                      <a:pt x="70" y="84"/>
                    </a:lnTo>
                    <a:lnTo>
                      <a:pt x="66" y="74"/>
                    </a:lnTo>
                    <a:lnTo>
                      <a:pt x="62" y="68"/>
                    </a:lnTo>
                    <a:lnTo>
                      <a:pt x="60" y="64"/>
                    </a:lnTo>
                    <a:lnTo>
                      <a:pt x="58" y="60"/>
                    </a:lnTo>
                    <a:lnTo>
                      <a:pt x="58" y="40"/>
                    </a:lnTo>
                    <a:lnTo>
                      <a:pt x="58" y="32"/>
                    </a:lnTo>
                    <a:lnTo>
                      <a:pt x="52" y="24"/>
                    </a:lnTo>
                    <a:lnTo>
                      <a:pt x="4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8" name="Freeform 18"/>
              <p:cNvSpPr>
                <a:spLocks noChangeAspect="1"/>
              </p:cNvSpPr>
              <p:nvPr/>
            </p:nvSpPr>
            <p:spPr bwMode="gray">
              <a:xfrm>
                <a:off x="4140" y="1614"/>
                <a:ext cx="134" cy="318"/>
              </a:xfrm>
              <a:custGeom>
                <a:avLst/>
                <a:gdLst>
                  <a:gd name="T0" fmla="*/ 0 w 134"/>
                  <a:gd name="T1" fmla="*/ 140 h 318"/>
                  <a:gd name="T2" fmla="*/ 28 w 134"/>
                  <a:gd name="T3" fmla="*/ 166 h 318"/>
                  <a:gd name="T4" fmla="*/ 42 w 134"/>
                  <a:gd name="T5" fmla="*/ 180 h 318"/>
                  <a:gd name="T6" fmla="*/ 48 w 134"/>
                  <a:gd name="T7" fmla="*/ 198 h 318"/>
                  <a:gd name="T8" fmla="*/ 46 w 134"/>
                  <a:gd name="T9" fmla="*/ 212 h 318"/>
                  <a:gd name="T10" fmla="*/ 44 w 134"/>
                  <a:gd name="T11" fmla="*/ 224 h 318"/>
                  <a:gd name="T12" fmla="*/ 48 w 134"/>
                  <a:gd name="T13" fmla="*/ 226 h 318"/>
                  <a:gd name="T14" fmla="*/ 58 w 134"/>
                  <a:gd name="T15" fmla="*/ 228 h 318"/>
                  <a:gd name="T16" fmla="*/ 66 w 134"/>
                  <a:gd name="T17" fmla="*/ 228 h 318"/>
                  <a:gd name="T18" fmla="*/ 80 w 134"/>
                  <a:gd name="T19" fmla="*/ 224 h 318"/>
                  <a:gd name="T20" fmla="*/ 84 w 134"/>
                  <a:gd name="T21" fmla="*/ 206 h 318"/>
                  <a:gd name="T22" fmla="*/ 96 w 134"/>
                  <a:gd name="T23" fmla="*/ 220 h 318"/>
                  <a:gd name="T24" fmla="*/ 106 w 134"/>
                  <a:gd name="T25" fmla="*/ 252 h 318"/>
                  <a:gd name="T26" fmla="*/ 118 w 134"/>
                  <a:gd name="T27" fmla="*/ 276 h 318"/>
                  <a:gd name="T28" fmla="*/ 122 w 134"/>
                  <a:gd name="T29" fmla="*/ 286 h 318"/>
                  <a:gd name="T30" fmla="*/ 124 w 134"/>
                  <a:gd name="T31" fmla="*/ 310 h 318"/>
                  <a:gd name="T32" fmla="*/ 128 w 134"/>
                  <a:gd name="T33" fmla="*/ 318 h 318"/>
                  <a:gd name="T34" fmla="*/ 134 w 134"/>
                  <a:gd name="T35" fmla="*/ 308 h 318"/>
                  <a:gd name="T36" fmla="*/ 134 w 134"/>
                  <a:gd name="T37" fmla="*/ 292 h 318"/>
                  <a:gd name="T38" fmla="*/ 124 w 134"/>
                  <a:gd name="T39" fmla="*/ 270 h 318"/>
                  <a:gd name="T40" fmla="*/ 108 w 134"/>
                  <a:gd name="T41" fmla="*/ 252 h 318"/>
                  <a:gd name="T42" fmla="*/ 110 w 134"/>
                  <a:gd name="T43" fmla="*/ 240 h 318"/>
                  <a:gd name="T44" fmla="*/ 112 w 134"/>
                  <a:gd name="T45" fmla="*/ 228 h 318"/>
                  <a:gd name="T46" fmla="*/ 110 w 134"/>
                  <a:gd name="T47" fmla="*/ 214 h 318"/>
                  <a:gd name="T48" fmla="*/ 94 w 134"/>
                  <a:gd name="T49" fmla="*/ 196 h 318"/>
                  <a:gd name="T50" fmla="*/ 90 w 134"/>
                  <a:gd name="T51" fmla="*/ 180 h 318"/>
                  <a:gd name="T52" fmla="*/ 94 w 134"/>
                  <a:gd name="T53" fmla="*/ 168 h 318"/>
                  <a:gd name="T54" fmla="*/ 106 w 134"/>
                  <a:gd name="T55" fmla="*/ 156 h 318"/>
                  <a:gd name="T56" fmla="*/ 124 w 134"/>
                  <a:gd name="T57" fmla="*/ 144 h 318"/>
                  <a:gd name="T58" fmla="*/ 132 w 134"/>
                  <a:gd name="T59" fmla="*/ 134 h 318"/>
                  <a:gd name="T60" fmla="*/ 132 w 134"/>
                  <a:gd name="T61" fmla="*/ 128 h 318"/>
                  <a:gd name="T62" fmla="*/ 120 w 134"/>
                  <a:gd name="T63" fmla="*/ 122 h 318"/>
                  <a:gd name="T64" fmla="*/ 108 w 134"/>
                  <a:gd name="T65" fmla="*/ 116 h 318"/>
                  <a:gd name="T66" fmla="*/ 110 w 134"/>
                  <a:gd name="T67" fmla="*/ 102 h 318"/>
                  <a:gd name="T68" fmla="*/ 104 w 134"/>
                  <a:gd name="T69" fmla="*/ 96 h 318"/>
                  <a:gd name="T70" fmla="*/ 98 w 134"/>
                  <a:gd name="T71" fmla="*/ 90 h 318"/>
                  <a:gd name="T72" fmla="*/ 94 w 134"/>
                  <a:gd name="T73" fmla="*/ 82 h 318"/>
                  <a:gd name="T74" fmla="*/ 84 w 134"/>
                  <a:gd name="T75" fmla="*/ 82 h 318"/>
                  <a:gd name="T76" fmla="*/ 78 w 134"/>
                  <a:gd name="T77" fmla="*/ 76 h 318"/>
                  <a:gd name="T78" fmla="*/ 76 w 134"/>
                  <a:gd name="T79" fmla="*/ 64 h 318"/>
                  <a:gd name="T80" fmla="*/ 82 w 134"/>
                  <a:gd name="T81" fmla="*/ 52 h 318"/>
                  <a:gd name="T82" fmla="*/ 86 w 134"/>
                  <a:gd name="T83" fmla="*/ 48 h 318"/>
                  <a:gd name="T84" fmla="*/ 84 w 134"/>
                  <a:gd name="T85" fmla="*/ 28 h 318"/>
                  <a:gd name="T86" fmla="*/ 80 w 134"/>
                  <a:gd name="T87" fmla="*/ 14 h 318"/>
                  <a:gd name="T88" fmla="*/ 72 w 134"/>
                  <a:gd name="T89" fmla="*/ 12 h 318"/>
                  <a:gd name="T90" fmla="*/ 68 w 134"/>
                  <a:gd name="T91" fmla="*/ 4 h 318"/>
                  <a:gd name="T92" fmla="*/ 62 w 134"/>
                  <a:gd name="T93" fmla="*/ 0 h 318"/>
                  <a:gd name="T94" fmla="*/ 56 w 134"/>
                  <a:gd name="T95" fmla="*/ 8 h 318"/>
                  <a:gd name="T96" fmla="*/ 56 w 134"/>
                  <a:gd name="T97" fmla="*/ 20 h 318"/>
                  <a:gd name="T98" fmla="*/ 44 w 134"/>
                  <a:gd name="T99" fmla="*/ 22 h 318"/>
                  <a:gd name="T100" fmla="*/ 30 w 134"/>
                  <a:gd name="T101" fmla="*/ 34 h 318"/>
                  <a:gd name="T102" fmla="*/ 30 w 134"/>
                  <a:gd name="T103" fmla="*/ 40 h 318"/>
                  <a:gd name="T104" fmla="*/ 26 w 134"/>
                  <a:gd name="T105" fmla="*/ 60 h 318"/>
                  <a:gd name="T106" fmla="*/ 28 w 134"/>
                  <a:gd name="T107" fmla="*/ 64 h 318"/>
                  <a:gd name="T108" fmla="*/ 28 w 134"/>
                  <a:gd name="T109" fmla="*/ 70 h 318"/>
                  <a:gd name="T110" fmla="*/ 20 w 134"/>
                  <a:gd name="T111" fmla="*/ 84 h 318"/>
                  <a:gd name="T112" fmla="*/ 16 w 134"/>
                  <a:gd name="T113" fmla="*/ 82 h 318"/>
                  <a:gd name="T114" fmla="*/ 10 w 134"/>
                  <a:gd name="T115" fmla="*/ 86 h 318"/>
                  <a:gd name="T116" fmla="*/ 12 w 134"/>
                  <a:gd name="T117" fmla="*/ 100 h 318"/>
                  <a:gd name="T118" fmla="*/ 10 w 134"/>
                  <a:gd name="T119" fmla="*/ 118 h 318"/>
                  <a:gd name="T120" fmla="*/ 2 w 134"/>
                  <a:gd name="T121" fmla="*/ 124 h 318"/>
                  <a:gd name="T122" fmla="*/ 0 w 134"/>
                  <a:gd name="T123" fmla="*/ 136 h 3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4" h="318">
                    <a:moveTo>
                      <a:pt x="0" y="136"/>
                    </a:moveTo>
                    <a:lnTo>
                      <a:pt x="0" y="140"/>
                    </a:lnTo>
                    <a:lnTo>
                      <a:pt x="14" y="152"/>
                    </a:lnTo>
                    <a:lnTo>
                      <a:pt x="28" y="166"/>
                    </a:lnTo>
                    <a:lnTo>
                      <a:pt x="36" y="172"/>
                    </a:lnTo>
                    <a:lnTo>
                      <a:pt x="42" y="180"/>
                    </a:lnTo>
                    <a:lnTo>
                      <a:pt x="46" y="190"/>
                    </a:lnTo>
                    <a:lnTo>
                      <a:pt x="48" y="198"/>
                    </a:lnTo>
                    <a:lnTo>
                      <a:pt x="48" y="204"/>
                    </a:lnTo>
                    <a:lnTo>
                      <a:pt x="46" y="212"/>
                    </a:lnTo>
                    <a:lnTo>
                      <a:pt x="44" y="218"/>
                    </a:lnTo>
                    <a:lnTo>
                      <a:pt x="44" y="224"/>
                    </a:lnTo>
                    <a:lnTo>
                      <a:pt x="44" y="226"/>
                    </a:lnTo>
                    <a:lnTo>
                      <a:pt x="48" y="226"/>
                    </a:lnTo>
                    <a:lnTo>
                      <a:pt x="56" y="224"/>
                    </a:lnTo>
                    <a:lnTo>
                      <a:pt x="58" y="228"/>
                    </a:lnTo>
                    <a:lnTo>
                      <a:pt x="62" y="228"/>
                    </a:lnTo>
                    <a:lnTo>
                      <a:pt x="66" y="228"/>
                    </a:lnTo>
                    <a:lnTo>
                      <a:pt x="72" y="228"/>
                    </a:lnTo>
                    <a:lnTo>
                      <a:pt x="80" y="224"/>
                    </a:lnTo>
                    <a:lnTo>
                      <a:pt x="84" y="216"/>
                    </a:lnTo>
                    <a:lnTo>
                      <a:pt x="84" y="206"/>
                    </a:lnTo>
                    <a:lnTo>
                      <a:pt x="90" y="212"/>
                    </a:lnTo>
                    <a:lnTo>
                      <a:pt x="96" y="220"/>
                    </a:lnTo>
                    <a:lnTo>
                      <a:pt x="102" y="234"/>
                    </a:lnTo>
                    <a:lnTo>
                      <a:pt x="106" y="252"/>
                    </a:lnTo>
                    <a:lnTo>
                      <a:pt x="110" y="268"/>
                    </a:lnTo>
                    <a:lnTo>
                      <a:pt x="118" y="276"/>
                    </a:lnTo>
                    <a:lnTo>
                      <a:pt x="122" y="282"/>
                    </a:lnTo>
                    <a:lnTo>
                      <a:pt x="122" y="286"/>
                    </a:lnTo>
                    <a:lnTo>
                      <a:pt x="124" y="304"/>
                    </a:lnTo>
                    <a:lnTo>
                      <a:pt x="124" y="310"/>
                    </a:lnTo>
                    <a:lnTo>
                      <a:pt x="122" y="318"/>
                    </a:lnTo>
                    <a:lnTo>
                      <a:pt x="128" y="318"/>
                    </a:lnTo>
                    <a:lnTo>
                      <a:pt x="132" y="312"/>
                    </a:lnTo>
                    <a:lnTo>
                      <a:pt x="134" y="308"/>
                    </a:lnTo>
                    <a:lnTo>
                      <a:pt x="134" y="302"/>
                    </a:lnTo>
                    <a:lnTo>
                      <a:pt x="134" y="292"/>
                    </a:lnTo>
                    <a:lnTo>
                      <a:pt x="130" y="280"/>
                    </a:lnTo>
                    <a:lnTo>
                      <a:pt x="124" y="270"/>
                    </a:lnTo>
                    <a:lnTo>
                      <a:pt x="120" y="262"/>
                    </a:lnTo>
                    <a:lnTo>
                      <a:pt x="108" y="252"/>
                    </a:lnTo>
                    <a:lnTo>
                      <a:pt x="110" y="246"/>
                    </a:lnTo>
                    <a:lnTo>
                      <a:pt x="110" y="240"/>
                    </a:lnTo>
                    <a:lnTo>
                      <a:pt x="112" y="234"/>
                    </a:lnTo>
                    <a:lnTo>
                      <a:pt x="112" y="228"/>
                    </a:lnTo>
                    <a:lnTo>
                      <a:pt x="112" y="220"/>
                    </a:lnTo>
                    <a:lnTo>
                      <a:pt x="110" y="214"/>
                    </a:lnTo>
                    <a:lnTo>
                      <a:pt x="102" y="204"/>
                    </a:lnTo>
                    <a:lnTo>
                      <a:pt x="94" y="196"/>
                    </a:lnTo>
                    <a:lnTo>
                      <a:pt x="92" y="190"/>
                    </a:lnTo>
                    <a:lnTo>
                      <a:pt x="90" y="180"/>
                    </a:lnTo>
                    <a:lnTo>
                      <a:pt x="92" y="172"/>
                    </a:lnTo>
                    <a:lnTo>
                      <a:pt x="94" y="168"/>
                    </a:lnTo>
                    <a:lnTo>
                      <a:pt x="98" y="162"/>
                    </a:lnTo>
                    <a:lnTo>
                      <a:pt x="106" y="156"/>
                    </a:lnTo>
                    <a:lnTo>
                      <a:pt x="118" y="148"/>
                    </a:lnTo>
                    <a:lnTo>
                      <a:pt x="124" y="144"/>
                    </a:lnTo>
                    <a:lnTo>
                      <a:pt x="130" y="140"/>
                    </a:lnTo>
                    <a:lnTo>
                      <a:pt x="132" y="134"/>
                    </a:lnTo>
                    <a:lnTo>
                      <a:pt x="134" y="130"/>
                    </a:lnTo>
                    <a:lnTo>
                      <a:pt x="132" y="128"/>
                    </a:lnTo>
                    <a:lnTo>
                      <a:pt x="126" y="126"/>
                    </a:lnTo>
                    <a:lnTo>
                      <a:pt x="120" y="122"/>
                    </a:lnTo>
                    <a:lnTo>
                      <a:pt x="114" y="118"/>
                    </a:lnTo>
                    <a:lnTo>
                      <a:pt x="108" y="116"/>
                    </a:lnTo>
                    <a:lnTo>
                      <a:pt x="110" y="106"/>
                    </a:lnTo>
                    <a:lnTo>
                      <a:pt x="110" y="102"/>
                    </a:lnTo>
                    <a:lnTo>
                      <a:pt x="108" y="98"/>
                    </a:lnTo>
                    <a:lnTo>
                      <a:pt x="104" y="96"/>
                    </a:lnTo>
                    <a:lnTo>
                      <a:pt x="100" y="94"/>
                    </a:lnTo>
                    <a:lnTo>
                      <a:pt x="98" y="90"/>
                    </a:lnTo>
                    <a:lnTo>
                      <a:pt x="96" y="84"/>
                    </a:lnTo>
                    <a:lnTo>
                      <a:pt x="94" y="82"/>
                    </a:lnTo>
                    <a:lnTo>
                      <a:pt x="90" y="82"/>
                    </a:lnTo>
                    <a:lnTo>
                      <a:pt x="84" y="82"/>
                    </a:lnTo>
                    <a:lnTo>
                      <a:pt x="80" y="80"/>
                    </a:lnTo>
                    <a:lnTo>
                      <a:pt x="78" y="76"/>
                    </a:lnTo>
                    <a:lnTo>
                      <a:pt x="76" y="68"/>
                    </a:lnTo>
                    <a:lnTo>
                      <a:pt x="76" y="64"/>
                    </a:lnTo>
                    <a:lnTo>
                      <a:pt x="78" y="58"/>
                    </a:lnTo>
                    <a:lnTo>
                      <a:pt x="82" y="52"/>
                    </a:lnTo>
                    <a:lnTo>
                      <a:pt x="88" y="50"/>
                    </a:lnTo>
                    <a:lnTo>
                      <a:pt x="86" y="48"/>
                    </a:lnTo>
                    <a:lnTo>
                      <a:pt x="88" y="44"/>
                    </a:lnTo>
                    <a:lnTo>
                      <a:pt x="84" y="28"/>
                    </a:lnTo>
                    <a:lnTo>
                      <a:pt x="82" y="18"/>
                    </a:lnTo>
                    <a:lnTo>
                      <a:pt x="80" y="14"/>
                    </a:lnTo>
                    <a:lnTo>
                      <a:pt x="76" y="14"/>
                    </a:lnTo>
                    <a:lnTo>
                      <a:pt x="72" y="12"/>
                    </a:lnTo>
                    <a:lnTo>
                      <a:pt x="72" y="10"/>
                    </a:lnTo>
                    <a:lnTo>
                      <a:pt x="68" y="4"/>
                    </a:lnTo>
                    <a:lnTo>
                      <a:pt x="66" y="2"/>
                    </a:lnTo>
                    <a:lnTo>
                      <a:pt x="62" y="0"/>
                    </a:lnTo>
                    <a:lnTo>
                      <a:pt x="56" y="0"/>
                    </a:lnTo>
                    <a:lnTo>
                      <a:pt x="56" y="8"/>
                    </a:lnTo>
                    <a:lnTo>
                      <a:pt x="54" y="14"/>
                    </a:lnTo>
                    <a:lnTo>
                      <a:pt x="56" y="20"/>
                    </a:lnTo>
                    <a:lnTo>
                      <a:pt x="50" y="20"/>
                    </a:lnTo>
                    <a:lnTo>
                      <a:pt x="44" y="22"/>
                    </a:lnTo>
                    <a:lnTo>
                      <a:pt x="36" y="28"/>
                    </a:lnTo>
                    <a:lnTo>
                      <a:pt x="30" y="34"/>
                    </a:lnTo>
                    <a:lnTo>
                      <a:pt x="28" y="36"/>
                    </a:lnTo>
                    <a:lnTo>
                      <a:pt x="30" y="40"/>
                    </a:lnTo>
                    <a:lnTo>
                      <a:pt x="32" y="42"/>
                    </a:lnTo>
                    <a:lnTo>
                      <a:pt x="26" y="60"/>
                    </a:lnTo>
                    <a:lnTo>
                      <a:pt x="26" y="62"/>
                    </a:lnTo>
                    <a:lnTo>
                      <a:pt x="28" y="64"/>
                    </a:lnTo>
                    <a:lnTo>
                      <a:pt x="30" y="64"/>
                    </a:lnTo>
                    <a:lnTo>
                      <a:pt x="28" y="70"/>
                    </a:lnTo>
                    <a:lnTo>
                      <a:pt x="26" y="74"/>
                    </a:lnTo>
                    <a:lnTo>
                      <a:pt x="20" y="84"/>
                    </a:lnTo>
                    <a:lnTo>
                      <a:pt x="18" y="84"/>
                    </a:lnTo>
                    <a:lnTo>
                      <a:pt x="16" y="82"/>
                    </a:lnTo>
                    <a:lnTo>
                      <a:pt x="12" y="86"/>
                    </a:lnTo>
                    <a:lnTo>
                      <a:pt x="10" y="86"/>
                    </a:lnTo>
                    <a:lnTo>
                      <a:pt x="12" y="92"/>
                    </a:lnTo>
                    <a:lnTo>
                      <a:pt x="12" y="100"/>
                    </a:lnTo>
                    <a:lnTo>
                      <a:pt x="10" y="110"/>
                    </a:lnTo>
                    <a:lnTo>
                      <a:pt x="10" y="118"/>
                    </a:lnTo>
                    <a:lnTo>
                      <a:pt x="4" y="118"/>
                    </a:lnTo>
                    <a:lnTo>
                      <a:pt x="2" y="124"/>
                    </a:lnTo>
                    <a:lnTo>
                      <a:pt x="0" y="130"/>
                    </a:lnTo>
                    <a:lnTo>
                      <a:pt x="0" y="1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9" name="Freeform 19"/>
              <p:cNvSpPr>
                <a:spLocks noChangeAspect="1"/>
              </p:cNvSpPr>
              <p:nvPr/>
            </p:nvSpPr>
            <p:spPr bwMode="gray">
              <a:xfrm>
                <a:off x="4062" y="1652"/>
                <a:ext cx="84" cy="96"/>
              </a:xfrm>
              <a:custGeom>
                <a:avLst/>
                <a:gdLst>
                  <a:gd name="T0" fmla="*/ 80 w 84"/>
                  <a:gd name="T1" fmla="*/ 86 h 96"/>
                  <a:gd name="T2" fmla="*/ 74 w 84"/>
                  <a:gd name="T3" fmla="*/ 88 h 96"/>
                  <a:gd name="T4" fmla="*/ 70 w 84"/>
                  <a:gd name="T5" fmla="*/ 76 h 96"/>
                  <a:gd name="T6" fmla="*/ 58 w 84"/>
                  <a:gd name="T7" fmla="*/ 72 h 96"/>
                  <a:gd name="T8" fmla="*/ 50 w 84"/>
                  <a:gd name="T9" fmla="*/ 70 h 96"/>
                  <a:gd name="T10" fmla="*/ 46 w 84"/>
                  <a:gd name="T11" fmla="*/ 66 h 96"/>
                  <a:gd name="T12" fmla="*/ 40 w 84"/>
                  <a:gd name="T13" fmla="*/ 80 h 96"/>
                  <a:gd name="T14" fmla="*/ 26 w 84"/>
                  <a:gd name="T15" fmla="*/ 86 h 96"/>
                  <a:gd name="T16" fmla="*/ 22 w 84"/>
                  <a:gd name="T17" fmla="*/ 70 h 96"/>
                  <a:gd name="T18" fmla="*/ 20 w 84"/>
                  <a:gd name="T19" fmla="*/ 58 h 96"/>
                  <a:gd name="T20" fmla="*/ 14 w 84"/>
                  <a:gd name="T21" fmla="*/ 52 h 96"/>
                  <a:gd name="T22" fmla="*/ 16 w 84"/>
                  <a:gd name="T23" fmla="*/ 40 h 96"/>
                  <a:gd name="T24" fmla="*/ 8 w 84"/>
                  <a:gd name="T25" fmla="*/ 34 h 96"/>
                  <a:gd name="T26" fmla="*/ 6 w 84"/>
                  <a:gd name="T27" fmla="*/ 28 h 96"/>
                  <a:gd name="T28" fmla="*/ 10 w 84"/>
                  <a:gd name="T29" fmla="*/ 26 h 96"/>
                  <a:gd name="T30" fmla="*/ 10 w 84"/>
                  <a:gd name="T31" fmla="*/ 18 h 96"/>
                  <a:gd name="T32" fmla="*/ 2 w 84"/>
                  <a:gd name="T33" fmla="*/ 10 h 96"/>
                  <a:gd name="T34" fmla="*/ 0 w 84"/>
                  <a:gd name="T35" fmla="*/ 4 h 96"/>
                  <a:gd name="T36" fmla="*/ 6 w 84"/>
                  <a:gd name="T37" fmla="*/ 0 h 96"/>
                  <a:gd name="T38" fmla="*/ 24 w 84"/>
                  <a:gd name="T39" fmla="*/ 10 h 96"/>
                  <a:gd name="T40" fmla="*/ 28 w 84"/>
                  <a:gd name="T41" fmla="*/ 16 h 96"/>
                  <a:gd name="T42" fmla="*/ 28 w 84"/>
                  <a:gd name="T43" fmla="*/ 22 h 96"/>
                  <a:gd name="T44" fmla="*/ 34 w 84"/>
                  <a:gd name="T45" fmla="*/ 26 h 96"/>
                  <a:gd name="T46" fmla="*/ 46 w 84"/>
                  <a:gd name="T47" fmla="*/ 26 h 96"/>
                  <a:gd name="T48" fmla="*/ 70 w 84"/>
                  <a:gd name="T49" fmla="*/ 30 h 96"/>
                  <a:gd name="T50" fmla="*/ 56 w 84"/>
                  <a:gd name="T51" fmla="*/ 56 h 96"/>
                  <a:gd name="T52" fmla="*/ 62 w 84"/>
                  <a:gd name="T53" fmla="*/ 62 h 96"/>
                  <a:gd name="T54" fmla="*/ 68 w 84"/>
                  <a:gd name="T55" fmla="*/ 56 h 96"/>
                  <a:gd name="T56" fmla="*/ 70 w 84"/>
                  <a:gd name="T57" fmla="*/ 50 h 96"/>
                  <a:gd name="T58" fmla="*/ 78 w 84"/>
                  <a:gd name="T59" fmla="*/ 66 h 96"/>
                  <a:gd name="T60" fmla="*/ 82 w 84"/>
                  <a:gd name="T61" fmla="*/ 78 h 96"/>
                  <a:gd name="T62" fmla="*/ 82 w 84"/>
                  <a:gd name="T63" fmla="*/ 82 h 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 h="96">
                    <a:moveTo>
                      <a:pt x="82" y="82"/>
                    </a:moveTo>
                    <a:lnTo>
                      <a:pt x="80" y="86"/>
                    </a:lnTo>
                    <a:lnTo>
                      <a:pt x="78" y="96"/>
                    </a:lnTo>
                    <a:lnTo>
                      <a:pt x="74" y="88"/>
                    </a:lnTo>
                    <a:lnTo>
                      <a:pt x="72" y="84"/>
                    </a:lnTo>
                    <a:lnTo>
                      <a:pt x="70" y="76"/>
                    </a:lnTo>
                    <a:lnTo>
                      <a:pt x="64" y="70"/>
                    </a:lnTo>
                    <a:lnTo>
                      <a:pt x="58" y="72"/>
                    </a:lnTo>
                    <a:lnTo>
                      <a:pt x="52" y="72"/>
                    </a:lnTo>
                    <a:lnTo>
                      <a:pt x="50" y="70"/>
                    </a:lnTo>
                    <a:lnTo>
                      <a:pt x="48" y="68"/>
                    </a:lnTo>
                    <a:lnTo>
                      <a:pt x="46" y="66"/>
                    </a:lnTo>
                    <a:lnTo>
                      <a:pt x="46" y="72"/>
                    </a:lnTo>
                    <a:lnTo>
                      <a:pt x="40" y="80"/>
                    </a:lnTo>
                    <a:lnTo>
                      <a:pt x="32" y="84"/>
                    </a:lnTo>
                    <a:lnTo>
                      <a:pt x="26" y="86"/>
                    </a:lnTo>
                    <a:lnTo>
                      <a:pt x="24" y="76"/>
                    </a:lnTo>
                    <a:lnTo>
                      <a:pt x="22" y="70"/>
                    </a:lnTo>
                    <a:lnTo>
                      <a:pt x="22" y="62"/>
                    </a:lnTo>
                    <a:lnTo>
                      <a:pt x="20" y="58"/>
                    </a:lnTo>
                    <a:lnTo>
                      <a:pt x="18" y="54"/>
                    </a:lnTo>
                    <a:lnTo>
                      <a:pt x="14" y="52"/>
                    </a:lnTo>
                    <a:lnTo>
                      <a:pt x="14" y="50"/>
                    </a:lnTo>
                    <a:lnTo>
                      <a:pt x="16" y="40"/>
                    </a:lnTo>
                    <a:lnTo>
                      <a:pt x="10" y="36"/>
                    </a:lnTo>
                    <a:lnTo>
                      <a:pt x="8" y="34"/>
                    </a:lnTo>
                    <a:lnTo>
                      <a:pt x="6" y="30"/>
                    </a:lnTo>
                    <a:lnTo>
                      <a:pt x="6" y="28"/>
                    </a:lnTo>
                    <a:lnTo>
                      <a:pt x="8" y="26"/>
                    </a:lnTo>
                    <a:lnTo>
                      <a:pt x="10" y="26"/>
                    </a:lnTo>
                    <a:lnTo>
                      <a:pt x="12" y="22"/>
                    </a:lnTo>
                    <a:lnTo>
                      <a:pt x="10" y="18"/>
                    </a:lnTo>
                    <a:lnTo>
                      <a:pt x="6" y="14"/>
                    </a:lnTo>
                    <a:lnTo>
                      <a:pt x="2" y="10"/>
                    </a:lnTo>
                    <a:lnTo>
                      <a:pt x="0" y="6"/>
                    </a:lnTo>
                    <a:lnTo>
                      <a:pt x="0" y="4"/>
                    </a:lnTo>
                    <a:lnTo>
                      <a:pt x="2" y="2"/>
                    </a:lnTo>
                    <a:lnTo>
                      <a:pt x="6" y="0"/>
                    </a:lnTo>
                    <a:lnTo>
                      <a:pt x="20" y="6"/>
                    </a:lnTo>
                    <a:lnTo>
                      <a:pt x="24" y="10"/>
                    </a:lnTo>
                    <a:lnTo>
                      <a:pt x="28" y="12"/>
                    </a:lnTo>
                    <a:lnTo>
                      <a:pt x="28" y="16"/>
                    </a:lnTo>
                    <a:lnTo>
                      <a:pt x="28" y="20"/>
                    </a:lnTo>
                    <a:lnTo>
                      <a:pt x="28" y="22"/>
                    </a:lnTo>
                    <a:lnTo>
                      <a:pt x="30" y="24"/>
                    </a:lnTo>
                    <a:lnTo>
                      <a:pt x="34" y="26"/>
                    </a:lnTo>
                    <a:lnTo>
                      <a:pt x="38" y="26"/>
                    </a:lnTo>
                    <a:lnTo>
                      <a:pt x="46" y="26"/>
                    </a:lnTo>
                    <a:lnTo>
                      <a:pt x="70" y="26"/>
                    </a:lnTo>
                    <a:lnTo>
                      <a:pt x="70" y="30"/>
                    </a:lnTo>
                    <a:lnTo>
                      <a:pt x="52" y="50"/>
                    </a:lnTo>
                    <a:lnTo>
                      <a:pt x="56" y="56"/>
                    </a:lnTo>
                    <a:lnTo>
                      <a:pt x="60" y="60"/>
                    </a:lnTo>
                    <a:lnTo>
                      <a:pt x="62" y="62"/>
                    </a:lnTo>
                    <a:lnTo>
                      <a:pt x="66" y="60"/>
                    </a:lnTo>
                    <a:lnTo>
                      <a:pt x="68" y="56"/>
                    </a:lnTo>
                    <a:lnTo>
                      <a:pt x="68" y="52"/>
                    </a:lnTo>
                    <a:lnTo>
                      <a:pt x="70" y="50"/>
                    </a:lnTo>
                    <a:lnTo>
                      <a:pt x="74" y="56"/>
                    </a:lnTo>
                    <a:lnTo>
                      <a:pt x="78" y="66"/>
                    </a:lnTo>
                    <a:lnTo>
                      <a:pt x="78" y="76"/>
                    </a:lnTo>
                    <a:lnTo>
                      <a:pt x="82" y="78"/>
                    </a:lnTo>
                    <a:lnTo>
                      <a:pt x="84" y="80"/>
                    </a:lnTo>
                    <a:lnTo>
                      <a:pt x="82"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0" name="Freeform 20"/>
              <p:cNvSpPr>
                <a:spLocks noChangeAspect="1"/>
              </p:cNvSpPr>
              <p:nvPr/>
            </p:nvSpPr>
            <p:spPr bwMode="gray">
              <a:xfrm>
                <a:off x="3762" y="1482"/>
                <a:ext cx="434" cy="502"/>
              </a:xfrm>
              <a:custGeom>
                <a:avLst/>
                <a:gdLst>
                  <a:gd name="T0" fmla="*/ 428 w 434"/>
                  <a:gd name="T1" fmla="*/ 152 h 502"/>
                  <a:gd name="T2" fmla="*/ 408 w 434"/>
                  <a:gd name="T3" fmla="*/ 172 h 502"/>
                  <a:gd name="T4" fmla="*/ 408 w 434"/>
                  <a:gd name="T5" fmla="*/ 196 h 502"/>
                  <a:gd name="T6" fmla="*/ 394 w 434"/>
                  <a:gd name="T7" fmla="*/ 214 h 502"/>
                  <a:gd name="T8" fmla="*/ 388 w 434"/>
                  <a:gd name="T9" fmla="*/ 250 h 502"/>
                  <a:gd name="T10" fmla="*/ 374 w 434"/>
                  <a:gd name="T11" fmla="*/ 226 h 502"/>
                  <a:gd name="T12" fmla="*/ 362 w 434"/>
                  <a:gd name="T13" fmla="*/ 232 h 502"/>
                  <a:gd name="T14" fmla="*/ 370 w 434"/>
                  <a:gd name="T15" fmla="*/ 196 h 502"/>
                  <a:gd name="T16" fmla="*/ 328 w 434"/>
                  <a:gd name="T17" fmla="*/ 192 h 502"/>
                  <a:gd name="T18" fmla="*/ 320 w 434"/>
                  <a:gd name="T19" fmla="*/ 176 h 502"/>
                  <a:gd name="T20" fmla="*/ 302 w 434"/>
                  <a:gd name="T21" fmla="*/ 180 h 502"/>
                  <a:gd name="T22" fmla="*/ 308 w 434"/>
                  <a:gd name="T23" fmla="*/ 196 h 502"/>
                  <a:gd name="T24" fmla="*/ 316 w 434"/>
                  <a:gd name="T25" fmla="*/ 210 h 502"/>
                  <a:gd name="T26" fmla="*/ 322 w 434"/>
                  <a:gd name="T27" fmla="*/ 232 h 502"/>
                  <a:gd name="T28" fmla="*/ 310 w 434"/>
                  <a:gd name="T29" fmla="*/ 256 h 502"/>
                  <a:gd name="T30" fmla="*/ 292 w 434"/>
                  <a:gd name="T31" fmla="*/ 288 h 502"/>
                  <a:gd name="T32" fmla="*/ 266 w 434"/>
                  <a:gd name="T33" fmla="*/ 306 h 502"/>
                  <a:gd name="T34" fmla="*/ 222 w 434"/>
                  <a:gd name="T35" fmla="*/ 360 h 502"/>
                  <a:gd name="T36" fmla="*/ 198 w 434"/>
                  <a:gd name="T37" fmla="*/ 382 h 502"/>
                  <a:gd name="T38" fmla="*/ 206 w 434"/>
                  <a:gd name="T39" fmla="*/ 426 h 502"/>
                  <a:gd name="T40" fmla="*/ 204 w 434"/>
                  <a:gd name="T41" fmla="*/ 450 h 502"/>
                  <a:gd name="T42" fmla="*/ 194 w 434"/>
                  <a:gd name="T43" fmla="*/ 472 h 502"/>
                  <a:gd name="T44" fmla="*/ 186 w 434"/>
                  <a:gd name="T45" fmla="*/ 490 h 502"/>
                  <a:gd name="T46" fmla="*/ 170 w 434"/>
                  <a:gd name="T47" fmla="*/ 502 h 502"/>
                  <a:gd name="T48" fmla="*/ 142 w 434"/>
                  <a:gd name="T49" fmla="*/ 466 h 502"/>
                  <a:gd name="T50" fmla="*/ 110 w 434"/>
                  <a:gd name="T51" fmla="*/ 388 h 502"/>
                  <a:gd name="T52" fmla="*/ 76 w 434"/>
                  <a:gd name="T53" fmla="*/ 284 h 502"/>
                  <a:gd name="T54" fmla="*/ 66 w 434"/>
                  <a:gd name="T55" fmla="*/ 258 h 502"/>
                  <a:gd name="T56" fmla="*/ 44 w 434"/>
                  <a:gd name="T57" fmla="*/ 276 h 502"/>
                  <a:gd name="T58" fmla="*/ 20 w 434"/>
                  <a:gd name="T59" fmla="*/ 246 h 502"/>
                  <a:gd name="T60" fmla="*/ 24 w 434"/>
                  <a:gd name="T61" fmla="*/ 240 h 502"/>
                  <a:gd name="T62" fmla="*/ 0 w 434"/>
                  <a:gd name="T63" fmla="*/ 220 h 502"/>
                  <a:gd name="T64" fmla="*/ 12 w 434"/>
                  <a:gd name="T65" fmla="*/ 210 h 502"/>
                  <a:gd name="T66" fmla="*/ 38 w 434"/>
                  <a:gd name="T67" fmla="*/ 204 h 502"/>
                  <a:gd name="T68" fmla="*/ 20 w 434"/>
                  <a:gd name="T69" fmla="*/ 178 h 502"/>
                  <a:gd name="T70" fmla="*/ 8 w 434"/>
                  <a:gd name="T71" fmla="*/ 160 h 502"/>
                  <a:gd name="T72" fmla="*/ 26 w 434"/>
                  <a:gd name="T73" fmla="*/ 144 h 502"/>
                  <a:gd name="T74" fmla="*/ 52 w 434"/>
                  <a:gd name="T75" fmla="*/ 124 h 502"/>
                  <a:gd name="T76" fmla="*/ 68 w 434"/>
                  <a:gd name="T77" fmla="*/ 92 h 502"/>
                  <a:gd name="T78" fmla="*/ 78 w 434"/>
                  <a:gd name="T79" fmla="*/ 66 h 502"/>
                  <a:gd name="T80" fmla="*/ 52 w 434"/>
                  <a:gd name="T81" fmla="*/ 34 h 502"/>
                  <a:gd name="T82" fmla="*/ 62 w 434"/>
                  <a:gd name="T83" fmla="*/ 20 h 502"/>
                  <a:gd name="T84" fmla="*/ 88 w 434"/>
                  <a:gd name="T85" fmla="*/ 18 h 502"/>
                  <a:gd name="T86" fmla="*/ 128 w 434"/>
                  <a:gd name="T87" fmla="*/ 0 h 502"/>
                  <a:gd name="T88" fmla="*/ 140 w 434"/>
                  <a:gd name="T89" fmla="*/ 16 h 502"/>
                  <a:gd name="T90" fmla="*/ 134 w 434"/>
                  <a:gd name="T91" fmla="*/ 48 h 502"/>
                  <a:gd name="T92" fmla="*/ 134 w 434"/>
                  <a:gd name="T93" fmla="*/ 68 h 502"/>
                  <a:gd name="T94" fmla="*/ 156 w 434"/>
                  <a:gd name="T95" fmla="*/ 88 h 502"/>
                  <a:gd name="T96" fmla="*/ 168 w 434"/>
                  <a:gd name="T97" fmla="*/ 126 h 502"/>
                  <a:gd name="T98" fmla="*/ 220 w 434"/>
                  <a:gd name="T99" fmla="*/ 154 h 502"/>
                  <a:gd name="T100" fmla="*/ 248 w 434"/>
                  <a:gd name="T101" fmla="*/ 164 h 502"/>
                  <a:gd name="T102" fmla="*/ 298 w 434"/>
                  <a:gd name="T103" fmla="*/ 168 h 502"/>
                  <a:gd name="T104" fmla="*/ 294 w 434"/>
                  <a:gd name="T105" fmla="*/ 148 h 502"/>
                  <a:gd name="T106" fmla="*/ 308 w 434"/>
                  <a:gd name="T107" fmla="*/ 158 h 502"/>
                  <a:gd name="T108" fmla="*/ 348 w 434"/>
                  <a:gd name="T109" fmla="*/ 166 h 502"/>
                  <a:gd name="T110" fmla="*/ 364 w 434"/>
                  <a:gd name="T111" fmla="*/ 140 h 502"/>
                  <a:gd name="T112" fmla="*/ 394 w 434"/>
                  <a:gd name="T113" fmla="*/ 120 h 502"/>
                  <a:gd name="T114" fmla="*/ 406 w 434"/>
                  <a:gd name="T115" fmla="*/ 116 h 502"/>
                  <a:gd name="T116" fmla="*/ 424 w 434"/>
                  <a:gd name="T117" fmla="*/ 134 h 5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34" h="502">
                    <a:moveTo>
                      <a:pt x="434" y="132"/>
                    </a:moveTo>
                    <a:lnTo>
                      <a:pt x="434" y="140"/>
                    </a:lnTo>
                    <a:lnTo>
                      <a:pt x="432" y="146"/>
                    </a:lnTo>
                    <a:lnTo>
                      <a:pt x="434" y="152"/>
                    </a:lnTo>
                    <a:lnTo>
                      <a:pt x="428" y="152"/>
                    </a:lnTo>
                    <a:lnTo>
                      <a:pt x="422" y="154"/>
                    </a:lnTo>
                    <a:lnTo>
                      <a:pt x="414" y="160"/>
                    </a:lnTo>
                    <a:lnTo>
                      <a:pt x="408" y="166"/>
                    </a:lnTo>
                    <a:lnTo>
                      <a:pt x="406" y="168"/>
                    </a:lnTo>
                    <a:lnTo>
                      <a:pt x="408" y="172"/>
                    </a:lnTo>
                    <a:lnTo>
                      <a:pt x="410" y="174"/>
                    </a:lnTo>
                    <a:lnTo>
                      <a:pt x="404" y="192"/>
                    </a:lnTo>
                    <a:lnTo>
                      <a:pt x="404" y="194"/>
                    </a:lnTo>
                    <a:lnTo>
                      <a:pt x="406" y="196"/>
                    </a:lnTo>
                    <a:lnTo>
                      <a:pt x="408" y="196"/>
                    </a:lnTo>
                    <a:lnTo>
                      <a:pt x="406" y="202"/>
                    </a:lnTo>
                    <a:lnTo>
                      <a:pt x="404" y="206"/>
                    </a:lnTo>
                    <a:lnTo>
                      <a:pt x="398" y="216"/>
                    </a:lnTo>
                    <a:lnTo>
                      <a:pt x="396" y="216"/>
                    </a:lnTo>
                    <a:lnTo>
                      <a:pt x="394" y="214"/>
                    </a:lnTo>
                    <a:lnTo>
                      <a:pt x="390" y="218"/>
                    </a:lnTo>
                    <a:lnTo>
                      <a:pt x="388" y="218"/>
                    </a:lnTo>
                    <a:lnTo>
                      <a:pt x="390" y="222"/>
                    </a:lnTo>
                    <a:lnTo>
                      <a:pt x="390" y="226"/>
                    </a:lnTo>
                    <a:lnTo>
                      <a:pt x="388" y="250"/>
                    </a:lnTo>
                    <a:lnTo>
                      <a:pt x="384" y="250"/>
                    </a:lnTo>
                    <a:lnTo>
                      <a:pt x="382" y="248"/>
                    </a:lnTo>
                    <a:lnTo>
                      <a:pt x="380" y="246"/>
                    </a:lnTo>
                    <a:lnTo>
                      <a:pt x="378" y="236"/>
                    </a:lnTo>
                    <a:lnTo>
                      <a:pt x="374" y="226"/>
                    </a:lnTo>
                    <a:lnTo>
                      <a:pt x="370" y="220"/>
                    </a:lnTo>
                    <a:lnTo>
                      <a:pt x="368" y="222"/>
                    </a:lnTo>
                    <a:lnTo>
                      <a:pt x="368" y="226"/>
                    </a:lnTo>
                    <a:lnTo>
                      <a:pt x="366" y="230"/>
                    </a:lnTo>
                    <a:lnTo>
                      <a:pt x="362" y="232"/>
                    </a:lnTo>
                    <a:lnTo>
                      <a:pt x="360" y="230"/>
                    </a:lnTo>
                    <a:lnTo>
                      <a:pt x="356" y="226"/>
                    </a:lnTo>
                    <a:lnTo>
                      <a:pt x="352" y="220"/>
                    </a:lnTo>
                    <a:lnTo>
                      <a:pt x="370" y="200"/>
                    </a:lnTo>
                    <a:lnTo>
                      <a:pt x="370" y="196"/>
                    </a:lnTo>
                    <a:lnTo>
                      <a:pt x="346" y="196"/>
                    </a:lnTo>
                    <a:lnTo>
                      <a:pt x="338" y="196"/>
                    </a:lnTo>
                    <a:lnTo>
                      <a:pt x="334" y="196"/>
                    </a:lnTo>
                    <a:lnTo>
                      <a:pt x="330" y="194"/>
                    </a:lnTo>
                    <a:lnTo>
                      <a:pt x="328" y="192"/>
                    </a:lnTo>
                    <a:lnTo>
                      <a:pt x="328" y="190"/>
                    </a:lnTo>
                    <a:lnTo>
                      <a:pt x="328" y="186"/>
                    </a:lnTo>
                    <a:lnTo>
                      <a:pt x="328" y="182"/>
                    </a:lnTo>
                    <a:lnTo>
                      <a:pt x="324" y="180"/>
                    </a:lnTo>
                    <a:lnTo>
                      <a:pt x="320" y="176"/>
                    </a:lnTo>
                    <a:lnTo>
                      <a:pt x="306" y="170"/>
                    </a:lnTo>
                    <a:lnTo>
                      <a:pt x="302" y="172"/>
                    </a:lnTo>
                    <a:lnTo>
                      <a:pt x="300" y="174"/>
                    </a:lnTo>
                    <a:lnTo>
                      <a:pt x="300" y="176"/>
                    </a:lnTo>
                    <a:lnTo>
                      <a:pt x="302" y="180"/>
                    </a:lnTo>
                    <a:lnTo>
                      <a:pt x="306" y="184"/>
                    </a:lnTo>
                    <a:lnTo>
                      <a:pt x="310" y="188"/>
                    </a:lnTo>
                    <a:lnTo>
                      <a:pt x="312" y="192"/>
                    </a:lnTo>
                    <a:lnTo>
                      <a:pt x="310" y="196"/>
                    </a:lnTo>
                    <a:lnTo>
                      <a:pt x="308" y="196"/>
                    </a:lnTo>
                    <a:lnTo>
                      <a:pt x="306" y="198"/>
                    </a:lnTo>
                    <a:lnTo>
                      <a:pt x="306" y="200"/>
                    </a:lnTo>
                    <a:lnTo>
                      <a:pt x="308" y="204"/>
                    </a:lnTo>
                    <a:lnTo>
                      <a:pt x="310" y="206"/>
                    </a:lnTo>
                    <a:lnTo>
                      <a:pt x="316" y="210"/>
                    </a:lnTo>
                    <a:lnTo>
                      <a:pt x="314" y="220"/>
                    </a:lnTo>
                    <a:lnTo>
                      <a:pt x="314" y="222"/>
                    </a:lnTo>
                    <a:lnTo>
                      <a:pt x="318" y="224"/>
                    </a:lnTo>
                    <a:lnTo>
                      <a:pt x="320" y="228"/>
                    </a:lnTo>
                    <a:lnTo>
                      <a:pt x="322" y="232"/>
                    </a:lnTo>
                    <a:lnTo>
                      <a:pt x="322" y="240"/>
                    </a:lnTo>
                    <a:lnTo>
                      <a:pt x="324" y="246"/>
                    </a:lnTo>
                    <a:lnTo>
                      <a:pt x="326" y="256"/>
                    </a:lnTo>
                    <a:lnTo>
                      <a:pt x="318" y="256"/>
                    </a:lnTo>
                    <a:lnTo>
                      <a:pt x="310" y="256"/>
                    </a:lnTo>
                    <a:lnTo>
                      <a:pt x="312" y="256"/>
                    </a:lnTo>
                    <a:lnTo>
                      <a:pt x="302" y="260"/>
                    </a:lnTo>
                    <a:lnTo>
                      <a:pt x="298" y="266"/>
                    </a:lnTo>
                    <a:lnTo>
                      <a:pt x="296" y="282"/>
                    </a:lnTo>
                    <a:lnTo>
                      <a:pt x="292" y="288"/>
                    </a:lnTo>
                    <a:lnTo>
                      <a:pt x="286" y="290"/>
                    </a:lnTo>
                    <a:lnTo>
                      <a:pt x="280" y="292"/>
                    </a:lnTo>
                    <a:lnTo>
                      <a:pt x="272" y="296"/>
                    </a:lnTo>
                    <a:lnTo>
                      <a:pt x="270" y="300"/>
                    </a:lnTo>
                    <a:lnTo>
                      <a:pt x="266" y="306"/>
                    </a:lnTo>
                    <a:lnTo>
                      <a:pt x="260" y="318"/>
                    </a:lnTo>
                    <a:lnTo>
                      <a:pt x="246" y="334"/>
                    </a:lnTo>
                    <a:lnTo>
                      <a:pt x="232" y="352"/>
                    </a:lnTo>
                    <a:lnTo>
                      <a:pt x="226" y="358"/>
                    </a:lnTo>
                    <a:lnTo>
                      <a:pt x="222" y="360"/>
                    </a:lnTo>
                    <a:lnTo>
                      <a:pt x="212" y="364"/>
                    </a:lnTo>
                    <a:lnTo>
                      <a:pt x="206" y="366"/>
                    </a:lnTo>
                    <a:lnTo>
                      <a:pt x="202" y="370"/>
                    </a:lnTo>
                    <a:lnTo>
                      <a:pt x="200" y="376"/>
                    </a:lnTo>
                    <a:lnTo>
                      <a:pt x="198" y="382"/>
                    </a:lnTo>
                    <a:lnTo>
                      <a:pt x="200" y="388"/>
                    </a:lnTo>
                    <a:lnTo>
                      <a:pt x="202" y="398"/>
                    </a:lnTo>
                    <a:lnTo>
                      <a:pt x="206" y="406"/>
                    </a:lnTo>
                    <a:lnTo>
                      <a:pt x="208" y="416"/>
                    </a:lnTo>
                    <a:lnTo>
                      <a:pt x="206" y="426"/>
                    </a:lnTo>
                    <a:lnTo>
                      <a:pt x="204" y="432"/>
                    </a:lnTo>
                    <a:lnTo>
                      <a:pt x="202" y="436"/>
                    </a:lnTo>
                    <a:lnTo>
                      <a:pt x="202" y="442"/>
                    </a:lnTo>
                    <a:lnTo>
                      <a:pt x="202" y="446"/>
                    </a:lnTo>
                    <a:lnTo>
                      <a:pt x="204" y="450"/>
                    </a:lnTo>
                    <a:lnTo>
                      <a:pt x="206" y="452"/>
                    </a:lnTo>
                    <a:lnTo>
                      <a:pt x="206" y="456"/>
                    </a:lnTo>
                    <a:lnTo>
                      <a:pt x="204" y="464"/>
                    </a:lnTo>
                    <a:lnTo>
                      <a:pt x="198" y="468"/>
                    </a:lnTo>
                    <a:lnTo>
                      <a:pt x="194" y="472"/>
                    </a:lnTo>
                    <a:lnTo>
                      <a:pt x="192" y="478"/>
                    </a:lnTo>
                    <a:lnTo>
                      <a:pt x="194" y="484"/>
                    </a:lnTo>
                    <a:lnTo>
                      <a:pt x="196" y="486"/>
                    </a:lnTo>
                    <a:lnTo>
                      <a:pt x="188" y="488"/>
                    </a:lnTo>
                    <a:lnTo>
                      <a:pt x="186" y="490"/>
                    </a:lnTo>
                    <a:lnTo>
                      <a:pt x="184" y="492"/>
                    </a:lnTo>
                    <a:lnTo>
                      <a:pt x="182" y="496"/>
                    </a:lnTo>
                    <a:lnTo>
                      <a:pt x="178" y="500"/>
                    </a:lnTo>
                    <a:lnTo>
                      <a:pt x="174" y="502"/>
                    </a:lnTo>
                    <a:lnTo>
                      <a:pt x="170" y="502"/>
                    </a:lnTo>
                    <a:lnTo>
                      <a:pt x="164" y="500"/>
                    </a:lnTo>
                    <a:lnTo>
                      <a:pt x="160" y="496"/>
                    </a:lnTo>
                    <a:lnTo>
                      <a:pt x="154" y="490"/>
                    </a:lnTo>
                    <a:lnTo>
                      <a:pt x="150" y="482"/>
                    </a:lnTo>
                    <a:lnTo>
                      <a:pt x="142" y="466"/>
                    </a:lnTo>
                    <a:lnTo>
                      <a:pt x="138" y="450"/>
                    </a:lnTo>
                    <a:lnTo>
                      <a:pt x="134" y="438"/>
                    </a:lnTo>
                    <a:lnTo>
                      <a:pt x="126" y="420"/>
                    </a:lnTo>
                    <a:lnTo>
                      <a:pt x="118" y="404"/>
                    </a:lnTo>
                    <a:lnTo>
                      <a:pt x="110" y="388"/>
                    </a:lnTo>
                    <a:lnTo>
                      <a:pt x="100" y="360"/>
                    </a:lnTo>
                    <a:lnTo>
                      <a:pt x="86" y="332"/>
                    </a:lnTo>
                    <a:lnTo>
                      <a:pt x="82" y="316"/>
                    </a:lnTo>
                    <a:lnTo>
                      <a:pt x="78" y="302"/>
                    </a:lnTo>
                    <a:lnTo>
                      <a:pt x="76" y="284"/>
                    </a:lnTo>
                    <a:lnTo>
                      <a:pt x="76" y="268"/>
                    </a:lnTo>
                    <a:lnTo>
                      <a:pt x="74" y="260"/>
                    </a:lnTo>
                    <a:lnTo>
                      <a:pt x="72" y="256"/>
                    </a:lnTo>
                    <a:lnTo>
                      <a:pt x="68" y="248"/>
                    </a:lnTo>
                    <a:lnTo>
                      <a:pt x="66" y="258"/>
                    </a:lnTo>
                    <a:lnTo>
                      <a:pt x="62" y="268"/>
                    </a:lnTo>
                    <a:lnTo>
                      <a:pt x="58" y="276"/>
                    </a:lnTo>
                    <a:lnTo>
                      <a:pt x="54" y="278"/>
                    </a:lnTo>
                    <a:lnTo>
                      <a:pt x="50" y="278"/>
                    </a:lnTo>
                    <a:lnTo>
                      <a:pt x="44" y="276"/>
                    </a:lnTo>
                    <a:lnTo>
                      <a:pt x="38" y="274"/>
                    </a:lnTo>
                    <a:lnTo>
                      <a:pt x="28" y="266"/>
                    </a:lnTo>
                    <a:lnTo>
                      <a:pt x="20" y="256"/>
                    </a:lnTo>
                    <a:lnTo>
                      <a:pt x="14" y="248"/>
                    </a:lnTo>
                    <a:lnTo>
                      <a:pt x="20" y="246"/>
                    </a:lnTo>
                    <a:lnTo>
                      <a:pt x="24" y="244"/>
                    </a:lnTo>
                    <a:lnTo>
                      <a:pt x="30" y="240"/>
                    </a:lnTo>
                    <a:lnTo>
                      <a:pt x="32" y="234"/>
                    </a:lnTo>
                    <a:lnTo>
                      <a:pt x="24" y="238"/>
                    </a:lnTo>
                    <a:lnTo>
                      <a:pt x="24" y="240"/>
                    </a:lnTo>
                    <a:lnTo>
                      <a:pt x="20" y="242"/>
                    </a:lnTo>
                    <a:lnTo>
                      <a:pt x="14" y="238"/>
                    </a:lnTo>
                    <a:lnTo>
                      <a:pt x="8" y="232"/>
                    </a:lnTo>
                    <a:lnTo>
                      <a:pt x="2" y="224"/>
                    </a:lnTo>
                    <a:lnTo>
                      <a:pt x="0" y="220"/>
                    </a:lnTo>
                    <a:lnTo>
                      <a:pt x="0" y="214"/>
                    </a:lnTo>
                    <a:lnTo>
                      <a:pt x="2" y="212"/>
                    </a:lnTo>
                    <a:lnTo>
                      <a:pt x="4" y="210"/>
                    </a:lnTo>
                    <a:lnTo>
                      <a:pt x="8" y="210"/>
                    </a:lnTo>
                    <a:lnTo>
                      <a:pt x="12" y="210"/>
                    </a:lnTo>
                    <a:lnTo>
                      <a:pt x="16" y="212"/>
                    </a:lnTo>
                    <a:lnTo>
                      <a:pt x="20" y="214"/>
                    </a:lnTo>
                    <a:lnTo>
                      <a:pt x="30" y="212"/>
                    </a:lnTo>
                    <a:lnTo>
                      <a:pt x="36" y="208"/>
                    </a:lnTo>
                    <a:lnTo>
                      <a:pt x="38" y="204"/>
                    </a:lnTo>
                    <a:lnTo>
                      <a:pt x="36" y="196"/>
                    </a:lnTo>
                    <a:lnTo>
                      <a:pt x="32" y="192"/>
                    </a:lnTo>
                    <a:lnTo>
                      <a:pt x="24" y="184"/>
                    </a:lnTo>
                    <a:lnTo>
                      <a:pt x="22" y="182"/>
                    </a:lnTo>
                    <a:lnTo>
                      <a:pt x="20" y="178"/>
                    </a:lnTo>
                    <a:lnTo>
                      <a:pt x="20" y="170"/>
                    </a:lnTo>
                    <a:lnTo>
                      <a:pt x="18" y="168"/>
                    </a:lnTo>
                    <a:lnTo>
                      <a:pt x="14" y="168"/>
                    </a:lnTo>
                    <a:lnTo>
                      <a:pt x="10" y="164"/>
                    </a:lnTo>
                    <a:lnTo>
                      <a:pt x="8" y="160"/>
                    </a:lnTo>
                    <a:lnTo>
                      <a:pt x="10" y="156"/>
                    </a:lnTo>
                    <a:lnTo>
                      <a:pt x="14" y="150"/>
                    </a:lnTo>
                    <a:lnTo>
                      <a:pt x="18" y="144"/>
                    </a:lnTo>
                    <a:lnTo>
                      <a:pt x="22" y="142"/>
                    </a:lnTo>
                    <a:lnTo>
                      <a:pt x="26" y="144"/>
                    </a:lnTo>
                    <a:lnTo>
                      <a:pt x="30" y="146"/>
                    </a:lnTo>
                    <a:lnTo>
                      <a:pt x="34" y="146"/>
                    </a:lnTo>
                    <a:lnTo>
                      <a:pt x="38" y="142"/>
                    </a:lnTo>
                    <a:lnTo>
                      <a:pt x="44" y="136"/>
                    </a:lnTo>
                    <a:lnTo>
                      <a:pt x="52" y="124"/>
                    </a:lnTo>
                    <a:lnTo>
                      <a:pt x="56" y="118"/>
                    </a:lnTo>
                    <a:lnTo>
                      <a:pt x="58" y="110"/>
                    </a:lnTo>
                    <a:lnTo>
                      <a:pt x="62" y="104"/>
                    </a:lnTo>
                    <a:lnTo>
                      <a:pt x="66" y="98"/>
                    </a:lnTo>
                    <a:lnTo>
                      <a:pt x="68" y="92"/>
                    </a:lnTo>
                    <a:lnTo>
                      <a:pt x="72" y="88"/>
                    </a:lnTo>
                    <a:lnTo>
                      <a:pt x="72" y="74"/>
                    </a:lnTo>
                    <a:lnTo>
                      <a:pt x="74" y="70"/>
                    </a:lnTo>
                    <a:lnTo>
                      <a:pt x="78" y="68"/>
                    </a:lnTo>
                    <a:lnTo>
                      <a:pt x="78" y="66"/>
                    </a:lnTo>
                    <a:lnTo>
                      <a:pt x="80" y="62"/>
                    </a:lnTo>
                    <a:lnTo>
                      <a:pt x="72" y="58"/>
                    </a:lnTo>
                    <a:lnTo>
                      <a:pt x="62" y="50"/>
                    </a:lnTo>
                    <a:lnTo>
                      <a:pt x="54" y="38"/>
                    </a:lnTo>
                    <a:lnTo>
                      <a:pt x="52" y="34"/>
                    </a:lnTo>
                    <a:lnTo>
                      <a:pt x="52" y="30"/>
                    </a:lnTo>
                    <a:lnTo>
                      <a:pt x="50" y="28"/>
                    </a:lnTo>
                    <a:lnTo>
                      <a:pt x="54" y="22"/>
                    </a:lnTo>
                    <a:lnTo>
                      <a:pt x="58" y="18"/>
                    </a:lnTo>
                    <a:lnTo>
                      <a:pt x="62" y="20"/>
                    </a:lnTo>
                    <a:lnTo>
                      <a:pt x="66" y="22"/>
                    </a:lnTo>
                    <a:lnTo>
                      <a:pt x="68" y="22"/>
                    </a:lnTo>
                    <a:lnTo>
                      <a:pt x="72" y="24"/>
                    </a:lnTo>
                    <a:lnTo>
                      <a:pt x="80" y="22"/>
                    </a:lnTo>
                    <a:lnTo>
                      <a:pt x="88" y="18"/>
                    </a:lnTo>
                    <a:lnTo>
                      <a:pt x="98" y="10"/>
                    </a:lnTo>
                    <a:lnTo>
                      <a:pt x="108" y="4"/>
                    </a:lnTo>
                    <a:lnTo>
                      <a:pt x="114" y="0"/>
                    </a:lnTo>
                    <a:lnTo>
                      <a:pt x="120" y="0"/>
                    </a:lnTo>
                    <a:lnTo>
                      <a:pt x="128" y="0"/>
                    </a:lnTo>
                    <a:lnTo>
                      <a:pt x="134" y="4"/>
                    </a:lnTo>
                    <a:lnTo>
                      <a:pt x="136" y="4"/>
                    </a:lnTo>
                    <a:lnTo>
                      <a:pt x="142" y="6"/>
                    </a:lnTo>
                    <a:lnTo>
                      <a:pt x="142" y="12"/>
                    </a:lnTo>
                    <a:lnTo>
                      <a:pt x="140" y="16"/>
                    </a:lnTo>
                    <a:lnTo>
                      <a:pt x="134" y="24"/>
                    </a:lnTo>
                    <a:lnTo>
                      <a:pt x="132" y="32"/>
                    </a:lnTo>
                    <a:lnTo>
                      <a:pt x="130" y="38"/>
                    </a:lnTo>
                    <a:lnTo>
                      <a:pt x="132" y="42"/>
                    </a:lnTo>
                    <a:lnTo>
                      <a:pt x="134" y="48"/>
                    </a:lnTo>
                    <a:lnTo>
                      <a:pt x="142" y="56"/>
                    </a:lnTo>
                    <a:lnTo>
                      <a:pt x="140" y="58"/>
                    </a:lnTo>
                    <a:lnTo>
                      <a:pt x="138" y="58"/>
                    </a:lnTo>
                    <a:lnTo>
                      <a:pt x="132" y="60"/>
                    </a:lnTo>
                    <a:lnTo>
                      <a:pt x="134" y="68"/>
                    </a:lnTo>
                    <a:lnTo>
                      <a:pt x="134" y="72"/>
                    </a:lnTo>
                    <a:lnTo>
                      <a:pt x="136" y="76"/>
                    </a:lnTo>
                    <a:lnTo>
                      <a:pt x="138" y="80"/>
                    </a:lnTo>
                    <a:lnTo>
                      <a:pt x="146" y="84"/>
                    </a:lnTo>
                    <a:lnTo>
                      <a:pt x="156" y="88"/>
                    </a:lnTo>
                    <a:lnTo>
                      <a:pt x="164" y="96"/>
                    </a:lnTo>
                    <a:lnTo>
                      <a:pt x="172" y="104"/>
                    </a:lnTo>
                    <a:lnTo>
                      <a:pt x="168" y="112"/>
                    </a:lnTo>
                    <a:lnTo>
                      <a:pt x="166" y="122"/>
                    </a:lnTo>
                    <a:lnTo>
                      <a:pt x="168" y="126"/>
                    </a:lnTo>
                    <a:lnTo>
                      <a:pt x="170" y="128"/>
                    </a:lnTo>
                    <a:lnTo>
                      <a:pt x="176" y="132"/>
                    </a:lnTo>
                    <a:lnTo>
                      <a:pt x="198" y="142"/>
                    </a:lnTo>
                    <a:lnTo>
                      <a:pt x="210" y="150"/>
                    </a:lnTo>
                    <a:lnTo>
                      <a:pt x="220" y="154"/>
                    </a:lnTo>
                    <a:lnTo>
                      <a:pt x="230" y="150"/>
                    </a:lnTo>
                    <a:lnTo>
                      <a:pt x="234" y="152"/>
                    </a:lnTo>
                    <a:lnTo>
                      <a:pt x="238" y="152"/>
                    </a:lnTo>
                    <a:lnTo>
                      <a:pt x="244" y="158"/>
                    </a:lnTo>
                    <a:lnTo>
                      <a:pt x="248" y="164"/>
                    </a:lnTo>
                    <a:lnTo>
                      <a:pt x="264" y="168"/>
                    </a:lnTo>
                    <a:lnTo>
                      <a:pt x="278" y="170"/>
                    </a:lnTo>
                    <a:lnTo>
                      <a:pt x="288" y="170"/>
                    </a:lnTo>
                    <a:lnTo>
                      <a:pt x="296" y="170"/>
                    </a:lnTo>
                    <a:lnTo>
                      <a:pt x="298" y="168"/>
                    </a:lnTo>
                    <a:lnTo>
                      <a:pt x="298" y="166"/>
                    </a:lnTo>
                    <a:lnTo>
                      <a:pt x="298" y="162"/>
                    </a:lnTo>
                    <a:lnTo>
                      <a:pt x="296" y="158"/>
                    </a:lnTo>
                    <a:lnTo>
                      <a:pt x="294" y="154"/>
                    </a:lnTo>
                    <a:lnTo>
                      <a:pt x="294" y="148"/>
                    </a:lnTo>
                    <a:lnTo>
                      <a:pt x="294" y="144"/>
                    </a:lnTo>
                    <a:lnTo>
                      <a:pt x="298" y="142"/>
                    </a:lnTo>
                    <a:lnTo>
                      <a:pt x="304" y="140"/>
                    </a:lnTo>
                    <a:lnTo>
                      <a:pt x="306" y="148"/>
                    </a:lnTo>
                    <a:lnTo>
                      <a:pt x="308" y="158"/>
                    </a:lnTo>
                    <a:lnTo>
                      <a:pt x="314" y="164"/>
                    </a:lnTo>
                    <a:lnTo>
                      <a:pt x="318" y="166"/>
                    </a:lnTo>
                    <a:lnTo>
                      <a:pt x="322" y="166"/>
                    </a:lnTo>
                    <a:lnTo>
                      <a:pt x="342" y="166"/>
                    </a:lnTo>
                    <a:lnTo>
                      <a:pt x="348" y="166"/>
                    </a:lnTo>
                    <a:lnTo>
                      <a:pt x="352" y="164"/>
                    </a:lnTo>
                    <a:lnTo>
                      <a:pt x="354" y="162"/>
                    </a:lnTo>
                    <a:lnTo>
                      <a:pt x="358" y="158"/>
                    </a:lnTo>
                    <a:lnTo>
                      <a:pt x="360" y="150"/>
                    </a:lnTo>
                    <a:lnTo>
                      <a:pt x="364" y="140"/>
                    </a:lnTo>
                    <a:lnTo>
                      <a:pt x="368" y="134"/>
                    </a:lnTo>
                    <a:lnTo>
                      <a:pt x="376" y="126"/>
                    </a:lnTo>
                    <a:lnTo>
                      <a:pt x="382" y="122"/>
                    </a:lnTo>
                    <a:lnTo>
                      <a:pt x="392" y="118"/>
                    </a:lnTo>
                    <a:lnTo>
                      <a:pt x="394" y="120"/>
                    </a:lnTo>
                    <a:lnTo>
                      <a:pt x="396" y="120"/>
                    </a:lnTo>
                    <a:lnTo>
                      <a:pt x="400" y="122"/>
                    </a:lnTo>
                    <a:lnTo>
                      <a:pt x="402" y="120"/>
                    </a:lnTo>
                    <a:lnTo>
                      <a:pt x="406" y="118"/>
                    </a:lnTo>
                    <a:lnTo>
                      <a:pt x="406" y="116"/>
                    </a:lnTo>
                    <a:lnTo>
                      <a:pt x="412" y="116"/>
                    </a:lnTo>
                    <a:lnTo>
                      <a:pt x="420" y="124"/>
                    </a:lnTo>
                    <a:lnTo>
                      <a:pt x="420" y="128"/>
                    </a:lnTo>
                    <a:lnTo>
                      <a:pt x="420" y="130"/>
                    </a:lnTo>
                    <a:lnTo>
                      <a:pt x="424" y="134"/>
                    </a:lnTo>
                    <a:lnTo>
                      <a:pt x="430" y="136"/>
                    </a:lnTo>
                    <a:lnTo>
                      <a:pt x="434" y="136"/>
                    </a:lnTo>
                    <a:lnTo>
                      <a:pt x="434" y="1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1" name="Freeform 21"/>
              <p:cNvSpPr>
                <a:spLocks noChangeAspect="1"/>
              </p:cNvSpPr>
              <p:nvPr/>
            </p:nvSpPr>
            <p:spPr bwMode="gray">
              <a:xfrm>
                <a:off x="4068" y="1620"/>
                <a:ext cx="50" cy="28"/>
              </a:xfrm>
              <a:custGeom>
                <a:avLst/>
                <a:gdLst>
                  <a:gd name="T0" fmla="*/ 50 w 50"/>
                  <a:gd name="T1" fmla="*/ 20 h 28"/>
                  <a:gd name="T2" fmla="*/ 46 w 50"/>
                  <a:gd name="T3" fmla="*/ 14 h 28"/>
                  <a:gd name="T4" fmla="*/ 36 w 50"/>
                  <a:gd name="T5" fmla="*/ 6 h 28"/>
                  <a:gd name="T6" fmla="*/ 26 w 50"/>
                  <a:gd name="T7" fmla="*/ 2 h 28"/>
                  <a:gd name="T8" fmla="*/ 16 w 50"/>
                  <a:gd name="T9" fmla="*/ 0 h 28"/>
                  <a:gd name="T10" fmla="*/ 12 w 50"/>
                  <a:gd name="T11" fmla="*/ 2 h 28"/>
                  <a:gd name="T12" fmla="*/ 8 w 50"/>
                  <a:gd name="T13" fmla="*/ 4 h 28"/>
                  <a:gd name="T14" fmla="*/ 4 w 50"/>
                  <a:gd name="T15" fmla="*/ 10 h 28"/>
                  <a:gd name="T16" fmla="*/ 0 w 50"/>
                  <a:gd name="T17" fmla="*/ 14 h 28"/>
                  <a:gd name="T18" fmla="*/ 2 w 50"/>
                  <a:gd name="T19" fmla="*/ 18 h 28"/>
                  <a:gd name="T20" fmla="*/ 2 w 50"/>
                  <a:gd name="T21" fmla="*/ 20 h 28"/>
                  <a:gd name="T22" fmla="*/ 10 w 50"/>
                  <a:gd name="T23" fmla="*/ 28 h 28"/>
                  <a:gd name="T24" fmla="*/ 16 w 50"/>
                  <a:gd name="T25" fmla="*/ 28 h 28"/>
                  <a:gd name="T26" fmla="*/ 36 w 50"/>
                  <a:gd name="T27" fmla="*/ 28 h 28"/>
                  <a:gd name="T28" fmla="*/ 42 w 50"/>
                  <a:gd name="T29" fmla="*/ 28 h 28"/>
                  <a:gd name="T30" fmla="*/ 46 w 50"/>
                  <a:gd name="T31" fmla="*/ 26 h 28"/>
                  <a:gd name="T32" fmla="*/ 50 w 50"/>
                  <a:gd name="T33" fmla="*/ 22 h 28"/>
                  <a:gd name="T34" fmla="*/ 50 w 50"/>
                  <a:gd name="T35" fmla="*/ 20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 h="28">
                    <a:moveTo>
                      <a:pt x="50" y="20"/>
                    </a:moveTo>
                    <a:lnTo>
                      <a:pt x="46" y="14"/>
                    </a:lnTo>
                    <a:lnTo>
                      <a:pt x="36" y="6"/>
                    </a:lnTo>
                    <a:lnTo>
                      <a:pt x="26" y="2"/>
                    </a:lnTo>
                    <a:lnTo>
                      <a:pt x="16" y="0"/>
                    </a:lnTo>
                    <a:lnTo>
                      <a:pt x="12" y="2"/>
                    </a:lnTo>
                    <a:lnTo>
                      <a:pt x="8" y="4"/>
                    </a:lnTo>
                    <a:lnTo>
                      <a:pt x="4" y="10"/>
                    </a:lnTo>
                    <a:lnTo>
                      <a:pt x="0" y="14"/>
                    </a:lnTo>
                    <a:lnTo>
                      <a:pt x="2" y="18"/>
                    </a:lnTo>
                    <a:lnTo>
                      <a:pt x="2" y="20"/>
                    </a:lnTo>
                    <a:lnTo>
                      <a:pt x="10" y="28"/>
                    </a:lnTo>
                    <a:lnTo>
                      <a:pt x="16" y="28"/>
                    </a:lnTo>
                    <a:lnTo>
                      <a:pt x="36" y="28"/>
                    </a:lnTo>
                    <a:lnTo>
                      <a:pt x="42" y="28"/>
                    </a:lnTo>
                    <a:lnTo>
                      <a:pt x="46" y="26"/>
                    </a:lnTo>
                    <a:lnTo>
                      <a:pt x="50" y="22"/>
                    </a:lnTo>
                    <a:lnTo>
                      <a:pt x="50"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2" name="Freeform 22"/>
              <p:cNvSpPr>
                <a:spLocks noChangeAspect="1"/>
              </p:cNvSpPr>
              <p:nvPr/>
            </p:nvSpPr>
            <p:spPr bwMode="gray">
              <a:xfrm>
                <a:off x="3928" y="1582"/>
                <a:ext cx="132" cy="70"/>
              </a:xfrm>
              <a:custGeom>
                <a:avLst/>
                <a:gdLst>
                  <a:gd name="T0" fmla="*/ 128 w 132"/>
                  <a:gd name="T1" fmla="*/ 46 h 70"/>
                  <a:gd name="T2" fmla="*/ 110 w 132"/>
                  <a:gd name="T3" fmla="*/ 46 h 70"/>
                  <a:gd name="T4" fmla="*/ 104 w 132"/>
                  <a:gd name="T5" fmla="*/ 44 h 70"/>
                  <a:gd name="T6" fmla="*/ 98 w 132"/>
                  <a:gd name="T7" fmla="*/ 40 h 70"/>
                  <a:gd name="T8" fmla="*/ 96 w 132"/>
                  <a:gd name="T9" fmla="*/ 40 h 70"/>
                  <a:gd name="T10" fmla="*/ 94 w 132"/>
                  <a:gd name="T11" fmla="*/ 40 h 70"/>
                  <a:gd name="T12" fmla="*/ 90 w 132"/>
                  <a:gd name="T13" fmla="*/ 40 h 70"/>
                  <a:gd name="T14" fmla="*/ 84 w 132"/>
                  <a:gd name="T15" fmla="*/ 38 h 70"/>
                  <a:gd name="T16" fmla="*/ 80 w 132"/>
                  <a:gd name="T17" fmla="*/ 36 h 70"/>
                  <a:gd name="T18" fmla="*/ 76 w 132"/>
                  <a:gd name="T19" fmla="*/ 32 h 70"/>
                  <a:gd name="T20" fmla="*/ 74 w 132"/>
                  <a:gd name="T21" fmla="*/ 30 h 70"/>
                  <a:gd name="T22" fmla="*/ 62 w 132"/>
                  <a:gd name="T23" fmla="*/ 26 h 70"/>
                  <a:gd name="T24" fmla="*/ 52 w 132"/>
                  <a:gd name="T25" fmla="*/ 22 h 70"/>
                  <a:gd name="T26" fmla="*/ 44 w 132"/>
                  <a:gd name="T27" fmla="*/ 16 h 70"/>
                  <a:gd name="T28" fmla="*/ 34 w 132"/>
                  <a:gd name="T29" fmla="*/ 8 h 70"/>
                  <a:gd name="T30" fmla="*/ 22 w 132"/>
                  <a:gd name="T31" fmla="*/ 0 h 70"/>
                  <a:gd name="T32" fmla="*/ 20 w 132"/>
                  <a:gd name="T33" fmla="*/ 0 h 70"/>
                  <a:gd name="T34" fmla="*/ 18 w 132"/>
                  <a:gd name="T35" fmla="*/ 2 h 70"/>
                  <a:gd name="T36" fmla="*/ 16 w 132"/>
                  <a:gd name="T37" fmla="*/ 4 h 70"/>
                  <a:gd name="T38" fmla="*/ 12 w 132"/>
                  <a:gd name="T39" fmla="*/ 4 h 70"/>
                  <a:gd name="T40" fmla="*/ 6 w 132"/>
                  <a:gd name="T41" fmla="*/ 4 h 70"/>
                  <a:gd name="T42" fmla="*/ 2 w 132"/>
                  <a:gd name="T43" fmla="*/ 12 h 70"/>
                  <a:gd name="T44" fmla="*/ 0 w 132"/>
                  <a:gd name="T45" fmla="*/ 22 h 70"/>
                  <a:gd name="T46" fmla="*/ 2 w 132"/>
                  <a:gd name="T47" fmla="*/ 26 h 70"/>
                  <a:gd name="T48" fmla="*/ 4 w 132"/>
                  <a:gd name="T49" fmla="*/ 28 h 70"/>
                  <a:gd name="T50" fmla="*/ 10 w 132"/>
                  <a:gd name="T51" fmla="*/ 32 h 70"/>
                  <a:gd name="T52" fmla="*/ 32 w 132"/>
                  <a:gd name="T53" fmla="*/ 42 h 70"/>
                  <a:gd name="T54" fmla="*/ 44 w 132"/>
                  <a:gd name="T55" fmla="*/ 50 h 70"/>
                  <a:gd name="T56" fmla="*/ 54 w 132"/>
                  <a:gd name="T57" fmla="*/ 54 h 70"/>
                  <a:gd name="T58" fmla="*/ 64 w 132"/>
                  <a:gd name="T59" fmla="*/ 50 h 70"/>
                  <a:gd name="T60" fmla="*/ 68 w 132"/>
                  <a:gd name="T61" fmla="*/ 52 h 70"/>
                  <a:gd name="T62" fmla="*/ 72 w 132"/>
                  <a:gd name="T63" fmla="*/ 52 h 70"/>
                  <a:gd name="T64" fmla="*/ 78 w 132"/>
                  <a:gd name="T65" fmla="*/ 58 h 70"/>
                  <a:gd name="T66" fmla="*/ 82 w 132"/>
                  <a:gd name="T67" fmla="*/ 64 h 70"/>
                  <a:gd name="T68" fmla="*/ 98 w 132"/>
                  <a:gd name="T69" fmla="*/ 68 h 70"/>
                  <a:gd name="T70" fmla="*/ 112 w 132"/>
                  <a:gd name="T71" fmla="*/ 70 h 70"/>
                  <a:gd name="T72" fmla="*/ 122 w 132"/>
                  <a:gd name="T73" fmla="*/ 70 h 70"/>
                  <a:gd name="T74" fmla="*/ 130 w 132"/>
                  <a:gd name="T75" fmla="*/ 70 h 70"/>
                  <a:gd name="T76" fmla="*/ 132 w 132"/>
                  <a:gd name="T77" fmla="*/ 68 h 70"/>
                  <a:gd name="T78" fmla="*/ 132 w 132"/>
                  <a:gd name="T79" fmla="*/ 66 h 70"/>
                  <a:gd name="T80" fmla="*/ 132 w 132"/>
                  <a:gd name="T81" fmla="*/ 62 h 70"/>
                  <a:gd name="T82" fmla="*/ 130 w 132"/>
                  <a:gd name="T83" fmla="*/ 58 h 70"/>
                  <a:gd name="T84" fmla="*/ 128 w 132"/>
                  <a:gd name="T85" fmla="*/ 54 h 70"/>
                  <a:gd name="T86" fmla="*/ 128 w 132"/>
                  <a:gd name="T87" fmla="*/ 48 h 70"/>
                  <a:gd name="T88" fmla="*/ 128 w 132"/>
                  <a:gd name="T89" fmla="*/ 46 h 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70">
                    <a:moveTo>
                      <a:pt x="128" y="46"/>
                    </a:moveTo>
                    <a:lnTo>
                      <a:pt x="110" y="46"/>
                    </a:lnTo>
                    <a:lnTo>
                      <a:pt x="104" y="44"/>
                    </a:lnTo>
                    <a:lnTo>
                      <a:pt x="98" y="40"/>
                    </a:lnTo>
                    <a:lnTo>
                      <a:pt x="96" y="40"/>
                    </a:lnTo>
                    <a:lnTo>
                      <a:pt x="94" y="40"/>
                    </a:lnTo>
                    <a:lnTo>
                      <a:pt x="90" y="40"/>
                    </a:lnTo>
                    <a:lnTo>
                      <a:pt x="84" y="38"/>
                    </a:lnTo>
                    <a:lnTo>
                      <a:pt x="80" y="36"/>
                    </a:lnTo>
                    <a:lnTo>
                      <a:pt x="76" y="32"/>
                    </a:lnTo>
                    <a:lnTo>
                      <a:pt x="74" y="30"/>
                    </a:lnTo>
                    <a:lnTo>
                      <a:pt x="62" y="26"/>
                    </a:lnTo>
                    <a:lnTo>
                      <a:pt x="52" y="22"/>
                    </a:lnTo>
                    <a:lnTo>
                      <a:pt x="44" y="16"/>
                    </a:lnTo>
                    <a:lnTo>
                      <a:pt x="34" y="8"/>
                    </a:lnTo>
                    <a:lnTo>
                      <a:pt x="22" y="0"/>
                    </a:lnTo>
                    <a:lnTo>
                      <a:pt x="20" y="0"/>
                    </a:lnTo>
                    <a:lnTo>
                      <a:pt x="18" y="2"/>
                    </a:lnTo>
                    <a:lnTo>
                      <a:pt x="16" y="4"/>
                    </a:lnTo>
                    <a:lnTo>
                      <a:pt x="12" y="4"/>
                    </a:lnTo>
                    <a:lnTo>
                      <a:pt x="6" y="4"/>
                    </a:lnTo>
                    <a:lnTo>
                      <a:pt x="2" y="12"/>
                    </a:lnTo>
                    <a:lnTo>
                      <a:pt x="0" y="22"/>
                    </a:lnTo>
                    <a:lnTo>
                      <a:pt x="2" y="26"/>
                    </a:lnTo>
                    <a:lnTo>
                      <a:pt x="4" y="28"/>
                    </a:lnTo>
                    <a:lnTo>
                      <a:pt x="10" y="32"/>
                    </a:lnTo>
                    <a:lnTo>
                      <a:pt x="32" y="42"/>
                    </a:lnTo>
                    <a:lnTo>
                      <a:pt x="44" y="50"/>
                    </a:lnTo>
                    <a:lnTo>
                      <a:pt x="54" y="54"/>
                    </a:lnTo>
                    <a:lnTo>
                      <a:pt x="64" y="50"/>
                    </a:lnTo>
                    <a:lnTo>
                      <a:pt x="68" y="52"/>
                    </a:lnTo>
                    <a:lnTo>
                      <a:pt x="72" y="52"/>
                    </a:lnTo>
                    <a:lnTo>
                      <a:pt x="78" y="58"/>
                    </a:lnTo>
                    <a:lnTo>
                      <a:pt x="82" y="64"/>
                    </a:lnTo>
                    <a:lnTo>
                      <a:pt x="98" y="68"/>
                    </a:lnTo>
                    <a:lnTo>
                      <a:pt x="112" y="70"/>
                    </a:lnTo>
                    <a:lnTo>
                      <a:pt x="122" y="70"/>
                    </a:lnTo>
                    <a:lnTo>
                      <a:pt x="130" y="70"/>
                    </a:lnTo>
                    <a:lnTo>
                      <a:pt x="132" y="68"/>
                    </a:lnTo>
                    <a:lnTo>
                      <a:pt x="132" y="66"/>
                    </a:lnTo>
                    <a:lnTo>
                      <a:pt x="132" y="62"/>
                    </a:lnTo>
                    <a:lnTo>
                      <a:pt x="130" y="58"/>
                    </a:lnTo>
                    <a:lnTo>
                      <a:pt x="128" y="54"/>
                    </a:lnTo>
                    <a:lnTo>
                      <a:pt x="128" y="48"/>
                    </a:lnTo>
                    <a:lnTo>
                      <a:pt x="128"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3" name="Freeform 23"/>
              <p:cNvSpPr>
                <a:spLocks noChangeAspect="1"/>
              </p:cNvSpPr>
              <p:nvPr/>
            </p:nvSpPr>
            <p:spPr bwMode="gray">
              <a:xfrm>
                <a:off x="3626" y="1460"/>
                <a:ext cx="240" cy="242"/>
              </a:xfrm>
              <a:custGeom>
                <a:avLst/>
                <a:gdLst>
                  <a:gd name="T0" fmla="*/ 230 w 240"/>
                  <a:gd name="T1" fmla="*/ 26 h 242"/>
                  <a:gd name="T2" fmla="*/ 214 w 240"/>
                  <a:gd name="T3" fmla="*/ 22 h 242"/>
                  <a:gd name="T4" fmla="*/ 200 w 240"/>
                  <a:gd name="T5" fmla="*/ 4 h 242"/>
                  <a:gd name="T6" fmla="*/ 174 w 240"/>
                  <a:gd name="T7" fmla="*/ 2 h 242"/>
                  <a:gd name="T8" fmla="*/ 148 w 240"/>
                  <a:gd name="T9" fmla="*/ 6 h 242"/>
                  <a:gd name="T10" fmla="*/ 138 w 240"/>
                  <a:gd name="T11" fmla="*/ 16 h 242"/>
                  <a:gd name="T12" fmla="*/ 146 w 240"/>
                  <a:gd name="T13" fmla="*/ 28 h 242"/>
                  <a:gd name="T14" fmla="*/ 140 w 240"/>
                  <a:gd name="T15" fmla="*/ 48 h 242"/>
                  <a:gd name="T16" fmla="*/ 132 w 240"/>
                  <a:gd name="T17" fmla="*/ 64 h 242"/>
                  <a:gd name="T18" fmla="*/ 126 w 240"/>
                  <a:gd name="T19" fmla="*/ 76 h 242"/>
                  <a:gd name="T20" fmla="*/ 122 w 240"/>
                  <a:gd name="T21" fmla="*/ 88 h 242"/>
                  <a:gd name="T22" fmla="*/ 120 w 240"/>
                  <a:gd name="T23" fmla="*/ 96 h 242"/>
                  <a:gd name="T24" fmla="*/ 104 w 240"/>
                  <a:gd name="T25" fmla="*/ 100 h 242"/>
                  <a:gd name="T26" fmla="*/ 96 w 240"/>
                  <a:gd name="T27" fmla="*/ 108 h 242"/>
                  <a:gd name="T28" fmla="*/ 82 w 240"/>
                  <a:gd name="T29" fmla="*/ 112 h 242"/>
                  <a:gd name="T30" fmla="*/ 84 w 240"/>
                  <a:gd name="T31" fmla="*/ 126 h 242"/>
                  <a:gd name="T32" fmla="*/ 68 w 240"/>
                  <a:gd name="T33" fmla="*/ 136 h 242"/>
                  <a:gd name="T34" fmla="*/ 34 w 240"/>
                  <a:gd name="T35" fmla="*/ 138 h 242"/>
                  <a:gd name="T36" fmla="*/ 0 w 240"/>
                  <a:gd name="T37" fmla="*/ 134 h 242"/>
                  <a:gd name="T38" fmla="*/ 18 w 240"/>
                  <a:gd name="T39" fmla="*/ 148 h 242"/>
                  <a:gd name="T40" fmla="*/ 32 w 240"/>
                  <a:gd name="T41" fmla="*/ 156 h 242"/>
                  <a:gd name="T42" fmla="*/ 42 w 240"/>
                  <a:gd name="T43" fmla="*/ 174 h 242"/>
                  <a:gd name="T44" fmla="*/ 40 w 240"/>
                  <a:gd name="T45" fmla="*/ 184 h 242"/>
                  <a:gd name="T46" fmla="*/ 24 w 240"/>
                  <a:gd name="T47" fmla="*/ 198 h 242"/>
                  <a:gd name="T48" fmla="*/ 30 w 240"/>
                  <a:gd name="T49" fmla="*/ 216 h 242"/>
                  <a:gd name="T50" fmla="*/ 72 w 240"/>
                  <a:gd name="T51" fmla="*/ 218 h 242"/>
                  <a:gd name="T52" fmla="*/ 104 w 240"/>
                  <a:gd name="T53" fmla="*/ 208 h 242"/>
                  <a:gd name="T54" fmla="*/ 118 w 240"/>
                  <a:gd name="T55" fmla="*/ 234 h 242"/>
                  <a:gd name="T56" fmla="*/ 136 w 240"/>
                  <a:gd name="T57" fmla="*/ 242 h 242"/>
                  <a:gd name="T58" fmla="*/ 140 w 240"/>
                  <a:gd name="T59" fmla="*/ 232 h 242"/>
                  <a:gd name="T60" fmla="*/ 152 w 240"/>
                  <a:gd name="T61" fmla="*/ 234 h 242"/>
                  <a:gd name="T62" fmla="*/ 172 w 240"/>
                  <a:gd name="T63" fmla="*/ 230 h 242"/>
                  <a:gd name="T64" fmla="*/ 168 w 240"/>
                  <a:gd name="T65" fmla="*/ 214 h 242"/>
                  <a:gd name="T66" fmla="*/ 156 w 240"/>
                  <a:gd name="T67" fmla="*/ 200 h 242"/>
                  <a:gd name="T68" fmla="*/ 150 w 240"/>
                  <a:gd name="T69" fmla="*/ 190 h 242"/>
                  <a:gd name="T70" fmla="*/ 146 w 240"/>
                  <a:gd name="T71" fmla="*/ 178 h 242"/>
                  <a:gd name="T72" fmla="*/ 158 w 240"/>
                  <a:gd name="T73" fmla="*/ 164 h 242"/>
                  <a:gd name="T74" fmla="*/ 170 w 240"/>
                  <a:gd name="T75" fmla="*/ 168 h 242"/>
                  <a:gd name="T76" fmla="*/ 188 w 240"/>
                  <a:gd name="T77" fmla="*/ 146 h 242"/>
                  <a:gd name="T78" fmla="*/ 198 w 240"/>
                  <a:gd name="T79" fmla="*/ 126 h 242"/>
                  <a:gd name="T80" fmla="*/ 208 w 240"/>
                  <a:gd name="T81" fmla="*/ 110 h 242"/>
                  <a:gd name="T82" fmla="*/ 214 w 240"/>
                  <a:gd name="T83" fmla="*/ 90 h 242"/>
                  <a:gd name="T84" fmla="*/ 208 w 240"/>
                  <a:gd name="T85" fmla="*/ 80 h 242"/>
                  <a:gd name="T86" fmla="*/ 188 w 240"/>
                  <a:gd name="T87" fmla="*/ 56 h 242"/>
                  <a:gd name="T88" fmla="*/ 190 w 240"/>
                  <a:gd name="T89" fmla="*/ 44 h 242"/>
                  <a:gd name="T90" fmla="*/ 202 w 240"/>
                  <a:gd name="T91" fmla="*/ 44 h 242"/>
                  <a:gd name="T92" fmla="*/ 216 w 240"/>
                  <a:gd name="T93" fmla="*/ 44 h 242"/>
                  <a:gd name="T94" fmla="*/ 238 w 240"/>
                  <a:gd name="T95" fmla="*/ 28 h 2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0" h="242">
                    <a:moveTo>
                      <a:pt x="238" y="28"/>
                    </a:moveTo>
                    <a:lnTo>
                      <a:pt x="234" y="26"/>
                    </a:lnTo>
                    <a:lnTo>
                      <a:pt x="230" y="26"/>
                    </a:lnTo>
                    <a:lnTo>
                      <a:pt x="224" y="24"/>
                    </a:lnTo>
                    <a:lnTo>
                      <a:pt x="218" y="24"/>
                    </a:lnTo>
                    <a:lnTo>
                      <a:pt x="214" y="22"/>
                    </a:lnTo>
                    <a:lnTo>
                      <a:pt x="210" y="18"/>
                    </a:lnTo>
                    <a:lnTo>
                      <a:pt x="206" y="10"/>
                    </a:lnTo>
                    <a:lnTo>
                      <a:pt x="200" y="4"/>
                    </a:lnTo>
                    <a:lnTo>
                      <a:pt x="192" y="0"/>
                    </a:lnTo>
                    <a:lnTo>
                      <a:pt x="184" y="0"/>
                    </a:lnTo>
                    <a:lnTo>
                      <a:pt x="174" y="2"/>
                    </a:lnTo>
                    <a:lnTo>
                      <a:pt x="164" y="2"/>
                    </a:lnTo>
                    <a:lnTo>
                      <a:pt x="154" y="4"/>
                    </a:lnTo>
                    <a:lnTo>
                      <a:pt x="148" y="6"/>
                    </a:lnTo>
                    <a:lnTo>
                      <a:pt x="142" y="8"/>
                    </a:lnTo>
                    <a:lnTo>
                      <a:pt x="140" y="12"/>
                    </a:lnTo>
                    <a:lnTo>
                      <a:pt x="138" y="16"/>
                    </a:lnTo>
                    <a:lnTo>
                      <a:pt x="140" y="20"/>
                    </a:lnTo>
                    <a:lnTo>
                      <a:pt x="142" y="24"/>
                    </a:lnTo>
                    <a:lnTo>
                      <a:pt x="146" y="28"/>
                    </a:lnTo>
                    <a:lnTo>
                      <a:pt x="148" y="34"/>
                    </a:lnTo>
                    <a:lnTo>
                      <a:pt x="146" y="40"/>
                    </a:lnTo>
                    <a:lnTo>
                      <a:pt x="140" y="48"/>
                    </a:lnTo>
                    <a:lnTo>
                      <a:pt x="136" y="54"/>
                    </a:lnTo>
                    <a:lnTo>
                      <a:pt x="132" y="60"/>
                    </a:lnTo>
                    <a:lnTo>
                      <a:pt x="132" y="64"/>
                    </a:lnTo>
                    <a:lnTo>
                      <a:pt x="132" y="68"/>
                    </a:lnTo>
                    <a:lnTo>
                      <a:pt x="132" y="70"/>
                    </a:lnTo>
                    <a:lnTo>
                      <a:pt x="126" y="76"/>
                    </a:lnTo>
                    <a:lnTo>
                      <a:pt x="124" y="80"/>
                    </a:lnTo>
                    <a:lnTo>
                      <a:pt x="122" y="84"/>
                    </a:lnTo>
                    <a:lnTo>
                      <a:pt x="122" y="88"/>
                    </a:lnTo>
                    <a:lnTo>
                      <a:pt x="126" y="90"/>
                    </a:lnTo>
                    <a:lnTo>
                      <a:pt x="124" y="94"/>
                    </a:lnTo>
                    <a:lnTo>
                      <a:pt x="120" y="96"/>
                    </a:lnTo>
                    <a:lnTo>
                      <a:pt x="114" y="96"/>
                    </a:lnTo>
                    <a:lnTo>
                      <a:pt x="106" y="96"/>
                    </a:lnTo>
                    <a:lnTo>
                      <a:pt x="104" y="100"/>
                    </a:lnTo>
                    <a:lnTo>
                      <a:pt x="100" y="104"/>
                    </a:lnTo>
                    <a:lnTo>
                      <a:pt x="98" y="106"/>
                    </a:lnTo>
                    <a:lnTo>
                      <a:pt x="96" y="108"/>
                    </a:lnTo>
                    <a:lnTo>
                      <a:pt x="90" y="108"/>
                    </a:lnTo>
                    <a:lnTo>
                      <a:pt x="86" y="108"/>
                    </a:lnTo>
                    <a:lnTo>
                      <a:pt x="82" y="112"/>
                    </a:lnTo>
                    <a:lnTo>
                      <a:pt x="80" y="116"/>
                    </a:lnTo>
                    <a:lnTo>
                      <a:pt x="82" y="120"/>
                    </a:lnTo>
                    <a:lnTo>
                      <a:pt x="84" y="126"/>
                    </a:lnTo>
                    <a:lnTo>
                      <a:pt x="84" y="128"/>
                    </a:lnTo>
                    <a:lnTo>
                      <a:pt x="80" y="132"/>
                    </a:lnTo>
                    <a:lnTo>
                      <a:pt x="68" y="136"/>
                    </a:lnTo>
                    <a:lnTo>
                      <a:pt x="54" y="138"/>
                    </a:lnTo>
                    <a:lnTo>
                      <a:pt x="44" y="138"/>
                    </a:lnTo>
                    <a:lnTo>
                      <a:pt x="34" y="138"/>
                    </a:lnTo>
                    <a:lnTo>
                      <a:pt x="24" y="136"/>
                    </a:lnTo>
                    <a:lnTo>
                      <a:pt x="12" y="136"/>
                    </a:lnTo>
                    <a:lnTo>
                      <a:pt x="0" y="134"/>
                    </a:lnTo>
                    <a:lnTo>
                      <a:pt x="6" y="136"/>
                    </a:lnTo>
                    <a:lnTo>
                      <a:pt x="12" y="140"/>
                    </a:lnTo>
                    <a:lnTo>
                      <a:pt x="18" y="148"/>
                    </a:lnTo>
                    <a:lnTo>
                      <a:pt x="24" y="154"/>
                    </a:lnTo>
                    <a:lnTo>
                      <a:pt x="28" y="154"/>
                    </a:lnTo>
                    <a:lnTo>
                      <a:pt x="32" y="156"/>
                    </a:lnTo>
                    <a:lnTo>
                      <a:pt x="34" y="162"/>
                    </a:lnTo>
                    <a:lnTo>
                      <a:pt x="36" y="170"/>
                    </a:lnTo>
                    <a:lnTo>
                      <a:pt x="42" y="174"/>
                    </a:lnTo>
                    <a:lnTo>
                      <a:pt x="46" y="178"/>
                    </a:lnTo>
                    <a:lnTo>
                      <a:pt x="44" y="182"/>
                    </a:lnTo>
                    <a:lnTo>
                      <a:pt x="40" y="184"/>
                    </a:lnTo>
                    <a:lnTo>
                      <a:pt x="30" y="190"/>
                    </a:lnTo>
                    <a:lnTo>
                      <a:pt x="26" y="192"/>
                    </a:lnTo>
                    <a:lnTo>
                      <a:pt x="24" y="198"/>
                    </a:lnTo>
                    <a:lnTo>
                      <a:pt x="22" y="202"/>
                    </a:lnTo>
                    <a:lnTo>
                      <a:pt x="22" y="210"/>
                    </a:lnTo>
                    <a:lnTo>
                      <a:pt x="30" y="216"/>
                    </a:lnTo>
                    <a:lnTo>
                      <a:pt x="34" y="216"/>
                    </a:lnTo>
                    <a:lnTo>
                      <a:pt x="42" y="218"/>
                    </a:lnTo>
                    <a:lnTo>
                      <a:pt x="72" y="218"/>
                    </a:lnTo>
                    <a:lnTo>
                      <a:pt x="80" y="216"/>
                    </a:lnTo>
                    <a:lnTo>
                      <a:pt x="88" y="214"/>
                    </a:lnTo>
                    <a:lnTo>
                      <a:pt x="104" y="208"/>
                    </a:lnTo>
                    <a:lnTo>
                      <a:pt x="108" y="220"/>
                    </a:lnTo>
                    <a:lnTo>
                      <a:pt x="114" y="230"/>
                    </a:lnTo>
                    <a:lnTo>
                      <a:pt x="118" y="234"/>
                    </a:lnTo>
                    <a:lnTo>
                      <a:pt x="122" y="238"/>
                    </a:lnTo>
                    <a:lnTo>
                      <a:pt x="128" y="240"/>
                    </a:lnTo>
                    <a:lnTo>
                      <a:pt x="136" y="242"/>
                    </a:lnTo>
                    <a:lnTo>
                      <a:pt x="136" y="236"/>
                    </a:lnTo>
                    <a:lnTo>
                      <a:pt x="138" y="234"/>
                    </a:lnTo>
                    <a:lnTo>
                      <a:pt x="140" y="232"/>
                    </a:lnTo>
                    <a:lnTo>
                      <a:pt x="144" y="232"/>
                    </a:lnTo>
                    <a:lnTo>
                      <a:pt x="148" y="232"/>
                    </a:lnTo>
                    <a:lnTo>
                      <a:pt x="152" y="234"/>
                    </a:lnTo>
                    <a:lnTo>
                      <a:pt x="156" y="236"/>
                    </a:lnTo>
                    <a:lnTo>
                      <a:pt x="166" y="234"/>
                    </a:lnTo>
                    <a:lnTo>
                      <a:pt x="172" y="230"/>
                    </a:lnTo>
                    <a:lnTo>
                      <a:pt x="174" y="226"/>
                    </a:lnTo>
                    <a:lnTo>
                      <a:pt x="172" y="218"/>
                    </a:lnTo>
                    <a:lnTo>
                      <a:pt x="168" y="214"/>
                    </a:lnTo>
                    <a:lnTo>
                      <a:pt x="160" y="206"/>
                    </a:lnTo>
                    <a:lnTo>
                      <a:pt x="158" y="204"/>
                    </a:lnTo>
                    <a:lnTo>
                      <a:pt x="156" y="200"/>
                    </a:lnTo>
                    <a:lnTo>
                      <a:pt x="156" y="192"/>
                    </a:lnTo>
                    <a:lnTo>
                      <a:pt x="154" y="190"/>
                    </a:lnTo>
                    <a:lnTo>
                      <a:pt x="150" y="190"/>
                    </a:lnTo>
                    <a:lnTo>
                      <a:pt x="146" y="186"/>
                    </a:lnTo>
                    <a:lnTo>
                      <a:pt x="144" y="182"/>
                    </a:lnTo>
                    <a:lnTo>
                      <a:pt x="146" y="178"/>
                    </a:lnTo>
                    <a:lnTo>
                      <a:pt x="150" y="172"/>
                    </a:lnTo>
                    <a:lnTo>
                      <a:pt x="154" y="166"/>
                    </a:lnTo>
                    <a:lnTo>
                      <a:pt x="158" y="164"/>
                    </a:lnTo>
                    <a:lnTo>
                      <a:pt x="162" y="166"/>
                    </a:lnTo>
                    <a:lnTo>
                      <a:pt x="166" y="168"/>
                    </a:lnTo>
                    <a:lnTo>
                      <a:pt x="170" y="168"/>
                    </a:lnTo>
                    <a:lnTo>
                      <a:pt x="174" y="164"/>
                    </a:lnTo>
                    <a:lnTo>
                      <a:pt x="180" y="158"/>
                    </a:lnTo>
                    <a:lnTo>
                      <a:pt x="188" y="146"/>
                    </a:lnTo>
                    <a:lnTo>
                      <a:pt x="192" y="140"/>
                    </a:lnTo>
                    <a:lnTo>
                      <a:pt x="194" y="132"/>
                    </a:lnTo>
                    <a:lnTo>
                      <a:pt x="198" y="126"/>
                    </a:lnTo>
                    <a:lnTo>
                      <a:pt x="202" y="120"/>
                    </a:lnTo>
                    <a:lnTo>
                      <a:pt x="204" y="114"/>
                    </a:lnTo>
                    <a:lnTo>
                      <a:pt x="208" y="110"/>
                    </a:lnTo>
                    <a:lnTo>
                      <a:pt x="208" y="96"/>
                    </a:lnTo>
                    <a:lnTo>
                      <a:pt x="210" y="92"/>
                    </a:lnTo>
                    <a:lnTo>
                      <a:pt x="214" y="90"/>
                    </a:lnTo>
                    <a:lnTo>
                      <a:pt x="214" y="88"/>
                    </a:lnTo>
                    <a:lnTo>
                      <a:pt x="216" y="84"/>
                    </a:lnTo>
                    <a:lnTo>
                      <a:pt x="208" y="80"/>
                    </a:lnTo>
                    <a:lnTo>
                      <a:pt x="198" y="72"/>
                    </a:lnTo>
                    <a:lnTo>
                      <a:pt x="190" y="60"/>
                    </a:lnTo>
                    <a:lnTo>
                      <a:pt x="188" y="56"/>
                    </a:lnTo>
                    <a:lnTo>
                      <a:pt x="188" y="52"/>
                    </a:lnTo>
                    <a:lnTo>
                      <a:pt x="186" y="50"/>
                    </a:lnTo>
                    <a:lnTo>
                      <a:pt x="190" y="44"/>
                    </a:lnTo>
                    <a:lnTo>
                      <a:pt x="194" y="40"/>
                    </a:lnTo>
                    <a:lnTo>
                      <a:pt x="198" y="42"/>
                    </a:lnTo>
                    <a:lnTo>
                      <a:pt x="202" y="44"/>
                    </a:lnTo>
                    <a:lnTo>
                      <a:pt x="204" y="44"/>
                    </a:lnTo>
                    <a:lnTo>
                      <a:pt x="208" y="46"/>
                    </a:lnTo>
                    <a:lnTo>
                      <a:pt x="216" y="44"/>
                    </a:lnTo>
                    <a:lnTo>
                      <a:pt x="224" y="40"/>
                    </a:lnTo>
                    <a:lnTo>
                      <a:pt x="240" y="28"/>
                    </a:lnTo>
                    <a:lnTo>
                      <a:pt x="238"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4" name="Freeform 24"/>
              <p:cNvSpPr>
                <a:spLocks noChangeAspect="1"/>
              </p:cNvSpPr>
              <p:nvPr/>
            </p:nvSpPr>
            <p:spPr bwMode="gray">
              <a:xfrm>
                <a:off x="3610" y="1430"/>
                <a:ext cx="200" cy="168"/>
              </a:xfrm>
              <a:custGeom>
                <a:avLst/>
                <a:gdLst>
                  <a:gd name="T0" fmla="*/ 174 w 200"/>
                  <a:gd name="T1" fmla="*/ 26 h 168"/>
                  <a:gd name="T2" fmla="*/ 160 w 200"/>
                  <a:gd name="T3" fmla="*/ 28 h 168"/>
                  <a:gd name="T4" fmla="*/ 152 w 200"/>
                  <a:gd name="T5" fmla="*/ 24 h 168"/>
                  <a:gd name="T6" fmla="*/ 144 w 200"/>
                  <a:gd name="T7" fmla="*/ 8 h 168"/>
                  <a:gd name="T8" fmla="*/ 136 w 200"/>
                  <a:gd name="T9" fmla="*/ 0 h 168"/>
                  <a:gd name="T10" fmla="*/ 122 w 200"/>
                  <a:gd name="T11" fmla="*/ 16 h 168"/>
                  <a:gd name="T12" fmla="*/ 108 w 200"/>
                  <a:gd name="T13" fmla="*/ 26 h 168"/>
                  <a:gd name="T14" fmla="*/ 74 w 200"/>
                  <a:gd name="T15" fmla="*/ 28 h 168"/>
                  <a:gd name="T16" fmla="*/ 46 w 200"/>
                  <a:gd name="T17" fmla="*/ 42 h 168"/>
                  <a:gd name="T18" fmla="*/ 36 w 200"/>
                  <a:gd name="T19" fmla="*/ 54 h 168"/>
                  <a:gd name="T20" fmla="*/ 24 w 200"/>
                  <a:gd name="T21" fmla="*/ 58 h 168"/>
                  <a:gd name="T22" fmla="*/ 12 w 200"/>
                  <a:gd name="T23" fmla="*/ 56 h 168"/>
                  <a:gd name="T24" fmla="*/ 4 w 200"/>
                  <a:gd name="T25" fmla="*/ 58 h 168"/>
                  <a:gd name="T26" fmla="*/ 4 w 200"/>
                  <a:gd name="T27" fmla="*/ 56 h 168"/>
                  <a:gd name="T28" fmla="*/ 0 w 200"/>
                  <a:gd name="T29" fmla="*/ 84 h 168"/>
                  <a:gd name="T30" fmla="*/ 4 w 200"/>
                  <a:gd name="T31" fmla="*/ 104 h 168"/>
                  <a:gd name="T32" fmla="*/ 10 w 200"/>
                  <a:gd name="T33" fmla="*/ 122 h 168"/>
                  <a:gd name="T34" fmla="*/ 18 w 200"/>
                  <a:gd name="T35" fmla="*/ 130 h 168"/>
                  <a:gd name="T36" fmla="*/ 26 w 200"/>
                  <a:gd name="T37" fmla="*/ 136 h 168"/>
                  <a:gd name="T38" fmla="*/ 18 w 200"/>
                  <a:gd name="T39" fmla="*/ 146 h 168"/>
                  <a:gd name="T40" fmla="*/ 12 w 200"/>
                  <a:gd name="T41" fmla="*/ 156 h 168"/>
                  <a:gd name="T42" fmla="*/ 12 w 200"/>
                  <a:gd name="T43" fmla="*/ 162 h 168"/>
                  <a:gd name="T44" fmla="*/ 28 w 200"/>
                  <a:gd name="T45" fmla="*/ 166 h 168"/>
                  <a:gd name="T46" fmla="*/ 50 w 200"/>
                  <a:gd name="T47" fmla="*/ 168 h 168"/>
                  <a:gd name="T48" fmla="*/ 70 w 200"/>
                  <a:gd name="T49" fmla="*/ 168 h 168"/>
                  <a:gd name="T50" fmla="*/ 96 w 200"/>
                  <a:gd name="T51" fmla="*/ 162 h 168"/>
                  <a:gd name="T52" fmla="*/ 100 w 200"/>
                  <a:gd name="T53" fmla="*/ 156 h 168"/>
                  <a:gd name="T54" fmla="*/ 96 w 200"/>
                  <a:gd name="T55" fmla="*/ 146 h 168"/>
                  <a:gd name="T56" fmla="*/ 102 w 200"/>
                  <a:gd name="T57" fmla="*/ 138 h 168"/>
                  <a:gd name="T58" fmla="*/ 112 w 200"/>
                  <a:gd name="T59" fmla="*/ 138 h 168"/>
                  <a:gd name="T60" fmla="*/ 116 w 200"/>
                  <a:gd name="T61" fmla="*/ 134 h 168"/>
                  <a:gd name="T62" fmla="*/ 122 w 200"/>
                  <a:gd name="T63" fmla="*/ 126 h 168"/>
                  <a:gd name="T64" fmla="*/ 136 w 200"/>
                  <a:gd name="T65" fmla="*/ 126 h 168"/>
                  <a:gd name="T66" fmla="*/ 142 w 200"/>
                  <a:gd name="T67" fmla="*/ 120 h 168"/>
                  <a:gd name="T68" fmla="*/ 138 w 200"/>
                  <a:gd name="T69" fmla="*/ 114 h 168"/>
                  <a:gd name="T70" fmla="*/ 142 w 200"/>
                  <a:gd name="T71" fmla="*/ 106 h 168"/>
                  <a:gd name="T72" fmla="*/ 148 w 200"/>
                  <a:gd name="T73" fmla="*/ 98 h 168"/>
                  <a:gd name="T74" fmla="*/ 148 w 200"/>
                  <a:gd name="T75" fmla="*/ 90 h 168"/>
                  <a:gd name="T76" fmla="*/ 156 w 200"/>
                  <a:gd name="T77" fmla="*/ 78 h 168"/>
                  <a:gd name="T78" fmla="*/ 164 w 200"/>
                  <a:gd name="T79" fmla="*/ 64 h 168"/>
                  <a:gd name="T80" fmla="*/ 158 w 200"/>
                  <a:gd name="T81" fmla="*/ 54 h 168"/>
                  <a:gd name="T82" fmla="*/ 154 w 200"/>
                  <a:gd name="T83" fmla="*/ 46 h 168"/>
                  <a:gd name="T84" fmla="*/ 158 w 200"/>
                  <a:gd name="T85" fmla="*/ 38 h 168"/>
                  <a:gd name="T86" fmla="*/ 170 w 200"/>
                  <a:gd name="T87" fmla="*/ 34 h 168"/>
                  <a:gd name="T88" fmla="*/ 190 w 200"/>
                  <a:gd name="T89" fmla="*/ 32 h 168"/>
                  <a:gd name="T90" fmla="*/ 200 w 200"/>
                  <a:gd name="T91" fmla="*/ 28 h 168"/>
                  <a:gd name="T92" fmla="*/ 184 w 200"/>
                  <a:gd name="T93" fmla="*/ 22 h 16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0" h="168">
                    <a:moveTo>
                      <a:pt x="184" y="22"/>
                    </a:moveTo>
                    <a:lnTo>
                      <a:pt x="174" y="26"/>
                    </a:lnTo>
                    <a:lnTo>
                      <a:pt x="168" y="26"/>
                    </a:lnTo>
                    <a:lnTo>
                      <a:pt x="160" y="28"/>
                    </a:lnTo>
                    <a:lnTo>
                      <a:pt x="156" y="26"/>
                    </a:lnTo>
                    <a:lnTo>
                      <a:pt x="152" y="24"/>
                    </a:lnTo>
                    <a:lnTo>
                      <a:pt x="148" y="18"/>
                    </a:lnTo>
                    <a:lnTo>
                      <a:pt x="144" y="8"/>
                    </a:lnTo>
                    <a:lnTo>
                      <a:pt x="142" y="0"/>
                    </a:lnTo>
                    <a:lnTo>
                      <a:pt x="136" y="0"/>
                    </a:lnTo>
                    <a:lnTo>
                      <a:pt x="130" y="6"/>
                    </a:lnTo>
                    <a:lnTo>
                      <a:pt x="122" y="16"/>
                    </a:lnTo>
                    <a:lnTo>
                      <a:pt x="114" y="24"/>
                    </a:lnTo>
                    <a:lnTo>
                      <a:pt x="108" y="26"/>
                    </a:lnTo>
                    <a:lnTo>
                      <a:pt x="102" y="28"/>
                    </a:lnTo>
                    <a:lnTo>
                      <a:pt x="74" y="28"/>
                    </a:lnTo>
                    <a:lnTo>
                      <a:pt x="60" y="20"/>
                    </a:lnTo>
                    <a:lnTo>
                      <a:pt x="46" y="42"/>
                    </a:lnTo>
                    <a:lnTo>
                      <a:pt x="40" y="50"/>
                    </a:lnTo>
                    <a:lnTo>
                      <a:pt x="36" y="54"/>
                    </a:lnTo>
                    <a:lnTo>
                      <a:pt x="30" y="56"/>
                    </a:lnTo>
                    <a:lnTo>
                      <a:pt x="24" y="58"/>
                    </a:lnTo>
                    <a:lnTo>
                      <a:pt x="16" y="56"/>
                    </a:lnTo>
                    <a:lnTo>
                      <a:pt x="12" y="56"/>
                    </a:lnTo>
                    <a:lnTo>
                      <a:pt x="10" y="56"/>
                    </a:lnTo>
                    <a:lnTo>
                      <a:pt x="4" y="58"/>
                    </a:lnTo>
                    <a:lnTo>
                      <a:pt x="4" y="50"/>
                    </a:lnTo>
                    <a:lnTo>
                      <a:pt x="4" y="56"/>
                    </a:lnTo>
                    <a:lnTo>
                      <a:pt x="0" y="72"/>
                    </a:lnTo>
                    <a:lnTo>
                      <a:pt x="0" y="84"/>
                    </a:lnTo>
                    <a:lnTo>
                      <a:pt x="0" y="92"/>
                    </a:lnTo>
                    <a:lnTo>
                      <a:pt x="4" y="104"/>
                    </a:lnTo>
                    <a:lnTo>
                      <a:pt x="8" y="116"/>
                    </a:lnTo>
                    <a:lnTo>
                      <a:pt x="10" y="122"/>
                    </a:lnTo>
                    <a:lnTo>
                      <a:pt x="12" y="126"/>
                    </a:lnTo>
                    <a:lnTo>
                      <a:pt x="18" y="130"/>
                    </a:lnTo>
                    <a:lnTo>
                      <a:pt x="26" y="132"/>
                    </a:lnTo>
                    <a:lnTo>
                      <a:pt x="26" y="136"/>
                    </a:lnTo>
                    <a:lnTo>
                      <a:pt x="24" y="138"/>
                    </a:lnTo>
                    <a:lnTo>
                      <a:pt x="18" y="146"/>
                    </a:lnTo>
                    <a:lnTo>
                      <a:pt x="14" y="152"/>
                    </a:lnTo>
                    <a:lnTo>
                      <a:pt x="12" y="156"/>
                    </a:lnTo>
                    <a:lnTo>
                      <a:pt x="12" y="160"/>
                    </a:lnTo>
                    <a:lnTo>
                      <a:pt x="12" y="162"/>
                    </a:lnTo>
                    <a:lnTo>
                      <a:pt x="16" y="164"/>
                    </a:lnTo>
                    <a:lnTo>
                      <a:pt x="28" y="166"/>
                    </a:lnTo>
                    <a:lnTo>
                      <a:pt x="40" y="166"/>
                    </a:lnTo>
                    <a:lnTo>
                      <a:pt x="50" y="168"/>
                    </a:lnTo>
                    <a:lnTo>
                      <a:pt x="60" y="168"/>
                    </a:lnTo>
                    <a:lnTo>
                      <a:pt x="70" y="168"/>
                    </a:lnTo>
                    <a:lnTo>
                      <a:pt x="84" y="166"/>
                    </a:lnTo>
                    <a:lnTo>
                      <a:pt x="96" y="162"/>
                    </a:lnTo>
                    <a:lnTo>
                      <a:pt x="100" y="158"/>
                    </a:lnTo>
                    <a:lnTo>
                      <a:pt x="100" y="156"/>
                    </a:lnTo>
                    <a:lnTo>
                      <a:pt x="98" y="150"/>
                    </a:lnTo>
                    <a:lnTo>
                      <a:pt x="96" y="146"/>
                    </a:lnTo>
                    <a:lnTo>
                      <a:pt x="98" y="142"/>
                    </a:lnTo>
                    <a:lnTo>
                      <a:pt x="102" y="138"/>
                    </a:lnTo>
                    <a:lnTo>
                      <a:pt x="106" y="138"/>
                    </a:lnTo>
                    <a:lnTo>
                      <a:pt x="112" y="138"/>
                    </a:lnTo>
                    <a:lnTo>
                      <a:pt x="114" y="136"/>
                    </a:lnTo>
                    <a:lnTo>
                      <a:pt x="116" y="134"/>
                    </a:lnTo>
                    <a:lnTo>
                      <a:pt x="120" y="130"/>
                    </a:lnTo>
                    <a:lnTo>
                      <a:pt x="122" y="126"/>
                    </a:lnTo>
                    <a:lnTo>
                      <a:pt x="130" y="126"/>
                    </a:lnTo>
                    <a:lnTo>
                      <a:pt x="136" y="126"/>
                    </a:lnTo>
                    <a:lnTo>
                      <a:pt x="140" y="124"/>
                    </a:lnTo>
                    <a:lnTo>
                      <a:pt x="142" y="120"/>
                    </a:lnTo>
                    <a:lnTo>
                      <a:pt x="138" y="118"/>
                    </a:lnTo>
                    <a:lnTo>
                      <a:pt x="138" y="114"/>
                    </a:lnTo>
                    <a:lnTo>
                      <a:pt x="140" y="110"/>
                    </a:lnTo>
                    <a:lnTo>
                      <a:pt x="142" y="106"/>
                    </a:lnTo>
                    <a:lnTo>
                      <a:pt x="148" y="100"/>
                    </a:lnTo>
                    <a:lnTo>
                      <a:pt x="148" y="98"/>
                    </a:lnTo>
                    <a:lnTo>
                      <a:pt x="148" y="94"/>
                    </a:lnTo>
                    <a:lnTo>
                      <a:pt x="148" y="90"/>
                    </a:lnTo>
                    <a:lnTo>
                      <a:pt x="152" y="84"/>
                    </a:lnTo>
                    <a:lnTo>
                      <a:pt x="156" y="78"/>
                    </a:lnTo>
                    <a:lnTo>
                      <a:pt x="162" y="70"/>
                    </a:lnTo>
                    <a:lnTo>
                      <a:pt x="164" y="64"/>
                    </a:lnTo>
                    <a:lnTo>
                      <a:pt x="162" y="58"/>
                    </a:lnTo>
                    <a:lnTo>
                      <a:pt x="158" y="54"/>
                    </a:lnTo>
                    <a:lnTo>
                      <a:pt x="156" y="50"/>
                    </a:lnTo>
                    <a:lnTo>
                      <a:pt x="154" y="46"/>
                    </a:lnTo>
                    <a:lnTo>
                      <a:pt x="156" y="42"/>
                    </a:lnTo>
                    <a:lnTo>
                      <a:pt x="158" y="38"/>
                    </a:lnTo>
                    <a:lnTo>
                      <a:pt x="164" y="36"/>
                    </a:lnTo>
                    <a:lnTo>
                      <a:pt x="170" y="34"/>
                    </a:lnTo>
                    <a:lnTo>
                      <a:pt x="180" y="32"/>
                    </a:lnTo>
                    <a:lnTo>
                      <a:pt x="190" y="32"/>
                    </a:lnTo>
                    <a:lnTo>
                      <a:pt x="200" y="30"/>
                    </a:lnTo>
                    <a:lnTo>
                      <a:pt x="200" y="28"/>
                    </a:lnTo>
                    <a:lnTo>
                      <a:pt x="192" y="26"/>
                    </a:lnTo>
                    <a:lnTo>
                      <a:pt x="184"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5" name="Freeform 25"/>
              <p:cNvSpPr>
                <a:spLocks noChangeAspect="1"/>
              </p:cNvSpPr>
              <p:nvPr/>
            </p:nvSpPr>
            <p:spPr bwMode="gray">
              <a:xfrm>
                <a:off x="3916" y="1188"/>
                <a:ext cx="482" cy="186"/>
              </a:xfrm>
              <a:custGeom>
                <a:avLst/>
                <a:gdLst>
                  <a:gd name="T0" fmla="*/ 4 w 482"/>
                  <a:gd name="T1" fmla="*/ 56 h 186"/>
                  <a:gd name="T2" fmla="*/ 12 w 482"/>
                  <a:gd name="T3" fmla="*/ 64 h 186"/>
                  <a:gd name="T4" fmla="*/ 34 w 482"/>
                  <a:gd name="T5" fmla="*/ 72 h 186"/>
                  <a:gd name="T6" fmla="*/ 48 w 482"/>
                  <a:gd name="T7" fmla="*/ 78 h 186"/>
                  <a:gd name="T8" fmla="*/ 64 w 482"/>
                  <a:gd name="T9" fmla="*/ 92 h 186"/>
                  <a:gd name="T10" fmla="*/ 72 w 482"/>
                  <a:gd name="T11" fmla="*/ 114 h 186"/>
                  <a:gd name="T12" fmla="*/ 80 w 482"/>
                  <a:gd name="T13" fmla="*/ 126 h 186"/>
                  <a:gd name="T14" fmla="*/ 118 w 482"/>
                  <a:gd name="T15" fmla="*/ 130 h 186"/>
                  <a:gd name="T16" fmla="*/ 138 w 482"/>
                  <a:gd name="T17" fmla="*/ 134 h 186"/>
                  <a:gd name="T18" fmla="*/ 156 w 482"/>
                  <a:gd name="T19" fmla="*/ 146 h 186"/>
                  <a:gd name="T20" fmla="*/ 172 w 482"/>
                  <a:gd name="T21" fmla="*/ 162 h 186"/>
                  <a:gd name="T22" fmla="*/ 214 w 482"/>
                  <a:gd name="T23" fmla="*/ 166 h 186"/>
                  <a:gd name="T24" fmla="*/ 258 w 482"/>
                  <a:gd name="T25" fmla="*/ 168 h 186"/>
                  <a:gd name="T26" fmla="*/ 280 w 482"/>
                  <a:gd name="T27" fmla="*/ 180 h 186"/>
                  <a:gd name="T28" fmla="*/ 310 w 482"/>
                  <a:gd name="T29" fmla="*/ 186 h 186"/>
                  <a:gd name="T30" fmla="*/ 324 w 482"/>
                  <a:gd name="T31" fmla="*/ 180 h 186"/>
                  <a:gd name="T32" fmla="*/ 362 w 482"/>
                  <a:gd name="T33" fmla="*/ 172 h 186"/>
                  <a:gd name="T34" fmla="*/ 384 w 482"/>
                  <a:gd name="T35" fmla="*/ 162 h 186"/>
                  <a:gd name="T36" fmla="*/ 396 w 482"/>
                  <a:gd name="T37" fmla="*/ 150 h 186"/>
                  <a:gd name="T38" fmla="*/ 396 w 482"/>
                  <a:gd name="T39" fmla="*/ 142 h 186"/>
                  <a:gd name="T40" fmla="*/ 390 w 482"/>
                  <a:gd name="T41" fmla="*/ 138 h 186"/>
                  <a:gd name="T42" fmla="*/ 382 w 482"/>
                  <a:gd name="T43" fmla="*/ 134 h 186"/>
                  <a:gd name="T44" fmla="*/ 384 w 482"/>
                  <a:gd name="T45" fmla="*/ 126 h 186"/>
                  <a:gd name="T46" fmla="*/ 390 w 482"/>
                  <a:gd name="T47" fmla="*/ 124 h 186"/>
                  <a:gd name="T48" fmla="*/ 398 w 482"/>
                  <a:gd name="T49" fmla="*/ 128 h 186"/>
                  <a:gd name="T50" fmla="*/ 410 w 482"/>
                  <a:gd name="T51" fmla="*/ 126 h 186"/>
                  <a:gd name="T52" fmla="*/ 418 w 482"/>
                  <a:gd name="T53" fmla="*/ 120 h 186"/>
                  <a:gd name="T54" fmla="*/ 432 w 482"/>
                  <a:gd name="T55" fmla="*/ 116 h 186"/>
                  <a:gd name="T56" fmla="*/ 440 w 482"/>
                  <a:gd name="T57" fmla="*/ 114 h 186"/>
                  <a:gd name="T58" fmla="*/ 442 w 482"/>
                  <a:gd name="T59" fmla="*/ 106 h 186"/>
                  <a:gd name="T60" fmla="*/ 444 w 482"/>
                  <a:gd name="T61" fmla="*/ 98 h 186"/>
                  <a:gd name="T62" fmla="*/ 482 w 482"/>
                  <a:gd name="T63" fmla="*/ 94 h 186"/>
                  <a:gd name="T64" fmla="*/ 468 w 482"/>
                  <a:gd name="T65" fmla="*/ 80 h 186"/>
                  <a:gd name="T66" fmla="*/ 448 w 482"/>
                  <a:gd name="T67" fmla="*/ 72 h 186"/>
                  <a:gd name="T68" fmla="*/ 434 w 482"/>
                  <a:gd name="T69" fmla="*/ 76 h 186"/>
                  <a:gd name="T70" fmla="*/ 410 w 482"/>
                  <a:gd name="T71" fmla="*/ 76 h 186"/>
                  <a:gd name="T72" fmla="*/ 404 w 482"/>
                  <a:gd name="T73" fmla="*/ 68 h 186"/>
                  <a:gd name="T74" fmla="*/ 402 w 482"/>
                  <a:gd name="T75" fmla="*/ 40 h 186"/>
                  <a:gd name="T76" fmla="*/ 374 w 482"/>
                  <a:gd name="T77" fmla="*/ 30 h 186"/>
                  <a:gd name="T78" fmla="*/ 362 w 482"/>
                  <a:gd name="T79" fmla="*/ 30 h 186"/>
                  <a:gd name="T80" fmla="*/ 344 w 482"/>
                  <a:gd name="T81" fmla="*/ 40 h 186"/>
                  <a:gd name="T82" fmla="*/ 326 w 482"/>
                  <a:gd name="T83" fmla="*/ 50 h 186"/>
                  <a:gd name="T84" fmla="*/ 304 w 482"/>
                  <a:gd name="T85" fmla="*/ 48 h 186"/>
                  <a:gd name="T86" fmla="*/ 264 w 482"/>
                  <a:gd name="T87" fmla="*/ 34 h 186"/>
                  <a:gd name="T88" fmla="*/ 240 w 482"/>
                  <a:gd name="T89" fmla="*/ 26 h 186"/>
                  <a:gd name="T90" fmla="*/ 212 w 482"/>
                  <a:gd name="T91" fmla="*/ 26 h 186"/>
                  <a:gd name="T92" fmla="*/ 198 w 482"/>
                  <a:gd name="T93" fmla="*/ 26 h 186"/>
                  <a:gd name="T94" fmla="*/ 192 w 482"/>
                  <a:gd name="T95" fmla="*/ 22 h 186"/>
                  <a:gd name="T96" fmla="*/ 180 w 482"/>
                  <a:gd name="T97" fmla="*/ 8 h 186"/>
                  <a:gd name="T98" fmla="*/ 152 w 482"/>
                  <a:gd name="T99" fmla="*/ 0 h 186"/>
                  <a:gd name="T100" fmla="*/ 128 w 482"/>
                  <a:gd name="T101" fmla="*/ 2 h 186"/>
                  <a:gd name="T102" fmla="*/ 124 w 482"/>
                  <a:gd name="T103" fmla="*/ 4 h 186"/>
                  <a:gd name="T104" fmla="*/ 128 w 482"/>
                  <a:gd name="T105" fmla="*/ 12 h 186"/>
                  <a:gd name="T106" fmla="*/ 138 w 482"/>
                  <a:gd name="T107" fmla="*/ 24 h 186"/>
                  <a:gd name="T108" fmla="*/ 140 w 482"/>
                  <a:gd name="T109" fmla="*/ 30 h 186"/>
                  <a:gd name="T110" fmla="*/ 134 w 482"/>
                  <a:gd name="T111" fmla="*/ 36 h 186"/>
                  <a:gd name="T112" fmla="*/ 124 w 482"/>
                  <a:gd name="T113" fmla="*/ 38 h 186"/>
                  <a:gd name="T114" fmla="*/ 104 w 482"/>
                  <a:gd name="T115" fmla="*/ 36 h 186"/>
                  <a:gd name="T116" fmla="*/ 68 w 482"/>
                  <a:gd name="T117" fmla="*/ 24 h 186"/>
                  <a:gd name="T118" fmla="*/ 54 w 482"/>
                  <a:gd name="T119" fmla="*/ 22 h 186"/>
                  <a:gd name="T120" fmla="*/ 38 w 482"/>
                  <a:gd name="T121" fmla="*/ 24 h 186"/>
                  <a:gd name="T122" fmla="*/ 10 w 482"/>
                  <a:gd name="T123" fmla="*/ 42 h 186"/>
                  <a:gd name="T124" fmla="*/ 0 w 482"/>
                  <a:gd name="T125" fmla="*/ 5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2" h="186">
                    <a:moveTo>
                      <a:pt x="0" y="50"/>
                    </a:moveTo>
                    <a:lnTo>
                      <a:pt x="4" y="56"/>
                    </a:lnTo>
                    <a:lnTo>
                      <a:pt x="6" y="60"/>
                    </a:lnTo>
                    <a:lnTo>
                      <a:pt x="12" y="64"/>
                    </a:lnTo>
                    <a:lnTo>
                      <a:pt x="20" y="66"/>
                    </a:lnTo>
                    <a:lnTo>
                      <a:pt x="34" y="72"/>
                    </a:lnTo>
                    <a:lnTo>
                      <a:pt x="40" y="74"/>
                    </a:lnTo>
                    <a:lnTo>
                      <a:pt x="48" y="78"/>
                    </a:lnTo>
                    <a:lnTo>
                      <a:pt x="60" y="86"/>
                    </a:lnTo>
                    <a:lnTo>
                      <a:pt x="64" y="92"/>
                    </a:lnTo>
                    <a:lnTo>
                      <a:pt x="68" y="100"/>
                    </a:lnTo>
                    <a:lnTo>
                      <a:pt x="72" y="114"/>
                    </a:lnTo>
                    <a:lnTo>
                      <a:pt x="76" y="120"/>
                    </a:lnTo>
                    <a:lnTo>
                      <a:pt x="80" y="126"/>
                    </a:lnTo>
                    <a:lnTo>
                      <a:pt x="110" y="126"/>
                    </a:lnTo>
                    <a:lnTo>
                      <a:pt x="118" y="130"/>
                    </a:lnTo>
                    <a:lnTo>
                      <a:pt x="128" y="134"/>
                    </a:lnTo>
                    <a:lnTo>
                      <a:pt x="138" y="134"/>
                    </a:lnTo>
                    <a:lnTo>
                      <a:pt x="146" y="140"/>
                    </a:lnTo>
                    <a:lnTo>
                      <a:pt x="156" y="146"/>
                    </a:lnTo>
                    <a:lnTo>
                      <a:pt x="164" y="154"/>
                    </a:lnTo>
                    <a:lnTo>
                      <a:pt x="172" y="162"/>
                    </a:lnTo>
                    <a:lnTo>
                      <a:pt x="180" y="166"/>
                    </a:lnTo>
                    <a:lnTo>
                      <a:pt x="214" y="166"/>
                    </a:lnTo>
                    <a:lnTo>
                      <a:pt x="214" y="168"/>
                    </a:lnTo>
                    <a:lnTo>
                      <a:pt x="258" y="168"/>
                    </a:lnTo>
                    <a:lnTo>
                      <a:pt x="268" y="174"/>
                    </a:lnTo>
                    <a:lnTo>
                      <a:pt x="280" y="180"/>
                    </a:lnTo>
                    <a:lnTo>
                      <a:pt x="296" y="184"/>
                    </a:lnTo>
                    <a:lnTo>
                      <a:pt x="310" y="186"/>
                    </a:lnTo>
                    <a:lnTo>
                      <a:pt x="318" y="184"/>
                    </a:lnTo>
                    <a:lnTo>
                      <a:pt x="324" y="180"/>
                    </a:lnTo>
                    <a:lnTo>
                      <a:pt x="334" y="172"/>
                    </a:lnTo>
                    <a:lnTo>
                      <a:pt x="362" y="172"/>
                    </a:lnTo>
                    <a:lnTo>
                      <a:pt x="374" y="168"/>
                    </a:lnTo>
                    <a:lnTo>
                      <a:pt x="384" y="162"/>
                    </a:lnTo>
                    <a:lnTo>
                      <a:pt x="392" y="156"/>
                    </a:lnTo>
                    <a:lnTo>
                      <a:pt x="396" y="150"/>
                    </a:lnTo>
                    <a:lnTo>
                      <a:pt x="396" y="146"/>
                    </a:lnTo>
                    <a:lnTo>
                      <a:pt x="396" y="142"/>
                    </a:lnTo>
                    <a:lnTo>
                      <a:pt x="394" y="140"/>
                    </a:lnTo>
                    <a:lnTo>
                      <a:pt x="390" y="138"/>
                    </a:lnTo>
                    <a:lnTo>
                      <a:pt x="384" y="134"/>
                    </a:lnTo>
                    <a:lnTo>
                      <a:pt x="382" y="134"/>
                    </a:lnTo>
                    <a:lnTo>
                      <a:pt x="382" y="130"/>
                    </a:lnTo>
                    <a:lnTo>
                      <a:pt x="384" y="126"/>
                    </a:lnTo>
                    <a:lnTo>
                      <a:pt x="388" y="124"/>
                    </a:lnTo>
                    <a:lnTo>
                      <a:pt x="390" y="124"/>
                    </a:lnTo>
                    <a:lnTo>
                      <a:pt x="394" y="126"/>
                    </a:lnTo>
                    <a:lnTo>
                      <a:pt x="398" y="128"/>
                    </a:lnTo>
                    <a:lnTo>
                      <a:pt x="404" y="128"/>
                    </a:lnTo>
                    <a:lnTo>
                      <a:pt x="410" y="126"/>
                    </a:lnTo>
                    <a:lnTo>
                      <a:pt x="416" y="124"/>
                    </a:lnTo>
                    <a:lnTo>
                      <a:pt x="418" y="120"/>
                    </a:lnTo>
                    <a:lnTo>
                      <a:pt x="422" y="118"/>
                    </a:lnTo>
                    <a:lnTo>
                      <a:pt x="432" y="116"/>
                    </a:lnTo>
                    <a:lnTo>
                      <a:pt x="436" y="116"/>
                    </a:lnTo>
                    <a:lnTo>
                      <a:pt x="440" y="114"/>
                    </a:lnTo>
                    <a:lnTo>
                      <a:pt x="440" y="108"/>
                    </a:lnTo>
                    <a:lnTo>
                      <a:pt x="442" y="106"/>
                    </a:lnTo>
                    <a:lnTo>
                      <a:pt x="442" y="102"/>
                    </a:lnTo>
                    <a:lnTo>
                      <a:pt x="444" y="98"/>
                    </a:lnTo>
                    <a:lnTo>
                      <a:pt x="462" y="96"/>
                    </a:lnTo>
                    <a:lnTo>
                      <a:pt x="482" y="94"/>
                    </a:lnTo>
                    <a:lnTo>
                      <a:pt x="476" y="86"/>
                    </a:lnTo>
                    <a:lnTo>
                      <a:pt x="468" y="80"/>
                    </a:lnTo>
                    <a:lnTo>
                      <a:pt x="458" y="74"/>
                    </a:lnTo>
                    <a:lnTo>
                      <a:pt x="448" y="72"/>
                    </a:lnTo>
                    <a:lnTo>
                      <a:pt x="442" y="74"/>
                    </a:lnTo>
                    <a:lnTo>
                      <a:pt x="434" y="76"/>
                    </a:lnTo>
                    <a:lnTo>
                      <a:pt x="416" y="76"/>
                    </a:lnTo>
                    <a:lnTo>
                      <a:pt x="410" y="76"/>
                    </a:lnTo>
                    <a:lnTo>
                      <a:pt x="408" y="72"/>
                    </a:lnTo>
                    <a:lnTo>
                      <a:pt x="404" y="68"/>
                    </a:lnTo>
                    <a:lnTo>
                      <a:pt x="404" y="62"/>
                    </a:lnTo>
                    <a:lnTo>
                      <a:pt x="402" y="40"/>
                    </a:lnTo>
                    <a:lnTo>
                      <a:pt x="384" y="32"/>
                    </a:lnTo>
                    <a:lnTo>
                      <a:pt x="374" y="30"/>
                    </a:lnTo>
                    <a:lnTo>
                      <a:pt x="368" y="30"/>
                    </a:lnTo>
                    <a:lnTo>
                      <a:pt x="362" y="30"/>
                    </a:lnTo>
                    <a:lnTo>
                      <a:pt x="356" y="32"/>
                    </a:lnTo>
                    <a:lnTo>
                      <a:pt x="344" y="40"/>
                    </a:lnTo>
                    <a:lnTo>
                      <a:pt x="334" y="48"/>
                    </a:lnTo>
                    <a:lnTo>
                      <a:pt x="326" y="50"/>
                    </a:lnTo>
                    <a:lnTo>
                      <a:pt x="318" y="50"/>
                    </a:lnTo>
                    <a:lnTo>
                      <a:pt x="304" y="48"/>
                    </a:lnTo>
                    <a:lnTo>
                      <a:pt x="290" y="46"/>
                    </a:lnTo>
                    <a:lnTo>
                      <a:pt x="264" y="34"/>
                    </a:lnTo>
                    <a:lnTo>
                      <a:pt x="252" y="28"/>
                    </a:lnTo>
                    <a:lnTo>
                      <a:pt x="240" y="26"/>
                    </a:lnTo>
                    <a:lnTo>
                      <a:pt x="226" y="24"/>
                    </a:lnTo>
                    <a:lnTo>
                      <a:pt x="212" y="26"/>
                    </a:lnTo>
                    <a:lnTo>
                      <a:pt x="204" y="28"/>
                    </a:lnTo>
                    <a:lnTo>
                      <a:pt x="198" y="26"/>
                    </a:lnTo>
                    <a:lnTo>
                      <a:pt x="196" y="24"/>
                    </a:lnTo>
                    <a:lnTo>
                      <a:pt x="192" y="22"/>
                    </a:lnTo>
                    <a:lnTo>
                      <a:pt x="186" y="14"/>
                    </a:lnTo>
                    <a:lnTo>
                      <a:pt x="180" y="8"/>
                    </a:lnTo>
                    <a:lnTo>
                      <a:pt x="170" y="4"/>
                    </a:lnTo>
                    <a:lnTo>
                      <a:pt x="152" y="0"/>
                    </a:lnTo>
                    <a:lnTo>
                      <a:pt x="134" y="0"/>
                    </a:lnTo>
                    <a:lnTo>
                      <a:pt x="128" y="2"/>
                    </a:lnTo>
                    <a:lnTo>
                      <a:pt x="126" y="2"/>
                    </a:lnTo>
                    <a:lnTo>
                      <a:pt x="124" y="4"/>
                    </a:lnTo>
                    <a:lnTo>
                      <a:pt x="126" y="8"/>
                    </a:lnTo>
                    <a:lnTo>
                      <a:pt x="128" y="12"/>
                    </a:lnTo>
                    <a:lnTo>
                      <a:pt x="132" y="18"/>
                    </a:lnTo>
                    <a:lnTo>
                      <a:pt x="138" y="24"/>
                    </a:lnTo>
                    <a:lnTo>
                      <a:pt x="140" y="26"/>
                    </a:lnTo>
                    <a:lnTo>
                      <a:pt x="140" y="30"/>
                    </a:lnTo>
                    <a:lnTo>
                      <a:pt x="138" y="34"/>
                    </a:lnTo>
                    <a:lnTo>
                      <a:pt x="134" y="36"/>
                    </a:lnTo>
                    <a:lnTo>
                      <a:pt x="130" y="38"/>
                    </a:lnTo>
                    <a:lnTo>
                      <a:pt x="124" y="38"/>
                    </a:lnTo>
                    <a:lnTo>
                      <a:pt x="114" y="38"/>
                    </a:lnTo>
                    <a:lnTo>
                      <a:pt x="104" y="36"/>
                    </a:lnTo>
                    <a:lnTo>
                      <a:pt x="86" y="30"/>
                    </a:lnTo>
                    <a:lnTo>
                      <a:pt x="68" y="24"/>
                    </a:lnTo>
                    <a:lnTo>
                      <a:pt x="62" y="24"/>
                    </a:lnTo>
                    <a:lnTo>
                      <a:pt x="54" y="22"/>
                    </a:lnTo>
                    <a:lnTo>
                      <a:pt x="46" y="24"/>
                    </a:lnTo>
                    <a:lnTo>
                      <a:pt x="38" y="24"/>
                    </a:lnTo>
                    <a:lnTo>
                      <a:pt x="24" y="30"/>
                    </a:lnTo>
                    <a:lnTo>
                      <a:pt x="10" y="42"/>
                    </a:lnTo>
                    <a:lnTo>
                      <a:pt x="0" y="52"/>
                    </a:lnTo>
                    <a:lnTo>
                      <a:pt x="0"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6" name="Freeform 26"/>
              <p:cNvSpPr>
                <a:spLocks noChangeAspect="1"/>
              </p:cNvSpPr>
              <p:nvPr/>
            </p:nvSpPr>
            <p:spPr bwMode="gray">
              <a:xfrm>
                <a:off x="4530" y="1348"/>
                <a:ext cx="76" cy="92"/>
              </a:xfrm>
              <a:custGeom>
                <a:avLst/>
                <a:gdLst>
                  <a:gd name="T0" fmla="*/ 70 w 76"/>
                  <a:gd name="T1" fmla="*/ 78 h 92"/>
                  <a:gd name="T2" fmla="*/ 62 w 76"/>
                  <a:gd name="T3" fmla="*/ 70 h 92"/>
                  <a:gd name="T4" fmla="*/ 54 w 76"/>
                  <a:gd name="T5" fmla="*/ 64 h 92"/>
                  <a:gd name="T6" fmla="*/ 56 w 76"/>
                  <a:gd name="T7" fmla="*/ 60 h 92"/>
                  <a:gd name="T8" fmla="*/ 58 w 76"/>
                  <a:gd name="T9" fmla="*/ 58 h 92"/>
                  <a:gd name="T10" fmla="*/ 66 w 76"/>
                  <a:gd name="T11" fmla="*/ 54 h 92"/>
                  <a:gd name="T12" fmla="*/ 74 w 76"/>
                  <a:gd name="T13" fmla="*/ 50 h 92"/>
                  <a:gd name="T14" fmla="*/ 76 w 76"/>
                  <a:gd name="T15" fmla="*/ 46 h 92"/>
                  <a:gd name="T16" fmla="*/ 76 w 76"/>
                  <a:gd name="T17" fmla="*/ 42 h 92"/>
                  <a:gd name="T18" fmla="*/ 76 w 76"/>
                  <a:gd name="T19" fmla="*/ 36 h 92"/>
                  <a:gd name="T20" fmla="*/ 74 w 76"/>
                  <a:gd name="T21" fmla="*/ 32 h 92"/>
                  <a:gd name="T22" fmla="*/ 70 w 76"/>
                  <a:gd name="T23" fmla="*/ 28 h 92"/>
                  <a:gd name="T24" fmla="*/ 70 w 76"/>
                  <a:gd name="T25" fmla="*/ 24 h 92"/>
                  <a:gd name="T26" fmla="*/ 70 w 76"/>
                  <a:gd name="T27" fmla="*/ 16 h 92"/>
                  <a:gd name="T28" fmla="*/ 74 w 76"/>
                  <a:gd name="T29" fmla="*/ 8 h 92"/>
                  <a:gd name="T30" fmla="*/ 70 w 76"/>
                  <a:gd name="T31" fmla="*/ 0 h 92"/>
                  <a:gd name="T32" fmla="*/ 70 w 76"/>
                  <a:gd name="T33" fmla="*/ 2 h 92"/>
                  <a:gd name="T34" fmla="*/ 66 w 76"/>
                  <a:gd name="T35" fmla="*/ 4 h 92"/>
                  <a:gd name="T36" fmla="*/ 62 w 76"/>
                  <a:gd name="T37" fmla="*/ 6 h 92"/>
                  <a:gd name="T38" fmla="*/ 58 w 76"/>
                  <a:gd name="T39" fmla="*/ 4 h 92"/>
                  <a:gd name="T40" fmla="*/ 54 w 76"/>
                  <a:gd name="T41" fmla="*/ 2 h 92"/>
                  <a:gd name="T42" fmla="*/ 48 w 76"/>
                  <a:gd name="T43" fmla="*/ 12 h 92"/>
                  <a:gd name="T44" fmla="*/ 44 w 76"/>
                  <a:gd name="T45" fmla="*/ 18 h 92"/>
                  <a:gd name="T46" fmla="*/ 42 w 76"/>
                  <a:gd name="T47" fmla="*/ 22 h 92"/>
                  <a:gd name="T48" fmla="*/ 44 w 76"/>
                  <a:gd name="T49" fmla="*/ 28 h 92"/>
                  <a:gd name="T50" fmla="*/ 32 w 76"/>
                  <a:gd name="T51" fmla="*/ 28 h 92"/>
                  <a:gd name="T52" fmla="*/ 26 w 76"/>
                  <a:gd name="T53" fmla="*/ 26 h 92"/>
                  <a:gd name="T54" fmla="*/ 22 w 76"/>
                  <a:gd name="T55" fmla="*/ 24 h 92"/>
                  <a:gd name="T56" fmla="*/ 12 w 76"/>
                  <a:gd name="T57" fmla="*/ 36 h 92"/>
                  <a:gd name="T58" fmla="*/ 4 w 76"/>
                  <a:gd name="T59" fmla="*/ 48 h 92"/>
                  <a:gd name="T60" fmla="*/ 0 w 76"/>
                  <a:gd name="T61" fmla="*/ 56 h 92"/>
                  <a:gd name="T62" fmla="*/ 10 w 76"/>
                  <a:gd name="T63" fmla="*/ 56 h 92"/>
                  <a:gd name="T64" fmla="*/ 18 w 76"/>
                  <a:gd name="T65" fmla="*/ 60 h 92"/>
                  <a:gd name="T66" fmla="*/ 24 w 76"/>
                  <a:gd name="T67" fmla="*/ 70 h 92"/>
                  <a:gd name="T68" fmla="*/ 28 w 76"/>
                  <a:gd name="T69" fmla="*/ 80 h 92"/>
                  <a:gd name="T70" fmla="*/ 24 w 76"/>
                  <a:gd name="T71" fmla="*/ 84 h 92"/>
                  <a:gd name="T72" fmla="*/ 24 w 76"/>
                  <a:gd name="T73" fmla="*/ 86 h 92"/>
                  <a:gd name="T74" fmla="*/ 26 w 76"/>
                  <a:gd name="T75" fmla="*/ 88 h 92"/>
                  <a:gd name="T76" fmla="*/ 32 w 76"/>
                  <a:gd name="T77" fmla="*/ 90 h 92"/>
                  <a:gd name="T78" fmla="*/ 46 w 76"/>
                  <a:gd name="T79" fmla="*/ 90 h 92"/>
                  <a:gd name="T80" fmla="*/ 56 w 76"/>
                  <a:gd name="T81" fmla="*/ 92 h 92"/>
                  <a:gd name="T82" fmla="*/ 56 w 76"/>
                  <a:gd name="T83" fmla="*/ 88 h 92"/>
                  <a:gd name="T84" fmla="*/ 68 w 76"/>
                  <a:gd name="T85" fmla="*/ 88 h 92"/>
                  <a:gd name="T86" fmla="*/ 72 w 76"/>
                  <a:gd name="T87" fmla="*/ 86 h 92"/>
                  <a:gd name="T88" fmla="*/ 74 w 76"/>
                  <a:gd name="T89" fmla="*/ 84 h 92"/>
                  <a:gd name="T90" fmla="*/ 74 w 76"/>
                  <a:gd name="T91" fmla="*/ 80 h 92"/>
                  <a:gd name="T92" fmla="*/ 70 w 76"/>
                  <a:gd name="T93" fmla="*/ 78 h 9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6" h="92">
                    <a:moveTo>
                      <a:pt x="70" y="78"/>
                    </a:moveTo>
                    <a:lnTo>
                      <a:pt x="62" y="70"/>
                    </a:lnTo>
                    <a:lnTo>
                      <a:pt x="54" y="64"/>
                    </a:lnTo>
                    <a:lnTo>
                      <a:pt x="56" y="60"/>
                    </a:lnTo>
                    <a:lnTo>
                      <a:pt x="58" y="58"/>
                    </a:lnTo>
                    <a:lnTo>
                      <a:pt x="66" y="54"/>
                    </a:lnTo>
                    <a:lnTo>
                      <a:pt x="74" y="50"/>
                    </a:lnTo>
                    <a:lnTo>
                      <a:pt x="76" y="46"/>
                    </a:lnTo>
                    <a:lnTo>
                      <a:pt x="76" y="42"/>
                    </a:lnTo>
                    <a:lnTo>
                      <a:pt x="76" y="36"/>
                    </a:lnTo>
                    <a:lnTo>
                      <a:pt x="74" y="32"/>
                    </a:lnTo>
                    <a:lnTo>
                      <a:pt x="70" y="28"/>
                    </a:lnTo>
                    <a:lnTo>
                      <a:pt x="70" y="24"/>
                    </a:lnTo>
                    <a:lnTo>
                      <a:pt x="70" y="16"/>
                    </a:lnTo>
                    <a:lnTo>
                      <a:pt x="74" y="8"/>
                    </a:lnTo>
                    <a:lnTo>
                      <a:pt x="70" y="0"/>
                    </a:lnTo>
                    <a:lnTo>
                      <a:pt x="70" y="2"/>
                    </a:lnTo>
                    <a:lnTo>
                      <a:pt x="66" y="4"/>
                    </a:lnTo>
                    <a:lnTo>
                      <a:pt x="62" y="6"/>
                    </a:lnTo>
                    <a:lnTo>
                      <a:pt x="58" y="4"/>
                    </a:lnTo>
                    <a:lnTo>
                      <a:pt x="54" y="2"/>
                    </a:lnTo>
                    <a:lnTo>
                      <a:pt x="48" y="12"/>
                    </a:lnTo>
                    <a:lnTo>
                      <a:pt x="44" y="18"/>
                    </a:lnTo>
                    <a:lnTo>
                      <a:pt x="42" y="22"/>
                    </a:lnTo>
                    <a:lnTo>
                      <a:pt x="44" y="28"/>
                    </a:lnTo>
                    <a:lnTo>
                      <a:pt x="32" y="28"/>
                    </a:lnTo>
                    <a:lnTo>
                      <a:pt x="26" y="26"/>
                    </a:lnTo>
                    <a:lnTo>
                      <a:pt x="22" y="24"/>
                    </a:lnTo>
                    <a:lnTo>
                      <a:pt x="12" y="36"/>
                    </a:lnTo>
                    <a:lnTo>
                      <a:pt x="4" y="48"/>
                    </a:lnTo>
                    <a:lnTo>
                      <a:pt x="0" y="56"/>
                    </a:lnTo>
                    <a:lnTo>
                      <a:pt x="10" y="56"/>
                    </a:lnTo>
                    <a:lnTo>
                      <a:pt x="18" y="60"/>
                    </a:lnTo>
                    <a:lnTo>
                      <a:pt x="24" y="70"/>
                    </a:lnTo>
                    <a:lnTo>
                      <a:pt x="28" y="80"/>
                    </a:lnTo>
                    <a:lnTo>
                      <a:pt x="24" y="84"/>
                    </a:lnTo>
                    <a:lnTo>
                      <a:pt x="24" y="86"/>
                    </a:lnTo>
                    <a:lnTo>
                      <a:pt x="26" y="88"/>
                    </a:lnTo>
                    <a:lnTo>
                      <a:pt x="32" y="90"/>
                    </a:lnTo>
                    <a:lnTo>
                      <a:pt x="46" y="90"/>
                    </a:lnTo>
                    <a:lnTo>
                      <a:pt x="56" y="92"/>
                    </a:lnTo>
                    <a:lnTo>
                      <a:pt x="56" y="88"/>
                    </a:lnTo>
                    <a:lnTo>
                      <a:pt x="68" y="88"/>
                    </a:lnTo>
                    <a:lnTo>
                      <a:pt x="72" y="86"/>
                    </a:lnTo>
                    <a:lnTo>
                      <a:pt x="74" y="84"/>
                    </a:lnTo>
                    <a:lnTo>
                      <a:pt x="74" y="80"/>
                    </a:lnTo>
                    <a:lnTo>
                      <a:pt x="70" y="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7" name="Freeform 27"/>
              <p:cNvSpPr>
                <a:spLocks noChangeAspect="1"/>
              </p:cNvSpPr>
              <p:nvPr/>
            </p:nvSpPr>
            <p:spPr bwMode="gray">
              <a:xfrm>
                <a:off x="4586" y="1428"/>
                <a:ext cx="64" cy="76"/>
              </a:xfrm>
              <a:custGeom>
                <a:avLst/>
                <a:gdLst>
                  <a:gd name="T0" fmla="*/ 18 w 64"/>
                  <a:gd name="T1" fmla="*/ 0 h 76"/>
                  <a:gd name="T2" fmla="*/ 18 w 64"/>
                  <a:gd name="T3" fmla="*/ 2 h 76"/>
                  <a:gd name="T4" fmla="*/ 18 w 64"/>
                  <a:gd name="T5" fmla="*/ 4 h 76"/>
                  <a:gd name="T6" fmla="*/ 16 w 64"/>
                  <a:gd name="T7" fmla="*/ 6 h 76"/>
                  <a:gd name="T8" fmla="*/ 12 w 64"/>
                  <a:gd name="T9" fmla="*/ 8 h 76"/>
                  <a:gd name="T10" fmla="*/ 0 w 64"/>
                  <a:gd name="T11" fmla="*/ 8 h 76"/>
                  <a:gd name="T12" fmla="*/ 0 w 64"/>
                  <a:gd name="T13" fmla="*/ 12 h 76"/>
                  <a:gd name="T14" fmla="*/ 2 w 64"/>
                  <a:gd name="T15" fmla="*/ 16 h 76"/>
                  <a:gd name="T16" fmla="*/ 4 w 64"/>
                  <a:gd name="T17" fmla="*/ 20 h 76"/>
                  <a:gd name="T18" fmla="*/ 6 w 64"/>
                  <a:gd name="T19" fmla="*/ 28 h 76"/>
                  <a:gd name="T20" fmla="*/ 8 w 64"/>
                  <a:gd name="T21" fmla="*/ 40 h 76"/>
                  <a:gd name="T22" fmla="*/ 14 w 64"/>
                  <a:gd name="T23" fmla="*/ 56 h 76"/>
                  <a:gd name="T24" fmla="*/ 20 w 64"/>
                  <a:gd name="T25" fmla="*/ 70 h 76"/>
                  <a:gd name="T26" fmla="*/ 24 w 64"/>
                  <a:gd name="T27" fmla="*/ 74 h 76"/>
                  <a:gd name="T28" fmla="*/ 30 w 64"/>
                  <a:gd name="T29" fmla="*/ 76 h 76"/>
                  <a:gd name="T30" fmla="*/ 40 w 64"/>
                  <a:gd name="T31" fmla="*/ 74 h 76"/>
                  <a:gd name="T32" fmla="*/ 50 w 64"/>
                  <a:gd name="T33" fmla="*/ 70 h 76"/>
                  <a:gd name="T34" fmla="*/ 60 w 64"/>
                  <a:gd name="T35" fmla="*/ 64 h 76"/>
                  <a:gd name="T36" fmla="*/ 64 w 64"/>
                  <a:gd name="T37" fmla="*/ 60 h 76"/>
                  <a:gd name="T38" fmla="*/ 64 w 64"/>
                  <a:gd name="T39" fmla="*/ 58 h 76"/>
                  <a:gd name="T40" fmla="*/ 64 w 64"/>
                  <a:gd name="T41" fmla="*/ 50 h 76"/>
                  <a:gd name="T42" fmla="*/ 58 w 64"/>
                  <a:gd name="T43" fmla="*/ 42 h 76"/>
                  <a:gd name="T44" fmla="*/ 52 w 64"/>
                  <a:gd name="T45" fmla="*/ 32 h 76"/>
                  <a:gd name="T46" fmla="*/ 46 w 64"/>
                  <a:gd name="T47" fmla="*/ 26 h 76"/>
                  <a:gd name="T48" fmla="*/ 18 w 64"/>
                  <a:gd name="T49" fmla="*/ 0 h 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4" h="76">
                    <a:moveTo>
                      <a:pt x="18" y="0"/>
                    </a:moveTo>
                    <a:lnTo>
                      <a:pt x="18" y="2"/>
                    </a:lnTo>
                    <a:lnTo>
                      <a:pt x="18" y="4"/>
                    </a:lnTo>
                    <a:lnTo>
                      <a:pt x="16" y="6"/>
                    </a:lnTo>
                    <a:lnTo>
                      <a:pt x="12" y="8"/>
                    </a:lnTo>
                    <a:lnTo>
                      <a:pt x="0" y="8"/>
                    </a:lnTo>
                    <a:lnTo>
                      <a:pt x="0" y="12"/>
                    </a:lnTo>
                    <a:lnTo>
                      <a:pt x="2" y="16"/>
                    </a:lnTo>
                    <a:lnTo>
                      <a:pt x="4" y="20"/>
                    </a:lnTo>
                    <a:lnTo>
                      <a:pt x="6" y="28"/>
                    </a:lnTo>
                    <a:lnTo>
                      <a:pt x="8" y="40"/>
                    </a:lnTo>
                    <a:lnTo>
                      <a:pt x="14" y="56"/>
                    </a:lnTo>
                    <a:lnTo>
                      <a:pt x="20" y="70"/>
                    </a:lnTo>
                    <a:lnTo>
                      <a:pt x="24" y="74"/>
                    </a:lnTo>
                    <a:lnTo>
                      <a:pt x="30" y="76"/>
                    </a:lnTo>
                    <a:lnTo>
                      <a:pt x="40" y="74"/>
                    </a:lnTo>
                    <a:lnTo>
                      <a:pt x="50" y="70"/>
                    </a:lnTo>
                    <a:lnTo>
                      <a:pt x="60" y="64"/>
                    </a:lnTo>
                    <a:lnTo>
                      <a:pt x="64" y="60"/>
                    </a:lnTo>
                    <a:lnTo>
                      <a:pt x="64" y="58"/>
                    </a:lnTo>
                    <a:lnTo>
                      <a:pt x="64" y="50"/>
                    </a:lnTo>
                    <a:lnTo>
                      <a:pt x="58" y="42"/>
                    </a:lnTo>
                    <a:lnTo>
                      <a:pt x="52" y="32"/>
                    </a:lnTo>
                    <a:lnTo>
                      <a:pt x="46" y="26"/>
                    </a:lnTo>
                    <a:lnTo>
                      <a:pt x="1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9" name="Group 29"/>
            <p:cNvGrpSpPr>
              <a:grpSpLocks noChangeAspect="1"/>
            </p:cNvGrpSpPr>
            <p:nvPr/>
          </p:nvGrpSpPr>
          <p:grpSpPr bwMode="auto">
            <a:xfrm>
              <a:off x="796" y="1134"/>
              <a:ext cx="1258" cy="668"/>
              <a:chOff x="881" y="712"/>
              <a:chExt cx="1232" cy="654"/>
            </a:xfrm>
            <a:grpFill/>
          </p:grpSpPr>
          <p:sp>
            <p:nvSpPr>
              <p:cNvPr id="236" name="Freeform 30"/>
              <p:cNvSpPr>
                <a:spLocks noChangeAspect="1"/>
              </p:cNvSpPr>
              <p:nvPr/>
            </p:nvSpPr>
            <p:spPr bwMode="gray">
              <a:xfrm>
                <a:off x="881" y="826"/>
                <a:ext cx="1056" cy="540"/>
              </a:xfrm>
              <a:custGeom>
                <a:avLst/>
                <a:gdLst>
                  <a:gd name="T0" fmla="*/ 840 w 1056"/>
                  <a:gd name="T1" fmla="*/ 184 h 540"/>
                  <a:gd name="T2" fmla="*/ 898 w 1056"/>
                  <a:gd name="T3" fmla="*/ 186 h 540"/>
                  <a:gd name="T4" fmla="*/ 932 w 1056"/>
                  <a:gd name="T5" fmla="*/ 218 h 540"/>
                  <a:gd name="T6" fmla="*/ 936 w 1056"/>
                  <a:gd name="T7" fmla="*/ 254 h 540"/>
                  <a:gd name="T8" fmla="*/ 984 w 1056"/>
                  <a:gd name="T9" fmla="*/ 220 h 540"/>
                  <a:gd name="T10" fmla="*/ 1006 w 1056"/>
                  <a:gd name="T11" fmla="*/ 266 h 540"/>
                  <a:gd name="T12" fmla="*/ 1010 w 1056"/>
                  <a:gd name="T13" fmla="*/ 300 h 540"/>
                  <a:gd name="T14" fmla="*/ 1040 w 1056"/>
                  <a:gd name="T15" fmla="*/ 324 h 540"/>
                  <a:gd name="T16" fmla="*/ 1044 w 1056"/>
                  <a:gd name="T17" fmla="*/ 368 h 540"/>
                  <a:gd name="T18" fmla="*/ 934 w 1056"/>
                  <a:gd name="T19" fmla="*/ 390 h 540"/>
                  <a:gd name="T20" fmla="*/ 856 w 1056"/>
                  <a:gd name="T21" fmla="*/ 422 h 540"/>
                  <a:gd name="T22" fmla="*/ 910 w 1056"/>
                  <a:gd name="T23" fmla="*/ 430 h 540"/>
                  <a:gd name="T24" fmla="*/ 894 w 1056"/>
                  <a:gd name="T25" fmla="*/ 468 h 540"/>
                  <a:gd name="T26" fmla="*/ 954 w 1056"/>
                  <a:gd name="T27" fmla="*/ 454 h 540"/>
                  <a:gd name="T28" fmla="*/ 946 w 1056"/>
                  <a:gd name="T29" fmla="*/ 478 h 540"/>
                  <a:gd name="T30" fmla="*/ 870 w 1056"/>
                  <a:gd name="T31" fmla="*/ 514 h 540"/>
                  <a:gd name="T32" fmla="*/ 880 w 1056"/>
                  <a:gd name="T33" fmla="*/ 488 h 540"/>
                  <a:gd name="T34" fmla="*/ 806 w 1056"/>
                  <a:gd name="T35" fmla="*/ 468 h 540"/>
                  <a:gd name="T36" fmla="*/ 718 w 1056"/>
                  <a:gd name="T37" fmla="*/ 502 h 540"/>
                  <a:gd name="T38" fmla="*/ 646 w 1056"/>
                  <a:gd name="T39" fmla="*/ 530 h 540"/>
                  <a:gd name="T40" fmla="*/ 600 w 1056"/>
                  <a:gd name="T41" fmla="*/ 540 h 540"/>
                  <a:gd name="T42" fmla="*/ 644 w 1056"/>
                  <a:gd name="T43" fmla="*/ 486 h 540"/>
                  <a:gd name="T44" fmla="*/ 650 w 1056"/>
                  <a:gd name="T45" fmla="*/ 466 h 540"/>
                  <a:gd name="T46" fmla="*/ 612 w 1056"/>
                  <a:gd name="T47" fmla="*/ 442 h 540"/>
                  <a:gd name="T48" fmla="*/ 588 w 1056"/>
                  <a:gd name="T49" fmla="*/ 414 h 540"/>
                  <a:gd name="T50" fmla="*/ 498 w 1056"/>
                  <a:gd name="T51" fmla="*/ 430 h 540"/>
                  <a:gd name="T52" fmla="*/ 80 w 1056"/>
                  <a:gd name="T53" fmla="*/ 402 h 540"/>
                  <a:gd name="T54" fmla="*/ 54 w 1056"/>
                  <a:gd name="T55" fmla="*/ 354 h 540"/>
                  <a:gd name="T56" fmla="*/ 48 w 1056"/>
                  <a:gd name="T57" fmla="*/ 326 h 540"/>
                  <a:gd name="T58" fmla="*/ 36 w 1056"/>
                  <a:gd name="T59" fmla="*/ 290 h 540"/>
                  <a:gd name="T60" fmla="*/ 28 w 1056"/>
                  <a:gd name="T61" fmla="*/ 236 h 540"/>
                  <a:gd name="T62" fmla="*/ 186 w 1056"/>
                  <a:gd name="T63" fmla="*/ 68 h 540"/>
                  <a:gd name="T64" fmla="*/ 252 w 1056"/>
                  <a:gd name="T65" fmla="*/ 70 h 540"/>
                  <a:gd name="T66" fmla="*/ 352 w 1056"/>
                  <a:gd name="T67" fmla="*/ 64 h 540"/>
                  <a:gd name="T68" fmla="*/ 382 w 1056"/>
                  <a:gd name="T69" fmla="*/ 72 h 540"/>
                  <a:gd name="T70" fmla="*/ 458 w 1056"/>
                  <a:gd name="T71" fmla="*/ 80 h 540"/>
                  <a:gd name="T72" fmla="*/ 460 w 1056"/>
                  <a:gd name="T73" fmla="*/ 98 h 540"/>
                  <a:gd name="T74" fmla="*/ 526 w 1056"/>
                  <a:gd name="T75" fmla="*/ 102 h 540"/>
                  <a:gd name="T76" fmla="*/ 582 w 1056"/>
                  <a:gd name="T77" fmla="*/ 84 h 540"/>
                  <a:gd name="T78" fmla="*/ 662 w 1056"/>
                  <a:gd name="T79" fmla="*/ 86 h 540"/>
                  <a:gd name="T80" fmla="*/ 694 w 1056"/>
                  <a:gd name="T81" fmla="*/ 88 h 540"/>
                  <a:gd name="T82" fmla="*/ 706 w 1056"/>
                  <a:gd name="T83" fmla="*/ 62 h 540"/>
                  <a:gd name="T84" fmla="*/ 760 w 1056"/>
                  <a:gd name="T85" fmla="*/ 8 h 540"/>
                  <a:gd name="T86" fmla="*/ 790 w 1056"/>
                  <a:gd name="T87" fmla="*/ 20 h 540"/>
                  <a:gd name="T88" fmla="*/ 750 w 1056"/>
                  <a:gd name="T89" fmla="*/ 66 h 540"/>
                  <a:gd name="T90" fmla="*/ 776 w 1056"/>
                  <a:gd name="T91" fmla="*/ 76 h 540"/>
                  <a:gd name="T92" fmla="*/ 780 w 1056"/>
                  <a:gd name="T93" fmla="*/ 104 h 540"/>
                  <a:gd name="T94" fmla="*/ 828 w 1056"/>
                  <a:gd name="T95" fmla="*/ 66 h 540"/>
                  <a:gd name="T96" fmla="*/ 846 w 1056"/>
                  <a:gd name="T97" fmla="*/ 90 h 540"/>
                  <a:gd name="T98" fmla="*/ 790 w 1056"/>
                  <a:gd name="T99" fmla="*/ 122 h 540"/>
                  <a:gd name="T100" fmla="*/ 704 w 1056"/>
                  <a:gd name="T101" fmla="*/ 168 h 540"/>
                  <a:gd name="T102" fmla="*/ 612 w 1056"/>
                  <a:gd name="T103" fmla="*/ 214 h 540"/>
                  <a:gd name="T104" fmla="*/ 604 w 1056"/>
                  <a:gd name="T105" fmla="*/ 274 h 540"/>
                  <a:gd name="T106" fmla="*/ 656 w 1056"/>
                  <a:gd name="T107" fmla="*/ 294 h 540"/>
                  <a:gd name="T108" fmla="*/ 712 w 1056"/>
                  <a:gd name="T109" fmla="*/ 314 h 540"/>
                  <a:gd name="T110" fmla="*/ 718 w 1056"/>
                  <a:gd name="T111" fmla="*/ 370 h 540"/>
                  <a:gd name="T112" fmla="*/ 772 w 1056"/>
                  <a:gd name="T113" fmla="*/ 304 h 540"/>
                  <a:gd name="T114" fmla="*/ 794 w 1056"/>
                  <a:gd name="T115" fmla="*/ 254 h 5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56" h="540">
                    <a:moveTo>
                      <a:pt x="806" y="236"/>
                    </a:moveTo>
                    <a:lnTo>
                      <a:pt x="812" y="232"/>
                    </a:lnTo>
                    <a:lnTo>
                      <a:pt x="818" y="226"/>
                    </a:lnTo>
                    <a:lnTo>
                      <a:pt x="824" y="220"/>
                    </a:lnTo>
                    <a:lnTo>
                      <a:pt x="826" y="212"/>
                    </a:lnTo>
                    <a:lnTo>
                      <a:pt x="826" y="202"/>
                    </a:lnTo>
                    <a:lnTo>
                      <a:pt x="828" y="194"/>
                    </a:lnTo>
                    <a:lnTo>
                      <a:pt x="830" y="190"/>
                    </a:lnTo>
                    <a:lnTo>
                      <a:pt x="834" y="186"/>
                    </a:lnTo>
                    <a:lnTo>
                      <a:pt x="840" y="184"/>
                    </a:lnTo>
                    <a:lnTo>
                      <a:pt x="848" y="184"/>
                    </a:lnTo>
                    <a:lnTo>
                      <a:pt x="856" y="186"/>
                    </a:lnTo>
                    <a:lnTo>
                      <a:pt x="864" y="186"/>
                    </a:lnTo>
                    <a:lnTo>
                      <a:pt x="880" y="186"/>
                    </a:lnTo>
                    <a:lnTo>
                      <a:pt x="882" y="186"/>
                    </a:lnTo>
                    <a:lnTo>
                      <a:pt x="882" y="184"/>
                    </a:lnTo>
                    <a:lnTo>
                      <a:pt x="884" y="184"/>
                    </a:lnTo>
                    <a:lnTo>
                      <a:pt x="888" y="182"/>
                    </a:lnTo>
                    <a:lnTo>
                      <a:pt x="892" y="184"/>
                    </a:lnTo>
                    <a:lnTo>
                      <a:pt x="898" y="186"/>
                    </a:lnTo>
                    <a:lnTo>
                      <a:pt x="902" y="190"/>
                    </a:lnTo>
                    <a:lnTo>
                      <a:pt x="904" y="196"/>
                    </a:lnTo>
                    <a:lnTo>
                      <a:pt x="906" y="200"/>
                    </a:lnTo>
                    <a:lnTo>
                      <a:pt x="908" y="202"/>
                    </a:lnTo>
                    <a:lnTo>
                      <a:pt x="910" y="204"/>
                    </a:lnTo>
                    <a:lnTo>
                      <a:pt x="914" y="204"/>
                    </a:lnTo>
                    <a:lnTo>
                      <a:pt x="922" y="206"/>
                    </a:lnTo>
                    <a:lnTo>
                      <a:pt x="928" y="210"/>
                    </a:lnTo>
                    <a:lnTo>
                      <a:pt x="930" y="214"/>
                    </a:lnTo>
                    <a:lnTo>
                      <a:pt x="932" y="218"/>
                    </a:lnTo>
                    <a:lnTo>
                      <a:pt x="930" y="222"/>
                    </a:lnTo>
                    <a:lnTo>
                      <a:pt x="926" y="228"/>
                    </a:lnTo>
                    <a:lnTo>
                      <a:pt x="922" y="236"/>
                    </a:lnTo>
                    <a:lnTo>
                      <a:pt x="920" y="244"/>
                    </a:lnTo>
                    <a:lnTo>
                      <a:pt x="920" y="246"/>
                    </a:lnTo>
                    <a:lnTo>
                      <a:pt x="922" y="248"/>
                    </a:lnTo>
                    <a:lnTo>
                      <a:pt x="926" y="250"/>
                    </a:lnTo>
                    <a:lnTo>
                      <a:pt x="932" y="250"/>
                    </a:lnTo>
                    <a:lnTo>
                      <a:pt x="934" y="250"/>
                    </a:lnTo>
                    <a:lnTo>
                      <a:pt x="936" y="254"/>
                    </a:lnTo>
                    <a:lnTo>
                      <a:pt x="936" y="256"/>
                    </a:lnTo>
                    <a:lnTo>
                      <a:pt x="936" y="258"/>
                    </a:lnTo>
                    <a:lnTo>
                      <a:pt x="942" y="256"/>
                    </a:lnTo>
                    <a:lnTo>
                      <a:pt x="948" y="252"/>
                    </a:lnTo>
                    <a:lnTo>
                      <a:pt x="954" y="246"/>
                    </a:lnTo>
                    <a:lnTo>
                      <a:pt x="960" y="244"/>
                    </a:lnTo>
                    <a:lnTo>
                      <a:pt x="964" y="242"/>
                    </a:lnTo>
                    <a:lnTo>
                      <a:pt x="972" y="234"/>
                    </a:lnTo>
                    <a:lnTo>
                      <a:pt x="978" y="226"/>
                    </a:lnTo>
                    <a:lnTo>
                      <a:pt x="984" y="220"/>
                    </a:lnTo>
                    <a:lnTo>
                      <a:pt x="988" y="218"/>
                    </a:lnTo>
                    <a:lnTo>
                      <a:pt x="992" y="218"/>
                    </a:lnTo>
                    <a:lnTo>
                      <a:pt x="992" y="224"/>
                    </a:lnTo>
                    <a:lnTo>
                      <a:pt x="994" y="230"/>
                    </a:lnTo>
                    <a:lnTo>
                      <a:pt x="1000" y="246"/>
                    </a:lnTo>
                    <a:lnTo>
                      <a:pt x="1002" y="250"/>
                    </a:lnTo>
                    <a:lnTo>
                      <a:pt x="1000" y="252"/>
                    </a:lnTo>
                    <a:lnTo>
                      <a:pt x="1000" y="256"/>
                    </a:lnTo>
                    <a:lnTo>
                      <a:pt x="1002" y="260"/>
                    </a:lnTo>
                    <a:lnTo>
                      <a:pt x="1006" y="266"/>
                    </a:lnTo>
                    <a:lnTo>
                      <a:pt x="1008" y="272"/>
                    </a:lnTo>
                    <a:lnTo>
                      <a:pt x="1006" y="278"/>
                    </a:lnTo>
                    <a:lnTo>
                      <a:pt x="1004" y="280"/>
                    </a:lnTo>
                    <a:lnTo>
                      <a:pt x="1002" y="284"/>
                    </a:lnTo>
                    <a:lnTo>
                      <a:pt x="1000" y="286"/>
                    </a:lnTo>
                    <a:lnTo>
                      <a:pt x="998" y="288"/>
                    </a:lnTo>
                    <a:lnTo>
                      <a:pt x="1000" y="292"/>
                    </a:lnTo>
                    <a:lnTo>
                      <a:pt x="1004" y="294"/>
                    </a:lnTo>
                    <a:lnTo>
                      <a:pt x="1008" y="296"/>
                    </a:lnTo>
                    <a:lnTo>
                      <a:pt x="1010" y="300"/>
                    </a:lnTo>
                    <a:lnTo>
                      <a:pt x="1010" y="302"/>
                    </a:lnTo>
                    <a:lnTo>
                      <a:pt x="1010" y="304"/>
                    </a:lnTo>
                    <a:lnTo>
                      <a:pt x="1016" y="308"/>
                    </a:lnTo>
                    <a:lnTo>
                      <a:pt x="1020" y="308"/>
                    </a:lnTo>
                    <a:lnTo>
                      <a:pt x="1028" y="310"/>
                    </a:lnTo>
                    <a:lnTo>
                      <a:pt x="1036" y="314"/>
                    </a:lnTo>
                    <a:lnTo>
                      <a:pt x="1040" y="316"/>
                    </a:lnTo>
                    <a:lnTo>
                      <a:pt x="1042" y="318"/>
                    </a:lnTo>
                    <a:lnTo>
                      <a:pt x="1042" y="320"/>
                    </a:lnTo>
                    <a:lnTo>
                      <a:pt x="1040" y="324"/>
                    </a:lnTo>
                    <a:lnTo>
                      <a:pt x="1038" y="328"/>
                    </a:lnTo>
                    <a:lnTo>
                      <a:pt x="1040" y="332"/>
                    </a:lnTo>
                    <a:lnTo>
                      <a:pt x="1044" y="332"/>
                    </a:lnTo>
                    <a:lnTo>
                      <a:pt x="1044" y="336"/>
                    </a:lnTo>
                    <a:lnTo>
                      <a:pt x="1056" y="336"/>
                    </a:lnTo>
                    <a:lnTo>
                      <a:pt x="1056" y="342"/>
                    </a:lnTo>
                    <a:lnTo>
                      <a:pt x="1054" y="352"/>
                    </a:lnTo>
                    <a:lnTo>
                      <a:pt x="1050" y="360"/>
                    </a:lnTo>
                    <a:lnTo>
                      <a:pt x="1048" y="366"/>
                    </a:lnTo>
                    <a:lnTo>
                      <a:pt x="1044" y="368"/>
                    </a:lnTo>
                    <a:lnTo>
                      <a:pt x="1032" y="370"/>
                    </a:lnTo>
                    <a:lnTo>
                      <a:pt x="1024" y="370"/>
                    </a:lnTo>
                    <a:lnTo>
                      <a:pt x="1016" y="372"/>
                    </a:lnTo>
                    <a:lnTo>
                      <a:pt x="1008" y="376"/>
                    </a:lnTo>
                    <a:lnTo>
                      <a:pt x="994" y="386"/>
                    </a:lnTo>
                    <a:lnTo>
                      <a:pt x="988" y="388"/>
                    </a:lnTo>
                    <a:lnTo>
                      <a:pt x="980" y="394"/>
                    </a:lnTo>
                    <a:lnTo>
                      <a:pt x="970" y="396"/>
                    </a:lnTo>
                    <a:lnTo>
                      <a:pt x="960" y="398"/>
                    </a:lnTo>
                    <a:lnTo>
                      <a:pt x="934" y="390"/>
                    </a:lnTo>
                    <a:lnTo>
                      <a:pt x="908" y="388"/>
                    </a:lnTo>
                    <a:lnTo>
                      <a:pt x="894" y="390"/>
                    </a:lnTo>
                    <a:lnTo>
                      <a:pt x="886" y="396"/>
                    </a:lnTo>
                    <a:lnTo>
                      <a:pt x="876" y="402"/>
                    </a:lnTo>
                    <a:lnTo>
                      <a:pt x="862" y="410"/>
                    </a:lnTo>
                    <a:lnTo>
                      <a:pt x="852" y="418"/>
                    </a:lnTo>
                    <a:lnTo>
                      <a:pt x="842" y="430"/>
                    </a:lnTo>
                    <a:lnTo>
                      <a:pt x="828" y="440"/>
                    </a:lnTo>
                    <a:lnTo>
                      <a:pt x="840" y="432"/>
                    </a:lnTo>
                    <a:lnTo>
                      <a:pt x="856" y="422"/>
                    </a:lnTo>
                    <a:lnTo>
                      <a:pt x="876" y="414"/>
                    </a:lnTo>
                    <a:lnTo>
                      <a:pt x="884" y="414"/>
                    </a:lnTo>
                    <a:lnTo>
                      <a:pt x="892" y="414"/>
                    </a:lnTo>
                    <a:lnTo>
                      <a:pt x="898" y="414"/>
                    </a:lnTo>
                    <a:lnTo>
                      <a:pt x="906" y="414"/>
                    </a:lnTo>
                    <a:lnTo>
                      <a:pt x="910" y="418"/>
                    </a:lnTo>
                    <a:lnTo>
                      <a:pt x="910" y="420"/>
                    </a:lnTo>
                    <a:lnTo>
                      <a:pt x="912" y="422"/>
                    </a:lnTo>
                    <a:lnTo>
                      <a:pt x="910" y="426"/>
                    </a:lnTo>
                    <a:lnTo>
                      <a:pt x="910" y="430"/>
                    </a:lnTo>
                    <a:lnTo>
                      <a:pt x="904" y="432"/>
                    </a:lnTo>
                    <a:lnTo>
                      <a:pt x="896" y="436"/>
                    </a:lnTo>
                    <a:lnTo>
                      <a:pt x="892" y="438"/>
                    </a:lnTo>
                    <a:lnTo>
                      <a:pt x="890" y="442"/>
                    </a:lnTo>
                    <a:lnTo>
                      <a:pt x="904" y="442"/>
                    </a:lnTo>
                    <a:lnTo>
                      <a:pt x="898" y="448"/>
                    </a:lnTo>
                    <a:lnTo>
                      <a:pt x="894" y="454"/>
                    </a:lnTo>
                    <a:lnTo>
                      <a:pt x="892" y="460"/>
                    </a:lnTo>
                    <a:lnTo>
                      <a:pt x="892" y="464"/>
                    </a:lnTo>
                    <a:lnTo>
                      <a:pt x="894" y="468"/>
                    </a:lnTo>
                    <a:lnTo>
                      <a:pt x="902" y="472"/>
                    </a:lnTo>
                    <a:lnTo>
                      <a:pt x="910" y="476"/>
                    </a:lnTo>
                    <a:lnTo>
                      <a:pt x="920" y="476"/>
                    </a:lnTo>
                    <a:lnTo>
                      <a:pt x="928" y="476"/>
                    </a:lnTo>
                    <a:lnTo>
                      <a:pt x="936" y="472"/>
                    </a:lnTo>
                    <a:lnTo>
                      <a:pt x="940" y="468"/>
                    </a:lnTo>
                    <a:lnTo>
                      <a:pt x="944" y="462"/>
                    </a:lnTo>
                    <a:lnTo>
                      <a:pt x="948" y="458"/>
                    </a:lnTo>
                    <a:lnTo>
                      <a:pt x="950" y="454"/>
                    </a:lnTo>
                    <a:lnTo>
                      <a:pt x="954" y="454"/>
                    </a:lnTo>
                    <a:lnTo>
                      <a:pt x="958" y="454"/>
                    </a:lnTo>
                    <a:lnTo>
                      <a:pt x="958" y="456"/>
                    </a:lnTo>
                    <a:lnTo>
                      <a:pt x="956" y="460"/>
                    </a:lnTo>
                    <a:lnTo>
                      <a:pt x="954" y="464"/>
                    </a:lnTo>
                    <a:lnTo>
                      <a:pt x="958" y="464"/>
                    </a:lnTo>
                    <a:lnTo>
                      <a:pt x="960" y="466"/>
                    </a:lnTo>
                    <a:lnTo>
                      <a:pt x="960" y="468"/>
                    </a:lnTo>
                    <a:lnTo>
                      <a:pt x="958" y="470"/>
                    </a:lnTo>
                    <a:lnTo>
                      <a:pt x="954" y="474"/>
                    </a:lnTo>
                    <a:lnTo>
                      <a:pt x="946" y="478"/>
                    </a:lnTo>
                    <a:lnTo>
                      <a:pt x="938" y="486"/>
                    </a:lnTo>
                    <a:lnTo>
                      <a:pt x="930" y="490"/>
                    </a:lnTo>
                    <a:lnTo>
                      <a:pt x="910" y="496"/>
                    </a:lnTo>
                    <a:lnTo>
                      <a:pt x="904" y="496"/>
                    </a:lnTo>
                    <a:lnTo>
                      <a:pt x="898" y="496"/>
                    </a:lnTo>
                    <a:lnTo>
                      <a:pt x="890" y="496"/>
                    </a:lnTo>
                    <a:lnTo>
                      <a:pt x="884" y="498"/>
                    </a:lnTo>
                    <a:lnTo>
                      <a:pt x="880" y="504"/>
                    </a:lnTo>
                    <a:lnTo>
                      <a:pt x="876" y="510"/>
                    </a:lnTo>
                    <a:lnTo>
                      <a:pt x="870" y="514"/>
                    </a:lnTo>
                    <a:lnTo>
                      <a:pt x="866" y="516"/>
                    </a:lnTo>
                    <a:lnTo>
                      <a:pt x="862" y="516"/>
                    </a:lnTo>
                    <a:lnTo>
                      <a:pt x="856" y="516"/>
                    </a:lnTo>
                    <a:lnTo>
                      <a:pt x="854" y="512"/>
                    </a:lnTo>
                    <a:lnTo>
                      <a:pt x="854" y="510"/>
                    </a:lnTo>
                    <a:lnTo>
                      <a:pt x="854" y="504"/>
                    </a:lnTo>
                    <a:lnTo>
                      <a:pt x="858" y="500"/>
                    </a:lnTo>
                    <a:lnTo>
                      <a:pt x="866" y="496"/>
                    </a:lnTo>
                    <a:lnTo>
                      <a:pt x="876" y="492"/>
                    </a:lnTo>
                    <a:lnTo>
                      <a:pt x="880" y="488"/>
                    </a:lnTo>
                    <a:lnTo>
                      <a:pt x="882" y="484"/>
                    </a:lnTo>
                    <a:lnTo>
                      <a:pt x="846" y="490"/>
                    </a:lnTo>
                    <a:lnTo>
                      <a:pt x="840" y="470"/>
                    </a:lnTo>
                    <a:lnTo>
                      <a:pt x="840" y="466"/>
                    </a:lnTo>
                    <a:lnTo>
                      <a:pt x="842" y="462"/>
                    </a:lnTo>
                    <a:lnTo>
                      <a:pt x="848" y="454"/>
                    </a:lnTo>
                    <a:lnTo>
                      <a:pt x="828" y="448"/>
                    </a:lnTo>
                    <a:lnTo>
                      <a:pt x="822" y="450"/>
                    </a:lnTo>
                    <a:lnTo>
                      <a:pt x="816" y="454"/>
                    </a:lnTo>
                    <a:lnTo>
                      <a:pt x="806" y="468"/>
                    </a:lnTo>
                    <a:lnTo>
                      <a:pt x="800" y="474"/>
                    </a:lnTo>
                    <a:lnTo>
                      <a:pt x="796" y="482"/>
                    </a:lnTo>
                    <a:lnTo>
                      <a:pt x="790" y="486"/>
                    </a:lnTo>
                    <a:lnTo>
                      <a:pt x="780" y="488"/>
                    </a:lnTo>
                    <a:lnTo>
                      <a:pt x="774" y="490"/>
                    </a:lnTo>
                    <a:lnTo>
                      <a:pt x="742" y="490"/>
                    </a:lnTo>
                    <a:lnTo>
                      <a:pt x="734" y="494"/>
                    </a:lnTo>
                    <a:lnTo>
                      <a:pt x="726" y="496"/>
                    </a:lnTo>
                    <a:lnTo>
                      <a:pt x="722" y="500"/>
                    </a:lnTo>
                    <a:lnTo>
                      <a:pt x="718" y="502"/>
                    </a:lnTo>
                    <a:lnTo>
                      <a:pt x="706" y="504"/>
                    </a:lnTo>
                    <a:lnTo>
                      <a:pt x="690" y="504"/>
                    </a:lnTo>
                    <a:lnTo>
                      <a:pt x="682" y="504"/>
                    </a:lnTo>
                    <a:lnTo>
                      <a:pt x="672" y="506"/>
                    </a:lnTo>
                    <a:lnTo>
                      <a:pt x="664" y="512"/>
                    </a:lnTo>
                    <a:lnTo>
                      <a:pt x="664" y="514"/>
                    </a:lnTo>
                    <a:lnTo>
                      <a:pt x="664" y="520"/>
                    </a:lnTo>
                    <a:lnTo>
                      <a:pt x="654" y="524"/>
                    </a:lnTo>
                    <a:lnTo>
                      <a:pt x="648" y="526"/>
                    </a:lnTo>
                    <a:lnTo>
                      <a:pt x="646" y="530"/>
                    </a:lnTo>
                    <a:lnTo>
                      <a:pt x="642" y="530"/>
                    </a:lnTo>
                    <a:lnTo>
                      <a:pt x="642" y="526"/>
                    </a:lnTo>
                    <a:lnTo>
                      <a:pt x="636" y="528"/>
                    </a:lnTo>
                    <a:lnTo>
                      <a:pt x="634" y="526"/>
                    </a:lnTo>
                    <a:lnTo>
                      <a:pt x="630" y="526"/>
                    </a:lnTo>
                    <a:lnTo>
                      <a:pt x="624" y="528"/>
                    </a:lnTo>
                    <a:lnTo>
                      <a:pt x="616" y="534"/>
                    </a:lnTo>
                    <a:lnTo>
                      <a:pt x="608" y="538"/>
                    </a:lnTo>
                    <a:lnTo>
                      <a:pt x="606" y="540"/>
                    </a:lnTo>
                    <a:lnTo>
                      <a:pt x="600" y="540"/>
                    </a:lnTo>
                    <a:lnTo>
                      <a:pt x="596" y="540"/>
                    </a:lnTo>
                    <a:lnTo>
                      <a:pt x="602" y="536"/>
                    </a:lnTo>
                    <a:lnTo>
                      <a:pt x="608" y="532"/>
                    </a:lnTo>
                    <a:lnTo>
                      <a:pt x="614" y="528"/>
                    </a:lnTo>
                    <a:lnTo>
                      <a:pt x="616" y="524"/>
                    </a:lnTo>
                    <a:lnTo>
                      <a:pt x="616" y="522"/>
                    </a:lnTo>
                    <a:lnTo>
                      <a:pt x="616" y="524"/>
                    </a:lnTo>
                    <a:lnTo>
                      <a:pt x="626" y="518"/>
                    </a:lnTo>
                    <a:lnTo>
                      <a:pt x="632" y="508"/>
                    </a:lnTo>
                    <a:lnTo>
                      <a:pt x="644" y="486"/>
                    </a:lnTo>
                    <a:lnTo>
                      <a:pt x="644" y="492"/>
                    </a:lnTo>
                    <a:lnTo>
                      <a:pt x="648" y="496"/>
                    </a:lnTo>
                    <a:lnTo>
                      <a:pt x="652" y="496"/>
                    </a:lnTo>
                    <a:lnTo>
                      <a:pt x="658" y="496"/>
                    </a:lnTo>
                    <a:lnTo>
                      <a:pt x="664" y="496"/>
                    </a:lnTo>
                    <a:lnTo>
                      <a:pt x="664" y="494"/>
                    </a:lnTo>
                    <a:lnTo>
                      <a:pt x="664" y="490"/>
                    </a:lnTo>
                    <a:lnTo>
                      <a:pt x="664" y="482"/>
                    </a:lnTo>
                    <a:lnTo>
                      <a:pt x="658" y="472"/>
                    </a:lnTo>
                    <a:lnTo>
                      <a:pt x="650" y="466"/>
                    </a:lnTo>
                    <a:lnTo>
                      <a:pt x="648" y="464"/>
                    </a:lnTo>
                    <a:lnTo>
                      <a:pt x="644" y="464"/>
                    </a:lnTo>
                    <a:lnTo>
                      <a:pt x="630" y="464"/>
                    </a:lnTo>
                    <a:lnTo>
                      <a:pt x="612" y="462"/>
                    </a:lnTo>
                    <a:lnTo>
                      <a:pt x="616" y="458"/>
                    </a:lnTo>
                    <a:lnTo>
                      <a:pt x="618" y="452"/>
                    </a:lnTo>
                    <a:lnTo>
                      <a:pt x="618" y="450"/>
                    </a:lnTo>
                    <a:lnTo>
                      <a:pt x="616" y="448"/>
                    </a:lnTo>
                    <a:lnTo>
                      <a:pt x="614" y="446"/>
                    </a:lnTo>
                    <a:lnTo>
                      <a:pt x="612" y="442"/>
                    </a:lnTo>
                    <a:lnTo>
                      <a:pt x="614" y="438"/>
                    </a:lnTo>
                    <a:lnTo>
                      <a:pt x="610" y="436"/>
                    </a:lnTo>
                    <a:lnTo>
                      <a:pt x="608" y="432"/>
                    </a:lnTo>
                    <a:lnTo>
                      <a:pt x="606" y="428"/>
                    </a:lnTo>
                    <a:lnTo>
                      <a:pt x="606" y="424"/>
                    </a:lnTo>
                    <a:lnTo>
                      <a:pt x="604" y="422"/>
                    </a:lnTo>
                    <a:lnTo>
                      <a:pt x="606" y="418"/>
                    </a:lnTo>
                    <a:lnTo>
                      <a:pt x="602" y="416"/>
                    </a:lnTo>
                    <a:lnTo>
                      <a:pt x="598" y="414"/>
                    </a:lnTo>
                    <a:lnTo>
                      <a:pt x="588" y="414"/>
                    </a:lnTo>
                    <a:lnTo>
                      <a:pt x="580" y="416"/>
                    </a:lnTo>
                    <a:lnTo>
                      <a:pt x="566" y="422"/>
                    </a:lnTo>
                    <a:lnTo>
                      <a:pt x="554" y="430"/>
                    </a:lnTo>
                    <a:lnTo>
                      <a:pt x="538" y="438"/>
                    </a:lnTo>
                    <a:lnTo>
                      <a:pt x="526" y="436"/>
                    </a:lnTo>
                    <a:lnTo>
                      <a:pt x="516" y="432"/>
                    </a:lnTo>
                    <a:lnTo>
                      <a:pt x="516" y="434"/>
                    </a:lnTo>
                    <a:lnTo>
                      <a:pt x="510" y="432"/>
                    </a:lnTo>
                    <a:lnTo>
                      <a:pt x="504" y="430"/>
                    </a:lnTo>
                    <a:lnTo>
                      <a:pt x="498" y="430"/>
                    </a:lnTo>
                    <a:lnTo>
                      <a:pt x="492" y="428"/>
                    </a:lnTo>
                    <a:lnTo>
                      <a:pt x="486" y="426"/>
                    </a:lnTo>
                    <a:lnTo>
                      <a:pt x="482" y="422"/>
                    </a:lnTo>
                    <a:lnTo>
                      <a:pt x="482" y="416"/>
                    </a:lnTo>
                    <a:lnTo>
                      <a:pt x="88" y="416"/>
                    </a:lnTo>
                    <a:lnTo>
                      <a:pt x="88" y="414"/>
                    </a:lnTo>
                    <a:lnTo>
                      <a:pt x="86" y="414"/>
                    </a:lnTo>
                    <a:lnTo>
                      <a:pt x="88" y="412"/>
                    </a:lnTo>
                    <a:lnTo>
                      <a:pt x="90" y="410"/>
                    </a:lnTo>
                    <a:lnTo>
                      <a:pt x="80" y="402"/>
                    </a:lnTo>
                    <a:lnTo>
                      <a:pt x="72" y="394"/>
                    </a:lnTo>
                    <a:lnTo>
                      <a:pt x="62" y="386"/>
                    </a:lnTo>
                    <a:lnTo>
                      <a:pt x="58" y="386"/>
                    </a:lnTo>
                    <a:lnTo>
                      <a:pt x="54" y="384"/>
                    </a:lnTo>
                    <a:lnTo>
                      <a:pt x="52" y="378"/>
                    </a:lnTo>
                    <a:lnTo>
                      <a:pt x="50" y="372"/>
                    </a:lnTo>
                    <a:lnTo>
                      <a:pt x="52" y="366"/>
                    </a:lnTo>
                    <a:lnTo>
                      <a:pt x="56" y="360"/>
                    </a:lnTo>
                    <a:lnTo>
                      <a:pt x="56" y="358"/>
                    </a:lnTo>
                    <a:lnTo>
                      <a:pt x="54" y="354"/>
                    </a:lnTo>
                    <a:lnTo>
                      <a:pt x="48" y="352"/>
                    </a:lnTo>
                    <a:lnTo>
                      <a:pt x="48" y="350"/>
                    </a:lnTo>
                    <a:lnTo>
                      <a:pt x="50" y="348"/>
                    </a:lnTo>
                    <a:lnTo>
                      <a:pt x="52" y="346"/>
                    </a:lnTo>
                    <a:lnTo>
                      <a:pt x="50" y="342"/>
                    </a:lnTo>
                    <a:lnTo>
                      <a:pt x="48" y="340"/>
                    </a:lnTo>
                    <a:lnTo>
                      <a:pt x="42" y="336"/>
                    </a:lnTo>
                    <a:lnTo>
                      <a:pt x="42" y="334"/>
                    </a:lnTo>
                    <a:lnTo>
                      <a:pt x="44" y="330"/>
                    </a:lnTo>
                    <a:lnTo>
                      <a:pt x="48" y="326"/>
                    </a:lnTo>
                    <a:lnTo>
                      <a:pt x="52" y="320"/>
                    </a:lnTo>
                    <a:lnTo>
                      <a:pt x="50" y="316"/>
                    </a:lnTo>
                    <a:lnTo>
                      <a:pt x="44" y="316"/>
                    </a:lnTo>
                    <a:lnTo>
                      <a:pt x="34" y="314"/>
                    </a:lnTo>
                    <a:lnTo>
                      <a:pt x="34" y="310"/>
                    </a:lnTo>
                    <a:lnTo>
                      <a:pt x="38" y="308"/>
                    </a:lnTo>
                    <a:lnTo>
                      <a:pt x="40" y="308"/>
                    </a:lnTo>
                    <a:lnTo>
                      <a:pt x="38" y="304"/>
                    </a:lnTo>
                    <a:lnTo>
                      <a:pt x="38" y="300"/>
                    </a:lnTo>
                    <a:lnTo>
                      <a:pt x="36" y="290"/>
                    </a:lnTo>
                    <a:lnTo>
                      <a:pt x="34" y="284"/>
                    </a:lnTo>
                    <a:lnTo>
                      <a:pt x="26" y="276"/>
                    </a:lnTo>
                    <a:lnTo>
                      <a:pt x="24" y="272"/>
                    </a:lnTo>
                    <a:lnTo>
                      <a:pt x="24" y="268"/>
                    </a:lnTo>
                    <a:lnTo>
                      <a:pt x="26" y="262"/>
                    </a:lnTo>
                    <a:lnTo>
                      <a:pt x="30" y="254"/>
                    </a:lnTo>
                    <a:lnTo>
                      <a:pt x="34" y="248"/>
                    </a:lnTo>
                    <a:lnTo>
                      <a:pt x="30" y="246"/>
                    </a:lnTo>
                    <a:lnTo>
                      <a:pt x="30" y="242"/>
                    </a:lnTo>
                    <a:lnTo>
                      <a:pt x="28" y="236"/>
                    </a:lnTo>
                    <a:lnTo>
                      <a:pt x="26" y="232"/>
                    </a:lnTo>
                    <a:lnTo>
                      <a:pt x="20" y="230"/>
                    </a:lnTo>
                    <a:lnTo>
                      <a:pt x="14" y="230"/>
                    </a:lnTo>
                    <a:lnTo>
                      <a:pt x="8" y="230"/>
                    </a:lnTo>
                    <a:lnTo>
                      <a:pt x="8" y="228"/>
                    </a:lnTo>
                    <a:lnTo>
                      <a:pt x="2" y="226"/>
                    </a:lnTo>
                    <a:lnTo>
                      <a:pt x="0" y="222"/>
                    </a:lnTo>
                    <a:lnTo>
                      <a:pt x="172" y="64"/>
                    </a:lnTo>
                    <a:lnTo>
                      <a:pt x="178" y="68"/>
                    </a:lnTo>
                    <a:lnTo>
                      <a:pt x="186" y="68"/>
                    </a:lnTo>
                    <a:lnTo>
                      <a:pt x="196" y="70"/>
                    </a:lnTo>
                    <a:lnTo>
                      <a:pt x="204" y="72"/>
                    </a:lnTo>
                    <a:lnTo>
                      <a:pt x="206" y="74"/>
                    </a:lnTo>
                    <a:lnTo>
                      <a:pt x="210" y="76"/>
                    </a:lnTo>
                    <a:lnTo>
                      <a:pt x="212" y="78"/>
                    </a:lnTo>
                    <a:lnTo>
                      <a:pt x="216" y="78"/>
                    </a:lnTo>
                    <a:lnTo>
                      <a:pt x="226" y="78"/>
                    </a:lnTo>
                    <a:lnTo>
                      <a:pt x="234" y="74"/>
                    </a:lnTo>
                    <a:lnTo>
                      <a:pt x="242" y="72"/>
                    </a:lnTo>
                    <a:lnTo>
                      <a:pt x="252" y="70"/>
                    </a:lnTo>
                    <a:lnTo>
                      <a:pt x="258" y="70"/>
                    </a:lnTo>
                    <a:lnTo>
                      <a:pt x="268" y="70"/>
                    </a:lnTo>
                    <a:lnTo>
                      <a:pt x="280" y="66"/>
                    </a:lnTo>
                    <a:lnTo>
                      <a:pt x="288" y="62"/>
                    </a:lnTo>
                    <a:lnTo>
                      <a:pt x="296" y="60"/>
                    </a:lnTo>
                    <a:lnTo>
                      <a:pt x="316" y="60"/>
                    </a:lnTo>
                    <a:lnTo>
                      <a:pt x="334" y="58"/>
                    </a:lnTo>
                    <a:lnTo>
                      <a:pt x="346" y="58"/>
                    </a:lnTo>
                    <a:lnTo>
                      <a:pt x="352" y="58"/>
                    </a:lnTo>
                    <a:lnTo>
                      <a:pt x="352" y="64"/>
                    </a:lnTo>
                    <a:lnTo>
                      <a:pt x="354" y="68"/>
                    </a:lnTo>
                    <a:lnTo>
                      <a:pt x="358" y="68"/>
                    </a:lnTo>
                    <a:lnTo>
                      <a:pt x="362" y="68"/>
                    </a:lnTo>
                    <a:lnTo>
                      <a:pt x="366" y="64"/>
                    </a:lnTo>
                    <a:lnTo>
                      <a:pt x="374" y="58"/>
                    </a:lnTo>
                    <a:lnTo>
                      <a:pt x="378" y="60"/>
                    </a:lnTo>
                    <a:lnTo>
                      <a:pt x="380" y="64"/>
                    </a:lnTo>
                    <a:lnTo>
                      <a:pt x="380" y="70"/>
                    </a:lnTo>
                    <a:lnTo>
                      <a:pt x="380" y="72"/>
                    </a:lnTo>
                    <a:lnTo>
                      <a:pt x="382" y="72"/>
                    </a:lnTo>
                    <a:lnTo>
                      <a:pt x="386" y="70"/>
                    </a:lnTo>
                    <a:lnTo>
                      <a:pt x="392" y="66"/>
                    </a:lnTo>
                    <a:lnTo>
                      <a:pt x="398" y="64"/>
                    </a:lnTo>
                    <a:lnTo>
                      <a:pt x="410" y="66"/>
                    </a:lnTo>
                    <a:lnTo>
                      <a:pt x="418" y="68"/>
                    </a:lnTo>
                    <a:lnTo>
                      <a:pt x="426" y="72"/>
                    </a:lnTo>
                    <a:lnTo>
                      <a:pt x="436" y="74"/>
                    </a:lnTo>
                    <a:lnTo>
                      <a:pt x="444" y="78"/>
                    </a:lnTo>
                    <a:lnTo>
                      <a:pt x="454" y="82"/>
                    </a:lnTo>
                    <a:lnTo>
                      <a:pt x="458" y="80"/>
                    </a:lnTo>
                    <a:lnTo>
                      <a:pt x="466" y="78"/>
                    </a:lnTo>
                    <a:lnTo>
                      <a:pt x="470" y="80"/>
                    </a:lnTo>
                    <a:lnTo>
                      <a:pt x="472" y="80"/>
                    </a:lnTo>
                    <a:lnTo>
                      <a:pt x="474" y="82"/>
                    </a:lnTo>
                    <a:lnTo>
                      <a:pt x="474" y="86"/>
                    </a:lnTo>
                    <a:lnTo>
                      <a:pt x="472" y="88"/>
                    </a:lnTo>
                    <a:lnTo>
                      <a:pt x="466" y="90"/>
                    </a:lnTo>
                    <a:lnTo>
                      <a:pt x="462" y="94"/>
                    </a:lnTo>
                    <a:lnTo>
                      <a:pt x="460" y="94"/>
                    </a:lnTo>
                    <a:lnTo>
                      <a:pt x="460" y="98"/>
                    </a:lnTo>
                    <a:lnTo>
                      <a:pt x="460" y="100"/>
                    </a:lnTo>
                    <a:lnTo>
                      <a:pt x="462" y="100"/>
                    </a:lnTo>
                    <a:lnTo>
                      <a:pt x="470" y="102"/>
                    </a:lnTo>
                    <a:lnTo>
                      <a:pt x="482" y="100"/>
                    </a:lnTo>
                    <a:lnTo>
                      <a:pt x="492" y="98"/>
                    </a:lnTo>
                    <a:lnTo>
                      <a:pt x="502" y="96"/>
                    </a:lnTo>
                    <a:lnTo>
                      <a:pt x="514" y="94"/>
                    </a:lnTo>
                    <a:lnTo>
                      <a:pt x="518" y="96"/>
                    </a:lnTo>
                    <a:lnTo>
                      <a:pt x="522" y="98"/>
                    </a:lnTo>
                    <a:lnTo>
                      <a:pt x="526" y="102"/>
                    </a:lnTo>
                    <a:lnTo>
                      <a:pt x="528" y="104"/>
                    </a:lnTo>
                    <a:lnTo>
                      <a:pt x="532" y="102"/>
                    </a:lnTo>
                    <a:lnTo>
                      <a:pt x="536" y="100"/>
                    </a:lnTo>
                    <a:lnTo>
                      <a:pt x="538" y="92"/>
                    </a:lnTo>
                    <a:lnTo>
                      <a:pt x="538" y="88"/>
                    </a:lnTo>
                    <a:lnTo>
                      <a:pt x="554" y="84"/>
                    </a:lnTo>
                    <a:lnTo>
                      <a:pt x="562" y="82"/>
                    </a:lnTo>
                    <a:lnTo>
                      <a:pt x="572" y="80"/>
                    </a:lnTo>
                    <a:lnTo>
                      <a:pt x="578" y="82"/>
                    </a:lnTo>
                    <a:lnTo>
                      <a:pt x="582" y="84"/>
                    </a:lnTo>
                    <a:lnTo>
                      <a:pt x="582" y="86"/>
                    </a:lnTo>
                    <a:lnTo>
                      <a:pt x="586" y="88"/>
                    </a:lnTo>
                    <a:lnTo>
                      <a:pt x="594" y="92"/>
                    </a:lnTo>
                    <a:lnTo>
                      <a:pt x="606" y="96"/>
                    </a:lnTo>
                    <a:lnTo>
                      <a:pt x="638" y="96"/>
                    </a:lnTo>
                    <a:lnTo>
                      <a:pt x="642" y="96"/>
                    </a:lnTo>
                    <a:lnTo>
                      <a:pt x="646" y="96"/>
                    </a:lnTo>
                    <a:lnTo>
                      <a:pt x="652" y="92"/>
                    </a:lnTo>
                    <a:lnTo>
                      <a:pt x="656" y="88"/>
                    </a:lnTo>
                    <a:lnTo>
                      <a:pt x="662" y="86"/>
                    </a:lnTo>
                    <a:lnTo>
                      <a:pt x="670" y="88"/>
                    </a:lnTo>
                    <a:lnTo>
                      <a:pt x="682" y="88"/>
                    </a:lnTo>
                    <a:lnTo>
                      <a:pt x="678" y="94"/>
                    </a:lnTo>
                    <a:lnTo>
                      <a:pt x="676" y="98"/>
                    </a:lnTo>
                    <a:lnTo>
                      <a:pt x="674" y="102"/>
                    </a:lnTo>
                    <a:lnTo>
                      <a:pt x="674" y="104"/>
                    </a:lnTo>
                    <a:lnTo>
                      <a:pt x="676" y="106"/>
                    </a:lnTo>
                    <a:lnTo>
                      <a:pt x="680" y="104"/>
                    </a:lnTo>
                    <a:lnTo>
                      <a:pt x="690" y="92"/>
                    </a:lnTo>
                    <a:lnTo>
                      <a:pt x="694" y="88"/>
                    </a:lnTo>
                    <a:lnTo>
                      <a:pt x="702" y="86"/>
                    </a:lnTo>
                    <a:lnTo>
                      <a:pt x="708" y="82"/>
                    </a:lnTo>
                    <a:lnTo>
                      <a:pt x="714" y="78"/>
                    </a:lnTo>
                    <a:lnTo>
                      <a:pt x="716" y="72"/>
                    </a:lnTo>
                    <a:lnTo>
                      <a:pt x="716" y="70"/>
                    </a:lnTo>
                    <a:lnTo>
                      <a:pt x="716" y="68"/>
                    </a:lnTo>
                    <a:lnTo>
                      <a:pt x="714" y="66"/>
                    </a:lnTo>
                    <a:lnTo>
                      <a:pt x="708" y="64"/>
                    </a:lnTo>
                    <a:lnTo>
                      <a:pt x="706" y="64"/>
                    </a:lnTo>
                    <a:lnTo>
                      <a:pt x="706" y="62"/>
                    </a:lnTo>
                    <a:lnTo>
                      <a:pt x="706" y="58"/>
                    </a:lnTo>
                    <a:lnTo>
                      <a:pt x="710" y="54"/>
                    </a:lnTo>
                    <a:lnTo>
                      <a:pt x="718" y="44"/>
                    </a:lnTo>
                    <a:lnTo>
                      <a:pt x="732" y="36"/>
                    </a:lnTo>
                    <a:lnTo>
                      <a:pt x="742" y="32"/>
                    </a:lnTo>
                    <a:lnTo>
                      <a:pt x="746" y="30"/>
                    </a:lnTo>
                    <a:lnTo>
                      <a:pt x="746" y="26"/>
                    </a:lnTo>
                    <a:lnTo>
                      <a:pt x="748" y="20"/>
                    </a:lnTo>
                    <a:lnTo>
                      <a:pt x="752" y="14"/>
                    </a:lnTo>
                    <a:lnTo>
                      <a:pt x="760" y="8"/>
                    </a:lnTo>
                    <a:lnTo>
                      <a:pt x="768" y="4"/>
                    </a:lnTo>
                    <a:lnTo>
                      <a:pt x="776" y="2"/>
                    </a:lnTo>
                    <a:lnTo>
                      <a:pt x="790" y="0"/>
                    </a:lnTo>
                    <a:lnTo>
                      <a:pt x="806" y="0"/>
                    </a:lnTo>
                    <a:lnTo>
                      <a:pt x="816" y="2"/>
                    </a:lnTo>
                    <a:lnTo>
                      <a:pt x="820" y="4"/>
                    </a:lnTo>
                    <a:lnTo>
                      <a:pt x="820" y="6"/>
                    </a:lnTo>
                    <a:lnTo>
                      <a:pt x="810" y="10"/>
                    </a:lnTo>
                    <a:lnTo>
                      <a:pt x="800" y="16"/>
                    </a:lnTo>
                    <a:lnTo>
                      <a:pt x="790" y="20"/>
                    </a:lnTo>
                    <a:lnTo>
                      <a:pt x="778" y="22"/>
                    </a:lnTo>
                    <a:lnTo>
                      <a:pt x="772" y="22"/>
                    </a:lnTo>
                    <a:lnTo>
                      <a:pt x="764" y="26"/>
                    </a:lnTo>
                    <a:lnTo>
                      <a:pt x="758" y="30"/>
                    </a:lnTo>
                    <a:lnTo>
                      <a:pt x="756" y="34"/>
                    </a:lnTo>
                    <a:lnTo>
                      <a:pt x="756" y="52"/>
                    </a:lnTo>
                    <a:lnTo>
                      <a:pt x="754" y="58"/>
                    </a:lnTo>
                    <a:lnTo>
                      <a:pt x="752" y="60"/>
                    </a:lnTo>
                    <a:lnTo>
                      <a:pt x="748" y="64"/>
                    </a:lnTo>
                    <a:lnTo>
                      <a:pt x="750" y="66"/>
                    </a:lnTo>
                    <a:lnTo>
                      <a:pt x="752" y="68"/>
                    </a:lnTo>
                    <a:lnTo>
                      <a:pt x="756" y="70"/>
                    </a:lnTo>
                    <a:lnTo>
                      <a:pt x="758" y="72"/>
                    </a:lnTo>
                    <a:lnTo>
                      <a:pt x="758" y="78"/>
                    </a:lnTo>
                    <a:lnTo>
                      <a:pt x="758" y="80"/>
                    </a:lnTo>
                    <a:lnTo>
                      <a:pt x="762" y="82"/>
                    </a:lnTo>
                    <a:lnTo>
                      <a:pt x="766" y="80"/>
                    </a:lnTo>
                    <a:lnTo>
                      <a:pt x="770" y="78"/>
                    </a:lnTo>
                    <a:lnTo>
                      <a:pt x="772" y="76"/>
                    </a:lnTo>
                    <a:lnTo>
                      <a:pt x="776" y="76"/>
                    </a:lnTo>
                    <a:lnTo>
                      <a:pt x="782" y="76"/>
                    </a:lnTo>
                    <a:lnTo>
                      <a:pt x="784" y="78"/>
                    </a:lnTo>
                    <a:lnTo>
                      <a:pt x="784" y="82"/>
                    </a:lnTo>
                    <a:lnTo>
                      <a:pt x="780" y="86"/>
                    </a:lnTo>
                    <a:lnTo>
                      <a:pt x="774" y="88"/>
                    </a:lnTo>
                    <a:lnTo>
                      <a:pt x="772" y="92"/>
                    </a:lnTo>
                    <a:lnTo>
                      <a:pt x="770" y="98"/>
                    </a:lnTo>
                    <a:lnTo>
                      <a:pt x="772" y="102"/>
                    </a:lnTo>
                    <a:lnTo>
                      <a:pt x="774" y="106"/>
                    </a:lnTo>
                    <a:lnTo>
                      <a:pt x="780" y="104"/>
                    </a:lnTo>
                    <a:lnTo>
                      <a:pt x="786" y="100"/>
                    </a:lnTo>
                    <a:lnTo>
                      <a:pt x="794" y="88"/>
                    </a:lnTo>
                    <a:lnTo>
                      <a:pt x="798" y="92"/>
                    </a:lnTo>
                    <a:lnTo>
                      <a:pt x="808" y="86"/>
                    </a:lnTo>
                    <a:lnTo>
                      <a:pt x="816" y="82"/>
                    </a:lnTo>
                    <a:lnTo>
                      <a:pt x="822" y="80"/>
                    </a:lnTo>
                    <a:lnTo>
                      <a:pt x="822" y="74"/>
                    </a:lnTo>
                    <a:lnTo>
                      <a:pt x="822" y="70"/>
                    </a:lnTo>
                    <a:lnTo>
                      <a:pt x="824" y="68"/>
                    </a:lnTo>
                    <a:lnTo>
                      <a:pt x="828" y="66"/>
                    </a:lnTo>
                    <a:lnTo>
                      <a:pt x="850" y="66"/>
                    </a:lnTo>
                    <a:lnTo>
                      <a:pt x="858" y="70"/>
                    </a:lnTo>
                    <a:lnTo>
                      <a:pt x="862" y="72"/>
                    </a:lnTo>
                    <a:lnTo>
                      <a:pt x="864" y="78"/>
                    </a:lnTo>
                    <a:lnTo>
                      <a:pt x="862" y="80"/>
                    </a:lnTo>
                    <a:lnTo>
                      <a:pt x="860" y="82"/>
                    </a:lnTo>
                    <a:lnTo>
                      <a:pt x="854" y="84"/>
                    </a:lnTo>
                    <a:lnTo>
                      <a:pt x="848" y="86"/>
                    </a:lnTo>
                    <a:lnTo>
                      <a:pt x="846" y="86"/>
                    </a:lnTo>
                    <a:lnTo>
                      <a:pt x="846" y="90"/>
                    </a:lnTo>
                    <a:lnTo>
                      <a:pt x="846" y="94"/>
                    </a:lnTo>
                    <a:lnTo>
                      <a:pt x="848" y="100"/>
                    </a:lnTo>
                    <a:lnTo>
                      <a:pt x="846" y="104"/>
                    </a:lnTo>
                    <a:lnTo>
                      <a:pt x="842" y="108"/>
                    </a:lnTo>
                    <a:lnTo>
                      <a:pt x="830" y="112"/>
                    </a:lnTo>
                    <a:lnTo>
                      <a:pt x="816" y="116"/>
                    </a:lnTo>
                    <a:lnTo>
                      <a:pt x="808" y="122"/>
                    </a:lnTo>
                    <a:lnTo>
                      <a:pt x="802" y="126"/>
                    </a:lnTo>
                    <a:lnTo>
                      <a:pt x="798" y="124"/>
                    </a:lnTo>
                    <a:lnTo>
                      <a:pt x="790" y="122"/>
                    </a:lnTo>
                    <a:lnTo>
                      <a:pt x="780" y="122"/>
                    </a:lnTo>
                    <a:lnTo>
                      <a:pt x="772" y="132"/>
                    </a:lnTo>
                    <a:lnTo>
                      <a:pt x="758" y="140"/>
                    </a:lnTo>
                    <a:lnTo>
                      <a:pt x="732" y="156"/>
                    </a:lnTo>
                    <a:lnTo>
                      <a:pt x="726" y="160"/>
                    </a:lnTo>
                    <a:lnTo>
                      <a:pt x="722" y="164"/>
                    </a:lnTo>
                    <a:lnTo>
                      <a:pt x="718" y="164"/>
                    </a:lnTo>
                    <a:lnTo>
                      <a:pt x="712" y="164"/>
                    </a:lnTo>
                    <a:lnTo>
                      <a:pt x="708" y="166"/>
                    </a:lnTo>
                    <a:lnTo>
                      <a:pt x="704" y="168"/>
                    </a:lnTo>
                    <a:lnTo>
                      <a:pt x="698" y="172"/>
                    </a:lnTo>
                    <a:lnTo>
                      <a:pt x="690" y="176"/>
                    </a:lnTo>
                    <a:lnTo>
                      <a:pt x="684" y="178"/>
                    </a:lnTo>
                    <a:lnTo>
                      <a:pt x="674" y="180"/>
                    </a:lnTo>
                    <a:lnTo>
                      <a:pt x="656" y="184"/>
                    </a:lnTo>
                    <a:lnTo>
                      <a:pt x="648" y="188"/>
                    </a:lnTo>
                    <a:lnTo>
                      <a:pt x="640" y="192"/>
                    </a:lnTo>
                    <a:lnTo>
                      <a:pt x="632" y="198"/>
                    </a:lnTo>
                    <a:lnTo>
                      <a:pt x="622" y="206"/>
                    </a:lnTo>
                    <a:lnTo>
                      <a:pt x="612" y="214"/>
                    </a:lnTo>
                    <a:lnTo>
                      <a:pt x="606" y="222"/>
                    </a:lnTo>
                    <a:lnTo>
                      <a:pt x="600" y="234"/>
                    </a:lnTo>
                    <a:lnTo>
                      <a:pt x="594" y="244"/>
                    </a:lnTo>
                    <a:lnTo>
                      <a:pt x="602" y="244"/>
                    </a:lnTo>
                    <a:lnTo>
                      <a:pt x="606" y="246"/>
                    </a:lnTo>
                    <a:lnTo>
                      <a:pt x="606" y="248"/>
                    </a:lnTo>
                    <a:lnTo>
                      <a:pt x="604" y="260"/>
                    </a:lnTo>
                    <a:lnTo>
                      <a:pt x="602" y="266"/>
                    </a:lnTo>
                    <a:lnTo>
                      <a:pt x="602" y="274"/>
                    </a:lnTo>
                    <a:lnTo>
                      <a:pt x="604" y="274"/>
                    </a:lnTo>
                    <a:lnTo>
                      <a:pt x="606" y="276"/>
                    </a:lnTo>
                    <a:lnTo>
                      <a:pt x="608" y="276"/>
                    </a:lnTo>
                    <a:lnTo>
                      <a:pt x="614" y="272"/>
                    </a:lnTo>
                    <a:lnTo>
                      <a:pt x="622" y="272"/>
                    </a:lnTo>
                    <a:lnTo>
                      <a:pt x="630" y="274"/>
                    </a:lnTo>
                    <a:lnTo>
                      <a:pt x="636" y="276"/>
                    </a:lnTo>
                    <a:lnTo>
                      <a:pt x="642" y="280"/>
                    </a:lnTo>
                    <a:lnTo>
                      <a:pt x="648" y="288"/>
                    </a:lnTo>
                    <a:lnTo>
                      <a:pt x="652" y="292"/>
                    </a:lnTo>
                    <a:lnTo>
                      <a:pt x="656" y="294"/>
                    </a:lnTo>
                    <a:lnTo>
                      <a:pt x="662" y="294"/>
                    </a:lnTo>
                    <a:lnTo>
                      <a:pt x="666" y="296"/>
                    </a:lnTo>
                    <a:lnTo>
                      <a:pt x="670" y="300"/>
                    </a:lnTo>
                    <a:lnTo>
                      <a:pt x="674" y="304"/>
                    </a:lnTo>
                    <a:lnTo>
                      <a:pt x="680" y="306"/>
                    </a:lnTo>
                    <a:lnTo>
                      <a:pt x="688" y="308"/>
                    </a:lnTo>
                    <a:lnTo>
                      <a:pt x="698" y="306"/>
                    </a:lnTo>
                    <a:lnTo>
                      <a:pt x="712" y="308"/>
                    </a:lnTo>
                    <a:lnTo>
                      <a:pt x="712" y="310"/>
                    </a:lnTo>
                    <a:lnTo>
                      <a:pt x="712" y="314"/>
                    </a:lnTo>
                    <a:lnTo>
                      <a:pt x="710" y="322"/>
                    </a:lnTo>
                    <a:lnTo>
                      <a:pt x="704" y="332"/>
                    </a:lnTo>
                    <a:lnTo>
                      <a:pt x="700" y="344"/>
                    </a:lnTo>
                    <a:lnTo>
                      <a:pt x="698" y="350"/>
                    </a:lnTo>
                    <a:lnTo>
                      <a:pt x="698" y="356"/>
                    </a:lnTo>
                    <a:lnTo>
                      <a:pt x="700" y="360"/>
                    </a:lnTo>
                    <a:lnTo>
                      <a:pt x="704" y="366"/>
                    </a:lnTo>
                    <a:lnTo>
                      <a:pt x="712" y="376"/>
                    </a:lnTo>
                    <a:lnTo>
                      <a:pt x="714" y="374"/>
                    </a:lnTo>
                    <a:lnTo>
                      <a:pt x="718" y="370"/>
                    </a:lnTo>
                    <a:lnTo>
                      <a:pt x="724" y="366"/>
                    </a:lnTo>
                    <a:lnTo>
                      <a:pt x="730" y="362"/>
                    </a:lnTo>
                    <a:lnTo>
                      <a:pt x="734" y="356"/>
                    </a:lnTo>
                    <a:lnTo>
                      <a:pt x="738" y="350"/>
                    </a:lnTo>
                    <a:lnTo>
                      <a:pt x="742" y="332"/>
                    </a:lnTo>
                    <a:lnTo>
                      <a:pt x="746" y="314"/>
                    </a:lnTo>
                    <a:lnTo>
                      <a:pt x="748" y="312"/>
                    </a:lnTo>
                    <a:lnTo>
                      <a:pt x="754" y="308"/>
                    </a:lnTo>
                    <a:lnTo>
                      <a:pt x="766" y="306"/>
                    </a:lnTo>
                    <a:lnTo>
                      <a:pt x="772" y="304"/>
                    </a:lnTo>
                    <a:lnTo>
                      <a:pt x="788" y="296"/>
                    </a:lnTo>
                    <a:lnTo>
                      <a:pt x="796" y="290"/>
                    </a:lnTo>
                    <a:lnTo>
                      <a:pt x="800" y="284"/>
                    </a:lnTo>
                    <a:lnTo>
                      <a:pt x="804" y="276"/>
                    </a:lnTo>
                    <a:lnTo>
                      <a:pt x="806" y="266"/>
                    </a:lnTo>
                    <a:lnTo>
                      <a:pt x="804" y="264"/>
                    </a:lnTo>
                    <a:lnTo>
                      <a:pt x="802" y="262"/>
                    </a:lnTo>
                    <a:lnTo>
                      <a:pt x="800" y="258"/>
                    </a:lnTo>
                    <a:lnTo>
                      <a:pt x="794" y="256"/>
                    </a:lnTo>
                    <a:lnTo>
                      <a:pt x="794" y="254"/>
                    </a:lnTo>
                    <a:lnTo>
                      <a:pt x="792" y="250"/>
                    </a:lnTo>
                    <a:lnTo>
                      <a:pt x="794" y="246"/>
                    </a:lnTo>
                    <a:lnTo>
                      <a:pt x="798" y="244"/>
                    </a:lnTo>
                    <a:lnTo>
                      <a:pt x="804" y="238"/>
                    </a:lnTo>
                    <a:lnTo>
                      <a:pt x="806" y="2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7" name="Freeform 31"/>
              <p:cNvSpPr>
                <a:spLocks noChangeAspect="1"/>
              </p:cNvSpPr>
              <p:nvPr/>
            </p:nvSpPr>
            <p:spPr bwMode="gray">
              <a:xfrm>
                <a:off x="1795" y="1226"/>
                <a:ext cx="38" cy="18"/>
              </a:xfrm>
              <a:custGeom>
                <a:avLst/>
                <a:gdLst>
                  <a:gd name="T0" fmla="*/ 38 w 38"/>
                  <a:gd name="T1" fmla="*/ 18 h 18"/>
                  <a:gd name="T2" fmla="*/ 24 w 38"/>
                  <a:gd name="T3" fmla="*/ 16 h 18"/>
                  <a:gd name="T4" fmla="*/ 18 w 38"/>
                  <a:gd name="T5" fmla="*/ 16 h 18"/>
                  <a:gd name="T6" fmla="*/ 10 w 38"/>
                  <a:gd name="T7" fmla="*/ 14 h 18"/>
                  <a:gd name="T8" fmla="*/ 2 w 38"/>
                  <a:gd name="T9" fmla="*/ 8 h 18"/>
                  <a:gd name="T10" fmla="*/ 0 w 38"/>
                  <a:gd name="T11" fmla="*/ 4 h 18"/>
                  <a:gd name="T12" fmla="*/ 2 w 38"/>
                  <a:gd name="T13" fmla="*/ 0 h 18"/>
                  <a:gd name="T14" fmla="*/ 4 w 38"/>
                  <a:gd name="T15" fmla="*/ 0 h 18"/>
                  <a:gd name="T16" fmla="*/ 12 w 38"/>
                  <a:gd name="T17" fmla="*/ 0 h 18"/>
                  <a:gd name="T18" fmla="*/ 22 w 38"/>
                  <a:gd name="T19" fmla="*/ 2 h 18"/>
                  <a:gd name="T20" fmla="*/ 28 w 38"/>
                  <a:gd name="T21" fmla="*/ 6 h 18"/>
                  <a:gd name="T22" fmla="*/ 34 w 38"/>
                  <a:gd name="T23" fmla="*/ 12 h 18"/>
                  <a:gd name="T24" fmla="*/ 36 w 38"/>
                  <a:gd name="T25" fmla="*/ 14 h 18"/>
                  <a:gd name="T26" fmla="*/ 38 w 38"/>
                  <a:gd name="T27" fmla="*/ 1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18">
                    <a:moveTo>
                      <a:pt x="38" y="18"/>
                    </a:moveTo>
                    <a:lnTo>
                      <a:pt x="24" y="16"/>
                    </a:lnTo>
                    <a:lnTo>
                      <a:pt x="18" y="16"/>
                    </a:lnTo>
                    <a:lnTo>
                      <a:pt x="10" y="14"/>
                    </a:lnTo>
                    <a:lnTo>
                      <a:pt x="2" y="8"/>
                    </a:lnTo>
                    <a:lnTo>
                      <a:pt x="0" y="4"/>
                    </a:lnTo>
                    <a:lnTo>
                      <a:pt x="2" y="0"/>
                    </a:lnTo>
                    <a:lnTo>
                      <a:pt x="4" y="0"/>
                    </a:lnTo>
                    <a:lnTo>
                      <a:pt x="12" y="0"/>
                    </a:lnTo>
                    <a:lnTo>
                      <a:pt x="22" y="2"/>
                    </a:lnTo>
                    <a:lnTo>
                      <a:pt x="28" y="6"/>
                    </a:lnTo>
                    <a:lnTo>
                      <a:pt x="34" y="12"/>
                    </a:lnTo>
                    <a:lnTo>
                      <a:pt x="36" y="14"/>
                    </a:lnTo>
                    <a:lnTo>
                      <a:pt x="38"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8" name="Freeform 32"/>
              <p:cNvSpPr>
                <a:spLocks noChangeAspect="1"/>
              </p:cNvSpPr>
              <p:nvPr/>
            </p:nvSpPr>
            <p:spPr bwMode="gray">
              <a:xfrm>
                <a:off x="1857" y="1198"/>
                <a:ext cx="96" cy="90"/>
              </a:xfrm>
              <a:custGeom>
                <a:avLst/>
                <a:gdLst>
                  <a:gd name="T0" fmla="*/ 70 w 96"/>
                  <a:gd name="T1" fmla="*/ 74 h 90"/>
                  <a:gd name="T2" fmla="*/ 58 w 96"/>
                  <a:gd name="T3" fmla="*/ 80 h 90"/>
                  <a:gd name="T4" fmla="*/ 48 w 96"/>
                  <a:gd name="T5" fmla="*/ 84 h 90"/>
                  <a:gd name="T6" fmla="*/ 50 w 96"/>
                  <a:gd name="T7" fmla="*/ 76 h 90"/>
                  <a:gd name="T8" fmla="*/ 42 w 96"/>
                  <a:gd name="T9" fmla="*/ 70 h 90"/>
                  <a:gd name="T10" fmla="*/ 6 w 96"/>
                  <a:gd name="T11" fmla="*/ 70 h 90"/>
                  <a:gd name="T12" fmla="*/ 0 w 96"/>
                  <a:gd name="T13" fmla="*/ 68 h 90"/>
                  <a:gd name="T14" fmla="*/ 4 w 96"/>
                  <a:gd name="T15" fmla="*/ 64 h 90"/>
                  <a:gd name="T16" fmla="*/ 10 w 96"/>
                  <a:gd name="T17" fmla="*/ 54 h 90"/>
                  <a:gd name="T18" fmla="*/ 22 w 96"/>
                  <a:gd name="T19" fmla="*/ 48 h 90"/>
                  <a:gd name="T20" fmla="*/ 24 w 96"/>
                  <a:gd name="T21" fmla="*/ 42 h 90"/>
                  <a:gd name="T22" fmla="*/ 34 w 96"/>
                  <a:gd name="T23" fmla="*/ 30 h 90"/>
                  <a:gd name="T24" fmla="*/ 44 w 96"/>
                  <a:gd name="T25" fmla="*/ 20 h 90"/>
                  <a:gd name="T26" fmla="*/ 62 w 96"/>
                  <a:gd name="T27" fmla="*/ 6 h 90"/>
                  <a:gd name="T28" fmla="*/ 70 w 96"/>
                  <a:gd name="T29" fmla="*/ 0 h 90"/>
                  <a:gd name="T30" fmla="*/ 74 w 96"/>
                  <a:gd name="T31" fmla="*/ 4 h 90"/>
                  <a:gd name="T32" fmla="*/ 72 w 96"/>
                  <a:gd name="T33" fmla="*/ 8 h 90"/>
                  <a:gd name="T34" fmla="*/ 56 w 96"/>
                  <a:gd name="T35" fmla="*/ 24 h 90"/>
                  <a:gd name="T36" fmla="*/ 56 w 96"/>
                  <a:gd name="T37" fmla="*/ 30 h 90"/>
                  <a:gd name="T38" fmla="*/ 64 w 96"/>
                  <a:gd name="T39" fmla="*/ 24 h 90"/>
                  <a:gd name="T40" fmla="*/ 66 w 96"/>
                  <a:gd name="T41" fmla="*/ 32 h 90"/>
                  <a:gd name="T42" fmla="*/ 70 w 96"/>
                  <a:gd name="T43" fmla="*/ 40 h 90"/>
                  <a:gd name="T44" fmla="*/ 72 w 96"/>
                  <a:gd name="T45" fmla="*/ 42 h 90"/>
                  <a:gd name="T46" fmla="*/ 78 w 96"/>
                  <a:gd name="T47" fmla="*/ 38 h 90"/>
                  <a:gd name="T48" fmla="*/ 88 w 96"/>
                  <a:gd name="T49" fmla="*/ 40 h 90"/>
                  <a:gd name="T50" fmla="*/ 94 w 96"/>
                  <a:gd name="T51" fmla="*/ 42 h 90"/>
                  <a:gd name="T52" fmla="*/ 88 w 96"/>
                  <a:gd name="T53" fmla="*/ 48 h 90"/>
                  <a:gd name="T54" fmla="*/ 84 w 96"/>
                  <a:gd name="T55" fmla="*/ 52 h 90"/>
                  <a:gd name="T56" fmla="*/ 92 w 96"/>
                  <a:gd name="T57" fmla="*/ 50 h 90"/>
                  <a:gd name="T58" fmla="*/ 90 w 96"/>
                  <a:gd name="T59" fmla="*/ 56 h 90"/>
                  <a:gd name="T60" fmla="*/ 96 w 96"/>
                  <a:gd name="T61" fmla="*/ 58 h 90"/>
                  <a:gd name="T62" fmla="*/ 88 w 96"/>
                  <a:gd name="T63" fmla="*/ 68 h 90"/>
                  <a:gd name="T64" fmla="*/ 88 w 96"/>
                  <a:gd name="T65" fmla="*/ 70 h 90"/>
                  <a:gd name="T66" fmla="*/ 96 w 96"/>
                  <a:gd name="T67" fmla="*/ 70 h 90"/>
                  <a:gd name="T68" fmla="*/ 90 w 96"/>
                  <a:gd name="T69" fmla="*/ 82 h 90"/>
                  <a:gd name="T70" fmla="*/ 80 w 96"/>
                  <a:gd name="T71" fmla="*/ 90 h 90"/>
                  <a:gd name="T72" fmla="*/ 76 w 96"/>
                  <a:gd name="T73" fmla="*/ 86 h 90"/>
                  <a:gd name="T74" fmla="*/ 80 w 96"/>
                  <a:gd name="T75" fmla="*/ 80 h 90"/>
                  <a:gd name="T76" fmla="*/ 70 w 96"/>
                  <a:gd name="T77" fmla="*/ 82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6" h="90">
                    <a:moveTo>
                      <a:pt x="76" y="74"/>
                    </a:moveTo>
                    <a:lnTo>
                      <a:pt x="70" y="74"/>
                    </a:lnTo>
                    <a:lnTo>
                      <a:pt x="66" y="76"/>
                    </a:lnTo>
                    <a:lnTo>
                      <a:pt x="58" y="80"/>
                    </a:lnTo>
                    <a:lnTo>
                      <a:pt x="52" y="84"/>
                    </a:lnTo>
                    <a:lnTo>
                      <a:pt x="48" y="84"/>
                    </a:lnTo>
                    <a:lnTo>
                      <a:pt x="44" y="84"/>
                    </a:lnTo>
                    <a:lnTo>
                      <a:pt x="50" y="76"/>
                    </a:lnTo>
                    <a:lnTo>
                      <a:pt x="46" y="72"/>
                    </a:lnTo>
                    <a:lnTo>
                      <a:pt x="42" y="70"/>
                    </a:lnTo>
                    <a:lnTo>
                      <a:pt x="14" y="70"/>
                    </a:lnTo>
                    <a:lnTo>
                      <a:pt x="6" y="70"/>
                    </a:lnTo>
                    <a:lnTo>
                      <a:pt x="2" y="70"/>
                    </a:lnTo>
                    <a:lnTo>
                      <a:pt x="0" y="68"/>
                    </a:lnTo>
                    <a:lnTo>
                      <a:pt x="2" y="66"/>
                    </a:lnTo>
                    <a:lnTo>
                      <a:pt x="4" y="64"/>
                    </a:lnTo>
                    <a:lnTo>
                      <a:pt x="8" y="64"/>
                    </a:lnTo>
                    <a:lnTo>
                      <a:pt x="10" y="54"/>
                    </a:lnTo>
                    <a:lnTo>
                      <a:pt x="16" y="50"/>
                    </a:lnTo>
                    <a:lnTo>
                      <a:pt x="22" y="48"/>
                    </a:lnTo>
                    <a:lnTo>
                      <a:pt x="22" y="46"/>
                    </a:lnTo>
                    <a:lnTo>
                      <a:pt x="24" y="42"/>
                    </a:lnTo>
                    <a:lnTo>
                      <a:pt x="28" y="32"/>
                    </a:lnTo>
                    <a:lnTo>
                      <a:pt x="34" y="30"/>
                    </a:lnTo>
                    <a:lnTo>
                      <a:pt x="38" y="28"/>
                    </a:lnTo>
                    <a:lnTo>
                      <a:pt x="44" y="20"/>
                    </a:lnTo>
                    <a:lnTo>
                      <a:pt x="52" y="14"/>
                    </a:lnTo>
                    <a:lnTo>
                      <a:pt x="62" y="6"/>
                    </a:lnTo>
                    <a:lnTo>
                      <a:pt x="66" y="2"/>
                    </a:lnTo>
                    <a:lnTo>
                      <a:pt x="70" y="0"/>
                    </a:lnTo>
                    <a:lnTo>
                      <a:pt x="74" y="0"/>
                    </a:lnTo>
                    <a:lnTo>
                      <a:pt x="74" y="4"/>
                    </a:lnTo>
                    <a:lnTo>
                      <a:pt x="70" y="4"/>
                    </a:lnTo>
                    <a:lnTo>
                      <a:pt x="72" y="8"/>
                    </a:lnTo>
                    <a:lnTo>
                      <a:pt x="62" y="16"/>
                    </a:lnTo>
                    <a:lnTo>
                      <a:pt x="56" y="24"/>
                    </a:lnTo>
                    <a:lnTo>
                      <a:pt x="54" y="30"/>
                    </a:lnTo>
                    <a:lnTo>
                      <a:pt x="56" y="30"/>
                    </a:lnTo>
                    <a:lnTo>
                      <a:pt x="60" y="24"/>
                    </a:lnTo>
                    <a:lnTo>
                      <a:pt x="64" y="24"/>
                    </a:lnTo>
                    <a:lnTo>
                      <a:pt x="64" y="30"/>
                    </a:lnTo>
                    <a:lnTo>
                      <a:pt x="66" y="32"/>
                    </a:lnTo>
                    <a:lnTo>
                      <a:pt x="68" y="34"/>
                    </a:lnTo>
                    <a:lnTo>
                      <a:pt x="70" y="40"/>
                    </a:lnTo>
                    <a:lnTo>
                      <a:pt x="70" y="42"/>
                    </a:lnTo>
                    <a:lnTo>
                      <a:pt x="72" y="42"/>
                    </a:lnTo>
                    <a:lnTo>
                      <a:pt x="74" y="40"/>
                    </a:lnTo>
                    <a:lnTo>
                      <a:pt x="78" y="38"/>
                    </a:lnTo>
                    <a:lnTo>
                      <a:pt x="80" y="38"/>
                    </a:lnTo>
                    <a:lnTo>
                      <a:pt x="88" y="40"/>
                    </a:lnTo>
                    <a:lnTo>
                      <a:pt x="92" y="42"/>
                    </a:lnTo>
                    <a:lnTo>
                      <a:pt x="94" y="42"/>
                    </a:lnTo>
                    <a:lnTo>
                      <a:pt x="92" y="46"/>
                    </a:lnTo>
                    <a:lnTo>
                      <a:pt x="88" y="48"/>
                    </a:lnTo>
                    <a:lnTo>
                      <a:pt x="82" y="50"/>
                    </a:lnTo>
                    <a:lnTo>
                      <a:pt x="84" y="52"/>
                    </a:lnTo>
                    <a:lnTo>
                      <a:pt x="86" y="52"/>
                    </a:lnTo>
                    <a:lnTo>
                      <a:pt x="92" y="50"/>
                    </a:lnTo>
                    <a:lnTo>
                      <a:pt x="94" y="54"/>
                    </a:lnTo>
                    <a:lnTo>
                      <a:pt x="90" y="56"/>
                    </a:lnTo>
                    <a:lnTo>
                      <a:pt x="90" y="58"/>
                    </a:lnTo>
                    <a:lnTo>
                      <a:pt x="96" y="58"/>
                    </a:lnTo>
                    <a:lnTo>
                      <a:pt x="92" y="64"/>
                    </a:lnTo>
                    <a:lnTo>
                      <a:pt x="88" y="68"/>
                    </a:lnTo>
                    <a:lnTo>
                      <a:pt x="84" y="70"/>
                    </a:lnTo>
                    <a:lnTo>
                      <a:pt x="88" y="70"/>
                    </a:lnTo>
                    <a:lnTo>
                      <a:pt x="92" y="70"/>
                    </a:lnTo>
                    <a:lnTo>
                      <a:pt x="96" y="70"/>
                    </a:lnTo>
                    <a:lnTo>
                      <a:pt x="94" y="74"/>
                    </a:lnTo>
                    <a:lnTo>
                      <a:pt x="90" y="82"/>
                    </a:lnTo>
                    <a:lnTo>
                      <a:pt x="84" y="88"/>
                    </a:lnTo>
                    <a:lnTo>
                      <a:pt x="80" y="90"/>
                    </a:lnTo>
                    <a:lnTo>
                      <a:pt x="76" y="88"/>
                    </a:lnTo>
                    <a:lnTo>
                      <a:pt x="76" y="86"/>
                    </a:lnTo>
                    <a:lnTo>
                      <a:pt x="78" y="82"/>
                    </a:lnTo>
                    <a:lnTo>
                      <a:pt x="80" y="80"/>
                    </a:lnTo>
                    <a:lnTo>
                      <a:pt x="74" y="82"/>
                    </a:lnTo>
                    <a:lnTo>
                      <a:pt x="70" y="82"/>
                    </a:lnTo>
                    <a:lnTo>
                      <a:pt x="76" y="7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9" name="Freeform 33"/>
              <p:cNvSpPr>
                <a:spLocks noChangeAspect="1"/>
              </p:cNvSpPr>
              <p:nvPr/>
            </p:nvSpPr>
            <p:spPr bwMode="gray">
              <a:xfrm>
                <a:off x="1279" y="822"/>
                <a:ext cx="142" cy="58"/>
              </a:xfrm>
              <a:custGeom>
                <a:avLst/>
                <a:gdLst>
                  <a:gd name="T0" fmla="*/ 0 w 142"/>
                  <a:gd name="T1" fmla="*/ 40 h 58"/>
                  <a:gd name="T2" fmla="*/ 4 w 142"/>
                  <a:gd name="T3" fmla="*/ 40 h 58"/>
                  <a:gd name="T4" fmla="*/ 10 w 142"/>
                  <a:gd name="T5" fmla="*/ 40 h 58"/>
                  <a:gd name="T6" fmla="*/ 14 w 142"/>
                  <a:gd name="T7" fmla="*/ 40 h 58"/>
                  <a:gd name="T8" fmla="*/ 18 w 142"/>
                  <a:gd name="T9" fmla="*/ 44 h 58"/>
                  <a:gd name="T10" fmla="*/ 20 w 142"/>
                  <a:gd name="T11" fmla="*/ 48 h 58"/>
                  <a:gd name="T12" fmla="*/ 18 w 142"/>
                  <a:gd name="T13" fmla="*/ 56 h 58"/>
                  <a:gd name="T14" fmla="*/ 20 w 142"/>
                  <a:gd name="T15" fmla="*/ 58 h 58"/>
                  <a:gd name="T16" fmla="*/ 24 w 142"/>
                  <a:gd name="T17" fmla="*/ 54 h 58"/>
                  <a:gd name="T18" fmla="*/ 32 w 142"/>
                  <a:gd name="T19" fmla="*/ 48 h 58"/>
                  <a:gd name="T20" fmla="*/ 38 w 142"/>
                  <a:gd name="T21" fmla="*/ 44 h 58"/>
                  <a:gd name="T22" fmla="*/ 48 w 142"/>
                  <a:gd name="T23" fmla="*/ 44 h 58"/>
                  <a:gd name="T24" fmla="*/ 54 w 142"/>
                  <a:gd name="T25" fmla="*/ 44 h 58"/>
                  <a:gd name="T26" fmla="*/ 60 w 142"/>
                  <a:gd name="T27" fmla="*/ 42 h 58"/>
                  <a:gd name="T28" fmla="*/ 70 w 142"/>
                  <a:gd name="T29" fmla="*/ 36 h 58"/>
                  <a:gd name="T30" fmla="*/ 78 w 142"/>
                  <a:gd name="T31" fmla="*/ 34 h 58"/>
                  <a:gd name="T32" fmla="*/ 100 w 142"/>
                  <a:gd name="T33" fmla="*/ 30 h 58"/>
                  <a:gd name="T34" fmla="*/ 122 w 142"/>
                  <a:gd name="T35" fmla="*/ 24 h 58"/>
                  <a:gd name="T36" fmla="*/ 132 w 142"/>
                  <a:gd name="T37" fmla="*/ 20 h 58"/>
                  <a:gd name="T38" fmla="*/ 142 w 142"/>
                  <a:gd name="T39" fmla="*/ 14 h 58"/>
                  <a:gd name="T40" fmla="*/ 134 w 142"/>
                  <a:gd name="T41" fmla="*/ 8 h 58"/>
                  <a:gd name="T42" fmla="*/ 128 w 142"/>
                  <a:gd name="T43" fmla="*/ 4 h 58"/>
                  <a:gd name="T44" fmla="*/ 124 w 142"/>
                  <a:gd name="T45" fmla="*/ 4 h 58"/>
                  <a:gd name="T46" fmla="*/ 118 w 142"/>
                  <a:gd name="T47" fmla="*/ 4 h 58"/>
                  <a:gd name="T48" fmla="*/ 118 w 142"/>
                  <a:gd name="T49" fmla="*/ 8 h 58"/>
                  <a:gd name="T50" fmla="*/ 112 w 142"/>
                  <a:gd name="T51" fmla="*/ 8 h 58"/>
                  <a:gd name="T52" fmla="*/ 106 w 142"/>
                  <a:gd name="T53" fmla="*/ 6 h 58"/>
                  <a:gd name="T54" fmla="*/ 102 w 142"/>
                  <a:gd name="T55" fmla="*/ 2 h 58"/>
                  <a:gd name="T56" fmla="*/ 96 w 142"/>
                  <a:gd name="T57" fmla="*/ 0 h 58"/>
                  <a:gd name="T58" fmla="*/ 76 w 142"/>
                  <a:gd name="T59" fmla="*/ 2 h 58"/>
                  <a:gd name="T60" fmla="*/ 60 w 142"/>
                  <a:gd name="T61" fmla="*/ 4 h 58"/>
                  <a:gd name="T62" fmla="*/ 48 w 142"/>
                  <a:gd name="T63" fmla="*/ 14 h 58"/>
                  <a:gd name="T64" fmla="*/ 44 w 142"/>
                  <a:gd name="T65" fmla="*/ 18 h 58"/>
                  <a:gd name="T66" fmla="*/ 38 w 142"/>
                  <a:gd name="T67" fmla="*/ 22 h 58"/>
                  <a:gd name="T68" fmla="*/ 24 w 142"/>
                  <a:gd name="T69" fmla="*/ 28 h 58"/>
                  <a:gd name="T70" fmla="*/ 12 w 142"/>
                  <a:gd name="T71" fmla="*/ 34 h 58"/>
                  <a:gd name="T72" fmla="*/ 6 w 142"/>
                  <a:gd name="T73" fmla="*/ 36 h 58"/>
                  <a:gd name="T74" fmla="*/ 0 w 142"/>
                  <a:gd name="T75" fmla="*/ 40 h 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2" h="58">
                    <a:moveTo>
                      <a:pt x="0" y="40"/>
                    </a:moveTo>
                    <a:lnTo>
                      <a:pt x="4" y="40"/>
                    </a:lnTo>
                    <a:lnTo>
                      <a:pt x="10" y="40"/>
                    </a:lnTo>
                    <a:lnTo>
                      <a:pt x="14" y="40"/>
                    </a:lnTo>
                    <a:lnTo>
                      <a:pt x="18" y="44"/>
                    </a:lnTo>
                    <a:lnTo>
                      <a:pt x="20" y="48"/>
                    </a:lnTo>
                    <a:lnTo>
                      <a:pt x="18" y="56"/>
                    </a:lnTo>
                    <a:lnTo>
                      <a:pt x="20" y="58"/>
                    </a:lnTo>
                    <a:lnTo>
                      <a:pt x="24" y="54"/>
                    </a:lnTo>
                    <a:lnTo>
                      <a:pt x="32" y="48"/>
                    </a:lnTo>
                    <a:lnTo>
                      <a:pt x="38" y="44"/>
                    </a:lnTo>
                    <a:lnTo>
                      <a:pt x="48" y="44"/>
                    </a:lnTo>
                    <a:lnTo>
                      <a:pt x="54" y="44"/>
                    </a:lnTo>
                    <a:lnTo>
                      <a:pt x="60" y="42"/>
                    </a:lnTo>
                    <a:lnTo>
                      <a:pt x="70" y="36"/>
                    </a:lnTo>
                    <a:lnTo>
                      <a:pt x="78" y="34"/>
                    </a:lnTo>
                    <a:lnTo>
                      <a:pt x="100" y="30"/>
                    </a:lnTo>
                    <a:lnTo>
                      <a:pt x="122" y="24"/>
                    </a:lnTo>
                    <a:lnTo>
                      <a:pt x="132" y="20"/>
                    </a:lnTo>
                    <a:lnTo>
                      <a:pt x="142" y="14"/>
                    </a:lnTo>
                    <a:lnTo>
                      <a:pt x="134" y="8"/>
                    </a:lnTo>
                    <a:lnTo>
                      <a:pt x="128" y="4"/>
                    </a:lnTo>
                    <a:lnTo>
                      <a:pt x="124" y="4"/>
                    </a:lnTo>
                    <a:lnTo>
                      <a:pt x="118" y="4"/>
                    </a:lnTo>
                    <a:lnTo>
                      <a:pt x="118" y="8"/>
                    </a:lnTo>
                    <a:lnTo>
                      <a:pt x="112" y="8"/>
                    </a:lnTo>
                    <a:lnTo>
                      <a:pt x="106" y="6"/>
                    </a:lnTo>
                    <a:lnTo>
                      <a:pt x="102" y="2"/>
                    </a:lnTo>
                    <a:lnTo>
                      <a:pt x="96" y="0"/>
                    </a:lnTo>
                    <a:lnTo>
                      <a:pt x="76" y="2"/>
                    </a:lnTo>
                    <a:lnTo>
                      <a:pt x="60" y="4"/>
                    </a:lnTo>
                    <a:lnTo>
                      <a:pt x="48" y="14"/>
                    </a:lnTo>
                    <a:lnTo>
                      <a:pt x="44" y="18"/>
                    </a:lnTo>
                    <a:lnTo>
                      <a:pt x="38" y="22"/>
                    </a:lnTo>
                    <a:lnTo>
                      <a:pt x="24" y="28"/>
                    </a:lnTo>
                    <a:lnTo>
                      <a:pt x="12" y="34"/>
                    </a:lnTo>
                    <a:lnTo>
                      <a:pt x="6" y="36"/>
                    </a:lnTo>
                    <a:lnTo>
                      <a:pt x="0" y="4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0" name="Freeform 34"/>
              <p:cNvSpPr>
                <a:spLocks noChangeAspect="1"/>
              </p:cNvSpPr>
              <p:nvPr/>
            </p:nvSpPr>
            <p:spPr bwMode="gray">
              <a:xfrm>
                <a:off x="1621" y="754"/>
                <a:ext cx="52" cy="26"/>
              </a:xfrm>
              <a:custGeom>
                <a:avLst/>
                <a:gdLst>
                  <a:gd name="T0" fmla="*/ 34 w 52"/>
                  <a:gd name="T1" fmla="*/ 26 h 26"/>
                  <a:gd name="T2" fmla="*/ 32 w 52"/>
                  <a:gd name="T3" fmla="*/ 24 h 26"/>
                  <a:gd name="T4" fmla="*/ 30 w 52"/>
                  <a:gd name="T5" fmla="*/ 22 h 26"/>
                  <a:gd name="T6" fmla="*/ 26 w 52"/>
                  <a:gd name="T7" fmla="*/ 18 h 26"/>
                  <a:gd name="T8" fmla="*/ 20 w 52"/>
                  <a:gd name="T9" fmla="*/ 18 h 26"/>
                  <a:gd name="T10" fmla="*/ 12 w 52"/>
                  <a:gd name="T11" fmla="*/ 18 h 26"/>
                  <a:gd name="T12" fmla="*/ 6 w 52"/>
                  <a:gd name="T13" fmla="*/ 18 h 26"/>
                  <a:gd name="T14" fmla="*/ 0 w 52"/>
                  <a:gd name="T15" fmla="*/ 16 h 26"/>
                  <a:gd name="T16" fmla="*/ 8 w 52"/>
                  <a:gd name="T17" fmla="*/ 6 h 26"/>
                  <a:gd name="T18" fmla="*/ 14 w 52"/>
                  <a:gd name="T19" fmla="*/ 2 h 26"/>
                  <a:gd name="T20" fmla="*/ 24 w 52"/>
                  <a:gd name="T21" fmla="*/ 0 h 26"/>
                  <a:gd name="T22" fmla="*/ 28 w 52"/>
                  <a:gd name="T23" fmla="*/ 2 h 26"/>
                  <a:gd name="T24" fmla="*/ 30 w 52"/>
                  <a:gd name="T25" fmla="*/ 4 h 26"/>
                  <a:gd name="T26" fmla="*/ 32 w 52"/>
                  <a:gd name="T27" fmla="*/ 6 h 26"/>
                  <a:gd name="T28" fmla="*/ 34 w 52"/>
                  <a:gd name="T29" fmla="*/ 8 h 26"/>
                  <a:gd name="T30" fmla="*/ 40 w 52"/>
                  <a:gd name="T31" fmla="*/ 8 h 26"/>
                  <a:gd name="T32" fmla="*/ 48 w 52"/>
                  <a:gd name="T33" fmla="*/ 10 h 26"/>
                  <a:gd name="T34" fmla="*/ 52 w 52"/>
                  <a:gd name="T35" fmla="*/ 12 h 26"/>
                  <a:gd name="T36" fmla="*/ 52 w 52"/>
                  <a:gd name="T37" fmla="*/ 16 h 26"/>
                  <a:gd name="T38" fmla="*/ 52 w 52"/>
                  <a:gd name="T39" fmla="*/ 22 h 26"/>
                  <a:gd name="T40" fmla="*/ 48 w 52"/>
                  <a:gd name="T41" fmla="*/ 24 h 26"/>
                  <a:gd name="T42" fmla="*/ 42 w 52"/>
                  <a:gd name="T43" fmla="*/ 26 h 26"/>
                  <a:gd name="T44" fmla="*/ 34 w 52"/>
                  <a:gd name="T45" fmla="*/ 26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2" h="26">
                    <a:moveTo>
                      <a:pt x="34" y="26"/>
                    </a:moveTo>
                    <a:lnTo>
                      <a:pt x="32" y="24"/>
                    </a:lnTo>
                    <a:lnTo>
                      <a:pt x="30" y="22"/>
                    </a:lnTo>
                    <a:lnTo>
                      <a:pt x="26" y="18"/>
                    </a:lnTo>
                    <a:lnTo>
                      <a:pt x="20" y="18"/>
                    </a:lnTo>
                    <a:lnTo>
                      <a:pt x="12" y="18"/>
                    </a:lnTo>
                    <a:lnTo>
                      <a:pt x="6" y="18"/>
                    </a:lnTo>
                    <a:lnTo>
                      <a:pt x="0" y="16"/>
                    </a:lnTo>
                    <a:lnTo>
                      <a:pt x="8" y="6"/>
                    </a:lnTo>
                    <a:lnTo>
                      <a:pt x="14" y="2"/>
                    </a:lnTo>
                    <a:lnTo>
                      <a:pt x="24" y="0"/>
                    </a:lnTo>
                    <a:lnTo>
                      <a:pt x="28" y="2"/>
                    </a:lnTo>
                    <a:lnTo>
                      <a:pt x="30" y="4"/>
                    </a:lnTo>
                    <a:lnTo>
                      <a:pt x="32" y="6"/>
                    </a:lnTo>
                    <a:lnTo>
                      <a:pt x="34" y="8"/>
                    </a:lnTo>
                    <a:lnTo>
                      <a:pt x="40" y="8"/>
                    </a:lnTo>
                    <a:lnTo>
                      <a:pt x="48" y="10"/>
                    </a:lnTo>
                    <a:lnTo>
                      <a:pt x="52" y="12"/>
                    </a:lnTo>
                    <a:lnTo>
                      <a:pt x="52" y="16"/>
                    </a:lnTo>
                    <a:lnTo>
                      <a:pt x="52" y="22"/>
                    </a:lnTo>
                    <a:lnTo>
                      <a:pt x="48" y="24"/>
                    </a:lnTo>
                    <a:lnTo>
                      <a:pt x="42" y="26"/>
                    </a:lnTo>
                    <a:lnTo>
                      <a:pt x="34"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1" name="Freeform 35"/>
              <p:cNvSpPr>
                <a:spLocks noChangeAspect="1"/>
              </p:cNvSpPr>
              <p:nvPr/>
            </p:nvSpPr>
            <p:spPr bwMode="gray">
              <a:xfrm>
                <a:off x="1339" y="830"/>
                <a:ext cx="204" cy="82"/>
              </a:xfrm>
              <a:custGeom>
                <a:avLst/>
                <a:gdLst>
                  <a:gd name="T0" fmla="*/ 172 w 204"/>
                  <a:gd name="T1" fmla="*/ 62 h 82"/>
                  <a:gd name="T2" fmla="*/ 166 w 204"/>
                  <a:gd name="T3" fmla="*/ 70 h 82"/>
                  <a:gd name="T4" fmla="*/ 158 w 204"/>
                  <a:gd name="T5" fmla="*/ 78 h 82"/>
                  <a:gd name="T6" fmla="*/ 146 w 204"/>
                  <a:gd name="T7" fmla="*/ 78 h 82"/>
                  <a:gd name="T8" fmla="*/ 124 w 204"/>
                  <a:gd name="T9" fmla="*/ 70 h 82"/>
                  <a:gd name="T10" fmla="*/ 120 w 204"/>
                  <a:gd name="T11" fmla="*/ 64 h 82"/>
                  <a:gd name="T12" fmla="*/ 94 w 204"/>
                  <a:gd name="T13" fmla="*/ 66 h 82"/>
                  <a:gd name="T14" fmla="*/ 78 w 204"/>
                  <a:gd name="T15" fmla="*/ 74 h 82"/>
                  <a:gd name="T16" fmla="*/ 60 w 204"/>
                  <a:gd name="T17" fmla="*/ 82 h 82"/>
                  <a:gd name="T18" fmla="*/ 40 w 204"/>
                  <a:gd name="T19" fmla="*/ 80 h 82"/>
                  <a:gd name="T20" fmla="*/ 28 w 204"/>
                  <a:gd name="T21" fmla="*/ 82 h 82"/>
                  <a:gd name="T22" fmla="*/ 32 w 204"/>
                  <a:gd name="T23" fmla="*/ 72 h 82"/>
                  <a:gd name="T24" fmla="*/ 22 w 204"/>
                  <a:gd name="T25" fmla="*/ 70 h 82"/>
                  <a:gd name="T26" fmla="*/ 6 w 204"/>
                  <a:gd name="T27" fmla="*/ 64 h 82"/>
                  <a:gd name="T28" fmla="*/ 14 w 204"/>
                  <a:gd name="T29" fmla="*/ 56 h 82"/>
                  <a:gd name="T30" fmla="*/ 70 w 204"/>
                  <a:gd name="T31" fmla="*/ 54 h 82"/>
                  <a:gd name="T32" fmla="*/ 72 w 204"/>
                  <a:gd name="T33" fmla="*/ 50 h 82"/>
                  <a:gd name="T34" fmla="*/ 12 w 204"/>
                  <a:gd name="T35" fmla="*/ 44 h 82"/>
                  <a:gd name="T36" fmla="*/ 18 w 204"/>
                  <a:gd name="T37" fmla="*/ 36 h 82"/>
                  <a:gd name="T38" fmla="*/ 20 w 204"/>
                  <a:gd name="T39" fmla="*/ 30 h 82"/>
                  <a:gd name="T40" fmla="*/ 42 w 204"/>
                  <a:gd name="T41" fmla="*/ 26 h 82"/>
                  <a:gd name="T42" fmla="*/ 68 w 204"/>
                  <a:gd name="T43" fmla="*/ 20 h 82"/>
                  <a:gd name="T44" fmla="*/ 90 w 204"/>
                  <a:gd name="T45" fmla="*/ 6 h 82"/>
                  <a:gd name="T46" fmla="*/ 94 w 204"/>
                  <a:gd name="T47" fmla="*/ 18 h 82"/>
                  <a:gd name="T48" fmla="*/ 102 w 204"/>
                  <a:gd name="T49" fmla="*/ 16 h 82"/>
                  <a:gd name="T50" fmla="*/ 120 w 204"/>
                  <a:gd name="T51" fmla="*/ 20 h 82"/>
                  <a:gd name="T52" fmla="*/ 124 w 204"/>
                  <a:gd name="T53" fmla="*/ 16 h 82"/>
                  <a:gd name="T54" fmla="*/ 130 w 204"/>
                  <a:gd name="T55" fmla="*/ 12 h 82"/>
                  <a:gd name="T56" fmla="*/ 142 w 204"/>
                  <a:gd name="T57" fmla="*/ 16 h 82"/>
                  <a:gd name="T58" fmla="*/ 138 w 204"/>
                  <a:gd name="T59" fmla="*/ 28 h 82"/>
                  <a:gd name="T60" fmla="*/ 144 w 204"/>
                  <a:gd name="T61" fmla="*/ 28 h 82"/>
                  <a:gd name="T62" fmla="*/ 150 w 204"/>
                  <a:gd name="T63" fmla="*/ 24 h 82"/>
                  <a:gd name="T64" fmla="*/ 152 w 204"/>
                  <a:gd name="T65" fmla="*/ 12 h 82"/>
                  <a:gd name="T66" fmla="*/ 174 w 204"/>
                  <a:gd name="T67" fmla="*/ 4 h 82"/>
                  <a:gd name="T68" fmla="*/ 204 w 204"/>
                  <a:gd name="T69" fmla="*/ 0 h 82"/>
                  <a:gd name="T70" fmla="*/ 196 w 204"/>
                  <a:gd name="T71" fmla="*/ 10 h 82"/>
                  <a:gd name="T72" fmla="*/ 172 w 204"/>
                  <a:gd name="T73" fmla="*/ 30 h 82"/>
                  <a:gd name="T74" fmla="*/ 166 w 204"/>
                  <a:gd name="T75" fmla="*/ 44 h 82"/>
                  <a:gd name="T76" fmla="*/ 170 w 204"/>
                  <a:gd name="T77" fmla="*/ 50 h 82"/>
                  <a:gd name="T78" fmla="*/ 186 w 204"/>
                  <a:gd name="T79" fmla="*/ 54 h 82"/>
                  <a:gd name="T80" fmla="*/ 190 w 204"/>
                  <a:gd name="T81" fmla="*/ 58 h 82"/>
                  <a:gd name="T82" fmla="*/ 182 w 204"/>
                  <a:gd name="T83" fmla="*/ 64 h 8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4" h="82">
                    <a:moveTo>
                      <a:pt x="176" y="62"/>
                    </a:moveTo>
                    <a:lnTo>
                      <a:pt x="172" y="62"/>
                    </a:lnTo>
                    <a:lnTo>
                      <a:pt x="170" y="64"/>
                    </a:lnTo>
                    <a:lnTo>
                      <a:pt x="166" y="70"/>
                    </a:lnTo>
                    <a:lnTo>
                      <a:pt x="160" y="76"/>
                    </a:lnTo>
                    <a:lnTo>
                      <a:pt x="158" y="78"/>
                    </a:lnTo>
                    <a:lnTo>
                      <a:pt x="154" y="80"/>
                    </a:lnTo>
                    <a:lnTo>
                      <a:pt x="146" y="78"/>
                    </a:lnTo>
                    <a:lnTo>
                      <a:pt x="132" y="76"/>
                    </a:lnTo>
                    <a:lnTo>
                      <a:pt x="124" y="70"/>
                    </a:lnTo>
                    <a:lnTo>
                      <a:pt x="120" y="68"/>
                    </a:lnTo>
                    <a:lnTo>
                      <a:pt x="120" y="64"/>
                    </a:lnTo>
                    <a:lnTo>
                      <a:pt x="98" y="64"/>
                    </a:lnTo>
                    <a:lnTo>
                      <a:pt x="94" y="66"/>
                    </a:lnTo>
                    <a:lnTo>
                      <a:pt x="90" y="68"/>
                    </a:lnTo>
                    <a:lnTo>
                      <a:pt x="78" y="74"/>
                    </a:lnTo>
                    <a:lnTo>
                      <a:pt x="68" y="80"/>
                    </a:lnTo>
                    <a:lnTo>
                      <a:pt x="60" y="82"/>
                    </a:lnTo>
                    <a:lnTo>
                      <a:pt x="52" y="82"/>
                    </a:lnTo>
                    <a:lnTo>
                      <a:pt x="40" y="80"/>
                    </a:lnTo>
                    <a:lnTo>
                      <a:pt x="34" y="80"/>
                    </a:lnTo>
                    <a:lnTo>
                      <a:pt x="28" y="82"/>
                    </a:lnTo>
                    <a:lnTo>
                      <a:pt x="28" y="74"/>
                    </a:lnTo>
                    <a:lnTo>
                      <a:pt x="32" y="72"/>
                    </a:lnTo>
                    <a:lnTo>
                      <a:pt x="34" y="68"/>
                    </a:lnTo>
                    <a:lnTo>
                      <a:pt x="22" y="70"/>
                    </a:lnTo>
                    <a:lnTo>
                      <a:pt x="14" y="68"/>
                    </a:lnTo>
                    <a:lnTo>
                      <a:pt x="6" y="64"/>
                    </a:lnTo>
                    <a:lnTo>
                      <a:pt x="0" y="60"/>
                    </a:lnTo>
                    <a:lnTo>
                      <a:pt x="14" y="56"/>
                    </a:lnTo>
                    <a:lnTo>
                      <a:pt x="26" y="54"/>
                    </a:lnTo>
                    <a:lnTo>
                      <a:pt x="70" y="54"/>
                    </a:lnTo>
                    <a:lnTo>
                      <a:pt x="70" y="52"/>
                    </a:lnTo>
                    <a:lnTo>
                      <a:pt x="72" y="50"/>
                    </a:lnTo>
                    <a:lnTo>
                      <a:pt x="12" y="50"/>
                    </a:lnTo>
                    <a:lnTo>
                      <a:pt x="12" y="44"/>
                    </a:lnTo>
                    <a:lnTo>
                      <a:pt x="14" y="42"/>
                    </a:lnTo>
                    <a:lnTo>
                      <a:pt x="18" y="36"/>
                    </a:lnTo>
                    <a:lnTo>
                      <a:pt x="18" y="34"/>
                    </a:lnTo>
                    <a:lnTo>
                      <a:pt x="20" y="30"/>
                    </a:lnTo>
                    <a:lnTo>
                      <a:pt x="26" y="28"/>
                    </a:lnTo>
                    <a:lnTo>
                      <a:pt x="42" y="26"/>
                    </a:lnTo>
                    <a:lnTo>
                      <a:pt x="54" y="24"/>
                    </a:lnTo>
                    <a:lnTo>
                      <a:pt x="68" y="20"/>
                    </a:lnTo>
                    <a:lnTo>
                      <a:pt x="78" y="14"/>
                    </a:lnTo>
                    <a:lnTo>
                      <a:pt x="90" y="6"/>
                    </a:lnTo>
                    <a:lnTo>
                      <a:pt x="90" y="16"/>
                    </a:lnTo>
                    <a:lnTo>
                      <a:pt x="94" y="18"/>
                    </a:lnTo>
                    <a:lnTo>
                      <a:pt x="96" y="18"/>
                    </a:lnTo>
                    <a:lnTo>
                      <a:pt x="102" y="16"/>
                    </a:lnTo>
                    <a:lnTo>
                      <a:pt x="110" y="18"/>
                    </a:lnTo>
                    <a:lnTo>
                      <a:pt x="120" y="20"/>
                    </a:lnTo>
                    <a:lnTo>
                      <a:pt x="124" y="20"/>
                    </a:lnTo>
                    <a:lnTo>
                      <a:pt x="124" y="16"/>
                    </a:lnTo>
                    <a:lnTo>
                      <a:pt x="128" y="14"/>
                    </a:lnTo>
                    <a:lnTo>
                      <a:pt x="130" y="12"/>
                    </a:lnTo>
                    <a:lnTo>
                      <a:pt x="136" y="14"/>
                    </a:lnTo>
                    <a:lnTo>
                      <a:pt x="142" y="16"/>
                    </a:lnTo>
                    <a:lnTo>
                      <a:pt x="138" y="26"/>
                    </a:lnTo>
                    <a:lnTo>
                      <a:pt x="138" y="28"/>
                    </a:lnTo>
                    <a:lnTo>
                      <a:pt x="142" y="28"/>
                    </a:lnTo>
                    <a:lnTo>
                      <a:pt x="144" y="28"/>
                    </a:lnTo>
                    <a:lnTo>
                      <a:pt x="146" y="28"/>
                    </a:lnTo>
                    <a:lnTo>
                      <a:pt x="150" y="24"/>
                    </a:lnTo>
                    <a:lnTo>
                      <a:pt x="150" y="18"/>
                    </a:lnTo>
                    <a:lnTo>
                      <a:pt x="152" y="12"/>
                    </a:lnTo>
                    <a:lnTo>
                      <a:pt x="160" y="8"/>
                    </a:lnTo>
                    <a:lnTo>
                      <a:pt x="174" y="4"/>
                    </a:lnTo>
                    <a:lnTo>
                      <a:pt x="194" y="0"/>
                    </a:lnTo>
                    <a:lnTo>
                      <a:pt x="204" y="0"/>
                    </a:lnTo>
                    <a:lnTo>
                      <a:pt x="200" y="4"/>
                    </a:lnTo>
                    <a:lnTo>
                      <a:pt x="196" y="10"/>
                    </a:lnTo>
                    <a:lnTo>
                      <a:pt x="182" y="20"/>
                    </a:lnTo>
                    <a:lnTo>
                      <a:pt x="172" y="30"/>
                    </a:lnTo>
                    <a:lnTo>
                      <a:pt x="168" y="38"/>
                    </a:lnTo>
                    <a:lnTo>
                      <a:pt x="166" y="44"/>
                    </a:lnTo>
                    <a:lnTo>
                      <a:pt x="168" y="46"/>
                    </a:lnTo>
                    <a:lnTo>
                      <a:pt x="170" y="50"/>
                    </a:lnTo>
                    <a:lnTo>
                      <a:pt x="178" y="52"/>
                    </a:lnTo>
                    <a:lnTo>
                      <a:pt x="186" y="54"/>
                    </a:lnTo>
                    <a:lnTo>
                      <a:pt x="188" y="56"/>
                    </a:lnTo>
                    <a:lnTo>
                      <a:pt x="190" y="58"/>
                    </a:lnTo>
                    <a:lnTo>
                      <a:pt x="188" y="62"/>
                    </a:lnTo>
                    <a:lnTo>
                      <a:pt x="182" y="64"/>
                    </a:lnTo>
                    <a:lnTo>
                      <a:pt x="176" y="6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2" name="Freeform 36"/>
              <p:cNvSpPr>
                <a:spLocks noChangeAspect="1"/>
              </p:cNvSpPr>
              <p:nvPr/>
            </p:nvSpPr>
            <p:spPr bwMode="gray">
              <a:xfrm>
                <a:off x="1391" y="776"/>
                <a:ext cx="96" cy="26"/>
              </a:xfrm>
              <a:custGeom>
                <a:avLst/>
                <a:gdLst>
                  <a:gd name="T0" fmla="*/ 0 w 96"/>
                  <a:gd name="T1" fmla="*/ 24 h 26"/>
                  <a:gd name="T2" fmla="*/ 6 w 96"/>
                  <a:gd name="T3" fmla="*/ 24 h 26"/>
                  <a:gd name="T4" fmla="*/ 12 w 96"/>
                  <a:gd name="T5" fmla="*/ 24 h 26"/>
                  <a:gd name="T6" fmla="*/ 16 w 96"/>
                  <a:gd name="T7" fmla="*/ 24 h 26"/>
                  <a:gd name="T8" fmla="*/ 18 w 96"/>
                  <a:gd name="T9" fmla="*/ 26 h 26"/>
                  <a:gd name="T10" fmla="*/ 26 w 96"/>
                  <a:gd name="T11" fmla="*/ 26 h 26"/>
                  <a:gd name="T12" fmla="*/ 42 w 96"/>
                  <a:gd name="T13" fmla="*/ 20 h 26"/>
                  <a:gd name="T14" fmla="*/ 52 w 96"/>
                  <a:gd name="T15" fmla="*/ 16 h 26"/>
                  <a:gd name="T16" fmla="*/ 58 w 96"/>
                  <a:gd name="T17" fmla="*/ 22 h 26"/>
                  <a:gd name="T18" fmla="*/ 68 w 96"/>
                  <a:gd name="T19" fmla="*/ 16 h 26"/>
                  <a:gd name="T20" fmla="*/ 76 w 96"/>
                  <a:gd name="T21" fmla="*/ 12 h 26"/>
                  <a:gd name="T22" fmla="*/ 86 w 96"/>
                  <a:gd name="T23" fmla="*/ 8 h 26"/>
                  <a:gd name="T24" fmla="*/ 96 w 96"/>
                  <a:gd name="T25" fmla="*/ 4 h 26"/>
                  <a:gd name="T26" fmla="*/ 90 w 96"/>
                  <a:gd name="T27" fmla="*/ 0 h 26"/>
                  <a:gd name="T28" fmla="*/ 78 w 96"/>
                  <a:gd name="T29" fmla="*/ 2 h 26"/>
                  <a:gd name="T30" fmla="*/ 70 w 96"/>
                  <a:gd name="T31" fmla="*/ 4 h 26"/>
                  <a:gd name="T32" fmla="*/ 46 w 96"/>
                  <a:gd name="T33" fmla="*/ 10 h 26"/>
                  <a:gd name="T34" fmla="*/ 24 w 96"/>
                  <a:gd name="T35" fmla="*/ 16 h 26"/>
                  <a:gd name="T36" fmla="*/ 16 w 96"/>
                  <a:gd name="T37" fmla="*/ 18 h 26"/>
                  <a:gd name="T38" fmla="*/ 4 w 96"/>
                  <a:gd name="T39" fmla="*/ 18 h 26"/>
                  <a:gd name="T40" fmla="*/ 4 w 96"/>
                  <a:gd name="T41" fmla="*/ 24 h 26"/>
                  <a:gd name="T42" fmla="*/ 0 w 96"/>
                  <a:gd name="T43" fmla="*/ 24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6" h="26">
                    <a:moveTo>
                      <a:pt x="0" y="24"/>
                    </a:moveTo>
                    <a:lnTo>
                      <a:pt x="6" y="24"/>
                    </a:lnTo>
                    <a:lnTo>
                      <a:pt x="12" y="24"/>
                    </a:lnTo>
                    <a:lnTo>
                      <a:pt x="16" y="24"/>
                    </a:lnTo>
                    <a:lnTo>
                      <a:pt x="18" y="26"/>
                    </a:lnTo>
                    <a:lnTo>
                      <a:pt x="26" y="26"/>
                    </a:lnTo>
                    <a:lnTo>
                      <a:pt x="42" y="20"/>
                    </a:lnTo>
                    <a:lnTo>
                      <a:pt x="52" y="16"/>
                    </a:lnTo>
                    <a:lnTo>
                      <a:pt x="58" y="22"/>
                    </a:lnTo>
                    <a:lnTo>
                      <a:pt x="68" y="16"/>
                    </a:lnTo>
                    <a:lnTo>
                      <a:pt x="76" y="12"/>
                    </a:lnTo>
                    <a:lnTo>
                      <a:pt x="86" y="8"/>
                    </a:lnTo>
                    <a:lnTo>
                      <a:pt x="96" y="4"/>
                    </a:lnTo>
                    <a:lnTo>
                      <a:pt x="90" y="0"/>
                    </a:lnTo>
                    <a:lnTo>
                      <a:pt x="78" y="2"/>
                    </a:lnTo>
                    <a:lnTo>
                      <a:pt x="70" y="4"/>
                    </a:lnTo>
                    <a:lnTo>
                      <a:pt x="46" y="10"/>
                    </a:lnTo>
                    <a:lnTo>
                      <a:pt x="24" y="16"/>
                    </a:lnTo>
                    <a:lnTo>
                      <a:pt x="16" y="18"/>
                    </a:lnTo>
                    <a:lnTo>
                      <a:pt x="4" y="18"/>
                    </a:lnTo>
                    <a:lnTo>
                      <a:pt x="4" y="24"/>
                    </a:lnTo>
                    <a:lnTo>
                      <a:pt x="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3" name="Freeform 37"/>
              <p:cNvSpPr>
                <a:spLocks noChangeAspect="1"/>
              </p:cNvSpPr>
              <p:nvPr/>
            </p:nvSpPr>
            <p:spPr bwMode="gray">
              <a:xfrm>
                <a:off x="1435" y="788"/>
                <a:ext cx="132" cy="32"/>
              </a:xfrm>
              <a:custGeom>
                <a:avLst/>
                <a:gdLst>
                  <a:gd name="T0" fmla="*/ 34 w 132"/>
                  <a:gd name="T1" fmla="*/ 32 h 32"/>
                  <a:gd name="T2" fmla="*/ 30 w 132"/>
                  <a:gd name="T3" fmla="*/ 30 h 32"/>
                  <a:gd name="T4" fmla="*/ 28 w 132"/>
                  <a:gd name="T5" fmla="*/ 30 h 32"/>
                  <a:gd name="T6" fmla="*/ 30 w 132"/>
                  <a:gd name="T7" fmla="*/ 26 h 32"/>
                  <a:gd name="T8" fmla="*/ 36 w 132"/>
                  <a:gd name="T9" fmla="*/ 24 h 32"/>
                  <a:gd name="T10" fmla="*/ 18 w 132"/>
                  <a:gd name="T11" fmla="*/ 22 h 32"/>
                  <a:gd name="T12" fmla="*/ 0 w 132"/>
                  <a:gd name="T13" fmla="*/ 20 h 32"/>
                  <a:gd name="T14" fmla="*/ 0 w 132"/>
                  <a:gd name="T15" fmla="*/ 18 h 32"/>
                  <a:gd name="T16" fmla="*/ 6 w 132"/>
                  <a:gd name="T17" fmla="*/ 16 h 32"/>
                  <a:gd name="T18" fmla="*/ 24 w 132"/>
                  <a:gd name="T19" fmla="*/ 10 h 32"/>
                  <a:gd name="T20" fmla="*/ 40 w 132"/>
                  <a:gd name="T21" fmla="*/ 4 h 32"/>
                  <a:gd name="T22" fmla="*/ 54 w 132"/>
                  <a:gd name="T23" fmla="*/ 0 h 32"/>
                  <a:gd name="T24" fmla="*/ 54 w 132"/>
                  <a:gd name="T25" fmla="*/ 6 h 32"/>
                  <a:gd name="T26" fmla="*/ 56 w 132"/>
                  <a:gd name="T27" fmla="*/ 6 h 32"/>
                  <a:gd name="T28" fmla="*/ 64 w 132"/>
                  <a:gd name="T29" fmla="*/ 6 h 32"/>
                  <a:gd name="T30" fmla="*/ 64 w 132"/>
                  <a:gd name="T31" fmla="*/ 14 h 32"/>
                  <a:gd name="T32" fmla="*/ 66 w 132"/>
                  <a:gd name="T33" fmla="*/ 16 h 32"/>
                  <a:gd name="T34" fmla="*/ 68 w 132"/>
                  <a:gd name="T35" fmla="*/ 18 h 32"/>
                  <a:gd name="T36" fmla="*/ 74 w 132"/>
                  <a:gd name="T37" fmla="*/ 18 h 32"/>
                  <a:gd name="T38" fmla="*/ 84 w 132"/>
                  <a:gd name="T39" fmla="*/ 16 h 32"/>
                  <a:gd name="T40" fmla="*/ 92 w 132"/>
                  <a:gd name="T41" fmla="*/ 14 h 32"/>
                  <a:gd name="T42" fmla="*/ 100 w 132"/>
                  <a:gd name="T43" fmla="*/ 6 h 32"/>
                  <a:gd name="T44" fmla="*/ 108 w 132"/>
                  <a:gd name="T45" fmla="*/ 0 h 32"/>
                  <a:gd name="T46" fmla="*/ 114 w 132"/>
                  <a:gd name="T47" fmla="*/ 0 h 32"/>
                  <a:gd name="T48" fmla="*/ 114 w 132"/>
                  <a:gd name="T49" fmla="*/ 8 h 32"/>
                  <a:gd name="T50" fmla="*/ 110 w 132"/>
                  <a:gd name="T51" fmla="*/ 12 h 32"/>
                  <a:gd name="T52" fmla="*/ 120 w 132"/>
                  <a:gd name="T53" fmla="*/ 14 h 32"/>
                  <a:gd name="T54" fmla="*/ 132 w 132"/>
                  <a:gd name="T55" fmla="*/ 14 h 32"/>
                  <a:gd name="T56" fmla="*/ 118 w 132"/>
                  <a:gd name="T57" fmla="*/ 22 h 32"/>
                  <a:gd name="T58" fmla="*/ 110 w 132"/>
                  <a:gd name="T59" fmla="*/ 28 h 32"/>
                  <a:gd name="T60" fmla="*/ 104 w 132"/>
                  <a:gd name="T61" fmla="*/ 28 h 32"/>
                  <a:gd name="T62" fmla="*/ 98 w 132"/>
                  <a:gd name="T63" fmla="*/ 28 h 32"/>
                  <a:gd name="T64" fmla="*/ 94 w 132"/>
                  <a:gd name="T65" fmla="*/ 26 h 32"/>
                  <a:gd name="T66" fmla="*/ 90 w 132"/>
                  <a:gd name="T67" fmla="*/ 24 h 32"/>
                  <a:gd name="T68" fmla="*/ 84 w 132"/>
                  <a:gd name="T69" fmla="*/ 22 h 32"/>
                  <a:gd name="T70" fmla="*/ 72 w 132"/>
                  <a:gd name="T71" fmla="*/ 24 h 32"/>
                  <a:gd name="T72" fmla="*/ 60 w 132"/>
                  <a:gd name="T73" fmla="*/ 28 h 32"/>
                  <a:gd name="T74" fmla="*/ 48 w 132"/>
                  <a:gd name="T75" fmla="*/ 30 h 32"/>
                  <a:gd name="T76" fmla="*/ 34 w 132"/>
                  <a:gd name="T77" fmla="*/ 32 h 3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2" h="32">
                    <a:moveTo>
                      <a:pt x="34" y="32"/>
                    </a:moveTo>
                    <a:lnTo>
                      <a:pt x="30" y="30"/>
                    </a:lnTo>
                    <a:lnTo>
                      <a:pt x="28" y="30"/>
                    </a:lnTo>
                    <a:lnTo>
                      <a:pt x="30" y="26"/>
                    </a:lnTo>
                    <a:lnTo>
                      <a:pt x="36" y="24"/>
                    </a:lnTo>
                    <a:lnTo>
                      <a:pt x="18" y="22"/>
                    </a:lnTo>
                    <a:lnTo>
                      <a:pt x="0" y="20"/>
                    </a:lnTo>
                    <a:lnTo>
                      <a:pt x="0" y="18"/>
                    </a:lnTo>
                    <a:lnTo>
                      <a:pt x="6" y="16"/>
                    </a:lnTo>
                    <a:lnTo>
                      <a:pt x="24" y="10"/>
                    </a:lnTo>
                    <a:lnTo>
                      <a:pt x="40" y="4"/>
                    </a:lnTo>
                    <a:lnTo>
                      <a:pt x="54" y="0"/>
                    </a:lnTo>
                    <a:lnTo>
                      <a:pt x="54" y="6"/>
                    </a:lnTo>
                    <a:lnTo>
                      <a:pt x="56" y="6"/>
                    </a:lnTo>
                    <a:lnTo>
                      <a:pt x="64" y="6"/>
                    </a:lnTo>
                    <a:lnTo>
                      <a:pt x="64" y="14"/>
                    </a:lnTo>
                    <a:lnTo>
                      <a:pt x="66" y="16"/>
                    </a:lnTo>
                    <a:lnTo>
                      <a:pt x="68" y="18"/>
                    </a:lnTo>
                    <a:lnTo>
                      <a:pt x="74" y="18"/>
                    </a:lnTo>
                    <a:lnTo>
                      <a:pt x="84" y="16"/>
                    </a:lnTo>
                    <a:lnTo>
                      <a:pt x="92" y="14"/>
                    </a:lnTo>
                    <a:lnTo>
                      <a:pt x="100" y="6"/>
                    </a:lnTo>
                    <a:lnTo>
                      <a:pt x="108" y="0"/>
                    </a:lnTo>
                    <a:lnTo>
                      <a:pt x="114" y="0"/>
                    </a:lnTo>
                    <a:lnTo>
                      <a:pt x="114" y="8"/>
                    </a:lnTo>
                    <a:lnTo>
                      <a:pt x="110" y="12"/>
                    </a:lnTo>
                    <a:lnTo>
                      <a:pt x="120" y="14"/>
                    </a:lnTo>
                    <a:lnTo>
                      <a:pt x="132" y="14"/>
                    </a:lnTo>
                    <a:lnTo>
                      <a:pt x="118" y="22"/>
                    </a:lnTo>
                    <a:lnTo>
                      <a:pt x="110" y="28"/>
                    </a:lnTo>
                    <a:lnTo>
                      <a:pt x="104" y="28"/>
                    </a:lnTo>
                    <a:lnTo>
                      <a:pt x="98" y="28"/>
                    </a:lnTo>
                    <a:lnTo>
                      <a:pt x="94" y="26"/>
                    </a:lnTo>
                    <a:lnTo>
                      <a:pt x="90" y="24"/>
                    </a:lnTo>
                    <a:lnTo>
                      <a:pt x="84" y="22"/>
                    </a:lnTo>
                    <a:lnTo>
                      <a:pt x="72" y="24"/>
                    </a:lnTo>
                    <a:lnTo>
                      <a:pt x="60" y="28"/>
                    </a:lnTo>
                    <a:lnTo>
                      <a:pt x="48" y="30"/>
                    </a:lnTo>
                    <a:lnTo>
                      <a:pt x="3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4" name="Freeform 38"/>
              <p:cNvSpPr>
                <a:spLocks noChangeAspect="1"/>
              </p:cNvSpPr>
              <p:nvPr/>
            </p:nvSpPr>
            <p:spPr bwMode="gray">
              <a:xfrm>
                <a:off x="1509" y="760"/>
                <a:ext cx="64" cy="18"/>
              </a:xfrm>
              <a:custGeom>
                <a:avLst/>
                <a:gdLst>
                  <a:gd name="T0" fmla="*/ 12 w 64"/>
                  <a:gd name="T1" fmla="*/ 18 h 18"/>
                  <a:gd name="T2" fmla="*/ 6 w 64"/>
                  <a:gd name="T3" fmla="*/ 16 h 18"/>
                  <a:gd name="T4" fmla="*/ 0 w 64"/>
                  <a:gd name="T5" fmla="*/ 14 h 18"/>
                  <a:gd name="T6" fmla="*/ 8 w 64"/>
                  <a:gd name="T7" fmla="*/ 12 h 18"/>
                  <a:gd name="T8" fmla="*/ 18 w 64"/>
                  <a:gd name="T9" fmla="*/ 12 h 18"/>
                  <a:gd name="T10" fmla="*/ 26 w 64"/>
                  <a:gd name="T11" fmla="*/ 10 h 18"/>
                  <a:gd name="T12" fmla="*/ 28 w 64"/>
                  <a:gd name="T13" fmla="*/ 10 h 18"/>
                  <a:gd name="T14" fmla="*/ 30 w 64"/>
                  <a:gd name="T15" fmla="*/ 8 h 18"/>
                  <a:gd name="T16" fmla="*/ 48 w 64"/>
                  <a:gd name="T17" fmla="*/ 0 h 18"/>
                  <a:gd name="T18" fmla="*/ 58 w 64"/>
                  <a:gd name="T19" fmla="*/ 2 h 18"/>
                  <a:gd name="T20" fmla="*/ 64 w 64"/>
                  <a:gd name="T21" fmla="*/ 4 h 18"/>
                  <a:gd name="T22" fmla="*/ 58 w 64"/>
                  <a:gd name="T23" fmla="*/ 10 h 18"/>
                  <a:gd name="T24" fmla="*/ 48 w 64"/>
                  <a:gd name="T25" fmla="*/ 16 h 18"/>
                  <a:gd name="T26" fmla="*/ 30 w 64"/>
                  <a:gd name="T27" fmla="*/ 18 h 18"/>
                  <a:gd name="T28" fmla="*/ 30 w 64"/>
                  <a:gd name="T29" fmla="*/ 16 h 18"/>
                  <a:gd name="T30" fmla="*/ 28 w 64"/>
                  <a:gd name="T31" fmla="*/ 16 h 18"/>
                  <a:gd name="T32" fmla="*/ 22 w 64"/>
                  <a:gd name="T33" fmla="*/ 16 h 18"/>
                  <a:gd name="T34" fmla="*/ 12 w 64"/>
                  <a:gd name="T35" fmla="*/ 18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4" h="18">
                    <a:moveTo>
                      <a:pt x="12" y="18"/>
                    </a:moveTo>
                    <a:lnTo>
                      <a:pt x="6" y="16"/>
                    </a:lnTo>
                    <a:lnTo>
                      <a:pt x="0" y="14"/>
                    </a:lnTo>
                    <a:lnTo>
                      <a:pt x="8" y="12"/>
                    </a:lnTo>
                    <a:lnTo>
                      <a:pt x="18" y="12"/>
                    </a:lnTo>
                    <a:lnTo>
                      <a:pt x="26" y="10"/>
                    </a:lnTo>
                    <a:lnTo>
                      <a:pt x="28" y="10"/>
                    </a:lnTo>
                    <a:lnTo>
                      <a:pt x="30" y="8"/>
                    </a:lnTo>
                    <a:lnTo>
                      <a:pt x="48" y="0"/>
                    </a:lnTo>
                    <a:lnTo>
                      <a:pt x="58" y="2"/>
                    </a:lnTo>
                    <a:lnTo>
                      <a:pt x="64" y="4"/>
                    </a:lnTo>
                    <a:lnTo>
                      <a:pt x="58" y="10"/>
                    </a:lnTo>
                    <a:lnTo>
                      <a:pt x="48" y="16"/>
                    </a:lnTo>
                    <a:lnTo>
                      <a:pt x="30" y="18"/>
                    </a:lnTo>
                    <a:lnTo>
                      <a:pt x="30" y="16"/>
                    </a:lnTo>
                    <a:lnTo>
                      <a:pt x="28" y="16"/>
                    </a:lnTo>
                    <a:lnTo>
                      <a:pt x="22" y="16"/>
                    </a:lnTo>
                    <a:lnTo>
                      <a:pt x="12"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5" name="Freeform 39"/>
              <p:cNvSpPr>
                <a:spLocks noChangeAspect="1"/>
              </p:cNvSpPr>
              <p:nvPr/>
            </p:nvSpPr>
            <p:spPr bwMode="gray">
              <a:xfrm>
                <a:off x="1551" y="826"/>
                <a:ext cx="74" cy="42"/>
              </a:xfrm>
              <a:custGeom>
                <a:avLst/>
                <a:gdLst>
                  <a:gd name="T0" fmla="*/ 74 w 74"/>
                  <a:gd name="T1" fmla="*/ 4 h 42"/>
                  <a:gd name="T2" fmla="*/ 70 w 74"/>
                  <a:gd name="T3" fmla="*/ 6 h 42"/>
                  <a:gd name="T4" fmla="*/ 66 w 74"/>
                  <a:gd name="T5" fmla="*/ 8 h 42"/>
                  <a:gd name="T6" fmla="*/ 58 w 74"/>
                  <a:gd name="T7" fmla="*/ 14 h 42"/>
                  <a:gd name="T8" fmla="*/ 66 w 74"/>
                  <a:gd name="T9" fmla="*/ 22 h 42"/>
                  <a:gd name="T10" fmla="*/ 56 w 74"/>
                  <a:gd name="T11" fmla="*/ 28 h 42"/>
                  <a:gd name="T12" fmla="*/ 52 w 74"/>
                  <a:gd name="T13" fmla="*/ 30 h 42"/>
                  <a:gd name="T14" fmla="*/ 48 w 74"/>
                  <a:gd name="T15" fmla="*/ 28 h 42"/>
                  <a:gd name="T16" fmla="*/ 48 w 74"/>
                  <a:gd name="T17" fmla="*/ 32 h 42"/>
                  <a:gd name="T18" fmla="*/ 44 w 74"/>
                  <a:gd name="T19" fmla="*/ 34 h 42"/>
                  <a:gd name="T20" fmla="*/ 38 w 74"/>
                  <a:gd name="T21" fmla="*/ 36 h 42"/>
                  <a:gd name="T22" fmla="*/ 32 w 74"/>
                  <a:gd name="T23" fmla="*/ 38 h 42"/>
                  <a:gd name="T24" fmla="*/ 26 w 74"/>
                  <a:gd name="T25" fmla="*/ 42 h 42"/>
                  <a:gd name="T26" fmla="*/ 18 w 74"/>
                  <a:gd name="T27" fmla="*/ 42 h 42"/>
                  <a:gd name="T28" fmla="*/ 18 w 74"/>
                  <a:gd name="T29" fmla="*/ 36 h 42"/>
                  <a:gd name="T30" fmla="*/ 16 w 74"/>
                  <a:gd name="T31" fmla="*/ 34 h 42"/>
                  <a:gd name="T32" fmla="*/ 10 w 74"/>
                  <a:gd name="T33" fmla="*/ 32 h 42"/>
                  <a:gd name="T34" fmla="*/ 4 w 74"/>
                  <a:gd name="T35" fmla="*/ 28 h 42"/>
                  <a:gd name="T36" fmla="*/ 2 w 74"/>
                  <a:gd name="T37" fmla="*/ 26 h 42"/>
                  <a:gd name="T38" fmla="*/ 0 w 74"/>
                  <a:gd name="T39" fmla="*/ 22 h 42"/>
                  <a:gd name="T40" fmla="*/ 2 w 74"/>
                  <a:gd name="T41" fmla="*/ 20 h 42"/>
                  <a:gd name="T42" fmla="*/ 4 w 74"/>
                  <a:gd name="T43" fmla="*/ 18 h 42"/>
                  <a:gd name="T44" fmla="*/ 8 w 74"/>
                  <a:gd name="T45" fmla="*/ 16 h 42"/>
                  <a:gd name="T46" fmla="*/ 14 w 74"/>
                  <a:gd name="T47" fmla="*/ 16 h 42"/>
                  <a:gd name="T48" fmla="*/ 16 w 74"/>
                  <a:gd name="T49" fmla="*/ 18 h 42"/>
                  <a:gd name="T50" fmla="*/ 20 w 74"/>
                  <a:gd name="T51" fmla="*/ 20 h 42"/>
                  <a:gd name="T52" fmla="*/ 22 w 74"/>
                  <a:gd name="T53" fmla="*/ 20 h 42"/>
                  <a:gd name="T54" fmla="*/ 30 w 74"/>
                  <a:gd name="T55" fmla="*/ 18 h 42"/>
                  <a:gd name="T56" fmla="*/ 32 w 74"/>
                  <a:gd name="T57" fmla="*/ 16 h 42"/>
                  <a:gd name="T58" fmla="*/ 32 w 74"/>
                  <a:gd name="T59" fmla="*/ 14 h 42"/>
                  <a:gd name="T60" fmla="*/ 32 w 74"/>
                  <a:gd name="T61" fmla="*/ 8 h 42"/>
                  <a:gd name="T62" fmla="*/ 38 w 74"/>
                  <a:gd name="T63" fmla="*/ 4 h 42"/>
                  <a:gd name="T64" fmla="*/ 50 w 74"/>
                  <a:gd name="T65" fmla="*/ 4 h 42"/>
                  <a:gd name="T66" fmla="*/ 74 w 74"/>
                  <a:gd name="T67" fmla="*/ 0 h 42"/>
                  <a:gd name="T68" fmla="*/ 74 w 74"/>
                  <a:gd name="T69" fmla="*/ 4 h 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 h="42">
                    <a:moveTo>
                      <a:pt x="74" y="4"/>
                    </a:moveTo>
                    <a:lnTo>
                      <a:pt x="70" y="6"/>
                    </a:lnTo>
                    <a:lnTo>
                      <a:pt x="66" y="8"/>
                    </a:lnTo>
                    <a:lnTo>
                      <a:pt x="58" y="14"/>
                    </a:lnTo>
                    <a:lnTo>
                      <a:pt x="66" y="22"/>
                    </a:lnTo>
                    <a:lnTo>
                      <a:pt x="56" y="28"/>
                    </a:lnTo>
                    <a:lnTo>
                      <a:pt x="52" y="30"/>
                    </a:lnTo>
                    <a:lnTo>
                      <a:pt x="48" y="28"/>
                    </a:lnTo>
                    <a:lnTo>
                      <a:pt x="48" y="32"/>
                    </a:lnTo>
                    <a:lnTo>
                      <a:pt x="44" y="34"/>
                    </a:lnTo>
                    <a:lnTo>
                      <a:pt x="38" y="36"/>
                    </a:lnTo>
                    <a:lnTo>
                      <a:pt x="32" y="38"/>
                    </a:lnTo>
                    <a:lnTo>
                      <a:pt x="26" y="42"/>
                    </a:lnTo>
                    <a:lnTo>
                      <a:pt x="18" y="42"/>
                    </a:lnTo>
                    <a:lnTo>
                      <a:pt x="18" y="36"/>
                    </a:lnTo>
                    <a:lnTo>
                      <a:pt x="16" y="34"/>
                    </a:lnTo>
                    <a:lnTo>
                      <a:pt x="10" y="32"/>
                    </a:lnTo>
                    <a:lnTo>
                      <a:pt x="4" y="28"/>
                    </a:lnTo>
                    <a:lnTo>
                      <a:pt x="2" y="26"/>
                    </a:lnTo>
                    <a:lnTo>
                      <a:pt x="0" y="22"/>
                    </a:lnTo>
                    <a:lnTo>
                      <a:pt x="2" y="20"/>
                    </a:lnTo>
                    <a:lnTo>
                      <a:pt x="4" y="18"/>
                    </a:lnTo>
                    <a:lnTo>
                      <a:pt x="8" y="16"/>
                    </a:lnTo>
                    <a:lnTo>
                      <a:pt x="14" y="16"/>
                    </a:lnTo>
                    <a:lnTo>
                      <a:pt x="16" y="18"/>
                    </a:lnTo>
                    <a:lnTo>
                      <a:pt x="20" y="20"/>
                    </a:lnTo>
                    <a:lnTo>
                      <a:pt x="22" y="20"/>
                    </a:lnTo>
                    <a:lnTo>
                      <a:pt x="30" y="18"/>
                    </a:lnTo>
                    <a:lnTo>
                      <a:pt x="32" y="16"/>
                    </a:lnTo>
                    <a:lnTo>
                      <a:pt x="32" y="14"/>
                    </a:lnTo>
                    <a:lnTo>
                      <a:pt x="32" y="8"/>
                    </a:lnTo>
                    <a:lnTo>
                      <a:pt x="38" y="4"/>
                    </a:lnTo>
                    <a:lnTo>
                      <a:pt x="50" y="4"/>
                    </a:lnTo>
                    <a:lnTo>
                      <a:pt x="74" y="0"/>
                    </a:lnTo>
                    <a:lnTo>
                      <a:pt x="7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6" name="Freeform 40"/>
              <p:cNvSpPr>
                <a:spLocks noChangeAspect="1"/>
              </p:cNvSpPr>
              <p:nvPr/>
            </p:nvSpPr>
            <p:spPr bwMode="gray">
              <a:xfrm>
                <a:off x="1537" y="888"/>
                <a:ext cx="40" cy="22"/>
              </a:xfrm>
              <a:custGeom>
                <a:avLst/>
                <a:gdLst>
                  <a:gd name="T0" fmla="*/ 22 w 40"/>
                  <a:gd name="T1" fmla="*/ 22 h 22"/>
                  <a:gd name="T2" fmla="*/ 16 w 40"/>
                  <a:gd name="T3" fmla="*/ 22 h 22"/>
                  <a:gd name="T4" fmla="*/ 8 w 40"/>
                  <a:gd name="T5" fmla="*/ 20 h 22"/>
                  <a:gd name="T6" fmla="*/ 0 w 40"/>
                  <a:gd name="T7" fmla="*/ 14 h 22"/>
                  <a:gd name="T8" fmla="*/ 6 w 40"/>
                  <a:gd name="T9" fmla="*/ 10 h 22"/>
                  <a:gd name="T10" fmla="*/ 12 w 40"/>
                  <a:gd name="T11" fmla="*/ 6 h 22"/>
                  <a:gd name="T12" fmla="*/ 30 w 40"/>
                  <a:gd name="T13" fmla="*/ 0 h 22"/>
                  <a:gd name="T14" fmla="*/ 32 w 40"/>
                  <a:gd name="T15" fmla="*/ 4 h 22"/>
                  <a:gd name="T16" fmla="*/ 34 w 40"/>
                  <a:gd name="T17" fmla="*/ 6 h 22"/>
                  <a:gd name="T18" fmla="*/ 40 w 40"/>
                  <a:gd name="T19" fmla="*/ 6 h 22"/>
                  <a:gd name="T20" fmla="*/ 40 w 40"/>
                  <a:gd name="T21" fmla="*/ 18 h 22"/>
                  <a:gd name="T22" fmla="*/ 32 w 40"/>
                  <a:gd name="T23" fmla="*/ 22 h 22"/>
                  <a:gd name="T24" fmla="*/ 22 w 40"/>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22">
                    <a:moveTo>
                      <a:pt x="22" y="22"/>
                    </a:moveTo>
                    <a:lnTo>
                      <a:pt x="16" y="22"/>
                    </a:lnTo>
                    <a:lnTo>
                      <a:pt x="8" y="20"/>
                    </a:lnTo>
                    <a:lnTo>
                      <a:pt x="0" y="14"/>
                    </a:lnTo>
                    <a:lnTo>
                      <a:pt x="6" y="10"/>
                    </a:lnTo>
                    <a:lnTo>
                      <a:pt x="12" y="6"/>
                    </a:lnTo>
                    <a:lnTo>
                      <a:pt x="30" y="0"/>
                    </a:lnTo>
                    <a:lnTo>
                      <a:pt x="32" y="4"/>
                    </a:lnTo>
                    <a:lnTo>
                      <a:pt x="34" y="6"/>
                    </a:lnTo>
                    <a:lnTo>
                      <a:pt x="40" y="6"/>
                    </a:lnTo>
                    <a:lnTo>
                      <a:pt x="40" y="18"/>
                    </a:lnTo>
                    <a:lnTo>
                      <a:pt x="32" y="22"/>
                    </a:lnTo>
                    <a:lnTo>
                      <a:pt x="2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7" name="Freeform 41"/>
              <p:cNvSpPr>
                <a:spLocks noChangeAspect="1"/>
              </p:cNvSpPr>
              <p:nvPr/>
            </p:nvSpPr>
            <p:spPr bwMode="gray">
              <a:xfrm>
                <a:off x="1621" y="954"/>
                <a:ext cx="80" cy="42"/>
              </a:xfrm>
              <a:custGeom>
                <a:avLst/>
                <a:gdLst>
                  <a:gd name="T0" fmla="*/ 58 w 80"/>
                  <a:gd name="T1" fmla="*/ 40 h 42"/>
                  <a:gd name="T2" fmla="*/ 56 w 80"/>
                  <a:gd name="T3" fmla="*/ 30 h 42"/>
                  <a:gd name="T4" fmla="*/ 52 w 80"/>
                  <a:gd name="T5" fmla="*/ 26 h 42"/>
                  <a:gd name="T6" fmla="*/ 48 w 80"/>
                  <a:gd name="T7" fmla="*/ 26 h 42"/>
                  <a:gd name="T8" fmla="*/ 42 w 80"/>
                  <a:gd name="T9" fmla="*/ 26 h 42"/>
                  <a:gd name="T10" fmla="*/ 38 w 80"/>
                  <a:gd name="T11" fmla="*/ 30 h 42"/>
                  <a:gd name="T12" fmla="*/ 30 w 80"/>
                  <a:gd name="T13" fmla="*/ 36 h 42"/>
                  <a:gd name="T14" fmla="*/ 22 w 80"/>
                  <a:gd name="T15" fmla="*/ 40 h 42"/>
                  <a:gd name="T16" fmla="*/ 16 w 80"/>
                  <a:gd name="T17" fmla="*/ 42 h 42"/>
                  <a:gd name="T18" fmla="*/ 10 w 80"/>
                  <a:gd name="T19" fmla="*/ 40 h 42"/>
                  <a:gd name="T20" fmla="*/ 14 w 80"/>
                  <a:gd name="T21" fmla="*/ 38 h 42"/>
                  <a:gd name="T22" fmla="*/ 10 w 80"/>
                  <a:gd name="T23" fmla="*/ 36 h 42"/>
                  <a:gd name="T24" fmla="*/ 6 w 80"/>
                  <a:gd name="T25" fmla="*/ 36 h 42"/>
                  <a:gd name="T26" fmla="*/ 4 w 80"/>
                  <a:gd name="T27" fmla="*/ 36 h 42"/>
                  <a:gd name="T28" fmla="*/ 0 w 80"/>
                  <a:gd name="T29" fmla="*/ 34 h 42"/>
                  <a:gd name="T30" fmla="*/ 8 w 80"/>
                  <a:gd name="T31" fmla="*/ 24 h 42"/>
                  <a:gd name="T32" fmla="*/ 22 w 80"/>
                  <a:gd name="T33" fmla="*/ 14 h 42"/>
                  <a:gd name="T34" fmla="*/ 46 w 80"/>
                  <a:gd name="T35" fmla="*/ 0 h 42"/>
                  <a:gd name="T36" fmla="*/ 52 w 80"/>
                  <a:gd name="T37" fmla="*/ 6 h 42"/>
                  <a:gd name="T38" fmla="*/ 58 w 80"/>
                  <a:gd name="T39" fmla="*/ 12 h 42"/>
                  <a:gd name="T40" fmla="*/ 70 w 80"/>
                  <a:gd name="T41" fmla="*/ 22 h 42"/>
                  <a:gd name="T42" fmla="*/ 68 w 80"/>
                  <a:gd name="T43" fmla="*/ 28 h 42"/>
                  <a:gd name="T44" fmla="*/ 74 w 80"/>
                  <a:gd name="T45" fmla="*/ 28 h 42"/>
                  <a:gd name="T46" fmla="*/ 80 w 80"/>
                  <a:gd name="T47" fmla="*/ 30 h 42"/>
                  <a:gd name="T48" fmla="*/ 74 w 80"/>
                  <a:gd name="T49" fmla="*/ 36 h 42"/>
                  <a:gd name="T50" fmla="*/ 70 w 80"/>
                  <a:gd name="T51" fmla="*/ 38 h 42"/>
                  <a:gd name="T52" fmla="*/ 64 w 80"/>
                  <a:gd name="T53" fmla="*/ 40 h 42"/>
                  <a:gd name="T54" fmla="*/ 60 w 80"/>
                  <a:gd name="T55" fmla="*/ 38 h 42"/>
                  <a:gd name="T56" fmla="*/ 60 w 80"/>
                  <a:gd name="T57" fmla="*/ 36 h 42"/>
                  <a:gd name="T58" fmla="*/ 58 w 80"/>
                  <a:gd name="T59" fmla="*/ 4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42">
                    <a:moveTo>
                      <a:pt x="58" y="40"/>
                    </a:moveTo>
                    <a:lnTo>
                      <a:pt x="56" y="30"/>
                    </a:lnTo>
                    <a:lnTo>
                      <a:pt x="52" y="26"/>
                    </a:lnTo>
                    <a:lnTo>
                      <a:pt x="48" y="26"/>
                    </a:lnTo>
                    <a:lnTo>
                      <a:pt x="42" y="26"/>
                    </a:lnTo>
                    <a:lnTo>
                      <a:pt x="38" y="30"/>
                    </a:lnTo>
                    <a:lnTo>
                      <a:pt x="30" y="36"/>
                    </a:lnTo>
                    <a:lnTo>
                      <a:pt x="22" y="40"/>
                    </a:lnTo>
                    <a:lnTo>
                      <a:pt x="16" y="42"/>
                    </a:lnTo>
                    <a:lnTo>
                      <a:pt x="10" y="40"/>
                    </a:lnTo>
                    <a:lnTo>
                      <a:pt x="14" y="38"/>
                    </a:lnTo>
                    <a:lnTo>
                      <a:pt x="10" y="36"/>
                    </a:lnTo>
                    <a:lnTo>
                      <a:pt x="6" y="36"/>
                    </a:lnTo>
                    <a:lnTo>
                      <a:pt x="4" y="36"/>
                    </a:lnTo>
                    <a:lnTo>
                      <a:pt x="0" y="34"/>
                    </a:lnTo>
                    <a:lnTo>
                      <a:pt x="8" y="24"/>
                    </a:lnTo>
                    <a:lnTo>
                      <a:pt x="22" y="14"/>
                    </a:lnTo>
                    <a:lnTo>
                      <a:pt x="46" y="0"/>
                    </a:lnTo>
                    <a:lnTo>
                      <a:pt x="52" y="6"/>
                    </a:lnTo>
                    <a:lnTo>
                      <a:pt x="58" y="12"/>
                    </a:lnTo>
                    <a:lnTo>
                      <a:pt x="70" y="22"/>
                    </a:lnTo>
                    <a:lnTo>
                      <a:pt x="68" y="28"/>
                    </a:lnTo>
                    <a:lnTo>
                      <a:pt x="74" y="28"/>
                    </a:lnTo>
                    <a:lnTo>
                      <a:pt x="80" y="30"/>
                    </a:lnTo>
                    <a:lnTo>
                      <a:pt x="74" y="36"/>
                    </a:lnTo>
                    <a:lnTo>
                      <a:pt x="70" y="38"/>
                    </a:lnTo>
                    <a:lnTo>
                      <a:pt x="64" y="40"/>
                    </a:lnTo>
                    <a:lnTo>
                      <a:pt x="60" y="38"/>
                    </a:lnTo>
                    <a:lnTo>
                      <a:pt x="60" y="36"/>
                    </a:lnTo>
                    <a:lnTo>
                      <a:pt x="58" y="4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8" name="Freeform 42"/>
              <p:cNvSpPr>
                <a:spLocks noChangeAspect="1"/>
              </p:cNvSpPr>
              <p:nvPr/>
            </p:nvSpPr>
            <p:spPr bwMode="gray">
              <a:xfrm>
                <a:off x="1591" y="788"/>
                <a:ext cx="66" cy="24"/>
              </a:xfrm>
              <a:custGeom>
                <a:avLst/>
                <a:gdLst>
                  <a:gd name="T0" fmla="*/ 10 w 66"/>
                  <a:gd name="T1" fmla="*/ 6 h 24"/>
                  <a:gd name="T2" fmla="*/ 16 w 66"/>
                  <a:gd name="T3" fmla="*/ 10 h 24"/>
                  <a:gd name="T4" fmla="*/ 22 w 66"/>
                  <a:gd name="T5" fmla="*/ 12 h 24"/>
                  <a:gd name="T6" fmla="*/ 24 w 66"/>
                  <a:gd name="T7" fmla="*/ 8 h 24"/>
                  <a:gd name="T8" fmla="*/ 24 w 66"/>
                  <a:gd name="T9" fmla="*/ 6 h 24"/>
                  <a:gd name="T10" fmla="*/ 26 w 66"/>
                  <a:gd name="T11" fmla="*/ 6 h 24"/>
                  <a:gd name="T12" fmla="*/ 30 w 66"/>
                  <a:gd name="T13" fmla="*/ 6 h 24"/>
                  <a:gd name="T14" fmla="*/ 34 w 66"/>
                  <a:gd name="T15" fmla="*/ 8 h 24"/>
                  <a:gd name="T16" fmla="*/ 38 w 66"/>
                  <a:gd name="T17" fmla="*/ 12 h 24"/>
                  <a:gd name="T18" fmla="*/ 40 w 66"/>
                  <a:gd name="T19" fmla="*/ 4 h 24"/>
                  <a:gd name="T20" fmla="*/ 42 w 66"/>
                  <a:gd name="T21" fmla="*/ 0 h 24"/>
                  <a:gd name="T22" fmla="*/ 46 w 66"/>
                  <a:gd name="T23" fmla="*/ 0 h 24"/>
                  <a:gd name="T24" fmla="*/ 56 w 66"/>
                  <a:gd name="T25" fmla="*/ 2 h 24"/>
                  <a:gd name="T26" fmla="*/ 62 w 66"/>
                  <a:gd name="T27" fmla="*/ 2 h 24"/>
                  <a:gd name="T28" fmla="*/ 64 w 66"/>
                  <a:gd name="T29" fmla="*/ 0 h 24"/>
                  <a:gd name="T30" fmla="*/ 66 w 66"/>
                  <a:gd name="T31" fmla="*/ 6 h 24"/>
                  <a:gd name="T32" fmla="*/ 62 w 66"/>
                  <a:gd name="T33" fmla="*/ 12 h 24"/>
                  <a:gd name="T34" fmla="*/ 56 w 66"/>
                  <a:gd name="T35" fmla="*/ 16 h 24"/>
                  <a:gd name="T36" fmla="*/ 46 w 66"/>
                  <a:gd name="T37" fmla="*/ 20 h 24"/>
                  <a:gd name="T38" fmla="*/ 42 w 66"/>
                  <a:gd name="T39" fmla="*/ 20 h 24"/>
                  <a:gd name="T40" fmla="*/ 36 w 66"/>
                  <a:gd name="T41" fmla="*/ 20 h 24"/>
                  <a:gd name="T42" fmla="*/ 34 w 66"/>
                  <a:gd name="T43" fmla="*/ 24 h 24"/>
                  <a:gd name="T44" fmla="*/ 28 w 66"/>
                  <a:gd name="T45" fmla="*/ 24 h 24"/>
                  <a:gd name="T46" fmla="*/ 24 w 66"/>
                  <a:gd name="T47" fmla="*/ 24 h 24"/>
                  <a:gd name="T48" fmla="*/ 20 w 66"/>
                  <a:gd name="T49" fmla="*/ 22 h 24"/>
                  <a:gd name="T50" fmla="*/ 18 w 66"/>
                  <a:gd name="T51" fmla="*/ 20 h 24"/>
                  <a:gd name="T52" fmla="*/ 18 w 66"/>
                  <a:gd name="T53" fmla="*/ 14 h 24"/>
                  <a:gd name="T54" fmla="*/ 6 w 66"/>
                  <a:gd name="T55" fmla="*/ 14 h 24"/>
                  <a:gd name="T56" fmla="*/ 2 w 66"/>
                  <a:gd name="T57" fmla="*/ 14 h 24"/>
                  <a:gd name="T58" fmla="*/ 0 w 66"/>
                  <a:gd name="T59" fmla="*/ 10 h 24"/>
                  <a:gd name="T60" fmla="*/ 0 w 66"/>
                  <a:gd name="T61" fmla="*/ 6 h 24"/>
                  <a:gd name="T62" fmla="*/ 0 w 66"/>
                  <a:gd name="T63" fmla="*/ 4 h 24"/>
                  <a:gd name="T64" fmla="*/ 2 w 66"/>
                  <a:gd name="T65" fmla="*/ 2 h 24"/>
                  <a:gd name="T66" fmla="*/ 8 w 66"/>
                  <a:gd name="T67" fmla="*/ 0 h 24"/>
                  <a:gd name="T68" fmla="*/ 10 w 66"/>
                  <a:gd name="T69" fmla="*/ 2 h 24"/>
                  <a:gd name="T70" fmla="*/ 12 w 66"/>
                  <a:gd name="T71" fmla="*/ 4 h 24"/>
                  <a:gd name="T72" fmla="*/ 16 w 66"/>
                  <a:gd name="T73" fmla="*/ 10 h 24"/>
                  <a:gd name="T74" fmla="*/ 16 w 66"/>
                  <a:gd name="T75" fmla="*/ 8 h 24"/>
                  <a:gd name="T76" fmla="*/ 10 w 66"/>
                  <a:gd name="T77" fmla="*/ 6 h 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 h="24">
                    <a:moveTo>
                      <a:pt x="10" y="6"/>
                    </a:moveTo>
                    <a:lnTo>
                      <a:pt x="16" y="10"/>
                    </a:lnTo>
                    <a:lnTo>
                      <a:pt x="22" y="12"/>
                    </a:lnTo>
                    <a:lnTo>
                      <a:pt x="24" y="8"/>
                    </a:lnTo>
                    <a:lnTo>
                      <a:pt x="24" y="6"/>
                    </a:lnTo>
                    <a:lnTo>
                      <a:pt x="26" y="6"/>
                    </a:lnTo>
                    <a:lnTo>
                      <a:pt x="30" y="6"/>
                    </a:lnTo>
                    <a:lnTo>
                      <a:pt x="34" y="8"/>
                    </a:lnTo>
                    <a:lnTo>
                      <a:pt x="38" y="12"/>
                    </a:lnTo>
                    <a:lnTo>
                      <a:pt x="40" y="4"/>
                    </a:lnTo>
                    <a:lnTo>
                      <a:pt x="42" y="0"/>
                    </a:lnTo>
                    <a:lnTo>
                      <a:pt x="46" y="0"/>
                    </a:lnTo>
                    <a:lnTo>
                      <a:pt x="56" y="2"/>
                    </a:lnTo>
                    <a:lnTo>
                      <a:pt x="62" y="2"/>
                    </a:lnTo>
                    <a:lnTo>
                      <a:pt x="64" y="0"/>
                    </a:lnTo>
                    <a:lnTo>
                      <a:pt x="66" y="6"/>
                    </a:lnTo>
                    <a:lnTo>
                      <a:pt x="62" y="12"/>
                    </a:lnTo>
                    <a:lnTo>
                      <a:pt x="56" y="16"/>
                    </a:lnTo>
                    <a:lnTo>
                      <a:pt x="46" y="20"/>
                    </a:lnTo>
                    <a:lnTo>
                      <a:pt x="42" y="20"/>
                    </a:lnTo>
                    <a:lnTo>
                      <a:pt x="36" y="20"/>
                    </a:lnTo>
                    <a:lnTo>
                      <a:pt x="34" y="24"/>
                    </a:lnTo>
                    <a:lnTo>
                      <a:pt x="28" y="24"/>
                    </a:lnTo>
                    <a:lnTo>
                      <a:pt x="24" y="24"/>
                    </a:lnTo>
                    <a:lnTo>
                      <a:pt x="20" y="22"/>
                    </a:lnTo>
                    <a:lnTo>
                      <a:pt x="18" y="20"/>
                    </a:lnTo>
                    <a:lnTo>
                      <a:pt x="18" y="14"/>
                    </a:lnTo>
                    <a:lnTo>
                      <a:pt x="6" y="14"/>
                    </a:lnTo>
                    <a:lnTo>
                      <a:pt x="2" y="14"/>
                    </a:lnTo>
                    <a:lnTo>
                      <a:pt x="0" y="10"/>
                    </a:lnTo>
                    <a:lnTo>
                      <a:pt x="0" y="6"/>
                    </a:lnTo>
                    <a:lnTo>
                      <a:pt x="0" y="4"/>
                    </a:lnTo>
                    <a:lnTo>
                      <a:pt x="2" y="2"/>
                    </a:lnTo>
                    <a:lnTo>
                      <a:pt x="8" y="0"/>
                    </a:lnTo>
                    <a:lnTo>
                      <a:pt x="10" y="2"/>
                    </a:lnTo>
                    <a:lnTo>
                      <a:pt x="12" y="4"/>
                    </a:lnTo>
                    <a:lnTo>
                      <a:pt x="16" y="10"/>
                    </a:lnTo>
                    <a:lnTo>
                      <a:pt x="16" y="8"/>
                    </a:lnTo>
                    <a:lnTo>
                      <a:pt x="1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9" name="Freeform 43"/>
              <p:cNvSpPr>
                <a:spLocks noChangeAspect="1"/>
              </p:cNvSpPr>
              <p:nvPr/>
            </p:nvSpPr>
            <p:spPr bwMode="gray">
              <a:xfrm>
                <a:off x="1677" y="782"/>
                <a:ext cx="164" cy="38"/>
              </a:xfrm>
              <a:custGeom>
                <a:avLst/>
                <a:gdLst>
                  <a:gd name="T0" fmla="*/ 30 w 164"/>
                  <a:gd name="T1" fmla="*/ 22 h 38"/>
                  <a:gd name="T2" fmla="*/ 36 w 164"/>
                  <a:gd name="T3" fmla="*/ 18 h 38"/>
                  <a:gd name="T4" fmla="*/ 32 w 164"/>
                  <a:gd name="T5" fmla="*/ 16 h 38"/>
                  <a:gd name="T6" fmla="*/ 28 w 164"/>
                  <a:gd name="T7" fmla="*/ 16 h 38"/>
                  <a:gd name="T8" fmla="*/ 22 w 164"/>
                  <a:gd name="T9" fmla="*/ 16 h 38"/>
                  <a:gd name="T10" fmla="*/ 12 w 164"/>
                  <a:gd name="T11" fmla="*/ 18 h 38"/>
                  <a:gd name="T12" fmla="*/ 8 w 164"/>
                  <a:gd name="T13" fmla="*/ 16 h 38"/>
                  <a:gd name="T14" fmla="*/ 4 w 164"/>
                  <a:gd name="T15" fmla="*/ 14 h 38"/>
                  <a:gd name="T16" fmla="*/ 0 w 164"/>
                  <a:gd name="T17" fmla="*/ 6 h 38"/>
                  <a:gd name="T18" fmla="*/ 8 w 164"/>
                  <a:gd name="T19" fmla="*/ 2 h 38"/>
                  <a:gd name="T20" fmla="*/ 20 w 164"/>
                  <a:gd name="T21" fmla="*/ 0 h 38"/>
                  <a:gd name="T22" fmla="*/ 28 w 164"/>
                  <a:gd name="T23" fmla="*/ 2 h 38"/>
                  <a:gd name="T24" fmla="*/ 32 w 164"/>
                  <a:gd name="T25" fmla="*/ 6 h 38"/>
                  <a:gd name="T26" fmla="*/ 38 w 164"/>
                  <a:gd name="T27" fmla="*/ 8 h 38"/>
                  <a:gd name="T28" fmla="*/ 44 w 164"/>
                  <a:gd name="T29" fmla="*/ 10 h 38"/>
                  <a:gd name="T30" fmla="*/ 58 w 164"/>
                  <a:gd name="T31" fmla="*/ 10 h 38"/>
                  <a:gd name="T32" fmla="*/ 60 w 164"/>
                  <a:gd name="T33" fmla="*/ 8 h 38"/>
                  <a:gd name="T34" fmla="*/ 64 w 164"/>
                  <a:gd name="T35" fmla="*/ 6 h 38"/>
                  <a:gd name="T36" fmla="*/ 68 w 164"/>
                  <a:gd name="T37" fmla="*/ 6 h 38"/>
                  <a:gd name="T38" fmla="*/ 62 w 164"/>
                  <a:gd name="T39" fmla="*/ 10 h 38"/>
                  <a:gd name="T40" fmla="*/ 60 w 164"/>
                  <a:gd name="T41" fmla="*/ 12 h 38"/>
                  <a:gd name="T42" fmla="*/ 58 w 164"/>
                  <a:gd name="T43" fmla="*/ 16 h 38"/>
                  <a:gd name="T44" fmla="*/ 60 w 164"/>
                  <a:gd name="T45" fmla="*/ 18 h 38"/>
                  <a:gd name="T46" fmla="*/ 60 w 164"/>
                  <a:gd name="T47" fmla="*/ 20 h 38"/>
                  <a:gd name="T48" fmla="*/ 66 w 164"/>
                  <a:gd name="T49" fmla="*/ 20 h 38"/>
                  <a:gd name="T50" fmla="*/ 80 w 164"/>
                  <a:gd name="T51" fmla="*/ 20 h 38"/>
                  <a:gd name="T52" fmla="*/ 94 w 164"/>
                  <a:gd name="T53" fmla="*/ 20 h 38"/>
                  <a:gd name="T54" fmla="*/ 108 w 164"/>
                  <a:gd name="T55" fmla="*/ 20 h 38"/>
                  <a:gd name="T56" fmla="*/ 120 w 164"/>
                  <a:gd name="T57" fmla="*/ 18 h 38"/>
                  <a:gd name="T58" fmla="*/ 136 w 164"/>
                  <a:gd name="T59" fmla="*/ 18 h 38"/>
                  <a:gd name="T60" fmla="*/ 144 w 164"/>
                  <a:gd name="T61" fmla="*/ 18 h 38"/>
                  <a:gd name="T62" fmla="*/ 152 w 164"/>
                  <a:gd name="T63" fmla="*/ 20 h 38"/>
                  <a:gd name="T64" fmla="*/ 164 w 164"/>
                  <a:gd name="T65" fmla="*/ 22 h 38"/>
                  <a:gd name="T66" fmla="*/ 160 w 164"/>
                  <a:gd name="T67" fmla="*/ 30 h 38"/>
                  <a:gd name="T68" fmla="*/ 156 w 164"/>
                  <a:gd name="T69" fmla="*/ 36 h 38"/>
                  <a:gd name="T70" fmla="*/ 148 w 164"/>
                  <a:gd name="T71" fmla="*/ 38 h 38"/>
                  <a:gd name="T72" fmla="*/ 140 w 164"/>
                  <a:gd name="T73" fmla="*/ 38 h 38"/>
                  <a:gd name="T74" fmla="*/ 132 w 164"/>
                  <a:gd name="T75" fmla="*/ 38 h 38"/>
                  <a:gd name="T76" fmla="*/ 124 w 164"/>
                  <a:gd name="T77" fmla="*/ 36 h 38"/>
                  <a:gd name="T78" fmla="*/ 118 w 164"/>
                  <a:gd name="T79" fmla="*/ 36 h 38"/>
                  <a:gd name="T80" fmla="*/ 110 w 164"/>
                  <a:gd name="T81" fmla="*/ 34 h 38"/>
                  <a:gd name="T82" fmla="*/ 104 w 164"/>
                  <a:gd name="T83" fmla="*/ 34 h 38"/>
                  <a:gd name="T84" fmla="*/ 96 w 164"/>
                  <a:gd name="T85" fmla="*/ 32 h 38"/>
                  <a:gd name="T86" fmla="*/ 90 w 164"/>
                  <a:gd name="T87" fmla="*/ 30 h 38"/>
                  <a:gd name="T88" fmla="*/ 86 w 164"/>
                  <a:gd name="T89" fmla="*/ 30 h 38"/>
                  <a:gd name="T90" fmla="*/ 78 w 164"/>
                  <a:gd name="T91" fmla="*/ 32 h 38"/>
                  <a:gd name="T92" fmla="*/ 72 w 164"/>
                  <a:gd name="T93" fmla="*/ 34 h 38"/>
                  <a:gd name="T94" fmla="*/ 68 w 164"/>
                  <a:gd name="T95" fmla="*/ 38 h 38"/>
                  <a:gd name="T96" fmla="*/ 62 w 164"/>
                  <a:gd name="T97" fmla="*/ 38 h 38"/>
                  <a:gd name="T98" fmla="*/ 42 w 164"/>
                  <a:gd name="T99" fmla="*/ 36 h 38"/>
                  <a:gd name="T100" fmla="*/ 32 w 164"/>
                  <a:gd name="T101" fmla="*/ 36 h 38"/>
                  <a:gd name="T102" fmla="*/ 28 w 164"/>
                  <a:gd name="T103" fmla="*/ 36 h 38"/>
                  <a:gd name="T104" fmla="*/ 24 w 164"/>
                  <a:gd name="T105" fmla="*/ 38 h 38"/>
                  <a:gd name="T106" fmla="*/ 24 w 164"/>
                  <a:gd name="T107" fmla="*/ 30 h 38"/>
                  <a:gd name="T108" fmla="*/ 28 w 164"/>
                  <a:gd name="T109" fmla="*/ 24 h 38"/>
                  <a:gd name="T110" fmla="*/ 32 w 164"/>
                  <a:gd name="T111" fmla="*/ 20 h 38"/>
                  <a:gd name="T112" fmla="*/ 36 w 164"/>
                  <a:gd name="T113" fmla="*/ 20 h 38"/>
                  <a:gd name="T114" fmla="*/ 30 w 164"/>
                  <a:gd name="T115" fmla="*/ 22 h 3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4" h="38">
                    <a:moveTo>
                      <a:pt x="30" y="22"/>
                    </a:moveTo>
                    <a:lnTo>
                      <a:pt x="36" y="18"/>
                    </a:lnTo>
                    <a:lnTo>
                      <a:pt x="32" y="16"/>
                    </a:lnTo>
                    <a:lnTo>
                      <a:pt x="28" y="16"/>
                    </a:lnTo>
                    <a:lnTo>
                      <a:pt x="22" y="16"/>
                    </a:lnTo>
                    <a:lnTo>
                      <a:pt x="12" y="18"/>
                    </a:lnTo>
                    <a:lnTo>
                      <a:pt x="8" y="16"/>
                    </a:lnTo>
                    <a:lnTo>
                      <a:pt x="4" y="14"/>
                    </a:lnTo>
                    <a:lnTo>
                      <a:pt x="0" y="6"/>
                    </a:lnTo>
                    <a:lnTo>
                      <a:pt x="8" y="2"/>
                    </a:lnTo>
                    <a:lnTo>
                      <a:pt x="20" y="0"/>
                    </a:lnTo>
                    <a:lnTo>
                      <a:pt x="28" y="2"/>
                    </a:lnTo>
                    <a:lnTo>
                      <a:pt x="32" y="6"/>
                    </a:lnTo>
                    <a:lnTo>
                      <a:pt x="38" y="8"/>
                    </a:lnTo>
                    <a:lnTo>
                      <a:pt x="44" y="10"/>
                    </a:lnTo>
                    <a:lnTo>
                      <a:pt x="58" y="10"/>
                    </a:lnTo>
                    <a:lnTo>
                      <a:pt x="60" y="8"/>
                    </a:lnTo>
                    <a:lnTo>
                      <a:pt x="64" y="6"/>
                    </a:lnTo>
                    <a:lnTo>
                      <a:pt x="68" y="6"/>
                    </a:lnTo>
                    <a:lnTo>
                      <a:pt x="62" y="10"/>
                    </a:lnTo>
                    <a:lnTo>
                      <a:pt x="60" y="12"/>
                    </a:lnTo>
                    <a:lnTo>
                      <a:pt x="58" y="16"/>
                    </a:lnTo>
                    <a:lnTo>
                      <a:pt x="60" y="18"/>
                    </a:lnTo>
                    <a:lnTo>
                      <a:pt x="60" y="20"/>
                    </a:lnTo>
                    <a:lnTo>
                      <a:pt x="66" y="20"/>
                    </a:lnTo>
                    <a:lnTo>
                      <a:pt x="80" y="20"/>
                    </a:lnTo>
                    <a:lnTo>
                      <a:pt x="94" y="20"/>
                    </a:lnTo>
                    <a:lnTo>
                      <a:pt x="108" y="20"/>
                    </a:lnTo>
                    <a:lnTo>
                      <a:pt x="120" y="18"/>
                    </a:lnTo>
                    <a:lnTo>
                      <a:pt x="136" y="18"/>
                    </a:lnTo>
                    <a:lnTo>
                      <a:pt x="144" y="18"/>
                    </a:lnTo>
                    <a:lnTo>
                      <a:pt x="152" y="20"/>
                    </a:lnTo>
                    <a:lnTo>
                      <a:pt x="164" y="22"/>
                    </a:lnTo>
                    <a:lnTo>
                      <a:pt x="160" y="30"/>
                    </a:lnTo>
                    <a:lnTo>
                      <a:pt x="156" y="36"/>
                    </a:lnTo>
                    <a:lnTo>
                      <a:pt x="148" y="38"/>
                    </a:lnTo>
                    <a:lnTo>
                      <a:pt x="140" y="38"/>
                    </a:lnTo>
                    <a:lnTo>
                      <a:pt x="132" y="38"/>
                    </a:lnTo>
                    <a:lnTo>
                      <a:pt x="124" y="36"/>
                    </a:lnTo>
                    <a:lnTo>
                      <a:pt x="118" y="36"/>
                    </a:lnTo>
                    <a:lnTo>
                      <a:pt x="110" y="34"/>
                    </a:lnTo>
                    <a:lnTo>
                      <a:pt x="104" y="34"/>
                    </a:lnTo>
                    <a:lnTo>
                      <a:pt x="96" y="32"/>
                    </a:lnTo>
                    <a:lnTo>
                      <a:pt x="90" y="30"/>
                    </a:lnTo>
                    <a:lnTo>
                      <a:pt x="86" y="30"/>
                    </a:lnTo>
                    <a:lnTo>
                      <a:pt x="78" y="32"/>
                    </a:lnTo>
                    <a:lnTo>
                      <a:pt x="72" y="34"/>
                    </a:lnTo>
                    <a:lnTo>
                      <a:pt x="68" y="38"/>
                    </a:lnTo>
                    <a:lnTo>
                      <a:pt x="62" y="38"/>
                    </a:lnTo>
                    <a:lnTo>
                      <a:pt x="42" y="36"/>
                    </a:lnTo>
                    <a:lnTo>
                      <a:pt x="32" y="36"/>
                    </a:lnTo>
                    <a:lnTo>
                      <a:pt x="28" y="36"/>
                    </a:lnTo>
                    <a:lnTo>
                      <a:pt x="24" y="38"/>
                    </a:lnTo>
                    <a:lnTo>
                      <a:pt x="24" y="30"/>
                    </a:lnTo>
                    <a:lnTo>
                      <a:pt x="28" y="24"/>
                    </a:lnTo>
                    <a:lnTo>
                      <a:pt x="32" y="20"/>
                    </a:lnTo>
                    <a:lnTo>
                      <a:pt x="36" y="20"/>
                    </a:lnTo>
                    <a:lnTo>
                      <a:pt x="3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0" name="Freeform 44"/>
              <p:cNvSpPr>
                <a:spLocks noChangeAspect="1"/>
              </p:cNvSpPr>
              <p:nvPr/>
            </p:nvSpPr>
            <p:spPr bwMode="gray">
              <a:xfrm>
                <a:off x="1653" y="804"/>
                <a:ext cx="30" cy="14"/>
              </a:xfrm>
              <a:custGeom>
                <a:avLst/>
                <a:gdLst>
                  <a:gd name="T0" fmla="*/ 30 w 30"/>
                  <a:gd name="T1" fmla="*/ 8 h 14"/>
                  <a:gd name="T2" fmla="*/ 28 w 30"/>
                  <a:gd name="T3" fmla="*/ 12 h 14"/>
                  <a:gd name="T4" fmla="*/ 24 w 30"/>
                  <a:gd name="T5" fmla="*/ 14 h 14"/>
                  <a:gd name="T6" fmla="*/ 20 w 30"/>
                  <a:gd name="T7" fmla="*/ 14 h 14"/>
                  <a:gd name="T8" fmla="*/ 10 w 30"/>
                  <a:gd name="T9" fmla="*/ 12 h 14"/>
                  <a:gd name="T10" fmla="*/ 0 w 30"/>
                  <a:gd name="T11" fmla="*/ 10 h 14"/>
                  <a:gd name="T12" fmla="*/ 6 w 30"/>
                  <a:gd name="T13" fmla="*/ 4 h 14"/>
                  <a:gd name="T14" fmla="*/ 16 w 30"/>
                  <a:gd name="T15" fmla="*/ 0 h 14"/>
                  <a:gd name="T16" fmla="*/ 22 w 30"/>
                  <a:gd name="T17" fmla="*/ 0 h 14"/>
                  <a:gd name="T18" fmla="*/ 26 w 30"/>
                  <a:gd name="T19" fmla="*/ 2 h 14"/>
                  <a:gd name="T20" fmla="*/ 28 w 30"/>
                  <a:gd name="T21" fmla="*/ 4 h 14"/>
                  <a:gd name="T22" fmla="*/ 30 w 30"/>
                  <a:gd name="T23" fmla="*/ 8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14">
                    <a:moveTo>
                      <a:pt x="30" y="8"/>
                    </a:moveTo>
                    <a:lnTo>
                      <a:pt x="28" y="12"/>
                    </a:lnTo>
                    <a:lnTo>
                      <a:pt x="24" y="14"/>
                    </a:lnTo>
                    <a:lnTo>
                      <a:pt x="20" y="14"/>
                    </a:lnTo>
                    <a:lnTo>
                      <a:pt x="10" y="12"/>
                    </a:lnTo>
                    <a:lnTo>
                      <a:pt x="0" y="10"/>
                    </a:lnTo>
                    <a:lnTo>
                      <a:pt x="6" y="4"/>
                    </a:lnTo>
                    <a:lnTo>
                      <a:pt x="16" y="0"/>
                    </a:lnTo>
                    <a:lnTo>
                      <a:pt x="22" y="0"/>
                    </a:lnTo>
                    <a:lnTo>
                      <a:pt x="26" y="2"/>
                    </a:lnTo>
                    <a:lnTo>
                      <a:pt x="28" y="4"/>
                    </a:lnTo>
                    <a:lnTo>
                      <a:pt x="3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1" name="Freeform 45"/>
              <p:cNvSpPr>
                <a:spLocks noChangeAspect="1"/>
              </p:cNvSpPr>
              <p:nvPr/>
            </p:nvSpPr>
            <p:spPr bwMode="gray">
              <a:xfrm>
                <a:off x="1685" y="760"/>
                <a:ext cx="36" cy="18"/>
              </a:xfrm>
              <a:custGeom>
                <a:avLst/>
                <a:gdLst>
                  <a:gd name="T0" fmla="*/ 32 w 36"/>
                  <a:gd name="T1" fmla="*/ 6 h 18"/>
                  <a:gd name="T2" fmla="*/ 26 w 36"/>
                  <a:gd name="T3" fmla="*/ 10 h 18"/>
                  <a:gd name="T4" fmla="*/ 30 w 36"/>
                  <a:gd name="T5" fmla="*/ 12 h 18"/>
                  <a:gd name="T6" fmla="*/ 36 w 36"/>
                  <a:gd name="T7" fmla="*/ 12 h 18"/>
                  <a:gd name="T8" fmla="*/ 34 w 36"/>
                  <a:gd name="T9" fmla="*/ 16 h 18"/>
                  <a:gd name="T10" fmla="*/ 36 w 36"/>
                  <a:gd name="T11" fmla="*/ 18 h 18"/>
                  <a:gd name="T12" fmla="*/ 16 w 36"/>
                  <a:gd name="T13" fmla="*/ 18 h 18"/>
                  <a:gd name="T14" fmla="*/ 8 w 36"/>
                  <a:gd name="T15" fmla="*/ 14 h 18"/>
                  <a:gd name="T16" fmla="*/ 2 w 36"/>
                  <a:gd name="T17" fmla="*/ 12 h 18"/>
                  <a:gd name="T18" fmla="*/ 0 w 36"/>
                  <a:gd name="T19" fmla="*/ 6 h 18"/>
                  <a:gd name="T20" fmla="*/ 2 w 36"/>
                  <a:gd name="T21" fmla="*/ 2 h 18"/>
                  <a:gd name="T22" fmla="*/ 4 w 36"/>
                  <a:gd name="T23" fmla="*/ 0 h 18"/>
                  <a:gd name="T24" fmla="*/ 8 w 36"/>
                  <a:gd name="T25" fmla="*/ 0 h 18"/>
                  <a:gd name="T26" fmla="*/ 14 w 36"/>
                  <a:gd name="T27" fmla="*/ 0 h 18"/>
                  <a:gd name="T28" fmla="*/ 24 w 36"/>
                  <a:gd name="T29" fmla="*/ 4 h 18"/>
                  <a:gd name="T30" fmla="*/ 32 w 36"/>
                  <a:gd name="T31" fmla="*/ 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8">
                    <a:moveTo>
                      <a:pt x="32" y="6"/>
                    </a:moveTo>
                    <a:lnTo>
                      <a:pt x="26" y="10"/>
                    </a:lnTo>
                    <a:lnTo>
                      <a:pt x="30" y="12"/>
                    </a:lnTo>
                    <a:lnTo>
                      <a:pt x="36" y="12"/>
                    </a:lnTo>
                    <a:lnTo>
                      <a:pt x="34" y="16"/>
                    </a:lnTo>
                    <a:lnTo>
                      <a:pt x="36" y="18"/>
                    </a:lnTo>
                    <a:lnTo>
                      <a:pt x="16" y="18"/>
                    </a:lnTo>
                    <a:lnTo>
                      <a:pt x="8" y="14"/>
                    </a:lnTo>
                    <a:lnTo>
                      <a:pt x="2" y="12"/>
                    </a:lnTo>
                    <a:lnTo>
                      <a:pt x="0" y="6"/>
                    </a:lnTo>
                    <a:lnTo>
                      <a:pt x="2" y="2"/>
                    </a:lnTo>
                    <a:lnTo>
                      <a:pt x="4" y="0"/>
                    </a:lnTo>
                    <a:lnTo>
                      <a:pt x="8" y="0"/>
                    </a:lnTo>
                    <a:lnTo>
                      <a:pt x="14" y="0"/>
                    </a:lnTo>
                    <a:lnTo>
                      <a:pt x="24" y="4"/>
                    </a:lnTo>
                    <a:lnTo>
                      <a:pt x="32"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2" name="Freeform 46"/>
              <p:cNvSpPr>
                <a:spLocks noChangeAspect="1"/>
              </p:cNvSpPr>
              <p:nvPr/>
            </p:nvSpPr>
            <p:spPr bwMode="gray">
              <a:xfrm>
                <a:off x="1731" y="712"/>
                <a:ext cx="382" cy="86"/>
              </a:xfrm>
              <a:custGeom>
                <a:avLst/>
                <a:gdLst>
                  <a:gd name="T0" fmla="*/ 168 w 382"/>
                  <a:gd name="T1" fmla="*/ 58 h 86"/>
                  <a:gd name="T2" fmla="*/ 158 w 382"/>
                  <a:gd name="T3" fmla="*/ 50 h 86"/>
                  <a:gd name="T4" fmla="*/ 154 w 382"/>
                  <a:gd name="T5" fmla="*/ 64 h 86"/>
                  <a:gd name="T6" fmla="*/ 146 w 382"/>
                  <a:gd name="T7" fmla="*/ 72 h 86"/>
                  <a:gd name="T8" fmla="*/ 140 w 382"/>
                  <a:gd name="T9" fmla="*/ 72 h 86"/>
                  <a:gd name="T10" fmla="*/ 132 w 382"/>
                  <a:gd name="T11" fmla="*/ 66 h 86"/>
                  <a:gd name="T12" fmla="*/ 136 w 382"/>
                  <a:gd name="T13" fmla="*/ 70 h 86"/>
                  <a:gd name="T14" fmla="*/ 132 w 382"/>
                  <a:gd name="T15" fmla="*/ 82 h 86"/>
                  <a:gd name="T16" fmla="*/ 114 w 382"/>
                  <a:gd name="T17" fmla="*/ 86 h 86"/>
                  <a:gd name="T18" fmla="*/ 106 w 382"/>
                  <a:gd name="T19" fmla="*/ 82 h 86"/>
                  <a:gd name="T20" fmla="*/ 46 w 382"/>
                  <a:gd name="T21" fmla="*/ 80 h 86"/>
                  <a:gd name="T22" fmla="*/ 28 w 382"/>
                  <a:gd name="T23" fmla="*/ 82 h 86"/>
                  <a:gd name="T24" fmla="*/ 24 w 382"/>
                  <a:gd name="T25" fmla="*/ 80 h 86"/>
                  <a:gd name="T26" fmla="*/ 24 w 382"/>
                  <a:gd name="T27" fmla="*/ 72 h 86"/>
                  <a:gd name="T28" fmla="*/ 34 w 382"/>
                  <a:gd name="T29" fmla="*/ 72 h 86"/>
                  <a:gd name="T30" fmla="*/ 52 w 382"/>
                  <a:gd name="T31" fmla="*/ 68 h 86"/>
                  <a:gd name="T32" fmla="*/ 58 w 382"/>
                  <a:gd name="T33" fmla="*/ 62 h 86"/>
                  <a:gd name="T34" fmla="*/ 68 w 382"/>
                  <a:gd name="T35" fmla="*/ 64 h 86"/>
                  <a:gd name="T36" fmla="*/ 76 w 382"/>
                  <a:gd name="T37" fmla="*/ 66 h 86"/>
                  <a:gd name="T38" fmla="*/ 76 w 382"/>
                  <a:gd name="T39" fmla="*/ 60 h 86"/>
                  <a:gd name="T40" fmla="*/ 72 w 382"/>
                  <a:gd name="T41" fmla="*/ 50 h 86"/>
                  <a:gd name="T42" fmla="*/ 64 w 382"/>
                  <a:gd name="T43" fmla="*/ 50 h 86"/>
                  <a:gd name="T44" fmla="*/ 50 w 382"/>
                  <a:gd name="T45" fmla="*/ 52 h 86"/>
                  <a:gd name="T46" fmla="*/ 34 w 382"/>
                  <a:gd name="T47" fmla="*/ 54 h 86"/>
                  <a:gd name="T48" fmla="*/ 10 w 382"/>
                  <a:gd name="T49" fmla="*/ 52 h 86"/>
                  <a:gd name="T50" fmla="*/ 4 w 382"/>
                  <a:gd name="T51" fmla="*/ 46 h 86"/>
                  <a:gd name="T52" fmla="*/ 0 w 382"/>
                  <a:gd name="T53" fmla="*/ 38 h 86"/>
                  <a:gd name="T54" fmla="*/ 6 w 382"/>
                  <a:gd name="T55" fmla="*/ 32 h 86"/>
                  <a:gd name="T56" fmla="*/ 42 w 382"/>
                  <a:gd name="T57" fmla="*/ 24 h 86"/>
                  <a:gd name="T58" fmla="*/ 78 w 382"/>
                  <a:gd name="T59" fmla="*/ 26 h 86"/>
                  <a:gd name="T60" fmla="*/ 96 w 382"/>
                  <a:gd name="T61" fmla="*/ 36 h 86"/>
                  <a:gd name="T62" fmla="*/ 104 w 382"/>
                  <a:gd name="T63" fmla="*/ 36 h 86"/>
                  <a:gd name="T64" fmla="*/ 108 w 382"/>
                  <a:gd name="T65" fmla="*/ 30 h 86"/>
                  <a:gd name="T66" fmla="*/ 116 w 382"/>
                  <a:gd name="T67" fmla="*/ 26 h 86"/>
                  <a:gd name="T68" fmla="*/ 132 w 382"/>
                  <a:gd name="T69" fmla="*/ 32 h 86"/>
                  <a:gd name="T70" fmla="*/ 142 w 382"/>
                  <a:gd name="T71" fmla="*/ 36 h 86"/>
                  <a:gd name="T72" fmla="*/ 140 w 382"/>
                  <a:gd name="T73" fmla="*/ 30 h 86"/>
                  <a:gd name="T74" fmla="*/ 120 w 382"/>
                  <a:gd name="T75" fmla="*/ 24 h 86"/>
                  <a:gd name="T76" fmla="*/ 98 w 382"/>
                  <a:gd name="T77" fmla="*/ 24 h 86"/>
                  <a:gd name="T78" fmla="*/ 82 w 382"/>
                  <a:gd name="T79" fmla="*/ 24 h 86"/>
                  <a:gd name="T80" fmla="*/ 78 w 382"/>
                  <a:gd name="T81" fmla="*/ 20 h 86"/>
                  <a:gd name="T82" fmla="*/ 84 w 382"/>
                  <a:gd name="T83" fmla="*/ 12 h 86"/>
                  <a:gd name="T84" fmla="*/ 126 w 382"/>
                  <a:gd name="T85" fmla="*/ 12 h 86"/>
                  <a:gd name="T86" fmla="*/ 142 w 382"/>
                  <a:gd name="T87" fmla="*/ 8 h 86"/>
                  <a:gd name="T88" fmla="*/ 158 w 382"/>
                  <a:gd name="T89" fmla="*/ 8 h 86"/>
                  <a:gd name="T90" fmla="*/ 168 w 382"/>
                  <a:gd name="T91" fmla="*/ 8 h 86"/>
                  <a:gd name="T92" fmla="*/ 172 w 382"/>
                  <a:gd name="T93" fmla="*/ 10 h 86"/>
                  <a:gd name="T94" fmla="*/ 202 w 382"/>
                  <a:gd name="T95" fmla="*/ 4 h 86"/>
                  <a:gd name="T96" fmla="*/ 252 w 382"/>
                  <a:gd name="T97" fmla="*/ 0 h 86"/>
                  <a:gd name="T98" fmla="*/ 328 w 382"/>
                  <a:gd name="T99" fmla="*/ 2 h 86"/>
                  <a:gd name="T100" fmla="*/ 364 w 382"/>
                  <a:gd name="T101" fmla="*/ 6 h 86"/>
                  <a:gd name="T102" fmla="*/ 368 w 382"/>
                  <a:gd name="T103" fmla="*/ 16 h 86"/>
                  <a:gd name="T104" fmla="*/ 332 w 382"/>
                  <a:gd name="T105" fmla="*/ 24 h 86"/>
                  <a:gd name="T106" fmla="*/ 316 w 382"/>
                  <a:gd name="T107" fmla="*/ 24 h 86"/>
                  <a:gd name="T108" fmla="*/ 310 w 382"/>
                  <a:gd name="T109" fmla="*/ 24 h 86"/>
                  <a:gd name="T110" fmla="*/ 310 w 382"/>
                  <a:gd name="T111" fmla="*/ 26 h 86"/>
                  <a:gd name="T112" fmla="*/ 282 w 382"/>
                  <a:gd name="T113" fmla="*/ 26 h 86"/>
                  <a:gd name="T114" fmla="*/ 262 w 382"/>
                  <a:gd name="T115" fmla="*/ 32 h 86"/>
                  <a:gd name="T116" fmla="*/ 240 w 382"/>
                  <a:gd name="T117" fmla="*/ 36 h 86"/>
                  <a:gd name="T118" fmla="*/ 216 w 382"/>
                  <a:gd name="T119" fmla="*/ 36 h 86"/>
                  <a:gd name="T120" fmla="*/ 208 w 382"/>
                  <a:gd name="T121" fmla="*/ 40 h 86"/>
                  <a:gd name="T122" fmla="*/ 196 w 382"/>
                  <a:gd name="T123" fmla="*/ 52 h 86"/>
                  <a:gd name="T124" fmla="*/ 174 w 382"/>
                  <a:gd name="T125" fmla="*/ 60 h 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82" h="86">
                    <a:moveTo>
                      <a:pt x="174" y="60"/>
                    </a:moveTo>
                    <a:lnTo>
                      <a:pt x="168" y="58"/>
                    </a:lnTo>
                    <a:lnTo>
                      <a:pt x="164" y="50"/>
                    </a:lnTo>
                    <a:lnTo>
                      <a:pt x="158" y="50"/>
                    </a:lnTo>
                    <a:lnTo>
                      <a:pt x="156" y="58"/>
                    </a:lnTo>
                    <a:lnTo>
                      <a:pt x="154" y="64"/>
                    </a:lnTo>
                    <a:lnTo>
                      <a:pt x="150" y="70"/>
                    </a:lnTo>
                    <a:lnTo>
                      <a:pt x="146" y="72"/>
                    </a:lnTo>
                    <a:lnTo>
                      <a:pt x="142" y="72"/>
                    </a:lnTo>
                    <a:lnTo>
                      <a:pt x="140" y="72"/>
                    </a:lnTo>
                    <a:lnTo>
                      <a:pt x="136" y="68"/>
                    </a:lnTo>
                    <a:lnTo>
                      <a:pt x="132" y="66"/>
                    </a:lnTo>
                    <a:lnTo>
                      <a:pt x="126" y="66"/>
                    </a:lnTo>
                    <a:lnTo>
                      <a:pt x="136" y="70"/>
                    </a:lnTo>
                    <a:lnTo>
                      <a:pt x="142" y="74"/>
                    </a:lnTo>
                    <a:lnTo>
                      <a:pt x="132" y="82"/>
                    </a:lnTo>
                    <a:lnTo>
                      <a:pt x="120" y="86"/>
                    </a:lnTo>
                    <a:lnTo>
                      <a:pt x="114" y="86"/>
                    </a:lnTo>
                    <a:lnTo>
                      <a:pt x="112" y="84"/>
                    </a:lnTo>
                    <a:lnTo>
                      <a:pt x="106" y="82"/>
                    </a:lnTo>
                    <a:lnTo>
                      <a:pt x="102" y="80"/>
                    </a:lnTo>
                    <a:lnTo>
                      <a:pt x="46" y="80"/>
                    </a:lnTo>
                    <a:lnTo>
                      <a:pt x="32" y="82"/>
                    </a:lnTo>
                    <a:lnTo>
                      <a:pt x="28" y="82"/>
                    </a:lnTo>
                    <a:lnTo>
                      <a:pt x="26" y="82"/>
                    </a:lnTo>
                    <a:lnTo>
                      <a:pt x="24" y="80"/>
                    </a:lnTo>
                    <a:lnTo>
                      <a:pt x="22" y="76"/>
                    </a:lnTo>
                    <a:lnTo>
                      <a:pt x="24" y="72"/>
                    </a:lnTo>
                    <a:lnTo>
                      <a:pt x="26" y="70"/>
                    </a:lnTo>
                    <a:lnTo>
                      <a:pt x="34" y="72"/>
                    </a:lnTo>
                    <a:lnTo>
                      <a:pt x="50" y="76"/>
                    </a:lnTo>
                    <a:lnTo>
                      <a:pt x="52" y="68"/>
                    </a:lnTo>
                    <a:lnTo>
                      <a:pt x="54" y="64"/>
                    </a:lnTo>
                    <a:lnTo>
                      <a:pt x="58" y="62"/>
                    </a:lnTo>
                    <a:lnTo>
                      <a:pt x="64" y="62"/>
                    </a:lnTo>
                    <a:lnTo>
                      <a:pt x="68" y="64"/>
                    </a:lnTo>
                    <a:lnTo>
                      <a:pt x="72" y="64"/>
                    </a:lnTo>
                    <a:lnTo>
                      <a:pt x="76" y="66"/>
                    </a:lnTo>
                    <a:lnTo>
                      <a:pt x="80" y="66"/>
                    </a:lnTo>
                    <a:lnTo>
                      <a:pt x="76" y="60"/>
                    </a:lnTo>
                    <a:lnTo>
                      <a:pt x="74" y="54"/>
                    </a:lnTo>
                    <a:lnTo>
                      <a:pt x="72" y="50"/>
                    </a:lnTo>
                    <a:lnTo>
                      <a:pt x="64" y="52"/>
                    </a:lnTo>
                    <a:lnTo>
                      <a:pt x="64" y="50"/>
                    </a:lnTo>
                    <a:lnTo>
                      <a:pt x="62" y="48"/>
                    </a:lnTo>
                    <a:lnTo>
                      <a:pt x="50" y="52"/>
                    </a:lnTo>
                    <a:lnTo>
                      <a:pt x="42" y="54"/>
                    </a:lnTo>
                    <a:lnTo>
                      <a:pt x="34" y="54"/>
                    </a:lnTo>
                    <a:lnTo>
                      <a:pt x="22" y="54"/>
                    </a:lnTo>
                    <a:lnTo>
                      <a:pt x="10" y="52"/>
                    </a:lnTo>
                    <a:lnTo>
                      <a:pt x="6" y="50"/>
                    </a:lnTo>
                    <a:lnTo>
                      <a:pt x="4" y="46"/>
                    </a:lnTo>
                    <a:lnTo>
                      <a:pt x="2" y="42"/>
                    </a:lnTo>
                    <a:lnTo>
                      <a:pt x="0" y="38"/>
                    </a:lnTo>
                    <a:lnTo>
                      <a:pt x="2" y="36"/>
                    </a:lnTo>
                    <a:lnTo>
                      <a:pt x="6" y="32"/>
                    </a:lnTo>
                    <a:lnTo>
                      <a:pt x="24" y="26"/>
                    </a:lnTo>
                    <a:lnTo>
                      <a:pt x="42" y="24"/>
                    </a:lnTo>
                    <a:lnTo>
                      <a:pt x="58" y="22"/>
                    </a:lnTo>
                    <a:lnTo>
                      <a:pt x="78" y="26"/>
                    </a:lnTo>
                    <a:lnTo>
                      <a:pt x="88" y="32"/>
                    </a:lnTo>
                    <a:lnTo>
                      <a:pt x="96" y="36"/>
                    </a:lnTo>
                    <a:lnTo>
                      <a:pt x="98" y="36"/>
                    </a:lnTo>
                    <a:lnTo>
                      <a:pt x="104" y="36"/>
                    </a:lnTo>
                    <a:lnTo>
                      <a:pt x="104" y="34"/>
                    </a:lnTo>
                    <a:lnTo>
                      <a:pt x="108" y="30"/>
                    </a:lnTo>
                    <a:lnTo>
                      <a:pt x="112" y="28"/>
                    </a:lnTo>
                    <a:lnTo>
                      <a:pt x="116" y="26"/>
                    </a:lnTo>
                    <a:lnTo>
                      <a:pt x="126" y="28"/>
                    </a:lnTo>
                    <a:lnTo>
                      <a:pt x="132" y="32"/>
                    </a:lnTo>
                    <a:lnTo>
                      <a:pt x="136" y="36"/>
                    </a:lnTo>
                    <a:lnTo>
                      <a:pt x="142" y="36"/>
                    </a:lnTo>
                    <a:lnTo>
                      <a:pt x="142" y="32"/>
                    </a:lnTo>
                    <a:lnTo>
                      <a:pt x="140" y="30"/>
                    </a:lnTo>
                    <a:lnTo>
                      <a:pt x="130" y="24"/>
                    </a:lnTo>
                    <a:lnTo>
                      <a:pt x="120" y="24"/>
                    </a:lnTo>
                    <a:lnTo>
                      <a:pt x="114" y="24"/>
                    </a:lnTo>
                    <a:lnTo>
                      <a:pt x="98" y="24"/>
                    </a:lnTo>
                    <a:lnTo>
                      <a:pt x="86" y="24"/>
                    </a:lnTo>
                    <a:lnTo>
                      <a:pt x="82" y="24"/>
                    </a:lnTo>
                    <a:lnTo>
                      <a:pt x="80" y="22"/>
                    </a:lnTo>
                    <a:lnTo>
                      <a:pt x="78" y="20"/>
                    </a:lnTo>
                    <a:lnTo>
                      <a:pt x="80" y="14"/>
                    </a:lnTo>
                    <a:lnTo>
                      <a:pt x="84" y="12"/>
                    </a:lnTo>
                    <a:lnTo>
                      <a:pt x="92" y="12"/>
                    </a:lnTo>
                    <a:lnTo>
                      <a:pt x="126" y="12"/>
                    </a:lnTo>
                    <a:lnTo>
                      <a:pt x="134" y="10"/>
                    </a:lnTo>
                    <a:lnTo>
                      <a:pt x="142" y="8"/>
                    </a:lnTo>
                    <a:lnTo>
                      <a:pt x="148" y="8"/>
                    </a:lnTo>
                    <a:lnTo>
                      <a:pt x="158" y="8"/>
                    </a:lnTo>
                    <a:lnTo>
                      <a:pt x="164" y="8"/>
                    </a:lnTo>
                    <a:lnTo>
                      <a:pt x="168" y="8"/>
                    </a:lnTo>
                    <a:lnTo>
                      <a:pt x="168" y="10"/>
                    </a:lnTo>
                    <a:lnTo>
                      <a:pt x="172" y="10"/>
                    </a:lnTo>
                    <a:lnTo>
                      <a:pt x="188" y="8"/>
                    </a:lnTo>
                    <a:lnTo>
                      <a:pt x="202" y="4"/>
                    </a:lnTo>
                    <a:lnTo>
                      <a:pt x="226" y="2"/>
                    </a:lnTo>
                    <a:lnTo>
                      <a:pt x="252" y="0"/>
                    </a:lnTo>
                    <a:lnTo>
                      <a:pt x="306" y="2"/>
                    </a:lnTo>
                    <a:lnTo>
                      <a:pt x="328" y="2"/>
                    </a:lnTo>
                    <a:lnTo>
                      <a:pt x="346" y="2"/>
                    </a:lnTo>
                    <a:lnTo>
                      <a:pt x="364" y="6"/>
                    </a:lnTo>
                    <a:lnTo>
                      <a:pt x="382" y="10"/>
                    </a:lnTo>
                    <a:lnTo>
                      <a:pt x="368" y="16"/>
                    </a:lnTo>
                    <a:lnTo>
                      <a:pt x="352" y="22"/>
                    </a:lnTo>
                    <a:lnTo>
                      <a:pt x="332" y="24"/>
                    </a:lnTo>
                    <a:lnTo>
                      <a:pt x="324" y="24"/>
                    </a:lnTo>
                    <a:lnTo>
                      <a:pt x="316" y="24"/>
                    </a:lnTo>
                    <a:lnTo>
                      <a:pt x="304" y="24"/>
                    </a:lnTo>
                    <a:lnTo>
                      <a:pt x="310" y="24"/>
                    </a:lnTo>
                    <a:lnTo>
                      <a:pt x="318" y="24"/>
                    </a:lnTo>
                    <a:lnTo>
                      <a:pt x="310" y="26"/>
                    </a:lnTo>
                    <a:lnTo>
                      <a:pt x="302" y="26"/>
                    </a:lnTo>
                    <a:lnTo>
                      <a:pt x="282" y="26"/>
                    </a:lnTo>
                    <a:lnTo>
                      <a:pt x="272" y="28"/>
                    </a:lnTo>
                    <a:lnTo>
                      <a:pt x="262" y="32"/>
                    </a:lnTo>
                    <a:lnTo>
                      <a:pt x="250" y="36"/>
                    </a:lnTo>
                    <a:lnTo>
                      <a:pt x="240" y="36"/>
                    </a:lnTo>
                    <a:lnTo>
                      <a:pt x="222" y="36"/>
                    </a:lnTo>
                    <a:lnTo>
                      <a:pt x="216" y="36"/>
                    </a:lnTo>
                    <a:lnTo>
                      <a:pt x="210" y="36"/>
                    </a:lnTo>
                    <a:lnTo>
                      <a:pt x="208" y="40"/>
                    </a:lnTo>
                    <a:lnTo>
                      <a:pt x="206" y="44"/>
                    </a:lnTo>
                    <a:lnTo>
                      <a:pt x="196" y="52"/>
                    </a:lnTo>
                    <a:lnTo>
                      <a:pt x="184" y="58"/>
                    </a:lnTo>
                    <a:lnTo>
                      <a:pt x="174" y="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3" name="Freeform 47"/>
              <p:cNvSpPr>
                <a:spLocks noChangeAspect="1"/>
              </p:cNvSpPr>
              <p:nvPr/>
            </p:nvSpPr>
            <p:spPr bwMode="gray">
              <a:xfrm>
                <a:off x="1675" y="830"/>
                <a:ext cx="284" cy="190"/>
              </a:xfrm>
              <a:custGeom>
                <a:avLst/>
                <a:gdLst>
                  <a:gd name="T0" fmla="*/ 122 w 284"/>
                  <a:gd name="T1" fmla="*/ 10 h 190"/>
                  <a:gd name="T2" fmla="*/ 132 w 284"/>
                  <a:gd name="T3" fmla="*/ 2 h 190"/>
                  <a:gd name="T4" fmla="*/ 158 w 284"/>
                  <a:gd name="T5" fmla="*/ 4 h 190"/>
                  <a:gd name="T6" fmla="*/ 172 w 284"/>
                  <a:gd name="T7" fmla="*/ 14 h 190"/>
                  <a:gd name="T8" fmla="*/ 172 w 284"/>
                  <a:gd name="T9" fmla="*/ 20 h 190"/>
                  <a:gd name="T10" fmla="*/ 184 w 284"/>
                  <a:gd name="T11" fmla="*/ 28 h 190"/>
                  <a:gd name="T12" fmla="*/ 196 w 284"/>
                  <a:gd name="T13" fmla="*/ 34 h 190"/>
                  <a:gd name="T14" fmla="*/ 212 w 284"/>
                  <a:gd name="T15" fmla="*/ 36 h 190"/>
                  <a:gd name="T16" fmla="*/ 236 w 284"/>
                  <a:gd name="T17" fmla="*/ 64 h 190"/>
                  <a:gd name="T18" fmla="*/ 218 w 284"/>
                  <a:gd name="T19" fmla="*/ 74 h 190"/>
                  <a:gd name="T20" fmla="*/ 234 w 284"/>
                  <a:gd name="T21" fmla="*/ 82 h 190"/>
                  <a:gd name="T22" fmla="*/ 258 w 284"/>
                  <a:gd name="T23" fmla="*/ 98 h 190"/>
                  <a:gd name="T24" fmla="*/ 268 w 284"/>
                  <a:gd name="T25" fmla="*/ 106 h 190"/>
                  <a:gd name="T26" fmla="*/ 280 w 284"/>
                  <a:gd name="T27" fmla="*/ 108 h 190"/>
                  <a:gd name="T28" fmla="*/ 276 w 284"/>
                  <a:gd name="T29" fmla="*/ 114 h 190"/>
                  <a:gd name="T30" fmla="*/ 262 w 284"/>
                  <a:gd name="T31" fmla="*/ 124 h 190"/>
                  <a:gd name="T32" fmla="*/ 246 w 284"/>
                  <a:gd name="T33" fmla="*/ 134 h 190"/>
                  <a:gd name="T34" fmla="*/ 232 w 284"/>
                  <a:gd name="T35" fmla="*/ 134 h 190"/>
                  <a:gd name="T36" fmla="*/ 228 w 284"/>
                  <a:gd name="T37" fmla="*/ 120 h 190"/>
                  <a:gd name="T38" fmla="*/ 212 w 284"/>
                  <a:gd name="T39" fmla="*/ 118 h 190"/>
                  <a:gd name="T40" fmla="*/ 198 w 284"/>
                  <a:gd name="T41" fmla="*/ 122 h 190"/>
                  <a:gd name="T42" fmla="*/ 206 w 284"/>
                  <a:gd name="T43" fmla="*/ 130 h 190"/>
                  <a:gd name="T44" fmla="*/ 220 w 284"/>
                  <a:gd name="T45" fmla="*/ 144 h 190"/>
                  <a:gd name="T46" fmla="*/ 218 w 284"/>
                  <a:gd name="T47" fmla="*/ 164 h 190"/>
                  <a:gd name="T48" fmla="*/ 220 w 284"/>
                  <a:gd name="T49" fmla="*/ 178 h 190"/>
                  <a:gd name="T50" fmla="*/ 196 w 284"/>
                  <a:gd name="T51" fmla="*/ 166 h 190"/>
                  <a:gd name="T52" fmla="*/ 188 w 284"/>
                  <a:gd name="T53" fmla="*/ 160 h 190"/>
                  <a:gd name="T54" fmla="*/ 172 w 284"/>
                  <a:gd name="T55" fmla="*/ 160 h 190"/>
                  <a:gd name="T56" fmla="*/ 194 w 284"/>
                  <a:gd name="T57" fmla="*/ 188 h 190"/>
                  <a:gd name="T58" fmla="*/ 174 w 284"/>
                  <a:gd name="T59" fmla="*/ 184 h 190"/>
                  <a:gd name="T60" fmla="*/ 132 w 284"/>
                  <a:gd name="T61" fmla="*/ 172 h 190"/>
                  <a:gd name="T62" fmla="*/ 134 w 284"/>
                  <a:gd name="T63" fmla="*/ 164 h 190"/>
                  <a:gd name="T64" fmla="*/ 132 w 284"/>
                  <a:gd name="T65" fmla="*/ 158 h 190"/>
                  <a:gd name="T66" fmla="*/ 120 w 284"/>
                  <a:gd name="T67" fmla="*/ 144 h 190"/>
                  <a:gd name="T68" fmla="*/ 88 w 284"/>
                  <a:gd name="T69" fmla="*/ 146 h 190"/>
                  <a:gd name="T70" fmla="*/ 62 w 284"/>
                  <a:gd name="T71" fmla="*/ 148 h 190"/>
                  <a:gd name="T72" fmla="*/ 60 w 284"/>
                  <a:gd name="T73" fmla="*/ 142 h 190"/>
                  <a:gd name="T74" fmla="*/ 86 w 284"/>
                  <a:gd name="T75" fmla="*/ 128 h 190"/>
                  <a:gd name="T76" fmla="*/ 104 w 284"/>
                  <a:gd name="T77" fmla="*/ 134 h 190"/>
                  <a:gd name="T78" fmla="*/ 120 w 284"/>
                  <a:gd name="T79" fmla="*/ 128 h 190"/>
                  <a:gd name="T80" fmla="*/ 134 w 284"/>
                  <a:gd name="T81" fmla="*/ 116 h 190"/>
                  <a:gd name="T82" fmla="*/ 152 w 284"/>
                  <a:gd name="T83" fmla="*/ 84 h 190"/>
                  <a:gd name="T84" fmla="*/ 142 w 284"/>
                  <a:gd name="T85" fmla="*/ 76 h 190"/>
                  <a:gd name="T86" fmla="*/ 134 w 284"/>
                  <a:gd name="T87" fmla="*/ 74 h 190"/>
                  <a:gd name="T88" fmla="*/ 126 w 284"/>
                  <a:gd name="T89" fmla="*/ 62 h 190"/>
                  <a:gd name="T90" fmla="*/ 112 w 284"/>
                  <a:gd name="T91" fmla="*/ 54 h 190"/>
                  <a:gd name="T92" fmla="*/ 100 w 284"/>
                  <a:gd name="T93" fmla="*/ 62 h 190"/>
                  <a:gd name="T94" fmla="*/ 88 w 284"/>
                  <a:gd name="T95" fmla="*/ 66 h 190"/>
                  <a:gd name="T96" fmla="*/ 76 w 284"/>
                  <a:gd name="T97" fmla="*/ 58 h 190"/>
                  <a:gd name="T98" fmla="*/ 32 w 284"/>
                  <a:gd name="T99" fmla="*/ 56 h 190"/>
                  <a:gd name="T100" fmla="*/ 22 w 284"/>
                  <a:gd name="T101" fmla="*/ 46 h 190"/>
                  <a:gd name="T102" fmla="*/ 10 w 284"/>
                  <a:gd name="T103" fmla="*/ 52 h 190"/>
                  <a:gd name="T104" fmla="*/ 2 w 284"/>
                  <a:gd name="T105" fmla="*/ 48 h 190"/>
                  <a:gd name="T106" fmla="*/ 14 w 284"/>
                  <a:gd name="T107" fmla="*/ 40 h 190"/>
                  <a:gd name="T108" fmla="*/ 4 w 284"/>
                  <a:gd name="T109" fmla="*/ 30 h 190"/>
                  <a:gd name="T110" fmla="*/ 12 w 284"/>
                  <a:gd name="T111" fmla="*/ 18 h 190"/>
                  <a:gd name="T112" fmla="*/ 56 w 284"/>
                  <a:gd name="T113" fmla="*/ 6 h 190"/>
                  <a:gd name="T114" fmla="*/ 82 w 284"/>
                  <a:gd name="T115" fmla="*/ 0 h 190"/>
                  <a:gd name="T116" fmla="*/ 62 w 284"/>
                  <a:gd name="T117" fmla="*/ 12 h 190"/>
                  <a:gd name="T118" fmla="*/ 50 w 284"/>
                  <a:gd name="T119" fmla="*/ 22 h 190"/>
                  <a:gd name="T120" fmla="*/ 60 w 284"/>
                  <a:gd name="T121" fmla="*/ 24 h 190"/>
                  <a:gd name="T122" fmla="*/ 76 w 284"/>
                  <a:gd name="T123" fmla="*/ 12 h 1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84" h="190">
                    <a:moveTo>
                      <a:pt x="114" y="0"/>
                    </a:moveTo>
                    <a:lnTo>
                      <a:pt x="124" y="0"/>
                    </a:lnTo>
                    <a:lnTo>
                      <a:pt x="122" y="10"/>
                    </a:lnTo>
                    <a:lnTo>
                      <a:pt x="126" y="8"/>
                    </a:lnTo>
                    <a:lnTo>
                      <a:pt x="130" y="4"/>
                    </a:lnTo>
                    <a:lnTo>
                      <a:pt x="132" y="2"/>
                    </a:lnTo>
                    <a:lnTo>
                      <a:pt x="138" y="0"/>
                    </a:lnTo>
                    <a:lnTo>
                      <a:pt x="146" y="0"/>
                    </a:lnTo>
                    <a:lnTo>
                      <a:pt x="158" y="4"/>
                    </a:lnTo>
                    <a:lnTo>
                      <a:pt x="168" y="8"/>
                    </a:lnTo>
                    <a:lnTo>
                      <a:pt x="170" y="12"/>
                    </a:lnTo>
                    <a:lnTo>
                      <a:pt x="172" y="14"/>
                    </a:lnTo>
                    <a:lnTo>
                      <a:pt x="142" y="20"/>
                    </a:lnTo>
                    <a:lnTo>
                      <a:pt x="158" y="22"/>
                    </a:lnTo>
                    <a:lnTo>
                      <a:pt x="172" y="20"/>
                    </a:lnTo>
                    <a:lnTo>
                      <a:pt x="176" y="22"/>
                    </a:lnTo>
                    <a:lnTo>
                      <a:pt x="180" y="24"/>
                    </a:lnTo>
                    <a:lnTo>
                      <a:pt x="184" y="28"/>
                    </a:lnTo>
                    <a:lnTo>
                      <a:pt x="186" y="34"/>
                    </a:lnTo>
                    <a:lnTo>
                      <a:pt x="190" y="40"/>
                    </a:lnTo>
                    <a:lnTo>
                      <a:pt x="196" y="34"/>
                    </a:lnTo>
                    <a:lnTo>
                      <a:pt x="198" y="32"/>
                    </a:lnTo>
                    <a:lnTo>
                      <a:pt x="202" y="32"/>
                    </a:lnTo>
                    <a:lnTo>
                      <a:pt x="212" y="36"/>
                    </a:lnTo>
                    <a:lnTo>
                      <a:pt x="224" y="44"/>
                    </a:lnTo>
                    <a:lnTo>
                      <a:pt x="246" y="58"/>
                    </a:lnTo>
                    <a:lnTo>
                      <a:pt x="236" y="64"/>
                    </a:lnTo>
                    <a:lnTo>
                      <a:pt x="230" y="68"/>
                    </a:lnTo>
                    <a:lnTo>
                      <a:pt x="228" y="74"/>
                    </a:lnTo>
                    <a:lnTo>
                      <a:pt x="218" y="74"/>
                    </a:lnTo>
                    <a:lnTo>
                      <a:pt x="218" y="80"/>
                    </a:lnTo>
                    <a:lnTo>
                      <a:pt x="224" y="80"/>
                    </a:lnTo>
                    <a:lnTo>
                      <a:pt x="234" y="82"/>
                    </a:lnTo>
                    <a:lnTo>
                      <a:pt x="246" y="86"/>
                    </a:lnTo>
                    <a:lnTo>
                      <a:pt x="256" y="94"/>
                    </a:lnTo>
                    <a:lnTo>
                      <a:pt x="258" y="98"/>
                    </a:lnTo>
                    <a:lnTo>
                      <a:pt x="258" y="102"/>
                    </a:lnTo>
                    <a:lnTo>
                      <a:pt x="264" y="104"/>
                    </a:lnTo>
                    <a:lnTo>
                      <a:pt x="268" y="106"/>
                    </a:lnTo>
                    <a:lnTo>
                      <a:pt x="272" y="108"/>
                    </a:lnTo>
                    <a:lnTo>
                      <a:pt x="276" y="108"/>
                    </a:lnTo>
                    <a:lnTo>
                      <a:pt x="280" y="108"/>
                    </a:lnTo>
                    <a:lnTo>
                      <a:pt x="284" y="106"/>
                    </a:lnTo>
                    <a:lnTo>
                      <a:pt x="284" y="112"/>
                    </a:lnTo>
                    <a:lnTo>
                      <a:pt x="276" y="114"/>
                    </a:lnTo>
                    <a:lnTo>
                      <a:pt x="268" y="116"/>
                    </a:lnTo>
                    <a:lnTo>
                      <a:pt x="268" y="126"/>
                    </a:lnTo>
                    <a:lnTo>
                      <a:pt x="262" y="124"/>
                    </a:lnTo>
                    <a:lnTo>
                      <a:pt x="258" y="122"/>
                    </a:lnTo>
                    <a:lnTo>
                      <a:pt x="252" y="130"/>
                    </a:lnTo>
                    <a:lnTo>
                      <a:pt x="246" y="134"/>
                    </a:lnTo>
                    <a:lnTo>
                      <a:pt x="242" y="136"/>
                    </a:lnTo>
                    <a:lnTo>
                      <a:pt x="236" y="136"/>
                    </a:lnTo>
                    <a:lnTo>
                      <a:pt x="232" y="134"/>
                    </a:lnTo>
                    <a:lnTo>
                      <a:pt x="230" y="130"/>
                    </a:lnTo>
                    <a:lnTo>
                      <a:pt x="228" y="128"/>
                    </a:lnTo>
                    <a:lnTo>
                      <a:pt x="228" y="120"/>
                    </a:lnTo>
                    <a:lnTo>
                      <a:pt x="224" y="112"/>
                    </a:lnTo>
                    <a:lnTo>
                      <a:pt x="210" y="112"/>
                    </a:lnTo>
                    <a:lnTo>
                      <a:pt x="212" y="118"/>
                    </a:lnTo>
                    <a:lnTo>
                      <a:pt x="208" y="120"/>
                    </a:lnTo>
                    <a:lnTo>
                      <a:pt x="204" y="120"/>
                    </a:lnTo>
                    <a:lnTo>
                      <a:pt x="198" y="122"/>
                    </a:lnTo>
                    <a:lnTo>
                      <a:pt x="198" y="124"/>
                    </a:lnTo>
                    <a:lnTo>
                      <a:pt x="200" y="128"/>
                    </a:lnTo>
                    <a:lnTo>
                      <a:pt x="206" y="130"/>
                    </a:lnTo>
                    <a:lnTo>
                      <a:pt x="206" y="138"/>
                    </a:lnTo>
                    <a:lnTo>
                      <a:pt x="214" y="140"/>
                    </a:lnTo>
                    <a:lnTo>
                      <a:pt x="220" y="144"/>
                    </a:lnTo>
                    <a:lnTo>
                      <a:pt x="222" y="152"/>
                    </a:lnTo>
                    <a:lnTo>
                      <a:pt x="220" y="158"/>
                    </a:lnTo>
                    <a:lnTo>
                      <a:pt x="218" y="164"/>
                    </a:lnTo>
                    <a:lnTo>
                      <a:pt x="218" y="168"/>
                    </a:lnTo>
                    <a:lnTo>
                      <a:pt x="216" y="172"/>
                    </a:lnTo>
                    <a:lnTo>
                      <a:pt x="220" y="178"/>
                    </a:lnTo>
                    <a:lnTo>
                      <a:pt x="212" y="176"/>
                    </a:lnTo>
                    <a:lnTo>
                      <a:pt x="202" y="172"/>
                    </a:lnTo>
                    <a:lnTo>
                      <a:pt x="196" y="166"/>
                    </a:lnTo>
                    <a:lnTo>
                      <a:pt x="192" y="164"/>
                    </a:lnTo>
                    <a:lnTo>
                      <a:pt x="192" y="162"/>
                    </a:lnTo>
                    <a:lnTo>
                      <a:pt x="188" y="160"/>
                    </a:lnTo>
                    <a:lnTo>
                      <a:pt x="182" y="158"/>
                    </a:lnTo>
                    <a:lnTo>
                      <a:pt x="170" y="158"/>
                    </a:lnTo>
                    <a:lnTo>
                      <a:pt x="172" y="160"/>
                    </a:lnTo>
                    <a:lnTo>
                      <a:pt x="180" y="168"/>
                    </a:lnTo>
                    <a:lnTo>
                      <a:pt x="196" y="182"/>
                    </a:lnTo>
                    <a:lnTo>
                      <a:pt x="194" y="188"/>
                    </a:lnTo>
                    <a:lnTo>
                      <a:pt x="190" y="190"/>
                    </a:lnTo>
                    <a:lnTo>
                      <a:pt x="184" y="188"/>
                    </a:lnTo>
                    <a:lnTo>
                      <a:pt x="174" y="184"/>
                    </a:lnTo>
                    <a:lnTo>
                      <a:pt x="160" y="176"/>
                    </a:lnTo>
                    <a:lnTo>
                      <a:pt x="134" y="176"/>
                    </a:lnTo>
                    <a:lnTo>
                      <a:pt x="132" y="172"/>
                    </a:lnTo>
                    <a:lnTo>
                      <a:pt x="134" y="170"/>
                    </a:lnTo>
                    <a:lnTo>
                      <a:pt x="134" y="168"/>
                    </a:lnTo>
                    <a:lnTo>
                      <a:pt x="134" y="164"/>
                    </a:lnTo>
                    <a:lnTo>
                      <a:pt x="134" y="160"/>
                    </a:lnTo>
                    <a:lnTo>
                      <a:pt x="134" y="158"/>
                    </a:lnTo>
                    <a:lnTo>
                      <a:pt x="132" y="158"/>
                    </a:lnTo>
                    <a:lnTo>
                      <a:pt x="124" y="152"/>
                    </a:lnTo>
                    <a:lnTo>
                      <a:pt x="120" y="148"/>
                    </a:lnTo>
                    <a:lnTo>
                      <a:pt x="120" y="144"/>
                    </a:lnTo>
                    <a:lnTo>
                      <a:pt x="102" y="144"/>
                    </a:lnTo>
                    <a:lnTo>
                      <a:pt x="94" y="144"/>
                    </a:lnTo>
                    <a:lnTo>
                      <a:pt x="88" y="146"/>
                    </a:lnTo>
                    <a:lnTo>
                      <a:pt x="78" y="148"/>
                    </a:lnTo>
                    <a:lnTo>
                      <a:pt x="70" y="150"/>
                    </a:lnTo>
                    <a:lnTo>
                      <a:pt x="62" y="148"/>
                    </a:lnTo>
                    <a:lnTo>
                      <a:pt x="60" y="146"/>
                    </a:lnTo>
                    <a:lnTo>
                      <a:pt x="60" y="144"/>
                    </a:lnTo>
                    <a:lnTo>
                      <a:pt x="60" y="142"/>
                    </a:lnTo>
                    <a:lnTo>
                      <a:pt x="62" y="138"/>
                    </a:lnTo>
                    <a:lnTo>
                      <a:pt x="70" y="136"/>
                    </a:lnTo>
                    <a:lnTo>
                      <a:pt x="86" y="128"/>
                    </a:lnTo>
                    <a:lnTo>
                      <a:pt x="88" y="132"/>
                    </a:lnTo>
                    <a:lnTo>
                      <a:pt x="92" y="134"/>
                    </a:lnTo>
                    <a:lnTo>
                      <a:pt x="104" y="134"/>
                    </a:lnTo>
                    <a:lnTo>
                      <a:pt x="114" y="132"/>
                    </a:lnTo>
                    <a:lnTo>
                      <a:pt x="116" y="130"/>
                    </a:lnTo>
                    <a:lnTo>
                      <a:pt x="120" y="128"/>
                    </a:lnTo>
                    <a:lnTo>
                      <a:pt x="122" y="126"/>
                    </a:lnTo>
                    <a:lnTo>
                      <a:pt x="122" y="120"/>
                    </a:lnTo>
                    <a:lnTo>
                      <a:pt x="134" y="116"/>
                    </a:lnTo>
                    <a:lnTo>
                      <a:pt x="142" y="112"/>
                    </a:lnTo>
                    <a:lnTo>
                      <a:pt x="162" y="98"/>
                    </a:lnTo>
                    <a:lnTo>
                      <a:pt x="152" y="84"/>
                    </a:lnTo>
                    <a:lnTo>
                      <a:pt x="148" y="82"/>
                    </a:lnTo>
                    <a:lnTo>
                      <a:pt x="142" y="80"/>
                    </a:lnTo>
                    <a:lnTo>
                      <a:pt x="142" y="76"/>
                    </a:lnTo>
                    <a:lnTo>
                      <a:pt x="128" y="76"/>
                    </a:lnTo>
                    <a:lnTo>
                      <a:pt x="130" y="74"/>
                    </a:lnTo>
                    <a:lnTo>
                      <a:pt x="134" y="74"/>
                    </a:lnTo>
                    <a:lnTo>
                      <a:pt x="134" y="66"/>
                    </a:lnTo>
                    <a:lnTo>
                      <a:pt x="130" y="64"/>
                    </a:lnTo>
                    <a:lnTo>
                      <a:pt x="126" y="62"/>
                    </a:lnTo>
                    <a:lnTo>
                      <a:pt x="118" y="56"/>
                    </a:lnTo>
                    <a:lnTo>
                      <a:pt x="114" y="54"/>
                    </a:lnTo>
                    <a:lnTo>
                      <a:pt x="112" y="54"/>
                    </a:lnTo>
                    <a:lnTo>
                      <a:pt x="110" y="56"/>
                    </a:lnTo>
                    <a:lnTo>
                      <a:pt x="104" y="58"/>
                    </a:lnTo>
                    <a:lnTo>
                      <a:pt x="100" y="62"/>
                    </a:lnTo>
                    <a:lnTo>
                      <a:pt x="96" y="64"/>
                    </a:lnTo>
                    <a:lnTo>
                      <a:pt x="92" y="66"/>
                    </a:lnTo>
                    <a:lnTo>
                      <a:pt x="88" y="66"/>
                    </a:lnTo>
                    <a:lnTo>
                      <a:pt x="88" y="64"/>
                    </a:lnTo>
                    <a:lnTo>
                      <a:pt x="88" y="56"/>
                    </a:lnTo>
                    <a:lnTo>
                      <a:pt x="76" y="58"/>
                    </a:lnTo>
                    <a:lnTo>
                      <a:pt x="64" y="58"/>
                    </a:lnTo>
                    <a:lnTo>
                      <a:pt x="36" y="56"/>
                    </a:lnTo>
                    <a:lnTo>
                      <a:pt x="32" y="56"/>
                    </a:lnTo>
                    <a:lnTo>
                      <a:pt x="26" y="54"/>
                    </a:lnTo>
                    <a:lnTo>
                      <a:pt x="24" y="52"/>
                    </a:lnTo>
                    <a:lnTo>
                      <a:pt x="22" y="46"/>
                    </a:lnTo>
                    <a:lnTo>
                      <a:pt x="18" y="48"/>
                    </a:lnTo>
                    <a:lnTo>
                      <a:pt x="14" y="50"/>
                    </a:lnTo>
                    <a:lnTo>
                      <a:pt x="10" y="52"/>
                    </a:lnTo>
                    <a:lnTo>
                      <a:pt x="6" y="52"/>
                    </a:lnTo>
                    <a:lnTo>
                      <a:pt x="4" y="52"/>
                    </a:lnTo>
                    <a:lnTo>
                      <a:pt x="2" y="48"/>
                    </a:lnTo>
                    <a:lnTo>
                      <a:pt x="0" y="44"/>
                    </a:lnTo>
                    <a:lnTo>
                      <a:pt x="6" y="40"/>
                    </a:lnTo>
                    <a:lnTo>
                      <a:pt x="14" y="40"/>
                    </a:lnTo>
                    <a:lnTo>
                      <a:pt x="6" y="36"/>
                    </a:lnTo>
                    <a:lnTo>
                      <a:pt x="4" y="34"/>
                    </a:lnTo>
                    <a:lnTo>
                      <a:pt x="4" y="30"/>
                    </a:lnTo>
                    <a:lnTo>
                      <a:pt x="4" y="28"/>
                    </a:lnTo>
                    <a:lnTo>
                      <a:pt x="6" y="24"/>
                    </a:lnTo>
                    <a:lnTo>
                      <a:pt x="12" y="18"/>
                    </a:lnTo>
                    <a:lnTo>
                      <a:pt x="22" y="14"/>
                    </a:lnTo>
                    <a:lnTo>
                      <a:pt x="32" y="10"/>
                    </a:lnTo>
                    <a:lnTo>
                      <a:pt x="56" y="6"/>
                    </a:lnTo>
                    <a:lnTo>
                      <a:pt x="64" y="4"/>
                    </a:lnTo>
                    <a:lnTo>
                      <a:pt x="72" y="0"/>
                    </a:lnTo>
                    <a:lnTo>
                      <a:pt x="82" y="0"/>
                    </a:lnTo>
                    <a:lnTo>
                      <a:pt x="78" y="6"/>
                    </a:lnTo>
                    <a:lnTo>
                      <a:pt x="72" y="8"/>
                    </a:lnTo>
                    <a:lnTo>
                      <a:pt x="62" y="12"/>
                    </a:lnTo>
                    <a:lnTo>
                      <a:pt x="58" y="16"/>
                    </a:lnTo>
                    <a:lnTo>
                      <a:pt x="54" y="18"/>
                    </a:lnTo>
                    <a:lnTo>
                      <a:pt x="50" y="22"/>
                    </a:lnTo>
                    <a:lnTo>
                      <a:pt x="48" y="28"/>
                    </a:lnTo>
                    <a:lnTo>
                      <a:pt x="56" y="28"/>
                    </a:lnTo>
                    <a:lnTo>
                      <a:pt x="60" y="24"/>
                    </a:lnTo>
                    <a:lnTo>
                      <a:pt x="64" y="18"/>
                    </a:lnTo>
                    <a:lnTo>
                      <a:pt x="70" y="14"/>
                    </a:lnTo>
                    <a:lnTo>
                      <a:pt x="76" y="12"/>
                    </a:lnTo>
                    <a:lnTo>
                      <a:pt x="94" y="6"/>
                    </a:lnTo>
                    <a:lnTo>
                      <a:pt x="1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4" name="Freeform 48"/>
              <p:cNvSpPr>
                <a:spLocks noChangeAspect="1"/>
              </p:cNvSpPr>
              <p:nvPr/>
            </p:nvSpPr>
            <p:spPr bwMode="gray">
              <a:xfrm>
                <a:off x="1779" y="912"/>
                <a:ext cx="32" cy="18"/>
              </a:xfrm>
              <a:custGeom>
                <a:avLst/>
                <a:gdLst>
                  <a:gd name="T0" fmla="*/ 16 w 32"/>
                  <a:gd name="T1" fmla="*/ 2 h 18"/>
                  <a:gd name="T2" fmla="*/ 28 w 32"/>
                  <a:gd name="T3" fmla="*/ 0 h 18"/>
                  <a:gd name="T4" fmla="*/ 30 w 32"/>
                  <a:gd name="T5" fmla="*/ 0 h 18"/>
                  <a:gd name="T6" fmla="*/ 32 w 32"/>
                  <a:gd name="T7" fmla="*/ 2 h 18"/>
                  <a:gd name="T8" fmla="*/ 30 w 32"/>
                  <a:gd name="T9" fmla="*/ 6 h 18"/>
                  <a:gd name="T10" fmla="*/ 28 w 32"/>
                  <a:gd name="T11" fmla="*/ 10 h 18"/>
                  <a:gd name="T12" fmla="*/ 22 w 32"/>
                  <a:gd name="T13" fmla="*/ 14 h 18"/>
                  <a:gd name="T14" fmla="*/ 14 w 32"/>
                  <a:gd name="T15" fmla="*/ 18 h 18"/>
                  <a:gd name="T16" fmla="*/ 6 w 32"/>
                  <a:gd name="T17" fmla="*/ 18 h 18"/>
                  <a:gd name="T18" fmla="*/ 2 w 32"/>
                  <a:gd name="T19" fmla="*/ 16 h 18"/>
                  <a:gd name="T20" fmla="*/ 0 w 32"/>
                  <a:gd name="T21" fmla="*/ 14 h 18"/>
                  <a:gd name="T22" fmla="*/ 2 w 32"/>
                  <a:gd name="T23" fmla="*/ 10 h 18"/>
                  <a:gd name="T24" fmla="*/ 8 w 32"/>
                  <a:gd name="T25" fmla="*/ 6 h 18"/>
                  <a:gd name="T26" fmla="*/ 12 w 32"/>
                  <a:gd name="T27" fmla="*/ 2 h 18"/>
                  <a:gd name="T28" fmla="*/ 18 w 32"/>
                  <a:gd name="T29" fmla="*/ 2 h 18"/>
                  <a:gd name="T30" fmla="*/ 18 w 32"/>
                  <a:gd name="T31" fmla="*/ 0 h 18"/>
                  <a:gd name="T32" fmla="*/ 16 w 32"/>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16" y="2"/>
                    </a:moveTo>
                    <a:lnTo>
                      <a:pt x="28" y="0"/>
                    </a:lnTo>
                    <a:lnTo>
                      <a:pt x="30" y="0"/>
                    </a:lnTo>
                    <a:lnTo>
                      <a:pt x="32" y="2"/>
                    </a:lnTo>
                    <a:lnTo>
                      <a:pt x="30" y="6"/>
                    </a:lnTo>
                    <a:lnTo>
                      <a:pt x="28" y="10"/>
                    </a:lnTo>
                    <a:lnTo>
                      <a:pt x="22" y="14"/>
                    </a:lnTo>
                    <a:lnTo>
                      <a:pt x="14" y="18"/>
                    </a:lnTo>
                    <a:lnTo>
                      <a:pt x="6" y="18"/>
                    </a:lnTo>
                    <a:lnTo>
                      <a:pt x="2" y="16"/>
                    </a:lnTo>
                    <a:lnTo>
                      <a:pt x="0" y="14"/>
                    </a:lnTo>
                    <a:lnTo>
                      <a:pt x="2" y="10"/>
                    </a:lnTo>
                    <a:lnTo>
                      <a:pt x="8" y="6"/>
                    </a:lnTo>
                    <a:lnTo>
                      <a:pt x="12" y="2"/>
                    </a:lnTo>
                    <a:lnTo>
                      <a:pt x="18" y="2"/>
                    </a:lnTo>
                    <a:lnTo>
                      <a:pt x="18" y="0"/>
                    </a:lnTo>
                    <a:lnTo>
                      <a:pt x="16"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sp>
          <p:nvSpPr>
            <p:cNvPr id="10" name="Freeform 49"/>
            <p:cNvSpPr>
              <a:spLocks noChangeAspect="1"/>
            </p:cNvSpPr>
            <p:nvPr/>
          </p:nvSpPr>
          <p:spPr bwMode="gray">
            <a:xfrm>
              <a:off x="771" y="1675"/>
              <a:ext cx="891" cy="444"/>
            </a:xfrm>
            <a:custGeom>
              <a:avLst/>
              <a:gdLst>
                <a:gd name="T0" fmla="*/ 14 w 872"/>
                <a:gd name="T1" fmla="*/ 260 h 434"/>
                <a:gd name="T2" fmla="*/ 66 w 872"/>
                <a:gd name="T3" fmla="*/ 298 h 434"/>
                <a:gd name="T4" fmla="*/ 198 w 872"/>
                <a:gd name="T5" fmla="*/ 318 h 434"/>
                <a:gd name="T6" fmla="*/ 226 w 872"/>
                <a:gd name="T7" fmla="*/ 360 h 434"/>
                <a:gd name="T8" fmla="*/ 256 w 872"/>
                <a:gd name="T9" fmla="*/ 354 h 434"/>
                <a:gd name="T10" fmla="*/ 288 w 872"/>
                <a:gd name="T11" fmla="*/ 408 h 434"/>
                <a:gd name="T12" fmla="*/ 322 w 872"/>
                <a:gd name="T13" fmla="*/ 402 h 434"/>
                <a:gd name="T14" fmla="*/ 350 w 872"/>
                <a:gd name="T15" fmla="*/ 370 h 434"/>
                <a:gd name="T16" fmla="*/ 384 w 872"/>
                <a:gd name="T17" fmla="*/ 354 h 434"/>
                <a:gd name="T18" fmla="*/ 408 w 872"/>
                <a:gd name="T19" fmla="*/ 352 h 434"/>
                <a:gd name="T20" fmla="*/ 444 w 872"/>
                <a:gd name="T21" fmla="*/ 358 h 434"/>
                <a:gd name="T22" fmla="*/ 462 w 872"/>
                <a:gd name="T23" fmla="*/ 358 h 434"/>
                <a:gd name="T24" fmla="*/ 490 w 872"/>
                <a:gd name="T25" fmla="*/ 338 h 434"/>
                <a:gd name="T26" fmla="*/ 524 w 872"/>
                <a:gd name="T27" fmla="*/ 348 h 434"/>
                <a:gd name="T28" fmla="*/ 552 w 872"/>
                <a:gd name="T29" fmla="*/ 354 h 434"/>
                <a:gd name="T30" fmla="*/ 556 w 872"/>
                <a:gd name="T31" fmla="*/ 376 h 434"/>
                <a:gd name="T32" fmla="*/ 564 w 872"/>
                <a:gd name="T33" fmla="*/ 408 h 434"/>
                <a:gd name="T34" fmla="*/ 584 w 872"/>
                <a:gd name="T35" fmla="*/ 428 h 434"/>
                <a:gd name="T36" fmla="*/ 588 w 872"/>
                <a:gd name="T37" fmla="*/ 370 h 434"/>
                <a:gd name="T38" fmla="*/ 608 w 872"/>
                <a:gd name="T39" fmla="*/ 300 h 434"/>
                <a:gd name="T40" fmla="*/ 634 w 872"/>
                <a:gd name="T41" fmla="*/ 276 h 434"/>
                <a:gd name="T42" fmla="*/ 658 w 872"/>
                <a:gd name="T43" fmla="*/ 264 h 434"/>
                <a:gd name="T44" fmla="*/ 688 w 872"/>
                <a:gd name="T45" fmla="*/ 244 h 434"/>
                <a:gd name="T46" fmla="*/ 694 w 872"/>
                <a:gd name="T47" fmla="*/ 222 h 434"/>
                <a:gd name="T48" fmla="*/ 694 w 872"/>
                <a:gd name="T49" fmla="*/ 208 h 434"/>
                <a:gd name="T50" fmla="*/ 706 w 872"/>
                <a:gd name="T51" fmla="*/ 192 h 434"/>
                <a:gd name="T52" fmla="*/ 718 w 872"/>
                <a:gd name="T53" fmla="*/ 174 h 434"/>
                <a:gd name="T54" fmla="*/ 740 w 872"/>
                <a:gd name="T55" fmla="*/ 164 h 434"/>
                <a:gd name="T56" fmla="*/ 770 w 872"/>
                <a:gd name="T57" fmla="*/ 142 h 434"/>
                <a:gd name="T58" fmla="*/ 792 w 872"/>
                <a:gd name="T59" fmla="*/ 130 h 434"/>
                <a:gd name="T60" fmla="*/ 800 w 872"/>
                <a:gd name="T61" fmla="*/ 128 h 434"/>
                <a:gd name="T62" fmla="*/ 808 w 872"/>
                <a:gd name="T63" fmla="*/ 98 h 434"/>
                <a:gd name="T64" fmla="*/ 864 w 872"/>
                <a:gd name="T65" fmla="*/ 50 h 434"/>
                <a:gd name="T66" fmla="*/ 824 w 872"/>
                <a:gd name="T67" fmla="*/ 58 h 434"/>
                <a:gd name="T68" fmla="*/ 750 w 872"/>
                <a:gd name="T69" fmla="*/ 80 h 434"/>
                <a:gd name="T70" fmla="*/ 694 w 872"/>
                <a:gd name="T71" fmla="*/ 100 h 434"/>
                <a:gd name="T72" fmla="*/ 642 w 872"/>
                <a:gd name="T73" fmla="*/ 134 h 434"/>
                <a:gd name="T74" fmla="*/ 630 w 872"/>
                <a:gd name="T75" fmla="*/ 118 h 434"/>
                <a:gd name="T76" fmla="*/ 636 w 872"/>
                <a:gd name="T77" fmla="*/ 94 h 434"/>
                <a:gd name="T78" fmla="*/ 634 w 872"/>
                <a:gd name="T79" fmla="*/ 80 h 434"/>
                <a:gd name="T80" fmla="*/ 610 w 872"/>
                <a:gd name="T81" fmla="*/ 72 h 434"/>
                <a:gd name="T82" fmla="*/ 576 w 872"/>
                <a:gd name="T83" fmla="*/ 122 h 434"/>
                <a:gd name="T84" fmla="*/ 552 w 872"/>
                <a:gd name="T85" fmla="*/ 122 h 434"/>
                <a:gd name="T86" fmla="*/ 584 w 872"/>
                <a:gd name="T87" fmla="*/ 66 h 434"/>
                <a:gd name="T88" fmla="*/ 626 w 872"/>
                <a:gd name="T89" fmla="*/ 50 h 434"/>
                <a:gd name="T90" fmla="*/ 590 w 872"/>
                <a:gd name="T91" fmla="*/ 36 h 434"/>
                <a:gd name="T92" fmla="*/ 540 w 872"/>
                <a:gd name="T93" fmla="*/ 42 h 434"/>
                <a:gd name="T94" fmla="*/ 562 w 872"/>
                <a:gd name="T95" fmla="*/ 22 h 434"/>
                <a:gd name="T96" fmla="*/ 516 w 872"/>
                <a:gd name="T97" fmla="*/ 12 h 434"/>
                <a:gd name="T98" fmla="*/ 104 w 872"/>
                <a:gd name="T99" fmla="*/ 22 h 434"/>
                <a:gd name="T100" fmla="*/ 64 w 872"/>
                <a:gd name="T101" fmla="*/ 52 h 434"/>
                <a:gd name="T102" fmla="*/ 12 w 872"/>
                <a:gd name="T103" fmla="*/ 136 h 434"/>
                <a:gd name="T104" fmla="*/ 0 w 872"/>
                <a:gd name="T105" fmla="*/ 174 h 434"/>
                <a:gd name="T106" fmla="*/ 10 w 872"/>
                <a:gd name="T107" fmla="*/ 196 h 434"/>
                <a:gd name="T108" fmla="*/ 4 w 872"/>
                <a:gd name="T109" fmla="*/ 216 h 4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72" h="434">
                  <a:moveTo>
                    <a:pt x="4" y="226"/>
                  </a:moveTo>
                  <a:lnTo>
                    <a:pt x="4" y="228"/>
                  </a:lnTo>
                  <a:lnTo>
                    <a:pt x="4" y="230"/>
                  </a:lnTo>
                  <a:lnTo>
                    <a:pt x="2" y="236"/>
                  </a:lnTo>
                  <a:lnTo>
                    <a:pt x="4" y="244"/>
                  </a:lnTo>
                  <a:lnTo>
                    <a:pt x="6" y="254"/>
                  </a:lnTo>
                  <a:lnTo>
                    <a:pt x="14" y="260"/>
                  </a:lnTo>
                  <a:lnTo>
                    <a:pt x="26" y="264"/>
                  </a:lnTo>
                  <a:lnTo>
                    <a:pt x="30" y="266"/>
                  </a:lnTo>
                  <a:lnTo>
                    <a:pt x="32" y="268"/>
                  </a:lnTo>
                  <a:lnTo>
                    <a:pt x="40" y="278"/>
                  </a:lnTo>
                  <a:lnTo>
                    <a:pt x="44" y="290"/>
                  </a:lnTo>
                  <a:lnTo>
                    <a:pt x="46" y="300"/>
                  </a:lnTo>
                  <a:lnTo>
                    <a:pt x="66" y="298"/>
                  </a:lnTo>
                  <a:lnTo>
                    <a:pt x="74" y="298"/>
                  </a:lnTo>
                  <a:lnTo>
                    <a:pt x="80" y="300"/>
                  </a:lnTo>
                  <a:lnTo>
                    <a:pt x="124" y="326"/>
                  </a:lnTo>
                  <a:lnTo>
                    <a:pt x="174" y="326"/>
                  </a:lnTo>
                  <a:lnTo>
                    <a:pt x="178" y="316"/>
                  </a:lnTo>
                  <a:lnTo>
                    <a:pt x="194" y="318"/>
                  </a:lnTo>
                  <a:lnTo>
                    <a:pt x="198" y="318"/>
                  </a:lnTo>
                  <a:lnTo>
                    <a:pt x="204" y="316"/>
                  </a:lnTo>
                  <a:lnTo>
                    <a:pt x="206" y="324"/>
                  </a:lnTo>
                  <a:lnTo>
                    <a:pt x="212" y="328"/>
                  </a:lnTo>
                  <a:lnTo>
                    <a:pt x="216" y="332"/>
                  </a:lnTo>
                  <a:lnTo>
                    <a:pt x="220" y="336"/>
                  </a:lnTo>
                  <a:lnTo>
                    <a:pt x="224" y="356"/>
                  </a:lnTo>
                  <a:lnTo>
                    <a:pt x="226" y="360"/>
                  </a:lnTo>
                  <a:lnTo>
                    <a:pt x="230" y="364"/>
                  </a:lnTo>
                  <a:lnTo>
                    <a:pt x="234" y="366"/>
                  </a:lnTo>
                  <a:lnTo>
                    <a:pt x="238" y="366"/>
                  </a:lnTo>
                  <a:lnTo>
                    <a:pt x="244" y="364"/>
                  </a:lnTo>
                  <a:lnTo>
                    <a:pt x="250" y="360"/>
                  </a:lnTo>
                  <a:lnTo>
                    <a:pt x="254" y="354"/>
                  </a:lnTo>
                  <a:lnTo>
                    <a:pt x="256" y="354"/>
                  </a:lnTo>
                  <a:lnTo>
                    <a:pt x="262" y="354"/>
                  </a:lnTo>
                  <a:lnTo>
                    <a:pt x="270" y="354"/>
                  </a:lnTo>
                  <a:lnTo>
                    <a:pt x="276" y="358"/>
                  </a:lnTo>
                  <a:lnTo>
                    <a:pt x="278" y="366"/>
                  </a:lnTo>
                  <a:lnTo>
                    <a:pt x="282" y="374"/>
                  </a:lnTo>
                  <a:lnTo>
                    <a:pt x="286" y="392"/>
                  </a:lnTo>
                  <a:lnTo>
                    <a:pt x="288" y="408"/>
                  </a:lnTo>
                  <a:lnTo>
                    <a:pt x="290" y="412"/>
                  </a:lnTo>
                  <a:lnTo>
                    <a:pt x="294" y="414"/>
                  </a:lnTo>
                  <a:lnTo>
                    <a:pt x="302" y="420"/>
                  </a:lnTo>
                  <a:lnTo>
                    <a:pt x="320" y="426"/>
                  </a:lnTo>
                  <a:lnTo>
                    <a:pt x="322" y="426"/>
                  </a:lnTo>
                  <a:lnTo>
                    <a:pt x="322" y="408"/>
                  </a:lnTo>
                  <a:lnTo>
                    <a:pt x="322" y="402"/>
                  </a:lnTo>
                  <a:lnTo>
                    <a:pt x="324" y="394"/>
                  </a:lnTo>
                  <a:lnTo>
                    <a:pt x="328" y="388"/>
                  </a:lnTo>
                  <a:lnTo>
                    <a:pt x="332" y="382"/>
                  </a:lnTo>
                  <a:lnTo>
                    <a:pt x="338" y="378"/>
                  </a:lnTo>
                  <a:lnTo>
                    <a:pt x="340" y="374"/>
                  </a:lnTo>
                  <a:lnTo>
                    <a:pt x="342" y="370"/>
                  </a:lnTo>
                  <a:lnTo>
                    <a:pt x="350" y="370"/>
                  </a:lnTo>
                  <a:lnTo>
                    <a:pt x="358" y="368"/>
                  </a:lnTo>
                  <a:lnTo>
                    <a:pt x="370" y="360"/>
                  </a:lnTo>
                  <a:lnTo>
                    <a:pt x="372" y="358"/>
                  </a:lnTo>
                  <a:lnTo>
                    <a:pt x="374" y="356"/>
                  </a:lnTo>
                  <a:lnTo>
                    <a:pt x="374" y="354"/>
                  </a:lnTo>
                  <a:lnTo>
                    <a:pt x="378" y="352"/>
                  </a:lnTo>
                  <a:lnTo>
                    <a:pt x="384" y="354"/>
                  </a:lnTo>
                  <a:lnTo>
                    <a:pt x="386" y="352"/>
                  </a:lnTo>
                  <a:lnTo>
                    <a:pt x="386" y="350"/>
                  </a:lnTo>
                  <a:lnTo>
                    <a:pt x="388" y="348"/>
                  </a:lnTo>
                  <a:lnTo>
                    <a:pt x="392" y="348"/>
                  </a:lnTo>
                  <a:lnTo>
                    <a:pt x="398" y="348"/>
                  </a:lnTo>
                  <a:lnTo>
                    <a:pt x="404" y="350"/>
                  </a:lnTo>
                  <a:lnTo>
                    <a:pt x="408" y="352"/>
                  </a:lnTo>
                  <a:lnTo>
                    <a:pt x="414" y="354"/>
                  </a:lnTo>
                  <a:lnTo>
                    <a:pt x="418" y="352"/>
                  </a:lnTo>
                  <a:lnTo>
                    <a:pt x="424" y="352"/>
                  </a:lnTo>
                  <a:lnTo>
                    <a:pt x="430" y="356"/>
                  </a:lnTo>
                  <a:lnTo>
                    <a:pt x="434" y="358"/>
                  </a:lnTo>
                  <a:lnTo>
                    <a:pt x="440" y="360"/>
                  </a:lnTo>
                  <a:lnTo>
                    <a:pt x="444" y="358"/>
                  </a:lnTo>
                  <a:lnTo>
                    <a:pt x="450" y="356"/>
                  </a:lnTo>
                  <a:lnTo>
                    <a:pt x="452" y="358"/>
                  </a:lnTo>
                  <a:lnTo>
                    <a:pt x="454" y="360"/>
                  </a:lnTo>
                  <a:lnTo>
                    <a:pt x="456" y="362"/>
                  </a:lnTo>
                  <a:lnTo>
                    <a:pt x="460" y="362"/>
                  </a:lnTo>
                  <a:lnTo>
                    <a:pt x="462" y="362"/>
                  </a:lnTo>
                  <a:lnTo>
                    <a:pt x="462" y="358"/>
                  </a:lnTo>
                  <a:lnTo>
                    <a:pt x="458" y="356"/>
                  </a:lnTo>
                  <a:lnTo>
                    <a:pt x="456" y="354"/>
                  </a:lnTo>
                  <a:lnTo>
                    <a:pt x="456" y="340"/>
                  </a:lnTo>
                  <a:lnTo>
                    <a:pt x="466" y="338"/>
                  </a:lnTo>
                  <a:lnTo>
                    <a:pt x="474" y="336"/>
                  </a:lnTo>
                  <a:lnTo>
                    <a:pt x="486" y="340"/>
                  </a:lnTo>
                  <a:lnTo>
                    <a:pt x="490" y="338"/>
                  </a:lnTo>
                  <a:lnTo>
                    <a:pt x="494" y="336"/>
                  </a:lnTo>
                  <a:lnTo>
                    <a:pt x="510" y="336"/>
                  </a:lnTo>
                  <a:lnTo>
                    <a:pt x="512" y="338"/>
                  </a:lnTo>
                  <a:lnTo>
                    <a:pt x="516" y="340"/>
                  </a:lnTo>
                  <a:lnTo>
                    <a:pt x="522" y="342"/>
                  </a:lnTo>
                  <a:lnTo>
                    <a:pt x="524" y="346"/>
                  </a:lnTo>
                  <a:lnTo>
                    <a:pt x="524" y="348"/>
                  </a:lnTo>
                  <a:lnTo>
                    <a:pt x="524" y="352"/>
                  </a:lnTo>
                  <a:lnTo>
                    <a:pt x="530" y="350"/>
                  </a:lnTo>
                  <a:lnTo>
                    <a:pt x="532" y="348"/>
                  </a:lnTo>
                  <a:lnTo>
                    <a:pt x="542" y="344"/>
                  </a:lnTo>
                  <a:lnTo>
                    <a:pt x="550" y="346"/>
                  </a:lnTo>
                  <a:lnTo>
                    <a:pt x="552" y="350"/>
                  </a:lnTo>
                  <a:lnTo>
                    <a:pt x="552" y="354"/>
                  </a:lnTo>
                  <a:lnTo>
                    <a:pt x="554" y="356"/>
                  </a:lnTo>
                  <a:lnTo>
                    <a:pt x="556" y="360"/>
                  </a:lnTo>
                  <a:lnTo>
                    <a:pt x="558" y="362"/>
                  </a:lnTo>
                  <a:lnTo>
                    <a:pt x="562" y="364"/>
                  </a:lnTo>
                  <a:lnTo>
                    <a:pt x="560" y="370"/>
                  </a:lnTo>
                  <a:lnTo>
                    <a:pt x="558" y="372"/>
                  </a:lnTo>
                  <a:lnTo>
                    <a:pt x="556" y="376"/>
                  </a:lnTo>
                  <a:lnTo>
                    <a:pt x="556" y="380"/>
                  </a:lnTo>
                  <a:lnTo>
                    <a:pt x="558" y="382"/>
                  </a:lnTo>
                  <a:lnTo>
                    <a:pt x="560" y="386"/>
                  </a:lnTo>
                  <a:lnTo>
                    <a:pt x="558" y="388"/>
                  </a:lnTo>
                  <a:lnTo>
                    <a:pt x="558" y="390"/>
                  </a:lnTo>
                  <a:lnTo>
                    <a:pt x="558" y="400"/>
                  </a:lnTo>
                  <a:lnTo>
                    <a:pt x="564" y="408"/>
                  </a:lnTo>
                  <a:lnTo>
                    <a:pt x="564" y="416"/>
                  </a:lnTo>
                  <a:lnTo>
                    <a:pt x="566" y="422"/>
                  </a:lnTo>
                  <a:lnTo>
                    <a:pt x="570" y="428"/>
                  </a:lnTo>
                  <a:lnTo>
                    <a:pt x="574" y="432"/>
                  </a:lnTo>
                  <a:lnTo>
                    <a:pt x="578" y="434"/>
                  </a:lnTo>
                  <a:lnTo>
                    <a:pt x="584" y="434"/>
                  </a:lnTo>
                  <a:lnTo>
                    <a:pt x="584" y="428"/>
                  </a:lnTo>
                  <a:lnTo>
                    <a:pt x="588" y="420"/>
                  </a:lnTo>
                  <a:lnTo>
                    <a:pt x="590" y="414"/>
                  </a:lnTo>
                  <a:lnTo>
                    <a:pt x="592" y="408"/>
                  </a:lnTo>
                  <a:lnTo>
                    <a:pt x="592" y="398"/>
                  </a:lnTo>
                  <a:lnTo>
                    <a:pt x="594" y="388"/>
                  </a:lnTo>
                  <a:lnTo>
                    <a:pt x="592" y="380"/>
                  </a:lnTo>
                  <a:lnTo>
                    <a:pt x="588" y="370"/>
                  </a:lnTo>
                  <a:lnTo>
                    <a:pt x="586" y="358"/>
                  </a:lnTo>
                  <a:lnTo>
                    <a:pt x="584" y="348"/>
                  </a:lnTo>
                  <a:lnTo>
                    <a:pt x="586" y="332"/>
                  </a:lnTo>
                  <a:lnTo>
                    <a:pt x="590" y="322"/>
                  </a:lnTo>
                  <a:lnTo>
                    <a:pt x="598" y="310"/>
                  </a:lnTo>
                  <a:lnTo>
                    <a:pt x="606" y="300"/>
                  </a:lnTo>
                  <a:lnTo>
                    <a:pt x="608" y="300"/>
                  </a:lnTo>
                  <a:lnTo>
                    <a:pt x="612" y="298"/>
                  </a:lnTo>
                  <a:lnTo>
                    <a:pt x="616" y="296"/>
                  </a:lnTo>
                  <a:lnTo>
                    <a:pt x="618" y="294"/>
                  </a:lnTo>
                  <a:lnTo>
                    <a:pt x="624" y="292"/>
                  </a:lnTo>
                  <a:lnTo>
                    <a:pt x="626" y="290"/>
                  </a:lnTo>
                  <a:lnTo>
                    <a:pt x="632" y="282"/>
                  </a:lnTo>
                  <a:lnTo>
                    <a:pt x="634" y="276"/>
                  </a:lnTo>
                  <a:lnTo>
                    <a:pt x="638" y="274"/>
                  </a:lnTo>
                  <a:lnTo>
                    <a:pt x="644" y="274"/>
                  </a:lnTo>
                  <a:lnTo>
                    <a:pt x="644" y="272"/>
                  </a:lnTo>
                  <a:lnTo>
                    <a:pt x="646" y="272"/>
                  </a:lnTo>
                  <a:lnTo>
                    <a:pt x="650" y="272"/>
                  </a:lnTo>
                  <a:lnTo>
                    <a:pt x="654" y="268"/>
                  </a:lnTo>
                  <a:lnTo>
                    <a:pt x="658" y="264"/>
                  </a:lnTo>
                  <a:lnTo>
                    <a:pt x="660" y="260"/>
                  </a:lnTo>
                  <a:lnTo>
                    <a:pt x="668" y="258"/>
                  </a:lnTo>
                  <a:lnTo>
                    <a:pt x="672" y="258"/>
                  </a:lnTo>
                  <a:lnTo>
                    <a:pt x="678" y="254"/>
                  </a:lnTo>
                  <a:lnTo>
                    <a:pt x="676" y="250"/>
                  </a:lnTo>
                  <a:lnTo>
                    <a:pt x="678" y="246"/>
                  </a:lnTo>
                  <a:lnTo>
                    <a:pt x="688" y="244"/>
                  </a:lnTo>
                  <a:lnTo>
                    <a:pt x="690" y="242"/>
                  </a:lnTo>
                  <a:lnTo>
                    <a:pt x="692" y="240"/>
                  </a:lnTo>
                  <a:lnTo>
                    <a:pt x="696" y="238"/>
                  </a:lnTo>
                  <a:lnTo>
                    <a:pt x="698" y="234"/>
                  </a:lnTo>
                  <a:lnTo>
                    <a:pt x="696" y="230"/>
                  </a:lnTo>
                  <a:lnTo>
                    <a:pt x="696" y="226"/>
                  </a:lnTo>
                  <a:lnTo>
                    <a:pt x="694" y="222"/>
                  </a:lnTo>
                  <a:lnTo>
                    <a:pt x="692" y="218"/>
                  </a:lnTo>
                  <a:lnTo>
                    <a:pt x="690" y="216"/>
                  </a:lnTo>
                  <a:lnTo>
                    <a:pt x="688" y="214"/>
                  </a:lnTo>
                  <a:lnTo>
                    <a:pt x="694" y="214"/>
                  </a:lnTo>
                  <a:lnTo>
                    <a:pt x="692" y="214"/>
                  </a:lnTo>
                  <a:lnTo>
                    <a:pt x="692" y="212"/>
                  </a:lnTo>
                  <a:lnTo>
                    <a:pt x="694" y="208"/>
                  </a:lnTo>
                  <a:lnTo>
                    <a:pt x="700" y="210"/>
                  </a:lnTo>
                  <a:lnTo>
                    <a:pt x="704" y="208"/>
                  </a:lnTo>
                  <a:lnTo>
                    <a:pt x="706" y="206"/>
                  </a:lnTo>
                  <a:lnTo>
                    <a:pt x="706" y="198"/>
                  </a:lnTo>
                  <a:lnTo>
                    <a:pt x="702" y="190"/>
                  </a:lnTo>
                  <a:lnTo>
                    <a:pt x="702" y="188"/>
                  </a:lnTo>
                  <a:lnTo>
                    <a:pt x="706" y="192"/>
                  </a:lnTo>
                  <a:lnTo>
                    <a:pt x="708" y="196"/>
                  </a:lnTo>
                  <a:lnTo>
                    <a:pt x="714" y="196"/>
                  </a:lnTo>
                  <a:lnTo>
                    <a:pt x="716" y="194"/>
                  </a:lnTo>
                  <a:lnTo>
                    <a:pt x="718" y="188"/>
                  </a:lnTo>
                  <a:lnTo>
                    <a:pt x="718" y="168"/>
                  </a:lnTo>
                  <a:lnTo>
                    <a:pt x="718" y="172"/>
                  </a:lnTo>
                  <a:lnTo>
                    <a:pt x="718" y="174"/>
                  </a:lnTo>
                  <a:lnTo>
                    <a:pt x="720" y="174"/>
                  </a:lnTo>
                  <a:lnTo>
                    <a:pt x="720" y="178"/>
                  </a:lnTo>
                  <a:lnTo>
                    <a:pt x="722" y="182"/>
                  </a:lnTo>
                  <a:lnTo>
                    <a:pt x="726" y="176"/>
                  </a:lnTo>
                  <a:lnTo>
                    <a:pt x="732" y="172"/>
                  </a:lnTo>
                  <a:lnTo>
                    <a:pt x="734" y="172"/>
                  </a:lnTo>
                  <a:lnTo>
                    <a:pt x="740" y="164"/>
                  </a:lnTo>
                  <a:lnTo>
                    <a:pt x="744" y="158"/>
                  </a:lnTo>
                  <a:lnTo>
                    <a:pt x="742" y="150"/>
                  </a:lnTo>
                  <a:lnTo>
                    <a:pt x="744" y="148"/>
                  </a:lnTo>
                  <a:lnTo>
                    <a:pt x="746" y="146"/>
                  </a:lnTo>
                  <a:lnTo>
                    <a:pt x="756" y="146"/>
                  </a:lnTo>
                  <a:lnTo>
                    <a:pt x="766" y="146"/>
                  </a:lnTo>
                  <a:lnTo>
                    <a:pt x="770" y="142"/>
                  </a:lnTo>
                  <a:lnTo>
                    <a:pt x="752" y="142"/>
                  </a:lnTo>
                  <a:lnTo>
                    <a:pt x="760" y="140"/>
                  </a:lnTo>
                  <a:lnTo>
                    <a:pt x="770" y="140"/>
                  </a:lnTo>
                  <a:lnTo>
                    <a:pt x="776" y="138"/>
                  </a:lnTo>
                  <a:lnTo>
                    <a:pt x="786" y="134"/>
                  </a:lnTo>
                  <a:lnTo>
                    <a:pt x="790" y="132"/>
                  </a:lnTo>
                  <a:lnTo>
                    <a:pt x="792" y="130"/>
                  </a:lnTo>
                  <a:lnTo>
                    <a:pt x="802" y="132"/>
                  </a:lnTo>
                  <a:lnTo>
                    <a:pt x="808" y="130"/>
                  </a:lnTo>
                  <a:lnTo>
                    <a:pt x="812" y="128"/>
                  </a:lnTo>
                  <a:lnTo>
                    <a:pt x="810" y="124"/>
                  </a:lnTo>
                  <a:lnTo>
                    <a:pt x="808" y="126"/>
                  </a:lnTo>
                  <a:lnTo>
                    <a:pt x="806" y="128"/>
                  </a:lnTo>
                  <a:lnTo>
                    <a:pt x="800" y="128"/>
                  </a:lnTo>
                  <a:lnTo>
                    <a:pt x="802" y="126"/>
                  </a:lnTo>
                  <a:lnTo>
                    <a:pt x="802" y="122"/>
                  </a:lnTo>
                  <a:lnTo>
                    <a:pt x="800" y="118"/>
                  </a:lnTo>
                  <a:lnTo>
                    <a:pt x="802" y="112"/>
                  </a:lnTo>
                  <a:lnTo>
                    <a:pt x="804" y="108"/>
                  </a:lnTo>
                  <a:lnTo>
                    <a:pt x="806" y="104"/>
                  </a:lnTo>
                  <a:lnTo>
                    <a:pt x="808" y="98"/>
                  </a:lnTo>
                  <a:lnTo>
                    <a:pt x="814" y="94"/>
                  </a:lnTo>
                  <a:lnTo>
                    <a:pt x="822" y="90"/>
                  </a:lnTo>
                  <a:lnTo>
                    <a:pt x="838" y="84"/>
                  </a:lnTo>
                  <a:lnTo>
                    <a:pt x="854" y="80"/>
                  </a:lnTo>
                  <a:lnTo>
                    <a:pt x="870" y="74"/>
                  </a:lnTo>
                  <a:lnTo>
                    <a:pt x="864" y="54"/>
                  </a:lnTo>
                  <a:lnTo>
                    <a:pt x="864" y="50"/>
                  </a:lnTo>
                  <a:lnTo>
                    <a:pt x="866" y="46"/>
                  </a:lnTo>
                  <a:lnTo>
                    <a:pt x="872" y="38"/>
                  </a:lnTo>
                  <a:lnTo>
                    <a:pt x="852" y="32"/>
                  </a:lnTo>
                  <a:lnTo>
                    <a:pt x="846" y="34"/>
                  </a:lnTo>
                  <a:lnTo>
                    <a:pt x="840" y="38"/>
                  </a:lnTo>
                  <a:lnTo>
                    <a:pt x="830" y="52"/>
                  </a:lnTo>
                  <a:lnTo>
                    <a:pt x="824" y="58"/>
                  </a:lnTo>
                  <a:lnTo>
                    <a:pt x="820" y="66"/>
                  </a:lnTo>
                  <a:lnTo>
                    <a:pt x="814" y="70"/>
                  </a:lnTo>
                  <a:lnTo>
                    <a:pt x="804" y="72"/>
                  </a:lnTo>
                  <a:lnTo>
                    <a:pt x="798" y="74"/>
                  </a:lnTo>
                  <a:lnTo>
                    <a:pt x="766" y="74"/>
                  </a:lnTo>
                  <a:lnTo>
                    <a:pt x="758" y="78"/>
                  </a:lnTo>
                  <a:lnTo>
                    <a:pt x="750" y="80"/>
                  </a:lnTo>
                  <a:lnTo>
                    <a:pt x="738" y="90"/>
                  </a:lnTo>
                  <a:lnTo>
                    <a:pt x="724" y="100"/>
                  </a:lnTo>
                  <a:lnTo>
                    <a:pt x="718" y="102"/>
                  </a:lnTo>
                  <a:lnTo>
                    <a:pt x="712" y="104"/>
                  </a:lnTo>
                  <a:lnTo>
                    <a:pt x="706" y="102"/>
                  </a:lnTo>
                  <a:lnTo>
                    <a:pt x="700" y="100"/>
                  </a:lnTo>
                  <a:lnTo>
                    <a:pt x="694" y="100"/>
                  </a:lnTo>
                  <a:lnTo>
                    <a:pt x="692" y="102"/>
                  </a:lnTo>
                  <a:lnTo>
                    <a:pt x="688" y="106"/>
                  </a:lnTo>
                  <a:lnTo>
                    <a:pt x="686" y="110"/>
                  </a:lnTo>
                  <a:lnTo>
                    <a:pt x="684" y="116"/>
                  </a:lnTo>
                  <a:lnTo>
                    <a:pt x="672" y="122"/>
                  </a:lnTo>
                  <a:lnTo>
                    <a:pt x="658" y="128"/>
                  </a:lnTo>
                  <a:lnTo>
                    <a:pt x="642" y="134"/>
                  </a:lnTo>
                  <a:lnTo>
                    <a:pt x="632" y="136"/>
                  </a:lnTo>
                  <a:lnTo>
                    <a:pt x="622" y="134"/>
                  </a:lnTo>
                  <a:lnTo>
                    <a:pt x="618" y="134"/>
                  </a:lnTo>
                  <a:lnTo>
                    <a:pt x="618" y="132"/>
                  </a:lnTo>
                  <a:lnTo>
                    <a:pt x="618" y="126"/>
                  </a:lnTo>
                  <a:lnTo>
                    <a:pt x="622" y="122"/>
                  </a:lnTo>
                  <a:lnTo>
                    <a:pt x="630" y="118"/>
                  </a:lnTo>
                  <a:lnTo>
                    <a:pt x="636" y="112"/>
                  </a:lnTo>
                  <a:lnTo>
                    <a:pt x="640" y="108"/>
                  </a:lnTo>
                  <a:lnTo>
                    <a:pt x="640" y="106"/>
                  </a:lnTo>
                  <a:lnTo>
                    <a:pt x="638" y="104"/>
                  </a:lnTo>
                  <a:lnTo>
                    <a:pt x="636" y="102"/>
                  </a:lnTo>
                  <a:lnTo>
                    <a:pt x="638" y="96"/>
                  </a:lnTo>
                  <a:lnTo>
                    <a:pt x="636" y="94"/>
                  </a:lnTo>
                  <a:lnTo>
                    <a:pt x="634" y="88"/>
                  </a:lnTo>
                  <a:lnTo>
                    <a:pt x="632" y="92"/>
                  </a:lnTo>
                  <a:lnTo>
                    <a:pt x="630" y="96"/>
                  </a:lnTo>
                  <a:lnTo>
                    <a:pt x="622" y="96"/>
                  </a:lnTo>
                  <a:lnTo>
                    <a:pt x="626" y="90"/>
                  </a:lnTo>
                  <a:lnTo>
                    <a:pt x="632" y="86"/>
                  </a:lnTo>
                  <a:lnTo>
                    <a:pt x="634" y="80"/>
                  </a:lnTo>
                  <a:lnTo>
                    <a:pt x="636" y="72"/>
                  </a:lnTo>
                  <a:lnTo>
                    <a:pt x="636" y="68"/>
                  </a:lnTo>
                  <a:lnTo>
                    <a:pt x="632" y="66"/>
                  </a:lnTo>
                  <a:lnTo>
                    <a:pt x="630" y="64"/>
                  </a:lnTo>
                  <a:lnTo>
                    <a:pt x="622" y="64"/>
                  </a:lnTo>
                  <a:lnTo>
                    <a:pt x="618" y="64"/>
                  </a:lnTo>
                  <a:lnTo>
                    <a:pt x="610" y="72"/>
                  </a:lnTo>
                  <a:lnTo>
                    <a:pt x="602" y="78"/>
                  </a:lnTo>
                  <a:lnTo>
                    <a:pt x="592" y="82"/>
                  </a:lnTo>
                  <a:lnTo>
                    <a:pt x="584" y="92"/>
                  </a:lnTo>
                  <a:lnTo>
                    <a:pt x="582" y="96"/>
                  </a:lnTo>
                  <a:lnTo>
                    <a:pt x="580" y="104"/>
                  </a:lnTo>
                  <a:lnTo>
                    <a:pt x="578" y="116"/>
                  </a:lnTo>
                  <a:lnTo>
                    <a:pt x="576" y="122"/>
                  </a:lnTo>
                  <a:lnTo>
                    <a:pt x="572" y="128"/>
                  </a:lnTo>
                  <a:lnTo>
                    <a:pt x="566" y="132"/>
                  </a:lnTo>
                  <a:lnTo>
                    <a:pt x="558" y="134"/>
                  </a:lnTo>
                  <a:lnTo>
                    <a:pt x="554" y="132"/>
                  </a:lnTo>
                  <a:lnTo>
                    <a:pt x="552" y="130"/>
                  </a:lnTo>
                  <a:lnTo>
                    <a:pt x="550" y="128"/>
                  </a:lnTo>
                  <a:lnTo>
                    <a:pt x="552" y="122"/>
                  </a:lnTo>
                  <a:lnTo>
                    <a:pt x="554" y="114"/>
                  </a:lnTo>
                  <a:lnTo>
                    <a:pt x="560" y="102"/>
                  </a:lnTo>
                  <a:lnTo>
                    <a:pt x="568" y="90"/>
                  </a:lnTo>
                  <a:lnTo>
                    <a:pt x="576" y="80"/>
                  </a:lnTo>
                  <a:lnTo>
                    <a:pt x="576" y="78"/>
                  </a:lnTo>
                  <a:lnTo>
                    <a:pt x="578" y="74"/>
                  </a:lnTo>
                  <a:lnTo>
                    <a:pt x="584" y="66"/>
                  </a:lnTo>
                  <a:lnTo>
                    <a:pt x="594" y="60"/>
                  </a:lnTo>
                  <a:lnTo>
                    <a:pt x="602" y="58"/>
                  </a:lnTo>
                  <a:lnTo>
                    <a:pt x="620" y="58"/>
                  </a:lnTo>
                  <a:lnTo>
                    <a:pt x="624" y="56"/>
                  </a:lnTo>
                  <a:lnTo>
                    <a:pt x="628" y="56"/>
                  </a:lnTo>
                  <a:lnTo>
                    <a:pt x="634" y="52"/>
                  </a:lnTo>
                  <a:lnTo>
                    <a:pt x="626" y="50"/>
                  </a:lnTo>
                  <a:lnTo>
                    <a:pt x="618" y="50"/>
                  </a:lnTo>
                  <a:lnTo>
                    <a:pt x="612" y="50"/>
                  </a:lnTo>
                  <a:lnTo>
                    <a:pt x="606" y="48"/>
                  </a:lnTo>
                  <a:lnTo>
                    <a:pt x="596" y="46"/>
                  </a:lnTo>
                  <a:lnTo>
                    <a:pt x="592" y="44"/>
                  </a:lnTo>
                  <a:lnTo>
                    <a:pt x="590" y="40"/>
                  </a:lnTo>
                  <a:lnTo>
                    <a:pt x="590" y="36"/>
                  </a:lnTo>
                  <a:lnTo>
                    <a:pt x="584" y="36"/>
                  </a:lnTo>
                  <a:lnTo>
                    <a:pt x="582" y="36"/>
                  </a:lnTo>
                  <a:lnTo>
                    <a:pt x="580" y="34"/>
                  </a:lnTo>
                  <a:lnTo>
                    <a:pt x="586" y="30"/>
                  </a:lnTo>
                  <a:lnTo>
                    <a:pt x="564" y="38"/>
                  </a:lnTo>
                  <a:lnTo>
                    <a:pt x="550" y="40"/>
                  </a:lnTo>
                  <a:lnTo>
                    <a:pt x="540" y="42"/>
                  </a:lnTo>
                  <a:lnTo>
                    <a:pt x="536" y="42"/>
                  </a:lnTo>
                  <a:lnTo>
                    <a:pt x="532" y="42"/>
                  </a:lnTo>
                  <a:lnTo>
                    <a:pt x="528" y="40"/>
                  </a:lnTo>
                  <a:lnTo>
                    <a:pt x="536" y="34"/>
                  </a:lnTo>
                  <a:lnTo>
                    <a:pt x="544" y="30"/>
                  </a:lnTo>
                  <a:lnTo>
                    <a:pt x="552" y="26"/>
                  </a:lnTo>
                  <a:lnTo>
                    <a:pt x="562" y="22"/>
                  </a:lnTo>
                  <a:lnTo>
                    <a:pt x="550" y="20"/>
                  </a:lnTo>
                  <a:lnTo>
                    <a:pt x="540" y="16"/>
                  </a:lnTo>
                  <a:lnTo>
                    <a:pt x="540" y="18"/>
                  </a:lnTo>
                  <a:lnTo>
                    <a:pt x="534" y="16"/>
                  </a:lnTo>
                  <a:lnTo>
                    <a:pt x="528" y="14"/>
                  </a:lnTo>
                  <a:lnTo>
                    <a:pt x="522" y="14"/>
                  </a:lnTo>
                  <a:lnTo>
                    <a:pt x="516" y="12"/>
                  </a:lnTo>
                  <a:lnTo>
                    <a:pt x="510" y="10"/>
                  </a:lnTo>
                  <a:lnTo>
                    <a:pt x="506" y="6"/>
                  </a:lnTo>
                  <a:lnTo>
                    <a:pt x="506" y="0"/>
                  </a:lnTo>
                  <a:lnTo>
                    <a:pt x="112" y="0"/>
                  </a:lnTo>
                  <a:lnTo>
                    <a:pt x="110" y="6"/>
                  </a:lnTo>
                  <a:lnTo>
                    <a:pt x="106" y="14"/>
                  </a:lnTo>
                  <a:lnTo>
                    <a:pt x="104" y="22"/>
                  </a:lnTo>
                  <a:lnTo>
                    <a:pt x="100" y="24"/>
                  </a:lnTo>
                  <a:lnTo>
                    <a:pt x="96" y="26"/>
                  </a:lnTo>
                  <a:lnTo>
                    <a:pt x="94" y="22"/>
                  </a:lnTo>
                  <a:lnTo>
                    <a:pt x="92" y="20"/>
                  </a:lnTo>
                  <a:lnTo>
                    <a:pt x="82" y="16"/>
                  </a:lnTo>
                  <a:lnTo>
                    <a:pt x="78" y="26"/>
                  </a:lnTo>
                  <a:lnTo>
                    <a:pt x="64" y="52"/>
                  </a:lnTo>
                  <a:lnTo>
                    <a:pt x="48" y="80"/>
                  </a:lnTo>
                  <a:lnTo>
                    <a:pt x="40" y="90"/>
                  </a:lnTo>
                  <a:lnTo>
                    <a:pt x="32" y="98"/>
                  </a:lnTo>
                  <a:lnTo>
                    <a:pt x="26" y="106"/>
                  </a:lnTo>
                  <a:lnTo>
                    <a:pt x="20" y="114"/>
                  </a:lnTo>
                  <a:lnTo>
                    <a:pt x="14" y="126"/>
                  </a:lnTo>
                  <a:lnTo>
                    <a:pt x="12" y="136"/>
                  </a:lnTo>
                  <a:lnTo>
                    <a:pt x="8" y="146"/>
                  </a:lnTo>
                  <a:lnTo>
                    <a:pt x="2" y="158"/>
                  </a:lnTo>
                  <a:lnTo>
                    <a:pt x="2" y="162"/>
                  </a:lnTo>
                  <a:lnTo>
                    <a:pt x="2" y="166"/>
                  </a:lnTo>
                  <a:lnTo>
                    <a:pt x="2" y="170"/>
                  </a:lnTo>
                  <a:lnTo>
                    <a:pt x="0" y="172"/>
                  </a:lnTo>
                  <a:lnTo>
                    <a:pt x="0" y="174"/>
                  </a:lnTo>
                  <a:lnTo>
                    <a:pt x="0" y="178"/>
                  </a:lnTo>
                  <a:lnTo>
                    <a:pt x="2" y="190"/>
                  </a:lnTo>
                  <a:lnTo>
                    <a:pt x="4" y="198"/>
                  </a:lnTo>
                  <a:lnTo>
                    <a:pt x="6" y="196"/>
                  </a:lnTo>
                  <a:lnTo>
                    <a:pt x="10" y="194"/>
                  </a:lnTo>
                  <a:lnTo>
                    <a:pt x="18" y="196"/>
                  </a:lnTo>
                  <a:lnTo>
                    <a:pt x="10" y="196"/>
                  </a:lnTo>
                  <a:lnTo>
                    <a:pt x="8" y="198"/>
                  </a:lnTo>
                  <a:lnTo>
                    <a:pt x="6" y="200"/>
                  </a:lnTo>
                  <a:lnTo>
                    <a:pt x="8" y="204"/>
                  </a:lnTo>
                  <a:lnTo>
                    <a:pt x="4" y="202"/>
                  </a:lnTo>
                  <a:lnTo>
                    <a:pt x="2" y="206"/>
                  </a:lnTo>
                  <a:lnTo>
                    <a:pt x="4" y="214"/>
                  </a:lnTo>
                  <a:lnTo>
                    <a:pt x="4" y="216"/>
                  </a:lnTo>
                  <a:lnTo>
                    <a:pt x="6" y="216"/>
                  </a:lnTo>
                  <a:lnTo>
                    <a:pt x="6" y="220"/>
                  </a:lnTo>
                  <a:lnTo>
                    <a:pt x="6" y="222"/>
                  </a:lnTo>
                  <a:lnTo>
                    <a:pt x="4" y="2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 name="Freeform 50"/>
            <p:cNvSpPr>
              <a:spLocks noChangeAspect="1"/>
            </p:cNvSpPr>
            <p:nvPr/>
          </p:nvSpPr>
          <p:spPr bwMode="gray">
            <a:xfrm>
              <a:off x="385" y="1295"/>
              <a:ext cx="586" cy="284"/>
            </a:xfrm>
            <a:custGeom>
              <a:avLst/>
              <a:gdLst>
                <a:gd name="T0" fmla="*/ 376 w 574"/>
                <a:gd name="T1" fmla="*/ 184 h 278"/>
                <a:gd name="T2" fmla="*/ 350 w 574"/>
                <a:gd name="T3" fmla="*/ 176 h 278"/>
                <a:gd name="T4" fmla="*/ 338 w 574"/>
                <a:gd name="T5" fmla="*/ 168 h 278"/>
                <a:gd name="T6" fmla="*/ 308 w 574"/>
                <a:gd name="T7" fmla="*/ 184 h 278"/>
                <a:gd name="T8" fmla="*/ 282 w 574"/>
                <a:gd name="T9" fmla="*/ 192 h 278"/>
                <a:gd name="T10" fmla="*/ 262 w 574"/>
                <a:gd name="T11" fmla="*/ 194 h 278"/>
                <a:gd name="T12" fmla="*/ 286 w 574"/>
                <a:gd name="T13" fmla="*/ 178 h 278"/>
                <a:gd name="T14" fmla="*/ 282 w 574"/>
                <a:gd name="T15" fmla="*/ 174 h 278"/>
                <a:gd name="T16" fmla="*/ 246 w 574"/>
                <a:gd name="T17" fmla="*/ 192 h 278"/>
                <a:gd name="T18" fmla="*/ 230 w 574"/>
                <a:gd name="T19" fmla="*/ 202 h 278"/>
                <a:gd name="T20" fmla="*/ 206 w 574"/>
                <a:gd name="T21" fmla="*/ 214 h 278"/>
                <a:gd name="T22" fmla="*/ 172 w 574"/>
                <a:gd name="T23" fmla="*/ 224 h 278"/>
                <a:gd name="T24" fmla="*/ 154 w 574"/>
                <a:gd name="T25" fmla="*/ 234 h 278"/>
                <a:gd name="T26" fmla="*/ 86 w 574"/>
                <a:gd name="T27" fmla="*/ 258 h 278"/>
                <a:gd name="T28" fmla="*/ 62 w 574"/>
                <a:gd name="T29" fmla="*/ 262 h 278"/>
                <a:gd name="T30" fmla="*/ 48 w 574"/>
                <a:gd name="T31" fmla="*/ 264 h 278"/>
                <a:gd name="T32" fmla="*/ 14 w 574"/>
                <a:gd name="T33" fmla="*/ 278 h 278"/>
                <a:gd name="T34" fmla="*/ 14 w 574"/>
                <a:gd name="T35" fmla="*/ 270 h 278"/>
                <a:gd name="T36" fmla="*/ 76 w 574"/>
                <a:gd name="T37" fmla="*/ 256 h 278"/>
                <a:gd name="T38" fmla="*/ 90 w 574"/>
                <a:gd name="T39" fmla="*/ 248 h 278"/>
                <a:gd name="T40" fmla="*/ 120 w 574"/>
                <a:gd name="T41" fmla="*/ 236 h 278"/>
                <a:gd name="T42" fmla="*/ 164 w 574"/>
                <a:gd name="T43" fmla="*/ 206 h 278"/>
                <a:gd name="T44" fmla="*/ 146 w 574"/>
                <a:gd name="T45" fmla="*/ 210 h 278"/>
                <a:gd name="T46" fmla="*/ 140 w 574"/>
                <a:gd name="T47" fmla="*/ 202 h 278"/>
                <a:gd name="T48" fmla="*/ 124 w 574"/>
                <a:gd name="T49" fmla="*/ 208 h 278"/>
                <a:gd name="T50" fmla="*/ 126 w 574"/>
                <a:gd name="T51" fmla="*/ 198 h 278"/>
                <a:gd name="T52" fmla="*/ 132 w 574"/>
                <a:gd name="T53" fmla="*/ 186 h 278"/>
                <a:gd name="T54" fmla="*/ 116 w 574"/>
                <a:gd name="T55" fmla="*/ 186 h 278"/>
                <a:gd name="T56" fmla="*/ 110 w 574"/>
                <a:gd name="T57" fmla="*/ 160 h 278"/>
                <a:gd name="T58" fmla="*/ 166 w 574"/>
                <a:gd name="T59" fmla="*/ 132 h 278"/>
                <a:gd name="T60" fmla="*/ 224 w 574"/>
                <a:gd name="T61" fmla="*/ 122 h 278"/>
                <a:gd name="T62" fmla="*/ 246 w 574"/>
                <a:gd name="T63" fmla="*/ 104 h 278"/>
                <a:gd name="T64" fmla="*/ 220 w 574"/>
                <a:gd name="T65" fmla="*/ 112 h 278"/>
                <a:gd name="T66" fmla="*/ 186 w 574"/>
                <a:gd name="T67" fmla="*/ 102 h 278"/>
                <a:gd name="T68" fmla="*/ 252 w 574"/>
                <a:gd name="T69" fmla="*/ 72 h 278"/>
                <a:gd name="T70" fmla="*/ 258 w 574"/>
                <a:gd name="T71" fmla="*/ 82 h 278"/>
                <a:gd name="T72" fmla="*/ 272 w 574"/>
                <a:gd name="T73" fmla="*/ 80 h 278"/>
                <a:gd name="T74" fmla="*/ 270 w 574"/>
                <a:gd name="T75" fmla="*/ 70 h 278"/>
                <a:gd name="T76" fmla="*/ 268 w 574"/>
                <a:gd name="T77" fmla="*/ 60 h 278"/>
                <a:gd name="T78" fmla="*/ 266 w 574"/>
                <a:gd name="T79" fmla="*/ 46 h 278"/>
                <a:gd name="T80" fmla="*/ 296 w 574"/>
                <a:gd name="T81" fmla="*/ 40 h 278"/>
                <a:gd name="T82" fmla="*/ 324 w 574"/>
                <a:gd name="T83" fmla="*/ 28 h 278"/>
                <a:gd name="T84" fmla="*/ 384 w 574"/>
                <a:gd name="T85" fmla="*/ 10 h 278"/>
                <a:gd name="T86" fmla="*/ 444 w 574"/>
                <a:gd name="T87" fmla="*/ 2 h 278"/>
                <a:gd name="T88" fmla="*/ 472 w 574"/>
                <a:gd name="T89" fmla="*/ 6 h 278"/>
                <a:gd name="T90" fmla="*/ 510 w 574"/>
                <a:gd name="T91" fmla="*/ 12 h 278"/>
                <a:gd name="T92" fmla="*/ 534 w 574"/>
                <a:gd name="T93" fmla="*/ 16 h 278"/>
                <a:gd name="T94" fmla="*/ 562 w 574"/>
                <a:gd name="T95" fmla="*/ 20 h 278"/>
                <a:gd name="T96" fmla="*/ 400 w 574"/>
                <a:gd name="T97" fmla="*/ 178 h 2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4" h="278">
                  <a:moveTo>
                    <a:pt x="400" y="178"/>
                  </a:moveTo>
                  <a:lnTo>
                    <a:pt x="388" y="182"/>
                  </a:lnTo>
                  <a:lnTo>
                    <a:pt x="376" y="184"/>
                  </a:lnTo>
                  <a:lnTo>
                    <a:pt x="366" y="182"/>
                  </a:lnTo>
                  <a:lnTo>
                    <a:pt x="356" y="180"/>
                  </a:lnTo>
                  <a:lnTo>
                    <a:pt x="350" y="176"/>
                  </a:lnTo>
                  <a:lnTo>
                    <a:pt x="348" y="172"/>
                  </a:lnTo>
                  <a:lnTo>
                    <a:pt x="346" y="168"/>
                  </a:lnTo>
                  <a:lnTo>
                    <a:pt x="338" y="168"/>
                  </a:lnTo>
                  <a:lnTo>
                    <a:pt x="324" y="178"/>
                  </a:lnTo>
                  <a:lnTo>
                    <a:pt x="318" y="182"/>
                  </a:lnTo>
                  <a:lnTo>
                    <a:pt x="308" y="184"/>
                  </a:lnTo>
                  <a:lnTo>
                    <a:pt x="300" y="184"/>
                  </a:lnTo>
                  <a:lnTo>
                    <a:pt x="290" y="188"/>
                  </a:lnTo>
                  <a:lnTo>
                    <a:pt x="282" y="192"/>
                  </a:lnTo>
                  <a:lnTo>
                    <a:pt x="272" y="200"/>
                  </a:lnTo>
                  <a:lnTo>
                    <a:pt x="258" y="200"/>
                  </a:lnTo>
                  <a:lnTo>
                    <a:pt x="262" y="194"/>
                  </a:lnTo>
                  <a:lnTo>
                    <a:pt x="266" y="190"/>
                  </a:lnTo>
                  <a:lnTo>
                    <a:pt x="276" y="182"/>
                  </a:lnTo>
                  <a:lnTo>
                    <a:pt x="286" y="178"/>
                  </a:lnTo>
                  <a:lnTo>
                    <a:pt x="298" y="170"/>
                  </a:lnTo>
                  <a:lnTo>
                    <a:pt x="290" y="170"/>
                  </a:lnTo>
                  <a:lnTo>
                    <a:pt x="282" y="174"/>
                  </a:lnTo>
                  <a:lnTo>
                    <a:pt x="268" y="180"/>
                  </a:lnTo>
                  <a:lnTo>
                    <a:pt x="252" y="190"/>
                  </a:lnTo>
                  <a:lnTo>
                    <a:pt x="246" y="192"/>
                  </a:lnTo>
                  <a:lnTo>
                    <a:pt x="240" y="194"/>
                  </a:lnTo>
                  <a:lnTo>
                    <a:pt x="234" y="196"/>
                  </a:lnTo>
                  <a:lnTo>
                    <a:pt x="230" y="202"/>
                  </a:lnTo>
                  <a:lnTo>
                    <a:pt x="224" y="206"/>
                  </a:lnTo>
                  <a:lnTo>
                    <a:pt x="218" y="210"/>
                  </a:lnTo>
                  <a:lnTo>
                    <a:pt x="206" y="214"/>
                  </a:lnTo>
                  <a:lnTo>
                    <a:pt x="194" y="218"/>
                  </a:lnTo>
                  <a:lnTo>
                    <a:pt x="184" y="220"/>
                  </a:lnTo>
                  <a:lnTo>
                    <a:pt x="172" y="224"/>
                  </a:lnTo>
                  <a:lnTo>
                    <a:pt x="164" y="230"/>
                  </a:lnTo>
                  <a:lnTo>
                    <a:pt x="160" y="234"/>
                  </a:lnTo>
                  <a:lnTo>
                    <a:pt x="154" y="234"/>
                  </a:lnTo>
                  <a:lnTo>
                    <a:pt x="132" y="240"/>
                  </a:lnTo>
                  <a:lnTo>
                    <a:pt x="110" y="248"/>
                  </a:lnTo>
                  <a:lnTo>
                    <a:pt x="86" y="258"/>
                  </a:lnTo>
                  <a:lnTo>
                    <a:pt x="64" y="266"/>
                  </a:lnTo>
                  <a:lnTo>
                    <a:pt x="64" y="264"/>
                  </a:lnTo>
                  <a:lnTo>
                    <a:pt x="62" y="262"/>
                  </a:lnTo>
                  <a:lnTo>
                    <a:pt x="60" y="262"/>
                  </a:lnTo>
                  <a:lnTo>
                    <a:pt x="54" y="262"/>
                  </a:lnTo>
                  <a:lnTo>
                    <a:pt x="48" y="264"/>
                  </a:lnTo>
                  <a:lnTo>
                    <a:pt x="34" y="270"/>
                  </a:lnTo>
                  <a:lnTo>
                    <a:pt x="22" y="276"/>
                  </a:lnTo>
                  <a:lnTo>
                    <a:pt x="14" y="278"/>
                  </a:lnTo>
                  <a:lnTo>
                    <a:pt x="8" y="278"/>
                  </a:lnTo>
                  <a:lnTo>
                    <a:pt x="0" y="278"/>
                  </a:lnTo>
                  <a:lnTo>
                    <a:pt x="14" y="270"/>
                  </a:lnTo>
                  <a:lnTo>
                    <a:pt x="36" y="262"/>
                  </a:lnTo>
                  <a:lnTo>
                    <a:pt x="58" y="258"/>
                  </a:lnTo>
                  <a:lnTo>
                    <a:pt x="76" y="256"/>
                  </a:lnTo>
                  <a:lnTo>
                    <a:pt x="82" y="256"/>
                  </a:lnTo>
                  <a:lnTo>
                    <a:pt x="84" y="254"/>
                  </a:lnTo>
                  <a:lnTo>
                    <a:pt x="90" y="248"/>
                  </a:lnTo>
                  <a:lnTo>
                    <a:pt x="96" y="244"/>
                  </a:lnTo>
                  <a:lnTo>
                    <a:pt x="102" y="242"/>
                  </a:lnTo>
                  <a:lnTo>
                    <a:pt x="120" y="236"/>
                  </a:lnTo>
                  <a:lnTo>
                    <a:pt x="136" y="232"/>
                  </a:lnTo>
                  <a:lnTo>
                    <a:pt x="166" y="210"/>
                  </a:lnTo>
                  <a:lnTo>
                    <a:pt x="164" y="206"/>
                  </a:lnTo>
                  <a:lnTo>
                    <a:pt x="162" y="204"/>
                  </a:lnTo>
                  <a:lnTo>
                    <a:pt x="154" y="210"/>
                  </a:lnTo>
                  <a:lnTo>
                    <a:pt x="146" y="210"/>
                  </a:lnTo>
                  <a:lnTo>
                    <a:pt x="146" y="204"/>
                  </a:lnTo>
                  <a:lnTo>
                    <a:pt x="144" y="202"/>
                  </a:lnTo>
                  <a:lnTo>
                    <a:pt x="140" y="202"/>
                  </a:lnTo>
                  <a:lnTo>
                    <a:pt x="136" y="202"/>
                  </a:lnTo>
                  <a:lnTo>
                    <a:pt x="132" y="204"/>
                  </a:lnTo>
                  <a:lnTo>
                    <a:pt x="124" y="208"/>
                  </a:lnTo>
                  <a:lnTo>
                    <a:pt x="112" y="208"/>
                  </a:lnTo>
                  <a:lnTo>
                    <a:pt x="118" y="204"/>
                  </a:lnTo>
                  <a:lnTo>
                    <a:pt x="126" y="198"/>
                  </a:lnTo>
                  <a:lnTo>
                    <a:pt x="132" y="192"/>
                  </a:lnTo>
                  <a:lnTo>
                    <a:pt x="136" y="186"/>
                  </a:lnTo>
                  <a:lnTo>
                    <a:pt x="132" y="186"/>
                  </a:lnTo>
                  <a:lnTo>
                    <a:pt x="128" y="186"/>
                  </a:lnTo>
                  <a:lnTo>
                    <a:pt x="120" y="186"/>
                  </a:lnTo>
                  <a:lnTo>
                    <a:pt x="116" y="186"/>
                  </a:lnTo>
                  <a:lnTo>
                    <a:pt x="112" y="184"/>
                  </a:lnTo>
                  <a:lnTo>
                    <a:pt x="110" y="178"/>
                  </a:lnTo>
                  <a:lnTo>
                    <a:pt x="110" y="160"/>
                  </a:lnTo>
                  <a:lnTo>
                    <a:pt x="152" y="128"/>
                  </a:lnTo>
                  <a:lnTo>
                    <a:pt x="158" y="130"/>
                  </a:lnTo>
                  <a:lnTo>
                    <a:pt x="166" y="132"/>
                  </a:lnTo>
                  <a:lnTo>
                    <a:pt x="190" y="130"/>
                  </a:lnTo>
                  <a:lnTo>
                    <a:pt x="214" y="124"/>
                  </a:lnTo>
                  <a:lnTo>
                    <a:pt x="224" y="122"/>
                  </a:lnTo>
                  <a:lnTo>
                    <a:pt x="236" y="116"/>
                  </a:lnTo>
                  <a:lnTo>
                    <a:pt x="244" y="110"/>
                  </a:lnTo>
                  <a:lnTo>
                    <a:pt x="246" y="104"/>
                  </a:lnTo>
                  <a:lnTo>
                    <a:pt x="234" y="108"/>
                  </a:lnTo>
                  <a:lnTo>
                    <a:pt x="228" y="110"/>
                  </a:lnTo>
                  <a:lnTo>
                    <a:pt x="220" y="112"/>
                  </a:lnTo>
                  <a:lnTo>
                    <a:pt x="212" y="110"/>
                  </a:lnTo>
                  <a:lnTo>
                    <a:pt x="202" y="108"/>
                  </a:lnTo>
                  <a:lnTo>
                    <a:pt x="186" y="102"/>
                  </a:lnTo>
                  <a:lnTo>
                    <a:pt x="234" y="70"/>
                  </a:lnTo>
                  <a:lnTo>
                    <a:pt x="242" y="70"/>
                  </a:lnTo>
                  <a:lnTo>
                    <a:pt x="252" y="72"/>
                  </a:lnTo>
                  <a:lnTo>
                    <a:pt x="252" y="78"/>
                  </a:lnTo>
                  <a:lnTo>
                    <a:pt x="254" y="80"/>
                  </a:lnTo>
                  <a:lnTo>
                    <a:pt x="258" y="82"/>
                  </a:lnTo>
                  <a:lnTo>
                    <a:pt x="264" y="82"/>
                  </a:lnTo>
                  <a:lnTo>
                    <a:pt x="268" y="82"/>
                  </a:lnTo>
                  <a:lnTo>
                    <a:pt x="272" y="80"/>
                  </a:lnTo>
                  <a:lnTo>
                    <a:pt x="272" y="76"/>
                  </a:lnTo>
                  <a:lnTo>
                    <a:pt x="274" y="70"/>
                  </a:lnTo>
                  <a:lnTo>
                    <a:pt x="270" y="70"/>
                  </a:lnTo>
                  <a:lnTo>
                    <a:pt x="268" y="68"/>
                  </a:lnTo>
                  <a:lnTo>
                    <a:pt x="268" y="66"/>
                  </a:lnTo>
                  <a:lnTo>
                    <a:pt x="268" y="60"/>
                  </a:lnTo>
                  <a:lnTo>
                    <a:pt x="266" y="58"/>
                  </a:lnTo>
                  <a:lnTo>
                    <a:pt x="266" y="54"/>
                  </a:lnTo>
                  <a:lnTo>
                    <a:pt x="266" y="46"/>
                  </a:lnTo>
                  <a:lnTo>
                    <a:pt x="280" y="36"/>
                  </a:lnTo>
                  <a:lnTo>
                    <a:pt x="288" y="38"/>
                  </a:lnTo>
                  <a:lnTo>
                    <a:pt x="296" y="40"/>
                  </a:lnTo>
                  <a:lnTo>
                    <a:pt x="306" y="38"/>
                  </a:lnTo>
                  <a:lnTo>
                    <a:pt x="318" y="32"/>
                  </a:lnTo>
                  <a:lnTo>
                    <a:pt x="324" y="28"/>
                  </a:lnTo>
                  <a:lnTo>
                    <a:pt x="332" y="22"/>
                  </a:lnTo>
                  <a:lnTo>
                    <a:pt x="356" y="14"/>
                  </a:lnTo>
                  <a:lnTo>
                    <a:pt x="384" y="10"/>
                  </a:lnTo>
                  <a:lnTo>
                    <a:pt x="410" y="4"/>
                  </a:lnTo>
                  <a:lnTo>
                    <a:pt x="436" y="0"/>
                  </a:lnTo>
                  <a:lnTo>
                    <a:pt x="444" y="2"/>
                  </a:lnTo>
                  <a:lnTo>
                    <a:pt x="452" y="4"/>
                  </a:lnTo>
                  <a:lnTo>
                    <a:pt x="462" y="6"/>
                  </a:lnTo>
                  <a:lnTo>
                    <a:pt x="472" y="6"/>
                  </a:lnTo>
                  <a:lnTo>
                    <a:pt x="474" y="12"/>
                  </a:lnTo>
                  <a:lnTo>
                    <a:pt x="476" y="12"/>
                  </a:lnTo>
                  <a:lnTo>
                    <a:pt x="510" y="12"/>
                  </a:lnTo>
                  <a:lnTo>
                    <a:pt x="516" y="14"/>
                  </a:lnTo>
                  <a:lnTo>
                    <a:pt x="520" y="16"/>
                  </a:lnTo>
                  <a:lnTo>
                    <a:pt x="534" y="16"/>
                  </a:lnTo>
                  <a:lnTo>
                    <a:pt x="548" y="16"/>
                  </a:lnTo>
                  <a:lnTo>
                    <a:pt x="554" y="18"/>
                  </a:lnTo>
                  <a:lnTo>
                    <a:pt x="562" y="20"/>
                  </a:lnTo>
                  <a:lnTo>
                    <a:pt x="574" y="20"/>
                  </a:lnTo>
                  <a:lnTo>
                    <a:pt x="402" y="178"/>
                  </a:lnTo>
                  <a:lnTo>
                    <a:pt x="400" y="1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nvGrpSpPr>
            <p:cNvPr id="12" name="Group 51"/>
            <p:cNvGrpSpPr>
              <a:grpSpLocks noChangeAspect="1"/>
            </p:cNvGrpSpPr>
            <p:nvPr/>
          </p:nvGrpSpPr>
          <p:grpSpPr bwMode="auto">
            <a:xfrm>
              <a:off x="818" y="1980"/>
              <a:ext cx="768" cy="476"/>
              <a:chOff x="903" y="1540"/>
              <a:chExt cx="752" cy="466"/>
            </a:xfrm>
            <a:grpFill/>
          </p:grpSpPr>
          <p:sp>
            <p:nvSpPr>
              <p:cNvPr id="222" name="Freeform 52"/>
              <p:cNvSpPr>
                <a:spLocks noChangeAspect="1"/>
              </p:cNvSpPr>
              <p:nvPr/>
            </p:nvSpPr>
            <p:spPr bwMode="gray">
              <a:xfrm>
                <a:off x="903" y="1540"/>
                <a:ext cx="428" cy="336"/>
              </a:xfrm>
              <a:custGeom>
                <a:avLst/>
                <a:gdLst>
                  <a:gd name="T0" fmla="*/ 410 w 428"/>
                  <a:gd name="T1" fmla="*/ 250 h 336"/>
                  <a:gd name="T2" fmla="*/ 428 w 428"/>
                  <a:gd name="T3" fmla="*/ 210 h 336"/>
                  <a:gd name="T4" fmla="*/ 410 w 428"/>
                  <a:gd name="T5" fmla="*/ 202 h 336"/>
                  <a:gd name="T6" fmla="*/ 368 w 428"/>
                  <a:gd name="T7" fmla="*/ 216 h 336"/>
                  <a:gd name="T8" fmla="*/ 346 w 428"/>
                  <a:gd name="T9" fmla="*/ 254 h 336"/>
                  <a:gd name="T10" fmla="*/ 298 w 428"/>
                  <a:gd name="T11" fmla="*/ 264 h 336"/>
                  <a:gd name="T12" fmla="*/ 266 w 428"/>
                  <a:gd name="T13" fmla="*/ 238 h 336"/>
                  <a:gd name="T14" fmla="*/ 256 w 428"/>
                  <a:gd name="T15" fmla="*/ 194 h 336"/>
                  <a:gd name="T16" fmla="*/ 276 w 428"/>
                  <a:gd name="T17" fmla="*/ 128 h 336"/>
                  <a:gd name="T18" fmla="*/ 242 w 428"/>
                  <a:gd name="T19" fmla="*/ 110 h 336"/>
                  <a:gd name="T20" fmla="*/ 230 w 428"/>
                  <a:gd name="T21" fmla="*/ 60 h 336"/>
                  <a:gd name="T22" fmla="*/ 208 w 428"/>
                  <a:gd name="T23" fmla="*/ 56 h 336"/>
                  <a:gd name="T24" fmla="*/ 188 w 428"/>
                  <a:gd name="T25" fmla="*/ 68 h 336"/>
                  <a:gd name="T26" fmla="*/ 174 w 428"/>
                  <a:gd name="T27" fmla="*/ 38 h 336"/>
                  <a:gd name="T28" fmla="*/ 158 w 428"/>
                  <a:gd name="T29" fmla="*/ 18 h 336"/>
                  <a:gd name="T30" fmla="*/ 128 w 428"/>
                  <a:gd name="T31" fmla="*/ 28 h 336"/>
                  <a:gd name="T32" fmla="*/ 20 w 428"/>
                  <a:gd name="T33" fmla="*/ 0 h 336"/>
                  <a:gd name="T34" fmla="*/ 2 w 428"/>
                  <a:gd name="T35" fmla="*/ 14 h 336"/>
                  <a:gd name="T36" fmla="*/ 4 w 428"/>
                  <a:gd name="T37" fmla="*/ 48 h 336"/>
                  <a:gd name="T38" fmla="*/ 20 w 428"/>
                  <a:gd name="T39" fmla="*/ 70 h 336"/>
                  <a:gd name="T40" fmla="*/ 14 w 428"/>
                  <a:gd name="T41" fmla="*/ 84 h 336"/>
                  <a:gd name="T42" fmla="*/ 12 w 428"/>
                  <a:gd name="T43" fmla="*/ 102 h 336"/>
                  <a:gd name="T44" fmla="*/ 34 w 428"/>
                  <a:gd name="T45" fmla="*/ 118 h 336"/>
                  <a:gd name="T46" fmla="*/ 40 w 428"/>
                  <a:gd name="T47" fmla="*/ 134 h 336"/>
                  <a:gd name="T48" fmla="*/ 38 w 428"/>
                  <a:gd name="T49" fmla="*/ 148 h 336"/>
                  <a:gd name="T50" fmla="*/ 54 w 428"/>
                  <a:gd name="T51" fmla="*/ 164 h 336"/>
                  <a:gd name="T52" fmla="*/ 74 w 428"/>
                  <a:gd name="T53" fmla="*/ 176 h 336"/>
                  <a:gd name="T54" fmla="*/ 66 w 428"/>
                  <a:gd name="T55" fmla="*/ 152 h 336"/>
                  <a:gd name="T56" fmla="*/ 56 w 428"/>
                  <a:gd name="T57" fmla="*/ 128 h 336"/>
                  <a:gd name="T58" fmla="*/ 46 w 428"/>
                  <a:gd name="T59" fmla="*/ 104 h 336"/>
                  <a:gd name="T60" fmla="*/ 36 w 428"/>
                  <a:gd name="T61" fmla="*/ 62 h 336"/>
                  <a:gd name="T62" fmla="*/ 30 w 428"/>
                  <a:gd name="T63" fmla="*/ 56 h 336"/>
                  <a:gd name="T64" fmla="*/ 30 w 428"/>
                  <a:gd name="T65" fmla="*/ 24 h 336"/>
                  <a:gd name="T66" fmla="*/ 42 w 428"/>
                  <a:gd name="T67" fmla="*/ 24 h 336"/>
                  <a:gd name="T68" fmla="*/ 54 w 428"/>
                  <a:gd name="T69" fmla="*/ 56 h 336"/>
                  <a:gd name="T70" fmla="*/ 50 w 428"/>
                  <a:gd name="T71" fmla="*/ 72 h 336"/>
                  <a:gd name="T72" fmla="*/ 62 w 428"/>
                  <a:gd name="T73" fmla="*/ 84 h 336"/>
                  <a:gd name="T74" fmla="*/ 76 w 428"/>
                  <a:gd name="T75" fmla="*/ 106 h 336"/>
                  <a:gd name="T76" fmla="*/ 88 w 428"/>
                  <a:gd name="T77" fmla="*/ 116 h 336"/>
                  <a:gd name="T78" fmla="*/ 92 w 428"/>
                  <a:gd name="T79" fmla="*/ 140 h 336"/>
                  <a:gd name="T80" fmla="*/ 122 w 428"/>
                  <a:gd name="T81" fmla="*/ 178 h 336"/>
                  <a:gd name="T82" fmla="*/ 132 w 428"/>
                  <a:gd name="T83" fmla="*/ 210 h 336"/>
                  <a:gd name="T84" fmla="*/ 128 w 428"/>
                  <a:gd name="T85" fmla="*/ 226 h 336"/>
                  <a:gd name="T86" fmla="*/ 130 w 428"/>
                  <a:gd name="T87" fmla="*/ 244 h 336"/>
                  <a:gd name="T88" fmla="*/ 154 w 428"/>
                  <a:gd name="T89" fmla="*/ 266 h 336"/>
                  <a:gd name="T90" fmla="*/ 178 w 428"/>
                  <a:gd name="T91" fmla="*/ 274 h 336"/>
                  <a:gd name="T92" fmla="*/ 218 w 428"/>
                  <a:gd name="T93" fmla="*/ 300 h 336"/>
                  <a:gd name="T94" fmla="*/ 260 w 428"/>
                  <a:gd name="T95" fmla="*/ 314 h 336"/>
                  <a:gd name="T96" fmla="*/ 286 w 428"/>
                  <a:gd name="T97" fmla="*/ 302 h 336"/>
                  <a:gd name="T98" fmla="*/ 314 w 428"/>
                  <a:gd name="T99" fmla="*/ 320 h 336"/>
                  <a:gd name="T100" fmla="*/ 330 w 428"/>
                  <a:gd name="T101" fmla="*/ 318 h 336"/>
                  <a:gd name="T102" fmla="*/ 352 w 428"/>
                  <a:gd name="T103" fmla="*/ 302 h 336"/>
                  <a:gd name="T104" fmla="*/ 348 w 428"/>
                  <a:gd name="T105" fmla="*/ 284 h 336"/>
                  <a:gd name="T106" fmla="*/ 384 w 428"/>
                  <a:gd name="T107" fmla="*/ 278 h 336"/>
                  <a:gd name="T108" fmla="*/ 392 w 428"/>
                  <a:gd name="T109" fmla="*/ 268 h 336"/>
                  <a:gd name="T110" fmla="*/ 400 w 428"/>
                  <a:gd name="T111" fmla="*/ 274 h 3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28" h="336">
                    <a:moveTo>
                      <a:pt x="400" y="274"/>
                    </a:moveTo>
                    <a:lnTo>
                      <a:pt x="402" y="270"/>
                    </a:lnTo>
                    <a:lnTo>
                      <a:pt x="408" y="260"/>
                    </a:lnTo>
                    <a:lnTo>
                      <a:pt x="410" y="250"/>
                    </a:lnTo>
                    <a:lnTo>
                      <a:pt x="416" y="234"/>
                    </a:lnTo>
                    <a:lnTo>
                      <a:pt x="418" y="228"/>
                    </a:lnTo>
                    <a:lnTo>
                      <a:pt x="422" y="222"/>
                    </a:lnTo>
                    <a:lnTo>
                      <a:pt x="428" y="210"/>
                    </a:lnTo>
                    <a:lnTo>
                      <a:pt x="426" y="206"/>
                    </a:lnTo>
                    <a:lnTo>
                      <a:pt x="426" y="202"/>
                    </a:lnTo>
                    <a:lnTo>
                      <a:pt x="422" y="202"/>
                    </a:lnTo>
                    <a:lnTo>
                      <a:pt x="410" y="202"/>
                    </a:lnTo>
                    <a:lnTo>
                      <a:pt x="394" y="204"/>
                    </a:lnTo>
                    <a:lnTo>
                      <a:pt x="378" y="208"/>
                    </a:lnTo>
                    <a:lnTo>
                      <a:pt x="372" y="212"/>
                    </a:lnTo>
                    <a:lnTo>
                      <a:pt x="368" y="216"/>
                    </a:lnTo>
                    <a:lnTo>
                      <a:pt x="364" y="224"/>
                    </a:lnTo>
                    <a:lnTo>
                      <a:pt x="358" y="234"/>
                    </a:lnTo>
                    <a:lnTo>
                      <a:pt x="352" y="246"/>
                    </a:lnTo>
                    <a:lnTo>
                      <a:pt x="346" y="254"/>
                    </a:lnTo>
                    <a:lnTo>
                      <a:pt x="334" y="256"/>
                    </a:lnTo>
                    <a:lnTo>
                      <a:pt x="320" y="260"/>
                    </a:lnTo>
                    <a:lnTo>
                      <a:pt x="310" y="262"/>
                    </a:lnTo>
                    <a:lnTo>
                      <a:pt x="298" y="264"/>
                    </a:lnTo>
                    <a:lnTo>
                      <a:pt x="288" y="262"/>
                    </a:lnTo>
                    <a:lnTo>
                      <a:pt x="280" y="256"/>
                    </a:lnTo>
                    <a:lnTo>
                      <a:pt x="272" y="248"/>
                    </a:lnTo>
                    <a:lnTo>
                      <a:pt x="266" y="238"/>
                    </a:lnTo>
                    <a:lnTo>
                      <a:pt x="260" y="226"/>
                    </a:lnTo>
                    <a:lnTo>
                      <a:pt x="258" y="216"/>
                    </a:lnTo>
                    <a:lnTo>
                      <a:pt x="256" y="204"/>
                    </a:lnTo>
                    <a:lnTo>
                      <a:pt x="256" y="194"/>
                    </a:lnTo>
                    <a:lnTo>
                      <a:pt x="258" y="178"/>
                    </a:lnTo>
                    <a:lnTo>
                      <a:pt x="260" y="160"/>
                    </a:lnTo>
                    <a:lnTo>
                      <a:pt x="268" y="142"/>
                    </a:lnTo>
                    <a:lnTo>
                      <a:pt x="276" y="128"/>
                    </a:lnTo>
                    <a:lnTo>
                      <a:pt x="256" y="122"/>
                    </a:lnTo>
                    <a:lnTo>
                      <a:pt x="248" y="116"/>
                    </a:lnTo>
                    <a:lnTo>
                      <a:pt x="244" y="114"/>
                    </a:lnTo>
                    <a:lnTo>
                      <a:pt x="242" y="110"/>
                    </a:lnTo>
                    <a:lnTo>
                      <a:pt x="240" y="94"/>
                    </a:lnTo>
                    <a:lnTo>
                      <a:pt x="236" y="76"/>
                    </a:lnTo>
                    <a:lnTo>
                      <a:pt x="232" y="68"/>
                    </a:lnTo>
                    <a:lnTo>
                      <a:pt x="230" y="60"/>
                    </a:lnTo>
                    <a:lnTo>
                      <a:pt x="224" y="56"/>
                    </a:lnTo>
                    <a:lnTo>
                      <a:pt x="216" y="56"/>
                    </a:lnTo>
                    <a:lnTo>
                      <a:pt x="210" y="56"/>
                    </a:lnTo>
                    <a:lnTo>
                      <a:pt x="208" y="56"/>
                    </a:lnTo>
                    <a:lnTo>
                      <a:pt x="204" y="62"/>
                    </a:lnTo>
                    <a:lnTo>
                      <a:pt x="198" y="66"/>
                    </a:lnTo>
                    <a:lnTo>
                      <a:pt x="192" y="68"/>
                    </a:lnTo>
                    <a:lnTo>
                      <a:pt x="188" y="68"/>
                    </a:lnTo>
                    <a:lnTo>
                      <a:pt x="184" y="66"/>
                    </a:lnTo>
                    <a:lnTo>
                      <a:pt x="180" y="62"/>
                    </a:lnTo>
                    <a:lnTo>
                      <a:pt x="178" y="58"/>
                    </a:lnTo>
                    <a:lnTo>
                      <a:pt x="174" y="38"/>
                    </a:lnTo>
                    <a:lnTo>
                      <a:pt x="170" y="34"/>
                    </a:lnTo>
                    <a:lnTo>
                      <a:pt x="166" y="30"/>
                    </a:lnTo>
                    <a:lnTo>
                      <a:pt x="160" y="26"/>
                    </a:lnTo>
                    <a:lnTo>
                      <a:pt x="158" y="18"/>
                    </a:lnTo>
                    <a:lnTo>
                      <a:pt x="152" y="20"/>
                    </a:lnTo>
                    <a:lnTo>
                      <a:pt x="148" y="20"/>
                    </a:lnTo>
                    <a:lnTo>
                      <a:pt x="132" y="18"/>
                    </a:lnTo>
                    <a:lnTo>
                      <a:pt x="128" y="28"/>
                    </a:lnTo>
                    <a:lnTo>
                      <a:pt x="78" y="28"/>
                    </a:lnTo>
                    <a:lnTo>
                      <a:pt x="34" y="2"/>
                    </a:lnTo>
                    <a:lnTo>
                      <a:pt x="28" y="0"/>
                    </a:lnTo>
                    <a:lnTo>
                      <a:pt x="20" y="0"/>
                    </a:lnTo>
                    <a:lnTo>
                      <a:pt x="0" y="2"/>
                    </a:lnTo>
                    <a:lnTo>
                      <a:pt x="0" y="8"/>
                    </a:lnTo>
                    <a:lnTo>
                      <a:pt x="0" y="12"/>
                    </a:lnTo>
                    <a:lnTo>
                      <a:pt x="2" y="14"/>
                    </a:lnTo>
                    <a:lnTo>
                      <a:pt x="2" y="36"/>
                    </a:lnTo>
                    <a:lnTo>
                      <a:pt x="2" y="38"/>
                    </a:lnTo>
                    <a:lnTo>
                      <a:pt x="2" y="42"/>
                    </a:lnTo>
                    <a:lnTo>
                      <a:pt x="4" y="48"/>
                    </a:lnTo>
                    <a:lnTo>
                      <a:pt x="4" y="54"/>
                    </a:lnTo>
                    <a:lnTo>
                      <a:pt x="8" y="56"/>
                    </a:lnTo>
                    <a:lnTo>
                      <a:pt x="12" y="62"/>
                    </a:lnTo>
                    <a:lnTo>
                      <a:pt x="20" y="70"/>
                    </a:lnTo>
                    <a:lnTo>
                      <a:pt x="22" y="74"/>
                    </a:lnTo>
                    <a:lnTo>
                      <a:pt x="22" y="78"/>
                    </a:lnTo>
                    <a:lnTo>
                      <a:pt x="20" y="82"/>
                    </a:lnTo>
                    <a:lnTo>
                      <a:pt x="14" y="84"/>
                    </a:lnTo>
                    <a:lnTo>
                      <a:pt x="12" y="88"/>
                    </a:lnTo>
                    <a:lnTo>
                      <a:pt x="8" y="92"/>
                    </a:lnTo>
                    <a:lnTo>
                      <a:pt x="8" y="96"/>
                    </a:lnTo>
                    <a:lnTo>
                      <a:pt x="12" y="102"/>
                    </a:lnTo>
                    <a:lnTo>
                      <a:pt x="16" y="108"/>
                    </a:lnTo>
                    <a:lnTo>
                      <a:pt x="24" y="110"/>
                    </a:lnTo>
                    <a:lnTo>
                      <a:pt x="32" y="112"/>
                    </a:lnTo>
                    <a:lnTo>
                      <a:pt x="34" y="118"/>
                    </a:lnTo>
                    <a:lnTo>
                      <a:pt x="38" y="120"/>
                    </a:lnTo>
                    <a:lnTo>
                      <a:pt x="40" y="124"/>
                    </a:lnTo>
                    <a:lnTo>
                      <a:pt x="40" y="130"/>
                    </a:lnTo>
                    <a:lnTo>
                      <a:pt x="40" y="134"/>
                    </a:lnTo>
                    <a:lnTo>
                      <a:pt x="40" y="138"/>
                    </a:lnTo>
                    <a:lnTo>
                      <a:pt x="38" y="140"/>
                    </a:lnTo>
                    <a:lnTo>
                      <a:pt x="38" y="144"/>
                    </a:lnTo>
                    <a:lnTo>
                      <a:pt x="38" y="148"/>
                    </a:lnTo>
                    <a:lnTo>
                      <a:pt x="40" y="150"/>
                    </a:lnTo>
                    <a:lnTo>
                      <a:pt x="42" y="154"/>
                    </a:lnTo>
                    <a:lnTo>
                      <a:pt x="48" y="158"/>
                    </a:lnTo>
                    <a:lnTo>
                      <a:pt x="54" y="164"/>
                    </a:lnTo>
                    <a:lnTo>
                      <a:pt x="66" y="182"/>
                    </a:lnTo>
                    <a:lnTo>
                      <a:pt x="68" y="180"/>
                    </a:lnTo>
                    <a:lnTo>
                      <a:pt x="72" y="178"/>
                    </a:lnTo>
                    <a:lnTo>
                      <a:pt x="74" y="176"/>
                    </a:lnTo>
                    <a:lnTo>
                      <a:pt x="76" y="172"/>
                    </a:lnTo>
                    <a:lnTo>
                      <a:pt x="74" y="164"/>
                    </a:lnTo>
                    <a:lnTo>
                      <a:pt x="68" y="158"/>
                    </a:lnTo>
                    <a:lnTo>
                      <a:pt x="66" y="152"/>
                    </a:lnTo>
                    <a:lnTo>
                      <a:pt x="60" y="146"/>
                    </a:lnTo>
                    <a:lnTo>
                      <a:pt x="62" y="142"/>
                    </a:lnTo>
                    <a:lnTo>
                      <a:pt x="60" y="138"/>
                    </a:lnTo>
                    <a:lnTo>
                      <a:pt x="56" y="128"/>
                    </a:lnTo>
                    <a:lnTo>
                      <a:pt x="54" y="116"/>
                    </a:lnTo>
                    <a:lnTo>
                      <a:pt x="50" y="108"/>
                    </a:lnTo>
                    <a:lnTo>
                      <a:pt x="48" y="106"/>
                    </a:lnTo>
                    <a:lnTo>
                      <a:pt x="46" y="104"/>
                    </a:lnTo>
                    <a:lnTo>
                      <a:pt x="46" y="102"/>
                    </a:lnTo>
                    <a:lnTo>
                      <a:pt x="44" y="90"/>
                    </a:lnTo>
                    <a:lnTo>
                      <a:pt x="42" y="82"/>
                    </a:lnTo>
                    <a:lnTo>
                      <a:pt x="36" y="62"/>
                    </a:lnTo>
                    <a:lnTo>
                      <a:pt x="34" y="60"/>
                    </a:lnTo>
                    <a:lnTo>
                      <a:pt x="34" y="58"/>
                    </a:lnTo>
                    <a:lnTo>
                      <a:pt x="32" y="56"/>
                    </a:lnTo>
                    <a:lnTo>
                      <a:pt x="30" y="56"/>
                    </a:lnTo>
                    <a:lnTo>
                      <a:pt x="28" y="56"/>
                    </a:lnTo>
                    <a:lnTo>
                      <a:pt x="26" y="48"/>
                    </a:lnTo>
                    <a:lnTo>
                      <a:pt x="28" y="30"/>
                    </a:lnTo>
                    <a:lnTo>
                      <a:pt x="30" y="24"/>
                    </a:lnTo>
                    <a:lnTo>
                      <a:pt x="30" y="22"/>
                    </a:lnTo>
                    <a:lnTo>
                      <a:pt x="32" y="20"/>
                    </a:lnTo>
                    <a:lnTo>
                      <a:pt x="38" y="22"/>
                    </a:lnTo>
                    <a:lnTo>
                      <a:pt x="42" y="24"/>
                    </a:lnTo>
                    <a:lnTo>
                      <a:pt x="46" y="28"/>
                    </a:lnTo>
                    <a:lnTo>
                      <a:pt x="48" y="32"/>
                    </a:lnTo>
                    <a:lnTo>
                      <a:pt x="52" y="44"/>
                    </a:lnTo>
                    <a:lnTo>
                      <a:pt x="54" y="56"/>
                    </a:lnTo>
                    <a:lnTo>
                      <a:pt x="54" y="58"/>
                    </a:lnTo>
                    <a:lnTo>
                      <a:pt x="52" y="64"/>
                    </a:lnTo>
                    <a:lnTo>
                      <a:pt x="50" y="70"/>
                    </a:lnTo>
                    <a:lnTo>
                      <a:pt x="50" y="72"/>
                    </a:lnTo>
                    <a:lnTo>
                      <a:pt x="52" y="74"/>
                    </a:lnTo>
                    <a:lnTo>
                      <a:pt x="58" y="74"/>
                    </a:lnTo>
                    <a:lnTo>
                      <a:pt x="58" y="80"/>
                    </a:lnTo>
                    <a:lnTo>
                      <a:pt x="62" y="84"/>
                    </a:lnTo>
                    <a:lnTo>
                      <a:pt x="66" y="88"/>
                    </a:lnTo>
                    <a:lnTo>
                      <a:pt x="68" y="88"/>
                    </a:lnTo>
                    <a:lnTo>
                      <a:pt x="72" y="100"/>
                    </a:lnTo>
                    <a:lnTo>
                      <a:pt x="76" y="106"/>
                    </a:lnTo>
                    <a:lnTo>
                      <a:pt x="80" y="110"/>
                    </a:lnTo>
                    <a:lnTo>
                      <a:pt x="84" y="112"/>
                    </a:lnTo>
                    <a:lnTo>
                      <a:pt x="86" y="114"/>
                    </a:lnTo>
                    <a:lnTo>
                      <a:pt x="88" y="116"/>
                    </a:lnTo>
                    <a:lnTo>
                      <a:pt x="86" y="120"/>
                    </a:lnTo>
                    <a:lnTo>
                      <a:pt x="84" y="126"/>
                    </a:lnTo>
                    <a:lnTo>
                      <a:pt x="86" y="132"/>
                    </a:lnTo>
                    <a:lnTo>
                      <a:pt x="92" y="140"/>
                    </a:lnTo>
                    <a:lnTo>
                      <a:pt x="104" y="154"/>
                    </a:lnTo>
                    <a:lnTo>
                      <a:pt x="112" y="162"/>
                    </a:lnTo>
                    <a:lnTo>
                      <a:pt x="118" y="168"/>
                    </a:lnTo>
                    <a:lnTo>
                      <a:pt x="122" y="178"/>
                    </a:lnTo>
                    <a:lnTo>
                      <a:pt x="130" y="188"/>
                    </a:lnTo>
                    <a:lnTo>
                      <a:pt x="130" y="202"/>
                    </a:lnTo>
                    <a:lnTo>
                      <a:pt x="132" y="206"/>
                    </a:lnTo>
                    <a:lnTo>
                      <a:pt x="132" y="210"/>
                    </a:lnTo>
                    <a:lnTo>
                      <a:pt x="132" y="216"/>
                    </a:lnTo>
                    <a:lnTo>
                      <a:pt x="130" y="220"/>
                    </a:lnTo>
                    <a:lnTo>
                      <a:pt x="128" y="220"/>
                    </a:lnTo>
                    <a:lnTo>
                      <a:pt x="128" y="226"/>
                    </a:lnTo>
                    <a:lnTo>
                      <a:pt x="124" y="226"/>
                    </a:lnTo>
                    <a:lnTo>
                      <a:pt x="124" y="232"/>
                    </a:lnTo>
                    <a:lnTo>
                      <a:pt x="126" y="238"/>
                    </a:lnTo>
                    <a:lnTo>
                      <a:pt x="130" y="244"/>
                    </a:lnTo>
                    <a:lnTo>
                      <a:pt x="138" y="250"/>
                    </a:lnTo>
                    <a:lnTo>
                      <a:pt x="148" y="256"/>
                    </a:lnTo>
                    <a:lnTo>
                      <a:pt x="150" y="262"/>
                    </a:lnTo>
                    <a:lnTo>
                      <a:pt x="154" y="266"/>
                    </a:lnTo>
                    <a:lnTo>
                      <a:pt x="158" y="270"/>
                    </a:lnTo>
                    <a:lnTo>
                      <a:pt x="166" y="270"/>
                    </a:lnTo>
                    <a:lnTo>
                      <a:pt x="174" y="272"/>
                    </a:lnTo>
                    <a:lnTo>
                      <a:pt x="178" y="274"/>
                    </a:lnTo>
                    <a:lnTo>
                      <a:pt x="190" y="284"/>
                    </a:lnTo>
                    <a:lnTo>
                      <a:pt x="198" y="290"/>
                    </a:lnTo>
                    <a:lnTo>
                      <a:pt x="204" y="294"/>
                    </a:lnTo>
                    <a:lnTo>
                      <a:pt x="218" y="300"/>
                    </a:lnTo>
                    <a:lnTo>
                      <a:pt x="232" y="306"/>
                    </a:lnTo>
                    <a:lnTo>
                      <a:pt x="246" y="312"/>
                    </a:lnTo>
                    <a:lnTo>
                      <a:pt x="254" y="314"/>
                    </a:lnTo>
                    <a:lnTo>
                      <a:pt x="260" y="314"/>
                    </a:lnTo>
                    <a:lnTo>
                      <a:pt x="266" y="314"/>
                    </a:lnTo>
                    <a:lnTo>
                      <a:pt x="274" y="308"/>
                    </a:lnTo>
                    <a:lnTo>
                      <a:pt x="280" y="304"/>
                    </a:lnTo>
                    <a:lnTo>
                      <a:pt x="286" y="302"/>
                    </a:lnTo>
                    <a:lnTo>
                      <a:pt x="290" y="304"/>
                    </a:lnTo>
                    <a:lnTo>
                      <a:pt x="296" y="306"/>
                    </a:lnTo>
                    <a:lnTo>
                      <a:pt x="306" y="312"/>
                    </a:lnTo>
                    <a:lnTo>
                      <a:pt x="314" y="320"/>
                    </a:lnTo>
                    <a:lnTo>
                      <a:pt x="318" y="328"/>
                    </a:lnTo>
                    <a:lnTo>
                      <a:pt x="324" y="336"/>
                    </a:lnTo>
                    <a:lnTo>
                      <a:pt x="328" y="324"/>
                    </a:lnTo>
                    <a:lnTo>
                      <a:pt x="330" y="318"/>
                    </a:lnTo>
                    <a:lnTo>
                      <a:pt x="334" y="312"/>
                    </a:lnTo>
                    <a:lnTo>
                      <a:pt x="354" y="312"/>
                    </a:lnTo>
                    <a:lnTo>
                      <a:pt x="354" y="306"/>
                    </a:lnTo>
                    <a:lnTo>
                      <a:pt x="352" y="302"/>
                    </a:lnTo>
                    <a:lnTo>
                      <a:pt x="348" y="300"/>
                    </a:lnTo>
                    <a:lnTo>
                      <a:pt x="346" y="296"/>
                    </a:lnTo>
                    <a:lnTo>
                      <a:pt x="344" y="292"/>
                    </a:lnTo>
                    <a:lnTo>
                      <a:pt x="348" y="284"/>
                    </a:lnTo>
                    <a:lnTo>
                      <a:pt x="352" y="280"/>
                    </a:lnTo>
                    <a:lnTo>
                      <a:pt x="356" y="278"/>
                    </a:lnTo>
                    <a:lnTo>
                      <a:pt x="380" y="278"/>
                    </a:lnTo>
                    <a:lnTo>
                      <a:pt x="384" y="278"/>
                    </a:lnTo>
                    <a:lnTo>
                      <a:pt x="386" y="276"/>
                    </a:lnTo>
                    <a:lnTo>
                      <a:pt x="388" y="274"/>
                    </a:lnTo>
                    <a:lnTo>
                      <a:pt x="390" y="270"/>
                    </a:lnTo>
                    <a:lnTo>
                      <a:pt x="392" y="268"/>
                    </a:lnTo>
                    <a:lnTo>
                      <a:pt x="396" y="268"/>
                    </a:lnTo>
                    <a:lnTo>
                      <a:pt x="398" y="270"/>
                    </a:lnTo>
                    <a:lnTo>
                      <a:pt x="398" y="274"/>
                    </a:lnTo>
                    <a:lnTo>
                      <a:pt x="400" y="27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3" name="Freeform 53"/>
              <p:cNvSpPr>
                <a:spLocks noChangeAspect="1"/>
              </p:cNvSpPr>
              <p:nvPr/>
            </p:nvSpPr>
            <p:spPr bwMode="gray">
              <a:xfrm>
                <a:off x="1363" y="1716"/>
                <a:ext cx="162" cy="64"/>
              </a:xfrm>
              <a:custGeom>
                <a:avLst/>
                <a:gdLst>
                  <a:gd name="T0" fmla="*/ 44 w 162"/>
                  <a:gd name="T1" fmla="*/ 18 h 64"/>
                  <a:gd name="T2" fmla="*/ 44 w 162"/>
                  <a:gd name="T3" fmla="*/ 16 h 64"/>
                  <a:gd name="T4" fmla="*/ 48 w 162"/>
                  <a:gd name="T5" fmla="*/ 16 h 64"/>
                  <a:gd name="T6" fmla="*/ 48 w 162"/>
                  <a:gd name="T7" fmla="*/ 12 h 64"/>
                  <a:gd name="T8" fmla="*/ 44 w 162"/>
                  <a:gd name="T9" fmla="*/ 10 h 64"/>
                  <a:gd name="T10" fmla="*/ 44 w 162"/>
                  <a:gd name="T11" fmla="*/ 12 h 64"/>
                  <a:gd name="T12" fmla="*/ 36 w 162"/>
                  <a:gd name="T13" fmla="*/ 12 h 64"/>
                  <a:gd name="T14" fmla="*/ 30 w 162"/>
                  <a:gd name="T15" fmla="*/ 16 h 64"/>
                  <a:gd name="T16" fmla="*/ 22 w 162"/>
                  <a:gd name="T17" fmla="*/ 18 h 64"/>
                  <a:gd name="T18" fmla="*/ 16 w 162"/>
                  <a:gd name="T19" fmla="*/ 20 h 64"/>
                  <a:gd name="T20" fmla="*/ 14 w 162"/>
                  <a:gd name="T21" fmla="*/ 22 h 64"/>
                  <a:gd name="T22" fmla="*/ 12 w 162"/>
                  <a:gd name="T23" fmla="*/ 24 h 64"/>
                  <a:gd name="T24" fmla="*/ 6 w 162"/>
                  <a:gd name="T25" fmla="*/ 26 h 64"/>
                  <a:gd name="T26" fmla="*/ 0 w 162"/>
                  <a:gd name="T27" fmla="*/ 26 h 64"/>
                  <a:gd name="T28" fmla="*/ 4 w 162"/>
                  <a:gd name="T29" fmla="*/ 24 h 64"/>
                  <a:gd name="T30" fmla="*/ 6 w 162"/>
                  <a:gd name="T31" fmla="*/ 24 h 64"/>
                  <a:gd name="T32" fmla="*/ 8 w 162"/>
                  <a:gd name="T33" fmla="*/ 18 h 64"/>
                  <a:gd name="T34" fmla="*/ 12 w 162"/>
                  <a:gd name="T35" fmla="*/ 14 h 64"/>
                  <a:gd name="T36" fmla="*/ 18 w 162"/>
                  <a:gd name="T37" fmla="*/ 10 h 64"/>
                  <a:gd name="T38" fmla="*/ 24 w 162"/>
                  <a:gd name="T39" fmla="*/ 6 h 64"/>
                  <a:gd name="T40" fmla="*/ 42 w 162"/>
                  <a:gd name="T41" fmla="*/ 0 h 64"/>
                  <a:gd name="T42" fmla="*/ 56 w 162"/>
                  <a:gd name="T43" fmla="*/ 0 h 64"/>
                  <a:gd name="T44" fmla="*/ 60 w 162"/>
                  <a:gd name="T45" fmla="*/ 0 h 64"/>
                  <a:gd name="T46" fmla="*/ 62 w 162"/>
                  <a:gd name="T47" fmla="*/ 2 h 64"/>
                  <a:gd name="T48" fmla="*/ 66 w 162"/>
                  <a:gd name="T49" fmla="*/ 4 h 64"/>
                  <a:gd name="T50" fmla="*/ 78 w 162"/>
                  <a:gd name="T51" fmla="*/ 8 h 64"/>
                  <a:gd name="T52" fmla="*/ 86 w 162"/>
                  <a:gd name="T53" fmla="*/ 16 h 64"/>
                  <a:gd name="T54" fmla="*/ 90 w 162"/>
                  <a:gd name="T55" fmla="*/ 16 h 64"/>
                  <a:gd name="T56" fmla="*/ 96 w 162"/>
                  <a:gd name="T57" fmla="*/ 16 h 64"/>
                  <a:gd name="T58" fmla="*/ 102 w 162"/>
                  <a:gd name="T59" fmla="*/ 18 h 64"/>
                  <a:gd name="T60" fmla="*/ 114 w 162"/>
                  <a:gd name="T61" fmla="*/ 24 h 64"/>
                  <a:gd name="T62" fmla="*/ 122 w 162"/>
                  <a:gd name="T63" fmla="*/ 32 h 64"/>
                  <a:gd name="T64" fmla="*/ 130 w 162"/>
                  <a:gd name="T65" fmla="*/ 38 h 64"/>
                  <a:gd name="T66" fmla="*/ 142 w 162"/>
                  <a:gd name="T67" fmla="*/ 42 h 64"/>
                  <a:gd name="T68" fmla="*/ 140 w 162"/>
                  <a:gd name="T69" fmla="*/ 44 h 64"/>
                  <a:gd name="T70" fmla="*/ 154 w 162"/>
                  <a:gd name="T71" fmla="*/ 48 h 64"/>
                  <a:gd name="T72" fmla="*/ 160 w 162"/>
                  <a:gd name="T73" fmla="*/ 52 h 64"/>
                  <a:gd name="T74" fmla="*/ 162 w 162"/>
                  <a:gd name="T75" fmla="*/ 58 h 64"/>
                  <a:gd name="T76" fmla="*/ 154 w 162"/>
                  <a:gd name="T77" fmla="*/ 60 h 64"/>
                  <a:gd name="T78" fmla="*/ 152 w 162"/>
                  <a:gd name="T79" fmla="*/ 60 h 64"/>
                  <a:gd name="T80" fmla="*/ 152 w 162"/>
                  <a:gd name="T81" fmla="*/ 62 h 64"/>
                  <a:gd name="T82" fmla="*/ 142 w 162"/>
                  <a:gd name="T83" fmla="*/ 64 h 64"/>
                  <a:gd name="T84" fmla="*/ 130 w 162"/>
                  <a:gd name="T85" fmla="*/ 64 h 64"/>
                  <a:gd name="T86" fmla="*/ 108 w 162"/>
                  <a:gd name="T87" fmla="*/ 62 h 64"/>
                  <a:gd name="T88" fmla="*/ 112 w 162"/>
                  <a:gd name="T89" fmla="*/ 58 h 64"/>
                  <a:gd name="T90" fmla="*/ 118 w 162"/>
                  <a:gd name="T91" fmla="*/ 52 h 64"/>
                  <a:gd name="T92" fmla="*/ 118 w 162"/>
                  <a:gd name="T93" fmla="*/ 48 h 64"/>
                  <a:gd name="T94" fmla="*/ 110 w 162"/>
                  <a:gd name="T95" fmla="*/ 48 h 64"/>
                  <a:gd name="T96" fmla="*/ 102 w 162"/>
                  <a:gd name="T97" fmla="*/ 46 h 64"/>
                  <a:gd name="T98" fmla="*/ 100 w 162"/>
                  <a:gd name="T99" fmla="*/ 44 h 64"/>
                  <a:gd name="T100" fmla="*/ 98 w 162"/>
                  <a:gd name="T101" fmla="*/ 38 h 64"/>
                  <a:gd name="T102" fmla="*/ 98 w 162"/>
                  <a:gd name="T103" fmla="*/ 34 h 64"/>
                  <a:gd name="T104" fmla="*/ 96 w 162"/>
                  <a:gd name="T105" fmla="*/ 32 h 64"/>
                  <a:gd name="T106" fmla="*/ 92 w 162"/>
                  <a:gd name="T107" fmla="*/ 30 h 64"/>
                  <a:gd name="T108" fmla="*/ 78 w 162"/>
                  <a:gd name="T109" fmla="*/ 30 h 64"/>
                  <a:gd name="T110" fmla="*/ 76 w 162"/>
                  <a:gd name="T111" fmla="*/ 28 h 64"/>
                  <a:gd name="T112" fmla="*/ 72 w 162"/>
                  <a:gd name="T113" fmla="*/ 26 h 64"/>
                  <a:gd name="T114" fmla="*/ 60 w 162"/>
                  <a:gd name="T115" fmla="*/ 22 h 64"/>
                  <a:gd name="T116" fmla="*/ 50 w 162"/>
                  <a:gd name="T117" fmla="*/ 18 h 64"/>
                  <a:gd name="T118" fmla="*/ 44 w 162"/>
                  <a:gd name="T119" fmla="*/ 16 h 64"/>
                  <a:gd name="T120" fmla="*/ 44 w 162"/>
                  <a:gd name="T121" fmla="*/ 18 h 6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2" h="64">
                    <a:moveTo>
                      <a:pt x="44" y="18"/>
                    </a:moveTo>
                    <a:lnTo>
                      <a:pt x="44" y="16"/>
                    </a:lnTo>
                    <a:lnTo>
                      <a:pt x="48" y="16"/>
                    </a:lnTo>
                    <a:lnTo>
                      <a:pt x="48" y="12"/>
                    </a:lnTo>
                    <a:lnTo>
                      <a:pt x="44" y="10"/>
                    </a:lnTo>
                    <a:lnTo>
                      <a:pt x="44" y="12"/>
                    </a:lnTo>
                    <a:lnTo>
                      <a:pt x="36" y="12"/>
                    </a:lnTo>
                    <a:lnTo>
                      <a:pt x="30" y="16"/>
                    </a:lnTo>
                    <a:lnTo>
                      <a:pt x="22" y="18"/>
                    </a:lnTo>
                    <a:lnTo>
                      <a:pt x="16" y="20"/>
                    </a:lnTo>
                    <a:lnTo>
                      <a:pt x="14" y="22"/>
                    </a:lnTo>
                    <a:lnTo>
                      <a:pt x="12" y="24"/>
                    </a:lnTo>
                    <a:lnTo>
                      <a:pt x="6" y="26"/>
                    </a:lnTo>
                    <a:lnTo>
                      <a:pt x="0" y="26"/>
                    </a:lnTo>
                    <a:lnTo>
                      <a:pt x="4" y="24"/>
                    </a:lnTo>
                    <a:lnTo>
                      <a:pt x="6" y="24"/>
                    </a:lnTo>
                    <a:lnTo>
                      <a:pt x="8" y="18"/>
                    </a:lnTo>
                    <a:lnTo>
                      <a:pt x="12" y="14"/>
                    </a:lnTo>
                    <a:lnTo>
                      <a:pt x="18" y="10"/>
                    </a:lnTo>
                    <a:lnTo>
                      <a:pt x="24" y="6"/>
                    </a:lnTo>
                    <a:lnTo>
                      <a:pt x="42" y="0"/>
                    </a:lnTo>
                    <a:lnTo>
                      <a:pt x="56" y="0"/>
                    </a:lnTo>
                    <a:lnTo>
                      <a:pt x="60" y="0"/>
                    </a:lnTo>
                    <a:lnTo>
                      <a:pt x="62" y="2"/>
                    </a:lnTo>
                    <a:lnTo>
                      <a:pt x="66" y="4"/>
                    </a:lnTo>
                    <a:lnTo>
                      <a:pt x="78" y="8"/>
                    </a:lnTo>
                    <a:lnTo>
                      <a:pt x="86" y="16"/>
                    </a:lnTo>
                    <a:lnTo>
                      <a:pt x="90" y="16"/>
                    </a:lnTo>
                    <a:lnTo>
                      <a:pt x="96" y="16"/>
                    </a:lnTo>
                    <a:lnTo>
                      <a:pt x="102" y="18"/>
                    </a:lnTo>
                    <a:lnTo>
                      <a:pt x="114" y="24"/>
                    </a:lnTo>
                    <a:lnTo>
                      <a:pt x="122" y="32"/>
                    </a:lnTo>
                    <a:lnTo>
                      <a:pt x="130" y="38"/>
                    </a:lnTo>
                    <a:lnTo>
                      <a:pt x="142" y="42"/>
                    </a:lnTo>
                    <a:lnTo>
                      <a:pt x="140" y="44"/>
                    </a:lnTo>
                    <a:lnTo>
                      <a:pt x="154" y="48"/>
                    </a:lnTo>
                    <a:lnTo>
                      <a:pt x="160" y="52"/>
                    </a:lnTo>
                    <a:lnTo>
                      <a:pt x="162" y="58"/>
                    </a:lnTo>
                    <a:lnTo>
                      <a:pt x="154" y="60"/>
                    </a:lnTo>
                    <a:lnTo>
                      <a:pt x="152" y="60"/>
                    </a:lnTo>
                    <a:lnTo>
                      <a:pt x="152" y="62"/>
                    </a:lnTo>
                    <a:lnTo>
                      <a:pt x="142" y="64"/>
                    </a:lnTo>
                    <a:lnTo>
                      <a:pt x="130" y="64"/>
                    </a:lnTo>
                    <a:lnTo>
                      <a:pt x="108" y="62"/>
                    </a:lnTo>
                    <a:lnTo>
                      <a:pt x="112" y="58"/>
                    </a:lnTo>
                    <a:lnTo>
                      <a:pt x="118" y="52"/>
                    </a:lnTo>
                    <a:lnTo>
                      <a:pt x="118" y="48"/>
                    </a:lnTo>
                    <a:lnTo>
                      <a:pt x="110" y="48"/>
                    </a:lnTo>
                    <a:lnTo>
                      <a:pt x="102" y="46"/>
                    </a:lnTo>
                    <a:lnTo>
                      <a:pt x="100" y="44"/>
                    </a:lnTo>
                    <a:lnTo>
                      <a:pt x="98" y="38"/>
                    </a:lnTo>
                    <a:lnTo>
                      <a:pt x="98" y="34"/>
                    </a:lnTo>
                    <a:lnTo>
                      <a:pt x="96" y="32"/>
                    </a:lnTo>
                    <a:lnTo>
                      <a:pt x="92" y="30"/>
                    </a:lnTo>
                    <a:lnTo>
                      <a:pt x="78" y="30"/>
                    </a:lnTo>
                    <a:lnTo>
                      <a:pt x="76" y="28"/>
                    </a:lnTo>
                    <a:lnTo>
                      <a:pt x="72" y="26"/>
                    </a:lnTo>
                    <a:lnTo>
                      <a:pt x="60" y="22"/>
                    </a:lnTo>
                    <a:lnTo>
                      <a:pt x="50" y="18"/>
                    </a:lnTo>
                    <a:lnTo>
                      <a:pt x="44" y="16"/>
                    </a:lnTo>
                    <a:lnTo>
                      <a:pt x="44"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4" name="Freeform 54"/>
              <p:cNvSpPr>
                <a:spLocks noChangeAspect="1"/>
              </p:cNvSpPr>
              <p:nvPr/>
            </p:nvSpPr>
            <p:spPr bwMode="gray">
              <a:xfrm>
                <a:off x="1459" y="1802"/>
                <a:ext cx="30" cy="14"/>
              </a:xfrm>
              <a:custGeom>
                <a:avLst/>
                <a:gdLst>
                  <a:gd name="T0" fmla="*/ 0 w 30"/>
                  <a:gd name="T1" fmla="*/ 8 h 14"/>
                  <a:gd name="T2" fmla="*/ 0 w 30"/>
                  <a:gd name="T3" fmla="*/ 4 h 14"/>
                  <a:gd name="T4" fmla="*/ 2 w 30"/>
                  <a:gd name="T5" fmla="*/ 2 h 14"/>
                  <a:gd name="T6" fmla="*/ 6 w 30"/>
                  <a:gd name="T7" fmla="*/ 0 h 14"/>
                  <a:gd name="T8" fmla="*/ 12 w 30"/>
                  <a:gd name="T9" fmla="*/ 0 h 14"/>
                  <a:gd name="T10" fmla="*/ 20 w 30"/>
                  <a:gd name="T11" fmla="*/ 4 h 14"/>
                  <a:gd name="T12" fmla="*/ 30 w 30"/>
                  <a:gd name="T13" fmla="*/ 12 h 14"/>
                  <a:gd name="T14" fmla="*/ 26 w 30"/>
                  <a:gd name="T15" fmla="*/ 12 h 14"/>
                  <a:gd name="T16" fmla="*/ 20 w 30"/>
                  <a:gd name="T17" fmla="*/ 14 h 14"/>
                  <a:gd name="T18" fmla="*/ 8 w 30"/>
                  <a:gd name="T19" fmla="*/ 12 h 14"/>
                  <a:gd name="T20" fmla="*/ 4 w 30"/>
                  <a:gd name="T21" fmla="*/ 10 h 14"/>
                  <a:gd name="T22" fmla="*/ 0 w 30"/>
                  <a:gd name="T23" fmla="*/ 6 h 14"/>
                  <a:gd name="T24" fmla="*/ 0 w 30"/>
                  <a:gd name="T25" fmla="*/ 8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14">
                    <a:moveTo>
                      <a:pt x="0" y="8"/>
                    </a:moveTo>
                    <a:lnTo>
                      <a:pt x="0" y="4"/>
                    </a:lnTo>
                    <a:lnTo>
                      <a:pt x="2" y="2"/>
                    </a:lnTo>
                    <a:lnTo>
                      <a:pt x="6" y="0"/>
                    </a:lnTo>
                    <a:lnTo>
                      <a:pt x="12" y="0"/>
                    </a:lnTo>
                    <a:lnTo>
                      <a:pt x="20" y="4"/>
                    </a:lnTo>
                    <a:lnTo>
                      <a:pt x="30" y="12"/>
                    </a:lnTo>
                    <a:lnTo>
                      <a:pt x="26" y="12"/>
                    </a:lnTo>
                    <a:lnTo>
                      <a:pt x="20" y="14"/>
                    </a:lnTo>
                    <a:lnTo>
                      <a:pt x="8" y="12"/>
                    </a:lnTo>
                    <a:lnTo>
                      <a:pt x="4" y="10"/>
                    </a:lnTo>
                    <a:lnTo>
                      <a:pt x="0" y="6"/>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5" name="Freeform 55"/>
              <p:cNvSpPr>
                <a:spLocks noChangeAspect="1"/>
              </p:cNvSpPr>
              <p:nvPr/>
            </p:nvSpPr>
            <p:spPr bwMode="gray">
              <a:xfrm>
                <a:off x="1629" y="1802"/>
                <a:ext cx="26" cy="12"/>
              </a:xfrm>
              <a:custGeom>
                <a:avLst/>
                <a:gdLst>
                  <a:gd name="T0" fmla="*/ 10 w 26"/>
                  <a:gd name="T1" fmla="*/ 2 h 12"/>
                  <a:gd name="T2" fmla="*/ 24 w 26"/>
                  <a:gd name="T3" fmla="*/ 0 h 12"/>
                  <a:gd name="T4" fmla="*/ 24 w 26"/>
                  <a:gd name="T5" fmla="*/ 2 h 12"/>
                  <a:gd name="T6" fmla="*/ 26 w 26"/>
                  <a:gd name="T7" fmla="*/ 6 h 12"/>
                  <a:gd name="T8" fmla="*/ 24 w 26"/>
                  <a:gd name="T9" fmla="*/ 8 h 12"/>
                  <a:gd name="T10" fmla="*/ 22 w 26"/>
                  <a:gd name="T11" fmla="*/ 10 h 12"/>
                  <a:gd name="T12" fmla="*/ 12 w 26"/>
                  <a:gd name="T13" fmla="*/ 12 h 12"/>
                  <a:gd name="T14" fmla="*/ 4 w 26"/>
                  <a:gd name="T15" fmla="*/ 10 h 12"/>
                  <a:gd name="T16" fmla="*/ 0 w 26"/>
                  <a:gd name="T17" fmla="*/ 8 h 12"/>
                  <a:gd name="T18" fmla="*/ 0 w 26"/>
                  <a:gd name="T19" fmla="*/ 2 h 12"/>
                  <a:gd name="T20" fmla="*/ 10 w 26"/>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12">
                    <a:moveTo>
                      <a:pt x="10" y="2"/>
                    </a:moveTo>
                    <a:lnTo>
                      <a:pt x="24" y="0"/>
                    </a:lnTo>
                    <a:lnTo>
                      <a:pt x="24" y="2"/>
                    </a:lnTo>
                    <a:lnTo>
                      <a:pt x="26" y="6"/>
                    </a:lnTo>
                    <a:lnTo>
                      <a:pt x="24" y="8"/>
                    </a:lnTo>
                    <a:lnTo>
                      <a:pt x="22" y="10"/>
                    </a:lnTo>
                    <a:lnTo>
                      <a:pt x="12" y="12"/>
                    </a:lnTo>
                    <a:lnTo>
                      <a:pt x="4" y="10"/>
                    </a:lnTo>
                    <a:lnTo>
                      <a:pt x="0" y="8"/>
                    </a:lnTo>
                    <a:lnTo>
                      <a:pt x="0" y="2"/>
                    </a:lnTo>
                    <a:lnTo>
                      <a:pt x="1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6" name="Freeform 56"/>
              <p:cNvSpPr>
                <a:spLocks noChangeAspect="1"/>
              </p:cNvSpPr>
              <p:nvPr/>
            </p:nvSpPr>
            <p:spPr bwMode="gray">
              <a:xfrm>
                <a:off x="1471" y="1684"/>
                <a:ext cx="10" cy="14"/>
              </a:xfrm>
              <a:custGeom>
                <a:avLst/>
                <a:gdLst>
                  <a:gd name="T0" fmla="*/ 10 w 10"/>
                  <a:gd name="T1" fmla="*/ 8 h 14"/>
                  <a:gd name="T2" fmla="*/ 8 w 10"/>
                  <a:gd name="T3" fmla="*/ 12 h 14"/>
                  <a:gd name="T4" fmla="*/ 4 w 10"/>
                  <a:gd name="T5" fmla="*/ 14 h 14"/>
                  <a:gd name="T6" fmla="*/ 2 w 10"/>
                  <a:gd name="T7" fmla="*/ 12 h 14"/>
                  <a:gd name="T8" fmla="*/ 0 w 10"/>
                  <a:gd name="T9" fmla="*/ 8 h 14"/>
                  <a:gd name="T10" fmla="*/ 2 w 10"/>
                  <a:gd name="T11" fmla="*/ 4 h 14"/>
                  <a:gd name="T12" fmla="*/ 4 w 10"/>
                  <a:gd name="T13" fmla="*/ 0 h 14"/>
                  <a:gd name="T14" fmla="*/ 8 w 10"/>
                  <a:gd name="T15" fmla="*/ 2 h 14"/>
                  <a:gd name="T16" fmla="*/ 10 w 10"/>
                  <a:gd name="T17" fmla="*/ 8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4">
                    <a:moveTo>
                      <a:pt x="10" y="8"/>
                    </a:moveTo>
                    <a:lnTo>
                      <a:pt x="8" y="12"/>
                    </a:lnTo>
                    <a:lnTo>
                      <a:pt x="4" y="14"/>
                    </a:lnTo>
                    <a:lnTo>
                      <a:pt x="2" y="12"/>
                    </a:lnTo>
                    <a:lnTo>
                      <a:pt x="0" y="8"/>
                    </a:lnTo>
                    <a:lnTo>
                      <a:pt x="2" y="4"/>
                    </a:lnTo>
                    <a:lnTo>
                      <a:pt x="4" y="0"/>
                    </a:lnTo>
                    <a:lnTo>
                      <a:pt x="8" y="2"/>
                    </a:lnTo>
                    <a:lnTo>
                      <a:pt x="1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7" name="Freeform 57"/>
              <p:cNvSpPr>
                <a:spLocks noChangeAspect="1"/>
              </p:cNvSpPr>
              <p:nvPr/>
            </p:nvSpPr>
            <p:spPr bwMode="gray">
              <a:xfrm>
                <a:off x="1369" y="1964"/>
                <a:ext cx="88" cy="42"/>
              </a:xfrm>
              <a:custGeom>
                <a:avLst/>
                <a:gdLst>
                  <a:gd name="T0" fmla="*/ 0 w 88"/>
                  <a:gd name="T1" fmla="*/ 22 h 42"/>
                  <a:gd name="T2" fmla="*/ 0 w 88"/>
                  <a:gd name="T3" fmla="*/ 18 h 42"/>
                  <a:gd name="T4" fmla="*/ 0 w 88"/>
                  <a:gd name="T5" fmla="*/ 14 h 42"/>
                  <a:gd name="T6" fmla="*/ 0 w 88"/>
                  <a:gd name="T7" fmla="*/ 6 h 42"/>
                  <a:gd name="T8" fmla="*/ 2 w 88"/>
                  <a:gd name="T9" fmla="*/ 6 h 42"/>
                  <a:gd name="T10" fmla="*/ 8 w 88"/>
                  <a:gd name="T11" fmla="*/ 6 h 42"/>
                  <a:gd name="T12" fmla="*/ 12 w 88"/>
                  <a:gd name="T13" fmla="*/ 10 h 42"/>
                  <a:gd name="T14" fmla="*/ 16 w 88"/>
                  <a:gd name="T15" fmla="*/ 10 h 42"/>
                  <a:gd name="T16" fmla="*/ 20 w 88"/>
                  <a:gd name="T17" fmla="*/ 14 h 42"/>
                  <a:gd name="T18" fmla="*/ 26 w 88"/>
                  <a:gd name="T19" fmla="*/ 14 h 42"/>
                  <a:gd name="T20" fmla="*/ 30 w 88"/>
                  <a:gd name="T21" fmla="*/ 14 h 42"/>
                  <a:gd name="T22" fmla="*/ 36 w 88"/>
                  <a:gd name="T23" fmla="*/ 12 h 42"/>
                  <a:gd name="T24" fmla="*/ 38 w 88"/>
                  <a:gd name="T25" fmla="*/ 8 h 42"/>
                  <a:gd name="T26" fmla="*/ 44 w 88"/>
                  <a:gd name="T27" fmla="*/ 2 h 42"/>
                  <a:gd name="T28" fmla="*/ 48 w 88"/>
                  <a:gd name="T29" fmla="*/ 0 h 42"/>
                  <a:gd name="T30" fmla="*/ 52 w 88"/>
                  <a:gd name="T31" fmla="*/ 0 h 42"/>
                  <a:gd name="T32" fmla="*/ 62 w 88"/>
                  <a:gd name="T33" fmla="*/ 2 h 42"/>
                  <a:gd name="T34" fmla="*/ 70 w 88"/>
                  <a:gd name="T35" fmla="*/ 8 h 42"/>
                  <a:gd name="T36" fmla="*/ 80 w 88"/>
                  <a:gd name="T37" fmla="*/ 14 h 42"/>
                  <a:gd name="T38" fmla="*/ 86 w 88"/>
                  <a:gd name="T39" fmla="*/ 18 h 42"/>
                  <a:gd name="T40" fmla="*/ 88 w 88"/>
                  <a:gd name="T41" fmla="*/ 18 h 42"/>
                  <a:gd name="T42" fmla="*/ 86 w 88"/>
                  <a:gd name="T43" fmla="*/ 20 h 42"/>
                  <a:gd name="T44" fmla="*/ 86 w 88"/>
                  <a:gd name="T45" fmla="*/ 26 h 42"/>
                  <a:gd name="T46" fmla="*/ 88 w 88"/>
                  <a:gd name="T47" fmla="*/ 32 h 42"/>
                  <a:gd name="T48" fmla="*/ 86 w 88"/>
                  <a:gd name="T49" fmla="*/ 34 h 42"/>
                  <a:gd name="T50" fmla="*/ 82 w 88"/>
                  <a:gd name="T51" fmla="*/ 38 h 42"/>
                  <a:gd name="T52" fmla="*/ 76 w 88"/>
                  <a:gd name="T53" fmla="*/ 42 h 42"/>
                  <a:gd name="T54" fmla="*/ 70 w 88"/>
                  <a:gd name="T55" fmla="*/ 30 h 42"/>
                  <a:gd name="T56" fmla="*/ 70 w 88"/>
                  <a:gd name="T57" fmla="*/ 26 h 42"/>
                  <a:gd name="T58" fmla="*/ 76 w 88"/>
                  <a:gd name="T59" fmla="*/ 26 h 42"/>
                  <a:gd name="T60" fmla="*/ 68 w 88"/>
                  <a:gd name="T61" fmla="*/ 16 h 42"/>
                  <a:gd name="T62" fmla="*/ 64 w 88"/>
                  <a:gd name="T63" fmla="*/ 14 h 42"/>
                  <a:gd name="T64" fmla="*/ 56 w 88"/>
                  <a:gd name="T65" fmla="*/ 14 h 42"/>
                  <a:gd name="T66" fmla="*/ 52 w 88"/>
                  <a:gd name="T67" fmla="*/ 14 h 42"/>
                  <a:gd name="T68" fmla="*/ 46 w 88"/>
                  <a:gd name="T69" fmla="*/ 20 h 42"/>
                  <a:gd name="T70" fmla="*/ 38 w 88"/>
                  <a:gd name="T71" fmla="*/ 30 h 42"/>
                  <a:gd name="T72" fmla="*/ 40 w 88"/>
                  <a:gd name="T73" fmla="*/ 32 h 42"/>
                  <a:gd name="T74" fmla="*/ 44 w 88"/>
                  <a:gd name="T75" fmla="*/ 32 h 42"/>
                  <a:gd name="T76" fmla="*/ 44 w 88"/>
                  <a:gd name="T77" fmla="*/ 38 h 42"/>
                  <a:gd name="T78" fmla="*/ 42 w 88"/>
                  <a:gd name="T79" fmla="*/ 42 h 42"/>
                  <a:gd name="T80" fmla="*/ 38 w 88"/>
                  <a:gd name="T81" fmla="*/ 42 h 42"/>
                  <a:gd name="T82" fmla="*/ 36 w 88"/>
                  <a:gd name="T83" fmla="*/ 42 h 42"/>
                  <a:gd name="T84" fmla="*/ 32 w 88"/>
                  <a:gd name="T85" fmla="*/ 42 h 42"/>
                  <a:gd name="T86" fmla="*/ 30 w 88"/>
                  <a:gd name="T87" fmla="*/ 42 h 42"/>
                  <a:gd name="T88" fmla="*/ 30 w 88"/>
                  <a:gd name="T89" fmla="*/ 36 h 42"/>
                  <a:gd name="T90" fmla="*/ 24 w 88"/>
                  <a:gd name="T91" fmla="*/ 34 h 42"/>
                  <a:gd name="T92" fmla="*/ 20 w 88"/>
                  <a:gd name="T93" fmla="*/ 32 h 42"/>
                  <a:gd name="T94" fmla="*/ 16 w 88"/>
                  <a:gd name="T95" fmla="*/ 30 h 42"/>
                  <a:gd name="T96" fmla="*/ 12 w 88"/>
                  <a:gd name="T97" fmla="*/ 26 h 42"/>
                  <a:gd name="T98" fmla="*/ 0 w 88"/>
                  <a:gd name="T99" fmla="*/ 22 h 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8" h="42">
                    <a:moveTo>
                      <a:pt x="0" y="22"/>
                    </a:moveTo>
                    <a:lnTo>
                      <a:pt x="0" y="18"/>
                    </a:lnTo>
                    <a:lnTo>
                      <a:pt x="0" y="14"/>
                    </a:lnTo>
                    <a:lnTo>
                      <a:pt x="0" y="6"/>
                    </a:lnTo>
                    <a:lnTo>
                      <a:pt x="2" y="6"/>
                    </a:lnTo>
                    <a:lnTo>
                      <a:pt x="8" y="6"/>
                    </a:lnTo>
                    <a:lnTo>
                      <a:pt x="12" y="10"/>
                    </a:lnTo>
                    <a:lnTo>
                      <a:pt x="16" y="10"/>
                    </a:lnTo>
                    <a:lnTo>
                      <a:pt x="20" y="14"/>
                    </a:lnTo>
                    <a:lnTo>
                      <a:pt x="26" y="14"/>
                    </a:lnTo>
                    <a:lnTo>
                      <a:pt x="30" y="14"/>
                    </a:lnTo>
                    <a:lnTo>
                      <a:pt x="36" y="12"/>
                    </a:lnTo>
                    <a:lnTo>
                      <a:pt x="38" y="8"/>
                    </a:lnTo>
                    <a:lnTo>
                      <a:pt x="44" y="2"/>
                    </a:lnTo>
                    <a:lnTo>
                      <a:pt x="48" y="0"/>
                    </a:lnTo>
                    <a:lnTo>
                      <a:pt x="52" y="0"/>
                    </a:lnTo>
                    <a:lnTo>
                      <a:pt x="62" y="2"/>
                    </a:lnTo>
                    <a:lnTo>
                      <a:pt x="70" y="8"/>
                    </a:lnTo>
                    <a:lnTo>
                      <a:pt x="80" y="14"/>
                    </a:lnTo>
                    <a:lnTo>
                      <a:pt x="86" y="18"/>
                    </a:lnTo>
                    <a:lnTo>
                      <a:pt x="88" y="18"/>
                    </a:lnTo>
                    <a:lnTo>
                      <a:pt x="86" y="20"/>
                    </a:lnTo>
                    <a:lnTo>
                      <a:pt x="86" y="26"/>
                    </a:lnTo>
                    <a:lnTo>
                      <a:pt x="88" y="32"/>
                    </a:lnTo>
                    <a:lnTo>
                      <a:pt x="86" y="34"/>
                    </a:lnTo>
                    <a:lnTo>
                      <a:pt x="82" y="38"/>
                    </a:lnTo>
                    <a:lnTo>
                      <a:pt x="76" y="42"/>
                    </a:lnTo>
                    <a:lnTo>
                      <a:pt x="70" y="30"/>
                    </a:lnTo>
                    <a:lnTo>
                      <a:pt x="70" y="26"/>
                    </a:lnTo>
                    <a:lnTo>
                      <a:pt x="76" y="26"/>
                    </a:lnTo>
                    <a:lnTo>
                      <a:pt x="68" y="16"/>
                    </a:lnTo>
                    <a:lnTo>
                      <a:pt x="64" y="14"/>
                    </a:lnTo>
                    <a:lnTo>
                      <a:pt x="56" y="14"/>
                    </a:lnTo>
                    <a:lnTo>
                      <a:pt x="52" y="14"/>
                    </a:lnTo>
                    <a:lnTo>
                      <a:pt x="46" y="20"/>
                    </a:lnTo>
                    <a:lnTo>
                      <a:pt x="38" y="30"/>
                    </a:lnTo>
                    <a:lnTo>
                      <a:pt x="40" y="32"/>
                    </a:lnTo>
                    <a:lnTo>
                      <a:pt x="44" y="32"/>
                    </a:lnTo>
                    <a:lnTo>
                      <a:pt x="44" y="38"/>
                    </a:lnTo>
                    <a:lnTo>
                      <a:pt x="42" y="42"/>
                    </a:lnTo>
                    <a:lnTo>
                      <a:pt x="38" y="42"/>
                    </a:lnTo>
                    <a:lnTo>
                      <a:pt x="36" y="42"/>
                    </a:lnTo>
                    <a:lnTo>
                      <a:pt x="32" y="42"/>
                    </a:lnTo>
                    <a:lnTo>
                      <a:pt x="30" y="42"/>
                    </a:lnTo>
                    <a:lnTo>
                      <a:pt x="30" y="36"/>
                    </a:lnTo>
                    <a:lnTo>
                      <a:pt x="24" y="34"/>
                    </a:lnTo>
                    <a:lnTo>
                      <a:pt x="20" y="32"/>
                    </a:lnTo>
                    <a:lnTo>
                      <a:pt x="16" y="30"/>
                    </a:lnTo>
                    <a:lnTo>
                      <a:pt x="12" y="26"/>
                    </a:lnTo>
                    <a:lnTo>
                      <a:pt x="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8" name="Freeform 58"/>
              <p:cNvSpPr>
                <a:spLocks noChangeAspect="1"/>
              </p:cNvSpPr>
              <p:nvPr/>
            </p:nvSpPr>
            <p:spPr bwMode="gray">
              <a:xfrm>
                <a:off x="1323" y="1942"/>
                <a:ext cx="54" cy="44"/>
              </a:xfrm>
              <a:custGeom>
                <a:avLst/>
                <a:gdLst>
                  <a:gd name="T0" fmla="*/ 38 w 54"/>
                  <a:gd name="T1" fmla="*/ 6 h 44"/>
                  <a:gd name="T2" fmla="*/ 46 w 54"/>
                  <a:gd name="T3" fmla="*/ 18 h 44"/>
                  <a:gd name="T4" fmla="*/ 54 w 54"/>
                  <a:gd name="T5" fmla="*/ 28 h 44"/>
                  <a:gd name="T6" fmla="*/ 46 w 54"/>
                  <a:gd name="T7" fmla="*/ 28 h 44"/>
                  <a:gd name="T8" fmla="*/ 46 w 54"/>
                  <a:gd name="T9" fmla="*/ 44 h 44"/>
                  <a:gd name="T10" fmla="*/ 32 w 54"/>
                  <a:gd name="T11" fmla="*/ 40 h 44"/>
                  <a:gd name="T12" fmla="*/ 34 w 54"/>
                  <a:gd name="T13" fmla="*/ 36 h 44"/>
                  <a:gd name="T14" fmla="*/ 34 w 54"/>
                  <a:gd name="T15" fmla="*/ 34 h 44"/>
                  <a:gd name="T16" fmla="*/ 24 w 54"/>
                  <a:gd name="T17" fmla="*/ 22 h 44"/>
                  <a:gd name="T18" fmla="*/ 18 w 54"/>
                  <a:gd name="T19" fmla="*/ 16 h 44"/>
                  <a:gd name="T20" fmla="*/ 12 w 54"/>
                  <a:gd name="T21" fmla="*/ 14 h 44"/>
                  <a:gd name="T22" fmla="*/ 16 w 54"/>
                  <a:gd name="T23" fmla="*/ 22 h 44"/>
                  <a:gd name="T24" fmla="*/ 12 w 54"/>
                  <a:gd name="T25" fmla="*/ 22 h 44"/>
                  <a:gd name="T26" fmla="*/ 8 w 54"/>
                  <a:gd name="T27" fmla="*/ 22 h 44"/>
                  <a:gd name="T28" fmla="*/ 4 w 54"/>
                  <a:gd name="T29" fmla="*/ 20 h 44"/>
                  <a:gd name="T30" fmla="*/ 2 w 54"/>
                  <a:gd name="T31" fmla="*/ 16 h 44"/>
                  <a:gd name="T32" fmla="*/ 0 w 54"/>
                  <a:gd name="T33" fmla="*/ 12 h 44"/>
                  <a:gd name="T34" fmla="*/ 2 w 54"/>
                  <a:gd name="T35" fmla="*/ 8 h 44"/>
                  <a:gd name="T36" fmla="*/ 2 w 54"/>
                  <a:gd name="T37" fmla="*/ 6 h 44"/>
                  <a:gd name="T38" fmla="*/ 2 w 54"/>
                  <a:gd name="T39" fmla="*/ 4 h 44"/>
                  <a:gd name="T40" fmla="*/ 4 w 54"/>
                  <a:gd name="T41" fmla="*/ 0 h 44"/>
                  <a:gd name="T42" fmla="*/ 20 w 54"/>
                  <a:gd name="T43" fmla="*/ 4 h 44"/>
                  <a:gd name="T44" fmla="*/ 38 w 54"/>
                  <a:gd name="T45" fmla="*/ 6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 h="44">
                    <a:moveTo>
                      <a:pt x="38" y="6"/>
                    </a:moveTo>
                    <a:lnTo>
                      <a:pt x="46" y="18"/>
                    </a:lnTo>
                    <a:lnTo>
                      <a:pt x="54" y="28"/>
                    </a:lnTo>
                    <a:lnTo>
                      <a:pt x="46" y="28"/>
                    </a:lnTo>
                    <a:lnTo>
                      <a:pt x="46" y="44"/>
                    </a:lnTo>
                    <a:lnTo>
                      <a:pt x="32" y="40"/>
                    </a:lnTo>
                    <a:lnTo>
                      <a:pt x="34" y="36"/>
                    </a:lnTo>
                    <a:lnTo>
                      <a:pt x="34" y="34"/>
                    </a:lnTo>
                    <a:lnTo>
                      <a:pt x="24" y="22"/>
                    </a:lnTo>
                    <a:lnTo>
                      <a:pt x="18" y="16"/>
                    </a:lnTo>
                    <a:lnTo>
                      <a:pt x="12" y="14"/>
                    </a:lnTo>
                    <a:lnTo>
                      <a:pt x="16" y="22"/>
                    </a:lnTo>
                    <a:lnTo>
                      <a:pt x="12" y="22"/>
                    </a:lnTo>
                    <a:lnTo>
                      <a:pt x="8" y="22"/>
                    </a:lnTo>
                    <a:lnTo>
                      <a:pt x="4" y="20"/>
                    </a:lnTo>
                    <a:lnTo>
                      <a:pt x="2" y="16"/>
                    </a:lnTo>
                    <a:lnTo>
                      <a:pt x="0" y="12"/>
                    </a:lnTo>
                    <a:lnTo>
                      <a:pt x="2" y="8"/>
                    </a:lnTo>
                    <a:lnTo>
                      <a:pt x="2" y="6"/>
                    </a:lnTo>
                    <a:lnTo>
                      <a:pt x="2" y="4"/>
                    </a:lnTo>
                    <a:lnTo>
                      <a:pt x="4" y="0"/>
                    </a:lnTo>
                    <a:lnTo>
                      <a:pt x="20" y="4"/>
                    </a:lnTo>
                    <a:lnTo>
                      <a:pt x="38"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9" name="Freeform 59"/>
              <p:cNvSpPr>
                <a:spLocks noChangeAspect="1"/>
              </p:cNvSpPr>
              <p:nvPr/>
            </p:nvSpPr>
            <p:spPr bwMode="gray">
              <a:xfrm>
                <a:off x="1301" y="1870"/>
                <a:ext cx="72" cy="78"/>
              </a:xfrm>
              <a:custGeom>
                <a:avLst/>
                <a:gdLst>
                  <a:gd name="T0" fmla="*/ 72 w 72"/>
                  <a:gd name="T1" fmla="*/ 0 h 78"/>
                  <a:gd name="T2" fmla="*/ 72 w 72"/>
                  <a:gd name="T3" fmla="*/ 2 h 78"/>
                  <a:gd name="T4" fmla="*/ 70 w 72"/>
                  <a:gd name="T5" fmla="*/ 10 h 78"/>
                  <a:gd name="T6" fmla="*/ 68 w 72"/>
                  <a:gd name="T7" fmla="*/ 20 h 78"/>
                  <a:gd name="T8" fmla="*/ 66 w 72"/>
                  <a:gd name="T9" fmla="*/ 26 h 78"/>
                  <a:gd name="T10" fmla="*/ 64 w 72"/>
                  <a:gd name="T11" fmla="*/ 36 h 78"/>
                  <a:gd name="T12" fmla="*/ 64 w 72"/>
                  <a:gd name="T13" fmla="*/ 44 h 78"/>
                  <a:gd name="T14" fmla="*/ 60 w 72"/>
                  <a:gd name="T15" fmla="*/ 50 h 78"/>
                  <a:gd name="T16" fmla="*/ 56 w 72"/>
                  <a:gd name="T17" fmla="*/ 54 h 78"/>
                  <a:gd name="T18" fmla="*/ 56 w 72"/>
                  <a:gd name="T19" fmla="*/ 60 h 78"/>
                  <a:gd name="T20" fmla="*/ 56 w 72"/>
                  <a:gd name="T21" fmla="*/ 66 h 78"/>
                  <a:gd name="T22" fmla="*/ 58 w 72"/>
                  <a:gd name="T23" fmla="*/ 74 h 78"/>
                  <a:gd name="T24" fmla="*/ 60 w 72"/>
                  <a:gd name="T25" fmla="*/ 78 h 78"/>
                  <a:gd name="T26" fmla="*/ 42 w 72"/>
                  <a:gd name="T27" fmla="*/ 76 h 78"/>
                  <a:gd name="T28" fmla="*/ 26 w 72"/>
                  <a:gd name="T29" fmla="*/ 72 h 78"/>
                  <a:gd name="T30" fmla="*/ 24 w 72"/>
                  <a:gd name="T31" fmla="*/ 66 h 78"/>
                  <a:gd name="T32" fmla="*/ 24 w 72"/>
                  <a:gd name="T33" fmla="*/ 62 h 78"/>
                  <a:gd name="T34" fmla="*/ 16 w 72"/>
                  <a:gd name="T35" fmla="*/ 58 h 78"/>
                  <a:gd name="T36" fmla="*/ 8 w 72"/>
                  <a:gd name="T37" fmla="*/ 50 h 78"/>
                  <a:gd name="T38" fmla="*/ 4 w 72"/>
                  <a:gd name="T39" fmla="*/ 44 h 78"/>
                  <a:gd name="T40" fmla="*/ 0 w 72"/>
                  <a:gd name="T41" fmla="*/ 36 h 78"/>
                  <a:gd name="T42" fmla="*/ 6 w 72"/>
                  <a:gd name="T43" fmla="*/ 36 h 78"/>
                  <a:gd name="T44" fmla="*/ 10 w 72"/>
                  <a:gd name="T45" fmla="*/ 30 h 78"/>
                  <a:gd name="T46" fmla="*/ 12 w 72"/>
                  <a:gd name="T47" fmla="*/ 26 h 78"/>
                  <a:gd name="T48" fmla="*/ 14 w 72"/>
                  <a:gd name="T49" fmla="*/ 24 h 78"/>
                  <a:gd name="T50" fmla="*/ 16 w 72"/>
                  <a:gd name="T51" fmla="*/ 22 h 78"/>
                  <a:gd name="T52" fmla="*/ 22 w 72"/>
                  <a:gd name="T53" fmla="*/ 20 h 78"/>
                  <a:gd name="T54" fmla="*/ 26 w 72"/>
                  <a:gd name="T55" fmla="*/ 20 h 78"/>
                  <a:gd name="T56" fmla="*/ 32 w 72"/>
                  <a:gd name="T57" fmla="*/ 18 h 78"/>
                  <a:gd name="T58" fmla="*/ 40 w 72"/>
                  <a:gd name="T59" fmla="*/ 8 h 78"/>
                  <a:gd name="T60" fmla="*/ 44 w 72"/>
                  <a:gd name="T61" fmla="*/ 4 h 78"/>
                  <a:gd name="T62" fmla="*/ 48 w 72"/>
                  <a:gd name="T63" fmla="*/ 4 h 78"/>
                  <a:gd name="T64" fmla="*/ 50 w 72"/>
                  <a:gd name="T65" fmla="*/ 4 h 78"/>
                  <a:gd name="T66" fmla="*/ 52 w 72"/>
                  <a:gd name="T67" fmla="*/ 4 h 78"/>
                  <a:gd name="T68" fmla="*/ 52 w 72"/>
                  <a:gd name="T69" fmla="*/ 6 h 78"/>
                  <a:gd name="T70" fmla="*/ 58 w 72"/>
                  <a:gd name="T71" fmla="*/ 4 h 78"/>
                  <a:gd name="T72" fmla="*/ 62 w 72"/>
                  <a:gd name="T73" fmla="*/ 2 h 78"/>
                  <a:gd name="T74" fmla="*/ 66 w 72"/>
                  <a:gd name="T75" fmla="*/ 2 h 78"/>
                  <a:gd name="T76" fmla="*/ 72 w 72"/>
                  <a:gd name="T77" fmla="*/ 0 h 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2" h="78">
                    <a:moveTo>
                      <a:pt x="72" y="0"/>
                    </a:moveTo>
                    <a:lnTo>
                      <a:pt x="72" y="2"/>
                    </a:lnTo>
                    <a:lnTo>
                      <a:pt x="70" y="10"/>
                    </a:lnTo>
                    <a:lnTo>
                      <a:pt x="68" y="20"/>
                    </a:lnTo>
                    <a:lnTo>
                      <a:pt x="66" y="26"/>
                    </a:lnTo>
                    <a:lnTo>
                      <a:pt x="64" y="36"/>
                    </a:lnTo>
                    <a:lnTo>
                      <a:pt x="64" y="44"/>
                    </a:lnTo>
                    <a:lnTo>
                      <a:pt x="60" y="50"/>
                    </a:lnTo>
                    <a:lnTo>
                      <a:pt x="56" y="54"/>
                    </a:lnTo>
                    <a:lnTo>
                      <a:pt x="56" y="60"/>
                    </a:lnTo>
                    <a:lnTo>
                      <a:pt x="56" y="66"/>
                    </a:lnTo>
                    <a:lnTo>
                      <a:pt x="58" y="74"/>
                    </a:lnTo>
                    <a:lnTo>
                      <a:pt x="60" y="78"/>
                    </a:lnTo>
                    <a:lnTo>
                      <a:pt x="42" y="76"/>
                    </a:lnTo>
                    <a:lnTo>
                      <a:pt x="26" y="72"/>
                    </a:lnTo>
                    <a:lnTo>
                      <a:pt x="24" y="66"/>
                    </a:lnTo>
                    <a:lnTo>
                      <a:pt x="24" y="62"/>
                    </a:lnTo>
                    <a:lnTo>
                      <a:pt x="16" y="58"/>
                    </a:lnTo>
                    <a:lnTo>
                      <a:pt x="8" y="50"/>
                    </a:lnTo>
                    <a:lnTo>
                      <a:pt x="4" y="44"/>
                    </a:lnTo>
                    <a:lnTo>
                      <a:pt x="0" y="36"/>
                    </a:lnTo>
                    <a:lnTo>
                      <a:pt x="6" y="36"/>
                    </a:lnTo>
                    <a:lnTo>
                      <a:pt x="10" y="30"/>
                    </a:lnTo>
                    <a:lnTo>
                      <a:pt x="12" y="26"/>
                    </a:lnTo>
                    <a:lnTo>
                      <a:pt x="14" y="24"/>
                    </a:lnTo>
                    <a:lnTo>
                      <a:pt x="16" y="22"/>
                    </a:lnTo>
                    <a:lnTo>
                      <a:pt x="22" y="20"/>
                    </a:lnTo>
                    <a:lnTo>
                      <a:pt x="26" y="20"/>
                    </a:lnTo>
                    <a:lnTo>
                      <a:pt x="32" y="18"/>
                    </a:lnTo>
                    <a:lnTo>
                      <a:pt x="40" y="8"/>
                    </a:lnTo>
                    <a:lnTo>
                      <a:pt x="44" y="4"/>
                    </a:lnTo>
                    <a:lnTo>
                      <a:pt x="48" y="4"/>
                    </a:lnTo>
                    <a:lnTo>
                      <a:pt x="50" y="4"/>
                    </a:lnTo>
                    <a:lnTo>
                      <a:pt x="52" y="4"/>
                    </a:lnTo>
                    <a:lnTo>
                      <a:pt x="52" y="6"/>
                    </a:lnTo>
                    <a:lnTo>
                      <a:pt x="58" y="4"/>
                    </a:lnTo>
                    <a:lnTo>
                      <a:pt x="62" y="2"/>
                    </a:lnTo>
                    <a:lnTo>
                      <a:pt x="66" y="2"/>
                    </a:lnTo>
                    <a:lnTo>
                      <a:pt x="7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0" name="Freeform 60"/>
              <p:cNvSpPr>
                <a:spLocks noChangeAspect="1"/>
              </p:cNvSpPr>
              <p:nvPr/>
            </p:nvSpPr>
            <p:spPr bwMode="gray">
              <a:xfrm>
                <a:off x="1261" y="1882"/>
                <a:ext cx="38" cy="16"/>
              </a:xfrm>
              <a:custGeom>
                <a:avLst/>
                <a:gdLst>
                  <a:gd name="T0" fmla="*/ 36 w 38"/>
                  <a:gd name="T1" fmla="*/ 16 h 16"/>
                  <a:gd name="T2" fmla="*/ 30 w 38"/>
                  <a:gd name="T3" fmla="*/ 16 h 16"/>
                  <a:gd name="T4" fmla="*/ 24 w 38"/>
                  <a:gd name="T5" fmla="*/ 16 h 16"/>
                  <a:gd name="T6" fmla="*/ 10 w 38"/>
                  <a:gd name="T7" fmla="*/ 14 h 16"/>
                  <a:gd name="T8" fmla="*/ 4 w 38"/>
                  <a:gd name="T9" fmla="*/ 12 h 16"/>
                  <a:gd name="T10" fmla="*/ 0 w 38"/>
                  <a:gd name="T11" fmla="*/ 8 h 16"/>
                  <a:gd name="T12" fmla="*/ 6 w 38"/>
                  <a:gd name="T13" fmla="*/ 6 h 16"/>
                  <a:gd name="T14" fmla="*/ 8 w 38"/>
                  <a:gd name="T15" fmla="*/ 0 h 16"/>
                  <a:gd name="T16" fmla="*/ 12 w 38"/>
                  <a:gd name="T17" fmla="*/ 0 h 16"/>
                  <a:gd name="T18" fmla="*/ 16 w 38"/>
                  <a:gd name="T19" fmla="*/ 2 h 16"/>
                  <a:gd name="T20" fmla="*/ 20 w 38"/>
                  <a:gd name="T21" fmla="*/ 4 h 16"/>
                  <a:gd name="T22" fmla="*/ 24 w 38"/>
                  <a:gd name="T23" fmla="*/ 8 h 16"/>
                  <a:gd name="T24" fmla="*/ 30 w 38"/>
                  <a:gd name="T25" fmla="*/ 10 h 16"/>
                  <a:gd name="T26" fmla="*/ 34 w 38"/>
                  <a:gd name="T27" fmla="*/ 10 h 16"/>
                  <a:gd name="T28" fmla="*/ 36 w 38"/>
                  <a:gd name="T29" fmla="*/ 12 h 16"/>
                  <a:gd name="T30" fmla="*/ 38 w 38"/>
                  <a:gd name="T31" fmla="*/ 14 h 16"/>
                  <a:gd name="T32" fmla="*/ 38 w 38"/>
                  <a:gd name="T33" fmla="*/ 16 h 16"/>
                  <a:gd name="T34" fmla="*/ 36 w 38"/>
                  <a:gd name="T35" fmla="*/ 1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16">
                    <a:moveTo>
                      <a:pt x="36" y="16"/>
                    </a:moveTo>
                    <a:lnTo>
                      <a:pt x="30" y="16"/>
                    </a:lnTo>
                    <a:lnTo>
                      <a:pt x="24" y="16"/>
                    </a:lnTo>
                    <a:lnTo>
                      <a:pt x="10" y="14"/>
                    </a:lnTo>
                    <a:lnTo>
                      <a:pt x="4" y="12"/>
                    </a:lnTo>
                    <a:lnTo>
                      <a:pt x="0" y="8"/>
                    </a:lnTo>
                    <a:lnTo>
                      <a:pt x="6" y="6"/>
                    </a:lnTo>
                    <a:lnTo>
                      <a:pt x="8" y="0"/>
                    </a:lnTo>
                    <a:lnTo>
                      <a:pt x="12" y="0"/>
                    </a:lnTo>
                    <a:lnTo>
                      <a:pt x="16" y="2"/>
                    </a:lnTo>
                    <a:lnTo>
                      <a:pt x="20" y="4"/>
                    </a:lnTo>
                    <a:lnTo>
                      <a:pt x="24" y="8"/>
                    </a:lnTo>
                    <a:lnTo>
                      <a:pt x="30" y="10"/>
                    </a:lnTo>
                    <a:lnTo>
                      <a:pt x="34" y="10"/>
                    </a:lnTo>
                    <a:lnTo>
                      <a:pt x="36" y="12"/>
                    </a:lnTo>
                    <a:lnTo>
                      <a:pt x="38" y="14"/>
                    </a:lnTo>
                    <a:lnTo>
                      <a:pt x="38" y="16"/>
                    </a:lnTo>
                    <a:lnTo>
                      <a:pt x="36"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1" name="Freeform 61"/>
              <p:cNvSpPr>
                <a:spLocks noChangeAspect="1"/>
              </p:cNvSpPr>
              <p:nvPr/>
            </p:nvSpPr>
            <p:spPr bwMode="gray">
              <a:xfrm>
                <a:off x="1273" y="1846"/>
                <a:ext cx="100" cy="60"/>
              </a:xfrm>
              <a:custGeom>
                <a:avLst/>
                <a:gdLst>
                  <a:gd name="T0" fmla="*/ 100 w 100"/>
                  <a:gd name="T1" fmla="*/ 24 h 60"/>
                  <a:gd name="T2" fmla="*/ 94 w 100"/>
                  <a:gd name="T3" fmla="*/ 26 h 60"/>
                  <a:gd name="T4" fmla="*/ 90 w 100"/>
                  <a:gd name="T5" fmla="*/ 26 h 60"/>
                  <a:gd name="T6" fmla="*/ 86 w 100"/>
                  <a:gd name="T7" fmla="*/ 28 h 60"/>
                  <a:gd name="T8" fmla="*/ 80 w 100"/>
                  <a:gd name="T9" fmla="*/ 30 h 60"/>
                  <a:gd name="T10" fmla="*/ 80 w 100"/>
                  <a:gd name="T11" fmla="*/ 28 h 60"/>
                  <a:gd name="T12" fmla="*/ 78 w 100"/>
                  <a:gd name="T13" fmla="*/ 28 h 60"/>
                  <a:gd name="T14" fmla="*/ 76 w 100"/>
                  <a:gd name="T15" fmla="*/ 28 h 60"/>
                  <a:gd name="T16" fmla="*/ 72 w 100"/>
                  <a:gd name="T17" fmla="*/ 28 h 60"/>
                  <a:gd name="T18" fmla="*/ 68 w 100"/>
                  <a:gd name="T19" fmla="*/ 32 h 60"/>
                  <a:gd name="T20" fmla="*/ 60 w 100"/>
                  <a:gd name="T21" fmla="*/ 42 h 60"/>
                  <a:gd name="T22" fmla="*/ 54 w 100"/>
                  <a:gd name="T23" fmla="*/ 44 h 60"/>
                  <a:gd name="T24" fmla="*/ 50 w 100"/>
                  <a:gd name="T25" fmla="*/ 44 h 60"/>
                  <a:gd name="T26" fmla="*/ 44 w 100"/>
                  <a:gd name="T27" fmla="*/ 46 h 60"/>
                  <a:gd name="T28" fmla="*/ 42 w 100"/>
                  <a:gd name="T29" fmla="*/ 48 h 60"/>
                  <a:gd name="T30" fmla="*/ 40 w 100"/>
                  <a:gd name="T31" fmla="*/ 50 h 60"/>
                  <a:gd name="T32" fmla="*/ 38 w 100"/>
                  <a:gd name="T33" fmla="*/ 54 h 60"/>
                  <a:gd name="T34" fmla="*/ 34 w 100"/>
                  <a:gd name="T35" fmla="*/ 60 h 60"/>
                  <a:gd name="T36" fmla="*/ 28 w 100"/>
                  <a:gd name="T37" fmla="*/ 60 h 60"/>
                  <a:gd name="T38" fmla="*/ 26 w 100"/>
                  <a:gd name="T39" fmla="*/ 52 h 60"/>
                  <a:gd name="T40" fmla="*/ 26 w 100"/>
                  <a:gd name="T41" fmla="*/ 50 h 60"/>
                  <a:gd name="T42" fmla="*/ 24 w 100"/>
                  <a:gd name="T43" fmla="*/ 48 h 60"/>
                  <a:gd name="T44" fmla="*/ 22 w 100"/>
                  <a:gd name="T45" fmla="*/ 46 h 60"/>
                  <a:gd name="T46" fmla="*/ 18 w 100"/>
                  <a:gd name="T47" fmla="*/ 46 h 60"/>
                  <a:gd name="T48" fmla="*/ 12 w 100"/>
                  <a:gd name="T49" fmla="*/ 44 h 60"/>
                  <a:gd name="T50" fmla="*/ 8 w 100"/>
                  <a:gd name="T51" fmla="*/ 40 h 60"/>
                  <a:gd name="T52" fmla="*/ 4 w 100"/>
                  <a:gd name="T53" fmla="*/ 38 h 60"/>
                  <a:gd name="T54" fmla="*/ 0 w 100"/>
                  <a:gd name="T55" fmla="*/ 36 h 60"/>
                  <a:gd name="T56" fmla="*/ 4 w 100"/>
                  <a:gd name="T57" fmla="*/ 28 h 60"/>
                  <a:gd name="T58" fmla="*/ 8 w 100"/>
                  <a:gd name="T59" fmla="*/ 22 h 60"/>
                  <a:gd name="T60" fmla="*/ 18 w 100"/>
                  <a:gd name="T61" fmla="*/ 16 h 60"/>
                  <a:gd name="T62" fmla="*/ 22 w 100"/>
                  <a:gd name="T63" fmla="*/ 8 h 60"/>
                  <a:gd name="T64" fmla="*/ 26 w 100"/>
                  <a:gd name="T65" fmla="*/ 2 h 60"/>
                  <a:gd name="T66" fmla="*/ 34 w 100"/>
                  <a:gd name="T67" fmla="*/ 0 h 60"/>
                  <a:gd name="T68" fmla="*/ 80 w 100"/>
                  <a:gd name="T69" fmla="*/ 0 h 60"/>
                  <a:gd name="T70" fmla="*/ 84 w 100"/>
                  <a:gd name="T71" fmla="*/ 6 h 60"/>
                  <a:gd name="T72" fmla="*/ 90 w 100"/>
                  <a:gd name="T73" fmla="*/ 12 h 60"/>
                  <a:gd name="T74" fmla="*/ 96 w 100"/>
                  <a:gd name="T75" fmla="*/ 18 h 60"/>
                  <a:gd name="T76" fmla="*/ 100 w 100"/>
                  <a:gd name="T77" fmla="*/ 24 h 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0" h="60">
                    <a:moveTo>
                      <a:pt x="100" y="24"/>
                    </a:moveTo>
                    <a:lnTo>
                      <a:pt x="94" y="26"/>
                    </a:lnTo>
                    <a:lnTo>
                      <a:pt x="90" y="26"/>
                    </a:lnTo>
                    <a:lnTo>
                      <a:pt x="86" y="28"/>
                    </a:lnTo>
                    <a:lnTo>
                      <a:pt x="80" y="30"/>
                    </a:lnTo>
                    <a:lnTo>
                      <a:pt x="80" y="28"/>
                    </a:lnTo>
                    <a:lnTo>
                      <a:pt x="78" y="28"/>
                    </a:lnTo>
                    <a:lnTo>
                      <a:pt x="76" y="28"/>
                    </a:lnTo>
                    <a:lnTo>
                      <a:pt x="72" y="28"/>
                    </a:lnTo>
                    <a:lnTo>
                      <a:pt x="68" y="32"/>
                    </a:lnTo>
                    <a:lnTo>
                      <a:pt x="60" y="42"/>
                    </a:lnTo>
                    <a:lnTo>
                      <a:pt x="54" y="44"/>
                    </a:lnTo>
                    <a:lnTo>
                      <a:pt x="50" y="44"/>
                    </a:lnTo>
                    <a:lnTo>
                      <a:pt x="44" y="46"/>
                    </a:lnTo>
                    <a:lnTo>
                      <a:pt x="42" y="48"/>
                    </a:lnTo>
                    <a:lnTo>
                      <a:pt x="40" y="50"/>
                    </a:lnTo>
                    <a:lnTo>
                      <a:pt x="38" y="54"/>
                    </a:lnTo>
                    <a:lnTo>
                      <a:pt x="34" y="60"/>
                    </a:lnTo>
                    <a:lnTo>
                      <a:pt x="28" y="60"/>
                    </a:lnTo>
                    <a:lnTo>
                      <a:pt x="26" y="52"/>
                    </a:lnTo>
                    <a:lnTo>
                      <a:pt x="26" y="50"/>
                    </a:lnTo>
                    <a:lnTo>
                      <a:pt x="24" y="48"/>
                    </a:lnTo>
                    <a:lnTo>
                      <a:pt x="22" y="46"/>
                    </a:lnTo>
                    <a:lnTo>
                      <a:pt x="18" y="46"/>
                    </a:lnTo>
                    <a:lnTo>
                      <a:pt x="12" y="44"/>
                    </a:lnTo>
                    <a:lnTo>
                      <a:pt x="8" y="40"/>
                    </a:lnTo>
                    <a:lnTo>
                      <a:pt x="4" y="38"/>
                    </a:lnTo>
                    <a:lnTo>
                      <a:pt x="0" y="36"/>
                    </a:lnTo>
                    <a:lnTo>
                      <a:pt x="4" y="28"/>
                    </a:lnTo>
                    <a:lnTo>
                      <a:pt x="8" y="22"/>
                    </a:lnTo>
                    <a:lnTo>
                      <a:pt x="18" y="16"/>
                    </a:lnTo>
                    <a:lnTo>
                      <a:pt x="22" y="8"/>
                    </a:lnTo>
                    <a:lnTo>
                      <a:pt x="26" y="2"/>
                    </a:lnTo>
                    <a:lnTo>
                      <a:pt x="34" y="0"/>
                    </a:lnTo>
                    <a:lnTo>
                      <a:pt x="80" y="0"/>
                    </a:lnTo>
                    <a:lnTo>
                      <a:pt x="84" y="6"/>
                    </a:lnTo>
                    <a:lnTo>
                      <a:pt x="90" y="12"/>
                    </a:lnTo>
                    <a:lnTo>
                      <a:pt x="96" y="18"/>
                    </a:lnTo>
                    <a:lnTo>
                      <a:pt x="10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2" name="Freeform 62"/>
              <p:cNvSpPr>
                <a:spLocks noChangeAspect="1"/>
              </p:cNvSpPr>
              <p:nvPr/>
            </p:nvSpPr>
            <p:spPr bwMode="gray">
              <a:xfrm>
                <a:off x="1279" y="1808"/>
                <a:ext cx="24" cy="42"/>
              </a:xfrm>
              <a:custGeom>
                <a:avLst/>
                <a:gdLst>
                  <a:gd name="T0" fmla="*/ 24 w 24"/>
                  <a:gd name="T1" fmla="*/ 6 h 42"/>
                  <a:gd name="T2" fmla="*/ 18 w 24"/>
                  <a:gd name="T3" fmla="*/ 10 h 42"/>
                  <a:gd name="T4" fmla="*/ 18 w 24"/>
                  <a:gd name="T5" fmla="*/ 18 h 42"/>
                  <a:gd name="T6" fmla="*/ 16 w 24"/>
                  <a:gd name="T7" fmla="*/ 26 h 42"/>
                  <a:gd name="T8" fmla="*/ 14 w 24"/>
                  <a:gd name="T9" fmla="*/ 32 h 42"/>
                  <a:gd name="T10" fmla="*/ 10 w 24"/>
                  <a:gd name="T11" fmla="*/ 36 h 42"/>
                  <a:gd name="T12" fmla="*/ 10 w 24"/>
                  <a:gd name="T13" fmla="*/ 42 h 42"/>
                  <a:gd name="T14" fmla="*/ 0 w 24"/>
                  <a:gd name="T15" fmla="*/ 42 h 42"/>
                  <a:gd name="T16" fmla="*/ 4 w 24"/>
                  <a:gd name="T17" fmla="*/ 10 h 42"/>
                  <a:gd name="T18" fmla="*/ 8 w 24"/>
                  <a:gd name="T19" fmla="*/ 10 h 42"/>
                  <a:gd name="T20" fmla="*/ 10 w 24"/>
                  <a:gd name="T21" fmla="*/ 8 h 42"/>
                  <a:gd name="T22" fmla="*/ 12 w 24"/>
                  <a:gd name="T23" fmla="*/ 6 h 42"/>
                  <a:gd name="T24" fmla="*/ 14 w 24"/>
                  <a:gd name="T25" fmla="*/ 2 h 42"/>
                  <a:gd name="T26" fmla="*/ 16 w 24"/>
                  <a:gd name="T27" fmla="*/ 0 h 42"/>
                  <a:gd name="T28" fmla="*/ 20 w 24"/>
                  <a:gd name="T29" fmla="*/ 0 h 42"/>
                  <a:gd name="T30" fmla="*/ 22 w 24"/>
                  <a:gd name="T31" fmla="*/ 2 h 42"/>
                  <a:gd name="T32" fmla="*/ 22 w 24"/>
                  <a:gd name="T33" fmla="*/ 6 h 42"/>
                  <a:gd name="T34" fmla="*/ 24 w 24"/>
                  <a:gd name="T35" fmla="*/ 6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 h="42">
                    <a:moveTo>
                      <a:pt x="24" y="6"/>
                    </a:moveTo>
                    <a:lnTo>
                      <a:pt x="18" y="10"/>
                    </a:lnTo>
                    <a:lnTo>
                      <a:pt x="18" y="18"/>
                    </a:lnTo>
                    <a:lnTo>
                      <a:pt x="16" y="26"/>
                    </a:lnTo>
                    <a:lnTo>
                      <a:pt x="14" y="32"/>
                    </a:lnTo>
                    <a:lnTo>
                      <a:pt x="10" y="36"/>
                    </a:lnTo>
                    <a:lnTo>
                      <a:pt x="10" y="42"/>
                    </a:lnTo>
                    <a:lnTo>
                      <a:pt x="0" y="42"/>
                    </a:lnTo>
                    <a:lnTo>
                      <a:pt x="4" y="10"/>
                    </a:lnTo>
                    <a:lnTo>
                      <a:pt x="8" y="10"/>
                    </a:lnTo>
                    <a:lnTo>
                      <a:pt x="10" y="8"/>
                    </a:lnTo>
                    <a:lnTo>
                      <a:pt x="12" y="6"/>
                    </a:lnTo>
                    <a:lnTo>
                      <a:pt x="14" y="2"/>
                    </a:lnTo>
                    <a:lnTo>
                      <a:pt x="16" y="0"/>
                    </a:lnTo>
                    <a:lnTo>
                      <a:pt x="20" y="0"/>
                    </a:lnTo>
                    <a:lnTo>
                      <a:pt x="22" y="2"/>
                    </a:lnTo>
                    <a:lnTo>
                      <a:pt x="22" y="6"/>
                    </a:lnTo>
                    <a:lnTo>
                      <a:pt x="24"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3" name="Freeform 63"/>
              <p:cNvSpPr>
                <a:spLocks noChangeAspect="1"/>
              </p:cNvSpPr>
              <p:nvPr/>
            </p:nvSpPr>
            <p:spPr bwMode="gray">
              <a:xfrm>
                <a:off x="1227" y="1818"/>
                <a:ext cx="72" cy="72"/>
              </a:xfrm>
              <a:custGeom>
                <a:avLst/>
                <a:gdLst>
                  <a:gd name="T0" fmla="*/ 72 w 72"/>
                  <a:gd name="T1" fmla="*/ 30 h 72"/>
                  <a:gd name="T2" fmla="*/ 68 w 72"/>
                  <a:gd name="T3" fmla="*/ 32 h 72"/>
                  <a:gd name="T4" fmla="*/ 62 w 72"/>
                  <a:gd name="T5" fmla="*/ 32 h 72"/>
                  <a:gd name="T6" fmla="*/ 52 w 72"/>
                  <a:gd name="T7" fmla="*/ 32 h 72"/>
                  <a:gd name="T8" fmla="*/ 56 w 72"/>
                  <a:gd name="T9" fmla="*/ 0 h 72"/>
                  <a:gd name="T10" fmla="*/ 32 w 72"/>
                  <a:gd name="T11" fmla="*/ 0 h 72"/>
                  <a:gd name="T12" fmla="*/ 28 w 72"/>
                  <a:gd name="T13" fmla="*/ 2 h 72"/>
                  <a:gd name="T14" fmla="*/ 24 w 72"/>
                  <a:gd name="T15" fmla="*/ 6 h 72"/>
                  <a:gd name="T16" fmla="*/ 20 w 72"/>
                  <a:gd name="T17" fmla="*/ 14 h 72"/>
                  <a:gd name="T18" fmla="*/ 22 w 72"/>
                  <a:gd name="T19" fmla="*/ 18 h 72"/>
                  <a:gd name="T20" fmla="*/ 24 w 72"/>
                  <a:gd name="T21" fmla="*/ 22 h 72"/>
                  <a:gd name="T22" fmla="*/ 28 w 72"/>
                  <a:gd name="T23" fmla="*/ 24 h 72"/>
                  <a:gd name="T24" fmla="*/ 30 w 72"/>
                  <a:gd name="T25" fmla="*/ 28 h 72"/>
                  <a:gd name="T26" fmla="*/ 30 w 72"/>
                  <a:gd name="T27" fmla="*/ 34 h 72"/>
                  <a:gd name="T28" fmla="*/ 10 w 72"/>
                  <a:gd name="T29" fmla="*/ 34 h 72"/>
                  <a:gd name="T30" fmla="*/ 6 w 72"/>
                  <a:gd name="T31" fmla="*/ 40 h 72"/>
                  <a:gd name="T32" fmla="*/ 4 w 72"/>
                  <a:gd name="T33" fmla="*/ 46 h 72"/>
                  <a:gd name="T34" fmla="*/ 0 w 72"/>
                  <a:gd name="T35" fmla="*/ 58 h 72"/>
                  <a:gd name="T36" fmla="*/ 8 w 72"/>
                  <a:gd name="T37" fmla="*/ 66 h 72"/>
                  <a:gd name="T38" fmla="*/ 14 w 72"/>
                  <a:gd name="T39" fmla="*/ 68 h 72"/>
                  <a:gd name="T40" fmla="*/ 16 w 72"/>
                  <a:gd name="T41" fmla="*/ 70 h 72"/>
                  <a:gd name="T42" fmla="*/ 26 w 72"/>
                  <a:gd name="T43" fmla="*/ 70 h 72"/>
                  <a:gd name="T44" fmla="*/ 30 w 72"/>
                  <a:gd name="T45" fmla="*/ 70 h 72"/>
                  <a:gd name="T46" fmla="*/ 34 w 72"/>
                  <a:gd name="T47" fmla="*/ 72 h 72"/>
                  <a:gd name="T48" fmla="*/ 40 w 72"/>
                  <a:gd name="T49" fmla="*/ 70 h 72"/>
                  <a:gd name="T50" fmla="*/ 42 w 72"/>
                  <a:gd name="T51" fmla="*/ 64 h 72"/>
                  <a:gd name="T52" fmla="*/ 46 w 72"/>
                  <a:gd name="T53" fmla="*/ 64 h 72"/>
                  <a:gd name="T54" fmla="*/ 50 w 72"/>
                  <a:gd name="T55" fmla="*/ 56 h 72"/>
                  <a:gd name="T56" fmla="*/ 54 w 72"/>
                  <a:gd name="T57" fmla="*/ 50 h 72"/>
                  <a:gd name="T58" fmla="*/ 64 w 72"/>
                  <a:gd name="T59" fmla="*/ 44 h 72"/>
                  <a:gd name="T60" fmla="*/ 68 w 72"/>
                  <a:gd name="T61" fmla="*/ 36 h 72"/>
                  <a:gd name="T62" fmla="*/ 72 w 72"/>
                  <a:gd name="T63" fmla="*/ 30 h 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2" h="72">
                    <a:moveTo>
                      <a:pt x="72" y="30"/>
                    </a:moveTo>
                    <a:lnTo>
                      <a:pt x="68" y="32"/>
                    </a:lnTo>
                    <a:lnTo>
                      <a:pt x="62" y="32"/>
                    </a:lnTo>
                    <a:lnTo>
                      <a:pt x="52" y="32"/>
                    </a:lnTo>
                    <a:lnTo>
                      <a:pt x="56" y="0"/>
                    </a:lnTo>
                    <a:lnTo>
                      <a:pt x="32" y="0"/>
                    </a:lnTo>
                    <a:lnTo>
                      <a:pt x="28" y="2"/>
                    </a:lnTo>
                    <a:lnTo>
                      <a:pt x="24" y="6"/>
                    </a:lnTo>
                    <a:lnTo>
                      <a:pt x="20" y="14"/>
                    </a:lnTo>
                    <a:lnTo>
                      <a:pt x="22" y="18"/>
                    </a:lnTo>
                    <a:lnTo>
                      <a:pt x="24" y="22"/>
                    </a:lnTo>
                    <a:lnTo>
                      <a:pt x="28" y="24"/>
                    </a:lnTo>
                    <a:lnTo>
                      <a:pt x="30" y="28"/>
                    </a:lnTo>
                    <a:lnTo>
                      <a:pt x="30" y="34"/>
                    </a:lnTo>
                    <a:lnTo>
                      <a:pt x="10" y="34"/>
                    </a:lnTo>
                    <a:lnTo>
                      <a:pt x="6" y="40"/>
                    </a:lnTo>
                    <a:lnTo>
                      <a:pt x="4" y="46"/>
                    </a:lnTo>
                    <a:lnTo>
                      <a:pt x="0" y="58"/>
                    </a:lnTo>
                    <a:lnTo>
                      <a:pt x="8" y="66"/>
                    </a:lnTo>
                    <a:lnTo>
                      <a:pt x="14" y="68"/>
                    </a:lnTo>
                    <a:lnTo>
                      <a:pt x="16" y="70"/>
                    </a:lnTo>
                    <a:lnTo>
                      <a:pt x="26" y="70"/>
                    </a:lnTo>
                    <a:lnTo>
                      <a:pt x="30" y="70"/>
                    </a:lnTo>
                    <a:lnTo>
                      <a:pt x="34" y="72"/>
                    </a:lnTo>
                    <a:lnTo>
                      <a:pt x="40" y="70"/>
                    </a:lnTo>
                    <a:lnTo>
                      <a:pt x="42" y="64"/>
                    </a:lnTo>
                    <a:lnTo>
                      <a:pt x="46" y="64"/>
                    </a:lnTo>
                    <a:lnTo>
                      <a:pt x="50" y="56"/>
                    </a:lnTo>
                    <a:lnTo>
                      <a:pt x="54" y="50"/>
                    </a:lnTo>
                    <a:lnTo>
                      <a:pt x="64" y="44"/>
                    </a:lnTo>
                    <a:lnTo>
                      <a:pt x="68" y="36"/>
                    </a:lnTo>
                    <a:lnTo>
                      <a:pt x="72"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4" name="Freeform 64"/>
              <p:cNvSpPr>
                <a:spLocks noChangeAspect="1"/>
              </p:cNvSpPr>
              <p:nvPr/>
            </p:nvSpPr>
            <p:spPr bwMode="gray">
              <a:xfrm>
                <a:off x="1517" y="1776"/>
                <a:ext cx="44" cy="36"/>
              </a:xfrm>
              <a:custGeom>
                <a:avLst/>
                <a:gdLst>
                  <a:gd name="T0" fmla="*/ 42 w 44"/>
                  <a:gd name="T1" fmla="*/ 36 h 36"/>
                  <a:gd name="T2" fmla="*/ 42 w 44"/>
                  <a:gd name="T3" fmla="*/ 34 h 36"/>
                  <a:gd name="T4" fmla="*/ 14 w 44"/>
                  <a:gd name="T5" fmla="*/ 34 h 36"/>
                  <a:gd name="T6" fmla="*/ 4 w 44"/>
                  <a:gd name="T7" fmla="*/ 32 h 36"/>
                  <a:gd name="T8" fmla="*/ 2 w 44"/>
                  <a:gd name="T9" fmla="*/ 30 h 36"/>
                  <a:gd name="T10" fmla="*/ 0 w 44"/>
                  <a:gd name="T11" fmla="*/ 26 h 36"/>
                  <a:gd name="T12" fmla="*/ 14 w 44"/>
                  <a:gd name="T13" fmla="*/ 22 h 36"/>
                  <a:gd name="T14" fmla="*/ 20 w 44"/>
                  <a:gd name="T15" fmla="*/ 24 h 36"/>
                  <a:gd name="T16" fmla="*/ 26 w 44"/>
                  <a:gd name="T17" fmla="*/ 26 h 36"/>
                  <a:gd name="T18" fmla="*/ 28 w 44"/>
                  <a:gd name="T19" fmla="*/ 24 h 36"/>
                  <a:gd name="T20" fmla="*/ 30 w 44"/>
                  <a:gd name="T21" fmla="*/ 20 h 36"/>
                  <a:gd name="T22" fmla="*/ 28 w 44"/>
                  <a:gd name="T23" fmla="*/ 18 h 36"/>
                  <a:gd name="T24" fmla="*/ 28 w 44"/>
                  <a:gd name="T25" fmla="*/ 14 h 36"/>
                  <a:gd name="T26" fmla="*/ 28 w 44"/>
                  <a:gd name="T27" fmla="*/ 10 h 36"/>
                  <a:gd name="T28" fmla="*/ 24 w 44"/>
                  <a:gd name="T29" fmla="*/ 8 h 36"/>
                  <a:gd name="T30" fmla="*/ 22 w 44"/>
                  <a:gd name="T31" fmla="*/ 6 h 36"/>
                  <a:gd name="T32" fmla="*/ 22 w 44"/>
                  <a:gd name="T33" fmla="*/ 2 h 36"/>
                  <a:gd name="T34" fmla="*/ 26 w 44"/>
                  <a:gd name="T35" fmla="*/ 2 h 36"/>
                  <a:gd name="T36" fmla="*/ 28 w 44"/>
                  <a:gd name="T37" fmla="*/ 0 h 36"/>
                  <a:gd name="T38" fmla="*/ 44 w 44"/>
                  <a:gd name="T39" fmla="*/ 2 h 36"/>
                  <a:gd name="T40" fmla="*/ 44 w 44"/>
                  <a:gd name="T41" fmla="*/ 6 h 36"/>
                  <a:gd name="T42" fmla="*/ 42 w 44"/>
                  <a:gd name="T43" fmla="*/ 8 h 36"/>
                  <a:gd name="T44" fmla="*/ 42 w 44"/>
                  <a:gd name="T45" fmla="*/ 18 h 36"/>
                  <a:gd name="T46" fmla="*/ 40 w 44"/>
                  <a:gd name="T47" fmla="*/ 28 h 36"/>
                  <a:gd name="T48" fmla="*/ 40 w 44"/>
                  <a:gd name="T49" fmla="*/ 34 h 36"/>
                  <a:gd name="T50" fmla="*/ 42 w 44"/>
                  <a:gd name="T51" fmla="*/ 36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4" h="36">
                    <a:moveTo>
                      <a:pt x="42" y="36"/>
                    </a:moveTo>
                    <a:lnTo>
                      <a:pt x="42" y="34"/>
                    </a:lnTo>
                    <a:lnTo>
                      <a:pt x="14" y="34"/>
                    </a:lnTo>
                    <a:lnTo>
                      <a:pt x="4" y="32"/>
                    </a:lnTo>
                    <a:lnTo>
                      <a:pt x="2" y="30"/>
                    </a:lnTo>
                    <a:lnTo>
                      <a:pt x="0" y="26"/>
                    </a:lnTo>
                    <a:lnTo>
                      <a:pt x="14" y="22"/>
                    </a:lnTo>
                    <a:lnTo>
                      <a:pt x="20" y="24"/>
                    </a:lnTo>
                    <a:lnTo>
                      <a:pt x="26" y="26"/>
                    </a:lnTo>
                    <a:lnTo>
                      <a:pt x="28" y="24"/>
                    </a:lnTo>
                    <a:lnTo>
                      <a:pt x="30" y="20"/>
                    </a:lnTo>
                    <a:lnTo>
                      <a:pt x="28" y="18"/>
                    </a:lnTo>
                    <a:lnTo>
                      <a:pt x="28" y="14"/>
                    </a:lnTo>
                    <a:lnTo>
                      <a:pt x="28" y="10"/>
                    </a:lnTo>
                    <a:lnTo>
                      <a:pt x="24" y="8"/>
                    </a:lnTo>
                    <a:lnTo>
                      <a:pt x="22" y="6"/>
                    </a:lnTo>
                    <a:lnTo>
                      <a:pt x="22" y="2"/>
                    </a:lnTo>
                    <a:lnTo>
                      <a:pt x="26" y="2"/>
                    </a:lnTo>
                    <a:lnTo>
                      <a:pt x="28" y="0"/>
                    </a:lnTo>
                    <a:lnTo>
                      <a:pt x="44" y="2"/>
                    </a:lnTo>
                    <a:lnTo>
                      <a:pt x="44" y="6"/>
                    </a:lnTo>
                    <a:lnTo>
                      <a:pt x="42" y="8"/>
                    </a:lnTo>
                    <a:lnTo>
                      <a:pt x="42" y="18"/>
                    </a:lnTo>
                    <a:lnTo>
                      <a:pt x="40" y="28"/>
                    </a:lnTo>
                    <a:lnTo>
                      <a:pt x="40" y="34"/>
                    </a:lnTo>
                    <a:lnTo>
                      <a:pt x="42"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35" name="Freeform 65"/>
              <p:cNvSpPr>
                <a:spLocks noChangeAspect="1"/>
              </p:cNvSpPr>
              <p:nvPr/>
            </p:nvSpPr>
            <p:spPr bwMode="gray">
              <a:xfrm>
                <a:off x="1557" y="1778"/>
                <a:ext cx="58" cy="36"/>
              </a:xfrm>
              <a:custGeom>
                <a:avLst/>
                <a:gdLst>
                  <a:gd name="T0" fmla="*/ 0 w 58"/>
                  <a:gd name="T1" fmla="*/ 32 h 36"/>
                  <a:gd name="T2" fmla="*/ 0 w 58"/>
                  <a:gd name="T3" fmla="*/ 26 h 36"/>
                  <a:gd name="T4" fmla="*/ 2 w 58"/>
                  <a:gd name="T5" fmla="*/ 16 h 36"/>
                  <a:gd name="T6" fmla="*/ 2 w 58"/>
                  <a:gd name="T7" fmla="*/ 6 h 36"/>
                  <a:gd name="T8" fmla="*/ 4 w 58"/>
                  <a:gd name="T9" fmla="*/ 4 h 36"/>
                  <a:gd name="T10" fmla="*/ 4 w 58"/>
                  <a:gd name="T11" fmla="*/ 0 h 36"/>
                  <a:gd name="T12" fmla="*/ 14 w 58"/>
                  <a:gd name="T13" fmla="*/ 2 h 36"/>
                  <a:gd name="T14" fmla="*/ 26 w 58"/>
                  <a:gd name="T15" fmla="*/ 2 h 36"/>
                  <a:gd name="T16" fmla="*/ 26 w 58"/>
                  <a:gd name="T17" fmla="*/ 4 h 36"/>
                  <a:gd name="T18" fmla="*/ 28 w 58"/>
                  <a:gd name="T19" fmla="*/ 4 h 36"/>
                  <a:gd name="T20" fmla="*/ 34 w 58"/>
                  <a:gd name="T21" fmla="*/ 4 h 36"/>
                  <a:gd name="T22" fmla="*/ 36 w 58"/>
                  <a:gd name="T23" fmla="*/ 4 h 36"/>
                  <a:gd name="T24" fmla="*/ 38 w 58"/>
                  <a:gd name="T25" fmla="*/ 6 h 36"/>
                  <a:gd name="T26" fmla="*/ 40 w 58"/>
                  <a:gd name="T27" fmla="*/ 8 h 36"/>
                  <a:gd name="T28" fmla="*/ 42 w 58"/>
                  <a:gd name="T29" fmla="*/ 8 h 36"/>
                  <a:gd name="T30" fmla="*/ 42 w 58"/>
                  <a:gd name="T31" fmla="*/ 10 h 36"/>
                  <a:gd name="T32" fmla="*/ 42 w 58"/>
                  <a:gd name="T33" fmla="*/ 12 h 36"/>
                  <a:gd name="T34" fmla="*/ 48 w 58"/>
                  <a:gd name="T35" fmla="*/ 14 h 36"/>
                  <a:gd name="T36" fmla="*/ 52 w 58"/>
                  <a:gd name="T37" fmla="*/ 16 h 36"/>
                  <a:gd name="T38" fmla="*/ 54 w 58"/>
                  <a:gd name="T39" fmla="*/ 18 h 36"/>
                  <a:gd name="T40" fmla="*/ 58 w 58"/>
                  <a:gd name="T41" fmla="*/ 26 h 36"/>
                  <a:gd name="T42" fmla="*/ 52 w 58"/>
                  <a:gd name="T43" fmla="*/ 28 h 36"/>
                  <a:gd name="T44" fmla="*/ 50 w 58"/>
                  <a:gd name="T45" fmla="*/ 32 h 36"/>
                  <a:gd name="T46" fmla="*/ 48 w 58"/>
                  <a:gd name="T47" fmla="*/ 30 h 36"/>
                  <a:gd name="T48" fmla="*/ 46 w 58"/>
                  <a:gd name="T49" fmla="*/ 28 h 36"/>
                  <a:gd name="T50" fmla="*/ 30 w 58"/>
                  <a:gd name="T51" fmla="*/ 28 h 36"/>
                  <a:gd name="T52" fmla="*/ 28 w 58"/>
                  <a:gd name="T53" fmla="*/ 30 h 36"/>
                  <a:gd name="T54" fmla="*/ 26 w 58"/>
                  <a:gd name="T55" fmla="*/ 30 h 36"/>
                  <a:gd name="T56" fmla="*/ 18 w 58"/>
                  <a:gd name="T57" fmla="*/ 30 h 36"/>
                  <a:gd name="T58" fmla="*/ 14 w 58"/>
                  <a:gd name="T59" fmla="*/ 30 h 36"/>
                  <a:gd name="T60" fmla="*/ 12 w 58"/>
                  <a:gd name="T61" fmla="*/ 34 h 36"/>
                  <a:gd name="T62" fmla="*/ 8 w 58"/>
                  <a:gd name="T63" fmla="*/ 36 h 36"/>
                  <a:gd name="T64" fmla="*/ 2 w 58"/>
                  <a:gd name="T65" fmla="*/ 36 h 36"/>
                  <a:gd name="T66" fmla="*/ 2 w 58"/>
                  <a:gd name="T67" fmla="*/ 34 h 36"/>
                  <a:gd name="T68" fmla="*/ 0 w 58"/>
                  <a:gd name="T69" fmla="*/ 32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8" h="36">
                    <a:moveTo>
                      <a:pt x="0" y="32"/>
                    </a:moveTo>
                    <a:lnTo>
                      <a:pt x="0" y="26"/>
                    </a:lnTo>
                    <a:lnTo>
                      <a:pt x="2" y="16"/>
                    </a:lnTo>
                    <a:lnTo>
                      <a:pt x="2" y="6"/>
                    </a:lnTo>
                    <a:lnTo>
                      <a:pt x="4" y="4"/>
                    </a:lnTo>
                    <a:lnTo>
                      <a:pt x="4" y="0"/>
                    </a:lnTo>
                    <a:lnTo>
                      <a:pt x="14" y="2"/>
                    </a:lnTo>
                    <a:lnTo>
                      <a:pt x="26" y="2"/>
                    </a:lnTo>
                    <a:lnTo>
                      <a:pt x="26" y="4"/>
                    </a:lnTo>
                    <a:lnTo>
                      <a:pt x="28" y="4"/>
                    </a:lnTo>
                    <a:lnTo>
                      <a:pt x="34" y="4"/>
                    </a:lnTo>
                    <a:lnTo>
                      <a:pt x="36" y="4"/>
                    </a:lnTo>
                    <a:lnTo>
                      <a:pt x="38" y="6"/>
                    </a:lnTo>
                    <a:lnTo>
                      <a:pt x="40" y="8"/>
                    </a:lnTo>
                    <a:lnTo>
                      <a:pt x="42" y="8"/>
                    </a:lnTo>
                    <a:lnTo>
                      <a:pt x="42" y="10"/>
                    </a:lnTo>
                    <a:lnTo>
                      <a:pt x="42" y="12"/>
                    </a:lnTo>
                    <a:lnTo>
                      <a:pt x="48" y="14"/>
                    </a:lnTo>
                    <a:lnTo>
                      <a:pt x="52" y="16"/>
                    </a:lnTo>
                    <a:lnTo>
                      <a:pt x="54" y="18"/>
                    </a:lnTo>
                    <a:lnTo>
                      <a:pt x="58" y="26"/>
                    </a:lnTo>
                    <a:lnTo>
                      <a:pt x="52" y="28"/>
                    </a:lnTo>
                    <a:lnTo>
                      <a:pt x="50" y="32"/>
                    </a:lnTo>
                    <a:lnTo>
                      <a:pt x="48" y="30"/>
                    </a:lnTo>
                    <a:lnTo>
                      <a:pt x="46" y="28"/>
                    </a:lnTo>
                    <a:lnTo>
                      <a:pt x="30" y="28"/>
                    </a:lnTo>
                    <a:lnTo>
                      <a:pt x="28" y="30"/>
                    </a:lnTo>
                    <a:lnTo>
                      <a:pt x="26" y="30"/>
                    </a:lnTo>
                    <a:lnTo>
                      <a:pt x="18" y="30"/>
                    </a:lnTo>
                    <a:lnTo>
                      <a:pt x="14" y="30"/>
                    </a:lnTo>
                    <a:lnTo>
                      <a:pt x="12" y="34"/>
                    </a:lnTo>
                    <a:lnTo>
                      <a:pt x="8" y="36"/>
                    </a:lnTo>
                    <a:lnTo>
                      <a:pt x="2" y="36"/>
                    </a:lnTo>
                    <a:lnTo>
                      <a:pt x="2" y="34"/>
                    </a:lnTo>
                    <a:lnTo>
                      <a:pt x="0"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13" name="Group 66"/>
            <p:cNvGrpSpPr>
              <a:grpSpLocks noChangeAspect="1"/>
            </p:cNvGrpSpPr>
            <p:nvPr/>
          </p:nvGrpSpPr>
          <p:grpSpPr bwMode="auto">
            <a:xfrm>
              <a:off x="1317" y="2362"/>
              <a:ext cx="766" cy="1264"/>
              <a:chOff x="1391" y="1914"/>
              <a:chExt cx="750" cy="1238"/>
            </a:xfrm>
            <a:grpFill/>
          </p:grpSpPr>
          <p:sp>
            <p:nvSpPr>
              <p:cNvPr id="205" name="Freeform 67"/>
              <p:cNvSpPr>
                <a:spLocks noChangeAspect="1"/>
              </p:cNvSpPr>
              <p:nvPr/>
            </p:nvSpPr>
            <p:spPr bwMode="gray">
              <a:xfrm>
                <a:off x="1707" y="1942"/>
                <a:ext cx="12" cy="12"/>
              </a:xfrm>
              <a:custGeom>
                <a:avLst/>
                <a:gdLst>
                  <a:gd name="T0" fmla="*/ 8 w 12"/>
                  <a:gd name="T1" fmla="*/ 12 h 12"/>
                  <a:gd name="T2" fmla="*/ 10 w 12"/>
                  <a:gd name="T3" fmla="*/ 8 h 12"/>
                  <a:gd name="T4" fmla="*/ 12 w 12"/>
                  <a:gd name="T5" fmla="*/ 8 h 12"/>
                  <a:gd name="T6" fmla="*/ 12 w 12"/>
                  <a:gd name="T7" fmla="*/ 4 h 12"/>
                  <a:gd name="T8" fmla="*/ 10 w 12"/>
                  <a:gd name="T9" fmla="*/ 2 h 12"/>
                  <a:gd name="T10" fmla="*/ 6 w 12"/>
                  <a:gd name="T11" fmla="*/ 0 h 12"/>
                  <a:gd name="T12" fmla="*/ 0 w 12"/>
                  <a:gd name="T13" fmla="*/ 10 h 12"/>
                  <a:gd name="T14" fmla="*/ 8 w 12"/>
                  <a:gd name="T15" fmla="*/ 12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12">
                    <a:moveTo>
                      <a:pt x="8" y="12"/>
                    </a:moveTo>
                    <a:lnTo>
                      <a:pt x="10" y="8"/>
                    </a:lnTo>
                    <a:lnTo>
                      <a:pt x="12" y="8"/>
                    </a:lnTo>
                    <a:lnTo>
                      <a:pt x="12" y="4"/>
                    </a:lnTo>
                    <a:lnTo>
                      <a:pt x="10" y="2"/>
                    </a:lnTo>
                    <a:lnTo>
                      <a:pt x="6" y="0"/>
                    </a:lnTo>
                    <a:lnTo>
                      <a:pt x="0" y="10"/>
                    </a:lnTo>
                    <a:lnTo>
                      <a:pt x="8"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6" name="Freeform 68"/>
              <p:cNvSpPr>
                <a:spLocks noChangeAspect="1"/>
              </p:cNvSpPr>
              <p:nvPr/>
            </p:nvSpPr>
            <p:spPr bwMode="gray">
              <a:xfrm>
                <a:off x="1879" y="2138"/>
                <a:ext cx="40" cy="34"/>
              </a:xfrm>
              <a:custGeom>
                <a:avLst/>
                <a:gdLst>
                  <a:gd name="T0" fmla="*/ 0 w 40"/>
                  <a:gd name="T1" fmla="*/ 22 h 34"/>
                  <a:gd name="T2" fmla="*/ 4 w 40"/>
                  <a:gd name="T3" fmla="*/ 30 h 34"/>
                  <a:gd name="T4" fmla="*/ 18 w 40"/>
                  <a:gd name="T5" fmla="*/ 32 h 34"/>
                  <a:gd name="T6" fmla="*/ 26 w 40"/>
                  <a:gd name="T7" fmla="*/ 34 h 34"/>
                  <a:gd name="T8" fmla="*/ 28 w 40"/>
                  <a:gd name="T9" fmla="*/ 32 h 34"/>
                  <a:gd name="T10" fmla="*/ 32 w 40"/>
                  <a:gd name="T11" fmla="*/ 32 h 34"/>
                  <a:gd name="T12" fmla="*/ 36 w 40"/>
                  <a:gd name="T13" fmla="*/ 22 h 34"/>
                  <a:gd name="T14" fmla="*/ 38 w 40"/>
                  <a:gd name="T15" fmla="*/ 12 h 34"/>
                  <a:gd name="T16" fmla="*/ 40 w 40"/>
                  <a:gd name="T17" fmla="*/ 6 h 34"/>
                  <a:gd name="T18" fmla="*/ 30 w 40"/>
                  <a:gd name="T19" fmla="*/ 4 h 34"/>
                  <a:gd name="T20" fmla="*/ 22 w 40"/>
                  <a:gd name="T21" fmla="*/ 4 h 34"/>
                  <a:gd name="T22" fmla="*/ 16 w 40"/>
                  <a:gd name="T23" fmla="*/ 0 h 34"/>
                  <a:gd name="T24" fmla="*/ 10 w 40"/>
                  <a:gd name="T25" fmla="*/ 0 h 34"/>
                  <a:gd name="T26" fmla="*/ 8 w 40"/>
                  <a:gd name="T27" fmla="*/ 0 h 34"/>
                  <a:gd name="T28" fmla="*/ 6 w 40"/>
                  <a:gd name="T29" fmla="*/ 2 h 34"/>
                  <a:gd name="T30" fmla="*/ 4 w 40"/>
                  <a:gd name="T31" fmla="*/ 4 h 34"/>
                  <a:gd name="T32" fmla="*/ 2 w 40"/>
                  <a:gd name="T33" fmla="*/ 14 h 34"/>
                  <a:gd name="T34" fmla="*/ 0 w 40"/>
                  <a:gd name="T35" fmla="*/ 22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34">
                    <a:moveTo>
                      <a:pt x="0" y="22"/>
                    </a:moveTo>
                    <a:lnTo>
                      <a:pt x="4" y="30"/>
                    </a:lnTo>
                    <a:lnTo>
                      <a:pt x="18" y="32"/>
                    </a:lnTo>
                    <a:lnTo>
                      <a:pt x="26" y="34"/>
                    </a:lnTo>
                    <a:lnTo>
                      <a:pt x="28" y="32"/>
                    </a:lnTo>
                    <a:lnTo>
                      <a:pt x="32" y="32"/>
                    </a:lnTo>
                    <a:lnTo>
                      <a:pt x="36" y="22"/>
                    </a:lnTo>
                    <a:lnTo>
                      <a:pt x="38" y="12"/>
                    </a:lnTo>
                    <a:lnTo>
                      <a:pt x="40" y="6"/>
                    </a:lnTo>
                    <a:lnTo>
                      <a:pt x="30" y="4"/>
                    </a:lnTo>
                    <a:lnTo>
                      <a:pt x="22" y="4"/>
                    </a:lnTo>
                    <a:lnTo>
                      <a:pt x="16" y="0"/>
                    </a:lnTo>
                    <a:lnTo>
                      <a:pt x="10" y="0"/>
                    </a:lnTo>
                    <a:lnTo>
                      <a:pt x="8" y="0"/>
                    </a:lnTo>
                    <a:lnTo>
                      <a:pt x="6" y="2"/>
                    </a:lnTo>
                    <a:lnTo>
                      <a:pt x="4" y="4"/>
                    </a:lnTo>
                    <a:lnTo>
                      <a:pt x="2" y="14"/>
                    </a:lnTo>
                    <a:lnTo>
                      <a:pt x="0"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7" name="Freeform 69"/>
              <p:cNvSpPr>
                <a:spLocks noChangeAspect="1"/>
              </p:cNvSpPr>
              <p:nvPr/>
            </p:nvSpPr>
            <p:spPr bwMode="gray">
              <a:xfrm>
                <a:off x="1857" y="3076"/>
                <a:ext cx="40" cy="16"/>
              </a:xfrm>
              <a:custGeom>
                <a:avLst/>
                <a:gdLst>
                  <a:gd name="T0" fmla="*/ 12 w 40"/>
                  <a:gd name="T1" fmla="*/ 14 h 16"/>
                  <a:gd name="T2" fmla="*/ 14 w 40"/>
                  <a:gd name="T3" fmla="*/ 14 h 16"/>
                  <a:gd name="T4" fmla="*/ 14 w 40"/>
                  <a:gd name="T5" fmla="*/ 12 h 16"/>
                  <a:gd name="T6" fmla="*/ 16 w 40"/>
                  <a:gd name="T7" fmla="*/ 8 h 16"/>
                  <a:gd name="T8" fmla="*/ 16 w 40"/>
                  <a:gd name="T9" fmla="*/ 14 h 16"/>
                  <a:gd name="T10" fmla="*/ 18 w 40"/>
                  <a:gd name="T11" fmla="*/ 16 h 16"/>
                  <a:gd name="T12" fmla="*/ 20 w 40"/>
                  <a:gd name="T13" fmla="*/ 16 h 16"/>
                  <a:gd name="T14" fmla="*/ 22 w 40"/>
                  <a:gd name="T15" fmla="*/ 14 h 16"/>
                  <a:gd name="T16" fmla="*/ 28 w 40"/>
                  <a:gd name="T17" fmla="*/ 14 h 16"/>
                  <a:gd name="T18" fmla="*/ 32 w 40"/>
                  <a:gd name="T19" fmla="*/ 10 h 16"/>
                  <a:gd name="T20" fmla="*/ 38 w 40"/>
                  <a:gd name="T21" fmla="*/ 6 h 16"/>
                  <a:gd name="T22" fmla="*/ 40 w 40"/>
                  <a:gd name="T23" fmla="*/ 0 h 16"/>
                  <a:gd name="T24" fmla="*/ 28 w 40"/>
                  <a:gd name="T25" fmla="*/ 0 h 16"/>
                  <a:gd name="T26" fmla="*/ 24 w 40"/>
                  <a:gd name="T27" fmla="*/ 0 h 16"/>
                  <a:gd name="T28" fmla="*/ 20 w 40"/>
                  <a:gd name="T29" fmla="*/ 2 h 16"/>
                  <a:gd name="T30" fmla="*/ 18 w 40"/>
                  <a:gd name="T31" fmla="*/ 2 h 16"/>
                  <a:gd name="T32" fmla="*/ 8 w 40"/>
                  <a:gd name="T33" fmla="*/ 2 h 16"/>
                  <a:gd name="T34" fmla="*/ 0 w 40"/>
                  <a:gd name="T35" fmla="*/ 12 h 16"/>
                  <a:gd name="T36" fmla="*/ 4 w 40"/>
                  <a:gd name="T37" fmla="*/ 14 h 16"/>
                  <a:gd name="T38" fmla="*/ 12 w 40"/>
                  <a:gd name="T39" fmla="*/ 14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 h="16">
                    <a:moveTo>
                      <a:pt x="12" y="14"/>
                    </a:moveTo>
                    <a:lnTo>
                      <a:pt x="14" y="14"/>
                    </a:lnTo>
                    <a:lnTo>
                      <a:pt x="14" y="12"/>
                    </a:lnTo>
                    <a:lnTo>
                      <a:pt x="16" y="8"/>
                    </a:lnTo>
                    <a:lnTo>
                      <a:pt x="16" y="14"/>
                    </a:lnTo>
                    <a:lnTo>
                      <a:pt x="18" y="16"/>
                    </a:lnTo>
                    <a:lnTo>
                      <a:pt x="20" y="16"/>
                    </a:lnTo>
                    <a:lnTo>
                      <a:pt x="22" y="14"/>
                    </a:lnTo>
                    <a:lnTo>
                      <a:pt x="28" y="14"/>
                    </a:lnTo>
                    <a:lnTo>
                      <a:pt x="32" y="10"/>
                    </a:lnTo>
                    <a:lnTo>
                      <a:pt x="38" y="6"/>
                    </a:lnTo>
                    <a:lnTo>
                      <a:pt x="40" y="0"/>
                    </a:lnTo>
                    <a:lnTo>
                      <a:pt x="28" y="0"/>
                    </a:lnTo>
                    <a:lnTo>
                      <a:pt x="24" y="0"/>
                    </a:lnTo>
                    <a:lnTo>
                      <a:pt x="20" y="2"/>
                    </a:lnTo>
                    <a:lnTo>
                      <a:pt x="18" y="2"/>
                    </a:lnTo>
                    <a:lnTo>
                      <a:pt x="8" y="2"/>
                    </a:lnTo>
                    <a:lnTo>
                      <a:pt x="0" y="12"/>
                    </a:lnTo>
                    <a:lnTo>
                      <a:pt x="4" y="14"/>
                    </a:lnTo>
                    <a:lnTo>
                      <a:pt x="1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8" name="Freeform 70"/>
              <p:cNvSpPr>
                <a:spLocks noChangeAspect="1"/>
              </p:cNvSpPr>
              <p:nvPr/>
            </p:nvSpPr>
            <p:spPr bwMode="gray">
              <a:xfrm>
                <a:off x="1709" y="1982"/>
                <a:ext cx="70" cy="138"/>
              </a:xfrm>
              <a:custGeom>
                <a:avLst/>
                <a:gdLst>
                  <a:gd name="T0" fmla="*/ 26 w 70"/>
                  <a:gd name="T1" fmla="*/ 0 h 138"/>
                  <a:gd name="T2" fmla="*/ 22 w 70"/>
                  <a:gd name="T3" fmla="*/ 8 h 138"/>
                  <a:gd name="T4" fmla="*/ 18 w 70"/>
                  <a:gd name="T5" fmla="*/ 14 h 138"/>
                  <a:gd name="T6" fmla="*/ 12 w 70"/>
                  <a:gd name="T7" fmla="*/ 18 h 138"/>
                  <a:gd name="T8" fmla="*/ 10 w 70"/>
                  <a:gd name="T9" fmla="*/ 24 h 138"/>
                  <a:gd name="T10" fmla="*/ 12 w 70"/>
                  <a:gd name="T11" fmla="*/ 28 h 138"/>
                  <a:gd name="T12" fmla="*/ 18 w 70"/>
                  <a:gd name="T13" fmla="*/ 32 h 138"/>
                  <a:gd name="T14" fmla="*/ 0 w 70"/>
                  <a:gd name="T15" fmla="*/ 42 h 138"/>
                  <a:gd name="T16" fmla="*/ 0 w 70"/>
                  <a:gd name="T17" fmla="*/ 54 h 138"/>
                  <a:gd name="T18" fmla="*/ 2 w 70"/>
                  <a:gd name="T19" fmla="*/ 58 h 138"/>
                  <a:gd name="T20" fmla="*/ 4 w 70"/>
                  <a:gd name="T21" fmla="*/ 60 h 138"/>
                  <a:gd name="T22" fmla="*/ 8 w 70"/>
                  <a:gd name="T23" fmla="*/ 64 h 138"/>
                  <a:gd name="T24" fmla="*/ 8 w 70"/>
                  <a:gd name="T25" fmla="*/ 68 h 138"/>
                  <a:gd name="T26" fmla="*/ 20 w 70"/>
                  <a:gd name="T27" fmla="*/ 68 h 138"/>
                  <a:gd name="T28" fmla="*/ 20 w 70"/>
                  <a:gd name="T29" fmla="*/ 76 h 138"/>
                  <a:gd name="T30" fmla="*/ 20 w 70"/>
                  <a:gd name="T31" fmla="*/ 78 h 138"/>
                  <a:gd name="T32" fmla="*/ 24 w 70"/>
                  <a:gd name="T33" fmla="*/ 82 h 138"/>
                  <a:gd name="T34" fmla="*/ 26 w 70"/>
                  <a:gd name="T35" fmla="*/ 88 h 138"/>
                  <a:gd name="T36" fmla="*/ 26 w 70"/>
                  <a:gd name="T37" fmla="*/ 94 h 138"/>
                  <a:gd name="T38" fmla="*/ 26 w 70"/>
                  <a:gd name="T39" fmla="*/ 98 h 138"/>
                  <a:gd name="T40" fmla="*/ 26 w 70"/>
                  <a:gd name="T41" fmla="*/ 102 h 138"/>
                  <a:gd name="T42" fmla="*/ 24 w 70"/>
                  <a:gd name="T43" fmla="*/ 106 h 138"/>
                  <a:gd name="T44" fmla="*/ 22 w 70"/>
                  <a:gd name="T45" fmla="*/ 112 h 138"/>
                  <a:gd name="T46" fmla="*/ 24 w 70"/>
                  <a:gd name="T47" fmla="*/ 122 h 138"/>
                  <a:gd name="T48" fmla="*/ 26 w 70"/>
                  <a:gd name="T49" fmla="*/ 130 h 138"/>
                  <a:gd name="T50" fmla="*/ 32 w 70"/>
                  <a:gd name="T51" fmla="*/ 136 h 138"/>
                  <a:gd name="T52" fmla="*/ 34 w 70"/>
                  <a:gd name="T53" fmla="*/ 138 h 138"/>
                  <a:gd name="T54" fmla="*/ 38 w 70"/>
                  <a:gd name="T55" fmla="*/ 138 h 138"/>
                  <a:gd name="T56" fmla="*/ 44 w 70"/>
                  <a:gd name="T57" fmla="*/ 138 h 138"/>
                  <a:gd name="T58" fmla="*/ 48 w 70"/>
                  <a:gd name="T59" fmla="*/ 136 h 138"/>
                  <a:gd name="T60" fmla="*/ 54 w 70"/>
                  <a:gd name="T61" fmla="*/ 132 h 138"/>
                  <a:gd name="T62" fmla="*/ 60 w 70"/>
                  <a:gd name="T63" fmla="*/ 126 h 138"/>
                  <a:gd name="T64" fmla="*/ 64 w 70"/>
                  <a:gd name="T65" fmla="*/ 124 h 138"/>
                  <a:gd name="T66" fmla="*/ 70 w 70"/>
                  <a:gd name="T67" fmla="*/ 124 h 138"/>
                  <a:gd name="T68" fmla="*/ 68 w 70"/>
                  <a:gd name="T69" fmla="*/ 118 h 138"/>
                  <a:gd name="T70" fmla="*/ 66 w 70"/>
                  <a:gd name="T71" fmla="*/ 112 h 138"/>
                  <a:gd name="T72" fmla="*/ 60 w 70"/>
                  <a:gd name="T73" fmla="*/ 104 h 138"/>
                  <a:gd name="T74" fmla="*/ 54 w 70"/>
                  <a:gd name="T75" fmla="*/ 96 h 138"/>
                  <a:gd name="T76" fmla="*/ 54 w 70"/>
                  <a:gd name="T77" fmla="*/ 92 h 138"/>
                  <a:gd name="T78" fmla="*/ 54 w 70"/>
                  <a:gd name="T79" fmla="*/ 86 h 138"/>
                  <a:gd name="T80" fmla="*/ 54 w 70"/>
                  <a:gd name="T81" fmla="*/ 82 h 138"/>
                  <a:gd name="T82" fmla="*/ 54 w 70"/>
                  <a:gd name="T83" fmla="*/ 78 h 138"/>
                  <a:gd name="T84" fmla="*/ 58 w 70"/>
                  <a:gd name="T85" fmla="*/ 74 h 138"/>
                  <a:gd name="T86" fmla="*/ 64 w 70"/>
                  <a:gd name="T87" fmla="*/ 70 h 138"/>
                  <a:gd name="T88" fmla="*/ 68 w 70"/>
                  <a:gd name="T89" fmla="*/ 64 h 138"/>
                  <a:gd name="T90" fmla="*/ 70 w 70"/>
                  <a:gd name="T91" fmla="*/ 44 h 138"/>
                  <a:gd name="T92" fmla="*/ 60 w 70"/>
                  <a:gd name="T93" fmla="*/ 36 h 138"/>
                  <a:gd name="T94" fmla="*/ 56 w 70"/>
                  <a:gd name="T95" fmla="*/ 32 h 138"/>
                  <a:gd name="T96" fmla="*/ 52 w 70"/>
                  <a:gd name="T97" fmla="*/ 32 h 138"/>
                  <a:gd name="T98" fmla="*/ 46 w 70"/>
                  <a:gd name="T99" fmla="*/ 32 h 138"/>
                  <a:gd name="T100" fmla="*/ 46 w 70"/>
                  <a:gd name="T101" fmla="*/ 24 h 138"/>
                  <a:gd name="T102" fmla="*/ 44 w 70"/>
                  <a:gd name="T103" fmla="*/ 20 h 138"/>
                  <a:gd name="T104" fmla="*/ 40 w 70"/>
                  <a:gd name="T105" fmla="*/ 12 h 138"/>
                  <a:gd name="T106" fmla="*/ 32 w 70"/>
                  <a:gd name="T107" fmla="*/ 4 h 138"/>
                  <a:gd name="T108" fmla="*/ 26 w 70"/>
                  <a:gd name="T109" fmla="*/ 0 h 1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0" h="138">
                    <a:moveTo>
                      <a:pt x="26" y="0"/>
                    </a:moveTo>
                    <a:lnTo>
                      <a:pt x="22" y="8"/>
                    </a:lnTo>
                    <a:lnTo>
                      <a:pt x="18" y="14"/>
                    </a:lnTo>
                    <a:lnTo>
                      <a:pt x="12" y="18"/>
                    </a:lnTo>
                    <a:lnTo>
                      <a:pt x="10" y="24"/>
                    </a:lnTo>
                    <a:lnTo>
                      <a:pt x="12" y="28"/>
                    </a:lnTo>
                    <a:lnTo>
                      <a:pt x="18" y="32"/>
                    </a:lnTo>
                    <a:lnTo>
                      <a:pt x="0" y="42"/>
                    </a:lnTo>
                    <a:lnTo>
                      <a:pt x="0" y="54"/>
                    </a:lnTo>
                    <a:lnTo>
                      <a:pt x="2" y="58"/>
                    </a:lnTo>
                    <a:lnTo>
                      <a:pt x="4" y="60"/>
                    </a:lnTo>
                    <a:lnTo>
                      <a:pt x="8" y="64"/>
                    </a:lnTo>
                    <a:lnTo>
                      <a:pt x="8" y="68"/>
                    </a:lnTo>
                    <a:lnTo>
                      <a:pt x="20" y="68"/>
                    </a:lnTo>
                    <a:lnTo>
                      <a:pt x="20" y="76"/>
                    </a:lnTo>
                    <a:lnTo>
                      <a:pt x="20" y="78"/>
                    </a:lnTo>
                    <a:lnTo>
                      <a:pt x="24" y="82"/>
                    </a:lnTo>
                    <a:lnTo>
                      <a:pt x="26" y="88"/>
                    </a:lnTo>
                    <a:lnTo>
                      <a:pt x="26" y="94"/>
                    </a:lnTo>
                    <a:lnTo>
                      <a:pt x="26" y="98"/>
                    </a:lnTo>
                    <a:lnTo>
                      <a:pt x="26" y="102"/>
                    </a:lnTo>
                    <a:lnTo>
                      <a:pt x="24" y="106"/>
                    </a:lnTo>
                    <a:lnTo>
                      <a:pt x="22" y="112"/>
                    </a:lnTo>
                    <a:lnTo>
                      <a:pt x="24" y="122"/>
                    </a:lnTo>
                    <a:lnTo>
                      <a:pt x="26" y="130"/>
                    </a:lnTo>
                    <a:lnTo>
                      <a:pt x="32" y="136"/>
                    </a:lnTo>
                    <a:lnTo>
                      <a:pt x="34" y="138"/>
                    </a:lnTo>
                    <a:lnTo>
                      <a:pt x="38" y="138"/>
                    </a:lnTo>
                    <a:lnTo>
                      <a:pt x="44" y="138"/>
                    </a:lnTo>
                    <a:lnTo>
                      <a:pt x="48" y="136"/>
                    </a:lnTo>
                    <a:lnTo>
                      <a:pt x="54" y="132"/>
                    </a:lnTo>
                    <a:lnTo>
                      <a:pt x="60" y="126"/>
                    </a:lnTo>
                    <a:lnTo>
                      <a:pt x="64" y="124"/>
                    </a:lnTo>
                    <a:lnTo>
                      <a:pt x="70" y="124"/>
                    </a:lnTo>
                    <a:lnTo>
                      <a:pt x="68" y="118"/>
                    </a:lnTo>
                    <a:lnTo>
                      <a:pt x="66" y="112"/>
                    </a:lnTo>
                    <a:lnTo>
                      <a:pt x="60" y="104"/>
                    </a:lnTo>
                    <a:lnTo>
                      <a:pt x="54" y="96"/>
                    </a:lnTo>
                    <a:lnTo>
                      <a:pt x="54" y="92"/>
                    </a:lnTo>
                    <a:lnTo>
                      <a:pt x="54" y="86"/>
                    </a:lnTo>
                    <a:lnTo>
                      <a:pt x="54" y="82"/>
                    </a:lnTo>
                    <a:lnTo>
                      <a:pt x="54" y="78"/>
                    </a:lnTo>
                    <a:lnTo>
                      <a:pt x="58" y="74"/>
                    </a:lnTo>
                    <a:lnTo>
                      <a:pt x="64" y="70"/>
                    </a:lnTo>
                    <a:lnTo>
                      <a:pt x="68" y="64"/>
                    </a:lnTo>
                    <a:lnTo>
                      <a:pt x="70" y="44"/>
                    </a:lnTo>
                    <a:lnTo>
                      <a:pt x="60" y="36"/>
                    </a:lnTo>
                    <a:lnTo>
                      <a:pt x="56" y="32"/>
                    </a:lnTo>
                    <a:lnTo>
                      <a:pt x="52" y="32"/>
                    </a:lnTo>
                    <a:lnTo>
                      <a:pt x="46" y="32"/>
                    </a:lnTo>
                    <a:lnTo>
                      <a:pt x="46" y="24"/>
                    </a:lnTo>
                    <a:lnTo>
                      <a:pt x="44" y="20"/>
                    </a:lnTo>
                    <a:lnTo>
                      <a:pt x="40" y="12"/>
                    </a:lnTo>
                    <a:lnTo>
                      <a:pt x="32" y="4"/>
                    </a:lnTo>
                    <a:lnTo>
                      <a:pt x="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9" name="Freeform 71"/>
              <p:cNvSpPr>
                <a:spLocks noChangeAspect="1"/>
              </p:cNvSpPr>
              <p:nvPr/>
            </p:nvSpPr>
            <p:spPr bwMode="gray">
              <a:xfrm>
                <a:off x="1763" y="2026"/>
                <a:ext cx="66" cy="86"/>
              </a:xfrm>
              <a:custGeom>
                <a:avLst/>
                <a:gdLst>
                  <a:gd name="T0" fmla="*/ 66 w 66"/>
                  <a:gd name="T1" fmla="*/ 10 h 86"/>
                  <a:gd name="T2" fmla="*/ 64 w 66"/>
                  <a:gd name="T3" fmla="*/ 18 h 86"/>
                  <a:gd name="T4" fmla="*/ 60 w 66"/>
                  <a:gd name="T5" fmla="*/ 24 h 86"/>
                  <a:gd name="T6" fmla="*/ 58 w 66"/>
                  <a:gd name="T7" fmla="*/ 30 h 86"/>
                  <a:gd name="T8" fmla="*/ 56 w 66"/>
                  <a:gd name="T9" fmla="*/ 36 h 86"/>
                  <a:gd name="T10" fmla="*/ 58 w 66"/>
                  <a:gd name="T11" fmla="*/ 42 h 86"/>
                  <a:gd name="T12" fmla="*/ 60 w 66"/>
                  <a:gd name="T13" fmla="*/ 46 h 86"/>
                  <a:gd name="T14" fmla="*/ 62 w 66"/>
                  <a:gd name="T15" fmla="*/ 52 h 86"/>
                  <a:gd name="T16" fmla="*/ 64 w 66"/>
                  <a:gd name="T17" fmla="*/ 58 h 86"/>
                  <a:gd name="T18" fmla="*/ 62 w 66"/>
                  <a:gd name="T19" fmla="*/ 62 h 86"/>
                  <a:gd name="T20" fmla="*/ 58 w 66"/>
                  <a:gd name="T21" fmla="*/ 66 h 86"/>
                  <a:gd name="T22" fmla="*/ 54 w 66"/>
                  <a:gd name="T23" fmla="*/ 76 h 86"/>
                  <a:gd name="T24" fmla="*/ 52 w 66"/>
                  <a:gd name="T25" fmla="*/ 74 h 86"/>
                  <a:gd name="T26" fmla="*/ 50 w 66"/>
                  <a:gd name="T27" fmla="*/ 68 h 86"/>
                  <a:gd name="T28" fmla="*/ 40 w 66"/>
                  <a:gd name="T29" fmla="*/ 72 h 86"/>
                  <a:gd name="T30" fmla="*/ 28 w 66"/>
                  <a:gd name="T31" fmla="*/ 76 h 86"/>
                  <a:gd name="T32" fmla="*/ 28 w 66"/>
                  <a:gd name="T33" fmla="*/ 86 h 86"/>
                  <a:gd name="T34" fmla="*/ 26 w 66"/>
                  <a:gd name="T35" fmla="*/ 84 h 86"/>
                  <a:gd name="T36" fmla="*/ 22 w 66"/>
                  <a:gd name="T37" fmla="*/ 82 h 86"/>
                  <a:gd name="T38" fmla="*/ 20 w 66"/>
                  <a:gd name="T39" fmla="*/ 80 h 86"/>
                  <a:gd name="T40" fmla="*/ 16 w 66"/>
                  <a:gd name="T41" fmla="*/ 80 h 86"/>
                  <a:gd name="T42" fmla="*/ 14 w 66"/>
                  <a:gd name="T43" fmla="*/ 74 h 86"/>
                  <a:gd name="T44" fmla="*/ 12 w 66"/>
                  <a:gd name="T45" fmla="*/ 68 h 86"/>
                  <a:gd name="T46" fmla="*/ 6 w 66"/>
                  <a:gd name="T47" fmla="*/ 60 h 86"/>
                  <a:gd name="T48" fmla="*/ 0 w 66"/>
                  <a:gd name="T49" fmla="*/ 52 h 86"/>
                  <a:gd name="T50" fmla="*/ 0 w 66"/>
                  <a:gd name="T51" fmla="*/ 48 h 86"/>
                  <a:gd name="T52" fmla="*/ 0 w 66"/>
                  <a:gd name="T53" fmla="*/ 42 h 86"/>
                  <a:gd name="T54" fmla="*/ 0 w 66"/>
                  <a:gd name="T55" fmla="*/ 38 h 86"/>
                  <a:gd name="T56" fmla="*/ 0 w 66"/>
                  <a:gd name="T57" fmla="*/ 34 h 86"/>
                  <a:gd name="T58" fmla="*/ 4 w 66"/>
                  <a:gd name="T59" fmla="*/ 30 h 86"/>
                  <a:gd name="T60" fmla="*/ 10 w 66"/>
                  <a:gd name="T61" fmla="*/ 26 h 86"/>
                  <a:gd name="T62" fmla="*/ 14 w 66"/>
                  <a:gd name="T63" fmla="*/ 20 h 86"/>
                  <a:gd name="T64" fmla="*/ 16 w 66"/>
                  <a:gd name="T65" fmla="*/ 0 h 86"/>
                  <a:gd name="T66" fmla="*/ 24 w 66"/>
                  <a:gd name="T67" fmla="*/ 6 h 86"/>
                  <a:gd name="T68" fmla="*/ 28 w 66"/>
                  <a:gd name="T69" fmla="*/ 6 h 86"/>
                  <a:gd name="T70" fmla="*/ 44 w 66"/>
                  <a:gd name="T71" fmla="*/ 6 h 86"/>
                  <a:gd name="T72" fmla="*/ 48 w 66"/>
                  <a:gd name="T73" fmla="*/ 8 h 86"/>
                  <a:gd name="T74" fmla="*/ 66 w 66"/>
                  <a:gd name="T75" fmla="*/ 10 h 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6" h="86">
                    <a:moveTo>
                      <a:pt x="66" y="10"/>
                    </a:moveTo>
                    <a:lnTo>
                      <a:pt x="64" y="18"/>
                    </a:lnTo>
                    <a:lnTo>
                      <a:pt x="60" y="24"/>
                    </a:lnTo>
                    <a:lnTo>
                      <a:pt x="58" y="30"/>
                    </a:lnTo>
                    <a:lnTo>
                      <a:pt x="56" y="36"/>
                    </a:lnTo>
                    <a:lnTo>
                      <a:pt x="58" y="42"/>
                    </a:lnTo>
                    <a:lnTo>
                      <a:pt x="60" y="46"/>
                    </a:lnTo>
                    <a:lnTo>
                      <a:pt x="62" y="52"/>
                    </a:lnTo>
                    <a:lnTo>
                      <a:pt x="64" y="58"/>
                    </a:lnTo>
                    <a:lnTo>
                      <a:pt x="62" y="62"/>
                    </a:lnTo>
                    <a:lnTo>
                      <a:pt x="58" y="66"/>
                    </a:lnTo>
                    <a:lnTo>
                      <a:pt x="54" y="76"/>
                    </a:lnTo>
                    <a:lnTo>
                      <a:pt x="52" y="74"/>
                    </a:lnTo>
                    <a:lnTo>
                      <a:pt x="50" y="68"/>
                    </a:lnTo>
                    <a:lnTo>
                      <a:pt x="40" y="72"/>
                    </a:lnTo>
                    <a:lnTo>
                      <a:pt x="28" y="76"/>
                    </a:lnTo>
                    <a:lnTo>
                      <a:pt x="28" y="86"/>
                    </a:lnTo>
                    <a:lnTo>
                      <a:pt x="26" y="84"/>
                    </a:lnTo>
                    <a:lnTo>
                      <a:pt x="22" y="82"/>
                    </a:lnTo>
                    <a:lnTo>
                      <a:pt x="20" y="80"/>
                    </a:lnTo>
                    <a:lnTo>
                      <a:pt x="16" y="80"/>
                    </a:lnTo>
                    <a:lnTo>
                      <a:pt x="14" y="74"/>
                    </a:lnTo>
                    <a:lnTo>
                      <a:pt x="12" y="68"/>
                    </a:lnTo>
                    <a:lnTo>
                      <a:pt x="6" y="60"/>
                    </a:lnTo>
                    <a:lnTo>
                      <a:pt x="0" y="52"/>
                    </a:lnTo>
                    <a:lnTo>
                      <a:pt x="0" y="48"/>
                    </a:lnTo>
                    <a:lnTo>
                      <a:pt x="0" y="42"/>
                    </a:lnTo>
                    <a:lnTo>
                      <a:pt x="0" y="38"/>
                    </a:lnTo>
                    <a:lnTo>
                      <a:pt x="0" y="34"/>
                    </a:lnTo>
                    <a:lnTo>
                      <a:pt x="4" y="30"/>
                    </a:lnTo>
                    <a:lnTo>
                      <a:pt x="10" y="26"/>
                    </a:lnTo>
                    <a:lnTo>
                      <a:pt x="14" y="20"/>
                    </a:lnTo>
                    <a:lnTo>
                      <a:pt x="16" y="0"/>
                    </a:lnTo>
                    <a:lnTo>
                      <a:pt x="24" y="6"/>
                    </a:lnTo>
                    <a:lnTo>
                      <a:pt x="28" y="6"/>
                    </a:lnTo>
                    <a:lnTo>
                      <a:pt x="44" y="6"/>
                    </a:lnTo>
                    <a:lnTo>
                      <a:pt x="48" y="8"/>
                    </a:lnTo>
                    <a:lnTo>
                      <a:pt x="66"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0" name="Freeform 72"/>
              <p:cNvSpPr>
                <a:spLocks noChangeAspect="1"/>
              </p:cNvSpPr>
              <p:nvPr/>
            </p:nvSpPr>
            <p:spPr bwMode="gray">
              <a:xfrm>
                <a:off x="1817" y="2036"/>
                <a:ext cx="56" cy="68"/>
              </a:xfrm>
              <a:custGeom>
                <a:avLst/>
                <a:gdLst>
                  <a:gd name="T0" fmla="*/ 56 w 56"/>
                  <a:gd name="T1" fmla="*/ 28 h 68"/>
                  <a:gd name="T2" fmla="*/ 54 w 56"/>
                  <a:gd name="T3" fmla="*/ 26 h 68"/>
                  <a:gd name="T4" fmla="*/ 48 w 56"/>
                  <a:gd name="T5" fmla="*/ 40 h 68"/>
                  <a:gd name="T6" fmla="*/ 40 w 56"/>
                  <a:gd name="T7" fmla="*/ 52 h 68"/>
                  <a:gd name="T8" fmla="*/ 34 w 56"/>
                  <a:gd name="T9" fmla="*/ 58 h 68"/>
                  <a:gd name="T10" fmla="*/ 28 w 56"/>
                  <a:gd name="T11" fmla="*/ 64 h 68"/>
                  <a:gd name="T12" fmla="*/ 22 w 56"/>
                  <a:gd name="T13" fmla="*/ 68 h 68"/>
                  <a:gd name="T14" fmla="*/ 12 w 56"/>
                  <a:gd name="T15" fmla="*/ 68 h 68"/>
                  <a:gd name="T16" fmla="*/ 6 w 56"/>
                  <a:gd name="T17" fmla="*/ 68 h 68"/>
                  <a:gd name="T18" fmla="*/ 0 w 56"/>
                  <a:gd name="T19" fmla="*/ 66 h 68"/>
                  <a:gd name="T20" fmla="*/ 4 w 56"/>
                  <a:gd name="T21" fmla="*/ 56 h 68"/>
                  <a:gd name="T22" fmla="*/ 8 w 56"/>
                  <a:gd name="T23" fmla="*/ 52 h 68"/>
                  <a:gd name="T24" fmla="*/ 10 w 56"/>
                  <a:gd name="T25" fmla="*/ 48 h 68"/>
                  <a:gd name="T26" fmla="*/ 8 w 56"/>
                  <a:gd name="T27" fmla="*/ 42 h 68"/>
                  <a:gd name="T28" fmla="*/ 6 w 56"/>
                  <a:gd name="T29" fmla="*/ 36 h 68"/>
                  <a:gd name="T30" fmla="*/ 4 w 56"/>
                  <a:gd name="T31" fmla="*/ 32 h 68"/>
                  <a:gd name="T32" fmla="*/ 2 w 56"/>
                  <a:gd name="T33" fmla="*/ 26 h 68"/>
                  <a:gd name="T34" fmla="*/ 4 w 56"/>
                  <a:gd name="T35" fmla="*/ 20 h 68"/>
                  <a:gd name="T36" fmla="*/ 6 w 56"/>
                  <a:gd name="T37" fmla="*/ 14 h 68"/>
                  <a:gd name="T38" fmla="*/ 10 w 56"/>
                  <a:gd name="T39" fmla="*/ 8 h 68"/>
                  <a:gd name="T40" fmla="*/ 12 w 56"/>
                  <a:gd name="T41" fmla="*/ 0 h 68"/>
                  <a:gd name="T42" fmla="*/ 26 w 56"/>
                  <a:gd name="T43" fmla="*/ 4 h 68"/>
                  <a:gd name="T44" fmla="*/ 34 w 56"/>
                  <a:gd name="T45" fmla="*/ 10 h 68"/>
                  <a:gd name="T46" fmla="*/ 44 w 56"/>
                  <a:gd name="T47" fmla="*/ 18 h 68"/>
                  <a:gd name="T48" fmla="*/ 54 w 56"/>
                  <a:gd name="T49" fmla="*/ 26 h 68"/>
                  <a:gd name="T50" fmla="*/ 56 w 56"/>
                  <a:gd name="T51" fmla="*/ 28 h 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 h="68">
                    <a:moveTo>
                      <a:pt x="56" y="28"/>
                    </a:moveTo>
                    <a:lnTo>
                      <a:pt x="54" y="26"/>
                    </a:lnTo>
                    <a:lnTo>
                      <a:pt x="48" y="40"/>
                    </a:lnTo>
                    <a:lnTo>
                      <a:pt x="40" y="52"/>
                    </a:lnTo>
                    <a:lnTo>
                      <a:pt x="34" y="58"/>
                    </a:lnTo>
                    <a:lnTo>
                      <a:pt x="28" y="64"/>
                    </a:lnTo>
                    <a:lnTo>
                      <a:pt x="22" y="68"/>
                    </a:lnTo>
                    <a:lnTo>
                      <a:pt x="12" y="68"/>
                    </a:lnTo>
                    <a:lnTo>
                      <a:pt x="6" y="68"/>
                    </a:lnTo>
                    <a:lnTo>
                      <a:pt x="0" y="66"/>
                    </a:lnTo>
                    <a:lnTo>
                      <a:pt x="4" y="56"/>
                    </a:lnTo>
                    <a:lnTo>
                      <a:pt x="8" y="52"/>
                    </a:lnTo>
                    <a:lnTo>
                      <a:pt x="10" y="48"/>
                    </a:lnTo>
                    <a:lnTo>
                      <a:pt x="8" y="42"/>
                    </a:lnTo>
                    <a:lnTo>
                      <a:pt x="6" y="36"/>
                    </a:lnTo>
                    <a:lnTo>
                      <a:pt x="4" y="32"/>
                    </a:lnTo>
                    <a:lnTo>
                      <a:pt x="2" y="26"/>
                    </a:lnTo>
                    <a:lnTo>
                      <a:pt x="4" y="20"/>
                    </a:lnTo>
                    <a:lnTo>
                      <a:pt x="6" y="14"/>
                    </a:lnTo>
                    <a:lnTo>
                      <a:pt x="10" y="8"/>
                    </a:lnTo>
                    <a:lnTo>
                      <a:pt x="12" y="0"/>
                    </a:lnTo>
                    <a:lnTo>
                      <a:pt x="26" y="4"/>
                    </a:lnTo>
                    <a:lnTo>
                      <a:pt x="34" y="10"/>
                    </a:lnTo>
                    <a:lnTo>
                      <a:pt x="44" y="18"/>
                    </a:lnTo>
                    <a:lnTo>
                      <a:pt x="54" y="26"/>
                    </a:lnTo>
                    <a:lnTo>
                      <a:pt x="56"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1" name="Freeform 73"/>
              <p:cNvSpPr>
                <a:spLocks noChangeAspect="1"/>
              </p:cNvSpPr>
              <p:nvPr/>
            </p:nvSpPr>
            <p:spPr bwMode="gray">
              <a:xfrm>
                <a:off x="1521" y="1926"/>
                <a:ext cx="214" cy="204"/>
              </a:xfrm>
              <a:custGeom>
                <a:avLst/>
                <a:gdLst>
                  <a:gd name="T0" fmla="*/ 206 w 214"/>
                  <a:gd name="T1" fmla="*/ 70 h 204"/>
                  <a:gd name="T2" fmla="*/ 200 w 214"/>
                  <a:gd name="T3" fmla="*/ 84 h 204"/>
                  <a:gd name="T4" fmla="*/ 188 w 214"/>
                  <a:gd name="T5" fmla="*/ 110 h 204"/>
                  <a:gd name="T6" fmla="*/ 196 w 214"/>
                  <a:gd name="T7" fmla="*/ 120 h 204"/>
                  <a:gd name="T8" fmla="*/ 192 w 214"/>
                  <a:gd name="T9" fmla="*/ 134 h 204"/>
                  <a:gd name="T10" fmla="*/ 170 w 214"/>
                  <a:gd name="T11" fmla="*/ 146 h 204"/>
                  <a:gd name="T12" fmla="*/ 150 w 214"/>
                  <a:gd name="T13" fmla="*/ 148 h 204"/>
                  <a:gd name="T14" fmla="*/ 142 w 214"/>
                  <a:gd name="T15" fmla="*/ 162 h 204"/>
                  <a:gd name="T16" fmla="*/ 152 w 214"/>
                  <a:gd name="T17" fmla="*/ 176 h 204"/>
                  <a:gd name="T18" fmla="*/ 124 w 214"/>
                  <a:gd name="T19" fmla="*/ 200 h 204"/>
                  <a:gd name="T20" fmla="*/ 102 w 214"/>
                  <a:gd name="T21" fmla="*/ 204 h 204"/>
                  <a:gd name="T22" fmla="*/ 96 w 214"/>
                  <a:gd name="T23" fmla="*/ 188 h 204"/>
                  <a:gd name="T24" fmla="*/ 86 w 214"/>
                  <a:gd name="T25" fmla="*/ 166 h 204"/>
                  <a:gd name="T26" fmla="*/ 90 w 214"/>
                  <a:gd name="T27" fmla="*/ 158 h 204"/>
                  <a:gd name="T28" fmla="*/ 86 w 214"/>
                  <a:gd name="T29" fmla="*/ 146 h 204"/>
                  <a:gd name="T30" fmla="*/ 82 w 214"/>
                  <a:gd name="T31" fmla="*/ 130 h 204"/>
                  <a:gd name="T32" fmla="*/ 84 w 214"/>
                  <a:gd name="T33" fmla="*/ 104 h 204"/>
                  <a:gd name="T34" fmla="*/ 66 w 214"/>
                  <a:gd name="T35" fmla="*/ 106 h 204"/>
                  <a:gd name="T36" fmla="*/ 50 w 214"/>
                  <a:gd name="T37" fmla="*/ 100 h 204"/>
                  <a:gd name="T38" fmla="*/ 24 w 214"/>
                  <a:gd name="T39" fmla="*/ 90 h 204"/>
                  <a:gd name="T40" fmla="*/ 12 w 214"/>
                  <a:gd name="T41" fmla="*/ 82 h 204"/>
                  <a:gd name="T42" fmla="*/ 16 w 214"/>
                  <a:gd name="T43" fmla="*/ 70 h 204"/>
                  <a:gd name="T44" fmla="*/ 8 w 214"/>
                  <a:gd name="T45" fmla="*/ 56 h 204"/>
                  <a:gd name="T46" fmla="*/ 0 w 214"/>
                  <a:gd name="T47" fmla="*/ 44 h 204"/>
                  <a:gd name="T48" fmla="*/ 18 w 214"/>
                  <a:gd name="T49" fmla="*/ 16 h 204"/>
                  <a:gd name="T50" fmla="*/ 30 w 214"/>
                  <a:gd name="T51" fmla="*/ 16 h 204"/>
                  <a:gd name="T52" fmla="*/ 24 w 214"/>
                  <a:gd name="T53" fmla="*/ 28 h 204"/>
                  <a:gd name="T54" fmla="*/ 28 w 214"/>
                  <a:gd name="T55" fmla="*/ 48 h 204"/>
                  <a:gd name="T56" fmla="*/ 38 w 214"/>
                  <a:gd name="T57" fmla="*/ 44 h 204"/>
                  <a:gd name="T58" fmla="*/ 36 w 214"/>
                  <a:gd name="T59" fmla="*/ 30 h 204"/>
                  <a:gd name="T60" fmla="*/ 32 w 214"/>
                  <a:gd name="T61" fmla="*/ 20 h 204"/>
                  <a:gd name="T62" fmla="*/ 50 w 214"/>
                  <a:gd name="T63" fmla="*/ 4 h 204"/>
                  <a:gd name="T64" fmla="*/ 66 w 214"/>
                  <a:gd name="T65" fmla="*/ 4 h 204"/>
                  <a:gd name="T66" fmla="*/ 82 w 214"/>
                  <a:gd name="T67" fmla="*/ 12 h 204"/>
                  <a:gd name="T68" fmla="*/ 106 w 214"/>
                  <a:gd name="T69" fmla="*/ 22 h 204"/>
                  <a:gd name="T70" fmla="*/ 126 w 214"/>
                  <a:gd name="T71" fmla="*/ 26 h 204"/>
                  <a:gd name="T72" fmla="*/ 162 w 214"/>
                  <a:gd name="T73" fmla="*/ 20 h 204"/>
                  <a:gd name="T74" fmla="*/ 174 w 214"/>
                  <a:gd name="T75" fmla="*/ 18 h 204"/>
                  <a:gd name="T76" fmla="*/ 174 w 214"/>
                  <a:gd name="T77" fmla="*/ 34 h 204"/>
                  <a:gd name="T78" fmla="*/ 190 w 214"/>
                  <a:gd name="T79" fmla="*/ 38 h 204"/>
                  <a:gd name="T80" fmla="*/ 196 w 214"/>
                  <a:gd name="T81" fmla="*/ 52 h 204"/>
                  <a:gd name="T82" fmla="*/ 204 w 214"/>
                  <a:gd name="T83" fmla="*/ 54 h 2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4" h="204">
                    <a:moveTo>
                      <a:pt x="214" y="56"/>
                    </a:moveTo>
                    <a:lnTo>
                      <a:pt x="210" y="64"/>
                    </a:lnTo>
                    <a:lnTo>
                      <a:pt x="206" y="70"/>
                    </a:lnTo>
                    <a:lnTo>
                      <a:pt x="200" y="74"/>
                    </a:lnTo>
                    <a:lnTo>
                      <a:pt x="198" y="80"/>
                    </a:lnTo>
                    <a:lnTo>
                      <a:pt x="200" y="84"/>
                    </a:lnTo>
                    <a:lnTo>
                      <a:pt x="206" y="88"/>
                    </a:lnTo>
                    <a:lnTo>
                      <a:pt x="188" y="98"/>
                    </a:lnTo>
                    <a:lnTo>
                      <a:pt x="188" y="110"/>
                    </a:lnTo>
                    <a:lnTo>
                      <a:pt x="190" y="114"/>
                    </a:lnTo>
                    <a:lnTo>
                      <a:pt x="192" y="116"/>
                    </a:lnTo>
                    <a:lnTo>
                      <a:pt x="196" y="120"/>
                    </a:lnTo>
                    <a:lnTo>
                      <a:pt x="196" y="124"/>
                    </a:lnTo>
                    <a:lnTo>
                      <a:pt x="196" y="130"/>
                    </a:lnTo>
                    <a:lnTo>
                      <a:pt x="192" y="134"/>
                    </a:lnTo>
                    <a:lnTo>
                      <a:pt x="188" y="136"/>
                    </a:lnTo>
                    <a:lnTo>
                      <a:pt x="184" y="140"/>
                    </a:lnTo>
                    <a:lnTo>
                      <a:pt x="170" y="146"/>
                    </a:lnTo>
                    <a:lnTo>
                      <a:pt x="166" y="150"/>
                    </a:lnTo>
                    <a:lnTo>
                      <a:pt x="162" y="154"/>
                    </a:lnTo>
                    <a:lnTo>
                      <a:pt x="150" y="148"/>
                    </a:lnTo>
                    <a:lnTo>
                      <a:pt x="144" y="144"/>
                    </a:lnTo>
                    <a:lnTo>
                      <a:pt x="134" y="142"/>
                    </a:lnTo>
                    <a:lnTo>
                      <a:pt x="142" y="162"/>
                    </a:lnTo>
                    <a:lnTo>
                      <a:pt x="146" y="170"/>
                    </a:lnTo>
                    <a:lnTo>
                      <a:pt x="148" y="172"/>
                    </a:lnTo>
                    <a:lnTo>
                      <a:pt x="152" y="176"/>
                    </a:lnTo>
                    <a:lnTo>
                      <a:pt x="146" y="186"/>
                    </a:lnTo>
                    <a:lnTo>
                      <a:pt x="134" y="194"/>
                    </a:lnTo>
                    <a:lnTo>
                      <a:pt x="124" y="200"/>
                    </a:lnTo>
                    <a:lnTo>
                      <a:pt x="116" y="204"/>
                    </a:lnTo>
                    <a:lnTo>
                      <a:pt x="108" y="204"/>
                    </a:lnTo>
                    <a:lnTo>
                      <a:pt x="102" y="204"/>
                    </a:lnTo>
                    <a:lnTo>
                      <a:pt x="98" y="202"/>
                    </a:lnTo>
                    <a:lnTo>
                      <a:pt x="96" y="198"/>
                    </a:lnTo>
                    <a:lnTo>
                      <a:pt x="96" y="188"/>
                    </a:lnTo>
                    <a:lnTo>
                      <a:pt x="92" y="178"/>
                    </a:lnTo>
                    <a:lnTo>
                      <a:pt x="88" y="170"/>
                    </a:lnTo>
                    <a:lnTo>
                      <a:pt x="86" y="166"/>
                    </a:lnTo>
                    <a:lnTo>
                      <a:pt x="86" y="162"/>
                    </a:lnTo>
                    <a:lnTo>
                      <a:pt x="88" y="162"/>
                    </a:lnTo>
                    <a:lnTo>
                      <a:pt x="90" y="158"/>
                    </a:lnTo>
                    <a:lnTo>
                      <a:pt x="90" y="156"/>
                    </a:lnTo>
                    <a:lnTo>
                      <a:pt x="88" y="150"/>
                    </a:lnTo>
                    <a:lnTo>
                      <a:pt x="86" y="146"/>
                    </a:lnTo>
                    <a:lnTo>
                      <a:pt x="82" y="142"/>
                    </a:lnTo>
                    <a:lnTo>
                      <a:pt x="80" y="136"/>
                    </a:lnTo>
                    <a:lnTo>
                      <a:pt x="82" y="130"/>
                    </a:lnTo>
                    <a:lnTo>
                      <a:pt x="84" y="120"/>
                    </a:lnTo>
                    <a:lnTo>
                      <a:pt x="92" y="104"/>
                    </a:lnTo>
                    <a:lnTo>
                      <a:pt x="84" y="104"/>
                    </a:lnTo>
                    <a:lnTo>
                      <a:pt x="78" y="106"/>
                    </a:lnTo>
                    <a:lnTo>
                      <a:pt x="74" y="106"/>
                    </a:lnTo>
                    <a:lnTo>
                      <a:pt x="66" y="106"/>
                    </a:lnTo>
                    <a:lnTo>
                      <a:pt x="60" y="106"/>
                    </a:lnTo>
                    <a:lnTo>
                      <a:pt x="54" y="104"/>
                    </a:lnTo>
                    <a:lnTo>
                      <a:pt x="50" y="100"/>
                    </a:lnTo>
                    <a:lnTo>
                      <a:pt x="50" y="94"/>
                    </a:lnTo>
                    <a:lnTo>
                      <a:pt x="38" y="92"/>
                    </a:lnTo>
                    <a:lnTo>
                      <a:pt x="24" y="90"/>
                    </a:lnTo>
                    <a:lnTo>
                      <a:pt x="20" y="88"/>
                    </a:lnTo>
                    <a:lnTo>
                      <a:pt x="16" y="86"/>
                    </a:lnTo>
                    <a:lnTo>
                      <a:pt x="12" y="82"/>
                    </a:lnTo>
                    <a:lnTo>
                      <a:pt x="10" y="80"/>
                    </a:lnTo>
                    <a:lnTo>
                      <a:pt x="12" y="76"/>
                    </a:lnTo>
                    <a:lnTo>
                      <a:pt x="16" y="70"/>
                    </a:lnTo>
                    <a:lnTo>
                      <a:pt x="14" y="64"/>
                    </a:lnTo>
                    <a:lnTo>
                      <a:pt x="10" y="60"/>
                    </a:lnTo>
                    <a:lnTo>
                      <a:pt x="8" y="56"/>
                    </a:lnTo>
                    <a:lnTo>
                      <a:pt x="6" y="52"/>
                    </a:lnTo>
                    <a:lnTo>
                      <a:pt x="2" y="50"/>
                    </a:lnTo>
                    <a:lnTo>
                      <a:pt x="0" y="44"/>
                    </a:lnTo>
                    <a:lnTo>
                      <a:pt x="2" y="36"/>
                    </a:lnTo>
                    <a:lnTo>
                      <a:pt x="6" y="28"/>
                    </a:lnTo>
                    <a:lnTo>
                      <a:pt x="18" y="16"/>
                    </a:lnTo>
                    <a:lnTo>
                      <a:pt x="26" y="6"/>
                    </a:lnTo>
                    <a:lnTo>
                      <a:pt x="28" y="12"/>
                    </a:lnTo>
                    <a:lnTo>
                      <a:pt x="30" y="16"/>
                    </a:lnTo>
                    <a:lnTo>
                      <a:pt x="30" y="20"/>
                    </a:lnTo>
                    <a:lnTo>
                      <a:pt x="28" y="24"/>
                    </a:lnTo>
                    <a:lnTo>
                      <a:pt x="24" y="28"/>
                    </a:lnTo>
                    <a:lnTo>
                      <a:pt x="24" y="34"/>
                    </a:lnTo>
                    <a:lnTo>
                      <a:pt x="24" y="44"/>
                    </a:lnTo>
                    <a:lnTo>
                      <a:pt x="28" y="48"/>
                    </a:lnTo>
                    <a:lnTo>
                      <a:pt x="30" y="48"/>
                    </a:lnTo>
                    <a:lnTo>
                      <a:pt x="34" y="46"/>
                    </a:lnTo>
                    <a:lnTo>
                      <a:pt x="38" y="44"/>
                    </a:lnTo>
                    <a:lnTo>
                      <a:pt x="40" y="38"/>
                    </a:lnTo>
                    <a:lnTo>
                      <a:pt x="38" y="34"/>
                    </a:lnTo>
                    <a:lnTo>
                      <a:pt x="36" y="30"/>
                    </a:lnTo>
                    <a:lnTo>
                      <a:pt x="32" y="26"/>
                    </a:lnTo>
                    <a:lnTo>
                      <a:pt x="30" y="24"/>
                    </a:lnTo>
                    <a:lnTo>
                      <a:pt x="32" y="20"/>
                    </a:lnTo>
                    <a:lnTo>
                      <a:pt x="34" y="16"/>
                    </a:lnTo>
                    <a:lnTo>
                      <a:pt x="44" y="10"/>
                    </a:lnTo>
                    <a:lnTo>
                      <a:pt x="50" y="4"/>
                    </a:lnTo>
                    <a:lnTo>
                      <a:pt x="58" y="0"/>
                    </a:lnTo>
                    <a:lnTo>
                      <a:pt x="62" y="4"/>
                    </a:lnTo>
                    <a:lnTo>
                      <a:pt x="66" y="4"/>
                    </a:lnTo>
                    <a:lnTo>
                      <a:pt x="70" y="6"/>
                    </a:lnTo>
                    <a:lnTo>
                      <a:pt x="76" y="6"/>
                    </a:lnTo>
                    <a:lnTo>
                      <a:pt x="82" y="12"/>
                    </a:lnTo>
                    <a:lnTo>
                      <a:pt x="88" y="18"/>
                    </a:lnTo>
                    <a:lnTo>
                      <a:pt x="94" y="20"/>
                    </a:lnTo>
                    <a:lnTo>
                      <a:pt x="106" y="22"/>
                    </a:lnTo>
                    <a:lnTo>
                      <a:pt x="114" y="22"/>
                    </a:lnTo>
                    <a:lnTo>
                      <a:pt x="120" y="24"/>
                    </a:lnTo>
                    <a:lnTo>
                      <a:pt x="126" y="26"/>
                    </a:lnTo>
                    <a:lnTo>
                      <a:pt x="132" y="28"/>
                    </a:lnTo>
                    <a:lnTo>
                      <a:pt x="146" y="24"/>
                    </a:lnTo>
                    <a:lnTo>
                      <a:pt x="162" y="20"/>
                    </a:lnTo>
                    <a:lnTo>
                      <a:pt x="174" y="16"/>
                    </a:lnTo>
                    <a:lnTo>
                      <a:pt x="176" y="16"/>
                    </a:lnTo>
                    <a:lnTo>
                      <a:pt x="174" y="18"/>
                    </a:lnTo>
                    <a:lnTo>
                      <a:pt x="170" y="24"/>
                    </a:lnTo>
                    <a:lnTo>
                      <a:pt x="170" y="26"/>
                    </a:lnTo>
                    <a:lnTo>
                      <a:pt x="174" y="34"/>
                    </a:lnTo>
                    <a:lnTo>
                      <a:pt x="180" y="32"/>
                    </a:lnTo>
                    <a:lnTo>
                      <a:pt x="184" y="34"/>
                    </a:lnTo>
                    <a:lnTo>
                      <a:pt x="190" y="38"/>
                    </a:lnTo>
                    <a:lnTo>
                      <a:pt x="194" y="40"/>
                    </a:lnTo>
                    <a:lnTo>
                      <a:pt x="196" y="46"/>
                    </a:lnTo>
                    <a:lnTo>
                      <a:pt x="196" y="52"/>
                    </a:lnTo>
                    <a:lnTo>
                      <a:pt x="192" y="56"/>
                    </a:lnTo>
                    <a:lnTo>
                      <a:pt x="200" y="54"/>
                    </a:lnTo>
                    <a:lnTo>
                      <a:pt x="204" y="54"/>
                    </a:lnTo>
                    <a:lnTo>
                      <a:pt x="208" y="56"/>
                    </a:lnTo>
                    <a:lnTo>
                      <a:pt x="21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2" name="Freeform 74"/>
              <p:cNvSpPr>
                <a:spLocks noChangeAspect="1"/>
              </p:cNvSpPr>
              <p:nvPr/>
            </p:nvSpPr>
            <p:spPr bwMode="gray">
              <a:xfrm>
                <a:off x="1509" y="2050"/>
                <a:ext cx="632" cy="698"/>
              </a:xfrm>
              <a:custGeom>
                <a:avLst/>
                <a:gdLst>
                  <a:gd name="T0" fmla="*/ 330 w 632"/>
                  <a:gd name="T1" fmla="*/ 54 h 698"/>
                  <a:gd name="T2" fmla="*/ 294 w 632"/>
                  <a:gd name="T3" fmla="*/ 48 h 698"/>
                  <a:gd name="T4" fmla="*/ 270 w 632"/>
                  <a:gd name="T5" fmla="*/ 56 h 698"/>
                  <a:gd name="T6" fmla="*/ 238 w 632"/>
                  <a:gd name="T7" fmla="*/ 70 h 698"/>
                  <a:gd name="T8" fmla="*/ 224 w 632"/>
                  <a:gd name="T9" fmla="*/ 38 h 698"/>
                  <a:gd name="T10" fmla="*/ 220 w 632"/>
                  <a:gd name="T11" fmla="*/ 10 h 698"/>
                  <a:gd name="T12" fmla="*/ 200 w 632"/>
                  <a:gd name="T13" fmla="*/ 12 h 698"/>
                  <a:gd name="T14" fmla="*/ 156 w 632"/>
                  <a:gd name="T15" fmla="*/ 20 h 698"/>
                  <a:gd name="T16" fmla="*/ 158 w 632"/>
                  <a:gd name="T17" fmla="*/ 62 h 698"/>
                  <a:gd name="T18" fmla="*/ 110 w 632"/>
                  <a:gd name="T19" fmla="*/ 78 h 698"/>
                  <a:gd name="T20" fmla="*/ 68 w 632"/>
                  <a:gd name="T21" fmla="*/ 64 h 698"/>
                  <a:gd name="T22" fmla="*/ 72 w 632"/>
                  <a:gd name="T23" fmla="*/ 84 h 698"/>
                  <a:gd name="T24" fmla="*/ 62 w 632"/>
                  <a:gd name="T25" fmla="*/ 104 h 698"/>
                  <a:gd name="T26" fmla="*/ 58 w 632"/>
                  <a:gd name="T27" fmla="*/ 174 h 698"/>
                  <a:gd name="T28" fmla="*/ 16 w 632"/>
                  <a:gd name="T29" fmla="*/ 196 h 698"/>
                  <a:gd name="T30" fmla="*/ 0 w 632"/>
                  <a:gd name="T31" fmla="*/ 230 h 698"/>
                  <a:gd name="T32" fmla="*/ 16 w 632"/>
                  <a:gd name="T33" fmla="*/ 266 h 698"/>
                  <a:gd name="T34" fmla="*/ 46 w 632"/>
                  <a:gd name="T35" fmla="*/ 278 h 698"/>
                  <a:gd name="T36" fmla="*/ 62 w 632"/>
                  <a:gd name="T37" fmla="*/ 296 h 698"/>
                  <a:gd name="T38" fmla="*/ 102 w 632"/>
                  <a:gd name="T39" fmla="*/ 290 h 698"/>
                  <a:gd name="T40" fmla="*/ 140 w 632"/>
                  <a:gd name="T41" fmla="*/ 280 h 698"/>
                  <a:gd name="T42" fmla="*/ 158 w 632"/>
                  <a:gd name="T43" fmla="*/ 324 h 698"/>
                  <a:gd name="T44" fmla="*/ 188 w 632"/>
                  <a:gd name="T45" fmla="*/ 336 h 698"/>
                  <a:gd name="T46" fmla="*/ 212 w 632"/>
                  <a:gd name="T47" fmla="*/ 342 h 698"/>
                  <a:gd name="T48" fmla="*/ 226 w 632"/>
                  <a:gd name="T49" fmla="*/ 376 h 698"/>
                  <a:gd name="T50" fmla="*/ 254 w 632"/>
                  <a:gd name="T51" fmla="*/ 400 h 698"/>
                  <a:gd name="T52" fmla="*/ 270 w 632"/>
                  <a:gd name="T53" fmla="*/ 430 h 698"/>
                  <a:gd name="T54" fmla="*/ 270 w 632"/>
                  <a:gd name="T55" fmla="*/ 480 h 698"/>
                  <a:gd name="T56" fmla="*/ 306 w 632"/>
                  <a:gd name="T57" fmla="*/ 508 h 698"/>
                  <a:gd name="T58" fmla="*/ 328 w 632"/>
                  <a:gd name="T59" fmla="*/ 528 h 698"/>
                  <a:gd name="T60" fmla="*/ 338 w 632"/>
                  <a:gd name="T61" fmla="*/ 564 h 698"/>
                  <a:gd name="T62" fmla="*/ 340 w 632"/>
                  <a:gd name="T63" fmla="*/ 596 h 698"/>
                  <a:gd name="T64" fmla="*/ 298 w 632"/>
                  <a:gd name="T65" fmla="*/ 648 h 698"/>
                  <a:gd name="T66" fmla="*/ 380 w 632"/>
                  <a:gd name="T67" fmla="*/ 698 h 698"/>
                  <a:gd name="T68" fmla="*/ 406 w 632"/>
                  <a:gd name="T69" fmla="*/ 656 h 698"/>
                  <a:gd name="T70" fmla="*/ 430 w 632"/>
                  <a:gd name="T71" fmla="*/ 614 h 698"/>
                  <a:gd name="T72" fmla="*/ 432 w 632"/>
                  <a:gd name="T73" fmla="*/ 554 h 698"/>
                  <a:gd name="T74" fmla="*/ 510 w 632"/>
                  <a:gd name="T75" fmla="*/ 514 h 698"/>
                  <a:gd name="T76" fmla="*/ 558 w 632"/>
                  <a:gd name="T77" fmla="*/ 448 h 698"/>
                  <a:gd name="T78" fmla="*/ 562 w 632"/>
                  <a:gd name="T79" fmla="*/ 412 h 698"/>
                  <a:gd name="T80" fmla="*/ 564 w 632"/>
                  <a:gd name="T81" fmla="*/ 338 h 698"/>
                  <a:gd name="T82" fmla="*/ 590 w 632"/>
                  <a:gd name="T83" fmla="*/ 306 h 698"/>
                  <a:gd name="T84" fmla="*/ 628 w 632"/>
                  <a:gd name="T85" fmla="*/ 250 h 698"/>
                  <a:gd name="T86" fmla="*/ 622 w 632"/>
                  <a:gd name="T87" fmla="*/ 186 h 698"/>
                  <a:gd name="T88" fmla="*/ 580 w 632"/>
                  <a:gd name="T89" fmla="*/ 166 h 698"/>
                  <a:gd name="T90" fmla="*/ 522 w 632"/>
                  <a:gd name="T91" fmla="*/ 144 h 698"/>
                  <a:gd name="T92" fmla="*/ 486 w 632"/>
                  <a:gd name="T93" fmla="*/ 134 h 698"/>
                  <a:gd name="T94" fmla="*/ 460 w 632"/>
                  <a:gd name="T95" fmla="*/ 120 h 698"/>
                  <a:gd name="T96" fmla="*/ 414 w 632"/>
                  <a:gd name="T97" fmla="*/ 102 h 698"/>
                  <a:gd name="T98" fmla="*/ 380 w 632"/>
                  <a:gd name="T99" fmla="*/ 122 h 698"/>
                  <a:gd name="T100" fmla="*/ 368 w 632"/>
                  <a:gd name="T101" fmla="*/ 104 h 698"/>
                  <a:gd name="T102" fmla="*/ 382 w 632"/>
                  <a:gd name="T103" fmla="*/ 70 h 698"/>
                  <a:gd name="T104" fmla="*/ 368 w 632"/>
                  <a:gd name="T105" fmla="*/ 28 h 6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32" h="698">
                    <a:moveTo>
                      <a:pt x="362" y="12"/>
                    </a:moveTo>
                    <a:lnTo>
                      <a:pt x="356" y="26"/>
                    </a:lnTo>
                    <a:lnTo>
                      <a:pt x="348" y="38"/>
                    </a:lnTo>
                    <a:lnTo>
                      <a:pt x="342" y="44"/>
                    </a:lnTo>
                    <a:lnTo>
                      <a:pt x="336" y="50"/>
                    </a:lnTo>
                    <a:lnTo>
                      <a:pt x="330" y="54"/>
                    </a:lnTo>
                    <a:lnTo>
                      <a:pt x="320" y="54"/>
                    </a:lnTo>
                    <a:lnTo>
                      <a:pt x="314" y="54"/>
                    </a:lnTo>
                    <a:lnTo>
                      <a:pt x="308" y="52"/>
                    </a:lnTo>
                    <a:lnTo>
                      <a:pt x="306" y="50"/>
                    </a:lnTo>
                    <a:lnTo>
                      <a:pt x="304" y="44"/>
                    </a:lnTo>
                    <a:lnTo>
                      <a:pt x="294" y="48"/>
                    </a:lnTo>
                    <a:lnTo>
                      <a:pt x="282" y="52"/>
                    </a:lnTo>
                    <a:lnTo>
                      <a:pt x="282" y="62"/>
                    </a:lnTo>
                    <a:lnTo>
                      <a:pt x="280" y="60"/>
                    </a:lnTo>
                    <a:lnTo>
                      <a:pt x="276" y="58"/>
                    </a:lnTo>
                    <a:lnTo>
                      <a:pt x="274" y="56"/>
                    </a:lnTo>
                    <a:lnTo>
                      <a:pt x="270" y="56"/>
                    </a:lnTo>
                    <a:lnTo>
                      <a:pt x="264" y="56"/>
                    </a:lnTo>
                    <a:lnTo>
                      <a:pt x="260" y="58"/>
                    </a:lnTo>
                    <a:lnTo>
                      <a:pt x="254" y="64"/>
                    </a:lnTo>
                    <a:lnTo>
                      <a:pt x="248" y="68"/>
                    </a:lnTo>
                    <a:lnTo>
                      <a:pt x="244" y="70"/>
                    </a:lnTo>
                    <a:lnTo>
                      <a:pt x="238" y="70"/>
                    </a:lnTo>
                    <a:lnTo>
                      <a:pt x="234" y="70"/>
                    </a:lnTo>
                    <a:lnTo>
                      <a:pt x="232" y="68"/>
                    </a:lnTo>
                    <a:lnTo>
                      <a:pt x="226" y="62"/>
                    </a:lnTo>
                    <a:lnTo>
                      <a:pt x="224" y="54"/>
                    </a:lnTo>
                    <a:lnTo>
                      <a:pt x="222" y="44"/>
                    </a:lnTo>
                    <a:lnTo>
                      <a:pt x="224" y="38"/>
                    </a:lnTo>
                    <a:lnTo>
                      <a:pt x="226" y="34"/>
                    </a:lnTo>
                    <a:lnTo>
                      <a:pt x="226" y="30"/>
                    </a:lnTo>
                    <a:lnTo>
                      <a:pt x="226" y="26"/>
                    </a:lnTo>
                    <a:lnTo>
                      <a:pt x="226" y="20"/>
                    </a:lnTo>
                    <a:lnTo>
                      <a:pt x="224" y="14"/>
                    </a:lnTo>
                    <a:lnTo>
                      <a:pt x="220" y="10"/>
                    </a:lnTo>
                    <a:lnTo>
                      <a:pt x="220" y="8"/>
                    </a:lnTo>
                    <a:lnTo>
                      <a:pt x="220" y="0"/>
                    </a:lnTo>
                    <a:lnTo>
                      <a:pt x="208" y="0"/>
                    </a:lnTo>
                    <a:lnTo>
                      <a:pt x="208" y="6"/>
                    </a:lnTo>
                    <a:lnTo>
                      <a:pt x="204" y="10"/>
                    </a:lnTo>
                    <a:lnTo>
                      <a:pt x="200" y="12"/>
                    </a:lnTo>
                    <a:lnTo>
                      <a:pt x="196" y="16"/>
                    </a:lnTo>
                    <a:lnTo>
                      <a:pt x="182" y="22"/>
                    </a:lnTo>
                    <a:lnTo>
                      <a:pt x="178" y="26"/>
                    </a:lnTo>
                    <a:lnTo>
                      <a:pt x="174" y="30"/>
                    </a:lnTo>
                    <a:lnTo>
                      <a:pt x="162" y="24"/>
                    </a:lnTo>
                    <a:lnTo>
                      <a:pt x="156" y="20"/>
                    </a:lnTo>
                    <a:lnTo>
                      <a:pt x="146" y="18"/>
                    </a:lnTo>
                    <a:lnTo>
                      <a:pt x="154" y="38"/>
                    </a:lnTo>
                    <a:lnTo>
                      <a:pt x="158" y="46"/>
                    </a:lnTo>
                    <a:lnTo>
                      <a:pt x="160" y="48"/>
                    </a:lnTo>
                    <a:lnTo>
                      <a:pt x="164" y="52"/>
                    </a:lnTo>
                    <a:lnTo>
                      <a:pt x="158" y="62"/>
                    </a:lnTo>
                    <a:lnTo>
                      <a:pt x="146" y="70"/>
                    </a:lnTo>
                    <a:lnTo>
                      <a:pt x="136" y="76"/>
                    </a:lnTo>
                    <a:lnTo>
                      <a:pt x="128" y="80"/>
                    </a:lnTo>
                    <a:lnTo>
                      <a:pt x="120" y="80"/>
                    </a:lnTo>
                    <a:lnTo>
                      <a:pt x="114" y="80"/>
                    </a:lnTo>
                    <a:lnTo>
                      <a:pt x="110" y="78"/>
                    </a:lnTo>
                    <a:lnTo>
                      <a:pt x="108" y="74"/>
                    </a:lnTo>
                    <a:lnTo>
                      <a:pt x="108" y="64"/>
                    </a:lnTo>
                    <a:lnTo>
                      <a:pt x="104" y="54"/>
                    </a:lnTo>
                    <a:lnTo>
                      <a:pt x="90" y="62"/>
                    </a:lnTo>
                    <a:lnTo>
                      <a:pt x="80" y="64"/>
                    </a:lnTo>
                    <a:lnTo>
                      <a:pt x="68" y="64"/>
                    </a:lnTo>
                    <a:lnTo>
                      <a:pt x="62" y="68"/>
                    </a:lnTo>
                    <a:lnTo>
                      <a:pt x="64" y="68"/>
                    </a:lnTo>
                    <a:lnTo>
                      <a:pt x="66" y="70"/>
                    </a:lnTo>
                    <a:lnTo>
                      <a:pt x="68" y="74"/>
                    </a:lnTo>
                    <a:lnTo>
                      <a:pt x="72" y="76"/>
                    </a:lnTo>
                    <a:lnTo>
                      <a:pt x="72" y="84"/>
                    </a:lnTo>
                    <a:lnTo>
                      <a:pt x="66" y="84"/>
                    </a:lnTo>
                    <a:lnTo>
                      <a:pt x="62" y="86"/>
                    </a:lnTo>
                    <a:lnTo>
                      <a:pt x="60" y="90"/>
                    </a:lnTo>
                    <a:lnTo>
                      <a:pt x="58" y="92"/>
                    </a:lnTo>
                    <a:lnTo>
                      <a:pt x="60" y="98"/>
                    </a:lnTo>
                    <a:lnTo>
                      <a:pt x="62" y="104"/>
                    </a:lnTo>
                    <a:lnTo>
                      <a:pt x="66" y="110"/>
                    </a:lnTo>
                    <a:lnTo>
                      <a:pt x="68" y="116"/>
                    </a:lnTo>
                    <a:lnTo>
                      <a:pt x="66" y="140"/>
                    </a:lnTo>
                    <a:lnTo>
                      <a:pt x="62" y="168"/>
                    </a:lnTo>
                    <a:lnTo>
                      <a:pt x="62" y="172"/>
                    </a:lnTo>
                    <a:lnTo>
                      <a:pt x="58" y="174"/>
                    </a:lnTo>
                    <a:lnTo>
                      <a:pt x="46" y="176"/>
                    </a:lnTo>
                    <a:lnTo>
                      <a:pt x="36" y="178"/>
                    </a:lnTo>
                    <a:lnTo>
                      <a:pt x="26" y="180"/>
                    </a:lnTo>
                    <a:lnTo>
                      <a:pt x="20" y="184"/>
                    </a:lnTo>
                    <a:lnTo>
                      <a:pt x="18" y="188"/>
                    </a:lnTo>
                    <a:lnTo>
                      <a:pt x="16" y="196"/>
                    </a:lnTo>
                    <a:lnTo>
                      <a:pt x="14" y="204"/>
                    </a:lnTo>
                    <a:lnTo>
                      <a:pt x="10" y="216"/>
                    </a:lnTo>
                    <a:lnTo>
                      <a:pt x="8" y="220"/>
                    </a:lnTo>
                    <a:lnTo>
                      <a:pt x="6" y="222"/>
                    </a:lnTo>
                    <a:lnTo>
                      <a:pt x="2" y="226"/>
                    </a:lnTo>
                    <a:lnTo>
                      <a:pt x="0" y="230"/>
                    </a:lnTo>
                    <a:lnTo>
                      <a:pt x="2" y="236"/>
                    </a:lnTo>
                    <a:lnTo>
                      <a:pt x="4" y="240"/>
                    </a:lnTo>
                    <a:lnTo>
                      <a:pt x="8" y="248"/>
                    </a:lnTo>
                    <a:lnTo>
                      <a:pt x="14" y="256"/>
                    </a:lnTo>
                    <a:lnTo>
                      <a:pt x="16" y="260"/>
                    </a:lnTo>
                    <a:lnTo>
                      <a:pt x="16" y="266"/>
                    </a:lnTo>
                    <a:lnTo>
                      <a:pt x="24" y="268"/>
                    </a:lnTo>
                    <a:lnTo>
                      <a:pt x="30" y="272"/>
                    </a:lnTo>
                    <a:lnTo>
                      <a:pt x="36" y="278"/>
                    </a:lnTo>
                    <a:lnTo>
                      <a:pt x="40" y="280"/>
                    </a:lnTo>
                    <a:lnTo>
                      <a:pt x="44" y="278"/>
                    </a:lnTo>
                    <a:lnTo>
                      <a:pt x="46" y="278"/>
                    </a:lnTo>
                    <a:lnTo>
                      <a:pt x="48" y="270"/>
                    </a:lnTo>
                    <a:lnTo>
                      <a:pt x="58" y="270"/>
                    </a:lnTo>
                    <a:lnTo>
                      <a:pt x="58" y="286"/>
                    </a:lnTo>
                    <a:lnTo>
                      <a:pt x="58" y="292"/>
                    </a:lnTo>
                    <a:lnTo>
                      <a:pt x="60" y="294"/>
                    </a:lnTo>
                    <a:lnTo>
                      <a:pt x="62" y="296"/>
                    </a:lnTo>
                    <a:lnTo>
                      <a:pt x="64" y="296"/>
                    </a:lnTo>
                    <a:lnTo>
                      <a:pt x="66" y="296"/>
                    </a:lnTo>
                    <a:lnTo>
                      <a:pt x="74" y="298"/>
                    </a:lnTo>
                    <a:lnTo>
                      <a:pt x="86" y="300"/>
                    </a:lnTo>
                    <a:lnTo>
                      <a:pt x="94" y="296"/>
                    </a:lnTo>
                    <a:lnTo>
                      <a:pt x="102" y="290"/>
                    </a:lnTo>
                    <a:lnTo>
                      <a:pt x="116" y="280"/>
                    </a:lnTo>
                    <a:lnTo>
                      <a:pt x="122" y="276"/>
                    </a:lnTo>
                    <a:lnTo>
                      <a:pt x="130" y="274"/>
                    </a:lnTo>
                    <a:lnTo>
                      <a:pt x="136" y="274"/>
                    </a:lnTo>
                    <a:lnTo>
                      <a:pt x="138" y="276"/>
                    </a:lnTo>
                    <a:lnTo>
                      <a:pt x="140" y="280"/>
                    </a:lnTo>
                    <a:lnTo>
                      <a:pt x="140" y="284"/>
                    </a:lnTo>
                    <a:lnTo>
                      <a:pt x="138" y="294"/>
                    </a:lnTo>
                    <a:lnTo>
                      <a:pt x="140" y="304"/>
                    </a:lnTo>
                    <a:lnTo>
                      <a:pt x="144" y="310"/>
                    </a:lnTo>
                    <a:lnTo>
                      <a:pt x="148" y="318"/>
                    </a:lnTo>
                    <a:lnTo>
                      <a:pt x="158" y="324"/>
                    </a:lnTo>
                    <a:lnTo>
                      <a:pt x="168" y="328"/>
                    </a:lnTo>
                    <a:lnTo>
                      <a:pt x="172" y="326"/>
                    </a:lnTo>
                    <a:lnTo>
                      <a:pt x="174" y="328"/>
                    </a:lnTo>
                    <a:lnTo>
                      <a:pt x="178" y="332"/>
                    </a:lnTo>
                    <a:lnTo>
                      <a:pt x="182" y="334"/>
                    </a:lnTo>
                    <a:lnTo>
                      <a:pt x="188" y="336"/>
                    </a:lnTo>
                    <a:lnTo>
                      <a:pt x="188" y="340"/>
                    </a:lnTo>
                    <a:lnTo>
                      <a:pt x="190" y="342"/>
                    </a:lnTo>
                    <a:lnTo>
                      <a:pt x="194" y="342"/>
                    </a:lnTo>
                    <a:lnTo>
                      <a:pt x="198" y="342"/>
                    </a:lnTo>
                    <a:lnTo>
                      <a:pt x="208" y="340"/>
                    </a:lnTo>
                    <a:lnTo>
                      <a:pt x="212" y="342"/>
                    </a:lnTo>
                    <a:lnTo>
                      <a:pt x="216" y="344"/>
                    </a:lnTo>
                    <a:lnTo>
                      <a:pt x="220" y="354"/>
                    </a:lnTo>
                    <a:lnTo>
                      <a:pt x="222" y="364"/>
                    </a:lnTo>
                    <a:lnTo>
                      <a:pt x="224" y="366"/>
                    </a:lnTo>
                    <a:lnTo>
                      <a:pt x="226" y="368"/>
                    </a:lnTo>
                    <a:lnTo>
                      <a:pt x="226" y="376"/>
                    </a:lnTo>
                    <a:lnTo>
                      <a:pt x="226" y="382"/>
                    </a:lnTo>
                    <a:lnTo>
                      <a:pt x="228" y="386"/>
                    </a:lnTo>
                    <a:lnTo>
                      <a:pt x="232" y="390"/>
                    </a:lnTo>
                    <a:lnTo>
                      <a:pt x="242" y="392"/>
                    </a:lnTo>
                    <a:lnTo>
                      <a:pt x="254" y="394"/>
                    </a:lnTo>
                    <a:lnTo>
                      <a:pt x="254" y="400"/>
                    </a:lnTo>
                    <a:lnTo>
                      <a:pt x="254" y="404"/>
                    </a:lnTo>
                    <a:lnTo>
                      <a:pt x="258" y="408"/>
                    </a:lnTo>
                    <a:lnTo>
                      <a:pt x="260" y="412"/>
                    </a:lnTo>
                    <a:lnTo>
                      <a:pt x="268" y="420"/>
                    </a:lnTo>
                    <a:lnTo>
                      <a:pt x="270" y="422"/>
                    </a:lnTo>
                    <a:lnTo>
                      <a:pt x="270" y="430"/>
                    </a:lnTo>
                    <a:lnTo>
                      <a:pt x="270" y="436"/>
                    </a:lnTo>
                    <a:lnTo>
                      <a:pt x="266" y="444"/>
                    </a:lnTo>
                    <a:lnTo>
                      <a:pt x="264" y="448"/>
                    </a:lnTo>
                    <a:lnTo>
                      <a:pt x="264" y="454"/>
                    </a:lnTo>
                    <a:lnTo>
                      <a:pt x="264" y="464"/>
                    </a:lnTo>
                    <a:lnTo>
                      <a:pt x="270" y="480"/>
                    </a:lnTo>
                    <a:lnTo>
                      <a:pt x="276" y="496"/>
                    </a:lnTo>
                    <a:lnTo>
                      <a:pt x="278" y="500"/>
                    </a:lnTo>
                    <a:lnTo>
                      <a:pt x="282" y="502"/>
                    </a:lnTo>
                    <a:lnTo>
                      <a:pt x="292" y="502"/>
                    </a:lnTo>
                    <a:lnTo>
                      <a:pt x="300" y="504"/>
                    </a:lnTo>
                    <a:lnTo>
                      <a:pt x="306" y="508"/>
                    </a:lnTo>
                    <a:lnTo>
                      <a:pt x="308" y="514"/>
                    </a:lnTo>
                    <a:lnTo>
                      <a:pt x="314" y="526"/>
                    </a:lnTo>
                    <a:lnTo>
                      <a:pt x="320" y="536"/>
                    </a:lnTo>
                    <a:lnTo>
                      <a:pt x="322" y="532"/>
                    </a:lnTo>
                    <a:lnTo>
                      <a:pt x="326" y="530"/>
                    </a:lnTo>
                    <a:lnTo>
                      <a:pt x="328" y="528"/>
                    </a:lnTo>
                    <a:lnTo>
                      <a:pt x="332" y="530"/>
                    </a:lnTo>
                    <a:lnTo>
                      <a:pt x="332" y="534"/>
                    </a:lnTo>
                    <a:lnTo>
                      <a:pt x="332" y="540"/>
                    </a:lnTo>
                    <a:lnTo>
                      <a:pt x="332" y="554"/>
                    </a:lnTo>
                    <a:lnTo>
                      <a:pt x="332" y="564"/>
                    </a:lnTo>
                    <a:lnTo>
                      <a:pt x="338" y="564"/>
                    </a:lnTo>
                    <a:lnTo>
                      <a:pt x="344" y="562"/>
                    </a:lnTo>
                    <a:lnTo>
                      <a:pt x="346" y="572"/>
                    </a:lnTo>
                    <a:lnTo>
                      <a:pt x="348" y="582"/>
                    </a:lnTo>
                    <a:lnTo>
                      <a:pt x="348" y="586"/>
                    </a:lnTo>
                    <a:lnTo>
                      <a:pt x="346" y="590"/>
                    </a:lnTo>
                    <a:lnTo>
                      <a:pt x="340" y="596"/>
                    </a:lnTo>
                    <a:lnTo>
                      <a:pt x="326" y="602"/>
                    </a:lnTo>
                    <a:lnTo>
                      <a:pt x="318" y="610"/>
                    </a:lnTo>
                    <a:lnTo>
                      <a:pt x="308" y="622"/>
                    </a:lnTo>
                    <a:lnTo>
                      <a:pt x="302" y="636"/>
                    </a:lnTo>
                    <a:lnTo>
                      <a:pt x="298" y="642"/>
                    </a:lnTo>
                    <a:lnTo>
                      <a:pt x="298" y="648"/>
                    </a:lnTo>
                    <a:lnTo>
                      <a:pt x="308" y="648"/>
                    </a:lnTo>
                    <a:lnTo>
                      <a:pt x="318" y="652"/>
                    </a:lnTo>
                    <a:lnTo>
                      <a:pt x="330" y="660"/>
                    </a:lnTo>
                    <a:lnTo>
                      <a:pt x="340" y="666"/>
                    </a:lnTo>
                    <a:lnTo>
                      <a:pt x="362" y="684"/>
                    </a:lnTo>
                    <a:lnTo>
                      <a:pt x="380" y="698"/>
                    </a:lnTo>
                    <a:lnTo>
                      <a:pt x="382" y="686"/>
                    </a:lnTo>
                    <a:lnTo>
                      <a:pt x="384" y="674"/>
                    </a:lnTo>
                    <a:lnTo>
                      <a:pt x="390" y="672"/>
                    </a:lnTo>
                    <a:lnTo>
                      <a:pt x="396" y="668"/>
                    </a:lnTo>
                    <a:lnTo>
                      <a:pt x="402" y="664"/>
                    </a:lnTo>
                    <a:lnTo>
                      <a:pt x="406" y="656"/>
                    </a:lnTo>
                    <a:lnTo>
                      <a:pt x="414" y="638"/>
                    </a:lnTo>
                    <a:lnTo>
                      <a:pt x="418" y="624"/>
                    </a:lnTo>
                    <a:lnTo>
                      <a:pt x="422" y="620"/>
                    </a:lnTo>
                    <a:lnTo>
                      <a:pt x="424" y="620"/>
                    </a:lnTo>
                    <a:lnTo>
                      <a:pt x="426" y="618"/>
                    </a:lnTo>
                    <a:lnTo>
                      <a:pt x="430" y="614"/>
                    </a:lnTo>
                    <a:lnTo>
                      <a:pt x="436" y="596"/>
                    </a:lnTo>
                    <a:lnTo>
                      <a:pt x="434" y="594"/>
                    </a:lnTo>
                    <a:lnTo>
                      <a:pt x="432" y="592"/>
                    </a:lnTo>
                    <a:lnTo>
                      <a:pt x="428" y="588"/>
                    </a:lnTo>
                    <a:lnTo>
                      <a:pt x="428" y="560"/>
                    </a:lnTo>
                    <a:lnTo>
                      <a:pt x="432" y="554"/>
                    </a:lnTo>
                    <a:lnTo>
                      <a:pt x="438" y="546"/>
                    </a:lnTo>
                    <a:lnTo>
                      <a:pt x="454" y="534"/>
                    </a:lnTo>
                    <a:lnTo>
                      <a:pt x="472" y="524"/>
                    </a:lnTo>
                    <a:lnTo>
                      <a:pt x="488" y="516"/>
                    </a:lnTo>
                    <a:lnTo>
                      <a:pt x="498" y="514"/>
                    </a:lnTo>
                    <a:lnTo>
                      <a:pt x="510" y="514"/>
                    </a:lnTo>
                    <a:lnTo>
                      <a:pt x="522" y="512"/>
                    </a:lnTo>
                    <a:lnTo>
                      <a:pt x="528" y="510"/>
                    </a:lnTo>
                    <a:lnTo>
                      <a:pt x="528" y="506"/>
                    </a:lnTo>
                    <a:lnTo>
                      <a:pt x="538" y="494"/>
                    </a:lnTo>
                    <a:lnTo>
                      <a:pt x="546" y="478"/>
                    </a:lnTo>
                    <a:lnTo>
                      <a:pt x="558" y="448"/>
                    </a:lnTo>
                    <a:lnTo>
                      <a:pt x="560" y="438"/>
                    </a:lnTo>
                    <a:lnTo>
                      <a:pt x="562" y="428"/>
                    </a:lnTo>
                    <a:lnTo>
                      <a:pt x="562" y="420"/>
                    </a:lnTo>
                    <a:lnTo>
                      <a:pt x="564" y="418"/>
                    </a:lnTo>
                    <a:lnTo>
                      <a:pt x="568" y="414"/>
                    </a:lnTo>
                    <a:lnTo>
                      <a:pt x="562" y="412"/>
                    </a:lnTo>
                    <a:lnTo>
                      <a:pt x="572" y="380"/>
                    </a:lnTo>
                    <a:lnTo>
                      <a:pt x="570" y="366"/>
                    </a:lnTo>
                    <a:lnTo>
                      <a:pt x="568" y="360"/>
                    </a:lnTo>
                    <a:lnTo>
                      <a:pt x="568" y="350"/>
                    </a:lnTo>
                    <a:lnTo>
                      <a:pt x="566" y="340"/>
                    </a:lnTo>
                    <a:lnTo>
                      <a:pt x="564" y="338"/>
                    </a:lnTo>
                    <a:lnTo>
                      <a:pt x="566" y="332"/>
                    </a:lnTo>
                    <a:lnTo>
                      <a:pt x="568" y="328"/>
                    </a:lnTo>
                    <a:lnTo>
                      <a:pt x="572" y="326"/>
                    </a:lnTo>
                    <a:lnTo>
                      <a:pt x="580" y="326"/>
                    </a:lnTo>
                    <a:lnTo>
                      <a:pt x="584" y="316"/>
                    </a:lnTo>
                    <a:lnTo>
                      <a:pt x="590" y="306"/>
                    </a:lnTo>
                    <a:lnTo>
                      <a:pt x="590" y="304"/>
                    </a:lnTo>
                    <a:lnTo>
                      <a:pt x="596" y="294"/>
                    </a:lnTo>
                    <a:lnTo>
                      <a:pt x="602" y="284"/>
                    </a:lnTo>
                    <a:lnTo>
                      <a:pt x="614" y="268"/>
                    </a:lnTo>
                    <a:lnTo>
                      <a:pt x="622" y="258"/>
                    </a:lnTo>
                    <a:lnTo>
                      <a:pt x="628" y="250"/>
                    </a:lnTo>
                    <a:lnTo>
                      <a:pt x="630" y="236"/>
                    </a:lnTo>
                    <a:lnTo>
                      <a:pt x="632" y="224"/>
                    </a:lnTo>
                    <a:lnTo>
                      <a:pt x="632" y="208"/>
                    </a:lnTo>
                    <a:lnTo>
                      <a:pt x="628" y="196"/>
                    </a:lnTo>
                    <a:lnTo>
                      <a:pt x="626" y="192"/>
                    </a:lnTo>
                    <a:lnTo>
                      <a:pt x="622" y="186"/>
                    </a:lnTo>
                    <a:lnTo>
                      <a:pt x="618" y="184"/>
                    </a:lnTo>
                    <a:lnTo>
                      <a:pt x="614" y="182"/>
                    </a:lnTo>
                    <a:lnTo>
                      <a:pt x="604" y="182"/>
                    </a:lnTo>
                    <a:lnTo>
                      <a:pt x="594" y="176"/>
                    </a:lnTo>
                    <a:lnTo>
                      <a:pt x="586" y="172"/>
                    </a:lnTo>
                    <a:lnTo>
                      <a:pt x="580" y="166"/>
                    </a:lnTo>
                    <a:lnTo>
                      <a:pt x="566" y="152"/>
                    </a:lnTo>
                    <a:lnTo>
                      <a:pt x="556" y="146"/>
                    </a:lnTo>
                    <a:lnTo>
                      <a:pt x="548" y="142"/>
                    </a:lnTo>
                    <a:lnTo>
                      <a:pt x="538" y="142"/>
                    </a:lnTo>
                    <a:lnTo>
                      <a:pt x="530" y="142"/>
                    </a:lnTo>
                    <a:lnTo>
                      <a:pt x="522" y="144"/>
                    </a:lnTo>
                    <a:lnTo>
                      <a:pt x="512" y="142"/>
                    </a:lnTo>
                    <a:lnTo>
                      <a:pt x="508" y="140"/>
                    </a:lnTo>
                    <a:lnTo>
                      <a:pt x="504" y="136"/>
                    </a:lnTo>
                    <a:lnTo>
                      <a:pt x="500" y="134"/>
                    </a:lnTo>
                    <a:lnTo>
                      <a:pt x="494" y="132"/>
                    </a:lnTo>
                    <a:lnTo>
                      <a:pt x="486" y="134"/>
                    </a:lnTo>
                    <a:lnTo>
                      <a:pt x="480" y="136"/>
                    </a:lnTo>
                    <a:lnTo>
                      <a:pt x="476" y="140"/>
                    </a:lnTo>
                    <a:lnTo>
                      <a:pt x="472" y="142"/>
                    </a:lnTo>
                    <a:lnTo>
                      <a:pt x="470" y="132"/>
                    </a:lnTo>
                    <a:lnTo>
                      <a:pt x="466" y="124"/>
                    </a:lnTo>
                    <a:lnTo>
                      <a:pt x="460" y="120"/>
                    </a:lnTo>
                    <a:lnTo>
                      <a:pt x="454" y="114"/>
                    </a:lnTo>
                    <a:lnTo>
                      <a:pt x="446" y="110"/>
                    </a:lnTo>
                    <a:lnTo>
                      <a:pt x="440" y="106"/>
                    </a:lnTo>
                    <a:lnTo>
                      <a:pt x="430" y="104"/>
                    </a:lnTo>
                    <a:lnTo>
                      <a:pt x="422" y="104"/>
                    </a:lnTo>
                    <a:lnTo>
                      <a:pt x="414" y="102"/>
                    </a:lnTo>
                    <a:lnTo>
                      <a:pt x="412" y="114"/>
                    </a:lnTo>
                    <a:lnTo>
                      <a:pt x="406" y="120"/>
                    </a:lnTo>
                    <a:lnTo>
                      <a:pt x="400" y="126"/>
                    </a:lnTo>
                    <a:lnTo>
                      <a:pt x="394" y="134"/>
                    </a:lnTo>
                    <a:lnTo>
                      <a:pt x="392" y="122"/>
                    </a:lnTo>
                    <a:lnTo>
                      <a:pt x="380" y="122"/>
                    </a:lnTo>
                    <a:lnTo>
                      <a:pt x="370" y="120"/>
                    </a:lnTo>
                    <a:lnTo>
                      <a:pt x="360" y="120"/>
                    </a:lnTo>
                    <a:lnTo>
                      <a:pt x="348" y="120"/>
                    </a:lnTo>
                    <a:lnTo>
                      <a:pt x="358" y="116"/>
                    </a:lnTo>
                    <a:lnTo>
                      <a:pt x="366" y="112"/>
                    </a:lnTo>
                    <a:lnTo>
                      <a:pt x="368" y="104"/>
                    </a:lnTo>
                    <a:lnTo>
                      <a:pt x="358" y="106"/>
                    </a:lnTo>
                    <a:lnTo>
                      <a:pt x="364" y="96"/>
                    </a:lnTo>
                    <a:lnTo>
                      <a:pt x="370" y="86"/>
                    </a:lnTo>
                    <a:lnTo>
                      <a:pt x="374" y="82"/>
                    </a:lnTo>
                    <a:lnTo>
                      <a:pt x="380" y="76"/>
                    </a:lnTo>
                    <a:lnTo>
                      <a:pt x="382" y="70"/>
                    </a:lnTo>
                    <a:lnTo>
                      <a:pt x="386" y="64"/>
                    </a:lnTo>
                    <a:lnTo>
                      <a:pt x="376" y="56"/>
                    </a:lnTo>
                    <a:lnTo>
                      <a:pt x="370" y="50"/>
                    </a:lnTo>
                    <a:lnTo>
                      <a:pt x="368" y="42"/>
                    </a:lnTo>
                    <a:lnTo>
                      <a:pt x="368" y="36"/>
                    </a:lnTo>
                    <a:lnTo>
                      <a:pt x="368" y="28"/>
                    </a:lnTo>
                    <a:lnTo>
                      <a:pt x="368" y="20"/>
                    </a:lnTo>
                    <a:lnTo>
                      <a:pt x="364" y="14"/>
                    </a:lnTo>
                    <a:lnTo>
                      <a:pt x="36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3" name="Freeform 75"/>
              <p:cNvSpPr>
                <a:spLocks noChangeAspect="1"/>
              </p:cNvSpPr>
              <p:nvPr/>
            </p:nvSpPr>
            <p:spPr bwMode="gray">
              <a:xfrm>
                <a:off x="1395" y="2116"/>
                <a:ext cx="88" cy="118"/>
              </a:xfrm>
              <a:custGeom>
                <a:avLst/>
                <a:gdLst>
                  <a:gd name="T0" fmla="*/ 12 w 88"/>
                  <a:gd name="T1" fmla="*/ 86 h 118"/>
                  <a:gd name="T2" fmla="*/ 10 w 88"/>
                  <a:gd name="T3" fmla="*/ 90 h 118"/>
                  <a:gd name="T4" fmla="*/ 12 w 88"/>
                  <a:gd name="T5" fmla="*/ 92 h 118"/>
                  <a:gd name="T6" fmla="*/ 12 w 88"/>
                  <a:gd name="T7" fmla="*/ 98 h 118"/>
                  <a:gd name="T8" fmla="*/ 10 w 88"/>
                  <a:gd name="T9" fmla="*/ 102 h 118"/>
                  <a:gd name="T10" fmla="*/ 8 w 88"/>
                  <a:gd name="T11" fmla="*/ 106 h 118"/>
                  <a:gd name="T12" fmla="*/ 18 w 88"/>
                  <a:gd name="T13" fmla="*/ 112 h 118"/>
                  <a:gd name="T14" fmla="*/ 30 w 88"/>
                  <a:gd name="T15" fmla="*/ 118 h 118"/>
                  <a:gd name="T16" fmla="*/ 34 w 88"/>
                  <a:gd name="T17" fmla="*/ 116 h 118"/>
                  <a:gd name="T18" fmla="*/ 36 w 88"/>
                  <a:gd name="T19" fmla="*/ 112 h 118"/>
                  <a:gd name="T20" fmla="*/ 40 w 88"/>
                  <a:gd name="T21" fmla="*/ 102 h 118"/>
                  <a:gd name="T22" fmla="*/ 46 w 88"/>
                  <a:gd name="T23" fmla="*/ 88 h 118"/>
                  <a:gd name="T24" fmla="*/ 50 w 88"/>
                  <a:gd name="T25" fmla="*/ 84 h 118"/>
                  <a:gd name="T26" fmla="*/ 56 w 88"/>
                  <a:gd name="T27" fmla="*/ 80 h 118"/>
                  <a:gd name="T28" fmla="*/ 68 w 88"/>
                  <a:gd name="T29" fmla="*/ 74 h 118"/>
                  <a:gd name="T30" fmla="*/ 78 w 88"/>
                  <a:gd name="T31" fmla="*/ 66 h 118"/>
                  <a:gd name="T32" fmla="*/ 84 w 88"/>
                  <a:gd name="T33" fmla="*/ 54 h 118"/>
                  <a:gd name="T34" fmla="*/ 86 w 88"/>
                  <a:gd name="T35" fmla="*/ 50 h 118"/>
                  <a:gd name="T36" fmla="*/ 86 w 88"/>
                  <a:gd name="T37" fmla="*/ 42 h 118"/>
                  <a:gd name="T38" fmla="*/ 88 w 88"/>
                  <a:gd name="T39" fmla="*/ 40 h 118"/>
                  <a:gd name="T40" fmla="*/ 86 w 88"/>
                  <a:gd name="T41" fmla="*/ 32 h 118"/>
                  <a:gd name="T42" fmla="*/ 84 w 88"/>
                  <a:gd name="T43" fmla="*/ 28 h 118"/>
                  <a:gd name="T44" fmla="*/ 86 w 88"/>
                  <a:gd name="T45" fmla="*/ 26 h 118"/>
                  <a:gd name="T46" fmla="*/ 70 w 88"/>
                  <a:gd name="T47" fmla="*/ 24 h 118"/>
                  <a:gd name="T48" fmla="*/ 56 w 88"/>
                  <a:gd name="T49" fmla="*/ 18 h 118"/>
                  <a:gd name="T50" fmla="*/ 42 w 88"/>
                  <a:gd name="T51" fmla="*/ 10 h 118"/>
                  <a:gd name="T52" fmla="*/ 34 w 88"/>
                  <a:gd name="T53" fmla="*/ 2 h 118"/>
                  <a:gd name="T54" fmla="*/ 28 w 88"/>
                  <a:gd name="T55" fmla="*/ 0 h 118"/>
                  <a:gd name="T56" fmla="*/ 20 w 88"/>
                  <a:gd name="T57" fmla="*/ 2 h 118"/>
                  <a:gd name="T58" fmla="*/ 14 w 88"/>
                  <a:gd name="T59" fmla="*/ 6 h 118"/>
                  <a:gd name="T60" fmla="*/ 12 w 88"/>
                  <a:gd name="T61" fmla="*/ 10 h 118"/>
                  <a:gd name="T62" fmla="*/ 12 w 88"/>
                  <a:gd name="T63" fmla="*/ 14 h 118"/>
                  <a:gd name="T64" fmla="*/ 12 w 88"/>
                  <a:gd name="T65" fmla="*/ 26 h 118"/>
                  <a:gd name="T66" fmla="*/ 6 w 88"/>
                  <a:gd name="T67" fmla="*/ 40 h 118"/>
                  <a:gd name="T68" fmla="*/ 2 w 88"/>
                  <a:gd name="T69" fmla="*/ 54 h 118"/>
                  <a:gd name="T70" fmla="*/ 0 w 88"/>
                  <a:gd name="T71" fmla="*/ 64 h 118"/>
                  <a:gd name="T72" fmla="*/ 4 w 88"/>
                  <a:gd name="T73" fmla="*/ 70 h 118"/>
                  <a:gd name="T74" fmla="*/ 6 w 88"/>
                  <a:gd name="T75" fmla="*/ 72 h 118"/>
                  <a:gd name="T76" fmla="*/ 10 w 88"/>
                  <a:gd name="T77" fmla="*/ 72 h 118"/>
                  <a:gd name="T78" fmla="*/ 14 w 88"/>
                  <a:gd name="T79" fmla="*/ 70 h 118"/>
                  <a:gd name="T80" fmla="*/ 18 w 88"/>
                  <a:gd name="T81" fmla="*/ 66 h 118"/>
                  <a:gd name="T82" fmla="*/ 18 w 88"/>
                  <a:gd name="T83" fmla="*/ 74 h 118"/>
                  <a:gd name="T84" fmla="*/ 18 w 88"/>
                  <a:gd name="T85" fmla="*/ 80 h 118"/>
                  <a:gd name="T86" fmla="*/ 12 w 88"/>
                  <a:gd name="T87" fmla="*/ 84 h 118"/>
                  <a:gd name="T88" fmla="*/ 8 w 88"/>
                  <a:gd name="T89" fmla="*/ 86 h 118"/>
                  <a:gd name="T90" fmla="*/ 10 w 88"/>
                  <a:gd name="T91" fmla="*/ 86 h 118"/>
                  <a:gd name="T92" fmla="*/ 12 w 88"/>
                  <a:gd name="T93" fmla="*/ 86 h 1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118">
                    <a:moveTo>
                      <a:pt x="12" y="86"/>
                    </a:moveTo>
                    <a:lnTo>
                      <a:pt x="10" y="90"/>
                    </a:lnTo>
                    <a:lnTo>
                      <a:pt x="12" y="92"/>
                    </a:lnTo>
                    <a:lnTo>
                      <a:pt x="12" y="98"/>
                    </a:lnTo>
                    <a:lnTo>
                      <a:pt x="10" y="102"/>
                    </a:lnTo>
                    <a:lnTo>
                      <a:pt x="8" y="106"/>
                    </a:lnTo>
                    <a:lnTo>
                      <a:pt x="18" y="112"/>
                    </a:lnTo>
                    <a:lnTo>
                      <a:pt x="30" y="118"/>
                    </a:lnTo>
                    <a:lnTo>
                      <a:pt x="34" y="116"/>
                    </a:lnTo>
                    <a:lnTo>
                      <a:pt x="36" y="112"/>
                    </a:lnTo>
                    <a:lnTo>
                      <a:pt x="40" y="102"/>
                    </a:lnTo>
                    <a:lnTo>
                      <a:pt x="46" y="88"/>
                    </a:lnTo>
                    <a:lnTo>
                      <a:pt x="50" y="84"/>
                    </a:lnTo>
                    <a:lnTo>
                      <a:pt x="56" y="80"/>
                    </a:lnTo>
                    <a:lnTo>
                      <a:pt x="68" y="74"/>
                    </a:lnTo>
                    <a:lnTo>
                      <a:pt x="78" y="66"/>
                    </a:lnTo>
                    <a:lnTo>
                      <a:pt x="84" y="54"/>
                    </a:lnTo>
                    <a:lnTo>
                      <a:pt x="86" y="50"/>
                    </a:lnTo>
                    <a:lnTo>
                      <a:pt x="86" y="42"/>
                    </a:lnTo>
                    <a:lnTo>
                      <a:pt x="88" y="40"/>
                    </a:lnTo>
                    <a:lnTo>
                      <a:pt x="86" y="32"/>
                    </a:lnTo>
                    <a:lnTo>
                      <a:pt x="84" y="28"/>
                    </a:lnTo>
                    <a:lnTo>
                      <a:pt x="86" y="26"/>
                    </a:lnTo>
                    <a:lnTo>
                      <a:pt x="70" y="24"/>
                    </a:lnTo>
                    <a:lnTo>
                      <a:pt x="56" y="18"/>
                    </a:lnTo>
                    <a:lnTo>
                      <a:pt x="42" y="10"/>
                    </a:lnTo>
                    <a:lnTo>
                      <a:pt x="34" y="2"/>
                    </a:lnTo>
                    <a:lnTo>
                      <a:pt x="28" y="0"/>
                    </a:lnTo>
                    <a:lnTo>
                      <a:pt x="20" y="2"/>
                    </a:lnTo>
                    <a:lnTo>
                      <a:pt x="14" y="6"/>
                    </a:lnTo>
                    <a:lnTo>
                      <a:pt x="12" y="10"/>
                    </a:lnTo>
                    <a:lnTo>
                      <a:pt x="12" y="14"/>
                    </a:lnTo>
                    <a:lnTo>
                      <a:pt x="12" y="26"/>
                    </a:lnTo>
                    <a:lnTo>
                      <a:pt x="6" y="40"/>
                    </a:lnTo>
                    <a:lnTo>
                      <a:pt x="2" y="54"/>
                    </a:lnTo>
                    <a:lnTo>
                      <a:pt x="0" y="64"/>
                    </a:lnTo>
                    <a:lnTo>
                      <a:pt x="4" y="70"/>
                    </a:lnTo>
                    <a:lnTo>
                      <a:pt x="6" y="72"/>
                    </a:lnTo>
                    <a:lnTo>
                      <a:pt x="10" y="72"/>
                    </a:lnTo>
                    <a:lnTo>
                      <a:pt x="14" y="70"/>
                    </a:lnTo>
                    <a:lnTo>
                      <a:pt x="18" y="66"/>
                    </a:lnTo>
                    <a:lnTo>
                      <a:pt x="18" y="74"/>
                    </a:lnTo>
                    <a:lnTo>
                      <a:pt x="18" y="80"/>
                    </a:lnTo>
                    <a:lnTo>
                      <a:pt x="12" y="84"/>
                    </a:lnTo>
                    <a:lnTo>
                      <a:pt x="8" y="86"/>
                    </a:lnTo>
                    <a:lnTo>
                      <a:pt x="10" y="86"/>
                    </a:lnTo>
                    <a:lnTo>
                      <a:pt x="12" y="8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4" name="Freeform 76"/>
              <p:cNvSpPr>
                <a:spLocks noChangeAspect="1"/>
              </p:cNvSpPr>
              <p:nvPr/>
            </p:nvSpPr>
            <p:spPr bwMode="gray">
              <a:xfrm>
                <a:off x="1391" y="2148"/>
                <a:ext cx="208" cy="332"/>
              </a:xfrm>
              <a:custGeom>
                <a:avLst/>
                <a:gdLst>
                  <a:gd name="T0" fmla="*/ 174 w 208"/>
                  <a:gd name="T1" fmla="*/ 318 h 332"/>
                  <a:gd name="T2" fmla="*/ 136 w 208"/>
                  <a:gd name="T3" fmla="*/ 292 h 332"/>
                  <a:gd name="T4" fmla="*/ 98 w 208"/>
                  <a:gd name="T5" fmla="*/ 268 h 332"/>
                  <a:gd name="T6" fmla="*/ 80 w 208"/>
                  <a:gd name="T7" fmla="*/ 232 h 332"/>
                  <a:gd name="T8" fmla="*/ 52 w 208"/>
                  <a:gd name="T9" fmla="*/ 174 h 332"/>
                  <a:gd name="T10" fmla="*/ 32 w 208"/>
                  <a:gd name="T11" fmla="*/ 132 h 332"/>
                  <a:gd name="T12" fmla="*/ 18 w 208"/>
                  <a:gd name="T13" fmla="*/ 112 h 332"/>
                  <a:gd name="T14" fmla="*/ 2 w 208"/>
                  <a:gd name="T15" fmla="*/ 104 h 332"/>
                  <a:gd name="T16" fmla="*/ 0 w 208"/>
                  <a:gd name="T17" fmla="*/ 66 h 332"/>
                  <a:gd name="T18" fmla="*/ 12 w 208"/>
                  <a:gd name="T19" fmla="*/ 54 h 332"/>
                  <a:gd name="T20" fmla="*/ 16 w 208"/>
                  <a:gd name="T21" fmla="*/ 60 h 332"/>
                  <a:gd name="T22" fmla="*/ 12 w 208"/>
                  <a:gd name="T23" fmla="*/ 74 h 332"/>
                  <a:gd name="T24" fmla="*/ 38 w 208"/>
                  <a:gd name="T25" fmla="*/ 84 h 332"/>
                  <a:gd name="T26" fmla="*/ 50 w 208"/>
                  <a:gd name="T27" fmla="*/ 56 h 332"/>
                  <a:gd name="T28" fmla="*/ 72 w 208"/>
                  <a:gd name="T29" fmla="*/ 42 h 332"/>
                  <a:gd name="T30" fmla="*/ 90 w 208"/>
                  <a:gd name="T31" fmla="*/ 18 h 332"/>
                  <a:gd name="T32" fmla="*/ 90 w 208"/>
                  <a:gd name="T33" fmla="*/ 0 h 332"/>
                  <a:gd name="T34" fmla="*/ 106 w 208"/>
                  <a:gd name="T35" fmla="*/ 8 h 332"/>
                  <a:gd name="T36" fmla="*/ 124 w 208"/>
                  <a:gd name="T37" fmla="*/ 26 h 332"/>
                  <a:gd name="T38" fmla="*/ 144 w 208"/>
                  <a:gd name="T39" fmla="*/ 42 h 332"/>
                  <a:gd name="T40" fmla="*/ 152 w 208"/>
                  <a:gd name="T41" fmla="*/ 38 h 332"/>
                  <a:gd name="T42" fmla="*/ 160 w 208"/>
                  <a:gd name="T43" fmla="*/ 44 h 332"/>
                  <a:gd name="T44" fmla="*/ 172 w 208"/>
                  <a:gd name="T45" fmla="*/ 40 h 332"/>
                  <a:gd name="T46" fmla="*/ 174 w 208"/>
                  <a:gd name="T47" fmla="*/ 52 h 332"/>
                  <a:gd name="T48" fmla="*/ 170 w 208"/>
                  <a:gd name="T49" fmla="*/ 64 h 332"/>
                  <a:gd name="T50" fmla="*/ 180 w 208"/>
                  <a:gd name="T51" fmla="*/ 74 h 332"/>
                  <a:gd name="T52" fmla="*/ 154 w 208"/>
                  <a:gd name="T53" fmla="*/ 80 h 332"/>
                  <a:gd name="T54" fmla="*/ 136 w 208"/>
                  <a:gd name="T55" fmla="*/ 90 h 332"/>
                  <a:gd name="T56" fmla="*/ 128 w 208"/>
                  <a:gd name="T57" fmla="*/ 118 h 332"/>
                  <a:gd name="T58" fmla="*/ 120 w 208"/>
                  <a:gd name="T59" fmla="*/ 128 h 332"/>
                  <a:gd name="T60" fmla="*/ 122 w 208"/>
                  <a:gd name="T61" fmla="*/ 142 h 332"/>
                  <a:gd name="T62" fmla="*/ 134 w 208"/>
                  <a:gd name="T63" fmla="*/ 162 h 332"/>
                  <a:gd name="T64" fmla="*/ 148 w 208"/>
                  <a:gd name="T65" fmla="*/ 174 h 332"/>
                  <a:gd name="T66" fmla="*/ 162 w 208"/>
                  <a:gd name="T67" fmla="*/ 180 h 332"/>
                  <a:gd name="T68" fmla="*/ 176 w 208"/>
                  <a:gd name="T69" fmla="*/ 172 h 332"/>
                  <a:gd name="T70" fmla="*/ 178 w 208"/>
                  <a:gd name="T71" fmla="*/ 196 h 332"/>
                  <a:gd name="T72" fmla="*/ 184 w 208"/>
                  <a:gd name="T73" fmla="*/ 198 h 332"/>
                  <a:gd name="T74" fmla="*/ 206 w 208"/>
                  <a:gd name="T75" fmla="*/ 218 h 332"/>
                  <a:gd name="T76" fmla="*/ 204 w 208"/>
                  <a:gd name="T77" fmla="*/ 264 h 332"/>
                  <a:gd name="T78" fmla="*/ 200 w 208"/>
                  <a:gd name="T79" fmla="*/ 276 h 332"/>
                  <a:gd name="T80" fmla="*/ 208 w 208"/>
                  <a:gd name="T81" fmla="*/ 296 h 332"/>
                  <a:gd name="T82" fmla="*/ 200 w 208"/>
                  <a:gd name="T83" fmla="*/ 322 h 332"/>
                  <a:gd name="T84" fmla="*/ 186 w 208"/>
                  <a:gd name="T85" fmla="*/ 332 h 3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8" h="332">
                    <a:moveTo>
                      <a:pt x="186" y="332"/>
                    </a:moveTo>
                    <a:lnTo>
                      <a:pt x="180" y="324"/>
                    </a:lnTo>
                    <a:lnTo>
                      <a:pt x="174" y="318"/>
                    </a:lnTo>
                    <a:lnTo>
                      <a:pt x="154" y="300"/>
                    </a:lnTo>
                    <a:lnTo>
                      <a:pt x="146" y="294"/>
                    </a:lnTo>
                    <a:lnTo>
                      <a:pt x="136" y="292"/>
                    </a:lnTo>
                    <a:lnTo>
                      <a:pt x="118" y="282"/>
                    </a:lnTo>
                    <a:lnTo>
                      <a:pt x="108" y="276"/>
                    </a:lnTo>
                    <a:lnTo>
                      <a:pt x="98" y="268"/>
                    </a:lnTo>
                    <a:lnTo>
                      <a:pt x="94" y="262"/>
                    </a:lnTo>
                    <a:lnTo>
                      <a:pt x="90" y="254"/>
                    </a:lnTo>
                    <a:lnTo>
                      <a:pt x="80" y="232"/>
                    </a:lnTo>
                    <a:lnTo>
                      <a:pt x="72" y="212"/>
                    </a:lnTo>
                    <a:lnTo>
                      <a:pt x="62" y="194"/>
                    </a:lnTo>
                    <a:lnTo>
                      <a:pt x="52" y="174"/>
                    </a:lnTo>
                    <a:lnTo>
                      <a:pt x="46" y="158"/>
                    </a:lnTo>
                    <a:lnTo>
                      <a:pt x="40" y="146"/>
                    </a:lnTo>
                    <a:lnTo>
                      <a:pt x="32" y="132"/>
                    </a:lnTo>
                    <a:lnTo>
                      <a:pt x="24" y="118"/>
                    </a:lnTo>
                    <a:lnTo>
                      <a:pt x="22" y="114"/>
                    </a:lnTo>
                    <a:lnTo>
                      <a:pt x="18" y="112"/>
                    </a:lnTo>
                    <a:lnTo>
                      <a:pt x="12" y="108"/>
                    </a:lnTo>
                    <a:lnTo>
                      <a:pt x="4" y="106"/>
                    </a:lnTo>
                    <a:lnTo>
                      <a:pt x="2" y="104"/>
                    </a:lnTo>
                    <a:lnTo>
                      <a:pt x="0" y="100"/>
                    </a:lnTo>
                    <a:lnTo>
                      <a:pt x="0" y="82"/>
                    </a:lnTo>
                    <a:lnTo>
                      <a:pt x="0" y="66"/>
                    </a:lnTo>
                    <a:lnTo>
                      <a:pt x="2" y="64"/>
                    </a:lnTo>
                    <a:lnTo>
                      <a:pt x="4" y="60"/>
                    </a:lnTo>
                    <a:lnTo>
                      <a:pt x="12" y="54"/>
                    </a:lnTo>
                    <a:lnTo>
                      <a:pt x="16" y="54"/>
                    </a:lnTo>
                    <a:lnTo>
                      <a:pt x="14" y="58"/>
                    </a:lnTo>
                    <a:lnTo>
                      <a:pt x="16" y="60"/>
                    </a:lnTo>
                    <a:lnTo>
                      <a:pt x="16" y="66"/>
                    </a:lnTo>
                    <a:lnTo>
                      <a:pt x="14" y="70"/>
                    </a:lnTo>
                    <a:lnTo>
                      <a:pt x="12" y="74"/>
                    </a:lnTo>
                    <a:lnTo>
                      <a:pt x="22" y="80"/>
                    </a:lnTo>
                    <a:lnTo>
                      <a:pt x="34" y="86"/>
                    </a:lnTo>
                    <a:lnTo>
                      <a:pt x="38" y="84"/>
                    </a:lnTo>
                    <a:lnTo>
                      <a:pt x="40" y="80"/>
                    </a:lnTo>
                    <a:lnTo>
                      <a:pt x="44" y="70"/>
                    </a:lnTo>
                    <a:lnTo>
                      <a:pt x="50" y="56"/>
                    </a:lnTo>
                    <a:lnTo>
                      <a:pt x="54" y="52"/>
                    </a:lnTo>
                    <a:lnTo>
                      <a:pt x="60" y="48"/>
                    </a:lnTo>
                    <a:lnTo>
                      <a:pt x="72" y="42"/>
                    </a:lnTo>
                    <a:lnTo>
                      <a:pt x="82" y="34"/>
                    </a:lnTo>
                    <a:lnTo>
                      <a:pt x="88" y="22"/>
                    </a:lnTo>
                    <a:lnTo>
                      <a:pt x="90" y="18"/>
                    </a:lnTo>
                    <a:lnTo>
                      <a:pt x="90" y="10"/>
                    </a:lnTo>
                    <a:lnTo>
                      <a:pt x="92" y="8"/>
                    </a:lnTo>
                    <a:lnTo>
                      <a:pt x="90" y="0"/>
                    </a:lnTo>
                    <a:lnTo>
                      <a:pt x="96" y="0"/>
                    </a:lnTo>
                    <a:lnTo>
                      <a:pt x="100" y="4"/>
                    </a:lnTo>
                    <a:lnTo>
                      <a:pt x="106" y="8"/>
                    </a:lnTo>
                    <a:lnTo>
                      <a:pt x="114" y="14"/>
                    </a:lnTo>
                    <a:lnTo>
                      <a:pt x="120" y="22"/>
                    </a:lnTo>
                    <a:lnTo>
                      <a:pt x="124" y="26"/>
                    </a:lnTo>
                    <a:lnTo>
                      <a:pt x="126" y="34"/>
                    </a:lnTo>
                    <a:lnTo>
                      <a:pt x="128" y="42"/>
                    </a:lnTo>
                    <a:lnTo>
                      <a:pt x="144" y="42"/>
                    </a:lnTo>
                    <a:lnTo>
                      <a:pt x="146" y="42"/>
                    </a:lnTo>
                    <a:lnTo>
                      <a:pt x="148" y="40"/>
                    </a:lnTo>
                    <a:lnTo>
                      <a:pt x="152" y="38"/>
                    </a:lnTo>
                    <a:lnTo>
                      <a:pt x="154" y="38"/>
                    </a:lnTo>
                    <a:lnTo>
                      <a:pt x="156" y="40"/>
                    </a:lnTo>
                    <a:lnTo>
                      <a:pt x="160" y="44"/>
                    </a:lnTo>
                    <a:lnTo>
                      <a:pt x="160" y="40"/>
                    </a:lnTo>
                    <a:lnTo>
                      <a:pt x="164" y="38"/>
                    </a:lnTo>
                    <a:lnTo>
                      <a:pt x="172" y="40"/>
                    </a:lnTo>
                    <a:lnTo>
                      <a:pt x="178" y="44"/>
                    </a:lnTo>
                    <a:lnTo>
                      <a:pt x="176" y="48"/>
                    </a:lnTo>
                    <a:lnTo>
                      <a:pt x="174" y="52"/>
                    </a:lnTo>
                    <a:lnTo>
                      <a:pt x="170" y="56"/>
                    </a:lnTo>
                    <a:lnTo>
                      <a:pt x="168" y="60"/>
                    </a:lnTo>
                    <a:lnTo>
                      <a:pt x="170" y="64"/>
                    </a:lnTo>
                    <a:lnTo>
                      <a:pt x="174" y="66"/>
                    </a:lnTo>
                    <a:lnTo>
                      <a:pt x="180" y="70"/>
                    </a:lnTo>
                    <a:lnTo>
                      <a:pt x="180" y="74"/>
                    </a:lnTo>
                    <a:lnTo>
                      <a:pt x="176" y="76"/>
                    </a:lnTo>
                    <a:lnTo>
                      <a:pt x="164" y="78"/>
                    </a:lnTo>
                    <a:lnTo>
                      <a:pt x="154" y="80"/>
                    </a:lnTo>
                    <a:lnTo>
                      <a:pt x="144" y="82"/>
                    </a:lnTo>
                    <a:lnTo>
                      <a:pt x="138" y="86"/>
                    </a:lnTo>
                    <a:lnTo>
                      <a:pt x="136" y="90"/>
                    </a:lnTo>
                    <a:lnTo>
                      <a:pt x="134" y="98"/>
                    </a:lnTo>
                    <a:lnTo>
                      <a:pt x="132" y="106"/>
                    </a:lnTo>
                    <a:lnTo>
                      <a:pt x="128" y="118"/>
                    </a:lnTo>
                    <a:lnTo>
                      <a:pt x="126" y="122"/>
                    </a:lnTo>
                    <a:lnTo>
                      <a:pt x="124" y="124"/>
                    </a:lnTo>
                    <a:lnTo>
                      <a:pt x="120" y="128"/>
                    </a:lnTo>
                    <a:lnTo>
                      <a:pt x="118" y="132"/>
                    </a:lnTo>
                    <a:lnTo>
                      <a:pt x="120" y="138"/>
                    </a:lnTo>
                    <a:lnTo>
                      <a:pt x="122" y="142"/>
                    </a:lnTo>
                    <a:lnTo>
                      <a:pt x="126" y="150"/>
                    </a:lnTo>
                    <a:lnTo>
                      <a:pt x="132" y="158"/>
                    </a:lnTo>
                    <a:lnTo>
                      <a:pt x="134" y="162"/>
                    </a:lnTo>
                    <a:lnTo>
                      <a:pt x="134" y="168"/>
                    </a:lnTo>
                    <a:lnTo>
                      <a:pt x="142" y="170"/>
                    </a:lnTo>
                    <a:lnTo>
                      <a:pt x="148" y="174"/>
                    </a:lnTo>
                    <a:lnTo>
                      <a:pt x="154" y="180"/>
                    </a:lnTo>
                    <a:lnTo>
                      <a:pt x="158" y="182"/>
                    </a:lnTo>
                    <a:lnTo>
                      <a:pt x="162" y="180"/>
                    </a:lnTo>
                    <a:lnTo>
                      <a:pt x="164" y="180"/>
                    </a:lnTo>
                    <a:lnTo>
                      <a:pt x="166" y="172"/>
                    </a:lnTo>
                    <a:lnTo>
                      <a:pt x="176" y="172"/>
                    </a:lnTo>
                    <a:lnTo>
                      <a:pt x="176" y="188"/>
                    </a:lnTo>
                    <a:lnTo>
                      <a:pt x="176" y="194"/>
                    </a:lnTo>
                    <a:lnTo>
                      <a:pt x="178" y="196"/>
                    </a:lnTo>
                    <a:lnTo>
                      <a:pt x="180" y="198"/>
                    </a:lnTo>
                    <a:lnTo>
                      <a:pt x="182" y="198"/>
                    </a:lnTo>
                    <a:lnTo>
                      <a:pt x="184" y="198"/>
                    </a:lnTo>
                    <a:lnTo>
                      <a:pt x="192" y="200"/>
                    </a:lnTo>
                    <a:lnTo>
                      <a:pt x="202" y="212"/>
                    </a:lnTo>
                    <a:lnTo>
                      <a:pt x="206" y="218"/>
                    </a:lnTo>
                    <a:lnTo>
                      <a:pt x="208" y="226"/>
                    </a:lnTo>
                    <a:lnTo>
                      <a:pt x="206" y="258"/>
                    </a:lnTo>
                    <a:lnTo>
                      <a:pt x="204" y="264"/>
                    </a:lnTo>
                    <a:lnTo>
                      <a:pt x="204" y="266"/>
                    </a:lnTo>
                    <a:lnTo>
                      <a:pt x="202" y="270"/>
                    </a:lnTo>
                    <a:lnTo>
                      <a:pt x="200" y="276"/>
                    </a:lnTo>
                    <a:lnTo>
                      <a:pt x="202" y="290"/>
                    </a:lnTo>
                    <a:lnTo>
                      <a:pt x="204" y="294"/>
                    </a:lnTo>
                    <a:lnTo>
                      <a:pt x="208" y="296"/>
                    </a:lnTo>
                    <a:lnTo>
                      <a:pt x="204" y="306"/>
                    </a:lnTo>
                    <a:lnTo>
                      <a:pt x="202" y="316"/>
                    </a:lnTo>
                    <a:lnTo>
                      <a:pt x="200" y="322"/>
                    </a:lnTo>
                    <a:lnTo>
                      <a:pt x="196" y="326"/>
                    </a:lnTo>
                    <a:lnTo>
                      <a:pt x="190" y="330"/>
                    </a:lnTo>
                    <a:lnTo>
                      <a:pt x="186" y="3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5" name="Freeform 77"/>
              <p:cNvSpPr>
                <a:spLocks noChangeAspect="1"/>
              </p:cNvSpPr>
              <p:nvPr/>
            </p:nvSpPr>
            <p:spPr bwMode="gray">
              <a:xfrm>
                <a:off x="1583" y="2324"/>
                <a:ext cx="196" cy="238"/>
              </a:xfrm>
              <a:custGeom>
                <a:avLst/>
                <a:gdLst>
                  <a:gd name="T0" fmla="*/ 10 w 196"/>
                  <a:gd name="T1" fmla="*/ 34 h 238"/>
                  <a:gd name="T2" fmla="*/ 16 w 196"/>
                  <a:gd name="T3" fmla="*/ 50 h 238"/>
                  <a:gd name="T4" fmla="*/ 12 w 196"/>
                  <a:gd name="T5" fmla="*/ 88 h 238"/>
                  <a:gd name="T6" fmla="*/ 10 w 196"/>
                  <a:gd name="T7" fmla="*/ 94 h 238"/>
                  <a:gd name="T8" fmla="*/ 10 w 196"/>
                  <a:gd name="T9" fmla="*/ 114 h 238"/>
                  <a:gd name="T10" fmla="*/ 16 w 196"/>
                  <a:gd name="T11" fmla="*/ 120 h 238"/>
                  <a:gd name="T12" fmla="*/ 12 w 196"/>
                  <a:gd name="T13" fmla="*/ 132 h 238"/>
                  <a:gd name="T14" fmla="*/ 18 w 196"/>
                  <a:gd name="T15" fmla="*/ 156 h 238"/>
                  <a:gd name="T16" fmla="*/ 26 w 196"/>
                  <a:gd name="T17" fmla="*/ 198 h 238"/>
                  <a:gd name="T18" fmla="*/ 30 w 196"/>
                  <a:gd name="T19" fmla="*/ 202 h 238"/>
                  <a:gd name="T20" fmla="*/ 36 w 196"/>
                  <a:gd name="T21" fmla="*/ 208 h 238"/>
                  <a:gd name="T22" fmla="*/ 44 w 196"/>
                  <a:gd name="T23" fmla="*/ 234 h 238"/>
                  <a:gd name="T24" fmla="*/ 50 w 196"/>
                  <a:gd name="T25" fmla="*/ 238 h 238"/>
                  <a:gd name="T26" fmla="*/ 60 w 196"/>
                  <a:gd name="T27" fmla="*/ 232 h 238"/>
                  <a:gd name="T28" fmla="*/ 76 w 196"/>
                  <a:gd name="T29" fmla="*/ 226 h 238"/>
                  <a:gd name="T30" fmla="*/ 92 w 196"/>
                  <a:gd name="T31" fmla="*/ 230 h 238"/>
                  <a:gd name="T32" fmla="*/ 100 w 196"/>
                  <a:gd name="T33" fmla="*/ 232 h 238"/>
                  <a:gd name="T34" fmla="*/ 112 w 196"/>
                  <a:gd name="T35" fmla="*/ 228 h 238"/>
                  <a:gd name="T36" fmla="*/ 126 w 196"/>
                  <a:gd name="T37" fmla="*/ 204 h 238"/>
                  <a:gd name="T38" fmla="*/ 132 w 196"/>
                  <a:gd name="T39" fmla="*/ 188 h 238"/>
                  <a:gd name="T40" fmla="*/ 144 w 196"/>
                  <a:gd name="T41" fmla="*/ 176 h 238"/>
                  <a:gd name="T42" fmla="*/ 162 w 196"/>
                  <a:gd name="T43" fmla="*/ 172 h 238"/>
                  <a:gd name="T44" fmla="*/ 178 w 196"/>
                  <a:gd name="T45" fmla="*/ 174 h 238"/>
                  <a:gd name="T46" fmla="*/ 190 w 196"/>
                  <a:gd name="T47" fmla="*/ 174 h 238"/>
                  <a:gd name="T48" fmla="*/ 196 w 196"/>
                  <a:gd name="T49" fmla="*/ 162 h 238"/>
                  <a:gd name="T50" fmla="*/ 196 w 196"/>
                  <a:gd name="T51" fmla="*/ 148 h 238"/>
                  <a:gd name="T52" fmla="*/ 186 w 196"/>
                  <a:gd name="T53" fmla="*/ 138 h 238"/>
                  <a:gd name="T54" fmla="*/ 180 w 196"/>
                  <a:gd name="T55" fmla="*/ 130 h 238"/>
                  <a:gd name="T56" fmla="*/ 180 w 196"/>
                  <a:gd name="T57" fmla="*/ 120 h 238"/>
                  <a:gd name="T58" fmla="*/ 158 w 196"/>
                  <a:gd name="T59" fmla="*/ 116 h 238"/>
                  <a:gd name="T60" fmla="*/ 152 w 196"/>
                  <a:gd name="T61" fmla="*/ 108 h 238"/>
                  <a:gd name="T62" fmla="*/ 152 w 196"/>
                  <a:gd name="T63" fmla="*/ 94 h 238"/>
                  <a:gd name="T64" fmla="*/ 148 w 196"/>
                  <a:gd name="T65" fmla="*/ 90 h 238"/>
                  <a:gd name="T66" fmla="*/ 142 w 196"/>
                  <a:gd name="T67" fmla="*/ 70 h 238"/>
                  <a:gd name="T68" fmla="*/ 134 w 196"/>
                  <a:gd name="T69" fmla="*/ 66 h 238"/>
                  <a:gd name="T70" fmla="*/ 120 w 196"/>
                  <a:gd name="T71" fmla="*/ 68 h 238"/>
                  <a:gd name="T72" fmla="*/ 114 w 196"/>
                  <a:gd name="T73" fmla="*/ 66 h 238"/>
                  <a:gd name="T74" fmla="*/ 108 w 196"/>
                  <a:gd name="T75" fmla="*/ 60 h 238"/>
                  <a:gd name="T76" fmla="*/ 100 w 196"/>
                  <a:gd name="T77" fmla="*/ 54 h 238"/>
                  <a:gd name="T78" fmla="*/ 94 w 196"/>
                  <a:gd name="T79" fmla="*/ 54 h 238"/>
                  <a:gd name="T80" fmla="*/ 74 w 196"/>
                  <a:gd name="T81" fmla="*/ 44 h 238"/>
                  <a:gd name="T82" fmla="*/ 66 w 196"/>
                  <a:gd name="T83" fmla="*/ 30 h 238"/>
                  <a:gd name="T84" fmla="*/ 66 w 196"/>
                  <a:gd name="T85" fmla="*/ 10 h 238"/>
                  <a:gd name="T86" fmla="*/ 64 w 196"/>
                  <a:gd name="T87" fmla="*/ 2 h 238"/>
                  <a:gd name="T88" fmla="*/ 56 w 196"/>
                  <a:gd name="T89" fmla="*/ 0 h 238"/>
                  <a:gd name="T90" fmla="*/ 42 w 196"/>
                  <a:gd name="T91" fmla="*/ 6 h 238"/>
                  <a:gd name="T92" fmla="*/ 20 w 196"/>
                  <a:gd name="T93" fmla="*/ 22 h 238"/>
                  <a:gd name="T94" fmla="*/ 8 w 196"/>
                  <a:gd name="T95" fmla="*/ 26 h 238"/>
                  <a:gd name="T96" fmla="*/ 0 w 196"/>
                  <a:gd name="T97" fmla="*/ 24 h 2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6" h="238">
                    <a:moveTo>
                      <a:pt x="0" y="24"/>
                    </a:moveTo>
                    <a:lnTo>
                      <a:pt x="10" y="34"/>
                    </a:lnTo>
                    <a:lnTo>
                      <a:pt x="14" y="42"/>
                    </a:lnTo>
                    <a:lnTo>
                      <a:pt x="16" y="50"/>
                    </a:lnTo>
                    <a:lnTo>
                      <a:pt x="14" y="82"/>
                    </a:lnTo>
                    <a:lnTo>
                      <a:pt x="12" y="88"/>
                    </a:lnTo>
                    <a:lnTo>
                      <a:pt x="12" y="90"/>
                    </a:lnTo>
                    <a:lnTo>
                      <a:pt x="10" y="94"/>
                    </a:lnTo>
                    <a:lnTo>
                      <a:pt x="8" y="100"/>
                    </a:lnTo>
                    <a:lnTo>
                      <a:pt x="10" y="114"/>
                    </a:lnTo>
                    <a:lnTo>
                      <a:pt x="12" y="118"/>
                    </a:lnTo>
                    <a:lnTo>
                      <a:pt x="16" y="120"/>
                    </a:lnTo>
                    <a:lnTo>
                      <a:pt x="14" y="126"/>
                    </a:lnTo>
                    <a:lnTo>
                      <a:pt x="12" y="132"/>
                    </a:lnTo>
                    <a:lnTo>
                      <a:pt x="8" y="146"/>
                    </a:lnTo>
                    <a:lnTo>
                      <a:pt x="18" y="156"/>
                    </a:lnTo>
                    <a:lnTo>
                      <a:pt x="22" y="168"/>
                    </a:lnTo>
                    <a:lnTo>
                      <a:pt x="26" y="198"/>
                    </a:lnTo>
                    <a:lnTo>
                      <a:pt x="28" y="200"/>
                    </a:lnTo>
                    <a:lnTo>
                      <a:pt x="30" y="202"/>
                    </a:lnTo>
                    <a:lnTo>
                      <a:pt x="34" y="204"/>
                    </a:lnTo>
                    <a:lnTo>
                      <a:pt x="36" y="208"/>
                    </a:lnTo>
                    <a:lnTo>
                      <a:pt x="42" y="228"/>
                    </a:lnTo>
                    <a:lnTo>
                      <a:pt x="44" y="234"/>
                    </a:lnTo>
                    <a:lnTo>
                      <a:pt x="46" y="238"/>
                    </a:lnTo>
                    <a:lnTo>
                      <a:pt x="50" y="238"/>
                    </a:lnTo>
                    <a:lnTo>
                      <a:pt x="56" y="236"/>
                    </a:lnTo>
                    <a:lnTo>
                      <a:pt x="60" y="232"/>
                    </a:lnTo>
                    <a:lnTo>
                      <a:pt x="70" y="220"/>
                    </a:lnTo>
                    <a:lnTo>
                      <a:pt x="76" y="226"/>
                    </a:lnTo>
                    <a:lnTo>
                      <a:pt x="84" y="228"/>
                    </a:lnTo>
                    <a:lnTo>
                      <a:pt x="92" y="230"/>
                    </a:lnTo>
                    <a:lnTo>
                      <a:pt x="98" y="238"/>
                    </a:lnTo>
                    <a:lnTo>
                      <a:pt x="100" y="232"/>
                    </a:lnTo>
                    <a:lnTo>
                      <a:pt x="104" y="230"/>
                    </a:lnTo>
                    <a:lnTo>
                      <a:pt x="112" y="228"/>
                    </a:lnTo>
                    <a:lnTo>
                      <a:pt x="126" y="228"/>
                    </a:lnTo>
                    <a:lnTo>
                      <a:pt x="126" y="204"/>
                    </a:lnTo>
                    <a:lnTo>
                      <a:pt x="128" y="196"/>
                    </a:lnTo>
                    <a:lnTo>
                      <a:pt x="132" y="188"/>
                    </a:lnTo>
                    <a:lnTo>
                      <a:pt x="136" y="180"/>
                    </a:lnTo>
                    <a:lnTo>
                      <a:pt x="144" y="176"/>
                    </a:lnTo>
                    <a:lnTo>
                      <a:pt x="152" y="172"/>
                    </a:lnTo>
                    <a:lnTo>
                      <a:pt x="162" y="172"/>
                    </a:lnTo>
                    <a:lnTo>
                      <a:pt x="170" y="172"/>
                    </a:lnTo>
                    <a:lnTo>
                      <a:pt x="178" y="174"/>
                    </a:lnTo>
                    <a:lnTo>
                      <a:pt x="190" y="180"/>
                    </a:lnTo>
                    <a:lnTo>
                      <a:pt x="190" y="174"/>
                    </a:lnTo>
                    <a:lnTo>
                      <a:pt x="192" y="170"/>
                    </a:lnTo>
                    <a:lnTo>
                      <a:pt x="196" y="162"/>
                    </a:lnTo>
                    <a:lnTo>
                      <a:pt x="196" y="156"/>
                    </a:lnTo>
                    <a:lnTo>
                      <a:pt x="196" y="148"/>
                    </a:lnTo>
                    <a:lnTo>
                      <a:pt x="194" y="146"/>
                    </a:lnTo>
                    <a:lnTo>
                      <a:pt x="186" y="138"/>
                    </a:lnTo>
                    <a:lnTo>
                      <a:pt x="184" y="134"/>
                    </a:lnTo>
                    <a:lnTo>
                      <a:pt x="180" y="130"/>
                    </a:lnTo>
                    <a:lnTo>
                      <a:pt x="180" y="126"/>
                    </a:lnTo>
                    <a:lnTo>
                      <a:pt x="180" y="120"/>
                    </a:lnTo>
                    <a:lnTo>
                      <a:pt x="168" y="118"/>
                    </a:lnTo>
                    <a:lnTo>
                      <a:pt x="158" y="116"/>
                    </a:lnTo>
                    <a:lnTo>
                      <a:pt x="154" y="112"/>
                    </a:lnTo>
                    <a:lnTo>
                      <a:pt x="152" y="108"/>
                    </a:lnTo>
                    <a:lnTo>
                      <a:pt x="152" y="102"/>
                    </a:lnTo>
                    <a:lnTo>
                      <a:pt x="152" y="94"/>
                    </a:lnTo>
                    <a:lnTo>
                      <a:pt x="150" y="92"/>
                    </a:lnTo>
                    <a:lnTo>
                      <a:pt x="148" y="90"/>
                    </a:lnTo>
                    <a:lnTo>
                      <a:pt x="146" y="80"/>
                    </a:lnTo>
                    <a:lnTo>
                      <a:pt x="142" y="70"/>
                    </a:lnTo>
                    <a:lnTo>
                      <a:pt x="138" y="68"/>
                    </a:lnTo>
                    <a:lnTo>
                      <a:pt x="134" y="66"/>
                    </a:lnTo>
                    <a:lnTo>
                      <a:pt x="124" y="68"/>
                    </a:lnTo>
                    <a:lnTo>
                      <a:pt x="120" y="68"/>
                    </a:lnTo>
                    <a:lnTo>
                      <a:pt x="116" y="68"/>
                    </a:lnTo>
                    <a:lnTo>
                      <a:pt x="114" y="66"/>
                    </a:lnTo>
                    <a:lnTo>
                      <a:pt x="114" y="62"/>
                    </a:lnTo>
                    <a:lnTo>
                      <a:pt x="108" y="60"/>
                    </a:lnTo>
                    <a:lnTo>
                      <a:pt x="104" y="58"/>
                    </a:lnTo>
                    <a:lnTo>
                      <a:pt x="100" y="54"/>
                    </a:lnTo>
                    <a:lnTo>
                      <a:pt x="98" y="52"/>
                    </a:lnTo>
                    <a:lnTo>
                      <a:pt x="94" y="54"/>
                    </a:lnTo>
                    <a:lnTo>
                      <a:pt x="84" y="50"/>
                    </a:lnTo>
                    <a:lnTo>
                      <a:pt x="74" y="44"/>
                    </a:lnTo>
                    <a:lnTo>
                      <a:pt x="70" y="36"/>
                    </a:lnTo>
                    <a:lnTo>
                      <a:pt x="66" y="30"/>
                    </a:lnTo>
                    <a:lnTo>
                      <a:pt x="64" y="20"/>
                    </a:lnTo>
                    <a:lnTo>
                      <a:pt x="66" y="10"/>
                    </a:lnTo>
                    <a:lnTo>
                      <a:pt x="66" y="6"/>
                    </a:lnTo>
                    <a:lnTo>
                      <a:pt x="64" y="2"/>
                    </a:lnTo>
                    <a:lnTo>
                      <a:pt x="62" y="0"/>
                    </a:lnTo>
                    <a:lnTo>
                      <a:pt x="56" y="0"/>
                    </a:lnTo>
                    <a:lnTo>
                      <a:pt x="48" y="2"/>
                    </a:lnTo>
                    <a:lnTo>
                      <a:pt x="42" y="6"/>
                    </a:lnTo>
                    <a:lnTo>
                      <a:pt x="30" y="14"/>
                    </a:lnTo>
                    <a:lnTo>
                      <a:pt x="20" y="22"/>
                    </a:lnTo>
                    <a:lnTo>
                      <a:pt x="12" y="26"/>
                    </a:lnTo>
                    <a:lnTo>
                      <a:pt x="8" y="26"/>
                    </a:lnTo>
                    <a:lnTo>
                      <a:pt x="4" y="24"/>
                    </a:lnTo>
                    <a:lnTo>
                      <a:pt x="0"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6" name="Freeform 78"/>
              <p:cNvSpPr>
                <a:spLocks noChangeAspect="1"/>
              </p:cNvSpPr>
              <p:nvPr/>
            </p:nvSpPr>
            <p:spPr bwMode="gray">
              <a:xfrm>
                <a:off x="1709" y="2496"/>
                <a:ext cx="134" cy="152"/>
              </a:xfrm>
              <a:custGeom>
                <a:avLst/>
                <a:gdLst>
                  <a:gd name="T0" fmla="*/ 132 w 134"/>
                  <a:gd name="T1" fmla="*/ 118 h 152"/>
                  <a:gd name="T2" fmla="*/ 134 w 134"/>
                  <a:gd name="T3" fmla="*/ 122 h 152"/>
                  <a:gd name="T4" fmla="*/ 134 w 134"/>
                  <a:gd name="T5" fmla="*/ 130 h 152"/>
                  <a:gd name="T6" fmla="*/ 134 w 134"/>
                  <a:gd name="T7" fmla="*/ 136 h 152"/>
                  <a:gd name="T8" fmla="*/ 130 w 134"/>
                  <a:gd name="T9" fmla="*/ 138 h 152"/>
                  <a:gd name="T10" fmla="*/ 122 w 134"/>
                  <a:gd name="T11" fmla="*/ 146 h 152"/>
                  <a:gd name="T12" fmla="*/ 112 w 134"/>
                  <a:gd name="T13" fmla="*/ 150 h 152"/>
                  <a:gd name="T14" fmla="*/ 102 w 134"/>
                  <a:gd name="T15" fmla="*/ 152 h 152"/>
                  <a:gd name="T16" fmla="*/ 94 w 134"/>
                  <a:gd name="T17" fmla="*/ 152 h 152"/>
                  <a:gd name="T18" fmla="*/ 86 w 134"/>
                  <a:gd name="T19" fmla="*/ 150 h 152"/>
                  <a:gd name="T20" fmla="*/ 82 w 134"/>
                  <a:gd name="T21" fmla="*/ 148 h 152"/>
                  <a:gd name="T22" fmla="*/ 74 w 134"/>
                  <a:gd name="T23" fmla="*/ 148 h 152"/>
                  <a:gd name="T24" fmla="*/ 76 w 134"/>
                  <a:gd name="T25" fmla="*/ 138 h 152"/>
                  <a:gd name="T26" fmla="*/ 80 w 134"/>
                  <a:gd name="T27" fmla="*/ 132 h 152"/>
                  <a:gd name="T28" fmla="*/ 82 w 134"/>
                  <a:gd name="T29" fmla="*/ 124 h 152"/>
                  <a:gd name="T30" fmla="*/ 84 w 134"/>
                  <a:gd name="T31" fmla="*/ 116 h 152"/>
                  <a:gd name="T32" fmla="*/ 82 w 134"/>
                  <a:gd name="T33" fmla="*/ 110 h 152"/>
                  <a:gd name="T34" fmla="*/ 78 w 134"/>
                  <a:gd name="T35" fmla="*/ 106 h 152"/>
                  <a:gd name="T36" fmla="*/ 72 w 134"/>
                  <a:gd name="T37" fmla="*/ 106 h 152"/>
                  <a:gd name="T38" fmla="*/ 64 w 134"/>
                  <a:gd name="T39" fmla="*/ 104 h 152"/>
                  <a:gd name="T40" fmla="*/ 62 w 134"/>
                  <a:gd name="T41" fmla="*/ 102 h 152"/>
                  <a:gd name="T42" fmla="*/ 60 w 134"/>
                  <a:gd name="T43" fmla="*/ 98 h 152"/>
                  <a:gd name="T44" fmla="*/ 58 w 134"/>
                  <a:gd name="T45" fmla="*/ 94 h 152"/>
                  <a:gd name="T46" fmla="*/ 54 w 134"/>
                  <a:gd name="T47" fmla="*/ 92 h 152"/>
                  <a:gd name="T48" fmla="*/ 46 w 134"/>
                  <a:gd name="T49" fmla="*/ 90 h 152"/>
                  <a:gd name="T50" fmla="*/ 40 w 134"/>
                  <a:gd name="T51" fmla="*/ 88 h 152"/>
                  <a:gd name="T52" fmla="*/ 34 w 134"/>
                  <a:gd name="T53" fmla="*/ 88 h 152"/>
                  <a:gd name="T54" fmla="*/ 30 w 134"/>
                  <a:gd name="T55" fmla="*/ 86 h 152"/>
                  <a:gd name="T56" fmla="*/ 24 w 134"/>
                  <a:gd name="T57" fmla="*/ 82 h 152"/>
                  <a:gd name="T58" fmla="*/ 12 w 134"/>
                  <a:gd name="T59" fmla="*/ 66 h 152"/>
                  <a:gd name="T60" fmla="*/ 4 w 134"/>
                  <a:gd name="T61" fmla="*/ 62 h 152"/>
                  <a:gd name="T62" fmla="*/ 2 w 134"/>
                  <a:gd name="T63" fmla="*/ 60 h 152"/>
                  <a:gd name="T64" fmla="*/ 0 w 134"/>
                  <a:gd name="T65" fmla="*/ 58 h 152"/>
                  <a:gd name="T66" fmla="*/ 0 w 134"/>
                  <a:gd name="T67" fmla="*/ 56 h 152"/>
                  <a:gd name="T68" fmla="*/ 0 w 134"/>
                  <a:gd name="T69" fmla="*/ 32 h 152"/>
                  <a:gd name="T70" fmla="*/ 2 w 134"/>
                  <a:gd name="T71" fmla="*/ 24 h 152"/>
                  <a:gd name="T72" fmla="*/ 6 w 134"/>
                  <a:gd name="T73" fmla="*/ 16 h 152"/>
                  <a:gd name="T74" fmla="*/ 10 w 134"/>
                  <a:gd name="T75" fmla="*/ 8 h 152"/>
                  <a:gd name="T76" fmla="*/ 18 w 134"/>
                  <a:gd name="T77" fmla="*/ 4 h 152"/>
                  <a:gd name="T78" fmla="*/ 26 w 134"/>
                  <a:gd name="T79" fmla="*/ 0 h 152"/>
                  <a:gd name="T80" fmla="*/ 36 w 134"/>
                  <a:gd name="T81" fmla="*/ 0 h 152"/>
                  <a:gd name="T82" fmla="*/ 44 w 134"/>
                  <a:gd name="T83" fmla="*/ 0 h 152"/>
                  <a:gd name="T84" fmla="*/ 52 w 134"/>
                  <a:gd name="T85" fmla="*/ 2 h 152"/>
                  <a:gd name="T86" fmla="*/ 64 w 134"/>
                  <a:gd name="T87" fmla="*/ 8 h 152"/>
                  <a:gd name="T88" fmla="*/ 64 w 134"/>
                  <a:gd name="T89" fmla="*/ 18 h 152"/>
                  <a:gd name="T90" fmla="*/ 70 w 134"/>
                  <a:gd name="T91" fmla="*/ 34 h 152"/>
                  <a:gd name="T92" fmla="*/ 76 w 134"/>
                  <a:gd name="T93" fmla="*/ 50 h 152"/>
                  <a:gd name="T94" fmla="*/ 78 w 134"/>
                  <a:gd name="T95" fmla="*/ 54 h 152"/>
                  <a:gd name="T96" fmla="*/ 82 w 134"/>
                  <a:gd name="T97" fmla="*/ 56 h 152"/>
                  <a:gd name="T98" fmla="*/ 92 w 134"/>
                  <a:gd name="T99" fmla="*/ 56 h 152"/>
                  <a:gd name="T100" fmla="*/ 100 w 134"/>
                  <a:gd name="T101" fmla="*/ 58 h 152"/>
                  <a:gd name="T102" fmla="*/ 106 w 134"/>
                  <a:gd name="T103" fmla="*/ 62 h 152"/>
                  <a:gd name="T104" fmla="*/ 108 w 134"/>
                  <a:gd name="T105" fmla="*/ 68 h 152"/>
                  <a:gd name="T106" fmla="*/ 114 w 134"/>
                  <a:gd name="T107" fmla="*/ 80 h 152"/>
                  <a:gd name="T108" fmla="*/ 120 w 134"/>
                  <a:gd name="T109" fmla="*/ 90 h 152"/>
                  <a:gd name="T110" fmla="*/ 122 w 134"/>
                  <a:gd name="T111" fmla="*/ 86 h 152"/>
                  <a:gd name="T112" fmla="*/ 126 w 134"/>
                  <a:gd name="T113" fmla="*/ 84 h 152"/>
                  <a:gd name="T114" fmla="*/ 128 w 134"/>
                  <a:gd name="T115" fmla="*/ 82 h 152"/>
                  <a:gd name="T116" fmla="*/ 132 w 134"/>
                  <a:gd name="T117" fmla="*/ 84 h 152"/>
                  <a:gd name="T118" fmla="*/ 132 w 134"/>
                  <a:gd name="T119" fmla="*/ 88 h 152"/>
                  <a:gd name="T120" fmla="*/ 132 w 134"/>
                  <a:gd name="T121" fmla="*/ 94 h 152"/>
                  <a:gd name="T122" fmla="*/ 132 w 134"/>
                  <a:gd name="T123" fmla="*/ 106 h 152"/>
                  <a:gd name="T124" fmla="*/ 132 w 134"/>
                  <a:gd name="T125" fmla="*/ 118 h 1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4" h="152">
                    <a:moveTo>
                      <a:pt x="132" y="118"/>
                    </a:moveTo>
                    <a:lnTo>
                      <a:pt x="134" y="122"/>
                    </a:lnTo>
                    <a:lnTo>
                      <a:pt x="134" y="130"/>
                    </a:lnTo>
                    <a:lnTo>
                      <a:pt x="134" y="136"/>
                    </a:lnTo>
                    <a:lnTo>
                      <a:pt x="130" y="138"/>
                    </a:lnTo>
                    <a:lnTo>
                      <a:pt x="122" y="146"/>
                    </a:lnTo>
                    <a:lnTo>
                      <a:pt x="112" y="150"/>
                    </a:lnTo>
                    <a:lnTo>
                      <a:pt x="102" y="152"/>
                    </a:lnTo>
                    <a:lnTo>
                      <a:pt x="94" y="152"/>
                    </a:lnTo>
                    <a:lnTo>
                      <a:pt x="86" y="150"/>
                    </a:lnTo>
                    <a:lnTo>
                      <a:pt x="82" y="148"/>
                    </a:lnTo>
                    <a:lnTo>
                      <a:pt x="74" y="148"/>
                    </a:lnTo>
                    <a:lnTo>
                      <a:pt x="76" y="138"/>
                    </a:lnTo>
                    <a:lnTo>
                      <a:pt x="80" y="132"/>
                    </a:lnTo>
                    <a:lnTo>
                      <a:pt x="82" y="124"/>
                    </a:lnTo>
                    <a:lnTo>
                      <a:pt x="84" y="116"/>
                    </a:lnTo>
                    <a:lnTo>
                      <a:pt x="82" y="110"/>
                    </a:lnTo>
                    <a:lnTo>
                      <a:pt x="78" y="106"/>
                    </a:lnTo>
                    <a:lnTo>
                      <a:pt x="72" y="106"/>
                    </a:lnTo>
                    <a:lnTo>
                      <a:pt x="64" y="104"/>
                    </a:lnTo>
                    <a:lnTo>
                      <a:pt x="62" y="102"/>
                    </a:lnTo>
                    <a:lnTo>
                      <a:pt x="60" y="98"/>
                    </a:lnTo>
                    <a:lnTo>
                      <a:pt x="58" y="94"/>
                    </a:lnTo>
                    <a:lnTo>
                      <a:pt x="54" y="92"/>
                    </a:lnTo>
                    <a:lnTo>
                      <a:pt x="46" y="90"/>
                    </a:lnTo>
                    <a:lnTo>
                      <a:pt x="40" y="88"/>
                    </a:lnTo>
                    <a:lnTo>
                      <a:pt x="34" y="88"/>
                    </a:lnTo>
                    <a:lnTo>
                      <a:pt x="30" y="86"/>
                    </a:lnTo>
                    <a:lnTo>
                      <a:pt x="24" y="82"/>
                    </a:lnTo>
                    <a:lnTo>
                      <a:pt x="12" y="66"/>
                    </a:lnTo>
                    <a:lnTo>
                      <a:pt x="4" y="62"/>
                    </a:lnTo>
                    <a:lnTo>
                      <a:pt x="2" y="60"/>
                    </a:lnTo>
                    <a:lnTo>
                      <a:pt x="0" y="58"/>
                    </a:lnTo>
                    <a:lnTo>
                      <a:pt x="0" y="56"/>
                    </a:lnTo>
                    <a:lnTo>
                      <a:pt x="0" y="32"/>
                    </a:lnTo>
                    <a:lnTo>
                      <a:pt x="2" y="24"/>
                    </a:lnTo>
                    <a:lnTo>
                      <a:pt x="6" y="16"/>
                    </a:lnTo>
                    <a:lnTo>
                      <a:pt x="10" y="8"/>
                    </a:lnTo>
                    <a:lnTo>
                      <a:pt x="18" y="4"/>
                    </a:lnTo>
                    <a:lnTo>
                      <a:pt x="26" y="0"/>
                    </a:lnTo>
                    <a:lnTo>
                      <a:pt x="36" y="0"/>
                    </a:lnTo>
                    <a:lnTo>
                      <a:pt x="44" y="0"/>
                    </a:lnTo>
                    <a:lnTo>
                      <a:pt x="52" y="2"/>
                    </a:lnTo>
                    <a:lnTo>
                      <a:pt x="64" y="8"/>
                    </a:lnTo>
                    <a:lnTo>
                      <a:pt x="64" y="18"/>
                    </a:lnTo>
                    <a:lnTo>
                      <a:pt x="70" y="34"/>
                    </a:lnTo>
                    <a:lnTo>
                      <a:pt x="76" y="50"/>
                    </a:lnTo>
                    <a:lnTo>
                      <a:pt x="78" y="54"/>
                    </a:lnTo>
                    <a:lnTo>
                      <a:pt x="82" y="56"/>
                    </a:lnTo>
                    <a:lnTo>
                      <a:pt x="92" y="56"/>
                    </a:lnTo>
                    <a:lnTo>
                      <a:pt x="100" y="58"/>
                    </a:lnTo>
                    <a:lnTo>
                      <a:pt x="106" y="62"/>
                    </a:lnTo>
                    <a:lnTo>
                      <a:pt x="108" y="68"/>
                    </a:lnTo>
                    <a:lnTo>
                      <a:pt x="114" y="80"/>
                    </a:lnTo>
                    <a:lnTo>
                      <a:pt x="120" y="90"/>
                    </a:lnTo>
                    <a:lnTo>
                      <a:pt x="122" y="86"/>
                    </a:lnTo>
                    <a:lnTo>
                      <a:pt x="126" y="84"/>
                    </a:lnTo>
                    <a:lnTo>
                      <a:pt x="128" y="82"/>
                    </a:lnTo>
                    <a:lnTo>
                      <a:pt x="132" y="84"/>
                    </a:lnTo>
                    <a:lnTo>
                      <a:pt x="132" y="88"/>
                    </a:lnTo>
                    <a:lnTo>
                      <a:pt x="132" y="94"/>
                    </a:lnTo>
                    <a:lnTo>
                      <a:pt x="132" y="106"/>
                    </a:lnTo>
                    <a:lnTo>
                      <a:pt x="132" y="1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7" name="Freeform 79"/>
              <p:cNvSpPr>
                <a:spLocks noChangeAspect="1"/>
              </p:cNvSpPr>
              <p:nvPr/>
            </p:nvSpPr>
            <p:spPr bwMode="gray">
              <a:xfrm>
                <a:off x="1805" y="2698"/>
                <a:ext cx="84" cy="82"/>
              </a:xfrm>
              <a:custGeom>
                <a:avLst/>
                <a:gdLst>
                  <a:gd name="T0" fmla="*/ 2 w 84"/>
                  <a:gd name="T1" fmla="*/ 0 h 82"/>
                  <a:gd name="T2" fmla="*/ 12 w 84"/>
                  <a:gd name="T3" fmla="*/ 0 h 82"/>
                  <a:gd name="T4" fmla="*/ 22 w 84"/>
                  <a:gd name="T5" fmla="*/ 4 h 82"/>
                  <a:gd name="T6" fmla="*/ 34 w 84"/>
                  <a:gd name="T7" fmla="*/ 12 h 82"/>
                  <a:gd name="T8" fmla="*/ 44 w 84"/>
                  <a:gd name="T9" fmla="*/ 18 h 82"/>
                  <a:gd name="T10" fmla="*/ 66 w 84"/>
                  <a:gd name="T11" fmla="*/ 36 h 82"/>
                  <a:gd name="T12" fmla="*/ 84 w 84"/>
                  <a:gd name="T13" fmla="*/ 50 h 82"/>
                  <a:gd name="T14" fmla="*/ 78 w 84"/>
                  <a:gd name="T15" fmla="*/ 62 h 82"/>
                  <a:gd name="T16" fmla="*/ 72 w 84"/>
                  <a:gd name="T17" fmla="*/ 72 h 82"/>
                  <a:gd name="T18" fmla="*/ 66 w 84"/>
                  <a:gd name="T19" fmla="*/ 78 h 82"/>
                  <a:gd name="T20" fmla="*/ 60 w 84"/>
                  <a:gd name="T21" fmla="*/ 82 h 82"/>
                  <a:gd name="T22" fmla="*/ 58 w 84"/>
                  <a:gd name="T23" fmla="*/ 82 h 82"/>
                  <a:gd name="T24" fmla="*/ 40 w 84"/>
                  <a:gd name="T25" fmla="*/ 80 h 82"/>
                  <a:gd name="T26" fmla="*/ 24 w 84"/>
                  <a:gd name="T27" fmla="*/ 76 h 82"/>
                  <a:gd name="T28" fmla="*/ 12 w 84"/>
                  <a:gd name="T29" fmla="*/ 72 h 82"/>
                  <a:gd name="T30" fmla="*/ 0 w 84"/>
                  <a:gd name="T31" fmla="*/ 66 h 82"/>
                  <a:gd name="T32" fmla="*/ 2 w 84"/>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82">
                    <a:moveTo>
                      <a:pt x="2" y="0"/>
                    </a:moveTo>
                    <a:lnTo>
                      <a:pt x="12" y="0"/>
                    </a:lnTo>
                    <a:lnTo>
                      <a:pt x="22" y="4"/>
                    </a:lnTo>
                    <a:lnTo>
                      <a:pt x="34" y="12"/>
                    </a:lnTo>
                    <a:lnTo>
                      <a:pt x="44" y="18"/>
                    </a:lnTo>
                    <a:lnTo>
                      <a:pt x="66" y="36"/>
                    </a:lnTo>
                    <a:lnTo>
                      <a:pt x="84" y="50"/>
                    </a:lnTo>
                    <a:lnTo>
                      <a:pt x="78" y="62"/>
                    </a:lnTo>
                    <a:lnTo>
                      <a:pt x="72" y="72"/>
                    </a:lnTo>
                    <a:lnTo>
                      <a:pt x="66" y="78"/>
                    </a:lnTo>
                    <a:lnTo>
                      <a:pt x="60" y="82"/>
                    </a:lnTo>
                    <a:lnTo>
                      <a:pt x="58" y="82"/>
                    </a:lnTo>
                    <a:lnTo>
                      <a:pt x="40" y="80"/>
                    </a:lnTo>
                    <a:lnTo>
                      <a:pt x="24" y="76"/>
                    </a:lnTo>
                    <a:lnTo>
                      <a:pt x="12" y="72"/>
                    </a:lnTo>
                    <a:lnTo>
                      <a:pt x="0" y="66"/>
                    </a:lnTo>
                    <a:lnTo>
                      <a:pt x="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8" name="Freeform 80"/>
              <p:cNvSpPr>
                <a:spLocks noChangeAspect="1"/>
              </p:cNvSpPr>
              <p:nvPr/>
            </p:nvSpPr>
            <p:spPr bwMode="gray">
              <a:xfrm>
                <a:off x="1611" y="2544"/>
                <a:ext cx="246" cy="552"/>
              </a:xfrm>
              <a:custGeom>
                <a:avLst/>
                <a:gdLst>
                  <a:gd name="T0" fmla="*/ 206 w 246"/>
                  <a:gd name="T1" fmla="*/ 128 h 552"/>
                  <a:gd name="T2" fmla="*/ 244 w 246"/>
                  <a:gd name="T3" fmla="*/ 96 h 552"/>
                  <a:gd name="T4" fmla="*/ 242 w 246"/>
                  <a:gd name="T5" fmla="*/ 68 h 552"/>
                  <a:gd name="T6" fmla="*/ 232 w 246"/>
                  <a:gd name="T7" fmla="*/ 82 h 552"/>
                  <a:gd name="T8" fmla="*/ 210 w 246"/>
                  <a:gd name="T9" fmla="*/ 102 h 552"/>
                  <a:gd name="T10" fmla="*/ 180 w 246"/>
                  <a:gd name="T11" fmla="*/ 100 h 552"/>
                  <a:gd name="T12" fmla="*/ 180 w 246"/>
                  <a:gd name="T13" fmla="*/ 76 h 552"/>
                  <a:gd name="T14" fmla="*/ 170 w 246"/>
                  <a:gd name="T15" fmla="*/ 58 h 552"/>
                  <a:gd name="T16" fmla="*/ 156 w 246"/>
                  <a:gd name="T17" fmla="*/ 46 h 552"/>
                  <a:gd name="T18" fmla="*/ 132 w 246"/>
                  <a:gd name="T19" fmla="*/ 40 h 552"/>
                  <a:gd name="T20" fmla="*/ 102 w 246"/>
                  <a:gd name="T21" fmla="*/ 14 h 552"/>
                  <a:gd name="T22" fmla="*/ 76 w 246"/>
                  <a:gd name="T23" fmla="*/ 10 h 552"/>
                  <a:gd name="T24" fmla="*/ 56 w 246"/>
                  <a:gd name="T25" fmla="*/ 8 h 552"/>
                  <a:gd name="T26" fmla="*/ 28 w 246"/>
                  <a:gd name="T27" fmla="*/ 16 h 552"/>
                  <a:gd name="T28" fmla="*/ 22 w 246"/>
                  <a:gd name="T29" fmla="*/ 46 h 552"/>
                  <a:gd name="T30" fmla="*/ 14 w 246"/>
                  <a:gd name="T31" fmla="*/ 80 h 552"/>
                  <a:gd name="T32" fmla="*/ 8 w 246"/>
                  <a:gd name="T33" fmla="*/ 112 h 552"/>
                  <a:gd name="T34" fmla="*/ 4 w 246"/>
                  <a:gd name="T35" fmla="*/ 144 h 552"/>
                  <a:gd name="T36" fmla="*/ 2 w 246"/>
                  <a:gd name="T37" fmla="*/ 170 h 552"/>
                  <a:gd name="T38" fmla="*/ 8 w 246"/>
                  <a:gd name="T39" fmla="*/ 192 h 552"/>
                  <a:gd name="T40" fmla="*/ 18 w 246"/>
                  <a:gd name="T41" fmla="*/ 218 h 552"/>
                  <a:gd name="T42" fmla="*/ 16 w 246"/>
                  <a:gd name="T43" fmla="*/ 266 h 552"/>
                  <a:gd name="T44" fmla="*/ 18 w 246"/>
                  <a:gd name="T45" fmla="*/ 292 h 552"/>
                  <a:gd name="T46" fmla="*/ 22 w 246"/>
                  <a:gd name="T47" fmla="*/ 312 h 552"/>
                  <a:gd name="T48" fmla="*/ 26 w 246"/>
                  <a:gd name="T49" fmla="*/ 348 h 552"/>
                  <a:gd name="T50" fmla="*/ 26 w 246"/>
                  <a:gd name="T51" fmla="*/ 374 h 552"/>
                  <a:gd name="T52" fmla="*/ 54 w 246"/>
                  <a:gd name="T53" fmla="*/ 414 h 552"/>
                  <a:gd name="T54" fmla="*/ 54 w 246"/>
                  <a:gd name="T55" fmla="*/ 438 h 552"/>
                  <a:gd name="T56" fmla="*/ 56 w 246"/>
                  <a:gd name="T57" fmla="*/ 464 h 552"/>
                  <a:gd name="T58" fmla="*/ 54 w 246"/>
                  <a:gd name="T59" fmla="*/ 476 h 552"/>
                  <a:gd name="T60" fmla="*/ 52 w 246"/>
                  <a:gd name="T61" fmla="*/ 504 h 552"/>
                  <a:gd name="T62" fmla="*/ 70 w 246"/>
                  <a:gd name="T63" fmla="*/ 524 h 552"/>
                  <a:gd name="T64" fmla="*/ 88 w 246"/>
                  <a:gd name="T65" fmla="*/ 546 h 552"/>
                  <a:gd name="T66" fmla="*/ 124 w 246"/>
                  <a:gd name="T67" fmla="*/ 526 h 552"/>
                  <a:gd name="T68" fmla="*/ 124 w 246"/>
                  <a:gd name="T69" fmla="*/ 514 h 552"/>
                  <a:gd name="T70" fmla="*/ 134 w 246"/>
                  <a:gd name="T71" fmla="*/ 502 h 552"/>
                  <a:gd name="T72" fmla="*/ 142 w 246"/>
                  <a:gd name="T73" fmla="*/ 484 h 552"/>
                  <a:gd name="T74" fmla="*/ 152 w 246"/>
                  <a:gd name="T75" fmla="*/ 464 h 552"/>
                  <a:gd name="T76" fmla="*/ 128 w 246"/>
                  <a:gd name="T77" fmla="*/ 450 h 552"/>
                  <a:gd name="T78" fmla="*/ 116 w 246"/>
                  <a:gd name="T79" fmla="*/ 436 h 552"/>
                  <a:gd name="T80" fmla="*/ 140 w 246"/>
                  <a:gd name="T81" fmla="*/ 410 h 552"/>
                  <a:gd name="T82" fmla="*/ 140 w 246"/>
                  <a:gd name="T83" fmla="*/ 388 h 552"/>
                  <a:gd name="T84" fmla="*/ 142 w 246"/>
                  <a:gd name="T85" fmla="*/ 378 h 552"/>
                  <a:gd name="T86" fmla="*/ 152 w 246"/>
                  <a:gd name="T87" fmla="*/ 374 h 552"/>
                  <a:gd name="T88" fmla="*/ 134 w 246"/>
                  <a:gd name="T89" fmla="*/ 370 h 552"/>
                  <a:gd name="T90" fmla="*/ 136 w 246"/>
                  <a:gd name="T91" fmla="*/ 346 h 552"/>
                  <a:gd name="T92" fmla="*/ 164 w 246"/>
                  <a:gd name="T93" fmla="*/ 344 h 552"/>
                  <a:gd name="T94" fmla="*/ 156 w 246"/>
                  <a:gd name="T95" fmla="*/ 326 h 552"/>
                  <a:gd name="T96" fmla="*/ 192 w 246"/>
                  <a:gd name="T97" fmla="*/ 308 h 552"/>
                  <a:gd name="T98" fmla="*/ 224 w 246"/>
                  <a:gd name="T99" fmla="*/ 290 h 552"/>
                  <a:gd name="T100" fmla="*/ 226 w 246"/>
                  <a:gd name="T101" fmla="*/ 258 h 552"/>
                  <a:gd name="T102" fmla="*/ 220 w 246"/>
                  <a:gd name="T103" fmla="*/ 242 h 552"/>
                  <a:gd name="T104" fmla="*/ 196 w 246"/>
                  <a:gd name="T105" fmla="*/ 154 h 552"/>
                  <a:gd name="T106" fmla="*/ 216 w 246"/>
                  <a:gd name="T107" fmla="*/ 116 h 552"/>
                  <a:gd name="T108" fmla="*/ 246 w 246"/>
                  <a:gd name="T109" fmla="*/ 92 h 552"/>
                  <a:gd name="T110" fmla="*/ 244 w 246"/>
                  <a:gd name="T111" fmla="*/ 78 h 552"/>
                  <a:gd name="T112" fmla="*/ 238 w 246"/>
                  <a:gd name="T113" fmla="*/ 102 h 552"/>
                  <a:gd name="T114" fmla="*/ 200 w 246"/>
                  <a:gd name="T115" fmla="*/ 142 h 552"/>
                  <a:gd name="T116" fmla="*/ 196 w 246"/>
                  <a:gd name="T117" fmla="*/ 154 h 5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552">
                    <a:moveTo>
                      <a:pt x="196" y="154"/>
                    </a:moveTo>
                    <a:lnTo>
                      <a:pt x="196" y="148"/>
                    </a:lnTo>
                    <a:lnTo>
                      <a:pt x="200" y="142"/>
                    </a:lnTo>
                    <a:lnTo>
                      <a:pt x="206" y="128"/>
                    </a:lnTo>
                    <a:lnTo>
                      <a:pt x="216" y="116"/>
                    </a:lnTo>
                    <a:lnTo>
                      <a:pt x="224" y="108"/>
                    </a:lnTo>
                    <a:lnTo>
                      <a:pt x="238" y="102"/>
                    </a:lnTo>
                    <a:lnTo>
                      <a:pt x="244" y="96"/>
                    </a:lnTo>
                    <a:lnTo>
                      <a:pt x="246" y="92"/>
                    </a:lnTo>
                    <a:lnTo>
                      <a:pt x="246" y="88"/>
                    </a:lnTo>
                    <a:lnTo>
                      <a:pt x="244" y="78"/>
                    </a:lnTo>
                    <a:lnTo>
                      <a:pt x="242" y="68"/>
                    </a:lnTo>
                    <a:lnTo>
                      <a:pt x="236" y="70"/>
                    </a:lnTo>
                    <a:lnTo>
                      <a:pt x="230" y="70"/>
                    </a:lnTo>
                    <a:lnTo>
                      <a:pt x="232" y="74"/>
                    </a:lnTo>
                    <a:lnTo>
                      <a:pt x="232" y="82"/>
                    </a:lnTo>
                    <a:lnTo>
                      <a:pt x="232" y="88"/>
                    </a:lnTo>
                    <a:lnTo>
                      <a:pt x="228" y="90"/>
                    </a:lnTo>
                    <a:lnTo>
                      <a:pt x="220" y="98"/>
                    </a:lnTo>
                    <a:lnTo>
                      <a:pt x="210" y="102"/>
                    </a:lnTo>
                    <a:lnTo>
                      <a:pt x="200" y="104"/>
                    </a:lnTo>
                    <a:lnTo>
                      <a:pt x="192" y="104"/>
                    </a:lnTo>
                    <a:lnTo>
                      <a:pt x="184" y="102"/>
                    </a:lnTo>
                    <a:lnTo>
                      <a:pt x="180" y="100"/>
                    </a:lnTo>
                    <a:lnTo>
                      <a:pt x="172" y="100"/>
                    </a:lnTo>
                    <a:lnTo>
                      <a:pt x="174" y="90"/>
                    </a:lnTo>
                    <a:lnTo>
                      <a:pt x="178" y="84"/>
                    </a:lnTo>
                    <a:lnTo>
                      <a:pt x="180" y="76"/>
                    </a:lnTo>
                    <a:lnTo>
                      <a:pt x="182" y="68"/>
                    </a:lnTo>
                    <a:lnTo>
                      <a:pt x="180" y="62"/>
                    </a:lnTo>
                    <a:lnTo>
                      <a:pt x="176" y="58"/>
                    </a:lnTo>
                    <a:lnTo>
                      <a:pt x="170" y="58"/>
                    </a:lnTo>
                    <a:lnTo>
                      <a:pt x="162" y="56"/>
                    </a:lnTo>
                    <a:lnTo>
                      <a:pt x="160" y="54"/>
                    </a:lnTo>
                    <a:lnTo>
                      <a:pt x="158" y="50"/>
                    </a:lnTo>
                    <a:lnTo>
                      <a:pt x="156" y="46"/>
                    </a:lnTo>
                    <a:lnTo>
                      <a:pt x="152" y="44"/>
                    </a:lnTo>
                    <a:lnTo>
                      <a:pt x="144" y="42"/>
                    </a:lnTo>
                    <a:lnTo>
                      <a:pt x="138" y="40"/>
                    </a:lnTo>
                    <a:lnTo>
                      <a:pt x="132" y="40"/>
                    </a:lnTo>
                    <a:lnTo>
                      <a:pt x="128" y="38"/>
                    </a:lnTo>
                    <a:lnTo>
                      <a:pt x="122" y="34"/>
                    </a:lnTo>
                    <a:lnTo>
                      <a:pt x="110" y="18"/>
                    </a:lnTo>
                    <a:lnTo>
                      <a:pt x="102" y="14"/>
                    </a:lnTo>
                    <a:lnTo>
                      <a:pt x="98" y="10"/>
                    </a:lnTo>
                    <a:lnTo>
                      <a:pt x="98" y="8"/>
                    </a:lnTo>
                    <a:lnTo>
                      <a:pt x="84" y="8"/>
                    </a:lnTo>
                    <a:lnTo>
                      <a:pt x="76" y="10"/>
                    </a:lnTo>
                    <a:lnTo>
                      <a:pt x="72" y="12"/>
                    </a:lnTo>
                    <a:lnTo>
                      <a:pt x="70" y="18"/>
                    </a:lnTo>
                    <a:lnTo>
                      <a:pt x="64" y="10"/>
                    </a:lnTo>
                    <a:lnTo>
                      <a:pt x="56" y="8"/>
                    </a:lnTo>
                    <a:lnTo>
                      <a:pt x="48" y="6"/>
                    </a:lnTo>
                    <a:lnTo>
                      <a:pt x="42" y="0"/>
                    </a:lnTo>
                    <a:lnTo>
                      <a:pt x="34" y="8"/>
                    </a:lnTo>
                    <a:lnTo>
                      <a:pt x="28" y="16"/>
                    </a:lnTo>
                    <a:lnTo>
                      <a:pt x="30" y="30"/>
                    </a:lnTo>
                    <a:lnTo>
                      <a:pt x="30" y="34"/>
                    </a:lnTo>
                    <a:lnTo>
                      <a:pt x="28" y="40"/>
                    </a:lnTo>
                    <a:lnTo>
                      <a:pt x="22" y="46"/>
                    </a:lnTo>
                    <a:lnTo>
                      <a:pt x="16" y="50"/>
                    </a:lnTo>
                    <a:lnTo>
                      <a:pt x="14" y="54"/>
                    </a:lnTo>
                    <a:lnTo>
                      <a:pt x="12" y="62"/>
                    </a:lnTo>
                    <a:lnTo>
                      <a:pt x="14" y="80"/>
                    </a:lnTo>
                    <a:lnTo>
                      <a:pt x="16" y="86"/>
                    </a:lnTo>
                    <a:lnTo>
                      <a:pt x="20" y="92"/>
                    </a:lnTo>
                    <a:lnTo>
                      <a:pt x="16" y="100"/>
                    </a:lnTo>
                    <a:lnTo>
                      <a:pt x="8" y="112"/>
                    </a:lnTo>
                    <a:lnTo>
                      <a:pt x="2" y="122"/>
                    </a:lnTo>
                    <a:lnTo>
                      <a:pt x="0" y="136"/>
                    </a:lnTo>
                    <a:lnTo>
                      <a:pt x="2" y="140"/>
                    </a:lnTo>
                    <a:lnTo>
                      <a:pt x="4" y="144"/>
                    </a:lnTo>
                    <a:lnTo>
                      <a:pt x="8" y="146"/>
                    </a:lnTo>
                    <a:lnTo>
                      <a:pt x="8" y="152"/>
                    </a:lnTo>
                    <a:lnTo>
                      <a:pt x="4" y="162"/>
                    </a:lnTo>
                    <a:lnTo>
                      <a:pt x="2" y="170"/>
                    </a:lnTo>
                    <a:lnTo>
                      <a:pt x="0" y="174"/>
                    </a:lnTo>
                    <a:lnTo>
                      <a:pt x="2" y="180"/>
                    </a:lnTo>
                    <a:lnTo>
                      <a:pt x="4" y="186"/>
                    </a:lnTo>
                    <a:lnTo>
                      <a:pt x="8" y="192"/>
                    </a:lnTo>
                    <a:lnTo>
                      <a:pt x="10" y="198"/>
                    </a:lnTo>
                    <a:lnTo>
                      <a:pt x="12" y="204"/>
                    </a:lnTo>
                    <a:lnTo>
                      <a:pt x="16" y="210"/>
                    </a:lnTo>
                    <a:lnTo>
                      <a:pt x="18" y="218"/>
                    </a:lnTo>
                    <a:lnTo>
                      <a:pt x="20" y="226"/>
                    </a:lnTo>
                    <a:lnTo>
                      <a:pt x="20" y="256"/>
                    </a:lnTo>
                    <a:lnTo>
                      <a:pt x="18" y="260"/>
                    </a:lnTo>
                    <a:lnTo>
                      <a:pt x="16" y="266"/>
                    </a:lnTo>
                    <a:lnTo>
                      <a:pt x="14" y="270"/>
                    </a:lnTo>
                    <a:lnTo>
                      <a:pt x="12" y="274"/>
                    </a:lnTo>
                    <a:lnTo>
                      <a:pt x="16" y="280"/>
                    </a:lnTo>
                    <a:lnTo>
                      <a:pt x="18" y="292"/>
                    </a:lnTo>
                    <a:lnTo>
                      <a:pt x="24" y="300"/>
                    </a:lnTo>
                    <a:lnTo>
                      <a:pt x="26" y="308"/>
                    </a:lnTo>
                    <a:lnTo>
                      <a:pt x="24" y="310"/>
                    </a:lnTo>
                    <a:lnTo>
                      <a:pt x="22" y="312"/>
                    </a:lnTo>
                    <a:lnTo>
                      <a:pt x="20" y="316"/>
                    </a:lnTo>
                    <a:lnTo>
                      <a:pt x="18" y="322"/>
                    </a:lnTo>
                    <a:lnTo>
                      <a:pt x="20" y="336"/>
                    </a:lnTo>
                    <a:lnTo>
                      <a:pt x="26" y="348"/>
                    </a:lnTo>
                    <a:lnTo>
                      <a:pt x="30" y="362"/>
                    </a:lnTo>
                    <a:lnTo>
                      <a:pt x="32" y="370"/>
                    </a:lnTo>
                    <a:lnTo>
                      <a:pt x="30" y="374"/>
                    </a:lnTo>
                    <a:lnTo>
                      <a:pt x="26" y="374"/>
                    </a:lnTo>
                    <a:lnTo>
                      <a:pt x="38" y="394"/>
                    </a:lnTo>
                    <a:lnTo>
                      <a:pt x="46" y="408"/>
                    </a:lnTo>
                    <a:lnTo>
                      <a:pt x="50" y="412"/>
                    </a:lnTo>
                    <a:lnTo>
                      <a:pt x="54" y="414"/>
                    </a:lnTo>
                    <a:lnTo>
                      <a:pt x="52" y="418"/>
                    </a:lnTo>
                    <a:lnTo>
                      <a:pt x="50" y="422"/>
                    </a:lnTo>
                    <a:lnTo>
                      <a:pt x="52" y="432"/>
                    </a:lnTo>
                    <a:lnTo>
                      <a:pt x="54" y="438"/>
                    </a:lnTo>
                    <a:lnTo>
                      <a:pt x="58" y="446"/>
                    </a:lnTo>
                    <a:lnTo>
                      <a:pt x="58" y="456"/>
                    </a:lnTo>
                    <a:lnTo>
                      <a:pt x="58" y="462"/>
                    </a:lnTo>
                    <a:lnTo>
                      <a:pt x="56" y="464"/>
                    </a:lnTo>
                    <a:lnTo>
                      <a:pt x="54" y="468"/>
                    </a:lnTo>
                    <a:lnTo>
                      <a:pt x="52" y="472"/>
                    </a:lnTo>
                    <a:lnTo>
                      <a:pt x="54" y="474"/>
                    </a:lnTo>
                    <a:lnTo>
                      <a:pt x="54" y="476"/>
                    </a:lnTo>
                    <a:lnTo>
                      <a:pt x="56" y="480"/>
                    </a:lnTo>
                    <a:lnTo>
                      <a:pt x="56" y="484"/>
                    </a:lnTo>
                    <a:lnTo>
                      <a:pt x="54" y="494"/>
                    </a:lnTo>
                    <a:lnTo>
                      <a:pt x="52" y="504"/>
                    </a:lnTo>
                    <a:lnTo>
                      <a:pt x="54" y="510"/>
                    </a:lnTo>
                    <a:lnTo>
                      <a:pt x="56" y="514"/>
                    </a:lnTo>
                    <a:lnTo>
                      <a:pt x="64" y="520"/>
                    </a:lnTo>
                    <a:lnTo>
                      <a:pt x="70" y="524"/>
                    </a:lnTo>
                    <a:lnTo>
                      <a:pt x="78" y="528"/>
                    </a:lnTo>
                    <a:lnTo>
                      <a:pt x="84" y="534"/>
                    </a:lnTo>
                    <a:lnTo>
                      <a:pt x="86" y="540"/>
                    </a:lnTo>
                    <a:lnTo>
                      <a:pt x="88" y="546"/>
                    </a:lnTo>
                    <a:lnTo>
                      <a:pt x="92" y="552"/>
                    </a:lnTo>
                    <a:lnTo>
                      <a:pt x="140" y="552"/>
                    </a:lnTo>
                    <a:lnTo>
                      <a:pt x="128" y="532"/>
                    </a:lnTo>
                    <a:lnTo>
                      <a:pt x="124" y="526"/>
                    </a:lnTo>
                    <a:lnTo>
                      <a:pt x="124" y="522"/>
                    </a:lnTo>
                    <a:lnTo>
                      <a:pt x="124" y="518"/>
                    </a:lnTo>
                    <a:lnTo>
                      <a:pt x="124" y="516"/>
                    </a:lnTo>
                    <a:lnTo>
                      <a:pt x="124" y="514"/>
                    </a:lnTo>
                    <a:lnTo>
                      <a:pt x="128" y="512"/>
                    </a:lnTo>
                    <a:lnTo>
                      <a:pt x="134" y="508"/>
                    </a:lnTo>
                    <a:lnTo>
                      <a:pt x="138" y="504"/>
                    </a:lnTo>
                    <a:lnTo>
                      <a:pt x="134" y="502"/>
                    </a:lnTo>
                    <a:lnTo>
                      <a:pt x="134" y="500"/>
                    </a:lnTo>
                    <a:lnTo>
                      <a:pt x="134" y="494"/>
                    </a:lnTo>
                    <a:lnTo>
                      <a:pt x="136" y="490"/>
                    </a:lnTo>
                    <a:lnTo>
                      <a:pt x="142" y="484"/>
                    </a:lnTo>
                    <a:lnTo>
                      <a:pt x="150" y="478"/>
                    </a:lnTo>
                    <a:lnTo>
                      <a:pt x="152" y="474"/>
                    </a:lnTo>
                    <a:lnTo>
                      <a:pt x="152" y="470"/>
                    </a:lnTo>
                    <a:lnTo>
                      <a:pt x="152" y="464"/>
                    </a:lnTo>
                    <a:lnTo>
                      <a:pt x="148" y="460"/>
                    </a:lnTo>
                    <a:lnTo>
                      <a:pt x="148" y="458"/>
                    </a:lnTo>
                    <a:lnTo>
                      <a:pt x="140" y="456"/>
                    </a:lnTo>
                    <a:lnTo>
                      <a:pt x="128" y="450"/>
                    </a:lnTo>
                    <a:lnTo>
                      <a:pt x="118" y="444"/>
                    </a:lnTo>
                    <a:lnTo>
                      <a:pt x="116" y="442"/>
                    </a:lnTo>
                    <a:lnTo>
                      <a:pt x="114" y="440"/>
                    </a:lnTo>
                    <a:lnTo>
                      <a:pt x="116" y="436"/>
                    </a:lnTo>
                    <a:lnTo>
                      <a:pt x="118" y="432"/>
                    </a:lnTo>
                    <a:lnTo>
                      <a:pt x="124" y="424"/>
                    </a:lnTo>
                    <a:lnTo>
                      <a:pt x="134" y="418"/>
                    </a:lnTo>
                    <a:lnTo>
                      <a:pt x="140" y="410"/>
                    </a:lnTo>
                    <a:lnTo>
                      <a:pt x="138" y="404"/>
                    </a:lnTo>
                    <a:lnTo>
                      <a:pt x="136" y="396"/>
                    </a:lnTo>
                    <a:lnTo>
                      <a:pt x="138" y="390"/>
                    </a:lnTo>
                    <a:lnTo>
                      <a:pt x="140" y="388"/>
                    </a:lnTo>
                    <a:lnTo>
                      <a:pt x="144" y="386"/>
                    </a:lnTo>
                    <a:lnTo>
                      <a:pt x="140" y="380"/>
                    </a:lnTo>
                    <a:lnTo>
                      <a:pt x="136" y="374"/>
                    </a:lnTo>
                    <a:lnTo>
                      <a:pt x="142" y="378"/>
                    </a:lnTo>
                    <a:lnTo>
                      <a:pt x="144" y="380"/>
                    </a:lnTo>
                    <a:lnTo>
                      <a:pt x="148" y="382"/>
                    </a:lnTo>
                    <a:lnTo>
                      <a:pt x="152" y="380"/>
                    </a:lnTo>
                    <a:lnTo>
                      <a:pt x="152" y="374"/>
                    </a:lnTo>
                    <a:lnTo>
                      <a:pt x="152" y="368"/>
                    </a:lnTo>
                    <a:lnTo>
                      <a:pt x="146" y="366"/>
                    </a:lnTo>
                    <a:lnTo>
                      <a:pt x="140" y="368"/>
                    </a:lnTo>
                    <a:lnTo>
                      <a:pt x="134" y="370"/>
                    </a:lnTo>
                    <a:lnTo>
                      <a:pt x="126" y="360"/>
                    </a:lnTo>
                    <a:lnTo>
                      <a:pt x="122" y="346"/>
                    </a:lnTo>
                    <a:lnTo>
                      <a:pt x="128" y="346"/>
                    </a:lnTo>
                    <a:lnTo>
                      <a:pt x="136" y="346"/>
                    </a:lnTo>
                    <a:lnTo>
                      <a:pt x="144" y="350"/>
                    </a:lnTo>
                    <a:lnTo>
                      <a:pt x="152" y="350"/>
                    </a:lnTo>
                    <a:lnTo>
                      <a:pt x="158" y="348"/>
                    </a:lnTo>
                    <a:lnTo>
                      <a:pt x="164" y="344"/>
                    </a:lnTo>
                    <a:lnTo>
                      <a:pt x="160" y="340"/>
                    </a:lnTo>
                    <a:lnTo>
                      <a:pt x="156" y="336"/>
                    </a:lnTo>
                    <a:lnTo>
                      <a:pt x="156" y="334"/>
                    </a:lnTo>
                    <a:lnTo>
                      <a:pt x="156" y="326"/>
                    </a:lnTo>
                    <a:lnTo>
                      <a:pt x="162" y="320"/>
                    </a:lnTo>
                    <a:lnTo>
                      <a:pt x="168" y="314"/>
                    </a:lnTo>
                    <a:lnTo>
                      <a:pt x="176" y="312"/>
                    </a:lnTo>
                    <a:lnTo>
                      <a:pt x="192" y="308"/>
                    </a:lnTo>
                    <a:lnTo>
                      <a:pt x="206" y="306"/>
                    </a:lnTo>
                    <a:lnTo>
                      <a:pt x="210" y="304"/>
                    </a:lnTo>
                    <a:lnTo>
                      <a:pt x="216" y="300"/>
                    </a:lnTo>
                    <a:lnTo>
                      <a:pt x="224" y="290"/>
                    </a:lnTo>
                    <a:lnTo>
                      <a:pt x="230" y="280"/>
                    </a:lnTo>
                    <a:lnTo>
                      <a:pt x="232" y="268"/>
                    </a:lnTo>
                    <a:lnTo>
                      <a:pt x="230" y="262"/>
                    </a:lnTo>
                    <a:lnTo>
                      <a:pt x="226" y="258"/>
                    </a:lnTo>
                    <a:lnTo>
                      <a:pt x="222" y="254"/>
                    </a:lnTo>
                    <a:lnTo>
                      <a:pt x="220" y="250"/>
                    </a:lnTo>
                    <a:lnTo>
                      <a:pt x="220" y="248"/>
                    </a:lnTo>
                    <a:lnTo>
                      <a:pt x="220" y="242"/>
                    </a:lnTo>
                    <a:lnTo>
                      <a:pt x="206" y="232"/>
                    </a:lnTo>
                    <a:lnTo>
                      <a:pt x="198" y="226"/>
                    </a:lnTo>
                    <a:lnTo>
                      <a:pt x="194" y="220"/>
                    </a:lnTo>
                    <a:lnTo>
                      <a:pt x="196" y="154"/>
                    </a:lnTo>
                    <a:lnTo>
                      <a:pt x="196" y="148"/>
                    </a:lnTo>
                    <a:lnTo>
                      <a:pt x="200" y="142"/>
                    </a:lnTo>
                    <a:lnTo>
                      <a:pt x="206" y="128"/>
                    </a:lnTo>
                    <a:lnTo>
                      <a:pt x="216" y="116"/>
                    </a:lnTo>
                    <a:lnTo>
                      <a:pt x="224" y="108"/>
                    </a:lnTo>
                    <a:lnTo>
                      <a:pt x="238" y="102"/>
                    </a:lnTo>
                    <a:lnTo>
                      <a:pt x="244" y="96"/>
                    </a:lnTo>
                    <a:lnTo>
                      <a:pt x="246" y="92"/>
                    </a:lnTo>
                    <a:lnTo>
                      <a:pt x="246" y="88"/>
                    </a:lnTo>
                    <a:lnTo>
                      <a:pt x="244" y="78"/>
                    </a:lnTo>
                    <a:lnTo>
                      <a:pt x="242" y="68"/>
                    </a:lnTo>
                    <a:lnTo>
                      <a:pt x="244" y="78"/>
                    </a:lnTo>
                    <a:lnTo>
                      <a:pt x="246" y="88"/>
                    </a:lnTo>
                    <a:lnTo>
                      <a:pt x="246" y="92"/>
                    </a:lnTo>
                    <a:lnTo>
                      <a:pt x="244" y="96"/>
                    </a:lnTo>
                    <a:lnTo>
                      <a:pt x="238" y="102"/>
                    </a:lnTo>
                    <a:lnTo>
                      <a:pt x="224" y="108"/>
                    </a:lnTo>
                    <a:lnTo>
                      <a:pt x="216" y="116"/>
                    </a:lnTo>
                    <a:lnTo>
                      <a:pt x="206" y="128"/>
                    </a:lnTo>
                    <a:lnTo>
                      <a:pt x="200" y="142"/>
                    </a:lnTo>
                    <a:lnTo>
                      <a:pt x="196" y="148"/>
                    </a:lnTo>
                    <a:lnTo>
                      <a:pt x="196" y="154"/>
                    </a:lnTo>
                    <a:lnTo>
                      <a:pt x="194" y="220"/>
                    </a:lnTo>
                    <a:lnTo>
                      <a:pt x="196" y="15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19" name="Freeform 81"/>
              <p:cNvSpPr>
                <a:spLocks noChangeAspect="1"/>
              </p:cNvSpPr>
              <p:nvPr/>
            </p:nvSpPr>
            <p:spPr bwMode="gray">
              <a:xfrm>
                <a:off x="1577" y="2472"/>
                <a:ext cx="192" cy="678"/>
              </a:xfrm>
              <a:custGeom>
                <a:avLst/>
                <a:gdLst>
                  <a:gd name="T0" fmla="*/ 120 w 192"/>
                  <a:gd name="T1" fmla="*/ 612 h 678"/>
                  <a:gd name="T2" fmla="*/ 98 w 192"/>
                  <a:gd name="T3" fmla="*/ 592 h 678"/>
                  <a:gd name="T4" fmla="*/ 88 w 192"/>
                  <a:gd name="T5" fmla="*/ 566 h 678"/>
                  <a:gd name="T6" fmla="*/ 88 w 192"/>
                  <a:gd name="T7" fmla="*/ 546 h 678"/>
                  <a:gd name="T8" fmla="*/ 92 w 192"/>
                  <a:gd name="T9" fmla="*/ 534 h 678"/>
                  <a:gd name="T10" fmla="*/ 86 w 192"/>
                  <a:gd name="T11" fmla="*/ 504 h 678"/>
                  <a:gd name="T12" fmla="*/ 84 w 192"/>
                  <a:gd name="T13" fmla="*/ 484 h 678"/>
                  <a:gd name="T14" fmla="*/ 64 w 192"/>
                  <a:gd name="T15" fmla="*/ 446 h 678"/>
                  <a:gd name="T16" fmla="*/ 54 w 192"/>
                  <a:gd name="T17" fmla="*/ 408 h 678"/>
                  <a:gd name="T18" fmla="*/ 58 w 192"/>
                  <a:gd name="T19" fmla="*/ 382 h 678"/>
                  <a:gd name="T20" fmla="*/ 50 w 192"/>
                  <a:gd name="T21" fmla="*/ 352 h 678"/>
                  <a:gd name="T22" fmla="*/ 52 w 192"/>
                  <a:gd name="T23" fmla="*/ 332 h 678"/>
                  <a:gd name="T24" fmla="*/ 50 w 192"/>
                  <a:gd name="T25" fmla="*/ 282 h 678"/>
                  <a:gd name="T26" fmla="*/ 38 w 192"/>
                  <a:gd name="T27" fmla="*/ 258 h 678"/>
                  <a:gd name="T28" fmla="*/ 38 w 192"/>
                  <a:gd name="T29" fmla="*/ 234 h 678"/>
                  <a:gd name="T30" fmla="*/ 36 w 192"/>
                  <a:gd name="T31" fmla="*/ 212 h 678"/>
                  <a:gd name="T32" fmla="*/ 50 w 192"/>
                  <a:gd name="T33" fmla="*/ 172 h 678"/>
                  <a:gd name="T34" fmla="*/ 46 w 192"/>
                  <a:gd name="T35" fmla="*/ 134 h 678"/>
                  <a:gd name="T36" fmla="*/ 62 w 192"/>
                  <a:gd name="T37" fmla="*/ 112 h 678"/>
                  <a:gd name="T38" fmla="*/ 60 w 192"/>
                  <a:gd name="T39" fmla="*/ 90 h 678"/>
                  <a:gd name="T40" fmla="*/ 48 w 192"/>
                  <a:gd name="T41" fmla="*/ 80 h 678"/>
                  <a:gd name="T42" fmla="*/ 34 w 192"/>
                  <a:gd name="T43" fmla="*/ 52 h 678"/>
                  <a:gd name="T44" fmla="*/ 14 w 192"/>
                  <a:gd name="T45" fmla="*/ 0 h 678"/>
                  <a:gd name="T46" fmla="*/ 0 w 192"/>
                  <a:gd name="T47" fmla="*/ 8 h 678"/>
                  <a:gd name="T48" fmla="*/ 14 w 192"/>
                  <a:gd name="T49" fmla="*/ 66 h 678"/>
                  <a:gd name="T50" fmla="*/ 16 w 192"/>
                  <a:gd name="T51" fmla="*/ 106 h 678"/>
                  <a:gd name="T52" fmla="*/ 10 w 192"/>
                  <a:gd name="T53" fmla="*/ 192 h 678"/>
                  <a:gd name="T54" fmla="*/ 18 w 192"/>
                  <a:gd name="T55" fmla="*/ 210 h 678"/>
                  <a:gd name="T56" fmla="*/ 14 w 192"/>
                  <a:gd name="T57" fmla="*/ 218 h 678"/>
                  <a:gd name="T58" fmla="*/ 24 w 192"/>
                  <a:gd name="T59" fmla="*/ 286 h 678"/>
                  <a:gd name="T60" fmla="*/ 22 w 192"/>
                  <a:gd name="T61" fmla="*/ 326 h 678"/>
                  <a:gd name="T62" fmla="*/ 12 w 192"/>
                  <a:gd name="T63" fmla="*/ 350 h 678"/>
                  <a:gd name="T64" fmla="*/ 18 w 192"/>
                  <a:gd name="T65" fmla="*/ 372 h 678"/>
                  <a:gd name="T66" fmla="*/ 26 w 192"/>
                  <a:gd name="T67" fmla="*/ 418 h 678"/>
                  <a:gd name="T68" fmla="*/ 40 w 192"/>
                  <a:gd name="T69" fmla="*/ 462 h 678"/>
                  <a:gd name="T70" fmla="*/ 44 w 192"/>
                  <a:gd name="T71" fmla="*/ 448 h 678"/>
                  <a:gd name="T72" fmla="*/ 52 w 192"/>
                  <a:gd name="T73" fmla="*/ 442 h 678"/>
                  <a:gd name="T74" fmla="*/ 56 w 192"/>
                  <a:gd name="T75" fmla="*/ 480 h 678"/>
                  <a:gd name="T76" fmla="*/ 48 w 192"/>
                  <a:gd name="T77" fmla="*/ 490 h 678"/>
                  <a:gd name="T78" fmla="*/ 46 w 192"/>
                  <a:gd name="T79" fmla="*/ 506 h 678"/>
                  <a:gd name="T80" fmla="*/ 46 w 192"/>
                  <a:gd name="T81" fmla="*/ 524 h 678"/>
                  <a:gd name="T82" fmla="*/ 58 w 192"/>
                  <a:gd name="T83" fmla="*/ 540 h 678"/>
                  <a:gd name="T84" fmla="*/ 54 w 192"/>
                  <a:gd name="T85" fmla="*/ 560 h 678"/>
                  <a:gd name="T86" fmla="*/ 66 w 192"/>
                  <a:gd name="T87" fmla="*/ 582 h 678"/>
                  <a:gd name="T88" fmla="*/ 96 w 192"/>
                  <a:gd name="T89" fmla="*/ 606 h 678"/>
                  <a:gd name="T90" fmla="*/ 96 w 192"/>
                  <a:gd name="T91" fmla="*/ 630 h 678"/>
                  <a:gd name="T92" fmla="*/ 156 w 192"/>
                  <a:gd name="T93" fmla="*/ 664 h 678"/>
                  <a:gd name="T94" fmla="*/ 172 w 192"/>
                  <a:gd name="T95" fmla="*/ 672 h 6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92" h="678">
                    <a:moveTo>
                      <a:pt x="174" y="624"/>
                    </a:moveTo>
                    <a:lnTo>
                      <a:pt x="126" y="624"/>
                    </a:lnTo>
                    <a:lnTo>
                      <a:pt x="122" y="618"/>
                    </a:lnTo>
                    <a:lnTo>
                      <a:pt x="120" y="612"/>
                    </a:lnTo>
                    <a:lnTo>
                      <a:pt x="118" y="606"/>
                    </a:lnTo>
                    <a:lnTo>
                      <a:pt x="112" y="600"/>
                    </a:lnTo>
                    <a:lnTo>
                      <a:pt x="104" y="596"/>
                    </a:lnTo>
                    <a:lnTo>
                      <a:pt x="98" y="592"/>
                    </a:lnTo>
                    <a:lnTo>
                      <a:pt x="90" y="586"/>
                    </a:lnTo>
                    <a:lnTo>
                      <a:pt x="88" y="582"/>
                    </a:lnTo>
                    <a:lnTo>
                      <a:pt x="86" y="576"/>
                    </a:lnTo>
                    <a:lnTo>
                      <a:pt x="88" y="566"/>
                    </a:lnTo>
                    <a:lnTo>
                      <a:pt x="90" y="556"/>
                    </a:lnTo>
                    <a:lnTo>
                      <a:pt x="90" y="552"/>
                    </a:lnTo>
                    <a:lnTo>
                      <a:pt x="88" y="548"/>
                    </a:lnTo>
                    <a:lnTo>
                      <a:pt x="88" y="546"/>
                    </a:lnTo>
                    <a:lnTo>
                      <a:pt x="86" y="544"/>
                    </a:lnTo>
                    <a:lnTo>
                      <a:pt x="88" y="540"/>
                    </a:lnTo>
                    <a:lnTo>
                      <a:pt x="90" y="536"/>
                    </a:lnTo>
                    <a:lnTo>
                      <a:pt x="92" y="534"/>
                    </a:lnTo>
                    <a:lnTo>
                      <a:pt x="92" y="528"/>
                    </a:lnTo>
                    <a:lnTo>
                      <a:pt x="92" y="518"/>
                    </a:lnTo>
                    <a:lnTo>
                      <a:pt x="88" y="510"/>
                    </a:lnTo>
                    <a:lnTo>
                      <a:pt x="86" y="504"/>
                    </a:lnTo>
                    <a:lnTo>
                      <a:pt x="84" y="494"/>
                    </a:lnTo>
                    <a:lnTo>
                      <a:pt x="86" y="490"/>
                    </a:lnTo>
                    <a:lnTo>
                      <a:pt x="88" y="486"/>
                    </a:lnTo>
                    <a:lnTo>
                      <a:pt x="84" y="484"/>
                    </a:lnTo>
                    <a:lnTo>
                      <a:pt x="80" y="480"/>
                    </a:lnTo>
                    <a:lnTo>
                      <a:pt x="72" y="466"/>
                    </a:lnTo>
                    <a:lnTo>
                      <a:pt x="60" y="446"/>
                    </a:lnTo>
                    <a:lnTo>
                      <a:pt x="64" y="446"/>
                    </a:lnTo>
                    <a:lnTo>
                      <a:pt x="66" y="442"/>
                    </a:lnTo>
                    <a:lnTo>
                      <a:pt x="64" y="434"/>
                    </a:lnTo>
                    <a:lnTo>
                      <a:pt x="60" y="420"/>
                    </a:lnTo>
                    <a:lnTo>
                      <a:pt x="54" y="408"/>
                    </a:lnTo>
                    <a:lnTo>
                      <a:pt x="52" y="394"/>
                    </a:lnTo>
                    <a:lnTo>
                      <a:pt x="54" y="388"/>
                    </a:lnTo>
                    <a:lnTo>
                      <a:pt x="56" y="384"/>
                    </a:lnTo>
                    <a:lnTo>
                      <a:pt x="58" y="382"/>
                    </a:lnTo>
                    <a:lnTo>
                      <a:pt x="60" y="380"/>
                    </a:lnTo>
                    <a:lnTo>
                      <a:pt x="58" y="372"/>
                    </a:lnTo>
                    <a:lnTo>
                      <a:pt x="52" y="364"/>
                    </a:lnTo>
                    <a:lnTo>
                      <a:pt x="50" y="352"/>
                    </a:lnTo>
                    <a:lnTo>
                      <a:pt x="46" y="346"/>
                    </a:lnTo>
                    <a:lnTo>
                      <a:pt x="48" y="342"/>
                    </a:lnTo>
                    <a:lnTo>
                      <a:pt x="50" y="338"/>
                    </a:lnTo>
                    <a:lnTo>
                      <a:pt x="52" y="332"/>
                    </a:lnTo>
                    <a:lnTo>
                      <a:pt x="54" y="328"/>
                    </a:lnTo>
                    <a:lnTo>
                      <a:pt x="54" y="298"/>
                    </a:lnTo>
                    <a:lnTo>
                      <a:pt x="52" y="290"/>
                    </a:lnTo>
                    <a:lnTo>
                      <a:pt x="50" y="282"/>
                    </a:lnTo>
                    <a:lnTo>
                      <a:pt x="46" y="276"/>
                    </a:lnTo>
                    <a:lnTo>
                      <a:pt x="44" y="270"/>
                    </a:lnTo>
                    <a:lnTo>
                      <a:pt x="42" y="264"/>
                    </a:lnTo>
                    <a:lnTo>
                      <a:pt x="38" y="258"/>
                    </a:lnTo>
                    <a:lnTo>
                      <a:pt x="36" y="252"/>
                    </a:lnTo>
                    <a:lnTo>
                      <a:pt x="34" y="246"/>
                    </a:lnTo>
                    <a:lnTo>
                      <a:pt x="36" y="242"/>
                    </a:lnTo>
                    <a:lnTo>
                      <a:pt x="38" y="234"/>
                    </a:lnTo>
                    <a:lnTo>
                      <a:pt x="42" y="224"/>
                    </a:lnTo>
                    <a:lnTo>
                      <a:pt x="42" y="218"/>
                    </a:lnTo>
                    <a:lnTo>
                      <a:pt x="38" y="216"/>
                    </a:lnTo>
                    <a:lnTo>
                      <a:pt x="36" y="212"/>
                    </a:lnTo>
                    <a:lnTo>
                      <a:pt x="34" y="208"/>
                    </a:lnTo>
                    <a:lnTo>
                      <a:pt x="36" y="194"/>
                    </a:lnTo>
                    <a:lnTo>
                      <a:pt x="42" y="184"/>
                    </a:lnTo>
                    <a:lnTo>
                      <a:pt x="50" y="172"/>
                    </a:lnTo>
                    <a:lnTo>
                      <a:pt x="54" y="164"/>
                    </a:lnTo>
                    <a:lnTo>
                      <a:pt x="50" y="158"/>
                    </a:lnTo>
                    <a:lnTo>
                      <a:pt x="48" y="152"/>
                    </a:lnTo>
                    <a:lnTo>
                      <a:pt x="46" y="134"/>
                    </a:lnTo>
                    <a:lnTo>
                      <a:pt x="48" y="126"/>
                    </a:lnTo>
                    <a:lnTo>
                      <a:pt x="50" y="122"/>
                    </a:lnTo>
                    <a:lnTo>
                      <a:pt x="56" y="118"/>
                    </a:lnTo>
                    <a:lnTo>
                      <a:pt x="62" y="112"/>
                    </a:lnTo>
                    <a:lnTo>
                      <a:pt x="64" y="106"/>
                    </a:lnTo>
                    <a:lnTo>
                      <a:pt x="64" y="102"/>
                    </a:lnTo>
                    <a:lnTo>
                      <a:pt x="62" y="88"/>
                    </a:lnTo>
                    <a:lnTo>
                      <a:pt x="60" y="90"/>
                    </a:lnTo>
                    <a:lnTo>
                      <a:pt x="56" y="90"/>
                    </a:lnTo>
                    <a:lnTo>
                      <a:pt x="52" y="90"/>
                    </a:lnTo>
                    <a:lnTo>
                      <a:pt x="50" y="86"/>
                    </a:lnTo>
                    <a:lnTo>
                      <a:pt x="48" y="80"/>
                    </a:lnTo>
                    <a:lnTo>
                      <a:pt x="42" y="60"/>
                    </a:lnTo>
                    <a:lnTo>
                      <a:pt x="40" y="56"/>
                    </a:lnTo>
                    <a:lnTo>
                      <a:pt x="36" y="54"/>
                    </a:lnTo>
                    <a:lnTo>
                      <a:pt x="34" y="52"/>
                    </a:lnTo>
                    <a:lnTo>
                      <a:pt x="32" y="50"/>
                    </a:lnTo>
                    <a:lnTo>
                      <a:pt x="28" y="20"/>
                    </a:lnTo>
                    <a:lnTo>
                      <a:pt x="22" y="8"/>
                    </a:lnTo>
                    <a:lnTo>
                      <a:pt x="14" y="0"/>
                    </a:lnTo>
                    <a:lnTo>
                      <a:pt x="12" y="0"/>
                    </a:lnTo>
                    <a:lnTo>
                      <a:pt x="8" y="4"/>
                    </a:lnTo>
                    <a:lnTo>
                      <a:pt x="4" y="6"/>
                    </a:lnTo>
                    <a:lnTo>
                      <a:pt x="0" y="8"/>
                    </a:lnTo>
                    <a:lnTo>
                      <a:pt x="4" y="18"/>
                    </a:lnTo>
                    <a:lnTo>
                      <a:pt x="8" y="32"/>
                    </a:lnTo>
                    <a:lnTo>
                      <a:pt x="12" y="48"/>
                    </a:lnTo>
                    <a:lnTo>
                      <a:pt x="14" y="66"/>
                    </a:lnTo>
                    <a:lnTo>
                      <a:pt x="10" y="80"/>
                    </a:lnTo>
                    <a:lnTo>
                      <a:pt x="8" y="96"/>
                    </a:lnTo>
                    <a:lnTo>
                      <a:pt x="12" y="102"/>
                    </a:lnTo>
                    <a:lnTo>
                      <a:pt x="16" y="106"/>
                    </a:lnTo>
                    <a:lnTo>
                      <a:pt x="18" y="118"/>
                    </a:lnTo>
                    <a:lnTo>
                      <a:pt x="18" y="134"/>
                    </a:lnTo>
                    <a:lnTo>
                      <a:pt x="16" y="162"/>
                    </a:lnTo>
                    <a:lnTo>
                      <a:pt x="10" y="192"/>
                    </a:lnTo>
                    <a:lnTo>
                      <a:pt x="12" y="198"/>
                    </a:lnTo>
                    <a:lnTo>
                      <a:pt x="14" y="202"/>
                    </a:lnTo>
                    <a:lnTo>
                      <a:pt x="16" y="206"/>
                    </a:lnTo>
                    <a:lnTo>
                      <a:pt x="18" y="210"/>
                    </a:lnTo>
                    <a:lnTo>
                      <a:pt x="18" y="214"/>
                    </a:lnTo>
                    <a:lnTo>
                      <a:pt x="16" y="214"/>
                    </a:lnTo>
                    <a:lnTo>
                      <a:pt x="14" y="216"/>
                    </a:lnTo>
                    <a:lnTo>
                      <a:pt x="14" y="218"/>
                    </a:lnTo>
                    <a:lnTo>
                      <a:pt x="14" y="236"/>
                    </a:lnTo>
                    <a:lnTo>
                      <a:pt x="20" y="252"/>
                    </a:lnTo>
                    <a:lnTo>
                      <a:pt x="22" y="268"/>
                    </a:lnTo>
                    <a:lnTo>
                      <a:pt x="24" y="286"/>
                    </a:lnTo>
                    <a:lnTo>
                      <a:pt x="22" y="302"/>
                    </a:lnTo>
                    <a:lnTo>
                      <a:pt x="22" y="310"/>
                    </a:lnTo>
                    <a:lnTo>
                      <a:pt x="20" y="318"/>
                    </a:lnTo>
                    <a:lnTo>
                      <a:pt x="22" y="326"/>
                    </a:lnTo>
                    <a:lnTo>
                      <a:pt x="22" y="332"/>
                    </a:lnTo>
                    <a:lnTo>
                      <a:pt x="20" y="340"/>
                    </a:lnTo>
                    <a:lnTo>
                      <a:pt x="16" y="346"/>
                    </a:lnTo>
                    <a:lnTo>
                      <a:pt x="12" y="350"/>
                    </a:lnTo>
                    <a:lnTo>
                      <a:pt x="10" y="352"/>
                    </a:lnTo>
                    <a:lnTo>
                      <a:pt x="10" y="358"/>
                    </a:lnTo>
                    <a:lnTo>
                      <a:pt x="12" y="362"/>
                    </a:lnTo>
                    <a:lnTo>
                      <a:pt x="18" y="372"/>
                    </a:lnTo>
                    <a:lnTo>
                      <a:pt x="22" y="380"/>
                    </a:lnTo>
                    <a:lnTo>
                      <a:pt x="24" y="388"/>
                    </a:lnTo>
                    <a:lnTo>
                      <a:pt x="24" y="404"/>
                    </a:lnTo>
                    <a:lnTo>
                      <a:pt x="26" y="418"/>
                    </a:lnTo>
                    <a:lnTo>
                      <a:pt x="28" y="436"/>
                    </a:lnTo>
                    <a:lnTo>
                      <a:pt x="34" y="456"/>
                    </a:lnTo>
                    <a:lnTo>
                      <a:pt x="36" y="462"/>
                    </a:lnTo>
                    <a:lnTo>
                      <a:pt x="40" y="462"/>
                    </a:lnTo>
                    <a:lnTo>
                      <a:pt x="44" y="462"/>
                    </a:lnTo>
                    <a:lnTo>
                      <a:pt x="46" y="462"/>
                    </a:lnTo>
                    <a:lnTo>
                      <a:pt x="46" y="460"/>
                    </a:lnTo>
                    <a:lnTo>
                      <a:pt x="44" y="448"/>
                    </a:lnTo>
                    <a:lnTo>
                      <a:pt x="40" y="436"/>
                    </a:lnTo>
                    <a:lnTo>
                      <a:pt x="44" y="434"/>
                    </a:lnTo>
                    <a:lnTo>
                      <a:pt x="50" y="434"/>
                    </a:lnTo>
                    <a:lnTo>
                      <a:pt x="52" y="442"/>
                    </a:lnTo>
                    <a:lnTo>
                      <a:pt x="52" y="456"/>
                    </a:lnTo>
                    <a:lnTo>
                      <a:pt x="54" y="462"/>
                    </a:lnTo>
                    <a:lnTo>
                      <a:pt x="56" y="466"/>
                    </a:lnTo>
                    <a:lnTo>
                      <a:pt x="56" y="480"/>
                    </a:lnTo>
                    <a:lnTo>
                      <a:pt x="50" y="482"/>
                    </a:lnTo>
                    <a:lnTo>
                      <a:pt x="44" y="482"/>
                    </a:lnTo>
                    <a:lnTo>
                      <a:pt x="46" y="486"/>
                    </a:lnTo>
                    <a:lnTo>
                      <a:pt x="48" y="490"/>
                    </a:lnTo>
                    <a:lnTo>
                      <a:pt x="50" y="492"/>
                    </a:lnTo>
                    <a:lnTo>
                      <a:pt x="50" y="496"/>
                    </a:lnTo>
                    <a:lnTo>
                      <a:pt x="50" y="502"/>
                    </a:lnTo>
                    <a:lnTo>
                      <a:pt x="46" y="506"/>
                    </a:lnTo>
                    <a:lnTo>
                      <a:pt x="42" y="512"/>
                    </a:lnTo>
                    <a:lnTo>
                      <a:pt x="40" y="518"/>
                    </a:lnTo>
                    <a:lnTo>
                      <a:pt x="42" y="522"/>
                    </a:lnTo>
                    <a:lnTo>
                      <a:pt x="46" y="524"/>
                    </a:lnTo>
                    <a:lnTo>
                      <a:pt x="56" y="526"/>
                    </a:lnTo>
                    <a:lnTo>
                      <a:pt x="54" y="530"/>
                    </a:lnTo>
                    <a:lnTo>
                      <a:pt x="56" y="534"/>
                    </a:lnTo>
                    <a:lnTo>
                      <a:pt x="58" y="540"/>
                    </a:lnTo>
                    <a:lnTo>
                      <a:pt x="58" y="544"/>
                    </a:lnTo>
                    <a:lnTo>
                      <a:pt x="50" y="544"/>
                    </a:lnTo>
                    <a:lnTo>
                      <a:pt x="50" y="554"/>
                    </a:lnTo>
                    <a:lnTo>
                      <a:pt x="54" y="560"/>
                    </a:lnTo>
                    <a:lnTo>
                      <a:pt x="62" y="568"/>
                    </a:lnTo>
                    <a:lnTo>
                      <a:pt x="62" y="572"/>
                    </a:lnTo>
                    <a:lnTo>
                      <a:pt x="62" y="576"/>
                    </a:lnTo>
                    <a:lnTo>
                      <a:pt x="66" y="582"/>
                    </a:lnTo>
                    <a:lnTo>
                      <a:pt x="74" y="594"/>
                    </a:lnTo>
                    <a:lnTo>
                      <a:pt x="80" y="602"/>
                    </a:lnTo>
                    <a:lnTo>
                      <a:pt x="86" y="606"/>
                    </a:lnTo>
                    <a:lnTo>
                      <a:pt x="96" y="606"/>
                    </a:lnTo>
                    <a:lnTo>
                      <a:pt x="94" y="618"/>
                    </a:lnTo>
                    <a:lnTo>
                      <a:pt x="96" y="622"/>
                    </a:lnTo>
                    <a:lnTo>
                      <a:pt x="100" y="626"/>
                    </a:lnTo>
                    <a:lnTo>
                      <a:pt x="96" y="630"/>
                    </a:lnTo>
                    <a:lnTo>
                      <a:pt x="106" y="640"/>
                    </a:lnTo>
                    <a:lnTo>
                      <a:pt x="122" y="648"/>
                    </a:lnTo>
                    <a:lnTo>
                      <a:pt x="154" y="660"/>
                    </a:lnTo>
                    <a:lnTo>
                      <a:pt x="156" y="664"/>
                    </a:lnTo>
                    <a:lnTo>
                      <a:pt x="158" y="666"/>
                    </a:lnTo>
                    <a:lnTo>
                      <a:pt x="160" y="668"/>
                    </a:lnTo>
                    <a:lnTo>
                      <a:pt x="164" y="670"/>
                    </a:lnTo>
                    <a:lnTo>
                      <a:pt x="172" y="672"/>
                    </a:lnTo>
                    <a:lnTo>
                      <a:pt x="178" y="674"/>
                    </a:lnTo>
                    <a:lnTo>
                      <a:pt x="192" y="678"/>
                    </a:lnTo>
                    <a:lnTo>
                      <a:pt x="174" y="6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0" name="Freeform 82"/>
              <p:cNvSpPr>
                <a:spLocks noChangeAspect="1"/>
              </p:cNvSpPr>
              <p:nvPr/>
            </p:nvSpPr>
            <p:spPr bwMode="gray">
              <a:xfrm>
                <a:off x="1751" y="3096"/>
                <a:ext cx="68" cy="56"/>
              </a:xfrm>
              <a:custGeom>
                <a:avLst/>
                <a:gdLst>
                  <a:gd name="T0" fmla="*/ 0 w 68"/>
                  <a:gd name="T1" fmla="*/ 0 h 56"/>
                  <a:gd name="T2" fmla="*/ 6 w 68"/>
                  <a:gd name="T3" fmla="*/ 6 h 56"/>
                  <a:gd name="T4" fmla="*/ 12 w 68"/>
                  <a:gd name="T5" fmla="*/ 14 h 56"/>
                  <a:gd name="T6" fmla="*/ 28 w 68"/>
                  <a:gd name="T7" fmla="*/ 26 h 56"/>
                  <a:gd name="T8" fmla="*/ 40 w 68"/>
                  <a:gd name="T9" fmla="*/ 30 h 56"/>
                  <a:gd name="T10" fmla="*/ 50 w 68"/>
                  <a:gd name="T11" fmla="*/ 32 h 56"/>
                  <a:gd name="T12" fmla="*/ 62 w 68"/>
                  <a:gd name="T13" fmla="*/ 36 h 56"/>
                  <a:gd name="T14" fmla="*/ 66 w 68"/>
                  <a:gd name="T15" fmla="*/ 38 h 56"/>
                  <a:gd name="T16" fmla="*/ 68 w 68"/>
                  <a:gd name="T17" fmla="*/ 42 h 56"/>
                  <a:gd name="T18" fmla="*/ 48 w 68"/>
                  <a:gd name="T19" fmla="*/ 52 h 56"/>
                  <a:gd name="T20" fmla="*/ 40 w 68"/>
                  <a:gd name="T21" fmla="*/ 54 h 56"/>
                  <a:gd name="T22" fmla="*/ 28 w 68"/>
                  <a:gd name="T23" fmla="*/ 56 h 56"/>
                  <a:gd name="T24" fmla="*/ 18 w 68"/>
                  <a:gd name="T25" fmla="*/ 54 h 56"/>
                  <a:gd name="T26" fmla="*/ 0 w 68"/>
                  <a:gd name="T27" fmla="*/ 0 h 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8" h="56">
                    <a:moveTo>
                      <a:pt x="0" y="0"/>
                    </a:moveTo>
                    <a:lnTo>
                      <a:pt x="6" y="6"/>
                    </a:lnTo>
                    <a:lnTo>
                      <a:pt x="12" y="14"/>
                    </a:lnTo>
                    <a:lnTo>
                      <a:pt x="28" y="26"/>
                    </a:lnTo>
                    <a:lnTo>
                      <a:pt x="40" y="30"/>
                    </a:lnTo>
                    <a:lnTo>
                      <a:pt x="50" y="32"/>
                    </a:lnTo>
                    <a:lnTo>
                      <a:pt x="62" y="36"/>
                    </a:lnTo>
                    <a:lnTo>
                      <a:pt x="66" y="38"/>
                    </a:lnTo>
                    <a:lnTo>
                      <a:pt x="68" y="42"/>
                    </a:lnTo>
                    <a:lnTo>
                      <a:pt x="48" y="52"/>
                    </a:lnTo>
                    <a:lnTo>
                      <a:pt x="40" y="54"/>
                    </a:lnTo>
                    <a:lnTo>
                      <a:pt x="28" y="56"/>
                    </a:lnTo>
                    <a:lnTo>
                      <a:pt x="18" y="54"/>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21" name="Freeform 83"/>
              <p:cNvSpPr>
                <a:spLocks noChangeAspect="1"/>
              </p:cNvSpPr>
              <p:nvPr/>
            </p:nvSpPr>
            <p:spPr bwMode="gray">
              <a:xfrm>
                <a:off x="1429" y="1914"/>
                <a:ext cx="184" cy="304"/>
              </a:xfrm>
              <a:custGeom>
                <a:avLst/>
                <a:gdLst>
                  <a:gd name="T0" fmla="*/ 6 w 184"/>
                  <a:gd name="T1" fmla="*/ 184 h 304"/>
                  <a:gd name="T2" fmla="*/ 18 w 184"/>
                  <a:gd name="T3" fmla="*/ 172 h 304"/>
                  <a:gd name="T4" fmla="*/ 28 w 184"/>
                  <a:gd name="T5" fmla="*/ 158 h 304"/>
                  <a:gd name="T6" fmla="*/ 26 w 184"/>
                  <a:gd name="T7" fmla="*/ 118 h 304"/>
                  <a:gd name="T8" fmla="*/ 22 w 184"/>
                  <a:gd name="T9" fmla="*/ 100 h 304"/>
                  <a:gd name="T10" fmla="*/ 16 w 184"/>
                  <a:gd name="T11" fmla="*/ 90 h 304"/>
                  <a:gd name="T12" fmla="*/ 26 w 184"/>
                  <a:gd name="T13" fmla="*/ 76 h 304"/>
                  <a:gd name="T14" fmla="*/ 32 w 184"/>
                  <a:gd name="T15" fmla="*/ 72 h 304"/>
                  <a:gd name="T16" fmla="*/ 46 w 184"/>
                  <a:gd name="T17" fmla="*/ 62 h 304"/>
                  <a:gd name="T18" fmla="*/ 56 w 184"/>
                  <a:gd name="T19" fmla="*/ 54 h 304"/>
                  <a:gd name="T20" fmla="*/ 60 w 184"/>
                  <a:gd name="T21" fmla="*/ 34 h 304"/>
                  <a:gd name="T22" fmla="*/ 72 w 184"/>
                  <a:gd name="T23" fmla="*/ 24 h 304"/>
                  <a:gd name="T24" fmla="*/ 86 w 184"/>
                  <a:gd name="T25" fmla="*/ 18 h 304"/>
                  <a:gd name="T26" fmla="*/ 118 w 184"/>
                  <a:gd name="T27" fmla="*/ 4 h 304"/>
                  <a:gd name="T28" fmla="*/ 128 w 184"/>
                  <a:gd name="T29" fmla="*/ 8 h 304"/>
                  <a:gd name="T30" fmla="*/ 118 w 184"/>
                  <a:gd name="T31" fmla="*/ 18 h 304"/>
                  <a:gd name="T32" fmla="*/ 94 w 184"/>
                  <a:gd name="T33" fmla="*/ 48 h 304"/>
                  <a:gd name="T34" fmla="*/ 98 w 184"/>
                  <a:gd name="T35" fmla="*/ 64 h 304"/>
                  <a:gd name="T36" fmla="*/ 106 w 184"/>
                  <a:gd name="T37" fmla="*/ 76 h 304"/>
                  <a:gd name="T38" fmla="*/ 102 w 184"/>
                  <a:gd name="T39" fmla="*/ 92 h 304"/>
                  <a:gd name="T40" fmla="*/ 112 w 184"/>
                  <a:gd name="T41" fmla="*/ 100 h 304"/>
                  <a:gd name="T42" fmla="*/ 142 w 184"/>
                  <a:gd name="T43" fmla="*/ 106 h 304"/>
                  <a:gd name="T44" fmla="*/ 152 w 184"/>
                  <a:gd name="T45" fmla="*/ 118 h 304"/>
                  <a:gd name="T46" fmla="*/ 170 w 184"/>
                  <a:gd name="T47" fmla="*/ 118 h 304"/>
                  <a:gd name="T48" fmla="*/ 176 w 184"/>
                  <a:gd name="T49" fmla="*/ 132 h 304"/>
                  <a:gd name="T50" fmla="*/ 174 w 184"/>
                  <a:gd name="T51" fmla="*/ 154 h 304"/>
                  <a:gd name="T52" fmla="*/ 182 w 184"/>
                  <a:gd name="T53" fmla="*/ 168 h 304"/>
                  <a:gd name="T54" fmla="*/ 178 w 184"/>
                  <a:gd name="T55" fmla="*/ 174 h 304"/>
                  <a:gd name="T56" fmla="*/ 184 w 184"/>
                  <a:gd name="T57" fmla="*/ 190 h 304"/>
                  <a:gd name="T58" fmla="*/ 148 w 184"/>
                  <a:gd name="T59" fmla="*/ 200 h 304"/>
                  <a:gd name="T60" fmla="*/ 146 w 184"/>
                  <a:gd name="T61" fmla="*/ 206 h 304"/>
                  <a:gd name="T62" fmla="*/ 152 w 184"/>
                  <a:gd name="T63" fmla="*/ 220 h 304"/>
                  <a:gd name="T64" fmla="*/ 140 w 184"/>
                  <a:gd name="T65" fmla="*/ 226 h 304"/>
                  <a:gd name="T66" fmla="*/ 142 w 184"/>
                  <a:gd name="T67" fmla="*/ 240 h 304"/>
                  <a:gd name="T68" fmla="*/ 146 w 184"/>
                  <a:gd name="T69" fmla="*/ 276 h 304"/>
                  <a:gd name="T70" fmla="*/ 132 w 184"/>
                  <a:gd name="T71" fmla="*/ 298 h 304"/>
                  <a:gd name="T72" fmla="*/ 136 w 184"/>
                  <a:gd name="T73" fmla="*/ 286 h 304"/>
                  <a:gd name="T74" fmla="*/ 134 w 184"/>
                  <a:gd name="T75" fmla="*/ 274 h 304"/>
                  <a:gd name="T76" fmla="*/ 122 w 184"/>
                  <a:gd name="T77" fmla="*/ 278 h 304"/>
                  <a:gd name="T78" fmla="*/ 114 w 184"/>
                  <a:gd name="T79" fmla="*/ 272 h 304"/>
                  <a:gd name="T80" fmla="*/ 106 w 184"/>
                  <a:gd name="T81" fmla="*/ 276 h 304"/>
                  <a:gd name="T82" fmla="*/ 86 w 184"/>
                  <a:gd name="T83" fmla="*/ 260 h 304"/>
                  <a:gd name="T84" fmla="*/ 68 w 184"/>
                  <a:gd name="T85" fmla="*/ 242 h 304"/>
                  <a:gd name="T86" fmla="*/ 52 w 184"/>
                  <a:gd name="T87" fmla="*/ 234 h 304"/>
                  <a:gd name="T88" fmla="*/ 36 w 184"/>
                  <a:gd name="T89" fmla="*/ 226 h 304"/>
                  <a:gd name="T90" fmla="*/ 0 w 184"/>
                  <a:gd name="T91" fmla="*/ 204 h 3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4" h="304">
                    <a:moveTo>
                      <a:pt x="2" y="204"/>
                    </a:moveTo>
                    <a:lnTo>
                      <a:pt x="2" y="194"/>
                    </a:lnTo>
                    <a:lnTo>
                      <a:pt x="6" y="184"/>
                    </a:lnTo>
                    <a:lnTo>
                      <a:pt x="8" y="178"/>
                    </a:lnTo>
                    <a:lnTo>
                      <a:pt x="18" y="176"/>
                    </a:lnTo>
                    <a:lnTo>
                      <a:pt x="18" y="172"/>
                    </a:lnTo>
                    <a:lnTo>
                      <a:pt x="22" y="166"/>
                    </a:lnTo>
                    <a:lnTo>
                      <a:pt x="26" y="162"/>
                    </a:lnTo>
                    <a:lnTo>
                      <a:pt x="28" y="158"/>
                    </a:lnTo>
                    <a:lnTo>
                      <a:pt x="26" y="142"/>
                    </a:lnTo>
                    <a:lnTo>
                      <a:pt x="24" y="124"/>
                    </a:lnTo>
                    <a:lnTo>
                      <a:pt x="26" y="118"/>
                    </a:lnTo>
                    <a:lnTo>
                      <a:pt x="28" y="114"/>
                    </a:lnTo>
                    <a:lnTo>
                      <a:pt x="26" y="106"/>
                    </a:lnTo>
                    <a:lnTo>
                      <a:pt x="22" y="100"/>
                    </a:lnTo>
                    <a:lnTo>
                      <a:pt x="18" y="96"/>
                    </a:lnTo>
                    <a:lnTo>
                      <a:pt x="18" y="90"/>
                    </a:lnTo>
                    <a:lnTo>
                      <a:pt x="16" y="90"/>
                    </a:lnTo>
                    <a:lnTo>
                      <a:pt x="22" y="86"/>
                    </a:lnTo>
                    <a:lnTo>
                      <a:pt x="28" y="82"/>
                    </a:lnTo>
                    <a:lnTo>
                      <a:pt x="26" y="76"/>
                    </a:lnTo>
                    <a:lnTo>
                      <a:pt x="26" y="70"/>
                    </a:lnTo>
                    <a:lnTo>
                      <a:pt x="28" y="68"/>
                    </a:lnTo>
                    <a:lnTo>
                      <a:pt x="32" y="72"/>
                    </a:lnTo>
                    <a:lnTo>
                      <a:pt x="40" y="74"/>
                    </a:lnTo>
                    <a:lnTo>
                      <a:pt x="42" y="64"/>
                    </a:lnTo>
                    <a:lnTo>
                      <a:pt x="46" y="62"/>
                    </a:lnTo>
                    <a:lnTo>
                      <a:pt x="48" y="58"/>
                    </a:lnTo>
                    <a:lnTo>
                      <a:pt x="52" y="58"/>
                    </a:lnTo>
                    <a:lnTo>
                      <a:pt x="56" y="54"/>
                    </a:lnTo>
                    <a:lnTo>
                      <a:pt x="58" y="48"/>
                    </a:lnTo>
                    <a:lnTo>
                      <a:pt x="60" y="42"/>
                    </a:lnTo>
                    <a:lnTo>
                      <a:pt x="60" y="34"/>
                    </a:lnTo>
                    <a:lnTo>
                      <a:pt x="62" y="30"/>
                    </a:lnTo>
                    <a:lnTo>
                      <a:pt x="66" y="26"/>
                    </a:lnTo>
                    <a:lnTo>
                      <a:pt x="72" y="24"/>
                    </a:lnTo>
                    <a:lnTo>
                      <a:pt x="80" y="24"/>
                    </a:lnTo>
                    <a:lnTo>
                      <a:pt x="82" y="20"/>
                    </a:lnTo>
                    <a:lnTo>
                      <a:pt x="86" y="18"/>
                    </a:lnTo>
                    <a:lnTo>
                      <a:pt x="98" y="14"/>
                    </a:lnTo>
                    <a:lnTo>
                      <a:pt x="110" y="10"/>
                    </a:lnTo>
                    <a:lnTo>
                      <a:pt x="118" y="4"/>
                    </a:lnTo>
                    <a:lnTo>
                      <a:pt x="124" y="2"/>
                    </a:lnTo>
                    <a:lnTo>
                      <a:pt x="128" y="0"/>
                    </a:lnTo>
                    <a:lnTo>
                      <a:pt x="128" y="8"/>
                    </a:lnTo>
                    <a:lnTo>
                      <a:pt x="124" y="10"/>
                    </a:lnTo>
                    <a:lnTo>
                      <a:pt x="120" y="14"/>
                    </a:lnTo>
                    <a:lnTo>
                      <a:pt x="118" y="18"/>
                    </a:lnTo>
                    <a:lnTo>
                      <a:pt x="110" y="28"/>
                    </a:lnTo>
                    <a:lnTo>
                      <a:pt x="98" y="40"/>
                    </a:lnTo>
                    <a:lnTo>
                      <a:pt x="94" y="48"/>
                    </a:lnTo>
                    <a:lnTo>
                      <a:pt x="92" y="56"/>
                    </a:lnTo>
                    <a:lnTo>
                      <a:pt x="94" y="62"/>
                    </a:lnTo>
                    <a:lnTo>
                      <a:pt x="98" y="64"/>
                    </a:lnTo>
                    <a:lnTo>
                      <a:pt x="100" y="68"/>
                    </a:lnTo>
                    <a:lnTo>
                      <a:pt x="102" y="72"/>
                    </a:lnTo>
                    <a:lnTo>
                      <a:pt x="106" y="76"/>
                    </a:lnTo>
                    <a:lnTo>
                      <a:pt x="108" y="82"/>
                    </a:lnTo>
                    <a:lnTo>
                      <a:pt x="104" y="88"/>
                    </a:lnTo>
                    <a:lnTo>
                      <a:pt x="102" y="92"/>
                    </a:lnTo>
                    <a:lnTo>
                      <a:pt x="104" y="94"/>
                    </a:lnTo>
                    <a:lnTo>
                      <a:pt x="108" y="98"/>
                    </a:lnTo>
                    <a:lnTo>
                      <a:pt x="112" y="100"/>
                    </a:lnTo>
                    <a:lnTo>
                      <a:pt x="116" y="102"/>
                    </a:lnTo>
                    <a:lnTo>
                      <a:pt x="130" y="104"/>
                    </a:lnTo>
                    <a:lnTo>
                      <a:pt x="142" y="106"/>
                    </a:lnTo>
                    <a:lnTo>
                      <a:pt x="142" y="112"/>
                    </a:lnTo>
                    <a:lnTo>
                      <a:pt x="146" y="116"/>
                    </a:lnTo>
                    <a:lnTo>
                      <a:pt x="152" y="118"/>
                    </a:lnTo>
                    <a:lnTo>
                      <a:pt x="158" y="118"/>
                    </a:lnTo>
                    <a:lnTo>
                      <a:pt x="166" y="118"/>
                    </a:lnTo>
                    <a:lnTo>
                      <a:pt x="170" y="118"/>
                    </a:lnTo>
                    <a:lnTo>
                      <a:pt x="176" y="116"/>
                    </a:lnTo>
                    <a:lnTo>
                      <a:pt x="184" y="116"/>
                    </a:lnTo>
                    <a:lnTo>
                      <a:pt x="176" y="132"/>
                    </a:lnTo>
                    <a:lnTo>
                      <a:pt x="174" y="142"/>
                    </a:lnTo>
                    <a:lnTo>
                      <a:pt x="172" y="148"/>
                    </a:lnTo>
                    <a:lnTo>
                      <a:pt x="174" y="154"/>
                    </a:lnTo>
                    <a:lnTo>
                      <a:pt x="178" y="158"/>
                    </a:lnTo>
                    <a:lnTo>
                      <a:pt x="180" y="162"/>
                    </a:lnTo>
                    <a:lnTo>
                      <a:pt x="182" y="168"/>
                    </a:lnTo>
                    <a:lnTo>
                      <a:pt x="182" y="170"/>
                    </a:lnTo>
                    <a:lnTo>
                      <a:pt x="180" y="174"/>
                    </a:lnTo>
                    <a:lnTo>
                      <a:pt x="178" y="174"/>
                    </a:lnTo>
                    <a:lnTo>
                      <a:pt x="178" y="178"/>
                    </a:lnTo>
                    <a:lnTo>
                      <a:pt x="180" y="182"/>
                    </a:lnTo>
                    <a:lnTo>
                      <a:pt x="184" y="190"/>
                    </a:lnTo>
                    <a:lnTo>
                      <a:pt x="170" y="198"/>
                    </a:lnTo>
                    <a:lnTo>
                      <a:pt x="160" y="200"/>
                    </a:lnTo>
                    <a:lnTo>
                      <a:pt x="148" y="200"/>
                    </a:lnTo>
                    <a:lnTo>
                      <a:pt x="142" y="204"/>
                    </a:lnTo>
                    <a:lnTo>
                      <a:pt x="144" y="204"/>
                    </a:lnTo>
                    <a:lnTo>
                      <a:pt x="146" y="206"/>
                    </a:lnTo>
                    <a:lnTo>
                      <a:pt x="148" y="210"/>
                    </a:lnTo>
                    <a:lnTo>
                      <a:pt x="152" y="212"/>
                    </a:lnTo>
                    <a:lnTo>
                      <a:pt x="152" y="220"/>
                    </a:lnTo>
                    <a:lnTo>
                      <a:pt x="146" y="220"/>
                    </a:lnTo>
                    <a:lnTo>
                      <a:pt x="142" y="222"/>
                    </a:lnTo>
                    <a:lnTo>
                      <a:pt x="140" y="226"/>
                    </a:lnTo>
                    <a:lnTo>
                      <a:pt x="138" y="228"/>
                    </a:lnTo>
                    <a:lnTo>
                      <a:pt x="140" y="234"/>
                    </a:lnTo>
                    <a:lnTo>
                      <a:pt x="142" y="240"/>
                    </a:lnTo>
                    <a:lnTo>
                      <a:pt x="146" y="246"/>
                    </a:lnTo>
                    <a:lnTo>
                      <a:pt x="148" y="252"/>
                    </a:lnTo>
                    <a:lnTo>
                      <a:pt x="146" y="276"/>
                    </a:lnTo>
                    <a:lnTo>
                      <a:pt x="142" y="304"/>
                    </a:lnTo>
                    <a:lnTo>
                      <a:pt x="136" y="300"/>
                    </a:lnTo>
                    <a:lnTo>
                      <a:pt x="132" y="298"/>
                    </a:lnTo>
                    <a:lnTo>
                      <a:pt x="130" y="294"/>
                    </a:lnTo>
                    <a:lnTo>
                      <a:pt x="132" y="290"/>
                    </a:lnTo>
                    <a:lnTo>
                      <a:pt x="136" y="286"/>
                    </a:lnTo>
                    <a:lnTo>
                      <a:pt x="138" y="282"/>
                    </a:lnTo>
                    <a:lnTo>
                      <a:pt x="140" y="278"/>
                    </a:lnTo>
                    <a:lnTo>
                      <a:pt x="134" y="274"/>
                    </a:lnTo>
                    <a:lnTo>
                      <a:pt x="126" y="272"/>
                    </a:lnTo>
                    <a:lnTo>
                      <a:pt x="122" y="274"/>
                    </a:lnTo>
                    <a:lnTo>
                      <a:pt x="122" y="278"/>
                    </a:lnTo>
                    <a:lnTo>
                      <a:pt x="118" y="274"/>
                    </a:lnTo>
                    <a:lnTo>
                      <a:pt x="116" y="272"/>
                    </a:lnTo>
                    <a:lnTo>
                      <a:pt x="114" y="272"/>
                    </a:lnTo>
                    <a:lnTo>
                      <a:pt x="110" y="274"/>
                    </a:lnTo>
                    <a:lnTo>
                      <a:pt x="108" y="276"/>
                    </a:lnTo>
                    <a:lnTo>
                      <a:pt x="106" y="276"/>
                    </a:lnTo>
                    <a:lnTo>
                      <a:pt x="90" y="276"/>
                    </a:lnTo>
                    <a:lnTo>
                      <a:pt x="88" y="268"/>
                    </a:lnTo>
                    <a:lnTo>
                      <a:pt x="86" y="260"/>
                    </a:lnTo>
                    <a:lnTo>
                      <a:pt x="82" y="256"/>
                    </a:lnTo>
                    <a:lnTo>
                      <a:pt x="76" y="248"/>
                    </a:lnTo>
                    <a:lnTo>
                      <a:pt x="68" y="242"/>
                    </a:lnTo>
                    <a:lnTo>
                      <a:pt x="62" y="238"/>
                    </a:lnTo>
                    <a:lnTo>
                      <a:pt x="58" y="234"/>
                    </a:lnTo>
                    <a:lnTo>
                      <a:pt x="52" y="234"/>
                    </a:lnTo>
                    <a:lnTo>
                      <a:pt x="50" y="230"/>
                    </a:lnTo>
                    <a:lnTo>
                      <a:pt x="52" y="228"/>
                    </a:lnTo>
                    <a:lnTo>
                      <a:pt x="36" y="226"/>
                    </a:lnTo>
                    <a:lnTo>
                      <a:pt x="22" y="220"/>
                    </a:lnTo>
                    <a:lnTo>
                      <a:pt x="10" y="212"/>
                    </a:lnTo>
                    <a:lnTo>
                      <a:pt x="0" y="204"/>
                    </a:lnTo>
                    <a:lnTo>
                      <a:pt x="2" y="20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14" name="Group 84"/>
            <p:cNvGrpSpPr>
              <a:grpSpLocks noChangeAspect="1"/>
            </p:cNvGrpSpPr>
            <p:nvPr/>
          </p:nvGrpSpPr>
          <p:grpSpPr bwMode="auto">
            <a:xfrm>
              <a:off x="2369" y="1894"/>
              <a:ext cx="1114" cy="1348"/>
              <a:chOff x="2421" y="1456"/>
              <a:chExt cx="1091" cy="1320"/>
            </a:xfrm>
            <a:grpFill/>
          </p:grpSpPr>
          <p:sp>
            <p:nvSpPr>
              <p:cNvPr id="155" name="Freeform 85"/>
              <p:cNvSpPr>
                <a:spLocks noChangeAspect="1"/>
              </p:cNvSpPr>
              <p:nvPr/>
            </p:nvSpPr>
            <p:spPr bwMode="gray">
              <a:xfrm>
                <a:off x="3034" y="1718"/>
                <a:ext cx="264" cy="354"/>
              </a:xfrm>
              <a:custGeom>
                <a:avLst/>
                <a:gdLst>
                  <a:gd name="T0" fmla="*/ 20 w 264"/>
                  <a:gd name="T1" fmla="*/ 220 h 354"/>
                  <a:gd name="T2" fmla="*/ 24 w 264"/>
                  <a:gd name="T3" fmla="*/ 232 h 354"/>
                  <a:gd name="T4" fmla="*/ 28 w 264"/>
                  <a:gd name="T5" fmla="*/ 248 h 354"/>
                  <a:gd name="T6" fmla="*/ 40 w 264"/>
                  <a:gd name="T7" fmla="*/ 260 h 354"/>
                  <a:gd name="T8" fmla="*/ 42 w 264"/>
                  <a:gd name="T9" fmla="*/ 266 h 354"/>
                  <a:gd name="T10" fmla="*/ 52 w 264"/>
                  <a:gd name="T11" fmla="*/ 274 h 354"/>
                  <a:gd name="T12" fmla="*/ 54 w 264"/>
                  <a:gd name="T13" fmla="*/ 282 h 354"/>
                  <a:gd name="T14" fmla="*/ 62 w 264"/>
                  <a:gd name="T15" fmla="*/ 290 h 354"/>
                  <a:gd name="T16" fmla="*/ 80 w 264"/>
                  <a:gd name="T17" fmla="*/ 308 h 354"/>
                  <a:gd name="T18" fmla="*/ 88 w 264"/>
                  <a:gd name="T19" fmla="*/ 316 h 354"/>
                  <a:gd name="T20" fmla="*/ 88 w 264"/>
                  <a:gd name="T21" fmla="*/ 326 h 354"/>
                  <a:gd name="T22" fmla="*/ 98 w 264"/>
                  <a:gd name="T23" fmla="*/ 336 h 354"/>
                  <a:gd name="T24" fmla="*/ 112 w 264"/>
                  <a:gd name="T25" fmla="*/ 342 h 354"/>
                  <a:gd name="T26" fmla="*/ 116 w 264"/>
                  <a:gd name="T27" fmla="*/ 338 h 354"/>
                  <a:gd name="T28" fmla="*/ 124 w 264"/>
                  <a:gd name="T29" fmla="*/ 338 h 354"/>
                  <a:gd name="T30" fmla="*/ 134 w 264"/>
                  <a:gd name="T31" fmla="*/ 342 h 354"/>
                  <a:gd name="T32" fmla="*/ 146 w 264"/>
                  <a:gd name="T33" fmla="*/ 354 h 354"/>
                  <a:gd name="T34" fmla="*/ 156 w 264"/>
                  <a:gd name="T35" fmla="*/ 350 h 354"/>
                  <a:gd name="T36" fmla="*/ 186 w 264"/>
                  <a:gd name="T37" fmla="*/ 350 h 354"/>
                  <a:gd name="T38" fmla="*/ 198 w 264"/>
                  <a:gd name="T39" fmla="*/ 342 h 354"/>
                  <a:gd name="T40" fmla="*/ 228 w 264"/>
                  <a:gd name="T41" fmla="*/ 338 h 354"/>
                  <a:gd name="T42" fmla="*/ 220 w 264"/>
                  <a:gd name="T43" fmla="*/ 324 h 354"/>
                  <a:gd name="T44" fmla="*/ 212 w 264"/>
                  <a:gd name="T45" fmla="*/ 314 h 354"/>
                  <a:gd name="T46" fmla="*/ 206 w 264"/>
                  <a:gd name="T47" fmla="*/ 296 h 354"/>
                  <a:gd name="T48" fmla="*/ 190 w 264"/>
                  <a:gd name="T49" fmla="*/ 284 h 354"/>
                  <a:gd name="T50" fmla="*/ 180 w 264"/>
                  <a:gd name="T51" fmla="*/ 274 h 354"/>
                  <a:gd name="T52" fmla="*/ 182 w 264"/>
                  <a:gd name="T53" fmla="*/ 270 h 354"/>
                  <a:gd name="T54" fmla="*/ 192 w 264"/>
                  <a:gd name="T55" fmla="*/ 266 h 354"/>
                  <a:gd name="T56" fmla="*/ 198 w 264"/>
                  <a:gd name="T57" fmla="*/ 252 h 354"/>
                  <a:gd name="T58" fmla="*/ 198 w 264"/>
                  <a:gd name="T59" fmla="*/ 234 h 354"/>
                  <a:gd name="T60" fmla="*/ 204 w 264"/>
                  <a:gd name="T61" fmla="*/ 224 h 354"/>
                  <a:gd name="T62" fmla="*/ 212 w 264"/>
                  <a:gd name="T63" fmla="*/ 212 h 354"/>
                  <a:gd name="T64" fmla="*/ 222 w 264"/>
                  <a:gd name="T65" fmla="*/ 190 h 354"/>
                  <a:gd name="T66" fmla="*/ 232 w 264"/>
                  <a:gd name="T67" fmla="*/ 170 h 354"/>
                  <a:gd name="T68" fmla="*/ 232 w 264"/>
                  <a:gd name="T69" fmla="*/ 138 h 354"/>
                  <a:gd name="T70" fmla="*/ 236 w 264"/>
                  <a:gd name="T71" fmla="*/ 126 h 354"/>
                  <a:gd name="T72" fmla="*/ 238 w 264"/>
                  <a:gd name="T73" fmla="*/ 108 h 354"/>
                  <a:gd name="T74" fmla="*/ 254 w 264"/>
                  <a:gd name="T75" fmla="*/ 102 h 354"/>
                  <a:gd name="T76" fmla="*/ 264 w 264"/>
                  <a:gd name="T77" fmla="*/ 92 h 354"/>
                  <a:gd name="T78" fmla="*/ 258 w 264"/>
                  <a:gd name="T79" fmla="*/ 84 h 354"/>
                  <a:gd name="T80" fmla="*/ 250 w 264"/>
                  <a:gd name="T81" fmla="*/ 76 h 354"/>
                  <a:gd name="T82" fmla="*/ 242 w 264"/>
                  <a:gd name="T83" fmla="*/ 58 h 354"/>
                  <a:gd name="T84" fmla="*/ 236 w 264"/>
                  <a:gd name="T85" fmla="*/ 28 h 354"/>
                  <a:gd name="T86" fmla="*/ 230 w 264"/>
                  <a:gd name="T87" fmla="*/ 12 h 354"/>
                  <a:gd name="T88" fmla="*/ 216 w 264"/>
                  <a:gd name="T89" fmla="*/ 4 h 354"/>
                  <a:gd name="T90" fmla="*/ 206 w 264"/>
                  <a:gd name="T91" fmla="*/ 0 h 354"/>
                  <a:gd name="T92" fmla="*/ 194 w 264"/>
                  <a:gd name="T93" fmla="*/ 10 h 354"/>
                  <a:gd name="T94" fmla="*/ 178 w 264"/>
                  <a:gd name="T95" fmla="*/ 22 h 354"/>
                  <a:gd name="T96" fmla="*/ 44 w 264"/>
                  <a:gd name="T97" fmla="*/ 16 h 354"/>
                  <a:gd name="T98" fmla="*/ 32 w 264"/>
                  <a:gd name="T99" fmla="*/ 54 h 354"/>
                  <a:gd name="T100" fmla="*/ 34 w 264"/>
                  <a:gd name="T101" fmla="*/ 130 h 354"/>
                  <a:gd name="T102" fmla="*/ 18 w 264"/>
                  <a:gd name="T103" fmla="*/ 136 h 354"/>
                  <a:gd name="T104" fmla="*/ 12 w 264"/>
                  <a:gd name="T105" fmla="*/ 150 h 354"/>
                  <a:gd name="T106" fmla="*/ 6 w 264"/>
                  <a:gd name="T107" fmla="*/ 164 h 354"/>
                  <a:gd name="T108" fmla="*/ 4 w 264"/>
                  <a:gd name="T109" fmla="*/ 186 h 354"/>
                  <a:gd name="T110" fmla="*/ 0 w 264"/>
                  <a:gd name="T111" fmla="*/ 194 h 354"/>
                  <a:gd name="T112" fmla="*/ 10 w 264"/>
                  <a:gd name="T113" fmla="*/ 198 h 354"/>
                  <a:gd name="T114" fmla="*/ 14 w 264"/>
                  <a:gd name="T115" fmla="*/ 208 h 354"/>
                  <a:gd name="T116" fmla="*/ 18 w 264"/>
                  <a:gd name="T117" fmla="*/ 218 h 3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4" h="354">
                    <a:moveTo>
                      <a:pt x="18" y="220"/>
                    </a:moveTo>
                    <a:lnTo>
                      <a:pt x="20" y="220"/>
                    </a:lnTo>
                    <a:lnTo>
                      <a:pt x="20" y="226"/>
                    </a:lnTo>
                    <a:lnTo>
                      <a:pt x="24" y="232"/>
                    </a:lnTo>
                    <a:lnTo>
                      <a:pt x="26" y="240"/>
                    </a:lnTo>
                    <a:lnTo>
                      <a:pt x="28" y="248"/>
                    </a:lnTo>
                    <a:lnTo>
                      <a:pt x="28" y="260"/>
                    </a:lnTo>
                    <a:lnTo>
                      <a:pt x="40" y="260"/>
                    </a:lnTo>
                    <a:lnTo>
                      <a:pt x="40" y="264"/>
                    </a:lnTo>
                    <a:lnTo>
                      <a:pt x="42" y="266"/>
                    </a:lnTo>
                    <a:lnTo>
                      <a:pt x="46" y="270"/>
                    </a:lnTo>
                    <a:lnTo>
                      <a:pt x="52" y="274"/>
                    </a:lnTo>
                    <a:lnTo>
                      <a:pt x="54" y="276"/>
                    </a:lnTo>
                    <a:lnTo>
                      <a:pt x="54" y="282"/>
                    </a:lnTo>
                    <a:lnTo>
                      <a:pt x="58" y="288"/>
                    </a:lnTo>
                    <a:lnTo>
                      <a:pt x="62" y="290"/>
                    </a:lnTo>
                    <a:lnTo>
                      <a:pt x="70" y="300"/>
                    </a:lnTo>
                    <a:lnTo>
                      <a:pt x="80" y="308"/>
                    </a:lnTo>
                    <a:lnTo>
                      <a:pt x="84" y="312"/>
                    </a:lnTo>
                    <a:lnTo>
                      <a:pt x="88" y="316"/>
                    </a:lnTo>
                    <a:lnTo>
                      <a:pt x="88" y="322"/>
                    </a:lnTo>
                    <a:lnTo>
                      <a:pt x="88" y="326"/>
                    </a:lnTo>
                    <a:lnTo>
                      <a:pt x="90" y="328"/>
                    </a:lnTo>
                    <a:lnTo>
                      <a:pt x="98" y="336"/>
                    </a:lnTo>
                    <a:lnTo>
                      <a:pt x="104" y="338"/>
                    </a:lnTo>
                    <a:lnTo>
                      <a:pt x="112" y="342"/>
                    </a:lnTo>
                    <a:lnTo>
                      <a:pt x="112" y="338"/>
                    </a:lnTo>
                    <a:lnTo>
                      <a:pt x="116" y="338"/>
                    </a:lnTo>
                    <a:lnTo>
                      <a:pt x="120" y="342"/>
                    </a:lnTo>
                    <a:lnTo>
                      <a:pt x="124" y="338"/>
                    </a:lnTo>
                    <a:lnTo>
                      <a:pt x="132" y="338"/>
                    </a:lnTo>
                    <a:lnTo>
                      <a:pt x="134" y="342"/>
                    </a:lnTo>
                    <a:lnTo>
                      <a:pt x="136" y="346"/>
                    </a:lnTo>
                    <a:lnTo>
                      <a:pt x="146" y="354"/>
                    </a:lnTo>
                    <a:lnTo>
                      <a:pt x="150" y="352"/>
                    </a:lnTo>
                    <a:lnTo>
                      <a:pt x="156" y="350"/>
                    </a:lnTo>
                    <a:lnTo>
                      <a:pt x="178" y="350"/>
                    </a:lnTo>
                    <a:lnTo>
                      <a:pt x="186" y="350"/>
                    </a:lnTo>
                    <a:lnTo>
                      <a:pt x="192" y="346"/>
                    </a:lnTo>
                    <a:lnTo>
                      <a:pt x="198" y="342"/>
                    </a:lnTo>
                    <a:lnTo>
                      <a:pt x="202" y="338"/>
                    </a:lnTo>
                    <a:lnTo>
                      <a:pt x="228" y="338"/>
                    </a:lnTo>
                    <a:lnTo>
                      <a:pt x="224" y="330"/>
                    </a:lnTo>
                    <a:lnTo>
                      <a:pt x="220" y="324"/>
                    </a:lnTo>
                    <a:lnTo>
                      <a:pt x="216" y="318"/>
                    </a:lnTo>
                    <a:lnTo>
                      <a:pt x="212" y="314"/>
                    </a:lnTo>
                    <a:lnTo>
                      <a:pt x="210" y="300"/>
                    </a:lnTo>
                    <a:lnTo>
                      <a:pt x="206" y="296"/>
                    </a:lnTo>
                    <a:lnTo>
                      <a:pt x="204" y="292"/>
                    </a:lnTo>
                    <a:lnTo>
                      <a:pt x="190" y="284"/>
                    </a:lnTo>
                    <a:lnTo>
                      <a:pt x="184" y="278"/>
                    </a:lnTo>
                    <a:lnTo>
                      <a:pt x="180" y="274"/>
                    </a:lnTo>
                    <a:lnTo>
                      <a:pt x="180" y="272"/>
                    </a:lnTo>
                    <a:lnTo>
                      <a:pt x="182" y="270"/>
                    </a:lnTo>
                    <a:lnTo>
                      <a:pt x="186" y="268"/>
                    </a:lnTo>
                    <a:lnTo>
                      <a:pt x="192" y="266"/>
                    </a:lnTo>
                    <a:lnTo>
                      <a:pt x="196" y="262"/>
                    </a:lnTo>
                    <a:lnTo>
                      <a:pt x="198" y="252"/>
                    </a:lnTo>
                    <a:lnTo>
                      <a:pt x="198" y="244"/>
                    </a:lnTo>
                    <a:lnTo>
                      <a:pt x="198" y="234"/>
                    </a:lnTo>
                    <a:lnTo>
                      <a:pt x="200" y="226"/>
                    </a:lnTo>
                    <a:lnTo>
                      <a:pt x="204" y="224"/>
                    </a:lnTo>
                    <a:lnTo>
                      <a:pt x="210" y="222"/>
                    </a:lnTo>
                    <a:lnTo>
                      <a:pt x="212" y="212"/>
                    </a:lnTo>
                    <a:lnTo>
                      <a:pt x="214" y="204"/>
                    </a:lnTo>
                    <a:lnTo>
                      <a:pt x="222" y="190"/>
                    </a:lnTo>
                    <a:lnTo>
                      <a:pt x="232" y="178"/>
                    </a:lnTo>
                    <a:lnTo>
                      <a:pt x="232" y="170"/>
                    </a:lnTo>
                    <a:lnTo>
                      <a:pt x="232" y="162"/>
                    </a:lnTo>
                    <a:lnTo>
                      <a:pt x="232" y="138"/>
                    </a:lnTo>
                    <a:lnTo>
                      <a:pt x="234" y="134"/>
                    </a:lnTo>
                    <a:lnTo>
                      <a:pt x="236" y="126"/>
                    </a:lnTo>
                    <a:lnTo>
                      <a:pt x="238" y="120"/>
                    </a:lnTo>
                    <a:lnTo>
                      <a:pt x="238" y="108"/>
                    </a:lnTo>
                    <a:lnTo>
                      <a:pt x="246" y="106"/>
                    </a:lnTo>
                    <a:lnTo>
                      <a:pt x="254" y="102"/>
                    </a:lnTo>
                    <a:lnTo>
                      <a:pt x="260" y="96"/>
                    </a:lnTo>
                    <a:lnTo>
                      <a:pt x="264" y="92"/>
                    </a:lnTo>
                    <a:lnTo>
                      <a:pt x="260" y="88"/>
                    </a:lnTo>
                    <a:lnTo>
                      <a:pt x="258" y="84"/>
                    </a:lnTo>
                    <a:lnTo>
                      <a:pt x="254" y="80"/>
                    </a:lnTo>
                    <a:lnTo>
                      <a:pt x="250" y="76"/>
                    </a:lnTo>
                    <a:lnTo>
                      <a:pt x="246" y="68"/>
                    </a:lnTo>
                    <a:lnTo>
                      <a:pt x="242" y="58"/>
                    </a:lnTo>
                    <a:lnTo>
                      <a:pt x="238" y="38"/>
                    </a:lnTo>
                    <a:lnTo>
                      <a:pt x="236" y="28"/>
                    </a:lnTo>
                    <a:lnTo>
                      <a:pt x="232" y="18"/>
                    </a:lnTo>
                    <a:lnTo>
                      <a:pt x="230" y="12"/>
                    </a:lnTo>
                    <a:lnTo>
                      <a:pt x="222" y="8"/>
                    </a:lnTo>
                    <a:lnTo>
                      <a:pt x="216" y="4"/>
                    </a:lnTo>
                    <a:lnTo>
                      <a:pt x="212" y="0"/>
                    </a:lnTo>
                    <a:lnTo>
                      <a:pt x="206" y="0"/>
                    </a:lnTo>
                    <a:lnTo>
                      <a:pt x="204" y="4"/>
                    </a:lnTo>
                    <a:lnTo>
                      <a:pt x="194" y="10"/>
                    </a:lnTo>
                    <a:lnTo>
                      <a:pt x="188" y="16"/>
                    </a:lnTo>
                    <a:lnTo>
                      <a:pt x="178" y="22"/>
                    </a:lnTo>
                    <a:lnTo>
                      <a:pt x="174" y="16"/>
                    </a:lnTo>
                    <a:lnTo>
                      <a:pt x="44" y="16"/>
                    </a:lnTo>
                    <a:lnTo>
                      <a:pt x="44" y="54"/>
                    </a:lnTo>
                    <a:lnTo>
                      <a:pt x="32" y="54"/>
                    </a:lnTo>
                    <a:lnTo>
                      <a:pt x="28" y="62"/>
                    </a:lnTo>
                    <a:lnTo>
                      <a:pt x="34" y="130"/>
                    </a:lnTo>
                    <a:lnTo>
                      <a:pt x="24" y="132"/>
                    </a:lnTo>
                    <a:lnTo>
                      <a:pt x="18" y="136"/>
                    </a:lnTo>
                    <a:lnTo>
                      <a:pt x="14" y="142"/>
                    </a:lnTo>
                    <a:lnTo>
                      <a:pt x="12" y="150"/>
                    </a:lnTo>
                    <a:lnTo>
                      <a:pt x="8" y="156"/>
                    </a:lnTo>
                    <a:lnTo>
                      <a:pt x="6" y="164"/>
                    </a:lnTo>
                    <a:lnTo>
                      <a:pt x="6" y="182"/>
                    </a:lnTo>
                    <a:lnTo>
                      <a:pt x="4" y="186"/>
                    </a:lnTo>
                    <a:lnTo>
                      <a:pt x="0" y="192"/>
                    </a:lnTo>
                    <a:lnTo>
                      <a:pt x="0" y="194"/>
                    </a:lnTo>
                    <a:lnTo>
                      <a:pt x="2" y="194"/>
                    </a:lnTo>
                    <a:lnTo>
                      <a:pt x="10" y="198"/>
                    </a:lnTo>
                    <a:lnTo>
                      <a:pt x="12" y="206"/>
                    </a:lnTo>
                    <a:lnTo>
                      <a:pt x="14" y="208"/>
                    </a:lnTo>
                    <a:lnTo>
                      <a:pt x="16" y="212"/>
                    </a:lnTo>
                    <a:lnTo>
                      <a:pt x="18" y="218"/>
                    </a:lnTo>
                    <a:lnTo>
                      <a:pt x="18" y="2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6" name="Freeform 86"/>
              <p:cNvSpPr>
                <a:spLocks noChangeAspect="1"/>
              </p:cNvSpPr>
              <p:nvPr/>
            </p:nvSpPr>
            <p:spPr bwMode="gray">
              <a:xfrm>
                <a:off x="3344" y="1918"/>
                <a:ext cx="168" cy="244"/>
              </a:xfrm>
              <a:custGeom>
                <a:avLst/>
                <a:gdLst>
                  <a:gd name="T0" fmla="*/ 24 w 168"/>
                  <a:gd name="T1" fmla="*/ 142 h 244"/>
                  <a:gd name="T2" fmla="*/ 38 w 168"/>
                  <a:gd name="T3" fmla="*/ 134 h 244"/>
                  <a:gd name="T4" fmla="*/ 50 w 168"/>
                  <a:gd name="T5" fmla="*/ 128 h 244"/>
                  <a:gd name="T6" fmla="*/ 60 w 168"/>
                  <a:gd name="T7" fmla="*/ 130 h 244"/>
                  <a:gd name="T8" fmla="*/ 66 w 168"/>
                  <a:gd name="T9" fmla="*/ 126 h 244"/>
                  <a:gd name="T10" fmla="*/ 74 w 168"/>
                  <a:gd name="T11" fmla="*/ 114 h 244"/>
                  <a:gd name="T12" fmla="*/ 100 w 168"/>
                  <a:gd name="T13" fmla="*/ 86 h 244"/>
                  <a:gd name="T14" fmla="*/ 92 w 168"/>
                  <a:gd name="T15" fmla="*/ 72 h 244"/>
                  <a:gd name="T16" fmla="*/ 66 w 168"/>
                  <a:gd name="T17" fmla="*/ 64 h 244"/>
                  <a:gd name="T18" fmla="*/ 44 w 168"/>
                  <a:gd name="T19" fmla="*/ 52 h 244"/>
                  <a:gd name="T20" fmla="*/ 30 w 168"/>
                  <a:gd name="T21" fmla="*/ 32 h 244"/>
                  <a:gd name="T22" fmla="*/ 28 w 168"/>
                  <a:gd name="T23" fmla="*/ 16 h 244"/>
                  <a:gd name="T24" fmla="*/ 38 w 168"/>
                  <a:gd name="T25" fmla="*/ 10 h 244"/>
                  <a:gd name="T26" fmla="*/ 38 w 168"/>
                  <a:gd name="T27" fmla="*/ 16 h 244"/>
                  <a:gd name="T28" fmla="*/ 48 w 168"/>
                  <a:gd name="T29" fmla="*/ 24 h 244"/>
                  <a:gd name="T30" fmla="*/ 58 w 168"/>
                  <a:gd name="T31" fmla="*/ 28 h 244"/>
                  <a:gd name="T32" fmla="*/ 66 w 168"/>
                  <a:gd name="T33" fmla="*/ 24 h 244"/>
                  <a:gd name="T34" fmla="*/ 74 w 168"/>
                  <a:gd name="T35" fmla="*/ 20 h 244"/>
                  <a:gd name="T36" fmla="*/ 96 w 168"/>
                  <a:gd name="T37" fmla="*/ 18 h 244"/>
                  <a:gd name="T38" fmla="*/ 118 w 168"/>
                  <a:gd name="T39" fmla="*/ 12 h 244"/>
                  <a:gd name="T40" fmla="*/ 136 w 168"/>
                  <a:gd name="T41" fmla="*/ 12 h 244"/>
                  <a:gd name="T42" fmla="*/ 144 w 168"/>
                  <a:gd name="T43" fmla="*/ 6 h 244"/>
                  <a:gd name="T44" fmla="*/ 152 w 168"/>
                  <a:gd name="T45" fmla="*/ 2 h 244"/>
                  <a:gd name="T46" fmla="*/ 162 w 168"/>
                  <a:gd name="T47" fmla="*/ 2 h 244"/>
                  <a:gd name="T48" fmla="*/ 164 w 168"/>
                  <a:gd name="T49" fmla="*/ 6 h 244"/>
                  <a:gd name="T50" fmla="*/ 162 w 168"/>
                  <a:gd name="T51" fmla="*/ 26 h 244"/>
                  <a:gd name="T52" fmla="*/ 154 w 168"/>
                  <a:gd name="T53" fmla="*/ 50 h 244"/>
                  <a:gd name="T54" fmla="*/ 126 w 168"/>
                  <a:gd name="T55" fmla="*/ 112 h 244"/>
                  <a:gd name="T56" fmla="*/ 96 w 168"/>
                  <a:gd name="T57" fmla="*/ 156 h 244"/>
                  <a:gd name="T58" fmla="*/ 70 w 168"/>
                  <a:gd name="T59" fmla="*/ 182 h 244"/>
                  <a:gd name="T60" fmla="*/ 40 w 168"/>
                  <a:gd name="T61" fmla="*/ 208 h 244"/>
                  <a:gd name="T62" fmla="*/ 10 w 168"/>
                  <a:gd name="T63" fmla="*/ 244 h 244"/>
                  <a:gd name="T64" fmla="*/ 0 w 168"/>
                  <a:gd name="T65" fmla="*/ 236 h 244"/>
                  <a:gd name="T66" fmla="*/ 8 w 168"/>
                  <a:gd name="T67" fmla="*/ 152 h 244"/>
                  <a:gd name="T68" fmla="*/ 18 w 168"/>
                  <a:gd name="T69" fmla="*/ 146 h 2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 h="244">
                    <a:moveTo>
                      <a:pt x="18" y="146"/>
                    </a:moveTo>
                    <a:lnTo>
                      <a:pt x="24" y="142"/>
                    </a:lnTo>
                    <a:lnTo>
                      <a:pt x="32" y="138"/>
                    </a:lnTo>
                    <a:lnTo>
                      <a:pt x="38" y="134"/>
                    </a:lnTo>
                    <a:lnTo>
                      <a:pt x="44" y="130"/>
                    </a:lnTo>
                    <a:lnTo>
                      <a:pt x="50" y="128"/>
                    </a:lnTo>
                    <a:lnTo>
                      <a:pt x="56" y="128"/>
                    </a:lnTo>
                    <a:lnTo>
                      <a:pt x="60" y="130"/>
                    </a:lnTo>
                    <a:lnTo>
                      <a:pt x="64" y="128"/>
                    </a:lnTo>
                    <a:lnTo>
                      <a:pt x="66" y="126"/>
                    </a:lnTo>
                    <a:lnTo>
                      <a:pt x="70" y="122"/>
                    </a:lnTo>
                    <a:lnTo>
                      <a:pt x="74" y="114"/>
                    </a:lnTo>
                    <a:lnTo>
                      <a:pt x="90" y="94"/>
                    </a:lnTo>
                    <a:lnTo>
                      <a:pt x="100" y="86"/>
                    </a:lnTo>
                    <a:lnTo>
                      <a:pt x="106" y="74"/>
                    </a:lnTo>
                    <a:lnTo>
                      <a:pt x="92" y="72"/>
                    </a:lnTo>
                    <a:lnTo>
                      <a:pt x="80" y="70"/>
                    </a:lnTo>
                    <a:lnTo>
                      <a:pt x="66" y="64"/>
                    </a:lnTo>
                    <a:lnTo>
                      <a:pt x="54" y="60"/>
                    </a:lnTo>
                    <a:lnTo>
                      <a:pt x="44" y="52"/>
                    </a:lnTo>
                    <a:lnTo>
                      <a:pt x="34" y="44"/>
                    </a:lnTo>
                    <a:lnTo>
                      <a:pt x="30" y="32"/>
                    </a:lnTo>
                    <a:lnTo>
                      <a:pt x="28" y="24"/>
                    </a:lnTo>
                    <a:lnTo>
                      <a:pt x="28" y="16"/>
                    </a:lnTo>
                    <a:lnTo>
                      <a:pt x="38" y="6"/>
                    </a:lnTo>
                    <a:lnTo>
                      <a:pt x="38" y="10"/>
                    </a:lnTo>
                    <a:lnTo>
                      <a:pt x="38" y="12"/>
                    </a:lnTo>
                    <a:lnTo>
                      <a:pt x="38" y="16"/>
                    </a:lnTo>
                    <a:lnTo>
                      <a:pt x="42" y="20"/>
                    </a:lnTo>
                    <a:lnTo>
                      <a:pt x="48" y="24"/>
                    </a:lnTo>
                    <a:lnTo>
                      <a:pt x="52" y="28"/>
                    </a:lnTo>
                    <a:lnTo>
                      <a:pt x="58" y="28"/>
                    </a:lnTo>
                    <a:lnTo>
                      <a:pt x="62" y="28"/>
                    </a:lnTo>
                    <a:lnTo>
                      <a:pt x="66" y="24"/>
                    </a:lnTo>
                    <a:lnTo>
                      <a:pt x="70" y="20"/>
                    </a:lnTo>
                    <a:lnTo>
                      <a:pt x="74" y="20"/>
                    </a:lnTo>
                    <a:lnTo>
                      <a:pt x="86" y="20"/>
                    </a:lnTo>
                    <a:lnTo>
                      <a:pt x="96" y="18"/>
                    </a:lnTo>
                    <a:lnTo>
                      <a:pt x="106" y="16"/>
                    </a:lnTo>
                    <a:lnTo>
                      <a:pt x="118" y="12"/>
                    </a:lnTo>
                    <a:lnTo>
                      <a:pt x="132" y="12"/>
                    </a:lnTo>
                    <a:lnTo>
                      <a:pt x="136" y="12"/>
                    </a:lnTo>
                    <a:lnTo>
                      <a:pt x="140" y="10"/>
                    </a:lnTo>
                    <a:lnTo>
                      <a:pt x="144" y="6"/>
                    </a:lnTo>
                    <a:lnTo>
                      <a:pt x="148" y="2"/>
                    </a:lnTo>
                    <a:lnTo>
                      <a:pt x="152" y="2"/>
                    </a:lnTo>
                    <a:lnTo>
                      <a:pt x="156" y="0"/>
                    </a:lnTo>
                    <a:lnTo>
                      <a:pt x="162" y="2"/>
                    </a:lnTo>
                    <a:lnTo>
                      <a:pt x="168" y="2"/>
                    </a:lnTo>
                    <a:lnTo>
                      <a:pt x="164" y="6"/>
                    </a:lnTo>
                    <a:lnTo>
                      <a:pt x="162" y="14"/>
                    </a:lnTo>
                    <a:lnTo>
                      <a:pt x="162" y="26"/>
                    </a:lnTo>
                    <a:lnTo>
                      <a:pt x="160" y="36"/>
                    </a:lnTo>
                    <a:lnTo>
                      <a:pt x="154" y="50"/>
                    </a:lnTo>
                    <a:lnTo>
                      <a:pt x="144" y="76"/>
                    </a:lnTo>
                    <a:lnTo>
                      <a:pt x="126" y="112"/>
                    </a:lnTo>
                    <a:lnTo>
                      <a:pt x="106" y="142"/>
                    </a:lnTo>
                    <a:lnTo>
                      <a:pt x="96" y="156"/>
                    </a:lnTo>
                    <a:lnTo>
                      <a:pt x="84" y="170"/>
                    </a:lnTo>
                    <a:lnTo>
                      <a:pt x="70" y="182"/>
                    </a:lnTo>
                    <a:lnTo>
                      <a:pt x="56" y="196"/>
                    </a:lnTo>
                    <a:lnTo>
                      <a:pt x="40" y="208"/>
                    </a:lnTo>
                    <a:lnTo>
                      <a:pt x="32" y="218"/>
                    </a:lnTo>
                    <a:lnTo>
                      <a:pt x="10" y="244"/>
                    </a:lnTo>
                    <a:lnTo>
                      <a:pt x="4" y="240"/>
                    </a:lnTo>
                    <a:lnTo>
                      <a:pt x="0" y="236"/>
                    </a:lnTo>
                    <a:lnTo>
                      <a:pt x="0" y="170"/>
                    </a:lnTo>
                    <a:lnTo>
                      <a:pt x="8" y="152"/>
                    </a:lnTo>
                    <a:lnTo>
                      <a:pt x="14" y="148"/>
                    </a:lnTo>
                    <a:lnTo>
                      <a:pt x="18" y="1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7" name="Freeform 87"/>
              <p:cNvSpPr>
                <a:spLocks noChangeAspect="1"/>
              </p:cNvSpPr>
              <p:nvPr/>
            </p:nvSpPr>
            <p:spPr bwMode="gray">
              <a:xfrm>
                <a:off x="2837" y="2096"/>
                <a:ext cx="28" cy="24"/>
              </a:xfrm>
              <a:custGeom>
                <a:avLst/>
                <a:gdLst>
                  <a:gd name="T0" fmla="*/ 28 w 28"/>
                  <a:gd name="T1" fmla="*/ 24 h 24"/>
                  <a:gd name="T2" fmla="*/ 18 w 28"/>
                  <a:gd name="T3" fmla="*/ 24 h 24"/>
                  <a:gd name="T4" fmla="*/ 12 w 28"/>
                  <a:gd name="T5" fmla="*/ 24 h 24"/>
                  <a:gd name="T6" fmla="*/ 0 w 28"/>
                  <a:gd name="T7" fmla="*/ 22 h 24"/>
                  <a:gd name="T8" fmla="*/ 6 w 28"/>
                  <a:gd name="T9" fmla="*/ 2 h 24"/>
                  <a:gd name="T10" fmla="*/ 28 w 28"/>
                  <a:gd name="T11" fmla="*/ 4 h 24"/>
                  <a:gd name="T12" fmla="*/ 28 w 28"/>
                  <a:gd name="T13" fmla="*/ 0 h 24"/>
                  <a:gd name="T14" fmla="*/ 28 w 28"/>
                  <a:gd name="T15" fmla="*/ 24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 h="24">
                    <a:moveTo>
                      <a:pt x="28" y="24"/>
                    </a:moveTo>
                    <a:lnTo>
                      <a:pt x="18" y="24"/>
                    </a:lnTo>
                    <a:lnTo>
                      <a:pt x="12" y="24"/>
                    </a:lnTo>
                    <a:lnTo>
                      <a:pt x="0" y="22"/>
                    </a:lnTo>
                    <a:lnTo>
                      <a:pt x="6" y="2"/>
                    </a:lnTo>
                    <a:lnTo>
                      <a:pt x="28" y="4"/>
                    </a:lnTo>
                    <a:lnTo>
                      <a:pt x="28" y="0"/>
                    </a:lnTo>
                    <a:lnTo>
                      <a:pt x="28"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8" name="Freeform 88"/>
              <p:cNvSpPr>
                <a:spLocks noChangeAspect="1"/>
              </p:cNvSpPr>
              <p:nvPr/>
            </p:nvSpPr>
            <p:spPr bwMode="gray">
              <a:xfrm>
                <a:off x="3366" y="2356"/>
                <a:ext cx="124" cy="250"/>
              </a:xfrm>
              <a:custGeom>
                <a:avLst/>
                <a:gdLst>
                  <a:gd name="T0" fmla="*/ 30 w 124"/>
                  <a:gd name="T1" fmla="*/ 84 h 250"/>
                  <a:gd name="T2" fmla="*/ 38 w 124"/>
                  <a:gd name="T3" fmla="*/ 76 h 250"/>
                  <a:gd name="T4" fmla="*/ 44 w 124"/>
                  <a:gd name="T5" fmla="*/ 68 h 250"/>
                  <a:gd name="T6" fmla="*/ 56 w 124"/>
                  <a:gd name="T7" fmla="*/ 68 h 250"/>
                  <a:gd name="T8" fmla="*/ 64 w 124"/>
                  <a:gd name="T9" fmla="*/ 64 h 250"/>
                  <a:gd name="T10" fmla="*/ 88 w 124"/>
                  <a:gd name="T11" fmla="*/ 32 h 250"/>
                  <a:gd name="T12" fmla="*/ 92 w 124"/>
                  <a:gd name="T13" fmla="*/ 28 h 250"/>
                  <a:gd name="T14" fmla="*/ 100 w 124"/>
                  <a:gd name="T15" fmla="*/ 26 h 250"/>
                  <a:gd name="T16" fmla="*/ 104 w 124"/>
                  <a:gd name="T17" fmla="*/ 12 h 250"/>
                  <a:gd name="T18" fmla="*/ 110 w 124"/>
                  <a:gd name="T19" fmla="*/ 0 h 250"/>
                  <a:gd name="T20" fmla="*/ 112 w 124"/>
                  <a:gd name="T21" fmla="*/ 16 h 250"/>
                  <a:gd name="T22" fmla="*/ 122 w 124"/>
                  <a:gd name="T23" fmla="*/ 52 h 250"/>
                  <a:gd name="T24" fmla="*/ 124 w 124"/>
                  <a:gd name="T25" fmla="*/ 68 h 250"/>
                  <a:gd name="T26" fmla="*/ 120 w 124"/>
                  <a:gd name="T27" fmla="*/ 74 h 250"/>
                  <a:gd name="T28" fmla="*/ 118 w 124"/>
                  <a:gd name="T29" fmla="*/ 70 h 250"/>
                  <a:gd name="T30" fmla="*/ 112 w 124"/>
                  <a:gd name="T31" fmla="*/ 68 h 250"/>
                  <a:gd name="T32" fmla="*/ 110 w 124"/>
                  <a:gd name="T33" fmla="*/ 78 h 250"/>
                  <a:gd name="T34" fmla="*/ 112 w 124"/>
                  <a:gd name="T35" fmla="*/ 86 h 250"/>
                  <a:gd name="T36" fmla="*/ 114 w 124"/>
                  <a:gd name="T37" fmla="*/ 90 h 250"/>
                  <a:gd name="T38" fmla="*/ 106 w 124"/>
                  <a:gd name="T39" fmla="*/ 106 h 250"/>
                  <a:gd name="T40" fmla="*/ 82 w 124"/>
                  <a:gd name="T41" fmla="*/ 162 h 250"/>
                  <a:gd name="T42" fmla="*/ 70 w 124"/>
                  <a:gd name="T43" fmla="*/ 206 h 250"/>
                  <a:gd name="T44" fmla="*/ 64 w 124"/>
                  <a:gd name="T45" fmla="*/ 222 h 250"/>
                  <a:gd name="T46" fmla="*/ 58 w 124"/>
                  <a:gd name="T47" fmla="*/ 240 h 250"/>
                  <a:gd name="T48" fmla="*/ 42 w 124"/>
                  <a:gd name="T49" fmla="*/ 246 h 250"/>
                  <a:gd name="T50" fmla="*/ 28 w 124"/>
                  <a:gd name="T51" fmla="*/ 250 h 250"/>
                  <a:gd name="T52" fmla="*/ 14 w 124"/>
                  <a:gd name="T53" fmla="*/ 244 h 250"/>
                  <a:gd name="T54" fmla="*/ 8 w 124"/>
                  <a:gd name="T55" fmla="*/ 228 h 250"/>
                  <a:gd name="T56" fmla="*/ 0 w 124"/>
                  <a:gd name="T57" fmla="*/ 192 h 250"/>
                  <a:gd name="T58" fmla="*/ 6 w 124"/>
                  <a:gd name="T59" fmla="*/ 174 h 250"/>
                  <a:gd name="T60" fmla="*/ 12 w 124"/>
                  <a:gd name="T61" fmla="*/ 164 h 250"/>
                  <a:gd name="T62" fmla="*/ 24 w 124"/>
                  <a:gd name="T63" fmla="*/ 144 h 250"/>
                  <a:gd name="T64" fmla="*/ 24 w 124"/>
                  <a:gd name="T65" fmla="*/ 128 h 250"/>
                  <a:gd name="T66" fmla="*/ 18 w 124"/>
                  <a:gd name="T67" fmla="*/ 114 h 250"/>
                  <a:gd name="T68" fmla="*/ 26 w 124"/>
                  <a:gd name="T69" fmla="*/ 84 h 2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4" h="250">
                    <a:moveTo>
                      <a:pt x="26" y="84"/>
                    </a:moveTo>
                    <a:lnTo>
                      <a:pt x="30" y="84"/>
                    </a:lnTo>
                    <a:lnTo>
                      <a:pt x="32" y="82"/>
                    </a:lnTo>
                    <a:lnTo>
                      <a:pt x="38" y="76"/>
                    </a:lnTo>
                    <a:lnTo>
                      <a:pt x="40" y="70"/>
                    </a:lnTo>
                    <a:lnTo>
                      <a:pt x="44" y="68"/>
                    </a:lnTo>
                    <a:lnTo>
                      <a:pt x="48" y="68"/>
                    </a:lnTo>
                    <a:lnTo>
                      <a:pt x="56" y="68"/>
                    </a:lnTo>
                    <a:lnTo>
                      <a:pt x="62" y="66"/>
                    </a:lnTo>
                    <a:lnTo>
                      <a:pt x="64" y="64"/>
                    </a:lnTo>
                    <a:lnTo>
                      <a:pt x="74" y="56"/>
                    </a:lnTo>
                    <a:lnTo>
                      <a:pt x="88" y="32"/>
                    </a:lnTo>
                    <a:lnTo>
                      <a:pt x="90" y="30"/>
                    </a:lnTo>
                    <a:lnTo>
                      <a:pt x="92" y="28"/>
                    </a:lnTo>
                    <a:lnTo>
                      <a:pt x="96" y="26"/>
                    </a:lnTo>
                    <a:lnTo>
                      <a:pt x="100" y="26"/>
                    </a:lnTo>
                    <a:lnTo>
                      <a:pt x="104" y="18"/>
                    </a:lnTo>
                    <a:lnTo>
                      <a:pt x="104" y="12"/>
                    </a:lnTo>
                    <a:lnTo>
                      <a:pt x="106" y="6"/>
                    </a:lnTo>
                    <a:lnTo>
                      <a:pt x="110" y="0"/>
                    </a:lnTo>
                    <a:lnTo>
                      <a:pt x="110" y="8"/>
                    </a:lnTo>
                    <a:lnTo>
                      <a:pt x="112" y="16"/>
                    </a:lnTo>
                    <a:lnTo>
                      <a:pt x="118" y="32"/>
                    </a:lnTo>
                    <a:lnTo>
                      <a:pt x="122" y="52"/>
                    </a:lnTo>
                    <a:lnTo>
                      <a:pt x="124" y="58"/>
                    </a:lnTo>
                    <a:lnTo>
                      <a:pt x="124" y="68"/>
                    </a:lnTo>
                    <a:lnTo>
                      <a:pt x="122" y="72"/>
                    </a:lnTo>
                    <a:lnTo>
                      <a:pt x="120" y="74"/>
                    </a:lnTo>
                    <a:lnTo>
                      <a:pt x="118" y="72"/>
                    </a:lnTo>
                    <a:lnTo>
                      <a:pt x="118" y="70"/>
                    </a:lnTo>
                    <a:lnTo>
                      <a:pt x="116" y="64"/>
                    </a:lnTo>
                    <a:lnTo>
                      <a:pt x="112" y="68"/>
                    </a:lnTo>
                    <a:lnTo>
                      <a:pt x="110" y="70"/>
                    </a:lnTo>
                    <a:lnTo>
                      <a:pt x="110" y="78"/>
                    </a:lnTo>
                    <a:lnTo>
                      <a:pt x="110" y="82"/>
                    </a:lnTo>
                    <a:lnTo>
                      <a:pt x="112" y="86"/>
                    </a:lnTo>
                    <a:lnTo>
                      <a:pt x="114" y="86"/>
                    </a:lnTo>
                    <a:lnTo>
                      <a:pt x="114" y="90"/>
                    </a:lnTo>
                    <a:lnTo>
                      <a:pt x="112" y="96"/>
                    </a:lnTo>
                    <a:lnTo>
                      <a:pt x="106" y="106"/>
                    </a:lnTo>
                    <a:lnTo>
                      <a:pt x="98" y="118"/>
                    </a:lnTo>
                    <a:lnTo>
                      <a:pt x="82" y="162"/>
                    </a:lnTo>
                    <a:lnTo>
                      <a:pt x="74" y="182"/>
                    </a:lnTo>
                    <a:lnTo>
                      <a:pt x="70" y="206"/>
                    </a:lnTo>
                    <a:lnTo>
                      <a:pt x="66" y="216"/>
                    </a:lnTo>
                    <a:lnTo>
                      <a:pt x="64" y="222"/>
                    </a:lnTo>
                    <a:lnTo>
                      <a:pt x="60" y="230"/>
                    </a:lnTo>
                    <a:lnTo>
                      <a:pt x="58" y="240"/>
                    </a:lnTo>
                    <a:lnTo>
                      <a:pt x="48" y="242"/>
                    </a:lnTo>
                    <a:lnTo>
                      <a:pt x="42" y="246"/>
                    </a:lnTo>
                    <a:lnTo>
                      <a:pt x="38" y="250"/>
                    </a:lnTo>
                    <a:lnTo>
                      <a:pt x="28" y="250"/>
                    </a:lnTo>
                    <a:lnTo>
                      <a:pt x="20" y="250"/>
                    </a:lnTo>
                    <a:lnTo>
                      <a:pt x="14" y="244"/>
                    </a:lnTo>
                    <a:lnTo>
                      <a:pt x="10" y="238"/>
                    </a:lnTo>
                    <a:lnTo>
                      <a:pt x="8" y="228"/>
                    </a:lnTo>
                    <a:lnTo>
                      <a:pt x="2" y="210"/>
                    </a:lnTo>
                    <a:lnTo>
                      <a:pt x="0" y="192"/>
                    </a:lnTo>
                    <a:lnTo>
                      <a:pt x="2" y="182"/>
                    </a:lnTo>
                    <a:lnTo>
                      <a:pt x="6" y="174"/>
                    </a:lnTo>
                    <a:lnTo>
                      <a:pt x="10" y="168"/>
                    </a:lnTo>
                    <a:lnTo>
                      <a:pt x="12" y="164"/>
                    </a:lnTo>
                    <a:lnTo>
                      <a:pt x="22" y="152"/>
                    </a:lnTo>
                    <a:lnTo>
                      <a:pt x="24" y="144"/>
                    </a:lnTo>
                    <a:lnTo>
                      <a:pt x="26" y="136"/>
                    </a:lnTo>
                    <a:lnTo>
                      <a:pt x="24" y="128"/>
                    </a:lnTo>
                    <a:lnTo>
                      <a:pt x="20" y="120"/>
                    </a:lnTo>
                    <a:lnTo>
                      <a:pt x="18" y="114"/>
                    </a:lnTo>
                    <a:lnTo>
                      <a:pt x="16" y="108"/>
                    </a:lnTo>
                    <a:lnTo>
                      <a:pt x="26" y="8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9" name="Freeform 89"/>
              <p:cNvSpPr>
                <a:spLocks noChangeAspect="1"/>
              </p:cNvSpPr>
              <p:nvPr/>
            </p:nvSpPr>
            <p:spPr bwMode="gray">
              <a:xfrm>
                <a:off x="3066" y="1558"/>
                <a:ext cx="182" cy="182"/>
              </a:xfrm>
              <a:custGeom>
                <a:avLst/>
                <a:gdLst>
                  <a:gd name="T0" fmla="*/ 174 w 182"/>
                  <a:gd name="T1" fmla="*/ 160 h 182"/>
                  <a:gd name="T2" fmla="*/ 162 w 182"/>
                  <a:gd name="T3" fmla="*/ 170 h 182"/>
                  <a:gd name="T4" fmla="*/ 146 w 182"/>
                  <a:gd name="T5" fmla="*/ 182 h 182"/>
                  <a:gd name="T6" fmla="*/ 12 w 182"/>
                  <a:gd name="T7" fmla="*/ 176 h 182"/>
                  <a:gd name="T8" fmla="*/ 8 w 182"/>
                  <a:gd name="T9" fmla="*/ 44 h 182"/>
                  <a:gd name="T10" fmla="*/ 2 w 182"/>
                  <a:gd name="T11" fmla="*/ 38 h 182"/>
                  <a:gd name="T12" fmla="*/ 0 w 182"/>
                  <a:gd name="T13" fmla="*/ 26 h 182"/>
                  <a:gd name="T14" fmla="*/ 4 w 182"/>
                  <a:gd name="T15" fmla="*/ 18 h 182"/>
                  <a:gd name="T16" fmla="*/ 2 w 182"/>
                  <a:gd name="T17" fmla="*/ 12 h 182"/>
                  <a:gd name="T18" fmla="*/ 0 w 182"/>
                  <a:gd name="T19" fmla="*/ 8 h 182"/>
                  <a:gd name="T20" fmla="*/ 6 w 182"/>
                  <a:gd name="T21" fmla="*/ 0 h 182"/>
                  <a:gd name="T22" fmla="*/ 54 w 182"/>
                  <a:gd name="T23" fmla="*/ 12 h 182"/>
                  <a:gd name="T24" fmla="*/ 76 w 182"/>
                  <a:gd name="T25" fmla="*/ 12 h 182"/>
                  <a:gd name="T26" fmla="*/ 92 w 182"/>
                  <a:gd name="T27" fmla="*/ 4 h 182"/>
                  <a:gd name="T28" fmla="*/ 104 w 182"/>
                  <a:gd name="T29" fmla="*/ 2 h 182"/>
                  <a:gd name="T30" fmla="*/ 112 w 182"/>
                  <a:gd name="T31" fmla="*/ 8 h 182"/>
                  <a:gd name="T32" fmla="*/ 124 w 182"/>
                  <a:gd name="T33" fmla="*/ 10 h 182"/>
                  <a:gd name="T34" fmla="*/ 138 w 182"/>
                  <a:gd name="T35" fmla="*/ 8 h 182"/>
                  <a:gd name="T36" fmla="*/ 142 w 182"/>
                  <a:gd name="T37" fmla="*/ 10 h 182"/>
                  <a:gd name="T38" fmla="*/ 152 w 182"/>
                  <a:gd name="T39" fmla="*/ 22 h 182"/>
                  <a:gd name="T40" fmla="*/ 158 w 182"/>
                  <a:gd name="T41" fmla="*/ 42 h 182"/>
                  <a:gd name="T42" fmla="*/ 154 w 182"/>
                  <a:gd name="T43" fmla="*/ 64 h 182"/>
                  <a:gd name="T44" fmla="*/ 152 w 182"/>
                  <a:gd name="T45" fmla="*/ 68 h 182"/>
                  <a:gd name="T46" fmla="*/ 150 w 182"/>
                  <a:gd name="T47" fmla="*/ 66 h 182"/>
                  <a:gd name="T48" fmla="*/ 142 w 182"/>
                  <a:gd name="T49" fmla="*/ 64 h 182"/>
                  <a:gd name="T50" fmla="*/ 128 w 182"/>
                  <a:gd name="T51" fmla="*/ 40 h 182"/>
                  <a:gd name="T52" fmla="*/ 122 w 182"/>
                  <a:gd name="T53" fmla="*/ 38 h 182"/>
                  <a:gd name="T54" fmla="*/ 136 w 182"/>
                  <a:gd name="T55" fmla="*/ 66 h 182"/>
                  <a:gd name="T56" fmla="*/ 162 w 182"/>
                  <a:gd name="T57" fmla="*/ 112 h 182"/>
                  <a:gd name="T58" fmla="*/ 174 w 182"/>
                  <a:gd name="T59" fmla="*/ 126 h 182"/>
                  <a:gd name="T60" fmla="*/ 178 w 182"/>
                  <a:gd name="T61" fmla="*/ 150 h 182"/>
                  <a:gd name="T62" fmla="*/ 180 w 182"/>
                  <a:gd name="T63" fmla="*/ 160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2" h="182">
                    <a:moveTo>
                      <a:pt x="180" y="160"/>
                    </a:moveTo>
                    <a:lnTo>
                      <a:pt x="174" y="160"/>
                    </a:lnTo>
                    <a:lnTo>
                      <a:pt x="172" y="164"/>
                    </a:lnTo>
                    <a:lnTo>
                      <a:pt x="162" y="170"/>
                    </a:lnTo>
                    <a:lnTo>
                      <a:pt x="156" y="176"/>
                    </a:lnTo>
                    <a:lnTo>
                      <a:pt x="146" y="182"/>
                    </a:lnTo>
                    <a:lnTo>
                      <a:pt x="142" y="176"/>
                    </a:lnTo>
                    <a:lnTo>
                      <a:pt x="12" y="176"/>
                    </a:lnTo>
                    <a:lnTo>
                      <a:pt x="8" y="50"/>
                    </a:lnTo>
                    <a:lnTo>
                      <a:pt x="8" y="44"/>
                    </a:lnTo>
                    <a:lnTo>
                      <a:pt x="4" y="40"/>
                    </a:lnTo>
                    <a:lnTo>
                      <a:pt x="2" y="38"/>
                    </a:lnTo>
                    <a:lnTo>
                      <a:pt x="0" y="30"/>
                    </a:lnTo>
                    <a:lnTo>
                      <a:pt x="0" y="26"/>
                    </a:lnTo>
                    <a:lnTo>
                      <a:pt x="2" y="22"/>
                    </a:lnTo>
                    <a:lnTo>
                      <a:pt x="4" y="18"/>
                    </a:lnTo>
                    <a:lnTo>
                      <a:pt x="6" y="14"/>
                    </a:lnTo>
                    <a:lnTo>
                      <a:pt x="2" y="12"/>
                    </a:lnTo>
                    <a:lnTo>
                      <a:pt x="0" y="10"/>
                    </a:lnTo>
                    <a:lnTo>
                      <a:pt x="0" y="8"/>
                    </a:lnTo>
                    <a:lnTo>
                      <a:pt x="2" y="4"/>
                    </a:lnTo>
                    <a:lnTo>
                      <a:pt x="6" y="0"/>
                    </a:lnTo>
                    <a:lnTo>
                      <a:pt x="36" y="8"/>
                    </a:lnTo>
                    <a:lnTo>
                      <a:pt x="54" y="12"/>
                    </a:lnTo>
                    <a:lnTo>
                      <a:pt x="68" y="14"/>
                    </a:lnTo>
                    <a:lnTo>
                      <a:pt x="76" y="12"/>
                    </a:lnTo>
                    <a:lnTo>
                      <a:pt x="84" y="8"/>
                    </a:lnTo>
                    <a:lnTo>
                      <a:pt x="92" y="4"/>
                    </a:lnTo>
                    <a:lnTo>
                      <a:pt x="100" y="2"/>
                    </a:lnTo>
                    <a:lnTo>
                      <a:pt x="104" y="2"/>
                    </a:lnTo>
                    <a:lnTo>
                      <a:pt x="108" y="6"/>
                    </a:lnTo>
                    <a:lnTo>
                      <a:pt x="112" y="8"/>
                    </a:lnTo>
                    <a:lnTo>
                      <a:pt x="118" y="10"/>
                    </a:lnTo>
                    <a:lnTo>
                      <a:pt x="124" y="10"/>
                    </a:lnTo>
                    <a:lnTo>
                      <a:pt x="132" y="8"/>
                    </a:lnTo>
                    <a:lnTo>
                      <a:pt x="138" y="8"/>
                    </a:lnTo>
                    <a:lnTo>
                      <a:pt x="140" y="8"/>
                    </a:lnTo>
                    <a:lnTo>
                      <a:pt x="142" y="10"/>
                    </a:lnTo>
                    <a:lnTo>
                      <a:pt x="146" y="14"/>
                    </a:lnTo>
                    <a:lnTo>
                      <a:pt x="152" y="22"/>
                    </a:lnTo>
                    <a:lnTo>
                      <a:pt x="156" y="32"/>
                    </a:lnTo>
                    <a:lnTo>
                      <a:pt x="158" y="42"/>
                    </a:lnTo>
                    <a:lnTo>
                      <a:pt x="154" y="56"/>
                    </a:lnTo>
                    <a:lnTo>
                      <a:pt x="154" y="64"/>
                    </a:lnTo>
                    <a:lnTo>
                      <a:pt x="158" y="66"/>
                    </a:lnTo>
                    <a:lnTo>
                      <a:pt x="152" y="68"/>
                    </a:lnTo>
                    <a:lnTo>
                      <a:pt x="152" y="66"/>
                    </a:lnTo>
                    <a:lnTo>
                      <a:pt x="150" y="66"/>
                    </a:lnTo>
                    <a:lnTo>
                      <a:pt x="146" y="66"/>
                    </a:lnTo>
                    <a:lnTo>
                      <a:pt x="142" y="64"/>
                    </a:lnTo>
                    <a:lnTo>
                      <a:pt x="134" y="52"/>
                    </a:lnTo>
                    <a:lnTo>
                      <a:pt x="128" y="40"/>
                    </a:lnTo>
                    <a:lnTo>
                      <a:pt x="120" y="32"/>
                    </a:lnTo>
                    <a:lnTo>
                      <a:pt x="122" y="38"/>
                    </a:lnTo>
                    <a:lnTo>
                      <a:pt x="124" y="46"/>
                    </a:lnTo>
                    <a:lnTo>
                      <a:pt x="136" y="66"/>
                    </a:lnTo>
                    <a:lnTo>
                      <a:pt x="156" y="102"/>
                    </a:lnTo>
                    <a:lnTo>
                      <a:pt x="162" y="112"/>
                    </a:lnTo>
                    <a:lnTo>
                      <a:pt x="168" y="120"/>
                    </a:lnTo>
                    <a:lnTo>
                      <a:pt x="174" y="126"/>
                    </a:lnTo>
                    <a:lnTo>
                      <a:pt x="176" y="138"/>
                    </a:lnTo>
                    <a:lnTo>
                      <a:pt x="178" y="150"/>
                    </a:lnTo>
                    <a:lnTo>
                      <a:pt x="182" y="160"/>
                    </a:lnTo>
                    <a:lnTo>
                      <a:pt x="180" y="1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0" name="Freeform 90"/>
              <p:cNvSpPr>
                <a:spLocks noChangeAspect="1"/>
              </p:cNvSpPr>
              <p:nvPr/>
            </p:nvSpPr>
            <p:spPr bwMode="gray">
              <a:xfrm>
                <a:off x="2831" y="1528"/>
                <a:ext cx="247" cy="252"/>
              </a:xfrm>
              <a:custGeom>
                <a:avLst/>
                <a:gdLst>
                  <a:gd name="T0" fmla="*/ 243 w 247"/>
                  <a:gd name="T1" fmla="*/ 80 h 252"/>
                  <a:gd name="T2" fmla="*/ 239 w 247"/>
                  <a:gd name="T3" fmla="*/ 70 h 252"/>
                  <a:gd name="T4" fmla="*/ 235 w 247"/>
                  <a:gd name="T5" fmla="*/ 60 h 252"/>
                  <a:gd name="T6" fmla="*/ 237 w 247"/>
                  <a:gd name="T7" fmla="*/ 52 h 252"/>
                  <a:gd name="T8" fmla="*/ 241 w 247"/>
                  <a:gd name="T9" fmla="*/ 44 h 252"/>
                  <a:gd name="T10" fmla="*/ 235 w 247"/>
                  <a:gd name="T11" fmla="*/ 40 h 252"/>
                  <a:gd name="T12" fmla="*/ 237 w 247"/>
                  <a:gd name="T13" fmla="*/ 34 h 252"/>
                  <a:gd name="T14" fmla="*/ 215 w 247"/>
                  <a:gd name="T15" fmla="*/ 20 h 252"/>
                  <a:gd name="T16" fmla="*/ 203 w 247"/>
                  <a:gd name="T17" fmla="*/ 12 h 252"/>
                  <a:gd name="T18" fmla="*/ 193 w 247"/>
                  <a:gd name="T19" fmla="*/ 4 h 252"/>
                  <a:gd name="T20" fmla="*/ 181 w 247"/>
                  <a:gd name="T21" fmla="*/ 6 h 252"/>
                  <a:gd name="T22" fmla="*/ 163 w 247"/>
                  <a:gd name="T23" fmla="*/ 20 h 252"/>
                  <a:gd name="T24" fmla="*/ 161 w 247"/>
                  <a:gd name="T25" fmla="*/ 28 h 252"/>
                  <a:gd name="T26" fmla="*/ 163 w 247"/>
                  <a:gd name="T27" fmla="*/ 38 h 252"/>
                  <a:gd name="T28" fmla="*/ 163 w 247"/>
                  <a:gd name="T29" fmla="*/ 44 h 252"/>
                  <a:gd name="T30" fmla="*/ 157 w 247"/>
                  <a:gd name="T31" fmla="*/ 52 h 252"/>
                  <a:gd name="T32" fmla="*/ 145 w 247"/>
                  <a:gd name="T33" fmla="*/ 54 h 252"/>
                  <a:gd name="T34" fmla="*/ 133 w 247"/>
                  <a:gd name="T35" fmla="*/ 46 h 252"/>
                  <a:gd name="T36" fmla="*/ 115 w 247"/>
                  <a:gd name="T37" fmla="*/ 38 h 252"/>
                  <a:gd name="T38" fmla="*/ 107 w 247"/>
                  <a:gd name="T39" fmla="*/ 36 h 252"/>
                  <a:gd name="T40" fmla="*/ 99 w 247"/>
                  <a:gd name="T41" fmla="*/ 34 h 252"/>
                  <a:gd name="T42" fmla="*/ 89 w 247"/>
                  <a:gd name="T43" fmla="*/ 24 h 252"/>
                  <a:gd name="T44" fmla="*/ 81 w 247"/>
                  <a:gd name="T45" fmla="*/ 16 h 252"/>
                  <a:gd name="T46" fmla="*/ 53 w 247"/>
                  <a:gd name="T47" fmla="*/ 10 h 252"/>
                  <a:gd name="T48" fmla="*/ 30 w 247"/>
                  <a:gd name="T49" fmla="*/ 0 h 252"/>
                  <a:gd name="T50" fmla="*/ 26 w 247"/>
                  <a:gd name="T51" fmla="*/ 10 h 252"/>
                  <a:gd name="T52" fmla="*/ 26 w 247"/>
                  <a:gd name="T53" fmla="*/ 18 h 252"/>
                  <a:gd name="T54" fmla="*/ 12 w 247"/>
                  <a:gd name="T55" fmla="*/ 30 h 252"/>
                  <a:gd name="T56" fmla="*/ 8 w 247"/>
                  <a:gd name="T57" fmla="*/ 40 h 252"/>
                  <a:gd name="T58" fmla="*/ 4 w 247"/>
                  <a:gd name="T59" fmla="*/ 52 h 252"/>
                  <a:gd name="T60" fmla="*/ 0 w 247"/>
                  <a:gd name="T61" fmla="*/ 62 h 252"/>
                  <a:gd name="T62" fmla="*/ 2 w 247"/>
                  <a:gd name="T63" fmla="*/ 74 h 252"/>
                  <a:gd name="T64" fmla="*/ 4 w 247"/>
                  <a:gd name="T65" fmla="*/ 88 h 252"/>
                  <a:gd name="T66" fmla="*/ 2 w 247"/>
                  <a:gd name="T67" fmla="*/ 124 h 252"/>
                  <a:gd name="T68" fmla="*/ 2 w 247"/>
                  <a:gd name="T69" fmla="*/ 136 h 252"/>
                  <a:gd name="T70" fmla="*/ 10 w 247"/>
                  <a:gd name="T71" fmla="*/ 152 h 252"/>
                  <a:gd name="T72" fmla="*/ 18 w 247"/>
                  <a:gd name="T73" fmla="*/ 162 h 252"/>
                  <a:gd name="T74" fmla="*/ 32 w 247"/>
                  <a:gd name="T75" fmla="*/ 168 h 252"/>
                  <a:gd name="T76" fmla="*/ 40 w 247"/>
                  <a:gd name="T77" fmla="*/ 182 h 252"/>
                  <a:gd name="T78" fmla="*/ 46 w 247"/>
                  <a:gd name="T79" fmla="*/ 182 h 252"/>
                  <a:gd name="T80" fmla="*/ 61 w 247"/>
                  <a:gd name="T81" fmla="*/ 184 h 252"/>
                  <a:gd name="T82" fmla="*/ 71 w 247"/>
                  <a:gd name="T83" fmla="*/ 190 h 252"/>
                  <a:gd name="T84" fmla="*/ 105 w 247"/>
                  <a:gd name="T85" fmla="*/ 182 h 252"/>
                  <a:gd name="T86" fmla="*/ 235 w 247"/>
                  <a:gd name="T87" fmla="*/ 244 h 252"/>
                  <a:gd name="T88" fmla="*/ 247 w 247"/>
                  <a:gd name="T89" fmla="*/ 206 h 25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47" h="252">
                    <a:moveTo>
                      <a:pt x="247" y="206"/>
                    </a:moveTo>
                    <a:lnTo>
                      <a:pt x="243" y="80"/>
                    </a:lnTo>
                    <a:lnTo>
                      <a:pt x="243" y="74"/>
                    </a:lnTo>
                    <a:lnTo>
                      <a:pt x="239" y="70"/>
                    </a:lnTo>
                    <a:lnTo>
                      <a:pt x="237" y="68"/>
                    </a:lnTo>
                    <a:lnTo>
                      <a:pt x="235" y="60"/>
                    </a:lnTo>
                    <a:lnTo>
                      <a:pt x="235" y="56"/>
                    </a:lnTo>
                    <a:lnTo>
                      <a:pt x="237" y="52"/>
                    </a:lnTo>
                    <a:lnTo>
                      <a:pt x="239" y="48"/>
                    </a:lnTo>
                    <a:lnTo>
                      <a:pt x="241" y="44"/>
                    </a:lnTo>
                    <a:lnTo>
                      <a:pt x="237" y="42"/>
                    </a:lnTo>
                    <a:lnTo>
                      <a:pt x="235" y="40"/>
                    </a:lnTo>
                    <a:lnTo>
                      <a:pt x="235" y="38"/>
                    </a:lnTo>
                    <a:lnTo>
                      <a:pt x="237" y="34"/>
                    </a:lnTo>
                    <a:lnTo>
                      <a:pt x="241" y="30"/>
                    </a:lnTo>
                    <a:lnTo>
                      <a:pt x="215" y="20"/>
                    </a:lnTo>
                    <a:lnTo>
                      <a:pt x="209" y="16"/>
                    </a:lnTo>
                    <a:lnTo>
                      <a:pt x="203" y="12"/>
                    </a:lnTo>
                    <a:lnTo>
                      <a:pt x="197" y="6"/>
                    </a:lnTo>
                    <a:lnTo>
                      <a:pt x="193" y="4"/>
                    </a:lnTo>
                    <a:lnTo>
                      <a:pt x="189" y="4"/>
                    </a:lnTo>
                    <a:lnTo>
                      <a:pt x="181" y="6"/>
                    </a:lnTo>
                    <a:lnTo>
                      <a:pt x="171" y="12"/>
                    </a:lnTo>
                    <a:lnTo>
                      <a:pt x="163" y="20"/>
                    </a:lnTo>
                    <a:lnTo>
                      <a:pt x="163" y="24"/>
                    </a:lnTo>
                    <a:lnTo>
                      <a:pt x="161" y="28"/>
                    </a:lnTo>
                    <a:lnTo>
                      <a:pt x="163" y="36"/>
                    </a:lnTo>
                    <a:lnTo>
                      <a:pt x="163" y="38"/>
                    </a:lnTo>
                    <a:lnTo>
                      <a:pt x="165" y="40"/>
                    </a:lnTo>
                    <a:lnTo>
                      <a:pt x="163" y="44"/>
                    </a:lnTo>
                    <a:lnTo>
                      <a:pt x="161" y="48"/>
                    </a:lnTo>
                    <a:lnTo>
                      <a:pt x="157" y="52"/>
                    </a:lnTo>
                    <a:lnTo>
                      <a:pt x="149" y="54"/>
                    </a:lnTo>
                    <a:lnTo>
                      <a:pt x="145" y="54"/>
                    </a:lnTo>
                    <a:lnTo>
                      <a:pt x="139" y="52"/>
                    </a:lnTo>
                    <a:lnTo>
                      <a:pt x="133" y="46"/>
                    </a:lnTo>
                    <a:lnTo>
                      <a:pt x="125" y="40"/>
                    </a:lnTo>
                    <a:lnTo>
                      <a:pt x="115" y="38"/>
                    </a:lnTo>
                    <a:lnTo>
                      <a:pt x="111" y="36"/>
                    </a:lnTo>
                    <a:lnTo>
                      <a:pt x="107" y="36"/>
                    </a:lnTo>
                    <a:lnTo>
                      <a:pt x="103" y="36"/>
                    </a:lnTo>
                    <a:lnTo>
                      <a:pt x="99" y="34"/>
                    </a:lnTo>
                    <a:lnTo>
                      <a:pt x="93" y="30"/>
                    </a:lnTo>
                    <a:lnTo>
                      <a:pt x="89" y="24"/>
                    </a:lnTo>
                    <a:lnTo>
                      <a:pt x="85" y="18"/>
                    </a:lnTo>
                    <a:lnTo>
                      <a:pt x="81" y="16"/>
                    </a:lnTo>
                    <a:lnTo>
                      <a:pt x="77" y="14"/>
                    </a:lnTo>
                    <a:lnTo>
                      <a:pt x="53" y="10"/>
                    </a:lnTo>
                    <a:lnTo>
                      <a:pt x="42" y="6"/>
                    </a:lnTo>
                    <a:lnTo>
                      <a:pt x="30" y="0"/>
                    </a:lnTo>
                    <a:lnTo>
                      <a:pt x="26" y="4"/>
                    </a:lnTo>
                    <a:lnTo>
                      <a:pt x="26" y="10"/>
                    </a:lnTo>
                    <a:lnTo>
                      <a:pt x="26" y="12"/>
                    </a:lnTo>
                    <a:lnTo>
                      <a:pt x="26" y="18"/>
                    </a:lnTo>
                    <a:lnTo>
                      <a:pt x="18" y="24"/>
                    </a:lnTo>
                    <a:lnTo>
                      <a:pt x="12" y="30"/>
                    </a:lnTo>
                    <a:lnTo>
                      <a:pt x="8" y="36"/>
                    </a:lnTo>
                    <a:lnTo>
                      <a:pt x="8" y="40"/>
                    </a:lnTo>
                    <a:lnTo>
                      <a:pt x="10" y="40"/>
                    </a:lnTo>
                    <a:lnTo>
                      <a:pt x="4" y="52"/>
                    </a:lnTo>
                    <a:lnTo>
                      <a:pt x="0" y="56"/>
                    </a:lnTo>
                    <a:lnTo>
                      <a:pt x="0" y="62"/>
                    </a:lnTo>
                    <a:lnTo>
                      <a:pt x="0" y="68"/>
                    </a:lnTo>
                    <a:lnTo>
                      <a:pt x="2" y="74"/>
                    </a:lnTo>
                    <a:lnTo>
                      <a:pt x="4" y="80"/>
                    </a:lnTo>
                    <a:lnTo>
                      <a:pt x="4" y="88"/>
                    </a:lnTo>
                    <a:lnTo>
                      <a:pt x="6" y="120"/>
                    </a:lnTo>
                    <a:lnTo>
                      <a:pt x="2" y="124"/>
                    </a:lnTo>
                    <a:lnTo>
                      <a:pt x="0" y="132"/>
                    </a:lnTo>
                    <a:lnTo>
                      <a:pt x="2" y="136"/>
                    </a:lnTo>
                    <a:lnTo>
                      <a:pt x="4" y="140"/>
                    </a:lnTo>
                    <a:lnTo>
                      <a:pt x="10" y="152"/>
                    </a:lnTo>
                    <a:lnTo>
                      <a:pt x="12" y="158"/>
                    </a:lnTo>
                    <a:lnTo>
                      <a:pt x="18" y="162"/>
                    </a:lnTo>
                    <a:lnTo>
                      <a:pt x="28" y="166"/>
                    </a:lnTo>
                    <a:lnTo>
                      <a:pt x="32" y="168"/>
                    </a:lnTo>
                    <a:lnTo>
                      <a:pt x="36" y="174"/>
                    </a:lnTo>
                    <a:lnTo>
                      <a:pt x="40" y="182"/>
                    </a:lnTo>
                    <a:lnTo>
                      <a:pt x="42" y="182"/>
                    </a:lnTo>
                    <a:lnTo>
                      <a:pt x="46" y="182"/>
                    </a:lnTo>
                    <a:lnTo>
                      <a:pt x="55" y="182"/>
                    </a:lnTo>
                    <a:lnTo>
                      <a:pt x="61" y="184"/>
                    </a:lnTo>
                    <a:lnTo>
                      <a:pt x="67" y="186"/>
                    </a:lnTo>
                    <a:lnTo>
                      <a:pt x="71" y="190"/>
                    </a:lnTo>
                    <a:lnTo>
                      <a:pt x="75" y="196"/>
                    </a:lnTo>
                    <a:lnTo>
                      <a:pt x="105" y="182"/>
                    </a:lnTo>
                    <a:lnTo>
                      <a:pt x="231" y="252"/>
                    </a:lnTo>
                    <a:lnTo>
                      <a:pt x="235" y="244"/>
                    </a:lnTo>
                    <a:lnTo>
                      <a:pt x="247" y="244"/>
                    </a:lnTo>
                    <a:lnTo>
                      <a:pt x="247" y="20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1" name="Freeform 91"/>
              <p:cNvSpPr>
                <a:spLocks noChangeAspect="1"/>
              </p:cNvSpPr>
              <p:nvPr/>
            </p:nvSpPr>
            <p:spPr bwMode="gray">
              <a:xfrm>
                <a:off x="2799" y="1456"/>
                <a:ext cx="62" cy="134"/>
              </a:xfrm>
              <a:custGeom>
                <a:avLst/>
                <a:gdLst>
                  <a:gd name="T0" fmla="*/ 30 w 62"/>
                  <a:gd name="T1" fmla="*/ 128 h 134"/>
                  <a:gd name="T2" fmla="*/ 30 w 62"/>
                  <a:gd name="T3" fmla="*/ 130 h 134"/>
                  <a:gd name="T4" fmla="*/ 26 w 62"/>
                  <a:gd name="T5" fmla="*/ 104 h 134"/>
                  <a:gd name="T6" fmla="*/ 22 w 62"/>
                  <a:gd name="T7" fmla="*/ 98 h 134"/>
                  <a:gd name="T8" fmla="*/ 18 w 62"/>
                  <a:gd name="T9" fmla="*/ 92 h 134"/>
                  <a:gd name="T10" fmla="*/ 14 w 62"/>
                  <a:gd name="T11" fmla="*/ 86 h 134"/>
                  <a:gd name="T12" fmla="*/ 10 w 62"/>
                  <a:gd name="T13" fmla="*/ 82 h 134"/>
                  <a:gd name="T14" fmla="*/ 8 w 62"/>
                  <a:gd name="T15" fmla="*/ 78 h 134"/>
                  <a:gd name="T16" fmla="*/ 4 w 62"/>
                  <a:gd name="T17" fmla="*/ 74 h 134"/>
                  <a:gd name="T18" fmla="*/ 0 w 62"/>
                  <a:gd name="T19" fmla="*/ 68 h 134"/>
                  <a:gd name="T20" fmla="*/ 0 w 62"/>
                  <a:gd name="T21" fmla="*/ 62 h 134"/>
                  <a:gd name="T22" fmla="*/ 0 w 62"/>
                  <a:gd name="T23" fmla="*/ 58 h 134"/>
                  <a:gd name="T24" fmla="*/ 2 w 62"/>
                  <a:gd name="T25" fmla="*/ 56 h 134"/>
                  <a:gd name="T26" fmla="*/ 6 w 62"/>
                  <a:gd name="T27" fmla="*/ 54 h 134"/>
                  <a:gd name="T28" fmla="*/ 8 w 62"/>
                  <a:gd name="T29" fmla="*/ 50 h 134"/>
                  <a:gd name="T30" fmla="*/ 10 w 62"/>
                  <a:gd name="T31" fmla="*/ 42 h 134"/>
                  <a:gd name="T32" fmla="*/ 10 w 62"/>
                  <a:gd name="T33" fmla="*/ 36 h 134"/>
                  <a:gd name="T34" fmla="*/ 10 w 62"/>
                  <a:gd name="T35" fmla="*/ 24 h 134"/>
                  <a:gd name="T36" fmla="*/ 12 w 62"/>
                  <a:gd name="T37" fmla="*/ 14 h 134"/>
                  <a:gd name="T38" fmla="*/ 14 w 62"/>
                  <a:gd name="T39" fmla="*/ 4 h 134"/>
                  <a:gd name="T40" fmla="*/ 14 w 62"/>
                  <a:gd name="T41" fmla="*/ 2 h 134"/>
                  <a:gd name="T42" fmla="*/ 20 w 62"/>
                  <a:gd name="T43" fmla="*/ 0 h 134"/>
                  <a:gd name="T44" fmla="*/ 30 w 62"/>
                  <a:gd name="T45" fmla="*/ 0 h 134"/>
                  <a:gd name="T46" fmla="*/ 34 w 62"/>
                  <a:gd name="T47" fmla="*/ 0 h 134"/>
                  <a:gd name="T48" fmla="*/ 38 w 62"/>
                  <a:gd name="T49" fmla="*/ 2 h 134"/>
                  <a:gd name="T50" fmla="*/ 42 w 62"/>
                  <a:gd name="T51" fmla="*/ 2 h 134"/>
                  <a:gd name="T52" fmla="*/ 48 w 62"/>
                  <a:gd name="T53" fmla="*/ 4 h 134"/>
                  <a:gd name="T54" fmla="*/ 46 w 62"/>
                  <a:gd name="T55" fmla="*/ 8 h 134"/>
                  <a:gd name="T56" fmla="*/ 44 w 62"/>
                  <a:gd name="T57" fmla="*/ 12 h 134"/>
                  <a:gd name="T58" fmla="*/ 44 w 62"/>
                  <a:gd name="T59" fmla="*/ 16 h 134"/>
                  <a:gd name="T60" fmla="*/ 42 w 62"/>
                  <a:gd name="T61" fmla="*/ 20 h 134"/>
                  <a:gd name="T62" fmla="*/ 44 w 62"/>
                  <a:gd name="T63" fmla="*/ 24 h 134"/>
                  <a:gd name="T64" fmla="*/ 46 w 62"/>
                  <a:gd name="T65" fmla="*/ 28 h 134"/>
                  <a:gd name="T66" fmla="*/ 50 w 62"/>
                  <a:gd name="T67" fmla="*/ 30 h 134"/>
                  <a:gd name="T68" fmla="*/ 52 w 62"/>
                  <a:gd name="T69" fmla="*/ 32 h 134"/>
                  <a:gd name="T70" fmla="*/ 50 w 62"/>
                  <a:gd name="T71" fmla="*/ 42 h 134"/>
                  <a:gd name="T72" fmla="*/ 46 w 62"/>
                  <a:gd name="T73" fmla="*/ 46 h 134"/>
                  <a:gd name="T74" fmla="*/ 42 w 62"/>
                  <a:gd name="T75" fmla="*/ 52 h 134"/>
                  <a:gd name="T76" fmla="*/ 40 w 62"/>
                  <a:gd name="T77" fmla="*/ 58 h 134"/>
                  <a:gd name="T78" fmla="*/ 42 w 62"/>
                  <a:gd name="T79" fmla="*/ 60 h 134"/>
                  <a:gd name="T80" fmla="*/ 46 w 62"/>
                  <a:gd name="T81" fmla="*/ 64 h 134"/>
                  <a:gd name="T82" fmla="*/ 54 w 62"/>
                  <a:gd name="T83" fmla="*/ 66 h 134"/>
                  <a:gd name="T84" fmla="*/ 62 w 62"/>
                  <a:gd name="T85" fmla="*/ 72 h 134"/>
                  <a:gd name="T86" fmla="*/ 58 w 62"/>
                  <a:gd name="T87" fmla="*/ 76 h 134"/>
                  <a:gd name="T88" fmla="*/ 58 w 62"/>
                  <a:gd name="T89" fmla="*/ 82 h 134"/>
                  <a:gd name="T90" fmla="*/ 58 w 62"/>
                  <a:gd name="T91" fmla="*/ 84 h 134"/>
                  <a:gd name="T92" fmla="*/ 58 w 62"/>
                  <a:gd name="T93" fmla="*/ 90 h 134"/>
                  <a:gd name="T94" fmla="*/ 50 w 62"/>
                  <a:gd name="T95" fmla="*/ 96 h 134"/>
                  <a:gd name="T96" fmla="*/ 44 w 62"/>
                  <a:gd name="T97" fmla="*/ 102 h 134"/>
                  <a:gd name="T98" fmla="*/ 40 w 62"/>
                  <a:gd name="T99" fmla="*/ 108 h 134"/>
                  <a:gd name="T100" fmla="*/ 40 w 62"/>
                  <a:gd name="T101" fmla="*/ 112 h 134"/>
                  <a:gd name="T102" fmla="*/ 42 w 62"/>
                  <a:gd name="T103" fmla="*/ 112 h 134"/>
                  <a:gd name="T104" fmla="*/ 36 w 62"/>
                  <a:gd name="T105" fmla="*/ 124 h 134"/>
                  <a:gd name="T106" fmla="*/ 32 w 62"/>
                  <a:gd name="T107" fmla="*/ 128 h 134"/>
                  <a:gd name="T108" fmla="*/ 32 w 62"/>
                  <a:gd name="T109" fmla="*/ 134 h 134"/>
                  <a:gd name="T110" fmla="*/ 30 w 62"/>
                  <a:gd name="T111" fmla="*/ 128 h 1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2" h="134">
                    <a:moveTo>
                      <a:pt x="30" y="128"/>
                    </a:moveTo>
                    <a:lnTo>
                      <a:pt x="30" y="130"/>
                    </a:lnTo>
                    <a:lnTo>
                      <a:pt x="26" y="104"/>
                    </a:lnTo>
                    <a:lnTo>
                      <a:pt x="22" y="98"/>
                    </a:lnTo>
                    <a:lnTo>
                      <a:pt x="18" y="92"/>
                    </a:lnTo>
                    <a:lnTo>
                      <a:pt x="14" y="86"/>
                    </a:lnTo>
                    <a:lnTo>
                      <a:pt x="10" y="82"/>
                    </a:lnTo>
                    <a:lnTo>
                      <a:pt x="8" y="78"/>
                    </a:lnTo>
                    <a:lnTo>
                      <a:pt x="4" y="74"/>
                    </a:lnTo>
                    <a:lnTo>
                      <a:pt x="0" y="68"/>
                    </a:lnTo>
                    <a:lnTo>
                      <a:pt x="0" y="62"/>
                    </a:lnTo>
                    <a:lnTo>
                      <a:pt x="0" y="58"/>
                    </a:lnTo>
                    <a:lnTo>
                      <a:pt x="2" y="56"/>
                    </a:lnTo>
                    <a:lnTo>
                      <a:pt x="6" y="54"/>
                    </a:lnTo>
                    <a:lnTo>
                      <a:pt x="8" y="50"/>
                    </a:lnTo>
                    <a:lnTo>
                      <a:pt x="10" y="42"/>
                    </a:lnTo>
                    <a:lnTo>
                      <a:pt x="10" y="36"/>
                    </a:lnTo>
                    <a:lnTo>
                      <a:pt x="10" y="24"/>
                    </a:lnTo>
                    <a:lnTo>
                      <a:pt x="12" y="14"/>
                    </a:lnTo>
                    <a:lnTo>
                      <a:pt x="14" y="4"/>
                    </a:lnTo>
                    <a:lnTo>
                      <a:pt x="14" y="2"/>
                    </a:lnTo>
                    <a:lnTo>
                      <a:pt x="20" y="0"/>
                    </a:lnTo>
                    <a:lnTo>
                      <a:pt x="30" y="0"/>
                    </a:lnTo>
                    <a:lnTo>
                      <a:pt x="34" y="0"/>
                    </a:lnTo>
                    <a:lnTo>
                      <a:pt x="38" y="2"/>
                    </a:lnTo>
                    <a:lnTo>
                      <a:pt x="42" y="2"/>
                    </a:lnTo>
                    <a:lnTo>
                      <a:pt x="48" y="4"/>
                    </a:lnTo>
                    <a:lnTo>
                      <a:pt x="46" y="8"/>
                    </a:lnTo>
                    <a:lnTo>
                      <a:pt x="44" y="12"/>
                    </a:lnTo>
                    <a:lnTo>
                      <a:pt x="44" y="16"/>
                    </a:lnTo>
                    <a:lnTo>
                      <a:pt x="42" y="20"/>
                    </a:lnTo>
                    <a:lnTo>
                      <a:pt x="44" y="24"/>
                    </a:lnTo>
                    <a:lnTo>
                      <a:pt x="46" y="28"/>
                    </a:lnTo>
                    <a:lnTo>
                      <a:pt x="50" y="30"/>
                    </a:lnTo>
                    <a:lnTo>
                      <a:pt x="52" y="32"/>
                    </a:lnTo>
                    <a:lnTo>
                      <a:pt x="50" y="42"/>
                    </a:lnTo>
                    <a:lnTo>
                      <a:pt x="46" y="46"/>
                    </a:lnTo>
                    <a:lnTo>
                      <a:pt x="42" y="52"/>
                    </a:lnTo>
                    <a:lnTo>
                      <a:pt x="40" y="58"/>
                    </a:lnTo>
                    <a:lnTo>
                      <a:pt x="42" y="60"/>
                    </a:lnTo>
                    <a:lnTo>
                      <a:pt x="46" y="64"/>
                    </a:lnTo>
                    <a:lnTo>
                      <a:pt x="54" y="66"/>
                    </a:lnTo>
                    <a:lnTo>
                      <a:pt x="62" y="72"/>
                    </a:lnTo>
                    <a:lnTo>
                      <a:pt x="58" y="76"/>
                    </a:lnTo>
                    <a:lnTo>
                      <a:pt x="58" y="82"/>
                    </a:lnTo>
                    <a:lnTo>
                      <a:pt x="58" y="84"/>
                    </a:lnTo>
                    <a:lnTo>
                      <a:pt x="58" y="90"/>
                    </a:lnTo>
                    <a:lnTo>
                      <a:pt x="50" y="96"/>
                    </a:lnTo>
                    <a:lnTo>
                      <a:pt x="44" y="102"/>
                    </a:lnTo>
                    <a:lnTo>
                      <a:pt x="40" y="108"/>
                    </a:lnTo>
                    <a:lnTo>
                      <a:pt x="40" y="112"/>
                    </a:lnTo>
                    <a:lnTo>
                      <a:pt x="42" y="112"/>
                    </a:lnTo>
                    <a:lnTo>
                      <a:pt x="36" y="124"/>
                    </a:lnTo>
                    <a:lnTo>
                      <a:pt x="32" y="128"/>
                    </a:lnTo>
                    <a:lnTo>
                      <a:pt x="32" y="134"/>
                    </a:lnTo>
                    <a:lnTo>
                      <a:pt x="30"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2" name="Freeform 92"/>
              <p:cNvSpPr>
                <a:spLocks noChangeAspect="1"/>
              </p:cNvSpPr>
              <p:nvPr/>
            </p:nvSpPr>
            <p:spPr bwMode="gray">
              <a:xfrm>
                <a:off x="2553" y="1458"/>
                <a:ext cx="318" cy="332"/>
              </a:xfrm>
              <a:custGeom>
                <a:avLst/>
                <a:gdLst>
                  <a:gd name="T0" fmla="*/ 110 w 318"/>
                  <a:gd name="T1" fmla="*/ 34 h 332"/>
                  <a:gd name="T2" fmla="*/ 124 w 318"/>
                  <a:gd name="T3" fmla="*/ 26 h 332"/>
                  <a:gd name="T4" fmla="*/ 146 w 318"/>
                  <a:gd name="T5" fmla="*/ 14 h 332"/>
                  <a:gd name="T6" fmla="*/ 186 w 318"/>
                  <a:gd name="T7" fmla="*/ 4 h 332"/>
                  <a:gd name="T8" fmla="*/ 202 w 318"/>
                  <a:gd name="T9" fmla="*/ 4 h 332"/>
                  <a:gd name="T10" fmla="*/ 210 w 318"/>
                  <a:gd name="T11" fmla="*/ 8 h 332"/>
                  <a:gd name="T12" fmla="*/ 220 w 318"/>
                  <a:gd name="T13" fmla="*/ 6 h 332"/>
                  <a:gd name="T14" fmla="*/ 224 w 318"/>
                  <a:gd name="T15" fmla="*/ 2 h 332"/>
                  <a:gd name="T16" fmla="*/ 248 w 318"/>
                  <a:gd name="T17" fmla="*/ 0 h 332"/>
                  <a:gd name="T18" fmla="*/ 258 w 318"/>
                  <a:gd name="T19" fmla="*/ 10 h 332"/>
                  <a:gd name="T20" fmla="*/ 256 w 318"/>
                  <a:gd name="T21" fmla="*/ 34 h 332"/>
                  <a:gd name="T22" fmla="*/ 254 w 318"/>
                  <a:gd name="T23" fmla="*/ 48 h 332"/>
                  <a:gd name="T24" fmla="*/ 248 w 318"/>
                  <a:gd name="T25" fmla="*/ 54 h 332"/>
                  <a:gd name="T26" fmla="*/ 246 w 318"/>
                  <a:gd name="T27" fmla="*/ 60 h 332"/>
                  <a:gd name="T28" fmla="*/ 250 w 318"/>
                  <a:gd name="T29" fmla="*/ 72 h 332"/>
                  <a:gd name="T30" fmla="*/ 256 w 318"/>
                  <a:gd name="T31" fmla="*/ 80 h 332"/>
                  <a:gd name="T32" fmla="*/ 264 w 318"/>
                  <a:gd name="T33" fmla="*/ 90 h 332"/>
                  <a:gd name="T34" fmla="*/ 272 w 318"/>
                  <a:gd name="T35" fmla="*/ 102 h 332"/>
                  <a:gd name="T36" fmla="*/ 276 w 318"/>
                  <a:gd name="T37" fmla="*/ 126 h 332"/>
                  <a:gd name="T38" fmla="*/ 278 w 318"/>
                  <a:gd name="T39" fmla="*/ 138 h 332"/>
                  <a:gd name="T40" fmla="*/ 282 w 318"/>
                  <a:gd name="T41" fmla="*/ 150 h 332"/>
                  <a:gd name="T42" fmla="*/ 284 w 318"/>
                  <a:gd name="T43" fmla="*/ 190 h 332"/>
                  <a:gd name="T44" fmla="*/ 278 w 318"/>
                  <a:gd name="T45" fmla="*/ 202 h 332"/>
                  <a:gd name="T46" fmla="*/ 282 w 318"/>
                  <a:gd name="T47" fmla="*/ 210 h 332"/>
                  <a:gd name="T48" fmla="*/ 290 w 318"/>
                  <a:gd name="T49" fmla="*/ 228 h 332"/>
                  <a:gd name="T50" fmla="*/ 306 w 318"/>
                  <a:gd name="T51" fmla="*/ 236 h 332"/>
                  <a:gd name="T52" fmla="*/ 314 w 318"/>
                  <a:gd name="T53" fmla="*/ 244 h 332"/>
                  <a:gd name="T54" fmla="*/ 248 w 318"/>
                  <a:gd name="T55" fmla="*/ 300 h 332"/>
                  <a:gd name="T56" fmla="*/ 182 w 318"/>
                  <a:gd name="T57" fmla="*/ 332 h 332"/>
                  <a:gd name="T58" fmla="*/ 170 w 318"/>
                  <a:gd name="T59" fmla="*/ 314 h 332"/>
                  <a:gd name="T60" fmla="*/ 152 w 318"/>
                  <a:gd name="T61" fmla="*/ 302 h 332"/>
                  <a:gd name="T62" fmla="*/ 148 w 318"/>
                  <a:gd name="T63" fmla="*/ 294 h 332"/>
                  <a:gd name="T64" fmla="*/ 0 w 318"/>
                  <a:gd name="T65" fmla="*/ 160 h 332"/>
                  <a:gd name="T66" fmla="*/ 18 w 318"/>
                  <a:gd name="T67" fmla="*/ 144 h 332"/>
                  <a:gd name="T68" fmla="*/ 48 w 318"/>
                  <a:gd name="T69" fmla="*/ 132 h 332"/>
                  <a:gd name="T70" fmla="*/ 56 w 318"/>
                  <a:gd name="T71" fmla="*/ 124 h 332"/>
                  <a:gd name="T72" fmla="*/ 66 w 318"/>
                  <a:gd name="T73" fmla="*/ 116 h 332"/>
                  <a:gd name="T74" fmla="*/ 72 w 318"/>
                  <a:gd name="T75" fmla="*/ 112 h 332"/>
                  <a:gd name="T76" fmla="*/ 72 w 318"/>
                  <a:gd name="T77" fmla="*/ 102 h 332"/>
                  <a:gd name="T78" fmla="*/ 84 w 318"/>
                  <a:gd name="T79" fmla="*/ 96 h 332"/>
                  <a:gd name="T80" fmla="*/ 96 w 318"/>
                  <a:gd name="T81" fmla="*/ 92 h 332"/>
                  <a:gd name="T82" fmla="*/ 110 w 318"/>
                  <a:gd name="T83" fmla="*/ 92 h 332"/>
                  <a:gd name="T84" fmla="*/ 112 w 318"/>
                  <a:gd name="T85" fmla="*/ 86 h 332"/>
                  <a:gd name="T86" fmla="*/ 96 w 318"/>
                  <a:gd name="T87" fmla="*/ 36 h 3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8" h="332">
                    <a:moveTo>
                      <a:pt x="98" y="36"/>
                    </a:moveTo>
                    <a:lnTo>
                      <a:pt x="110" y="34"/>
                    </a:lnTo>
                    <a:lnTo>
                      <a:pt x="116" y="30"/>
                    </a:lnTo>
                    <a:lnTo>
                      <a:pt x="124" y="26"/>
                    </a:lnTo>
                    <a:lnTo>
                      <a:pt x="132" y="20"/>
                    </a:lnTo>
                    <a:lnTo>
                      <a:pt x="146" y="14"/>
                    </a:lnTo>
                    <a:lnTo>
                      <a:pt x="166" y="8"/>
                    </a:lnTo>
                    <a:lnTo>
                      <a:pt x="186" y="4"/>
                    </a:lnTo>
                    <a:lnTo>
                      <a:pt x="198" y="4"/>
                    </a:lnTo>
                    <a:lnTo>
                      <a:pt x="202" y="4"/>
                    </a:lnTo>
                    <a:lnTo>
                      <a:pt x="206" y="6"/>
                    </a:lnTo>
                    <a:lnTo>
                      <a:pt x="210" y="8"/>
                    </a:lnTo>
                    <a:lnTo>
                      <a:pt x="214" y="8"/>
                    </a:lnTo>
                    <a:lnTo>
                      <a:pt x="220" y="6"/>
                    </a:lnTo>
                    <a:lnTo>
                      <a:pt x="222" y="4"/>
                    </a:lnTo>
                    <a:lnTo>
                      <a:pt x="224" y="2"/>
                    </a:lnTo>
                    <a:lnTo>
                      <a:pt x="230" y="0"/>
                    </a:lnTo>
                    <a:lnTo>
                      <a:pt x="248" y="0"/>
                    </a:lnTo>
                    <a:lnTo>
                      <a:pt x="260" y="0"/>
                    </a:lnTo>
                    <a:lnTo>
                      <a:pt x="258" y="10"/>
                    </a:lnTo>
                    <a:lnTo>
                      <a:pt x="256" y="22"/>
                    </a:lnTo>
                    <a:lnTo>
                      <a:pt x="256" y="34"/>
                    </a:lnTo>
                    <a:lnTo>
                      <a:pt x="256" y="40"/>
                    </a:lnTo>
                    <a:lnTo>
                      <a:pt x="254" y="48"/>
                    </a:lnTo>
                    <a:lnTo>
                      <a:pt x="252" y="52"/>
                    </a:lnTo>
                    <a:lnTo>
                      <a:pt x="248" y="54"/>
                    </a:lnTo>
                    <a:lnTo>
                      <a:pt x="246" y="56"/>
                    </a:lnTo>
                    <a:lnTo>
                      <a:pt x="246" y="60"/>
                    </a:lnTo>
                    <a:lnTo>
                      <a:pt x="246" y="66"/>
                    </a:lnTo>
                    <a:lnTo>
                      <a:pt x="250" y="72"/>
                    </a:lnTo>
                    <a:lnTo>
                      <a:pt x="254" y="76"/>
                    </a:lnTo>
                    <a:lnTo>
                      <a:pt x="256" y="80"/>
                    </a:lnTo>
                    <a:lnTo>
                      <a:pt x="260" y="84"/>
                    </a:lnTo>
                    <a:lnTo>
                      <a:pt x="264" y="90"/>
                    </a:lnTo>
                    <a:lnTo>
                      <a:pt x="268" y="96"/>
                    </a:lnTo>
                    <a:lnTo>
                      <a:pt x="272" y="102"/>
                    </a:lnTo>
                    <a:lnTo>
                      <a:pt x="276" y="128"/>
                    </a:lnTo>
                    <a:lnTo>
                      <a:pt x="276" y="126"/>
                    </a:lnTo>
                    <a:lnTo>
                      <a:pt x="278" y="132"/>
                    </a:lnTo>
                    <a:lnTo>
                      <a:pt x="278" y="138"/>
                    </a:lnTo>
                    <a:lnTo>
                      <a:pt x="280" y="144"/>
                    </a:lnTo>
                    <a:lnTo>
                      <a:pt x="282" y="150"/>
                    </a:lnTo>
                    <a:lnTo>
                      <a:pt x="282" y="158"/>
                    </a:lnTo>
                    <a:lnTo>
                      <a:pt x="284" y="190"/>
                    </a:lnTo>
                    <a:lnTo>
                      <a:pt x="280" y="194"/>
                    </a:lnTo>
                    <a:lnTo>
                      <a:pt x="278" y="202"/>
                    </a:lnTo>
                    <a:lnTo>
                      <a:pt x="280" y="206"/>
                    </a:lnTo>
                    <a:lnTo>
                      <a:pt x="282" y="210"/>
                    </a:lnTo>
                    <a:lnTo>
                      <a:pt x="288" y="222"/>
                    </a:lnTo>
                    <a:lnTo>
                      <a:pt x="290" y="228"/>
                    </a:lnTo>
                    <a:lnTo>
                      <a:pt x="296" y="232"/>
                    </a:lnTo>
                    <a:lnTo>
                      <a:pt x="306" y="236"/>
                    </a:lnTo>
                    <a:lnTo>
                      <a:pt x="310" y="238"/>
                    </a:lnTo>
                    <a:lnTo>
                      <a:pt x="314" y="244"/>
                    </a:lnTo>
                    <a:lnTo>
                      <a:pt x="318" y="252"/>
                    </a:lnTo>
                    <a:lnTo>
                      <a:pt x="248" y="300"/>
                    </a:lnTo>
                    <a:lnTo>
                      <a:pt x="220" y="328"/>
                    </a:lnTo>
                    <a:lnTo>
                      <a:pt x="182" y="332"/>
                    </a:lnTo>
                    <a:lnTo>
                      <a:pt x="182" y="318"/>
                    </a:lnTo>
                    <a:lnTo>
                      <a:pt x="170" y="314"/>
                    </a:lnTo>
                    <a:lnTo>
                      <a:pt x="160" y="310"/>
                    </a:lnTo>
                    <a:lnTo>
                      <a:pt x="152" y="302"/>
                    </a:lnTo>
                    <a:lnTo>
                      <a:pt x="148" y="298"/>
                    </a:lnTo>
                    <a:lnTo>
                      <a:pt x="148" y="294"/>
                    </a:lnTo>
                    <a:lnTo>
                      <a:pt x="0" y="182"/>
                    </a:lnTo>
                    <a:lnTo>
                      <a:pt x="0" y="160"/>
                    </a:lnTo>
                    <a:lnTo>
                      <a:pt x="8" y="148"/>
                    </a:lnTo>
                    <a:lnTo>
                      <a:pt x="18" y="144"/>
                    </a:lnTo>
                    <a:lnTo>
                      <a:pt x="32" y="138"/>
                    </a:lnTo>
                    <a:lnTo>
                      <a:pt x="48" y="132"/>
                    </a:lnTo>
                    <a:lnTo>
                      <a:pt x="54" y="128"/>
                    </a:lnTo>
                    <a:lnTo>
                      <a:pt x="56" y="124"/>
                    </a:lnTo>
                    <a:lnTo>
                      <a:pt x="60" y="118"/>
                    </a:lnTo>
                    <a:lnTo>
                      <a:pt x="66" y="116"/>
                    </a:lnTo>
                    <a:lnTo>
                      <a:pt x="70" y="114"/>
                    </a:lnTo>
                    <a:lnTo>
                      <a:pt x="72" y="112"/>
                    </a:lnTo>
                    <a:lnTo>
                      <a:pt x="72" y="110"/>
                    </a:lnTo>
                    <a:lnTo>
                      <a:pt x="72" y="102"/>
                    </a:lnTo>
                    <a:lnTo>
                      <a:pt x="80" y="100"/>
                    </a:lnTo>
                    <a:lnTo>
                      <a:pt x="84" y="96"/>
                    </a:lnTo>
                    <a:lnTo>
                      <a:pt x="90" y="92"/>
                    </a:lnTo>
                    <a:lnTo>
                      <a:pt x="96" y="92"/>
                    </a:lnTo>
                    <a:lnTo>
                      <a:pt x="106" y="92"/>
                    </a:lnTo>
                    <a:lnTo>
                      <a:pt x="110" y="92"/>
                    </a:lnTo>
                    <a:lnTo>
                      <a:pt x="112" y="90"/>
                    </a:lnTo>
                    <a:lnTo>
                      <a:pt x="112" y="86"/>
                    </a:lnTo>
                    <a:lnTo>
                      <a:pt x="104" y="60"/>
                    </a:lnTo>
                    <a:lnTo>
                      <a:pt x="96" y="36"/>
                    </a:lnTo>
                    <a:lnTo>
                      <a:pt x="98"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3" name="Freeform 93"/>
              <p:cNvSpPr>
                <a:spLocks noChangeAspect="1"/>
              </p:cNvSpPr>
              <p:nvPr/>
            </p:nvSpPr>
            <p:spPr bwMode="gray">
              <a:xfrm>
                <a:off x="2485" y="1482"/>
                <a:ext cx="180" cy="154"/>
              </a:xfrm>
              <a:custGeom>
                <a:avLst/>
                <a:gdLst>
                  <a:gd name="T0" fmla="*/ 68 w 180"/>
                  <a:gd name="T1" fmla="*/ 152 h 154"/>
                  <a:gd name="T2" fmla="*/ 68 w 180"/>
                  <a:gd name="T3" fmla="*/ 136 h 154"/>
                  <a:gd name="T4" fmla="*/ 76 w 180"/>
                  <a:gd name="T5" fmla="*/ 124 h 154"/>
                  <a:gd name="T6" fmla="*/ 86 w 180"/>
                  <a:gd name="T7" fmla="*/ 120 h 154"/>
                  <a:gd name="T8" fmla="*/ 100 w 180"/>
                  <a:gd name="T9" fmla="*/ 114 h 154"/>
                  <a:gd name="T10" fmla="*/ 116 w 180"/>
                  <a:gd name="T11" fmla="*/ 108 h 154"/>
                  <a:gd name="T12" fmla="*/ 122 w 180"/>
                  <a:gd name="T13" fmla="*/ 104 h 154"/>
                  <a:gd name="T14" fmla="*/ 124 w 180"/>
                  <a:gd name="T15" fmla="*/ 100 h 154"/>
                  <a:gd name="T16" fmla="*/ 128 w 180"/>
                  <a:gd name="T17" fmla="*/ 94 h 154"/>
                  <a:gd name="T18" fmla="*/ 134 w 180"/>
                  <a:gd name="T19" fmla="*/ 92 h 154"/>
                  <a:gd name="T20" fmla="*/ 138 w 180"/>
                  <a:gd name="T21" fmla="*/ 90 h 154"/>
                  <a:gd name="T22" fmla="*/ 140 w 180"/>
                  <a:gd name="T23" fmla="*/ 88 h 154"/>
                  <a:gd name="T24" fmla="*/ 140 w 180"/>
                  <a:gd name="T25" fmla="*/ 86 h 154"/>
                  <a:gd name="T26" fmla="*/ 140 w 180"/>
                  <a:gd name="T27" fmla="*/ 78 h 154"/>
                  <a:gd name="T28" fmla="*/ 148 w 180"/>
                  <a:gd name="T29" fmla="*/ 76 h 154"/>
                  <a:gd name="T30" fmla="*/ 152 w 180"/>
                  <a:gd name="T31" fmla="*/ 72 h 154"/>
                  <a:gd name="T32" fmla="*/ 158 w 180"/>
                  <a:gd name="T33" fmla="*/ 68 h 154"/>
                  <a:gd name="T34" fmla="*/ 164 w 180"/>
                  <a:gd name="T35" fmla="*/ 68 h 154"/>
                  <a:gd name="T36" fmla="*/ 174 w 180"/>
                  <a:gd name="T37" fmla="*/ 68 h 154"/>
                  <a:gd name="T38" fmla="*/ 178 w 180"/>
                  <a:gd name="T39" fmla="*/ 68 h 154"/>
                  <a:gd name="T40" fmla="*/ 180 w 180"/>
                  <a:gd name="T41" fmla="*/ 66 h 154"/>
                  <a:gd name="T42" fmla="*/ 180 w 180"/>
                  <a:gd name="T43" fmla="*/ 62 h 154"/>
                  <a:gd name="T44" fmla="*/ 172 w 180"/>
                  <a:gd name="T45" fmla="*/ 36 h 154"/>
                  <a:gd name="T46" fmla="*/ 164 w 180"/>
                  <a:gd name="T47" fmla="*/ 12 h 154"/>
                  <a:gd name="T48" fmla="*/ 166 w 180"/>
                  <a:gd name="T49" fmla="*/ 12 h 154"/>
                  <a:gd name="T50" fmla="*/ 148 w 180"/>
                  <a:gd name="T51" fmla="*/ 14 h 154"/>
                  <a:gd name="T52" fmla="*/ 136 w 180"/>
                  <a:gd name="T53" fmla="*/ 12 h 154"/>
                  <a:gd name="T54" fmla="*/ 126 w 180"/>
                  <a:gd name="T55" fmla="*/ 10 h 154"/>
                  <a:gd name="T56" fmla="*/ 124 w 180"/>
                  <a:gd name="T57" fmla="*/ 8 h 154"/>
                  <a:gd name="T58" fmla="*/ 124 w 180"/>
                  <a:gd name="T59" fmla="*/ 4 h 154"/>
                  <a:gd name="T60" fmla="*/ 122 w 180"/>
                  <a:gd name="T61" fmla="*/ 2 h 154"/>
                  <a:gd name="T62" fmla="*/ 118 w 180"/>
                  <a:gd name="T63" fmla="*/ 0 h 154"/>
                  <a:gd name="T64" fmla="*/ 114 w 180"/>
                  <a:gd name="T65" fmla="*/ 2 h 154"/>
                  <a:gd name="T66" fmla="*/ 110 w 180"/>
                  <a:gd name="T67" fmla="*/ 4 h 154"/>
                  <a:gd name="T68" fmla="*/ 106 w 180"/>
                  <a:gd name="T69" fmla="*/ 14 h 154"/>
                  <a:gd name="T70" fmla="*/ 102 w 180"/>
                  <a:gd name="T71" fmla="*/ 26 h 154"/>
                  <a:gd name="T72" fmla="*/ 98 w 180"/>
                  <a:gd name="T73" fmla="*/ 32 h 154"/>
                  <a:gd name="T74" fmla="*/ 92 w 180"/>
                  <a:gd name="T75" fmla="*/ 40 h 154"/>
                  <a:gd name="T76" fmla="*/ 82 w 180"/>
                  <a:gd name="T77" fmla="*/ 44 h 154"/>
                  <a:gd name="T78" fmla="*/ 74 w 180"/>
                  <a:gd name="T79" fmla="*/ 52 h 154"/>
                  <a:gd name="T80" fmla="*/ 66 w 180"/>
                  <a:gd name="T81" fmla="*/ 58 h 154"/>
                  <a:gd name="T82" fmla="*/ 62 w 180"/>
                  <a:gd name="T83" fmla="*/ 64 h 154"/>
                  <a:gd name="T84" fmla="*/ 60 w 180"/>
                  <a:gd name="T85" fmla="*/ 70 h 154"/>
                  <a:gd name="T86" fmla="*/ 60 w 180"/>
                  <a:gd name="T87" fmla="*/ 82 h 154"/>
                  <a:gd name="T88" fmla="*/ 58 w 180"/>
                  <a:gd name="T89" fmla="*/ 94 h 154"/>
                  <a:gd name="T90" fmla="*/ 54 w 180"/>
                  <a:gd name="T91" fmla="*/ 108 h 154"/>
                  <a:gd name="T92" fmla="*/ 50 w 180"/>
                  <a:gd name="T93" fmla="*/ 114 h 154"/>
                  <a:gd name="T94" fmla="*/ 44 w 180"/>
                  <a:gd name="T95" fmla="*/ 118 h 154"/>
                  <a:gd name="T96" fmla="*/ 32 w 180"/>
                  <a:gd name="T97" fmla="*/ 130 h 154"/>
                  <a:gd name="T98" fmla="*/ 24 w 180"/>
                  <a:gd name="T99" fmla="*/ 136 h 154"/>
                  <a:gd name="T100" fmla="*/ 18 w 180"/>
                  <a:gd name="T101" fmla="*/ 140 h 154"/>
                  <a:gd name="T102" fmla="*/ 12 w 180"/>
                  <a:gd name="T103" fmla="*/ 142 h 154"/>
                  <a:gd name="T104" fmla="*/ 4 w 180"/>
                  <a:gd name="T105" fmla="*/ 146 h 154"/>
                  <a:gd name="T106" fmla="*/ 0 w 180"/>
                  <a:gd name="T107" fmla="*/ 154 h 154"/>
                  <a:gd name="T108" fmla="*/ 68 w 180"/>
                  <a:gd name="T109" fmla="*/ 152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80" h="154">
                    <a:moveTo>
                      <a:pt x="68" y="152"/>
                    </a:moveTo>
                    <a:lnTo>
                      <a:pt x="68" y="136"/>
                    </a:lnTo>
                    <a:lnTo>
                      <a:pt x="76" y="124"/>
                    </a:lnTo>
                    <a:lnTo>
                      <a:pt x="86" y="120"/>
                    </a:lnTo>
                    <a:lnTo>
                      <a:pt x="100" y="114"/>
                    </a:lnTo>
                    <a:lnTo>
                      <a:pt x="116" y="108"/>
                    </a:lnTo>
                    <a:lnTo>
                      <a:pt x="122" y="104"/>
                    </a:lnTo>
                    <a:lnTo>
                      <a:pt x="124" y="100"/>
                    </a:lnTo>
                    <a:lnTo>
                      <a:pt x="128" y="94"/>
                    </a:lnTo>
                    <a:lnTo>
                      <a:pt x="134" y="92"/>
                    </a:lnTo>
                    <a:lnTo>
                      <a:pt x="138" y="90"/>
                    </a:lnTo>
                    <a:lnTo>
                      <a:pt x="140" y="88"/>
                    </a:lnTo>
                    <a:lnTo>
                      <a:pt x="140" y="86"/>
                    </a:lnTo>
                    <a:lnTo>
                      <a:pt x="140" y="78"/>
                    </a:lnTo>
                    <a:lnTo>
                      <a:pt x="148" y="76"/>
                    </a:lnTo>
                    <a:lnTo>
                      <a:pt x="152" y="72"/>
                    </a:lnTo>
                    <a:lnTo>
                      <a:pt x="158" y="68"/>
                    </a:lnTo>
                    <a:lnTo>
                      <a:pt x="164" y="68"/>
                    </a:lnTo>
                    <a:lnTo>
                      <a:pt x="174" y="68"/>
                    </a:lnTo>
                    <a:lnTo>
                      <a:pt x="178" y="68"/>
                    </a:lnTo>
                    <a:lnTo>
                      <a:pt x="180" y="66"/>
                    </a:lnTo>
                    <a:lnTo>
                      <a:pt x="180" y="62"/>
                    </a:lnTo>
                    <a:lnTo>
                      <a:pt x="172" y="36"/>
                    </a:lnTo>
                    <a:lnTo>
                      <a:pt x="164" y="12"/>
                    </a:lnTo>
                    <a:lnTo>
                      <a:pt x="166" y="12"/>
                    </a:lnTo>
                    <a:lnTo>
                      <a:pt x="148" y="14"/>
                    </a:lnTo>
                    <a:lnTo>
                      <a:pt x="136" y="12"/>
                    </a:lnTo>
                    <a:lnTo>
                      <a:pt x="126" y="10"/>
                    </a:lnTo>
                    <a:lnTo>
                      <a:pt x="124" y="8"/>
                    </a:lnTo>
                    <a:lnTo>
                      <a:pt x="124" y="4"/>
                    </a:lnTo>
                    <a:lnTo>
                      <a:pt x="122" y="2"/>
                    </a:lnTo>
                    <a:lnTo>
                      <a:pt x="118" y="0"/>
                    </a:lnTo>
                    <a:lnTo>
                      <a:pt x="114" y="2"/>
                    </a:lnTo>
                    <a:lnTo>
                      <a:pt x="110" y="4"/>
                    </a:lnTo>
                    <a:lnTo>
                      <a:pt x="106" y="14"/>
                    </a:lnTo>
                    <a:lnTo>
                      <a:pt x="102" y="26"/>
                    </a:lnTo>
                    <a:lnTo>
                      <a:pt x="98" y="32"/>
                    </a:lnTo>
                    <a:lnTo>
                      <a:pt x="92" y="40"/>
                    </a:lnTo>
                    <a:lnTo>
                      <a:pt x="82" y="44"/>
                    </a:lnTo>
                    <a:lnTo>
                      <a:pt x="74" y="52"/>
                    </a:lnTo>
                    <a:lnTo>
                      <a:pt x="66" y="58"/>
                    </a:lnTo>
                    <a:lnTo>
                      <a:pt x="62" y="64"/>
                    </a:lnTo>
                    <a:lnTo>
                      <a:pt x="60" y="70"/>
                    </a:lnTo>
                    <a:lnTo>
                      <a:pt x="60" y="82"/>
                    </a:lnTo>
                    <a:lnTo>
                      <a:pt x="58" y="94"/>
                    </a:lnTo>
                    <a:lnTo>
                      <a:pt x="54" y="108"/>
                    </a:lnTo>
                    <a:lnTo>
                      <a:pt x="50" y="114"/>
                    </a:lnTo>
                    <a:lnTo>
                      <a:pt x="44" y="118"/>
                    </a:lnTo>
                    <a:lnTo>
                      <a:pt x="32" y="130"/>
                    </a:lnTo>
                    <a:lnTo>
                      <a:pt x="24" y="136"/>
                    </a:lnTo>
                    <a:lnTo>
                      <a:pt x="18" y="140"/>
                    </a:lnTo>
                    <a:lnTo>
                      <a:pt x="12" y="142"/>
                    </a:lnTo>
                    <a:lnTo>
                      <a:pt x="4" y="146"/>
                    </a:lnTo>
                    <a:lnTo>
                      <a:pt x="0" y="154"/>
                    </a:lnTo>
                    <a:lnTo>
                      <a:pt x="68" y="1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4" name="Freeform 94"/>
              <p:cNvSpPr>
                <a:spLocks noChangeAspect="1"/>
              </p:cNvSpPr>
              <p:nvPr/>
            </p:nvSpPr>
            <p:spPr bwMode="gray">
              <a:xfrm>
                <a:off x="2425" y="1634"/>
                <a:ext cx="126" cy="116"/>
              </a:xfrm>
              <a:custGeom>
                <a:avLst/>
                <a:gdLst>
                  <a:gd name="T0" fmla="*/ 126 w 126"/>
                  <a:gd name="T1" fmla="*/ 0 h 116"/>
                  <a:gd name="T2" fmla="*/ 126 w 126"/>
                  <a:gd name="T3" fmla="*/ 32 h 116"/>
                  <a:gd name="T4" fmla="*/ 76 w 126"/>
                  <a:gd name="T5" fmla="*/ 32 h 116"/>
                  <a:gd name="T6" fmla="*/ 76 w 126"/>
                  <a:gd name="T7" fmla="*/ 78 h 116"/>
                  <a:gd name="T8" fmla="*/ 66 w 126"/>
                  <a:gd name="T9" fmla="*/ 82 h 116"/>
                  <a:gd name="T10" fmla="*/ 58 w 126"/>
                  <a:gd name="T11" fmla="*/ 90 h 116"/>
                  <a:gd name="T12" fmla="*/ 56 w 126"/>
                  <a:gd name="T13" fmla="*/ 116 h 116"/>
                  <a:gd name="T14" fmla="*/ 0 w 126"/>
                  <a:gd name="T15" fmla="*/ 116 h 116"/>
                  <a:gd name="T16" fmla="*/ 0 w 126"/>
                  <a:gd name="T17" fmla="*/ 108 h 116"/>
                  <a:gd name="T18" fmla="*/ 2 w 126"/>
                  <a:gd name="T19" fmla="*/ 100 h 116"/>
                  <a:gd name="T20" fmla="*/ 10 w 126"/>
                  <a:gd name="T21" fmla="*/ 88 h 116"/>
                  <a:gd name="T22" fmla="*/ 20 w 126"/>
                  <a:gd name="T23" fmla="*/ 74 h 116"/>
                  <a:gd name="T24" fmla="*/ 24 w 126"/>
                  <a:gd name="T25" fmla="*/ 66 h 116"/>
                  <a:gd name="T26" fmla="*/ 38 w 126"/>
                  <a:gd name="T27" fmla="*/ 42 h 116"/>
                  <a:gd name="T28" fmla="*/ 50 w 126"/>
                  <a:gd name="T29" fmla="*/ 20 h 116"/>
                  <a:gd name="T30" fmla="*/ 56 w 126"/>
                  <a:gd name="T31" fmla="*/ 12 h 116"/>
                  <a:gd name="T32" fmla="*/ 60 w 126"/>
                  <a:gd name="T33" fmla="*/ 2 h 116"/>
                  <a:gd name="T34" fmla="*/ 126 w 126"/>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6" h="116">
                    <a:moveTo>
                      <a:pt x="126" y="0"/>
                    </a:moveTo>
                    <a:lnTo>
                      <a:pt x="126" y="32"/>
                    </a:lnTo>
                    <a:lnTo>
                      <a:pt x="76" y="32"/>
                    </a:lnTo>
                    <a:lnTo>
                      <a:pt x="76" y="78"/>
                    </a:lnTo>
                    <a:lnTo>
                      <a:pt x="66" y="82"/>
                    </a:lnTo>
                    <a:lnTo>
                      <a:pt x="58" y="90"/>
                    </a:lnTo>
                    <a:lnTo>
                      <a:pt x="56" y="116"/>
                    </a:lnTo>
                    <a:lnTo>
                      <a:pt x="0" y="116"/>
                    </a:lnTo>
                    <a:lnTo>
                      <a:pt x="0" y="108"/>
                    </a:lnTo>
                    <a:lnTo>
                      <a:pt x="2" y="100"/>
                    </a:lnTo>
                    <a:lnTo>
                      <a:pt x="10" y="88"/>
                    </a:lnTo>
                    <a:lnTo>
                      <a:pt x="20" y="74"/>
                    </a:lnTo>
                    <a:lnTo>
                      <a:pt x="24" y="66"/>
                    </a:lnTo>
                    <a:lnTo>
                      <a:pt x="38" y="42"/>
                    </a:lnTo>
                    <a:lnTo>
                      <a:pt x="50" y="20"/>
                    </a:lnTo>
                    <a:lnTo>
                      <a:pt x="56" y="12"/>
                    </a:lnTo>
                    <a:lnTo>
                      <a:pt x="60" y="2"/>
                    </a:lnTo>
                    <a:lnTo>
                      <a:pt x="1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5" name="Freeform 95"/>
              <p:cNvSpPr>
                <a:spLocks noChangeAspect="1"/>
              </p:cNvSpPr>
              <p:nvPr/>
            </p:nvSpPr>
            <p:spPr bwMode="gray">
              <a:xfrm>
                <a:off x="2425" y="1634"/>
                <a:ext cx="186" cy="238"/>
              </a:xfrm>
              <a:custGeom>
                <a:avLst/>
                <a:gdLst>
                  <a:gd name="T0" fmla="*/ 128 w 186"/>
                  <a:gd name="T1" fmla="*/ 0 h 238"/>
                  <a:gd name="T2" fmla="*/ 126 w 186"/>
                  <a:gd name="T3" fmla="*/ 0 h 238"/>
                  <a:gd name="T4" fmla="*/ 126 w 186"/>
                  <a:gd name="T5" fmla="*/ 32 h 238"/>
                  <a:gd name="T6" fmla="*/ 76 w 186"/>
                  <a:gd name="T7" fmla="*/ 32 h 238"/>
                  <a:gd name="T8" fmla="*/ 76 w 186"/>
                  <a:gd name="T9" fmla="*/ 78 h 238"/>
                  <a:gd name="T10" fmla="*/ 66 w 186"/>
                  <a:gd name="T11" fmla="*/ 82 h 238"/>
                  <a:gd name="T12" fmla="*/ 58 w 186"/>
                  <a:gd name="T13" fmla="*/ 90 h 238"/>
                  <a:gd name="T14" fmla="*/ 56 w 186"/>
                  <a:gd name="T15" fmla="*/ 116 h 238"/>
                  <a:gd name="T16" fmla="*/ 0 w 186"/>
                  <a:gd name="T17" fmla="*/ 116 h 238"/>
                  <a:gd name="T18" fmla="*/ 2 w 186"/>
                  <a:gd name="T19" fmla="*/ 124 h 238"/>
                  <a:gd name="T20" fmla="*/ 6 w 186"/>
                  <a:gd name="T21" fmla="*/ 128 h 238"/>
                  <a:gd name="T22" fmla="*/ 10 w 186"/>
                  <a:gd name="T23" fmla="*/ 134 h 238"/>
                  <a:gd name="T24" fmla="*/ 12 w 186"/>
                  <a:gd name="T25" fmla="*/ 138 h 238"/>
                  <a:gd name="T26" fmla="*/ 10 w 186"/>
                  <a:gd name="T27" fmla="*/ 142 h 238"/>
                  <a:gd name="T28" fmla="*/ 8 w 186"/>
                  <a:gd name="T29" fmla="*/ 146 h 238"/>
                  <a:gd name="T30" fmla="*/ 6 w 186"/>
                  <a:gd name="T31" fmla="*/ 150 h 238"/>
                  <a:gd name="T32" fmla="*/ 6 w 186"/>
                  <a:gd name="T33" fmla="*/ 152 h 238"/>
                  <a:gd name="T34" fmla="*/ 6 w 186"/>
                  <a:gd name="T35" fmla="*/ 156 h 238"/>
                  <a:gd name="T36" fmla="*/ 10 w 186"/>
                  <a:gd name="T37" fmla="*/ 158 h 238"/>
                  <a:gd name="T38" fmla="*/ 14 w 186"/>
                  <a:gd name="T39" fmla="*/ 166 h 238"/>
                  <a:gd name="T40" fmla="*/ 12 w 186"/>
                  <a:gd name="T41" fmla="*/ 166 h 238"/>
                  <a:gd name="T42" fmla="*/ 14 w 186"/>
                  <a:gd name="T43" fmla="*/ 176 h 238"/>
                  <a:gd name="T44" fmla="*/ 12 w 186"/>
                  <a:gd name="T45" fmla="*/ 186 h 238"/>
                  <a:gd name="T46" fmla="*/ 10 w 186"/>
                  <a:gd name="T47" fmla="*/ 196 h 238"/>
                  <a:gd name="T48" fmla="*/ 6 w 186"/>
                  <a:gd name="T49" fmla="*/ 206 h 238"/>
                  <a:gd name="T50" fmla="*/ 10 w 186"/>
                  <a:gd name="T51" fmla="*/ 206 h 238"/>
                  <a:gd name="T52" fmla="*/ 12 w 186"/>
                  <a:gd name="T53" fmla="*/ 206 h 238"/>
                  <a:gd name="T54" fmla="*/ 16 w 186"/>
                  <a:gd name="T55" fmla="*/ 206 h 238"/>
                  <a:gd name="T56" fmla="*/ 18 w 186"/>
                  <a:gd name="T57" fmla="*/ 204 h 238"/>
                  <a:gd name="T58" fmla="*/ 22 w 186"/>
                  <a:gd name="T59" fmla="*/ 202 h 238"/>
                  <a:gd name="T60" fmla="*/ 26 w 186"/>
                  <a:gd name="T61" fmla="*/ 202 h 238"/>
                  <a:gd name="T62" fmla="*/ 34 w 186"/>
                  <a:gd name="T63" fmla="*/ 204 h 238"/>
                  <a:gd name="T64" fmla="*/ 42 w 186"/>
                  <a:gd name="T65" fmla="*/ 208 h 238"/>
                  <a:gd name="T66" fmla="*/ 48 w 186"/>
                  <a:gd name="T67" fmla="*/ 210 h 238"/>
                  <a:gd name="T68" fmla="*/ 50 w 186"/>
                  <a:gd name="T69" fmla="*/ 216 h 238"/>
                  <a:gd name="T70" fmla="*/ 60 w 186"/>
                  <a:gd name="T71" fmla="*/ 230 h 238"/>
                  <a:gd name="T72" fmla="*/ 64 w 186"/>
                  <a:gd name="T73" fmla="*/ 234 h 238"/>
                  <a:gd name="T74" fmla="*/ 70 w 186"/>
                  <a:gd name="T75" fmla="*/ 238 h 238"/>
                  <a:gd name="T76" fmla="*/ 76 w 186"/>
                  <a:gd name="T77" fmla="*/ 228 h 238"/>
                  <a:gd name="T78" fmla="*/ 78 w 186"/>
                  <a:gd name="T79" fmla="*/ 222 h 238"/>
                  <a:gd name="T80" fmla="*/ 82 w 186"/>
                  <a:gd name="T81" fmla="*/ 222 h 238"/>
                  <a:gd name="T82" fmla="*/ 88 w 186"/>
                  <a:gd name="T83" fmla="*/ 220 h 238"/>
                  <a:gd name="T84" fmla="*/ 86 w 186"/>
                  <a:gd name="T85" fmla="*/ 226 h 238"/>
                  <a:gd name="T86" fmla="*/ 88 w 186"/>
                  <a:gd name="T87" fmla="*/ 230 h 238"/>
                  <a:gd name="T88" fmla="*/ 92 w 186"/>
                  <a:gd name="T89" fmla="*/ 224 h 238"/>
                  <a:gd name="T90" fmla="*/ 94 w 186"/>
                  <a:gd name="T91" fmla="*/ 224 h 238"/>
                  <a:gd name="T92" fmla="*/ 96 w 186"/>
                  <a:gd name="T93" fmla="*/ 222 h 238"/>
                  <a:gd name="T94" fmla="*/ 98 w 186"/>
                  <a:gd name="T95" fmla="*/ 224 h 238"/>
                  <a:gd name="T96" fmla="*/ 100 w 186"/>
                  <a:gd name="T97" fmla="*/ 226 h 238"/>
                  <a:gd name="T98" fmla="*/ 102 w 186"/>
                  <a:gd name="T99" fmla="*/ 228 h 238"/>
                  <a:gd name="T100" fmla="*/ 106 w 186"/>
                  <a:gd name="T101" fmla="*/ 226 h 238"/>
                  <a:gd name="T102" fmla="*/ 110 w 186"/>
                  <a:gd name="T103" fmla="*/ 224 h 238"/>
                  <a:gd name="T104" fmla="*/ 172 w 186"/>
                  <a:gd name="T105" fmla="*/ 224 h 238"/>
                  <a:gd name="T106" fmla="*/ 174 w 186"/>
                  <a:gd name="T107" fmla="*/ 216 h 238"/>
                  <a:gd name="T108" fmla="*/ 176 w 186"/>
                  <a:gd name="T109" fmla="*/ 208 h 238"/>
                  <a:gd name="T110" fmla="*/ 172 w 186"/>
                  <a:gd name="T111" fmla="*/ 208 h 238"/>
                  <a:gd name="T112" fmla="*/ 170 w 186"/>
                  <a:gd name="T113" fmla="*/ 206 h 238"/>
                  <a:gd name="T114" fmla="*/ 158 w 186"/>
                  <a:gd name="T115" fmla="*/ 50 h 238"/>
                  <a:gd name="T116" fmla="*/ 186 w 186"/>
                  <a:gd name="T117" fmla="*/ 50 h 238"/>
                  <a:gd name="T118" fmla="*/ 128 w 186"/>
                  <a:gd name="T119" fmla="*/ 6 h 238"/>
                  <a:gd name="T120" fmla="*/ 128 w 186"/>
                  <a:gd name="T121" fmla="*/ 0 h 2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6" h="238">
                    <a:moveTo>
                      <a:pt x="128" y="0"/>
                    </a:moveTo>
                    <a:lnTo>
                      <a:pt x="126" y="0"/>
                    </a:lnTo>
                    <a:lnTo>
                      <a:pt x="126" y="32"/>
                    </a:lnTo>
                    <a:lnTo>
                      <a:pt x="76" y="32"/>
                    </a:lnTo>
                    <a:lnTo>
                      <a:pt x="76" y="78"/>
                    </a:lnTo>
                    <a:lnTo>
                      <a:pt x="66" y="82"/>
                    </a:lnTo>
                    <a:lnTo>
                      <a:pt x="58" y="90"/>
                    </a:lnTo>
                    <a:lnTo>
                      <a:pt x="56" y="116"/>
                    </a:lnTo>
                    <a:lnTo>
                      <a:pt x="0" y="116"/>
                    </a:lnTo>
                    <a:lnTo>
                      <a:pt x="2" y="124"/>
                    </a:lnTo>
                    <a:lnTo>
                      <a:pt x="6" y="128"/>
                    </a:lnTo>
                    <a:lnTo>
                      <a:pt x="10" y="134"/>
                    </a:lnTo>
                    <a:lnTo>
                      <a:pt x="12" y="138"/>
                    </a:lnTo>
                    <a:lnTo>
                      <a:pt x="10" y="142"/>
                    </a:lnTo>
                    <a:lnTo>
                      <a:pt x="8" y="146"/>
                    </a:lnTo>
                    <a:lnTo>
                      <a:pt x="6" y="150"/>
                    </a:lnTo>
                    <a:lnTo>
                      <a:pt x="6" y="152"/>
                    </a:lnTo>
                    <a:lnTo>
                      <a:pt x="6" y="156"/>
                    </a:lnTo>
                    <a:lnTo>
                      <a:pt x="10" y="158"/>
                    </a:lnTo>
                    <a:lnTo>
                      <a:pt x="14" y="166"/>
                    </a:lnTo>
                    <a:lnTo>
                      <a:pt x="12" y="166"/>
                    </a:lnTo>
                    <a:lnTo>
                      <a:pt x="14" y="176"/>
                    </a:lnTo>
                    <a:lnTo>
                      <a:pt x="12" y="186"/>
                    </a:lnTo>
                    <a:lnTo>
                      <a:pt x="10" y="196"/>
                    </a:lnTo>
                    <a:lnTo>
                      <a:pt x="6" y="206"/>
                    </a:lnTo>
                    <a:lnTo>
                      <a:pt x="10" y="206"/>
                    </a:lnTo>
                    <a:lnTo>
                      <a:pt x="12" y="206"/>
                    </a:lnTo>
                    <a:lnTo>
                      <a:pt x="16" y="206"/>
                    </a:lnTo>
                    <a:lnTo>
                      <a:pt x="18" y="204"/>
                    </a:lnTo>
                    <a:lnTo>
                      <a:pt x="22" y="202"/>
                    </a:lnTo>
                    <a:lnTo>
                      <a:pt x="26" y="202"/>
                    </a:lnTo>
                    <a:lnTo>
                      <a:pt x="34" y="204"/>
                    </a:lnTo>
                    <a:lnTo>
                      <a:pt x="42" y="208"/>
                    </a:lnTo>
                    <a:lnTo>
                      <a:pt x="48" y="210"/>
                    </a:lnTo>
                    <a:lnTo>
                      <a:pt x="50" y="216"/>
                    </a:lnTo>
                    <a:lnTo>
                      <a:pt x="60" y="230"/>
                    </a:lnTo>
                    <a:lnTo>
                      <a:pt x="64" y="234"/>
                    </a:lnTo>
                    <a:lnTo>
                      <a:pt x="70" y="238"/>
                    </a:lnTo>
                    <a:lnTo>
                      <a:pt x="76" y="228"/>
                    </a:lnTo>
                    <a:lnTo>
                      <a:pt x="78" y="222"/>
                    </a:lnTo>
                    <a:lnTo>
                      <a:pt x="82" y="222"/>
                    </a:lnTo>
                    <a:lnTo>
                      <a:pt x="88" y="220"/>
                    </a:lnTo>
                    <a:lnTo>
                      <a:pt x="86" y="226"/>
                    </a:lnTo>
                    <a:lnTo>
                      <a:pt x="88" y="230"/>
                    </a:lnTo>
                    <a:lnTo>
                      <a:pt x="92" y="224"/>
                    </a:lnTo>
                    <a:lnTo>
                      <a:pt x="94" y="224"/>
                    </a:lnTo>
                    <a:lnTo>
                      <a:pt x="96" y="222"/>
                    </a:lnTo>
                    <a:lnTo>
                      <a:pt x="98" y="224"/>
                    </a:lnTo>
                    <a:lnTo>
                      <a:pt x="100" y="226"/>
                    </a:lnTo>
                    <a:lnTo>
                      <a:pt x="102" y="228"/>
                    </a:lnTo>
                    <a:lnTo>
                      <a:pt x="106" y="226"/>
                    </a:lnTo>
                    <a:lnTo>
                      <a:pt x="110" y="224"/>
                    </a:lnTo>
                    <a:lnTo>
                      <a:pt x="172" y="224"/>
                    </a:lnTo>
                    <a:lnTo>
                      <a:pt x="174" y="216"/>
                    </a:lnTo>
                    <a:lnTo>
                      <a:pt x="176" y="208"/>
                    </a:lnTo>
                    <a:lnTo>
                      <a:pt x="172" y="208"/>
                    </a:lnTo>
                    <a:lnTo>
                      <a:pt x="170" y="206"/>
                    </a:lnTo>
                    <a:lnTo>
                      <a:pt x="158" y="50"/>
                    </a:lnTo>
                    <a:lnTo>
                      <a:pt x="186" y="50"/>
                    </a:lnTo>
                    <a:lnTo>
                      <a:pt x="128" y="6"/>
                    </a:lnTo>
                    <a:lnTo>
                      <a:pt x="1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6" name="Freeform 96"/>
              <p:cNvSpPr>
                <a:spLocks noChangeAspect="1"/>
              </p:cNvSpPr>
              <p:nvPr/>
            </p:nvSpPr>
            <p:spPr bwMode="gray">
              <a:xfrm>
                <a:off x="2493" y="1684"/>
                <a:ext cx="256" cy="270"/>
              </a:xfrm>
              <a:custGeom>
                <a:avLst/>
                <a:gdLst>
                  <a:gd name="T0" fmla="*/ 8 w 256"/>
                  <a:gd name="T1" fmla="*/ 178 h 270"/>
                  <a:gd name="T2" fmla="*/ 14 w 256"/>
                  <a:gd name="T3" fmla="*/ 172 h 270"/>
                  <a:gd name="T4" fmla="*/ 18 w 256"/>
                  <a:gd name="T5" fmla="*/ 176 h 270"/>
                  <a:gd name="T6" fmla="*/ 24 w 256"/>
                  <a:gd name="T7" fmla="*/ 174 h 270"/>
                  <a:gd name="T8" fmla="*/ 28 w 256"/>
                  <a:gd name="T9" fmla="*/ 172 h 270"/>
                  <a:gd name="T10" fmla="*/ 32 w 256"/>
                  <a:gd name="T11" fmla="*/ 176 h 270"/>
                  <a:gd name="T12" fmla="*/ 38 w 256"/>
                  <a:gd name="T13" fmla="*/ 176 h 270"/>
                  <a:gd name="T14" fmla="*/ 104 w 256"/>
                  <a:gd name="T15" fmla="*/ 174 h 270"/>
                  <a:gd name="T16" fmla="*/ 108 w 256"/>
                  <a:gd name="T17" fmla="*/ 158 h 270"/>
                  <a:gd name="T18" fmla="*/ 102 w 256"/>
                  <a:gd name="T19" fmla="*/ 156 h 270"/>
                  <a:gd name="T20" fmla="*/ 118 w 256"/>
                  <a:gd name="T21" fmla="*/ 0 h 270"/>
                  <a:gd name="T22" fmla="*/ 208 w 256"/>
                  <a:gd name="T23" fmla="*/ 72 h 270"/>
                  <a:gd name="T24" fmla="*/ 220 w 256"/>
                  <a:gd name="T25" fmla="*/ 84 h 270"/>
                  <a:gd name="T26" fmla="*/ 242 w 256"/>
                  <a:gd name="T27" fmla="*/ 92 h 270"/>
                  <a:gd name="T28" fmla="*/ 256 w 256"/>
                  <a:gd name="T29" fmla="*/ 104 h 270"/>
                  <a:gd name="T30" fmla="*/ 252 w 256"/>
                  <a:gd name="T31" fmla="*/ 162 h 270"/>
                  <a:gd name="T32" fmla="*/ 240 w 256"/>
                  <a:gd name="T33" fmla="*/ 174 h 270"/>
                  <a:gd name="T34" fmla="*/ 218 w 256"/>
                  <a:gd name="T35" fmla="*/ 176 h 270"/>
                  <a:gd name="T36" fmla="*/ 186 w 256"/>
                  <a:gd name="T37" fmla="*/ 184 h 270"/>
                  <a:gd name="T38" fmla="*/ 146 w 256"/>
                  <a:gd name="T39" fmla="*/ 198 h 270"/>
                  <a:gd name="T40" fmla="*/ 142 w 256"/>
                  <a:gd name="T41" fmla="*/ 206 h 270"/>
                  <a:gd name="T42" fmla="*/ 136 w 256"/>
                  <a:gd name="T43" fmla="*/ 212 h 270"/>
                  <a:gd name="T44" fmla="*/ 124 w 256"/>
                  <a:gd name="T45" fmla="*/ 212 h 270"/>
                  <a:gd name="T46" fmla="*/ 124 w 256"/>
                  <a:gd name="T47" fmla="*/ 228 h 270"/>
                  <a:gd name="T48" fmla="*/ 116 w 256"/>
                  <a:gd name="T49" fmla="*/ 236 h 270"/>
                  <a:gd name="T50" fmla="*/ 108 w 256"/>
                  <a:gd name="T51" fmla="*/ 244 h 270"/>
                  <a:gd name="T52" fmla="*/ 106 w 256"/>
                  <a:gd name="T53" fmla="*/ 256 h 270"/>
                  <a:gd name="T54" fmla="*/ 100 w 256"/>
                  <a:gd name="T55" fmla="*/ 266 h 270"/>
                  <a:gd name="T56" fmla="*/ 90 w 256"/>
                  <a:gd name="T57" fmla="*/ 264 h 270"/>
                  <a:gd name="T58" fmla="*/ 76 w 256"/>
                  <a:gd name="T59" fmla="*/ 268 h 270"/>
                  <a:gd name="T60" fmla="*/ 64 w 256"/>
                  <a:gd name="T61" fmla="*/ 268 h 270"/>
                  <a:gd name="T62" fmla="*/ 58 w 256"/>
                  <a:gd name="T63" fmla="*/ 252 h 270"/>
                  <a:gd name="T64" fmla="*/ 50 w 256"/>
                  <a:gd name="T65" fmla="*/ 234 h 270"/>
                  <a:gd name="T66" fmla="*/ 42 w 256"/>
                  <a:gd name="T67" fmla="*/ 234 h 270"/>
                  <a:gd name="T68" fmla="*/ 34 w 256"/>
                  <a:gd name="T69" fmla="*/ 236 h 270"/>
                  <a:gd name="T70" fmla="*/ 10 w 256"/>
                  <a:gd name="T71" fmla="*/ 232 h 270"/>
                  <a:gd name="T72" fmla="*/ 10 w 256"/>
                  <a:gd name="T73" fmla="*/ 218 h 270"/>
                  <a:gd name="T74" fmla="*/ 4 w 256"/>
                  <a:gd name="T75" fmla="*/ 200 h 270"/>
                  <a:gd name="T76" fmla="*/ 2 w 256"/>
                  <a:gd name="T77" fmla="*/ 186 h 2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56" h="270">
                    <a:moveTo>
                      <a:pt x="2" y="188"/>
                    </a:moveTo>
                    <a:lnTo>
                      <a:pt x="8" y="178"/>
                    </a:lnTo>
                    <a:lnTo>
                      <a:pt x="10" y="172"/>
                    </a:lnTo>
                    <a:lnTo>
                      <a:pt x="14" y="172"/>
                    </a:lnTo>
                    <a:lnTo>
                      <a:pt x="20" y="170"/>
                    </a:lnTo>
                    <a:lnTo>
                      <a:pt x="18" y="176"/>
                    </a:lnTo>
                    <a:lnTo>
                      <a:pt x="20" y="180"/>
                    </a:lnTo>
                    <a:lnTo>
                      <a:pt x="24" y="174"/>
                    </a:lnTo>
                    <a:lnTo>
                      <a:pt x="26" y="174"/>
                    </a:lnTo>
                    <a:lnTo>
                      <a:pt x="28" y="172"/>
                    </a:lnTo>
                    <a:lnTo>
                      <a:pt x="30" y="174"/>
                    </a:lnTo>
                    <a:lnTo>
                      <a:pt x="32" y="176"/>
                    </a:lnTo>
                    <a:lnTo>
                      <a:pt x="34" y="178"/>
                    </a:lnTo>
                    <a:lnTo>
                      <a:pt x="38" y="176"/>
                    </a:lnTo>
                    <a:lnTo>
                      <a:pt x="42" y="174"/>
                    </a:lnTo>
                    <a:lnTo>
                      <a:pt x="104" y="174"/>
                    </a:lnTo>
                    <a:lnTo>
                      <a:pt x="106" y="166"/>
                    </a:lnTo>
                    <a:lnTo>
                      <a:pt x="108" y="158"/>
                    </a:lnTo>
                    <a:lnTo>
                      <a:pt x="104" y="158"/>
                    </a:lnTo>
                    <a:lnTo>
                      <a:pt x="102" y="156"/>
                    </a:lnTo>
                    <a:lnTo>
                      <a:pt x="90" y="0"/>
                    </a:lnTo>
                    <a:lnTo>
                      <a:pt x="118" y="0"/>
                    </a:lnTo>
                    <a:lnTo>
                      <a:pt x="208" y="68"/>
                    </a:lnTo>
                    <a:lnTo>
                      <a:pt x="208" y="72"/>
                    </a:lnTo>
                    <a:lnTo>
                      <a:pt x="212" y="76"/>
                    </a:lnTo>
                    <a:lnTo>
                      <a:pt x="220" y="84"/>
                    </a:lnTo>
                    <a:lnTo>
                      <a:pt x="230" y="88"/>
                    </a:lnTo>
                    <a:lnTo>
                      <a:pt x="242" y="92"/>
                    </a:lnTo>
                    <a:lnTo>
                      <a:pt x="242" y="106"/>
                    </a:lnTo>
                    <a:lnTo>
                      <a:pt x="256" y="104"/>
                    </a:lnTo>
                    <a:lnTo>
                      <a:pt x="256" y="154"/>
                    </a:lnTo>
                    <a:lnTo>
                      <a:pt x="252" y="162"/>
                    </a:lnTo>
                    <a:lnTo>
                      <a:pt x="248" y="170"/>
                    </a:lnTo>
                    <a:lnTo>
                      <a:pt x="240" y="174"/>
                    </a:lnTo>
                    <a:lnTo>
                      <a:pt x="230" y="176"/>
                    </a:lnTo>
                    <a:lnTo>
                      <a:pt x="218" y="176"/>
                    </a:lnTo>
                    <a:lnTo>
                      <a:pt x="206" y="178"/>
                    </a:lnTo>
                    <a:lnTo>
                      <a:pt x="186" y="184"/>
                    </a:lnTo>
                    <a:lnTo>
                      <a:pt x="150" y="196"/>
                    </a:lnTo>
                    <a:lnTo>
                      <a:pt x="146" y="198"/>
                    </a:lnTo>
                    <a:lnTo>
                      <a:pt x="144" y="200"/>
                    </a:lnTo>
                    <a:lnTo>
                      <a:pt x="142" y="206"/>
                    </a:lnTo>
                    <a:lnTo>
                      <a:pt x="138" y="212"/>
                    </a:lnTo>
                    <a:lnTo>
                      <a:pt x="136" y="212"/>
                    </a:lnTo>
                    <a:lnTo>
                      <a:pt x="132" y="212"/>
                    </a:lnTo>
                    <a:lnTo>
                      <a:pt x="124" y="212"/>
                    </a:lnTo>
                    <a:lnTo>
                      <a:pt x="124" y="222"/>
                    </a:lnTo>
                    <a:lnTo>
                      <a:pt x="124" y="228"/>
                    </a:lnTo>
                    <a:lnTo>
                      <a:pt x="122" y="232"/>
                    </a:lnTo>
                    <a:lnTo>
                      <a:pt x="116" y="236"/>
                    </a:lnTo>
                    <a:lnTo>
                      <a:pt x="110" y="240"/>
                    </a:lnTo>
                    <a:lnTo>
                      <a:pt x="108" y="244"/>
                    </a:lnTo>
                    <a:lnTo>
                      <a:pt x="108" y="248"/>
                    </a:lnTo>
                    <a:lnTo>
                      <a:pt x="106" y="256"/>
                    </a:lnTo>
                    <a:lnTo>
                      <a:pt x="104" y="264"/>
                    </a:lnTo>
                    <a:lnTo>
                      <a:pt x="100" y="266"/>
                    </a:lnTo>
                    <a:lnTo>
                      <a:pt x="94" y="270"/>
                    </a:lnTo>
                    <a:lnTo>
                      <a:pt x="90" y="264"/>
                    </a:lnTo>
                    <a:lnTo>
                      <a:pt x="82" y="266"/>
                    </a:lnTo>
                    <a:lnTo>
                      <a:pt x="76" y="268"/>
                    </a:lnTo>
                    <a:lnTo>
                      <a:pt x="70" y="270"/>
                    </a:lnTo>
                    <a:lnTo>
                      <a:pt x="64" y="268"/>
                    </a:lnTo>
                    <a:lnTo>
                      <a:pt x="62" y="266"/>
                    </a:lnTo>
                    <a:lnTo>
                      <a:pt x="58" y="252"/>
                    </a:lnTo>
                    <a:lnTo>
                      <a:pt x="54" y="240"/>
                    </a:lnTo>
                    <a:lnTo>
                      <a:pt x="50" y="234"/>
                    </a:lnTo>
                    <a:lnTo>
                      <a:pt x="44" y="232"/>
                    </a:lnTo>
                    <a:lnTo>
                      <a:pt x="42" y="234"/>
                    </a:lnTo>
                    <a:lnTo>
                      <a:pt x="40" y="236"/>
                    </a:lnTo>
                    <a:lnTo>
                      <a:pt x="34" y="236"/>
                    </a:lnTo>
                    <a:lnTo>
                      <a:pt x="20" y="234"/>
                    </a:lnTo>
                    <a:lnTo>
                      <a:pt x="10" y="232"/>
                    </a:lnTo>
                    <a:lnTo>
                      <a:pt x="10" y="224"/>
                    </a:lnTo>
                    <a:lnTo>
                      <a:pt x="10" y="218"/>
                    </a:lnTo>
                    <a:lnTo>
                      <a:pt x="8" y="210"/>
                    </a:lnTo>
                    <a:lnTo>
                      <a:pt x="4" y="200"/>
                    </a:lnTo>
                    <a:lnTo>
                      <a:pt x="0" y="186"/>
                    </a:lnTo>
                    <a:lnTo>
                      <a:pt x="2" y="186"/>
                    </a:lnTo>
                    <a:lnTo>
                      <a:pt x="2" y="18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7" name="Freeform 97"/>
              <p:cNvSpPr>
                <a:spLocks noChangeAspect="1"/>
              </p:cNvSpPr>
              <p:nvPr/>
            </p:nvSpPr>
            <p:spPr bwMode="gray">
              <a:xfrm>
                <a:off x="2687" y="1710"/>
                <a:ext cx="249" cy="216"/>
              </a:xfrm>
              <a:custGeom>
                <a:avLst/>
                <a:gdLst>
                  <a:gd name="T0" fmla="*/ 215 w 249"/>
                  <a:gd name="T1" fmla="*/ 8 h 216"/>
                  <a:gd name="T2" fmla="*/ 205 w 249"/>
                  <a:gd name="T3" fmla="*/ 2 h 216"/>
                  <a:gd name="T4" fmla="*/ 190 w 249"/>
                  <a:gd name="T5" fmla="*/ 0 h 216"/>
                  <a:gd name="T6" fmla="*/ 184 w 249"/>
                  <a:gd name="T7" fmla="*/ 0 h 216"/>
                  <a:gd name="T8" fmla="*/ 86 w 249"/>
                  <a:gd name="T9" fmla="*/ 76 h 216"/>
                  <a:gd name="T10" fmla="*/ 62 w 249"/>
                  <a:gd name="T11" fmla="*/ 128 h 216"/>
                  <a:gd name="T12" fmla="*/ 54 w 249"/>
                  <a:gd name="T13" fmla="*/ 144 h 216"/>
                  <a:gd name="T14" fmla="*/ 36 w 249"/>
                  <a:gd name="T15" fmla="*/ 150 h 216"/>
                  <a:gd name="T16" fmla="*/ 0 w 249"/>
                  <a:gd name="T17" fmla="*/ 156 h 216"/>
                  <a:gd name="T18" fmla="*/ 4 w 249"/>
                  <a:gd name="T19" fmla="*/ 172 h 216"/>
                  <a:gd name="T20" fmla="*/ 12 w 249"/>
                  <a:gd name="T21" fmla="*/ 178 h 216"/>
                  <a:gd name="T22" fmla="*/ 14 w 249"/>
                  <a:gd name="T23" fmla="*/ 186 h 216"/>
                  <a:gd name="T24" fmla="*/ 14 w 249"/>
                  <a:gd name="T25" fmla="*/ 194 h 216"/>
                  <a:gd name="T26" fmla="*/ 24 w 249"/>
                  <a:gd name="T27" fmla="*/ 198 h 216"/>
                  <a:gd name="T28" fmla="*/ 32 w 249"/>
                  <a:gd name="T29" fmla="*/ 204 h 216"/>
                  <a:gd name="T30" fmla="*/ 42 w 249"/>
                  <a:gd name="T31" fmla="*/ 206 h 216"/>
                  <a:gd name="T32" fmla="*/ 52 w 249"/>
                  <a:gd name="T33" fmla="*/ 216 h 216"/>
                  <a:gd name="T34" fmla="*/ 60 w 249"/>
                  <a:gd name="T35" fmla="*/ 188 h 216"/>
                  <a:gd name="T36" fmla="*/ 70 w 249"/>
                  <a:gd name="T37" fmla="*/ 180 h 216"/>
                  <a:gd name="T38" fmla="*/ 86 w 249"/>
                  <a:gd name="T39" fmla="*/ 176 h 216"/>
                  <a:gd name="T40" fmla="*/ 92 w 249"/>
                  <a:gd name="T41" fmla="*/ 178 h 216"/>
                  <a:gd name="T42" fmla="*/ 104 w 249"/>
                  <a:gd name="T43" fmla="*/ 188 h 216"/>
                  <a:gd name="T44" fmla="*/ 110 w 249"/>
                  <a:gd name="T45" fmla="*/ 192 h 216"/>
                  <a:gd name="T46" fmla="*/ 114 w 249"/>
                  <a:gd name="T47" fmla="*/ 188 h 216"/>
                  <a:gd name="T48" fmla="*/ 120 w 249"/>
                  <a:gd name="T49" fmla="*/ 186 h 216"/>
                  <a:gd name="T50" fmla="*/ 132 w 249"/>
                  <a:gd name="T51" fmla="*/ 190 h 216"/>
                  <a:gd name="T52" fmla="*/ 142 w 249"/>
                  <a:gd name="T53" fmla="*/ 194 h 216"/>
                  <a:gd name="T54" fmla="*/ 156 w 249"/>
                  <a:gd name="T55" fmla="*/ 188 h 216"/>
                  <a:gd name="T56" fmla="*/ 170 w 249"/>
                  <a:gd name="T57" fmla="*/ 184 h 216"/>
                  <a:gd name="T58" fmla="*/ 180 w 249"/>
                  <a:gd name="T59" fmla="*/ 186 h 216"/>
                  <a:gd name="T60" fmla="*/ 193 w 249"/>
                  <a:gd name="T61" fmla="*/ 188 h 216"/>
                  <a:gd name="T62" fmla="*/ 203 w 249"/>
                  <a:gd name="T63" fmla="*/ 184 h 216"/>
                  <a:gd name="T64" fmla="*/ 215 w 249"/>
                  <a:gd name="T65" fmla="*/ 166 h 216"/>
                  <a:gd name="T66" fmla="*/ 221 w 249"/>
                  <a:gd name="T67" fmla="*/ 150 h 216"/>
                  <a:gd name="T68" fmla="*/ 235 w 249"/>
                  <a:gd name="T69" fmla="*/ 132 h 216"/>
                  <a:gd name="T70" fmla="*/ 243 w 249"/>
                  <a:gd name="T71" fmla="*/ 118 h 216"/>
                  <a:gd name="T72" fmla="*/ 243 w 249"/>
                  <a:gd name="T73" fmla="*/ 72 h 216"/>
                  <a:gd name="T74" fmla="*/ 247 w 249"/>
                  <a:gd name="T75" fmla="*/ 64 h 216"/>
                  <a:gd name="T76" fmla="*/ 247 w 249"/>
                  <a:gd name="T77" fmla="*/ 48 h 216"/>
                  <a:gd name="T78" fmla="*/ 235 w 249"/>
                  <a:gd name="T79" fmla="*/ 22 h 216"/>
                  <a:gd name="T80" fmla="*/ 229 w 249"/>
                  <a:gd name="T81" fmla="*/ 8 h 2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9" h="216">
                    <a:moveTo>
                      <a:pt x="219" y="14"/>
                    </a:moveTo>
                    <a:lnTo>
                      <a:pt x="215" y="8"/>
                    </a:lnTo>
                    <a:lnTo>
                      <a:pt x="211" y="4"/>
                    </a:lnTo>
                    <a:lnTo>
                      <a:pt x="205" y="2"/>
                    </a:lnTo>
                    <a:lnTo>
                      <a:pt x="199" y="0"/>
                    </a:lnTo>
                    <a:lnTo>
                      <a:pt x="190" y="0"/>
                    </a:lnTo>
                    <a:lnTo>
                      <a:pt x="186" y="0"/>
                    </a:lnTo>
                    <a:lnTo>
                      <a:pt x="184" y="0"/>
                    </a:lnTo>
                    <a:lnTo>
                      <a:pt x="114" y="48"/>
                    </a:lnTo>
                    <a:lnTo>
                      <a:pt x="86" y="76"/>
                    </a:lnTo>
                    <a:lnTo>
                      <a:pt x="62" y="78"/>
                    </a:lnTo>
                    <a:lnTo>
                      <a:pt x="62" y="128"/>
                    </a:lnTo>
                    <a:lnTo>
                      <a:pt x="58" y="136"/>
                    </a:lnTo>
                    <a:lnTo>
                      <a:pt x="54" y="144"/>
                    </a:lnTo>
                    <a:lnTo>
                      <a:pt x="46" y="148"/>
                    </a:lnTo>
                    <a:lnTo>
                      <a:pt x="36" y="150"/>
                    </a:lnTo>
                    <a:lnTo>
                      <a:pt x="16" y="152"/>
                    </a:lnTo>
                    <a:lnTo>
                      <a:pt x="0" y="156"/>
                    </a:lnTo>
                    <a:lnTo>
                      <a:pt x="0" y="166"/>
                    </a:lnTo>
                    <a:lnTo>
                      <a:pt x="4" y="172"/>
                    </a:lnTo>
                    <a:lnTo>
                      <a:pt x="8" y="174"/>
                    </a:lnTo>
                    <a:lnTo>
                      <a:pt x="12" y="178"/>
                    </a:lnTo>
                    <a:lnTo>
                      <a:pt x="14" y="182"/>
                    </a:lnTo>
                    <a:lnTo>
                      <a:pt x="14" y="186"/>
                    </a:lnTo>
                    <a:lnTo>
                      <a:pt x="14" y="190"/>
                    </a:lnTo>
                    <a:lnTo>
                      <a:pt x="14" y="194"/>
                    </a:lnTo>
                    <a:lnTo>
                      <a:pt x="18" y="198"/>
                    </a:lnTo>
                    <a:lnTo>
                      <a:pt x="24" y="198"/>
                    </a:lnTo>
                    <a:lnTo>
                      <a:pt x="30" y="200"/>
                    </a:lnTo>
                    <a:lnTo>
                      <a:pt x="32" y="204"/>
                    </a:lnTo>
                    <a:lnTo>
                      <a:pt x="32" y="206"/>
                    </a:lnTo>
                    <a:lnTo>
                      <a:pt x="42" y="206"/>
                    </a:lnTo>
                    <a:lnTo>
                      <a:pt x="46" y="212"/>
                    </a:lnTo>
                    <a:lnTo>
                      <a:pt x="52" y="216"/>
                    </a:lnTo>
                    <a:lnTo>
                      <a:pt x="56" y="202"/>
                    </a:lnTo>
                    <a:lnTo>
                      <a:pt x="60" y="188"/>
                    </a:lnTo>
                    <a:lnTo>
                      <a:pt x="64" y="184"/>
                    </a:lnTo>
                    <a:lnTo>
                      <a:pt x="70" y="180"/>
                    </a:lnTo>
                    <a:lnTo>
                      <a:pt x="76" y="176"/>
                    </a:lnTo>
                    <a:lnTo>
                      <a:pt x="86" y="176"/>
                    </a:lnTo>
                    <a:lnTo>
                      <a:pt x="88" y="176"/>
                    </a:lnTo>
                    <a:lnTo>
                      <a:pt x="92" y="178"/>
                    </a:lnTo>
                    <a:lnTo>
                      <a:pt x="98" y="184"/>
                    </a:lnTo>
                    <a:lnTo>
                      <a:pt x="104" y="188"/>
                    </a:lnTo>
                    <a:lnTo>
                      <a:pt x="106" y="190"/>
                    </a:lnTo>
                    <a:lnTo>
                      <a:pt x="110" y="192"/>
                    </a:lnTo>
                    <a:lnTo>
                      <a:pt x="114" y="190"/>
                    </a:lnTo>
                    <a:lnTo>
                      <a:pt x="114" y="188"/>
                    </a:lnTo>
                    <a:lnTo>
                      <a:pt x="116" y="186"/>
                    </a:lnTo>
                    <a:lnTo>
                      <a:pt x="120" y="186"/>
                    </a:lnTo>
                    <a:lnTo>
                      <a:pt x="128" y="186"/>
                    </a:lnTo>
                    <a:lnTo>
                      <a:pt x="132" y="190"/>
                    </a:lnTo>
                    <a:lnTo>
                      <a:pt x="136" y="192"/>
                    </a:lnTo>
                    <a:lnTo>
                      <a:pt x="142" y="194"/>
                    </a:lnTo>
                    <a:lnTo>
                      <a:pt x="150" y="192"/>
                    </a:lnTo>
                    <a:lnTo>
                      <a:pt x="156" y="188"/>
                    </a:lnTo>
                    <a:lnTo>
                      <a:pt x="162" y="186"/>
                    </a:lnTo>
                    <a:lnTo>
                      <a:pt x="170" y="184"/>
                    </a:lnTo>
                    <a:lnTo>
                      <a:pt x="176" y="184"/>
                    </a:lnTo>
                    <a:lnTo>
                      <a:pt x="180" y="186"/>
                    </a:lnTo>
                    <a:lnTo>
                      <a:pt x="184" y="186"/>
                    </a:lnTo>
                    <a:lnTo>
                      <a:pt x="193" y="188"/>
                    </a:lnTo>
                    <a:lnTo>
                      <a:pt x="197" y="186"/>
                    </a:lnTo>
                    <a:lnTo>
                      <a:pt x="203" y="184"/>
                    </a:lnTo>
                    <a:lnTo>
                      <a:pt x="213" y="176"/>
                    </a:lnTo>
                    <a:lnTo>
                      <a:pt x="215" y="166"/>
                    </a:lnTo>
                    <a:lnTo>
                      <a:pt x="217" y="158"/>
                    </a:lnTo>
                    <a:lnTo>
                      <a:pt x="221" y="150"/>
                    </a:lnTo>
                    <a:lnTo>
                      <a:pt x="225" y="144"/>
                    </a:lnTo>
                    <a:lnTo>
                      <a:pt x="235" y="132"/>
                    </a:lnTo>
                    <a:lnTo>
                      <a:pt x="239" y="126"/>
                    </a:lnTo>
                    <a:lnTo>
                      <a:pt x="243" y="118"/>
                    </a:lnTo>
                    <a:lnTo>
                      <a:pt x="243" y="76"/>
                    </a:lnTo>
                    <a:lnTo>
                      <a:pt x="243" y="72"/>
                    </a:lnTo>
                    <a:lnTo>
                      <a:pt x="245" y="68"/>
                    </a:lnTo>
                    <a:lnTo>
                      <a:pt x="247" y="64"/>
                    </a:lnTo>
                    <a:lnTo>
                      <a:pt x="249" y="58"/>
                    </a:lnTo>
                    <a:lnTo>
                      <a:pt x="247" y="48"/>
                    </a:lnTo>
                    <a:lnTo>
                      <a:pt x="241" y="34"/>
                    </a:lnTo>
                    <a:lnTo>
                      <a:pt x="235" y="22"/>
                    </a:lnTo>
                    <a:lnTo>
                      <a:pt x="231" y="8"/>
                    </a:lnTo>
                    <a:lnTo>
                      <a:pt x="229" y="8"/>
                    </a:lnTo>
                    <a:lnTo>
                      <a:pt x="219"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8" name="Freeform 98"/>
              <p:cNvSpPr>
                <a:spLocks noChangeAspect="1"/>
              </p:cNvSpPr>
              <p:nvPr/>
            </p:nvSpPr>
            <p:spPr bwMode="gray">
              <a:xfrm>
                <a:off x="2900" y="1710"/>
                <a:ext cx="168" cy="294"/>
              </a:xfrm>
              <a:custGeom>
                <a:avLst/>
                <a:gdLst>
                  <a:gd name="T0" fmla="*/ 168 w 168"/>
                  <a:gd name="T1" fmla="*/ 138 h 294"/>
                  <a:gd name="T2" fmla="*/ 152 w 168"/>
                  <a:gd name="T3" fmla="*/ 144 h 294"/>
                  <a:gd name="T4" fmla="*/ 146 w 168"/>
                  <a:gd name="T5" fmla="*/ 158 h 294"/>
                  <a:gd name="T6" fmla="*/ 140 w 168"/>
                  <a:gd name="T7" fmla="*/ 172 h 294"/>
                  <a:gd name="T8" fmla="*/ 138 w 168"/>
                  <a:gd name="T9" fmla="*/ 194 h 294"/>
                  <a:gd name="T10" fmla="*/ 134 w 168"/>
                  <a:gd name="T11" fmla="*/ 202 h 294"/>
                  <a:gd name="T12" fmla="*/ 144 w 168"/>
                  <a:gd name="T13" fmla="*/ 206 h 294"/>
                  <a:gd name="T14" fmla="*/ 148 w 168"/>
                  <a:gd name="T15" fmla="*/ 216 h 294"/>
                  <a:gd name="T16" fmla="*/ 152 w 168"/>
                  <a:gd name="T17" fmla="*/ 228 h 294"/>
                  <a:gd name="T18" fmla="*/ 142 w 168"/>
                  <a:gd name="T19" fmla="*/ 228 h 294"/>
                  <a:gd name="T20" fmla="*/ 130 w 168"/>
                  <a:gd name="T21" fmla="*/ 238 h 294"/>
                  <a:gd name="T22" fmla="*/ 122 w 168"/>
                  <a:gd name="T23" fmla="*/ 256 h 294"/>
                  <a:gd name="T24" fmla="*/ 118 w 168"/>
                  <a:gd name="T25" fmla="*/ 260 h 294"/>
                  <a:gd name="T26" fmla="*/ 90 w 168"/>
                  <a:gd name="T27" fmla="*/ 264 h 294"/>
                  <a:gd name="T28" fmla="*/ 86 w 168"/>
                  <a:gd name="T29" fmla="*/ 276 h 294"/>
                  <a:gd name="T30" fmla="*/ 76 w 168"/>
                  <a:gd name="T31" fmla="*/ 284 h 294"/>
                  <a:gd name="T32" fmla="*/ 52 w 168"/>
                  <a:gd name="T33" fmla="*/ 290 h 294"/>
                  <a:gd name="T34" fmla="*/ 46 w 168"/>
                  <a:gd name="T35" fmla="*/ 286 h 294"/>
                  <a:gd name="T36" fmla="*/ 38 w 168"/>
                  <a:gd name="T37" fmla="*/ 292 h 294"/>
                  <a:gd name="T38" fmla="*/ 36 w 168"/>
                  <a:gd name="T39" fmla="*/ 292 h 294"/>
                  <a:gd name="T40" fmla="*/ 30 w 168"/>
                  <a:gd name="T41" fmla="*/ 274 h 294"/>
                  <a:gd name="T42" fmla="*/ 12 w 168"/>
                  <a:gd name="T43" fmla="*/ 256 h 294"/>
                  <a:gd name="T44" fmla="*/ 10 w 168"/>
                  <a:gd name="T45" fmla="*/ 250 h 294"/>
                  <a:gd name="T46" fmla="*/ 18 w 168"/>
                  <a:gd name="T47" fmla="*/ 246 h 294"/>
                  <a:gd name="T48" fmla="*/ 28 w 168"/>
                  <a:gd name="T49" fmla="*/ 240 h 294"/>
                  <a:gd name="T50" fmla="*/ 26 w 168"/>
                  <a:gd name="T51" fmla="*/ 230 h 294"/>
                  <a:gd name="T52" fmla="*/ 26 w 168"/>
                  <a:gd name="T53" fmla="*/ 206 h 294"/>
                  <a:gd name="T54" fmla="*/ 16 w 168"/>
                  <a:gd name="T55" fmla="*/ 192 h 294"/>
                  <a:gd name="T56" fmla="*/ 10 w 168"/>
                  <a:gd name="T57" fmla="*/ 188 h 294"/>
                  <a:gd name="T58" fmla="*/ 4 w 168"/>
                  <a:gd name="T59" fmla="*/ 182 h 294"/>
                  <a:gd name="T60" fmla="*/ 2 w 168"/>
                  <a:gd name="T61" fmla="*/ 166 h 294"/>
                  <a:gd name="T62" fmla="*/ 8 w 168"/>
                  <a:gd name="T63" fmla="*/ 150 h 294"/>
                  <a:gd name="T64" fmla="*/ 22 w 168"/>
                  <a:gd name="T65" fmla="*/ 132 h 294"/>
                  <a:gd name="T66" fmla="*/ 30 w 168"/>
                  <a:gd name="T67" fmla="*/ 118 h 294"/>
                  <a:gd name="T68" fmla="*/ 30 w 168"/>
                  <a:gd name="T69" fmla="*/ 72 h 294"/>
                  <a:gd name="T70" fmla="*/ 34 w 168"/>
                  <a:gd name="T71" fmla="*/ 64 h 294"/>
                  <a:gd name="T72" fmla="*/ 34 w 168"/>
                  <a:gd name="T73" fmla="*/ 48 h 294"/>
                  <a:gd name="T74" fmla="*/ 22 w 168"/>
                  <a:gd name="T75" fmla="*/ 22 h 294"/>
                  <a:gd name="T76" fmla="*/ 20 w 168"/>
                  <a:gd name="T77" fmla="*/ 8 h 294"/>
                  <a:gd name="T78" fmla="*/ 162 w 168"/>
                  <a:gd name="T79" fmla="*/ 70 h 29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8" h="294">
                    <a:moveTo>
                      <a:pt x="162" y="68"/>
                    </a:moveTo>
                    <a:lnTo>
                      <a:pt x="168" y="138"/>
                    </a:lnTo>
                    <a:lnTo>
                      <a:pt x="158" y="140"/>
                    </a:lnTo>
                    <a:lnTo>
                      <a:pt x="152" y="144"/>
                    </a:lnTo>
                    <a:lnTo>
                      <a:pt x="148" y="150"/>
                    </a:lnTo>
                    <a:lnTo>
                      <a:pt x="146" y="158"/>
                    </a:lnTo>
                    <a:lnTo>
                      <a:pt x="142" y="164"/>
                    </a:lnTo>
                    <a:lnTo>
                      <a:pt x="140" y="172"/>
                    </a:lnTo>
                    <a:lnTo>
                      <a:pt x="140" y="190"/>
                    </a:lnTo>
                    <a:lnTo>
                      <a:pt x="138" y="194"/>
                    </a:lnTo>
                    <a:lnTo>
                      <a:pt x="134" y="200"/>
                    </a:lnTo>
                    <a:lnTo>
                      <a:pt x="134" y="202"/>
                    </a:lnTo>
                    <a:lnTo>
                      <a:pt x="136" y="202"/>
                    </a:lnTo>
                    <a:lnTo>
                      <a:pt x="144" y="206"/>
                    </a:lnTo>
                    <a:lnTo>
                      <a:pt x="146" y="214"/>
                    </a:lnTo>
                    <a:lnTo>
                      <a:pt x="148" y="216"/>
                    </a:lnTo>
                    <a:lnTo>
                      <a:pt x="150" y="220"/>
                    </a:lnTo>
                    <a:lnTo>
                      <a:pt x="152" y="228"/>
                    </a:lnTo>
                    <a:lnTo>
                      <a:pt x="146" y="228"/>
                    </a:lnTo>
                    <a:lnTo>
                      <a:pt x="142" y="228"/>
                    </a:lnTo>
                    <a:lnTo>
                      <a:pt x="138" y="230"/>
                    </a:lnTo>
                    <a:lnTo>
                      <a:pt x="130" y="238"/>
                    </a:lnTo>
                    <a:lnTo>
                      <a:pt x="126" y="246"/>
                    </a:lnTo>
                    <a:lnTo>
                      <a:pt x="122" y="256"/>
                    </a:lnTo>
                    <a:lnTo>
                      <a:pt x="120" y="258"/>
                    </a:lnTo>
                    <a:lnTo>
                      <a:pt x="118" y="260"/>
                    </a:lnTo>
                    <a:lnTo>
                      <a:pt x="108" y="262"/>
                    </a:lnTo>
                    <a:lnTo>
                      <a:pt x="90" y="264"/>
                    </a:lnTo>
                    <a:lnTo>
                      <a:pt x="88" y="270"/>
                    </a:lnTo>
                    <a:lnTo>
                      <a:pt x="86" y="276"/>
                    </a:lnTo>
                    <a:lnTo>
                      <a:pt x="82" y="280"/>
                    </a:lnTo>
                    <a:lnTo>
                      <a:pt x="76" y="284"/>
                    </a:lnTo>
                    <a:lnTo>
                      <a:pt x="64" y="288"/>
                    </a:lnTo>
                    <a:lnTo>
                      <a:pt x="52" y="290"/>
                    </a:lnTo>
                    <a:lnTo>
                      <a:pt x="48" y="288"/>
                    </a:lnTo>
                    <a:lnTo>
                      <a:pt x="46" y="286"/>
                    </a:lnTo>
                    <a:lnTo>
                      <a:pt x="42" y="288"/>
                    </a:lnTo>
                    <a:lnTo>
                      <a:pt x="38" y="292"/>
                    </a:lnTo>
                    <a:lnTo>
                      <a:pt x="38" y="294"/>
                    </a:lnTo>
                    <a:lnTo>
                      <a:pt x="36" y="292"/>
                    </a:lnTo>
                    <a:lnTo>
                      <a:pt x="34" y="282"/>
                    </a:lnTo>
                    <a:lnTo>
                      <a:pt x="30" y="274"/>
                    </a:lnTo>
                    <a:lnTo>
                      <a:pt x="20" y="264"/>
                    </a:lnTo>
                    <a:lnTo>
                      <a:pt x="12" y="256"/>
                    </a:lnTo>
                    <a:lnTo>
                      <a:pt x="8" y="252"/>
                    </a:lnTo>
                    <a:lnTo>
                      <a:pt x="10" y="250"/>
                    </a:lnTo>
                    <a:lnTo>
                      <a:pt x="12" y="248"/>
                    </a:lnTo>
                    <a:lnTo>
                      <a:pt x="18" y="246"/>
                    </a:lnTo>
                    <a:lnTo>
                      <a:pt x="36" y="246"/>
                    </a:lnTo>
                    <a:lnTo>
                      <a:pt x="28" y="240"/>
                    </a:lnTo>
                    <a:lnTo>
                      <a:pt x="28" y="236"/>
                    </a:lnTo>
                    <a:lnTo>
                      <a:pt x="26" y="230"/>
                    </a:lnTo>
                    <a:lnTo>
                      <a:pt x="28" y="212"/>
                    </a:lnTo>
                    <a:lnTo>
                      <a:pt x="26" y="206"/>
                    </a:lnTo>
                    <a:lnTo>
                      <a:pt x="22" y="200"/>
                    </a:lnTo>
                    <a:lnTo>
                      <a:pt x="16" y="192"/>
                    </a:lnTo>
                    <a:lnTo>
                      <a:pt x="12" y="186"/>
                    </a:lnTo>
                    <a:lnTo>
                      <a:pt x="10" y="188"/>
                    </a:lnTo>
                    <a:lnTo>
                      <a:pt x="8" y="186"/>
                    </a:lnTo>
                    <a:lnTo>
                      <a:pt x="4" y="182"/>
                    </a:lnTo>
                    <a:lnTo>
                      <a:pt x="0" y="176"/>
                    </a:lnTo>
                    <a:lnTo>
                      <a:pt x="2" y="166"/>
                    </a:lnTo>
                    <a:lnTo>
                      <a:pt x="4" y="158"/>
                    </a:lnTo>
                    <a:lnTo>
                      <a:pt x="8" y="150"/>
                    </a:lnTo>
                    <a:lnTo>
                      <a:pt x="12" y="144"/>
                    </a:lnTo>
                    <a:lnTo>
                      <a:pt x="22" y="132"/>
                    </a:lnTo>
                    <a:lnTo>
                      <a:pt x="26" y="126"/>
                    </a:lnTo>
                    <a:lnTo>
                      <a:pt x="30" y="118"/>
                    </a:lnTo>
                    <a:lnTo>
                      <a:pt x="30" y="76"/>
                    </a:lnTo>
                    <a:lnTo>
                      <a:pt x="30" y="72"/>
                    </a:lnTo>
                    <a:lnTo>
                      <a:pt x="32" y="68"/>
                    </a:lnTo>
                    <a:lnTo>
                      <a:pt x="34" y="64"/>
                    </a:lnTo>
                    <a:lnTo>
                      <a:pt x="36" y="58"/>
                    </a:lnTo>
                    <a:lnTo>
                      <a:pt x="34" y="48"/>
                    </a:lnTo>
                    <a:lnTo>
                      <a:pt x="28" y="34"/>
                    </a:lnTo>
                    <a:lnTo>
                      <a:pt x="22" y="22"/>
                    </a:lnTo>
                    <a:lnTo>
                      <a:pt x="18" y="8"/>
                    </a:lnTo>
                    <a:lnTo>
                      <a:pt x="20" y="8"/>
                    </a:lnTo>
                    <a:lnTo>
                      <a:pt x="36" y="0"/>
                    </a:lnTo>
                    <a:lnTo>
                      <a:pt x="162" y="70"/>
                    </a:lnTo>
                    <a:lnTo>
                      <a:pt x="162" y="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9" name="Freeform 99"/>
              <p:cNvSpPr>
                <a:spLocks noChangeAspect="1"/>
              </p:cNvSpPr>
              <p:nvPr/>
            </p:nvSpPr>
            <p:spPr bwMode="gray">
              <a:xfrm>
                <a:off x="3352" y="1898"/>
                <a:ext cx="32" cy="40"/>
              </a:xfrm>
              <a:custGeom>
                <a:avLst/>
                <a:gdLst>
                  <a:gd name="T0" fmla="*/ 16 w 32"/>
                  <a:gd name="T1" fmla="*/ 0 h 40"/>
                  <a:gd name="T2" fmla="*/ 24 w 32"/>
                  <a:gd name="T3" fmla="*/ 8 h 40"/>
                  <a:gd name="T4" fmla="*/ 30 w 32"/>
                  <a:gd name="T5" fmla="*/ 14 h 40"/>
                  <a:gd name="T6" fmla="*/ 32 w 32"/>
                  <a:gd name="T7" fmla="*/ 20 h 40"/>
                  <a:gd name="T8" fmla="*/ 30 w 32"/>
                  <a:gd name="T9" fmla="*/ 26 h 40"/>
                  <a:gd name="T10" fmla="*/ 26 w 32"/>
                  <a:gd name="T11" fmla="*/ 30 h 40"/>
                  <a:gd name="T12" fmla="*/ 22 w 32"/>
                  <a:gd name="T13" fmla="*/ 34 h 40"/>
                  <a:gd name="T14" fmla="*/ 16 w 32"/>
                  <a:gd name="T15" fmla="*/ 38 h 40"/>
                  <a:gd name="T16" fmla="*/ 6 w 32"/>
                  <a:gd name="T17" fmla="*/ 40 h 40"/>
                  <a:gd name="T18" fmla="*/ 2 w 32"/>
                  <a:gd name="T19" fmla="*/ 38 h 40"/>
                  <a:gd name="T20" fmla="*/ 0 w 32"/>
                  <a:gd name="T21" fmla="*/ 32 h 40"/>
                  <a:gd name="T22" fmla="*/ 2 w 32"/>
                  <a:gd name="T23" fmla="*/ 24 h 40"/>
                  <a:gd name="T24" fmla="*/ 8 w 32"/>
                  <a:gd name="T25" fmla="*/ 16 h 40"/>
                  <a:gd name="T26" fmla="*/ 22 w 32"/>
                  <a:gd name="T27" fmla="*/ 6 h 40"/>
                  <a:gd name="T28" fmla="*/ 16 w 32"/>
                  <a:gd name="T29" fmla="*/ 0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 h="40">
                    <a:moveTo>
                      <a:pt x="16" y="0"/>
                    </a:moveTo>
                    <a:lnTo>
                      <a:pt x="24" y="8"/>
                    </a:lnTo>
                    <a:lnTo>
                      <a:pt x="30" y="14"/>
                    </a:lnTo>
                    <a:lnTo>
                      <a:pt x="32" y="20"/>
                    </a:lnTo>
                    <a:lnTo>
                      <a:pt x="30" y="26"/>
                    </a:lnTo>
                    <a:lnTo>
                      <a:pt x="26" y="30"/>
                    </a:lnTo>
                    <a:lnTo>
                      <a:pt x="22" y="34"/>
                    </a:lnTo>
                    <a:lnTo>
                      <a:pt x="16" y="38"/>
                    </a:lnTo>
                    <a:lnTo>
                      <a:pt x="6" y="40"/>
                    </a:lnTo>
                    <a:lnTo>
                      <a:pt x="2" y="38"/>
                    </a:lnTo>
                    <a:lnTo>
                      <a:pt x="0" y="32"/>
                    </a:lnTo>
                    <a:lnTo>
                      <a:pt x="2" y="24"/>
                    </a:lnTo>
                    <a:lnTo>
                      <a:pt x="8" y="16"/>
                    </a:lnTo>
                    <a:lnTo>
                      <a:pt x="22" y="6"/>
                    </a:lnTo>
                    <a:lnTo>
                      <a:pt x="1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0" name="Freeform 100"/>
              <p:cNvSpPr>
                <a:spLocks noChangeAspect="1"/>
              </p:cNvSpPr>
              <p:nvPr/>
            </p:nvSpPr>
            <p:spPr bwMode="gray">
              <a:xfrm>
                <a:off x="3214" y="1810"/>
                <a:ext cx="236" cy="264"/>
              </a:xfrm>
              <a:custGeom>
                <a:avLst/>
                <a:gdLst>
                  <a:gd name="T0" fmla="*/ 154 w 236"/>
                  <a:gd name="T1" fmla="*/ 88 h 264"/>
                  <a:gd name="T2" fmla="*/ 146 w 236"/>
                  <a:gd name="T3" fmla="*/ 104 h 264"/>
                  <a:gd name="T4" fmla="*/ 138 w 236"/>
                  <a:gd name="T5" fmla="*/ 120 h 264"/>
                  <a:gd name="T6" fmla="*/ 144 w 236"/>
                  <a:gd name="T7" fmla="*/ 128 h 264"/>
                  <a:gd name="T8" fmla="*/ 158 w 236"/>
                  <a:gd name="T9" fmla="*/ 124 h 264"/>
                  <a:gd name="T10" fmla="*/ 160 w 236"/>
                  <a:gd name="T11" fmla="*/ 140 h 264"/>
                  <a:gd name="T12" fmla="*/ 174 w 236"/>
                  <a:gd name="T13" fmla="*/ 160 h 264"/>
                  <a:gd name="T14" fmla="*/ 196 w 236"/>
                  <a:gd name="T15" fmla="*/ 172 h 264"/>
                  <a:gd name="T16" fmla="*/ 222 w 236"/>
                  <a:gd name="T17" fmla="*/ 180 h 264"/>
                  <a:gd name="T18" fmla="*/ 230 w 236"/>
                  <a:gd name="T19" fmla="*/ 194 h 264"/>
                  <a:gd name="T20" fmla="*/ 204 w 236"/>
                  <a:gd name="T21" fmla="*/ 222 h 264"/>
                  <a:gd name="T22" fmla="*/ 196 w 236"/>
                  <a:gd name="T23" fmla="*/ 234 h 264"/>
                  <a:gd name="T24" fmla="*/ 190 w 236"/>
                  <a:gd name="T25" fmla="*/ 238 h 264"/>
                  <a:gd name="T26" fmla="*/ 180 w 236"/>
                  <a:gd name="T27" fmla="*/ 236 h 264"/>
                  <a:gd name="T28" fmla="*/ 168 w 236"/>
                  <a:gd name="T29" fmla="*/ 242 h 264"/>
                  <a:gd name="T30" fmla="*/ 150 w 236"/>
                  <a:gd name="T31" fmla="*/ 254 h 264"/>
                  <a:gd name="T32" fmla="*/ 138 w 236"/>
                  <a:gd name="T33" fmla="*/ 256 h 264"/>
                  <a:gd name="T34" fmla="*/ 130 w 236"/>
                  <a:gd name="T35" fmla="*/ 252 h 264"/>
                  <a:gd name="T36" fmla="*/ 124 w 236"/>
                  <a:gd name="T37" fmla="*/ 250 h 264"/>
                  <a:gd name="T38" fmla="*/ 118 w 236"/>
                  <a:gd name="T39" fmla="*/ 252 h 264"/>
                  <a:gd name="T40" fmla="*/ 108 w 236"/>
                  <a:gd name="T41" fmla="*/ 262 h 264"/>
                  <a:gd name="T42" fmla="*/ 104 w 236"/>
                  <a:gd name="T43" fmla="*/ 264 h 264"/>
                  <a:gd name="T44" fmla="*/ 88 w 236"/>
                  <a:gd name="T45" fmla="*/ 260 h 264"/>
                  <a:gd name="T46" fmla="*/ 62 w 236"/>
                  <a:gd name="T47" fmla="*/ 250 h 264"/>
                  <a:gd name="T48" fmla="*/ 46 w 236"/>
                  <a:gd name="T49" fmla="*/ 246 h 264"/>
                  <a:gd name="T50" fmla="*/ 44 w 236"/>
                  <a:gd name="T51" fmla="*/ 238 h 264"/>
                  <a:gd name="T52" fmla="*/ 36 w 236"/>
                  <a:gd name="T53" fmla="*/ 226 h 264"/>
                  <a:gd name="T54" fmla="*/ 30 w 236"/>
                  <a:gd name="T55" fmla="*/ 208 h 264"/>
                  <a:gd name="T56" fmla="*/ 24 w 236"/>
                  <a:gd name="T57" fmla="*/ 200 h 264"/>
                  <a:gd name="T58" fmla="*/ 4 w 236"/>
                  <a:gd name="T59" fmla="*/ 186 h 264"/>
                  <a:gd name="T60" fmla="*/ 0 w 236"/>
                  <a:gd name="T61" fmla="*/ 180 h 264"/>
                  <a:gd name="T62" fmla="*/ 6 w 236"/>
                  <a:gd name="T63" fmla="*/ 176 h 264"/>
                  <a:gd name="T64" fmla="*/ 16 w 236"/>
                  <a:gd name="T65" fmla="*/ 170 h 264"/>
                  <a:gd name="T66" fmla="*/ 18 w 236"/>
                  <a:gd name="T67" fmla="*/ 152 h 264"/>
                  <a:gd name="T68" fmla="*/ 20 w 236"/>
                  <a:gd name="T69" fmla="*/ 134 h 264"/>
                  <a:gd name="T70" fmla="*/ 30 w 236"/>
                  <a:gd name="T71" fmla="*/ 130 h 264"/>
                  <a:gd name="T72" fmla="*/ 34 w 236"/>
                  <a:gd name="T73" fmla="*/ 112 h 264"/>
                  <a:gd name="T74" fmla="*/ 52 w 236"/>
                  <a:gd name="T75" fmla="*/ 86 h 264"/>
                  <a:gd name="T76" fmla="*/ 52 w 236"/>
                  <a:gd name="T77" fmla="*/ 70 h 264"/>
                  <a:gd name="T78" fmla="*/ 54 w 236"/>
                  <a:gd name="T79" fmla="*/ 42 h 264"/>
                  <a:gd name="T80" fmla="*/ 58 w 236"/>
                  <a:gd name="T81" fmla="*/ 28 h 264"/>
                  <a:gd name="T82" fmla="*/ 66 w 236"/>
                  <a:gd name="T83" fmla="*/ 14 h 264"/>
                  <a:gd name="T84" fmla="*/ 80 w 236"/>
                  <a:gd name="T85" fmla="*/ 4 h 264"/>
                  <a:gd name="T86" fmla="*/ 90 w 236"/>
                  <a:gd name="T87" fmla="*/ 10 h 264"/>
                  <a:gd name="T88" fmla="*/ 102 w 236"/>
                  <a:gd name="T89" fmla="*/ 40 h 264"/>
                  <a:gd name="T90" fmla="*/ 110 w 236"/>
                  <a:gd name="T91" fmla="*/ 46 h 264"/>
                  <a:gd name="T92" fmla="*/ 138 w 236"/>
                  <a:gd name="T93" fmla="*/ 68 h 264"/>
                  <a:gd name="T94" fmla="*/ 160 w 236"/>
                  <a:gd name="T95" fmla="*/ 94 h 2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6" h="264">
                    <a:moveTo>
                      <a:pt x="160" y="94"/>
                    </a:moveTo>
                    <a:lnTo>
                      <a:pt x="154" y="88"/>
                    </a:lnTo>
                    <a:lnTo>
                      <a:pt x="160" y="94"/>
                    </a:lnTo>
                    <a:lnTo>
                      <a:pt x="146" y="104"/>
                    </a:lnTo>
                    <a:lnTo>
                      <a:pt x="140" y="112"/>
                    </a:lnTo>
                    <a:lnTo>
                      <a:pt x="138" y="120"/>
                    </a:lnTo>
                    <a:lnTo>
                      <a:pt x="140" y="126"/>
                    </a:lnTo>
                    <a:lnTo>
                      <a:pt x="144" y="128"/>
                    </a:lnTo>
                    <a:lnTo>
                      <a:pt x="152" y="126"/>
                    </a:lnTo>
                    <a:lnTo>
                      <a:pt x="158" y="124"/>
                    </a:lnTo>
                    <a:lnTo>
                      <a:pt x="158" y="132"/>
                    </a:lnTo>
                    <a:lnTo>
                      <a:pt x="160" y="140"/>
                    </a:lnTo>
                    <a:lnTo>
                      <a:pt x="164" y="152"/>
                    </a:lnTo>
                    <a:lnTo>
                      <a:pt x="174" y="160"/>
                    </a:lnTo>
                    <a:lnTo>
                      <a:pt x="184" y="168"/>
                    </a:lnTo>
                    <a:lnTo>
                      <a:pt x="196" y="172"/>
                    </a:lnTo>
                    <a:lnTo>
                      <a:pt x="210" y="178"/>
                    </a:lnTo>
                    <a:lnTo>
                      <a:pt x="222" y="180"/>
                    </a:lnTo>
                    <a:lnTo>
                      <a:pt x="236" y="182"/>
                    </a:lnTo>
                    <a:lnTo>
                      <a:pt x="230" y="194"/>
                    </a:lnTo>
                    <a:lnTo>
                      <a:pt x="220" y="202"/>
                    </a:lnTo>
                    <a:lnTo>
                      <a:pt x="204" y="222"/>
                    </a:lnTo>
                    <a:lnTo>
                      <a:pt x="200" y="230"/>
                    </a:lnTo>
                    <a:lnTo>
                      <a:pt x="196" y="234"/>
                    </a:lnTo>
                    <a:lnTo>
                      <a:pt x="194" y="236"/>
                    </a:lnTo>
                    <a:lnTo>
                      <a:pt x="190" y="238"/>
                    </a:lnTo>
                    <a:lnTo>
                      <a:pt x="186" y="236"/>
                    </a:lnTo>
                    <a:lnTo>
                      <a:pt x="180" y="236"/>
                    </a:lnTo>
                    <a:lnTo>
                      <a:pt x="174" y="238"/>
                    </a:lnTo>
                    <a:lnTo>
                      <a:pt x="168" y="242"/>
                    </a:lnTo>
                    <a:lnTo>
                      <a:pt x="160" y="246"/>
                    </a:lnTo>
                    <a:lnTo>
                      <a:pt x="150" y="254"/>
                    </a:lnTo>
                    <a:lnTo>
                      <a:pt x="144" y="256"/>
                    </a:lnTo>
                    <a:lnTo>
                      <a:pt x="138" y="256"/>
                    </a:lnTo>
                    <a:lnTo>
                      <a:pt x="134" y="256"/>
                    </a:lnTo>
                    <a:lnTo>
                      <a:pt x="130" y="252"/>
                    </a:lnTo>
                    <a:lnTo>
                      <a:pt x="128" y="250"/>
                    </a:lnTo>
                    <a:lnTo>
                      <a:pt x="124" y="250"/>
                    </a:lnTo>
                    <a:lnTo>
                      <a:pt x="120" y="250"/>
                    </a:lnTo>
                    <a:lnTo>
                      <a:pt x="118" y="252"/>
                    </a:lnTo>
                    <a:lnTo>
                      <a:pt x="114" y="256"/>
                    </a:lnTo>
                    <a:lnTo>
                      <a:pt x="108" y="262"/>
                    </a:lnTo>
                    <a:lnTo>
                      <a:pt x="108" y="264"/>
                    </a:lnTo>
                    <a:lnTo>
                      <a:pt x="104" y="264"/>
                    </a:lnTo>
                    <a:lnTo>
                      <a:pt x="96" y="264"/>
                    </a:lnTo>
                    <a:lnTo>
                      <a:pt x="88" y="260"/>
                    </a:lnTo>
                    <a:lnTo>
                      <a:pt x="76" y="254"/>
                    </a:lnTo>
                    <a:lnTo>
                      <a:pt x="62" y="250"/>
                    </a:lnTo>
                    <a:lnTo>
                      <a:pt x="54" y="248"/>
                    </a:lnTo>
                    <a:lnTo>
                      <a:pt x="46" y="246"/>
                    </a:lnTo>
                    <a:lnTo>
                      <a:pt x="48" y="246"/>
                    </a:lnTo>
                    <a:lnTo>
                      <a:pt x="44" y="238"/>
                    </a:lnTo>
                    <a:lnTo>
                      <a:pt x="40" y="232"/>
                    </a:lnTo>
                    <a:lnTo>
                      <a:pt x="36" y="226"/>
                    </a:lnTo>
                    <a:lnTo>
                      <a:pt x="32" y="222"/>
                    </a:lnTo>
                    <a:lnTo>
                      <a:pt x="30" y="208"/>
                    </a:lnTo>
                    <a:lnTo>
                      <a:pt x="26" y="204"/>
                    </a:lnTo>
                    <a:lnTo>
                      <a:pt x="24" y="200"/>
                    </a:lnTo>
                    <a:lnTo>
                      <a:pt x="10" y="192"/>
                    </a:lnTo>
                    <a:lnTo>
                      <a:pt x="4" y="186"/>
                    </a:lnTo>
                    <a:lnTo>
                      <a:pt x="0" y="182"/>
                    </a:lnTo>
                    <a:lnTo>
                      <a:pt x="0" y="180"/>
                    </a:lnTo>
                    <a:lnTo>
                      <a:pt x="2" y="178"/>
                    </a:lnTo>
                    <a:lnTo>
                      <a:pt x="6" y="176"/>
                    </a:lnTo>
                    <a:lnTo>
                      <a:pt x="12" y="174"/>
                    </a:lnTo>
                    <a:lnTo>
                      <a:pt x="16" y="170"/>
                    </a:lnTo>
                    <a:lnTo>
                      <a:pt x="18" y="160"/>
                    </a:lnTo>
                    <a:lnTo>
                      <a:pt x="18" y="152"/>
                    </a:lnTo>
                    <a:lnTo>
                      <a:pt x="18" y="142"/>
                    </a:lnTo>
                    <a:lnTo>
                      <a:pt x="20" y="134"/>
                    </a:lnTo>
                    <a:lnTo>
                      <a:pt x="24" y="132"/>
                    </a:lnTo>
                    <a:lnTo>
                      <a:pt x="30" y="130"/>
                    </a:lnTo>
                    <a:lnTo>
                      <a:pt x="32" y="120"/>
                    </a:lnTo>
                    <a:lnTo>
                      <a:pt x="34" y="112"/>
                    </a:lnTo>
                    <a:lnTo>
                      <a:pt x="42" y="98"/>
                    </a:lnTo>
                    <a:lnTo>
                      <a:pt x="52" y="86"/>
                    </a:lnTo>
                    <a:lnTo>
                      <a:pt x="52" y="78"/>
                    </a:lnTo>
                    <a:lnTo>
                      <a:pt x="52" y="70"/>
                    </a:lnTo>
                    <a:lnTo>
                      <a:pt x="52" y="46"/>
                    </a:lnTo>
                    <a:lnTo>
                      <a:pt x="54" y="42"/>
                    </a:lnTo>
                    <a:lnTo>
                      <a:pt x="56" y="34"/>
                    </a:lnTo>
                    <a:lnTo>
                      <a:pt x="58" y="28"/>
                    </a:lnTo>
                    <a:lnTo>
                      <a:pt x="58" y="16"/>
                    </a:lnTo>
                    <a:lnTo>
                      <a:pt x="66" y="14"/>
                    </a:lnTo>
                    <a:lnTo>
                      <a:pt x="74" y="10"/>
                    </a:lnTo>
                    <a:lnTo>
                      <a:pt x="80" y="4"/>
                    </a:lnTo>
                    <a:lnTo>
                      <a:pt x="84" y="0"/>
                    </a:lnTo>
                    <a:lnTo>
                      <a:pt x="90" y="10"/>
                    </a:lnTo>
                    <a:lnTo>
                      <a:pt x="96" y="28"/>
                    </a:lnTo>
                    <a:lnTo>
                      <a:pt x="102" y="40"/>
                    </a:lnTo>
                    <a:lnTo>
                      <a:pt x="104" y="44"/>
                    </a:lnTo>
                    <a:lnTo>
                      <a:pt x="110" y="46"/>
                    </a:lnTo>
                    <a:lnTo>
                      <a:pt x="126" y="56"/>
                    </a:lnTo>
                    <a:lnTo>
                      <a:pt x="138" y="68"/>
                    </a:lnTo>
                    <a:lnTo>
                      <a:pt x="154" y="88"/>
                    </a:lnTo>
                    <a:lnTo>
                      <a:pt x="160" y="9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1" name="Freeform 101"/>
              <p:cNvSpPr>
                <a:spLocks noChangeAspect="1"/>
              </p:cNvSpPr>
              <p:nvPr/>
            </p:nvSpPr>
            <p:spPr bwMode="gray">
              <a:xfrm>
                <a:off x="2918" y="1938"/>
                <a:ext cx="206" cy="152"/>
              </a:xfrm>
              <a:custGeom>
                <a:avLst/>
                <a:gdLst>
                  <a:gd name="T0" fmla="*/ 204 w 206"/>
                  <a:gd name="T1" fmla="*/ 106 h 152"/>
                  <a:gd name="T2" fmla="*/ 204 w 206"/>
                  <a:gd name="T3" fmla="*/ 96 h 152"/>
                  <a:gd name="T4" fmla="*/ 196 w 206"/>
                  <a:gd name="T5" fmla="*/ 88 h 152"/>
                  <a:gd name="T6" fmla="*/ 178 w 206"/>
                  <a:gd name="T7" fmla="*/ 70 h 152"/>
                  <a:gd name="T8" fmla="*/ 170 w 206"/>
                  <a:gd name="T9" fmla="*/ 62 h 152"/>
                  <a:gd name="T10" fmla="*/ 168 w 206"/>
                  <a:gd name="T11" fmla="*/ 54 h 152"/>
                  <a:gd name="T12" fmla="*/ 158 w 206"/>
                  <a:gd name="T13" fmla="*/ 46 h 152"/>
                  <a:gd name="T14" fmla="*/ 156 w 206"/>
                  <a:gd name="T15" fmla="*/ 40 h 152"/>
                  <a:gd name="T16" fmla="*/ 144 w 206"/>
                  <a:gd name="T17" fmla="*/ 28 h 152"/>
                  <a:gd name="T18" fmla="*/ 140 w 206"/>
                  <a:gd name="T19" fmla="*/ 12 h 152"/>
                  <a:gd name="T20" fmla="*/ 136 w 206"/>
                  <a:gd name="T21" fmla="*/ 0 h 152"/>
                  <a:gd name="T22" fmla="*/ 132 w 206"/>
                  <a:gd name="T23" fmla="*/ 0 h 152"/>
                  <a:gd name="T24" fmla="*/ 124 w 206"/>
                  <a:gd name="T25" fmla="*/ 0 h 152"/>
                  <a:gd name="T26" fmla="*/ 112 w 206"/>
                  <a:gd name="T27" fmla="*/ 10 h 152"/>
                  <a:gd name="T28" fmla="*/ 104 w 206"/>
                  <a:gd name="T29" fmla="*/ 28 h 152"/>
                  <a:gd name="T30" fmla="*/ 100 w 206"/>
                  <a:gd name="T31" fmla="*/ 32 h 152"/>
                  <a:gd name="T32" fmla="*/ 72 w 206"/>
                  <a:gd name="T33" fmla="*/ 36 h 152"/>
                  <a:gd name="T34" fmla="*/ 68 w 206"/>
                  <a:gd name="T35" fmla="*/ 48 h 152"/>
                  <a:gd name="T36" fmla="*/ 58 w 206"/>
                  <a:gd name="T37" fmla="*/ 56 h 152"/>
                  <a:gd name="T38" fmla="*/ 34 w 206"/>
                  <a:gd name="T39" fmla="*/ 62 h 152"/>
                  <a:gd name="T40" fmla="*/ 28 w 206"/>
                  <a:gd name="T41" fmla="*/ 58 h 152"/>
                  <a:gd name="T42" fmla="*/ 20 w 206"/>
                  <a:gd name="T43" fmla="*/ 64 h 152"/>
                  <a:gd name="T44" fmla="*/ 18 w 206"/>
                  <a:gd name="T45" fmla="*/ 64 h 152"/>
                  <a:gd name="T46" fmla="*/ 8 w 206"/>
                  <a:gd name="T47" fmla="*/ 74 h 152"/>
                  <a:gd name="T48" fmla="*/ 0 w 206"/>
                  <a:gd name="T49" fmla="*/ 94 h 152"/>
                  <a:gd name="T50" fmla="*/ 2 w 206"/>
                  <a:gd name="T51" fmla="*/ 112 h 152"/>
                  <a:gd name="T52" fmla="*/ 20 w 206"/>
                  <a:gd name="T53" fmla="*/ 140 h 152"/>
                  <a:gd name="T54" fmla="*/ 32 w 206"/>
                  <a:gd name="T55" fmla="*/ 146 h 152"/>
                  <a:gd name="T56" fmla="*/ 42 w 206"/>
                  <a:gd name="T57" fmla="*/ 136 h 152"/>
                  <a:gd name="T58" fmla="*/ 62 w 206"/>
                  <a:gd name="T59" fmla="*/ 136 h 152"/>
                  <a:gd name="T60" fmla="*/ 66 w 206"/>
                  <a:gd name="T61" fmla="*/ 118 h 152"/>
                  <a:gd name="T62" fmla="*/ 72 w 206"/>
                  <a:gd name="T63" fmla="*/ 112 h 152"/>
                  <a:gd name="T64" fmla="*/ 78 w 206"/>
                  <a:gd name="T65" fmla="*/ 108 h 152"/>
                  <a:gd name="T66" fmla="*/ 90 w 206"/>
                  <a:gd name="T67" fmla="*/ 110 h 152"/>
                  <a:gd name="T68" fmla="*/ 112 w 206"/>
                  <a:gd name="T69" fmla="*/ 122 h 152"/>
                  <a:gd name="T70" fmla="*/ 128 w 206"/>
                  <a:gd name="T71" fmla="*/ 122 h 152"/>
                  <a:gd name="T72" fmla="*/ 130 w 206"/>
                  <a:gd name="T73" fmla="*/ 120 h 152"/>
                  <a:gd name="T74" fmla="*/ 134 w 206"/>
                  <a:gd name="T75" fmla="*/ 114 h 152"/>
                  <a:gd name="T76" fmla="*/ 140 w 206"/>
                  <a:gd name="T77" fmla="*/ 116 h 152"/>
                  <a:gd name="T78" fmla="*/ 150 w 206"/>
                  <a:gd name="T79" fmla="*/ 112 h 152"/>
                  <a:gd name="T80" fmla="*/ 160 w 206"/>
                  <a:gd name="T81" fmla="*/ 110 h 152"/>
                  <a:gd name="T82" fmla="*/ 174 w 206"/>
                  <a:gd name="T83" fmla="*/ 104 h 152"/>
                  <a:gd name="T84" fmla="*/ 184 w 206"/>
                  <a:gd name="T85" fmla="*/ 104 h 152"/>
                  <a:gd name="T86" fmla="*/ 204 w 206"/>
                  <a:gd name="T87" fmla="*/ 106 h 1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6" h="152">
                    <a:moveTo>
                      <a:pt x="206" y="108"/>
                    </a:moveTo>
                    <a:lnTo>
                      <a:pt x="204" y="106"/>
                    </a:lnTo>
                    <a:lnTo>
                      <a:pt x="204" y="102"/>
                    </a:lnTo>
                    <a:lnTo>
                      <a:pt x="204" y="96"/>
                    </a:lnTo>
                    <a:lnTo>
                      <a:pt x="200" y="92"/>
                    </a:lnTo>
                    <a:lnTo>
                      <a:pt x="196" y="88"/>
                    </a:lnTo>
                    <a:lnTo>
                      <a:pt x="186" y="80"/>
                    </a:lnTo>
                    <a:lnTo>
                      <a:pt x="178" y="70"/>
                    </a:lnTo>
                    <a:lnTo>
                      <a:pt x="174" y="68"/>
                    </a:lnTo>
                    <a:lnTo>
                      <a:pt x="170" y="62"/>
                    </a:lnTo>
                    <a:lnTo>
                      <a:pt x="170" y="56"/>
                    </a:lnTo>
                    <a:lnTo>
                      <a:pt x="168" y="54"/>
                    </a:lnTo>
                    <a:lnTo>
                      <a:pt x="162" y="50"/>
                    </a:lnTo>
                    <a:lnTo>
                      <a:pt x="158" y="46"/>
                    </a:lnTo>
                    <a:lnTo>
                      <a:pt x="156" y="44"/>
                    </a:lnTo>
                    <a:lnTo>
                      <a:pt x="156" y="40"/>
                    </a:lnTo>
                    <a:lnTo>
                      <a:pt x="144" y="40"/>
                    </a:lnTo>
                    <a:lnTo>
                      <a:pt x="144" y="28"/>
                    </a:lnTo>
                    <a:lnTo>
                      <a:pt x="142" y="20"/>
                    </a:lnTo>
                    <a:lnTo>
                      <a:pt x="140" y="12"/>
                    </a:lnTo>
                    <a:lnTo>
                      <a:pt x="136" y="6"/>
                    </a:lnTo>
                    <a:lnTo>
                      <a:pt x="136" y="0"/>
                    </a:lnTo>
                    <a:lnTo>
                      <a:pt x="134" y="0"/>
                    </a:lnTo>
                    <a:lnTo>
                      <a:pt x="132" y="0"/>
                    </a:lnTo>
                    <a:lnTo>
                      <a:pt x="128" y="0"/>
                    </a:lnTo>
                    <a:lnTo>
                      <a:pt x="124" y="0"/>
                    </a:lnTo>
                    <a:lnTo>
                      <a:pt x="120" y="2"/>
                    </a:lnTo>
                    <a:lnTo>
                      <a:pt x="112" y="10"/>
                    </a:lnTo>
                    <a:lnTo>
                      <a:pt x="108" y="18"/>
                    </a:lnTo>
                    <a:lnTo>
                      <a:pt x="104" y="28"/>
                    </a:lnTo>
                    <a:lnTo>
                      <a:pt x="102" y="30"/>
                    </a:lnTo>
                    <a:lnTo>
                      <a:pt x="100" y="32"/>
                    </a:lnTo>
                    <a:lnTo>
                      <a:pt x="90" y="34"/>
                    </a:lnTo>
                    <a:lnTo>
                      <a:pt x="72" y="36"/>
                    </a:lnTo>
                    <a:lnTo>
                      <a:pt x="70" y="42"/>
                    </a:lnTo>
                    <a:lnTo>
                      <a:pt x="68" y="48"/>
                    </a:lnTo>
                    <a:lnTo>
                      <a:pt x="64" y="52"/>
                    </a:lnTo>
                    <a:lnTo>
                      <a:pt x="58" y="56"/>
                    </a:lnTo>
                    <a:lnTo>
                      <a:pt x="46" y="60"/>
                    </a:lnTo>
                    <a:lnTo>
                      <a:pt x="34" y="62"/>
                    </a:lnTo>
                    <a:lnTo>
                      <a:pt x="30" y="60"/>
                    </a:lnTo>
                    <a:lnTo>
                      <a:pt x="28" y="58"/>
                    </a:lnTo>
                    <a:lnTo>
                      <a:pt x="24" y="60"/>
                    </a:lnTo>
                    <a:lnTo>
                      <a:pt x="20" y="64"/>
                    </a:lnTo>
                    <a:lnTo>
                      <a:pt x="20" y="66"/>
                    </a:lnTo>
                    <a:lnTo>
                      <a:pt x="18" y="64"/>
                    </a:lnTo>
                    <a:lnTo>
                      <a:pt x="14" y="68"/>
                    </a:lnTo>
                    <a:lnTo>
                      <a:pt x="8" y="74"/>
                    </a:lnTo>
                    <a:lnTo>
                      <a:pt x="2" y="84"/>
                    </a:lnTo>
                    <a:lnTo>
                      <a:pt x="0" y="94"/>
                    </a:lnTo>
                    <a:lnTo>
                      <a:pt x="0" y="102"/>
                    </a:lnTo>
                    <a:lnTo>
                      <a:pt x="2" y="112"/>
                    </a:lnTo>
                    <a:lnTo>
                      <a:pt x="10" y="126"/>
                    </a:lnTo>
                    <a:lnTo>
                      <a:pt x="20" y="140"/>
                    </a:lnTo>
                    <a:lnTo>
                      <a:pt x="28" y="152"/>
                    </a:lnTo>
                    <a:lnTo>
                      <a:pt x="32" y="146"/>
                    </a:lnTo>
                    <a:lnTo>
                      <a:pt x="36" y="140"/>
                    </a:lnTo>
                    <a:lnTo>
                      <a:pt x="42" y="136"/>
                    </a:lnTo>
                    <a:lnTo>
                      <a:pt x="52" y="136"/>
                    </a:lnTo>
                    <a:lnTo>
                      <a:pt x="62" y="136"/>
                    </a:lnTo>
                    <a:lnTo>
                      <a:pt x="64" y="126"/>
                    </a:lnTo>
                    <a:lnTo>
                      <a:pt x="66" y="118"/>
                    </a:lnTo>
                    <a:lnTo>
                      <a:pt x="68" y="114"/>
                    </a:lnTo>
                    <a:lnTo>
                      <a:pt x="72" y="112"/>
                    </a:lnTo>
                    <a:lnTo>
                      <a:pt x="76" y="108"/>
                    </a:lnTo>
                    <a:lnTo>
                      <a:pt x="78" y="108"/>
                    </a:lnTo>
                    <a:lnTo>
                      <a:pt x="84" y="108"/>
                    </a:lnTo>
                    <a:lnTo>
                      <a:pt x="90" y="110"/>
                    </a:lnTo>
                    <a:lnTo>
                      <a:pt x="102" y="116"/>
                    </a:lnTo>
                    <a:lnTo>
                      <a:pt x="112" y="122"/>
                    </a:lnTo>
                    <a:lnTo>
                      <a:pt x="120" y="122"/>
                    </a:lnTo>
                    <a:lnTo>
                      <a:pt x="128" y="122"/>
                    </a:lnTo>
                    <a:lnTo>
                      <a:pt x="130" y="122"/>
                    </a:lnTo>
                    <a:lnTo>
                      <a:pt x="130" y="120"/>
                    </a:lnTo>
                    <a:lnTo>
                      <a:pt x="132" y="116"/>
                    </a:lnTo>
                    <a:lnTo>
                      <a:pt x="134" y="114"/>
                    </a:lnTo>
                    <a:lnTo>
                      <a:pt x="138" y="116"/>
                    </a:lnTo>
                    <a:lnTo>
                      <a:pt x="140" y="116"/>
                    </a:lnTo>
                    <a:lnTo>
                      <a:pt x="146" y="114"/>
                    </a:lnTo>
                    <a:lnTo>
                      <a:pt x="150" y="112"/>
                    </a:lnTo>
                    <a:lnTo>
                      <a:pt x="156" y="110"/>
                    </a:lnTo>
                    <a:lnTo>
                      <a:pt x="160" y="110"/>
                    </a:lnTo>
                    <a:lnTo>
                      <a:pt x="172" y="110"/>
                    </a:lnTo>
                    <a:lnTo>
                      <a:pt x="174" y="104"/>
                    </a:lnTo>
                    <a:lnTo>
                      <a:pt x="178" y="102"/>
                    </a:lnTo>
                    <a:lnTo>
                      <a:pt x="184" y="104"/>
                    </a:lnTo>
                    <a:lnTo>
                      <a:pt x="192" y="106"/>
                    </a:lnTo>
                    <a:lnTo>
                      <a:pt x="204" y="106"/>
                    </a:lnTo>
                    <a:lnTo>
                      <a:pt x="206" y="10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2" name="Freeform 102"/>
              <p:cNvSpPr>
                <a:spLocks noChangeAspect="1"/>
              </p:cNvSpPr>
              <p:nvPr/>
            </p:nvSpPr>
            <p:spPr bwMode="gray">
              <a:xfrm>
                <a:off x="3232" y="2056"/>
                <a:ext cx="126" cy="168"/>
              </a:xfrm>
              <a:custGeom>
                <a:avLst/>
                <a:gdLst>
                  <a:gd name="T0" fmla="*/ 120 w 126"/>
                  <a:gd name="T1" fmla="*/ 10 h 168"/>
                  <a:gd name="T2" fmla="*/ 116 w 126"/>
                  <a:gd name="T3" fmla="*/ 10 h 168"/>
                  <a:gd name="T4" fmla="*/ 112 w 126"/>
                  <a:gd name="T5" fmla="*/ 6 h 168"/>
                  <a:gd name="T6" fmla="*/ 110 w 126"/>
                  <a:gd name="T7" fmla="*/ 4 h 168"/>
                  <a:gd name="T8" fmla="*/ 106 w 126"/>
                  <a:gd name="T9" fmla="*/ 4 h 168"/>
                  <a:gd name="T10" fmla="*/ 102 w 126"/>
                  <a:gd name="T11" fmla="*/ 4 h 168"/>
                  <a:gd name="T12" fmla="*/ 100 w 126"/>
                  <a:gd name="T13" fmla="*/ 6 h 168"/>
                  <a:gd name="T14" fmla="*/ 96 w 126"/>
                  <a:gd name="T15" fmla="*/ 10 h 168"/>
                  <a:gd name="T16" fmla="*/ 90 w 126"/>
                  <a:gd name="T17" fmla="*/ 16 h 168"/>
                  <a:gd name="T18" fmla="*/ 90 w 126"/>
                  <a:gd name="T19" fmla="*/ 18 h 168"/>
                  <a:gd name="T20" fmla="*/ 86 w 126"/>
                  <a:gd name="T21" fmla="*/ 18 h 168"/>
                  <a:gd name="T22" fmla="*/ 78 w 126"/>
                  <a:gd name="T23" fmla="*/ 18 h 168"/>
                  <a:gd name="T24" fmla="*/ 70 w 126"/>
                  <a:gd name="T25" fmla="*/ 14 h 168"/>
                  <a:gd name="T26" fmla="*/ 58 w 126"/>
                  <a:gd name="T27" fmla="*/ 8 h 168"/>
                  <a:gd name="T28" fmla="*/ 46 w 126"/>
                  <a:gd name="T29" fmla="*/ 4 h 168"/>
                  <a:gd name="T30" fmla="*/ 38 w 126"/>
                  <a:gd name="T31" fmla="*/ 2 h 168"/>
                  <a:gd name="T32" fmla="*/ 30 w 126"/>
                  <a:gd name="T33" fmla="*/ 0 h 168"/>
                  <a:gd name="T34" fmla="*/ 4 w 126"/>
                  <a:gd name="T35" fmla="*/ 0 h 168"/>
                  <a:gd name="T36" fmla="*/ 0 w 126"/>
                  <a:gd name="T37" fmla="*/ 4 h 168"/>
                  <a:gd name="T38" fmla="*/ 4 w 126"/>
                  <a:gd name="T39" fmla="*/ 12 h 168"/>
                  <a:gd name="T40" fmla="*/ 8 w 126"/>
                  <a:gd name="T41" fmla="*/ 20 h 168"/>
                  <a:gd name="T42" fmla="*/ 14 w 126"/>
                  <a:gd name="T43" fmla="*/ 32 h 168"/>
                  <a:gd name="T44" fmla="*/ 16 w 126"/>
                  <a:gd name="T45" fmla="*/ 38 h 168"/>
                  <a:gd name="T46" fmla="*/ 16 w 126"/>
                  <a:gd name="T47" fmla="*/ 42 h 168"/>
                  <a:gd name="T48" fmla="*/ 16 w 126"/>
                  <a:gd name="T49" fmla="*/ 48 h 168"/>
                  <a:gd name="T50" fmla="*/ 16 w 126"/>
                  <a:gd name="T51" fmla="*/ 52 h 168"/>
                  <a:gd name="T52" fmla="*/ 0 w 126"/>
                  <a:gd name="T53" fmla="*/ 76 h 168"/>
                  <a:gd name="T54" fmla="*/ 0 w 126"/>
                  <a:gd name="T55" fmla="*/ 100 h 168"/>
                  <a:gd name="T56" fmla="*/ 62 w 126"/>
                  <a:gd name="T57" fmla="*/ 138 h 168"/>
                  <a:gd name="T58" fmla="*/ 62 w 126"/>
                  <a:gd name="T59" fmla="*/ 146 h 168"/>
                  <a:gd name="T60" fmla="*/ 88 w 126"/>
                  <a:gd name="T61" fmla="*/ 168 h 168"/>
                  <a:gd name="T62" fmla="*/ 90 w 126"/>
                  <a:gd name="T63" fmla="*/ 164 h 168"/>
                  <a:gd name="T64" fmla="*/ 94 w 126"/>
                  <a:gd name="T65" fmla="*/ 158 h 168"/>
                  <a:gd name="T66" fmla="*/ 108 w 126"/>
                  <a:gd name="T67" fmla="*/ 130 h 168"/>
                  <a:gd name="T68" fmla="*/ 122 w 126"/>
                  <a:gd name="T69" fmla="*/ 106 h 168"/>
                  <a:gd name="T70" fmla="*/ 116 w 126"/>
                  <a:gd name="T71" fmla="*/ 102 h 168"/>
                  <a:gd name="T72" fmla="*/ 112 w 126"/>
                  <a:gd name="T73" fmla="*/ 98 h 168"/>
                  <a:gd name="T74" fmla="*/ 112 w 126"/>
                  <a:gd name="T75" fmla="*/ 32 h 168"/>
                  <a:gd name="T76" fmla="*/ 120 w 126"/>
                  <a:gd name="T77" fmla="*/ 14 h 168"/>
                  <a:gd name="T78" fmla="*/ 126 w 126"/>
                  <a:gd name="T79" fmla="*/ 10 h 168"/>
                  <a:gd name="T80" fmla="*/ 120 w 126"/>
                  <a:gd name="T81" fmla="*/ 10 h 1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68">
                    <a:moveTo>
                      <a:pt x="120" y="10"/>
                    </a:moveTo>
                    <a:lnTo>
                      <a:pt x="116" y="10"/>
                    </a:lnTo>
                    <a:lnTo>
                      <a:pt x="112" y="6"/>
                    </a:lnTo>
                    <a:lnTo>
                      <a:pt x="110" y="4"/>
                    </a:lnTo>
                    <a:lnTo>
                      <a:pt x="106" y="4"/>
                    </a:lnTo>
                    <a:lnTo>
                      <a:pt x="102" y="4"/>
                    </a:lnTo>
                    <a:lnTo>
                      <a:pt x="100" y="6"/>
                    </a:lnTo>
                    <a:lnTo>
                      <a:pt x="96" y="10"/>
                    </a:lnTo>
                    <a:lnTo>
                      <a:pt x="90" y="16"/>
                    </a:lnTo>
                    <a:lnTo>
                      <a:pt x="90" y="18"/>
                    </a:lnTo>
                    <a:lnTo>
                      <a:pt x="86" y="18"/>
                    </a:lnTo>
                    <a:lnTo>
                      <a:pt x="78" y="18"/>
                    </a:lnTo>
                    <a:lnTo>
                      <a:pt x="70" y="14"/>
                    </a:lnTo>
                    <a:lnTo>
                      <a:pt x="58" y="8"/>
                    </a:lnTo>
                    <a:lnTo>
                      <a:pt x="46" y="4"/>
                    </a:lnTo>
                    <a:lnTo>
                      <a:pt x="38" y="2"/>
                    </a:lnTo>
                    <a:lnTo>
                      <a:pt x="30" y="0"/>
                    </a:lnTo>
                    <a:lnTo>
                      <a:pt x="4" y="0"/>
                    </a:lnTo>
                    <a:lnTo>
                      <a:pt x="0" y="4"/>
                    </a:lnTo>
                    <a:lnTo>
                      <a:pt x="4" y="12"/>
                    </a:lnTo>
                    <a:lnTo>
                      <a:pt x="8" y="20"/>
                    </a:lnTo>
                    <a:lnTo>
                      <a:pt x="14" y="32"/>
                    </a:lnTo>
                    <a:lnTo>
                      <a:pt x="16" y="38"/>
                    </a:lnTo>
                    <a:lnTo>
                      <a:pt x="16" y="42"/>
                    </a:lnTo>
                    <a:lnTo>
                      <a:pt x="16" y="48"/>
                    </a:lnTo>
                    <a:lnTo>
                      <a:pt x="16" y="52"/>
                    </a:lnTo>
                    <a:lnTo>
                      <a:pt x="0" y="76"/>
                    </a:lnTo>
                    <a:lnTo>
                      <a:pt x="0" y="100"/>
                    </a:lnTo>
                    <a:lnTo>
                      <a:pt x="62" y="138"/>
                    </a:lnTo>
                    <a:lnTo>
                      <a:pt x="62" y="146"/>
                    </a:lnTo>
                    <a:lnTo>
                      <a:pt x="88" y="168"/>
                    </a:lnTo>
                    <a:lnTo>
                      <a:pt x="90" y="164"/>
                    </a:lnTo>
                    <a:lnTo>
                      <a:pt x="94" y="158"/>
                    </a:lnTo>
                    <a:lnTo>
                      <a:pt x="108" y="130"/>
                    </a:lnTo>
                    <a:lnTo>
                      <a:pt x="122" y="106"/>
                    </a:lnTo>
                    <a:lnTo>
                      <a:pt x="116" y="102"/>
                    </a:lnTo>
                    <a:lnTo>
                      <a:pt x="112" y="98"/>
                    </a:lnTo>
                    <a:lnTo>
                      <a:pt x="112" y="32"/>
                    </a:lnTo>
                    <a:lnTo>
                      <a:pt x="120" y="14"/>
                    </a:lnTo>
                    <a:lnTo>
                      <a:pt x="126" y="10"/>
                    </a:lnTo>
                    <a:lnTo>
                      <a:pt x="120"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3" name="Freeform 103"/>
              <p:cNvSpPr>
                <a:spLocks noChangeAspect="1"/>
              </p:cNvSpPr>
              <p:nvPr/>
            </p:nvSpPr>
            <p:spPr bwMode="gray">
              <a:xfrm>
                <a:off x="3160" y="2056"/>
                <a:ext cx="88" cy="108"/>
              </a:xfrm>
              <a:custGeom>
                <a:avLst/>
                <a:gdLst>
                  <a:gd name="T0" fmla="*/ 76 w 88"/>
                  <a:gd name="T1" fmla="*/ 0 h 108"/>
                  <a:gd name="T2" fmla="*/ 72 w 88"/>
                  <a:gd name="T3" fmla="*/ 4 h 108"/>
                  <a:gd name="T4" fmla="*/ 76 w 88"/>
                  <a:gd name="T5" fmla="*/ 12 h 108"/>
                  <a:gd name="T6" fmla="*/ 80 w 88"/>
                  <a:gd name="T7" fmla="*/ 20 h 108"/>
                  <a:gd name="T8" fmla="*/ 86 w 88"/>
                  <a:gd name="T9" fmla="*/ 32 h 108"/>
                  <a:gd name="T10" fmla="*/ 88 w 88"/>
                  <a:gd name="T11" fmla="*/ 38 h 108"/>
                  <a:gd name="T12" fmla="*/ 88 w 88"/>
                  <a:gd name="T13" fmla="*/ 42 h 108"/>
                  <a:gd name="T14" fmla="*/ 88 w 88"/>
                  <a:gd name="T15" fmla="*/ 48 h 108"/>
                  <a:gd name="T16" fmla="*/ 88 w 88"/>
                  <a:gd name="T17" fmla="*/ 52 h 108"/>
                  <a:gd name="T18" fmla="*/ 72 w 88"/>
                  <a:gd name="T19" fmla="*/ 76 h 108"/>
                  <a:gd name="T20" fmla="*/ 72 w 88"/>
                  <a:gd name="T21" fmla="*/ 100 h 108"/>
                  <a:gd name="T22" fmla="*/ 20 w 88"/>
                  <a:gd name="T23" fmla="*/ 98 h 108"/>
                  <a:gd name="T24" fmla="*/ 14 w 88"/>
                  <a:gd name="T25" fmla="*/ 102 h 108"/>
                  <a:gd name="T26" fmla="*/ 10 w 88"/>
                  <a:gd name="T27" fmla="*/ 108 h 108"/>
                  <a:gd name="T28" fmla="*/ 0 w 88"/>
                  <a:gd name="T29" fmla="*/ 108 h 108"/>
                  <a:gd name="T30" fmla="*/ 0 w 88"/>
                  <a:gd name="T31" fmla="*/ 86 h 108"/>
                  <a:gd name="T32" fmla="*/ 6 w 88"/>
                  <a:gd name="T33" fmla="*/ 76 h 108"/>
                  <a:gd name="T34" fmla="*/ 12 w 88"/>
                  <a:gd name="T35" fmla="*/ 64 h 108"/>
                  <a:gd name="T36" fmla="*/ 18 w 88"/>
                  <a:gd name="T37" fmla="*/ 56 h 108"/>
                  <a:gd name="T38" fmla="*/ 24 w 88"/>
                  <a:gd name="T39" fmla="*/ 48 h 108"/>
                  <a:gd name="T40" fmla="*/ 24 w 88"/>
                  <a:gd name="T41" fmla="*/ 38 h 108"/>
                  <a:gd name="T42" fmla="*/ 22 w 88"/>
                  <a:gd name="T43" fmla="*/ 34 h 108"/>
                  <a:gd name="T44" fmla="*/ 22 w 88"/>
                  <a:gd name="T45" fmla="*/ 28 h 108"/>
                  <a:gd name="T46" fmla="*/ 20 w 88"/>
                  <a:gd name="T47" fmla="*/ 16 h 108"/>
                  <a:gd name="T48" fmla="*/ 24 w 88"/>
                  <a:gd name="T49" fmla="*/ 14 h 108"/>
                  <a:gd name="T50" fmla="*/ 30 w 88"/>
                  <a:gd name="T51" fmla="*/ 12 h 108"/>
                  <a:gd name="T52" fmla="*/ 52 w 88"/>
                  <a:gd name="T53" fmla="*/ 12 h 108"/>
                  <a:gd name="T54" fmla="*/ 62 w 88"/>
                  <a:gd name="T55" fmla="*/ 10 h 108"/>
                  <a:gd name="T56" fmla="*/ 72 w 88"/>
                  <a:gd name="T57" fmla="*/ 4 h 108"/>
                  <a:gd name="T58" fmla="*/ 76 w 88"/>
                  <a:gd name="T59" fmla="*/ 0 h 1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8" h="108">
                    <a:moveTo>
                      <a:pt x="76" y="0"/>
                    </a:moveTo>
                    <a:lnTo>
                      <a:pt x="72" y="4"/>
                    </a:lnTo>
                    <a:lnTo>
                      <a:pt x="76" y="12"/>
                    </a:lnTo>
                    <a:lnTo>
                      <a:pt x="80" y="20"/>
                    </a:lnTo>
                    <a:lnTo>
                      <a:pt x="86" y="32"/>
                    </a:lnTo>
                    <a:lnTo>
                      <a:pt x="88" y="38"/>
                    </a:lnTo>
                    <a:lnTo>
                      <a:pt x="88" y="42"/>
                    </a:lnTo>
                    <a:lnTo>
                      <a:pt x="88" y="48"/>
                    </a:lnTo>
                    <a:lnTo>
                      <a:pt x="88" y="52"/>
                    </a:lnTo>
                    <a:lnTo>
                      <a:pt x="72" y="76"/>
                    </a:lnTo>
                    <a:lnTo>
                      <a:pt x="72" y="100"/>
                    </a:lnTo>
                    <a:lnTo>
                      <a:pt x="20" y="98"/>
                    </a:lnTo>
                    <a:lnTo>
                      <a:pt x="14" y="102"/>
                    </a:lnTo>
                    <a:lnTo>
                      <a:pt x="10" y="108"/>
                    </a:lnTo>
                    <a:lnTo>
                      <a:pt x="0" y="108"/>
                    </a:lnTo>
                    <a:lnTo>
                      <a:pt x="0" y="86"/>
                    </a:lnTo>
                    <a:lnTo>
                      <a:pt x="6" y="76"/>
                    </a:lnTo>
                    <a:lnTo>
                      <a:pt x="12" y="64"/>
                    </a:lnTo>
                    <a:lnTo>
                      <a:pt x="18" y="56"/>
                    </a:lnTo>
                    <a:lnTo>
                      <a:pt x="24" y="48"/>
                    </a:lnTo>
                    <a:lnTo>
                      <a:pt x="24" y="38"/>
                    </a:lnTo>
                    <a:lnTo>
                      <a:pt x="22" y="34"/>
                    </a:lnTo>
                    <a:lnTo>
                      <a:pt x="22" y="28"/>
                    </a:lnTo>
                    <a:lnTo>
                      <a:pt x="20" y="16"/>
                    </a:lnTo>
                    <a:lnTo>
                      <a:pt x="24" y="14"/>
                    </a:lnTo>
                    <a:lnTo>
                      <a:pt x="30" y="12"/>
                    </a:lnTo>
                    <a:lnTo>
                      <a:pt x="52" y="12"/>
                    </a:lnTo>
                    <a:lnTo>
                      <a:pt x="62" y="10"/>
                    </a:lnTo>
                    <a:lnTo>
                      <a:pt x="72" y="4"/>
                    </a:lnTo>
                    <a:lnTo>
                      <a:pt x="7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4" name="Freeform 104"/>
              <p:cNvSpPr>
                <a:spLocks noChangeAspect="1"/>
              </p:cNvSpPr>
              <p:nvPr/>
            </p:nvSpPr>
            <p:spPr bwMode="gray">
              <a:xfrm>
                <a:off x="3158" y="2154"/>
                <a:ext cx="182" cy="200"/>
              </a:xfrm>
              <a:custGeom>
                <a:avLst/>
                <a:gdLst>
                  <a:gd name="T0" fmla="*/ 74 w 182"/>
                  <a:gd name="T1" fmla="*/ 2 h 200"/>
                  <a:gd name="T2" fmla="*/ 136 w 182"/>
                  <a:gd name="T3" fmla="*/ 48 h 200"/>
                  <a:gd name="T4" fmla="*/ 160 w 182"/>
                  <a:gd name="T5" fmla="*/ 74 h 200"/>
                  <a:gd name="T6" fmla="*/ 156 w 182"/>
                  <a:gd name="T7" fmla="*/ 84 h 200"/>
                  <a:gd name="T8" fmla="*/ 152 w 182"/>
                  <a:gd name="T9" fmla="*/ 92 h 200"/>
                  <a:gd name="T10" fmla="*/ 154 w 182"/>
                  <a:gd name="T11" fmla="*/ 102 h 200"/>
                  <a:gd name="T12" fmla="*/ 162 w 182"/>
                  <a:gd name="T13" fmla="*/ 110 h 200"/>
                  <a:gd name="T14" fmla="*/ 164 w 182"/>
                  <a:gd name="T15" fmla="*/ 126 h 200"/>
                  <a:gd name="T16" fmla="*/ 164 w 182"/>
                  <a:gd name="T17" fmla="*/ 156 h 200"/>
                  <a:gd name="T18" fmla="*/ 172 w 182"/>
                  <a:gd name="T19" fmla="*/ 168 h 200"/>
                  <a:gd name="T20" fmla="*/ 182 w 182"/>
                  <a:gd name="T21" fmla="*/ 178 h 200"/>
                  <a:gd name="T22" fmla="*/ 166 w 182"/>
                  <a:gd name="T23" fmla="*/ 180 h 200"/>
                  <a:gd name="T24" fmla="*/ 152 w 182"/>
                  <a:gd name="T25" fmla="*/ 188 h 200"/>
                  <a:gd name="T26" fmla="*/ 134 w 182"/>
                  <a:gd name="T27" fmla="*/ 194 h 200"/>
                  <a:gd name="T28" fmla="*/ 130 w 182"/>
                  <a:gd name="T29" fmla="*/ 198 h 200"/>
                  <a:gd name="T30" fmla="*/ 122 w 182"/>
                  <a:gd name="T31" fmla="*/ 198 h 200"/>
                  <a:gd name="T32" fmla="*/ 116 w 182"/>
                  <a:gd name="T33" fmla="*/ 196 h 200"/>
                  <a:gd name="T34" fmla="*/ 112 w 182"/>
                  <a:gd name="T35" fmla="*/ 200 h 200"/>
                  <a:gd name="T36" fmla="*/ 82 w 182"/>
                  <a:gd name="T37" fmla="*/ 198 h 200"/>
                  <a:gd name="T38" fmla="*/ 80 w 182"/>
                  <a:gd name="T39" fmla="*/ 170 h 200"/>
                  <a:gd name="T40" fmla="*/ 76 w 182"/>
                  <a:gd name="T41" fmla="*/ 160 h 200"/>
                  <a:gd name="T42" fmla="*/ 46 w 182"/>
                  <a:gd name="T43" fmla="*/ 150 h 200"/>
                  <a:gd name="T44" fmla="*/ 30 w 182"/>
                  <a:gd name="T45" fmla="*/ 142 h 200"/>
                  <a:gd name="T46" fmla="*/ 24 w 182"/>
                  <a:gd name="T47" fmla="*/ 138 h 200"/>
                  <a:gd name="T48" fmla="*/ 20 w 182"/>
                  <a:gd name="T49" fmla="*/ 134 h 200"/>
                  <a:gd name="T50" fmla="*/ 16 w 182"/>
                  <a:gd name="T51" fmla="*/ 120 h 200"/>
                  <a:gd name="T52" fmla="*/ 10 w 182"/>
                  <a:gd name="T53" fmla="*/ 110 h 200"/>
                  <a:gd name="T54" fmla="*/ 0 w 182"/>
                  <a:gd name="T55" fmla="*/ 100 h 200"/>
                  <a:gd name="T56" fmla="*/ 0 w 182"/>
                  <a:gd name="T57" fmla="*/ 92 h 200"/>
                  <a:gd name="T58" fmla="*/ 0 w 182"/>
                  <a:gd name="T59" fmla="*/ 84 h 200"/>
                  <a:gd name="T60" fmla="*/ 0 w 182"/>
                  <a:gd name="T61" fmla="*/ 78 h 200"/>
                  <a:gd name="T62" fmla="*/ 2 w 182"/>
                  <a:gd name="T63" fmla="*/ 68 h 200"/>
                  <a:gd name="T64" fmla="*/ 20 w 182"/>
                  <a:gd name="T65" fmla="*/ 50 h 200"/>
                  <a:gd name="T66" fmla="*/ 22 w 182"/>
                  <a:gd name="T67" fmla="*/ 42 h 200"/>
                  <a:gd name="T68" fmla="*/ 20 w 182"/>
                  <a:gd name="T69" fmla="*/ 38 h 200"/>
                  <a:gd name="T70" fmla="*/ 16 w 182"/>
                  <a:gd name="T71" fmla="*/ 34 h 200"/>
                  <a:gd name="T72" fmla="*/ 20 w 182"/>
                  <a:gd name="T73" fmla="*/ 28 h 200"/>
                  <a:gd name="T74" fmla="*/ 22 w 182"/>
                  <a:gd name="T75" fmla="*/ 22 h 200"/>
                  <a:gd name="T76" fmla="*/ 24 w 182"/>
                  <a:gd name="T77" fmla="*/ 16 h 200"/>
                  <a:gd name="T78" fmla="*/ 20 w 182"/>
                  <a:gd name="T79" fmla="*/ 6 h 200"/>
                  <a:gd name="T80" fmla="*/ 24 w 182"/>
                  <a:gd name="T81" fmla="*/ 0 h 2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2" h="200">
                    <a:moveTo>
                      <a:pt x="30" y="0"/>
                    </a:moveTo>
                    <a:lnTo>
                      <a:pt x="74" y="2"/>
                    </a:lnTo>
                    <a:lnTo>
                      <a:pt x="136" y="40"/>
                    </a:lnTo>
                    <a:lnTo>
                      <a:pt x="136" y="48"/>
                    </a:lnTo>
                    <a:lnTo>
                      <a:pt x="162" y="70"/>
                    </a:lnTo>
                    <a:lnTo>
                      <a:pt x="160" y="74"/>
                    </a:lnTo>
                    <a:lnTo>
                      <a:pt x="158" y="80"/>
                    </a:lnTo>
                    <a:lnTo>
                      <a:pt x="156" y="84"/>
                    </a:lnTo>
                    <a:lnTo>
                      <a:pt x="154" y="88"/>
                    </a:lnTo>
                    <a:lnTo>
                      <a:pt x="152" y="92"/>
                    </a:lnTo>
                    <a:lnTo>
                      <a:pt x="152" y="98"/>
                    </a:lnTo>
                    <a:lnTo>
                      <a:pt x="154" y="102"/>
                    </a:lnTo>
                    <a:lnTo>
                      <a:pt x="158" y="106"/>
                    </a:lnTo>
                    <a:lnTo>
                      <a:pt x="162" y="110"/>
                    </a:lnTo>
                    <a:lnTo>
                      <a:pt x="164" y="116"/>
                    </a:lnTo>
                    <a:lnTo>
                      <a:pt x="164" y="126"/>
                    </a:lnTo>
                    <a:lnTo>
                      <a:pt x="164" y="142"/>
                    </a:lnTo>
                    <a:lnTo>
                      <a:pt x="164" y="156"/>
                    </a:lnTo>
                    <a:lnTo>
                      <a:pt x="168" y="162"/>
                    </a:lnTo>
                    <a:lnTo>
                      <a:pt x="172" y="168"/>
                    </a:lnTo>
                    <a:lnTo>
                      <a:pt x="176" y="174"/>
                    </a:lnTo>
                    <a:lnTo>
                      <a:pt x="182" y="178"/>
                    </a:lnTo>
                    <a:lnTo>
                      <a:pt x="174" y="180"/>
                    </a:lnTo>
                    <a:lnTo>
                      <a:pt x="166" y="180"/>
                    </a:lnTo>
                    <a:lnTo>
                      <a:pt x="162" y="184"/>
                    </a:lnTo>
                    <a:lnTo>
                      <a:pt x="152" y="188"/>
                    </a:lnTo>
                    <a:lnTo>
                      <a:pt x="138" y="192"/>
                    </a:lnTo>
                    <a:lnTo>
                      <a:pt x="134" y="194"/>
                    </a:lnTo>
                    <a:lnTo>
                      <a:pt x="132" y="196"/>
                    </a:lnTo>
                    <a:lnTo>
                      <a:pt x="130" y="198"/>
                    </a:lnTo>
                    <a:lnTo>
                      <a:pt x="126" y="198"/>
                    </a:lnTo>
                    <a:lnTo>
                      <a:pt x="122" y="198"/>
                    </a:lnTo>
                    <a:lnTo>
                      <a:pt x="120" y="196"/>
                    </a:lnTo>
                    <a:lnTo>
                      <a:pt x="116" y="196"/>
                    </a:lnTo>
                    <a:lnTo>
                      <a:pt x="114" y="198"/>
                    </a:lnTo>
                    <a:lnTo>
                      <a:pt x="112" y="200"/>
                    </a:lnTo>
                    <a:lnTo>
                      <a:pt x="108" y="200"/>
                    </a:lnTo>
                    <a:lnTo>
                      <a:pt x="82" y="198"/>
                    </a:lnTo>
                    <a:lnTo>
                      <a:pt x="82" y="172"/>
                    </a:lnTo>
                    <a:lnTo>
                      <a:pt x="80" y="170"/>
                    </a:lnTo>
                    <a:lnTo>
                      <a:pt x="78" y="166"/>
                    </a:lnTo>
                    <a:lnTo>
                      <a:pt x="76" y="160"/>
                    </a:lnTo>
                    <a:lnTo>
                      <a:pt x="60" y="160"/>
                    </a:lnTo>
                    <a:lnTo>
                      <a:pt x="46" y="150"/>
                    </a:lnTo>
                    <a:lnTo>
                      <a:pt x="40" y="146"/>
                    </a:lnTo>
                    <a:lnTo>
                      <a:pt x="30" y="142"/>
                    </a:lnTo>
                    <a:lnTo>
                      <a:pt x="26" y="140"/>
                    </a:lnTo>
                    <a:lnTo>
                      <a:pt x="24" y="138"/>
                    </a:lnTo>
                    <a:lnTo>
                      <a:pt x="22" y="136"/>
                    </a:lnTo>
                    <a:lnTo>
                      <a:pt x="20" y="134"/>
                    </a:lnTo>
                    <a:lnTo>
                      <a:pt x="18" y="126"/>
                    </a:lnTo>
                    <a:lnTo>
                      <a:pt x="16" y="120"/>
                    </a:lnTo>
                    <a:lnTo>
                      <a:pt x="16" y="114"/>
                    </a:lnTo>
                    <a:lnTo>
                      <a:pt x="10" y="110"/>
                    </a:lnTo>
                    <a:lnTo>
                      <a:pt x="6" y="104"/>
                    </a:lnTo>
                    <a:lnTo>
                      <a:pt x="0" y="100"/>
                    </a:lnTo>
                    <a:lnTo>
                      <a:pt x="0" y="94"/>
                    </a:lnTo>
                    <a:lnTo>
                      <a:pt x="0" y="92"/>
                    </a:lnTo>
                    <a:lnTo>
                      <a:pt x="2" y="88"/>
                    </a:lnTo>
                    <a:lnTo>
                      <a:pt x="0" y="84"/>
                    </a:lnTo>
                    <a:lnTo>
                      <a:pt x="0" y="82"/>
                    </a:lnTo>
                    <a:lnTo>
                      <a:pt x="0" y="78"/>
                    </a:lnTo>
                    <a:lnTo>
                      <a:pt x="0" y="72"/>
                    </a:lnTo>
                    <a:lnTo>
                      <a:pt x="2" y="68"/>
                    </a:lnTo>
                    <a:lnTo>
                      <a:pt x="8" y="60"/>
                    </a:lnTo>
                    <a:lnTo>
                      <a:pt x="20" y="50"/>
                    </a:lnTo>
                    <a:lnTo>
                      <a:pt x="22" y="46"/>
                    </a:lnTo>
                    <a:lnTo>
                      <a:pt x="22" y="42"/>
                    </a:lnTo>
                    <a:lnTo>
                      <a:pt x="22" y="40"/>
                    </a:lnTo>
                    <a:lnTo>
                      <a:pt x="20" y="38"/>
                    </a:lnTo>
                    <a:lnTo>
                      <a:pt x="18" y="36"/>
                    </a:lnTo>
                    <a:lnTo>
                      <a:pt x="16" y="34"/>
                    </a:lnTo>
                    <a:lnTo>
                      <a:pt x="18" y="30"/>
                    </a:lnTo>
                    <a:lnTo>
                      <a:pt x="20" y="28"/>
                    </a:lnTo>
                    <a:lnTo>
                      <a:pt x="22" y="26"/>
                    </a:lnTo>
                    <a:lnTo>
                      <a:pt x="22" y="22"/>
                    </a:lnTo>
                    <a:lnTo>
                      <a:pt x="24" y="22"/>
                    </a:lnTo>
                    <a:lnTo>
                      <a:pt x="24" y="16"/>
                    </a:lnTo>
                    <a:lnTo>
                      <a:pt x="22" y="12"/>
                    </a:lnTo>
                    <a:lnTo>
                      <a:pt x="20" y="6"/>
                    </a:lnTo>
                    <a:lnTo>
                      <a:pt x="22" y="0"/>
                    </a:lnTo>
                    <a:lnTo>
                      <a:pt x="24" y="0"/>
                    </a:lnTo>
                    <a:lnTo>
                      <a:pt x="3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5" name="Freeform 105"/>
              <p:cNvSpPr>
                <a:spLocks noChangeAspect="1"/>
              </p:cNvSpPr>
              <p:nvPr/>
            </p:nvSpPr>
            <p:spPr bwMode="gray">
              <a:xfrm>
                <a:off x="3152" y="2154"/>
                <a:ext cx="30" cy="34"/>
              </a:xfrm>
              <a:custGeom>
                <a:avLst/>
                <a:gdLst>
                  <a:gd name="T0" fmla="*/ 26 w 30"/>
                  <a:gd name="T1" fmla="*/ 28 h 34"/>
                  <a:gd name="T2" fmla="*/ 28 w 30"/>
                  <a:gd name="T3" fmla="*/ 26 h 34"/>
                  <a:gd name="T4" fmla="*/ 28 w 30"/>
                  <a:gd name="T5" fmla="*/ 22 h 34"/>
                  <a:gd name="T6" fmla="*/ 30 w 30"/>
                  <a:gd name="T7" fmla="*/ 22 h 34"/>
                  <a:gd name="T8" fmla="*/ 30 w 30"/>
                  <a:gd name="T9" fmla="*/ 16 h 34"/>
                  <a:gd name="T10" fmla="*/ 28 w 30"/>
                  <a:gd name="T11" fmla="*/ 12 h 34"/>
                  <a:gd name="T12" fmla="*/ 26 w 30"/>
                  <a:gd name="T13" fmla="*/ 6 h 34"/>
                  <a:gd name="T14" fmla="*/ 28 w 30"/>
                  <a:gd name="T15" fmla="*/ 0 h 34"/>
                  <a:gd name="T16" fmla="*/ 24 w 30"/>
                  <a:gd name="T17" fmla="*/ 2 h 34"/>
                  <a:gd name="T18" fmla="*/ 22 w 30"/>
                  <a:gd name="T19" fmla="*/ 4 h 34"/>
                  <a:gd name="T20" fmla="*/ 18 w 30"/>
                  <a:gd name="T21" fmla="*/ 10 h 34"/>
                  <a:gd name="T22" fmla="*/ 8 w 30"/>
                  <a:gd name="T23" fmla="*/ 10 h 34"/>
                  <a:gd name="T24" fmla="*/ 2 w 30"/>
                  <a:gd name="T25" fmla="*/ 18 h 34"/>
                  <a:gd name="T26" fmla="*/ 0 w 30"/>
                  <a:gd name="T27" fmla="*/ 24 h 34"/>
                  <a:gd name="T28" fmla="*/ 0 w 30"/>
                  <a:gd name="T29" fmla="*/ 30 h 34"/>
                  <a:gd name="T30" fmla="*/ 0 w 30"/>
                  <a:gd name="T31" fmla="*/ 32 h 34"/>
                  <a:gd name="T32" fmla="*/ 0 w 30"/>
                  <a:gd name="T33" fmla="*/ 34 h 34"/>
                  <a:gd name="T34" fmla="*/ 12 w 30"/>
                  <a:gd name="T35" fmla="*/ 34 h 34"/>
                  <a:gd name="T36" fmla="*/ 14 w 30"/>
                  <a:gd name="T37" fmla="*/ 30 h 34"/>
                  <a:gd name="T38" fmla="*/ 14 w 30"/>
                  <a:gd name="T39" fmla="*/ 28 h 34"/>
                  <a:gd name="T40" fmla="*/ 16 w 30"/>
                  <a:gd name="T41" fmla="*/ 26 h 34"/>
                  <a:gd name="T42" fmla="*/ 26 w 30"/>
                  <a:gd name="T43" fmla="*/ 26 h 34"/>
                  <a:gd name="T44" fmla="*/ 26 w 30"/>
                  <a:gd name="T45" fmla="*/ 28 h 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0" h="34">
                    <a:moveTo>
                      <a:pt x="26" y="28"/>
                    </a:moveTo>
                    <a:lnTo>
                      <a:pt x="28" y="26"/>
                    </a:lnTo>
                    <a:lnTo>
                      <a:pt x="28" y="22"/>
                    </a:lnTo>
                    <a:lnTo>
                      <a:pt x="30" y="22"/>
                    </a:lnTo>
                    <a:lnTo>
                      <a:pt x="30" y="16"/>
                    </a:lnTo>
                    <a:lnTo>
                      <a:pt x="28" y="12"/>
                    </a:lnTo>
                    <a:lnTo>
                      <a:pt x="26" y="6"/>
                    </a:lnTo>
                    <a:lnTo>
                      <a:pt x="28" y="0"/>
                    </a:lnTo>
                    <a:lnTo>
                      <a:pt x="24" y="2"/>
                    </a:lnTo>
                    <a:lnTo>
                      <a:pt x="22" y="4"/>
                    </a:lnTo>
                    <a:lnTo>
                      <a:pt x="18" y="10"/>
                    </a:lnTo>
                    <a:lnTo>
                      <a:pt x="8" y="10"/>
                    </a:lnTo>
                    <a:lnTo>
                      <a:pt x="2" y="18"/>
                    </a:lnTo>
                    <a:lnTo>
                      <a:pt x="0" y="24"/>
                    </a:lnTo>
                    <a:lnTo>
                      <a:pt x="0" y="30"/>
                    </a:lnTo>
                    <a:lnTo>
                      <a:pt x="0" y="32"/>
                    </a:lnTo>
                    <a:lnTo>
                      <a:pt x="0" y="34"/>
                    </a:lnTo>
                    <a:lnTo>
                      <a:pt x="12" y="34"/>
                    </a:lnTo>
                    <a:lnTo>
                      <a:pt x="14" y="30"/>
                    </a:lnTo>
                    <a:lnTo>
                      <a:pt x="14" y="28"/>
                    </a:lnTo>
                    <a:lnTo>
                      <a:pt x="16" y="26"/>
                    </a:lnTo>
                    <a:lnTo>
                      <a:pt x="26" y="26"/>
                    </a:lnTo>
                    <a:lnTo>
                      <a:pt x="26"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6" name="Freeform 106"/>
              <p:cNvSpPr>
                <a:spLocks noChangeAspect="1"/>
              </p:cNvSpPr>
              <p:nvPr/>
            </p:nvSpPr>
            <p:spPr bwMode="gray">
              <a:xfrm>
                <a:off x="3152" y="2180"/>
                <a:ext cx="28" cy="42"/>
              </a:xfrm>
              <a:custGeom>
                <a:avLst/>
                <a:gdLst>
                  <a:gd name="T0" fmla="*/ 0 w 28"/>
                  <a:gd name="T1" fmla="*/ 8 h 42"/>
                  <a:gd name="T2" fmla="*/ 2 w 28"/>
                  <a:gd name="T3" fmla="*/ 12 h 42"/>
                  <a:gd name="T4" fmla="*/ 6 w 28"/>
                  <a:gd name="T5" fmla="*/ 14 h 42"/>
                  <a:gd name="T6" fmla="*/ 6 w 28"/>
                  <a:gd name="T7" fmla="*/ 16 h 42"/>
                  <a:gd name="T8" fmla="*/ 4 w 28"/>
                  <a:gd name="T9" fmla="*/ 20 h 42"/>
                  <a:gd name="T10" fmla="*/ 4 w 28"/>
                  <a:gd name="T11" fmla="*/ 24 h 42"/>
                  <a:gd name="T12" fmla="*/ 4 w 28"/>
                  <a:gd name="T13" fmla="*/ 28 h 42"/>
                  <a:gd name="T14" fmla="*/ 6 w 28"/>
                  <a:gd name="T15" fmla="*/ 34 h 42"/>
                  <a:gd name="T16" fmla="*/ 8 w 28"/>
                  <a:gd name="T17" fmla="*/ 42 h 42"/>
                  <a:gd name="T18" fmla="*/ 14 w 28"/>
                  <a:gd name="T19" fmla="*/ 34 h 42"/>
                  <a:gd name="T20" fmla="*/ 22 w 28"/>
                  <a:gd name="T21" fmla="*/ 28 h 42"/>
                  <a:gd name="T22" fmla="*/ 26 w 28"/>
                  <a:gd name="T23" fmla="*/ 24 h 42"/>
                  <a:gd name="T24" fmla="*/ 28 w 28"/>
                  <a:gd name="T25" fmla="*/ 20 h 42"/>
                  <a:gd name="T26" fmla="*/ 28 w 28"/>
                  <a:gd name="T27" fmla="*/ 16 h 42"/>
                  <a:gd name="T28" fmla="*/ 28 w 28"/>
                  <a:gd name="T29" fmla="*/ 14 h 42"/>
                  <a:gd name="T30" fmla="*/ 26 w 28"/>
                  <a:gd name="T31" fmla="*/ 12 h 42"/>
                  <a:gd name="T32" fmla="*/ 24 w 28"/>
                  <a:gd name="T33" fmla="*/ 10 h 42"/>
                  <a:gd name="T34" fmla="*/ 22 w 28"/>
                  <a:gd name="T35" fmla="*/ 8 h 42"/>
                  <a:gd name="T36" fmla="*/ 24 w 28"/>
                  <a:gd name="T37" fmla="*/ 2 h 42"/>
                  <a:gd name="T38" fmla="*/ 26 w 28"/>
                  <a:gd name="T39" fmla="*/ 0 h 42"/>
                  <a:gd name="T40" fmla="*/ 16 w 28"/>
                  <a:gd name="T41" fmla="*/ 0 h 42"/>
                  <a:gd name="T42" fmla="*/ 14 w 28"/>
                  <a:gd name="T43" fmla="*/ 2 h 42"/>
                  <a:gd name="T44" fmla="*/ 14 w 28"/>
                  <a:gd name="T45" fmla="*/ 4 h 42"/>
                  <a:gd name="T46" fmla="*/ 12 w 28"/>
                  <a:gd name="T47" fmla="*/ 8 h 42"/>
                  <a:gd name="T48" fmla="*/ 0 w 28"/>
                  <a:gd name="T49" fmla="*/ 8 h 42"/>
                  <a:gd name="T50" fmla="*/ 0 w 28"/>
                  <a:gd name="T51" fmla="*/ 6 h 42"/>
                  <a:gd name="T52" fmla="*/ 0 w 28"/>
                  <a:gd name="T53" fmla="*/ 4 h 42"/>
                  <a:gd name="T54" fmla="*/ 0 w 28"/>
                  <a:gd name="T55" fmla="*/ 8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8" h="42">
                    <a:moveTo>
                      <a:pt x="0" y="8"/>
                    </a:moveTo>
                    <a:lnTo>
                      <a:pt x="2" y="12"/>
                    </a:lnTo>
                    <a:lnTo>
                      <a:pt x="6" y="14"/>
                    </a:lnTo>
                    <a:lnTo>
                      <a:pt x="6" y="16"/>
                    </a:lnTo>
                    <a:lnTo>
                      <a:pt x="4" y="20"/>
                    </a:lnTo>
                    <a:lnTo>
                      <a:pt x="4" y="24"/>
                    </a:lnTo>
                    <a:lnTo>
                      <a:pt x="4" y="28"/>
                    </a:lnTo>
                    <a:lnTo>
                      <a:pt x="6" y="34"/>
                    </a:lnTo>
                    <a:lnTo>
                      <a:pt x="8" y="42"/>
                    </a:lnTo>
                    <a:lnTo>
                      <a:pt x="14" y="34"/>
                    </a:lnTo>
                    <a:lnTo>
                      <a:pt x="22" y="28"/>
                    </a:lnTo>
                    <a:lnTo>
                      <a:pt x="26" y="24"/>
                    </a:lnTo>
                    <a:lnTo>
                      <a:pt x="28" y="20"/>
                    </a:lnTo>
                    <a:lnTo>
                      <a:pt x="28" y="16"/>
                    </a:lnTo>
                    <a:lnTo>
                      <a:pt x="28" y="14"/>
                    </a:lnTo>
                    <a:lnTo>
                      <a:pt x="26" y="12"/>
                    </a:lnTo>
                    <a:lnTo>
                      <a:pt x="24" y="10"/>
                    </a:lnTo>
                    <a:lnTo>
                      <a:pt x="22" y="8"/>
                    </a:lnTo>
                    <a:lnTo>
                      <a:pt x="24" y="2"/>
                    </a:lnTo>
                    <a:lnTo>
                      <a:pt x="26" y="0"/>
                    </a:lnTo>
                    <a:lnTo>
                      <a:pt x="16" y="0"/>
                    </a:lnTo>
                    <a:lnTo>
                      <a:pt x="14" y="2"/>
                    </a:lnTo>
                    <a:lnTo>
                      <a:pt x="14" y="4"/>
                    </a:lnTo>
                    <a:lnTo>
                      <a:pt x="12" y="8"/>
                    </a:lnTo>
                    <a:lnTo>
                      <a:pt x="0" y="8"/>
                    </a:lnTo>
                    <a:lnTo>
                      <a:pt x="0" y="6"/>
                    </a:lnTo>
                    <a:lnTo>
                      <a:pt x="0" y="4"/>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7" name="Freeform 107"/>
              <p:cNvSpPr>
                <a:spLocks noChangeAspect="1"/>
              </p:cNvSpPr>
              <p:nvPr/>
            </p:nvSpPr>
            <p:spPr bwMode="gray">
              <a:xfrm>
                <a:off x="2886" y="2040"/>
                <a:ext cx="298" cy="346"/>
              </a:xfrm>
              <a:custGeom>
                <a:avLst/>
                <a:gdLst>
                  <a:gd name="T0" fmla="*/ 270 w 298"/>
                  <a:gd name="T1" fmla="*/ 256 h 346"/>
                  <a:gd name="T2" fmla="*/ 258 w 298"/>
                  <a:gd name="T3" fmla="*/ 266 h 346"/>
                  <a:gd name="T4" fmla="*/ 258 w 298"/>
                  <a:gd name="T5" fmla="*/ 318 h 346"/>
                  <a:gd name="T6" fmla="*/ 276 w 298"/>
                  <a:gd name="T7" fmla="*/ 324 h 346"/>
                  <a:gd name="T8" fmla="*/ 272 w 298"/>
                  <a:gd name="T9" fmla="*/ 344 h 346"/>
                  <a:gd name="T10" fmla="*/ 262 w 298"/>
                  <a:gd name="T11" fmla="*/ 338 h 346"/>
                  <a:gd name="T12" fmla="*/ 242 w 298"/>
                  <a:gd name="T13" fmla="*/ 320 h 346"/>
                  <a:gd name="T14" fmla="*/ 232 w 298"/>
                  <a:gd name="T15" fmla="*/ 316 h 346"/>
                  <a:gd name="T16" fmla="*/ 224 w 298"/>
                  <a:gd name="T17" fmla="*/ 320 h 346"/>
                  <a:gd name="T18" fmla="*/ 208 w 298"/>
                  <a:gd name="T19" fmla="*/ 312 h 346"/>
                  <a:gd name="T20" fmla="*/ 186 w 298"/>
                  <a:gd name="T21" fmla="*/ 300 h 346"/>
                  <a:gd name="T22" fmla="*/ 166 w 298"/>
                  <a:gd name="T23" fmla="*/ 302 h 346"/>
                  <a:gd name="T24" fmla="*/ 158 w 298"/>
                  <a:gd name="T25" fmla="*/ 294 h 346"/>
                  <a:gd name="T26" fmla="*/ 152 w 298"/>
                  <a:gd name="T27" fmla="*/ 280 h 346"/>
                  <a:gd name="T28" fmla="*/ 152 w 298"/>
                  <a:gd name="T29" fmla="*/ 232 h 346"/>
                  <a:gd name="T30" fmla="*/ 134 w 298"/>
                  <a:gd name="T31" fmla="*/ 232 h 346"/>
                  <a:gd name="T32" fmla="*/ 110 w 298"/>
                  <a:gd name="T33" fmla="*/ 228 h 346"/>
                  <a:gd name="T34" fmla="*/ 106 w 298"/>
                  <a:gd name="T35" fmla="*/ 242 h 346"/>
                  <a:gd name="T36" fmla="*/ 82 w 298"/>
                  <a:gd name="T37" fmla="*/ 242 h 346"/>
                  <a:gd name="T38" fmla="*/ 66 w 298"/>
                  <a:gd name="T39" fmla="*/ 220 h 346"/>
                  <a:gd name="T40" fmla="*/ 0 w 298"/>
                  <a:gd name="T41" fmla="*/ 202 h 346"/>
                  <a:gd name="T42" fmla="*/ 8 w 298"/>
                  <a:gd name="T43" fmla="*/ 184 h 346"/>
                  <a:gd name="T44" fmla="*/ 20 w 298"/>
                  <a:gd name="T45" fmla="*/ 184 h 346"/>
                  <a:gd name="T46" fmla="*/ 26 w 298"/>
                  <a:gd name="T47" fmla="*/ 180 h 346"/>
                  <a:gd name="T48" fmla="*/ 32 w 298"/>
                  <a:gd name="T49" fmla="*/ 184 h 346"/>
                  <a:gd name="T50" fmla="*/ 46 w 298"/>
                  <a:gd name="T51" fmla="*/ 182 h 346"/>
                  <a:gd name="T52" fmla="*/ 56 w 298"/>
                  <a:gd name="T53" fmla="*/ 156 h 346"/>
                  <a:gd name="T54" fmla="*/ 64 w 298"/>
                  <a:gd name="T55" fmla="*/ 136 h 346"/>
                  <a:gd name="T56" fmla="*/ 74 w 298"/>
                  <a:gd name="T57" fmla="*/ 118 h 346"/>
                  <a:gd name="T58" fmla="*/ 82 w 298"/>
                  <a:gd name="T59" fmla="*/ 108 h 346"/>
                  <a:gd name="T60" fmla="*/ 80 w 298"/>
                  <a:gd name="T61" fmla="*/ 98 h 346"/>
                  <a:gd name="T62" fmla="*/ 98 w 298"/>
                  <a:gd name="T63" fmla="*/ 44 h 346"/>
                  <a:gd name="T64" fmla="*/ 94 w 298"/>
                  <a:gd name="T65" fmla="*/ 36 h 346"/>
                  <a:gd name="T66" fmla="*/ 98 w 298"/>
                  <a:gd name="T67" fmla="*/ 16 h 346"/>
                  <a:gd name="T68" fmla="*/ 108 w 298"/>
                  <a:gd name="T69" fmla="*/ 6 h 346"/>
                  <a:gd name="T70" fmla="*/ 122 w 298"/>
                  <a:gd name="T71" fmla="*/ 8 h 346"/>
                  <a:gd name="T72" fmla="*/ 152 w 298"/>
                  <a:gd name="T73" fmla="*/ 20 h 346"/>
                  <a:gd name="T74" fmla="*/ 162 w 298"/>
                  <a:gd name="T75" fmla="*/ 18 h 346"/>
                  <a:gd name="T76" fmla="*/ 170 w 298"/>
                  <a:gd name="T77" fmla="*/ 14 h 346"/>
                  <a:gd name="T78" fmla="*/ 182 w 298"/>
                  <a:gd name="T79" fmla="*/ 10 h 346"/>
                  <a:gd name="T80" fmla="*/ 204 w 298"/>
                  <a:gd name="T81" fmla="*/ 8 h 346"/>
                  <a:gd name="T82" fmla="*/ 216 w 298"/>
                  <a:gd name="T83" fmla="*/ 2 h 346"/>
                  <a:gd name="T84" fmla="*/ 246 w 298"/>
                  <a:gd name="T85" fmla="*/ 14 h 346"/>
                  <a:gd name="T86" fmla="*/ 260 w 298"/>
                  <a:gd name="T87" fmla="*/ 16 h 346"/>
                  <a:gd name="T88" fmla="*/ 272 w 298"/>
                  <a:gd name="T89" fmla="*/ 16 h 346"/>
                  <a:gd name="T90" fmla="*/ 284 w 298"/>
                  <a:gd name="T91" fmla="*/ 24 h 346"/>
                  <a:gd name="T92" fmla="*/ 296 w 298"/>
                  <a:gd name="T93" fmla="*/ 50 h 346"/>
                  <a:gd name="T94" fmla="*/ 292 w 298"/>
                  <a:gd name="T95" fmla="*/ 72 h 346"/>
                  <a:gd name="T96" fmla="*/ 274 w 298"/>
                  <a:gd name="T97" fmla="*/ 102 h 346"/>
                  <a:gd name="T98" fmla="*/ 268 w 298"/>
                  <a:gd name="T99" fmla="*/ 132 h 346"/>
                  <a:gd name="T100" fmla="*/ 268 w 298"/>
                  <a:gd name="T101" fmla="*/ 152 h 346"/>
                  <a:gd name="T102" fmla="*/ 270 w 298"/>
                  <a:gd name="T103" fmla="*/ 160 h 346"/>
                  <a:gd name="T104" fmla="*/ 272 w 298"/>
                  <a:gd name="T105" fmla="*/ 174 h 346"/>
                  <a:gd name="T106" fmla="*/ 272 w 298"/>
                  <a:gd name="T107" fmla="*/ 192 h 346"/>
                  <a:gd name="T108" fmla="*/ 274 w 298"/>
                  <a:gd name="T109" fmla="*/ 202 h 346"/>
                  <a:gd name="T110" fmla="*/ 272 w 298"/>
                  <a:gd name="T111" fmla="*/ 214 h 346"/>
                  <a:gd name="T112" fmla="*/ 288 w 298"/>
                  <a:gd name="T113" fmla="*/ 228 h 346"/>
                  <a:gd name="T114" fmla="*/ 292 w 298"/>
                  <a:gd name="T115" fmla="*/ 248 h 34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98" h="346">
                    <a:moveTo>
                      <a:pt x="290" y="248"/>
                    </a:moveTo>
                    <a:lnTo>
                      <a:pt x="280" y="250"/>
                    </a:lnTo>
                    <a:lnTo>
                      <a:pt x="270" y="256"/>
                    </a:lnTo>
                    <a:lnTo>
                      <a:pt x="264" y="258"/>
                    </a:lnTo>
                    <a:lnTo>
                      <a:pt x="260" y="262"/>
                    </a:lnTo>
                    <a:lnTo>
                      <a:pt x="258" y="266"/>
                    </a:lnTo>
                    <a:lnTo>
                      <a:pt x="256" y="272"/>
                    </a:lnTo>
                    <a:lnTo>
                      <a:pt x="256" y="310"/>
                    </a:lnTo>
                    <a:lnTo>
                      <a:pt x="258" y="318"/>
                    </a:lnTo>
                    <a:lnTo>
                      <a:pt x="260" y="320"/>
                    </a:lnTo>
                    <a:lnTo>
                      <a:pt x="266" y="324"/>
                    </a:lnTo>
                    <a:lnTo>
                      <a:pt x="276" y="324"/>
                    </a:lnTo>
                    <a:lnTo>
                      <a:pt x="276" y="336"/>
                    </a:lnTo>
                    <a:lnTo>
                      <a:pt x="274" y="340"/>
                    </a:lnTo>
                    <a:lnTo>
                      <a:pt x="272" y="344"/>
                    </a:lnTo>
                    <a:lnTo>
                      <a:pt x="268" y="346"/>
                    </a:lnTo>
                    <a:lnTo>
                      <a:pt x="266" y="346"/>
                    </a:lnTo>
                    <a:lnTo>
                      <a:pt x="262" y="338"/>
                    </a:lnTo>
                    <a:lnTo>
                      <a:pt x="258" y="334"/>
                    </a:lnTo>
                    <a:lnTo>
                      <a:pt x="248" y="326"/>
                    </a:lnTo>
                    <a:lnTo>
                      <a:pt x="242" y="320"/>
                    </a:lnTo>
                    <a:lnTo>
                      <a:pt x="238" y="318"/>
                    </a:lnTo>
                    <a:lnTo>
                      <a:pt x="238" y="314"/>
                    </a:lnTo>
                    <a:lnTo>
                      <a:pt x="232" y="316"/>
                    </a:lnTo>
                    <a:lnTo>
                      <a:pt x="230" y="318"/>
                    </a:lnTo>
                    <a:lnTo>
                      <a:pt x="228" y="318"/>
                    </a:lnTo>
                    <a:lnTo>
                      <a:pt x="224" y="320"/>
                    </a:lnTo>
                    <a:lnTo>
                      <a:pt x="218" y="318"/>
                    </a:lnTo>
                    <a:lnTo>
                      <a:pt x="212" y="316"/>
                    </a:lnTo>
                    <a:lnTo>
                      <a:pt x="208" y="312"/>
                    </a:lnTo>
                    <a:lnTo>
                      <a:pt x="206" y="308"/>
                    </a:lnTo>
                    <a:lnTo>
                      <a:pt x="190" y="302"/>
                    </a:lnTo>
                    <a:lnTo>
                      <a:pt x="186" y="300"/>
                    </a:lnTo>
                    <a:lnTo>
                      <a:pt x="178" y="300"/>
                    </a:lnTo>
                    <a:lnTo>
                      <a:pt x="170" y="300"/>
                    </a:lnTo>
                    <a:lnTo>
                      <a:pt x="166" y="302"/>
                    </a:lnTo>
                    <a:lnTo>
                      <a:pt x="162" y="302"/>
                    </a:lnTo>
                    <a:lnTo>
                      <a:pt x="156" y="300"/>
                    </a:lnTo>
                    <a:lnTo>
                      <a:pt x="158" y="294"/>
                    </a:lnTo>
                    <a:lnTo>
                      <a:pt x="158" y="290"/>
                    </a:lnTo>
                    <a:lnTo>
                      <a:pt x="156" y="282"/>
                    </a:lnTo>
                    <a:lnTo>
                      <a:pt x="152" y="280"/>
                    </a:lnTo>
                    <a:lnTo>
                      <a:pt x="152" y="276"/>
                    </a:lnTo>
                    <a:lnTo>
                      <a:pt x="154" y="254"/>
                    </a:lnTo>
                    <a:lnTo>
                      <a:pt x="152" y="232"/>
                    </a:lnTo>
                    <a:lnTo>
                      <a:pt x="146" y="234"/>
                    </a:lnTo>
                    <a:lnTo>
                      <a:pt x="138" y="234"/>
                    </a:lnTo>
                    <a:lnTo>
                      <a:pt x="134" y="232"/>
                    </a:lnTo>
                    <a:lnTo>
                      <a:pt x="132" y="230"/>
                    </a:lnTo>
                    <a:lnTo>
                      <a:pt x="130" y="228"/>
                    </a:lnTo>
                    <a:lnTo>
                      <a:pt x="110" y="228"/>
                    </a:lnTo>
                    <a:lnTo>
                      <a:pt x="110" y="236"/>
                    </a:lnTo>
                    <a:lnTo>
                      <a:pt x="108" y="240"/>
                    </a:lnTo>
                    <a:lnTo>
                      <a:pt x="106" y="242"/>
                    </a:lnTo>
                    <a:lnTo>
                      <a:pt x="98" y="242"/>
                    </a:lnTo>
                    <a:lnTo>
                      <a:pt x="86" y="242"/>
                    </a:lnTo>
                    <a:lnTo>
                      <a:pt x="82" y="242"/>
                    </a:lnTo>
                    <a:lnTo>
                      <a:pt x="80" y="240"/>
                    </a:lnTo>
                    <a:lnTo>
                      <a:pt x="72" y="232"/>
                    </a:lnTo>
                    <a:lnTo>
                      <a:pt x="66" y="220"/>
                    </a:lnTo>
                    <a:lnTo>
                      <a:pt x="66" y="208"/>
                    </a:lnTo>
                    <a:lnTo>
                      <a:pt x="2" y="208"/>
                    </a:lnTo>
                    <a:lnTo>
                      <a:pt x="0" y="202"/>
                    </a:lnTo>
                    <a:lnTo>
                      <a:pt x="2" y="190"/>
                    </a:lnTo>
                    <a:lnTo>
                      <a:pt x="4" y="186"/>
                    </a:lnTo>
                    <a:lnTo>
                      <a:pt x="8" y="184"/>
                    </a:lnTo>
                    <a:lnTo>
                      <a:pt x="14" y="184"/>
                    </a:lnTo>
                    <a:lnTo>
                      <a:pt x="16" y="184"/>
                    </a:lnTo>
                    <a:lnTo>
                      <a:pt x="20" y="184"/>
                    </a:lnTo>
                    <a:lnTo>
                      <a:pt x="22" y="182"/>
                    </a:lnTo>
                    <a:lnTo>
                      <a:pt x="24" y="180"/>
                    </a:lnTo>
                    <a:lnTo>
                      <a:pt x="26" y="180"/>
                    </a:lnTo>
                    <a:lnTo>
                      <a:pt x="30" y="180"/>
                    </a:lnTo>
                    <a:lnTo>
                      <a:pt x="30" y="184"/>
                    </a:lnTo>
                    <a:lnTo>
                      <a:pt x="32" y="184"/>
                    </a:lnTo>
                    <a:lnTo>
                      <a:pt x="36" y="184"/>
                    </a:lnTo>
                    <a:lnTo>
                      <a:pt x="42" y="184"/>
                    </a:lnTo>
                    <a:lnTo>
                      <a:pt x="46" y="182"/>
                    </a:lnTo>
                    <a:lnTo>
                      <a:pt x="50" y="176"/>
                    </a:lnTo>
                    <a:lnTo>
                      <a:pt x="52" y="168"/>
                    </a:lnTo>
                    <a:lnTo>
                      <a:pt x="56" y="156"/>
                    </a:lnTo>
                    <a:lnTo>
                      <a:pt x="56" y="142"/>
                    </a:lnTo>
                    <a:lnTo>
                      <a:pt x="60" y="140"/>
                    </a:lnTo>
                    <a:lnTo>
                      <a:pt x="64" y="136"/>
                    </a:lnTo>
                    <a:lnTo>
                      <a:pt x="66" y="126"/>
                    </a:lnTo>
                    <a:lnTo>
                      <a:pt x="70" y="122"/>
                    </a:lnTo>
                    <a:lnTo>
                      <a:pt x="74" y="118"/>
                    </a:lnTo>
                    <a:lnTo>
                      <a:pt x="78" y="116"/>
                    </a:lnTo>
                    <a:lnTo>
                      <a:pt x="80" y="112"/>
                    </a:lnTo>
                    <a:lnTo>
                      <a:pt x="82" y="108"/>
                    </a:lnTo>
                    <a:lnTo>
                      <a:pt x="80" y="104"/>
                    </a:lnTo>
                    <a:lnTo>
                      <a:pt x="80" y="102"/>
                    </a:lnTo>
                    <a:lnTo>
                      <a:pt x="80" y="98"/>
                    </a:lnTo>
                    <a:lnTo>
                      <a:pt x="92" y="68"/>
                    </a:lnTo>
                    <a:lnTo>
                      <a:pt x="96" y="54"/>
                    </a:lnTo>
                    <a:lnTo>
                      <a:pt x="98" y="44"/>
                    </a:lnTo>
                    <a:lnTo>
                      <a:pt x="96" y="40"/>
                    </a:lnTo>
                    <a:lnTo>
                      <a:pt x="96" y="38"/>
                    </a:lnTo>
                    <a:lnTo>
                      <a:pt x="94" y="36"/>
                    </a:lnTo>
                    <a:lnTo>
                      <a:pt x="94" y="34"/>
                    </a:lnTo>
                    <a:lnTo>
                      <a:pt x="96" y="24"/>
                    </a:lnTo>
                    <a:lnTo>
                      <a:pt x="98" y="16"/>
                    </a:lnTo>
                    <a:lnTo>
                      <a:pt x="100" y="12"/>
                    </a:lnTo>
                    <a:lnTo>
                      <a:pt x="104" y="10"/>
                    </a:lnTo>
                    <a:lnTo>
                      <a:pt x="108" y="6"/>
                    </a:lnTo>
                    <a:lnTo>
                      <a:pt x="110" y="6"/>
                    </a:lnTo>
                    <a:lnTo>
                      <a:pt x="116" y="6"/>
                    </a:lnTo>
                    <a:lnTo>
                      <a:pt x="122" y="8"/>
                    </a:lnTo>
                    <a:lnTo>
                      <a:pt x="134" y="14"/>
                    </a:lnTo>
                    <a:lnTo>
                      <a:pt x="144" y="20"/>
                    </a:lnTo>
                    <a:lnTo>
                      <a:pt x="152" y="20"/>
                    </a:lnTo>
                    <a:lnTo>
                      <a:pt x="160" y="20"/>
                    </a:lnTo>
                    <a:lnTo>
                      <a:pt x="162" y="20"/>
                    </a:lnTo>
                    <a:lnTo>
                      <a:pt x="162" y="18"/>
                    </a:lnTo>
                    <a:lnTo>
                      <a:pt x="164" y="14"/>
                    </a:lnTo>
                    <a:lnTo>
                      <a:pt x="166" y="12"/>
                    </a:lnTo>
                    <a:lnTo>
                      <a:pt x="170" y="14"/>
                    </a:lnTo>
                    <a:lnTo>
                      <a:pt x="172" y="14"/>
                    </a:lnTo>
                    <a:lnTo>
                      <a:pt x="178" y="12"/>
                    </a:lnTo>
                    <a:lnTo>
                      <a:pt x="182" y="10"/>
                    </a:lnTo>
                    <a:lnTo>
                      <a:pt x="188" y="8"/>
                    </a:lnTo>
                    <a:lnTo>
                      <a:pt x="192" y="8"/>
                    </a:lnTo>
                    <a:lnTo>
                      <a:pt x="204" y="8"/>
                    </a:lnTo>
                    <a:lnTo>
                      <a:pt x="206" y="2"/>
                    </a:lnTo>
                    <a:lnTo>
                      <a:pt x="210" y="0"/>
                    </a:lnTo>
                    <a:lnTo>
                      <a:pt x="216" y="2"/>
                    </a:lnTo>
                    <a:lnTo>
                      <a:pt x="224" y="4"/>
                    </a:lnTo>
                    <a:lnTo>
                      <a:pt x="236" y="4"/>
                    </a:lnTo>
                    <a:lnTo>
                      <a:pt x="246" y="14"/>
                    </a:lnTo>
                    <a:lnTo>
                      <a:pt x="252" y="16"/>
                    </a:lnTo>
                    <a:lnTo>
                      <a:pt x="260" y="20"/>
                    </a:lnTo>
                    <a:lnTo>
                      <a:pt x="260" y="16"/>
                    </a:lnTo>
                    <a:lnTo>
                      <a:pt x="264" y="16"/>
                    </a:lnTo>
                    <a:lnTo>
                      <a:pt x="268" y="20"/>
                    </a:lnTo>
                    <a:lnTo>
                      <a:pt x="272" y="16"/>
                    </a:lnTo>
                    <a:lnTo>
                      <a:pt x="280" y="16"/>
                    </a:lnTo>
                    <a:lnTo>
                      <a:pt x="282" y="20"/>
                    </a:lnTo>
                    <a:lnTo>
                      <a:pt x="284" y="24"/>
                    </a:lnTo>
                    <a:lnTo>
                      <a:pt x="294" y="32"/>
                    </a:lnTo>
                    <a:lnTo>
                      <a:pt x="296" y="44"/>
                    </a:lnTo>
                    <a:lnTo>
                      <a:pt x="296" y="50"/>
                    </a:lnTo>
                    <a:lnTo>
                      <a:pt x="298" y="54"/>
                    </a:lnTo>
                    <a:lnTo>
                      <a:pt x="298" y="64"/>
                    </a:lnTo>
                    <a:lnTo>
                      <a:pt x="292" y="72"/>
                    </a:lnTo>
                    <a:lnTo>
                      <a:pt x="286" y="80"/>
                    </a:lnTo>
                    <a:lnTo>
                      <a:pt x="280" y="92"/>
                    </a:lnTo>
                    <a:lnTo>
                      <a:pt x="274" y="102"/>
                    </a:lnTo>
                    <a:lnTo>
                      <a:pt x="274" y="124"/>
                    </a:lnTo>
                    <a:lnTo>
                      <a:pt x="272" y="128"/>
                    </a:lnTo>
                    <a:lnTo>
                      <a:pt x="268" y="132"/>
                    </a:lnTo>
                    <a:lnTo>
                      <a:pt x="266" y="138"/>
                    </a:lnTo>
                    <a:lnTo>
                      <a:pt x="266" y="148"/>
                    </a:lnTo>
                    <a:lnTo>
                      <a:pt x="268" y="152"/>
                    </a:lnTo>
                    <a:lnTo>
                      <a:pt x="272" y="154"/>
                    </a:lnTo>
                    <a:lnTo>
                      <a:pt x="272" y="156"/>
                    </a:lnTo>
                    <a:lnTo>
                      <a:pt x="270" y="160"/>
                    </a:lnTo>
                    <a:lnTo>
                      <a:pt x="270" y="164"/>
                    </a:lnTo>
                    <a:lnTo>
                      <a:pt x="270" y="168"/>
                    </a:lnTo>
                    <a:lnTo>
                      <a:pt x="272" y="174"/>
                    </a:lnTo>
                    <a:lnTo>
                      <a:pt x="274" y="182"/>
                    </a:lnTo>
                    <a:lnTo>
                      <a:pt x="272" y="186"/>
                    </a:lnTo>
                    <a:lnTo>
                      <a:pt x="272" y="192"/>
                    </a:lnTo>
                    <a:lnTo>
                      <a:pt x="272" y="196"/>
                    </a:lnTo>
                    <a:lnTo>
                      <a:pt x="272" y="198"/>
                    </a:lnTo>
                    <a:lnTo>
                      <a:pt x="274" y="202"/>
                    </a:lnTo>
                    <a:lnTo>
                      <a:pt x="272" y="206"/>
                    </a:lnTo>
                    <a:lnTo>
                      <a:pt x="272" y="208"/>
                    </a:lnTo>
                    <a:lnTo>
                      <a:pt x="272" y="214"/>
                    </a:lnTo>
                    <a:lnTo>
                      <a:pt x="278" y="218"/>
                    </a:lnTo>
                    <a:lnTo>
                      <a:pt x="282" y="224"/>
                    </a:lnTo>
                    <a:lnTo>
                      <a:pt x="288" y="228"/>
                    </a:lnTo>
                    <a:lnTo>
                      <a:pt x="288" y="234"/>
                    </a:lnTo>
                    <a:lnTo>
                      <a:pt x="290" y="240"/>
                    </a:lnTo>
                    <a:lnTo>
                      <a:pt x="292" y="248"/>
                    </a:lnTo>
                    <a:lnTo>
                      <a:pt x="290" y="2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8" name="Freeform 108"/>
              <p:cNvSpPr>
                <a:spLocks noChangeAspect="1"/>
              </p:cNvSpPr>
              <p:nvPr/>
            </p:nvSpPr>
            <p:spPr bwMode="gray">
              <a:xfrm>
                <a:off x="3166" y="2332"/>
                <a:ext cx="174" cy="298"/>
              </a:xfrm>
              <a:custGeom>
                <a:avLst/>
                <a:gdLst>
                  <a:gd name="T0" fmla="*/ 32 w 174"/>
                  <a:gd name="T1" fmla="*/ 288 h 298"/>
                  <a:gd name="T2" fmla="*/ 34 w 174"/>
                  <a:gd name="T3" fmla="*/ 274 h 298"/>
                  <a:gd name="T4" fmla="*/ 44 w 174"/>
                  <a:gd name="T5" fmla="*/ 268 h 298"/>
                  <a:gd name="T6" fmla="*/ 66 w 174"/>
                  <a:gd name="T7" fmla="*/ 258 h 298"/>
                  <a:gd name="T8" fmla="*/ 74 w 174"/>
                  <a:gd name="T9" fmla="*/ 248 h 298"/>
                  <a:gd name="T10" fmla="*/ 78 w 174"/>
                  <a:gd name="T11" fmla="*/ 218 h 298"/>
                  <a:gd name="T12" fmla="*/ 76 w 174"/>
                  <a:gd name="T13" fmla="*/ 204 h 298"/>
                  <a:gd name="T14" fmla="*/ 74 w 174"/>
                  <a:gd name="T15" fmla="*/ 192 h 298"/>
                  <a:gd name="T16" fmla="*/ 70 w 174"/>
                  <a:gd name="T17" fmla="*/ 182 h 298"/>
                  <a:gd name="T18" fmla="*/ 70 w 174"/>
                  <a:gd name="T19" fmla="*/ 172 h 298"/>
                  <a:gd name="T20" fmla="*/ 76 w 174"/>
                  <a:gd name="T21" fmla="*/ 162 h 298"/>
                  <a:gd name="T22" fmla="*/ 94 w 174"/>
                  <a:gd name="T23" fmla="*/ 152 h 298"/>
                  <a:gd name="T24" fmla="*/ 102 w 174"/>
                  <a:gd name="T25" fmla="*/ 140 h 298"/>
                  <a:gd name="T26" fmla="*/ 112 w 174"/>
                  <a:gd name="T27" fmla="*/ 128 h 298"/>
                  <a:gd name="T28" fmla="*/ 150 w 174"/>
                  <a:gd name="T29" fmla="*/ 108 h 298"/>
                  <a:gd name="T30" fmla="*/ 162 w 174"/>
                  <a:gd name="T31" fmla="*/ 94 h 298"/>
                  <a:gd name="T32" fmla="*/ 168 w 174"/>
                  <a:gd name="T33" fmla="*/ 76 h 298"/>
                  <a:gd name="T34" fmla="*/ 170 w 174"/>
                  <a:gd name="T35" fmla="*/ 56 h 298"/>
                  <a:gd name="T36" fmla="*/ 174 w 174"/>
                  <a:gd name="T37" fmla="*/ 48 h 298"/>
                  <a:gd name="T38" fmla="*/ 172 w 174"/>
                  <a:gd name="T39" fmla="*/ 10 h 298"/>
                  <a:gd name="T40" fmla="*/ 166 w 174"/>
                  <a:gd name="T41" fmla="*/ 2 h 298"/>
                  <a:gd name="T42" fmla="*/ 154 w 174"/>
                  <a:gd name="T43" fmla="*/ 6 h 298"/>
                  <a:gd name="T44" fmla="*/ 130 w 174"/>
                  <a:gd name="T45" fmla="*/ 14 h 298"/>
                  <a:gd name="T46" fmla="*/ 124 w 174"/>
                  <a:gd name="T47" fmla="*/ 18 h 298"/>
                  <a:gd name="T48" fmla="*/ 118 w 174"/>
                  <a:gd name="T49" fmla="*/ 20 h 298"/>
                  <a:gd name="T50" fmla="*/ 112 w 174"/>
                  <a:gd name="T51" fmla="*/ 18 h 298"/>
                  <a:gd name="T52" fmla="*/ 106 w 174"/>
                  <a:gd name="T53" fmla="*/ 20 h 298"/>
                  <a:gd name="T54" fmla="*/ 100 w 174"/>
                  <a:gd name="T55" fmla="*/ 22 h 298"/>
                  <a:gd name="T56" fmla="*/ 72 w 174"/>
                  <a:gd name="T57" fmla="*/ 28 h 298"/>
                  <a:gd name="T58" fmla="*/ 72 w 174"/>
                  <a:gd name="T59" fmla="*/ 42 h 298"/>
                  <a:gd name="T60" fmla="*/ 80 w 174"/>
                  <a:gd name="T61" fmla="*/ 56 h 298"/>
                  <a:gd name="T62" fmla="*/ 92 w 174"/>
                  <a:gd name="T63" fmla="*/ 74 h 298"/>
                  <a:gd name="T64" fmla="*/ 92 w 174"/>
                  <a:gd name="T65" fmla="*/ 88 h 298"/>
                  <a:gd name="T66" fmla="*/ 88 w 174"/>
                  <a:gd name="T67" fmla="*/ 100 h 298"/>
                  <a:gd name="T68" fmla="*/ 82 w 174"/>
                  <a:gd name="T69" fmla="*/ 106 h 298"/>
                  <a:gd name="T70" fmla="*/ 78 w 174"/>
                  <a:gd name="T71" fmla="*/ 110 h 298"/>
                  <a:gd name="T72" fmla="*/ 76 w 174"/>
                  <a:gd name="T73" fmla="*/ 114 h 298"/>
                  <a:gd name="T74" fmla="*/ 68 w 174"/>
                  <a:gd name="T75" fmla="*/ 108 h 298"/>
                  <a:gd name="T76" fmla="*/ 68 w 174"/>
                  <a:gd name="T77" fmla="*/ 90 h 298"/>
                  <a:gd name="T78" fmla="*/ 70 w 174"/>
                  <a:gd name="T79" fmla="*/ 72 h 298"/>
                  <a:gd name="T80" fmla="*/ 56 w 174"/>
                  <a:gd name="T81" fmla="*/ 72 h 298"/>
                  <a:gd name="T82" fmla="*/ 50 w 174"/>
                  <a:gd name="T83" fmla="*/ 64 h 298"/>
                  <a:gd name="T84" fmla="*/ 34 w 174"/>
                  <a:gd name="T85" fmla="*/ 70 h 298"/>
                  <a:gd name="T86" fmla="*/ 12 w 174"/>
                  <a:gd name="T87" fmla="*/ 76 h 298"/>
                  <a:gd name="T88" fmla="*/ 0 w 174"/>
                  <a:gd name="T89" fmla="*/ 82 h 298"/>
                  <a:gd name="T90" fmla="*/ 18 w 174"/>
                  <a:gd name="T91" fmla="*/ 102 h 298"/>
                  <a:gd name="T92" fmla="*/ 36 w 174"/>
                  <a:gd name="T93" fmla="*/ 110 h 298"/>
                  <a:gd name="T94" fmla="*/ 44 w 174"/>
                  <a:gd name="T95" fmla="*/ 120 h 298"/>
                  <a:gd name="T96" fmla="*/ 44 w 174"/>
                  <a:gd name="T97" fmla="*/ 136 h 298"/>
                  <a:gd name="T98" fmla="*/ 40 w 174"/>
                  <a:gd name="T99" fmla="*/ 148 h 298"/>
                  <a:gd name="T100" fmla="*/ 40 w 174"/>
                  <a:gd name="T101" fmla="*/ 168 h 298"/>
                  <a:gd name="T102" fmla="*/ 36 w 174"/>
                  <a:gd name="T103" fmla="*/ 188 h 298"/>
                  <a:gd name="T104" fmla="*/ 18 w 174"/>
                  <a:gd name="T105" fmla="*/ 208 h 298"/>
                  <a:gd name="T106" fmla="*/ 14 w 174"/>
                  <a:gd name="T107" fmla="*/ 226 h 298"/>
                  <a:gd name="T108" fmla="*/ 20 w 174"/>
                  <a:gd name="T109" fmla="*/ 242 h 298"/>
                  <a:gd name="T110" fmla="*/ 20 w 174"/>
                  <a:gd name="T111" fmla="*/ 258 h 298"/>
                  <a:gd name="T112" fmla="*/ 18 w 174"/>
                  <a:gd name="T113" fmla="*/ 298 h 298"/>
                  <a:gd name="T114" fmla="*/ 30 w 174"/>
                  <a:gd name="T115" fmla="*/ 298 h 2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4" h="298">
                    <a:moveTo>
                      <a:pt x="30" y="298"/>
                    </a:moveTo>
                    <a:lnTo>
                      <a:pt x="32" y="288"/>
                    </a:lnTo>
                    <a:lnTo>
                      <a:pt x="32" y="282"/>
                    </a:lnTo>
                    <a:lnTo>
                      <a:pt x="34" y="274"/>
                    </a:lnTo>
                    <a:lnTo>
                      <a:pt x="38" y="270"/>
                    </a:lnTo>
                    <a:lnTo>
                      <a:pt x="44" y="268"/>
                    </a:lnTo>
                    <a:lnTo>
                      <a:pt x="50" y="264"/>
                    </a:lnTo>
                    <a:lnTo>
                      <a:pt x="66" y="258"/>
                    </a:lnTo>
                    <a:lnTo>
                      <a:pt x="72" y="254"/>
                    </a:lnTo>
                    <a:lnTo>
                      <a:pt x="74" y="248"/>
                    </a:lnTo>
                    <a:lnTo>
                      <a:pt x="78" y="232"/>
                    </a:lnTo>
                    <a:lnTo>
                      <a:pt x="78" y="218"/>
                    </a:lnTo>
                    <a:lnTo>
                      <a:pt x="78" y="210"/>
                    </a:lnTo>
                    <a:lnTo>
                      <a:pt x="76" y="204"/>
                    </a:lnTo>
                    <a:lnTo>
                      <a:pt x="74" y="196"/>
                    </a:lnTo>
                    <a:lnTo>
                      <a:pt x="74" y="192"/>
                    </a:lnTo>
                    <a:lnTo>
                      <a:pt x="74" y="186"/>
                    </a:lnTo>
                    <a:lnTo>
                      <a:pt x="70" y="182"/>
                    </a:lnTo>
                    <a:lnTo>
                      <a:pt x="70" y="178"/>
                    </a:lnTo>
                    <a:lnTo>
                      <a:pt x="70" y="172"/>
                    </a:lnTo>
                    <a:lnTo>
                      <a:pt x="72" y="168"/>
                    </a:lnTo>
                    <a:lnTo>
                      <a:pt x="76" y="162"/>
                    </a:lnTo>
                    <a:lnTo>
                      <a:pt x="86" y="156"/>
                    </a:lnTo>
                    <a:lnTo>
                      <a:pt x="94" y="152"/>
                    </a:lnTo>
                    <a:lnTo>
                      <a:pt x="100" y="148"/>
                    </a:lnTo>
                    <a:lnTo>
                      <a:pt x="102" y="140"/>
                    </a:lnTo>
                    <a:lnTo>
                      <a:pt x="108" y="134"/>
                    </a:lnTo>
                    <a:lnTo>
                      <a:pt x="112" y="128"/>
                    </a:lnTo>
                    <a:lnTo>
                      <a:pt x="130" y="116"/>
                    </a:lnTo>
                    <a:lnTo>
                      <a:pt x="150" y="108"/>
                    </a:lnTo>
                    <a:lnTo>
                      <a:pt x="156" y="100"/>
                    </a:lnTo>
                    <a:lnTo>
                      <a:pt x="162" y="94"/>
                    </a:lnTo>
                    <a:lnTo>
                      <a:pt x="168" y="84"/>
                    </a:lnTo>
                    <a:lnTo>
                      <a:pt x="168" y="76"/>
                    </a:lnTo>
                    <a:lnTo>
                      <a:pt x="168" y="66"/>
                    </a:lnTo>
                    <a:lnTo>
                      <a:pt x="170" y="56"/>
                    </a:lnTo>
                    <a:lnTo>
                      <a:pt x="170" y="50"/>
                    </a:lnTo>
                    <a:lnTo>
                      <a:pt x="174" y="48"/>
                    </a:lnTo>
                    <a:lnTo>
                      <a:pt x="172" y="22"/>
                    </a:lnTo>
                    <a:lnTo>
                      <a:pt x="172" y="10"/>
                    </a:lnTo>
                    <a:lnTo>
                      <a:pt x="174" y="0"/>
                    </a:lnTo>
                    <a:lnTo>
                      <a:pt x="166" y="2"/>
                    </a:lnTo>
                    <a:lnTo>
                      <a:pt x="158" y="2"/>
                    </a:lnTo>
                    <a:lnTo>
                      <a:pt x="154" y="6"/>
                    </a:lnTo>
                    <a:lnTo>
                      <a:pt x="144" y="10"/>
                    </a:lnTo>
                    <a:lnTo>
                      <a:pt x="130" y="14"/>
                    </a:lnTo>
                    <a:lnTo>
                      <a:pt x="126" y="16"/>
                    </a:lnTo>
                    <a:lnTo>
                      <a:pt x="124" y="18"/>
                    </a:lnTo>
                    <a:lnTo>
                      <a:pt x="122" y="20"/>
                    </a:lnTo>
                    <a:lnTo>
                      <a:pt x="118" y="20"/>
                    </a:lnTo>
                    <a:lnTo>
                      <a:pt x="114" y="20"/>
                    </a:lnTo>
                    <a:lnTo>
                      <a:pt x="112" y="18"/>
                    </a:lnTo>
                    <a:lnTo>
                      <a:pt x="108" y="18"/>
                    </a:lnTo>
                    <a:lnTo>
                      <a:pt x="106" y="20"/>
                    </a:lnTo>
                    <a:lnTo>
                      <a:pt x="104" y="22"/>
                    </a:lnTo>
                    <a:lnTo>
                      <a:pt x="100" y="22"/>
                    </a:lnTo>
                    <a:lnTo>
                      <a:pt x="74" y="20"/>
                    </a:lnTo>
                    <a:lnTo>
                      <a:pt x="72" y="28"/>
                    </a:lnTo>
                    <a:lnTo>
                      <a:pt x="70" y="36"/>
                    </a:lnTo>
                    <a:lnTo>
                      <a:pt x="72" y="42"/>
                    </a:lnTo>
                    <a:lnTo>
                      <a:pt x="74" y="48"/>
                    </a:lnTo>
                    <a:lnTo>
                      <a:pt x="80" y="56"/>
                    </a:lnTo>
                    <a:lnTo>
                      <a:pt x="88" y="68"/>
                    </a:lnTo>
                    <a:lnTo>
                      <a:pt x="92" y="74"/>
                    </a:lnTo>
                    <a:lnTo>
                      <a:pt x="92" y="80"/>
                    </a:lnTo>
                    <a:lnTo>
                      <a:pt x="92" y="88"/>
                    </a:lnTo>
                    <a:lnTo>
                      <a:pt x="90" y="94"/>
                    </a:lnTo>
                    <a:lnTo>
                      <a:pt x="88" y="100"/>
                    </a:lnTo>
                    <a:lnTo>
                      <a:pt x="86" y="102"/>
                    </a:lnTo>
                    <a:lnTo>
                      <a:pt x="82" y="106"/>
                    </a:lnTo>
                    <a:lnTo>
                      <a:pt x="80" y="108"/>
                    </a:lnTo>
                    <a:lnTo>
                      <a:pt x="78" y="110"/>
                    </a:lnTo>
                    <a:lnTo>
                      <a:pt x="78" y="118"/>
                    </a:lnTo>
                    <a:lnTo>
                      <a:pt x="76" y="114"/>
                    </a:lnTo>
                    <a:lnTo>
                      <a:pt x="72" y="110"/>
                    </a:lnTo>
                    <a:lnTo>
                      <a:pt x="68" y="108"/>
                    </a:lnTo>
                    <a:lnTo>
                      <a:pt x="66" y="100"/>
                    </a:lnTo>
                    <a:lnTo>
                      <a:pt x="68" y="90"/>
                    </a:lnTo>
                    <a:lnTo>
                      <a:pt x="70" y="82"/>
                    </a:lnTo>
                    <a:lnTo>
                      <a:pt x="70" y="72"/>
                    </a:lnTo>
                    <a:lnTo>
                      <a:pt x="62" y="72"/>
                    </a:lnTo>
                    <a:lnTo>
                      <a:pt x="56" y="72"/>
                    </a:lnTo>
                    <a:lnTo>
                      <a:pt x="52" y="70"/>
                    </a:lnTo>
                    <a:lnTo>
                      <a:pt x="50" y="64"/>
                    </a:lnTo>
                    <a:lnTo>
                      <a:pt x="44" y="64"/>
                    </a:lnTo>
                    <a:lnTo>
                      <a:pt x="34" y="70"/>
                    </a:lnTo>
                    <a:lnTo>
                      <a:pt x="22" y="72"/>
                    </a:lnTo>
                    <a:lnTo>
                      <a:pt x="12" y="76"/>
                    </a:lnTo>
                    <a:lnTo>
                      <a:pt x="6" y="80"/>
                    </a:lnTo>
                    <a:lnTo>
                      <a:pt x="0" y="82"/>
                    </a:lnTo>
                    <a:lnTo>
                      <a:pt x="2" y="98"/>
                    </a:lnTo>
                    <a:lnTo>
                      <a:pt x="18" y="102"/>
                    </a:lnTo>
                    <a:lnTo>
                      <a:pt x="30" y="106"/>
                    </a:lnTo>
                    <a:lnTo>
                      <a:pt x="36" y="110"/>
                    </a:lnTo>
                    <a:lnTo>
                      <a:pt x="40" y="114"/>
                    </a:lnTo>
                    <a:lnTo>
                      <a:pt x="44" y="120"/>
                    </a:lnTo>
                    <a:lnTo>
                      <a:pt x="44" y="128"/>
                    </a:lnTo>
                    <a:lnTo>
                      <a:pt x="44" y="136"/>
                    </a:lnTo>
                    <a:lnTo>
                      <a:pt x="42" y="142"/>
                    </a:lnTo>
                    <a:lnTo>
                      <a:pt x="40" y="148"/>
                    </a:lnTo>
                    <a:lnTo>
                      <a:pt x="40" y="158"/>
                    </a:lnTo>
                    <a:lnTo>
                      <a:pt x="40" y="168"/>
                    </a:lnTo>
                    <a:lnTo>
                      <a:pt x="38" y="178"/>
                    </a:lnTo>
                    <a:lnTo>
                      <a:pt x="36" y="188"/>
                    </a:lnTo>
                    <a:lnTo>
                      <a:pt x="30" y="196"/>
                    </a:lnTo>
                    <a:lnTo>
                      <a:pt x="18" y="208"/>
                    </a:lnTo>
                    <a:lnTo>
                      <a:pt x="14" y="218"/>
                    </a:lnTo>
                    <a:lnTo>
                      <a:pt x="14" y="226"/>
                    </a:lnTo>
                    <a:lnTo>
                      <a:pt x="18" y="234"/>
                    </a:lnTo>
                    <a:lnTo>
                      <a:pt x="20" y="242"/>
                    </a:lnTo>
                    <a:lnTo>
                      <a:pt x="22" y="250"/>
                    </a:lnTo>
                    <a:lnTo>
                      <a:pt x="20" y="258"/>
                    </a:lnTo>
                    <a:lnTo>
                      <a:pt x="18" y="264"/>
                    </a:lnTo>
                    <a:lnTo>
                      <a:pt x="18" y="298"/>
                    </a:lnTo>
                    <a:lnTo>
                      <a:pt x="28" y="298"/>
                    </a:lnTo>
                    <a:lnTo>
                      <a:pt x="30" y="29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9" name="Freeform 109"/>
              <p:cNvSpPr>
                <a:spLocks noChangeAspect="1"/>
              </p:cNvSpPr>
              <p:nvPr/>
            </p:nvSpPr>
            <p:spPr bwMode="gray">
              <a:xfrm>
                <a:off x="2942" y="2542"/>
                <a:ext cx="256" cy="234"/>
              </a:xfrm>
              <a:custGeom>
                <a:avLst/>
                <a:gdLst>
                  <a:gd name="T0" fmla="*/ 252 w 256"/>
                  <a:gd name="T1" fmla="*/ 92 h 234"/>
                  <a:gd name="T2" fmla="*/ 256 w 256"/>
                  <a:gd name="T3" fmla="*/ 100 h 234"/>
                  <a:gd name="T4" fmla="*/ 256 w 256"/>
                  <a:gd name="T5" fmla="*/ 108 h 234"/>
                  <a:gd name="T6" fmla="*/ 248 w 256"/>
                  <a:gd name="T7" fmla="*/ 118 h 234"/>
                  <a:gd name="T8" fmla="*/ 226 w 256"/>
                  <a:gd name="T9" fmla="*/ 136 h 234"/>
                  <a:gd name="T10" fmla="*/ 206 w 256"/>
                  <a:gd name="T11" fmla="*/ 170 h 234"/>
                  <a:gd name="T12" fmla="*/ 182 w 256"/>
                  <a:gd name="T13" fmla="*/ 198 h 234"/>
                  <a:gd name="T14" fmla="*/ 162 w 256"/>
                  <a:gd name="T15" fmla="*/ 206 h 234"/>
                  <a:gd name="T16" fmla="*/ 146 w 256"/>
                  <a:gd name="T17" fmla="*/ 212 h 234"/>
                  <a:gd name="T18" fmla="*/ 132 w 256"/>
                  <a:gd name="T19" fmla="*/ 220 h 234"/>
                  <a:gd name="T20" fmla="*/ 112 w 256"/>
                  <a:gd name="T21" fmla="*/ 222 h 234"/>
                  <a:gd name="T22" fmla="*/ 82 w 256"/>
                  <a:gd name="T23" fmla="*/ 220 h 234"/>
                  <a:gd name="T24" fmla="*/ 78 w 256"/>
                  <a:gd name="T25" fmla="*/ 228 h 234"/>
                  <a:gd name="T26" fmla="*/ 58 w 256"/>
                  <a:gd name="T27" fmla="*/ 228 h 234"/>
                  <a:gd name="T28" fmla="*/ 46 w 256"/>
                  <a:gd name="T29" fmla="*/ 234 h 234"/>
                  <a:gd name="T30" fmla="*/ 22 w 256"/>
                  <a:gd name="T31" fmla="*/ 210 h 234"/>
                  <a:gd name="T32" fmla="*/ 22 w 256"/>
                  <a:gd name="T33" fmla="*/ 200 h 234"/>
                  <a:gd name="T34" fmla="*/ 24 w 256"/>
                  <a:gd name="T35" fmla="*/ 184 h 234"/>
                  <a:gd name="T36" fmla="*/ 20 w 256"/>
                  <a:gd name="T37" fmla="*/ 174 h 234"/>
                  <a:gd name="T38" fmla="*/ 16 w 256"/>
                  <a:gd name="T39" fmla="*/ 166 h 234"/>
                  <a:gd name="T40" fmla="*/ 10 w 256"/>
                  <a:gd name="T41" fmla="*/ 140 h 234"/>
                  <a:gd name="T42" fmla="*/ 0 w 256"/>
                  <a:gd name="T43" fmla="*/ 122 h 234"/>
                  <a:gd name="T44" fmla="*/ 6 w 256"/>
                  <a:gd name="T45" fmla="*/ 114 h 234"/>
                  <a:gd name="T46" fmla="*/ 14 w 256"/>
                  <a:gd name="T47" fmla="*/ 120 h 234"/>
                  <a:gd name="T48" fmla="*/ 24 w 256"/>
                  <a:gd name="T49" fmla="*/ 126 h 234"/>
                  <a:gd name="T50" fmla="*/ 42 w 256"/>
                  <a:gd name="T51" fmla="*/ 126 h 234"/>
                  <a:gd name="T52" fmla="*/ 52 w 256"/>
                  <a:gd name="T53" fmla="*/ 118 h 234"/>
                  <a:gd name="T54" fmla="*/ 54 w 256"/>
                  <a:gd name="T55" fmla="*/ 54 h 234"/>
                  <a:gd name="T56" fmla="*/ 68 w 256"/>
                  <a:gd name="T57" fmla="*/ 64 h 234"/>
                  <a:gd name="T58" fmla="*/ 70 w 256"/>
                  <a:gd name="T59" fmla="*/ 74 h 234"/>
                  <a:gd name="T60" fmla="*/ 66 w 256"/>
                  <a:gd name="T61" fmla="*/ 90 h 234"/>
                  <a:gd name="T62" fmla="*/ 90 w 256"/>
                  <a:gd name="T63" fmla="*/ 84 h 234"/>
                  <a:gd name="T64" fmla="*/ 106 w 256"/>
                  <a:gd name="T65" fmla="*/ 64 h 234"/>
                  <a:gd name="T66" fmla="*/ 116 w 256"/>
                  <a:gd name="T67" fmla="*/ 62 h 234"/>
                  <a:gd name="T68" fmla="*/ 126 w 256"/>
                  <a:gd name="T69" fmla="*/ 68 h 234"/>
                  <a:gd name="T70" fmla="*/ 138 w 256"/>
                  <a:gd name="T71" fmla="*/ 68 h 234"/>
                  <a:gd name="T72" fmla="*/ 146 w 256"/>
                  <a:gd name="T73" fmla="*/ 60 h 234"/>
                  <a:gd name="T74" fmla="*/ 152 w 256"/>
                  <a:gd name="T75" fmla="*/ 50 h 234"/>
                  <a:gd name="T76" fmla="*/ 158 w 256"/>
                  <a:gd name="T77" fmla="*/ 46 h 234"/>
                  <a:gd name="T78" fmla="*/ 172 w 256"/>
                  <a:gd name="T79" fmla="*/ 32 h 234"/>
                  <a:gd name="T80" fmla="*/ 188 w 256"/>
                  <a:gd name="T81" fmla="*/ 10 h 234"/>
                  <a:gd name="T82" fmla="*/ 202 w 256"/>
                  <a:gd name="T83" fmla="*/ 2 h 234"/>
                  <a:gd name="T84" fmla="*/ 216 w 256"/>
                  <a:gd name="T85" fmla="*/ 2 h 234"/>
                  <a:gd name="T86" fmla="*/ 228 w 256"/>
                  <a:gd name="T87" fmla="*/ 6 h 234"/>
                  <a:gd name="T88" fmla="*/ 238 w 256"/>
                  <a:gd name="T89" fmla="*/ 16 h 234"/>
                  <a:gd name="T90" fmla="*/ 244 w 256"/>
                  <a:gd name="T91" fmla="*/ 32 h 234"/>
                  <a:gd name="T92" fmla="*/ 244 w 256"/>
                  <a:gd name="T93" fmla="*/ 48 h 234"/>
                  <a:gd name="T94" fmla="*/ 242 w 256"/>
                  <a:gd name="T95" fmla="*/ 88 h 2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34">
                    <a:moveTo>
                      <a:pt x="254" y="88"/>
                    </a:moveTo>
                    <a:lnTo>
                      <a:pt x="252" y="92"/>
                    </a:lnTo>
                    <a:lnTo>
                      <a:pt x="254" y="98"/>
                    </a:lnTo>
                    <a:lnTo>
                      <a:pt x="256" y="100"/>
                    </a:lnTo>
                    <a:lnTo>
                      <a:pt x="256" y="104"/>
                    </a:lnTo>
                    <a:lnTo>
                      <a:pt x="256" y="108"/>
                    </a:lnTo>
                    <a:lnTo>
                      <a:pt x="254" y="114"/>
                    </a:lnTo>
                    <a:lnTo>
                      <a:pt x="248" y="118"/>
                    </a:lnTo>
                    <a:lnTo>
                      <a:pt x="236" y="126"/>
                    </a:lnTo>
                    <a:lnTo>
                      <a:pt x="226" y="136"/>
                    </a:lnTo>
                    <a:lnTo>
                      <a:pt x="218" y="146"/>
                    </a:lnTo>
                    <a:lnTo>
                      <a:pt x="206" y="170"/>
                    </a:lnTo>
                    <a:lnTo>
                      <a:pt x="190" y="188"/>
                    </a:lnTo>
                    <a:lnTo>
                      <a:pt x="182" y="198"/>
                    </a:lnTo>
                    <a:lnTo>
                      <a:pt x="172" y="204"/>
                    </a:lnTo>
                    <a:lnTo>
                      <a:pt x="162" y="206"/>
                    </a:lnTo>
                    <a:lnTo>
                      <a:pt x="156" y="208"/>
                    </a:lnTo>
                    <a:lnTo>
                      <a:pt x="146" y="212"/>
                    </a:lnTo>
                    <a:lnTo>
                      <a:pt x="136" y="216"/>
                    </a:lnTo>
                    <a:lnTo>
                      <a:pt x="132" y="220"/>
                    </a:lnTo>
                    <a:lnTo>
                      <a:pt x="126" y="222"/>
                    </a:lnTo>
                    <a:lnTo>
                      <a:pt x="112" y="222"/>
                    </a:lnTo>
                    <a:lnTo>
                      <a:pt x="98" y="220"/>
                    </a:lnTo>
                    <a:lnTo>
                      <a:pt x="82" y="220"/>
                    </a:lnTo>
                    <a:lnTo>
                      <a:pt x="80" y="224"/>
                    </a:lnTo>
                    <a:lnTo>
                      <a:pt x="78" y="228"/>
                    </a:lnTo>
                    <a:lnTo>
                      <a:pt x="68" y="228"/>
                    </a:lnTo>
                    <a:lnTo>
                      <a:pt x="58" y="228"/>
                    </a:lnTo>
                    <a:lnTo>
                      <a:pt x="52" y="230"/>
                    </a:lnTo>
                    <a:lnTo>
                      <a:pt x="46" y="234"/>
                    </a:lnTo>
                    <a:lnTo>
                      <a:pt x="28" y="220"/>
                    </a:lnTo>
                    <a:lnTo>
                      <a:pt x="22" y="210"/>
                    </a:lnTo>
                    <a:lnTo>
                      <a:pt x="20" y="204"/>
                    </a:lnTo>
                    <a:lnTo>
                      <a:pt x="22" y="200"/>
                    </a:lnTo>
                    <a:lnTo>
                      <a:pt x="24" y="194"/>
                    </a:lnTo>
                    <a:lnTo>
                      <a:pt x="24" y="184"/>
                    </a:lnTo>
                    <a:lnTo>
                      <a:pt x="24" y="178"/>
                    </a:lnTo>
                    <a:lnTo>
                      <a:pt x="20" y="174"/>
                    </a:lnTo>
                    <a:lnTo>
                      <a:pt x="16" y="170"/>
                    </a:lnTo>
                    <a:lnTo>
                      <a:pt x="16" y="166"/>
                    </a:lnTo>
                    <a:lnTo>
                      <a:pt x="14" y="150"/>
                    </a:lnTo>
                    <a:lnTo>
                      <a:pt x="10" y="140"/>
                    </a:lnTo>
                    <a:lnTo>
                      <a:pt x="6" y="132"/>
                    </a:lnTo>
                    <a:lnTo>
                      <a:pt x="0" y="122"/>
                    </a:lnTo>
                    <a:lnTo>
                      <a:pt x="4" y="118"/>
                    </a:lnTo>
                    <a:lnTo>
                      <a:pt x="6" y="114"/>
                    </a:lnTo>
                    <a:lnTo>
                      <a:pt x="10" y="114"/>
                    </a:lnTo>
                    <a:lnTo>
                      <a:pt x="14" y="120"/>
                    </a:lnTo>
                    <a:lnTo>
                      <a:pt x="20" y="124"/>
                    </a:lnTo>
                    <a:lnTo>
                      <a:pt x="24" y="126"/>
                    </a:lnTo>
                    <a:lnTo>
                      <a:pt x="32" y="126"/>
                    </a:lnTo>
                    <a:lnTo>
                      <a:pt x="42" y="126"/>
                    </a:lnTo>
                    <a:lnTo>
                      <a:pt x="48" y="122"/>
                    </a:lnTo>
                    <a:lnTo>
                      <a:pt x="52" y="118"/>
                    </a:lnTo>
                    <a:lnTo>
                      <a:pt x="56" y="116"/>
                    </a:lnTo>
                    <a:lnTo>
                      <a:pt x="54" y="54"/>
                    </a:lnTo>
                    <a:lnTo>
                      <a:pt x="60" y="56"/>
                    </a:lnTo>
                    <a:lnTo>
                      <a:pt x="68" y="64"/>
                    </a:lnTo>
                    <a:lnTo>
                      <a:pt x="70" y="68"/>
                    </a:lnTo>
                    <a:lnTo>
                      <a:pt x="70" y="74"/>
                    </a:lnTo>
                    <a:lnTo>
                      <a:pt x="68" y="82"/>
                    </a:lnTo>
                    <a:lnTo>
                      <a:pt x="66" y="90"/>
                    </a:lnTo>
                    <a:lnTo>
                      <a:pt x="82" y="90"/>
                    </a:lnTo>
                    <a:lnTo>
                      <a:pt x="90" y="84"/>
                    </a:lnTo>
                    <a:lnTo>
                      <a:pt x="98" y="72"/>
                    </a:lnTo>
                    <a:lnTo>
                      <a:pt x="106" y="64"/>
                    </a:lnTo>
                    <a:lnTo>
                      <a:pt x="110" y="60"/>
                    </a:lnTo>
                    <a:lnTo>
                      <a:pt x="116" y="62"/>
                    </a:lnTo>
                    <a:lnTo>
                      <a:pt x="122" y="64"/>
                    </a:lnTo>
                    <a:lnTo>
                      <a:pt x="126" y="68"/>
                    </a:lnTo>
                    <a:lnTo>
                      <a:pt x="132" y="70"/>
                    </a:lnTo>
                    <a:lnTo>
                      <a:pt x="138" y="68"/>
                    </a:lnTo>
                    <a:lnTo>
                      <a:pt x="142" y="64"/>
                    </a:lnTo>
                    <a:lnTo>
                      <a:pt x="146" y="60"/>
                    </a:lnTo>
                    <a:lnTo>
                      <a:pt x="148" y="54"/>
                    </a:lnTo>
                    <a:lnTo>
                      <a:pt x="152" y="50"/>
                    </a:lnTo>
                    <a:lnTo>
                      <a:pt x="154" y="48"/>
                    </a:lnTo>
                    <a:lnTo>
                      <a:pt x="158" y="46"/>
                    </a:lnTo>
                    <a:lnTo>
                      <a:pt x="160" y="44"/>
                    </a:lnTo>
                    <a:lnTo>
                      <a:pt x="172" y="32"/>
                    </a:lnTo>
                    <a:lnTo>
                      <a:pt x="182" y="20"/>
                    </a:lnTo>
                    <a:lnTo>
                      <a:pt x="188" y="10"/>
                    </a:lnTo>
                    <a:lnTo>
                      <a:pt x="194" y="6"/>
                    </a:lnTo>
                    <a:lnTo>
                      <a:pt x="202" y="2"/>
                    </a:lnTo>
                    <a:lnTo>
                      <a:pt x="210" y="0"/>
                    </a:lnTo>
                    <a:lnTo>
                      <a:pt x="216" y="2"/>
                    </a:lnTo>
                    <a:lnTo>
                      <a:pt x="222" y="4"/>
                    </a:lnTo>
                    <a:lnTo>
                      <a:pt x="228" y="6"/>
                    </a:lnTo>
                    <a:lnTo>
                      <a:pt x="238" y="8"/>
                    </a:lnTo>
                    <a:lnTo>
                      <a:pt x="238" y="16"/>
                    </a:lnTo>
                    <a:lnTo>
                      <a:pt x="242" y="24"/>
                    </a:lnTo>
                    <a:lnTo>
                      <a:pt x="244" y="32"/>
                    </a:lnTo>
                    <a:lnTo>
                      <a:pt x="246" y="40"/>
                    </a:lnTo>
                    <a:lnTo>
                      <a:pt x="244" y="48"/>
                    </a:lnTo>
                    <a:lnTo>
                      <a:pt x="242" y="54"/>
                    </a:lnTo>
                    <a:lnTo>
                      <a:pt x="242" y="88"/>
                    </a:lnTo>
                    <a:lnTo>
                      <a:pt x="254" y="8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0" name="Freeform 110"/>
              <p:cNvSpPr>
                <a:spLocks noChangeAspect="1"/>
              </p:cNvSpPr>
              <p:nvPr/>
            </p:nvSpPr>
            <p:spPr bwMode="gray">
              <a:xfrm>
                <a:off x="3106" y="2662"/>
                <a:ext cx="34" cy="36"/>
              </a:xfrm>
              <a:custGeom>
                <a:avLst/>
                <a:gdLst>
                  <a:gd name="T0" fmla="*/ 28 w 34"/>
                  <a:gd name="T1" fmla="*/ 0 h 36"/>
                  <a:gd name="T2" fmla="*/ 22 w 34"/>
                  <a:gd name="T3" fmla="*/ 0 h 36"/>
                  <a:gd name="T4" fmla="*/ 8 w 34"/>
                  <a:gd name="T5" fmla="*/ 10 h 36"/>
                  <a:gd name="T6" fmla="*/ 2 w 34"/>
                  <a:gd name="T7" fmla="*/ 18 h 36"/>
                  <a:gd name="T8" fmla="*/ 0 w 34"/>
                  <a:gd name="T9" fmla="*/ 22 h 36"/>
                  <a:gd name="T10" fmla="*/ 0 w 34"/>
                  <a:gd name="T11" fmla="*/ 26 h 36"/>
                  <a:gd name="T12" fmla="*/ 2 w 34"/>
                  <a:gd name="T13" fmla="*/ 32 h 36"/>
                  <a:gd name="T14" fmla="*/ 6 w 34"/>
                  <a:gd name="T15" fmla="*/ 34 h 36"/>
                  <a:gd name="T16" fmla="*/ 10 w 34"/>
                  <a:gd name="T17" fmla="*/ 36 h 36"/>
                  <a:gd name="T18" fmla="*/ 14 w 34"/>
                  <a:gd name="T19" fmla="*/ 36 h 36"/>
                  <a:gd name="T20" fmla="*/ 18 w 34"/>
                  <a:gd name="T21" fmla="*/ 32 h 36"/>
                  <a:gd name="T22" fmla="*/ 24 w 34"/>
                  <a:gd name="T23" fmla="*/ 26 h 36"/>
                  <a:gd name="T24" fmla="*/ 32 w 34"/>
                  <a:gd name="T25" fmla="*/ 18 h 36"/>
                  <a:gd name="T26" fmla="*/ 34 w 34"/>
                  <a:gd name="T27" fmla="*/ 10 h 36"/>
                  <a:gd name="T28" fmla="*/ 30 w 34"/>
                  <a:gd name="T29" fmla="*/ 6 h 36"/>
                  <a:gd name="T30" fmla="*/ 28 w 34"/>
                  <a:gd name="T31" fmla="*/ 4 h 36"/>
                  <a:gd name="T32" fmla="*/ 28 w 3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6">
                    <a:moveTo>
                      <a:pt x="28" y="0"/>
                    </a:moveTo>
                    <a:lnTo>
                      <a:pt x="22" y="0"/>
                    </a:lnTo>
                    <a:lnTo>
                      <a:pt x="8" y="10"/>
                    </a:lnTo>
                    <a:lnTo>
                      <a:pt x="2" y="18"/>
                    </a:lnTo>
                    <a:lnTo>
                      <a:pt x="0" y="22"/>
                    </a:lnTo>
                    <a:lnTo>
                      <a:pt x="0" y="26"/>
                    </a:lnTo>
                    <a:lnTo>
                      <a:pt x="2" y="32"/>
                    </a:lnTo>
                    <a:lnTo>
                      <a:pt x="6" y="34"/>
                    </a:lnTo>
                    <a:lnTo>
                      <a:pt x="10" y="36"/>
                    </a:lnTo>
                    <a:lnTo>
                      <a:pt x="14" y="36"/>
                    </a:lnTo>
                    <a:lnTo>
                      <a:pt x="18" y="32"/>
                    </a:lnTo>
                    <a:lnTo>
                      <a:pt x="24" y="26"/>
                    </a:lnTo>
                    <a:lnTo>
                      <a:pt x="32" y="18"/>
                    </a:lnTo>
                    <a:lnTo>
                      <a:pt x="34" y="10"/>
                    </a:lnTo>
                    <a:lnTo>
                      <a:pt x="30" y="6"/>
                    </a:lnTo>
                    <a:lnTo>
                      <a:pt x="28" y="4"/>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1" name="Freeform 111"/>
              <p:cNvSpPr>
                <a:spLocks noChangeAspect="1"/>
              </p:cNvSpPr>
              <p:nvPr/>
            </p:nvSpPr>
            <p:spPr bwMode="gray">
              <a:xfrm>
                <a:off x="3164" y="2612"/>
                <a:ext cx="20" cy="24"/>
              </a:xfrm>
              <a:custGeom>
                <a:avLst/>
                <a:gdLst>
                  <a:gd name="T0" fmla="*/ 20 w 20"/>
                  <a:gd name="T1" fmla="*/ 18 h 24"/>
                  <a:gd name="T2" fmla="*/ 18 w 20"/>
                  <a:gd name="T3" fmla="*/ 22 h 24"/>
                  <a:gd name="T4" fmla="*/ 16 w 20"/>
                  <a:gd name="T5" fmla="*/ 24 h 24"/>
                  <a:gd name="T6" fmla="*/ 14 w 20"/>
                  <a:gd name="T7" fmla="*/ 24 h 24"/>
                  <a:gd name="T8" fmla="*/ 6 w 20"/>
                  <a:gd name="T9" fmla="*/ 24 h 24"/>
                  <a:gd name="T10" fmla="*/ 2 w 20"/>
                  <a:gd name="T11" fmla="*/ 22 h 24"/>
                  <a:gd name="T12" fmla="*/ 0 w 20"/>
                  <a:gd name="T13" fmla="*/ 18 h 24"/>
                  <a:gd name="T14" fmla="*/ 0 w 20"/>
                  <a:gd name="T15" fmla="*/ 12 h 24"/>
                  <a:gd name="T16" fmla="*/ 0 w 20"/>
                  <a:gd name="T17" fmla="*/ 8 h 24"/>
                  <a:gd name="T18" fmla="*/ 2 w 20"/>
                  <a:gd name="T19" fmla="*/ 6 h 24"/>
                  <a:gd name="T20" fmla="*/ 8 w 20"/>
                  <a:gd name="T21" fmla="*/ 2 h 24"/>
                  <a:gd name="T22" fmla="*/ 14 w 20"/>
                  <a:gd name="T23" fmla="*/ 0 h 24"/>
                  <a:gd name="T24" fmla="*/ 20 w 20"/>
                  <a:gd name="T25" fmla="*/ 0 h 24"/>
                  <a:gd name="T26" fmla="*/ 20 w 20"/>
                  <a:gd name="T27" fmla="*/ 18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24">
                    <a:moveTo>
                      <a:pt x="20" y="18"/>
                    </a:moveTo>
                    <a:lnTo>
                      <a:pt x="18" y="22"/>
                    </a:lnTo>
                    <a:lnTo>
                      <a:pt x="16" y="24"/>
                    </a:lnTo>
                    <a:lnTo>
                      <a:pt x="14" y="24"/>
                    </a:lnTo>
                    <a:lnTo>
                      <a:pt x="6" y="24"/>
                    </a:lnTo>
                    <a:lnTo>
                      <a:pt x="2" y="22"/>
                    </a:lnTo>
                    <a:lnTo>
                      <a:pt x="0" y="18"/>
                    </a:lnTo>
                    <a:lnTo>
                      <a:pt x="0" y="12"/>
                    </a:lnTo>
                    <a:lnTo>
                      <a:pt x="0" y="8"/>
                    </a:lnTo>
                    <a:lnTo>
                      <a:pt x="2" y="6"/>
                    </a:lnTo>
                    <a:lnTo>
                      <a:pt x="8" y="2"/>
                    </a:lnTo>
                    <a:lnTo>
                      <a:pt x="14" y="0"/>
                    </a:lnTo>
                    <a:lnTo>
                      <a:pt x="20" y="0"/>
                    </a:lnTo>
                    <a:lnTo>
                      <a:pt x="20"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2" name="Freeform 112"/>
              <p:cNvSpPr>
                <a:spLocks noChangeAspect="1"/>
              </p:cNvSpPr>
              <p:nvPr/>
            </p:nvSpPr>
            <p:spPr bwMode="gray">
              <a:xfrm>
                <a:off x="3090" y="2424"/>
                <a:ext cx="120" cy="126"/>
              </a:xfrm>
              <a:custGeom>
                <a:avLst/>
                <a:gdLst>
                  <a:gd name="T0" fmla="*/ 78 w 120"/>
                  <a:gd name="T1" fmla="*/ 0 h 126"/>
                  <a:gd name="T2" fmla="*/ 78 w 120"/>
                  <a:gd name="T3" fmla="*/ 6 h 126"/>
                  <a:gd name="T4" fmla="*/ 94 w 120"/>
                  <a:gd name="T5" fmla="*/ 10 h 126"/>
                  <a:gd name="T6" fmla="*/ 106 w 120"/>
                  <a:gd name="T7" fmla="*/ 14 h 126"/>
                  <a:gd name="T8" fmla="*/ 112 w 120"/>
                  <a:gd name="T9" fmla="*/ 18 h 126"/>
                  <a:gd name="T10" fmla="*/ 116 w 120"/>
                  <a:gd name="T11" fmla="*/ 22 h 126"/>
                  <a:gd name="T12" fmla="*/ 120 w 120"/>
                  <a:gd name="T13" fmla="*/ 28 h 126"/>
                  <a:gd name="T14" fmla="*/ 120 w 120"/>
                  <a:gd name="T15" fmla="*/ 36 h 126"/>
                  <a:gd name="T16" fmla="*/ 120 w 120"/>
                  <a:gd name="T17" fmla="*/ 44 h 126"/>
                  <a:gd name="T18" fmla="*/ 118 w 120"/>
                  <a:gd name="T19" fmla="*/ 50 h 126"/>
                  <a:gd name="T20" fmla="*/ 116 w 120"/>
                  <a:gd name="T21" fmla="*/ 56 h 126"/>
                  <a:gd name="T22" fmla="*/ 116 w 120"/>
                  <a:gd name="T23" fmla="*/ 66 h 126"/>
                  <a:gd name="T24" fmla="*/ 116 w 120"/>
                  <a:gd name="T25" fmla="*/ 76 h 126"/>
                  <a:gd name="T26" fmla="*/ 114 w 120"/>
                  <a:gd name="T27" fmla="*/ 86 h 126"/>
                  <a:gd name="T28" fmla="*/ 112 w 120"/>
                  <a:gd name="T29" fmla="*/ 96 h 126"/>
                  <a:gd name="T30" fmla="*/ 106 w 120"/>
                  <a:gd name="T31" fmla="*/ 104 h 126"/>
                  <a:gd name="T32" fmla="*/ 94 w 120"/>
                  <a:gd name="T33" fmla="*/ 116 h 126"/>
                  <a:gd name="T34" fmla="*/ 90 w 120"/>
                  <a:gd name="T35" fmla="*/ 126 h 126"/>
                  <a:gd name="T36" fmla="*/ 80 w 120"/>
                  <a:gd name="T37" fmla="*/ 124 h 126"/>
                  <a:gd name="T38" fmla="*/ 74 w 120"/>
                  <a:gd name="T39" fmla="*/ 122 h 126"/>
                  <a:gd name="T40" fmla="*/ 68 w 120"/>
                  <a:gd name="T41" fmla="*/ 120 h 126"/>
                  <a:gd name="T42" fmla="*/ 62 w 120"/>
                  <a:gd name="T43" fmla="*/ 118 h 126"/>
                  <a:gd name="T44" fmla="*/ 54 w 120"/>
                  <a:gd name="T45" fmla="*/ 120 h 126"/>
                  <a:gd name="T46" fmla="*/ 50 w 120"/>
                  <a:gd name="T47" fmla="*/ 114 h 126"/>
                  <a:gd name="T48" fmla="*/ 46 w 120"/>
                  <a:gd name="T49" fmla="*/ 114 h 126"/>
                  <a:gd name="T50" fmla="*/ 42 w 120"/>
                  <a:gd name="T51" fmla="*/ 112 h 126"/>
                  <a:gd name="T52" fmla="*/ 38 w 120"/>
                  <a:gd name="T53" fmla="*/ 110 h 126"/>
                  <a:gd name="T54" fmla="*/ 34 w 120"/>
                  <a:gd name="T55" fmla="*/ 108 h 126"/>
                  <a:gd name="T56" fmla="*/ 34 w 120"/>
                  <a:gd name="T57" fmla="*/ 102 h 126"/>
                  <a:gd name="T58" fmla="*/ 32 w 120"/>
                  <a:gd name="T59" fmla="*/ 92 h 126"/>
                  <a:gd name="T60" fmla="*/ 30 w 120"/>
                  <a:gd name="T61" fmla="*/ 86 h 126"/>
                  <a:gd name="T62" fmla="*/ 26 w 120"/>
                  <a:gd name="T63" fmla="*/ 82 h 126"/>
                  <a:gd name="T64" fmla="*/ 18 w 120"/>
                  <a:gd name="T65" fmla="*/ 76 h 126"/>
                  <a:gd name="T66" fmla="*/ 12 w 120"/>
                  <a:gd name="T67" fmla="*/ 72 h 126"/>
                  <a:gd name="T68" fmla="*/ 8 w 120"/>
                  <a:gd name="T69" fmla="*/ 66 h 126"/>
                  <a:gd name="T70" fmla="*/ 6 w 120"/>
                  <a:gd name="T71" fmla="*/ 62 h 126"/>
                  <a:gd name="T72" fmla="*/ 8 w 120"/>
                  <a:gd name="T73" fmla="*/ 60 h 126"/>
                  <a:gd name="T74" fmla="*/ 6 w 120"/>
                  <a:gd name="T75" fmla="*/ 58 h 126"/>
                  <a:gd name="T76" fmla="*/ 4 w 120"/>
                  <a:gd name="T77" fmla="*/ 54 h 126"/>
                  <a:gd name="T78" fmla="*/ 0 w 120"/>
                  <a:gd name="T79" fmla="*/ 48 h 126"/>
                  <a:gd name="T80" fmla="*/ 0 w 120"/>
                  <a:gd name="T81" fmla="*/ 42 h 126"/>
                  <a:gd name="T82" fmla="*/ 6 w 120"/>
                  <a:gd name="T83" fmla="*/ 46 h 126"/>
                  <a:gd name="T84" fmla="*/ 12 w 120"/>
                  <a:gd name="T85" fmla="*/ 46 h 126"/>
                  <a:gd name="T86" fmla="*/ 16 w 120"/>
                  <a:gd name="T87" fmla="*/ 46 h 126"/>
                  <a:gd name="T88" fmla="*/ 20 w 120"/>
                  <a:gd name="T89" fmla="*/ 46 h 126"/>
                  <a:gd name="T90" fmla="*/ 30 w 120"/>
                  <a:gd name="T91" fmla="*/ 36 h 126"/>
                  <a:gd name="T92" fmla="*/ 42 w 120"/>
                  <a:gd name="T93" fmla="*/ 24 h 126"/>
                  <a:gd name="T94" fmla="*/ 54 w 120"/>
                  <a:gd name="T95" fmla="*/ 16 h 126"/>
                  <a:gd name="T96" fmla="*/ 58 w 120"/>
                  <a:gd name="T97" fmla="*/ 12 h 126"/>
                  <a:gd name="T98" fmla="*/ 56 w 120"/>
                  <a:gd name="T99" fmla="*/ 8 h 126"/>
                  <a:gd name="T100" fmla="*/ 56 w 120"/>
                  <a:gd name="T101" fmla="*/ 6 h 126"/>
                  <a:gd name="T102" fmla="*/ 58 w 120"/>
                  <a:gd name="T103" fmla="*/ 4 h 126"/>
                  <a:gd name="T104" fmla="*/ 62 w 120"/>
                  <a:gd name="T105" fmla="*/ 2 h 126"/>
                  <a:gd name="T106" fmla="*/ 68 w 120"/>
                  <a:gd name="T107" fmla="*/ 0 h 126"/>
                  <a:gd name="T108" fmla="*/ 76 w 120"/>
                  <a:gd name="T109" fmla="*/ 0 h 126"/>
                  <a:gd name="T110" fmla="*/ 78 w 120"/>
                  <a:gd name="T111" fmla="*/ 0 h 1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0" h="126">
                    <a:moveTo>
                      <a:pt x="78" y="0"/>
                    </a:moveTo>
                    <a:lnTo>
                      <a:pt x="78" y="6"/>
                    </a:lnTo>
                    <a:lnTo>
                      <a:pt x="94" y="10"/>
                    </a:lnTo>
                    <a:lnTo>
                      <a:pt x="106" y="14"/>
                    </a:lnTo>
                    <a:lnTo>
                      <a:pt x="112" y="18"/>
                    </a:lnTo>
                    <a:lnTo>
                      <a:pt x="116" y="22"/>
                    </a:lnTo>
                    <a:lnTo>
                      <a:pt x="120" y="28"/>
                    </a:lnTo>
                    <a:lnTo>
                      <a:pt x="120" y="36"/>
                    </a:lnTo>
                    <a:lnTo>
                      <a:pt x="120" y="44"/>
                    </a:lnTo>
                    <a:lnTo>
                      <a:pt x="118" y="50"/>
                    </a:lnTo>
                    <a:lnTo>
                      <a:pt x="116" y="56"/>
                    </a:lnTo>
                    <a:lnTo>
                      <a:pt x="116" y="66"/>
                    </a:lnTo>
                    <a:lnTo>
                      <a:pt x="116" y="76"/>
                    </a:lnTo>
                    <a:lnTo>
                      <a:pt x="114" y="86"/>
                    </a:lnTo>
                    <a:lnTo>
                      <a:pt x="112" y="96"/>
                    </a:lnTo>
                    <a:lnTo>
                      <a:pt x="106" y="104"/>
                    </a:lnTo>
                    <a:lnTo>
                      <a:pt x="94" y="116"/>
                    </a:lnTo>
                    <a:lnTo>
                      <a:pt x="90" y="126"/>
                    </a:lnTo>
                    <a:lnTo>
                      <a:pt x="80" y="124"/>
                    </a:lnTo>
                    <a:lnTo>
                      <a:pt x="74" y="122"/>
                    </a:lnTo>
                    <a:lnTo>
                      <a:pt x="68" y="120"/>
                    </a:lnTo>
                    <a:lnTo>
                      <a:pt x="62" y="118"/>
                    </a:lnTo>
                    <a:lnTo>
                      <a:pt x="54" y="120"/>
                    </a:lnTo>
                    <a:lnTo>
                      <a:pt x="50" y="114"/>
                    </a:lnTo>
                    <a:lnTo>
                      <a:pt x="46" y="114"/>
                    </a:lnTo>
                    <a:lnTo>
                      <a:pt x="42" y="112"/>
                    </a:lnTo>
                    <a:lnTo>
                      <a:pt x="38" y="110"/>
                    </a:lnTo>
                    <a:lnTo>
                      <a:pt x="34" y="108"/>
                    </a:lnTo>
                    <a:lnTo>
                      <a:pt x="34" y="102"/>
                    </a:lnTo>
                    <a:lnTo>
                      <a:pt x="32" y="92"/>
                    </a:lnTo>
                    <a:lnTo>
                      <a:pt x="30" y="86"/>
                    </a:lnTo>
                    <a:lnTo>
                      <a:pt x="26" y="82"/>
                    </a:lnTo>
                    <a:lnTo>
                      <a:pt x="18" y="76"/>
                    </a:lnTo>
                    <a:lnTo>
                      <a:pt x="12" y="72"/>
                    </a:lnTo>
                    <a:lnTo>
                      <a:pt x="8" y="66"/>
                    </a:lnTo>
                    <a:lnTo>
                      <a:pt x="6" y="62"/>
                    </a:lnTo>
                    <a:lnTo>
                      <a:pt x="8" y="60"/>
                    </a:lnTo>
                    <a:lnTo>
                      <a:pt x="6" y="58"/>
                    </a:lnTo>
                    <a:lnTo>
                      <a:pt x="4" y="54"/>
                    </a:lnTo>
                    <a:lnTo>
                      <a:pt x="0" y="48"/>
                    </a:lnTo>
                    <a:lnTo>
                      <a:pt x="0" y="42"/>
                    </a:lnTo>
                    <a:lnTo>
                      <a:pt x="6" y="46"/>
                    </a:lnTo>
                    <a:lnTo>
                      <a:pt x="12" y="46"/>
                    </a:lnTo>
                    <a:lnTo>
                      <a:pt x="16" y="46"/>
                    </a:lnTo>
                    <a:lnTo>
                      <a:pt x="20" y="46"/>
                    </a:lnTo>
                    <a:lnTo>
                      <a:pt x="30" y="36"/>
                    </a:lnTo>
                    <a:lnTo>
                      <a:pt x="42" y="24"/>
                    </a:lnTo>
                    <a:lnTo>
                      <a:pt x="54" y="16"/>
                    </a:lnTo>
                    <a:lnTo>
                      <a:pt x="58" y="12"/>
                    </a:lnTo>
                    <a:lnTo>
                      <a:pt x="56" y="8"/>
                    </a:lnTo>
                    <a:lnTo>
                      <a:pt x="56" y="6"/>
                    </a:lnTo>
                    <a:lnTo>
                      <a:pt x="58" y="4"/>
                    </a:lnTo>
                    <a:lnTo>
                      <a:pt x="62" y="2"/>
                    </a:lnTo>
                    <a:lnTo>
                      <a:pt x="68" y="0"/>
                    </a:lnTo>
                    <a:lnTo>
                      <a:pt x="76" y="0"/>
                    </a:lnTo>
                    <a:lnTo>
                      <a:pt x="7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3" name="Freeform 113"/>
              <p:cNvSpPr>
                <a:spLocks noChangeAspect="1"/>
              </p:cNvSpPr>
              <p:nvPr/>
            </p:nvSpPr>
            <p:spPr bwMode="gray">
              <a:xfrm>
                <a:off x="3210" y="2314"/>
                <a:ext cx="48" cy="136"/>
              </a:xfrm>
              <a:custGeom>
                <a:avLst/>
                <a:gdLst>
                  <a:gd name="T0" fmla="*/ 0 w 48"/>
                  <a:gd name="T1" fmla="*/ 82 h 136"/>
                  <a:gd name="T2" fmla="*/ 6 w 48"/>
                  <a:gd name="T3" fmla="*/ 82 h 136"/>
                  <a:gd name="T4" fmla="*/ 8 w 48"/>
                  <a:gd name="T5" fmla="*/ 88 h 136"/>
                  <a:gd name="T6" fmla="*/ 12 w 48"/>
                  <a:gd name="T7" fmla="*/ 90 h 136"/>
                  <a:gd name="T8" fmla="*/ 18 w 48"/>
                  <a:gd name="T9" fmla="*/ 90 h 136"/>
                  <a:gd name="T10" fmla="*/ 26 w 48"/>
                  <a:gd name="T11" fmla="*/ 90 h 136"/>
                  <a:gd name="T12" fmla="*/ 26 w 48"/>
                  <a:gd name="T13" fmla="*/ 100 h 136"/>
                  <a:gd name="T14" fmla="*/ 24 w 48"/>
                  <a:gd name="T15" fmla="*/ 108 h 136"/>
                  <a:gd name="T16" fmla="*/ 22 w 48"/>
                  <a:gd name="T17" fmla="*/ 118 h 136"/>
                  <a:gd name="T18" fmla="*/ 24 w 48"/>
                  <a:gd name="T19" fmla="*/ 126 h 136"/>
                  <a:gd name="T20" fmla="*/ 28 w 48"/>
                  <a:gd name="T21" fmla="*/ 128 h 136"/>
                  <a:gd name="T22" fmla="*/ 32 w 48"/>
                  <a:gd name="T23" fmla="*/ 132 h 136"/>
                  <a:gd name="T24" fmla="*/ 34 w 48"/>
                  <a:gd name="T25" fmla="*/ 136 h 136"/>
                  <a:gd name="T26" fmla="*/ 34 w 48"/>
                  <a:gd name="T27" fmla="*/ 128 h 136"/>
                  <a:gd name="T28" fmla="*/ 36 w 48"/>
                  <a:gd name="T29" fmla="*/ 126 h 136"/>
                  <a:gd name="T30" fmla="*/ 38 w 48"/>
                  <a:gd name="T31" fmla="*/ 124 h 136"/>
                  <a:gd name="T32" fmla="*/ 42 w 48"/>
                  <a:gd name="T33" fmla="*/ 120 h 136"/>
                  <a:gd name="T34" fmla="*/ 44 w 48"/>
                  <a:gd name="T35" fmla="*/ 118 h 136"/>
                  <a:gd name="T36" fmla="*/ 46 w 48"/>
                  <a:gd name="T37" fmla="*/ 112 h 136"/>
                  <a:gd name="T38" fmla="*/ 48 w 48"/>
                  <a:gd name="T39" fmla="*/ 106 h 136"/>
                  <a:gd name="T40" fmla="*/ 48 w 48"/>
                  <a:gd name="T41" fmla="*/ 98 h 136"/>
                  <a:gd name="T42" fmla="*/ 48 w 48"/>
                  <a:gd name="T43" fmla="*/ 92 h 136"/>
                  <a:gd name="T44" fmla="*/ 44 w 48"/>
                  <a:gd name="T45" fmla="*/ 86 h 136"/>
                  <a:gd name="T46" fmla="*/ 36 w 48"/>
                  <a:gd name="T47" fmla="*/ 74 h 136"/>
                  <a:gd name="T48" fmla="*/ 30 w 48"/>
                  <a:gd name="T49" fmla="*/ 66 h 136"/>
                  <a:gd name="T50" fmla="*/ 28 w 48"/>
                  <a:gd name="T51" fmla="*/ 60 h 136"/>
                  <a:gd name="T52" fmla="*/ 26 w 48"/>
                  <a:gd name="T53" fmla="*/ 54 h 136"/>
                  <a:gd name="T54" fmla="*/ 28 w 48"/>
                  <a:gd name="T55" fmla="*/ 46 h 136"/>
                  <a:gd name="T56" fmla="*/ 30 w 48"/>
                  <a:gd name="T57" fmla="*/ 38 h 136"/>
                  <a:gd name="T58" fmla="*/ 30 w 48"/>
                  <a:gd name="T59" fmla="*/ 12 h 136"/>
                  <a:gd name="T60" fmla="*/ 28 w 48"/>
                  <a:gd name="T61" fmla="*/ 10 h 136"/>
                  <a:gd name="T62" fmla="*/ 26 w 48"/>
                  <a:gd name="T63" fmla="*/ 6 h 136"/>
                  <a:gd name="T64" fmla="*/ 24 w 48"/>
                  <a:gd name="T65" fmla="*/ 0 h 136"/>
                  <a:gd name="T66" fmla="*/ 8 w 48"/>
                  <a:gd name="T67" fmla="*/ 0 h 136"/>
                  <a:gd name="T68" fmla="*/ 10 w 48"/>
                  <a:gd name="T69" fmla="*/ 8 h 136"/>
                  <a:gd name="T70" fmla="*/ 14 w 48"/>
                  <a:gd name="T71" fmla="*/ 18 h 136"/>
                  <a:gd name="T72" fmla="*/ 12 w 48"/>
                  <a:gd name="T73" fmla="*/ 20 h 136"/>
                  <a:gd name="T74" fmla="*/ 10 w 48"/>
                  <a:gd name="T75" fmla="*/ 24 h 136"/>
                  <a:gd name="T76" fmla="*/ 6 w 48"/>
                  <a:gd name="T77" fmla="*/ 28 h 136"/>
                  <a:gd name="T78" fmla="*/ 6 w 48"/>
                  <a:gd name="T79" fmla="*/ 34 h 136"/>
                  <a:gd name="T80" fmla="*/ 6 w 48"/>
                  <a:gd name="T81" fmla="*/ 44 h 136"/>
                  <a:gd name="T82" fmla="*/ 8 w 48"/>
                  <a:gd name="T83" fmla="*/ 50 h 136"/>
                  <a:gd name="T84" fmla="*/ 4 w 48"/>
                  <a:gd name="T85" fmla="*/ 56 h 136"/>
                  <a:gd name="T86" fmla="*/ 2 w 48"/>
                  <a:gd name="T87" fmla="*/ 62 h 136"/>
                  <a:gd name="T88" fmla="*/ 0 w 48"/>
                  <a:gd name="T89" fmla="*/ 68 h 136"/>
                  <a:gd name="T90" fmla="*/ 0 w 48"/>
                  <a:gd name="T91" fmla="*/ 74 h 136"/>
                  <a:gd name="T92" fmla="*/ 0 w 48"/>
                  <a:gd name="T93" fmla="*/ 76 h 136"/>
                  <a:gd name="T94" fmla="*/ 0 w 48"/>
                  <a:gd name="T95" fmla="*/ 80 h 136"/>
                  <a:gd name="T96" fmla="*/ 0 w 48"/>
                  <a:gd name="T97" fmla="*/ 82 h 1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8" h="136">
                    <a:moveTo>
                      <a:pt x="0" y="82"/>
                    </a:moveTo>
                    <a:lnTo>
                      <a:pt x="6" y="82"/>
                    </a:lnTo>
                    <a:lnTo>
                      <a:pt x="8" y="88"/>
                    </a:lnTo>
                    <a:lnTo>
                      <a:pt x="12" y="90"/>
                    </a:lnTo>
                    <a:lnTo>
                      <a:pt x="18" y="90"/>
                    </a:lnTo>
                    <a:lnTo>
                      <a:pt x="26" y="90"/>
                    </a:lnTo>
                    <a:lnTo>
                      <a:pt x="26" y="100"/>
                    </a:lnTo>
                    <a:lnTo>
                      <a:pt x="24" y="108"/>
                    </a:lnTo>
                    <a:lnTo>
                      <a:pt x="22" y="118"/>
                    </a:lnTo>
                    <a:lnTo>
                      <a:pt x="24" y="126"/>
                    </a:lnTo>
                    <a:lnTo>
                      <a:pt x="28" y="128"/>
                    </a:lnTo>
                    <a:lnTo>
                      <a:pt x="32" y="132"/>
                    </a:lnTo>
                    <a:lnTo>
                      <a:pt x="34" y="136"/>
                    </a:lnTo>
                    <a:lnTo>
                      <a:pt x="34" y="128"/>
                    </a:lnTo>
                    <a:lnTo>
                      <a:pt x="36" y="126"/>
                    </a:lnTo>
                    <a:lnTo>
                      <a:pt x="38" y="124"/>
                    </a:lnTo>
                    <a:lnTo>
                      <a:pt x="42" y="120"/>
                    </a:lnTo>
                    <a:lnTo>
                      <a:pt x="44" y="118"/>
                    </a:lnTo>
                    <a:lnTo>
                      <a:pt x="46" y="112"/>
                    </a:lnTo>
                    <a:lnTo>
                      <a:pt x="48" y="106"/>
                    </a:lnTo>
                    <a:lnTo>
                      <a:pt x="48" y="98"/>
                    </a:lnTo>
                    <a:lnTo>
                      <a:pt x="48" y="92"/>
                    </a:lnTo>
                    <a:lnTo>
                      <a:pt x="44" y="86"/>
                    </a:lnTo>
                    <a:lnTo>
                      <a:pt x="36" y="74"/>
                    </a:lnTo>
                    <a:lnTo>
                      <a:pt x="30" y="66"/>
                    </a:lnTo>
                    <a:lnTo>
                      <a:pt x="28" y="60"/>
                    </a:lnTo>
                    <a:lnTo>
                      <a:pt x="26" y="54"/>
                    </a:lnTo>
                    <a:lnTo>
                      <a:pt x="28" y="46"/>
                    </a:lnTo>
                    <a:lnTo>
                      <a:pt x="30" y="38"/>
                    </a:lnTo>
                    <a:lnTo>
                      <a:pt x="30" y="12"/>
                    </a:lnTo>
                    <a:lnTo>
                      <a:pt x="28" y="10"/>
                    </a:lnTo>
                    <a:lnTo>
                      <a:pt x="26" y="6"/>
                    </a:lnTo>
                    <a:lnTo>
                      <a:pt x="24" y="0"/>
                    </a:lnTo>
                    <a:lnTo>
                      <a:pt x="8" y="0"/>
                    </a:lnTo>
                    <a:lnTo>
                      <a:pt x="10" y="8"/>
                    </a:lnTo>
                    <a:lnTo>
                      <a:pt x="14" y="18"/>
                    </a:lnTo>
                    <a:lnTo>
                      <a:pt x="12" y="20"/>
                    </a:lnTo>
                    <a:lnTo>
                      <a:pt x="10" y="24"/>
                    </a:lnTo>
                    <a:lnTo>
                      <a:pt x="6" y="28"/>
                    </a:lnTo>
                    <a:lnTo>
                      <a:pt x="6" y="34"/>
                    </a:lnTo>
                    <a:lnTo>
                      <a:pt x="6" y="44"/>
                    </a:lnTo>
                    <a:lnTo>
                      <a:pt x="8" y="50"/>
                    </a:lnTo>
                    <a:lnTo>
                      <a:pt x="4" y="56"/>
                    </a:lnTo>
                    <a:lnTo>
                      <a:pt x="2" y="62"/>
                    </a:lnTo>
                    <a:lnTo>
                      <a:pt x="0" y="68"/>
                    </a:lnTo>
                    <a:lnTo>
                      <a:pt x="0" y="74"/>
                    </a:lnTo>
                    <a:lnTo>
                      <a:pt x="0" y="76"/>
                    </a:lnTo>
                    <a:lnTo>
                      <a:pt x="0" y="80"/>
                    </a:lnTo>
                    <a:lnTo>
                      <a:pt x="0"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4" name="Freeform 114"/>
              <p:cNvSpPr>
                <a:spLocks noChangeAspect="1"/>
              </p:cNvSpPr>
              <p:nvPr/>
            </p:nvSpPr>
            <p:spPr bwMode="gray">
              <a:xfrm>
                <a:off x="3038" y="2288"/>
                <a:ext cx="186" cy="182"/>
              </a:xfrm>
              <a:custGeom>
                <a:avLst/>
                <a:gdLst>
                  <a:gd name="T0" fmla="*/ 82 w 186"/>
                  <a:gd name="T1" fmla="*/ 172 h 182"/>
                  <a:gd name="T2" fmla="*/ 106 w 186"/>
                  <a:gd name="T3" fmla="*/ 152 h 182"/>
                  <a:gd name="T4" fmla="*/ 108 w 186"/>
                  <a:gd name="T5" fmla="*/ 144 h 182"/>
                  <a:gd name="T6" fmla="*/ 110 w 186"/>
                  <a:gd name="T7" fmla="*/ 140 h 182"/>
                  <a:gd name="T8" fmla="*/ 120 w 186"/>
                  <a:gd name="T9" fmla="*/ 136 h 182"/>
                  <a:gd name="T10" fmla="*/ 128 w 186"/>
                  <a:gd name="T11" fmla="*/ 132 h 182"/>
                  <a:gd name="T12" fmla="*/ 128 w 186"/>
                  <a:gd name="T13" fmla="*/ 126 h 182"/>
                  <a:gd name="T14" fmla="*/ 140 w 186"/>
                  <a:gd name="T15" fmla="*/ 120 h 182"/>
                  <a:gd name="T16" fmla="*/ 162 w 186"/>
                  <a:gd name="T17" fmla="*/ 114 h 182"/>
                  <a:gd name="T18" fmla="*/ 172 w 186"/>
                  <a:gd name="T19" fmla="*/ 98 h 182"/>
                  <a:gd name="T20" fmla="*/ 174 w 186"/>
                  <a:gd name="T21" fmla="*/ 86 h 182"/>
                  <a:gd name="T22" fmla="*/ 178 w 186"/>
                  <a:gd name="T23" fmla="*/ 70 h 182"/>
                  <a:gd name="T24" fmla="*/ 178 w 186"/>
                  <a:gd name="T25" fmla="*/ 54 h 182"/>
                  <a:gd name="T26" fmla="*/ 184 w 186"/>
                  <a:gd name="T27" fmla="*/ 46 h 182"/>
                  <a:gd name="T28" fmla="*/ 182 w 186"/>
                  <a:gd name="T29" fmla="*/ 34 h 182"/>
                  <a:gd name="T30" fmla="*/ 166 w 186"/>
                  <a:gd name="T31" fmla="*/ 16 h 182"/>
                  <a:gd name="T32" fmla="*/ 150 w 186"/>
                  <a:gd name="T33" fmla="*/ 8 h 182"/>
                  <a:gd name="T34" fmla="*/ 140 w 186"/>
                  <a:gd name="T35" fmla="*/ 0 h 182"/>
                  <a:gd name="T36" fmla="*/ 128 w 186"/>
                  <a:gd name="T37" fmla="*/ 2 h 182"/>
                  <a:gd name="T38" fmla="*/ 112 w 186"/>
                  <a:gd name="T39" fmla="*/ 10 h 182"/>
                  <a:gd name="T40" fmla="*/ 106 w 186"/>
                  <a:gd name="T41" fmla="*/ 18 h 182"/>
                  <a:gd name="T42" fmla="*/ 104 w 186"/>
                  <a:gd name="T43" fmla="*/ 62 h 182"/>
                  <a:gd name="T44" fmla="*/ 108 w 186"/>
                  <a:gd name="T45" fmla="*/ 72 h 182"/>
                  <a:gd name="T46" fmla="*/ 124 w 186"/>
                  <a:gd name="T47" fmla="*/ 76 h 182"/>
                  <a:gd name="T48" fmla="*/ 122 w 186"/>
                  <a:gd name="T49" fmla="*/ 92 h 182"/>
                  <a:gd name="T50" fmla="*/ 116 w 186"/>
                  <a:gd name="T51" fmla="*/ 98 h 182"/>
                  <a:gd name="T52" fmla="*/ 110 w 186"/>
                  <a:gd name="T53" fmla="*/ 90 h 182"/>
                  <a:gd name="T54" fmla="*/ 96 w 186"/>
                  <a:gd name="T55" fmla="*/ 78 h 182"/>
                  <a:gd name="T56" fmla="*/ 86 w 186"/>
                  <a:gd name="T57" fmla="*/ 70 h 182"/>
                  <a:gd name="T58" fmla="*/ 80 w 186"/>
                  <a:gd name="T59" fmla="*/ 68 h 182"/>
                  <a:gd name="T60" fmla="*/ 76 w 186"/>
                  <a:gd name="T61" fmla="*/ 70 h 182"/>
                  <a:gd name="T62" fmla="*/ 66 w 186"/>
                  <a:gd name="T63" fmla="*/ 70 h 182"/>
                  <a:gd name="T64" fmla="*/ 56 w 186"/>
                  <a:gd name="T65" fmla="*/ 64 h 182"/>
                  <a:gd name="T66" fmla="*/ 32 w 186"/>
                  <a:gd name="T67" fmla="*/ 52 h 182"/>
                  <a:gd name="T68" fmla="*/ 30 w 186"/>
                  <a:gd name="T69" fmla="*/ 86 h 182"/>
                  <a:gd name="T70" fmla="*/ 24 w 186"/>
                  <a:gd name="T71" fmla="*/ 88 h 182"/>
                  <a:gd name="T72" fmla="*/ 0 w 186"/>
                  <a:gd name="T73" fmla="*/ 152 h 182"/>
                  <a:gd name="T74" fmla="*/ 18 w 186"/>
                  <a:gd name="T75" fmla="*/ 172 h 182"/>
                  <a:gd name="T76" fmla="*/ 28 w 186"/>
                  <a:gd name="T77" fmla="*/ 172 h 182"/>
                  <a:gd name="T78" fmla="*/ 40 w 186"/>
                  <a:gd name="T79" fmla="*/ 172 h 182"/>
                  <a:gd name="T80" fmla="*/ 52 w 186"/>
                  <a:gd name="T81" fmla="*/ 178 h 182"/>
                  <a:gd name="T82" fmla="*/ 72 w 186"/>
                  <a:gd name="T83" fmla="*/ 182 h 18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82">
                    <a:moveTo>
                      <a:pt x="72" y="182"/>
                    </a:moveTo>
                    <a:lnTo>
                      <a:pt x="82" y="172"/>
                    </a:lnTo>
                    <a:lnTo>
                      <a:pt x="94" y="160"/>
                    </a:lnTo>
                    <a:lnTo>
                      <a:pt x="106" y="152"/>
                    </a:lnTo>
                    <a:lnTo>
                      <a:pt x="110" y="148"/>
                    </a:lnTo>
                    <a:lnTo>
                      <a:pt x="108" y="144"/>
                    </a:lnTo>
                    <a:lnTo>
                      <a:pt x="108" y="142"/>
                    </a:lnTo>
                    <a:lnTo>
                      <a:pt x="110" y="140"/>
                    </a:lnTo>
                    <a:lnTo>
                      <a:pt x="114" y="138"/>
                    </a:lnTo>
                    <a:lnTo>
                      <a:pt x="120" y="136"/>
                    </a:lnTo>
                    <a:lnTo>
                      <a:pt x="130" y="136"/>
                    </a:lnTo>
                    <a:lnTo>
                      <a:pt x="128" y="132"/>
                    </a:lnTo>
                    <a:lnTo>
                      <a:pt x="128" y="128"/>
                    </a:lnTo>
                    <a:lnTo>
                      <a:pt x="128" y="126"/>
                    </a:lnTo>
                    <a:lnTo>
                      <a:pt x="134" y="124"/>
                    </a:lnTo>
                    <a:lnTo>
                      <a:pt x="140" y="120"/>
                    </a:lnTo>
                    <a:lnTo>
                      <a:pt x="150" y="116"/>
                    </a:lnTo>
                    <a:lnTo>
                      <a:pt x="162" y="114"/>
                    </a:lnTo>
                    <a:lnTo>
                      <a:pt x="172" y="108"/>
                    </a:lnTo>
                    <a:lnTo>
                      <a:pt x="172" y="98"/>
                    </a:lnTo>
                    <a:lnTo>
                      <a:pt x="172" y="92"/>
                    </a:lnTo>
                    <a:lnTo>
                      <a:pt x="174" y="86"/>
                    </a:lnTo>
                    <a:lnTo>
                      <a:pt x="180" y="76"/>
                    </a:lnTo>
                    <a:lnTo>
                      <a:pt x="178" y="70"/>
                    </a:lnTo>
                    <a:lnTo>
                      <a:pt x="178" y="60"/>
                    </a:lnTo>
                    <a:lnTo>
                      <a:pt x="178" y="54"/>
                    </a:lnTo>
                    <a:lnTo>
                      <a:pt x="182" y="50"/>
                    </a:lnTo>
                    <a:lnTo>
                      <a:pt x="184" y="46"/>
                    </a:lnTo>
                    <a:lnTo>
                      <a:pt x="186" y="44"/>
                    </a:lnTo>
                    <a:lnTo>
                      <a:pt x="182" y="34"/>
                    </a:lnTo>
                    <a:lnTo>
                      <a:pt x="180" y="26"/>
                    </a:lnTo>
                    <a:lnTo>
                      <a:pt x="166" y="16"/>
                    </a:lnTo>
                    <a:lnTo>
                      <a:pt x="160" y="12"/>
                    </a:lnTo>
                    <a:lnTo>
                      <a:pt x="150" y="8"/>
                    </a:lnTo>
                    <a:lnTo>
                      <a:pt x="146" y="6"/>
                    </a:lnTo>
                    <a:lnTo>
                      <a:pt x="140" y="0"/>
                    </a:lnTo>
                    <a:lnTo>
                      <a:pt x="136" y="0"/>
                    </a:lnTo>
                    <a:lnTo>
                      <a:pt x="128" y="2"/>
                    </a:lnTo>
                    <a:lnTo>
                      <a:pt x="118" y="8"/>
                    </a:lnTo>
                    <a:lnTo>
                      <a:pt x="112" y="10"/>
                    </a:lnTo>
                    <a:lnTo>
                      <a:pt x="108" y="14"/>
                    </a:lnTo>
                    <a:lnTo>
                      <a:pt x="106" y="18"/>
                    </a:lnTo>
                    <a:lnTo>
                      <a:pt x="104" y="24"/>
                    </a:lnTo>
                    <a:lnTo>
                      <a:pt x="104" y="62"/>
                    </a:lnTo>
                    <a:lnTo>
                      <a:pt x="106" y="70"/>
                    </a:lnTo>
                    <a:lnTo>
                      <a:pt x="108" y="72"/>
                    </a:lnTo>
                    <a:lnTo>
                      <a:pt x="114" y="76"/>
                    </a:lnTo>
                    <a:lnTo>
                      <a:pt x="124" y="76"/>
                    </a:lnTo>
                    <a:lnTo>
                      <a:pt x="124" y="88"/>
                    </a:lnTo>
                    <a:lnTo>
                      <a:pt x="122" y="92"/>
                    </a:lnTo>
                    <a:lnTo>
                      <a:pt x="120" y="96"/>
                    </a:lnTo>
                    <a:lnTo>
                      <a:pt x="116" y="98"/>
                    </a:lnTo>
                    <a:lnTo>
                      <a:pt x="114" y="98"/>
                    </a:lnTo>
                    <a:lnTo>
                      <a:pt x="110" y="90"/>
                    </a:lnTo>
                    <a:lnTo>
                      <a:pt x="106" y="86"/>
                    </a:lnTo>
                    <a:lnTo>
                      <a:pt x="96" y="78"/>
                    </a:lnTo>
                    <a:lnTo>
                      <a:pt x="90" y="72"/>
                    </a:lnTo>
                    <a:lnTo>
                      <a:pt x="86" y="70"/>
                    </a:lnTo>
                    <a:lnTo>
                      <a:pt x="86" y="66"/>
                    </a:lnTo>
                    <a:lnTo>
                      <a:pt x="80" y="68"/>
                    </a:lnTo>
                    <a:lnTo>
                      <a:pt x="78" y="70"/>
                    </a:lnTo>
                    <a:lnTo>
                      <a:pt x="76" y="70"/>
                    </a:lnTo>
                    <a:lnTo>
                      <a:pt x="72" y="72"/>
                    </a:lnTo>
                    <a:lnTo>
                      <a:pt x="66" y="70"/>
                    </a:lnTo>
                    <a:lnTo>
                      <a:pt x="60" y="68"/>
                    </a:lnTo>
                    <a:lnTo>
                      <a:pt x="56" y="64"/>
                    </a:lnTo>
                    <a:lnTo>
                      <a:pt x="54" y="60"/>
                    </a:lnTo>
                    <a:lnTo>
                      <a:pt x="32" y="52"/>
                    </a:lnTo>
                    <a:lnTo>
                      <a:pt x="32" y="82"/>
                    </a:lnTo>
                    <a:lnTo>
                      <a:pt x="30" y="86"/>
                    </a:lnTo>
                    <a:lnTo>
                      <a:pt x="26" y="88"/>
                    </a:lnTo>
                    <a:lnTo>
                      <a:pt x="24" y="88"/>
                    </a:lnTo>
                    <a:lnTo>
                      <a:pt x="0" y="88"/>
                    </a:lnTo>
                    <a:lnTo>
                      <a:pt x="0" y="152"/>
                    </a:lnTo>
                    <a:lnTo>
                      <a:pt x="16" y="170"/>
                    </a:lnTo>
                    <a:lnTo>
                      <a:pt x="18" y="172"/>
                    </a:lnTo>
                    <a:lnTo>
                      <a:pt x="22" y="174"/>
                    </a:lnTo>
                    <a:lnTo>
                      <a:pt x="28" y="172"/>
                    </a:lnTo>
                    <a:lnTo>
                      <a:pt x="36" y="170"/>
                    </a:lnTo>
                    <a:lnTo>
                      <a:pt x="40" y="172"/>
                    </a:lnTo>
                    <a:lnTo>
                      <a:pt x="46" y="176"/>
                    </a:lnTo>
                    <a:lnTo>
                      <a:pt x="52" y="178"/>
                    </a:lnTo>
                    <a:lnTo>
                      <a:pt x="58" y="182"/>
                    </a:lnTo>
                    <a:lnTo>
                      <a:pt x="72" y="1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5" name="Freeform 115"/>
              <p:cNvSpPr>
                <a:spLocks noChangeAspect="1"/>
              </p:cNvSpPr>
              <p:nvPr/>
            </p:nvSpPr>
            <p:spPr bwMode="gray">
              <a:xfrm>
                <a:off x="2873" y="2248"/>
                <a:ext cx="197" cy="220"/>
              </a:xfrm>
              <a:custGeom>
                <a:avLst/>
                <a:gdLst>
                  <a:gd name="T0" fmla="*/ 159 w 197"/>
                  <a:gd name="T1" fmla="*/ 220 h 220"/>
                  <a:gd name="T2" fmla="*/ 107 w 197"/>
                  <a:gd name="T3" fmla="*/ 216 h 220"/>
                  <a:gd name="T4" fmla="*/ 101 w 197"/>
                  <a:gd name="T5" fmla="*/ 210 h 220"/>
                  <a:gd name="T6" fmla="*/ 27 w 197"/>
                  <a:gd name="T7" fmla="*/ 206 h 220"/>
                  <a:gd name="T8" fmla="*/ 21 w 197"/>
                  <a:gd name="T9" fmla="*/ 204 h 220"/>
                  <a:gd name="T10" fmla="*/ 4 w 197"/>
                  <a:gd name="T11" fmla="*/ 206 h 220"/>
                  <a:gd name="T12" fmla="*/ 0 w 197"/>
                  <a:gd name="T13" fmla="*/ 194 h 220"/>
                  <a:gd name="T14" fmla="*/ 4 w 197"/>
                  <a:gd name="T15" fmla="*/ 180 h 220"/>
                  <a:gd name="T16" fmla="*/ 7 w 197"/>
                  <a:gd name="T17" fmla="*/ 162 h 220"/>
                  <a:gd name="T18" fmla="*/ 13 w 197"/>
                  <a:gd name="T19" fmla="*/ 140 h 220"/>
                  <a:gd name="T20" fmla="*/ 25 w 197"/>
                  <a:gd name="T21" fmla="*/ 122 h 220"/>
                  <a:gd name="T22" fmla="*/ 35 w 197"/>
                  <a:gd name="T23" fmla="*/ 104 h 220"/>
                  <a:gd name="T24" fmla="*/ 33 w 197"/>
                  <a:gd name="T25" fmla="*/ 84 h 220"/>
                  <a:gd name="T26" fmla="*/ 25 w 197"/>
                  <a:gd name="T27" fmla="*/ 66 h 220"/>
                  <a:gd name="T28" fmla="*/ 23 w 197"/>
                  <a:gd name="T29" fmla="*/ 52 h 220"/>
                  <a:gd name="T30" fmla="*/ 27 w 197"/>
                  <a:gd name="T31" fmla="*/ 44 h 220"/>
                  <a:gd name="T32" fmla="*/ 27 w 197"/>
                  <a:gd name="T33" fmla="*/ 32 h 220"/>
                  <a:gd name="T34" fmla="*/ 15 w 197"/>
                  <a:gd name="T35" fmla="*/ 0 h 220"/>
                  <a:gd name="T36" fmla="*/ 79 w 197"/>
                  <a:gd name="T37" fmla="*/ 12 h 220"/>
                  <a:gd name="T38" fmla="*/ 93 w 197"/>
                  <a:gd name="T39" fmla="*/ 32 h 220"/>
                  <a:gd name="T40" fmla="*/ 99 w 197"/>
                  <a:gd name="T41" fmla="*/ 34 h 220"/>
                  <a:gd name="T42" fmla="*/ 119 w 197"/>
                  <a:gd name="T43" fmla="*/ 34 h 220"/>
                  <a:gd name="T44" fmla="*/ 123 w 197"/>
                  <a:gd name="T45" fmla="*/ 28 h 220"/>
                  <a:gd name="T46" fmla="*/ 143 w 197"/>
                  <a:gd name="T47" fmla="*/ 20 h 220"/>
                  <a:gd name="T48" fmla="*/ 147 w 197"/>
                  <a:gd name="T49" fmla="*/ 24 h 220"/>
                  <a:gd name="T50" fmla="*/ 159 w 197"/>
                  <a:gd name="T51" fmla="*/ 26 h 220"/>
                  <a:gd name="T52" fmla="*/ 167 w 197"/>
                  <a:gd name="T53" fmla="*/ 46 h 220"/>
                  <a:gd name="T54" fmla="*/ 165 w 197"/>
                  <a:gd name="T55" fmla="*/ 72 h 220"/>
                  <a:gd name="T56" fmla="*/ 171 w 197"/>
                  <a:gd name="T57" fmla="*/ 82 h 220"/>
                  <a:gd name="T58" fmla="*/ 169 w 197"/>
                  <a:gd name="T59" fmla="*/ 92 h 220"/>
                  <a:gd name="T60" fmla="*/ 179 w 197"/>
                  <a:gd name="T61" fmla="*/ 94 h 220"/>
                  <a:gd name="T62" fmla="*/ 191 w 197"/>
                  <a:gd name="T63" fmla="*/ 92 h 220"/>
                  <a:gd name="T64" fmla="*/ 197 w 197"/>
                  <a:gd name="T65" fmla="*/ 122 h 220"/>
                  <a:gd name="T66" fmla="*/ 191 w 197"/>
                  <a:gd name="T67" fmla="*/ 128 h 220"/>
                  <a:gd name="T68" fmla="*/ 165 w 197"/>
                  <a:gd name="T69" fmla="*/ 128 h 220"/>
                  <a:gd name="T70" fmla="*/ 181 w 197"/>
                  <a:gd name="T71" fmla="*/ 210 h 2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7" h="220">
                    <a:moveTo>
                      <a:pt x="181" y="212"/>
                    </a:moveTo>
                    <a:lnTo>
                      <a:pt x="159" y="220"/>
                    </a:lnTo>
                    <a:lnTo>
                      <a:pt x="117" y="220"/>
                    </a:lnTo>
                    <a:lnTo>
                      <a:pt x="107" y="216"/>
                    </a:lnTo>
                    <a:lnTo>
                      <a:pt x="105" y="214"/>
                    </a:lnTo>
                    <a:lnTo>
                      <a:pt x="101" y="210"/>
                    </a:lnTo>
                    <a:lnTo>
                      <a:pt x="33" y="210"/>
                    </a:lnTo>
                    <a:lnTo>
                      <a:pt x="27" y="206"/>
                    </a:lnTo>
                    <a:lnTo>
                      <a:pt x="25" y="204"/>
                    </a:lnTo>
                    <a:lnTo>
                      <a:pt x="21" y="204"/>
                    </a:lnTo>
                    <a:lnTo>
                      <a:pt x="11" y="206"/>
                    </a:lnTo>
                    <a:lnTo>
                      <a:pt x="4" y="206"/>
                    </a:lnTo>
                    <a:lnTo>
                      <a:pt x="0" y="204"/>
                    </a:lnTo>
                    <a:lnTo>
                      <a:pt x="0" y="194"/>
                    </a:lnTo>
                    <a:lnTo>
                      <a:pt x="4" y="188"/>
                    </a:lnTo>
                    <a:lnTo>
                      <a:pt x="4" y="180"/>
                    </a:lnTo>
                    <a:lnTo>
                      <a:pt x="4" y="174"/>
                    </a:lnTo>
                    <a:lnTo>
                      <a:pt x="7" y="162"/>
                    </a:lnTo>
                    <a:lnTo>
                      <a:pt x="11" y="150"/>
                    </a:lnTo>
                    <a:lnTo>
                      <a:pt x="13" y="140"/>
                    </a:lnTo>
                    <a:lnTo>
                      <a:pt x="19" y="132"/>
                    </a:lnTo>
                    <a:lnTo>
                      <a:pt x="25" y="122"/>
                    </a:lnTo>
                    <a:lnTo>
                      <a:pt x="31" y="112"/>
                    </a:lnTo>
                    <a:lnTo>
                      <a:pt x="35" y="104"/>
                    </a:lnTo>
                    <a:lnTo>
                      <a:pt x="35" y="92"/>
                    </a:lnTo>
                    <a:lnTo>
                      <a:pt x="33" y="84"/>
                    </a:lnTo>
                    <a:lnTo>
                      <a:pt x="29" y="74"/>
                    </a:lnTo>
                    <a:lnTo>
                      <a:pt x="25" y="66"/>
                    </a:lnTo>
                    <a:lnTo>
                      <a:pt x="23" y="56"/>
                    </a:lnTo>
                    <a:lnTo>
                      <a:pt x="23" y="52"/>
                    </a:lnTo>
                    <a:lnTo>
                      <a:pt x="25" y="48"/>
                    </a:lnTo>
                    <a:lnTo>
                      <a:pt x="27" y="44"/>
                    </a:lnTo>
                    <a:lnTo>
                      <a:pt x="27" y="40"/>
                    </a:lnTo>
                    <a:lnTo>
                      <a:pt x="27" y="32"/>
                    </a:lnTo>
                    <a:lnTo>
                      <a:pt x="23" y="24"/>
                    </a:lnTo>
                    <a:lnTo>
                      <a:pt x="15" y="0"/>
                    </a:lnTo>
                    <a:lnTo>
                      <a:pt x="79" y="0"/>
                    </a:lnTo>
                    <a:lnTo>
                      <a:pt x="79" y="12"/>
                    </a:lnTo>
                    <a:lnTo>
                      <a:pt x="85" y="24"/>
                    </a:lnTo>
                    <a:lnTo>
                      <a:pt x="93" y="32"/>
                    </a:lnTo>
                    <a:lnTo>
                      <a:pt x="95" y="34"/>
                    </a:lnTo>
                    <a:lnTo>
                      <a:pt x="99" y="34"/>
                    </a:lnTo>
                    <a:lnTo>
                      <a:pt x="111" y="34"/>
                    </a:lnTo>
                    <a:lnTo>
                      <a:pt x="119" y="34"/>
                    </a:lnTo>
                    <a:lnTo>
                      <a:pt x="121" y="32"/>
                    </a:lnTo>
                    <a:lnTo>
                      <a:pt x="123" y="28"/>
                    </a:lnTo>
                    <a:lnTo>
                      <a:pt x="123" y="20"/>
                    </a:lnTo>
                    <a:lnTo>
                      <a:pt x="143" y="20"/>
                    </a:lnTo>
                    <a:lnTo>
                      <a:pt x="145" y="22"/>
                    </a:lnTo>
                    <a:lnTo>
                      <a:pt x="147" y="24"/>
                    </a:lnTo>
                    <a:lnTo>
                      <a:pt x="151" y="26"/>
                    </a:lnTo>
                    <a:lnTo>
                      <a:pt x="159" y="26"/>
                    </a:lnTo>
                    <a:lnTo>
                      <a:pt x="165" y="24"/>
                    </a:lnTo>
                    <a:lnTo>
                      <a:pt x="167" y="46"/>
                    </a:lnTo>
                    <a:lnTo>
                      <a:pt x="165" y="68"/>
                    </a:lnTo>
                    <a:lnTo>
                      <a:pt x="165" y="72"/>
                    </a:lnTo>
                    <a:lnTo>
                      <a:pt x="169" y="74"/>
                    </a:lnTo>
                    <a:lnTo>
                      <a:pt x="171" y="82"/>
                    </a:lnTo>
                    <a:lnTo>
                      <a:pt x="171" y="86"/>
                    </a:lnTo>
                    <a:lnTo>
                      <a:pt x="169" y="92"/>
                    </a:lnTo>
                    <a:lnTo>
                      <a:pt x="175" y="94"/>
                    </a:lnTo>
                    <a:lnTo>
                      <a:pt x="179" y="94"/>
                    </a:lnTo>
                    <a:lnTo>
                      <a:pt x="183" y="92"/>
                    </a:lnTo>
                    <a:lnTo>
                      <a:pt x="191" y="92"/>
                    </a:lnTo>
                    <a:lnTo>
                      <a:pt x="197" y="92"/>
                    </a:lnTo>
                    <a:lnTo>
                      <a:pt x="197" y="122"/>
                    </a:lnTo>
                    <a:lnTo>
                      <a:pt x="195" y="126"/>
                    </a:lnTo>
                    <a:lnTo>
                      <a:pt x="191" y="128"/>
                    </a:lnTo>
                    <a:lnTo>
                      <a:pt x="189" y="128"/>
                    </a:lnTo>
                    <a:lnTo>
                      <a:pt x="165" y="128"/>
                    </a:lnTo>
                    <a:lnTo>
                      <a:pt x="165" y="192"/>
                    </a:lnTo>
                    <a:lnTo>
                      <a:pt x="181" y="210"/>
                    </a:lnTo>
                    <a:lnTo>
                      <a:pt x="181" y="2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6" name="Freeform 116"/>
              <p:cNvSpPr>
                <a:spLocks noChangeAspect="1"/>
              </p:cNvSpPr>
              <p:nvPr/>
            </p:nvSpPr>
            <p:spPr bwMode="gray">
              <a:xfrm>
                <a:off x="2996" y="2464"/>
                <a:ext cx="148" cy="168"/>
              </a:xfrm>
              <a:custGeom>
                <a:avLst/>
                <a:gdLst>
                  <a:gd name="T0" fmla="*/ 94 w 148"/>
                  <a:gd name="T1" fmla="*/ 8 h 168"/>
                  <a:gd name="T2" fmla="*/ 98 w 148"/>
                  <a:gd name="T3" fmla="*/ 14 h 168"/>
                  <a:gd name="T4" fmla="*/ 100 w 148"/>
                  <a:gd name="T5" fmla="*/ 18 h 168"/>
                  <a:gd name="T6" fmla="*/ 102 w 148"/>
                  <a:gd name="T7" fmla="*/ 20 h 168"/>
                  <a:gd name="T8" fmla="*/ 100 w 148"/>
                  <a:gd name="T9" fmla="*/ 22 h 168"/>
                  <a:gd name="T10" fmla="*/ 102 w 148"/>
                  <a:gd name="T11" fmla="*/ 26 h 168"/>
                  <a:gd name="T12" fmla="*/ 106 w 148"/>
                  <a:gd name="T13" fmla="*/ 32 h 168"/>
                  <a:gd name="T14" fmla="*/ 112 w 148"/>
                  <a:gd name="T15" fmla="*/ 36 h 168"/>
                  <a:gd name="T16" fmla="*/ 120 w 148"/>
                  <a:gd name="T17" fmla="*/ 42 h 168"/>
                  <a:gd name="T18" fmla="*/ 124 w 148"/>
                  <a:gd name="T19" fmla="*/ 46 h 168"/>
                  <a:gd name="T20" fmla="*/ 126 w 148"/>
                  <a:gd name="T21" fmla="*/ 52 h 168"/>
                  <a:gd name="T22" fmla="*/ 128 w 148"/>
                  <a:gd name="T23" fmla="*/ 62 h 168"/>
                  <a:gd name="T24" fmla="*/ 128 w 148"/>
                  <a:gd name="T25" fmla="*/ 68 h 168"/>
                  <a:gd name="T26" fmla="*/ 132 w 148"/>
                  <a:gd name="T27" fmla="*/ 70 h 168"/>
                  <a:gd name="T28" fmla="*/ 136 w 148"/>
                  <a:gd name="T29" fmla="*/ 72 h 168"/>
                  <a:gd name="T30" fmla="*/ 140 w 148"/>
                  <a:gd name="T31" fmla="*/ 74 h 168"/>
                  <a:gd name="T32" fmla="*/ 144 w 148"/>
                  <a:gd name="T33" fmla="*/ 74 h 168"/>
                  <a:gd name="T34" fmla="*/ 148 w 148"/>
                  <a:gd name="T35" fmla="*/ 80 h 168"/>
                  <a:gd name="T36" fmla="*/ 140 w 148"/>
                  <a:gd name="T37" fmla="*/ 84 h 168"/>
                  <a:gd name="T38" fmla="*/ 134 w 148"/>
                  <a:gd name="T39" fmla="*/ 88 h 168"/>
                  <a:gd name="T40" fmla="*/ 126 w 148"/>
                  <a:gd name="T41" fmla="*/ 100 h 168"/>
                  <a:gd name="T42" fmla="*/ 116 w 148"/>
                  <a:gd name="T43" fmla="*/ 112 h 168"/>
                  <a:gd name="T44" fmla="*/ 106 w 148"/>
                  <a:gd name="T45" fmla="*/ 122 h 168"/>
                  <a:gd name="T46" fmla="*/ 104 w 148"/>
                  <a:gd name="T47" fmla="*/ 124 h 168"/>
                  <a:gd name="T48" fmla="*/ 100 w 148"/>
                  <a:gd name="T49" fmla="*/ 126 h 168"/>
                  <a:gd name="T50" fmla="*/ 98 w 148"/>
                  <a:gd name="T51" fmla="*/ 128 h 168"/>
                  <a:gd name="T52" fmla="*/ 94 w 148"/>
                  <a:gd name="T53" fmla="*/ 132 h 168"/>
                  <a:gd name="T54" fmla="*/ 92 w 148"/>
                  <a:gd name="T55" fmla="*/ 138 h 168"/>
                  <a:gd name="T56" fmla="*/ 88 w 148"/>
                  <a:gd name="T57" fmla="*/ 142 h 168"/>
                  <a:gd name="T58" fmla="*/ 84 w 148"/>
                  <a:gd name="T59" fmla="*/ 146 h 168"/>
                  <a:gd name="T60" fmla="*/ 78 w 148"/>
                  <a:gd name="T61" fmla="*/ 148 h 168"/>
                  <a:gd name="T62" fmla="*/ 72 w 148"/>
                  <a:gd name="T63" fmla="*/ 146 h 168"/>
                  <a:gd name="T64" fmla="*/ 68 w 148"/>
                  <a:gd name="T65" fmla="*/ 142 h 168"/>
                  <a:gd name="T66" fmla="*/ 62 w 148"/>
                  <a:gd name="T67" fmla="*/ 140 h 168"/>
                  <a:gd name="T68" fmla="*/ 56 w 148"/>
                  <a:gd name="T69" fmla="*/ 138 h 168"/>
                  <a:gd name="T70" fmla="*/ 52 w 148"/>
                  <a:gd name="T71" fmla="*/ 142 h 168"/>
                  <a:gd name="T72" fmla="*/ 44 w 148"/>
                  <a:gd name="T73" fmla="*/ 150 h 168"/>
                  <a:gd name="T74" fmla="*/ 36 w 148"/>
                  <a:gd name="T75" fmla="*/ 162 h 168"/>
                  <a:gd name="T76" fmla="*/ 28 w 148"/>
                  <a:gd name="T77" fmla="*/ 168 h 168"/>
                  <a:gd name="T78" fmla="*/ 12 w 148"/>
                  <a:gd name="T79" fmla="*/ 168 h 168"/>
                  <a:gd name="T80" fmla="*/ 14 w 148"/>
                  <a:gd name="T81" fmla="*/ 160 h 168"/>
                  <a:gd name="T82" fmla="*/ 16 w 148"/>
                  <a:gd name="T83" fmla="*/ 152 h 168"/>
                  <a:gd name="T84" fmla="*/ 16 w 148"/>
                  <a:gd name="T85" fmla="*/ 146 h 168"/>
                  <a:gd name="T86" fmla="*/ 14 w 148"/>
                  <a:gd name="T87" fmla="*/ 142 h 168"/>
                  <a:gd name="T88" fmla="*/ 6 w 148"/>
                  <a:gd name="T89" fmla="*/ 134 h 168"/>
                  <a:gd name="T90" fmla="*/ 0 w 148"/>
                  <a:gd name="T91" fmla="*/ 132 h 168"/>
                  <a:gd name="T92" fmla="*/ 0 w 148"/>
                  <a:gd name="T93" fmla="*/ 78 h 168"/>
                  <a:gd name="T94" fmla="*/ 20 w 148"/>
                  <a:gd name="T95" fmla="*/ 78 h 168"/>
                  <a:gd name="T96" fmla="*/ 20 w 148"/>
                  <a:gd name="T97" fmla="*/ 10 h 168"/>
                  <a:gd name="T98" fmla="*/ 42 w 148"/>
                  <a:gd name="T99" fmla="*/ 8 h 168"/>
                  <a:gd name="T100" fmla="*/ 60 w 148"/>
                  <a:gd name="T101" fmla="*/ 6 h 168"/>
                  <a:gd name="T102" fmla="*/ 64 w 148"/>
                  <a:gd name="T103" fmla="*/ 12 h 168"/>
                  <a:gd name="T104" fmla="*/ 78 w 148"/>
                  <a:gd name="T105" fmla="*/ 6 h 168"/>
                  <a:gd name="T106" fmla="*/ 82 w 148"/>
                  <a:gd name="T107" fmla="*/ 2 h 168"/>
                  <a:gd name="T108" fmla="*/ 88 w 148"/>
                  <a:gd name="T109" fmla="*/ 0 h 168"/>
                  <a:gd name="T110" fmla="*/ 92 w 148"/>
                  <a:gd name="T111" fmla="*/ 0 h 168"/>
                  <a:gd name="T112" fmla="*/ 94 w 148"/>
                  <a:gd name="T113" fmla="*/ 2 h 168"/>
                  <a:gd name="T114" fmla="*/ 94 w 148"/>
                  <a:gd name="T115" fmla="*/ 8 h 1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8" h="168">
                    <a:moveTo>
                      <a:pt x="94" y="8"/>
                    </a:moveTo>
                    <a:lnTo>
                      <a:pt x="98" y="14"/>
                    </a:lnTo>
                    <a:lnTo>
                      <a:pt x="100" y="18"/>
                    </a:lnTo>
                    <a:lnTo>
                      <a:pt x="102" y="20"/>
                    </a:lnTo>
                    <a:lnTo>
                      <a:pt x="100" y="22"/>
                    </a:lnTo>
                    <a:lnTo>
                      <a:pt x="102" y="26"/>
                    </a:lnTo>
                    <a:lnTo>
                      <a:pt x="106" y="32"/>
                    </a:lnTo>
                    <a:lnTo>
                      <a:pt x="112" y="36"/>
                    </a:lnTo>
                    <a:lnTo>
                      <a:pt x="120" y="42"/>
                    </a:lnTo>
                    <a:lnTo>
                      <a:pt x="124" y="46"/>
                    </a:lnTo>
                    <a:lnTo>
                      <a:pt x="126" y="52"/>
                    </a:lnTo>
                    <a:lnTo>
                      <a:pt x="128" y="62"/>
                    </a:lnTo>
                    <a:lnTo>
                      <a:pt x="128" y="68"/>
                    </a:lnTo>
                    <a:lnTo>
                      <a:pt x="132" y="70"/>
                    </a:lnTo>
                    <a:lnTo>
                      <a:pt x="136" y="72"/>
                    </a:lnTo>
                    <a:lnTo>
                      <a:pt x="140" y="74"/>
                    </a:lnTo>
                    <a:lnTo>
                      <a:pt x="144" y="74"/>
                    </a:lnTo>
                    <a:lnTo>
                      <a:pt x="148" y="80"/>
                    </a:lnTo>
                    <a:lnTo>
                      <a:pt x="140" y="84"/>
                    </a:lnTo>
                    <a:lnTo>
                      <a:pt x="134" y="88"/>
                    </a:lnTo>
                    <a:lnTo>
                      <a:pt x="126" y="100"/>
                    </a:lnTo>
                    <a:lnTo>
                      <a:pt x="116" y="112"/>
                    </a:lnTo>
                    <a:lnTo>
                      <a:pt x="106" y="122"/>
                    </a:lnTo>
                    <a:lnTo>
                      <a:pt x="104" y="124"/>
                    </a:lnTo>
                    <a:lnTo>
                      <a:pt x="100" y="126"/>
                    </a:lnTo>
                    <a:lnTo>
                      <a:pt x="98" y="128"/>
                    </a:lnTo>
                    <a:lnTo>
                      <a:pt x="94" y="132"/>
                    </a:lnTo>
                    <a:lnTo>
                      <a:pt x="92" y="138"/>
                    </a:lnTo>
                    <a:lnTo>
                      <a:pt x="88" y="142"/>
                    </a:lnTo>
                    <a:lnTo>
                      <a:pt x="84" y="146"/>
                    </a:lnTo>
                    <a:lnTo>
                      <a:pt x="78" y="148"/>
                    </a:lnTo>
                    <a:lnTo>
                      <a:pt x="72" y="146"/>
                    </a:lnTo>
                    <a:lnTo>
                      <a:pt x="68" y="142"/>
                    </a:lnTo>
                    <a:lnTo>
                      <a:pt x="62" y="140"/>
                    </a:lnTo>
                    <a:lnTo>
                      <a:pt x="56" y="138"/>
                    </a:lnTo>
                    <a:lnTo>
                      <a:pt x="52" y="142"/>
                    </a:lnTo>
                    <a:lnTo>
                      <a:pt x="44" y="150"/>
                    </a:lnTo>
                    <a:lnTo>
                      <a:pt x="36" y="162"/>
                    </a:lnTo>
                    <a:lnTo>
                      <a:pt x="28" y="168"/>
                    </a:lnTo>
                    <a:lnTo>
                      <a:pt x="12" y="168"/>
                    </a:lnTo>
                    <a:lnTo>
                      <a:pt x="14" y="160"/>
                    </a:lnTo>
                    <a:lnTo>
                      <a:pt x="16" y="152"/>
                    </a:lnTo>
                    <a:lnTo>
                      <a:pt x="16" y="146"/>
                    </a:lnTo>
                    <a:lnTo>
                      <a:pt x="14" y="142"/>
                    </a:lnTo>
                    <a:lnTo>
                      <a:pt x="6" y="134"/>
                    </a:lnTo>
                    <a:lnTo>
                      <a:pt x="0" y="132"/>
                    </a:lnTo>
                    <a:lnTo>
                      <a:pt x="0" y="78"/>
                    </a:lnTo>
                    <a:lnTo>
                      <a:pt x="20" y="78"/>
                    </a:lnTo>
                    <a:lnTo>
                      <a:pt x="20" y="10"/>
                    </a:lnTo>
                    <a:lnTo>
                      <a:pt x="42" y="8"/>
                    </a:lnTo>
                    <a:lnTo>
                      <a:pt x="60" y="6"/>
                    </a:lnTo>
                    <a:lnTo>
                      <a:pt x="64" y="12"/>
                    </a:lnTo>
                    <a:lnTo>
                      <a:pt x="78" y="6"/>
                    </a:lnTo>
                    <a:lnTo>
                      <a:pt x="82" y="2"/>
                    </a:lnTo>
                    <a:lnTo>
                      <a:pt x="88" y="0"/>
                    </a:lnTo>
                    <a:lnTo>
                      <a:pt x="92" y="0"/>
                    </a:lnTo>
                    <a:lnTo>
                      <a:pt x="94" y="2"/>
                    </a:lnTo>
                    <a:lnTo>
                      <a:pt x="94"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7" name="Freeform 117"/>
              <p:cNvSpPr>
                <a:spLocks noChangeAspect="1"/>
              </p:cNvSpPr>
              <p:nvPr/>
            </p:nvSpPr>
            <p:spPr bwMode="gray">
              <a:xfrm>
                <a:off x="2421" y="1836"/>
                <a:ext cx="82" cy="82"/>
              </a:xfrm>
              <a:custGeom>
                <a:avLst/>
                <a:gdLst>
                  <a:gd name="T0" fmla="*/ 6 w 82"/>
                  <a:gd name="T1" fmla="*/ 78 h 82"/>
                  <a:gd name="T2" fmla="*/ 4 w 82"/>
                  <a:gd name="T3" fmla="*/ 74 h 82"/>
                  <a:gd name="T4" fmla="*/ 4 w 82"/>
                  <a:gd name="T5" fmla="*/ 68 h 82"/>
                  <a:gd name="T6" fmla="*/ 4 w 82"/>
                  <a:gd name="T7" fmla="*/ 62 h 82"/>
                  <a:gd name="T8" fmla="*/ 16 w 82"/>
                  <a:gd name="T9" fmla="*/ 62 h 82"/>
                  <a:gd name="T10" fmla="*/ 28 w 82"/>
                  <a:gd name="T11" fmla="*/ 60 h 82"/>
                  <a:gd name="T12" fmla="*/ 28 w 82"/>
                  <a:gd name="T13" fmla="*/ 58 h 82"/>
                  <a:gd name="T14" fmla="*/ 34 w 82"/>
                  <a:gd name="T15" fmla="*/ 60 h 82"/>
                  <a:gd name="T16" fmla="*/ 42 w 82"/>
                  <a:gd name="T17" fmla="*/ 62 h 82"/>
                  <a:gd name="T18" fmla="*/ 46 w 82"/>
                  <a:gd name="T19" fmla="*/ 60 h 82"/>
                  <a:gd name="T20" fmla="*/ 50 w 82"/>
                  <a:gd name="T21" fmla="*/ 58 h 82"/>
                  <a:gd name="T22" fmla="*/ 38 w 82"/>
                  <a:gd name="T23" fmla="*/ 56 h 82"/>
                  <a:gd name="T24" fmla="*/ 32 w 82"/>
                  <a:gd name="T25" fmla="*/ 54 h 82"/>
                  <a:gd name="T26" fmla="*/ 30 w 82"/>
                  <a:gd name="T27" fmla="*/ 50 h 82"/>
                  <a:gd name="T28" fmla="*/ 26 w 82"/>
                  <a:gd name="T29" fmla="*/ 52 h 82"/>
                  <a:gd name="T30" fmla="*/ 24 w 82"/>
                  <a:gd name="T31" fmla="*/ 54 h 82"/>
                  <a:gd name="T32" fmla="*/ 22 w 82"/>
                  <a:gd name="T33" fmla="*/ 56 h 82"/>
                  <a:gd name="T34" fmla="*/ 18 w 82"/>
                  <a:gd name="T35" fmla="*/ 58 h 82"/>
                  <a:gd name="T36" fmla="*/ 6 w 82"/>
                  <a:gd name="T37" fmla="*/ 56 h 82"/>
                  <a:gd name="T38" fmla="*/ 6 w 82"/>
                  <a:gd name="T39" fmla="*/ 52 h 82"/>
                  <a:gd name="T40" fmla="*/ 8 w 82"/>
                  <a:gd name="T41" fmla="*/ 46 h 82"/>
                  <a:gd name="T42" fmla="*/ 6 w 82"/>
                  <a:gd name="T43" fmla="*/ 40 h 82"/>
                  <a:gd name="T44" fmla="*/ 4 w 82"/>
                  <a:gd name="T45" fmla="*/ 36 h 82"/>
                  <a:gd name="T46" fmla="*/ 2 w 82"/>
                  <a:gd name="T47" fmla="*/ 32 h 82"/>
                  <a:gd name="T48" fmla="*/ 0 w 82"/>
                  <a:gd name="T49" fmla="*/ 30 h 82"/>
                  <a:gd name="T50" fmla="*/ 2 w 82"/>
                  <a:gd name="T51" fmla="*/ 24 h 82"/>
                  <a:gd name="T52" fmla="*/ 4 w 82"/>
                  <a:gd name="T53" fmla="*/ 16 h 82"/>
                  <a:gd name="T54" fmla="*/ 10 w 82"/>
                  <a:gd name="T55" fmla="*/ 4 h 82"/>
                  <a:gd name="T56" fmla="*/ 14 w 82"/>
                  <a:gd name="T57" fmla="*/ 4 h 82"/>
                  <a:gd name="T58" fmla="*/ 16 w 82"/>
                  <a:gd name="T59" fmla="*/ 4 h 82"/>
                  <a:gd name="T60" fmla="*/ 20 w 82"/>
                  <a:gd name="T61" fmla="*/ 4 h 82"/>
                  <a:gd name="T62" fmla="*/ 22 w 82"/>
                  <a:gd name="T63" fmla="*/ 2 h 82"/>
                  <a:gd name="T64" fmla="*/ 26 w 82"/>
                  <a:gd name="T65" fmla="*/ 0 h 82"/>
                  <a:gd name="T66" fmla="*/ 30 w 82"/>
                  <a:gd name="T67" fmla="*/ 0 h 82"/>
                  <a:gd name="T68" fmla="*/ 38 w 82"/>
                  <a:gd name="T69" fmla="*/ 2 h 82"/>
                  <a:gd name="T70" fmla="*/ 46 w 82"/>
                  <a:gd name="T71" fmla="*/ 6 h 82"/>
                  <a:gd name="T72" fmla="*/ 52 w 82"/>
                  <a:gd name="T73" fmla="*/ 8 h 82"/>
                  <a:gd name="T74" fmla="*/ 54 w 82"/>
                  <a:gd name="T75" fmla="*/ 14 h 82"/>
                  <a:gd name="T76" fmla="*/ 64 w 82"/>
                  <a:gd name="T77" fmla="*/ 28 h 82"/>
                  <a:gd name="T78" fmla="*/ 68 w 82"/>
                  <a:gd name="T79" fmla="*/ 32 h 82"/>
                  <a:gd name="T80" fmla="*/ 74 w 82"/>
                  <a:gd name="T81" fmla="*/ 36 h 82"/>
                  <a:gd name="T82" fmla="*/ 72 w 82"/>
                  <a:gd name="T83" fmla="*/ 36 h 82"/>
                  <a:gd name="T84" fmla="*/ 76 w 82"/>
                  <a:gd name="T85" fmla="*/ 48 h 82"/>
                  <a:gd name="T86" fmla="*/ 80 w 82"/>
                  <a:gd name="T87" fmla="*/ 58 h 82"/>
                  <a:gd name="T88" fmla="*/ 82 w 82"/>
                  <a:gd name="T89" fmla="*/ 66 h 82"/>
                  <a:gd name="T90" fmla="*/ 82 w 82"/>
                  <a:gd name="T91" fmla="*/ 72 h 82"/>
                  <a:gd name="T92" fmla="*/ 82 w 82"/>
                  <a:gd name="T93" fmla="*/ 80 h 82"/>
                  <a:gd name="T94" fmla="*/ 80 w 82"/>
                  <a:gd name="T95" fmla="*/ 80 h 82"/>
                  <a:gd name="T96" fmla="*/ 74 w 82"/>
                  <a:gd name="T97" fmla="*/ 82 h 82"/>
                  <a:gd name="T98" fmla="*/ 68 w 82"/>
                  <a:gd name="T99" fmla="*/ 80 h 82"/>
                  <a:gd name="T100" fmla="*/ 62 w 82"/>
                  <a:gd name="T101" fmla="*/ 78 h 82"/>
                  <a:gd name="T102" fmla="*/ 56 w 82"/>
                  <a:gd name="T103" fmla="*/ 76 h 82"/>
                  <a:gd name="T104" fmla="*/ 50 w 82"/>
                  <a:gd name="T105" fmla="*/ 74 h 82"/>
                  <a:gd name="T106" fmla="*/ 38 w 82"/>
                  <a:gd name="T107" fmla="*/ 74 h 82"/>
                  <a:gd name="T108" fmla="*/ 26 w 82"/>
                  <a:gd name="T109" fmla="*/ 76 h 82"/>
                  <a:gd name="T110" fmla="*/ 18 w 82"/>
                  <a:gd name="T111" fmla="*/ 78 h 82"/>
                  <a:gd name="T112" fmla="*/ 6 w 82"/>
                  <a:gd name="T113" fmla="*/ 78 h 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2" h="82">
                    <a:moveTo>
                      <a:pt x="6" y="78"/>
                    </a:moveTo>
                    <a:lnTo>
                      <a:pt x="4" y="74"/>
                    </a:lnTo>
                    <a:lnTo>
                      <a:pt x="4" y="68"/>
                    </a:lnTo>
                    <a:lnTo>
                      <a:pt x="4" y="62"/>
                    </a:lnTo>
                    <a:lnTo>
                      <a:pt x="16" y="62"/>
                    </a:lnTo>
                    <a:lnTo>
                      <a:pt x="28" y="60"/>
                    </a:lnTo>
                    <a:lnTo>
                      <a:pt x="28" y="58"/>
                    </a:lnTo>
                    <a:lnTo>
                      <a:pt x="34" y="60"/>
                    </a:lnTo>
                    <a:lnTo>
                      <a:pt x="42" y="62"/>
                    </a:lnTo>
                    <a:lnTo>
                      <a:pt x="46" y="60"/>
                    </a:lnTo>
                    <a:lnTo>
                      <a:pt x="50" y="58"/>
                    </a:lnTo>
                    <a:lnTo>
                      <a:pt x="38" y="56"/>
                    </a:lnTo>
                    <a:lnTo>
                      <a:pt x="32" y="54"/>
                    </a:lnTo>
                    <a:lnTo>
                      <a:pt x="30" y="50"/>
                    </a:lnTo>
                    <a:lnTo>
                      <a:pt x="26" y="52"/>
                    </a:lnTo>
                    <a:lnTo>
                      <a:pt x="24" y="54"/>
                    </a:lnTo>
                    <a:lnTo>
                      <a:pt x="22" y="56"/>
                    </a:lnTo>
                    <a:lnTo>
                      <a:pt x="18" y="58"/>
                    </a:lnTo>
                    <a:lnTo>
                      <a:pt x="6" y="56"/>
                    </a:lnTo>
                    <a:lnTo>
                      <a:pt x="6" y="52"/>
                    </a:lnTo>
                    <a:lnTo>
                      <a:pt x="8" y="46"/>
                    </a:lnTo>
                    <a:lnTo>
                      <a:pt x="6" y="40"/>
                    </a:lnTo>
                    <a:lnTo>
                      <a:pt x="4" y="36"/>
                    </a:lnTo>
                    <a:lnTo>
                      <a:pt x="2" y="32"/>
                    </a:lnTo>
                    <a:lnTo>
                      <a:pt x="0" y="30"/>
                    </a:lnTo>
                    <a:lnTo>
                      <a:pt x="2" y="24"/>
                    </a:lnTo>
                    <a:lnTo>
                      <a:pt x="4" y="16"/>
                    </a:lnTo>
                    <a:lnTo>
                      <a:pt x="10" y="4"/>
                    </a:lnTo>
                    <a:lnTo>
                      <a:pt x="14" y="4"/>
                    </a:lnTo>
                    <a:lnTo>
                      <a:pt x="16" y="4"/>
                    </a:lnTo>
                    <a:lnTo>
                      <a:pt x="20" y="4"/>
                    </a:lnTo>
                    <a:lnTo>
                      <a:pt x="22" y="2"/>
                    </a:lnTo>
                    <a:lnTo>
                      <a:pt x="26" y="0"/>
                    </a:lnTo>
                    <a:lnTo>
                      <a:pt x="30" y="0"/>
                    </a:lnTo>
                    <a:lnTo>
                      <a:pt x="38" y="2"/>
                    </a:lnTo>
                    <a:lnTo>
                      <a:pt x="46" y="6"/>
                    </a:lnTo>
                    <a:lnTo>
                      <a:pt x="52" y="8"/>
                    </a:lnTo>
                    <a:lnTo>
                      <a:pt x="54" y="14"/>
                    </a:lnTo>
                    <a:lnTo>
                      <a:pt x="64" y="28"/>
                    </a:lnTo>
                    <a:lnTo>
                      <a:pt x="68" y="32"/>
                    </a:lnTo>
                    <a:lnTo>
                      <a:pt x="74" y="36"/>
                    </a:lnTo>
                    <a:lnTo>
                      <a:pt x="72" y="36"/>
                    </a:lnTo>
                    <a:lnTo>
                      <a:pt x="76" y="48"/>
                    </a:lnTo>
                    <a:lnTo>
                      <a:pt x="80" y="58"/>
                    </a:lnTo>
                    <a:lnTo>
                      <a:pt x="82" y="66"/>
                    </a:lnTo>
                    <a:lnTo>
                      <a:pt x="82" y="72"/>
                    </a:lnTo>
                    <a:lnTo>
                      <a:pt x="82" y="80"/>
                    </a:lnTo>
                    <a:lnTo>
                      <a:pt x="80" y="80"/>
                    </a:lnTo>
                    <a:lnTo>
                      <a:pt x="74" y="82"/>
                    </a:lnTo>
                    <a:lnTo>
                      <a:pt x="68" y="80"/>
                    </a:lnTo>
                    <a:lnTo>
                      <a:pt x="62" y="78"/>
                    </a:lnTo>
                    <a:lnTo>
                      <a:pt x="56" y="76"/>
                    </a:lnTo>
                    <a:lnTo>
                      <a:pt x="50" y="74"/>
                    </a:lnTo>
                    <a:lnTo>
                      <a:pt x="38" y="74"/>
                    </a:lnTo>
                    <a:lnTo>
                      <a:pt x="26" y="76"/>
                    </a:lnTo>
                    <a:lnTo>
                      <a:pt x="18" y="78"/>
                    </a:lnTo>
                    <a:lnTo>
                      <a:pt x="6" y="7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8" name="Freeform 118"/>
              <p:cNvSpPr>
                <a:spLocks noChangeAspect="1"/>
              </p:cNvSpPr>
              <p:nvPr/>
            </p:nvSpPr>
            <p:spPr bwMode="gray">
              <a:xfrm>
                <a:off x="2427" y="1910"/>
                <a:ext cx="44" cy="24"/>
              </a:xfrm>
              <a:custGeom>
                <a:avLst/>
                <a:gdLst>
                  <a:gd name="T0" fmla="*/ 0 w 44"/>
                  <a:gd name="T1" fmla="*/ 4 h 24"/>
                  <a:gd name="T2" fmla="*/ 12 w 44"/>
                  <a:gd name="T3" fmla="*/ 4 h 24"/>
                  <a:gd name="T4" fmla="*/ 20 w 44"/>
                  <a:gd name="T5" fmla="*/ 2 h 24"/>
                  <a:gd name="T6" fmla="*/ 32 w 44"/>
                  <a:gd name="T7" fmla="*/ 0 h 24"/>
                  <a:gd name="T8" fmla="*/ 44 w 44"/>
                  <a:gd name="T9" fmla="*/ 0 h 24"/>
                  <a:gd name="T10" fmla="*/ 44 w 44"/>
                  <a:gd name="T11" fmla="*/ 4 h 24"/>
                  <a:gd name="T12" fmla="*/ 44 w 44"/>
                  <a:gd name="T13" fmla="*/ 8 h 24"/>
                  <a:gd name="T14" fmla="*/ 40 w 44"/>
                  <a:gd name="T15" fmla="*/ 8 h 24"/>
                  <a:gd name="T16" fmla="*/ 42 w 44"/>
                  <a:gd name="T17" fmla="*/ 12 h 24"/>
                  <a:gd name="T18" fmla="*/ 44 w 44"/>
                  <a:gd name="T19" fmla="*/ 12 h 24"/>
                  <a:gd name="T20" fmla="*/ 44 w 44"/>
                  <a:gd name="T21" fmla="*/ 16 h 24"/>
                  <a:gd name="T22" fmla="*/ 38 w 44"/>
                  <a:gd name="T23" fmla="*/ 18 h 24"/>
                  <a:gd name="T24" fmla="*/ 34 w 44"/>
                  <a:gd name="T25" fmla="*/ 20 h 24"/>
                  <a:gd name="T26" fmla="*/ 30 w 44"/>
                  <a:gd name="T27" fmla="*/ 22 h 24"/>
                  <a:gd name="T28" fmla="*/ 26 w 44"/>
                  <a:gd name="T29" fmla="*/ 24 h 24"/>
                  <a:gd name="T30" fmla="*/ 20 w 44"/>
                  <a:gd name="T31" fmla="*/ 16 h 24"/>
                  <a:gd name="T32" fmla="*/ 18 w 44"/>
                  <a:gd name="T33" fmla="*/ 14 h 24"/>
                  <a:gd name="T34" fmla="*/ 16 w 44"/>
                  <a:gd name="T35" fmla="*/ 12 h 24"/>
                  <a:gd name="T36" fmla="*/ 8 w 44"/>
                  <a:gd name="T37" fmla="*/ 8 h 24"/>
                  <a:gd name="T38" fmla="*/ 0 w 44"/>
                  <a:gd name="T39" fmla="*/ 4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 h="24">
                    <a:moveTo>
                      <a:pt x="0" y="4"/>
                    </a:moveTo>
                    <a:lnTo>
                      <a:pt x="12" y="4"/>
                    </a:lnTo>
                    <a:lnTo>
                      <a:pt x="20" y="2"/>
                    </a:lnTo>
                    <a:lnTo>
                      <a:pt x="32" y="0"/>
                    </a:lnTo>
                    <a:lnTo>
                      <a:pt x="44" y="0"/>
                    </a:lnTo>
                    <a:lnTo>
                      <a:pt x="44" y="4"/>
                    </a:lnTo>
                    <a:lnTo>
                      <a:pt x="44" y="8"/>
                    </a:lnTo>
                    <a:lnTo>
                      <a:pt x="40" y="8"/>
                    </a:lnTo>
                    <a:lnTo>
                      <a:pt x="42" y="12"/>
                    </a:lnTo>
                    <a:lnTo>
                      <a:pt x="44" y="12"/>
                    </a:lnTo>
                    <a:lnTo>
                      <a:pt x="44" y="16"/>
                    </a:lnTo>
                    <a:lnTo>
                      <a:pt x="38" y="18"/>
                    </a:lnTo>
                    <a:lnTo>
                      <a:pt x="34" y="20"/>
                    </a:lnTo>
                    <a:lnTo>
                      <a:pt x="30" y="22"/>
                    </a:lnTo>
                    <a:lnTo>
                      <a:pt x="26" y="24"/>
                    </a:lnTo>
                    <a:lnTo>
                      <a:pt x="20" y="16"/>
                    </a:lnTo>
                    <a:lnTo>
                      <a:pt x="18" y="14"/>
                    </a:lnTo>
                    <a:lnTo>
                      <a:pt x="16" y="12"/>
                    </a:lnTo>
                    <a:lnTo>
                      <a:pt x="8" y="8"/>
                    </a:lnTo>
                    <a:lnTo>
                      <a:pt x="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9" name="Freeform 119"/>
              <p:cNvSpPr>
                <a:spLocks noChangeAspect="1"/>
              </p:cNvSpPr>
              <p:nvPr/>
            </p:nvSpPr>
            <p:spPr bwMode="gray">
              <a:xfrm>
                <a:off x="2453" y="1910"/>
                <a:ext cx="110" cy="96"/>
              </a:xfrm>
              <a:custGeom>
                <a:avLst/>
                <a:gdLst>
                  <a:gd name="T0" fmla="*/ 32 w 110"/>
                  <a:gd name="T1" fmla="*/ 60 h 96"/>
                  <a:gd name="T2" fmla="*/ 44 w 110"/>
                  <a:gd name="T3" fmla="*/ 48 h 96"/>
                  <a:gd name="T4" fmla="*/ 56 w 110"/>
                  <a:gd name="T5" fmla="*/ 48 h 96"/>
                  <a:gd name="T6" fmla="*/ 62 w 110"/>
                  <a:gd name="T7" fmla="*/ 54 h 96"/>
                  <a:gd name="T8" fmla="*/ 66 w 110"/>
                  <a:gd name="T9" fmla="*/ 68 h 96"/>
                  <a:gd name="T10" fmla="*/ 74 w 110"/>
                  <a:gd name="T11" fmla="*/ 76 h 96"/>
                  <a:gd name="T12" fmla="*/ 84 w 110"/>
                  <a:gd name="T13" fmla="*/ 78 h 96"/>
                  <a:gd name="T14" fmla="*/ 86 w 110"/>
                  <a:gd name="T15" fmla="*/ 96 h 96"/>
                  <a:gd name="T16" fmla="*/ 96 w 110"/>
                  <a:gd name="T17" fmla="*/ 96 h 96"/>
                  <a:gd name="T18" fmla="*/ 102 w 110"/>
                  <a:gd name="T19" fmla="*/ 96 h 96"/>
                  <a:gd name="T20" fmla="*/ 106 w 110"/>
                  <a:gd name="T21" fmla="*/ 84 h 96"/>
                  <a:gd name="T22" fmla="*/ 104 w 110"/>
                  <a:gd name="T23" fmla="*/ 80 h 96"/>
                  <a:gd name="T24" fmla="*/ 102 w 110"/>
                  <a:gd name="T25" fmla="*/ 76 h 96"/>
                  <a:gd name="T26" fmla="*/ 110 w 110"/>
                  <a:gd name="T27" fmla="*/ 72 h 96"/>
                  <a:gd name="T28" fmla="*/ 106 w 110"/>
                  <a:gd name="T29" fmla="*/ 64 h 96"/>
                  <a:gd name="T30" fmla="*/ 106 w 110"/>
                  <a:gd name="T31" fmla="*/ 46 h 96"/>
                  <a:gd name="T32" fmla="*/ 110 w 110"/>
                  <a:gd name="T33" fmla="*/ 44 h 96"/>
                  <a:gd name="T34" fmla="*/ 102 w 110"/>
                  <a:gd name="T35" fmla="*/ 40 h 96"/>
                  <a:gd name="T36" fmla="*/ 94 w 110"/>
                  <a:gd name="T37" fmla="*/ 14 h 96"/>
                  <a:gd name="T38" fmla="*/ 84 w 110"/>
                  <a:gd name="T39" fmla="*/ 6 h 96"/>
                  <a:gd name="T40" fmla="*/ 80 w 110"/>
                  <a:gd name="T41" fmla="*/ 10 h 96"/>
                  <a:gd name="T42" fmla="*/ 60 w 110"/>
                  <a:gd name="T43" fmla="*/ 8 h 96"/>
                  <a:gd name="T44" fmla="*/ 48 w 110"/>
                  <a:gd name="T45" fmla="*/ 6 h 96"/>
                  <a:gd name="T46" fmla="*/ 36 w 110"/>
                  <a:gd name="T47" fmla="*/ 6 h 96"/>
                  <a:gd name="T48" fmla="*/ 24 w 110"/>
                  <a:gd name="T49" fmla="*/ 2 h 96"/>
                  <a:gd name="T50" fmla="*/ 18 w 110"/>
                  <a:gd name="T51" fmla="*/ 4 h 96"/>
                  <a:gd name="T52" fmla="*/ 14 w 110"/>
                  <a:gd name="T53" fmla="*/ 8 h 96"/>
                  <a:gd name="T54" fmla="*/ 18 w 110"/>
                  <a:gd name="T55" fmla="*/ 12 h 96"/>
                  <a:gd name="T56" fmla="*/ 12 w 110"/>
                  <a:gd name="T57" fmla="*/ 18 h 96"/>
                  <a:gd name="T58" fmla="*/ 4 w 110"/>
                  <a:gd name="T59" fmla="*/ 22 h 96"/>
                  <a:gd name="T60" fmla="*/ 16 w 110"/>
                  <a:gd name="T61" fmla="*/ 42 h 96"/>
                  <a:gd name="T62" fmla="*/ 28 w 110"/>
                  <a:gd name="T63" fmla="*/ 66 h 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0" h="96">
                    <a:moveTo>
                      <a:pt x="28" y="66"/>
                    </a:moveTo>
                    <a:lnTo>
                      <a:pt x="32" y="60"/>
                    </a:lnTo>
                    <a:lnTo>
                      <a:pt x="38" y="54"/>
                    </a:lnTo>
                    <a:lnTo>
                      <a:pt x="44" y="48"/>
                    </a:lnTo>
                    <a:lnTo>
                      <a:pt x="50" y="46"/>
                    </a:lnTo>
                    <a:lnTo>
                      <a:pt x="56" y="48"/>
                    </a:lnTo>
                    <a:lnTo>
                      <a:pt x="60" y="50"/>
                    </a:lnTo>
                    <a:lnTo>
                      <a:pt x="62" y="54"/>
                    </a:lnTo>
                    <a:lnTo>
                      <a:pt x="64" y="60"/>
                    </a:lnTo>
                    <a:lnTo>
                      <a:pt x="66" y="68"/>
                    </a:lnTo>
                    <a:lnTo>
                      <a:pt x="70" y="78"/>
                    </a:lnTo>
                    <a:lnTo>
                      <a:pt x="74" y="76"/>
                    </a:lnTo>
                    <a:lnTo>
                      <a:pt x="76" y="74"/>
                    </a:lnTo>
                    <a:lnTo>
                      <a:pt x="84" y="78"/>
                    </a:lnTo>
                    <a:lnTo>
                      <a:pt x="84" y="90"/>
                    </a:lnTo>
                    <a:lnTo>
                      <a:pt x="86" y="96"/>
                    </a:lnTo>
                    <a:lnTo>
                      <a:pt x="90" y="96"/>
                    </a:lnTo>
                    <a:lnTo>
                      <a:pt x="96" y="96"/>
                    </a:lnTo>
                    <a:lnTo>
                      <a:pt x="100" y="96"/>
                    </a:lnTo>
                    <a:lnTo>
                      <a:pt x="102" y="96"/>
                    </a:lnTo>
                    <a:lnTo>
                      <a:pt x="104" y="92"/>
                    </a:lnTo>
                    <a:lnTo>
                      <a:pt x="106" y="84"/>
                    </a:lnTo>
                    <a:lnTo>
                      <a:pt x="106" y="82"/>
                    </a:lnTo>
                    <a:lnTo>
                      <a:pt x="104" y="80"/>
                    </a:lnTo>
                    <a:lnTo>
                      <a:pt x="102" y="78"/>
                    </a:lnTo>
                    <a:lnTo>
                      <a:pt x="102" y="76"/>
                    </a:lnTo>
                    <a:lnTo>
                      <a:pt x="106" y="74"/>
                    </a:lnTo>
                    <a:lnTo>
                      <a:pt x="110" y="72"/>
                    </a:lnTo>
                    <a:lnTo>
                      <a:pt x="108" y="68"/>
                    </a:lnTo>
                    <a:lnTo>
                      <a:pt x="106" y="64"/>
                    </a:lnTo>
                    <a:lnTo>
                      <a:pt x="104" y="52"/>
                    </a:lnTo>
                    <a:lnTo>
                      <a:pt x="106" y="46"/>
                    </a:lnTo>
                    <a:lnTo>
                      <a:pt x="106" y="44"/>
                    </a:lnTo>
                    <a:lnTo>
                      <a:pt x="110" y="44"/>
                    </a:lnTo>
                    <a:lnTo>
                      <a:pt x="104" y="42"/>
                    </a:lnTo>
                    <a:lnTo>
                      <a:pt x="102" y="40"/>
                    </a:lnTo>
                    <a:lnTo>
                      <a:pt x="98" y="26"/>
                    </a:lnTo>
                    <a:lnTo>
                      <a:pt x="94" y="14"/>
                    </a:lnTo>
                    <a:lnTo>
                      <a:pt x="90" y="8"/>
                    </a:lnTo>
                    <a:lnTo>
                      <a:pt x="84" y="6"/>
                    </a:lnTo>
                    <a:lnTo>
                      <a:pt x="82" y="8"/>
                    </a:lnTo>
                    <a:lnTo>
                      <a:pt x="80" y="10"/>
                    </a:lnTo>
                    <a:lnTo>
                      <a:pt x="74" y="10"/>
                    </a:lnTo>
                    <a:lnTo>
                      <a:pt x="60" y="8"/>
                    </a:lnTo>
                    <a:lnTo>
                      <a:pt x="50" y="6"/>
                    </a:lnTo>
                    <a:lnTo>
                      <a:pt x="48" y="6"/>
                    </a:lnTo>
                    <a:lnTo>
                      <a:pt x="42" y="8"/>
                    </a:lnTo>
                    <a:lnTo>
                      <a:pt x="36" y="6"/>
                    </a:lnTo>
                    <a:lnTo>
                      <a:pt x="30" y="4"/>
                    </a:lnTo>
                    <a:lnTo>
                      <a:pt x="24" y="2"/>
                    </a:lnTo>
                    <a:lnTo>
                      <a:pt x="18" y="0"/>
                    </a:lnTo>
                    <a:lnTo>
                      <a:pt x="18" y="4"/>
                    </a:lnTo>
                    <a:lnTo>
                      <a:pt x="18" y="8"/>
                    </a:lnTo>
                    <a:lnTo>
                      <a:pt x="14" y="8"/>
                    </a:lnTo>
                    <a:lnTo>
                      <a:pt x="16" y="12"/>
                    </a:lnTo>
                    <a:lnTo>
                      <a:pt x="18" y="12"/>
                    </a:lnTo>
                    <a:lnTo>
                      <a:pt x="18" y="16"/>
                    </a:lnTo>
                    <a:lnTo>
                      <a:pt x="12" y="18"/>
                    </a:lnTo>
                    <a:lnTo>
                      <a:pt x="8" y="20"/>
                    </a:lnTo>
                    <a:lnTo>
                      <a:pt x="4" y="22"/>
                    </a:lnTo>
                    <a:lnTo>
                      <a:pt x="0" y="24"/>
                    </a:lnTo>
                    <a:lnTo>
                      <a:pt x="16" y="42"/>
                    </a:lnTo>
                    <a:lnTo>
                      <a:pt x="22" y="52"/>
                    </a:lnTo>
                    <a:lnTo>
                      <a:pt x="28" y="6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0" name="Freeform 120"/>
              <p:cNvSpPr>
                <a:spLocks noChangeAspect="1"/>
              </p:cNvSpPr>
              <p:nvPr/>
            </p:nvSpPr>
            <p:spPr bwMode="gray">
              <a:xfrm>
                <a:off x="2481" y="1956"/>
                <a:ext cx="42" cy="56"/>
              </a:xfrm>
              <a:custGeom>
                <a:avLst/>
                <a:gdLst>
                  <a:gd name="T0" fmla="*/ 24 w 42"/>
                  <a:gd name="T1" fmla="*/ 56 h 56"/>
                  <a:gd name="T2" fmla="*/ 18 w 42"/>
                  <a:gd name="T3" fmla="*/ 50 h 56"/>
                  <a:gd name="T4" fmla="*/ 12 w 42"/>
                  <a:gd name="T5" fmla="*/ 46 h 56"/>
                  <a:gd name="T6" fmla="*/ 6 w 42"/>
                  <a:gd name="T7" fmla="*/ 38 h 56"/>
                  <a:gd name="T8" fmla="*/ 2 w 42"/>
                  <a:gd name="T9" fmla="*/ 30 h 56"/>
                  <a:gd name="T10" fmla="*/ 0 w 42"/>
                  <a:gd name="T11" fmla="*/ 20 h 56"/>
                  <a:gd name="T12" fmla="*/ 4 w 42"/>
                  <a:gd name="T13" fmla="*/ 14 h 56"/>
                  <a:gd name="T14" fmla="*/ 10 w 42"/>
                  <a:gd name="T15" fmla="*/ 8 h 56"/>
                  <a:gd name="T16" fmla="*/ 16 w 42"/>
                  <a:gd name="T17" fmla="*/ 2 h 56"/>
                  <a:gd name="T18" fmla="*/ 22 w 42"/>
                  <a:gd name="T19" fmla="*/ 0 h 56"/>
                  <a:gd name="T20" fmla="*/ 28 w 42"/>
                  <a:gd name="T21" fmla="*/ 2 h 56"/>
                  <a:gd name="T22" fmla="*/ 32 w 42"/>
                  <a:gd name="T23" fmla="*/ 4 h 56"/>
                  <a:gd name="T24" fmla="*/ 34 w 42"/>
                  <a:gd name="T25" fmla="*/ 8 h 56"/>
                  <a:gd name="T26" fmla="*/ 36 w 42"/>
                  <a:gd name="T27" fmla="*/ 14 h 56"/>
                  <a:gd name="T28" fmla="*/ 38 w 42"/>
                  <a:gd name="T29" fmla="*/ 22 h 56"/>
                  <a:gd name="T30" fmla="*/ 42 w 42"/>
                  <a:gd name="T31" fmla="*/ 32 h 56"/>
                  <a:gd name="T32" fmla="*/ 40 w 42"/>
                  <a:gd name="T33" fmla="*/ 36 h 56"/>
                  <a:gd name="T34" fmla="*/ 38 w 42"/>
                  <a:gd name="T35" fmla="*/ 42 h 56"/>
                  <a:gd name="T36" fmla="*/ 34 w 42"/>
                  <a:gd name="T37" fmla="*/ 48 h 56"/>
                  <a:gd name="T38" fmla="*/ 28 w 42"/>
                  <a:gd name="T39" fmla="*/ 52 h 56"/>
                  <a:gd name="T40" fmla="*/ 24 w 42"/>
                  <a:gd name="T41" fmla="*/ 56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56">
                    <a:moveTo>
                      <a:pt x="24" y="56"/>
                    </a:moveTo>
                    <a:lnTo>
                      <a:pt x="18" y="50"/>
                    </a:lnTo>
                    <a:lnTo>
                      <a:pt x="12" y="46"/>
                    </a:lnTo>
                    <a:lnTo>
                      <a:pt x="6" y="38"/>
                    </a:lnTo>
                    <a:lnTo>
                      <a:pt x="2" y="30"/>
                    </a:lnTo>
                    <a:lnTo>
                      <a:pt x="0" y="20"/>
                    </a:lnTo>
                    <a:lnTo>
                      <a:pt x="4" y="14"/>
                    </a:lnTo>
                    <a:lnTo>
                      <a:pt x="10" y="8"/>
                    </a:lnTo>
                    <a:lnTo>
                      <a:pt x="16" y="2"/>
                    </a:lnTo>
                    <a:lnTo>
                      <a:pt x="22" y="0"/>
                    </a:lnTo>
                    <a:lnTo>
                      <a:pt x="28" y="2"/>
                    </a:lnTo>
                    <a:lnTo>
                      <a:pt x="32" y="4"/>
                    </a:lnTo>
                    <a:lnTo>
                      <a:pt x="34" y="8"/>
                    </a:lnTo>
                    <a:lnTo>
                      <a:pt x="36" y="14"/>
                    </a:lnTo>
                    <a:lnTo>
                      <a:pt x="38" y="22"/>
                    </a:lnTo>
                    <a:lnTo>
                      <a:pt x="42" y="32"/>
                    </a:lnTo>
                    <a:lnTo>
                      <a:pt x="40" y="36"/>
                    </a:lnTo>
                    <a:lnTo>
                      <a:pt x="38" y="42"/>
                    </a:lnTo>
                    <a:lnTo>
                      <a:pt x="34" y="48"/>
                    </a:lnTo>
                    <a:lnTo>
                      <a:pt x="28" y="52"/>
                    </a:lnTo>
                    <a:lnTo>
                      <a:pt x="2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1" name="Freeform 121"/>
              <p:cNvSpPr>
                <a:spLocks noChangeAspect="1"/>
              </p:cNvSpPr>
              <p:nvPr/>
            </p:nvSpPr>
            <p:spPr bwMode="gray">
              <a:xfrm>
                <a:off x="2505" y="1984"/>
                <a:ext cx="64" cy="72"/>
              </a:xfrm>
              <a:custGeom>
                <a:avLst/>
                <a:gdLst>
                  <a:gd name="T0" fmla="*/ 62 w 64"/>
                  <a:gd name="T1" fmla="*/ 72 h 72"/>
                  <a:gd name="T2" fmla="*/ 54 w 64"/>
                  <a:gd name="T3" fmla="*/ 70 h 72"/>
                  <a:gd name="T4" fmla="*/ 50 w 64"/>
                  <a:gd name="T5" fmla="*/ 66 h 72"/>
                  <a:gd name="T6" fmla="*/ 40 w 64"/>
                  <a:gd name="T7" fmla="*/ 56 h 72"/>
                  <a:gd name="T8" fmla="*/ 20 w 64"/>
                  <a:gd name="T9" fmla="*/ 44 h 72"/>
                  <a:gd name="T10" fmla="*/ 0 w 64"/>
                  <a:gd name="T11" fmla="*/ 28 h 72"/>
                  <a:gd name="T12" fmla="*/ 2 w 64"/>
                  <a:gd name="T13" fmla="*/ 26 h 72"/>
                  <a:gd name="T14" fmla="*/ 4 w 64"/>
                  <a:gd name="T15" fmla="*/ 24 h 72"/>
                  <a:gd name="T16" fmla="*/ 10 w 64"/>
                  <a:gd name="T17" fmla="*/ 20 h 72"/>
                  <a:gd name="T18" fmla="*/ 14 w 64"/>
                  <a:gd name="T19" fmla="*/ 14 h 72"/>
                  <a:gd name="T20" fmla="*/ 16 w 64"/>
                  <a:gd name="T21" fmla="*/ 8 h 72"/>
                  <a:gd name="T22" fmla="*/ 18 w 64"/>
                  <a:gd name="T23" fmla="*/ 4 h 72"/>
                  <a:gd name="T24" fmla="*/ 22 w 64"/>
                  <a:gd name="T25" fmla="*/ 2 h 72"/>
                  <a:gd name="T26" fmla="*/ 24 w 64"/>
                  <a:gd name="T27" fmla="*/ 0 h 72"/>
                  <a:gd name="T28" fmla="*/ 32 w 64"/>
                  <a:gd name="T29" fmla="*/ 4 h 72"/>
                  <a:gd name="T30" fmla="*/ 32 w 64"/>
                  <a:gd name="T31" fmla="*/ 16 h 72"/>
                  <a:gd name="T32" fmla="*/ 34 w 64"/>
                  <a:gd name="T33" fmla="*/ 22 h 72"/>
                  <a:gd name="T34" fmla="*/ 38 w 64"/>
                  <a:gd name="T35" fmla="*/ 22 h 72"/>
                  <a:gd name="T36" fmla="*/ 44 w 64"/>
                  <a:gd name="T37" fmla="*/ 22 h 72"/>
                  <a:gd name="T38" fmla="*/ 50 w 64"/>
                  <a:gd name="T39" fmla="*/ 22 h 72"/>
                  <a:gd name="T40" fmla="*/ 50 w 64"/>
                  <a:gd name="T41" fmla="*/ 24 h 72"/>
                  <a:gd name="T42" fmla="*/ 50 w 64"/>
                  <a:gd name="T43" fmla="*/ 28 h 72"/>
                  <a:gd name="T44" fmla="*/ 50 w 64"/>
                  <a:gd name="T45" fmla="*/ 34 h 72"/>
                  <a:gd name="T46" fmla="*/ 50 w 64"/>
                  <a:gd name="T47" fmla="*/ 38 h 72"/>
                  <a:gd name="T48" fmla="*/ 50 w 64"/>
                  <a:gd name="T49" fmla="*/ 42 h 72"/>
                  <a:gd name="T50" fmla="*/ 56 w 64"/>
                  <a:gd name="T51" fmla="*/ 46 h 72"/>
                  <a:gd name="T52" fmla="*/ 62 w 64"/>
                  <a:gd name="T53" fmla="*/ 48 h 72"/>
                  <a:gd name="T54" fmla="*/ 64 w 64"/>
                  <a:gd name="T55" fmla="*/ 52 h 72"/>
                  <a:gd name="T56" fmla="*/ 64 w 64"/>
                  <a:gd name="T57" fmla="*/ 54 h 72"/>
                  <a:gd name="T58" fmla="*/ 62 w 64"/>
                  <a:gd name="T59" fmla="*/ 70 h 72"/>
                  <a:gd name="T60" fmla="*/ 62 w 64"/>
                  <a:gd name="T61" fmla="*/ 72 h 7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4" h="72">
                    <a:moveTo>
                      <a:pt x="62" y="72"/>
                    </a:moveTo>
                    <a:lnTo>
                      <a:pt x="54" y="70"/>
                    </a:lnTo>
                    <a:lnTo>
                      <a:pt x="50" y="66"/>
                    </a:lnTo>
                    <a:lnTo>
                      <a:pt x="40" y="56"/>
                    </a:lnTo>
                    <a:lnTo>
                      <a:pt x="20" y="44"/>
                    </a:lnTo>
                    <a:lnTo>
                      <a:pt x="0" y="28"/>
                    </a:lnTo>
                    <a:lnTo>
                      <a:pt x="2" y="26"/>
                    </a:lnTo>
                    <a:lnTo>
                      <a:pt x="4" y="24"/>
                    </a:lnTo>
                    <a:lnTo>
                      <a:pt x="10" y="20"/>
                    </a:lnTo>
                    <a:lnTo>
                      <a:pt x="14" y="14"/>
                    </a:lnTo>
                    <a:lnTo>
                      <a:pt x="16" y="8"/>
                    </a:lnTo>
                    <a:lnTo>
                      <a:pt x="18" y="4"/>
                    </a:lnTo>
                    <a:lnTo>
                      <a:pt x="22" y="2"/>
                    </a:lnTo>
                    <a:lnTo>
                      <a:pt x="24" y="0"/>
                    </a:lnTo>
                    <a:lnTo>
                      <a:pt x="32" y="4"/>
                    </a:lnTo>
                    <a:lnTo>
                      <a:pt x="32" y="16"/>
                    </a:lnTo>
                    <a:lnTo>
                      <a:pt x="34" y="22"/>
                    </a:lnTo>
                    <a:lnTo>
                      <a:pt x="38" y="22"/>
                    </a:lnTo>
                    <a:lnTo>
                      <a:pt x="44" y="22"/>
                    </a:lnTo>
                    <a:lnTo>
                      <a:pt x="50" y="22"/>
                    </a:lnTo>
                    <a:lnTo>
                      <a:pt x="50" y="24"/>
                    </a:lnTo>
                    <a:lnTo>
                      <a:pt x="50" y="28"/>
                    </a:lnTo>
                    <a:lnTo>
                      <a:pt x="50" y="34"/>
                    </a:lnTo>
                    <a:lnTo>
                      <a:pt x="50" y="38"/>
                    </a:lnTo>
                    <a:lnTo>
                      <a:pt x="50" y="42"/>
                    </a:lnTo>
                    <a:lnTo>
                      <a:pt x="56" y="46"/>
                    </a:lnTo>
                    <a:lnTo>
                      <a:pt x="62" y="48"/>
                    </a:lnTo>
                    <a:lnTo>
                      <a:pt x="64" y="52"/>
                    </a:lnTo>
                    <a:lnTo>
                      <a:pt x="64" y="54"/>
                    </a:lnTo>
                    <a:lnTo>
                      <a:pt x="62" y="70"/>
                    </a:lnTo>
                    <a:lnTo>
                      <a:pt x="62" y="7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2" name="Freeform 122"/>
              <p:cNvSpPr>
                <a:spLocks noChangeAspect="1"/>
              </p:cNvSpPr>
              <p:nvPr/>
            </p:nvSpPr>
            <p:spPr bwMode="gray">
              <a:xfrm>
                <a:off x="2597" y="1866"/>
                <a:ext cx="122" cy="98"/>
              </a:xfrm>
              <a:custGeom>
                <a:avLst/>
                <a:gdLst>
                  <a:gd name="T0" fmla="*/ 122 w 122"/>
                  <a:gd name="T1" fmla="*/ 48 h 98"/>
                  <a:gd name="T2" fmla="*/ 120 w 122"/>
                  <a:gd name="T3" fmla="*/ 44 h 98"/>
                  <a:gd name="T4" fmla="*/ 114 w 122"/>
                  <a:gd name="T5" fmla="*/ 42 h 98"/>
                  <a:gd name="T6" fmla="*/ 108 w 122"/>
                  <a:gd name="T7" fmla="*/ 42 h 98"/>
                  <a:gd name="T8" fmla="*/ 104 w 122"/>
                  <a:gd name="T9" fmla="*/ 38 h 98"/>
                  <a:gd name="T10" fmla="*/ 104 w 122"/>
                  <a:gd name="T11" fmla="*/ 34 h 98"/>
                  <a:gd name="T12" fmla="*/ 104 w 122"/>
                  <a:gd name="T13" fmla="*/ 30 h 98"/>
                  <a:gd name="T14" fmla="*/ 104 w 122"/>
                  <a:gd name="T15" fmla="*/ 26 h 98"/>
                  <a:gd name="T16" fmla="*/ 102 w 122"/>
                  <a:gd name="T17" fmla="*/ 22 h 98"/>
                  <a:gd name="T18" fmla="*/ 98 w 122"/>
                  <a:gd name="T19" fmla="*/ 18 h 98"/>
                  <a:gd name="T20" fmla="*/ 94 w 122"/>
                  <a:gd name="T21" fmla="*/ 16 h 98"/>
                  <a:gd name="T22" fmla="*/ 90 w 122"/>
                  <a:gd name="T23" fmla="*/ 10 h 98"/>
                  <a:gd name="T24" fmla="*/ 90 w 122"/>
                  <a:gd name="T25" fmla="*/ 0 h 98"/>
                  <a:gd name="T26" fmla="*/ 68 w 122"/>
                  <a:gd name="T27" fmla="*/ 6 h 98"/>
                  <a:gd name="T28" fmla="*/ 46 w 122"/>
                  <a:gd name="T29" fmla="*/ 14 h 98"/>
                  <a:gd name="T30" fmla="*/ 42 w 122"/>
                  <a:gd name="T31" fmla="*/ 16 h 98"/>
                  <a:gd name="T32" fmla="*/ 40 w 122"/>
                  <a:gd name="T33" fmla="*/ 18 h 98"/>
                  <a:gd name="T34" fmla="*/ 38 w 122"/>
                  <a:gd name="T35" fmla="*/ 24 h 98"/>
                  <a:gd name="T36" fmla="*/ 34 w 122"/>
                  <a:gd name="T37" fmla="*/ 30 h 98"/>
                  <a:gd name="T38" fmla="*/ 32 w 122"/>
                  <a:gd name="T39" fmla="*/ 30 h 98"/>
                  <a:gd name="T40" fmla="*/ 28 w 122"/>
                  <a:gd name="T41" fmla="*/ 30 h 98"/>
                  <a:gd name="T42" fmla="*/ 20 w 122"/>
                  <a:gd name="T43" fmla="*/ 30 h 98"/>
                  <a:gd name="T44" fmla="*/ 20 w 122"/>
                  <a:gd name="T45" fmla="*/ 40 h 98"/>
                  <a:gd name="T46" fmla="*/ 20 w 122"/>
                  <a:gd name="T47" fmla="*/ 46 h 98"/>
                  <a:gd name="T48" fmla="*/ 18 w 122"/>
                  <a:gd name="T49" fmla="*/ 50 h 98"/>
                  <a:gd name="T50" fmla="*/ 12 w 122"/>
                  <a:gd name="T51" fmla="*/ 54 h 98"/>
                  <a:gd name="T52" fmla="*/ 6 w 122"/>
                  <a:gd name="T53" fmla="*/ 58 h 98"/>
                  <a:gd name="T54" fmla="*/ 4 w 122"/>
                  <a:gd name="T55" fmla="*/ 62 h 98"/>
                  <a:gd name="T56" fmla="*/ 4 w 122"/>
                  <a:gd name="T57" fmla="*/ 66 h 98"/>
                  <a:gd name="T58" fmla="*/ 2 w 122"/>
                  <a:gd name="T59" fmla="*/ 74 h 98"/>
                  <a:gd name="T60" fmla="*/ 0 w 122"/>
                  <a:gd name="T61" fmla="*/ 80 h 98"/>
                  <a:gd name="T62" fmla="*/ 4 w 122"/>
                  <a:gd name="T63" fmla="*/ 84 h 98"/>
                  <a:gd name="T64" fmla="*/ 8 w 122"/>
                  <a:gd name="T65" fmla="*/ 90 h 98"/>
                  <a:gd name="T66" fmla="*/ 12 w 122"/>
                  <a:gd name="T67" fmla="*/ 94 h 98"/>
                  <a:gd name="T68" fmla="*/ 18 w 122"/>
                  <a:gd name="T69" fmla="*/ 96 h 98"/>
                  <a:gd name="T70" fmla="*/ 22 w 122"/>
                  <a:gd name="T71" fmla="*/ 96 h 98"/>
                  <a:gd name="T72" fmla="*/ 24 w 122"/>
                  <a:gd name="T73" fmla="*/ 94 h 98"/>
                  <a:gd name="T74" fmla="*/ 28 w 122"/>
                  <a:gd name="T75" fmla="*/ 92 h 98"/>
                  <a:gd name="T76" fmla="*/ 32 w 122"/>
                  <a:gd name="T77" fmla="*/ 92 h 98"/>
                  <a:gd name="T78" fmla="*/ 36 w 122"/>
                  <a:gd name="T79" fmla="*/ 92 h 98"/>
                  <a:gd name="T80" fmla="*/ 38 w 122"/>
                  <a:gd name="T81" fmla="*/ 94 h 98"/>
                  <a:gd name="T82" fmla="*/ 40 w 122"/>
                  <a:gd name="T83" fmla="*/ 98 h 98"/>
                  <a:gd name="T84" fmla="*/ 42 w 122"/>
                  <a:gd name="T85" fmla="*/ 98 h 98"/>
                  <a:gd name="T86" fmla="*/ 42 w 122"/>
                  <a:gd name="T87" fmla="*/ 86 h 98"/>
                  <a:gd name="T88" fmla="*/ 42 w 122"/>
                  <a:gd name="T89" fmla="*/ 72 h 98"/>
                  <a:gd name="T90" fmla="*/ 50 w 122"/>
                  <a:gd name="T91" fmla="*/ 72 h 98"/>
                  <a:gd name="T92" fmla="*/ 58 w 122"/>
                  <a:gd name="T93" fmla="*/ 72 h 98"/>
                  <a:gd name="T94" fmla="*/ 76 w 122"/>
                  <a:gd name="T95" fmla="*/ 72 h 98"/>
                  <a:gd name="T96" fmla="*/ 106 w 122"/>
                  <a:gd name="T97" fmla="*/ 72 h 98"/>
                  <a:gd name="T98" fmla="*/ 106 w 122"/>
                  <a:gd name="T99" fmla="*/ 68 h 98"/>
                  <a:gd name="T100" fmla="*/ 108 w 122"/>
                  <a:gd name="T101" fmla="*/ 66 h 98"/>
                  <a:gd name="T102" fmla="*/ 114 w 122"/>
                  <a:gd name="T103" fmla="*/ 64 h 98"/>
                  <a:gd name="T104" fmla="*/ 122 w 122"/>
                  <a:gd name="T105" fmla="*/ 60 h 98"/>
                  <a:gd name="T106" fmla="*/ 122 w 122"/>
                  <a:gd name="T107" fmla="*/ 58 h 98"/>
                  <a:gd name="T108" fmla="*/ 122 w 122"/>
                  <a:gd name="T109" fmla="*/ 56 h 98"/>
                  <a:gd name="T110" fmla="*/ 122 w 122"/>
                  <a:gd name="T111" fmla="*/ 50 h 98"/>
                  <a:gd name="T112" fmla="*/ 122 w 122"/>
                  <a:gd name="T113" fmla="*/ 48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2" h="98">
                    <a:moveTo>
                      <a:pt x="122" y="48"/>
                    </a:moveTo>
                    <a:lnTo>
                      <a:pt x="120" y="44"/>
                    </a:lnTo>
                    <a:lnTo>
                      <a:pt x="114" y="42"/>
                    </a:lnTo>
                    <a:lnTo>
                      <a:pt x="108" y="42"/>
                    </a:lnTo>
                    <a:lnTo>
                      <a:pt x="104" y="38"/>
                    </a:lnTo>
                    <a:lnTo>
                      <a:pt x="104" y="34"/>
                    </a:lnTo>
                    <a:lnTo>
                      <a:pt x="104" y="30"/>
                    </a:lnTo>
                    <a:lnTo>
                      <a:pt x="104" y="26"/>
                    </a:lnTo>
                    <a:lnTo>
                      <a:pt x="102" y="22"/>
                    </a:lnTo>
                    <a:lnTo>
                      <a:pt x="98" y="18"/>
                    </a:lnTo>
                    <a:lnTo>
                      <a:pt x="94" y="16"/>
                    </a:lnTo>
                    <a:lnTo>
                      <a:pt x="90" y="10"/>
                    </a:lnTo>
                    <a:lnTo>
                      <a:pt x="90" y="0"/>
                    </a:lnTo>
                    <a:lnTo>
                      <a:pt x="68" y="6"/>
                    </a:lnTo>
                    <a:lnTo>
                      <a:pt x="46" y="14"/>
                    </a:lnTo>
                    <a:lnTo>
                      <a:pt x="42" y="16"/>
                    </a:lnTo>
                    <a:lnTo>
                      <a:pt x="40" y="18"/>
                    </a:lnTo>
                    <a:lnTo>
                      <a:pt x="38" y="24"/>
                    </a:lnTo>
                    <a:lnTo>
                      <a:pt x="34" y="30"/>
                    </a:lnTo>
                    <a:lnTo>
                      <a:pt x="32" y="30"/>
                    </a:lnTo>
                    <a:lnTo>
                      <a:pt x="28" y="30"/>
                    </a:lnTo>
                    <a:lnTo>
                      <a:pt x="20" y="30"/>
                    </a:lnTo>
                    <a:lnTo>
                      <a:pt x="20" y="40"/>
                    </a:lnTo>
                    <a:lnTo>
                      <a:pt x="20" y="46"/>
                    </a:lnTo>
                    <a:lnTo>
                      <a:pt x="18" y="50"/>
                    </a:lnTo>
                    <a:lnTo>
                      <a:pt x="12" y="54"/>
                    </a:lnTo>
                    <a:lnTo>
                      <a:pt x="6" y="58"/>
                    </a:lnTo>
                    <a:lnTo>
                      <a:pt x="4" y="62"/>
                    </a:lnTo>
                    <a:lnTo>
                      <a:pt x="4" y="66"/>
                    </a:lnTo>
                    <a:lnTo>
                      <a:pt x="2" y="74"/>
                    </a:lnTo>
                    <a:lnTo>
                      <a:pt x="0" y="80"/>
                    </a:lnTo>
                    <a:lnTo>
                      <a:pt x="4" y="84"/>
                    </a:lnTo>
                    <a:lnTo>
                      <a:pt x="8" y="90"/>
                    </a:lnTo>
                    <a:lnTo>
                      <a:pt x="12" y="94"/>
                    </a:lnTo>
                    <a:lnTo>
                      <a:pt x="18" y="96"/>
                    </a:lnTo>
                    <a:lnTo>
                      <a:pt x="22" y="96"/>
                    </a:lnTo>
                    <a:lnTo>
                      <a:pt x="24" y="94"/>
                    </a:lnTo>
                    <a:lnTo>
                      <a:pt x="28" y="92"/>
                    </a:lnTo>
                    <a:lnTo>
                      <a:pt x="32" y="92"/>
                    </a:lnTo>
                    <a:lnTo>
                      <a:pt x="36" y="92"/>
                    </a:lnTo>
                    <a:lnTo>
                      <a:pt x="38" y="94"/>
                    </a:lnTo>
                    <a:lnTo>
                      <a:pt x="40" y="98"/>
                    </a:lnTo>
                    <a:lnTo>
                      <a:pt x="42" y="98"/>
                    </a:lnTo>
                    <a:lnTo>
                      <a:pt x="42" y="86"/>
                    </a:lnTo>
                    <a:lnTo>
                      <a:pt x="42" y="72"/>
                    </a:lnTo>
                    <a:lnTo>
                      <a:pt x="50" y="72"/>
                    </a:lnTo>
                    <a:lnTo>
                      <a:pt x="58" y="72"/>
                    </a:lnTo>
                    <a:lnTo>
                      <a:pt x="76" y="72"/>
                    </a:lnTo>
                    <a:lnTo>
                      <a:pt x="106" y="72"/>
                    </a:lnTo>
                    <a:lnTo>
                      <a:pt x="106" y="68"/>
                    </a:lnTo>
                    <a:lnTo>
                      <a:pt x="108" y="66"/>
                    </a:lnTo>
                    <a:lnTo>
                      <a:pt x="114" y="64"/>
                    </a:lnTo>
                    <a:lnTo>
                      <a:pt x="122" y="60"/>
                    </a:lnTo>
                    <a:lnTo>
                      <a:pt x="122" y="58"/>
                    </a:lnTo>
                    <a:lnTo>
                      <a:pt x="122" y="56"/>
                    </a:lnTo>
                    <a:lnTo>
                      <a:pt x="122" y="50"/>
                    </a:lnTo>
                    <a:lnTo>
                      <a:pt x="122" y="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3" name="Freeform 123"/>
              <p:cNvSpPr>
                <a:spLocks noChangeAspect="1"/>
              </p:cNvSpPr>
              <p:nvPr/>
            </p:nvSpPr>
            <p:spPr bwMode="gray">
              <a:xfrm>
                <a:off x="2555" y="1946"/>
                <a:ext cx="90" cy="110"/>
              </a:xfrm>
              <a:custGeom>
                <a:avLst/>
                <a:gdLst>
                  <a:gd name="T0" fmla="*/ 4 w 90"/>
                  <a:gd name="T1" fmla="*/ 48 h 110"/>
                  <a:gd name="T2" fmla="*/ 2 w 90"/>
                  <a:gd name="T3" fmla="*/ 44 h 110"/>
                  <a:gd name="T4" fmla="*/ 0 w 90"/>
                  <a:gd name="T5" fmla="*/ 40 h 110"/>
                  <a:gd name="T6" fmla="*/ 8 w 90"/>
                  <a:gd name="T7" fmla="*/ 36 h 110"/>
                  <a:gd name="T8" fmla="*/ 4 w 90"/>
                  <a:gd name="T9" fmla="*/ 28 h 110"/>
                  <a:gd name="T10" fmla="*/ 4 w 90"/>
                  <a:gd name="T11" fmla="*/ 10 h 110"/>
                  <a:gd name="T12" fmla="*/ 8 w 90"/>
                  <a:gd name="T13" fmla="*/ 8 h 110"/>
                  <a:gd name="T14" fmla="*/ 20 w 90"/>
                  <a:gd name="T15" fmla="*/ 4 h 110"/>
                  <a:gd name="T16" fmla="*/ 32 w 90"/>
                  <a:gd name="T17" fmla="*/ 8 h 110"/>
                  <a:gd name="T18" fmla="*/ 42 w 90"/>
                  <a:gd name="T19" fmla="*/ 0 h 110"/>
                  <a:gd name="T20" fmla="*/ 50 w 90"/>
                  <a:gd name="T21" fmla="*/ 10 h 110"/>
                  <a:gd name="T22" fmla="*/ 60 w 90"/>
                  <a:gd name="T23" fmla="*/ 16 h 110"/>
                  <a:gd name="T24" fmla="*/ 66 w 90"/>
                  <a:gd name="T25" fmla="*/ 14 h 110"/>
                  <a:gd name="T26" fmla="*/ 74 w 90"/>
                  <a:gd name="T27" fmla="*/ 12 h 110"/>
                  <a:gd name="T28" fmla="*/ 80 w 90"/>
                  <a:gd name="T29" fmla="*/ 14 h 110"/>
                  <a:gd name="T30" fmla="*/ 84 w 90"/>
                  <a:gd name="T31" fmla="*/ 18 h 110"/>
                  <a:gd name="T32" fmla="*/ 90 w 90"/>
                  <a:gd name="T33" fmla="*/ 32 h 110"/>
                  <a:gd name="T34" fmla="*/ 88 w 90"/>
                  <a:gd name="T35" fmla="*/ 46 h 110"/>
                  <a:gd name="T36" fmla="*/ 82 w 90"/>
                  <a:gd name="T37" fmla="*/ 60 h 110"/>
                  <a:gd name="T38" fmla="*/ 82 w 90"/>
                  <a:gd name="T39" fmla="*/ 86 h 110"/>
                  <a:gd name="T40" fmla="*/ 88 w 90"/>
                  <a:gd name="T41" fmla="*/ 98 h 110"/>
                  <a:gd name="T42" fmla="*/ 78 w 90"/>
                  <a:gd name="T43" fmla="*/ 98 h 110"/>
                  <a:gd name="T44" fmla="*/ 62 w 90"/>
                  <a:gd name="T45" fmla="*/ 96 h 110"/>
                  <a:gd name="T46" fmla="*/ 48 w 90"/>
                  <a:gd name="T47" fmla="*/ 98 h 110"/>
                  <a:gd name="T48" fmla="*/ 26 w 90"/>
                  <a:gd name="T49" fmla="*/ 108 h 110"/>
                  <a:gd name="T50" fmla="*/ 12 w 90"/>
                  <a:gd name="T51" fmla="*/ 110 h 110"/>
                  <a:gd name="T52" fmla="*/ 14 w 90"/>
                  <a:gd name="T53" fmla="*/ 90 h 110"/>
                  <a:gd name="T54" fmla="*/ 6 w 90"/>
                  <a:gd name="T55" fmla="*/ 84 h 110"/>
                  <a:gd name="T56" fmla="*/ 0 w 90"/>
                  <a:gd name="T57" fmla="*/ 76 h 110"/>
                  <a:gd name="T58" fmla="*/ 0 w 90"/>
                  <a:gd name="T59" fmla="*/ 66 h 110"/>
                  <a:gd name="T60" fmla="*/ 0 w 90"/>
                  <a:gd name="T61" fmla="*/ 60 h 110"/>
                  <a:gd name="T62" fmla="*/ 2 w 90"/>
                  <a:gd name="T63" fmla="*/ 56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0" h="110">
                    <a:moveTo>
                      <a:pt x="2" y="56"/>
                    </a:moveTo>
                    <a:lnTo>
                      <a:pt x="4" y="48"/>
                    </a:lnTo>
                    <a:lnTo>
                      <a:pt x="4" y="46"/>
                    </a:lnTo>
                    <a:lnTo>
                      <a:pt x="2" y="44"/>
                    </a:lnTo>
                    <a:lnTo>
                      <a:pt x="0" y="42"/>
                    </a:lnTo>
                    <a:lnTo>
                      <a:pt x="0" y="40"/>
                    </a:lnTo>
                    <a:lnTo>
                      <a:pt x="4" y="38"/>
                    </a:lnTo>
                    <a:lnTo>
                      <a:pt x="8" y="36"/>
                    </a:lnTo>
                    <a:lnTo>
                      <a:pt x="6" y="32"/>
                    </a:lnTo>
                    <a:lnTo>
                      <a:pt x="4" y="28"/>
                    </a:lnTo>
                    <a:lnTo>
                      <a:pt x="2" y="16"/>
                    </a:lnTo>
                    <a:lnTo>
                      <a:pt x="4" y="10"/>
                    </a:lnTo>
                    <a:lnTo>
                      <a:pt x="4" y="8"/>
                    </a:lnTo>
                    <a:lnTo>
                      <a:pt x="8" y="8"/>
                    </a:lnTo>
                    <a:lnTo>
                      <a:pt x="14" y="6"/>
                    </a:lnTo>
                    <a:lnTo>
                      <a:pt x="20" y="4"/>
                    </a:lnTo>
                    <a:lnTo>
                      <a:pt x="28" y="2"/>
                    </a:lnTo>
                    <a:lnTo>
                      <a:pt x="32" y="8"/>
                    </a:lnTo>
                    <a:lnTo>
                      <a:pt x="38" y="4"/>
                    </a:lnTo>
                    <a:lnTo>
                      <a:pt x="42" y="0"/>
                    </a:lnTo>
                    <a:lnTo>
                      <a:pt x="46" y="4"/>
                    </a:lnTo>
                    <a:lnTo>
                      <a:pt x="50" y="10"/>
                    </a:lnTo>
                    <a:lnTo>
                      <a:pt x="54" y="14"/>
                    </a:lnTo>
                    <a:lnTo>
                      <a:pt x="60" y="16"/>
                    </a:lnTo>
                    <a:lnTo>
                      <a:pt x="64" y="16"/>
                    </a:lnTo>
                    <a:lnTo>
                      <a:pt x="66" y="14"/>
                    </a:lnTo>
                    <a:lnTo>
                      <a:pt x="70" y="12"/>
                    </a:lnTo>
                    <a:lnTo>
                      <a:pt x="74" y="12"/>
                    </a:lnTo>
                    <a:lnTo>
                      <a:pt x="78" y="12"/>
                    </a:lnTo>
                    <a:lnTo>
                      <a:pt x="80" y="14"/>
                    </a:lnTo>
                    <a:lnTo>
                      <a:pt x="82" y="18"/>
                    </a:lnTo>
                    <a:lnTo>
                      <a:pt x="84" y="18"/>
                    </a:lnTo>
                    <a:lnTo>
                      <a:pt x="88" y="28"/>
                    </a:lnTo>
                    <a:lnTo>
                      <a:pt x="90" y="32"/>
                    </a:lnTo>
                    <a:lnTo>
                      <a:pt x="90" y="36"/>
                    </a:lnTo>
                    <a:lnTo>
                      <a:pt x="88" y="46"/>
                    </a:lnTo>
                    <a:lnTo>
                      <a:pt x="84" y="54"/>
                    </a:lnTo>
                    <a:lnTo>
                      <a:pt x="82" y="60"/>
                    </a:lnTo>
                    <a:lnTo>
                      <a:pt x="80" y="70"/>
                    </a:lnTo>
                    <a:lnTo>
                      <a:pt x="82" y="86"/>
                    </a:lnTo>
                    <a:lnTo>
                      <a:pt x="84" y="92"/>
                    </a:lnTo>
                    <a:lnTo>
                      <a:pt x="88" y="98"/>
                    </a:lnTo>
                    <a:lnTo>
                      <a:pt x="88" y="104"/>
                    </a:lnTo>
                    <a:lnTo>
                      <a:pt x="78" y="98"/>
                    </a:lnTo>
                    <a:lnTo>
                      <a:pt x="70" y="96"/>
                    </a:lnTo>
                    <a:lnTo>
                      <a:pt x="62" y="96"/>
                    </a:lnTo>
                    <a:lnTo>
                      <a:pt x="54" y="96"/>
                    </a:lnTo>
                    <a:lnTo>
                      <a:pt x="48" y="98"/>
                    </a:lnTo>
                    <a:lnTo>
                      <a:pt x="36" y="102"/>
                    </a:lnTo>
                    <a:lnTo>
                      <a:pt x="26" y="108"/>
                    </a:lnTo>
                    <a:lnTo>
                      <a:pt x="20" y="110"/>
                    </a:lnTo>
                    <a:lnTo>
                      <a:pt x="12" y="110"/>
                    </a:lnTo>
                    <a:lnTo>
                      <a:pt x="14" y="92"/>
                    </a:lnTo>
                    <a:lnTo>
                      <a:pt x="14" y="90"/>
                    </a:lnTo>
                    <a:lnTo>
                      <a:pt x="12" y="86"/>
                    </a:lnTo>
                    <a:lnTo>
                      <a:pt x="6" y="84"/>
                    </a:lnTo>
                    <a:lnTo>
                      <a:pt x="0" y="80"/>
                    </a:lnTo>
                    <a:lnTo>
                      <a:pt x="0" y="76"/>
                    </a:lnTo>
                    <a:lnTo>
                      <a:pt x="0" y="72"/>
                    </a:lnTo>
                    <a:lnTo>
                      <a:pt x="0" y="66"/>
                    </a:lnTo>
                    <a:lnTo>
                      <a:pt x="0" y="62"/>
                    </a:lnTo>
                    <a:lnTo>
                      <a:pt x="0" y="60"/>
                    </a:lnTo>
                    <a:lnTo>
                      <a:pt x="0" y="58"/>
                    </a:lnTo>
                    <a:lnTo>
                      <a:pt x="2"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4" name="Freeform 124"/>
              <p:cNvSpPr>
                <a:spLocks noChangeAspect="1"/>
              </p:cNvSpPr>
              <p:nvPr/>
            </p:nvSpPr>
            <p:spPr bwMode="gray">
              <a:xfrm>
                <a:off x="2635" y="1938"/>
                <a:ext cx="70" cy="112"/>
              </a:xfrm>
              <a:custGeom>
                <a:avLst/>
                <a:gdLst>
                  <a:gd name="T0" fmla="*/ 68 w 70"/>
                  <a:gd name="T1" fmla="*/ 92 h 112"/>
                  <a:gd name="T2" fmla="*/ 60 w 70"/>
                  <a:gd name="T3" fmla="*/ 94 h 112"/>
                  <a:gd name="T4" fmla="*/ 50 w 70"/>
                  <a:gd name="T5" fmla="*/ 98 h 112"/>
                  <a:gd name="T6" fmla="*/ 34 w 70"/>
                  <a:gd name="T7" fmla="*/ 108 h 112"/>
                  <a:gd name="T8" fmla="*/ 28 w 70"/>
                  <a:gd name="T9" fmla="*/ 110 h 112"/>
                  <a:gd name="T10" fmla="*/ 16 w 70"/>
                  <a:gd name="T11" fmla="*/ 112 h 112"/>
                  <a:gd name="T12" fmla="*/ 8 w 70"/>
                  <a:gd name="T13" fmla="*/ 112 h 112"/>
                  <a:gd name="T14" fmla="*/ 2 w 70"/>
                  <a:gd name="T15" fmla="*/ 94 h 112"/>
                  <a:gd name="T16" fmla="*/ 0 w 70"/>
                  <a:gd name="T17" fmla="*/ 78 h 112"/>
                  <a:gd name="T18" fmla="*/ 2 w 70"/>
                  <a:gd name="T19" fmla="*/ 68 h 112"/>
                  <a:gd name="T20" fmla="*/ 4 w 70"/>
                  <a:gd name="T21" fmla="*/ 62 h 112"/>
                  <a:gd name="T22" fmla="*/ 8 w 70"/>
                  <a:gd name="T23" fmla="*/ 54 h 112"/>
                  <a:gd name="T24" fmla="*/ 10 w 70"/>
                  <a:gd name="T25" fmla="*/ 44 h 112"/>
                  <a:gd name="T26" fmla="*/ 10 w 70"/>
                  <a:gd name="T27" fmla="*/ 40 h 112"/>
                  <a:gd name="T28" fmla="*/ 8 w 70"/>
                  <a:gd name="T29" fmla="*/ 36 h 112"/>
                  <a:gd name="T30" fmla="*/ 4 w 70"/>
                  <a:gd name="T31" fmla="*/ 26 h 112"/>
                  <a:gd name="T32" fmla="*/ 4 w 70"/>
                  <a:gd name="T33" fmla="*/ 14 h 112"/>
                  <a:gd name="T34" fmla="*/ 4 w 70"/>
                  <a:gd name="T35" fmla="*/ 0 h 112"/>
                  <a:gd name="T36" fmla="*/ 12 w 70"/>
                  <a:gd name="T37" fmla="*/ 0 h 112"/>
                  <a:gd name="T38" fmla="*/ 20 w 70"/>
                  <a:gd name="T39" fmla="*/ 0 h 112"/>
                  <a:gd name="T40" fmla="*/ 38 w 70"/>
                  <a:gd name="T41" fmla="*/ 0 h 112"/>
                  <a:gd name="T42" fmla="*/ 50 w 70"/>
                  <a:gd name="T43" fmla="*/ 0 h 112"/>
                  <a:gd name="T44" fmla="*/ 52 w 70"/>
                  <a:gd name="T45" fmla="*/ 6 h 112"/>
                  <a:gd name="T46" fmla="*/ 54 w 70"/>
                  <a:gd name="T47" fmla="*/ 12 h 112"/>
                  <a:gd name="T48" fmla="*/ 56 w 70"/>
                  <a:gd name="T49" fmla="*/ 14 h 112"/>
                  <a:gd name="T50" fmla="*/ 56 w 70"/>
                  <a:gd name="T51" fmla="*/ 20 h 112"/>
                  <a:gd name="T52" fmla="*/ 56 w 70"/>
                  <a:gd name="T53" fmla="*/ 26 h 112"/>
                  <a:gd name="T54" fmla="*/ 56 w 70"/>
                  <a:gd name="T55" fmla="*/ 28 h 112"/>
                  <a:gd name="T56" fmla="*/ 56 w 70"/>
                  <a:gd name="T57" fmla="*/ 30 h 112"/>
                  <a:gd name="T58" fmla="*/ 58 w 70"/>
                  <a:gd name="T59" fmla="*/ 36 h 112"/>
                  <a:gd name="T60" fmla="*/ 58 w 70"/>
                  <a:gd name="T61" fmla="*/ 40 h 112"/>
                  <a:gd name="T62" fmla="*/ 58 w 70"/>
                  <a:gd name="T63" fmla="*/ 44 h 112"/>
                  <a:gd name="T64" fmla="*/ 60 w 70"/>
                  <a:gd name="T65" fmla="*/ 50 h 112"/>
                  <a:gd name="T66" fmla="*/ 60 w 70"/>
                  <a:gd name="T67" fmla="*/ 74 h 112"/>
                  <a:gd name="T68" fmla="*/ 56 w 70"/>
                  <a:gd name="T69" fmla="*/ 76 h 112"/>
                  <a:gd name="T70" fmla="*/ 62 w 70"/>
                  <a:gd name="T71" fmla="*/ 84 h 112"/>
                  <a:gd name="T72" fmla="*/ 70 w 70"/>
                  <a:gd name="T73" fmla="*/ 92 h 112"/>
                  <a:gd name="T74" fmla="*/ 68 w 70"/>
                  <a:gd name="T75" fmla="*/ 92 h 1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0" h="112">
                    <a:moveTo>
                      <a:pt x="68" y="92"/>
                    </a:moveTo>
                    <a:lnTo>
                      <a:pt x="60" y="94"/>
                    </a:lnTo>
                    <a:lnTo>
                      <a:pt x="50" y="98"/>
                    </a:lnTo>
                    <a:lnTo>
                      <a:pt x="34" y="108"/>
                    </a:lnTo>
                    <a:lnTo>
                      <a:pt x="28" y="110"/>
                    </a:lnTo>
                    <a:lnTo>
                      <a:pt x="16" y="112"/>
                    </a:lnTo>
                    <a:lnTo>
                      <a:pt x="8" y="112"/>
                    </a:lnTo>
                    <a:lnTo>
                      <a:pt x="2" y="94"/>
                    </a:lnTo>
                    <a:lnTo>
                      <a:pt x="0" y="78"/>
                    </a:lnTo>
                    <a:lnTo>
                      <a:pt x="2" y="68"/>
                    </a:lnTo>
                    <a:lnTo>
                      <a:pt x="4" y="62"/>
                    </a:lnTo>
                    <a:lnTo>
                      <a:pt x="8" y="54"/>
                    </a:lnTo>
                    <a:lnTo>
                      <a:pt x="10" y="44"/>
                    </a:lnTo>
                    <a:lnTo>
                      <a:pt x="10" y="40"/>
                    </a:lnTo>
                    <a:lnTo>
                      <a:pt x="8" y="36"/>
                    </a:lnTo>
                    <a:lnTo>
                      <a:pt x="4" y="26"/>
                    </a:lnTo>
                    <a:lnTo>
                      <a:pt x="4" y="14"/>
                    </a:lnTo>
                    <a:lnTo>
                      <a:pt x="4" y="0"/>
                    </a:lnTo>
                    <a:lnTo>
                      <a:pt x="12" y="0"/>
                    </a:lnTo>
                    <a:lnTo>
                      <a:pt x="20" y="0"/>
                    </a:lnTo>
                    <a:lnTo>
                      <a:pt x="38" y="0"/>
                    </a:lnTo>
                    <a:lnTo>
                      <a:pt x="50" y="0"/>
                    </a:lnTo>
                    <a:lnTo>
                      <a:pt x="52" y="6"/>
                    </a:lnTo>
                    <a:lnTo>
                      <a:pt x="54" y="12"/>
                    </a:lnTo>
                    <a:lnTo>
                      <a:pt x="56" y="14"/>
                    </a:lnTo>
                    <a:lnTo>
                      <a:pt x="56" y="20"/>
                    </a:lnTo>
                    <a:lnTo>
                      <a:pt x="56" y="26"/>
                    </a:lnTo>
                    <a:lnTo>
                      <a:pt x="56" y="28"/>
                    </a:lnTo>
                    <a:lnTo>
                      <a:pt x="56" y="30"/>
                    </a:lnTo>
                    <a:lnTo>
                      <a:pt x="58" y="36"/>
                    </a:lnTo>
                    <a:lnTo>
                      <a:pt x="58" y="40"/>
                    </a:lnTo>
                    <a:lnTo>
                      <a:pt x="58" y="44"/>
                    </a:lnTo>
                    <a:lnTo>
                      <a:pt x="60" y="50"/>
                    </a:lnTo>
                    <a:lnTo>
                      <a:pt x="60" y="74"/>
                    </a:lnTo>
                    <a:lnTo>
                      <a:pt x="56" y="76"/>
                    </a:lnTo>
                    <a:lnTo>
                      <a:pt x="62" y="84"/>
                    </a:lnTo>
                    <a:lnTo>
                      <a:pt x="70" y="92"/>
                    </a:lnTo>
                    <a:lnTo>
                      <a:pt x="68" y="9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5" name="Freeform 125"/>
              <p:cNvSpPr>
                <a:spLocks noChangeAspect="1"/>
              </p:cNvSpPr>
              <p:nvPr/>
            </p:nvSpPr>
            <p:spPr bwMode="gray">
              <a:xfrm>
                <a:off x="2685" y="1938"/>
                <a:ext cx="30" cy="92"/>
              </a:xfrm>
              <a:custGeom>
                <a:avLst/>
                <a:gdLst>
                  <a:gd name="T0" fmla="*/ 20 w 30"/>
                  <a:gd name="T1" fmla="*/ 92 h 92"/>
                  <a:gd name="T2" fmla="*/ 12 w 30"/>
                  <a:gd name="T3" fmla="*/ 84 h 92"/>
                  <a:gd name="T4" fmla="*/ 6 w 30"/>
                  <a:gd name="T5" fmla="*/ 76 h 92"/>
                  <a:gd name="T6" fmla="*/ 10 w 30"/>
                  <a:gd name="T7" fmla="*/ 74 h 92"/>
                  <a:gd name="T8" fmla="*/ 10 w 30"/>
                  <a:gd name="T9" fmla="*/ 50 h 92"/>
                  <a:gd name="T10" fmla="*/ 8 w 30"/>
                  <a:gd name="T11" fmla="*/ 44 h 92"/>
                  <a:gd name="T12" fmla="*/ 8 w 30"/>
                  <a:gd name="T13" fmla="*/ 40 h 92"/>
                  <a:gd name="T14" fmla="*/ 8 w 30"/>
                  <a:gd name="T15" fmla="*/ 36 h 92"/>
                  <a:gd name="T16" fmla="*/ 6 w 30"/>
                  <a:gd name="T17" fmla="*/ 30 h 92"/>
                  <a:gd name="T18" fmla="*/ 6 w 30"/>
                  <a:gd name="T19" fmla="*/ 28 h 92"/>
                  <a:gd name="T20" fmla="*/ 6 w 30"/>
                  <a:gd name="T21" fmla="*/ 26 h 92"/>
                  <a:gd name="T22" fmla="*/ 6 w 30"/>
                  <a:gd name="T23" fmla="*/ 20 h 92"/>
                  <a:gd name="T24" fmla="*/ 6 w 30"/>
                  <a:gd name="T25" fmla="*/ 14 h 92"/>
                  <a:gd name="T26" fmla="*/ 4 w 30"/>
                  <a:gd name="T27" fmla="*/ 12 h 92"/>
                  <a:gd name="T28" fmla="*/ 2 w 30"/>
                  <a:gd name="T29" fmla="*/ 6 h 92"/>
                  <a:gd name="T30" fmla="*/ 0 w 30"/>
                  <a:gd name="T31" fmla="*/ 0 h 92"/>
                  <a:gd name="T32" fmla="*/ 18 w 30"/>
                  <a:gd name="T33" fmla="*/ 0 h 92"/>
                  <a:gd name="T34" fmla="*/ 14 w 30"/>
                  <a:gd name="T35" fmla="*/ 4 h 92"/>
                  <a:gd name="T36" fmla="*/ 14 w 30"/>
                  <a:gd name="T37" fmla="*/ 10 h 92"/>
                  <a:gd name="T38" fmla="*/ 14 w 30"/>
                  <a:gd name="T39" fmla="*/ 12 h 92"/>
                  <a:gd name="T40" fmla="*/ 16 w 30"/>
                  <a:gd name="T41" fmla="*/ 16 h 92"/>
                  <a:gd name="T42" fmla="*/ 24 w 30"/>
                  <a:gd name="T43" fmla="*/ 22 h 92"/>
                  <a:gd name="T44" fmla="*/ 24 w 30"/>
                  <a:gd name="T45" fmla="*/ 26 h 92"/>
                  <a:gd name="T46" fmla="*/ 24 w 30"/>
                  <a:gd name="T47" fmla="*/ 40 h 92"/>
                  <a:gd name="T48" fmla="*/ 26 w 30"/>
                  <a:gd name="T49" fmla="*/ 52 h 92"/>
                  <a:gd name="T50" fmla="*/ 26 w 30"/>
                  <a:gd name="T51" fmla="*/ 64 h 92"/>
                  <a:gd name="T52" fmla="*/ 28 w 30"/>
                  <a:gd name="T53" fmla="*/ 84 h 92"/>
                  <a:gd name="T54" fmla="*/ 28 w 30"/>
                  <a:gd name="T55" fmla="*/ 86 h 92"/>
                  <a:gd name="T56" fmla="*/ 30 w 30"/>
                  <a:gd name="T57" fmla="*/ 88 h 92"/>
                  <a:gd name="T58" fmla="*/ 20 w 30"/>
                  <a:gd name="T59" fmla="*/ 92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92">
                    <a:moveTo>
                      <a:pt x="20" y="92"/>
                    </a:moveTo>
                    <a:lnTo>
                      <a:pt x="12" y="84"/>
                    </a:lnTo>
                    <a:lnTo>
                      <a:pt x="6" y="76"/>
                    </a:lnTo>
                    <a:lnTo>
                      <a:pt x="10" y="74"/>
                    </a:lnTo>
                    <a:lnTo>
                      <a:pt x="10" y="50"/>
                    </a:lnTo>
                    <a:lnTo>
                      <a:pt x="8" y="44"/>
                    </a:lnTo>
                    <a:lnTo>
                      <a:pt x="8" y="40"/>
                    </a:lnTo>
                    <a:lnTo>
                      <a:pt x="8" y="36"/>
                    </a:lnTo>
                    <a:lnTo>
                      <a:pt x="6" y="30"/>
                    </a:lnTo>
                    <a:lnTo>
                      <a:pt x="6" y="28"/>
                    </a:lnTo>
                    <a:lnTo>
                      <a:pt x="6" y="26"/>
                    </a:lnTo>
                    <a:lnTo>
                      <a:pt x="6" y="20"/>
                    </a:lnTo>
                    <a:lnTo>
                      <a:pt x="6" y="14"/>
                    </a:lnTo>
                    <a:lnTo>
                      <a:pt x="4" y="12"/>
                    </a:lnTo>
                    <a:lnTo>
                      <a:pt x="2" y="6"/>
                    </a:lnTo>
                    <a:lnTo>
                      <a:pt x="0" y="0"/>
                    </a:lnTo>
                    <a:lnTo>
                      <a:pt x="18" y="0"/>
                    </a:lnTo>
                    <a:lnTo>
                      <a:pt x="14" y="4"/>
                    </a:lnTo>
                    <a:lnTo>
                      <a:pt x="14" y="10"/>
                    </a:lnTo>
                    <a:lnTo>
                      <a:pt x="14" y="12"/>
                    </a:lnTo>
                    <a:lnTo>
                      <a:pt x="16" y="16"/>
                    </a:lnTo>
                    <a:lnTo>
                      <a:pt x="24" y="22"/>
                    </a:lnTo>
                    <a:lnTo>
                      <a:pt x="24" y="26"/>
                    </a:lnTo>
                    <a:lnTo>
                      <a:pt x="24" y="40"/>
                    </a:lnTo>
                    <a:lnTo>
                      <a:pt x="26" y="52"/>
                    </a:lnTo>
                    <a:lnTo>
                      <a:pt x="26" y="64"/>
                    </a:lnTo>
                    <a:lnTo>
                      <a:pt x="28" y="84"/>
                    </a:lnTo>
                    <a:lnTo>
                      <a:pt x="28" y="86"/>
                    </a:lnTo>
                    <a:lnTo>
                      <a:pt x="30" y="88"/>
                    </a:lnTo>
                    <a:lnTo>
                      <a:pt x="20" y="9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6" name="Freeform 126"/>
              <p:cNvSpPr>
                <a:spLocks noChangeAspect="1"/>
              </p:cNvSpPr>
              <p:nvPr/>
            </p:nvSpPr>
            <p:spPr bwMode="gray">
              <a:xfrm>
                <a:off x="2699" y="1916"/>
                <a:ext cx="46" cy="110"/>
              </a:xfrm>
              <a:custGeom>
                <a:avLst/>
                <a:gdLst>
                  <a:gd name="T0" fmla="*/ 16 w 46"/>
                  <a:gd name="T1" fmla="*/ 110 h 110"/>
                  <a:gd name="T2" fmla="*/ 30 w 46"/>
                  <a:gd name="T3" fmla="*/ 104 h 110"/>
                  <a:gd name="T4" fmla="*/ 30 w 46"/>
                  <a:gd name="T5" fmla="*/ 60 h 110"/>
                  <a:gd name="T6" fmla="*/ 40 w 46"/>
                  <a:gd name="T7" fmla="*/ 46 h 110"/>
                  <a:gd name="T8" fmla="*/ 44 w 46"/>
                  <a:gd name="T9" fmla="*/ 36 h 110"/>
                  <a:gd name="T10" fmla="*/ 46 w 46"/>
                  <a:gd name="T11" fmla="*/ 30 h 110"/>
                  <a:gd name="T12" fmla="*/ 44 w 46"/>
                  <a:gd name="T13" fmla="*/ 18 h 110"/>
                  <a:gd name="T14" fmla="*/ 40 w 46"/>
                  <a:gd name="T15" fmla="*/ 10 h 110"/>
                  <a:gd name="T16" fmla="*/ 34 w 46"/>
                  <a:gd name="T17" fmla="*/ 6 h 110"/>
                  <a:gd name="T18" fmla="*/ 30 w 46"/>
                  <a:gd name="T19" fmla="*/ 0 h 110"/>
                  <a:gd name="T20" fmla="*/ 20 w 46"/>
                  <a:gd name="T21" fmla="*/ 2 h 110"/>
                  <a:gd name="T22" fmla="*/ 20 w 46"/>
                  <a:gd name="T23" fmla="*/ 0 h 110"/>
                  <a:gd name="T24" fmla="*/ 20 w 46"/>
                  <a:gd name="T25" fmla="*/ 6 h 110"/>
                  <a:gd name="T26" fmla="*/ 20 w 46"/>
                  <a:gd name="T27" fmla="*/ 8 h 110"/>
                  <a:gd name="T28" fmla="*/ 20 w 46"/>
                  <a:gd name="T29" fmla="*/ 10 h 110"/>
                  <a:gd name="T30" fmla="*/ 12 w 46"/>
                  <a:gd name="T31" fmla="*/ 14 h 110"/>
                  <a:gd name="T32" fmla="*/ 6 w 46"/>
                  <a:gd name="T33" fmla="*/ 16 h 110"/>
                  <a:gd name="T34" fmla="*/ 4 w 46"/>
                  <a:gd name="T35" fmla="*/ 18 h 110"/>
                  <a:gd name="T36" fmla="*/ 4 w 46"/>
                  <a:gd name="T37" fmla="*/ 22 h 110"/>
                  <a:gd name="T38" fmla="*/ 0 w 46"/>
                  <a:gd name="T39" fmla="*/ 26 h 110"/>
                  <a:gd name="T40" fmla="*/ 0 w 46"/>
                  <a:gd name="T41" fmla="*/ 32 h 110"/>
                  <a:gd name="T42" fmla="*/ 0 w 46"/>
                  <a:gd name="T43" fmla="*/ 34 h 110"/>
                  <a:gd name="T44" fmla="*/ 2 w 46"/>
                  <a:gd name="T45" fmla="*/ 38 h 110"/>
                  <a:gd name="T46" fmla="*/ 10 w 46"/>
                  <a:gd name="T47" fmla="*/ 44 h 110"/>
                  <a:gd name="T48" fmla="*/ 10 w 46"/>
                  <a:gd name="T49" fmla="*/ 48 h 110"/>
                  <a:gd name="T50" fmla="*/ 10 w 46"/>
                  <a:gd name="T51" fmla="*/ 62 h 110"/>
                  <a:gd name="T52" fmla="*/ 12 w 46"/>
                  <a:gd name="T53" fmla="*/ 74 h 110"/>
                  <a:gd name="T54" fmla="*/ 12 w 46"/>
                  <a:gd name="T55" fmla="*/ 86 h 110"/>
                  <a:gd name="T56" fmla="*/ 14 w 46"/>
                  <a:gd name="T57" fmla="*/ 106 h 110"/>
                  <a:gd name="T58" fmla="*/ 16 w 46"/>
                  <a:gd name="T59" fmla="*/ 11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 h="110">
                    <a:moveTo>
                      <a:pt x="16" y="110"/>
                    </a:moveTo>
                    <a:lnTo>
                      <a:pt x="30" y="104"/>
                    </a:lnTo>
                    <a:lnTo>
                      <a:pt x="30" y="60"/>
                    </a:lnTo>
                    <a:lnTo>
                      <a:pt x="40" y="46"/>
                    </a:lnTo>
                    <a:lnTo>
                      <a:pt x="44" y="36"/>
                    </a:lnTo>
                    <a:lnTo>
                      <a:pt x="46" y="30"/>
                    </a:lnTo>
                    <a:lnTo>
                      <a:pt x="44" y="18"/>
                    </a:lnTo>
                    <a:lnTo>
                      <a:pt x="40" y="10"/>
                    </a:lnTo>
                    <a:lnTo>
                      <a:pt x="34" y="6"/>
                    </a:lnTo>
                    <a:lnTo>
                      <a:pt x="30" y="0"/>
                    </a:lnTo>
                    <a:lnTo>
                      <a:pt x="20" y="2"/>
                    </a:lnTo>
                    <a:lnTo>
                      <a:pt x="20" y="0"/>
                    </a:lnTo>
                    <a:lnTo>
                      <a:pt x="20" y="6"/>
                    </a:lnTo>
                    <a:lnTo>
                      <a:pt x="20" y="8"/>
                    </a:lnTo>
                    <a:lnTo>
                      <a:pt x="20" y="10"/>
                    </a:lnTo>
                    <a:lnTo>
                      <a:pt x="12" y="14"/>
                    </a:lnTo>
                    <a:lnTo>
                      <a:pt x="6" y="16"/>
                    </a:lnTo>
                    <a:lnTo>
                      <a:pt x="4" y="18"/>
                    </a:lnTo>
                    <a:lnTo>
                      <a:pt x="4" y="22"/>
                    </a:lnTo>
                    <a:lnTo>
                      <a:pt x="0" y="26"/>
                    </a:lnTo>
                    <a:lnTo>
                      <a:pt x="0" y="32"/>
                    </a:lnTo>
                    <a:lnTo>
                      <a:pt x="0" y="34"/>
                    </a:lnTo>
                    <a:lnTo>
                      <a:pt x="2" y="38"/>
                    </a:lnTo>
                    <a:lnTo>
                      <a:pt x="10" y="44"/>
                    </a:lnTo>
                    <a:lnTo>
                      <a:pt x="10" y="48"/>
                    </a:lnTo>
                    <a:lnTo>
                      <a:pt x="10" y="62"/>
                    </a:lnTo>
                    <a:lnTo>
                      <a:pt x="12" y="74"/>
                    </a:lnTo>
                    <a:lnTo>
                      <a:pt x="12" y="86"/>
                    </a:lnTo>
                    <a:lnTo>
                      <a:pt x="14" y="106"/>
                    </a:lnTo>
                    <a:lnTo>
                      <a:pt x="16" y="1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7" name="Freeform 127"/>
              <p:cNvSpPr>
                <a:spLocks noChangeAspect="1"/>
              </p:cNvSpPr>
              <p:nvPr/>
            </p:nvSpPr>
            <p:spPr bwMode="gray">
              <a:xfrm>
                <a:off x="2729" y="1886"/>
                <a:ext cx="189" cy="174"/>
              </a:xfrm>
              <a:custGeom>
                <a:avLst/>
                <a:gdLst>
                  <a:gd name="T0" fmla="*/ 74 w 189"/>
                  <a:gd name="T1" fmla="*/ 170 h 174"/>
                  <a:gd name="T2" fmla="*/ 52 w 189"/>
                  <a:gd name="T3" fmla="*/ 172 h 174"/>
                  <a:gd name="T4" fmla="*/ 40 w 189"/>
                  <a:gd name="T5" fmla="*/ 152 h 174"/>
                  <a:gd name="T6" fmla="*/ 32 w 189"/>
                  <a:gd name="T7" fmla="*/ 138 h 174"/>
                  <a:gd name="T8" fmla="*/ 18 w 189"/>
                  <a:gd name="T9" fmla="*/ 132 h 174"/>
                  <a:gd name="T10" fmla="*/ 0 w 189"/>
                  <a:gd name="T11" fmla="*/ 90 h 174"/>
                  <a:gd name="T12" fmla="*/ 14 w 189"/>
                  <a:gd name="T13" fmla="*/ 66 h 174"/>
                  <a:gd name="T14" fmla="*/ 14 w 189"/>
                  <a:gd name="T15" fmla="*/ 48 h 174"/>
                  <a:gd name="T16" fmla="*/ 14 w 189"/>
                  <a:gd name="T17" fmla="*/ 26 h 174"/>
                  <a:gd name="T18" fmla="*/ 22 w 189"/>
                  <a:gd name="T19" fmla="*/ 8 h 174"/>
                  <a:gd name="T20" fmla="*/ 34 w 189"/>
                  <a:gd name="T21" fmla="*/ 0 h 174"/>
                  <a:gd name="T22" fmla="*/ 46 w 189"/>
                  <a:gd name="T23" fmla="*/ 0 h 174"/>
                  <a:gd name="T24" fmla="*/ 56 w 189"/>
                  <a:gd name="T25" fmla="*/ 8 h 174"/>
                  <a:gd name="T26" fmla="*/ 64 w 189"/>
                  <a:gd name="T27" fmla="*/ 14 h 174"/>
                  <a:gd name="T28" fmla="*/ 72 w 189"/>
                  <a:gd name="T29" fmla="*/ 14 h 174"/>
                  <a:gd name="T30" fmla="*/ 74 w 189"/>
                  <a:gd name="T31" fmla="*/ 10 h 174"/>
                  <a:gd name="T32" fmla="*/ 86 w 189"/>
                  <a:gd name="T33" fmla="*/ 10 h 174"/>
                  <a:gd name="T34" fmla="*/ 94 w 189"/>
                  <a:gd name="T35" fmla="*/ 16 h 174"/>
                  <a:gd name="T36" fmla="*/ 108 w 189"/>
                  <a:gd name="T37" fmla="*/ 16 h 174"/>
                  <a:gd name="T38" fmla="*/ 120 w 189"/>
                  <a:gd name="T39" fmla="*/ 10 h 174"/>
                  <a:gd name="T40" fmla="*/ 134 w 189"/>
                  <a:gd name="T41" fmla="*/ 8 h 174"/>
                  <a:gd name="T42" fmla="*/ 142 w 189"/>
                  <a:gd name="T43" fmla="*/ 10 h 174"/>
                  <a:gd name="T44" fmla="*/ 155 w 189"/>
                  <a:gd name="T45" fmla="*/ 10 h 174"/>
                  <a:gd name="T46" fmla="*/ 171 w 189"/>
                  <a:gd name="T47" fmla="*/ 0 h 174"/>
                  <a:gd name="T48" fmla="*/ 179 w 189"/>
                  <a:gd name="T49" fmla="*/ 10 h 174"/>
                  <a:gd name="T50" fmla="*/ 185 w 189"/>
                  <a:gd name="T51" fmla="*/ 26 h 174"/>
                  <a:gd name="T52" fmla="*/ 187 w 189"/>
                  <a:gd name="T53" fmla="*/ 46 h 174"/>
                  <a:gd name="T54" fmla="*/ 179 w 189"/>
                  <a:gd name="T55" fmla="*/ 46 h 174"/>
                  <a:gd name="T56" fmla="*/ 171 w 189"/>
                  <a:gd name="T57" fmla="*/ 70 h 174"/>
                  <a:gd name="T58" fmla="*/ 161 w 189"/>
                  <a:gd name="T59" fmla="*/ 92 h 174"/>
                  <a:gd name="T60" fmla="*/ 157 w 189"/>
                  <a:gd name="T61" fmla="*/ 96 h 174"/>
                  <a:gd name="T62" fmla="*/ 153 w 189"/>
                  <a:gd name="T63" fmla="*/ 98 h 174"/>
                  <a:gd name="T64" fmla="*/ 146 w 189"/>
                  <a:gd name="T65" fmla="*/ 120 h 174"/>
                  <a:gd name="T66" fmla="*/ 138 w 189"/>
                  <a:gd name="T67" fmla="*/ 134 h 174"/>
                  <a:gd name="T68" fmla="*/ 132 w 189"/>
                  <a:gd name="T69" fmla="*/ 134 h 174"/>
                  <a:gd name="T70" fmla="*/ 128 w 189"/>
                  <a:gd name="T71" fmla="*/ 124 h 174"/>
                  <a:gd name="T72" fmla="*/ 116 w 189"/>
                  <a:gd name="T73" fmla="*/ 130 h 174"/>
                  <a:gd name="T74" fmla="*/ 104 w 189"/>
                  <a:gd name="T75" fmla="*/ 138 h 174"/>
                  <a:gd name="T76" fmla="*/ 98 w 189"/>
                  <a:gd name="T77" fmla="*/ 150 h 174"/>
                  <a:gd name="T78" fmla="*/ 96 w 189"/>
                  <a:gd name="T79" fmla="*/ 168 h 174"/>
                  <a:gd name="T80" fmla="*/ 90 w 189"/>
                  <a:gd name="T81" fmla="*/ 168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9" h="174">
                    <a:moveTo>
                      <a:pt x="90" y="168"/>
                    </a:moveTo>
                    <a:lnTo>
                      <a:pt x="74" y="170"/>
                    </a:lnTo>
                    <a:lnTo>
                      <a:pt x="58" y="174"/>
                    </a:lnTo>
                    <a:lnTo>
                      <a:pt x="52" y="172"/>
                    </a:lnTo>
                    <a:lnTo>
                      <a:pt x="46" y="166"/>
                    </a:lnTo>
                    <a:lnTo>
                      <a:pt x="40" y="152"/>
                    </a:lnTo>
                    <a:lnTo>
                      <a:pt x="36" y="146"/>
                    </a:lnTo>
                    <a:lnTo>
                      <a:pt x="32" y="138"/>
                    </a:lnTo>
                    <a:lnTo>
                      <a:pt x="24" y="134"/>
                    </a:lnTo>
                    <a:lnTo>
                      <a:pt x="18" y="132"/>
                    </a:lnTo>
                    <a:lnTo>
                      <a:pt x="0" y="134"/>
                    </a:lnTo>
                    <a:lnTo>
                      <a:pt x="0" y="90"/>
                    </a:lnTo>
                    <a:lnTo>
                      <a:pt x="10" y="76"/>
                    </a:lnTo>
                    <a:lnTo>
                      <a:pt x="14" y="66"/>
                    </a:lnTo>
                    <a:lnTo>
                      <a:pt x="16" y="60"/>
                    </a:lnTo>
                    <a:lnTo>
                      <a:pt x="14" y="48"/>
                    </a:lnTo>
                    <a:lnTo>
                      <a:pt x="10" y="40"/>
                    </a:lnTo>
                    <a:lnTo>
                      <a:pt x="14" y="26"/>
                    </a:lnTo>
                    <a:lnTo>
                      <a:pt x="18" y="12"/>
                    </a:lnTo>
                    <a:lnTo>
                      <a:pt x="22" y="8"/>
                    </a:lnTo>
                    <a:lnTo>
                      <a:pt x="28" y="4"/>
                    </a:lnTo>
                    <a:lnTo>
                      <a:pt x="34" y="0"/>
                    </a:lnTo>
                    <a:lnTo>
                      <a:pt x="44" y="0"/>
                    </a:lnTo>
                    <a:lnTo>
                      <a:pt x="46" y="0"/>
                    </a:lnTo>
                    <a:lnTo>
                      <a:pt x="50" y="2"/>
                    </a:lnTo>
                    <a:lnTo>
                      <a:pt x="56" y="8"/>
                    </a:lnTo>
                    <a:lnTo>
                      <a:pt x="62" y="12"/>
                    </a:lnTo>
                    <a:lnTo>
                      <a:pt x="64" y="14"/>
                    </a:lnTo>
                    <a:lnTo>
                      <a:pt x="68" y="16"/>
                    </a:lnTo>
                    <a:lnTo>
                      <a:pt x="72" y="14"/>
                    </a:lnTo>
                    <a:lnTo>
                      <a:pt x="72" y="12"/>
                    </a:lnTo>
                    <a:lnTo>
                      <a:pt x="74" y="10"/>
                    </a:lnTo>
                    <a:lnTo>
                      <a:pt x="78" y="10"/>
                    </a:lnTo>
                    <a:lnTo>
                      <a:pt x="86" y="10"/>
                    </a:lnTo>
                    <a:lnTo>
                      <a:pt x="90" y="14"/>
                    </a:lnTo>
                    <a:lnTo>
                      <a:pt x="94" y="16"/>
                    </a:lnTo>
                    <a:lnTo>
                      <a:pt x="100" y="18"/>
                    </a:lnTo>
                    <a:lnTo>
                      <a:pt x="108" y="16"/>
                    </a:lnTo>
                    <a:lnTo>
                      <a:pt x="114" y="12"/>
                    </a:lnTo>
                    <a:lnTo>
                      <a:pt x="120" y="10"/>
                    </a:lnTo>
                    <a:lnTo>
                      <a:pt x="128" y="8"/>
                    </a:lnTo>
                    <a:lnTo>
                      <a:pt x="134" y="8"/>
                    </a:lnTo>
                    <a:lnTo>
                      <a:pt x="138" y="10"/>
                    </a:lnTo>
                    <a:lnTo>
                      <a:pt x="142" y="10"/>
                    </a:lnTo>
                    <a:lnTo>
                      <a:pt x="151" y="12"/>
                    </a:lnTo>
                    <a:lnTo>
                      <a:pt x="155" y="10"/>
                    </a:lnTo>
                    <a:lnTo>
                      <a:pt x="161" y="8"/>
                    </a:lnTo>
                    <a:lnTo>
                      <a:pt x="171" y="0"/>
                    </a:lnTo>
                    <a:lnTo>
                      <a:pt x="175" y="6"/>
                    </a:lnTo>
                    <a:lnTo>
                      <a:pt x="179" y="10"/>
                    </a:lnTo>
                    <a:lnTo>
                      <a:pt x="183" y="22"/>
                    </a:lnTo>
                    <a:lnTo>
                      <a:pt x="185" y="26"/>
                    </a:lnTo>
                    <a:lnTo>
                      <a:pt x="189" y="30"/>
                    </a:lnTo>
                    <a:lnTo>
                      <a:pt x="187" y="46"/>
                    </a:lnTo>
                    <a:lnTo>
                      <a:pt x="183" y="46"/>
                    </a:lnTo>
                    <a:lnTo>
                      <a:pt x="179" y="46"/>
                    </a:lnTo>
                    <a:lnTo>
                      <a:pt x="175" y="60"/>
                    </a:lnTo>
                    <a:lnTo>
                      <a:pt x="171" y="70"/>
                    </a:lnTo>
                    <a:lnTo>
                      <a:pt x="165" y="82"/>
                    </a:lnTo>
                    <a:lnTo>
                      <a:pt x="161" y="92"/>
                    </a:lnTo>
                    <a:lnTo>
                      <a:pt x="159" y="94"/>
                    </a:lnTo>
                    <a:lnTo>
                      <a:pt x="157" y="96"/>
                    </a:lnTo>
                    <a:lnTo>
                      <a:pt x="155" y="98"/>
                    </a:lnTo>
                    <a:lnTo>
                      <a:pt x="153" y="98"/>
                    </a:lnTo>
                    <a:lnTo>
                      <a:pt x="151" y="108"/>
                    </a:lnTo>
                    <a:lnTo>
                      <a:pt x="146" y="120"/>
                    </a:lnTo>
                    <a:lnTo>
                      <a:pt x="142" y="130"/>
                    </a:lnTo>
                    <a:lnTo>
                      <a:pt x="138" y="134"/>
                    </a:lnTo>
                    <a:lnTo>
                      <a:pt x="134" y="136"/>
                    </a:lnTo>
                    <a:lnTo>
                      <a:pt x="132" y="134"/>
                    </a:lnTo>
                    <a:lnTo>
                      <a:pt x="130" y="132"/>
                    </a:lnTo>
                    <a:lnTo>
                      <a:pt x="128" y="124"/>
                    </a:lnTo>
                    <a:lnTo>
                      <a:pt x="122" y="126"/>
                    </a:lnTo>
                    <a:lnTo>
                      <a:pt x="116" y="130"/>
                    </a:lnTo>
                    <a:lnTo>
                      <a:pt x="110" y="134"/>
                    </a:lnTo>
                    <a:lnTo>
                      <a:pt x="104" y="138"/>
                    </a:lnTo>
                    <a:lnTo>
                      <a:pt x="100" y="146"/>
                    </a:lnTo>
                    <a:lnTo>
                      <a:pt x="98" y="150"/>
                    </a:lnTo>
                    <a:lnTo>
                      <a:pt x="96" y="158"/>
                    </a:lnTo>
                    <a:lnTo>
                      <a:pt x="96" y="168"/>
                    </a:lnTo>
                    <a:lnTo>
                      <a:pt x="94" y="168"/>
                    </a:lnTo>
                    <a:lnTo>
                      <a:pt x="90" y="1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8" name="Freeform 128"/>
              <p:cNvSpPr>
                <a:spLocks noChangeAspect="1"/>
              </p:cNvSpPr>
              <p:nvPr/>
            </p:nvSpPr>
            <p:spPr bwMode="gray">
              <a:xfrm>
                <a:off x="2819" y="1896"/>
                <a:ext cx="127" cy="208"/>
              </a:xfrm>
              <a:custGeom>
                <a:avLst/>
                <a:gdLst>
                  <a:gd name="T0" fmla="*/ 6 w 127"/>
                  <a:gd name="T1" fmla="*/ 148 h 208"/>
                  <a:gd name="T2" fmla="*/ 10 w 127"/>
                  <a:gd name="T3" fmla="*/ 136 h 208"/>
                  <a:gd name="T4" fmla="*/ 20 w 127"/>
                  <a:gd name="T5" fmla="*/ 124 h 208"/>
                  <a:gd name="T6" fmla="*/ 32 w 127"/>
                  <a:gd name="T7" fmla="*/ 116 h 208"/>
                  <a:gd name="T8" fmla="*/ 40 w 127"/>
                  <a:gd name="T9" fmla="*/ 122 h 208"/>
                  <a:gd name="T10" fmla="*/ 44 w 127"/>
                  <a:gd name="T11" fmla="*/ 126 h 208"/>
                  <a:gd name="T12" fmla="*/ 52 w 127"/>
                  <a:gd name="T13" fmla="*/ 120 h 208"/>
                  <a:gd name="T14" fmla="*/ 61 w 127"/>
                  <a:gd name="T15" fmla="*/ 98 h 208"/>
                  <a:gd name="T16" fmla="*/ 65 w 127"/>
                  <a:gd name="T17" fmla="*/ 88 h 208"/>
                  <a:gd name="T18" fmla="*/ 69 w 127"/>
                  <a:gd name="T19" fmla="*/ 84 h 208"/>
                  <a:gd name="T20" fmla="*/ 75 w 127"/>
                  <a:gd name="T21" fmla="*/ 72 h 208"/>
                  <a:gd name="T22" fmla="*/ 85 w 127"/>
                  <a:gd name="T23" fmla="*/ 50 h 208"/>
                  <a:gd name="T24" fmla="*/ 93 w 127"/>
                  <a:gd name="T25" fmla="*/ 36 h 208"/>
                  <a:gd name="T26" fmla="*/ 99 w 127"/>
                  <a:gd name="T27" fmla="*/ 20 h 208"/>
                  <a:gd name="T28" fmla="*/ 93 w 127"/>
                  <a:gd name="T29" fmla="*/ 12 h 208"/>
                  <a:gd name="T30" fmla="*/ 91 w 127"/>
                  <a:gd name="T31" fmla="*/ 2 h 208"/>
                  <a:gd name="T32" fmla="*/ 97 w 127"/>
                  <a:gd name="T33" fmla="*/ 6 h 208"/>
                  <a:gd name="T34" fmla="*/ 107 w 127"/>
                  <a:gd name="T35" fmla="*/ 20 h 208"/>
                  <a:gd name="T36" fmla="*/ 107 w 127"/>
                  <a:gd name="T37" fmla="*/ 44 h 208"/>
                  <a:gd name="T38" fmla="*/ 109 w 127"/>
                  <a:gd name="T39" fmla="*/ 54 h 208"/>
                  <a:gd name="T40" fmla="*/ 99 w 127"/>
                  <a:gd name="T41" fmla="*/ 60 h 208"/>
                  <a:gd name="T42" fmla="*/ 91 w 127"/>
                  <a:gd name="T43" fmla="*/ 64 h 208"/>
                  <a:gd name="T44" fmla="*/ 93 w 127"/>
                  <a:gd name="T45" fmla="*/ 70 h 208"/>
                  <a:gd name="T46" fmla="*/ 111 w 127"/>
                  <a:gd name="T47" fmla="*/ 88 h 208"/>
                  <a:gd name="T48" fmla="*/ 117 w 127"/>
                  <a:gd name="T49" fmla="*/ 106 h 208"/>
                  <a:gd name="T50" fmla="*/ 107 w 127"/>
                  <a:gd name="T51" fmla="*/ 116 h 208"/>
                  <a:gd name="T52" fmla="*/ 99 w 127"/>
                  <a:gd name="T53" fmla="*/ 136 h 208"/>
                  <a:gd name="T54" fmla="*/ 101 w 127"/>
                  <a:gd name="T55" fmla="*/ 154 h 208"/>
                  <a:gd name="T56" fmla="*/ 119 w 127"/>
                  <a:gd name="T57" fmla="*/ 182 h 208"/>
                  <a:gd name="T58" fmla="*/ 127 w 127"/>
                  <a:gd name="T59" fmla="*/ 208 h 208"/>
                  <a:gd name="T60" fmla="*/ 111 w 127"/>
                  <a:gd name="T61" fmla="*/ 208 h 208"/>
                  <a:gd name="T62" fmla="*/ 103 w 127"/>
                  <a:gd name="T63" fmla="*/ 204 h 208"/>
                  <a:gd name="T64" fmla="*/ 81 w 127"/>
                  <a:gd name="T65" fmla="*/ 202 h 208"/>
                  <a:gd name="T66" fmla="*/ 46 w 127"/>
                  <a:gd name="T67" fmla="*/ 204 h 208"/>
                  <a:gd name="T68" fmla="*/ 24 w 127"/>
                  <a:gd name="T69" fmla="*/ 198 h 208"/>
                  <a:gd name="T70" fmla="*/ 22 w 127"/>
                  <a:gd name="T71" fmla="*/ 182 h 208"/>
                  <a:gd name="T72" fmla="*/ 24 w 127"/>
                  <a:gd name="T73" fmla="*/ 168 h 208"/>
                  <a:gd name="T74" fmla="*/ 10 w 127"/>
                  <a:gd name="T75" fmla="*/ 164 h 208"/>
                  <a:gd name="T76" fmla="*/ 0 w 127"/>
                  <a:gd name="T77" fmla="*/ 158 h 20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7" h="208">
                    <a:moveTo>
                      <a:pt x="6" y="158"/>
                    </a:moveTo>
                    <a:lnTo>
                      <a:pt x="6" y="148"/>
                    </a:lnTo>
                    <a:lnTo>
                      <a:pt x="8" y="140"/>
                    </a:lnTo>
                    <a:lnTo>
                      <a:pt x="10" y="136"/>
                    </a:lnTo>
                    <a:lnTo>
                      <a:pt x="14" y="128"/>
                    </a:lnTo>
                    <a:lnTo>
                      <a:pt x="20" y="124"/>
                    </a:lnTo>
                    <a:lnTo>
                      <a:pt x="26" y="120"/>
                    </a:lnTo>
                    <a:lnTo>
                      <a:pt x="32" y="116"/>
                    </a:lnTo>
                    <a:lnTo>
                      <a:pt x="38" y="114"/>
                    </a:lnTo>
                    <a:lnTo>
                      <a:pt x="40" y="122"/>
                    </a:lnTo>
                    <a:lnTo>
                      <a:pt x="42" y="124"/>
                    </a:lnTo>
                    <a:lnTo>
                      <a:pt x="44" y="126"/>
                    </a:lnTo>
                    <a:lnTo>
                      <a:pt x="48" y="124"/>
                    </a:lnTo>
                    <a:lnTo>
                      <a:pt x="52" y="120"/>
                    </a:lnTo>
                    <a:lnTo>
                      <a:pt x="56" y="110"/>
                    </a:lnTo>
                    <a:lnTo>
                      <a:pt x="61" y="98"/>
                    </a:lnTo>
                    <a:lnTo>
                      <a:pt x="63" y="88"/>
                    </a:lnTo>
                    <a:lnTo>
                      <a:pt x="65" y="88"/>
                    </a:lnTo>
                    <a:lnTo>
                      <a:pt x="67" y="86"/>
                    </a:lnTo>
                    <a:lnTo>
                      <a:pt x="69" y="84"/>
                    </a:lnTo>
                    <a:lnTo>
                      <a:pt x="71" y="82"/>
                    </a:lnTo>
                    <a:lnTo>
                      <a:pt x="75" y="72"/>
                    </a:lnTo>
                    <a:lnTo>
                      <a:pt x="81" y="60"/>
                    </a:lnTo>
                    <a:lnTo>
                      <a:pt x="85" y="50"/>
                    </a:lnTo>
                    <a:lnTo>
                      <a:pt x="89" y="36"/>
                    </a:lnTo>
                    <a:lnTo>
                      <a:pt x="93" y="36"/>
                    </a:lnTo>
                    <a:lnTo>
                      <a:pt x="97" y="36"/>
                    </a:lnTo>
                    <a:lnTo>
                      <a:pt x="99" y="20"/>
                    </a:lnTo>
                    <a:lnTo>
                      <a:pt x="95" y="16"/>
                    </a:lnTo>
                    <a:lnTo>
                      <a:pt x="93" y="12"/>
                    </a:lnTo>
                    <a:lnTo>
                      <a:pt x="89" y="0"/>
                    </a:lnTo>
                    <a:lnTo>
                      <a:pt x="91" y="2"/>
                    </a:lnTo>
                    <a:lnTo>
                      <a:pt x="93" y="0"/>
                    </a:lnTo>
                    <a:lnTo>
                      <a:pt x="97" y="6"/>
                    </a:lnTo>
                    <a:lnTo>
                      <a:pt x="103" y="14"/>
                    </a:lnTo>
                    <a:lnTo>
                      <a:pt x="107" y="20"/>
                    </a:lnTo>
                    <a:lnTo>
                      <a:pt x="109" y="26"/>
                    </a:lnTo>
                    <a:lnTo>
                      <a:pt x="107" y="44"/>
                    </a:lnTo>
                    <a:lnTo>
                      <a:pt x="109" y="50"/>
                    </a:lnTo>
                    <a:lnTo>
                      <a:pt x="109" y="54"/>
                    </a:lnTo>
                    <a:lnTo>
                      <a:pt x="117" y="60"/>
                    </a:lnTo>
                    <a:lnTo>
                      <a:pt x="99" y="60"/>
                    </a:lnTo>
                    <a:lnTo>
                      <a:pt x="93" y="62"/>
                    </a:lnTo>
                    <a:lnTo>
                      <a:pt x="91" y="64"/>
                    </a:lnTo>
                    <a:lnTo>
                      <a:pt x="89" y="66"/>
                    </a:lnTo>
                    <a:lnTo>
                      <a:pt x="93" y="70"/>
                    </a:lnTo>
                    <a:lnTo>
                      <a:pt x="101" y="78"/>
                    </a:lnTo>
                    <a:lnTo>
                      <a:pt x="111" y="88"/>
                    </a:lnTo>
                    <a:lnTo>
                      <a:pt x="115" y="96"/>
                    </a:lnTo>
                    <a:lnTo>
                      <a:pt x="117" y="106"/>
                    </a:lnTo>
                    <a:lnTo>
                      <a:pt x="113" y="110"/>
                    </a:lnTo>
                    <a:lnTo>
                      <a:pt x="107" y="116"/>
                    </a:lnTo>
                    <a:lnTo>
                      <a:pt x="101" y="126"/>
                    </a:lnTo>
                    <a:lnTo>
                      <a:pt x="99" y="136"/>
                    </a:lnTo>
                    <a:lnTo>
                      <a:pt x="99" y="144"/>
                    </a:lnTo>
                    <a:lnTo>
                      <a:pt x="101" y="154"/>
                    </a:lnTo>
                    <a:lnTo>
                      <a:pt x="109" y="168"/>
                    </a:lnTo>
                    <a:lnTo>
                      <a:pt x="119" y="182"/>
                    </a:lnTo>
                    <a:lnTo>
                      <a:pt x="127" y="194"/>
                    </a:lnTo>
                    <a:lnTo>
                      <a:pt x="127" y="208"/>
                    </a:lnTo>
                    <a:lnTo>
                      <a:pt x="121" y="208"/>
                    </a:lnTo>
                    <a:lnTo>
                      <a:pt x="111" y="208"/>
                    </a:lnTo>
                    <a:lnTo>
                      <a:pt x="107" y="206"/>
                    </a:lnTo>
                    <a:lnTo>
                      <a:pt x="103" y="204"/>
                    </a:lnTo>
                    <a:lnTo>
                      <a:pt x="81" y="204"/>
                    </a:lnTo>
                    <a:lnTo>
                      <a:pt x="81" y="202"/>
                    </a:lnTo>
                    <a:lnTo>
                      <a:pt x="46" y="200"/>
                    </a:lnTo>
                    <a:lnTo>
                      <a:pt x="46" y="204"/>
                    </a:lnTo>
                    <a:lnTo>
                      <a:pt x="22" y="202"/>
                    </a:lnTo>
                    <a:lnTo>
                      <a:pt x="24" y="198"/>
                    </a:lnTo>
                    <a:lnTo>
                      <a:pt x="24" y="188"/>
                    </a:lnTo>
                    <a:lnTo>
                      <a:pt x="22" y="182"/>
                    </a:lnTo>
                    <a:lnTo>
                      <a:pt x="22" y="174"/>
                    </a:lnTo>
                    <a:lnTo>
                      <a:pt x="24" y="168"/>
                    </a:lnTo>
                    <a:lnTo>
                      <a:pt x="14" y="166"/>
                    </a:lnTo>
                    <a:lnTo>
                      <a:pt x="10" y="164"/>
                    </a:lnTo>
                    <a:lnTo>
                      <a:pt x="6" y="160"/>
                    </a:lnTo>
                    <a:lnTo>
                      <a:pt x="0" y="158"/>
                    </a:lnTo>
                    <a:lnTo>
                      <a:pt x="6" y="1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99" name="Freeform 129"/>
              <p:cNvSpPr>
                <a:spLocks noChangeAspect="1"/>
              </p:cNvSpPr>
              <p:nvPr/>
            </p:nvSpPr>
            <p:spPr bwMode="gray">
              <a:xfrm>
                <a:off x="2829" y="2096"/>
                <a:ext cx="89" cy="110"/>
              </a:xfrm>
              <a:custGeom>
                <a:avLst/>
                <a:gdLst>
                  <a:gd name="T0" fmla="*/ 36 w 89"/>
                  <a:gd name="T1" fmla="*/ 24 h 110"/>
                  <a:gd name="T2" fmla="*/ 26 w 89"/>
                  <a:gd name="T3" fmla="*/ 24 h 110"/>
                  <a:gd name="T4" fmla="*/ 20 w 89"/>
                  <a:gd name="T5" fmla="*/ 24 h 110"/>
                  <a:gd name="T6" fmla="*/ 8 w 89"/>
                  <a:gd name="T7" fmla="*/ 22 h 110"/>
                  <a:gd name="T8" fmla="*/ 2 w 89"/>
                  <a:gd name="T9" fmla="*/ 44 h 110"/>
                  <a:gd name="T10" fmla="*/ 2 w 89"/>
                  <a:gd name="T11" fmla="*/ 50 h 110"/>
                  <a:gd name="T12" fmla="*/ 0 w 89"/>
                  <a:gd name="T13" fmla="*/ 58 h 110"/>
                  <a:gd name="T14" fmla="*/ 0 w 89"/>
                  <a:gd name="T15" fmla="*/ 70 h 110"/>
                  <a:gd name="T16" fmla="*/ 4 w 89"/>
                  <a:gd name="T17" fmla="*/ 76 h 110"/>
                  <a:gd name="T18" fmla="*/ 8 w 89"/>
                  <a:gd name="T19" fmla="*/ 82 h 110"/>
                  <a:gd name="T20" fmla="*/ 14 w 89"/>
                  <a:gd name="T21" fmla="*/ 88 h 110"/>
                  <a:gd name="T22" fmla="*/ 30 w 89"/>
                  <a:gd name="T23" fmla="*/ 100 h 110"/>
                  <a:gd name="T24" fmla="*/ 34 w 89"/>
                  <a:gd name="T25" fmla="*/ 104 h 110"/>
                  <a:gd name="T26" fmla="*/ 38 w 89"/>
                  <a:gd name="T27" fmla="*/ 110 h 110"/>
                  <a:gd name="T28" fmla="*/ 42 w 89"/>
                  <a:gd name="T29" fmla="*/ 108 h 110"/>
                  <a:gd name="T30" fmla="*/ 44 w 89"/>
                  <a:gd name="T31" fmla="*/ 106 h 110"/>
                  <a:gd name="T32" fmla="*/ 46 w 89"/>
                  <a:gd name="T33" fmla="*/ 104 h 110"/>
                  <a:gd name="T34" fmla="*/ 44 w 89"/>
                  <a:gd name="T35" fmla="*/ 100 h 110"/>
                  <a:gd name="T36" fmla="*/ 42 w 89"/>
                  <a:gd name="T37" fmla="*/ 98 h 110"/>
                  <a:gd name="T38" fmla="*/ 42 w 89"/>
                  <a:gd name="T39" fmla="*/ 96 h 110"/>
                  <a:gd name="T40" fmla="*/ 44 w 89"/>
                  <a:gd name="T41" fmla="*/ 90 h 110"/>
                  <a:gd name="T42" fmla="*/ 46 w 89"/>
                  <a:gd name="T43" fmla="*/ 88 h 110"/>
                  <a:gd name="T44" fmla="*/ 55 w 89"/>
                  <a:gd name="T45" fmla="*/ 84 h 110"/>
                  <a:gd name="T46" fmla="*/ 55 w 89"/>
                  <a:gd name="T47" fmla="*/ 80 h 110"/>
                  <a:gd name="T48" fmla="*/ 59 w 89"/>
                  <a:gd name="T49" fmla="*/ 76 h 110"/>
                  <a:gd name="T50" fmla="*/ 63 w 89"/>
                  <a:gd name="T51" fmla="*/ 78 h 110"/>
                  <a:gd name="T52" fmla="*/ 65 w 89"/>
                  <a:gd name="T53" fmla="*/ 82 h 110"/>
                  <a:gd name="T54" fmla="*/ 67 w 89"/>
                  <a:gd name="T55" fmla="*/ 86 h 110"/>
                  <a:gd name="T56" fmla="*/ 71 w 89"/>
                  <a:gd name="T57" fmla="*/ 88 h 110"/>
                  <a:gd name="T58" fmla="*/ 75 w 89"/>
                  <a:gd name="T59" fmla="*/ 86 h 110"/>
                  <a:gd name="T60" fmla="*/ 79 w 89"/>
                  <a:gd name="T61" fmla="*/ 84 h 110"/>
                  <a:gd name="T62" fmla="*/ 81 w 89"/>
                  <a:gd name="T63" fmla="*/ 86 h 110"/>
                  <a:gd name="T64" fmla="*/ 83 w 89"/>
                  <a:gd name="T65" fmla="*/ 86 h 110"/>
                  <a:gd name="T66" fmla="*/ 85 w 89"/>
                  <a:gd name="T67" fmla="*/ 84 h 110"/>
                  <a:gd name="T68" fmla="*/ 85 w 89"/>
                  <a:gd name="T69" fmla="*/ 80 h 110"/>
                  <a:gd name="T70" fmla="*/ 87 w 89"/>
                  <a:gd name="T71" fmla="*/ 74 h 110"/>
                  <a:gd name="T72" fmla="*/ 87 w 89"/>
                  <a:gd name="T73" fmla="*/ 52 h 110"/>
                  <a:gd name="T74" fmla="*/ 83 w 89"/>
                  <a:gd name="T75" fmla="*/ 50 h 110"/>
                  <a:gd name="T76" fmla="*/ 83 w 89"/>
                  <a:gd name="T77" fmla="*/ 46 h 110"/>
                  <a:gd name="T78" fmla="*/ 81 w 89"/>
                  <a:gd name="T79" fmla="*/ 44 h 110"/>
                  <a:gd name="T80" fmla="*/ 81 w 89"/>
                  <a:gd name="T81" fmla="*/ 40 h 110"/>
                  <a:gd name="T82" fmla="*/ 83 w 89"/>
                  <a:gd name="T83" fmla="*/ 36 h 110"/>
                  <a:gd name="T84" fmla="*/ 83 w 89"/>
                  <a:gd name="T85" fmla="*/ 32 h 110"/>
                  <a:gd name="T86" fmla="*/ 87 w 89"/>
                  <a:gd name="T87" fmla="*/ 30 h 110"/>
                  <a:gd name="T88" fmla="*/ 89 w 89"/>
                  <a:gd name="T89" fmla="*/ 26 h 110"/>
                  <a:gd name="T90" fmla="*/ 87 w 89"/>
                  <a:gd name="T91" fmla="*/ 20 h 110"/>
                  <a:gd name="T92" fmla="*/ 83 w 89"/>
                  <a:gd name="T93" fmla="*/ 18 h 110"/>
                  <a:gd name="T94" fmla="*/ 77 w 89"/>
                  <a:gd name="T95" fmla="*/ 18 h 110"/>
                  <a:gd name="T96" fmla="*/ 69 w 89"/>
                  <a:gd name="T97" fmla="*/ 18 h 110"/>
                  <a:gd name="T98" fmla="*/ 71 w 89"/>
                  <a:gd name="T99" fmla="*/ 2 h 110"/>
                  <a:gd name="T100" fmla="*/ 36 w 89"/>
                  <a:gd name="T101" fmla="*/ 0 h 110"/>
                  <a:gd name="T102" fmla="*/ 36 w 89"/>
                  <a:gd name="T103" fmla="*/ 24 h 1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9" h="110">
                    <a:moveTo>
                      <a:pt x="36" y="24"/>
                    </a:moveTo>
                    <a:lnTo>
                      <a:pt x="26" y="24"/>
                    </a:lnTo>
                    <a:lnTo>
                      <a:pt x="20" y="24"/>
                    </a:lnTo>
                    <a:lnTo>
                      <a:pt x="8" y="22"/>
                    </a:lnTo>
                    <a:lnTo>
                      <a:pt x="2" y="44"/>
                    </a:lnTo>
                    <a:lnTo>
                      <a:pt x="2" y="50"/>
                    </a:lnTo>
                    <a:lnTo>
                      <a:pt x="0" y="58"/>
                    </a:lnTo>
                    <a:lnTo>
                      <a:pt x="0" y="70"/>
                    </a:lnTo>
                    <a:lnTo>
                      <a:pt x="4" y="76"/>
                    </a:lnTo>
                    <a:lnTo>
                      <a:pt x="8" y="82"/>
                    </a:lnTo>
                    <a:lnTo>
                      <a:pt x="14" y="88"/>
                    </a:lnTo>
                    <a:lnTo>
                      <a:pt x="30" y="100"/>
                    </a:lnTo>
                    <a:lnTo>
                      <a:pt x="34" y="104"/>
                    </a:lnTo>
                    <a:lnTo>
                      <a:pt x="38" y="110"/>
                    </a:lnTo>
                    <a:lnTo>
                      <a:pt x="42" y="108"/>
                    </a:lnTo>
                    <a:lnTo>
                      <a:pt x="44" y="106"/>
                    </a:lnTo>
                    <a:lnTo>
                      <a:pt x="46" y="104"/>
                    </a:lnTo>
                    <a:lnTo>
                      <a:pt x="44" y="100"/>
                    </a:lnTo>
                    <a:lnTo>
                      <a:pt x="42" y="98"/>
                    </a:lnTo>
                    <a:lnTo>
                      <a:pt x="42" y="96"/>
                    </a:lnTo>
                    <a:lnTo>
                      <a:pt x="44" y="90"/>
                    </a:lnTo>
                    <a:lnTo>
                      <a:pt x="46" y="88"/>
                    </a:lnTo>
                    <a:lnTo>
                      <a:pt x="55" y="84"/>
                    </a:lnTo>
                    <a:lnTo>
                      <a:pt x="55" y="80"/>
                    </a:lnTo>
                    <a:lnTo>
                      <a:pt x="59" y="76"/>
                    </a:lnTo>
                    <a:lnTo>
                      <a:pt x="63" y="78"/>
                    </a:lnTo>
                    <a:lnTo>
                      <a:pt x="65" y="82"/>
                    </a:lnTo>
                    <a:lnTo>
                      <a:pt x="67" y="86"/>
                    </a:lnTo>
                    <a:lnTo>
                      <a:pt x="71" y="88"/>
                    </a:lnTo>
                    <a:lnTo>
                      <a:pt x="75" y="86"/>
                    </a:lnTo>
                    <a:lnTo>
                      <a:pt x="79" y="84"/>
                    </a:lnTo>
                    <a:lnTo>
                      <a:pt x="81" y="86"/>
                    </a:lnTo>
                    <a:lnTo>
                      <a:pt x="83" y="86"/>
                    </a:lnTo>
                    <a:lnTo>
                      <a:pt x="85" y="84"/>
                    </a:lnTo>
                    <a:lnTo>
                      <a:pt x="85" y="80"/>
                    </a:lnTo>
                    <a:lnTo>
                      <a:pt x="87" y="74"/>
                    </a:lnTo>
                    <a:lnTo>
                      <a:pt x="87" y="52"/>
                    </a:lnTo>
                    <a:lnTo>
                      <a:pt x="83" y="50"/>
                    </a:lnTo>
                    <a:lnTo>
                      <a:pt x="83" y="46"/>
                    </a:lnTo>
                    <a:lnTo>
                      <a:pt x="81" y="44"/>
                    </a:lnTo>
                    <a:lnTo>
                      <a:pt x="81" y="40"/>
                    </a:lnTo>
                    <a:lnTo>
                      <a:pt x="83" y="36"/>
                    </a:lnTo>
                    <a:lnTo>
                      <a:pt x="83" y="32"/>
                    </a:lnTo>
                    <a:lnTo>
                      <a:pt x="87" y="30"/>
                    </a:lnTo>
                    <a:lnTo>
                      <a:pt x="89" y="26"/>
                    </a:lnTo>
                    <a:lnTo>
                      <a:pt x="87" y="20"/>
                    </a:lnTo>
                    <a:lnTo>
                      <a:pt x="83" y="18"/>
                    </a:lnTo>
                    <a:lnTo>
                      <a:pt x="77" y="18"/>
                    </a:lnTo>
                    <a:lnTo>
                      <a:pt x="69" y="18"/>
                    </a:lnTo>
                    <a:lnTo>
                      <a:pt x="71" y="2"/>
                    </a:lnTo>
                    <a:lnTo>
                      <a:pt x="36" y="0"/>
                    </a:lnTo>
                    <a:lnTo>
                      <a:pt x="36" y="2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0" name="Freeform 130"/>
              <p:cNvSpPr>
                <a:spLocks noChangeAspect="1"/>
              </p:cNvSpPr>
              <p:nvPr/>
            </p:nvSpPr>
            <p:spPr bwMode="gray">
              <a:xfrm>
                <a:off x="2867" y="2074"/>
                <a:ext cx="117" cy="154"/>
              </a:xfrm>
              <a:custGeom>
                <a:avLst/>
                <a:gdLst>
                  <a:gd name="T0" fmla="*/ 27 w 117"/>
                  <a:gd name="T1" fmla="*/ 148 h 154"/>
                  <a:gd name="T2" fmla="*/ 21 w 117"/>
                  <a:gd name="T3" fmla="*/ 148 h 154"/>
                  <a:gd name="T4" fmla="*/ 13 w 117"/>
                  <a:gd name="T5" fmla="*/ 154 h 154"/>
                  <a:gd name="T6" fmla="*/ 0 w 117"/>
                  <a:gd name="T7" fmla="*/ 132 h 154"/>
                  <a:gd name="T8" fmla="*/ 6 w 117"/>
                  <a:gd name="T9" fmla="*/ 128 h 154"/>
                  <a:gd name="T10" fmla="*/ 6 w 117"/>
                  <a:gd name="T11" fmla="*/ 122 h 154"/>
                  <a:gd name="T12" fmla="*/ 4 w 117"/>
                  <a:gd name="T13" fmla="*/ 118 h 154"/>
                  <a:gd name="T14" fmla="*/ 8 w 117"/>
                  <a:gd name="T15" fmla="*/ 110 h 154"/>
                  <a:gd name="T16" fmla="*/ 17 w 117"/>
                  <a:gd name="T17" fmla="*/ 102 h 154"/>
                  <a:gd name="T18" fmla="*/ 25 w 117"/>
                  <a:gd name="T19" fmla="*/ 100 h 154"/>
                  <a:gd name="T20" fmla="*/ 29 w 117"/>
                  <a:gd name="T21" fmla="*/ 108 h 154"/>
                  <a:gd name="T22" fmla="*/ 37 w 117"/>
                  <a:gd name="T23" fmla="*/ 108 h 154"/>
                  <a:gd name="T24" fmla="*/ 43 w 117"/>
                  <a:gd name="T25" fmla="*/ 108 h 154"/>
                  <a:gd name="T26" fmla="*/ 47 w 117"/>
                  <a:gd name="T27" fmla="*/ 106 h 154"/>
                  <a:gd name="T28" fmla="*/ 49 w 117"/>
                  <a:gd name="T29" fmla="*/ 96 h 154"/>
                  <a:gd name="T30" fmla="*/ 45 w 117"/>
                  <a:gd name="T31" fmla="*/ 72 h 154"/>
                  <a:gd name="T32" fmla="*/ 43 w 117"/>
                  <a:gd name="T33" fmla="*/ 66 h 154"/>
                  <a:gd name="T34" fmla="*/ 45 w 117"/>
                  <a:gd name="T35" fmla="*/ 58 h 154"/>
                  <a:gd name="T36" fmla="*/ 49 w 117"/>
                  <a:gd name="T37" fmla="*/ 52 h 154"/>
                  <a:gd name="T38" fmla="*/ 49 w 117"/>
                  <a:gd name="T39" fmla="*/ 42 h 154"/>
                  <a:gd name="T40" fmla="*/ 39 w 117"/>
                  <a:gd name="T41" fmla="*/ 40 h 154"/>
                  <a:gd name="T42" fmla="*/ 33 w 117"/>
                  <a:gd name="T43" fmla="*/ 26 h 154"/>
                  <a:gd name="T44" fmla="*/ 59 w 117"/>
                  <a:gd name="T45" fmla="*/ 28 h 154"/>
                  <a:gd name="T46" fmla="*/ 73 w 117"/>
                  <a:gd name="T47" fmla="*/ 30 h 154"/>
                  <a:gd name="T48" fmla="*/ 79 w 117"/>
                  <a:gd name="T49" fmla="*/ 16 h 154"/>
                  <a:gd name="T50" fmla="*/ 87 w 117"/>
                  <a:gd name="T51" fmla="*/ 4 h 154"/>
                  <a:gd name="T52" fmla="*/ 103 w 117"/>
                  <a:gd name="T53" fmla="*/ 0 h 154"/>
                  <a:gd name="T54" fmla="*/ 113 w 117"/>
                  <a:gd name="T55" fmla="*/ 2 h 154"/>
                  <a:gd name="T56" fmla="*/ 115 w 117"/>
                  <a:gd name="T57" fmla="*/ 6 h 154"/>
                  <a:gd name="T58" fmla="*/ 115 w 117"/>
                  <a:gd name="T59" fmla="*/ 20 h 154"/>
                  <a:gd name="T60" fmla="*/ 99 w 117"/>
                  <a:gd name="T61" fmla="*/ 64 h 154"/>
                  <a:gd name="T62" fmla="*/ 99 w 117"/>
                  <a:gd name="T63" fmla="*/ 70 h 154"/>
                  <a:gd name="T64" fmla="*/ 99 w 117"/>
                  <a:gd name="T65" fmla="*/ 78 h 154"/>
                  <a:gd name="T66" fmla="*/ 93 w 117"/>
                  <a:gd name="T67" fmla="*/ 84 h 154"/>
                  <a:gd name="T68" fmla="*/ 85 w 117"/>
                  <a:gd name="T69" fmla="*/ 92 h 154"/>
                  <a:gd name="T70" fmla="*/ 79 w 117"/>
                  <a:gd name="T71" fmla="*/ 106 h 154"/>
                  <a:gd name="T72" fmla="*/ 75 w 117"/>
                  <a:gd name="T73" fmla="*/ 122 h 154"/>
                  <a:gd name="T74" fmla="*/ 69 w 117"/>
                  <a:gd name="T75" fmla="*/ 142 h 154"/>
                  <a:gd name="T76" fmla="*/ 61 w 117"/>
                  <a:gd name="T77" fmla="*/ 150 h 154"/>
                  <a:gd name="T78" fmla="*/ 51 w 117"/>
                  <a:gd name="T79" fmla="*/ 150 h 154"/>
                  <a:gd name="T80" fmla="*/ 49 w 117"/>
                  <a:gd name="T81" fmla="*/ 146 h 154"/>
                  <a:gd name="T82" fmla="*/ 43 w 117"/>
                  <a:gd name="T83" fmla="*/ 146 h 154"/>
                  <a:gd name="T84" fmla="*/ 39 w 117"/>
                  <a:gd name="T85" fmla="*/ 150 h 154"/>
                  <a:gd name="T86" fmla="*/ 33 w 117"/>
                  <a:gd name="T87" fmla="*/ 150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7" h="154">
                    <a:moveTo>
                      <a:pt x="27" y="150"/>
                    </a:moveTo>
                    <a:lnTo>
                      <a:pt x="27" y="148"/>
                    </a:lnTo>
                    <a:lnTo>
                      <a:pt x="25" y="146"/>
                    </a:lnTo>
                    <a:lnTo>
                      <a:pt x="21" y="148"/>
                    </a:lnTo>
                    <a:lnTo>
                      <a:pt x="17" y="150"/>
                    </a:lnTo>
                    <a:lnTo>
                      <a:pt x="13" y="154"/>
                    </a:lnTo>
                    <a:lnTo>
                      <a:pt x="4" y="136"/>
                    </a:lnTo>
                    <a:lnTo>
                      <a:pt x="0" y="132"/>
                    </a:lnTo>
                    <a:lnTo>
                      <a:pt x="4" y="130"/>
                    </a:lnTo>
                    <a:lnTo>
                      <a:pt x="6" y="128"/>
                    </a:lnTo>
                    <a:lnTo>
                      <a:pt x="8" y="126"/>
                    </a:lnTo>
                    <a:lnTo>
                      <a:pt x="6" y="122"/>
                    </a:lnTo>
                    <a:lnTo>
                      <a:pt x="4" y="120"/>
                    </a:lnTo>
                    <a:lnTo>
                      <a:pt x="4" y="118"/>
                    </a:lnTo>
                    <a:lnTo>
                      <a:pt x="6" y="112"/>
                    </a:lnTo>
                    <a:lnTo>
                      <a:pt x="8" y="110"/>
                    </a:lnTo>
                    <a:lnTo>
                      <a:pt x="17" y="106"/>
                    </a:lnTo>
                    <a:lnTo>
                      <a:pt x="17" y="102"/>
                    </a:lnTo>
                    <a:lnTo>
                      <a:pt x="21" y="98"/>
                    </a:lnTo>
                    <a:lnTo>
                      <a:pt x="25" y="100"/>
                    </a:lnTo>
                    <a:lnTo>
                      <a:pt x="27" y="104"/>
                    </a:lnTo>
                    <a:lnTo>
                      <a:pt x="29" y="108"/>
                    </a:lnTo>
                    <a:lnTo>
                      <a:pt x="33" y="110"/>
                    </a:lnTo>
                    <a:lnTo>
                      <a:pt x="37" y="108"/>
                    </a:lnTo>
                    <a:lnTo>
                      <a:pt x="41" y="106"/>
                    </a:lnTo>
                    <a:lnTo>
                      <a:pt x="43" y="108"/>
                    </a:lnTo>
                    <a:lnTo>
                      <a:pt x="45" y="108"/>
                    </a:lnTo>
                    <a:lnTo>
                      <a:pt x="47" y="106"/>
                    </a:lnTo>
                    <a:lnTo>
                      <a:pt x="47" y="102"/>
                    </a:lnTo>
                    <a:lnTo>
                      <a:pt x="49" y="96"/>
                    </a:lnTo>
                    <a:lnTo>
                      <a:pt x="49" y="74"/>
                    </a:lnTo>
                    <a:lnTo>
                      <a:pt x="45" y="72"/>
                    </a:lnTo>
                    <a:lnTo>
                      <a:pt x="45" y="68"/>
                    </a:lnTo>
                    <a:lnTo>
                      <a:pt x="43" y="66"/>
                    </a:lnTo>
                    <a:lnTo>
                      <a:pt x="43" y="62"/>
                    </a:lnTo>
                    <a:lnTo>
                      <a:pt x="45" y="58"/>
                    </a:lnTo>
                    <a:lnTo>
                      <a:pt x="45" y="54"/>
                    </a:lnTo>
                    <a:lnTo>
                      <a:pt x="49" y="52"/>
                    </a:lnTo>
                    <a:lnTo>
                      <a:pt x="51" y="48"/>
                    </a:lnTo>
                    <a:lnTo>
                      <a:pt x="49" y="42"/>
                    </a:lnTo>
                    <a:lnTo>
                      <a:pt x="45" y="40"/>
                    </a:lnTo>
                    <a:lnTo>
                      <a:pt x="39" y="40"/>
                    </a:lnTo>
                    <a:lnTo>
                      <a:pt x="31" y="40"/>
                    </a:lnTo>
                    <a:lnTo>
                      <a:pt x="33" y="26"/>
                    </a:lnTo>
                    <a:lnTo>
                      <a:pt x="55" y="26"/>
                    </a:lnTo>
                    <a:lnTo>
                      <a:pt x="59" y="28"/>
                    </a:lnTo>
                    <a:lnTo>
                      <a:pt x="63" y="30"/>
                    </a:lnTo>
                    <a:lnTo>
                      <a:pt x="73" y="30"/>
                    </a:lnTo>
                    <a:lnTo>
                      <a:pt x="79" y="30"/>
                    </a:lnTo>
                    <a:lnTo>
                      <a:pt x="79" y="16"/>
                    </a:lnTo>
                    <a:lnTo>
                      <a:pt x="83" y="10"/>
                    </a:lnTo>
                    <a:lnTo>
                      <a:pt x="87" y="4"/>
                    </a:lnTo>
                    <a:lnTo>
                      <a:pt x="93" y="0"/>
                    </a:lnTo>
                    <a:lnTo>
                      <a:pt x="103" y="0"/>
                    </a:lnTo>
                    <a:lnTo>
                      <a:pt x="113" y="0"/>
                    </a:lnTo>
                    <a:lnTo>
                      <a:pt x="113" y="2"/>
                    </a:lnTo>
                    <a:lnTo>
                      <a:pt x="115" y="4"/>
                    </a:lnTo>
                    <a:lnTo>
                      <a:pt x="115" y="6"/>
                    </a:lnTo>
                    <a:lnTo>
                      <a:pt x="117" y="10"/>
                    </a:lnTo>
                    <a:lnTo>
                      <a:pt x="115" y="20"/>
                    </a:lnTo>
                    <a:lnTo>
                      <a:pt x="111" y="34"/>
                    </a:lnTo>
                    <a:lnTo>
                      <a:pt x="99" y="64"/>
                    </a:lnTo>
                    <a:lnTo>
                      <a:pt x="99" y="68"/>
                    </a:lnTo>
                    <a:lnTo>
                      <a:pt x="99" y="70"/>
                    </a:lnTo>
                    <a:lnTo>
                      <a:pt x="101" y="74"/>
                    </a:lnTo>
                    <a:lnTo>
                      <a:pt x="99" y="78"/>
                    </a:lnTo>
                    <a:lnTo>
                      <a:pt x="97" y="82"/>
                    </a:lnTo>
                    <a:lnTo>
                      <a:pt x="93" y="84"/>
                    </a:lnTo>
                    <a:lnTo>
                      <a:pt x="89" y="88"/>
                    </a:lnTo>
                    <a:lnTo>
                      <a:pt x="85" y="92"/>
                    </a:lnTo>
                    <a:lnTo>
                      <a:pt x="83" y="102"/>
                    </a:lnTo>
                    <a:lnTo>
                      <a:pt x="79" y="106"/>
                    </a:lnTo>
                    <a:lnTo>
                      <a:pt x="75" y="108"/>
                    </a:lnTo>
                    <a:lnTo>
                      <a:pt x="75" y="122"/>
                    </a:lnTo>
                    <a:lnTo>
                      <a:pt x="71" y="134"/>
                    </a:lnTo>
                    <a:lnTo>
                      <a:pt x="69" y="142"/>
                    </a:lnTo>
                    <a:lnTo>
                      <a:pt x="65" y="148"/>
                    </a:lnTo>
                    <a:lnTo>
                      <a:pt x="61" y="150"/>
                    </a:lnTo>
                    <a:lnTo>
                      <a:pt x="55" y="150"/>
                    </a:lnTo>
                    <a:lnTo>
                      <a:pt x="51" y="150"/>
                    </a:lnTo>
                    <a:lnTo>
                      <a:pt x="49" y="150"/>
                    </a:lnTo>
                    <a:lnTo>
                      <a:pt x="49" y="146"/>
                    </a:lnTo>
                    <a:lnTo>
                      <a:pt x="45" y="146"/>
                    </a:lnTo>
                    <a:lnTo>
                      <a:pt x="43" y="146"/>
                    </a:lnTo>
                    <a:lnTo>
                      <a:pt x="41" y="148"/>
                    </a:lnTo>
                    <a:lnTo>
                      <a:pt x="39" y="150"/>
                    </a:lnTo>
                    <a:lnTo>
                      <a:pt x="35" y="150"/>
                    </a:lnTo>
                    <a:lnTo>
                      <a:pt x="33" y="150"/>
                    </a:lnTo>
                    <a:lnTo>
                      <a:pt x="27" y="1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1" name="Freeform 131"/>
              <p:cNvSpPr>
                <a:spLocks noChangeAspect="1"/>
              </p:cNvSpPr>
              <p:nvPr/>
            </p:nvSpPr>
            <p:spPr bwMode="gray">
              <a:xfrm>
                <a:off x="2873" y="2452"/>
                <a:ext cx="211" cy="216"/>
              </a:xfrm>
              <a:custGeom>
                <a:avLst/>
                <a:gdLst>
                  <a:gd name="T0" fmla="*/ 181 w 211"/>
                  <a:gd name="T1" fmla="*/ 8 h 216"/>
                  <a:gd name="T2" fmla="*/ 159 w 211"/>
                  <a:gd name="T3" fmla="*/ 16 h 216"/>
                  <a:gd name="T4" fmla="*/ 117 w 211"/>
                  <a:gd name="T5" fmla="*/ 16 h 216"/>
                  <a:gd name="T6" fmla="*/ 107 w 211"/>
                  <a:gd name="T7" fmla="*/ 12 h 216"/>
                  <a:gd name="T8" fmla="*/ 105 w 211"/>
                  <a:gd name="T9" fmla="*/ 10 h 216"/>
                  <a:gd name="T10" fmla="*/ 101 w 211"/>
                  <a:gd name="T11" fmla="*/ 6 h 216"/>
                  <a:gd name="T12" fmla="*/ 33 w 211"/>
                  <a:gd name="T13" fmla="*/ 6 h 216"/>
                  <a:gd name="T14" fmla="*/ 27 w 211"/>
                  <a:gd name="T15" fmla="*/ 2 h 216"/>
                  <a:gd name="T16" fmla="*/ 25 w 211"/>
                  <a:gd name="T17" fmla="*/ 0 h 216"/>
                  <a:gd name="T18" fmla="*/ 21 w 211"/>
                  <a:gd name="T19" fmla="*/ 0 h 216"/>
                  <a:gd name="T20" fmla="*/ 11 w 211"/>
                  <a:gd name="T21" fmla="*/ 2 h 216"/>
                  <a:gd name="T22" fmla="*/ 4 w 211"/>
                  <a:gd name="T23" fmla="*/ 2 h 216"/>
                  <a:gd name="T24" fmla="*/ 0 w 211"/>
                  <a:gd name="T25" fmla="*/ 0 h 216"/>
                  <a:gd name="T26" fmla="*/ 2 w 211"/>
                  <a:gd name="T27" fmla="*/ 16 h 216"/>
                  <a:gd name="T28" fmla="*/ 7 w 211"/>
                  <a:gd name="T29" fmla="*/ 30 h 216"/>
                  <a:gd name="T30" fmla="*/ 13 w 211"/>
                  <a:gd name="T31" fmla="*/ 42 h 216"/>
                  <a:gd name="T32" fmla="*/ 21 w 211"/>
                  <a:gd name="T33" fmla="*/ 54 h 216"/>
                  <a:gd name="T34" fmla="*/ 29 w 211"/>
                  <a:gd name="T35" fmla="*/ 66 h 216"/>
                  <a:gd name="T36" fmla="*/ 37 w 211"/>
                  <a:gd name="T37" fmla="*/ 76 h 216"/>
                  <a:gd name="T38" fmla="*/ 39 w 211"/>
                  <a:gd name="T39" fmla="*/ 90 h 216"/>
                  <a:gd name="T40" fmla="*/ 41 w 211"/>
                  <a:gd name="T41" fmla="*/ 104 h 216"/>
                  <a:gd name="T42" fmla="*/ 41 w 211"/>
                  <a:gd name="T43" fmla="*/ 126 h 216"/>
                  <a:gd name="T44" fmla="*/ 43 w 211"/>
                  <a:gd name="T45" fmla="*/ 152 h 216"/>
                  <a:gd name="T46" fmla="*/ 45 w 211"/>
                  <a:gd name="T47" fmla="*/ 174 h 216"/>
                  <a:gd name="T48" fmla="*/ 49 w 211"/>
                  <a:gd name="T49" fmla="*/ 184 h 216"/>
                  <a:gd name="T50" fmla="*/ 53 w 211"/>
                  <a:gd name="T51" fmla="*/ 194 h 216"/>
                  <a:gd name="T52" fmla="*/ 61 w 211"/>
                  <a:gd name="T53" fmla="*/ 204 h 216"/>
                  <a:gd name="T54" fmla="*/ 69 w 211"/>
                  <a:gd name="T55" fmla="*/ 212 h 216"/>
                  <a:gd name="T56" fmla="*/ 73 w 211"/>
                  <a:gd name="T57" fmla="*/ 208 h 216"/>
                  <a:gd name="T58" fmla="*/ 75 w 211"/>
                  <a:gd name="T59" fmla="*/ 204 h 216"/>
                  <a:gd name="T60" fmla="*/ 79 w 211"/>
                  <a:gd name="T61" fmla="*/ 204 h 216"/>
                  <a:gd name="T62" fmla="*/ 83 w 211"/>
                  <a:gd name="T63" fmla="*/ 210 h 216"/>
                  <a:gd name="T64" fmla="*/ 89 w 211"/>
                  <a:gd name="T65" fmla="*/ 214 h 216"/>
                  <a:gd name="T66" fmla="*/ 93 w 211"/>
                  <a:gd name="T67" fmla="*/ 216 h 216"/>
                  <a:gd name="T68" fmla="*/ 101 w 211"/>
                  <a:gd name="T69" fmla="*/ 216 h 216"/>
                  <a:gd name="T70" fmla="*/ 111 w 211"/>
                  <a:gd name="T71" fmla="*/ 216 h 216"/>
                  <a:gd name="T72" fmla="*/ 117 w 211"/>
                  <a:gd name="T73" fmla="*/ 212 h 216"/>
                  <a:gd name="T74" fmla="*/ 121 w 211"/>
                  <a:gd name="T75" fmla="*/ 208 h 216"/>
                  <a:gd name="T76" fmla="*/ 125 w 211"/>
                  <a:gd name="T77" fmla="*/ 206 h 216"/>
                  <a:gd name="T78" fmla="*/ 123 w 211"/>
                  <a:gd name="T79" fmla="*/ 144 h 216"/>
                  <a:gd name="T80" fmla="*/ 123 w 211"/>
                  <a:gd name="T81" fmla="*/ 90 h 216"/>
                  <a:gd name="T82" fmla="*/ 143 w 211"/>
                  <a:gd name="T83" fmla="*/ 90 h 216"/>
                  <a:gd name="T84" fmla="*/ 143 w 211"/>
                  <a:gd name="T85" fmla="*/ 22 h 216"/>
                  <a:gd name="T86" fmla="*/ 165 w 211"/>
                  <a:gd name="T87" fmla="*/ 20 h 216"/>
                  <a:gd name="T88" fmla="*/ 183 w 211"/>
                  <a:gd name="T89" fmla="*/ 18 h 216"/>
                  <a:gd name="T90" fmla="*/ 187 w 211"/>
                  <a:gd name="T91" fmla="*/ 24 h 216"/>
                  <a:gd name="T92" fmla="*/ 201 w 211"/>
                  <a:gd name="T93" fmla="*/ 18 h 216"/>
                  <a:gd name="T94" fmla="*/ 205 w 211"/>
                  <a:gd name="T95" fmla="*/ 14 h 216"/>
                  <a:gd name="T96" fmla="*/ 211 w 211"/>
                  <a:gd name="T97" fmla="*/ 12 h 216"/>
                  <a:gd name="T98" fmla="*/ 205 w 211"/>
                  <a:gd name="T99" fmla="*/ 8 h 216"/>
                  <a:gd name="T100" fmla="*/ 201 w 211"/>
                  <a:gd name="T101" fmla="*/ 6 h 216"/>
                  <a:gd name="T102" fmla="*/ 193 w 211"/>
                  <a:gd name="T103" fmla="*/ 8 h 216"/>
                  <a:gd name="T104" fmla="*/ 187 w 211"/>
                  <a:gd name="T105" fmla="*/ 10 h 216"/>
                  <a:gd name="T106" fmla="*/ 183 w 211"/>
                  <a:gd name="T107" fmla="*/ 8 h 216"/>
                  <a:gd name="T108" fmla="*/ 181 w 211"/>
                  <a:gd name="T109" fmla="*/ 6 h 216"/>
                  <a:gd name="T110" fmla="*/ 181 w 211"/>
                  <a:gd name="T111" fmla="*/ 8 h 2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1" h="216">
                    <a:moveTo>
                      <a:pt x="181" y="8"/>
                    </a:moveTo>
                    <a:lnTo>
                      <a:pt x="159" y="16"/>
                    </a:lnTo>
                    <a:lnTo>
                      <a:pt x="117" y="16"/>
                    </a:lnTo>
                    <a:lnTo>
                      <a:pt x="107" y="12"/>
                    </a:lnTo>
                    <a:lnTo>
                      <a:pt x="105" y="10"/>
                    </a:lnTo>
                    <a:lnTo>
                      <a:pt x="101" y="6"/>
                    </a:lnTo>
                    <a:lnTo>
                      <a:pt x="33" y="6"/>
                    </a:lnTo>
                    <a:lnTo>
                      <a:pt x="27" y="2"/>
                    </a:lnTo>
                    <a:lnTo>
                      <a:pt x="25" y="0"/>
                    </a:lnTo>
                    <a:lnTo>
                      <a:pt x="21" y="0"/>
                    </a:lnTo>
                    <a:lnTo>
                      <a:pt x="11" y="2"/>
                    </a:lnTo>
                    <a:lnTo>
                      <a:pt x="4" y="2"/>
                    </a:lnTo>
                    <a:lnTo>
                      <a:pt x="0" y="0"/>
                    </a:lnTo>
                    <a:lnTo>
                      <a:pt x="2" y="16"/>
                    </a:lnTo>
                    <a:lnTo>
                      <a:pt x="7" y="30"/>
                    </a:lnTo>
                    <a:lnTo>
                      <a:pt x="13" y="42"/>
                    </a:lnTo>
                    <a:lnTo>
                      <a:pt x="21" y="54"/>
                    </a:lnTo>
                    <a:lnTo>
                      <a:pt x="29" y="66"/>
                    </a:lnTo>
                    <a:lnTo>
                      <a:pt x="37" y="76"/>
                    </a:lnTo>
                    <a:lnTo>
                      <a:pt x="39" y="90"/>
                    </a:lnTo>
                    <a:lnTo>
                      <a:pt x="41" y="104"/>
                    </a:lnTo>
                    <a:lnTo>
                      <a:pt x="41" y="126"/>
                    </a:lnTo>
                    <a:lnTo>
                      <a:pt x="43" y="152"/>
                    </a:lnTo>
                    <a:lnTo>
                      <a:pt x="45" y="174"/>
                    </a:lnTo>
                    <a:lnTo>
                      <a:pt x="49" y="184"/>
                    </a:lnTo>
                    <a:lnTo>
                      <a:pt x="53" y="194"/>
                    </a:lnTo>
                    <a:lnTo>
                      <a:pt x="61" y="204"/>
                    </a:lnTo>
                    <a:lnTo>
                      <a:pt x="69" y="212"/>
                    </a:lnTo>
                    <a:lnTo>
                      <a:pt x="73" y="208"/>
                    </a:lnTo>
                    <a:lnTo>
                      <a:pt x="75" y="204"/>
                    </a:lnTo>
                    <a:lnTo>
                      <a:pt x="79" y="204"/>
                    </a:lnTo>
                    <a:lnTo>
                      <a:pt x="83" y="210"/>
                    </a:lnTo>
                    <a:lnTo>
                      <a:pt x="89" y="214"/>
                    </a:lnTo>
                    <a:lnTo>
                      <a:pt x="93" y="216"/>
                    </a:lnTo>
                    <a:lnTo>
                      <a:pt x="101" y="216"/>
                    </a:lnTo>
                    <a:lnTo>
                      <a:pt x="111" y="216"/>
                    </a:lnTo>
                    <a:lnTo>
                      <a:pt x="117" y="212"/>
                    </a:lnTo>
                    <a:lnTo>
                      <a:pt x="121" y="208"/>
                    </a:lnTo>
                    <a:lnTo>
                      <a:pt x="125" y="206"/>
                    </a:lnTo>
                    <a:lnTo>
                      <a:pt x="123" y="144"/>
                    </a:lnTo>
                    <a:lnTo>
                      <a:pt x="123" y="90"/>
                    </a:lnTo>
                    <a:lnTo>
                      <a:pt x="143" y="90"/>
                    </a:lnTo>
                    <a:lnTo>
                      <a:pt x="143" y="22"/>
                    </a:lnTo>
                    <a:lnTo>
                      <a:pt x="165" y="20"/>
                    </a:lnTo>
                    <a:lnTo>
                      <a:pt x="183" y="18"/>
                    </a:lnTo>
                    <a:lnTo>
                      <a:pt x="187" y="24"/>
                    </a:lnTo>
                    <a:lnTo>
                      <a:pt x="201" y="18"/>
                    </a:lnTo>
                    <a:lnTo>
                      <a:pt x="205" y="14"/>
                    </a:lnTo>
                    <a:lnTo>
                      <a:pt x="211" y="12"/>
                    </a:lnTo>
                    <a:lnTo>
                      <a:pt x="205" y="8"/>
                    </a:lnTo>
                    <a:lnTo>
                      <a:pt x="201" y="6"/>
                    </a:lnTo>
                    <a:lnTo>
                      <a:pt x="193" y="8"/>
                    </a:lnTo>
                    <a:lnTo>
                      <a:pt x="187" y="10"/>
                    </a:lnTo>
                    <a:lnTo>
                      <a:pt x="183" y="8"/>
                    </a:lnTo>
                    <a:lnTo>
                      <a:pt x="181" y="6"/>
                    </a:lnTo>
                    <a:lnTo>
                      <a:pt x="181"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2" name="Freeform 132"/>
              <p:cNvSpPr>
                <a:spLocks noChangeAspect="1"/>
              </p:cNvSpPr>
              <p:nvPr/>
            </p:nvSpPr>
            <p:spPr bwMode="gray">
              <a:xfrm>
                <a:off x="3266" y="1810"/>
                <a:ext cx="106" cy="98"/>
              </a:xfrm>
              <a:custGeom>
                <a:avLst/>
                <a:gdLst>
                  <a:gd name="T0" fmla="*/ 32 w 106"/>
                  <a:gd name="T1" fmla="*/ 0 h 98"/>
                  <a:gd name="T2" fmla="*/ 28 w 106"/>
                  <a:gd name="T3" fmla="*/ 4 h 98"/>
                  <a:gd name="T4" fmla="*/ 22 w 106"/>
                  <a:gd name="T5" fmla="*/ 10 h 98"/>
                  <a:gd name="T6" fmla="*/ 14 w 106"/>
                  <a:gd name="T7" fmla="*/ 14 h 98"/>
                  <a:gd name="T8" fmla="*/ 6 w 106"/>
                  <a:gd name="T9" fmla="*/ 16 h 98"/>
                  <a:gd name="T10" fmla="*/ 6 w 106"/>
                  <a:gd name="T11" fmla="*/ 26 h 98"/>
                  <a:gd name="T12" fmla="*/ 4 w 106"/>
                  <a:gd name="T13" fmla="*/ 34 h 98"/>
                  <a:gd name="T14" fmla="*/ 0 w 106"/>
                  <a:gd name="T15" fmla="*/ 46 h 98"/>
                  <a:gd name="T16" fmla="*/ 0 w 106"/>
                  <a:gd name="T17" fmla="*/ 62 h 98"/>
                  <a:gd name="T18" fmla="*/ 18 w 106"/>
                  <a:gd name="T19" fmla="*/ 62 h 98"/>
                  <a:gd name="T20" fmla="*/ 24 w 106"/>
                  <a:gd name="T21" fmla="*/ 64 h 98"/>
                  <a:gd name="T22" fmla="*/ 28 w 106"/>
                  <a:gd name="T23" fmla="*/ 54 h 98"/>
                  <a:gd name="T24" fmla="*/ 38 w 106"/>
                  <a:gd name="T25" fmla="*/ 58 h 98"/>
                  <a:gd name="T26" fmla="*/ 54 w 106"/>
                  <a:gd name="T27" fmla="*/ 58 h 98"/>
                  <a:gd name="T28" fmla="*/ 68 w 106"/>
                  <a:gd name="T29" fmla="*/ 62 h 98"/>
                  <a:gd name="T30" fmla="*/ 82 w 106"/>
                  <a:gd name="T31" fmla="*/ 76 h 98"/>
                  <a:gd name="T32" fmla="*/ 96 w 106"/>
                  <a:gd name="T33" fmla="*/ 92 h 98"/>
                  <a:gd name="T34" fmla="*/ 102 w 106"/>
                  <a:gd name="T35" fmla="*/ 98 h 98"/>
                  <a:gd name="T36" fmla="*/ 106 w 106"/>
                  <a:gd name="T37" fmla="*/ 94 h 98"/>
                  <a:gd name="T38" fmla="*/ 96 w 106"/>
                  <a:gd name="T39" fmla="*/ 80 h 98"/>
                  <a:gd name="T40" fmla="*/ 86 w 106"/>
                  <a:gd name="T41" fmla="*/ 68 h 98"/>
                  <a:gd name="T42" fmla="*/ 74 w 106"/>
                  <a:gd name="T43" fmla="*/ 56 h 98"/>
                  <a:gd name="T44" fmla="*/ 62 w 106"/>
                  <a:gd name="T45" fmla="*/ 48 h 98"/>
                  <a:gd name="T46" fmla="*/ 52 w 106"/>
                  <a:gd name="T47" fmla="*/ 42 h 98"/>
                  <a:gd name="T48" fmla="*/ 46 w 106"/>
                  <a:gd name="T49" fmla="*/ 30 h 98"/>
                  <a:gd name="T50" fmla="*/ 40 w 106"/>
                  <a:gd name="T51" fmla="*/ 14 h 98"/>
                  <a:gd name="T52" fmla="*/ 32 w 106"/>
                  <a:gd name="T53" fmla="*/ 0 h 9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6" h="98">
                    <a:moveTo>
                      <a:pt x="32" y="0"/>
                    </a:moveTo>
                    <a:lnTo>
                      <a:pt x="28" y="4"/>
                    </a:lnTo>
                    <a:lnTo>
                      <a:pt x="22" y="10"/>
                    </a:lnTo>
                    <a:lnTo>
                      <a:pt x="14" y="14"/>
                    </a:lnTo>
                    <a:lnTo>
                      <a:pt x="6" y="16"/>
                    </a:lnTo>
                    <a:lnTo>
                      <a:pt x="6" y="26"/>
                    </a:lnTo>
                    <a:lnTo>
                      <a:pt x="4" y="34"/>
                    </a:lnTo>
                    <a:lnTo>
                      <a:pt x="0" y="46"/>
                    </a:lnTo>
                    <a:lnTo>
                      <a:pt x="0" y="62"/>
                    </a:lnTo>
                    <a:lnTo>
                      <a:pt x="18" y="62"/>
                    </a:lnTo>
                    <a:lnTo>
                      <a:pt x="24" y="64"/>
                    </a:lnTo>
                    <a:lnTo>
                      <a:pt x="28" y="54"/>
                    </a:lnTo>
                    <a:lnTo>
                      <a:pt x="38" y="58"/>
                    </a:lnTo>
                    <a:lnTo>
                      <a:pt x="54" y="58"/>
                    </a:lnTo>
                    <a:lnTo>
                      <a:pt x="68" y="62"/>
                    </a:lnTo>
                    <a:lnTo>
                      <a:pt x="82" y="76"/>
                    </a:lnTo>
                    <a:lnTo>
                      <a:pt x="96" y="92"/>
                    </a:lnTo>
                    <a:lnTo>
                      <a:pt x="102" y="98"/>
                    </a:lnTo>
                    <a:lnTo>
                      <a:pt x="106" y="94"/>
                    </a:lnTo>
                    <a:lnTo>
                      <a:pt x="96" y="80"/>
                    </a:lnTo>
                    <a:lnTo>
                      <a:pt x="86" y="68"/>
                    </a:lnTo>
                    <a:lnTo>
                      <a:pt x="74" y="56"/>
                    </a:lnTo>
                    <a:lnTo>
                      <a:pt x="62" y="48"/>
                    </a:lnTo>
                    <a:lnTo>
                      <a:pt x="52" y="42"/>
                    </a:lnTo>
                    <a:lnTo>
                      <a:pt x="46" y="30"/>
                    </a:lnTo>
                    <a:lnTo>
                      <a:pt x="40" y="14"/>
                    </a:lnTo>
                    <a:lnTo>
                      <a:pt x="3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3" name="Freeform 133"/>
              <p:cNvSpPr>
                <a:spLocks noChangeAspect="1"/>
              </p:cNvSpPr>
              <p:nvPr/>
            </p:nvSpPr>
            <p:spPr bwMode="gray">
              <a:xfrm>
                <a:off x="2425" y="1886"/>
                <a:ext cx="46" cy="12"/>
              </a:xfrm>
              <a:custGeom>
                <a:avLst/>
                <a:gdLst>
                  <a:gd name="T0" fmla="*/ 4 w 46"/>
                  <a:gd name="T1" fmla="*/ 6 h 12"/>
                  <a:gd name="T2" fmla="*/ 14 w 46"/>
                  <a:gd name="T3" fmla="*/ 8 h 12"/>
                  <a:gd name="T4" fmla="*/ 18 w 46"/>
                  <a:gd name="T5" fmla="*/ 6 h 12"/>
                  <a:gd name="T6" fmla="*/ 20 w 46"/>
                  <a:gd name="T7" fmla="*/ 4 h 12"/>
                  <a:gd name="T8" fmla="*/ 22 w 46"/>
                  <a:gd name="T9" fmla="*/ 2 h 12"/>
                  <a:gd name="T10" fmla="*/ 26 w 46"/>
                  <a:gd name="T11" fmla="*/ 0 h 12"/>
                  <a:gd name="T12" fmla="*/ 28 w 46"/>
                  <a:gd name="T13" fmla="*/ 4 h 12"/>
                  <a:gd name="T14" fmla="*/ 34 w 46"/>
                  <a:gd name="T15" fmla="*/ 6 h 12"/>
                  <a:gd name="T16" fmla="*/ 46 w 46"/>
                  <a:gd name="T17" fmla="*/ 8 h 12"/>
                  <a:gd name="T18" fmla="*/ 42 w 46"/>
                  <a:gd name="T19" fmla="*/ 10 h 12"/>
                  <a:gd name="T20" fmla="*/ 38 w 46"/>
                  <a:gd name="T21" fmla="*/ 12 h 12"/>
                  <a:gd name="T22" fmla="*/ 30 w 46"/>
                  <a:gd name="T23" fmla="*/ 10 h 12"/>
                  <a:gd name="T24" fmla="*/ 24 w 46"/>
                  <a:gd name="T25" fmla="*/ 8 h 12"/>
                  <a:gd name="T26" fmla="*/ 24 w 46"/>
                  <a:gd name="T27" fmla="*/ 10 h 12"/>
                  <a:gd name="T28" fmla="*/ 12 w 46"/>
                  <a:gd name="T29" fmla="*/ 12 h 12"/>
                  <a:gd name="T30" fmla="*/ 0 w 46"/>
                  <a:gd name="T31" fmla="*/ 12 h 12"/>
                  <a:gd name="T32" fmla="*/ 2 w 46"/>
                  <a:gd name="T33" fmla="*/ 8 h 12"/>
                  <a:gd name="T34" fmla="*/ 2 w 46"/>
                  <a:gd name="T35" fmla="*/ 6 h 12"/>
                  <a:gd name="T36" fmla="*/ 4 w 46"/>
                  <a:gd name="T37" fmla="*/ 6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6" h="12">
                    <a:moveTo>
                      <a:pt x="4" y="6"/>
                    </a:moveTo>
                    <a:lnTo>
                      <a:pt x="14" y="8"/>
                    </a:lnTo>
                    <a:lnTo>
                      <a:pt x="18" y="6"/>
                    </a:lnTo>
                    <a:lnTo>
                      <a:pt x="20" y="4"/>
                    </a:lnTo>
                    <a:lnTo>
                      <a:pt x="22" y="2"/>
                    </a:lnTo>
                    <a:lnTo>
                      <a:pt x="26" y="0"/>
                    </a:lnTo>
                    <a:lnTo>
                      <a:pt x="28" y="4"/>
                    </a:lnTo>
                    <a:lnTo>
                      <a:pt x="34" y="6"/>
                    </a:lnTo>
                    <a:lnTo>
                      <a:pt x="46" y="8"/>
                    </a:lnTo>
                    <a:lnTo>
                      <a:pt x="42" y="10"/>
                    </a:lnTo>
                    <a:lnTo>
                      <a:pt x="38" y="12"/>
                    </a:lnTo>
                    <a:lnTo>
                      <a:pt x="30" y="10"/>
                    </a:lnTo>
                    <a:lnTo>
                      <a:pt x="24" y="8"/>
                    </a:lnTo>
                    <a:lnTo>
                      <a:pt x="24" y="10"/>
                    </a:lnTo>
                    <a:lnTo>
                      <a:pt x="12" y="12"/>
                    </a:lnTo>
                    <a:lnTo>
                      <a:pt x="0" y="12"/>
                    </a:lnTo>
                    <a:lnTo>
                      <a:pt x="2" y="8"/>
                    </a:lnTo>
                    <a:lnTo>
                      <a:pt x="2" y="6"/>
                    </a:lnTo>
                    <a:lnTo>
                      <a:pt x="4"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04" name="Freeform 134"/>
              <p:cNvSpPr>
                <a:spLocks noChangeAspect="1"/>
              </p:cNvSpPr>
              <p:nvPr/>
            </p:nvSpPr>
            <p:spPr bwMode="gray">
              <a:xfrm>
                <a:off x="2880" y="2220"/>
                <a:ext cx="14" cy="22"/>
              </a:xfrm>
              <a:custGeom>
                <a:avLst/>
                <a:gdLst>
                  <a:gd name="T0" fmla="*/ 6 w 14"/>
                  <a:gd name="T1" fmla="*/ 22 h 22"/>
                  <a:gd name="T2" fmla="*/ 0 w 14"/>
                  <a:gd name="T3" fmla="*/ 8 h 22"/>
                  <a:gd name="T4" fmla="*/ 4 w 14"/>
                  <a:gd name="T5" fmla="*/ 4 h 22"/>
                  <a:gd name="T6" fmla="*/ 8 w 14"/>
                  <a:gd name="T7" fmla="*/ 2 h 22"/>
                  <a:gd name="T8" fmla="*/ 12 w 14"/>
                  <a:gd name="T9" fmla="*/ 0 h 22"/>
                  <a:gd name="T10" fmla="*/ 14 w 14"/>
                  <a:gd name="T11" fmla="*/ 2 h 22"/>
                  <a:gd name="T12" fmla="*/ 14 w 14"/>
                  <a:gd name="T13" fmla="*/ 4 h 22"/>
                  <a:gd name="T14" fmla="*/ 10 w 14"/>
                  <a:gd name="T15" fmla="*/ 6 h 22"/>
                  <a:gd name="T16" fmla="*/ 8 w 14"/>
                  <a:gd name="T17" fmla="*/ 10 h 22"/>
                  <a:gd name="T18" fmla="*/ 8 w 14"/>
                  <a:gd name="T19" fmla="*/ 20 h 22"/>
                  <a:gd name="T20" fmla="*/ 6 w 14"/>
                  <a:gd name="T21" fmla="*/ 2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2">
                    <a:moveTo>
                      <a:pt x="6" y="22"/>
                    </a:moveTo>
                    <a:lnTo>
                      <a:pt x="0" y="8"/>
                    </a:lnTo>
                    <a:lnTo>
                      <a:pt x="4" y="4"/>
                    </a:lnTo>
                    <a:lnTo>
                      <a:pt x="8" y="2"/>
                    </a:lnTo>
                    <a:lnTo>
                      <a:pt x="12" y="0"/>
                    </a:lnTo>
                    <a:lnTo>
                      <a:pt x="14" y="2"/>
                    </a:lnTo>
                    <a:lnTo>
                      <a:pt x="14" y="4"/>
                    </a:lnTo>
                    <a:lnTo>
                      <a:pt x="10" y="6"/>
                    </a:lnTo>
                    <a:lnTo>
                      <a:pt x="8" y="10"/>
                    </a:lnTo>
                    <a:lnTo>
                      <a:pt x="8" y="20"/>
                    </a:lnTo>
                    <a:lnTo>
                      <a:pt x="6"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sp>
          <p:nvSpPr>
            <p:cNvPr id="15" name="Freeform 135"/>
            <p:cNvSpPr>
              <a:spLocks noChangeAspect="1"/>
            </p:cNvSpPr>
            <p:nvPr/>
          </p:nvSpPr>
          <p:spPr bwMode="gray">
            <a:xfrm>
              <a:off x="1887" y="1126"/>
              <a:ext cx="641" cy="351"/>
            </a:xfrm>
            <a:custGeom>
              <a:avLst/>
              <a:gdLst>
                <a:gd name="T0" fmla="*/ 398 w 628"/>
                <a:gd name="T1" fmla="*/ 214 h 344"/>
                <a:gd name="T2" fmla="*/ 367 w 628"/>
                <a:gd name="T3" fmla="*/ 216 h 344"/>
                <a:gd name="T4" fmla="*/ 331 w 628"/>
                <a:gd name="T5" fmla="*/ 245 h 344"/>
                <a:gd name="T6" fmla="*/ 298 w 628"/>
                <a:gd name="T7" fmla="*/ 255 h 344"/>
                <a:gd name="T8" fmla="*/ 257 w 628"/>
                <a:gd name="T9" fmla="*/ 263 h 344"/>
                <a:gd name="T10" fmla="*/ 253 w 628"/>
                <a:gd name="T11" fmla="*/ 271 h 344"/>
                <a:gd name="T12" fmla="*/ 227 w 628"/>
                <a:gd name="T13" fmla="*/ 304 h 344"/>
                <a:gd name="T14" fmla="*/ 210 w 628"/>
                <a:gd name="T15" fmla="*/ 322 h 344"/>
                <a:gd name="T16" fmla="*/ 194 w 628"/>
                <a:gd name="T17" fmla="*/ 351 h 344"/>
                <a:gd name="T18" fmla="*/ 165 w 628"/>
                <a:gd name="T19" fmla="*/ 345 h 344"/>
                <a:gd name="T20" fmla="*/ 139 w 628"/>
                <a:gd name="T21" fmla="*/ 333 h 344"/>
                <a:gd name="T22" fmla="*/ 127 w 628"/>
                <a:gd name="T23" fmla="*/ 310 h 344"/>
                <a:gd name="T24" fmla="*/ 114 w 628"/>
                <a:gd name="T25" fmla="*/ 284 h 344"/>
                <a:gd name="T26" fmla="*/ 110 w 628"/>
                <a:gd name="T27" fmla="*/ 271 h 344"/>
                <a:gd name="T28" fmla="*/ 125 w 628"/>
                <a:gd name="T29" fmla="*/ 257 h 344"/>
                <a:gd name="T30" fmla="*/ 127 w 628"/>
                <a:gd name="T31" fmla="*/ 241 h 344"/>
                <a:gd name="T32" fmla="*/ 116 w 628"/>
                <a:gd name="T33" fmla="*/ 227 h 344"/>
                <a:gd name="T34" fmla="*/ 155 w 628"/>
                <a:gd name="T35" fmla="*/ 202 h 344"/>
                <a:gd name="T36" fmla="*/ 135 w 628"/>
                <a:gd name="T37" fmla="*/ 184 h 344"/>
                <a:gd name="T38" fmla="*/ 129 w 628"/>
                <a:gd name="T39" fmla="*/ 196 h 344"/>
                <a:gd name="T40" fmla="*/ 116 w 628"/>
                <a:gd name="T41" fmla="*/ 184 h 344"/>
                <a:gd name="T42" fmla="*/ 159 w 628"/>
                <a:gd name="T43" fmla="*/ 173 h 344"/>
                <a:gd name="T44" fmla="*/ 137 w 628"/>
                <a:gd name="T45" fmla="*/ 159 h 344"/>
                <a:gd name="T46" fmla="*/ 137 w 628"/>
                <a:gd name="T47" fmla="*/ 129 h 344"/>
                <a:gd name="T48" fmla="*/ 129 w 628"/>
                <a:gd name="T49" fmla="*/ 112 h 344"/>
                <a:gd name="T50" fmla="*/ 100 w 628"/>
                <a:gd name="T51" fmla="*/ 98 h 344"/>
                <a:gd name="T52" fmla="*/ 39 w 628"/>
                <a:gd name="T53" fmla="*/ 98 h 344"/>
                <a:gd name="T54" fmla="*/ 18 w 628"/>
                <a:gd name="T55" fmla="*/ 90 h 344"/>
                <a:gd name="T56" fmla="*/ 12 w 628"/>
                <a:gd name="T57" fmla="*/ 78 h 344"/>
                <a:gd name="T58" fmla="*/ 55 w 628"/>
                <a:gd name="T59" fmla="*/ 71 h 344"/>
                <a:gd name="T60" fmla="*/ 0 w 628"/>
                <a:gd name="T61" fmla="*/ 69 h 344"/>
                <a:gd name="T62" fmla="*/ 24 w 628"/>
                <a:gd name="T63" fmla="*/ 57 h 344"/>
                <a:gd name="T64" fmla="*/ 106 w 628"/>
                <a:gd name="T65" fmla="*/ 45 h 344"/>
                <a:gd name="T66" fmla="*/ 141 w 628"/>
                <a:gd name="T67" fmla="*/ 35 h 344"/>
                <a:gd name="T68" fmla="*/ 188 w 628"/>
                <a:gd name="T69" fmla="*/ 20 h 344"/>
                <a:gd name="T70" fmla="*/ 261 w 628"/>
                <a:gd name="T71" fmla="*/ 20 h 344"/>
                <a:gd name="T72" fmla="*/ 314 w 628"/>
                <a:gd name="T73" fmla="*/ 6 h 344"/>
                <a:gd name="T74" fmla="*/ 400 w 628"/>
                <a:gd name="T75" fmla="*/ 4 h 344"/>
                <a:gd name="T76" fmla="*/ 447 w 628"/>
                <a:gd name="T77" fmla="*/ 6 h 344"/>
                <a:gd name="T78" fmla="*/ 510 w 628"/>
                <a:gd name="T79" fmla="*/ 6 h 344"/>
                <a:gd name="T80" fmla="*/ 502 w 628"/>
                <a:gd name="T81" fmla="*/ 18 h 344"/>
                <a:gd name="T82" fmla="*/ 535 w 628"/>
                <a:gd name="T83" fmla="*/ 22 h 344"/>
                <a:gd name="T84" fmla="*/ 631 w 628"/>
                <a:gd name="T85" fmla="*/ 31 h 344"/>
                <a:gd name="T86" fmla="*/ 568 w 628"/>
                <a:gd name="T87" fmla="*/ 41 h 344"/>
                <a:gd name="T88" fmla="*/ 545 w 628"/>
                <a:gd name="T89" fmla="*/ 55 h 344"/>
                <a:gd name="T90" fmla="*/ 557 w 628"/>
                <a:gd name="T91" fmla="*/ 69 h 344"/>
                <a:gd name="T92" fmla="*/ 563 w 628"/>
                <a:gd name="T93" fmla="*/ 82 h 344"/>
                <a:gd name="T94" fmla="*/ 525 w 628"/>
                <a:gd name="T95" fmla="*/ 90 h 344"/>
                <a:gd name="T96" fmla="*/ 555 w 628"/>
                <a:gd name="T97" fmla="*/ 102 h 344"/>
                <a:gd name="T98" fmla="*/ 533 w 628"/>
                <a:gd name="T99" fmla="*/ 108 h 344"/>
                <a:gd name="T100" fmla="*/ 514 w 628"/>
                <a:gd name="T101" fmla="*/ 118 h 344"/>
                <a:gd name="T102" fmla="*/ 490 w 628"/>
                <a:gd name="T103" fmla="*/ 131 h 344"/>
                <a:gd name="T104" fmla="*/ 512 w 628"/>
                <a:gd name="T105" fmla="*/ 147 h 344"/>
                <a:gd name="T106" fmla="*/ 484 w 628"/>
                <a:gd name="T107" fmla="*/ 141 h 344"/>
                <a:gd name="T108" fmla="*/ 508 w 628"/>
                <a:gd name="T109" fmla="*/ 157 h 344"/>
                <a:gd name="T110" fmla="*/ 502 w 628"/>
                <a:gd name="T111" fmla="*/ 178 h 344"/>
                <a:gd name="T112" fmla="*/ 476 w 628"/>
                <a:gd name="T113" fmla="*/ 163 h 344"/>
                <a:gd name="T114" fmla="*/ 459 w 628"/>
                <a:gd name="T115" fmla="*/ 169 h 344"/>
                <a:gd name="T116" fmla="*/ 484 w 628"/>
                <a:gd name="T117" fmla="*/ 184 h 3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28" h="344">
                  <a:moveTo>
                    <a:pt x="488" y="180"/>
                  </a:moveTo>
                  <a:lnTo>
                    <a:pt x="464" y="192"/>
                  </a:lnTo>
                  <a:lnTo>
                    <a:pt x="436" y="202"/>
                  </a:lnTo>
                  <a:lnTo>
                    <a:pt x="406" y="208"/>
                  </a:lnTo>
                  <a:lnTo>
                    <a:pt x="390" y="210"/>
                  </a:lnTo>
                  <a:lnTo>
                    <a:pt x="376" y="210"/>
                  </a:lnTo>
                  <a:lnTo>
                    <a:pt x="372" y="210"/>
                  </a:lnTo>
                  <a:lnTo>
                    <a:pt x="370" y="208"/>
                  </a:lnTo>
                  <a:lnTo>
                    <a:pt x="364" y="206"/>
                  </a:lnTo>
                  <a:lnTo>
                    <a:pt x="360" y="212"/>
                  </a:lnTo>
                  <a:lnTo>
                    <a:pt x="356" y="220"/>
                  </a:lnTo>
                  <a:lnTo>
                    <a:pt x="350" y="226"/>
                  </a:lnTo>
                  <a:lnTo>
                    <a:pt x="340" y="232"/>
                  </a:lnTo>
                  <a:lnTo>
                    <a:pt x="334" y="236"/>
                  </a:lnTo>
                  <a:lnTo>
                    <a:pt x="324" y="240"/>
                  </a:lnTo>
                  <a:lnTo>
                    <a:pt x="314" y="242"/>
                  </a:lnTo>
                  <a:lnTo>
                    <a:pt x="306" y="244"/>
                  </a:lnTo>
                  <a:lnTo>
                    <a:pt x="300" y="244"/>
                  </a:lnTo>
                  <a:lnTo>
                    <a:pt x="296" y="246"/>
                  </a:lnTo>
                  <a:lnTo>
                    <a:pt x="292" y="250"/>
                  </a:lnTo>
                  <a:lnTo>
                    <a:pt x="286" y="250"/>
                  </a:lnTo>
                  <a:lnTo>
                    <a:pt x="274" y="250"/>
                  </a:lnTo>
                  <a:lnTo>
                    <a:pt x="260" y="252"/>
                  </a:lnTo>
                  <a:lnTo>
                    <a:pt x="252" y="256"/>
                  </a:lnTo>
                  <a:lnTo>
                    <a:pt x="252" y="258"/>
                  </a:lnTo>
                  <a:lnTo>
                    <a:pt x="252" y="260"/>
                  </a:lnTo>
                  <a:lnTo>
                    <a:pt x="252" y="262"/>
                  </a:lnTo>
                  <a:lnTo>
                    <a:pt x="256" y="266"/>
                  </a:lnTo>
                  <a:lnTo>
                    <a:pt x="252" y="270"/>
                  </a:lnTo>
                  <a:lnTo>
                    <a:pt x="248" y="266"/>
                  </a:lnTo>
                  <a:lnTo>
                    <a:pt x="248" y="278"/>
                  </a:lnTo>
                  <a:lnTo>
                    <a:pt x="244" y="282"/>
                  </a:lnTo>
                  <a:lnTo>
                    <a:pt x="240" y="286"/>
                  </a:lnTo>
                  <a:lnTo>
                    <a:pt x="230" y="290"/>
                  </a:lnTo>
                  <a:lnTo>
                    <a:pt x="222" y="298"/>
                  </a:lnTo>
                  <a:lnTo>
                    <a:pt x="218" y="302"/>
                  </a:lnTo>
                  <a:lnTo>
                    <a:pt x="214" y="308"/>
                  </a:lnTo>
                  <a:lnTo>
                    <a:pt x="212" y="312"/>
                  </a:lnTo>
                  <a:lnTo>
                    <a:pt x="208" y="316"/>
                  </a:lnTo>
                  <a:lnTo>
                    <a:pt x="206" y="316"/>
                  </a:lnTo>
                  <a:lnTo>
                    <a:pt x="202" y="318"/>
                  </a:lnTo>
                  <a:lnTo>
                    <a:pt x="198" y="326"/>
                  </a:lnTo>
                  <a:lnTo>
                    <a:pt x="196" y="336"/>
                  </a:lnTo>
                  <a:lnTo>
                    <a:pt x="194" y="340"/>
                  </a:lnTo>
                  <a:lnTo>
                    <a:pt x="190" y="344"/>
                  </a:lnTo>
                  <a:lnTo>
                    <a:pt x="184" y="344"/>
                  </a:lnTo>
                  <a:lnTo>
                    <a:pt x="178" y="344"/>
                  </a:lnTo>
                  <a:lnTo>
                    <a:pt x="172" y="344"/>
                  </a:lnTo>
                  <a:lnTo>
                    <a:pt x="170" y="344"/>
                  </a:lnTo>
                  <a:lnTo>
                    <a:pt x="162" y="338"/>
                  </a:lnTo>
                  <a:lnTo>
                    <a:pt x="156" y="332"/>
                  </a:lnTo>
                  <a:lnTo>
                    <a:pt x="152" y="330"/>
                  </a:lnTo>
                  <a:lnTo>
                    <a:pt x="144" y="330"/>
                  </a:lnTo>
                  <a:lnTo>
                    <a:pt x="140" y="328"/>
                  </a:lnTo>
                  <a:lnTo>
                    <a:pt x="136" y="326"/>
                  </a:lnTo>
                  <a:lnTo>
                    <a:pt x="132" y="320"/>
                  </a:lnTo>
                  <a:lnTo>
                    <a:pt x="132" y="318"/>
                  </a:lnTo>
                  <a:lnTo>
                    <a:pt x="130" y="314"/>
                  </a:lnTo>
                  <a:lnTo>
                    <a:pt x="126" y="310"/>
                  </a:lnTo>
                  <a:lnTo>
                    <a:pt x="124" y="304"/>
                  </a:lnTo>
                  <a:lnTo>
                    <a:pt x="122" y="298"/>
                  </a:lnTo>
                  <a:lnTo>
                    <a:pt x="116" y="296"/>
                  </a:lnTo>
                  <a:lnTo>
                    <a:pt x="114" y="290"/>
                  </a:lnTo>
                  <a:lnTo>
                    <a:pt x="112" y="284"/>
                  </a:lnTo>
                  <a:lnTo>
                    <a:pt x="112" y="278"/>
                  </a:lnTo>
                  <a:lnTo>
                    <a:pt x="118" y="276"/>
                  </a:lnTo>
                  <a:lnTo>
                    <a:pt x="124" y="272"/>
                  </a:lnTo>
                  <a:lnTo>
                    <a:pt x="114" y="272"/>
                  </a:lnTo>
                  <a:lnTo>
                    <a:pt x="110" y="270"/>
                  </a:lnTo>
                  <a:lnTo>
                    <a:pt x="108" y="266"/>
                  </a:lnTo>
                  <a:lnTo>
                    <a:pt x="110" y="262"/>
                  </a:lnTo>
                  <a:lnTo>
                    <a:pt x="110" y="260"/>
                  </a:lnTo>
                  <a:lnTo>
                    <a:pt x="108" y="256"/>
                  </a:lnTo>
                  <a:lnTo>
                    <a:pt x="116" y="256"/>
                  </a:lnTo>
                  <a:lnTo>
                    <a:pt x="122" y="252"/>
                  </a:lnTo>
                  <a:lnTo>
                    <a:pt x="116" y="250"/>
                  </a:lnTo>
                  <a:lnTo>
                    <a:pt x="112" y="248"/>
                  </a:lnTo>
                  <a:lnTo>
                    <a:pt x="100" y="244"/>
                  </a:lnTo>
                  <a:lnTo>
                    <a:pt x="114" y="240"/>
                  </a:lnTo>
                  <a:lnTo>
                    <a:pt x="124" y="236"/>
                  </a:lnTo>
                  <a:lnTo>
                    <a:pt x="114" y="236"/>
                  </a:lnTo>
                  <a:lnTo>
                    <a:pt x="106" y="236"/>
                  </a:lnTo>
                  <a:lnTo>
                    <a:pt x="108" y="230"/>
                  </a:lnTo>
                  <a:lnTo>
                    <a:pt x="110" y="226"/>
                  </a:lnTo>
                  <a:lnTo>
                    <a:pt x="114" y="222"/>
                  </a:lnTo>
                  <a:lnTo>
                    <a:pt x="120" y="218"/>
                  </a:lnTo>
                  <a:lnTo>
                    <a:pt x="132" y="212"/>
                  </a:lnTo>
                  <a:lnTo>
                    <a:pt x="142" y="208"/>
                  </a:lnTo>
                  <a:lnTo>
                    <a:pt x="146" y="204"/>
                  </a:lnTo>
                  <a:lnTo>
                    <a:pt x="152" y="198"/>
                  </a:lnTo>
                  <a:lnTo>
                    <a:pt x="158" y="182"/>
                  </a:lnTo>
                  <a:lnTo>
                    <a:pt x="152" y="180"/>
                  </a:lnTo>
                  <a:lnTo>
                    <a:pt x="142" y="180"/>
                  </a:lnTo>
                  <a:lnTo>
                    <a:pt x="138" y="180"/>
                  </a:lnTo>
                  <a:lnTo>
                    <a:pt x="132" y="180"/>
                  </a:lnTo>
                  <a:lnTo>
                    <a:pt x="142" y="182"/>
                  </a:lnTo>
                  <a:lnTo>
                    <a:pt x="140" y="188"/>
                  </a:lnTo>
                  <a:lnTo>
                    <a:pt x="136" y="190"/>
                  </a:lnTo>
                  <a:lnTo>
                    <a:pt x="132" y="192"/>
                  </a:lnTo>
                  <a:lnTo>
                    <a:pt x="126" y="192"/>
                  </a:lnTo>
                  <a:lnTo>
                    <a:pt x="120" y="192"/>
                  </a:lnTo>
                  <a:lnTo>
                    <a:pt x="116" y="190"/>
                  </a:lnTo>
                  <a:lnTo>
                    <a:pt x="114" y="188"/>
                  </a:lnTo>
                  <a:lnTo>
                    <a:pt x="114" y="182"/>
                  </a:lnTo>
                  <a:lnTo>
                    <a:pt x="114" y="180"/>
                  </a:lnTo>
                  <a:lnTo>
                    <a:pt x="118" y="176"/>
                  </a:lnTo>
                  <a:lnTo>
                    <a:pt x="124" y="174"/>
                  </a:lnTo>
                  <a:lnTo>
                    <a:pt x="132" y="172"/>
                  </a:lnTo>
                  <a:lnTo>
                    <a:pt x="146" y="172"/>
                  </a:lnTo>
                  <a:lnTo>
                    <a:pt x="156" y="170"/>
                  </a:lnTo>
                  <a:lnTo>
                    <a:pt x="148" y="162"/>
                  </a:lnTo>
                  <a:lnTo>
                    <a:pt x="144" y="156"/>
                  </a:lnTo>
                  <a:lnTo>
                    <a:pt x="142" y="154"/>
                  </a:lnTo>
                  <a:lnTo>
                    <a:pt x="136" y="154"/>
                  </a:lnTo>
                  <a:lnTo>
                    <a:pt x="134" y="156"/>
                  </a:lnTo>
                  <a:lnTo>
                    <a:pt x="130" y="160"/>
                  </a:lnTo>
                  <a:lnTo>
                    <a:pt x="126" y="160"/>
                  </a:lnTo>
                  <a:lnTo>
                    <a:pt x="120" y="158"/>
                  </a:lnTo>
                  <a:lnTo>
                    <a:pt x="118" y="154"/>
                  </a:lnTo>
                  <a:lnTo>
                    <a:pt x="134" y="126"/>
                  </a:lnTo>
                  <a:lnTo>
                    <a:pt x="130" y="126"/>
                  </a:lnTo>
                  <a:lnTo>
                    <a:pt x="128" y="120"/>
                  </a:lnTo>
                  <a:lnTo>
                    <a:pt x="130" y="114"/>
                  </a:lnTo>
                  <a:lnTo>
                    <a:pt x="132" y="110"/>
                  </a:lnTo>
                  <a:lnTo>
                    <a:pt x="126" y="110"/>
                  </a:lnTo>
                  <a:lnTo>
                    <a:pt x="122" y="108"/>
                  </a:lnTo>
                  <a:lnTo>
                    <a:pt x="118" y="104"/>
                  </a:lnTo>
                  <a:lnTo>
                    <a:pt x="116" y="98"/>
                  </a:lnTo>
                  <a:lnTo>
                    <a:pt x="108" y="98"/>
                  </a:lnTo>
                  <a:lnTo>
                    <a:pt x="98" y="96"/>
                  </a:lnTo>
                  <a:lnTo>
                    <a:pt x="88" y="92"/>
                  </a:lnTo>
                  <a:lnTo>
                    <a:pt x="78" y="90"/>
                  </a:lnTo>
                  <a:lnTo>
                    <a:pt x="62" y="92"/>
                  </a:lnTo>
                  <a:lnTo>
                    <a:pt x="50" y="94"/>
                  </a:lnTo>
                  <a:lnTo>
                    <a:pt x="38" y="96"/>
                  </a:lnTo>
                  <a:lnTo>
                    <a:pt x="28" y="96"/>
                  </a:lnTo>
                  <a:lnTo>
                    <a:pt x="24" y="96"/>
                  </a:lnTo>
                  <a:lnTo>
                    <a:pt x="22" y="92"/>
                  </a:lnTo>
                  <a:lnTo>
                    <a:pt x="16" y="88"/>
                  </a:lnTo>
                  <a:lnTo>
                    <a:pt x="18" y="88"/>
                  </a:lnTo>
                  <a:lnTo>
                    <a:pt x="10" y="86"/>
                  </a:lnTo>
                  <a:lnTo>
                    <a:pt x="8" y="84"/>
                  </a:lnTo>
                  <a:lnTo>
                    <a:pt x="6" y="80"/>
                  </a:lnTo>
                  <a:lnTo>
                    <a:pt x="8" y="78"/>
                  </a:lnTo>
                  <a:lnTo>
                    <a:pt x="12" y="76"/>
                  </a:lnTo>
                  <a:lnTo>
                    <a:pt x="18" y="74"/>
                  </a:lnTo>
                  <a:lnTo>
                    <a:pt x="36" y="76"/>
                  </a:lnTo>
                  <a:lnTo>
                    <a:pt x="46" y="74"/>
                  </a:lnTo>
                  <a:lnTo>
                    <a:pt x="50" y="72"/>
                  </a:lnTo>
                  <a:lnTo>
                    <a:pt x="54" y="70"/>
                  </a:lnTo>
                  <a:lnTo>
                    <a:pt x="22" y="70"/>
                  </a:lnTo>
                  <a:lnTo>
                    <a:pt x="8" y="72"/>
                  </a:lnTo>
                  <a:lnTo>
                    <a:pt x="6" y="72"/>
                  </a:lnTo>
                  <a:lnTo>
                    <a:pt x="2" y="72"/>
                  </a:lnTo>
                  <a:lnTo>
                    <a:pt x="0" y="68"/>
                  </a:lnTo>
                  <a:lnTo>
                    <a:pt x="0" y="62"/>
                  </a:lnTo>
                  <a:lnTo>
                    <a:pt x="0" y="60"/>
                  </a:lnTo>
                  <a:lnTo>
                    <a:pt x="4" y="58"/>
                  </a:lnTo>
                  <a:lnTo>
                    <a:pt x="10" y="56"/>
                  </a:lnTo>
                  <a:lnTo>
                    <a:pt x="24" y="56"/>
                  </a:lnTo>
                  <a:lnTo>
                    <a:pt x="42" y="56"/>
                  </a:lnTo>
                  <a:lnTo>
                    <a:pt x="66" y="54"/>
                  </a:lnTo>
                  <a:lnTo>
                    <a:pt x="88" y="50"/>
                  </a:lnTo>
                  <a:lnTo>
                    <a:pt x="98" y="48"/>
                  </a:lnTo>
                  <a:lnTo>
                    <a:pt x="104" y="44"/>
                  </a:lnTo>
                  <a:lnTo>
                    <a:pt x="92" y="42"/>
                  </a:lnTo>
                  <a:lnTo>
                    <a:pt x="100" y="38"/>
                  </a:lnTo>
                  <a:lnTo>
                    <a:pt x="110" y="36"/>
                  </a:lnTo>
                  <a:lnTo>
                    <a:pt x="130" y="34"/>
                  </a:lnTo>
                  <a:lnTo>
                    <a:pt x="138" y="34"/>
                  </a:lnTo>
                  <a:lnTo>
                    <a:pt x="144" y="32"/>
                  </a:lnTo>
                  <a:lnTo>
                    <a:pt x="158" y="28"/>
                  </a:lnTo>
                  <a:lnTo>
                    <a:pt x="170" y="22"/>
                  </a:lnTo>
                  <a:lnTo>
                    <a:pt x="176" y="20"/>
                  </a:lnTo>
                  <a:lnTo>
                    <a:pt x="184" y="20"/>
                  </a:lnTo>
                  <a:lnTo>
                    <a:pt x="208" y="16"/>
                  </a:lnTo>
                  <a:lnTo>
                    <a:pt x="234" y="16"/>
                  </a:lnTo>
                  <a:lnTo>
                    <a:pt x="232" y="22"/>
                  </a:lnTo>
                  <a:lnTo>
                    <a:pt x="244" y="22"/>
                  </a:lnTo>
                  <a:lnTo>
                    <a:pt x="256" y="20"/>
                  </a:lnTo>
                  <a:lnTo>
                    <a:pt x="270" y="16"/>
                  </a:lnTo>
                  <a:lnTo>
                    <a:pt x="282" y="16"/>
                  </a:lnTo>
                  <a:lnTo>
                    <a:pt x="288" y="16"/>
                  </a:lnTo>
                  <a:lnTo>
                    <a:pt x="294" y="14"/>
                  </a:lnTo>
                  <a:lnTo>
                    <a:pt x="308" y="6"/>
                  </a:lnTo>
                  <a:lnTo>
                    <a:pt x="360" y="6"/>
                  </a:lnTo>
                  <a:lnTo>
                    <a:pt x="364" y="8"/>
                  </a:lnTo>
                  <a:lnTo>
                    <a:pt x="368" y="10"/>
                  </a:lnTo>
                  <a:lnTo>
                    <a:pt x="380" y="8"/>
                  </a:lnTo>
                  <a:lnTo>
                    <a:pt x="392" y="4"/>
                  </a:lnTo>
                  <a:lnTo>
                    <a:pt x="408" y="2"/>
                  </a:lnTo>
                  <a:lnTo>
                    <a:pt x="420" y="0"/>
                  </a:lnTo>
                  <a:lnTo>
                    <a:pt x="426" y="0"/>
                  </a:lnTo>
                  <a:lnTo>
                    <a:pt x="432" y="2"/>
                  </a:lnTo>
                  <a:lnTo>
                    <a:pt x="438" y="6"/>
                  </a:lnTo>
                  <a:lnTo>
                    <a:pt x="440" y="12"/>
                  </a:lnTo>
                  <a:lnTo>
                    <a:pt x="482" y="12"/>
                  </a:lnTo>
                  <a:lnTo>
                    <a:pt x="486" y="8"/>
                  </a:lnTo>
                  <a:lnTo>
                    <a:pt x="492" y="6"/>
                  </a:lnTo>
                  <a:lnTo>
                    <a:pt x="500" y="6"/>
                  </a:lnTo>
                  <a:lnTo>
                    <a:pt x="520" y="8"/>
                  </a:lnTo>
                  <a:lnTo>
                    <a:pt x="538" y="12"/>
                  </a:lnTo>
                  <a:lnTo>
                    <a:pt x="538" y="16"/>
                  </a:lnTo>
                  <a:lnTo>
                    <a:pt x="492" y="16"/>
                  </a:lnTo>
                  <a:lnTo>
                    <a:pt x="492" y="18"/>
                  </a:lnTo>
                  <a:lnTo>
                    <a:pt x="524" y="18"/>
                  </a:lnTo>
                  <a:lnTo>
                    <a:pt x="524" y="16"/>
                  </a:lnTo>
                  <a:lnTo>
                    <a:pt x="532" y="16"/>
                  </a:lnTo>
                  <a:lnTo>
                    <a:pt x="528" y="20"/>
                  </a:lnTo>
                  <a:lnTo>
                    <a:pt x="524" y="22"/>
                  </a:lnTo>
                  <a:lnTo>
                    <a:pt x="628" y="22"/>
                  </a:lnTo>
                  <a:lnTo>
                    <a:pt x="626" y="26"/>
                  </a:lnTo>
                  <a:lnTo>
                    <a:pt x="624" y="28"/>
                  </a:lnTo>
                  <a:lnTo>
                    <a:pt x="622" y="30"/>
                  </a:lnTo>
                  <a:lnTo>
                    <a:pt x="618" y="30"/>
                  </a:lnTo>
                  <a:lnTo>
                    <a:pt x="602" y="32"/>
                  </a:lnTo>
                  <a:lnTo>
                    <a:pt x="590" y="32"/>
                  </a:lnTo>
                  <a:lnTo>
                    <a:pt x="580" y="34"/>
                  </a:lnTo>
                  <a:lnTo>
                    <a:pt x="570" y="36"/>
                  </a:lnTo>
                  <a:lnTo>
                    <a:pt x="556" y="40"/>
                  </a:lnTo>
                  <a:lnTo>
                    <a:pt x="564" y="40"/>
                  </a:lnTo>
                  <a:lnTo>
                    <a:pt x="554" y="42"/>
                  </a:lnTo>
                  <a:lnTo>
                    <a:pt x="550" y="44"/>
                  </a:lnTo>
                  <a:lnTo>
                    <a:pt x="552" y="46"/>
                  </a:lnTo>
                  <a:lnTo>
                    <a:pt x="534" y="54"/>
                  </a:lnTo>
                  <a:lnTo>
                    <a:pt x="526" y="60"/>
                  </a:lnTo>
                  <a:lnTo>
                    <a:pt x="522" y="68"/>
                  </a:lnTo>
                  <a:lnTo>
                    <a:pt x="532" y="66"/>
                  </a:lnTo>
                  <a:lnTo>
                    <a:pt x="544" y="64"/>
                  </a:lnTo>
                  <a:lnTo>
                    <a:pt x="546" y="68"/>
                  </a:lnTo>
                  <a:lnTo>
                    <a:pt x="546" y="72"/>
                  </a:lnTo>
                  <a:lnTo>
                    <a:pt x="552" y="72"/>
                  </a:lnTo>
                  <a:lnTo>
                    <a:pt x="554" y="74"/>
                  </a:lnTo>
                  <a:lnTo>
                    <a:pt x="558" y="76"/>
                  </a:lnTo>
                  <a:lnTo>
                    <a:pt x="552" y="80"/>
                  </a:lnTo>
                  <a:lnTo>
                    <a:pt x="548" y="80"/>
                  </a:lnTo>
                  <a:lnTo>
                    <a:pt x="532" y="82"/>
                  </a:lnTo>
                  <a:lnTo>
                    <a:pt x="520" y="82"/>
                  </a:lnTo>
                  <a:lnTo>
                    <a:pt x="516" y="84"/>
                  </a:lnTo>
                  <a:lnTo>
                    <a:pt x="514" y="88"/>
                  </a:lnTo>
                  <a:lnTo>
                    <a:pt x="524" y="90"/>
                  </a:lnTo>
                  <a:lnTo>
                    <a:pt x="534" y="90"/>
                  </a:lnTo>
                  <a:lnTo>
                    <a:pt x="536" y="96"/>
                  </a:lnTo>
                  <a:lnTo>
                    <a:pt x="540" y="98"/>
                  </a:lnTo>
                  <a:lnTo>
                    <a:pt x="544" y="100"/>
                  </a:lnTo>
                  <a:lnTo>
                    <a:pt x="550" y="102"/>
                  </a:lnTo>
                  <a:lnTo>
                    <a:pt x="542" y="106"/>
                  </a:lnTo>
                  <a:lnTo>
                    <a:pt x="536" y="108"/>
                  </a:lnTo>
                  <a:lnTo>
                    <a:pt x="532" y="106"/>
                  </a:lnTo>
                  <a:lnTo>
                    <a:pt x="522" y="106"/>
                  </a:lnTo>
                  <a:lnTo>
                    <a:pt x="526" y="108"/>
                  </a:lnTo>
                  <a:lnTo>
                    <a:pt x="530" y="110"/>
                  </a:lnTo>
                  <a:lnTo>
                    <a:pt x="524" y="114"/>
                  </a:lnTo>
                  <a:lnTo>
                    <a:pt x="520" y="116"/>
                  </a:lnTo>
                  <a:lnTo>
                    <a:pt x="504" y="116"/>
                  </a:lnTo>
                  <a:lnTo>
                    <a:pt x="514" y="120"/>
                  </a:lnTo>
                  <a:lnTo>
                    <a:pt x="516" y="124"/>
                  </a:lnTo>
                  <a:lnTo>
                    <a:pt x="520" y="126"/>
                  </a:lnTo>
                  <a:lnTo>
                    <a:pt x="476" y="126"/>
                  </a:lnTo>
                  <a:lnTo>
                    <a:pt x="480" y="128"/>
                  </a:lnTo>
                  <a:lnTo>
                    <a:pt x="484" y="130"/>
                  </a:lnTo>
                  <a:lnTo>
                    <a:pt x="492" y="134"/>
                  </a:lnTo>
                  <a:lnTo>
                    <a:pt x="498" y="138"/>
                  </a:lnTo>
                  <a:lnTo>
                    <a:pt x="500" y="140"/>
                  </a:lnTo>
                  <a:lnTo>
                    <a:pt x="502" y="144"/>
                  </a:lnTo>
                  <a:lnTo>
                    <a:pt x="500" y="148"/>
                  </a:lnTo>
                  <a:lnTo>
                    <a:pt x="498" y="150"/>
                  </a:lnTo>
                  <a:lnTo>
                    <a:pt x="490" y="148"/>
                  </a:lnTo>
                  <a:lnTo>
                    <a:pt x="482" y="144"/>
                  </a:lnTo>
                  <a:lnTo>
                    <a:pt x="474" y="138"/>
                  </a:lnTo>
                  <a:lnTo>
                    <a:pt x="470" y="138"/>
                  </a:lnTo>
                  <a:lnTo>
                    <a:pt x="466" y="138"/>
                  </a:lnTo>
                  <a:lnTo>
                    <a:pt x="472" y="142"/>
                  </a:lnTo>
                  <a:lnTo>
                    <a:pt x="486" y="148"/>
                  </a:lnTo>
                  <a:lnTo>
                    <a:pt x="498" y="154"/>
                  </a:lnTo>
                  <a:lnTo>
                    <a:pt x="500" y="156"/>
                  </a:lnTo>
                  <a:lnTo>
                    <a:pt x="502" y="160"/>
                  </a:lnTo>
                  <a:lnTo>
                    <a:pt x="500" y="168"/>
                  </a:lnTo>
                  <a:lnTo>
                    <a:pt x="498" y="172"/>
                  </a:lnTo>
                  <a:lnTo>
                    <a:pt x="492" y="174"/>
                  </a:lnTo>
                  <a:lnTo>
                    <a:pt x="484" y="176"/>
                  </a:lnTo>
                  <a:lnTo>
                    <a:pt x="476" y="174"/>
                  </a:lnTo>
                  <a:lnTo>
                    <a:pt x="470" y="172"/>
                  </a:lnTo>
                  <a:lnTo>
                    <a:pt x="468" y="168"/>
                  </a:lnTo>
                  <a:lnTo>
                    <a:pt x="466" y="160"/>
                  </a:lnTo>
                  <a:lnTo>
                    <a:pt x="448" y="158"/>
                  </a:lnTo>
                  <a:lnTo>
                    <a:pt x="434" y="154"/>
                  </a:lnTo>
                  <a:lnTo>
                    <a:pt x="444" y="158"/>
                  </a:lnTo>
                  <a:lnTo>
                    <a:pt x="454" y="162"/>
                  </a:lnTo>
                  <a:lnTo>
                    <a:pt x="450" y="166"/>
                  </a:lnTo>
                  <a:lnTo>
                    <a:pt x="444" y="170"/>
                  </a:lnTo>
                  <a:lnTo>
                    <a:pt x="446" y="174"/>
                  </a:lnTo>
                  <a:lnTo>
                    <a:pt x="450" y="178"/>
                  </a:lnTo>
                  <a:lnTo>
                    <a:pt x="462" y="180"/>
                  </a:lnTo>
                  <a:lnTo>
                    <a:pt x="474" y="180"/>
                  </a:lnTo>
                  <a:lnTo>
                    <a:pt x="490" y="180"/>
                  </a:lnTo>
                  <a:lnTo>
                    <a:pt x="488" y="18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 name="Freeform 136"/>
            <p:cNvSpPr>
              <a:spLocks noChangeAspect="1"/>
            </p:cNvSpPr>
            <p:nvPr/>
          </p:nvSpPr>
          <p:spPr bwMode="gray">
            <a:xfrm>
              <a:off x="2354" y="1371"/>
              <a:ext cx="129" cy="55"/>
            </a:xfrm>
            <a:custGeom>
              <a:avLst/>
              <a:gdLst>
                <a:gd name="T0" fmla="*/ 0 w 126"/>
                <a:gd name="T1" fmla="*/ 16 h 54"/>
                <a:gd name="T2" fmla="*/ 6 w 126"/>
                <a:gd name="T3" fmla="*/ 12 h 54"/>
                <a:gd name="T4" fmla="*/ 10 w 126"/>
                <a:gd name="T5" fmla="*/ 8 h 54"/>
                <a:gd name="T6" fmla="*/ 12 w 126"/>
                <a:gd name="T7" fmla="*/ 4 h 54"/>
                <a:gd name="T8" fmla="*/ 18 w 126"/>
                <a:gd name="T9" fmla="*/ 2 h 54"/>
                <a:gd name="T10" fmla="*/ 23 w 126"/>
                <a:gd name="T11" fmla="*/ 2 h 54"/>
                <a:gd name="T12" fmla="*/ 27 w 126"/>
                <a:gd name="T13" fmla="*/ 4 h 54"/>
                <a:gd name="T14" fmla="*/ 31 w 126"/>
                <a:gd name="T15" fmla="*/ 6 h 54"/>
                <a:gd name="T16" fmla="*/ 35 w 126"/>
                <a:gd name="T17" fmla="*/ 8 h 54"/>
                <a:gd name="T18" fmla="*/ 33 w 126"/>
                <a:gd name="T19" fmla="*/ 14 h 54"/>
                <a:gd name="T20" fmla="*/ 31 w 126"/>
                <a:gd name="T21" fmla="*/ 18 h 54"/>
                <a:gd name="T22" fmla="*/ 37 w 126"/>
                <a:gd name="T23" fmla="*/ 18 h 54"/>
                <a:gd name="T24" fmla="*/ 41 w 126"/>
                <a:gd name="T25" fmla="*/ 14 h 54"/>
                <a:gd name="T26" fmla="*/ 49 w 126"/>
                <a:gd name="T27" fmla="*/ 6 h 54"/>
                <a:gd name="T28" fmla="*/ 53 w 126"/>
                <a:gd name="T29" fmla="*/ 12 h 54"/>
                <a:gd name="T30" fmla="*/ 66 w 126"/>
                <a:gd name="T31" fmla="*/ 10 h 54"/>
                <a:gd name="T32" fmla="*/ 78 w 126"/>
                <a:gd name="T33" fmla="*/ 6 h 54"/>
                <a:gd name="T34" fmla="*/ 92 w 126"/>
                <a:gd name="T35" fmla="*/ 2 h 54"/>
                <a:gd name="T36" fmla="*/ 98 w 126"/>
                <a:gd name="T37" fmla="*/ 0 h 54"/>
                <a:gd name="T38" fmla="*/ 109 w 126"/>
                <a:gd name="T39" fmla="*/ 2 h 54"/>
                <a:gd name="T40" fmla="*/ 117 w 126"/>
                <a:gd name="T41" fmla="*/ 8 h 54"/>
                <a:gd name="T42" fmla="*/ 129 w 126"/>
                <a:gd name="T43" fmla="*/ 22 h 54"/>
                <a:gd name="T44" fmla="*/ 129 w 126"/>
                <a:gd name="T45" fmla="*/ 26 h 54"/>
                <a:gd name="T46" fmla="*/ 123 w 126"/>
                <a:gd name="T47" fmla="*/ 29 h 54"/>
                <a:gd name="T48" fmla="*/ 115 w 126"/>
                <a:gd name="T49" fmla="*/ 31 h 54"/>
                <a:gd name="T50" fmla="*/ 104 w 126"/>
                <a:gd name="T51" fmla="*/ 37 h 54"/>
                <a:gd name="T52" fmla="*/ 94 w 126"/>
                <a:gd name="T53" fmla="*/ 45 h 54"/>
                <a:gd name="T54" fmla="*/ 88 w 126"/>
                <a:gd name="T55" fmla="*/ 47 h 54"/>
                <a:gd name="T56" fmla="*/ 80 w 126"/>
                <a:gd name="T57" fmla="*/ 47 h 54"/>
                <a:gd name="T58" fmla="*/ 74 w 126"/>
                <a:gd name="T59" fmla="*/ 47 h 54"/>
                <a:gd name="T60" fmla="*/ 68 w 126"/>
                <a:gd name="T61" fmla="*/ 45 h 54"/>
                <a:gd name="T62" fmla="*/ 76 w 126"/>
                <a:gd name="T63" fmla="*/ 51 h 54"/>
                <a:gd name="T64" fmla="*/ 68 w 126"/>
                <a:gd name="T65" fmla="*/ 53 h 54"/>
                <a:gd name="T66" fmla="*/ 63 w 126"/>
                <a:gd name="T67" fmla="*/ 55 h 54"/>
                <a:gd name="T68" fmla="*/ 53 w 126"/>
                <a:gd name="T69" fmla="*/ 55 h 54"/>
                <a:gd name="T70" fmla="*/ 45 w 126"/>
                <a:gd name="T71" fmla="*/ 55 h 54"/>
                <a:gd name="T72" fmla="*/ 27 w 126"/>
                <a:gd name="T73" fmla="*/ 51 h 54"/>
                <a:gd name="T74" fmla="*/ 10 w 126"/>
                <a:gd name="T75" fmla="*/ 49 h 54"/>
                <a:gd name="T76" fmla="*/ 16 w 126"/>
                <a:gd name="T77" fmla="*/ 45 h 54"/>
                <a:gd name="T78" fmla="*/ 25 w 126"/>
                <a:gd name="T79" fmla="*/ 41 h 54"/>
                <a:gd name="T80" fmla="*/ 16 w 126"/>
                <a:gd name="T81" fmla="*/ 37 h 54"/>
                <a:gd name="T82" fmla="*/ 12 w 126"/>
                <a:gd name="T83" fmla="*/ 35 h 54"/>
                <a:gd name="T84" fmla="*/ 0 w 126"/>
                <a:gd name="T85" fmla="*/ 29 h 54"/>
                <a:gd name="T86" fmla="*/ 8 w 126"/>
                <a:gd name="T87" fmla="*/ 24 h 54"/>
                <a:gd name="T88" fmla="*/ 12 w 126"/>
                <a:gd name="T89" fmla="*/ 22 h 54"/>
                <a:gd name="T90" fmla="*/ 6 w 126"/>
                <a:gd name="T91" fmla="*/ 20 h 54"/>
                <a:gd name="T92" fmla="*/ 0 w 126"/>
                <a:gd name="T93" fmla="*/ 16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6" h="54">
                  <a:moveTo>
                    <a:pt x="0" y="16"/>
                  </a:moveTo>
                  <a:lnTo>
                    <a:pt x="6" y="12"/>
                  </a:lnTo>
                  <a:lnTo>
                    <a:pt x="10" y="8"/>
                  </a:lnTo>
                  <a:lnTo>
                    <a:pt x="12" y="4"/>
                  </a:lnTo>
                  <a:lnTo>
                    <a:pt x="18" y="2"/>
                  </a:lnTo>
                  <a:lnTo>
                    <a:pt x="22" y="2"/>
                  </a:lnTo>
                  <a:lnTo>
                    <a:pt x="26" y="4"/>
                  </a:lnTo>
                  <a:lnTo>
                    <a:pt x="30" y="6"/>
                  </a:lnTo>
                  <a:lnTo>
                    <a:pt x="34" y="8"/>
                  </a:lnTo>
                  <a:lnTo>
                    <a:pt x="32" y="14"/>
                  </a:lnTo>
                  <a:lnTo>
                    <a:pt x="30" y="18"/>
                  </a:lnTo>
                  <a:lnTo>
                    <a:pt x="36" y="18"/>
                  </a:lnTo>
                  <a:lnTo>
                    <a:pt x="40" y="14"/>
                  </a:lnTo>
                  <a:lnTo>
                    <a:pt x="48" y="6"/>
                  </a:lnTo>
                  <a:lnTo>
                    <a:pt x="52" y="12"/>
                  </a:lnTo>
                  <a:lnTo>
                    <a:pt x="64" y="10"/>
                  </a:lnTo>
                  <a:lnTo>
                    <a:pt x="76" y="6"/>
                  </a:lnTo>
                  <a:lnTo>
                    <a:pt x="90" y="2"/>
                  </a:lnTo>
                  <a:lnTo>
                    <a:pt x="96" y="0"/>
                  </a:lnTo>
                  <a:lnTo>
                    <a:pt x="106" y="2"/>
                  </a:lnTo>
                  <a:lnTo>
                    <a:pt x="114" y="8"/>
                  </a:lnTo>
                  <a:lnTo>
                    <a:pt x="126" y="22"/>
                  </a:lnTo>
                  <a:lnTo>
                    <a:pt x="126" y="26"/>
                  </a:lnTo>
                  <a:lnTo>
                    <a:pt x="120" y="28"/>
                  </a:lnTo>
                  <a:lnTo>
                    <a:pt x="112" y="30"/>
                  </a:lnTo>
                  <a:lnTo>
                    <a:pt x="102" y="36"/>
                  </a:lnTo>
                  <a:lnTo>
                    <a:pt x="92" y="44"/>
                  </a:lnTo>
                  <a:lnTo>
                    <a:pt x="86" y="46"/>
                  </a:lnTo>
                  <a:lnTo>
                    <a:pt x="78" y="46"/>
                  </a:lnTo>
                  <a:lnTo>
                    <a:pt x="72" y="46"/>
                  </a:lnTo>
                  <a:lnTo>
                    <a:pt x="66" y="44"/>
                  </a:lnTo>
                  <a:lnTo>
                    <a:pt x="74" y="50"/>
                  </a:lnTo>
                  <a:lnTo>
                    <a:pt x="66" y="52"/>
                  </a:lnTo>
                  <a:lnTo>
                    <a:pt x="62" y="54"/>
                  </a:lnTo>
                  <a:lnTo>
                    <a:pt x="52" y="54"/>
                  </a:lnTo>
                  <a:lnTo>
                    <a:pt x="44" y="54"/>
                  </a:lnTo>
                  <a:lnTo>
                    <a:pt x="26" y="50"/>
                  </a:lnTo>
                  <a:lnTo>
                    <a:pt x="10" y="48"/>
                  </a:lnTo>
                  <a:lnTo>
                    <a:pt x="16" y="44"/>
                  </a:lnTo>
                  <a:lnTo>
                    <a:pt x="24" y="40"/>
                  </a:lnTo>
                  <a:lnTo>
                    <a:pt x="16" y="36"/>
                  </a:lnTo>
                  <a:lnTo>
                    <a:pt x="12" y="34"/>
                  </a:lnTo>
                  <a:lnTo>
                    <a:pt x="0" y="28"/>
                  </a:lnTo>
                  <a:lnTo>
                    <a:pt x="8" y="24"/>
                  </a:lnTo>
                  <a:lnTo>
                    <a:pt x="12" y="22"/>
                  </a:lnTo>
                  <a:lnTo>
                    <a:pt x="6" y="20"/>
                  </a:lnTo>
                  <a:lnTo>
                    <a:pt x="0"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7" name="Freeform 137"/>
            <p:cNvSpPr>
              <a:spLocks noChangeAspect="1"/>
            </p:cNvSpPr>
            <p:nvPr/>
          </p:nvSpPr>
          <p:spPr bwMode="gray">
            <a:xfrm>
              <a:off x="2751" y="1169"/>
              <a:ext cx="146" cy="51"/>
            </a:xfrm>
            <a:custGeom>
              <a:avLst/>
              <a:gdLst>
                <a:gd name="T0" fmla="*/ 8 w 143"/>
                <a:gd name="T1" fmla="*/ 20 h 50"/>
                <a:gd name="T2" fmla="*/ 6 w 143"/>
                <a:gd name="T3" fmla="*/ 20 h 50"/>
                <a:gd name="T4" fmla="*/ 2 w 143"/>
                <a:gd name="T5" fmla="*/ 16 h 50"/>
                <a:gd name="T6" fmla="*/ 0 w 143"/>
                <a:gd name="T7" fmla="*/ 8 h 50"/>
                <a:gd name="T8" fmla="*/ 0 w 143"/>
                <a:gd name="T9" fmla="*/ 2 h 50"/>
                <a:gd name="T10" fmla="*/ 4 w 143"/>
                <a:gd name="T11" fmla="*/ 2 h 50"/>
                <a:gd name="T12" fmla="*/ 12 w 143"/>
                <a:gd name="T13" fmla="*/ 2 h 50"/>
                <a:gd name="T14" fmla="*/ 27 w 143"/>
                <a:gd name="T15" fmla="*/ 2 h 50"/>
                <a:gd name="T16" fmla="*/ 37 w 143"/>
                <a:gd name="T17" fmla="*/ 4 h 50"/>
                <a:gd name="T18" fmla="*/ 55 w 143"/>
                <a:gd name="T19" fmla="*/ 10 h 50"/>
                <a:gd name="T20" fmla="*/ 51 w 143"/>
                <a:gd name="T21" fmla="*/ 4 h 50"/>
                <a:gd name="T22" fmla="*/ 55 w 143"/>
                <a:gd name="T23" fmla="*/ 2 h 50"/>
                <a:gd name="T24" fmla="*/ 61 w 143"/>
                <a:gd name="T25" fmla="*/ 0 h 50"/>
                <a:gd name="T26" fmla="*/ 63 w 143"/>
                <a:gd name="T27" fmla="*/ 0 h 50"/>
                <a:gd name="T28" fmla="*/ 67 w 143"/>
                <a:gd name="T29" fmla="*/ 2 h 50"/>
                <a:gd name="T30" fmla="*/ 71 w 143"/>
                <a:gd name="T31" fmla="*/ 2 h 50"/>
                <a:gd name="T32" fmla="*/ 76 w 143"/>
                <a:gd name="T33" fmla="*/ 2 h 50"/>
                <a:gd name="T34" fmla="*/ 80 w 143"/>
                <a:gd name="T35" fmla="*/ 10 h 50"/>
                <a:gd name="T36" fmla="*/ 84 w 143"/>
                <a:gd name="T37" fmla="*/ 12 h 50"/>
                <a:gd name="T38" fmla="*/ 95 w 143"/>
                <a:gd name="T39" fmla="*/ 12 h 50"/>
                <a:gd name="T40" fmla="*/ 121 w 143"/>
                <a:gd name="T41" fmla="*/ 20 h 50"/>
                <a:gd name="T42" fmla="*/ 136 w 143"/>
                <a:gd name="T43" fmla="*/ 27 h 50"/>
                <a:gd name="T44" fmla="*/ 146 w 143"/>
                <a:gd name="T45" fmla="*/ 31 h 50"/>
                <a:gd name="T46" fmla="*/ 138 w 143"/>
                <a:gd name="T47" fmla="*/ 37 h 50"/>
                <a:gd name="T48" fmla="*/ 130 w 143"/>
                <a:gd name="T49" fmla="*/ 39 h 50"/>
                <a:gd name="T50" fmla="*/ 121 w 143"/>
                <a:gd name="T51" fmla="*/ 39 h 50"/>
                <a:gd name="T52" fmla="*/ 117 w 143"/>
                <a:gd name="T53" fmla="*/ 35 h 50"/>
                <a:gd name="T54" fmla="*/ 109 w 143"/>
                <a:gd name="T55" fmla="*/ 29 h 50"/>
                <a:gd name="T56" fmla="*/ 99 w 143"/>
                <a:gd name="T57" fmla="*/ 20 h 50"/>
                <a:gd name="T58" fmla="*/ 95 w 143"/>
                <a:gd name="T59" fmla="*/ 18 h 50"/>
                <a:gd name="T60" fmla="*/ 91 w 143"/>
                <a:gd name="T61" fmla="*/ 16 h 50"/>
                <a:gd name="T62" fmla="*/ 84 w 143"/>
                <a:gd name="T63" fmla="*/ 18 h 50"/>
                <a:gd name="T64" fmla="*/ 82 w 143"/>
                <a:gd name="T65" fmla="*/ 22 h 50"/>
                <a:gd name="T66" fmla="*/ 82 w 143"/>
                <a:gd name="T67" fmla="*/ 35 h 50"/>
                <a:gd name="T68" fmla="*/ 78 w 143"/>
                <a:gd name="T69" fmla="*/ 35 h 50"/>
                <a:gd name="T70" fmla="*/ 76 w 143"/>
                <a:gd name="T71" fmla="*/ 37 h 50"/>
                <a:gd name="T72" fmla="*/ 71 w 143"/>
                <a:gd name="T73" fmla="*/ 43 h 50"/>
                <a:gd name="T74" fmla="*/ 69 w 143"/>
                <a:gd name="T75" fmla="*/ 49 h 50"/>
                <a:gd name="T76" fmla="*/ 67 w 143"/>
                <a:gd name="T77" fmla="*/ 51 h 50"/>
                <a:gd name="T78" fmla="*/ 63 w 143"/>
                <a:gd name="T79" fmla="*/ 51 h 50"/>
                <a:gd name="T80" fmla="*/ 57 w 143"/>
                <a:gd name="T81" fmla="*/ 49 h 50"/>
                <a:gd name="T82" fmla="*/ 49 w 143"/>
                <a:gd name="T83" fmla="*/ 47 h 50"/>
                <a:gd name="T84" fmla="*/ 35 w 143"/>
                <a:gd name="T85" fmla="*/ 35 h 50"/>
                <a:gd name="T86" fmla="*/ 25 w 143"/>
                <a:gd name="T87" fmla="*/ 27 h 50"/>
                <a:gd name="T88" fmla="*/ 16 w 143"/>
                <a:gd name="T89" fmla="*/ 22 h 50"/>
                <a:gd name="T90" fmla="*/ 8 w 143"/>
                <a:gd name="T91" fmla="*/ 20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3" h="50">
                  <a:moveTo>
                    <a:pt x="8" y="20"/>
                  </a:moveTo>
                  <a:lnTo>
                    <a:pt x="6" y="20"/>
                  </a:lnTo>
                  <a:lnTo>
                    <a:pt x="2" y="16"/>
                  </a:lnTo>
                  <a:lnTo>
                    <a:pt x="0" y="8"/>
                  </a:lnTo>
                  <a:lnTo>
                    <a:pt x="0" y="2"/>
                  </a:lnTo>
                  <a:lnTo>
                    <a:pt x="4" y="2"/>
                  </a:lnTo>
                  <a:lnTo>
                    <a:pt x="12" y="2"/>
                  </a:lnTo>
                  <a:lnTo>
                    <a:pt x="26" y="2"/>
                  </a:lnTo>
                  <a:lnTo>
                    <a:pt x="36" y="4"/>
                  </a:lnTo>
                  <a:lnTo>
                    <a:pt x="54" y="10"/>
                  </a:lnTo>
                  <a:lnTo>
                    <a:pt x="50" y="4"/>
                  </a:lnTo>
                  <a:lnTo>
                    <a:pt x="54" y="2"/>
                  </a:lnTo>
                  <a:lnTo>
                    <a:pt x="60" y="0"/>
                  </a:lnTo>
                  <a:lnTo>
                    <a:pt x="62" y="0"/>
                  </a:lnTo>
                  <a:lnTo>
                    <a:pt x="66" y="2"/>
                  </a:lnTo>
                  <a:lnTo>
                    <a:pt x="70" y="2"/>
                  </a:lnTo>
                  <a:lnTo>
                    <a:pt x="74" y="2"/>
                  </a:lnTo>
                  <a:lnTo>
                    <a:pt x="78" y="10"/>
                  </a:lnTo>
                  <a:lnTo>
                    <a:pt x="82" y="12"/>
                  </a:lnTo>
                  <a:lnTo>
                    <a:pt x="93" y="12"/>
                  </a:lnTo>
                  <a:lnTo>
                    <a:pt x="119" y="20"/>
                  </a:lnTo>
                  <a:lnTo>
                    <a:pt x="133" y="26"/>
                  </a:lnTo>
                  <a:lnTo>
                    <a:pt x="143" y="30"/>
                  </a:lnTo>
                  <a:lnTo>
                    <a:pt x="135" y="36"/>
                  </a:lnTo>
                  <a:lnTo>
                    <a:pt x="127" y="38"/>
                  </a:lnTo>
                  <a:lnTo>
                    <a:pt x="119" y="38"/>
                  </a:lnTo>
                  <a:lnTo>
                    <a:pt x="115" y="34"/>
                  </a:lnTo>
                  <a:lnTo>
                    <a:pt x="107" y="28"/>
                  </a:lnTo>
                  <a:lnTo>
                    <a:pt x="97" y="20"/>
                  </a:lnTo>
                  <a:lnTo>
                    <a:pt x="93" y="18"/>
                  </a:lnTo>
                  <a:lnTo>
                    <a:pt x="89" y="16"/>
                  </a:lnTo>
                  <a:lnTo>
                    <a:pt x="82" y="18"/>
                  </a:lnTo>
                  <a:lnTo>
                    <a:pt x="80" y="22"/>
                  </a:lnTo>
                  <a:lnTo>
                    <a:pt x="80" y="34"/>
                  </a:lnTo>
                  <a:lnTo>
                    <a:pt x="76" y="34"/>
                  </a:lnTo>
                  <a:lnTo>
                    <a:pt x="74" y="36"/>
                  </a:lnTo>
                  <a:lnTo>
                    <a:pt x="70" y="42"/>
                  </a:lnTo>
                  <a:lnTo>
                    <a:pt x="68" y="48"/>
                  </a:lnTo>
                  <a:lnTo>
                    <a:pt x="66" y="50"/>
                  </a:lnTo>
                  <a:lnTo>
                    <a:pt x="62" y="50"/>
                  </a:lnTo>
                  <a:lnTo>
                    <a:pt x="56" y="48"/>
                  </a:lnTo>
                  <a:lnTo>
                    <a:pt x="48" y="46"/>
                  </a:lnTo>
                  <a:lnTo>
                    <a:pt x="34" y="34"/>
                  </a:lnTo>
                  <a:lnTo>
                    <a:pt x="24" y="26"/>
                  </a:lnTo>
                  <a:lnTo>
                    <a:pt x="16" y="22"/>
                  </a:lnTo>
                  <a:lnTo>
                    <a:pt x="8"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 name="Freeform 138"/>
            <p:cNvSpPr>
              <a:spLocks noChangeAspect="1"/>
            </p:cNvSpPr>
            <p:nvPr/>
          </p:nvSpPr>
          <p:spPr bwMode="gray">
            <a:xfrm>
              <a:off x="2828" y="1161"/>
              <a:ext cx="87" cy="18"/>
            </a:xfrm>
            <a:custGeom>
              <a:avLst/>
              <a:gdLst>
                <a:gd name="T0" fmla="*/ 32 w 85"/>
                <a:gd name="T1" fmla="*/ 18 h 18"/>
                <a:gd name="T2" fmla="*/ 24 w 85"/>
                <a:gd name="T3" fmla="*/ 16 h 18"/>
                <a:gd name="T4" fmla="*/ 15 w 85"/>
                <a:gd name="T5" fmla="*/ 14 h 18"/>
                <a:gd name="T6" fmla="*/ 6 w 85"/>
                <a:gd name="T7" fmla="*/ 10 h 18"/>
                <a:gd name="T8" fmla="*/ 0 w 85"/>
                <a:gd name="T9" fmla="*/ 6 h 18"/>
                <a:gd name="T10" fmla="*/ 6 w 85"/>
                <a:gd name="T11" fmla="*/ 4 h 18"/>
                <a:gd name="T12" fmla="*/ 13 w 85"/>
                <a:gd name="T13" fmla="*/ 2 h 18"/>
                <a:gd name="T14" fmla="*/ 21 w 85"/>
                <a:gd name="T15" fmla="*/ 0 h 18"/>
                <a:gd name="T16" fmla="*/ 28 w 85"/>
                <a:gd name="T17" fmla="*/ 2 h 18"/>
                <a:gd name="T18" fmla="*/ 42 w 85"/>
                <a:gd name="T19" fmla="*/ 4 h 18"/>
                <a:gd name="T20" fmla="*/ 56 w 85"/>
                <a:gd name="T21" fmla="*/ 4 h 18"/>
                <a:gd name="T22" fmla="*/ 73 w 85"/>
                <a:gd name="T23" fmla="*/ 6 h 18"/>
                <a:gd name="T24" fmla="*/ 87 w 85"/>
                <a:gd name="T25" fmla="*/ 8 h 18"/>
                <a:gd name="T26" fmla="*/ 81 w 85"/>
                <a:gd name="T27" fmla="*/ 12 h 18"/>
                <a:gd name="T28" fmla="*/ 75 w 85"/>
                <a:gd name="T29" fmla="*/ 14 h 18"/>
                <a:gd name="T30" fmla="*/ 69 w 85"/>
                <a:gd name="T31" fmla="*/ 18 h 18"/>
                <a:gd name="T32" fmla="*/ 64 w 85"/>
                <a:gd name="T33" fmla="*/ 18 h 18"/>
                <a:gd name="T34" fmla="*/ 48 w 85"/>
                <a:gd name="T35" fmla="*/ 18 h 18"/>
                <a:gd name="T36" fmla="*/ 32 w 85"/>
                <a:gd name="T37" fmla="*/ 18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5" h="18">
                  <a:moveTo>
                    <a:pt x="31" y="18"/>
                  </a:moveTo>
                  <a:lnTo>
                    <a:pt x="23" y="16"/>
                  </a:lnTo>
                  <a:lnTo>
                    <a:pt x="15" y="14"/>
                  </a:lnTo>
                  <a:lnTo>
                    <a:pt x="6" y="10"/>
                  </a:lnTo>
                  <a:lnTo>
                    <a:pt x="0" y="6"/>
                  </a:lnTo>
                  <a:lnTo>
                    <a:pt x="6" y="4"/>
                  </a:lnTo>
                  <a:lnTo>
                    <a:pt x="13" y="2"/>
                  </a:lnTo>
                  <a:lnTo>
                    <a:pt x="21" y="0"/>
                  </a:lnTo>
                  <a:lnTo>
                    <a:pt x="27" y="2"/>
                  </a:lnTo>
                  <a:lnTo>
                    <a:pt x="41" y="4"/>
                  </a:lnTo>
                  <a:lnTo>
                    <a:pt x="55" y="4"/>
                  </a:lnTo>
                  <a:lnTo>
                    <a:pt x="71" y="6"/>
                  </a:lnTo>
                  <a:lnTo>
                    <a:pt x="85" y="8"/>
                  </a:lnTo>
                  <a:lnTo>
                    <a:pt x="79" y="12"/>
                  </a:lnTo>
                  <a:lnTo>
                    <a:pt x="73" y="14"/>
                  </a:lnTo>
                  <a:lnTo>
                    <a:pt x="67" y="18"/>
                  </a:lnTo>
                  <a:lnTo>
                    <a:pt x="63" y="18"/>
                  </a:lnTo>
                  <a:lnTo>
                    <a:pt x="47" y="18"/>
                  </a:lnTo>
                  <a:lnTo>
                    <a:pt x="31"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nvGrpSpPr>
            <p:cNvPr id="19" name="Group 139"/>
            <p:cNvGrpSpPr>
              <a:grpSpLocks noChangeAspect="1"/>
            </p:cNvGrpSpPr>
            <p:nvPr/>
          </p:nvGrpSpPr>
          <p:grpSpPr bwMode="auto">
            <a:xfrm>
              <a:off x="2499" y="1298"/>
              <a:ext cx="723" cy="637"/>
              <a:chOff x="2549" y="872"/>
              <a:chExt cx="707" cy="624"/>
            </a:xfrm>
            <a:grpFill/>
          </p:grpSpPr>
          <p:sp>
            <p:nvSpPr>
              <p:cNvPr id="111" name="Freeform 140"/>
              <p:cNvSpPr>
                <a:spLocks noChangeAspect="1"/>
              </p:cNvSpPr>
              <p:nvPr/>
            </p:nvSpPr>
            <p:spPr bwMode="gray">
              <a:xfrm>
                <a:off x="2910" y="1314"/>
                <a:ext cx="54" cy="38"/>
              </a:xfrm>
              <a:custGeom>
                <a:avLst/>
                <a:gdLst>
                  <a:gd name="T0" fmla="*/ 46 w 54"/>
                  <a:gd name="T1" fmla="*/ 6 h 38"/>
                  <a:gd name="T2" fmla="*/ 48 w 54"/>
                  <a:gd name="T3" fmla="*/ 16 h 38"/>
                  <a:gd name="T4" fmla="*/ 54 w 54"/>
                  <a:gd name="T5" fmla="*/ 22 h 38"/>
                  <a:gd name="T6" fmla="*/ 52 w 54"/>
                  <a:gd name="T7" fmla="*/ 28 h 38"/>
                  <a:gd name="T8" fmla="*/ 44 w 54"/>
                  <a:gd name="T9" fmla="*/ 30 h 38"/>
                  <a:gd name="T10" fmla="*/ 40 w 54"/>
                  <a:gd name="T11" fmla="*/ 38 h 38"/>
                  <a:gd name="T12" fmla="*/ 30 w 54"/>
                  <a:gd name="T13" fmla="*/ 32 h 38"/>
                  <a:gd name="T14" fmla="*/ 28 w 54"/>
                  <a:gd name="T15" fmla="*/ 30 h 38"/>
                  <a:gd name="T16" fmla="*/ 16 w 54"/>
                  <a:gd name="T17" fmla="*/ 26 h 38"/>
                  <a:gd name="T18" fmla="*/ 10 w 54"/>
                  <a:gd name="T19" fmla="*/ 20 h 38"/>
                  <a:gd name="T20" fmla="*/ 6 w 54"/>
                  <a:gd name="T21" fmla="*/ 14 h 38"/>
                  <a:gd name="T22" fmla="*/ 0 w 54"/>
                  <a:gd name="T23" fmla="*/ 6 h 38"/>
                  <a:gd name="T24" fmla="*/ 0 w 54"/>
                  <a:gd name="T25" fmla="*/ 2 h 38"/>
                  <a:gd name="T26" fmla="*/ 6 w 54"/>
                  <a:gd name="T27" fmla="*/ 2 h 38"/>
                  <a:gd name="T28" fmla="*/ 12 w 54"/>
                  <a:gd name="T29" fmla="*/ 0 h 38"/>
                  <a:gd name="T30" fmla="*/ 20 w 54"/>
                  <a:gd name="T31" fmla="*/ 0 h 38"/>
                  <a:gd name="T32" fmla="*/ 36 w 54"/>
                  <a:gd name="T33" fmla="*/ 0 h 38"/>
                  <a:gd name="T34" fmla="*/ 40 w 54"/>
                  <a:gd name="T35" fmla="*/ 6 h 38"/>
                  <a:gd name="T36" fmla="*/ 46 w 54"/>
                  <a:gd name="T37" fmla="*/ 6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38">
                    <a:moveTo>
                      <a:pt x="46" y="6"/>
                    </a:moveTo>
                    <a:lnTo>
                      <a:pt x="48" y="16"/>
                    </a:lnTo>
                    <a:lnTo>
                      <a:pt x="54" y="22"/>
                    </a:lnTo>
                    <a:lnTo>
                      <a:pt x="52" y="28"/>
                    </a:lnTo>
                    <a:lnTo>
                      <a:pt x="44" y="30"/>
                    </a:lnTo>
                    <a:lnTo>
                      <a:pt x="40" y="38"/>
                    </a:lnTo>
                    <a:lnTo>
                      <a:pt x="30" y="32"/>
                    </a:lnTo>
                    <a:lnTo>
                      <a:pt x="28" y="30"/>
                    </a:lnTo>
                    <a:lnTo>
                      <a:pt x="16" y="26"/>
                    </a:lnTo>
                    <a:lnTo>
                      <a:pt x="10" y="20"/>
                    </a:lnTo>
                    <a:lnTo>
                      <a:pt x="6" y="14"/>
                    </a:lnTo>
                    <a:lnTo>
                      <a:pt x="0" y="6"/>
                    </a:lnTo>
                    <a:lnTo>
                      <a:pt x="0" y="2"/>
                    </a:lnTo>
                    <a:lnTo>
                      <a:pt x="6" y="2"/>
                    </a:lnTo>
                    <a:lnTo>
                      <a:pt x="12" y="0"/>
                    </a:lnTo>
                    <a:lnTo>
                      <a:pt x="20" y="0"/>
                    </a:lnTo>
                    <a:lnTo>
                      <a:pt x="36" y="0"/>
                    </a:lnTo>
                    <a:lnTo>
                      <a:pt x="40" y="6"/>
                    </a:lnTo>
                    <a:lnTo>
                      <a:pt x="4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2" name="Freeform 141"/>
              <p:cNvSpPr>
                <a:spLocks noChangeAspect="1"/>
              </p:cNvSpPr>
              <p:nvPr/>
            </p:nvSpPr>
            <p:spPr bwMode="gray">
              <a:xfrm>
                <a:off x="2894" y="1290"/>
                <a:ext cx="64" cy="52"/>
              </a:xfrm>
              <a:custGeom>
                <a:avLst/>
                <a:gdLst>
                  <a:gd name="T0" fmla="*/ 28 w 64"/>
                  <a:gd name="T1" fmla="*/ 0 h 52"/>
                  <a:gd name="T2" fmla="*/ 38 w 64"/>
                  <a:gd name="T3" fmla="*/ 10 h 52"/>
                  <a:gd name="T4" fmla="*/ 44 w 64"/>
                  <a:gd name="T5" fmla="*/ 12 h 52"/>
                  <a:gd name="T6" fmla="*/ 48 w 64"/>
                  <a:gd name="T7" fmla="*/ 12 h 52"/>
                  <a:gd name="T8" fmla="*/ 58 w 64"/>
                  <a:gd name="T9" fmla="*/ 10 h 52"/>
                  <a:gd name="T10" fmla="*/ 64 w 64"/>
                  <a:gd name="T11" fmla="*/ 24 h 52"/>
                  <a:gd name="T12" fmla="*/ 62 w 64"/>
                  <a:gd name="T13" fmla="*/ 30 h 52"/>
                  <a:gd name="T14" fmla="*/ 56 w 64"/>
                  <a:gd name="T15" fmla="*/ 30 h 52"/>
                  <a:gd name="T16" fmla="*/ 52 w 64"/>
                  <a:gd name="T17" fmla="*/ 24 h 52"/>
                  <a:gd name="T18" fmla="*/ 36 w 64"/>
                  <a:gd name="T19" fmla="*/ 24 h 52"/>
                  <a:gd name="T20" fmla="*/ 28 w 64"/>
                  <a:gd name="T21" fmla="*/ 24 h 52"/>
                  <a:gd name="T22" fmla="*/ 22 w 64"/>
                  <a:gd name="T23" fmla="*/ 26 h 52"/>
                  <a:gd name="T24" fmla="*/ 16 w 64"/>
                  <a:gd name="T25" fmla="*/ 26 h 52"/>
                  <a:gd name="T26" fmla="*/ 16 w 64"/>
                  <a:gd name="T27" fmla="*/ 30 h 52"/>
                  <a:gd name="T28" fmla="*/ 22 w 64"/>
                  <a:gd name="T29" fmla="*/ 38 h 52"/>
                  <a:gd name="T30" fmla="*/ 26 w 64"/>
                  <a:gd name="T31" fmla="*/ 44 h 52"/>
                  <a:gd name="T32" fmla="*/ 32 w 64"/>
                  <a:gd name="T33" fmla="*/ 50 h 52"/>
                  <a:gd name="T34" fmla="*/ 18 w 64"/>
                  <a:gd name="T35" fmla="*/ 52 h 52"/>
                  <a:gd name="T36" fmla="*/ 8 w 64"/>
                  <a:gd name="T37" fmla="*/ 36 h 52"/>
                  <a:gd name="T38" fmla="*/ 0 w 64"/>
                  <a:gd name="T39" fmla="*/ 18 h 52"/>
                  <a:gd name="T40" fmla="*/ 8 w 64"/>
                  <a:gd name="T41" fmla="*/ 18 h 52"/>
                  <a:gd name="T42" fmla="*/ 12 w 64"/>
                  <a:gd name="T43" fmla="*/ 10 h 52"/>
                  <a:gd name="T44" fmla="*/ 14 w 64"/>
                  <a:gd name="T45" fmla="*/ 4 h 52"/>
                  <a:gd name="T46" fmla="*/ 28 w 64"/>
                  <a:gd name="T47" fmla="*/ 0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4" h="52">
                    <a:moveTo>
                      <a:pt x="28" y="0"/>
                    </a:moveTo>
                    <a:lnTo>
                      <a:pt x="38" y="10"/>
                    </a:lnTo>
                    <a:lnTo>
                      <a:pt x="44" y="12"/>
                    </a:lnTo>
                    <a:lnTo>
                      <a:pt x="48" y="12"/>
                    </a:lnTo>
                    <a:lnTo>
                      <a:pt x="58" y="10"/>
                    </a:lnTo>
                    <a:lnTo>
                      <a:pt x="64" y="24"/>
                    </a:lnTo>
                    <a:lnTo>
                      <a:pt x="62" y="30"/>
                    </a:lnTo>
                    <a:lnTo>
                      <a:pt x="56" y="30"/>
                    </a:lnTo>
                    <a:lnTo>
                      <a:pt x="52" y="24"/>
                    </a:lnTo>
                    <a:lnTo>
                      <a:pt x="36" y="24"/>
                    </a:lnTo>
                    <a:lnTo>
                      <a:pt x="28" y="24"/>
                    </a:lnTo>
                    <a:lnTo>
                      <a:pt x="22" y="26"/>
                    </a:lnTo>
                    <a:lnTo>
                      <a:pt x="16" y="26"/>
                    </a:lnTo>
                    <a:lnTo>
                      <a:pt x="16" y="30"/>
                    </a:lnTo>
                    <a:lnTo>
                      <a:pt x="22" y="38"/>
                    </a:lnTo>
                    <a:lnTo>
                      <a:pt x="26" y="44"/>
                    </a:lnTo>
                    <a:lnTo>
                      <a:pt x="32" y="50"/>
                    </a:lnTo>
                    <a:lnTo>
                      <a:pt x="18" y="52"/>
                    </a:lnTo>
                    <a:lnTo>
                      <a:pt x="8" y="36"/>
                    </a:lnTo>
                    <a:lnTo>
                      <a:pt x="0" y="18"/>
                    </a:lnTo>
                    <a:lnTo>
                      <a:pt x="8" y="18"/>
                    </a:lnTo>
                    <a:lnTo>
                      <a:pt x="12" y="10"/>
                    </a:lnTo>
                    <a:lnTo>
                      <a:pt x="14" y="4"/>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3" name="Freeform 142"/>
              <p:cNvSpPr>
                <a:spLocks noChangeAspect="1"/>
              </p:cNvSpPr>
              <p:nvPr/>
            </p:nvSpPr>
            <p:spPr bwMode="gray">
              <a:xfrm>
                <a:off x="2930" y="886"/>
                <a:ext cx="146" cy="168"/>
              </a:xfrm>
              <a:custGeom>
                <a:avLst/>
                <a:gdLst>
                  <a:gd name="T0" fmla="*/ 92 w 146"/>
                  <a:gd name="T1" fmla="*/ 20 h 168"/>
                  <a:gd name="T2" fmla="*/ 90 w 146"/>
                  <a:gd name="T3" fmla="*/ 26 h 168"/>
                  <a:gd name="T4" fmla="*/ 92 w 146"/>
                  <a:gd name="T5" fmla="*/ 32 h 168"/>
                  <a:gd name="T6" fmla="*/ 108 w 146"/>
                  <a:gd name="T7" fmla="*/ 36 h 168"/>
                  <a:gd name="T8" fmla="*/ 110 w 146"/>
                  <a:gd name="T9" fmla="*/ 40 h 168"/>
                  <a:gd name="T10" fmla="*/ 108 w 146"/>
                  <a:gd name="T11" fmla="*/ 48 h 168"/>
                  <a:gd name="T12" fmla="*/ 104 w 146"/>
                  <a:gd name="T13" fmla="*/ 54 h 168"/>
                  <a:gd name="T14" fmla="*/ 108 w 146"/>
                  <a:gd name="T15" fmla="*/ 54 h 168"/>
                  <a:gd name="T16" fmla="*/ 114 w 146"/>
                  <a:gd name="T17" fmla="*/ 64 h 168"/>
                  <a:gd name="T18" fmla="*/ 120 w 146"/>
                  <a:gd name="T19" fmla="*/ 82 h 168"/>
                  <a:gd name="T20" fmla="*/ 126 w 146"/>
                  <a:gd name="T21" fmla="*/ 88 h 168"/>
                  <a:gd name="T22" fmla="*/ 128 w 146"/>
                  <a:gd name="T23" fmla="*/ 98 h 168"/>
                  <a:gd name="T24" fmla="*/ 130 w 146"/>
                  <a:gd name="T25" fmla="*/ 108 h 168"/>
                  <a:gd name="T26" fmla="*/ 146 w 146"/>
                  <a:gd name="T27" fmla="*/ 118 h 168"/>
                  <a:gd name="T28" fmla="*/ 136 w 146"/>
                  <a:gd name="T29" fmla="*/ 132 h 168"/>
                  <a:gd name="T30" fmla="*/ 122 w 146"/>
                  <a:gd name="T31" fmla="*/ 144 h 168"/>
                  <a:gd name="T32" fmla="*/ 112 w 146"/>
                  <a:gd name="T33" fmla="*/ 154 h 168"/>
                  <a:gd name="T34" fmla="*/ 96 w 146"/>
                  <a:gd name="T35" fmla="*/ 158 h 168"/>
                  <a:gd name="T36" fmla="*/ 88 w 146"/>
                  <a:gd name="T37" fmla="*/ 162 h 168"/>
                  <a:gd name="T38" fmla="*/ 78 w 146"/>
                  <a:gd name="T39" fmla="*/ 162 h 168"/>
                  <a:gd name="T40" fmla="*/ 64 w 146"/>
                  <a:gd name="T41" fmla="*/ 164 h 168"/>
                  <a:gd name="T42" fmla="*/ 44 w 146"/>
                  <a:gd name="T43" fmla="*/ 166 h 168"/>
                  <a:gd name="T44" fmla="*/ 36 w 146"/>
                  <a:gd name="T45" fmla="*/ 160 h 168"/>
                  <a:gd name="T46" fmla="*/ 32 w 146"/>
                  <a:gd name="T47" fmla="*/ 156 h 168"/>
                  <a:gd name="T48" fmla="*/ 24 w 146"/>
                  <a:gd name="T49" fmla="*/ 138 h 168"/>
                  <a:gd name="T50" fmla="*/ 22 w 146"/>
                  <a:gd name="T51" fmla="*/ 108 h 168"/>
                  <a:gd name="T52" fmla="*/ 34 w 146"/>
                  <a:gd name="T53" fmla="*/ 100 h 168"/>
                  <a:gd name="T54" fmla="*/ 50 w 146"/>
                  <a:gd name="T55" fmla="*/ 90 h 168"/>
                  <a:gd name="T56" fmla="*/ 62 w 146"/>
                  <a:gd name="T57" fmla="*/ 80 h 168"/>
                  <a:gd name="T58" fmla="*/ 54 w 146"/>
                  <a:gd name="T59" fmla="*/ 74 h 168"/>
                  <a:gd name="T60" fmla="*/ 40 w 146"/>
                  <a:gd name="T61" fmla="*/ 62 h 168"/>
                  <a:gd name="T62" fmla="*/ 36 w 146"/>
                  <a:gd name="T63" fmla="*/ 46 h 168"/>
                  <a:gd name="T64" fmla="*/ 26 w 146"/>
                  <a:gd name="T65" fmla="*/ 28 h 168"/>
                  <a:gd name="T66" fmla="*/ 8 w 146"/>
                  <a:gd name="T67" fmla="*/ 22 h 168"/>
                  <a:gd name="T68" fmla="*/ 4 w 146"/>
                  <a:gd name="T69" fmla="*/ 16 h 168"/>
                  <a:gd name="T70" fmla="*/ 8 w 146"/>
                  <a:gd name="T71" fmla="*/ 16 h 168"/>
                  <a:gd name="T72" fmla="*/ 26 w 146"/>
                  <a:gd name="T73" fmla="*/ 20 h 168"/>
                  <a:gd name="T74" fmla="*/ 46 w 146"/>
                  <a:gd name="T75" fmla="*/ 26 h 168"/>
                  <a:gd name="T76" fmla="*/ 56 w 146"/>
                  <a:gd name="T77" fmla="*/ 22 h 168"/>
                  <a:gd name="T78" fmla="*/ 60 w 146"/>
                  <a:gd name="T79" fmla="*/ 14 h 168"/>
                  <a:gd name="T80" fmla="*/ 62 w 146"/>
                  <a:gd name="T81" fmla="*/ 4 h 168"/>
                  <a:gd name="T82" fmla="*/ 70 w 146"/>
                  <a:gd name="T83" fmla="*/ 0 h 168"/>
                  <a:gd name="T84" fmla="*/ 90 w 146"/>
                  <a:gd name="T85" fmla="*/ 6 h 168"/>
                  <a:gd name="T86" fmla="*/ 104 w 146"/>
                  <a:gd name="T87" fmla="*/ 14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6" h="168">
                    <a:moveTo>
                      <a:pt x="98" y="16"/>
                    </a:moveTo>
                    <a:lnTo>
                      <a:pt x="92" y="20"/>
                    </a:lnTo>
                    <a:lnTo>
                      <a:pt x="90" y="24"/>
                    </a:lnTo>
                    <a:lnTo>
                      <a:pt x="90" y="26"/>
                    </a:lnTo>
                    <a:lnTo>
                      <a:pt x="90" y="30"/>
                    </a:lnTo>
                    <a:lnTo>
                      <a:pt x="92" y="32"/>
                    </a:lnTo>
                    <a:lnTo>
                      <a:pt x="100" y="34"/>
                    </a:lnTo>
                    <a:lnTo>
                      <a:pt x="108" y="36"/>
                    </a:lnTo>
                    <a:lnTo>
                      <a:pt x="110" y="38"/>
                    </a:lnTo>
                    <a:lnTo>
                      <a:pt x="110" y="40"/>
                    </a:lnTo>
                    <a:lnTo>
                      <a:pt x="110" y="44"/>
                    </a:lnTo>
                    <a:lnTo>
                      <a:pt x="108" y="48"/>
                    </a:lnTo>
                    <a:lnTo>
                      <a:pt x="104" y="50"/>
                    </a:lnTo>
                    <a:lnTo>
                      <a:pt x="104" y="54"/>
                    </a:lnTo>
                    <a:lnTo>
                      <a:pt x="106" y="56"/>
                    </a:lnTo>
                    <a:lnTo>
                      <a:pt x="108" y="54"/>
                    </a:lnTo>
                    <a:lnTo>
                      <a:pt x="114" y="54"/>
                    </a:lnTo>
                    <a:lnTo>
                      <a:pt x="114" y="64"/>
                    </a:lnTo>
                    <a:lnTo>
                      <a:pt x="118" y="76"/>
                    </a:lnTo>
                    <a:lnTo>
                      <a:pt x="120" y="82"/>
                    </a:lnTo>
                    <a:lnTo>
                      <a:pt x="122" y="86"/>
                    </a:lnTo>
                    <a:lnTo>
                      <a:pt x="126" y="88"/>
                    </a:lnTo>
                    <a:lnTo>
                      <a:pt x="126" y="92"/>
                    </a:lnTo>
                    <a:lnTo>
                      <a:pt x="128" y="98"/>
                    </a:lnTo>
                    <a:lnTo>
                      <a:pt x="130" y="102"/>
                    </a:lnTo>
                    <a:lnTo>
                      <a:pt x="130" y="108"/>
                    </a:lnTo>
                    <a:lnTo>
                      <a:pt x="140" y="112"/>
                    </a:lnTo>
                    <a:lnTo>
                      <a:pt x="146" y="118"/>
                    </a:lnTo>
                    <a:lnTo>
                      <a:pt x="146" y="130"/>
                    </a:lnTo>
                    <a:lnTo>
                      <a:pt x="136" y="132"/>
                    </a:lnTo>
                    <a:lnTo>
                      <a:pt x="128" y="138"/>
                    </a:lnTo>
                    <a:lnTo>
                      <a:pt x="122" y="144"/>
                    </a:lnTo>
                    <a:lnTo>
                      <a:pt x="118" y="150"/>
                    </a:lnTo>
                    <a:lnTo>
                      <a:pt x="112" y="154"/>
                    </a:lnTo>
                    <a:lnTo>
                      <a:pt x="106" y="158"/>
                    </a:lnTo>
                    <a:lnTo>
                      <a:pt x="96" y="158"/>
                    </a:lnTo>
                    <a:lnTo>
                      <a:pt x="90" y="160"/>
                    </a:lnTo>
                    <a:lnTo>
                      <a:pt x="88" y="162"/>
                    </a:lnTo>
                    <a:lnTo>
                      <a:pt x="86" y="162"/>
                    </a:lnTo>
                    <a:lnTo>
                      <a:pt x="78" y="162"/>
                    </a:lnTo>
                    <a:lnTo>
                      <a:pt x="70" y="164"/>
                    </a:lnTo>
                    <a:lnTo>
                      <a:pt x="64" y="164"/>
                    </a:lnTo>
                    <a:lnTo>
                      <a:pt x="50" y="168"/>
                    </a:lnTo>
                    <a:lnTo>
                      <a:pt x="44" y="166"/>
                    </a:lnTo>
                    <a:lnTo>
                      <a:pt x="40" y="162"/>
                    </a:lnTo>
                    <a:lnTo>
                      <a:pt x="36" y="160"/>
                    </a:lnTo>
                    <a:lnTo>
                      <a:pt x="34" y="158"/>
                    </a:lnTo>
                    <a:lnTo>
                      <a:pt x="32" y="156"/>
                    </a:lnTo>
                    <a:lnTo>
                      <a:pt x="28" y="152"/>
                    </a:lnTo>
                    <a:lnTo>
                      <a:pt x="24" y="138"/>
                    </a:lnTo>
                    <a:lnTo>
                      <a:pt x="20" y="118"/>
                    </a:lnTo>
                    <a:lnTo>
                      <a:pt x="22" y="108"/>
                    </a:lnTo>
                    <a:lnTo>
                      <a:pt x="26" y="104"/>
                    </a:lnTo>
                    <a:lnTo>
                      <a:pt x="34" y="100"/>
                    </a:lnTo>
                    <a:lnTo>
                      <a:pt x="40" y="94"/>
                    </a:lnTo>
                    <a:lnTo>
                      <a:pt x="50" y="90"/>
                    </a:lnTo>
                    <a:lnTo>
                      <a:pt x="58" y="86"/>
                    </a:lnTo>
                    <a:lnTo>
                      <a:pt x="62" y="80"/>
                    </a:lnTo>
                    <a:lnTo>
                      <a:pt x="64" y="74"/>
                    </a:lnTo>
                    <a:lnTo>
                      <a:pt x="54" y="74"/>
                    </a:lnTo>
                    <a:lnTo>
                      <a:pt x="44" y="74"/>
                    </a:lnTo>
                    <a:lnTo>
                      <a:pt x="40" y="62"/>
                    </a:lnTo>
                    <a:lnTo>
                      <a:pt x="38" y="54"/>
                    </a:lnTo>
                    <a:lnTo>
                      <a:pt x="36" y="46"/>
                    </a:lnTo>
                    <a:lnTo>
                      <a:pt x="32" y="34"/>
                    </a:lnTo>
                    <a:lnTo>
                      <a:pt x="26" y="28"/>
                    </a:lnTo>
                    <a:lnTo>
                      <a:pt x="16" y="26"/>
                    </a:lnTo>
                    <a:lnTo>
                      <a:pt x="8" y="22"/>
                    </a:lnTo>
                    <a:lnTo>
                      <a:pt x="0" y="18"/>
                    </a:lnTo>
                    <a:lnTo>
                      <a:pt x="4" y="16"/>
                    </a:lnTo>
                    <a:lnTo>
                      <a:pt x="6" y="16"/>
                    </a:lnTo>
                    <a:lnTo>
                      <a:pt x="8" y="16"/>
                    </a:lnTo>
                    <a:lnTo>
                      <a:pt x="16" y="18"/>
                    </a:lnTo>
                    <a:lnTo>
                      <a:pt x="26" y="20"/>
                    </a:lnTo>
                    <a:lnTo>
                      <a:pt x="36" y="24"/>
                    </a:lnTo>
                    <a:lnTo>
                      <a:pt x="46" y="26"/>
                    </a:lnTo>
                    <a:lnTo>
                      <a:pt x="52" y="26"/>
                    </a:lnTo>
                    <a:lnTo>
                      <a:pt x="56" y="22"/>
                    </a:lnTo>
                    <a:lnTo>
                      <a:pt x="58" y="18"/>
                    </a:lnTo>
                    <a:lnTo>
                      <a:pt x="60" y="14"/>
                    </a:lnTo>
                    <a:lnTo>
                      <a:pt x="60" y="8"/>
                    </a:lnTo>
                    <a:lnTo>
                      <a:pt x="62" y="4"/>
                    </a:lnTo>
                    <a:lnTo>
                      <a:pt x="64" y="2"/>
                    </a:lnTo>
                    <a:lnTo>
                      <a:pt x="70" y="0"/>
                    </a:lnTo>
                    <a:lnTo>
                      <a:pt x="82" y="2"/>
                    </a:lnTo>
                    <a:lnTo>
                      <a:pt x="90" y="6"/>
                    </a:lnTo>
                    <a:lnTo>
                      <a:pt x="96" y="10"/>
                    </a:lnTo>
                    <a:lnTo>
                      <a:pt x="104" y="14"/>
                    </a:lnTo>
                    <a:lnTo>
                      <a:pt x="98"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4" name="Freeform 143"/>
              <p:cNvSpPr>
                <a:spLocks noChangeAspect="1"/>
              </p:cNvSpPr>
              <p:nvPr/>
            </p:nvSpPr>
            <p:spPr bwMode="gray">
              <a:xfrm>
                <a:off x="3040" y="1488"/>
                <a:ext cx="42" cy="8"/>
              </a:xfrm>
              <a:custGeom>
                <a:avLst/>
                <a:gdLst>
                  <a:gd name="T0" fmla="*/ 20 w 42"/>
                  <a:gd name="T1" fmla="*/ 2 h 8"/>
                  <a:gd name="T2" fmla="*/ 8 w 42"/>
                  <a:gd name="T3" fmla="*/ 2 h 8"/>
                  <a:gd name="T4" fmla="*/ 0 w 42"/>
                  <a:gd name="T5" fmla="*/ 0 h 8"/>
                  <a:gd name="T6" fmla="*/ 4 w 42"/>
                  <a:gd name="T7" fmla="*/ 2 h 8"/>
                  <a:gd name="T8" fmla="*/ 8 w 42"/>
                  <a:gd name="T9" fmla="*/ 6 h 8"/>
                  <a:gd name="T10" fmla="*/ 22 w 42"/>
                  <a:gd name="T11" fmla="*/ 8 h 8"/>
                  <a:gd name="T12" fmla="*/ 34 w 42"/>
                  <a:gd name="T13" fmla="*/ 8 h 8"/>
                  <a:gd name="T14" fmla="*/ 42 w 42"/>
                  <a:gd name="T15" fmla="*/ 6 h 8"/>
                  <a:gd name="T16" fmla="*/ 36 w 42"/>
                  <a:gd name="T17" fmla="*/ 2 h 8"/>
                  <a:gd name="T18" fmla="*/ 32 w 42"/>
                  <a:gd name="T19" fmla="*/ 0 h 8"/>
                  <a:gd name="T20" fmla="*/ 20 w 42"/>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8">
                    <a:moveTo>
                      <a:pt x="20" y="2"/>
                    </a:moveTo>
                    <a:lnTo>
                      <a:pt x="8" y="2"/>
                    </a:lnTo>
                    <a:lnTo>
                      <a:pt x="0" y="0"/>
                    </a:lnTo>
                    <a:lnTo>
                      <a:pt x="4" y="2"/>
                    </a:lnTo>
                    <a:lnTo>
                      <a:pt x="8" y="6"/>
                    </a:lnTo>
                    <a:lnTo>
                      <a:pt x="22" y="8"/>
                    </a:lnTo>
                    <a:lnTo>
                      <a:pt x="34" y="8"/>
                    </a:lnTo>
                    <a:lnTo>
                      <a:pt x="42" y="6"/>
                    </a:lnTo>
                    <a:lnTo>
                      <a:pt x="36" y="2"/>
                    </a:lnTo>
                    <a:lnTo>
                      <a:pt x="32" y="0"/>
                    </a:lnTo>
                    <a:lnTo>
                      <a:pt x="2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5" name="Freeform 144"/>
              <p:cNvSpPr>
                <a:spLocks noChangeAspect="1"/>
              </p:cNvSpPr>
              <p:nvPr/>
            </p:nvSpPr>
            <p:spPr bwMode="gray">
              <a:xfrm>
                <a:off x="2719" y="1406"/>
                <a:ext cx="16" cy="10"/>
              </a:xfrm>
              <a:custGeom>
                <a:avLst/>
                <a:gdLst>
                  <a:gd name="T0" fmla="*/ 16 w 16"/>
                  <a:gd name="T1" fmla="*/ 6 h 10"/>
                  <a:gd name="T2" fmla="*/ 12 w 16"/>
                  <a:gd name="T3" fmla="*/ 0 h 10"/>
                  <a:gd name="T4" fmla="*/ 6 w 16"/>
                  <a:gd name="T5" fmla="*/ 0 h 10"/>
                  <a:gd name="T6" fmla="*/ 4 w 16"/>
                  <a:gd name="T7" fmla="*/ 0 h 10"/>
                  <a:gd name="T8" fmla="*/ 2 w 16"/>
                  <a:gd name="T9" fmla="*/ 2 h 10"/>
                  <a:gd name="T10" fmla="*/ 0 w 16"/>
                  <a:gd name="T11" fmla="*/ 10 h 10"/>
                  <a:gd name="T12" fmla="*/ 16 w 16"/>
                  <a:gd name="T13" fmla="*/ 10 h 10"/>
                  <a:gd name="T14" fmla="*/ 14 w 16"/>
                  <a:gd name="T15" fmla="*/ 4 h 10"/>
                  <a:gd name="T16" fmla="*/ 16 w 16"/>
                  <a:gd name="T17" fmla="*/ 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10">
                    <a:moveTo>
                      <a:pt x="16" y="6"/>
                    </a:moveTo>
                    <a:lnTo>
                      <a:pt x="12" y="0"/>
                    </a:lnTo>
                    <a:lnTo>
                      <a:pt x="6" y="0"/>
                    </a:lnTo>
                    <a:lnTo>
                      <a:pt x="4" y="0"/>
                    </a:lnTo>
                    <a:lnTo>
                      <a:pt x="2" y="2"/>
                    </a:lnTo>
                    <a:lnTo>
                      <a:pt x="0" y="10"/>
                    </a:lnTo>
                    <a:lnTo>
                      <a:pt x="16" y="10"/>
                    </a:lnTo>
                    <a:lnTo>
                      <a:pt x="14" y="4"/>
                    </a:lnTo>
                    <a:lnTo>
                      <a:pt x="1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6" name="Freeform 145"/>
              <p:cNvSpPr>
                <a:spLocks noChangeAspect="1"/>
              </p:cNvSpPr>
              <p:nvPr/>
            </p:nvSpPr>
            <p:spPr bwMode="gray">
              <a:xfrm>
                <a:off x="2597" y="1068"/>
                <a:ext cx="110" cy="154"/>
              </a:xfrm>
              <a:custGeom>
                <a:avLst/>
                <a:gdLst>
                  <a:gd name="T0" fmla="*/ 82 w 110"/>
                  <a:gd name="T1" fmla="*/ 86 h 154"/>
                  <a:gd name="T2" fmla="*/ 90 w 110"/>
                  <a:gd name="T3" fmla="*/ 94 h 154"/>
                  <a:gd name="T4" fmla="*/ 90 w 110"/>
                  <a:gd name="T5" fmla="*/ 104 h 154"/>
                  <a:gd name="T6" fmla="*/ 94 w 110"/>
                  <a:gd name="T7" fmla="*/ 106 h 154"/>
                  <a:gd name="T8" fmla="*/ 108 w 110"/>
                  <a:gd name="T9" fmla="*/ 110 h 154"/>
                  <a:gd name="T10" fmla="*/ 108 w 110"/>
                  <a:gd name="T11" fmla="*/ 118 h 154"/>
                  <a:gd name="T12" fmla="*/ 94 w 110"/>
                  <a:gd name="T13" fmla="*/ 128 h 154"/>
                  <a:gd name="T14" fmla="*/ 98 w 110"/>
                  <a:gd name="T15" fmla="*/ 132 h 154"/>
                  <a:gd name="T16" fmla="*/ 102 w 110"/>
                  <a:gd name="T17" fmla="*/ 138 h 154"/>
                  <a:gd name="T18" fmla="*/ 92 w 110"/>
                  <a:gd name="T19" fmla="*/ 144 h 154"/>
                  <a:gd name="T20" fmla="*/ 66 w 110"/>
                  <a:gd name="T21" fmla="*/ 144 h 154"/>
                  <a:gd name="T22" fmla="*/ 40 w 110"/>
                  <a:gd name="T23" fmla="*/ 144 h 154"/>
                  <a:gd name="T24" fmla="*/ 40 w 110"/>
                  <a:gd name="T25" fmla="*/ 152 h 154"/>
                  <a:gd name="T26" fmla="*/ 26 w 110"/>
                  <a:gd name="T27" fmla="*/ 154 h 154"/>
                  <a:gd name="T28" fmla="*/ 12 w 110"/>
                  <a:gd name="T29" fmla="*/ 154 h 154"/>
                  <a:gd name="T30" fmla="*/ 18 w 110"/>
                  <a:gd name="T31" fmla="*/ 144 h 154"/>
                  <a:gd name="T32" fmla="*/ 30 w 110"/>
                  <a:gd name="T33" fmla="*/ 140 h 154"/>
                  <a:gd name="T34" fmla="*/ 46 w 110"/>
                  <a:gd name="T35" fmla="*/ 132 h 154"/>
                  <a:gd name="T36" fmla="*/ 32 w 110"/>
                  <a:gd name="T37" fmla="*/ 126 h 154"/>
                  <a:gd name="T38" fmla="*/ 18 w 110"/>
                  <a:gd name="T39" fmla="*/ 122 h 154"/>
                  <a:gd name="T40" fmla="*/ 36 w 110"/>
                  <a:gd name="T41" fmla="*/ 108 h 154"/>
                  <a:gd name="T42" fmla="*/ 36 w 110"/>
                  <a:gd name="T43" fmla="*/ 100 h 154"/>
                  <a:gd name="T44" fmla="*/ 40 w 110"/>
                  <a:gd name="T45" fmla="*/ 94 h 154"/>
                  <a:gd name="T46" fmla="*/ 42 w 110"/>
                  <a:gd name="T47" fmla="*/ 84 h 154"/>
                  <a:gd name="T48" fmla="*/ 40 w 110"/>
                  <a:gd name="T49" fmla="*/ 76 h 154"/>
                  <a:gd name="T50" fmla="*/ 42 w 110"/>
                  <a:gd name="T51" fmla="*/ 68 h 154"/>
                  <a:gd name="T52" fmla="*/ 38 w 110"/>
                  <a:gd name="T53" fmla="*/ 58 h 154"/>
                  <a:gd name="T54" fmla="*/ 12 w 110"/>
                  <a:gd name="T55" fmla="*/ 56 h 154"/>
                  <a:gd name="T56" fmla="*/ 10 w 110"/>
                  <a:gd name="T57" fmla="*/ 48 h 154"/>
                  <a:gd name="T58" fmla="*/ 12 w 110"/>
                  <a:gd name="T59" fmla="*/ 36 h 154"/>
                  <a:gd name="T60" fmla="*/ 0 w 110"/>
                  <a:gd name="T61" fmla="*/ 28 h 154"/>
                  <a:gd name="T62" fmla="*/ 22 w 110"/>
                  <a:gd name="T63" fmla="*/ 10 h 154"/>
                  <a:gd name="T64" fmla="*/ 50 w 110"/>
                  <a:gd name="T65" fmla="*/ 0 h 154"/>
                  <a:gd name="T66" fmla="*/ 46 w 110"/>
                  <a:gd name="T67" fmla="*/ 12 h 154"/>
                  <a:gd name="T68" fmla="*/ 38 w 110"/>
                  <a:gd name="T69" fmla="*/ 20 h 154"/>
                  <a:gd name="T70" fmla="*/ 54 w 110"/>
                  <a:gd name="T71" fmla="*/ 22 h 154"/>
                  <a:gd name="T72" fmla="*/ 66 w 110"/>
                  <a:gd name="T73" fmla="*/ 26 h 154"/>
                  <a:gd name="T74" fmla="*/ 54 w 110"/>
                  <a:gd name="T75" fmla="*/ 40 h 154"/>
                  <a:gd name="T76" fmla="*/ 56 w 110"/>
                  <a:gd name="T77" fmla="*/ 56 h 154"/>
                  <a:gd name="T78" fmla="*/ 74 w 110"/>
                  <a:gd name="T79" fmla="*/ 82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0" h="154">
                    <a:moveTo>
                      <a:pt x="76" y="82"/>
                    </a:moveTo>
                    <a:lnTo>
                      <a:pt x="82" y="86"/>
                    </a:lnTo>
                    <a:lnTo>
                      <a:pt x="88" y="90"/>
                    </a:lnTo>
                    <a:lnTo>
                      <a:pt x="90" y="94"/>
                    </a:lnTo>
                    <a:lnTo>
                      <a:pt x="90" y="100"/>
                    </a:lnTo>
                    <a:lnTo>
                      <a:pt x="90" y="104"/>
                    </a:lnTo>
                    <a:lnTo>
                      <a:pt x="90" y="108"/>
                    </a:lnTo>
                    <a:lnTo>
                      <a:pt x="94" y="106"/>
                    </a:lnTo>
                    <a:lnTo>
                      <a:pt x="104" y="104"/>
                    </a:lnTo>
                    <a:lnTo>
                      <a:pt x="108" y="110"/>
                    </a:lnTo>
                    <a:lnTo>
                      <a:pt x="110" y="114"/>
                    </a:lnTo>
                    <a:lnTo>
                      <a:pt x="108" y="118"/>
                    </a:lnTo>
                    <a:lnTo>
                      <a:pt x="104" y="122"/>
                    </a:lnTo>
                    <a:lnTo>
                      <a:pt x="94" y="128"/>
                    </a:lnTo>
                    <a:lnTo>
                      <a:pt x="94" y="130"/>
                    </a:lnTo>
                    <a:lnTo>
                      <a:pt x="98" y="132"/>
                    </a:lnTo>
                    <a:lnTo>
                      <a:pt x="104" y="134"/>
                    </a:lnTo>
                    <a:lnTo>
                      <a:pt x="102" y="138"/>
                    </a:lnTo>
                    <a:lnTo>
                      <a:pt x="98" y="142"/>
                    </a:lnTo>
                    <a:lnTo>
                      <a:pt x="92" y="144"/>
                    </a:lnTo>
                    <a:lnTo>
                      <a:pt x="82" y="144"/>
                    </a:lnTo>
                    <a:lnTo>
                      <a:pt x="66" y="144"/>
                    </a:lnTo>
                    <a:lnTo>
                      <a:pt x="50" y="144"/>
                    </a:lnTo>
                    <a:lnTo>
                      <a:pt x="40" y="144"/>
                    </a:lnTo>
                    <a:lnTo>
                      <a:pt x="40" y="148"/>
                    </a:lnTo>
                    <a:lnTo>
                      <a:pt x="40" y="152"/>
                    </a:lnTo>
                    <a:lnTo>
                      <a:pt x="34" y="152"/>
                    </a:lnTo>
                    <a:lnTo>
                      <a:pt x="26" y="154"/>
                    </a:lnTo>
                    <a:lnTo>
                      <a:pt x="18" y="154"/>
                    </a:lnTo>
                    <a:lnTo>
                      <a:pt x="12" y="154"/>
                    </a:lnTo>
                    <a:lnTo>
                      <a:pt x="14" y="148"/>
                    </a:lnTo>
                    <a:lnTo>
                      <a:pt x="18" y="144"/>
                    </a:lnTo>
                    <a:lnTo>
                      <a:pt x="24" y="142"/>
                    </a:lnTo>
                    <a:lnTo>
                      <a:pt x="30" y="140"/>
                    </a:lnTo>
                    <a:lnTo>
                      <a:pt x="42" y="136"/>
                    </a:lnTo>
                    <a:lnTo>
                      <a:pt x="46" y="132"/>
                    </a:lnTo>
                    <a:lnTo>
                      <a:pt x="50" y="128"/>
                    </a:lnTo>
                    <a:lnTo>
                      <a:pt x="32" y="126"/>
                    </a:lnTo>
                    <a:lnTo>
                      <a:pt x="24" y="124"/>
                    </a:lnTo>
                    <a:lnTo>
                      <a:pt x="18" y="122"/>
                    </a:lnTo>
                    <a:lnTo>
                      <a:pt x="26" y="114"/>
                    </a:lnTo>
                    <a:lnTo>
                      <a:pt x="36" y="108"/>
                    </a:lnTo>
                    <a:lnTo>
                      <a:pt x="36" y="104"/>
                    </a:lnTo>
                    <a:lnTo>
                      <a:pt x="36" y="100"/>
                    </a:lnTo>
                    <a:lnTo>
                      <a:pt x="38" y="98"/>
                    </a:lnTo>
                    <a:lnTo>
                      <a:pt x="40" y="94"/>
                    </a:lnTo>
                    <a:lnTo>
                      <a:pt x="48" y="90"/>
                    </a:lnTo>
                    <a:lnTo>
                      <a:pt x="42" y="84"/>
                    </a:lnTo>
                    <a:lnTo>
                      <a:pt x="40" y="80"/>
                    </a:lnTo>
                    <a:lnTo>
                      <a:pt x="40" y="76"/>
                    </a:lnTo>
                    <a:lnTo>
                      <a:pt x="40" y="70"/>
                    </a:lnTo>
                    <a:lnTo>
                      <a:pt x="42" y="68"/>
                    </a:lnTo>
                    <a:lnTo>
                      <a:pt x="40" y="62"/>
                    </a:lnTo>
                    <a:lnTo>
                      <a:pt x="38" y="58"/>
                    </a:lnTo>
                    <a:lnTo>
                      <a:pt x="14" y="58"/>
                    </a:lnTo>
                    <a:lnTo>
                      <a:pt x="12" y="56"/>
                    </a:lnTo>
                    <a:lnTo>
                      <a:pt x="12" y="50"/>
                    </a:lnTo>
                    <a:lnTo>
                      <a:pt x="10" y="48"/>
                    </a:lnTo>
                    <a:lnTo>
                      <a:pt x="6" y="46"/>
                    </a:lnTo>
                    <a:lnTo>
                      <a:pt x="12" y="36"/>
                    </a:lnTo>
                    <a:lnTo>
                      <a:pt x="6" y="32"/>
                    </a:lnTo>
                    <a:lnTo>
                      <a:pt x="0" y="28"/>
                    </a:lnTo>
                    <a:lnTo>
                      <a:pt x="10" y="20"/>
                    </a:lnTo>
                    <a:lnTo>
                      <a:pt x="22" y="10"/>
                    </a:lnTo>
                    <a:lnTo>
                      <a:pt x="38" y="4"/>
                    </a:lnTo>
                    <a:lnTo>
                      <a:pt x="50" y="0"/>
                    </a:lnTo>
                    <a:lnTo>
                      <a:pt x="48" y="8"/>
                    </a:lnTo>
                    <a:lnTo>
                      <a:pt x="46" y="12"/>
                    </a:lnTo>
                    <a:lnTo>
                      <a:pt x="42" y="16"/>
                    </a:lnTo>
                    <a:lnTo>
                      <a:pt x="38" y="20"/>
                    </a:lnTo>
                    <a:lnTo>
                      <a:pt x="46" y="22"/>
                    </a:lnTo>
                    <a:lnTo>
                      <a:pt x="54" y="22"/>
                    </a:lnTo>
                    <a:lnTo>
                      <a:pt x="60" y="24"/>
                    </a:lnTo>
                    <a:lnTo>
                      <a:pt x="66" y="26"/>
                    </a:lnTo>
                    <a:lnTo>
                      <a:pt x="58" y="36"/>
                    </a:lnTo>
                    <a:lnTo>
                      <a:pt x="54" y="40"/>
                    </a:lnTo>
                    <a:lnTo>
                      <a:pt x="54" y="46"/>
                    </a:lnTo>
                    <a:lnTo>
                      <a:pt x="56" y="56"/>
                    </a:lnTo>
                    <a:lnTo>
                      <a:pt x="62" y="64"/>
                    </a:lnTo>
                    <a:lnTo>
                      <a:pt x="74" y="82"/>
                    </a:lnTo>
                    <a:lnTo>
                      <a:pt x="76"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7" name="Freeform 146"/>
              <p:cNvSpPr>
                <a:spLocks noChangeAspect="1"/>
              </p:cNvSpPr>
              <p:nvPr/>
            </p:nvSpPr>
            <p:spPr bwMode="gray">
              <a:xfrm>
                <a:off x="2549" y="1134"/>
                <a:ext cx="60" cy="64"/>
              </a:xfrm>
              <a:custGeom>
                <a:avLst/>
                <a:gdLst>
                  <a:gd name="T0" fmla="*/ 32 w 60"/>
                  <a:gd name="T1" fmla="*/ 20 h 64"/>
                  <a:gd name="T2" fmla="*/ 32 w 60"/>
                  <a:gd name="T3" fmla="*/ 4 h 64"/>
                  <a:gd name="T4" fmla="*/ 32 w 60"/>
                  <a:gd name="T5" fmla="*/ 2 h 64"/>
                  <a:gd name="T6" fmla="*/ 34 w 60"/>
                  <a:gd name="T7" fmla="*/ 0 h 64"/>
                  <a:gd name="T8" fmla="*/ 44 w 60"/>
                  <a:gd name="T9" fmla="*/ 0 h 64"/>
                  <a:gd name="T10" fmla="*/ 56 w 60"/>
                  <a:gd name="T11" fmla="*/ 0 h 64"/>
                  <a:gd name="T12" fmla="*/ 60 w 60"/>
                  <a:gd name="T13" fmla="*/ 2 h 64"/>
                  <a:gd name="T14" fmla="*/ 60 w 60"/>
                  <a:gd name="T15" fmla="*/ 6 h 64"/>
                  <a:gd name="T16" fmla="*/ 58 w 60"/>
                  <a:gd name="T17" fmla="*/ 14 h 64"/>
                  <a:gd name="T18" fmla="*/ 54 w 60"/>
                  <a:gd name="T19" fmla="*/ 18 h 64"/>
                  <a:gd name="T20" fmla="*/ 50 w 60"/>
                  <a:gd name="T21" fmla="*/ 20 h 64"/>
                  <a:gd name="T22" fmla="*/ 48 w 60"/>
                  <a:gd name="T23" fmla="*/ 24 h 64"/>
                  <a:gd name="T24" fmla="*/ 50 w 60"/>
                  <a:gd name="T25" fmla="*/ 26 h 64"/>
                  <a:gd name="T26" fmla="*/ 52 w 60"/>
                  <a:gd name="T27" fmla="*/ 30 h 64"/>
                  <a:gd name="T28" fmla="*/ 54 w 60"/>
                  <a:gd name="T29" fmla="*/ 32 h 64"/>
                  <a:gd name="T30" fmla="*/ 56 w 60"/>
                  <a:gd name="T31" fmla="*/ 36 h 64"/>
                  <a:gd name="T32" fmla="*/ 54 w 60"/>
                  <a:gd name="T33" fmla="*/ 42 h 64"/>
                  <a:gd name="T34" fmla="*/ 50 w 60"/>
                  <a:gd name="T35" fmla="*/ 46 h 64"/>
                  <a:gd name="T36" fmla="*/ 38 w 60"/>
                  <a:gd name="T37" fmla="*/ 54 h 64"/>
                  <a:gd name="T38" fmla="*/ 24 w 60"/>
                  <a:gd name="T39" fmla="*/ 62 h 64"/>
                  <a:gd name="T40" fmla="*/ 16 w 60"/>
                  <a:gd name="T41" fmla="*/ 64 h 64"/>
                  <a:gd name="T42" fmla="*/ 10 w 60"/>
                  <a:gd name="T43" fmla="*/ 64 h 64"/>
                  <a:gd name="T44" fmla="*/ 6 w 60"/>
                  <a:gd name="T45" fmla="*/ 64 h 64"/>
                  <a:gd name="T46" fmla="*/ 4 w 60"/>
                  <a:gd name="T47" fmla="*/ 62 h 64"/>
                  <a:gd name="T48" fmla="*/ 0 w 60"/>
                  <a:gd name="T49" fmla="*/ 56 h 64"/>
                  <a:gd name="T50" fmla="*/ 2 w 60"/>
                  <a:gd name="T51" fmla="*/ 52 h 64"/>
                  <a:gd name="T52" fmla="*/ 6 w 60"/>
                  <a:gd name="T53" fmla="*/ 48 h 64"/>
                  <a:gd name="T54" fmla="*/ 14 w 60"/>
                  <a:gd name="T55" fmla="*/ 40 h 64"/>
                  <a:gd name="T56" fmla="*/ 6 w 60"/>
                  <a:gd name="T57" fmla="*/ 34 h 64"/>
                  <a:gd name="T58" fmla="*/ 2 w 60"/>
                  <a:gd name="T59" fmla="*/ 30 h 64"/>
                  <a:gd name="T60" fmla="*/ 6 w 60"/>
                  <a:gd name="T61" fmla="*/ 26 h 64"/>
                  <a:gd name="T62" fmla="*/ 4 w 60"/>
                  <a:gd name="T63" fmla="*/ 20 h 64"/>
                  <a:gd name="T64" fmla="*/ 10 w 60"/>
                  <a:gd name="T65" fmla="*/ 18 h 64"/>
                  <a:gd name="T66" fmla="*/ 20 w 60"/>
                  <a:gd name="T67" fmla="*/ 16 h 64"/>
                  <a:gd name="T68" fmla="*/ 26 w 60"/>
                  <a:gd name="T69" fmla="*/ 18 h 64"/>
                  <a:gd name="T70" fmla="*/ 32 w 60"/>
                  <a:gd name="T71" fmla="*/ 20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 h="64">
                    <a:moveTo>
                      <a:pt x="32" y="20"/>
                    </a:moveTo>
                    <a:lnTo>
                      <a:pt x="32" y="4"/>
                    </a:lnTo>
                    <a:lnTo>
                      <a:pt x="32" y="2"/>
                    </a:lnTo>
                    <a:lnTo>
                      <a:pt x="34" y="0"/>
                    </a:lnTo>
                    <a:lnTo>
                      <a:pt x="44" y="0"/>
                    </a:lnTo>
                    <a:lnTo>
                      <a:pt x="56" y="0"/>
                    </a:lnTo>
                    <a:lnTo>
                      <a:pt x="60" y="2"/>
                    </a:lnTo>
                    <a:lnTo>
                      <a:pt x="60" y="6"/>
                    </a:lnTo>
                    <a:lnTo>
                      <a:pt x="58" y="14"/>
                    </a:lnTo>
                    <a:lnTo>
                      <a:pt x="54" y="18"/>
                    </a:lnTo>
                    <a:lnTo>
                      <a:pt x="50" y="20"/>
                    </a:lnTo>
                    <a:lnTo>
                      <a:pt x="48" y="24"/>
                    </a:lnTo>
                    <a:lnTo>
                      <a:pt x="50" y="26"/>
                    </a:lnTo>
                    <a:lnTo>
                      <a:pt x="52" y="30"/>
                    </a:lnTo>
                    <a:lnTo>
                      <a:pt x="54" y="32"/>
                    </a:lnTo>
                    <a:lnTo>
                      <a:pt x="56" y="36"/>
                    </a:lnTo>
                    <a:lnTo>
                      <a:pt x="54" y="42"/>
                    </a:lnTo>
                    <a:lnTo>
                      <a:pt x="50" y="46"/>
                    </a:lnTo>
                    <a:lnTo>
                      <a:pt x="38" y="54"/>
                    </a:lnTo>
                    <a:lnTo>
                      <a:pt x="24" y="62"/>
                    </a:lnTo>
                    <a:lnTo>
                      <a:pt x="16" y="64"/>
                    </a:lnTo>
                    <a:lnTo>
                      <a:pt x="10" y="64"/>
                    </a:lnTo>
                    <a:lnTo>
                      <a:pt x="6" y="64"/>
                    </a:lnTo>
                    <a:lnTo>
                      <a:pt x="4" y="62"/>
                    </a:lnTo>
                    <a:lnTo>
                      <a:pt x="0" y="56"/>
                    </a:lnTo>
                    <a:lnTo>
                      <a:pt x="2" y="52"/>
                    </a:lnTo>
                    <a:lnTo>
                      <a:pt x="6" y="48"/>
                    </a:lnTo>
                    <a:lnTo>
                      <a:pt x="14" y="40"/>
                    </a:lnTo>
                    <a:lnTo>
                      <a:pt x="6" y="34"/>
                    </a:lnTo>
                    <a:lnTo>
                      <a:pt x="2" y="30"/>
                    </a:lnTo>
                    <a:lnTo>
                      <a:pt x="6" y="26"/>
                    </a:lnTo>
                    <a:lnTo>
                      <a:pt x="4" y="20"/>
                    </a:lnTo>
                    <a:lnTo>
                      <a:pt x="10" y="18"/>
                    </a:lnTo>
                    <a:lnTo>
                      <a:pt x="20" y="16"/>
                    </a:lnTo>
                    <a:lnTo>
                      <a:pt x="26" y="18"/>
                    </a:lnTo>
                    <a:lnTo>
                      <a:pt x="32"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8" name="Freeform 147"/>
              <p:cNvSpPr>
                <a:spLocks noChangeAspect="1"/>
              </p:cNvSpPr>
              <p:nvPr/>
            </p:nvSpPr>
            <p:spPr bwMode="gray">
              <a:xfrm>
                <a:off x="2815" y="1352"/>
                <a:ext cx="10" cy="28"/>
              </a:xfrm>
              <a:custGeom>
                <a:avLst/>
                <a:gdLst>
                  <a:gd name="T0" fmla="*/ 0 w 10"/>
                  <a:gd name="T1" fmla="*/ 28 h 28"/>
                  <a:gd name="T2" fmla="*/ 0 w 10"/>
                  <a:gd name="T3" fmla="*/ 12 h 28"/>
                  <a:gd name="T4" fmla="*/ 2 w 10"/>
                  <a:gd name="T5" fmla="*/ 6 h 28"/>
                  <a:gd name="T6" fmla="*/ 6 w 10"/>
                  <a:gd name="T7" fmla="*/ 0 h 28"/>
                  <a:gd name="T8" fmla="*/ 8 w 10"/>
                  <a:gd name="T9" fmla="*/ 6 h 28"/>
                  <a:gd name="T10" fmla="*/ 10 w 10"/>
                  <a:gd name="T11" fmla="*/ 10 h 28"/>
                  <a:gd name="T12" fmla="*/ 10 w 10"/>
                  <a:gd name="T13" fmla="*/ 28 h 28"/>
                  <a:gd name="T14" fmla="*/ 0 w 10"/>
                  <a:gd name="T15" fmla="*/ 28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28">
                    <a:moveTo>
                      <a:pt x="0" y="28"/>
                    </a:moveTo>
                    <a:lnTo>
                      <a:pt x="0" y="12"/>
                    </a:lnTo>
                    <a:lnTo>
                      <a:pt x="2" y="6"/>
                    </a:lnTo>
                    <a:lnTo>
                      <a:pt x="6" y="0"/>
                    </a:lnTo>
                    <a:lnTo>
                      <a:pt x="8" y="6"/>
                    </a:lnTo>
                    <a:lnTo>
                      <a:pt x="10" y="10"/>
                    </a:lnTo>
                    <a:lnTo>
                      <a:pt x="10" y="28"/>
                    </a:lnTo>
                    <a:lnTo>
                      <a:pt x="0"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9" name="Freeform 148"/>
              <p:cNvSpPr>
                <a:spLocks noChangeAspect="1"/>
              </p:cNvSpPr>
              <p:nvPr/>
            </p:nvSpPr>
            <p:spPr bwMode="gray">
              <a:xfrm>
                <a:off x="2801" y="1384"/>
                <a:ext cx="28" cy="40"/>
              </a:xfrm>
              <a:custGeom>
                <a:avLst/>
                <a:gdLst>
                  <a:gd name="T0" fmla="*/ 12 w 28"/>
                  <a:gd name="T1" fmla="*/ 8 h 40"/>
                  <a:gd name="T2" fmla="*/ 16 w 28"/>
                  <a:gd name="T3" fmla="*/ 4 h 40"/>
                  <a:gd name="T4" fmla="*/ 20 w 28"/>
                  <a:gd name="T5" fmla="*/ 0 h 40"/>
                  <a:gd name="T6" fmla="*/ 24 w 28"/>
                  <a:gd name="T7" fmla="*/ 4 h 40"/>
                  <a:gd name="T8" fmla="*/ 28 w 28"/>
                  <a:gd name="T9" fmla="*/ 8 h 40"/>
                  <a:gd name="T10" fmla="*/ 28 w 28"/>
                  <a:gd name="T11" fmla="*/ 34 h 40"/>
                  <a:gd name="T12" fmla="*/ 24 w 28"/>
                  <a:gd name="T13" fmla="*/ 36 h 40"/>
                  <a:gd name="T14" fmla="*/ 20 w 28"/>
                  <a:gd name="T15" fmla="*/ 38 h 40"/>
                  <a:gd name="T16" fmla="*/ 14 w 28"/>
                  <a:gd name="T17" fmla="*/ 40 h 40"/>
                  <a:gd name="T18" fmla="*/ 10 w 28"/>
                  <a:gd name="T19" fmla="*/ 36 h 40"/>
                  <a:gd name="T20" fmla="*/ 10 w 28"/>
                  <a:gd name="T21" fmla="*/ 34 h 40"/>
                  <a:gd name="T22" fmla="*/ 10 w 28"/>
                  <a:gd name="T23" fmla="*/ 30 h 40"/>
                  <a:gd name="T24" fmla="*/ 10 w 28"/>
                  <a:gd name="T25" fmla="*/ 14 h 40"/>
                  <a:gd name="T26" fmla="*/ 4 w 28"/>
                  <a:gd name="T27" fmla="*/ 12 h 40"/>
                  <a:gd name="T28" fmla="*/ 0 w 28"/>
                  <a:gd name="T29" fmla="*/ 8 h 40"/>
                  <a:gd name="T30" fmla="*/ 4 w 28"/>
                  <a:gd name="T31" fmla="*/ 6 h 40"/>
                  <a:gd name="T32" fmla="*/ 8 w 28"/>
                  <a:gd name="T33" fmla="*/ 6 h 40"/>
                  <a:gd name="T34" fmla="*/ 12 w 28"/>
                  <a:gd name="T35" fmla="*/ 8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 h="40">
                    <a:moveTo>
                      <a:pt x="12" y="8"/>
                    </a:moveTo>
                    <a:lnTo>
                      <a:pt x="16" y="4"/>
                    </a:lnTo>
                    <a:lnTo>
                      <a:pt x="20" y="0"/>
                    </a:lnTo>
                    <a:lnTo>
                      <a:pt x="24" y="4"/>
                    </a:lnTo>
                    <a:lnTo>
                      <a:pt x="28" y="8"/>
                    </a:lnTo>
                    <a:lnTo>
                      <a:pt x="28" y="34"/>
                    </a:lnTo>
                    <a:lnTo>
                      <a:pt x="24" y="36"/>
                    </a:lnTo>
                    <a:lnTo>
                      <a:pt x="20" y="38"/>
                    </a:lnTo>
                    <a:lnTo>
                      <a:pt x="14" y="40"/>
                    </a:lnTo>
                    <a:lnTo>
                      <a:pt x="10" y="36"/>
                    </a:lnTo>
                    <a:lnTo>
                      <a:pt x="10" y="34"/>
                    </a:lnTo>
                    <a:lnTo>
                      <a:pt x="10" y="30"/>
                    </a:lnTo>
                    <a:lnTo>
                      <a:pt x="10" y="14"/>
                    </a:lnTo>
                    <a:lnTo>
                      <a:pt x="4" y="12"/>
                    </a:lnTo>
                    <a:lnTo>
                      <a:pt x="0" y="8"/>
                    </a:lnTo>
                    <a:lnTo>
                      <a:pt x="4" y="6"/>
                    </a:lnTo>
                    <a:lnTo>
                      <a:pt x="8"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0" name="Freeform 149"/>
              <p:cNvSpPr>
                <a:spLocks noChangeAspect="1"/>
              </p:cNvSpPr>
              <p:nvPr/>
            </p:nvSpPr>
            <p:spPr bwMode="gray">
              <a:xfrm>
                <a:off x="2873" y="1440"/>
                <a:ext cx="41" cy="24"/>
              </a:xfrm>
              <a:custGeom>
                <a:avLst/>
                <a:gdLst>
                  <a:gd name="T0" fmla="*/ 41 w 41"/>
                  <a:gd name="T1" fmla="*/ 12 h 24"/>
                  <a:gd name="T2" fmla="*/ 39 w 41"/>
                  <a:gd name="T3" fmla="*/ 16 h 24"/>
                  <a:gd name="T4" fmla="*/ 39 w 41"/>
                  <a:gd name="T5" fmla="*/ 18 h 24"/>
                  <a:gd name="T6" fmla="*/ 39 w 41"/>
                  <a:gd name="T7" fmla="*/ 22 h 24"/>
                  <a:gd name="T8" fmla="*/ 39 w 41"/>
                  <a:gd name="T9" fmla="*/ 24 h 24"/>
                  <a:gd name="T10" fmla="*/ 31 w 41"/>
                  <a:gd name="T11" fmla="*/ 22 h 24"/>
                  <a:gd name="T12" fmla="*/ 17 w 41"/>
                  <a:gd name="T13" fmla="*/ 16 h 24"/>
                  <a:gd name="T14" fmla="*/ 4 w 41"/>
                  <a:gd name="T15" fmla="*/ 10 h 24"/>
                  <a:gd name="T16" fmla="*/ 0 w 41"/>
                  <a:gd name="T17" fmla="*/ 6 h 24"/>
                  <a:gd name="T18" fmla="*/ 0 w 41"/>
                  <a:gd name="T19" fmla="*/ 2 h 24"/>
                  <a:gd name="T20" fmla="*/ 2 w 41"/>
                  <a:gd name="T21" fmla="*/ 0 h 24"/>
                  <a:gd name="T22" fmla="*/ 9 w 41"/>
                  <a:gd name="T23" fmla="*/ 0 h 24"/>
                  <a:gd name="T24" fmla="*/ 19 w 41"/>
                  <a:gd name="T25" fmla="*/ 2 h 24"/>
                  <a:gd name="T26" fmla="*/ 27 w 41"/>
                  <a:gd name="T27" fmla="*/ 4 h 24"/>
                  <a:gd name="T28" fmla="*/ 33 w 41"/>
                  <a:gd name="T29" fmla="*/ 2 h 24"/>
                  <a:gd name="T30" fmla="*/ 41 w 41"/>
                  <a:gd name="T31" fmla="*/ 0 h 24"/>
                  <a:gd name="T32" fmla="*/ 41 w 41"/>
                  <a:gd name="T33" fmla="*/ 4 h 24"/>
                  <a:gd name="T34" fmla="*/ 41 w 41"/>
                  <a:gd name="T35" fmla="*/ 12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4">
                    <a:moveTo>
                      <a:pt x="41" y="12"/>
                    </a:moveTo>
                    <a:lnTo>
                      <a:pt x="39" y="16"/>
                    </a:lnTo>
                    <a:lnTo>
                      <a:pt x="39" y="18"/>
                    </a:lnTo>
                    <a:lnTo>
                      <a:pt x="39" y="22"/>
                    </a:lnTo>
                    <a:lnTo>
                      <a:pt x="39" y="24"/>
                    </a:lnTo>
                    <a:lnTo>
                      <a:pt x="31" y="22"/>
                    </a:lnTo>
                    <a:lnTo>
                      <a:pt x="17" y="16"/>
                    </a:lnTo>
                    <a:lnTo>
                      <a:pt x="4" y="10"/>
                    </a:lnTo>
                    <a:lnTo>
                      <a:pt x="0" y="6"/>
                    </a:lnTo>
                    <a:lnTo>
                      <a:pt x="0" y="2"/>
                    </a:lnTo>
                    <a:lnTo>
                      <a:pt x="2" y="0"/>
                    </a:lnTo>
                    <a:lnTo>
                      <a:pt x="9" y="0"/>
                    </a:lnTo>
                    <a:lnTo>
                      <a:pt x="19" y="2"/>
                    </a:lnTo>
                    <a:lnTo>
                      <a:pt x="27" y="4"/>
                    </a:lnTo>
                    <a:lnTo>
                      <a:pt x="33" y="2"/>
                    </a:lnTo>
                    <a:lnTo>
                      <a:pt x="41" y="0"/>
                    </a:lnTo>
                    <a:lnTo>
                      <a:pt x="41" y="4"/>
                    </a:lnTo>
                    <a:lnTo>
                      <a:pt x="41"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1" name="Freeform 150"/>
              <p:cNvSpPr>
                <a:spLocks noChangeAspect="1"/>
              </p:cNvSpPr>
              <p:nvPr/>
            </p:nvSpPr>
            <p:spPr bwMode="gray">
              <a:xfrm>
                <a:off x="2825" y="1114"/>
                <a:ext cx="24" cy="30"/>
              </a:xfrm>
              <a:custGeom>
                <a:avLst/>
                <a:gdLst>
                  <a:gd name="T0" fmla="*/ 12 w 24"/>
                  <a:gd name="T1" fmla="*/ 4 h 30"/>
                  <a:gd name="T2" fmla="*/ 12 w 24"/>
                  <a:gd name="T3" fmla="*/ 12 h 30"/>
                  <a:gd name="T4" fmla="*/ 18 w 24"/>
                  <a:gd name="T5" fmla="*/ 8 h 30"/>
                  <a:gd name="T6" fmla="*/ 24 w 24"/>
                  <a:gd name="T7" fmla="*/ 4 h 30"/>
                  <a:gd name="T8" fmla="*/ 24 w 24"/>
                  <a:gd name="T9" fmla="*/ 16 h 30"/>
                  <a:gd name="T10" fmla="*/ 22 w 24"/>
                  <a:gd name="T11" fmla="*/ 20 h 30"/>
                  <a:gd name="T12" fmla="*/ 18 w 24"/>
                  <a:gd name="T13" fmla="*/ 26 h 30"/>
                  <a:gd name="T14" fmla="*/ 16 w 24"/>
                  <a:gd name="T15" fmla="*/ 30 h 30"/>
                  <a:gd name="T16" fmla="*/ 14 w 24"/>
                  <a:gd name="T17" fmla="*/ 30 h 30"/>
                  <a:gd name="T18" fmla="*/ 14 w 24"/>
                  <a:gd name="T19" fmla="*/ 28 h 30"/>
                  <a:gd name="T20" fmla="*/ 12 w 24"/>
                  <a:gd name="T21" fmla="*/ 24 h 30"/>
                  <a:gd name="T22" fmla="*/ 10 w 24"/>
                  <a:gd name="T23" fmla="*/ 20 h 30"/>
                  <a:gd name="T24" fmla="*/ 6 w 24"/>
                  <a:gd name="T25" fmla="*/ 14 h 30"/>
                  <a:gd name="T26" fmla="*/ 2 w 24"/>
                  <a:gd name="T27" fmla="*/ 10 h 30"/>
                  <a:gd name="T28" fmla="*/ 0 w 24"/>
                  <a:gd name="T29" fmla="*/ 6 h 30"/>
                  <a:gd name="T30" fmla="*/ 0 w 24"/>
                  <a:gd name="T31" fmla="*/ 4 h 30"/>
                  <a:gd name="T32" fmla="*/ 2 w 24"/>
                  <a:gd name="T33" fmla="*/ 2 h 30"/>
                  <a:gd name="T34" fmla="*/ 4 w 24"/>
                  <a:gd name="T35" fmla="*/ 0 h 30"/>
                  <a:gd name="T36" fmla="*/ 6 w 24"/>
                  <a:gd name="T37" fmla="*/ 0 h 30"/>
                  <a:gd name="T38" fmla="*/ 8 w 24"/>
                  <a:gd name="T39" fmla="*/ 0 h 30"/>
                  <a:gd name="T40" fmla="*/ 12 w 24"/>
                  <a:gd name="T41" fmla="*/ 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0">
                    <a:moveTo>
                      <a:pt x="12" y="4"/>
                    </a:moveTo>
                    <a:lnTo>
                      <a:pt x="12" y="12"/>
                    </a:lnTo>
                    <a:lnTo>
                      <a:pt x="18" y="8"/>
                    </a:lnTo>
                    <a:lnTo>
                      <a:pt x="24" y="4"/>
                    </a:lnTo>
                    <a:lnTo>
                      <a:pt x="24" y="16"/>
                    </a:lnTo>
                    <a:lnTo>
                      <a:pt x="22" y="20"/>
                    </a:lnTo>
                    <a:lnTo>
                      <a:pt x="18" y="26"/>
                    </a:lnTo>
                    <a:lnTo>
                      <a:pt x="16" y="30"/>
                    </a:lnTo>
                    <a:lnTo>
                      <a:pt x="14" y="30"/>
                    </a:lnTo>
                    <a:lnTo>
                      <a:pt x="14" y="28"/>
                    </a:lnTo>
                    <a:lnTo>
                      <a:pt x="12" y="24"/>
                    </a:lnTo>
                    <a:lnTo>
                      <a:pt x="10" y="20"/>
                    </a:lnTo>
                    <a:lnTo>
                      <a:pt x="6" y="14"/>
                    </a:lnTo>
                    <a:lnTo>
                      <a:pt x="2" y="10"/>
                    </a:lnTo>
                    <a:lnTo>
                      <a:pt x="0" y="6"/>
                    </a:lnTo>
                    <a:lnTo>
                      <a:pt x="0" y="4"/>
                    </a:lnTo>
                    <a:lnTo>
                      <a:pt x="2" y="2"/>
                    </a:lnTo>
                    <a:lnTo>
                      <a:pt x="4" y="0"/>
                    </a:lnTo>
                    <a:lnTo>
                      <a:pt x="6" y="0"/>
                    </a:lnTo>
                    <a:lnTo>
                      <a:pt x="8" y="0"/>
                    </a:lnTo>
                    <a:lnTo>
                      <a:pt x="12"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2" name="Freeform 151"/>
              <p:cNvSpPr>
                <a:spLocks noChangeAspect="1"/>
              </p:cNvSpPr>
              <p:nvPr/>
            </p:nvSpPr>
            <p:spPr bwMode="gray">
              <a:xfrm>
                <a:off x="2825" y="904"/>
                <a:ext cx="149" cy="224"/>
              </a:xfrm>
              <a:custGeom>
                <a:avLst/>
                <a:gdLst>
                  <a:gd name="T0" fmla="*/ 145 w 149"/>
                  <a:gd name="T1" fmla="*/ 44 h 224"/>
                  <a:gd name="T2" fmla="*/ 141 w 149"/>
                  <a:gd name="T3" fmla="*/ 28 h 224"/>
                  <a:gd name="T4" fmla="*/ 131 w 149"/>
                  <a:gd name="T5" fmla="*/ 10 h 224"/>
                  <a:gd name="T6" fmla="*/ 113 w 149"/>
                  <a:gd name="T7" fmla="*/ 4 h 224"/>
                  <a:gd name="T8" fmla="*/ 97 w 149"/>
                  <a:gd name="T9" fmla="*/ 4 h 224"/>
                  <a:gd name="T10" fmla="*/ 77 w 149"/>
                  <a:gd name="T11" fmla="*/ 6 h 224"/>
                  <a:gd name="T12" fmla="*/ 59 w 149"/>
                  <a:gd name="T13" fmla="*/ 12 h 224"/>
                  <a:gd name="T14" fmla="*/ 42 w 149"/>
                  <a:gd name="T15" fmla="*/ 32 h 224"/>
                  <a:gd name="T16" fmla="*/ 32 w 149"/>
                  <a:gd name="T17" fmla="*/ 54 h 224"/>
                  <a:gd name="T18" fmla="*/ 30 w 149"/>
                  <a:gd name="T19" fmla="*/ 76 h 224"/>
                  <a:gd name="T20" fmla="*/ 12 w 149"/>
                  <a:gd name="T21" fmla="*/ 76 h 224"/>
                  <a:gd name="T22" fmla="*/ 6 w 149"/>
                  <a:gd name="T23" fmla="*/ 82 h 224"/>
                  <a:gd name="T24" fmla="*/ 4 w 149"/>
                  <a:gd name="T25" fmla="*/ 90 h 224"/>
                  <a:gd name="T26" fmla="*/ 8 w 149"/>
                  <a:gd name="T27" fmla="*/ 108 h 224"/>
                  <a:gd name="T28" fmla="*/ 12 w 149"/>
                  <a:gd name="T29" fmla="*/ 130 h 224"/>
                  <a:gd name="T30" fmla="*/ 14 w 149"/>
                  <a:gd name="T31" fmla="*/ 134 h 224"/>
                  <a:gd name="T32" fmla="*/ 0 w 149"/>
                  <a:gd name="T33" fmla="*/ 168 h 224"/>
                  <a:gd name="T34" fmla="*/ 14 w 149"/>
                  <a:gd name="T35" fmla="*/ 182 h 224"/>
                  <a:gd name="T36" fmla="*/ 30 w 149"/>
                  <a:gd name="T37" fmla="*/ 204 h 224"/>
                  <a:gd name="T38" fmla="*/ 28 w 149"/>
                  <a:gd name="T39" fmla="*/ 216 h 224"/>
                  <a:gd name="T40" fmla="*/ 30 w 149"/>
                  <a:gd name="T41" fmla="*/ 222 h 224"/>
                  <a:gd name="T42" fmla="*/ 38 w 149"/>
                  <a:gd name="T43" fmla="*/ 224 h 224"/>
                  <a:gd name="T44" fmla="*/ 52 w 149"/>
                  <a:gd name="T45" fmla="*/ 216 h 224"/>
                  <a:gd name="T46" fmla="*/ 63 w 149"/>
                  <a:gd name="T47" fmla="*/ 212 h 224"/>
                  <a:gd name="T48" fmla="*/ 73 w 149"/>
                  <a:gd name="T49" fmla="*/ 208 h 224"/>
                  <a:gd name="T50" fmla="*/ 81 w 149"/>
                  <a:gd name="T51" fmla="*/ 204 h 224"/>
                  <a:gd name="T52" fmla="*/ 83 w 149"/>
                  <a:gd name="T53" fmla="*/ 200 h 224"/>
                  <a:gd name="T54" fmla="*/ 79 w 149"/>
                  <a:gd name="T55" fmla="*/ 170 h 224"/>
                  <a:gd name="T56" fmla="*/ 89 w 149"/>
                  <a:gd name="T57" fmla="*/ 164 h 224"/>
                  <a:gd name="T58" fmla="*/ 99 w 149"/>
                  <a:gd name="T59" fmla="*/ 156 h 224"/>
                  <a:gd name="T60" fmla="*/ 95 w 149"/>
                  <a:gd name="T61" fmla="*/ 154 h 224"/>
                  <a:gd name="T62" fmla="*/ 105 w 149"/>
                  <a:gd name="T63" fmla="*/ 150 h 224"/>
                  <a:gd name="T64" fmla="*/ 87 w 149"/>
                  <a:gd name="T65" fmla="*/ 140 h 224"/>
                  <a:gd name="T66" fmla="*/ 79 w 149"/>
                  <a:gd name="T67" fmla="*/ 130 h 224"/>
                  <a:gd name="T68" fmla="*/ 79 w 149"/>
                  <a:gd name="T69" fmla="*/ 114 h 224"/>
                  <a:gd name="T70" fmla="*/ 91 w 149"/>
                  <a:gd name="T71" fmla="*/ 98 h 224"/>
                  <a:gd name="T72" fmla="*/ 113 w 149"/>
                  <a:gd name="T73" fmla="*/ 84 h 224"/>
                  <a:gd name="T74" fmla="*/ 121 w 149"/>
                  <a:gd name="T75" fmla="*/ 72 h 224"/>
                  <a:gd name="T76" fmla="*/ 121 w 149"/>
                  <a:gd name="T77" fmla="*/ 62 h 224"/>
                  <a:gd name="T78" fmla="*/ 129 w 149"/>
                  <a:gd name="T79" fmla="*/ 58 h 224"/>
                  <a:gd name="T80" fmla="*/ 141 w 149"/>
                  <a:gd name="T81" fmla="*/ 56 h 2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9" h="224">
                    <a:moveTo>
                      <a:pt x="149" y="56"/>
                    </a:moveTo>
                    <a:lnTo>
                      <a:pt x="145" y="44"/>
                    </a:lnTo>
                    <a:lnTo>
                      <a:pt x="143" y="36"/>
                    </a:lnTo>
                    <a:lnTo>
                      <a:pt x="141" y="28"/>
                    </a:lnTo>
                    <a:lnTo>
                      <a:pt x="137" y="16"/>
                    </a:lnTo>
                    <a:lnTo>
                      <a:pt x="131" y="10"/>
                    </a:lnTo>
                    <a:lnTo>
                      <a:pt x="121" y="8"/>
                    </a:lnTo>
                    <a:lnTo>
                      <a:pt x="113" y="4"/>
                    </a:lnTo>
                    <a:lnTo>
                      <a:pt x="105" y="0"/>
                    </a:lnTo>
                    <a:lnTo>
                      <a:pt x="97" y="4"/>
                    </a:lnTo>
                    <a:lnTo>
                      <a:pt x="89" y="6"/>
                    </a:lnTo>
                    <a:lnTo>
                      <a:pt x="77" y="6"/>
                    </a:lnTo>
                    <a:lnTo>
                      <a:pt x="65" y="8"/>
                    </a:lnTo>
                    <a:lnTo>
                      <a:pt x="59" y="12"/>
                    </a:lnTo>
                    <a:lnTo>
                      <a:pt x="50" y="22"/>
                    </a:lnTo>
                    <a:lnTo>
                      <a:pt x="42" y="32"/>
                    </a:lnTo>
                    <a:lnTo>
                      <a:pt x="36" y="42"/>
                    </a:lnTo>
                    <a:lnTo>
                      <a:pt x="32" y="54"/>
                    </a:lnTo>
                    <a:lnTo>
                      <a:pt x="30" y="64"/>
                    </a:lnTo>
                    <a:lnTo>
                      <a:pt x="30" y="76"/>
                    </a:lnTo>
                    <a:lnTo>
                      <a:pt x="22" y="76"/>
                    </a:lnTo>
                    <a:lnTo>
                      <a:pt x="12" y="76"/>
                    </a:lnTo>
                    <a:lnTo>
                      <a:pt x="8" y="78"/>
                    </a:lnTo>
                    <a:lnTo>
                      <a:pt x="6" y="82"/>
                    </a:lnTo>
                    <a:lnTo>
                      <a:pt x="4" y="86"/>
                    </a:lnTo>
                    <a:lnTo>
                      <a:pt x="4" y="90"/>
                    </a:lnTo>
                    <a:lnTo>
                      <a:pt x="4" y="98"/>
                    </a:lnTo>
                    <a:lnTo>
                      <a:pt x="8" y="108"/>
                    </a:lnTo>
                    <a:lnTo>
                      <a:pt x="12" y="122"/>
                    </a:lnTo>
                    <a:lnTo>
                      <a:pt x="12" y="130"/>
                    </a:lnTo>
                    <a:lnTo>
                      <a:pt x="12" y="132"/>
                    </a:lnTo>
                    <a:lnTo>
                      <a:pt x="14" y="134"/>
                    </a:lnTo>
                    <a:lnTo>
                      <a:pt x="20" y="138"/>
                    </a:lnTo>
                    <a:lnTo>
                      <a:pt x="0" y="168"/>
                    </a:lnTo>
                    <a:lnTo>
                      <a:pt x="4" y="172"/>
                    </a:lnTo>
                    <a:lnTo>
                      <a:pt x="14" y="182"/>
                    </a:lnTo>
                    <a:lnTo>
                      <a:pt x="28" y="202"/>
                    </a:lnTo>
                    <a:lnTo>
                      <a:pt x="30" y="204"/>
                    </a:lnTo>
                    <a:lnTo>
                      <a:pt x="30" y="208"/>
                    </a:lnTo>
                    <a:lnTo>
                      <a:pt x="28" y="216"/>
                    </a:lnTo>
                    <a:lnTo>
                      <a:pt x="30" y="218"/>
                    </a:lnTo>
                    <a:lnTo>
                      <a:pt x="30" y="222"/>
                    </a:lnTo>
                    <a:lnTo>
                      <a:pt x="32" y="224"/>
                    </a:lnTo>
                    <a:lnTo>
                      <a:pt x="38" y="224"/>
                    </a:lnTo>
                    <a:lnTo>
                      <a:pt x="50" y="224"/>
                    </a:lnTo>
                    <a:lnTo>
                      <a:pt x="52" y="216"/>
                    </a:lnTo>
                    <a:lnTo>
                      <a:pt x="57" y="214"/>
                    </a:lnTo>
                    <a:lnTo>
                      <a:pt x="63" y="212"/>
                    </a:lnTo>
                    <a:lnTo>
                      <a:pt x="73" y="212"/>
                    </a:lnTo>
                    <a:lnTo>
                      <a:pt x="73" y="208"/>
                    </a:lnTo>
                    <a:lnTo>
                      <a:pt x="79" y="208"/>
                    </a:lnTo>
                    <a:lnTo>
                      <a:pt x="81" y="204"/>
                    </a:lnTo>
                    <a:lnTo>
                      <a:pt x="81" y="200"/>
                    </a:lnTo>
                    <a:lnTo>
                      <a:pt x="83" y="200"/>
                    </a:lnTo>
                    <a:lnTo>
                      <a:pt x="79" y="196"/>
                    </a:lnTo>
                    <a:lnTo>
                      <a:pt x="79" y="170"/>
                    </a:lnTo>
                    <a:lnTo>
                      <a:pt x="85" y="166"/>
                    </a:lnTo>
                    <a:lnTo>
                      <a:pt x="89" y="164"/>
                    </a:lnTo>
                    <a:lnTo>
                      <a:pt x="95" y="160"/>
                    </a:lnTo>
                    <a:lnTo>
                      <a:pt x="99" y="156"/>
                    </a:lnTo>
                    <a:lnTo>
                      <a:pt x="79" y="156"/>
                    </a:lnTo>
                    <a:lnTo>
                      <a:pt x="95" y="154"/>
                    </a:lnTo>
                    <a:lnTo>
                      <a:pt x="101" y="152"/>
                    </a:lnTo>
                    <a:lnTo>
                      <a:pt x="105" y="150"/>
                    </a:lnTo>
                    <a:lnTo>
                      <a:pt x="105" y="146"/>
                    </a:lnTo>
                    <a:lnTo>
                      <a:pt x="87" y="140"/>
                    </a:lnTo>
                    <a:lnTo>
                      <a:pt x="81" y="134"/>
                    </a:lnTo>
                    <a:lnTo>
                      <a:pt x="79" y="130"/>
                    </a:lnTo>
                    <a:lnTo>
                      <a:pt x="77" y="124"/>
                    </a:lnTo>
                    <a:lnTo>
                      <a:pt x="79" y="114"/>
                    </a:lnTo>
                    <a:lnTo>
                      <a:pt x="85" y="104"/>
                    </a:lnTo>
                    <a:lnTo>
                      <a:pt x="91" y="98"/>
                    </a:lnTo>
                    <a:lnTo>
                      <a:pt x="99" y="92"/>
                    </a:lnTo>
                    <a:lnTo>
                      <a:pt x="113" y="84"/>
                    </a:lnTo>
                    <a:lnTo>
                      <a:pt x="119" y="78"/>
                    </a:lnTo>
                    <a:lnTo>
                      <a:pt x="121" y="72"/>
                    </a:lnTo>
                    <a:lnTo>
                      <a:pt x="121" y="66"/>
                    </a:lnTo>
                    <a:lnTo>
                      <a:pt x="121" y="62"/>
                    </a:lnTo>
                    <a:lnTo>
                      <a:pt x="123" y="60"/>
                    </a:lnTo>
                    <a:lnTo>
                      <a:pt x="129" y="58"/>
                    </a:lnTo>
                    <a:lnTo>
                      <a:pt x="137" y="56"/>
                    </a:lnTo>
                    <a:lnTo>
                      <a:pt x="141" y="56"/>
                    </a:lnTo>
                    <a:lnTo>
                      <a:pt x="149"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3" name="Freeform 152"/>
              <p:cNvSpPr>
                <a:spLocks noChangeAspect="1"/>
              </p:cNvSpPr>
              <p:nvPr/>
            </p:nvSpPr>
            <p:spPr bwMode="gray">
              <a:xfrm>
                <a:off x="2749" y="872"/>
                <a:ext cx="295" cy="214"/>
              </a:xfrm>
              <a:custGeom>
                <a:avLst/>
                <a:gdLst>
                  <a:gd name="T0" fmla="*/ 271 w 295"/>
                  <a:gd name="T1" fmla="*/ 20 h 214"/>
                  <a:gd name="T2" fmla="*/ 245 w 295"/>
                  <a:gd name="T3" fmla="*/ 16 h 214"/>
                  <a:gd name="T4" fmla="*/ 241 w 295"/>
                  <a:gd name="T5" fmla="*/ 28 h 214"/>
                  <a:gd name="T6" fmla="*/ 233 w 295"/>
                  <a:gd name="T7" fmla="*/ 40 h 214"/>
                  <a:gd name="T8" fmla="*/ 207 w 295"/>
                  <a:gd name="T9" fmla="*/ 34 h 214"/>
                  <a:gd name="T10" fmla="*/ 187 w 295"/>
                  <a:gd name="T11" fmla="*/ 30 h 214"/>
                  <a:gd name="T12" fmla="*/ 173 w 295"/>
                  <a:gd name="T13" fmla="*/ 36 h 214"/>
                  <a:gd name="T14" fmla="*/ 141 w 295"/>
                  <a:gd name="T15" fmla="*/ 40 h 214"/>
                  <a:gd name="T16" fmla="*/ 118 w 295"/>
                  <a:gd name="T17" fmla="*/ 64 h 214"/>
                  <a:gd name="T18" fmla="*/ 106 w 295"/>
                  <a:gd name="T19" fmla="*/ 96 h 214"/>
                  <a:gd name="T20" fmla="*/ 88 w 295"/>
                  <a:gd name="T21" fmla="*/ 108 h 214"/>
                  <a:gd name="T22" fmla="*/ 80 w 295"/>
                  <a:gd name="T23" fmla="*/ 118 h 214"/>
                  <a:gd name="T24" fmla="*/ 84 w 295"/>
                  <a:gd name="T25" fmla="*/ 140 h 214"/>
                  <a:gd name="T26" fmla="*/ 88 w 295"/>
                  <a:gd name="T27" fmla="*/ 164 h 214"/>
                  <a:gd name="T28" fmla="*/ 76 w 295"/>
                  <a:gd name="T29" fmla="*/ 200 h 214"/>
                  <a:gd name="T30" fmla="*/ 64 w 295"/>
                  <a:gd name="T31" fmla="*/ 188 h 214"/>
                  <a:gd name="T32" fmla="*/ 50 w 295"/>
                  <a:gd name="T33" fmla="*/ 206 h 214"/>
                  <a:gd name="T34" fmla="*/ 26 w 295"/>
                  <a:gd name="T35" fmla="*/ 212 h 214"/>
                  <a:gd name="T36" fmla="*/ 8 w 295"/>
                  <a:gd name="T37" fmla="*/ 202 h 214"/>
                  <a:gd name="T38" fmla="*/ 12 w 295"/>
                  <a:gd name="T39" fmla="*/ 194 h 214"/>
                  <a:gd name="T40" fmla="*/ 2 w 295"/>
                  <a:gd name="T41" fmla="*/ 188 h 214"/>
                  <a:gd name="T42" fmla="*/ 8 w 295"/>
                  <a:gd name="T43" fmla="*/ 174 h 214"/>
                  <a:gd name="T44" fmla="*/ 0 w 295"/>
                  <a:gd name="T45" fmla="*/ 144 h 214"/>
                  <a:gd name="T46" fmla="*/ 22 w 295"/>
                  <a:gd name="T47" fmla="*/ 136 h 214"/>
                  <a:gd name="T48" fmla="*/ 38 w 295"/>
                  <a:gd name="T49" fmla="*/ 124 h 214"/>
                  <a:gd name="T50" fmla="*/ 54 w 295"/>
                  <a:gd name="T51" fmla="*/ 120 h 214"/>
                  <a:gd name="T52" fmla="*/ 64 w 295"/>
                  <a:gd name="T53" fmla="*/ 118 h 214"/>
                  <a:gd name="T54" fmla="*/ 62 w 295"/>
                  <a:gd name="T55" fmla="*/ 116 h 214"/>
                  <a:gd name="T56" fmla="*/ 60 w 295"/>
                  <a:gd name="T57" fmla="*/ 106 h 214"/>
                  <a:gd name="T58" fmla="*/ 80 w 295"/>
                  <a:gd name="T59" fmla="*/ 94 h 214"/>
                  <a:gd name="T60" fmla="*/ 94 w 295"/>
                  <a:gd name="T61" fmla="*/ 68 h 214"/>
                  <a:gd name="T62" fmla="*/ 106 w 295"/>
                  <a:gd name="T63" fmla="*/ 60 h 214"/>
                  <a:gd name="T64" fmla="*/ 112 w 295"/>
                  <a:gd name="T65" fmla="*/ 50 h 214"/>
                  <a:gd name="T66" fmla="*/ 106 w 295"/>
                  <a:gd name="T67" fmla="*/ 44 h 214"/>
                  <a:gd name="T68" fmla="*/ 106 w 295"/>
                  <a:gd name="T69" fmla="*/ 42 h 214"/>
                  <a:gd name="T70" fmla="*/ 114 w 295"/>
                  <a:gd name="T71" fmla="*/ 34 h 214"/>
                  <a:gd name="T72" fmla="*/ 135 w 295"/>
                  <a:gd name="T73" fmla="*/ 36 h 214"/>
                  <a:gd name="T74" fmla="*/ 139 w 295"/>
                  <a:gd name="T75" fmla="*/ 26 h 214"/>
                  <a:gd name="T76" fmla="*/ 161 w 295"/>
                  <a:gd name="T77" fmla="*/ 16 h 214"/>
                  <a:gd name="T78" fmla="*/ 169 w 295"/>
                  <a:gd name="T79" fmla="*/ 16 h 214"/>
                  <a:gd name="T80" fmla="*/ 185 w 295"/>
                  <a:gd name="T81" fmla="*/ 12 h 214"/>
                  <a:gd name="T82" fmla="*/ 227 w 295"/>
                  <a:gd name="T83" fmla="*/ 0 h 214"/>
                  <a:gd name="T84" fmla="*/ 243 w 295"/>
                  <a:gd name="T85" fmla="*/ 8 h 214"/>
                  <a:gd name="T86" fmla="*/ 251 w 295"/>
                  <a:gd name="T87" fmla="*/ 2 h 214"/>
                  <a:gd name="T88" fmla="*/ 271 w 295"/>
                  <a:gd name="T89" fmla="*/ 4 h 214"/>
                  <a:gd name="T90" fmla="*/ 289 w 295"/>
                  <a:gd name="T91" fmla="*/ 14 h 214"/>
                  <a:gd name="T92" fmla="*/ 287 w 295"/>
                  <a:gd name="T93" fmla="*/ 18 h 214"/>
                  <a:gd name="T94" fmla="*/ 295 w 295"/>
                  <a:gd name="T95" fmla="*/ 26 h 2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95" h="214">
                    <a:moveTo>
                      <a:pt x="285" y="28"/>
                    </a:moveTo>
                    <a:lnTo>
                      <a:pt x="277" y="24"/>
                    </a:lnTo>
                    <a:lnTo>
                      <a:pt x="271" y="20"/>
                    </a:lnTo>
                    <a:lnTo>
                      <a:pt x="263" y="16"/>
                    </a:lnTo>
                    <a:lnTo>
                      <a:pt x="251" y="14"/>
                    </a:lnTo>
                    <a:lnTo>
                      <a:pt x="245" y="16"/>
                    </a:lnTo>
                    <a:lnTo>
                      <a:pt x="243" y="18"/>
                    </a:lnTo>
                    <a:lnTo>
                      <a:pt x="241" y="22"/>
                    </a:lnTo>
                    <a:lnTo>
                      <a:pt x="241" y="28"/>
                    </a:lnTo>
                    <a:lnTo>
                      <a:pt x="239" y="32"/>
                    </a:lnTo>
                    <a:lnTo>
                      <a:pt x="237" y="36"/>
                    </a:lnTo>
                    <a:lnTo>
                      <a:pt x="233" y="40"/>
                    </a:lnTo>
                    <a:lnTo>
                      <a:pt x="227" y="40"/>
                    </a:lnTo>
                    <a:lnTo>
                      <a:pt x="217" y="38"/>
                    </a:lnTo>
                    <a:lnTo>
                      <a:pt x="207" y="34"/>
                    </a:lnTo>
                    <a:lnTo>
                      <a:pt x="197" y="32"/>
                    </a:lnTo>
                    <a:lnTo>
                      <a:pt x="189" y="30"/>
                    </a:lnTo>
                    <a:lnTo>
                      <a:pt x="187" y="30"/>
                    </a:lnTo>
                    <a:lnTo>
                      <a:pt x="185" y="30"/>
                    </a:lnTo>
                    <a:lnTo>
                      <a:pt x="181" y="32"/>
                    </a:lnTo>
                    <a:lnTo>
                      <a:pt x="173" y="36"/>
                    </a:lnTo>
                    <a:lnTo>
                      <a:pt x="165" y="38"/>
                    </a:lnTo>
                    <a:lnTo>
                      <a:pt x="153" y="38"/>
                    </a:lnTo>
                    <a:lnTo>
                      <a:pt x="141" y="40"/>
                    </a:lnTo>
                    <a:lnTo>
                      <a:pt x="135" y="44"/>
                    </a:lnTo>
                    <a:lnTo>
                      <a:pt x="126" y="54"/>
                    </a:lnTo>
                    <a:lnTo>
                      <a:pt x="118" y="64"/>
                    </a:lnTo>
                    <a:lnTo>
                      <a:pt x="112" y="74"/>
                    </a:lnTo>
                    <a:lnTo>
                      <a:pt x="108" y="86"/>
                    </a:lnTo>
                    <a:lnTo>
                      <a:pt x="106" y="96"/>
                    </a:lnTo>
                    <a:lnTo>
                      <a:pt x="106" y="108"/>
                    </a:lnTo>
                    <a:lnTo>
                      <a:pt x="98" y="108"/>
                    </a:lnTo>
                    <a:lnTo>
                      <a:pt x="88" y="108"/>
                    </a:lnTo>
                    <a:lnTo>
                      <a:pt x="84" y="110"/>
                    </a:lnTo>
                    <a:lnTo>
                      <a:pt x="82" y="114"/>
                    </a:lnTo>
                    <a:lnTo>
                      <a:pt x="80" y="118"/>
                    </a:lnTo>
                    <a:lnTo>
                      <a:pt x="80" y="122"/>
                    </a:lnTo>
                    <a:lnTo>
                      <a:pt x="80" y="130"/>
                    </a:lnTo>
                    <a:lnTo>
                      <a:pt x="84" y="140"/>
                    </a:lnTo>
                    <a:lnTo>
                      <a:pt x="88" y="154"/>
                    </a:lnTo>
                    <a:lnTo>
                      <a:pt x="88" y="162"/>
                    </a:lnTo>
                    <a:lnTo>
                      <a:pt x="88" y="164"/>
                    </a:lnTo>
                    <a:lnTo>
                      <a:pt x="90" y="166"/>
                    </a:lnTo>
                    <a:lnTo>
                      <a:pt x="96" y="170"/>
                    </a:lnTo>
                    <a:lnTo>
                      <a:pt x="76" y="200"/>
                    </a:lnTo>
                    <a:lnTo>
                      <a:pt x="70" y="198"/>
                    </a:lnTo>
                    <a:lnTo>
                      <a:pt x="68" y="196"/>
                    </a:lnTo>
                    <a:lnTo>
                      <a:pt x="64" y="188"/>
                    </a:lnTo>
                    <a:lnTo>
                      <a:pt x="62" y="192"/>
                    </a:lnTo>
                    <a:lnTo>
                      <a:pt x="62" y="196"/>
                    </a:lnTo>
                    <a:lnTo>
                      <a:pt x="50" y="206"/>
                    </a:lnTo>
                    <a:lnTo>
                      <a:pt x="42" y="210"/>
                    </a:lnTo>
                    <a:lnTo>
                      <a:pt x="36" y="214"/>
                    </a:lnTo>
                    <a:lnTo>
                      <a:pt x="26" y="212"/>
                    </a:lnTo>
                    <a:lnTo>
                      <a:pt x="18" y="208"/>
                    </a:lnTo>
                    <a:lnTo>
                      <a:pt x="10" y="204"/>
                    </a:lnTo>
                    <a:lnTo>
                      <a:pt x="8" y="202"/>
                    </a:lnTo>
                    <a:lnTo>
                      <a:pt x="8" y="200"/>
                    </a:lnTo>
                    <a:lnTo>
                      <a:pt x="10" y="196"/>
                    </a:lnTo>
                    <a:lnTo>
                      <a:pt x="12" y="194"/>
                    </a:lnTo>
                    <a:lnTo>
                      <a:pt x="6" y="192"/>
                    </a:lnTo>
                    <a:lnTo>
                      <a:pt x="2" y="190"/>
                    </a:lnTo>
                    <a:lnTo>
                      <a:pt x="2" y="188"/>
                    </a:lnTo>
                    <a:lnTo>
                      <a:pt x="2" y="184"/>
                    </a:lnTo>
                    <a:lnTo>
                      <a:pt x="4" y="178"/>
                    </a:lnTo>
                    <a:lnTo>
                      <a:pt x="8" y="174"/>
                    </a:lnTo>
                    <a:lnTo>
                      <a:pt x="4" y="168"/>
                    </a:lnTo>
                    <a:lnTo>
                      <a:pt x="2" y="160"/>
                    </a:lnTo>
                    <a:lnTo>
                      <a:pt x="0" y="144"/>
                    </a:lnTo>
                    <a:lnTo>
                      <a:pt x="10" y="144"/>
                    </a:lnTo>
                    <a:lnTo>
                      <a:pt x="16" y="140"/>
                    </a:lnTo>
                    <a:lnTo>
                      <a:pt x="22" y="136"/>
                    </a:lnTo>
                    <a:lnTo>
                      <a:pt x="24" y="128"/>
                    </a:lnTo>
                    <a:lnTo>
                      <a:pt x="32" y="128"/>
                    </a:lnTo>
                    <a:lnTo>
                      <a:pt x="38" y="124"/>
                    </a:lnTo>
                    <a:lnTo>
                      <a:pt x="44" y="122"/>
                    </a:lnTo>
                    <a:lnTo>
                      <a:pt x="52" y="122"/>
                    </a:lnTo>
                    <a:lnTo>
                      <a:pt x="54" y="120"/>
                    </a:lnTo>
                    <a:lnTo>
                      <a:pt x="58" y="116"/>
                    </a:lnTo>
                    <a:lnTo>
                      <a:pt x="60" y="118"/>
                    </a:lnTo>
                    <a:lnTo>
                      <a:pt x="64" y="118"/>
                    </a:lnTo>
                    <a:lnTo>
                      <a:pt x="70" y="118"/>
                    </a:lnTo>
                    <a:lnTo>
                      <a:pt x="72" y="116"/>
                    </a:lnTo>
                    <a:lnTo>
                      <a:pt x="62" y="116"/>
                    </a:lnTo>
                    <a:lnTo>
                      <a:pt x="60" y="114"/>
                    </a:lnTo>
                    <a:lnTo>
                      <a:pt x="58" y="110"/>
                    </a:lnTo>
                    <a:lnTo>
                      <a:pt x="60" y="106"/>
                    </a:lnTo>
                    <a:lnTo>
                      <a:pt x="66" y="102"/>
                    </a:lnTo>
                    <a:lnTo>
                      <a:pt x="76" y="98"/>
                    </a:lnTo>
                    <a:lnTo>
                      <a:pt x="80" y="94"/>
                    </a:lnTo>
                    <a:lnTo>
                      <a:pt x="86" y="86"/>
                    </a:lnTo>
                    <a:lnTo>
                      <a:pt x="92" y="70"/>
                    </a:lnTo>
                    <a:lnTo>
                      <a:pt x="94" y="68"/>
                    </a:lnTo>
                    <a:lnTo>
                      <a:pt x="96" y="68"/>
                    </a:lnTo>
                    <a:lnTo>
                      <a:pt x="102" y="64"/>
                    </a:lnTo>
                    <a:lnTo>
                      <a:pt x="106" y="60"/>
                    </a:lnTo>
                    <a:lnTo>
                      <a:pt x="108" y="56"/>
                    </a:lnTo>
                    <a:lnTo>
                      <a:pt x="108" y="52"/>
                    </a:lnTo>
                    <a:lnTo>
                      <a:pt x="112" y="50"/>
                    </a:lnTo>
                    <a:lnTo>
                      <a:pt x="116" y="48"/>
                    </a:lnTo>
                    <a:lnTo>
                      <a:pt x="116" y="40"/>
                    </a:lnTo>
                    <a:lnTo>
                      <a:pt x="106" y="44"/>
                    </a:lnTo>
                    <a:lnTo>
                      <a:pt x="104" y="44"/>
                    </a:lnTo>
                    <a:lnTo>
                      <a:pt x="100" y="42"/>
                    </a:lnTo>
                    <a:lnTo>
                      <a:pt x="106" y="42"/>
                    </a:lnTo>
                    <a:lnTo>
                      <a:pt x="106" y="40"/>
                    </a:lnTo>
                    <a:lnTo>
                      <a:pt x="112" y="38"/>
                    </a:lnTo>
                    <a:lnTo>
                      <a:pt x="114" y="34"/>
                    </a:lnTo>
                    <a:lnTo>
                      <a:pt x="116" y="34"/>
                    </a:lnTo>
                    <a:lnTo>
                      <a:pt x="120" y="36"/>
                    </a:lnTo>
                    <a:lnTo>
                      <a:pt x="135" y="36"/>
                    </a:lnTo>
                    <a:lnTo>
                      <a:pt x="135" y="28"/>
                    </a:lnTo>
                    <a:lnTo>
                      <a:pt x="135" y="26"/>
                    </a:lnTo>
                    <a:lnTo>
                      <a:pt x="139" y="26"/>
                    </a:lnTo>
                    <a:lnTo>
                      <a:pt x="145" y="28"/>
                    </a:lnTo>
                    <a:lnTo>
                      <a:pt x="155" y="22"/>
                    </a:lnTo>
                    <a:lnTo>
                      <a:pt x="161" y="16"/>
                    </a:lnTo>
                    <a:lnTo>
                      <a:pt x="165" y="12"/>
                    </a:lnTo>
                    <a:lnTo>
                      <a:pt x="167" y="14"/>
                    </a:lnTo>
                    <a:lnTo>
                      <a:pt x="169" y="16"/>
                    </a:lnTo>
                    <a:lnTo>
                      <a:pt x="175" y="18"/>
                    </a:lnTo>
                    <a:lnTo>
                      <a:pt x="181" y="16"/>
                    </a:lnTo>
                    <a:lnTo>
                      <a:pt x="185" y="12"/>
                    </a:lnTo>
                    <a:lnTo>
                      <a:pt x="189" y="8"/>
                    </a:lnTo>
                    <a:lnTo>
                      <a:pt x="209" y="4"/>
                    </a:lnTo>
                    <a:lnTo>
                      <a:pt x="227" y="0"/>
                    </a:lnTo>
                    <a:lnTo>
                      <a:pt x="233" y="2"/>
                    </a:lnTo>
                    <a:lnTo>
                      <a:pt x="239" y="4"/>
                    </a:lnTo>
                    <a:lnTo>
                      <a:pt x="243" y="8"/>
                    </a:lnTo>
                    <a:lnTo>
                      <a:pt x="245" y="12"/>
                    </a:lnTo>
                    <a:lnTo>
                      <a:pt x="249" y="6"/>
                    </a:lnTo>
                    <a:lnTo>
                      <a:pt x="251" y="2"/>
                    </a:lnTo>
                    <a:lnTo>
                      <a:pt x="257" y="2"/>
                    </a:lnTo>
                    <a:lnTo>
                      <a:pt x="265" y="2"/>
                    </a:lnTo>
                    <a:lnTo>
                      <a:pt x="271" y="4"/>
                    </a:lnTo>
                    <a:lnTo>
                      <a:pt x="279" y="6"/>
                    </a:lnTo>
                    <a:lnTo>
                      <a:pt x="289" y="6"/>
                    </a:lnTo>
                    <a:lnTo>
                      <a:pt x="289" y="14"/>
                    </a:lnTo>
                    <a:lnTo>
                      <a:pt x="277" y="14"/>
                    </a:lnTo>
                    <a:lnTo>
                      <a:pt x="281" y="16"/>
                    </a:lnTo>
                    <a:lnTo>
                      <a:pt x="287" y="18"/>
                    </a:lnTo>
                    <a:lnTo>
                      <a:pt x="291" y="18"/>
                    </a:lnTo>
                    <a:lnTo>
                      <a:pt x="295" y="14"/>
                    </a:lnTo>
                    <a:lnTo>
                      <a:pt x="295" y="26"/>
                    </a:lnTo>
                    <a:lnTo>
                      <a:pt x="279" y="30"/>
                    </a:lnTo>
                    <a:lnTo>
                      <a:pt x="285"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4" name="Freeform 153"/>
              <p:cNvSpPr>
                <a:spLocks noChangeAspect="1"/>
              </p:cNvSpPr>
              <p:nvPr/>
            </p:nvSpPr>
            <p:spPr bwMode="gray">
              <a:xfrm>
                <a:off x="2986" y="1056"/>
                <a:ext cx="58" cy="34"/>
              </a:xfrm>
              <a:custGeom>
                <a:avLst/>
                <a:gdLst>
                  <a:gd name="T0" fmla="*/ 58 w 58"/>
                  <a:gd name="T1" fmla="*/ 34 h 34"/>
                  <a:gd name="T2" fmla="*/ 52 w 58"/>
                  <a:gd name="T3" fmla="*/ 24 h 34"/>
                  <a:gd name="T4" fmla="*/ 48 w 58"/>
                  <a:gd name="T5" fmla="*/ 16 h 34"/>
                  <a:gd name="T6" fmla="*/ 52 w 58"/>
                  <a:gd name="T7" fmla="*/ 16 h 34"/>
                  <a:gd name="T8" fmla="*/ 54 w 58"/>
                  <a:gd name="T9" fmla="*/ 14 h 34"/>
                  <a:gd name="T10" fmla="*/ 54 w 58"/>
                  <a:gd name="T11" fmla="*/ 4 h 34"/>
                  <a:gd name="T12" fmla="*/ 48 w 58"/>
                  <a:gd name="T13" fmla="*/ 6 h 34"/>
                  <a:gd name="T14" fmla="*/ 44 w 58"/>
                  <a:gd name="T15" fmla="*/ 6 h 34"/>
                  <a:gd name="T16" fmla="*/ 40 w 58"/>
                  <a:gd name="T17" fmla="*/ 4 h 34"/>
                  <a:gd name="T18" fmla="*/ 32 w 58"/>
                  <a:gd name="T19" fmla="*/ 0 h 34"/>
                  <a:gd name="T20" fmla="*/ 24 w 58"/>
                  <a:gd name="T21" fmla="*/ 0 h 34"/>
                  <a:gd name="T22" fmla="*/ 14 w 58"/>
                  <a:gd name="T23" fmla="*/ 2 h 34"/>
                  <a:gd name="T24" fmla="*/ 6 w 58"/>
                  <a:gd name="T25" fmla="*/ 6 h 34"/>
                  <a:gd name="T26" fmla="*/ 2 w 58"/>
                  <a:gd name="T27" fmla="*/ 8 h 34"/>
                  <a:gd name="T28" fmla="*/ 0 w 58"/>
                  <a:gd name="T29" fmla="*/ 10 h 34"/>
                  <a:gd name="T30" fmla="*/ 2 w 58"/>
                  <a:gd name="T31" fmla="*/ 16 h 34"/>
                  <a:gd name="T32" fmla="*/ 6 w 58"/>
                  <a:gd name="T33" fmla="*/ 20 h 34"/>
                  <a:gd name="T34" fmla="*/ 10 w 58"/>
                  <a:gd name="T35" fmla="*/ 22 h 34"/>
                  <a:gd name="T36" fmla="*/ 18 w 58"/>
                  <a:gd name="T37" fmla="*/ 24 h 34"/>
                  <a:gd name="T38" fmla="*/ 26 w 58"/>
                  <a:gd name="T39" fmla="*/ 22 h 34"/>
                  <a:gd name="T40" fmla="*/ 30 w 58"/>
                  <a:gd name="T41" fmla="*/ 22 h 34"/>
                  <a:gd name="T42" fmla="*/ 34 w 58"/>
                  <a:gd name="T43" fmla="*/ 24 h 34"/>
                  <a:gd name="T44" fmla="*/ 36 w 58"/>
                  <a:gd name="T45" fmla="*/ 28 h 34"/>
                  <a:gd name="T46" fmla="*/ 38 w 58"/>
                  <a:gd name="T47" fmla="*/ 32 h 34"/>
                  <a:gd name="T48" fmla="*/ 42 w 58"/>
                  <a:gd name="T49" fmla="*/ 34 h 34"/>
                  <a:gd name="T50" fmla="*/ 44 w 58"/>
                  <a:gd name="T51" fmla="*/ 34 h 34"/>
                  <a:gd name="T52" fmla="*/ 46 w 58"/>
                  <a:gd name="T53" fmla="*/ 30 h 34"/>
                  <a:gd name="T54" fmla="*/ 50 w 58"/>
                  <a:gd name="T55" fmla="*/ 30 h 34"/>
                  <a:gd name="T56" fmla="*/ 54 w 58"/>
                  <a:gd name="T57" fmla="*/ 32 h 34"/>
                  <a:gd name="T58" fmla="*/ 58 w 58"/>
                  <a:gd name="T59" fmla="*/ 34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8" h="34">
                    <a:moveTo>
                      <a:pt x="58" y="34"/>
                    </a:moveTo>
                    <a:lnTo>
                      <a:pt x="52" y="24"/>
                    </a:lnTo>
                    <a:lnTo>
                      <a:pt x="48" y="16"/>
                    </a:lnTo>
                    <a:lnTo>
                      <a:pt x="52" y="16"/>
                    </a:lnTo>
                    <a:lnTo>
                      <a:pt x="54" y="14"/>
                    </a:lnTo>
                    <a:lnTo>
                      <a:pt x="54" y="4"/>
                    </a:lnTo>
                    <a:lnTo>
                      <a:pt x="48" y="6"/>
                    </a:lnTo>
                    <a:lnTo>
                      <a:pt x="44" y="6"/>
                    </a:lnTo>
                    <a:lnTo>
                      <a:pt x="40" y="4"/>
                    </a:lnTo>
                    <a:lnTo>
                      <a:pt x="32" y="0"/>
                    </a:lnTo>
                    <a:lnTo>
                      <a:pt x="24" y="0"/>
                    </a:lnTo>
                    <a:lnTo>
                      <a:pt x="14" y="2"/>
                    </a:lnTo>
                    <a:lnTo>
                      <a:pt x="6" y="6"/>
                    </a:lnTo>
                    <a:lnTo>
                      <a:pt x="2" y="8"/>
                    </a:lnTo>
                    <a:lnTo>
                      <a:pt x="0" y="10"/>
                    </a:lnTo>
                    <a:lnTo>
                      <a:pt x="2" y="16"/>
                    </a:lnTo>
                    <a:lnTo>
                      <a:pt x="6" y="20"/>
                    </a:lnTo>
                    <a:lnTo>
                      <a:pt x="10" y="22"/>
                    </a:lnTo>
                    <a:lnTo>
                      <a:pt x="18" y="24"/>
                    </a:lnTo>
                    <a:lnTo>
                      <a:pt x="26" y="22"/>
                    </a:lnTo>
                    <a:lnTo>
                      <a:pt x="30" y="22"/>
                    </a:lnTo>
                    <a:lnTo>
                      <a:pt x="34" y="24"/>
                    </a:lnTo>
                    <a:lnTo>
                      <a:pt x="36" y="28"/>
                    </a:lnTo>
                    <a:lnTo>
                      <a:pt x="38" y="32"/>
                    </a:lnTo>
                    <a:lnTo>
                      <a:pt x="42" y="34"/>
                    </a:lnTo>
                    <a:lnTo>
                      <a:pt x="44" y="34"/>
                    </a:lnTo>
                    <a:lnTo>
                      <a:pt x="46" y="30"/>
                    </a:lnTo>
                    <a:lnTo>
                      <a:pt x="50" y="30"/>
                    </a:lnTo>
                    <a:lnTo>
                      <a:pt x="54" y="32"/>
                    </a:lnTo>
                    <a:lnTo>
                      <a:pt x="58" y="3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5" name="Freeform 154"/>
              <p:cNvSpPr>
                <a:spLocks noChangeAspect="1"/>
              </p:cNvSpPr>
              <p:nvPr/>
            </p:nvSpPr>
            <p:spPr bwMode="gray">
              <a:xfrm>
                <a:off x="2964" y="1078"/>
                <a:ext cx="86" cy="50"/>
              </a:xfrm>
              <a:custGeom>
                <a:avLst/>
                <a:gdLst>
                  <a:gd name="T0" fmla="*/ 68 w 86"/>
                  <a:gd name="T1" fmla="*/ 50 h 50"/>
                  <a:gd name="T2" fmla="*/ 74 w 86"/>
                  <a:gd name="T3" fmla="*/ 50 h 50"/>
                  <a:gd name="T4" fmla="*/ 80 w 86"/>
                  <a:gd name="T5" fmla="*/ 48 h 50"/>
                  <a:gd name="T6" fmla="*/ 84 w 86"/>
                  <a:gd name="T7" fmla="*/ 46 h 50"/>
                  <a:gd name="T8" fmla="*/ 86 w 86"/>
                  <a:gd name="T9" fmla="*/ 42 h 50"/>
                  <a:gd name="T10" fmla="*/ 86 w 86"/>
                  <a:gd name="T11" fmla="*/ 38 h 50"/>
                  <a:gd name="T12" fmla="*/ 84 w 86"/>
                  <a:gd name="T13" fmla="*/ 30 h 50"/>
                  <a:gd name="T14" fmla="*/ 84 w 86"/>
                  <a:gd name="T15" fmla="*/ 26 h 50"/>
                  <a:gd name="T16" fmla="*/ 80 w 86"/>
                  <a:gd name="T17" fmla="*/ 12 h 50"/>
                  <a:gd name="T18" fmla="*/ 76 w 86"/>
                  <a:gd name="T19" fmla="*/ 10 h 50"/>
                  <a:gd name="T20" fmla="*/ 72 w 86"/>
                  <a:gd name="T21" fmla="*/ 8 h 50"/>
                  <a:gd name="T22" fmla="*/ 68 w 86"/>
                  <a:gd name="T23" fmla="*/ 8 h 50"/>
                  <a:gd name="T24" fmla="*/ 66 w 86"/>
                  <a:gd name="T25" fmla="*/ 12 h 50"/>
                  <a:gd name="T26" fmla="*/ 64 w 86"/>
                  <a:gd name="T27" fmla="*/ 12 h 50"/>
                  <a:gd name="T28" fmla="*/ 60 w 86"/>
                  <a:gd name="T29" fmla="*/ 10 h 50"/>
                  <a:gd name="T30" fmla="*/ 58 w 86"/>
                  <a:gd name="T31" fmla="*/ 6 h 50"/>
                  <a:gd name="T32" fmla="*/ 56 w 86"/>
                  <a:gd name="T33" fmla="*/ 2 h 50"/>
                  <a:gd name="T34" fmla="*/ 52 w 86"/>
                  <a:gd name="T35" fmla="*/ 0 h 50"/>
                  <a:gd name="T36" fmla="*/ 48 w 86"/>
                  <a:gd name="T37" fmla="*/ 0 h 50"/>
                  <a:gd name="T38" fmla="*/ 40 w 86"/>
                  <a:gd name="T39" fmla="*/ 2 h 50"/>
                  <a:gd name="T40" fmla="*/ 42 w 86"/>
                  <a:gd name="T41" fmla="*/ 4 h 50"/>
                  <a:gd name="T42" fmla="*/ 44 w 86"/>
                  <a:gd name="T43" fmla="*/ 12 h 50"/>
                  <a:gd name="T44" fmla="*/ 42 w 86"/>
                  <a:gd name="T45" fmla="*/ 16 h 50"/>
                  <a:gd name="T46" fmla="*/ 42 w 86"/>
                  <a:gd name="T47" fmla="*/ 18 h 50"/>
                  <a:gd name="T48" fmla="*/ 38 w 86"/>
                  <a:gd name="T49" fmla="*/ 22 h 50"/>
                  <a:gd name="T50" fmla="*/ 32 w 86"/>
                  <a:gd name="T51" fmla="*/ 24 h 50"/>
                  <a:gd name="T52" fmla="*/ 30 w 86"/>
                  <a:gd name="T53" fmla="*/ 24 h 50"/>
                  <a:gd name="T54" fmla="*/ 28 w 86"/>
                  <a:gd name="T55" fmla="*/ 22 h 50"/>
                  <a:gd name="T56" fmla="*/ 24 w 86"/>
                  <a:gd name="T57" fmla="*/ 18 h 50"/>
                  <a:gd name="T58" fmla="*/ 18 w 86"/>
                  <a:gd name="T59" fmla="*/ 12 h 50"/>
                  <a:gd name="T60" fmla="*/ 16 w 86"/>
                  <a:gd name="T61" fmla="*/ 10 h 50"/>
                  <a:gd name="T62" fmla="*/ 12 w 86"/>
                  <a:gd name="T63" fmla="*/ 10 h 50"/>
                  <a:gd name="T64" fmla="*/ 8 w 86"/>
                  <a:gd name="T65" fmla="*/ 10 h 50"/>
                  <a:gd name="T66" fmla="*/ 6 w 86"/>
                  <a:gd name="T67" fmla="*/ 12 h 50"/>
                  <a:gd name="T68" fmla="*/ 2 w 86"/>
                  <a:gd name="T69" fmla="*/ 20 h 50"/>
                  <a:gd name="T70" fmla="*/ 2 w 86"/>
                  <a:gd name="T71" fmla="*/ 26 h 50"/>
                  <a:gd name="T72" fmla="*/ 0 w 86"/>
                  <a:gd name="T73" fmla="*/ 30 h 50"/>
                  <a:gd name="T74" fmla="*/ 2 w 86"/>
                  <a:gd name="T75" fmla="*/ 38 h 50"/>
                  <a:gd name="T76" fmla="*/ 2 w 86"/>
                  <a:gd name="T77" fmla="*/ 36 h 50"/>
                  <a:gd name="T78" fmla="*/ 4 w 86"/>
                  <a:gd name="T79" fmla="*/ 34 h 50"/>
                  <a:gd name="T80" fmla="*/ 12 w 86"/>
                  <a:gd name="T81" fmla="*/ 34 h 50"/>
                  <a:gd name="T82" fmla="*/ 24 w 86"/>
                  <a:gd name="T83" fmla="*/ 34 h 50"/>
                  <a:gd name="T84" fmla="*/ 28 w 86"/>
                  <a:gd name="T85" fmla="*/ 36 h 50"/>
                  <a:gd name="T86" fmla="*/ 34 w 86"/>
                  <a:gd name="T87" fmla="*/ 38 h 50"/>
                  <a:gd name="T88" fmla="*/ 42 w 86"/>
                  <a:gd name="T89" fmla="*/ 36 h 50"/>
                  <a:gd name="T90" fmla="*/ 50 w 86"/>
                  <a:gd name="T91" fmla="*/ 32 h 50"/>
                  <a:gd name="T92" fmla="*/ 54 w 86"/>
                  <a:gd name="T93" fmla="*/ 38 h 50"/>
                  <a:gd name="T94" fmla="*/ 58 w 86"/>
                  <a:gd name="T95" fmla="*/ 40 h 50"/>
                  <a:gd name="T96" fmla="*/ 58 w 86"/>
                  <a:gd name="T97" fmla="*/ 44 h 50"/>
                  <a:gd name="T98" fmla="*/ 60 w 86"/>
                  <a:gd name="T99" fmla="*/ 48 h 50"/>
                  <a:gd name="T100" fmla="*/ 66 w 86"/>
                  <a:gd name="T101" fmla="*/ 50 h 50"/>
                  <a:gd name="T102" fmla="*/ 68 w 86"/>
                  <a:gd name="T103" fmla="*/ 50 h 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6" h="50">
                    <a:moveTo>
                      <a:pt x="68" y="50"/>
                    </a:moveTo>
                    <a:lnTo>
                      <a:pt x="74" y="50"/>
                    </a:lnTo>
                    <a:lnTo>
                      <a:pt x="80" y="48"/>
                    </a:lnTo>
                    <a:lnTo>
                      <a:pt x="84" y="46"/>
                    </a:lnTo>
                    <a:lnTo>
                      <a:pt x="86" y="42"/>
                    </a:lnTo>
                    <a:lnTo>
                      <a:pt x="86" y="38"/>
                    </a:lnTo>
                    <a:lnTo>
                      <a:pt x="84" y="30"/>
                    </a:lnTo>
                    <a:lnTo>
                      <a:pt x="84" y="26"/>
                    </a:lnTo>
                    <a:lnTo>
                      <a:pt x="80" y="12"/>
                    </a:lnTo>
                    <a:lnTo>
                      <a:pt x="76" y="10"/>
                    </a:lnTo>
                    <a:lnTo>
                      <a:pt x="72" y="8"/>
                    </a:lnTo>
                    <a:lnTo>
                      <a:pt x="68" y="8"/>
                    </a:lnTo>
                    <a:lnTo>
                      <a:pt x="66" y="12"/>
                    </a:lnTo>
                    <a:lnTo>
                      <a:pt x="64" y="12"/>
                    </a:lnTo>
                    <a:lnTo>
                      <a:pt x="60" y="10"/>
                    </a:lnTo>
                    <a:lnTo>
                      <a:pt x="58" y="6"/>
                    </a:lnTo>
                    <a:lnTo>
                      <a:pt x="56" y="2"/>
                    </a:lnTo>
                    <a:lnTo>
                      <a:pt x="52" y="0"/>
                    </a:lnTo>
                    <a:lnTo>
                      <a:pt x="48" y="0"/>
                    </a:lnTo>
                    <a:lnTo>
                      <a:pt x="40" y="2"/>
                    </a:lnTo>
                    <a:lnTo>
                      <a:pt x="42" y="4"/>
                    </a:lnTo>
                    <a:lnTo>
                      <a:pt x="44" y="12"/>
                    </a:lnTo>
                    <a:lnTo>
                      <a:pt x="42" y="16"/>
                    </a:lnTo>
                    <a:lnTo>
                      <a:pt x="42" y="18"/>
                    </a:lnTo>
                    <a:lnTo>
                      <a:pt x="38" y="22"/>
                    </a:lnTo>
                    <a:lnTo>
                      <a:pt x="32" y="24"/>
                    </a:lnTo>
                    <a:lnTo>
                      <a:pt x="30" y="24"/>
                    </a:lnTo>
                    <a:lnTo>
                      <a:pt x="28" y="22"/>
                    </a:lnTo>
                    <a:lnTo>
                      <a:pt x="24" y="18"/>
                    </a:lnTo>
                    <a:lnTo>
                      <a:pt x="18" y="12"/>
                    </a:lnTo>
                    <a:lnTo>
                      <a:pt x="16" y="10"/>
                    </a:lnTo>
                    <a:lnTo>
                      <a:pt x="12" y="10"/>
                    </a:lnTo>
                    <a:lnTo>
                      <a:pt x="8" y="10"/>
                    </a:lnTo>
                    <a:lnTo>
                      <a:pt x="6" y="12"/>
                    </a:lnTo>
                    <a:lnTo>
                      <a:pt x="2" y="20"/>
                    </a:lnTo>
                    <a:lnTo>
                      <a:pt x="2" y="26"/>
                    </a:lnTo>
                    <a:lnTo>
                      <a:pt x="0" y="30"/>
                    </a:lnTo>
                    <a:lnTo>
                      <a:pt x="2" y="38"/>
                    </a:lnTo>
                    <a:lnTo>
                      <a:pt x="2" y="36"/>
                    </a:lnTo>
                    <a:lnTo>
                      <a:pt x="4" y="34"/>
                    </a:lnTo>
                    <a:lnTo>
                      <a:pt x="12" y="34"/>
                    </a:lnTo>
                    <a:lnTo>
                      <a:pt x="24" y="34"/>
                    </a:lnTo>
                    <a:lnTo>
                      <a:pt x="28" y="36"/>
                    </a:lnTo>
                    <a:lnTo>
                      <a:pt x="34" y="38"/>
                    </a:lnTo>
                    <a:lnTo>
                      <a:pt x="42" y="36"/>
                    </a:lnTo>
                    <a:lnTo>
                      <a:pt x="50" y="32"/>
                    </a:lnTo>
                    <a:lnTo>
                      <a:pt x="54" y="38"/>
                    </a:lnTo>
                    <a:lnTo>
                      <a:pt x="58" y="40"/>
                    </a:lnTo>
                    <a:lnTo>
                      <a:pt x="58" y="44"/>
                    </a:lnTo>
                    <a:lnTo>
                      <a:pt x="60" y="48"/>
                    </a:lnTo>
                    <a:lnTo>
                      <a:pt x="66" y="50"/>
                    </a:lnTo>
                    <a:lnTo>
                      <a:pt x="68"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6" name="Freeform 155"/>
              <p:cNvSpPr>
                <a:spLocks noChangeAspect="1"/>
              </p:cNvSpPr>
              <p:nvPr/>
            </p:nvSpPr>
            <p:spPr bwMode="gray">
              <a:xfrm>
                <a:off x="2964" y="1110"/>
                <a:ext cx="64" cy="48"/>
              </a:xfrm>
              <a:custGeom>
                <a:avLst/>
                <a:gdLst>
                  <a:gd name="T0" fmla="*/ 64 w 64"/>
                  <a:gd name="T1" fmla="*/ 18 h 48"/>
                  <a:gd name="T2" fmla="*/ 60 w 64"/>
                  <a:gd name="T3" fmla="*/ 16 h 48"/>
                  <a:gd name="T4" fmla="*/ 58 w 64"/>
                  <a:gd name="T5" fmla="*/ 12 h 48"/>
                  <a:gd name="T6" fmla="*/ 58 w 64"/>
                  <a:gd name="T7" fmla="*/ 8 h 48"/>
                  <a:gd name="T8" fmla="*/ 54 w 64"/>
                  <a:gd name="T9" fmla="*/ 6 h 48"/>
                  <a:gd name="T10" fmla="*/ 50 w 64"/>
                  <a:gd name="T11" fmla="*/ 0 h 48"/>
                  <a:gd name="T12" fmla="*/ 42 w 64"/>
                  <a:gd name="T13" fmla="*/ 4 h 48"/>
                  <a:gd name="T14" fmla="*/ 34 w 64"/>
                  <a:gd name="T15" fmla="*/ 6 h 48"/>
                  <a:gd name="T16" fmla="*/ 28 w 64"/>
                  <a:gd name="T17" fmla="*/ 4 h 48"/>
                  <a:gd name="T18" fmla="*/ 24 w 64"/>
                  <a:gd name="T19" fmla="*/ 2 h 48"/>
                  <a:gd name="T20" fmla="*/ 12 w 64"/>
                  <a:gd name="T21" fmla="*/ 2 h 48"/>
                  <a:gd name="T22" fmla="*/ 4 w 64"/>
                  <a:gd name="T23" fmla="*/ 2 h 48"/>
                  <a:gd name="T24" fmla="*/ 2 w 64"/>
                  <a:gd name="T25" fmla="*/ 4 h 48"/>
                  <a:gd name="T26" fmla="*/ 0 w 64"/>
                  <a:gd name="T27" fmla="*/ 6 h 48"/>
                  <a:gd name="T28" fmla="*/ 0 w 64"/>
                  <a:gd name="T29" fmla="*/ 20 h 48"/>
                  <a:gd name="T30" fmla="*/ 8 w 64"/>
                  <a:gd name="T31" fmla="*/ 20 h 48"/>
                  <a:gd name="T32" fmla="*/ 16 w 64"/>
                  <a:gd name="T33" fmla="*/ 20 h 48"/>
                  <a:gd name="T34" fmla="*/ 22 w 64"/>
                  <a:gd name="T35" fmla="*/ 22 h 48"/>
                  <a:gd name="T36" fmla="*/ 28 w 64"/>
                  <a:gd name="T37" fmla="*/ 24 h 48"/>
                  <a:gd name="T38" fmla="*/ 26 w 64"/>
                  <a:gd name="T39" fmla="*/ 36 h 48"/>
                  <a:gd name="T40" fmla="*/ 30 w 64"/>
                  <a:gd name="T41" fmla="*/ 40 h 48"/>
                  <a:gd name="T42" fmla="*/ 32 w 64"/>
                  <a:gd name="T43" fmla="*/ 40 h 48"/>
                  <a:gd name="T44" fmla="*/ 34 w 64"/>
                  <a:gd name="T45" fmla="*/ 42 h 48"/>
                  <a:gd name="T46" fmla="*/ 38 w 64"/>
                  <a:gd name="T47" fmla="*/ 46 h 48"/>
                  <a:gd name="T48" fmla="*/ 40 w 64"/>
                  <a:gd name="T49" fmla="*/ 48 h 48"/>
                  <a:gd name="T50" fmla="*/ 44 w 64"/>
                  <a:gd name="T51" fmla="*/ 46 h 48"/>
                  <a:gd name="T52" fmla="*/ 50 w 64"/>
                  <a:gd name="T53" fmla="*/ 46 h 48"/>
                  <a:gd name="T54" fmla="*/ 56 w 64"/>
                  <a:gd name="T55" fmla="*/ 34 h 48"/>
                  <a:gd name="T56" fmla="*/ 58 w 64"/>
                  <a:gd name="T57" fmla="*/ 30 h 48"/>
                  <a:gd name="T58" fmla="*/ 64 w 64"/>
                  <a:gd name="T59" fmla="*/ 24 h 48"/>
                  <a:gd name="T60" fmla="*/ 64 w 64"/>
                  <a:gd name="T61" fmla="*/ 20 h 48"/>
                  <a:gd name="T62" fmla="*/ 64 w 64"/>
                  <a:gd name="T63" fmla="*/ 18 h 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4" h="48">
                    <a:moveTo>
                      <a:pt x="64" y="18"/>
                    </a:moveTo>
                    <a:lnTo>
                      <a:pt x="60" y="16"/>
                    </a:lnTo>
                    <a:lnTo>
                      <a:pt x="58" y="12"/>
                    </a:lnTo>
                    <a:lnTo>
                      <a:pt x="58" y="8"/>
                    </a:lnTo>
                    <a:lnTo>
                      <a:pt x="54" y="6"/>
                    </a:lnTo>
                    <a:lnTo>
                      <a:pt x="50" y="0"/>
                    </a:lnTo>
                    <a:lnTo>
                      <a:pt x="42" y="4"/>
                    </a:lnTo>
                    <a:lnTo>
                      <a:pt x="34" y="6"/>
                    </a:lnTo>
                    <a:lnTo>
                      <a:pt x="28" y="4"/>
                    </a:lnTo>
                    <a:lnTo>
                      <a:pt x="24" y="2"/>
                    </a:lnTo>
                    <a:lnTo>
                      <a:pt x="12" y="2"/>
                    </a:lnTo>
                    <a:lnTo>
                      <a:pt x="4" y="2"/>
                    </a:lnTo>
                    <a:lnTo>
                      <a:pt x="2" y="4"/>
                    </a:lnTo>
                    <a:lnTo>
                      <a:pt x="0" y="6"/>
                    </a:lnTo>
                    <a:lnTo>
                      <a:pt x="0" y="20"/>
                    </a:lnTo>
                    <a:lnTo>
                      <a:pt x="8" y="20"/>
                    </a:lnTo>
                    <a:lnTo>
                      <a:pt x="16" y="20"/>
                    </a:lnTo>
                    <a:lnTo>
                      <a:pt x="22" y="22"/>
                    </a:lnTo>
                    <a:lnTo>
                      <a:pt x="28" y="24"/>
                    </a:lnTo>
                    <a:lnTo>
                      <a:pt x="26" y="36"/>
                    </a:lnTo>
                    <a:lnTo>
                      <a:pt x="30" y="40"/>
                    </a:lnTo>
                    <a:lnTo>
                      <a:pt x="32" y="40"/>
                    </a:lnTo>
                    <a:lnTo>
                      <a:pt x="34" y="42"/>
                    </a:lnTo>
                    <a:lnTo>
                      <a:pt x="38" y="46"/>
                    </a:lnTo>
                    <a:lnTo>
                      <a:pt x="40" y="48"/>
                    </a:lnTo>
                    <a:lnTo>
                      <a:pt x="44" y="46"/>
                    </a:lnTo>
                    <a:lnTo>
                      <a:pt x="50" y="46"/>
                    </a:lnTo>
                    <a:lnTo>
                      <a:pt x="56" y="34"/>
                    </a:lnTo>
                    <a:lnTo>
                      <a:pt x="58" y="30"/>
                    </a:lnTo>
                    <a:lnTo>
                      <a:pt x="64" y="24"/>
                    </a:lnTo>
                    <a:lnTo>
                      <a:pt x="64" y="20"/>
                    </a:lnTo>
                    <a:lnTo>
                      <a:pt x="64"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7" name="Freeform 156"/>
              <p:cNvSpPr>
                <a:spLocks noChangeAspect="1"/>
              </p:cNvSpPr>
              <p:nvPr/>
            </p:nvSpPr>
            <p:spPr bwMode="gray">
              <a:xfrm>
                <a:off x="2952" y="1130"/>
                <a:ext cx="40" cy="16"/>
              </a:xfrm>
              <a:custGeom>
                <a:avLst/>
                <a:gdLst>
                  <a:gd name="T0" fmla="*/ 38 w 40"/>
                  <a:gd name="T1" fmla="*/ 16 h 16"/>
                  <a:gd name="T2" fmla="*/ 40 w 40"/>
                  <a:gd name="T3" fmla="*/ 4 h 16"/>
                  <a:gd name="T4" fmla="*/ 34 w 40"/>
                  <a:gd name="T5" fmla="*/ 2 h 16"/>
                  <a:gd name="T6" fmla="*/ 28 w 40"/>
                  <a:gd name="T7" fmla="*/ 0 h 16"/>
                  <a:gd name="T8" fmla="*/ 20 w 40"/>
                  <a:gd name="T9" fmla="*/ 0 h 16"/>
                  <a:gd name="T10" fmla="*/ 14 w 40"/>
                  <a:gd name="T11" fmla="*/ 0 h 16"/>
                  <a:gd name="T12" fmla="*/ 12 w 40"/>
                  <a:gd name="T13" fmla="*/ 6 h 16"/>
                  <a:gd name="T14" fmla="*/ 8 w 40"/>
                  <a:gd name="T15" fmla="*/ 6 h 16"/>
                  <a:gd name="T16" fmla="*/ 4 w 40"/>
                  <a:gd name="T17" fmla="*/ 8 h 16"/>
                  <a:gd name="T18" fmla="*/ 2 w 40"/>
                  <a:gd name="T19" fmla="*/ 12 h 16"/>
                  <a:gd name="T20" fmla="*/ 0 w 40"/>
                  <a:gd name="T21" fmla="*/ 16 h 16"/>
                  <a:gd name="T22" fmla="*/ 38 w 40"/>
                  <a:gd name="T23" fmla="*/ 1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16">
                    <a:moveTo>
                      <a:pt x="38" y="16"/>
                    </a:moveTo>
                    <a:lnTo>
                      <a:pt x="40" y="4"/>
                    </a:lnTo>
                    <a:lnTo>
                      <a:pt x="34" y="2"/>
                    </a:lnTo>
                    <a:lnTo>
                      <a:pt x="28" y="0"/>
                    </a:lnTo>
                    <a:lnTo>
                      <a:pt x="20" y="0"/>
                    </a:lnTo>
                    <a:lnTo>
                      <a:pt x="14" y="0"/>
                    </a:lnTo>
                    <a:lnTo>
                      <a:pt x="12" y="6"/>
                    </a:lnTo>
                    <a:lnTo>
                      <a:pt x="8" y="6"/>
                    </a:lnTo>
                    <a:lnTo>
                      <a:pt x="4" y="8"/>
                    </a:lnTo>
                    <a:lnTo>
                      <a:pt x="2" y="12"/>
                    </a:lnTo>
                    <a:lnTo>
                      <a:pt x="0" y="16"/>
                    </a:lnTo>
                    <a:lnTo>
                      <a:pt x="38"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8" name="Freeform 157"/>
              <p:cNvSpPr>
                <a:spLocks noChangeAspect="1"/>
              </p:cNvSpPr>
              <p:nvPr/>
            </p:nvSpPr>
            <p:spPr bwMode="gray">
              <a:xfrm>
                <a:off x="2549" y="1368"/>
                <a:ext cx="40" cy="90"/>
              </a:xfrm>
              <a:custGeom>
                <a:avLst/>
                <a:gdLst>
                  <a:gd name="T0" fmla="*/ 24 w 40"/>
                  <a:gd name="T1" fmla="*/ 90 h 90"/>
                  <a:gd name="T2" fmla="*/ 16 w 40"/>
                  <a:gd name="T3" fmla="*/ 90 h 90"/>
                  <a:gd name="T4" fmla="*/ 12 w 40"/>
                  <a:gd name="T5" fmla="*/ 90 h 90"/>
                  <a:gd name="T6" fmla="*/ 8 w 40"/>
                  <a:gd name="T7" fmla="*/ 90 h 90"/>
                  <a:gd name="T8" fmla="*/ 6 w 40"/>
                  <a:gd name="T9" fmla="*/ 76 h 90"/>
                  <a:gd name="T10" fmla="*/ 8 w 40"/>
                  <a:gd name="T11" fmla="*/ 66 h 90"/>
                  <a:gd name="T12" fmla="*/ 6 w 40"/>
                  <a:gd name="T13" fmla="*/ 64 h 90"/>
                  <a:gd name="T14" fmla="*/ 4 w 40"/>
                  <a:gd name="T15" fmla="*/ 64 h 90"/>
                  <a:gd name="T16" fmla="*/ 0 w 40"/>
                  <a:gd name="T17" fmla="*/ 62 h 90"/>
                  <a:gd name="T18" fmla="*/ 0 w 40"/>
                  <a:gd name="T19" fmla="*/ 58 h 90"/>
                  <a:gd name="T20" fmla="*/ 0 w 40"/>
                  <a:gd name="T21" fmla="*/ 52 h 90"/>
                  <a:gd name="T22" fmla="*/ 2 w 40"/>
                  <a:gd name="T23" fmla="*/ 48 h 90"/>
                  <a:gd name="T24" fmla="*/ 6 w 40"/>
                  <a:gd name="T25" fmla="*/ 38 h 90"/>
                  <a:gd name="T26" fmla="*/ 10 w 40"/>
                  <a:gd name="T27" fmla="*/ 32 h 90"/>
                  <a:gd name="T28" fmla="*/ 12 w 40"/>
                  <a:gd name="T29" fmla="*/ 26 h 90"/>
                  <a:gd name="T30" fmla="*/ 12 w 40"/>
                  <a:gd name="T31" fmla="*/ 22 h 90"/>
                  <a:gd name="T32" fmla="*/ 12 w 40"/>
                  <a:gd name="T33" fmla="*/ 18 h 90"/>
                  <a:gd name="T34" fmla="*/ 10 w 40"/>
                  <a:gd name="T35" fmla="*/ 16 h 90"/>
                  <a:gd name="T36" fmla="*/ 8 w 40"/>
                  <a:gd name="T37" fmla="*/ 14 h 90"/>
                  <a:gd name="T38" fmla="*/ 8 w 40"/>
                  <a:gd name="T39" fmla="*/ 12 h 90"/>
                  <a:gd name="T40" fmla="*/ 10 w 40"/>
                  <a:gd name="T41" fmla="*/ 6 h 90"/>
                  <a:gd name="T42" fmla="*/ 12 w 40"/>
                  <a:gd name="T43" fmla="*/ 0 h 90"/>
                  <a:gd name="T44" fmla="*/ 16 w 40"/>
                  <a:gd name="T45" fmla="*/ 4 h 90"/>
                  <a:gd name="T46" fmla="*/ 22 w 40"/>
                  <a:gd name="T47" fmla="*/ 6 h 90"/>
                  <a:gd name="T48" fmla="*/ 36 w 40"/>
                  <a:gd name="T49" fmla="*/ 6 h 90"/>
                  <a:gd name="T50" fmla="*/ 38 w 40"/>
                  <a:gd name="T51" fmla="*/ 8 h 90"/>
                  <a:gd name="T52" fmla="*/ 40 w 40"/>
                  <a:gd name="T53" fmla="*/ 12 h 90"/>
                  <a:gd name="T54" fmla="*/ 38 w 40"/>
                  <a:gd name="T55" fmla="*/ 24 h 90"/>
                  <a:gd name="T56" fmla="*/ 34 w 40"/>
                  <a:gd name="T57" fmla="*/ 34 h 90"/>
                  <a:gd name="T58" fmla="*/ 30 w 40"/>
                  <a:gd name="T59" fmla="*/ 40 h 90"/>
                  <a:gd name="T60" fmla="*/ 28 w 40"/>
                  <a:gd name="T61" fmla="*/ 50 h 90"/>
                  <a:gd name="T62" fmla="*/ 30 w 40"/>
                  <a:gd name="T63" fmla="*/ 54 h 90"/>
                  <a:gd name="T64" fmla="*/ 30 w 40"/>
                  <a:gd name="T65" fmla="*/ 60 h 90"/>
                  <a:gd name="T66" fmla="*/ 30 w 40"/>
                  <a:gd name="T67" fmla="*/ 64 h 90"/>
                  <a:gd name="T68" fmla="*/ 28 w 40"/>
                  <a:gd name="T69" fmla="*/ 68 h 90"/>
                  <a:gd name="T70" fmla="*/ 30 w 40"/>
                  <a:gd name="T71" fmla="*/ 70 h 90"/>
                  <a:gd name="T72" fmla="*/ 32 w 40"/>
                  <a:gd name="T73" fmla="*/ 74 h 90"/>
                  <a:gd name="T74" fmla="*/ 30 w 40"/>
                  <a:gd name="T75" fmla="*/ 78 h 90"/>
                  <a:gd name="T76" fmla="*/ 28 w 40"/>
                  <a:gd name="T77" fmla="*/ 80 h 90"/>
                  <a:gd name="T78" fmla="*/ 26 w 40"/>
                  <a:gd name="T79" fmla="*/ 84 h 90"/>
                  <a:gd name="T80" fmla="*/ 24 w 40"/>
                  <a:gd name="T81" fmla="*/ 86 h 90"/>
                  <a:gd name="T82" fmla="*/ 24 w 40"/>
                  <a:gd name="T83" fmla="*/ 90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0" h="90">
                    <a:moveTo>
                      <a:pt x="24" y="90"/>
                    </a:moveTo>
                    <a:lnTo>
                      <a:pt x="16" y="90"/>
                    </a:lnTo>
                    <a:lnTo>
                      <a:pt x="12" y="90"/>
                    </a:lnTo>
                    <a:lnTo>
                      <a:pt x="8" y="90"/>
                    </a:lnTo>
                    <a:lnTo>
                      <a:pt x="6" y="76"/>
                    </a:lnTo>
                    <a:lnTo>
                      <a:pt x="8" y="66"/>
                    </a:lnTo>
                    <a:lnTo>
                      <a:pt x="6" y="64"/>
                    </a:lnTo>
                    <a:lnTo>
                      <a:pt x="4" y="64"/>
                    </a:lnTo>
                    <a:lnTo>
                      <a:pt x="0" y="62"/>
                    </a:lnTo>
                    <a:lnTo>
                      <a:pt x="0" y="58"/>
                    </a:lnTo>
                    <a:lnTo>
                      <a:pt x="0" y="52"/>
                    </a:lnTo>
                    <a:lnTo>
                      <a:pt x="2" y="48"/>
                    </a:lnTo>
                    <a:lnTo>
                      <a:pt x="6" y="38"/>
                    </a:lnTo>
                    <a:lnTo>
                      <a:pt x="10" y="32"/>
                    </a:lnTo>
                    <a:lnTo>
                      <a:pt x="12" y="26"/>
                    </a:lnTo>
                    <a:lnTo>
                      <a:pt x="12" y="22"/>
                    </a:lnTo>
                    <a:lnTo>
                      <a:pt x="12" y="18"/>
                    </a:lnTo>
                    <a:lnTo>
                      <a:pt x="10" y="16"/>
                    </a:lnTo>
                    <a:lnTo>
                      <a:pt x="8" y="14"/>
                    </a:lnTo>
                    <a:lnTo>
                      <a:pt x="8" y="12"/>
                    </a:lnTo>
                    <a:lnTo>
                      <a:pt x="10" y="6"/>
                    </a:lnTo>
                    <a:lnTo>
                      <a:pt x="12" y="0"/>
                    </a:lnTo>
                    <a:lnTo>
                      <a:pt x="16" y="4"/>
                    </a:lnTo>
                    <a:lnTo>
                      <a:pt x="22" y="6"/>
                    </a:lnTo>
                    <a:lnTo>
                      <a:pt x="36" y="6"/>
                    </a:lnTo>
                    <a:lnTo>
                      <a:pt x="38" y="8"/>
                    </a:lnTo>
                    <a:lnTo>
                      <a:pt x="40" y="12"/>
                    </a:lnTo>
                    <a:lnTo>
                      <a:pt x="38" y="24"/>
                    </a:lnTo>
                    <a:lnTo>
                      <a:pt x="34" y="34"/>
                    </a:lnTo>
                    <a:lnTo>
                      <a:pt x="30" y="40"/>
                    </a:lnTo>
                    <a:lnTo>
                      <a:pt x="28" y="50"/>
                    </a:lnTo>
                    <a:lnTo>
                      <a:pt x="30" y="54"/>
                    </a:lnTo>
                    <a:lnTo>
                      <a:pt x="30" y="60"/>
                    </a:lnTo>
                    <a:lnTo>
                      <a:pt x="30" y="64"/>
                    </a:lnTo>
                    <a:lnTo>
                      <a:pt x="28" y="68"/>
                    </a:lnTo>
                    <a:lnTo>
                      <a:pt x="30" y="70"/>
                    </a:lnTo>
                    <a:lnTo>
                      <a:pt x="32" y="74"/>
                    </a:lnTo>
                    <a:lnTo>
                      <a:pt x="30" y="78"/>
                    </a:lnTo>
                    <a:lnTo>
                      <a:pt x="28" y="80"/>
                    </a:lnTo>
                    <a:lnTo>
                      <a:pt x="26" y="84"/>
                    </a:lnTo>
                    <a:lnTo>
                      <a:pt x="24" y="86"/>
                    </a:lnTo>
                    <a:lnTo>
                      <a:pt x="24" y="9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29" name="Freeform 158"/>
              <p:cNvSpPr>
                <a:spLocks noChangeAspect="1"/>
              </p:cNvSpPr>
              <p:nvPr/>
            </p:nvSpPr>
            <p:spPr bwMode="gray">
              <a:xfrm>
                <a:off x="2555" y="1338"/>
                <a:ext cx="174" cy="140"/>
              </a:xfrm>
              <a:custGeom>
                <a:avLst/>
                <a:gdLst>
                  <a:gd name="T0" fmla="*/ 174 w 174"/>
                  <a:gd name="T1" fmla="*/ 34 h 140"/>
                  <a:gd name="T2" fmla="*/ 164 w 174"/>
                  <a:gd name="T3" fmla="*/ 44 h 140"/>
                  <a:gd name="T4" fmla="*/ 138 w 174"/>
                  <a:gd name="T5" fmla="*/ 56 h 140"/>
                  <a:gd name="T6" fmla="*/ 128 w 174"/>
                  <a:gd name="T7" fmla="*/ 68 h 140"/>
                  <a:gd name="T8" fmla="*/ 128 w 174"/>
                  <a:gd name="T9" fmla="*/ 86 h 140"/>
                  <a:gd name="T10" fmla="*/ 124 w 174"/>
                  <a:gd name="T11" fmla="*/ 96 h 140"/>
                  <a:gd name="T12" fmla="*/ 106 w 174"/>
                  <a:gd name="T13" fmla="*/ 118 h 140"/>
                  <a:gd name="T14" fmla="*/ 102 w 174"/>
                  <a:gd name="T15" fmla="*/ 126 h 140"/>
                  <a:gd name="T16" fmla="*/ 64 w 174"/>
                  <a:gd name="T17" fmla="*/ 128 h 140"/>
                  <a:gd name="T18" fmla="*/ 56 w 174"/>
                  <a:gd name="T19" fmla="*/ 134 h 140"/>
                  <a:gd name="T20" fmla="*/ 50 w 174"/>
                  <a:gd name="T21" fmla="*/ 140 h 140"/>
                  <a:gd name="T22" fmla="*/ 42 w 174"/>
                  <a:gd name="T23" fmla="*/ 140 h 140"/>
                  <a:gd name="T24" fmla="*/ 36 w 174"/>
                  <a:gd name="T25" fmla="*/ 130 h 140"/>
                  <a:gd name="T26" fmla="*/ 34 w 174"/>
                  <a:gd name="T27" fmla="*/ 122 h 140"/>
                  <a:gd name="T28" fmla="*/ 24 w 174"/>
                  <a:gd name="T29" fmla="*/ 120 h 140"/>
                  <a:gd name="T30" fmla="*/ 20 w 174"/>
                  <a:gd name="T31" fmla="*/ 116 h 140"/>
                  <a:gd name="T32" fmla="*/ 24 w 174"/>
                  <a:gd name="T33" fmla="*/ 108 h 140"/>
                  <a:gd name="T34" fmla="*/ 24 w 174"/>
                  <a:gd name="T35" fmla="*/ 100 h 140"/>
                  <a:gd name="T36" fmla="*/ 24 w 174"/>
                  <a:gd name="T37" fmla="*/ 94 h 140"/>
                  <a:gd name="T38" fmla="*/ 24 w 174"/>
                  <a:gd name="T39" fmla="*/ 84 h 140"/>
                  <a:gd name="T40" fmla="*/ 24 w 174"/>
                  <a:gd name="T41" fmla="*/ 70 h 140"/>
                  <a:gd name="T42" fmla="*/ 32 w 174"/>
                  <a:gd name="T43" fmla="*/ 54 h 140"/>
                  <a:gd name="T44" fmla="*/ 32 w 174"/>
                  <a:gd name="T45" fmla="*/ 38 h 140"/>
                  <a:gd name="T46" fmla="*/ 16 w 174"/>
                  <a:gd name="T47" fmla="*/ 36 h 140"/>
                  <a:gd name="T48" fmla="*/ 6 w 174"/>
                  <a:gd name="T49" fmla="*/ 30 h 140"/>
                  <a:gd name="T50" fmla="*/ 4 w 174"/>
                  <a:gd name="T51" fmla="*/ 22 h 140"/>
                  <a:gd name="T52" fmla="*/ 0 w 174"/>
                  <a:gd name="T53" fmla="*/ 16 h 140"/>
                  <a:gd name="T54" fmla="*/ 0 w 174"/>
                  <a:gd name="T55" fmla="*/ 10 h 140"/>
                  <a:gd name="T56" fmla="*/ 12 w 174"/>
                  <a:gd name="T57" fmla="*/ 6 h 140"/>
                  <a:gd name="T58" fmla="*/ 14 w 174"/>
                  <a:gd name="T59" fmla="*/ 0 h 140"/>
                  <a:gd name="T60" fmla="*/ 40 w 174"/>
                  <a:gd name="T61" fmla="*/ 2 h 140"/>
                  <a:gd name="T62" fmla="*/ 80 w 174"/>
                  <a:gd name="T63" fmla="*/ 8 h 140"/>
                  <a:gd name="T64" fmla="*/ 124 w 174"/>
                  <a:gd name="T65" fmla="*/ 16 h 140"/>
                  <a:gd name="T66" fmla="*/ 150 w 174"/>
                  <a:gd name="T67" fmla="*/ 20 h 140"/>
                  <a:gd name="T68" fmla="*/ 154 w 174"/>
                  <a:gd name="T69" fmla="*/ 22 h 140"/>
                  <a:gd name="T70" fmla="*/ 174 w 174"/>
                  <a:gd name="T71" fmla="*/ 32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4" h="140">
                    <a:moveTo>
                      <a:pt x="174" y="32"/>
                    </a:moveTo>
                    <a:lnTo>
                      <a:pt x="174" y="34"/>
                    </a:lnTo>
                    <a:lnTo>
                      <a:pt x="168" y="38"/>
                    </a:lnTo>
                    <a:lnTo>
                      <a:pt x="164" y="44"/>
                    </a:lnTo>
                    <a:lnTo>
                      <a:pt x="146" y="52"/>
                    </a:lnTo>
                    <a:lnTo>
                      <a:pt x="138" y="56"/>
                    </a:lnTo>
                    <a:lnTo>
                      <a:pt x="134" y="62"/>
                    </a:lnTo>
                    <a:lnTo>
                      <a:pt x="128" y="68"/>
                    </a:lnTo>
                    <a:lnTo>
                      <a:pt x="126" y="80"/>
                    </a:lnTo>
                    <a:lnTo>
                      <a:pt x="128" y="86"/>
                    </a:lnTo>
                    <a:lnTo>
                      <a:pt x="132" y="90"/>
                    </a:lnTo>
                    <a:lnTo>
                      <a:pt x="124" y="96"/>
                    </a:lnTo>
                    <a:lnTo>
                      <a:pt x="112" y="108"/>
                    </a:lnTo>
                    <a:lnTo>
                      <a:pt x="106" y="118"/>
                    </a:lnTo>
                    <a:lnTo>
                      <a:pt x="102" y="122"/>
                    </a:lnTo>
                    <a:lnTo>
                      <a:pt x="102" y="126"/>
                    </a:lnTo>
                    <a:lnTo>
                      <a:pt x="70" y="126"/>
                    </a:lnTo>
                    <a:lnTo>
                      <a:pt x="64" y="128"/>
                    </a:lnTo>
                    <a:lnTo>
                      <a:pt x="62" y="132"/>
                    </a:lnTo>
                    <a:lnTo>
                      <a:pt x="56" y="134"/>
                    </a:lnTo>
                    <a:lnTo>
                      <a:pt x="54" y="136"/>
                    </a:lnTo>
                    <a:lnTo>
                      <a:pt x="50" y="140"/>
                    </a:lnTo>
                    <a:lnTo>
                      <a:pt x="48" y="140"/>
                    </a:lnTo>
                    <a:lnTo>
                      <a:pt x="42" y="140"/>
                    </a:lnTo>
                    <a:lnTo>
                      <a:pt x="38" y="136"/>
                    </a:lnTo>
                    <a:lnTo>
                      <a:pt x="36" y="130"/>
                    </a:lnTo>
                    <a:lnTo>
                      <a:pt x="36" y="124"/>
                    </a:lnTo>
                    <a:lnTo>
                      <a:pt x="34" y="122"/>
                    </a:lnTo>
                    <a:lnTo>
                      <a:pt x="30" y="120"/>
                    </a:lnTo>
                    <a:lnTo>
                      <a:pt x="24" y="120"/>
                    </a:lnTo>
                    <a:lnTo>
                      <a:pt x="18" y="120"/>
                    </a:lnTo>
                    <a:lnTo>
                      <a:pt x="20" y="116"/>
                    </a:lnTo>
                    <a:lnTo>
                      <a:pt x="22" y="112"/>
                    </a:lnTo>
                    <a:lnTo>
                      <a:pt x="24" y="108"/>
                    </a:lnTo>
                    <a:lnTo>
                      <a:pt x="26" y="104"/>
                    </a:lnTo>
                    <a:lnTo>
                      <a:pt x="24" y="100"/>
                    </a:lnTo>
                    <a:lnTo>
                      <a:pt x="22" y="98"/>
                    </a:lnTo>
                    <a:lnTo>
                      <a:pt x="24" y="94"/>
                    </a:lnTo>
                    <a:lnTo>
                      <a:pt x="24" y="90"/>
                    </a:lnTo>
                    <a:lnTo>
                      <a:pt x="24" y="84"/>
                    </a:lnTo>
                    <a:lnTo>
                      <a:pt x="22" y="80"/>
                    </a:lnTo>
                    <a:lnTo>
                      <a:pt x="24" y="70"/>
                    </a:lnTo>
                    <a:lnTo>
                      <a:pt x="28" y="64"/>
                    </a:lnTo>
                    <a:lnTo>
                      <a:pt x="32" y="54"/>
                    </a:lnTo>
                    <a:lnTo>
                      <a:pt x="34" y="42"/>
                    </a:lnTo>
                    <a:lnTo>
                      <a:pt x="32" y="38"/>
                    </a:lnTo>
                    <a:lnTo>
                      <a:pt x="30" y="36"/>
                    </a:lnTo>
                    <a:lnTo>
                      <a:pt x="16" y="36"/>
                    </a:lnTo>
                    <a:lnTo>
                      <a:pt x="10" y="34"/>
                    </a:lnTo>
                    <a:lnTo>
                      <a:pt x="6" y="30"/>
                    </a:lnTo>
                    <a:lnTo>
                      <a:pt x="6" y="26"/>
                    </a:lnTo>
                    <a:lnTo>
                      <a:pt x="4" y="22"/>
                    </a:lnTo>
                    <a:lnTo>
                      <a:pt x="2" y="18"/>
                    </a:lnTo>
                    <a:lnTo>
                      <a:pt x="0" y="16"/>
                    </a:lnTo>
                    <a:lnTo>
                      <a:pt x="0" y="12"/>
                    </a:lnTo>
                    <a:lnTo>
                      <a:pt x="0" y="10"/>
                    </a:lnTo>
                    <a:lnTo>
                      <a:pt x="4" y="8"/>
                    </a:lnTo>
                    <a:lnTo>
                      <a:pt x="12" y="6"/>
                    </a:lnTo>
                    <a:lnTo>
                      <a:pt x="12" y="2"/>
                    </a:lnTo>
                    <a:lnTo>
                      <a:pt x="14" y="0"/>
                    </a:lnTo>
                    <a:lnTo>
                      <a:pt x="20" y="0"/>
                    </a:lnTo>
                    <a:lnTo>
                      <a:pt x="40" y="2"/>
                    </a:lnTo>
                    <a:lnTo>
                      <a:pt x="60" y="4"/>
                    </a:lnTo>
                    <a:lnTo>
                      <a:pt x="80" y="8"/>
                    </a:lnTo>
                    <a:lnTo>
                      <a:pt x="102" y="10"/>
                    </a:lnTo>
                    <a:lnTo>
                      <a:pt x="124" y="16"/>
                    </a:lnTo>
                    <a:lnTo>
                      <a:pt x="136" y="18"/>
                    </a:lnTo>
                    <a:lnTo>
                      <a:pt x="150" y="20"/>
                    </a:lnTo>
                    <a:lnTo>
                      <a:pt x="152" y="20"/>
                    </a:lnTo>
                    <a:lnTo>
                      <a:pt x="154" y="22"/>
                    </a:lnTo>
                    <a:lnTo>
                      <a:pt x="160" y="26"/>
                    </a:lnTo>
                    <a:lnTo>
                      <a:pt x="17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0" name="Freeform 159"/>
              <p:cNvSpPr>
                <a:spLocks noChangeAspect="1"/>
              </p:cNvSpPr>
              <p:nvPr/>
            </p:nvSpPr>
            <p:spPr bwMode="gray">
              <a:xfrm>
                <a:off x="2619" y="1208"/>
                <a:ext cx="178" cy="162"/>
              </a:xfrm>
              <a:custGeom>
                <a:avLst/>
                <a:gdLst>
                  <a:gd name="T0" fmla="*/ 174 w 178"/>
                  <a:gd name="T1" fmla="*/ 128 h 162"/>
                  <a:gd name="T2" fmla="*/ 162 w 178"/>
                  <a:gd name="T3" fmla="*/ 136 h 162"/>
                  <a:gd name="T4" fmla="*/ 154 w 178"/>
                  <a:gd name="T5" fmla="*/ 142 h 162"/>
                  <a:gd name="T6" fmla="*/ 138 w 178"/>
                  <a:gd name="T7" fmla="*/ 138 h 162"/>
                  <a:gd name="T8" fmla="*/ 126 w 178"/>
                  <a:gd name="T9" fmla="*/ 134 h 162"/>
                  <a:gd name="T10" fmla="*/ 114 w 178"/>
                  <a:gd name="T11" fmla="*/ 138 h 162"/>
                  <a:gd name="T12" fmla="*/ 110 w 178"/>
                  <a:gd name="T13" fmla="*/ 150 h 162"/>
                  <a:gd name="T14" fmla="*/ 96 w 178"/>
                  <a:gd name="T15" fmla="*/ 156 h 162"/>
                  <a:gd name="T16" fmla="*/ 88 w 178"/>
                  <a:gd name="T17" fmla="*/ 150 h 162"/>
                  <a:gd name="T18" fmla="*/ 72 w 178"/>
                  <a:gd name="T19" fmla="*/ 148 h 162"/>
                  <a:gd name="T20" fmla="*/ 38 w 178"/>
                  <a:gd name="T21" fmla="*/ 140 h 162"/>
                  <a:gd name="T22" fmla="*/ 44 w 178"/>
                  <a:gd name="T23" fmla="*/ 136 h 162"/>
                  <a:gd name="T24" fmla="*/ 48 w 178"/>
                  <a:gd name="T25" fmla="*/ 114 h 162"/>
                  <a:gd name="T26" fmla="*/ 48 w 178"/>
                  <a:gd name="T27" fmla="*/ 92 h 162"/>
                  <a:gd name="T28" fmla="*/ 38 w 178"/>
                  <a:gd name="T29" fmla="*/ 68 h 162"/>
                  <a:gd name="T30" fmla="*/ 30 w 178"/>
                  <a:gd name="T31" fmla="*/ 62 h 162"/>
                  <a:gd name="T32" fmla="*/ 8 w 178"/>
                  <a:gd name="T33" fmla="*/ 58 h 162"/>
                  <a:gd name="T34" fmla="*/ 2 w 178"/>
                  <a:gd name="T35" fmla="*/ 50 h 162"/>
                  <a:gd name="T36" fmla="*/ 6 w 178"/>
                  <a:gd name="T37" fmla="*/ 42 h 162"/>
                  <a:gd name="T38" fmla="*/ 16 w 178"/>
                  <a:gd name="T39" fmla="*/ 36 h 162"/>
                  <a:gd name="T40" fmla="*/ 24 w 178"/>
                  <a:gd name="T41" fmla="*/ 36 h 162"/>
                  <a:gd name="T42" fmla="*/ 32 w 178"/>
                  <a:gd name="T43" fmla="*/ 40 h 162"/>
                  <a:gd name="T44" fmla="*/ 42 w 178"/>
                  <a:gd name="T45" fmla="*/ 42 h 162"/>
                  <a:gd name="T46" fmla="*/ 44 w 178"/>
                  <a:gd name="T47" fmla="*/ 36 h 162"/>
                  <a:gd name="T48" fmla="*/ 40 w 178"/>
                  <a:gd name="T49" fmla="*/ 32 h 162"/>
                  <a:gd name="T50" fmla="*/ 46 w 178"/>
                  <a:gd name="T51" fmla="*/ 26 h 162"/>
                  <a:gd name="T52" fmla="*/ 56 w 178"/>
                  <a:gd name="T53" fmla="*/ 30 h 162"/>
                  <a:gd name="T54" fmla="*/ 66 w 178"/>
                  <a:gd name="T55" fmla="*/ 30 h 162"/>
                  <a:gd name="T56" fmla="*/ 68 w 178"/>
                  <a:gd name="T57" fmla="*/ 22 h 162"/>
                  <a:gd name="T58" fmla="*/ 80 w 178"/>
                  <a:gd name="T59" fmla="*/ 14 h 162"/>
                  <a:gd name="T60" fmla="*/ 86 w 178"/>
                  <a:gd name="T61" fmla="*/ 6 h 162"/>
                  <a:gd name="T62" fmla="*/ 98 w 178"/>
                  <a:gd name="T63" fmla="*/ 0 h 162"/>
                  <a:gd name="T64" fmla="*/ 106 w 178"/>
                  <a:gd name="T65" fmla="*/ 8 h 162"/>
                  <a:gd name="T66" fmla="*/ 120 w 178"/>
                  <a:gd name="T67" fmla="*/ 12 h 162"/>
                  <a:gd name="T68" fmla="*/ 122 w 178"/>
                  <a:gd name="T69" fmla="*/ 18 h 162"/>
                  <a:gd name="T70" fmla="*/ 130 w 178"/>
                  <a:gd name="T71" fmla="*/ 20 h 162"/>
                  <a:gd name="T72" fmla="*/ 132 w 178"/>
                  <a:gd name="T73" fmla="*/ 22 h 162"/>
                  <a:gd name="T74" fmla="*/ 140 w 178"/>
                  <a:gd name="T75" fmla="*/ 28 h 162"/>
                  <a:gd name="T76" fmla="*/ 154 w 178"/>
                  <a:gd name="T77" fmla="*/ 30 h 162"/>
                  <a:gd name="T78" fmla="*/ 168 w 178"/>
                  <a:gd name="T79" fmla="*/ 34 h 162"/>
                  <a:gd name="T80" fmla="*/ 174 w 178"/>
                  <a:gd name="T81" fmla="*/ 44 h 162"/>
                  <a:gd name="T82" fmla="*/ 168 w 178"/>
                  <a:gd name="T83" fmla="*/ 60 h 162"/>
                  <a:gd name="T84" fmla="*/ 164 w 178"/>
                  <a:gd name="T85" fmla="*/ 64 h 162"/>
                  <a:gd name="T86" fmla="*/ 158 w 178"/>
                  <a:gd name="T87" fmla="*/ 70 h 162"/>
                  <a:gd name="T88" fmla="*/ 150 w 178"/>
                  <a:gd name="T89" fmla="*/ 82 h 162"/>
                  <a:gd name="T90" fmla="*/ 154 w 178"/>
                  <a:gd name="T91" fmla="*/ 88 h 162"/>
                  <a:gd name="T92" fmla="*/ 154 w 178"/>
                  <a:gd name="T93" fmla="*/ 84 h 162"/>
                  <a:gd name="T94" fmla="*/ 160 w 178"/>
                  <a:gd name="T95" fmla="*/ 84 h 162"/>
                  <a:gd name="T96" fmla="*/ 162 w 178"/>
                  <a:gd name="T97" fmla="*/ 96 h 162"/>
                  <a:gd name="T98" fmla="*/ 166 w 178"/>
                  <a:gd name="T99" fmla="*/ 100 h 162"/>
                  <a:gd name="T100" fmla="*/ 158 w 178"/>
                  <a:gd name="T101" fmla="*/ 108 h 162"/>
                  <a:gd name="T102" fmla="*/ 170 w 178"/>
                  <a:gd name="T103" fmla="*/ 124 h 162"/>
                  <a:gd name="T104" fmla="*/ 178 w 178"/>
                  <a:gd name="T105" fmla="*/ 128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8" h="162">
                    <a:moveTo>
                      <a:pt x="178" y="128"/>
                    </a:moveTo>
                    <a:lnTo>
                      <a:pt x="174" y="128"/>
                    </a:lnTo>
                    <a:lnTo>
                      <a:pt x="168" y="132"/>
                    </a:lnTo>
                    <a:lnTo>
                      <a:pt x="162" y="136"/>
                    </a:lnTo>
                    <a:lnTo>
                      <a:pt x="158" y="140"/>
                    </a:lnTo>
                    <a:lnTo>
                      <a:pt x="154" y="142"/>
                    </a:lnTo>
                    <a:lnTo>
                      <a:pt x="146" y="140"/>
                    </a:lnTo>
                    <a:lnTo>
                      <a:pt x="138" y="138"/>
                    </a:lnTo>
                    <a:lnTo>
                      <a:pt x="132" y="134"/>
                    </a:lnTo>
                    <a:lnTo>
                      <a:pt x="126" y="134"/>
                    </a:lnTo>
                    <a:lnTo>
                      <a:pt x="120" y="134"/>
                    </a:lnTo>
                    <a:lnTo>
                      <a:pt x="114" y="138"/>
                    </a:lnTo>
                    <a:lnTo>
                      <a:pt x="110" y="142"/>
                    </a:lnTo>
                    <a:lnTo>
                      <a:pt x="110" y="150"/>
                    </a:lnTo>
                    <a:lnTo>
                      <a:pt x="110" y="162"/>
                    </a:lnTo>
                    <a:lnTo>
                      <a:pt x="96" y="156"/>
                    </a:lnTo>
                    <a:lnTo>
                      <a:pt x="90" y="152"/>
                    </a:lnTo>
                    <a:lnTo>
                      <a:pt x="88" y="150"/>
                    </a:lnTo>
                    <a:lnTo>
                      <a:pt x="86" y="150"/>
                    </a:lnTo>
                    <a:lnTo>
                      <a:pt x="72" y="148"/>
                    </a:lnTo>
                    <a:lnTo>
                      <a:pt x="60" y="146"/>
                    </a:lnTo>
                    <a:lnTo>
                      <a:pt x="38" y="140"/>
                    </a:lnTo>
                    <a:lnTo>
                      <a:pt x="42" y="138"/>
                    </a:lnTo>
                    <a:lnTo>
                      <a:pt x="44" y="136"/>
                    </a:lnTo>
                    <a:lnTo>
                      <a:pt x="46" y="126"/>
                    </a:lnTo>
                    <a:lnTo>
                      <a:pt x="48" y="114"/>
                    </a:lnTo>
                    <a:lnTo>
                      <a:pt x="48" y="106"/>
                    </a:lnTo>
                    <a:lnTo>
                      <a:pt x="48" y="92"/>
                    </a:lnTo>
                    <a:lnTo>
                      <a:pt x="44" y="80"/>
                    </a:lnTo>
                    <a:lnTo>
                      <a:pt x="38" y="68"/>
                    </a:lnTo>
                    <a:lnTo>
                      <a:pt x="34" y="64"/>
                    </a:lnTo>
                    <a:lnTo>
                      <a:pt x="30" y="62"/>
                    </a:lnTo>
                    <a:lnTo>
                      <a:pt x="12" y="60"/>
                    </a:lnTo>
                    <a:lnTo>
                      <a:pt x="8" y="58"/>
                    </a:lnTo>
                    <a:lnTo>
                      <a:pt x="4" y="54"/>
                    </a:lnTo>
                    <a:lnTo>
                      <a:pt x="2" y="50"/>
                    </a:lnTo>
                    <a:lnTo>
                      <a:pt x="0" y="44"/>
                    </a:lnTo>
                    <a:lnTo>
                      <a:pt x="6" y="42"/>
                    </a:lnTo>
                    <a:lnTo>
                      <a:pt x="12" y="40"/>
                    </a:lnTo>
                    <a:lnTo>
                      <a:pt x="16" y="36"/>
                    </a:lnTo>
                    <a:lnTo>
                      <a:pt x="20" y="36"/>
                    </a:lnTo>
                    <a:lnTo>
                      <a:pt x="24" y="36"/>
                    </a:lnTo>
                    <a:lnTo>
                      <a:pt x="28" y="38"/>
                    </a:lnTo>
                    <a:lnTo>
                      <a:pt x="32" y="40"/>
                    </a:lnTo>
                    <a:lnTo>
                      <a:pt x="38" y="42"/>
                    </a:lnTo>
                    <a:lnTo>
                      <a:pt x="42" y="42"/>
                    </a:lnTo>
                    <a:lnTo>
                      <a:pt x="44" y="40"/>
                    </a:lnTo>
                    <a:lnTo>
                      <a:pt x="44" y="36"/>
                    </a:lnTo>
                    <a:lnTo>
                      <a:pt x="44" y="34"/>
                    </a:lnTo>
                    <a:lnTo>
                      <a:pt x="40" y="32"/>
                    </a:lnTo>
                    <a:lnTo>
                      <a:pt x="40" y="26"/>
                    </a:lnTo>
                    <a:lnTo>
                      <a:pt x="46" y="26"/>
                    </a:lnTo>
                    <a:lnTo>
                      <a:pt x="50" y="28"/>
                    </a:lnTo>
                    <a:lnTo>
                      <a:pt x="56" y="30"/>
                    </a:lnTo>
                    <a:lnTo>
                      <a:pt x="62" y="30"/>
                    </a:lnTo>
                    <a:lnTo>
                      <a:pt x="66" y="30"/>
                    </a:lnTo>
                    <a:lnTo>
                      <a:pt x="66" y="28"/>
                    </a:lnTo>
                    <a:lnTo>
                      <a:pt x="68" y="22"/>
                    </a:lnTo>
                    <a:lnTo>
                      <a:pt x="72" y="18"/>
                    </a:lnTo>
                    <a:lnTo>
                      <a:pt x="80" y="14"/>
                    </a:lnTo>
                    <a:lnTo>
                      <a:pt x="86" y="10"/>
                    </a:lnTo>
                    <a:lnTo>
                      <a:pt x="86" y="6"/>
                    </a:lnTo>
                    <a:lnTo>
                      <a:pt x="88" y="2"/>
                    </a:lnTo>
                    <a:lnTo>
                      <a:pt x="98" y="0"/>
                    </a:lnTo>
                    <a:lnTo>
                      <a:pt x="100" y="4"/>
                    </a:lnTo>
                    <a:lnTo>
                      <a:pt x="106" y="8"/>
                    </a:lnTo>
                    <a:lnTo>
                      <a:pt x="112" y="10"/>
                    </a:lnTo>
                    <a:lnTo>
                      <a:pt x="120" y="12"/>
                    </a:lnTo>
                    <a:lnTo>
                      <a:pt x="120" y="16"/>
                    </a:lnTo>
                    <a:lnTo>
                      <a:pt x="122" y="18"/>
                    </a:lnTo>
                    <a:lnTo>
                      <a:pt x="126" y="20"/>
                    </a:lnTo>
                    <a:lnTo>
                      <a:pt x="130" y="20"/>
                    </a:lnTo>
                    <a:lnTo>
                      <a:pt x="130" y="22"/>
                    </a:lnTo>
                    <a:lnTo>
                      <a:pt x="132" y="22"/>
                    </a:lnTo>
                    <a:lnTo>
                      <a:pt x="136" y="26"/>
                    </a:lnTo>
                    <a:lnTo>
                      <a:pt x="140" y="28"/>
                    </a:lnTo>
                    <a:lnTo>
                      <a:pt x="150" y="28"/>
                    </a:lnTo>
                    <a:lnTo>
                      <a:pt x="154" y="30"/>
                    </a:lnTo>
                    <a:lnTo>
                      <a:pt x="160" y="32"/>
                    </a:lnTo>
                    <a:lnTo>
                      <a:pt x="168" y="34"/>
                    </a:lnTo>
                    <a:lnTo>
                      <a:pt x="176" y="36"/>
                    </a:lnTo>
                    <a:lnTo>
                      <a:pt x="174" y="44"/>
                    </a:lnTo>
                    <a:lnTo>
                      <a:pt x="172" y="54"/>
                    </a:lnTo>
                    <a:lnTo>
                      <a:pt x="168" y="60"/>
                    </a:lnTo>
                    <a:lnTo>
                      <a:pt x="166" y="62"/>
                    </a:lnTo>
                    <a:lnTo>
                      <a:pt x="164" y="64"/>
                    </a:lnTo>
                    <a:lnTo>
                      <a:pt x="162" y="68"/>
                    </a:lnTo>
                    <a:lnTo>
                      <a:pt x="158" y="70"/>
                    </a:lnTo>
                    <a:lnTo>
                      <a:pt x="154" y="74"/>
                    </a:lnTo>
                    <a:lnTo>
                      <a:pt x="150" y="82"/>
                    </a:lnTo>
                    <a:lnTo>
                      <a:pt x="150" y="88"/>
                    </a:lnTo>
                    <a:lnTo>
                      <a:pt x="154" y="88"/>
                    </a:lnTo>
                    <a:lnTo>
                      <a:pt x="154" y="86"/>
                    </a:lnTo>
                    <a:lnTo>
                      <a:pt x="154" y="84"/>
                    </a:lnTo>
                    <a:lnTo>
                      <a:pt x="158" y="86"/>
                    </a:lnTo>
                    <a:lnTo>
                      <a:pt x="160" y="84"/>
                    </a:lnTo>
                    <a:lnTo>
                      <a:pt x="162" y="94"/>
                    </a:lnTo>
                    <a:lnTo>
                      <a:pt x="162" y="96"/>
                    </a:lnTo>
                    <a:lnTo>
                      <a:pt x="164" y="98"/>
                    </a:lnTo>
                    <a:lnTo>
                      <a:pt x="166" y="100"/>
                    </a:lnTo>
                    <a:lnTo>
                      <a:pt x="166" y="102"/>
                    </a:lnTo>
                    <a:lnTo>
                      <a:pt x="158" y="108"/>
                    </a:lnTo>
                    <a:lnTo>
                      <a:pt x="166" y="118"/>
                    </a:lnTo>
                    <a:lnTo>
                      <a:pt x="170" y="124"/>
                    </a:lnTo>
                    <a:lnTo>
                      <a:pt x="176" y="128"/>
                    </a:lnTo>
                    <a:lnTo>
                      <a:pt x="178"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1" name="Freeform 160"/>
              <p:cNvSpPr>
                <a:spLocks noChangeAspect="1"/>
              </p:cNvSpPr>
              <p:nvPr/>
            </p:nvSpPr>
            <p:spPr bwMode="gray">
              <a:xfrm>
                <a:off x="2717" y="1202"/>
                <a:ext cx="54" cy="34"/>
              </a:xfrm>
              <a:custGeom>
                <a:avLst/>
                <a:gdLst>
                  <a:gd name="T0" fmla="*/ 46 w 54"/>
                  <a:gd name="T1" fmla="*/ 34 h 34"/>
                  <a:gd name="T2" fmla="*/ 46 w 54"/>
                  <a:gd name="T3" fmla="*/ 32 h 34"/>
                  <a:gd name="T4" fmla="*/ 46 w 54"/>
                  <a:gd name="T5" fmla="*/ 30 h 34"/>
                  <a:gd name="T6" fmla="*/ 44 w 54"/>
                  <a:gd name="T7" fmla="*/ 28 h 34"/>
                  <a:gd name="T8" fmla="*/ 46 w 54"/>
                  <a:gd name="T9" fmla="*/ 26 h 34"/>
                  <a:gd name="T10" fmla="*/ 48 w 54"/>
                  <a:gd name="T11" fmla="*/ 22 h 34"/>
                  <a:gd name="T12" fmla="*/ 52 w 54"/>
                  <a:gd name="T13" fmla="*/ 20 h 34"/>
                  <a:gd name="T14" fmla="*/ 54 w 54"/>
                  <a:gd name="T15" fmla="*/ 16 h 34"/>
                  <a:gd name="T16" fmla="*/ 52 w 54"/>
                  <a:gd name="T17" fmla="*/ 12 h 34"/>
                  <a:gd name="T18" fmla="*/ 50 w 54"/>
                  <a:gd name="T19" fmla="*/ 10 h 34"/>
                  <a:gd name="T20" fmla="*/ 44 w 54"/>
                  <a:gd name="T21" fmla="*/ 6 h 34"/>
                  <a:gd name="T22" fmla="*/ 30 w 54"/>
                  <a:gd name="T23" fmla="*/ 0 h 34"/>
                  <a:gd name="T24" fmla="*/ 16 w 54"/>
                  <a:gd name="T25" fmla="*/ 4 h 34"/>
                  <a:gd name="T26" fmla="*/ 12 w 54"/>
                  <a:gd name="T27" fmla="*/ 2 h 34"/>
                  <a:gd name="T28" fmla="*/ 10 w 54"/>
                  <a:gd name="T29" fmla="*/ 0 h 34"/>
                  <a:gd name="T30" fmla="*/ 0 w 54"/>
                  <a:gd name="T31" fmla="*/ 6 h 34"/>
                  <a:gd name="T32" fmla="*/ 2 w 54"/>
                  <a:gd name="T33" fmla="*/ 10 h 34"/>
                  <a:gd name="T34" fmla="*/ 8 w 54"/>
                  <a:gd name="T35" fmla="*/ 14 h 34"/>
                  <a:gd name="T36" fmla="*/ 14 w 54"/>
                  <a:gd name="T37" fmla="*/ 16 h 34"/>
                  <a:gd name="T38" fmla="*/ 22 w 54"/>
                  <a:gd name="T39" fmla="*/ 18 h 34"/>
                  <a:gd name="T40" fmla="*/ 22 w 54"/>
                  <a:gd name="T41" fmla="*/ 22 h 34"/>
                  <a:gd name="T42" fmla="*/ 24 w 54"/>
                  <a:gd name="T43" fmla="*/ 24 h 34"/>
                  <a:gd name="T44" fmla="*/ 28 w 54"/>
                  <a:gd name="T45" fmla="*/ 26 h 34"/>
                  <a:gd name="T46" fmla="*/ 32 w 54"/>
                  <a:gd name="T47" fmla="*/ 26 h 34"/>
                  <a:gd name="T48" fmla="*/ 32 w 54"/>
                  <a:gd name="T49" fmla="*/ 28 h 34"/>
                  <a:gd name="T50" fmla="*/ 34 w 54"/>
                  <a:gd name="T51" fmla="*/ 28 h 34"/>
                  <a:gd name="T52" fmla="*/ 38 w 54"/>
                  <a:gd name="T53" fmla="*/ 32 h 34"/>
                  <a:gd name="T54" fmla="*/ 42 w 54"/>
                  <a:gd name="T55" fmla="*/ 34 h 34"/>
                  <a:gd name="T56" fmla="*/ 46 w 5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34">
                    <a:moveTo>
                      <a:pt x="46" y="34"/>
                    </a:moveTo>
                    <a:lnTo>
                      <a:pt x="46" y="32"/>
                    </a:lnTo>
                    <a:lnTo>
                      <a:pt x="46" y="30"/>
                    </a:lnTo>
                    <a:lnTo>
                      <a:pt x="44" y="28"/>
                    </a:lnTo>
                    <a:lnTo>
                      <a:pt x="46" y="26"/>
                    </a:lnTo>
                    <a:lnTo>
                      <a:pt x="48" y="22"/>
                    </a:lnTo>
                    <a:lnTo>
                      <a:pt x="52" y="20"/>
                    </a:lnTo>
                    <a:lnTo>
                      <a:pt x="54" y="16"/>
                    </a:lnTo>
                    <a:lnTo>
                      <a:pt x="52" y="12"/>
                    </a:lnTo>
                    <a:lnTo>
                      <a:pt x="50" y="10"/>
                    </a:lnTo>
                    <a:lnTo>
                      <a:pt x="44" y="6"/>
                    </a:lnTo>
                    <a:lnTo>
                      <a:pt x="30" y="0"/>
                    </a:lnTo>
                    <a:lnTo>
                      <a:pt x="16" y="4"/>
                    </a:lnTo>
                    <a:lnTo>
                      <a:pt x="12" y="2"/>
                    </a:lnTo>
                    <a:lnTo>
                      <a:pt x="10" y="0"/>
                    </a:lnTo>
                    <a:lnTo>
                      <a:pt x="0" y="6"/>
                    </a:lnTo>
                    <a:lnTo>
                      <a:pt x="2" y="10"/>
                    </a:lnTo>
                    <a:lnTo>
                      <a:pt x="8" y="14"/>
                    </a:lnTo>
                    <a:lnTo>
                      <a:pt x="14" y="16"/>
                    </a:lnTo>
                    <a:lnTo>
                      <a:pt x="22" y="18"/>
                    </a:lnTo>
                    <a:lnTo>
                      <a:pt x="22" y="22"/>
                    </a:lnTo>
                    <a:lnTo>
                      <a:pt x="24" y="24"/>
                    </a:lnTo>
                    <a:lnTo>
                      <a:pt x="28" y="26"/>
                    </a:lnTo>
                    <a:lnTo>
                      <a:pt x="32" y="26"/>
                    </a:lnTo>
                    <a:lnTo>
                      <a:pt x="32" y="28"/>
                    </a:lnTo>
                    <a:lnTo>
                      <a:pt x="34" y="28"/>
                    </a:lnTo>
                    <a:lnTo>
                      <a:pt x="38" y="32"/>
                    </a:lnTo>
                    <a:lnTo>
                      <a:pt x="42" y="34"/>
                    </a:lnTo>
                    <a:lnTo>
                      <a:pt x="46" y="3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2" name="Freeform 161"/>
              <p:cNvSpPr>
                <a:spLocks noChangeAspect="1"/>
              </p:cNvSpPr>
              <p:nvPr/>
            </p:nvSpPr>
            <p:spPr bwMode="gray">
              <a:xfrm>
                <a:off x="2727" y="1160"/>
                <a:ext cx="50" cy="50"/>
              </a:xfrm>
              <a:custGeom>
                <a:avLst/>
                <a:gdLst>
                  <a:gd name="T0" fmla="*/ 50 w 50"/>
                  <a:gd name="T1" fmla="*/ 0 h 50"/>
                  <a:gd name="T2" fmla="*/ 50 w 50"/>
                  <a:gd name="T3" fmla="*/ 10 h 50"/>
                  <a:gd name="T4" fmla="*/ 48 w 50"/>
                  <a:gd name="T5" fmla="*/ 18 h 50"/>
                  <a:gd name="T6" fmla="*/ 48 w 50"/>
                  <a:gd name="T7" fmla="*/ 24 h 50"/>
                  <a:gd name="T8" fmla="*/ 50 w 50"/>
                  <a:gd name="T9" fmla="*/ 24 h 50"/>
                  <a:gd name="T10" fmla="*/ 46 w 50"/>
                  <a:gd name="T11" fmla="*/ 30 h 50"/>
                  <a:gd name="T12" fmla="*/ 44 w 50"/>
                  <a:gd name="T13" fmla="*/ 34 h 50"/>
                  <a:gd name="T14" fmla="*/ 42 w 50"/>
                  <a:gd name="T15" fmla="*/ 38 h 50"/>
                  <a:gd name="T16" fmla="*/ 40 w 50"/>
                  <a:gd name="T17" fmla="*/ 44 h 50"/>
                  <a:gd name="T18" fmla="*/ 38 w 50"/>
                  <a:gd name="T19" fmla="*/ 48 h 50"/>
                  <a:gd name="T20" fmla="*/ 36 w 50"/>
                  <a:gd name="T21" fmla="*/ 50 h 50"/>
                  <a:gd name="T22" fmla="*/ 26 w 50"/>
                  <a:gd name="T23" fmla="*/ 46 h 50"/>
                  <a:gd name="T24" fmla="*/ 20 w 50"/>
                  <a:gd name="T25" fmla="*/ 42 h 50"/>
                  <a:gd name="T26" fmla="*/ 6 w 50"/>
                  <a:gd name="T27" fmla="*/ 46 h 50"/>
                  <a:gd name="T28" fmla="*/ 2 w 50"/>
                  <a:gd name="T29" fmla="*/ 44 h 50"/>
                  <a:gd name="T30" fmla="*/ 0 w 50"/>
                  <a:gd name="T31" fmla="*/ 42 h 50"/>
                  <a:gd name="T32" fmla="*/ 10 w 50"/>
                  <a:gd name="T33" fmla="*/ 36 h 50"/>
                  <a:gd name="T34" fmla="*/ 14 w 50"/>
                  <a:gd name="T35" fmla="*/ 30 h 50"/>
                  <a:gd name="T36" fmla="*/ 18 w 50"/>
                  <a:gd name="T37" fmla="*/ 24 h 50"/>
                  <a:gd name="T38" fmla="*/ 20 w 50"/>
                  <a:gd name="T39" fmla="*/ 18 h 50"/>
                  <a:gd name="T40" fmla="*/ 22 w 50"/>
                  <a:gd name="T41" fmla="*/ 14 h 50"/>
                  <a:gd name="T42" fmla="*/ 28 w 50"/>
                  <a:gd name="T43" fmla="*/ 14 h 50"/>
                  <a:gd name="T44" fmla="*/ 32 w 50"/>
                  <a:gd name="T45" fmla="*/ 6 h 50"/>
                  <a:gd name="T46" fmla="*/ 38 w 50"/>
                  <a:gd name="T47" fmla="*/ 4 h 50"/>
                  <a:gd name="T48" fmla="*/ 42 w 50"/>
                  <a:gd name="T49" fmla="*/ 2 h 50"/>
                  <a:gd name="T50" fmla="*/ 50 w 50"/>
                  <a:gd name="T51" fmla="*/ 0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50">
                    <a:moveTo>
                      <a:pt x="50" y="0"/>
                    </a:moveTo>
                    <a:lnTo>
                      <a:pt x="50" y="10"/>
                    </a:lnTo>
                    <a:lnTo>
                      <a:pt x="48" y="18"/>
                    </a:lnTo>
                    <a:lnTo>
                      <a:pt x="48" y="24"/>
                    </a:lnTo>
                    <a:lnTo>
                      <a:pt x="50" y="24"/>
                    </a:lnTo>
                    <a:lnTo>
                      <a:pt x="46" y="30"/>
                    </a:lnTo>
                    <a:lnTo>
                      <a:pt x="44" y="34"/>
                    </a:lnTo>
                    <a:lnTo>
                      <a:pt x="42" y="38"/>
                    </a:lnTo>
                    <a:lnTo>
                      <a:pt x="40" y="44"/>
                    </a:lnTo>
                    <a:lnTo>
                      <a:pt x="38" y="48"/>
                    </a:lnTo>
                    <a:lnTo>
                      <a:pt x="36" y="50"/>
                    </a:lnTo>
                    <a:lnTo>
                      <a:pt x="26" y="46"/>
                    </a:lnTo>
                    <a:lnTo>
                      <a:pt x="20" y="42"/>
                    </a:lnTo>
                    <a:lnTo>
                      <a:pt x="6" y="46"/>
                    </a:lnTo>
                    <a:lnTo>
                      <a:pt x="2" y="44"/>
                    </a:lnTo>
                    <a:lnTo>
                      <a:pt x="0" y="42"/>
                    </a:lnTo>
                    <a:lnTo>
                      <a:pt x="10" y="36"/>
                    </a:lnTo>
                    <a:lnTo>
                      <a:pt x="14" y="30"/>
                    </a:lnTo>
                    <a:lnTo>
                      <a:pt x="18" y="24"/>
                    </a:lnTo>
                    <a:lnTo>
                      <a:pt x="20" y="18"/>
                    </a:lnTo>
                    <a:lnTo>
                      <a:pt x="22" y="14"/>
                    </a:lnTo>
                    <a:lnTo>
                      <a:pt x="28" y="14"/>
                    </a:lnTo>
                    <a:lnTo>
                      <a:pt x="32" y="6"/>
                    </a:lnTo>
                    <a:lnTo>
                      <a:pt x="38" y="4"/>
                    </a:lnTo>
                    <a:lnTo>
                      <a:pt x="42" y="2"/>
                    </a:lnTo>
                    <a:lnTo>
                      <a:pt x="5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3" name="Freeform 162"/>
              <p:cNvSpPr>
                <a:spLocks noChangeAspect="1"/>
              </p:cNvSpPr>
              <p:nvPr/>
            </p:nvSpPr>
            <p:spPr bwMode="gray">
              <a:xfrm>
                <a:off x="2793" y="1090"/>
                <a:ext cx="32" cy="52"/>
              </a:xfrm>
              <a:custGeom>
                <a:avLst/>
                <a:gdLst>
                  <a:gd name="T0" fmla="*/ 22 w 32"/>
                  <a:gd name="T1" fmla="*/ 52 h 52"/>
                  <a:gd name="T2" fmla="*/ 8 w 32"/>
                  <a:gd name="T3" fmla="*/ 52 h 52"/>
                  <a:gd name="T4" fmla="*/ 10 w 32"/>
                  <a:gd name="T5" fmla="*/ 52 h 52"/>
                  <a:gd name="T6" fmla="*/ 12 w 32"/>
                  <a:gd name="T7" fmla="*/ 50 h 52"/>
                  <a:gd name="T8" fmla="*/ 6 w 32"/>
                  <a:gd name="T9" fmla="*/ 50 h 52"/>
                  <a:gd name="T10" fmla="*/ 6 w 32"/>
                  <a:gd name="T11" fmla="*/ 42 h 52"/>
                  <a:gd name="T12" fmla="*/ 4 w 32"/>
                  <a:gd name="T13" fmla="*/ 38 h 52"/>
                  <a:gd name="T14" fmla="*/ 2 w 32"/>
                  <a:gd name="T15" fmla="*/ 32 h 52"/>
                  <a:gd name="T16" fmla="*/ 0 w 32"/>
                  <a:gd name="T17" fmla="*/ 26 h 52"/>
                  <a:gd name="T18" fmla="*/ 2 w 32"/>
                  <a:gd name="T19" fmla="*/ 22 h 52"/>
                  <a:gd name="T20" fmla="*/ 4 w 32"/>
                  <a:gd name="T21" fmla="*/ 18 h 52"/>
                  <a:gd name="T22" fmla="*/ 12 w 32"/>
                  <a:gd name="T23" fmla="*/ 12 h 52"/>
                  <a:gd name="T24" fmla="*/ 28 w 32"/>
                  <a:gd name="T25" fmla="*/ 0 h 52"/>
                  <a:gd name="T26" fmla="*/ 28 w 32"/>
                  <a:gd name="T27" fmla="*/ 14 h 52"/>
                  <a:gd name="T28" fmla="*/ 26 w 32"/>
                  <a:gd name="T29" fmla="*/ 16 h 52"/>
                  <a:gd name="T30" fmla="*/ 28 w 32"/>
                  <a:gd name="T31" fmla="*/ 18 h 52"/>
                  <a:gd name="T32" fmla="*/ 32 w 32"/>
                  <a:gd name="T33" fmla="*/ 20 h 52"/>
                  <a:gd name="T34" fmla="*/ 30 w 32"/>
                  <a:gd name="T35" fmla="*/ 24 h 52"/>
                  <a:gd name="T36" fmla="*/ 28 w 32"/>
                  <a:gd name="T37" fmla="*/ 28 h 52"/>
                  <a:gd name="T38" fmla="*/ 26 w 32"/>
                  <a:gd name="T39" fmla="*/ 28 h 52"/>
                  <a:gd name="T40" fmla="*/ 22 w 32"/>
                  <a:gd name="T41" fmla="*/ 30 h 52"/>
                  <a:gd name="T42" fmla="*/ 24 w 32"/>
                  <a:gd name="T43" fmla="*/ 36 h 52"/>
                  <a:gd name="T44" fmla="*/ 28 w 32"/>
                  <a:gd name="T45" fmla="*/ 40 h 52"/>
                  <a:gd name="T46" fmla="*/ 22 w 32"/>
                  <a:gd name="T47" fmla="*/ 40 h 52"/>
                  <a:gd name="T48" fmla="*/ 22 w 32"/>
                  <a:gd name="T49" fmla="*/ 5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 h="52">
                    <a:moveTo>
                      <a:pt x="22" y="52"/>
                    </a:moveTo>
                    <a:lnTo>
                      <a:pt x="8" y="52"/>
                    </a:lnTo>
                    <a:lnTo>
                      <a:pt x="10" y="52"/>
                    </a:lnTo>
                    <a:lnTo>
                      <a:pt x="12" y="50"/>
                    </a:lnTo>
                    <a:lnTo>
                      <a:pt x="6" y="50"/>
                    </a:lnTo>
                    <a:lnTo>
                      <a:pt x="6" y="42"/>
                    </a:lnTo>
                    <a:lnTo>
                      <a:pt x="4" y="38"/>
                    </a:lnTo>
                    <a:lnTo>
                      <a:pt x="2" y="32"/>
                    </a:lnTo>
                    <a:lnTo>
                      <a:pt x="0" y="26"/>
                    </a:lnTo>
                    <a:lnTo>
                      <a:pt x="2" y="22"/>
                    </a:lnTo>
                    <a:lnTo>
                      <a:pt x="4" y="18"/>
                    </a:lnTo>
                    <a:lnTo>
                      <a:pt x="12" y="12"/>
                    </a:lnTo>
                    <a:lnTo>
                      <a:pt x="28" y="0"/>
                    </a:lnTo>
                    <a:lnTo>
                      <a:pt x="28" y="14"/>
                    </a:lnTo>
                    <a:lnTo>
                      <a:pt x="26" y="16"/>
                    </a:lnTo>
                    <a:lnTo>
                      <a:pt x="28" y="18"/>
                    </a:lnTo>
                    <a:lnTo>
                      <a:pt x="32" y="20"/>
                    </a:lnTo>
                    <a:lnTo>
                      <a:pt x="30" y="24"/>
                    </a:lnTo>
                    <a:lnTo>
                      <a:pt x="28" y="28"/>
                    </a:lnTo>
                    <a:lnTo>
                      <a:pt x="26" y="28"/>
                    </a:lnTo>
                    <a:lnTo>
                      <a:pt x="22" y="30"/>
                    </a:lnTo>
                    <a:lnTo>
                      <a:pt x="24" y="36"/>
                    </a:lnTo>
                    <a:lnTo>
                      <a:pt x="28" y="40"/>
                    </a:lnTo>
                    <a:lnTo>
                      <a:pt x="22" y="40"/>
                    </a:lnTo>
                    <a:lnTo>
                      <a:pt x="22" y="5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4" name="Freeform 163"/>
              <p:cNvSpPr>
                <a:spLocks noChangeAspect="1"/>
              </p:cNvSpPr>
              <p:nvPr/>
            </p:nvSpPr>
            <p:spPr bwMode="gray">
              <a:xfrm>
                <a:off x="2763" y="1142"/>
                <a:ext cx="127" cy="130"/>
              </a:xfrm>
              <a:custGeom>
                <a:avLst/>
                <a:gdLst>
                  <a:gd name="T0" fmla="*/ 22 w 127"/>
                  <a:gd name="T1" fmla="*/ 128 h 130"/>
                  <a:gd name="T2" fmla="*/ 40 w 127"/>
                  <a:gd name="T3" fmla="*/ 126 h 130"/>
                  <a:gd name="T4" fmla="*/ 52 w 127"/>
                  <a:gd name="T5" fmla="*/ 130 h 130"/>
                  <a:gd name="T6" fmla="*/ 62 w 127"/>
                  <a:gd name="T7" fmla="*/ 130 h 130"/>
                  <a:gd name="T8" fmla="*/ 80 w 127"/>
                  <a:gd name="T9" fmla="*/ 130 h 130"/>
                  <a:gd name="T10" fmla="*/ 102 w 127"/>
                  <a:gd name="T11" fmla="*/ 126 h 130"/>
                  <a:gd name="T12" fmla="*/ 102 w 127"/>
                  <a:gd name="T13" fmla="*/ 116 h 130"/>
                  <a:gd name="T14" fmla="*/ 110 w 127"/>
                  <a:gd name="T15" fmla="*/ 110 h 130"/>
                  <a:gd name="T16" fmla="*/ 108 w 127"/>
                  <a:gd name="T17" fmla="*/ 102 h 130"/>
                  <a:gd name="T18" fmla="*/ 92 w 127"/>
                  <a:gd name="T19" fmla="*/ 90 h 130"/>
                  <a:gd name="T20" fmla="*/ 90 w 127"/>
                  <a:gd name="T21" fmla="*/ 80 h 130"/>
                  <a:gd name="T22" fmla="*/ 121 w 127"/>
                  <a:gd name="T23" fmla="*/ 70 h 130"/>
                  <a:gd name="T24" fmla="*/ 127 w 127"/>
                  <a:gd name="T25" fmla="*/ 60 h 130"/>
                  <a:gd name="T26" fmla="*/ 114 w 127"/>
                  <a:gd name="T27" fmla="*/ 34 h 130"/>
                  <a:gd name="T28" fmla="*/ 110 w 127"/>
                  <a:gd name="T29" fmla="*/ 12 h 130"/>
                  <a:gd name="T30" fmla="*/ 102 w 127"/>
                  <a:gd name="T31" fmla="*/ 6 h 130"/>
                  <a:gd name="T32" fmla="*/ 92 w 127"/>
                  <a:gd name="T33" fmla="*/ 4 h 130"/>
                  <a:gd name="T34" fmla="*/ 80 w 127"/>
                  <a:gd name="T35" fmla="*/ 10 h 130"/>
                  <a:gd name="T36" fmla="*/ 70 w 127"/>
                  <a:gd name="T37" fmla="*/ 12 h 130"/>
                  <a:gd name="T38" fmla="*/ 52 w 127"/>
                  <a:gd name="T39" fmla="*/ 0 h 130"/>
                  <a:gd name="T40" fmla="*/ 40 w 127"/>
                  <a:gd name="T41" fmla="*/ 8 h 130"/>
                  <a:gd name="T42" fmla="*/ 50 w 127"/>
                  <a:gd name="T43" fmla="*/ 20 h 130"/>
                  <a:gd name="T44" fmla="*/ 42 w 127"/>
                  <a:gd name="T45" fmla="*/ 16 h 130"/>
                  <a:gd name="T46" fmla="*/ 38 w 127"/>
                  <a:gd name="T47" fmla="*/ 18 h 130"/>
                  <a:gd name="T48" fmla="*/ 34 w 127"/>
                  <a:gd name="T49" fmla="*/ 20 h 130"/>
                  <a:gd name="T50" fmla="*/ 26 w 127"/>
                  <a:gd name="T51" fmla="*/ 18 h 130"/>
                  <a:gd name="T52" fmla="*/ 14 w 127"/>
                  <a:gd name="T53" fmla="*/ 18 h 130"/>
                  <a:gd name="T54" fmla="*/ 12 w 127"/>
                  <a:gd name="T55" fmla="*/ 36 h 130"/>
                  <a:gd name="T56" fmla="*/ 14 w 127"/>
                  <a:gd name="T57" fmla="*/ 42 h 130"/>
                  <a:gd name="T58" fmla="*/ 8 w 127"/>
                  <a:gd name="T59" fmla="*/ 52 h 130"/>
                  <a:gd name="T60" fmla="*/ 4 w 127"/>
                  <a:gd name="T61" fmla="*/ 62 h 130"/>
                  <a:gd name="T62" fmla="*/ 0 w 127"/>
                  <a:gd name="T63" fmla="*/ 68 h 130"/>
                  <a:gd name="T64" fmla="*/ 8 w 127"/>
                  <a:gd name="T65" fmla="*/ 76 h 130"/>
                  <a:gd name="T66" fmla="*/ 6 w 127"/>
                  <a:gd name="T67" fmla="*/ 80 h 130"/>
                  <a:gd name="T68" fmla="*/ 10 w 127"/>
                  <a:gd name="T69" fmla="*/ 92 h 130"/>
                  <a:gd name="T70" fmla="*/ 10 w 127"/>
                  <a:gd name="T71" fmla="*/ 96 h 130"/>
                  <a:gd name="T72" fmla="*/ 24 w 127"/>
                  <a:gd name="T73" fmla="*/ 100 h 130"/>
                  <a:gd name="T74" fmla="*/ 30 w 127"/>
                  <a:gd name="T75" fmla="*/ 112 h 130"/>
                  <a:gd name="T76" fmla="*/ 24 w 127"/>
                  <a:gd name="T77" fmla="*/ 126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7" h="130">
                    <a:moveTo>
                      <a:pt x="24" y="128"/>
                    </a:moveTo>
                    <a:lnTo>
                      <a:pt x="22" y="128"/>
                    </a:lnTo>
                    <a:lnTo>
                      <a:pt x="32" y="126"/>
                    </a:lnTo>
                    <a:lnTo>
                      <a:pt x="40" y="126"/>
                    </a:lnTo>
                    <a:lnTo>
                      <a:pt x="48" y="128"/>
                    </a:lnTo>
                    <a:lnTo>
                      <a:pt x="52" y="130"/>
                    </a:lnTo>
                    <a:lnTo>
                      <a:pt x="58" y="130"/>
                    </a:lnTo>
                    <a:lnTo>
                      <a:pt x="62" y="130"/>
                    </a:lnTo>
                    <a:lnTo>
                      <a:pt x="74" y="130"/>
                    </a:lnTo>
                    <a:lnTo>
                      <a:pt x="80" y="130"/>
                    </a:lnTo>
                    <a:lnTo>
                      <a:pt x="88" y="126"/>
                    </a:lnTo>
                    <a:lnTo>
                      <a:pt x="102" y="126"/>
                    </a:lnTo>
                    <a:lnTo>
                      <a:pt x="100" y="122"/>
                    </a:lnTo>
                    <a:lnTo>
                      <a:pt x="102" y="116"/>
                    </a:lnTo>
                    <a:lnTo>
                      <a:pt x="106" y="114"/>
                    </a:lnTo>
                    <a:lnTo>
                      <a:pt x="110" y="110"/>
                    </a:lnTo>
                    <a:lnTo>
                      <a:pt x="114" y="108"/>
                    </a:lnTo>
                    <a:lnTo>
                      <a:pt x="108" y="102"/>
                    </a:lnTo>
                    <a:lnTo>
                      <a:pt x="100" y="96"/>
                    </a:lnTo>
                    <a:lnTo>
                      <a:pt x="92" y="90"/>
                    </a:lnTo>
                    <a:lnTo>
                      <a:pt x="92" y="84"/>
                    </a:lnTo>
                    <a:lnTo>
                      <a:pt x="90" y="80"/>
                    </a:lnTo>
                    <a:lnTo>
                      <a:pt x="119" y="70"/>
                    </a:lnTo>
                    <a:lnTo>
                      <a:pt x="121" y="70"/>
                    </a:lnTo>
                    <a:lnTo>
                      <a:pt x="127" y="70"/>
                    </a:lnTo>
                    <a:lnTo>
                      <a:pt x="127" y="60"/>
                    </a:lnTo>
                    <a:lnTo>
                      <a:pt x="121" y="46"/>
                    </a:lnTo>
                    <a:lnTo>
                      <a:pt x="114" y="34"/>
                    </a:lnTo>
                    <a:lnTo>
                      <a:pt x="114" y="16"/>
                    </a:lnTo>
                    <a:lnTo>
                      <a:pt x="110" y="12"/>
                    </a:lnTo>
                    <a:lnTo>
                      <a:pt x="108" y="8"/>
                    </a:lnTo>
                    <a:lnTo>
                      <a:pt x="102" y="6"/>
                    </a:lnTo>
                    <a:lnTo>
                      <a:pt x="96" y="4"/>
                    </a:lnTo>
                    <a:lnTo>
                      <a:pt x="92" y="4"/>
                    </a:lnTo>
                    <a:lnTo>
                      <a:pt x="86" y="8"/>
                    </a:lnTo>
                    <a:lnTo>
                      <a:pt x="80" y="10"/>
                    </a:lnTo>
                    <a:lnTo>
                      <a:pt x="76" y="16"/>
                    </a:lnTo>
                    <a:lnTo>
                      <a:pt x="70" y="12"/>
                    </a:lnTo>
                    <a:lnTo>
                      <a:pt x="66" y="8"/>
                    </a:lnTo>
                    <a:lnTo>
                      <a:pt x="52" y="0"/>
                    </a:lnTo>
                    <a:lnTo>
                      <a:pt x="38" y="0"/>
                    </a:lnTo>
                    <a:lnTo>
                      <a:pt x="40" y="8"/>
                    </a:lnTo>
                    <a:lnTo>
                      <a:pt x="42" y="12"/>
                    </a:lnTo>
                    <a:lnTo>
                      <a:pt x="50" y="20"/>
                    </a:lnTo>
                    <a:lnTo>
                      <a:pt x="46" y="20"/>
                    </a:lnTo>
                    <a:lnTo>
                      <a:pt x="42" y="16"/>
                    </a:lnTo>
                    <a:lnTo>
                      <a:pt x="38" y="16"/>
                    </a:lnTo>
                    <a:lnTo>
                      <a:pt x="38" y="18"/>
                    </a:lnTo>
                    <a:lnTo>
                      <a:pt x="36" y="20"/>
                    </a:lnTo>
                    <a:lnTo>
                      <a:pt x="34" y="20"/>
                    </a:lnTo>
                    <a:lnTo>
                      <a:pt x="30" y="18"/>
                    </a:lnTo>
                    <a:lnTo>
                      <a:pt x="26" y="18"/>
                    </a:lnTo>
                    <a:lnTo>
                      <a:pt x="22" y="16"/>
                    </a:lnTo>
                    <a:lnTo>
                      <a:pt x="14" y="18"/>
                    </a:lnTo>
                    <a:lnTo>
                      <a:pt x="14" y="28"/>
                    </a:lnTo>
                    <a:lnTo>
                      <a:pt x="12" y="36"/>
                    </a:lnTo>
                    <a:lnTo>
                      <a:pt x="12" y="42"/>
                    </a:lnTo>
                    <a:lnTo>
                      <a:pt x="14" y="42"/>
                    </a:lnTo>
                    <a:lnTo>
                      <a:pt x="10" y="48"/>
                    </a:lnTo>
                    <a:lnTo>
                      <a:pt x="8" y="52"/>
                    </a:lnTo>
                    <a:lnTo>
                      <a:pt x="6" y="56"/>
                    </a:lnTo>
                    <a:lnTo>
                      <a:pt x="4" y="62"/>
                    </a:lnTo>
                    <a:lnTo>
                      <a:pt x="2" y="66"/>
                    </a:lnTo>
                    <a:lnTo>
                      <a:pt x="0" y="68"/>
                    </a:lnTo>
                    <a:lnTo>
                      <a:pt x="4" y="72"/>
                    </a:lnTo>
                    <a:lnTo>
                      <a:pt x="8" y="76"/>
                    </a:lnTo>
                    <a:lnTo>
                      <a:pt x="6" y="78"/>
                    </a:lnTo>
                    <a:lnTo>
                      <a:pt x="6" y="80"/>
                    </a:lnTo>
                    <a:lnTo>
                      <a:pt x="10" y="88"/>
                    </a:lnTo>
                    <a:lnTo>
                      <a:pt x="10" y="92"/>
                    </a:lnTo>
                    <a:lnTo>
                      <a:pt x="10" y="94"/>
                    </a:lnTo>
                    <a:lnTo>
                      <a:pt x="10" y="96"/>
                    </a:lnTo>
                    <a:lnTo>
                      <a:pt x="20" y="98"/>
                    </a:lnTo>
                    <a:lnTo>
                      <a:pt x="24" y="100"/>
                    </a:lnTo>
                    <a:lnTo>
                      <a:pt x="32" y="102"/>
                    </a:lnTo>
                    <a:lnTo>
                      <a:pt x="30" y="112"/>
                    </a:lnTo>
                    <a:lnTo>
                      <a:pt x="28" y="120"/>
                    </a:lnTo>
                    <a:lnTo>
                      <a:pt x="24" y="126"/>
                    </a:lnTo>
                    <a:lnTo>
                      <a:pt x="24" y="1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5" name="Freeform 164"/>
              <p:cNvSpPr>
                <a:spLocks noChangeAspect="1"/>
              </p:cNvSpPr>
              <p:nvPr/>
            </p:nvSpPr>
            <p:spPr bwMode="gray">
              <a:xfrm>
                <a:off x="2769" y="1268"/>
                <a:ext cx="60" cy="30"/>
              </a:xfrm>
              <a:custGeom>
                <a:avLst/>
                <a:gdLst>
                  <a:gd name="T0" fmla="*/ 50 w 60"/>
                  <a:gd name="T1" fmla="*/ 4 h 30"/>
                  <a:gd name="T2" fmla="*/ 44 w 60"/>
                  <a:gd name="T3" fmla="*/ 2 h 30"/>
                  <a:gd name="T4" fmla="*/ 34 w 60"/>
                  <a:gd name="T5" fmla="*/ 0 h 30"/>
                  <a:gd name="T6" fmla="*/ 26 w 60"/>
                  <a:gd name="T7" fmla="*/ 0 h 30"/>
                  <a:gd name="T8" fmla="*/ 16 w 60"/>
                  <a:gd name="T9" fmla="*/ 2 h 30"/>
                  <a:gd name="T10" fmla="*/ 18 w 60"/>
                  <a:gd name="T11" fmla="*/ 2 h 30"/>
                  <a:gd name="T12" fmla="*/ 18 w 60"/>
                  <a:gd name="T13" fmla="*/ 0 h 30"/>
                  <a:gd name="T14" fmla="*/ 16 w 60"/>
                  <a:gd name="T15" fmla="*/ 2 h 30"/>
                  <a:gd name="T16" fmla="*/ 14 w 60"/>
                  <a:gd name="T17" fmla="*/ 4 h 30"/>
                  <a:gd name="T18" fmla="*/ 12 w 60"/>
                  <a:gd name="T19" fmla="*/ 8 h 30"/>
                  <a:gd name="T20" fmla="*/ 8 w 60"/>
                  <a:gd name="T21" fmla="*/ 10 h 30"/>
                  <a:gd name="T22" fmla="*/ 4 w 60"/>
                  <a:gd name="T23" fmla="*/ 14 h 30"/>
                  <a:gd name="T24" fmla="*/ 0 w 60"/>
                  <a:gd name="T25" fmla="*/ 22 h 30"/>
                  <a:gd name="T26" fmla="*/ 0 w 60"/>
                  <a:gd name="T27" fmla="*/ 28 h 30"/>
                  <a:gd name="T28" fmla="*/ 4 w 60"/>
                  <a:gd name="T29" fmla="*/ 28 h 30"/>
                  <a:gd name="T30" fmla="*/ 4 w 60"/>
                  <a:gd name="T31" fmla="*/ 26 h 30"/>
                  <a:gd name="T32" fmla="*/ 4 w 60"/>
                  <a:gd name="T33" fmla="*/ 24 h 30"/>
                  <a:gd name="T34" fmla="*/ 8 w 60"/>
                  <a:gd name="T35" fmla="*/ 26 h 30"/>
                  <a:gd name="T36" fmla="*/ 10 w 60"/>
                  <a:gd name="T37" fmla="*/ 24 h 30"/>
                  <a:gd name="T38" fmla="*/ 12 w 60"/>
                  <a:gd name="T39" fmla="*/ 30 h 30"/>
                  <a:gd name="T40" fmla="*/ 26 w 60"/>
                  <a:gd name="T41" fmla="*/ 30 h 30"/>
                  <a:gd name="T42" fmla="*/ 28 w 60"/>
                  <a:gd name="T43" fmla="*/ 28 h 30"/>
                  <a:gd name="T44" fmla="*/ 30 w 60"/>
                  <a:gd name="T45" fmla="*/ 26 h 30"/>
                  <a:gd name="T46" fmla="*/ 32 w 60"/>
                  <a:gd name="T47" fmla="*/ 26 h 30"/>
                  <a:gd name="T48" fmla="*/ 36 w 60"/>
                  <a:gd name="T49" fmla="*/ 28 h 30"/>
                  <a:gd name="T50" fmla="*/ 40 w 60"/>
                  <a:gd name="T51" fmla="*/ 30 h 30"/>
                  <a:gd name="T52" fmla="*/ 44 w 60"/>
                  <a:gd name="T53" fmla="*/ 30 h 30"/>
                  <a:gd name="T54" fmla="*/ 44 w 60"/>
                  <a:gd name="T55" fmla="*/ 26 h 30"/>
                  <a:gd name="T56" fmla="*/ 48 w 60"/>
                  <a:gd name="T57" fmla="*/ 24 h 30"/>
                  <a:gd name="T58" fmla="*/ 54 w 60"/>
                  <a:gd name="T59" fmla="*/ 22 h 30"/>
                  <a:gd name="T60" fmla="*/ 60 w 60"/>
                  <a:gd name="T61" fmla="*/ 20 h 30"/>
                  <a:gd name="T62" fmla="*/ 60 w 60"/>
                  <a:gd name="T63" fmla="*/ 14 h 30"/>
                  <a:gd name="T64" fmla="*/ 58 w 60"/>
                  <a:gd name="T65" fmla="*/ 14 h 30"/>
                  <a:gd name="T66" fmla="*/ 54 w 60"/>
                  <a:gd name="T67" fmla="*/ 12 h 30"/>
                  <a:gd name="T68" fmla="*/ 50 w 60"/>
                  <a:gd name="T69" fmla="*/ 8 h 30"/>
                  <a:gd name="T70" fmla="*/ 50 w 60"/>
                  <a:gd name="T71" fmla="*/ 4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 h="30">
                    <a:moveTo>
                      <a:pt x="50" y="4"/>
                    </a:moveTo>
                    <a:lnTo>
                      <a:pt x="44" y="2"/>
                    </a:lnTo>
                    <a:lnTo>
                      <a:pt x="34" y="0"/>
                    </a:lnTo>
                    <a:lnTo>
                      <a:pt x="26" y="0"/>
                    </a:lnTo>
                    <a:lnTo>
                      <a:pt x="16" y="2"/>
                    </a:lnTo>
                    <a:lnTo>
                      <a:pt x="18" y="2"/>
                    </a:lnTo>
                    <a:lnTo>
                      <a:pt x="18" y="0"/>
                    </a:lnTo>
                    <a:lnTo>
                      <a:pt x="16" y="2"/>
                    </a:lnTo>
                    <a:lnTo>
                      <a:pt x="14" y="4"/>
                    </a:lnTo>
                    <a:lnTo>
                      <a:pt x="12" y="8"/>
                    </a:lnTo>
                    <a:lnTo>
                      <a:pt x="8" y="10"/>
                    </a:lnTo>
                    <a:lnTo>
                      <a:pt x="4" y="14"/>
                    </a:lnTo>
                    <a:lnTo>
                      <a:pt x="0" y="22"/>
                    </a:lnTo>
                    <a:lnTo>
                      <a:pt x="0" y="28"/>
                    </a:lnTo>
                    <a:lnTo>
                      <a:pt x="4" y="28"/>
                    </a:lnTo>
                    <a:lnTo>
                      <a:pt x="4" y="26"/>
                    </a:lnTo>
                    <a:lnTo>
                      <a:pt x="4" y="24"/>
                    </a:lnTo>
                    <a:lnTo>
                      <a:pt x="8" y="26"/>
                    </a:lnTo>
                    <a:lnTo>
                      <a:pt x="10" y="24"/>
                    </a:lnTo>
                    <a:lnTo>
                      <a:pt x="12" y="30"/>
                    </a:lnTo>
                    <a:lnTo>
                      <a:pt x="26" y="30"/>
                    </a:lnTo>
                    <a:lnTo>
                      <a:pt x="28" y="28"/>
                    </a:lnTo>
                    <a:lnTo>
                      <a:pt x="30" y="26"/>
                    </a:lnTo>
                    <a:lnTo>
                      <a:pt x="32" y="26"/>
                    </a:lnTo>
                    <a:lnTo>
                      <a:pt x="36" y="28"/>
                    </a:lnTo>
                    <a:lnTo>
                      <a:pt x="40" y="30"/>
                    </a:lnTo>
                    <a:lnTo>
                      <a:pt x="44" y="30"/>
                    </a:lnTo>
                    <a:lnTo>
                      <a:pt x="44" y="26"/>
                    </a:lnTo>
                    <a:lnTo>
                      <a:pt x="48" y="24"/>
                    </a:lnTo>
                    <a:lnTo>
                      <a:pt x="54" y="22"/>
                    </a:lnTo>
                    <a:lnTo>
                      <a:pt x="60" y="20"/>
                    </a:lnTo>
                    <a:lnTo>
                      <a:pt x="60" y="14"/>
                    </a:lnTo>
                    <a:lnTo>
                      <a:pt x="58" y="14"/>
                    </a:lnTo>
                    <a:lnTo>
                      <a:pt x="54" y="12"/>
                    </a:lnTo>
                    <a:lnTo>
                      <a:pt x="50" y="8"/>
                    </a:lnTo>
                    <a:lnTo>
                      <a:pt x="5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6" name="Freeform 165"/>
              <p:cNvSpPr>
                <a:spLocks noChangeAspect="1"/>
              </p:cNvSpPr>
              <p:nvPr/>
            </p:nvSpPr>
            <p:spPr bwMode="gray">
              <a:xfrm>
                <a:off x="2819" y="1244"/>
                <a:ext cx="107" cy="46"/>
              </a:xfrm>
              <a:custGeom>
                <a:avLst/>
                <a:gdLst>
                  <a:gd name="T0" fmla="*/ 65 w 107"/>
                  <a:gd name="T1" fmla="*/ 8 h 46"/>
                  <a:gd name="T2" fmla="*/ 69 w 107"/>
                  <a:gd name="T3" fmla="*/ 6 h 46"/>
                  <a:gd name="T4" fmla="*/ 71 w 107"/>
                  <a:gd name="T5" fmla="*/ 4 h 46"/>
                  <a:gd name="T6" fmla="*/ 75 w 107"/>
                  <a:gd name="T7" fmla="*/ 2 h 46"/>
                  <a:gd name="T8" fmla="*/ 79 w 107"/>
                  <a:gd name="T9" fmla="*/ 0 h 46"/>
                  <a:gd name="T10" fmla="*/ 85 w 107"/>
                  <a:gd name="T11" fmla="*/ 2 h 46"/>
                  <a:gd name="T12" fmla="*/ 91 w 107"/>
                  <a:gd name="T13" fmla="*/ 4 h 46"/>
                  <a:gd name="T14" fmla="*/ 95 w 107"/>
                  <a:gd name="T15" fmla="*/ 6 h 46"/>
                  <a:gd name="T16" fmla="*/ 101 w 107"/>
                  <a:gd name="T17" fmla="*/ 6 h 46"/>
                  <a:gd name="T18" fmla="*/ 103 w 107"/>
                  <a:gd name="T19" fmla="*/ 14 h 46"/>
                  <a:gd name="T20" fmla="*/ 107 w 107"/>
                  <a:gd name="T21" fmla="*/ 18 h 46"/>
                  <a:gd name="T22" fmla="*/ 101 w 107"/>
                  <a:gd name="T23" fmla="*/ 24 h 46"/>
                  <a:gd name="T24" fmla="*/ 99 w 107"/>
                  <a:gd name="T25" fmla="*/ 30 h 46"/>
                  <a:gd name="T26" fmla="*/ 95 w 107"/>
                  <a:gd name="T27" fmla="*/ 38 h 46"/>
                  <a:gd name="T28" fmla="*/ 93 w 107"/>
                  <a:gd name="T29" fmla="*/ 40 h 46"/>
                  <a:gd name="T30" fmla="*/ 79 w 107"/>
                  <a:gd name="T31" fmla="*/ 42 h 46"/>
                  <a:gd name="T32" fmla="*/ 75 w 107"/>
                  <a:gd name="T33" fmla="*/ 44 h 46"/>
                  <a:gd name="T34" fmla="*/ 73 w 107"/>
                  <a:gd name="T35" fmla="*/ 44 h 46"/>
                  <a:gd name="T36" fmla="*/ 65 w 107"/>
                  <a:gd name="T37" fmla="*/ 46 h 46"/>
                  <a:gd name="T38" fmla="*/ 52 w 107"/>
                  <a:gd name="T39" fmla="*/ 44 h 46"/>
                  <a:gd name="T40" fmla="*/ 42 w 107"/>
                  <a:gd name="T41" fmla="*/ 40 h 46"/>
                  <a:gd name="T42" fmla="*/ 36 w 107"/>
                  <a:gd name="T43" fmla="*/ 38 h 46"/>
                  <a:gd name="T44" fmla="*/ 26 w 107"/>
                  <a:gd name="T45" fmla="*/ 36 h 46"/>
                  <a:gd name="T46" fmla="*/ 22 w 107"/>
                  <a:gd name="T47" fmla="*/ 36 h 46"/>
                  <a:gd name="T48" fmla="*/ 22 w 107"/>
                  <a:gd name="T49" fmla="*/ 38 h 46"/>
                  <a:gd name="T50" fmla="*/ 10 w 107"/>
                  <a:gd name="T51" fmla="*/ 38 h 46"/>
                  <a:gd name="T52" fmla="*/ 8 w 107"/>
                  <a:gd name="T53" fmla="*/ 38 h 46"/>
                  <a:gd name="T54" fmla="*/ 4 w 107"/>
                  <a:gd name="T55" fmla="*/ 36 h 46"/>
                  <a:gd name="T56" fmla="*/ 0 w 107"/>
                  <a:gd name="T57" fmla="*/ 32 h 46"/>
                  <a:gd name="T58" fmla="*/ 0 w 107"/>
                  <a:gd name="T59" fmla="*/ 28 h 46"/>
                  <a:gd name="T60" fmla="*/ 6 w 107"/>
                  <a:gd name="T61" fmla="*/ 28 h 46"/>
                  <a:gd name="T62" fmla="*/ 18 w 107"/>
                  <a:gd name="T63" fmla="*/ 28 h 46"/>
                  <a:gd name="T64" fmla="*/ 24 w 107"/>
                  <a:gd name="T65" fmla="*/ 28 h 46"/>
                  <a:gd name="T66" fmla="*/ 32 w 107"/>
                  <a:gd name="T67" fmla="*/ 24 h 46"/>
                  <a:gd name="T68" fmla="*/ 46 w 107"/>
                  <a:gd name="T69" fmla="*/ 24 h 46"/>
                  <a:gd name="T70" fmla="*/ 44 w 107"/>
                  <a:gd name="T71" fmla="*/ 20 h 46"/>
                  <a:gd name="T72" fmla="*/ 46 w 107"/>
                  <a:gd name="T73" fmla="*/ 14 h 46"/>
                  <a:gd name="T74" fmla="*/ 50 w 107"/>
                  <a:gd name="T75" fmla="*/ 12 h 46"/>
                  <a:gd name="T76" fmla="*/ 54 w 107"/>
                  <a:gd name="T77" fmla="*/ 8 h 46"/>
                  <a:gd name="T78" fmla="*/ 58 w 107"/>
                  <a:gd name="T79" fmla="*/ 6 h 46"/>
                  <a:gd name="T80" fmla="*/ 56 w 107"/>
                  <a:gd name="T81" fmla="*/ 6 h 46"/>
                  <a:gd name="T82" fmla="*/ 65 w 107"/>
                  <a:gd name="T83" fmla="*/ 8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7" h="46">
                    <a:moveTo>
                      <a:pt x="65" y="8"/>
                    </a:moveTo>
                    <a:lnTo>
                      <a:pt x="69" y="6"/>
                    </a:lnTo>
                    <a:lnTo>
                      <a:pt x="71" y="4"/>
                    </a:lnTo>
                    <a:lnTo>
                      <a:pt x="75" y="2"/>
                    </a:lnTo>
                    <a:lnTo>
                      <a:pt x="79" y="0"/>
                    </a:lnTo>
                    <a:lnTo>
                      <a:pt x="85" y="2"/>
                    </a:lnTo>
                    <a:lnTo>
                      <a:pt x="91" y="4"/>
                    </a:lnTo>
                    <a:lnTo>
                      <a:pt x="95" y="6"/>
                    </a:lnTo>
                    <a:lnTo>
                      <a:pt x="101" y="6"/>
                    </a:lnTo>
                    <a:lnTo>
                      <a:pt x="103" y="14"/>
                    </a:lnTo>
                    <a:lnTo>
                      <a:pt x="107" y="18"/>
                    </a:lnTo>
                    <a:lnTo>
                      <a:pt x="101" y="24"/>
                    </a:lnTo>
                    <a:lnTo>
                      <a:pt x="99" y="30"/>
                    </a:lnTo>
                    <a:lnTo>
                      <a:pt x="95" y="38"/>
                    </a:lnTo>
                    <a:lnTo>
                      <a:pt x="93" y="40"/>
                    </a:lnTo>
                    <a:lnTo>
                      <a:pt x="79" y="42"/>
                    </a:lnTo>
                    <a:lnTo>
                      <a:pt x="75" y="44"/>
                    </a:lnTo>
                    <a:lnTo>
                      <a:pt x="73" y="44"/>
                    </a:lnTo>
                    <a:lnTo>
                      <a:pt x="65" y="46"/>
                    </a:lnTo>
                    <a:lnTo>
                      <a:pt x="52" y="44"/>
                    </a:lnTo>
                    <a:lnTo>
                      <a:pt x="42" y="40"/>
                    </a:lnTo>
                    <a:lnTo>
                      <a:pt x="36" y="38"/>
                    </a:lnTo>
                    <a:lnTo>
                      <a:pt x="26" y="36"/>
                    </a:lnTo>
                    <a:lnTo>
                      <a:pt x="22" y="36"/>
                    </a:lnTo>
                    <a:lnTo>
                      <a:pt x="22" y="38"/>
                    </a:lnTo>
                    <a:lnTo>
                      <a:pt x="10" y="38"/>
                    </a:lnTo>
                    <a:lnTo>
                      <a:pt x="8" y="38"/>
                    </a:lnTo>
                    <a:lnTo>
                      <a:pt x="4" y="36"/>
                    </a:lnTo>
                    <a:lnTo>
                      <a:pt x="0" y="32"/>
                    </a:lnTo>
                    <a:lnTo>
                      <a:pt x="0" y="28"/>
                    </a:lnTo>
                    <a:lnTo>
                      <a:pt x="6" y="28"/>
                    </a:lnTo>
                    <a:lnTo>
                      <a:pt x="18" y="28"/>
                    </a:lnTo>
                    <a:lnTo>
                      <a:pt x="24" y="28"/>
                    </a:lnTo>
                    <a:lnTo>
                      <a:pt x="32" y="24"/>
                    </a:lnTo>
                    <a:lnTo>
                      <a:pt x="46" y="24"/>
                    </a:lnTo>
                    <a:lnTo>
                      <a:pt x="44" y="20"/>
                    </a:lnTo>
                    <a:lnTo>
                      <a:pt x="46" y="14"/>
                    </a:lnTo>
                    <a:lnTo>
                      <a:pt x="50" y="12"/>
                    </a:lnTo>
                    <a:lnTo>
                      <a:pt x="54" y="8"/>
                    </a:lnTo>
                    <a:lnTo>
                      <a:pt x="58" y="6"/>
                    </a:lnTo>
                    <a:lnTo>
                      <a:pt x="56" y="6"/>
                    </a:lnTo>
                    <a:lnTo>
                      <a:pt x="65"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7" name="Freeform 166"/>
              <p:cNvSpPr>
                <a:spLocks noChangeAspect="1"/>
              </p:cNvSpPr>
              <p:nvPr/>
            </p:nvSpPr>
            <p:spPr bwMode="gray">
              <a:xfrm>
                <a:off x="2777" y="1280"/>
                <a:ext cx="185" cy="162"/>
              </a:xfrm>
              <a:custGeom>
                <a:avLst/>
                <a:gdLst>
                  <a:gd name="T0" fmla="*/ 12 w 185"/>
                  <a:gd name="T1" fmla="*/ 52 h 162"/>
                  <a:gd name="T2" fmla="*/ 0 w 185"/>
                  <a:gd name="T3" fmla="*/ 36 h 162"/>
                  <a:gd name="T4" fmla="*/ 8 w 185"/>
                  <a:gd name="T5" fmla="*/ 28 h 162"/>
                  <a:gd name="T6" fmla="*/ 4 w 185"/>
                  <a:gd name="T7" fmla="*/ 24 h 162"/>
                  <a:gd name="T8" fmla="*/ 4 w 185"/>
                  <a:gd name="T9" fmla="*/ 18 h 162"/>
                  <a:gd name="T10" fmla="*/ 20 w 185"/>
                  <a:gd name="T11" fmla="*/ 16 h 162"/>
                  <a:gd name="T12" fmla="*/ 24 w 185"/>
                  <a:gd name="T13" fmla="*/ 14 h 162"/>
                  <a:gd name="T14" fmla="*/ 32 w 185"/>
                  <a:gd name="T15" fmla="*/ 18 h 162"/>
                  <a:gd name="T16" fmla="*/ 36 w 185"/>
                  <a:gd name="T17" fmla="*/ 14 h 162"/>
                  <a:gd name="T18" fmla="*/ 46 w 185"/>
                  <a:gd name="T19" fmla="*/ 10 h 162"/>
                  <a:gd name="T20" fmla="*/ 52 w 185"/>
                  <a:gd name="T21" fmla="*/ 2 h 162"/>
                  <a:gd name="T22" fmla="*/ 64 w 185"/>
                  <a:gd name="T23" fmla="*/ 0 h 162"/>
                  <a:gd name="T24" fmla="*/ 74 w 185"/>
                  <a:gd name="T25" fmla="*/ 2 h 162"/>
                  <a:gd name="T26" fmla="*/ 94 w 185"/>
                  <a:gd name="T27" fmla="*/ 8 h 162"/>
                  <a:gd name="T28" fmla="*/ 96 w 185"/>
                  <a:gd name="T29" fmla="*/ 16 h 162"/>
                  <a:gd name="T30" fmla="*/ 86 w 185"/>
                  <a:gd name="T31" fmla="*/ 28 h 162"/>
                  <a:gd name="T32" fmla="*/ 84 w 185"/>
                  <a:gd name="T33" fmla="*/ 38 h 162"/>
                  <a:gd name="T34" fmla="*/ 84 w 185"/>
                  <a:gd name="T35" fmla="*/ 48 h 162"/>
                  <a:gd name="T36" fmla="*/ 96 w 185"/>
                  <a:gd name="T37" fmla="*/ 58 h 162"/>
                  <a:gd name="T38" fmla="*/ 109 w 185"/>
                  <a:gd name="T39" fmla="*/ 64 h 162"/>
                  <a:gd name="T40" fmla="*/ 119 w 185"/>
                  <a:gd name="T41" fmla="*/ 72 h 162"/>
                  <a:gd name="T42" fmla="*/ 125 w 185"/>
                  <a:gd name="T43" fmla="*/ 86 h 162"/>
                  <a:gd name="T44" fmla="*/ 135 w 185"/>
                  <a:gd name="T45" fmla="*/ 92 h 162"/>
                  <a:gd name="T46" fmla="*/ 139 w 185"/>
                  <a:gd name="T47" fmla="*/ 90 h 162"/>
                  <a:gd name="T48" fmla="*/ 145 w 185"/>
                  <a:gd name="T49" fmla="*/ 98 h 162"/>
                  <a:gd name="T50" fmla="*/ 161 w 185"/>
                  <a:gd name="T51" fmla="*/ 108 h 162"/>
                  <a:gd name="T52" fmla="*/ 179 w 185"/>
                  <a:gd name="T53" fmla="*/ 120 h 162"/>
                  <a:gd name="T54" fmla="*/ 179 w 185"/>
                  <a:gd name="T55" fmla="*/ 124 h 162"/>
                  <a:gd name="T56" fmla="*/ 169 w 185"/>
                  <a:gd name="T57" fmla="*/ 122 h 162"/>
                  <a:gd name="T58" fmla="*/ 159 w 185"/>
                  <a:gd name="T59" fmla="*/ 118 h 162"/>
                  <a:gd name="T60" fmla="*/ 153 w 185"/>
                  <a:gd name="T61" fmla="*/ 124 h 162"/>
                  <a:gd name="T62" fmla="*/ 155 w 185"/>
                  <a:gd name="T63" fmla="*/ 128 h 162"/>
                  <a:gd name="T64" fmla="*/ 161 w 185"/>
                  <a:gd name="T65" fmla="*/ 136 h 162"/>
                  <a:gd name="T66" fmla="*/ 163 w 185"/>
                  <a:gd name="T67" fmla="*/ 140 h 162"/>
                  <a:gd name="T68" fmla="*/ 161 w 185"/>
                  <a:gd name="T69" fmla="*/ 146 h 162"/>
                  <a:gd name="T70" fmla="*/ 155 w 185"/>
                  <a:gd name="T71" fmla="*/ 152 h 162"/>
                  <a:gd name="T72" fmla="*/ 151 w 185"/>
                  <a:gd name="T73" fmla="*/ 158 h 162"/>
                  <a:gd name="T74" fmla="*/ 141 w 185"/>
                  <a:gd name="T75" fmla="*/ 162 h 162"/>
                  <a:gd name="T76" fmla="*/ 145 w 185"/>
                  <a:gd name="T77" fmla="*/ 152 h 162"/>
                  <a:gd name="T78" fmla="*/ 147 w 185"/>
                  <a:gd name="T79" fmla="*/ 142 h 162"/>
                  <a:gd name="T80" fmla="*/ 145 w 185"/>
                  <a:gd name="T81" fmla="*/ 132 h 162"/>
                  <a:gd name="T82" fmla="*/ 135 w 185"/>
                  <a:gd name="T83" fmla="*/ 124 h 162"/>
                  <a:gd name="T84" fmla="*/ 119 w 185"/>
                  <a:gd name="T85" fmla="*/ 112 h 162"/>
                  <a:gd name="T86" fmla="*/ 84 w 185"/>
                  <a:gd name="T87" fmla="*/ 92 h 162"/>
                  <a:gd name="T88" fmla="*/ 64 w 185"/>
                  <a:gd name="T89" fmla="*/ 74 h 162"/>
                  <a:gd name="T90" fmla="*/ 52 w 185"/>
                  <a:gd name="T91" fmla="*/ 50 h 162"/>
                  <a:gd name="T92" fmla="*/ 36 w 185"/>
                  <a:gd name="T93" fmla="*/ 44 h 162"/>
                  <a:gd name="T94" fmla="*/ 28 w 185"/>
                  <a:gd name="T95" fmla="*/ 50 h 162"/>
                  <a:gd name="T96" fmla="*/ 20 w 185"/>
                  <a:gd name="T97" fmla="*/ 56 h 1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85" h="162">
                    <a:moveTo>
                      <a:pt x="18" y="56"/>
                    </a:moveTo>
                    <a:lnTo>
                      <a:pt x="12" y="52"/>
                    </a:lnTo>
                    <a:lnTo>
                      <a:pt x="8" y="46"/>
                    </a:lnTo>
                    <a:lnTo>
                      <a:pt x="0" y="36"/>
                    </a:lnTo>
                    <a:lnTo>
                      <a:pt x="8" y="30"/>
                    </a:lnTo>
                    <a:lnTo>
                      <a:pt x="8" y="28"/>
                    </a:lnTo>
                    <a:lnTo>
                      <a:pt x="6" y="26"/>
                    </a:lnTo>
                    <a:lnTo>
                      <a:pt x="4" y="24"/>
                    </a:lnTo>
                    <a:lnTo>
                      <a:pt x="4" y="22"/>
                    </a:lnTo>
                    <a:lnTo>
                      <a:pt x="4" y="18"/>
                    </a:lnTo>
                    <a:lnTo>
                      <a:pt x="18" y="18"/>
                    </a:lnTo>
                    <a:lnTo>
                      <a:pt x="20" y="16"/>
                    </a:lnTo>
                    <a:lnTo>
                      <a:pt x="22" y="14"/>
                    </a:lnTo>
                    <a:lnTo>
                      <a:pt x="24" y="14"/>
                    </a:lnTo>
                    <a:lnTo>
                      <a:pt x="28" y="16"/>
                    </a:lnTo>
                    <a:lnTo>
                      <a:pt x="32" y="18"/>
                    </a:lnTo>
                    <a:lnTo>
                      <a:pt x="36" y="18"/>
                    </a:lnTo>
                    <a:lnTo>
                      <a:pt x="36" y="14"/>
                    </a:lnTo>
                    <a:lnTo>
                      <a:pt x="40" y="12"/>
                    </a:lnTo>
                    <a:lnTo>
                      <a:pt x="46" y="10"/>
                    </a:lnTo>
                    <a:lnTo>
                      <a:pt x="52" y="8"/>
                    </a:lnTo>
                    <a:lnTo>
                      <a:pt x="52" y="2"/>
                    </a:lnTo>
                    <a:lnTo>
                      <a:pt x="64" y="2"/>
                    </a:lnTo>
                    <a:lnTo>
                      <a:pt x="64" y="0"/>
                    </a:lnTo>
                    <a:lnTo>
                      <a:pt x="68" y="0"/>
                    </a:lnTo>
                    <a:lnTo>
                      <a:pt x="74" y="2"/>
                    </a:lnTo>
                    <a:lnTo>
                      <a:pt x="80" y="2"/>
                    </a:lnTo>
                    <a:lnTo>
                      <a:pt x="94" y="8"/>
                    </a:lnTo>
                    <a:lnTo>
                      <a:pt x="96" y="8"/>
                    </a:lnTo>
                    <a:lnTo>
                      <a:pt x="96" y="16"/>
                    </a:lnTo>
                    <a:lnTo>
                      <a:pt x="88" y="24"/>
                    </a:lnTo>
                    <a:lnTo>
                      <a:pt x="86" y="28"/>
                    </a:lnTo>
                    <a:lnTo>
                      <a:pt x="86" y="32"/>
                    </a:lnTo>
                    <a:lnTo>
                      <a:pt x="84" y="38"/>
                    </a:lnTo>
                    <a:lnTo>
                      <a:pt x="84" y="44"/>
                    </a:lnTo>
                    <a:lnTo>
                      <a:pt x="84" y="48"/>
                    </a:lnTo>
                    <a:lnTo>
                      <a:pt x="88" y="52"/>
                    </a:lnTo>
                    <a:lnTo>
                      <a:pt x="96" y="58"/>
                    </a:lnTo>
                    <a:lnTo>
                      <a:pt x="107" y="62"/>
                    </a:lnTo>
                    <a:lnTo>
                      <a:pt x="109" y="64"/>
                    </a:lnTo>
                    <a:lnTo>
                      <a:pt x="115" y="68"/>
                    </a:lnTo>
                    <a:lnTo>
                      <a:pt x="119" y="72"/>
                    </a:lnTo>
                    <a:lnTo>
                      <a:pt x="121" y="80"/>
                    </a:lnTo>
                    <a:lnTo>
                      <a:pt x="125" y="86"/>
                    </a:lnTo>
                    <a:lnTo>
                      <a:pt x="131" y="90"/>
                    </a:lnTo>
                    <a:lnTo>
                      <a:pt x="135" y="92"/>
                    </a:lnTo>
                    <a:lnTo>
                      <a:pt x="137" y="92"/>
                    </a:lnTo>
                    <a:lnTo>
                      <a:pt x="139" y="90"/>
                    </a:lnTo>
                    <a:lnTo>
                      <a:pt x="141" y="94"/>
                    </a:lnTo>
                    <a:lnTo>
                      <a:pt x="145" y="98"/>
                    </a:lnTo>
                    <a:lnTo>
                      <a:pt x="149" y="102"/>
                    </a:lnTo>
                    <a:lnTo>
                      <a:pt x="161" y="108"/>
                    </a:lnTo>
                    <a:lnTo>
                      <a:pt x="173" y="114"/>
                    </a:lnTo>
                    <a:lnTo>
                      <a:pt x="179" y="120"/>
                    </a:lnTo>
                    <a:lnTo>
                      <a:pt x="185" y="124"/>
                    </a:lnTo>
                    <a:lnTo>
                      <a:pt x="179" y="124"/>
                    </a:lnTo>
                    <a:lnTo>
                      <a:pt x="173" y="124"/>
                    </a:lnTo>
                    <a:lnTo>
                      <a:pt x="169" y="122"/>
                    </a:lnTo>
                    <a:lnTo>
                      <a:pt x="163" y="118"/>
                    </a:lnTo>
                    <a:lnTo>
                      <a:pt x="159" y="118"/>
                    </a:lnTo>
                    <a:lnTo>
                      <a:pt x="153" y="120"/>
                    </a:lnTo>
                    <a:lnTo>
                      <a:pt x="153" y="124"/>
                    </a:lnTo>
                    <a:lnTo>
                      <a:pt x="153" y="126"/>
                    </a:lnTo>
                    <a:lnTo>
                      <a:pt x="155" y="128"/>
                    </a:lnTo>
                    <a:lnTo>
                      <a:pt x="159" y="132"/>
                    </a:lnTo>
                    <a:lnTo>
                      <a:pt x="161" y="136"/>
                    </a:lnTo>
                    <a:lnTo>
                      <a:pt x="163" y="138"/>
                    </a:lnTo>
                    <a:lnTo>
                      <a:pt x="163" y="140"/>
                    </a:lnTo>
                    <a:lnTo>
                      <a:pt x="163" y="144"/>
                    </a:lnTo>
                    <a:lnTo>
                      <a:pt x="161" y="146"/>
                    </a:lnTo>
                    <a:lnTo>
                      <a:pt x="155" y="144"/>
                    </a:lnTo>
                    <a:lnTo>
                      <a:pt x="155" y="152"/>
                    </a:lnTo>
                    <a:lnTo>
                      <a:pt x="155" y="154"/>
                    </a:lnTo>
                    <a:lnTo>
                      <a:pt x="151" y="158"/>
                    </a:lnTo>
                    <a:lnTo>
                      <a:pt x="147" y="162"/>
                    </a:lnTo>
                    <a:lnTo>
                      <a:pt x="141" y="162"/>
                    </a:lnTo>
                    <a:lnTo>
                      <a:pt x="141" y="156"/>
                    </a:lnTo>
                    <a:lnTo>
                      <a:pt x="145" y="152"/>
                    </a:lnTo>
                    <a:lnTo>
                      <a:pt x="147" y="148"/>
                    </a:lnTo>
                    <a:lnTo>
                      <a:pt x="147" y="142"/>
                    </a:lnTo>
                    <a:lnTo>
                      <a:pt x="147" y="136"/>
                    </a:lnTo>
                    <a:lnTo>
                      <a:pt x="145" y="132"/>
                    </a:lnTo>
                    <a:lnTo>
                      <a:pt x="141" y="126"/>
                    </a:lnTo>
                    <a:lnTo>
                      <a:pt x="135" y="124"/>
                    </a:lnTo>
                    <a:lnTo>
                      <a:pt x="129" y="120"/>
                    </a:lnTo>
                    <a:lnTo>
                      <a:pt x="119" y="112"/>
                    </a:lnTo>
                    <a:lnTo>
                      <a:pt x="107" y="104"/>
                    </a:lnTo>
                    <a:lnTo>
                      <a:pt x="84" y="92"/>
                    </a:lnTo>
                    <a:lnTo>
                      <a:pt x="74" y="84"/>
                    </a:lnTo>
                    <a:lnTo>
                      <a:pt x="64" y="74"/>
                    </a:lnTo>
                    <a:lnTo>
                      <a:pt x="56" y="64"/>
                    </a:lnTo>
                    <a:lnTo>
                      <a:pt x="52" y="50"/>
                    </a:lnTo>
                    <a:lnTo>
                      <a:pt x="42" y="48"/>
                    </a:lnTo>
                    <a:lnTo>
                      <a:pt x="36" y="44"/>
                    </a:lnTo>
                    <a:lnTo>
                      <a:pt x="30" y="46"/>
                    </a:lnTo>
                    <a:lnTo>
                      <a:pt x="28" y="50"/>
                    </a:lnTo>
                    <a:lnTo>
                      <a:pt x="24" y="54"/>
                    </a:lnTo>
                    <a:lnTo>
                      <a:pt x="20" y="56"/>
                    </a:lnTo>
                    <a:lnTo>
                      <a:pt x="18"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8" name="Freeform 167"/>
              <p:cNvSpPr>
                <a:spLocks noChangeAspect="1"/>
              </p:cNvSpPr>
              <p:nvPr/>
            </p:nvSpPr>
            <p:spPr bwMode="gray">
              <a:xfrm>
                <a:off x="2877" y="1140"/>
                <a:ext cx="141" cy="100"/>
              </a:xfrm>
              <a:custGeom>
                <a:avLst/>
                <a:gdLst>
                  <a:gd name="T0" fmla="*/ 121 w 141"/>
                  <a:gd name="T1" fmla="*/ 100 h 100"/>
                  <a:gd name="T2" fmla="*/ 117 w 141"/>
                  <a:gd name="T3" fmla="*/ 100 h 100"/>
                  <a:gd name="T4" fmla="*/ 111 w 141"/>
                  <a:gd name="T5" fmla="*/ 100 h 100"/>
                  <a:gd name="T6" fmla="*/ 101 w 141"/>
                  <a:gd name="T7" fmla="*/ 98 h 100"/>
                  <a:gd name="T8" fmla="*/ 91 w 141"/>
                  <a:gd name="T9" fmla="*/ 100 h 100"/>
                  <a:gd name="T10" fmla="*/ 85 w 141"/>
                  <a:gd name="T11" fmla="*/ 100 h 100"/>
                  <a:gd name="T12" fmla="*/ 83 w 141"/>
                  <a:gd name="T13" fmla="*/ 100 h 100"/>
                  <a:gd name="T14" fmla="*/ 81 w 141"/>
                  <a:gd name="T15" fmla="*/ 96 h 100"/>
                  <a:gd name="T16" fmla="*/ 75 w 141"/>
                  <a:gd name="T17" fmla="*/ 96 h 100"/>
                  <a:gd name="T18" fmla="*/ 71 w 141"/>
                  <a:gd name="T19" fmla="*/ 96 h 100"/>
                  <a:gd name="T20" fmla="*/ 69 w 141"/>
                  <a:gd name="T21" fmla="*/ 96 h 100"/>
                  <a:gd name="T22" fmla="*/ 67 w 141"/>
                  <a:gd name="T23" fmla="*/ 94 h 100"/>
                  <a:gd name="T24" fmla="*/ 65 w 141"/>
                  <a:gd name="T25" fmla="*/ 88 h 100"/>
                  <a:gd name="T26" fmla="*/ 61 w 141"/>
                  <a:gd name="T27" fmla="*/ 86 h 100"/>
                  <a:gd name="T28" fmla="*/ 55 w 141"/>
                  <a:gd name="T29" fmla="*/ 84 h 100"/>
                  <a:gd name="T30" fmla="*/ 47 w 141"/>
                  <a:gd name="T31" fmla="*/ 82 h 100"/>
                  <a:gd name="T32" fmla="*/ 43 w 141"/>
                  <a:gd name="T33" fmla="*/ 78 h 100"/>
                  <a:gd name="T34" fmla="*/ 41 w 141"/>
                  <a:gd name="T35" fmla="*/ 82 h 100"/>
                  <a:gd name="T36" fmla="*/ 37 w 141"/>
                  <a:gd name="T37" fmla="*/ 82 h 100"/>
                  <a:gd name="T38" fmla="*/ 35 w 141"/>
                  <a:gd name="T39" fmla="*/ 82 h 100"/>
                  <a:gd name="T40" fmla="*/ 35 w 141"/>
                  <a:gd name="T41" fmla="*/ 78 h 100"/>
                  <a:gd name="T42" fmla="*/ 13 w 141"/>
                  <a:gd name="T43" fmla="*/ 72 h 100"/>
                  <a:gd name="T44" fmla="*/ 13 w 141"/>
                  <a:gd name="T45" fmla="*/ 62 h 100"/>
                  <a:gd name="T46" fmla="*/ 7 w 141"/>
                  <a:gd name="T47" fmla="*/ 48 h 100"/>
                  <a:gd name="T48" fmla="*/ 0 w 141"/>
                  <a:gd name="T49" fmla="*/ 36 h 100"/>
                  <a:gd name="T50" fmla="*/ 0 w 141"/>
                  <a:gd name="T51" fmla="*/ 18 h 100"/>
                  <a:gd name="T52" fmla="*/ 5 w 141"/>
                  <a:gd name="T53" fmla="*/ 18 h 100"/>
                  <a:gd name="T54" fmla="*/ 13 w 141"/>
                  <a:gd name="T55" fmla="*/ 16 h 100"/>
                  <a:gd name="T56" fmla="*/ 25 w 141"/>
                  <a:gd name="T57" fmla="*/ 10 h 100"/>
                  <a:gd name="T58" fmla="*/ 41 w 141"/>
                  <a:gd name="T59" fmla="*/ 0 h 100"/>
                  <a:gd name="T60" fmla="*/ 59 w 141"/>
                  <a:gd name="T61" fmla="*/ 0 h 100"/>
                  <a:gd name="T62" fmla="*/ 61 w 141"/>
                  <a:gd name="T63" fmla="*/ 4 h 100"/>
                  <a:gd name="T64" fmla="*/ 61 w 141"/>
                  <a:gd name="T65" fmla="*/ 6 h 100"/>
                  <a:gd name="T66" fmla="*/ 65 w 141"/>
                  <a:gd name="T67" fmla="*/ 8 h 100"/>
                  <a:gd name="T68" fmla="*/ 75 w 141"/>
                  <a:gd name="T69" fmla="*/ 6 h 100"/>
                  <a:gd name="T70" fmla="*/ 113 w 141"/>
                  <a:gd name="T71" fmla="*/ 6 h 100"/>
                  <a:gd name="T72" fmla="*/ 117 w 141"/>
                  <a:gd name="T73" fmla="*/ 10 h 100"/>
                  <a:gd name="T74" fmla="*/ 119 w 141"/>
                  <a:gd name="T75" fmla="*/ 12 h 100"/>
                  <a:gd name="T76" fmla="*/ 123 w 141"/>
                  <a:gd name="T77" fmla="*/ 14 h 100"/>
                  <a:gd name="T78" fmla="*/ 125 w 141"/>
                  <a:gd name="T79" fmla="*/ 16 h 100"/>
                  <a:gd name="T80" fmla="*/ 129 w 141"/>
                  <a:gd name="T81" fmla="*/ 22 h 100"/>
                  <a:gd name="T82" fmla="*/ 131 w 141"/>
                  <a:gd name="T83" fmla="*/ 28 h 100"/>
                  <a:gd name="T84" fmla="*/ 131 w 141"/>
                  <a:gd name="T85" fmla="*/ 34 h 100"/>
                  <a:gd name="T86" fmla="*/ 135 w 141"/>
                  <a:gd name="T87" fmla="*/ 40 h 100"/>
                  <a:gd name="T88" fmla="*/ 129 w 141"/>
                  <a:gd name="T89" fmla="*/ 44 h 100"/>
                  <a:gd name="T90" fmla="*/ 127 w 141"/>
                  <a:gd name="T91" fmla="*/ 46 h 100"/>
                  <a:gd name="T92" fmla="*/ 125 w 141"/>
                  <a:gd name="T93" fmla="*/ 46 h 100"/>
                  <a:gd name="T94" fmla="*/ 125 w 141"/>
                  <a:gd name="T95" fmla="*/ 50 h 100"/>
                  <a:gd name="T96" fmla="*/ 127 w 141"/>
                  <a:gd name="T97" fmla="*/ 54 h 100"/>
                  <a:gd name="T98" fmla="*/ 133 w 141"/>
                  <a:gd name="T99" fmla="*/ 62 h 100"/>
                  <a:gd name="T100" fmla="*/ 141 w 141"/>
                  <a:gd name="T101" fmla="*/ 76 h 100"/>
                  <a:gd name="T102" fmla="*/ 135 w 141"/>
                  <a:gd name="T103" fmla="*/ 80 h 100"/>
                  <a:gd name="T104" fmla="*/ 131 w 141"/>
                  <a:gd name="T105" fmla="*/ 88 h 100"/>
                  <a:gd name="T106" fmla="*/ 121 w 141"/>
                  <a:gd name="T107" fmla="*/ 98 h 100"/>
                  <a:gd name="T108" fmla="*/ 121 w 141"/>
                  <a:gd name="T109" fmla="*/ 100 h 1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41" h="100">
                    <a:moveTo>
                      <a:pt x="121" y="100"/>
                    </a:moveTo>
                    <a:lnTo>
                      <a:pt x="117" y="100"/>
                    </a:lnTo>
                    <a:lnTo>
                      <a:pt x="111" y="100"/>
                    </a:lnTo>
                    <a:lnTo>
                      <a:pt x="101" y="98"/>
                    </a:lnTo>
                    <a:lnTo>
                      <a:pt x="91" y="100"/>
                    </a:lnTo>
                    <a:lnTo>
                      <a:pt x="85" y="100"/>
                    </a:lnTo>
                    <a:lnTo>
                      <a:pt x="83" y="100"/>
                    </a:lnTo>
                    <a:lnTo>
                      <a:pt x="81" y="96"/>
                    </a:lnTo>
                    <a:lnTo>
                      <a:pt x="75" y="96"/>
                    </a:lnTo>
                    <a:lnTo>
                      <a:pt x="71" y="96"/>
                    </a:lnTo>
                    <a:lnTo>
                      <a:pt x="69" y="96"/>
                    </a:lnTo>
                    <a:lnTo>
                      <a:pt x="67" y="94"/>
                    </a:lnTo>
                    <a:lnTo>
                      <a:pt x="65" y="88"/>
                    </a:lnTo>
                    <a:lnTo>
                      <a:pt x="61" y="86"/>
                    </a:lnTo>
                    <a:lnTo>
                      <a:pt x="55" y="84"/>
                    </a:lnTo>
                    <a:lnTo>
                      <a:pt x="47" y="82"/>
                    </a:lnTo>
                    <a:lnTo>
                      <a:pt x="43" y="78"/>
                    </a:lnTo>
                    <a:lnTo>
                      <a:pt x="41" y="82"/>
                    </a:lnTo>
                    <a:lnTo>
                      <a:pt x="37" y="82"/>
                    </a:lnTo>
                    <a:lnTo>
                      <a:pt x="35" y="82"/>
                    </a:lnTo>
                    <a:lnTo>
                      <a:pt x="35" y="78"/>
                    </a:lnTo>
                    <a:lnTo>
                      <a:pt x="13" y="72"/>
                    </a:lnTo>
                    <a:lnTo>
                      <a:pt x="13" y="62"/>
                    </a:lnTo>
                    <a:lnTo>
                      <a:pt x="7" y="48"/>
                    </a:lnTo>
                    <a:lnTo>
                      <a:pt x="0" y="36"/>
                    </a:lnTo>
                    <a:lnTo>
                      <a:pt x="0" y="18"/>
                    </a:lnTo>
                    <a:lnTo>
                      <a:pt x="5" y="18"/>
                    </a:lnTo>
                    <a:lnTo>
                      <a:pt x="13" y="16"/>
                    </a:lnTo>
                    <a:lnTo>
                      <a:pt x="25" y="10"/>
                    </a:lnTo>
                    <a:lnTo>
                      <a:pt x="41" y="0"/>
                    </a:lnTo>
                    <a:lnTo>
                      <a:pt x="59" y="0"/>
                    </a:lnTo>
                    <a:lnTo>
                      <a:pt x="61" y="4"/>
                    </a:lnTo>
                    <a:lnTo>
                      <a:pt x="61" y="6"/>
                    </a:lnTo>
                    <a:lnTo>
                      <a:pt x="65" y="8"/>
                    </a:lnTo>
                    <a:lnTo>
                      <a:pt x="75" y="6"/>
                    </a:lnTo>
                    <a:lnTo>
                      <a:pt x="113" y="6"/>
                    </a:lnTo>
                    <a:lnTo>
                      <a:pt x="117" y="10"/>
                    </a:lnTo>
                    <a:lnTo>
                      <a:pt x="119" y="12"/>
                    </a:lnTo>
                    <a:lnTo>
                      <a:pt x="123" y="14"/>
                    </a:lnTo>
                    <a:lnTo>
                      <a:pt x="125" y="16"/>
                    </a:lnTo>
                    <a:lnTo>
                      <a:pt x="129" y="22"/>
                    </a:lnTo>
                    <a:lnTo>
                      <a:pt x="131" y="28"/>
                    </a:lnTo>
                    <a:lnTo>
                      <a:pt x="131" y="34"/>
                    </a:lnTo>
                    <a:lnTo>
                      <a:pt x="135" y="40"/>
                    </a:lnTo>
                    <a:lnTo>
                      <a:pt x="129" y="44"/>
                    </a:lnTo>
                    <a:lnTo>
                      <a:pt x="127" y="46"/>
                    </a:lnTo>
                    <a:lnTo>
                      <a:pt x="125" y="46"/>
                    </a:lnTo>
                    <a:lnTo>
                      <a:pt x="125" y="50"/>
                    </a:lnTo>
                    <a:lnTo>
                      <a:pt x="127" y="54"/>
                    </a:lnTo>
                    <a:lnTo>
                      <a:pt x="133" y="62"/>
                    </a:lnTo>
                    <a:lnTo>
                      <a:pt x="141" y="76"/>
                    </a:lnTo>
                    <a:lnTo>
                      <a:pt x="135" y="80"/>
                    </a:lnTo>
                    <a:lnTo>
                      <a:pt x="131" y="88"/>
                    </a:lnTo>
                    <a:lnTo>
                      <a:pt x="121" y="98"/>
                    </a:lnTo>
                    <a:lnTo>
                      <a:pt x="121" y="10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39" name="Freeform 168"/>
              <p:cNvSpPr>
                <a:spLocks noChangeAspect="1"/>
              </p:cNvSpPr>
              <p:nvPr/>
            </p:nvSpPr>
            <p:spPr bwMode="gray">
              <a:xfrm>
                <a:off x="2966" y="1360"/>
                <a:ext cx="28" cy="52"/>
              </a:xfrm>
              <a:custGeom>
                <a:avLst/>
                <a:gdLst>
                  <a:gd name="T0" fmla="*/ 28 w 28"/>
                  <a:gd name="T1" fmla="*/ 30 h 52"/>
                  <a:gd name="T2" fmla="*/ 28 w 28"/>
                  <a:gd name="T3" fmla="*/ 38 h 52"/>
                  <a:gd name="T4" fmla="*/ 24 w 28"/>
                  <a:gd name="T5" fmla="*/ 42 h 52"/>
                  <a:gd name="T6" fmla="*/ 20 w 28"/>
                  <a:gd name="T7" fmla="*/ 46 h 52"/>
                  <a:gd name="T8" fmla="*/ 16 w 28"/>
                  <a:gd name="T9" fmla="*/ 52 h 52"/>
                  <a:gd name="T10" fmla="*/ 12 w 28"/>
                  <a:gd name="T11" fmla="*/ 46 h 52"/>
                  <a:gd name="T12" fmla="*/ 8 w 28"/>
                  <a:gd name="T13" fmla="*/ 42 h 52"/>
                  <a:gd name="T14" fmla="*/ 6 w 28"/>
                  <a:gd name="T15" fmla="*/ 26 h 52"/>
                  <a:gd name="T16" fmla="*/ 4 w 28"/>
                  <a:gd name="T17" fmla="*/ 16 h 52"/>
                  <a:gd name="T18" fmla="*/ 0 w 28"/>
                  <a:gd name="T19" fmla="*/ 8 h 52"/>
                  <a:gd name="T20" fmla="*/ 2 w 28"/>
                  <a:gd name="T21" fmla="*/ 6 h 52"/>
                  <a:gd name="T22" fmla="*/ 2 w 28"/>
                  <a:gd name="T23" fmla="*/ 2 h 52"/>
                  <a:gd name="T24" fmla="*/ 2 w 28"/>
                  <a:gd name="T25" fmla="*/ 0 h 52"/>
                  <a:gd name="T26" fmla="*/ 6 w 28"/>
                  <a:gd name="T27" fmla="*/ 0 h 52"/>
                  <a:gd name="T28" fmla="*/ 10 w 28"/>
                  <a:gd name="T29" fmla="*/ 0 h 52"/>
                  <a:gd name="T30" fmla="*/ 12 w 28"/>
                  <a:gd name="T31" fmla="*/ 2 h 52"/>
                  <a:gd name="T32" fmla="*/ 18 w 28"/>
                  <a:gd name="T33" fmla="*/ 8 h 52"/>
                  <a:gd name="T34" fmla="*/ 18 w 28"/>
                  <a:gd name="T35" fmla="*/ 16 h 52"/>
                  <a:gd name="T36" fmla="*/ 18 w 28"/>
                  <a:gd name="T37" fmla="*/ 22 h 52"/>
                  <a:gd name="T38" fmla="*/ 22 w 28"/>
                  <a:gd name="T39" fmla="*/ 28 h 52"/>
                  <a:gd name="T40" fmla="*/ 26 w 28"/>
                  <a:gd name="T41" fmla="*/ 28 h 52"/>
                  <a:gd name="T42" fmla="*/ 28 w 28"/>
                  <a:gd name="T43" fmla="*/ 30 h 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 h="52">
                    <a:moveTo>
                      <a:pt x="28" y="30"/>
                    </a:moveTo>
                    <a:lnTo>
                      <a:pt x="28" y="38"/>
                    </a:lnTo>
                    <a:lnTo>
                      <a:pt x="24" y="42"/>
                    </a:lnTo>
                    <a:lnTo>
                      <a:pt x="20" y="46"/>
                    </a:lnTo>
                    <a:lnTo>
                      <a:pt x="16" y="52"/>
                    </a:lnTo>
                    <a:lnTo>
                      <a:pt x="12" y="46"/>
                    </a:lnTo>
                    <a:lnTo>
                      <a:pt x="8" y="42"/>
                    </a:lnTo>
                    <a:lnTo>
                      <a:pt x="6" y="26"/>
                    </a:lnTo>
                    <a:lnTo>
                      <a:pt x="4" y="16"/>
                    </a:lnTo>
                    <a:lnTo>
                      <a:pt x="0" y="8"/>
                    </a:lnTo>
                    <a:lnTo>
                      <a:pt x="2" y="6"/>
                    </a:lnTo>
                    <a:lnTo>
                      <a:pt x="2" y="2"/>
                    </a:lnTo>
                    <a:lnTo>
                      <a:pt x="2" y="0"/>
                    </a:lnTo>
                    <a:lnTo>
                      <a:pt x="6" y="0"/>
                    </a:lnTo>
                    <a:lnTo>
                      <a:pt x="10" y="0"/>
                    </a:lnTo>
                    <a:lnTo>
                      <a:pt x="12" y="2"/>
                    </a:lnTo>
                    <a:lnTo>
                      <a:pt x="18" y="8"/>
                    </a:lnTo>
                    <a:lnTo>
                      <a:pt x="18" y="16"/>
                    </a:lnTo>
                    <a:lnTo>
                      <a:pt x="18" y="22"/>
                    </a:lnTo>
                    <a:lnTo>
                      <a:pt x="22" y="28"/>
                    </a:lnTo>
                    <a:lnTo>
                      <a:pt x="26" y="28"/>
                    </a:lnTo>
                    <a:lnTo>
                      <a:pt x="28"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0" name="Freeform 169"/>
              <p:cNvSpPr>
                <a:spLocks noChangeAspect="1"/>
              </p:cNvSpPr>
              <p:nvPr/>
            </p:nvSpPr>
            <p:spPr bwMode="gray">
              <a:xfrm>
                <a:off x="2982" y="1376"/>
                <a:ext cx="94" cy="98"/>
              </a:xfrm>
              <a:custGeom>
                <a:avLst/>
                <a:gdLst>
                  <a:gd name="T0" fmla="*/ 20 w 94"/>
                  <a:gd name="T1" fmla="*/ 12 h 98"/>
                  <a:gd name="T2" fmla="*/ 36 w 94"/>
                  <a:gd name="T3" fmla="*/ 8 h 98"/>
                  <a:gd name="T4" fmla="*/ 38 w 94"/>
                  <a:gd name="T5" fmla="*/ 2 h 98"/>
                  <a:gd name="T6" fmla="*/ 42 w 94"/>
                  <a:gd name="T7" fmla="*/ 4 h 98"/>
                  <a:gd name="T8" fmla="*/ 54 w 94"/>
                  <a:gd name="T9" fmla="*/ 2 h 98"/>
                  <a:gd name="T10" fmla="*/ 64 w 94"/>
                  <a:gd name="T11" fmla="*/ 2 h 98"/>
                  <a:gd name="T12" fmla="*/ 70 w 94"/>
                  <a:gd name="T13" fmla="*/ 6 h 98"/>
                  <a:gd name="T14" fmla="*/ 78 w 94"/>
                  <a:gd name="T15" fmla="*/ 6 h 98"/>
                  <a:gd name="T16" fmla="*/ 84 w 94"/>
                  <a:gd name="T17" fmla="*/ 4 h 98"/>
                  <a:gd name="T18" fmla="*/ 88 w 94"/>
                  <a:gd name="T19" fmla="*/ 0 h 98"/>
                  <a:gd name="T20" fmla="*/ 90 w 94"/>
                  <a:gd name="T21" fmla="*/ 4 h 98"/>
                  <a:gd name="T22" fmla="*/ 94 w 94"/>
                  <a:gd name="T23" fmla="*/ 16 h 98"/>
                  <a:gd name="T24" fmla="*/ 60 w 94"/>
                  <a:gd name="T25" fmla="*/ 20 h 98"/>
                  <a:gd name="T26" fmla="*/ 58 w 94"/>
                  <a:gd name="T27" fmla="*/ 24 h 98"/>
                  <a:gd name="T28" fmla="*/ 56 w 94"/>
                  <a:gd name="T29" fmla="*/ 28 h 98"/>
                  <a:gd name="T30" fmla="*/ 46 w 94"/>
                  <a:gd name="T31" fmla="*/ 26 h 98"/>
                  <a:gd name="T32" fmla="*/ 38 w 94"/>
                  <a:gd name="T33" fmla="*/ 22 h 98"/>
                  <a:gd name="T34" fmla="*/ 40 w 94"/>
                  <a:gd name="T35" fmla="*/ 28 h 98"/>
                  <a:gd name="T36" fmla="*/ 44 w 94"/>
                  <a:gd name="T37" fmla="*/ 38 h 98"/>
                  <a:gd name="T38" fmla="*/ 54 w 94"/>
                  <a:gd name="T39" fmla="*/ 48 h 98"/>
                  <a:gd name="T40" fmla="*/ 70 w 94"/>
                  <a:gd name="T41" fmla="*/ 60 h 98"/>
                  <a:gd name="T42" fmla="*/ 66 w 94"/>
                  <a:gd name="T43" fmla="*/ 64 h 98"/>
                  <a:gd name="T44" fmla="*/ 60 w 94"/>
                  <a:gd name="T45" fmla="*/ 68 h 98"/>
                  <a:gd name="T46" fmla="*/ 52 w 94"/>
                  <a:gd name="T47" fmla="*/ 64 h 98"/>
                  <a:gd name="T48" fmla="*/ 58 w 94"/>
                  <a:gd name="T49" fmla="*/ 74 h 98"/>
                  <a:gd name="T50" fmla="*/ 46 w 94"/>
                  <a:gd name="T51" fmla="*/ 74 h 98"/>
                  <a:gd name="T52" fmla="*/ 50 w 94"/>
                  <a:gd name="T53" fmla="*/ 84 h 98"/>
                  <a:gd name="T54" fmla="*/ 54 w 94"/>
                  <a:gd name="T55" fmla="*/ 98 h 98"/>
                  <a:gd name="T56" fmla="*/ 42 w 94"/>
                  <a:gd name="T57" fmla="*/ 90 h 98"/>
                  <a:gd name="T58" fmla="*/ 38 w 94"/>
                  <a:gd name="T59" fmla="*/ 84 h 98"/>
                  <a:gd name="T60" fmla="*/ 30 w 94"/>
                  <a:gd name="T61" fmla="*/ 82 h 98"/>
                  <a:gd name="T62" fmla="*/ 24 w 94"/>
                  <a:gd name="T63" fmla="*/ 78 h 98"/>
                  <a:gd name="T64" fmla="*/ 18 w 94"/>
                  <a:gd name="T65" fmla="*/ 58 h 98"/>
                  <a:gd name="T66" fmla="*/ 12 w 94"/>
                  <a:gd name="T67" fmla="*/ 46 h 98"/>
                  <a:gd name="T68" fmla="*/ 4 w 94"/>
                  <a:gd name="T69" fmla="*/ 30 h 98"/>
                  <a:gd name="T70" fmla="*/ 12 w 94"/>
                  <a:gd name="T71" fmla="*/ 22 h 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4" h="98">
                    <a:moveTo>
                      <a:pt x="12" y="14"/>
                    </a:moveTo>
                    <a:lnTo>
                      <a:pt x="20" y="12"/>
                    </a:lnTo>
                    <a:lnTo>
                      <a:pt x="30" y="10"/>
                    </a:lnTo>
                    <a:lnTo>
                      <a:pt x="36" y="8"/>
                    </a:lnTo>
                    <a:lnTo>
                      <a:pt x="38" y="6"/>
                    </a:lnTo>
                    <a:lnTo>
                      <a:pt x="38" y="2"/>
                    </a:lnTo>
                    <a:lnTo>
                      <a:pt x="38" y="4"/>
                    </a:lnTo>
                    <a:lnTo>
                      <a:pt x="42" y="4"/>
                    </a:lnTo>
                    <a:lnTo>
                      <a:pt x="48" y="4"/>
                    </a:lnTo>
                    <a:lnTo>
                      <a:pt x="54" y="2"/>
                    </a:lnTo>
                    <a:lnTo>
                      <a:pt x="60" y="0"/>
                    </a:lnTo>
                    <a:lnTo>
                      <a:pt x="64" y="2"/>
                    </a:lnTo>
                    <a:lnTo>
                      <a:pt x="66" y="4"/>
                    </a:lnTo>
                    <a:lnTo>
                      <a:pt x="70" y="6"/>
                    </a:lnTo>
                    <a:lnTo>
                      <a:pt x="76" y="6"/>
                    </a:lnTo>
                    <a:lnTo>
                      <a:pt x="78" y="6"/>
                    </a:lnTo>
                    <a:lnTo>
                      <a:pt x="80" y="4"/>
                    </a:lnTo>
                    <a:lnTo>
                      <a:pt x="84" y="4"/>
                    </a:lnTo>
                    <a:lnTo>
                      <a:pt x="86" y="0"/>
                    </a:lnTo>
                    <a:lnTo>
                      <a:pt x="88" y="0"/>
                    </a:lnTo>
                    <a:lnTo>
                      <a:pt x="90" y="2"/>
                    </a:lnTo>
                    <a:lnTo>
                      <a:pt x="90" y="4"/>
                    </a:lnTo>
                    <a:lnTo>
                      <a:pt x="94" y="6"/>
                    </a:lnTo>
                    <a:lnTo>
                      <a:pt x="94" y="16"/>
                    </a:lnTo>
                    <a:lnTo>
                      <a:pt x="58" y="16"/>
                    </a:lnTo>
                    <a:lnTo>
                      <a:pt x="60" y="20"/>
                    </a:lnTo>
                    <a:lnTo>
                      <a:pt x="62" y="24"/>
                    </a:lnTo>
                    <a:lnTo>
                      <a:pt x="58" y="24"/>
                    </a:lnTo>
                    <a:lnTo>
                      <a:pt x="56" y="26"/>
                    </a:lnTo>
                    <a:lnTo>
                      <a:pt x="56" y="28"/>
                    </a:lnTo>
                    <a:lnTo>
                      <a:pt x="50" y="28"/>
                    </a:lnTo>
                    <a:lnTo>
                      <a:pt x="46" y="26"/>
                    </a:lnTo>
                    <a:lnTo>
                      <a:pt x="40" y="20"/>
                    </a:lnTo>
                    <a:lnTo>
                      <a:pt x="38" y="22"/>
                    </a:lnTo>
                    <a:lnTo>
                      <a:pt x="38" y="24"/>
                    </a:lnTo>
                    <a:lnTo>
                      <a:pt x="40" y="28"/>
                    </a:lnTo>
                    <a:lnTo>
                      <a:pt x="40" y="32"/>
                    </a:lnTo>
                    <a:lnTo>
                      <a:pt x="44" y="38"/>
                    </a:lnTo>
                    <a:lnTo>
                      <a:pt x="48" y="44"/>
                    </a:lnTo>
                    <a:lnTo>
                      <a:pt x="54" y="48"/>
                    </a:lnTo>
                    <a:lnTo>
                      <a:pt x="66" y="56"/>
                    </a:lnTo>
                    <a:lnTo>
                      <a:pt x="70" y="60"/>
                    </a:lnTo>
                    <a:lnTo>
                      <a:pt x="74" y="64"/>
                    </a:lnTo>
                    <a:lnTo>
                      <a:pt x="66" y="64"/>
                    </a:lnTo>
                    <a:lnTo>
                      <a:pt x="64" y="68"/>
                    </a:lnTo>
                    <a:lnTo>
                      <a:pt x="60" y="68"/>
                    </a:lnTo>
                    <a:lnTo>
                      <a:pt x="56" y="66"/>
                    </a:lnTo>
                    <a:lnTo>
                      <a:pt x="52" y="64"/>
                    </a:lnTo>
                    <a:lnTo>
                      <a:pt x="54" y="70"/>
                    </a:lnTo>
                    <a:lnTo>
                      <a:pt x="58" y="74"/>
                    </a:lnTo>
                    <a:lnTo>
                      <a:pt x="52" y="76"/>
                    </a:lnTo>
                    <a:lnTo>
                      <a:pt x="46" y="74"/>
                    </a:lnTo>
                    <a:lnTo>
                      <a:pt x="48" y="82"/>
                    </a:lnTo>
                    <a:lnTo>
                      <a:pt x="50" y="84"/>
                    </a:lnTo>
                    <a:lnTo>
                      <a:pt x="52" y="90"/>
                    </a:lnTo>
                    <a:lnTo>
                      <a:pt x="54" y="98"/>
                    </a:lnTo>
                    <a:lnTo>
                      <a:pt x="48" y="92"/>
                    </a:lnTo>
                    <a:lnTo>
                      <a:pt x="42" y="90"/>
                    </a:lnTo>
                    <a:lnTo>
                      <a:pt x="38" y="88"/>
                    </a:lnTo>
                    <a:lnTo>
                      <a:pt x="38" y="84"/>
                    </a:lnTo>
                    <a:lnTo>
                      <a:pt x="34" y="84"/>
                    </a:lnTo>
                    <a:lnTo>
                      <a:pt x="30" y="82"/>
                    </a:lnTo>
                    <a:lnTo>
                      <a:pt x="26" y="82"/>
                    </a:lnTo>
                    <a:lnTo>
                      <a:pt x="24" y="78"/>
                    </a:lnTo>
                    <a:lnTo>
                      <a:pt x="20" y="68"/>
                    </a:lnTo>
                    <a:lnTo>
                      <a:pt x="18" y="58"/>
                    </a:lnTo>
                    <a:lnTo>
                      <a:pt x="14" y="48"/>
                    </a:lnTo>
                    <a:lnTo>
                      <a:pt x="12" y="46"/>
                    </a:lnTo>
                    <a:lnTo>
                      <a:pt x="0" y="36"/>
                    </a:lnTo>
                    <a:lnTo>
                      <a:pt x="4" y="30"/>
                    </a:lnTo>
                    <a:lnTo>
                      <a:pt x="8" y="26"/>
                    </a:lnTo>
                    <a:lnTo>
                      <a:pt x="12" y="22"/>
                    </a:lnTo>
                    <a:lnTo>
                      <a:pt x="1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1" name="Freeform 170"/>
              <p:cNvSpPr>
                <a:spLocks noChangeAspect="1"/>
              </p:cNvSpPr>
              <p:nvPr/>
            </p:nvSpPr>
            <p:spPr bwMode="gray">
              <a:xfrm>
                <a:off x="2920" y="1228"/>
                <a:ext cx="78" cy="40"/>
              </a:xfrm>
              <a:custGeom>
                <a:avLst/>
                <a:gdLst>
                  <a:gd name="T0" fmla="*/ 22 w 78"/>
                  <a:gd name="T1" fmla="*/ 0 h 40"/>
                  <a:gd name="T2" fmla="*/ 24 w 78"/>
                  <a:gd name="T3" fmla="*/ 6 h 40"/>
                  <a:gd name="T4" fmla="*/ 26 w 78"/>
                  <a:gd name="T5" fmla="*/ 8 h 40"/>
                  <a:gd name="T6" fmla="*/ 28 w 78"/>
                  <a:gd name="T7" fmla="*/ 8 h 40"/>
                  <a:gd name="T8" fmla="*/ 32 w 78"/>
                  <a:gd name="T9" fmla="*/ 8 h 40"/>
                  <a:gd name="T10" fmla="*/ 38 w 78"/>
                  <a:gd name="T11" fmla="*/ 8 h 40"/>
                  <a:gd name="T12" fmla="*/ 40 w 78"/>
                  <a:gd name="T13" fmla="*/ 12 h 40"/>
                  <a:gd name="T14" fmla="*/ 42 w 78"/>
                  <a:gd name="T15" fmla="*/ 12 h 40"/>
                  <a:gd name="T16" fmla="*/ 48 w 78"/>
                  <a:gd name="T17" fmla="*/ 12 h 40"/>
                  <a:gd name="T18" fmla="*/ 58 w 78"/>
                  <a:gd name="T19" fmla="*/ 10 h 40"/>
                  <a:gd name="T20" fmla="*/ 68 w 78"/>
                  <a:gd name="T21" fmla="*/ 12 h 40"/>
                  <a:gd name="T22" fmla="*/ 74 w 78"/>
                  <a:gd name="T23" fmla="*/ 12 h 40"/>
                  <a:gd name="T24" fmla="*/ 78 w 78"/>
                  <a:gd name="T25" fmla="*/ 12 h 40"/>
                  <a:gd name="T26" fmla="*/ 78 w 78"/>
                  <a:gd name="T27" fmla="*/ 16 h 40"/>
                  <a:gd name="T28" fmla="*/ 76 w 78"/>
                  <a:gd name="T29" fmla="*/ 24 h 40"/>
                  <a:gd name="T30" fmla="*/ 76 w 78"/>
                  <a:gd name="T31" fmla="*/ 26 h 40"/>
                  <a:gd name="T32" fmla="*/ 72 w 78"/>
                  <a:gd name="T33" fmla="*/ 26 h 40"/>
                  <a:gd name="T34" fmla="*/ 64 w 78"/>
                  <a:gd name="T35" fmla="*/ 24 h 40"/>
                  <a:gd name="T36" fmla="*/ 56 w 78"/>
                  <a:gd name="T37" fmla="*/ 24 h 40"/>
                  <a:gd name="T38" fmla="*/ 52 w 78"/>
                  <a:gd name="T39" fmla="*/ 24 h 40"/>
                  <a:gd name="T40" fmla="*/ 50 w 78"/>
                  <a:gd name="T41" fmla="*/ 26 h 40"/>
                  <a:gd name="T42" fmla="*/ 46 w 78"/>
                  <a:gd name="T43" fmla="*/ 30 h 40"/>
                  <a:gd name="T44" fmla="*/ 36 w 78"/>
                  <a:gd name="T45" fmla="*/ 34 h 40"/>
                  <a:gd name="T46" fmla="*/ 20 w 78"/>
                  <a:gd name="T47" fmla="*/ 40 h 40"/>
                  <a:gd name="T48" fmla="*/ 12 w 78"/>
                  <a:gd name="T49" fmla="*/ 38 h 40"/>
                  <a:gd name="T50" fmla="*/ 6 w 78"/>
                  <a:gd name="T51" fmla="*/ 34 h 40"/>
                  <a:gd name="T52" fmla="*/ 2 w 78"/>
                  <a:gd name="T53" fmla="*/ 30 h 40"/>
                  <a:gd name="T54" fmla="*/ 0 w 78"/>
                  <a:gd name="T55" fmla="*/ 22 h 40"/>
                  <a:gd name="T56" fmla="*/ 6 w 78"/>
                  <a:gd name="T57" fmla="*/ 16 h 40"/>
                  <a:gd name="T58" fmla="*/ 12 w 78"/>
                  <a:gd name="T59" fmla="*/ 14 h 40"/>
                  <a:gd name="T60" fmla="*/ 18 w 78"/>
                  <a:gd name="T61" fmla="*/ 12 h 40"/>
                  <a:gd name="T62" fmla="*/ 18 w 78"/>
                  <a:gd name="T63" fmla="*/ 10 h 40"/>
                  <a:gd name="T64" fmla="*/ 18 w 78"/>
                  <a:gd name="T65" fmla="*/ 6 h 40"/>
                  <a:gd name="T66" fmla="*/ 20 w 78"/>
                  <a:gd name="T67" fmla="*/ 6 h 40"/>
                  <a:gd name="T68" fmla="*/ 22 w 78"/>
                  <a:gd name="T69" fmla="*/ 0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8" h="40">
                    <a:moveTo>
                      <a:pt x="22" y="0"/>
                    </a:moveTo>
                    <a:lnTo>
                      <a:pt x="24" y="6"/>
                    </a:lnTo>
                    <a:lnTo>
                      <a:pt x="26" y="8"/>
                    </a:lnTo>
                    <a:lnTo>
                      <a:pt x="28" y="8"/>
                    </a:lnTo>
                    <a:lnTo>
                      <a:pt x="32" y="8"/>
                    </a:lnTo>
                    <a:lnTo>
                      <a:pt x="38" y="8"/>
                    </a:lnTo>
                    <a:lnTo>
                      <a:pt x="40" y="12"/>
                    </a:lnTo>
                    <a:lnTo>
                      <a:pt x="42" y="12"/>
                    </a:lnTo>
                    <a:lnTo>
                      <a:pt x="48" y="12"/>
                    </a:lnTo>
                    <a:lnTo>
                      <a:pt x="58" y="10"/>
                    </a:lnTo>
                    <a:lnTo>
                      <a:pt x="68" y="12"/>
                    </a:lnTo>
                    <a:lnTo>
                      <a:pt x="74" y="12"/>
                    </a:lnTo>
                    <a:lnTo>
                      <a:pt x="78" y="12"/>
                    </a:lnTo>
                    <a:lnTo>
                      <a:pt x="78" y="16"/>
                    </a:lnTo>
                    <a:lnTo>
                      <a:pt x="76" y="24"/>
                    </a:lnTo>
                    <a:lnTo>
                      <a:pt x="76" y="26"/>
                    </a:lnTo>
                    <a:lnTo>
                      <a:pt x="72" y="26"/>
                    </a:lnTo>
                    <a:lnTo>
                      <a:pt x="64" y="24"/>
                    </a:lnTo>
                    <a:lnTo>
                      <a:pt x="56" y="24"/>
                    </a:lnTo>
                    <a:lnTo>
                      <a:pt x="52" y="24"/>
                    </a:lnTo>
                    <a:lnTo>
                      <a:pt x="50" y="26"/>
                    </a:lnTo>
                    <a:lnTo>
                      <a:pt x="46" y="30"/>
                    </a:lnTo>
                    <a:lnTo>
                      <a:pt x="36" y="34"/>
                    </a:lnTo>
                    <a:lnTo>
                      <a:pt x="20" y="40"/>
                    </a:lnTo>
                    <a:lnTo>
                      <a:pt x="12" y="38"/>
                    </a:lnTo>
                    <a:lnTo>
                      <a:pt x="6" y="34"/>
                    </a:lnTo>
                    <a:lnTo>
                      <a:pt x="2" y="30"/>
                    </a:lnTo>
                    <a:lnTo>
                      <a:pt x="0" y="22"/>
                    </a:lnTo>
                    <a:lnTo>
                      <a:pt x="6" y="16"/>
                    </a:lnTo>
                    <a:lnTo>
                      <a:pt x="12" y="14"/>
                    </a:lnTo>
                    <a:lnTo>
                      <a:pt x="18" y="12"/>
                    </a:lnTo>
                    <a:lnTo>
                      <a:pt x="18" y="10"/>
                    </a:lnTo>
                    <a:lnTo>
                      <a:pt x="18" y="6"/>
                    </a:lnTo>
                    <a:lnTo>
                      <a:pt x="20" y="6"/>
                    </a:lnTo>
                    <a:lnTo>
                      <a:pt x="2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2" name="Freeform 171"/>
              <p:cNvSpPr>
                <a:spLocks noChangeAspect="1"/>
              </p:cNvSpPr>
              <p:nvPr/>
            </p:nvSpPr>
            <p:spPr bwMode="gray">
              <a:xfrm>
                <a:off x="2853" y="1212"/>
                <a:ext cx="89" cy="40"/>
              </a:xfrm>
              <a:custGeom>
                <a:avLst/>
                <a:gdLst>
                  <a:gd name="T0" fmla="*/ 89 w 89"/>
                  <a:gd name="T1" fmla="*/ 16 h 40"/>
                  <a:gd name="T2" fmla="*/ 85 w 89"/>
                  <a:gd name="T3" fmla="*/ 14 h 40"/>
                  <a:gd name="T4" fmla="*/ 79 w 89"/>
                  <a:gd name="T5" fmla="*/ 12 h 40"/>
                  <a:gd name="T6" fmla="*/ 71 w 89"/>
                  <a:gd name="T7" fmla="*/ 10 h 40"/>
                  <a:gd name="T8" fmla="*/ 67 w 89"/>
                  <a:gd name="T9" fmla="*/ 6 h 40"/>
                  <a:gd name="T10" fmla="*/ 65 w 89"/>
                  <a:gd name="T11" fmla="*/ 10 h 40"/>
                  <a:gd name="T12" fmla="*/ 61 w 89"/>
                  <a:gd name="T13" fmla="*/ 10 h 40"/>
                  <a:gd name="T14" fmla="*/ 59 w 89"/>
                  <a:gd name="T15" fmla="*/ 10 h 40"/>
                  <a:gd name="T16" fmla="*/ 59 w 89"/>
                  <a:gd name="T17" fmla="*/ 6 h 40"/>
                  <a:gd name="T18" fmla="*/ 37 w 89"/>
                  <a:gd name="T19" fmla="*/ 0 h 40"/>
                  <a:gd name="T20" fmla="*/ 31 w 89"/>
                  <a:gd name="T21" fmla="*/ 0 h 40"/>
                  <a:gd name="T22" fmla="*/ 29 w 89"/>
                  <a:gd name="T23" fmla="*/ 0 h 40"/>
                  <a:gd name="T24" fmla="*/ 0 w 89"/>
                  <a:gd name="T25" fmla="*/ 10 h 40"/>
                  <a:gd name="T26" fmla="*/ 2 w 89"/>
                  <a:gd name="T27" fmla="*/ 14 h 40"/>
                  <a:gd name="T28" fmla="*/ 2 w 89"/>
                  <a:gd name="T29" fmla="*/ 20 h 40"/>
                  <a:gd name="T30" fmla="*/ 10 w 89"/>
                  <a:gd name="T31" fmla="*/ 26 h 40"/>
                  <a:gd name="T32" fmla="*/ 18 w 89"/>
                  <a:gd name="T33" fmla="*/ 32 h 40"/>
                  <a:gd name="T34" fmla="*/ 24 w 89"/>
                  <a:gd name="T35" fmla="*/ 38 h 40"/>
                  <a:gd name="T36" fmla="*/ 31 w 89"/>
                  <a:gd name="T37" fmla="*/ 40 h 40"/>
                  <a:gd name="T38" fmla="*/ 35 w 89"/>
                  <a:gd name="T39" fmla="*/ 38 h 40"/>
                  <a:gd name="T40" fmla="*/ 37 w 89"/>
                  <a:gd name="T41" fmla="*/ 36 h 40"/>
                  <a:gd name="T42" fmla="*/ 41 w 89"/>
                  <a:gd name="T43" fmla="*/ 34 h 40"/>
                  <a:gd name="T44" fmla="*/ 45 w 89"/>
                  <a:gd name="T45" fmla="*/ 32 h 40"/>
                  <a:gd name="T46" fmla="*/ 51 w 89"/>
                  <a:gd name="T47" fmla="*/ 34 h 40"/>
                  <a:gd name="T48" fmla="*/ 55 w 89"/>
                  <a:gd name="T49" fmla="*/ 36 h 40"/>
                  <a:gd name="T50" fmla="*/ 61 w 89"/>
                  <a:gd name="T51" fmla="*/ 38 h 40"/>
                  <a:gd name="T52" fmla="*/ 65 w 89"/>
                  <a:gd name="T53" fmla="*/ 38 h 40"/>
                  <a:gd name="T54" fmla="*/ 67 w 89"/>
                  <a:gd name="T55" fmla="*/ 38 h 40"/>
                  <a:gd name="T56" fmla="*/ 73 w 89"/>
                  <a:gd name="T57" fmla="*/ 32 h 40"/>
                  <a:gd name="T58" fmla="*/ 79 w 89"/>
                  <a:gd name="T59" fmla="*/ 30 h 40"/>
                  <a:gd name="T60" fmla="*/ 85 w 89"/>
                  <a:gd name="T61" fmla="*/ 28 h 40"/>
                  <a:gd name="T62" fmla="*/ 85 w 89"/>
                  <a:gd name="T63" fmla="*/ 26 h 40"/>
                  <a:gd name="T64" fmla="*/ 85 w 89"/>
                  <a:gd name="T65" fmla="*/ 22 h 40"/>
                  <a:gd name="T66" fmla="*/ 87 w 89"/>
                  <a:gd name="T67" fmla="*/ 22 h 40"/>
                  <a:gd name="T68" fmla="*/ 89 w 89"/>
                  <a:gd name="T69" fmla="*/ 16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9" h="40">
                    <a:moveTo>
                      <a:pt x="89" y="16"/>
                    </a:moveTo>
                    <a:lnTo>
                      <a:pt x="85" y="14"/>
                    </a:lnTo>
                    <a:lnTo>
                      <a:pt x="79" y="12"/>
                    </a:lnTo>
                    <a:lnTo>
                      <a:pt x="71" y="10"/>
                    </a:lnTo>
                    <a:lnTo>
                      <a:pt x="67" y="6"/>
                    </a:lnTo>
                    <a:lnTo>
                      <a:pt x="65" y="10"/>
                    </a:lnTo>
                    <a:lnTo>
                      <a:pt x="61" y="10"/>
                    </a:lnTo>
                    <a:lnTo>
                      <a:pt x="59" y="10"/>
                    </a:lnTo>
                    <a:lnTo>
                      <a:pt x="59" y="6"/>
                    </a:lnTo>
                    <a:lnTo>
                      <a:pt x="37" y="0"/>
                    </a:lnTo>
                    <a:lnTo>
                      <a:pt x="31" y="0"/>
                    </a:lnTo>
                    <a:lnTo>
                      <a:pt x="29" y="0"/>
                    </a:lnTo>
                    <a:lnTo>
                      <a:pt x="0" y="10"/>
                    </a:lnTo>
                    <a:lnTo>
                      <a:pt x="2" y="14"/>
                    </a:lnTo>
                    <a:lnTo>
                      <a:pt x="2" y="20"/>
                    </a:lnTo>
                    <a:lnTo>
                      <a:pt x="10" y="26"/>
                    </a:lnTo>
                    <a:lnTo>
                      <a:pt x="18" y="32"/>
                    </a:lnTo>
                    <a:lnTo>
                      <a:pt x="24" y="38"/>
                    </a:lnTo>
                    <a:lnTo>
                      <a:pt x="31" y="40"/>
                    </a:lnTo>
                    <a:lnTo>
                      <a:pt x="35" y="38"/>
                    </a:lnTo>
                    <a:lnTo>
                      <a:pt x="37" y="36"/>
                    </a:lnTo>
                    <a:lnTo>
                      <a:pt x="41" y="34"/>
                    </a:lnTo>
                    <a:lnTo>
                      <a:pt x="45" y="32"/>
                    </a:lnTo>
                    <a:lnTo>
                      <a:pt x="51" y="34"/>
                    </a:lnTo>
                    <a:lnTo>
                      <a:pt x="55" y="36"/>
                    </a:lnTo>
                    <a:lnTo>
                      <a:pt x="61" y="38"/>
                    </a:lnTo>
                    <a:lnTo>
                      <a:pt x="65" y="38"/>
                    </a:lnTo>
                    <a:lnTo>
                      <a:pt x="67" y="38"/>
                    </a:lnTo>
                    <a:lnTo>
                      <a:pt x="73" y="32"/>
                    </a:lnTo>
                    <a:lnTo>
                      <a:pt x="79" y="30"/>
                    </a:lnTo>
                    <a:lnTo>
                      <a:pt x="85" y="28"/>
                    </a:lnTo>
                    <a:lnTo>
                      <a:pt x="85" y="26"/>
                    </a:lnTo>
                    <a:lnTo>
                      <a:pt x="85" y="22"/>
                    </a:lnTo>
                    <a:lnTo>
                      <a:pt x="87" y="22"/>
                    </a:lnTo>
                    <a:lnTo>
                      <a:pt x="89"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3" name="Freeform 172"/>
              <p:cNvSpPr>
                <a:spLocks noChangeAspect="1"/>
              </p:cNvSpPr>
              <p:nvPr/>
            </p:nvSpPr>
            <p:spPr bwMode="gray">
              <a:xfrm>
                <a:off x="3062" y="1250"/>
                <a:ext cx="50" cy="50"/>
              </a:xfrm>
              <a:custGeom>
                <a:avLst/>
                <a:gdLst>
                  <a:gd name="T0" fmla="*/ 26 w 50"/>
                  <a:gd name="T1" fmla="*/ 50 h 50"/>
                  <a:gd name="T2" fmla="*/ 22 w 50"/>
                  <a:gd name="T3" fmla="*/ 34 h 50"/>
                  <a:gd name="T4" fmla="*/ 18 w 50"/>
                  <a:gd name="T5" fmla="*/ 24 h 50"/>
                  <a:gd name="T6" fmla="*/ 14 w 50"/>
                  <a:gd name="T7" fmla="*/ 16 h 50"/>
                  <a:gd name="T8" fmla="*/ 8 w 50"/>
                  <a:gd name="T9" fmla="*/ 10 h 50"/>
                  <a:gd name="T10" fmla="*/ 0 w 50"/>
                  <a:gd name="T11" fmla="*/ 8 h 50"/>
                  <a:gd name="T12" fmla="*/ 16 w 50"/>
                  <a:gd name="T13" fmla="*/ 0 h 50"/>
                  <a:gd name="T14" fmla="*/ 24 w 50"/>
                  <a:gd name="T15" fmla="*/ 2 h 50"/>
                  <a:gd name="T16" fmla="*/ 32 w 50"/>
                  <a:gd name="T17" fmla="*/ 6 h 50"/>
                  <a:gd name="T18" fmla="*/ 40 w 50"/>
                  <a:gd name="T19" fmla="*/ 18 h 50"/>
                  <a:gd name="T20" fmla="*/ 44 w 50"/>
                  <a:gd name="T21" fmla="*/ 24 h 50"/>
                  <a:gd name="T22" fmla="*/ 50 w 50"/>
                  <a:gd name="T23" fmla="*/ 36 h 50"/>
                  <a:gd name="T24" fmla="*/ 34 w 50"/>
                  <a:gd name="T25" fmla="*/ 34 h 50"/>
                  <a:gd name="T26" fmla="*/ 34 w 50"/>
                  <a:gd name="T27" fmla="*/ 44 h 50"/>
                  <a:gd name="T28" fmla="*/ 26 w 50"/>
                  <a:gd name="T29" fmla="*/ 48 h 50"/>
                  <a:gd name="T30" fmla="*/ 26 w 50"/>
                  <a:gd name="T31" fmla="*/ 50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 h="50">
                    <a:moveTo>
                      <a:pt x="26" y="50"/>
                    </a:moveTo>
                    <a:lnTo>
                      <a:pt x="22" y="34"/>
                    </a:lnTo>
                    <a:lnTo>
                      <a:pt x="18" y="24"/>
                    </a:lnTo>
                    <a:lnTo>
                      <a:pt x="14" y="16"/>
                    </a:lnTo>
                    <a:lnTo>
                      <a:pt x="8" y="10"/>
                    </a:lnTo>
                    <a:lnTo>
                      <a:pt x="0" y="8"/>
                    </a:lnTo>
                    <a:lnTo>
                      <a:pt x="16" y="0"/>
                    </a:lnTo>
                    <a:lnTo>
                      <a:pt x="24" y="2"/>
                    </a:lnTo>
                    <a:lnTo>
                      <a:pt x="32" y="6"/>
                    </a:lnTo>
                    <a:lnTo>
                      <a:pt x="40" y="18"/>
                    </a:lnTo>
                    <a:lnTo>
                      <a:pt x="44" y="24"/>
                    </a:lnTo>
                    <a:lnTo>
                      <a:pt x="50" y="36"/>
                    </a:lnTo>
                    <a:lnTo>
                      <a:pt x="34" y="34"/>
                    </a:lnTo>
                    <a:lnTo>
                      <a:pt x="34" y="44"/>
                    </a:lnTo>
                    <a:lnTo>
                      <a:pt x="26" y="48"/>
                    </a:lnTo>
                    <a:lnTo>
                      <a:pt x="26"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4" name="Freeform 173"/>
              <p:cNvSpPr>
                <a:spLocks noChangeAspect="1"/>
              </p:cNvSpPr>
              <p:nvPr/>
            </p:nvSpPr>
            <p:spPr bwMode="gray">
              <a:xfrm>
                <a:off x="2912" y="1252"/>
                <a:ext cx="96" cy="50"/>
              </a:xfrm>
              <a:custGeom>
                <a:avLst/>
                <a:gdLst>
                  <a:gd name="T0" fmla="*/ 58 w 96"/>
                  <a:gd name="T1" fmla="*/ 46 h 50"/>
                  <a:gd name="T2" fmla="*/ 56 w 96"/>
                  <a:gd name="T3" fmla="*/ 44 h 50"/>
                  <a:gd name="T4" fmla="*/ 54 w 96"/>
                  <a:gd name="T5" fmla="*/ 42 h 50"/>
                  <a:gd name="T6" fmla="*/ 44 w 96"/>
                  <a:gd name="T7" fmla="*/ 46 h 50"/>
                  <a:gd name="T8" fmla="*/ 38 w 96"/>
                  <a:gd name="T9" fmla="*/ 48 h 50"/>
                  <a:gd name="T10" fmla="*/ 30 w 96"/>
                  <a:gd name="T11" fmla="*/ 50 h 50"/>
                  <a:gd name="T12" fmla="*/ 26 w 96"/>
                  <a:gd name="T13" fmla="*/ 50 h 50"/>
                  <a:gd name="T14" fmla="*/ 22 w 96"/>
                  <a:gd name="T15" fmla="*/ 48 h 50"/>
                  <a:gd name="T16" fmla="*/ 16 w 96"/>
                  <a:gd name="T17" fmla="*/ 44 h 50"/>
                  <a:gd name="T18" fmla="*/ 8 w 96"/>
                  <a:gd name="T19" fmla="*/ 38 h 50"/>
                  <a:gd name="T20" fmla="*/ 0 w 96"/>
                  <a:gd name="T21" fmla="*/ 32 h 50"/>
                  <a:gd name="T22" fmla="*/ 2 w 96"/>
                  <a:gd name="T23" fmla="*/ 30 h 50"/>
                  <a:gd name="T24" fmla="*/ 6 w 96"/>
                  <a:gd name="T25" fmla="*/ 22 h 50"/>
                  <a:gd name="T26" fmla="*/ 8 w 96"/>
                  <a:gd name="T27" fmla="*/ 16 h 50"/>
                  <a:gd name="T28" fmla="*/ 14 w 96"/>
                  <a:gd name="T29" fmla="*/ 10 h 50"/>
                  <a:gd name="T30" fmla="*/ 20 w 96"/>
                  <a:gd name="T31" fmla="*/ 14 h 50"/>
                  <a:gd name="T32" fmla="*/ 28 w 96"/>
                  <a:gd name="T33" fmla="*/ 16 h 50"/>
                  <a:gd name="T34" fmla="*/ 44 w 96"/>
                  <a:gd name="T35" fmla="*/ 10 h 50"/>
                  <a:gd name="T36" fmla="*/ 54 w 96"/>
                  <a:gd name="T37" fmla="*/ 6 h 50"/>
                  <a:gd name="T38" fmla="*/ 58 w 96"/>
                  <a:gd name="T39" fmla="*/ 2 h 50"/>
                  <a:gd name="T40" fmla="*/ 60 w 96"/>
                  <a:gd name="T41" fmla="*/ 0 h 50"/>
                  <a:gd name="T42" fmla="*/ 64 w 96"/>
                  <a:gd name="T43" fmla="*/ 0 h 50"/>
                  <a:gd name="T44" fmla="*/ 72 w 96"/>
                  <a:gd name="T45" fmla="*/ 0 h 50"/>
                  <a:gd name="T46" fmla="*/ 80 w 96"/>
                  <a:gd name="T47" fmla="*/ 2 h 50"/>
                  <a:gd name="T48" fmla="*/ 84 w 96"/>
                  <a:gd name="T49" fmla="*/ 2 h 50"/>
                  <a:gd name="T50" fmla="*/ 86 w 96"/>
                  <a:gd name="T51" fmla="*/ 4 h 50"/>
                  <a:gd name="T52" fmla="*/ 90 w 96"/>
                  <a:gd name="T53" fmla="*/ 6 h 50"/>
                  <a:gd name="T54" fmla="*/ 96 w 96"/>
                  <a:gd name="T55" fmla="*/ 8 h 50"/>
                  <a:gd name="T56" fmla="*/ 94 w 96"/>
                  <a:gd name="T57" fmla="*/ 14 h 50"/>
                  <a:gd name="T58" fmla="*/ 90 w 96"/>
                  <a:gd name="T59" fmla="*/ 16 h 50"/>
                  <a:gd name="T60" fmla="*/ 86 w 96"/>
                  <a:gd name="T61" fmla="*/ 18 h 50"/>
                  <a:gd name="T62" fmla="*/ 82 w 96"/>
                  <a:gd name="T63" fmla="*/ 22 h 50"/>
                  <a:gd name="T64" fmla="*/ 82 w 96"/>
                  <a:gd name="T65" fmla="*/ 30 h 50"/>
                  <a:gd name="T66" fmla="*/ 80 w 96"/>
                  <a:gd name="T67" fmla="*/ 36 h 50"/>
                  <a:gd name="T68" fmla="*/ 78 w 96"/>
                  <a:gd name="T69" fmla="*/ 38 h 50"/>
                  <a:gd name="T70" fmla="*/ 74 w 96"/>
                  <a:gd name="T71" fmla="*/ 42 h 50"/>
                  <a:gd name="T72" fmla="*/ 68 w 96"/>
                  <a:gd name="T73" fmla="*/ 42 h 50"/>
                  <a:gd name="T74" fmla="*/ 62 w 96"/>
                  <a:gd name="T75" fmla="*/ 42 h 50"/>
                  <a:gd name="T76" fmla="*/ 58 w 96"/>
                  <a:gd name="T77" fmla="*/ 46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6" h="50">
                    <a:moveTo>
                      <a:pt x="58" y="46"/>
                    </a:moveTo>
                    <a:lnTo>
                      <a:pt x="56" y="44"/>
                    </a:lnTo>
                    <a:lnTo>
                      <a:pt x="54" y="42"/>
                    </a:lnTo>
                    <a:lnTo>
                      <a:pt x="44" y="46"/>
                    </a:lnTo>
                    <a:lnTo>
                      <a:pt x="38" y="48"/>
                    </a:lnTo>
                    <a:lnTo>
                      <a:pt x="30" y="50"/>
                    </a:lnTo>
                    <a:lnTo>
                      <a:pt x="26" y="50"/>
                    </a:lnTo>
                    <a:lnTo>
                      <a:pt x="22" y="48"/>
                    </a:lnTo>
                    <a:lnTo>
                      <a:pt x="16" y="44"/>
                    </a:lnTo>
                    <a:lnTo>
                      <a:pt x="8" y="38"/>
                    </a:lnTo>
                    <a:lnTo>
                      <a:pt x="0" y="32"/>
                    </a:lnTo>
                    <a:lnTo>
                      <a:pt x="2" y="30"/>
                    </a:lnTo>
                    <a:lnTo>
                      <a:pt x="6" y="22"/>
                    </a:lnTo>
                    <a:lnTo>
                      <a:pt x="8" y="16"/>
                    </a:lnTo>
                    <a:lnTo>
                      <a:pt x="14" y="10"/>
                    </a:lnTo>
                    <a:lnTo>
                      <a:pt x="20" y="14"/>
                    </a:lnTo>
                    <a:lnTo>
                      <a:pt x="28" y="16"/>
                    </a:lnTo>
                    <a:lnTo>
                      <a:pt x="44" y="10"/>
                    </a:lnTo>
                    <a:lnTo>
                      <a:pt x="54" y="6"/>
                    </a:lnTo>
                    <a:lnTo>
                      <a:pt x="58" y="2"/>
                    </a:lnTo>
                    <a:lnTo>
                      <a:pt x="60" y="0"/>
                    </a:lnTo>
                    <a:lnTo>
                      <a:pt x="64" y="0"/>
                    </a:lnTo>
                    <a:lnTo>
                      <a:pt x="72" y="0"/>
                    </a:lnTo>
                    <a:lnTo>
                      <a:pt x="80" y="2"/>
                    </a:lnTo>
                    <a:lnTo>
                      <a:pt x="84" y="2"/>
                    </a:lnTo>
                    <a:lnTo>
                      <a:pt x="86" y="4"/>
                    </a:lnTo>
                    <a:lnTo>
                      <a:pt x="90" y="6"/>
                    </a:lnTo>
                    <a:lnTo>
                      <a:pt x="96" y="8"/>
                    </a:lnTo>
                    <a:lnTo>
                      <a:pt x="94" y="14"/>
                    </a:lnTo>
                    <a:lnTo>
                      <a:pt x="90" y="16"/>
                    </a:lnTo>
                    <a:lnTo>
                      <a:pt x="86" y="18"/>
                    </a:lnTo>
                    <a:lnTo>
                      <a:pt x="82" y="22"/>
                    </a:lnTo>
                    <a:lnTo>
                      <a:pt x="82" y="30"/>
                    </a:lnTo>
                    <a:lnTo>
                      <a:pt x="80" y="36"/>
                    </a:lnTo>
                    <a:lnTo>
                      <a:pt x="78" y="38"/>
                    </a:lnTo>
                    <a:lnTo>
                      <a:pt x="74" y="42"/>
                    </a:lnTo>
                    <a:lnTo>
                      <a:pt x="68" y="42"/>
                    </a:lnTo>
                    <a:lnTo>
                      <a:pt x="62" y="42"/>
                    </a:lnTo>
                    <a:lnTo>
                      <a:pt x="58"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5" name="Freeform 174"/>
              <p:cNvSpPr>
                <a:spLocks noChangeAspect="1"/>
              </p:cNvSpPr>
              <p:nvPr/>
            </p:nvSpPr>
            <p:spPr bwMode="gray">
              <a:xfrm>
                <a:off x="2996" y="1176"/>
                <a:ext cx="260" cy="148"/>
              </a:xfrm>
              <a:custGeom>
                <a:avLst/>
                <a:gdLst>
                  <a:gd name="T0" fmla="*/ 60 w 260"/>
                  <a:gd name="T1" fmla="*/ 84 h 148"/>
                  <a:gd name="T2" fmla="*/ 44 w 260"/>
                  <a:gd name="T3" fmla="*/ 90 h 148"/>
                  <a:gd name="T4" fmla="*/ 26 w 260"/>
                  <a:gd name="T5" fmla="*/ 88 h 148"/>
                  <a:gd name="T6" fmla="*/ 12 w 260"/>
                  <a:gd name="T7" fmla="*/ 84 h 148"/>
                  <a:gd name="T8" fmla="*/ 2 w 260"/>
                  <a:gd name="T9" fmla="*/ 80 h 148"/>
                  <a:gd name="T10" fmla="*/ 2 w 260"/>
                  <a:gd name="T11" fmla="*/ 66 h 148"/>
                  <a:gd name="T12" fmla="*/ 12 w 260"/>
                  <a:gd name="T13" fmla="*/ 52 h 148"/>
                  <a:gd name="T14" fmla="*/ 22 w 260"/>
                  <a:gd name="T15" fmla="*/ 38 h 148"/>
                  <a:gd name="T16" fmla="*/ 8 w 260"/>
                  <a:gd name="T17" fmla="*/ 20 h 148"/>
                  <a:gd name="T18" fmla="*/ 24 w 260"/>
                  <a:gd name="T19" fmla="*/ 10 h 148"/>
                  <a:gd name="T20" fmla="*/ 64 w 260"/>
                  <a:gd name="T21" fmla="*/ 10 h 148"/>
                  <a:gd name="T22" fmla="*/ 96 w 260"/>
                  <a:gd name="T23" fmla="*/ 14 h 148"/>
                  <a:gd name="T24" fmla="*/ 116 w 260"/>
                  <a:gd name="T25" fmla="*/ 8 h 148"/>
                  <a:gd name="T26" fmla="*/ 138 w 260"/>
                  <a:gd name="T27" fmla="*/ 6 h 148"/>
                  <a:gd name="T28" fmla="*/ 166 w 260"/>
                  <a:gd name="T29" fmla="*/ 8 h 148"/>
                  <a:gd name="T30" fmla="*/ 168 w 260"/>
                  <a:gd name="T31" fmla="*/ 22 h 148"/>
                  <a:gd name="T32" fmla="*/ 186 w 260"/>
                  <a:gd name="T33" fmla="*/ 30 h 148"/>
                  <a:gd name="T34" fmla="*/ 198 w 260"/>
                  <a:gd name="T35" fmla="*/ 36 h 148"/>
                  <a:gd name="T36" fmla="*/ 216 w 260"/>
                  <a:gd name="T37" fmla="*/ 36 h 148"/>
                  <a:gd name="T38" fmla="*/ 234 w 260"/>
                  <a:gd name="T39" fmla="*/ 48 h 148"/>
                  <a:gd name="T40" fmla="*/ 260 w 260"/>
                  <a:gd name="T41" fmla="*/ 56 h 148"/>
                  <a:gd name="T42" fmla="*/ 254 w 260"/>
                  <a:gd name="T43" fmla="*/ 64 h 148"/>
                  <a:gd name="T44" fmla="*/ 260 w 260"/>
                  <a:gd name="T45" fmla="*/ 78 h 148"/>
                  <a:gd name="T46" fmla="*/ 244 w 260"/>
                  <a:gd name="T47" fmla="*/ 84 h 148"/>
                  <a:gd name="T48" fmla="*/ 236 w 260"/>
                  <a:gd name="T49" fmla="*/ 92 h 148"/>
                  <a:gd name="T50" fmla="*/ 226 w 260"/>
                  <a:gd name="T51" fmla="*/ 100 h 148"/>
                  <a:gd name="T52" fmla="*/ 208 w 260"/>
                  <a:gd name="T53" fmla="*/ 106 h 148"/>
                  <a:gd name="T54" fmla="*/ 190 w 260"/>
                  <a:gd name="T55" fmla="*/ 112 h 148"/>
                  <a:gd name="T56" fmla="*/ 184 w 260"/>
                  <a:gd name="T57" fmla="*/ 118 h 148"/>
                  <a:gd name="T58" fmla="*/ 194 w 260"/>
                  <a:gd name="T59" fmla="*/ 128 h 148"/>
                  <a:gd name="T60" fmla="*/ 212 w 260"/>
                  <a:gd name="T61" fmla="*/ 138 h 148"/>
                  <a:gd name="T62" fmla="*/ 200 w 260"/>
                  <a:gd name="T63" fmla="*/ 140 h 148"/>
                  <a:gd name="T64" fmla="*/ 186 w 260"/>
                  <a:gd name="T65" fmla="*/ 146 h 148"/>
                  <a:gd name="T66" fmla="*/ 174 w 260"/>
                  <a:gd name="T67" fmla="*/ 138 h 148"/>
                  <a:gd name="T68" fmla="*/ 160 w 260"/>
                  <a:gd name="T69" fmla="*/ 128 h 148"/>
                  <a:gd name="T70" fmla="*/ 172 w 260"/>
                  <a:gd name="T71" fmla="*/ 118 h 148"/>
                  <a:gd name="T72" fmla="*/ 160 w 260"/>
                  <a:gd name="T73" fmla="*/ 118 h 148"/>
                  <a:gd name="T74" fmla="*/ 146 w 260"/>
                  <a:gd name="T75" fmla="*/ 114 h 148"/>
                  <a:gd name="T76" fmla="*/ 140 w 260"/>
                  <a:gd name="T77" fmla="*/ 108 h 148"/>
                  <a:gd name="T78" fmla="*/ 130 w 260"/>
                  <a:gd name="T79" fmla="*/ 112 h 148"/>
                  <a:gd name="T80" fmla="*/ 124 w 260"/>
                  <a:gd name="T81" fmla="*/ 120 h 148"/>
                  <a:gd name="T82" fmla="*/ 114 w 260"/>
                  <a:gd name="T83" fmla="*/ 128 h 148"/>
                  <a:gd name="T84" fmla="*/ 102 w 260"/>
                  <a:gd name="T85" fmla="*/ 128 h 148"/>
                  <a:gd name="T86" fmla="*/ 92 w 260"/>
                  <a:gd name="T87" fmla="*/ 124 h 148"/>
                  <a:gd name="T88" fmla="*/ 100 w 260"/>
                  <a:gd name="T89" fmla="*/ 108 h 148"/>
                  <a:gd name="T90" fmla="*/ 116 w 260"/>
                  <a:gd name="T91" fmla="*/ 110 h 148"/>
                  <a:gd name="T92" fmla="*/ 106 w 260"/>
                  <a:gd name="T93" fmla="*/ 92 h 148"/>
                  <a:gd name="T94" fmla="*/ 90 w 260"/>
                  <a:gd name="T95" fmla="*/ 76 h 148"/>
                  <a:gd name="T96" fmla="*/ 74 w 260"/>
                  <a:gd name="T97" fmla="*/ 78 h 1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60" h="148">
                    <a:moveTo>
                      <a:pt x="66" y="82"/>
                    </a:moveTo>
                    <a:lnTo>
                      <a:pt x="60" y="84"/>
                    </a:lnTo>
                    <a:lnTo>
                      <a:pt x="54" y="88"/>
                    </a:lnTo>
                    <a:lnTo>
                      <a:pt x="44" y="90"/>
                    </a:lnTo>
                    <a:lnTo>
                      <a:pt x="36" y="90"/>
                    </a:lnTo>
                    <a:lnTo>
                      <a:pt x="26" y="88"/>
                    </a:lnTo>
                    <a:lnTo>
                      <a:pt x="18" y="84"/>
                    </a:lnTo>
                    <a:lnTo>
                      <a:pt x="12" y="84"/>
                    </a:lnTo>
                    <a:lnTo>
                      <a:pt x="6" y="82"/>
                    </a:lnTo>
                    <a:lnTo>
                      <a:pt x="2" y="80"/>
                    </a:lnTo>
                    <a:lnTo>
                      <a:pt x="0" y="78"/>
                    </a:lnTo>
                    <a:lnTo>
                      <a:pt x="2" y="66"/>
                    </a:lnTo>
                    <a:lnTo>
                      <a:pt x="2" y="62"/>
                    </a:lnTo>
                    <a:lnTo>
                      <a:pt x="12" y="52"/>
                    </a:lnTo>
                    <a:lnTo>
                      <a:pt x="16" y="44"/>
                    </a:lnTo>
                    <a:lnTo>
                      <a:pt x="22" y="38"/>
                    </a:lnTo>
                    <a:lnTo>
                      <a:pt x="16" y="30"/>
                    </a:lnTo>
                    <a:lnTo>
                      <a:pt x="8" y="20"/>
                    </a:lnTo>
                    <a:lnTo>
                      <a:pt x="6" y="14"/>
                    </a:lnTo>
                    <a:lnTo>
                      <a:pt x="24" y="10"/>
                    </a:lnTo>
                    <a:lnTo>
                      <a:pt x="46" y="10"/>
                    </a:lnTo>
                    <a:lnTo>
                      <a:pt x="64" y="10"/>
                    </a:lnTo>
                    <a:lnTo>
                      <a:pt x="80" y="16"/>
                    </a:lnTo>
                    <a:lnTo>
                      <a:pt x="96" y="14"/>
                    </a:lnTo>
                    <a:lnTo>
                      <a:pt x="112" y="16"/>
                    </a:lnTo>
                    <a:lnTo>
                      <a:pt x="116" y="8"/>
                    </a:lnTo>
                    <a:lnTo>
                      <a:pt x="128" y="6"/>
                    </a:lnTo>
                    <a:lnTo>
                      <a:pt x="138" y="6"/>
                    </a:lnTo>
                    <a:lnTo>
                      <a:pt x="156" y="0"/>
                    </a:lnTo>
                    <a:lnTo>
                      <a:pt x="166" y="8"/>
                    </a:lnTo>
                    <a:lnTo>
                      <a:pt x="166" y="14"/>
                    </a:lnTo>
                    <a:lnTo>
                      <a:pt x="168" y="22"/>
                    </a:lnTo>
                    <a:lnTo>
                      <a:pt x="184" y="24"/>
                    </a:lnTo>
                    <a:lnTo>
                      <a:pt x="186" y="30"/>
                    </a:lnTo>
                    <a:lnTo>
                      <a:pt x="188" y="36"/>
                    </a:lnTo>
                    <a:lnTo>
                      <a:pt x="198" y="36"/>
                    </a:lnTo>
                    <a:lnTo>
                      <a:pt x="202" y="40"/>
                    </a:lnTo>
                    <a:lnTo>
                      <a:pt x="216" y="36"/>
                    </a:lnTo>
                    <a:lnTo>
                      <a:pt x="222" y="44"/>
                    </a:lnTo>
                    <a:lnTo>
                      <a:pt x="234" y="48"/>
                    </a:lnTo>
                    <a:lnTo>
                      <a:pt x="248" y="50"/>
                    </a:lnTo>
                    <a:lnTo>
                      <a:pt x="260" y="56"/>
                    </a:lnTo>
                    <a:lnTo>
                      <a:pt x="260" y="58"/>
                    </a:lnTo>
                    <a:lnTo>
                      <a:pt x="254" y="64"/>
                    </a:lnTo>
                    <a:lnTo>
                      <a:pt x="258" y="72"/>
                    </a:lnTo>
                    <a:lnTo>
                      <a:pt x="260" y="78"/>
                    </a:lnTo>
                    <a:lnTo>
                      <a:pt x="260" y="84"/>
                    </a:lnTo>
                    <a:lnTo>
                      <a:pt x="244" y="84"/>
                    </a:lnTo>
                    <a:lnTo>
                      <a:pt x="240" y="88"/>
                    </a:lnTo>
                    <a:lnTo>
                      <a:pt x="236" y="92"/>
                    </a:lnTo>
                    <a:lnTo>
                      <a:pt x="236" y="100"/>
                    </a:lnTo>
                    <a:lnTo>
                      <a:pt x="226" y="100"/>
                    </a:lnTo>
                    <a:lnTo>
                      <a:pt x="216" y="100"/>
                    </a:lnTo>
                    <a:lnTo>
                      <a:pt x="208" y="106"/>
                    </a:lnTo>
                    <a:lnTo>
                      <a:pt x="204" y="108"/>
                    </a:lnTo>
                    <a:lnTo>
                      <a:pt x="190" y="112"/>
                    </a:lnTo>
                    <a:lnTo>
                      <a:pt x="182" y="116"/>
                    </a:lnTo>
                    <a:lnTo>
                      <a:pt x="184" y="118"/>
                    </a:lnTo>
                    <a:lnTo>
                      <a:pt x="186" y="122"/>
                    </a:lnTo>
                    <a:lnTo>
                      <a:pt x="194" y="128"/>
                    </a:lnTo>
                    <a:lnTo>
                      <a:pt x="204" y="130"/>
                    </a:lnTo>
                    <a:lnTo>
                      <a:pt x="212" y="138"/>
                    </a:lnTo>
                    <a:lnTo>
                      <a:pt x="204" y="138"/>
                    </a:lnTo>
                    <a:lnTo>
                      <a:pt x="200" y="140"/>
                    </a:lnTo>
                    <a:lnTo>
                      <a:pt x="192" y="144"/>
                    </a:lnTo>
                    <a:lnTo>
                      <a:pt x="186" y="146"/>
                    </a:lnTo>
                    <a:lnTo>
                      <a:pt x="176" y="148"/>
                    </a:lnTo>
                    <a:lnTo>
                      <a:pt x="174" y="138"/>
                    </a:lnTo>
                    <a:lnTo>
                      <a:pt x="170" y="134"/>
                    </a:lnTo>
                    <a:lnTo>
                      <a:pt x="160" y="128"/>
                    </a:lnTo>
                    <a:lnTo>
                      <a:pt x="166" y="120"/>
                    </a:lnTo>
                    <a:lnTo>
                      <a:pt x="172" y="118"/>
                    </a:lnTo>
                    <a:lnTo>
                      <a:pt x="164" y="118"/>
                    </a:lnTo>
                    <a:lnTo>
                      <a:pt x="160" y="118"/>
                    </a:lnTo>
                    <a:lnTo>
                      <a:pt x="152" y="116"/>
                    </a:lnTo>
                    <a:lnTo>
                      <a:pt x="146" y="114"/>
                    </a:lnTo>
                    <a:lnTo>
                      <a:pt x="144" y="112"/>
                    </a:lnTo>
                    <a:lnTo>
                      <a:pt x="140" y="108"/>
                    </a:lnTo>
                    <a:lnTo>
                      <a:pt x="132" y="108"/>
                    </a:lnTo>
                    <a:lnTo>
                      <a:pt x="130" y="112"/>
                    </a:lnTo>
                    <a:lnTo>
                      <a:pt x="128" y="116"/>
                    </a:lnTo>
                    <a:lnTo>
                      <a:pt x="124" y="120"/>
                    </a:lnTo>
                    <a:lnTo>
                      <a:pt x="118" y="126"/>
                    </a:lnTo>
                    <a:lnTo>
                      <a:pt x="114" y="128"/>
                    </a:lnTo>
                    <a:lnTo>
                      <a:pt x="110" y="126"/>
                    </a:lnTo>
                    <a:lnTo>
                      <a:pt x="102" y="128"/>
                    </a:lnTo>
                    <a:lnTo>
                      <a:pt x="94" y="132"/>
                    </a:lnTo>
                    <a:lnTo>
                      <a:pt x="92" y="124"/>
                    </a:lnTo>
                    <a:lnTo>
                      <a:pt x="100" y="118"/>
                    </a:lnTo>
                    <a:lnTo>
                      <a:pt x="100" y="108"/>
                    </a:lnTo>
                    <a:lnTo>
                      <a:pt x="106" y="108"/>
                    </a:lnTo>
                    <a:lnTo>
                      <a:pt x="116" y="110"/>
                    </a:lnTo>
                    <a:lnTo>
                      <a:pt x="110" y="98"/>
                    </a:lnTo>
                    <a:lnTo>
                      <a:pt x="106" y="92"/>
                    </a:lnTo>
                    <a:lnTo>
                      <a:pt x="98" y="80"/>
                    </a:lnTo>
                    <a:lnTo>
                      <a:pt x="90" y="76"/>
                    </a:lnTo>
                    <a:lnTo>
                      <a:pt x="82" y="74"/>
                    </a:lnTo>
                    <a:lnTo>
                      <a:pt x="74" y="78"/>
                    </a:lnTo>
                    <a:lnTo>
                      <a:pt x="66"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6" name="Freeform 175"/>
              <p:cNvSpPr>
                <a:spLocks noChangeAspect="1"/>
              </p:cNvSpPr>
              <p:nvPr/>
            </p:nvSpPr>
            <p:spPr bwMode="gray">
              <a:xfrm>
                <a:off x="3002" y="1110"/>
                <a:ext cx="132" cy="82"/>
              </a:xfrm>
              <a:custGeom>
                <a:avLst/>
                <a:gdLst>
                  <a:gd name="T0" fmla="*/ 122 w 132"/>
                  <a:gd name="T1" fmla="*/ 72 h 82"/>
                  <a:gd name="T2" fmla="*/ 110 w 132"/>
                  <a:gd name="T3" fmla="*/ 74 h 82"/>
                  <a:gd name="T4" fmla="*/ 106 w 132"/>
                  <a:gd name="T5" fmla="*/ 82 h 82"/>
                  <a:gd name="T6" fmla="*/ 98 w 132"/>
                  <a:gd name="T7" fmla="*/ 82 h 82"/>
                  <a:gd name="T8" fmla="*/ 90 w 132"/>
                  <a:gd name="T9" fmla="*/ 80 h 82"/>
                  <a:gd name="T10" fmla="*/ 80 w 132"/>
                  <a:gd name="T11" fmla="*/ 82 h 82"/>
                  <a:gd name="T12" fmla="*/ 74 w 132"/>
                  <a:gd name="T13" fmla="*/ 82 h 82"/>
                  <a:gd name="T14" fmla="*/ 62 w 132"/>
                  <a:gd name="T15" fmla="*/ 78 h 82"/>
                  <a:gd name="T16" fmla="*/ 58 w 132"/>
                  <a:gd name="T17" fmla="*/ 76 h 82"/>
                  <a:gd name="T18" fmla="*/ 40 w 132"/>
                  <a:gd name="T19" fmla="*/ 76 h 82"/>
                  <a:gd name="T20" fmla="*/ 30 w 132"/>
                  <a:gd name="T21" fmla="*/ 76 h 82"/>
                  <a:gd name="T22" fmla="*/ 22 w 132"/>
                  <a:gd name="T23" fmla="*/ 76 h 82"/>
                  <a:gd name="T24" fmla="*/ 16 w 132"/>
                  <a:gd name="T25" fmla="*/ 78 h 82"/>
                  <a:gd name="T26" fmla="*/ 0 w 132"/>
                  <a:gd name="T27" fmla="*/ 80 h 82"/>
                  <a:gd name="T28" fmla="*/ 0 w 132"/>
                  <a:gd name="T29" fmla="*/ 76 h 82"/>
                  <a:gd name="T30" fmla="*/ 10 w 132"/>
                  <a:gd name="T31" fmla="*/ 70 h 82"/>
                  <a:gd name="T32" fmla="*/ 6 w 132"/>
                  <a:gd name="T33" fmla="*/ 64 h 82"/>
                  <a:gd name="T34" fmla="*/ 4 w 132"/>
                  <a:gd name="T35" fmla="*/ 52 h 82"/>
                  <a:gd name="T36" fmla="*/ 2 w 132"/>
                  <a:gd name="T37" fmla="*/ 48 h 82"/>
                  <a:gd name="T38" fmla="*/ 12 w 132"/>
                  <a:gd name="T39" fmla="*/ 46 h 82"/>
                  <a:gd name="T40" fmla="*/ 18 w 132"/>
                  <a:gd name="T41" fmla="*/ 34 h 82"/>
                  <a:gd name="T42" fmla="*/ 26 w 132"/>
                  <a:gd name="T43" fmla="*/ 24 h 82"/>
                  <a:gd name="T44" fmla="*/ 26 w 132"/>
                  <a:gd name="T45" fmla="*/ 18 h 82"/>
                  <a:gd name="T46" fmla="*/ 30 w 132"/>
                  <a:gd name="T47" fmla="*/ 18 h 82"/>
                  <a:gd name="T48" fmla="*/ 36 w 132"/>
                  <a:gd name="T49" fmla="*/ 18 h 82"/>
                  <a:gd name="T50" fmla="*/ 46 w 132"/>
                  <a:gd name="T51" fmla="*/ 14 h 82"/>
                  <a:gd name="T52" fmla="*/ 48 w 132"/>
                  <a:gd name="T53" fmla="*/ 6 h 82"/>
                  <a:gd name="T54" fmla="*/ 60 w 132"/>
                  <a:gd name="T55" fmla="*/ 4 h 82"/>
                  <a:gd name="T56" fmla="*/ 68 w 132"/>
                  <a:gd name="T57" fmla="*/ 0 h 82"/>
                  <a:gd name="T58" fmla="*/ 76 w 132"/>
                  <a:gd name="T59" fmla="*/ 4 h 82"/>
                  <a:gd name="T60" fmla="*/ 98 w 132"/>
                  <a:gd name="T61" fmla="*/ 4 h 82"/>
                  <a:gd name="T62" fmla="*/ 106 w 132"/>
                  <a:gd name="T63" fmla="*/ 16 h 82"/>
                  <a:gd name="T64" fmla="*/ 106 w 132"/>
                  <a:gd name="T65" fmla="*/ 24 h 82"/>
                  <a:gd name="T66" fmla="*/ 112 w 132"/>
                  <a:gd name="T67" fmla="*/ 28 h 82"/>
                  <a:gd name="T68" fmla="*/ 116 w 132"/>
                  <a:gd name="T69" fmla="*/ 34 h 82"/>
                  <a:gd name="T70" fmla="*/ 120 w 132"/>
                  <a:gd name="T71" fmla="*/ 40 h 82"/>
                  <a:gd name="T72" fmla="*/ 122 w 132"/>
                  <a:gd name="T73" fmla="*/ 42 h 82"/>
                  <a:gd name="T74" fmla="*/ 130 w 132"/>
                  <a:gd name="T75" fmla="*/ 44 h 82"/>
                  <a:gd name="T76" fmla="*/ 132 w 132"/>
                  <a:gd name="T77" fmla="*/ 50 h 82"/>
                  <a:gd name="T78" fmla="*/ 126 w 132"/>
                  <a:gd name="T79" fmla="*/ 52 h 82"/>
                  <a:gd name="T80" fmla="*/ 114 w 132"/>
                  <a:gd name="T81" fmla="*/ 54 h 82"/>
                  <a:gd name="T82" fmla="*/ 118 w 132"/>
                  <a:gd name="T83" fmla="*/ 62 h 82"/>
                  <a:gd name="T84" fmla="*/ 122 w 132"/>
                  <a:gd name="T85" fmla="*/ 72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2" h="82">
                    <a:moveTo>
                      <a:pt x="122" y="72"/>
                    </a:moveTo>
                    <a:lnTo>
                      <a:pt x="110" y="74"/>
                    </a:lnTo>
                    <a:lnTo>
                      <a:pt x="106" y="82"/>
                    </a:lnTo>
                    <a:lnTo>
                      <a:pt x="98" y="82"/>
                    </a:lnTo>
                    <a:lnTo>
                      <a:pt x="90" y="80"/>
                    </a:lnTo>
                    <a:lnTo>
                      <a:pt x="80" y="82"/>
                    </a:lnTo>
                    <a:lnTo>
                      <a:pt x="74" y="82"/>
                    </a:lnTo>
                    <a:lnTo>
                      <a:pt x="62" y="78"/>
                    </a:lnTo>
                    <a:lnTo>
                      <a:pt x="58" y="76"/>
                    </a:lnTo>
                    <a:lnTo>
                      <a:pt x="40" y="76"/>
                    </a:lnTo>
                    <a:lnTo>
                      <a:pt x="30" y="76"/>
                    </a:lnTo>
                    <a:lnTo>
                      <a:pt x="22" y="76"/>
                    </a:lnTo>
                    <a:lnTo>
                      <a:pt x="16" y="78"/>
                    </a:lnTo>
                    <a:lnTo>
                      <a:pt x="0" y="80"/>
                    </a:lnTo>
                    <a:lnTo>
                      <a:pt x="0" y="76"/>
                    </a:lnTo>
                    <a:lnTo>
                      <a:pt x="10" y="70"/>
                    </a:lnTo>
                    <a:lnTo>
                      <a:pt x="6" y="64"/>
                    </a:lnTo>
                    <a:lnTo>
                      <a:pt x="4" y="52"/>
                    </a:lnTo>
                    <a:lnTo>
                      <a:pt x="2" y="48"/>
                    </a:lnTo>
                    <a:lnTo>
                      <a:pt x="12" y="46"/>
                    </a:lnTo>
                    <a:lnTo>
                      <a:pt x="18" y="34"/>
                    </a:lnTo>
                    <a:lnTo>
                      <a:pt x="26" y="24"/>
                    </a:lnTo>
                    <a:lnTo>
                      <a:pt x="26" y="18"/>
                    </a:lnTo>
                    <a:lnTo>
                      <a:pt x="30" y="18"/>
                    </a:lnTo>
                    <a:lnTo>
                      <a:pt x="36" y="18"/>
                    </a:lnTo>
                    <a:lnTo>
                      <a:pt x="46" y="14"/>
                    </a:lnTo>
                    <a:lnTo>
                      <a:pt x="48" y="6"/>
                    </a:lnTo>
                    <a:lnTo>
                      <a:pt x="60" y="4"/>
                    </a:lnTo>
                    <a:lnTo>
                      <a:pt x="68" y="0"/>
                    </a:lnTo>
                    <a:lnTo>
                      <a:pt x="76" y="4"/>
                    </a:lnTo>
                    <a:lnTo>
                      <a:pt x="98" y="4"/>
                    </a:lnTo>
                    <a:lnTo>
                      <a:pt x="106" y="16"/>
                    </a:lnTo>
                    <a:lnTo>
                      <a:pt x="106" y="24"/>
                    </a:lnTo>
                    <a:lnTo>
                      <a:pt x="112" y="28"/>
                    </a:lnTo>
                    <a:lnTo>
                      <a:pt x="116" y="34"/>
                    </a:lnTo>
                    <a:lnTo>
                      <a:pt x="120" y="40"/>
                    </a:lnTo>
                    <a:lnTo>
                      <a:pt x="122" y="42"/>
                    </a:lnTo>
                    <a:lnTo>
                      <a:pt x="130" y="44"/>
                    </a:lnTo>
                    <a:lnTo>
                      <a:pt x="132" y="50"/>
                    </a:lnTo>
                    <a:lnTo>
                      <a:pt x="126" y="52"/>
                    </a:lnTo>
                    <a:lnTo>
                      <a:pt x="114" y="54"/>
                    </a:lnTo>
                    <a:lnTo>
                      <a:pt x="118" y="62"/>
                    </a:lnTo>
                    <a:lnTo>
                      <a:pt x="122" y="7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7" name="Freeform 176"/>
              <p:cNvSpPr>
                <a:spLocks noChangeAspect="1"/>
              </p:cNvSpPr>
              <p:nvPr/>
            </p:nvSpPr>
            <p:spPr bwMode="gray">
              <a:xfrm>
                <a:off x="2873" y="1284"/>
                <a:ext cx="49" cy="36"/>
              </a:xfrm>
              <a:custGeom>
                <a:avLst/>
                <a:gdLst>
                  <a:gd name="T0" fmla="*/ 0 w 49"/>
                  <a:gd name="T1" fmla="*/ 4 h 36"/>
                  <a:gd name="T2" fmla="*/ 13 w 49"/>
                  <a:gd name="T3" fmla="*/ 6 h 36"/>
                  <a:gd name="T4" fmla="*/ 21 w 49"/>
                  <a:gd name="T5" fmla="*/ 4 h 36"/>
                  <a:gd name="T6" fmla="*/ 25 w 49"/>
                  <a:gd name="T7" fmla="*/ 2 h 36"/>
                  <a:gd name="T8" fmla="*/ 39 w 49"/>
                  <a:gd name="T9" fmla="*/ 0 h 36"/>
                  <a:gd name="T10" fmla="*/ 49 w 49"/>
                  <a:gd name="T11" fmla="*/ 6 h 36"/>
                  <a:gd name="T12" fmla="*/ 35 w 49"/>
                  <a:gd name="T13" fmla="*/ 10 h 36"/>
                  <a:gd name="T14" fmla="*/ 33 w 49"/>
                  <a:gd name="T15" fmla="*/ 16 h 36"/>
                  <a:gd name="T16" fmla="*/ 29 w 49"/>
                  <a:gd name="T17" fmla="*/ 24 h 36"/>
                  <a:gd name="T18" fmla="*/ 21 w 49"/>
                  <a:gd name="T19" fmla="*/ 24 h 36"/>
                  <a:gd name="T20" fmla="*/ 17 w 49"/>
                  <a:gd name="T21" fmla="*/ 28 h 36"/>
                  <a:gd name="T22" fmla="*/ 15 w 49"/>
                  <a:gd name="T23" fmla="*/ 36 h 36"/>
                  <a:gd name="T24" fmla="*/ 11 w 49"/>
                  <a:gd name="T25" fmla="*/ 32 h 36"/>
                  <a:gd name="T26" fmla="*/ 7 w 49"/>
                  <a:gd name="T27" fmla="*/ 26 h 36"/>
                  <a:gd name="T28" fmla="*/ 4 w 49"/>
                  <a:gd name="T29" fmla="*/ 18 h 36"/>
                  <a:gd name="T30" fmla="*/ 0 w 49"/>
                  <a:gd name="T31" fmla="*/ 14 h 36"/>
                  <a:gd name="T32" fmla="*/ 0 w 49"/>
                  <a:gd name="T33" fmla="*/ 4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6">
                    <a:moveTo>
                      <a:pt x="0" y="4"/>
                    </a:moveTo>
                    <a:lnTo>
                      <a:pt x="13" y="6"/>
                    </a:lnTo>
                    <a:lnTo>
                      <a:pt x="21" y="4"/>
                    </a:lnTo>
                    <a:lnTo>
                      <a:pt x="25" y="2"/>
                    </a:lnTo>
                    <a:lnTo>
                      <a:pt x="39" y="0"/>
                    </a:lnTo>
                    <a:lnTo>
                      <a:pt x="49" y="6"/>
                    </a:lnTo>
                    <a:lnTo>
                      <a:pt x="35" y="10"/>
                    </a:lnTo>
                    <a:lnTo>
                      <a:pt x="33" y="16"/>
                    </a:lnTo>
                    <a:lnTo>
                      <a:pt x="29" y="24"/>
                    </a:lnTo>
                    <a:lnTo>
                      <a:pt x="21" y="24"/>
                    </a:lnTo>
                    <a:lnTo>
                      <a:pt x="17" y="28"/>
                    </a:lnTo>
                    <a:lnTo>
                      <a:pt x="15" y="36"/>
                    </a:lnTo>
                    <a:lnTo>
                      <a:pt x="11" y="32"/>
                    </a:lnTo>
                    <a:lnTo>
                      <a:pt x="7" y="26"/>
                    </a:lnTo>
                    <a:lnTo>
                      <a:pt x="4" y="18"/>
                    </a:lnTo>
                    <a:lnTo>
                      <a:pt x="0" y="14"/>
                    </a:lnTo>
                    <a:lnTo>
                      <a:pt x="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8" name="Freeform 177"/>
              <p:cNvSpPr>
                <a:spLocks noChangeAspect="1"/>
              </p:cNvSpPr>
              <p:nvPr/>
            </p:nvSpPr>
            <p:spPr bwMode="gray">
              <a:xfrm>
                <a:off x="2984" y="1366"/>
                <a:ext cx="36" cy="24"/>
              </a:xfrm>
              <a:custGeom>
                <a:avLst/>
                <a:gdLst>
                  <a:gd name="T0" fmla="*/ 26 w 36"/>
                  <a:gd name="T1" fmla="*/ 0 h 24"/>
                  <a:gd name="T2" fmla="*/ 36 w 36"/>
                  <a:gd name="T3" fmla="*/ 4 h 24"/>
                  <a:gd name="T4" fmla="*/ 36 w 36"/>
                  <a:gd name="T5" fmla="*/ 16 h 24"/>
                  <a:gd name="T6" fmla="*/ 30 w 36"/>
                  <a:gd name="T7" fmla="*/ 20 h 24"/>
                  <a:gd name="T8" fmla="*/ 10 w 36"/>
                  <a:gd name="T9" fmla="*/ 24 h 24"/>
                  <a:gd name="T10" fmla="*/ 6 w 36"/>
                  <a:gd name="T11" fmla="*/ 22 h 24"/>
                  <a:gd name="T12" fmla="*/ 4 w 36"/>
                  <a:gd name="T13" fmla="*/ 22 h 24"/>
                  <a:gd name="T14" fmla="*/ 0 w 36"/>
                  <a:gd name="T15" fmla="*/ 16 h 24"/>
                  <a:gd name="T16" fmla="*/ 0 w 36"/>
                  <a:gd name="T17" fmla="*/ 2 h 24"/>
                  <a:gd name="T18" fmla="*/ 8 w 36"/>
                  <a:gd name="T19" fmla="*/ 2 h 24"/>
                  <a:gd name="T20" fmla="*/ 12 w 36"/>
                  <a:gd name="T21" fmla="*/ 0 h 24"/>
                  <a:gd name="T22" fmla="*/ 26 w 36"/>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6" h="24">
                    <a:moveTo>
                      <a:pt x="26" y="0"/>
                    </a:moveTo>
                    <a:lnTo>
                      <a:pt x="36" y="4"/>
                    </a:lnTo>
                    <a:lnTo>
                      <a:pt x="36" y="16"/>
                    </a:lnTo>
                    <a:lnTo>
                      <a:pt x="30" y="20"/>
                    </a:lnTo>
                    <a:lnTo>
                      <a:pt x="10" y="24"/>
                    </a:lnTo>
                    <a:lnTo>
                      <a:pt x="6" y="22"/>
                    </a:lnTo>
                    <a:lnTo>
                      <a:pt x="4" y="22"/>
                    </a:lnTo>
                    <a:lnTo>
                      <a:pt x="0" y="16"/>
                    </a:lnTo>
                    <a:lnTo>
                      <a:pt x="0" y="2"/>
                    </a:lnTo>
                    <a:lnTo>
                      <a:pt x="8" y="2"/>
                    </a:lnTo>
                    <a:lnTo>
                      <a:pt x="12" y="0"/>
                    </a:lnTo>
                    <a:lnTo>
                      <a:pt x="2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49" name="Freeform 178"/>
              <p:cNvSpPr>
                <a:spLocks noChangeAspect="1"/>
              </p:cNvSpPr>
              <p:nvPr/>
            </p:nvSpPr>
            <p:spPr bwMode="gray">
              <a:xfrm>
                <a:off x="2970" y="1258"/>
                <a:ext cx="142" cy="80"/>
              </a:xfrm>
              <a:custGeom>
                <a:avLst/>
                <a:gdLst>
                  <a:gd name="T0" fmla="*/ 36 w 142"/>
                  <a:gd name="T1" fmla="*/ 68 h 80"/>
                  <a:gd name="T2" fmla="*/ 28 w 142"/>
                  <a:gd name="T3" fmla="*/ 64 h 80"/>
                  <a:gd name="T4" fmla="*/ 26 w 142"/>
                  <a:gd name="T5" fmla="*/ 64 h 80"/>
                  <a:gd name="T6" fmla="*/ 24 w 142"/>
                  <a:gd name="T7" fmla="*/ 62 h 80"/>
                  <a:gd name="T8" fmla="*/ 22 w 142"/>
                  <a:gd name="T9" fmla="*/ 58 h 80"/>
                  <a:gd name="T10" fmla="*/ 20 w 142"/>
                  <a:gd name="T11" fmla="*/ 54 h 80"/>
                  <a:gd name="T12" fmla="*/ 16 w 142"/>
                  <a:gd name="T13" fmla="*/ 52 h 80"/>
                  <a:gd name="T14" fmla="*/ 14 w 142"/>
                  <a:gd name="T15" fmla="*/ 52 h 80"/>
                  <a:gd name="T16" fmla="*/ 14 w 142"/>
                  <a:gd name="T17" fmla="*/ 48 h 80"/>
                  <a:gd name="T18" fmla="*/ 10 w 142"/>
                  <a:gd name="T19" fmla="*/ 46 h 80"/>
                  <a:gd name="T20" fmla="*/ 8 w 142"/>
                  <a:gd name="T21" fmla="*/ 40 h 80"/>
                  <a:gd name="T22" fmla="*/ 0 w 142"/>
                  <a:gd name="T23" fmla="*/ 40 h 80"/>
                  <a:gd name="T24" fmla="*/ 4 w 142"/>
                  <a:gd name="T25" fmla="*/ 36 h 80"/>
                  <a:gd name="T26" fmla="*/ 10 w 142"/>
                  <a:gd name="T27" fmla="*/ 36 h 80"/>
                  <a:gd name="T28" fmla="*/ 16 w 142"/>
                  <a:gd name="T29" fmla="*/ 36 h 80"/>
                  <a:gd name="T30" fmla="*/ 20 w 142"/>
                  <a:gd name="T31" fmla="*/ 32 h 80"/>
                  <a:gd name="T32" fmla="*/ 22 w 142"/>
                  <a:gd name="T33" fmla="*/ 30 h 80"/>
                  <a:gd name="T34" fmla="*/ 24 w 142"/>
                  <a:gd name="T35" fmla="*/ 24 h 80"/>
                  <a:gd name="T36" fmla="*/ 24 w 142"/>
                  <a:gd name="T37" fmla="*/ 16 h 80"/>
                  <a:gd name="T38" fmla="*/ 28 w 142"/>
                  <a:gd name="T39" fmla="*/ 12 h 80"/>
                  <a:gd name="T40" fmla="*/ 32 w 142"/>
                  <a:gd name="T41" fmla="*/ 10 h 80"/>
                  <a:gd name="T42" fmla="*/ 36 w 142"/>
                  <a:gd name="T43" fmla="*/ 8 h 80"/>
                  <a:gd name="T44" fmla="*/ 38 w 142"/>
                  <a:gd name="T45" fmla="*/ 2 h 80"/>
                  <a:gd name="T46" fmla="*/ 56 w 142"/>
                  <a:gd name="T47" fmla="*/ 6 h 80"/>
                  <a:gd name="T48" fmla="*/ 70 w 142"/>
                  <a:gd name="T49" fmla="*/ 10 h 80"/>
                  <a:gd name="T50" fmla="*/ 76 w 142"/>
                  <a:gd name="T51" fmla="*/ 8 h 80"/>
                  <a:gd name="T52" fmla="*/ 80 w 142"/>
                  <a:gd name="T53" fmla="*/ 6 h 80"/>
                  <a:gd name="T54" fmla="*/ 86 w 142"/>
                  <a:gd name="T55" fmla="*/ 2 h 80"/>
                  <a:gd name="T56" fmla="*/ 92 w 142"/>
                  <a:gd name="T57" fmla="*/ 0 h 80"/>
                  <a:gd name="T58" fmla="*/ 100 w 142"/>
                  <a:gd name="T59" fmla="*/ 2 h 80"/>
                  <a:gd name="T60" fmla="*/ 106 w 142"/>
                  <a:gd name="T61" fmla="*/ 8 h 80"/>
                  <a:gd name="T62" fmla="*/ 108 w 142"/>
                  <a:gd name="T63" fmla="*/ 12 h 80"/>
                  <a:gd name="T64" fmla="*/ 112 w 142"/>
                  <a:gd name="T65" fmla="*/ 20 h 80"/>
                  <a:gd name="T66" fmla="*/ 116 w 142"/>
                  <a:gd name="T67" fmla="*/ 36 h 80"/>
                  <a:gd name="T68" fmla="*/ 118 w 142"/>
                  <a:gd name="T69" fmla="*/ 44 h 80"/>
                  <a:gd name="T70" fmla="*/ 120 w 142"/>
                  <a:gd name="T71" fmla="*/ 50 h 80"/>
                  <a:gd name="T72" fmla="*/ 128 w 142"/>
                  <a:gd name="T73" fmla="*/ 46 h 80"/>
                  <a:gd name="T74" fmla="*/ 136 w 142"/>
                  <a:gd name="T75" fmla="*/ 44 h 80"/>
                  <a:gd name="T76" fmla="*/ 140 w 142"/>
                  <a:gd name="T77" fmla="*/ 46 h 80"/>
                  <a:gd name="T78" fmla="*/ 142 w 142"/>
                  <a:gd name="T79" fmla="*/ 50 h 80"/>
                  <a:gd name="T80" fmla="*/ 142 w 142"/>
                  <a:gd name="T81" fmla="*/ 54 h 80"/>
                  <a:gd name="T82" fmla="*/ 140 w 142"/>
                  <a:gd name="T83" fmla="*/ 56 h 80"/>
                  <a:gd name="T84" fmla="*/ 138 w 142"/>
                  <a:gd name="T85" fmla="*/ 56 h 80"/>
                  <a:gd name="T86" fmla="*/ 132 w 142"/>
                  <a:gd name="T87" fmla="*/ 56 h 80"/>
                  <a:gd name="T88" fmla="*/ 130 w 142"/>
                  <a:gd name="T89" fmla="*/ 68 h 80"/>
                  <a:gd name="T90" fmla="*/ 126 w 142"/>
                  <a:gd name="T91" fmla="*/ 80 h 80"/>
                  <a:gd name="T92" fmla="*/ 116 w 142"/>
                  <a:gd name="T93" fmla="*/ 74 h 80"/>
                  <a:gd name="T94" fmla="*/ 110 w 142"/>
                  <a:gd name="T95" fmla="*/ 72 h 80"/>
                  <a:gd name="T96" fmla="*/ 106 w 142"/>
                  <a:gd name="T97" fmla="*/ 72 h 80"/>
                  <a:gd name="T98" fmla="*/ 100 w 142"/>
                  <a:gd name="T99" fmla="*/ 74 h 80"/>
                  <a:gd name="T100" fmla="*/ 96 w 142"/>
                  <a:gd name="T101" fmla="*/ 76 h 80"/>
                  <a:gd name="T102" fmla="*/ 92 w 142"/>
                  <a:gd name="T103" fmla="*/ 80 h 80"/>
                  <a:gd name="T104" fmla="*/ 86 w 142"/>
                  <a:gd name="T105" fmla="*/ 80 h 80"/>
                  <a:gd name="T106" fmla="*/ 64 w 142"/>
                  <a:gd name="T107" fmla="*/ 80 h 80"/>
                  <a:gd name="T108" fmla="*/ 60 w 142"/>
                  <a:gd name="T109" fmla="*/ 78 h 80"/>
                  <a:gd name="T110" fmla="*/ 54 w 142"/>
                  <a:gd name="T111" fmla="*/ 78 h 80"/>
                  <a:gd name="T112" fmla="*/ 50 w 142"/>
                  <a:gd name="T113" fmla="*/ 78 h 80"/>
                  <a:gd name="T114" fmla="*/ 46 w 142"/>
                  <a:gd name="T115" fmla="*/ 76 h 80"/>
                  <a:gd name="T116" fmla="*/ 44 w 142"/>
                  <a:gd name="T117" fmla="*/ 76 h 80"/>
                  <a:gd name="T118" fmla="*/ 42 w 142"/>
                  <a:gd name="T119" fmla="*/ 74 h 80"/>
                  <a:gd name="T120" fmla="*/ 42 w 142"/>
                  <a:gd name="T121" fmla="*/ 72 h 80"/>
                  <a:gd name="T122" fmla="*/ 36 w 142"/>
                  <a:gd name="T123" fmla="*/ 68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42" h="80">
                    <a:moveTo>
                      <a:pt x="36" y="68"/>
                    </a:moveTo>
                    <a:lnTo>
                      <a:pt x="28" y="64"/>
                    </a:lnTo>
                    <a:lnTo>
                      <a:pt x="26" y="64"/>
                    </a:lnTo>
                    <a:lnTo>
                      <a:pt x="24" y="62"/>
                    </a:lnTo>
                    <a:lnTo>
                      <a:pt x="22" y="58"/>
                    </a:lnTo>
                    <a:lnTo>
                      <a:pt x="20" y="54"/>
                    </a:lnTo>
                    <a:lnTo>
                      <a:pt x="16" y="52"/>
                    </a:lnTo>
                    <a:lnTo>
                      <a:pt x="14" y="52"/>
                    </a:lnTo>
                    <a:lnTo>
                      <a:pt x="14" y="48"/>
                    </a:lnTo>
                    <a:lnTo>
                      <a:pt x="10" y="46"/>
                    </a:lnTo>
                    <a:lnTo>
                      <a:pt x="8" y="40"/>
                    </a:lnTo>
                    <a:lnTo>
                      <a:pt x="0" y="40"/>
                    </a:lnTo>
                    <a:lnTo>
                      <a:pt x="4" y="36"/>
                    </a:lnTo>
                    <a:lnTo>
                      <a:pt x="10" y="36"/>
                    </a:lnTo>
                    <a:lnTo>
                      <a:pt x="16" y="36"/>
                    </a:lnTo>
                    <a:lnTo>
                      <a:pt x="20" y="32"/>
                    </a:lnTo>
                    <a:lnTo>
                      <a:pt x="22" y="30"/>
                    </a:lnTo>
                    <a:lnTo>
                      <a:pt x="24" y="24"/>
                    </a:lnTo>
                    <a:lnTo>
                      <a:pt x="24" y="16"/>
                    </a:lnTo>
                    <a:lnTo>
                      <a:pt x="28" y="12"/>
                    </a:lnTo>
                    <a:lnTo>
                      <a:pt x="32" y="10"/>
                    </a:lnTo>
                    <a:lnTo>
                      <a:pt x="36" y="8"/>
                    </a:lnTo>
                    <a:lnTo>
                      <a:pt x="38" y="2"/>
                    </a:lnTo>
                    <a:lnTo>
                      <a:pt x="56" y="6"/>
                    </a:lnTo>
                    <a:lnTo>
                      <a:pt x="70" y="10"/>
                    </a:lnTo>
                    <a:lnTo>
                      <a:pt x="76" y="8"/>
                    </a:lnTo>
                    <a:lnTo>
                      <a:pt x="80" y="6"/>
                    </a:lnTo>
                    <a:lnTo>
                      <a:pt x="86" y="2"/>
                    </a:lnTo>
                    <a:lnTo>
                      <a:pt x="92" y="0"/>
                    </a:lnTo>
                    <a:lnTo>
                      <a:pt x="100" y="2"/>
                    </a:lnTo>
                    <a:lnTo>
                      <a:pt x="106" y="8"/>
                    </a:lnTo>
                    <a:lnTo>
                      <a:pt x="108" y="12"/>
                    </a:lnTo>
                    <a:lnTo>
                      <a:pt x="112" y="20"/>
                    </a:lnTo>
                    <a:lnTo>
                      <a:pt x="116" y="36"/>
                    </a:lnTo>
                    <a:lnTo>
                      <a:pt x="118" y="44"/>
                    </a:lnTo>
                    <a:lnTo>
                      <a:pt x="120" y="50"/>
                    </a:lnTo>
                    <a:lnTo>
                      <a:pt x="128" y="46"/>
                    </a:lnTo>
                    <a:lnTo>
                      <a:pt x="136" y="44"/>
                    </a:lnTo>
                    <a:lnTo>
                      <a:pt x="140" y="46"/>
                    </a:lnTo>
                    <a:lnTo>
                      <a:pt x="142" y="50"/>
                    </a:lnTo>
                    <a:lnTo>
                      <a:pt x="142" y="54"/>
                    </a:lnTo>
                    <a:lnTo>
                      <a:pt x="140" y="56"/>
                    </a:lnTo>
                    <a:lnTo>
                      <a:pt x="138" y="56"/>
                    </a:lnTo>
                    <a:lnTo>
                      <a:pt x="132" y="56"/>
                    </a:lnTo>
                    <a:lnTo>
                      <a:pt x="130" y="68"/>
                    </a:lnTo>
                    <a:lnTo>
                      <a:pt x="126" y="80"/>
                    </a:lnTo>
                    <a:lnTo>
                      <a:pt x="116" y="74"/>
                    </a:lnTo>
                    <a:lnTo>
                      <a:pt x="110" y="72"/>
                    </a:lnTo>
                    <a:lnTo>
                      <a:pt x="106" y="72"/>
                    </a:lnTo>
                    <a:lnTo>
                      <a:pt x="100" y="74"/>
                    </a:lnTo>
                    <a:lnTo>
                      <a:pt x="96" y="76"/>
                    </a:lnTo>
                    <a:lnTo>
                      <a:pt x="92" y="80"/>
                    </a:lnTo>
                    <a:lnTo>
                      <a:pt x="86" y="80"/>
                    </a:lnTo>
                    <a:lnTo>
                      <a:pt x="64" y="80"/>
                    </a:lnTo>
                    <a:lnTo>
                      <a:pt x="60" y="78"/>
                    </a:lnTo>
                    <a:lnTo>
                      <a:pt x="54" y="78"/>
                    </a:lnTo>
                    <a:lnTo>
                      <a:pt x="50" y="78"/>
                    </a:lnTo>
                    <a:lnTo>
                      <a:pt x="46" y="76"/>
                    </a:lnTo>
                    <a:lnTo>
                      <a:pt x="44" y="76"/>
                    </a:lnTo>
                    <a:lnTo>
                      <a:pt x="42" y="74"/>
                    </a:lnTo>
                    <a:lnTo>
                      <a:pt x="42" y="72"/>
                    </a:lnTo>
                    <a:lnTo>
                      <a:pt x="36" y="6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0" name="Freeform 179"/>
              <p:cNvSpPr>
                <a:spLocks noChangeAspect="1"/>
              </p:cNvSpPr>
              <p:nvPr/>
            </p:nvSpPr>
            <p:spPr bwMode="gray">
              <a:xfrm>
                <a:off x="2950" y="1292"/>
                <a:ext cx="68" cy="76"/>
              </a:xfrm>
              <a:custGeom>
                <a:avLst/>
                <a:gdLst>
                  <a:gd name="T0" fmla="*/ 2 w 68"/>
                  <a:gd name="T1" fmla="*/ 8 h 76"/>
                  <a:gd name="T2" fmla="*/ 6 w 68"/>
                  <a:gd name="T3" fmla="*/ 6 h 76"/>
                  <a:gd name="T4" fmla="*/ 16 w 68"/>
                  <a:gd name="T5" fmla="*/ 0 h 76"/>
                  <a:gd name="T6" fmla="*/ 20 w 68"/>
                  <a:gd name="T7" fmla="*/ 6 h 76"/>
                  <a:gd name="T8" fmla="*/ 28 w 68"/>
                  <a:gd name="T9" fmla="*/ 6 h 76"/>
                  <a:gd name="T10" fmla="*/ 30 w 68"/>
                  <a:gd name="T11" fmla="*/ 12 h 76"/>
                  <a:gd name="T12" fmla="*/ 34 w 68"/>
                  <a:gd name="T13" fmla="*/ 14 h 76"/>
                  <a:gd name="T14" fmla="*/ 34 w 68"/>
                  <a:gd name="T15" fmla="*/ 18 h 76"/>
                  <a:gd name="T16" fmla="*/ 36 w 68"/>
                  <a:gd name="T17" fmla="*/ 18 h 76"/>
                  <a:gd name="T18" fmla="*/ 40 w 68"/>
                  <a:gd name="T19" fmla="*/ 20 h 76"/>
                  <a:gd name="T20" fmla="*/ 42 w 68"/>
                  <a:gd name="T21" fmla="*/ 28 h 76"/>
                  <a:gd name="T22" fmla="*/ 48 w 68"/>
                  <a:gd name="T23" fmla="*/ 30 h 76"/>
                  <a:gd name="T24" fmla="*/ 56 w 68"/>
                  <a:gd name="T25" fmla="*/ 34 h 76"/>
                  <a:gd name="T26" fmla="*/ 62 w 68"/>
                  <a:gd name="T27" fmla="*/ 38 h 76"/>
                  <a:gd name="T28" fmla="*/ 62 w 68"/>
                  <a:gd name="T29" fmla="*/ 44 h 76"/>
                  <a:gd name="T30" fmla="*/ 64 w 68"/>
                  <a:gd name="T31" fmla="*/ 48 h 76"/>
                  <a:gd name="T32" fmla="*/ 68 w 68"/>
                  <a:gd name="T33" fmla="*/ 56 h 76"/>
                  <a:gd name="T34" fmla="*/ 64 w 68"/>
                  <a:gd name="T35" fmla="*/ 62 h 76"/>
                  <a:gd name="T36" fmla="*/ 60 w 68"/>
                  <a:gd name="T37" fmla="*/ 70 h 76"/>
                  <a:gd name="T38" fmla="*/ 60 w 68"/>
                  <a:gd name="T39" fmla="*/ 74 h 76"/>
                  <a:gd name="T40" fmla="*/ 46 w 68"/>
                  <a:gd name="T41" fmla="*/ 74 h 76"/>
                  <a:gd name="T42" fmla="*/ 42 w 68"/>
                  <a:gd name="T43" fmla="*/ 76 h 76"/>
                  <a:gd name="T44" fmla="*/ 34 w 68"/>
                  <a:gd name="T45" fmla="*/ 76 h 76"/>
                  <a:gd name="T46" fmla="*/ 26 w 68"/>
                  <a:gd name="T47" fmla="*/ 68 h 76"/>
                  <a:gd name="T48" fmla="*/ 18 w 68"/>
                  <a:gd name="T49" fmla="*/ 68 h 76"/>
                  <a:gd name="T50" fmla="*/ 18 w 68"/>
                  <a:gd name="T51" fmla="*/ 70 h 76"/>
                  <a:gd name="T52" fmla="*/ 16 w 68"/>
                  <a:gd name="T53" fmla="*/ 74 h 76"/>
                  <a:gd name="T54" fmla="*/ 16 w 68"/>
                  <a:gd name="T55" fmla="*/ 76 h 76"/>
                  <a:gd name="T56" fmla="*/ 10 w 68"/>
                  <a:gd name="T57" fmla="*/ 66 h 76"/>
                  <a:gd name="T58" fmla="*/ 0 w 68"/>
                  <a:gd name="T59" fmla="*/ 60 h 76"/>
                  <a:gd name="T60" fmla="*/ 4 w 68"/>
                  <a:gd name="T61" fmla="*/ 52 h 76"/>
                  <a:gd name="T62" fmla="*/ 12 w 68"/>
                  <a:gd name="T63" fmla="*/ 50 h 76"/>
                  <a:gd name="T64" fmla="*/ 14 w 68"/>
                  <a:gd name="T65" fmla="*/ 44 h 76"/>
                  <a:gd name="T66" fmla="*/ 8 w 68"/>
                  <a:gd name="T67" fmla="*/ 38 h 76"/>
                  <a:gd name="T68" fmla="*/ 6 w 68"/>
                  <a:gd name="T69" fmla="*/ 28 h 76"/>
                  <a:gd name="T70" fmla="*/ 8 w 68"/>
                  <a:gd name="T71" fmla="*/ 22 h 76"/>
                  <a:gd name="T72" fmla="*/ 2 w 68"/>
                  <a:gd name="T73" fmla="*/ 8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76">
                    <a:moveTo>
                      <a:pt x="2" y="8"/>
                    </a:moveTo>
                    <a:lnTo>
                      <a:pt x="6" y="6"/>
                    </a:lnTo>
                    <a:lnTo>
                      <a:pt x="16" y="0"/>
                    </a:lnTo>
                    <a:lnTo>
                      <a:pt x="20" y="6"/>
                    </a:lnTo>
                    <a:lnTo>
                      <a:pt x="28" y="6"/>
                    </a:lnTo>
                    <a:lnTo>
                      <a:pt x="30" y="12"/>
                    </a:lnTo>
                    <a:lnTo>
                      <a:pt x="34" y="14"/>
                    </a:lnTo>
                    <a:lnTo>
                      <a:pt x="34" y="18"/>
                    </a:lnTo>
                    <a:lnTo>
                      <a:pt x="36" y="18"/>
                    </a:lnTo>
                    <a:lnTo>
                      <a:pt x="40" y="20"/>
                    </a:lnTo>
                    <a:lnTo>
                      <a:pt x="42" y="28"/>
                    </a:lnTo>
                    <a:lnTo>
                      <a:pt x="48" y="30"/>
                    </a:lnTo>
                    <a:lnTo>
                      <a:pt x="56" y="34"/>
                    </a:lnTo>
                    <a:lnTo>
                      <a:pt x="62" y="38"/>
                    </a:lnTo>
                    <a:lnTo>
                      <a:pt x="62" y="44"/>
                    </a:lnTo>
                    <a:lnTo>
                      <a:pt x="64" y="48"/>
                    </a:lnTo>
                    <a:lnTo>
                      <a:pt x="68" y="56"/>
                    </a:lnTo>
                    <a:lnTo>
                      <a:pt x="64" y="62"/>
                    </a:lnTo>
                    <a:lnTo>
                      <a:pt x="60" y="70"/>
                    </a:lnTo>
                    <a:lnTo>
                      <a:pt x="60" y="74"/>
                    </a:lnTo>
                    <a:lnTo>
                      <a:pt x="46" y="74"/>
                    </a:lnTo>
                    <a:lnTo>
                      <a:pt x="42" y="76"/>
                    </a:lnTo>
                    <a:lnTo>
                      <a:pt x="34" y="76"/>
                    </a:lnTo>
                    <a:lnTo>
                      <a:pt x="26" y="68"/>
                    </a:lnTo>
                    <a:lnTo>
                      <a:pt x="18" y="68"/>
                    </a:lnTo>
                    <a:lnTo>
                      <a:pt x="18" y="70"/>
                    </a:lnTo>
                    <a:lnTo>
                      <a:pt x="16" y="74"/>
                    </a:lnTo>
                    <a:lnTo>
                      <a:pt x="16" y="76"/>
                    </a:lnTo>
                    <a:lnTo>
                      <a:pt x="10" y="66"/>
                    </a:lnTo>
                    <a:lnTo>
                      <a:pt x="0" y="60"/>
                    </a:lnTo>
                    <a:lnTo>
                      <a:pt x="4" y="52"/>
                    </a:lnTo>
                    <a:lnTo>
                      <a:pt x="12" y="50"/>
                    </a:lnTo>
                    <a:lnTo>
                      <a:pt x="14" y="44"/>
                    </a:lnTo>
                    <a:lnTo>
                      <a:pt x="8" y="38"/>
                    </a:lnTo>
                    <a:lnTo>
                      <a:pt x="6" y="28"/>
                    </a:lnTo>
                    <a:lnTo>
                      <a:pt x="8" y="22"/>
                    </a:lnTo>
                    <a:lnTo>
                      <a:pt x="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1" name="Freeform 180"/>
              <p:cNvSpPr>
                <a:spLocks noChangeAspect="1"/>
              </p:cNvSpPr>
              <p:nvPr/>
            </p:nvSpPr>
            <p:spPr bwMode="gray">
              <a:xfrm>
                <a:off x="3010" y="1330"/>
                <a:ext cx="88" cy="52"/>
              </a:xfrm>
              <a:custGeom>
                <a:avLst/>
                <a:gdLst>
                  <a:gd name="T0" fmla="*/ 10 w 88"/>
                  <a:gd name="T1" fmla="*/ 48 h 52"/>
                  <a:gd name="T2" fmla="*/ 8 w 88"/>
                  <a:gd name="T3" fmla="*/ 40 h 52"/>
                  <a:gd name="T4" fmla="*/ 6 w 88"/>
                  <a:gd name="T5" fmla="*/ 38 h 52"/>
                  <a:gd name="T6" fmla="*/ 0 w 88"/>
                  <a:gd name="T7" fmla="*/ 36 h 52"/>
                  <a:gd name="T8" fmla="*/ 2 w 88"/>
                  <a:gd name="T9" fmla="*/ 32 h 52"/>
                  <a:gd name="T10" fmla="*/ 4 w 88"/>
                  <a:gd name="T11" fmla="*/ 24 h 52"/>
                  <a:gd name="T12" fmla="*/ 8 w 88"/>
                  <a:gd name="T13" fmla="*/ 18 h 52"/>
                  <a:gd name="T14" fmla="*/ 4 w 88"/>
                  <a:gd name="T15" fmla="*/ 12 h 52"/>
                  <a:gd name="T16" fmla="*/ 2 w 88"/>
                  <a:gd name="T17" fmla="*/ 6 h 52"/>
                  <a:gd name="T18" fmla="*/ 2 w 88"/>
                  <a:gd name="T19" fmla="*/ 4 h 52"/>
                  <a:gd name="T20" fmla="*/ 2 w 88"/>
                  <a:gd name="T21" fmla="*/ 2 h 52"/>
                  <a:gd name="T22" fmla="*/ 4 w 88"/>
                  <a:gd name="T23" fmla="*/ 4 h 52"/>
                  <a:gd name="T24" fmla="*/ 6 w 88"/>
                  <a:gd name="T25" fmla="*/ 4 h 52"/>
                  <a:gd name="T26" fmla="*/ 10 w 88"/>
                  <a:gd name="T27" fmla="*/ 6 h 52"/>
                  <a:gd name="T28" fmla="*/ 14 w 88"/>
                  <a:gd name="T29" fmla="*/ 6 h 52"/>
                  <a:gd name="T30" fmla="*/ 20 w 88"/>
                  <a:gd name="T31" fmla="*/ 6 h 52"/>
                  <a:gd name="T32" fmla="*/ 24 w 88"/>
                  <a:gd name="T33" fmla="*/ 8 h 52"/>
                  <a:gd name="T34" fmla="*/ 46 w 88"/>
                  <a:gd name="T35" fmla="*/ 8 h 52"/>
                  <a:gd name="T36" fmla="*/ 52 w 88"/>
                  <a:gd name="T37" fmla="*/ 8 h 52"/>
                  <a:gd name="T38" fmla="*/ 56 w 88"/>
                  <a:gd name="T39" fmla="*/ 4 h 52"/>
                  <a:gd name="T40" fmla="*/ 60 w 88"/>
                  <a:gd name="T41" fmla="*/ 2 h 52"/>
                  <a:gd name="T42" fmla="*/ 66 w 88"/>
                  <a:gd name="T43" fmla="*/ 0 h 52"/>
                  <a:gd name="T44" fmla="*/ 70 w 88"/>
                  <a:gd name="T45" fmla="*/ 0 h 52"/>
                  <a:gd name="T46" fmla="*/ 76 w 88"/>
                  <a:gd name="T47" fmla="*/ 2 h 52"/>
                  <a:gd name="T48" fmla="*/ 86 w 88"/>
                  <a:gd name="T49" fmla="*/ 8 h 52"/>
                  <a:gd name="T50" fmla="*/ 84 w 88"/>
                  <a:gd name="T51" fmla="*/ 14 h 52"/>
                  <a:gd name="T52" fmla="*/ 84 w 88"/>
                  <a:gd name="T53" fmla="*/ 22 h 52"/>
                  <a:gd name="T54" fmla="*/ 84 w 88"/>
                  <a:gd name="T55" fmla="*/ 30 h 52"/>
                  <a:gd name="T56" fmla="*/ 88 w 88"/>
                  <a:gd name="T57" fmla="*/ 38 h 52"/>
                  <a:gd name="T58" fmla="*/ 70 w 88"/>
                  <a:gd name="T59" fmla="*/ 40 h 52"/>
                  <a:gd name="T60" fmla="*/ 64 w 88"/>
                  <a:gd name="T61" fmla="*/ 42 h 52"/>
                  <a:gd name="T62" fmla="*/ 62 w 88"/>
                  <a:gd name="T63" fmla="*/ 44 h 52"/>
                  <a:gd name="T64" fmla="*/ 60 w 88"/>
                  <a:gd name="T65" fmla="*/ 46 h 52"/>
                  <a:gd name="T66" fmla="*/ 58 w 88"/>
                  <a:gd name="T67" fmla="*/ 46 h 52"/>
                  <a:gd name="T68" fmla="*/ 56 w 88"/>
                  <a:gd name="T69" fmla="*/ 50 h 52"/>
                  <a:gd name="T70" fmla="*/ 52 w 88"/>
                  <a:gd name="T71" fmla="*/ 50 h 52"/>
                  <a:gd name="T72" fmla="*/ 50 w 88"/>
                  <a:gd name="T73" fmla="*/ 52 h 52"/>
                  <a:gd name="T74" fmla="*/ 48 w 88"/>
                  <a:gd name="T75" fmla="*/ 52 h 52"/>
                  <a:gd name="T76" fmla="*/ 42 w 88"/>
                  <a:gd name="T77" fmla="*/ 52 h 52"/>
                  <a:gd name="T78" fmla="*/ 38 w 88"/>
                  <a:gd name="T79" fmla="*/ 50 h 52"/>
                  <a:gd name="T80" fmla="*/ 36 w 88"/>
                  <a:gd name="T81" fmla="*/ 48 h 52"/>
                  <a:gd name="T82" fmla="*/ 32 w 88"/>
                  <a:gd name="T83" fmla="*/ 46 h 52"/>
                  <a:gd name="T84" fmla="*/ 26 w 88"/>
                  <a:gd name="T85" fmla="*/ 48 h 52"/>
                  <a:gd name="T86" fmla="*/ 20 w 88"/>
                  <a:gd name="T87" fmla="*/ 50 h 52"/>
                  <a:gd name="T88" fmla="*/ 14 w 88"/>
                  <a:gd name="T89" fmla="*/ 50 h 52"/>
                  <a:gd name="T90" fmla="*/ 10 w 88"/>
                  <a:gd name="T91" fmla="*/ 50 h 52"/>
                  <a:gd name="T92" fmla="*/ 10 w 88"/>
                  <a:gd name="T93" fmla="*/ 48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52">
                    <a:moveTo>
                      <a:pt x="10" y="48"/>
                    </a:moveTo>
                    <a:lnTo>
                      <a:pt x="8" y="40"/>
                    </a:lnTo>
                    <a:lnTo>
                      <a:pt x="6" y="38"/>
                    </a:lnTo>
                    <a:lnTo>
                      <a:pt x="0" y="36"/>
                    </a:lnTo>
                    <a:lnTo>
                      <a:pt x="2" y="32"/>
                    </a:lnTo>
                    <a:lnTo>
                      <a:pt x="4" y="24"/>
                    </a:lnTo>
                    <a:lnTo>
                      <a:pt x="8" y="18"/>
                    </a:lnTo>
                    <a:lnTo>
                      <a:pt x="4" y="12"/>
                    </a:lnTo>
                    <a:lnTo>
                      <a:pt x="2" y="6"/>
                    </a:lnTo>
                    <a:lnTo>
                      <a:pt x="2" y="4"/>
                    </a:lnTo>
                    <a:lnTo>
                      <a:pt x="2" y="2"/>
                    </a:lnTo>
                    <a:lnTo>
                      <a:pt x="4" y="4"/>
                    </a:lnTo>
                    <a:lnTo>
                      <a:pt x="6" y="4"/>
                    </a:lnTo>
                    <a:lnTo>
                      <a:pt x="10" y="6"/>
                    </a:lnTo>
                    <a:lnTo>
                      <a:pt x="14" y="6"/>
                    </a:lnTo>
                    <a:lnTo>
                      <a:pt x="20" y="6"/>
                    </a:lnTo>
                    <a:lnTo>
                      <a:pt x="24" y="8"/>
                    </a:lnTo>
                    <a:lnTo>
                      <a:pt x="46" y="8"/>
                    </a:lnTo>
                    <a:lnTo>
                      <a:pt x="52" y="8"/>
                    </a:lnTo>
                    <a:lnTo>
                      <a:pt x="56" y="4"/>
                    </a:lnTo>
                    <a:lnTo>
                      <a:pt x="60" y="2"/>
                    </a:lnTo>
                    <a:lnTo>
                      <a:pt x="66" y="0"/>
                    </a:lnTo>
                    <a:lnTo>
                      <a:pt x="70" y="0"/>
                    </a:lnTo>
                    <a:lnTo>
                      <a:pt x="76" y="2"/>
                    </a:lnTo>
                    <a:lnTo>
                      <a:pt x="86" y="8"/>
                    </a:lnTo>
                    <a:lnTo>
                      <a:pt x="84" y="14"/>
                    </a:lnTo>
                    <a:lnTo>
                      <a:pt x="84" y="22"/>
                    </a:lnTo>
                    <a:lnTo>
                      <a:pt x="84" y="30"/>
                    </a:lnTo>
                    <a:lnTo>
                      <a:pt x="88" y="38"/>
                    </a:lnTo>
                    <a:lnTo>
                      <a:pt x="70" y="40"/>
                    </a:lnTo>
                    <a:lnTo>
                      <a:pt x="64" y="42"/>
                    </a:lnTo>
                    <a:lnTo>
                      <a:pt x="62" y="44"/>
                    </a:lnTo>
                    <a:lnTo>
                      <a:pt x="60" y="46"/>
                    </a:lnTo>
                    <a:lnTo>
                      <a:pt x="58" y="46"/>
                    </a:lnTo>
                    <a:lnTo>
                      <a:pt x="56" y="50"/>
                    </a:lnTo>
                    <a:lnTo>
                      <a:pt x="52" y="50"/>
                    </a:lnTo>
                    <a:lnTo>
                      <a:pt x="50" y="52"/>
                    </a:lnTo>
                    <a:lnTo>
                      <a:pt x="48" y="52"/>
                    </a:lnTo>
                    <a:lnTo>
                      <a:pt x="42" y="52"/>
                    </a:lnTo>
                    <a:lnTo>
                      <a:pt x="38" y="50"/>
                    </a:lnTo>
                    <a:lnTo>
                      <a:pt x="36" y="48"/>
                    </a:lnTo>
                    <a:lnTo>
                      <a:pt x="32" y="46"/>
                    </a:lnTo>
                    <a:lnTo>
                      <a:pt x="26" y="48"/>
                    </a:lnTo>
                    <a:lnTo>
                      <a:pt x="20" y="50"/>
                    </a:lnTo>
                    <a:lnTo>
                      <a:pt x="14" y="50"/>
                    </a:lnTo>
                    <a:lnTo>
                      <a:pt x="10" y="50"/>
                    </a:lnTo>
                    <a:lnTo>
                      <a:pt x="10" y="4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2" name="Freeform 181"/>
              <p:cNvSpPr>
                <a:spLocks noChangeAspect="1"/>
              </p:cNvSpPr>
              <p:nvPr/>
            </p:nvSpPr>
            <p:spPr bwMode="gray">
              <a:xfrm>
                <a:off x="2821" y="1136"/>
                <a:ext cx="14" cy="4"/>
              </a:xfrm>
              <a:custGeom>
                <a:avLst/>
                <a:gdLst>
                  <a:gd name="T0" fmla="*/ 0 w 14"/>
                  <a:gd name="T1" fmla="*/ 2 h 4"/>
                  <a:gd name="T2" fmla="*/ 6 w 14"/>
                  <a:gd name="T3" fmla="*/ 4 h 4"/>
                  <a:gd name="T4" fmla="*/ 8 w 14"/>
                  <a:gd name="T5" fmla="*/ 4 h 4"/>
                  <a:gd name="T6" fmla="*/ 14 w 14"/>
                  <a:gd name="T7" fmla="*/ 2 h 4"/>
                  <a:gd name="T8" fmla="*/ 8 w 14"/>
                  <a:gd name="T9" fmla="*/ 0 h 4"/>
                  <a:gd name="T10" fmla="*/ 4 w 14"/>
                  <a:gd name="T11" fmla="*/ 0 h 4"/>
                  <a:gd name="T12" fmla="*/ 0 w 14"/>
                  <a:gd name="T13" fmla="*/ 2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4">
                    <a:moveTo>
                      <a:pt x="0" y="2"/>
                    </a:moveTo>
                    <a:lnTo>
                      <a:pt x="6" y="4"/>
                    </a:lnTo>
                    <a:lnTo>
                      <a:pt x="8" y="4"/>
                    </a:lnTo>
                    <a:lnTo>
                      <a:pt x="14" y="2"/>
                    </a:lnTo>
                    <a:lnTo>
                      <a:pt x="8" y="0"/>
                    </a:lnTo>
                    <a:lnTo>
                      <a:pt x="4" y="0"/>
                    </a:lnTo>
                    <a:lnTo>
                      <a:pt x="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3" name="Freeform 182"/>
              <p:cNvSpPr>
                <a:spLocks noChangeAspect="1"/>
              </p:cNvSpPr>
              <p:nvPr/>
            </p:nvSpPr>
            <p:spPr bwMode="gray">
              <a:xfrm>
                <a:off x="2699" y="1358"/>
                <a:ext cx="16" cy="8"/>
              </a:xfrm>
              <a:custGeom>
                <a:avLst/>
                <a:gdLst>
                  <a:gd name="T0" fmla="*/ 14 w 16"/>
                  <a:gd name="T1" fmla="*/ 4 h 8"/>
                  <a:gd name="T2" fmla="*/ 12 w 16"/>
                  <a:gd name="T3" fmla="*/ 6 h 8"/>
                  <a:gd name="T4" fmla="*/ 6 w 16"/>
                  <a:gd name="T5" fmla="*/ 8 h 8"/>
                  <a:gd name="T6" fmla="*/ 2 w 16"/>
                  <a:gd name="T7" fmla="*/ 8 h 8"/>
                  <a:gd name="T8" fmla="*/ 0 w 16"/>
                  <a:gd name="T9" fmla="*/ 6 h 8"/>
                  <a:gd name="T10" fmla="*/ 0 w 16"/>
                  <a:gd name="T11" fmla="*/ 4 h 8"/>
                  <a:gd name="T12" fmla="*/ 2 w 16"/>
                  <a:gd name="T13" fmla="*/ 0 h 8"/>
                  <a:gd name="T14" fmla="*/ 6 w 16"/>
                  <a:gd name="T15" fmla="*/ 0 h 8"/>
                  <a:gd name="T16" fmla="*/ 8 w 16"/>
                  <a:gd name="T17" fmla="*/ 0 h 8"/>
                  <a:gd name="T18" fmla="*/ 10 w 16"/>
                  <a:gd name="T19" fmla="*/ 2 h 8"/>
                  <a:gd name="T20" fmla="*/ 16 w 16"/>
                  <a:gd name="T21" fmla="*/ 6 h 8"/>
                  <a:gd name="T22" fmla="*/ 14 w 16"/>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8">
                    <a:moveTo>
                      <a:pt x="14" y="4"/>
                    </a:moveTo>
                    <a:lnTo>
                      <a:pt x="12" y="6"/>
                    </a:lnTo>
                    <a:lnTo>
                      <a:pt x="6" y="8"/>
                    </a:lnTo>
                    <a:lnTo>
                      <a:pt x="2" y="8"/>
                    </a:lnTo>
                    <a:lnTo>
                      <a:pt x="0" y="6"/>
                    </a:lnTo>
                    <a:lnTo>
                      <a:pt x="0" y="4"/>
                    </a:lnTo>
                    <a:lnTo>
                      <a:pt x="2" y="0"/>
                    </a:lnTo>
                    <a:lnTo>
                      <a:pt x="6" y="0"/>
                    </a:lnTo>
                    <a:lnTo>
                      <a:pt x="8" y="0"/>
                    </a:lnTo>
                    <a:lnTo>
                      <a:pt x="10" y="2"/>
                    </a:lnTo>
                    <a:lnTo>
                      <a:pt x="16" y="6"/>
                    </a:lnTo>
                    <a:lnTo>
                      <a:pt x="14"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54" name="Freeform 183"/>
              <p:cNvSpPr>
                <a:spLocks noChangeAspect="1"/>
              </p:cNvSpPr>
              <p:nvPr/>
            </p:nvSpPr>
            <p:spPr bwMode="gray">
              <a:xfrm>
                <a:off x="2761" y="1222"/>
                <a:ext cx="12" cy="16"/>
              </a:xfrm>
              <a:custGeom>
                <a:avLst/>
                <a:gdLst>
                  <a:gd name="T0" fmla="*/ 8 w 12"/>
                  <a:gd name="T1" fmla="*/ 0 h 16"/>
                  <a:gd name="T2" fmla="*/ 6 w 12"/>
                  <a:gd name="T3" fmla="*/ 2 h 16"/>
                  <a:gd name="T4" fmla="*/ 4 w 12"/>
                  <a:gd name="T5" fmla="*/ 4 h 16"/>
                  <a:gd name="T6" fmla="*/ 2 w 12"/>
                  <a:gd name="T7" fmla="*/ 6 h 16"/>
                  <a:gd name="T8" fmla="*/ 0 w 12"/>
                  <a:gd name="T9" fmla="*/ 8 h 16"/>
                  <a:gd name="T10" fmla="*/ 2 w 12"/>
                  <a:gd name="T11" fmla="*/ 12 h 16"/>
                  <a:gd name="T12" fmla="*/ 2 w 12"/>
                  <a:gd name="T13" fmla="*/ 14 h 16"/>
                  <a:gd name="T14" fmla="*/ 8 w 12"/>
                  <a:gd name="T15" fmla="*/ 14 h 16"/>
                  <a:gd name="T16" fmla="*/ 12 w 12"/>
                  <a:gd name="T17" fmla="*/ 16 h 16"/>
                  <a:gd name="T18" fmla="*/ 12 w 12"/>
                  <a:gd name="T19" fmla="*/ 12 h 16"/>
                  <a:gd name="T20" fmla="*/ 12 w 12"/>
                  <a:gd name="T21" fmla="*/ 8 h 16"/>
                  <a:gd name="T22" fmla="*/ 8 w 12"/>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6">
                    <a:moveTo>
                      <a:pt x="8" y="0"/>
                    </a:moveTo>
                    <a:lnTo>
                      <a:pt x="6" y="2"/>
                    </a:lnTo>
                    <a:lnTo>
                      <a:pt x="4" y="4"/>
                    </a:lnTo>
                    <a:lnTo>
                      <a:pt x="2" y="6"/>
                    </a:lnTo>
                    <a:lnTo>
                      <a:pt x="0" y="8"/>
                    </a:lnTo>
                    <a:lnTo>
                      <a:pt x="2" y="12"/>
                    </a:lnTo>
                    <a:lnTo>
                      <a:pt x="2" y="14"/>
                    </a:lnTo>
                    <a:lnTo>
                      <a:pt x="8" y="14"/>
                    </a:lnTo>
                    <a:lnTo>
                      <a:pt x="12" y="16"/>
                    </a:lnTo>
                    <a:lnTo>
                      <a:pt x="12" y="12"/>
                    </a:lnTo>
                    <a:lnTo>
                      <a:pt x="12" y="8"/>
                    </a:lnTo>
                    <a:lnTo>
                      <a:pt x="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0" name="Group 184"/>
            <p:cNvGrpSpPr>
              <a:grpSpLocks noChangeAspect="1"/>
            </p:cNvGrpSpPr>
            <p:nvPr/>
          </p:nvGrpSpPr>
          <p:grpSpPr bwMode="auto">
            <a:xfrm>
              <a:off x="3032" y="1800"/>
              <a:ext cx="615" cy="545"/>
              <a:chOff x="3070" y="1364"/>
              <a:chExt cx="602" cy="534"/>
            </a:xfrm>
            <a:grpFill/>
          </p:grpSpPr>
          <p:sp>
            <p:nvSpPr>
              <p:cNvPr id="94" name="Freeform 185"/>
              <p:cNvSpPr>
                <a:spLocks noChangeAspect="1"/>
              </p:cNvSpPr>
              <p:nvPr/>
            </p:nvSpPr>
            <p:spPr bwMode="gray">
              <a:xfrm>
                <a:off x="3224" y="1550"/>
                <a:ext cx="332" cy="298"/>
              </a:xfrm>
              <a:custGeom>
                <a:avLst/>
                <a:gdLst>
                  <a:gd name="T0" fmla="*/ 224 w 332"/>
                  <a:gd name="T1" fmla="*/ 72 h 298"/>
                  <a:gd name="T2" fmla="*/ 230 w 332"/>
                  <a:gd name="T3" fmla="*/ 80 h 298"/>
                  <a:gd name="T4" fmla="*/ 236 w 332"/>
                  <a:gd name="T5" fmla="*/ 88 h 298"/>
                  <a:gd name="T6" fmla="*/ 244 w 332"/>
                  <a:gd name="T7" fmla="*/ 102 h 298"/>
                  <a:gd name="T8" fmla="*/ 254 w 332"/>
                  <a:gd name="T9" fmla="*/ 118 h 298"/>
                  <a:gd name="T10" fmla="*/ 260 w 332"/>
                  <a:gd name="T11" fmla="*/ 130 h 298"/>
                  <a:gd name="T12" fmla="*/ 268 w 332"/>
                  <a:gd name="T13" fmla="*/ 144 h 298"/>
                  <a:gd name="T14" fmla="*/ 280 w 332"/>
                  <a:gd name="T15" fmla="*/ 156 h 298"/>
                  <a:gd name="T16" fmla="*/ 332 w 332"/>
                  <a:gd name="T17" fmla="*/ 164 h 298"/>
                  <a:gd name="T18" fmla="*/ 282 w 332"/>
                  <a:gd name="T19" fmla="*/ 242 h 298"/>
                  <a:gd name="T20" fmla="*/ 190 w 332"/>
                  <a:gd name="T21" fmla="*/ 298 h 298"/>
                  <a:gd name="T22" fmla="*/ 168 w 332"/>
                  <a:gd name="T23" fmla="*/ 270 h 298"/>
                  <a:gd name="T24" fmla="*/ 162 w 332"/>
                  <a:gd name="T25" fmla="*/ 270 h 298"/>
                  <a:gd name="T26" fmla="*/ 152 w 332"/>
                  <a:gd name="T27" fmla="*/ 264 h 298"/>
                  <a:gd name="T28" fmla="*/ 148 w 332"/>
                  <a:gd name="T29" fmla="*/ 270 h 298"/>
                  <a:gd name="T30" fmla="*/ 144 w 332"/>
                  <a:gd name="T31" fmla="*/ 280 h 298"/>
                  <a:gd name="T32" fmla="*/ 134 w 332"/>
                  <a:gd name="T33" fmla="*/ 264 h 298"/>
                  <a:gd name="T34" fmla="*/ 118 w 332"/>
                  <a:gd name="T35" fmla="*/ 248 h 298"/>
                  <a:gd name="T36" fmla="*/ 108 w 332"/>
                  <a:gd name="T37" fmla="*/ 228 h 298"/>
                  <a:gd name="T38" fmla="*/ 98 w 332"/>
                  <a:gd name="T39" fmla="*/ 214 h 298"/>
                  <a:gd name="T40" fmla="*/ 82 w 332"/>
                  <a:gd name="T41" fmla="*/ 200 h 298"/>
                  <a:gd name="T42" fmla="*/ 82 w 332"/>
                  <a:gd name="T43" fmla="*/ 200 h 298"/>
                  <a:gd name="T44" fmla="*/ 76 w 332"/>
                  <a:gd name="T45" fmla="*/ 162 h 298"/>
                  <a:gd name="T46" fmla="*/ 58 w 332"/>
                  <a:gd name="T47" fmla="*/ 142 h 298"/>
                  <a:gd name="T48" fmla="*/ 42 w 332"/>
                  <a:gd name="T49" fmla="*/ 124 h 298"/>
                  <a:gd name="T50" fmla="*/ 16 w 332"/>
                  <a:gd name="T51" fmla="*/ 76 h 298"/>
                  <a:gd name="T52" fmla="*/ 4 w 332"/>
                  <a:gd name="T53" fmla="*/ 66 h 298"/>
                  <a:gd name="T54" fmla="*/ 16 w 332"/>
                  <a:gd name="T55" fmla="*/ 56 h 298"/>
                  <a:gd name="T56" fmla="*/ 24 w 332"/>
                  <a:gd name="T57" fmla="*/ 46 h 298"/>
                  <a:gd name="T58" fmla="*/ 34 w 332"/>
                  <a:gd name="T59" fmla="*/ 42 h 298"/>
                  <a:gd name="T60" fmla="*/ 44 w 332"/>
                  <a:gd name="T61" fmla="*/ 36 h 298"/>
                  <a:gd name="T62" fmla="*/ 62 w 332"/>
                  <a:gd name="T63" fmla="*/ 0 h 298"/>
                  <a:gd name="T64" fmla="*/ 122 w 332"/>
                  <a:gd name="T65" fmla="*/ 26 h 298"/>
                  <a:gd name="T66" fmla="*/ 128 w 332"/>
                  <a:gd name="T67" fmla="*/ 32 h 298"/>
                  <a:gd name="T68" fmla="*/ 134 w 332"/>
                  <a:gd name="T69" fmla="*/ 44 h 298"/>
                  <a:gd name="T70" fmla="*/ 180 w 332"/>
                  <a:gd name="T71" fmla="*/ 54 h 298"/>
                  <a:gd name="T72" fmla="*/ 200 w 332"/>
                  <a:gd name="T73" fmla="*/ 60 h 298"/>
                  <a:gd name="T74" fmla="*/ 222 w 332"/>
                  <a:gd name="T75" fmla="*/ 64 h 2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32" h="298">
                    <a:moveTo>
                      <a:pt x="222" y="62"/>
                    </a:moveTo>
                    <a:lnTo>
                      <a:pt x="224" y="72"/>
                    </a:lnTo>
                    <a:lnTo>
                      <a:pt x="226" y="78"/>
                    </a:lnTo>
                    <a:lnTo>
                      <a:pt x="230" y="80"/>
                    </a:lnTo>
                    <a:lnTo>
                      <a:pt x="234" y="84"/>
                    </a:lnTo>
                    <a:lnTo>
                      <a:pt x="236" y="88"/>
                    </a:lnTo>
                    <a:lnTo>
                      <a:pt x="242" y="96"/>
                    </a:lnTo>
                    <a:lnTo>
                      <a:pt x="244" y="102"/>
                    </a:lnTo>
                    <a:lnTo>
                      <a:pt x="248" y="110"/>
                    </a:lnTo>
                    <a:lnTo>
                      <a:pt x="254" y="118"/>
                    </a:lnTo>
                    <a:lnTo>
                      <a:pt x="258" y="126"/>
                    </a:lnTo>
                    <a:lnTo>
                      <a:pt x="260" y="130"/>
                    </a:lnTo>
                    <a:lnTo>
                      <a:pt x="258" y="136"/>
                    </a:lnTo>
                    <a:lnTo>
                      <a:pt x="268" y="144"/>
                    </a:lnTo>
                    <a:lnTo>
                      <a:pt x="280" y="148"/>
                    </a:lnTo>
                    <a:lnTo>
                      <a:pt x="280" y="156"/>
                    </a:lnTo>
                    <a:lnTo>
                      <a:pt x="324" y="158"/>
                    </a:lnTo>
                    <a:lnTo>
                      <a:pt x="332" y="164"/>
                    </a:lnTo>
                    <a:lnTo>
                      <a:pt x="332" y="198"/>
                    </a:lnTo>
                    <a:lnTo>
                      <a:pt x="282" y="242"/>
                    </a:lnTo>
                    <a:lnTo>
                      <a:pt x="234" y="254"/>
                    </a:lnTo>
                    <a:lnTo>
                      <a:pt x="190" y="298"/>
                    </a:lnTo>
                    <a:lnTo>
                      <a:pt x="188" y="276"/>
                    </a:lnTo>
                    <a:lnTo>
                      <a:pt x="168" y="270"/>
                    </a:lnTo>
                    <a:lnTo>
                      <a:pt x="164" y="268"/>
                    </a:lnTo>
                    <a:lnTo>
                      <a:pt x="162" y="270"/>
                    </a:lnTo>
                    <a:lnTo>
                      <a:pt x="156" y="268"/>
                    </a:lnTo>
                    <a:lnTo>
                      <a:pt x="152" y="264"/>
                    </a:lnTo>
                    <a:lnTo>
                      <a:pt x="150" y="266"/>
                    </a:lnTo>
                    <a:lnTo>
                      <a:pt x="148" y="270"/>
                    </a:lnTo>
                    <a:lnTo>
                      <a:pt x="146" y="276"/>
                    </a:lnTo>
                    <a:lnTo>
                      <a:pt x="144" y="280"/>
                    </a:lnTo>
                    <a:lnTo>
                      <a:pt x="142" y="274"/>
                    </a:lnTo>
                    <a:lnTo>
                      <a:pt x="134" y="264"/>
                    </a:lnTo>
                    <a:lnTo>
                      <a:pt x="124" y="254"/>
                    </a:lnTo>
                    <a:lnTo>
                      <a:pt x="118" y="248"/>
                    </a:lnTo>
                    <a:lnTo>
                      <a:pt x="116" y="240"/>
                    </a:lnTo>
                    <a:lnTo>
                      <a:pt x="108" y="228"/>
                    </a:lnTo>
                    <a:lnTo>
                      <a:pt x="102" y="220"/>
                    </a:lnTo>
                    <a:lnTo>
                      <a:pt x="98" y="214"/>
                    </a:lnTo>
                    <a:lnTo>
                      <a:pt x="90" y="210"/>
                    </a:lnTo>
                    <a:lnTo>
                      <a:pt x="82" y="200"/>
                    </a:lnTo>
                    <a:lnTo>
                      <a:pt x="84" y="200"/>
                    </a:lnTo>
                    <a:lnTo>
                      <a:pt x="82" y="200"/>
                    </a:lnTo>
                    <a:lnTo>
                      <a:pt x="76" y="200"/>
                    </a:lnTo>
                    <a:lnTo>
                      <a:pt x="76" y="162"/>
                    </a:lnTo>
                    <a:lnTo>
                      <a:pt x="68" y="152"/>
                    </a:lnTo>
                    <a:lnTo>
                      <a:pt x="58" y="142"/>
                    </a:lnTo>
                    <a:lnTo>
                      <a:pt x="48" y="134"/>
                    </a:lnTo>
                    <a:lnTo>
                      <a:pt x="42" y="124"/>
                    </a:lnTo>
                    <a:lnTo>
                      <a:pt x="24" y="92"/>
                    </a:lnTo>
                    <a:lnTo>
                      <a:pt x="16" y="76"/>
                    </a:lnTo>
                    <a:lnTo>
                      <a:pt x="10" y="72"/>
                    </a:lnTo>
                    <a:lnTo>
                      <a:pt x="4" y="66"/>
                    </a:lnTo>
                    <a:lnTo>
                      <a:pt x="0" y="54"/>
                    </a:lnTo>
                    <a:lnTo>
                      <a:pt x="16" y="56"/>
                    </a:lnTo>
                    <a:lnTo>
                      <a:pt x="20" y="52"/>
                    </a:lnTo>
                    <a:lnTo>
                      <a:pt x="24" y="46"/>
                    </a:lnTo>
                    <a:lnTo>
                      <a:pt x="30" y="42"/>
                    </a:lnTo>
                    <a:lnTo>
                      <a:pt x="34" y="42"/>
                    </a:lnTo>
                    <a:lnTo>
                      <a:pt x="38" y="36"/>
                    </a:lnTo>
                    <a:lnTo>
                      <a:pt x="44" y="36"/>
                    </a:lnTo>
                    <a:lnTo>
                      <a:pt x="32" y="10"/>
                    </a:lnTo>
                    <a:lnTo>
                      <a:pt x="62" y="0"/>
                    </a:lnTo>
                    <a:lnTo>
                      <a:pt x="118" y="24"/>
                    </a:lnTo>
                    <a:lnTo>
                      <a:pt x="122" y="26"/>
                    </a:lnTo>
                    <a:lnTo>
                      <a:pt x="124" y="30"/>
                    </a:lnTo>
                    <a:lnTo>
                      <a:pt x="128" y="32"/>
                    </a:lnTo>
                    <a:lnTo>
                      <a:pt x="134" y="34"/>
                    </a:lnTo>
                    <a:lnTo>
                      <a:pt x="134" y="44"/>
                    </a:lnTo>
                    <a:lnTo>
                      <a:pt x="152" y="54"/>
                    </a:lnTo>
                    <a:lnTo>
                      <a:pt x="180" y="54"/>
                    </a:lnTo>
                    <a:lnTo>
                      <a:pt x="196" y="58"/>
                    </a:lnTo>
                    <a:lnTo>
                      <a:pt x="200" y="60"/>
                    </a:lnTo>
                    <a:lnTo>
                      <a:pt x="204" y="64"/>
                    </a:lnTo>
                    <a:lnTo>
                      <a:pt x="222" y="64"/>
                    </a:lnTo>
                    <a:lnTo>
                      <a:pt x="222" y="6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5" name="Freeform 186"/>
              <p:cNvSpPr>
                <a:spLocks noChangeAspect="1"/>
              </p:cNvSpPr>
              <p:nvPr/>
            </p:nvSpPr>
            <p:spPr bwMode="gray">
              <a:xfrm>
                <a:off x="3180" y="1482"/>
                <a:ext cx="20" cy="12"/>
              </a:xfrm>
              <a:custGeom>
                <a:avLst/>
                <a:gdLst>
                  <a:gd name="T0" fmla="*/ 8 w 20"/>
                  <a:gd name="T1" fmla="*/ 12 h 12"/>
                  <a:gd name="T2" fmla="*/ 0 w 20"/>
                  <a:gd name="T3" fmla="*/ 12 h 12"/>
                  <a:gd name="T4" fmla="*/ 0 w 20"/>
                  <a:gd name="T5" fmla="*/ 8 h 12"/>
                  <a:gd name="T6" fmla="*/ 2 w 20"/>
                  <a:gd name="T7" fmla="*/ 6 h 12"/>
                  <a:gd name="T8" fmla="*/ 4 w 20"/>
                  <a:gd name="T9" fmla="*/ 4 h 12"/>
                  <a:gd name="T10" fmla="*/ 6 w 20"/>
                  <a:gd name="T11" fmla="*/ 0 h 12"/>
                  <a:gd name="T12" fmla="*/ 8 w 20"/>
                  <a:gd name="T13" fmla="*/ 4 h 12"/>
                  <a:gd name="T14" fmla="*/ 12 w 20"/>
                  <a:gd name="T15" fmla="*/ 4 h 12"/>
                  <a:gd name="T16" fmla="*/ 20 w 20"/>
                  <a:gd name="T17" fmla="*/ 0 h 12"/>
                  <a:gd name="T18" fmla="*/ 20 w 20"/>
                  <a:gd name="T19" fmla="*/ 4 h 12"/>
                  <a:gd name="T20" fmla="*/ 16 w 20"/>
                  <a:gd name="T21" fmla="*/ 8 h 12"/>
                  <a:gd name="T22" fmla="*/ 8 w 20"/>
                  <a:gd name="T23" fmla="*/ 12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12">
                    <a:moveTo>
                      <a:pt x="8" y="12"/>
                    </a:moveTo>
                    <a:lnTo>
                      <a:pt x="0" y="12"/>
                    </a:lnTo>
                    <a:lnTo>
                      <a:pt x="0" y="8"/>
                    </a:lnTo>
                    <a:lnTo>
                      <a:pt x="2" y="6"/>
                    </a:lnTo>
                    <a:lnTo>
                      <a:pt x="4" y="4"/>
                    </a:lnTo>
                    <a:lnTo>
                      <a:pt x="6" y="0"/>
                    </a:lnTo>
                    <a:lnTo>
                      <a:pt x="8" y="4"/>
                    </a:lnTo>
                    <a:lnTo>
                      <a:pt x="12" y="4"/>
                    </a:lnTo>
                    <a:lnTo>
                      <a:pt x="20" y="0"/>
                    </a:lnTo>
                    <a:lnTo>
                      <a:pt x="20" y="4"/>
                    </a:lnTo>
                    <a:lnTo>
                      <a:pt x="16" y="8"/>
                    </a:lnTo>
                    <a:lnTo>
                      <a:pt x="8"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6" name="Freeform 187"/>
              <p:cNvSpPr>
                <a:spLocks noChangeAspect="1"/>
              </p:cNvSpPr>
              <p:nvPr/>
            </p:nvSpPr>
            <p:spPr bwMode="gray">
              <a:xfrm>
                <a:off x="3070" y="1368"/>
                <a:ext cx="32" cy="24"/>
              </a:xfrm>
              <a:custGeom>
                <a:avLst/>
                <a:gdLst>
                  <a:gd name="T0" fmla="*/ 28 w 32"/>
                  <a:gd name="T1" fmla="*/ 0 h 24"/>
                  <a:gd name="T2" fmla="*/ 10 w 32"/>
                  <a:gd name="T3" fmla="*/ 2 h 24"/>
                  <a:gd name="T4" fmla="*/ 4 w 32"/>
                  <a:gd name="T5" fmla="*/ 4 h 24"/>
                  <a:gd name="T6" fmla="*/ 2 w 32"/>
                  <a:gd name="T7" fmla="*/ 6 h 24"/>
                  <a:gd name="T8" fmla="*/ 0 w 32"/>
                  <a:gd name="T9" fmla="*/ 8 h 24"/>
                  <a:gd name="T10" fmla="*/ 2 w 32"/>
                  <a:gd name="T11" fmla="*/ 10 h 24"/>
                  <a:gd name="T12" fmla="*/ 2 w 32"/>
                  <a:gd name="T13" fmla="*/ 12 h 24"/>
                  <a:gd name="T14" fmla="*/ 6 w 32"/>
                  <a:gd name="T15" fmla="*/ 14 h 24"/>
                  <a:gd name="T16" fmla="*/ 6 w 32"/>
                  <a:gd name="T17" fmla="*/ 24 h 24"/>
                  <a:gd name="T18" fmla="*/ 12 w 32"/>
                  <a:gd name="T19" fmla="*/ 22 h 24"/>
                  <a:gd name="T20" fmla="*/ 20 w 32"/>
                  <a:gd name="T21" fmla="*/ 18 h 24"/>
                  <a:gd name="T22" fmla="*/ 32 w 32"/>
                  <a:gd name="T23" fmla="*/ 8 h 24"/>
                  <a:gd name="T24" fmla="*/ 30 w 32"/>
                  <a:gd name="T25" fmla="*/ 6 h 24"/>
                  <a:gd name="T26" fmla="*/ 26 w 32"/>
                  <a:gd name="T27" fmla="*/ 0 h 24"/>
                  <a:gd name="T28" fmla="*/ 28 w 32"/>
                  <a:gd name="T29" fmla="*/ 0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 h="24">
                    <a:moveTo>
                      <a:pt x="28" y="0"/>
                    </a:moveTo>
                    <a:lnTo>
                      <a:pt x="10" y="2"/>
                    </a:lnTo>
                    <a:lnTo>
                      <a:pt x="4" y="4"/>
                    </a:lnTo>
                    <a:lnTo>
                      <a:pt x="2" y="6"/>
                    </a:lnTo>
                    <a:lnTo>
                      <a:pt x="0" y="8"/>
                    </a:lnTo>
                    <a:lnTo>
                      <a:pt x="2" y="10"/>
                    </a:lnTo>
                    <a:lnTo>
                      <a:pt x="2" y="12"/>
                    </a:lnTo>
                    <a:lnTo>
                      <a:pt x="6" y="14"/>
                    </a:lnTo>
                    <a:lnTo>
                      <a:pt x="6" y="24"/>
                    </a:lnTo>
                    <a:lnTo>
                      <a:pt x="12" y="22"/>
                    </a:lnTo>
                    <a:lnTo>
                      <a:pt x="20" y="18"/>
                    </a:lnTo>
                    <a:lnTo>
                      <a:pt x="32" y="8"/>
                    </a:lnTo>
                    <a:lnTo>
                      <a:pt x="30" y="6"/>
                    </a:lnTo>
                    <a:lnTo>
                      <a:pt x="26" y="0"/>
                    </a:lnTo>
                    <a:lnTo>
                      <a:pt x="28"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7" name="Freeform 188"/>
              <p:cNvSpPr>
                <a:spLocks noChangeAspect="1"/>
              </p:cNvSpPr>
              <p:nvPr/>
            </p:nvSpPr>
            <p:spPr bwMode="gray">
              <a:xfrm>
                <a:off x="3208" y="1532"/>
                <a:ext cx="22" cy="64"/>
              </a:xfrm>
              <a:custGeom>
                <a:avLst/>
                <a:gdLst>
                  <a:gd name="T0" fmla="*/ 14 w 22"/>
                  <a:gd name="T1" fmla="*/ 0 h 64"/>
                  <a:gd name="T2" fmla="*/ 20 w 22"/>
                  <a:gd name="T3" fmla="*/ 0 h 64"/>
                  <a:gd name="T4" fmla="*/ 20 w 22"/>
                  <a:gd name="T5" fmla="*/ 8 h 64"/>
                  <a:gd name="T6" fmla="*/ 16 w 22"/>
                  <a:gd name="T7" fmla="*/ 8 h 64"/>
                  <a:gd name="T8" fmla="*/ 12 w 22"/>
                  <a:gd name="T9" fmla="*/ 28 h 64"/>
                  <a:gd name="T10" fmla="*/ 22 w 22"/>
                  <a:gd name="T11" fmla="*/ 28 h 64"/>
                  <a:gd name="T12" fmla="*/ 16 w 22"/>
                  <a:gd name="T13" fmla="*/ 64 h 64"/>
                  <a:gd name="T14" fmla="*/ 10 w 22"/>
                  <a:gd name="T15" fmla="*/ 48 h 64"/>
                  <a:gd name="T16" fmla="*/ 4 w 22"/>
                  <a:gd name="T17" fmla="*/ 40 h 64"/>
                  <a:gd name="T18" fmla="*/ 2 w 22"/>
                  <a:gd name="T19" fmla="*/ 36 h 64"/>
                  <a:gd name="T20" fmla="*/ 0 w 22"/>
                  <a:gd name="T21" fmla="*/ 30 h 64"/>
                  <a:gd name="T22" fmla="*/ 2 w 22"/>
                  <a:gd name="T23" fmla="*/ 26 h 64"/>
                  <a:gd name="T24" fmla="*/ 4 w 22"/>
                  <a:gd name="T25" fmla="*/ 20 h 64"/>
                  <a:gd name="T26" fmla="*/ 10 w 22"/>
                  <a:gd name="T27" fmla="*/ 12 h 64"/>
                  <a:gd name="T28" fmla="*/ 14 w 22"/>
                  <a:gd name="T29" fmla="*/ 0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64">
                    <a:moveTo>
                      <a:pt x="14" y="0"/>
                    </a:moveTo>
                    <a:lnTo>
                      <a:pt x="20" y="0"/>
                    </a:lnTo>
                    <a:lnTo>
                      <a:pt x="20" y="8"/>
                    </a:lnTo>
                    <a:lnTo>
                      <a:pt x="16" y="8"/>
                    </a:lnTo>
                    <a:lnTo>
                      <a:pt x="12" y="28"/>
                    </a:lnTo>
                    <a:lnTo>
                      <a:pt x="22" y="28"/>
                    </a:lnTo>
                    <a:lnTo>
                      <a:pt x="16" y="64"/>
                    </a:lnTo>
                    <a:lnTo>
                      <a:pt x="10" y="48"/>
                    </a:lnTo>
                    <a:lnTo>
                      <a:pt x="4" y="40"/>
                    </a:lnTo>
                    <a:lnTo>
                      <a:pt x="2" y="36"/>
                    </a:lnTo>
                    <a:lnTo>
                      <a:pt x="0" y="30"/>
                    </a:lnTo>
                    <a:lnTo>
                      <a:pt x="2" y="26"/>
                    </a:lnTo>
                    <a:lnTo>
                      <a:pt x="4" y="20"/>
                    </a:lnTo>
                    <a:lnTo>
                      <a:pt x="10" y="12"/>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8" name="Freeform 189"/>
              <p:cNvSpPr>
                <a:spLocks noChangeAspect="1"/>
              </p:cNvSpPr>
              <p:nvPr/>
            </p:nvSpPr>
            <p:spPr bwMode="gray">
              <a:xfrm>
                <a:off x="3228" y="1456"/>
                <a:ext cx="94" cy="88"/>
              </a:xfrm>
              <a:custGeom>
                <a:avLst/>
                <a:gdLst>
                  <a:gd name="T0" fmla="*/ 0 w 94"/>
                  <a:gd name="T1" fmla="*/ 82 h 88"/>
                  <a:gd name="T2" fmla="*/ 10 w 94"/>
                  <a:gd name="T3" fmla="*/ 84 h 88"/>
                  <a:gd name="T4" fmla="*/ 14 w 94"/>
                  <a:gd name="T5" fmla="*/ 88 h 88"/>
                  <a:gd name="T6" fmla="*/ 18 w 94"/>
                  <a:gd name="T7" fmla="*/ 88 h 88"/>
                  <a:gd name="T8" fmla="*/ 20 w 94"/>
                  <a:gd name="T9" fmla="*/ 88 h 88"/>
                  <a:gd name="T10" fmla="*/ 80 w 94"/>
                  <a:gd name="T11" fmla="*/ 54 h 88"/>
                  <a:gd name="T12" fmla="*/ 80 w 94"/>
                  <a:gd name="T13" fmla="*/ 46 h 88"/>
                  <a:gd name="T14" fmla="*/ 80 w 94"/>
                  <a:gd name="T15" fmla="*/ 40 h 88"/>
                  <a:gd name="T16" fmla="*/ 82 w 94"/>
                  <a:gd name="T17" fmla="*/ 34 h 88"/>
                  <a:gd name="T18" fmla="*/ 84 w 94"/>
                  <a:gd name="T19" fmla="*/ 28 h 88"/>
                  <a:gd name="T20" fmla="*/ 82 w 94"/>
                  <a:gd name="T21" fmla="*/ 26 h 88"/>
                  <a:gd name="T22" fmla="*/ 80 w 94"/>
                  <a:gd name="T23" fmla="*/ 22 h 88"/>
                  <a:gd name="T24" fmla="*/ 82 w 94"/>
                  <a:gd name="T25" fmla="*/ 16 h 88"/>
                  <a:gd name="T26" fmla="*/ 84 w 94"/>
                  <a:gd name="T27" fmla="*/ 14 h 88"/>
                  <a:gd name="T28" fmla="*/ 88 w 94"/>
                  <a:gd name="T29" fmla="*/ 14 h 88"/>
                  <a:gd name="T30" fmla="*/ 94 w 94"/>
                  <a:gd name="T31" fmla="*/ 4 h 88"/>
                  <a:gd name="T32" fmla="*/ 94 w 94"/>
                  <a:gd name="T33" fmla="*/ 0 h 88"/>
                  <a:gd name="T34" fmla="*/ 86 w 94"/>
                  <a:gd name="T35" fmla="*/ 2 h 88"/>
                  <a:gd name="T36" fmla="*/ 74 w 94"/>
                  <a:gd name="T37" fmla="*/ 4 h 88"/>
                  <a:gd name="T38" fmla="*/ 68 w 94"/>
                  <a:gd name="T39" fmla="*/ 2 h 88"/>
                  <a:gd name="T40" fmla="*/ 66 w 94"/>
                  <a:gd name="T41" fmla="*/ 2 h 88"/>
                  <a:gd name="T42" fmla="*/ 62 w 94"/>
                  <a:gd name="T43" fmla="*/ 4 h 88"/>
                  <a:gd name="T44" fmla="*/ 56 w 94"/>
                  <a:gd name="T45" fmla="*/ 8 h 88"/>
                  <a:gd name="T46" fmla="*/ 52 w 94"/>
                  <a:gd name="T47" fmla="*/ 10 h 88"/>
                  <a:gd name="T48" fmla="*/ 46 w 94"/>
                  <a:gd name="T49" fmla="*/ 10 h 88"/>
                  <a:gd name="T50" fmla="*/ 40 w 94"/>
                  <a:gd name="T51" fmla="*/ 8 h 88"/>
                  <a:gd name="T52" fmla="*/ 36 w 94"/>
                  <a:gd name="T53" fmla="*/ 6 h 88"/>
                  <a:gd name="T54" fmla="*/ 30 w 94"/>
                  <a:gd name="T55" fmla="*/ 8 h 88"/>
                  <a:gd name="T56" fmla="*/ 24 w 94"/>
                  <a:gd name="T57" fmla="*/ 10 h 88"/>
                  <a:gd name="T58" fmla="*/ 16 w 94"/>
                  <a:gd name="T59" fmla="*/ 8 h 88"/>
                  <a:gd name="T60" fmla="*/ 12 w 94"/>
                  <a:gd name="T61" fmla="*/ 8 h 88"/>
                  <a:gd name="T62" fmla="*/ 12 w 94"/>
                  <a:gd name="T63" fmla="*/ 4 h 88"/>
                  <a:gd name="T64" fmla="*/ 8 w 94"/>
                  <a:gd name="T65" fmla="*/ 4 h 88"/>
                  <a:gd name="T66" fmla="*/ 8 w 94"/>
                  <a:gd name="T67" fmla="*/ 22 h 88"/>
                  <a:gd name="T68" fmla="*/ 4 w 94"/>
                  <a:gd name="T69" fmla="*/ 24 h 88"/>
                  <a:gd name="T70" fmla="*/ 4 w 94"/>
                  <a:gd name="T71" fmla="*/ 30 h 88"/>
                  <a:gd name="T72" fmla="*/ 2 w 94"/>
                  <a:gd name="T73" fmla="*/ 46 h 88"/>
                  <a:gd name="T74" fmla="*/ 12 w 94"/>
                  <a:gd name="T75" fmla="*/ 50 h 88"/>
                  <a:gd name="T76" fmla="*/ 10 w 94"/>
                  <a:gd name="T77" fmla="*/ 58 h 88"/>
                  <a:gd name="T78" fmla="*/ 6 w 94"/>
                  <a:gd name="T79" fmla="*/ 60 h 88"/>
                  <a:gd name="T80" fmla="*/ 2 w 94"/>
                  <a:gd name="T81" fmla="*/ 60 h 88"/>
                  <a:gd name="T82" fmla="*/ 4 w 94"/>
                  <a:gd name="T83" fmla="*/ 64 h 88"/>
                  <a:gd name="T84" fmla="*/ 6 w 94"/>
                  <a:gd name="T85" fmla="*/ 66 h 88"/>
                  <a:gd name="T86" fmla="*/ 4 w 94"/>
                  <a:gd name="T87" fmla="*/ 72 h 88"/>
                  <a:gd name="T88" fmla="*/ 0 w 94"/>
                  <a:gd name="T89" fmla="*/ 76 h 88"/>
                  <a:gd name="T90" fmla="*/ 0 w 94"/>
                  <a:gd name="T91" fmla="*/ 8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 h="88">
                    <a:moveTo>
                      <a:pt x="0" y="82"/>
                    </a:moveTo>
                    <a:lnTo>
                      <a:pt x="10" y="84"/>
                    </a:lnTo>
                    <a:lnTo>
                      <a:pt x="14" y="88"/>
                    </a:lnTo>
                    <a:lnTo>
                      <a:pt x="18" y="88"/>
                    </a:lnTo>
                    <a:lnTo>
                      <a:pt x="20" y="88"/>
                    </a:lnTo>
                    <a:lnTo>
                      <a:pt x="80" y="54"/>
                    </a:lnTo>
                    <a:lnTo>
                      <a:pt x="80" y="46"/>
                    </a:lnTo>
                    <a:lnTo>
                      <a:pt x="80" y="40"/>
                    </a:lnTo>
                    <a:lnTo>
                      <a:pt x="82" y="34"/>
                    </a:lnTo>
                    <a:lnTo>
                      <a:pt x="84" y="28"/>
                    </a:lnTo>
                    <a:lnTo>
                      <a:pt x="82" y="26"/>
                    </a:lnTo>
                    <a:lnTo>
                      <a:pt x="80" y="22"/>
                    </a:lnTo>
                    <a:lnTo>
                      <a:pt x="82" y="16"/>
                    </a:lnTo>
                    <a:lnTo>
                      <a:pt x="84" y="14"/>
                    </a:lnTo>
                    <a:lnTo>
                      <a:pt x="88" y="14"/>
                    </a:lnTo>
                    <a:lnTo>
                      <a:pt x="94" y="4"/>
                    </a:lnTo>
                    <a:lnTo>
                      <a:pt x="94" y="0"/>
                    </a:lnTo>
                    <a:lnTo>
                      <a:pt x="86" y="2"/>
                    </a:lnTo>
                    <a:lnTo>
                      <a:pt x="74" y="4"/>
                    </a:lnTo>
                    <a:lnTo>
                      <a:pt x="68" y="2"/>
                    </a:lnTo>
                    <a:lnTo>
                      <a:pt x="66" y="2"/>
                    </a:lnTo>
                    <a:lnTo>
                      <a:pt x="62" y="4"/>
                    </a:lnTo>
                    <a:lnTo>
                      <a:pt x="56" y="8"/>
                    </a:lnTo>
                    <a:lnTo>
                      <a:pt x="52" y="10"/>
                    </a:lnTo>
                    <a:lnTo>
                      <a:pt x="46" y="10"/>
                    </a:lnTo>
                    <a:lnTo>
                      <a:pt x="40" y="8"/>
                    </a:lnTo>
                    <a:lnTo>
                      <a:pt x="36" y="6"/>
                    </a:lnTo>
                    <a:lnTo>
                      <a:pt x="30" y="8"/>
                    </a:lnTo>
                    <a:lnTo>
                      <a:pt x="24" y="10"/>
                    </a:lnTo>
                    <a:lnTo>
                      <a:pt x="16" y="8"/>
                    </a:lnTo>
                    <a:lnTo>
                      <a:pt x="12" y="8"/>
                    </a:lnTo>
                    <a:lnTo>
                      <a:pt x="12" y="4"/>
                    </a:lnTo>
                    <a:lnTo>
                      <a:pt x="8" y="4"/>
                    </a:lnTo>
                    <a:lnTo>
                      <a:pt x="8" y="22"/>
                    </a:lnTo>
                    <a:lnTo>
                      <a:pt x="4" y="24"/>
                    </a:lnTo>
                    <a:lnTo>
                      <a:pt x="4" y="30"/>
                    </a:lnTo>
                    <a:lnTo>
                      <a:pt x="2" y="46"/>
                    </a:lnTo>
                    <a:lnTo>
                      <a:pt x="12" y="50"/>
                    </a:lnTo>
                    <a:lnTo>
                      <a:pt x="10" y="58"/>
                    </a:lnTo>
                    <a:lnTo>
                      <a:pt x="6" y="60"/>
                    </a:lnTo>
                    <a:lnTo>
                      <a:pt x="2" y="60"/>
                    </a:lnTo>
                    <a:lnTo>
                      <a:pt x="4" y="64"/>
                    </a:lnTo>
                    <a:lnTo>
                      <a:pt x="6" y="66"/>
                    </a:lnTo>
                    <a:lnTo>
                      <a:pt x="4" y="72"/>
                    </a:lnTo>
                    <a:lnTo>
                      <a:pt x="0" y="76"/>
                    </a:lnTo>
                    <a:lnTo>
                      <a:pt x="0" y="8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9" name="Freeform 190"/>
              <p:cNvSpPr>
                <a:spLocks noChangeAspect="1"/>
              </p:cNvSpPr>
              <p:nvPr/>
            </p:nvSpPr>
            <p:spPr bwMode="gray">
              <a:xfrm>
                <a:off x="3278" y="1454"/>
                <a:ext cx="154" cy="150"/>
              </a:xfrm>
              <a:custGeom>
                <a:avLst/>
                <a:gdLst>
                  <a:gd name="T0" fmla="*/ 48 w 154"/>
                  <a:gd name="T1" fmla="*/ 2 h 150"/>
                  <a:gd name="T2" fmla="*/ 62 w 154"/>
                  <a:gd name="T3" fmla="*/ 2 h 150"/>
                  <a:gd name="T4" fmla="*/ 66 w 154"/>
                  <a:gd name="T5" fmla="*/ 0 h 150"/>
                  <a:gd name="T6" fmla="*/ 70 w 154"/>
                  <a:gd name="T7" fmla="*/ 2 h 150"/>
                  <a:gd name="T8" fmla="*/ 76 w 154"/>
                  <a:gd name="T9" fmla="*/ 2 h 150"/>
                  <a:gd name="T10" fmla="*/ 80 w 154"/>
                  <a:gd name="T11" fmla="*/ 12 h 150"/>
                  <a:gd name="T12" fmla="*/ 88 w 154"/>
                  <a:gd name="T13" fmla="*/ 20 h 150"/>
                  <a:gd name="T14" fmla="*/ 98 w 154"/>
                  <a:gd name="T15" fmla="*/ 24 h 150"/>
                  <a:gd name="T16" fmla="*/ 108 w 154"/>
                  <a:gd name="T17" fmla="*/ 28 h 150"/>
                  <a:gd name="T18" fmla="*/ 102 w 154"/>
                  <a:gd name="T19" fmla="*/ 40 h 150"/>
                  <a:gd name="T20" fmla="*/ 100 w 154"/>
                  <a:gd name="T21" fmla="*/ 48 h 150"/>
                  <a:gd name="T22" fmla="*/ 98 w 154"/>
                  <a:gd name="T23" fmla="*/ 56 h 150"/>
                  <a:gd name="T24" fmla="*/ 100 w 154"/>
                  <a:gd name="T25" fmla="*/ 62 h 150"/>
                  <a:gd name="T26" fmla="*/ 102 w 154"/>
                  <a:gd name="T27" fmla="*/ 68 h 150"/>
                  <a:gd name="T28" fmla="*/ 108 w 154"/>
                  <a:gd name="T29" fmla="*/ 74 h 150"/>
                  <a:gd name="T30" fmla="*/ 112 w 154"/>
                  <a:gd name="T31" fmla="*/ 78 h 150"/>
                  <a:gd name="T32" fmla="*/ 124 w 154"/>
                  <a:gd name="T33" fmla="*/ 86 h 150"/>
                  <a:gd name="T34" fmla="*/ 132 w 154"/>
                  <a:gd name="T35" fmla="*/ 92 h 150"/>
                  <a:gd name="T36" fmla="*/ 136 w 154"/>
                  <a:gd name="T37" fmla="*/ 96 h 150"/>
                  <a:gd name="T38" fmla="*/ 136 w 154"/>
                  <a:gd name="T39" fmla="*/ 102 h 150"/>
                  <a:gd name="T40" fmla="*/ 138 w 154"/>
                  <a:gd name="T41" fmla="*/ 112 h 150"/>
                  <a:gd name="T42" fmla="*/ 142 w 154"/>
                  <a:gd name="T43" fmla="*/ 116 h 150"/>
                  <a:gd name="T44" fmla="*/ 148 w 154"/>
                  <a:gd name="T45" fmla="*/ 122 h 150"/>
                  <a:gd name="T46" fmla="*/ 152 w 154"/>
                  <a:gd name="T47" fmla="*/ 126 h 150"/>
                  <a:gd name="T48" fmla="*/ 154 w 154"/>
                  <a:gd name="T49" fmla="*/ 132 h 150"/>
                  <a:gd name="T50" fmla="*/ 152 w 154"/>
                  <a:gd name="T51" fmla="*/ 134 h 150"/>
                  <a:gd name="T52" fmla="*/ 148 w 154"/>
                  <a:gd name="T53" fmla="*/ 132 h 150"/>
                  <a:gd name="T54" fmla="*/ 142 w 154"/>
                  <a:gd name="T55" fmla="*/ 132 h 150"/>
                  <a:gd name="T56" fmla="*/ 138 w 154"/>
                  <a:gd name="T57" fmla="*/ 132 h 150"/>
                  <a:gd name="T58" fmla="*/ 134 w 154"/>
                  <a:gd name="T59" fmla="*/ 136 h 150"/>
                  <a:gd name="T60" fmla="*/ 130 w 154"/>
                  <a:gd name="T61" fmla="*/ 142 h 150"/>
                  <a:gd name="T62" fmla="*/ 126 w 154"/>
                  <a:gd name="T63" fmla="*/ 150 h 150"/>
                  <a:gd name="T64" fmla="*/ 98 w 154"/>
                  <a:gd name="T65" fmla="*/ 150 h 150"/>
                  <a:gd name="T66" fmla="*/ 80 w 154"/>
                  <a:gd name="T67" fmla="*/ 140 h 150"/>
                  <a:gd name="T68" fmla="*/ 80 w 154"/>
                  <a:gd name="T69" fmla="*/ 130 h 150"/>
                  <a:gd name="T70" fmla="*/ 74 w 154"/>
                  <a:gd name="T71" fmla="*/ 128 h 150"/>
                  <a:gd name="T72" fmla="*/ 70 w 154"/>
                  <a:gd name="T73" fmla="*/ 126 h 150"/>
                  <a:gd name="T74" fmla="*/ 68 w 154"/>
                  <a:gd name="T75" fmla="*/ 122 h 150"/>
                  <a:gd name="T76" fmla="*/ 64 w 154"/>
                  <a:gd name="T77" fmla="*/ 120 h 150"/>
                  <a:gd name="T78" fmla="*/ 8 w 154"/>
                  <a:gd name="T79" fmla="*/ 96 h 150"/>
                  <a:gd name="T80" fmla="*/ 0 w 154"/>
                  <a:gd name="T81" fmla="*/ 74 h 150"/>
                  <a:gd name="T82" fmla="*/ 30 w 154"/>
                  <a:gd name="T83" fmla="*/ 56 h 150"/>
                  <a:gd name="T84" fmla="*/ 30 w 154"/>
                  <a:gd name="T85" fmla="*/ 48 h 150"/>
                  <a:gd name="T86" fmla="*/ 30 w 154"/>
                  <a:gd name="T87" fmla="*/ 42 h 150"/>
                  <a:gd name="T88" fmla="*/ 32 w 154"/>
                  <a:gd name="T89" fmla="*/ 36 h 150"/>
                  <a:gd name="T90" fmla="*/ 34 w 154"/>
                  <a:gd name="T91" fmla="*/ 30 h 150"/>
                  <a:gd name="T92" fmla="*/ 32 w 154"/>
                  <a:gd name="T93" fmla="*/ 28 h 150"/>
                  <a:gd name="T94" fmla="*/ 30 w 154"/>
                  <a:gd name="T95" fmla="*/ 24 h 150"/>
                  <a:gd name="T96" fmla="*/ 32 w 154"/>
                  <a:gd name="T97" fmla="*/ 18 h 150"/>
                  <a:gd name="T98" fmla="*/ 34 w 154"/>
                  <a:gd name="T99" fmla="*/ 16 h 150"/>
                  <a:gd name="T100" fmla="*/ 38 w 154"/>
                  <a:gd name="T101" fmla="*/ 16 h 150"/>
                  <a:gd name="T102" fmla="*/ 44 w 154"/>
                  <a:gd name="T103" fmla="*/ 6 h 150"/>
                  <a:gd name="T104" fmla="*/ 44 w 154"/>
                  <a:gd name="T105" fmla="*/ 2 h 150"/>
                  <a:gd name="T106" fmla="*/ 48 w 154"/>
                  <a:gd name="T107" fmla="*/ 2 h 1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4" h="150">
                    <a:moveTo>
                      <a:pt x="48" y="2"/>
                    </a:moveTo>
                    <a:lnTo>
                      <a:pt x="62" y="2"/>
                    </a:lnTo>
                    <a:lnTo>
                      <a:pt x="66" y="0"/>
                    </a:lnTo>
                    <a:lnTo>
                      <a:pt x="70" y="2"/>
                    </a:lnTo>
                    <a:lnTo>
                      <a:pt x="76" y="2"/>
                    </a:lnTo>
                    <a:lnTo>
                      <a:pt x="80" y="12"/>
                    </a:lnTo>
                    <a:lnTo>
                      <a:pt x="88" y="20"/>
                    </a:lnTo>
                    <a:lnTo>
                      <a:pt x="98" y="24"/>
                    </a:lnTo>
                    <a:lnTo>
                      <a:pt x="108" y="28"/>
                    </a:lnTo>
                    <a:lnTo>
                      <a:pt x="102" y="40"/>
                    </a:lnTo>
                    <a:lnTo>
                      <a:pt x="100" y="48"/>
                    </a:lnTo>
                    <a:lnTo>
                      <a:pt x="98" y="56"/>
                    </a:lnTo>
                    <a:lnTo>
                      <a:pt x="100" y="62"/>
                    </a:lnTo>
                    <a:lnTo>
                      <a:pt x="102" y="68"/>
                    </a:lnTo>
                    <a:lnTo>
                      <a:pt x="108" y="74"/>
                    </a:lnTo>
                    <a:lnTo>
                      <a:pt x="112" y="78"/>
                    </a:lnTo>
                    <a:lnTo>
                      <a:pt x="124" y="86"/>
                    </a:lnTo>
                    <a:lnTo>
                      <a:pt x="132" y="92"/>
                    </a:lnTo>
                    <a:lnTo>
                      <a:pt x="136" y="96"/>
                    </a:lnTo>
                    <a:lnTo>
                      <a:pt x="136" y="102"/>
                    </a:lnTo>
                    <a:lnTo>
                      <a:pt x="138" y="112"/>
                    </a:lnTo>
                    <a:lnTo>
                      <a:pt x="142" y="116"/>
                    </a:lnTo>
                    <a:lnTo>
                      <a:pt x="148" y="122"/>
                    </a:lnTo>
                    <a:lnTo>
                      <a:pt x="152" y="126"/>
                    </a:lnTo>
                    <a:lnTo>
                      <a:pt x="154" y="132"/>
                    </a:lnTo>
                    <a:lnTo>
                      <a:pt x="152" y="134"/>
                    </a:lnTo>
                    <a:lnTo>
                      <a:pt x="148" y="132"/>
                    </a:lnTo>
                    <a:lnTo>
                      <a:pt x="142" y="132"/>
                    </a:lnTo>
                    <a:lnTo>
                      <a:pt x="138" y="132"/>
                    </a:lnTo>
                    <a:lnTo>
                      <a:pt x="134" y="136"/>
                    </a:lnTo>
                    <a:lnTo>
                      <a:pt x="130" y="142"/>
                    </a:lnTo>
                    <a:lnTo>
                      <a:pt x="126" y="150"/>
                    </a:lnTo>
                    <a:lnTo>
                      <a:pt x="98" y="150"/>
                    </a:lnTo>
                    <a:lnTo>
                      <a:pt x="80" y="140"/>
                    </a:lnTo>
                    <a:lnTo>
                      <a:pt x="80" y="130"/>
                    </a:lnTo>
                    <a:lnTo>
                      <a:pt x="74" y="128"/>
                    </a:lnTo>
                    <a:lnTo>
                      <a:pt x="70" y="126"/>
                    </a:lnTo>
                    <a:lnTo>
                      <a:pt x="68" y="122"/>
                    </a:lnTo>
                    <a:lnTo>
                      <a:pt x="64" y="120"/>
                    </a:lnTo>
                    <a:lnTo>
                      <a:pt x="8" y="96"/>
                    </a:lnTo>
                    <a:lnTo>
                      <a:pt x="0" y="74"/>
                    </a:lnTo>
                    <a:lnTo>
                      <a:pt x="30" y="56"/>
                    </a:lnTo>
                    <a:lnTo>
                      <a:pt x="30" y="48"/>
                    </a:lnTo>
                    <a:lnTo>
                      <a:pt x="30" y="42"/>
                    </a:lnTo>
                    <a:lnTo>
                      <a:pt x="32" y="36"/>
                    </a:lnTo>
                    <a:lnTo>
                      <a:pt x="34" y="30"/>
                    </a:lnTo>
                    <a:lnTo>
                      <a:pt x="32" y="28"/>
                    </a:lnTo>
                    <a:lnTo>
                      <a:pt x="30" y="24"/>
                    </a:lnTo>
                    <a:lnTo>
                      <a:pt x="32" y="18"/>
                    </a:lnTo>
                    <a:lnTo>
                      <a:pt x="34" y="16"/>
                    </a:lnTo>
                    <a:lnTo>
                      <a:pt x="38" y="16"/>
                    </a:lnTo>
                    <a:lnTo>
                      <a:pt x="44" y="6"/>
                    </a:lnTo>
                    <a:lnTo>
                      <a:pt x="44" y="2"/>
                    </a:lnTo>
                    <a:lnTo>
                      <a:pt x="4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0" name="Freeform 191"/>
              <p:cNvSpPr>
                <a:spLocks noChangeAspect="1"/>
              </p:cNvSpPr>
              <p:nvPr/>
            </p:nvSpPr>
            <p:spPr bwMode="gray">
              <a:xfrm>
                <a:off x="3070" y="1364"/>
                <a:ext cx="278" cy="116"/>
              </a:xfrm>
              <a:custGeom>
                <a:avLst/>
                <a:gdLst>
                  <a:gd name="T0" fmla="*/ 166 w 278"/>
                  <a:gd name="T1" fmla="*/ 96 h 116"/>
                  <a:gd name="T2" fmla="*/ 170 w 278"/>
                  <a:gd name="T3" fmla="*/ 100 h 116"/>
                  <a:gd name="T4" fmla="*/ 182 w 278"/>
                  <a:gd name="T5" fmla="*/ 102 h 116"/>
                  <a:gd name="T6" fmla="*/ 194 w 278"/>
                  <a:gd name="T7" fmla="*/ 98 h 116"/>
                  <a:gd name="T8" fmla="*/ 204 w 278"/>
                  <a:gd name="T9" fmla="*/ 102 h 116"/>
                  <a:gd name="T10" fmla="*/ 214 w 278"/>
                  <a:gd name="T11" fmla="*/ 100 h 116"/>
                  <a:gd name="T12" fmla="*/ 224 w 278"/>
                  <a:gd name="T13" fmla="*/ 94 h 116"/>
                  <a:gd name="T14" fmla="*/ 232 w 278"/>
                  <a:gd name="T15" fmla="*/ 96 h 116"/>
                  <a:gd name="T16" fmla="*/ 252 w 278"/>
                  <a:gd name="T17" fmla="*/ 92 h 116"/>
                  <a:gd name="T18" fmla="*/ 270 w 278"/>
                  <a:gd name="T19" fmla="*/ 92 h 116"/>
                  <a:gd name="T20" fmla="*/ 278 w 278"/>
                  <a:gd name="T21" fmla="*/ 90 h 116"/>
                  <a:gd name="T22" fmla="*/ 274 w 278"/>
                  <a:gd name="T23" fmla="*/ 70 h 116"/>
                  <a:gd name="T24" fmla="*/ 270 w 278"/>
                  <a:gd name="T25" fmla="*/ 52 h 116"/>
                  <a:gd name="T26" fmla="*/ 274 w 278"/>
                  <a:gd name="T27" fmla="*/ 44 h 116"/>
                  <a:gd name="T28" fmla="*/ 268 w 278"/>
                  <a:gd name="T29" fmla="*/ 36 h 116"/>
                  <a:gd name="T30" fmla="*/ 260 w 278"/>
                  <a:gd name="T31" fmla="*/ 32 h 116"/>
                  <a:gd name="T32" fmla="*/ 258 w 278"/>
                  <a:gd name="T33" fmla="*/ 20 h 116"/>
                  <a:gd name="T34" fmla="*/ 252 w 278"/>
                  <a:gd name="T35" fmla="*/ 10 h 116"/>
                  <a:gd name="T36" fmla="*/ 226 w 278"/>
                  <a:gd name="T37" fmla="*/ 10 h 116"/>
                  <a:gd name="T38" fmla="*/ 194 w 278"/>
                  <a:gd name="T39" fmla="*/ 16 h 116"/>
                  <a:gd name="T40" fmla="*/ 170 w 278"/>
                  <a:gd name="T41" fmla="*/ 18 h 116"/>
                  <a:gd name="T42" fmla="*/ 148 w 278"/>
                  <a:gd name="T43" fmla="*/ 10 h 116"/>
                  <a:gd name="T44" fmla="*/ 124 w 278"/>
                  <a:gd name="T45" fmla="*/ 0 h 116"/>
                  <a:gd name="T46" fmla="*/ 102 w 278"/>
                  <a:gd name="T47" fmla="*/ 2 h 116"/>
                  <a:gd name="T48" fmla="*/ 84 w 278"/>
                  <a:gd name="T49" fmla="*/ 12 h 116"/>
                  <a:gd name="T50" fmla="*/ 64 w 278"/>
                  <a:gd name="T51" fmla="*/ 14 h 116"/>
                  <a:gd name="T52" fmla="*/ 60 w 278"/>
                  <a:gd name="T53" fmla="*/ 12 h 116"/>
                  <a:gd name="T54" fmla="*/ 46 w 278"/>
                  <a:gd name="T55" fmla="*/ 12 h 116"/>
                  <a:gd name="T56" fmla="*/ 34 w 278"/>
                  <a:gd name="T57" fmla="*/ 14 h 116"/>
                  <a:gd name="T58" fmla="*/ 44 w 278"/>
                  <a:gd name="T59" fmla="*/ 24 h 116"/>
                  <a:gd name="T60" fmla="*/ 12 w 278"/>
                  <a:gd name="T61" fmla="*/ 28 h 116"/>
                  <a:gd name="T62" fmla="*/ 0 w 278"/>
                  <a:gd name="T63" fmla="*/ 40 h 116"/>
                  <a:gd name="T64" fmla="*/ 4 w 278"/>
                  <a:gd name="T65" fmla="*/ 42 h 116"/>
                  <a:gd name="T66" fmla="*/ 8 w 278"/>
                  <a:gd name="T67" fmla="*/ 46 h 116"/>
                  <a:gd name="T68" fmla="*/ 14 w 278"/>
                  <a:gd name="T69" fmla="*/ 54 h 116"/>
                  <a:gd name="T70" fmla="*/ 10 w 278"/>
                  <a:gd name="T71" fmla="*/ 60 h 116"/>
                  <a:gd name="T72" fmla="*/ 18 w 278"/>
                  <a:gd name="T73" fmla="*/ 66 h 116"/>
                  <a:gd name="T74" fmla="*/ 22 w 278"/>
                  <a:gd name="T75" fmla="*/ 76 h 116"/>
                  <a:gd name="T76" fmla="*/ 30 w 278"/>
                  <a:gd name="T77" fmla="*/ 86 h 116"/>
                  <a:gd name="T78" fmla="*/ 46 w 278"/>
                  <a:gd name="T79" fmla="*/ 96 h 116"/>
                  <a:gd name="T80" fmla="*/ 76 w 278"/>
                  <a:gd name="T81" fmla="*/ 104 h 116"/>
                  <a:gd name="T82" fmla="*/ 78 w 278"/>
                  <a:gd name="T83" fmla="*/ 96 h 116"/>
                  <a:gd name="T84" fmla="*/ 74 w 278"/>
                  <a:gd name="T85" fmla="*/ 94 h 116"/>
                  <a:gd name="T86" fmla="*/ 82 w 278"/>
                  <a:gd name="T87" fmla="*/ 92 h 116"/>
                  <a:gd name="T88" fmla="*/ 90 w 278"/>
                  <a:gd name="T89" fmla="*/ 94 h 116"/>
                  <a:gd name="T90" fmla="*/ 104 w 278"/>
                  <a:gd name="T91" fmla="*/ 106 h 116"/>
                  <a:gd name="T92" fmla="*/ 114 w 278"/>
                  <a:gd name="T93" fmla="*/ 108 h 116"/>
                  <a:gd name="T94" fmla="*/ 120 w 278"/>
                  <a:gd name="T95" fmla="*/ 106 h 116"/>
                  <a:gd name="T96" fmla="*/ 132 w 278"/>
                  <a:gd name="T97" fmla="*/ 94 h 116"/>
                  <a:gd name="T98" fmla="*/ 138 w 278"/>
                  <a:gd name="T99" fmla="*/ 92 h 116"/>
                  <a:gd name="T100" fmla="*/ 142 w 278"/>
                  <a:gd name="T101" fmla="*/ 94 h 116"/>
                  <a:gd name="T102" fmla="*/ 148 w 278"/>
                  <a:gd name="T103" fmla="*/ 96 h 116"/>
                  <a:gd name="T104" fmla="*/ 154 w 278"/>
                  <a:gd name="T105" fmla="*/ 94 h 116"/>
                  <a:gd name="T106" fmla="*/ 162 w 278"/>
                  <a:gd name="T107" fmla="*/ 96 h 116"/>
                  <a:gd name="T108" fmla="*/ 156 w 278"/>
                  <a:gd name="T109" fmla="*/ 98 h 116"/>
                  <a:gd name="T110" fmla="*/ 162 w 278"/>
                  <a:gd name="T111" fmla="*/ 116 h 1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78" h="116">
                    <a:moveTo>
                      <a:pt x="166" y="114"/>
                    </a:moveTo>
                    <a:lnTo>
                      <a:pt x="166" y="96"/>
                    </a:lnTo>
                    <a:lnTo>
                      <a:pt x="170" y="96"/>
                    </a:lnTo>
                    <a:lnTo>
                      <a:pt x="170" y="100"/>
                    </a:lnTo>
                    <a:lnTo>
                      <a:pt x="174" y="100"/>
                    </a:lnTo>
                    <a:lnTo>
                      <a:pt x="182" y="102"/>
                    </a:lnTo>
                    <a:lnTo>
                      <a:pt x="188" y="100"/>
                    </a:lnTo>
                    <a:lnTo>
                      <a:pt x="194" y="98"/>
                    </a:lnTo>
                    <a:lnTo>
                      <a:pt x="198" y="100"/>
                    </a:lnTo>
                    <a:lnTo>
                      <a:pt x="204" y="102"/>
                    </a:lnTo>
                    <a:lnTo>
                      <a:pt x="210" y="102"/>
                    </a:lnTo>
                    <a:lnTo>
                      <a:pt x="214" y="100"/>
                    </a:lnTo>
                    <a:lnTo>
                      <a:pt x="220" y="96"/>
                    </a:lnTo>
                    <a:lnTo>
                      <a:pt x="224" y="94"/>
                    </a:lnTo>
                    <a:lnTo>
                      <a:pt x="226" y="94"/>
                    </a:lnTo>
                    <a:lnTo>
                      <a:pt x="232" y="96"/>
                    </a:lnTo>
                    <a:lnTo>
                      <a:pt x="244" y="94"/>
                    </a:lnTo>
                    <a:lnTo>
                      <a:pt x="252" y="92"/>
                    </a:lnTo>
                    <a:lnTo>
                      <a:pt x="256" y="92"/>
                    </a:lnTo>
                    <a:lnTo>
                      <a:pt x="270" y="92"/>
                    </a:lnTo>
                    <a:lnTo>
                      <a:pt x="274" y="90"/>
                    </a:lnTo>
                    <a:lnTo>
                      <a:pt x="278" y="90"/>
                    </a:lnTo>
                    <a:lnTo>
                      <a:pt x="276" y="80"/>
                    </a:lnTo>
                    <a:lnTo>
                      <a:pt x="274" y="70"/>
                    </a:lnTo>
                    <a:lnTo>
                      <a:pt x="272" y="62"/>
                    </a:lnTo>
                    <a:lnTo>
                      <a:pt x="270" y="52"/>
                    </a:lnTo>
                    <a:lnTo>
                      <a:pt x="272" y="52"/>
                    </a:lnTo>
                    <a:lnTo>
                      <a:pt x="274" y="44"/>
                    </a:lnTo>
                    <a:lnTo>
                      <a:pt x="274" y="40"/>
                    </a:lnTo>
                    <a:lnTo>
                      <a:pt x="268" y="36"/>
                    </a:lnTo>
                    <a:lnTo>
                      <a:pt x="260" y="36"/>
                    </a:lnTo>
                    <a:lnTo>
                      <a:pt x="260" y="32"/>
                    </a:lnTo>
                    <a:lnTo>
                      <a:pt x="260" y="28"/>
                    </a:lnTo>
                    <a:lnTo>
                      <a:pt x="258" y="20"/>
                    </a:lnTo>
                    <a:lnTo>
                      <a:pt x="256" y="14"/>
                    </a:lnTo>
                    <a:lnTo>
                      <a:pt x="252" y="10"/>
                    </a:lnTo>
                    <a:lnTo>
                      <a:pt x="242" y="8"/>
                    </a:lnTo>
                    <a:lnTo>
                      <a:pt x="226" y="10"/>
                    </a:lnTo>
                    <a:lnTo>
                      <a:pt x="210" y="12"/>
                    </a:lnTo>
                    <a:lnTo>
                      <a:pt x="194" y="16"/>
                    </a:lnTo>
                    <a:lnTo>
                      <a:pt x="176" y="18"/>
                    </a:lnTo>
                    <a:lnTo>
                      <a:pt x="170" y="18"/>
                    </a:lnTo>
                    <a:lnTo>
                      <a:pt x="162" y="14"/>
                    </a:lnTo>
                    <a:lnTo>
                      <a:pt x="148" y="10"/>
                    </a:lnTo>
                    <a:lnTo>
                      <a:pt x="134" y="2"/>
                    </a:lnTo>
                    <a:lnTo>
                      <a:pt x="124" y="0"/>
                    </a:lnTo>
                    <a:lnTo>
                      <a:pt x="114" y="0"/>
                    </a:lnTo>
                    <a:lnTo>
                      <a:pt x="102" y="2"/>
                    </a:lnTo>
                    <a:lnTo>
                      <a:pt x="92" y="6"/>
                    </a:lnTo>
                    <a:lnTo>
                      <a:pt x="84" y="12"/>
                    </a:lnTo>
                    <a:lnTo>
                      <a:pt x="76" y="14"/>
                    </a:lnTo>
                    <a:lnTo>
                      <a:pt x="64" y="14"/>
                    </a:lnTo>
                    <a:lnTo>
                      <a:pt x="60" y="14"/>
                    </a:lnTo>
                    <a:lnTo>
                      <a:pt x="60" y="12"/>
                    </a:lnTo>
                    <a:lnTo>
                      <a:pt x="52" y="12"/>
                    </a:lnTo>
                    <a:lnTo>
                      <a:pt x="46" y="12"/>
                    </a:lnTo>
                    <a:lnTo>
                      <a:pt x="34" y="12"/>
                    </a:lnTo>
                    <a:lnTo>
                      <a:pt x="34" y="14"/>
                    </a:lnTo>
                    <a:lnTo>
                      <a:pt x="38" y="18"/>
                    </a:lnTo>
                    <a:lnTo>
                      <a:pt x="44" y="24"/>
                    </a:lnTo>
                    <a:lnTo>
                      <a:pt x="32" y="26"/>
                    </a:lnTo>
                    <a:lnTo>
                      <a:pt x="12" y="28"/>
                    </a:lnTo>
                    <a:lnTo>
                      <a:pt x="6" y="34"/>
                    </a:lnTo>
                    <a:lnTo>
                      <a:pt x="0" y="40"/>
                    </a:lnTo>
                    <a:lnTo>
                      <a:pt x="2" y="40"/>
                    </a:lnTo>
                    <a:lnTo>
                      <a:pt x="4" y="42"/>
                    </a:lnTo>
                    <a:lnTo>
                      <a:pt x="8" y="44"/>
                    </a:lnTo>
                    <a:lnTo>
                      <a:pt x="8" y="46"/>
                    </a:lnTo>
                    <a:lnTo>
                      <a:pt x="10" y="50"/>
                    </a:lnTo>
                    <a:lnTo>
                      <a:pt x="14" y="54"/>
                    </a:lnTo>
                    <a:lnTo>
                      <a:pt x="12" y="58"/>
                    </a:lnTo>
                    <a:lnTo>
                      <a:pt x="10" y="60"/>
                    </a:lnTo>
                    <a:lnTo>
                      <a:pt x="10" y="66"/>
                    </a:lnTo>
                    <a:lnTo>
                      <a:pt x="18" y="66"/>
                    </a:lnTo>
                    <a:lnTo>
                      <a:pt x="18" y="70"/>
                    </a:lnTo>
                    <a:lnTo>
                      <a:pt x="22" y="76"/>
                    </a:lnTo>
                    <a:lnTo>
                      <a:pt x="30" y="84"/>
                    </a:lnTo>
                    <a:lnTo>
                      <a:pt x="30" y="86"/>
                    </a:lnTo>
                    <a:lnTo>
                      <a:pt x="32" y="90"/>
                    </a:lnTo>
                    <a:lnTo>
                      <a:pt x="46" y="96"/>
                    </a:lnTo>
                    <a:lnTo>
                      <a:pt x="60" y="100"/>
                    </a:lnTo>
                    <a:lnTo>
                      <a:pt x="76" y="104"/>
                    </a:lnTo>
                    <a:lnTo>
                      <a:pt x="78" y="100"/>
                    </a:lnTo>
                    <a:lnTo>
                      <a:pt x="78" y="96"/>
                    </a:lnTo>
                    <a:lnTo>
                      <a:pt x="76" y="94"/>
                    </a:lnTo>
                    <a:lnTo>
                      <a:pt x="74" y="94"/>
                    </a:lnTo>
                    <a:lnTo>
                      <a:pt x="78" y="94"/>
                    </a:lnTo>
                    <a:lnTo>
                      <a:pt x="82" y="92"/>
                    </a:lnTo>
                    <a:lnTo>
                      <a:pt x="88" y="92"/>
                    </a:lnTo>
                    <a:lnTo>
                      <a:pt x="90" y="94"/>
                    </a:lnTo>
                    <a:lnTo>
                      <a:pt x="98" y="98"/>
                    </a:lnTo>
                    <a:lnTo>
                      <a:pt x="104" y="106"/>
                    </a:lnTo>
                    <a:lnTo>
                      <a:pt x="108" y="108"/>
                    </a:lnTo>
                    <a:lnTo>
                      <a:pt x="114" y="108"/>
                    </a:lnTo>
                    <a:lnTo>
                      <a:pt x="116" y="108"/>
                    </a:lnTo>
                    <a:lnTo>
                      <a:pt x="120" y="106"/>
                    </a:lnTo>
                    <a:lnTo>
                      <a:pt x="126" y="98"/>
                    </a:lnTo>
                    <a:lnTo>
                      <a:pt x="132" y="94"/>
                    </a:lnTo>
                    <a:lnTo>
                      <a:pt x="134" y="92"/>
                    </a:lnTo>
                    <a:lnTo>
                      <a:pt x="138" y="92"/>
                    </a:lnTo>
                    <a:lnTo>
                      <a:pt x="142" y="92"/>
                    </a:lnTo>
                    <a:lnTo>
                      <a:pt x="142" y="94"/>
                    </a:lnTo>
                    <a:lnTo>
                      <a:pt x="146" y="94"/>
                    </a:lnTo>
                    <a:lnTo>
                      <a:pt x="148" y="96"/>
                    </a:lnTo>
                    <a:lnTo>
                      <a:pt x="152" y="94"/>
                    </a:lnTo>
                    <a:lnTo>
                      <a:pt x="154" y="94"/>
                    </a:lnTo>
                    <a:lnTo>
                      <a:pt x="164" y="94"/>
                    </a:lnTo>
                    <a:lnTo>
                      <a:pt x="162" y="96"/>
                    </a:lnTo>
                    <a:lnTo>
                      <a:pt x="160" y="98"/>
                    </a:lnTo>
                    <a:lnTo>
                      <a:pt x="156" y="98"/>
                    </a:lnTo>
                    <a:lnTo>
                      <a:pt x="158" y="108"/>
                    </a:lnTo>
                    <a:lnTo>
                      <a:pt x="162" y="116"/>
                    </a:lnTo>
                    <a:lnTo>
                      <a:pt x="166" y="1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1" name="Freeform 192"/>
              <p:cNvSpPr>
                <a:spLocks noChangeAspect="1"/>
              </p:cNvSpPr>
              <p:nvPr/>
            </p:nvSpPr>
            <p:spPr bwMode="gray">
              <a:xfrm>
                <a:off x="3478" y="1656"/>
                <a:ext cx="16" cy="24"/>
              </a:xfrm>
              <a:custGeom>
                <a:avLst/>
                <a:gdLst>
                  <a:gd name="T0" fmla="*/ 0 w 16"/>
                  <a:gd name="T1" fmla="*/ 12 h 24"/>
                  <a:gd name="T2" fmla="*/ 2 w 16"/>
                  <a:gd name="T3" fmla="*/ 10 h 24"/>
                  <a:gd name="T4" fmla="*/ 4 w 16"/>
                  <a:gd name="T5" fmla="*/ 8 h 24"/>
                  <a:gd name="T6" fmla="*/ 2 w 16"/>
                  <a:gd name="T7" fmla="*/ 0 h 24"/>
                  <a:gd name="T8" fmla="*/ 10 w 16"/>
                  <a:gd name="T9" fmla="*/ 0 h 24"/>
                  <a:gd name="T10" fmla="*/ 12 w 16"/>
                  <a:gd name="T11" fmla="*/ 6 h 24"/>
                  <a:gd name="T12" fmla="*/ 14 w 16"/>
                  <a:gd name="T13" fmla="*/ 10 h 24"/>
                  <a:gd name="T14" fmla="*/ 16 w 16"/>
                  <a:gd name="T15" fmla="*/ 12 h 24"/>
                  <a:gd name="T16" fmla="*/ 14 w 16"/>
                  <a:gd name="T17" fmla="*/ 16 h 24"/>
                  <a:gd name="T18" fmla="*/ 10 w 16"/>
                  <a:gd name="T19" fmla="*/ 20 h 24"/>
                  <a:gd name="T20" fmla="*/ 6 w 16"/>
                  <a:gd name="T21" fmla="*/ 24 h 24"/>
                  <a:gd name="T22" fmla="*/ 4 w 16"/>
                  <a:gd name="T23" fmla="*/ 20 h 24"/>
                  <a:gd name="T24" fmla="*/ 0 w 16"/>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4">
                    <a:moveTo>
                      <a:pt x="0" y="12"/>
                    </a:moveTo>
                    <a:lnTo>
                      <a:pt x="2" y="10"/>
                    </a:lnTo>
                    <a:lnTo>
                      <a:pt x="4" y="8"/>
                    </a:lnTo>
                    <a:lnTo>
                      <a:pt x="2" y="0"/>
                    </a:lnTo>
                    <a:lnTo>
                      <a:pt x="10" y="0"/>
                    </a:lnTo>
                    <a:lnTo>
                      <a:pt x="12" y="6"/>
                    </a:lnTo>
                    <a:lnTo>
                      <a:pt x="14" y="10"/>
                    </a:lnTo>
                    <a:lnTo>
                      <a:pt x="16" y="12"/>
                    </a:lnTo>
                    <a:lnTo>
                      <a:pt x="14" y="16"/>
                    </a:lnTo>
                    <a:lnTo>
                      <a:pt x="10" y="20"/>
                    </a:lnTo>
                    <a:lnTo>
                      <a:pt x="6" y="24"/>
                    </a:lnTo>
                    <a:lnTo>
                      <a:pt x="4" y="20"/>
                    </a:lnTo>
                    <a:lnTo>
                      <a:pt x="0"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2" name="Freeform 193"/>
              <p:cNvSpPr>
                <a:spLocks noChangeAspect="1"/>
              </p:cNvSpPr>
              <p:nvPr/>
            </p:nvSpPr>
            <p:spPr bwMode="gray">
              <a:xfrm>
                <a:off x="3506" y="1674"/>
                <a:ext cx="120" cy="150"/>
              </a:xfrm>
              <a:custGeom>
                <a:avLst/>
                <a:gdLst>
                  <a:gd name="T0" fmla="*/ 66 w 120"/>
                  <a:gd name="T1" fmla="*/ 4 h 150"/>
                  <a:gd name="T2" fmla="*/ 72 w 120"/>
                  <a:gd name="T3" fmla="*/ 12 h 150"/>
                  <a:gd name="T4" fmla="*/ 76 w 120"/>
                  <a:gd name="T5" fmla="*/ 22 h 150"/>
                  <a:gd name="T6" fmla="*/ 82 w 120"/>
                  <a:gd name="T7" fmla="*/ 26 h 150"/>
                  <a:gd name="T8" fmla="*/ 88 w 120"/>
                  <a:gd name="T9" fmla="*/ 28 h 150"/>
                  <a:gd name="T10" fmla="*/ 102 w 120"/>
                  <a:gd name="T11" fmla="*/ 30 h 150"/>
                  <a:gd name="T12" fmla="*/ 110 w 120"/>
                  <a:gd name="T13" fmla="*/ 34 h 150"/>
                  <a:gd name="T14" fmla="*/ 116 w 120"/>
                  <a:gd name="T15" fmla="*/ 38 h 150"/>
                  <a:gd name="T16" fmla="*/ 118 w 120"/>
                  <a:gd name="T17" fmla="*/ 42 h 150"/>
                  <a:gd name="T18" fmla="*/ 120 w 120"/>
                  <a:gd name="T19" fmla="*/ 50 h 150"/>
                  <a:gd name="T20" fmla="*/ 118 w 120"/>
                  <a:gd name="T21" fmla="*/ 58 h 150"/>
                  <a:gd name="T22" fmla="*/ 116 w 120"/>
                  <a:gd name="T23" fmla="*/ 64 h 150"/>
                  <a:gd name="T24" fmla="*/ 104 w 120"/>
                  <a:gd name="T25" fmla="*/ 76 h 150"/>
                  <a:gd name="T26" fmla="*/ 98 w 120"/>
                  <a:gd name="T27" fmla="*/ 82 h 150"/>
                  <a:gd name="T28" fmla="*/ 94 w 120"/>
                  <a:gd name="T29" fmla="*/ 86 h 150"/>
                  <a:gd name="T30" fmla="*/ 92 w 120"/>
                  <a:gd name="T31" fmla="*/ 90 h 150"/>
                  <a:gd name="T32" fmla="*/ 92 w 120"/>
                  <a:gd name="T33" fmla="*/ 98 h 150"/>
                  <a:gd name="T34" fmla="*/ 92 w 120"/>
                  <a:gd name="T35" fmla="*/ 110 h 150"/>
                  <a:gd name="T36" fmla="*/ 84 w 120"/>
                  <a:gd name="T37" fmla="*/ 112 h 150"/>
                  <a:gd name="T38" fmla="*/ 78 w 120"/>
                  <a:gd name="T39" fmla="*/ 110 h 150"/>
                  <a:gd name="T40" fmla="*/ 78 w 120"/>
                  <a:gd name="T41" fmla="*/ 120 h 150"/>
                  <a:gd name="T42" fmla="*/ 78 w 120"/>
                  <a:gd name="T43" fmla="*/ 122 h 150"/>
                  <a:gd name="T44" fmla="*/ 78 w 120"/>
                  <a:gd name="T45" fmla="*/ 126 h 150"/>
                  <a:gd name="T46" fmla="*/ 72 w 120"/>
                  <a:gd name="T47" fmla="*/ 128 h 150"/>
                  <a:gd name="T48" fmla="*/ 66 w 120"/>
                  <a:gd name="T49" fmla="*/ 130 h 150"/>
                  <a:gd name="T50" fmla="*/ 64 w 120"/>
                  <a:gd name="T51" fmla="*/ 132 h 150"/>
                  <a:gd name="T52" fmla="*/ 62 w 120"/>
                  <a:gd name="T53" fmla="*/ 136 h 150"/>
                  <a:gd name="T54" fmla="*/ 58 w 120"/>
                  <a:gd name="T55" fmla="*/ 140 h 150"/>
                  <a:gd name="T56" fmla="*/ 56 w 120"/>
                  <a:gd name="T57" fmla="*/ 144 h 150"/>
                  <a:gd name="T58" fmla="*/ 44 w 120"/>
                  <a:gd name="T59" fmla="*/ 146 h 150"/>
                  <a:gd name="T60" fmla="*/ 36 w 120"/>
                  <a:gd name="T61" fmla="*/ 148 h 150"/>
                  <a:gd name="T62" fmla="*/ 30 w 120"/>
                  <a:gd name="T63" fmla="*/ 148 h 150"/>
                  <a:gd name="T64" fmla="*/ 20 w 120"/>
                  <a:gd name="T65" fmla="*/ 150 h 150"/>
                  <a:gd name="T66" fmla="*/ 0 w 120"/>
                  <a:gd name="T67" fmla="*/ 126 h 150"/>
                  <a:gd name="T68" fmla="*/ 0 w 120"/>
                  <a:gd name="T69" fmla="*/ 118 h 150"/>
                  <a:gd name="T70" fmla="*/ 50 w 120"/>
                  <a:gd name="T71" fmla="*/ 74 h 150"/>
                  <a:gd name="T72" fmla="*/ 50 w 120"/>
                  <a:gd name="T73" fmla="*/ 40 h 150"/>
                  <a:gd name="T74" fmla="*/ 42 w 120"/>
                  <a:gd name="T75" fmla="*/ 34 h 150"/>
                  <a:gd name="T76" fmla="*/ 66 w 120"/>
                  <a:gd name="T77" fmla="*/ 0 h 150"/>
                  <a:gd name="T78" fmla="*/ 66 w 120"/>
                  <a:gd name="T79" fmla="*/ 4 h 1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0" h="150">
                    <a:moveTo>
                      <a:pt x="66" y="4"/>
                    </a:moveTo>
                    <a:lnTo>
                      <a:pt x="72" y="12"/>
                    </a:lnTo>
                    <a:lnTo>
                      <a:pt x="76" y="22"/>
                    </a:lnTo>
                    <a:lnTo>
                      <a:pt x="82" y="26"/>
                    </a:lnTo>
                    <a:lnTo>
                      <a:pt x="88" y="28"/>
                    </a:lnTo>
                    <a:lnTo>
                      <a:pt x="102" y="30"/>
                    </a:lnTo>
                    <a:lnTo>
                      <a:pt x="110" y="34"/>
                    </a:lnTo>
                    <a:lnTo>
                      <a:pt x="116" y="38"/>
                    </a:lnTo>
                    <a:lnTo>
                      <a:pt x="118" y="42"/>
                    </a:lnTo>
                    <a:lnTo>
                      <a:pt x="120" y="50"/>
                    </a:lnTo>
                    <a:lnTo>
                      <a:pt x="118" y="58"/>
                    </a:lnTo>
                    <a:lnTo>
                      <a:pt x="116" y="64"/>
                    </a:lnTo>
                    <a:lnTo>
                      <a:pt x="104" y="76"/>
                    </a:lnTo>
                    <a:lnTo>
                      <a:pt x="98" y="82"/>
                    </a:lnTo>
                    <a:lnTo>
                      <a:pt x="94" y="86"/>
                    </a:lnTo>
                    <a:lnTo>
                      <a:pt x="92" y="90"/>
                    </a:lnTo>
                    <a:lnTo>
                      <a:pt x="92" y="98"/>
                    </a:lnTo>
                    <a:lnTo>
                      <a:pt x="92" y="110"/>
                    </a:lnTo>
                    <a:lnTo>
                      <a:pt x="84" y="112"/>
                    </a:lnTo>
                    <a:lnTo>
                      <a:pt x="78" y="110"/>
                    </a:lnTo>
                    <a:lnTo>
                      <a:pt x="78" y="120"/>
                    </a:lnTo>
                    <a:lnTo>
                      <a:pt x="78" y="122"/>
                    </a:lnTo>
                    <a:lnTo>
                      <a:pt x="78" y="126"/>
                    </a:lnTo>
                    <a:lnTo>
                      <a:pt x="72" y="128"/>
                    </a:lnTo>
                    <a:lnTo>
                      <a:pt x="66" y="130"/>
                    </a:lnTo>
                    <a:lnTo>
                      <a:pt x="64" y="132"/>
                    </a:lnTo>
                    <a:lnTo>
                      <a:pt x="62" y="136"/>
                    </a:lnTo>
                    <a:lnTo>
                      <a:pt x="58" y="140"/>
                    </a:lnTo>
                    <a:lnTo>
                      <a:pt x="56" y="144"/>
                    </a:lnTo>
                    <a:lnTo>
                      <a:pt x="44" y="146"/>
                    </a:lnTo>
                    <a:lnTo>
                      <a:pt x="36" y="148"/>
                    </a:lnTo>
                    <a:lnTo>
                      <a:pt x="30" y="148"/>
                    </a:lnTo>
                    <a:lnTo>
                      <a:pt x="20" y="150"/>
                    </a:lnTo>
                    <a:lnTo>
                      <a:pt x="0" y="126"/>
                    </a:lnTo>
                    <a:lnTo>
                      <a:pt x="0" y="118"/>
                    </a:lnTo>
                    <a:lnTo>
                      <a:pt x="50" y="74"/>
                    </a:lnTo>
                    <a:lnTo>
                      <a:pt x="50" y="40"/>
                    </a:lnTo>
                    <a:lnTo>
                      <a:pt x="42" y="34"/>
                    </a:lnTo>
                    <a:lnTo>
                      <a:pt x="66" y="0"/>
                    </a:lnTo>
                    <a:lnTo>
                      <a:pt x="6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3" name="Freeform 194"/>
              <p:cNvSpPr>
                <a:spLocks noChangeAspect="1"/>
              </p:cNvSpPr>
              <p:nvPr/>
            </p:nvSpPr>
            <p:spPr bwMode="gray">
              <a:xfrm>
                <a:off x="3558" y="1650"/>
                <a:ext cx="10" cy="18"/>
              </a:xfrm>
              <a:custGeom>
                <a:avLst/>
                <a:gdLst>
                  <a:gd name="T0" fmla="*/ 0 w 10"/>
                  <a:gd name="T1" fmla="*/ 8 h 18"/>
                  <a:gd name="T2" fmla="*/ 6 w 10"/>
                  <a:gd name="T3" fmla="*/ 0 h 18"/>
                  <a:gd name="T4" fmla="*/ 10 w 10"/>
                  <a:gd name="T5" fmla="*/ 6 h 18"/>
                  <a:gd name="T6" fmla="*/ 10 w 10"/>
                  <a:gd name="T7" fmla="*/ 14 h 18"/>
                  <a:gd name="T8" fmla="*/ 6 w 10"/>
                  <a:gd name="T9" fmla="*/ 18 h 18"/>
                  <a:gd name="T10" fmla="*/ 4 w 10"/>
                  <a:gd name="T11" fmla="*/ 16 h 18"/>
                  <a:gd name="T12" fmla="*/ 2 w 10"/>
                  <a:gd name="T13" fmla="*/ 12 h 18"/>
                  <a:gd name="T14" fmla="*/ 0 w 10"/>
                  <a:gd name="T15" fmla="*/ 8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18">
                    <a:moveTo>
                      <a:pt x="0" y="8"/>
                    </a:moveTo>
                    <a:lnTo>
                      <a:pt x="6" y="0"/>
                    </a:lnTo>
                    <a:lnTo>
                      <a:pt x="10" y="6"/>
                    </a:lnTo>
                    <a:lnTo>
                      <a:pt x="10" y="14"/>
                    </a:lnTo>
                    <a:lnTo>
                      <a:pt x="6" y="18"/>
                    </a:lnTo>
                    <a:lnTo>
                      <a:pt x="4" y="16"/>
                    </a:lnTo>
                    <a:lnTo>
                      <a:pt x="2" y="12"/>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4" name="Freeform 195"/>
              <p:cNvSpPr>
                <a:spLocks noChangeAspect="1"/>
              </p:cNvSpPr>
              <p:nvPr/>
            </p:nvSpPr>
            <p:spPr bwMode="gray">
              <a:xfrm>
                <a:off x="3482" y="1658"/>
                <a:ext cx="90" cy="50"/>
              </a:xfrm>
              <a:custGeom>
                <a:avLst/>
                <a:gdLst>
                  <a:gd name="T0" fmla="*/ 66 w 90"/>
                  <a:gd name="T1" fmla="*/ 50 h 50"/>
                  <a:gd name="T2" fmla="*/ 90 w 90"/>
                  <a:gd name="T3" fmla="*/ 16 h 50"/>
                  <a:gd name="T4" fmla="*/ 86 w 90"/>
                  <a:gd name="T5" fmla="*/ 6 h 50"/>
                  <a:gd name="T6" fmla="*/ 82 w 90"/>
                  <a:gd name="T7" fmla="*/ 10 h 50"/>
                  <a:gd name="T8" fmla="*/ 80 w 90"/>
                  <a:gd name="T9" fmla="*/ 8 h 50"/>
                  <a:gd name="T10" fmla="*/ 78 w 90"/>
                  <a:gd name="T11" fmla="*/ 4 h 50"/>
                  <a:gd name="T12" fmla="*/ 76 w 90"/>
                  <a:gd name="T13" fmla="*/ 0 h 50"/>
                  <a:gd name="T14" fmla="*/ 66 w 90"/>
                  <a:gd name="T15" fmla="*/ 12 h 50"/>
                  <a:gd name="T16" fmla="*/ 58 w 90"/>
                  <a:gd name="T17" fmla="*/ 22 h 50"/>
                  <a:gd name="T18" fmla="*/ 52 w 90"/>
                  <a:gd name="T19" fmla="*/ 28 h 50"/>
                  <a:gd name="T20" fmla="*/ 44 w 90"/>
                  <a:gd name="T21" fmla="*/ 30 h 50"/>
                  <a:gd name="T22" fmla="*/ 36 w 90"/>
                  <a:gd name="T23" fmla="*/ 34 h 50"/>
                  <a:gd name="T24" fmla="*/ 26 w 90"/>
                  <a:gd name="T25" fmla="*/ 34 h 50"/>
                  <a:gd name="T26" fmla="*/ 20 w 90"/>
                  <a:gd name="T27" fmla="*/ 34 h 50"/>
                  <a:gd name="T28" fmla="*/ 12 w 90"/>
                  <a:gd name="T29" fmla="*/ 30 h 50"/>
                  <a:gd name="T30" fmla="*/ 2 w 90"/>
                  <a:gd name="T31" fmla="*/ 22 h 50"/>
                  <a:gd name="T32" fmla="*/ 0 w 90"/>
                  <a:gd name="T33" fmla="*/ 28 h 50"/>
                  <a:gd name="T34" fmla="*/ 10 w 90"/>
                  <a:gd name="T35" fmla="*/ 36 h 50"/>
                  <a:gd name="T36" fmla="*/ 22 w 90"/>
                  <a:gd name="T37" fmla="*/ 40 h 50"/>
                  <a:gd name="T38" fmla="*/ 22 w 90"/>
                  <a:gd name="T39" fmla="*/ 48 h 50"/>
                  <a:gd name="T40" fmla="*/ 66 w 90"/>
                  <a:gd name="T41" fmla="*/ 5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0" h="50">
                    <a:moveTo>
                      <a:pt x="66" y="50"/>
                    </a:moveTo>
                    <a:lnTo>
                      <a:pt x="90" y="16"/>
                    </a:lnTo>
                    <a:lnTo>
                      <a:pt x="86" y="6"/>
                    </a:lnTo>
                    <a:lnTo>
                      <a:pt x="82" y="10"/>
                    </a:lnTo>
                    <a:lnTo>
                      <a:pt x="80" y="8"/>
                    </a:lnTo>
                    <a:lnTo>
                      <a:pt x="78" y="4"/>
                    </a:lnTo>
                    <a:lnTo>
                      <a:pt x="76" y="0"/>
                    </a:lnTo>
                    <a:lnTo>
                      <a:pt x="66" y="12"/>
                    </a:lnTo>
                    <a:lnTo>
                      <a:pt x="58" y="22"/>
                    </a:lnTo>
                    <a:lnTo>
                      <a:pt x="52" y="28"/>
                    </a:lnTo>
                    <a:lnTo>
                      <a:pt x="44" y="30"/>
                    </a:lnTo>
                    <a:lnTo>
                      <a:pt x="36" y="34"/>
                    </a:lnTo>
                    <a:lnTo>
                      <a:pt x="26" y="34"/>
                    </a:lnTo>
                    <a:lnTo>
                      <a:pt x="20" y="34"/>
                    </a:lnTo>
                    <a:lnTo>
                      <a:pt x="12" y="30"/>
                    </a:lnTo>
                    <a:lnTo>
                      <a:pt x="2" y="22"/>
                    </a:lnTo>
                    <a:lnTo>
                      <a:pt x="0" y="28"/>
                    </a:lnTo>
                    <a:lnTo>
                      <a:pt x="10" y="36"/>
                    </a:lnTo>
                    <a:lnTo>
                      <a:pt x="22" y="40"/>
                    </a:lnTo>
                    <a:lnTo>
                      <a:pt x="22" y="48"/>
                    </a:lnTo>
                    <a:lnTo>
                      <a:pt x="66" y="5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5" name="Freeform 196"/>
              <p:cNvSpPr>
                <a:spLocks noChangeAspect="1"/>
              </p:cNvSpPr>
              <p:nvPr/>
            </p:nvSpPr>
            <p:spPr bwMode="gray">
              <a:xfrm>
                <a:off x="3362" y="1792"/>
                <a:ext cx="164" cy="106"/>
              </a:xfrm>
              <a:custGeom>
                <a:avLst/>
                <a:gdLst>
                  <a:gd name="T0" fmla="*/ 164 w 164"/>
                  <a:gd name="T1" fmla="*/ 32 h 106"/>
                  <a:gd name="T2" fmla="*/ 144 w 164"/>
                  <a:gd name="T3" fmla="*/ 8 h 106"/>
                  <a:gd name="T4" fmla="*/ 144 w 164"/>
                  <a:gd name="T5" fmla="*/ 0 h 106"/>
                  <a:gd name="T6" fmla="*/ 96 w 164"/>
                  <a:gd name="T7" fmla="*/ 12 h 106"/>
                  <a:gd name="T8" fmla="*/ 52 w 164"/>
                  <a:gd name="T9" fmla="*/ 56 h 106"/>
                  <a:gd name="T10" fmla="*/ 50 w 164"/>
                  <a:gd name="T11" fmla="*/ 34 h 106"/>
                  <a:gd name="T12" fmla="*/ 30 w 164"/>
                  <a:gd name="T13" fmla="*/ 28 h 106"/>
                  <a:gd name="T14" fmla="*/ 26 w 164"/>
                  <a:gd name="T15" fmla="*/ 26 h 106"/>
                  <a:gd name="T16" fmla="*/ 24 w 164"/>
                  <a:gd name="T17" fmla="*/ 28 h 106"/>
                  <a:gd name="T18" fmla="*/ 18 w 164"/>
                  <a:gd name="T19" fmla="*/ 26 h 106"/>
                  <a:gd name="T20" fmla="*/ 14 w 164"/>
                  <a:gd name="T21" fmla="*/ 22 h 106"/>
                  <a:gd name="T22" fmla="*/ 12 w 164"/>
                  <a:gd name="T23" fmla="*/ 24 h 106"/>
                  <a:gd name="T24" fmla="*/ 10 w 164"/>
                  <a:gd name="T25" fmla="*/ 28 h 106"/>
                  <a:gd name="T26" fmla="*/ 8 w 164"/>
                  <a:gd name="T27" fmla="*/ 34 h 106"/>
                  <a:gd name="T28" fmla="*/ 6 w 164"/>
                  <a:gd name="T29" fmla="*/ 38 h 106"/>
                  <a:gd name="T30" fmla="*/ 4 w 164"/>
                  <a:gd name="T31" fmla="*/ 46 h 106"/>
                  <a:gd name="T32" fmla="*/ 0 w 164"/>
                  <a:gd name="T33" fmla="*/ 54 h 106"/>
                  <a:gd name="T34" fmla="*/ 10 w 164"/>
                  <a:gd name="T35" fmla="*/ 78 h 106"/>
                  <a:gd name="T36" fmla="*/ 14 w 164"/>
                  <a:gd name="T37" fmla="*/ 92 h 106"/>
                  <a:gd name="T38" fmla="*/ 14 w 164"/>
                  <a:gd name="T39" fmla="*/ 106 h 106"/>
                  <a:gd name="T40" fmla="*/ 20 w 164"/>
                  <a:gd name="T41" fmla="*/ 106 h 106"/>
                  <a:gd name="T42" fmla="*/ 30 w 164"/>
                  <a:gd name="T43" fmla="*/ 106 h 106"/>
                  <a:gd name="T44" fmla="*/ 40 w 164"/>
                  <a:gd name="T45" fmla="*/ 102 h 106"/>
                  <a:gd name="T46" fmla="*/ 44 w 164"/>
                  <a:gd name="T47" fmla="*/ 98 h 106"/>
                  <a:gd name="T48" fmla="*/ 52 w 164"/>
                  <a:gd name="T49" fmla="*/ 94 h 106"/>
                  <a:gd name="T50" fmla="*/ 66 w 164"/>
                  <a:gd name="T51" fmla="*/ 90 h 106"/>
                  <a:gd name="T52" fmla="*/ 76 w 164"/>
                  <a:gd name="T53" fmla="*/ 88 h 106"/>
                  <a:gd name="T54" fmla="*/ 86 w 164"/>
                  <a:gd name="T55" fmla="*/ 84 h 106"/>
                  <a:gd name="T56" fmla="*/ 96 w 164"/>
                  <a:gd name="T57" fmla="*/ 82 h 106"/>
                  <a:gd name="T58" fmla="*/ 100 w 164"/>
                  <a:gd name="T59" fmla="*/ 78 h 106"/>
                  <a:gd name="T60" fmla="*/ 104 w 164"/>
                  <a:gd name="T61" fmla="*/ 76 h 106"/>
                  <a:gd name="T62" fmla="*/ 106 w 164"/>
                  <a:gd name="T63" fmla="*/ 70 h 106"/>
                  <a:gd name="T64" fmla="*/ 112 w 164"/>
                  <a:gd name="T65" fmla="*/ 68 h 106"/>
                  <a:gd name="T66" fmla="*/ 130 w 164"/>
                  <a:gd name="T67" fmla="*/ 64 h 106"/>
                  <a:gd name="T68" fmla="*/ 140 w 164"/>
                  <a:gd name="T69" fmla="*/ 60 h 106"/>
                  <a:gd name="T70" fmla="*/ 150 w 164"/>
                  <a:gd name="T71" fmla="*/ 54 h 106"/>
                  <a:gd name="T72" fmla="*/ 152 w 164"/>
                  <a:gd name="T73" fmla="*/ 50 h 106"/>
                  <a:gd name="T74" fmla="*/ 154 w 164"/>
                  <a:gd name="T75" fmla="*/ 44 h 106"/>
                  <a:gd name="T76" fmla="*/ 158 w 164"/>
                  <a:gd name="T77" fmla="*/ 36 h 106"/>
                  <a:gd name="T78" fmla="*/ 160 w 164"/>
                  <a:gd name="T79" fmla="*/ 34 h 106"/>
                  <a:gd name="T80" fmla="*/ 164 w 164"/>
                  <a:gd name="T81" fmla="*/ 32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4" h="106">
                    <a:moveTo>
                      <a:pt x="164" y="32"/>
                    </a:moveTo>
                    <a:lnTo>
                      <a:pt x="144" y="8"/>
                    </a:lnTo>
                    <a:lnTo>
                      <a:pt x="144" y="0"/>
                    </a:lnTo>
                    <a:lnTo>
                      <a:pt x="96" y="12"/>
                    </a:lnTo>
                    <a:lnTo>
                      <a:pt x="52" y="56"/>
                    </a:lnTo>
                    <a:lnTo>
                      <a:pt x="50" y="34"/>
                    </a:lnTo>
                    <a:lnTo>
                      <a:pt x="30" y="28"/>
                    </a:lnTo>
                    <a:lnTo>
                      <a:pt x="26" y="26"/>
                    </a:lnTo>
                    <a:lnTo>
                      <a:pt x="24" y="28"/>
                    </a:lnTo>
                    <a:lnTo>
                      <a:pt x="18" y="26"/>
                    </a:lnTo>
                    <a:lnTo>
                      <a:pt x="14" y="22"/>
                    </a:lnTo>
                    <a:lnTo>
                      <a:pt x="12" y="24"/>
                    </a:lnTo>
                    <a:lnTo>
                      <a:pt x="10" y="28"/>
                    </a:lnTo>
                    <a:lnTo>
                      <a:pt x="8" y="34"/>
                    </a:lnTo>
                    <a:lnTo>
                      <a:pt x="6" y="38"/>
                    </a:lnTo>
                    <a:lnTo>
                      <a:pt x="4" y="46"/>
                    </a:lnTo>
                    <a:lnTo>
                      <a:pt x="0" y="54"/>
                    </a:lnTo>
                    <a:lnTo>
                      <a:pt x="10" y="78"/>
                    </a:lnTo>
                    <a:lnTo>
                      <a:pt x="14" y="92"/>
                    </a:lnTo>
                    <a:lnTo>
                      <a:pt x="14" y="106"/>
                    </a:lnTo>
                    <a:lnTo>
                      <a:pt x="20" y="106"/>
                    </a:lnTo>
                    <a:lnTo>
                      <a:pt x="30" y="106"/>
                    </a:lnTo>
                    <a:lnTo>
                      <a:pt x="40" y="102"/>
                    </a:lnTo>
                    <a:lnTo>
                      <a:pt x="44" y="98"/>
                    </a:lnTo>
                    <a:lnTo>
                      <a:pt x="52" y="94"/>
                    </a:lnTo>
                    <a:lnTo>
                      <a:pt x="66" y="90"/>
                    </a:lnTo>
                    <a:lnTo>
                      <a:pt x="76" y="88"/>
                    </a:lnTo>
                    <a:lnTo>
                      <a:pt x="86" y="84"/>
                    </a:lnTo>
                    <a:lnTo>
                      <a:pt x="96" y="82"/>
                    </a:lnTo>
                    <a:lnTo>
                      <a:pt x="100" y="78"/>
                    </a:lnTo>
                    <a:lnTo>
                      <a:pt x="104" y="76"/>
                    </a:lnTo>
                    <a:lnTo>
                      <a:pt x="106" y="70"/>
                    </a:lnTo>
                    <a:lnTo>
                      <a:pt x="112" y="68"/>
                    </a:lnTo>
                    <a:lnTo>
                      <a:pt x="130" y="64"/>
                    </a:lnTo>
                    <a:lnTo>
                      <a:pt x="140" y="60"/>
                    </a:lnTo>
                    <a:lnTo>
                      <a:pt x="150" y="54"/>
                    </a:lnTo>
                    <a:lnTo>
                      <a:pt x="152" y="50"/>
                    </a:lnTo>
                    <a:lnTo>
                      <a:pt x="154" y="44"/>
                    </a:lnTo>
                    <a:lnTo>
                      <a:pt x="158" y="36"/>
                    </a:lnTo>
                    <a:lnTo>
                      <a:pt x="160" y="34"/>
                    </a:lnTo>
                    <a:lnTo>
                      <a:pt x="164" y="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 name="Freeform 197"/>
              <p:cNvSpPr>
                <a:spLocks noChangeAspect="1"/>
              </p:cNvSpPr>
              <p:nvPr/>
            </p:nvSpPr>
            <p:spPr bwMode="gray">
              <a:xfrm>
                <a:off x="3404" y="1586"/>
                <a:ext cx="42" cy="28"/>
              </a:xfrm>
              <a:custGeom>
                <a:avLst/>
                <a:gdLst>
                  <a:gd name="T0" fmla="*/ 42 w 42"/>
                  <a:gd name="T1" fmla="*/ 28 h 28"/>
                  <a:gd name="T2" fmla="*/ 24 w 42"/>
                  <a:gd name="T3" fmla="*/ 28 h 28"/>
                  <a:gd name="T4" fmla="*/ 20 w 42"/>
                  <a:gd name="T5" fmla="*/ 24 h 28"/>
                  <a:gd name="T6" fmla="*/ 16 w 42"/>
                  <a:gd name="T7" fmla="*/ 22 h 28"/>
                  <a:gd name="T8" fmla="*/ 0 w 42"/>
                  <a:gd name="T9" fmla="*/ 18 h 28"/>
                  <a:gd name="T10" fmla="*/ 4 w 42"/>
                  <a:gd name="T11" fmla="*/ 10 h 28"/>
                  <a:gd name="T12" fmla="*/ 8 w 42"/>
                  <a:gd name="T13" fmla="*/ 4 h 28"/>
                  <a:gd name="T14" fmla="*/ 12 w 42"/>
                  <a:gd name="T15" fmla="*/ 0 h 28"/>
                  <a:gd name="T16" fmla="*/ 18 w 42"/>
                  <a:gd name="T17" fmla="*/ 0 h 28"/>
                  <a:gd name="T18" fmla="*/ 22 w 42"/>
                  <a:gd name="T19" fmla="*/ 0 h 28"/>
                  <a:gd name="T20" fmla="*/ 26 w 42"/>
                  <a:gd name="T21" fmla="*/ 2 h 28"/>
                  <a:gd name="T22" fmla="*/ 28 w 42"/>
                  <a:gd name="T23" fmla="*/ 0 h 28"/>
                  <a:gd name="T24" fmla="*/ 30 w 42"/>
                  <a:gd name="T25" fmla="*/ 2 h 28"/>
                  <a:gd name="T26" fmla="*/ 24 w 42"/>
                  <a:gd name="T27" fmla="*/ 4 h 28"/>
                  <a:gd name="T28" fmla="*/ 26 w 42"/>
                  <a:gd name="T29" fmla="*/ 10 h 28"/>
                  <a:gd name="T30" fmla="*/ 28 w 42"/>
                  <a:gd name="T31" fmla="*/ 14 h 28"/>
                  <a:gd name="T32" fmla="*/ 38 w 42"/>
                  <a:gd name="T33" fmla="*/ 20 h 28"/>
                  <a:gd name="T34" fmla="*/ 40 w 42"/>
                  <a:gd name="T35" fmla="*/ 24 h 28"/>
                  <a:gd name="T36" fmla="*/ 42 w 42"/>
                  <a:gd name="T37" fmla="*/ 26 h 28"/>
                  <a:gd name="T38" fmla="*/ 42 w 42"/>
                  <a:gd name="T39" fmla="*/ 28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2" h="28">
                    <a:moveTo>
                      <a:pt x="42" y="28"/>
                    </a:moveTo>
                    <a:lnTo>
                      <a:pt x="24" y="28"/>
                    </a:lnTo>
                    <a:lnTo>
                      <a:pt x="20" y="24"/>
                    </a:lnTo>
                    <a:lnTo>
                      <a:pt x="16" y="22"/>
                    </a:lnTo>
                    <a:lnTo>
                      <a:pt x="0" y="18"/>
                    </a:lnTo>
                    <a:lnTo>
                      <a:pt x="4" y="10"/>
                    </a:lnTo>
                    <a:lnTo>
                      <a:pt x="8" y="4"/>
                    </a:lnTo>
                    <a:lnTo>
                      <a:pt x="12" y="0"/>
                    </a:lnTo>
                    <a:lnTo>
                      <a:pt x="18" y="0"/>
                    </a:lnTo>
                    <a:lnTo>
                      <a:pt x="22" y="0"/>
                    </a:lnTo>
                    <a:lnTo>
                      <a:pt x="26" y="2"/>
                    </a:lnTo>
                    <a:lnTo>
                      <a:pt x="28" y="0"/>
                    </a:lnTo>
                    <a:lnTo>
                      <a:pt x="30" y="2"/>
                    </a:lnTo>
                    <a:lnTo>
                      <a:pt x="24" y="4"/>
                    </a:lnTo>
                    <a:lnTo>
                      <a:pt x="26" y="10"/>
                    </a:lnTo>
                    <a:lnTo>
                      <a:pt x="28" y="14"/>
                    </a:lnTo>
                    <a:lnTo>
                      <a:pt x="38" y="20"/>
                    </a:lnTo>
                    <a:lnTo>
                      <a:pt x="40" y="24"/>
                    </a:lnTo>
                    <a:lnTo>
                      <a:pt x="42" y="26"/>
                    </a:lnTo>
                    <a:lnTo>
                      <a:pt x="42"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 name="Freeform 198"/>
              <p:cNvSpPr>
                <a:spLocks noChangeAspect="1"/>
              </p:cNvSpPr>
              <p:nvPr/>
            </p:nvSpPr>
            <p:spPr bwMode="gray">
              <a:xfrm>
                <a:off x="3340" y="1404"/>
                <a:ext cx="332" cy="266"/>
              </a:xfrm>
              <a:custGeom>
                <a:avLst/>
                <a:gdLst>
                  <a:gd name="T0" fmla="*/ 100 w 332"/>
                  <a:gd name="T1" fmla="*/ 172 h 266"/>
                  <a:gd name="T2" fmla="*/ 144 w 332"/>
                  <a:gd name="T3" fmla="*/ 212 h 266"/>
                  <a:gd name="T4" fmla="*/ 180 w 332"/>
                  <a:gd name="T5" fmla="*/ 238 h 266"/>
                  <a:gd name="T6" fmla="*/ 206 w 332"/>
                  <a:gd name="T7" fmla="*/ 238 h 266"/>
                  <a:gd name="T8" fmla="*/ 228 w 332"/>
                  <a:gd name="T9" fmla="*/ 228 h 266"/>
                  <a:gd name="T10" fmla="*/ 236 w 332"/>
                  <a:gd name="T11" fmla="*/ 234 h 266"/>
                  <a:gd name="T12" fmla="*/ 240 w 332"/>
                  <a:gd name="T13" fmla="*/ 248 h 266"/>
                  <a:gd name="T14" fmla="*/ 282 w 332"/>
                  <a:gd name="T15" fmla="*/ 264 h 266"/>
                  <a:gd name="T16" fmla="*/ 308 w 332"/>
                  <a:gd name="T17" fmla="*/ 266 h 266"/>
                  <a:gd name="T18" fmla="*/ 312 w 332"/>
                  <a:gd name="T19" fmla="*/ 248 h 266"/>
                  <a:gd name="T20" fmla="*/ 330 w 332"/>
                  <a:gd name="T21" fmla="*/ 238 h 266"/>
                  <a:gd name="T22" fmla="*/ 322 w 332"/>
                  <a:gd name="T23" fmla="*/ 226 h 266"/>
                  <a:gd name="T24" fmla="*/ 314 w 332"/>
                  <a:gd name="T25" fmla="*/ 210 h 266"/>
                  <a:gd name="T26" fmla="*/ 298 w 332"/>
                  <a:gd name="T27" fmla="*/ 196 h 266"/>
                  <a:gd name="T28" fmla="*/ 282 w 332"/>
                  <a:gd name="T29" fmla="*/ 186 h 266"/>
                  <a:gd name="T30" fmla="*/ 288 w 332"/>
                  <a:gd name="T31" fmla="*/ 172 h 266"/>
                  <a:gd name="T32" fmla="*/ 296 w 332"/>
                  <a:gd name="T33" fmla="*/ 158 h 266"/>
                  <a:gd name="T34" fmla="*/ 280 w 332"/>
                  <a:gd name="T35" fmla="*/ 148 h 266"/>
                  <a:gd name="T36" fmla="*/ 270 w 332"/>
                  <a:gd name="T37" fmla="*/ 118 h 266"/>
                  <a:gd name="T38" fmla="*/ 272 w 332"/>
                  <a:gd name="T39" fmla="*/ 94 h 266"/>
                  <a:gd name="T40" fmla="*/ 274 w 332"/>
                  <a:gd name="T41" fmla="*/ 72 h 266"/>
                  <a:gd name="T42" fmla="*/ 264 w 332"/>
                  <a:gd name="T43" fmla="*/ 62 h 266"/>
                  <a:gd name="T44" fmla="*/ 226 w 332"/>
                  <a:gd name="T45" fmla="*/ 40 h 266"/>
                  <a:gd name="T46" fmla="*/ 194 w 332"/>
                  <a:gd name="T47" fmla="*/ 28 h 266"/>
                  <a:gd name="T48" fmla="*/ 162 w 332"/>
                  <a:gd name="T49" fmla="*/ 42 h 266"/>
                  <a:gd name="T50" fmla="*/ 140 w 332"/>
                  <a:gd name="T51" fmla="*/ 54 h 266"/>
                  <a:gd name="T52" fmla="*/ 94 w 332"/>
                  <a:gd name="T53" fmla="*/ 46 h 266"/>
                  <a:gd name="T54" fmla="*/ 78 w 332"/>
                  <a:gd name="T55" fmla="*/ 30 h 266"/>
                  <a:gd name="T56" fmla="*/ 64 w 332"/>
                  <a:gd name="T57" fmla="*/ 18 h 266"/>
                  <a:gd name="T58" fmla="*/ 54 w 332"/>
                  <a:gd name="T59" fmla="*/ 4 h 266"/>
                  <a:gd name="T60" fmla="*/ 32 w 332"/>
                  <a:gd name="T61" fmla="*/ 20 h 266"/>
                  <a:gd name="T62" fmla="*/ 18 w 332"/>
                  <a:gd name="T63" fmla="*/ 18 h 266"/>
                  <a:gd name="T64" fmla="*/ 4 w 332"/>
                  <a:gd name="T65" fmla="*/ 0 h 266"/>
                  <a:gd name="T66" fmla="*/ 0 w 332"/>
                  <a:gd name="T67" fmla="*/ 12 h 266"/>
                  <a:gd name="T68" fmla="*/ 6 w 332"/>
                  <a:gd name="T69" fmla="*/ 40 h 266"/>
                  <a:gd name="T70" fmla="*/ 18 w 332"/>
                  <a:gd name="T71" fmla="*/ 62 h 266"/>
                  <a:gd name="T72" fmla="*/ 46 w 332"/>
                  <a:gd name="T73" fmla="*/ 78 h 266"/>
                  <a:gd name="T74" fmla="*/ 36 w 332"/>
                  <a:gd name="T75" fmla="*/ 106 h 266"/>
                  <a:gd name="T76" fmla="*/ 46 w 332"/>
                  <a:gd name="T77" fmla="*/ 124 h 266"/>
                  <a:gd name="T78" fmla="*/ 70 w 332"/>
                  <a:gd name="T79" fmla="*/ 142 h 266"/>
                  <a:gd name="T80" fmla="*/ 76 w 332"/>
                  <a:gd name="T81" fmla="*/ 162 h 266"/>
                  <a:gd name="T82" fmla="*/ 90 w 332"/>
                  <a:gd name="T83" fmla="*/ 176 h 2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32" h="266">
                    <a:moveTo>
                      <a:pt x="94" y="184"/>
                    </a:moveTo>
                    <a:lnTo>
                      <a:pt x="98" y="180"/>
                    </a:lnTo>
                    <a:lnTo>
                      <a:pt x="100" y="172"/>
                    </a:lnTo>
                    <a:lnTo>
                      <a:pt x="112" y="180"/>
                    </a:lnTo>
                    <a:lnTo>
                      <a:pt x="122" y="190"/>
                    </a:lnTo>
                    <a:lnTo>
                      <a:pt x="144" y="212"/>
                    </a:lnTo>
                    <a:lnTo>
                      <a:pt x="154" y="222"/>
                    </a:lnTo>
                    <a:lnTo>
                      <a:pt x="166" y="230"/>
                    </a:lnTo>
                    <a:lnTo>
                      <a:pt x="180" y="238"/>
                    </a:lnTo>
                    <a:lnTo>
                      <a:pt x="188" y="238"/>
                    </a:lnTo>
                    <a:lnTo>
                      <a:pt x="198" y="240"/>
                    </a:lnTo>
                    <a:lnTo>
                      <a:pt x="206" y="238"/>
                    </a:lnTo>
                    <a:lnTo>
                      <a:pt x="214" y="234"/>
                    </a:lnTo>
                    <a:lnTo>
                      <a:pt x="222" y="230"/>
                    </a:lnTo>
                    <a:lnTo>
                      <a:pt x="228" y="228"/>
                    </a:lnTo>
                    <a:lnTo>
                      <a:pt x="234" y="228"/>
                    </a:lnTo>
                    <a:lnTo>
                      <a:pt x="236" y="230"/>
                    </a:lnTo>
                    <a:lnTo>
                      <a:pt x="236" y="234"/>
                    </a:lnTo>
                    <a:lnTo>
                      <a:pt x="238" y="240"/>
                    </a:lnTo>
                    <a:lnTo>
                      <a:pt x="236" y="246"/>
                    </a:lnTo>
                    <a:lnTo>
                      <a:pt x="240" y="248"/>
                    </a:lnTo>
                    <a:lnTo>
                      <a:pt x="246" y="252"/>
                    </a:lnTo>
                    <a:lnTo>
                      <a:pt x="262" y="258"/>
                    </a:lnTo>
                    <a:lnTo>
                      <a:pt x="282" y="264"/>
                    </a:lnTo>
                    <a:lnTo>
                      <a:pt x="294" y="266"/>
                    </a:lnTo>
                    <a:lnTo>
                      <a:pt x="302" y="266"/>
                    </a:lnTo>
                    <a:lnTo>
                      <a:pt x="308" y="266"/>
                    </a:lnTo>
                    <a:lnTo>
                      <a:pt x="308" y="258"/>
                    </a:lnTo>
                    <a:lnTo>
                      <a:pt x="310" y="254"/>
                    </a:lnTo>
                    <a:lnTo>
                      <a:pt x="312" y="248"/>
                    </a:lnTo>
                    <a:lnTo>
                      <a:pt x="316" y="246"/>
                    </a:lnTo>
                    <a:lnTo>
                      <a:pt x="326" y="240"/>
                    </a:lnTo>
                    <a:lnTo>
                      <a:pt x="330" y="238"/>
                    </a:lnTo>
                    <a:lnTo>
                      <a:pt x="332" y="234"/>
                    </a:lnTo>
                    <a:lnTo>
                      <a:pt x="328" y="230"/>
                    </a:lnTo>
                    <a:lnTo>
                      <a:pt x="322" y="226"/>
                    </a:lnTo>
                    <a:lnTo>
                      <a:pt x="320" y="218"/>
                    </a:lnTo>
                    <a:lnTo>
                      <a:pt x="318" y="212"/>
                    </a:lnTo>
                    <a:lnTo>
                      <a:pt x="314" y="210"/>
                    </a:lnTo>
                    <a:lnTo>
                      <a:pt x="310" y="210"/>
                    </a:lnTo>
                    <a:lnTo>
                      <a:pt x="304" y="204"/>
                    </a:lnTo>
                    <a:lnTo>
                      <a:pt x="298" y="196"/>
                    </a:lnTo>
                    <a:lnTo>
                      <a:pt x="292" y="192"/>
                    </a:lnTo>
                    <a:lnTo>
                      <a:pt x="286" y="190"/>
                    </a:lnTo>
                    <a:lnTo>
                      <a:pt x="282" y="186"/>
                    </a:lnTo>
                    <a:lnTo>
                      <a:pt x="282" y="182"/>
                    </a:lnTo>
                    <a:lnTo>
                      <a:pt x="284" y="178"/>
                    </a:lnTo>
                    <a:lnTo>
                      <a:pt x="288" y="172"/>
                    </a:lnTo>
                    <a:lnTo>
                      <a:pt x="294" y="164"/>
                    </a:lnTo>
                    <a:lnTo>
                      <a:pt x="296" y="162"/>
                    </a:lnTo>
                    <a:lnTo>
                      <a:pt x="296" y="158"/>
                    </a:lnTo>
                    <a:lnTo>
                      <a:pt x="288" y="156"/>
                    </a:lnTo>
                    <a:lnTo>
                      <a:pt x="282" y="152"/>
                    </a:lnTo>
                    <a:lnTo>
                      <a:pt x="280" y="148"/>
                    </a:lnTo>
                    <a:lnTo>
                      <a:pt x="278" y="142"/>
                    </a:lnTo>
                    <a:lnTo>
                      <a:pt x="274" y="130"/>
                    </a:lnTo>
                    <a:lnTo>
                      <a:pt x="270" y="118"/>
                    </a:lnTo>
                    <a:lnTo>
                      <a:pt x="270" y="110"/>
                    </a:lnTo>
                    <a:lnTo>
                      <a:pt x="270" y="104"/>
                    </a:lnTo>
                    <a:lnTo>
                      <a:pt x="272" y="94"/>
                    </a:lnTo>
                    <a:lnTo>
                      <a:pt x="274" y="84"/>
                    </a:lnTo>
                    <a:lnTo>
                      <a:pt x="274" y="76"/>
                    </a:lnTo>
                    <a:lnTo>
                      <a:pt x="274" y="72"/>
                    </a:lnTo>
                    <a:lnTo>
                      <a:pt x="272" y="68"/>
                    </a:lnTo>
                    <a:lnTo>
                      <a:pt x="268" y="64"/>
                    </a:lnTo>
                    <a:lnTo>
                      <a:pt x="264" y="62"/>
                    </a:lnTo>
                    <a:lnTo>
                      <a:pt x="256" y="60"/>
                    </a:lnTo>
                    <a:lnTo>
                      <a:pt x="250" y="56"/>
                    </a:lnTo>
                    <a:lnTo>
                      <a:pt x="226" y="40"/>
                    </a:lnTo>
                    <a:lnTo>
                      <a:pt x="210" y="32"/>
                    </a:lnTo>
                    <a:lnTo>
                      <a:pt x="200" y="28"/>
                    </a:lnTo>
                    <a:lnTo>
                      <a:pt x="194" y="28"/>
                    </a:lnTo>
                    <a:lnTo>
                      <a:pt x="184" y="30"/>
                    </a:lnTo>
                    <a:lnTo>
                      <a:pt x="174" y="32"/>
                    </a:lnTo>
                    <a:lnTo>
                      <a:pt x="162" y="42"/>
                    </a:lnTo>
                    <a:lnTo>
                      <a:pt x="156" y="46"/>
                    </a:lnTo>
                    <a:lnTo>
                      <a:pt x="148" y="50"/>
                    </a:lnTo>
                    <a:lnTo>
                      <a:pt x="140" y="54"/>
                    </a:lnTo>
                    <a:lnTo>
                      <a:pt x="126" y="54"/>
                    </a:lnTo>
                    <a:lnTo>
                      <a:pt x="112" y="52"/>
                    </a:lnTo>
                    <a:lnTo>
                      <a:pt x="94" y="46"/>
                    </a:lnTo>
                    <a:lnTo>
                      <a:pt x="88" y="40"/>
                    </a:lnTo>
                    <a:lnTo>
                      <a:pt x="82" y="34"/>
                    </a:lnTo>
                    <a:lnTo>
                      <a:pt x="78" y="30"/>
                    </a:lnTo>
                    <a:lnTo>
                      <a:pt x="76" y="26"/>
                    </a:lnTo>
                    <a:lnTo>
                      <a:pt x="68" y="22"/>
                    </a:lnTo>
                    <a:lnTo>
                      <a:pt x="64" y="18"/>
                    </a:lnTo>
                    <a:lnTo>
                      <a:pt x="64" y="12"/>
                    </a:lnTo>
                    <a:lnTo>
                      <a:pt x="62" y="4"/>
                    </a:lnTo>
                    <a:lnTo>
                      <a:pt x="54" y="4"/>
                    </a:lnTo>
                    <a:lnTo>
                      <a:pt x="44" y="14"/>
                    </a:lnTo>
                    <a:lnTo>
                      <a:pt x="36" y="20"/>
                    </a:lnTo>
                    <a:lnTo>
                      <a:pt x="32" y="20"/>
                    </a:lnTo>
                    <a:lnTo>
                      <a:pt x="28" y="22"/>
                    </a:lnTo>
                    <a:lnTo>
                      <a:pt x="24" y="22"/>
                    </a:lnTo>
                    <a:lnTo>
                      <a:pt x="18" y="18"/>
                    </a:lnTo>
                    <a:lnTo>
                      <a:pt x="14" y="12"/>
                    </a:lnTo>
                    <a:lnTo>
                      <a:pt x="8" y="4"/>
                    </a:lnTo>
                    <a:lnTo>
                      <a:pt x="4" y="0"/>
                    </a:lnTo>
                    <a:lnTo>
                      <a:pt x="4" y="4"/>
                    </a:lnTo>
                    <a:lnTo>
                      <a:pt x="2" y="12"/>
                    </a:lnTo>
                    <a:lnTo>
                      <a:pt x="0" y="12"/>
                    </a:lnTo>
                    <a:lnTo>
                      <a:pt x="2" y="22"/>
                    </a:lnTo>
                    <a:lnTo>
                      <a:pt x="4" y="30"/>
                    </a:lnTo>
                    <a:lnTo>
                      <a:pt x="6" y="40"/>
                    </a:lnTo>
                    <a:lnTo>
                      <a:pt x="8" y="52"/>
                    </a:lnTo>
                    <a:lnTo>
                      <a:pt x="14" y="52"/>
                    </a:lnTo>
                    <a:lnTo>
                      <a:pt x="18" y="62"/>
                    </a:lnTo>
                    <a:lnTo>
                      <a:pt x="26" y="70"/>
                    </a:lnTo>
                    <a:lnTo>
                      <a:pt x="36" y="74"/>
                    </a:lnTo>
                    <a:lnTo>
                      <a:pt x="46" y="78"/>
                    </a:lnTo>
                    <a:lnTo>
                      <a:pt x="40" y="90"/>
                    </a:lnTo>
                    <a:lnTo>
                      <a:pt x="38" y="98"/>
                    </a:lnTo>
                    <a:lnTo>
                      <a:pt x="36" y="106"/>
                    </a:lnTo>
                    <a:lnTo>
                      <a:pt x="38" y="112"/>
                    </a:lnTo>
                    <a:lnTo>
                      <a:pt x="40" y="118"/>
                    </a:lnTo>
                    <a:lnTo>
                      <a:pt x="46" y="124"/>
                    </a:lnTo>
                    <a:lnTo>
                      <a:pt x="50" y="128"/>
                    </a:lnTo>
                    <a:lnTo>
                      <a:pt x="62" y="136"/>
                    </a:lnTo>
                    <a:lnTo>
                      <a:pt x="70" y="142"/>
                    </a:lnTo>
                    <a:lnTo>
                      <a:pt x="74" y="146"/>
                    </a:lnTo>
                    <a:lnTo>
                      <a:pt x="74" y="152"/>
                    </a:lnTo>
                    <a:lnTo>
                      <a:pt x="76" y="162"/>
                    </a:lnTo>
                    <a:lnTo>
                      <a:pt x="80" y="166"/>
                    </a:lnTo>
                    <a:lnTo>
                      <a:pt x="86" y="172"/>
                    </a:lnTo>
                    <a:lnTo>
                      <a:pt x="90" y="176"/>
                    </a:lnTo>
                    <a:lnTo>
                      <a:pt x="92" y="182"/>
                    </a:lnTo>
                    <a:lnTo>
                      <a:pt x="94" y="18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8" name="Freeform 199"/>
              <p:cNvSpPr>
                <a:spLocks noChangeAspect="1"/>
              </p:cNvSpPr>
              <p:nvPr/>
            </p:nvSpPr>
            <p:spPr bwMode="gray">
              <a:xfrm>
                <a:off x="3224" y="1528"/>
                <a:ext cx="62" cy="78"/>
              </a:xfrm>
              <a:custGeom>
                <a:avLst/>
                <a:gdLst>
                  <a:gd name="T0" fmla="*/ 0 w 62"/>
                  <a:gd name="T1" fmla="*/ 76 h 78"/>
                  <a:gd name="T2" fmla="*/ 16 w 62"/>
                  <a:gd name="T3" fmla="*/ 78 h 78"/>
                  <a:gd name="T4" fmla="*/ 20 w 62"/>
                  <a:gd name="T5" fmla="*/ 74 h 78"/>
                  <a:gd name="T6" fmla="*/ 24 w 62"/>
                  <a:gd name="T7" fmla="*/ 68 h 78"/>
                  <a:gd name="T8" fmla="*/ 30 w 62"/>
                  <a:gd name="T9" fmla="*/ 64 h 78"/>
                  <a:gd name="T10" fmla="*/ 34 w 62"/>
                  <a:gd name="T11" fmla="*/ 64 h 78"/>
                  <a:gd name="T12" fmla="*/ 38 w 62"/>
                  <a:gd name="T13" fmla="*/ 58 h 78"/>
                  <a:gd name="T14" fmla="*/ 44 w 62"/>
                  <a:gd name="T15" fmla="*/ 58 h 78"/>
                  <a:gd name="T16" fmla="*/ 32 w 62"/>
                  <a:gd name="T17" fmla="*/ 32 h 78"/>
                  <a:gd name="T18" fmla="*/ 62 w 62"/>
                  <a:gd name="T19" fmla="*/ 22 h 78"/>
                  <a:gd name="T20" fmla="*/ 54 w 62"/>
                  <a:gd name="T21" fmla="*/ 0 h 78"/>
                  <a:gd name="T22" fmla="*/ 24 w 62"/>
                  <a:gd name="T23" fmla="*/ 16 h 78"/>
                  <a:gd name="T24" fmla="*/ 22 w 62"/>
                  <a:gd name="T25" fmla="*/ 16 h 78"/>
                  <a:gd name="T26" fmla="*/ 18 w 62"/>
                  <a:gd name="T27" fmla="*/ 16 h 78"/>
                  <a:gd name="T28" fmla="*/ 14 w 62"/>
                  <a:gd name="T29" fmla="*/ 12 h 78"/>
                  <a:gd name="T30" fmla="*/ 4 w 62"/>
                  <a:gd name="T31" fmla="*/ 10 h 78"/>
                  <a:gd name="T32" fmla="*/ 4 w 62"/>
                  <a:gd name="T33" fmla="*/ 12 h 78"/>
                  <a:gd name="T34" fmla="*/ 4 w 62"/>
                  <a:gd name="T35" fmla="*/ 32 h 78"/>
                  <a:gd name="T36" fmla="*/ 6 w 62"/>
                  <a:gd name="T37" fmla="*/ 32 h 78"/>
                  <a:gd name="T38" fmla="*/ 0 w 62"/>
                  <a:gd name="T39" fmla="*/ 68 h 78"/>
                  <a:gd name="T40" fmla="*/ 0 w 62"/>
                  <a:gd name="T41" fmla="*/ 72 h 78"/>
                  <a:gd name="T42" fmla="*/ 0 w 62"/>
                  <a:gd name="T43" fmla="*/ 76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2" h="78">
                    <a:moveTo>
                      <a:pt x="0" y="76"/>
                    </a:moveTo>
                    <a:lnTo>
                      <a:pt x="16" y="78"/>
                    </a:lnTo>
                    <a:lnTo>
                      <a:pt x="20" y="74"/>
                    </a:lnTo>
                    <a:lnTo>
                      <a:pt x="24" y="68"/>
                    </a:lnTo>
                    <a:lnTo>
                      <a:pt x="30" y="64"/>
                    </a:lnTo>
                    <a:lnTo>
                      <a:pt x="34" y="64"/>
                    </a:lnTo>
                    <a:lnTo>
                      <a:pt x="38" y="58"/>
                    </a:lnTo>
                    <a:lnTo>
                      <a:pt x="44" y="58"/>
                    </a:lnTo>
                    <a:lnTo>
                      <a:pt x="32" y="32"/>
                    </a:lnTo>
                    <a:lnTo>
                      <a:pt x="62" y="22"/>
                    </a:lnTo>
                    <a:lnTo>
                      <a:pt x="54" y="0"/>
                    </a:lnTo>
                    <a:lnTo>
                      <a:pt x="24" y="16"/>
                    </a:lnTo>
                    <a:lnTo>
                      <a:pt x="22" y="16"/>
                    </a:lnTo>
                    <a:lnTo>
                      <a:pt x="18" y="16"/>
                    </a:lnTo>
                    <a:lnTo>
                      <a:pt x="14" y="12"/>
                    </a:lnTo>
                    <a:lnTo>
                      <a:pt x="4" y="10"/>
                    </a:lnTo>
                    <a:lnTo>
                      <a:pt x="4" y="12"/>
                    </a:lnTo>
                    <a:lnTo>
                      <a:pt x="4" y="32"/>
                    </a:lnTo>
                    <a:lnTo>
                      <a:pt x="6" y="32"/>
                    </a:lnTo>
                    <a:lnTo>
                      <a:pt x="0" y="68"/>
                    </a:lnTo>
                    <a:lnTo>
                      <a:pt x="0" y="72"/>
                    </a:lnTo>
                    <a:lnTo>
                      <a:pt x="0" y="7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9" name="Freeform 200"/>
              <p:cNvSpPr>
                <a:spLocks noChangeAspect="1"/>
              </p:cNvSpPr>
              <p:nvPr/>
            </p:nvSpPr>
            <p:spPr bwMode="gray">
              <a:xfrm>
                <a:off x="3222" y="1502"/>
                <a:ext cx="18" cy="30"/>
              </a:xfrm>
              <a:custGeom>
                <a:avLst/>
                <a:gdLst>
                  <a:gd name="T0" fmla="*/ 0 w 18"/>
                  <a:gd name="T1" fmla="*/ 30 h 30"/>
                  <a:gd name="T2" fmla="*/ 8 w 18"/>
                  <a:gd name="T3" fmla="*/ 0 h 30"/>
                  <a:gd name="T4" fmla="*/ 18 w 18"/>
                  <a:gd name="T5" fmla="*/ 4 h 30"/>
                  <a:gd name="T6" fmla="*/ 16 w 18"/>
                  <a:gd name="T7" fmla="*/ 12 h 30"/>
                  <a:gd name="T8" fmla="*/ 12 w 18"/>
                  <a:gd name="T9" fmla="*/ 14 h 30"/>
                  <a:gd name="T10" fmla="*/ 8 w 18"/>
                  <a:gd name="T11" fmla="*/ 14 h 30"/>
                  <a:gd name="T12" fmla="*/ 10 w 18"/>
                  <a:gd name="T13" fmla="*/ 18 h 30"/>
                  <a:gd name="T14" fmla="*/ 12 w 18"/>
                  <a:gd name="T15" fmla="*/ 20 h 30"/>
                  <a:gd name="T16" fmla="*/ 10 w 18"/>
                  <a:gd name="T17" fmla="*/ 26 h 30"/>
                  <a:gd name="T18" fmla="*/ 6 w 18"/>
                  <a:gd name="T19" fmla="*/ 30 h 30"/>
                  <a:gd name="T20" fmla="*/ 0 w 18"/>
                  <a:gd name="T21" fmla="*/ 3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30">
                    <a:moveTo>
                      <a:pt x="0" y="30"/>
                    </a:moveTo>
                    <a:lnTo>
                      <a:pt x="8" y="0"/>
                    </a:lnTo>
                    <a:lnTo>
                      <a:pt x="18" y="4"/>
                    </a:lnTo>
                    <a:lnTo>
                      <a:pt x="16" y="12"/>
                    </a:lnTo>
                    <a:lnTo>
                      <a:pt x="12" y="14"/>
                    </a:lnTo>
                    <a:lnTo>
                      <a:pt x="8" y="14"/>
                    </a:lnTo>
                    <a:lnTo>
                      <a:pt x="10" y="18"/>
                    </a:lnTo>
                    <a:lnTo>
                      <a:pt x="12" y="20"/>
                    </a:lnTo>
                    <a:lnTo>
                      <a:pt x="10" y="26"/>
                    </a:lnTo>
                    <a:lnTo>
                      <a:pt x="6" y="30"/>
                    </a:lnTo>
                    <a:lnTo>
                      <a:pt x="0" y="3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10" name="Freeform 201"/>
              <p:cNvSpPr>
                <a:spLocks noChangeAspect="1"/>
              </p:cNvSpPr>
              <p:nvPr/>
            </p:nvSpPr>
            <p:spPr bwMode="gray">
              <a:xfrm>
                <a:off x="3220" y="1540"/>
                <a:ext cx="10" cy="20"/>
              </a:xfrm>
              <a:custGeom>
                <a:avLst/>
                <a:gdLst>
                  <a:gd name="T0" fmla="*/ 8 w 10"/>
                  <a:gd name="T1" fmla="*/ 20 h 20"/>
                  <a:gd name="T2" fmla="*/ 8 w 10"/>
                  <a:gd name="T3" fmla="*/ 0 h 20"/>
                  <a:gd name="T4" fmla="*/ 4 w 10"/>
                  <a:gd name="T5" fmla="*/ 0 h 20"/>
                  <a:gd name="T6" fmla="*/ 0 w 10"/>
                  <a:gd name="T7" fmla="*/ 20 h 20"/>
                  <a:gd name="T8" fmla="*/ 10 w 10"/>
                  <a:gd name="T9" fmla="*/ 20 h 20"/>
                  <a:gd name="T10" fmla="*/ 8 w 1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20">
                    <a:moveTo>
                      <a:pt x="8" y="20"/>
                    </a:moveTo>
                    <a:lnTo>
                      <a:pt x="8" y="0"/>
                    </a:lnTo>
                    <a:lnTo>
                      <a:pt x="4" y="0"/>
                    </a:lnTo>
                    <a:lnTo>
                      <a:pt x="0" y="20"/>
                    </a:lnTo>
                    <a:lnTo>
                      <a:pt x="10" y="20"/>
                    </a:lnTo>
                    <a:lnTo>
                      <a:pt x="8"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1" name="Group 202"/>
            <p:cNvGrpSpPr>
              <a:grpSpLocks noChangeAspect="1"/>
            </p:cNvGrpSpPr>
            <p:nvPr/>
          </p:nvGrpSpPr>
          <p:grpSpPr bwMode="auto">
            <a:xfrm>
              <a:off x="2981" y="1157"/>
              <a:ext cx="2010" cy="770"/>
              <a:chOff x="3020" y="734"/>
              <a:chExt cx="1968" cy="754"/>
            </a:xfrm>
            <a:grpFill/>
          </p:grpSpPr>
          <p:sp>
            <p:nvSpPr>
              <p:cNvPr id="76" name="Freeform 203"/>
              <p:cNvSpPr>
                <a:spLocks noChangeAspect="1"/>
              </p:cNvSpPr>
              <p:nvPr/>
            </p:nvSpPr>
            <p:spPr bwMode="gray">
              <a:xfrm>
                <a:off x="3246" y="894"/>
                <a:ext cx="26" cy="16"/>
              </a:xfrm>
              <a:custGeom>
                <a:avLst/>
                <a:gdLst>
                  <a:gd name="T0" fmla="*/ 26 w 26"/>
                  <a:gd name="T1" fmla="*/ 10 h 16"/>
                  <a:gd name="T2" fmla="*/ 20 w 26"/>
                  <a:gd name="T3" fmla="*/ 14 h 16"/>
                  <a:gd name="T4" fmla="*/ 14 w 26"/>
                  <a:gd name="T5" fmla="*/ 16 h 16"/>
                  <a:gd name="T6" fmla="*/ 8 w 26"/>
                  <a:gd name="T7" fmla="*/ 16 h 16"/>
                  <a:gd name="T8" fmla="*/ 4 w 26"/>
                  <a:gd name="T9" fmla="*/ 12 h 16"/>
                  <a:gd name="T10" fmla="*/ 2 w 26"/>
                  <a:gd name="T11" fmla="*/ 8 h 16"/>
                  <a:gd name="T12" fmla="*/ 0 w 26"/>
                  <a:gd name="T13" fmla="*/ 2 h 16"/>
                  <a:gd name="T14" fmla="*/ 8 w 26"/>
                  <a:gd name="T15" fmla="*/ 0 h 16"/>
                  <a:gd name="T16" fmla="*/ 12 w 26"/>
                  <a:gd name="T17" fmla="*/ 2 h 16"/>
                  <a:gd name="T18" fmla="*/ 16 w 26"/>
                  <a:gd name="T19" fmla="*/ 2 h 16"/>
                  <a:gd name="T20" fmla="*/ 20 w 26"/>
                  <a:gd name="T21" fmla="*/ 4 h 16"/>
                  <a:gd name="T22" fmla="*/ 26 w 26"/>
                  <a:gd name="T23" fmla="*/ 1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16">
                    <a:moveTo>
                      <a:pt x="26" y="10"/>
                    </a:moveTo>
                    <a:lnTo>
                      <a:pt x="20" y="14"/>
                    </a:lnTo>
                    <a:lnTo>
                      <a:pt x="14" y="16"/>
                    </a:lnTo>
                    <a:lnTo>
                      <a:pt x="8" y="16"/>
                    </a:lnTo>
                    <a:lnTo>
                      <a:pt x="4" y="12"/>
                    </a:lnTo>
                    <a:lnTo>
                      <a:pt x="2" y="8"/>
                    </a:lnTo>
                    <a:lnTo>
                      <a:pt x="0" y="2"/>
                    </a:lnTo>
                    <a:lnTo>
                      <a:pt x="8" y="0"/>
                    </a:lnTo>
                    <a:lnTo>
                      <a:pt x="12" y="2"/>
                    </a:lnTo>
                    <a:lnTo>
                      <a:pt x="16" y="2"/>
                    </a:lnTo>
                    <a:lnTo>
                      <a:pt x="20" y="4"/>
                    </a:lnTo>
                    <a:lnTo>
                      <a:pt x="26"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7" name="Freeform 204"/>
              <p:cNvSpPr>
                <a:spLocks noChangeAspect="1"/>
              </p:cNvSpPr>
              <p:nvPr/>
            </p:nvSpPr>
            <p:spPr bwMode="gray">
              <a:xfrm>
                <a:off x="3266" y="786"/>
                <a:ext cx="146" cy="94"/>
              </a:xfrm>
              <a:custGeom>
                <a:avLst/>
                <a:gdLst>
                  <a:gd name="T0" fmla="*/ 38 w 146"/>
                  <a:gd name="T1" fmla="*/ 94 h 94"/>
                  <a:gd name="T2" fmla="*/ 34 w 146"/>
                  <a:gd name="T3" fmla="*/ 92 h 94"/>
                  <a:gd name="T4" fmla="*/ 30 w 146"/>
                  <a:gd name="T5" fmla="*/ 86 h 94"/>
                  <a:gd name="T6" fmla="*/ 24 w 146"/>
                  <a:gd name="T7" fmla="*/ 76 h 94"/>
                  <a:gd name="T8" fmla="*/ 16 w 146"/>
                  <a:gd name="T9" fmla="*/ 76 h 94"/>
                  <a:gd name="T10" fmla="*/ 8 w 146"/>
                  <a:gd name="T11" fmla="*/ 76 h 94"/>
                  <a:gd name="T12" fmla="*/ 4 w 146"/>
                  <a:gd name="T13" fmla="*/ 74 h 94"/>
                  <a:gd name="T14" fmla="*/ 0 w 146"/>
                  <a:gd name="T15" fmla="*/ 72 h 94"/>
                  <a:gd name="T16" fmla="*/ 0 w 146"/>
                  <a:gd name="T17" fmla="*/ 70 h 94"/>
                  <a:gd name="T18" fmla="*/ 4 w 146"/>
                  <a:gd name="T19" fmla="*/ 68 h 94"/>
                  <a:gd name="T20" fmla="*/ 6 w 146"/>
                  <a:gd name="T21" fmla="*/ 66 h 94"/>
                  <a:gd name="T22" fmla="*/ 10 w 146"/>
                  <a:gd name="T23" fmla="*/ 60 h 94"/>
                  <a:gd name="T24" fmla="*/ 12 w 146"/>
                  <a:gd name="T25" fmla="*/ 54 h 94"/>
                  <a:gd name="T26" fmla="*/ 16 w 146"/>
                  <a:gd name="T27" fmla="*/ 54 h 94"/>
                  <a:gd name="T28" fmla="*/ 22 w 146"/>
                  <a:gd name="T29" fmla="*/ 52 h 94"/>
                  <a:gd name="T30" fmla="*/ 24 w 146"/>
                  <a:gd name="T31" fmla="*/ 42 h 94"/>
                  <a:gd name="T32" fmla="*/ 26 w 146"/>
                  <a:gd name="T33" fmla="*/ 34 h 94"/>
                  <a:gd name="T34" fmla="*/ 30 w 146"/>
                  <a:gd name="T35" fmla="*/ 28 h 94"/>
                  <a:gd name="T36" fmla="*/ 36 w 146"/>
                  <a:gd name="T37" fmla="*/ 22 h 94"/>
                  <a:gd name="T38" fmla="*/ 52 w 146"/>
                  <a:gd name="T39" fmla="*/ 16 h 94"/>
                  <a:gd name="T40" fmla="*/ 68 w 146"/>
                  <a:gd name="T41" fmla="*/ 10 h 94"/>
                  <a:gd name="T42" fmla="*/ 100 w 146"/>
                  <a:gd name="T43" fmla="*/ 10 h 94"/>
                  <a:gd name="T44" fmla="*/ 114 w 146"/>
                  <a:gd name="T45" fmla="*/ 2 h 94"/>
                  <a:gd name="T46" fmla="*/ 122 w 146"/>
                  <a:gd name="T47" fmla="*/ 0 h 94"/>
                  <a:gd name="T48" fmla="*/ 132 w 146"/>
                  <a:gd name="T49" fmla="*/ 0 h 94"/>
                  <a:gd name="T50" fmla="*/ 140 w 146"/>
                  <a:gd name="T51" fmla="*/ 0 h 94"/>
                  <a:gd name="T52" fmla="*/ 146 w 146"/>
                  <a:gd name="T53" fmla="*/ 2 h 94"/>
                  <a:gd name="T54" fmla="*/ 146 w 146"/>
                  <a:gd name="T55" fmla="*/ 6 h 94"/>
                  <a:gd name="T56" fmla="*/ 144 w 146"/>
                  <a:gd name="T57" fmla="*/ 10 h 94"/>
                  <a:gd name="T58" fmla="*/ 138 w 146"/>
                  <a:gd name="T59" fmla="*/ 12 h 94"/>
                  <a:gd name="T60" fmla="*/ 124 w 146"/>
                  <a:gd name="T61" fmla="*/ 16 h 94"/>
                  <a:gd name="T62" fmla="*/ 86 w 146"/>
                  <a:gd name="T63" fmla="*/ 26 h 94"/>
                  <a:gd name="T64" fmla="*/ 70 w 146"/>
                  <a:gd name="T65" fmla="*/ 32 h 94"/>
                  <a:gd name="T66" fmla="*/ 56 w 146"/>
                  <a:gd name="T67" fmla="*/ 40 h 94"/>
                  <a:gd name="T68" fmla="*/ 52 w 146"/>
                  <a:gd name="T69" fmla="*/ 44 h 94"/>
                  <a:gd name="T70" fmla="*/ 46 w 146"/>
                  <a:gd name="T71" fmla="*/ 50 h 94"/>
                  <a:gd name="T72" fmla="*/ 42 w 146"/>
                  <a:gd name="T73" fmla="*/ 56 h 94"/>
                  <a:gd name="T74" fmla="*/ 40 w 146"/>
                  <a:gd name="T75" fmla="*/ 62 h 94"/>
                  <a:gd name="T76" fmla="*/ 42 w 146"/>
                  <a:gd name="T77" fmla="*/ 70 h 94"/>
                  <a:gd name="T78" fmla="*/ 46 w 146"/>
                  <a:gd name="T79" fmla="*/ 74 h 94"/>
                  <a:gd name="T80" fmla="*/ 50 w 146"/>
                  <a:gd name="T81" fmla="*/ 78 h 94"/>
                  <a:gd name="T82" fmla="*/ 56 w 146"/>
                  <a:gd name="T83" fmla="*/ 80 h 94"/>
                  <a:gd name="T84" fmla="*/ 68 w 146"/>
                  <a:gd name="T85" fmla="*/ 86 h 94"/>
                  <a:gd name="T86" fmla="*/ 74 w 146"/>
                  <a:gd name="T87" fmla="*/ 88 h 94"/>
                  <a:gd name="T88" fmla="*/ 78 w 146"/>
                  <a:gd name="T89" fmla="*/ 92 h 94"/>
                  <a:gd name="T90" fmla="*/ 68 w 146"/>
                  <a:gd name="T91" fmla="*/ 92 h 94"/>
                  <a:gd name="T92" fmla="*/ 58 w 146"/>
                  <a:gd name="T93" fmla="*/ 92 h 94"/>
                  <a:gd name="T94" fmla="*/ 38 w 146"/>
                  <a:gd name="T95" fmla="*/ 94 h 9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6" h="94">
                    <a:moveTo>
                      <a:pt x="38" y="94"/>
                    </a:moveTo>
                    <a:lnTo>
                      <a:pt x="34" y="92"/>
                    </a:lnTo>
                    <a:lnTo>
                      <a:pt x="30" y="86"/>
                    </a:lnTo>
                    <a:lnTo>
                      <a:pt x="24" y="76"/>
                    </a:lnTo>
                    <a:lnTo>
                      <a:pt x="16" y="76"/>
                    </a:lnTo>
                    <a:lnTo>
                      <a:pt x="8" y="76"/>
                    </a:lnTo>
                    <a:lnTo>
                      <a:pt x="4" y="74"/>
                    </a:lnTo>
                    <a:lnTo>
                      <a:pt x="0" y="72"/>
                    </a:lnTo>
                    <a:lnTo>
                      <a:pt x="0" y="70"/>
                    </a:lnTo>
                    <a:lnTo>
                      <a:pt x="4" y="68"/>
                    </a:lnTo>
                    <a:lnTo>
                      <a:pt x="6" y="66"/>
                    </a:lnTo>
                    <a:lnTo>
                      <a:pt x="10" y="60"/>
                    </a:lnTo>
                    <a:lnTo>
                      <a:pt x="12" y="54"/>
                    </a:lnTo>
                    <a:lnTo>
                      <a:pt x="16" y="54"/>
                    </a:lnTo>
                    <a:lnTo>
                      <a:pt x="22" y="52"/>
                    </a:lnTo>
                    <a:lnTo>
                      <a:pt x="24" y="42"/>
                    </a:lnTo>
                    <a:lnTo>
                      <a:pt x="26" y="34"/>
                    </a:lnTo>
                    <a:lnTo>
                      <a:pt x="30" y="28"/>
                    </a:lnTo>
                    <a:lnTo>
                      <a:pt x="36" y="22"/>
                    </a:lnTo>
                    <a:lnTo>
                      <a:pt x="52" y="16"/>
                    </a:lnTo>
                    <a:lnTo>
                      <a:pt x="68" y="10"/>
                    </a:lnTo>
                    <a:lnTo>
                      <a:pt x="100" y="10"/>
                    </a:lnTo>
                    <a:lnTo>
                      <a:pt x="114" y="2"/>
                    </a:lnTo>
                    <a:lnTo>
                      <a:pt x="122" y="0"/>
                    </a:lnTo>
                    <a:lnTo>
                      <a:pt x="132" y="0"/>
                    </a:lnTo>
                    <a:lnTo>
                      <a:pt x="140" y="0"/>
                    </a:lnTo>
                    <a:lnTo>
                      <a:pt x="146" y="2"/>
                    </a:lnTo>
                    <a:lnTo>
                      <a:pt x="146" y="6"/>
                    </a:lnTo>
                    <a:lnTo>
                      <a:pt x="144" y="10"/>
                    </a:lnTo>
                    <a:lnTo>
                      <a:pt x="138" y="12"/>
                    </a:lnTo>
                    <a:lnTo>
                      <a:pt x="124" y="16"/>
                    </a:lnTo>
                    <a:lnTo>
                      <a:pt x="86" y="26"/>
                    </a:lnTo>
                    <a:lnTo>
                      <a:pt x="70" y="32"/>
                    </a:lnTo>
                    <a:lnTo>
                      <a:pt x="56" y="40"/>
                    </a:lnTo>
                    <a:lnTo>
                      <a:pt x="52" y="44"/>
                    </a:lnTo>
                    <a:lnTo>
                      <a:pt x="46" y="50"/>
                    </a:lnTo>
                    <a:lnTo>
                      <a:pt x="42" y="56"/>
                    </a:lnTo>
                    <a:lnTo>
                      <a:pt x="40" y="62"/>
                    </a:lnTo>
                    <a:lnTo>
                      <a:pt x="42" y="70"/>
                    </a:lnTo>
                    <a:lnTo>
                      <a:pt x="46" y="74"/>
                    </a:lnTo>
                    <a:lnTo>
                      <a:pt x="50" y="78"/>
                    </a:lnTo>
                    <a:lnTo>
                      <a:pt x="56" y="80"/>
                    </a:lnTo>
                    <a:lnTo>
                      <a:pt x="68" y="86"/>
                    </a:lnTo>
                    <a:lnTo>
                      <a:pt x="74" y="88"/>
                    </a:lnTo>
                    <a:lnTo>
                      <a:pt x="78" y="92"/>
                    </a:lnTo>
                    <a:lnTo>
                      <a:pt x="68" y="92"/>
                    </a:lnTo>
                    <a:lnTo>
                      <a:pt x="58" y="92"/>
                    </a:lnTo>
                    <a:lnTo>
                      <a:pt x="38" y="9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8" name="Freeform 205"/>
              <p:cNvSpPr>
                <a:spLocks noChangeAspect="1"/>
              </p:cNvSpPr>
              <p:nvPr/>
            </p:nvSpPr>
            <p:spPr bwMode="gray">
              <a:xfrm>
                <a:off x="3598" y="734"/>
                <a:ext cx="106" cy="30"/>
              </a:xfrm>
              <a:custGeom>
                <a:avLst/>
                <a:gdLst>
                  <a:gd name="T0" fmla="*/ 106 w 106"/>
                  <a:gd name="T1" fmla="*/ 26 h 30"/>
                  <a:gd name="T2" fmla="*/ 98 w 106"/>
                  <a:gd name="T3" fmla="*/ 28 h 30"/>
                  <a:gd name="T4" fmla="*/ 92 w 106"/>
                  <a:gd name="T5" fmla="*/ 28 h 30"/>
                  <a:gd name="T6" fmla="*/ 82 w 106"/>
                  <a:gd name="T7" fmla="*/ 26 h 30"/>
                  <a:gd name="T8" fmla="*/ 80 w 106"/>
                  <a:gd name="T9" fmla="*/ 28 h 30"/>
                  <a:gd name="T10" fmla="*/ 78 w 106"/>
                  <a:gd name="T11" fmla="*/ 30 h 30"/>
                  <a:gd name="T12" fmla="*/ 64 w 106"/>
                  <a:gd name="T13" fmla="*/ 28 h 30"/>
                  <a:gd name="T14" fmla="*/ 50 w 106"/>
                  <a:gd name="T15" fmla="*/ 24 h 30"/>
                  <a:gd name="T16" fmla="*/ 44 w 106"/>
                  <a:gd name="T17" fmla="*/ 22 h 30"/>
                  <a:gd name="T18" fmla="*/ 38 w 106"/>
                  <a:gd name="T19" fmla="*/ 18 h 30"/>
                  <a:gd name="T20" fmla="*/ 36 w 106"/>
                  <a:gd name="T21" fmla="*/ 14 h 30"/>
                  <a:gd name="T22" fmla="*/ 36 w 106"/>
                  <a:gd name="T23" fmla="*/ 10 h 30"/>
                  <a:gd name="T24" fmla="*/ 20 w 106"/>
                  <a:gd name="T25" fmla="*/ 10 h 30"/>
                  <a:gd name="T26" fmla="*/ 10 w 106"/>
                  <a:gd name="T27" fmla="*/ 10 h 30"/>
                  <a:gd name="T28" fmla="*/ 4 w 106"/>
                  <a:gd name="T29" fmla="*/ 8 h 30"/>
                  <a:gd name="T30" fmla="*/ 2 w 106"/>
                  <a:gd name="T31" fmla="*/ 6 h 30"/>
                  <a:gd name="T32" fmla="*/ 0 w 106"/>
                  <a:gd name="T33" fmla="*/ 4 h 30"/>
                  <a:gd name="T34" fmla="*/ 2 w 106"/>
                  <a:gd name="T35" fmla="*/ 2 h 30"/>
                  <a:gd name="T36" fmla="*/ 4 w 106"/>
                  <a:gd name="T37" fmla="*/ 2 h 30"/>
                  <a:gd name="T38" fmla="*/ 12 w 106"/>
                  <a:gd name="T39" fmla="*/ 0 h 30"/>
                  <a:gd name="T40" fmla="*/ 24 w 106"/>
                  <a:gd name="T41" fmla="*/ 0 h 30"/>
                  <a:gd name="T42" fmla="*/ 34 w 106"/>
                  <a:gd name="T43" fmla="*/ 0 h 30"/>
                  <a:gd name="T44" fmla="*/ 44 w 106"/>
                  <a:gd name="T45" fmla="*/ 2 h 30"/>
                  <a:gd name="T46" fmla="*/ 52 w 106"/>
                  <a:gd name="T47" fmla="*/ 4 h 30"/>
                  <a:gd name="T48" fmla="*/ 54 w 106"/>
                  <a:gd name="T49" fmla="*/ 8 h 30"/>
                  <a:gd name="T50" fmla="*/ 54 w 106"/>
                  <a:gd name="T51" fmla="*/ 10 h 30"/>
                  <a:gd name="T52" fmla="*/ 48 w 106"/>
                  <a:gd name="T53" fmla="*/ 10 h 30"/>
                  <a:gd name="T54" fmla="*/ 60 w 106"/>
                  <a:gd name="T55" fmla="*/ 12 h 30"/>
                  <a:gd name="T56" fmla="*/ 66 w 106"/>
                  <a:gd name="T57" fmla="*/ 14 h 30"/>
                  <a:gd name="T58" fmla="*/ 70 w 106"/>
                  <a:gd name="T59" fmla="*/ 14 h 30"/>
                  <a:gd name="T60" fmla="*/ 74 w 106"/>
                  <a:gd name="T61" fmla="*/ 14 h 30"/>
                  <a:gd name="T62" fmla="*/ 78 w 106"/>
                  <a:gd name="T63" fmla="*/ 12 h 30"/>
                  <a:gd name="T64" fmla="*/ 86 w 106"/>
                  <a:gd name="T65" fmla="*/ 14 h 30"/>
                  <a:gd name="T66" fmla="*/ 92 w 106"/>
                  <a:gd name="T67" fmla="*/ 16 h 30"/>
                  <a:gd name="T68" fmla="*/ 102 w 106"/>
                  <a:gd name="T69" fmla="*/ 26 h 30"/>
                  <a:gd name="T70" fmla="*/ 106 w 106"/>
                  <a:gd name="T71" fmla="*/ 26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6" h="30">
                    <a:moveTo>
                      <a:pt x="106" y="26"/>
                    </a:moveTo>
                    <a:lnTo>
                      <a:pt x="98" y="28"/>
                    </a:lnTo>
                    <a:lnTo>
                      <a:pt x="92" y="28"/>
                    </a:lnTo>
                    <a:lnTo>
                      <a:pt x="82" y="26"/>
                    </a:lnTo>
                    <a:lnTo>
                      <a:pt x="80" y="28"/>
                    </a:lnTo>
                    <a:lnTo>
                      <a:pt x="78" y="30"/>
                    </a:lnTo>
                    <a:lnTo>
                      <a:pt x="64" y="28"/>
                    </a:lnTo>
                    <a:lnTo>
                      <a:pt x="50" y="24"/>
                    </a:lnTo>
                    <a:lnTo>
                      <a:pt x="44" y="22"/>
                    </a:lnTo>
                    <a:lnTo>
                      <a:pt x="38" y="18"/>
                    </a:lnTo>
                    <a:lnTo>
                      <a:pt x="36" y="14"/>
                    </a:lnTo>
                    <a:lnTo>
                      <a:pt x="36" y="10"/>
                    </a:lnTo>
                    <a:lnTo>
                      <a:pt x="20" y="10"/>
                    </a:lnTo>
                    <a:lnTo>
                      <a:pt x="10" y="10"/>
                    </a:lnTo>
                    <a:lnTo>
                      <a:pt x="4" y="8"/>
                    </a:lnTo>
                    <a:lnTo>
                      <a:pt x="2" y="6"/>
                    </a:lnTo>
                    <a:lnTo>
                      <a:pt x="0" y="4"/>
                    </a:lnTo>
                    <a:lnTo>
                      <a:pt x="2" y="2"/>
                    </a:lnTo>
                    <a:lnTo>
                      <a:pt x="4" y="2"/>
                    </a:lnTo>
                    <a:lnTo>
                      <a:pt x="12" y="0"/>
                    </a:lnTo>
                    <a:lnTo>
                      <a:pt x="24" y="0"/>
                    </a:lnTo>
                    <a:lnTo>
                      <a:pt x="34" y="0"/>
                    </a:lnTo>
                    <a:lnTo>
                      <a:pt x="44" y="2"/>
                    </a:lnTo>
                    <a:lnTo>
                      <a:pt x="52" y="4"/>
                    </a:lnTo>
                    <a:lnTo>
                      <a:pt x="54" y="8"/>
                    </a:lnTo>
                    <a:lnTo>
                      <a:pt x="54" y="10"/>
                    </a:lnTo>
                    <a:lnTo>
                      <a:pt x="48" y="10"/>
                    </a:lnTo>
                    <a:lnTo>
                      <a:pt x="60" y="12"/>
                    </a:lnTo>
                    <a:lnTo>
                      <a:pt x="66" y="14"/>
                    </a:lnTo>
                    <a:lnTo>
                      <a:pt x="70" y="14"/>
                    </a:lnTo>
                    <a:lnTo>
                      <a:pt x="74" y="14"/>
                    </a:lnTo>
                    <a:lnTo>
                      <a:pt x="78" y="12"/>
                    </a:lnTo>
                    <a:lnTo>
                      <a:pt x="86" y="14"/>
                    </a:lnTo>
                    <a:lnTo>
                      <a:pt x="92" y="16"/>
                    </a:lnTo>
                    <a:lnTo>
                      <a:pt x="102" y="26"/>
                    </a:lnTo>
                    <a:lnTo>
                      <a:pt x="106"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9" name="Freeform 206"/>
              <p:cNvSpPr>
                <a:spLocks noChangeAspect="1"/>
              </p:cNvSpPr>
              <p:nvPr/>
            </p:nvSpPr>
            <p:spPr bwMode="gray">
              <a:xfrm>
                <a:off x="3714" y="754"/>
                <a:ext cx="52" cy="22"/>
              </a:xfrm>
              <a:custGeom>
                <a:avLst/>
                <a:gdLst>
                  <a:gd name="T0" fmla="*/ 6 w 52"/>
                  <a:gd name="T1" fmla="*/ 22 h 22"/>
                  <a:gd name="T2" fmla="*/ 4 w 52"/>
                  <a:gd name="T3" fmla="*/ 22 h 22"/>
                  <a:gd name="T4" fmla="*/ 2 w 52"/>
                  <a:gd name="T5" fmla="*/ 20 h 22"/>
                  <a:gd name="T6" fmla="*/ 0 w 52"/>
                  <a:gd name="T7" fmla="*/ 18 h 22"/>
                  <a:gd name="T8" fmla="*/ 0 w 52"/>
                  <a:gd name="T9" fmla="*/ 6 h 22"/>
                  <a:gd name="T10" fmla="*/ 4 w 52"/>
                  <a:gd name="T11" fmla="*/ 2 h 22"/>
                  <a:gd name="T12" fmla="*/ 6 w 52"/>
                  <a:gd name="T13" fmla="*/ 0 h 22"/>
                  <a:gd name="T14" fmla="*/ 14 w 52"/>
                  <a:gd name="T15" fmla="*/ 0 h 22"/>
                  <a:gd name="T16" fmla="*/ 20 w 52"/>
                  <a:gd name="T17" fmla="*/ 4 h 22"/>
                  <a:gd name="T18" fmla="*/ 32 w 52"/>
                  <a:gd name="T19" fmla="*/ 6 h 22"/>
                  <a:gd name="T20" fmla="*/ 52 w 52"/>
                  <a:gd name="T21" fmla="*/ 10 h 22"/>
                  <a:gd name="T22" fmla="*/ 50 w 52"/>
                  <a:gd name="T23" fmla="*/ 14 h 22"/>
                  <a:gd name="T24" fmla="*/ 46 w 52"/>
                  <a:gd name="T25" fmla="*/ 16 h 22"/>
                  <a:gd name="T26" fmla="*/ 40 w 52"/>
                  <a:gd name="T27" fmla="*/ 18 h 22"/>
                  <a:gd name="T28" fmla="*/ 28 w 52"/>
                  <a:gd name="T29" fmla="*/ 18 h 22"/>
                  <a:gd name="T30" fmla="*/ 20 w 52"/>
                  <a:gd name="T31" fmla="*/ 20 h 22"/>
                  <a:gd name="T32" fmla="*/ 14 w 52"/>
                  <a:gd name="T33" fmla="*/ 22 h 22"/>
                  <a:gd name="T34" fmla="*/ 6 w 52"/>
                  <a:gd name="T35" fmla="*/ 22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22">
                    <a:moveTo>
                      <a:pt x="6" y="22"/>
                    </a:moveTo>
                    <a:lnTo>
                      <a:pt x="4" y="22"/>
                    </a:lnTo>
                    <a:lnTo>
                      <a:pt x="2" y="20"/>
                    </a:lnTo>
                    <a:lnTo>
                      <a:pt x="0" y="18"/>
                    </a:lnTo>
                    <a:lnTo>
                      <a:pt x="0" y="6"/>
                    </a:lnTo>
                    <a:lnTo>
                      <a:pt x="4" y="2"/>
                    </a:lnTo>
                    <a:lnTo>
                      <a:pt x="6" y="0"/>
                    </a:lnTo>
                    <a:lnTo>
                      <a:pt x="14" y="0"/>
                    </a:lnTo>
                    <a:lnTo>
                      <a:pt x="20" y="4"/>
                    </a:lnTo>
                    <a:lnTo>
                      <a:pt x="32" y="6"/>
                    </a:lnTo>
                    <a:lnTo>
                      <a:pt x="52" y="10"/>
                    </a:lnTo>
                    <a:lnTo>
                      <a:pt x="50" y="14"/>
                    </a:lnTo>
                    <a:lnTo>
                      <a:pt x="46" y="16"/>
                    </a:lnTo>
                    <a:lnTo>
                      <a:pt x="40" y="18"/>
                    </a:lnTo>
                    <a:lnTo>
                      <a:pt x="28" y="18"/>
                    </a:lnTo>
                    <a:lnTo>
                      <a:pt x="20" y="20"/>
                    </a:lnTo>
                    <a:lnTo>
                      <a:pt x="14" y="22"/>
                    </a:lnTo>
                    <a:lnTo>
                      <a:pt x="6"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0" name="Freeform 207"/>
              <p:cNvSpPr>
                <a:spLocks noChangeAspect="1"/>
              </p:cNvSpPr>
              <p:nvPr/>
            </p:nvSpPr>
            <p:spPr bwMode="gray">
              <a:xfrm>
                <a:off x="4158" y="796"/>
                <a:ext cx="92" cy="18"/>
              </a:xfrm>
              <a:custGeom>
                <a:avLst/>
                <a:gdLst>
                  <a:gd name="T0" fmla="*/ 72 w 92"/>
                  <a:gd name="T1" fmla="*/ 12 h 18"/>
                  <a:gd name="T2" fmla="*/ 72 w 92"/>
                  <a:gd name="T3" fmla="*/ 18 h 18"/>
                  <a:gd name="T4" fmla="*/ 38 w 92"/>
                  <a:gd name="T5" fmla="*/ 18 h 18"/>
                  <a:gd name="T6" fmla="*/ 28 w 92"/>
                  <a:gd name="T7" fmla="*/ 18 h 18"/>
                  <a:gd name="T8" fmla="*/ 14 w 92"/>
                  <a:gd name="T9" fmla="*/ 18 h 18"/>
                  <a:gd name="T10" fmla="*/ 10 w 92"/>
                  <a:gd name="T11" fmla="*/ 16 h 18"/>
                  <a:gd name="T12" fmla="*/ 4 w 92"/>
                  <a:gd name="T13" fmla="*/ 12 h 18"/>
                  <a:gd name="T14" fmla="*/ 0 w 92"/>
                  <a:gd name="T15" fmla="*/ 10 h 18"/>
                  <a:gd name="T16" fmla="*/ 0 w 92"/>
                  <a:gd name="T17" fmla="*/ 6 h 18"/>
                  <a:gd name="T18" fmla="*/ 0 w 92"/>
                  <a:gd name="T19" fmla="*/ 4 h 18"/>
                  <a:gd name="T20" fmla="*/ 4 w 92"/>
                  <a:gd name="T21" fmla="*/ 2 h 18"/>
                  <a:gd name="T22" fmla="*/ 10 w 92"/>
                  <a:gd name="T23" fmla="*/ 0 h 18"/>
                  <a:gd name="T24" fmla="*/ 14 w 92"/>
                  <a:gd name="T25" fmla="*/ 0 h 18"/>
                  <a:gd name="T26" fmla="*/ 20 w 92"/>
                  <a:gd name="T27" fmla="*/ 4 h 18"/>
                  <a:gd name="T28" fmla="*/ 26 w 92"/>
                  <a:gd name="T29" fmla="*/ 6 h 18"/>
                  <a:gd name="T30" fmla="*/ 32 w 92"/>
                  <a:gd name="T31" fmla="*/ 6 h 18"/>
                  <a:gd name="T32" fmla="*/ 36 w 92"/>
                  <a:gd name="T33" fmla="*/ 6 h 18"/>
                  <a:gd name="T34" fmla="*/ 36 w 92"/>
                  <a:gd name="T35" fmla="*/ 4 h 18"/>
                  <a:gd name="T36" fmla="*/ 38 w 92"/>
                  <a:gd name="T37" fmla="*/ 2 h 18"/>
                  <a:gd name="T38" fmla="*/ 40 w 92"/>
                  <a:gd name="T39" fmla="*/ 2 h 18"/>
                  <a:gd name="T40" fmla="*/ 54 w 92"/>
                  <a:gd name="T41" fmla="*/ 2 h 18"/>
                  <a:gd name="T42" fmla="*/ 68 w 92"/>
                  <a:gd name="T43" fmla="*/ 4 h 18"/>
                  <a:gd name="T44" fmla="*/ 84 w 92"/>
                  <a:gd name="T45" fmla="*/ 6 h 18"/>
                  <a:gd name="T46" fmla="*/ 90 w 92"/>
                  <a:gd name="T47" fmla="*/ 8 h 18"/>
                  <a:gd name="T48" fmla="*/ 92 w 92"/>
                  <a:gd name="T49" fmla="*/ 12 h 18"/>
                  <a:gd name="T50" fmla="*/ 82 w 92"/>
                  <a:gd name="T51" fmla="*/ 16 h 18"/>
                  <a:gd name="T52" fmla="*/ 76 w 92"/>
                  <a:gd name="T53" fmla="*/ 16 h 18"/>
                  <a:gd name="T54" fmla="*/ 72 w 92"/>
                  <a:gd name="T55" fmla="*/ 12 h 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2" h="18">
                    <a:moveTo>
                      <a:pt x="72" y="12"/>
                    </a:moveTo>
                    <a:lnTo>
                      <a:pt x="72" y="18"/>
                    </a:lnTo>
                    <a:lnTo>
                      <a:pt x="38" y="18"/>
                    </a:lnTo>
                    <a:lnTo>
                      <a:pt x="28" y="18"/>
                    </a:lnTo>
                    <a:lnTo>
                      <a:pt x="14" y="18"/>
                    </a:lnTo>
                    <a:lnTo>
                      <a:pt x="10" y="16"/>
                    </a:lnTo>
                    <a:lnTo>
                      <a:pt x="4" y="12"/>
                    </a:lnTo>
                    <a:lnTo>
                      <a:pt x="0" y="10"/>
                    </a:lnTo>
                    <a:lnTo>
                      <a:pt x="0" y="6"/>
                    </a:lnTo>
                    <a:lnTo>
                      <a:pt x="0" y="4"/>
                    </a:lnTo>
                    <a:lnTo>
                      <a:pt x="4" y="2"/>
                    </a:lnTo>
                    <a:lnTo>
                      <a:pt x="10" y="0"/>
                    </a:lnTo>
                    <a:lnTo>
                      <a:pt x="14" y="0"/>
                    </a:lnTo>
                    <a:lnTo>
                      <a:pt x="20" y="4"/>
                    </a:lnTo>
                    <a:lnTo>
                      <a:pt x="26" y="6"/>
                    </a:lnTo>
                    <a:lnTo>
                      <a:pt x="32" y="6"/>
                    </a:lnTo>
                    <a:lnTo>
                      <a:pt x="36" y="6"/>
                    </a:lnTo>
                    <a:lnTo>
                      <a:pt x="36" y="4"/>
                    </a:lnTo>
                    <a:lnTo>
                      <a:pt x="38" y="2"/>
                    </a:lnTo>
                    <a:lnTo>
                      <a:pt x="40" y="2"/>
                    </a:lnTo>
                    <a:lnTo>
                      <a:pt x="54" y="2"/>
                    </a:lnTo>
                    <a:lnTo>
                      <a:pt x="68" y="4"/>
                    </a:lnTo>
                    <a:lnTo>
                      <a:pt x="84" y="6"/>
                    </a:lnTo>
                    <a:lnTo>
                      <a:pt x="90" y="8"/>
                    </a:lnTo>
                    <a:lnTo>
                      <a:pt x="92" y="12"/>
                    </a:lnTo>
                    <a:lnTo>
                      <a:pt x="82" y="16"/>
                    </a:lnTo>
                    <a:lnTo>
                      <a:pt x="76" y="16"/>
                    </a:lnTo>
                    <a:lnTo>
                      <a:pt x="7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1" name="Freeform 208"/>
              <p:cNvSpPr>
                <a:spLocks noChangeAspect="1"/>
              </p:cNvSpPr>
              <p:nvPr/>
            </p:nvSpPr>
            <p:spPr bwMode="gray">
              <a:xfrm>
                <a:off x="4264" y="802"/>
                <a:ext cx="52" cy="16"/>
              </a:xfrm>
              <a:custGeom>
                <a:avLst/>
                <a:gdLst>
                  <a:gd name="T0" fmla="*/ 42 w 52"/>
                  <a:gd name="T1" fmla="*/ 16 h 16"/>
                  <a:gd name="T2" fmla="*/ 32 w 52"/>
                  <a:gd name="T3" fmla="*/ 16 h 16"/>
                  <a:gd name="T4" fmla="*/ 18 w 52"/>
                  <a:gd name="T5" fmla="*/ 12 h 16"/>
                  <a:gd name="T6" fmla="*/ 6 w 52"/>
                  <a:gd name="T7" fmla="*/ 8 h 16"/>
                  <a:gd name="T8" fmla="*/ 2 w 52"/>
                  <a:gd name="T9" fmla="*/ 4 h 16"/>
                  <a:gd name="T10" fmla="*/ 0 w 52"/>
                  <a:gd name="T11" fmla="*/ 0 h 16"/>
                  <a:gd name="T12" fmla="*/ 8 w 52"/>
                  <a:gd name="T13" fmla="*/ 0 h 16"/>
                  <a:gd name="T14" fmla="*/ 18 w 52"/>
                  <a:gd name="T15" fmla="*/ 4 h 16"/>
                  <a:gd name="T16" fmla="*/ 30 w 52"/>
                  <a:gd name="T17" fmla="*/ 4 h 16"/>
                  <a:gd name="T18" fmla="*/ 42 w 52"/>
                  <a:gd name="T19" fmla="*/ 6 h 16"/>
                  <a:gd name="T20" fmla="*/ 46 w 52"/>
                  <a:gd name="T21" fmla="*/ 6 h 16"/>
                  <a:gd name="T22" fmla="*/ 52 w 52"/>
                  <a:gd name="T23" fmla="*/ 8 h 16"/>
                  <a:gd name="T24" fmla="*/ 48 w 52"/>
                  <a:gd name="T25" fmla="*/ 14 h 16"/>
                  <a:gd name="T26" fmla="*/ 42 w 52"/>
                  <a:gd name="T27" fmla="*/ 1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2" h="16">
                    <a:moveTo>
                      <a:pt x="42" y="16"/>
                    </a:moveTo>
                    <a:lnTo>
                      <a:pt x="32" y="16"/>
                    </a:lnTo>
                    <a:lnTo>
                      <a:pt x="18" y="12"/>
                    </a:lnTo>
                    <a:lnTo>
                      <a:pt x="6" y="8"/>
                    </a:lnTo>
                    <a:lnTo>
                      <a:pt x="2" y="4"/>
                    </a:lnTo>
                    <a:lnTo>
                      <a:pt x="0" y="0"/>
                    </a:lnTo>
                    <a:lnTo>
                      <a:pt x="8" y="0"/>
                    </a:lnTo>
                    <a:lnTo>
                      <a:pt x="18" y="4"/>
                    </a:lnTo>
                    <a:lnTo>
                      <a:pt x="30" y="4"/>
                    </a:lnTo>
                    <a:lnTo>
                      <a:pt x="42" y="6"/>
                    </a:lnTo>
                    <a:lnTo>
                      <a:pt x="46" y="6"/>
                    </a:lnTo>
                    <a:lnTo>
                      <a:pt x="52" y="8"/>
                    </a:lnTo>
                    <a:lnTo>
                      <a:pt x="48" y="14"/>
                    </a:lnTo>
                    <a:lnTo>
                      <a:pt x="42"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2" name="Freeform 209"/>
              <p:cNvSpPr>
                <a:spLocks noChangeAspect="1"/>
              </p:cNvSpPr>
              <p:nvPr/>
            </p:nvSpPr>
            <p:spPr bwMode="gray">
              <a:xfrm>
                <a:off x="4728" y="862"/>
                <a:ext cx="38" cy="14"/>
              </a:xfrm>
              <a:custGeom>
                <a:avLst/>
                <a:gdLst>
                  <a:gd name="T0" fmla="*/ 18 w 38"/>
                  <a:gd name="T1" fmla="*/ 10 h 14"/>
                  <a:gd name="T2" fmla="*/ 14 w 38"/>
                  <a:gd name="T3" fmla="*/ 12 h 14"/>
                  <a:gd name="T4" fmla="*/ 10 w 38"/>
                  <a:gd name="T5" fmla="*/ 14 h 14"/>
                  <a:gd name="T6" fmla="*/ 6 w 38"/>
                  <a:gd name="T7" fmla="*/ 14 h 14"/>
                  <a:gd name="T8" fmla="*/ 2 w 38"/>
                  <a:gd name="T9" fmla="*/ 12 h 14"/>
                  <a:gd name="T10" fmla="*/ 0 w 38"/>
                  <a:gd name="T11" fmla="*/ 8 h 14"/>
                  <a:gd name="T12" fmla="*/ 2 w 38"/>
                  <a:gd name="T13" fmla="*/ 6 h 14"/>
                  <a:gd name="T14" fmla="*/ 8 w 38"/>
                  <a:gd name="T15" fmla="*/ 2 h 14"/>
                  <a:gd name="T16" fmla="*/ 14 w 38"/>
                  <a:gd name="T17" fmla="*/ 0 h 14"/>
                  <a:gd name="T18" fmla="*/ 22 w 38"/>
                  <a:gd name="T19" fmla="*/ 0 h 14"/>
                  <a:gd name="T20" fmla="*/ 28 w 38"/>
                  <a:gd name="T21" fmla="*/ 4 h 14"/>
                  <a:gd name="T22" fmla="*/ 38 w 38"/>
                  <a:gd name="T23" fmla="*/ 10 h 14"/>
                  <a:gd name="T24" fmla="*/ 28 w 38"/>
                  <a:gd name="T25" fmla="*/ 12 h 14"/>
                  <a:gd name="T26" fmla="*/ 18 w 38"/>
                  <a:gd name="T27" fmla="*/ 1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14">
                    <a:moveTo>
                      <a:pt x="18" y="10"/>
                    </a:moveTo>
                    <a:lnTo>
                      <a:pt x="14" y="12"/>
                    </a:lnTo>
                    <a:lnTo>
                      <a:pt x="10" y="14"/>
                    </a:lnTo>
                    <a:lnTo>
                      <a:pt x="6" y="14"/>
                    </a:lnTo>
                    <a:lnTo>
                      <a:pt x="2" y="12"/>
                    </a:lnTo>
                    <a:lnTo>
                      <a:pt x="0" y="8"/>
                    </a:lnTo>
                    <a:lnTo>
                      <a:pt x="2" y="6"/>
                    </a:lnTo>
                    <a:lnTo>
                      <a:pt x="8" y="2"/>
                    </a:lnTo>
                    <a:lnTo>
                      <a:pt x="14" y="0"/>
                    </a:lnTo>
                    <a:lnTo>
                      <a:pt x="22" y="0"/>
                    </a:lnTo>
                    <a:lnTo>
                      <a:pt x="28" y="4"/>
                    </a:lnTo>
                    <a:lnTo>
                      <a:pt x="38" y="10"/>
                    </a:lnTo>
                    <a:lnTo>
                      <a:pt x="28" y="12"/>
                    </a:lnTo>
                    <a:lnTo>
                      <a:pt x="18"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3" name="Freeform 210"/>
              <p:cNvSpPr>
                <a:spLocks noChangeAspect="1"/>
              </p:cNvSpPr>
              <p:nvPr/>
            </p:nvSpPr>
            <p:spPr bwMode="gray">
              <a:xfrm>
                <a:off x="4622" y="1150"/>
                <a:ext cx="120" cy="146"/>
              </a:xfrm>
              <a:custGeom>
                <a:avLst/>
                <a:gdLst>
                  <a:gd name="T0" fmla="*/ 0 w 120"/>
                  <a:gd name="T1" fmla="*/ 0 h 146"/>
                  <a:gd name="T2" fmla="*/ 98 w 120"/>
                  <a:gd name="T3" fmla="*/ 90 h 146"/>
                  <a:gd name="T4" fmla="*/ 94 w 120"/>
                  <a:gd name="T5" fmla="*/ 90 h 146"/>
                  <a:gd name="T6" fmla="*/ 92 w 120"/>
                  <a:gd name="T7" fmla="*/ 90 h 146"/>
                  <a:gd name="T8" fmla="*/ 88 w 120"/>
                  <a:gd name="T9" fmla="*/ 88 h 146"/>
                  <a:gd name="T10" fmla="*/ 82 w 120"/>
                  <a:gd name="T11" fmla="*/ 86 h 146"/>
                  <a:gd name="T12" fmla="*/ 78 w 120"/>
                  <a:gd name="T13" fmla="*/ 88 h 146"/>
                  <a:gd name="T14" fmla="*/ 76 w 120"/>
                  <a:gd name="T15" fmla="*/ 90 h 146"/>
                  <a:gd name="T16" fmla="*/ 78 w 120"/>
                  <a:gd name="T17" fmla="*/ 98 h 146"/>
                  <a:gd name="T18" fmla="*/ 82 w 120"/>
                  <a:gd name="T19" fmla="*/ 106 h 146"/>
                  <a:gd name="T20" fmla="*/ 88 w 120"/>
                  <a:gd name="T21" fmla="*/ 114 h 146"/>
                  <a:gd name="T22" fmla="*/ 92 w 120"/>
                  <a:gd name="T23" fmla="*/ 118 h 146"/>
                  <a:gd name="T24" fmla="*/ 108 w 120"/>
                  <a:gd name="T25" fmla="*/ 130 h 146"/>
                  <a:gd name="T26" fmla="*/ 120 w 120"/>
                  <a:gd name="T27" fmla="*/ 138 h 146"/>
                  <a:gd name="T28" fmla="*/ 112 w 120"/>
                  <a:gd name="T29" fmla="*/ 138 h 146"/>
                  <a:gd name="T30" fmla="*/ 108 w 120"/>
                  <a:gd name="T31" fmla="*/ 136 h 146"/>
                  <a:gd name="T32" fmla="*/ 102 w 120"/>
                  <a:gd name="T33" fmla="*/ 134 h 146"/>
                  <a:gd name="T34" fmla="*/ 102 w 120"/>
                  <a:gd name="T35" fmla="*/ 146 h 146"/>
                  <a:gd name="T36" fmla="*/ 94 w 120"/>
                  <a:gd name="T37" fmla="*/ 140 h 146"/>
                  <a:gd name="T38" fmla="*/ 88 w 120"/>
                  <a:gd name="T39" fmla="*/ 130 h 146"/>
                  <a:gd name="T40" fmla="*/ 76 w 120"/>
                  <a:gd name="T41" fmla="*/ 114 h 146"/>
                  <a:gd name="T42" fmla="*/ 66 w 120"/>
                  <a:gd name="T43" fmla="*/ 94 h 146"/>
                  <a:gd name="T44" fmla="*/ 54 w 120"/>
                  <a:gd name="T45" fmla="*/ 76 h 146"/>
                  <a:gd name="T46" fmla="*/ 44 w 120"/>
                  <a:gd name="T47" fmla="*/ 62 h 146"/>
                  <a:gd name="T48" fmla="*/ 34 w 120"/>
                  <a:gd name="T49" fmla="*/ 50 h 146"/>
                  <a:gd name="T50" fmla="*/ 24 w 120"/>
                  <a:gd name="T51" fmla="*/ 42 h 146"/>
                  <a:gd name="T52" fmla="*/ 12 w 120"/>
                  <a:gd name="T53" fmla="*/ 36 h 146"/>
                  <a:gd name="T54" fmla="*/ 10 w 120"/>
                  <a:gd name="T55" fmla="*/ 32 h 146"/>
                  <a:gd name="T56" fmla="*/ 6 w 120"/>
                  <a:gd name="T57" fmla="*/ 28 h 146"/>
                  <a:gd name="T58" fmla="*/ 4 w 120"/>
                  <a:gd name="T59" fmla="*/ 22 h 146"/>
                  <a:gd name="T60" fmla="*/ 2 w 120"/>
                  <a:gd name="T61" fmla="*/ 16 h 146"/>
                  <a:gd name="T62" fmla="*/ 0 w 120"/>
                  <a:gd name="T63" fmla="*/ 0 h 14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0" h="146">
                    <a:moveTo>
                      <a:pt x="0" y="0"/>
                    </a:moveTo>
                    <a:lnTo>
                      <a:pt x="98" y="90"/>
                    </a:lnTo>
                    <a:lnTo>
                      <a:pt x="94" y="90"/>
                    </a:lnTo>
                    <a:lnTo>
                      <a:pt x="92" y="90"/>
                    </a:lnTo>
                    <a:lnTo>
                      <a:pt x="88" y="88"/>
                    </a:lnTo>
                    <a:lnTo>
                      <a:pt x="82" y="86"/>
                    </a:lnTo>
                    <a:lnTo>
                      <a:pt x="78" y="88"/>
                    </a:lnTo>
                    <a:lnTo>
                      <a:pt x="76" y="90"/>
                    </a:lnTo>
                    <a:lnTo>
                      <a:pt x="78" y="98"/>
                    </a:lnTo>
                    <a:lnTo>
                      <a:pt x="82" y="106"/>
                    </a:lnTo>
                    <a:lnTo>
                      <a:pt x="88" y="114"/>
                    </a:lnTo>
                    <a:lnTo>
                      <a:pt x="92" y="118"/>
                    </a:lnTo>
                    <a:lnTo>
                      <a:pt x="108" y="130"/>
                    </a:lnTo>
                    <a:lnTo>
                      <a:pt x="120" y="138"/>
                    </a:lnTo>
                    <a:lnTo>
                      <a:pt x="112" y="138"/>
                    </a:lnTo>
                    <a:lnTo>
                      <a:pt x="108" y="136"/>
                    </a:lnTo>
                    <a:lnTo>
                      <a:pt x="102" y="134"/>
                    </a:lnTo>
                    <a:lnTo>
                      <a:pt x="102" y="146"/>
                    </a:lnTo>
                    <a:lnTo>
                      <a:pt x="94" y="140"/>
                    </a:lnTo>
                    <a:lnTo>
                      <a:pt x="88" y="130"/>
                    </a:lnTo>
                    <a:lnTo>
                      <a:pt x="76" y="114"/>
                    </a:lnTo>
                    <a:lnTo>
                      <a:pt x="66" y="94"/>
                    </a:lnTo>
                    <a:lnTo>
                      <a:pt x="54" y="76"/>
                    </a:lnTo>
                    <a:lnTo>
                      <a:pt x="44" y="62"/>
                    </a:lnTo>
                    <a:lnTo>
                      <a:pt x="34" y="50"/>
                    </a:lnTo>
                    <a:lnTo>
                      <a:pt x="24" y="42"/>
                    </a:lnTo>
                    <a:lnTo>
                      <a:pt x="12" y="36"/>
                    </a:lnTo>
                    <a:lnTo>
                      <a:pt x="10" y="32"/>
                    </a:lnTo>
                    <a:lnTo>
                      <a:pt x="6" y="28"/>
                    </a:lnTo>
                    <a:lnTo>
                      <a:pt x="4" y="22"/>
                    </a:lnTo>
                    <a:lnTo>
                      <a:pt x="2" y="16"/>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4" name="Freeform 211"/>
              <p:cNvSpPr>
                <a:spLocks noChangeAspect="1"/>
              </p:cNvSpPr>
              <p:nvPr/>
            </p:nvSpPr>
            <p:spPr bwMode="gray">
              <a:xfrm>
                <a:off x="3464" y="1358"/>
                <a:ext cx="230" cy="130"/>
              </a:xfrm>
              <a:custGeom>
                <a:avLst/>
                <a:gdLst>
                  <a:gd name="T0" fmla="*/ 18 w 230"/>
                  <a:gd name="T1" fmla="*/ 6 h 130"/>
                  <a:gd name="T2" fmla="*/ 42 w 230"/>
                  <a:gd name="T3" fmla="*/ 22 h 130"/>
                  <a:gd name="T4" fmla="*/ 66 w 230"/>
                  <a:gd name="T5" fmla="*/ 24 h 130"/>
                  <a:gd name="T6" fmla="*/ 78 w 230"/>
                  <a:gd name="T7" fmla="*/ 4 h 130"/>
                  <a:gd name="T8" fmla="*/ 104 w 230"/>
                  <a:gd name="T9" fmla="*/ 6 h 130"/>
                  <a:gd name="T10" fmla="*/ 112 w 230"/>
                  <a:gd name="T11" fmla="*/ 18 h 130"/>
                  <a:gd name="T12" fmla="*/ 114 w 230"/>
                  <a:gd name="T13" fmla="*/ 26 h 130"/>
                  <a:gd name="T14" fmla="*/ 130 w 230"/>
                  <a:gd name="T15" fmla="*/ 28 h 130"/>
                  <a:gd name="T16" fmla="*/ 146 w 230"/>
                  <a:gd name="T17" fmla="*/ 38 h 130"/>
                  <a:gd name="T18" fmla="*/ 170 w 230"/>
                  <a:gd name="T19" fmla="*/ 60 h 130"/>
                  <a:gd name="T20" fmla="*/ 192 w 230"/>
                  <a:gd name="T21" fmla="*/ 70 h 130"/>
                  <a:gd name="T22" fmla="*/ 216 w 230"/>
                  <a:gd name="T23" fmla="*/ 84 h 130"/>
                  <a:gd name="T24" fmla="*/ 226 w 230"/>
                  <a:gd name="T25" fmla="*/ 86 h 130"/>
                  <a:gd name="T26" fmla="*/ 230 w 230"/>
                  <a:gd name="T27" fmla="*/ 96 h 130"/>
                  <a:gd name="T28" fmla="*/ 220 w 230"/>
                  <a:gd name="T29" fmla="*/ 100 h 130"/>
                  <a:gd name="T30" fmla="*/ 206 w 230"/>
                  <a:gd name="T31" fmla="*/ 92 h 130"/>
                  <a:gd name="T32" fmla="*/ 186 w 230"/>
                  <a:gd name="T33" fmla="*/ 122 h 130"/>
                  <a:gd name="T34" fmla="*/ 170 w 230"/>
                  <a:gd name="T35" fmla="*/ 130 h 130"/>
                  <a:gd name="T36" fmla="*/ 150 w 230"/>
                  <a:gd name="T37" fmla="*/ 128 h 130"/>
                  <a:gd name="T38" fmla="*/ 148 w 230"/>
                  <a:gd name="T39" fmla="*/ 112 h 130"/>
                  <a:gd name="T40" fmla="*/ 132 w 230"/>
                  <a:gd name="T41" fmla="*/ 106 h 130"/>
                  <a:gd name="T42" fmla="*/ 108 w 230"/>
                  <a:gd name="T43" fmla="*/ 92 h 130"/>
                  <a:gd name="T44" fmla="*/ 78 w 230"/>
                  <a:gd name="T45" fmla="*/ 74 h 130"/>
                  <a:gd name="T46" fmla="*/ 54 w 230"/>
                  <a:gd name="T47" fmla="*/ 76 h 130"/>
                  <a:gd name="T48" fmla="*/ 30 w 230"/>
                  <a:gd name="T49" fmla="*/ 92 h 130"/>
                  <a:gd name="T50" fmla="*/ 24 w 230"/>
                  <a:gd name="T51" fmla="*/ 68 h 130"/>
                  <a:gd name="T52" fmla="*/ 8 w 230"/>
                  <a:gd name="T53" fmla="*/ 52 h 130"/>
                  <a:gd name="T54" fmla="*/ 0 w 230"/>
                  <a:gd name="T55" fmla="*/ 36 h 130"/>
                  <a:gd name="T56" fmla="*/ 8 w 230"/>
                  <a:gd name="T57" fmla="*/ 30 h 130"/>
                  <a:gd name="T58" fmla="*/ 22 w 230"/>
                  <a:gd name="T59" fmla="*/ 36 h 130"/>
                  <a:gd name="T60" fmla="*/ 22 w 230"/>
                  <a:gd name="T61" fmla="*/ 22 h 130"/>
                  <a:gd name="T62" fmla="*/ 10 w 230"/>
                  <a:gd name="T63" fmla="*/ 10 h 1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0" h="130">
                    <a:moveTo>
                      <a:pt x="6" y="6"/>
                    </a:moveTo>
                    <a:lnTo>
                      <a:pt x="18" y="6"/>
                    </a:lnTo>
                    <a:lnTo>
                      <a:pt x="28" y="10"/>
                    </a:lnTo>
                    <a:lnTo>
                      <a:pt x="42" y="22"/>
                    </a:lnTo>
                    <a:lnTo>
                      <a:pt x="50" y="22"/>
                    </a:lnTo>
                    <a:lnTo>
                      <a:pt x="66" y="24"/>
                    </a:lnTo>
                    <a:lnTo>
                      <a:pt x="66" y="14"/>
                    </a:lnTo>
                    <a:lnTo>
                      <a:pt x="78" y="4"/>
                    </a:lnTo>
                    <a:lnTo>
                      <a:pt x="88" y="0"/>
                    </a:lnTo>
                    <a:lnTo>
                      <a:pt x="104" y="6"/>
                    </a:lnTo>
                    <a:lnTo>
                      <a:pt x="110" y="12"/>
                    </a:lnTo>
                    <a:lnTo>
                      <a:pt x="112" y="18"/>
                    </a:lnTo>
                    <a:lnTo>
                      <a:pt x="114" y="22"/>
                    </a:lnTo>
                    <a:lnTo>
                      <a:pt x="114" y="26"/>
                    </a:lnTo>
                    <a:lnTo>
                      <a:pt x="120" y="28"/>
                    </a:lnTo>
                    <a:lnTo>
                      <a:pt x="130" y="28"/>
                    </a:lnTo>
                    <a:lnTo>
                      <a:pt x="140" y="28"/>
                    </a:lnTo>
                    <a:lnTo>
                      <a:pt x="146" y="38"/>
                    </a:lnTo>
                    <a:lnTo>
                      <a:pt x="158" y="52"/>
                    </a:lnTo>
                    <a:lnTo>
                      <a:pt x="170" y="60"/>
                    </a:lnTo>
                    <a:lnTo>
                      <a:pt x="180" y="68"/>
                    </a:lnTo>
                    <a:lnTo>
                      <a:pt x="192" y="70"/>
                    </a:lnTo>
                    <a:lnTo>
                      <a:pt x="204" y="80"/>
                    </a:lnTo>
                    <a:lnTo>
                      <a:pt x="216" y="84"/>
                    </a:lnTo>
                    <a:lnTo>
                      <a:pt x="222" y="86"/>
                    </a:lnTo>
                    <a:lnTo>
                      <a:pt x="226" y="86"/>
                    </a:lnTo>
                    <a:lnTo>
                      <a:pt x="228" y="88"/>
                    </a:lnTo>
                    <a:lnTo>
                      <a:pt x="230" y="96"/>
                    </a:lnTo>
                    <a:lnTo>
                      <a:pt x="230" y="100"/>
                    </a:lnTo>
                    <a:lnTo>
                      <a:pt x="220" y="100"/>
                    </a:lnTo>
                    <a:lnTo>
                      <a:pt x="212" y="96"/>
                    </a:lnTo>
                    <a:lnTo>
                      <a:pt x="206" y="92"/>
                    </a:lnTo>
                    <a:lnTo>
                      <a:pt x="196" y="108"/>
                    </a:lnTo>
                    <a:lnTo>
                      <a:pt x="186" y="122"/>
                    </a:lnTo>
                    <a:lnTo>
                      <a:pt x="178" y="128"/>
                    </a:lnTo>
                    <a:lnTo>
                      <a:pt x="170" y="130"/>
                    </a:lnTo>
                    <a:lnTo>
                      <a:pt x="160" y="128"/>
                    </a:lnTo>
                    <a:lnTo>
                      <a:pt x="150" y="128"/>
                    </a:lnTo>
                    <a:lnTo>
                      <a:pt x="150" y="120"/>
                    </a:lnTo>
                    <a:lnTo>
                      <a:pt x="148" y="112"/>
                    </a:lnTo>
                    <a:lnTo>
                      <a:pt x="140" y="108"/>
                    </a:lnTo>
                    <a:lnTo>
                      <a:pt x="132" y="106"/>
                    </a:lnTo>
                    <a:lnTo>
                      <a:pt x="122" y="100"/>
                    </a:lnTo>
                    <a:lnTo>
                      <a:pt x="108" y="92"/>
                    </a:lnTo>
                    <a:lnTo>
                      <a:pt x="92" y="80"/>
                    </a:lnTo>
                    <a:lnTo>
                      <a:pt x="78" y="74"/>
                    </a:lnTo>
                    <a:lnTo>
                      <a:pt x="66" y="76"/>
                    </a:lnTo>
                    <a:lnTo>
                      <a:pt x="54" y="76"/>
                    </a:lnTo>
                    <a:lnTo>
                      <a:pt x="46" y="82"/>
                    </a:lnTo>
                    <a:lnTo>
                      <a:pt x="30" y="92"/>
                    </a:lnTo>
                    <a:lnTo>
                      <a:pt x="28" y="80"/>
                    </a:lnTo>
                    <a:lnTo>
                      <a:pt x="24" y="68"/>
                    </a:lnTo>
                    <a:lnTo>
                      <a:pt x="18" y="62"/>
                    </a:lnTo>
                    <a:lnTo>
                      <a:pt x="8" y="52"/>
                    </a:lnTo>
                    <a:lnTo>
                      <a:pt x="0" y="42"/>
                    </a:lnTo>
                    <a:lnTo>
                      <a:pt x="0" y="36"/>
                    </a:lnTo>
                    <a:lnTo>
                      <a:pt x="2" y="28"/>
                    </a:lnTo>
                    <a:lnTo>
                      <a:pt x="8" y="30"/>
                    </a:lnTo>
                    <a:lnTo>
                      <a:pt x="12" y="36"/>
                    </a:lnTo>
                    <a:lnTo>
                      <a:pt x="22" y="36"/>
                    </a:lnTo>
                    <a:lnTo>
                      <a:pt x="24" y="32"/>
                    </a:lnTo>
                    <a:lnTo>
                      <a:pt x="22" y="22"/>
                    </a:lnTo>
                    <a:lnTo>
                      <a:pt x="18" y="16"/>
                    </a:lnTo>
                    <a:lnTo>
                      <a:pt x="10" y="10"/>
                    </a:lnTo>
                    <a:lnTo>
                      <a:pt x="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5" name="Freeform 212"/>
              <p:cNvSpPr>
                <a:spLocks noChangeAspect="1"/>
              </p:cNvSpPr>
              <p:nvPr/>
            </p:nvSpPr>
            <p:spPr bwMode="gray">
              <a:xfrm>
                <a:off x="3732" y="1348"/>
                <a:ext cx="126" cy="72"/>
              </a:xfrm>
              <a:custGeom>
                <a:avLst/>
                <a:gdLst>
                  <a:gd name="T0" fmla="*/ 12 w 126"/>
                  <a:gd name="T1" fmla="*/ 60 h 72"/>
                  <a:gd name="T2" fmla="*/ 20 w 126"/>
                  <a:gd name="T3" fmla="*/ 58 h 72"/>
                  <a:gd name="T4" fmla="*/ 28 w 126"/>
                  <a:gd name="T5" fmla="*/ 56 h 72"/>
                  <a:gd name="T6" fmla="*/ 36 w 126"/>
                  <a:gd name="T7" fmla="*/ 52 h 72"/>
                  <a:gd name="T8" fmla="*/ 42 w 126"/>
                  <a:gd name="T9" fmla="*/ 44 h 72"/>
                  <a:gd name="T10" fmla="*/ 32 w 126"/>
                  <a:gd name="T11" fmla="*/ 40 h 72"/>
                  <a:gd name="T12" fmla="*/ 20 w 126"/>
                  <a:gd name="T13" fmla="*/ 32 h 72"/>
                  <a:gd name="T14" fmla="*/ 16 w 126"/>
                  <a:gd name="T15" fmla="*/ 36 h 72"/>
                  <a:gd name="T16" fmla="*/ 6 w 126"/>
                  <a:gd name="T17" fmla="*/ 34 h 72"/>
                  <a:gd name="T18" fmla="*/ 0 w 126"/>
                  <a:gd name="T19" fmla="*/ 32 h 72"/>
                  <a:gd name="T20" fmla="*/ 2 w 126"/>
                  <a:gd name="T21" fmla="*/ 28 h 72"/>
                  <a:gd name="T22" fmla="*/ 6 w 126"/>
                  <a:gd name="T23" fmla="*/ 20 h 72"/>
                  <a:gd name="T24" fmla="*/ 6 w 126"/>
                  <a:gd name="T25" fmla="*/ 8 h 72"/>
                  <a:gd name="T26" fmla="*/ 18 w 126"/>
                  <a:gd name="T27" fmla="*/ 6 h 72"/>
                  <a:gd name="T28" fmla="*/ 24 w 126"/>
                  <a:gd name="T29" fmla="*/ 8 h 72"/>
                  <a:gd name="T30" fmla="*/ 30 w 126"/>
                  <a:gd name="T31" fmla="*/ 10 h 72"/>
                  <a:gd name="T32" fmla="*/ 38 w 126"/>
                  <a:gd name="T33" fmla="*/ 12 h 72"/>
                  <a:gd name="T34" fmla="*/ 38 w 126"/>
                  <a:gd name="T35" fmla="*/ 4 h 72"/>
                  <a:gd name="T36" fmla="*/ 48 w 126"/>
                  <a:gd name="T37" fmla="*/ 0 h 72"/>
                  <a:gd name="T38" fmla="*/ 56 w 126"/>
                  <a:gd name="T39" fmla="*/ 2 h 72"/>
                  <a:gd name="T40" fmla="*/ 62 w 126"/>
                  <a:gd name="T41" fmla="*/ 4 h 72"/>
                  <a:gd name="T42" fmla="*/ 68 w 126"/>
                  <a:gd name="T43" fmla="*/ 6 h 72"/>
                  <a:gd name="T44" fmla="*/ 86 w 126"/>
                  <a:gd name="T45" fmla="*/ 6 h 72"/>
                  <a:gd name="T46" fmla="*/ 100 w 126"/>
                  <a:gd name="T47" fmla="*/ 6 h 72"/>
                  <a:gd name="T48" fmla="*/ 112 w 126"/>
                  <a:gd name="T49" fmla="*/ 6 h 72"/>
                  <a:gd name="T50" fmla="*/ 126 w 126"/>
                  <a:gd name="T51" fmla="*/ 12 h 72"/>
                  <a:gd name="T52" fmla="*/ 122 w 126"/>
                  <a:gd name="T53" fmla="*/ 18 h 72"/>
                  <a:gd name="T54" fmla="*/ 118 w 126"/>
                  <a:gd name="T55" fmla="*/ 24 h 72"/>
                  <a:gd name="T56" fmla="*/ 114 w 126"/>
                  <a:gd name="T57" fmla="*/ 30 h 72"/>
                  <a:gd name="T58" fmla="*/ 106 w 126"/>
                  <a:gd name="T59" fmla="*/ 36 h 72"/>
                  <a:gd name="T60" fmla="*/ 100 w 126"/>
                  <a:gd name="T61" fmla="*/ 42 h 72"/>
                  <a:gd name="T62" fmla="*/ 88 w 126"/>
                  <a:gd name="T63" fmla="*/ 50 h 72"/>
                  <a:gd name="T64" fmla="*/ 76 w 126"/>
                  <a:gd name="T65" fmla="*/ 52 h 72"/>
                  <a:gd name="T66" fmla="*/ 68 w 126"/>
                  <a:gd name="T67" fmla="*/ 52 h 72"/>
                  <a:gd name="T68" fmla="*/ 60 w 126"/>
                  <a:gd name="T69" fmla="*/ 56 h 72"/>
                  <a:gd name="T70" fmla="*/ 56 w 126"/>
                  <a:gd name="T71" fmla="*/ 58 h 72"/>
                  <a:gd name="T72" fmla="*/ 50 w 126"/>
                  <a:gd name="T73" fmla="*/ 64 h 72"/>
                  <a:gd name="T74" fmla="*/ 50 w 126"/>
                  <a:gd name="T75" fmla="*/ 68 h 72"/>
                  <a:gd name="T76" fmla="*/ 44 w 126"/>
                  <a:gd name="T77" fmla="*/ 72 h 72"/>
                  <a:gd name="T78" fmla="*/ 38 w 126"/>
                  <a:gd name="T79" fmla="*/ 72 h 72"/>
                  <a:gd name="T80" fmla="*/ 30 w 126"/>
                  <a:gd name="T81" fmla="*/ 72 h 72"/>
                  <a:gd name="T82" fmla="*/ 24 w 126"/>
                  <a:gd name="T83" fmla="*/ 70 h 72"/>
                  <a:gd name="T84" fmla="*/ 18 w 126"/>
                  <a:gd name="T85" fmla="*/ 70 h 72"/>
                  <a:gd name="T86" fmla="*/ 10 w 126"/>
                  <a:gd name="T87" fmla="*/ 70 h 72"/>
                  <a:gd name="T88" fmla="*/ 12 w 126"/>
                  <a:gd name="T89" fmla="*/ 60 h 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6" h="72">
                    <a:moveTo>
                      <a:pt x="12" y="60"/>
                    </a:moveTo>
                    <a:lnTo>
                      <a:pt x="20" y="58"/>
                    </a:lnTo>
                    <a:lnTo>
                      <a:pt x="28" y="56"/>
                    </a:lnTo>
                    <a:lnTo>
                      <a:pt x="36" y="52"/>
                    </a:lnTo>
                    <a:lnTo>
                      <a:pt x="42" y="44"/>
                    </a:lnTo>
                    <a:lnTo>
                      <a:pt x="32" y="40"/>
                    </a:lnTo>
                    <a:lnTo>
                      <a:pt x="20" y="32"/>
                    </a:lnTo>
                    <a:lnTo>
                      <a:pt x="16" y="36"/>
                    </a:lnTo>
                    <a:lnTo>
                      <a:pt x="6" y="34"/>
                    </a:lnTo>
                    <a:lnTo>
                      <a:pt x="0" y="32"/>
                    </a:lnTo>
                    <a:lnTo>
                      <a:pt x="2" y="28"/>
                    </a:lnTo>
                    <a:lnTo>
                      <a:pt x="6" y="20"/>
                    </a:lnTo>
                    <a:lnTo>
                      <a:pt x="6" y="8"/>
                    </a:lnTo>
                    <a:lnTo>
                      <a:pt x="18" y="6"/>
                    </a:lnTo>
                    <a:lnTo>
                      <a:pt x="24" y="8"/>
                    </a:lnTo>
                    <a:lnTo>
                      <a:pt x="30" y="10"/>
                    </a:lnTo>
                    <a:lnTo>
                      <a:pt x="38" y="12"/>
                    </a:lnTo>
                    <a:lnTo>
                      <a:pt x="38" y="4"/>
                    </a:lnTo>
                    <a:lnTo>
                      <a:pt x="48" y="0"/>
                    </a:lnTo>
                    <a:lnTo>
                      <a:pt x="56" y="2"/>
                    </a:lnTo>
                    <a:lnTo>
                      <a:pt x="62" y="4"/>
                    </a:lnTo>
                    <a:lnTo>
                      <a:pt x="68" y="6"/>
                    </a:lnTo>
                    <a:lnTo>
                      <a:pt x="86" y="6"/>
                    </a:lnTo>
                    <a:lnTo>
                      <a:pt x="100" y="6"/>
                    </a:lnTo>
                    <a:lnTo>
                      <a:pt x="112" y="6"/>
                    </a:lnTo>
                    <a:lnTo>
                      <a:pt x="126" y="12"/>
                    </a:lnTo>
                    <a:lnTo>
                      <a:pt x="122" y="18"/>
                    </a:lnTo>
                    <a:lnTo>
                      <a:pt x="118" y="24"/>
                    </a:lnTo>
                    <a:lnTo>
                      <a:pt x="114" y="30"/>
                    </a:lnTo>
                    <a:lnTo>
                      <a:pt x="106" y="36"/>
                    </a:lnTo>
                    <a:lnTo>
                      <a:pt x="100" y="42"/>
                    </a:lnTo>
                    <a:lnTo>
                      <a:pt x="88" y="50"/>
                    </a:lnTo>
                    <a:lnTo>
                      <a:pt x="76" y="52"/>
                    </a:lnTo>
                    <a:lnTo>
                      <a:pt x="68" y="52"/>
                    </a:lnTo>
                    <a:lnTo>
                      <a:pt x="60" y="56"/>
                    </a:lnTo>
                    <a:lnTo>
                      <a:pt x="56" y="58"/>
                    </a:lnTo>
                    <a:lnTo>
                      <a:pt x="50" y="64"/>
                    </a:lnTo>
                    <a:lnTo>
                      <a:pt x="50" y="68"/>
                    </a:lnTo>
                    <a:lnTo>
                      <a:pt x="44" y="72"/>
                    </a:lnTo>
                    <a:lnTo>
                      <a:pt x="38" y="72"/>
                    </a:lnTo>
                    <a:lnTo>
                      <a:pt x="30" y="72"/>
                    </a:lnTo>
                    <a:lnTo>
                      <a:pt x="24" y="70"/>
                    </a:lnTo>
                    <a:lnTo>
                      <a:pt x="18" y="70"/>
                    </a:lnTo>
                    <a:lnTo>
                      <a:pt x="10" y="70"/>
                    </a:lnTo>
                    <a:lnTo>
                      <a:pt x="12" y="6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6" name="Freeform 213"/>
              <p:cNvSpPr>
                <a:spLocks noChangeAspect="1"/>
              </p:cNvSpPr>
              <p:nvPr/>
            </p:nvSpPr>
            <p:spPr bwMode="gray">
              <a:xfrm>
                <a:off x="3504" y="1304"/>
                <a:ext cx="270" cy="154"/>
              </a:xfrm>
              <a:custGeom>
                <a:avLst/>
                <a:gdLst>
                  <a:gd name="T0" fmla="*/ 0 w 270"/>
                  <a:gd name="T1" fmla="*/ 10 h 154"/>
                  <a:gd name="T2" fmla="*/ 74 w 270"/>
                  <a:gd name="T3" fmla="*/ 18 h 154"/>
                  <a:gd name="T4" fmla="*/ 110 w 270"/>
                  <a:gd name="T5" fmla="*/ 38 h 154"/>
                  <a:gd name="T6" fmla="*/ 136 w 270"/>
                  <a:gd name="T7" fmla="*/ 36 h 154"/>
                  <a:gd name="T8" fmla="*/ 152 w 270"/>
                  <a:gd name="T9" fmla="*/ 50 h 154"/>
                  <a:gd name="T10" fmla="*/ 160 w 270"/>
                  <a:gd name="T11" fmla="*/ 62 h 154"/>
                  <a:gd name="T12" fmla="*/ 170 w 270"/>
                  <a:gd name="T13" fmla="*/ 68 h 154"/>
                  <a:gd name="T14" fmla="*/ 194 w 270"/>
                  <a:gd name="T15" fmla="*/ 82 h 154"/>
                  <a:gd name="T16" fmla="*/ 202 w 270"/>
                  <a:gd name="T17" fmla="*/ 92 h 154"/>
                  <a:gd name="T18" fmla="*/ 214 w 270"/>
                  <a:gd name="T19" fmla="*/ 74 h 154"/>
                  <a:gd name="T20" fmla="*/ 228 w 270"/>
                  <a:gd name="T21" fmla="*/ 64 h 154"/>
                  <a:gd name="T22" fmla="*/ 230 w 270"/>
                  <a:gd name="T23" fmla="*/ 72 h 154"/>
                  <a:gd name="T24" fmla="*/ 232 w 270"/>
                  <a:gd name="T25" fmla="*/ 78 h 154"/>
                  <a:gd name="T26" fmla="*/ 244 w 270"/>
                  <a:gd name="T27" fmla="*/ 80 h 154"/>
                  <a:gd name="T28" fmla="*/ 260 w 270"/>
                  <a:gd name="T29" fmla="*/ 84 h 154"/>
                  <a:gd name="T30" fmla="*/ 264 w 270"/>
                  <a:gd name="T31" fmla="*/ 96 h 154"/>
                  <a:gd name="T32" fmla="*/ 240 w 270"/>
                  <a:gd name="T33" fmla="*/ 104 h 154"/>
                  <a:gd name="T34" fmla="*/ 226 w 270"/>
                  <a:gd name="T35" fmla="*/ 102 h 154"/>
                  <a:gd name="T36" fmla="*/ 238 w 270"/>
                  <a:gd name="T37" fmla="*/ 92 h 154"/>
                  <a:gd name="T38" fmla="*/ 226 w 270"/>
                  <a:gd name="T39" fmla="*/ 92 h 154"/>
                  <a:gd name="T40" fmla="*/ 216 w 270"/>
                  <a:gd name="T41" fmla="*/ 100 h 154"/>
                  <a:gd name="T42" fmla="*/ 208 w 270"/>
                  <a:gd name="T43" fmla="*/ 112 h 154"/>
                  <a:gd name="T44" fmla="*/ 194 w 270"/>
                  <a:gd name="T45" fmla="*/ 118 h 154"/>
                  <a:gd name="T46" fmla="*/ 200 w 270"/>
                  <a:gd name="T47" fmla="*/ 124 h 154"/>
                  <a:gd name="T48" fmla="*/ 210 w 270"/>
                  <a:gd name="T49" fmla="*/ 132 h 154"/>
                  <a:gd name="T50" fmla="*/ 206 w 270"/>
                  <a:gd name="T51" fmla="*/ 152 h 154"/>
                  <a:gd name="T52" fmla="*/ 190 w 270"/>
                  <a:gd name="T53" fmla="*/ 152 h 154"/>
                  <a:gd name="T54" fmla="*/ 182 w 270"/>
                  <a:gd name="T55" fmla="*/ 138 h 154"/>
                  <a:gd name="T56" fmla="*/ 164 w 270"/>
                  <a:gd name="T57" fmla="*/ 134 h 154"/>
                  <a:gd name="T58" fmla="*/ 140 w 270"/>
                  <a:gd name="T59" fmla="*/ 122 h 154"/>
                  <a:gd name="T60" fmla="*/ 118 w 270"/>
                  <a:gd name="T61" fmla="*/ 106 h 154"/>
                  <a:gd name="T62" fmla="*/ 104 w 270"/>
                  <a:gd name="T63" fmla="*/ 88 h 154"/>
                  <a:gd name="T64" fmla="*/ 80 w 270"/>
                  <a:gd name="T65" fmla="*/ 82 h 154"/>
                  <a:gd name="T66" fmla="*/ 72 w 270"/>
                  <a:gd name="T67" fmla="*/ 72 h 154"/>
                  <a:gd name="T68" fmla="*/ 64 w 270"/>
                  <a:gd name="T69" fmla="*/ 60 h 154"/>
                  <a:gd name="T70" fmla="*/ 38 w 270"/>
                  <a:gd name="T71" fmla="*/ 58 h 154"/>
                  <a:gd name="T72" fmla="*/ 26 w 270"/>
                  <a:gd name="T73" fmla="*/ 74 h 154"/>
                  <a:gd name="T74" fmla="*/ 10 w 270"/>
                  <a:gd name="T75" fmla="*/ 76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70" h="154">
                    <a:moveTo>
                      <a:pt x="10" y="76"/>
                    </a:moveTo>
                    <a:lnTo>
                      <a:pt x="0" y="10"/>
                    </a:lnTo>
                    <a:lnTo>
                      <a:pt x="34" y="0"/>
                    </a:lnTo>
                    <a:lnTo>
                      <a:pt x="74" y="18"/>
                    </a:lnTo>
                    <a:lnTo>
                      <a:pt x="92" y="40"/>
                    </a:lnTo>
                    <a:lnTo>
                      <a:pt x="110" y="38"/>
                    </a:lnTo>
                    <a:lnTo>
                      <a:pt x="124" y="36"/>
                    </a:lnTo>
                    <a:lnTo>
                      <a:pt x="136" y="36"/>
                    </a:lnTo>
                    <a:lnTo>
                      <a:pt x="146" y="44"/>
                    </a:lnTo>
                    <a:lnTo>
                      <a:pt x="152" y="50"/>
                    </a:lnTo>
                    <a:lnTo>
                      <a:pt x="158" y="56"/>
                    </a:lnTo>
                    <a:lnTo>
                      <a:pt x="160" y="62"/>
                    </a:lnTo>
                    <a:lnTo>
                      <a:pt x="162" y="66"/>
                    </a:lnTo>
                    <a:lnTo>
                      <a:pt x="170" y="68"/>
                    </a:lnTo>
                    <a:lnTo>
                      <a:pt x="174" y="82"/>
                    </a:lnTo>
                    <a:lnTo>
                      <a:pt x="194" y="82"/>
                    </a:lnTo>
                    <a:lnTo>
                      <a:pt x="196" y="90"/>
                    </a:lnTo>
                    <a:lnTo>
                      <a:pt x="202" y="92"/>
                    </a:lnTo>
                    <a:lnTo>
                      <a:pt x="208" y="82"/>
                    </a:lnTo>
                    <a:lnTo>
                      <a:pt x="214" y="74"/>
                    </a:lnTo>
                    <a:lnTo>
                      <a:pt x="218" y="72"/>
                    </a:lnTo>
                    <a:lnTo>
                      <a:pt x="228" y="64"/>
                    </a:lnTo>
                    <a:lnTo>
                      <a:pt x="234" y="64"/>
                    </a:lnTo>
                    <a:lnTo>
                      <a:pt x="230" y="72"/>
                    </a:lnTo>
                    <a:lnTo>
                      <a:pt x="228" y="76"/>
                    </a:lnTo>
                    <a:lnTo>
                      <a:pt x="232" y="78"/>
                    </a:lnTo>
                    <a:lnTo>
                      <a:pt x="234" y="78"/>
                    </a:lnTo>
                    <a:lnTo>
                      <a:pt x="244" y="80"/>
                    </a:lnTo>
                    <a:lnTo>
                      <a:pt x="248" y="76"/>
                    </a:lnTo>
                    <a:lnTo>
                      <a:pt x="260" y="84"/>
                    </a:lnTo>
                    <a:lnTo>
                      <a:pt x="270" y="88"/>
                    </a:lnTo>
                    <a:lnTo>
                      <a:pt x="264" y="96"/>
                    </a:lnTo>
                    <a:lnTo>
                      <a:pt x="254" y="100"/>
                    </a:lnTo>
                    <a:lnTo>
                      <a:pt x="240" y="104"/>
                    </a:lnTo>
                    <a:lnTo>
                      <a:pt x="234" y="102"/>
                    </a:lnTo>
                    <a:lnTo>
                      <a:pt x="226" y="102"/>
                    </a:lnTo>
                    <a:lnTo>
                      <a:pt x="238" y="96"/>
                    </a:lnTo>
                    <a:lnTo>
                      <a:pt x="238" y="92"/>
                    </a:lnTo>
                    <a:lnTo>
                      <a:pt x="230" y="86"/>
                    </a:lnTo>
                    <a:lnTo>
                      <a:pt x="226" y="92"/>
                    </a:lnTo>
                    <a:lnTo>
                      <a:pt x="216" y="90"/>
                    </a:lnTo>
                    <a:lnTo>
                      <a:pt x="216" y="100"/>
                    </a:lnTo>
                    <a:lnTo>
                      <a:pt x="210" y="102"/>
                    </a:lnTo>
                    <a:lnTo>
                      <a:pt x="208" y="112"/>
                    </a:lnTo>
                    <a:lnTo>
                      <a:pt x="194" y="112"/>
                    </a:lnTo>
                    <a:lnTo>
                      <a:pt x="194" y="118"/>
                    </a:lnTo>
                    <a:lnTo>
                      <a:pt x="196" y="120"/>
                    </a:lnTo>
                    <a:lnTo>
                      <a:pt x="200" y="124"/>
                    </a:lnTo>
                    <a:lnTo>
                      <a:pt x="206" y="128"/>
                    </a:lnTo>
                    <a:lnTo>
                      <a:pt x="210" y="132"/>
                    </a:lnTo>
                    <a:lnTo>
                      <a:pt x="210" y="142"/>
                    </a:lnTo>
                    <a:lnTo>
                      <a:pt x="206" y="152"/>
                    </a:lnTo>
                    <a:lnTo>
                      <a:pt x="200" y="154"/>
                    </a:lnTo>
                    <a:lnTo>
                      <a:pt x="190" y="152"/>
                    </a:lnTo>
                    <a:lnTo>
                      <a:pt x="188" y="142"/>
                    </a:lnTo>
                    <a:lnTo>
                      <a:pt x="182" y="138"/>
                    </a:lnTo>
                    <a:lnTo>
                      <a:pt x="176" y="138"/>
                    </a:lnTo>
                    <a:lnTo>
                      <a:pt x="164" y="134"/>
                    </a:lnTo>
                    <a:lnTo>
                      <a:pt x="152" y="124"/>
                    </a:lnTo>
                    <a:lnTo>
                      <a:pt x="140" y="122"/>
                    </a:lnTo>
                    <a:lnTo>
                      <a:pt x="130" y="114"/>
                    </a:lnTo>
                    <a:lnTo>
                      <a:pt x="118" y="106"/>
                    </a:lnTo>
                    <a:lnTo>
                      <a:pt x="110" y="96"/>
                    </a:lnTo>
                    <a:lnTo>
                      <a:pt x="104" y="88"/>
                    </a:lnTo>
                    <a:lnTo>
                      <a:pt x="100" y="82"/>
                    </a:lnTo>
                    <a:lnTo>
                      <a:pt x="80" y="82"/>
                    </a:lnTo>
                    <a:lnTo>
                      <a:pt x="74" y="80"/>
                    </a:lnTo>
                    <a:lnTo>
                      <a:pt x="72" y="72"/>
                    </a:lnTo>
                    <a:lnTo>
                      <a:pt x="70" y="66"/>
                    </a:lnTo>
                    <a:lnTo>
                      <a:pt x="64" y="60"/>
                    </a:lnTo>
                    <a:lnTo>
                      <a:pt x="48" y="54"/>
                    </a:lnTo>
                    <a:lnTo>
                      <a:pt x="38" y="58"/>
                    </a:lnTo>
                    <a:lnTo>
                      <a:pt x="26" y="68"/>
                    </a:lnTo>
                    <a:lnTo>
                      <a:pt x="26" y="74"/>
                    </a:lnTo>
                    <a:lnTo>
                      <a:pt x="26" y="78"/>
                    </a:lnTo>
                    <a:lnTo>
                      <a:pt x="10" y="7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7" name="Freeform 214"/>
              <p:cNvSpPr>
                <a:spLocks noChangeAspect="1"/>
              </p:cNvSpPr>
              <p:nvPr/>
            </p:nvSpPr>
            <p:spPr bwMode="gray">
              <a:xfrm>
                <a:off x="3352" y="1126"/>
                <a:ext cx="570" cy="270"/>
              </a:xfrm>
              <a:custGeom>
                <a:avLst/>
                <a:gdLst>
                  <a:gd name="T0" fmla="*/ 108 w 570"/>
                  <a:gd name="T1" fmla="*/ 248 h 270"/>
                  <a:gd name="T2" fmla="*/ 102 w 570"/>
                  <a:gd name="T3" fmla="*/ 236 h 270"/>
                  <a:gd name="T4" fmla="*/ 84 w 570"/>
                  <a:gd name="T5" fmla="*/ 222 h 270"/>
                  <a:gd name="T6" fmla="*/ 58 w 570"/>
                  <a:gd name="T7" fmla="*/ 194 h 270"/>
                  <a:gd name="T8" fmla="*/ 70 w 570"/>
                  <a:gd name="T9" fmla="*/ 184 h 270"/>
                  <a:gd name="T10" fmla="*/ 92 w 570"/>
                  <a:gd name="T11" fmla="*/ 168 h 270"/>
                  <a:gd name="T12" fmla="*/ 80 w 570"/>
                  <a:gd name="T13" fmla="*/ 152 h 270"/>
                  <a:gd name="T14" fmla="*/ 64 w 570"/>
                  <a:gd name="T15" fmla="*/ 152 h 270"/>
                  <a:gd name="T16" fmla="*/ 36 w 570"/>
                  <a:gd name="T17" fmla="*/ 152 h 270"/>
                  <a:gd name="T18" fmla="*/ 10 w 570"/>
                  <a:gd name="T19" fmla="*/ 126 h 270"/>
                  <a:gd name="T20" fmla="*/ 0 w 570"/>
                  <a:gd name="T21" fmla="*/ 126 h 270"/>
                  <a:gd name="T22" fmla="*/ 10 w 570"/>
                  <a:gd name="T23" fmla="*/ 88 h 270"/>
                  <a:gd name="T24" fmla="*/ 24 w 570"/>
                  <a:gd name="T25" fmla="*/ 82 h 270"/>
                  <a:gd name="T26" fmla="*/ 86 w 570"/>
                  <a:gd name="T27" fmla="*/ 72 h 270"/>
                  <a:gd name="T28" fmla="*/ 122 w 570"/>
                  <a:gd name="T29" fmla="*/ 86 h 270"/>
                  <a:gd name="T30" fmla="*/ 170 w 570"/>
                  <a:gd name="T31" fmla="*/ 86 h 270"/>
                  <a:gd name="T32" fmla="*/ 202 w 570"/>
                  <a:gd name="T33" fmla="*/ 84 h 270"/>
                  <a:gd name="T34" fmla="*/ 184 w 570"/>
                  <a:gd name="T35" fmla="*/ 56 h 270"/>
                  <a:gd name="T36" fmla="*/ 188 w 570"/>
                  <a:gd name="T37" fmla="*/ 36 h 270"/>
                  <a:gd name="T38" fmla="*/ 270 w 570"/>
                  <a:gd name="T39" fmla="*/ 10 h 270"/>
                  <a:gd name="T40" fmla="*/ 320 w 570"/>
                  <a:gd name="T41" fmla="*/ 22 h 270"/>
                  <a:gd name="T42" fmla="*/ 370 w 570"/>
                  <a:gd name="T43" fmla="*/ 32 h 270"/>
                  <a:gd name="T44" fmla="*/ 396 w 570"/>
                  <a:gd name="T45" fmla="*/ 28 h 270"/>
                  <a:gd name="T46" fmla="*/ 472 w 570"/>
                  <a:gd name="T47" fmla="*/ 84 h 270"/>
                  <a:gd name="T48" fmla="*/ 486 w 570"/>
                  <a:gd name="T49" fmla="*/ 84 h 270"/>
                  <a:gd name="T50" fmla="*/ 534 w 570"/>
                  <a:gd name="T51" fmla="*/ 94 h 270"/>
                  <a:gd name="T52" fmla="*/ 564 w 570"/>
                  <a:gd name="T53" fmla="*/ 112 h 270"/>
                  <a:gd name="T54" fmla="*/ 544 w 570"/>
                  <a:gd name="T55" fmla="*/ 130 h 270"/>
                  <a:gd name="T56" fmla="*/ 540 w 570"/>
                  <a:gd name="T57" fmla="*/ 154 h 270"/>
                  <a:gd name="T58" fmla="*/ 522 w 570"/>
                  <a:gd name="T59" fmla="*/ 160 h 270"/>
                  <a:gd name="T60" fmla="*/ 510 w 570"/>
                  <a:gd name="T61" fmla="*/ 186 h 270"/>
                  <a:gd name="T62" fmla="*/ 510 w 570"/>
                  <a:gd name="T63" fmla="*/ 210 h 270"/>
                  <a:gd name="T64" fmla="*/ 492 w 570"/>
                  <a:gd name="T65" fmla="*/ 228 h 270"/>
                  <a:gd name="T66" fmla="*/ 448 w 570"/>
                  <a:gd name="T67" fmla="*/ 228 h 270"/>
                  <a:gd name="T68" fmla="*/ 418 w 570"/>
                  <a:gd name="T69" fmla="*/ 234 h 270"/>
                  <a:gd name="T70" fmla="*/ 386 w 570"/>
                  <a:gd name="T71" fmla="*/ 242 h 270"/>
                  <a:gd name="T72" fmla="*/ 358 w 570"/>
                  <a:gd name="T73" fmla="*/ 264 h 270"/>
                  <a:gd name="T74" fmla="*/ 346 w 570"/>
                  <a:gd name="T75" fmla="*/ 260 h 270"/>
                  <a:gd name="T76" fmla="*/ 314 w 570"/>
                  <a:gd name="T77" fmla="*/ 244 h 270"/>
                  <a:gd name="T78" fmla="*/ 244 w 570"/>
                  <a:gd name="T79" fmla="*/ 218 h 270"/>
                  <a:gd name="T80" fmla="*/ 152 w 570"/>
                  <a:gd name="T81" fmla="*/ 188 h 270"/>
                  <a:gd name="T82" fmla="*/ 140 w 570"/>
                  <a:gd name="T83" fmla="*/ 242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70" h="270">
                    <a:moveTo>
                      <a:pt x="118" y="238"/>
                    </a:moveTo>
                    <a:lnTo>
                      <a:pt x="110" y="240"/>
                    </a:lnTo>
                    <a:lnTo>
                      <a:pt x="108" y="248"/>
                    </a:lnTo>
                    <a:lnTo>
                      <a:pt x="108" y="252"/>
                    </a:lnTo>
                    <a:lnTo>
                      <a:pt x="104" y="248"/>
                    </a:lnTo>
                    <a:lnTo>
                      <a:pt x="102" y="236"/>
                    </a:lnTo>
                    <a:lnTo>
                      <a:pt x="102" y="230"/>
                    </a:lnTo>
                    <a:lnTo>
                      <a:pt x="92" y="224"/>
                    </a:lnTo>
                    <a:lnTo>
                      <a:pt x="84" y="222"/>
                    </a:lnTo>
                    <a:lnTo>
                      <a:pt x="72" y="210"/>
                    </a:lnTo>
                    <a:lnTo>
                      <a:pt x="62" y="200"/>
                    </a:lnTo>
                    <a:lnTo>
                      <a:pt x="58" y="194"/>
                    </a:lnTo>
                    <a:lnTo>
                      <a:pt x="64" y="194"/>
                    </a:lnTo>
                    <a:lnTo>
                      <a:pt x="76" y="196"/>
                    </a:lnTo>
                    <a:lnTo>
                      <a:pt x="70" y="184"/>
                    </a:lnTo>
                    <a:lnTo>
                      <a:pt x="82" y="182"/>
                    </a:lnTo>
                    <a:lnTo>
                      <a:pt x="94" y="182"/>
                    </a:lnTo>
                    <a:lnTo>
                      <a:pt x="92" y="168"/>
                    </a:lnTo>
                    <a:lnTo>
                      <a:pt x="92" y="158"/>
                    </a:lnTo>
                    <a:lnTo>
                      <a:pt x="88" y="152"/>
                    </a:lnTo>
                    <a:lnTo>
                      <a:pt x="80" y="152"/>
                    </a:lnTo>
                    <a:lnTo>
                      <a:pt x="74" y="156"/>
                    </a:lnTo>
                    <a:lnTo>
                      <a:pt x="70" y="154"/>
                    </a:lnTo>
                    <a:lnTo>
                      <a:pt x="64" y="152"/>
                    </a:lnTo>
                    <a:lnTo>
                      <a:pt x="52" y="152"/>
                    </a:lnTo>
                    <a:lnTo>
                      <a:pt x="42" y="162"/>
                    </a:lnTo>
                    <a:lnTo>
                      <a:pt x="36" y="152"/>
                    </a:lnTo>
                    <a:lnTo>
                      <a:pt x="24" y="136"/>
                    </a:lnTo>
                    <a:lnTo>
                      <a:pt x="10" y="136"/>
                    </a:lnTo>
                    <a:lnTo>
                      <a:pt x="10" y="126"/>
                    </a:lnTo>
                    <a:lnTo>
                      <a:pt x="4" y="128"/>
                    </a:lnTo>
                    <a:lnTo>
                      <a:pt x="0" y="128"/>
                    </a:lnTo>
                    <a:lnTo>
                      <a:pt x="0" y="126"/>
                    </a:lnTo>
                    <a:lnTo>
                      <a:pt x="0" y="110"/>
                    </a:lnTo>
                    <a:lnTo>
                      <a:pt x="0" y="96"/>
                    </a:lnTo>
                    <a:lnTo>
                      <a:pt x="10" y="88"/>
                    </a:lnTo>
                    <a:lnTo>
                      <a:pt x="18" y="98"/>
                    </a:lnTo>
                    <a:lnTo>
                      <a:pt x="26" y="94"/>
                    </a:lnTo>
                    <a:lnTo>
                      <a:pt x="24" y="82"/>
                    </a:lnTo>
                    <a:lnTo>
                      <a:pt x="48" y="62"/>
                    </a:lnTo>
                    <a:lnTo>
                      <a:pt x="68" y="66"/>
                    </a:lnTo>
                    <a:lnTo>
                      <a:pt x="86" y="72"/>
                    </a:lnTo>
                    <a:lnTo>
                      <a:pt x="102" y="84"/>
                    </a:lnTo>
                    <a:lnTo>
                      <a:pt x="110" y="82"/>
                    </a:lnTo>
                    <a:lnTo>
                      <a:pt x="122" y="86"/>
                    </a:lnTo>
                    <a:lnTo>
                      <a:pt x="128" y="78"/>
                    </a:lnTo>
                    <a:lnTo>
                      <a:pt x="160" y="78"/>
                    </a:lnTo>
                    <a:lnTo>
                      <a:pt x="170" y="86"/>
                    </a:lnTo>
                    <a:lnTo>
                      <a:pt x="176" y="86"/>
                    </a:lnTo>
                    <a:lnTo>
                      <a:pt x="186" y="84"/>
                    </a:lnTo>
                    <a:lnTo>
                      <a:pt x="202" y="84"/>
                    </a:lnTo>
                    <a:lnTo>
                      <a:pt x="204" y="70"/>
                    </a:lnTo>
                    <a:lnTo>
                      <a:pt x="180" y="62"/>
                    </a:lnTo>
                    <a:lnTo>
                      <a:pt x="184" y="56"/>
                    </a:lnTo>
                    <a:lnTo>
                      <a:pt x="186" y="44"/>
                    </a:lnTo>
                    <a:lnTo>
                      <a:pt x="200" y="42"/>
                    </a:lnTo>
                    <a:lnTo>
                      <a:pt x="188" y="36"/>
                    </a:lnTo>
                    <a:lnTo>
                      <a:pt x="182" y="26"/>
                    </a:lnTo>
                    <a:lnTo>
                      <a:pt x="204" y="24"/>
                    </a:lnTo>
                    <a:lnTo>
                      <a:pt x="270" y="10"/>
                    </a:lnTo>
                    <a:lnTo>
                      <a:pt x="280" y="0"/>
                    </a:lnTo>
                    <a:lnTo>
                      <a:pt x="308" y="4"/>
                    </a:lnTo>
                    <a:lnTo>
                      <a:pt x="320" y="22"/>
                    </a:lnTo>
                    <a:lnTo>
                      <a:pt x="354" y="26"/>
                    </a:lnTo>
                    <a:lnTo>
                      <a:pt x="352" y="32"/>
                    </a:lnTo>
                    <a:lnTo>
                      <a:pt x="370" y="32"/>
                    </a:lnTo>
                    <a:lnTo>
                      <a:pt x="388" y="18"/>
                    </a:lnTo>
                    <a:lnTo>
                      <a:pt x="396" y="18"/>
                    </a:lnTo>
                    <a:lnTo>
                      <a:pt x="396" y="28"/>
                    </a:lnTo>
                    <a:lnTo>
                      <a:pt x="412" y="34"/>
                    </a:lnTo>
                    <a:lnTo>
                      <a:pt x="464" y="82"/>
                    </a:lnTo>
                    <a:lnTo>
                      <a:pt x="472" y="84"/>
                    </a:lnTo>
                    <a:lnTo>
                      <a:pt x="472" y="74"/>
                    </a:lnTo>
                    <a:lnTo>
                      <a:pt x="484" y="76"/>
                    </a:lnTo>
                    <a:lnTo>
                      <a:pt x="486" y="84"/>
                    </a:lnTo>
                    <a:lnTo>
                      <a:pt x="506" y="86"/>
                    </a:lnTo>
                    <a:lnTo>
                      <a:pt x="510" y="78"/>
                    </a:lnTo>
                    <a:lnTo>
                      <a:pt x="534" y="94"/>
                    </a:lnTo>
                    <a:lnTo>
                      <a:pt x="550" y="104"/>
                    </a:lnTo>
                    <a:lnTo>
                      <a:pt x="570" y="108"/>
                    </a:lnTo>
                    <a:lnTo>
                      <a:pt x="564" y="112"/>
                    </a:lnTo>
                    <a:lnTo>
                      <a:pt x="562" y="116"/>
                    </a:lnTo>
                    <a:lnTo>
                      <a:pt x="558" y="120"/>
                    </a:lnTo>
                    <a:lnTo>
                      <a:pt x="544" y="130"/>
                    </a:lnTo>
                    <a:lnTo>
                      <a:pt x="556" y="144"/>
                    </a:lnTo>
                    <a:lnTo>
                      <a:pt x="548" y="152"/>
                    </a:lnTo>
                    <a:lnTo>
                      <a:pt x="540" y="154"/>
                    </a:lnTo>
                    <a:lnTo>
                      <a:pt x="532" y="152"/>
                    </a:lnTo>
                    <a:lnTo>
                      <a:pt x="518" y="148"/>
                    </a:lnTo>
                    <a:lnTo>
                      <a:pt x="522" y="160"/>
                    </a:lnTo>
                    <a:lnTo>
                      <a:pt x="522" y="176"/>
                    </a:lnTo>
                    <a:lnTo>
                      <a:pt x="520" y="184"/>
                    </a:lnTo>
                    <a:lnTo>
                      <a:pt x="510" y="186"/>
                    </a:lnTo>
                    <a:lnTo>
                      <a:pt x="498" y="182"/>
                    </a:lnTo>
                    <a:lnTo>
                      <a:pt x="500" y="190"/>
                    </a:lnTo>
                    <a:lnTo>
                      <a:pt x="510" y="210"/>
                    </a:lnTo>
                    <a:lnTo>
                      <a:pt x="512" y="224"/>
                    </a:lnTo>
                    <a:lnTo>
                      <a:pt x="506" y="234"/>
                    </a:lnTo>
                    <a:lnTo>
                      <a:pt x="492" y="228"/>
                    </a:lnTo>
                    <a:lnTo>
                      <a:pt x="480" y="228"/>
                    </a:lnTo>
                    <a:lnTo>
                      <a:pt x="460" y="228"/>
                    </a:lnTo>
                    <a:lnTo>
                      <a:pt x="448" y="228"/>
                    </a:lnTo>
                    <a:lnTo>
                      <a:pt x="428" y="222"/>
                    </a:lnTo>
                    <a:lnTo>
                      <a:pt x="418" y="226"/>
                    </a:lnTo>
                    <a:lnTo>
                      <a:pt x="418" y="234"/>
                    </a:lnTo>
                    <a:lnTo>
                      <a:pt x="398" y="228"/>
                    </a:lnTo>
                    <a:lnTo>
                      <a:pt x="386" y="230"/>
                    </a:lnTo>
                    <a:lnTo>
                      <a:pt x="386" y="242"/>
                    </a:lnTo>
                    <a:lnTo>
                      <a:pt x="380" y="242"/>
                    </a:lnTo>
                    <a:lnTo>
                      <a:pt x="360" y="260"/>
                    </a:lnTo>
                    <a:lnTo>
                      <a:pt x="358" y="264"/>
                    </a:lnTo>
                    <a:lnTo>
                      <a:pt x="354" y="270"/>
                    </a:lnTo>
                    <a:lnTo>
                      <a:pt x="348" y="268"/>
                    </a:lnTo>
                    <a:lnTo>
                      <a:pt x="346" y="260"/>
                    </a:lnTo>
                    <a:lnTo>
                      <a:pt x="326" y="260"/>
                    </a:lnTo>
                    <a:lnTo>
                      <a:pt x="322" y="246"/>
                    </a:lnTo>
                    <a:lnTo>
                      <a:pt x="314" y="244"/>
                    </a:lnTo>
                    <a:lnTo>
                      <a:pt x="310" y="234"/>
                    </a:lnTo>
                    <a:lnTo>
                      <a:pt x="288" y="214"/>
                    </a:lnTo>
                    <a:lnTo>
                      <a:pt x="244" y="218"/>
                    </a:lnTo>
                    <a:lnTo>
                      <a:pt x="226" y="196"/>
                    </a:lnTo>
                    <a:lnTo>
                      <a:pt x="186" y="178"/>
                    </a:lnTo>
                    <a:lnTo>
                      <a:pt x="152" y="188"/>
                    </a:lnTo>
                    <a:lnTo>
                      <a:pt x="162" y="254"/>
                    </a:lnTo>
                    <a:lnTo>
                      <a:pt x="154" y="254"/>
                    </a:lnTo>
                    <a:lnTo>
                      <a:pt x="140" y="242"/>
                    </a:lnTo>
                    <a:lnTo>
                      <a:pt x="130" y="238"/>
                    </a:lnTo>
                    <a:lnTo>
                      <a:pt x="118" y="2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8" name="Freeform 215"/>
              <p:cNvSpPr>
                <a:spLocks noChangeAspect="1"/>
              </p:cNvSpPr>
              <p:nvPr/>
            </p:nvSpPr>
            <p:spPr bwMode="gray">
              <a:xfrm>
                <a:off x="3352" y="1412"/>
                <a:ext cx="24" cy="14"/>
              </a:xfrm>
              <a:custGeom>
                <a:avLst/>
                <a:gdLst>
                  <a:gd name="T0" fmla="*/ 0 w 24"/>
                  <a:gd name="T1" fmla="*/ 2 h 14"/>
                  <a:gd name="T2" fmla="*/ 8 w 24"/>
                  <a:gd name="T3" fmla="*/ 0 h 14"/>
                  <a:gd name="T4" fmla="*/ 18 w 24"/>
                  <a:gd name="T5" fmla="*/ 8 h 14"/>
                  <a:gd name="T6" fmla="*/ 24 w 24"/>
                  <a:gd name="T7" fmla="*/ 12 h 14"/>
                  <a:gd name="T8" fmla="*/ 16 w 24"/>
                  <a:gd name="T9" fmla="*/ 14 h 14"/>
                  <a:gd name="T10" fmla="*/ 12 w 24"/>
                  <a:gd name="T11" fmla="*/ 14 h 14"/>
                  <a:gd name="T12" fmla="*/ 6 w 24"/>
                  <a:gd name="T13" fmla="*/ 10 h 14"/>
                  <a:gd name="T14" fmla="*/ 0 w 24"/>
                  <a:gd name="T15" fmla="*/ 2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14">
                    <a:moveTo>
                      <a:pt x="0" y="2"/>
                    </a:moveTo>
                    <a:lnTo>
                      <a:pt x="8" y="0"/>
                    </a:lnTo>
                    <a:lnTo>
                      <a:pt x="18" y="8"/>
                    </a:lnTo>
                    <a:lnTo>
                      <a:pt x="24" y="12"/>
                    </a:lnTo>
                    <a:lnTo>
                      <a:pt x="16" y="14"/>
                    </a:lnTo>
                    <a:lnTo>
                      <a:pt x="12" y="14"/>
                    </a:lnTo>
                    <a:lnTo>
                      <a:pt x="6" y="10"/>
                    </a:lnTo>
                    <a:lnTo>
                      <a:pt x="0"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89" name="Freeform 216"/>
              <p:cNvSpPr>
                <a:spLocks noChangeAspect="1"/>
              </p:cNvSpPr>
              <p:nvPr/>
            </p:nvSpPr>
            <p:spPr bwMode="gray">
              <a:xfrm>
                <a:off x="3020" y="776"/>
                <a:ext cx="1968" cy="606"/>
              </a:xfrm>
              <a:custGeom>
                <a:avLst/>
                <a:gdLst>
                  <a:gd name="T0" fmla="*/ 1020 w 1968"/>
                  <a:gd name="T1" fmla="*/ 450 h 606"/>
                  <a:gd name="T2" fmla="*/ 1022 w 1968"/>
                  <a:gd name="T3" fmla="*/ 414 h 606"/>
                  <a:gd name="T4" fmla="*/ 1108 w 1968"/>
                  <a:gd name="T5" fmla="*/ 438 h 606"/>
                  <a:gd name="T6" fmla="*/ 1252 w 1968"/>
                  <a:gd name="T7" fmla="*/ 444 h 606"/>
                  <a:gd name="T8" fmla="*/ 1328 w 1968"/>
                  <a:gd name="T9" fmla="*/ 436 h 606"/>
                  <a:gd name="T10" fmla="*/ 1346 w 1968"/>
                  <a:gd name="T11" fmla="*/ 386 h 606"/>
                  <a:gd name="T12" fmla="*/ 1506 w 1968"/>
                  <a:gd name="T13" fmla="*/ 466 h 606"/>
                  <a:gd name="T14" fmla="*/ 1580 w 1968"/>
                  <a:gd name="T15" fmla="*/ 496 h 606"/>
                  <a:gd name="T16" fmla="*/ 1590 w 1968"/>
                  <a:gd name="T17" fmla="*/ 576 h 606"/>
                  <a:gd name="T18" fmla="*/ 1642 w 1968"/>
                  <a:gd name="T19" fmla="*/ 494 h 606"/>
                  <a:gd name="T20" fmla="*/ 1550 w 1968"/>
                  <a:gd name="T21" fmla="*/ 376 h 606"/>
                  <a:gd name="T22" fmla="*/ 1494 w 1968"/>
                  <a:gd name="T23" fmla="*/ 354 h 606"/>
                  <a:gd name="T24" fmla="*/ 1534 w 1968"/>
                  <a:gd name="T25" fmla="*/ 286 h 606"/>
                  <a:gd name="T26" fmla="*/ 1670 w 1968"/>
                  <a:gd name="T27" fmla="*/ 286 h 606"/>
                  <a:gd name="T28" fmla="*/ 1694 w 1968"/>
                  <a:gd name="T29" fmla="*/ 250 h 606"/>
                  <a:gd name="T30" fmla="*/ 1750 w 1968"/>
                  <a:gd name="T31" fmla="*/ 254 h 606"/>
                  <a:gd name="T32" fmla="*/ 1776 w 1968"/>
                  <a:gd name="T33" fmla="*/ 378 h 606"/>
                  <a:gd name="T34" fmla="*/ 1850 w 1968"/>
                  <a:gd name="T35" fmla="*/ 390 h 606"/>
                  <a:gd name="T36" fmla="*/ 1846 w 1968"/>
                  <a:gd name="T37" fmla="*/ 354 h 606"/>
                  <a:gd name="T38" fmla="*/ 1786 w 1968"/>
                  <a:gd name="T39" fmla="*/ 274 h 606"/>
                  <a:gd name="T40" fmla="*/ 1906 w 1968"/>
                  <a:gd name="T41" fmla="*/ 218 h 606"/>
                  <a:gd name="T42" fmla="*/ 1868 w 1968"/>
                  <a:gd name="T43" fmla="*/ 176 h 606"/>
                  <a:gd name="T44" fmla="*/ 1962 w 1968"/>
                  <a:gd name="T45" fmla="*/ 182 h 606"/>
                  <a:gd name="T46" fmla="*/ 1818 w 1968"/>
                  <a:gd name="T47" fmla="*/ 134 h 606"/>
                  <a:gd name="T48" fmla="*/ 1660 w 1968"/>
                  <a:gd name="T49" fmla="*/ 130 h 606"/>
                  <a:gd name="T50" fmla="*/ 1514 w 1968"/>
                  <a:gd name="T51" fmla="*/ 108 h 606"/>
                  <a:gd name="T52" fmla="*/ 1354 w 1968"/>
                  <a:gd name="T53" fmla="*/ 68 h 606"/>
                  <a:gd name="T54" fmla="*/ 1260 w 1968"/>
                  <a:gd name="T55" fmla="*/ 64 h 606"/>
                  <a:gd name="T56" fmla="*/ 1136 w 1968"/>
                  <a:gd name="T57" fmla="*/ 94 h 606"/>
                  <a:gd name="T58" fmla="*/ 924 w 1968"/>
                  <a:gd name="T59" fmla="*/ 56 h 606"/>
                  <a:gd name="T60" fmla="*/ 764 w 1968"/>
                  <a:gd name="T61" fmla="*/ 0 h 606"/>
                  <a:gd name="T62" fmla="*/ 618 w 1968"/>
                  <a:gd name="T63" fmla="*/ 32 h 606"/>
                  <a:gd name="T64" fmla="*/ 552 w 1968"/>
                  <a:gd name="T65" fmla="*/ 76 h 606"/>
                  <a:gd name="T66" fmla="*/ 502 w 1968"/>
                  <a:gd name="T67" fmla="*/ 68 h 606"/>
                  <a:gd name="T68" fmla="*/ 486 w 1968"/>
                  <a:gd name="T69" fmla="*/ 82 h 606"/>
                  <a:gd name="T70" fmla="*/ 446 w 1968"/>
                  <a:gd name="T71" fmla="*/ 114 h 606"/>
                  <a:gd name="T72" fmla="*/ 400 w 1968"/>
                  <a:gd name="T73" fmla="*/ 116 h 606"/>
                  <a:gd name="T74" fmla="*/ 334 w 1968"/>
                  <a:gd name="T75" fmla="*/ 128 h 606"/>
                  <a:gd name="T76" fmla="*/ 250 w 1968"/>
                  <a:gd name="T77" fmla="*/ 142 h 606"/>
                  <a:gd name="T78" fmla="*/ 198 w 1968"/>
                  <a:gd name="T79" fmla="*/ 166 h 606"/>
                  <a:gd name="T80" fmla="*/ 132 w 1968"/>
                  <a:gd name="T81" fmla="*/ 210 h 606"/>
                  <a:gd name="T82" fmla="*/ 134 w 1968"/>
                  <a:gd name="T83" fmla="*/ 172 h 606"/>
                  <a:gd name="T84" fmla="*/ 28 w 1968"/>
                  <a:gd name="T85" fmla="*/ 114 h 606"/>
                  <a:gd name="T86" fmla="*/ 20 w 1968"/>
                  <a:gd name="T87" fmla="*/ 148 h 606"/>
                  <a:gd name="T88" fmla="*/ 30 w 1968"/>
                  <a:gd name="T89" fmla="*/ 192 h 606"/>
                  <a:gd name="T90" fmla="*/ 38 w 1968"/>
                  <a:gd name="T91" fmla="*/ 246 h 606"/>
                  <a:gd name="T92" fmla="*/ 16 w 1968"/>
                  <a:gd name="T93" fmla="*/ 300 h 606"/>
                  <a:gd name="T94" fmla="*/ 68 w 1968"/>
                  <a:gd name="T95" fmla="*/ 338 h 606"/>
                  <a:gd name="T96" fmla="*/ 110 w 1968"/>
                  <a:gd name="T97" fmla="*/ 386 h 606"/>
                  <a:gd name="T98" fmla="*/ 178 w 1968"/>
                  <a:gd name="T99" fmla="*/ 440 h 606"/>
                  <a:gd name="T100" fmla="*/ 230 w 1968"/>
                  <a:gd name="T101" fmla="*/ 464 h 606"/>
                  <a:gd name="T102" fmla="*/ 206 w 1968"/>
                  <a:gd name="T103" fmla="*/ 520 h 606"/>
                  <a:gd name="T104" fmla="*/ 284 w 1968"/>
                  <a:gd name="T105" fmla="*/ 570 h 606"/>
                  <a:gd name="T106" fmla="*/ 364 w 1968"/>
                  <a:gd name="T107" fmla="*/ 606 h 606"/>
                  <a:gd name="T108" fmla="*/ 350 w 1968"/>
                  <a:gd name="T109" fmla="*/ 526 h 606"/>
                  <a:gd name="T110" fmla="*/ 332 w 1968"/>
                  <a:gd name="T111" fmla="*/ 478 h 606"/>
                  <a:gd name="T112" fmla="*/ 402 w 1968"/>
                  <a:gd name="T113" fmla="*/ 416 h 606"/>
                  <a:gd name="T114" fmla="*/ 516 w 1968"/>
                  <a:gd name="T115" fmla="*/ 406 h 606"/>
                  <a:gd name="T116" fmla="*/ 684 w 1968"/>
                  <a:gd name="T117" fmla="*/ 382 h 606"/>
                  <a:gd name="T118" fmla="*/ 836 w 1968"/>
                  <a:gd name="T119" fmla="*/ 436 h 6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968" h="606">
                    <a:moveTo>
                      <a:pt x="902" y="458"/>
                    </a:moveTo>
                    <a:lnTo>
                      <a:pt x="912" y="448"/>
                    </a:lnTo>
                    <a:lnTo>
                      <a:pt x="924" y="440"/>
                    </a:lnTo>
                    <a:lnTo>
                      <a:pt x="936" y="436"/>
                    </a:lnTo>
                    <a:lnTo>
                      <a:pt x="950" y="434"/>
                    </a:lnTo>
                    <a:lnTo>
                      <a:pt x="958" y="436"/>
                    </a:lnTo>
                    <a:lnTo>
                      <a:pt x="964" y="436"/>
                    </a:lnTo>
                    <a:lnTo>
                      <a:pt x="982" y="442"/>
                    </a:lnTo>
                    <a:lnTo>
                      <a:pt x="1000" y="448"/>
                    </a:lnTo>
                    <a:lnTo>
                      <a:pt x="1010" y="450"/>
                    </a:lnTo>
                    <a:lnTo>
                      <a:pt x="1020" y="450"/>
                    </a:lnTo>
                    <a:lnTo>
                      <a:pt x="1026" y="450"/>
                    </a:lnTo>
                    <a:lnTo>
                      <a:pt x="1030" y="448"/>
                    </a:lnTo>
                    <a:lnTo>
                      <a:pt x="1034" y="446"/>
                    </a:lnTo>
                    <a:lnTo>
                      <a:pt x="1036" y="442"/>
                    </a:lnTo>
                    <a:lnTo>
                      <a:pt x="1036" y="438"/>
                    </a:lnTo>
                    <a:lnTo>
                      <a:pt x="1034" y="436"/>
                    </a:lnTo>
                    <a:lnTo>
                      <a:pt x="1028" y="430"/>
                    </a:lnTo>
                    <a:lnTo>
                      <a:pt x="1024" y="424"/>
                    </a:lnTo>
                    <a:lnTo>
                      <a:pt x="1022" y="420"/>
                    </a:lnTo>
                    <a:lnTo>
                      <a:pt x="1020" y="416"/>
                    </a:lnTo>
                    <a:lnTo>
                      <a:pt x="1022" y="414"/>
                    </a:lnTo>
                    <a:lnTo>
                      <a:pt x="1024" y="414"/>
                    </a:lnTo>
                    <a:lnTo>
                      <a:pt x="1030" y="412"/>
                    </a:lnTo>
                    <a:lnTo>
                      <a:pt x="1048" y="412"/>
                    </a:lnTo>
                    <a:lnTo>
                      <a:pt x="1066" y="416"/>
                    </a:lnTo>
                    <a:lnTo>
                      <a:pt x="1076" y="420"/>
                    </a:lnTo>
                    <a:lnTo>
                      <a:pt x="1082" y="426"/>
                    </a:lnTo>
                    <a:lnTo>
                      <a:pt x="1088" y="434"/>
                    </a:lnTo>
                    <a:lnTo>
                      <a:pt x="1092" y="436"/>
                    </a:lnTo>
                    <a:lnTo>
                      <a:pt x="1094" y="438"/>
                    </a:lnTo>
                    <a:lnTo>
                      <a:pt x="1100" y="440"/>
                    </a:lnTo>
                    <a:lnTo>
                      <a:pt x="1108" y="438"/>
                    </a:lnTo>
                    <a:lnTo>
                      <a:pt x="1122" y="436"/>
                    </a:lnTo>
                    <a:lnTo>
                      <a:pt x="1136" y="438"/>
                    </a:lnTo>
                    <a:lnTo>
                      <a:pt x="1148" y="440"/>
                    </a:lnTo>
                    <a:lnTo>
                      <a:pt x="1160" y="446"/>
                    </a:lnTo>
                    <a:lnTo>
                      <a:pt x="1186" y="458"/>
                    </a:lnTo>
                    <a:lnTo>
                      <a:pt x="1200" y="460"/>
                    </a:lnTo>
                    <a:lnTo>
                      <a:pt x="1214" y="462"/>
                    </a:lnTo>
                    <a:lnTo>
                      <a:pt x="1222" y="462"/>
                    </a:lnTo>
                    <a:lnTo>
                      <a:pt x="1230" y="460"/>
                    </a:lnTo>
                    <a:lnTo>
                      <a:pt x="1240" y="452"/>
                    </a:lnTo>
                    <a:lnTo>
                      <a:pt x="1252" y="444"/>
                    </a:lnTo>
                    <a:lnTo>
                      <a:pt x="1258" y="442"/>
                    </a:lnTo>
                    <a:lnTo>
                      <a:pt x="1264" y="442"/>
                    </a:lnTo>
                    <a:lnTo>
                      <a:pt x="1272" y="442"/>
                    </a:lnTo>
                    <a:lnTo>
                      <a:pt x="1284" y="446"/>
                    </a:lnTo>
                    <a:lnTo>
                      <a:pt x="1306" y="454"/>
                    </a:lnTo>
                    <a:lnTo>
                      <a:pt x="1314" y="454"/>
                    </a:lnTo>
                    <a:lnTo>
                      <a:pt x="1324" y="452"/>
                    </a:lnTo>
                    <a:lnTo>
                      <a:pt x="1326" y="450"/>
                    </a:lnTo>
                    <a:lnTo>
                      <a:pt x="1328" y="446"/>
                    </a:lnTo>
                    <a:lnTo>
                      <a:pt x="1328" y="442"/>
                    </a:lnTo>
                    <a:lnTo>
                      <a:pt x="1328" y="436"/>
                    </a:lnTo>
                    <a:lnTo>
                      <a:pt x="1326" y="426"/>
                    </a:lnTo>
                    <a:lnTo>
                      <a:pt x="1324" y="416"/>
                    </a:lnTo>
                    <a:lnTo>
                      <a:pt x="1318" y="410"/>
                    </a:lnTo>
                    <a:lnTo>
                      <a:pt x="1314" y="406"/>
                    </a:lnTo>
                    <a:lnTo>
                      <a:pt x="1312" y="404"/>
                    </a:lnTo>
                    <a:lnTo>
                      <a:pt x="1312" y="398"/>
                    </a:lnTo>
                    <a:lnTo>
                      <a:pt x="1314" y="394"/>
                    </a:lnTo>
                    <a:lnTo>
                      <a:pt x="1318" y="390"/>
                    </a:lnTo>
                    <a:lnTo>
                      <a:pt x="1324" y="388"/>
                    </a:lnTo>
                    <a:lnTo>
                      <a:pt x="1334" y="386"/>
                    </a:lnTo>
                    <a:lnTo>
                      <a:pt x="1346" y="386"/>
                    </a:lnTo>
                    <a:lnTo>
                      <a:pt x="1368" y="388"/>
                    </a:lnTo>
                    <a:lnTo>
                      <a:pt x="1384" y="394"/>
                    </a:lnTo>
                    <a:lnTo>
                      <a:pt x="1396" y="402"/>
                    </a:lnTo>
                    <a:lnTo>
                      <a:pt x="1408" y="410"/>
                    </a:lnTo>
                    <a:lnTo>
                      <a:pt x="1430" y="432"/>
                    </a:lnTo>
                    <a:lnTo>
                      <a:pt x="1442" y="440"/>
                    </a:lnTo>
                    <a:lnTo>
                      <a:pt x="1452" y="448"/>
                    </a:lnTo>
                    <a:lnTo>
                      <a:pt x="1466" y="454"/>
                    </a:lnTo>
                    <a:lnTo>
                      <a:pt x="1480" y="458"/>
                    </a:lnTo>
                    <a:lnTo>
                      <a:pt x="1494" y="462"/>
                    </a:lnTo>
                    <a:lnTo>
                      <a:pt x="1506" y="466"/>
                    </a:lnTo>
                    <a:lnTo>
                      <a:pt x="1512" y="474"/>
                    </a:lnTo>
                    <a:lnTo>
                      <a:pt x="1518" y="482"/>
                    </a:lnTo>
                    <a:lnTo>
                      <a:pt x="1526" y="488"/>
                    </a:lnTo>
                    <a:lnTo>
                      <a:pt x="1532" y="490"/>
                    </a:lnTo>
                    <a:lnTo>
                      <a:pt x="1536" y="490"/>
                    </a:lnTo>
                    <a:lnTo>
                      <a:pt x="1548" y="488"/>
                    </a:lnTo>
                    <a:lnTo>
                      <a:pt x="1554" y="484"/>
                    </a:lnTo>
                    <a:lnTo>
                      <a:pt x="1560" y="478"/>
                    </a:lnTo>
                    <a:lnTo>
                      <a:pt x="1568" y="472"/>
                    </a:lnTo>
                    <a:lnTo>
                      <a:pt x="1576" y="486"/>
                    </a:lnTo>
                    <a:lnTo>
                      <a:pt x="1580" y="496"/>
                    </a:lnTo>
                    <a:lnTo>
                      <a:pt x="1582" y="510"/>
                    </a:lnTo>
                    <a:lnTo>
                      <a:pt x="1582" y="522"/>
                    </a:lnTo>
                    <a:lnTo>
                      <a:pt x="1582" y="528"/>
                    </a:lnTo>
                    <a:lnTo>
                      <a:pt x="1582" y="538"/>
                    </a:lnTo>
                    <a:lnTo>
                      <a:pt x="1574" y="532"/>
                    </a:lnTo>
                    <a:lnTo>
                      <a:pt x="1562" y="528"/>
                    </a:lnTo>
                    <a:lnTo>
                      <a:pt x="1562" y="544"/>
                    </a:lnTo>
                    <a:lnTo>
                      <a:pt x="1570" y="550"/>
                    </a:lnTo>
                    <a:lnTo>
                      <a:pt x="1576" y="558"/>
                    </a:lnTo>
                    <a:lnTo>
                      <a:pt x="1584" y="580"/>
                    </a:lnTo>
                    <a:lnTo>
                      <a:pt x="1590" y="576"/>
                    </a:lnTo>
                    <a:lnTo>
                      <a:pt x="1600" y="574"/>
                    </a:lnTo>
                    <a:lnTo>
                      <a:pt x="1612" y="576"/>
                    </a:lnTo>
                    <a:lnTo>
                      <a:pt x="1618" y="576"/>
                    </a:lnTo>
                    <a:lnTo>
                      <a:pt x="1624" y="574"/>
                    </a:lnTo>
                    <a:lnTo>
                      <a:pt x="1630" y="574"/>
                    </a:lnTo>
                    <a:lnTo>
                      <a:pt x="1634" y="570"/>
                    </a:lnTo>
                    <a:lnTo>
                      <a:pt x="1640" y="558"/>
                    </a:lnTo>
                    <a:lnTo>
                      <a:pt x="1640" y="546"/>
                    </a:lnTo>
                    <a:lnTo>
                      <a:pt x="1642" y="532"/>
                    </a:lnTo>
                    <a:lnTo>
                      <a:pt x="1642" y="518"/>
                    </a:lnTo>
                    <a:lnTo>
                      <a:pt x="1642" y="494"/>
                    </a:lnTo>
                    <a:lnTo>
                      <a:pt x="1640" y="476"/>
                    </a:lnTo>
                    <a:lnTo>
                      <a:pt x="1636" y="458"/>
                    </a:lnTo>
                    <a:lnTo>
                      <a:pt x="1628" y="436"/>
                    </a:lnTo>
                    <a:lnTo>
                      <a:pt x="1616" y="418"/>
                    </a:lnTo>
                    <a:lnTo>
                      <a:pt x="1604" y="402"/>
                    </a:lnTo>
                    <a:lnTo>
                      <a:pt x="1588" y="386"/>
                    </a:lnTo>
                    <a:lnTo>
                      <a:pt x="1580" y="382"/>
                    </a:lnTo>
                    <a:lnTo>
                      <a:pt x="1572" y="380"/>
                    </a:lnTo>
                    <a:lnTo>
                      <a:pt x="1562" y="376"/>
                    </a:lnTo>
                    <a:lnTo>
                      <a:pt x="1554" y="376"/>
                    </a:lnTo>
                    <a:lnTo>
                      <a:pt x="1550" y="376"/>
                    </a:lnTo>
                    <a:lnTo>
                      <a:pt x="1548" y="376"/>
                    </a:lnTo>
                    <a:lnTo>
                      <a:pt x="1544" y="382"/>
                    </a:lnTo>
                    <a:lnTo>
                      <a:pt x="1534" y="378"/>
                    </a:lnTo>
                    <a:lnTo>
                      <a:pt x="1530" y="370"/>
                    </a:lnTo>
                    <a:lnTo>
                      <a:pt x="1524" y="362"/>
                    </a:lnTo>
                    <a:lnTo>
                      <a:pt x="1516" y="354"/>
                    </a:lnTo>
                    <a:lnTo>
                      <a:pt x="1510" y="358"/>
                    </a:lnTo>
                    <a:lnTo>
                      <a:pt x="1502" y="362"/>
                    </a:lnTo>
                    <a:lnTo>
                      <a:pt x="1492" y="366"/>
                    </a:lnTo>
                    <a:lnTo>
                      <a:pt x="1492" y="354"/>
                    </a:lnTo>
                    <a:lnTo>
                      <a:pt x="1494" y="354"/>
                    </a:lnTo>
                    <a:lnTo>
                      <a:pt x="1496" y="350"/>
                    </a:lnTo>
                    <a:lnTo>
                      <a:pt x="1502" y="344"/>
                    </a:lnTo>
                    <a:lnTo>
                      <a:pt x="1504" y="340"/>
                    </a:lnTo>
                    <a:lnTo>
                      <a:pt x="1504" y="334"/>
                    </a:lnTo>
                    <a:lnTo>
                      <a:pt x="1504" y="324"/>
                    </a:lnTo>
                    <a:lnTo>
                      <a:pt x="1506" y="312"/>
                    </a:lnTo>
                    <a:lnTo>
                      <a:pt x="1506" y="308"/>
                    </a:lnTo>
                    <a:lnTo>
                      <a:pt x="1508" y="302"/>
                    </a:lnTo>
                    <a:lnTo>
                      <a:pt x="1516" y="296"/>
                    </a:lnTo>
                    <a:lnTo>
                      <a:pt x="1524" y="290"/>
                    </a:lnTo>
                    <a:lnTo>
                      <a:pt x="1534" y="286"/>
                    </a:lnTo>
                    <a:lnTo>
                      <a:pt x="1546" y="284"/>
                    </a:lnTo>
                    <a:lnTo>
                      <a:pt x="1570" y="286"/>
                    </a:lnTo>
                    <a:lnTo>
                      <a:pt x="1592" y="286"/>
                    </a:lnTo>
                    <a:lnTo>
                      <a:pt x="1610" y="288"/>
                    </a:lnTo>
                    <a:lnTo>
                      <a:pt x="1624" y="292"/>
                    </a:lnTo>
                    <a:lnTo>
                      <a:pt x="1636" y="296"/>
                    </a:lnTo>
                    <a:lnTo>
                      <a:pt x="1648" y="298"/>
                    </a:lnTo>
                    <a:lnTo>
                      <a:pt x="1656" y="296"/>
                    </a:lnTo>
                    <a:lnTo>
                      <a:pt x="1662" y="294"/>
                    </a:lnTo>
                    <a:lnTo>
                      <a:pt x="1668" y="290"/>
                    </a:lnTo>
                    <a:lnTo>
                      <a:pt x="1670" y="286"/>
                    </a:lnTo>
                    <a:lnTo>
                      <a:pt x="1666" y="284"/>
                    </a:lnTo>
                    <a:lnTo>
                      <a:pt x="1660" y="278"/>
                    </a:lnTo>
                    <a:lnTo>
                      <a:pt x="1656" y="272"/>
                    </a:lnTo>
                    <a:lnTo>
                      <a:pt x="1654" y="262"/>
                    </a:lnTo>
                    <a:lnTo>
                      <a:pt x="1654" y="254"/>
                    </a:lnTo>
                    <a:lnTo>
                      <a:pt x="1656" y="252"/>
                    </a:lnTo>
                    <a:lnTo>
                      <a:pt x="1658" y="248"/>
                    </a:lnTo>
                    <a:lnTo>
                      <a:pt x="1662" y="246"/>
                    </a:lnTo>
                    <a:lnTo>
                      <a:pt x="1668" y="246"/>
                    </a:lnTo>
                    <a:lnTo>
                      <a:pt x="1682" y="246"/>
                    </a:lnTo>
                    <a:lnTo>
                      <a:pt x="1694" y="250"/>
                    </a:lnTo>
                    <a:lnTo>
                      <a:pt x="1704" y="256"/>
                    </a:lnTo>
                    <a:lnTo>
                      <a:pt x="1714" y="262"/>
                    </a:lnTo>
                    <a:lnTo>
                      <a:pt x="1722" y="264"/>
                    </a:lnTo>
                    <a:lnTo>
                      <a:pt x="1722" y="256"/>
                    </a:lnTo>
                    <a:lnTo>
                      <a:pt x="1722" y="250"/>
                    </a:lnTo>
                    <a:lnTo>
                      <a:pt x="1724" y="244"/>
                    </a:lnTo>
                    <a:lnTo>
                      <a:pt x="1722" y="230"/>
                    </a:lnTo>
                    <a:lnTo>
                      <a:pt x="1738" y="230"/>
                    </a:lnTo>
                    <a:lnTo>
                      <a:pt x="1740" y="240"/>
                    </a:lnTo>
                    <a:lnTo>
                      <a:pt x="1744" y="246"/>
                    </a:lnTo>
                    <a:lnTo>
                      <a:pt x="1750" y="254"/>
                    </a:lnTo>
                    <a:lnTo>
                      <a:pt x="1754" y="260"/>
                    </a:lnTo>
                    <a:lnTo>
                      <a:pt x="1748" y="270"/>
                    </a:lnTo>
                    <a:lnTo>
                      <a:pt x="1740" y="284"/>
                    </a:lnTo>
                    <a:lnTo>
                      <a:pt x="1734" y="300"/>
                    </a:lnTo>
                    <a:lnTo>
                      <a:pt x="1732" y="314"/>
                    </a:lnTo>
                    <a:lnTo>
                      <a:pt x="1732" y="322"/>
                    </a:lnTo>
                    <a:lnTo>
                      <a:pt x="1736" y="330"/>
                    </a:lnTo>
                    <a:lnTo>
                      <a:pt x="1740" y="338"/>
                    </a:lnTo>
                    <a:lnTo>
                      <a:pt x="1746" y="346"/>
                    </a:lnTo>
                    <a:lnTo>
                      <a:pt x="1760" y="362"/>
                    </a:lnTo>
                    <a:lnTo>
                      <a:pt x="1776" y="378"/>
                    </a:lnTo>
                    <a:lnTo>
                      <a:pt x="1814" y="406"/>
                    </a:lnTo>
                    <a:lnTo>
                      <a:pt x="1830" y="420"/>
                    </a:lnTo>
                    <a:lnTo>
                      <a:pt x="1840" y="434"/>
                    </a:lnTo>
                    <a:lnTo>
                      <a:pt x="1846" y="424"/>
                    </a:lnTo>
                    <a:lnTo>
                      <a:pt x="1848" y="416"/>
                    </a:lnTo>
                    <a:lnTo>
                      <a:pt x="1846" y="410"/>
                    </a:lnTo>
                    <a:lnTo>
                      <a:pt x="1840" y="404"/>
                    </a:lnTo>
                    <a:lnTo>
                      <a:pt x="1838" y="400"/>
                    </a:lnTo>
                    <a:lnTo>
                      <a:pt x="1840" y="398"/>
                    </a:lnTo>
                    <a:lnTo>
                      <a:pt x="1844" y="394"/>
                    </a:lnTo>
                    <a:lnTo>
                      <a:pt x="1850" y="390"/>
                    </a:lnTo>
                    <a:lnTo>
                      <a:pt x="1842" y="384"/>
                    </a:lnTo>
                    <a:lnTo>
                      <a:pt x="1838" y="382"/>
                    </a:lnTo>
                    <a:lnTo>
                      <a:pt x="1838" y="376"/>
                    </a:lnTo>
                    <a:lnTo>
                      <a:pt x="1838" y="372"/>
                    </a:lnTo>
                    <a:lnTo>
                      <a:pt x="1840" y="368"/>
                    </a:lnTo>
                    <a:lnTo>
                      <a:pt x="1850" y="366"/>
                    </a:lnTo>
                    <a:lnTo>
                      <a:pt x="1850" y="364"/>
                    </a:lnTo>
                    <a:lnTo>
                      <a:pt x="1852" y="362"/>
                    </a:lnTo>
                    <a:lnTo>
                      <a:pt x="1852" y="358"/>
                    </a:lnTo>
                    <a:lnTo>
                      <a:pt x="1850" y="356"/>
                    </a:lnTo>
                    <a:lnTo>
                      <a:pt x="1846" y="354"/>
                    </a:lnTo>
                    <a:lnTo>
                      <a:pt x="1838" y="354"/>
                    </a:lnTo>
                    <a:lnTo>
                      <a:pt x="1828" y="354"/>
                    </a:lnTo>
                    <a:lnTo>
                      <a:pt x="1840" y="338"/>
                    </a:lnTo>
                    <a:lnTo>
                      <a:pt x="1828" y="328"/>
                    </a:lnTo>
                    <a:lnTo>
                      <a:pt x="1806" y="316"/>
                    </a:lnTo>
                    <a:lnTo>
                      <a:pt x="1798" y="308"/>
                    </a:lnTo>
                    <a:lnTo>
                      <a:pt x="1790" y="302"/>
                    </a:lnTo>
                    <a:lnTo>
                      <a:pt x="1784" y="296"/>
                    </a:lnTo>
                    <a:lnTo>
                      <a:pt x="1782" y="290"/>
                    </a:lnTo>
                    <a:lnTo>
                      <a:pt x="1784" y="282"/>
                    </a:lnTo>
                    <a:lnTo>
                      <a:pt x="1786" y="274"/>
                    </a:lnTo>
                    <a:lnTo>
                      <a:pt x="1792" y="270"/>
                    </a:lnTo>
                    <a:lnTo>
                      <a:pt x="1796" y="268"/>
                    </a:lnTo>
                    <a:lnTo>
                      <a:pt x="1828" y="268"/>
                    </a:lnTo>
                    <a:lnTo>
                      <a:pt x="1838" y="266"/>
                    </a:lnTo>
                    <a:lnTo>
                      <a:pt x="1850" y="262"/>
                    </a:lnTo>
                    <a:lnTo>
                      <a:pt x="1858" y="258"/>
                    </a:lnTo>
                    <a:lnTo>
                      <a:pt x="1868" y="252"/>
                    </a:lnTo>
                    <a:lnTo>
                      <a:pt x="1888" y="240"/>
                    </a:lnTo>
                    <a:lnTo>
                      <a:pt x="1898" y="234"/>
                    </a:lnTo>
                    <a:lnTo>
                      <a:pt x="1912" y="228"/>
                    </a:lnTo>
                    <a:lnTo>
                      <a:pt x="1906" y="218"/>
                    </a:lnTo>
                    <a:lnTo>
                      <a:pt x="1900" y="214"/>
                    </a:lnTo>
                    <a:lnTo>
                      <a:pt x="1892" y="210"/>
                    </a:lnTo>
                    <a:lnTo>
                      <a:pt x="1884" y="208"/>
                    </a:lnTo>
                    <a:lnTo>
                      <a:pt x="1864" y="206"/>
                    </a:lnTo>
                    <a:lnTo>
                      <a:pt x="1856" y="204"/>
                    </a:lnTo>
                    <a:lnTo>
                      <a:pt x="1846" y="198"/>
                    </a:lnTo>
                    <a:lnTo>
                      <a:pt x="1858" y="194"/>
                    </a:lnTo>
                    <a:lnTo>
                      <a:pt x="1868" y="190"/>
                    </a:lnTo>
                    <a:lnTo>
                      <a:pt x="1862" y="184"/>
                    </a:lnTo>
                    <a:lnTo>
                      <a:pt x="1858" y="178"/>
                    </a:lnTo>
                    <a:lnTo>
                      <a:pt x="1868" y="176"/>
                    </a:lnTo>
                    <a:lnTo>
                      <a:pt x="1882" y="180"/>
                    </a:lnTo>
                    <a:lnTo>
                      <a:pt x="1912" y="188"/>
                    </a:lnTo>
                    <a:lnTo>
                      <a:pt x="1940" y="194"/>
                    </a:lnTo>
                    <a:lnTo>
                      <a:pt x="1950" y="198"/>
                    </a:lnTo>
                    <a:lnTo>
                      <a:pt x="1962" y="198"/>
                    </a:lnTo>
                    <a:lnTo>
                      <a:pt x="1966" y="198"/>
                    </a:lnTo>
                    <a:lnTo>
                      <a:pt x="1968" y="196"/>
                    </a:lnTo>
                    <a:lnTo>
                      <a:pt x="1968" y="194"/>
                    </a:lnTo>
                    <a:lnTo>
                      <a:pt x="1968" y="190"/>
                    </a:lnTo>
                    <a:lnTo>
                      <a:pt x="1968" y="188"/>
                    </a:lnTo>
                    <a:lnTo>
                      <a:pt x="1962" y="182"/>
                    </a:lnTo>
                    <a:lnTo>
                      <a:pt x="1960" y="178"/>
                    </a:lnTo>
                    <a:lnTo>
                      <a:pt x="1956" y="174"/>
                    </a:lnTo>
                    <a:lnTo>
                      <a:pt x="1940" y="166"/>
                    </a:lnTo>
                    <a:lnTo>
                      <a:pt x="1924" y="164"/>
                    </a:lnTo>
                    <a:lnTo>
                      <a:pt x="1906" y="162"/>
                    </a:lnTo>
                    <a:lnTo>
                      <a:pt x="1896" y="162"/>
                    </a:lnTo>
                    <a:lnTo>
                      <a:pt x="1892" y="162"/>
                    </a:lnTo>
                    <a:lnTo>
                      <a:pt x="1888" y="164"/>
                    </a:lnTo>
                    <a:lnTo>
                      <a:pt x="1868" y="152"/>
                    </a:lnTo>
                    <a:lnTo>
                      <a:pt x="1844" y="142"/>
                    </a:lnTo>
                    <a:lnTo>
                      <a:pt x="1818" y="134"/>
                    </a:lnTo>
                    <a:lnTo>
                      <a:pt x="1788" y="126"/>
                    </a:lnTo>
                    <a:lnTo>
                      <a:pt x="1760" y="122"/>
                    </a:lnTo>
                    <a:lnTo>
                      <a:pt x="1730" y="118"/>
                    </a:lnTo>
                    <a:lnTo>
                      <a:pt x="1700" y="114"/>
                    </a:lnTo>
                    <a:lnTo>
                      <a:pt x="1674" y="114"/>
                    </a:lnTo>
                    <a:lnTo>
                      <a:pt x="1668" y="112"/>
                    </a:lnTo>
                    <a:lnTo>
                      <a:pt x="1656" y="110"/>
                    </a:lnTo>
                    <a:lnTo>
                      <a:pt x="1652" y="110"/>
                    </a:lnTo>
                    <a:lnTo>
                      <a:pt x="1650" y="114"/>
                    </a:lnTo>
                    <a:lnTo>
                      <a:pt x="1652" y="120"/>
                    </a:lnTo>
                    <a:lnTo>
                      <a:pt x="1660" y="130"/>
                    </a:lnTo>
                    <a:lnTo>
                      <a:pt x="1644" y="130"/>
                    </a:lnTo>
                    <a:lnTo>
                      <a:pt x="1636" y="124"/>
                    </a:lnTo>
                    <a:lnTo>
                      <a:pt x="1622" y="120"/>
                    </a:lnTo>
                    <a:lnTo>
                      <a:pt x="1610" y="118"/>
                    </a:lnTo>
                    <a:lnTo>
                      <a:pt x="1594" y="118"/>
                    </a:lnTo>
                    <a:lnTo>
                      <a:pt x="1562" y="120"/>
                    </a:lnTo>
                    <a:lnTo>
                      <a:pt x="1548" y="120"/>
                    </a:lnTo>
                    <a:lnTo>
                      <a:pt x="1534" y="118"/>
                    </a:lnTo>
                    <a:lnTo>
                      <a:pt x="1526" y="116"/>
                    </a:lnTo>
                    <a:lnTo>
                      <a:pt x="1520" y="112"/>
                    </a:lnTo>
                    <a:lnTo>
                      <a:pt x="1514" y="108"/>
                    </a:lnTo>
                    <a:lnTo>
                      <a:pt x="1508" y="102"/>
                    </a:lnTo>
                    <a:lnTo>
                      <a:pt x="1500" y="98"/>
                    </a:lnTo>
                    <a:lnTo>
                      <a:pt x="1480" y="96"/>
                    </a:lnTo>
                    <a:lnTo>
                      <a:pt x="1454" y="96"/>
                    </a:lnTo>
                    <a:lnTo>
                      <a:pt x="1418" y="100"/>
                    </a:lnTo>
                    <a:lnTo>
                      <a:pt x="1406" y="100"/>
                    </a:lnTo>
                    <a:lnTo>
                      <a:pt x="1394" y="96"/>
                    </a:lnTo>
                    <a:lnTo>
                      <a:pt x="1388" y="90"/>
                    </a:lnTo>
                    <a:lnTo>
                      <a:pt x="1378" y="84"/>
                    </a:lnTo>
                    <a:lnTo>
                      <a:pt x="1364" y="72"/>
                    </a:lnTo>
                    <a:lnTo>
                      <a:pt x="1354" y="68"/>
                    </a:lnTo>
                    <a:lnTo>
                      <a:pt x="1344" y="66"/>
                    </a:lnTo>
                    <a:lnTo>
                      <a:pt x="1340" y="68"/>
                    </a:lnTo>
                    <a:lnTo>
                      <a:pt x="1336" y="70"/>
                    </a:lnTo>
                    <a:lnTo>
                      <a:pt x="1334" y="78"/>
                    </a:lnTo>
                    <a:lnTo>
                      <a:pt x="1328" y="78"/>
                    </a:lnTo>
                    <a:lnTo>
                      <a:pt x="1312" y="80"/>
                    </a:lnTo>
                    <a:lnTo>
                      <a:pt x="1304" y="78"/>
                    </a:lnTo>
                    <a:lnTo>
                      <a:pt x="1292" y="76"/>
                    </a:lnTo>
                    <a:lnTo>
                      <a:pt x="1280" y="72"/>
                    </a:lnTo>
                    <a:lnTo>
                      <a:pt x="1266" y="66"/>
                    </a:lnTo>
                    <a:lnTo>
                      <a:pt x="1260" y="64"/>
                    </a:lnTo>
                    <a:lnTo>
                      <a:pt x="1256" y="64"/>
                    </a:lnTo>
                    <a:lnTo>
                      <a:pt x="1250" y="68"/>
                    </a:lnTo>
                    <a:lnTo>
                      <a:pt x="1246" y="74"/>
                    </a:lnTo>
                    <a:lnTo>
                      <a:pt x="1240" y="82"/>
                    </a:lnTo>
                    <a:lnTo>
                      <a:pt x="1236" y="88"/>
                    </a:lnTo>
                    <a:lnTo>
                      <a:pt x="1232" y="90"/>
                    </a:lnTo>
                    <a:lnTo>
                      <a:pt x="1224" y="94"/>
                    </a:lnTo>
                    <a:lnTo>
                      <a:pt x="1212" y="96"/>
                    </a:lnTo>
                    <a:lnTo>
                      <a:pt x="1190" y="98"/>
                    </a:lnTo>
                    <a:lnTo>
                      <a:pt x="1148" y="96"/>
                    </a:lnTo>
                    <a:lnTo>
                      <a:pt x="1136" y="94"/>
                    </a:lnTo>
                    <a:lnTo>
                      <a:pt x="1124" y="90"/>
                    </a:lnTo>
                    <a:lnTo>
                      <a:pt x="1114" y="84"/>
                    </a:lnTo>
                    <a:lnTo>
                      <a:pt x="1104" y="80"/>
                    </a:lnTo>
                    <a:lnTo>
                      <a:pt x="1094" y="72"/>
                    </a:lnTo>
                    <a:lnTo>
                      <a:pt x="1082" y="66"/>
                    </a:lnTo>
                    <a:lnTo>
                      <a:pt x="1066" y="62"/>
                    </a:lnTo>
                    <a:lnTo>
                      <a:pt x="1048" y="60"/>
                    </a:lnTo>
                    <a:lnTo>
                      <a:pt x="1038" y="58"/>
                    </a:lnTo>
                    <a:lnTo>
                      <a:pt x="1018" y="56"/>
                    </a:lnTo>
                    <a:lnTo>
                      <a:pt x="980" y="54"/>
                    </a:lnTo>
                    <a:lnTo>
                      <a:pt x="924" y="56"/>
                    </a:lnTo>
                    <a:lnTo>
                      <a:pt x="898" y="54"/>
                    </a:lnTo>
                    <a:lnTo>
                      <a:pt x="868" y="54"/>
                    </a:lnTo>
                    <a:lnTo>
                      <a:pt x="880" y="46"/>
                    </a:lnTo>
                    <a:lnTo>
                      <a:pt x="886" y="40"/>
                    </a:lnTo>
                    <a:lnTo>
                      <a:pt x="890" y="34"/>
                    </a:lnTo>
                    <a:lnTo>
                      <a:pt x="876" y="26"/>
                    </a:lnTo>
                    <a:lnTo>
                      <a:pt x="852" y="20"/>
                    </a:lnTo>
                    <a:lnTo>
                      <a:pt x="828" y="12"/>
                    </a:lnTo>
                    <a:lnTo>
                      <a:pt x="800" y="4"/>
                    </a:lnTo>
                    <a:lnTo>
                      <a:pt x="774" y="2"/>
                    </a:lnTo>
                    <a:lnTo>
                      <a:pt x="764" y="0"/>
                    </a:lnTo>
                    <a:lnTo>
                      <a:pt x="752" y="2"/>
                    </a:lnTo>
                    <a:lnTo>
                      <a:pt x="742" y="4"/>
                    </a:lnTo>
                    <a:lnTo>
                      <a:pt x="736" y="8"/>
                    </a:lnTo>
                    <a:lnTo>
                      <a:pt x="732" y="14"/>
                    </a:lnTo>
                    <a:lnTo>
                      <a:pt x="728" y="22"/>
                    </a:lnTo>
                    <a:lnTo>
                      <a:pt x="712" y="20"/>
                    </a:lnTo>
                    <a:lnTo>
                      <a:pt x="692" y="18"/>
                    </a:lnTo>
                    <a:lnTo>
                      <a:pt x="668" y="20"/>
                    </a:lnTo>
                    <a:lnTo>
                      <a:pt x="642" y="26"/>
                    </a:lnTo>
                    <a:lnTo>
                      <a:pt x="630" y="28"/>
                    </a:lnTo>
                    <a:lnTo>
                      <a:pt x="618" y="32"/>
                    </a:lnTo>
                    <a:lnTo>
                      <a:pt x="608" y="38"/>
                    </a:lnTo>
                    <a:lnTo>
                      <a:pt x="602" y="46"/>
                    </a:lnTo>
                    <a:lnTo>
                      <a:pt x="608" y="46"/>
                    </a:lnTo>
                    <a:lnTo>
                      <a:pt x="618" y="52"/>
                    </a:lnTo>
                    <a:lnTo>
                      <a:pt x="606" y="54"/>
                    </a:lnTo>
                    <a:lnTo>
                      <a:pt x="596" y="54"/>
                    </a:lnTo>
                    <a:lnTo>
                      <a:pt x="578" y="54"/>
                    </a:lnTo>
                    <a:lnTo>
                      <a:pt x="564" y="56"/>
                    </a:lnTo>
                    <a:lnTo>
                      <a:pt x="574" y="74"/>
                    </a:lnTo>
                    <a:lnTo>
                      <a:pt x="562" y="74"/>
                    </a:lnTo>
                    <a:lnTo>
                      <a:pt x="552" y="76"/>
                    </a:lnTo>
                    <a:lnTo>
                      <a:pt x="548" y="80"/>
                    </a:lnTo>
                    <a:lnTo>
                      <a:pt x="548" y="82"/>
                    </a:lnTo>
                    <a:lnTo>
                      <a:pt x="546" y="86"/>
                    </a:lnTo>
                    <a:lnTo>
                      <a:pt x="548" y="90"/>
                    </a:lnTo>
                    <a:lnTo>
                      <a:pt x="548" y="96"/>
                    </a:lnTo>
                    <a:lnTo>
                      <a:pt x="542" y="94"/>
                    </a:lnTo>
                    <a:lnTo>
                      <a:pt x="536" y="90"/>
                    </a:lnTo>
                    <a:lnTo>
                      <a:pt x="524" y="82"/>
                    </a:lnTo>
                    <a:lnTo>
                      <a:pt x="516" y="74"/>
                    </a:lnTo>
                    <a:lnTo>
                      <a:pt x="510" y="72"/>
                    </a:lnTo>
                    <a:lnTo>
                      <a:pt x="502" y="68"/>
                    </a:lnTo>
                    <a:lnTo>
                      <a:pt x="502" y="72"/>
                    </a:lnTo>
                    <a:lnTo>
                      <a:pt x="500" y="80"/>
                    </a:lnTo>
                    <a:lnTo>
                      <a:pt x="502" y="84"/>
                    </a:lnTo>
                    <a:lnTo>
                      <a:pt x="506" y="90"/>
                    </a:lnTo>
                    <a:lnTo>
                      <a:pt x="514" y="96"/>
                    </a:lnTo>
                    <a:lnTo>
                      <a:pt x="522" y="102"/>
                    </a:lnTo>
                    <a:lnTo>
                      <a:pt x="522" y="124"/>
                    </a:lnTo>
                    <a:lnTo>
                      <a:pt x="512" y="116"/>
                    </a:lnTo>
                    <a:lnTo>
                      <a:pt x="504" y="108"/>
                    </a:lnTo>
                    <a:lnTo>
                      <a:pt x="492" y="88"/>
                    </a:lnTo>
                    <a:lnTo>
                      <a:pt x="486" y="82"/>
                    </a:lnTo>
                    <a:lnTo>
                      <a:pt x="478" y="74"/>
                    </a:lnTo>
                    <a:lnTo>
                      <a:pt x="466" y="68"/>
                    </a:lnTo>
                    <a:lnTo>
                      <a:pt x="450" y="66"/>
                    </a:lnTo>
                    <a:lnTo>
                      <a:pt x="442" y="68"/>
                    </a:lnTo>
                    <a:lnTo>
                      <a:pt x="438" y="72"/>
                    </a:lnTo>
                    <a:lnTo>
                      <a:pt x="434" y="80"/>
                    </a:lnTo>
                    <a:lnTo>
                      <a:pt x="434" y="88"/>
                    </a:lnTo>
                    <a:lnTo>
                      <a:pt x="434" y="94"/>
                    </a:lnTo>
                    <a:lnTo>
                      <a:pt x="438" y="102"/>
                    </a:lnTo>
                    <a:lnTo>
                      <a:pt x="440" y="108"/>
                    </a:lnTo>
                    <a:lnTo>
                      <a:pt x="446" y="114"/>
                    </a:lnTo>
                    <a:lnTo>
                      <a:pt x="454" y="120"/>
                    </a:lnTo>
                    <a:lnTo>
                      <a:pt x="462" y="126"/>
                    </a:lnTo>
                    <a:lnTo>
                      <a:pt x="468" y="128"/>
                    </a:lnTo>
                    <a:lnTo>
                      <a:pt x="478" y="130"/>
                    </a:lnTo>
                    <a:lnTo>
                      <a:pt x="468" y="136"/>
                    </a:lnTo>
                    <a:lnTo>
                      <a:pt x="460" y="136"/>
                    </a:lnTo>
                    <a:lnTo>
                      <a:pt x="450" y="134"/>
                    </a:lnTo>
                    <a:lnTo>
                      <a:pt x="440" y="132"/>
                    </a:lnTo>
                    <a:lnTo>
                      <a:pt x="420" y="122"/>
                    </a:lnTo>
                    <a:lnTo>
                      <a:pt x="410" y="118"/>
                    </a:lnTo>
                    <a:lnTo>
                      <a:pt x="400" y="116"/>
                    </a:lnTo>
                    <a:lnTo>
                      <a:pt x="366" y="116"/>
                    </a:lnTo>
                    <a:lnTo>
                      <a:pt x="368" y="120"/>
                    </a:lnTo>
                    <a:lnTo>
                      <a:pt x="370" y="130"/>
                    </a:lnTo>
                    <a:lnTo>
                      <a:pt x="370" y="134"/>
                    </a:lnTo>
                    <a:lnTo>
                      <a:pt x="368" y="134"/>
                    </a:lnTo>
                    <a:lnTo>
                      <a:pt x="362" y="132"/>
                    </a:lnTo>
                    <a:lnTo>
                      <a:pt x="356" y="124"/>
                    </a:lnTo>
                    <a:lnTo>
                      <a:pt x="350" y="122"/>
                    </a:lnTo>
                    <a:lnTo>
                      <a:pt x="346" y="122"/>
                    </a:lnTo>
                    <a:lnTo>
                      <a:pt x="340" y="124"/>
                    </a:lnTo>
                    <a:lnTo>
                      <a:pt x="334" y="128"/>
                    </a:lnTo>
                    <a:lnTo>
                      <a:pt x="322" y="136"/>
                    </a:lnTo>
                    <a:lnTo>
                      <a:pt x="314" y="136"/>
                    </a:lnTo>
                    <a:lnTo>
                      <a:pt x="306" y="138"/>
                    </a:lnTo>
                    <a:lnTo>
                      <a:pt x="302" y="136"/>
                    </a:lnTo>
                    <a:lnTo>
                      <a:pt x="302" y="134"/>
                    </a:lnTo>
                    <a:lnTo>
                      <a:pt x="298" y="132"/>
                    </a:lnTo>
                    <a:lnTo>
                      <a:pt x="290" y="130"/>
                    </a:lnTo>
                    <a:lnTo>
                      <a:pt x="280" y="132"/>
                    </a:lnTo>
                    <a:lnTo>
                      <a:pt x="270" y="134"/>
                    </a:lnTo>
                    <a:lnTo>
                      <a:pt x="260" y="136"/>
                    </a:lnTo>
                    <a:lnTo>
                      <a:pt x="250" y="142"/>
                    </a:lnTo>
                    <a:lnTo>
                      <a:pt x="236" y="152"/>
                    </a:lnTo>
                    <a:lnTo>
                      <a:pt x="222" y="164"/>
                    </a:lnTo>
                    <a:lnTo>
                      <a:pt x="218" y="158"/>
                    </a:lnTo>
                    <a:lnTo>
                      <a:pt x="216" y="152"/>
                    </a:lnTo>
                    <a:lnTo>
                      <a:pt x="214" y="144"/>
                    </a:lnTo>
                    <a:lnTo>
                      <a:pt x="214" y="136"/>
                    </a:lnTo>
                    <a:lnTo>
                      <a:pt x="192" y="136"/>
                    </a:lnTo>
                    <a:lnTo>
                      <a:pt x="192" y="144"/>
                    </a:lnTo>
                    <a:lnTo>
                      <a:pt x="194" y="150"/>
                    </a:lnTo>
                    <a:lnTo>
                      <a:pt x="196" y="158"/>
                    </a:lnTo>
                    <a:lnTo>
                      <a:pt x="198" y="166"/>
                    </a:lnTo>
                    <a:lnTo>
                      <a:pt x="190" y="166"/>
                    </a:lnTo>
                    <a:lnTo>
                      <a:pt x="180" y="168"/>
                    </a:lnTo>
                    <a:lnTo>
                      <a:pt x="172" y="172"/>
                    </a:lnTo>
                    <a:lnTo>
                      <a:pt x="166" y="176"/>
                    </a:lnTo>
                    <a:lnTo>
                      <a:pt x="158" y="186"/>
                    </a:lnTo>
                    <a:lnTo>
                      <a:pt x="148" y="196"/>
                    </a:lnTo>
                    <a:lnTo>
                      <a:pt x="132" y="190"/>
                    </a:lnTo>
                    <a:lnTo>
                      <a:pt x="118" y="190"/>
                    </a:lnTo>
                    <a:lnTo>
                      <a:pt x="126" y="198"/>
                    </a:lnTo>
                    <a:lnTo>
                      <a:pt x="130" y="206"/>
                    </a:lnTo>
                    <a:lnTo>
                      <a:pt x="132" y="210"/>
                    </a:lnTo>
                    <a:lnTo>
                      <a:pt x="118" y="210"/>
                    </a:lnTo>
                    <a:lnTo>
                      <a:pt x="110" y="208"/>
                    </a:lnTo>
                    <a:lnTo>
                      <a:pt x="102" y="202"/>
                    </a:lnTo>
                    <a:lnTo>
                      <a:pt x="94" y="196"/>
                    </a:lnTo>
                    <a:lnTo>
                      <a:pt x="84" y="180"/>
                    </a:lnTo>
                    <a:lnTo>
                      <a:pt x="76" y="166"/>
                    </a:lnTo>
                    <a:lnTo>
                      <a:pt x="84" y="166"/>
                    </a:lnTo>
                    <a:lnTo>
                      <a:pt x="96" y="170"/>
                    </a:lnTo>
                    <a:lnTo>
                      <a:pt x="110" y="172"/>
                    </a:lnTo>
                    <a:lnTo>
                      <a:pt x="124" y="174"/>
                    </a:lnTo>
                    <a:lnTo>
                      <a:pt x="134" y="172"/>
                    </a:lnTo>
                    <a:lnTo>
                      <a:pt x="142" y="170"/>
                    </a:lnTo>
                    <a:lnTo>
                      <a:pt x="158" y="164"/>
                    </a:lnTo>
                    <a:lnTo>
                      <a:pt x="156" y="158"/>
                    </a:lnTo>
                    <a:lnTo>
                      <a:pt x="150" y="152"/>
                    </a:lnTo>
                    <a:lnTo>
                      <a:pt x="144" y="146"/>
                    </a:lnTo>
                    <a:lnTo>
                      <a:pt x="138" y="142"/>
                    </a:lnTo>
                    <a:lnTo>
                      <a:pt x="120" y="136"/>
                    </a:lnTo>
                    <a:lnTo>
                      <a:pt x="100" y="132"/>
                    </a:lnTo>
                    <a:lnTo>
                      <a:pt x="56" y="124"/>
                    </a:lnTo>
                    <a:lnTo>
                      <a:pt x="36" y="118"/>
                    </a:lnTo>
                    <a:lnTo>
                      <a:pt x="28" y="114"/>
                    </a:lnTo>
                    <a:lnTo>
                      <a:pt x="24" y="110"/>
                    </a:lnTo>
                    <a:lnTo>
                      <a:pt x="24" y="122"/>
                    </a:lnTo>
                    <a:lnTo>
                      <a:pt x="8" y="126"/>
                    </a:lnTo>
                    <a:lnTo>
                      <a:pt x="2" y="130"/>
                    </a:lnTo>
                    <a:lnTo>
                      <a:pt x="0" y="134"/>
                    </a:lnTo>
                    <a:lnTo>
                      <a:pt x="0" y="136"/>
                    </a:lnTo>
                    <a:lnTo>
                      <a:pt x="0" y="140"/>
                    </a:lnTo>
                    <a:lnTo>
                      <a:pt x="2" y="142"/>
                    </a:lnTo>
                    <a:lnTo>
                      <a:pt x="10" y="144"/>
                    </a:lnTo>
                    <a:lnTo>
                      <a:pt x="18" y="146"/>
                    </a:lnTo>
                    <a:lnTo>
                      <a:pt x="20" y="148"/>
                    </a:lnTo>
                    <a:lnTo>
                      <a:pt x="20" y="150"/>
                    </a:lnTo>
                    <a:lnTo>
                      <a:pt x="20" y="154"/>
                    </a:lnTo>
                    <a:lnTo>
                      <a:pt x="18" y="158"/>
                    </a:lnTo>
                    <a:lnTo>
                      <a:pt x="14" y="160"/>
                    </a:lnTo>
                    <a:lnTo>
                      <a:pt x="14" y="164"/>
                    </a:lnTo>
                    <a:lnTo>
                      <a:pt x="16" y="166"/>
                    </a:lnTo>
                    <a:lnTo>
                      <a:pt x="18" y="164"/>
                    </a:lnTo>
                    <a:lnTo>
                      <a:pt x="24" y="164"/>
                    </a:lnTo>
                    <a:lnTo>
                      <a:pt x="24" y="174"/>
                    </a:lnTo>
                    <a:lnTo>
                      <a:pt x="28" y="186"/>
                    </a:lnTo>
                    <a:lnTo>
                      <a:pt x="30" y="192"/>
                    </a:lnTo>
                    <a:lnTo>
                      <a:pt x="32" y="196"/>
                    </a:lnTo>
                    <a:lnTo>
                      <a:pt x="36" y="198"/>
                    </a:lnTo>
                    <a:lnTo>
                      <a:pt x="36" y="202"/>
                    </a:lnTo>
                    <a:lnTo>
                      <a:pt x="38" y="208"/>
                    </a:lnTo>
                    <a:lnTo>
                      <a:pt x="40" y="212"/>
                    </a:lnTo>
                    <a:lnTo>
                      <a:pt x="40" y="218"/>
                    </a:lnTo>
                    <a:lnTo>
                      <a:pt x="50" y="222"/>
                    </a:lnTo>
                    <a:lnTo>
                      <a:pt x="56" y="228"/>
                    </a:lnTo>
                    <a:lnTo>
                      <a:pt x="56" y="240"/>
                    </a:lnTo>
                    <a:lnTo>
                      <a:pt x="46" y="242"/>
                    </a:lnTo>
                    <a:lnTo>
                      <a:pt x="38" y="246"/>
                    </a:lnTo>
                    <a:lnTo>
                      <a:pt x="28" y="260"/>
                    </a:lnTo>
                    <a:lnTo>
                      <a:pt x="32" y="266"/>
                    </a:lnTo>
                    <a:lnTo>
                      <a:pt x="36" y="268"/>
                    </a:lnTo>
                    <a:lnTo>
                      <a:pt x="40" y="270"/>
                    </a:lnTo>
                    <a:lnTo>
                      <a:pt x="34" y="276"/>
                    </a:lnTo>
                    <a:lnTo>
                      <a:pt x="26" y="282"/>
                    </a:lnTo>
                    <a:lnTo>
                      <a:pt x="20" y="284"/>
                    </a:lnTo>
                    <a:lnTo>
                      <a:pt x="20" y="294"/>
                    </a:lnTo>
                    <a:lnTo>
                      <a:pt x="18" y="296"/>
                    </a:lnTo>
                    <a:lnTo>
                      <a:pt x="14" y="296"/>
                    </a:lnTo>
                    <a:lnTo>
                      <a:pt x="16" y="300"/>
                    </a:lnTo>
                    <a:lnTo>
                      <a:pt x="24" y="314"/>
                    </a:lnTo>
                    <a:lnTo>
                      <a:pt x="26" y="320"/>
                    </a:lnTo>
                    <a:lnTo>
                      <a:pt x="28" y="330"/>
                    </a:lnTo>
                    <a:lnTo>
                      <a:pt x="30" y="338"/>
                    </a:lnTo>
                    <a:lnTo>
                      <a:pt x="30" y="340"/>
                    </a:lnTo>
                    <a:lnTo>
                      <a:pt x="32" y="340"/>
                    </a:lnTo>
                    <a:lnTo>
                      <a:pt x="34" y="340"/>
                    </a:lnTo>
                    <a:lnTo>
                      <a:pt x="42" y="338"/>
                    </a:lnTo>
                    <a:lnTo>
                      <a:pt x="50" y="334"/>
                    </a:lnTo>
                    <a:lnTo>
                      <a:pt x="58" y="338"/>
                    </a:lnTo>
                    <a:lnTo>
                      <a:pt x="68" y="338"/>
                    </a:lnTo>
                    <a:lnTo>
                      <a:pt x="80" y="338"/>
                    </a:lnTo>
                    <a:lnTo>
                      <a:pt x="88" y="350"/>
                    </a:lnTo>
                    <a:lnTo>
                      <a:pt x="88" y="358"/>
                    </a:lnTo>
                    <a:lnTo>
                      <a:pt x="94" y="362"/>
                    </a:lnTo>
                    <a:lnTo>
                      <a:pt x="100" y="372"/>
                    </a:lnTo>
                    <a:lnTo>
                      <a:pt x="104" y="376"/>
                    </a:lnTo>
                    <a:lnTo>
                      <a:pt x="108" y="376"/>
                    </a:lnTo>
                    <a:lnTo>
                      <a:pt x="112" y="378"/>
                    </a:lnTo>
                    <a:lnTo>
                      <a:pt x="112" y="376"/>
                    </a:lnTo>
                    <a:lnTo>
                      <a:pt x="114" y="384"/>
                    </a:lnTo>
                    <a:lnTo>
                      <a:pt x="110" y="386"/>
                    </a:lnTo>
                    <a:lnTo>
                      <a:pt x="96" y="390"/>
                    </a:lnTo>
                    <a:lnTo>
                      <a:pt x="104" y="406"/>
                    </a:lnTo>
                    <a:lnTo>
                      <a:pt x="112" y="406"/>
                    </a:lnTo>
                    <a:lnTo>
                      <a:pt x="132" y="400"/>
                    </a:lnTo>
                    <a:lnTo>
                      <a:pt x="142" y="408"/>
                    </a:lnTo>
                    <a:lnTo>
                      <a:pt x="142" y="414"/>
                    </a:lnTo>
                    <a:lnTo>
                      <a:pt x="144" y="422"/>
                    </a:lnTo>
                    <a:lnTo>
                      <a:pt x="160" y="424"/>
                    </a:lnTo>
                    <a:lnTo>
                      <a:pt x="164" y="436"/>
                    </a:lnTo>
                    <a:lnTo>
                      <a:pt x="174" y="436"/>
                    </a:lnTo>
                    <a:lnTo>
                      <a:pt x="178" y="440"/>
                    </a:lnTo>
                    <a:lnTo>
                      <a:pt x="192" y="436"/>
                    </a:lnTo>
                    <a:lnTo>
                      <a:pt x="198" y="444"/>
                    </a:lnTo>
                    <a:lnTo>
                      <a:pt x="210" y="448"/>
                    </a:lnTo>
                    <a:lnTo>
                      <a:pt x="214" y="448"/>
                    </a:lnTo>
                    <a:lnTo>
                      <a:pt x="222" y="450"/>
                    </a:lnTo>
                    <a:lnTo>
                      <a:pt x="228" y="452"/>
                    </a:lnTo>
                    <a:lnTo>
                      <a:pt x="234" y="454"/>
                    </a:lnTo>
                    <a:lnTo>
                      <a:pt x="236" y="456"/>
                    </a:lnTo>
                    <a:lnTo>
                      <a:pt x="236" y="458"/>
                    </a:lnTo>
                    <a:lnTo>
                      <a:pt x="234" y="460"/>
                    </a:lnTo>
                    <a:lnTo>
                      <a:pt x="230" y="464"/>
                    </a:lnTo>
                    <a:lnTo>
                      <a:pt x="234" y="472"/>
                    </a:lnTo>
                    <a:lnTo>
                      <a:pt x="236" y="480"/>
                    </a:lnTo>
                    <a:lnTo>
                      <a:pt x="236" y="484"/>
                    </a:lnTo>
                    <a:lnTo>
                      <a:pt x="220" y="484"/>
                    </a:lnTo>
                    <a:lnTo>
                      <a:pt x="212" y="492"/>
                    </a:lnTo>
                    <a:lnTo>
                      <a:pt x="212" y="500"/>
                    </a:lnTo>
                    <a:lnTo>
                      <a:pt x="216" y="500"/>
                    </a:lnTo>
                    <a:lnTo>
                      <a:pt x="224" y="500"/>
                    </a:lnTo>
                    <a:lnTo>
                      <a:pt x="206" y="510"/>
                    </a:lnTo>
                    <a:lnTo>
                      <a:pt x="214" y="518"/>
                    </a:lnTo>
                    <a:lnTo>
                      <a:pt x="206" y="520"/>
                    </a:lnTo>
                    <a:lnTo>
                      <a:pt x="206" y="532"/>
                    </a:lnTo>
                    <a:lnTo>
                      <a:pt x="192" y="534"/>
                    </a:lnTo>
                    <a:lnTo>
                      <a:pt x="198" y="536"/>
                    </a:lnTo>
                    <a:lnTo>
                      <a:pt x="202" y="540"/>
                    </a:lnTo>
                    <a:lnTo>
                      <a:pt x="208" y="544"/>
                    </a:lnTo>
                    <a:lnTo>
                      <a:pt x="216" y="548"/>
                    </a:lnTo>
                    <a:lnTo>
                      <a:pt x="242" y="562"/>
                    </a:lnTo>
                    <a:lnTo>
                      <a:pt x="250" y="564"/>
                    </a:lnTo>
                    <a:lnTo>
                      <a:pt x="260" y="564"/>
                    </a:lnTo>
                    <a:lnTo>
                      <a:pt x="272" y="568"/>
                    </a:lnTo>
                    <a:lnTo>
                      <a:pt x="284" y="570"/>
                    </a:lnTo>
                    <a:lnTo>
                      <a:pt x="294" y="572"/>
                    </a:lnTo>
                    <a:lnTo>
                      <a:pt x="304" y="578"/>
                    </a:lnTo>
                    <a:lnTo>
                      <a:pt x="318" y="578"/>
                    </a:lnTo>
                    <a:lnTo>
                      <a:pt x="334" y="584"/>
                    </a:lnTo>
                    <a:lnTo>
                      <a:pt x="340" y="592"/>
                    </a:lnTo>
                    <a:lnTo>
                      <a:pt x="350" y="594"/>
                    </a:lnTo>
                    <a:lnTo>
                      <a:pt x="354" y="598"/>
                    </a:lnTo>
                    <a:lnTo>
                      <a:pt x="356" y="600"/>
                    </a:lnTo>
                    <a:lnTo>
                      <a:pt x="358" y="602"/>
                    </a:lnTo>
                    <a:lnTo>
                      <a:pt x="362" y="604"/>
                    </a:lnTo>
                    <a:lnTo>
                      <a:pt x="364" y="606"/>
                    </a:lnTo>
                    <a:lnTo>
                      <a:pt x="370" y="606"/>
                    </a:lnTo>
                    <a:lnTo>
                      <a:pt x="376" y="600"/>
                    </a:lnTo>
                    <a:lnTo>
                      <a:pt x="380" y="596"/>
                    </a:lnTo>
                    <a:lnTo>
                      <a:pt x="372" y="582"/>
                    </a:lnTo>
                    <a:lnTo>
                      <a:pt x="362" y="568"/>
                    </a:lnTo>
                    <a:lnTo>
                      <a:pt x="352" y="558"/>
                    </a:lnTo>
                    <a:lnTo>
                      <a:pt x="350" y="556"/>
                    </a:lnTo>
                    <a:lnTo>
                      <a:pt x="342" y="544"/>
                    </a:lnTo>
                    <a:lnTo>
                      <a:pt x="344" y="542"/>
                    </a:lnTo>
                    <a:lnTo>
                      <a:pt x="348" y="530"/>
                    </a:lnTo>
                    <a:lnTo>
                      <a:pt x="350" y="526"/>
                    </a:lnTo>
                    <a:lnTo>
                      <a:pt x="354" y="526"/>
                    </a:lnTo>
                    <a:lnTo>
                      <a:pt x="358" y="524"/>
                    </a:lnTo>
                    <a:lnTo>
                      <a:pt x="366" y="518"/>
                    </a:lnTo>
                    <a:lnTo>
                      <a:pt x="374" y="512"/>
                    </a:lnTo>
                    <a:lnTo>
                      <a:pt x="370" y="506"/>
                    </a:lnTo>
                    <a:lnTo>
                      <a:pt x="366" y="498"/>
                    </a:lnTo>
                    <a:lnTo>
                      <a:pt x="358" y="486"/>
                    </a:lnTo>
                    <a:lnTo>
                      <a:pt x="342" y="486"/>
                    </a:lnTo>
                    <a:lnTo>
                      <a:pt x="342" y="476"/>
                    </a:lnTo>
                    <a:lnTo>
                      <a:pt x="336" y="478"/>
                    </a:lnTo>
                    <a:lnTo>
                      <a:pt x="332" y="478"/>
                    </a:lnTo>
                    <a:lnTo>
                      <a:pt x="332" y="476"/>
                    </a:lnTo>
                    <a:lnTo>
                      <a:pt x="332" y="474"/>
                    </a:lnTo>
                    <a:lnTo>
                      <a:pt x="332" y="464"/>
                    </a:lnTo>
                    <a:lnTo>
                      <a:pt x="332" y="462"/>
                    </a:lnTo>
                    <a:lnTo>
                      <a:pt x="332" y="446"/>
                    </a:lnTo>
                    <a:lnTo>
                      <a:pt x="342" y="436"/>
                    </a:lnTo>
                    <a:lnTo>
                      <a:pt x="350" y="448"/>
                    </a:lnTo>
                    <a:lnTo>
                      <a:pt x="358" y="444"/>
                    </a:lnTo>
                    <a:lnTo>
                      <a:pt x="356" y="432"/>
                    </a:lnTo>
                    <a:lnTo>
                      <a:pt x="380" y="412"/>
                    </a:lnTo>
                    <a:lnTo>
                      <a:pt x="402" y="416"/>
                    </a:lnTo>
                    <a:lnTo>
                      <a:pt x="418" y="422"/>
                    </a:lnTo>
                    <a:lnTo>
                      <a:pt x="434" y="434"/>
                    </a:lnTo>
                    <a:lnTo>
                      <a:pt x="442" y="432"/>
                    </a:lnTo>
                    <a:lnTo>
                      <a:pt x="454" y="436"/>
                    </a:lnTo>
                    <a:lnTo>
                      <a:pt x="460" y="428"/>
                    </a:lnTo>
                    <a:lnTo>
                      <a:pt x="492" y="428"/>
                    </a:lnTo>
                    <a:lnTo>
                      <a:pt x="502" y="436"/>
                    </a:lnTo>
                    <a:lnTo>
                      <a:pt x="534" y="434"/>
                    </a:lnTo>
                    <a:lnTo>
                      <a:pt x="536" y="420"/>
                    </a:lnTo>
                    <a:lnTo>
                      <a:pt x="512" y="412"/>
                    </a:lnTo>
                    <a:lnTo>
                      <a:pt x="516" y="406"/>
                    </a:lnTo>
                    <a:lnTo>
                      <a:pt x="518" y="394"/>
                    </a:lnTo>
                    <a:lnTo>
                      <a:pt x="532" y="392"/>
                    </a:lnTo>
                    <a:lnTo>
                      <a:pt x="520" y="386"/>
                    </a:lnTo>
                    <a:lnTo>
                      <a:pt x="514" y="376"/>
                    </a:lnTo>
                    <a:lnTo>
                      <a:pt x="534" y="376"/>
                    </a:lnTo>
                    <a:lnTo>
                      <a:pt x="602" y="360"/>
                    </a:lnTo>
                    <a:lnTo>
                      <a:pt x="612" y="350"/>
                    </a:lnTo>
                    <a:lnTo>
                      <a:pt x="640" y="354"/>
                    </a:lnTo>
                    <a:lnTo>
                      <a:pt x="652" y="372"/>
                    </a:lnTo>
                    <a:lnTo>
                      <a:pt x="684" y="376"/>
                    </a:lnTo>
                    <a:lnTo>
                      <a:pt x="684" y="382"/>
                    </a:lnTo>
                    <a:lnTo>
                      <a:pt x="702" y="382"/>
                    </a:lnTo>
                    <a:lnTo>
                      <a:pt x="720" y="368"/>
                    </a:lnTo>
                    <a:lnTo>
                      <a:pt x="728" y="368"/>
                    </a:lnTo>
                    <a:lnTo>
                      <a:pt x="728" y="378"/>
                    </a:lnTo>
                    <a:lnTo>
                      <a:pt x="744" y="384"/>
                    </a:lnTo>
                    <a:lnTo>
                      <a:pt x="796" y="432"/>
                    </a:lnTo>
                    <a:lnTo>
                      <a:pt x="804" y="434"/>
                    </a:lnTo>
                    <a:lnTo>
                      <a:pt x="804" y="424"/>
                    </a:lnTo>
                    <a:lnTo>
                      <a:pt x="816" y="426"/>
                    </a:lnTo>
                    <a:lnTo>
                      <a:pt x="818" y="434"/>
                    </a:lnTo>
                    <a:lnTo>
                      <a:pt x="836" y="436"/>
                    </a:lnTo>
                    <a:lnTo>
                      <a:pt x="842" y="428"/>
                    </a:lnTo>
                    <a:lnTo>
                      <a:pt x="866" y="446"/>
                    </a:lnTo>
                    <a:lnTo>
                      <a:pt x="884" y="454"/>
                    </a:lnTo>
                    <a:lnTo>
                      <a:pt x="902" y="4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0" name="Freeform 217"/>
              <p:cNvSpPr>
                <a:spLocks noChangeAspect="1"/>
              </p:cNvSpPr>
              <p:nvPr/>
            </p:nvSpPr>
            <p:spPr bwMode="gray">
              <a:xfrm>
                <a:off x="3698" y="1390"/>
                <a:ext cx="112" cy="68"/>
              </a:xfrm>
              <a:custGeom>
                <a:avLst/>
                <a:gdLst>
                  <a:gd name="T0" fmla="*/ 0 w 112"/>
                  <a:gd name="T1" fmla="*/ 26 h 68"/>
                  <a:gd name="T2" fmla="*/ 14 w 112"/>
                  <a:gd name="T3" fmla="*/ 26 h 68"/>
                  <a:gd name="T4" fmla="*/ 16 w 112"/>
                  <a:gd name="T5" fmla="*/ 16 h 68"/>
                  <a:gd name="T6" fmla="*/ 22 w 112"/>
                  <a:gd name="T7" fmla="*/ 14 h 68"/>
                  <a:gd name="T8" fmla="*/ 22 w 112"/>
                  <a:gd name="T9" fmla="*/ 4 h 68"/>
                  <a:gd name="T10" fmla="*/ 32 w 112"/>
                  <a:gd name="T11" fmla="*/ 6 h 68"/>
                  <a:gd name="T12" fmla="*/ 36 w 112"/>
                  <a:gd name="T13" fmla="*/ 0 h 68"/>
                  <a:gd name="T14" fmla="*/ 44 w 112"/>
                  <a:gd name="T15" fmla="*/ 6 h 68"/>
                  <a:gd name="T16" fmla="*/ 44 w 112"/>
                  <a:gd name="T17" fmla="*/ 10 h 68"/>
                  <a:gd name="T18" fmla="*/ 36 w 112"/>
                  <a:gd name="T19" fmla="*/ 14 h 68"/>
                  <a:gd name="T20" fmla="*/ 32 w 112"/>
                  <a:gd name="T21" fmla="*/ 16 h 68"/>
                  <a:gd name="T22" fmla="*/ 40 w 112"/>
                  <a:gd name="T23" fmla="*/ 16 h 68"/>
                  <a:gd name="T24" fmla="*/ 46 w 112"/>
                  <a:gd name="T25" fmla="*/ 18 h 68"/>
                  <a:gd name="T26" fmla="*/ 44 w 112"/>
                  <a:gd name="T27" fmla="*/ 28 h 68"/>
                  <a:gd name="T28" fmla="*/ 58 w 112"/>
                  <a:gd name="T29" fmla="*/ 28 h 68"/>
                  <a:gd name="T30" fmla="*/ 64 w 112"/>
                  <a:gd name="T31" fmla="*/ 30 h 68"/>
                  <a:gd name="T32" fmla="*/ 78 w 112"/>
                  <a:gd name="T33" fmla="*/ 30 h 68"/>
                  <a:gd name="T34" fmla="*/ 84 w 112"/>
                  <a:gd name="T35" fmla="*/ 26 h 68"/>
                  <a:gd name="T36" fmla="*/ 84 w 112"/>
                  <a:gd name="T37" fmla="*/ 30 h 68"/>
                  <a:gd name="T38" fmla="*/ 88 w 112"/>
                  <a:gd name="T39" fmla="*/ 32 h 68"/>
                  <a:gd name="T40" fmla="*/ 98 w 112"/>
                  <a:gd name="T41" fmla="*/ 38 h 68"/>
                  <a:gd name="T42" fmla="*/ 102 w 112"/>
                  <a:gd name="T43" fmla="*/ 44 h 68"/>
                  <a:gd name="T44" fmla="*/ 108 w 112"/>
                  <a:gd name="T45" fmla="*/ 48 h 68"/>
                  <a:gd name="T46" fmla="*/ 112 w 112"/>
                  <a:gd name="T47" fmla="*/ 58 h 68"/>
                  <a:gd name="T48" fmla="*/ 106 w 112"/>
                  <a:gd name="T49" fmla="*/ 60 h 68"/>
                  <a:gd name="T50" fmla="*/ 98 w 112"/>
                  <a:gd name="T51" fmla="*/ 62 h 68"/>
                  <a:gd name="T52" fmla="*/ 90 w 112"/>
                  <a:gd name="T53" fmla="*/ 64 h 68"/>
                  <a:gd name="T54" fmla="*/ 82 w 112"/>
                  <a:gd name="T55" fmla="*/ 66 h 68"/>
                  <a:gd name="T56" fmla="*/ 76 w 112"/>
                  <a:gd name="T57" fmla="*/ 68 h 68"/>
                  <a:gd name="T58" fmla="*/ 74 w 112"/>
                  <a:gd name="T59" fmla="*/ 68 h 68"/>
                  <a:gd name="T60" fmla="*/ 70 w 112"/>
                  <a:gd name="T61" fmla="*/ 68 h 68"/>
                  <a:gd name="T62" fmla="*/ 66 w 112"/>
                  <a:gd name="T63" fmla="*/ 64 h 68"/>
                  <a:gd name="T64" fmla="*/ 60 w 112"/>
                  <a:gd name="T65" fmla="*/ 58 h 68"/>
                  <a:gd name="T66" fmla="*/ 58 w 112"/>
                  <a:gd name="T67" fmla="*/ 50 h 68"/>
                  <a:gd name="T68" fmla="*/ 54 w 112"/>
                  <a:gd name="T69" fmla="*/ 40 h 68"/>
                  <a:gd name="T70" fmla="*/ 48 w 112"/>
                  <a:gd name="T71" fmla="*/ 40 h 68"/>
                  <a:gd name="T72" fmla="*/ 44 w 112"/>
                  <a:gd name="T73" fmla="*/ 46 h 68"/>
                  <a:gd name="T74" fmla="*/ 40 w 112"/>
                  <a:gd name="T75" fmla="*/ 50 h 68"/>
                  <a:gd name="T76" fmla="*/ 34 w 112"/>
                  <a:gd name="T77" fmla="*/ 56 h 68"/>
                  <a:gd name="T78" fmla="*/ 30 w 112"/>
                  <a:gd name="T79" fmla="*/ 60 h 68"/>
                  <a:gd name="T80" fmla="*/ 20 w 112"/>
                  <a:gd name="T81" fmla="*/ 66 h 68"/>
                  <a:gd name="T82" fmla="*/ 12 w 112"/>
                  <a:gd name="T83" fmla="*/ 66 h 68"/>
                  <a:gd name="T84" fmla="*/ 16 w 112"/>
                  <a:gd name="T85" fmla="*/ 56 h 68"/>
                  <a:gd name="T86" fmla="*/ 16 w 112"/>
                  <a:gd name="T87" fmla="*/ 46 h 68"/>
                  <a:gd name="T88" fmla="*/ 12 w 112"/>
                  <a:gd name="T89" fmla="*/ 42 h 68"/>
                  <a:gd name="T90" fmla="*/ 6 w 112"/>
                  <a:gd name="T91" fmla="*/ 38 h 68"/>
                  <a:gd name="T92" fmla="*/ 0 w 112"/>
                  <a:gd name="T93" fmla="*/ 32 h 68"/>
                  <a:gd name="T94" fmla="*/ 0 w 112"/>
                  <a:gd name="T95" fmla="*/ 26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2" h="68">
                    <a:moveTo>
                      <a:pt x="0" y="26"/>
                    </a:moveTo>
                    <a:lnTo>
                      <a:pt x="14" y="26"/>
                    </a:lnTo>
                    <a:lnTo>
                      <a:pt x="16" y="16"/>
                    </a:lnTo>
                    <a:lnTo>
                      <a:pt x="22" y="14"/>
                    </a:lnTo>
                    <a:lnTo>
                      <a:pt x="22" y="4"/>
                    </a:lnTo>
                    <a:lnTo>
                      <a:pt x="32" y="6"/>
                    </a:lnTo>
                    <a:lnTo>
                      <a:pt x="36" y="0"/>
                    </a:lnTo>
                    <a:lnTo>
                      <a:pt x="44" y="6"/>
                    </a:lnTo>
                    <a:lnTo>
                      <a:pt x="44" y="10"/>
                    </a:lnTo>
                    <a:lnTo>
                      <a:pt x="36" y="14"/>
                    </a:lnTo>
                    <a:lnTo>
                      <a:pt x="32" y="16"/>
                    </a:lnTo>
                    <a:lnTo>
                      <a:pt x="40" y="16"/>
                    </a:lnTo>
                    <a:lnTo>
                      <a:pt x="46" y="18"/>
                    </a:lnTo>
                    <a:lnTo>
                      <a:pt x="44" y="28"/>
                    </a:lnTo>
                    <a:lnTo>
                      <a:pt x="58" y="28"/>
                    </a:lnTo>
                    <a:lnTo>
                      <a:pt x="64" y="30"/>
                    </a:lnTo>
                    <a:lnTo>
                      <a:pt x="78" y="30"/>
                    </a:lnTo>
                    <a:lnTo>
                      <a:pt x="84" y="26"/>
                    </a:lnTo>
                    <a:lnTo>
                      <a:pt x="84" y="30"/>
                    </a:lnTo>
                    <a:lnTo>
                      <a:pt x="88" y="32"/>
                    </a:lnTo>
                    <a:lnTo>
                      <a:pt x="98" y="38"/>
                    </a:lnTo>
                    <a:lnTo>
                      <a:pt x="102" y="44"/>
                    </a:lnTo>
                    <a:lnTo>
                      <a:pt x="108" y="48"/>
                    </a:lnTo>
                    <a:lnTo>
                      <a:pt x="112" y="58"/>
                    </a:lnTo>
                    <a:lnTo>
                      <a:pt x="106" y="60"/>
                    </a:lnTo>
                    <a:lnTo>
                      <a:pt x="98" y="62"/>
                    </a:lnTo>
                    <a:lnTo>
                      <a:pt x="90" y="64"/>
                    </a:lnTo>
                    <a:lnTo>
                      <a:pt x="82" y="66"/>
                    </a:lnTo>
                    <a:lnTo>
                      <a:pt x="76" y="68"/>
                    </a:lnTo>
                    <a:lnTo>
                      <a:pt x="74" y="68"/>
                    </a:lnTo>
                    <a:lnTo>
                      <a:pt x="70" y="68"/>
                    </a:lnTo>
                    <a:lnTo>
                      <a:pt x="66" y="64"/>
                    </a:lnTo>
                    <a:lnTo>
                      <a:pt x="60" y="58"/>
                    </a:lnTo>
                    <a:lnTo>
                      <a:pt x="58" y="50"/>
                    </a:lnTo>
                    <a:lnTo>
                      <a:pt x="54" y="40"/>
                    </a:lnTo>
                    <a:lnTo>
                      <a:pt x="48" y="40"/>
                    </a:lnTo>
                    <a:lnTo>
                      <a:pt x="44" y="46"/>
                    </a:lnTo>
                    <a:lnTo>
                      <a:pt x="40" y="50"/>
                    </a:lnTo>
                    <a:lnTo>
                      <a:pt x="34" y="56"/>
                    </a:lnTo>
                    <a:lnTo>
                      <a:pt x="30" y="60"/>
                    </a:lnTo>
                    <a:lnTo>
                      <a:pt x="20" y="66"/>
                    </a:lnTo>
                    <a:lnTo>
                      <a:pt x="12" y="66"/>
                    </a:lnTo>
                    <a:lnTo>
                      <a:pt x="16" y="56"/>
                    </a:lnTo>
                    <a:lnTo>
                      <a:pt x="16" y="46"/>
                    </a:lnTo>
                    <a:lnTo>
                      <a:pt x="12" y="42"/>
                    </a:lnTo>
                    <a:lnTo>
                      <a:pt x="6" y="38"/>
                    </a:lnTo>
                    <a:lnTo>
                      <a:pt x="0" y="32"/>
                    </a:lnTo>
                    <a:lnTo>
                      <a:pt x="0"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1" name="Freeform 218"/>
              <p:cNvSpPr>
                <a:spLocks noChangeAspect="1"/>
              </p:cNvSpPr>
              <p:nvPr/>
            </p:nvSpPr>
            <p:spPr bwMode="gray">
              <a:xfrm>
                <a:off x="3262" y="1338"/>
                <a:ext cx="110" cy="46"/>
              </a:xfrm>
              <a:custGeom>
                <a:avLst/>
                <a:gdLst>
                  <a:gd name="T0" fmla="*/ 36 w 110"/>
                  <a:gd name="T1" fmla="*/ 36 h 46"/>
                  <a:gd name="T2" fmla="*/ 44 w 110"/>
                  <a:gd name="T3" fmla="*/ 34 h 46"/>
                  <a:gd name="T4" fmla="*/ 50 w 110"/>
                  <a:gd name="T5" fmla="*/ 34 h 46"/>
                  <a:gd name="T6" fmla="*/ 60 w 110"/>
                  <a:gd name="T7" fmla="*/ 36 h 46"/>
                  <a:gd name="T8" fmla="*/ 64 w 110"/>
                  <a:gd name="T9" fmla="*/ 40 h 46"/>
                  <a:gd name="T10" fmla="*/ 66 w 110"/>
                  <a:gd name="T11" fmla="*/ 42 h 46"/>
                  <a:gd name="T12" fmla="*/ 66 w 110"/>
                  <a:gd name="T13" fmla="*/ 44 h 46"/>
                  <a:gd name="T14" fmla="*/ 78 w 110"/>
                  <a:gd name="T15" fmla="*/ 44 h 46"/>
                  <a:gd name="T16" fmla="*/ 86 w 110"/>
                  <a:gd name="T17" fmla="*/ 44 h 46"/>
                  <a:gd name="T18" fmla="*/ 88 w 110"/>
                  <a:gd name="T19" fmla="*/ 38 h 46"/>
                  <a:gd name="T20" fmla="*/ 96 w 110"/>
                  <a:gd name="T21" fmla="*/ 42 h 46"/>
                  <a:gd name="T22" fmla="*/ 100 w 110"/>
                  <a:gd name="T23" fmla="*/ 46 h 46"/>
                  <a:gd name="T24" fmla="*/ 110 w 110"/>
                  <a:gd name="T25" fmla="*/ 46 h 46"/>
                  <a:gd name="T26" fmla="*/ 106 w 110"/>
                  <a:gd name="T27" fmla="*/ 40 h 46"/>
                  <a:gd name="T28" fmla="*/ 104 w 110"/>
                  <a:gd name="T29" fmla="*/ 36 h 46"/>
                  <a:gd name="T30" fmla="*/ 108 w 110"/>
                  <a:gd name="T31" fmla="*/ 32 h 46"/>
                  <a:gd name="T32" fmla="*/ 98 w 110"/>
                  <a:gd name="T33" fmla="*/ 30 h 46"/>
                  <a:gd name="T34" fmla="*/ 92 w 110"/>
                  <a:gd name="T35" fmla="*/ 22 h 46"/>
                  <a:gd name="T36" fmla="*/ 76 w 110"/>
                  <a:gd name="T37" fmla="*/ 16 h 46"/>
                  <a:gd name="T38" fmla="*/ 62 w 110"/>
                  <a:gd name="T39" fmla="*/ 16 h 46"/>
                  <a:gd name="T40" fmla="*/ 52 w 110"/>
                  <a:gd name="T41" fmla="*/ 10 h 46"/>
                  <a:gd name="T42" fmla="*/ 40 w 110"/>
                  <a:gd name="T43" fmla="*/ 8 h 46"/>
                  <a:gd name="T44" fmla="*/ 30 w 110"/>
                  <a:gd name="T45" fmla="*/ 6 h 46"/>
                  <a:gd name="T46" fmla="*/ 18 w 110"/>
                  <a:gd name="T47" fmla="*/ 2 h 46"/>
                  <a:gd name="T48" fmla="*/ 0 w 110"/>
                  <a:gd name="T49" fmla="*/ 0 h 46"/>
                  <a:gd name="T50" fmla="*/ 6 w 110"/>
                  <a:gd name="T51" fmla="*/ 4 h 46"/>
                  <a:gd name="T52" fmla="*/ 12 w 110"/>
                  <a:gd name="T53" fmla="*/ 8 h 46"/>
                  <a:gd name="T54" fmla="*/ 20 w 110"/>
                  <a:gd name="T55" fmla="*/ 12 h 46"/>
                  <a:gd name="T56" fmla="*/ 24 w 110"/>
                  <a:gd name="T57" fmla="*/ 14 h 46"/>
                  <a:gd name="T58" fmla="*/ 30 w 110"/>
                  <a:gd name="T59" fmla="*/ 16 h 46"/>
                  <a:gd name="T60" fmla="*/ 32 w 110"/>
                  <a:gd name="T61" fmla="*/ 20 h 46"/>
                  <a:gd name="T62" fmla="*/ 34 w 110"/>
                  <a:gd name="T63" fmla="*/ 24 h 46"/>
                  <a:gd name="T64" fmla="*/ 34 w 110"/>
                  <a:gd name="T65" fmla="*/ 26 h 46"/>
                  <a:gd name="T66" fmla="*/ 36 w 110"/>
                  <a:gd name="T67" fmla="*/ 30 h 46"/>
                  <a:gd name="T68" fmla="*/ 36 w 110"/>
                  <a:gd name="T69" fmla="*/ 32 h 46"/>
                  <a:gd name="T70" fmla="*/ 36 w 110"/>
                  <a:gd name="T71" fmla="*/ 36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0" h="46">
                    <a:moveTo>
                      <a:pt x="36" y="36"/>
                    </a:moveTo>
                    <a:lnTo>
                      <a:pt x="44" y="34"/>
                    </a:lnTo>
                    <a:lnTo>
                      <a:pt x="50" y="34"/>
                    </a:lnTo>
                    <a:lnTo>
                      <a:pt x="60" y="36"/>
                    </a:lnTo>
                    <a:lnTo>
                      <a:pt x="64" y="40"/>
                    </a:lnTo>
                    <a:lnTo>
                      <a:pt x="66" y="42"/>
                    </a:lnTo>
                    <a:lnTo>
                      <a:pt x="66" y="44"/>
                    </a:lnTo>
                    <a:lnTo>
                      <a:pt x="78" y="44"/>
                    </a:lnTo>
                    <a:lnTo>
                      <a:pt x="86" y="44"/>
                    </a:lnTo>
                    <a:lnTo>
                      <a:pt x="88" y="38"/>
                    </a:lnTo>
                    <a:lnTo>
                      <a:pt x="96" y="42"/>
                    </a:lnTo>
                    <a:lnTo>
                      <a:pt x="100" y="46"/>
                    </a:lnTo>
                    <a:lnTo>
                      <a:pt x="110" y="46"/>
                    </a:lnTo>
                    <a:lnTo>
                      <a:pt x="106" y="40"/>
                    </a:lnTo>
                    <a:lnTo>
                      <a:pt x="104" y="36"/>
                    </a:lnTo>
                    <a:lnTo>
                      <a:pt x="108" y="32"/>
                    </a:lnTo>
                    <a:lnTo>
                      <a:pt x="98" y="30"/>
                    </a:lnTo>
                    <a:lnTo>
                      <a:pt x="92" y="22"/>
                    </a:lnTo>
                    <a:lnTo>
                      <a:pt x="76" y="16"/>
                    </a:lnTo>
                    <a:lnTo>
                      <a:pt x="62" y="16"/>
                    </a:lnTo>
                    <a:lnTo>
                      <a:pt x="52" y="10"/>
                    </a:lnTo>
                    <a:lnTo>
                      <a:pt x="40" y="8"/>
                    </a:lnTo>
                    <a:lnTo>
                      <a:pt x="30" y="6"/>
                    </a:lnTo>
                    <a:lnTo>
                      <a:pt x="18" y="2"/>
                    </a:lnTo>
                    <a:lnTo>
                      <a:pt x="0" y="0"/>
                    </a:lnTo>
                    <a:lnTo>
                      <a:pt x="6" y="4"/>
                    </a:lnTo>
                    <a:lnTo>
                      <a:pt x="12" y="8"/>
                    </a:lnTo>
                    <a:lnTo>
                      <a:pt x="20" y="12"/>
                    </a:lnTo>
                    <a:lnTo>
                      <a:pt x="24" y="14"/>
                    </a:lnTo>
                    <a:lnTo>
                      <a:pt x="30" y="16"/>
                    </a:lnTo>
                    <a:lnTo>
                      <a:pt x="32" y="20"/>
                    </a:lnTo>
                    <a:lnTo>
                      <a:pt x="34" y="24"/>
                    </a:lnTo>
                    <a:lnTo>
                      <a:pt x="34" y="26"/>
                    </a:lnTo>
                    <a:lnTo>
                      <a:pt x="36" y="30"/>
                    </a:lnTo>
                    <a:lnTo>
                      <a:pt x="36" y="32"/>
                    </a:lnTo>
                    <a:lnTo>
                      <a:pt x="36" y="3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2" name="Freeform 219"/>
              <p:cNvSpPr>
                <a:spLocks noChangeAspect="1"/>
              </p:cNvSpPr>
              <p:nvPr/>
            </p:nvSpPr>
            <p:spPr bwMode="gray">
              <a:xfrm>
                <a:off x="3328" y="1382"/>
                <a:ext cx="52" cy="42"/>
              </a:xfrm>
              <a:custGeom>
                <a:avLst/>
                <a:gdLst>
                  <a:gd name="T0" fmla="*/ 0 w 52"/>
                  <a:gd name="T1" fmla="*/ 0 h 42"/>
                  <a:gd name="T2" fmla="*/ 20 w 52"/>
                  <a:gd name="T3" fmla="*/ 0 h 42"/>
                  <a:gd name="T4" fmla="*/ 26 w 52"/>
                  <a:gd name="T5" fmla="*/ 6 h 42"/>
                  <a:gd name="T6" fmla="*/ 28 w 52"/>
                  <a:gd name="T7" fmla="*/ 6 h 42"/>
                  <a:gd name="T8" fmla="*/ 30 w 52"/>
                  <a:gd name="T9" fmla="*/ 10 h 42"/>
                  <a:gd name="T10" fmla="*/ 32 w 52"/>
                  <a:gd name="T11" fmla="*/ 16 h 42"/>
                  <a:gd name="T12" fmla="*/ 38 w 52"/>
                  <a:gd name="T13" fmla="*/ 22 h 42"/>
                  <a:gd name="T14" fmla="*/ 40 w 52"/>
                  <a:gd name="T15" fmla="*/ 22 h 42"/>
                  <a:gd name="T16" fmla="*/ 48 w 52"/>
                  <a:gd name="T17" fmla="*/ 26 h 42"/>
                  <a:gd name="T18" fmla="*/ 52 w 52"/>
                  <a:gd name="T19" fmla="*/ 38 h 42"/>
                  <a:gd name="T20" fmla="*/ 48 w 52"/>
                  <a:gd name="T21" fmla="*/ 42 h 42"/>
                  <a:gd name="T22" fmla="*/ 42 w 52"/>
                  <a:gd name="T23" fmla="*/ 38 h 42"/>
                  <a:gd name="T24" fmla="*/ 38 w 52"/>
                  <a:gd name="T25" fmla="*/ 34 h 42"/>
                  <a:gd name="T26" fmla="*/ 32 w 52"/>
                  <a:gd name="T27" fmla="*/ 30 h 42"/>
                  <a:gd name="T28" fmla="*/ 24 w 52"/>
                  <a:gd name="T29" fmla="*/ 32 h 42"/>
                  <a:gd name="T30" fmla="*/ 20 w 52"/>
                  <a:gd name="T31" fmla="*/ 26 h 42"/>
                  <a:gd name="T32" fmla="*/ 16 w 52"/>
                  <a:gd name="T33" fmla="*/ 22 h 42"/>
                  <a:gd name="T34" fmla="*/ 12 w 52"/>
                  <a:gd name="T35" fmla="*/ 20 h 42"/>
                  <a:gd name="T36" fmla="*/ 2 w 52"/>
                  <a:gd name="T37" fmla="*/ 18 h 42"/>
                  <a:gd name="T38" fmla="*/ 2 w 52"/>
                  <a:gd name="T39" fmla="*/ 10 h 42"/>
                  <a:gd name="T40" fmla="*/ 0 w 52"/>
                  <a:gd name="T41" fmla="*/ 0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42">
                    <a:moveTo>
                      <a:pt x="0" y="0"/>
                    </a:moveTo>
                    <a:lnTo>
                      <a:pt x="20" y="0"/>
                    </a:lnTo>
                    <a:lnTo>
                      <a:pt x="26" y="6"/>
                    </a:lnTo>
                    <a:lnTo>
                      <a:pt x="28" y="6"/>
                    </a:lnTo>
                    <a:lnTo>
                      <a:pt x="30" y="10"/>
                    </a:lnTo>
                    <a:lnTo>
                      <a:pt x="32" y="16"/>
                    </a:lnTo>
                    <a:lnTo>
                      <a:pt x="38" y="22"/>
                    </a:lnTo>
                    <a:lnTo>
                      <a:pt x="40" y="22"/>
                    </a:lnTo>
                    <a:lnTo>
                      <a:pt x="48" y="26"/>
                    </a:lnTo>
                    <a:lnTo>
                      <a:pt x="52" y="38"/>
                    </a:lnTo>
                    <a:lnTo>
                      <a:pt x="48" y="42"/>
                    </a:lnTo>
                    <a:lnTo>
                      <a:pt x="42" y="38"/>
                    </a:lnTo>
                    <a:lnTo>
                      <a:pt x="38" y="34"/>
                    </a:lnTo>
                    <a:lnTo>
                      <a:pt x="32" y="30"/>
                    </a:lnTo>
                    <a:lnTo>
                      <a:pt x="24" y="32"/>
                    </a:lnTo>
                    <a:lnTo>
                      <a:pt x="20" y="26"/>
                    </a:lnTo>
                    <a:lnTo>
                      <a:pt x="16" y="22"/>
                    </a:lnTo>
                    <a:lnTo>
                      <a:pt x="12" y="20"/>
                    </a:lnTo>
                    <a:lnTo>
                      <a:pt x="2" y="18"/>
                    </a:lnTo>
                    <a:lnTo>
                      <a:pt x="2" y="10"/>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93" name="Freeform 220"/>
              <p:cNvSpPr>
                <a:spLocks noChangeAspect="1"/>
              </p:cNvSpPr>
              <p:nvPr/>
            </p:nvSpPr>
            <p:spPr bwMode="gray">
              <a:xfrm>
                <a:off x="3348" y="1370"/>
                <a:ext cx="78" cy="60"/>
              </a:xfrm>
              <a:custGeom>
                <a:avLst/>
                <a:gdLst>
                  <a:gd name="T0" fmla="*/ 52 w 78"/>
                  <a:gd name="T1" fmla="*/ 2 h 60"/>
                  <a:gd name="T2" fmla="*/ 48 w 78"/>
                  <a:gd name="T3" fmla="*/ 6 h 60"/>
                  <a:gd name="T4" fmla="*/ 42 w 78"/>
                  <a:gd name="T5" fmla="*/ 12 h 60"/>
                  <a:gd name="T6" fmla="*/ 36 w 78"/>
                  <a:gd name="T7" fmla="*/ 12 h 60"/>
                  <a:gd name="T8" fmla="*/ 32 w 78"/>
                  <a:gd name="T9" fmla="*/ 8 h 60"/>
                  <a:gd name="T10" fmla="*/ 28 w 78"/>
                  <a:gd name="T11" fmla="*/ 6 h 60"/>
                  <a:gd name="T12" fmla="*/ 22 w 78"/>
                  <a:gd name="T13" fmla="*/ 0 h 60"/>
                  <a:gd name="T14" fmla="*/ 18 w 78"/>
                  <a:gd name="T15" fmla="*/ 4 h 60"/>
                  <a:gd name="T16" fmla="*/ 20 w 78"/>
                  <a:gd name="T17" fmla="*/ 8 h 60"/>
                  <a:gd name="T18" fmla="*/ 24 w 78"/>
                  <a:gd name="T19" fmla="*/ 14 h 60"/>
                  <a:gd name="T20" fmla="*/ 20 w 78"/>
                  <a:gd name="T21" fmla="*/ 14 h 60"/>
                  <a:gd name="T22" fmla="*/ 14 w 78"/>
                  <a:gd name="T23" fmla="*/ 14 h 60"/>
                  <a:gd name="T24" fmla="*/ 10 w 78"/>
                  <a:gd name="T25" fmla="*/ 10 h 60"/>
                  <a:gd name="T26" fmla="*/ 2 w 78"/>
                  <a:gd name="T27" fmla="*/ 6 h 60"/>
                  <a:gd name="T28" fmla="*/ 0 w 78"/>
                  <a:gd name="T29" fmla="*/ 12 h 60"/>
                  <a:gd name="T30" fmla="*/ 6 w 78"/>
                  <a:gd name="T31" fmla="*/ 18 h 60"/>
                  <a:gd name="T32" fmla="*/ 8 w 78"/>
                  <a:gd name="T33" fmla="*/ 18 h 60"/>
                  <a:gd name="T34" fmla="*/ 10 w 78"/>
                  <a:gd name="T35" fmla="*/ 24 h 60"/>
                  <a:gd name="T36" fmla="*/ 12 w 78"/>
                  <a:gd name="T37" fmla="*/ 28 h 60"/>
                  <a:gd name="T38" fmla="*/ 14 w 78"/>
                  <a:gd name="T39" fmla="*/ 30 h 60"/>
                  <a:gd name="T40" fmla="*/ 20 w 78"/>
                  <a:gd name="T41" fmla="*/ 34 h 60"/>
                  <a:gd name="T42" fmla="*/ 28 w 78"/>
                  <a:gd name="T43" fmla="*/ 38 h 60"/>
                  <a:gd name="T44" fmla="*/ 32 w 78"/>
                  <a:gd name="T45" fmla="*/ 50 h 60"/>
                  <a:gd name="T46" fmla="*/ 36 w 78"/>
                  <a:gd name="T47" fmla="*/ 46 h 60"/>
                  <a:gd name="T48" fmla="*/ 42 w 78"/>
                  <a:gd name="T49" fmla="*/ 42 h 60"/>
                  <a:gd name="T50" fmla="*/ 46 w 78"/>
                  <a:gd name="T51" fmla="*/ 38 h 60"/>
                  <a:gd name="T52" fmla="*/ 54 w 78"/>
                  <a:gd name="T53" fmla="*/ 38 h 60"/>
                  <a:gd name="T54" fmla="*/ 54 w 78"/>
                  <a:gd name="T55" fmla="*/ 44 h 60"/>
                  <a:gd name="T56" fmla="*/ 56 w 78"/>
                  <a:gd name="T57" fmla="*/ 46 h 60"/>
                  <a:gd name="T58" fmla="*/ 56 w 78"/>
                  <a:gd name="T59" fmla="*/ 52 h 60"/>
                  <a:gd name="T60" fmla="*/ 58 w 78"/>
                  <a:gd name="T61" fmla="*/ 54 h 60"/>
                  <a:gd name="T62" fmla="*/ 60 w 78"/>
                  <a:gd name="T63" fmla="*/ 56 h 60"/>
                  <a:gd name="T64" fmla="*/ 64 w 78"/>
                  <a:gd name="T65" fmla="*/ 56 h 60"/>
                  <a:gd name="T66" fmla="*/ 68 w 78"/>
                  <a:gd name="T67" fmla="*/ 60 h 60"/>
                  <a:gd name="T68" fmla="*/ 72 w 78"/>
                  <a:gd name="T69" fmla="*/ 28 h 60"/>
                  <a:gd name="T70" fmla="*/ 78 w 78"/>
                  <a:gd name="T71" fmla="*/ 28 h 60"/>
                  <a:gd name="T72" fmla="*/ 64 w 78"/>
                  <a:gd name="T73" fmla="*/ 18 h 60"/>
                  <a:gd name="T74" fmla="*/ 62 w 78"/>
                  <a:gd name="T75" fmla="*/ 14 h 60"/>
                  <a:gd name="T76" fmla="*/ 56 w 78"/>
                  <a:gd name="T77" fmla="*/ 8 h 60"/>
                  <a:gd name="T78" fmla="*/ 56 w 78"/>
                  <a:gd name="T79" fmla="*/ 6 h 60"/>
                  <a:gd name="T80" fmla="*/ 52 w 78"/>
                  <a:gd name="T81" fmla="*/ 2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8" h="60">
                    <a:moveTo>
                      <a:pt x="52" y="2"/>
                    </a:moveTo>
                    <a:lnTo>
                      <a:pt x="48" y="6"/>
                    </a:lnTo>
                    <a:lnTo>
                      <a:pt x="42" y="12"/>
                    </a:lnTo>
                    <a:lnTo>
                      <a:pt x="36" y="12"/>
                    </a:lnTo>
                    <a:lnTo>
                      <a:pt x="32" y="8"/>
                    </a:lnTo>
                    <a:lnTo>
                      <a:pt x="28" y="6"/>
                    </a:lnTo>
                    <a:lnTo>
                      <a:pt x="22" y="0"/>
                    </a:lnTo>
                    <a:lnTo>
                      <a:pt x="18" y="4"/>
                    </a:lnTo>
                    <a:lnTo>
                      <a:pt x="20" y="8"/>
                    </a:lnTo>
                    <a:lnTo>
                      <a:pt x="24" y="14"/>
                    </a:lnTo>
                    <a:lnTo>
                      <a:pt x="20" y="14"/>
                    </a:lnTo>
                    <a:lnTo>
                      <a:pt x="14" y="14"/>
                    </a:lnTo>
                    <a:lnTo>
                      <a:pt x="10" y="10"/>
                    </a:lnTo>
                    <a:lnTo>
                      <a:pt x="2" y="6"/>
                    </a:lnTo>
                    <a:lnTo>
                      <a:pt x="0" y="12"/>
                    </a:lnTo>
                    <a:lnTo>
                      <a:pt x="6" y="18"/>
                    </a:lnTo>
                    <a:lnTo>
                      <a:pt x="8" y="18"/>
                    </a:lnTo>
                    <a:lnTo>
                      <a:pt x="10" y="24"/>
                    </a:lnTo>
                    <a:lnTo>
                      <a:pt x="12" y="28"/>
                    </a:lnTo>
                    <a:lnTo>
                      <a:pt x="14" y="30"/>
                    </a:lnTo>
                    <a:lnTo>
                      <a:pt x="20" y="34"/>
                    </a:lnTo>
                    <a:lnTo>
                      <a:pt x="28" y="38"/>
                    </a:lnTo>
                    <a:lnTo>
                      <a:pt x="32" y="50"/>
                    </a:lnTo>
                    <a:lnTo>
                      <a:pt x="36" y="46"/>
                    </a:lnTo>
                    <a:lnTo>
                      <a:pt x="42" y="42"/>
                    </a:lnTo>
                    <a:lnTo>
                      <a:pt x="46" y="38"/>
                    </a:lnTo>
                    <a:lnTo>
                      <a:pt x="54" y="38"/>
                    </a:lnTo>
                    <a:lnTo>
                      <a:pt x="54" y="44"/>
                    </a:lnTo>
                    <a:lnTo>
                      <a:pt x="56" y="46"/>
                    </a:lnTo>
                    <a:lnTo>
                      <a:pt x="56" y="52"/>
                    </a:lnTo>
                    <a:lnTo>
                      <a:pt x="58" y="54"/>
                    </a:lnTo>
                    <a:lnTo>
                      <a:pt x="60" y="56"/>
                    </a:lnTo>
                    <a:lnTo>
                      <a:pt x="64" y="56"/>
                    </a:lnTo>
                    <a:lnTo>
                      <a:pt x="68" y="60"/>
                    </a:lnTo>
                    <a:lnTo>
                      <a:pt x="72" y="28"/>
                    </a:lnTo>
                    <a:lnTo>
                      <a:pt x="78" y="28"/>
                    </a:lnTo>
                    <a:lnTo>
                      <a:pt x="64" y="18"/>
                    </a:lnTo>
                    <a:lnTo>
                      <a:pt x="62" y="14"/>
                    </a:lnTo>
                    <a:lnTo>
                      <a:pt x="56" y="8"/>
                    </a:lnTo>
                    <a:lnTo>
                      <a:pt x="56" y="6"/>
                    </a:lnTo>
                    <a:lnTo>
                      <a:pt x="52"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nvGrpSpPr>
            <p:cNvPr id="22" name="Group 221"/>
            <p:cNvGrpSpPr>
              <a:grpSpLocks noChangeAspect="1"/>
            </p:cNvGrpSpPr>
            <p:nvPr/>
          </p:nvGrpSpPr>
          <p:grpSpPr bwMode="auto">
            <a:xfrm>
              <a:off x="4200" y="2241"/>
              <a:ext cx="1175" cy="1222"/>
              <a:chOff x="4214" y="1796"/>
              <a:chExt cx="1150" cy="1196"/>
            </a:xfrm>
            <a:grpFill/>
          </p:grpSpPr>
          <p:sp>
            <p:nvSpPr>
              <p:cNvPr id="23" name="Freeform 222"/>
              <p:cNvSpPr>
                <a:spLocks noChangeAspect="1"/>
              </p:cNvSpPr>
              <p:nvPr/>
            </p:nvSpPr>
            <p:spPr bwMode="gray">
              <a:xfrm>
                <a:off x="4946" y="2180"/>
                <a:ext cx="152" cy="154"/>
              </a:xfrm>
              <a:custGeom>
                <a:avLst/>
                <a:gdLst>
                  <a:gd name="T0" fmla="*/ 4 w 152"/>
                  <a:gd name="T1" fmla="*/ 76 h 154"/>
                  <a:gd name="T2" fmla="*/ 0 w 152"/>
                  <a:gd name="T3" fmla="*/ 84 h 154"/>
                  <a:gd name="T4" fmla="*/ 4 w 152"/>
                  <a:gd name="T5" fmla="*/ 126 h 154"/>
                  <a:gd name="T6" fmla="*/ 24 w 152"/>
                  <a:gd name="T7" fmla="*/ 130 h 154"/>
                  <a:gd name="T8" fmla="*/ 32 w 152"/>
                  <a:gd name="T9" fmla="*/ 126 h 154"/>
                  <a:gd name="T10" fmla="*/ 38 w 152"/>
                  <a:gd name="T11" fmla="*/ 118 h 154"/>
                  <a:gd name="T12" fmla="*/ 42 w 152"/>
                  <a:gd name="T13" fmla="*/ 118 h 154"/>
                  <a:gd name="T14" fmla="*/ 42 w 152"/>
                  <a:gd name="T15" fmla="*/ 104 h 154"/>
                  <a:gd name="T16" fmla="*/ 52 w 152"/>
                  <a:gd name="T17" fmla="*/ 98 h 154"/>
                  <a:gd name="T18" fmla="*/ 82 w 152"/>
                  <a:gd name="T19" fmla="*/ 106 h 154"/>
                  <a:gd name="T20" fmla="*/ 88 w 152"/>
                  <a:gd name="T21" fmla="*/ 114 h 154"/>
                  <a:gd name="T22" fmla="*/ 92 w 152"/>
                  <a:gd name="T23" fmla="*/ 126 h 154"/>
                  <a:gd name="T24" fmla="*/ 92 w 152"/>
                  <a:gd name="T25" fmla="*/ 130 h 154"/>
                  <a:gd name="T26" fmla="*/ 98 w 152"/>
                  <a:gd name="T27" fmla="*/ 138 h 154"/>
                  <a:gd name="T28" fmla="*/ 120 w 152"/>
                  <a:gd name="T29" fmla="*/ 146 h 154"/>
                  <a:gd name="T30" fmla="*/ 136 w 152"/>
                  <a:gd name="T31" fmla="*/ 152 h 154"/>
                  <a:gd name="T32" fmla="*/ 142 w 152"/>
                  <a:gd name="T33" fmla="*/ 154 h 154"/>
                  <a:gd name="T34" fmla="*/ 150 w 152"/>
                  <a:gd name="T35" fmla="*/ 152 h 154"/>
                  <a:gd name="T36" fmla="*/ 150 w 152"/>
                  <a:gd name="T37" fmla="*/ 146 h 154"/>
                  <a:gd name="T38" fmla="*/ 144 w 152"/>
                  <a:gd name="T39" fmla="*/ 138 h 154"/>
                  <a:gd name="T40" fmla="*/ 136 w 152"/>
                  <a:gd name="T41" fmla="*/ 132 h 154"/>
                  <a:gd name="T42" fmla="*/ 130 w 152"/>
                  <a:gd name="T43" fmla="*/ 122 h 154"/>
                  <a:gd name="T44" fmla="*/ 124 w 152"/>
                  <a:gd name="T45" fmla="*/ 118 h 154"/>
                  <a:gd name="T46" fmla="*/ 118 w 152"/>
                  <a:gd name="T47" fmla="*/ 116 h 154"/>
                  <a:gd name="T48" fmla="*/ 112 w 152"/>
                  <a:gd name="T49" fmla="*/ 104 h 154"/>
                  <a:gd name="T50" fmla="*/ 108 w 152"/>
                  <a:gd name="T51" fmla="*/ 98 h 154"/>
                  <a:gd name="T52" fmla="*/ 96 w 152"/>
                  <a:gd name="T53" fmla="*/ 84 h 154"/>
                  <a:gd name="T54" fmla="*/ 112 w 152"/>
                  <a:gd name="T55" fmla="*/ 84 h 154"/>
                  <a:gd name="T56" fmla="*/ 122 w 152"/>
                  <a:gd name="T57" fmla="*/ 82 h 154"/>
                  <a:gd name="T58" fmla="*/ 126 w 152"/>
                  <a:gd name="T59" fmla="*/ 76 h 154"/>
                  <a:gd name="T60" fmla="*/ 116 w 152"/>
                  <a:gd name="T61" fmla="*/ 72 h 154"/>
                  <a:gd name="T62" fmla="*/ 96 w 152"/>
                  <a:gd name="T63" fmla="*/ 62 h 154"/>
                  <a:gd name="T64" fmla="*/ 90 w 152"/>
                  <a:gd name="T65" fmla="*/ 58 h 154"/>
                  <a:gd name="T66" fmla="*/ 82 w 152"/>
                  <a:gd name="T67" fmla="*/ 58 h 154"/>
                  <a:gd name="T68" fmla="*/ 80 w 152"/>
                  <a:gd name="T69" fmla="*/ 52 h 154"/>
                  <a:gd name="T70" fmla="*/ 80 w 152"/>
                  <a:gd name="T71" fmla="*/ 44 h 154"/>
                  <a:gd name="T72" fmla="*/ 56 w 152"/>
                  <a:gd name="T73" fmla="*/ 22 h 154"/>
                  <a:gd name="T74" fmla="*/ 4 w 152"/>
                  <a:gd name="T75" fmla="*/ 0 h 15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2" h="154">
                    <a:moveTo>
                      <a:pt x="4" y="0"/>
                    </a:moveTo>
                    <a:lnTo>
                      <a:pt x="4" y="76"/>
                    </a:lnTo>
                    <a:lnTo>
                      <a:pt x="0" y="80"/>
                    </a:lnTo>
                    <a:lnTo>
                      <a:pt x="0" y="84"/>
                    </a:lnTo>
                    <a:lnTo>
                      <a:pt x="4" y="88"/>
                    </a:lnTo>
                    <a:lnTo>
                      <a:pt x="4" y="126"/>
                    </a:lnTo>
                    <a:lnTo>
                      <a:pt x="14" y="130"/>
                    </a:lnTo>
                    <a:lnTo>
                      <a:pt x="24" y="130"/>
                    </a:lnTo>
                    <a:lnTo>
                      <a:pt x="28" y="130"/>
                    </a:lnTo>
                    <a:lnTo>
                      <a:pt x="32" y="126"/>
                    </a:lnTo>
                    <a:lnTo>
                      <a:pt x="36" y="122"/>
                    </a:lnTo>
                    <a:lnTo>
                      <a:pt x="38" y="118"/>
                    </a:lnTo>
                    <a:lnTo>
                      <a:pt x="32" y="118"/>
                    </a:lnTo>
                    <a:lnTo>
                      <a:pt x="42" y="118"/>
                    </a:lnTo>
                    <a:lnTo>
                      <a:pt x="42" y="110"/>
                    </a:lnTo>
                    <a:lnTo>
                      <a:pt x="42" y="104"/>
                    </a:lnTo>
                    <a:lnTo>
                      <a:pt x="46" y="98"/>
                    </a:lnTo>
                    <a:lnTo>
                      <a:pt x="52" y="98"/>
                    </a:lnTo>
                    <a:lnTo>
                      <a:pt x="68" y="98"/>
                    </a:lnTo>
                    <a:lnTo>
                      <a:pt x="82" y="106"/>
                    </a:lnTo>
                    <a:lnTo>
                      <a:pt x="86" y="110"/>
                    </a:lnTo>
                    <a:lnTo>
                      <a:pt x="88" y="114"/>
                    </a:lnTo>
                    <a:lnTo>
                      <a:pt x="90" y="120"/>
                    </a:lnTo>
                    <a:lnTo>
                      <a:pt x="92" y="126"/>
                    </a:lnTo>
                    <a:lnTo>
                      <a:pt x="90" y="124"/>
                    </a:lnTo>
                    <a:lnTo>
                      <a:pt x="92" y="130"/>
                    </a:lnTo>
                    <a:lnTo>
                      <a:pt x="96" y="134"/>
                    </a:lnTo>
                    <a:lnTo>
                      <a:pt x="98" y="138"/>
                    </a:lnTo>
                    <a:lnTo>
                      <a:pt x="104" y="142"/>
                    </a:lnTo>
                    <a:lnTo>
                      <a:pt x="120" y="146"/>
                    </a:lnTo>
                    <a:lnTo>
                      <a:pt x="132" y="150"/>
                    </a:lnTo>
                    <a:lnTo>
                      <a:pt x="136" y="152"/>
                    </a:lnTo>
                    <a:lnTo>
                      <a:pt x="138" y="154"/>
                    </a:lnTo>
                    <a:lnTo>
                      <a:pt x="142" y="154"/>
                    </a:lnTo>
                    <a:lnTo>
                      <a:pt x="148" y="154"/>
                    </a:lnTo>
                    <a:lnTo>
                      <a:pt x="150" y="152"/>
                    </a:lnTo>
                    <a:lnTo>
                      <a:pt x="152" y="150"/>
                    </a:lnTo>
                    <a:lnTo>
                      <a:pt x="150" y="146"/>
                    </a:lnTo>
                    <a:lnTo>
                      <a:pt x="148" y="142"/>
                    </a:lnTo>
                    <a:lnTo>
                      <a:pt x="144" y="138"/>
                    </a:lnTo>
                    <a:lnTo>
                      <a:pt x="142" y="134"/>
                    </a:lnTo>
                    <a:lnTo>
                      <a:pt x="136" y="132"/>
                    </a:lnTo>
                    <a:lnTo>
                      <a:pt x="132" y="130"/>
                    </a:lnTo>
                    <a:lnTo>
                      <a:pt x="130" y="122"/>
                    </a:lnTo>
                    <a:lnTo>
                      <a:pt x="128" y="120"/>
                    </a:lnTo>
                    <a:lnTo>
                      <a:pt x="124" y="118"/>
                    </a:lnTo>
                    <a:lnTo>
                      <a:pt x="122" y="118"/>
                    </a:lnTo>
                    <a:lnTo>
                      <a:pt x="118" y="116"/>
                    </a:lnTo>
                    <a:lnTo>
                      <a:pt x="114" y="108"/>
                    </a:lnTo>
                    <a:lnTo>
                      <a:pt x="112" y="104"/>
                    </a:lnTo>
                    <a:lnTo>
                      <a:pt x="112" y="98"/>
                    </a:lnTo>
                    <a:lnTo>
                      <a:pt x="108" y="98"/>
                    </a:lnTo>
                    <a:lnTo>
                      <a:pt x="102" y="94"/>
                    </a:lnTo>
                    <a:lnTo>
                      <a:pt x="96" y="84"/>
                    </a:lnTo>
                    <a:lnTo>
                      <a:pt x="102" y="84"/>
                    </a:lnTo>
                    <a:lnTo>
                      <a:pt x="112" y="84"/>
                    </a:lnTo>
                    <a:lnTo>
                      <a:pt x="118" y="84"/>
                    </a:lnTo>
                    <a:lnTo>
                      <a:pt x="122" y="82"/>
                    </a:lnTo>
                    <a:lnTo>
                      <a:pt x="124" y="80"/>
                    </a:lnTo>
                    <a:lnTo>
                      <a:pt x="126" y="76"/>
                    </a:lnTo>
                    <a:lnTo>
                      <a:pt x="122" y="74"/>
                    </a:lnTo>
                    <a:lnTo>
                      <a:pt x="116" y="72"/>
                    </a:lnTo>
                    <a:lnTo>
                      <a:pt x="104" y="66"/>
                    </a:lnTo>
                    <a:lnTo>
                      <a:pt x="96" y="62"/>
                    </a:lnTo>
                    <a:lnTo>
                      <a:pt x="94" y="60"/>
                    </a:lnTo>
                    <a:lnTo>
                      <a:pt x="90" y="58"/>
                    </a:lnTo>
                    <a:lnTo>
                      <a:pt x="86" y="58"/>
                    </a:lnTo>
                    <a:lnTo>
                      <a:pt x="82" y="58"/>
                    </a:lnTo>
                    <a:lnTo>
                      <a:pt x="82" y="56"/>
                    </a:lnTo>
                    <a:lnTo>
                      <a:pt x="80" y="52"/>
                    </a:lnTo>
                    <a:lnTo>
                      <a:pt x="80" y="46"/>
                    </a:lnTo>
                    <a:lnTo>
                      <a:pt x="80" y="44"/>
                    </a:lnTo>
                    <a:lnTo>
                      <a:pt x="78" y="38"/>
                    </a:lnTo>
                    <a:lnTo>
                      <a:pt x="56" y="22"/>
                    </a:lnTo>
                    <a:lnTo>
                      <a:pt x="32" y="12"/>
                    </a:lnTo>
                    <a:lnTo>
                      <a:pt x="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4" name="Freeform 223"/>
              <p:cNvSpPr>
                <a:spLocks noChangeAspect="1"/>
              </p:cNvSpPr>
              <p:nvPr/>
            </p:nvSpPr>
            <p:spPr bwMode="gray">
              <a:xfrm>
                <a:off x="4214" y="2032"/>
                <a:ext cx="176" cy="206"/>
              </a:xfrm>
              <a:custGeom>
                <a:avLst/>
                <a:gdLst>
                  <a:gd name="T0" fmla="*/ 36 w 176"/>
                  <a:gd name="T1" fmla="*/ 46 h 206"/>
                  <a:gd name="T2" fmla="*/ 22 w 176"/>
                  <a:gd name="T3" fmla="*/ 28 h 206"/>
                  <a:gd name="T4" fmla="*/ 6 w 176"/>
                  <a:gd name="T5" fmla="*/ 14 h 206"/>
                  <a:gd name="T6" fmla="*/ 0 w 176"/>
                  <a:gd name="T7" fmla="*/ 4 h 206"/>
                  <a:gd name="T8" fmla="*/ 4 w 176"/>
                  <a:gd name="T9" fmla="*/ 0 h 206"/>
                  <a:gd name="T10" fmla="*/ 10 w 176"/>
                  <a:gd name="T11" fmla="*/ 0 h 206"/>
                  <a:gd name="T12" fmla="*/ 18 w 176"/>
                  <a:gd name="T13" fmla="*/ 6 h 206"/>
                  <a:gd name="T14" fmla="*/ 36 w 176"/>
                  <a:gd name="T15" fmla="*/ 6 h 206"/>
                  <a:gd name="T16" fmla="*/ 44 w 176"/>
                  <a:gd name="T17" fmla="*/ 14 h 206"/>
                  <a:gd name="T18" fmla="*/ 52 w 176"/>
                  <a:gd name="T19" fmla="*/ 28 h 206"/>
                  <a:gd name="T20" fmla="*/ 62 w 176"/>
                  <a:gd name="T21" fmla="*/ 34 h 206"/>
                  <a:gd name="T22" fmla="*/ 70 w 176"/>
                  <a:gd name="T23" fmla="*/ 38 h 206"/>
                  <a:gd name="T24" fmla="*/ 82 w 176"/>
                  <a:gd name="T25" fmla="*/ 52 h 206"/>
                  <a:gd name="T26" fmla="*/ 90 w 176"/>
                  <a:gd name="T27" fmla="*/ 62 h 206"/>
                  <a:gd name="T28" fmla="*/ 98 w 176"/>
                  <a:gd name="T29" fmla="*/ 62 h 206"/>
                  <a:gd name="T30" fmla="*/ 108 w 176"/>
                  <a:gd name="T31" fmla="*/ 72 h 206"/>
                  <a:gd name="T32" fmla="*/ 120 w 176"/>
                  <a:gd name="T33" fmla="*/ 82 h 206"/>
                  <a:gd name="T34" fmla="*/ 124 w 176"/>
                  <a:gd name="T35" fmla="*/ 84 h 206"/>
                  <a:gd name="T36" fmla="*/ 128 w 176"/>
                  <a:gd name="T37" fmla="*/ 86 h 206"/>
                  <a:gd name="T38" fmla="*/ 124 w 176"/>
                  <a:gd name="T39" fmla="*/ 94 h 206"/>
                  <a:gd name="T40" fmla="*/ 140 w 176"/>
                  <a:gd name="T41" fmla="*/ 102 h 206"/>
                  <a:gd name="T42" fmla="*/ 138 w 176"/>
                  <a:gd name="T43" fmla="*/ 118 h 206"/>
                  <a:gd name="T44" fmla="*/ 146 w 176"/>
                  <a:gd name="T45" fmla="*/ 122 h 206"/>
                  <a:gd name="T46" fmla="*/ 152 w 176"/>
                  <a:gd name="T47" fmla="*/ 134 h 206"/>
                  <a:gd name="T48" fmla="*/ 152 w 176"/>
                  <a:gd name="T49" fmla="*/ 138 h 206"/>
                  <a:gd name="T50" fmla="*/ 158 w 176"/>
                  <a:gd name="T51" fmla="*/ 138 h 206"/>
                  <a:gd name="T52" fmla="*/ 162 w 176"/>
                  <a:gd name="T53" fmla="*/ 144 h 206"/>
                  <a:gd name="T54" fmla="*/ 174 w 176"/>
                  <a:gd name="T55" fmla="*/ 152 h 206"/>
                  <a:gd name="T56" fmla="*/ 174 w 176"/>
                  <a:gd name="T57" fmla="*/ 192 h 206"/>
                  <a:gd name="T58" fmla="*/ 170 w 176"/>
                  <a:gd name="T59" fmla="*/ 206 h 206"/>
                  <a:gd name="T60" fmla="*/ 160 w 176"/>
                  <a:gd name="T61" fmla="*/ 204 h 206"/>
                  <a:gd name="T62" fmla="*/ 152 w 176"/>
                  <a:gd name="T63" fmla="*/ 206 h 206"/>
                  <a:gd name="T64" fmla="*/ 146 w 176"/>
                  <a:gd name="T65" fmla="*/ 204 h 206"/>
                  <a:gd name="T66" fmla="*/ 140 w 176"/>
                  <a:gd name="T67" fmla="*/ 192 h 206"/>
                  <a:gd name="T68" fmla="*/ 124 w 176"/>
                  <a:gd name="T69" fmla="*/ 180 h 206"/>
                  <a:gd name="T70" fmla="*/ 112 w 176"/>
                  <a:gd name="T71" fmla="*/ 168 h 206"/>
                  <a:gd name="T72" fmla="*/ 98 w 176"/>
                  <a:gd name="T73" fmla="*/ 150 h 206"/>
                  <a:gd name="T74" fmla="*/ 94 w 176"/>
                  <a:gd name="T75" fmla="*/ 138 h 206"/>
                  <a:gd name="T76" fmla="*/ 82 w 176"/>
                  <a:gd name="T77" fmla="*/ 114 h 206"/>
                  <a:gd name="T78" fmla="*/ 66 w 176"/>
                  <a:gd name="T79" fmla="*/ 94 h 206"/>
                  <a:gd name="T80" fmla="*/ 64 w 176"/>
                  <a:gd name="T81" fmla="*/ 82 h 206"/>
                  <a:gd name="T82" fmla="*/ 60 w 176"/>
                  <a:gd name="T83" fmla="*/ 70 h 206"/>
                  <a:gd name="T84" fmla="*/ 48 w 176"/>
                  <a:gd name="T85" fmla="*/ 62 h 206"/>
                  <a:gd name="T86" fmla="*/ 40 w 176"/>
                  <a:gd name="T87" fmla="*/ 54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6" h="206">
                    <a:moveTo>
                      <a:pt x="42" y="54"/>
                    </a:moveTo>
                    <a:lnTo>
                      <a:pt x="36" y="46"/>
                    </a:lnTo>
                    <a:lnTo>
                      <a:pt x="32" y="38"/>
                    </a:lnTo>
                    <a:lnTo>
                      <a:pt x="22" y="28"/>
                    </a:lnTo>
                    <a:lnTo>
                      <a:pt x="16" y="24"/>
                    </a:lnTo>
                    <a:lnTo>
                      <a:pt x="6" y="14"/>
                    </a:lnTo>
                    <a:lnTo>
                      <a:pt x="2" y="10"/>
                    </a:lnTo>
                    <a:lnTo>
                      <a:pt x="0" y="4"/>
                    </a:lnTo>
                    <a:lnTo>
                      <a:pt x="0" y="2"/>
                    </a:lnTo>
                    <a:lnTo>
                      <a:pt x="4" y="0"/>
                    </a:lnTo>
                    <a:lnTo>
                      <a:pt x="8" y="0"/>
                    </a:lnTo>
                    <a:lnTo>
                      <a:pt x="10" y="0"/>
                    </a:lnTo>
                    <a:lnTo>
                      <a:pt x="10" y="4"/>
                    </a:lnTo>
                    <a:lnTo>
                      <a:pt x="18" y="6"/>
                    </a:lnTo>
                    <a:lnTo>
                      <a:pt x="34" y="6"/>
                    </a:lnTo>
                    <a:lnTo>
                      <a:pt x="36" y="6"/>
                    </a:lnTo>
                    <a:lnTo>
                      <a:pt x="40" y="8"/>
                    </a:lnTo>
                    <a:lnTo>
                      <a:pt x="44" y="14"/>
                    </a:lnTo>
                    <a:lnTo>
                      <a:pt x="48" y="20"/>
                    </a:lnTo>
                    <a:lnTo>
                      <a:pt x="52" y="28"/>
                    </a:lnTo>
                    <a:lnTo>
                      <a:pt x="60" y="32"/>
                    </a:lnTo>
                    <a:lnTo>
                      <a:pt x="62" y="34"/>
                    </a:lnTo>
                    <a:lnTo>
                      <a:pt x="64" y="36"/>
                    </a:lnTo>
                    <a:lnTo>
                      <a:pt x="70" y="38"/>
                    </a:lnTo>
                    <a:lnTo>
                      <a:pt x="74" y="42"/>
                    </a:lnTo>
                    <a:lnTo>
                      <a:pt x="82" y="52"/>
                    </a:lnTo>
                    <a:lnTo>
                      <a:pt x="88" y="58"/>
                    </a:lnTo>
                    <a:lnTo>
                      <a:pt x="90" y="62"/>
                    </a:lnTo>
                    <a:lnTo>
                      <a:pt x="92" y="64"/>
                    </a:lnTo>
                    <a:lnTo>
                      <a:pt x="98" y="62"/>
                    </a:lnTo>
                    <a:lnTo>
                      <a:pt x="100" y="66"/>
                    </a:lnTo>
                    <a:lnTo>
                      <a:pt x="108" y="72"/>
                    </a:lnTo>
                    <a:lnTo>
                      <a:pt x="118" y="80"/>
                    </a:lnTo>
                    <a:lnTo>
                      <a:pt x="120" y="82"/>
                    </a:lnTo>
                    <a:lnTo>
                      <a:pt x="122" y="86"/>
                    </a:lnTo>
                    <a:lnTo>
                      <a:pt x="124" y="84"/>
                    </a:lnTo>
                    <a:lnTo>
                      <a:pt x="128" y="82"/>
                    </a:lnTo>
                    <a:lnTo>
                      <a:pt x="128" y="86"/>
                    </a:lnTo>
                    <a:lnTo>
                      <a:pt x="126" y="90"/>
                    </a:lnTo>
                    <a:lnTo>
                      <a:pt x="124" y="94"/>
                    </a:lnTo>
                    <a:lnTo>
                      <a:pt x="140" y="94"/>
                    </a:lnTo>
                    <a:lnTo>
                      <a:pt x="140" y="102"/>
                    </a:lnTo>
                    <a:lnTo>
                      <a:pt x="136" y="114"/>
                    </a:lnTo>
                    <a:lnTo>
                      <a:pt x="138" y="118"/>
                    </a:lnTo>
                    <a:lnTo>
                      <a:pt x="142" y="120"/>
                    </a:lnTo>
                    <a:lnTo>
                      <a:pt x="146" y="122"/>
                    </a:lnTo>
                    <a:lnTo>
                      <a:pt x="152" y="122"/>
                    </a:lnTo>
                    <a:lnTo>
                      <a:pt x="152" y="134"/>
                    </a:lnTo>
                    <a:lnTo>
                      <a:pt x="152" y="136"/>
                    </a:lnTo>
                    <a:lnTo>
                      <a:pt x="152" y="138"/>
                    </a:lnTo>
                    <a:lnTo>
                      <a:pt x="156" y="138"/>
                    </a:lnTo>
                    <a:lnTo>
                      <a:pt x="158" y="138"/>
                    </a:lnTo>
                    <a:lnTo>
                      <a:pt x="160" y="140"/>
                    </a:lnTo>
                    <a:lnTo>
                      <a:pt x="162" y="144"/>
                    </a:lnTo>
                    <a:lnTo>
                      <a:pt x="172" y="150"/>
                    </a:lnTo>
                    <a:lnTo>
                      <a:pt x="174" y="152"/>
                    </a:lnTo>
                    <a:lnTo>
                      <a:pt x="176" y="158"/>
                    </a:lnTo>
                    <a:lnTo>
                      <a:pt x="174" y="192"/>
                    </a:lnTo>
                    <a:lnTo>
                      <a:pt x="174" y="204"/>
                    </a:lnTo>
                    <a:lnTo>
                      <a:pt x="170" y="206"/>
                    </a:lnTo>
                    <a:lnTo>
                      <a:pt x="164" y="206"/>
                    </a:lnTo>
                    <a:lnTo>
                      <a:pt x="160" y="204"/>
                    </a:lnTo>
                    <a:lnTo>
                      <a:pt x="154" y="206"/>
                    </a:lnTo>
                    <a:lnTo>
                      <a:pt x="152" y="206"/>
                    </a:lnTo>
                    <a:lnTo>
                      <a:pt x="148" y="206"/>
                    </a:lnTo>
                    <a:lnTo>
                      <a:pt x="146" y="204"/>
                    </a:lnTo>
                    <a:lnTo>
                      <a:pt x="144" y="198"/>
                    </a:lnTo>
                    <a:lnTo>
                      <a:pt x="140" y="192"/>
                    </a:lnTo>
                    <a:lnTo>
                      <a:pt x="132" y="186"/>
                    </a:lnTo>
                    <a:lnTo>
                      <a:pt x="124" y="180"/>
                    </a:lnTo>
                    <a:lnTo>
                      <a:pt x="118" y="176"/>
                    </a:lnTo>
                    <a:lnTo>
                      <a:pt x="112" y="168"/>
                    </a:lnTo>
                    <a:lnTo>
                      <a:pt x="104" y="160"/>
                    </a:lnTo>
                    <a:lnTo>
                      <a:pt x="98" y="150"/>
                    </a:lnTo>
                    <a:lnTo>
                      <a:pt x="96" y="144"/>
                    </a:lnTo>
                    <a:lnTo>
                      <a:pt x="94" y="138"/>
                    </a:lnTo>
                    <a:lnTo>
                      <a:pt x="88" y="126"/>
                    </a:lnTo>
                    <a:lnTo>
                      <a:pt x="82" y="114"/>
                    </a:lnTo>
                    <a:lnTo>
                      <a:pt x="76" y="104"/>
                    </a:lnTo>
                    <a:lnTo>
                      <a:pt x="66" y="94"/>
                    </a:lnTo>
                    <a:lnTo>
                      <a:pt x="64" y="88"/>
                    </a:lnTo>
                    <a:lnTo>
                      <a:pt x="64" y="82"/>
                    </a:lnTo>
                    <a:lnTo>
                      <a:pt x="62" y="76"/>
                    </a:lnTo>
                    <a:lnTo>
                      <a:pt x="60" y="70"/>
                    </a:lnTo>
                    <a:lnTo>
                      <a:pt x="54" y="66"/>
                    </a:lnTo>
                    <a:lnTo>
                      <a:pt x="48" y="62"/>
                    </a:lnTo>
                    <a:lnTo>
                      <a:pt x="42" y="58"/>
                    </a:lnTo>
                    <a:lnTo>
                      <a:pt x="40" y="54"/>
                    </a:lnTo>
                    <a:lnTo>
                      <a:pt x="42" y="5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5" name="Freeform 224"/>
              <p:cNvSpPr>
                <a:spLocks noChangeAspect="1"/>
              </p:cNvSpPr>
              <p:nvPr/>
            </p:nvSpPr>
            <p:spPr bwMode="gray">
              <a:xfrm>
                <a:off x="4440" y="2062"/>
                <a:ext cx="160" cy="146"/>
              </a:xfrm>
              <a:custGeom>
                <a:avLst/>
                <a:gdLst>
                  <a:gd name="T0" fmla="*/ 126 w 160"/>
                  <a:gd name="T1" fmla="*/ 2 h 146"/>
                  <a:gd name="T2" fmla="*/ 114 w 160"/>
                  <a:gd name="T3" fmla="*/ 0 h 146"/>
                  <a:gd name="T4" fmla="*/ 102 w 160"/>
                  <a:gd name="T5" fmla="*/ 4 h 146"/>
                  <a:gd name="T6" fmla="*/ 92 w 160"/>
                  <a:gd name="T7" fmla="*/ 14 h 146"/>
                  <a:gd name="T8" fmla="*/ 84 w 160"/>
                  <a:gd name="T9" fmla="*/ 40 h 146"/>
                  <a:gd name="T10" fmla="*/ 82 w 160"/>
                  <a:gd name="T11" fmla="*/ 52 h 146"/>
                  <a:gd name="T12" fmla="*/ 74 w 160"/>
                  <a:gd name="T13" fmla="*/ 50 h 146"/>
                  <a:gd name="T14" fmla="*/ 66 w 160"/>
                  <a:gd name="T15" fmla="*/ 44 h 146"/>
                  <a:gd name="T16" fmla="*/ 58 w 160"/>
                  <a:gd name="T17" fmla="*/ 42 h 146"/>
                  <a:gd name="T18" fmla="*/ 50 w 160"/>
                  <a:gd name="T19" fmla="*/ 50 h 146"/>
                  <a:gd name="T20" fmla="*/ 40 w 160"/>
                  <a:gd name="T21" fmla="*/ 54 h 146"/>
                  <a:gd name="T22" fmla="*/ 28 w 160"/>
                  <a:gd name="T23" fmla="*/ 54 h 146"/>
                  <a:gd name="T24" fmla="*/ 16 w 160"/>
                  <a:gd name="T25" fmla="*/ 50 h 146"/>
                  <a:gd name="T26" fmla="*/ 14 w 160"/>
                  <a:gd name="T27" fmla="*/ 46 h 146"/>
                  <a:gd name="T28" fmla="*/ 14 w 160"/>
                  <a:gd name="T29" fmla="*/ 34 h 146"/>
                  <a:gd name="T30" fmla="*/ 4 w 160"/>
                  <a:gd name="T31" fmla="*/ 44 h 146"/>
                  <a:gd name="T32" fmla="*/ 0 w 160"/>
                  <a:gd name="T33" fmla="*/ 60 h 146"/>
                  <a:gd name="T34" fmla="*/ 4 w 160"/>
                  <a:gd name="T35" fmla="*/ 72 h 146"/>
                  <a:gd name="T36" fmla="*/ 2 w 160"/>
                  <a:gd name="T37" fmla="*/ 78 h 146"/>
                  <a:gd name="T38" fmla="*/ 8 w 160"/>
                  <a:gd name="T39" fmla="*/ 86 h 146"/>
                  <a:gd name="T40" fmla="*/ 10 w 160"/>
                  <a:gd name="T41" fmla="*/ 92 h 146"/>
                  <a:gd name="T42" fmla="*/ 18 w 160"/>
                  <a:gd name="T43" fmla="*/ 96 h 146"/>
                  <a:gd name="T44" fmla="*/ 18 w 160"/>
                  <a:gd name="T45" fmla="*/ 102 h 146"/>
                  <a:gd name="T46" fmla="*/ 16 w 160"/>
                  <a:gd name="T47" fmla="*/ 108 h 146"/>
                  <a:gd name="T48" fmla="*/ 18 w 160"/>
                  <a:gd name="T49" fmla="*/ 110 h 146"/>
                  <a:gd name="T50" fmla="*/ 20 w 160"/>
                  <a:gd name="T51" fmla="*/ 120 h 146"/>
                  <a:gd name="T52" fmla="*/ 28 w 160"/>
                  <a:gd name="T53" fmla="*/ 126 h 146"/>
                  <a:gd name="T54" fmla="*/ 42 w 160"/>
                  <a:gd name="T55" fmla="*/ 128 h 146"/>
                  <a:gd name="T56" fmla="*/ 44 w 160"/>
                  <a:gd name="T57" fmla="*/ 134 h 146"/>
                  <a:gd name="T58" fmla="*/ 54 w 160"/>
                  <a:gd name="T59" fmla="*/ 134 h 146"/>
                  <a:gd name="T60" fmla="*/ 62 w 160"/>
                  <a:gd name="T61" fmla="*/ 130 h 146"/>
                  <a:gd name="T62" fmla="*/ 72 w 160"/>
                  <a:gd name="T63" fmla="*/ 130 h 146"/>
                  <a:gd name="T64" fmla="*/ 82 w 160"/>
                  <a:gd name="T65" fmla="*/ 134 h 146"/>
                  <a:gd name="T66" fmla="*/ 88 w 160"/>
                  <a:gd name="T67" fmla="*/ 140 h 146"/>
                  <a:gd name="T68" fmla="*/ 88 w 160"/>
                  <a:gd name="T69" fmla="*/ 146 h 146"/>
                  <a:gd name="T70" fmla="*/ 98 w 160"/>
                  <a:gd name="T71" fmla="*/ 144 h 146"/>
                  <a:gd name="T72" fmla="*/ 112 w 160"/>
                  <a:gd name="T73" fmla="*/ 138 h 146"/>
                  <a:gd name="T74" fmla="*/ 120 w 160"/>
                  <a:gd name="T75" fmla="*/ 134 h 146"/>
                  <a:gd name="T76" fmla="*/ 116 w 160"/>
                  <a:gd name="T77" fmla="*/ 130 h 146"/>
                  <a:gd name="T78" fmla="*/ 118 w 160"/>
                  <a:gd name="T79" fmla="*/ 124 h 146"/>
                  <a:gd name="T80" fmla="*/ 122 w 160"/>
                  <a:gd name="T81" fmla="*/ 114 h 146"/>
                  <a:gd name="T82" fmla="*/ 120 w 160"/>
                  <a:gd name="T83" fmla="*/ 106 h 146"/>
                  <a:gd name="T84" fmla="*/ 126 w 160"/>
                  <a:gd name="T85" fmla="*/ 94 h 146"/>
                  <a:gd name="T86" fmla="*/ 136 w 160"/>
                  <a:gd name="T87" fmla="*/ 82 h 146"/>
                  <a:gd name="T88" fmla="*/ 142 w 160"/>
                  <a:gd name="T89" fmla="*/ 60 h 146"/>
                  <a:gd name="T90" fmla="*/ 148 w 160"/>
                  <a:gd name="T91" fmla="*/ 56 h 146"/>
                  <a:gd name="T92" fmla="*/ 160 w 160"/>
                  <a:gd name="T93" fmla="*/ 56 h 146"/>
                  <a:gd name="T94" fmla="*/ 150 w 160"/>
                  <a:gd name="T95" fmla="*/ 46 h 146"/>
                  <a:gd name="T96" fmla="*/ 144 w 160"/>
                  <a:gd name="T97" fmla="*/ 34 h 146"/>
                  <a:gd name="T98" fmla="*/ 148 w 160"/>
                  <a:gd name="T99" fmla="*/ 28 h 146"/>
                  <a:gd name="T100" fmla="*/ 138 w 160"/>
                  <a:gd name="T101" fmla="*/ 22 h 146"/>
                  <a:gd name="T102" fmla="*/ 136 w 160"/>
                  <a:gd name="T103" fmla="*/ 8 h 1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0" h="146">
                    <a:moveTo>
                      <a:pt x="136" y="4"/>
                    </a:moveTo>
                    <a:lnTo>
                      <a:pt x="126" y="2"/>
                    </a:lnTo>
                    <a:lnTo>
                      <a:pt x="120" y="0"/>
                    </a:lnTo>
                    <a:lnTo>
                      <a:pt x="114" y="0"/>
                    </a:lnTo>
                    <a:lnTo>
                      <a:pt x="108" y="0"/>
                    </a:lnTo>
                    <a:lnTo>
                      <a:pt x="102" y="4"/>
                    </a:lnTo>
                    <a:lnTo>
                      <a:pt x="96" y="8"/>
                    </a:lnTo>
                    <a:lnTo>
                      <a:pt x="92" y="14"/>
                    </a:lnTo>
                    <a:lnTo>
                      <a:pt x="88" y="26"/>
                    </a:lnTo>
                    <a:lnTo>
                      <a:pt x="84" y="40"/>
                    </a:lnTo>
                    <a:lnTo>
                      <a:pt x="84" y="48"/>
                    </a:lnTo>
                    <a:lnTo>
                      <a:pt x="82" y="52"/>
                    </a:lnTo>
                    <a:lnTo>
                      <a:pt x="78" y="52"/>
                    </a:lnTo>
                    <a:lnTo>
                      <a:pt x="74" y="50"/>
                    </a:lnTo>
                    <a:lnTo>
                      <a:pt x="70" y="48"/>
                    </a:lnTo>
                    <a:lnTo>
                      <a:pt x="66" y="44"/>
                    </a:lnTo>
                    <a:lnTo>
                      <a:pt x="62" y="42"/>
                    </a:lnTo>
                    <a:lnTo>
                      <a:pt x="58" y="42"/>
                    </a:lnTo>
                    <a:lnTo>
                      <a:pt x="56" y="44"/>
                    </a:lnTo>
                    <a:lnTo>
                      <a:pt x="50" y="50"/>
                    </a:lnTo>
                    <a:lnTo>
                      <a:pt x="42" y="52"/>
                    </a:lnTo>
                    <a:lnTo>
                      <a:pt x="40" y="54"/>
                    </a:lnTo>
                    <a:lnTo>
                      <a:pt x="34" y="56"/>
                    </a:lnTo>
                    <a:lnTo>
                      <a:pt x="28" y="54"/>
                    </a:lnTo>
                    <a:lnTo>
                      <a:pt x="22" y="52"/>
                    </a:lnTo>
                    <a:lnTo>
                      <a:pt x="16" y="50"/>
                    </a:lnTo>
                    <a:lnTo>
                      <a:pt x="14" y="48"/>
                    </a:lnTo>
                    <a:lnTo>
                      <a:pt x="14" y="46"/>
                    </a:lnTo>
                    <a:lnTo>
                      <a:pt x="14" y="36"/>
                    </a:lnTo>
                    <a:lnTo>
                      <a:pt x="14" y="34"/>
                    </a:lnTo>
                    <a:lnTo>
                      <a:pt x="8" y="38"/>
                    </a:lnTo>
                    <a:lnTo>
                      <a:pt x="4" y="44"/>
                    </a:lnTo>
                    <a:lnTo>
                      <a:pt x="2" y="52"/>
                    </a:lnTo>
                    <a:lnTo>
                      <a:pt x="0" y="60"/>
                    </a:lnTo>
                    <a:lnTo>
                      <a:pt x="2" y="66"/>
                    </a:lnTo>
                    <a:lnTo>
                      <a:pt x="4" y="72"/>
                    </a:lnTo>
                    <a:lnTo>
                      <a:pt x="4" y="74"/>
                    </a:lnTo>
                    <a:lnTo>
                      <a:pt x="2" y="78"/>
                    </a:lnTo>
                    <a:lnTo>
                      <a:pt x="4" y="82"/>
                    </a:lnTo>
                    <a:lnTo>
                      <a:pt x="8" y="86"/>
                    </a:lnTo>
                    <a:lnTo>
                      <a:pt x="10" y="86"/>
                    </a:lnTo>
                    <a:lnTo>
                      <a:pt x="10" y="92"/>
                    </a:lnTo>
                    <a:lnTo>
                      <a:pt x="16" y="94"/>
                    </a:lnTo>
                    <a:lnTo>
                      <a:pt x="18" y="96"/>
                    </a:lnTo>
                    <a:lnTo>
                      <a:pt x="18" y="98"/>
                    </a:lnTo>
                    <a:lnTo>
                      <a:pt x="18" y="102"/>
                    </a:lnTo>
                    <a:lnTo>
                      <a:pt x="16" y="106"/>
                    </a:lnTo>
                    <a:lnTo>
                      <a:pt x="16" y="108"/>
                    </a:lnTo>
                    <a:lnTo>
                      <a:pt x="18" y="112"/>
                    </a:lnTo>
                    <a:lnTo>
                      <a:pt x="18" y="110"/>
                    </a:lnTo>
                    <a:lnTo>
                      <a:pt x="18" y="116"/>
                    </a:lnTo>
                    <a:lnTo>
                      <a:pt x="20" y="120"/>
                    </a:lnTo>
                    <a:lnTo>
                      <a:pt x="24" y="124"/>
                    </a:lnTo>
                    <a:lnTo>
                      <a:pt x="28" y="126"/>
                    </a:lnTo>
                    <a:lnTo>
                      <a:pt x="34" y="126"/>
                    </a:lnTo>
                    <a:lnTo>
                      <a:pt x="42" y="128"/>
                    </a:lnTo>
                    <a:lnTo>
                      <a:pt x="46" y="130"/>
                    </a:lnTo>
                    <a:lnTo>
                      <a:pt x="44" y="134"/>
                    </a:lnTo>
                    <a:lnTo>
                      <a:pt x="48" y="134"/>
                    </a:lnTo>
                    <a:lnTo>
                      <a:pt x="54" y="134"/>
                    </a:lnTo>
                    <a:lnTo>
                      <a:pt x="56" y="132"/>
                    </a:lnTo>
                    <a:lnTo>
                      <a:pt x="62" y="130"/>
                    </a:lnTo>
                    <a:lnTo>
                      <a:pt x="66" y="130"/>
                    </a:lnTo>
                    <a:lnTo>
                      <a:pt x="72" y="130"/>
                    </a:lnTo>
                    <a:lnTo>
                      <a:pt x="78" y="132"/>
                    </a:lnTo>
                    <a:lnTo>
                      <a:pt x="82" y="134"/>
                    </a:lnTo>
                    <a:lnTo>
                      <a:pt x="88" y="134"/>
                    </a:lnTo>
                    <a:lnTo>
                      <a:pt x="88" y="140"/>
                    </a:lnTo>
                    <a:lnTo>
                      <a:pt x="88" y="144"/>
                    </a:lnTo>
                    <a:lnTo>
                      <a:pt x="88" y="146"/>
                    </a:lnTo>
                    <a:lnTo>
                      <a:pt x="90" y="146"/>
                    </a:lnTo>
                    <a:lnTo>
                      <a:pt x="98" y="144"/>
                    </a:lnTo>
                    <a:lnTo>
                      <a:pt x="106" y="142"/>
                    </a:lnTo>
                    <a:lnTo>
                      <a:pt x="112" y="138"/>
                    </a:lnTo>
                    <a:lnTo>
                      <a:pt x="120" y="138"/>
                    </a:lnTo>
                    <a:lnTo>
                      <a:pt x="120" y="134"/>
                    </a:lnTo>
                    <a:lnTo>
                      <a:pt x="118" y="134"/>
                    </a:lnTo>
                    <a:lnTo>
                      <a:pt x="116" y="130"/>
                    </a:lnTo>
                    <a:lnTo>
                      <a:pt x="116" y="126"/>
                    </a:lnTo>
                    <a:lnTo>
                      <a:pt x="118" y="124"/>
                    </a:lnTo>
                    <a:lnTo>
                      <a:pt x="122" y="120"/>
                    </a:lnTo>
                    <a:lnTo>
                      <a:pt x="122" y="114"/>
                    </a:lnTo>
                    <a:lnTo>
                      <a:pt x="122" y="108"/>
                    </a:lnTo>
                    <a:lnTo>
                      <a:pt x="120" y="106"/>
                    </a:lnTo>
                    <a:lnTo>
                      <a:pt x="122" y="100"/>
                    </a:lnTo>
                    <a:lnTo>
                      <a:pt x="126" y="94"/>
                    </a:lnTo>
                    <a:lnTo>
                      <a:pt x="132" y="92"/>
                    </a:lnTo>
                    <a:lnTo>
                      <a:pt x="136" y="82"/>
                    </a:lnTo>
                    <a:lnTo>
                      <a:pt x="138" y="72"/>
                    </a:lnTo>
                    <a:lnTo>
                      <a:pt x="142" y="60"/>
                    </a:lnTo>
                    <a:lnTo>
                      <a:pt x="144" y="58"/>
                    </a:lnTo>
                    <a:lnTo>
                      <a:pt x="148" y="56"/>
                    </a:lnTo>
                    <a:lnTo>
                      <a:pt x="154" y="56"/>
                    </a:lnTo>
                    <a:lnTo>
                      <a:pt x="160" y="56"/>
                    </a:lnTo>
                    <a:lnTo>
                      <a:pt x="160" y="52"/>
                    </a:lnTo>
                    <a:lnTo>
                      <a:pt x="150" y="46"/>
                    </a:lnTo>
                    <a:lnTo>
                      <a:pt x="146" y="40"/>
                    </a:lnTo>
                    <a:lnTo>
                      <a:pt x="144" y="34"/>
                    </a:lnTo>
                    <a:lnTo>
                      <a:pt x="146" y="32"/>
                    </a:lnTo>
                    <a:lnTo>
                      <a:pt x="148" y="28"/>
                    </a:lnTo>
                    <a:lnTo>
                      <a:pt x="142" y="26"/>
                    </a:lnTo>
                    <a:lnTo>
                      <a:pt x="138" y="22"/>
                    </a:lnTo>
                    <a:lnTo>
                      <a:pt x="138" y="14"/>
                    </a:lnTo>
                    <a:lnTo>
                      <a:pt x="136" y="8"/>
                    </a:lnTo>
                    <a:lnTo>
                      <a:pt x="13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6" name="Freeform 225"/>
              <p:cNvSpPr>
                <a:spLocks noChangeAspect="1"/>
              </p:cNvSpPr>
              <p:nvPr/>
            </p:nvSpPr>
            <p:spPr bwMode="gray">
              <a:xfrm>
                <a:off x="4438" y="2334"/>
                <a:ext cx="636" cy="516"/>
              </a:xfrm>
              <a:custGeom>
                <a:avLst/>
                <a:gdLst>
                  <a:gd name="T0" fmla="*/ 194 w 636"/>
                  <a:gd name="T1" fmla="*/ 112 h 516"/>
                  <a:gd name="T2" fmla="*/ 212 w 636"/>
                  <a:gd name="T3" fmla="*/ 114 h 516"/>
                  <a:gd name="T4" fmla="*/ 226 w 636"/>
                  <a:gd name="T5" fmla="*/ 100 h 516"/>
                  <a:gd name="T6" fmla="*/ 242 w 636"/>
                  <a:gd name="T7" fmla="*/ 72 h 516"/>
                  <a:gd name="T8" fmla="*/ 284 w 636"/>
                  <a:gd name="T9" fmla="*/ 62 h 516"/>
                  <a:gd name="T10" fmla="*/ 294 w 636"/>
                  <a:gd name="T11" fmla="*/ 72 h 516"/>
                  <a:gd name="T12" fmla="*/ 310 w 636"/>
                  <a:gd name="T13" fmla="*/ 56 h 516"/>
                  <a:gd name="T14" fmla="*/ 324 w 636"/>
                  <a:gd name="T15" fmla="*/ 38 h 516"/>
                  <a:gd name="T16" fmla="*/ 360 w 636"/>
                  <a:gd name="T17" fmla="*/ 24 h 516"/>
                  <a:gd name="T18" fmla="*/ 358 w 636"/>
                  <a:gd name="T19" fmla="*/ 2 h 516"/>
                  <a:gd name="T20" fmla="*/ 372 w 636"/>
                  <a:gd name="T21" fmla="*/ 12 h 516"/>
                  <a:gd name="T22" fmla="*/ 414 w 636"/>
                  <a:gd name="T23" fmla="*/ 22 h 516"/>
                  <a:gd name="T24" fmla="*/ 428 w 636"/>
                  <a:gd name="T25" fmla="*/ 20 h 516"/>
                  <a:gd name="T26" fmla="*/ 416 w 636"/>
                  <a:gd name="T27" fmla="*/ 42 h 516"/>
                  <a:gd name="T28" fmla="*/ 424 w 636"/>
                  <a:gd name="T29" fmla="*/ 52 h 516"/>
                  <a:gd name="T30" fmla="*/ 418 w 636"/>
                  <a:gd name="T31" fmla="*/ 56 h 516"/>
                  <a:gd name="T32" fmla="*/ 408 w 636"/>
                  <a:gd name="T33" fmla="*/ 80 h 516"/>
                  <a:gd name="T34" fmla="*/ 442 w 636"/>
                  <a:gd name="T35" fmla="*/ 104 h 516"/>
                  <a:gd name="T36" fmla="*/ 468 w 636"/>
                  <a:gd name="T37" fmla="*/ 122 h 516"/>
                  <a:gd name="T38" fmla="*/ 490 w 636"/>
                  <a:gd name="T39" fmla="*/ 92 h 516"/>
                  <a:gd name="T40" fmla="*/ 510 w 636"/>
                  <a:gd name="T41" fmla="*/ 32 h 516"/>
                  <a:gd name="T42" fmla="*/ 532 w 636"/>
                  <a:gd name="T43" fmla="*/ 0 h 516"/>
                  <a:gd name="T44" fmla="*/ 538 w 636"/>
                  <a:gd name="T45" fmla="*/ 56 h 516"/>
                  <a:gd name="T46" fmla="*/ 558 w 636"/>
                  <a:gd name="T47" fmla="*/ 76 h 516"/>
                  <a:gd name="T48" fmla="*/ 560 w 636"/>
                  <a:gd name="T49" fmla="*/ 118 h 516"/>
                  <a:gd name="T50" fmla="*/ 568 w 636"/>
                  <a:gd name="T51" fmla="*/ 152 h 516"/>
                  <a:gd name="T52" fmla="*/ 596 w 636"/>
                  <a:gd name="T53" fmla="*/ 182 h 516"/>
                  <a:gd name="T54" fmla="*/ 604 w 636"/>
                  <a:gd name="T55" fmla="*/ 208 h 516"/>
                  <a:gd name="T56" fmla="*/ 618 w 636"/>
                  <a:gd name="T57" fmla="*/ 234 h 516"/>
                  <a:gd name="T58" fmla="*/ 634 w 636"/>
                  <a:gd name="T59" fmla="*/ 270 h 516"/>
                  <a:gd name="T60" fmla="*/ 626 w 636"/>
                  <a:gd name="T61" fmla="*/ 322 h 516"/>
                  <a:gd name="T62" fmla="*/ 594 w 636"/>
                  <a:gd name="T63" fmla="*/ 378 h 516"/>
                  <a:gd name="T64" fmla="*/ 558 w 636"/>
                  <a:gd name="T65" fmla="*/ 408 h 516"/>
                  <a:gd name="T66" fmla="*/ 500 w 636"/>
                  <a:gd name="T67" fmla="*/ 480 h 516"/>
                  <a:gd name="T68" fmla="*/ 476 w 636"/>
                  <a:gd name="T69" fmla="*/ 490 h 516"/>
                  <a:gd name="T70" fmla="*/ 438 w 636"/>
                  <a:gd name="T71" fmla="*/ 506 h 516"/>
                  <a:gd name="T72" fmla="*/ 416 w 636"/>
                  <a:gd name="T73" fmla="*/ 494 h 516"/>
                  <a:gd name="T74" fmla="*/ 378 w 636"/>
                  <a:gd name="T75" fmla="*/ 504 h 516"/>
                  <a:gd name="T76" fmla="*/ 346 w 636"/>
                  <a:gd name="T77" fmla="*/ 482 h 516"/>
                  <a:gd name="T78" fmla="*/ 348 w 636"/>
                  <a:gd name="T79" fmla="*/ 454 h 516"/>
                  <a:gd name="T80" fmla="*/ 346 w 636"/>
                  <a:gd name="T81" fmla="*/ 428 h 516"/>
                  <a:gd name="T82" fmla="*/ 326 w 636"/>
                  <a:gd name="T83" fmla="*/ 444 h 516"/>
                  <a:gd name="T84" fmla="*/ 346 w 636"/>
                  <a:gd name="T85" fmla="*/ 420 h 516"/>
                  <a:gd name="T86" fmla="*/ 338 w 636"/>
                  <a:gd name="T87" fmla="*/ 416 h 516"/>
                  <a:gd name="T88" fmla="*/ 304 w 636"/>
                  <a:gd name="T89" fmla="*/ 438 h 516"/>
                  <a:gd name="T90" fmla="*/ 304 w 636"/>
                  <a:gd name="T91" fmla="*/ 406 h 516"/>
                  <a:gd name="T92" fmla="*/ 268 w 636"/>
                  <a:gd name="T93" fmla="*/ 380 h 516"/>
                  <a:gd name="T94" fmla="*/ 150 w 636"/>
                  <a:gd name="T95" fmla="*/ 406 h 516"/>
                  <a:gd name="T96" fmla="*/ 74 w 636"/>
                  <a:gd name="T97" fmla="*/ 426 h 516"/>
                  <a:gd name="T98" fmla="*/ 14 w 636"/>
                  <a:gd name="T99" fmla="*/ 436 h 516"/>
                  <a:gd name="T100" fmla="*/ 0 w 636"/>
                  <a:gd name="T101" fmla="*/ 420 h 516"/>
                  <a:gd name="T102" fmla="*/ 30 w 636"/>
                  <a:gd name="T103" fmla="*/ 380 h 516"/>
                  <a:gd name="T104" fmla="*/ 26 w 636"/>
                  <a:gd name="T105" fmla="*/ 304 h 516"/>
                  <a:gd name="T106" fmla="*/ 20 w 636"/>
                  <a:gd name="T107" fmla="*/ 284 h 516"/>
                  <a:gd name="T108" fmla="*/ 30 w 636"/>
                  <a:gd name="T109" fmla="*/ 278 h 516"/>
                  <a:gd name="T110" fmla="*/ 40 w 636"/>
                  <a:gd name="T111" fmla="*/ 214 h 516"/>
                  <a:gd name="T112" fmla="*/ 52 w 636"/>
                  <a:gd name="T113" fmla="*/ 208 h 516"/>
                  <a:gd name="T114" fmla="*/ 76 w 636"/>
                  <a:gd name="T115" fmla="*/ 190 h 516"/>
                  <a:gd name="T116" fmla="*/ 110 w 636"/>
                  <a:gd name="T117" fmla="*/ 174 h 516"/>
                  <a:gd name="T118" fmla="*/ 162 w 636"/>
                  <a:gd name="T119" fmla="*/ 162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36" h="516">
                    <a:moveTo>
                      <a:pt x="180" y="138"/>
                    </a:moveTo>
                    <a:lnTo>
                      <a:pt x="186" y="132"/>
                    </a:lnTo>
                    <a:lnTo>
                      <a:pt x="188" y="130"/>
                    </a:lnTo>
                    <a:lnTo>
                      <a:pt x="188" y="124"/>
                    </a:lnTo>
                    <a:lnTo>
                      <a:pt x="190" y="118"/>
                    </a:lnTo>
                    <a:lnTo>
                      <a:pt x="194" y="112"/>
                    </a:lnTo>
                    <a:lnTo>
                      <a:pt x="198" y="108"/>
                    </a:lnTo>
                    <a:lnTo>
                      <a:pt x="202" y="106"/>
                    </a:lnTo>
                    <a:lnTo>
                      <a:pt x="204" y="112"/>
                    </a:lnTo>
                    <a:lnTo>
                      <a:pt x="206" y="114"/>
                    </a:lnTo>
                    <a:lnTo>
                      <a:pt x="210" y="116"/>
                    </a:lnTo>
                    <a:lnTo>
                      <a:pt x="212" y="114"/>
                    </a:lnTo>
                    <a:lnTo>
                      <a:pt x="212" y="112"/>
                    </a:lnTo>
                    <a:lnTo>
                      <a:pt x="214" y="110"/>
                    </a:lnTo>
                    <a:lnTo>
                      <a:pt x="212" y="106"/>
                    </a:lnTo>
                    <a:lnTo>
                      <a:pt x="212" y="100"/>
                    </a:lnTo>
                    <a:lnTo>
                      <a:pt x="220" y="100"/>
                    </a:lnTo>
                    <a:lnTo>
                      <a:pt x="226" y="100"/>
                    </a:lnTo>
                    <a:lnTo>
                      <a:pt x="226" y="92"/>
                    </a:lnTo>
                    <a:lnTo>
                      <a:pt x="230" y="86"/>
                    </a:lnTo>
                    <a:lnTo>
                      <a:pt x="232" y="82"/>
                    </a:lnTo>
                    <a:lnTo>
                      <a:pt x="236" y="80"/>
                    </a:lnTo>
                    <a:lnTo>
                      <a:pt x="240" y="78"/>
                    </a:lnTo>
                    <a:lnTo>
                      <a:pt x="242" y="72"/>
                    </a:lnTo>
                    <a:lnTo>
                      <a:pt x="244" y="68"/>
                    </a:lnTo>
                    <a:lnTo>
                      <a:pt x="248" y="64"/>
                    </a:lnTo>
                    <a:lnTo>
                      <a:pt x="262" y="58"/>
                    </a:lnTo>
                    <a:lnTo>
                      <a:pt x="270" y="56"/>
                    </a:lnTo>
                    <a:lnTo>
                      <a:pt x="276" y="54"/>
                    </a:lnTo>
                    <a:lnTo>
                      <a:pt x="284" y="62"/>
                    </a:lnTo>
                    <a:lnTo>
                      <a:pt x="288" y="66"/>
                    </a:lnTo>
                    <a:lnTo>
                      <a:pt x="288" y="72"/>
                    </a:lnTo>
                    <a:lnTo>
                      <a:pt x="288" y="74"/>
                    </a:lnTo>
                    <a:lnTo>
                      <a:pt x="286" y="76"/>
                    </a:lnTo>
                    <a:lnTo>
                      <a:pt x="290" y="74"/>
                    </a:lnTo>
                    <a:lnTo>
                      <a:pt x="294" y="72"/>
                    </a:lnTo>
                    <a:lnTo>
                      <a:pt x="298" y="74"/>
                    </a:lnTo>
                    <a:lnTo>
                      <a:pt x="302" y="74"/>
                    </a:lnTo>
                    <a:lnTo>
                      <a:pt x="306" y="72"/>
                    </a:lnTo>
                    <a:lnTo>
                      <a:pt x="310" y="70"/>
                    </a:lnTo>
                    <a:lnTo>
                      <a:pt x="308" y="62"/>
                    </a:lnTo>
                    <a:lnTo>
                      <a:pt x="310" y="56"/>
                    </a:lnTo>
                    <a:lnTo>
                      <a:pt x="314" y="54"/>
                    </a:lnTo>
                    <a:lnTo>
                      <a:pt x="320" y="50"/>
                    </a:lnTo>
                    <a:lnTo>
                      <a:pt x="326" y="48"/>
                    </a:lnTo>
                    <a:lnTo>
                      <a:pt x="324" y="44"/>
                    </a:lnTo>
                    <a:lnTo>
                      <a:pt x="322" y="42"/>
                    </a:lnTo>
                    <a:lnTo>
                      <a:pt x="324" y="38"/>
                    </a:lnTo>
                    <a:lnTo>
                      <a:pt x="326" y="34"/>
                    </a:lnTo>
                    <a:lnTo>
                      <a:pt x="334" y="28"/>
                    </a:lnTo>
                    <a:lnTo>
                      <a:pt x="344" y="26"/>
                    </a:lnTo>
                    <a:lnTo>
                      <a:pt x="354" y="26"/>
                    </a:lnTo>
                    <a:lnTo>
                      <a:pt x="358" y="24"/>
                    </a:lnTo>
                    <a:lnTo>
                      <a:pt x="360" y="24"/>
                    </a:lnTo>
                    <a:lnTo>
                      <a:pt x="362" y="20"/>
                    </a:lnTo>
                    <a:lnTo>
                      <a:pt x="364" y="16"/>
                    </a:lnTo>
                    <a:lnTo>
                      <a:pt x="364" y="12"/>
                    </a:lnTo>
                    <a:lnTo>
                      <a:pt x="358" y="10"/>
                    </a:lnTo>
                    <a:lnTo>
                      <a:pt x="358" y="8"/>
                    </a:lnTo>
                    <a:lnTo>
                      <a:pt x="358" y="2"/>
                    </a:lnTo>
                    <a:lnTo>
                      <a:pt x="362" y="2"/>
                    </a:lnTo>
                    <a:lnTo>
                      <a:pt x="364" y="4"/>
                    </a:lnTo>
                    <a:lnTo>
                      <a:pt x="368" y="6"/>
                    </a:lnTo>
                    <a:lnTo>
                      <a:pt x="366" y="10"/>
                    </a:lnTo>
                    <a:lnTo>
                      <a:pt x="368" y="10"/>
                    </a:lnTo>
                    <a:lnTo>
                      <a:pt x="372" y="12"/>
                    </a:lnTo>
                    <a:lnTo>
                      <a:pt x="374" y="12"/>
                    </a:lnTo>
                    <a:lnTo>
                      <a:pt x="384" y="14"/>
                    </a:lnTo>
                    <a:lnTo>
                      <a:pt x="390" y="18"/>
                    </a:lnTo>
                    <a:lnTo>
                      <a:pt x="398" y="22"/>
                    </a:lnTo>
                    <a:lnTo>
                      <a:pt x="408" y="22"/>
                    </a:lnTo>
                    <a:lnTo>
                      <a:pt x="414" y="22"/>
                    </a:lnTo>
                    <a:lnTo>
                      <a:pt x="416" y="18"/>
                    </a:lnTo>
                    <a:lnTo>
                      <a:pt x="418" y="24"/>
                    </a:lnTo>
                    <a:lnTo>
                      <a:pt x="422" y="26"/>
                    </a:lnTo>
                    <a:lnTo>
                      <a:pt x="424" y="22"/>
                    </a:lnTo>
                    <a:lnTo>
                      <a:pt x="424" y="20"/>
                    </a:lnTo>
                    <a:lnTo>
                      <a:pt x="428" y="20"/>
                    </a:lnTo>
                    <a:lnTo>
                      <a:pt x="432" y="22"/>
                    </a:lnTo>
                    <a:lnTo>
                      <a:pt x="434" y="26"/>
                    </a:lnTo>
                    <a:lnTo>
                      <a:pt x="432" y="30"/>
                    </a:lnTo>
                    <a:lnTo>
                      <a:pt x="428" y="36"/>
                    </a:lnTo>
                    <a:lnTo>
                      <a:pt x="422" y="40"/>
                    </a:lnTo>
                    <a:lnTo>
                      <a:pt x="416" y="42"/>
                    </a:lnTo>
                    <a:lnTo>
                      <a:pt x="416" y="48"/>
                    </a:lnTo>
                    <a:lnTo>
                      <a:pt x="416" y="50"/>
                    </a:lnTo>
                    <a:lnTo>
                      <a:pt x="418" y="52"/>
                    </a:lnTo>
                    <a:lnTo>
                      <a:pt x="420" y="54"/>
                    </a:lnTo>
                    <a:lnTo>
                      <a:pt x="422" y="54"/>
                    </a:lnTo>
                    <a:lnTo>
                      <a:pt x="424" y="52"/>
                    </a:lnTo>
                    <a:lnTo>
                      <a:pt x="426" y="54"/>
                    </a:lnTo>
                    <a:lnTo>
                      <a:pt x="428" y="54"/>
                    </a:lnTo>
                    <a:lnTo>
                      <a:pt x="426" y="58"/>
                    </a:lnTo>
                    <a:lnTo>
                      <a:pt x="422" y="60"/>
                    </a:lnTo>
                    <a:lnTo>
                      <a:pt x="420" y="60"/>
                    </a:lnTo>
                    <a:lnTo>
                      <a:pt x="418" y="56"/>
                    </a:lnTo>
                    <a:lnTo>
                      <a:pt x="418" y="54"/>
                    </a:lnTo>
                    <a:lnTo>
                      <a:pt x="410" y="60"/>
                    </a:lnTo>
                    <a:lnTo>
                      <a:pt x="406" y="64"/>
                    </a:lnTo>
                    <a:lnTo>
                      <a:pt x="404" y="70"/>
                    </a:lnTo>
                    <a:lnTo>
                      <a:pt x="404" y="76"/>
                    </a:lnTo>
                    <a:lnTo>
                      <a:pt x="408" y="80"/>
                    </a:lnTo>
                    <a:lnTo>
                      <a:pt x="410" y="84"/>
                    </a:lnTo>
                    <a:lnTo>
                      <a:pt x="414" y="86"/>
                    </a:lnTo>
                    <a:lnTo>
                      <a:pt x="424" y="90"/>
                    </a:lnTo>
                    <a:lnTo>
                      <a:pt x="430" y="92"/>
                    </a:lnTo>
                    <a:lnTo>
                      <a:pt x="434" y="96"/>
                    </a:lnTo>
                    <a:lnTo>
                      <a:pt x="442" y="104"/>
                    </a:lnTo>
                    <a:lnTo>
                      <a:pt x="456" y="108"/>
                    </a:lnTo>
                    <a:lnTo>
                      <a:pt x="458" y="110"/>
                    </a:lnTo>
                    <a:lnTo>
                      <a:pt x="462" y="116"/>
                    </a:lnTo>
                    <a:lnTo>
                      <a:pt x="464" y="120"/>
                    </a:lnTo>
                    <a:lnTo>
                      <a:pt x="466" y="122"/>
                    </a:lnTo>
                    <a:lnTo>
                      <a:pt x="468" y="122"/>
                    </a:lnTo>
                    <a:lnTo>
                      <a:pt x="472" y="122"/>
                    </a:lnTo>
                    <a:lnTo>
                      <a:pt x="476" y="120"/>
                    </a:lnTo>
                    <a:lnTo>
                      <a:pt x="480" y="116"/>
                    </a:lnTo>
                    <a:lnTo>
                      <a:pt x="484" y="110"/>
                    </a:lnTo>
                    <a:lnTo>
                      <a:pt x="486" y="104"/>
                    </a:lnTo>
                    <a:lnTo>
                      <a:pt x="490" y="92"/>
                    </a:lnTo>
                    <a:lnTo>
                      <a:pt x="494" y="84"/>
                    </a:lnTo>
                    <a:lnTo>
                      <a:pt x="498" y="76"/>
                    </a:lnTo>
                    <a:lnTo>
                      <a:pt x="500" y="64"/>
                    </a:lnTo>
                    <a:lnTo>
                      <a:pt x="502" y="52"/>
                    </a:lnTo>
                    <a:lnTo>
                      <a:pt x="504" y="42"/>
                    </a:lnTo>
                    <a:lnTo>
                      <a:pt x="510" y="32"/>
                    </a:lnTo>
                    <a:lnTo>
                      <a:pt x="514" y="24"/>
                    </a:lnTo>
                    <a:lnTo>
                      <a:pt x="520" y="6"/>
                    </a:lnTo>
                    <a:lnTo>
                      <a:pt x="522" y="0"/>
                    </a:lnTo>
                    <a:lnTo>
                      <a:pt x="524" y="0"/>
                    </a:lnTo>
                    <a:lnTo>
                      <a:pt x="528" y="0"/>
                    </a:lnTo>
                    <a:lnTo>
                      <a:pt x="532" y="0"/>
                    </a:lnTo>
                    <a:lnTo>
                      <a:pt x="534" y="4"/>
                    </a:lnTo>
                    <a:lnTo>
                      <a:pt x="532" y="12"/>
                    </a:lnTo>
                    <a:lnTo>
                      <a:pt x="532" y="20"/>
                    </a:lnTo>
                    <a:lnTo>
                      <a:pt x="532" y="26"/>
                    </a:lnTo>
                    <a:lnTo>
                      <a:pt x="536" y="44"/>
                    </a:lnTo>
                    <a:lnTo>
                      <a:pt x="538" y="56"/>
                    </a:lnTo>
                    <a:lnTo>
                      <a:pt x="540" y="60"/>
                    </a:lnTo>
                    <a:lnTo>
                      <a:pt x="542" y="62"/>
                    </a:lnTo>
                    <a:lnTo>
                      <a:pt x="546" y="62"/>
                    </a:lnTo>
                    <a:lnTo>
                      <a:pt x="548" y="60"/>
                    </a:lnTo>
                    <a:lnTo>
                      <a:pt x="552" y="68"/>
                    </a:lnTo>
                    <a:lnTo>
                      <a:pt x="558" y="76"/>
                    </a:lnTo>
                    <a:lnTo>
                      <a:pt x="554" y="82"/>
                    </a:lnTo>
                    <a:lnTo>
                      <a:pt x="556" y="90"/>
                    </a:lnTo>
                    <a:lnTo>
                      <a:pt x="554" y="100"/>
                    </a:lnTo>
                    <a:lnTo>
                      <a:pt x="556" y="106"/>
                    </a:lnTo>
                    <a:lnTo>
                      <a:pt x="558" y="110"/>
                    </a:lnTo>
                    <a:lnTo>
                      <a:pt x="560" y="118"/>
                    </a:lnTo>
                    <a:lnTo>
                      <a:pt x="560" y="124"/>
                    </a:lnTo>
                    <a:lnTo>
                      <a:pt x="562" y="132"/>
                    </a:lnTo>
                    <a:lnTo>
                      <a:pt x="564" y="136"/>
                    </a:lnTo>
                    <a:lnTo>
                      <a:pt x="564" y="144"/>
                    </a:lnTo>
                    <a:lnTo>
                      <a:pt x="564" y="148"/>
                    </a:lnTo>
                    <a:lnTo>
                      <a:pt x="568" y="152"/>
                    </a:lnTo>
                    <a:lnTo>
                      <a:pt x="576" y="158"/>
                    </a:lnTo>
                    <a:lnTo>
                      <a:pt x="584" y="162"/>
                    </a:lnTo>
                    <a:lnTo>
                      <a:pt x="592" y="168"/>
                    </a:lnTo>
                    <a:lnTo>
                      <a:pt x="594" y="174"/>
                    </a:lnTo>
                    <a:lnTo>
                      <a:pt x="594" y="178"/>
                    </a:lnTo>
                    <a:lnTo>
                      <a:pt x="596" y="182"/>
                    </a:lnTo>
                    <a:lnTo>
                      <a:pt x="598" y="186"/>
                    </a:lnTo>
                    <a:lnTo>
                      <a:pt x="598" y="200"/>
                    </a:lnTo>
                    <a:lnTo>
                      <a:pt x="598" y="206"/>
                    </a:lnTo>
                    <a:lnTo>
                      <a:pt x="600" y="208"/>
                    </a:lnTo>
                    <a:lnTo>
                      <a:pt x="602" y="208"/>
                    </a:lnTo>
                    <a:lnTo>
                      <a:pt x="604" y="208"/>
                    </a:lnTo>
                    <a:lnTo>
                      <a:pt x="604" y="206"/>
                    </a:lnTo>
                    <a:lnTo>
                      <a:pt x="612" y="216"/>
                    </a:lnTo>
                    <a:lnTo>
                      <a:pt x="614" y="220"/>
                    </a:lnTo>
                    <a:lnTo>
                      <a:pt x="614" y="228"/>
                    </a:lnTo>
                    <a:lnTo>
                      <a:pt x="616" y="232"/>
                    </a:lnTo>
                    <a:lnTo>
                      <a:pt x="618" y="234"/>
                    </a:lnTo>
                    <a:lnTo>
                      <a:pt x="620" y="236"/>
                    </a:lnTo>
                    <a:lnTo>
                      <a:pt x="622" y="238"/>
                    </a:lnTo>
                    <a:lnTo>
                      <a:pt x="632" y="250"/>
                    </a:lnTo>
                    <a:lnTo>
                      <a:pt x="634" y="258"/>
                    </a:lnTo>
                    <a:lnTo>
                      <a:pt x="636" y="264"/>
                    </a:lnTo>
                    <a:lnTo>
                      <a:pt x="634" y="270"/>
                    </a:lnTo>
                    <a:lnTo>
                      <a:pt x="632" y="276"/>
                    </a:lnTo>
                    <a:lnTo>
                      <a:pt x="630" y="280"/>
                    </a:lnTo>
                    <a:lnTo>
                      <a:pt x="630" y="288"/>
                    </a:lnTo>
                    <a:lnTo>
                      <a:pt x="630" y="300"/>
                    </a:lnTo>
                    <a:lnTo>
                      <a:pt x="630" y="312"/>
                    </a:lnTo>
                    <a:lnTo>
                      <a:pt x="626" y="322"/>
                    </a:lnTo>
                    <a:lnTo>
                      <a:pt x="624" y="328"/>
                    </a:lnTo>
                    <a:lnTo>
                      <a:pt x="620" y="336"/>
                    </a:lnTo>
                    <a:lnTo>
                      <a:pt x="608" y="352"/>
                    </a:lnTo>
                    <a:lnTo>
                      <a:pt x="600" y="370"/>
                    </a:lnTo>
                    <a:lnTo>
                      <a:pt x="598" y="376"/>
                    </a:lnTo>
                    <a:lnTo>
                      <a:pt x="594" y="378"/>
                    </a:lnTo>
                    <a:lnTo>
                      <a:pt x="590" y="382"/>
                    </a:lnTo>
                    <a:lnTo>
                      <a:pt x="586" y="384"/>
                    </a:lnTo>
                    <a:lnTo>
                      <a:pt x="582" y="390"/>
                    </a:lnTo>
                    <a:lnTo>
                      <a:pt x="578" y="394"/>
                    </a:lnTo>
                    <a:lnTo>
                      <a:pt x="566" y="402"/>
                    </a:lnTo>
                    <a:lnTo>
                      <a:pt x="558" y="408"/>
                    </a:lnTo>
                    <a:lnTo>
                      <a:pt x="552" y="416"/>
                    </a:lnTo>
                    <a:lnTo>
                      <a:pt x="548" y="424"/>
                    </a:lnTo>
                    <a:lnTo>
                      <a:pt x="542" y="432"/>
                    </a:lnTo>
                    <a:lnTo>
                      <a:pt x="522" y="454"/>
                    </a:lnTo>
                    <a:lnTo>
                      <a:pt x="510" y="466"/>
                    </a:lnTo>
                    <a:lnTo>
                      <a:pt x="500" y="480"/>
                    </a:lnTo>
                    <a:lnTo>
                      <a:pt x="498" y="482"/>
                    </a:lnTo>
                    <a:lnTo>
                      <a:pt x="496" y="486"/>
                    </a:lnTo>
                    <a:lnTo>
                      <a:pt x="496" y="488"/>
                    </a:lnTo>
                    <a:lnTo>
                      <a:pt x="494" y="490"/>
                    </a:lnTo>
                    <a:lnTo>
                      <a:pt x="484" y="490"/>
                    </a:lnTo>
                    <a:lnTo>
                      <a:pt x="476" y="490"/>
                    </a:lnTo>
                    <a:lnTo>
                      <a:pt x="468" y="492"/>
                    </a:lnTo>
                    <a:lnTo>
                      <a:pt x="462" y="492"/>
                    </a:lnTo>
                    <a:lnTo>
                      <a:pt x="454" y="496"/>
                    </a:lnTo>
                    <a:lnTo>
                      <a:pt x="448" y="500"/>
                    </a:lnTo>
                    <a:lnTo>
                      <a:pt x="442" y="504"/>
                    </a:lnTo>
                    <a:lnTo>
                      <a:pt x="438" y="506"/>
                    </a:lnTo>
                    <a:lnTo>
                      <a:pt x="434" y="508"/>
                    </a:lnTo>
                    <a:lnTo>
                      <a:pt x="432" y="512"/>
                    </a:lnTo>
                    <a:lnTo>
                      <a:pt x="428" y="514"/>
                    </a:lnTo>
                    <a:lnTo>
                      <a:pt x="426" y="516"/>
                    </a:lnTo>
                    <a:lnTo>
                      <a:pt x="420" y="506"/>
                    </a:lnTo>
                    <a:lnTo>
                      <a:pt x="416" y="494"/>
                    </a:lnTo>
                    <a:lnTo>
                      <a:pt x="412" y="494"/>
                    </a:lnTo>
                    <a:lnTo>
                      <a:pt x="410" y="496"/>
                    </a:lnTo>
                    <a:lnTo>
                      <a:pt x="408" y="500"/>
                    </a:lnTo>
                    <a:lnTo>
                      <a:pt x="386" y="514"/>
                    </a:lnTo>
                    <a:lnTo>
                      <a:pt x="380" y="510"/>
                    </a:lnTo>
                    <a:lnTo>
                      <a:pt x="378" y="504"/>
                    </a:lnTo>
                    <a:lnTo>
                      <a:pt x="370" y="504"/>
                    </a:lnTo>
                    <a:lnTo>
                      <a:pt x="364" y="504"/>
                    </a:lnTo>
                    <a:lnTo>
                      <a:pt x="358" y="500"/>
                    </a:lnTo>
                    <a:lnTo>
                      <a:pt x="354" y="494"/>
                    </a:lnTo>
                    <a:lnTo>
                      <a:pt x="348" y="488"/>
                    </a:lnTo>
                    <a:lnTo>
                      <a:pt x="346" y="482"/>
                    </a:lnTo>
                    <a:lnTo>
                      <a:pt x="346" y="478"/>
                    </a:lnTo>
                    <a:lnTo>
                      <a:pt x="350" y="474"/>
                    </a:lnTo>
                    <a:lnTo>
                      <a:pt x="352" y="470"/>
                    </a:lnTo>
                    <a:lnTo>
                      <a:pt x="354" y="464"/>
                    </a:lnTo>
                    <a:lnTo>
                      <a:pt x="352" y="458"/>
                    </a:lnTo>
                    <a:lnTo>
                      <a:pt x="348" y="454"/>
                    </a:lnTo>
                    <a:lnTo>
                      <a:pt x="344" y="452"/>
                    </a:lnTo>
                    <a:lnTo>
                      <a:pt x="340" y="448"/>
                    </a:lnTo>
                    <a:lnTo>
                      <a:pt x="346" y="440"/>
                    </a:lnTo>
                    <a:lnTo>
                      <a:pt x="346" y="436"/>
                    </a:lnTo>
                    <a:lnTo>
                      <a:pt x="348" y="432"/>
                    </a:lnTo>
                    <a:lnTo>
                      <a:pt x="346" y="428"/>
                    </a:lnTo>
                    <a:lnTo>
                      <a:pt x="342" y="428"/>
                    </a:lnTo>
                    <a:lnTo>
                      <a:pt x="340" y="430"/>
                    </a:lnTo>
                    <a:lnTo>
                      <a:pt x="336" y="436"/>
                    </a:lnTo>
                    <a:lnTo>
                      <a:pt x="332" y="442"/>
                    </a:lnTo>
                    <a:lnTo>
                      <a:pt x="330" y="444"/>
                    </a:lnTo>
                    <a:lnTo>
                      <a:pt x="326" y="444"/>
                    </a:lnTo>
                    <a:lnTo>
                      <a:pt x="324" y="444"/>
                    </a:lnTo>
                    <a:lnTo>
                      <a:pt x="322" y="442"/>
                    </a:lnTo>
                    <a:lnTo>
                      <a:pt x="324" y="438"/>
                    </a:lnTo>
                    <a:lnTo>
                      <a:pt x="328" y="438"/>
                    </a:lnTo>
                    <a:lnTo>
                      <a:pt x="332" y="436"/>
                    </a:lnTo>
                    <a:lnTo>
                      <a:pt x="346" y="420"/>
                    </a:lnTo>
                    <a:lnTo>
                      <a:pt x="352" y="412"/>
                    </a:lnTo>
                    <a:lnTo>
                      <a:pt x="356" y="404"/>
                    </a:lnTo>
                    <a:lnTo>
                      <a:pt x="350" y="404"/>
                    </a:lnTo>
                    <a:lnTo>
                      <a:pt x="342" y="404"/>
                    </a:lnTo>
                    <a:lnTo>
                      <a:pt x="340" y="410"/>
                    </a:lnTo>
                    <a:lnTo>
                      <a:pt x="338" y="416"/>
                    </a:lnTo>
                    <a:lnTo>
                      <a:pt x="332" y="416"/>
                    </a:lnTo>
                    <a:lnTo>
                      <a:pt x="326" y="418"/>
                    </a:lnTo>
                    <a:lnTo>
                      <a:pt x="318" y="424"/>
                    </a:lnTo>
                    <a:lnTo>
                      <a:pt x="312" y="432"/>
                    </a:lnTo>
                    <a:lnTo>
                      <a:pt x="310" y="438"/>
                    </a:lnTo>
                    <a:lnTo>
                      <a:pt x="304" y="438"/>
                    </a:lnTo>
                    <a:lnTo>
                      <a:pt x="304" y="436"/>
                    </a:lnTo>
                    <a:lnTo>
                      <a:pt x="304" y="434"/>
                    </a:lnTo>
                    <a:lnTo>
                      <a:pt x="304" y="426"/>
                    </a:lnTo>
                    <a:lnTo>
                      <a:pt x="306" y="418"/>
                    </a:lnTo>
                    <a:lnTo>
                      <a:pt x="304" y="410"/>
                    </a:lnTo>
                    <a:lnTo>
                      <a:pt x="304" y="406"/>
                    </a:lnTo>
                    <a:lnTo>
                      <a:pt x="302" y="400"/>
                    </a:lnTo>
                    <a:lnTo>
                      <a:pt x="300" y="392"/>
                    </a:lnTo>
                    <a:lnTo>
                      <a:pt x="286" y="388"/>
                    </a:lnTo>
                    <a:lnTo>
                      <a:pt x="276" y="384"/>
                    </a:lnTo>
                    <a:lnTo>
                      <a:pt x="270" y="382"/>
                    </a:lnTo>
                    <a:lnTo>
                      <a:pt x="268" y="380"/>
                    </a:lnTo>
                    <a:lnTo>
                      <a:pt x="264" y="378"/>
                    </a:lnTo>
                    <a:lnTo>
                      <a:pt x="232" y="378"/>
                    </a:lnTo>
                    <a:lnTo>
                      <a:pt x="208" y="392"/>
                    </a:lnTo>
                    <a:lnTo>
                      <a:pt x="176" y="392"/>
                    </a:lnTo>
                    <a:lnTo>
                      <a:pt x="164" y="398"/>
                    </a:lnTo>
                    <a:lnTo>
                      <a:pt x="150" y="406"/>
                    </a:lnTo>
                    <a:lnTo>
                      <a:pt x="134" y="416"/>
                    </a:lnTo>
                    <a:lnTo>
                      <a:pt x="122" y="420"/>
                    </a:lnTo>
                    <a:lnTo>
                      <a:pt x="108" y="422"/>
                    </a:lnTo>
                    <a:lnTo>
                      <a:pt x="92" y="422"/>
                    </a:lnTo>
                    <a:lnTo>
                      <a:pt x="84" y="424"/>
                    </a:lnTo>
                    <a:lnTo>
                      <a:pt x="74" y="426"/>
                    </a:lnTo>
                    <a:lnTo>
                      <a:pt x="58" y="432"/>
                    </a:lnTo>
                    <a:lnTo>
                      <a:pt x="42" y="438"/>
                    </a:lnTo>
                    <a:lnTo>
                      <a:pt x="32" y="440"/>
                    </a:lnTo>
                    <a:lnTo>
                      <a:pt x="24" y="440"/>
                    </a:lnTo>
                    <a:lnTo>
                      <a:pt x="18" y="440"/>
                    </a:lnTo>
                    <a:lnTo>
                      <a:pt x="14" y="436"/>
                    </a:lnTo>
                    <a:lnTo>
                      <a:pt x="6" y="430"/>
                    </a:lnTo>
                    <a:lnTo>
                      <a:pt x="4" y="428"/>
                    </a:lnTo>
                    <a:lnTo>
                      <a:pt x="2" y="428"/>
                    </a:lnTo>
                    <a:lnTo>
                      <a:pt x="0" y="426"/>
                    </a:lnTo>
                    <a:lnTo>
                      <a:pt x="0" y="422"/>
                    </a:lnTo>
                    <a:lnTo>
                      <a:pt x="0" y="420"/>
                    </a:lnTo>
                    <a:lnTo>
                      <a:pt x="2" y="416"/>
                    </a:lnTo>
                    <a:lnTo>
                      <a:pt x="4" y="414"/>
                    </a:lnTo>
                    <a:lnTo>
                      <a:pt x="10" y="412"/>
                    </a:lnTo>
                    <a:lnTo>
                      <a:pt x="16" y="408"/>
                    </a:lnTo>
                    <a:lnTo>
                      <a:pt x="24" y="394"/>
                    </a:lnTo>
                    <a:lnTo>
                      <a:pt x="30" y="380"/>
                    </a:lnTo>
                    <a:lnTo>
                      <a:pt x="28" y="376"/>
                    </a:lnTo>
                    <a:lnTo>
                      <a:pt x="26" y="372"/>
                    </a:lnTo>
                    <a:lnTo>
                      <a:pt x="26" y="362"/>
                    </a:lnTo>
                    <a:lnTo>
                      <a:pt x="26" y="328"/>
                    </a:lnTo>
                    <a:lnTo>
                      <a:pt x="26" y="316"/>
                    </a:lnTo>
                    <a:lnTo>
                      <a:pt x="26" y="304"/>
                    </a:lnTo>
                    <a:lnTo>
                      <a:pt x="24" y="296"/>
                    </a:lnTo>
                    <a:lnTo>
                      <a:pt x="20" y="288"/>
                    </a:lnTo>
                    <a:lnTo>
                      <a:pt x="16" y="280"/>
                    </a:lnTo>
                    <a:lnTo>
                      <a:pt x="16" y="276"/>
                    </a:lnTo>
                    <a:lnTo>
                      <a:pt x="20" y="280"/>
                    </a:lnTo>
                    <a:lnTo>
                      <a:pt x="20" y="284"/>
                    </a:lnTo>
                    <a:lnTo>
                      <a:pt x="26" y="284"/>
                    </a:lnTo>
                    <a:lnTo>
                      <a:pt x="24" y="278"/>
                    </a:lnTo>
                    <a:lnTo>
                      <a:pt x="24" y="272"/>
                    </a:lnTo>
                    <a:lnTo>
                      <a:pt x="28" y="276"/>
                    </a:lnTo>
                    <a:lnTo>
                      <a:pt x="28" y="280"/>
                    </a:lnTo>
                    <a:lnTo>
                      <a:pt x="30" y="278"/>
                    </a:lnTo>
                    <a:lnTo>
                      <a:pt x="30" y="276"/>
                    </a:lnTo>
                    <a:lnTo>
                      <a:pt x="32" y="272"/>
                    </a:lnTo>
                    <a:lnTo>
                      <a:pt x="28" y="256"/>
                    </a:lnTo>
                    <a:lnTo>
                      <a:pt x="36" y="236"/>
                    </a:lnTo>
                    <a:lnTo>
                      <a:pt x="38" y="226"/>
                    </a:lnTo>
                    <a:lnTo>
                      <a:pt x="40" y="214"/>
                    </a:lnTo>
                    <a:lnTo>
                      <a:pt x="40" y="208"/>
                    </a:lnTo>
                    <a:lnTo>
                      <a:pt x="44" y="202"/>
                    </a:lnTo>
                    <a:lnTo>
                      <a:pt x="46" y="206"/>
                    </a:lnTo>
                    <a:lnTo>
                      <a:pt x="48" y="208"/>
                    </a:lnTo>
                    <a:lnTo>
                      <a:pt x="48" y="210"/>
                    </a:lnTo>
                    <a:lnTo>
                      <a:pt x="52" y="208"/>
                    </a:lnTo>
                    <a:lnTo>
                      <a:pt x="54" y="206"/>
                    </a:lnTo>
                    <a:lnTo>
                      <a:pt x="56" y="202"/>
                    </a:lnTo>
                    <a:lnTo>
                      <a:pt x="58" y="198"/>
                    </a:lnTo>
                    <a:lnTo>
                      <a:pt x="62" y="196"/>
                    </a:lnTo>
                    <a:lnTo>
                      <a:pt x="70" y="194"/>
                    </a:lnTo>
                    <a:lnTo>
                      <a:pt x="76" y="190"/>
                    </a:lnTo>
                    <a:lnTo>
                      <a:pt x="78" y="188"/>
                    </a:lnTo>
                    <a:lnTo>
                      <a:pt x="82" y="186"/>
                    </a:lnTo>
                    <a:lnTo>
                      <a:pt x="86" y="182"/>
                    </a:lnTo>
                    <a:lnTo>
                      <a:pt x="94" y="178"/>
                    </a:lnTo>
                    <a:lnTo>
                      <a:pt x="102" y="176"/>
                    </a:lnTo>
                    <a:lnTo>
                      <a:pt x="110" y="174"/>
                    </a:lnTo>
                    <a:lnTo>
                      <a:pt x="118" y="172"/>
                    </a:lnTo>
                    <a:lnTo>
                      <a:pt x="128" y="168"/>
                    </a:lnTo>
                    <a:lnTo>
                      <a:pt x="138" y="166"/>
                    </a:lnTo>
                    <a:lnTo>
                      <a:pt x="146" y="166"/>
                    </a:lnTo>
                    <a:lnTo>
                      <a:pt x="156" y="164"/>
                    </a:lnTo>
                    <a:lnTo>
                      <a:pt x="162" y="162"/>
                    </a:lnTo>
                    <a:lnTo>
                      <a:pt x="168" y="152"/>
                    </a:lnTo>
                    <a:lnTo>
                      <a:pt x="180" y="1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7" name="Freeform 226"/>
              <p:cNvSpPr>
                <a:spLocks noChangeAspect="1"/>
              </p:cNvSpPr>
              <p:nvPr/>
            </p:nvSpPr>
            <p:spPr bwMode="gray">
              <a:xfrm>
                <a:off x="4660" y="2288"/>
                <a:ext cx="64" cy="38"/>
              </a:xfrm>
              <a:custGeom>
                <a:avLst/>
                <a:gdLst>
                  <a:gd name="T0" fmla="*/ 64 w 64"/>
                  <a:gd name="T1" fmla="*/ 0 h 38"/>
                  <a:gd name="T2" fmla="*/ 52 w 64"/>
                  <a:gd name="T3" fmla="*/ 10 h 38"/>
                  <a:gd name="T4" fmla="*/ 36 w 64"/>
                  <a:gd name="T5" fmla="*/ 16 h 38"/>
                  <a:gd name="T6" fmla="*/ 32 w 64"/>
                  <a:gd name="T7" fmla="*/ 18 h 38"/>
                  <a:gd name="T8" fmla="*/ 28 w 64"/>
                  <a:gd name="T9" fmla="*/ 20 h 38"/>
                  <a:gd name="T10" fmla="*/ 22 w 64"/>
                  <a:gd name="T11" fmla="*/ 28 h 38"/>
                  <a:gd name="T12" fmla="*/ 14 w 64"/>
                  <a:gd name="T13" fmla="*/ 36 h 38"/>
                  <a:gd name="T14" fmla="*/ 8 w 64"/>
                  <a:gd name="T15" fmla="*/ 38 h 38"/>
                  <a:gd name="T16" fmla="*/ 2 w 64"/>
                  <a:gd name="T17" fmla="*/ 38 h 38"/>
                  <a:gd name="T18" fmla="*/ 0 w 64"/>
                  <a:gd name="T19" fmla="*/ 38 h 38"/>
                  <a:gd name="T20" fmla="*/ 0 w 64"/>
                  <a:gd name="T21" fmla="*/ 34 h 38"/>
                  <a:gd name="T22" fmla="*/ 0 w 64"/>
                  <a:gd name="T23" fmla="*/ 30 h 38"/>
                  <a:gd name="T24" fmla="*/ 2 w 64"/>
                  <a:gd name="T25" fmla="*/ 26 h 38"/>
                  <a:gd name="T26" fmla="*/ 10 w 64"/>
                  <a:gd name="T27" fmla="*/ 20 h 38"/>
                  <a:gd name="T28" fmla="*/ 26 w 64"/>
                  <a:gd name="T29" fmla="*/ 14 h 38"/>
                  <a:gd name="T30" fmla="*/ 28 w 64"/>
                  <a:gd name="T31" fmla="*/ 12 h 38"/>
                  <a:gd name="T32" fmla="*/ 30 w 64"/>
                  <a:gd name="T33" fmla="*/ 8 h 38"/>
                  <a:gd name="T34" fmla="*/ 32 w 64"/>
                  <a:gd name="T35" fmla="*/ 6 h 38"/>
                  <a:gd name="T36" fmla="*/ 36 w 64"/>
                  <a:gd name="T37" fmla="*/ 4 h 38"/>
                  <a:gd name="T38" fmla="*/ 46 w 64"/>
                  <a:gd name="T39" fmla="*/ 2 h 38"/>
                  <a:gd name="T40" fmla="*/ 54 w 64"/>
                  <a:gd name="T41" fmla="*/ 0 h 38"/>
                  <a:gd name="T42" fmla="*/ 64 w 64"/>
                  <a:gd name="T43" fmla="*/ 0 h 38"/>
                  <a:gd name="T44" fmla="*/ 64 w 64"/>
                  <a:gd name="T45" fmla="*/ 2 h 38"/>
                  <a:gd name="T46" fmla="*/ 64 w 64"/>
                  <a:gd name="T47" fmla="*/ 0 h 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4" h="38">
                    <a:moveTo>
                      <a:pt x="64" y="0"/>
                    </a:moveTo>
                    <a:lnTo>
                      <a:pt x="52" y="10"/>
                    </a:lnTo>
                    <a:lnTo>
                      <a:pt x="36" y="16"/>
                    </a:lnTo>
                    <a:lnTo>
                      <a:pt x="32" y="18"/>
                    </a:lnTo>
                    <a:lnTo>
                      <a:pt x="28" y="20"/>
                    </a:lnTo>
                    <a:lnTo>
                      <a:pt x="22" y="28"/>
                    </a:lnTo>
                    <a:lnTo>
                      <a:pt x="14" y="36"/>
                    </a:lnTo>
                    <a:lnTo>
                      <a:pt x="8" y="38"/>
                    </a:lnTo>
                    <a:lnTo>
                      <a:pt x="2" y="38"/>
                    </a:lnTo>
                    <a:lnTo>
                      <a:pt x="0" y="38"/>
                    </a:lnTo>
                    <a:lnTo>
                      <a:pt x="0" y="34"/>
                    </a:lnTo>
                    <a:lnTo>
                      <a:pt x="0" y="30"/>
                    </a:lnTo>
                    <a:lnTo>
                      <a:pt x="2" y="26"/>
                    </a:lnTo>
                    <a:lnTo>
                      <a:pt x="10" y="20"/>
                    </a:lnTo>
                    <a:lnTo>
                      <a:pt x="26" y="14"/>
                    </a:lnTo>
                    <a:lnTo>
                      <a:pt x="28" y="12"/>
                    </a:lnTo>
                    <a:lnTo>
                      <a:pt x="30" y="8"/>
                    </a:lnTo>
                    <a:lnTo>
                      <a:pt x="32" y="6"/>
                    </a:lnTo>
                    <a:lnTo>
                      <a:pt x="36" y="4"/>
                    </a:lnTo>
                    <a:lnTo>
                      <a:pt x="46" y="2"/>
                    </a:lnTo>
                    <a:lnTo>
                      <a:pt x="54" y="0"/>
                    </a:lnTo>
                    <a:lnTo>
                      <a:pt x="64" y="0"/>
                    </a:lnTo>
                    <a:lnTo>
                      <a:pt x="64" y="2"/>
                    </a:lnTo>
                    <a:lnTo>
                      <a:pt x="6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8" name="Freeform 227"/>
              <p:cNvSpPr>
                <a:spLocks noChangeAspect="1"/>
              </p:cNvSpPr>
              <p:nvPr/>
            </p:nvSpPr>
            <p:spPr bwMode="gray">
              <a:xfrm>
                <a:off x="4606" y="2284"/>
                <a:ext cx="50" cy="10"/>
              </a:xfrm>
              <a:custGeom>
                <a:avLst/>
                <a:gdLst>
                  <a:gd name="T0" fmla="*/ 40 w 50"/>
                  <a:gd name="T1" fmla="*/ 8 h 10"/>
                  <a:gd name="T2" fmla="*/ 34 w 50"/>
                  <a:gd name="T3" fmla="*/ 10 h 10"/>
                  <a:gd name="T4" fmla="*/ 28 w 50"/>
                  <a:gd name="T5" fmla="*/ 10 h 10"/>
                  <a:gd name="T6" fmla="*/ 22 w 50"/>
                  <a:gd name="T7" fmla="*/ 8 h 10"/>
                  <a:gd name="T8" fmla="*/ 10 w 50"/>
                  <a:gd name="T9" fmla="*/ 10 h 10"/>
                  <a:gd name="T10" fmla="*/ 4 w 50"/>
                  <a:gd name="T11" fmla="*/ 10 h 10"/>
                  <a:gd name="T12" fmla="*/ 2 w 50"/>
                  <a:gd name="T13" fmla="*/ 8 h 10"/>
                  <a:gd name="T14" fmla="*/ 0 w 50"/>
                  <a:gd name="T15" fmla="*/ 4 h 10"/>
                  <a:gd name="T16" fmla="*/ 6 w 50"/>
                  <a:gd name="T17" fmla="*/ 2 h 10"/>
                  <a:gd name="T18" fmla="*/ 12 w 50"/>
                  <a:gd name="T19" fmla="*/ 0 h 10"/>
                  <a:gd name="T20" fmla="*/ 18 w 50"/>
                  <a:gd name="T21" fmla="*/ 2 h 10"/>
                  <a:gd name="T22" fmla="*/ 24 w 50"/>
                  <a:gd name="T23" fmla="*/ 4 h 10"/>
                  <a:gd name="T24" fmla="*/ 28 w 50"/>
                  <a:gd name="T25" fmla="*/ 6 h 10"/>
                  <a:gd name="T26" fmla="*/ 34 w 50"/>
                  <a:gd name="T27" fmla="*/ 8 h 10"/>
                  <a:gd name="T28" fmla="*/ 42 w 50"/>
                  <a:gd name="T29" fmla="*/ 6 h 10"/>
                  <a:gd name="T30" fmla="*/ 50 w 50"/>
                  <a:gd name="T31" fmla="*/ 4 h 10"/>
                  <a:gd name="T32" fmla="*/ 46 w 50"/>
                  <a:gd name="T33" fmla="*/ 8 h 10"/>
                  <a:gd name="T34" fmla="*/ 44 w 50"/>
                  <a:gd name="T35" fmla="*/ 10 h 10"/>
                  <a:gd name="T36" fmla="*/ 38 w 50"/>
                  <a:gd name="T37" fmla="*/ 10 h 10"/>
                  <a:gd name="T38" fmla="*/ 40 w 50"/>
                  <a:gd name="T39" fmla="*/ 8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10">
                    <a:moveTo>
                      <a:pt x="40" y="8"/>
                    </a:moveTo>
                    <a:lnTo>
                      <a:pt x="34" y="10"/>
                    </a:lnTo>
                    <a:lnTo>
                      <a:pt x="28" y="10"/>
                    </a:lnTo>
                    <a:lnTo>
                      <a:pt x="22" y="8"/>
                    </a:lnTo>
                    <a:lnTo>
                      <a:pt x="10" y="10"/>
                    </a:lnTo>
                    <a:lnTo>
                      <a:pt x="4" y="10"/>
                    </a:lnTo>
                    <a:lnTo>
                      <a:pt x="2" y="8"/>
                    </a:lnTo>
                    <a:lnTo>
                      <a:pt x="0" y="4"/>
                    </a:lnTo>
                    <a:lnTo>
                      <a:pt x="6" y="2"/>
                    </a:lnTo>
                    <a:lnTo>
                      <a:pt x="12" y="0"/>
                    </a:lnTo>
                    <a:lnTo>
                      <a:pt x="18" y="2"/>
                    </a:lnTo>
                    <a:lnTo>
                      <a:pt x="24" y="4"/>
                    </a:lnTo>
                    <a:lnTo>
                      <a:pt x="28" y="6"/>
                    </a:lnTo>
                    <a:lnTo>
                      <a:pt x="34" y="8"/>
                    </a:lnTo>
                    <a:lnTo>
                      <a:pt x="42" y="6"/>
                    </a:lnTo>
                    <a:lnTo>
                      <a:pt x="50" y="4"/>
                    </a:lnTo>
                    <a:lnTo>
                      <a:pt x="46" y="8"/>
                    </a:lnTo>
                    <a:lnTo>
                      <a:pt x="44" y="10"/>
                    </a:lnTo>
                    <a:lnTo>
                      <a:pt x="38" y="10"/>
                    </a:lnTo>
                    <a:lnTo>
                      <a:pt x="4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29" name="Freeform 228"/>
              <p:cNvSpPr>
                <a:spLocks noChangeAspect="1"/>
              </p:cNvSpPr>
              <p:nvPr/>
            </p:nvSpPr>
            <p:spPr bwMode="gray">
              <a:xfrm>
                <a:off x="4378" y="2244"/>
                <a:ext cx="162" cy="50"/>
              </a:xfrm>
              <a:custGeom>
                <a:avLst/>
                <a:gdLst>
                  <a:gd name="T0" fmla="*/ 8 w 162"/>
                  <a:gd name="T1" fmla="*/ 16 h 50"/>
                  <a:gd name="T2" fmla="*/ 0 w 162"/>
                  <a:gd name="T3" fmla="*/ 12 h 50"/>
                  <a:gd name="T4" fmla="*/ 8 w 162"/>
                  <a:gd name="T5" fmla="*/ 10 h 50"/>
                  <a:gd name="T6" fmla="*/ 10 w 162"/>
                  <a:gd name="T7" fmla="*/ 6 h 50"/>
                  <a:gd name="T8" fmla="*/ 10 w 162"/>
                  <a:gd name="T9" fmla="*/ 2 h 50"/>
                  <a:gd name="T10" fmla="*/ 16 w 162"/>
                  <a:gd name="T11" fmla="*/ 0 h 50"/>
                  <a:gd name="T12" fmla="*/ 36 w 162"/>
                  <a:gd name="T13" fmla="*/ 2 h 50"/>
                  <a:gd name="T14" fmla="*/ 50 w 162"/>
                  <a:gd name="T15" fmla="*/ 6 h 50"/>
                  <a:gd name="T16" fmla="*/ 54 w 162"/>
                  <a:gd name="T17" fmla="*/ 12 h 50"/>
                  <a:gd name="T18" fmla="*/ 62 w 162"/>
                  <a:gd name="T19" fmla="*/ 16 h 50"/>
                  <a:gd name="T20" fmla="*/ 78 w 162"/>
                  <a:gd name="T21" fmla="*/ 14 h 50"/>
                  <a:gd name="T22" fmla="*/ 88 w 162"/>
                  <a:gd name="T23" fmla="*/ 10 h 50"/>
                  <a:gd name="T24" fmla="*/ 92 w 162"/>
                  <a:gd name="T25" fmla="*/ 10 h 50"/>
                  <a:gd name="T26" fmla="*/ 100 w 162"/>
                  <a:gd name="T27" fmla="*/ 12 h 50"/>
                  <a:gd name="T28" fmla="*/ 106 w 162"/>
                  <a:gd name="T29" fmla="*/ 16 h 50"/>
                  <a:gd name="T30" fmla="*/ 118 w 162"/>
                  <a:gd name="T31" fmla="*/ 20 h 50"/>
                  <a:gd name="T32" fmla="*/ 118 w 162"/>
                  <a:gd name="T33" fmla="*/ 30 h 50"/>
                  <a:gd name="T34" fmla="*/ 132 w 162"/>
                  <a:gd name="T35" fmla="*/ 32 h 50"/>
                  <a:gd name="T36" fmla="*/ 150 w 162"/>
                  <a:gd name="T37" fmla="*/ 36 h 50"/>
                  <a:gd name="T38" fmla="*/ 162 w 162"/>
                  <a:gd name="T39" fmla="*/ 42 h 50"/>
                  <a:gd name="T40" fmla="*/ 156 w 162"/>
                  <a:gd name="T41" fmla="*/ 48 h 50"/>
                  <a:gd name="T42" fmla="*/ 150 w 162"/>
                  <a:gd name="T43" fmla="*/ 46 h 50"/>
                  <a:gd name="T44" fmla="*/ 144 w 162"/>
                  <a:gd name="T45" fmla="*/ 46 h 50"/>
                  <a:gd name="T46" fmla="*/ 142 w 162"/>
                  <a:gd name="T47" fmla="*/ 50 h 50"/>
                  <a:gd name="T48" fmla="*/ 130 w 162"/>
                  <a:gd name="T49" fmla="*/ 46 h 50"/>
                  <a:gd name="T50" fmla="*/ 118 w 162"/>
                  <a:gd name="T51" fmla="*/ 42 h 50"/>
                  <a:gd name="T52" fmla="*/ 90 w 162"/>
                  <a:gd name="T53" fmla="*/ 40 h 50"/>
                  <a:gd name="T54" fmla="*/ 82 w 162"/>
                  <a:gd name="T55" fmla="*/ 38 h 50"/>
                  <a:gd name="T56" fmla="*/ 74 w 162"/>
                  <a:gd name="T57" fmla="*/ 34 h 50"/>
                  <a:gd name="T58" fmla="*/ 56 w 162"/>
                  <a:gd name="T59" fmla="*/ 32 h 50"/>
                  <a:gd name="T60" fmla="*/ 40 w 162"/>
                  <a:gd name="T61" fmla="*/ 32 h 50"/>
                  <a:gd name="T62" fmla="*/ 36 w 162"/>
                  <a:gd name="T63" fmla="*/ 30 h 50"/>
                  <a:gd name="T64" fmla="*/ 24 w 162"/>
                  <a:gd name="T65" fmla="*/ 26 h 50"/>
                  <a:gd name="T66" fmla="*/ 18 w 162"/>
                  <a:gd name="T67" fmla="*/ 22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2" h="50">
                    <a:moveTo>
                      <a:pt x="16" y="16"/>
                    </a:moveTo>
                    <a:lnTo>
                      <a:pt x="8" y="16"/>
                    </a:lnTo>
                    <a:lnTo>
                      <a:pt x="4" y="14"/>
                    </a:lnTo>
                    <a:lnTo>
                      <a:pt x="0" y="12"/>
                    </a:lnTo>
                    <a:lnTo>
                      <a:pt x="4" y="10"/>
                    </a:lnTo>
                    <a:lnTo>
                      <a:pt x="8" y="10"/>
                    </a:lnTo>
                    <a:lnTo>
                      <a:pt x="10" y="8"/>
                    </a:lnTo>
                    <a:lnTo>
                      <a:pt x="10" y="6"/>
                    </a:lnTo>
                    <a:lnTo>
                      <a:pt x="10" y="4"/>
                    </a:lnTo>
                    <a:lnTo>
                      <a:pt x="10" y="2"/>
                    </a:lnTo>
                    <a:lnTo>
                      <a:pt x="12" y="0"/>
                    </a:lnTo>
                    <a:lnTo>
                      <a:pt x="16" y="0"/>
                    </a:lnTo>
                    <a:lnTo>
                      <a:pt x="22" y="2"/>
                    </a:lnTo>
                    <a:lnTo>
                      <a:pt x="36" y="2"/>
                    </a:lnTo>
                    <a:lnTo>
                      <a:pt x="48" y="4"/>
                    </a:lnTo>
                    <a:lnTo>
                      <a:pt x="50" y="6"/>
                    </a:lnTo>
                    <a:lnTo>
                      <a:pt x="52" y="8"/>
                    </a:lnTo>
                    <a:lnTo>
                      <a:pt x="54" y="12"/>
                    </a:lnTo>
                    <a:lnTo>
                      <a:pt x="56" y="14"/>
                    </a:lnTo>
                    <a:lnTo>
                      <a:pt x="62" y="16"/>
                    </a:lnTo>
                    <a:lnTo>
                      <a:pt x="70" y="16"/>
                    </a:lnTo>
                    <a:lnTo>
                      <a:pt x="78" y="14"/>
                    </a:lnTo>
                    <a:lnTo>
                      <a:pt x="84" y="12"/>
                    </a:lnTo>
                    <a:lnTo>
                      <a:pt x="88" y="10"/>
                    </a:lnTo>
                    <a:lnTo>
                      <a:pt x="90" y="8"/>
                    </a:lnTo>
                    <a:lnTo>
                      <a:pt x="92" y="10"/>
                    </a:lnTo>
                    <a:lnTo>
                      <a:pt x="94" y="10"/>
                    </a:lnTo>
                    <a:lnTo>
                      <a:pt x="100" y="12"/>
                    </a:lnTo>
                    <a:lnTo>
                      <a:pt x="102" y="16"/>
                    </a:lnTo>
                    <a:lnTo>
                      <a:pt x="106" y="16"/>
                    </a:lnTo>
                    <a:lnTo>
                      <a:pt x="114" y="18"/>
                    </a:lnTo>
                    <a:lnTo>
                      <a:pt x="118" y="20"/>
                    </a:lnTo>
                    <a:lnTo>
                      <a:pt x="118" y="22"/>
                    </a:lnTo>
                    <a:lnTo>
                      <a:pt x="118" y="30"/>
                    </a:lnTo>
                    <a:lnTo>
                      <a:pt x="124" y="32"/>
                    </a:lnTo>
                    <a:lnTo>
                      <a:pt x="132" y="32"/>
                    </a:lnTo>
                    <a:lnTo>
                      <a:pt x="146" y="34"/>
                    </a:lnTo>
                    <a:lnTo>
                      <a:pt x="150" y="36"/>
                    </a:lnTo>
                    <a:lnTo>
                      <a:pt x="162" y="40"/>
                    </a:lnTo>
                    <a:lnTo>
                      <a:pt x="162" y="42"/>
                    </a:lnTo>
                    <a:lnTo>
                      <a:pt x="160" y="46"/>
                    </a:lnTo>
                    <a:lnTo>
                      <a:pt x="156" y="48"/>
                    </a:lnTo>
                    <a:lnTo>
                      <a:pt x="152" y="48"/>
                    </a:lnTo>
                    <a:lnTo>
                      <a:pt x="150" y="46"/>
                    </a:lnTo>
                    <a:lnTo>
                      <a:pt x="146" y="40"/>
                    </a:lnTo>
                    <a:lnTo>
                      <a:pt x="144" y="46"/>
                    </a:lnTo>
                    <a:lnTo>
                      <a:pt x="144" y="48"/>
                    </a:lnTo>
                    <a:lnTo>
                      <a:pt x="142" y="50"/>
                    </a:lnTo>
                    <a:lnTo>
                      <a:pt x="136" y="48"/>
                    </a:lnTo>
                    <a:lnTo>
                      <a:pt x="130" y="46"/>
                    </a:lnTo>
                    <a:lnTo>
                      <a:pt x="126" y="44"/>
                    </a:lnTo>
                    <a:lnTo>
                      <a:pt x="118" y="42"/>
                    </a:lnTo>
                    <a:lnTo>
                      <a:pt x="92" y="42"/>
                    </a:lnTo>
                    <a:lnTo>
                      <a:pt x="90" y="40"/>
                    </a:lnTo>
                    <a:lnTo>
                      <a:pt x="84" y="40"/>
                    </a:lnTo>
                    <a:lnTo>
                      <a:pt x="82" y="38"/>
                    </a:lnTo>
                    <a:lnTo>
                      <a:pt x="80" y="36"/>
                    </a:lnTo>
                    <a:lnTo>
                      <a:pt x="74" y="34"/>
                    </a:lnTo>
                    <a:lnTo>
                      <a:pt x="64" y="32"/>
                    </a:lnTo>
                    <a:lnTo>
                      <a:pt x="56" y="32"/>
                    </a:lnTo>
                    <a:lnTo>
                      <a:pt x="48" y="32"/>
                    </a:lnTo>
                    <a:lnTo>
                      <a:pt x="40" y="32"/>
                    </a:lnTo>
                    <a:lnTo>
                      <a:pt x="36" y="32"/>
                    </a:lnTo>
                    <a:lnTo>
                      <a:pt x="36" y="30"/>
                    </a:lnTo>
                    <a:lnTo>
                      <a:pt x="32" y="26"/>
                    </a:lnTo>
                    <a:lnTo>
                      <a:pt x="24" y="26"/>
                    </a:lnTo>
                    <a:lnTo>
                      <a:pt x="20" y="26"/>
                    </a:lnTo>
                    <a:lnTo>
                      <a:pt x="18" y="22"/>
                    </a:lnTo>
                    <a:lnTo>
                      <a:pt x="16" y="1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0" name="Freeform 229"/>
              <p:cNvSpPr>
                <a:spLocks noChangeAspect="1"/>
              </p:cNvSpPr>
              <p:nvPr/>
            </p:nvSpPr>
            <p:spPr bwMode="gray">
              <a:xfrm>
                <a:off x="4378" y="2164"/>
                <a:ext cx="24" cy="26"/>
              </a:xfrm>
              <a:custGeom>
                <a:avLst/>
                <a:gdLst>
                  <a:gd name="T0" fmla="*/ 0 w 24"/>
                  <a:gd name="T1" fmla="*/ 6 h 26"/>
                  <a:gd name="T2" fmla="*/ 4 w 24"/>
                  <a:gd name="T3" fmla="*/ 4 h 26"/>
                  <a:gd name="T4" fmla="*/ 6 w 24"/>
                  <a:gd name="T5" fmla="*/ 2 h 26"/>
                  <a:gd name="T6" fmla="*/ 10 w 24"/>
                  <a:gd name="T7" fmla="*/ 0 h 26"/>
                  <a:gd name="T8" fmla="*/ 12 w 24"/>
                  <a:gd name="T9" fmla="*/ 0 h 26"/>
                  <a:gd name="T10" fmla="*/ 14 w 24"/>
                  <a:gd name="T11" fmla="*/ 2 h 26"/>
                  <a:gd name="T12" fmla="*/ 14 w 24"/>
                  <a:gd name="T13" fmla="*/ 6 h 26"/>
                  <a:gd name="T14" fmla="*/ 18 w 24"/>
                  <a:gd name="T15" fmla="*/ 12 h 26"/>
                  <a:gd name="T16" fmla="*/ 24 w 24"/>
                  <a:gd name="T17" fmla="*/ 18 h 26"/>
                  <a:gd name="T18" fmla="*/ 24 w 24"/>
                  <a:gd name="T19" fmla="*/ 24 h 26"/>
                  <a:gd name="T20" fmla="*/ 22 w 24"/>
                  <a:gd name="T21" fmla="*/ 26 h 26"/>
                  <a:gd name="T22" fmla="*/ 14 w 24"/>
                  <a:gd name="T23" fmla="*/ 22 h 26"/>
                  <a:gd name="T24" fmla="*/ 12 w 24"/>
                  <a:gd name="T25" fmla="*/ 18 h 26"/>
                  <a:gd name="T26" fmla="*/ 10 w 24"/>
                  <a:gd name="T27" fmla="*/ 16 h 26"/>
                  <a:gd name="T28" fmla="*/ 12 w 24"/>
                  <a:gd name="T29" fmla="*/ 12 h 26"/>
                  <a:gd name="T30" fmla="*/ 12 w 24"/>
                  <a:gd name="T31" fmla="*/ 10 h 26"/>
                  <a:gd name="T32" fmla="*/ 6 w 24"/>
                  <a:gd name="T33" fmla="*/ 8 h 26"/>
                  <a:gd name="T34" fmla="*/ 2 w 24"/>
                  <a:gd name="T35" fmla="*/ 6 h 26"/>
                  <a:gd name="T36" fmla="*/ 0 w 24"/>
                  <a:gd name="T37" fmla="*/ 6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26">
                    <a:moveTo>
                      <a:pt x="0" y="6"/>
                    </a:moveTo>
                    <a:lnTo>
                      <a:pt x="4" y="4"/>
                    </a:lnTo>
                    <a:lnTo>
                      <a:pt x="6" y="2"/>
                    </a:lnTo>
                    <a:lnTo>
                      <a:pt x="10" y="0"/>
                    </a:lnTo>
                    <a:lnTo>
                      <a:pt x="12" y="0"/>
                    </a:lnTo>
                    <a:lnTo>
                      <a:pt x="14" y="2"/>
                    </a:lnTo>
                    <a:lnTo>
                      <a:pt x="14" y="6"/>
                    </a:lnTo>
                    <a:lnTo>
                      <a:pt x="18" y="12"/>
                    </a:lnTo>
                    <a:lnTo>
                      <a:pt x="24" y="18"/>
                    </a:lnTo>
                    <a:lnTo>
                      <a:pt x="24" y="24"/>
                    </a:lnTo>
                    <a:lnTo>
                      <a:pt x="22" y="26"/>
                    </a:lnTo>
                    <a:lnTo>
                      <a:pt x="14" y="22"/>
                    </a:lnTo>
                    <a:lnTo>
                      <a:pt x="12" y="18"/>
                    </a:lnTo>
                    <a:lnTo>
                      <a:pt x="10" y="16"/>
                    </a:lnTo>
                    <a:lnTo>
                      <a:pt x="12" y="12"/>
                    </a:lnTo>
                    <a:lnTo>
                      <a:pt x="12" y="10"/>
                    </a:lnTo>
                    <a:lnTo>
                      <a:pt x="6" y="8"/>
                    </a:lnTo>
                    <a:lnTo>
                      <a:pt x="2" y="6"/>
                    </a:lnTo>
                    <a:lnTo>
                      <a:pt x="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1" name="Freeform 230"/>
              <p:cNvSpPr>
                <a:spLocks noChangeAspect="1"/>
              </p:cNvSpPr>
              <p:nvPr/>
            </p:nvSpPr>
            <p:spPr bwMode="gray">
              <a:xfrm>
                <a:off x="4416" y="2182"/>
                <a:ext cx="12" cy="10"/>
              </a:xfrm>
              <a:custGeom>
                <a:avLst/>
                <a:gdLst>
                  <a:gd name="T0" fmla="*/ 12 w 12"/>
                  <a:gd name="T1" fmla="*/ 2 h 10"/>
                  <a:gd name="T2" fmla="*/ 10 w 12"/>
                  <a:gd name="T3" fmla="*/ 6 h 10"/>
                  <a:gd name="T4" fmla="*/ 10 w 12"/>
                  <a:gd name="T5" fmla="*/ 10 h 10"/>
                  <a:gd name="T6" fmla="*/ 4 w 12"/>
                  <a:gd name="T7" fmla="*/ 10 h 10"/>
                  <a:gd name="T8" fmla="*/ 2 w 12"/>
                  <a:gd name="T9" fmla="*/ 8 h 10"/>
                  <a:gd name="T10" fmla="*/ 0 w 12"/>
                  <a:gd name="T11" fmla="*/ 4 h 10"/>
                  <a:gd name="T12" fmla="*/ 2 w 12"/>
                  <a:gd name="T13" fmla="*/ 2 h 10"/>
                  <a:gd name="T14" fmla="*/ 4 w 12"/>
                  <a:gd name="T15" fmla="*/ 0 h 10"/>
                  <a:gd name="T16" fmla="*/ 12 w 12"/>
                  <a:gd name="T17" fmla="*/ 2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10">
                    <a:moveTo>
                      <a:pt x="12" y="2"/>
                    </a:moveTo>
                    <a:lnTo>
                      <a:pt x="10" y="6"/>
                    </a:lnTo>
                    <a:lnTo>
                      <a:pt x="10" y="10"/>
                    </a:lnTo>
                    <a:lnTo>
                      <a:pt x="4" y="10"/>
                    </a:lnTo>
                    <a:lnTo>
                      <a:pt x="2" y="8"/>
                    </a:lnTo>
                    <a:lnTo>
                      <a:pt x="0" y="4"/>
                    </a:lnTo>
                    <a:lnTo>
                      <a:pt x="2" y="2"/>
                    </a:lnTo>
                    <a:lnTo>
                      <a:pt x="4" y="0"/>
                    </a:lnTo>
                    <a:lnTo>
                      <a:pt x="12"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2" name="Freeform 231"/>
              <p:cNvSpPr>
                <a:spLocks noChangeAspect="1"/>
              </p:cNvSpPr>
              <p:nvPr/>
            </p:nvSpPr>
            <p:spPr bwMode="gray">
              <a:xfrm>
                <a:off x="4272" y="2152"/>
                <a:ext cx="10" cy="12"/>
              </a:xfrm>
              <a:custGeom>
                <a:avLst/>
                <a:gdLst>
                  <a:gd name="T0" fmla="*/ 6 w 10"/>
                  <a:gd name="T1" fmla="*/ 0 h 12"/>
                  <a:gd name="T2" fmla="*/ 6 w 10"/>
                  <a:gd name="T3" fmla="*/ 6 h 12"/>
                  <a:gd name="T4" fmla="*/ 10 w 10"/>
                  <a:gd name="T5" fmla="*/ 8 h 12"/>
                  <a:gd name="T6" fmla="*/ 10 w 10"/>
                  <a:gd name="T7" fmla="*/ 12 h 12"/>
                  <a:gd name="T8" fmla="*/ 6 w 10"/>
                  <a:gd name="T9" fmla="*/ 12 h 12"/>
                  <a:gd name="T10" fmla="*/ 4 w 10"/>
                  <a:gd name="T11" fmla="*/ 10 h 12"/>
                  <a:gd name="T12" fmla="*/ 2 w 10"/>
                  <a:gd name="T13" fmla="*/ 8 h 12"/>
                  <a:gd name="T14" fmla="*/ 0 w 10"/>
                  <a:gd name="T15" fmla="*/ 4 h 12"/>
                  <a:gd name="T16" fmla="*/ 2 w 10"/>
                  <a:gd name="T17" fmla="*/ 0 h 12"/>
                  <a:gd name="T18" fmla="*/ 4 w 10"/>
                  <a:gd name="T19" fmla="*/ 0 h 12"/>
                  <a:gd name="T20" fmla="*/ 6 w 10"/>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2">
                    <a:moveTo>
                      <a:pt x="6" y="0"/>
                    </a:moveTo>
                    <a:lnTo>
                      <a:pt x="6" y="6"/>
                    </a:lnTo>
                    <a:lnTo>
                      <a:pt x="10" y="8"/>
                    </a:lnTo>
                    <a:lnTo>
                      <a:pt x="10" y="12"/>
                    </a:lnTo>
                    <a:lnTo>
                      <a:pt x="6" y="12"/>
                    </a:lnTo>
                    <a:lnTo>
                      <a:pt x="4" y="10"/>
                    </a:lnTo>
                    <a:lnTo>
                      <a:pt x="2" y="8"/>
                    </a:lnTo>
                    <a:lnTo>
                      <a:pt x="0" y="4"/>
                    </a:lnTo>
                    <a:lnTo>
                      <a:pt x="2" y="0"/>
                    </a:lnTo>
                    <a:lnTo>
                      <a:pt x="4" y="0"/>
                    </a:lnTo>
                    <a:lnTo>
                      <a:pt x="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3" name="Freeform 232"/>
              <p:cNvSpPr>
                <a:spLocks noChangeAspect="1"/>
              </p:cNvSpPr>
              <p:nvPr/>
            </p:nvSpPr>
            <p:spPr bwMode="gray">
              <a:xfrm>
                <a:off x="4250" y="2108"/>
                <a:ext cx="12" cy="14"/>
              </a:xfrm>
              <a:custGeom>
                <a:avLst/>
                <a:gdLst>
                  <a:gd name="T0" fmla="*/ 12 w 12"/>
                  <a:gd name="T1" fmla="*/ 8 h 14"/>
                  <a:gd name="T2" fmla="*/ 10 w 12"/>
                  <a:gd name="T3" fmla="*/ 12 h 14"/>
                  <a:gd name="T4" fmla="*/ 8 w 12"/>
                  <a:gd name="T5" fmla="*/ 14 h 14"/>
                  <a:gd name="T6" fmla="*/ 4 w 12"/>
                  <a:gd name="T7" fmla="*/ 12 h 14"/>
                  <a:gd name="T8" fmla="*/ 0 w 12"/>
                  <a:gd name="T9" fmla="*/ 8 h 14"/>
                  <a:gd name="T10" fmla="*/ 0 w 12"/>
                  <a:gd name="T11" fmla="*/ 6 h 14"/>
                  <a:gd name="T12" fmla="*/ 0 w 12"/>
                  <a:gd name="T13" fmla="*/ 0 h 14"/>
                  <a:gd name="T14" fmla="*/ 6 w 12"/>
                  <a:gd name="T15" fmla="*/ 4 h 14"/>
                  <a:gd name="T16" fmla="*/ 10 w 12"/>
                  <a:gd name="T17" fmla="*/ 6 h 14"/>
                  <a:gd name="T18" fmla="*/ 12 w 12"/>
                  <a:gd name="T19" fmla="*/ 8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4">
                    <a:moveTo>
                      <a:pt x="12" y="8"/>
                    </a:moveTo>
                    <a:lnTo>
                      <a:pt x="10" y="12"/>
                    </a:lnTo>
                    <a:lnTo>
                      <a:pt x="8" y="14"/>
                    </a:lnTo>
                    <a:lnTo>
                      <a:pt x="4" y="12"/>
                    </a:lnTo>
                    <a:lnTo>
                      <a:pt x="0" y="8"/>
                    </a:lnTo>
                    <a:lnTo>
                      <a:pt x="0" y="6"/>
                    </a:lnTo>
                    <a:lnTo>
                      <a:pt x="0" y="0"/>
                    </a:lnTo>
                    <a:lnTo>
                      <a:pt x="6" y="4"/>
                    </a:lnTo>
                    <a:lnTo>
                      <a:pt x="10"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4" name="Freeform 233"/>
              <p:cNvSpPr>
                <a:spLocks noChangeAspect="1"/>
              </p:cNvSpPr>
              <p:nvPr/>
            </p:nvSpPr>
            <p:spPr bwMode="gray">
              <a:xfrm>
                <a:off x="4768" y="2340"/>
                <a:ext cx="20" cy="10"/>
              </a:xfrm>
              <a:custGeom>
                <a:avLst/>
                <a:gdLst>
                  <a:gd name="T0" fmla="*/ 0 w 20"/>
                  <a:gd name="T1" fmla="*/ 0 h 10"/>
                  <a:gd name="T2" fmla="*/ 0 w 20"/>
                  <a:gd name="T3" fmla="*/ 8 h 10"/>
                  <a:gd name="T4" fmla="*/ 4 w 20"/>
                  <a:gd name="T5" fmla="*/ 10 h 10"/>
                  <a:gd name="T6" fmla="*/ 10 w 20"/>
                  <a:gd name="T7" fmla="*/ 10 h 10"/>
                  <a:gd name="T8" fmla="*/ 14 w 20"/>
                  <a:gd name="T9" fmla="*/ 10 h 10"/>
                  <a:gd name="T10" fmla="*/ 16 w 20"/>
                  <a:gd name="T11" fmla="*/ 6 h 10"/>
                  <a:gd name="T12" fmla="*/ 20 w 20"/>
                  <a:gd name="T13" fmla="*/ 2 h 10"/>
                  <a:gd name="T14" fmla="*/ 16 w 20"/>
                  <a:gd name="T15" fmla="*/ 0 h 10"/>
                  <a:gd name="T16" fmla="*/ 10 w 20"/>
                  <a:gd name="T17" fmla="*/ 0 h 10"/>
                  <a:gd name="T18" fmla="*/ 0 w 20"/>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0">
                    <a:moveTo>
                      <a:pt x="0" y="0"/>
                    </a:moveTo>
                    <a:lnTo>
                      <a:pt x="0" y="8"/>
                    </a:lnTo>
                    <a:lnTo>
                      <a:pt x="4" y="10"/>
                    </a:lnTo>
                    <a:lnTo>
                      <a:pt x="10" y="10"/>
                    </a:lnTo>
                    <a:lnTo>
                      <a:pt x="14" y="10"/>
                    </a:lnTo>
                    <a:lnTo>
                      <a:pt x="16" y="6"/>
                    </a:lnTo>
                    <a:lnTo>
                      <a:pt x="20" y="2"/>
                    </a:lnTo>
                    <a:lnTo>
                      <a:pt x="16" y="0"/>
                    </a:lnTo>
                    <a:lnTo>
                      <a:pt x="10" y="0"/>
                    </a:lnTo>
                    <a:lnTo>
                      <a:pt x="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5" name="Freeform 234"/>
              <p:cNvSpPr>
                <a:spLocks noChangeAspect="1"/>
              </p:cNvSpPr>
              <p:nvPr/>
            </p:nvSpPr>
            <p:spPr bwMode="gray">
              <a:xfrm>
                <a:off x="4806" y="2874"/>
                <a:ext cx="66" cy="58"/>
              </a:xfrm>
              <a:custGeom>
                <a:avLst/>
                <a:gdLst>
                  <a:gd name="T0" fmla="*/ 18 w 66"/>
                  <a:gd name="T1" fmla="*/ 2 h 58"/>
                  <a:gd name="T2" fmla="*/ 24 w 66"/>
                  <a:gd name="T3" fmla="*/ 8 h 58"/>
                  <a:gd name="T4" fmla="*/ 28 w 66"/>
                  <a:gd name="T5" fmla="*/ 10 h 58"/>
                  <a:gd name="T6" fmla="*/ 32 w 66"/>
                  <a:gd name="T7" fmla="*/ 12 h 58"/>
                  <a:gd name="T8" fmla="*/ 40 w 66"/>
                  <a:gd name="T9" fmla="*/ 12 h 58"/>
                  <a:gd name="T10" fmla="*/ 46 w 66"/>
                  <a:gd name="T11" fmla="*/ 10 h 58"/>
                  <a:gd name="T12" fmla="*/ 58 w 66"/>
                  <a:gd name="T13" fmla="*/ 6 h 58"/>
                  <a:gd name="T14" fmla="*/ 66 w 66"/>
                  <a:gd name="T15" fmla="*/ 6 h 58"/>
                  <a:gd name="T16" fmla="*/ 66 w 66"/>
                  <a:gd name="T17" fmla="*/ 8 h 58"/>
                  <a:gd name="T18" fmla="*/ 64 w 66"/>
                  <a:gd name="T19" fmla="*/ 12 h 58"/>
                  <a:gd name="T20" fmla="*/ 60 w 66"/>
                  <a:gd name="T21" fmla="*/ 16 h 58"/>
                  <a:gd name="T22" fmla="*/ 56 w 66"/>
                  <a:gd name="T23" fmla="*/ 24 h 58"/>
                  <a:gd name="T24" fmla="*/ 54 w 66"/>
                  <a:gd name="T25" fmla="*/ 32 h 58"/>
                  <a:gd name="T26" fmla="*/ 50 w 66"/>
                  <a:gd name="T27" fmla="*/ 34 h 58"/>
                  <a:gd name="T28" fmla="*/ 46 w 66"/>
                  <a:gd name="T29" fmla="*/ 36 h 58"/>
                  <a:gd name="T30" fmla="*/ 42 w 66"/>
                  <a:gd name="T31" fmla="*/ 42 h 58"/>
                  <a:gd name="T32" fmla="*/ 38 w 66"/>
                  <a:gd name="T33" fmla="*/ 48 h 58"/>
                  <a:gd name="T34" fmla="*/ 34 w 66"/>
                  <a:gd name="T35" fmla="*/ 50 h 58"/>
                  <a:gd name="T36" fmla="*/ 32 w 66"/>
                  <a:gd name="T37" fmla="*/ 52 h 58"/>
                  <a:gd name="T38" fmla="*/ 30 w 66"/>
                  <a:gd name="T39" fmla="*/ 50 h 58"/>
                  <a:gd name="T40" fmla="*/ 28 w 66"/>
                  <a:gd name="T41" fmla="*/ 46 h 58"/>
                  <a:gd name="T42" fmla="*/ 18 w 66"/>
                  <a:gd name="T43" fmla="*/ 54 h 58"/>
                  <a:gd name="T44" fmla="*/ 16 w 66"/>
                  <a:gd name="T45" fmla="*/ 56 h 58"/>
                  <a:gd name="T46" fmla="*/ 10 w 66"/>
                  <a:gd name="T47" fmla="*/ 58 h 58"/>
                  <a:gd name="T48" fmla="*/ 4 w 66"/>
                  <a:gd name="T49" fmla="*/ 56 h 58"/>
                  <a:gd name="T50" fmla="*/ 0 w 66"/>
                  <a:gd name="T51" fmla="*/ 52 h 58"/>
                  <a:gd name="T52" fmla="*/ 0 w 66"/>
                  <a:gd name="T53" fmla="*/ 48 h 58"/>
                  <a:gd name="T54" fmla="*/ 0 w 66"/>
                  <a:gd name="T55" fmla="*/ 42 h 58"/>
                  <a:gd name="T56" fmla="*/ 0 w 66"/>
                  <a:gd name="T57" fmla="*/ 38 h 58"/>
                  <a:gd name="T58" fmla="*/ 2 w 66"/>
                  <a:gd name="T59" fmla="*/ 36 h 58"/>
                  <a:gd name="T60" fmla="*/ 6 w 66"/>
                  <a:gd name="T61" fmla="*/ 32 h 58"/>
                  <a:gd name="T62" fmla="*/ 8 w 66"/>
                  <a:gd name="T63" fmla="*/ 32 h 58"/>
                  <a:gd name="T64" fmla="*/ 8 w 66"/>
                  <a:gd name="T65" fmla="*/ 28 h 58"/>
                  <a:gd name="T66" fmla="*/ 6 w 66"/>
                  <a:gd name="T67" fmla="*/ 20 h 58"/>
                  <a:gd name="T68" fmla="*/ 8 w 66"/>
                  <a:gd name="T69" fmla="*/ 16 h 58"/>
                  <a:gd name="T70" fmla="*/ 12 w 66"/>
                  <a:gd name="T71" fmla="*/ 8 h 58"/>
                  <a:gd name="T72" fmla="*/ 18 w 66"/>
                  <a:gd name="T73" fmla="*/ 0 h 58"/>
                  <a:gd name="T74" fmla="*/ 18 w 66"/>
                  <a:gd name="T75" fmla="*/ 4 h 58"/>
                  <a:gd name="T76" fmla="*/ 18 w 66"/>
                  <a:gd name="T77" fmla="*/ 2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6" h="58">
                    <a:moveTo>
                      <a:pt x="18" y="2"/>
                    </a:moveTo>
                    <a:lnTo>
                      <a:pt x="24" y="8"/>
                    </a:lnTo>
                    <a:lnTo>
                      <a:pt x="28" y="10"/>
                    </a:lnTo>
                    <a:lnTo>
                      <a:pt x="32" y="12"/>
                    </a:lnTo>
                    <a:lnTo>
                      <a:pt x="40" y="12"/>
                    </a:lnTo>
                    <a:lnTo>
                      <a:pt x="46" y="10"/>
                    </a:lnTo>
                    <a:lnTo>
                      <a:pt x="58" y="6"/>
                    </a:lnTo>
                    <a:lnTo>
                      <a:pt x="66" y="6"/>
                    </a:lnTo>
                    <a:lnTo>
                      <a:pt x="66" y="8"/>
                    </a:lnTo>
                    <a:lnTo>
                      <a:pt x="64" y="12"/>
                    </a:lnTo>
                    <a:lnTo>
                      <a:pt x="60" y="16"/>
                    </a:lnTo>
                    <a:lnTo>
                      <a:pt x="56" y="24"/>
                    </a:lnTo>
                    <a:lnTo>
                      <a:pt x="54" y="32"/>
                    </a:lnTo>
                    <a:lnTo>
                      <a:pt x="50" y="34"/>
                    </a:lnTo>
                    <a:lnTo>
                      <a:pt x="46" y="36"/>
                    </a:lnTo>
                    <a:lnTo>
                      <a:pt x="42" y="42"/>
                    </a:lnTo>
                    <a:lnTo>
                      <a:pt x="38" y="48"/>
                    </a:lnTo>
                    <a:lnTo>
                      <a:pt x="34" y="50"/>
                    </a:lnTo>
                    <a:lnTo>
                      <a:pt x="32" y="52"/>
                    </a:lnTo>
                    <a:lnTo>
                      <a:pt x="30" y="50"/>
                    </a:lnTo>
                    <a:lnTo>
                      <a:pt x="28" y="46"/>
                    </a:lnTo>
                    <a:lnTo>
                      <a:pt x="18" y="54"/>
                    </a:lnTo>
                    <a:lnTo>
                      <a:pt x="16" y="56"/>
                    </a:lnTo>
                    <a:lnTo>
                      <a:pt x="10" y="58"/>
                    </a:lnTo>
                    <a:lnTo>
                      <a:pt x="4" y="56"/>
                    </a:lnTo>
                    <a:lnTo>
                      <a:pt x="0" y="52"/>
                    </a:lnTo>
                    <a:lnTo>
                      <a:pt x="0" y="48"/>
                    </a:lnTo>
                    <a:lnTo>
                      <a:pt x="0" y="42"/>
                    </a:lnTo>
                    <a:lnTo>
                      <a:pt x="0" y="38"/>
                    </a:lnTo>
                    <a:lnTo>
                      <a:pt x="2" y="36"/>
                    </a:lnTo>
                    <a:lnTo>
                      <a:pt x="6" y="32"/>
                    </a:lnTo>
                    <a:lnTo>
                      <a:pt x="8" y="32"/>
                    </a:lnTo>
                    <a:lnTo>
                      <a:pt x="8" y="28"/>
                    </a:lnTo>
                    <a:lnTo>
                      <a:pt x="6" y="20"/>
                    </a:lnTo>
                    <a:lnTo>
                      <a:pt x="8" y="16"/>
                    </a:lnTo>
                    <a:lnTo>
                      <a:pt x="12" y="8"/>
                    </a:lnTo>
                    <a:lnTo>
                      <a:pt x="18" y="0"/>
                    </a:lnTo>
                    <a:lnTo>
                      <a:pt x="18" y="4"/>
                    </a:lnTo>
                    <a:lnTo>
                      <a:pt x="1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6" name="Freeform 235"/>
              <p:cNvSpPr>
                <a:spLocks noChangeAspect="1"/>
              </p:cNvSpPr>
              <p:nvPr/>
            </p:nvSpPr>
            <p:spPr bwMode="gray">
              <a:xfrm>
                <a:off x="5070" y="2878"/>
                <a:ext cx="184" cy="114"/>
              </a:xfrm>
              <a:custGeom>
                <a:avLst/>
                <a:gdLst>
                  <a:gd name="T0" fmla="*/ 110 w 184"/>
                  <a:gd name="T1" fmla="*/ 42 h 114"/>
                  <a:gd name="T2" fmla="*/ 120 w 184"/>
                  <a:gd name="T3" fmla="*/ 32 h 114"/>
                  <a:gd name="T4" fmla="*/ 132 w 184"/>
                  <a:gd name="T5" fmla="*/ 24 h 114"/>
                  <a:gd name="T6" fmla="*/ 138 w 184"/>
                  <a:gd name="T7" fmla="*/ 22 h 114"/>
                  <a:gd name="T8" fmla="*/ 144 w 184"/>
                  <a:gd name="T9" fmla="*/ 18 h 114"/>
                  <a:gd name="T10" fmla="*/ 154 w 184"/>
                  <a:gd name="T11" fmla="*/ 6 h 114"/>
                  <a:gd name="T12" fmla="*/ 162 w 184"/>
                  <a:gd name="T13" fmla="*/ 2 h 114"/>
                  <a:gd name="T14" fmla="*/ 166 w 184"/>
                  <a:gd name="T15" fmla="*/ 0 h 114"/>
                  <a:gd name="T16" fmla="*/ 172 w 184"/>
                  <a:gd name="T17" fmla="*/ 2 h 114"/>
                  <a:gd name="T18" fmla="*/ 168 w 184"/>
                  <a:gd name="T19" fmla="*/ 6 h 114"/>
                  <a:gd name="T20" fmla="*/ 166 w 184"/>
                  <a:gd name="T21" fmla="*/ 14 h 114"/>
                  <a:gd name="T22" fmla="*/ 172 w 184"/>
                  <a:gd name="T23" fmla="*/ 12 h 114"/>
                  <a:gd name="T24" fmla="*/ 176 w 184"/>
                  <a:gd name="T25" fmla="*/ 10 h 114"/>
                  <a:gd name="T26" fmla="*/ 184 w 184"/>
                  <a:gd name="T27" fmla="*/ 6 h 114"/>
                  <a:gd name="T28" fmla="*/ 184 w 184"/>
                  <a:gd name="T29" fmla="*/ 16 h 114"/>
                  <a:gd name="T30" fmla="*/ 178 w 184"/>
                  <a:gd name="T31" fmla="*/ 18 h 114"/>
                  <a:gd name="T32" fmla="*/ 176 w 184"/>
                  <a:gd name="T33" fmla="*/ 22 h 114"/>
                  <a:gd name="T34" fmla="*/ 172 w 184"/>
                  <a:gd name="T35" fmla="*/ 28 h 114"/>
                  <a:gd name="T36" fmla="*/ 168 w 184"/>
                  <a:gd name="T37" fmla="*/ 32 h 114"/>
                  <a:gd name="T38" fmla="*/ 164 w 184"/>
                  <a:gd name="T39" fmla="*/ 34 h 114"/>
                  <a:gd name="T40" fmla="*/ 158 w 184"/>
                  <a:gd name="T41" fmla="*/ 36 h 114"/>
                  <a:gd name="T42" fmla="*/ 140 w 184"/>
                  <a:gd name="T43" fmla="*/ 46 h 114"/>
                  <a:gd name="T44" fmla="*/ 132 w 184"/>
                  <a:gd name="T45" fmla="*/ 52 h 114"/>
                  <a:gd name="T46" fmla="*/ 130 w 184"/>
                  <a:gd name="T47" fmla="*/ 54 h 114"/>
                  <a:gd name="T48" fmla="*/ 128 w 184"/>
                  <a:gd name="T49" fmla="*/ 56 h 114"/>
                  <a:gd name="T50" fmla="*/ 128 w 184"/>
                  <a:gd name="T51" fmla="*/ 60 h 114"/>
                  <a:gd name="T52" fmla="*/ 122 w 184"/>
                  <a:gd name="T53" fmla="*/ 64 h 114"/>
                  <a:gd name="T54" fmla="*/ 114 w 184"/>
                  <a:gd name="T55" fmla="*/ 64 h 114"/>
                  <a:gd name="T56" fmla="*/ 102 w 184"/>
                  <a:gd name="T57" fmla="*/ 66 h 114"/>
                  <a:gd name="T58" fmla="*/ 94 w 184"/>
                  <a:gd name="T59" fmla="*/ 70 h 114"/>
                  <a:gd name="T60" fmla="*/ 86 w 184"/>
                  <a:gd name="T61" fmla="*/ 78 h 114"/>
                  <a:gd name="T62" fmla="*/ 74 w 184"/>
                  <a:gd name="T63" fmla="*/ 90 h 114"/>
                  <a:gd name="T64" fmla="*/ 70 w 184"/>
                  <a:gd name="T65" fmla="*/ 94 h 114"/>
                  <a:gd name="T66" fmla="*/ 66 w 184"/>
                  <a:gd name="T67" fmla="*/ 98 h 114"/>
                  <a:gd name="T68" fmla="*/ 54 w 184"/>
                  <a:gd name="T69" fmla="*/ 100 h 114"/>
                  <a:gd name="T70" fmla="*/ 50 w 184"/>
                  <a:gd name="T71" fmla="*/ 104 h 114"/>
                  <a:gd name="T72" fmla="*/ 42 w 184"/>
                  <a:gd name="T73" fmla="*/ 110 h 114"/>
                  <a:gd name="T74" fmla="*/ 36 w 184"/>
                  <a:gd name="T75" fmla="*/ 112 h 114"/>
                  <a:gd name="T76" fmla="*/ 28 w 184"/>
                  <a:gd name="T77" fmla="*/ 114 h 114"/>
                  <a:gd name="T78" fmla="*/ 20 w 184"/>
                  <a:gd name="T79" fmla="*/ 112 h 114"/>
                  <a:gd name="T80" fmla="*/ 10 w 184"/>
                  <a:gd name="T81" fmla="*/ 108 h 114"/>
                  <a:gd name="T82" fmla="*/ 2 w 184"/>
                  <a:gd name="T83" fmla="*/ 102 h 114"/>
                  <a:gd name="T84" fmla="*/ 0 w 184"/>
                  <a:gd name="T85" fmla="*/ 100 h 114"/>
                  <a:gd name="T86" fmla="*/ 0 w 184"/>
                  <a:gd name="T87" fmla="*/ 96 h 114"/>
                  <a:gd name="T88" fmla="*/ 8 w 184"/>
                  <a:gd name="T89" fmla="*/ 90 h 114"/>
                  <a:gd name="T90" fmla="*/ 20 w 184"/>
                  <a:gd name="T91" fmla="*/ 84 h 114"/>
                  <a:gd name="T92" fmla="*/ 30 w 184"/>
                  <a:gd name="T93" fmla="*/ 78 h 114"/>
                  <a:gd name="T94" fmla="*/ 40 w 184"/>
                  <a:gd name="T95" fmla="*/ 72 h 114"/>
                  <a:gd name="T96" fmla="*/ 62 w 184"/>
                  <a:gd name="T97" fmla="*/ 60 h 114"/>
                  <a:gd name="T98" fmla="*/ 68 w 184"/>
                  <a:gd name="T99" fmla="*/ 58 h 114"/>
                  <a:gd name="T100" fmla="*/ 72 w 184"/>
                  <a:gd name="T101" fmla="*/ 58 h 114"/>
                  <a:gd name="T102" fmla="*/ 82 w 184"/>
                  <a:gd name="T103" fmla="*/ 58 h 114"/>
                  <a:gd name="T104" fmla="*/ 96 w 184"/>
                  <a:gd name="T105" fmla="*/ 52 h 114"/>
                  <a:gd name="T106" fmla="*/ 110 w 184"/>
                  <a:gd name="T107" fmla="*/ 42 h 1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4" h="114">
                    <a:moveTo>
                      <a:pt x="110" y="42"/>
                    </a:moveTo>
                    <a:lnTo>
                      <a:pt x="120" y="32"/>
                    </a:lnTo>
                    <a:lnTo>
                      <a:pt x="132" y="24"/>
                    </a:lnTo>
                    <a:lnTo>
                      <a:pt x="138" y="22"/>
                    </a:lnTo>
                    <a:lnTo>
                      <a:pt x="144" y="18"/>
                    </a:lnTo>
                    <a:lnTo>
                      <a:pt x="154" y="6"/>
                    </a:lnTo>
                    <a:lnTo>
                      <a:pt x="162" y="2"/>
                    </a:lnTo>
                    <a:lnTo>
                      <a:pt x="166" y="0"/>
                    </a:lnTo>
                    <a:lnTo>
                      <a:pt x="172" y="2"/>
                    </a:lnTo>
                    <a:lnTo>
                      <a:pt x="168" y="6"/>
                    </a:lnTo>
                    <a:lnTo>
                      <a:pt x="166" y="14"/>
                    </a:lnTo>
                    <a:lnTo>
                      <a:pt x="172" y="12"/>
                    </a:lnTo>
                    <a:lnTo>
                      <a:pt x="176" y="10"/>
                    </a:lnTo>
                    <a:lnTo>
                      <a:pt x="184" y="6"/>
                    </a:lnTo>
                    <a:lnTo>
                      <a:pt x="184" y="16"/>
                    </a:lnTo>
                    <a:lnTo>
                      <a:pt x="178" y="18"/>
                    </a:lnTo>
                    <a:lnTo>
                      <a:pt x="176" y="22"/>
                    </a:lnTo>
                    <a:lnTo>
                      <a:pt x="172" y="28"/>
                    </a:lnTo>
                    <a:lnTo>
                      <a:pt x="168" y="32"/>
                    </a:lnTo>
                    <a:lnTo>
                      <a:pt x="164" y="34"/>
                    </a:lnTo>
                    <a:lnTo>
                      <a:pt x="158" y="36"/>
                    </a:lnTo>
                    <a:lnTo>
                      <a:pt x="140" y="46"/>
                    </a:lnTo>
                    <a:lnTo>
                      <a:pt x="132" y="52"/>
                    </a:lnTo>
                    <a:lnTo>
                      <a:pt x="130" y="54"/>
                    </a:lnTo>
                    <a:lnTo>
                      <a:pt x="128" y="56"/>
                    </a:lnTo>
                    <a:lnTo>
                      <a:pt x="128" y="60"/>
                    </a:lnTo>
                    <a:lnTo>
                      <a:pt x="122" y="64"/>
                    </a:lnTo>
                    <a:lnTo>
                      <a:pt x="114" y="64"/>
                    </a:lnTo>
                    <a:lnTo>
                      <a:pt x="102" y="66"/>
                    </a:lnTo>
                    <a:lnTo>
                      <a:pt x="94" y="70"/>
                    </a:lnTo>
                    <a:lnTo>
                      <a:pt x="86" y="78"/>
                    </a:lnTo>
                    <a:lnTo>
                      <a:pt x="74" y="90"/>
                    </a:lnTo>
                    <a:lnTo>
                      <a:pt x="70" y="94"/>
                    </a:lnTo>
                    <a:lnTo>
                      <a:pt x="66" y="98"/>
                    </a:lnTo>
                    <a:lnTo>
                      <a:pt x="54" y="100"/>
                    </a:lnTo>
                    <a:lnTo>
                      <a:pt x="50" y="104"/>
                    </a:lnTo>
                    <a:lnTo>
                      <a:pt x="42" y="110"/>
                    </a:lnTo>
                    <a:lnTo>
                      <a:pt x="36" y="112"/>
                    </a:lnTo>
                    <a:lnTo>
                      <a:pt x="28" y="114"/>
                    </a:lnTo>
                    <a:lnTo>
                      <a:pt x="20" y="112"/>
                    </a:lnTo>
                    <a:lnTo>
                      <a:pt x="10" y="108"/>
                    </a:lnTo>
                    <a:lnTo>
                      <a:pt x="2" y="102"/>
                    </a:lnTo>
                    <a:lnTo>
                      <a:pt x="0" y="100"/>
                    </a:lnTo>
                    <a:lnTo>
                      <a:pt x="0" y="96"/>
                    </a:lnTo>
                    <a:lnTo>
                      <a:pt x="8" y="90"/>
                    </a:lnTo>
                    <a:lnTo>
                      <a:pt x="20" y="84"/>
                    </a:lnTo>
                    <a:lnTo>
                      <a:pt x="30" y="78"/>
                    </a:lnTo>
                    <a:lnTo>
                      <a:pt x="40" y="72"/>
                    </a:lnTo>
                    <a:lnTo>
                      <a:pt x="62" y="60"/>
                    </a:lnTo>
                    <a:lnTo>
                      <a:pt x="68" y="58"/>
                    </a:lnTo>
                    <a:lnTo>
                      <a:pt x="72" y="58"/>
                    </a:lnTo>
                    <a:lnTo>
                      <a:pt x="82" y="58"/>
                    </a:lnTo>
                    <a:lnTo>
                      <a:pt x="96" y="52"/>
                    </a:lnTo>
                    <a:lnTo>
                      <a:pt x="110"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7" name="Freeform 236"/>
              <p:cNvSpPr>
                <a:spLocks noChangeAspect="1"/>
              </p:cNvSpPr>
              <p:nvPr/>
            </p:nvSpPr>
            <p:spPr bwMode="gray">
              <a:xfrm>
                <a:off x="5258" y="2768"/>
                <a:ext cx="106" cy="132"/>
              </a:xfrm>
              <a:custGeom>
                <a:avLst/>
                <a:gdLst>
                  <a:gd name="T0" fmla="*/ 2 w 106"/>
                  <a:gd name="T1" fmla="*/ 130 h 132"/>
                  <a:gd name="T2" fmla="*/ 0 w 106"/>
                  <a:gd name="T3" fmla="*/ 122 h 132"/>
                  <a:gd name="T4" fmla="*/ 6 w 106"/>
                  <a:gd name="T5" fmla="*/ 120 h 132"/>
                  <a:gd name="T6" fmla="*/ 18 w 106"/>
                  <a:gd name="T7" fmla="*/ 114 h 132"/>
                  <a:gd name="T8" fmla="*/ 24 w 106"/>
                  <a:gd name="T9" fmla="*/ 104 h 132"/>
                  <a:gd name="T10" fmla="*/ 12 w 106"/>
                  <a:gd name="T11" fmla="*/ 94 h 132"/>
                  <a:gd name="T12" fmla="*/ 14 w 106"/>
                  <a:gd name="T13" fmla="*/ 86 h 132"/>
                  <a:gd name="T14" fmla="*/ 18 w 106"/>
                  <a:gd name="T15" fmla="*/ 84 h 132"/>
                  <a:gd name="T16" fmla="*/ 26 w 106"/>
                  <a:gd name="T17" fmla="*/ 84 h 132"/>
                  <a:gd name="T18" fmla="*/ 34 w 106"/>
                  <a:gd name="T19" fmla="*/ 78 h 132"/>
                  <a:gd name="T20" fmla="*/ 44 w 106"/>
                  <a:gd name="T21" fmla="*/ 68 h 132"/>
                  <a:gd name="T22" fmla="*/ 52 w 106"/>
                  <a:gd name="T23" fmla="*/ 54 h 132"/>
                  <a:gd name="T24" fmla="*/ 58 w 106"/>
                  <a:gd name="T25" fmla="*/ 34 h 132"/>
                  <a:gd name="T26" fmla="*/ 52 w 106"/>
                  <a:gd name="T27" fmla="*/ 30 h 132"/>
                  <a:gd name="T28" fmla="*/ 52 w 106"/>
                  <a:gd name="T29" fmla="*/ 22 h 132"/>
                  <a:gd name="T30" fmla="*/ 52 w 106"/>
                  <a:gd name="T31" fmla="*/ 16 h 132"/>
                  <a:gd name="T32" fmla="*/ 54 w 106"/>
                  <a:gd name="T33" fmla="*/ 4 h 132"/>
                  <a:gd name="T34" fmla="*/ 58 w 106"/>
                  <a:gd name="T35" fmla="*/ 0 h 132"/>
                  <a:gd name="T36" fmla="*/ 64 w 106"/>
                  <a:gd name="T37" fmla="*/ 8 h 132"/>
                  <a:gd name="T38" fmla="*/ 70 w 106"/>
                  <a:gd name="T39" fmla="*/ 20 h 132"/>
                  <a:gd name="T40" fmla="*/ 68 w 106"/>
                  <a:gd name="T41" fmla="*/ 26 h 132"/>
                  <a:gd name="T42" fmla="*/ 62 w 106"/>
                  <a:gd name="T43" fmla="*/ 30 h 132"/>
                  <a:gd name="T44" fmla="*/ 60 w 106"/>
                  <a:gd name="T45" fmla="*/ 38 h 132"/>
                  <a:gd name="T46" fmla="*/ 60 w 106"/>
                  <a:gd name="T47" fmla="*/ 46 h 132"/>
                  <a:gd name="T48" fmla="*/ 66 w 106"/>
                  <a:gd name="T49" fmla="*/ 46 h 132"/>
                  <a:gd name="T50" fmla="*/ 74 w 106"/>
                  <a:gd name="T51" fmla="*/ 38 h 132"/>
                  <a:gd name="T52" fmla="*/ 74 w 106"/>
                  <a:gd name="T53" fmla="*/ 44 h 132"/>
                  <a:gd name="T54" fmla="*/ 70 w 106"/>
                  <a:gd name="T55" fmla="*/ 52 h 132"/>
                  <a:gd name="T56" fmla="*/ 72 w 106"/>
                  <a:gd name="T57" fmla="*/ 60 h 132"/>
                  <a:gd name="T58" fmla="*/ 78 w 106"/>
                  <a:gd name="T59" fmla="*/ 64 h 132"/>
                  <a:gd name="T60" fmla="*/ 88 w 106"/>
                  <a:gd name="T61" fmla="*/ 60 h 132"/>
                  <a:gd name="T62" fmla="*/ 96 w 106"/>
                  <a:gd name="T63" fmla="*/ 56 h 132"/>
                  <a:gd name="T64" fmla="*/ 104 w 106"/>
                  <a:gd name="T65" fmla="*/ 60 h 132"/>
                  <a:gd name="T66" fmla="*/ 104 w 106"/>
                  <a:gd name="T67" fmla="*/ 64 h 132"/>
                  <a:gd name="T68" fmla="*/ 96 w 106"/>
                  <a:gd name="T69" fmla="*/ 70 h 132"/>
                  <a:gd name="T70" fmla="*/ 76 w 106"/>
                  <a:gd name="T71" fmla="*/ 88 h 132"/>
                  <a:gd name="T72" fmla="*/ 68 w 106"/>
                  <a:gd name="T73" fmla="*/ 86 h 132"/>
                  <a:gd name="T74" fmla="*/ 58 w 106"/>
                  <a:gd name="T75" fmla="*/ 92 h 132"/>
                  <a:gd name="T76" fmla="*/ 44 w 106"/>
                  <a:gd name="T77" fmla="*/ 108 h 132"/>
                  <a:gd name="T78" fmla="*/ 18 w 106"/>
                  <a:gd name="T79" fmla="*/ 128 h 132"/>
                  <a:gd name="T80" fmla="*/ 6 w 106"/>
                  <a:gd name="T81" fmla="*/ 132 h 1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6" h="132">
                    <a:moveTo>
                      <a:pt x="6" y="132"/>
                    </a:moveTo>
                    <a:lnTo>
                      <a:pt x="2" y="130"/>
                    </a:lnTo>
                    <a:lnTo>
                      <a:pt x="0" y="126"/>
                    </a:lnTo>
                    <a:lnTo>
                      <a:pt x="0" y="122"/>
                    </a:lnTo>
                    <a:lnTo>
                      <a:pt x="2" y="120"/>
                    </a:lnTo>
                    <a:lnTo>
                      <a:pt x="6" y="120"/>
                    </a:lnTo>
                    <a:lnTo>
                      <a:pt x="12" y="116"/>
                    </a:lnTo>
                    <a:lnTo>
                      <a:pt x="18" y="114"/>
                    </a:lnTo>
                    <a:lnTo>
                      <a:pt x="22" y="110"/>
                    </a:lnTo>
                    <a:lnTo>
                      <a:pt x="24" y="104"/>
                    </a:lnTo>
                    <a:lnTo>
                      <a:pt x="16" y="98"/>
                    </a:lnTo>
                    <a:lnTo>
                      <a:pt x="12" y="94"/>
                    </a:lnTo>
                    <a:lnTo>
                      <a:pt x="12" y="90"/>
                    </a:lnTo>
                    <a:lnTo>
                      <a:pt x="14" y="86"/>
                    </a:lnTo>
                    <a:lnTo>
                      <a:pt x="16" y="84"/>
                    </a:lnTo>
                    <a:lnTo>
                      <a:pt x="18" y="84"/>
                    </a:lnTo>
                    <a:lnTo>
                      <a:pt x="20" y="84"/>
                    </a:lnTo>
                    <a:lnTo>
                      <a:pt x="26" y="84"/>
                    </a:lnTo>
                    <a:lnTo>
                      <a:pt x="30" y="82"/>
                    </a:lnTo>
                    <a:lnTo>
                      <a:pt x="34" y="78"/>
                    </a:lnTo>
                    <a:lnTo>
                      <a:pt x="40" y="70"/>
                    </a:lnTo>
                    <a:lnTo>
                      <a:pt x="44" y="68"/>
                    </a:lnTo>
                    <a:lnTo>
                      <a:pt x="48" y="62"/>
                    </a:lnTo>
                    <a:lnTo>
                      <a:pt x="52" y="54"/>
                    </a:lnTo>
                    <a:lnTo>
                      <a:pt x="54" y="44"/>
                    </a:lnTo>
                    <a:lnTo>
                      <a:pt x="58" y="34"/>
                    </a:lnTo>
                    <a:lnTo>
                      <a:pt x="54" y="32"/>
                    </a:lnTo>
                    <a:lnTo>
                      <a:pt x="52" y="30"/>
                    </a:lnTo>
                    <a:lnTo>
                      <a:pt x="52" y="24"/>
                    </a:lnTo>
                    <a:lnTo>
                      <a:pt x="52" y="22"/>
                    </a:lnTo>
                    <a:lnTo>
                      <a:pt x="54" y="20"/>
                    </a:lnTo>
                    <a:lnTo>
                      <a:pt x="52" y="16"/>
                    </a:lnTo>
                    <a:lnTo>
                      <a:pt x="52" y="14"/>
                    </a:lnTo>
                    <a:lnTo>
                      <a:pt x="54" y="4"/>
                    </a:lnTo>
                    <a:lnTo>
                      <a:pt x="56" y="2"/>
                    </a:lnTo>
                    <a:lnTo>
                      <a:pt x="58" y="0"/>
                    </a:lnTo>
                    <a:lnTo>
                      <a:pt x="60" y="4"/>
                    </a:lnTo>
                    <a:lnTo>
                      <a:pt x="64" y="8"/>
                    </a:lnTo>
                    <a:lnTo>
                      <a:pt x="68" y="14"/>
                    </a:lnTo>
                    <a:lnTo>
                      <a:pt x="70" y="20"/>
                    </a:lnTo>
                    <a:lnTo>
                      <a:pt x="70" y="24"/>
                    </a:lnTo>
                    <a:lnTo>
                      <a:pt x="68" y="26"/>
                    </a:lnTo>
                    <a:lnTo>
                      <a:pt x="64" y="28"/>
                    </a:lnTo>
                    <a:lnTo>
                      <a:pt x="62" y="30"/>
                    </a:lnTo>
                    <a:lnTo>
                      <a:pt x="62" y="34"/>
                    </a:lnTo>
                    <a:lnTo>
                      <a:pt x="60" y="38"/>
                    </a:lnTo>
                    <a:lnTo>
                      <a:pt x="58" y="44"/>
                    </a:lnTo>
                    <a:lnTo>
                      <a:pt x="60" y="46"/>
                    </a:lnTo>
                    <a:lnTo>
                      <a:pt x="62" y="48"/>
                    </a:lnTo>
                    <a:lnTo>
                      <a:pt x="66" y="46"/>
                    </a:lnTo>
                    <a:lnTo>
                      <a:pt x="68" y="44"/>
                    </a:lnTo>
                    <a:lnTo>
                      <a:pt x="74" y="38"/>
                    </a:lnTo>
                    <a:lnTo>
                      <a:pt x="74" y="40"/>
                    </a:lnTo>
                    <a:lnTo>
                      <a:pt x="74" y="44"/>
                    </a:lnTo>
                    <a:lnTo>
                      <a:pt x="72" y="48"/>
                    </a:lnTo>
                    <a:lnTo>
                      <a:pt x="70" y="52"/>
                    </a:lnTo>
                    <a:lnTo>
                      <a:pt x="70" y="56"/>
                    </a:lnTo>
                    <a:lnTo>
                      <a:pt x="72" y="60"/>
                    </a:lnTo>
                    <a:lnTo>
                      <a:pt x="76" y="62"/>
                    </a:lnTo>
                    <a:lnTo>
                      <a:pt x="78" y="64"/>
                    </a:lnTo>
                    <a:lnTo>
                      <a:pt x="84" y="62"/>
                    </a:lnTo>
                    <a:lnTo>
                      <a:pt x="88" y="60"/>
                    </a:lnTo>
                    <a:lnTo>
                      <a:pt x="92" y="58"/>
                    </a:lnTo>
                    <a:lnTo>
                      <a:pt x="96" y="56"/>
                    </a:lnTo>
                    <a:lnTo>
                      <a:pt x="102" y="58"/>
                    </a:lnTo>
                    <a:lnTo>
                      <a:pt x="104" y="60"/>
                    </a:lnTo>
                    <a:lnTo>
                      <a:pt x="106" y="62"/>
                    </a:lnTo>
                    <a:lnTo>
                      <a:pt x="104" y="64"/>
                    </a:lnTo>
                    <a:lnTo>
                      <a:pt x="102" y="68"/>
                    </a:lnTo>
                    <a:lnTo>
                      <a:pt x="96" y="70"/>
                    </a:lnTo>
                    <a:lnTo>
                      <a:pt x="80" y="86"/>
                    </a:lnTo>
                    <a:lnTo>
                      <a:pt x="76" y="88"/>
                    </a:lnTo>
                    <a:lnTo>
                      <a:pt x="72" y="86"/>
                    </a:lnTo>
                    <a:lnTo>
                      <a:pt x="68" y="86"/>
                    </a:lnTo>
                    <a:lnTo>
                      <a:pt x="64" y="86"/>
                    </a:lnTo>
                    <a:lnTo>
                      <a:pt x="58" y="92"/>
                    </a:lnTo>
                    <a:lnTo>
                      <a:pt x="54" y="98"/>
                    </a:lnTo>
                    <a:lnTo>
                      <a:pt x="44" y="108"/>
                    </a:lnTo>
                    <a:lnTo>
                      <a:pt x="30" y="118"/>
                    </a:lnTo>
                    <a:lnTo>
                      <a:pt x="18" y="128"/>
                    </a:lnTo>
                    <a:lnTo>
                      <a:pt x="12" y="130"/>
                    </a:lnTo>
                    <a:lnTo>
                      <a:pt x="6" y="13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8" name="Freeform 237"/>
              <p:cNvSpPr>
                <a:spLocks noChangeAspect="1"/>
              </p:cNvSpPr>
              <p:nvPr/>
            </p:nvSpPr>
            <p:spPr bwMode="gray">
              <a:xfrm>
                <a:off x="5278" y="2506"/>
                <a:ext cx="38" cy="44"/>
              </a:xfrm>
              <a:custGeom>
                <a:avLst/>
                <a:gdLst>
                  <a:gd name="T0" fmla="*/ 38 w 38"/>
                  <a:gd name="T1" fmla="*/ 42 h 44"/>
                  <a:gd name="T2" fmla="*/ 36 w 38"/>
                  <a:gd name="T3" fmla="*/ 44 h 44"/>
                  <a:gd name="T4" fmla="*/ 32 w 38"/>
                  <a:gd name="T5" fmla="*/ 42 h 44"/>
                  <a:gd name="T6" fmla="*/ 26 w 38"/>
                  <a:gd name="T7" fmla="*/ 40 h 44"/>
                  <a:gd name="T8" fmla="*/ 14 w 38"/>
                  <a:gd name="T9" fmla="*/ 32 h 44"/>
                  <a:gd name="T10" fmla="*/ 6 w 38"/>
                  <a:gd name="T11" fmla="*/ 20 h 44"/>
                  <a:gd name="T12" fmla="*/ 0 w 38"/>
                  <a:gd name="T13" fmla="*/ 12 h 44"/>
                  <a:gd name="T14" fmla="*/ 0 w 38"/>
                  <a:gd name="T15" fmla="*/ 0 h 44"/>
                  <a:gd name="T16" fmla="*/ 8 w 38"/>
                  <a:gd name="T17" fmla="*/ 4 h 44"/>
                  <a:gd name="T18" fmla="*/ 12 w 38"/>
                  <a:gd name="T19" fmla="*/ 10 h 44"/>
                  <a:gd name="T20" fmla="*/ 16 w 38"/>
                  <a:gd name="T21" fmla="*/ 16 h 44"/>
                  <a:gd name="T22" fmla="*/ 20 w 38"/>
                  <a:gd name="T23" fmla="*/ 22 h 44"/>
                  <a:gd name="T24" fmla="*/ 24 w 38"/>
                  <a:gd name="T25" fmla="*/ 24 h 44"/>
                  <a:gd name="T26" fmla="*/ 28 w 38"/>
                  <a:gd name="T27" fmla="*/ 26 h 44"/>
                  <a:gd name="T28" fmla="*/ 32 w 38"/>
                  <a:gd name="T29" fmla="*/ 28 h 44"/>
                  <a:gd name="T30" fmla="*/ 34 w 38"/>
                  <a:gd name="T31" fmla="*/ 32 h 44"/>
                  <a:gd name="T32" fmla="*/ 38 w 38"/>
                  <a:gd name="T33" fmla="*/ 42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44">
                    <a:moveTo>
                      <a:pt x="38" y="42"/>
                    </a:moveTo>
                    <a:lnTo>
                      <a:pt x="36" y="44"/>
                    </a:lnTo>
                    <a:lnTo>
                      <a:pt x="32" y="42"/>
                    </a:lnTo>
                    <a:lnTo>
                      <a:pt x="26" y="40"/>
                    </a:lnTo>
                    <a:lnTo>
                      <a:pt x="14" y="32"/>
                    </a:lnTo>
                    <a:lnTo>
                      <a:pt x="6" y="20"/>
                    </a:lnTo>
                    <a:lnTo>
                      <a:pt x="0" y="12"/>
                    </a:lnTo>
                    <a:lnTo>
                      <a:pt x="0" y="0"/>
                    </a:lnTo>
                    <a:lnTo>
                      <a:pt x="8" y="4"/>
                    </a:lnTo>
                    <a:lnTo>
                      <a:pt x="12" y="10"/>
                    </a:lnTo>
                    <a:lnTo>
                      <a:pt x="16" y="16"/>
                    </a:lnTo>
                    <a:lnTo>
                      <a:pt x="20" y="22"/>
                    </a:lnTo>
                    <a:lnTo>
                      <a:pt x="24" y="24"/>
                    </a:lnTo>
                    <a:lnTo>
                      <a:pt x="28" y="26"/>
                    </a:lnTo>
                    <a:lnTo>
                      <a:pt x="32" y="28"/>
                    </a:lnTo>
                    <a:lnTo>
                      <a:pt x="34" y="32"/>
                    </a:lnTo>
                    <a:lnTo>
                      <a:pt x="38"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9" name="Freeform 238"/>
              <p:cNvSpPr>
                <a:spLocks noChangeAspect="1"/>
              </p:cNvSpPr>
              <p:nvPr/>
            </p:nvSpPr>
            <p:spPr bwMode="gray">
              <a:xfrm>
                <a:off x="5070" y="2214"/>
                <a:ext cx="64" cy="38"/>
              </a:xfrm>
              <a:custGeom>
                <a:avLst/>
                <a:gdLst>
                  <a:gd name="T0" fmla="*/ 36 w 64"/>
                  <a:gd name="T1" fmla="*/ 38 h 38"/>
                  <a:gd name="T2" fmla="*/ 34 w 64"/>
                  <a:gd name="T3" fmla="*/ 38 h 38"/>
                  <a:gd name="T4" fmla="*/ 30 w 64"/>
                  <a:gd name="T5" fmla="*/ 38 h 38"/>
                  <a:gd name="T6" fmla="*/ 22 w 64"/>
                  <a:gd name="T7" fmla="*/ 38 h 38"/>
                  <a:gd name="T8" fmla="*/ 10 w 64"/>
                  <a:gd name="T9" fmla="*/ 36 h 38"/>
                  <a:gd name="T10" fmla="*/ 2 w 64"/>
                  <a:gd name="T11" fmla="*/ 32 h 38"/>
                  <a:gd name="T12" fmla="*/ 0 w 64"/>
                  <a:gd name="T13" fmla="*/ 28 h 38"/>
                  <a:gd name="T14" fmla="*/ 0 w 64"/>
                  <a:gd name="T15" fmla="*/ 26 h 38"/>
                  <a:gd name="T16" fmla="*/ 0 w 64"/>
                  <a:gd name="T17" fmla="*/ 24 h 38"/>
                  <a:gd name="T18" fmla="*/ 2 w 64"/>
                  <a:gd name="T19" fmla="*/ 22 h 38"/>
                  <a:gd name="T20" fmla="*/ 24 w 64"/>
                  <a:gd name="T21" fmla="*/ 22 h 38"/>
                  <a:gd name="T22" fmla="*/ 28 w 64"/>
                  <a:gd name="T23" fmla="*/ 24 h 38"/>
                  <a:gd name="T24" fmla="*/ 30 w 64"/>
                  <a:gd name="T25" fmla="*/ 24 h 38"/>
                  <a:gd name="T26" fmla="*/ 38 w 64"/>
                  <a:gd name="T27" fmla="*/ 22 h 38"/>
                  <a:gd name="T28" fmla="*/ 42 w 64"/>
                  <a:gd name="T29" fmla="*/ 18 h 38"/>
                  <a:gd name="T30" fmla="*/ 46 w 64"/>
                  <a:gd name="T31" fmla="*/ 14 h 38"/>
                  <a:gd name="T32" fmla="*/ 52 w 64"/>
                  <a:gd name="T33" fmla="*/ 10 h 38"/>
                  <a:gd name="T34" fmla="*/ 52 w 64"/>
                  <a:gd name="T35" fmla="*/ 4 h 38"/>
                  <a:gd name="T36" fmla="*/ 52 w 64"/>
                  <a:gd name="T37" fmla="*/ 0 h 38"/>
                  <a:gd name="T38" fmla="*/ 54 w 64"/>
                  <a:gd name="T39" fmla="*/ 0 h 38"/>
                  <a:gd name="T40" fmla="*/ 56 w 64"/>
                  <a:gd name="T41" fmla="*/ 2 h 38"/>
                  <a:gd name="T42" fmla="*/ 60 w 64"/>
                  <a:gd name="T43" fmla="*/ 4 h 38"/>
                  <a:gd name="T44" fmla="*/ 62 w 64"/>
                  <a:gd name="T45" fmla="*/ 8 h 38"/>
                  <a:gd name="T46" fmla="*/ 64 w 64"/>
                  <a:gd name="T47" fmla="*/ 10 h 38"/>
                  <a:gd name="T48" fmla="*/ 62 w 64"/>
                  <a:gd name="T49" fmla="*/ 12 h 38"/>
                  <a:gd name="T50" fmla="*/ 60 w 64"/>
                  <a:gd name="T51" fmla="*/ 16 h 38"/>
                  <a:gd name="T52" fmla="*/ 58 w 64"/>
                  <a:gd name="T53" fmla="*/ 18 h 38"/>
                  <a:gd name="T54" fmla="*/ 58 w 64"/>
                  <a:gd name="T55" fmla="*/ 20 h 38"/>
                  <a:gd name="T56" fmla="*/ 54 w 64"/>
                  <a:gd name="T57" fmla="*/ 26 h 38"/>
                  <a:gd name="T58" fmla="*/ 46 w 64"/>
                  <a:gd name="T59" fmla="*/ 32 h 38"/>
                  <a:gd name="T60" fmla="*/ 40 w 64"/>
                  <a:gd name="T61" fmla="*/ 36 h 38"/>
                  <a:gd name="T62" fmla="*/ 34 w 64"/>
                  <a:gd name="T63" fmla="*/ 38 h 38"/>
                  <a:gd name="T64" fmla="*/ 36 w 64"/>
                  <a:gd name="T65" fmla="*/ 38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38">
                    <a:moveTo>
                      <a:pt x="36" y="38"/>
                    </a:moveTo>
                    <a:lnTo>
                      <a:pt x="34" y="38"/>
                    </a:lnTo>
                    <a:lnTo>
                      <a:pt x="30" y="38"/>
                    </a:lnTo>
                    <a:lnTo>
                      <a:pt x="22" y="38"/>
                    </a:lnTo>
                    <a:lnTo>
                      <a:pt x="10" y="36"/>
                    </a:lnTo>
                    <a:lnTo>
                      <a:pt x="2" y="32"/>
                    </a:lnTo>
                    <a:lnTo>
                      <a:pt x="0" y="28"/>
                    </a:lnTo>
                    <a:lnTo>
                      <a:pt x="0" y="26"/>
                    </a:lnTo>
                    <a:lnTo>
                      <a:pt x="0" y="24"/>
                    </a:lnTo>
                    <a:lnTo>
                      <a:pt x="2" y="22"/>
                    </a:lnTo>
                    <a:lnTo>
                      <a:pt x="24" y="22"/>
                    </a:lnTo>
                    <a:lnTo>
                      <a:pt x="28" y="24"/>
                    </a:lnTo>
                    <a:lnTo>
                      <a:pt x="30" y="24"/>
                    </a:lnTo>
                    <a:lnTo>
                      <a:pt x="38" y="22"/>
                    </a:lnTo>
                    <a:lnTo>
                      <a:pt x="42" y="18"/>
                    </a:lnTo>
                    <a:lnTo>
                      <a:pt x="46" y="14"/>
                    </a:lnTo>
                    <a:lnTo>
                      <a:pt x="52" y="10"/>
                    </a:lnTo>
                    <a:lnTo>
                      <a:pt x="52" y="4"/>
                    </a:lnTo>
                    <a:lnTo>
                      <a:pt x="52" y="0"/>
                    </a:lnTo>
                    <a:lnTo>
                      <a:pt x="54" y="0"/>
                    </a:lnTo>
                    <a:lnTo>
                      <a:pt x="56" y="2"/>
                    </a:lnTo>
                    <a:lnTo>
                      <a:pt x="60" y="4"/>
                    </a:lnTo>
                    <a:lnTo>
                      <a:pt x="62" y="8"/>
                    </a:lnTo>
                    <a:lnTo>
                      <a:pt x="64" y="10"/>
                    </a:lnTo>
                    <a:lnTo>
                      <a:pt x="62" y="12"/>
                    </a:lnTo>
                    <a:lnTo>
                      <a:pt x="60" y="16"/>
                    </a:lnTo>
                    <a:lnTo>
                      <a:pt x="58" y="18"/>
                    </a:lnTo>
                    <a:lnTo>
                      <a:pt x="58" y="20"/>
                    </a:lnTo>
                    <a:lnTo>
                      <a:pt x="54" y="26"/>
                    </a:lnTo>
                    <a:lnTo>
                      <a:pt x="46" y="32"/>
                    </a:lnTo>
                    <a:lnTo>
                      <a:pt x="40" y="36"/>
                    </a:lnTo>
                    <a:lnTo>
                      <a:pt x="34" y="38"/>
                    </a:lnTo>
                    <a:lnTo>
                      <a:pt x="36" y="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0" name="Freeform 239"/>
              <p:cNvSpPr>
                <a:spLocks noChangeAspect="1"/>
              </p:cNvSpPr>
              <p:nvPr/>
            </p:nvSpPr>
            <p:spPr bwMode="gray">
              <a:xfrm>
                <a:off x="4840" y="2236"/>
                <a:ext cx="12" cy="16"/>
              </a:xfrm>
              <a:custGeom>
                <a:avLst/>
                <a:gdLst>
                  <a:gd name="T0" fmla="*/ 12 w 12"/>
                  <a:gd name="T1" fmla="*/ 10 h 16"/>
                  <a:gd name="T2" fmla="*/ 12 w 12"/>
                  <a:gd name="T3" fmla="*/ 14 h 16"/>
                  <a:gd name="T4" fmla="*/ 12 w 12"/>
                  <a:gd name="T5" fmla="*/ 16 h 16"/>
                  <a:gd name="T6" fmla="*/ 6 w 12"/>
                  <a:gd name="T7" fmla="*/ 16 h 16"/>
                  <a:gd name="T8" fmla="*/ 2 w 12"/>
                  <a:gd name="T9" fmla="*/ 14 h 16"/>
                  <a:gd name="T10" fmla="*/ 0 w 12"/>
                  <a:gd name="T11" fmla="*/ 10 h 16"/>
                  <a:gd name="T12" fmla="*/ 2 w 12"/>
                  <a:gd name="T13" fmla="*/ 4 h 16"/>
                  <a:gd name="T14" fmla="*/ 8 w 12"/>
                  <a:gd name="T15" fmla="*/ 0 h 16"/>
                  <a:gd name="T16" fmla="*/ 10 w 12"/>
                  <a:gd name="T17" fmla="*/ 6 h 16"/>
                  <a:gd name="T18" fmla="*/ 10 w 12"/>
                  <a:gd name="T19" fmla="*/ 8 h 16"/>
                  <a:gd name="T20" fmla="*/ 12 w 12"/>
                  <a:gd name="T21" fmla="*/ 1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6">
                    <a:moveTo>
                      <a:pt x="12" y="10"/>
                    </a:moveTo>
                    <a:lnTo>
                      <a:pt x="12" y="14"/>
                    </a:lnTo>
                    <a:lnTo>
                      <a:pt x="12" y="16"/>
                    </a:lnTo>
                    <a:lnTo>
                      <a:pt x="6" y="16"/>
                    </a:lnTo>
                    <a:lnTo>
                      <a:pt x="2" y="14"/>
                    </a:lnTo>
                    <a:lnTo>
                      <a:pt x="0" y="10"/>
                    </a:lnTo>
                    <a:lnTo>
                      <a:pt x="2" y="4"/>
                    </a:lnTo>
                    <a:lnTo>
                      <a:pt x="8" y="0"/>
                    </a:lnTo>
                    <a:lnTo>
                      <a:pt x="10" y="6"/>
                    </a:lnTo>
                    <a:lnTo>
                      <a:pt x="10" y="8"/>
                    </a:lnTo>
                    <a:lnTo>
                      <a:pt x="12"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1" name="Freeform 240"/>
              <p:cNvSpPr>
                <a:spLocks noChangeAspect="1"/>
              </p:cNvSpPr>
              <p:nvPr/>
            </p:nvSpPr>
            <p:spPr bwMode="gray">
              <a:xfrm>
                <a:off x="4788" y="2266"/>
                <a:ext cx="12" cy="20"/>
              </a:xfrm>
              <a:custGeom>
                <a:avLst/>
                <a:gdLst>
                  <a:gd name="T0" fmla="*/ 6 w 12"/>
                  <a:gd name="T1" fmla="*/ 2 h 20"/>
                  <a:gd name="T2" fmla="*/ 8 w 12"/>
                  <a:gd name="T3" fmla="*/ 2 h 20"/>
                  <a:gd name="T4" fmla="*/ 8 w 12"/>
                  <a:gd name="T5" fmla="*/ 0 h 20"/>
                  <a:gd name="T6" fmla="*/ 10 w 12"/>
                  <a:gd name="T7" fmla="*/ 2 h 20"/>
                  <a:gd name="T8" fmla="*/ 12 w 12"/>
                  <a:gd name="T9" fmla="*/ 4 h 20"/>
                  <a:gd name="T10" fmla="*/ 10 w 12"/>
                  <a:gd name="T11" fmla="*/ 6 h 20"/>
                  <a:gd name="T12" fmla="*/ 8 w 12"/>
                  <a:gd name="T13" fmla="*/ 12 h 20"/>
                  <a:gd name="T14" fmla="*/ 0 w 12"/>
                  <a:gd name="T15" fmla="*/ 20 h 20"/>
                  <a:gd name="T16" fmla="*/ 0 w 12"/>
                  <a:gd name="T17" fmla="*/ 10 h 20"/>
                  <a:gd name="T18" fmla="*/ 2 w 12"/>
                  <a:gd name="T19" fmla="*/ 6 h 20"/>
                  <a:gd name="T20" fmla="*/ 4 w 12"/>
                  <a:gd name="T21" fmla="*/ 4 h 20"/>
                  <a:gd name="T22" fmla="*/ 6 w 12"/>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0">
                    <a:moveTo>
                      <a:pt x="6" y="2"/>
                    </a:moveTo>
                    <a:lnTo>
                      <a:pt x="8" y="2"/>
                    </a:lnTo>
                    <a:lnTo>
                      <a:pt x="8" y="0"/>
                    </a:lnTo>
                    <a:lnTo>
                      <a:pt x="10" y="2"/>
                    </a:lnTo>
                    <a:lnTo>
                      <a:pt x="12" y="4"/>
                    </a:lnTo>
                    <a:lnTo>
                      <a:pt x="10" y="6"/>
                    </a:lnTo>
                    <a:lnTo>
                      <a:pt x="8" y="12"/>
                    </a:lnTo>
                    <a:lnTo>
                      <a:pt x="0" y="20"/>
                    </a:lnTo>
                    <a:lnTo>
                      <a:pt x="0" y="10"/>
                    </a:lnTo>
                    <a:lnTo>
                      <a:pt x="2" y="6"/>
                    </a:lnTo>
                    <a:lnTo>
                      <a:pt x="4" y="4"/>
                    </a:lnTo>
                    <a:lnTo>
                      <a:pt x="6"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2" name="Freeform 241"/>
              <p:cNvSpPr>
                <a:spLocks noChangeAspect="1"/>
              </p:cNvSpPr>
              <p:nvPr/>
            </p:nvSpPr>
            <p:spPr bwMode="gray">
              <a:xfrm>
                <a:off x="4742" y="2186"/>
                <a:ext cx="50" cy="22"/>
              </a:xfrm>
              <a:custGeom>
                <a:avLst/>
                <a:gdLst>
                  <a:gd name="T0" fmla="*/ 42 w 50"/>
                  <a:gd name="T1" fmla="*/ 22 h 22"/>
                  <a:gd name="T2" fmla="*/ 40 w 50"/>
                  <a:gd name="T3" fmla="*/ 20 h 22"/>
                  <a:gd name="T4" fmla="*/ 38 w 50"/>
                  <a:gd name="T5" fmla="*/ 16 h 22"/>
                  <a:gd name="T6" fmla="*/ 34 w 50"/>
                  <a:gd name="T7" fmla="*/ 14 h 22"/>
                  <a:gd name="T8" fmla="*/ 30 w 50"/>
                  <a:gd name="T9" fmla="*/ 14 h 22"/>
                  <a:gd name="T10" fmla="*/ 24 w 50"/>
                  <a:gd name="T11" fmla="*/ 12 h 22"/>
                  <a:gd name="T12" fmla="*/ 16 w 50"/>
                  <a:gd name="T13" fmla="*/ 12 h 22"/>
                  <a:gd name="T14" fmla="*/ 10 w 50"/>
                  <a:gd name="T15" fmla="*/ 12 h 22"/>
                  <a:gd name="T16" fmla="*/ 2 w 50"/>
                  <a:gd name="T17" fmla="*/ 12 h 22"/>
                  <a:gd name="T18" fmla="*/ 0 w 50"/>
                  <a:gd name="T19" fmla="*/ 10 h 22"/>
                  <a:gd name="T20" fmla="*/ 8 w 50"/>
                  <a:gd name="T21" fmla="*/ 4 h 22"/>
                  <a:gd name="T22" fmla="*/ 14 w 50"/>
                  <a:gd name="T23" fmla="*/ 4 h 22"/>
                  <a:gd name="T24" fmla="*/ 18 w 50"/>
                  <a:gd name="T25" fmla="*/ 2 h 22"/>
                  <a:gd name="T26" fmla="*/ 24 w 50"/>
                  <a:gd name="T27" fmla="*/ 2 h 22"/>
                  <a:gd name="T28" fmla="*/ 28 w 50"/>
                  <a:gd name="T29" fmla="*/ 0 h 22"/>
                  <a:gd name="T30" fmla="*/ 28 w 50"/>
                  <a:gd name="T31" fmla="*/ 2 h 22"/>
                  <a:gd name="T32" fmla="*/ 30 w 50"/>
                  <a:gd name="T33" fmla="*/ 2 h 22"/>
                  <a:gd name="T34" fmla="*/ 34 w 50"/>
                  <a:gd name="T35" fmla="*/ 0 h 22"/>
                  <a:gd name="T36" fmla="*/ 38 w 50"/>
                  <a:gd name="T37" fmla="*/ 2 h 22"/>
                  <a:gd name="T38" fmla="*/ 44 w 50"/>
                  <a:gd name="T39" fmla="*/ 6 h 22"/>
                  <a:gd name="T40" fmla="*/ 48 w 50"/>
                  <a:gd name="T41" fmla="*/ 10 h 22"/>
                  <a:gd name="T42" fmla="*/ 50 w 50"/>
                  <a:gd name="T43" fmla="*/ 16 h 22"/>
                  <a:gd name="T44" fmla="*/ 48 w 50"/>
                  <a:gd name="T45" fmla="*/ 18 h 22"/>
                  <a:gd name="T46" fmla="*/ 46 w 50"/>
                  <a:gd name="T47" fmla="*/ 20 h 22"/>
                  <a:gd name="T48" fmla="*/ 42 w 50"/>
                  <a:gd name="T49" fmla="*/ 22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0" h="22">
                    <a:moveTo>
                      <a:pt x="42" y="22"/>
                    </a:moveTo>
                    <a:lnTo>
                      <a:pt x="40" y="20"/>
                    </a:lnTo>
                    <a:lnTo>
                      <a:pt x="38" y="16"/>
                    </a:lnTo>
                    <a:lnTo>
                      <a:pt x="34" y="14"/>
                    </a:lnTo>
                    <a:lnTo>
                      <a:pt x="30" y="14"/>
                    </a:lnTo>
                    <a:lnTo>
                      <a:pt x="24" y="12"/>
                    </a:lnTo>
                    <a:lnTo>
                      <a:pt x="16" y="12"/>
                    </a:lnTo>
                    <a:lnTo>
                      <a:pt x="10" y="12"/>
                    </a:lnTo>
                    <a:lnTo>
                      <a:pt x="2" y="12"/>
                    </a:lnTo>
                    <a:lnTo>
                      <a:pt x="0" y="10"/>
                    </a:lnTo>
                    <a:lnTo>
                      <a:pt x="8" y="4"/>
                    </a:lnTo>
                    <a:lnTo>
                      <a:pt x="14" y="4"/>
                    </a:lnTo>
                    <a:lnTo>
                      <a:pt x="18" y="2"/>
                    </a:lnTo>
                    <a:lnTo>
                      <a:pt x="24" y="2"/>
                    </a:lnTo>
                    <a:lnTo>
                      <a:pt x="28" y="0"/>
                    </a:lnTo>
                    <a:lnTo>
                      <a:pt x="28" y="2"/>
                    </a:lnTo>
                    <a:lnTo>
                      <a:pt x="30" y="2"/>
                    </a:lnTo>
                    <a:lnTo>
                      <a:pt x="34" y="0"/>
                    </a:lnTo>
                    <a:lnTo>
                      <a:pt x="38" y="2"/>
                    </a:lnTo>
                    <a:lnTo>
                      <a:pt x="44" y="6"/>
                    </a:lnTo>
                    <a:lnTo>
                      <a:pt x="48" y="10"/>
                    </a:lnTo>
                    <a:lnTo>
                      <a:pt x="50" y="16"/>
                    </a:lnTo>
                    <a:lnTo>
                      <a:pt x="48" y="18"/>
                    </a:lnTo>
                    <a:lnTo>
                      <a:pt x="46" y="20"/>
                    </a:lnTo>
                    <a:lnTo>
                      <a:pt x="4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3" name="Freeform 242"/>
              <p:cNvSpPr>
                <a:spLocks noChangeAspect="1"/>
              </p:cNvSpPr>
              <p:nvPr/>
            </p:nvSpPr>
            <p:spPr bwMode="gray">
              <a:xfrm>
                <a:off x="4740" y="2100"/>
                <a:ext cx="20" cy="42"/>
              </a:xfrm>
              <a:custGeom>
                <a:avLst/>
                <a:gdLst>
                  <a:gd name="T0" fmla="*/ 2 w 20"/>
                  <a:gd name="T1" fmla="*/ 22 h 42"/>
                  <a:gd name="T2" fmla="*/ 2 w 20"/>
                  <a:gd name="T3" fmla="*/ 18 h 42"/>
                  <a:gd name="T4" fmla="*/ 2 w 20"/>
                  <a:gd name="T5" fmla="*/ 14 h 42"/>
                  <a:gd name="T6" fmla="*/ 0 w 20"/>
                  <a:gd name="T7" fmla="*/ 10 h 42"/>
                  <a:gd name="T8" fmla="*/ 2 w 20"/>
                  <a:gd name="T9" fmla="*/ 4 h 42"/>
                  <a:gd name="T10" fmla="*/ 0 w 20"/>
                  <a:gd name="T11" fmla="*/ 0 h 42"/>
                  <a:gd name="T12" fmla="*/ 4 w 20"/>
                  <a:gd name="T13" fmla="*/ 0 h 42"/>
                  <a:gd name="T14" fmla="*/ 6 w 20"/>
                  <a:gd name="T15" fmla="*/ 8 h 42"/>
                  <a:gd name="T16" fmla="*/ 4 w 20"/>
                  <a:gd name="T17" fmla="*/ 16 h 42"/>
                  <a:gd name="T18" fmla="*/ 8 w 20"/>
                  <a:gd name="T19" fmla="*/ 16 h 42"/>
                  <a:gd name="T20" fmla="*/ 8 w 20"/>
                  <a:gd name="T21" fmla="*/ 8 h 42"/>
                  <a:gd name="T22" fmla="*/ 16 w 20"/>
                  <a:gd name="T23" fmla="*/ 8 h 42"/>
                  <a:gd name="T24" fmla="*/ 16 w 20"/>
                  <a:gd name="T25" fmla="*/ 12 h 42"/>
                  <a:gd name="T26" fmla="*/ 16 w 20"/>
                  <a:gd name="T27" fmla="*/ 14 h 42"/>
                  <a:gd name="T28" fmla="*/ 14 w 20"/>
                  <a:gd name="T29" fmla="*/ 16 h 42"/>
                  <a:gd name="T30" fmla="*/ 12 w 20"/>
                  <a:gd name="T31" fmla="*/ 18 h 42"/>
                  <a:gd name="T32" fmla="*/ 12 w 20"/>
                  <a:gd name="T33" fmla="*/ 22 h 42"/>
                  <a:gd name="T34" fmla="*/ 20 w 20"/>
                  <a:gd name="T35" fmla="*/ 32 h 42"/>
                  <a:gd name="T36" fmla="*/ 16 w 20"/>
                  <a:gd name="T37" fmla="*/ 32 h 42"/>
                  <a:gd name="T38" fmla="*/ 14 w 20"/>
                  <a:gd name="T39" fmla="*/ 30 h 42"/>
                  <a:gd name="T40" fmla="*/ 12 w 20"/>
                  <a:gd name="T41" fmla="*/ 28 h 42"/>
                  <a:gd name="T42" fmla="*/ 8 w 20"/>
                  <a:gd name="T43" fmla="*/ 28 h 42"/>
                  <a:gd name="T44" fmla="*/ 6 w 20"/>
                  <a:gd name="T45" fmla="*/ 28 h 42"/>
                  <a:gd name="T46" fmla="*/ 4 w 20"/>
                  <a:gd name="T47" fmla="*/ 30 h 42"/>
                  <a:gd name="T48" fmla="*/ 4 w 20"/>
                  <a:gd name="T49" fmla="*/ 34 h 42"/>
                  <a:gd name="T50" fmla="*/ 4 w 20"/>
                  <a:gd name="T51" fmla="*/ 38 h 42"/>
                  <a:gd name="T52" fmla="*/ 6 w 20"/>
                  <a:gd name="T53" fmla="*/ 42 h 42"/>
                  <a:gd name="T54" fmla="*/ 2 w 20"/>
                  <a:gd name="T55" fmla="*/ 40 h 42"/>
                  <a:gd name="T56" fmla="*/ 2 w 20"/>
                  <a:gd name="T57" fmla="*/ 34 h 42"/>
                  <a:gd name="T58" fmla="*/ 2 w 20"/>
                  <a:gd name="T59" fmla="*/ 22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42">
                    <a:moveTo>
                      <a:pt x="2" y="22"/>
                    </a:moveTo>
                    <a:lnTo>
                      <a:pt x="2" y="18"/>
                    </a:lnTo>
                    <a:lnTo>
                      <a:pt x="2" y="14"/>
                    </a:lnTo>
                    <a:lnTo>
                      <a:pt x="0" y="10"/>
                    </a:lnTo>
                    <a:lnTo>
                      <a:pt x="2" y="4"/>
                    </a:lnTo>
                    <a:lnTo>
                      <a:pt x="0" y="0"/>
                    </a:lnTo>
                    <a:lnTo>
                      <a:pt x="4" y="0"/>
                    </a:lnTo>
                    <a:lnTo>
                      <a:pt x="6" y="8"/>
                    </a:lnTo>
                    <a:lnTo>
                      <a:pt x="4" y="16"/>
                    </a:lnTo>
                    <a:lnTo>
                      <a:pt x="8" y="16"/>
                    </a:lnTo>
                    <a:lnTo>
                      <a:pt x="8" y="8"/>
                    </a:lnTo>
                    <a:lnTo>
                      <a:pt x="16" y="8"/>
                    </a:lnTo>
                    <a:lnTo>
                      <a:pt x="16" y="12"/>
                    </a:lnTo>
                    <a:lnTo>
                      <a:pt x="16" y="14"/>
                    </a:lnTo>
                    <a:lnTo>
                      <a:pt x="14" y="16"/>
                    </a:lnTo>
                    <a:lnTo>
                      <a:pt x="12" y="18"/>
                    </a:lnTo>
                    <a:lnTo>
                      <a:pt x="12" y="22"/>
                    </a:lnTo>
                    <a:lnTo>
                      <a:pt x="20" y="32"/>
                    </a:lnTo>
                    <a:lnTo>
                      <a:pt x="16" y="32"/>
                    </a:lnTo>
                    <a:lnTo>
                      <a:pt x="14" y="30"/>
                    </a:lnTo>
                    <a:lnTo>
                      <a:pt x="12" y="28"/>
                    </a:lnTo>
                    <a:lnTo>
                      <a:pt x="8" y="28"/>
                    </a:lnTo>
                    <a:lnTo>
                      <a:pt x="6" y="28"/>
                    </a:lnTo>
                    <a:lnTo>
                      <a:pt x="4" y="30"/>
                    </a:lnTo>
                    <a:lnTo>
                      <a:pt x="4" y="34"/>
                    </a:lnTo>
                    <a:lnTo>
                      <a:pt x="4" y="38"/>
                    </a:lnTo>
                    <a:lnTo>
                      <a:pt x="6" y="42"/>
                    </a:lnTo>
                    <a:lnTo>
                      <a:pt x="2" y="40"/>
                    </a:lnTo>
                    <a:lnTo>
                      <a:pt x="2" y="34"/>
                    </a:lnTo>
                    <a:lnTo>
                      <a:pt x="2" y="2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4" name="Freeform 243"/>
              <p:cNvSpPr>
                <a:spLocks noChangeAspect="1"/>
              </p:cNvSpPr>
              <p:nvPr/>
            </p:nvSpPr>
            <p:spPr bwMode="gray">
              <a:xfrm>
                <a:off x="4714" y="2192"/>
                <a:ext cx="18" cy="16"/>
              </a:xfrm>
              <a:custGeom>
                <a:avLst/>
                <a:gdLst>
                  <a:gd name="T0" fmla="*/ 16 w 18"/>
                  <a:gd name="T1" fmla="*/ 4 h 16"/>
                  <a:gd name="T2" fmla="*/ 18 w 18"/>
                  <a:gd name="T3" fmla="*/ 6 h 16"/>
                  <a:gd name="T4" fmla="*/ 18 w 18"/>
                  <a:gd name="T5" fmla="*/ 10 h 16"/>
                  <a:gd name="T6" fmla="*/ 18 w 18"/>
                  <a:gd name="T7" fmla="*/ 12 h 16"/>
                  <a:gd name="T8" fmla="*/ 16 w 18"/>
                  <a:gd name="T9" fmla="*/ 14 h 16"/>
                  <a:gd name="T10" fmla="*/ 10 w 18"/>
                  <a:gd name="T11" fmla="*/ 16 h 16"/>
                  <a:gd name="T12" fmla="*/ 2 w 18"/>
                  <a:gd name="T13" fmla="*/ 12 h 16"/>
                  <a:gd name="T14" fmla="*/ 0 w 18"/>
                  <a:gd name="T15" fmla="*/ 8 h 16"/>
                  <a:gd name="T16" fmla="*/ 0 w 18"/>
                  <a:gd name="T17" fmla="*/ 4 h 16"/>
                  <a:gd name="T18" fmla="*/ 10 w 18"/>
                  <a:gd name="T19" fmla="*/ 0 h 16"/>
                  <a:gd name="T20" fmla="*/ 18 w 18"/>
                  <a:gd name="T21" fmla="*/ 4 h 16"/>
                  <a:gd name="T22" fmla="*/ 16 w 18"/>
                  <a:gd name="T23" fmla="*/ 4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16">
                    <a:moveTo>
                      <a:pt x="16" y="4"/>
                    </a:moveTo>
                    <a:lnTo>
                      <a:pt x="18" y="6"/>
                    </a:lnTo>
                    <a:lnTo>
                      <a:pt x="18" y="10"/>
                    </a:lnTo>
                    <a:lnTo>
                      <a:pt x="18" y="12"/>
                    </a:lnTo>
                    <a:lnTo>
                      <a:pt x="16" y="14"/>
                    </a:lnTo>
                    <a:lnTo>
                      <a:pt x="10" y="16"/>
                    </a:lnTo>
                    <a:lnTo>
                      <a:pt x="2" y="12"/>
                    </a:lnTo>
                    <a:lnTo>
                      <a:pt x="0" y="8"/>
                    </a:lnTo>
                    <a:lnTo>
                      <a:pt x="0" y="4"/>
                    </a:lnTo>
                    <a:lnTo>
                      <a:pt x="10" y="0"/>
                    </a:lnTo>
                    <a:lnTo>
                      <a:pt x="18" y="4"/>
                    </a:lnTo>
                    <a:lnTo>
                      <a:pt x="16"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5" name="Freeform 244"/>
              <p:cNvSpPr>
                <a:spLocks noChangeAspect="1"/>
              </p:cNvSpPr>
              <p:nvPr/>
            </p:nvSpPr>
            <p:spPr bwMode="gray">
              <a:xfrm>
                <a:off x="4546" y="2282"/>
                <a:ext cx="50" cy="16"/>
              </a:xfrm>
              <a:custGeom>
                <a:avLst/>
                <a:gdLst>
                  <a:gd name="T0" fmla="*/ 50 w 50"/>
                  <a:gd name="T1" fmla="*/ 12 h 16"/>
                  <a:gd name="T2" fmla="*/ 48 w 50"/>
                  <a:gd name="T3" fmla="*/ 12 h 16"/>
                  <a:gd name="T4" fmla="*/ 42 w 50"/>
                  <a:gd name="T5" fmla="*/ 12 h 16"/>
                  <a:gd name="T6" fmla="*/ 38 w 50"/>
                  <a:gd name="T7" fmla="*/ 10 h 16"/>
                  <a:gd name="T8" fmla="*/ 34 w 50"/>
                  <a:gd name="T9" fmla="*/ 14 h 16"/>
                  <a:gd name="T10" fmla="*/ 30 w 50"/>
                  <a:gd name="T11" fmla="*/ 16 h 16"/>
                  <a:gd name="T12" fmla="*/ 20 w 50"/>
                  <a:gd name="T13" fmla="*/ 16 h 16"/>
                  <a:gd name="T14" fmla="*/ 16 w 50"/>
                  <a:gd name="T15" fmla="*/ 16 h 16"/>
                  <a:gd name="T16" fmla="*/ 14 w 50"/>
                  <a:gd name="T17" fmla="*/ 14 h 16"/>
                  <a:gd name="T18" fmla="*/ 12 w 50"/>
                  <a:gd name="T19" fmla="*/ 10 h 16"/>
                  <a:gd name="T20" fmla="*/ 8 w 50"/>
                  <a:gd name="T21" fmla="*/ 12 h 16"/>
                  <a:gd name="T22" fmla="*/ 6 w 50"/>
                  <a:gd name="T23" fmla="*/ 14 h 16"/>
                  <a:gd name="T24" fmla="*/ 2 w 50"/>
                  <a:gd name="T25" fmla="*/ 12 h 16"/>
                  <a:gd name="T26" fmla="*/ 0 w 50"/>
                  <a:gd name="T27" fmla="*/ 10 h 16"/>
                  <a:gd name="T28" fmla="*/ 2 w 50"/>
                  <a:gd name="T29" fmla="*/ 6 h 16"/>
                  <a:gd name="T30" fmla="*/ 6 w 50"/>
                  <a:gd name="T31" fmla="*/ 4 h 16"/>
                  <a:gd name="T32" fmla="*/ 10 w 50"/>
                  <a:gd name="T33" fmla="*/ 2 h 16"/>
                  <a:gd name="T34" fmla="*/ 14 w 50"/>
                  <a:gd name="T35" fmla="*/ 2 h 16"/>
                  <a:gd name="T36" fmla="*/ 14 w 50"/>
                  <a:gd name="T37" fmla="*/ 6 h 16"/>
                  <a:gd name="T38" fmla="*/ 32 w 50"/>
                  <a:gd name="T39" fmla="*/ 10 h 16"/>
                  <a:gd name="T40" fmla="*/ 38 w 50"/>
                  <a:gd name="T41" fmla="*/ 10 h 16"/>
                  <a:gd name="T42" fmla="*/ 34 w 50"/>
                  <a:gd name="T43" fmla="*/ 6 h 16"/>
                  <a:gd name="T44" fmla="*/ 32 w 50"/>
                  <a:gd name="T45" fmla="*/ 4 h 16"/>
                  <a:gd name="T46" fmla="*/ 34 w 50"/>
                  <a:gd name="T47" fmla="*/ 2 h 16"/>
                  <a:gd name="T48" fmla="*/ 38 w 50"/>
                  <a:gd name="T49" fmla="*/ 0 h 16"/>
                  <a:gd name="T50" fmla="*/ 42 w 50"/>
                  <a:gd name="T51" fmla="*/ 4 h 16"/>
                  <a:gd name="T52" fmla="*/ 50 w 50"/>
                  <a:gd name="T53" fmla="*/ 8 h 16"/>
                  <a:gd name="T54" fmla="*/ 50 w 50"/>
                  <a:gd name="T55" fmla="*/ 12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0" h="16">
                    <a:moveTo>
                      <a:pt x="50" y="12"/>
                    </a:moveTo>
                    <a:lnTo>
                      <a:pt x="48" y="12"/>
                    </a:lnTo>
                    <a:lnTo>
                      <a:pt x="42" y="12"/>
                    </a:lnTo>
                    <a:lnTo>
                      <a:pt x="38" y="10"/>
                    </a:lnTo>
                    <a:lnTo>
                      <a:pt x="34" y="14"/>
                    </a:lnTo>
                    <a:lnTo>
                      <a:pt x="30" y="16"/>
                    </a:lnTo>
                    <a:lnTo>
                      <a:pt x="20" y="16"/>
                    </a:lnTo>
                    <a:lnTo>
                      <a:pt x="16" y="16"/>
                    </a:lnTo>
                    <a:lnTo>
                      <a:pt x="14" y="14"/>
                    </a:lnTo>
                    <a:lnTo>
                      <a:pt x="12" y="10"/>
                    </a:lnTo>
                    <a:lnTo>
                      <a:pt x="8" y="12"/>
                    </a:lnTo>
                    <a:lnTo>
                      <a:pt x="6" y="14"/>
                    </a:lnTo>
                    <a:lnTo>
                      <a:pt x="2" y="12"/>
                    </a:lnTo>
                    <a:lnTo>
                      <a:pt x="0" y="10"/>
                    </a:lnTo>
                    <a:lnTo>
                      <a:pt x="2" y="6"/>
                    </a:lnTo>
                    <a:lnTo>
                      <a:pt x="6" y="4"/>
                    </a:lnTo>
                    <a:lnTo>
                      <a:pt x="10" y="2"/>
                    </a:lnTo>
                    <a:lnTo>
                      <a:pt x="14" y="2"/>
                    </a:lnTo>
                    <a:lnTo>
                      <a:pt x="14" y="6"/>
                    </a:lnTo>
                    <a:lnTo>
                      <a:pt x="32" y="10"/>
                    </a:lnTo>
                    <a:lnTo>
                      <a:pt x="38" y="10"/>
                    </a:lnTo>
                    <a:lnTo>
                      <a:pt x="34" y="6"/>
                    </a:lnTo>
                    <a:lnTo>
                      <a:pt x="32" y="4"/>
                    </a:lnTo>
                    <a:lnTo>
                      <a:pt x="34" y="2"/>
                    </a:lnTo>
                    <a:lnTo>
                      <a:pt x="38" y="0"/>
                    </a:lnTo>
                    <a:lnTo>
                      <a:pt x="42" y="4"/>
                    </a:lnTo>
                    <a:lnTo>
                      <a:pt x="50" y="8"/>
                    </a:lnTo>
                    <a:lnTo>
                      <a:pt x="50"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6" name="Freeform 245"/>
              <p:cNvSpPr>
                <a:spLocks noChangeAspect="1"/>
              </p:cNvSpPr>
              <p:nvPr/>
            </p:nvSpPr>
            <p:spPr bwMode="gray">
              <a:xfrm>
                <a:off x="4644" y="1954"/>
                <a:ext cx="76" cy="78"/>
              </a:xfrm>
              <a:custGeom>
                <a:avLst/>
                <a:gdLst>
                  <a:gd name="T0" fmla="*/ 60 w 76"/>
                  <a:gd name="T1" fmla="*/ 52 h 78"/>
                  <a:gd name="T2" fmla="*/ 54 w 76"/>
                  <a:gd name="T3" fmla="*/ 58 h 78"/>
                  <a:gd name="T4" fmla="*/ 58 w 76"/>
                  <a:gd name="T5" fmla="*/ 64 h 78"/>
                  <a:gd name="T6" fmla="*/ 62 w 76"/>
                  <a:gd name="T7" fmla="*/ 72 h 78"/>
                  <a:gd name="T8" fmla="*/ 58 w 76"/>
                  <a:gd name="T9" fmla="*/ 78 h 78"/>
                  <a:gd name="T10" fmla="*/ 52 w 76"/>
                  <a:gd name="T11" fmla="*/ 78 h 78"/>
                  <a:gd name="T12" fmla="*/ 48 w 76"/>
                  <a:gd name="T13" fmla="*/ 76 h 78"/>
                  <a:gd name="T14" fmla="*/ 42 w 76"/>
                  <a:gd name="T15" fmla="*/ 74 h 78"/>
                  <a:gd name="T16" fmla="*/ 34 w 76"/>
                  <a:gd name="T17" fmla="*/ 62 h 78"/>
                  <a:gd name="T18" fmla="*/ 34 w 76"/>
                  <a:gd name="T19" fmla="*/ 52 h 78"/>
                  <a:gd name="T20" fmla="*/ 32 w 76"/>
                  <a:gd name="T21" fmla="*/ 44 h 78"/>
                  <a:gd name="T22" fmla="*/ 24 w 76"/>
                  <a:gd name="T23" fmla="*/ 48 h 78"/>
                  <a:gd name="T24" fmla="*/ 18 w 76"/>
                  <a:gd name="T25" fmla="*/ 46 h 78"/>
                  <a:gd name="T26" fmla="*/ 12 w 76"/>
                  <a:gd name="T27" fmla="*/ 44 h 78"/>
                  <a:gd name="T28" fmla="*/ 8 w 76"/>
                  <a:gd name="T29" fmla="*/ 56 h 78"/>
                  <a:gd name="T30" fmla="*/ 4 w 76"/>
                  <a:gd name="T31" fmla="*/ 66 h 78"/>
                  <a:gd name="T32" fmla="*/ 0 w 76"/>
                  <a:gd name="T33" fmla="*/ 66 h 78"/>
                  <a:gd name="T34" fmla="*/ 2 w 76"/>
                  <a:gd name="T35" fmla="*/ 54 h 78"/>
                  <a:gd name="T36" fmla="*/ 0 w 76"/>
                  <a:gd name="T37" fmla="*/ 42 h 78"/>
                  <a:gd name="T38" fmla="*/ 6 w 76"/>
                  <a:gd name="T39" fmla="*/ 34 h 78"/>
                  <a:gd name="T40" fmla="*/ 14 w 76"/>
                  <a:gd name="T41" fmla="*/ 28 h 78"/>
                  <a:gd name="T42" fmla="*/ 18 w 76"/>
                  <a:gd name="T43" fmla="*/ 24 h 78"/>
                  <a:gd name="T44" fmla="*/ 26 w 76"/>
                  <a:gd name="T45" fmla="*/ 24 h 78"/>
                  <a:gd name="T46" fmla="*/ 30 w 76"/>
                  <a:gd name="T47" fmla="*/ 28 h 78"/>
                  <a:gd name="T48" fmla="*/ 36 w 76"/>
                  <a:gd name="T49" fmla="*/ 30 h 78"/>
                  <a:gd name="T50" fmla="*/ 40 w 76"/>
                  <a:gd name="T51" fmla="*/ 24 h 78"/>
                  <a:gd name="T52" fmla="*/ 44 w 76"/>
                  <a:gd name="T53" fmla="*/ 18 h 78"/>
                  <a:gd name="T54" fmla="*/ 52 w 76"/>
                  <a:gd name="T55" fmla="*/ 14 h 78"/>
                  <a:gd name="T56" fmla="*/ 54 w 76"/>
                  <a:gd name="T57" fmla="*/ 0 h 78"/>
                  <a:gd name="T58" fmla="*/ 62 w 76"/>
                  <a:gd name="T59" fmla="*/ 6 h 78"/>
                  <a:gd name="T60" fmla="*/ 70 w 76"/>
                  <a:gd name="T61" fmla="*/ 26 h 78"/>
                  <a:gd name="T62" fmla="*/ 74 w 76"/>
                  <a:gd name="T63" fmla="*/ 52 h 78"/>
                  <a:gd name="T64" fmla="*/ 70 w 76"/>
                  <a:gd name="T65" fmla="*/ 62 h 78"/>
                  <a:gd name="T66" fmla="*/ 68 w 76"/>
                  <a:gd name="T67" fmla="*/ 66 h 78"/>
                  <a:gd name="T68" fmla="*/ 62 w 76"/>
                  <a:gd name="T69" fmla="*/ 52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6" h="78">
                    <a:moveTo>
                      <a:pt x="64" y="56"/>
                    </a:moveTo>
                    <a:lnTo>
                      <a:pt x="60" y="52"/>
                    </a:lnTo>
                    <a:lnTo>
                      <a:pt x="56" y="54"/>
                    </a:lnTo>
                    <a:lnTo>
                      <a:pt x="54" y="58"/>
                    </a:lnTo>
                    <a:lnTo>
                      <a:pt x="56" y="62"/>
                    </a:lnTo>
                    <a:lnTo>
                      <a:pt x="58" y="64"/>
                    </a:lnTo>
                    <a:lnTo>
                      <a:pt x="60" y="68"/>
                    </a:lnTo>
                    <a:lnTo>
                      <a:pt x="62" y="72"/>
                    </a:lnTo>
                    <a:lnTo>
                      <a:pt x="60" y="78"/>
                    </a:lnTo>
                    <a:lnTo>
                      <a:pt x="58" y="78"/>
                    </a:lnTo>
                    <a:lnTo>
                      <a:pt x="54" y="78"/>
                    </a:lnTo>
                    <a:lnTo>
                      <a:pt x="52" y="78"/>
                    </a:lnTo>
                    <a:lnTo>
                      <a:pt x="52" y="74"/>
                    </a:lnTo>
                    <a:lnTo>
                      <a:pt x="48" y="76"/>
                    </a:lnTo>
                    <a:lnTo>
                      <a:pt x="46" y="76"/>
                    </a:lnTo>
                    <a:lnTo>
                      <a:pt x="42" y="74"/>
                    </a:lnTo>
                    <a:lnTo>
                      <a:pt x="36" y="70"/>
                    </a:lnTo>
                    <a:lnTo>
                      <a:pt x="34" y="62"/>
                    </a:lnTo>
                    <a:lnTo>
                      <a:pt x="32" y="54"/>
                    </a:lnTo>
                    <a:lnTo>
                      <a:pt x="34" y="52"/>
                    </a:lnTo>
                    <a:lnTo>
                      <a:pt x="36" y="50"/>
                    </a:lnTo>
                    <a:lnTo>
                      <a:pt x="32" y="44"/>
                    </a:lnTo>
                    <a:lnTo>
                      <a:pt x="24" y="44"/>
                    </a:lnTo>
                    <a:lnTo>
                      <a:pt x="24" y="48"/>
                    </a:lnTo>
                    <a:lnTo>
                      <a:pt x="20" y="48"/>
                    </a:lnTo>
                    <a:lnTo>
                      <a:pt x="18" y="46"/>
                    </a:lnTo>
                    <a:lnTo>
                      <a:pt x="16" y="48"/>
                    </a:lnTo>
                    <a:lnTo>
                      <a:pt x="12" y="44"/>
                    </a:lnTo>
                    <a:lnTo>
                      <a:pt x="10" y="50"/>
                    </a:lnTo>
                    <a:lnTo>
                      <a:pt x="8" y="56"/>
                    </a:lnTo>
                    <a:lnTo>
                      <a:pt x="6" y="64"/>
                    </a:lnTo>
                    <a:lnTo>
                      <a:pt x="4" y="66"/>
                    </a:lnTo>
                    <a:lnTo>
                      <a:pt x="2" y="68"/>
                    </a:lnTo>
                    <a:lnTo>
                      <a:pt x="0" y="66"/>
                    </a:lnTo>
                    <a:lnTo>
                      <a:pt x="0" y="62"/>
                    </a:lnTo>
                    <a:lnTo>
                      <a:pt x="2" y="54"/>
                    </a:lnTo>
                    <a:lnTo>
                      <a:pt x="0" y="50"/>
                    </a:lnTo>
                    <a:lnTo>
                      <a:pt x="0" y="42"/>
                    </a:lnTo>
                    <a:lnTo>
                      <a:pt x="2" y="34"/>
                    </a:lnTo>
                    <a:lnTo>
                      <a:pt x="6" y="34"/>
                    </a:lnTo>
                    <a:lnTo>
                      <a:pt x="10" y="32"/>
                    </a:lnTo>
                    <a:lnTo>
                      <a:pt x="14" y="28"/>
                    </a:lnTo>
                    <a:lnTo>
                      <a:pt x="16" y="24"/>
                    </a:lnTo>
                    <a:lnTo>
                      <a:pt x="18" y="24"/>
                    </a:lnTo>
                    <a:lnTo>
                      <a:pt x="20" y="22"/>
                    </a:lnTo>
                    <a:lnTo>
                      <a:pt x="26" y="24"/>
                    </a:lnTo>
                    <a:lnTo>
                      <a:pt x="28" y="26"/>
                    </a:lnTo>
                    <a:lnTo>
                      <a:pt x="30" y="28"/>
                    </a:lnTo>
                    <a:lnTo>
                      <a:pt x="32" y="30"/>
                    </a:lnTo>
                    <a:lnTo>
                      <a:pt x="36" y="30"/>
                    </a:lnTo>
                    <a:lnTo>
                      <a:pt x="36" y="26"/>
                    </a:lnTo>
                    <a:lnTo>
                      <a:pt x="40" y="24"/>
                    </a:lnTo>
                    <a:lnTo>
                      <a:pt x="42" y="20"/>
                    </a:lnTo>
                    <a:lnTo>
                      <a:pt x="44" y="18"/>
                    </a:lnTo>
                    <a:lnTo>
                      <a:pt x="48" y="16"/>
                    </a:lnTo>
                    <a:lnTo>
                      <a:pt x="52" y="14"/>
                    </a:lnTo>
                    <a:lnTo>
                      <a:pt x="52" y="6"/>
                    </a:lnTo>
                    <a:lnTo>
                      <a:pt x="54" y="0"/>
                    </a:lnTo>
                    <a:lnTo>
                      <a:pt x="58" y="2"/>
                    </a:lnTo>
                    <a:lnTo>
                      <a:pt x="62" y="6"/>
                    </a:lnTo>
                    <a:lnTo>
                      <a:pt x="68" y="14"/>
                    </a:lnTo>
                    <a:lnTo>
                      <a:pt x="70" y="26"/>
                    </a:lnTo>
                    <a:lnTo>
                      <a:pt x="76" y="50"/>
                    </a:lnTo>
                    <a:lnTo>
                      <a:pt x="74" y="52"/>
                    </a:lnTo>
                    <a:lnTo>
                      <a:pt x="72" y="56"/>
                    </a:lnTo>
                    <a:lnTo>
                      <a:pt x="70" y="62"/>
                    </a:lnTo>
                    <a:lnTo>
                      <a:pt x="70" y="68"/>
                    </a:lnTo>
                    <a:lnTo>
                      <a:pt x="68" y="66"/>
                    </a:lnTo>
                    <a:lnTo>
                      <a:pt x="66" y="60"/>
                    </a:lnTo>
                    <a:lnTo>
                      <a:pt x="62" y="52"/>
                    </a:lnTo>
                    <a:lnTo>
                      <a:pt x="64" y="5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7" name="Freeform 246"/>
              <p:cNvSpPr>
                <a:spLocks noChangeAspect="1"/>
              </p:cNvSpPr>
              <p:nvPr/>
            </p:nvSpPr>
            <p:spPr bwMode="gray">
              <a:xfrm>
                <a:off x="4568" y="1936"/>
                <a:ext cx="38" cy="42"/>
              </a:xfrm>
              <a:custGeom>
                <a:avLst/>
                <a:gdLst>
                  <a:gd name="T0" fmla="*/ 4 w 38"/>
                  <a:gd name="T1" fmla="*/ 42 h 42"/>
                  <a:gd name="T2" fmla="*/ 0 w 38"/>
                  <a:gd name="T3" fmla="*/ 42 h 42"/>
                  <a:gd name="T4" fmla="*/ 2 w 38"/>
                  <a:gd name="T5" fmla="*/ 38 h 42"/>
                  <a:gd name="T6" fmla="*/ 6 w 38"/>
                  <a:gd name="T7" fmla="*/ 34 h 42"/>
                  <a:gd name="T8" fmla="*/ 14 w 38"/>
                  <a:gd name="T9" fmla="*/ 24 h 42"/>
                  <a:gd name="T10" fmla="*/ 24 w 38"/>
                  <a:gd name="T11" fmla="*/ 16 h 42"/>
                  <a:gd name="T12" fmla="*/ 30 w 38"/>
                  <a:gd name="T13" fmla="*/ 8 h 42"/>
                  <a:gd name="T14" fmla="*/ 32 w 38"/>
                  <a:gd name="T15" fmla="*/ 4 h 42"/>
                  <a:gd name="T16" fmla="*/ 34 w 38"/>
                  <a:gd name="T17" fmla="*/ 0 h 42"/>
                  <a:gd name="T18" fmla="*/ 34 w 38"/>
                  <a:gd name="T19" fmla="*/ 4 h 42"/>
                  <a:gd name="T20" fmla="*/ 36 w 38"/>
                  <a:gd name="T21" fmla="*/ 6 h 42"/>
                  <a:gd name="T22" fmla="*/ 38 w 38"/>
                  <a:gd name="T23" fmla="*/ 10 h 42"/>
                  <a:gd name="T24" fmla="*/ 36 w 38"/>
                  <a:gd name="T25" fmla="*/ 12 h 42"/>
                  <a:gd name="T26" fmla="*/ 32 w 38"/>
                  <a:gd name="T27" fmla="*/ 14 h 42"/>
                  <a:gd name="T28" fmla="*/ 32 w 38"/>
                  <a:gd name="T29" fmla="*/ 16 h 42"/>
                  <a:gd name="T30" fmla="*/ 30 w 38"/>
                  <a:gd name="T31" fmla="*/ 18 h 42"/>
                  <a:gd name="T32" fmla="*/ 22 w 38"/>
                  <a:gd name="T33" fmla="*/ 18 h 42"/>
                  <a:gd name="T34" fmla="*/ 20 w 38"/>
                  <a:gd name="T35" fmla="*/ 28 h 42"/>
                  <a:gd name="T36" fmla="*/ 14 w 38"/>
                  <a:gd name="T37" fmla="*/ 36 h 42"/>
                  <a:gd name="T38" fmla="*/ 10 w 38"/>
                  <a:gd name="T39" fmla="*/ 40 h 42"/>
                  <a:gd name="T40" fmla="*/ 4 w 38"/>
                  <a:gd name="T41" fmla="*/ 4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42">
                    <a:moveTo>
                      <a:pt x="4" y="42"/>
                    </a:moveTo>
                    <a:lnTo>
                      <a:pt x="0" y="42"/>
                    </a:lnTo>
                    <a:lnTo>
                      <a:pt x="2" y="38"/>
                    </a:lnTo>
                    <a:lnTo>
                      <a:pt x="6" y="34"/>
                    </a:lnTo>
                    <a:lnTo>
                      <a:pt x="14" y="24"/>
                    </a:lnTo>
                    <a:lnTo>
                      <a:pt x="24" y="16"/>
                    </a:lnTo>
                    <a:lnTo>
                      <a:pt x="30" y="8"/>
                    </a:lnTo>
                    <a:lnTo>
                      <a:pt x="32" y="4"/>
                    </a:lnTo>
                    <a:lnTo>
                      <a:pt x="34" y="0"/>
                    </a:lnTo>
                    <a:lnTo>
                      <a:pt x="34" y="4"/>
                    </a:lnTo>
                    <a:lnTo>
                      <a:pt x="36" y="6"/>
                    </a:lnTo>
                    <a:lnTo>
                      <a:pt x="38" y="10"/>
                    </a:lnTo>
                    <a:lnTo>
                      <a:pt x="36" y="12"/>
                    </a:lnTo>
                    <a:lnTo>
                      <a:pt x="32" y="14"/>
                    </a:lnTo>
                    <a:lnTo>
                      <a:pt x="32" y="16"/>
                    </a:lnTo>
                    <a:lnTo>
                      <a:pt x="30" y="18"/>
                    </a:lnTo>
                    <a:lnTo>
                      <a:pt x="22" y="18"/>
                    </a:lnTo>
                    <a:lnTo>
                      <a:pt x="20" y="28"/>
                    </a:lnTo>
                    <a:lnTo>
                      <a:pt x="14" y="36"/>
                    </a:lnTo>
                    <a:lnTo>
                      <a:pt x="10" y="40"/>
                    </a:lnTo>
                    <a:lnTo>
                      <a:pt x="4" y="4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8" name="Freeform 247"/>
              <p:cNvSpPr>
                <a:spLocks noChangeAspect="1"/>
              </p:cNvSpPr>
              <p:nvPr/>
            </p:nvSpPr>
            <p:spPr bwMode="gray">
              <a:xfrm>
                <a:off x="4596" y="1796"/>
                <a:ext cx="74" cy="110"/>
              </a:xfrm>
              <a:custGeom>
                <a:avLst/>
                <a:gdLst>
                  <a:gd name="T0" fmla="*/ 8 w 74"/>
                  <a:gd name="T1" fmla="*/ 38 h 110"/>
                  <a:gd name="T2" fmla="*/ 6 w 74"/>
                  <a:gd name="T3" fmla="*/ 20 h 110"/>
                  <a:gd name="T4" fmla="*/ 6 w 74"/>
                  <a:gd name="T5" fmla="*/ 4 h 110"/>
                  <a:gd name="T6" fmla="*/ 10 w 74"/>
                  <a:gd name="T7" fmla="*/ 0 h 110"/>
                  <a:gd name="T8" fmla="*/ 14 w 74"/>
                  <a:gd name="T9" fmla="*/ 6 h 110"/>
                  <a:gd name="T10" fmla="*/ 20 w 74"/>
                  <a:gd name="T11" fmla="*/ 10 h 110"/>
                  <a:gd name="T12" fmla="*/ 24 w 74"/>
                  <a:gd name="T13" fmla="*/ 8 h 110"/>
                  <a:gd name="T14" fmla="*/ 28 w 74"/>
                  <a:gd name="T15" fmla="*/ 8 h 110"/>
                  <a:gd name="T16" fmla="*/ 32 w 74"/>
                  <a:gd name="T17" fmla="*/ 18 h 110"/>
                  <a:gd name="T18" fmla="*/ 36 w 74"/>
                  <a:gd name="T19" fmla="*/ 30 h 110"/>
                  <a:gd name="T20" fmla="*/ 36 w 74"/>
                  <a:gd name="T21" fmla="*/ 44 h 110"/>
                  <a:gd name="T22" fmla="*/ 28 w 74"/>
                  <a:gd name="T23" fmla="*/ 54 h 110"/>
                  <a:gd name="T24" fmla="*/ 28 w 74"/>
                  <a:gd name="T25" fmla="*/ 70 h 110"/>
                  <a:gd name="T26" fmla="*/ 36 w 74"/>
                  <a:gd name="T27" fmla="*/ 82 h 110"/>
                  <a:gd name="T28" fmla="*/ 40 w 74"/>
                  <a:gd name="T29" fmla="*/ 84 h 110"/>
                  <a:gd name="T30" fmla="*/ 46 w 74"/>
                  <a:gd name="T31" fmla="*/ 80 h 110"/>
                  <a:gd name="T32" fmla="*/ 54 w 74"/>
                  <a:gd name="T33" fmla="*/ 86 h 110"/>
                  <a:gd name="T34" fmla="*/ 60 w 74"/>
                  <a:gd name="T35" fmla="*/ 92 h 110"/>
                  <a:gd name="T36" fmla="*/ 64 w 74"/>
                  <a:gd name="T37" fmla="*/ 88 h 110"/>
                  <a:gd name="T38" fmla="*/ 64 w 74"/>
                  <a:gd name="T39" fmla="*/ 94 h 110"/>
                  <a:gd name="T40" fmla="*/ 64 w 74"/>
                  <a:gd name="T41" fmla="*/ 98 h 110"/>
                  <a:gd name="T42" fmla="*/ 68 w 74"/>
                  <a:gd name="T43" fmla="*/ 100 h 110"/>
                  <a:gd name="T44" fmla="*/ 74 w 74"/>
                  <a:gd name="T45" fmla="*/ 106 h 110"/>
                  <a:gd name="T46" fmla="*/ 72 w 74"/>
                  <a:gd name="T47" fmla="*/ 110 h 110"/>
                  <a:gd name="T48" fmla="*/ 68 w 74"/>
                  <a:gd name="T49" fmla="*/ 106 h 110"/>
                  <a:gd name="T50" fmla="*/ 60 w 74"/>
                  <a:gd name="T51" fmla="*/ 98 h 110"/>
                  <a:gd name="T52" fmla="*/ 50 w 74"/>
                  <a:gd name="T53" fmla="*/ 90 h 110"/>
                  <a:gd name="T54" fmla="*/ 48 w 74"/>
                  <a:gd name="T55" fmla="*/ 96 h 110"/>
                  <a:gd name="T56" fmla="*/ 44 w 74"/>
                  <a:gd name="T57" fmla="*/ 100 h 110"/>
                  <a:gd name="T58" fmla="*/ 38 w 74"/>
                  <a:gd name="T59" fmla="*/ 90 h 110"/>
                  <a:gd name="T60" fmla="*/ 30 w 74"/>
                  <a:gd name="T61" fmla="*/ 90 h 110"/>
                  <a:gd name="T62" fmla="*/ 22 w 74"/>
                  <a:gd name="T63" fmla="*/ 90 h 110"/>
                  <a:gd name="T64" fmla="*/ 16 w 74"/>
                  <a:gd name="T65" fmla="*/ 84 h 110"/>
                  <a:gd name="T66" fmla="*/ 20 w 74"/>
                  <a:gd name="T67" fmla="*/ 76 h 110"/>
                  <a:gd name="T68" fmla="*/ 16 w 74"/>
                  <a:gd name="T69" fmla="*/ 72 h 110"/>
                  <a:gd name="T70" fmla="*/ 12 w 74"/>
                  <a:gd name="T71" fmla="*/ 74 h 110"/>
                  <a:gd name="T72" fmla="*/ 2 w 74"/>
                  <a:gd name="T73" fmla="*/ 70 h 110"/>
                  <a:gd name="T74" fmla="*/ 0 w 74"/>
                  <a:gd name="T75" fmla="*/ 52 h 110"/>
                  <a:gd name="T76" fmla="*/ 4 w 74"/>
                  <a:gd name="T77" fmla="*/ 46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110">
                    <a:moveTo>
                      <a:pt x="4" y="46"/>
                    </a:moveTo>
                    <a:lnTo>
                      <a:pt x="8" y="38"/>
                    </a:lnTo>
                    <a:lnTo>
                      <a:pt x="8" y="30"/>
                    </a:lnTo>
                    <a:lnTo>
                      <a:pt x="6" y="20"/>
                    </a:lnTo>
                    <a:lnTo>
                      <a:pt x="4" y="12"/>
                    </a:lnTo>
                    <a:lnTo>
                      <a:pt x="6" y="4"/>
                    </a:lnTo>
                    <a:lnTo>
                      <a:pt x="8" y="2"/>
                    </a:lnTo>
                    <a:lnTo>
                      <a:pt x="10" y="0"/>
                    </a:lnTo>
                    <a:lnTo>
                      <a:pt x="12" y="2"/>
                    </a:lnTo>
                    <a:lnTo>
                      <a:pt x="14" y="6"/>
                    </a:lnTo>
                    <a:lnTo>
                      <a:pt x="16" y="10"/>
                    </a:lnTo>
                    <a:lnTo>
                      <a:pt x="20" y="10"/>
                    </a:lnTo>
                    <a:lnTo>
                      <a:pt x="22" y="10"/>
                    </a:lnTo>
                    <a:lnTo>
                      <a:pt x="24" y="8"/>
                    </a:lnTo>
                    <a:lnTo>
                      <a:pt x="28" y="4"/>
                    </a:lnTo>
                    <a:lnTo>
                      <a:pt x="28" y="8"/>
                    </a:lnTo>
                    <a:lnTo>
                      <a:pt x="30" y="12"/>
                    </a:lnTo>
                    <a:lnTo>
                      <a:pt x="32" y="18"/>
                    </a:lnTo>
                    <a:lnTo>
                      <a:pt x="34" y="22"/>
                    </a:lnTo>
                    <a:lnTo>
                      <a:pt x="36" y="30"/>
                    </a:lnTo>
                    <a:lnTo>
                      <a:pt x="36" y="36"/>
                    </a:lnTo>
                    <a:lnTo>
                      <a:pt x="36" y="44"/>
                    </a:lnTo>
                    <a:lnTo>
                      <a:pt x="32" y="48"/>
                    </a:lnTo>
                    <a:lnTo>
                      <a:pt x="28" y="54"/>
                    </a:lnTo>
                    <a:lnTo>
                      <a:pt x="26" y="62"/>
                    </a:lnTo>
                    <a:lnTo>
                      <a:pt x="28" y="70"/>
                    </a:lnTo>
                    <a:lnTo>
                      <a:pt x="32" y="76"/>
                    </a:lnTo>
                    <a:lnTo>
                      <a:pt x="36" y="82"/>
                    </a:lnTo>
                    <a:lnTo>
                      <a:pt x="40" y="86"/>
                    </a:lnTo>
                    <a:lnTo>
                      <a:pt x="40" y="84"/>
                    </a:lnTo>
                    <a:lnTo>
                      <a:pt x="42" y="80"/>
                    </a:lnTo>
                    <a:lnTo>
                      <a:pt x="46" y="80"/>
                    </a:lnTo>
                    <a:lnTo>
                      <a:pt x="50" y="82"/>
                    </a:lnTo>
                    <a:lnTo>
                      <a:pt x="54" y="86"/>
                    </a:lnTo>
                    <a:lnTo>
                      <a:pt x="56" y="90"/>
                    </a:lnTo>
                    <a:lnTo>
                      <a:pt x="60" y="92"/>
                    </a:lnTo>
                    <a:lnTo>
                      <a:pt x="62" y="90"/>
                    </a:lnTo>
                    <a:lnTo>
                      <a:pt x="64" y="88"/>
                    </a:lnTo>
                    <a:lnTo>
                      <a:pt x="66" y="90"/>
                    </a:lnTo>
                    <a:lnTo>
                      <a:pt x="64" y="94"/>
                    </a:lnTo>
                    <a:lnTo>
                      <a:pt x="64" y="96"/>
                    </a:lnTo>
                    <a:lnTo>
                      <a:pt x="64" y="98"/>
                    </a:lnTo>
                    <a:lnTo>
                      <a:pt x="66" y="96"/>
                    </a:lnTo>
                    <a:lnTo>
                      <a:pt x="68" y="100"/>
                    </a:lnTo>
                    <a:lnTo>
                      <a:pt x="74" y="102"/>
                    </a:lnTo>
                    <a:lnTo>
                      <a:pt x="74" y="106"/>
                    </a:lnTo>
                    <a:lnTo>
                      <a:pt x="74" y="110"/>
                    </a:lnTo>
                    <a:lnTo>
                      <a:pt x="72" y="110"/>
                    </a:lnTo>
                    <a:lnTo>
                      <a:pt x="70" y="108"/>
                    </a:lnTo>
                    <a:lnTo>
                      <a:pt x="68" y="106"/>
                    </a:lnTo>
                    <a:lnTo>
                      <a:pt x="64" y="100"/>
                    </a:lnTo>
                    <a:lnTo>
                      <a:pt x="60" y="98"/>
                    </a:lnTo>
                    <a:lnTo>
                      <a:pt x="54" y="94"/>
                    </a:lnTo>
                    <a:lnTo>
                      <a:pt x="50" y="90"/>
                    </a:lnTo>
                    <a:lnTo>
                      <a:pt x="48" y="92"/>
                    </a:lnTo>
                    <a:lnTo>
                      <a:pt x="48" y="96"/>
                    </a:lnTo>
                    <a:lnTo>
                      <a:pt x="50" y="100"/>
                    </a:lnTo>
                    <a:lnTo>
                      <a:pt x="44" y="100"/>
                    </a:lnTo>
                    <a:lnTo>
                      <a:pt x="42" y="94"/>
                    </a:lnTo>
                    <a:lnTo>
                      <a:pt x="38" y="90"/>
                    </a:lnTo>
                    <a:lnTo>
                      <a:pt x="34" y="88"/>
                    </a:lnTo>
                    <a:lnTo>
                      <a:pt x="30" y="90"/>
                    </a:lnTo>
                    <a:lnTo>
                      <a:pt x="26" y="92"/>
                    </a:lnTo>
                    <a:lnTo>
                      <a:pt x="22" y="90"/>
                    </a:lnTo>
                    <a:lnTo>
                      <a:pt x="20" y="88"/>
                    </a:lnTo>
                    <a:lnTo>
                      <a:pt x="16" y="84"/>
                    </a:lnTo>
                    <a:lnTo>
                      <a:pt x="18" y="80"/>
                    </a:lnTo>
                    <a:lnTo>
                      <a:pt x="20" y="76"/>
                    </a:lnTo>
                    <a:lnTo>
                      <a:pt x="20" y="72"/>
                    </a:lnTo>
                    <a:lnTo>
                      <a:pt x="16" y="72"/>
                    </a:lnTo>
                    <a:lnTo>
                      <a:pt x="14" y="74"/>
                    </a:lnTo>
                    <a:lnTo>
                      <a:pt x="12" y="74"/>
                    </a:lnTo>
                    <a:lnTo>
                      <a:pt x="6" y="72"/>
                    </a:lnTo>
                    <a:lnTo>
                      <a:pt x="2" y="70"/>
                    </a:lnTo>
                    <a:lnTo>
                      <a:pt x="0" y="66"/>
                    </a:lnTo>
                    <a:lnTo>
                      <a:pt x="0" y="52"/>
                    </a:lnTo>
                    <a:lnTo>
                      <a:pt x="2" y="46"/>
                    </a:lnTo>
                    <a:lnTo>
                      <a:pt x="4"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9" name="Freeform 248"/>
              <p:cNvSpPr>
                <a:spLocks noChangeAspect="1"/>
              </p:cNvSpPr>
              <p:nvPr/>
            </p:nvSpPr>
            <p:spPr bwMode="gray">
              <a:xfrm>
                <a:off x="4674" y="1908"/>
                <a:ext cx="24" cy="42"/>
              </a:xfrm>
              <a:custGeom>
                <a:avLst/>
                <a:gdLst>
                  <a:gd name="T0" fmla="*/ 22 w 24"/>
                  <a:gd name="T1" fmla="*/ 28 h 42"/>
                  <a:gd name="T2" fmla="*/ 14 w 24"/>
                  <a:gd name="T3" fmla="*/ 28 h 42"/>
                  <a:gd name="T4" fmla="*/ 14 w 24"/>
                  <a:gd name="T5" fmla="*/ 36 h 42"/>
                  <a:gd name="T6" fmla="*/ 18 w 24"/>
                  <a:gd name="T7" fmla="*/ 40 h 42"/>
                  <a:gd name="T8" fmla="*/ 18 w 24"/>
                  <a:gd name="T9" fmla="*/ 42 h 42"/>
                  <a:gd name="T10" fmla="*/ 14 w 24"/>
                  <a:gd name="T11" fmla="*/ 42 h 42"/>
                  <a:gd name="T12" fmla="*/ 12 w 24"/>
                  <a:gd name="T13" fmla="*/ 42 h 42"/>
                  <a:gd name="T14" fmla="*/ 10 w 24"/>
                  <a:gd name="T15" fmla="*/ 42 h 42"/>
                  <a:gd name="T16" fmla="*/ 10 w 24"/>
                  <a:gd name="T17" fmla="*/ 38 h 42"/>
                  <a:gd name="T18" fmla="*/ 12 w 24"/>
                  <a:gd name="T19" fmla="*/ 36 h 42"/>
                  <a:gd name="T20" fmla="*/ 12 w 24"/>
                  <a:gd name="T21" fmla="*/ 32 h 42"/>
                  <a:gd name="T22" fmla="*/ 8 w 24"/>
                  <a:gd name="T23" fmla="*/ 32 h 42"/>
                  <a:gd name="T24" fmla="*/ 6 w 24"/>
                  <a:gd name="T25" fmla="*/ 30 h 42"/>
                  <a:gd name="T26" fmla="*/ 2 w 24"/>
                  <a:gd name="T27" fmla="*/ 24 h 42"/>
                  <a:gd name="T28" fmla="*/ 2 w 24"/>
                  <a:gd name="T29" fmla="*/ 22 h 42"/>
                  <a:gd name="T30" fmla="*/ 10 w 24"/>
                  <a:gd name="T31" fmla="*/ 22 h 42"/>
                  <a:gd name="T32" fmla="*/ 12 w 24"/>
                  <a:gd name="T33" fmla="*/ 20 h 42"/>
                  <a:gd name="T34" fmla="*/ 14 w 24"/>
                  <a:gd name="T35" fmla="*/ 18 h 42"/>
                  <a:gd name="T36" fmla="*/ 12 w 24"/>
                  <a:gd name="T37" fmla="*/ 14 h 42"/>
                  <a:gd name="T38" fmla="*/ 6 w 24"/>
                  <a:gd name="T39" fmla="*/ 10 h 42"/>
                  <a:gd name="T40" fmla="*/ 2 w 24"/>
                  <a:gd name="T41" fmla="*/ 6 h 42"/>
                  <a:gd name="T42" fmla="*/ 0 w 24"/>
                  <a:gd name="T43" fmla="*/ 2 h 42"/>
                  <a:gd name="T44" fmla="*/ 4 w 24"/>
                  <a:gd name="T45" fmla="*/ 0 h 42"/>
                  <a:gd name="T46" fmla="*/ 12 w 24"/>
                  <a:gd name="T47" fmla="*/ 0 h 42"/>
                  <a:gd name="T48" fmla="*/ 16 w 24"/>
                  <a:gd name="T49" fmla="*/ 2 h 42"/>
                  <a:gd name="T50" fmla="*/ 16 w 24"/>
                  <a:gd name="T51" fmla="*/ 8 h 42"/>
                  <a:gd name="T52" fmla="*/ 20 w 24"/>
                  <a:gd name="T53" fmla="*/ 8 h 42"/>
                  <a:gd name="T54" fmla="*/ 20 w 24"/>
                  <a:gd name="T55" fmla="*/ 16 h 42"/>
                  <a:gd name="T56" fmla="*/ 24 w 24"/>
                  <a:gd name="T57" fmla="*/ 22 h 42"/>
                  <a:gd name="T58" fmla="*/ 22 w 24"/>
                  <a:gd name="T59" fmla="*/ 28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 h="42">
                    <a:moveTo>
                      <a:pt x="22" y="28"/>
                    </a:moveTo>
                    <a:lnTo>
                      <a:pt x="14" y="28"/>
                    </a:lnTo>
                    <a:lnTo>
                      <a:pt x="14" y="36"/>
                    </a:lnTo>
                    <a:lnTo>
                      <a:pt x="18" y="40"/>
                    </a:lnTo>
                    <a:lnTo>
                      <a:pt x="18" y="42"/>
                    </a:lnTo>
                    <a:lnTo>
                      <a:pt x="14" y="42"/>
                    </a:lnTo>
                    <a:lnTo>
                      <a:pt x="12" y="42"/>
                    </a:lnTo>
                    <a:lnTo>
                      <a:pt x="10" y="42"/>
                    </a:lnTo>
                    <a:lnTo>
                      <a:pt x="10" y="38"/>
                    </a:lnTo>
                    <a:lnTo>
                      <a:pt x="12" y="36"/>
                    </a:lnTo>
                    <a:lnTo>
                      <a:pt x="12" y="32"/>
                    </a:lnTo>
                    <a:lnTo>
                      <a:pt x="8" y="32"/>
                    </a:lnTo>
                    <a:lnTo>
                      <a:pt x="6" y="30"/>
                    </a:lnTo>
                    <a:lnTo>
                      <a:pt x="2" y="24"/>
                    </a:lnTo>
                    <a:lnTo>
                      <a:pt x="2" y="22"/>
                    </a:lnTo>
                    <a:lnTo>
                      <a:pt x="10" y="22"/>
                    </a:lnTo>
                    <a:lnTo>
                      <a:pt x="12" y="20"/>
                    </a:lnTo>
                    <a:lnTo>
                      <a:pt x="14" y="18"/>
                    </a:lnTo>
                    <a:lnTo>
                      <a:pt x="12" y="14"/>
                    </a:lnTo>
                    <a:lnTo>
                      <a:pt x="6" y="10"/>
                    </a:lnTo>
                    <a:lnTo>
                      <a:pt x="2" y="6"/>
                    </a:lnTo>
                    <a:lnTo>
                      <a:pt x="0" y="2"/>
                    </a:lnTo>
                    <a:lnTo>
                      <a:pt x="4" y="0"/>
                    </a:lnTo>
                    <a:lnTo>
                      <a:pt x="12" y="0"/>
                    </a:lnTo>
                    <a:lnTo>
                      <a:pt x="16" y="2"/>
                    </a:lnTo>
                    <a:lnTo>
                      <a:pt x="16" y="8"/>
                    </a:lnTo>
                    <a:lnTo>
                      <a:pt x="20" y="8"/>
                    </a:lnTo>
                    <a:lnTo>
                      <a:pt x="20" y="16"/>
                    </a:lnTo>
                    <a:lnTo>
                      <a:pt x="24" y="22"/>
                    </a:lnTo>
                    <a:lnTo>
                      <a:pt x="22" y="2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0" name="Freeform 249"/>
              <p:cNvSpPr>
                <a:spLocks noChangeAspect="1"/>
              </p:cNvSpPr>
              <p:nvPr/>
            </p:nvSpPr>
            <p:spPr bwMode="gray">
              <a:xfrm>
                <a:off x="4636" y="1920"/>
                <a:ext cx="22" cy="28"/>
              </a:xfrm>
              <a:custGeom>
                <a:avLst/>
                <a:gdLst>
                  <a:gd name="T0" fmla="*/ 10 w 22"/>
                  <a:gd name="T1" fmla="*/ 4 h 28"/>
                  <a:gd name="T2" fmla="*/ 12 w 22"/>
                  <a:gd name="T3" fmla="*/ 4 h 28"/>
                  <a:gd name="T4" fmla="*/ 14 w 22"/>
                  <a:gd name="T5" fmla="*/ 4 h 28"/>
                  <a:gd name="T6" fmla="*/ 20 w 22"/>
                  <a:gd name="T7" fmla="*/ 6 h 28"/>
                  <a:gd name="T8" fmla="*/ 22 w 22"/>
                  <a:gd name="T9" fmla="*/ 10 h 28"/>
                  <a:gd name="T10" fmla="*/ 20 w 22"/>
                  <a:gd name="T11" fmla="*/ 16 h 28"/>
                  <a:gd name="T12" fmla="*/ 14 w 22"/>
                  <a:gd name="T13" fmla="*/ 22 h 28"/>
                  <a:gd name="T14" fmla="*/ 2 w 22"/>
                  <a:gd name="T15" fmla="*/ 28 h 28"/>
                  <a:gd name="T16" fmla="*/ 2 w 22"/>
                  <a:gd name="T17" fmla="*/ 14 h 28"/>
                  <a:gd name="T18" fmla="*/ 0 w 22"/>
                  <a:gd name="T19" fmla="*/ 4 h 28"/>
                  <a:gd name="T20" fmla="*/ 2 w 22"/>
                  <a:gd name="T21" fmla="*/ 2 h 28"/>
                  <a:gd name="T22" fmla="*/ 4 w 22"/>
                  <a:gd name="T23" fmla="*/ 0 h 28"/>
                  <a:gd name="T24" fmla="*/ 8 w 22"/>
                  <a:gd name="T25" fmla="*/ 4 h 28"/>
                  <a:gd name="T26" fmla="*/ 10 w 22"/>
                  <a:gd name="T27" fmla="*/ 4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 h="28">
                    <a:moveTo>
                      <a:pt x="10" y="4"/>
                    </a:moveTo>
                    <a:lnTo>
                      <a:pt x="12" y="4"/>
                    </a:lnTo>
                    <a:lnTo>
                      <a:pt x="14" y="4"/>
                    </a:lnTo>
                    <a:lnTo>
                      <a:pt x="20" y="6"/>
                    </a:lnTo>
                    <a:lnTo>
                      <a:pt x="22" y="10"/>
                    </a:lnTo>
                    <a:lnTo>
                      <a:pt x="20" y="16"/>
                    </a:lnTo>
                    <a:lnTo>
                      <a:pt x="14" y="22"/>
                    </a:lnTo>
                    <a:lnTo>
                      <a:pt x="2" y="28"/>
                    </a:lnTo>
                    <a:lnTo>
                      <a:pt x="2" y="14"/>
                    </a:lnTo>
                    <a:lnTo>
                      <a:pt x="0" y="4"/>
                    </a:lnTo>
                    <a:lnTo>
                      <a:pt x="2" y="2"/>
                    </a:lnTo>
                    <a:lnTo>
                      <a:pt x="4" y="0"/>
                    </a:lnTo>
                    <a:lnTo>
                      <a:pt x="8" y="4"/>
                    </a:lnTo>
                    <a:lnTo>
                      <a:pt x="10" y="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1" name="Freeform 250"/>
              <p:cNvSpPr>
                <a:spLocks noChangeAspect="1"/>
              </p:cNvSpPr>
              <p:nvPr/>
            </p:nvSpPr>
            <p:spPr bwMode="gray">
              <a:xfrm>
                <a:off x="5172" y="2234"/>
                <a:ext cx="16" cy="30"/>
              </a:xfrm>
              <a:custGeom>
                <a:avLst/>
                <a:gdLst>
                  <a:gd name="T0" fmla="*/ 16 w 16"/>
                  <a:gd name="T1" fmla="*/ 18 h 30"/>
                  <a:gd name="T2" fmla="*/ 16 w 16"/>
                  <a:gd name="T3" fmla="*/ 24 h 30"/>
                  <a:gd name="T4" fmla="*/ 14 w 16"/>
                  <a:gd name="T5" fmla="*/ 28 h 30"/>
                  <a:gd name="T6" fmla="*/ 12 w 16"/>
                  <a:gd name="T7" fmla="*/ 30 h 30"/>
                  <a:gd name="T8" fmla="*/ 10 w 16"/>
                  <a:gd name="T9" fmla="*/ 30 h 30"/>
                  <a:gd name="T10" fmla="*/ 8 w 16"/>
                  <a:gd name="T11" fmla="*/ 30 h 30"/>
                  <a:gd name="T12" fmla="*/ 6 w 16"/>
                  <a:gd name="T13" fmla="*/ 26 h 30"/>
                  <a:gd name="T14" fmla="*/ 4 w 16"/>
                  <a:gd name="T15" fmla="*/ 18 h 30"/>
                  <a:gd name="T16" fmla="*/ 2 w 16"/>
                  <a:gd name="T17" fmla="*/ 12 h 30"/>
                  <a:gd name="T18" fmla="*/ 0 w 16"/>
                  <a:gd name="T19" fmla="*/ 6 h 30"/>
                  <a:gd name="T20" fmla="*/ 0 w 16"/>
                  <a:gd name="T21" fmla="*/ 0 h 30"/>
                  <a:gd name="T22" fmla="*/ 8 w 16"/>
                  <a:gd name="T23" fmla="*/ 12 h 30"/>
                  <a:gd name="T24" fmla="*/ 10 w 16"/>
                  <a:gd name="T25" fmla="*/ 18 h 30"/>
                  <a:gd name="T26" fmla="*/ 14 w 16"/>
                  <a:gd name="T27" fmla="*/ 18 h 30"/>
                  <a:gd name="T28" fmla="*/ 16 w 16"/>
                  <a:gd name="T29" fmla="*/ 18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30">
                    <a:moveTo>
                      <a:pt x="16" y="18"/>
                    </a:moveTo>
                    <a:lnTo>
                      <a:pt x="16" y="24"/>
                    </a:lnTo>
                    <a:lnTo>
                      <a:pt x="14" y="28"/>
                    </a:lnTo>
                    <a:lnTo>
                      <a:pt x="12" y="30"/>
                    </a:lnTo>
                    <a:lnTo>
                      <a:pt x="10" y="30"/>
                    </a:lnTo>
                    <a:lnTo>
                      <a:pt x="8" y="30"/>
                    </a:lnTo>
                    <a:lnTo>
                      <a:pt x="6" y="26"/>
                    </a:lnTo>
                    <a:lnTo>
                      <a:pt x="4" y="18"/>
                    </a:lnTo>
                    <a:lnTo>
                      <a:pt x="2" y="12"/>
                    </a:lnTo>
                    <a:lnTo>
                      <a:pt x="0" y="6"/>
                    </a:lnTo>
                    <a:lnTo>
                      <a:pt x="0" y="0"/>
                    </a:lnTo>
                    <a:lnTo>
                      <a:pt x="8" y="12"/>
                    </a:lnTo>
                    <a:lnTo>
                      <a:pt x="10" y="18"/>
                    </a:lnTo>
                    <a:lnTo>
                      <a:pt x="14" y="18"/>
                    </a:lnTo>
                    <a:lnTo>
                      <a:pt x="16" y="1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2" name="Freeform 251"/>
              <p:cNvSpPr>
                <a:spLocks noChangeAspect="1"/>
              </p:cNvSpPr>
              <p:nvPr/>
            </p:nvSpPr>
            <p:spPr bwMode="gray">
              <a:xfrm>
                <a:off x="5228" y="2276"/>
                <a:ext cx="22" cy="16"/>
              </a:xfrm>
              <a:custGeom>
                <a:avLst/>
                <a:gdLst>
                  <a:gd name="T0" fmla="*/ 22 w 22"/>
                  <a:gd name="T1" fmla="*/ 14 h 16"/>
                  <a:gd name="T2" fmla="*/ 20 w 22"/>
                  <a:gd name="T3" fmla="*/ 16 h 16"/>
                  <a:gd name="T4" fmla="*/ 18 w 22"/>
                  <a:gd name="T5" fmla="*/ 16 h 16"/>
                  <a:gd name="T6" fmla="*/ 12 w 22"/>
                  <a:gd name="T7" fmla="*/ 14 h 16"/>
                  <a:gd name="T8" fmla="*/ 6 w 22"/>
                  <a:gd name="T9" fmla="*/ 10 h 16"/>
                  <a:gd name="T10" fmla="*/ 0 w 22"/>
                  <a:gd name="T11" fmla="*/ 2 h 16"/>
                  <a:gd name="T12" fmla="*/ 0 w 22"/>
                  <a:gd name="T13" fmla="*/ 0 h 16"/>
                  <a:gd name="T14" fmla="*/ 6 w 22"/>
                  <a:gd name="T15" fmla="*/ 2 h 16"/>
                  <a:gd name="T16" fmla="*/ 12 w 22"/>
                  <a:gd name="T17" fmla="*/ 4 h 16"/>
                  <a:gd name="T18" fmla="*/ 20 w 22"/>
                  <a:gd name="T19" fmla="*/ 8 h 16"/>
                  <a:gd name="T20" fmla="*/ 22 w 22"/>
                  <a:gd name="T21" fmla="*/ 14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16">
                    <a:moveTo>
                      <a:pt x="22" y="14"/>
                    </a:moveTo>
                    <a:lnTo>
                      <a:pt x="20" y="16"/>
                    </a:lnTo>
                    <a:lnTo>
                      <a:pt x="18" y="16"/>
                    </a:lnTo>
                    <a:lnTo>
                      <a:pt x="12" y="14"/>
                    </a:lnTo>
                    <a:lnTo>
                      <a:pt x="6" y="10"/>
                    </a:lnTo>
                    <a:lnTo>
                      <a:pt x="0" y="2"/>
                    </a:lnTo>
                    <a:lnTo>
                      <a:pt x="0" y="0"/>
                    </a:lnTo>
                    <a:lnTo>
                      <a:pt x="6" y="2"/>
                    </a:lnTo>
                    <a:lnTo>
                      <a:pt x="12" y="4"/>
                    </a:lnTo>
                    <a:lnTo>
                      <a:pt x="20" y="8"/>
                    </a:lnTo>
                    <a:lnTo>
                      <a:pt x="22" y="14"/>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3" name="Freeform 252"/>
              <p:cNvSpPr>
                <a:spLocks noChangeAspect="1"/>
              </p:cNvSpPr>
              <p:nvPr/>
            </p:nvSpPr>
            <p:spPr bwMode="gray">
              <a:xfrm>
                <a:off x="5262" y="2290"/>
                <a:ext cx="14" cy="24"/>
              </a:xfrm>
              <a:custGeom>
                <a:avLst/>
                <a:gdLst>
                  <a:gd name="T0" fmla="*/ 2 w 14"/>
                  <a:gd name="T1" fmla="*/ 0 h 24"/>
                  <a:gd name="T2" fmla="*/ 6 w 14"/>
                  <a:gd name="T3" fmla="*/ 6 h 24"/>
                  <a:gd name="T4" fmla="*/ 10 w 14"/>
                  <a:gd name="T5" fmla="*/ 12 h 24"/>
                  <a:gd name="T6" fmla="*/ 12 w 14"/>
                  <a:gd name="T7" fmla="*/ 18 h 24"/>
                  <a:gd name="T8" fmla="*/ 14 w 14"/>
                  <a:gd name="T9" fmla="*/ 24 h 24"/>
                  <a:gd name="T10" fmla="*/ 12 w 14"/>
                  <a:gd name="T11" fmla="*/ 24 h 24"/>
                  <a:gd name="T12" fmla="*/ 8 w 14"/>
                  <a:gd name="T13" fmla="*/ 22 h 24"/>
                  <a:gd name="T14" fmla="*/ 2 w 14"/>
                  <a:gd name="T15" fmla="*/ 16 h 24"/>
                  <a:gd name="T16" fmla="*/ 0 w 14"/>
                  <a:gd name="T17" fmla="*/ 12 h 24"/>
                  <a:gd name="T18" fmla="*/ 0 w 14"/>
                  <a:gd name="T19" fmla="*/ 8 h 24"/>
                  <a:gd name="T20" fmla="*/ 0 w 14"/>
                  <a:gd name="T21" fmla="*/ 2 h 24"/>
                  <a:gd name="T22" fmla="*/ 4 w 14"/>
                  <a:gd name="T23" fmla="*/ 2 h 24"/>
                  <a:gd name="T24" fmla="*/ 2 w 14"/>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4">
                    <a:moveTo>
                      <a:pt x="2" y="0"/>
                    </a:moveTo>
                    <a:lnTo>
                      <a:pt x="6" y="6"/>
                    </a:lnTo>
                    <a:lnTo>
                      <a:pt x="10" y="12"/>
                    </a:lnTo>
                    <a:lnTo>
                      <a:pt x="12" y="18"/>
                    </a:lnTo>
                    <a:lnTo>
                      <a:pt x="14" y="24"/>
                    </a:lnTo>
                    <a:lnTo>
                      <a:pt x="12" y="24"/>
                    </a:lnTo>
                    <a:lnTo>
                      <a:pt x="8" y="22"/>
                    </a:lnTo>
                    <a:lnTo>
                      <a:pt x="2" y="16"/>
                    </a:lnTo>
                    <a:lnTo>
                      <a:pt x="0" y="12"/>
                    </a:lnTo>
                    <a:lnTo>
                      <a:pt x="0" y="8"/>
                    </a:lnTo>
                    <a:lnTo>
                      <a:pt x="0" y="2"/>
                    </a:lnTo>
                    <a:lnTo>
                      <a:pt x="4" y="2"/>
                    </a:lnTo>
                    <a:lnTo>
                      <a:pt x="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4" name="Freeform 253"/>
              <p:cNvSpPr>
                <a:spLocks noChangeAspect="1"/>
              </p:cNvSpPr>
              <p:nvPr/>
            </p:nvSpPr>
            <p:spPr bwMode="gray">
              <a:xfrm>
                <a:off x="5270" y="2326"/>
                <a:ext cx="18" cy="10"/>
              </a:xfrm>
              <a:custGeom>
                <a:avLst/>
                <a:gdLst>
                  <a:gd name="T0" fmla="*/ 18 w 18"/>
                  <a:gd name="T1" fmla="*/ 10 h 10"/>
                  <a:gd name="T2" fmla="*/ 10 w 18"/>
                  <a:gd name="T3" fmla="*/ 10 h 10"/>
                  <a:gd name="T4" fmla="*/ 4 w 18"/>
                  <a:gd name="T5" fmla="*/ 8 h 10"/>
                  <a:gd name="T6" fmla="*/ 0 w 18"/>
                  <a:gd name="T7" fmla="*/ 2 h 10"/>
                  <a:gd name="T8" fmla="*/ 0 w 18"/>
                  <a:gd name="T9" fmla="*/ 0 h 10"/>
                  <a:gd name="T10" fmla="*/ 6 w 18"/>
                  <a:gd name="T11" fmla="*/ 0 h 10"/>
                  <a:gd name="T12" fmla="*/ 12 w 18"/>
                  <a:gd name="T13" fmla="*/ 4 h 10"/>
                  <a:gd name="T14" fmla="*/ 16 w 18"/>
                  <a:gd name="T15" fmla="*/ 6 h 10"/>
                  <a:gd name="T16" fmla="*/ 18 w 18"/>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0">
                    <a:moveTo>
                      <a:pt x="18" y="10"/>
                    </a:moveTo>
                    <a:lnTo>
                      <a:pt x="10" y="10"/>
                    </a:lnTo>
                    <a:lnTo>
                      <a:pt x="4" y="8"/>
                    </a:lnTo>
                    <a:lnTo>
                      <a:pt x="0" y="2"/>
                    </a:lnTo>
                    <a:lnTo>
                      <a:pt x="0" y="0"/>
                    </a:lnTo>
                    <a:lnTo>
                      <a:pt x="6" y="0"/>
                    </a:lnTo>
                    <a:lnTo>
                      <a:pt x="12" y="4"/>
                    </a:lnTo>
                    <a:lnTo>
                      <a:pt x="16" y="6"/>
                    </a:lnTo>
                    <a:lnTo>
                      <a:pt x="18" y="1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5" name="Freeform 254"/>
              <p:cNvSpPr>
                <a:spLocks noChangeAspect="1"/>
              </p:cNvSpPr>
              <p:nvPr/>
            </p:nvSpPr>
            <p:spPr bwMode="gray">
              <a:xfrm>
                <a:off x="5198" y="2278"/>
                <a:ext cx="24" cy="20"/>
              </a:xfrm>
              <a:custGeom>
                <a:avLst/>
                <a:gdLst>
                  <a:gd name="T0" fmla="*/ 6 w 24"/>
                  <a:gd name="T1" fmla="*/ 0 h 20"/>
                  <a:gd name="T2" fmla="*/ 6 w 24"/>
                  <a:gd name="T3" fmla="*/ 2 h 20"/>
                  <a:gd name="T4" fmla="*/ 8 w 24"/>
                  <a:gd name="T5" fmla="*/ 4 h 20"/>
                  <a:gd name="T6" fmla="*/ 14 w 24"/>
                  <a:gd name="T7" fmla="*/ 8 h 20"/>
                  <a:gd name="T8" fmla="*/ 20 w 24"/>
                  <a:gd name="T9" fmla="*/ 12 h 20"/>
                  <a:gd name="T10" fmla="*/ 24 w 24"/>
                  <a:gd name="T11" fmla="*/ 14 h 20"/>
                  <a:gd name="T12" fmla="*/ 24 w 24"/>
                  <a:gd name="T13" fmla="*/ 16 h 20"/>
                  <a:gd name="T14" fmla="*/ 22 w 24"/>
                  <a:gd name="T15" fmla="*/ 20 h 20"/>
                  <a:gd name="T16" fmla="*/ 20 w 24"/>
                  <a:gd name="T17" fmla="*/ 20 h 20"/>
                  <a:gd name="T18" fmla="*/ 16 w 24"/>
                  <a:gd name="T19" fmla="*/ 18 h 20"/>
                  <a:gd name="T20" fmla="*/ 14 w 24"/>
                  <a:gd name="T21" fmla="*/ 14 h 20"/>
                  <a:gd name="T22" fmla="*/ 10 w 24"/>
                  <a:gd name="T23" fmla="*/ 14 h 20"/>
                  <a:gd name="T24" fmla="*/ 10 w 24"/>
                  <a:gd name="T25" fmla="*/ 12 h 20"/>
                  <a:gd name="T26" fmla="*/ 8 w 24"/>
                  <a:gd name="T27" fmla="*/ 8 h 20"/>
                  <a:gd name="T28" fmla="*/ 6 w 24"/>
                  <a:gd name="T29" fmla="*/ 8 h 20"/>
                  <a:gd name="T30" fmla="*/ 6 w 24"/>
                  <a:gd name="T31" fmla="*/ 4 h 20"/>
                  <a:gd name="T32" fmla="*/ 0 w 24"/>
                  <a:gd name="T33" fmla="*/ 4 h 20"/>
                  <a:gd name="T34" fmla="*/ 0 w 24"/>
                  <a:gd name="T35" fmla="*/ 0 h 20"/>
                  <a:gd name="T36" fmla="*/ 6 w 24"/>
                  <a:gd name="T37" fmla="*/ 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20">
                    <a:moveTo>
                      <a:pt x="6" y="0"/>
                    </a:moveTo>
                    <a:lnTo>
                      <a:pt x="6" y="2"/>
                    </a:lnTo>
                    <a:lnTo>
                      <a:pt x="8" y="4"/>
                    </a:lnTo>
                    <a:lnTo>
                      <a:pt x="14" y="8"/>
                    </a:lnTo>
                    <a:lnTo>
                      <a:pt x="20" y="12"/>
                    </a:lnTo>
                    <a:lnTo>
                      <a:pt x="24" y="14"/>
                    </a:lnTo>
                    <a:lnTo>
                      <a:pt x="24" y="16"/>
                    </a:lnTo>
                    <a:lnTo>
                      <a:pt x="22" y="20"/>
                    </a:lnTo>
                    <a:lnTo>
                      <a:pt x="20" y="20"/>
                    </a:lnTo>
                    <a:lnTo>
                      <a:pt x="16" y="18"/>
                    </a:lnTo>
                    <a:lnTo>
                      <a:pt x="14" y="14"/>
                    </a:lnTo>
                    <a:lnTo>
                      <a:pt x="10" y="14"/>
                    </a:lnTo>
                    <a:lnTo>
                      <a:pt x="10" y="12"/>
                    </a:lnTo>
                    <a:lnTo>
                      <a:pt x="8" y="8"/>
                    </a:lnTo>
                    <a:lnTo>
                      <a:pt x="6" y="8"/>
                    </a:lnTo>
                    <a:lnTo>
                      <a:pt x="6" y="4"/>
                    </a:lnTo>
                    <a:lnTo>
                      <a:pt x="0" y="4"/>
                    </a:lnTo>
                    <a:lnTo>
                      <a:pt x="0" y="0"/>
                    </a:lnTo>
                    <a:lnTo>
                      <a:pt x="6"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6" name="Freeform 255"/>
              <p:cNvSpPr>
                <a:spLocks noChangeAspect="1"/>
              </p:cNvSpPr>
              <p:nvPr/>
            </p:nvSpPr>
            <p:spPr bwMode="gray">
              <a:xfrm>
                <a:off x="5344" y="2430"/>
                <a:ext cx="12" cy="12"/>
              </a:xfrm>
              <a:custGeom>
                <a:avLst/>
                <a:gdLst>
                  <a:gd name="T0" fmla="*/ 12 w 12"/>
                  <a:gd name="T1" fmla="*/ 8 h 12"/>
                  <a:gd name="T2" fmla="*/ 10 w 12"/>
                  <a:gd name="T3" fmla="*/ 10 h 12"/>
                  <a:gd name="T4" fmla="*/ 8 w 12"/>
                  <a:gd name="T5" fmla="*/ 12 h 12"/>
                  <a:gd name="T6" fmla="*/ 4 w 12"/>
                  <a:gd name="T7" fmla="*/ 12 h 12"/>
                  <a:gd name="T8" fmla="*/ 2 w 12"/>
                  <a:gd name="T9" fmla="*/ 8 h 12"/>
                  <a:gd name="T10" fmla="*/ 0 w 12"/>
                  <a:gd name="T11" fmla="*/ 0 h 12"/>
                  <a:gd name="T12" fmla="*/ 2 w 12"/>
                  <a:gd name="T13" fmla="*/ 0 h 12"/>
                  <a:gd name="T14" fmla="*/ 6 w 12"/>
                  <a:gd name="T15" fmla="*/ 2 h 12"/>
                  <a:gd name="T16" fmla="*/ 10 w 12"/>
                  <a:gd name="T17" fmla="*/ 6 h 12"/>
                  <a:gd name="T18" fmla="*/ 12 w 12"/>
                  <a:gd name="T19" fmla="*/ 8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2" y="8"/>
                    </a:moveTo>
                    <a:lnTo>
                      <a:pt x="10" y="10"/>
                    </a:lnTo>
                    <a:lnTo>
                      <a:pt x="8" y="12"/>
                    </a:lnTo>
                    <a:lnTo>
                      <a:pt x="4" y="12"/>
                    </a:lnTo>
                    <a:lnTo>
                      <a:pt x="2" y="8"/>
                    </a:lnTo>
                    <a:lnTo>
                      <a:pt x="0" y="0"/>
                    </a:lnTo>
                    <a:lnTo>
                      <a:pt x="2" y="0"/>
                    </a:lnTo>
                    <a:lnTo>
                      <a:pt x="6" y="2"/>
                    </a:lnTo>
                    <a:lnTo>
                      <a:pt x="10" y="6"/>
                    </a:lnTo>
                    <a:lnTo>
                      <a:pt x="12"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7" name="Freeform 256"/>
              <p:cNvSpPr>
                <a:spLocks noChangeAspect="1"/>
              </p:cNvSpPr>
              <p:nvPr/>
            </p:nvSpPr>
            <p:spPr bwMode="gray">
              <a:xfrm>
                <a:off x="4600" y="2104"/>
                <a:ext cx="100" cy="136"/>
              </a:xfrm>
              <a:custGeom>
                <a:avLst/>
                <a:gdLst>
                  <a:gd name="T0" fmla="*/ 12 w 100"/>
                  <a:gd name="T1" fmla="*/ 28 h 136"/>
                  <a:gd name="T2" fmla="*/ 18 w 100"/>
                  <a:gd name="T3" fmla="*/ 22 h 136"/>
                  <a:gd name="T4" fmla="*/ 28 w 100"/>
                  <a:gd name="T5" fmla="*/ 10 h 136"/>
                  <a:gd name="T6" fmla="*/ 34 w 100"/>
                  <a:gd name="T7" fmla="*/ 6 h 136"/>
                  <a:gd name="T8" fmla="*/ 38 w 100"/>
                  <a:gd name="T9" fmla="*/ 8 h 136"/>
                  <a:gd name="T10" fmla="*/ 60 w 100"/>
                  <a:gd name="T11" fmla="*/ 12 h 136"/>
                  <a:gd name="T12" fmla="*/ 84 w 100"/>
                  <a:gd name="T13" fmla="*/ 12 h 136"/>
                  <a:gd name="T14" fmla="*/ 90 w 100"/>
                  <a:gd name="T15" fmla="*/ 8 h 136"/>
                  <a:gd name="T16" fmla="*/ 100 w 100"/>
                  <a:gd name="T17" fmla="*/ 0 h 136"/>
                  <a:gd name="T18" fmla="*/ 90 w 100"/>
                  <a:gd name="T19" fmla="*/ 16 h 136"/>
                  <a:gd name="T20" fmla="*/ 82 w 100"/>
                  <a:gd name="T21" fmla="*/ 24 h 136"/>
                  <a:gd name="T22" fmla="*/ 70 w 100"/>
                  <a:gd name="T23" fmla="*/ 24 h 136"/>
                  <a:gd name="T24" fmla="*/ 26 w 100"/>
                  <a:gd name="T25" fmla="*/ 22 h 136"/>
                  <a:gd name="T26" fmla="*/ 22 w 100"/>
                  <a:gd name="T27" fmla="*/ 26 h 136"/>
                  <a:gd name="T28" fmla="*/ 22 w 100"/>
                  <a:gd name="T29" fmla="*/ 38 h 136"/>
                  <a:gd name="T30" fmla="*/ 28 w 100"/>
                  <a:gd name="T31" fmla="*/ 52 h 136"/>
                  <a:gd name="T32" fmla="*/ 34 w 100"/>
                  <a:gd name="T33" fmla="*/ 54 h 136"/>
                  <a:gd name="T34" fmla="*/ 40 w 100"/>
                  <a:gd name="T35" fmla="*/ 50 h 136"/>
                  <a:gd name="T36" fmla="*/ 54 w 100"/>
                  <a:gd name="T37" fmla="*/ 44 h 136"/>
                  <a:gd name="T38" fmla="*/ 68 w 100"/>
                  <a:gd name="T39" fmla="*/ 40 h 136"/>
                  <a:gd name="T40" fmla="*/ 72 w 100"/>
                  <a:gd name="T41" fmla="*/ 42 h 136"/>
                  <a:gd name="T42" fmla="*/ 62 w 100"/>
                  <a:gd name="T43" fmla="*/ 48 h 136"/>
                  <a:gd name="T44" fmla="*/ 50 w 100"/>
                  <a:gd name="T45" fmla="*/ 56 h 136"/>
                  <a:gd name="T46" fmla="*/ 44 w 100"/>
                  <a:gd name="T47" fmla="*/ 66 h 136"/>
                  <a:gd name="T48" fmla="*/ 48 w 100"/>
                  <a:gd name="T49" fmla="*/ 76 h 136"/>
                  <a:gd name="T50" fmla="*/ 54 w 100"/>
                  <a:gd name="T51" fmla="*/ 98 h 136"/>
                  <a:gd name="T52" fmla="*/ 60 w 100"/>
                  <a:gd name="T53" fmla="*/ 104 h 136"/>
                  <a:gd name="T54" fmla="*/ 64 w 100"/>
                  <a:gd name="T55" fmla="*/ 106 h 136"/>
                  <a:gd name="T56" fmla="*/ 54 w 100"/>
                  <a:gd name="T57" fmla="*/ 114 h 136"/>
                  <a:gd name="T58" fmla="*/ 44 w 100"/>
                  <a:gd name="T59" fmla="*/ 118 h 136"/>
                  <a:gd name="T60" fmla="*/ 32 w 100"/>
                  <a:gd name="T61" fmla="*/ 88 h 136"/>
                  <a:gd name="T62" fmla="*/ 32 w 100"/>
                  <a:gd name="T63" fmla="*/ 78 h 136"/>
                  <a:gd name="T64" fmla="*/ 24 w 100"/>
                  <a:gd name="T65" fmla="*/ 78 h 136"/>
                  <a:gd name="T66" fmla="*/ 22 w 100"/>
                  <a:gd name="T67" fmla="*/ 120 h 136"/>
                  <a:gd name="T68" fmla="*/ 18 w 100"/>
                  <a:gd name="T69" fmla="*/ 132 h 136"/>
                  <a:gd name="T70" fmla="*/ 8 w 100"/>
                  <a:gd name="T71" fmla="*/ 136 h 136"/>
                  <a:gd name="T72" fmla="*/ 6 w 100"/>
                  <a:gd name="T73" fmla="*/ 130 h 136"/>
                  <a:gd name="T74" fmla="*/ 6 w 100"/>
                  <a:gd name="T75" fmla="*/ 116 h 136"/>
                  <a:gd name="T76" fmla="*/ 10 w 100"/>
                  <a:gd name="T77" fmla="*/ 102 h 136"/>
                  <a:gd name="T78" fmla="*/ 4 w 100"/>
                  <a:gd name="T79" fmla="*/ 94 h 136"/>
                  <a:gd name="T80" fmla="*/ 0 w 100"/>
                  <a:gd name="T81" fmla="*/ 90 h 136"/>
                  <a:gd name="T82" fmla="*/ 4 w 100"/>
                  <a:gd name="T83" fmla="*/ 66 h 136"/>
                  <a:gd name="T84" fmla="*/ 12 w 100"/>
                  <a:gd name="T85" fmla="*/ 44 h 1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0" h="136">
                    <a:moveTo>
                      <a:pt x="12" y="46"/>
                    </a:moveTo>
                    <a:lnTo>
                      <a:pt x="12" y="28"/>
                    </a:lnTo>
                    <a:lnTo>
                      <a:pt x="16" y="26"/>
                    </a:lnTo>
                    <a:lnTo>
                      <a:pt x="18" y="22"/>
                    </a:lnTo>
                    <a:lnTo>
                      <a:pt x="24" y="14"/>
                    </a:lnTo>
                    <a:lnTo>
                      <a:pt x="28" y="10"/>
                    </a:lnTo>
                    <a:lnTo>
                      <a:pt x="32" y="8"/>
                    </a:lnTo>
                    <a:lnTo>
                      <a:pt x="34" y="6"/>
                    </a:lnTo>
                    <a:lnTo>
                      <a:pt x="36" y="6"/>
                    </a:lnTo>
                    <a:lnTo>
                      <a:pt x="38" y="8"/>
                    </a:lnTo>
                    <a:lnTo>
                      <a:pt x="42" y="10"/>
                    </a:lnTo>
                    <a:lnTo>
                      <a:pt x="60" y="12"/>
                    </a:lnTo>
                    <a:lnTo>
                      <a:pt x="80" y="14"/>
                    </a:lnTo>
                    <a:lnTo>
                      <a:pt x="84" y="12"/>
                    </a:lnTo>
                    <a:lnTo>
                      <a:pt x="88" y="12"/>
                    </a:lnTo>
                    <a:lnTo>
                      <a:pt x="90" y="8"/>
                    </a:lnTo>
                    <a:lnTo>
                      <a:pt x="94" y="2"/>
                    </a:lnTo>
                    <a:lnTo>
                      <a:pt x="100" y="0"/>
                    </a:lnTo>
                    <a:lnTo>
                      <a:pt x="100" y="6"/>
                    </a:lnTo>
                    <a:lnTo>
                      <a:pt x="90" y="16"/>
                    </a:lnTo>
                    <a:lnTo>
                      <a:pt x="86" y="22"/>
                    </a:lnTo>
                    <a:lnTo>
                      <a:pt x="82" y="24"/>
                    </a:lnTo>
                    <a:lnTo>
                      <a:pt x="76" y="24"/>
                    </a:lnTo>
                    <a:lnTo>
                      <a:pt x="70" y="24"/>
                    </a:lnTo>
                    <a:lnTo>
                      <a:pt x="64" y="22"/>
                    </a:lnTo>
                    <a:lnTo>
                      <a:pt x="26" y="22"/>
                    </a:lnTo>
                    <a:lnTo>
                      <a:pt x="22" y="24"/>
                    </a:lnTo>
                    <a:lnTo>
                      <a:pt x="22" y="26"/>
                    </a:lnTo>
                    <a:lnTo>
                      <a:pt x="20" y="34"/>
                    </a:lnTo>
                    <a:lnTo>
                      <a:pt x="22" y="38"/>
                    </a:lnTo>
                    <a:lnTo>
                      <a:pt x="24" y="46"/>
                    </a:lnTo>
                    <a:lnTo>
                      <a:pt x="28" y="52"/>
                    </a:lnTo>
                    <a:lnTo>
                      <a:pt x="32" y="54"/>
                    </a:lnTo>
                    <a:lnTo>
                      <a:pt x="34" y="54"/>
                    </a:lnTo>
                    <a:lnTo>
                      <a:pt x="36" y="52"/>
                    </a:lnTo>
                    <a:lnTo>
                      <a:pt x="40" y="50"/>
                    </a:lnTo>
                    <a:lnTo>
                      <a:pt x="46" y="46"/>
                    </a:lnTo>
                    <a:lnTo>
                      <a:pt x="54" y="44"/>
                    </a:lnTo>
                    <a:lnTo>
                      <a:pt x="62" y="42"/>
                    </a:lnTo>
                    <a:lnTo>
                      <a:pt x="68" y="40"/>
                    </a:lnTo>
                    <a:lnTo>
                      <a:pt x="74" y="40"/>
                    </a:lnTo>
                    <a:lnTo>
                      <a:pt x="72" y="42"/>
                    </a:lnTo>
                    <a:lnTo>
                      <a:pt x="68" y="44"/>
                    </a:lnTo>
                    <a:lnTo>
                      <a:pt x="62" y="48"/>
                    </a:lnTo>
                    <a:lnTo>
                      <a:pt x="56" y="50"/>
                    </a:lnTo>
                    <a:lnTo>
                      <a:pt x="50" y="56"/>
                    </a:lnTo>
                    <a:lnTo>
                      <a:pt x="42" y="66"/>
                    </a:lnTo>
                    <a:lnTo>
                      <a:pt x="44" y="66"/>
                    </a:lnTo>
                    <a:lnTo>
                      <a:pt x="46" y="70"/>
                    </a:lnTo>
                    <a:lnTo>
                      <a:pt x="48" y="76"/>
                    </a:lnTo>
                    <a:lnTo>
                      <a:pt x="54" y="84"/>
                    </a:lnTo>
                    <a:lnTo>
                      <a:pt x="54" y="98"/>
                    </a:lnTo>
                    <a:lnTo>
                      <a:pt x="56" y="102"/>
                    </a:lnTo>
                    <a:lnTo>
                      <a:pt x="60" y="104"/>
                    </a:lnTo>
                    <a:lnTo>
                      <a:pt x="64" y="104"/>
                    </a:lnTo>
                    <a:lnTo>
                      <a:pt x="64" y="106"/>
                    </a:lnTo>
                    <a:lnTo>
                      <a:pt x="60" y="110"/>
                    </a:lnTo>
                    <a:lnTo>
                      <a:pt x="54" y="114"/>
                    </a:lnTo>
                    <a:lnTo>
                      <a:pt x="50" y="118"/>
                    </a:lnTo>
                    <a:lnTo>
                      <a:pt x="44" y="118"/>
                    </a:lnTo>
                    <a:lnTo>
                      <a:pt x="32" y="92"/>
                    </a:lnTo>
                    <a:lnTo>
                      <a:pt x="32" y="88"/>
                    </a:lnTo>
                    <a:lnTo>
                      <a:pt x="34" y="84"/>
                    </a:lnTo>
                    <a:lnTo>
                      <a:pt x="32" y="78"/>
                    </a:lnTo>
                    <a:lnTo>
                      <a:pt x="28" y="80"/>
                    </a:lnTo>
                    <a:lnTo>
                      <a:pt x="24" y="78"/>
                    </a:lnTo>
                    <a:lnTo>
                      <a:pt x="22" y="106"/>
                    </a:lnTo>
                    <a:lnTo>
                      <a:pt x="22" y="120"/>
                    </a:lnTo>
                    <a:lnTo>
                      <a:pt x="20" y="126"/>
                    </a:lnTo>
                    <a:lnTo>
                      <a:pt x="18" y="132"/>
                    </a:lnTo>
                    <a:lnTo>
                      <a:pt x="14" y="134"/>
                    </a:lnTo>
                    <a:lnTo>
                      <a:pt x="8" y="136"/>
                    </a:lnTo>
                    <a:lnTo>
                      <a:pt x="6" y="134"/>
                    </a:lnTo>
                    <a:lnTo>
                      <a:pt x="6" y="130"/>
                    </a:lnTo>
                    <a:lnTo>
                      <a:pt x="6" y="120"/>
                    </a:lnTo>
                    <a:lnTo>
                      <a:pt x="6" y="116"/>
                    </a:lnTo>
                    <a:lnTo>
                      <a:pt x="8" y="110"/>
                    </a:lnTo>
                    <a:lnTo>
                      <a:pt x="10" y="102"/>
                    </a:lnTo>
                    <a:lnTo>
                      <a:pt x="10" y="94"/>
                    </a:lnTo>
                    <a:lnTo>
                      <a:pt x="4" y="94"/>
                    </a:lnTo>
                    <a:lnTo>
                      <a:pt x="0" y="92"/>
                    </a:lnTo>
                    <a:lnTo>
                      <a:pt x="0" y="90"/>
                    </a:lnTo>
                    <a:lnTo>
                      <a:pt x="0" y="78"/>
                    </a:lnTo>
                    <a:lnTo>
                      <a:pt x="4" y="66"/>
                    </a:lnTo>
                    <a:lnTo>
                      <a:pt x="8" y="54"/>
                    </a:lnTo>
                    <a:lnTo>
                      <a:pt x="12" y="44"/>
                    </a:lnTo>
                    <a:lnTo>
                      <a:pt x="12" y="4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8" name="Freeform 257"/>
              <p:cNvSpPr>
                <a:spLocks noChangeAspect="1"/>
              </p:cNvSpPr>
              <p:nvPr/>
            </p:nvSpPr>
            <p:spPr bwMode="gray">
              <a:xfrm>
                <a:off x="4454" y="2006"/>
                <a:ext cx="152" cy="112"/>
              </a:xfrm>
              <a:custGeom>
                <a:avLst/>
                <a:gdLst>
                  <a:gd name="T0" fmla="*/ 68 w 152"/>
                  <a:gd name="T1" fmla="*/ 62 h 112"/>
                  <a:gd name="T2" fmla="*/ 68 w 152"/>
                  <a:gd name="T3" fmla="*/ 58 h 112"/>
                  <a:gd name="T4" fmla="*/ 70 w 152"/>
                  <a:gd name="T5" fmla="*/ 56 h 112"/>
                  <a:gd name="T6" fmla="*/ 74 w 152"/>
                  <a:gd name="T7" fmla="*/ 54 h 112"/>
                  <a:gd name="T8" fmla="*/ 70 w 152"/>
                  <a:gd name="T9" fmla="*/ 48 h 112"/>
                  <a:gd name="T10" fmla="*/ 76 w 152"/>
                  <a:gd name="T11" fmla="*/ 42 h 112"/>
                  <a:gd name="T12" fmla="*/ 86 w 152"/>
                  <a:gd name="T13" fmla="*/ 40 h 112"/>
                  <a:gd name="T14" fmla="*/ 92 w 152"/>
                  <a:gd name="T15" fmla="*/ 26 h 112"/>
                  <a:gd name="T16" fmla="*/ 106 w 152"/>
                  <a:gd name="T17" fmla="*/ 4 h 112"/>
                  <a:gd name="T18" fmla="*/ 114 w 152"/>
                  <a:gd name="T19" fmla="*/ 0 h 112"/>
                  <a:gd name="T20" fmla="*/ 122 w 152"/>
                  <a:gd name="T21" fmla="*/ 8 h 112"/>
                  <a:gd name="T22" fmla="*/ 124 w 152"/>
                  <a:gd name="T23" fmla="*/ 20 h 112"/>
                  <a:gd name="T24" fmla="*/ 138 w 152"/>
                  <a:gd name="T25" fmla="*/ 26 h 112"/>
                  <a:gd name="T26" fmla="*/ 152 w 152"/>
                  <a:gd name="T27" fmla="*/ 28 h 112"/>
                  <a:gd name="T28" fmla="*/ 150 w 152"/>
                  <a:gd name="T29" fmla="*/ 34 h 112"/>
                  <a:gd name="T30" fmla="*/ 140 w 152"/>
                  <a:gd name="T31" fmla="*/ 36 h 112"/>
                  <a:gd name="T32" fmla="*/ 132 w 152"/>
                  <a:gd name="T33" fmla="*/ 38 h 112"/>
                  <a:gd name="T34" fmla="*/ 138 w 152"/>
                  <a:gd name="T35" fmla="*/ 44 h 112"/>
                  <a:gd name="T36" fmla="*/ 132 w 152"/>
                  <a:gd name="T37" fmla="*/ 48 h 112"/>
                  <a:gd name="T38" fmla="*/ 122 w 152"/>
                  <a:gd name="T39" fmla="*/ 60 h 112"/>
                  <a:gd name="T40" fmla="*/ 106 w 152"/>
                  <a:gd name="T41" fmla="*/ 56 h 112"/>
                  <a:gd name="T42" fmla="*/ 94 w 152"/>
                  <a:gd name="T43" fmla="*/ 56 h 112"/>
                  <a:gd name="T44" fmla="*/ 82 w 152"/>
                  <a:gd name="T45" fmla="*/ 64 h 112"/>
                  <a:gd name="T46" fmla="*/ 74 w 152"/>
                  <a:gd name="T47" fmla="*/ 82 h 112"/>
                  <a:gd name="T48" fmla="*/ 70 w 152"/>
                  <a:gd name="T49" fmla="*/ 104 h 112"/>
                  <a:gd name="T50" fmla="*/ 64 w 152"/>
                  <a:gd name="T51" fmla="*/ 108 h 112"/>
                  <a:gd name="T52" fmla="*/ 56 w 152"/>
                  <a:gd name="T53" fmla="*/ 104 h 112"/>
                  <a:gd name="T54" fmla="*/ 48 w 152"/>
                  <a:gd name="T55" fmla="*/ 98 h 112"/>
                  <a:gd name="T56" fmla="*/ 42 w 152"/>
                  <a:gd name="T57" fmla="*/ 100 h 112"/>
                  <a:gd name="T58" fmla="*/ 28 w 152"/>
                  <a:gd name="T59" fmla="*/ 108 h 112"/>
                  <a:gd name="T60" fmla="*/ 20 w 152"/>
                  <a:gd name="T61" fmla="*/ 112 h 112"/>
                  <a:gd name="T62" fmla="*/ 8 w 152"/>
                  <a:gd name="T63" fmla="*/ 108 h 112"/>
                  <a:gd name="T64" fmla="*/ 0 w 152"/>
                  <a:gd name="T65" fmla="*/ 104 h 112"/>
                  <a:gd name="T66" fmla="*/ 0 w 152"/>
                  <a:gd name="T67" fmla="*/ 92 h 112"/>
                  <a:gd name="T68" fmla="*/ 0 w 152"/>
                  <a:gd name="T69" fmla="*/ 94 h 112"/>
                  <a:gd name="T70" fmla="*/ 8 w 152"/>
                  <a:gd name="T71" fmla="*/ 100 h 112"/>
                  <a:gd name="T72" fmla="*/ 20 w 152"/>
                  <a:gd name="T73" fmla="*/ 90 h 112"/>
                  <a:gd name="T74" fmla="*/ 30 w 152"/>
                  <a:gd name="T75" fmla="*/ 78 h 112"/>
                  <a:gd name="T76" fmla="*/ 46 w 152"/>
                  <a:gd name="T77" fmla="*/ 72 h 112"/>
                  <a:gd name="T78" fmla="*/ 54 w 152"/>
                  <a:gd name="T79" fmla="*/ 66 h 112"/>
                  <a:gd name="T80" fmla="*/ 58 w 152"/>
                  <a:gd name="T81" fmla="*/ 58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2" h="112">
                    <a:moveTo>
                      <a:pt x="58" y="58"/>
                    </a:moveTo>
                    <a:lnTo>
                      <a:pt x="68" y="62"/>
                    </a:lnTo>
                    <a:lnTo>
                      <a:pt x="70" y="60"/>
                    </a:lnTo>
                    <a:lnTo>
                      <a:pt x="68" y="58"/>
                    </a:lnTo>
                    <a:lnTo>
                      <a:pt x="68" y="54"/>
                    </a:lnTo>
                    <a:lnTo>
                      <a:pt x="70" y="56"/>
                    </a:lnTo>
                    <a:lnTo>
                      <a:pt x="74" y="58"/>
                    </a:lnTo>
                    <a:lnTo>
                      <a:pt x="74" y="54"/>
                    </a:lnTo>
                    <a:lnTo>
                      <a:pt x="70" y="52"/>
                    </a:lnTo>
                    <a:lnTo>
                      <a:pt x="70" y="48"/>
                    </a:lnTo>
                    <a:lnTo>
                      <a:pt x="68" y="48"/>
                    </a:lnTo>
                    <a:lnTo>
                      <a:pt x="76" y="42"/>
                    </a:lnTo>
                    <a:lnTo>
                      <a:pt x="80" y="40"/>
                    </a:lnTo>
                    <a:lnTo>
                      <a:pt x="86" y="40"/>
                    </a:lnTo>
                    <a:lnTo>
                      <a:pt x="88" y="36"/>
                    </a:lnTo>
                    <a:lnTo>
                      <a:pt x="92" y="26"/>
                    </a:lnTo>
                    <a:lnTo>
                      <a:pt x="98" y="16"/>
                    </a:lnTo>
                    <a:lnTo>
                      <a:pt x="106" y="4"/>
                    </a:lnTo>
                    <a:lnTo>
                      <a:pt x="110" y="0"/>
                    </a:lnTo>
                    <a:lnTo>
                      <a:pt x="114" y="0"/>
                    </a:lnTo>
                    <a:lnTo>
                      <a:pt x="118" y="2"/>
                    </a:lnTo>
                    <a:lnTo>
                      <a:pt x="122" y="8"/>
                    </a:lnTo>
                    <a:lnTo>
                      <a:pt x="124" y="14"/>
                    </a:lnTo>
                    <a:lnTo>
                      <a:pt x="124" y="20"/>
                    </a:lnTo>
                    <a:lnTo>
                      <a:pt x="132" y="22"/>
                    </a:lnTo>
                    <a:lnTo>
                      <a:pt x="138" y="26"/>
                    </a:lnTo>
                    <a:lnTo>
                      <a:pt x="144" y="26"/>
                    </a:lnTo>
                    <a:lnTo>
                      <a:pt x="152" y="28"/>
                    </a:lnTo>
                    <a:lnTo>
                      <a:pt x="152" y="32"/>
                    </a:lnTo>
                    <a:lnTo>
                      <a:pt x="150" y="34"/>
                    </a:lnTo>
                    <a:lnTo>
                      <a:pt x="148" y="36"/>
                    </a:lnTo>
                    <a:lnTo>
                      <a:pt x="140" y="36"/>
                    </a:lnTo>
                    <a:lnTo>
                      <a:pt x="134" y="36"/>
                    </a:lnTo>
                    <a:lnTo>
                      <a:pt x="132" y="38"/>
                    </a:lnTo>
                    <a:lnTo>
                      <a:pt x="130" y="40"/>
                    </a:lnTo>
                    <a:lnTo>
                      <a:pt x="138" y="44"/>
                    </a:lnTo>
                    <a:lnTo>
                      <a:pt x="138" y="46"/>
                    </a:lnTo>
                    <a:lnTo>
                      <a:pt x="132" y="48"/>
                    </a:lnTo>
                    <a:lnTo>
                      <a:pt x="124" y="54"/>
                    </a:lnTo>
                    <a:lnTo>
                      <a:pt x="122" y="60"/>
                    </a:lnTo>
                    <a:lnTo>
                      <a:pt x="112" y="58"/>
                    </a:lnTo>
                    <a:lnTo>
                      <a:pt x="106" y="56"/>
                    </a:lnTo>
                    <a:lnTo>
                      <a:pt x="100" y="56"/>
                    </a:lnTo>
                    <a:lnTo>
                      <a:pt x="94" y="56"/>
                    </a:lnTo>
                    <a:lnTo>
                      <a:pt x="88" y="60"/>
                    </a:lnTo>
                    <a:lnTo>
                      <a:pt x="82" y="64"/>
                    </a:lnTo>
                    <a:lnTo>
                      <a:pt x="78" y="70"/>
                    </a:lnTo>
                    <a:lnTo>
                      <a:pt x="74" y="82"/>
                    </a:lnTo>
                    <a:lnTo>
                      <a:pt x="70" y="96"/>
                    </a:lnTo>
                    <a:lnTo>
                      <a:pt x="70" y="104"/>
                    </a:lnTo>
                    <a:lnTo>
                      <a:pt x="68" y="108"/>
                    </a:lnTo>
                    <a:lnTo>
                      <a:pt x="64" y="108"/>
                    </a:lnTo>
                    <a:lnTo>
                      <a:pt x="60" y="106"/>
                    </a:lnTo>
                    <a:lnTo>
                      <a:pt x="56" y="104"/>
                    </a:lnTo>
                    <a:lnTo>
                      <a:pt x="52" y="100"/>
                    </a:lnTo>
                    <a:lnTo>
                      <a:pt x="48" y="98"/>
                    </a:lnTo>
                    <a:lnTo>
                      <a:pt x="44" y="98"/>
                    </a:lnTo>
                    <a:lnTo>
                      <a:pt x="42" y="100"/>
                    </a:lnTo>
                    <a:lnTo>
                      <a:pt x="36" y="106"/>
                    </a:lnTo>
                    <a:lnTo>
                      <a:pt x="28" y="108"/>
                    </a:lnTo>
                    <a:lnTo>
                      <a:pt x="26" y="110"/>
                    </a:lnTo>
                    <a:lnTo>
                      <a:pt x="20" y="112"/>
                    </a:lnTo>
                    <a:lnTo>
                      <a:pt x="14" y="110"/>
                    </a:lnTo>
                    <a:lnTo>
                      <a:pt x="8" y="108"/>
                    </a:lnTo>
                    <a:lnTo>
                      <a:pt x="2" y="106"/>
                    </a:lnTo>
                    <a:lnTo>
                      <a:pt x="0" y="104"/>
                    </a:lnTo>
                    <a:lnTo>
                      <a:pt x="0" y="102"/>
                    </a:lnTo>
                    <a:lnTo>
                      <a:pt x="0" y="92"/>
                    </a:lnTo>
                    <a:lnTo>
                      <a:pt x="0" y="90"/>
                    </a:lnTo>
                    <a:lnTo>
                      <a:pt x="0" y="94"/>
                    </a:lnTo>
                    <a:lnTo>
                      <a:pt x="2" y="96"/>
                    </a:lnTo>
                    <a:lnTo>
                      <a:pt x="8" y="100"/>
                    </a:lnTo>
                    <a:lnTo>
                      <a:pt x="20" y="100"/>
                    </a:lnTo>
                    <a:lnTo>
                      <a:pt x="20" y="90"/>
                    </a:lnTo>
                    <a:lnTo>
                      <a:pt x="26" y="82"/>
                    </a:lnTo>
                    <a:lnTo>
                      <a:pt x="30" y="78"/>
                    </a:lnTo>
                    <a:lnTo>
                      <a:pt x="34" y="76"/>
                    </a:lnTo>
                    <a:lnTo>
                      <a:pt x="46" y="72"/>
                    </a:lnTo>
                    <a:lnTo>
                      <a:pt x="50" y="70"/>
                    </a:lnTo>
                    <a:lnTo>
                      <a:pt x="54" y="66"/>
                    </a:lnTo>
                    <a:lnTo>
                      <a:pt x="60" y="56"/>
                    </a:lnTo>
                    <a:lnTo>
                      <a:pt x="58" y="5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59" name="Freeform 258"/>
              <p:cNvSpPr>
                <a:spLocks noChangeAspect="1"/>
              </p:cNvSpPr>
              <p:nvPr/>
            </p:nvSpPr>
            <p:spPr bwMode="gray">
              <a:xfrm>
                <a:off x="4512" y="2054"/>
                <a:ext cx="16" cy="14"/>
              </a:xfrm>
              <a:custGeom>
                <a:avLst/>
                <a:gdLst>
                  <a:gd name="T0" fmla="*/ 12 w 16"/>
                  <a:gd name="T1" fmla="*/ 0 h 14"/>
                  <a:gd name="T2" fmla="*/ 12 w 16"/>
                  <a:gd name="T3" fmla="*/ 4 h 14"/>
                  <a:gd name="T4" fmla="*/ 16 w 16"/>
                  <a:gd name="T5" fmla="*/ 6 h 14"/>
                  <a:gd name="T6" fmla="*/ 16 w 16"/>
                  <a:gd name="T7" fmla="*/ 10 h 14"/>
                  <a:gd name="T8" fmla="*/ 12 w 16"/>
                  <a:gd name="T9" fmla="*/ 8 h 14"/>
                  <a:gd name="T10" fmla="*/ 10 w 16"/>
                  <a:gd name="T11" fmla="*/ 6 h 14"/>
                  <a:gd name="T12" fmla="*/ 10 w 16"/>
                  <a:gd name="T13" fmla="*/ 10 h 14"/>
                  <a:gd name="T14" fmla="*/ 12 w 16"/>
                  <a:gd name="T15" fmla="*/ 12 h 14"/>
                  <a:gd name="T16" fmla="*/ 10 w 16"/>
                  <a:gd name="T17" fmla="*/ 14 h 14"/>
                  <a:gd name="T18" fmla="*/ 0 w 16"/>
                  <a:gd name="T19" fmla="*/ 10 h 14"/>
                  <a:gd name="T20" fmla="*/ 10 w 16"/>
                  <a:gd name="T21" fmla="*/ 0 h 14"/>
                  <a:gd name="T22" fmla="*/ 12 w 16"/>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4">
                    <a:moveTo>
                      <a:pt x="12" y="0"/>
                    </a:moveTo>
                    <a:lnTo>
                      <a:pt x="12" y="4"/>
                    </a:lnTo>
                    <a:lnTo>
                      <a:pt x="16" y="6"/>
                    </a:lnTo>
                    <a:lnTo>
                      <a:pt x="16" y="10"/>
                    </a:lnTo>
                    <a:lnTo>
                      <a:pt x="12" y="8"/>
                    </a:lnTo>
                    <a:lnTo>
                      <a:pt x="10" y="6"/>
                    </a:lnTo>
                    <a:lnTo>
                      <a:pt x="10" y="10"/>
                    </a:lnTo>
                    <a:lnTo>
                      <a:pt x="12" y="12"/>
                    </a:lnTo>
                    <a:lnTo>
                      <a:pt x="10" y="14"/>
                    </a:lnTo>
                    <a:lnTo>
                      <a:pt x="0" y="10"/>
                    </a:lnTo>
                    <a:lnTo>
                      <a:pt x="10" y="0"/>
                    </a:lnTo>
                    <a:lnTo>
                      <a:pt x="12"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0" name="Freeform 259"/>
              <p:cNvSpPr>
                <a:spLocks noChangeAspect="1"/>
              </p:cNvSpPr>
              <p:nvPr/>
            </p:nvSpPr>
            <p:spPr bwMode="gray">
              <a:xfrm>
                <a:off x="4790" y="2142"/>
                <a:ext cx="160" cy="164"/>
              </a:xfrm>
              <a:custGeom>
                <a:avLst/>
                <a:gdLst>
                  <a:gd name="T0" fmla="*/ 160 w 160"/>
                  <a:gd name="T1" fmla="*/ 114 h 164"/>
                  <a:gd name="T2" fmla="*/ 156 w 160"/>
                  <a:gd name="T3" fmla="*/ 122 h 164"/>
                  <a:gd name="T4" fmla="*/ 160 w 160"/>
                  <a:gd name="T5" fmla="*/ 164 h 164"/>
                  <a:gd name="T6" fmla="*/ 148 w 160"/>
                  <a:gd name="T7" fmla="*/ 158 h 164"/>
                  <a:gd name="T8" fmla="*/ 144 w 160"/>
                  <a:gd name="T9" fmla="*/ 144 h 164"/>
                  <a:gd name="T10" fmla="*/ 120 w 160"/>
                  <a:gd name="T11" fmla="*/ 148 h 164"/>
                  <a:gd name="T12" fmla="*/ 104 w 160"/>
                  <a:gd name="T13" fmla="*/ 148 h 164"/>
                  <a:gd name="T14" fmla="*/ 102 w 160"/>
                  <a:gd name="T15" fmla="*/ 144 h 164"/>
                  <a:gd name="T16" fmla="*/ 110 w 160"/>
                  <a:gd name="T17" fmla="*/ 134 h 164"/>
                  <a:gd name="T18" fmla="*/ 120 w 160"/>
                  <a:gd name="T19" fmla="*/ 126 h 164"/>
                  <a:gd name="T20" fmla="*/ 118 w 160"/>
                  <a:gd name="T21" fmla="*/ 112 h 164"/>
                  <a:gd name="T22" fmla="*/ 116 w 160"/>
                  <a:gd name="T23" fmla="*/ 100 h 164"/>
                  <a:gd name="T24" fmla="*/ 104 w 160"/>
                  <a:gd name="T25" fmla="*/ 90 h 164"/>
                  <a:gd name="T26" fmla="*/ 74 w 160"/>
                  <a:gd name="T27" fmla="*/ 80 h 164"/>
                  <a:gd name="T28" fmla="*/ 62 w 160"/>
                  <a:gd name="T29" fmla="*/ 70 h 164"/>
                  <a:gd name="T30" fmla="*/ 54 w 160"/>
                  <a:gd name="T31" fmla="*/ 66 h 164"/>
                  <a:gd name="T32" fmla="*/ 46 w 160"/>
                  <a:gd name="T33" fmla="*/ 60 h 164"/>
                  <a:gd name="T34" fmla="*/ 42 w 160"/>
                  <a:gd name="T35" fmla="*/ 66 h 164"/>
                  <a:gd name="T36" fmla="*/ 34 w 160"/>
                  <a:gd name="T37" fmla="*/ 72 h 164"/>
                  <a:gd name="T38" fmla="*/ 32 w 160"/>
                  <a:gd name="T39" fmla="*/ 66 h 164"/>
                  <a:gd name="T40" fmla="*/ 26 w 160"/>
                  <a:gd name="T41" fmla="*/ 54 h 164"/>
                  <a:gd name="T42" fmla="*/ 20 w 160"/>
                  <a:gd name="T43" fmla="*/ 48 h 164"/>
                  <a:gd name="T44" fmla="*/ 20 w 160"/>
                  <a:gd name="T45" fmla="*/ 42 h 164"/>
                  <a:gd name="T46" fmla="*/ 28 w 160"/>
                  <a:gd name="T47" fmla="*/ 42 h 164"/>
                  <a:gd name="T48" fmla="*/ 34 w 160"/>
                  <a:gd name="T49" fmla="*/ 42 h 164"/>
                  <a:gd name="T50" fmla="*/ 46 w 160"/>
                  <a:gd name="T51" fmla="*/ 40 h 164"/>
                  <a:gd name="T52" fmla="*/ 54 w 160"/>
                  <a:gd name="T53" fmla="*/ 36 h 164"/>
                  <a:gd name="T54" fmla="*/ 40 w 160"/>
                  <a:gd name="T55" fmla="*/ 36 h 164"/>
                  <a:gd name="T56" fmla="*/ 26 w 160"/>
                  <a:gd name="T57" fmla="*/ 38 h 164"/>
                  <a:gd name="T58" fmla="*/ 18 w 160"/>
                  <a:gd name="T59" fmla="*/ 32 h 164"/>
                  <a:gd name="T60" fmla="*/ 16 w 160"/>
                  <a:gd name="T61" fmla="*/ 28 h 164"/>
                  <a:gd name="T62" fmla="*/ 6 w 160"/>
                  <a:gd name="T63" fmla="*/ 22 h 164"/>
                  <a:gd name="T64" fmla="*/ 0 w 160"/>
                  <a:gd name="T65" fmla="*/ 12 h 164"/>
                  <a:gd name="T66" fmla="*/ 14 w 160"/>
                  <a:gd name="T67" fmla="*/ 4 h 164"/>
                  <a:gd name="T68" fmla="*/ 30 w 160"/>
                  <a:gd name="T69" fmla="*/ 0 h 164"/>
                  <a:gd name="T70" fmla="*/ 36 w 160"/>
                  <a:gd name="T71" fmla="*/ 2 h 164"/>
                  <a:gd name="T72" fmla="*/ 50 w 160"/>
                  <a:gd name="T73" fmla="*/ 4 h 164"/>
                  <a:gd name="T74" fmla="*/ 56 w 160"/>
                  <a:gd name="T75" fmla="*/ 16 h 164"/>
                  <a:gd name="T76" fmla="*/ 58 w 160"/>
                  <a:gd name="T77" fmla="*/ 38 h 164"/>
                  <a:gd name="T78" fmla="*/ 62 w 160"/>
                  <a:gd name="T79" fmla="*/ 40 h 164"/>
                  <a:gd name="T80" fmla="*/ 66 w 160"/>
                  <a:gd name="T81" fmla="*/ 54 h 164"/>
                  <a:gd name="T82" fmla="*/ 72 w 160"/>
                  <a:gd name="T83" fmla="*/ 54 h 164"/>
                  <a:gd name="T84" fmla="*/ 78 w 160"/>
                  <a:gd name="T85" fmla="*/ 48 h 164"/>
                  <a:gd name="T86" fmla="*/ 88 w 160"/>
                  <a:gd name="T87" fmla="*/ 38 h 164"/>
                  <a:gd name="T88" fmla="*/ 100 w 160"/>
                  <a:gd name="T89" fmla="*/ 28 h 164"/>
                  <a:gd name="T90" fmla="*/ 108 w 160"/>
                  <a:gd name="T91" fmla="*/ 20 h 164"/>
                  <a:gd name="T92" fmla="*/ 116 w 160"/>
                  <a:gd name="T93" fmla="*/ 20 h 164"/>
                  <a:gd name="T94" fmla="*/ 128 w 160"/>
                  <a:gd name="T95" fmla="*/ 26 h 164"/>
                  <a:gd name="T96" fmla="*/ 142 w 160"/>
                  <a:gd name="T97" fmla="*/ 34 h 164"/>
                  <a:gd name="T98" fmla="*/ 160 w 160"/>
                  <a:gd name="T99" fmla="*/ 38 h 16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 h="164">
                    <a:moveTo>
                      <a:pt x="160" y="38"/>
                    </a:moveTo>
                    <a:lnTo>
                      <a:pt x="160" y="114"/>
                    </a:lnTo>
                    <a:lnTo>
                      <a:pt x="156" y="118"/>
                    </a:lnTo>
                    <a:lnTo>
                      <a:pt x="156" y="122"/>
                    </a:lnTo>
                    <a:lnTo>
                      <a:pt x="160" y="126"/>
                    </a:lnTo>
                    <a:lnTo>
                      <a:pt x="160" y="164"/>
                    </a:lnTo>
                    <a:lnTo>
                      <a:pt x="154" y="164"/>
                    </a:lnTo>
                    <a:lnTo>
                      <a:pt x="148" y="158"/>
                    </a:lnTo>
                    <a:lnTo>
                      <a:pt x="144" y="152"/>
                    </a:lnTo>
                    <a:lnTo>
                      <a:pt x="144" y="144"/>
                    </a:lnTo>
                    <a:lnTo>
                      <a:pt x="126" y="144"/>
                    </a:lnTo>
                    <a:lnTo>
                      <a:pt x="120" y="148"/>
                    </a:lnTo>
                    <a:lnTo>
                      <a:pt x="112" y="148"/>
                    </a:lnTo>
                    <a:lnTo>
                      <a:pt x="104" y="148"/>
                    </a:lnTo>
                    <a:lnTo>
                      <a:pt x="102" y="146"/>
                    </a:lnTo>
                    <a:lnTo>
                      <a:pt x="102" y="144"/>
                    </a:lnTo>
                    <a:lnTo>
                      <a:pt x="104" y="138"/>
                    </a:lnTo>
                    <a:lnTo>
                      <a:pt x="110" y="134"/>
                    </a:lnTo>
                    <a:lnTo>
                      <a:pt x="116" y="128"/>
                    </a:lnTo>
                    <a:lnTo>
                      <a:pt x="120" y="126"/>
                    </a:lnTo>
                    <a:lnTo>
                      <a:pt x="118" y="118"/>
                    </a:lnTo>
                    <a:lnTo>
                      <a:pt x="118" y="112"/>
                    </a:lnTo>
                    <a:lnTo>
                      <a:pt x="116" y="106"/>
                    </a:lnTo>
                    <a:lnTo>
                      <a:pt x="116" y="100"/>
                    </a:lnTo>
                    <a:lnTo>
                      <a:pt x="112" y="94"/>
                    </a:lnTo>
                    <a:lnTo>
                      <a:pt x="104" y="90"/>
                    </a:lnTo>
                    <a:lnTo>
                      <a:pt x="90" y="84"/>
                    </a:lnTo>
                    <a:lnTo>
                      <a:pt x="74" y="80"/>
                    </a:lnTo>
                    <a:lnTo>
                      <a:pt x="68" y="74"/>
                    </a:lnTo>
                    <a:lnTo>
                      <a:pt x="62" y="70"/>
                    </a:lnTo>
                    <a:lnTo>
                      <a:pt x="58" y="68"/>
                    </a:lnTo>
                    <a:lnTo>
                      <a:pt x="54" y="66"/>
                    </a:lnTo>
                    <a:lnTo>
                      <a:pt x="44" y="66"/>
                    </a:lnTo>
                    <a:lnTo>
                      <a:pt x="46" y="60"/>
                    </a:lnTo>
                    <a:lnTo>
                      <a:pt x="48" y="58"/>
                    </a:lnTo>
                    <a:lnTo>
                      <a:pt x="42" y="66"/>
                    </a:lnTo>
                    <a:lnTo>
                      <a:pt x="38" y="70"/>
                    </a:lnTo>
                    <a:lnTo>
                      <a:pt x="34" y="72"/>
                    </a:lnTo>
                    <a:lnTo>
                      <a:pt x="32" y="72"/>
                    </a:lnTo>
                    <a:lnTo>
                      <a:pt x="32" y="66"/>
                    </a:lnTo>
                    <a:lnTo>
                      <a:pt x="32" y="64"/>
                    </a:lnTo>
                    <a:lnTo>
                      <a:pt x="26" y="54"/>
                    </a:lnTo>
                    <a:lnTo>
                      <a:pt x="24" y="50"/>
                    </a:lnTo>
                    <a:lnTo>
                      <a:pt x="20" y="48"/>
                    </a:lnTo>
                    <a:lnTo>
                      <a:pt x="20" y="44"/>
                    </a:lnTo>
                    <a:lnTo>
                      <a:pt x="20" y="42"/>
                    </a:lnTo>
                    <a:lnTo>
                      <a:pt x="24" y="42"/>
                    </a:lnTo>
                    <a:lnTo>
                      <a:pt x="28" y="42"/>
                    </a:lnTo>
                    <a:lnTo>
                      <a:pt x="32" y="44"/>
                    </a:lnTo>
                    <a:lnTo>
                      <a:pt x="34" y="42"/>
                    </a:lnTo>
                    <a:lnTo>
                      <a:pt x="38" y="38"/>
                    </a:lnTo>
                    <a:lnTo>
                      <a:pt x="46" y="40"/>
                    </a:lnTo>
                    <a:lnTo>
                      <a:pt x="50" y="38"/>
                    </a:lnTo>
                    <a:lnTo>
                      <a:pt x="54" y="36"/>
                    </a:lnTo>
                    <a:lnTo>
                      <a:pt x="50" y="36"/>
                    </a:lnTo>
                    <a:lnTo>
                      <a:pt x="40" y="36"/>
                    </a:lnTo>
                    <a:lnTo>
                      <a:pt x="32" y="38"/>
                    </a:lnTo>
                    <a:lnTo>
                      <a:pt x="26" y="38"/>
                    </a:lnTo>
                    <a:lnTo>
                      <a:pt x="22" y="36"/>
                    </a:lnTo>
                    <a:lnTo>
                      <a:pt x="18" y="32"/>
                    </a:lnTo>
                    <a:lnTo>
                      <a:pt x="18" y="28"/>
                    </a:lnTo>
                    <a:lnTo>
                      <a:pt x="16" y="28"/>
                    </a:lnTo>
                    <a:lnTo>
                      <a:pt x="14" y="26"/>
                    </a:lnTo>
                    <a:lnTo>
                      <a:pt x="6" y="22"/>
                    </a:lnTo>
                    <a:lnTo>
                      <a:pt x="0" y="16"/>
                    </a:lnTo>
                    <a:lnTo>
                      <a:pt x="0" y="12"/>
                    </a:lnTo>
                    <a:lnTo>
                      <a:pt x="6" y="8"/>
                    </a:lnTo>
                    <a:lnTo>
                      <a:pt x="14" y="4"/>
                    </a:lnTo>
                    <a:lnTo>
                      <a:pt x="22" y="0"/>
                    </a:lnTo>
                    <a:lnTo>
                      <a:pt x="30" y="0"/>
                    </a:lnTo>
                    <a:lnTo>
                      <a:pt x="34" y="0"/>
                    </a:lnTo>
                    <a:lnTo>
                      <a:pt x="36" y="2"/>
                    </a:lnTo>
                    <a:lnTo>
                      <a:pt x="44" y="4"/>
                    </a:lnTo>
                    <a:lnTo>
                      <a:pt x="50" y="4"/>
                    </a:lnTo>
                    <a:lnTo>
                      <a:pt x="54" y="10"/>
                    </a:lnTo>
                    <a:lnTo>
                      <a:pt x="56" y="16"/>
                    </a:lnTo>
                    <a:lnTo>
                      <a:pt x="56" y="32"/>
                    </a:lnTo>
                    <a:lnTo>
                      <a:pt x="58" y="38"/>
                    </a:lnTo>
                    <a:lnTo>
                      <a:pt x="60" y="40"/>
                    </a:lnTo>
                    <a:lnTo>
                      <a:pt x="62" y="40"/>
                    </a:lnTo>
                    <a:lnTo>
                      <a:pt x="64" y="48"/>
                    </a:lnTo>
                    <a:lnTo>
                      <a:pt x="66" y="54"/>
                    </a:lnTo>
                    <a:lnTo>
                      <a:pt x="70" y="54"/>
                    </a:lnTo>
                    <a:lnTo>
                      <a:pt x="72" y="54"/>
                    </a:lnTo>
                    <a:lnTo>
                      <a:pt x="76" y="52"/>
                    </a:lnTo>
                    <a:lnTo>
                      <a:pt x="78" y="48"/>
                    </a:lnTo>
                    <a:lnTo>
                      <a:pt x="84" y="42"/>
                    </a:lnTo>
                    <a:lnTo>
                      <a:pt x="88" y="38"/>
                    </a:lnTo>
                    <a:lnTo>
                      <a:pt x="94" y="34"/>
                    </a:lnTo>
                    <a:lnTo>
                      <a:pt x="100" y="28"/>
                    </a:lnTo>
                    <a:lnTo>
                      <a:pt x="106" y="22"/>
                    </a:lnTo>
                    <a:lnTo>
                      <a:pt x="108" y="20"/>
                    </a:lnTo>
                    <a:lnTo>
                      <a:pt x="112" y="18"/>
                    </a:lnTo>
                    <a:lnTo>
                      <a:pt x="116" y="20"/>
                    </a:lnTo>
                    <a:lnTo>
                      <a:pt x="120" y="22"/>
                    </a:lnTo>
                    <a:lnTo>
                      <a:pt x="128" y="26"/>
                    </a:lnTo>
                    <a:lnTo>
                      <a:pt x="136" y="30"/>
                    </a:lnTo>
                    <a:lnTo>
                      <a:pt x="142" y="34"/>
                    </a:lnTo>
                    <a:lnTo>
                      <a:pt x="150" y="36"/>
                    </a:lnTo>
                    <a:lnTo>
                      <a:pt x="160" y="3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1" name="Freeform 260"/>
              <p:cNvSpPr>
                <a:spLocks noChangeAspect="1"/>
              </p:cNvSpPr>
              <p:nvPr/>
            </p:nvSpPr>
            <p:spPr bwMode="gray">
              <a:xfrm>
                <a:off x="4594" y="2306"/>
                <a:ext cx="24" cy="14"/>
              </a:xfrm>
              <a:custGeom>
                <a:avLst/>
                <a:gdLst>
                  <a:gd name="T0" fmla="*/ 16 w 24"/>
                  <a:gd name="T1" fmla="*/ 12 h 14"/>
                  <a:gd name="T2" fmla="*/ 8 w 24"/>
                  <a:gd name="T3" fmla="*/ 8 h 14"/>
                  <a:gd name="T4" fmla="*/ 0 w 24"/>
                  <a:gd name="T5" fmla="*/ 2 h 14"/>
                  <a:gd name="T6" fmla="*/ 4 w 24"/>
                  <a:gd name="T7" fmla="*/ 0 h 14"/>
                  <a:gd name="T8" fmla="*/ 10 w 24"/>
                  <a:gd name="T9" fmla="*/ 0 h 14"/>
                  <a:gd name="T10" fmla="*/ 12 w 24"/>
                  <a:gd name="T11" fmla="*/ 0 h 14"/>
                  <a:gd name="T12" fmla="*/ 16 w 24"/>
                  <a:gd name="T13" fmla="*/ 0 h 14"/>
                  <a:gd name="T14" fmla="*/ 18 w 24"/>
                  <a:gd name="T15" fmla="*/ 4 h 14"/>
                  <a:gd name="T16" fmla="*/ 22 w 24"/>
                  <a:gd name="T17" fmla="*/ 4 h 14"/>
                  <a:gd name="T18" fmla="*/ 24 w 24"/>
                  <a:gd name="T19" fmla="*/ 10 h 14"/>
                  <a:gd name="T20" fmla="*/ 22 w 24"/>
                  <a:gd name="T21" fmla="*/ 12 h 14"/>
                  <a:gd name="T22" fmla="*/ 20 w 24"/>
                  <a:gd name="T23" fmla="*/ 14 h 14"/>
                  <a:gd name="T24" fmla="*/ 18 w 24"/>
                  <a:gd name="T25" fmla="*/ 14 h 14"/>
                  <a:gd name="T26" fmla="*/ 16 w 24"/>
                  <a:gd name="T27" fmla="*/ 12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14">
                    <a:moveTo>
                      <a:pt x="16" y="12"/>
                    </a:moveTo>
                    <a:lnTo>
                      <a:pt x="8" y="8"/>
                    </a:lnTo>
                    <a:lnTo>
                      <a:pt x="0" y="2"/>
                    </a:lnTo>
                    <a:lnTo>
                      <a:pt x="4" y="0"/>
                    </a:lnTo>
                    <a:lnTo>
                      <a:pt x="10" y="0"/>
                    </a:lnTo>
                    <a:lnTo>
                      <a:pt x="12" y="0"/>
                    </a:lnTo>
                    <a:lnTo>
                      <a:pt x="16" y="0"/>
                    </a:lnTo>
                    <a:lnTo>
                      <a:pt x="18" y="4"/>
                    </a:lnTo>
                    <a:lnTo>
                      <a:pt x="22" y="4"/>
                    </a:lnTo>
                    <a:lnTo>
                      <a:pt x="24" y="10"/>
                    </a:lnTo>
                    <a:lnTo>
                      <a:pt x="22" y="12"/>
                    </a:lnTo>
                    <a:lnTo>
                      <a:pt x="20" y="14"/>
                    </a:lnTo>
                    <a:lnTo>
                      <a:pt x="18" y="14"/>
                    </a:lnTo>
                    <a:lnTo>
                      <a:pt x="16"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2" name="Freeform 261"/>
              <p:cNvSpPr>
                <a:spLocks noChangeAspect="1"/>
              </p:cNvSpPr>
              <p:nvPr/>
            </p:nvSpPr>
            <p:spPr bwMode="gray">
              <a:xfrm>
                <a:off x="4748" y="2788"/>
                <a:ext cx="22" cy="8"/>
              </a:xfrm>
              <a:custGeom>
                <a:avLst/>
                <a:gdLst>
                  <a:gd name="T0" fmla="*/ 8 w 22"/>
                  <a:gd name="T1" fmla="*/ 2 h 8"/>
                  <a:gd name="T2" fmla="*/ 4 w 22"/>
                  <a:gd name="T3" fmla="*/ 2 h 8"/>
                  <a:gd name="T4" fmla="*/ 2 w 22"/>
                  <a:gd name="T5" fmla="*/ 4 h 8"/>
                  <a:gd name="T6" fmla="*/ 0 w 22"/>
                  <a:gd name="T7" fmla="*/ 6 h 8"/>
                  <a:gd name="T8" fmla="*/ 4 w 22"/>
                  <a:gd name="T9" fmla="*/ 8 h 8"/>
                  <a:gd name="T10" fmla="*/ 8 w 22"/>
                  <a:gd name="T11" fmla="*/ 8 h 8"/>
                  <a:gd name="T12" fmla="*/ 12 w 22"/>
                  <a:gd name="T13" fmla="*/ 8 h 8"/>
                  <a:gd name="T14" fmla="*/ 16 w 22"/>
                  <a:gd name="T15" fmla="*/ 6 h 8"/>
                  <a:gd name="T16" fmla="*/ 22 w 22"/>
                  <a:gd name="T17" fmla="*/ 2 h 8"/>
                  <a:gd name="T18" fmla="*/ 20 w 22"/>
                  <a:gd name="T19" fmla="*/ 0 h 8"/>
                  <a:gd name="T20" fmla="*/ 16 w 22"/>
                  <a:gd name="T21" fmla="*/ 0 h 8"/>
                  <a:gd name="T22" fmla="*/ 8 w 22"/>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 h="8">
                    <a:moveTo>
                      <a:pt x="8" y="2"/>
                    </a:moveTo>
                    <a:lnTo>
                      <a:pt x="4" y="2"/>
                    </a:lnTo>
                    <a:lnTo>
                      <a:pt x="2" y="4"/>
                    </a:lnTo>
                    <a:lnTo>
                      <a:pt x="0" y="6"/>
                    </a:lnTo>
                    <a:lnTo>
                      <a:pt x="4" y="8"/>
                    </a:lnTo>
                    <a:lnTo>
                      <a:pt x="8" y="8"/>
                    </a:lnTo>
                    <a:lnTo>
                      <a:pt x="12" y="8"/>
                    </a:lnTo>
                    <a:lnTo>
                      <a:pt x="16" y="6"/>
                    </a:lnTo>
                    <a:lnTo>
                      <a:pt x="22" y="2"/>
                    </a:lnTo>
                    <a:lnTo>
                      <a:pt x="20" y="0"/>
                    </a:lnTo>
                    <a:lnTo>
                      <a:pt x="16" y="0"/>
                    </a:lnTo>
                    <a:lnTo>
                      <a:pt x="8" y="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3" name="Freeform 262"/>
              <p:cNvSpPr>
                <a:spLocks noChangeAspect="1"/>
              </p:cNvSpPr>
              <p:nvPr/>
            </p:nvSpPr>
            <p:spPr bwMode="gray">
              <a:xfrm>
                <a:off x="5118" y="2188"/>
                <a:ext cx="30" cy="36"/>
              </a:xfrm>
              <a:custGeom>
                <a:avLst/>
                <a:gdLst>
                  <a:gd name="T0" fmla="*/ 30 w 30"/>
                  <a:gd name="T1" fmla="*/ 26 h 36"/>
                  <a:gd name="T2" fmla="*/ 30 w 30"/>
                  <a:gd name="T3" fmla="*/ 36 h 36"/>
                  <a:gd name="T4" fmla="*/ 26 w 30"/>
                  <a:gd name="T5" fmla="*/ 36 h 36"/>
                  <a:gd name="T6" fmla="*/ 22 w 30"/>
                  <a:gd name="T7" fmla="*/ 32 h 36"/>
                  <a:gd name="T8" fmla="*/ 20 w 30"/>
                  <a:gd name="T9" fmla="*/ 26 h 36"/>
                  <a:gd name="T10" fmla="*/ 18 w 30"/>
                  <a:gd name="T11" fmla="*/ 18 h 36"/>
                  <a:gd name="T12" fmla="*/ 14 w 30"/>
                  <a:gd name="T13" fmla="*/ 14 h 36"/>
                  <a:gd name="T14" fmla="*/ 6 w 30"/>
                  <a:gd name="T15" fmla="*/ 8 h 36"/>
                  <a:gd name="T16" fmla="*/ 0 w 30"/>
                  <a:gd name="T17" fmla="*/ 6 h 36"/>
                  <a:gd name="T18" fmla="*/ 0 w 30"/>
                  <a:gd name="T19" fmla="*/ 0 h 36"/>
                  <a:gd name="T20" fmla="*/ 14 w 30"/>
                  <a:gd name="T21" fmla="*/ 12 h 36"/>
                  <a:gd name="T22" fmla="*/ 30 w 30"/>
                  <a:gd name="T23" fmla="*/ 26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6">
                    <a:moveTo>
                      <a:pt x="30" y="26"/>
                    </a:moveTo>
                    <a:lnTo>
                      <a:pt x="30" y="36"/>
                    </a:lnTo>
                    <a:lnTo>
                      <a:pt x="26" y="36"/>
                    </a:lnTo>
                    <a:lnTo>
                      <a:pt x="22" y="32"/>
                    </a:lnTo>
                    <a:lnTo>
                      <a:pt x="20" y="26"/>
                    </a:lnTo>
                    <a:lnTo>
                      <a:pt x="18" y="18"/>
                    </a:lnTo>
                    <a:lnTo>
                      <a:pt x="14" y="14"/>
                    </a:lnTo>
                    <a:lnTo>
                      <a:pt x="6" y="8"/>
                    </a:lnTo>
                    <a:lnTo>
                      <a:pt x="0" y="6"/>
                    </a:lnTo>
                    <a:lnTo>
                      <a:pt x="0" y="0"/>
                    </a:lnTo>
                    <a:lnTo>
                      <a:pt x="14" y="12"/>
                    </a:lnTo>
                    <a:lnTo>
                      <a:pt x="30" y="2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4" name="Freeform 263"/>
              <p:cNvSpPr>
                <a:spLocks noChangeAspect="1"/>
              </p:cNvSpPr>
              <p:nvPr/>
            </p:nvSpPr>
            <p:spPr bwMode="gray">
              <a:xfrm>
                <a:off x="4866" y="2146"/>
                <a:ext cx="12" cy="12"/>
              </a:xfrm>
              <a:custGeom>
                <a:avLst/>
                <a:gdLst>
                  <a:gd name="T0" fmla="*/ 12 w 12"/>
                  <a:gd name="T1" fmla="*/ 12 h 12"/>
                  <a:gd name="T2" fmla="*/ 10 w 12"/>
                  <a:gd name="T3" fmla="*/ 12 h 12"/>
                  <a:gd name="T4" fmla="*/ 6 w 12"/>
                  <a:gd name="T5" fmla="*/ 12 h 12"/>
                  <a:gd name="T6" fmla="*/ 4 w 12"/>
                  <a:gd name="T7" fmla="*/ 8 h 12"/>
                  <a:gd name="T8" fmla="*/ 0 w 12"/>
                  <a:gd name="T9" fmla="*/ 4 h 12"/>
                  <a:gd name="T10" fmla="*/ 0 w 12"/>
                  <a:gd name="T11" fmla="*/ 0 h 12"/>
                  <a:gd name="T12" fmla="*/ 4 w 12"/>
                  <a:gd name="T13" fmla="*/ 2 h 12"/>
                  <a:gd name="T14" fmla="*/ 8 w 12"/>
                  <a:gd name="T15" fmla="*/ 4 h 12"/>
                  <a:gd name="T16" fmla="*/ 12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12">
                    <a:moveTo>
                      <a:pt x="12" y="12"/>
                    </a:moveTo>
                    <a:lnTo>
                      <a:pt x="10" y="12"/>
                    </a:lnTo>
                    <a:lnTo>
                      <a:pt x="6" y="12"/>
                    </a:lnTo>
                    <a:lnTo>
                      <a:pt x="4" y="8"/>
                    </a:lnTo>
                    <a:lnTo>
                      <a:pt x="0" y="4"/>
                    </a:lnTo>
                    <a:lnTo>
                      <a:pt x="0" y="0"/>
                    </a:lnTo>
                    <a:lnTo>
                      <a:pt x="4" y="2"/>
                    </a:lnTo>
                    <a:lnTo>
                      <a:pt x="8" y="4"/>
                    </a:lnTo>
                    <a:lnTo>
                      <a:pt x="12"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5" name="Freeform 264"/>
              <p:cNvSpPr>
                <a:spLocks noChangeAspect="1"/>
              </p:cNvSpPr>
              <p:nvPr/>
            </p:nvSpPr>
            <p:spPr bwMode="gray">
              <a:xfrm>
                <a:off x="4868" y="2168"/>
                <a:ext cx="14" cy="4"/>
              </a:xfrm>
              <a:custGeom>
                <a:avLst/>
                <a:gdLst>
                  <a:gd name="T0" fmla="*/ 14 w 14"/>
                  <a:gd name="T1" fmla="*/ 0 h 4"/>
                  <a:gd name="T2" fmla="*/ 14 w 14"/>
                  <a:gd name="T3" fmla="*/ 4 h 4"/>
                  <a:gd name="T4" fmla="*/ 0 w 14"/>
                  <a:gd name="T5" fmla="*/ 2 h 4"/>
                  <a:gd name="T6" fmla="*/ 0 w 14"/>
                  <a:gd name="T7" fmla="*/ 0 h 4"/>
                  <a:gd name="T8" fmla="*/ 14 w 1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
                    <a:moveTo>
                      <a:pt x="14" y="0"/>
                    </a:moveTo>
                    <a:lnTo>
                      <a:pt x="14" y="4"/>
                    </a:lnTo>
                    <a:lnTo>
                      <a:pt x="0" y="2"/>
                    </a:lnTo>
                    <a:lnTo>
                      <a:pt x="0" y="0"/>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6" name="Freeform 265"/>
              <p:cNvSpPr>
                <a:spLocks noChangeAspect="1"/>
              </p:cNvSpPr>
              <p:nvPr/>
            </p:nvSpPr>
            <p:spPr bwMode="gray">
              <a:xfrm>
                <a:off x="4836" y="2252"/>
                <a:ext cx="10" cy="12"/>
              </a:xfrm>
              <a:custGeom>
                <a:avLst/>
                <a:gdLst>
                  <a:gd name="T0" fmla="*/ 10 w 10"/>
                  <a:gd name="T1" fmla="*/ 6 h 12"/>
                  <a:gd name="T2" fmla="*/ 8 w 10"/>
                  <a:gd name="T3" fmla="*/ 10 h 12"/>
                  <a:gd name="T4" fmla="*/ 4 w 10"/>
                  <a:gd name="T5" fmla="*/ 12 h 12"/>
                  <a:gd name="T6" fmla="*/ 2 w 10"/>
                  <a:gd name="T7" fmla="*/ 12 h 12"/>
                  <a:gd name="T8" fmla="*/ 0 w 10"/>
                  <a:gd name="T9" fmla="*/ 10 h 12"/>
                  <a:gd name="T10" fmla="*/ 0 w 10"/>
                  <a:gd name="T11" fmla="*/ 6 h 12"/>
                  <a:gd name="T12" fmla="*/ 2 w 10"/>
                  <a:gd name="T13" fmla="*/ 0 h 12"/>
                  <a:gd name="T14" fmla="*/ 10 w 10"/>
                  <a:gd name="T15" fmla="*/ 6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12">
                    <a:moveTo>
                      <a:pt x="10" y="6"/>
                    </a:moveTo>
                    <a:lnTo>
                      <a:pt x="8" y="10"/>
                    </a:lnTo>
                    <a:lnTo>
                      <a:pt x="4" y="12"/>
                    </a:lnTo>
                    <a:lnTo>
                      <a:pt x="2" y="12"/>
                    </a:lnTo>
                    <a:lnTo>
                      <a:pt x="0" y="10"/>
                    </a:lnTo>
                    <a:lnTo>
                      <a:pt x="0" y="6"/>
                    </a:lnTo>
                    <a:lnTo>
                      <a:pt x="2" y="0"/>
                    </a:lnTo>
                    <a:lnTo>
                      <a:pt x="10"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7" name="Freeform 266"/>
              <p:cNvSpPr>
                <a:spLocks noChangeAspect="1"/>
              </p:cNvSpPr>
              <p:nvPr/>
            </p:nvSpPr>
            <p:spPr bwMode="gray">
              <a:xfrm>
                <a:off x="4782" y="2136"/>
                <a:ext cx="16" cy="6"/>
              </a:xfrm>
              <a:custGeom>
                <a:avLst/>
                <a:gdLst>
                  <a:gd name="T0" fmla="*/ 16 w 16"/>
                  <a:gd name="T1" fmla="*/ 6 h 6"/>
                  <a:gd name="T2" fmla="*/ 8 w 16"/>
                  <a:gd name="T3" fmla="*/ 6 h 6"/>
                  <a:gd name="T4" fmla="*/ 4 w 16"/>
                  <a:gd name="T5" fmla="*/ 6 h 6"/>
                  <a:gd name="T6" fmla="*/ 0 w 16"/>
                  <a:gd name="T7" fmla="*/ 6 h 6"/>
                  <a:gd name="T8" fmla="*/ 4 w 16"/>
                  <a:gd name="T9" fmla="*/ 2 h 6"/>
                  <a:gd name="T10" fmla="*/ 8 w 16"/>
                  <a:gd name="T11" fmla="*/ 0 h 6"/>
                  <a:gd name="T12" fmla="*/ 12 w 16"/>
                  <a:gd name="T13" fmla="*/ 0 h 6"/>
                  <a:gd name="T14" fmla="*/ 14 w 16"/>
                  <a:gd name="T15" fmla="*/ 2 h 6"/>
                  <a:gd name="T16" fmla="*/ 16 w 16"/>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6">
                    <a:moveTo>
                      <a:pt x="16" y="6"/>
                    </a:moveTo>
                    <a:lnTo>
                      <a:pt x="8" y="6"/>
                    </a:lnTo>
                    <a:lnTo>
                      <a:pt x="4" y="6"/>
                    </a:lnTo>
                    <a:lnTo>
                      <a:pt x="0" y="6"/>
                    </a:lnTo>
                    <a:lnTo>
                      <a:pt x="4" y="2"/>
                    </a:lnTo>
                    <a:lnTo>
                      <a:pt x="8" y="0"/>
                    </a:lnTo>
                    <a:lnTo>
                      <a:pt x="12" y="0"/>
                    </a:lnTo>
                    <a:lnTo>
                      <a:pt x="14" y="2"/>
                    </a:lnTo>
                    <a:lnTo>
                      <a:pt x="16"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8" name="Freeform 267"/>
              <p:cNvSpPr>
                <a:spLocks noChangeAspect="1"/>
              </p:cNvSpPr>
              <p:nvPr/>
            </p:nvSpPr>
            <p:spPr bwMode="gray">
              <a:xfrm>
                <a:off x="4688" y="2170"/>
                <a:ext cx="10" cy="4"/>
              </a:xfrm>
              <a:custGeom>
                <a:avLst/>
                <a:gdLst>
                  <a:gd name="T0" fmla="*/ 10 w 10"/>
                  <a:gd name="T1" fmla="*/ 0 h 4"/>
                  <a:gd name="T2" fmla="*/ 8 w 10"/>
                  <a:gd name="T3" fmla="*/ 2 h 4"/>
                  <a:gd name="T4" fmla="*/ 4 w 10"/>
                  <a:gd name="T5" fmla="*/ 4 h 4"/>
                  <a:gd name="T6" fmla="*/ 2 w 10"/>
                  <a:gd name="T7" fmla="*/ 2 h 4"/>
                  <a:gd name="T8" fmla="*/ 0 w 10"/>
                  <a:gd name="T9" fmla="*/ 0 h 4"/>
                  <a:gd name="T10" fmla="*/ 6 w 10"/>
                  <a:gd name="T11" fmla="*/ 0 h 4"/>
                  <a:gd name="T12" fmla="*/ 10 w 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4">
                    <a:moveTo>
                      <a:pt x="10" y="0"/>
                    </a:moveTo>
                    <a:lnTo>
                      <a:pt x="8" y="2"/>
                    </a:lnTo>
                    <a:lnTo>
                      <a:pt x="4" y="4"/>
                    </a:lnTo>
                    <a:lnTo>
                      <a:pt x="2" y="2"/>
                    </a:lnTo>
                    <a:lnTo>
                      <a:pt x="0" y="0"/>
                    </a:lnTo>
                    <a:lnTo>
                      <a:pt x="6" y="0"/>
                    </a:lnTo>
                    <a:lnTo>
                      <a:pt x="10"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69" name="Freeform 268"/>
              <p:cNvSpPr>
                <a:spLocks noChangeAspect="1"/>
              </p:cNvSpPr>
              <p:nvPr/>
            </p:nvSpPr>
            <p:spPr bwMode="gray">
              <a:xfrm>
                <a:off x="4650" y="1938"/>
                <a:ext cx="18" cy="34"/>
              </a:xfrm>
              <a:custGeom>
                <a:avLst/>
                <a:gdLst>
                  <a:gd name="T0" fmla="*/ 18 w 18"/>
                  <a:gd name="T1" fmla="*/ 6 h 34"/>
                  <a:gd name="T2" fmla="*/ 16 w 18"/>
                  <a:gd name="T3" fmla="*/ 12 h 34"/>
                  <a:gd name="T4" fmla="*/ 14 w 18"/>
                  <a:gd name="T5" fmla="*/ 14 h 34"/>
                  <a:gd name="T6" fmla="*/ 12 w 18"/>
                  <a:gd name="T7" fmla="*/ 18 h 34"/>
                  <a:gd name="T8" fmla="*/ 12 w 18"/>
                  <a:gd name="T9" fmla="*/ 24 h 34"/>
                  <a:gd name="T10" fmla="*/ 12 w 18"/>
                  <a:gd name="T11" fmla="*/ 26 h 34"/>
                  <a:gd name="T12" fmla="*/ 12 w 18"/>
                  <a:gd name="T13" fmla="*/ 28 h 34"/>
                  <a:gd name="T14" fmla="*/ 14 w 18"/>
                  <a:gd name="T15" fmla="*/ 32 h 34"/>
                  <a:gd name="T16" fmla="*/ 14 w 18"/>
                  <a:gd name="T17" fmla="*/ 34 h 34"/>
                  <a:gd name="T18" fmla="*/ 10 w 18"/>
                  <a:gd name="T19" fmla="*/ 34 h 34"/>
                  <a:gd name="T20" fmla="*/ 6 w 18"/>
                  <a:gd name="T21" fmla="*/ 28 h 34"/>
                  <a:gd name="T22" fmla="*/ 2 w 18"/>
                  <a:gd name="T23" fmla="*/ 24 h 34"/>
                  <a:gd name="T24" fmla="*/ 0 w 18"/>
                  <a:gd name="T25" fmla="*/ 18 h 34"/>
                  <a:gd name="T26" fmla="*/ 2 w 18"/>
                  <a:gd name="T27" fmla="*/ 16 h 34"/>
                  <a:gd name="T28" fmla="*/ 6 w 18"/>
                  <a:gd name="T29" fmla="*/ 16 h 34"/>
                  <a:gd name="T30" fmla="*/ 6 w 18"/>
                  <a:gd name="T31" fmla="*/ 8 h 34"/>
                  <a:gd name="T32" fmla="*/ 8 w 18"/>
                  <a:gd name="T33" fmla="*/ 2 h 34"/>
                  <a:gd name="T34" fmla="*/ 10 w 18"/>
                  <a:gd name="T35" fmla="*/ 0 h 34"/>
                  <a:gd name="T36" fmla="*/ 12 w 18"/>
                  <a:gd name="T37" fmla="*/ 0 h 34"/>
                  <a:gd name="T38" fmla="*/ 16 w 18"/>
                  <a:gd name="T39" fmla="*/ 2 h 34"/>
                  <a:gd name="T40" fmla="*/ 18 w 18"/>
                  <a:gd name="T41" fmla="*/ 4 h 34"/>
                  <a:gd name="T42" fmla="*/ 18 w 18"/>
                  <a:gd name="T43" fmla="*/ 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34">
                    <a:moveTo>
                      <a:pt x="18" y="6"/>
                    </a:moveTo>
                    <a:lnTo>
                      <a:pt x="16" y="12"/>
                    </a:lnTo>
                    <a:lnTo>
                      <a:pt x="14" y="14"/>
                    </a:lnTo>
                    <a:lnTo>
                      <a:pt x="12" y="18"/>
                    </a:lnTo>
                    <a:lnTo>
                      <a:pt x="12" y="24"/>
                    </a:lnTo>
                    <a:lnTo>
                      <a:pt x="12" y="26"/>
                    </a:lnTo>
                    <a:lnTo>
                      <a:pt x="12" y="28"/>
                    </a:lnTo>
                    <a:lnTo>
                      <a:pt x="14" y="32"/>
                    </a:lnTo>
                    <a:lnTo>
                      <a:pt x="14" y="34"/>
                    </a:lnTo>
                    <a:lnTo>
                      <a:pt x="10" y="34"/>
                    </a:lnTo>
                    <a:lnTo>
                      <a:pt x="6" y="28"/>
                    </a:lnTo>
                    <a:lnTo>
                      <a:pt x="2" y="24"/>
                    </a:lnTo>
                    <a:lnTo>
                      <a:pt x="0" y="18"/>
                    </a:lnTo>
                    <a:lnTo>
                      <a:pt x="2" y="16"/>
                    </a:lnTo>
                    <a:lnTo>
                      <a:pt x="6" y="16"/>
                    </a:lnTo>
                    <a:lnTo>
                      <a:pt x="6" y="8"/>
                    </a:lnTo>
                    <a:lnTo>
                      <a:pt x="8" y="2"/>
                    </a:lnTo>
                    <a:lnTo>
                      <a:pt x="10" y="0"/>
                    </a:lnTo>
                    <a:lnTo>
                      <a:pt x="12" y="0"/>
                    </a:lnTo>
                    <a:lnTo>
                      <a:pt x="16" y="2"/>
                    </a:lnTo>
                    <a:lnTo>
                      <a:pt x="18" y="4"/>
                    </a:lnTo>
                    <a:lnTo>
                      <a:pt x="18" y="6"/>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0" name="Freeform 269"/>
              <p:cNvSpPr>
                <a:spLocks noChangeAspect="1"/>
              </p:cNvSpPr>
              <p:nvPr/>
            </p:nvSpPr>
            <p:spPr bwMode="gray">
              <a:xfrm>
                <a:off x="4670" y="1952"/>
                <a:ext cx="14" cy="12"/>
              </a:xfrm>
              <a:custGeom>
                <a:avLst/>
                <a:gdLst>
                  <a:gd name="T0" fmla="*/ 14 w 14"/>
                  <a:gd name="T1" fmla="*/ 0 h 12"/>
                  <a:gd name="T2" fmla="*/ 12 w 14"/>
                  <a:gd name="T3" fmla="*/ 4 h 12"/>
                  <a:gd name="T4" fmla="*/ 10 w 14"/>
                  <a:gd name="T5" fmla="*/ 8 h 12"/>
                  <a:gd name="T6" fmla="*/ 8 w 14"/>
                  <a:gd name="T7" fmla="*/ 10 h 12"/>
                  <a:gd name="T8" fmla="*/ 4 w 14"/>
                  <a:gd name="T9" fmla="*/ 12 h 12"/>
                  <a:gd name="T10" fmla="*/ 2 w 14"/>
                  <a:gd name="T11" fmla="*/ 10 h 12"/>
                  <a:gd name="T12" fmla="*/ 0 w 14"/>
                  <a:gd name="T13" fmla="*/ 8 h 12"/>
                  <a:gd name="T14" fmla="*/ 2 w 14"/>
                  <a:gd name="T15" fmla="*/ 4 h 12"/>
                  <a:gd name="T16" fmla="*/ 6 w 14"/>
                  <a:gd name="T17" fmla="*/ 0 h 12"/>
                  <a:gd name="T18" fmla="*/ 10 w 14"/>
                  <a:gd name="T19" fmla="*/ 0 h 12"/>
                  <a:gd name="T20" fmla="*/ 14 w 14"/>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2">
                    <a:moveTo>
                      <a:pt x="14" y="0"/>
                    </a:moveTo>
                    <a:lnTo>
                      <a:pt x="12" y="4"/>
                    </a:lnTo>
                    <a:lnTo>
                      <a:pt x="10" y="8"/>
                    </a:lnTo>
                    <a:lnTo>
                      <a:pt x="8" y="10"/>
                    </a:lnTo>
                    <a:lnTo>
                      <a:pt x="4" y="12"/>
                    </a:lnTo>
                    <a:lnTo>
                      <a:pt x="2" y="10"/>
                    </a:lnTo>
                    <a:lnTo>
                      <a:pt x="0" y="8"/>
                    </a:lnTo>
                    <a:lnTo>
                      <a:pt x="2" y="4"/>
                    </a:lnTo>
                    <a:lnTo>
                      <a:pt x="6" y="0"/>
                    </a:lnTo>
                    <a:lnTo>
                      <a:pt x="10" y="0"/>
                    </a:lnTo>
                    <a:lnTo>
                      <a:pt x="1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1" name="Freeform 270"/>
              <p:cNvSpPr>
                <a:spLocks noChangeAspect="1"/>
              </p:cNvSpPr>
              <p:nvPr/>
            </p:nvSpPr>
            <p:spPr bwMode="gray">
              <a:xfrm>
                <a:off x="4658" y="1908"/>
                <a:ext cx="12" cy="16"/>
              </a:xfrm>
              <a:custGeom>
                <a:avLst/>
                <a:gdLst>
                  <a:gd name="T0" fmla="*/ 0 w 12"/>
                  <a:gd name="T1" fmla="*/ 8 h 16"/>
                  <a:gd name="T2" fmla="*/ 0 w 12"/>
                  <a:gd name="T3" fmla="*/ 0 h 16"/>
                  <a:gd name="T4" fmla="*/ 2 w 12"/>
                  <a:gd name="T5" fmla="*/ 0 h 16"/>
                  <a:gd name="T6" fmla="*/ 6 w 12"/>
                  <a:gd name="T7" fmla="*/ 4 h 16"/>
                  <a:gd name="T8" fmla="*/ 8 w 12"/>
                  <a:gd name="T9" fmla="*/ 6 h 16"/>
                  <a:gd name="T10" fmla="*/ 12 w 12"/>
                  <a:gd name="T11" fmla="*/ 10 h 16"/>
                  <a:gd name="T12" fmla="*/ 12 w 12"/>
                  <a:gd name="T13" fmla="*/ 14 h 16"/>
                  <a:gd name="T14" fmla="*/ 12 w 12"/>
                  <a:gd name="T15" fmla="*/ 16 h 16"/>
                  <a:gd name="T16" fmla="*/ 10 w 12"/>
                  <a:gd name="T17" fmla="*/ 14 h 16"/>
                  <a:gd name="T18" fmla="*/ 6 w 12"/>
                  <a:gd name="T19" fmla="*/ 8 h 16"/>
                  <a:gd name="T20" fmla="*/ 0 w 12"/>
                  <a:gd name="T21" fmla="*/ 8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6">
                    <a:moveTo>
                      <a:pt x="0" y="8"/>
                    </a:moveTo>
                    <a:lnTo>
                      <a:pt x="0" y="0"/>
                    </a:lnTo>
                    <a:lnTo>
                      <a:pt x="2" y="0"/>
                    </a:lnTo>
                    <a:lnTo>
                      <a:pt x="6" y="4"/>
                    </a:lnTo>
                    <a:lnTo>
                      <a:pt x="8" y="6"/>
                    </a:lnTo>
                    <a:lnTo>
                      <a:pt x="12" y="10"/>
                    </a:lnTo>
                    <a:lnTo>
                      <a:pt x="12" y="14"/>
                    </a:lnTo>
                    <a:lnTo>
                      <a:pt x="12" y="16"/>
                    </a:lnTo>
                    <a:lnTo>
                      <a:pt x="10" y="14"/>
                    </a:lnTo>
                    <a:lnTo>
                      <a:pt x="6" y="8"/>
                    </a:lnTo>
                    <a:lnTo>
                      <a:pt x="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2" name="Freeform 271"/>
              <p:cNvSpPr>
                <a:spLocks noChangeAspect="1"/>
              </p:cNvSpPr>
              <p:nvPr/>
            </p:nvSpPr>
            <p:spPr bwMode="gray">
              <a:xfrm>
                <a:off x="4610" y="1892"/>
                <a:ext cx="20" cy="20"/>
              </a:xfrm>
              <a:custGeom>
                <a:avLst/>
                <a:gdLst>
                  <a:gd name="T0" fmla="*/ 16 w 20"/>
                  <a:gd name="T1" fmla="*/ 20 h 20"/>
                  <a:gd name="T2" fmla="*/ 12 w 20"/>
                  <a:gd name="T3" fmla="*/ 16 h 20"/>
                  <a:gd name="T4" fmla="*/ 6 w 20"/>
                  <a:gd name="T5" fmla="*/ 10 h 20"/>
                  <a:gd name="T6" fmla="*/ 0 w 20"/>
                  <a:gd name="T7" fmla="*/ 0 h 20"/>
                  <a:gd name="T8" fmla="*/ 6 w 20"/>
                  <a:gd name="T9" fmla="*/ 0 h 20"/>
                  <a:gd name="T10" fmla="*/ 14 w 20"/>
                  <a:gd name="T11" fmla="*/ 4 h 20"/>
                  <a:gd name="T12" fmla="*/ 18 w 20"/>
                  <a:gd name="T13" fmla="*/ 4 h 20"/>
                  <a:gd name="T14" fmla="*/ 20 w 20"/>
                  <a:gd name="T15" fmla="*/ 8 h 20"/>
                  <a:gd name="T16" fmla="*/ 20 w 20"/>
                  <a:gd name="T17" fmla="*/ 12 h 20"/>
                  <a:gd name="T18" fmla="*/ 20 w 20"/>
                  <a:gd name="T19" fmla="*/ 16 h 20"/>
                  <a:gd name="T20" fmla="*/ 18 w 20"/>
                  <a:gd name="T21" fmla="*/ 20 h 20"/>
                  <a:gd name="T22" fmla="*/ 16 w 20"/>
                  <a:gd name="T23" fmla="*/ 2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20">
                    <a:moveTo>
                      <a:pt x="16" y="20"/>
                    </a:moveTo>
                    <a:lnTo>
                      <a:pt x="12" y="16"/>
                    </a:lnTo>
                    <a:lnTo>
                      <a:pt x="6" y="10"/>
                    </a:lnTo>
                    <a:lnTo>
                      <a:pt x="0" y="0"/>
                    </a:lnTo>
                    <a:lnTo>
                      <a:pt x="6" y="0"/>
                    </a:lnTo>
                    <a:lnTo>
                      <a:pt x="14" y="4"/>
                    </a:lnTo>
                    <a:lnTo>
                      <a:pt x="18" y="4"/>
                    </a:lnTo>
                    <a:lnTo>
                      <a:pt x="20" y="8"/>
                    </a:lnTo>
                    <a:lnTo>
                      <a:pt x="20" y="12"/>
                    </a:lnTo>
                    <a:lnTo>
                      <a:pt x="20" y="16"/>
                    </a:lnTo>
                    <a:lnTo>
                      <a:pt x="18" y="20"/>
                    </a:lnTo>
                    <a:lnTo>
                      <a:pt x="16" y="2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3" name="Freeform 272"/>
              <p:cNvSpPr>
                <a:spLocks noChangeAspect="1"/>
              </p:cNvSpPr>
              <p:nvPr/>
            </p:nvSpPr>
            <p:spPr bwMode="gray">
              <a:xfrm>
                <a:off x="5198" y="2258"/>
                <a:ext cx="14" cy="16"/>
              </a:xfrm>
              <a:custGeom>
                <a:avLst/>
                <a:gdLst>
                  <a:gd name="T0" fmla="*/ 14 w 14"/>
                  <a:gd name="T1" fmla="*/ 12 h 16"/>
                  <a:gd name="T2" fmla="*/ 12 w 14"/>
                  <a:gd name="T3" fmla="*/ 14 h 16"/>
                  <a:gd name="T4" fmla="*/ 10 w 14"/>
                  <a:gd name="T5" fmla="*/ 16 h 16"/>
                  <a:gd name="T6" fmla="*/ 8 w 14"/>
                  <a:gd name="T7" fmla="*/ 14 h 16"/>
                  <a:gd name="T8" fmla="*/ 4 w 14"/>
                  <a:gd name="T9" fmla="*/ 12 h 16"/>
                  <a:gd name="T10" fmla="*/ 0 w 14"/>
                  <a:gd name="T11" fmla="*/ 4 h 16"/>
                  <a:gd name="T12" fmla="*/ 0 w 14"/>
                  <a:gd name="T13" fmla="*/ 0 h 16"/>
                  <a:gd name="T14" fmla="*/ 8 w 14"/>
                  <a:gd name="T15" fmla="*/ 4 h 16"/>
                  <a:gd name="T16" fmla="*/ 12 w 14"/>
                  <a:gd name="T17" fmla="*/ 8 h 16"/>
                  <a:gd name="T18" fmla="*/ 14 w 14"/>
                  <a:gd name="T19" fmla="*/ 1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6">
                    <a:moveTo>
                      <a:pt x="14" y="12"/>
                    </a:moveTo>
                    <a:lnTo>
                      <a:pt x="12" y="14"/>
                    </a:lnTo>
                    <a:lnTo>
                      <a:pt x="10" y="16"/>
                    </a:lnTo>
                    <a:lnTo>
                      <a:pt x="8" y="14"/>
                    </a:lnTo>
                    <a:lnTo>
                      <a:pt x="4" y="12"/>
                    </a:lnTo>
                    <a:lnTo>
                      <a:pt x="0" y="4"/>
                    </a:lnTo>
                    <a:lnTo>
                      <a:pt x="0" y="0"/>
                    </a:lnTo>
                    <a:lnTo>
                      <a:pt x="8" y="4"/>
                    </a:lnTo>
                    <a:lnTo>
                      <a:pt x="12" y="8"/>
                    </a:lnTo>
                    <a:lnTo>
                      <a:pt x="14" y="12"/>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4" name="Freeform 273"/>
              <p:cNvSpPr>
                <a:spLocks noChangeAspect="1"/>
              </p:cNvSpPr>
              <p:nvPr/>
            </p:nvSpPr>
            <p:spPr bwMode="gray">
              <a:xfrm>
                <a:off x="5242" y="2308"/>
                <a:ext cx="20" cy="12"/>
              </a:xfrm>
              <a:custGeom>
                <a:avLst/>
                <a:gdLst>
                  <a:gd name="T0" fmla="*/ 20 w 20"/>
                  <a:gd name="T1" fmla="*/ 8 h 12"/>
                  <a:gd name="T2" fmla="*/ 20 w 20"/>
                  <a:gd name="T3" fmla="*/ 12 h 12"/>
                  <a:gd name="T4" fmla="*/ 16 w 20"/>
                  <a:gd name="T5" fmla="*/ 12 h 12"/>
                  <a:gd name="T6" fmla="*/ 6 w 20"/>
                  <a:gd name="T7" fmla="*/ 10 h 12"/>
                  <a:gd name="T8" fmla="*/ 2 w 20"/>
                  <a:gd name="T9" fmla="*/ 6 h 12"/>
                  <a:gd name="T10" fmla="*/ 0 w 20"/>
                  <a:gd name="T11" fmla="*/ 2 h 12"/>
                  <a:gd name="T12" fmla="*/ 0 w 20"/>
                  <a:gd name="T13" fmla="*/ 0 h 12"/>
                  <a:gd name="T14" fmla="*/ 2 w 20"/>
                  <a:gd name="T15" fmla="*/ 0 h 12"/>
                  <a:gd name="T16" fmla="*/ 10 w 20"/>
                  <a:gd name="T17" fmla="*/ 2 h 12"/>
                  <a:gd name="T18" fmla="*/ 18 w 20"/>
                  <a:gd name="T19" fmla="*/ 4 h 12"/>
                  <a:gd name="T20" fmla="*/ 20 w 20"/>
                  <a:gd name="T21" fmla="*/ 6 h 12"/>
                  <a:gd name="T22" fmla="*/ 20 w 20"/>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 h="12">
                    <a:moveTo>
                      <a:pt x="20" y="8"/>
                    </a:moveTo>
                    <a:lnTo>
                      <a:pt x="20" y="12"/>
                    </a:lnTo>
                    <a:lnTo>
                      <a:pt x="16" y="12"/>
                    </a:lnTo>
                    <a:lnTo>
                      <a:pt x="6" y="10"/>
                    </a:lnTo>
                    <a:lnTo>
                      <a:pt x="2" y="6"/>
                    </a:lnTo>
                    <a:lnTo>
                      <a:pt x="0" y="2"/>
                    </a:lnTo>
                    <a:lnTo>
                      <a:pt x="0" y="0"/>
                    </a:lnTo>
                    <a:lnTo>
                      <a:pt x="2" y="0"/>
                    </a:lnTo>
                    <a:lnTo>
                      <a:pt x="10" y="2"/>
                    </a:lnTo>
                    <a:lnTo>
                      <a:pt x="18" y="4"/>
                    </a:lnTo>
                    <a:lnTo>
                      <a:pt x="20" y="6"/>
                    </a:lnTo>
                    <a:lnTo>
                      <a:pt x="20" y="8"/>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5" name="Freeform 274"/>
              <p:cNvSpPr>
                <a:spLocks noChangeAspect="1"/>
              </p:cNvSpPr>
              <p:nvPr/>
            </p:nvSpPr>
            <p:spPr bwMode="gray">
              <a:xfrm>
                <a:off x="5340" y="2408"/>
                <a:ext cx="8" cy="14"/>
              </a:xfrm>
              <a:custGeom>
                <a:avLst/>
                <a:gdLst>
                  <a:gd name="T0" fmla="*/ 4 w 8"/>
                  <a:gd name="T1" fmla="*/ 0 h 14"/>
                  <a:gd name="T2" fmla="*/ 4 w 8"/>
                  <a:gd name="T3" fmla="*/ 4 h 14"/>
                  <a:gd name="T4" fmla="*/ 6 w 8"/>
                  <a:gd name="T5" fmla="*/ 6 h 14"/>
                  <a:gd name="T6" fmla="*/ 8 w 8"/>
                  <a:gd name="T7" fmla="*/ 6 h 14"/>
                  <a:gd name="T8" fmla="*/ 8 w 8"/>
                  <a:gd name="T9" fmla="*/ 8 h 14"/>
                  <a:gd name="T10" fmla="*/ 6 w 8"/>
                  <a:gd name="T11" fmla="*/ 12 h 14"/>
                  <a:gd name="T12" fmla="*/ 4 w 8"/>
                  <a:gd name="T13" fmla="*/ 14 h 14"/>
                  <a:gd name="T14" fmla="*/ 2 w 8"/>
                  <a:gd name="T15" fmla="*/ 14 h 14"/>
                  <a:gd name="T16" fmla="*/ 0 w 8"/>
                  <a:gd name="T17" fmla="*/ 10 h 14"/>
                  <a:gd name="T18" fmla="*/ 0 w 8"/>
                  <a:gd name="T19" fmla="*/ 6 h 14"/>
                  <a:gd name="T20" fmla="*/ 0 w 8"/>
                  <a:gd name="T21" fmla="*/ 0 h 14"/>
                  <a:gd name="T22" fmla="*/ 4 w 8"/>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4">
                    <a:moveTo>
                      <a:pt x="4" y="0"/>
                    </a:moveTo>
                    <a:lnTo>
                      <a:pt x="4" y="4"/>
                    </a:lnTo>
                    <a:lnTo>
                      <a:pt x="6" y="6"/>
                    </a:lnTo>
                    <a:lnTo>
                      <a:pt x="8" y="6"/>
                    </a:lnTo>
                    <a:lnTo>
                      <a:pt x="8" y="8"/>
                    </a:lnTo>
                    <a:lnTo>
                      <a:pt x="6" y="12"/>
                    </a:lnTo>
                    <a:lnTo>
                      <a:pt x="4" y="14"/>
                    </a:lnTo>
                    <a:lnTo>
                      <a:pt x="2" y="14"/>
                    </a:lnTo>
                    <a:lnTo>
                      <a:pt x="0" y="10"/>
                    </a:lnTo>
                    <a:lnTo>
                      <a:pt x="0" y="6"/>
                    </a:lnTo>
                    <a:lnTo>
                      <a:pt x="0" y="0"/>
                    </a:lnTo>
                    <a:lnTo>
                      <a:pt x="4" y="0"/>
                    </a:lnTo>
                    <a:close/>
                  </a:path>
                </a:pathLst>
              </a:custGeom>
              <a:grpFill/>
              <a:ln w="6350" cap="flat"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grpSp>
      </p:grpSp>
    </p:spTree>
    <p:extLst>
      <p:ext uri="{BB962C8B-B14F-4D97-AF65-F5344CB8AC3E}">
        <p14:creationId xmlns:p14="http://schemas.microsoft.com/office/powerpoint/2010/main" val="1903898504"/>
      </p:ext>
    </p:extLst>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97" name="Group 580"/>
          <p:cNvGrpSpPr>
            <a:grpSpLocks/>
          </p:cNvGrpSpPr>
          <p:nvPr/>
        </p:nvGrpSpPr>
        <p:grpSpPr bwMode="auto">
          <a:xfrm>
            <a:off x="260350" y="1470025"/>
            <a:ext cx="8643938" cy="4168775"/>
            <a:chOff x="157" y="887"/>
            <a:chExt cx="5445" cy="2626"/>
          </a:xfrm>
          <a:effectLst>
            <a:outerShdw blurRad="50800" dist="38100" dir="18900000" algn="bl" rotWithShape="0">
              <a:prstClr val="black">
                <a:alpha val="40000"/>
              </a:prstClr>
            </a:outerShdw>
          </a:effectLst>
        </p:grpSpPr>
        <p:grpSp>
          <p:nvGrpSpPr>
            <p:cNvPr id="55609" name="Group 3"/>
            <p:cNvGrpSpPr>
              <a:grpSpLocks/>
            </p:cNvGrpSpPr>
            <p:nvPr/>
          </p:nvGrpSpPr>
          <p:grpSpPr bwMode="auto">
            <a:xfrm>
              <a:off x="589" y="895"/>
              <a:ext cx="1322" cy="702"/>
              <a:chOff x="590" y="605"/>
              <a:chExt cx="1322" cy="702"/>
            </a:xfrm>
          </p:grpSpPr>
          <p:sp>
            <p:nvSpPr>
              <p:cNvPr id="55849" name="Freeform 4"/>
              <p:cNvSpPr>
                <a:spLocks/>
              </p:cNvSpPr>
              <p:nvPr/>
            </p:nvSpPr>
            <p:spPr bwMode="auto">
              <a:xfrm>
                <a:off x="590" y="727"/>
                <a:ext cx="1134" cy="580"/>
              </a:xfrm>
              <a:custGeom>
                <a:avLst/>
                <a:gdLst>
                  <a:gd name="T0" fmla="*/ 902 w 1134"/>
                  <a:gd name="T1" fmla="*/ 198 h 580"/>
                  <a:gd name="T2" fmla="*/ 964 w 1134"/>
                  <a:gd name="T3" fmla="*/ 200 h 580"/>
                  <a:gd name="T4" fmla="*/ 1000 w 1134"/>
                  <a:gd name="T5" fmla="*/ 234 h 580"/>
                  <a:gd name="T6" fmla="*/ 1004 w 1134"/>
                  <a:gd name="T7" fmla="*/ 274 h 580"/>
                  <a:gd name="T8" fmla="*/ 1056 w 1134"/>
                  <a:gd name="T9" fmla="*/ 236 h 580"/>
                  <a:gd name="T10" fmla="*/ 1080 w 1134"/>
                  <a:gd name="T11" fmla="*/ 286 h 580"/>
                  <a:gd name="T12" fmla="*/ 1084 w 1134"/>
                  <a:gd name="T13" fmla="*/ 322 h 580"/>
                  <a:gd name="T14" fmla="*/ 1116 w 1134"/>
                  <a:gd name="T15" fmla="*/ 348 h 580"/>
                  <a:gd name="T16" fmla="*/ 1120 w 1134"/>
                  <a:gd name="T17" fmla="*/ 396 h 580"/>
                  <a:gd name="T18" fmla="*/ 1002 w 1134"/>
                  <a:gd name="T19" fmla="*/ 420 h 580"/>
                  <a:gd name="T20" fmla="*/ 920 w 1134"/>
                  <a:gd name="T21" fmla="*/ 454 h 580"/>
                  <a:gd name="T22" fmla="*/ 976 w 1134"/>
                  <a:gd name="T23" fmla="*/ 462 h 580"/>
                  <a:gd name="T24" fmla="*/ 960 w 1134"/>
                  <a:gd name="T25" fmla="*/ 502 h 580"/>
                  <a:gd name="T26" fmla="*/ 1024 w 1134"/>
                  <a:gd name="T27" fmla="*/ 488 h 580"/>
                  <a:gd name="T28" fmla="*/ 1016 w 1134"/>
                  <a:gd name="T29" fmla="*/ 514 h 580"/>
                  <a:gd name="T30" fmla="*/ 934 w 1134"/>
                  <a:gd name="T31" fmla="*/ 552 h 580"/>
                  <a:gd name="T32" fmla="*/ 944 w 1134"/>
                  <a:gd name="T33" fmla="*/ 524 h 580"/>
                  <a:gd name="T34" fmla="*/ 866 w 1134"/>
                  <a:gd name="T35" fmla="*/ 502 h 580"/>
                  <a:gd name="T36" fmla="*/ 770 w 1134"/>
                  <a:gd name="T37" fmla="*/ 540 h 580"/>
                  <a:gd name="T38" fmla="*/ 694 w 1134"/>
                  <a:gd name="T39" fmla="*/ 570 h 580"/>
                  <a:gd name="T40" fmla="*/ 644 w 1134"/>
                  <a:gd name="T41" fmla="*/ 580 h 580"/>
                  <a:gd name="T42" fmla="*/ 692 w 1134"/>
                  <a:gd name="T43" fmla="*/ 522 h 580"/>
                  <a:gd name="T44" fmla="*/ 698 w 1134"/>
                  <a:gd name="T45" fmla="*/ 500 h 580"/>
                  <a:gd name="T46" fmla="*/ 658 w 1134"/>
                  <a:gd name="T47" fmla="*/ 476 h 580"/>
                  <a:gd name="T48" fmla="*/ 632 w 1134"/>
                  <a:gd name="T49" fmla="*/ 446 h 580"/>
                  <a:gd name="T50" fmla="*/ 534 w 1134"/>
                  <a:gd name="T51" fmla="*/ 462 h 580"/>
                  <a:gd name="T52" fmla="*/ 86 w 1134"/>
                  <a:gd name="T53" fmla="*/ 432 h 580"/>
                  <a:gd name="T54" fmla="*/ 58 w 1134"/>
                  <a:gd name="T55" fmla="*/ 380 h 580"/>
                  <a:gd name="T56" fmla="*/ 52 w 1134"/>
                  <a:gd name="T57" fmla="*/ 350 h 580"/>
                  <a:gd name="T58" fmla="*/ 40 w 1134"/>
                  <a:gd name="T59" fmla="*/ 312 h 580"/>
                  <a:gd name="T60" fmla="*/ 30 w 1134"/>
                  <a:gd name="T61" fmla="*/ 254 h 580"/>
                  <a:gd name="T62" fmla="*/ 192 w 1134"/>
                  <a:gd name="T63" fmla="*/ 74 h 580"/>
                  <a:gd name="T64" fmla="*/ 260 w 1134"/>
                  <a:gd name="T65" fmla="*/ 78 h 580"/>
                  <a:gd name="T66" fmla="*/ 378 w 1134"/>
                  <a:gd name="T67" fmla="*/ 64 h 580"/>
                  <a:gd name="T68" fmla="*/ 408 w 1134"/>
                  <a:gd name="T69" fmla="*/ 78 h 580"/>
                  <a:gd name="T70" fmla="*/ 488 w 1134"/>
                  <a:gd name="T71" fmla="*/ 88 h 580"/>
                  <a:gd name="T72" fmla="*/ 496 w 1134"/>
                  <a:gd name="T73" fmla="*/ 102 h 580"/>
                  <a:gd name="T74" fmla="*/ 556 w 1134"/>
                  <a:gd name="T75" fmla="*/ 104 h 580"/>
                  <a:gd name="T76" fmla="*/ 614 w 1134"/>
                  <a:gd name="T77" fmla="*/ 86 h 580"/>
                  <a:gd name="T78" fmla="*/ 700 w 1134"/>
                  <a:gd name="T79" fmla="*/ 100 h 580"/>
                  <a:gd name="T80" fmla="*/ 730 w 1134"/>
                  <a:gd name="T81" fmla="*/ 112 h 580"/>
                  <a:gd name="T82" fmla="*/ 760 w 1134"/>
                  <a:gd name="T83" fmla="*/ 70 h 580"/>
                  <a:gd name="T84" fmla="*/ 804 w 1134"/>
                  <a:gd name="T85" fmla="*/ 22 h 580"/>
                  <a:gd name="T86" fmla="*/ 870 w 1134"/>
                  <a:gd name="T87" fmla="*/ 12 h 580"/>
                  <a:gd name="T88" fmla="*/ 808 w 1134"/>
                  <a:gd name="T89" fmla="*/ 66 h 580"/>
                  <a:gd name="T90" fmla="*/ 826 w 1134"/>
                  <a:gd name="T91" fmla="*/ 84 h 580"/>
                  <a:gd name="T92" fmla="*/ 830 w 1134"/>
                  <a:gd name="T93" fmla="*/ 110 h 580"/>
                  <a:gd name="T94" fmla="*/ 882 w 1134"/>
                  <a:gd name="T95" fmla="*/ 76 h 580"/>
                  <a:gd name="T96" fmla="*/ 910 w 1134"/>
                  <a:gd name="T97" fmla="*/ 92 h 580"/>
                  <a:gd name="T98" fmla="*/ 862 w 1134"/>
                  <a:gd name="T99" fmla="*/ 136 h 580"/>
                  <a:gd name="T100" fmla="*/ 764 w 1134"/>
                  <a:gd name="T101" fmla="*/ 176 h 580"/>
                  <a:gd name="T102" fmla="*/ 678 w 1134"/>
                  <a:gd name="T103" fmla="*/ 214 h 580"/>
                  <a:gd name="T104" fmla="*/ 646 w 1134"/>
                  <a:gd name="T105" fmla="*/ 286 h 580"/>
                  <a:gd name="T106" fmla="*/ 696 w 1134"/>
                  <a:gd name="T107" fmla="*/ 310 h 580"/>
                  <a:gd name="T108" fmla="*/ 764 w 1134"/>
                  <a:gd name="T109" fmla="*/ 332 h 580"/>
                  <a:gd name="T110" fmla="*/ 764 w 1134"/>
                  <a:gd name="T111" fmla="*/ 404 h 580"/>
                  <a:gd name="T112" fmla="*/ 810 w 1134"/>
                  <a:gd name="T113" fmla="*/ 332 h 580"/>
                  <a:gd name="T114" fmla="*/ 858 w 1134"/>
                  <a:gd name="T115" fmla="*/ 278 h 5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34"/>
                  <a:gd name="T175" fmla="*/ 0 h 580"/>
                  <a:gd name="T176" fmla="*/ 1134 w 1134"/>
                  <a:gd name="T177" fmla="*/ 580 h 58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34" h="580">
                    <a:moveTo>
                      <a:pt x="866" y="254"/>
                    </a:moveTo>
                    <a:lnTo>
                      <a:pt x="872" y="250"/>
                    </a:lnTo>
                    <a:lnTo>
                      <a:pt x="878" y="244"/>
                    </a:lnTo>
                    <a:lnTo>
                      <a:pt x="884" y="236"/>
                    </a:lnTo>
                    <a:lnTo>
                      <a:pt x="886" y="228"/>
                    </a:lnTo>
                    <a:lnTo>
                      <a:pt x="886" y="218"/>
                    </a:lnTo>
                    <a:lnTo>
                      <a:pt x="890" y="208"/>
                    </a:lnTo>
                    <a:lnTo>
                      <a:pt x="892" y="204"/>
                    </a:lnTo>
                    <a:lnTo>
                      <a:pt x="896" y="200"/>
                    </a:lnTo>
                    <a:lnTo>
                      <a:pt x="902" y="198"/>
                    </a:lnTo>
                    <a:lnTo>
                      <a:pt x="910" y="198"/>
                    </a:lnTo>
                    <a:lnTo>
                      <a:pt x="920" y="200"/>
                    </a:lnTo>
                    <a:lnTo>
                      <a:pt x="928" y="200"/>
                    </a:lnTo>
                    <a:lnTo>
                      <a:pt x="944" y="200"/>
                    </a:lnTo>
                    <a:lnTo>
                      <a:pt x="946" y="200"/>
                    </a:lnTo>
                    <a:lnTo>
                      <a:pt x="948" y="198"/>
                    </a:lnTo>
                    <a:lnTo>
                      <a:pt x="950" y="198"/>
                    </a:lnTo>
                    <a:lnTo>
                      <a:pt x="954" y="196"/>
                    </a:lnTo>
                    <a:lnTo>
                      <a:pt x="958" y="198"/>
                    </a:lnTo>
                    <a:lnTo>
                      <a:pt x="964" y="200"/>
                    </a:lnTo>
                    <a:lnTo>
                      <a:pt x="968" y="204"/>
                    </a:lnTo>
                    <a:lnTo>
                      <a:pt x="970" y="210"/>
                    </a:lnTo>
                    <a:lnTo>
                      <a:pt x="972" y="216"/>
                    </a:lnTo>
                    <a:lnTo>
                      <a:pt x="974" y="218"/>
                    </a:lnTo>
                    <a:lnTo>
                      <a:pt x="976" y="220"/>
                    </a:lnTo>
                    <a:lnTo>
                      <a:pt x="982" y="220"/>
                    </a:lnTo>
                    <a:lnTo>
                      <a:pt x="990" y="222"/>
                    </a:lnTo>
                    <a:lnTo>
                      <a:pt x="996" y="226"/>
                    </a:lnTo>
                    <a:lnTo>
                      <a:pt x="998" y="230"/>
                    </a:lnTo>
                    <a:lnTo>
                      <a:pt x="1000" y="234"/>
                    </a:lnTo>
                    <a:lnTo>
                      <a:pt x="998" y="240"/>
                    </a:lnTo>
                    <a:lnTo>
                      <a:pt x="994" y="246"/>
                    </a:lnTo>
                    <a:lnTo>
                      <a:pt x="990" y="254"/>
                    </a:lnTo>
                    <a:lnTo>
                      <a:pt x="988" y="262"/>
                    </a:lnTo>
                    <a:lnTo>
                      <a:pt x="988" y="264"/>
                    </a:lnTo>
                    <a:lnTo>
                      <a:pt x="990" y="266"/>
                    </a:lnTo>
                    <a:lnTo>
                      <a:pt x="994" y="268"/>
                    </a:lnTo>
                    <a:lnTo>
                      <a:pt x="1000" y="268"/>
                    </a:lnTo>
                    <a:lnTo>
                      <a:pt x="1002" y="270"/>
                    </a:lnTo>
                    <a:lnTo>
                      <a:pt x="1004" y="274"/>
                    </a:lnTo>
                    <a:lnTo>
                      <a:pt x="1006" y="276"/>
                    </a:lnTo>
                    <a:lnTo>
                      <a:pt x="1006" y="278"/>
                    </a:lnTo>
                    <a:lnTo>
                      <a:pt x="1012" y="276"/>
                    </a:lnTo>
                    <a:lnTo>
                      <a:pt x="1018" y="272"/>
                    </a:lnTo>
                    <a:lnTo>
                      <a:pt x="1024" y="264"/>
                    </a:lnTo>
                    <a:lnTo>
                      <a:pt x="1030" y="262"/>
                    </a:lnTo>
                    <a:lnTo>
                      <a:pt x="1036" y="260"/>
                    </a:lnTo>
                    <a:lnTo>
                      <a:pt x="1044" y="252"/>
                    </a:lnTo>
                    <a:lnTo>
                      <a:pt x="1050" y="244"/>
                    </a:lnTo>
                    <a:lnTo>
                      <a:pt x="1056" y="236"/>
                    </a:lnTo>
                    <a:lnTo>
                      <a:pt x="1060" y="234"/>
                    </a:lnTo>
                    <a:lnTo>
                      <a:pt x="1066" y="234"/>
                    </a:lnTo>
                    <a:lnTo>
                      <a:pt x="1066" y="242"/>
                    </a:lnTo>
                    <a:lnTo>
                      <a:pt x="1068" y="248"/>
                    </a:lnTo>
                    <a:lnTo>
                      <a:pt x="1074" y="264"/>
                    </a:lnTo>
                    <a:lnTo>
                      <a:pt x="1076" y="268"/>
                    </a:lnTo>
                    <a:lnTo>
                      <a:pt x="1074" y="272"/>
                    </a:lnTo>
                    <a:lnTo>
                      <a:pt x="1074" y="276"/>
                    </a:lnTo>
                    <a:lnTo>
                      <a:pt x="1076" y="280"/>
                    </a:lnTo>
                    <a:lnTo>
                      <a:pt x="1080" y="286"/>
                    </a:lnTo>
                    <a:lnTo>
                      <a:pt x="1082" y="292"/>
                    </a:lnTo>
                    <a:lnTo>
                      <a:pt x="1080" y="300"/>
                    </a:lnTo>
                    <a:lnTo>
                      <a:pt x="1078" y="302"/>
                    </a:lnTo>
                    <a:lnTo>
                      <a:pt x="1076" y="306"/>
                    </a:lnTo>
                    <a:lnTo>
                      <a:pt x="1074" y="308"/>
                    </a:lnTo>
                    <a:lnTo>
                      <a:pt x="1072" y="310"/>
                    </a:lnTo>
                    <a:lnTo>
                      <a:pt x="1074" y="314"/>
                    </a:lnTo>
                    <a:lnTo>
                      <a:pt x="1078" y="316"/>
                    </a:lnTo>
                    <a:lnTo>
                      <a:pt x="1082" y="318"/>
                    </a:lnTo>
                    <a:lnTo>
                      <a:pt x="1084" y="322"/>
                    </a:lnTo>
                    <a:lnTo>
                      <a:pt x="1084" y="324"/>
                    </a:lnTo>
                    <a:lnTo>
                      <a:pt x="1084" y="328"/>
                    </a:lnTo>
                    <a:lnTo>
                      <a:pt x="1090" y="332"/>
                    </a:lnTo>
                    <a:lnTo>
                      <a:pt x="1096" y="332"/>
                    </a:lnTo>
                    <a:lnTo>
                      <a:pt x="1104" y="334"/>
                    </a:lnTo>
                    <a:lnTo>
                      <a:pt x="1112" y="338"/>
                    </a:lnTo>
                    <a:lnTo>
                      <a:pt x="1116" y="340"/>
                    </a:lnTo>
                    <a:lnTo>
                      <a:pt x="1118" y="342"/>
                    </a:lnTo>
                    <a:lnTo>
                      <a:pt x="1118" y="344"/>
                    </a:lnTo>
                    <a:lnTo>
                      <a:pt x="1116" y="348"/>
                    </a:lnTo>
                    <a:lnTo>
                      <a:pt x="1114" y="352"/>
                    </a:lnTo>
                    <a:lnTo>
                      <a:pt x="1116" y="356"/>
                    </a:lnTo>
                    <a:lnTo>
                      <a:pt x="1120" y="356"/>
                    </a:lnTo>
                    <a:lnTo>
                      <a:pt x="1120" y="362"/>
                    </a:lnTo>
                    <a:lnTo>
                      <a:pt x="1134" y="362"/>
                    </a:lnTo>
                    <a:lnTo>
                      <a:pt x="1134" y="368"/>
                    </a:lnTo>
                    <a:lnTo>
                      <a:pt x="1132" y="378"/>
                    </a:lnTo>
                    <a:lnTo>
                      <a:pt x="1128" y="388"/>
                    </a:lnTo>
                    <a:lnTo>
                      <a:pt x="1126" y="394"/>
                    </a:lnTo>
                    <a:lnTo>
                      <a:pt x="1120" y="396"/>
                    </a:lnTo>
                    <a:lnTo>
                      <a:pt x="1108" y="398"/>
                    </a:lnTo>
                    <a:lnTo>
                      <a:pt x="1100" y="398"/>
                    </a:lnTo>
                    <a:lnTo>
                      <a:pt x="1090" y="400"/>
                    </a:lnTo>
                    <a:lnTo>
                      <a:pt x="1082" y="404"/>
                    </a:lnTo>
                    <a:lnTo>
                      <a:pt x="1068" y="414"/>
                    </a:lnTo>
                    <a:lnTo>
                      <a:pt x="1060" y="418"/>
                    </a:lnTo>
                    <a:lnTo>
                      <a:pt x="1052" y="424"/>
                    </a:lnTo>
                    <a:lnTo>
                      <a:pt x="1042" y="426"/>
                    </a:lnTo>
                    <a:lnTo>
                      <a:pt x="1030" y="428"/>
                    </a:lnTo>
                    <a:lnTo>
                      <a:pt x="1002" y="420"/>
                    </a:lnTo>
                    <a:lnTo>
                      <a:pt x="974" y="418"/>
                    </a:lnTo>
                    <a:lnTo>
                      <a:pt x="960" y="420"/>
                    </a:lnTo>
                    <a:lnTo>
                      <a:pt x="952" y="426"/>
                    </a:lnTo>
                    <a:lnTo>
                      <a:pt x="940" y="432"/>
                    </a:lnTo>
                    <a:lnTo>
                      <a:pt x="926" y="440"/>
                    </a:lnTo>
                    <a:lnTo>
                      <a:pt x="914" y="450"/>
                    </a:lnTo>
                    <a:lnTo>
                      <a:pt x="904" y="462"/>
                    </a:lnTo>
                    <a:lnTo>
                      <a:pt x="890" y="472"/>
                    </a:lnTo>
                    <a:lnTo>
                      <a:pt x="902" y="464"/>
                    </a:lnTo>
                    <a:lnTo>
                      <a:pt x="920" y="454"/>
                    </a:lnTo>
                    <a:lnTo>
                      <a:pt x="940" y="446"/>
                    </a:lnTo>
                    <a:lnTo>
                      <a:pt x="950" y="444"/>
                    </a:lnTo>
                    <a:lnTo>
                      <a:pt x="958" y="444"/>
                    </a:lnTo>
                    <a:lnTo>
                      <a:pt x="964" y="444"/>
                    </a:lnTo>
                    <a:lnTo>
                      <a:pt x="972" y="446"/>
                    </a:lnTo>
                    <a:lnTo>
                      <a:pt x="978" y="450"/>
                    </a:lnTo>
                    <a:lnTo>
                      <a:pt x="978" y="452"/>
                    </a:lnTo>
                    <a:lnTo>
                      <a:pt x="980" y="454"/>
                    </a:lnTo>
                    <a:lnTo>
                      <a:pt x="978" y="458"/>
                    </a:lnTo>
                    <a:lnTo>
                      <a:pt x="976" y="462"/>
                    </a:lnTo>
                    <a:lnTo>
                      <a:pt x="970" y="464"/>
                    </a:lnTo>
                    <a:lnTo>
                      <a:pt x="962" y="468"/>
                    </a:lnTo>
                    <a:lnTo>
                      <a:pt x="958" y="470"/>
                    </a:lnTo>
                    <a:lnTo>
                      <a:pt x="956" y="474"/>
                    </a:lnTo>
                    <a:lnTo>
                      <a:pt x="970" y="474"/>
                    </a:lnTo>
                    <a:lnTo>
                      <a:pt x="964" y="482"/>
                    </a:lnTo>
                    <a:lnTo>
                      <a:pt x="960" y="488"/>
                    </a:lnTo>
                    <a:lnTo>
                      <a:pt x="958" y="494"/>
                    </a:lnTo>
                    <a:lnTo>
                      <a:pt x="958" y="498"/>
                    </a:lnTo>
                    <a:lnTo>
                      <a:pt x="960" y="502"/>
                    </a:lnTo>
                    <a:lnTo>
                      <a:pt x="968" y="508"/>
                    </a:lnTo>
                    <a:lnTo>
                      <a:pt x="978" y="512"/>
                    </a:lnTo>
                    <a:lnTo>
                      <a:pt x="988" y="512"/>
                    </a:lnTo>
                    <a:lnTo>
                      <a:pt x="996" y="512"/>
                    </a:lnTo>
                    <a:lnTo>
                      <a:pt x="1004" y="508"/>
                    </a:lnTo>
                    <a:lnTo>
                      <a:pt x="1010" y="504"/>
                    </a:lnTo>
                    <a:lnTo>
                      <a:pt x="1014" y="496"/>
                    </a:lnTo>
                    <a:lnTo>
                      <a:pt x="1018" y="492"/>
                    </a:lnTo>
                    <a:lnTo>
                      <a:pt x="1020" y="488"/>
                    </a:lnTo>
                    <a:lnTo>
                      <a:pt x="1024" y="488"/>
                    </a:lnTo>
                    <a:lnTo>
                      <a:pt x="1028" y="488"/>
                    </a:lnTo>
                    <a:lnTo>
                      <a:pt x="1028" y="490"/>
                    </a:lnTo>
                    <a:lnTo>
                      <a:pt x="1026" y="494"/>
                    </a:lnTo>
                    <a:lnTo>
                      <a:pt x="1024" y="498"/>
                    </a:lnTo>
                    <a:lnTo>
                      <a:pt x="1028" y="498"/>
                    </a:lnTo>
                    <a:lnTo>
                      <a:pt x="1030" y="500"/>
                    </a:lnTo>
                    <a:lnTo>
                      <a:pt x="1030" y="502"/>
                    </a:lnTo>
                    <a:lnTo>
                      <a:pt x="1028" y="506"/>
                    </a:lnTo>
                    <a:lnTo>
                      <a:pt x="1024" y="510"/>
                    </a:lnTo>
                    <a:lnTo>
                      <a:pt x="1016" y="514"/>
                    </a:lnTo>
                    <a:lnTo>
                      <a:pt x="1008" y="522"/>
                    </a:lnTo>
                    <a:lnTo>
                      <a:pt x="998" y="526"/>
                    </a:lnTo>
                    <a:lnTo>
                      <a:pt x="976" y="532"/>
                    </a:lnTo>
                    <a:lnTo>
                      <a:pt x="970" y="534"/>
                    </a:lnTo>
                    <a:lnTo>
                      <a:pt x="964" y="534"/>
                    </a:lnTo>
                    <a:lnTo>
                      <a:pt x="956" y="534"/>
                    </a:lnTo>
                    <a:lnTo>
                      <a:pt x="950" y="536"/>
                    </a:lnTo>
                    <a:lnTo>
                      <a:pt x="944" y="542"/>
                    </a:lnTo>
                    <a:lnTo>
                      <a:pt x="940" y="548"/>
                    </a:lnTo>
                    <a:lnTo>
                      <a:pt x="934" y="552"/>
                    </a:lnTo>
                    <a:lnTo>
                      <a:pt x="930" y="554"/>
                    </a:lnTo>
                    <a:lnTo>
                      <a:pt x="926" y="554"/>
                    </a:lnTo>
                    <a:lnTo>
                      <a:pt x="920" y="554"/>
                    </a:lnTo>
                    <a:lnTo>
                      <a:pt x="918" y="550"/>
                    </a:lnTo>
                    <a:lnTo>
                      <a:pt x="918" y="548"/>
                    </a:lnTo>
                    <a:lnTo>
                      <a:pt x="918" y="542"/>
                    </a:lnTo>
                    <a:lnTo>
                      <a:pt x="922" y="538"/>
                    </a:lnTo>
                    <a:lnTo>
                      <a:pt x="930" y="532"/>
                    </a:lnTo>
                    <a:lnTo>
                      <a:pt x="940" y="528"/>
                    </a:lnTo>
                    <a:lnTo>
                      <a:pt x="944" y="524"/>
                    </a:lnTo>
                    <a:lnTo>
                      <a:pt x="948" y="520"/>
                    </a:lnTo>
                    <a:lnTo>
                      <a:pt x="908" y="526"/>
                    </a:lnTo>
                    <a:lnTo>
                      <a:pt x="902" y="506"/>
                    </a:lnTo>
                    <a:lnTo>
                      <a:pt x="902" y="500"/>
                    </a:lnTo>
                    <a:lnTo>
                      <a:pt x="904" y="496"/>
                    </a:lnTo>
                    <a:lnTo>
                      <a:pt x="910" y="488"/>
                    </a:lnTo>
                    <a:lnTo>
                      <a:pt x="890" y="482"/>
                    </a:lnTo>
                    <a:lnTo>
                      <a:pt x="882" y="484"/>
                    </a:lnTo>
                    <a:lnTo>
                      <a:pt x="876" y="488"/>
                    </a:lnTo>
                    <a:lnTo>
                      <a:pt x="866" y="502"/>
                    </a:lnTo>
                    <a:lnTo>
                      <a:pt x="860" y="510"/>
                    </a:lnTo>
                    <a:lnTo>
                      <a:pt x="854" y="518"/>
                    </a:lnTo>
                    <a:lnTo>
                      <a:pt x="848" y="522"/>
                    </a:lnTo>
                    <a:lnTo>
                      <a:pt x="838" y="524"/>
                    </a:lnTo>
                    <a:lnTo>
                      <a:pt x="832" y="526"/>
                    </a:lnTo>
                    <a:lnTo>
                      <a:pt x="796" y="526"/>
                    </a:lnTo>
                    <a:lnTo>
                      <a:pt x="788" y="530"/>
                    </a:lnTo>
                    <a:lnTo>
                      <a:pt x="780" y="534"/>
                    </a:lnTo>
                    <a:lnTo>
                      <a:pt x="776" y="538"/>
                    </a:lnTo>
                    <a:lnTo>
                      <a:pt x="770" y="540"/>
                    </a:lnTo>
                    <a:lnTo>
                      <a:pt x="758" y="542"/>
                    </a:lnTo>
                    <a:lnTo>
                      <a:pt x="742" y="542"/>
                    </a:lnTo>
                    <a:lnTo>
                      <a:pt x="732" y="542"/>
                    </a:lnTo>
                    <a:lnTo>
                      <a:pt x="722" y="544"/>
                    </a:lnTo>
                    <a:lnTo>
                      <a:pt x="714" y="550"/>
                    </a:lnTo>
                    <a:lnTo>
                      <a:pt x="712" y="552"/>
                    </a:lnTo>
                    <a:lnTo>
                      <a:pt x="712" y="558"/>
                    </a:lnTo>
                    <a:lnTo>
                      <a:pt x="702" y="562"/>
                    </a:lnTo>
                    <a:lnTo>
                      <a:pt x="696" y="566"/>
                    </a:lnTo>
                    <a:lnTo>
                      <a:pt x="694" y="570"/>
                    </a:lnTo>
                    <a:lnTo>
                      <a:pt x="690" y="570"/>
                    </a:lnTo>
                    <a:lnTo>
                      <a:pt x="690" y="566"/>
                    </a:lnTo>
                    <a:lnTo>
                      <a:pt x="684" y="568"/>
                    </a:lnTo>
                    <a:lnTo>
                      <a:pt x="680" y="566"/>
                    </a:lnTo>
                    <a:lnTo>
                      <a:pt x="676" y="566"/>
                    </a:lnTo>
                    <a:lnTo>
                      <a:pt x="670" y="568"/>
                    </a:lnTo>
                    <a:lnTo>
                      <a:pt x="662" y="574"/>
                    </a:lnTo>
                    <a:lnTo>
                      <a:pt x="654" y="578"/>
                    </a:lnTo>
                    <a:lnTo>
                      <a:pt x="650" y="580"/>
                    </a:lnTo>
                    <a:lnTo>
                      <a:pt x="644" y="580"/>
                    </a:lnTo>
                    <a:lnTo>
                      <a:pt x="640" y="580"/>
                    </a:lnTo>
                    <a:lnTo>
                      <a:pt x="646" y="576"/>
                    </a:lnTo>
                    <a:lnTo>
                      <a:pt x="654" y="572"/>
                    </a:lnTo>
                    <a:lnTo>
                      <a:pt x="660" y="568"/>
                    </a:lnTo>
                    <a:lnTo>
                      <a:pt x="662" y="564"/>
                    </a:lnTo>
                    <a:lnTo>
                      <a:pt x="662" y="560"/>
                    </a:lnTo>
                    <a:lnTo>
                      <a:pt x="662" y="562"/>
                    </a:lnTo>
                    <a:lnTo>
                      <a:pt x="672" y="556"/>
                    </a:lnTo>
                    <a:lnTo>
                      <a:pt x="678" y="546"/>
                    </a:lnTo>
                    <a:lnTo>
                      <a:pt x="692" y="522"/>
                    </a:lnTo>
                    <a:lnTo>
                      <a:pt x="692" y="528"/>
                    </a:lnTo>
                    <a:lnTo>
                      <a:pt x="696" y="532"/>
                    </a:lnTo>
                    <a:lnTo>
                      <a:pt x="700" y="534"/>
                    </a:lnTo>
                    <a:lnTo>
                      <a:pt x="706" y="534"/>
                    </a:lnTo>
                    <a:lnTo>
                      <a:pt x="712" y="532"/>
                    </a:lnTo>
                    <a:lnTo>
                      <a:pt x="714" y="530"/>
                    </a:lnTo>
                    <a:lnTo>
                      <a:pt x="714" y="526"/>
                    </a:lnTo>
                    <a:lnTo>
                      <a:pt x="712" y="518"/>
                    </a:lnTo>
                    <a:lnTo>
                      <a:pt x="706" y="508"/>
                    </a:lnTo>
                    <a:lnTo>
                      <a:pt x="698" y="500"/>
                    </a:lnTo>
                    <a:lnTo>
                      <a:pt x="696" y="498"/>
                    </a:lnTo>
                    <a:lnTo>
                      <a:pt x="692" y="498"/>
                    </a:lnTo>
                    <a:lnTo>
                      <a:pt x="676" y="498"/>
                    </a:lnTo>
                    <a:lnTo>
                      <a:pt x="658" y="496"/>
                    </a:lnTo>
                    <a:lnTo>
                      <a:pt x="662" y="492"/>
                    </a:lnTo>
                    <a:lnTo>
                      <a:pt x="664" y="486"/>
                    </a:lnTo>
                    <a:lnTo>
                      <a:pt x="664" y="484"/>
                    </a:lnTo>
                    <a:lnTo>
                      <a:pt x="662" y="482"/>
                    </a:lnTo>
                    <a:lnTo>
                      <a:pt x="660" y="480"/>
                    </a:lnTo>
                    <a:lnTo>
                      <a:pt x="658" y="476"/>
                    </a:lnTo>
                    <a:lnTo>
                      <a:pt x="660" y="470"/>
                    </a:lnTo>
                    <a:lnTo>
                      <a:pt x="656" y="468"/>
                    </a:lnTo>
                    <a:lnTo>
                      <a:pt x="652" y="464"/>
                    </a:lnTo>
                    <a:lnTo>
                      <a:pt x="650" y="460"/>
                    </a:lnTo>
                    <a:lnTo>
                      <a:pt x="650" y="456"/>
                    </a:lnTo>
                    <a:lnTo>
                      <a:pt x="648" y="454"/>
                    </a:lnTo>
                    <a:lnTo>
                      <a:pt x="650" y="450"/>
                    </a:lnTo>
                    <a:lnTo>
                      <a:pt x="646" y="448"/>
                    </a:lnTo>
                    <a:lnTo>
                      <a:pt x="642" y="446"/>
                    </a:lnTo>
                    <a:lnTo>
                      <a:pt x="632" y="446"/>
                    </a:lnTo>
                    <a:lnTo>
                      <a:pt x="622" y="448"/>
                    </a:lnTo>
                    <a:lnTo>
                      <a:pt x="608" y="454"/>
                    </a:lnTo>
                    <a:lnTo>
                      <a:pt x="594" y="462"/>
                    </a:lnTo>
                    <a:lnTo>
                      <a:pt x="578" y="470"/>
                    </a:lnTo>
                    <a:lnTo>
                      <a:pt x="564" y="468"/>
                    </a:lnTo>
                    <a:lnTo>
                      <a:pt x="554" y="464"/>
                    </a:lnTo>
                    <a:lnTo>
                      <a:pt x="554" y="466"/>
                    </a:lnTo>
                    <a:lnTo>
                      <a:pt x="548" y="464"/>
                    </a:lnTo>
                    <a:lnTo>
                      <a:pt x="542" y="462"/>
                    </a:lnTo>
                    <a:lnTo>
                      <a:pt x="534" y="462"/>
                    </a:lnTo>
                    <a:lnTo>
                      <a:pt x="528" y="460"/>
                    </a:lnTo>
                    <a:lnTo>
                      <a:pt x="522" y="458"/>
                    </a:lnTo>
                    <a:lnTo>
                      <a:pt x="518" y="454"/>
                    </a:lnTo>
                    <a:lnTo>
                      <a:pt x="518" y="448"/>
                    </a:lnTo>
                    <a:lnTo>
                      <a:pt x="94" y="448"/>
                    </a:lnTo>
                    <a:lnTo>
                      <a:pt x="94" y="446"/>
                    </a:lnTo>
                    <a:lnTo>
                      <a:pt x="92" y="444"/>
                    </a:lnTo>
                    <a:lnTo>
                      <a:pt x="94" y="442"/>
                    </a:lnTo>
                    <a:lnTo>
                      <a:pt x="96" y="440"/>
                    </a:lnTo>
                    <a:lnTo>
                      <a:pt x="86" y="432"/>
                    </a:lnTo>
                    <a:lnTo>
                      <a:pt x="78" y="424"/>
                    </a:lnTo>
                    <a:lnTo>
                      <a:pt x="68" y="416"/>
                    </a:lnTo>
                    <a:lnTo>
                      <a:pt x="62" y="416"/>
                    </a:lnTo>
                    <a:lnTo>
                      <a:pt x="58" y="412"/>
                    </a:lnTo>
                    <a:lnTo>
                      <a:pt x="56" y="406"/>
                    </a:lnTo>
                    <a:lnTo>
                      <a:pt x="54" y="400"/>
                    </a:lnTo>
                    <a:lnTo>
                      <a:pt x="56" y="394"/>
                    </a:lnTo>
                    <a:lnTo>
                      <a:pt x="60" y="388"/>
                    </a:lnTo>
                    <a:lnTo>
                      <a:pt x="60" y="384"/>
                    </a:lnTo>
                    <a:lnTo>
                      <a:pt x="58" y="380"/>
                    </a:lnTo>
                    <a:lnTo>
                      <a:pt x="52" y="378"/>
                    </a:lnTo>
                    <a:lnTo>
                      <a:pt x="52" y="376"/>
                    </a:lnTo>
                    <a:lnTo>
                      <a:pt x="54" y="374"/>
                    </a:lnTo>
                    <a:lnTo>
                      <a:pt x="56" y="372"/>
                    </a:lnTo>
                    <a:lnTo>
                      <a:pt x="54" y="368"/>
                    </a:lnTo>
                    <a:lnTo>
                      <a:pt x="52" y="366"/>
                    </a:lnTo>
                    <a:lnTo>
                      <a:pt x="46" y="362"/>
                    </a:lnTo>
                    <a:lnTo>
                      <a:pt x="46" y="360"/>
                    </a:lnTo>
                    <a:lnTo>
                      <a:pt x="48" y="354"/>
                    </a:lnTo>
                    <a:lnTo>
                      <a:pt x="52" y="350"/>
                    </a:lnTo>
                    <a:lnTo>
                      <a:pt x="56" y="344"/>
                    </a:lnTo>
                    <a:lnTo>
                      <a:pt x="54" y="340"/>
                    </a:lnTo>
                    <a:lnTo>
                      <a:pt x="48" y="340"/>
                    </a:lnTo>
                    <a:lnTo>
                      <a:pt x="38" y="338"/>
                    </a:lnTo>
                    <a:lnTo>
                      <a:pt x="38" y="334"/>
                    </a:lnTo>
                    <a:lnTo>
                      <a:pt x="42" y="332"/>
                    </a:lnTo>
                    <a:lnTo>
                      <a:pt x="44" y="332"/>
                    </a:lnTo>
                    <a:lnTo>
                      <a:pt x="42" y="326"/>
                    </a:lnTo>
                    <a:lnTo>
                      <a:pt x="42" y="322"/>
                    </a:lnTo>
                    <a:lnTo>
                      <a:pt x="40" y="312"/>
                    </a:lnTo>
                    <a:lnTo>
                      <a:pt x="36" y="306"/>
                    </a:lnTo>
                    <a:lnTo>
                      <a:pt x="28" y="296"/>
                    </a:lnTo>
                    <a:lnTo>
                      <a:pt x="26" y="292"/>
                    </a:lnTo>
                    <a:lnTo>
                      <a:pt x="26" y="288"/>
                    </a:lnTo>
                    <a:lnTo>
                      <a:pt x="28" y="282"/>
                    </a:lnTo>
                    <a:lnTo>
                      <a:pt x="32" y="274"/>
                    </a:lnTo>
                    <a:lnTo>
                      <a:pt x="36" y="266"/>
                    </a:lnTo>
                    <a:lnTo>
                      <a:pt x="32" y="264"/>
                    </a:lnTo>
                    <a:lnTo>
                      <a:pt x="32" y="260"/>
                    </a:lnTo>
                    <a:lnTo>
                      <a:pt x="30" y="254"/>
                    </a:lnTo>
                    <a:lnTo>
                      <a:pt x="28" y="250"/>
                    </a:lnTo>
                    <a:lnTo>
                      <a:pt x="22" y="248"/>
                    </a:lnTo>
                    <a:lnTo>
                      <a:pt x="16" y="248"/>
                    </a:lnTo>
                    <a:lnTo>
                      <a:pt x="10" y="248"/>
                    </a:lnTo>
                    <a:lnTo>
                      <a:pt x="8" y="248"/>
                    </a:lnTo>
                    <a:lnTo>
                      <a:pt x="8" y="246"/>
                    </a:lnTo>
                    <a:lnTo>
                      <a:pt x="2" y="244"/>
                    </a:lnTo>
                    <a:lnTo>
                      <a:pt x="0" y="240"/>
                    </a:lnTo>
                    <a:lnTo>
                      <a:pt x="186" y="70"/>
                    </a:lnTo>
                    <a:lnTo>
                      <a:pt x="192" y="74"/>
                    </a:lnTo>
                    <a:lnTo>
                      <a:pt x="200" y="74"/>
                    </a:lnTo>
                    <a:lnTo>
                      <a:pt x="210" y="76"/>
                    </a:lnTo>
                    <a:lnTo>
                      <a:pt x="220" y="78"/>
                    </a:lnTo>
                    <a:lnTo>
                      <a:pt x="222" y="80"/>
                    </a:lnTo>
                    <a:lnTo>
                      <a:pt x="226" y="82"/>
                    </a:lnTo>
                    <a:lnTo>
                      <a:pt x="228" y="84"/>
                    </a:lnTo>
                    <a:lnTo>
                      <a:pt x="232" y="84"/>
                    </a:lnTo>
                    <a:lnTo>
                      <a:pt x="242" y="84"/>
                    </a:lnTo>
                    <a:lnTo>
                      <a:pt x="252" y="80"/>
                    </a:lnTo>
                    <a:lnTo>
                      <a:pt x="260" y="78"/>
                    </a:lnTo>
                    <a:lnTo>
                      <a:pt x="270" y="76"/>
                    </a:lnTo>
                    <a:lnTo>
                      <a:pt x="278" y="76"/>
                    </a:lnTo>
                    <a:lnTo>
                      <a:pt x="288" y="76"/>
                    </a:lnTo>
                    <a:lnTo>
                      <a:pt x="300" y="72"/>
                    </a:lnTo>
                    <a:lnTo>
                      <a:pt x="310" y="68"/>
                    </a:lnTo>
                    <a:lnTo>
                      <a:pt x="318" y="66"/>
                    </a:lnTo>
                    <a:lnTo>
                      <a:pt x="340" y="66"/>
                    </a:lnTo>
                    <a:lnTo>
                      <a:pt x="358" y="64"/>
                    </a:lnTo>
                    <a:lnTo>
                      <a:pt x="372" y="64"/>
                    </a:lnTo>
                    <a:lnTo>
                      <a:pt x="378" y="64"/>
                    </a:lnTo>
                    <a:lnTo>
                      <a:pt x="378" y="70"/>
                    </a:lnTo>
                    <a:lnTo>
                      <a:pt x="380" y="74"/>
                    </a:lnTo>
                    <a:lnTo>
                      <a:pt x="384" y="74"/>
                    </a:lnTo>
                    <a:lnTo>
                      <a:pt x="388" y="74"/>
                    </a:lnTo>
                    <a:lnTo>
                      <a:pt x="394" y="70"/>
                    </a:lnTo>
                    <a:lnTo>
                      <a:pt x="402" y="64"/>
                    </a:lnTo>
                    <a:lnTo>
                      <a:pt x="406" y="66"/>
                    </a:lnTo>
                    <a:lnTo>
                      <a:pt x="408" y="70"/>
                    </a:lnTo>
                    <a:lnTo>
                      <a:pt x="408" y="76"/>
                    </a:lnTo>
                    <a:lnTo>
                      <a:pt x="408" y="78"/>
                    </a:lnTo>
                    <a:lnTo>
                      <a:pt x="410" y="78"/>
                    </a:lnTo>
                    <a:lnTo>
                      <a:pt x="414" y="76"/>
                    </a:lnTo>
                    <a:lnTo>
                      <a:pt x="422" y="72"/>
                    </a:lnTo>
                    <a:lnTo>
                      <a:pt x="428" y="70"/>
                    </a:lnTo>
                    <a:lnTo>
                      <a:pt x="440" y="72"/>
                    </a:lnTo>
                    <a:lnTo>
                      <a:pt x="450" y="74"/>
                    </a:lnTo>
                    <a:lnTo>
                      <a:pt x="458" y="78"/>
                    </a:lnTo>
                    <a:lnTo>
                      <a:pt x="468" y="80"/>
                    </a:lnTo>
                    <a:lnTo>
                      <a:pt x="476" y="84"/>
                    </a:lnTo>
                    <a:lnTo>
                      <a:pt x="488" y="88"/>
                    </a:lnTo>
                    <a:lnTo>
                      <a:pt x="492" y="86"/>
                    </a:lnTo>
                    <a:lnTo>
                      <a:pt x="500" y="84"/>
                    </a:lnTo>
                    <a:lnTo>
                      <a:pt x="504" y="86"/>
                    </a:lnTo>
                    <a:lnTo>
                      <a:pt x="508" y="86"/>
                    </a:lnTo>
                    <a:lnTo>
                      <a:pt x="510" y="88"/>
                    </a:lnTo>
                    <a:lnTo>
                      <a:pt x="510" y="94"/>
                    </a:lnTo>
                    <a:lnTo>
                      <a:pt x="508" y="96"/>
                    </a:lnTo>
                    <a:lnTo>
                      <a:pt x="506" y="96"/>
                    </a:lnTo>
                    <a:lnTo>
                      <a:pt x="500" y="98"/>
                    </a:lnTo>
                    <a:lnTo>
                      <a:pt x="496" y="102"/>
                    </a:lnTo>
                    <a:lnTo>
                      <a:pt x="494" y="102"/>
                    </a:lnTo>
                    <a:lnTo>
                      <a:pt x="494" y="106"/>
                    </a:lnTo>
                    <a:lnTo>
                      <a:pt x="494" y="108"/>
                    </a:lnTo>
                    <a:lnTo>
                      <a:pt x="496" y="108"/>
                    </a:lnTo>
                    <a:lnTo>
                      <a:pt x="504" y="110"/>
                    </a:lnTo>
                    <a:lnTo>
                      <a:pt x="518" y="108"/>
                    </a:lnTo>
                    <a:lnTo>
                      <a:pt x="528" y="106"/>
                    </a:lnTo>
                    <a:lnTo>
                      <a:pt x="540" y="104"/>
                    </a:lnTo>
                    <a:lnTo>
                      <a:pt x="552" y="102"/>
                    </a:lnTo>
                    <a:lnTo>
                      <a:pt x="556" y="104"/>
                    </a:lnTo>
                    <a:lnTo>
                      <a:pt x="560" y="106"/>
                    </a:lnTo>
                    <a:lnTo>
                      <a:pt x="564" y="110"/>
                    </a:lnTo>
                    <a:lnTo>
                      <a:pt x="568" y="112"/>
                    </a:lnTo>
                    <a:lnTo>
                      <a:pt x="572" y="110"/>
                    </a:lnTo>
                    <a:lnTo>
                      <a:pt x="576" y="108"/>
                    </a:lnTo>
                    <a:lnTo>
                      <a:pt x="578" y="100"/>
                    </a:lnTo>
                    <a:lnTo>
                      <a:pt x="578" y="96"/>
                    </a:lnTo>
                    <a:lnTo>
                      <a:pt x="594" y="90"/>
                    </a:lnTo>
                    <a:lnTo>
                      <a:pt x="604" y="88"/>
                    </a:lnTo>
                    <a:lnTo>
                      <a:pt x="614" y="86"/>
                    </a:lnTo>
                    <a:lnTo>
                      <a:pt x="620" y="88"/>
                    </a:lnTo>
                    <a:lnTo>
                      <a:pt x="626" y="90"/>
                    </a:lnTo>
                    <a:lnTo>
                      <a:pt x="626" y="94"/>
                    </a:lnTo>
                    <a:lnTo>
                      <a:pt x="630" y="96"/>
                    </a:lnTo>
                    <a:lnTo>
                      <a:pt x="638" y="100"/>
                    </a:lnTo>
                    <a:lnTo>
                      <a:pt x="650" y="104"/>
                    </a:lnTo>
                    <a:lnTo>
                      <a:pt x="686" y="104"/>
                    </a:lnTo>
                    <a:lnTo>
                      <a:pt x="690" y="104"/>
                    </a:lnTo>
                    <a:lnTo>
                      <a:pt x="694" y="104"/>
                    </a:lnTo>
                    <a:lnTo>
                      <a:pt x="700" y="100"/>
                    </a:lnTo>
                    <a:lnTo>
                      <a:pt x="704" y="96"/>
                    </a:lnTo>
                    <a:lnTo>
                      <a:pt x="710" y="94"/>
                    </a:lnTo>
                    <a:lnTo>
                      <a:pt x="720" y="96"/>
                    </a:lnTo>
                    <a:lnTo>
                      <a:pt x="732" y="96"/>
                    </a:lnTo>
                    <a:lnTo>
                      <a:pt x="728" y="102"/>
                    </a:lnTo>
                    <a:lnTo>
                      <a:pt x="726" y="106"/>
                    </a:lnTo>
                    <a:lnTo>
                      <a:pt x="724" y="110"/>
                    </a:lnTo>
                    <a:lnTo>
                      <a:pt x="724" y="112"/>
                    </a:lnTo>
                    <a:lnTo>
                      <a:pt x="726" y="114"/>
                    </a:lnTo>
                    <a:lnTo>
                      <a:pt x="730" y="112"/>
                    </a:lnTo>
                    <a:lnTo>
                      <a:pt x="740" y="100"/>
                    </a:lnTo>
                    <a:lnTo>
                      <a:pt x="746" y="96"/>
                    </a:lnTo>
                    <a:lnTo>
                      <a:pt x="754" y="92"/>
                    </a:lnTo>
                    <a:lnTo>
                      <a:pt x="760" y="88"/>
                    </a:lnTo>
                    <a:lnTo>
                      <a:pt x="766" y="84"/>
                    </a:lnTo>
                    <a:lnTo>
                      <a:pt x="768" y="78"/>
                    </a:lnTo>
                    <a:lnTo>
                      <a:pt x="768" y="76"/>
                    </a:lnTo>
                    <a:lnTo>
                      <a:pt x="768" y="74"/>
                    </a:lnTo>
                    <a:lnTo>
                      <a:pt x="766" y="72"/>
                    </a:lnTo>
                    <a:lnTo>
                      <a:pt x="760" y="70"/>
                    </a:lnTo>
                    <a:lnTo>
                      <a:pt x="758" y="70"/>
                    </a:lnTo>
                    <a:lnTo>
                      <a:pt x="758" y="68"/>
                    </a:lnTo>
                    <a:lnTo>
                      <a:pt x="758" y="62"/>
                    </a:lnTo>
                    <a:lnTo>
                      <a:pt x="762" y="58"/>
                    </a:lnTo>
                    <a:lnTo>
                      <a:pt x="772" y="48"/>
                    </a:lnTo>
                    <a:lnTo>
                      <a:pt x="786" y="40"/>
                    </a:lnTo>
                    <a:lnTo>
                      <a:pt x="796" y="36"/>
                    </a:lnTo>
                    <a:lnTo>
                      <a:pt x="800" y="32"/>
                    </a:lnTo>
                    <a:lnTo>
                      <a:pt x="802" y="28"/>
                    </a:lnTo>
                    <a:lnTo>
                      <a:pt x="804" y="22"/>
                    </a:lnTo>
                    <a:lnTo>
                      <a:pt x="808" y="16"/>
                    </a:lnTo>
                    <a:lnTo>
                      <a:pt x="816" y="10"/>
                    </a:lnTo>
                    <a:lnTo>
                      <a:pt x="824" y="4"/>
                    </a:lnTo>
                    <a:lnTo>
                      <a:pt x="834" y="2"/>
                    </a:lnTo>
                    <a:lnTo>
                      <a:pt x="848" y="0"/>
                    </a:lnTo>
                    <a:lnTo>
                      <a:pt x="866" y="0"/>
                    </a:lnTo>
                    <a:lnTo>
                      <a:pt x="876" y="2"/>
                    </a:lnTo>
                    <a:lnTo>
                      <a:pt x="880" y="6"/>
                    </a:lnTo>
                    <a:lnTo>
                      <a:pt x="880" y="8"/>
                    </a:lnTo>
                    <a:lnTo>
                      <a:pt x="870" y="12"/>
                    </a:lnTo>
                    <a:lnTo>
                      <a:pt x="860" y="18"/>
                    </a:lnTo>
                    <a:lnTo>
                      <a:pt x="848" y="22"/>
                    </a:lnTo>
                    <a:lnTo>
                      <a:pt x="836" y="24"/>
                    </a:lnTo>
                    <a:lnTo>
                      <a:pt x="828" y="24"/>
                    </a:lnTo>
                    <a:lnTo>
                      <a:pt x="820" y="28"/>
                    </a:lnTo>
                    <a:lnTo>
                      <a:pt x="814" y="32"/>
                    </a:lnTo>
                    <a:lnTo>
                      <a:pt x="812" y="38"/>
                    </a:lnTo>
                    <a:lnTo>
                      <a:pt x="812" y="56"/>
                    </a:lnTo>
                    <a:lnTo>
                      <a:pt x="810" y="64"/>
                    </a:lnTo>
                    <a:lnTo>
                      <a:pt x="808" y="66"/>
                    </a:lnTo>
                    <a:lnTo>
                      <a:pt x="804" y="70"/>
                    </a:lnTo>
                    <a:lnTo>
                      <a:pt x="806" y="72"/>
                    </a:lnTo>
                    <a:lnTo>
                      <a:pt x="808" y="74"/>
                    </a:lnTo>
                    <a:lnTo>
                      <a:pt x="812" y="76"/>
                    </a:lnTo>
                    <a:lnTo>
                      <a:pt x="814" y="78"/>
                    </a:lnTo>
                    <a:lnTo>
                      <a:pt x="814" y="84"/>
                    </a:lnTo>
                    <a:lnTo>
                      <a:pt x="814" y="86"/>
                    </a:lnTo>
                    <a:lnTo>
                      <a:pt x="818" y="88"/>
                    </a:lnTo>
                    <a:lnTo>
                      <a:pt x="822" y="86"/>
                    </a:lnTo>
                    <a:lnTo>
                      <a:pt x="826" y="84"/>
                    </a:lnTo>
                    <a:lnTo>
                      <a:pt x="830" y="82"/>
                    </a:lnTo>
                    <a:lnTo>
                      <a:pt x="834" y="82"/>
                    </a:lnTo>
                    <a:lnTo>
                      <a:pt x="840" y="82"/>
                    </a:lnTo>
                    <a:lnTo>
                      <a:pt x="842" y="84"/>
                    </a:lnTo>
                    <a:lnTo>
                      <a:pt x="842" y="88"/>
                    </a:lnTo>
                    <a:lnTo>
                      <a:pt x="838" y="92"/>
                    </a:lnTo>
                    <a:lnTo>
                      <a:pt x="832" y="96"/>
                    </a:lnTo>
                    <a:lnTo>
                      <a:pt x="828" y="100"/>
                    </a:lnTo>
                    <a:lnTo>
                      <a:pt x="826" y="106"/>
                    </a:lnTo>
                    <a:lnTo>
                      <a:pt x="830" y="110"/>
                    </a:lnTo>
                    <a:lnTo>
                      <a:pt x="832" y="114"/>
                    </a:lnTo>
                    <a:lnTo>
                      <a:pt x="838" y="112"/>
                    </a:lnTo>
                    <a:lnTo>
                      <a:pt x="844" y="108"/>
                    </a:lnTo>
                    <a:lnTo>
                      <a:pt x="852" y="96"/>
                    </a:lnTo>
                    <a:lnTo>
                      <a:pt x="856" y="100"/>
                    </a:lnTo>
                    <a:lnTo>
                      <a:pt x="868" y="92"/>
                    </a:lnTo>
                    <a:lnTo>
                      <a:pt x="876" y="88"/>
                    </a:lnTo>
                    <a:lnTo>
                      <a:pt x="882" y="86"/>
                    </a:lnTo>
                    <a:lnTo>
                      <a:pt x="882" y="80"/>
                    </a:lnTo>
                    <a:lnTo>
                      <a:pt x="882" y="76"/>
                    </a:lnTo>
                    <a:lnTo>
                      <a:pt x="884" y="74"/>
                    </a:lnTo>
                    <a:lnTo>
                      <a:pt x="890" y="72"/>
                    </a:lnTo>
                    <a:lnTo>
                      <a:pt x="912" y="72"/>
                    </a:lnTo>
                    <a:lnTo>
                      <a:pt x="922" y="76"/>
                    </a:lnTo>
                    <a:lnTo>
                      <a:pt x="926" y="78"/>
                    </a:lnTo>
                    <a:lnTo>
                      <a:pt x="928" y="84"/>
                    </a:lnTo>
                    <a:lnTo>
                      <a:pt x="926" y="86"/>
                    </a:lnTo>
                    <a:lnTo>
                      <a:pt x="924" y="88"/>
                    </a:lnTo>
                    <a:lnTo>
                      <a:pt x="918" y="90"/>
                    </a:lnTo>
                    <a:lnTo>
                      <a:pt x="910" y="92"/>
                    </a:lnTo>
                    <a:lnTo>
                      <a:pt x="908" y="94"/>
                    </a:lnTo>
                    <a:lnTo>
                      <a:pt x="908" y="98"/>
                    </a:lnTo>
                    <a:lnTo>
                      <a:pt x="908" y="102"/>
                    </a:lnTo>
                    <a:lnTo>
                      <a:pt x="910" y="108"/>
                    </a:lnTo>
                    <a:lnTo>
                      <a:pt x="908" y="112"/>
                    </a:lnTo>
                    <a:lnTo>
                      <a:pt x="904" y="116"/>
                    </a:lnTo>
                    <a:lnTo>
                      <a:pt x="892" y="120"/>
                    </a:lnTo>
                    <a:lnTo>
                      <a:pt x="876" y="126"/>
                    </a:lnTo>
                    <a:lnTo>
                      <a:pt x="868" y="132"/>
                    </a:lnTo>
                    <a:lnTo>
                      <a:pt x="862" y="136"/>
                    </a:lnTo>
                    <a:lnTo>
                      <a:pt x="856" y="134"/>
                    </a:lnTo>
                    <a:lnTo>
                      <a:pt x="848" y="132"/>
                    </a:lnTo>
                    <a:lnTo>
                      <a:pt x="838" y="132"/>
                    </a:lnTo>
                    <a:lnTo>
                      <a:pt x="828" y="142"/>
                    </a:lnTo>
                    <a:lnTo>
                      <a:pt x="814" y="152"/>
                    </a:lnTo>
                    <a:lnTo>
                      <a:pt x="786" y="168"/>
                    </a:lnTo>
                    <a:lnTo>
                      <a:pt x="780" y="172"/>
                    </a:lnTo>
                    <a:lnTo>
                      <a:pt x="776" y="176"/>
                    </a:lnTo>
                    <a:lnTo>
                      <a:pt x="772" y="176"/>
                    </a:lnTo>
                    <a:lnTo>
                      <a:pt x="764" y="176"/>
                    </a:lnTo>
                    <a:lnTo>
                      <a:pt x="760" y="178"/>
                    </a:lnTo>
                    <a:lnTo>
                      <a:pt x="756" y="180"/>
                    </a:lnTo>
                    <a:lnTo>
                      <a:pt x="750" y="186"/>
                    </a:lnTo>
                    <a:lnTo>
                      <a:pt x="742" y="190"/>
                    </a:lnTo>
                    <a:lnTo>
                      <a:pt x="734" y="192"/>
                    </a:lnTo>
                    <a:lnTo>
                      <a:pt x="724" y="194"/>
                    </a:lnTo>
                    <a:lnTo>
                      <a:pt x="704" y="198"/>
                    </a:lnTo>
                    <a:lnTo>
                      <a:pt x="696" y="202"/>
                    </a:lnTo>
                    <a:lnTo>
                      <a:pt x="688" y="206"/>
                    </a:lnTo>
                    <a:lnTo>
                      <a:pt x="678" y="214"/>
                    </a:lnTo>
                    <a:lnTo>
                      <a:pt x="668" y="222"/>
                    </a:lnTo>
                    <a:lnTo>
                      <a:pt x="658" y="230"/>
                    </a:lnTo>
                    <a:lnTo>
                      <a:pt x="650" y="240"/>
                    </a:lnTo>
                    <a:lnTo>
                      <a:pt x="644" y="252"/>
                    </a:lnTo>
                    <a:lnTo>
                      <a:pt x="638" y="262"/>
                    </a:lnTo>
                    <a:lnTo>
                      <a:pt x="646" y="262"/>
                    </a:lnTo>
                    <a:lnTo>
                      <a:pt x="650" y="264"/>
                    </a:lnTo>
                    <a:lnTo>
                      <a:pt x="650" y="266"/>
                    </a:lnTo>
                    <a:lnTo>
                      <a:pt x="648" y="280"/>
                    </a:lnTo>
                    <a:lnTo>
                      <a:pt x="646" y="286"/>
                    </a:lnTo>
                    <a:lnTo>
                      <a:pt x="646" y="294"/>
                    </a:lnTo>
                    <a:lnTo>
                      <a:pt x="648" y="294"/>
                    </a:lnTo>
                    <a:lnTo>
                      <a:pt x="650" y="296"/>
                    </a:lnTo>
                    <a:lnTo>
                      <a:pt x="654" y="296"/>
                    </a:lnTo>
                    <a:lnTo>
                      <a:pt x="660" y="292"/>
                    </a:lnTo>
                    <a:lnTo>
                      <a:pt x="668" y="292"/>
                    </a:lnTo>
                    <a:lnTo>
                      <a:pt x="676" y="294"/>
                    </a:lnTo>
                    <a:lnTo>
                      <a:pt x="682" y="296"/>
                    </a:lnTo>
                    <a:lnTo>
                      <a:pt x="690" y="302"/>
                    </a:lnTo>
                    <a:lnTo>
                      <a:pt x="696" y="310"/>
                    </a:lnTo>
                    <a:lnTo>
                      <a:pt x="700" y="314"/>
                    </a:lnTo>
                    <a:lnTo>
                      <a:pt x="704" y="316"/>
                    </a:lnTo>
                    <a:lnTo>
                      <a:pt x="710" y="316"/>
                    </a:lnTo>
                    <a:lnTo>
                      <a:pt x="716" y="318"/>
                    </a:lnTo>
                    <a:lnTo>
                      <a:pt x="720" y="322"/>
                    </a:lnTo>
                    <a:lnTo>
                      <a:pt x="724" y="326"/>
                    </a:lnTo>
                    <a:lnTo>
                      <a:pt x="730" y="330"/>
                    </a:lnTo>
                    <a:lnTo>
                      <a:pt x="738" y="332"/>
                    </a:lnTo>
                    <a:lnTo>
                      <a:pt x="750" y="330"/>
                    </a:lnTo>
                    <a:lnTo>
                      <a:pt x="764" y="332"/>
                    </a:lnTo>
                    <a:lnTo>
                      <a:pt x="764" y="334"/>
                    </a:lnTo>
                    <a:lnTo>
                      <a:pt x="764" y="338"/>
                    </a:lnTo>
                    <a:lnTo>
                      <a:pt x="762" y="346"/>
                    </a:lnTo>
                    <a:lnTo>
                      <a:pt x="756" y="358"/>
                    </a:lnTo>
                    <a:lnTo>
                      <a:pt x="752" y="370"/>
                    </a:lnTo>
                    <a:lnTo>
                      <a:pt x="750" y="376"/>
                    </a:lnTo>
                    <a:lnTo>
                      <a:pt x="750" y="382"/>
                    </a:lnTo>
                    <a:lnTo>
                      <a:pt x="752" y="388"/>
                    </a:lnTo>
                    <a:lnTo>
                      <a:pt x="756" y="394"/>
                    </a:lnTo>
                    <a:lnTo>
                      <a:pt x="764" y="404"/>
                    </a:lnTo>
                    <a:lnTo>
                      <a:pt x="766" y="402"/>
                    </a:lnTo>
                    <a:lnTo>
                      <a:pt x="770" y="398"/>
                    </a:lnTo>
                    <a:lnTo>
                      <a:pt x="778" y="394"/>
                    </a:lnTo>
                    <a:lnTo>
                      <a:pt x="784" y="390"/>
                    </a:lnTo>
                    <a:lnTo>
                      <a:pt x="788" y="382"/>
                    </a:lnTo>
                    <a:lnTo>
                      <a:pt x="792" y="376"/>
                    </a:lnTo>
                    <a:lnTo>
                      <a:pt x="796" y="358"/>
                    </a:lnTo>
                    <a:lnTo>
                      <a:pt x="800" y="338"/>
                    </a:lnTo>
                    <a:lnTo>
                      <a:pt x="804" y="336"/>
                    </a:lnTo>
                    <a:lnTo>
                      <a:pt x="810" y="332"/>
                    </a:lnTo>
                    <a:lnTo>
                      <a:pt x="822" y="330"/>
                    </a:lnTo>
                    <a:lnTo>
                      <a:pt x="830" y="326"/>
                    </a:lnTo>
                    <a:lnTo>
                      <a:pt x="846" y="318"/>
                    </a:lnTo>
                    <a:lnTo>
                      <a:pt x="854" y="312"/>
                    </a:lnTo>
                    <a:lnTo>
                      <a:pt x="860" y="306"/>
                    </a:lnTo>
                    <a:lnTo>
                      <a:pt x="864" y="296"/>
                    </a:lnTo>
                    <a:lnTo>
                      <a:pt x="866" y="286"/>
                    </a:lnTo>
                    <a:lnTo>
                      <a:pt x="864" y="284"/>
                    </a:lnTo>
                    <a:lnTo>
                      <a:pt x="862" y="282"/>
                    </a:lnTo>
                    <a:lnTo>
                      <a:pt x="858" y="278"/>
                    </a:lnTo>
                    <a:lnTo>
                      <a:pt x="852" y="276"/>
                    </a:lnTo>
                    <a:lnTo>
                      <a:pt x="852" y="274"/>
                    </a:lnTo>
                    <a:lnTo>
                      <a:pt x="850" y="270"/>
                    </a:lnTo>
                    <a:lnTo>
                      <a:pt x="852" y="264"/>
                    </a:lnTo>
                    <a:lnTo>
                      <a:pt x="856" y="262"/>
                    </a:lnTo>
                    <a:lnTo>
                      <a:pt x="864" y="256"/>
                    </a:lnTo>
                    <a:lnTo>
                      <a:pt x="866" y="254"/>
                    </a:lnTo>
                    <a:close/>
                  </a:path>
                </a:pathLst>
              </a:custGeom>
              <a:solidFill>
                <a:srgbClr val="C0C0C0"/>
              </a:solidFill>
              <a:ln w="12700">
                <a:solidFill>
                  <a:schemeClr val="bg1"/>
                </a:solidFill>
                <a:round/>
                <a:headEnd/>
                <a:tailEnd/>
              </a:ln>
            </p:spPr>
            <p:txBody>
              <a:bodyPr/>
              <a:lstStyle/>
              <a:p>
                <a:endParaRPr lang="en-GB"/>
              </a:p>
            </p:txBody>
          </p:sp>
          <p:sp>
            <p:nvSpPr>
              <p:cNvPr id="55850" name="Freeform 5"/>
              <p:cNvSpPr>
                <a:spLocks/>
              </p:cNvSpPr>
              <p:nvPr/>
            </p:nvSpPr>
            <p:spPr bwMode="auto">
              <a:xfrm>
                <a:off x="1638" y="1127"/>
                <a:ext cx="102" cy="96"/>
              </a:xfrm>
              <a:custGeom>
                <a:avLst/>
                <a:gdLst>
                  <a:gd name="T0" fmla="*/ 76 w 102"/>
                  <a:gd name="T1" fmla="*/ 80 h 96"/>
                  <a:gd name="T2" fmla="*/ 62 w 102"/>
                  <a:gd name="T3" fmla="*/ 86 h 96"/>
                  <a:gd name="T4" fmla="*/ 52 w 102"/>
                  <a:gd name="T5" fmla="*/ 90 h 96"/>
                  <a:gd name="T6" fmla="*/ 54 w 102"/>
                  <a:gd name="T7" fmla="*/ 82 h 96"/>
                  <a:gd name="T8" fmla="*/ 46 w 102"/>
                  <a:gd name="T9" fmla="*/ 76 h 96"/>
                  <a:gd name="T10" fmla="*/ 6 w 102"/>
                  <a:gd name="T11" fmla="*/ 76 h 96"/>
                  <a:gd name="T12" fmla="*/ 0 w 102"/>
                  <a:gd name="T13" fmla="*/ 72 h 96"/>
                  <a:gd name="T14" fmla="*/ 4 w 102"/>
                  <a:gd name="T15" fmla="*/ 68 h 96"/>
                  <a:gd name="T16" fmla="*/ 10 w 102"/>
                  <a:gd name="T17" fmla="*/ 58 h 96"/>
                  <a:gd name="T18" fmla="*/ 24 w 102"/>
                  <a:gd name="T19" fmla="*/ 52 h 96"/>
                  <a:gd name="T20" fmla="*/ 26 w 102"/>
                  <a:gd name="T21" fmla="*/ 44 h 96"/>
                  <a:gd name="T22" fmla="*/ 36 w 102"/>
                  <a:gd name="T23" fmla="*/ 32 h 96"/>
                  <a:gd name="T24" fmla="*/ 48 w 102"/>
                  <a:gd name="T25" fmla="*/ 22 h 96"/>
                  <a:gd name="T26" fmla="*/ 66 w 102"/>
                  <a:gd name="T27" fmla="*/ 6 h 96"/>
                  <a:gd name="T28" fmla="*/ 76 w 102"/>
                  <a:gd name="T29" fmla="*/ 0 h 96"/>
                  <a:gd name="T30" fmla="*/ 80 w 102"/>
                  <a:gd name="T31" fmla="*/ 4 h 96"/>
                  <a:gd name="T32" fmla="*/ 78 w 102"/>
                  <a:gd name="T33" fmla="*/ 8 h 96"/>
                  <a:gd name="T34" fmla="*/ 60 w 102"/>
                  <a:gd name="T35" fmla="*/ 26 h 96"/>
                  <a:gd name="T36" fmla="*/ 60 w 102"/>
                  <a:gd name="T37" fmla="*/ 32 h 96"/>
                  <a:gd name="T38" fmla="*/ 68 w 102"/>
                  <a:gd name="T39" fmla="*/ 26 h 96"/>
                  <a:gd name="T40" fmla="*/ 70 w 102"/>
                  <a:gd name="T41" fmla="*/ 34 h 96"/>
                  <a:gd name="T42" fmla="*/ 74 w 102"/>
                  <a:gd name="T43" fmla="*/ 42 h 96"/>
                  <a:gd name="T44" fmla="*/ 76 w 102"/>
                  <a:gd name="T45" fmla="*/ 46 h 96"/>
                  <a:gd name="T46" fmla="*/ 80 w 102"/>
                  <a:gd name="T47" fmla="*/ 42 h 96"/>
                  <a:gd name="T48" fmla="*/ 86 w 102"/>
                  <a:gd name="T49" fmla="*/ 40 h 96"/>
                  <a:gd name="T50" fmla="*/ 98 w 102"/>
                  <a:gd name="T51" fmla="*/ 44 h 96"/>
                  <a:gd name="T52" fmla="*/ 98 w 102"/>
                  <a:gd name="T53" fmla="*/ 50 h 96"/>
                  <a:gd name="T54" fmla="*/ 88 w 102"/>
                  <a:gd name="T55" fmla="*/ 54 h 96"/>
                  <a:gd name="T56" fmla="*/ 92 w 102"/>
                  <a:gd name="T57" fmla="*/ 56 h 96"/>
                  <a:gd name="T58" fmla="*/ 100 w 102"/>
                  <a:gd name="T59" fmla="*/ 58 h 96"/>
                  <a:gd name="T60" fmla="*/ 96 w 102"/>
                  <a:gd name="T61" fmla="*/ 62 h 96"/>
                  <a:gd name="T62" fmla="*/ 98 w 102"/>
                  <a:gd name="T63" fmla="*/ 68 h 96"/>
                  <a:gd name="T64" fmla="*/ 90 w 102"/>
                  <a:gd name="T65" fmla="*/ 74 h 96"/>
                  <a:gd name="T66" fmla="*/ 94 w 102"/>
                  <a:gd name="T67" fmla="*/ 76 h 96"/>
                  <a:gd name="T68" fmla="*/ 102 w 102"/>
                  <a:gd name="T69" fmla="*/ 74 h 96"/>
                  <a:gd name="T70" fmla="*/ 96 w 102"/>
                  <a:gd name="T71" fmla="*/ 88 h 96"/>
                  <a:gd name="T72" fmla="*/ 86 w 102"/>
                  <a:gd name="T73" fmla="*/ 96 h 96"/>
                  <a:gd name="T74" fmla="*/ 82 w 102"/>
                  <a:gd name="T75" fmla="*/ 92 h 96"/>
                  <a:gd name="T76" fmla="*/ 86 w 102"/>
                  <a:gd name="T77" fmla="*/ 86 h 96"/>
                  <a:gd name="T78" fmla="*/ 76 w 102"/>
                  <a:gd name="T79" fmla="*/ 88 h 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96"/>
                  <a:gd name="T122" fmla="*/ 102 w 102"/>
                  <a:gd name="T123" fmla="*/ 96 h 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96">
                    <a:moveTo>
                      <a:pt x="82" y="80"/>
                    </a:moveTo>
                    <a:lnTo>
                      <a:pt x="76" y="80"/>
                    </a:lnTo>
                    <a:lnTo>
                      <a:pt x="70" y="82"/>
                    </a:lnTo>
                    <a:lnTo>
                      <a:pt x="62" y="86"/>
                    </a:lnTo>
                    <a:lnTo>
                      <a:pt x="56" y="90"/>
                    </a:lnTo>
                    <a:lnTo>
                      <a:pt x="52" y="90"/>
                    </a:lnTo>
                    <a:lnTo>
                      <a:pt x="48" y="90"/>
                    </a:lnTo>
                    <a:lnTo>
                      <a:pt x="54" y="82"/>
                    </a:lnTo>
                    <a:lnTo>
                      <a:pt x="50" y="78"/>
                    </a:lnTo>
                    <a:lnTo>
                      <a:pt x="46" y="76"/>
                    </a:lnTo>
                    <a:lnTo>
                      <a:pt x="14" y="76"/>
                    </a:lnTo>
                    <a:lnTo>
                      <a:pt x="6" y="76"/>
                    </a:lnTo>
                    <a:lnTo>
                      <a:pt x="2" y="76"/>
                    </a:lnTo>
                    <a:lnTo>
                      <a:pt x="0" y="72"/>
                    </a:lnTo>
                    <a:lnTo>
                      <a:pt x="2" y="70"/>
                    </a:lnTo>
                    <a:lnTo>
                      <a:pt x="4" y="68"/>
                    </a:lnTo>
                    <a:lnTo>
                      <a:pt x="8" y="68"/>
                    </a:lnTo>
                    <a:lnTo>
                      <a:pt x="10" y="58"/>
                    </a:lnTo>
                    <a:lnTo>
                      <a:pt x="16" y="54"/>
                    </a:lnTo>
                    <a:lnTo>
                      <a:pt x="24" y="52"/>
                    </a:lnTo>
                    <a:lnTo>
                      <a:pt x="24" y="50"/>
                    </a:lnTo>
                    <a:lnTo>
                      <a:pt x="26" y="44"/>
                    </a:lnTo>
                    <a:lnTo>
                      <a:pt x="30" y="34"/>
                    </a:lnTo>
                    <a:lnTo>
                      <a:pt x="36" y="32"/>
                    </a:lnTo>
                    <a:lnTo>
                      <a:pt x="40" y="30"/>
                    </a:lnTo>
                    <a:lnTo>
                      <a:pt x="48" y="22"/>
                    </a:lnTo>
                    <a:lnTo>
                      <a:pt x="56" y="14"/>
                    </a:lnTo>
                    <a:lnTo>
                      <a:pt x="66" y="6"/>
                    </a:lnTo>
                    <a:lnTo>
                      <a:pt x="70" y="2"/>
                    </a:lnTo>
                    <a:lnTo>
                      <a:pt x="76" y="0"/>
                    </a:lnTo>
                    <a:lnTo>
                      <a:pt x="80" y="0"/>
                    </a:lnTo>
                    <a:lnTo>
                      <a:pt x="80" y="4"/>
                    </a:lnTo>
                    <a:lnTo>
                      <a:pt x="76" y="4"/>
                    </a:lnTo>
                    <a:lnTo>
                      <a:pt x="78" y="8"/>
                    </a:lnTo>
                    <a:lnTo>
                      <a:pt x="66" y="18"/>
                    </a:lnTo>
                    <a:lnTo>
                      <a:pt x="60" y="26"/>
                    </a:lnTo>
                    <a:lnTo>
                      <a:pt x="58" y="32"/>
                    </a:lnTo>
                    <a:lnTo>
                      <a:pt x="60" y="32"/>
                    </a:lnTo>
                    <a:lnTo>
                      <a:pt x="64" y="26"/>
                    </a:lnTo>
                    <a:lnTo>
                      <a:pt x="68" y="26"/>
                    </a:lnTo>
                    <a:lnTo>
                      <a:pt x="68" y="32"/>
                    </a:lnTo>
                    <a:lnTo>
                      <a:pt x="70" y="34"/>
                    </a:lnTo>
                    <a:lnTo>
                      <a:pt x="72" y="36"/>
                    </a:lnTo>
                    <a:lnTo>
                      <a:pt x="74" y="42"/>
                    </a:lnTo>
                    <a:lnTo>
                      <a:pt x="74" y="44"/>
                    </a:lnTo>
                    <a:lnTo>
                      <a:pt x="76" y="46"/>
                    </a:lnTo>
                    <a:lnTo>
                      <a:pt x="78" y="44"/>
                    </a:lnTo>
                    <a:lnTo>
                      <a:pt x="80" y="42"/>
                    </a:lnTo>
                    <a:lnTo>
                      <a:pt x="84" y="40"/>
                    </a:lnTo>
                    <a:lnTo>
                      <a:pt x="86" y="40"/>
                    </a:lnTo>
                    <a:lnTo>
                      <a:pt x="94" y="42"/>
                    </a:lnTo>
                    <a:lnTo>
                      <a:pt x="98" y="44"/>
                    </a:lnTo>
                    <a:lnTo>
                      <a:pt x="100" y="46"/>
                    </a:lnTo>
                    <a:lnTo>
                      <a:pt x="98" y="50"/>
                    </a:lnTo>
                    <a:lnTo>
                      <a:pt x="94" y="52"/>
                    </a:lnTo>
                    <a:lnTo>
                      <a:pt x="88" y="54"/>
                    </a:lnTo>
                    <a:lnTo>
                      <a:pt x="90" y="56"/>
                    </a:lnTo>
                    <a:lnTo>
                      <a:pt x="92" y="56"/>
                    </a:lnTo>
                    <a:lnTo>
                      <a:pt x="98" y="54"/>
                    </a:lnTo>
                    <a:lnTo>
                      <a:pt x="100" y="58"/>
                    </a:lnTo>
                    <a:lnTo>
                      <a:pt x="96" y="60"/>
                    </a:lnTo>
                    <a:lnTo>
                      <a:pt x="96" y="62"/>
                    </a:lnTo>
                    <a:lnTo>
                      <a:pt x="102" y="62"/>
                    </a:lnTo>
                    <a:lnTo>
                      <a:pt x="98" y="68"/>
                    </a:lnTo>
                    <a:lnTo>
                      <a:pt x="94" y="72"/>
                    </a:lnTo>
                    <a:lnTo>
                      <a:pt x="90" y="74"/>
                    </a:lnTo>
                    <a:lnTo>
                      <a:pt x="90" y="76"/>
                    </a:lnTo>
                    <a:lnTo>
                      <a:pt x="94" y="76"/>
                    </a:lnTo>
                    <a:lnTo>
                      <a:pt x="98" y="74"/>
                    </a:lnTo>
                    <a:lnTo>
                      <a:pt x="102" y="74"/>
                    </a:lnTo>
                    <a:lnTo>
                      <a:pt x="100" y="80"/>
                    </a:lnTo>
                    <a:lnTo>
                      <a:pt x="96" y="88"/>
                    </a:lnTo>
                    <a:lnTo>
                      <a:pt x="90" y="94"/>
                    </a:lnTo>
                    <a:lnTo>
                      <a:pt x="86" y="96"/>
                    </a:lnTo>
                    <a:lnTo>
                      <a:pt x="82" y="94"/>
                    </a:lnTo>
                    <a:lnTo>
                      <a:pt x="82" y="92"/>
                    </a:lnTo>
                    <a:lnTo>
                      <a:pt x="84" y="88"/>
                    </a:lnTo>
                    <a:lnTo>
                      <a:pt x="86" y="86"/>
                    </a:lnTo>
                    <a:lnTo>
                      <a:pt x="80" y="88"/>
                    </a:lnTo>
                    <a:lnTo>
                      <a:pt x="76" y="88"/>
                    </a:lnTo>
                    <a:lnTo>
                      <a:pt x="82" y="80"/>
                    </a:lnTo>
                    <a:close/>
                  </a:path>
                </a:pathLst>
              </a:custGeom>
              <a:solidFill>
                <a:srgbClr val="C0C0C0"/>
              </a:solidFill>
              <a:ln w="12700">
                <a:solidFill>
                  <a:schemeClr val="bg1"/>
                </a:solidFill>
                <a:round/>
                <a:headEnd/>
                <a:tailEnd/>
              </a:ln>
            </p:spPr>
            <p:txBody>
              <a:bodyPr/>
              <a:lstStyle/>
              <a:p>
                <a:endParaRPr lang="en-GB"/>
              </a:p>
            </p:txBody>
          </p:sp>
          <p:sp>
            <p:nvSpPr>
              <p:cNvPr id="55851" name="Freeform 6"/>
              <p:cNvSpPr>
                <a:spLocks/>
              </p:cNvSpPr>
              <p:nvPr/>
            </p:nvSpPr>
            <p:spPr bwMode="auto">
              <a:xfrm>
                <a:off x="1018" y="723"/>
                <a:ext cx="152" cy="62"/>
              </a:xfrm>
              <a:custGeom>
                <a:avLst/>
                <a:gdLst>
                  <a:gd name="T0" fmla="*/ 0 w 152"/>
                  <a:gd name="T1" fmla="*/ 44 h 62"/>
                  <a:gd name="T2" fmla="*/ 4 w 152"/>
                  <a:gd name="T3" fmla="*/ 44 h 62"/>
                  <a:gd name="T4" fmla="*/ 10 w 152"/>
                  <a:gd name="T5" fmla="*/ 44 h 62"/>
                  <a:gd name="T6" fmla="*/ 14 w 152"/>
                  <a:gd name="T7" fmla="*/ 44 h 62"/>
                  <a:gd name="T8" fmla="*/ 18 w 152"/>
                  <a:gd name="T9" fmla="*/ 48 h 62"/>
                  <a:gd name="T10" fmla="*/ 20 w 152"/>
                  <a:gd name="T11" fmla="*/ 52 h 62"/>
                  <a:gd name="T12" fmla="*/ 18 w 152"/>
                  <a:gd name="T13" fmla="*/ 60 h 62"/>
                  <a:gd name="T14" fmla="*/ 20 w 152"/>
                  <a:gd name="T15" fmla="*/ 62 h 62"/>
                  <a:gd name="T16" fmla="*/ 26 w 152"/>
                  <a:gd name="T17" fmla="*/ 58 h 62"/>
                  <a:gd name="T18" fmla="*/ 34 w 152"/>
                  <a:gd name="T19" fmla="*/ 52 h 62"/>
                  <a:gd name="T20" fmla="*/ 40 w 152"/>
                  <a:gd name="T21" fmla="*/ 48 h 62"/>
                  <a:gd name="T22" fmla="*/ 52 w 152"/>
                  <a:gd name="T23" fmla="*/ 48 h 62"/>
                  <a:gd name="T24" fmla="*/ 58 w 152"/>
                  <a:gd name="T25" fmla="*/ 48 h 62"/>
                  <a:gd name="T26" fmla="*/ 64 w 152"/>
                  <a:gd name="T27" fmla="*/ 46 h 62"/>
                  <a:gd name="T28" fmla="*/ 74 w 152"/>
                  <a:gd name="T29" fmla="*/ 40 h 62"/>
                  <a:gd name="T30" fmla="*/ 84 w 152"/>
                  <a:gd name="T31" fmla="*/ 36 h 62"/>
                  <a:gd name="T32" fmla="*/ 106 w 152"/>
                  <a:gd name="T33" fmla="*/ 32 h 62"/>
                  <a:gd name="T34" fmla="*/ 130 w 152"/>
                  <a:gd name="T35" fmla="*/ 26 h 62"/>
                  <a:gd name="T36" fmla="*/ 142 w 152"/>
                  <a:gd name="T37" fmla="*/ 22 h 62"/>
                  <a:gd name="T38" fmla="*/ 152 w 152"/>
                  <a:gd name="T39" fmla="*/ 16 h 62"/>
                  <a:gd name="T40" fmla="*/ 144 w 152"/>
                  <a:gd name="T41" fmla="*/ 8 h 62"/>
                  <a:gd name="T42" fmla="*/ 138 w 152"/>
                  <a:gd name="T43" fmla="*/ 4 h 62"/>
                  <a:gd name="T44" fmla="*/ 132 w 152"/>
                  <a:gd name="T45" fmla="*/ 4 h 62"/>
                  <a:gd name="T46" fmla="*/ 126 w 152"/>
                  <a:gd name="T47" fmla="*/ 4 h 62"/>
                  <a:gd name="T48" fmla="*/ 126 w 152"/>
                  <a:gd name="T49" fmla="*/ 10 h 62"/>
                  <a:gd name="T50" fmla="*/ 120 w 152"/>
                  <a:gd name="T51" fmla="*/ 8 h 62"/>
                  <a:gd name="T52" fmla="*/ 114 w 152"/>
                  <a:gd name="T53" fmla="*/ 6 h 62"/>
                  <a:gd name="T54" fmla="*/ 108 w 152"/>
                  <a:gd name="T55" fmla="*/ 2 h 62"/>
                  <a:gd name="T56" fmla="*/ 102 w 152"/>
                  <a:gd name="T57" fmla="*/ 0 h 62"/>
                  <a:gd name="T58" fmla="*/ 82 w 152"/>
                  <a:gd name="T59" fmla="*/ 2 h 62"/>
                  <a:gd name="T60" fmla="*/ 64 w 152"/>
                  <a:gd name="T61" fmla="*/ 4 h 62"/>
                  <a:gd name="T62" fmla="*/ 52 w 152"/>
                  <a:gd name="T63" fmla="*/ 16 h 62"/>
                  <a:gd name="T64" fmla="*/ 46 w 152"/>
                  <a:gd name="T65" fmla="*/ 20 h 62"/>
                  <a:gd name="T66" fmla="*/ 40 w 152"/>
                  <a:gd name="T67" fmla="*/ 24 h 62"/>
                  <a:gd name="T68" fmla="*/ 26 w 152"/>
                  <a:gd name="T69" fmla="*/ 30 h 62"/>
                  <a:gd name="T70" fmla="*/ 12 w 152"/>
                  <a:gd name="T71" fmla="*/ 36 h 62"/>
                  <a:gd name="T72" fmla="*/ 6 w 152"/>
                  <a:gd name="T73" fmla="*/ 40 h 62"/>
                  <a:gd name="T74" fmla="*/ 0 w 152"/>
                  <a:gd name="T75" fmla="*/ 44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2"/>
                  <a:gd name="T115" fmla="*/ 0 h 62"/>
                  <a:gd name="T116" fmla="*/ 152 w 152"/>
                  <a:gd name="T117" fmla="*/ 62 h 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2" h="62">
                    <a:moveTo>
                      <a:pt x="0" y="44"/>
                    </a:moveTo>
                    <a:lnTo>
                      <a:pt x="4" y="44"/>
                    </a:lnTo>
                    <a:lnTo>
                      <a:pt x="10" y="44"/>
                    </a:lnTo>
                    <a:lnTo>
                      <a:pt x="14" y="44"/>
                    </a:lnTo>
                    <a:lnTo>
                      <a:pt x="18" y="48"/>
                    </a:lnTo>
                    <a:lnTo>
                      <a:pt x="20" y="52"/>
                    </a:lnTo>
                    <a:lnTo>
                      <a:pt x="18" y="60"/>
                    </a:lnTo>
                    <a:lnTo>
                      <a:pt x="20" y="62"/>
                    </a:lnTo>
                    <a:lnTo>
                      <a:pt x="26" y="58"/>
                    </a:lnTo>
                    <a:lnTo>
                      <a:pt x="34" y="52"/>
                    </a:lnTo>
                    <a:lnTo>
                      <a:pt x="40" y="48"/>
                    </a:lnTo>
                    <a:lnTo>
                      <a:pt x="52" y="48"/>
                    </a:lnTo>
                    <a:lnTo>
                      <a:pt x="58" y="48"/>
                    </a:lnTo>
                    <a:lnTo>
                      <a:pt x="64" y="46"/>
                    </a:lnTo>
                    <a:lnTo>
                      <a:pt x="74" y="40"/>
                    </a:lnTo>
                    <a:lnTo>
                      <a:pt x="84" y="36"/>
                    </a:lnTo>
                    <a:lnTo>
                      <a:pt x="106" y="32"/>
                    </a:lnTo>
                    <a:lnTo>
                      <a:pt x="130" y="26"/>
                    </a:lnTo>
                    <a:lnTo>
                      <a:pt x="142" y="22"/>
                    </a:lnTo>
                    <a:lnTo>
                      <a:pt x="152" y="16"/>
                    </a:lnTo>
                    <a:lnTo>
                      <a:pt x="144" y="8"/>
                    </a:lnTo>
                    <a:lnTo>
                      <a:pt x="138" y="4"/>
                    </a:lnTo>
                    <a:lnTo>
                      <a:pt x="132" y="4"/>
                    </a:lnTo>
                    <a:lnTo>
                      <a:pt x="126" y="4"/>
                    </a:lnTo>
                    <a:lnTo>
                      <a:pt x="126" y="10"/>
                    </a:lnTo>
                    <a:lnTo>
                      <a:pt x="120" y="8"/>
                    </a:lnTo>
                    <a:lnTo>
                      <a:pt x="114" y="6"/>
                    </a:lnTo>
                    <a:lnTo>
                      <a:pt x="108" y="2"/>
                    </a:lnTo>
                    <a:lnTo>
                      <a:pt x="102" y="0"/>
                    </a:lnTo>
                    <a:lnTo>
                      <a:pt x="82" y="2"/>
                    </a:lnTo>
                    <a:lnTo>
                      <a:pt x="64" y="4"/>
                    </a:lnTo>
                    <a:lnTo>
                      <a:pt x="52" y="16"/>
                    </a:lnTo>
                    <a:lnTo>
                      <a:pt x="46" y="20"/>
                    </a:lnTo>
                    <a:lnTo>
                      <a:pt x="40" y="24"/>
                    </a:lnTo>
                    <a:lnTo>
                      <a:pt x="26" y="30"/>
                    </a:lnTo>
                    <a:lnTo>
                      <a:pt x="12" y="36"/>
                    </a:lnTo>
                    <a:lnTo>
                      <a:pt x="6" y="40"/>
                    </a:lnTo>
                    <a:lnTo>
                      <a:pt x="0" y="44"/>
                    </a:lnTo>
                    <a:close/>
                  </a:path>
                </a:pathLst>
              </a:custGeom>
              <a:solidFill>
                <a:srgbClr val="C0C0C0"/>
              </a:solidFill>
              <a:ln w="12700">
                <a:solidFill>
                  <a:schemeClr val="bg1"/>
                </a:solidFill>
                <a:round/>
                <a:headEnd/>
                <a:tailEnd/>
              </a:ln>
            </p:spPr>
            <p:txBody>
              <a:bodyPr/>
              <a:lstStyle/>
              <a:p>
                <a:endParaRPr lang="en-GB"/>
              </a:p>
            </p:txBody>
          </p:sp>
          <p:sp>
            <p:nvSpPr>
              <p:cNvPr id="55852" name="Freeform 7"/>
              <p:cNvSpPr>
                <a:spLocks/>
              </p:cNvSpPr>
              <p:nvPr/>
            </p:nvSpPr>
            <p:spPr bwMode="auto">
              <a:xfrm>
                <a:off x="1384" y="651"/>
                <a:ext cx="56" cy="28"/>
              </a:xfrm>
              <a:custGeom>
                <a:avLst/>
                <a:gdLst>
                  <a:gd name="T0" fmla="*/ 38 w 56"/>
                  <a:gd name="T1" fmla="*/ 28 h 28"/>
                  <a:gd name="T2" fmla="*/ 34 w 56"/>
                  <a:gd name="T3" fmla="*/ 26 h 28"/>
                  <a:gd name="T4" fmla="*/ 32 w 56"/>
                  <a:gd name="T5" fmla="*/ 24 h 28"/>
                  <a:gd name="T6" fmla="*/ 28 w 56"/>
                  <a:gd name="T7" fmla="*/ 18 h 28"/>
                  <a:gd name="T8" fmla="*/ 22 w 56"/>
                  <a:gd name="T9" fmla="*/ 18 h 28"/>
                  <a:gd name="T10" fmla="*/ 14 w 56"/>
                  <a:gd name="T11" fmla="*/ 18 h 28"/>
                  <a:gd name="T12" fmla="*/ 6 w 56"/>
                  <a:gd name="T13" fmla="*/ 18 h 28"/>
                  <a:gd name="T14" fmla="*/ 0 w 56"/>
                  <a:gd name="T15" fmla="*/ 16 h 28"/>
                  <a:gd name="T16" fmla="*/ 10 w 56"/>
                  <a:gd name="T17" fmla="*/ 6 h 28"/>
                  <a:gd name="T18" fmla="*/ 16 w 56"/>
                  <a:gd name="T19" fmla="*/ 2 h 28"/>
                  <a:gd name="T20" fmla="*/ 26 w 56"/>
                  <a:gd name="T21" fmla="*/ 0 h 28"/>
                  <a:gd name="T22" fmla="*/ 30 w 56"/>
                  <a:gd name="T23" fmla="*/ 2 h 28"/>
                  <a:gd name="T24" fmla="*/ 32 w 56"/>
                  <a:gd name="T25" fmla="*/ 4 h 28"/>
                  <a:gd name="T26" fmla="*/ 34 w 56"/>
                  <a:gd name="T27" fmla="*/ 6 h 28"/>
                  <a:gd name="T28" fmla="*/ 38 w 56"/>
                  <a:gd name="T29" fmla="*/ 8 h 28"/>
                  <a:gd name="T30" fmla="*/ 44 w 56"/>
                  <a:gd name="T31" fmla="*/ 8 h 28"/>
                  <a:gd name="T32" fmla="*/ 52 w 56"/>
                  <a:gd name="T33" fmla="*/ 10 h 28"/>
                  <a:gd name="T34" fmla="*/ 56 w 56"/>
                  <a:gd name="T35" fmla="*/ 12 h 28"/>
                  <a:gd name="T36" fmla="*/ 56 w 56"/>
                  <a:gd name="T37" fmla="*/ 16 h 28"/>
                  <a:gd name="T38" fmla="*/ 56 w 56"/>
                  <a:gd name="T39" fmla="*/ 22 h 28"/>
                  <a:gd name="T40" fmla="*/ 52 w 56"/>
                  <a:gd name="T41" fmla="*/ 26 h 28"/>
                  <a:gd name="T42" fmla="*/ 46 w 56"/>
                  <a:gd name="T43" fmla="*/ 28 h 28"/>
                  <a:gd name="T44" fmla="*/ 38 w 56"/>
                  <a:gd name="T45" fmla="*/ 28 h 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
                  <a:gd name="T70" fmla="*/ 0 h 28"/>
                  <a:gd name="T71" fmla="*/ 56 w 56"/>
                  <a:gd name="T72" fmla="*/ 28 h 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 h="28">
                    <a:moveTo>
                      <a:pt x="38" y="28"/>
                    </a:moveTo>
                    <a:lnTo>
                      <a:pt x="34" y="26"/>
                    </a:lnTo>
                    <a:lnTo>
                      <a:pt x="32" y="24"/>
                    </a:lnTo>
                    <a:lnTo>
                      <a:pt x="28" y="18"/>
                    </a:lnTo>
                    <a:lnTo>
                      <a:pt x="22" y="18"/>
                    </a:lnTo>
                    <a:lnTo>
                      <a:pt x="14" y="18"/>
                    </a:lnTo>
                    <a:lnTo>
                      <a:pt x="6" y="18"/>
                    </a:lnTo>
                    <a:lnTo>
                      <a:pt x="0" y="16"/>
                    </a:lnTo>
                    <a:lnTo>
                      <a:pt x="10" y="6"/>
                    </a:lnTo>
                    <a:lnTo>
                      <a:pt x="16" y="2"/>
                    </a:lnTo>
                    <a:lnTo>
                      <a:pt x="26" y="0"/>
                    </a:lnTo>
                    <a:lnTo>
                      <a:pt x="30" y="2"/>
                    </a:lnTo>
                    <a:lnTo>
                      <a:pt x="32" y="4"/>
                    </a:lnTo>
                    <a:lnTo>
                      <a:pt x="34" y="6"/>
                    </a:lnTo>
                    <a:lnTo>
                      <a:pt x="38" y="8"/>
                    </a:lnTo>
                    <a:lnTo>
                      <a:pt x="44" y="8"/>
                    </a:lnTo>
                    <a:lnTo>
                      <a:pt x="52" y="10"/>
                    </a:lnTo>
                    <a:lnTo>
                      <a:pt x="56" y="12"/>
                    </a:lnTo>
                    <a:lnTo>
                      <a:pt x="56" y="16"/>
                    </a:lnTo>
                    <a:lnTo>
                      <a:pt x="56" y="22"/>
                    </a:lnTo>
                    <a:lnTo>
                      <a:pt x="52" y="26"/>
                    </a:lnTo>
                    <a:lnTo>
                      <a:pt x="46" y="28"/>
                    </a:lnTo>
                    <a:lnTo>
                      <a:pt x="38" y="28"/>
                    </a:lnTo>
                    <a:close/>
                  </a:path>
                </a:pathLst>
              </a:custGeom>
              <a:solidFill>
                <a:srgbClr val="C0C0C0"/>
              </a:solidFill>
              <a:ln w="12700">
                <a:solidFill>
                  <a:schemeClr val="bg1"/>
                </a:solidFill>
                <a:round/>
                <a:headEnd/>
                <a:tailEnd/>
              </a:ln>
            </p:spPr>
            <p:txBody>
              <a:bodyPr/>
              <a:lstStyle/>
              <a:p>
                <a:endParaRPr lang="en-GB"/>
              </a:p>
            </p:txBody>
          </p:sp>
          <p:sp>
            <p:nvSpPr>
              <p:cNvPr id="55853" name="Freeform 8"/>
              <p:cNvSpPr>
                <a:spLocks/>
              </p:cNvSpPr>
              <p:nvPr/>
            </p:nvSpPr>
            <p:spPr bwMode="auto">
              <a:xfrm>
                <a:off x="1082" y="733"/>
                <a:ext cx="218" cy="86"/>
              </a:xfrm>
              <a:custGeom>
                <a:avLst/>
                <a:gdLst>
                  <a:gd name="T0" fmla="*/ 184 w 218"/>
                  <a:gd name="T1" fmla="*/ 66 h 86"/>
                  <a:gd name="T2" fmla="*/ 178 w 218"/>
                  <a:gd name="T3" fmla="*/ 74 h 86"/>
                  <a:gd name="T4" fmla="*/ 170 w 218"/>
                  <a:gd name="T5" fmla="*/ 82 h 86"/>
                  <a:gd name="T6" fmla="*/ 156 w 218"/>
                  <a:gd name="T7" fmla="*/ 82 h 86"/>
                  <a:gd name="T8" fmla="*/ 132 w 218"/>
                  <a:gd name="T9" fmla="*/ 74 h 86"/>
                  <a:gd name="T10" fmla="*/ 128 w 218"/>
                  <a:gd name="T11" fmla="*/ 68 h 86"/>
                  <a:gd name="T12" fmla="*/ 100 w 218"/>
                  <a:gd name="T13" fmla="*/ 70 h 86"/>
                  <a:gd name="T14" fmla="*/ 84 w 218"/>
                  <a:gd name="T15" fmla="*/ 78 h 86"/>
                  <a:gd name="T16" fmla="*/ 64 w 218"/>
                  <a:gd name="T17" fmla="*/ 86 h 86"/>
                  <a:gd name="T18" fmla="*/ 42 w 218"/>
                  <a:gd name="T19" fmla="*/ 84 h 86"/>
                  <a:gd name="T20" fmla="*/ 30 w 218"/>
                  <a:gd name="T21" fmla="*/ 86 h 86"/>
                  <a:gd name="T22" fmla="*/ 34 w 218"/>
                  <a:gd name="T23" fmla="*/ 76 h 86"/>
                  <a:gd name="T24" fmla="*/ 24 w 218"/>
                  <a:gd name="T25" fmla="*/ 74 h 86"/>
                  <a:gd name="T26" fmla="*/ 6 w 218"/>
                  <a:gd name="T27" fmla="*/ 68 h 86"/>
                  <a:gd name="T28" fmla="*/ 14 w 218"/>
                  <a:gd name="T29" fmla="*/ 60 h 86"/>
                  <a:gd name="T30" fmla="*/ 76 w 218"/>
                  <a:gd name="T31" fmla="*/ 56 h 86"/>
                  <a:gd name="T32" fmla="*/ 78 w 218"/>
                  <a:gd name="T33" fmla="*/ 52 h 86"/>
                  <a:gd name="T34" fmla="*/ 12 w 218"/>
                  <a:gd name="T35" fmla="*/ 46 h 86"/>
                  <a:gd name="T36" fmla="*/ 20 w 218"/>
                  <a:gd name="T37" fmla="*/ 38 h 86"/>
                  <a:gd name="T38" fmla="*/ 22 w 218"/>
                  <a:gd name="T39" fmla="*/ 32 h 86"/>
                  <a:gd name="T40" fmla="*/ 44 w 218"/>
                  <a:gd name="T41" fmla="*/ 26 h 86"/>
                  <a:gd name="T42" fmla="*/ 72 w 218"/>
                  <a:gd name="T43" fmla="*/ 20 h 86"/>
                  <a:gd name="T44" fmla="*/ 96 w 218"/>
                  <a:gd name="T45" fmla="*/ 6 h 86"/>
                  <a:gd name="T46" fmla="*/ 100 w 218"/>
                  <a:gd name="T47" fmla="*/ 18 h 86"/>
                  <a:gd name="T48" fmla="*/ 110 w 218"/>
                  <a:gd name="T49" fmla="*/ 16 h 86"/>
                  <a:gd name="T50" fmla="*/ 128 w 218"/>
                  <a:gd name="T51" fmla="*/ 20 h 86"/>
                  <a:gd name="T52" fmla="*/ 134 w 218"/>
                  <a:gd name="T53" fmla="*/ 16 h 86"/>
                  <a:gd name="T54" fmla="*/ 140 w 218"/>
                  <a:gd name="T55" fmla="*/ 12 h 86"/>
                  <a:gd name="T56" fmla="*/ 152 w 218"/>
                  <a:gd name="T57" fmla="*/ 16 h 86"/>
                  <a:gd name="T58" fmla="*/ 148 w 218"/>
                  <a:gd name="T59" fmla="*/ 30 h 86"/>
                  <a:gd name="T60" fmla="*/ 154 w 218"/>
                  <a:gd name="T61" fmla="*/ 30 h 86"/>
                  <a:gd name="T62" fmla="*/ 160 w 218"/>
                  <a:gd name="T63" fmla="*/ 24 h 86"/>
                  <a:gd name="T64" fmla="*/ 164 w 218"/>
                  <a:gd name="T65" fmla="*/ 12 h 86"/>
                  <a:gd name="T66" fmla="*/ 186 w 218"/>
                  <a:gd name="T67" fmla="*/ 4 h 86"/>
                  <a:gd name="T68" fmla="*/ 218 w 218"/>
                  <a:gd name="T69" fmla="*/ 0 h 86"/>
                  <a:gd name="T70" fmla="*/ 210 w 218"/>
                  <a:gd name="T71" fmla="*/ 10 h 86"/>
                  <a:gd name="T72" fmla="*/ 184 w 218"/>
                  <a:gd name="T73" fmla="*/ 32 h 86"/>
                  <a:gd name="T74" fmla="*/ 178 w 218"/>
                  <a:gd name="T75" fmla="*/ 46 h 86"/>
                  <a:gd name="T76" fmla="*/ 182 w 218"/>
                  <a:gd name="T77" fmla="*/ 52 h 86"/>
                  <a:gd name="T78" fmla="*/ 200 w 218"/>
                  <a:gd name="T79" fmla="*/ 56 h 86"/>
                  <a:gd name="T80" fmla="*/ 204 w 218"/>
                  <a:gd name="T81" fmla="*/ 62 h 86"/>
                  <a:gd name="T82" fmla="*/ 196 w 218"/>
                  <a:gd name="T83" fmla="*/ 68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8"/>
                  <a:gd name="T127" fmla="*/ 0 h 86"/>
                  <a:gd name="T128" fmla="*/ 218 w 218"/>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8" h="86">
                    <a:moveTo>
                      <a:pt x="188" y="66"/>
                    </a:moveTo>
                    <a:lnTo>
                      <a:pt x="184" y="66"/>
                    </a:lnTo>
                    <a:lnTo>
                      <a:pt x="182" y="68"/>
                    </a:lnTo>
                    <a:lnTo>
                      <a:pt x="178" y="74"/>
                    </a:lnTo>
                    <a:lnTo>
                      <a:pt x="172" y="80"/>
                    </a:lnTo>
                    <a:lnTo>
                      <a:pt x="170" y="82"/>
                    </a:lnTo>
                    <a:lnTo>
                      <a:pt x="166" y="84"/>
                    </a:lnTo>
                    <a:lnTo>
                      <a:pt x="156" y="82"/>
                    </a:lnTo>
                    <a:lnTo>
                      <a:pt x="142" y="80"/>
                    </a:lnTo>
                    <a:lnTo>
                      <a:pt x="132" y="74"/>
                    </a:lnTo>
                    <a:lnTo>
                      <a:pt x="128" y="72"/>
                    </a:lnTo>
                    <a:lnTo>
                      <a:pt x="128" y="68"/>
                    </a:lnTo>
                    <a:lnTo>
                      <a:pt x="106" y="68"/>
                    </a:lnTo>
                    <a:lnTo>
                      <a:pt x="100" y="70"/>
                    </a:lnTo>
                    <a:lnTo>
                      <a:pt x="96" y="72"/>
                    </a:lnTo>
                    <a:lnTo>
                      <a:pt x="84" y="78"/>
                    </a:lnTo>
                    <a:lnTo>
                      <a:pt x="72" y="84"/>
                    </a:lnTo>
                    <a:lnTo>
                      <a:pt x="64" y="86"/>
                    </a:lnTo>
                    <a:lnTo>
                      <a:pt x="56" y="86"/>
                    </a:lnTo>
                    <a:lnTo>
                      <a:pt x="42" y="84"/>
                    </a:lnTo>
                    <a:lnTo>
                      <a:pt x="36" y="84"/>
                    </a:lnTo>
                    <a:lnTo>
                      <a:pt x="30" y="86"/>
                    </a:lnTo>
                    <a:lnTo>
                      <a:pt x="30" y="78"/>
                    </a:lnTo>
                    <a:lnTo>
                      <a:pt x="34" y="76"/>
                    </a:lnTo>
                    <a:lnTo>
                      <a:pt x="36" y="72"/>
                    </a:lnTo>
                    <a:lnTo>
                      <a:pt x="24" y="74"/>
                    </a:lnTo>
                    <a:lnTo>
                      <a:pt x="14" y="72"/>
                    </a:lnTo>
                    <a:lnTo>
                      <a:pt x="6" y="68"/>
                    </a:lnTo>
                    <a:lnTo>
                      <a:pt x="0" y="64"/>
                    </a:lnTo>
                    <a:lnTo>
                      <a:pt x="14" y="60"/>
                    </a:lnTo>
                    <a:lnTo>
                      <a:pt x="28" y="56"/>
                    </a:lnTo>
                    <a:lnTo>
                      <a:pt x="76" y="56"/>
                    </a:lnTo>
                    <a:lnTo>
                      <a:pt x="76" y="54"/>
                    </a:lnTo>
                    <a:lnTo>
                      <a:pt x="78" y="52"/>
                    </a:lnTo>
                    <a:lnTo>
                      <a:pt x="12" y="52"/>
                    </a:lnTo>
                    <a:lnTo>
                      <a:pt x="12" y="46"/>
                    </a:lnTo>
                    <a:lnTo>
                      <a:pt x="14" y="44"/>
                    </a:lnTo>
                    <a:lnTo>
                      <a:pt x="20" y="38"/>
                    </a:lnTo>
                    <a:lnTo>
                      <a:pt x="20" y="36"/>
                    </a:lnTo>
                    <a:lnTo>
                      <a:pt x="22" y="32"/>
                    </a:lnTo>
                    <a:lnTo>
                      <a:pt x="28" y="30"/>
                    </a:lnTo>
                    <a:lnTo>
                      <a:pt x="44" y="26"/>
                    </a:lnTo>
                    <a:lnTo>
                      <a:pt x="58" y="24"/>
                    </a:lnTo>
                    <a:lnTo>
                      <a:pt x="72" y="20"/>
                    </a:lnTo>
                    <a:lnTo>
                      <a:pt x="84" y="14"/>
                    </a:lnTo>
                    <a:lnTo>
                      <a:pt x="96" y="6"/>
                    </a:lnTo>
                    <a:lnTo>
                      <a:pt x="96" y="16"/>
                    </a:lnTo>
                    <a:lnTo>
                      <a:pt x="100" y="18"/>
                    </a:lnTo>
                    <a:lnTo>
                      <a:pt x="102" y="18"/>
                    </a:lnTo>
                    <a:lnTo>
                      <a:pt x="110" y="16"/>
                    </a:lnTo>
                    <a:lnTo>
                      <a:pt x="118" y="18"/>
                    </a:lnTo>
                    <a:lnTo>
                      <a:pt x="128" y="20"/>
                    </a:lnTo>
                    <a:lnTo>
                      <a:pt x="132" y="20"/>
                    </a:lnTo>
                    <a:lnTo>
                      <a:pt x="134" y="16"/>
                    </a:lnTo>
                    <a:lnTo>
                      <a:pt x="138" y="14"/>
                    </a:lnTo>
                    <a:lnTo>
                      <a:pt x="140" y="12"/>
                    </a:lnTo>
                    <a:lnTo>
                      <a:pt x="146" y="14"/>
                    </a:lnTo>
                    <a:lnTo>
                      <a:pt x="152" y="16"/>
                    </a:lnTo>
                    <a:lnTo>
                      <a:pt x="148" y="26"/>
                    </a:lnTo>
                    <a:lnTo>
                      <a:pt x="148" y="30"/>
                    </a:lnTo>
                    <a:lnTo>
                      <a:pt x="152" y="30"/>
                    </a:lnTo>
                    <a:lnTo>
                      <a:pt x="154" y="30"/>
                    </a:lnTo>
                    <a:lnTo>
                      <a:pt x="156" y="28"/>
                    </a:lnTo>
                    <a:lnTo>
                      <a:pt x="160" y="24"/>
                    </a:lnTo>
                    <a:lnTo>
                      <a:pt x="160" y="18"/>
                    </a:lnTo>
                    <a:lnTo>
                      <a:pt x="164" y="12"/>
                    </a:lnTo>
                    <a:lnTo>
                      <a:pt x="172" y="8"/>
                    </a:lnTo>
                    <a:lnTo>
                      <a:pt x="186" y="4"/>
                    </a:lnTo>
                    <a:lnTo>
                      <a:pt x="208" y="0"/>
                    </a:lnTo>
                    <a:lnTo>
                      <a:pt x="218" y="0"/>
                    </a:lnTo>
                    <a:lnTo>
                      <a:pt x="214" y="4"/>
                    </a:lnTo>
                    <a:lnTo>
                      <a:pt x="210" y="10"/>
                    </a:lnTo>
                    <a:lnTo>
                      <a:pt x="196" y="20"/>
                    </a:lnTo>
                    <a:lnTo>
                      <a:pt x="184" y="32"/>
                    </a:lnTo>
                    <a:lnTo>
                      <a:pt x="180" y="40"/>
                    </a:lnTo>
                    <a:lnTo>
                      <a:pt x="178" y="46"/>
                    </a:lnTo>
                    <a:lnTo>
                      <a:pt x="180" y="48"/>
                    </a:lnTo>
                    <a:lnTo>
                      <a:pt x="182" y="52"/>
                    </a:lnTo>
                    <a:lnTo>
                      <a:pt x="190" y="54"/>
                    </a:lnTo>
                    <a:lnTo>
                      <a:pt x="200" y="56"/>
                    </a:lnTo>
                    <a:lnTo>
                      <a:pt x="202" y="60"/>
                    </a:lnTo>
                    <a:lnTo>
                      <a:pt x="204" y="62"/>
                    </a:lnTo>
                    <a:lnTo>
                      <a:pt x="202" y="66"/>
                    </a:lnTo>
                    <a:lnTo>
                      <a:pt x="196" y="68"/>
                    </a:lnTo>
                    <a:lnTo>
                      <a:pt x="188" y="66"/>
                    </a:lnTo>
                    <a:close/>
                  </a:path>
                </a:pathLst>
              </a:custGeom>
              <a:solidFill>
                <a:srgbClr val="C0C0C0"/>
              </a:solidFill>
              <a:ln w="12700">
                <a:solidFill>
                  <a:schemeClr val="bg1"/>
                </a:solidFill>
                <a:round/>
                <a:headEnd/>
                <a:tailEnd/>
              </a:ln>
            </p:spPr>
            <p:txBody>
              <a:bodyPr/>
              <a:lstStyle/>
              <a:p>
                <a:endParaRPr lang="en-GB"/>
              </a:p>
            </p:txBody>
          </p:sp>
          <p:sp>
            <p:nvSpPr>
              <p:cNvPr id="55854" name="Freeform 9"/>
              <p:cNvSpPr>
                <a:spLocks/>
              </p:cNvSpPr>
              <p:nvPr/>
            </p:nvSpPr>
            <p:spPr bwMode="auto">
              <a:xfrm>
                <a:off x="1184" y="687"/>
                <a:ext cx="142" cy="34"/>
              </a:xfrm>
              <a:custGeom>
                <a:avLst/>
                <a:gdLst>
                  <a:gd name="T0" fmla="*/ 38 w 142"/>
                  <a:gd name="T1" fmla="*/ 34 h 34"/>
                  <a:gd name="T2" fmla="*/ 34 w 142"/>
                  <a:gd name="T3" fmla="*/ 32 h 34"/>
                  <a:gd name="T4" fmla="*/ 30 w 142"/>
                  <a:gd name="T5" fmla="*/ 32 h 34"/>
                  <a:gd name="T6" fmla="*/ 34 w 142"/>
                  <a:gd name="T7" fmla="*/ 28 h 34"/>
                  <a:gd name="T8" fmla="*/ 40 w 142"/>
                  <a:gd name="T9" fmla="*/ 26 h 34"/>
                  <a:gd name="T10" fmla="*/ 20 w 142"/>
                  <a:gd name="T11" fmla="*/ 24 h 34"/>
                  <a:gd name="T12" fmla="*/ 0 w 142"/>
                  <a:gd name="T13" fmla="*/ 22 h 34"/>
                  <a:gd name="T14" fmla="*/ 2 w 142"/>
                  <a:gd name="T15" fmla="*/ 20 h 34"/>
                  <a:gd name="T16" fmla="*/ 8 w 142"/>
                  <a:gd name="T17" fmla="*/ 18 h 34"/>
                  <a:gd name="T18" fmla="*/ 26 w 142"/>
                  <a:gd name="T19" fmla="*/ 10 h 34"/>
                  <a:gd name="T20" fmla="*/ 44 w 142"/>
                  <a:gd name="T21" fmla="*/ 4 h 34"/>
                  <a:gd name="T22" fmla="*/ 58 w 142"/>
                  <a:gd name="T23" fmla="*/ 0 h 34"/>
                  <a:gd name="T24" fmla="*/ 60 w 142"/>
                  <a:gd name="T25" fmla="*/ 6 h 34"/>
                  <a:gd name="T26" fmla="*/ 62 w 142"/>
                  <a:gd name="T27" fmla="*/ 6 h 34"/>
                  <a:gd name="T28" fmla="*/ 70 w 142"/>
                  <a:gd name="T29" fmla="*/ 6 h 34"/>
                  <a:gd name="T30" fmla="*/ 70 w 142"/>
                  <a:gd name="T31" fmla="*/ 14 h 34"/>
                  <a:gd name="T32" fmla="*/ 72 w 142"/>
                  <a:gd name="T33" fmla="*/ 18 h 34"/>
                  <a:gd name="T34" fmla="*/ 74 w 142"/>
                  <a:gd name="T35" fmla="*/ 20 h 34"/>
                  <a:gd name="T36" fmla="*/ 80 w 142"/>
                  <a:gd name="T37" fmla="*/ 20 h 34"/>
                  <a:gd name="T38" fmla="*/ 92 w 142"/>
                  <a:gd name="T39" fmla="*/ 18 h 34"/>
                  <a:gd name="T40" fmla="*/ 100 w 142"/>
                  <a:gd name="T41" fmla="*/ 14 h 34"/>
                  <a:gd name="T42" fmla="*/ 108 w 142"/>
                  <a:gd name="T43" fmla="*/ 6 h 34"/>
                  <a:gd name="T44" fmla="*/ 116 w 142"/>
                  <a:gd name="T45" fmla="*/ 0 h 34"/>
                  <a:gd name="T46" fmla="*/ 124 w 142"/>
                  <a:gd name="T47" fmla="*/ 0 h 34"/>
                  <a:gd name="T48" fmla="*/ 124 w 142"/>
                  <a:gd name="T49" fmla="*/ 8 h 34"/>
                  <a:gd name="T50" fmla="*/ 120 w 142"/>
                  <a:gd name="T51" fmla="*/ 12 h 34"/>
                  <a:gd name="T52" fmla="*/ 130 w 142"/>
                  <a:gd name="T53" fmla="*/ 14 h 34"/>
                  <a:gd name="T54" fmla="*/ 142 w 142"/>
                  <a:gd name="T55" fmla="*/ 14 h 34"/>
                  <a:gd name="T56" fmla="*/ 128 w 142"/>
                  <a:gd name="T57" fmla="*/ 24 h 34"/>
                  <a:gd name="T58" fmla="*/ 120 w 142"/>
                  <a:gd name="T59" fmla="*/ 30 h 34"/>
                  <a:gd name="T60" fmla="*/ 112 w 142"/>
                  <a:gd name="T61" fmla="*/ 30 h 34"/>
                  <a:gd name="T62" fmla="*/ 106 w 142"/>
                  <a:gd name="T63" fmla="*/ 30 h 34"/>
                  <a:gd name="T64" fmla="*/ 102 w 142"/>
                  <a:gd name="T65" fmla="*/ 28 h 34"/>
                  <a:gd name="T66" fmla="*/ 98 w 142"/>
                  <a:gd name="T67" fmla="*/ 26 h 34"/>
                  <a:gd name="T68" fmla="*/ 92 w 142"/>
                  <a:gd name="T69" fmla="*/ 24 h 34"/>
                  <a:gd name="T70" fmla="*/ 78 w 142"/>
                  <a:gd name="T71" fmla="*/ 26 h 34"/>
                  <a:gd name="T72" fmla="*/ 66 w 142"/>
                  <a:gd name="T73" fmla="*/ 30 h 34"/>
                  <a:gd name="T74" fmla="*/ 52 w 142"/>
                  <a:gd name="T75" fmla="*/ 32 h 34"/>
                  <a:gd name="T76" fmla="*/ 38 w 142"/>
                  <a:gd name="T77" fmla="*/ 34 h 3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2"/>
                  <a:gd name="T118" fmla="*/ 0 h 34"/>
                  <a:gd name="T119" fmla="*/ 142 w 142"/>
                  <a:gd name="T120" fmla="*/ 34 h 3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2" h="34">
                    <a:moveTo>
                      <a:pt x="38" y="34"/>
                    </a:moveTo>
                    <a:lnTo>
                      <a:pt x="34" y="32"/>
                    </a:lnTo>
                    <a:lnTo>
                      <a:pt x="30" y="32"/>
                    </a:lnTo>
                    <a:lnTo>
                      <a:pt x="34" y="28"/>
                    </a:lnTo>
                    <a:lnTo>
                      <a:pt x="40" y="26"/>
                    </a:lnTo>
                    <a:lnTo>
                      <a:pt x="20" y="24"/>
                    </a:lnTo>
                    <a:lnTo>
                      <a:pt x="0" y="22"/>
                    </a:lnTo>
                    <a:lnTo>
                      <a:pt x="2" y="20"/>
                    </a:lnTo>
                    <a:lnTo>
                      <a:pt x="8" y="18"/>
                    </a:lnTo>
                    <a:lnTo>
                      <a:pt x="26" y="10"/>
                    </a:lnTo>
                    <a:lnTo>
                      <a:pt x="44" y="4"/>
                    </a:lnTo>
                    <a:lnTo>
                      <a:pt x="58" y="0"/>
                    </a:lnTo>
                    <a:lnTo>
                      <a:pt x="60" y="6"/>
                    </a:lnTo>
                    <a:lnTo>
                      <a:pt x="62" y="6"/>
                    </a:lnTo>
                    <a:lnTo>
                      <a:pt x="70" y="6"/>
                    </a:lnTo>
                    <a:lnTo>
                      <a:pt x="70" y="14"/>
                    </a:lnTo>
                    <a:lnTo>
                      <a:pt x="72" y="18"/>
                    </a:lnTo>
                    <a:lnTo>
                      <a:pt x="74" y="20"/>
                    </a:lnTo>
                    <a:lnTo>
                      <a:pt x="80" y="20"/>
                    </a:lnTo>
                    <a:lnTo>
                      <a:pt x="92" y="18"/>
                    </a:lnTo>
                    <a:lnTo>
                      <a:pt x="100" y="14"/>
                    </a:lnTo>
                    <a:lnTo>
                      <a:pt x="108" y="6"/>
                    </a:lnTo>
                    <a:lnTo>
                      <a:pt x="116" y="0"/>
                    </a:lnTo>
                    <a:lnTo>
                      <a:pt x="124" y="0"/>
                    </a:lnTo>
                    <a:lnTo>
                      <a:pt x="124" y="8"/>
                    </a:lnTo>
                    <a:lnTo>
                      <a:pt x="120" y="12"/>
                    </a:lnTo>
                    <a:lnTo>
                      <a:pt x="130" y="14"/>
                    </a:lnTo>
                    <a:lnTo>
                      <a:pt x="142" y="14"/>
                    </a:lnTo>
                    <a:lnTo>
                      <a:pt x="128" y="24"/>
                    </a:lnTo>
                    <a:lnTo>
                      <a:pt x="120" y="30"/>
                    </a:lnTo>
                    <a:lnTo>
                      <a:pt x="112" y="30"/>
                    </a:lnTo>
                    <a:lnTo>
                      <a:pt x="106" y="30"/>
                    </a:lnTo>
                    <a:lnTo>
                      <a:pt x="102" y="28"/>
                    </a:lnTo>
                    <a:lnTo>
                      <a:pt x="98" y="26"/>
                    </a:lnTo>
                    <a:lnTo>
                      <a:pt x="92" y="24"/>
                    </a:lnTo>
                    <a:lnTo>
                      <a:pt x="78" y="26"/>
                    </a:lnTo>
                    <a:lnTo>
                      <a:pt x="66" y="30"/>
                    </a:lnTo>
                    <a:lnTo>
                      <a:pt x="52" y="32"/>
                    </a:lnTo>
                    <a:lnTo>
                      <a:pt x="38" y="34"/>
                    </a:lnTo>
                    <a:close/>
                  </a:path>
                </a:pathLst>
              </a:custGeom>
              <a:solidFill>
                <a:srgbClr val="C0C0C0"/>
              </a:solidFill>
              <a:ln w="12700">
                <a:solidFill>
                  <a:schemeClr val="bg1"/>
                </a:solidFill>
                <a:round/>
                <a:headEnd/>
                <a:tailEnd/>
              </a:ln>
            </p:spPr>
            <p:txBody>
              <a:bodyPr/>
              <a:lstStyle/>
              <a:p>
                <a:endParaRPr lang="en-GB"/>
              </a:p>
            </p:txBody>
          </p:sp>
          <p:sp>
            <p:nvSpPr>
              <p:cNvPr id="55855" name="Freeform 10"/>
              <p:cNvSpPr>
                <a:spLocks/>
              </p:cNvSpPr>
              <p:nvPr/>
            </p:nvSpPr>
            <p:spPr bwMode="auto">
              <a:xfrm>
                <a:off x="1264" y="657"/>
                <a:ext cx="70" cy="20"/>
              </a:xfrm>
              <a:custGeom>
                <a:avLst/>
                <a:gdLst>
                  <a:gd name="T0" fmla="*/ 14 w 70"/>
                  <a:gd name="T1" fmla="*/ 20 h 20"/>
                  <a:gd name="T2" fmla="*/ 6 w 70"/>
                  <a:gd name="T3" fmla="*/ 18 h 20"/>
                  <a:gd name="T4" fmla="*/ 0 w 70"/>
                  <a:gd name="T5" fmla="*/ 14 h 20"/>
                  <a:gd name="T6" fmla="*/ 10 w 70"/>
                  <a:gd name="T7" fmla="*/ 12 h 20"/>
                  <a:gd name="T8" fmla="*/ 20 w 70"/>
                  <a:gd name="T9" fmla="*/ 12 h 20"/>
                  <a:gd name="T10" fmla="*/ 28 w 70"/>
                  <a:gd name="T11" fmla="*/ 10 h 20"/>
                  <a:gd name="T12" fmla="*/ 30 w 70"/>
                  <a:gd name="T13" fmla="*/ 10 h 20"/>
                  <a:gd name="T14" fmla="*/ 32 w 70"/>
                  <a:gd name="T15" fmla="*/ 8 h 20"/>
                  <a:gd name="T16" fmla="*/ 52 w 70"/>
                  <a:gd name="T17" fmla="*/ 0 h 20"/>
                  <a:gd name="T18" fmla="*/ 62 w 70"/>
                  <a:gd name="T19" fmla="*/ 2 h 20"/>
                  <a:gd name="T20" fmla="*/ 70 w 70"/>
                  <a:gd name="T21" fmla="*/ 4 h 20"/>
                  <a:gd name="T22" fmla="*/ 62 w 70"/>
                  <a:gd name="T23" fmla="*/ 10 h 20"/>
                  <a:gd name="T24" fmla="*/ 52 w 70"/>
                  <a:gd name="T25" fmla="*/ 16 h 20"/>
                  <a:gd name="T26" fmla="*/ 32 w 70"/>
                  <a:gd name="T27" fmla="*/ 20 h 20"/>
                  <a:gd name="T28" fmla="*/ 32 w 70"/>
                  <a:gd name="T29" fmla="*/ 18 h 20"/>
                  <a:gd name="T30" fmla="*/ 30 w 70"/>
                  <a:gd name="T31" fmla="*/ 18 h 20"/>
                  <a:gd name="T32" fmla="*/ 24 w 70"/>
                  <a:gd name="T33" fmla="*/ 18 h 20"/>
                  <a:gd name="T34" fmla="*/ 14 w 70"/>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
                  <a:gd name="T55" fmla="*/ 0 h 20"/>
                  <a:gd name="T56" fmla="*/ 70 w 70"/>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 h="20">
                    <a:moveTo>
                      <a:pt x="14" y="20"/>
                    </a:moveTo>
                    <a:lnTo>
                      <a:pt x="6" y="18"/>
                    </a:lnTo>
                    <a:lnTo>
                      <a:pt x="0" y="14"/>
                    </a:lnTo>
                    <a:lnTo>
                      <a:pt x="10" y="12"/>
                    </a:lnTo>
                    <a:lnTo>
                      <a:pt x="20" y="12"/>
                    </a:lnTo>
                    <a:lnTo>
                      <a:pt x="28" y="10"/>
                    </a:lnTo>
                    <a:lnTo>
                      <a:pt x="30" y="10"/>
                    </a:lnTo>
                    <a:lnTo>
                      <a:pt x="32" y="8"/>
                    </a:lnTo>
                    <a:lnTo>
                      <a:pt x="52" y="0"/>
                    </a:lnTo>
                    <a:lnTo>
                      <a:pt x="62" y="2"/>
                    </a:lnTo>
                    <a:lnTo>
                      <a:pt x="70" y="4"/>
                    </a:lnTo>
                    <a:lnTo>
                      <a:pt x="62" y="10"/>
                    </a:lnTo>
                    <a:lnTo>
                      <a:pt x="52" y="16"/>
                    </a:lnTo>
                    <a:lnTo>
                      <a:pt x="32" y="20"/>
                    </a:lnTo>
                    <a:lnTo>
                      <a:pt x="32" y="18"/>
                    </a:lnTo>
                    <a:lnTo>
                      <a:pt x="30" y="18"/>
                    </a:lnTo>
                    <a:lnTo>
                      <a:pt x="24" y="18"/>
                    </a:lnTo>
                    <a:lnTo>
                      <a:pt x="14" y="20"/>
                    </a:lnTo>
                    <a:close/>
                  </a:path>
                </a:pathLst>
              </a:custGeom>
              <a:solidFill>
                <a:srgbClr val="C0C0C0"/>
              </a:solidFill>
              <a:ln w="12700">
                <a:solidFill>
                  <a:schemeClr val="bg1"/>
                </a:solidFill>
                <a:round/>
                <a:headEnd/>
                <a:tailEnd/>
              </a:ln>
            </p:spPr>
            <p:txBody>
              <a:bodyPr/>
              <a:lstStyle/>
              <a:p>
                <a:endParaRPr lang="en-GB"/>
              </a:p>
            </p:txBody>
          </p:sp>
          <p:sp>
            <p:nvSpPr>
              <p:cNvPr id="55856" name="Freeform 11"/>
              <p:cNvSpPr>
                <a:spLocks/>
              </p:cNvSpPr>
              <p:nvPr/>
            </p:nvSpPr>
            <p:spPr bwMode="auto">
              <a:xfrm>
                <a:off x="1352" y="687"/>
                <a:ext cx="72" cy="26"/>
              </a:xfrm>
              <a:custGeom>
                <a:avLst/>
                <a:gdLst>
                  <a:gd name="T0" fmla="*/ 12 w 72"/>
                  <a:gd name="T1" fmla="*/ 6 h 26"/>
                  <a:gd name="T2" fmla="*/ 18 w 72"/>
                  <a:gd name="T3" fmla="*/ 10 h 26"/>
                  <a:gd name="T4" fmla="*/ 24 w 72"/>
                  <a:gd name="T5" fmla="*/ 12 h 26"/>
                  <a:gd name="T6" fmla="*/ 26 w 72"/>
                  <a:gd name="T7" fmla="*/ 8 h 26"/>
                  <a:gd name="T8" fmla="*/ 26 w 72"/>
                  <a:gd name="T9" fmla="*/ 6 h 26"/>
                  <a:gd name="T10" fmla="*/ 28 w 72"/>
                  <a:gd name="T11" fmla="*/ 6 h 26"/>
                  <a:gd name="T12" fmla="*/ 32 w 72"/>
                  <a:gd name="T13" fmla="*/ 6 h 26"/>
                  <a:gd name="T14" fmla="*/ 36 w 72"/>
                  <a:gd name="T15" fmla="*/ 8 h 26"/>
                  <a:gd name="T16" fmla="*/ 42 w 72"/>
                  <a:gd name="T17" fmla="*/ 12 h 26"/>
                  <a:gd name="T18" fmla="*/ 44 w 72"/>
                  <a:gd name="T19" fmla="*/ 4 h 26"/>
                  <a:gd name="T20" fmla="*/ 46 w 72"/>
                  <a:gd name="T21" fmla="*/ 0 h 26"/>
                  <a:gd name="T22" fmla="*/ 50 w 72"/>
                  <a:gd name="T23" fmla="*/ 0 h 26"/>
                  <a:gd name="T24" fmla="*/ 60 w 72"/>
                  <a:gd name="T25" fmla="*/ 2 h 26"/>
                  <a:gd name="T26" fmla="*/ 66 w 72"/>
                  <a:gd name="T27" fmla="*/ 2 h 26"/>
                  <a:gd name="T28" fmla="*/ 70 w 72"/>
                  <a:gd name="T29" fmla="*/ 0 h 26"/>
                  <a:gd name="T30" fmla="*/ 72 w 72"/>
                  <a:gd name="T31" fmla="*/ 6 h 26"/>
                  <a:gd name="T32" fmla="*/ 68 w 72"/>
                  <a:gd name="T33" fmla="*/ 12 h 26"/>
                  <a:gd name="T34" fmla="*/ 60 w 72"/>
                  <a:gd name="T35" fmla="*/ 18 h 26"/>
                  <a:gd name="T36" fmla="*/ 50 w 72"/>
                  <a:gd name="T37" fmla="*/ 22 h 26"/>
                  <a:gd name="T38" fmla="*/ 46 w 72"/>
                  <a:gd name="T39" fmla="*/ 22 h 26"/>
                  <a:gd name="T40" fmla="*/ 40 w 72"/>
                  <a:gd name="T41" fmla="*/ 22 h 26"/>
                  <a:gd name="T42" fmla="*/ 36 w 72"/>
                  <a:gd name="T43" fmla="*/ 26 h 26"/>
                  <a:gd name="T44" fmla="*/ 30 w 72"/>
                  <a:gd name="T45" fmla="*/ 26 h 26"/>
                  <a:gd name="T46" fmla="*/ 26 w 72"/>
                  <a:gd name="T47" fmla="*/ 26 h 26"/>
                  <a:gd name="T48" fmla="*/ 22 w 72"/>
                  <a:gd name="T49" fmla="*/ 24 h 26"/>
                  <a:gd name="T50" fmla="*/ 20 w 72"/>
                  <a:gd name="T51" fmla="*/ 22 h 26"/>
                  <a:gd name="T52" fmla="*/ 20 w 72"/>
                  <a:gd name="T53" fmla="*/ 16 h 26"/>
                  <a:gd name="T54" fmla="*/ 6 w 72"/>
                  <a:gd name="T55" fmla="*/ 16 h 26"/>
                  <a:gd name="T56" fmla="*/ 2 w 72"/>
                  <a:gd name="T57" fmla="*/ 14 h 26"/>
                  <a:gd name="T58" fmla="*/ 0 w 72"/>
                  <a:gd name="T59" fmla="*/ 10 h 26"/>
                  <a:gd name="T60" fmla="*/ 0 w 72"/>
                  <a:gd name="T61" fmla="*/ 6 h 26"/>
                  <a:gd name="T62" fmla="*/ 0 w 72"/>
                  <a:gd name="T63" fmla="*/ 4 h 26"/>
                  <a:gd name="T64" fmla="*/ 2 w 72"/>
                  <a:gd name="T65" fmla="*/ 2 h 26"/>
                  <a:gd name="T66" fmla="*/ 8 w 72"/>
                  <a:gd name="T67" fmla="*/ 0 h 26"/>
                  <a:gd name="T68" fmla="*/ 12 w 72"/>
                  <a:gd name="T69" fmla="*/ 2 h 26"/>
                  <a:gd name="T70" fmla="*/ 14 w 72"/>
                  <a:gd name="T71" fmla="*/ 4 h 26"/>
                  <a:gd name="T72" fmla="*/ 18 w 72"/>
                  <a:gd name="T73" fmla="*/ 10 h 26"/>
                  <a:gd name="T74" fmla="*/ 18 w 72"/>
                  <a:gd name="T75" fmla="*/ 8 h 26"/>
                  <a:gd name="T76" fmla="*/ 12 w 72"/>
                  <a:gd name="T77" fmla="*/ 6 h 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2"/>
                  <a:gd name="T118" fmla="*/ 0 h 26"/>
                  <a:gd name="T119" fmla="*/ 72 w 72"/>
                  <a:gd name="T120" fmla="*/ 26 h 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2" h="26">
                    <a:moveTo>
                      <a:pt x="12" y="6"/>
                    </a:moveTo>
                    <a:lnTo>
                      <a:pt x="18" y="10"/>
                    </a:lnTo>
                    <a:lnTo>
                      <a:pt x="24" y="12"/>
                    </a:lnTo>
                    <a:lnTo>
                      <a:pt x="26" y="8"/>
                    </a:lnTo>
                    <a:lnTo>
                      <a:pt x="26" y="6"/>
                    </a:lnTo>
                    <a:lnTo>
                      <a:pt x="28" y="6"/>
                    </a:lnTo>
                    <a:lnTo>
                      <a:pt x="32" y="6"/>
                    </a:lnTo>
                    <a:lnTo>
                      <a:pt x="36" y="8"/>
                    </a:lnTo>
                    <a:lnTo>
                      <a:pt x="42" y="12"/>
                    </a:lnTo>
                    <a:lnTo>
                      <a:pt x="44" y="4"/>
                    </a:lnTo>
                    <a:lnTo>
                      <a:pt x="46" y="0"/>
                    </a:lnTo>
                    <a:lnTo>
                      <a:pt x="50" y="0"/>
                    </a:lnTo>
                    <a:lnTo>
                      <a:pt x="60" y="2"/>
                    </a:lnTo>
                    <a:lnTo>
                      <a:pt x="66" y="2"/>
                    </a:lnTo>
                    <a:lnTo>
                      <a:pt x="70" y="0"/>
                    </a:lnTo>
                    <a:lnTo>
                      <a:pt x="72" y="6"/>
                    </a:lnTo>
                    <a:lnTo>
                      <a:pt x="68" y="12"/>
                    </a:lnTo>
                    <a:lnTo>
                      <a:pt x="60" y="18"/>
                    </a:lnTo>
                    <a:lnTo>
                      <a:pt x="50" y="22"/>
                    </a:lnTo>
                    <a:lnTo>
                      <a:pt x="46" y="22"/>
                    </a:lnTo>
                    <a:lnTo>
                      <a:pt x="40" y="22"/>
                    </a:lnTo>
                    <a:lnTo>
                      <a:pt x="36" y="26"/>
                    </a:lnTo>
                    <a:lnTo>
                      <a:pt x="30" y="26"/>
                    </a:lnTo>
                    <a:lnTo>
                      <a:pt x="26" y="26"/>
                    </a:lnTo>
                    <a:lnTo>
                      <a:pt x="22" y="24"/>
                    </a:lnTo>
                    <a:lnTo>
                      <a:pt x="20" y="22"/>
                    </a:lnTo>
                    <a:lnTo>
                      <a:pt x="20" y="16"/>
                    </a:lnTo>
                    <a:lnTo>
                      <a:pt x="6" y="16"/>
                    </a:lnTo>
                    <a:lnTo>
                      <a:pt x="2" y="14"/>
                    </a:lnTo>
                    <a:lnTo>
                      <a:pt x="0" y="10"/>
                    </a:lnTo>
                    <a:lnTo>
                      <a:pt x="0" y="6"/>
                    </a:lnTo>
                    <a:lnTo>
                      <a:pt x="0" y="4"/>
                    </a:lnTo>
                    <a:lnTo>
                      <a:pt x="2" y="2"/>
                    </a:lnTo>
                    <a:lnTo>
                      <a:pt x="8" y="0"/>
                    </a:lnTo>
                    <a:lnTo>
                      <a:pt x="12" y="2"/>
                    </a:lnTo>
                    <a:lnTo>
                      <a:pt x="14" y="4"/>
                    </a:lnTo>
                    <a:lnTo>
                      <a:pt x="18" y="10"/>
                    </a:lnTo>
                    <a:lnTo>
                      <a:pt x="18" y="8"/>
                    </a:lnTo>
                    <a:lnTo>
                      <a:pt x="12" y="6"/>
                    </a:lnTo>
                    <a:close/>
                  </a:path>
                </a:pathLst>
              </a:custGeom>
              <a:solidFill>
                <a:srgbClr val="C0C0C0"/>
              </a:solidFill>
              <a:ln w="12700">
                <a:solidFill>
                  <a:schemeClr val="bg1"/>
                </a:solidFill>
                <a:round/>
                <a:headEnd/>
                <a:tailEnd/>
              </a:ln>
            </p:spPr>
            <p:txBody>
              <a:bodyPr/>
              <a:lstStyle/>
              <a:p>
                <a:endParaRPr lang="en-GB"/>
              </a:p>
            </p:txBody>
          </p:sp>
          <p:sp>
            <p:nvSpPr>
              <p:cNvPr id="55857" name="Freeform 12"/>
              <p:cNvSpPr>
                <a:spLocks/>
              </p:cNvSpPr>
              <p:nvPr/>
            </p:nvSpPr>
            <p:spPr bwMode="auto">
              <a:xfrm>
                <a:off x="1454" y="657"/>
                <a:ext cx="38" cy="20"/>
              </a:xfrm>
              <a:custGeom>
                <a:avLst/>
                <a:gdLst>
                  <a:gd name="T0" fmla="*/ 34 w 38"/>
                  <a:gd name="T1" fmla="*/ 6 h 20"/>
                  <a:gd name="T2" fmla="*/ 28 w 38"/>
                  <a:gd name="T3" fmla="*/ 10 h 20"/>
                  <a:gd name="T4" fmla="*/ 32 w 38"/>
                  <a:gd name="T5" fmla="*/ 12 h 20"/>
                  <a:gd name="T6" fmla="*/ 38 w 38"/>
                  <a:gd name="T7" fmla="*/ 12 h 20"/>
                  <a:gd name="T8" fmla="*/ 36 w 38"/>
                  <a:gd name="T9" fmla="*/ 18 h 20"/>
                  <a:gd name="T10" fmla="*/ 38 w 38"/>
                  <a:gd name="T11" fmla="*/ 20 h 20"/>
                  <a:gd name="T12" fmla="*/ 16 w 38"/>
                  <a:gd name="T13" fmla="*/ 20 h 20"/>
                  <a:gd name="T14" fmla="*/ 8 w 38"/>
                  <a:gd name="T15" fmla="*/ 14 h 20"/>
                  <a:gd name="T16" fmla="*/ 2 w 38"/>
                  <a:gd name="T17" fmla="*/ 12 h 20"/>
                  <a:gd name="T18" fmla="*/ 0 w 38"/>
                  <a:gd name="T19" fmla="*/ 6 h 20"/>
                  <a:gd name="T20" fmla="*/ 2 w 38"/>
                  <a:gd name="T21" fmla="*/ 2 h 20"/>
                  <a:gd name="T22" fmla="*/ 4 w 38"/>
                  <a:gd name="T23" fmla="*/ 0 h 20"/>
                  <a:gd name="T24" fmla="*/ 8 w 38"/>
                  <a:gd name="T25" fmla="*/ 0 h 20"/>
                  <a:gd name="T26" fmla="*/ 14 w 38"/>
                  <a:gd name="T27" fmla="*/ 0 h 20"/>
                  <a:gd name="T28" fmla="*/ 26 w 38"/>
                  <a:gd name="T29" fmla="*/ 4 h 20"/>
                  <a:gd name="T30" fmla="*/ 34 w 38"/>
                  <a:gd name="T31" fmla="*/ 6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20"/>
                  <a:gd name="T50" fmla="*/ 38 w 38"/>
                  <a:gd name="T51" fmla="*/ 20 h 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20">
                    <a:moveTo>
                      <a:pt x="34" y="6"/>
                    </a:moveTo>
                    <a:lnTo>
                      <a:pt x="28" y="10"/>
                    </a:lnTo>
                    <a:lnTo>
                      <a:pt x="32" y="12"/>
                    </a:lnTo>
                    <a:lnTo>
                      <a:pt x="38" y="12"/>
                    </a:lnTo>
                    <a:lnTo>
                      <a:pt x="36" y="18"/>
                    </a:lnTo>
                    <a:lnTo>
                      <a:pt x="38" y="20"/>
                    </a:lnTo>
                    <a:lnTo>
                      <a:pt x="16" y="20"/>
                    </a:lnTo>
                    <a:lnTo>
                      <a:pt x="8" y="14"/>
                    </a:lnTo>
                    <a:lnTo>
                      <a:pt x="2" y="12"/>
                    </a:lnTo>
                    <a:lnTo>
                      <a:pt x="0" y="6"/>
                    </a:lnTo>
                    <a:lnTo>
                      <a:pt x="2" y="2"/>
                    </a:lnTo>
                    <a:lnTo>
                      <a:pt x="4" y="0"/>
                    </a:lnTo>
                    <a:lnTo>
                      <a:pt x="8" y="0"/>
                    </a:lnTo>
                    <a:lnTo>
                      <a:pt x="14" y="0"/>
                    </a:lnTo>
                    <a:lnTo>
                      <a:pt x="26" y="4"/>
                    </a:lnTo>
                    <a:lnTo>
                      <a:pt x="34" y="6"/>
                    </a:lnTo>
                    <a:close/>
                  </a:path>
                </a:pathLst>
              </a:custGeom>
              <a:solidFill>
                <a:srgbClr val="C0C0C0"/>
              </a:solidFill>
              <a:ln w="12700">
                <a:solidFill>
                  <a:schemeClr val="bg1"/>
                </a:solidFill>
                <a:round/>
                <a:headEnd/>
                <a:tailEnd/>
              </a:ln>
            </p:spPr>
            <p:txBody>
              <a:bodyPr/>
              <a:lstStyle/>
              <a:p>
                <a:endParaRPr lang="en-GB"/>
              </a:p>
            </p:txBody>
          </p:sp>
          <p:sp>
            <p:nvSpPr>
              <p:cNvPr id="55858" name="Freeform 13"/>
              <p:cNvSpPr>
                <a:spLocks/>
              </p:cNvSpPr>
              <p:nvPr/>
            </p:nvSpPr>
            <p:spPr bwMode="auto">
              <a:xfrm>
                <a:off x="1502" y="605"/>
                <a:ext cx="410" cy="92"/>
              </a:xfrm>
              <a:custGeom>
                <a:avLst/>
                <a:gdLst>
                  <a:gd name="T0" fmla="*/ 182 w 410"/>
                  <a:gd name="T1" fmla="*/ 62 h 92"/>
                  <a:gd name="T2" fmla="*/ 170 w 410"/>
                  <a:gd name="T3" fmla="*/ 54 h 92"/>
                  <a:gd name="T4" fmla="*/ 166 w 410"/>
                  <a:gd name="T5" fmla="*/ 70 h 92"/>
                  <a:gd name="T6" fmla="*/ 158 w 410"/>
                  <a:gd name="T7" fmla="*/ 78 h 92"/>
                  <a:gd name="T8" fmla="*/ 150 w 410"/>
                  <a:gd name="T9" fmla="*/ 78 h 92"/>
                  <a:gd name="T10" fmla="*/ 142 w 410"/>
                  <a:gd name="T11" fmla="*/ 72 h 92"/>
                  <a:gd name="T12" fmla="*/ 146 w 410"/>
                  <a:gd name="T13" fmla="*/ 76 h 92"/>
                  <a:gd name="T14" fmla="*/ 142 w 410"/>
                  <a:gd name="T15" fmla="*/ 88 h 92"/>
                  <a:gd name="T16" fmla="*/ 124 w 410"/>
                  <a:gd name="T17" fmla="*/ 92 h 92"/>
                  <a:gd name="T18" fmla="*/ 114 w 410"/>
                  <a:gd name="T19" fmla="*/ 88 h 92"/>
                  <a:gd name="T20" fmla="*/ 50 w 410"/>
                  <a:gd name="T21" fmla="*/ 86 h 92"/>
                  <a:gd name="T22" fmla="*/ 30 w 410"/>
                  <a:gd name="T23" fmla="*/ 88 h 92"/>
                  <a:gd name="T24" fmla="*/ 26 w 410"/>
                  <a:gd name="T25" fmla="*/ 86 h 92"/>
                  <a:gd name="T26" fmla="*/ 26 w 410"/>
                  <a:gd name="T27" fmla="*/ 78 h 92"/>
                  <a:gd name="T28" fmla="*/ 38 w 410"/>
                  <a:gd name="T29" fmla="*/ 78 h 92"/>
                  <a:gd name="T30" fmla="*/ 56 w 410"/>
                  <a:gd name="T31" fmla="*/ 74 h 92"/>
                  <a:gd name="T32" fmla="*/ 62 w 410"/>
                  <a:gd name="T33" fmla="*/ 66 h 92"/>
                  <a:gd name="T34" fmla="*/ 74 w 410"/>
                  <a:gd name="T35" fmla="*/ 68 h 92"/>
                  <a:gd name="T36" fmla="*/ 82 w 410"/>
                  <a:gd name="T37" fmla="*/ 72 h 92"/>
                  <a:gd name="T38" fmla="*/ 82 w 410"/>
                  <a:gd name="T39" fmla="*/ 64 h 92"/>
                  <a:gd name="T40" fmla="*/ 78 w 410"/>
                  <a:gd name="T41" fmla="*/ 54 h 92"/>
                  <a:gd name="T42" fmla="*/ 70 w 410"/>
                  <a:gd name="T43" fmla="*/ 54 h 92"/>
                  <a:gd name="T44" fmla="*/ 54 w 410"/>
                  <a:gd name="T45" fmla="*/ 56 h 92"/>
                  <a:gd name="T46" fmla="*/ 38 w 410"/>
                  <a:gd name="T47" fmla="*/ 58 h 92"/>
                  <a:gd name="T48" fmla="*/ 12 w 410"/>
                  <a:gd name="T49" fmla="*/ 56 h 92"/>
                  <a:gd name="T50" fmla="*/ 4 w 410"/>
                  <a:gd name="T51" fmla="*/ 50 h 92"/>
                  <a:gd name="T52" fmla="*/ 0 w 410"/>
                  <a:gd name="T53" fmla="*/ 42 h 92"/>
                  <a:gd name="T54" fmla="*/ 8 w 410"/>
                  <a:gd name="T55" fmla="*/ 34 h 92"/>
                  <a:gd name="T56" fmla="*/ 46 w 410"/>
                  <a:gd name="T57" fmla="*/ 26 h 92"/>
                  <a:gd name="T58" fmla="*/ 84 w 410"/>
                  <a:gd name="T59" fmla="*/ 28 h 92"/>
                  <a:gd name="T60" fmla="*/ 104 w 410"/>
                  <a:gd name="T61" fmla="*/ 38 h 92"/>
                  <a:gd name="T62" fmla="*/ 112 w 410"/>
                  <a:gd name="T63" fmla="*/ 40 h 92"/>
                  <a:gd name="T64" fmla="*/ 116 w 410"/>
                  <a:gd name="T65" fmla="*/ 32 h 92"/>
                  <a:gd name="T66" fmla="*/ 126 w 410"/>
                  <a:gd name="T67" fmla="*/ 28 h 92"/>
                  <a:gd name="T68" fmla="*/ 142 w 410"/>
                  <a:gd name="T69" fmla="*/ 34 h 92"/>
                  <a:gd name="T70" fmla="*/ 154 w 410"/>
                  <a:gd name="T71" fmla="*/ 38 h 92"/>
                  <a:gd name="T72" fmla="*/ 150 w 410"/>
                  <a:gd name="T73" fmla="*/ 32 h 92"/>
                  <a:gd name="T74" fmla="*/ 130 w 410"/>
                  <a:gd name="T75" fmla="*/ 26 h 92"/>
                  <a:gd name="T76" fmla="*/ 106 w 410"/>
                  <a:gd name="T77" fmla="*/ 26 h 92"/>
                  <a:gd name="T78" fmla="*/ 88 w 410"/>
                  <a:gd name="T79" fmla="*/ 26 h 92"/>
                  <a:gd name="T80" fmla="*/ 84 w 410"/>
                  <a:gd name="T81" fmla="*/ 22 h 92"/>
                  <a:gd name="T82" fmla="*/ 90 w 410"/>
                  <a:gd name="T83" fmla="*/ 14 h 92"/>
                  <a:gd name="T84" fmla="*/ 136 w 410"/>
                  <a:gd name="T85" fmla="*/ 14 h 92"/>
                  <a:gd name="T86" fmla="*/ 152 w 410"/>
                  <a:gd name="T87" fmla="*/ 10 h 92"/>
                  <a:gd name="T88" fmla="*/ 170 w 410"/>
                  <a:gd name="T89" fmla="*/ 8 h 92"/>
                  <a:gd name="T90" fmla="*/ 180 w 410"/>
                  <a:gd name="T91" fmla="*/ 10 h 92"/>
                  <a:gd name="T92" fmla="*/ 186 w 410"/>
                  <a:gd name="T93" fmla="*/ 12 h 92"/>
                  <a:gd name="T94" fmla="*/ 218 w 410"/>
                  <a:gd name="T95" fmla="*/ 4 h 92"/>
                  <a:gd name="T96" fmla="*/ 272 w 410"/>
                  <a:gd name="T97" fmla="*/ 0 h 92"/>
                  <a:gd name="T98" fmla="*/ 352 w 410"/>
                  <a:gd name="T99" fmla="*/ 2 h 92"/>
                  <a:gd name="T100" fmla="*/ 392 w 410"/>
                  <a:gd name="T101" fmla="*/ 6 h 92"/>
                  <a:gd name="T102" fmla="*/ 396 w 410"/>
                  <a:gd name="T103" fmla="*/ 18 h 92"/>
                  <a:gd name="T104" fmla="*/ 358 w 410"/>
                  <a:gd name="T105" fmla="*/ 26 h 92"/>
                  <a:gd name="T106" fmla="*/ 340 w 410"/>
                  <a:gd name="T107" fmla="*/ 26 h 92"/>
                  <a:gd name="T108" fmla="*/ 334 w 410"/>
                  <a:gd name="T109" fmla="*/ 26 h 92"/>
                  <a:gd name="T110" fmla="*/ 334 w 410"/>
                  <a:gd name="T111" fmla="*/ 28 h 92"/>
                  <a:gd name="T112" fmla="*/ 304 w 410"/>
                  <a:gd name="T113" fmla="*/ 28 h 92"/>
                  <a:gd name="T114" fmla="*/ 282 w 410"/>
                  <a:gd name="T115" fmla="*/ 34 h 92"/>
                  <a:gd name="T116" fmla="*/ 258 w 410"/>
                  <a:gd name="T117" fmla="*/ 40 h 92"/>
                  <a:gd name="T118" fmla="*/ 232 w 410"/>
                  <a:gd name="T119" fmla="*/ 40 h 92"/>
                  <a:gd name="T120" fmla="*/ 224 w 410"/>
                  <a:gd name="T121" fmla="*/ 44 h 92"/>
                  <a:gd name="T122" fmla="*/ 212 w 410"/>
                  <a:gd name="T123" fmla="*/ 56 h 92"/>
                  <a:gd name="T124" fmla="*/ 188 w 410"/>
                  <a:gd name="T125" fmla="*/ 64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0"/>
                  <a:gd name="T190" fmla="*/ 0 h 92"/>
                  <a:gd name="T191" fmla="*/ 410 w 410"/>
                  <a:gd name="T192" fmla="*/ 92 h 9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0" h="92">
                    <a:moveTo>
                      <a:pt x="188" y="64"/>
                    </a:moveTo>
                    <a:lnTo>
                      <a:pt x="182" y="62"/>
                    </a:lnTo>
                    <a:lnTo>
                      <a:pt x="176" y="54"/>
                    </a:lnTo>
                    <a:lnTo>
                      <a:pt x="170" y="54"/>
                    </a:lnTo>
                    <a:lnTo>
                      <a:pt x="168" y="62"/>
                    </a:lnTo>
                    <a:lnTo>
                      <a:pt x="166" y="70"/>
                    </a:lnTo>
                    <a:lnTo>
                      <a:pt x="162" y="76"/>
                    </a:lnTo>
                    <a:lnTo>
                      <a:pt x="158" y="78"/>
                    </a:lnTo>
                    <a:lnTo>
                      <a:pt x="154" y="78"/>
                    </a:lnTo>
                    <a:lnTo>
                      <a:pt x="150" y="78"/>
                    </a:lnTo>
                    <a:lnTo>
                      <a:pt x="146" y="74"/>
                    </a:lnTo>
                    <a:lnTo>
                      <a:pt x="142" y="72"/>
                    </a:lnTo>
                    <a:lnTo>
                      <a:pt x="136" y="72"/>
                    </a:lnTo>
                    <a:lnTo>
                      <a:pt x="146" y="76"/>
                    </a:lnTo>
                    <a:lnTo>
                      <a:pt x="154" y="80"/>
                    </a:lnTo>
                    <a:lnTo>
                      <a:pt x="142" y="88"/>
                    </a:lnTo>
                    <a:lnTo>
                      <a:pt x="130" y="92"/>
                    </a:lnTo>
                    <a:lnTo>
                      <a:pt x="124" y="92"/>
                    </a:lnTo>
                    <a:lnTo>
                      <a:pt x="120" y="90"/>
                    </a:lnTo>
                    <a:lnTo>
                      <a:pt x="114" y="88"/>
                    </a:lnTo>
                    <a:lnTo>
                      <a:pt x="110" y="86"/>
                    </a:lnTo>
                    <a:lnTo>
                      <a:pt x="50" y="86"/>
                    </a:lnTo>
                    <a:lnTo>
                      <a:pt x="34" y="88"/>
                    </a:lnTo>
                    <a:lnTo>
                      <a:pt x="30" y="88"/>
                    </a:lnTo>
                    <a:lnTo>
                      <a:pt x="28" y="88"/>
                    </a:lnTo>
                    <a:lnTo>
                      <a:pt x="26" y="86"/>
                    </a:lnTo>
                    <a:lnTo>
                      <a:pt x="24" y="82"/>
                    </a:lnTo>
                    <a:lnTo>
                      <a:pt x="26" y="78"/>
                    </a:lnTo>
                    <a:lnTo>
                      <a:pt x="28" y="76"/>
                    </a:lnTo>
                    <a:lnTo>
                      <a:pt x="38" y="78"/>
                    </a:lnTo>
                    <a:lnTo>
                      <a:pt x="54" y="82"/>
                    </a:lnTo>
                    <a:lnTo>
                      <a:pt x="56" y="74"/>
                    </a:lnTo>
                    <a:lnTo>
                      <a:pt x="58" y="70"/>
                    </a:lnTo>
                    <a:lnTo>
                      <a:pt x="62" y="66"/>
                    </a:lnTo>
                    <a:lnTo>
                      <a:pt x="70" y="66"/>
                    </a:lnTo>
                    <a:lnTo>
                      <a:pt x="74" y="68"/>
                    </a:lnTo>
                    <a:lnTo>
                      <a:pt x="78" y="70"/>
                    </a:lnTo>
                    <a:lnTo>
                      <a:pt x="82" y="72"/>
                    </a:lnTo>
                    <a:lnTo>
                      <a:pt x="86" y="72"/>
                    </a:lnTo>
                    <a:lnTo>
                      <a:pt x="82" y="64"/>
                    </a:lnTo>
                    <a:lnTo>
                      <a:pt x="80" y="58"/>
                    </a:lnTo>
                    <a:lnTo>
                      <a:pt x="78" y="54"/>
                    </a:lnTo>
                    <a:lnTo>
                      <a:pt x="70" y="56"/>
                    </a:lnTo>
                    <a:lnTo>
                      <a:pt x="70" y="54"/>
                    </a:lnTo>
                    <a:lnTo>
                      <a:pt x="68" y="52"/>
                    </a:lnTo>
                    <a:lnTo>
                      <a:pt x="54" y="56"/>
                    </a:lnTo>
                    <a:lnTo>
                      <a:pt x="46" y="58"/>
                    </a:lnTo>
                    <a:lnTo>
                      <a:pt x="38" y="58"/>
                    </a:lnTo>
                    <a:lnTo>
                      <a:pt x="24" y="58"/>
                    </a:lnTo>
                    <a:lnTo>
                      <a:pt x="12" y="56"/>
                    </a:lnTo>
                    <a:lnTo>
                      <a:pt x="8" y="54"/>
                    </a:lnTo>
                    <a:lnTo>
                      <a:pt x="4" y="50"/>
                    </a:lnTo>
                    <a:lnTo>
                      <a:pt x="2" y="46"/>
                    </a:lnTo>
                    <a:lnTo>
                      <a:pt x="0" y="42"/>
                    </a:lnTo>
                    <a:lnTo>
                      <a:pt x="2" y="38"/>
                    </a:lnTo>
                    <a:lnTo>
                      <a:pt x="8" y="34"/>
                    </a:lnTo>
                    <a:lnTo>
                      <a:pt x="26" y="28"/>
                    </a:lnTo>
                    <a:lnTo>
                      <a:pt x="46" y="26"/>
                    </a:lnTo>
                    <a:lnTo>
                      <a:pt x="62" y="24"/>
                    </a:lnTo>
                    <a:lnTo>
                      <a:pt x="84" y="28"/>
                    </a:lnTo>
                    <a:lnTo>
                      <a:pt x="96" y="34"/>
                    </a:lnTo>
                    <a:lnTo>
                      <a:pt x="104" y="38"/>
                    </a:lnTo>
                    <a:lnTo>
                      <a:pt x="106" y="40"/>
                    </a:lnTo>
                    <a:lnTo>
                      <a:pt x="112" y="40"/>
                    </a:lnTo>
                    <a:lnTo>
                      <a:pt x="112" y="36"/>
                    </a:lnTo>
                    <a:lnTo>
                      <a:pt x="116" y="32"/>
                    </a:lnTo>
                    <a:lnTo>
                      <a:pt x="120" y="30"/>
                    </a:lnTo>
                    <a:lnTo>
                      <a:pt x="126" y="28"/>
                    </a:lnTo>
                    <a:lnTo>
                      <a:pt x="136" y="30"/>
                    </a:lnTo>
                    <a:lnTo>
                      <a:pt x="142" y="34"/>
                    </a:lnTo>
                    <a:lnTo>
                      <a:pt x="146" y="38"/>
                    </a:lnTo>
                    <a:lnTo>
                      <a:pt x="154" y="38"/>
                    </a:lnTo>
                    <a:lnTo>
                      <a:pt x="152" y="34"/>
                    </a:lnTo>
                    <a:lnTo>
                      <a:pt x="150" y="32"/>
                    </a:lnTo>
                    <a:lnTo>
                      <a:pt x="140" y="26"/>
                    </a:lnTo>
                    <a:lnTo>
                      <a:pt x="130" y="26"/>
                    </a:lnTo>
                    <a:lnTo>
                      <a:pt x="122" y="26"/>
                    </a:lnTo>
                    <a:lnTo>
                      <a:pt x="106" y="26"/>
                    </a:lnTo>
                    <a:lnTo>
                      <a:pt x="94" y="26"/>
                    </a:lnTo>
                    <a:lnTo>
                      <a:pt x="88" y="26"/>
                    </a:lnTo>
                    <a:lnTo>
                      <a:pt x="86" y="24"/>
                    </a:lnTo>
                    <a:lnTo>
                      <a:pt x="84" y="22"/>
                    </a:lnTo>
                    <a:lnTo>
                      <a:pt x="86" y="16"/>
                    </a:lnTo>
                    <a:lnTo>
                      <a:pt x="90" y="14"/>
                    </a:lnTo>
                    <a:lnTo>
                      <a:pt x="100" y="14"/>
                    </a:lnTo>
                    <a:lnTo>
                      <a:pt x="136" y="14"/>
                    </a:lnTo>
                    <a:lnTo>
                      <a:pt x="144" y="12"/>
                    </a:lnTo>
                    <a:lnTo>
                      <a:pt x="152" y="10"/>
                    </a:lnTo>
                    <a:lnTo>
                      <a:pt x="160" y="8"/>
                    </a:lnTo>
                    <a:lnTo>
                      <a:pt x="170" y="8"/>
                    </a:lnTo>
                    <a:lnTo>
                      <a:pt x="176" y="8"/>
                    </a:lnTo>
                    <a:lnTo>
                      <a:pt x="180" y="10"/>
                    </a:lnTo>
                    <a:lnTo>
                      <a:pt x="182" y="12"/>
                    </a:lnTo>
                    <a:lnTo>
                      <a:pt x="186" y="12"/>
                    </a:lnTo>
                    <a:lnTo>
                      <a:pt x="202" y="8"/>
                    </a:lnTo>
                    <a:lnTo>
                      <a:pt x="218" y="4"/>
                    </a:lnTo>
                    <a:lnTo>
                      <a:pt x="244" y="2"/>
                    </a:lnTo>
                    <a:lnTo>
                      <a:pt x="272" y="0"/>
                    </a:lnTo>
                    <a:lnTo>
                      <a:pt x="330" y="2"/>
                    </a:lnTo>
                    <a:lnTo>
                      <a:pt x="352" y="2"/>
                    </a:lnTo>
                    <a:lnTo>
                      <a:pt x="372" y="2"/>
                    </a:lnTo>
                    <a:lnTo>
                      <a:pt x="392" y="6"/>
                    </a:lnTo>
                    <a:lnTo>
                      <a:pt x="410" y="12"/>
                    </a:lnTo>
                    <a:lnTo>
                      <a:pt x="396" y="18"/>
                    </a:lnTo>
                    <a:lnTo>
                      <a:pt x="378" y="24"/>
                    </a:lnTo>
                    <a:lnTo>
                      <a:pt x="358" y="26"/>
                    </a:lnTo>
                    <a:lnTo>
                      <a:pt x="348" y="26"/>
                    </a:lnTo>
                    <a:lnTo>
                      <a:pt x="340" y="26"/>
                    </a:lnTo>
                    <a:lnTo>
                      <a:pt x="326" y="26"/>
                    </a:lnTo>
                    <a:lnTo>
                      <a:pt x="334" y="26"/>
                    </a:lnTo>
                    <a:lnTo>
                      <a:pt x="342" y="26"/>
                    </a:lnTo>
                    <a:lnTo>
                      <a:pt x="334" y="28"/>
                    </a:lnTo>
                    <a:lnTo>
                      <a:pt x="324" y="28"/>
                    </a:lnTo>
                    <a:lnTo>
                      <a:pt x="304" y="28"/>
                    </a:lnTo>
                    <a:lnTo>
                      <a:pt x="292" y="30"/>
                    </a:lnTo>
                    <a:lnTo>
                      <a:pt x="282" y="34"/>
                    </a:lnTo>
                    <a:lnTo>
                      <a:pt x="270" y="38"/>
                    </a:lnTo>
                    <a:lnTo>
                      <a:pt x="258" y="40"/>
                    </a:lnTo>
                    <a:lnTo>
                      <a:pt x="238" y="40"/>
                    </a:lnTo>
                    <a:lnTo>
                      <a:pt x="232" y="40"/>
                    </a:lnTo>
                    <a:lnTo>
                      <a:pt x="226" y="40"/>
                    </a:lnTo>
                    <a:lnTo>
                      <a:pt x="224" y="44"/>
                    </a:lnTo>
                    <a:lnTo>
                      <a:pt x="222" y="48"/>
                    </a:lnTo>
                    <a:lnTo>
                      <a:pt x="212" y="56"/>
                    </a:lnTo>
                    <a:lnTo>
                      <a:pt x="198" y="62"/>
                    </a:lnTo>
                    <a:lnTo>
                      <a:pt x="188" y="64"/>
                    </a:lnTo>
                    <a:close/>
                  </a:path>
                </a:pathLst>
              </a:custGeom>
              <a:solidFill>
                <a:srgbClr val="C0C0C0"/>
              </a:solidFill>
              <a:ln w="12700">
                <a:solidFill>
                  <a:schemeClr val="bg1"/>
                </a:solidFill>
                <a:round/>
                <a:headEnd/>
                <a:tailEnd/>
              </a:ln>
            </p:spPr>
            <p:txBody>
              <a:bodyPr/>
              <a:lstStyle/>
              <a:p>
                <a:endParaRPr lang="en-GB"/>
              </a:p>
            </p:txBody>
          </p:sp>
          <p:sp>
            <p:nvSpPr>
              <p:cNvPr id="55859" name="Freeform 14"/>
              <p:cNvSpPr>
                <a:spLocks/>
              </p:cNvSpPr>
              <p:nvPr/>
            </p:nvSpPr>
            <p:spPr bwMode="auto">
              <a:xfrm>
                <a:off x="1442" y="733"/>
                <a:ext cx="306" cy="202"/>
              </a:xfrm>
              <a:custGeom>
                <a:avLst/>
                <a:gdLst>
                  <a:gd name="T0" fmla="*/ 132 w 306"/>
                  <a:gd name="T1" fmla="*/ 10 h 202"/>
                  <a:gd name="T2" fmla="*/ 142 w 306"/>
                  <a:gd name="T3" fmla="*/ 2 h 202"/>
                  <a:gd name="T4" fmla="*/ 170 w 306"/>
                  <a:gd name="T5" fmla="*/ 4 h 202"/>
                  <a:gd name="T6" fmla="*/ 186 w 306"/>
                  <a:gd name="T7" fmla="*/ 14 h 202"/>
                  <a:gd name="T8" fmla="*/ 186 w 306"/>
                  <a:gd name="T9" fmla="*/ 20 h 202"/>
                  <a:gd name="T10" fmla="*/ 198 w 306"/>
                  <a:gd name="T11" fmla="*/ 30 h 202"/>
                  <a:gd name="T12" fmla="*/ 210 w 306"/>
                  <a:gd name="T13" fmla="*/ 36 h 202"/>
                  <a:gd name="T14" fmla="*/ 228 w 306"/>
                  <a:gd name="T15" fmla="*/ 38 h 202"/>
                  <a:gd name="T16" fmla="*/ 254 w 306"/>
                  <a:gd name="T17" fmla="*/ 68 h 202"/>
                  <a:gd name="T18" fmla="*/ 234 w 306"/>
                  <a:gd name="T19" fmla="*/ 78 h 202"/>
                  <a:gd name="T20" fmla="*/ 252 w 306"/>
                  <a:gd name="T21" fmla="*/ 88 h 202"/>
                  <a:gd name="T22" fmla="*/ 278 w 306"/>
                  <a:gd name="T23" fmla="*/ 104 h 202"/>
                  <a:gd name="T24" fmla="*/ 288 w 306"/>
                  <a:gd name="T25" fmla="*/ 112 h 202"/>
                  <a:gd name="T26" fmla="*/ 302 w 306"/>
                  <a:gd name="T27" fmla="*/ 114 h 202"/>
                  <a:gd name="T28" fmla="*/ 296 w 306"/>
                  <a:gd name="T29" fmla="*/ 122 h 202"/>
                  <a:gd name="T30" fmla="*/ 282 w 306"/>
                  <a:gd name="T31" fmla="*/ 132 h 202"/>
                  <a:gd name="T32" fmla="*/ 264 w 306"/>
                  <a:gd name="T33" fmla="*/ 142 h 202"/>
                  <a:gd name="T34" fmla="*/ 250 w 306"/>
                  <a:gd name="T35" fmla="*/ 142 h 202"/>
                  <a:gd name="T36" fmla="*/ 246 w 306"/>
                  <a:gd name="T37" fmla="*/ 128 h 202"/>
                  <a:gd name="T38" fmla="*/ 228 w 306"/>
                  <a:gd name="T39" fmla="*/ 126 h 202"/>
                  <a:gd name="T40" fmla="*/ 212 w 306"/>
                  <a:gd name="T41" fmla="*/ 130 h 202"/>
                  <a:gd name="T42" fmla="*/ 222 w 306"/>
                  <a:gd name="T43" fmla="*/ 138 h 202"/>
                  <a:gd name="T44" fmla="*/ 236 w 306"/>
                  <a:gd name="T45" fmla="*/ 154 h 202"/>
                  <a:gd name="T46" fmla="*/ 234 w 306"/>
                  <a:gd name="T47" fmla="*/ 176 h 202"/>
                  <a:gd name="T48" fmla="*/ 236 w 306"/>
                  <a:gd name="T49" fmla="*/ 190 h 202"/>
                  <a:gd name="T50" fmla="*/ 210 w 306"/>
                  <a:gd name="T51" fmla="*/ 178 h 202"/>
                  <a:gd name="T52" fmla="*/ 202 w 306"/>
                  <a:gd name="T53" fmla="*/ 170 h 202"/>
                  <a:gd name="T54" fmla="*/ 186 w 306"/>
                  <a:gd name="T55" fmla="*/ 170 h 202"/>
                  <a:gd name="T56" fmla="*/ 208 w 306"/>
                  <a:gd name="T57" fmla="*/ 200 h 202"/>
                  <a:gd name="T58" fmla="*/ 188 w 306"/>
                  <a:gd name="T59" fmla="*/ 196 h 202"/>
                  <a:gd name="T60" fmla="*/ 142 w 306"/>
                  <a:gd name="T61" fmla="*/ 184 h 202"/>
                  <a:gd name="T62" fmla="*/ 144 w 306"/>
                  <a:gd name="T63" fmla="*/ 174 h 202"/>
                  <a:gd name="T64" fmla="*/ 142 w 306"/>
                  <a:gd name="T65" fmla="*/ 168 h 202"/>
                  <a:gd name="T66" fmla="*/ 130 w 306"/>
                  <a:gd name="T67" fmla="*/ 154 h 202"/>
                  <a:gd name="T68" fmla="*/ 94 w 306"/>
                  <a:gd name="T69" fmla="*/ 156 h 202"/>
                  <a:gd name="T70" fmla="*/ 68 w 306"/>
                  <a:gd name="T71" fmla="*/ 158 h 202"/>
                  <a:gd name="T72" fmla="*/ 66 w 306"/>
                  <a:gd name="T73" fmla="*/ 152 h 202"/>
                  <a:gd name="T74" fmla="*/ 92 w 306"/>
                  <a:gd name="T75" fmla="*/ 136 h 202"/>
                  <a:gd name="T76" fmla="*/ 112 w 306"/>
                  <a:gd name="T77" fmla="*/ 142 h 202"/>
                  <a:gd name="T78" fmla="*/ 130 w 306"/>
                  <a:gd name="T79" fmla="*/ 136 h 202"/>
                  <a:gd name="T80" fmla="*/ 144 w 306"/>
                  <a:gd name="T81" fmla="*/ 124 h 202"/>
                  <a:gd name="T82" fmla="*/ 164 w 306"/>
                  <a:gd name="T83" fmla="*/ 90 h 202"/>
                  <a:gd name="T84" fmla="*/ 154 w 306"/>
                  <a:gd name="T85" fmla="*/ 80 h 202"/>
                  <a:gd name="T86" fmla="*/ 144 w 306"/>
                  <a:gd name="T87" fmla="*/ 78 h 202"/>
                  <a:gd name="T88" fmla="*/ 136 w 306"/>
                  <a:gd name="T89" fmla="*/ 66 h 202"/>
                  <a:gd name="T90" fmla="*/ 120 w 306"/>
                  <a:gd name="T91" fmla="*/ 58 h 202"/>
                  <a:gd name="T92" fmla="*/ 108 w 306"/>
                  <a:gd name="T93" fmla="*/ 66 h 202"/>
                  <a:gd name="T94" fmla="*/ 96 w 306"/>
                  <a:gd name="T95" fmla="*/ 70 h 202"/>
                  <a:gd name="T96" fmla="*/ 82 w 306"/>
                  <a:gd name="T97" fmla="*/ 62 h 202"/>
                  <a:gd name="T98" fmla="*/ 34 w 306"/>
                  <a:gd name="T99" fmla="*/ 60 h 202"/>
                  <a:gd name="T100" fmla="*/ 24 w 306"/>
                  <a:gd name="T101" fmla="*/ 48 h 202"/>
                  <a:gd name="T102" fmla="*/ 12 w 306"/>
                  <a:gd name="T103" fmla="*/ 54 h 202"/>
                  <a:gd name="T104" fmla="*/ 2 w 306"/>
                  <a:gd name="T105" fmla="*/ 50 h 202"/>
                  <a:gd name="T106" fmla="*/ 16 w 306"/>
                  <a:gd name="T107" fmla="*/ 42 h 202"/>
                  <a:gd name="T108" fmla="*/ 4 w 306"/>
                  <a:gd name="T109" fmla="*/ 32 h 202"/>
                  <a:gd name="T110" fmla="*/ 14 w 306"/>
                  <a:gd name="T111" fmla="*/ 18 h 202"/>
                  <a:gd name="T112" fmla="*/ 60 w 306"/>
                  <a:gd name="T113" fmla="*/ 6 h 202"/>
                  <a:gd name="T114" fmla="*/ 88 w 306"/>
                  <a:gd name="T115" fmla="*/ 0 h 202"/>
                  <a:gd name="T116" fmla="*/ 68 w 306"/>
                  <a:gd name="T117" fmla="*/ 12 h 202"/>
                  <a:gd name="T118" fmla="*/ 54 w 306"/>
                  <a:gd name="T119" fmla="*/ 22 h 202"/>
                  <a:gd name="T120" fmla="*/ 64 w 306"/>
                  <a:gd name="T121" fmla="*/ 24 h 202"/>
                  <a:gd name="T122" fmla="*/ 82 w 306"/>
                  <a:gd name="T123" fmla="*/ 12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6"/>
                  <a:gd name="T187" fmla="*/ 0 h 202"/>
                  <a:gd name="T188" fmla="*/ 306 w 30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6" h="202">
                    <a:moveTo>
                      <a:pt x="122" y="0"/>
                    </a:moveTo>
                    <a:lnTo>
                      <a:pt x="134" y="0"/>
                    </a:lnTo>
                    <a:lnTo>
                      <a:pt x="132" y="10"/>
                    </a:lnTo>
                    <a:lnTo>
                      <a:pt x="136" y="8"/>
                    </a:lnTo>
                    <a:lnTo>
                      <a:pt x="140" y="4"/>
                    </a:lnTo>
                    <a:lnTo>
                      <a:pt x="142" y="2"/>
                    </a:lnTo>
                    <a:lnTo>
                      <a:pt x="148" y="0"/>
                    </a:lnTo>
                    <a:lnTo>
                      <a:pt x="158" y="0"/>
                    </a:lnTo>
                    <a:lnTo>
                      <a:pt x="170" y="4"/>
                    </a:lnTo>
                    <a:lnTo>
                      <a:pt x="180" y="8"/>
                    </a:lnTo>
                    <a:lnTo>
                      <a:pt x="184" y="12"/>
                    </a:lnTo>
                    <a:lnTo>
                      <a:pt x="186" y="14"/>
                    </a:lnTo>
                    <a:lnTo>
                      <a:pt x="152" y="20"/>
                    </a:lnTo>
                    <a:lnTo>
                      <a:pt x="170" y="22"/>
                    </a:lnTo>
                    <a:lnTo>
                      <a:pt x="186" y="20"/>
                    </a:lnTo>
                    <a:lnTo>
                      <a:pt x="190" y="22"/>
                    </a:lnTo>
                    <a:lnTo>
                      <a:pt x="194" y="24"/>
                    </a:lnTo>
                    <a:lnTo>
                      <a:pt x="198" y="30"/>
                    </a:lnTo>
                    <a:lnTo>
                      <a:pt x="200" y="36"/>
                    </a:lnTo>
                    <a:lnTo>
                      <a:pt x="204" y="42"/>
                    </a:lnTo>
                    <a:lnTo>
                      <a:pt x="210" y="36"/>
                    </a:lnTo>
                    <a:lnTo>
                      <a:pt x="214" y="34"/>
                    </a:lnTo>
                    <a:lnTo>
                      <a:pt x="218" y="34"/>
                    </a:lnTo>
                    <a:lnTo>
                      <a:pt x="228" y="38"/>
                    </a:lnTo>
                    <a:lnTo>
                      <a:pt x="242" y="46"/>
                    </a:lnTo>
                    <a:lnTo>
                      <a:pt x="264" y="62"/>
                    </a:lnTo>
                    <a:lnTo>
                      <a:pt x="254" y="68"/>
                    </a:lnTo>
                    <a:lnTo>
                      <a:pt x="248" y="72"/>
                    </a:lnTo>
                    <a:lnTo>
                      <a:pt x="246" y="78"/>
                    </a:lnTo>
                    <a:lnTo>
                      <a:pt x="234" y="78"/>
                    </a:lnTo>
                    <a:lnTo>
                      <a:pt x="234" y="84"/>
                    </a:lnTo>
                    <a:lnTo>
                      <a:pt x="242" y="84"/>
                    </a:lnTo>
                    <a:lnTo>
                      <a:pt x="252" y="88"/>
                    </a:lnTo>
                    <a:lnTo>
                      <a:pt x="264" y="92"/>
                    </a:lnTo>
                    <a:lnTo>
                      <a:pt x="276" y="100"/>
                    </a:lnTo>
                    <a:lnTo>
                      <a:pt x="278" y="104"/>
                    </a:lnTo>
                    <a:lnTo>
                      <a:pt x="278" y="108"/>
                    </a:lnTo>
                    <a:lnTo>
                      <a:pt x="284" y="110"/>
                    </a:lnTo>
                    <a:lnTo>
                      <a:pt x="288" y="112"/>
                    </a:lnTo>
                    <a:lnTo>
                      <a:pt x="292" y="114"/>
                    </a:lnTo>
                    <a:lnTo>
                      <a:pt x="296" y="114"/>
                    </a:lnTo>
                    <a:lnTo>
                      <a:pt x="302" y="114"/>
                    </a:lnTo>
                    <a:lnTo>
                      <a:pt x="306" y="112"/>
                    </a:lnTo>
                    <a:lnTo>
                      <a:pt x="306" y="120"/>
                    </a:lnTo>
                    <a:lnTo>
                      <a:pt x="296" y="122"/>
                    </a:lnTo>
                    <a:lnTo>
                      <a:pt x="288" y="124"/>
                    </a:lnTo>
                    <a:lnTo>
                      <a:pt x="288" y="134"/>
                    </a:lnTo>
                    <a:lnTo>
                      <a:pt x="282" y="132"/>
                    </a:lnTo>
                    <a:lnTo>
                      <a:pt x="278" y="130"/>
                    </a:lnTo>
                    <a:lnTo>
                      <a:pt x="270" y="138"/>
                    </a:lnTo>
                    <a:lnTo>
                      <a:pt x="264" y="142"/>
                    </a:lnTo>
                    <a:lnTo>
                      <a:pt x="260" y="144"/>
                    </a:lnTo>
                    <a:lnTo>
                      <a:pt x="254" y="144"/>
                    </a:lnTo>
                    <a:lnTo>
                      <a:pt x="250" y="142"/>
                    </a:lnTo>
                    <a:lnTo>
                      <a:pt x="248" y="138"/>
                    </a:lnTo>
                    <a:lnTo>
                      <a:pt x="246" y="136"/>
                    </a:lnTo>
                    <a:lnTo>
                      <a:pt x="246" y="128"/>
                    </a:lnTo>
                    <a:lnTo>
                      <a:pt x="242" y="120"/>
                    </a:lnTo>
                    <a:lnTo>
                      <a:pt x="226" y="120"/>
                    </a:lnTo>
                    <a:lnTo>
                      <a:pt x="228" y="126"/>
                    </a:lnTo>
                    <a:lnTo>
                      <a:pt x="224" y="128"/>
                    </a:lnTo>
                    <a:lnTo>
                      <a:pt x="220" y="128"/>
                    </a:lnTo>
                    <a:lnTo>
                      <a:pt x="212" y="130"/>
                    </a:lnTo>
                    <a:lnTo>
                      <a:pt x="214" y="132"/>
                    </a:lnTo>
                    <a:lnTo>
                      <a:pt x="216" y="136"/>
                    </a:lnTo>
                    <a:lnTo>
                      <a:pt x="222" y="138"/>
                    </a:lnTo>
                    <a:lnTo>
                      <a:pt x="222" y="148"/>
                    </a:lnTo>
                    <a:lnTo>
                      <a:pt x="230" y="150"/>
                    </a:lnTo>
                    <a:lnTo>
                      <a:pt x="236" y="154"/>
                    </a:lnTo>
                    <a:lnTo>
                      <a:pt x="238" y="162"/>
                    </a:lnTo>
                    <a:lnTo>
                      <a:pt x="236" y="168"/>
                    </a:lnTo>
                    <a:lnTo>
                      <a:pt x="234" y="176"/>
                    </a:lnTo>
                    <a:lnTo>
                      <a:pt x="234" y="180"/>
                    </a:lnTo>
                    <a:lnTo>
                      <a:pt x="232" y="184"/>
                    </a:lnTo>
                    <a:lnTo>
                      <a:pt x="236" y="190"/>
                    </a:lnTo>
                    <a:lnTo>
                      <a:pt x="228" y="188"/>
                    </a:lnTo>
                    <a:lnTo>
                      <a:pt x="218" y="184"/>
                    </a:lnTo>
                    <a:lnTo>
                      <a:pt x="210" y="178"/>
                    </a:lnTo>
                    <a:lnTo>
                      <a:pt x="206" y="176"/>
                    </a:lnTo>
                    <a:lnTo>
                      <a:pt x="206" y="172"/>
                    </a:lnTo>
                    <a:lnTo>
                      <a:pt x="202" y="170"/>
                    </a:lnTo>
                    <a:lnTo>
                      <a:pt x="196" y="168"/>
                    </a:lnTo>
                    <a:lnTo>
                      <a:pt x="184" y="168"/>
                    </a:lnTo>
                    <a:lnTo>
                      <a:pt x="186" y="170"/>
                    </a:lnTo>
                    <a:lnTo>
                      <a:pt x="194" y="180"/>
                    </a:lnTo>
                    <a:lnTo>
                      <a:pt x="210" y="194"/>
                    </a:lnTo>
                    <a:lnTo>
                      <a:pt x="208" y="200"/>
                    </a:lnTo>
                    <a:lnTo>
                      <a:pt x="204" y="202"/>
                    </a:lnTo>
                    <a:lnTo>
                      <a:pt x="198" y="200"/>
                    </a:lnTo>
                    <a:lnTo>
                      <a:pt x="188" y="196"/>
                    </a:lnTo>
                    <a:lnTo>
                      <a:pt x="172" y="188"/>
                    </a:lnTo>
                    <a:lnTo>
                      <a:pt x="144" y="188"/>
                    </a:lnTo>
                    <a:lnTo>
                      <a:pt x="142" y="184"/>
                    </a:lnTo>
                    <a:lnTo>
                      <a:pt x="144" y="182"/>
                    </a:lnTo>
                    <a:lnTo>
                      <a:pt x="144" y="180"/>
                    </a:lnTo>
                    <a:lnTo>
                      <a:pt x="144" y="174"/>
                    </a:lnTo>
                    <a:lnTo>
                      <a:pt x="144" y="170"/>
                    </a:lnTo>
                    <a:lnTo>
                      <a:pt x="144" y="168"/>
                    </a:lnTo>
                    <a:lnTo>
                      <a:pt x="142" y="168"/>
                    </a:lnTo>
                    <a:lnTo>
                      <a:pt x="134" y="162"/>
                    </a:lnTo>
                    <a:lnTo>
                      <a:pt x="130" y="158"/>
                    </a:lnTo>
                    <a:lnTo>
                      <a:pt x="130" y="154"/>
                    </a:lnTo>
                    <a:lnTo>
                      <a:pt x="110" y="154"/>
                    </a:lnTo>
                    <a:lnTo>
                      <a:pt x="102" y="154"/>
                    </a:lnTo>
                    <a:lnTo>
                      <a:pt x="94" y="156"/>
                    </a:lnTo>
                    <a:lnTo>
                      <a:pt x="84" y="158"/>
                    </a:lnTo>
                    <a:lnTo>
                      <a:pt x="76" y="160"/>
                    </a:lnTo>
                    <a:lnTo>
                      <a:pt x="68" y="158"/>
                    </a:lnTo>
                    <a:lnTo>
                      <a:pt x="66" y="156"/>
                    </a:lnTo>
                    <a:lnTo>
                      <a:pt x="64" y="154"/>
                    </a:lnTo>
                    <a:lnTo>
                      <a:pt x="66" y="152"/>
                    </a:lnTo>
                    <a:lnTo>
                      <a:pt x="68" y="148"/>
                    </a:lnTo>
                    <a:lnTo>
                      <a:pt x="76" y="144"/>
                    </a:lnTo>
                    <a:lnTo>
                      <a:pt x="92" y="136"/>
                    </a:lnTo>
                    <a:lnTo>
                      <a:pt x="96" y="140"/>
                    </a:lnTo>
                    <a:lnTo>
                      <a:pt x="100" y="142"/>
                    </a:lnTo>
                    <a:lnTo>
                      <a:pt x="112" y="142"/>
                    </a:lnTo>
                    <a:lnTo>
                      <a:pt x="122" y="140"/>
                    </a:lnTo>
                    <a:lnTo>
                      <a:pt x="126" y="138"/>
                    </a:lnTo>
                    <a:lnTo>
                      <a:pt x="130" y="136"/>
                    </a:lnTo>
                    <a:lnTo>
                      <a:pt x="132" y="134"/>
                    </a:lnTo>
                    <a:lnTo>
                      <a:pt x="132" y="128"/>
                    </a:lnTo>
                    <a:lnTo>
                      <a:pt x="144" y="124"/>
                    </a:lnTo>
                    <a:lnTo>
                      <a:pt x="154" y="120"/>
                    </a:lnTo>
                    <a:lnTo>
                      <a:pt x="174" y="104"/>
                    </a:lnTo>
                    <a:lnTo>
                      <a:pt x="164" y="90"/>
                    </a:lnTo>
                    <a:lnTo>
                      <a:pt x="160" y="86"/>
                    </a:lnTo>
                    <a:lnTo>
                      <a:pt x="154" y="84"/>
                    </a:lnTo>
                    <a:lnTo>
                      <a:pt x="154" y="80"/>
                    </a:lnTo>
                    <a:lnTo>
                      <a:pt x="138" y="80"/>
                    </a:lnTo>
                    <a:lnTo>
                      <a:pt x="140" y="78"/>
                    </a:lnTo>
                    <a:lnTo>
                      <a:pt x="144" y="78"/>
                    </a:lnTo>
                    <a:lnTo>
                      <a:pt x="144" y="70"/>
                    </a:lnTo>
                    <a:lnTo>
                      <a:pt x="140" y="68"/>
                    </a:lnTo>
                    <a:lnTo>
                      <a:pt x="136" y="66"/>
                    </a:lnTo>
                    <a:lnTo>
                      <a:pt x="128" y="60"/>
                    </a:lnTo>
                    <a:lnTo>
                      <a:pt x="122" y="56"/>
                    </a:lnTo>
                    <a:lnTo>
                      <a:pt x="120" y="58"/>
                    </a:lnTo>
                    <a:lnTo>
                      <a:pt x="118" y="60"/>
                    </a:lnTo>
                    <a:lnTo>
                      <a:pt x="112" y="62"/>
                    </a:lnTo>
                    <a:lnTo>
                      <a:pt x="108" y="66"/>
                    </a:lnTo>
                    <a:lnTo>
                      <a:pt x="104" y="68"/>
                    </a:lnTo>
                    <a:lnTo>
                      <a:pt x="100" y="70"/>
                    </a:lnTo>
                    <a:lnTo>
                      <a:pt x="96" y="70"/>
                    </a:lnTo>
                    <a:lnTo>
                      <a:pt x="94" y="68"/>
                    </a:lnTo>
                    <a:lnTo>
                      <a:pt x="94" y="60"/>
                    </a:lnTo>
                    <a:lnTo>
                      <a:pt x="82" y="62"/>
                    </a:lnTo>
                    <a:lnTo>
                      <a:pt x="70" y="62"/>
                    </a:lnTo>
                    <a:lnTo>
                      <a:pt x="40" y="60"/>
                    </a:lnTo>
                    <a:lnTo>
                      <a:pt x="34" y="60"/>
                    </a:lnTo>
                    <a:lnTo>
                      <a:pt x="28" y="58"/>
                    </a:lnTo>
                    <a:lnTo>
                      <a:pt x="26" y="54"/>
                    </a:lnTo>
                    <a:lnTo>
                      <a:pt x="24" y="48"/>
                    </a:lnTo>
                    <a:lnTo>
                      <a:pt x="20" y="50"/>
                    </a:lnTo>
                    <a:lnTo>
                      <a:pt x="16" y="52"/>
                    </a:lnTo>
                    <a:lnTo>
                      <a:pt x="12" y="54"/>
                    </a:lnTo>
                    <a:lnTo>
                      <a:pt x="8" y="54"/>
                    </a:lnTo>
                    <a:lnTo>
                      <a:pt x="4" y="54"/>
                    </a:lnTo>
                    <a:lnTo>
                      <a:pt x="2" y="50"/>
                    </a:lnTo>
                    <a:lnTo>
                      <a:pt x="0" y="46"/>
                    </a:lnTo>
                    <a:lnTo>
                      <a:pt x="8" y="42"/>
                    </a:lnTo>
                    <a:lnTo>
                      <a:pt x="16" y="42"/>
                    </a:lnTo>
                    <a:lnTo>
                      <a:pt x="8" y="38"/>
                    </a:lnTo>
                    <a:lnTo>
                      <a:pt x="4" y="36"/>
                    </a:lnTo>
                    <a:lnTo>
                      <a:pt x="4" y="32"/>
                    </a:lnTo>
                    <a:lnTo>
                      <a:pt x="4" y="28"/>
                    </a:lnTo>
                    <a:lnTo>
                      <a:pt x="6" y="24"/>
                    </a:lnTo>
                    <a:lnTo>
                      <a:pt x="14" y="18"/>
                    </a:lnTo>
                    <a:lnTo>
                      <a:pt x="24" y="14"/>
                    </a:lnTo>
                    <a:lnTo>
                      <a:pt x="34" y="10"/>
                    </a:lnTo>
                    <a:lnTo>
                      <a:pt x="60" y="6"/>
                    </a:lnTo>
                    <a:lnTo>
                      <a:pt x="70" y="4"/>
                    </a:lnTo>
                    <a:lnTo>
                      <a:pt x="78" y="0"/>
                    </a:lnTo>
                    <a:lnTo>
                      <a:pt x="88" y="0"/>
                    </a:lnTo>
                    <a:lnTo>
                      <a:pt x="84" y="6"/>
                    </a:lnTo>
                    <a:lnTo>
                      <a:pt x="78" y="8"/>
                    </a:lnTo>
                    <a:lnTo>
                      <a:pt x="68" y="12"/>
                    </a:lnTo>
                    <a:lnTo>
                      <a:pt x="62" y="16"/>
                    </a:lnTo>
                    <a:lnTo>
                      <a:pt x="58" y="18"/>
                    </a:lnTo>
                    <a:lnTo>
                      <a:pt x="54" y="22"/>
                    </a:lnTo>
                    <a:lnTo>
                      <a:pt x="52" y="30"/>
                    </a:lnTo>
                    <a:lnTo>
                      <a:pt x="60" y="30"/>
                    </a:lnTo>
                    <a:lnTo>
                      <a:pt x="64" y="24"/>
                    </a:lnTo>
                    <a:lnTo>
                      <a:pt x="70" y="18"/>
                    </a:lnTo>
                    <a:lnTo>
                      <a:pt x="76" y="14"/>
                    </a:lnTo>
                    <a:lnTo>
                      <a:pt x="82" y="12"/>
                    </a:lnTo>
                    <a:lnTo>
                      <a:pt x="102" y="6"/>
                    </a:lnTo>
                    <a:lnTo>
                      <a:pt x="122" y="0"/>
                    </a:lnTo>
                    <a:close/>
                  </a:path>
                </a:pathLst>
              </a:custGeom>
              <a:solidFill>
                <a:srgbClr val="C0C0C0"/>
              </a:solidFill>
              <a:ln w="12700">
                <a:solidFill>
                  <a:schemeClr val="bg1"/>
                </a:solidFill>
                <a:round/>
                <a:headEnd/>
                <a:tailEnd/>
              </a:ln>
            </p:spPr>
            <p:txBody>
              <a:bodyPr/>
              <a:lstStyle/>
              <a:p>
                <a:endParaRPr lang="en-GB"/>
              </a:p>
            </p:txBody>
          </p:sp>
          <p:sp>
            <p:nvSpPr>
              <p:cNvPr id="55860" name="Freeform 15"/>
              <p:cNvSpPr>
                <a:spLocks/>
              </p:cNvSpPr>
              <p:nvPr/>
            </p:nvSpPr>
            <p:spPr bwMode="auto">
              <a:xfrm>
                <a:off x="1572" y="1157"/>
                <a:ext cx="40" cy="20"/>
              </a:xfrm>
              <a:custGeom>
                <a:avLst/>
                <a:gdLst>
                  <a:gd name="T0" fmla="*/ 40 w 40"/>
                  <a:gd name="T1" fmla="*/ 20 h 20"/>
                  <a:gd name="T2" fmla="*/ 26 w 40"/>
                  <a:gd name="T3" fmla="*/ 18 h 20"/>
                  <a:gd name="T4" fmla="*/ 18 w 40"/>
                  <a:gd name="T5" fmla="*/ 18 h 20"/>
                  <a:gd name="T6" fmla="*/ 10 w 40"/>
                  <a:gd name="T7" fmla="*/ 14 h 20"/>
                  <a:gd name="T8" fmla="*/ 2 w 40"/>
                  <a:gd name="T9" fmla="*/ 8 h 20"/>
                  <a:gd name="T10" fmla="*/ 0 w 40"/>
                  <a:gd name="T11" fmla="*/ 4 h 20"/>
                  <a:gd name="T12" fmla="*/ 2 w 40"/>
                  <a:gd name="T13" fmla="*/ 0 h 20"/>
                  <a:gd name="T14" fmla="*/ 4 w 40"/>
                  <a:gd name="T15" fmla="*/ 0 h 20"/>
                  <a:gd name="T16" fmla="*/ 12 w 40"/>
                  <a:gd name="T17" fmla="*/ 0 h 20"/>
                  <a:gd name="T18" fmla="*/ 22 w 40"/>
                  <a:gd name="T19" fmla="*/ 2 h 20"/>
                  <a:gd name="T20" fmla="*/ 30 w 40"/>
                  <a:gd name="T21" fmla="*/ 6 h 20"/>
                  <a:gd name="T22" fmla="*/ 36 w 40"/>
                  <a:gd name="T23" fmla="*/ 12 h 20"/>
                  <a:gd name="T24" fmla="*/ 38 w 40"/>
                  <a:gd name="T25" fmla="*/ 16 h 20"/>
                  <a:gd name="T26" fmla="*/ 40 w 40"/>
                  <a:gd name="T27" fmla="*/ 20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20"/>
                  <a:gd name="T44" fmla="*/ 40 w 40"/>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20">
                    <a:moveTo>
                      <a:pt x="40" y="20"/>
                    </a:moveTo>
                    <a:lnTo>
                      <a:pt x="26" y="18"/>
                    </a:lnTo>
                    <a:lnTo>
                      <a:pt x="18" y="18"/>
                    </a:lnTo>
                    <a:lnTo>
                      <a:pt x="10" y="14"/>
                    </a:lnTo>
                    <a:lnTo>
                      <a:pt x="2" y="8"/>
                    </a:lnTo>
                    <a:lnTo>
                      <a:pt x="0" y="4"/>
                    </a:lnTo>
                    <a:lnTo>
                      <a:pt x="2" y="0"/>
                    </a:lnTo>
                    <a:lnTo>
                      <a:pt x="4" y="0"/>
                    </a:lnTo>
                    <a:lnTo>
                      <a:pt x="12" y="0"/>
                    </a:lnTo>
                    <a:lnTo>
                      <a:pt x="22" y="2"/>
                    </a:lnTo>
                    <a:lnTo>
                      <a:pt x="30" y="6"/>
                    </a:lnTo>
                    <a:lnTo>
                      <a:pt x="36" y="12"/>
                    </a:lnTo>
                    <a:lnTo>
                      <a:pt x="38" y="16"/>
                    </a:lnTo>
                    <a:lnTo>
                      <a:pt x="40" y="20"/>
                    </a:lnTo>
                    <a:close/>
                  </a:path>
                </a:pathLst>
              </a:custGeom>
              <a:solidFill>
                <a:srgbClr val="C0C0C0"/>
              </a:solidFill>
              <a:ln w="12700">
                <a:solidFill>
                  <a:schemeClr val="bg1"/>
                </a:solidFill>
                <a:round/>
                <a:headEnd/>
                <a:tailEnd/>
              </a:ln>
            </p:spPr>
            <p:txBody>
              <a:bodyPr/>
              <a:lstStyle/>
              <a:p>
                <a:endParaRPr lang="en-GB"/>
              </a:p>
            </p:txBody>
          </p:sp>
          <p:sp>
            <p:nvSpPr>
              <p:cNvPr id="55861" name="Freeform 16"/>
              <p:cNvSpPr>
                <a:spLocks/>
              </p:cNvSpPr>
              <p:nvPr/>
            </p:nvSpPr>
            <p:spPr bwMode="auto">
              <a:xfrm>
                <a:off x="1138" y="675"/>
                <a:ext cx="102" cy="28"/>
              </a:xfrm>
              <a:custGeom>
                <a:avLst/>
                <a:gdLst>
                  <a:gd name="T0" fmla="*/ 0 w 102"/>
                  <a:gd name="T1" fmla="*/ 24 h 28"/>
                  <a:gd name="T2" fmla="*/ 6 w 102"/>
                  <a:gd name="T3" fmla="*/ 24 h 28"/>
                  <a:gd name="T4" fmla="*/ 12 w 102"/>
                  <a:gd name="T5" fmla="*/ 24 h 28"/>
                  <a:gd name="T6" fmla="*/ 16 w 102"/>
                  <a:gd name="T7" fmla="*/ 24 h 28"/>
                  <a:gd name="T8" fmla="*/ 20 w 102"/>
                  <a:gd name="T9" fmla="*/ 28 h 28"/>
                  <a:gd name="T10" fmla="*/ 28 w 102"/>
                  <a:gd name="T11" fmla="*/ 28 h 28"/>
                  <a:gd name="T12" fmla="*/ 44 w 102"/>
                  <a:gd name="T13" fmla="*/ 20 h 28"/>
                  <a:gd name="T14" fmla="*/ 56 w 102"/>
                  <a:gd name="T15" fmla="*/ 16 h 28"/>
                  <a:gd name="T16" fmla="*/ 62 w 102"/>
                  <a:gd name="T17" fmla="*/ 22 h 28"/>
                  <a:gd name="T18" fmla="*/ 72 w 102"/>
                  <a:gd name="T19" fmla="*/ 16 h 28"/>
                  <a:gd name="T20" fmla="*/ 82 w 102"/>
                  <a:gd name="T21" fmla="*/ 12 h 28"/>
                  <a:gd name="T22" fmla="*/ 92 w 102"/>
                  <a:gd name="T23" fmla="*/ 8 h 28"/>
                  <a:gd name="T24" fmla="*/ 102 w 102"/>
                  <a:gd name="T25" fmla="*/ 4 h 28"/>
                  <a:gd name="T26" fmla="*/ 96 w 102"/>
                  <a:gd name="T27" fmla="*/ 0 h 28"/>
                  <a:gd name="T28" fmla="*/ 84 w 102"/>
                  <a:gd name="T29" fmla="*/ 2 h 28"/>
                  <a:gd name="T30" fmla="*/ 74 w 102"/>
                  <a:gd name="T31" fmla="*/ 4 h 28"/>
                  <a:gd name="T32" fmla="*/ 50 w 102"/>
                  <a:gd name="T33" fmla="*/ 10 h 28"/>
                  <a:gd name="T34" fmla="*/ 26 w 102"/>
                  <a:gd name="T35" fmla="*/ 16 h 28"/>
                  <a:gd name="T36" fmla="*/ 16 w 102"/>
                  <a:gd name="T37" fmla="*/ 18 h 28"/>
                  <a:gd name="T38" fmla="*/ 4 w 102"/>
                  <a:gd name="T39" fmla="*/ 18 h 28"/>
                  <a:gd name="T40" fmla="*/ 4 w 102"/>
                  <a:gd name="T41" fmla="*/ 24 h 28"/>
                  <a:gd name="T42" fmla="*/ 0 w 102"/>
                  <a:gd name="T43" fmla="*/ 24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2"/>
                  <a:gd name="T67" fmla="*/ 0 h 28"/>
                  <a:gd name="T68" fmla="*/ 102 w 102"/>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2" h="28">
                    <a:moveTo>
                      <a:pt x="0" y="24"/>
                    </a:moveTo>
                    <a:lnTo>
                      <a:pt x="6" y="24"/>
                    </a:lnTo>
                    <a:lnTo>
                      <a:pt x="12" y="24"/>
                    </a:lnTo>
                    <a:lnTo>
                      <a:pt x="16" y="24"/>
                    </a:lnTo>
                    <a:lnTo>
                      <a:pt x="20" y="28"/>
                    </a:lnTo>
                    <a:lnTo>
                      <a:pt x="28" y="28"/>
                    </a:lnTo>
                    <a:lnTo>
                      <a:pt x="44" y="20"/>
                    </a:lnTo>
                    <a:lnTo>
                      <a:pt x="56" y="16"/>
                    </a:lnTo>
                    <a:lnTo>
                      <a:pt x="62" y="22"/>
                    </a:lnTo>
                    <a:lnTo>
                      <a:pt x="72" y="16"/>
                    </a:lnTo>
                    <a:lnTo>
                      <a:pt x="82" y="12"/>
                    </a:lnTo>
                    <a:lnTo>
                      <a:pt x="92" y="8"/>
                    </a:lnTo>
                    <a:lnTo>
                      <a:pt x="102" y="4"/>
                    </a:lnTo>
                    <a:lnTo>
                      <a:pt x="96" y="0"/>
                    </a:lnTo>
                    <a:lnTo>
                      <a:pt x="84" y="2"/>
                    </a:lnTo>
                    <a:lnTo>
                      <a:pt x="74" y="4"/>
                    </a:lnTo>
                    <a:lnTo>
                      <a:pt x="50" y="10"/>
                    </a:lnTo>
                    <a:lnTo>
                      <a:pt x="26" y="16"/>
                    </a:lnTo>
                    <a:lnTo>
                      <a:pt x="16" y="18"/>
                    </a:lnTo>
                    <a:lnTo>
                      <a:pt x="4" y="18"/>
                    </a:lnTo>
                    <a:lnTo>
                      <a:pt x="4"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5862" name="Freeform 17"/>
              <p:cNvSpPr>
                <a:spLocks/>
              </p:cNvSpPr>
              <p:nvPr/>
            </p:nvSpPr>
            <p:spPr bwMode="auto">
              <a:xfrm>
                <a:off x="1310" y="727"/>
                <a:ext cx="78" cy="46"/>
              </a:xfrm>
              <a:custGeom>
                <a:avLst/>
                <a:gdLst>
                  <a:gd name="T0" fmla="*/ 78 w 78"/>
                  <a:gd name="T1" fmla="*/ 6 h 46"/>
                  <a:gd name="T2" fmla="*/ 74 w 78"/>
                  <a:gd name="T3" fmla="*/ 8 h 46"/>
                  <a:gd name="T4" fmla="*/ 70 w 78"/>
                  <a:gd name="T5" fmla="*/ 10 h 46"/>
                  <a:gd name="T6" fmla="*/ 62 w 78"/>
                  <a:gd name="T7" fmla="*/ 16 h 46"/>
                  <a:gd name="T8" fmla="*/ 70 w 78"/>
                  <a:gd name="T9" fmla="*/ 24 h 46"/>
                  <a:gd name="T10" fmla="*/ 60 w 78"/>
                  <a:gd name="T11" fmla="*/ 30 h 46"/>
                  <a:gd name="T12" fmla="*/ 56 w 78"/>
                  <a:gd name="T13" fmla="*/ 32 h 46"/>
                  <a:gd name="T14" fmla="*/ 50 w 78"/>
                  <a:gd name="T15" fmla="*/ 30 h 46"/>
                  <a:gd name="T16" fmla="*/ 50 w 78"/>
                  <a:gd name="T17" fmla="*/ 34 h 46"/>
                  <a:gd name="T18" fmla="*/ 46 w 78"/>
                  <a:gd name="T19" fmla="*/ 38 h 46"/>
                  <a:gd name="T20" fmla="*/ 40 w 78"/>
                  <a:gd name="T21" fmla="*/ 40 h 46"/>
                  <a:gd name="T22" fmla="*/ 34 w 78"/>
                  <a:gd name="T23" fmla="*/ 42 h 46"/>
                  <a:gd name="T24" fmla="*/ 28 w 78"/>
                  <a:gd name="T25" fmla="*/ 46 h 46"/>
                  <a:gd name="T26" fmla="*/ 18 w 78"/>
                  <a:gd name="T27" fmla="*/ 46 h 46"/>
                  <a:gd name="T28" fmla="*/ 18 w 78"/>
                  <a:gd name="T29" fmla="*/ 40 h 46"/>
                  <a:gd name="T30" fmla="*/ 16 w 78"/>
                  <a:gd name="T31" fmla="*/ 38 h 46"/>
                  <a:gd name="T32" fmla="*/ 10 w 78"/>
                  <a:gd name="T33" fmla="*/ 34 h 46"/>
                  <a:gd name="T34" fmla="*/ 4 w 78"/>
                  <a:gd name="T35" fmla="*/ 30 h 46"/>
                  <a:gd name="T36" fmla="*/ 2 w 78"/>
                  <a:gd name="T37" fmla="*/ 28 h 46"/>
                  <a:gd name="T38" fmla="*/ 0 w 78"/>
                  <a:gd name="T39" fmla="*/ 24 h 46"/>
                  <a:gd name="T40" fmla="*/ 2 w 78"/>
                  <a:gd name="T41" fmla="*/ 22 h 46"/>
                  <a:gd name="T42" fmla="*/ 4 w 78"/>
                  <a:gd name="T43" fmla="*/ 20 h 46"/>
                  <a:gd name="T44" fmla="*/ 8 w 78"/>
                  <a:gd name="T45" fmla="*/ 18 h 46"/>
                  <a:gd name="T46" fmla="*/ 14 w 78"/>
                  <a:gd name="T47" fmla="*/ 18 h 46"/>
                  <a:gd name="T48" fmla="*/ 16 w 78"/>
                  <a:gd name="T49" fmla="*/ 20 h 46"/>
                  <a:gd name="T50" fmla="*/ 20 w 78"/>
                  <a:gd name="T51" fmla="*/ 22 h 46"/>
                  <a:gd name="T52" fmla="*/ 24 w 78"/>
                  <a:gd name="T53" fmla="*/ 22 h 46"/>
                  <a:gd name="T54" fmla="*/ 32 w 78"/>
                  <a:gd name="T55" fmla="*/ 20 h 46"/>
                  <a:gd name="T56" fmla="*/ 34 w 78"/>
                  <a:gd name="T57" fmla="*/ 18 h 46"/>
                  <a:gd name="T58" fmla="*/ 34 w 78"/>
                  <a:gd name="T59" fmla="*/ 16 h 46"/>
                  <a:gd name="T60" fmla="*/ 34 w 78"/>
                  <a:gd name="T61" fmla="*/ 10 h 46"/>
                  <a:gd name="T62" fmla="*/ 40 w 78"/>
                  <a:gd name="T63" fmla="*/ 6 h 46"/>
                  <a:gd name="T64" fmla="*/ 54 w 78"/>
                  <a:gd name="T65" fmla="*/ 4 h 46"/>
                  <a:gd name="T66" fmla="*/ 78 w 78"/>
                  <a:gd name="T67" fmla="*/ 0 h 46"/>
                  <a:gd name="T68" fmla="*/ 78 w 78"/>
                  <a:gd name="T69" fmla="*/ 6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6"/>
                  <a:gd name="T107" fmla="*/ 78 w 78"/>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6">
                    <a:moveTo>
                      <a:pt x="78" y="6"/>
                    </a:moveTo>
                    <a:lnTo>
                      <a:pt x="74" y="8"/>
                    </a:lnTo>
                    <a:lnTo>
                      <a:pt x="70" y="10"/>
                    </a:lnTo>
                    <a:lnTo>
                      <a:pt x="62" y="16"/>
                    </a:lnTo>
                    <a:lnTo>
                      <a:pt x="70" y="24"/>
                    </a:lnTo>
                    <a:lnTo>
                      <a:pt x="60" y="30"/>
                    </a:lnTo>
                    <a:lnTo>
                      <a:pt x="56" y="32"/>
                    </a:lnTo>
                    <a:lnTo>
                      <a:pt x="50" y="30"/>
                    </a:lnTo>
                    <a:lnTo>
                      <a:pt x="50" y="34"/>
                    </a:lnTo>
                    <a:lnTo>
                      <a:pt x="46" y="38"/>
                    </a:lnTo>
                    <a:lnTo>
                      <a:pt x="40" y="40"/>
                    </a:lnTo>
                    <a:lnTo>
                      <a:pt x="34" y="42"/>
                    </a:lnTo>
                    <a:lnTo>
                      <a:pt x="28" y="46"/>
                    </a:lnTo>
                    <a:lnTo>
                      <a:pt x="18" y="46"/>
                    </a:lnTo>
                    <a:lnTo>
                      <a:pt x="18" y="40"/>
                    </a:lnTo>
                    <a:lnTo>
                      <a:pt x="16" y="38"/>
                    </a:lnTo>
                    <a:lnTo>
                      <a:pt x="10" y="34"/>
                    </a:lnTo>
                    <a:lnTo>
                      <a:pt x="4" y="30"/>
                    </a:lnTo>
                    <a:lnTo>
                      <a:pt x="2" y="28"/>
                    </a:lnTo>
                    <a:lnTo>
                      <a:pt x="0" y="24"/>
                    </a:lnTo>
                    <a:lnTo>
                      <a:pt x="2" y="22"/>
                    </a:lnTo>
                    <a:lnTo>
                      <a:pt x="4" y="20"/>
                    </a:lnTo>
                    <a:lnTo>
                      <a:pt x="8" y="18"/>
                    </a:lnTo>
                    <a:lnTo>
                      <a:pt x="14" y="18"/>
                    </a:lnTo>
                    <a:lnTo>
                      <a:pt x="16" y="20"/>
                    </a:lnTo>
                    <a:lnTo>
                      <a:pt x="20" y="22"/>
                    </a:lnTo>
                    <a:lnTo>
                      <a:pt x="24" y="22"/>
                    </a:lnTo>
                    <a:lnTo>
                      <a:pt x="32" y="20"/>
                    </a:lnTo>
                    <a:lnTo>
                      <a:pt x="34" y="18"/>
                    </a:lnTo>
                    <a:lnTo>
                      <a:pt x="34" y="16"/>
                    </a:lnTo>
                    <a:lnTo>
                      <a:pt x="34" y="10"/>
                    </a:lnTo>
                    <a:lnTo>
                      <a:pt x="40" y="6"/>
                    </a:lnTo>
                    <a:lnTo>
                      <a:pt x="54" y="4"/>
                    </a:lnTo>
                    <a:lnTo>
                      <a:pt x="78" y="0"/>
                    </a:lnTo>
                    <a:lnTo>
                      <a:pt x="78" y="6"/>
                    </a:lnTo>
                    <a:close/>
                  </a:path>
                </a:pathLst>
              </a:custGeom>
              <a:solidFill>
                <a:srgbClr val="C0C0C0"/>
              </a:solidFill>
              <a:ln w="12700">
                <a:solidFill>
                  <a:schemeClr val="bg1"/>
                </a:solidFill>
                <a:round/>
                <a:headEnd/>
                <a:tailEnd/>
              </a:ln>
            </p:spPr>
            <p:txBody>
              <a:bodyPr/>
              <a:lstStyle/>
              <a:p>
                <a:endParaRPr lang="en-GB"/>
              </a:p>
            </p:txBody>
          </p:sp>
          <p:sp>
            <p:nvSpPr>
              <p:cNvPr id="55863" name="Freeform 18"/>
              <p:cNvSpPr>
                <a:spLocks/>
              </p:cNvSpPr>
              <p:nvPr/>
            </p:nvSpPr>
            <p:spPr bwMode="auto">
              <a:xfrm>
                <a:off x="1294" y="795"/>
                <a:ext cx="44" cy="22"/>
              </a:xfrm>
              <a:custGeom>
                <a:avLst/>
                <a:gdLst>
                  <a:gd name="T0" fmla="*/ 24 w 44"/>
                  <a:gd name="T1" fmla="*/ 22 h 22"/>
                  <a:gd name="T2" fmla="*/ 18 w 44"/>
                  <a:gd name="T3" fmla="*/ 22 h 22"/>
                  <a:gd name="T4" fmla="*/ 10 w 44"/>
                  <a:gd name="T5" fmla="*/ 20 h 22"/>
                  <a:gd name="T6" fmla="*/ 0 w 44"/>
                  <a:gd name="T7" fmla="*/ 14 h 22"/>
                  <a:gd name="T8" fmla="*/ 6 w 44"/>
                  <a:gd name="T9" fmla="*/ 10 h 22"/>
                  <a:gd name="T10" fmla="*/ 14 w 44"/>
                  <a:gd name="T11" fmla="*/ 6 h 22"/>
                  <a:gd name="T12" fmla="*/ 32 w 44"/>
                  <a:gd name="T13" fmla="*/ 0 h 22"/>
                  <a:gd name="T14" fmla="*/ 34 w 44"/>
                  <a:gd name="T15" fmla="*/ 4 h 22"/>
                  <a:gd name="T16" fmla="*/ 38 w 44"/>
                  <a:gd name="T17" fmla="*/ 6 h 22"/>
                  <a:gd name="T18" fmla="*/ 44 w 44"/>
                  <a:gd name="T19" fmla="*/ 6 h 22"/>
                  <a:gd name="T20" fmla="*/ 44 w 44"/>
                  <a:gd name="T21" fmla="*/ 18 h 22"/>
                  <a:gd name="T22" fmla="*/ 34 w 44"/>
                  <a:gd name="T23" fmla="*/ 22 h 22"/>
                  <a:gd name="T24" fmla="*/ 24 w 44"/>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22"/>
                  <a:gd name="T41" fmla="*/ 44 w 44"/>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22">
                    <a:moveTo>
                      <a:pt x="24" y="22"/>
                    </a:moveTo>
                    <a:lnTo>
                      <a:pt x="18" y="22"/>
                    </a:lnTo>
                    <a:lnTo>
                      <a:pt x="10" y="20"/>
                    </a:lnTo>
                    <a:lnTo>
                      <a:pt x="0" y="14"/>
                    </a:lnTo>
                    <a:lnTo>
                      <a:pt x="6" y="10"/>
                    </a:lnTo>
                    <a:lnTo>
                      <a:pt x="14" y="6"/>
                    </a:lnTo>
                    <a:lnTo>
                      <a:pt x="32" y="0"/>
                    </a:lnTo>
                    <a:lnTo>
                      <a:pt x="34" y="4"/>
                    </a:lnTo>
                    <a:lnTo>
                      <a:pt x="38" y="6"/>
                    </a:lnTo>
                    <a:lnTo>
                      <a:pt x="44" y="6"/>
                    </a:lnTo>
                    <a:lnTo>
                      <a:pt x="44" y="18"/>
                    </a:lnTo>
                    <a:lnTo>
                      <a:pt x="34" y="22"/>
                    </a:lnTo>
                    <a:lnTo>
                      <a:pt x="24" y="22"/>
                    </a:lnTo>
                    <a:close/>
                  </a:path>
                </a:pathLst>
              </a:custGeom>
              <a:solidFill>
                <a:srgbClr val="C0C0C0"/>
              </a:solidFill>
              <a:ln w="12700">
                <a:solidFill>
                  <a:schemeClr val="bg1"/>
                </a:solidFill>
                <a:round/>
                <a:headEnd/>
                <a:tailEnd/>
              </a:ln>
            </p:spPr>
            <p:txBody>
              <a:bodyPr/>
              <a:lstStyle/>
              <a:p>
                <a:endParaRPr lang="en-GB"/>
              </a:p>
            </p:txBody>
          </p:sp>
          <p:sp>
            <p:nvSpPr>
              <p:cNvPr id="55864" name="Freeform 19"/>
              <p:cNvSpPr>
                <a:spLocks/>
              </p:cNvSpPr>
              <p:nvPr/>
            </p:nvSpPr>
            <p:spPr bwMode="auto">
              <a:xfrm>
                <a:off x="1384" y="865"/>
                <a:ext cx="86" cy="46"/>
              </a:xfrm>
              <a:custGeom>
                <a:avLst/>
                <a:gdLst>
                  <a:gd name="T0" fmla="*/ 62 w 86"/>
                  <a:gd name="T1" fmla="*/ 42 h 46"/>
                  <a:gd name="T2" fmla="*/ 60 w 86"/>
                  <a:gd name="T3" fmla="*/ 32 h 46"/>
                  <a:gd name="T4" fmla="*/ 56 w 86"/>
                  <a:gd name="T5" fmla="*/ 28 h 46"/>
                  <a:gd name="T6" fmla="*/ 52 w 86"/>
                  <a:gd name="T7" fmla="*/ 28 h 46"/>
                  <a:gd name="T8" fmla="*/ 46 w 86"/>
                  <a:gd name="T9" fmla="*/ 28 h 46"/>
                  <a:gd name="T10" fmla="*/ 42 w 86"/>
                  <a:gd name="T11" fmla="*/ 32 h 46"/>
                  <a:gd name="T12" fmla="*/ 32 w 86"/>
                  <a:gd name="T13" fmla="*/ 38 h 46"/>
                  <a:gd name="T14" fmla="*/ 24 w 86"/>
                  <a:gd name="T15" fmla="*/ 44 h 46"/>
                  <a:gd name="T16" fmla="*/ 18 w 86"/>
                  <a:gd name="T17" fmla="*/ 46 h 46"/>
                  <a:gd name="T18" fmla="*/ 12 w 86"/>
                  <a:gd name="T19" fmla="*/ 44 h 46"/>
                  <a:gd name="T20" fmla="*/ 16 w 86"/>
                  <a:gd name="T21" fmla="*/ 40 h 46"/>
                  <a:gd name="T22" fmla="*/ 12 w 86"/>
                  <a:gd name="T23" fmla="*/ 38 h 46"/>
                  <a:gd name="T24" fmla="*/ 8 w 86"/>
                  <a:gd name="T25" fmla="*/ 38 h 46"/>
                  <a:gd name="T26" fmla="*/ 4 w 86"/>
                  <a:gd name="T27" fmla="*/ 38 h 46"/>
                  <a:gd name="T28" fmla="*/ 0 w 86"/>
                  <a:gd name="T29" fmla="*/ 36 h 46"/>
                  <a:gd name="T30" fmla="*/ 10 w 86"/>
                  <a:gd name="T31" fmla="*/ 26 h 46"/>
                  <a:gd name="T32" fmla="*/ 24 w 86"/>
                  <a:gd name="T33" fmla="*/ 16 h 46"/>
                  <a:gd name="T34" fmla="*/ 50 w 86"/>
                  <a:gd name="T35" fmla="*/ 0 h 46"/>
                  <a:gd name="T36" fmla="*/ 56 w 86"/>
                  <a:gd name="T37" fmla="*/ 6 h 46"/>
                  <a:gd name="T38" fmla="*/ 62 w 86"/>
                  <a:gd name="T39" fmla="*/ 14 h 46"/>
                  <a:gd name="T40" fmla="*/ 76 w 86"/>
                  <a:gd name="T41" fmla="*/ 24 h 46"/>
                  <a:gd name="T42" fmla="*/ 74 w 86"/>
                  <a:gd name="T43" fmla="*/ 30 h 46"/>
                  <a:gd name="T44" fmla="*/ 80 w 86"/>
                  <a:gd name="T45" fmla="*/ 30 h 46"/>
                  <a:gd name="T46" fmla="*/ 86 w 86"/>
                  <a:gd name="T47" fmla="*/ 32 h 46"/>
                  <a:gd name="T48" fmla="*/ 80 w 86"/>
                  <a:gd name="T49" fmla="*/ 38 h 46"/>
                  <a:gd name="T50" fmla="*/ 76 w 86"/>
                  <a:gd name="T51" fmla="*/ 40 h 46"/>
                  <a:gd name="T52" fmla="*/ 70 w 86"/>
                  <a:gd name="T53" fmla="*/ 42 h 46"/>
                  <a:gd name="T54" fmla="*/ 66 w 86"/>
                  <a:gd name="T55" fmla="*/ 40 h 46"/>
                  <a:gd name="T56" fmla="*/ 64 w 86"/>
                  <a:gd name="T57" fmla="*/ 38 h 46"/>
                  <a:gd name="T58" fmla="*/ 62 w 86"/>
                  <a:gd name="T59" fmla="*/ 42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6"/>
                  <a:gd name="T91" fmla="*/ 0 h 46"/>
                  <a:gd name="T92" fmla="*/ 86 w 86"/>
                  <a:gd name="T93" fmla="*/ 46 h 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6" h="46">
                    <a:moveTo>
                      <a:pt x="62" y="42"/>
                    </a:moveTo>
                    <a:lnTo>
                      <a:pt x="60" y="32"/>
                    </a:lnTo>
                    <a:lnTo>
                      <a:pt x="56" y="28"/>
                    </a:lnTo>
                    <a:lnTo>
                      <a:pt x="52" y="28"/>
                    </a:lnTo>
                    <a:lnTo>
                      <a:pt x="46" y="28"/>
                    </a:lnTo>
                    <a:lnTo>
                      <a:pt x="42" y="32"/>
                    </a:lnTo>
                    <a:lnTo>
                      <a:pt x="32" y="38"/>
                    </a:lnTo>
                    <a:lnTo>
                      <a:pt x="24" y="44"/>
                    </a:lnTo>
                    <a:lnTo>
                      <a:pt x="18" y="46"/>
                    </a:lnTo>
                    <a:lnTo>
                      <a:pt x="12" y="44"/>
                    </a:lnTo>
                    <a:lnTo>
                      <a:pt x="16" y="40"/>
                    </a:lnTo>
                    <a:lnTo>
                      <a:pt x="12" y="38"/>
                    </a:lnTo>
                    <a:lnTo>
                      <a:pt x="8" y="38"/>
                    </a:lnTo>
                    <a:lnTo>
                      <a:pt x="4" y="38"/>
                    </a:lnTo>
                    <a:lnTo>
                      <a:pt x="0" y="36"/>
                    </a:lnTo>
                    <a:lnTo>
                      <a:pt x="10" y="26"/>
                    </a:lnTo>
                    <a:lnTo>
                      <a:pt x="24" y="16"/>
                    </a:lnTo>
                    <a:lnTo>
                      <a:pt x="50" y="0"/>
                    </a:lnTo>
                    <a:lnTo>
                      <a:pt x="56" y="6"/>
                    </a:lnTo>
                    <a:lnTo>
                      <a:pt x="62" y="14"/>
                    </a:lnTo>
                    <a:lnTo>
                      <a:pt x="76" y="24"/>
                    </a:lnTo>
                    <a:lnTo>
                      <a:pt x="74" y="30"/>
                    </a:lnTo>
                    <a:lnTo>
                      <a:pt x="80" y="30"/>
                    </a:lnTo>
                    <a:lnTo>
                      <a:pt x="86" y="32"/>
                    </a:lnTo>
                    <a:lnTo>
                      <a:pt x="80" y="38"/>
                    </a:lnTo>
                    <a:lnTo>
                      <a:pt x="76" y="40"/>
                    </a:lnTo>
                    <a:lnTo>
                      <a:pt x="70" y="42"/>
                    </a:lnTo>
                    <a:lnTo>
                      <a:pt x="66" y="40"/>
                    </a:lnTo>
                    <a:lnTo>
                      <a:pt x="64" y="38"/>
                    </a:lnTo>
                    <a:lnTo>
                      <a:pt x="62" y="42"/>
                    </a:lnTo>
                    <a:close/>
                  </a:path>
                </a:pathLst>
              </a:custGeom>
              <a:solidFill>
                <a:srgbClr val="C0C0C0"/>
              </a:solidFill>
              <a:ln w="12700">
                <a:solidFill>
                  <a:schemeClr val="bg1"/>
                </a:solidFill>
                <a:round/>
                <a:headEnd/>
                <a:tailEnd/>
              </a:ln>
            </p:spPr>
            <p:txBody>
              <a:bodyPr/>
              <a:lstStyle/>
              <a:p>
                <a:endParaRPr lang="en-GB"/>
              </a:p>
            </p:txBody>
          </p:sp>
          <p:sp>
            <p:nvSpPr>
              <p:cNvPr id="55865" name="Freeform 20"/>
              <p:cNvSpPr>
                <a:spLocks/>
              </p:cNvSpPr>
              <p:nvPr/>
            </p:nvSpPr>
            <p:spPr bwMode="auto">
              <a:xfrm>
                <a:off x="1444" y="681"/>
                <a:ext cx="176" cy="40"/>
              </a:xfrm>
              <a:custGeom>
                <a:avLst/>
                <a:gdLst>
                  <a:gd name="T0" fmla="*/ 32 w 176"/>
                  <a:gd name="T1" fmla="*/ 24 h 40"/>
                  <a:gd name="T2" fmla="*/ 40 w 176"/>
                  <a:gd name="T3" fmla="*/ 18 h 40"/>
                  <a:gd name="T4" fmla="*/ 34 w 176"/>
                  <a:gd name="T5" fmla="*/ 16 h 40"/>
                  <a:gd name="T6" fmla="*/ 30 w 176"/>
                  <a:gd name="T7" fmla="*/ 16 h 40"/>
                  <a:gd name="T8" fmla="*/ 24 w 176"/>
                  <a:gd name="T9" fmla="*/ 16 h 40"/>
                  <a:gd name="T10" fmla="*/ 14 w 176"/>
                  <a:gd name="T11" fmla="*/ 18 h 40"/>
                  <a:gd name="T12" fmla="*/ 10 w 176"/>
                  <a:gd name="T13" fmla="*/ 16 h 40"/>
                  <a:gd name="T14" fmla="*/ 6 w 176"/>
                  <a:gd name="T15" fmla="*/ 14 h 40"/>
                  <a:gd name="T16" fmla="*/ 0 w 176"/>
                  <a:gd name="T17" fmla="*/ 6 h 40"/>
                  <a:gd name="T18" fmla="*/ 10 w 176"/>
                  <a:gd name="T19" fmla="*/ 2 h 40"/>
                  <a:gd name="T20" fmla="*/ 22 w 176"/>
                  <a:gd name="T21" fmla="*/ 0 h 40"/>
                  <a:gd name="T22" fmla="*/ 30 w 176"/>
                  <a:gd name="T23" fmla="*/ 2 h 40"/>
                  <a:gd name="T24" fmla="*/ 36 w 176"/>
                  <a:gd name="T25" fmla="*/ 6 h 40"/>
                  <a:gd name="T26" fmla="*/ 42 w 176"/>
                  <a:gd name="T27" fmla="*/ 8 h 40"/>
                  <a:gd name="T28" fmla="*/ 48 w 176"/>
                  <a:gd name="T29" fmla="*/ 10 h 40"/>
                  <a:gd name="T30" fmla="*/ 62 w 176"/>
                  <a:gd name="T31" fmla="*/ 10 h 40"/>
                  <a:gd name="T32" fmla="*/ 66 w 176"/>
                  <a:gd name="T33" fmla="*/ 8 h 40"/>
                  <a:gd name="T34" fmla="*/ 70 w 176"/>
                  <a:gd name="T35" fmla="*/ 6 h 40"/>
                  <a:gd name="T36" fmla="*/ 74 w 176"/>
                  <a:gd name="T37" fmla="*/ 6 h 40"/>
                  <a:gd name="T38" fmla="*/ 68 w 176"/>
                  <a:gd name="T39" fmla="*/ 10 h 40"/>
                  <a:gd name="T40" fmla="*/ 66 w 176"/>
                  <a:gd name="T41" fmla="*/ 12 h 40"/>
                  <a:gd name="T42" fmla="*/ 64 w 176"/>
                  <a:gd name="T43" fmla="*/ 16 h 40"/>
                  <a:gd name="T44" fmla="*/ 66 w 176"/>
                  <a:gd name="T45" fmla="*/ 18 h 40"/>
                  <a:gd name="T46" fmla="*/ 66 w 176"/>
                  <a:gd name="T47" fmla="*/ 20 h 40"/>
                  <a:gd name="T48" fmla="*/ 72 w 176"/>
                  <a:gd name="T49" fmla="*/ 22 h 40"/>
                  <a:gd name="T50" fmla="*/ 86 w 176"/>
                  <a:gd name="T51" fmla="*/ 22 h 40"/>
                  <a:gd name="T52" fmla="*/ 102 w 176"/>
                  <a:gd name="T53" fmla="*/ 22 h 40"/>
                  <a:gd name="T54" fmla="*/ 116 w 176"/>
                  <a:gd name="T55" fmla="*/ 20 h 40"/>
                  <a:gd name="T56" fmla="*/ 130 w 176"/>
                  <a:gd name="T57" fmla="*/ 18 h 40"/>
                  <a:gd name="T58" fmla="*/ 146 w 176"/>
                  <a:gd name="T59" fmla="*/ 18 h 40"/>
                  <a:gd name="T60" fmla="*/ 156 w 176"/>
                  <a:gd name="T61" fmla="*/ 18 h 40"/>
                  <a:gd name="T62" fmla="*/ 164 w 176"/>
                  <a:gd name="T63" fmla="*/ 20 h 40"/>
                  <a:gd name="T64" fmla="*/ 176 w 176"/>
                  <a:gd name="T65" fmla="*/ 24 h 40"/>
                  <a:gd name="T66" fmla="*/ 172 w 176"/>
                  <a:gd name="T67" fmla="*/ 32 h 40"/>
                  <a:gd name="T68" fmla="*/ 168 w 176"/>
                  <a:gd name="T69" fmla="*/ 38 h 40"/>
                  <a:gd name="T70" fmla="*/ 160 w 176"/>
                  <a:gd name="T71" fmla="*/ 40 h 40"/>
                  <a:gd name="T72" fmla="*/ 152 w 176"/>
                  <a:gd name="T73" fmla="*/ 40 h 40"/>
                  <a:gd name="T74" fmla="*/ 142 w 176"/>
                  <a:gd name="T75" fmla="*/ 40 h 40"/>
                  <a:gd name="T76" fmla="*/ 134 w 176"/>
                  <a:gd name="T77" fmla="*/ 38 h 40"/>
                  <a:gd name="T78" fmla="*/ 128 w 176"/>
                  <a:gd name="T79" fmla="*/ 38 h 40"/>
                  <a:gd name="T80" fmla="*/ 118 w 176"/>
                  <a:gd name="T81" fmla="*/ 36 h 40"/>
                  <a:gd name="T82" fmla="*/ 112 w 176"/>
                  <a:gd name="T83" fmla="*/ 36 h 40"/>
                  <a:gd name="T84" fmla="*/ 104 w 176"/>
                  <a:gd name="T85" fmla="*/ 34 h 40"/>
                  <a:gd name="T86" fmla="*/ 98 w 176"/>
                  <a:gd name="T87" fmla="*/ 32 h 40"/>
                  <a:gd name="T88" fmla="*/ 92 w 176"/>
                  <a:gd name="T89" fmla="*/ 32 h 40"/>
                  <a:gd name="T90" fmla="*/ 84 w 176"/>
                  <a:gd name="T91" fmla="*/ 34 h 40"/>
                  <a:gd name="T92" fmla="*/ 78 w 176"/>
                  <a:gd name="T93" fmla="*/ 36 h 40"/>
                  <a:gd name="T94" fmla="*/ 74 w 176"/>
                  <a:gd name="T95" fmla="*/ 40 h 40"/>
                  <a:gd name="T96" fmla="*/ 68 w 176"/>
                  <a:gd name="T97" fmla="*/ 40 h 40"/>
                  <a:gd name="T98" fmla="*/ 46 w 176"/>
                  <a:gd name="T99" fmla="*/ 38 h 40"/>
                  <a:gd name="T100" fmla="*/ 34 w 176"/>
                  <a:gd name="T101" fmla="*/ 38 h 40"/>
                  <a:gd name="T102" fmla="*/ 30 w 176"/>
                  <a:gd name="T103" fmla="*/ 38 h 40"/>
                  <a:gd name="T104" fmla="*/ 26 w 176"/>
                  <a:gd name="T105" fmla="*/ 40 h 40"/>
                  <a:gd name="T106" fmla="*/ 26 w 176"/>
                  <a:gd name="T107" fmla="*/ 32 h 40"/>
                  <a:gd name="T108" fmla="*/ 30 w 176"/>
                  <a:gd name="T109" fmla="*/ 26 h 40"/>
                  <a:gd name="T110" fmla="*/ 34 w 176"/>
                  <a:gd name="T111" fmla="*/ 22 h 40"/>
                  <a:gd name="T112" fmla="*/ 40 w 176"/>
                  <a:gd name="T113" fmla="*/ 20 h 40"/>
                  <a:gd name="T114" fmla="*/ 32 w 176"/>
                  <a:gd name="T115" fmla="*/ 24 h 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6"/>
                  <a:gd name="T175" fmla="*/ 0 h 40"/>
                  <a:gd name="T176" fmla="*/ 176 w 176"/>
                  <a:gd name="T177" fmla="*/ 40 h 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6" h="40">
                    <a:moveTo>
                      <a:pt x="32" y="24"/>
                    </a:moveTo>
                    <a:lnTo>
                      <a:pt x="40" y="18"/>
                    </a:lnTo>
                    <a:lnTo>
                      <a:pt x="34" y="16"/>
                    </a:lnTo>
                    <a:lnTo>
                      <a:pt x="30" y="16"/>
                    </a:lnTo>
                    <a:lnTo>
                      <a:pt x="24" y="16"/>
                    </a:lnTo>
                    <a:lnTo>
                      <a:pt x="14" y="18"/>
                    </a:lnTo>
                    <a:lnTo>
                      <a:pt x="10" y="16"/>
                    </a:lnTo>
                    <a:lnTo>
                      <a:pt x="6" y="14"/>
                    </a:lnTo>
                    <a:lnTo>
                      <a:pt x="0" y="6"/>
                    </a:lnTo>
                    <a:lnTo>
                      <a:pt x="10" y="2"/>
                    </a:lnTo>
                    <a:lnTo>
                      <a:pt x="22" y="0"/>
                    </a:lnTo>
                    <a:lnTo>
                      <a:pt x="30" y="2"/>
                    </a:lnTo>
                    <a:lnTo>
                      <a:pt x="36" y="6"/>
                    </a:lnTo>
                    <a:lnTo>
                      <a:pt x="42" y="8"/>
                    </a:lnTo>
                    <a:lnTo>
                      <a:pt x="48" y="10"/>
                    </a:lnTo>
                    <a:lnTo>
                      <a:pt x="62" y="10"/>
                    </a:lnTo>
                    <a:lnTo>
                      <a:pt x="66" y="8"/>
                    </a:lnTo>
                    <a:lnTo>
                      <a:pt x="70" y="6"/>
                    </a:lnTo>
                    <a:lnTo>
                      <a:pt x="74" y="6"/>
                    </a:lnTo>
                    <a:lnTo>
                      <a:pt x="68" y="10"/>
                    </a:lnTo>
                    <a:lnTo>
                      <a:pt x="66" y="12"/>
                    </a:lnTo>
                    <a:lnTo>
                      <a:pt x="64" y="16"/>
                    </a:lnTo>
                    <a:lnTo>
                      <a:pt x="66" y="18"/>
                    </a:lnTo>
                    <a:lnTo>
                      <a:pt x="66" y="20"/>
                    </a:lnTo>
                    <a:lnTo>
                      <a:pt x="72" y="22"/>
                    </a:lnTo>
                    <a:lnTo>
                      <a:pt x="86" y="22"/>
                    </a:lnTo>
                    <a:lnTo>
                      <a:pt x="102" y="22"/>
                    </a:lnTo>
                    <a:lnTo>
                      <a:pt x="116" y="20"/>
                    </a:lnTo>
                    <a:lnTo>
                      <a:pt x="130" y="18"/>
                    </a:lnTo>
                    <a:lnTo>
                      <a:pt x="146" y="18"/>
                    </a:lnTo>
                    <a:lnTo>
                      <a:pt x="156" y="18"/>
                    </a:lnTo>
                    <a:lnTo>
                      <a:pt x="164" y="20"/>
                    </a:lnTo>
                    <a:lnTo>
                      <a:pt x="176" y="24"/>
                    </a:lnTo>
                    <a:lnTo>
                      <a:pt x="172" y="32"/>
                    </a:lnTo>
                    <a:lnTo>
                      <a:pt x="168" y="38"/>
                    </a:lnTo>
                    <a:lnTo>
                      <a:pt x="160" y="40"/>
                    </a:lnTo>
                    <a:lnTo>
                      <a:pt x="152" y="40"/>
                    </a:lnTo>
                    <a:lnTo>
                      <a:pt x="142" y="40"/>
                    </a:lnTo>
                    <a:lnTo>
                      <a:pt x="134" y="38"/>
                    </a:lnTo>
                    <a:lnTo>
                      <a:pt x="128" y="38"/>
                    </a:lnTo>
                    <a:lnTo>
                      <a:pt x="118" y="36"/>
                    </a:lnTo>
                    <a:lnTo>
                      <a:pt x="112" y="36"/>
                    </a:lnTo>
                    <a:lnTo>
                      <a:pt x="104" y="34"/>
                    </a:lnTo>
                    <a:lnTo>
                      <a:pt x="98" y="32"/>
                    </a:lnTo>
                    <a:lnTo>
                      <a:pt x="92" y="32"/>
                    </a:lnTo>
                    <a:lnTo>
                      <a:pt x="84" y="34"/>
                    </a:lnTo>
                    <a:lnTo>
                      <a:pt x="78" y="36"/>
                    </a:lnTo>
                    <a:lnTo>
                      <a:pt x="74" y="40"/>
                    </a:lnTo>
                    <a:lnTo>
                      <a:pt x="68" y="40"/>
                    </a:lnTo>
                    <a:lnTo>
                      <a:pt x="46" y="38"/>
                    </a:lnTo>
                    <a:lnTo>
                      <a:pt x="34" y="38"/>
                    </a:lnTo>
                    <a:lnTo>
                      <a:pt x="30" y="38"/>
                    </a:lnTo>
                    <a:lnTo>
                      <a:pt x="26" y="40"/>
                    </a:lnTo>
                    <a:lnTo>
                      <a:pt x="26" y="32"/>
                    </a:lnTo>
                    <a:lnTo>
                      <a:pt x="30" y="26"/>
                    </a:lnTo>
                    <a:lnTo>
                      <a:pt x="34" y="22"/>
                    </a:lnTo>
                    <a:lnTo>
                      <a:pt x="40" y="20"/>
                    </a:lnTo>
                    <a:lnTo>
                      <a:pt x="32" y="24"/>
                    </a:lnTo>
                    <a:close/>
                  </a:path>
                </a:pathLst>
              </a:custGeom>
              <a:solidFill>
                <a:srgbClr val="C0C0C0"/>
              </a:solidFill>
              <a:ln w="12700">
                <a:solidFill>
                  <a:schemeClr val="bg1"/>
                </a:solidFill>
                <a:round/>
                <a:headEnd/>
                <a:tailEnd/>
              </a:ln>
            </p:spPr>
            <p:txBody>
              <a:bodyPr/>
              <a:lstStyle/>
              <a:p>
                <a:endParaRPr lang="en-GB"/>
              </a:p>
            </p:txBody>
          </p:sp>
          <p:sp>
            <p:nvSpPr>
              <p:cNvPr id="55866" name="Freeform 21"/>
              <p:cNvSpPr>
                <a:spLocks/>
              </p:cNvSpPr>
              <p:nvPr/>
            </p:nvSpPr>
            <p:spPr bwMode="auto">
              <a:xfrm>
                <a:off x="1418" y="705"/>
                <a:ext cx="34" cy="14"/>
              </a:xfrm>
              <a:custGeom>
                <a:avLst/>
                <a:gdLst>
                  <a:gd name="T0" fmla="*/ 34 w 34"/>
                  <a:gd name="T1" fmla="*/ 8 h 14"/>
                  <a:gd name="T2" fmla="*/ 30 w 34"/>
                  <a:gd name="T3" fmla="*/ 12 h 14"/>
                  <a:gd name="T4" fmla="*/ 26 w 34"/>
                  <a:gd name="T5" fmla="*/ 14 h 14"/>
                  <a:gd name="T6" fmla="*/ 22 w 34"/>
                  <a:gd name="T7" fmla="*/ 14 h 14"/>
                  <a:gd name="T8" fmla="*/ 12 w 34"/>
                  <a:gd name="T9" fmla="*/ 12 h 14"/>
                  <a:gd name="T10" fmla="*/ 0 w 34"/>
                  <a:gd name="T11" fmla="*/ 10 h 14"/>
                  <a:gd name="T12" fmla="*/ 8 w 34"/>
                  <a:gd name="T13" fmla="*/ 4 h 14"/>
                  <a:gd name="T14" fmla="*/ 18 w 34"/>
                  <a:gd name="T15" fmla="*/ 0 h 14"/>
                  <a:gd name="T16" fmla="*/ 24 w 34"/>
                  <a:gd name="T17" fmla="*/ 0 h 14"/>
                  <a:gd name="T18" fmla="*/ 28 w 34"/>
                  <a:gd name="T19" fmla="*/ 2 h 14"/>
                  <a:gd name="T20" fmla="*/ 32 w 34"/>
                  <a:gd name="T21" fmla="*/ 4 h 14"/>
                  <a:gd name="T22" fmla="*/ 34 w 34"/>
                  <a:gd name="T23" fmla="*/ 8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4"/>
                  <a:gd name="T38" fmla="*/ 34 w 34"/>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4">
                    <a:moveTo>
                      <a:pt x="34" y="8"/>
                    </a:moveTo>
                    <a:lnTo>
                      <a:pt x="30" y="12"/>
                    </a:lnTo>
                    <a:lnTo>
                      <a:pt x="26" y="14"/>
                    </a:lnTo>
                    <a:lnTo>
                      <a:pt x="22" y="14"/>
                    </a:lnTo>
                    <a:lnTo>
                      <a:pt x="12" y="12"/>
                    </a:lnTo>
                    <a:lnTo>
                      <a:pt x="0" y="10"/>
                    </a:lnTo>
                    <a:lnTo>
                      <a:pt x="8" y="4"/>
                    </a:lnTo>
                    <a:lnTo>
                      <a:pt x="18" y="0"/>
                    </a:lnTo>
                    <a:lnTo>
                      <a:pt x="24" y="0"/>
                    </a:lnTo>
                    <a:lnTo>
                      <a:pt x="28" y="2"/>
                    </a:lnTo>
                    <a:lnTo>
                      <a:pt x="32" y="4"/>
                    </a:lnTo>
                    <a:lnTo>
                      <a:pt x="34" y="8"/>
                    </a:lnTo>
                    <a:close/>
                  </a:path>
                </a:pathLst>
              </a:custGeom>
              <a:solidFill>
                <a:srgbClr val="C0C0C0"/>
              </a:solidFill>
              <a:ln w="12700">
                <a:solidFill>
                  <a:schemeClr val="bg1"/>
                </a:solidFill>
                <a:round/>
                <a:headEnd/>
                <a:tailEnd/>
              </a:ln>
            </p:spPr>
            <p:txBody>
              <a:bodyPr/>
              <a:lstStyle/>
              <a:p>
                <a:endParaRPr lang="en-GB"/>
              </a:p>
            </p:txBody>
          </p:sp>
          <p:sp>
            <p:nvSpPr>
              <p:cNvPr id="55867" name="Freeform 22"/>
              <p:cNvSpPr>
                <a:spLocks/>
              </p:cNvSpPr>
              <p:nvPr/>
            </p:nvSpPr>
            <p:spPr bwMode="auto">
              <a:xfrm>
                <a:off x="1554" y="821"/>
                <a:ext cx="34" cy="18"/>
              </a:xfrm>
              <a:custGeom>
                <a:avLst/>
                <a:gdLst>
                  <a:gd name="T0" fmla="*/ 18 w 34"/>
                  <a:gd name="T1" fmla="*/ 2 h 18"/>
                  <a:gd name="T2" fmla="*/ 30 w 34"/>
                  <a:gd name="T3" fmla="*/ 0 h 18"/>
                  <a:gd name="T4" fmla="*/ 32 w 34"/>
                  <a:gd name="T5" fmla="*/ 0 h 18"/>
                  <a:gd name="T6" fmla="*/ 34 w 34"/>
                  <a:gd name="T7" fmla="*/ 2 h 18"/>
                  <a:gd name="T8" fmla="*/ 32 w 34"/>
                  <a:gd name="T9" fmla="*/ 6 h 18"/>
                  <a:gd name="T10" fmla="*/ 30 w 34"/>
                  <a:gd name="T11" fmla="*/ 10 h 18"/>
                  <a:gd name="T12" fmla="*/ 24 w 34"/>
                  <a:gd name="T13" fmla="*/ 14 h 18"/>
                  <a:gd name="T14" fmla="*/ 16 w 34"/>
                  <a:gd name="T15" fmla="*/ 18 h 18"/>
                  <a:gd name="T16" fmla="*/ 6 w 34"/>
                  <a:gd name="T17" fmla="*/ 18 h 18"/>
                  <a:gd name="T18" fmla="*/ 2 w 34"/>
                  <a:gd name="T19" fmla="*/ 16 h 18"/>
                  <a:gd name="T20" fmla="*/ 0 w 34"/>
                  <a:gd name="T21" fmla="*/ 14 h 18"/>
                  <a:gd name="T22" fmla="*/ 2 w 34"/>
                  <a:gd name="T23" fmla="*/ 10 h 18"/>
                  <a:gd name="T24" fmla="*/ 8 w 34"/>
                  <a:gd name="T25" fmla="*/ 6 h 18"/>
                  <a:gd name="T26" fmla="*/ 14 w 34"/>
                  <a:gd name="T27" fmla="*/ 2 h 18"/>
                  <a:gd name="T28" fmla="*/ 20 w 34"/>
                  <a:gd name="T29" fmla="*/ 2 h 18"/>
                  <a:gd name="T30" fmla="*/ 20 w 34"/>
                  <a:gd name="T31" fmla="*/ 0 h 18"/>
                  <a:gd name="T32" fmla="*/ 18 w 34"/>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18"/>
                  <a:gd name="T53" fmla="*/ 34 w 3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18">
                    <a:moveTo>
                      <a:pt x="18" y="2"/>
                    </a:moveTo>
                    <a:lnTo>
                      <a:pt x="30" y="0"/>
                    </a:lnTo>
                    <a:lnTo>
                      <a:pt x="32" y="0"/>
                    </a:lnTo>
                    <a:lnTo>
                      <a:pt x="34" y="2"/>
                    </a:lnTo>
                    <a:lnTo>
                      <a:pt x="32" y="6"/>
                    </a:lnTo>
                    <a:lnTo>
                      <a:pt x="30" y="10"/>
                    </a:lnTo>
                    <a:lnTo>
                      <a:pt x="24" y="14"/>
                    </a:lnTo>
                    <a:lnTo>
                      <a:pt x="16" y="18"/>
                    </a:lnTo>
                    <a:lnTo>
                      <a:pt x="6" y="18"/>
                    </a:lnTo>
                    <a:lnTo>
                      <a:pt x="2" y="16"/>
                    </a:lnTo>
                    <a:lnTo>
                      <a:pt x="0" y="14"/>
                    </a:lnTo>
                    <a:lnTo>
                      <a:pt x="2" y="10"/>
                    </a:lnTo>
                    <a:lnTo>
                      <a:pt x="8" y="6"/>
                    </a:lnTo>
                    <a:lnTo>
                      <a:pt x="14" y="2"/>
                    </a:lnTo>
                    <a:lnTo>
                      <a:pt x="20" y="2"/>
                    </a:lnTo>
                    <a:lnTo>
                      <a:pt x="20" y="0"/>
                    </a:lnTo>
                    <a:lnTo>
                      <a:pt x="18" y="2"/>
                    </a:lnTo>
                    <a:close/>
                  </a:path>
                </a:pathLst>
              </a:custGeom>
              <a:solidFill>
                <a:srgbClr val="C0C0C0"/>
              </a:solidFill>
              <a:ln w="12700">
                <a:solidFill>
                  <a:schemeClr val="bg1"/>
                </a:solidFill>
                <a:round/>
                <a:headEnd/>
                <a:tailEnd/>
              </a:ln>
            </p:spPr>
            <p:txBody>
              <a:bodyPr/>
              <a:lstStyle/>
              <a:p>
                <a:endParaRPr lang="en-GB"/>
              </a:p>
            </p:txBody>
          </p:sp>
        </p:grpSp>
        <p:sp>
          <p:nvSpPr>
            <p:cNvPr id="55610" name="Freeform 23"/>
            <p:cNvSpPr>
              <a:spLocks/>
            </p:cNvSpPr>
            <p:nvPr/>
          </p:nvSpPr>
          <p:spPr bwMode="auto">
            <a:xfrm>
              <a:off x="1662" y="2425"/>
              <a:ext cx="41" cy="38"/>
            </a:xfrm>
            <a:custGeom>
              <a:avLst/>
              <a:gdLst>
                <a:gd name="T0" fmla="*/ 0 w 42"/>
                <a:gd name="T1" fmla="*/ 2147482274 h 38"/>
                <a:gd name="T2" fmla="*/ 1647441065 w 42"/>
                <a:gd name="T3" fmla="*/ 2147482274 h 38"/>
                <a:gd name="T4" fmla="*/ 1647441065 w 42"/>
                <a:gd name="T5" fmla="*/ 2147482274 h 38"/>
                <a:gd name="T6" fmla="*/ 1647441065 w 42"/>
                <a:gd name="T7" fmla="*/ 2147482274 h 38"/>
                <a:gd name="T8" fmla="*/ 1647441065 w 42"/>
                <a:gd name="T9" fmla="*/ 2147482274 h 38"/>
                <a:gd name="T10" fmla="*/ 1647441065 w 42"/>
                <a:gd name="T11" fmla="*/ 2147482274 h 38"/>
                <a:gd name="T12" fmla="*/ 1647441065 w 42"/>
                <a:gd name="T13" fmla="*/ 2147482274 h 38"/>
                <a:gd name="T14" fmla="*/ 1647441065 w 42"/>
                <a:gd name="T15" fmla="*/ 2147482274 h 38"/>
                <a:gd name="T16" fmla="*/ 1647441065 w 42"/>
                <a:gd name="T17" fmla="*/ 2147482274 h 38"/>
                <a:gd name="T18" fmla="*/ 1647441065 w 42"/>
                <a:gd name="T19" fmla="*/ 2147482274 h 38"/>
                <a:gd name="T20" fmla="*/ 1647441065 w 42"/>
                <a:gd name="T21" fmla="*/ 2147482274 h 38"/>
                <a:gd name="T22" fmla="*/ 1647441065 w 42"/>
                <a:gd name="T23" fmla="*/ 0 h 38"/>
                <a:gd name="T24" fmla="*/ 1647441065 w 42"/>
                <a:gd name="T25" fmla="*/ 0 h 38"/>
                <a:gd name="T26" fmla="*/ 1647441065 w 42"/>
                <a:gd name="T27" fmla="*/ 0 h 38"/>
                <a:gd name="T28" fmla="*/ 1647441065 w 42"/>
                <a:gd name="T29" fmla="*/ 2147482274 h 38"/>
                <a:gd name="T30" fmla="*/ 1647441065 w 42"/>
                <a:gd name="T31" fmla="*/ 2147482274 h 38"/>
                <a:gd name="T32" fmla="*/ 1647441065 w 42"/>
                <a:gd name="T33" fmla="*/ 2147482274 h 38"/>
                <a:gd name="T34" fmla="*/ 0 w 42"/>
                <a:gd name="T35" fmla="*/ 2147482274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38"/>
                <a:gd name="T56" fmla="*/ 42 w 42"/>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38">
                  <a:moveTo>
                    <a:pt x="0" y="24"/>
                  </a:moveTo>
                  <a:lnTo>
                    <a:pt x="4" y="32"/>
                  </a:lnTo>
                  <a:lnTo>
                    <a:pt x="18" y="36"/>
                  </a:lnTo>
                  <a:lnTo>
                    <a:pt x="28" y="38"/>
                  </a:lnTo>
                  <a:lnTo>
                    <a:pt x="30" y="36"/>
                  </a:lnTo>
                  <a:lnTo>
                    <a:pt x="34" y="34"/>
                  </a:lnTo>
                  <a:lnTo>
                    <a:pt x="38" y="24"/>
                  </a:lnTo>
                  <a:lnTo>
                    <a:pt x="40" y="14"/>
                  </a:lnTo>
                  <a:lnTo>
                    <a:pt x="42" y="8"/>
                  </a:lnTo>
                  <a:lnTo>
                    <a:pt x="32" y="6"/>
                  </a:lnTo>
                  <a:lnTo>
                    <a:pt x="24" y="4"/>
                  </a:lnTo>
                  <a:lnTo>
                    <a:pt x="16" y="0"/>
                  </a:lnTo>
                  <a:lnTo>
                    <a:pt x="10" y="0"/>
                  </a:lnTo>
                  <a:lnTo>
                    <a:pt x="8" y="0"/>
                  </a:lnTo>
                  <a:lnTo>
                    <a:pt x="6" y="2"/>
                  </a:lnTo>
                  <a:lnTo>
                    <a:pt x="4" y="6"/>
                  </a:lnTo>
                  <a:lnTo>
                    <a:pt x="2" y="16"/>
                  </a:lnTo>
                  <a:lnTo>
                    <a:pt x="0" y="24"/>
                  </a:lnTo>
                  <a:close/>
                </a:path>
              </a:pathLst>
            </a:custGeom>
            <a:solidFill>
              <a:srgbClr val="C0C0C0"/>
            </a:solidFill>
            <a:ln w="12700">
              <a:solidFill>
                <a:schemeClr val="bg1"/>
              </a:solidFill>
              <a:round/>
              <a:headEnd/>
              <a:tailEnd/>
            </a:ln>
          </p:spPr>
          <p:txBody>
            <a:bodyPr/>
            <a:lstStyle/>
            <a:p>
              <a:endParaRPr lang="en-GB"/>
            </a:p>
          </p:txBody>
        </p:sp>
        <p:sp>
          <p:nvSpPr>
            <p:cNvPr id="55611" name="Freeform 24"/>
            <p:cNvSpPr>
              <a:spLocks/>
            </p:cNvSpPr>
            <p:nvPr/>
          </p:nvSpPr>
          <p:spPr bwMode="auto">
            <a:xfrm>
              <a:off x="1098" y="1974"/>
              <a:ext cx="174" cy="68"/>
            </a:xfrm>
            <a:custGeom>
              <a:avLst/>
              <a:gdLst>
                <a:gd name="T0" fmla="*/ 2147482383 w 174"/>
                <a:gd name="T1" fmla="*/ 2147482172 h 68"/>
                <a:gd name="T2" fmla="*/ 2147482383 w 174"/>
                <a:gd name="T3" fmla="*/ 2147482172 h 68"/>
                <a:gd name="T4" fmla="*/ 2147482383 w 174"/>
                <a:gd name="T5" fmla="*/ 2147482172 h 68"/>
                <a:gd name="T6" fmla="*/ 2147482383 w 174"/>
                <a:gd name="T7" fmla="*/ 2147482172 h 68"/>
                <a:gd name="T8" fmla="*/ 2147482383 w 174"/>
                <a:gd name="T9" fmla="*/ 2147482172 h 68"/>
                <a:gd name="T10" fmla="*/ 2147482383 w 174"/>
                <a:gd name="T11" fmla="*/ 2147482172 h 68"/>
                <a:gd name="T12" fmla="*/ 2147482383 w 174"/>
                <a:gd name="T13" fmla="*/ 2147482172 h 68"/>
                <a:gd name="T14" fmla="*/ 2147482383 w 174"/>
                <a:gd name="T15" fmla="*/ 2147482172 h 68"/>
                <a:gd name="T16" fmla="*/ 2147482383 w 174"/>
                <a:gd name="T17" fmla="*/ 2147482172 h 68"/>
                <a:gd name="T18" fmla="*/ 2147482383 w 174"/>
                <a:gd name="T19" fmla="*/ 2147482172 h 68"/>
                <a:gd name="T20" fmla="*/ 2147482383 w 174"/>
                <a:gd name="T21" fmla="*/ 2147482172 h 68"/>
                <a:gd name="T22" fmla="*/ 2147482383 w 174"/>
                <a:gd name="T23" fmla="*/ 2147482172 h 68"/>
                <a:gd name="T24" fmla="*/ 2147482383 w 174"/>
                <a:gd name="T25" fmla="*/ 2147482172 h 68"/>
                <a:gd name="T26" fmla="*/ 0 w 174"/>
                <a:gd name="T27" fmla="*/ 2147482172 h 68"/>
                <a:gd name="T28" fmla="*/ 2147482383 w 174"/>
                <a:gd name="T29" fmla="*/ 2147482172 h 68"/>
                <a:gd name="T30" fmla="*/ 2147482383 w 174"/>
                <a:gd name="T31" fmla="*/ 2147482172 h 68"/>
                <a:gd name="T32" fmla="*/ 2147482383 w 174"/>
                <a:gd name="T33" fmla="*/ 2147482172 h 68"/>
                <a:gd name="T34" fmla="*/ 2147482383 w 174"/>
                <a:gd name="T35" fmla="*/ 2147482172 h 68"/>
                <a:gd name="T36" fmla="*/ 2147482383 w 174"/>
                <a:gd name="T37" fmla="*/ 2147482172 h 68"/>
                <a:gd name="T38" fmla="*/ 2147482383 w 174"/>
                <a:gd name="T39" fmla="*/ 2147482172 h 68"/>
                <a:gd name="T40" fmla="*/ 2147482383 w 174"/>
                <a:gd name="T41" fmla="*/ 0 h 68"/>
                <a:gd name="T42" fmla="*/ 2147482383 w 174"/>
                <a:gd name="T43" fmla="*/ 0 h 68"/>
                <a:gd name="T44" fmla="*/ 2147482383 w 174"/>
                <a:gd name="T45" fmla="*/ 0 h 68"/>
                <a:gd name="T46" fmla="*/ 2147482383 w 174"/>
                <a:gd name="T47" fmla="*/ 2147482172 h 68"/>
                <a:gd name="T48" fmla="*/ 2147482383 w 174"/>
                <a:gd name="T49" fmla="*/ 2147482172 h 68"/>
                <a:gd name="T50" fmla="*/ 2147482383 w 174"/>
                <a:gd name="T51" fmla="*/ 2147482172 h 68"/>
                <a:gd name="T52" fmla="*/ 2147482383 w 174"/>
                <a:gd name="T53" fmla="*/ 2147482172 h 68"/>
                <a:gd name="T54" fmla="*/ 2147482383 w 174"/>
                <a:gd name="T55" fmla="*/ 2147482172 h 68"/>
                <a:gd name="T56" fmla="*/ 2147482383 w 174"/>
                <a:gd name="T57" fmla="*/ 2147482172 h 68"/>
                <a:gd name="T58" fmla="*/ 2147482383 w 174"/>
                <a:gd name="T59" fmla="*/ 2147482172 h 68"/>
                <a:gd name="T60" fmla="*/ 2147482383 w 174"/>
                <a:gd name="T61" fmla="*/ 2147482172 h 68"/>
                <a:gd name="T62" fmla="*/ 2147482383 w 174"/>
                <a:gd name="T63" fmla="*/ 2147482172 h 68"/>
                <a:gd name="T64" fmla="*/ 2147482383 w 174"/>
                <a:gd name="T65" fmla="*/ 2147482172 h 68"/>
                <a:gd name="T66" fmla="*/ 2147482383 w 174"/>
                <a:gd name="T67" fmla="*/ 2147482172 h 68"/>
                <a:gd name="T68" fmla="*/ 2147482383 w 174"/>
                <a:gd name="T69" fmla="*/ 2147482172 h 68"/>
                <a:gd name="T70" fmla="*/ 2147482383 w 174"/>
                <a:gd name="T71" fmla="*/ 2147482172 h 68"/>
                <a:gd name="T72" fmla="*/ 2147482383 w 174"/>
                <a:gd name="T73" fmla="*/ 2147482172 h 68"/>
                <a:gd name="T74" fmla="*/ 2147482383 w 174"/>
                <a:gd name="T75" fmla="*/ 2147482172 h 68"/>
                <a:gd name="T76" fmla="*/ 2147482383 w 174"/>
                <a:gd name="T77" fmla="*/ 2147482172 h 68"/>
                <a:gd name="T78" fmla="*/ 2147482383 w 174"/>
                <a:gd name="T79" fmla="*/ 2147482172 h 68"/>
                <a:gd name="T80" fmla="*/ 2147482383 w 174"/>
                <a:gd name="T81" fmla="*/ 2147482172 h 68"/>
                <a:gd name="T82" fmla="*/ 2147482383 w 174"/>
                <a:gd name="T83" fmla="*/ 2147482172 h 68"/>
                <a:gd name="T84" fmla="*/ 2147482383 w 174"/>
                <a:gd name="T85" fmla="*/ 2147482172 h 68"/>
                <a:gd name="T86" fmla="*/ 2147482383 w 174"/>
                <a:gd name="T87" fmla="*/ 2147482172 h 68"/>
                <a:gd name="T88" fmla="*/ 2147482383 w 174"/>
                <a:gd name="T89" fmla="*/ 2147482172 h 68"/>
                <a:gd name="T90" fmla="*/ 2147482383 w 174"/>
                <a:gd name="T91" fmla="*/ 2147482172 h 68"/>
                <a:gd name="T92" fmla="*/ 2147482383 w 174"/>
                <a:gd name="T93" fmla="*/ 2147482172 h 68"/>
                <a:gd name="T94" fmla="*/ 2147482383 w 174"/>
                <a:gd name="T95" fmla="*/ 2147482172 h 68"/>
                <a:gd name="T96" fmla="*/ 2147482383 w 174"/>
                <a:gd name="T97" fmla="*/ 2147482172 h 68"/>
                <a:gd name="T98" fmla="*/ 2147482383 w 174"/>
                <a:gd name="T99" fmla="*/ 2147482172 h 68"/>
                <a:gd name="T100" fmla="*/ 2147482383 w 174"/>
                <a:gd name="T101" fmla="*/ 2147482172 h 68"/>
                <a:gd name="T102" fmla="*/ 2147482383 w 174"/>
                <a:gd name="T103" fmla="*/ 2147482172 h 68"/>
                <a:gd name="T104" fmla="*/ 2147482383 w 174"/>
                <a:gd name="T105" fmla="*/ 2147482172 h 68"/>
                <a:gd name="T106" fmla="*/ 2147482383 w 174"/>
                <a:gd name="T107" fmla="*/ 2147482172 h 68"/>
                <a:gd name="T108" fmla="*/ 2147482383 w 174"/>
                <a:gd name="T109" fmla="*/ 2147482172 h 68"/>
                <a:gd name="T110" fmla="*/ 2147482383 w 174"/>
                <a:gd name="T111" fmla="*/ 2147482172 h 68"/>
                <a:gd name="T112" fmla="*/ 2147482383 w 174"/>
                <a:gd name="T113" fmla="*/ 2147482172 h 68"/>
                <a:gd name="T114" fmla="*/ 2147482383 w 174"/>
                <a:gd name="T115" fmla="*/ 2147482172 h 68"/>
                <a:gd name="T116" fmla="*/ 2147482383 w 174"/>
                <a:gd name="T117" fmla="*/ 2147482172 h 68"/>
                <a:gd name="T118" fmla="*/ 2147482383 w 174"/>
                <a:gd name="T119" fmla="*/ 2147482172 h 68"/>
                <a:gd name="T120" fmla="*/ 2147482383 w 174"/>
                <a:gd name="T121" fmla="*/ 2147482172 h 68"/>
                <a:gd name="T122" fmla="*/ 2147482383 w 174"/>
                <a:gd name="T123" fmla="*/ 2147482172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4"/>
                <a:gd name="T187" fmla="*/ 0 h 68"/>
                <a:gd name="T188" fmla="*/ 174 w 174"/>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4" h="68">
                  <a:moveTo>
                    <a:pt x="48" y="20"/>
                  </a:moveTo>
                  <a:lnTo>
                    <a:pt x="48" y="16"/>
                  </a:lnTo>
                  <a:lnTo>
                    <a:pt x="52" y="16"/>
                  </a:lnTo>
                  <a:lnTo>
                    <a:pt x="52" y="12"/>
                  </a:lnTo>
                  <a:lnTo>
                    <a:pt x="48" y="10"/>
                  </a:lnTo>
                  <a:lnTo>
                    <a:pt x="46" y="12"/>
                  </a:lnTo>
                  <a:lnTo>
                    <a:pt x="38" y="12"/>
                  </a:lnTo>
                  <a:lnTo>
                    <a:pt x="32" y="16"/>
                  </a:lnTo>
                  <a:lnTo>
                    <a:pt x="24" y="20"/>
                  </a:lnTo>
                  <a:lnTo>
                    <a:pt x="16" y="22"/>
                  </a:lnTo>
                  <a:lnTo>
                    <a:pt x="14" y="24"/>
                  </a:lnTo>
                  <a:lnTo>
                    <a:pt x="12" y="26"/>
                  </a:lnTo>
                  <a:lnTo>
                    <a:pt x="6" y="28"/>
                  </a:lnTo>
                  <a:lnTo>
                    <a:pt x="0" y="28"/>
                  </a:lnTo>
                  <a:lnTo>
                    <a:pt x="4" y="26"/>
                  </a:lnTo>
                  <a:lnTo>
                    <a:pt x="6" y="26"/>
                  </a:lnTo>
                  <a:lnTo>
                    <a:pt x="8" y="20"/>
                  </a:lnTo>
                  <a:lnTo>
                    <a:pt x="12" y="14"/>
                  </a:lnTo>
                  <a:lnTo>
                    <a:pt x="18" y="10"/>
                  </a:lnTo>
                  <a:lnTo>
                    <a:pt x="26" y="6"/>
                  </a:lnTo>
                  <a:lnTo>
                    <a:pt x="44" y="0"/>
                  </a:lnTo>
                  <a:lnTo>
                    <a:pt x="60" y="0"/>
                  </a:lnTo>
                  <a:lnTo>
                    <a:pt x="64" y="0"/>
                  </a:lnTo>
                  <a:lnTo>
                    <a:pt x="66" y="2"/>
                  </a:lnTo>
                  <a:lnTo>
                    <a:pt x="70" y="4"/>
                  </a:lnTo>
                  <a:lnTo>
                    <a:pt x="84" y="8"/>
                  </a:lnTo>
                  <a:lnTo>
                    <a:pt x="92" y="16"/>
                  </a:lnTo>
                  <a:lnTo>
                    <a:pt x="96" y="18"/>
                  </a:lnTo>
                  <a:lnTo>
                    <a:pt x="102" y="18"/>
                  </a:lnTo>
                  <a:lnTo>
                    <a:pt x="110" y="20"/>
                  </a:lnTo>
                  <a:lnTo>
                    <a:pt x="122" y="26"/>
                  </a:lnTo>
                  <a:lnTo>
                    <a:pt x="130" y="34"/>
                  </a:lnTo>
                  <a:lnTo>
                    <a:pt x="140" y="40"/>
                  </a:lnTo>
                  <a:lnTo>
                    <a:pt x="152" y="44"/>
                  </a:lnTo>
                  <a:lnTo>
                    <a:pt x="150" y="46"/>
                  </a:lnTo>
                  <a:lnTo>
                    <a:pt x="150" y="48"/>
                  </a:lnTo>
                  <a:lnTo>
                    <a:pt x="166" y="52"/>
                  </a:lnTo>
                  <a:lnTo>
                    <a:pt x="172" y="56"/>
                  </a:lnTo>
                  <a:lnTo>
                    <a:pt x="174" y="62"/>
                  </a:lnTo>
                  <a:lnTo>
                    <a:pt x="166" y="64"/>
                  </a:lnTo>
                  <a:lnTo>
                    <a:pt x="162" y="64"/>
                  </a:lnTo>
                  <a:lnTo>
                    <a:pt x="162" y="66"/>
                  </a:lnTo>
                  <a:lnTo>
                    <a:pt x="152" y="68"/>
                  </a:lnTo>
                  <a:lnTo>
                    <a:pt x="140" y="68"/>
                  </a:lnTo>
                  <a:lnTo>
                    <a:pt x="116" y="66"/>
                  </a:lnTo>
                  <a:lnTo>
                    <a:pt x="120" y="62"/>
                  </a:lnTo>
                  <a:lnTo>
                    <a:pt x="126" y="56"/>
                  </a:lnTo>
                  <a:lnTo>
                    <a:pt x="126" y="52"/>
                  </a:lnTo>
                  <a:lnTo>
                    <a:pt x="118" y="52"/>
                  </a:lnTo>
                  <a:lnTo>
                    <a:pt x="110" y="50"/>
                  </a:lnTo>
                  <a:lnTo>
                    <a:pt x="106" y="46"/>
                  </a:lnTo>
                  <a:lnTo>
                    <a:pt x="104" y="40"/>
                  </a:lnTo>
                  <a:lnTo>
                    <a:pt x="104" y="36"/>
                  </a:lnTo>
                  <a:lnTo>
                    <a:pt x="102" y="34"/>
                  </a:lnTo>
                  <a:lnTo>
                    <a:pt x="98" y="32"/>
                  </a:lnTo>
                  <a:lnTo>
                    <a:pt x="84" y="32"/>
                  </a:lnTo>
                  <a:lnTo>
                    <a:pt x="82" y="30"/>
                  </a:lnTo>
                  <a:lnTo>
                    <a:pt x="78" y="28"/>
                  </a:lnTo>
                  <a:lnTo>
                    <a:pt x="64" y="24"/>
                  </a:lnTo>
                  <a:lnTo>
                    <a:pt x="54" y="20"/>
                  </a:lnTo>
                  <a:lnTo>
                    <a:pt x="48" y="18"/>
                  </a:lnTo>
                  <a:lnTo>
                    <a:pt x="48" y="20"/>
                  </a:lnTo>
                  <a:close/>
                </a:path>
              </a:pathLst>
            </a:custGeom>
            <a:solidFill>
              <a:srgbClr val="C0C0C0"/>
            </a:solidFill>
            <a:ln w="12700">
              <a:solidFill>
                <a:schemeClr val="bg1"/>
              </a:solidFill>
              <a:round/>
              <a:headEnd/>
              <a:tailEnd/>
            </a:ln>
          </p:spPr>
          <p:txBody>
            <a:bodyPr/>
            <a:lstStyle/>
            <a:p>
              <a:endParaRPr lang="en-GB"/>
            </a:p>
          </p:txBody>
        </p:sp>
        <p:sp>
          <p:nvSpPr>
            <p:cNvPr id="55612" name="Freeform 25"/>
            <p:cNvSpPr>
              <a:spLocks/>
            </p:cNvSpPr>
            <p:nvPr/>
          </p:nvSpPr>
          <p:spPr bwMode="auto">
            <a:xfrm>
              <a:off x="563" y="1465"/>
              <a:ext cx="936" cy="464"/>
            </a:xfrm>
            <a:custGeom>
              <a:avLst/>
              <a:gdLst>
                <a:gd name="T0" fmla="*/ 2147482576 w 936"/>
                <a:gd name="T1" fmla="*/ 2147482571 h 464"/>
                <a:gd name="T2" fmla="*/ 2147482576 w 936"/>
                <a:gd name="T3" fmla="*/ 2147482571 h 464"/>
                <a:gd name="T4" fmla="*/ 2147482576 w 936"/>
                <a:gd name="T5" fmla="*/ 2147482571 h 464"/>
                <a:gd name="T6" fmla="*/ 2147482576 w 936"/>
                <a:gd name="T7" fmla="*/ 2147482571 h 464"/>
                <a:gd name="T8" fmla="*/ 2147482576 w 936"/>
                <a:gd name="T9" fmla="*/ 2147482571 h 464"/>
                <a:gd name="T10" fmla="*/ 2147482576 w 936"/>
                <a:gd name="T11" fmla="*/ 2147482571 h 464"/>
                <a:gd name="T12" fmla="*/ 2147482576 w 936"/>
                <a:gd name="T13" fmla="*/ 2147482571 h 464"/>
                <a:gd name="T14" fmla="*/ 2147482576 w 936"/>
                <a:gd name="T15" fmla="*/ 2147482571 h 464"/>
                <a:gd name="T16" fmla="*/ 2147482576 w 936"/>
                <a:gd name="T17" fmla="*/ 2147482571 h 464"/>
                <a:gd name="T18" fmla="*/ 2147482576 w 936"/>
                <a:gd name="T19" fmla="*/ 2147482571 h 464"/>
                <a:gd name="T20" fmla="*/ 2147482576 w 936"/>
                <a:gd name="T21" fmla="*/ 2147482571 h 464"/>
                <a:gd name="T22" fmla="*/ 2147482576 w 936"/>
                <a:gd name="T23" fmla="*/ 2147482571 h 464"/>
                <a:gd name="T24" fmla="*/ 2147482576 w 936"/>
                <a:gd name="T25" fmla="*/ 2147482571 h 464"/>
                <a:gd name="T26" fmla="*/ 2147482576 w 936"/>
                <a:gd name="T27" fmla="*/ 2147482571 h 464"/>
                <a:gd name="T28" fmla="*/ 2147482576 w 936"/>
                <a:gd name="T29" fmla="*/ 2147482571 h 464"/>
                <a:gd name="T30" fmla="*/ 2147482576 w 936"/>
                <a:gd name="T31" fmla="*/ 2147482571 h 464"/>
                <a:gd name="T32" fmla="*/ 2147482576 w 936"/>
                <a:gd name="T33" fmla="*/ 2147482571 h 464"/>
                <a:gd name="T34" fmla="*/ 2147482576 w 936"/>
                <a:gd name="T35" fmla="*/ 2147482571 h 464"/>
                <a:gd name="T36" fmla="*/ 2147482576 w 936"/>
                <a:gd name="T37" fmla="*/ 2147482571 h 464"/>
                <a:gd name="T38" fmla="*/ 2147482576 w 936"/>
                <a:gd name="T39" fmla="*/ 2147482571 h 464"/>
                <a:gd name="T40" fmla="*/ 2147482576 w 936"/>
                <a:gd name="T41" fmla="*/ 2147482571 h 464"/>
                <a:gd name="T42" fmla="*/ 2147482576 w 936"/>
                <a:gd name="T43" fmla="*/ 2147482571 h 464"/>
                <a:gd name="T44" fmla="*/ 2147482576 w 936"/>
                <a:gd name="T45" fmla="*/ 2147482571 h 464"/>
                <a:gd name="T46" fmla="*/ 2147482576 w 936"/>
                <a:gd name="T47" fmla="*/ 2147482571 h 464"/>
                <a:gd name="T48" fmla="*/ 2147482576 w 936"/>
                <a:gd name="T49" fmla="*/ 2147482571 h 464"/>
                <a:gd name="T50" fmla="*/ 2147482576 w 936"/>
                <a:gd name="T51" fmla="*/ 2147482571 h 464"/>
                <a:gd name="T52" fmla="*/ 2147482576 w 936"/>
                <a:gd name="T53" fmla="*/ 2147482571 h 464"/>
                <a:gd name="T54" fmla="*/ 2147482576 w 936"/>
                <a:gd name="T55" fmla="*/ 2147482571 h 464"/>
                <a:gd name="T56" fmla="*/ 2147482576 w 936"/>
                <a:gd name="T57" fmla="*/ 2147482571 h 464"/>
                <a:gd name="T58" fmla="*/ 2147482576 w 936"/>
                <a:gd name="T59" fmla="*/ 2147482571 h 464"/>
                <a:gd name="T60" fmla="*/ 2147482576 w 936"/>
                <a:gd name="T61" fmla="*/ 2147482571 h 464"/>
                <a:gd name="T62" fmla="*/ 2147482576 w 936"/>
                <a:gd name="T63" fmla="*/ 2147482571 h 464"/>
                <a:gd name="T64" fmla="*/ 2147482576 w 936"/>
                <a:gd name="T65" fmla="*/ 2147482571 h 464"/>
                <a:gd name="T66" fmla="*/ 2147482576 w 936"/>
                <a:gd name="T67" fmla="*/ 2147482571 h 464"/>
                <a:gd name="T68" fmla="*/ 2147482576 w 936"/>
                <a:gd name="T69" fmla="*/ 2147482571 h 464"/>
                <a:gd name="T70" fmla="*/ 2147482576 w 936"/>
                <a:gd name="T71" fmla="*/ 2147482571 h 464"/>
                <a:gd name="T72" fmla="*/ 2147482576 w 936"/>
                <a:gd name="T73" fmla="*/ 2147482571 h 464"/>
                <a:gd name="T74" fmla="*/ 2147482576 w 936"/>
                <a:gd name="T75" fmla="*/ 2147482571 h 464"/>
                <a:gd name="T76" fmla="*/ 2147482576 w 936"/>
                <a:gd name="T77" fmla="*/ 2147482571 h 464"/>
                <a:gd name="T78" fmla="*/ 2147482576 w 936"/>
                <a:gd name="T79" fmla="*/ 2147482571 h 464"/>
                <a:gd name="T80" fmla="*/ 2147482576 w 936"/>
                <a:gd name="T81" fmla="*/ 2147482571 h 464"/>
                <a:gd name="T82" fmla="*/ 2147482576 w 936"/>
                <a:gd name="T83" fmla="*/ 2147482571 h 464"/>
                <a:gd name="T84" fmla="*/ 2147482576 w 936"/>
                <a:gd name="T85" fmla="*/ 2147482571 h 464"/>
                <a:gd name="T86" fmla="*/ 2147482576 w 936"/>
                <a:gd name="T87" fmla="*/ 2147482571 h 464"/>
                <a:gd name="T88" fmla="*/ 2147482576 w 936"/>
                <a:gd name="T89" fmla="*/ 2147482571 h 464"/>
                <a:gd name="T90" fmla="*/ 2147482576 w 936"/>
                <a:gd name="T91" fmla="*/ 2147482571 h 464"/>
                <a:gd name="T92" fmla="*/ 2147482576 w 936"/>
                <a:gd name="T93" fmla="*/ 2147482571 h 464"/>
                <a:gd name="T94" fmla="*/ 2147482576 w 936"/>
                <a:gd name="T95" fmla="*/ 2147482571 h 464"/>
                <a:gd name="T96" fmla="*/ 2147482576 w 936"/>
                <a:gd name="T97" fmla="*/ 2147482571 h 464"/>
                <a:gd name="T98" fmla="*/ 2147482576 w 936"/>
                <a:gd name="T99" fmla="*/ 2147482571 h 464"/>
                <a:gd name="T100" fmla="*/ 2147482576 w 936"/>
                <a:gd name="T101" fmla="*/ 2147482571 h 464"/>
                <a:gd name="T102" fmla="*/ 2147482576 w 936"/>
                <a:gd name="T103" fmla="*/ 2147482571 h 464"/>
                <a:gd name="T104" fmla="*/ 2147482576 w 936"/>
                <a:gd name="T105" fmla="*/ 2147482571 h 464"/>
                <a:gd name="T106" fmla="*/ 2147482576 w 936"/>
                <a:gd name="T107" fmla="*/ 2147482571 h 464"/>
                <a:gd name="T108" fmla="*/ 2147482576 w 936"/>
                <a:gd name="T109" fmla="*/ 2147482571 h 46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6"/>
                <a:gd name="T166" fmla="*/ 0 h 464"/>
                <a:gd name="T167" fmla="*/ 936 w 936"/>
                <a:gd name="T168" fmla="*/ 464 h 46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6" h="464">
                  <a:moveTo>
                    <a:pt x="6" y="242"/>
                  </a:moveTo>
                  <a:lnTo>
                    <a:pt x="6" y="244"/>
                  </a:lnTo>
                  <a:lnTo>
                    <a:pt x="4" y="246"/>
                  </a:lnTo>
                  <a:lnTo>
                    <a:pt x="2" y="252"/>
                  </a:lnTo>
                  <a:lnTo>
                    <a:pt x="4" y="262"/>
                  </a:lnTo>
                  <a:lnTo>
                    <a:pt x="8" y="272"/>
                  </a:lnTo>
                  <a:lnTo>
                    <a:pt x="16" y="278"/>
                  </a:lnTo>
                  <a:lnTo>
                    <a:pt x="28" y="282"/>
                  </a:lnTo>
                  <a:lnTo>
                    <a:pt x="32" y="284"/>
                  </a:lnTo>
                  <a:lnTo>
                    <a:pt x="36" y="286"/>
                  </a:lnTo>
                  <a:lnTo>
                    <a:pt x="44" y="298"/>
                  </a:lnTo>
                  <a:lnTo>
                    <a:pt x="48" y="310"/>
                  </a:lnTo>
                  <a:lnTo>
                    <a:pt x="50" y="322"/>
                  </a:lnTo>
                  <a:lnTo>
                    <a:pt x="72" y="320"/>
                  </a:lnTo>
                  <a:lnTo>
                    <a:pt x="80" y="320"/>
                  </a:lnTo>
                  <a:lnTo>
                    <a:pt x="86" y="322"/>
                  </a:lnTo>
                  <a:lnTo>
                    <a:pt x="134" y="348"/>
                  </a:lnTo>
                  <a:lnTo>
                    <a:pt x="188" y="348"/>
                  </a:lnTo>
                  <a:lnTo>
                    <a:pt x="192" y="338"/>
                  </a:lnTo>
                  <a:lnTo>
                    <a:pt x="208" y="340"/>
                  </a:lnTo>
                  <a:lnTo>
                    <a:pt x="214" y="340"/>
                  </a:lnTo>
                  <a:lnTo>
                    <a:pt x="220" y="338"/>
                  </a:lnTo>
                  <a:lnTo>
                    <a:pt x="222" y="346"/>
                  </a:lnTo>
                  <a:lnTo>
                    <a:pt x="228" y="352"/>
                  </a:lnTo>
                  <a:lnTo>
                    <a:pt x="232" y="356"/>
                  </a:lnTo>
                  <a:lnTo>
                    <a:pt x="236" y="360"/>
                  </a:lnTo>
                  <a:lnTo>
                    <a:pt x="242" y="382"/>
                  </a:lnTo>
                  <a:lnTo>
                    <a:pt x="244" y="386"/>
                  </a:lnTo>
                  <a:lnTo>
                    <a:pt x="248" y="390"/>
                  </a:lnTo>
                  <a:lnTo>
                    <a:pt x="252" y="392"/>
                  </a:lnTo>
                  <a:lnTo>
                    <a:pt x="256" y="392"/>
                  </a:lnTo>
                  <a:lnTo>
                    <a:pt x="262" y="390"/>
                  </a:lnTo>
                  <a:lnTo>
                    <a:pt x="268" y="386"/>
                  </a:lnTo>
                  <a:lnTo>
                    <a:pt x="274" y="380"/>
                  </a:lnTo>
                  <a:lnTo>
                    <a:pt x="276" y="380"/>
                  </a:lnTo>
                  <a:lnTo>
                    <a:pt x="282" y="378"/>
                  </a:lnTo>
                  <a:lnTo>
                    <a:pt x="290" y="380"/>
                  </a:lnTo>
                  <a:lnTo>
                    <a:pt x="296" y="384"/>
                  </a:lnTo>
                  <a:lnTo>
                    <a:pt x="300" y="392"/>
                  </a:lnTo>
                  <a:lnTo>
                    <a:pt x="304" y="400"/>
                  </a:lnTo>
                  <a:lnTo>
                    <a:pt x="308" y="420"/>
                  </a:lnTo>
                  <a:lnTo>
                    <a:pt x="310" y="438"/>
                  </a:lnTo>
                  <a:lnTo>
                    <a:pt x="312" y="442"/>
                  </a:lnTo>
                  <a:lnTo>
                    <a:pt x="316" y="444"/>
                  </a:lnTo>
                  <a:lnTo>
                    <a:pt x="324" y="450"/>
                  </a:lnTo>
                  <a:lnTo>
                    <a:pt x="344" y="456"/>
                  </a:lnTo>
                  <a:lnTo>
                    <a:pt x="346" y="456"/>
                  </a:lnTo>
                  <a:lnTo>
                    <a:pt x="346" y="438"/>
                  </a:lnTo>
                  <a:lnTo>
                    <a:pt x="346" y="430"/>
                  </a:lnTo>
                  <a:lnTo>
                    <a:pt x="348" y="422"/>
                  </a:lnTo>
                  <a:lnTo>
                    <a:pt x="352" y="416"/>
                  </a:lnTo>
                  <a:lnTo>
                    <a:pt x="358" y="410"/>
                  </a:lnTo>
                  <a:lnTo>
                    <a:pt x="364" y="404"/>
                  </a:lnTo>
                  <a:lnTo>
                    <a:pt x="366" y="400"/>
                  </a:lnTo>
                  <a:lnTo>
                    <a:pt x="368" y="396"/>
                  </a:lnTo>
                  <a:lnTo>
                    <a:pt x="376" y="396"/>
                  </a:lnTo>
                  <a:lnTo>
                    <a:pt x="384" y="394"/>
                  </a:lnTo>
                  <a:lnTo>
                    <a:pt x="398" y="386"/>
                  </a:lnTo>
                  <a:lnTo>
                    <a:pt x="400" y="384"/>
                  </a:lnTo>
                  <a:lnTo>
                    <a:pt x="402" y="382"/>
                  </a:lnTo>
                  <a:lnTo>
                    <a:pt x="402" y="378"/>
                  </a:lnTo>
                  <a:lnTo>
                    <a:pt x="406" y="376"/>
                  </a:lnTo>
                  <a:lnTo>
                    <a:pt x="412" y="378"/>
                  </a:lnTo>
                  <a:lnTo>
                    <a:pt x="414" y="376"/>
                  </a:lnTo>
                  <a:lnTo>
                    <a:pt x="416" y="374"/>
                  </a:lnTo>
                  <a:lnTo>
                    <a:pt x="418" y="372"/>
                  </a:lnTo>
                  <a:lnTo>
                    <a:pt x="422" y="372"/>
                  </a:lnTo>
                  <a:lnTo>
                    <a:pt x="428" y="372"/>
                  </a:lnTo>
                  <a:lnTo>
                    <a:pt x="434" y="374"/>
                  </a:lnTo>
                  <a:lnTo>
                    <a:pt x="438" y="376"/>
                  </a:lnTo>
                  <a:lnTo>
                    <a:pt x="444" y="378"/>
                  </a:lnTo>
                  <a:lnTo>
                    <a:pt x="450" y="376"/>
                  </a:lnTo>
                  <a:lnTo>
                    <a:pt x="456" y="376"/>
                  </a:lnTo>
                  <a:lnTo>
                    <a:pt x="462" y="382"/>
                  </a:lnTo>
                  <a:lnTo>
                    <a:pt x="466" y="384"/>
                  </a:lnTo>
                  <a:lnTo>
                    <a:pt x="472" y="386"/>
                  </a:lnTo>
                  <a:lnTo>
                    <a:pt x="478" y="384"/>
                  </a:lnTo>
                  <a:lnTo>
                    <a:pt x="484" y="382"/>
                  </a:lnTo>
                  <a:lnTo>
                    <a:pt x="486" y="384"/>
                  </a:lnTo>
                  <a:lnTo>
                    <a:pt x="488" y="386"/>
                  </a:lnTo>
                  <a:lnTo>
                    <a:pt x="490" y="388"/>
                  </a:lnTo>
                  <a:lnTo>
                    <a:pt x="494" y="388"/>
                  </a:lnTo>
                  <a:lnTo>
                    <a:pt x="496" y="388"/>
                  </a:lnTo>
                  <a:lnTo>
                    <a:pt x="496" y="384"/>
                  </a:lnTo>
                  <a:lnTo>
                    <a:pt x="492" y="382"/>
                  </a:lnTo>
                  <a:lnTo>
                    <a:pt x="490" y="378"/>
                  </a:lnTo>
                  <a:lnTo>
                    <a:pt x="490" y="364"/>
                  </a:lnTo>
                  <a:lnTo>
                    <a:pt x="500" y="362"/>
                  </a:lnTo>
                  <a:lnTo>
                    <a:pt x="510" y="360"/>
                  </a:lnTo>
                  <a:lnTo>
                    <a:pt x="522" y="364"/>
                  </a:lnTo>
                  <a:lnTo>
                    <a:pt x="526" y="362"/>
                  </a:lnTo>
                  <a:lnTo>
                    <a:pt x="530" y="360"/>
                  </a:lnTo>
                  <a:lnTo>
                    <a:pt x="548" y="360"/>
                  </a:lnTo>
                  <a:lnTo>
                    <a:pt x="550" y="362"/>
                  </a:lnTo>
                  <a:lnTo>
                    <a:pt x="554" y="364"/>
                  </a:lnTo>
                  <a:lnTo>
                    <a:pt x="560" y="366"/>
                  </a:lnTo>
                  <a:lnTo>
                    <a:pt x="562" y="370"/>
                  </a:lnTo>
                  <a:lnTo>
                    <a:pt x="562" y="372"/>
                  </a:lnTo>
                  <a:lnTo>
                    <a:pt x="562" y="376"/>
                  </a:lnTo>
                  <a:lnTo>
                    <a:pt x="564" y="376"/>
                  </a:lnTo>
                  <a:lnTo>
                    <a:pt x="570" y="374"/>
                  </a:lnTo>
                  <a:lnTo>
                    <a:pt x="572" y="372"/>
                  </a:lnTo>
                  <a:lnTo>
                    <a:pt x="582" y="368"/>
                  </a:lnTo>
                  <a:lnTo>
                    <a:pt x="590" y="370"/>
                  </a:lnTo>
                  <a:lnTo>
                    <a:pt x="594" y="374"/>
                  </a:lnTo>
                  <a:lnTo>
                    <a:pt x="594" y="378"/>
                  </a:lnTo>
                  <a:lnTo>
                    <a:pt x="596" y="382"/>
                  </a:lnTo>
                  <a:lnTo>
                    <a:pt x="598" y="386"/>
                  </a:lnTo>
                  <a:lnTo>
                    <a:pt x="600" y="388"/>
                  </a:lnTo>
                  <a:lnTo>
                    <a:pt x="604" y="390"/>
                  </a:lnTo>
                  <a:lnTo>
                    <a:pt x="602" y="396"/>
                  </a:lnTo>
                  <a:lnTo>
                    <a:pt x="600" y="398"/>
                  </a:lnTo>
                  <a:lnTo>
                    <a:pt x="598" y="402"/>
                  </a:lnTo>
                  <a:lnTo>
                    <a:pt x="598" y="406"/>
                  </a:lnTo>
                  <a:lnTo>
                    <a:pt x="600" y="410"/>
                  </a:lnTo>
                  <a:lnTo>
                    <a:pt x="602" y="414"/>
                  </a:lnTo>
                  <a:lnTo>
                    <a:pt x="600" y="416"/>
                  </a:lnTo>
                  <a:lnTo>
                    <a:pt x="600" y="418"/>
                  </a:lnTo>
                  <a:lnTo>
                    <a:pt x="600" y="428"/>
                  </a:lnTo>
                  <a:lnTo>
                    <a:pt x="606" y="436"/>
                  </a:lnTo>
                  <a:lnTo>
                    <a:pt x="606" y="446"/>
                  </a:lnTo>
                  <a:lnTo>
                    <a:pt x="608" y="452"/>
                  </a:lnTo>
                  <a:lnTo>
                    <a:pt x="612" y="458"/>
                  </a:lnTo>
                  <a:lnTo>
                    <a:pt x="616" y="462"/>
                  </a:lnTo>
                  <a:lnTo>
                    <a:pt x="622" y="464"/>
                  </a:lnTo>
                  <a:lnTo>
                    <a:pt x="628" y="464"/>
                  </a:lnTo>
                  <a:lnTo>
                    <a:pt x="628" y="458"/>
                  </a:lnTo>
                  <a:lnTo>
                    <a:pt x="632" y="450"/>
                  </a:lnTo>
                  <a:lnTo>
                    <a:pt x="634" y="444"/>
                  </a:lnTo>
                  <a:lnTo>
                    <a:pt x="636" y="438"/>
                  </a:lnTo>
                  <a:lnTo>
                    <a:pt x="636" y="426"/>
                  </a:lnTo>
                  <a:lnTo>
                    <a:pt x="638" y="416"/>
                  </a:lnTo>
                  <a:lnTo>
                    <a:pt x="636" y="406"/>
                  </a:lnTo>
                  <a:lnTo>
                    <a:pt x="632" y="396"/>
                  </a:lnTo>
                  <a:lnTo>
                    <a:pt x="630" y="384"/>
                  </a:lnTo>
                  <a:lnTo>
                    <a:pt x="628" y="372"/>
                  </a:lnTo>
                  <a:lnTo>
                    <a:pt x="630" y="356"/>
                  </a:lnTo>
                  <a:lnTo>
                    <a:pt x="634" y="344"/>
                  </a:lnTo>
                  <a:lnTo>
                    <a:pt x="642" y="332"/>
                  </a:lnTo>
                  <a:lnTo>
                    <a:pt x="650" y="322"/>
                  </a:lnTo>
                  <a:lnTo>
                    <a:pt x="654" y="322"/>
                  </a:lnTo>
                  <a:lnTo>
                    <a:pt x="658" y="320"/>
                  </a:lnTo>
                  <a:lnTo>
                    <a:pt x="662" y="316"/>
                  </a:lnTo>
                  <a:lnTo>
                    <a:pt x="664" y="314"/>
                  </a:lnTo>
                  <a:lnTo>
                    <a:pt x="670" y="312"/>
                  </a:lnTo>
                  <a:lnTo>
                    <a:pt x="672" y="310"/>
                  </a:lnTo>
                  <a:lnTo>
                    <a:pt x="678" y="302"/>
                  </a:lnTo>
                  <a:lnTo>
                    <a:pt x="682" y="296"/>
                  </a:lnTo>
                  <a:lnTo>
                    <a:pt x="686" y="294"/>
                  </a:lnTo>
                  <a:lnTo>
                    <a:pt x="692" y="294"/>
                  </a:lnTo>
                  <a:lnTo>
                    <a:pt x="692" y="290"/>
                  </a:lnTo>
                  <a:lnTo>
                    <a:pt x="694" y="292"/>
                  </a:lnTo>
                  <a:lnTo>
                    <a:pt x="698" y="290"/>
                  </a:lnTo>
                  <a:lnTo>
                    <a:pt x="702" y="286"/>
                  </a:lnTo>
                  <a:lnTo>
                    <a:pt x="706" y="282"/>
                  </a:lnTo>
                  <a:lnTo>
                    <a:pt x="710" y="278"/>
                  </a:lnTo>
                  <a:lnTo>
                    <a:pt x="718" y="276"/>
                  </a:lnTo>
                  <a:lnTo>
                    <a:pt x="722" y="276"/>
                  </a:lnTo>
                  <a:lnTo>
                    <a:pt x="728" y="272"/>
                  </a:lnTo>
                  <a:lnTo>
                    <a:pt x="726" y="268"/>
                  </a:lnTo>
                  <a:lnTo>
                    <a:pt x="728" y="264"/>
                  </a:lnTo>
                  <a:lnTo>
                    <a:pt x="740" y="260"/>
                  </a:lnTo>
                  <a:lnTo>
                    <a:pt x="742" y="258"/>
                  </a:lnTo>
                  <a:lnTo>
                    <a:pt x="744" y="256"/>
                  </a:lnTo>
                  <a:lnTo>
                    <a:pt x="748" y="254"/>
                  </a:lnTo>
                  <a:lnTo>
                    <a:pt x="750" y="250"/>
                  </a:lnTo>
                  <a:lnTo>
                    <a:pt x="748" y="246"/>
                  </a:lnTo>
                  <a:lnTo>
                    <a:pt x="748" y="242"/>
                  </a:lnTo>
                  <a:lnTo>
                    <a:pt x="746" y="238"/>
                  </a:lnTo>
                  <a:lnTo>
                    <a:pt x="744" y="234"/>
                  </a:lnTo>
                  <a:lnTo>
                    <a:pt x="742" y="230"/>
                  </a:lnTo>
                  <a:lnTo>
                    <a:pt x="738" y="228"/>
                  </a:lnTo>
                  <a:lnTo>
                    <a:pt x="746" y="228"/>
                  </a:lnTo>
                  <a:lnTo>
                    <a:pt x="744" y="228"/>
                  </a:lnTo>
                  <a:lnTo>
                    <a:pt x="744" y="226"/>
                  </a:lnTo>
                  <a:lnTo>
                    <a:pt x="746" y="222"/>
                  </a:lnTo>
                  <a:lnTo>
                    <a:pt x="752" y="224"/>
                  </a:lnTo>
                  <a:lnTo>
                    <a:pt x="756" y="222"/>
                  </a:lnTo>
                  <a:lnTo>
                    <a:pt x="758" y="220"/>
                  </a:lnTo>
                  <a:lnTo>
                    <a:pt x="758" y="212"/>
                  </a:lnTo>
                  <a:lnTo>
                    <a:pt x="754" y="204"/>
                  </a:lnTo>
                  <a:lnTo>
                    <a:pt x="754" y="200"/>
                  </a:lnTo>
                  <a:lnTo>
                    <a:pt x="758" y="206"/>
                  </a:lnTo>
                  <a:lnTo>
                    <a:pt x="760" y="210"/>
                  </a:lnTo>
                  <a:lnTo>
                    <a:pt x="766" y="210"/>
                  </a:lnTo>
                  <a:lnTo>
                    <a:pt x="768" y="210"/>
                  </a:lnTo>
                  <a:lnTo>
                    <a:pt x="770" y="208"/>
                  </a:lnTo>
                  <a:lnTo>
                    <a:pt x="772" y="200"/>
                  </a:lnTo>
                  <a:lnTo>
                    <a:pt x="772" y="180"/>
                  </a:lnTo>
                  <a:lnTo>
                    <a:pt x="772" y="184"/>
                  </a:lnTo>
                  <a:lnTo>
                    <a:pt x="772" y="186"/>
                  </a:lnTo>
                  <a:lnTo>
                    <a:pt x="774" y="186"/>
                  </a:lnTo>
                  <a:lnTo>
                    <a:pt x="774" y="190"/>
                  </a:lnTo>
                  <a:lnTo>
                    <a:pt x="776" y="194"/>
                  </a:lnTo>
                  <a:lnTo>
                    <a:pt x="780" y="188"/>
                  </a:lnTo>
                  <a:lnTo>
                    <a:pt x="786" y="184"/>
                  </a:lnTo>
                  <a:lnTo>
                    <a:pt x="788" y="184"/>
                  </a:lnTo>
                  <a:lnTo>
                    <a:pt x="794" y="176"/>
                  </a:lnTo>
                  <a:lnTo>
                    <a:pt x="800" y="168"/>
                  </a:lnTo>
                  <a:lnTo>
                    <a:pt x="798" y="160"/>
                  </a:lnTo>
                  <a:lnTo>
                    <a:pt x="800" y="158"/>
                  </a:lnTo>
                  <a:lnTo>
                    <a:pt x="802" y="156"/>
                  </a:lnTo>
                  <a:lnTo>
                    <a:pt x="812" y="156"/>
                  </a:lnTo>
                  <a:lnTo>
                    <a:pt x="822" y="156"/>
                  </a:lnTo>
                  <a:lnTo>
                    <a:pt x="828" y="152"/>
                  </a:lnTo>
                  <a:lnTo>
                    <a:pt x="808" y="152"/>
                  </a:lnTo>
                  <a:lnTo>
                    <a:pt x="816" y="150"/>
                  </a:lnTo>
                  <a:lnTo>
                    <a:pt x="826" y="150"/>
                  </a:lnTo>
                  <a:lnTo>
                    <a:pt x="834" y="148"/>
                  </a:lnTo>
                  <a:lnTo>
                    <a:pt x="844" y="144"/>
                  </a:lnTo>
                  <a:lnTo>
                    <a:pt x="848" y="140"/>
                  </a:lnTo>
                  <a:lnTo>
                    <a:pt x="850" y="138"/>
                  </a:lnTo>
                  <a:lnTo>
                    <a:pt x="862" y="140"/>
                  </a:lnTo>
                  <a:lnTo>
                    <a:pt x="868" y="138"/>
                  </a:lnTo>
                  <a:lnTo>
                    <a:pt x="872" y="136"/>
                  </a:lnTo>
                  <a:lnTo>
                    <a:pt x="870" y="132"/>
                  </a:lnTo>
                  <a:lnTo>
                    <a:pt x="868" y="134"/>
                  </a:lnTo>
                  <a:lnTo>
                    <a:pt x="866" y="136"/>
                  </a:lnTo>
                  <a:lnTo>
                    <a:pt x="860" y="136"/>
                  </a:lnTo>
                  <a:lnTo>
                    <a:pt x="862" y="134"/>
                  </a:lnTo>
                  <a:lnTo>
                    <a:pt x="862" y="130"/>
                  </a:lnTo>
                  <a:lnTo>
                    <a:pt x="860" y="126"/>
                  </a:lnTo>
                  <a:lnTo>
                    <a:pt x="862" y="120"/>
                  </a:lnTo>
                  <a:lnTo>
                    <a:pt x="864" y="116"/>
                  </a:lnTo>
                  <a:lnTo>
                    <a:pt x="866" y="110"/>
                  </a:lnTo>
                  <a:lnTo>
                    <a:pt x="868" y="104"/>
                  </a:lnTo>
                  <a:lnTo>
                    <a:pt x="874" y="100"/>
                  </a:lnTo>
                  <a:lnTo>
                    <a:pt x="882" y="96"/>
                  </a:lnTo>
                  <a:lnTo>
                    <a:pt x="900" y="90"/>
                  </a:lnTo>
                  <a:lnTo>
                    <a:pt x="918" y="84"/>
                  </a:lnTo>
                  <a:lnTo>
                    <a:pt x="934" y="78"/>
                  </a:lnTo>
                  <a:lnTo>
                    <a:pt x="928" y="58"/>
                  </a:lnTo>
                  <a:lnTo>
                    <a:pt x="928" y="52"/>
                  </a:lnTo>
                  <a:lnTo>
                    <a:pt x="930" y="48"/>
                  </a:lnTo>
                  <a:lnTo>
                    <a:pt x="936" y="40"/>
                  </a:lnTo>
                  <a:lnTo>
                    <a:pt x="916" y="34"/>
                  </a:lnTo>
                  <a:lnTo>
                    <a:pt x="908" y="36"/>
                  </a:lnTo>
                  <a:lnTo>
                    <a:pt x="902" y="40"/>
                  </a:lnTo>
                  <a:lnTo>
                    <a:pt x="892" y="54"/>
                  </a:lnTo>
                  <a:lnTo>
                    <a:pt x="886" y="62"/>
                  </a:lnTo>
                  <a:lnTo>
                    <a:pt x="880" y="70"/>
                  </a:lnTo>
                  <a:lnTo>
                    <a:pt x="874" y="74"/>
                  </a:lnTo>
                  <a:lnTo>
                    <a:pt x="864" y="76"/>
                  </a:lnTo>
                  <a:lnTo>
                    <a:pt x="858" y="78"/>
                  </a:lnTo>
                  <a:lnTo>
                    <a:pt x="822" y="78"/>
                  </a:lnTo>
                  <a:lnTo>
                    <a:pt x="814" y="82"/>
                  </a:lnTo>
                  <a:lnTo>
                    <a:pt x="806" y="86"/>
                  </a:lnTo>
                  <a:lnTo>
                    <a:pt x="792" y="96"/>
                  </a:lnTo>
                  <a:lnTo>
                    <a:pt x="778" y="106"/>
                  </a:lnTo>
                  <a:lnTo>
                    <a:pt x="772" y="108"/>
                  </a:lnTo>
                  <a:lnTo>
                    <a:pt x="764" y="110"/>
                  </a:lnTo>
                  <a:lnTo>
                    <a:pt x="758" y="108"/>
                  </a:lnTo>
                  <a:lnTo>
                    <a:pt x="752" y="106"/>
                  </a:lnTo>
                  <a:lnTo>
                    <a:pt x="746" y="106"/>
                  </a:lnTo>
                  <a:lnTo>
                    <a:pt x="744" y="108"/>
                  </a:lnTo>
                  <a:lnTo>
                    <a:pt x="740" y="112"/>
                  </a:lnTo>
                  <a:lnTo>
                    <a:pt x="736" y="118"/>
                  </a:lnTo>
                  <a:lnTo>
                    <a:pt x="734" y="124"/>
                  </a:lnTo>
                  <a:lnTo>
                    <a:pt x="722" y="130"/>
                  </a:lnTo>
                  <a:lnTo>
                    <a:pt x="706" y="136"/>
                  </a:lnTo>
                  <a:lnTo>
                    <a:pt x="690" y="142"/>
                  </a:lnTo>
                  <a:lnTo>
                    <a:pt x="678" y="146"/>
                  </a:lnTo>
                  <a:lnTo>
                    <a:pt x="668" y="144"/>
                  </a:lnTo>
                  <a:lnTo>
                    <a:pt x="664" y="142"/>
                  </a:lnTo>
                  <a:lnTo>
                    <a:pt x="664" y="140"/>
                  </a:lnTo>
                  <a:lnTo>
                    <a:pt x="664" y="134"/>
                  </a:lnTo>
                  <a:lnTo>
                    <a:pt x="668" y="130"/>
                  </a:lnTo>
                  <a:lnTo>
                    <a:pt x="676" y="126"/>
                  </a:lnTo>
                  <a:lnTo>
                    <a:pt x="684" y="120"/>
                  </a:lnTo>
                  <a:lnTo>
                    <a:pt x="688" y="116"/>
                  </a:lnTo>
                  <a:lnTo>
                    <a:pt x="688" y="112"/>
                  </a:lnTo>
                  <a:lnTo>
                    <a:pt x="686" y="110"/>
                  </a:lnTo>
                  <a:lnTo>
                    <a:pt x="684" y="108"/>
                  </a:lnTo>
                  <a:lnTo>
                    <a:pt x="686" y="102"/>
                  </a:lnTo>
                  <a:lnTo>
                    <a:pt x="684" y="100"/>
                  </a:lnTo>
                  <a:lnTo>
                    <a:pt x="682" y="94"/>
                  </a:lnTo>
                  <a:lnTo>
                    <a:pt x="678" y="98"/>
                  </a:lnTo>
                  <a:lnTo>
                    <a:pt x="676" y="102"/>
                  </a:lnTo>
                  <a:lnTo>
                    <a:pt x="668" y="102"/>
                  </a:lnTo>
                  <a:lnTo>
                    <a:pt x="672" y="96"/>
                  </a:lnTo>
                  <a:lnTo>
                    <a:pt x="678" y="92"/>
                  </a:lnTo>
                  <a:lnTo>
                    <a:pt x="682" y="84"/>
                  </a:lnTo>
                  <a:lnTo>
                    <a:pt x="684" y="76"/>
                  </a:lnTo>
                  <a:lnTo>
                    <a:pt x="684" y="72"/>
                  </a:lnTo>
                  <a:lnTo>
                    <a:pt x="680" y="70"/>
                  </a:lnTo>
                  <a:lnTo>
                    <a:pt x="676" y="68"/>
                  </a:lnTo>
                  <a:lnTo>
                    <a:pt x="668" y="68"/>
                  </a:lnTo>
                  <a:lnTo>
                    <a:pt x="664" y="68"/>
                  </a:lnTo>
                  <a:lnTo>
                    <a:pt x="656" y="76"/>
                  </a:lnTo>
                  <a:lnTo>
                    <a:pt x="646" y="82"/>
                  </a:lnTo>
                  <a:lnTo>
                    <a:pt x="636" y="88"/>
                  </a:lnTo>
                  <a:lnTo>
                    <a:pt x="628" y="98"/>
                  </a:lnTo>
                  <a:lnTo>
                    <a:pt x="626" y="102"/>
                  </a:lnTo>
                  <a:lnTo>
                    <a:pt x="624" y="110"/>
                  </a:lnTo>
                  <a:lnTo>
                    <a:pt x="622" y="124"/>
                  </a:lnTo>
                  <a:lnTo>
                    <a:pt x="618" y="130"/>
                  </a:lnTo>
                  <a:lnTo>
                    <a:pt x="614" y="136"/>
                  </a:lnTo>
                  <a:lnTo>
                    <a:pt x="608" y="140"/>
                  </a:lnTo>
                  <a:lnTo>
                    <a:pt x="600" y="142"/>
                  </a:lnTo>
                  <a:lnTo>
                    <a:pt x="596" y="140"/>
                  </a:lnTo>
                  <a:lnTo>
                    <a:pt x="594" y="138"/>
                  </a:lnTo>
                  <a:lnTo>
                    <a:pt x="592" y="136"/>
                  </a:lnTo>
                  <a:lnTo>
                    <a:pt x="594" y="130"/>
                  </a:lnTo>
                  <a:lnTo>
                    <a:pt x="596" y="122"/>
                  </a:lnTo>
                  <a:lnTo>
                    <a:pt x="602" y="108"/>
                  </a:lnTo>
                  <a:lnTo>
                    <a:pt x="610" y="96"/>
                  </a:lnTo>
                  <a:lnTo>
                    <a:pt x="618" y="86"/>
                  </a:lnTo>
                  <a:lnTo>
                    <a:pt x="618" y="82"/>
                  </a:lnTo>
                  <a:lnTo>
                    <a:pt x="620" y="78"/>
                  </a:lnTo>
                  <a:lnTo>
                    <a:pt x="628" y="70"/>
                  </a:lnTo>
                  <a:lnTo>
                    <a:pt x="638" y="64"/>
                  </a:lnTo>
                  <a:lnTo>
                    <a:pt x="646" y="62"/>
                  </a:lnTo>
                  <a:lnTo>
                    <a:pt x="666" y="62"/>
                  </a:lnTo>
                  <a:lnTo>
                    <a:pt x="670" y="60"/>
                  </a:lnTo>
                  <a:lnTo>
                    <a:pt x="674" y="60"/>
                  </a:lnTo>
                  <a:lnTo>
                    <a:pt x="682" y="54"/>
                  </a:lnTo>
                  <a:lnTo>
                    <a:pt x="672" y="52"/>
                  </a:lnTo>
                  <a:lnTo>
                    <a:pt x="664" y="52"/>
                  </a:lnTo>
                  <a:lnTo>
                    <a:pt x="658" y="52"/>
                  </a:lnTo>
                  <a:lnTo>
                    <a:pt x="652" y="50"/>
                  </a:lnTo>
                  <a:lnTo>
                    <a:pt x="640" y="48"/>
                  </a:lnTo>
                  <a:lnTo>
                    <a:pt x="636" y="46"/>
                  </a:lnTo>
                  <a:lnTo>
                    <a:pt x="634" y="42"/>
                  </a:lnTo>
                  <a:lnTo>
                    <a:pt x="634" y="38"/>
                  </a:lnTo>
                  <a:lnTo>
                    <a:pt x="628" y="38"/>
                  </a:lnTo>
                  <a:lnTo>
                    <a:pt x="626" y="38"/>
                  </a:lnTo>
                  <a:lnTo>
                    <a:pt x="624" y="36"/>
                  </a:lnTo>
                  <a:lnTo>
                    <a:pt x="630" y="32"/>
                  </a:lnTo>
                  <a:lnTo>
                    <a:pt x="606" y="40"/>
                  </a:lnTo>
                  <a:lnTo>
                    <a:pt x="592" y="42"/>
                  </a:lnTo>
                  <a:lnTo>
                    <a:pt x="580" y="44"/>
                  </a:lnTo>
                  <a:lnTo>
                    <a:pt x="576" y="44"/>
                  </a:lnTo>
                  <a:lnTo>
                    <a:pt x="572" y="44"/>
                  </a:lnTo>
                  <a:lnTo>
                    <a:pt x="568" y="42"/>
                  </a:lnTo>
                  <a:lnTo>
                    <a:pt x="576" y="36"/>
                  </a:lnTo>
                  <a:lnTo>
                    <a:pt x="584" y="32"/>
                  </a:lnTo>
                  <a:lnTo>
                    <a:pt x="594" y="28"/>
                  </a:lnTo>
                  <a:lnTo>
                    <a:pt x="604" y="22"/>
                  </a:lnTo>
                  <a:lnTo>
                    <a:pt x="590" y="20"/>
                  </a:lnTo>
                  <a:lnTo>
                    <a:pt x="580" y="16"/>
                  </a:lnTo>
                  <a:lnTo>
                    <a:pt x="580" y="18"/>
                  </a:lnTo>
                  <a:lnTo>
                    <a:pt x="574" y="16"/>
                  </a:lnTo>
                  <a:lnTo>
                    <a:pt x="568" y="14"/>
                  </a:lnTo>
                  <a:lnTo>
                    <a:pt x="560" y="14"/>
                  </a:lnTo>
                  <a:lnTo>
                    <a:pt x="554" y="12"/>
                  </a:lnTo>
                  <a:lnTo>
                    <a:pt x="548" y="10"/>
                  </a:lnTo>
                  <a:lnTo>
                    <a:pt x="544" y="6"/>
                  </a:lnTo>
                  <a:lnTo>
                    <a:pt x="544" y="0"/>
                  </a:lnTo>
                  <a:lnTo>
                    <a:pt x="120" y="0"/>
                  </a:lnTo>
                  <a:lnTo>
                    <a:pt x="118" y="6"/>
                  </a:lnTo>
                  <a:lnTo>
                    <a:pt x="114" y="14"/>
                  </a:lnTo>
                  <a:lnTo>
                    <a:pt x="112" y="22"/>
                  </a:lnTo>
                  <a:lnTo>
                    <a:pt x="108" y="24"/>
                  </a:lnTo>
                  <a:lnTo>
                    <a:pt x="104" y="26"/>
                  </a:lnTo>
                  <a:lnTo>
                    <a:pt x="102" y="22"/>
                  </a:lnTo>
                  <a:lnTo>
                    <a:pt x="100" y="20"/>
                  </a:lnTo>
                  <a:lnTo>
                    <a:pt x="88" y="16"/>
                  </a:lnTo>
                  <a:lnTo>
                    <a:pt x="84" y="28"/>
                  </a:lnTo>
                  <a:lnTo>
                    <a:pt x="70" y="54"/>
                  </a:lnTo>
                  <a:lnTo>
                    <a:pt x="52" y="84"/>
                  </a:lnTo>
                  <a:lnTo>
                    <a:pt x="44" y="96"/>
                  </a:lnTo>
                  <a:lnTo>
                    <a:pt x="34" y="104"/>
                  </a:lnTo>
                  <a:lnTo>
                    <a:pt x="28" y="112"/>
                  </a:lnTo>
                  <a:lnTo>
                    <a:pt x="22" y="122"/>
                  </a:lnTo>
                  <a:lnTo>
                    <a:pt x="16" y="134"/>
                  </a:lnTo>
                  <a:lnTo>
                    <a:pt x="14" y="146"/>
                  </a:lnTo>
                  <a:lnTo>
                    <a:pt x="10" y="156"/>
                  </a:lnTo>
                  <a:lnTo>
                    <a:pt x="2" y="168"/>
                  </a:lnTo>
                  <a:lnTo>
                    <a:pt x="2" y="172"/>
                  </a:lnTo>
                  <a:lnTo>
                    <a:pt x="2" y="178"/>
                  </a:lnTo>
                  <a:lnTo>
                    <a:pt x="2" y="182"/>
                  </a:lnTo>
                  <a:lnTo>
                    <a:pt x="0" y="184"/>
                  </a:lnTo>
                  <a:lnTo>
                    <a:pt x="0" y="186"/>
                  </a:lnTo>
                  <a:lnTo>
                    <a:pt x="0" y="190"/>
                  </a:lnTo>
                  <a:lnTo>
                    <a:pt x="2" y="202"/>
                  </a:lnTo>
                  <a:lnTo>
                    <a:pt x="4" y="212"/>
                  </a:lnTo>
                  <a:lnTo>
                    <a:pt x="8" y="210"/>
                  </a:lnTo>
                  <a:lnTo>
                    <a:pt x="12" y="208"/>
                  </a:lnTo>
                  <a:lnTo>
                    <a:pt x="20" y="210"/>
                  </a:lnTo>
                  <a:lnTo>
                    <a:pt x="12" y="210"/>
                  </a:lnTo>
                  <a:lnTo>
                    <a:pt x="10" y="212"/>
                  </a:lnTo>
                  <a:lnTo>
                    <a:pt x="8" y="214"/>
                  </a:lnTo>
                  <a:lnTo>
                    <a:pt x="10" y="218"/>
                  </a:lnTo>
                  <a:lnTo>
                    <a:pt x="4" y="216"/>
                  </a:lnTo>
                  <a:lnTo>
                    <a:pt x="2" y="220"/>
                  </a:lnTo>
                  <a:lnTo>
                    <a:pt x="4" y="228"/>
                  </a:lnTo>
                  <a:lnTo>
                    <a:pt x="6" y="230"/>
                  </a:lnTo>
                  <a:lnTo>
                    <a:pt x="8" y="232"/>
                  </a:lnTo>
                  <a:lnTo>
                    <a:pt x="8" y="236"/>
                  </a:lnTo>
                  <a:lnTo>
                    <a:pt x="8" y="238"/>
                  </a:lnTo>
                  <a:lnTo>
                    <a:pt x="6" y="242"/>
                  </a:lnTo>
                  <a:close/>
                </a:path>
              </a:pathLst>
            </a:custGeom>
            <a:solidFill>
              <a:srgbClr val="C0C0C0"/>
            </a:solidFill>
            <a:ln w="12700">
              <a:solidFill>
                <a:schemeClr val="bg1"/>
              </a:solidFill>
              <a:round/>
              <a:headEnd/>
              <a:tailEnd/>
            </a:ln>
          </p:spPr>
          <p:txBody>
            <a:bodyPr/>
            <a:lstStyle/>
            <a:p>
              <a:endParaRPr lang="en-GB"/>
            </a:p>
          </p:txBody>
        </p:sp>
        <p:sp>
          <p:nvSpPr>
            <p:cNvPr id="55613" name="Freeform 26"/>
            <p:cNvSpPr>
              <a:spLocks/>
            </p:cNvSpPr>
            <p:nvPr/>
          </p:nvSpPr>
          <p:spPr bwMode="auto">
            <a:xfrm>
              <a:off x="157" y="1065"/>
              <a:ext cx="618" cy="298"/>
            </a:xfrm>
            <a:custGeom>
              <a:avLst/>
              <a:gdLst>
                <a:gd name="T0" fmla="*/ 2147482288 w 618"/>
                <a:gd name="T1" fmla="*/ 2147482256 h 298"/>
                <a:gd name="T2" fmla="*/ 2147482288 w 618"/>
                <a:gd name="T3" fmla="*/ 2147482256 h 298"/>
                <a:gd name="T4" fmla="*/ 2147482288 w 618"/>
                <a:gd name="T5" fmla="*/ 2147482256 h 298"/>
                <a:gd name="T6" fmla="*/ 2147482288 w 618"/>
                <a:gd name="T7" fmla="*/ 2147482256 h 298"/>
                <a:gd name="T8" fmla="*/ 2147482288 w 618"/>
                <a:gd name="T9" fmla="*/ 2147482256 h 298"/>
                <a:gd name="T10" fmla="*/ 2147482288 w 618"/>
                <a:gd name="T11" fmla="*/ 2147482256 h 298"/>
                <a:gd name="T12" fmla="*/ 2147482288 w 618"/>
                <a:gd name="T13" fmla="*/ 2147482256 h 298"/>
                <a:gd name="T14" fmla="*/ 2147482288 w 618"/>
                <a:gd name="T15" fmla="*/ 2147482256 h 298"/>
                <a:gd name="T16" fmla="*/ 2147482288 w 618"/>
                <a:gd name="T17" fmla="*/ 2147482256 h 298"/>
                <a:gd name="T18" fmla="*/ 2147482288 w 618"/>
                <a:gd name="T19" fmla="*/ 2147482256 h 298"/>
                <a:gd name="T20" fmla="*/ 2147482288 w 618"/>
                <a:gd name="T21" fmla="*/ 2147482256 h 298"/>
                <a:gd name="T22" fmla="*/ 2147482288 w 618"/>
                <a:gd name="T23" fmla="*/ 2147482256 h 298"/>
                <a:gd name="T24" fmla="*/ 2147482288 w 618"/>
                <a:gd name="T25" fmla="*/ 2147482256 h 298"/>
                <a:gd name="T26" fmla="*/ 2147482288 w 618"/>
                <a:gd name="T27" fmla="*/ 2147482256 h 298"/>
                <a:gd name="T28" fmla="*/ 2147482288 w 618"/>
                <a:gd name="T29" fmla="*/ 2147482256 h 298"/>
                <a:gd name="T30" fmla="*/ 2147482288 w 618"/>
                <a:gd name="T31" fmla="*/ 2147482256 h 298"/>
                <a:gd name="T32" fmla="*/ 2147482288 w 618"/>
                <a:gd name="T33" fmla="*/ 2147482256 h 298"/>
                <a:gd name="T34" fmla="*/ 2147482288 w 618"/>
                <a:gd name="T35" fmla="*/ 2147482256 h 298"/>
                <a:gd name="T36" fmla="*/ 2147482288 w 618"/>
                <a:gd name="T37" fmla="*/ 2147482256 h 298"/>
                <a:gd name="T38" fmla="*/ 2147482288 w 618"/>
                <a:gd name="T39" fmla="*/ 2147482256 h 298"/>
                <a:gd name="T40" fmla="*/ 2147482288 w 618"/>
                <a:gd name="T41" fmla="*/ 2147482256 h 298"/>
                <a:gd name="T42" fmla="*/ 2147482288 w 618"/>
                <a:gd name="T43" fmla="*/ 2147482256 h 298"/>
                <a:gd name="T44" fmla="*/ 2147482288 w 618"/>
                <a:gd name="T45" fmla="*/ 2147482256 h 298"/>
                <a:gd name="T46" fmla="*/ 2147482288 w 618"/>
                <a:gd name="T47" fmla="*/ 2147482256 h 298"/>
                <a:gd name="T48" fmla="*/ 2147482288 w 618"/>
                <a:gd name="T49" fmla="*/ 2147482256 h 298"/>
                <a:gd name="T50" fmla="*/ 2147482288 w 618"/>
                <a:gd name="T51" fmla="*/ 2147482256 h 298"/>
                <a:gd name="T52" fmla="*/ 2147482288 w 618"/>
                <a:gd name="T53" fmla="*/ 2147482256 h 298"/>
                <a:gd name="T54" fmla="*/ 2147482288 w 618"/>
                <a:gd name="T55" fmla="*/ 2147482256 h 298"/>
                <a:gd name="T56" fmla="*/ 2147482288 w 618"/>
                <a:gd name="T57" fmla="*/ 2147482256 h 298"/>
                <a:gd name="T58" fmla="*/ 2147482288 w 618"/>
                <a:gd name="T59" fmla="*/ 2147482256 h 298"/>
                <a:gd name="T60" fmla="*/ 2147482288 w 618"/>
                <a:gd name="T61" fmla="*/ 2147482256 h 298"/>
                <a:gd name="T62" fmla="*/ 2147482288 w 618"/>
                <a:gd name="T63" fmla="*/ 2147482256 h 298"/>
                <a:gd name="T64" fmla="*/ 2147482288 w 618"/>
                <a:gd name="T65" fmla="*/ 2147482256 h 298"/>
                <a:gd name="T66" fmla="*/ 2147482288 w 618"/>
                <a:gd name="T67" fmla="*/ 2147482256 h 298"/>
                <a:gd name="T68" fmla="*/ 2147482288 w 618"/>
                <a:gd name="T69" fmla="*/ 2147482256 h 298"/>
                <a:gd name="T70" fmla="*/ 2147482288 w 618"/>
                <a:gd name="T71" fmla="*/ 2147482256 h 298"/>
                <a:gd name="T72" fmla="*/ 2147482288 w 618"/>
                <a:gd name="T73" fmla="*/ 2147482256 h 298"/>
                <a:gd name="T74" fmla="*/ 2147482288 w 618"/>
                <a:gd name="T75" fmla="*/ 2147482256 h 298"/>
                <a:gd name="T76" fmla="*/ 2147482288 w 618"/>
                <a:gd name="T77" fmla="*/ 2147482256 h 298"/>
                <a:gd name="T78" fmla="*/ 2147482288 w 618"/>
                <a:gd name="T79" fmla="*/ 2147482256 h 298"/>
                <a:gd name="T80" fmla="*/ 2147482288 w 618"/>
                <a:gd name="T81" fmla="*/ 2147482256 h 298"/>
                <a:gd name="T82" fmla="*/ 2147482288 w 618"/>
                <a:gd name="T83" fmla="*/ 2147482256 h 298"/>
                <a:gd name="T84" fmla="*/ 2147482288 w 618"/>
                <a:gd name="T85" fmla="*/ 2147482256 h 298"/>
                <a:gd name="T86" fmla="*/ 2147482288 w 618"/>
                <a:gd name="T87" fmla="*/ 2147482256 h 298"/>
                <a:gd name="T88" fmla="*/ 2147482288 w 618"/>
                <a:gd name="T89" fmla="*/ 2147482256 h 298"/>
                <a:gd name="T90" fmla="*/ 2147482288 w 618"/>
                <a:gd name="T91" fmla="*/ 2147482256 h 298"/>
                <a:gd name="T92" fmla="*/ 2147482288 w 618"/>
                <a:gd name="T93" fmla="*/ 2147482256 h 298"/>
                <a:gd name="T94" fmla="*/ 2147482288 w 618"/>
                <a:gd name="T95" fmla="*/ 2147482256 h 298"/>
                <a:gd name="T96" fmla="*/ 2147482288 w 618"/>
                <a:gd name="T97" fmla="*/ 2147482256 h 2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8"/>
                <a:gd name="T148" fmla="*/ 0 h 298"/>
                <a:gd name="T149" fmla="*/ 618 w 618"/>
                <a:gd name="T150" fmla="*/ 298 h 2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8" h="298">
                  <a:moveTo>
                    <a:pt x="430" y="192"/>
                  </a:moveTo>
                  <a:lnTo>
                    <a:pt x="418" y="196"/>
                  </a:lnTo>
                  <a:lnTo>
                    <a:pt x="404" y="198"/>
                  </a:lnTo>
                  <a:lnTo>
                    <a:pt x="394" y="196"/>
                  </a:lnTo>
                  <a:lnTo>
                    <a:pt x="384" y="194"/>
                  </a:lnTo>
                  <a:lnTo>
                    <a:pt x="376" y="188"/>
                  </a:lnTo>
                  <a:lnTo>
                    <a:pt x="374" y="184"/>
                  </a:lnTo>
                  <a:lnTo>
                    <a:pt x="372" y="180"/>
                  </a:lnTo>
                  <a:lnTo>
                    <a:pt x="364" y="180"/>
                  </a:lnTo>
                  <a:lnTo>
                    <a:pt x="348" y="190"/>
                  </a:lnTo>
                  <a:lnTo>
                    <a:pt x="342" y="196"/>
                  </a:lnTo>
                  <a:lnTo>
                    <a:pt x="332" y="198"/>
                  </a:lnTo>
                  <a:lnTo>
                    <a:pt x="322" y="198"/>
                  </a:lnTo>
                  <a:lnTo>
                    <a:pt x="312" y="202"/>
                  </a:lnTo>
                  <a:lnTo>
                    <a:pt x="304" y="206"/>
                  </a:lnTo>
                  <a:lnTo>
                    <a:pt x="294" y="214"/>
                  </a:lnTo>
                  <a:lnTo>
                    <a:pt x="278" y="214"/>
                  </a:lnTo>
                  <a:lnTo>
                    <a:pt x="282" y="208"/>
                  </a:lnTo>
                  <a:lnTo>
                    <a:pt x="286" y="204"/>
                  </a:lnTo>
                  <a:lnTo>
                    <a:pt x="298" y="196"/>
                  </a:lnTo>
                  <a:lnTo>
                    <a:pt x="308" y="190"/>
                  </a:lnTo>
                  <a:lnTo>
                    <a:pt x="320" y="182"/>
                  </a:lnTo>
                  <a:lnTo>
                    <a:pt x="312" y="182"/>
                  </a:lnTo>
                  <a:lnTo>
                    <a:pt x="304" y="186"/>
                  </a:lnTo>
                  <a:lnTo>
                    <a:pt x="288" y="194"/>
                  </a:lnTo>
                  <a:lnTo>
                    <a:pt x="272" y="204"/>
                  </a:lnTo>
                  <a:lnTo>
                    <a:pt x="264" y="206"/>
                  </a:lnTo>
                  <a:lnTo>
                    <a:pt x="258" y="208"/>
                  </a:lnTo>
                  <a:lnTo>
                    <a:pt x="252" y="210"/>
                  </a:lnTo>
                  <a:lnTo>
                    <a:pt x="248" y="216"/>
                  </a:lnTo>
                  <a:lnTo>
                    <a:pt x="242" y="222"/>
                  </a:lnTo>
                  <a:lnTo>
                    <a:pt x="234" y="226"/>
                  </a:lnTo>
                  <a:lnTo>
                    <a:pt x="222" y="230"/>
                  </a:lnTo>
                  <a:lnTo>
                    <a:pt x="210" y="234"/>
                  </a:lnTo>
                  <a:lnTo>
                    <a:pt x="198" y="236"/>
                  </a:lnTo>
                  <a:lnTo>
                    <a:pt x="186" y="240"/>
                  </a:lnTo>
                  <a:lnTo>
                    <a:pt x="178" y="246"/>
                  </a:lnTo>
                  <a:lnTo>
                    <a:pt x="172" y="250"/>
                  </a:lnTo>
                  <a:lnTo>
                    <a:pt x="166" y="252"/>
                  </a:lnTo>
                  <a:lnTo>
                    <a:pt x="142" y="258"/>
                  </a:lnTo>
                  <a:lnTo>
                    <a:pt x="118" y="266"/>
                  </a:lnTo>
                  <a:lnTo>
                    <a:pt x="94" y="276"/>
                  </a:lnTo>
                  <a:lnTo>
                    <a:pt x="70" y="286"/>
                  </a:lnTo>
                  <a:lnTo>
                    <a:pt x="70" y="284"/>
                  </a:lnTo>
                  <a:lnTo>
                    <a:pt x="68" y="282"/>
                  </a:lnTo>
                  <a:lnTo>
                    <a:pt x="66" y="282"/>
                  </a:lnTo>
                  <a:lnTo>
                    <a:pt x="60" y="282"/>
                  </a:lnTo>
                  <a:lnTo>
                    <a:pt x="52" y="284"/>
                  </a:lnTo>
                  <a:lnTo>
                    <a:pt x="38" y="290"/>
                  </a:lnTo>
                  <a:lnTo>
                    <a:pt x="24" y="296"/>
                  </a:lnTo>
                  <a:lnTo>
                    <a:pt x="16" y="298"/>
                  </a:lnTo>
                  <a:lnTo>
                    <a:pt x="10" y="298"/>
                  </a:lnTo>
                  <a:lnTo>
                    <a:pt x="0" y="298"/>
                  </a:lnTo>
                  <a:lnTo>
                    <a:pt x="16" y="290"/>
                  </a:lnTo>
                  <a:lnTo>
                    <a:pt x="40" y="282"/>
                  </a:lnTo>
                  <a:lnTo>
                    <a:pt x="64" y="276"/>
                  </a:lnTo>
                  <a:lnTo>
                    <a:pt x="82" y="274"/>
                  </a:lnTo>
                  <a:lnTo>
                    <a:pt x="88" y="274"/>
                  </a:lnTo>
                  <a:lnTo>
                    <a:pt x="92" y="272"/>
                  </a:lnTo>
                  <a:lnTo>
                    <a:pt x="98" y="266"/>
                  </a:lnTo>
                  <a:lnTo>
                    <a:pt x="104" y="262"/>
                  </a:lnTo>
                  <a:lnTo>
                    <a:pt x="110" y="260"/>
                  </a:lnTo>
                  <a:lnTo>
                    <a:pt x="130" y="254"/>
                  </a:lnTo>
                  <a:lnTo>
                    <a:pt x="146" y="248"/>
                  </a:lnTo>
                  <a:lnTo>
                    <a:pt x="180" y="226"/>
                  </a:lnTo>
                  <a:lnTo>
                    <a:pt x="178" y="222"/>
                  </a:lnTo>
                  <a:lnTo>
                    <a:pt x="174" y="218"/>
                  </a:lnTo>
                  <a:lnTo>
                    <a:pt x="166" y="226"/>
                  </a:lnTo>
                  <a:lnTo>
                    <a:pt x="158" y="226"/>
                  </a:lnTo>
                  <a:lnTo>
                    <a:pt x="158" y="218"/>
                  </a:lnTo>
                  <a:lnTo>
                    <a:pt x="156" y="216"/>
                  </a:lnTo>
                  <a:lnTo>
                    <a:pt x="152" y="216"/>
                  </a:lnTo>
                  <a:lnTo>
                    <a:pt x="146" y="216"/>
                  </a:lnTo>
                  <a:lnTo>
                    <a:pt x="142" y="218"/>
                  </a:lnTo>
                  <a:lnTo>
                    <a:pt x="134" y="224"/>
                  </a:lnTo>
                  <a:lnTo>
                    <a:pt x="122" y="224"/>
                  </a:lnTo>
                  <a:lnTo>
                    <a:pt x="128" y="218"/>
                  </a:lnTo>
                  <a:lnTo>
                    <a:pt x="136" y="212"/>
                  </a:lnTo>
                  <a:lnTo>
                    <a:pt x="142" y="206"/>
                  </a:lnTo>
                  <a:lnTo>
                    <a:pt x="146" y="200"/>
                  </a:lnTo>
                  <a:lnTo>
                    <a:pt x="142" y="200"/>
                  </a:lnTo>
                  <a:lnTo>
                    <a:pt x="138" y="200"/>
                  </a:lnTo>
                  <a:lnTo>
                    <a:pt x="130" y="200"/>
                  </a:lnTo>
                  <a:lnTo>
                    <a:pt x="126" y="200"/>
                  </a:lnTo>
                  <a:lnTo>
                    <a:pt x="122" y="198"/>
                  </a:lnTo>
                  <a:lnTo>
                    <a:pt x="120" y="190"/>
                  </a:lnTo>
                  <a:lnTo>
                    <a:pt x="120" y="172"/>
                  </a:lnTo>
                  <a:lnTo>
                    <a:pt x="164" y="138"/>
                  </a:lnTo>
                  <a:lnTo>
                    <a:pt x="170" y="140"/>
                  </a:lnTo>
                  <a:lnTo>
                    <a:pt x="180" y="142"/>
                  </a:lnTo>
                  <a:lnTo>
                    <a:pt x="204" y="140"/>
                  </a:lnTo>
                  <a:lnTo>
                    <a:pt x="230" y="134"/>
                  </a:lnTo>
                  <a:lnTo>
                    <a:pt x="242" y="130"/>
                  </a:lnTo>
                  <a:lnTo>
                    <a:pt x="254" y="124"/>
                  </a:lnTo>
                  <a:lnTo>
                    <a:pt x="262" y="118"/>
                  </a:lnTo>
                  <a:lnTo>
                    <a:pt x="266" y="112"/>
                  </a:lnTo>
                  <a:lnTo>
                    <a:pt x="252" y="116"/>
                  </a:lnTo>
                  <a:lnTo>
                    <a:pt x="246" y="118"/>
                  </a:lnTo>
                  <a:lnTo>
                    <a:pt x="238" y="120"/>
                  </a:lnTo>
                  <a:lnTo>
                    <a:pt x="228" y="118"/>
                  </a:lnTo>
                  <a:lnTo>
                    <a:pt x="218" y="116"/>
                  </a:lnTo>
                  <a:lnTo>
                    <a:pt x="200" y="110"/>
                  </a:lnTo>
                  <a:lnTo>
                    <a:pt x="252" y="74"/>
                  </a:lnTo>
                  <a:lnTo>
                    <a:pt x="260" y="76"/>
                  </a:lnTo>
                  <a:lnTo>
                    <a:pt x="272" y="78"/>
                  </a:lnTo>
                  <a:lnTo>
                    <a:pt x="272" y="84"/>
                  </a:lnTo>
                  <a:lnTo>
                    <a:pt x="274" y="86"/>
                  </a:lnTo>
                  <a:lnTo>
                    <a:pt x="278" y="88"/>
                  </a:lnTo>
                  <a:lnTo>
                    <a:pt x="284" y="88"/>
                  </a:lnTo>
                  <a:lnTo>
                    <a:pt x="288" y="88"/>
                  </a:lnTo>
                  <a:lnTo>
                    <a:pt x="292" y="86"/>
                  </a:lnTo>
                  <a:lnTo>
                    <a:pt x="294" y="82"/>
                  </a:lnTo>
                  <a:lnTo>
                    <a:pt x="296" y="76"/>
                  </a:lnTo>
                  <a:lnTo>
                    <a:pt x="290" y="74"/>
                  </a:lnTo>
                  <a:lnTo>
                    <a:pt x="288" y="72"/>
                  </a:lnTo>
                  <a:lnTo>
                    <a:pt x="288" y="70"/>
                  </a:lnTo>
                  <a:lnTo>
                    <a:pt x="288" y="64"/>
                  </a:lnTo>
                  <a:lnTo>
                    <a:pt x="286" y="62"/>
                  </a:lnTo>
                  <a:lnTo>
                    <a:pt x="286" y="58"/>
                  </a:lnTo>
                  <a:lnTo>
                    <a:pt x="286" y="50"/>
                  </a:lnTo>
                  <a:lnTo>
                    <a:pt x="302" y="38"/>
                  </a:lnTo>
                  <a:lnTo>
                    <a:pt x="310" y="40"/>
                  </a:lnTo>
                  <a:lnTo>
                    <a:pt x="318" y="42"/>
                  </a:lnTo>
                  <a:lnTo>
                    <a:pt x="330" y="40"/>
                  </a:lnTo>
                  <a:lnTo>
                    <a:pt x="342" y="34"/>
                  </a:lnTo>
                  <a:lnTo>
                    <a:pt x="348" y="30"/>
                  </a:lnTo>
                  <a:lnTo>
                    <a:pt x="358" y="24"/>
                  </a:lnTo>
                  <a:lnTo>
                    <a:pt x="384" y="16"/>
                  </a:lnTo>
                  <a:lnTo>
                    <a:pt x="414" y="10"/>
                  </a:lnTo>
                  <a:lnTo>
                    <a:pt x="442" y="4"/>
                  </a:lnTo>
                  <a:lnTo>
                    <a:pt x="470" y="0"/>
                  </a:lnTo>
                  <a:lnTo>
                    <a:pt x="478" y="2"/>
                  </a:lnTo>
                  <a:lnTo>
                    <a:pt x="486" y="4"/>
                  </a:lnTo>
                  <a:lnTo>
                    <a:pt x="496" y="6"/>
                  </a:lnTo>
                  <a:lnTo>
                    <a:pt x="508" y="6"/>
                  </a:lnTo>
                  <a:lnTo>
                    <a:pt x="510" y="12"/>
                  </a:lnTo>
                  <a:lnTo>
                    <a:pt x="512" y="12"/>
                  </a:lnTo>
                  <a:lnTo>
                    <a:pt x="548" y="12"/>
                  </a:lnTo>
                  <a:lnTo>
                    <a:pt x="554" y="16"/>
                  </a:lnTo>
                  <a:lnTo>
                    <a:pt x="560" y="18"/>
                  </a:lnTo>
                  <a:lnTo>
                    <a:pt x="574" y="18"/>
                  </a:lnTo>
                  <a:lnTo>
                    <a:pt x="590" y="18"/>
                  </a:lnTo>
                  <a:lnTo>
                    <a:pt x="596" y="20"/>
                  </a:lnTo>
                  <a:lnTo>
                    <a:pt x="604" y="22"/>
                  </a:lnTo>
                  <a:lnTo>
                    <a:pt x="618" y="22"/>
                  </a:lnTo>
                  <a:lnTo>
                    <a:pt x="432" y="192"/>
                  </a:lnTo>
                  <a:lnTo>
                    <a:pt x="430" y="192"/>
                  </a:lnTo>
                  <a:close/>
                </a:path>
              </a:pathLst>
            </a:custGeom>
            <a:solidFill>
              <a:srgbClr val="C0C0C0"/>
            </a:solidFill>
            <a:ln w="12700">
              <a:solidFill>
                <a:schemeClr val="bg1"/>
              </a:solidFill>
              <a:round/>
              <a:headEnd/>
              <a:tailEnd/>
            </a:ln>
          </p:spPr>
          <p:txBody>
            <a:bodyPr/>
            <a:lstStyle/>
            <a:p>
              <a:endParaRPr lang="en-GB"/>
            </a:p>
          </p:txBody>
        </p:sp>
        <p:sp>
          <p:nvSpPr>
            <p:cNvPr id="55614" name="Freeform 27"/>
            <p:cNvSpPr>
              <a:spLocks/>
            </p:cNvSpPr>
            <p:nvPr/>
          </p:nvSpPr>
          <p:spPr bwMode="auto">
            <a:xfrm>
              <a:off x="1735" y="887"/>
              <a:ext cx="674" cy="370"/>
            </a:xfrm>
            <a:custGeom>
              <a:avLst/>
              <a:gdLst>
                <a:gd name="T0" fmla="*/ 2147482358 w 674"/>
                <a:gd name="T1" fmla="*/ 2147482428 h 370"/>
                <a:gd name="T2" fmla="*/ 2147482358 w 674"/>
                <a:gd name="T3" fmla="*/ 2147482428 h 370"/>
                <a:gd name="T4" fmla="*/ 2147482358 w 674"/>
                <a:gd name="T5" fmla="*/ 2147482428 h 370"/>
                <a:gd name="T6" fmla="*/ 2147482358 w 674"/>
                <a:gd name="T7" fmla="*/ 2147482428 h 370"/>
                <a:gd name="T8" fmla="*/ 2147482358 w 674"/>
                <a:gd name="T9" fmla="*/ 2147482428 h 370"/>
                <a:gd name="T10" fmla="*/ 2147482358 w 674"/>
                <a:gd name="T11" fmla="*/ 2147482428 h 370"/>
                <a:gd name="T12" fmla="*/ 2147482358 w 674"/>
                <a:gd name="T13" fmla="*/ 2147482428 h 370"/>
                <a:gd name="T14" fmla="*/ 2147482358 w 674"/>
                <a:gd name="T15" fmla="*/ 2147482428 h 370"/>
                <a:gd name="T16" fmla="*/ 2147482358 w 674"/>
                <a:gd name="T17" fmla="*/ 2147482428 h 370"/>
                <a:gd name="T18" fmla="*/ 2147482358 w 674"/>
                <a:gd name="T19" fmla="*/ 2147482428 h 370"/>
                <a:gd name="T20" fmla="*/ 2147482358 w 674"/>
                <a:gd name="T21" fmla="*/ 2147482428 h 370"/>
                <a:gd name="T22" fmla="*/ 2147482358 w 674"/>
                <a:gd name="T23" fmla="*/ 2147482428 h 370"/>
                <a:gd name="T24" fmla="*/ 2147482358 w 674"/>
                <a:gd name="T25" fmla="*/ 2147482428 h 370"/>
                <a:gd name="T26" fmla="*/ 2147482358 w 674"/>
                <a:gd name="T27" fmla="*/ 2147482428 h 370"/>
                <a:gd name="T28" fmla="*/ 2147482358 w 674"/>
                <a:gd name="T29" fmla="*/ 2147482428 h 370"/>
                <a:gd name="T30" fmla="*/ 2147482358 w 674"/>
                <a:gd name="T31" fmla="*/ 2147482428 h 370"/>
                <a:gd name="T32" fmla="*/ 2147482358 w 674"/>
                <a:gd name="T33" fmla="*/ 2147482428 h 370"/>
                <a:gd name="T34" fmla="*/ 2147482358 w 674"/>
                <a:gd name="T35" fmla="*/ 2147482428 h 370"/>
                <a:gd name="T36" fmla="*/ 2147482358 w 674"/>
                <a:gd name="T37" fmla="*/ 2147482428 h 370"/>
                <a:gd name="T38" fmla="*/ 2147482358 w 674"/>
                <a:gd name="T39" fmla="*/ 2147482428 h 370"/>
                <a:gd name="T40" fmla="*/ 2147482358 w 674"/>
                <a:gd name="T41" fmla="*/ 2147482428 h 370"/>
                <a:gd name="T42" fmla="*/ 2147482358 w 674"/>
                <a:gd name="T43" fmla="*/ 2147482428 h 370"/>
                <a:gd name="T44" fmla="*/ 2147482358 w 674"/>
                <a:gd name="T45" fmla="*/ 2147482428 h 370"/>
                <a:gd name="T46" fmla="*/ 2147482358 w 674"/>
                <a:gd name="T47" fmla="*/ 2147482428 h 370"/>
                <a:gd name="T48" fmla="*/ 2147482358 w 674"/>
                <a:gd name="T49" fmla="*/ 2147482428 h 370"/>
                <a:gd name="T50" fmla="*/ 2147482358 w 674"/>
                <a:gd name="T51" fmla="*/ 2147482428 h 370"/>
                <a:gd name="T52" fmla="*/ 2147482358 w 674"/>
                <a:gd name="T53" fmla="*/ 2147482428 h 370"/>
                <a:gd name="T54" fmla="*/ 2147482358 w 674"/>
                <a:gd name="T55" fmla="*/ 2147482428 h 370"/>
                <a:gd name="T56" fmla="*/ 2147482358 w 674"/>
                <a:gd name="T57" fmla="*/ 2147482428 h 370"/>
                <a:gd name="T58" fmla="*/ 2147482358 w 674"/>
                <a:gd name="T59" fmla="*/ 2147482428 h 370"/>
                <a:gd name="T60" fmla="*/ 2147482358 w 674"/>
                <a:gd name="T61" fmla="*/ 2147482428 h 370"/>
                <a:gd name="T62" fmla="*/ 2147482358 w 674"/>
                <a:gd name="T63" fmla="*/ 2147482428 h 370"/>
                <a:gd name="T64" fmla="*/ 2147482358 w 674"/>
                <a:gd name="T65" fmla="*/ 2147482428 h 370"/>
                <a:gd name="T66" fmla="*/ 2147482358 w 674"/>
                <a:gd name="T67" fmla="*/ 2147482428 h 370"/>
                <a:gd name="T68" fmla="*/ 2147482358 w 674"/>
                <a:gd name="T69" fmla="*/ 2147482428 h 370"/>
                <a:gd name="T70" fmla="*/ 2147482358 w 674"/>
                <a:gd name="T71" fmla="*/ 2147482428 h 370"/>
                <a:gd name="T72" fmla="*/ 2147482358 w 674"/>
                <a:gd name="T73" fmla="*/ 2147482428 h 370"/>
                <a:gd name="T74" fmla="*/ 2147482358 w 674"/>
                <a:gd name="T75" fmla="*/ 2147482428 h 370"/>
                <a:gd name="T76" fmla="*/ 2147482358 w 674"/>
                <a:gd name="T77" fmla="*/ 2147482428 h 370"/>
                <a:gd name="T78" fmla="*/ 2147482358 w 674"/>
                <a:gd name="T79" fmla="*/ 2147482428 h 370"/>
                <a:gd name="T80" fmla="*/ 2147482358 w 674"/>
                <a:gd name="T81" fmla="*/ 2147482428 h 370"/>
                <a:gd name="T82" fmla="*/ 2147482358 w 674"/>
                <a:gd name="T83" fmla="*/ 2147482428 h 370"/>
                <a:gd name="T84" fmla="*/ 2147482358 w 674"/>
                <a:gd name="T85" fmla="*/ 2147482428 h 370"/>
                <a:gd name="T86" fmla="*/ 2147482358 w 674"/>
                <a:gd name="T87" fmla="*/ 2147482428 h 370"/>
                <a:gd name="T88" fmla="*/ 2147482358 w 674"/>
                <a:gd name="T89" fmla="*/ 2147482428 h 370"/>
                <a:gd name="T90" fmla="*/ 2147482358 w 674"/>
                <a:gd name="T91" fmla="*/ 2147482428 h 370"/>
                <a:gd name="T92" fmla="*/ 2147482358 w 674"/>
                <a:gd name="T93" fmla="*/ 2147482428 h 370"/>
                <a:gd name="T94" fmla="*/ 2147482358 w 674"/>
                <a:gd name="T95" fmla="*/ 2147482428 h 370"/>
                <a:gd name="T96" fmla="*/ 2147482358 w 674"/>
                <a:gd name="T97" fmla="*/ 2147482428 h 370"/>
                <a:gd name="T98" fmla="*/ 2147482358 w 674"/>
                <a:gd name="T99" fmla="*/ 2147482428 h 370"/>
                <a:gd name="T100" fmla="*/ 2147482358 w 674"/>
                <a:gd name="T101" fmla="*/ 2147482428 h 370"/>
                <a:gd name="T102" fmla="*/ 2147482358 w 674"/>
                <a:gd name="T103" fmla="*/ 2147482428 h 370"/>
                <a:gd name="T104" fmla="*/ 2147482358 w 674"/>
                <a:gd name="T105" fmla="*/ 2147482428 h 370"/>
                <a:gd name="T106" fmla="*/ 2147482358 w 674"/>
                <a:gd name="T107" fmla="*/ 2147482428 h 370"/>
                <a:gd name="T108" fmla="*/ 2147482358 w 674"/>
                <a:gd name="T109" fmla="*/ 2147482428 h 370"/>
                <a:gd name="T110" fmla="*/ 2147482358 w 674"/>
                <a:gd name="T111" fmla="*/ 2147482428 h 370"/>
                <a:gd name="T112" fmla="*/ 2147482358 w 674"/>
                <a:gd name="T113" fmla="*/ 2147482428 h 370"/>
                <a:gd name="T114" fmla="*/ 2147482358 w 674"/>
                <a:gd name="T115" fmla="*/ 2147482428 h 370"/>
                <a:gd name="T116" fmla="*/ 2147482358 w 674"/>
                <a:gd name="T117" fmla="*/ 2147482428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4"/>
                <a:gd name="T178" fmla="*/ 0 h 370"/>
                <a:gd name="T179" fmla="*/ 674 w 674"/>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4" h="370">
                  <a:moveTo>
                    <a:pt x="524" y="194"/>
                  </a:moveTo>
                  <a:lnTo>
                    <a:pt x="498" y="206"/>
                  </a:lnTo>
                  <a:lnTo>
                    <a:pt x="468" y="216"/>
                  </a:lnTo>
                  <a:lnTo>
                    <a:pt x="436" y="224"/>
                  </a:lnTo>
                  <a:lnTo>
                    <a:pt x="420" y="226"/>
                  </a:lnTo>
                  <a:lnTo>
                    <a:pt x="404" y="226"/>
                  </a:lnTo>
                  <a:lnTo>
                    <a:pt x="400" y="226"/>
                  </a:lnTo>
                  <a:lnTo>
                    <a:pt x="398" y="224"/>
                  </a:lnTo>
                  <a:lnTo>
                    <a:pt x="392" y="220"/>
                  </a:lnTo>
                  <a:lnTo>
                    <a:pt x="388" y="228"/>
                  </a:lnTo>
                  <a:lnTo>
                    <a:pt x="382" y="236"/>
                  </a:lnTo>
                  <a:lnTo>
                    <a:pt x="376" y="242"/>
                  </a:lnTo>
                  <a:lnTo>
                    <a:pt x="366" y="248"/>
                  </a:lnTo>
                  <a:lnTo>
                    <a:pt x="358" y="254"/>
                  </a:lnTo>
                  <a:lnTo>
                    <a:pt x="348" y="258"/>
                  </a:lnTo>
                  <a:lnTo>
                    <a:pt x="338" y="260"/>
                  </a:lnTo>
                  <a:lnTo>
                    <a:pt x="328" y="262"/>
                  </a:lnTo>
                  <a:lnTo>
                    <a:pt x="322" y="262"/>
                  </a:lnTo>
                  <a:lnTo>
                    <a:pt x="318" y="264"/>
                  </a:lnTo>
                  <a:lnTo>
                    <a:pt x="314" y="268"/>
                  </a:lnTo>
                  <a:lnTo>
                    <a:pt x="308" y="268"/>
                  </a:lnTo>
                  <a:lnTo>
                    <a:pt x="294" y="268"/>
                  </a:lnTo>
                  <a:lnTo>
                    <a:pt x="280" y="270"/>
                  </a:lnTo>
                  <a:lnTo>
                    <a:pt x="272" y="274"/>
                  </a:lnTo>
                  <a:lnTo>
                    <a:pt x="270" y="276"/>
                  </a:lnTo>
                  <a:lnTo>
                    <a:pt x="270" y="278"/>
                  </a:lnTo>
                  <a:lnTo>
                    <a:pt x="270" y="280"/>
                  </a:lnTo>
                  <a:lnTo>
                    <a:pt x="272" y="282"/>
                  </a:lnTo>
                  <a:lnTo>
                    <a:pt x="276" y="286"/>
                  </a:lnTo>
                  <a:lnTo>
                    <a:pt x="270" y="290"/>
                  </a:lnTo>
                  <a:lnTo>
                    <a:pt x="266" y="286"/>
                  </a:lnTo>
                  <a:lnTo>
                    <a:pt x="266" y="298"/>
                  </a:lnTo>
                  <a:lnTo>
                    <a:pt x="262" y="302"/>
                  </a:lnTo>
                  <a:lnTo>
                    <a:pt x="258" y="306"/>
                  </a:lnTo>
                  <a:lnTo>
                    <a:pt x="248" y="312"/>
                  </a:lnTo>
                  <a:lnTo>
                    <a:pt x="238" y="320"/>
                  </a:lnTo>
                  <a:lnTo>
                    <a:pt x="234" y="324"/>
                  </a:lnTo>
                  <a:lnTo>
                    <a:pt x="230" y="330"/>
                  </a:lnTo>
                  <a:lnTo>
                    <a:pt x="228" y="334"/>
                  </a:lnTo>
                  <a:lnTo>
                    <a:pt x="224" y="338"/>
                  </a:lnTo>
                  <a:lnTo>
                    <a:pt x="222" y="338"/>
                  </a:lnTo>
                  <a:lnTo>
                    <a:pt x="218" y="342"/>
                  </a:lnTo>
                  <a:lnTo>
                    <a:pt x="214" y="350"/>
                  </a:lnTo>
                  <a:lnTo>
                    <a:pt x="210" y="360"/>
                  </a:lnTo>
                  <a:lnTo>
                    <a:pt x="208" y="364"/>
                  </a:lnTo>
                  <a:lnTo>
                    <a:pt x="204" y="368"/>
                  </a:lnTo>
                  <a:lnTo>
                    <a:pt x="198" y="370"/>
                  </a:lnTo>
                  <a:lnTo>
                    <a:pt x="192" y="370"/>
                  </a:lnTo>
                  <a:lnTo>
                    <a:pt x="186" y="370"/>
                  </a:lnTo>
                  <a:lnTo>
                    <a:pt x="182" y="368"/>
                  </a:lnTo>
                  <a:lnTo>
                    <a:pt x="174" y="362"/>
                  </a:lnTo>
                  <a:lnTo>
                    <a:pt x="168" y="356"/>
                  </a:lnTo>
                  <a:lnTo>
                    <a:pt x="164" y="354"/>
                  </a:lnTo>
                  <a:lnTo>
                    <a:pt x="156" y="354"/>
                  </a:lnTo>
                  <a:lnTo>
                    <a:pt x="150" y="352"/>
                  </a:lnTo>
                  <a:lnTo>
                    <a:pt x="146" y="350"/>
                  </a:lnTo>
                  <a:lnTo>
                    <a:pt x="142" y="344"/>
                  </a:lnTo>
                  <a:lnTo>
                    <a:pt x="142" y="340"/>
                  </a:lnTo>
                  <a:lnTo>
                    <a:pt x="140" y="336"/>
                  </a:lnTo>
                  <a:lnTo>
                    <a:pt x="136" y="332"/>
                  </a:lnTo>
                  <a:lnTo>
                    <a:pt x="134" y="326"/>
                  </a:lnTo>
                  <a:lnTo>
                    <a:pt x="132" y="320"/>
                  </a:lnTo>
                  <a:lnTo>
                    <a:pt x="126" y="318"/>
                  </a:lnTo>
                  <a:lnTo>
                    <a:pt x="122" y="312"/>
                  </a:lnTo>
                  <a:lnTo>
                    <a:pt x="120" y="304"/>
                  </a:lnTo>
                  <a:lnTo>
                    <a:pt x="120" y="298"/>
                  </a:lnTo>
                  <a:lnTo>
                    <a:pt x="128" y="296"/>
                  </a:lnTo>
                  <a:lnTo>
                    <a:pt x="134" y="292"/>
                  </a:lnTo>
                  <a:lnTo>
                    <a:pt x="122" y="292"/>
                  </a:lnTo>
                  <a:lnTo>
                    <a:pt x="118" y="290"/>
                  </a:lnTo>
                  <a:lnTo>
                    <a:pt x="116" y="286"/>
                  </a:lnTo>
                  <a:lnTo>
                    <a:pt x="118" y="282"/>
                  </a:lnTo>
                  <a:lnTo>
                    <a:pt x="118" y="278"/>
                  </a:lnTo>
                  <a:lnTo>
                    <a:pt x="116" y="274"/>
                  </a:lnTo>
                  <a:lnTo>
                    <a:pt x="126" y="274"/>
                  </a:lnTo>
                  <a:lnTo>
                    <a:pt x="132" y="270"/>
                  </a:lnTo>
                  <a:lnTo>
                    <a:pt x="126" y="268"/>
                  </a:lnTo>
                  <a:lnTo>
                    <a:pt x="120" y="266"/>
                  </a:lnTo>
                  <a:lnTo>
                    <a:pt x="108" y="262"/>
                  </a:lnTo>
                  <a:lnTo>
                    <a:pt x="122" y="258"/>
                  </a:lnTo>
                  <a:lnTo>
                    <a:pt x="134" y="254"/>
                  </a:lnTo>
                  <a:lnTo>
                    <a:pt x="122" y="254"/>
                  </a:lnTo>
                  <a:lnTo>
                    <a:pt x="114" y="254"/>
                  </a:lnTo>
                  <a:lnTo>
                    <a:pt x="116" y="246"/>
                  </a:lnTo>
                  <a:lnTo>
                    <a:pt x="118" y="242"/>
                  </a:lnTo>
                  <a:lnTo>
                    <a:pt x="124" y="238"/>
                  </a:lnTo>
                  <a:lnTo>
                    <a:pt x="130" y="234"/>
                  </a:lnTo>
                  <a:lnTo>
                    <a:pt x="142" y="228"/>
                  </a:lnTo>
                  <a:lnTo>
                    <a:pt x="152" y="224"/>
                  </a:lnTo>
                  <a:lnTo>
                    <a:pt x="158" y="218"/>
                  </a:lnTo>
                  <a:lnTo>
                    <a:pt x="164" y="212"/>
                  </a:lnTo>
                  <a:lnTo>
                    <a:pt x="170" y="196"/>
                  </a:lnTo>
                  <a:lnTo>
                    <a:pt x="164" y="194"/>
                  </a:lnTo>
                  <a:lnTo>
                    <a:pt x="154" y="192"/>
                  </a:lnTo>
                  <a:lnTo>
                    <a:pt x="148" y="192"/>
                  </a:lnTo>
                  <a:lnTo>
                    <a:pt x="142" y="194"/>
                  </a:lnTo>
                  <a:lnTo>
                    <a:pt x="152" y="196"/>
                  </a:lnTo>
                  <a:lnTo>
                    <a:pt x="150" y="202"/>
                  </a:lnTo>
                  <a:lnTo>
                    <a:pt x="146" y="204"/>
                  </a:lnTo>
                  <a:lnTo>
                    <a:pt x="142" y="206"/>
                  </a:lnTo>
                  <a:lnTo>
                    <a:pt x="136" y="206"/>
                  </a:lnTo>
                  <a:lnTo>
                    <a:pt x="130" y="206"/>
                  </a:lnTo>
                  <a:lnTo>
                    <a:pt x="126" y="204"/>
                  </a:lnTo>
                  <a:lnTo>
                    <a:pt x="124" y="202"/>
                  </a:lnTo>
                  <a:lnTo>
                    <a:pt x="122" y="196"/>
                  </a:lnTo>
                  <a:lnTo>
                    <a:pt x="124" y="192"/>
                  </a:lnTo>
                  <a:lnTo>
                    <a:pt x="128" y="188"/>
                  </a:lnTo>
                  <a:lnTo>
                    <a:pt x="134" y="186"/>
                  </a:lnTo>
                  <a:lnTo>
                    <a:pt x="142" y="184"/>
                  </a:lnTo>
                  <a:lnTo>
                    <a:pt x="158" y="184"/>
                  </a:lnTo>
                  <a:lnTo>
                    <a:pt x="168" y="182"/>
                  </a:lnTo>
                  <a:lnTo>
                    <a:pt x="160" y="174"/>
                  </a:lnTo>
                  <a:lnTo>
                    <a:pt x="156" y="168"/>
                  </a:lnTo>
                  <a:lnTo>
                    <a:pt x="152" y="164"/>
                  </a:lnTo>
                  <a:lnTo>
                    <a:pt x="146" y="166"/>
                  </a:lnTo>
                  <a:lnTo>
                    <a:pt x="144" y="168"/>
                  </a:lnTo>
                  <a:lnTo>
                    <a:pt x="140" y="172"/>
                  </a:lnTo>
                  <a:lnTo>
                    <a:pt x="136" y="172"/>
                  </a:lnTo>
                  <a:lnTo>
                    <a:pt x="130" y="170"/>
                  </a:lnTo>
                  <a:lnTo>
                    <a:pt x="128" y="166"/>
                  </a:lnTo>
                  <a:lnTo>
                    <a:pt x="144" y="136"/>
                  </a:lnTo>
                  <a:lnTo>
                    <a:pt x="140" y="134"/>
                  </a:lnTo>
                  <a:lnTo>
                    <a:pt x="138" y="128"/>
                  </a:lnTo>
                  <a:lnTo>
                    <a:pt x="140" y="122"/>
                  </a:lnTo>
                  <a:lnTo>
                    <a:pt x="142" y="118"/>
                  </a:lnTo>
                  <a:lnTo>
                    <a:pt x="136" y="118"/>
                  </a:lnTo>
                  <a:lnTo>
                    <a:pt x="132" y="116"/>
                  </a:lnTo>
                  <a:lnTo>
                    <a:pt x="128" y="112"/>
                  </a:lnTo>
                  <a:lnTo>
                    <a:pt x="126" y="106"/>
                  </a:lnTo>
                  <a:lnTo>
                    <a:pt x="116" y="106"/>
                  </a:lnTo>
                  <a:lnTo>
                    <a:pt x="106" y="102"/>
                  </a:lnTo>
                  <a:lnTo>
                    <a:pt x="96" y="98"/>
                  </a:lnTo>
                  <a:lnTo>
                    <a:pt x="84" y="96"/>
                  </a:lnTo>
                  <a:lnTo>
                    <a:pt x="68" y="98"/>
                  </a:lnTo>
                  <a:lnTo>
                    <a:pt x="54" y="100"/>
                  </a:lnTo>
                  <a:lnTo>
                    <a:pt x="42" y="102"/>
                  </a:lnTo>
                  <a:lnTo>
                    <a:pt x="30" y="102"/>
                  </a:lnTo>
                  <a:lnTo>
                    <a:pt x="26" y="102"/>
                  </a:lnTo>
                  <a:lnTo>
                    <a:pt x="24" y="98"/>
                  </a:lnTo>
                  <a:lnTo>
                    <a:pt x="18" y="94"/>
                  </a:lnTo>
                  <a:lnTo>
                    <a:pt x="20" y="94"/>
                  </a:lnTo>
                  <a:lnTo>
                    <a:pt x="12" y="92"/>
                  </a:lnTo>
                  <a:lnTo>
                    <a:pt x="10" y="90"/>
                  </a:lnTo>
                  <a:lnTo>
                    <a:pt x="8" y="86"/>
                  </a:lnTo>
                  <a:lnTo>
                    <a:pt x="10" y="84"/>
                  </a:lnTo>
                  <a:lnTo>
                    <a:pt x="14" y="82"/>
                  </a:lnTo>
                  <a:lnTo>
                    <a:pt x="20" y="80"/>
                  </a:lnTo>
                  <a:lnTo>
                    <a:pt x="40" y="82"/>
                  </a:lnTo>
                  <a:lnTo>
                    <a:pt x="50" y="80"/>
                  </a:lnTo>
                  <a:lnTo>
                    <a:pt x="54" y="78"/>
                  </a:lnTo>
                  <a:lnTo>
                    <a:pt x="58" y="74"/>
                  </a:lnTo>
                  <a:lnTo>
                    <a:pt x="24" y="74"/>
                  </a:lnTo>
                  <a:lnTo>
                    <a:pt x="10" y="76"/>
                  </a:lnTo>
                  <a:lnTo>
                    <a:pt x="6" y="76"/>
                  </a:lnTo>
                  <a:lnTo>
                    <a:pt x="2" y="76"/>
                  </a:lnTo>
                  <a:lnTo>
                    <a:pt x="0" y="72"/>
                  </a:lnTo>
                  <a:lnTo>
                    <a:pt x="0" y="66"/>
                  </a:lnTo>
                  <a:lnTo>
                    <a:pt x="0" y="64"/>
                  </a:lnTo>
                  <a:lnTo>
                    <a:pt x="4" y="62"/>
                  </a:lnTo>
                  <a:lnTo>
                    <a:pt x="12" y="60"/>
                  </a:lnTo>
                  <a:lnTo>
                    <a:pt x="26" y="60"/>
                  </a:lnTo>
                  <a:lnTo>
                    <a:pt x="46" y="60"/>
                  </a:lnTo>
                  <a:lnTo>
                    <a:pt x="72" y="58"/>
                  </a:lnTo>
                  <a:lnTo>
                    <a:pt x="96" y="54"/>
                  </a:lnTo>
                  <a:lnTo>
                    <a:pt x="106" y="52"/>
                  </a:lnTo>
                  <a:lnTo>
                    <a:pt x="112" y="48"/>
                  </a:lnTo>
                  <a:lnTo>
                    <a:pt x="100" y="44"/>
                  </a:lnTo>
                  <a:lnTo>
                    <a:pt x="108" y="40"/>
                  </a:lnTo>
                  <a:lnTo>
                    <a:pt x="118" y="38"/>
                  </a:lnTo>
                  <a:lnTo>
                    <a:pt x="140" y="36"/>
                  </a:lnTo>
                  <a:lnTo>
                    <a:pt x="148" y="36"/>
                  </a:lnTo>
                  <a:lnTo>
                    <a:pt x="156" y="34"/>
                  </a:lnTo>
                  <a:lnTo>
                    <a:pt x="170" y="30"/>
                  </a:lnTo>
                  <a:lnTo>
                    <a:pt x="182" y="24"/>
                  </a:lnTo>
                  <a:lnTo>
                    <a:pt x="190" y="22"/>
                  </a:lnTo>
                  <a:lnTo>
                    <a:pt x="198" y="22"/>
                  </a:lnTo>
                  <a:lnTo>
                    <a:pt x="224" y="18"/>
                  </a:lnTo>
                  <a:lnTo>
                    <a:pt x="252" y="18"/>
                  </a:lnTo>
                  <a:lnTo>
                    <a:pt x="250" y="24"/>
                  </a:lnTo>
                  <a:lnTo>
                    <a:pt x="262" y="24"/>
                  </a:lnTo>
                  <a:lnTo>
                    <a:pt x="276" y="22"/>
                  </a:lnTo>
                  <a:lnTo>
                    <a:pt x="290" y="18"/>
                  </a:lnTo>
                  <a:lnTo>
                    <a:pt x="304" y="18"/>
                  </a:lnTo>
                  <a:lnTo>
                    <a:pt x="310" y="16"/>
                  </a:lnTo>
                  <a:lnTo>
                    <a:pt x="316" y="14"/>
                  </a:lnTo>
                  <a:lnTo>
                    <a:pt x="332" y="6"/>
                  </a:lnTo>
                  <a:lnTo>
                    <a:pt x="388" y="6"/>
                  </a:lnTo>
                  <a:lnTo>
                    <a:pt x="392" y="8"/>
                  </a:lnTo>
                  <a:lnTo>
                    <a:pt x="396" y="10"/>
                  </a:lnTo>
                  <a:lnTo>
                    <a:pt x="408" y="8"/>
                  </a:lnTo>
                  <a:lnTo>
                    <a:pt x="422" y="4"/>
                  </a:lnTo>
                  <a:lnTo>
                    <a:pt x="438" y="2"/>
                  </a:lnTo>
                  <a:lnTo>
                    <a:pt x="452" y="0"/>
                  </a:lnTo>
                  <a:lnTo>
                    <a:pt x="458" y="0"/>
                  </a:lnTo>
                  <a:lnTo>
                    <a:pt x="464" y="2"/>
                  </a:lnTo>
                  <a:lnTo>
                    <a:pt x="470" y="6"/>
                  </a:lnTo>
                  <a:lnTo>
                    <a:pt x="472" y="12"/>
                  </a:lnTo>
                  <a:lnTo>
                    <a:pt x="518" y="12"/>
                  </a:lnTo>
                  <a:lnTo>
                    <a:pt x="522" y="8"/>
                  </a:lnTo>
                  <a:lnTo>
                    <a:pt x="528" y="6"/>
                  </a:lnTo>
                  <a:lnTo>
                    <a:pt x="538" y="6"/>
                  </a:lnTo>
                  <a:lnTo>
                    <a:pt x="558" y="8"/>
                  </a:lnTo>
                  <a:lnTo>
                    <a:pt x="578" y="12"/>
                  </a:lnTo>
                  <a:lnTo>
                    <a:pt x="578" y="18"/>
                  </a:lnTo>
                  <a:lnTo>
                    <a:pt x="528" y="18"/>
                  </a:lnTo>
                  <a:lnTo>
                    <a:pt x="528" y="20"/>
                  </a:lnTo>
                  <a:lnTo>
                    <a:pt x="564" y="20"/>
                  </a:lnTo>
                  <a:lnTo>
                    <a:pt x="564" y="18"/>
                  </a:lnTo>
                  <a:lnTo>
                    <a:pt x="572" y="18"/>
                  </a:lnTo>
                  <a:lnTo>
                    <a:pt x="568" y="22"/>
                  </a:lnTo>
                  <a:lnTo>
                    <a:pt x="564" y="24"/>
                  </a:lnTo>
                  <a:lnTo>
                    <a:pt x="674" y="24"/>
                  </a:lnTo>
                  <a:lnTo>
                    <a:pt x="672" y="28"/>
                  </a:lnTo>
                  <a:lnTo>
                    <a:pt x="670" y="30"/>
                  </a:lnTo>
                  <a:lnTo>
                    <a:pt x="668" y="32"/>
                  </a:lnTo>
                  <a:lnTo>
                    <a:pt x="664" y="32"/>
                  </a:lnTo>
                  <a:lnTo>
                    <a:pt x="646" y="34"/>
                  </a:lnTo>
                  <a:lnTo>
                    <a:pt x="634" y="34"/>
                  </a:lnTo>
                  <a:lnTo>
                    <a:pt x="624" y="36"/>
                  </a:lnTo>
                  <a:lnTo>
                    <a:pt x="612" y="38"/>
                  </a:lnTo>
                  <a:lnTo>
                    <a:pt x="598" y="42"/>
                  </a:lnTo>
                  <a:lnTo>
                    <a:pt x="606" y="42"/>
                  </a:lnTo>
                  <a:lnTo>
                    <a:pt x="596" y="44"/>
                  </a:lnTo>
                  <a:lnTo>
                    <a:pt x="590" y="46"/>
                  </a:lnTo>
                  <a:lnTo>
                    <a:pt x="592" y="50"/>
                  </a:lnTo>
                  <a:lnTo>
                    <a:pt x="574" y="58"/>
                  </a:lnTo>
                  <a:lnTo>
                    <a:pt x="566" y="64"/>
                  </a:lnTo>
                  <a:lnTo>
                    <a:pt x="560" y="72"/>
                  </a:lnTo>
                  <a:lnTo>
                    <a:pt x="572" y="70"/>
                  </a:lnTo>
                  <a:lnTo>
                    <a:pt x="584" y="68"/>
                  </a:lnTo>
                  <a:lnTo>
                    <a:pt x="586" y="72"/>
                  </a:lnTo>
                  <a:lnTo>
                    <a:pt x="586" y="76"/>
                  </a:lnTo>
                  <a:lnTo>
                    <a:pt x="592" y="78"/>
                  </a:lnTo>
                  <a:lnTo>
                    <a:pt x="596" y="80"/>
                  </a:lnTo>
                  <a:lnTo>
                    <a:pt x="600" y="82"/>
                  </a:lnTo>
                  <a:lnTo>
                    <a:pt x="594" y="86"/>
                  </a:lnTo>
                  <a:lnTo>
                    <a:pt x="588" y="86"/>
                  </a:lnTo>
                  <a:lnTo>
                    <a:pt x="572" y="88"/>
                  </a:lnTo>
                  <a:lnTo>
                    <a:pt x="558" y="88"/>
                  </a:lnTo>
                  <a:lnTo>
                    <a:pt x="554" y="90"/>
                  </a:lnTo>
                  <a:lnTo>
                    <a:pt x="552" y="94"/>
                  </a:lnTo>
                  <a:lnTo>
                    <a:pt x="562" y="96"/>
                  </a:lnTo>
                  <a:lnTo>
                    <a:pt x="574" y="96"/>
                  </a:lnTo>
                  <a:lnTo>
                    <a:pt x="576" y="102"/>
                  </a:lnTo>
                  <a:lnTo>
                    <a:pt x="580" y="106"/>
                  </a:lnTo>
                  <a:lnTo>
                    <a:pt x="584" y="108"/>
                  </a:lnTo>
                  <a:lnTo>
                    <a:pt x="590" y="110"/>
                  </a:lnTo>
                  <a:lnTo>
                    <a:pt x="582" y="114"/>
                  </a:lnTo>
                  <a:lnTo>
                    <a:pt x="576" y="116"/>
                  </a:lnTo>
                  <a:lnTo>
                    <a:pt x="572" y="114"/>
                  </a:lnTo>
                  <a:lnTo>
                    <a:pt x="560" y="114"/>
                  </a:lnTo>
                  <a:lnTo>
                    <a:pt x="566" y="116"/>
                  </a:lnTo>
                  <a:lnTo>
                    <a:pt x="570" y="118"/>
                  </a:lnTo>
                  <a:lnTo>
                    <a:pt x="564" y="122"/>
                  </a:lnTo>
                  <a:lnTo>
                    <a:pt x="558" y="124"/>
                  </a:lnTo>
                  <a:lnTo>
                    <a:pt x="542" y="124"/>
                  </a:lnTo>
                  <a:lnTo>
                    <a:pt x="552" y="128"/>
                  </a:lnTo>
                  <a:lnTo>
                    <a:pt x="554" y="132"/>
                  </a:lnTo>
                  <a:lnTo>
                    <a:pt x="558" y="136"/>
                  </a:lnTo>
                  <a:lnTo>
                    <a:pt x="512" y="136"/>
                  </a:lnTo>
                  <a:lnTo>
                    <a:pt x="516" y="138"/>
                  </a:lnTo>
                  <a:lnTo>
                    <a:pt x="520" y="140"/>
                  </a:lnTo>
                  <a:lnTo>
                    <a:pt x="528" y="144"/>
                  </a:lnTo>
                  <a:lnTo>
                    <a:pt x="536" y="148"/>
                  </a:lnTo>
                  <a:lnTo>
                    <a:pt x="538" y="150"/>
                  </a:lnTo>
                  <a:lnTo>
                    <a:pt x="540" y="154"/>
                  </a:lnTo>
                  <a:lnTo>
                    <a:pt x="538" y="158"/>
                  </a:lnTo>
                  <a:lnTo>
                    <a:pt x="534" y="160"/>
                  </a:lnTo>
                  <a:lnTo>
                    <a:pt x="526" y="158"/>
                  </a:lnTo>
                  <a:lnTo>
                    <a:pt x="518" y="154"/>
                  </a:lnTo>
                  <a:lnTo>
                    <a:pt x="510" y="148"/>
                  </a:lnTo>
                  <a:lnTo>
                    <a:pt x="504" y="148"/>
                  </a:lnTo>
                  <a:lnTo>
                    <a:pt x="500" y="148"/>
                  </a:lnTo>
                  <a:lnTo>
                    <a:pt x="508" y="152"/>
                  </a:lnTo>
                  <a:lnTo>
                    <a:pt x="522" y="158"/>
                  </a:lnTo>
                  <a:lnTo>
                    <a:pt x="534" y="164"/>
                  </a:lnTo>
                  <a:lnTo>
                    <a:pt x="538" y="168"/>
                  </a:lnTo>
                  <a:lnTo>
                    <a:pt x="540" y="172"/>
                  </a:lnTo>
                  <a:lnTo>
                    <a:pt x="538" y="180"/>
                  </a:lnTo>
                  <a:lnTo>
                    <a:pt x="534" y="184"/>
                  </a:lnTo>
                  <a:lnTo>
                    <a:pt x="528" y="186"/>
                  </a:lnTo>
                  <a:lnTo>
                    <a:pt x="520" y="188"/>
                  </a:lnTo>
                  <a:lnTo>
                    <a:pt x="512" y="186"/>
                  </a:lnTo>
                  <a:lnTo>
                    <a:pt x="506" y="184"/>
                  </a:lnTo>
                  <a:lnTo>
                    <a:pt x="502" y="180"/>
                  </a:lnTo>
                  <a:lnTo>
                    <a:pt x="500" y="172"/>
                  </a:lnTo>
                  <a:lnTo>
                    <a:pt x="482" y="170"/>
                  </a:lnTo>
                  <a:lnTo>
                    <a:pt x="466" y="166"/>
                  </a:lnTo>
                  <a:lnTo>
                    <a:pt x="478" y="170"/>
                  </a:lnTo>
                  <a:lnTo>
                    <a:pt x="488" y="174"/>
                  </a:lnTo>
                  <a:lnTo>
                    <a:pt x="484" y="178"/>
                  </a:lnTo>
                  <a:lnTo>
                    <a:pt x="478" y="182"/>
                  </a:lnTo>
                  <a:lnTo>
                    <a:pt x="480" y="186"/>
                  </a:lnTo>
                  <a:lnTo>
                    <a:pt x="484" y="190"/>
                  </a:lnTo>
                  <a:lnTo>
                    <a:pt x="496" y="192"/>
                  </a:lnTo>
                  <a:lnTo>
                    <a:pt x="510" y="192"/>
                  </a:lnTo>
                  <a:lnTo>
                    <a:pt x="526" y="192"/>
                  </a:lnTo>
                  <a:lnTo>
                    <a:pt x="524" y="194"/>
                  </a:lnTo>
                  <a:close/>
                </a:path>
              </a:pathLst>
            </a:custGeom>
            <a:solidFill>
              <a:srgbClr val="C0C0C0"/>
            </a:solidFill>
            <a:ln w="12700">
              <a:solidFill>
                <a:schemeClr val="bg1"/>
              </a:solidFill>
              <a:round/>
              <a:headEnd/>
              <a:tailEnd/>
            </a:ln>
          </p:spPr>
          <p:txBody>
            <a:bodyPr/>
            <a:lstStyle/>
            <a:p>
              <a:endParaRPr lang="en-GB"/>
            </a:p>
          </p:txBody>
        </p:sp>
        <p:sp>
          <p:nvSpPr>
            <p:cNvPr id="55615" name="Freeform 28"/>
            <p:cNvSpPr>
              <a:spLocks/>
            </p:cNvSpPr>
            <p:nvPr/>
          </p:nvSpPr>
          <p:spPr bwMode="auto">
            <a:xfrm>
              <a:off x="2227" y="1145"/>
              <a:ext cx="136" cy="58"/>
            </a:xfrm>
            <a:custGeom>
              <a:avLst/>
              <a:gdLst>
                <a:gd name="T0" fmla="*/ 0 w 136"/>
                <a:gd name="T1" fmla="*/ 2147482571 h 58"/>
                <a:gd name="T2" fmla="*/ 2147482172 w 136"/>
                <a:gd name="T3" fmla="*/ 2147482571 h 58"/>
                <a:gd name="T4" fmla="*/ 2147482172 w 136"/>
                <a:gd name="T5" fmla="*/ 2147482571 h 58"/>
                <a:gd name="T6" fmla="*/ 2147482172 w 136"/>
                <a:gd name="T7" fmla="*/ 2147482571 h 58"/>
                <a:gd name="T8" fmla="*/ 2147482172 w 136"/>
                <a:gd name="T9" fmla="*/ 2147482571 h 58"/>
                <a:gd name="T10" fmla="*/ 2147482172 w 136"/>
                <a:gd name="T11" fmla="*/ 2147482571 h 58"/>
                <a:gd name="T12" fmla="*/ 2147482172 w 136"/>
                <a:gd name="T13" fmla="*/ 2147482571 h 58"/>
                <a:gd name="T14" fmla="*/ 2147482172 w 136"/>
                <a:gd name="T15" fmla="*/ 2147482571 h 58"/>
                <a:gd name="T16" fmla="*/ 2147482172 w 136"/>
                <a:gd name="T17" fmla="*/ 2147482571 h 58"/>
                <a:gd name="T18" fmla="*/ 2147482172 w 136"/>
                <a:gd name="T19" fmla="*/ 2147482571 h 58"/>
                <a:gd name="T20" fmla="*/ 2147482172 w 136"/>
                <a:gd name="T21" fmla="*/ 2147482571 h 58"/>
                <a:gd name="T22" fmla="*/ 2147482172 w 136"/>
                <a:gd name="T23" fmla="*/ 2147482571 h 58"/>
                <a:gd name="T24" fmla="*/ 2147482172 w 136"/>
                <a:gd name="T25" fmla="*/ 2147482571 h 58"/>
                <a:gd name="T26" fmla="*/ 2147482172 w 136"/>
                <a:gd name="T27" fmla="*/ 2147482571 h 58"/>
                <a:gd name="T28" fmla="*/ 2147482172 w 136"/>
                <a:gd name="T29" fmla="*/ 2147482571 h 58"/>
                <a:gd name="T30" fmla="*/ 2147482172 w 136"/>
                <a:gd name="T31" fmla="*/ 2147482571 h 58"/>
                <a:gd name="T32" fmla="*/ 2147482172 w 136"/>
                <a:gd name="T33" fmla="*/ 2147482571 h 58"/>
                <a:gd name="T34" fmla="*/ 2147482172 w 136"/>
                <a:gd name="T35" fmla="*/ 2147482571 h 58"/>
                <a:gd name="T36" fmla="*/ 2147482172 w 136"/>
                <a:gd name="T37" fmla="*/ 0 h 58"/>
                <a:gd name="T38" fmla="*/ 2147482172 w 136"/>
                <a:gd name="T39" fmla="*/ 2147482571 h 58"/>
                <a:gd name="T40" fmla="*/ 2147482172 w 136"/>
                <a:gd name="T41" fmla="*/ 2147482571 h 58"/>
                <a:gd name="T42" fmla="*/ 2147482172 w 136"/>
                <a:gd name="T43" fmla="*/ 2147482571 h 58"/>
                <a:gd name="T44" fmla="*/ 2147482172 w 136"/>
                <a:gd name="T45" fmla="*/ 2147482571 h 58"/>
                <a:gd name="T46" fmla="*/ 2147482172 w 136"/>
                <a:gd name="T47" fmla="*/ 2147482571 h 58"/>
                <a:gd name="T48" fmla="*/ 2147482172 w 136"/>
                <a:gd name="T49" fmla="*/ 2147482571 h 58"/>
                <a:gd name="T50" fmla="*/ 2147482172 w 136"/>
                <a:gd name="T51" fmla="*/ 2147482571 h 58"/>
                <a:gd name="T52" fmla="*/ 2147482172 w 136"/>
                <a:gd name="T53" fmla="*/ 2147482571 h 58"/>
                <a:gd name="T54" fmla="*/ 2147482172 w 136"/>
                <a:gd name="T55" fmla="*/ 2147482571 h 58"/>
                <a:gd name="T56" fmla="*/ 2147482172 w 136"/>
                <a:gd name="T57" fmla="*/ 2147482571 h 58"/>
                <a:gd name="T58" fmla="*/ 2147482172 w 136"/>
                <a:gd name="T59" fmla="*/ 2147482571 h 58"/>
                <a:gd name="T60" fmla="*/ 2147482172 w 136"/>
                <a:gd name="T61" fmla="*/ 2147482571 h 58"/>
                <a:gd name="T62" fmla="*/ 2147482172 w 136"/>
                <a:gd name="T63" fmla="*/ 2147482571 h 58"/>
                <a:gd name="T64" fmla="*/ 2147482172 w 136"/>
                <a:gd name="T65" fmla="*/ 2147482571 h 58"/>
                <a:gd name="T66" fmla="*/ 2147482172 w 136"/>
                <a:gd name="T67" fmla="*/ 2147482571 h 58"/>
                <a:gd name="T68" fmla="*/ 2147482172 w 136"/>
                <a:gd name="T69" fmla="*/ 2147482571 h 58"/>
                <a:gd name="T70" fmla="*/ 2147482172 w 136"/>
                <a:gd name="T71" fmla="*/ 2147482571 h 58"/>
                <a:gd name="T72" fmla="*/ 2147482172 w 136"/>
                <a:gd name="T73" fmla="*/ 2147482571 h 58"/>
                <a:gd name="T74" fmla="*/ 2147482172 w 136"/>
                <a:gd name="T75" fmla="*/ 2147482571 h 58"/>
                <a:gd name="T76" fmla="*/ 2147482172 w 136"/>
                <a:gd name="T77" fmla="*/ 2147482571 h 58"/>
                <a:gd name="T78" fmla="*/ 2147482172 w 136"/>
                <a:gd name="T79" fmla="*/ 2147482571 h 58"/>
                <a:gd name="T80" fmla="*/ 2147482172 w 136"/>
                <a:gd name="T81" fmla="*/ 2147482571 h 58"/>
                <a:gd name="T82" fmla="*/ 2147482172 w 136"/>
                <a:gd name="T83" fmla="*/ 2147482571 h 58"/>
                <a:gd name="T84" fmla="*/ 0 w 136"/>
                <a:gd name="T85" fmla="*/ 2147482571 h 58"/>
                <a:gd name="T86" fmla="*/ 2147482172 w 136"/>
                <a:gd name="T87" fmla="*/ 2147482571 h 58"/>
                <a:gd name="T88" fmla="*/ 2147482172 w 136"/>
                <a:gd name="T89" fmla="*/ 2147482571 h 58"/>
                <a:gd name="T90" fmla="*/ 2147482172 w 136"/>
                <a:gd name="T91" fmla="*/ 2147482571 h 58"/>
                <a:gd name="T92" fmla="*/ 0 w 136"/>
                <a:gd name="T93" fmla="*/ 214748257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58"/>
                <a:gd name="T143" fmla="*/ 136 w 136"/>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58">
                  <a:moveTo>
                    <a:pt x="0" y="16"/>
                  </a:moveTo>
                  <a:lnTo>
                    <a:pt x="6" y="12"/>
                  </a:lnTo>
                  <a:lnTo>
                    <a:pt x="10" y="8"/>
                  </a:lnTo>
                  <a:lnTo>
                    <a:pt x="14" y="4"/>
                  </a:lnTo>
                  <a:lnTo>
                    <a:pt x="20" y="2"/>
                  </a:lnTo>
                  <a:lnTo>
                    <a:pt x="24" y="2"/>
                  </a:lnTo>
                  <a:lnTo>
                    <a:pt x="28" y="4"/>
                  </a:lnTo>
                  <a:lnTo>
                    <a:pt x="32" y="6"/>
                  </a:lnTo>
                  <a:lnTo>
                    <a:pt x="36" y="8"/>
                  </a:lnTo>
                  <a:lnTo>
                    <a:pt x="34" y="14"/>
                  </a:lnTo>
                  <a:lnTo>
                    <a:pt x="32" y="18"/>
                  </a:lnTo>
                  <a:lnTo>
                    <a:pt x="38" y="18"/>
                  </a:lnTo>
                  <a:lnTo>
                    <a:pt x="44" y="14"/>
                  </a:lnTo>
                  <a:lnTo>
                    <a:pt x="52" y="6"/>
                  </a:lnTo>
                  <a:lnTo>
                    <a:pt x="56" y="12"/>
                  </a:lnTo>
                  <a:lnTo>
                    <a:pt x="68" y="10"/>
                  </a:lnTo>
                  <a:lnTo>
                    <a:pt x="82" y="6"/>
                  </a:lnTo>
                  <a:lnTo>
                    <a:pt x="96" y="2"/>
                  </a:lnTo>
                  <a:lnTo>
                    <a:pt x="104" y="0"/>
                  </a:lnTo>
                  <a:lnTo>
                    <a:pt x="114" y="2"/>
                  </a:lnTo>
                  <a:lnTo>
                    <a:pt x="122" y="8"/>
                  </a:lnTo>
                  <a:lnTo>
                    <a:pt x="136" y="22"/>
                  </a:lnTo>
                  <a:lnTo>
                    <a:pt x="136" y="28"/>
                  </a:lnTo>
                  <a:lnTo>
                    <a:pt x="128" y="30"/>
                  </a:lnTo>
                  <a:lnTo>
                    <a:pt x="120" y="32"/>
                  </a:lnTo>
                  <a:lnTo>
                    <a:pt x="110" y="38"/>
                  </a:lnTo>
                  <a:lnTo>
                    <a:pt x="98" y="46"/>
                  </a:lnTo>
                  <a:lnTo>
                    <a:pt x="92" y="48"/>
                  </a:lnTo>
                  <a:lnTo>
                    <a:pt x="84" y="48"/>
                  </a:lnTo>
                  <a:lnTo>
                    <a:pt x="78" y="48"/>
                  </a:lnTo>
                  <a:lnTo>
                    <a:pt x="72" y="46"/>
                  </a:lnTo>
                  <a:lnTo>
                    <a:pt x="80" y="52"/>
                  </a:lnTo>
                  <a:lnTo>
                    <a:pt x="72" y="56"/>
                  </a:lnTo>
                  <a:lnTo>
                    <a:pt x="66" y="58"/>
                  </a:lnTo>
                  <a:lnTo>
                    <a:pt x="56" y="58"/>
                  </a:lnTo>
                  <a:lnTo>
                    <a:pt x="48" y="58"/>
                  </a:lnTo>
                  <a:lnTo>
                    <a:pt x="28" y="54"/>
                  </a:lnTo>
                  <a:lnTo>
                    <a:pt x="10" y="50"/>
                  </a:lnTo>
                  <a:lnTo>
                    <a:pt x="18" y="46"/>
                  </a:lnTo>
                  <a:lnTo>
                    <a:pt x="26" y="42"/>
                  </a:lnTo>
                  <a:lnTo>
                    <a:pt x="18" y="38"/>
                  </a:lnTo>
                  <a:lnTo>
                    <a:pt x="12" y="36"/>
                  </a:lnTo>
                  <a:lnTo>
                    <a:pt x="0" y="30"/>
                  </a:lnTo>
                  <a:lnTo>
                    <a:pt x="8" y="26"/>
                  </a:lnTo>
                  <a:lnTo>
                    <a:pt x="14" y="22"/>
                  </a:lnTo>
                  <a:lnTo>
                    <a:pt x="6" y="20"/>
                  </a:lnTo>
                  <a:lnTo>
                    <a:pt x="0" y="16"/>
                  </a:lnTo>
                  <a:close/>
                </a:path>
              </a:pathLst>
            </a:custGeom>
            <a:solidFill>
              <a:srgbClr val="C0C0C0"/>
            </a:solidFill>
            <a:ln w="12700">
              <a:solidFill>
                <a:schemeClr val="bg1"/>
              </a:solidFill>
              <a:round/>
              <a:headEnd/>
              <a:tailEnd/>
            </a:ln>
          </p:spPr>
          <p:txBody>
            <a:bodyPr/>
            <a:lstStyle/>
            <a:p>
              <a:endParaRPr lang="en-GB"/>
            </a:p>
          </p:txBody>
        </p:sp>
        <p:sp>
          <p:nvSpPr>
            <p:cNvPr id="55616" name="Freeform 29"/>
            <p:cNvSpPr>
              <a:spLocks/>
            </p:cNvSpPr>
            <p:nvPr/>
          </p:nvSpPr>
          <p:spPr bwMode="auto">
            <a:xfrm>
              <a:off x="1479" y="2259"/>
              <a:ext cx="75" cy="148"/>
            </a:xfrm>
            <a:custGeom>
              <a:avLst/>
              <a:gdLst>
                <a:gd name="T0" fmla="*/ 2147483647 w 74"/>
                <a:gd name="T1" fmla="*/ 0 h 148"/>
                <a:gd name="T2" fmla="*/ 2147483647 w 74"/>
                <a:gd name="T3" fmla="*/ 2147482250 h 148"/>
                <a:gd name="T4" fmla="*/ 2147483647 w 74"/>
                <a:gd name="T5" fmla="*/ 2147482250 h 148"/>
                <a:gd name="T6" fmla="*/ 2147483647 w 74"/>
                <a:gd name="T7" fmla="*/ 2147482250 h 148"/>
                <a:gd name="T8" fmla="*/ 2147483647 w 74"/>
                <a:gd name="T9" fmla="*/ 2147482250 h 148"/>
                <a:gd name="T10" fmla="*/ 2147483647 w 74"/>
                <a:gd name="T11" fmla="*/ 2147482250 h 148"/>
                <a:gd name="T12" fmla="*/ 2147483647 w 74"/>
                <a:gd name="T13" fmla="*/ 2147482250 h 148"/>
                <a:gd name="T14" fmla="*/ 0 w 74"/>
                <a:gd name="T15" fmla="*/ 2147482250 h 148"/>
                <a:gd name="T16" fmla="*/ 0 w 74"/>
                <a:gd name="T17" fmla="*/ 2147482250 h 148"/>
                <a:gd name="T18" fmla="*/ 2147483647 w 74"/>
                <a:gd name="T19" fmla="*/ 2147482250 h 148"/>
                <a:gd name="T20" fmla="*/ 2147483647 w 74"/>
                <a:gd name="T21" fmla="*/ 2147482250 h 148"/>
                <a:gd name="T22" fmla="*/ 2147483647 w 74"/>
                <a:gd name="T23" fmla="*/ 2147482250 h 148"/>
                <a:gd name="T24" fmla="*/ 2147483647 w 74"/>
                <a:gd name="T25" fmla="*/ 2147482250 h 148"/>
                <a:gd name="T26" fmla="*/ 2147483647 w 74"/>
                <a:gd name="T27" fmla="*/ 2147482250 h 148"/>
                <a:gd name="T28" fmla="*/ 2147483647 w 74"/>
                <a:gd name="T29" fmla="*/ 2147482250 h 148"/>
                <a:gd name="T30" fmla="*/ 2147483647 w 74"/>
                <a:gd name="T31" fmla="*/ 2147482250 h 148"/>
                <a:gd name="T32" fmla="*/ 2147483647 w 74"/>
                <a:gd name="T33" fmla="*/ 2147482250 h 148"/>
                <a:gd name="T34" fmla="*/ 2147483647 w 74"/>
                <a:gd name="T35" fmla="*/ 2147482250 h 148"/>
                <a:gd name="T36" fmla="*/ 2147483647 w 74"/>
                <a:gd name="T37" fmla="*/ 2147482250 h 148"/>
                <a:gd name="T38" fmla="*/ 2147483647 w 74"/>
                <a:gd name="T39" fmla="*/ 2147482250 h 148"/>
                <a:gd name="T40" fmla="*/ 2147483647 w 74"/>
                <a:gd name="T41" fmla="*/ 2147482250 h 148"/>
                <a:gd name="T42" fmla="*/ 2147483647 w 74"/>
                <a:gd name="T43" fmla="*/ 2147482250 h 148"/>
                <a:gd name="T44" fmla="*/ 2147483647 w 74"/>
                <a:gd name="T45" fmla="*/ 2147482250 h 148"/>
                <a:gd name="T46" fmla="*/ 2147483647 w 74"/>
                <a:gd name="T47" fmla="*/ 2147482250 h 148"/>
                <a:gd name="T48" fmla="*/ 2147483647 w 74"/>
                <a:gd name="T49" fmla="*/ 2147482250 h 148"/>
                <a:gd name="T50" fmla="*/ 2147483647 w 74"/>
                <a:gd name="T51" fmla="*/ 2147482250 h 148"/>
                <a:gd name="T52" fmla="*/ 2147483647 w 74"/>
                <a:gd name="T53" fmla="*/ 2147482250 h 148"/>
                <a:gd name="T54" fmla="*/ 2147483647 w 74"/>
                <a:gd name="T55" fmla="*/ 2147482250 h 148"/>
                <a:gd name="T56" fmla="*/ 2147483647 w 74"/>
                <a:gd name="T57" fmla="*/ 2147482250 h 148"/>
                <a:gd name="T58" fmla="*/ 2147483647 w 74"/>
                <a:gd name="T59" fmla="*/ 2147482250 h 148"/>
                <a:gd name="T60" fmla="*/ 2147483647 w 74"/>
                <a:gd name="T61" fmla="*/ 2147482250 h 148"/>
                <a:gd name="T62" fmla="*/ 2147483647 w 74"/>
                <a:gd name="T63" fmla="*/ 2147482250 h 148"/>
                <a:gd name="T64" fmla="*/ 2147483647 w 74"/>
                <a:gd name="T65" fmla="*/ 2147482250 h 148"/>
                <a:gd name="T66" fmla="*/ 2147483647 w 74"/>
                <a:gd name="T67" fmla="*/ 2147482250 h 148"/>
                <a:gd name="T68" fmla="*/ 2147483647 w 74"/>
                <a:gd name="T69" fmla="*/ 2147482250 h 148"/>
                <a:gd name="T70" fmla="*/ 2147483647 w 74"/>
                <a:gd name="T71" fmla="*/ 2147482250 h 148"/>
                <a:gd name="T72" fmla="*/ 2147483647 w 74"/>
                <a:gd name="T73" fmla="*/ 2147482250 h 148"/>
                <a:gd name="T74" fmla="*/ 2147483647 w 74"/>
                <a:gd name="T75" fmla="*/ 2147482250 h 148"/>
                <a:gd name="T76" fmla="*/ 2147483647 w 74"/>
                <a:gd name="T77" fmla="*/ 2147482250 h 148"/>
                <a:gd name="T78" fmla="*/ 2147483647 w 74"/>
                <a:gd name="T79" fmla="*/ 2147482250 h 148"/>
                <a:gd name="T80" fmla="*/ 2147483647 w 74"/>
                <a:gd name="T81" fmla="*/ 2147482250 h 148"/>
                <a:gd name="T82" fmla="*/ 2147483647 w 74"/>
                <a:gd name="T83" fmla="*/ 2147482250 h 148"/>
                <a:gd name="T84" fmla="*/ 2147483647 w 74"/>
                <a:gd name="T85" fmla="*/ 2147482250 h 148"/>
                <a:gd name="T86" fmla="*/ 2147483647 w 74"/>
                <a:gd name="T87" fmla="*/ 2147482250 h 148"/>
                <a:gd name="T88" fmla="*/ 2147483647 w 74"/>
                <a:gd name="T89" fmla="*/ 2147482250 h 148"/>
                <a:gd name="T90" fmla="*/ 2147483647 w 74"/>
                <a:gd name="T91" fmla="*/ 2147482250 h 148"/>
                <a:gd name="T92" fmla="*/ 2147483647 w 74"/>
                <a:gd name="T93" fmla="*/ 2147482250 h 148"/>
                <a:gd name="T94" fmla="*/ 2147483647 w 74"/>
                <a:gd name="T95" fmla="*/ 2147482250 h 148"/>
                <a:gd name="T96" fmla="*/ 2147483647 w 74"/>
                <a:gd name="T97" fmla="*/ 2147482250 h 148"/>
                <a:gd name="T98" fmla="*/ 2147483647 w 74"/>
                <a:gd name="T99" fmla="*/ 2147482250 h 148"/>
                <a:gd name="T100" fmla="*/ 2147483647 w 74"/>
                <a:gd name="T101" fmla="*/ 2147482250 h 148"/>
                <a:gd name="T102" fmla="*/ 2147483647 w 74"/>
                <a:gd name="T103" fmla="*/ 2147482250 h 148"/>
                <a:gd name="T104" fmla="*/ 2147483647 w 74"/>
                <a:gd name="T105" fmla="*/ 2147482250 h 148"/>
                <a:gd name="T106" fmla="*/ 2147483647 w 74"/>
                <a:gd name="T107" fmla="*/ 2147482250 h 148"/>
                <a:gd name="T108" fmla="*/ 2147483647 w 74"/>
                <a:gd name="T109" fmla="*/ 0 h 1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
                <a:gd name="T166" fmla="*/ 0 h 148"/>
                <a:gd name="T167" fmla="*/ 74 w 74"/>
                <a:gd name="T168" fmla="*/ 148 h 14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 h="148">
                  <a:moveTo>
                    <a:pt x="26" y="0"/>
                  </a:moveTo>
                  <a:lnTo>
                    <a:pt x="22" y="8"/>
                  </a:lnTo>
                  <a:lnTo>
                    <a:pt x="18" y="14"/>
                  </a:lnTo>
                  <a:lnTo>
                    <a:pt x="12" y="18"/>
                  </a:lnTo>
                  <a:lnTo>
                    <a:pt x="10" y="24"/>
                  </a:lnTo>
                  <a:lnTo>
                    <a:pt x="12" y="30"/>
                  </a:lnTo>
                  <a:lnTo>
                    <a:pt x="18" y="34"/>
                  </a:lnTo>
                  <a:lnTo>
                    <a:pt x="0" y="44"/>
                  </a:lnTo>
                  <a:lnTo>
                    <a:pt x="0" y="58"/>
                  </a:lnTo>
                  <a:lnTo>
                    <a:pt x="2" y="62"/>
                  </a:lnTo>
                  <a:lnTo>
                    <a:pt x="4" y="64"/>
                  </a:lnTo>
                  <a:lnTo>
                    <a:pt x="8" y="68"/>
                  </a:lnTo>
                  <a:lnTo>
                    <a:pt x="8" y="72"/>
                  </a:lnTo>
                  <a:lnTo>
                    <a:pt x="20" y="72"/>
                  </a:lnTo>
                  <a:lnTo>
                    <a:pt x="20" y="80"/>
                  </a:lnTo>
                  <a:lnTo>
                    <a:pt x="20" y="84"/>
                  </a:lnTo>
                  <a:lnTo>
                    <a:pt x="24" y="88"/>
                  </a:lnTo>
                  <a:lnTo>
                    <a:pt x="28" y="94"/>
                  </a:lnTo>
                  <a:lnTo>
                    <a:pt x="28" y="100"/>
                  </a:lnTo>
                  <a:lnTo>
                    <a:pt x="28" y="104"/>
                  </a:lnTo>
                  <a:lnTo>
                    <a:pt x="26" y="108"/>
                  </a:lnTo>
                  <a:lnTo>
                    <a:pt x="24" y="114"/>
                  </a:lnTo>
                  <a:lnTo>
                    <a:pt x="22" y="120"/>
                  </a:lnTo>
                  <a:lnTo>
                    <a:pt x="24" y="130"/>
                  </a:lnTo>
                  <a:lnTo>
                    <a:pt x="28" y="138"/>
                  </a:lnTo>
                  <a:lnTo>
                    <a:pt x="34" y="146"/>
                  </a:lnTo>
                  <a:lnTo>
                    <a:pt x="36" y="148"/>
                  </a:lnTo>
                  <a:lnTo>
                    <a:pt x="40" y="148"/>
                  </a:lnTo>
                  <a:lnTo>
                    <a:pt x="46" y="148"/>
                  </a:lnTo>
                  <a:lnTo>
                    <a:pt x="50" y="146"/>
                  </a:lnTo>
                  <a:lnTo>
                    <a:pt x="58" y="140"/>
                  </a:lnTo>
                  <a:lnTo>
                    <a:pt x="64" y="134"/>
                  </a:lnTo>
                  <a:lnTo>
                    <a:pt x="68" y="132"/>
                  </a:lnTo>
                  <a:lnTo>
                    <a:pt x="74" y="132"/>
                  </a:lnTo>
                  <a:lnTo>
                    <a:pt x="72" y="126"/>
                  </a:lnTo>
                  <a:lnTo>
                    <a:pt x="70" y="120"/>
                  </a:lnTo>
                  <a:lnTo>
                    <a:pt x="64" y="110"/>
                  </a:lnTo>
                  <a:lnTo>
                    <a:pt x="58" y="102"/>
                  </a:lnTo>
                  <a:lnTo>
                    <a:pt x="56" y="98"/>
                  </a:lnTo>
                  <a:lnTo>
                    <a:pt x="56" y="92"/>
                  </a:lnTo>
                  <a:lnTo>
                    <a:pt x="56" y="88"/>
                  </a:lnTo>
                  <a:lnTo>
                    <a:pt x="58" y="84"/>
                  </a:lnTo>
                  <a:lnTo>
                    <a:pt x="62" y="78"/>
                  </a:lnTo>
                  <a:lnTo>
                    <a:pt x="68" y="74"/>
                  </a:lnTo>
                  <a:lnTo>
                    <a:pt x="72" y="68"/>
                  </a:lnTo>
                  <a:lnTo>
                    <a:pt x="74" y="46"/>
                  </a:lnTo>
                  <a:lnTo>
                    <a:pt x="64" y="38"/>
                  </a:lnTo>
                  <a:lnTo>
                    <a:pt x="60" y="34"/>
                  </a:lnTo>
                  <a:lnTo>
                    <a:pt x="54" y="34"/>
                  </a:lnTo>
                  <a:lnTo>
                    <a:pt x="48" y="34"/>
                  </a:lnTo>
                  <a:lnTo>
                    <a:pt x="48" y="26"/>
                  </a:lnTo>
                  <a:lnTo>
                    <a:pt x="46" y="20"/>
                  </a:lnTo>
                  <a:lnTo>
                    <a:pt x="42" y="12"/>
                  </a:lnTo>
                  <a:lnTo>
                    <a:pt x="34" y="4"/>
                  </a:lnTo>
                  <a:lnTo>
                    <a:pt x="26" y="0"/>
                  </a:lnTo>
                  <a:close/>
                </a:path>
              </a:pathLst>
            </a:custGeom>
            <a:solidFill>
              <a:srgbClr val="C0C0C0"/>
            </a:solidFill>
            <a:ln w="12700">
              <a:solidFill>
                <a:schemeClr val="bg1"/>
              </a:solidFill>
              <a:round/>
              <a:headEnd/>
              <a:tailEnd/>
            </a:ln>
          </p:spPr>
          <p:txBody>
            <a:bodyPr/>
            <a:lstStyle/>
            <a:p>
              <a:endParaRPr lang="en-GB"/>
            </a:p>
          </p:txBody>
        </p:sp>
        <p:sp>
          <p:nvSpPr>
            <p:cNvPr id="55617" name="Freeform 30"/>
            <p:cNvSpPr>
              <a:spLocks/>
            </p:cNvSpPr>
            <p:nvPr/>
          </p:nvSpPr>
          <p:spPr bwMode="auto">
            <a:xfrm>
              <a:off x="1535" y="2305"/>
              <a:ext cx="72" cy="92"/>
            </a:xfrm>
            <a:custGeom>
              <a:avLst/>
              <a:gdLst>
                <a:gd name="T0" fmla="*/ 2147482226 w 72"/>
                <a:gd name="T1" fmla="*/ 2147482424 h 92"/>
                <a:gd name="T2" fmla="*/ 2147482226 w 72"/>
                <a:gd name="T3" fmla="*/ 2147482424 h 92"/>
                <a:gd name="T4" fmla="*/ 2147482226 w 72"/>
                <a:gd name="T5" fmla="*/ 2147482424 h 92"/>
                <a:gd name="T6" fmla="*/ 2147482226 w 72"/>
                <a:gd name="T7" fmla="*/ 2147482424 h 92"/>
                <a:gd name="T8" fmla="*/ 2147482226 w 72"/>
                <a:gd name="T9" fmla="*/ 2147482424 h 92"/>
                <a:gd name="T10" fmla="*/ 2147482226 w 72"/>
                <a:gd name="T11" fmla="*/ 2147482424 h 92"/>
                <a:gd name="T12" fmla="*/ 2147482226 w 72"/>
                <a:gd name="T13" fmla="*/ 2147482424 h 92"/>
                <a:gd name="T14" fmla="*/ 2147482226 w 72"/>
                <a:gd name="T15" fmla="*/ 2147482424 h 92"/>
                <a:gd name="T16" fmla="*/ 2147482226 w 72"/>
                <a:gd name="T17" fmla="*/ 2147482424 h 92"/>
                <a:gd name="T18" fmla="*/ 2147482226 w 72"/>
                <a:gd name="T19" fmla="*/ 2147482424 h 92"/>
                <a:gd name="T20" fmla="*/ 2147482226 w 72"/>
                <a:gd name="T21" fmla="*/ 2147482424 h 92"/>
                <a:gd name="T22" fmla="*/ 2147482226 w 72"/>
                <a:gd name="T23" fmla="*/ 2147482424 h 92"/>
                <a:gd name="T24" fmla="*/ 2147482226 w 72"/>
                <a:gd name="T25" fmla="*/ 2147482424 h 92"/>
                <a:gd name="T26" fmla="*/ 2147482226 w 72"/>
                <a:gd name="T27" fmla="*/ 2147482424 h 92"/>
                <a:gd name="T28" fmla="*/ 2147482226 w 72"/>
                <a:gd name="T29" fmla="*/ 2147482424 h 92"/>
                <a:gd name="T30" fmla="*/ 2147482226 w 72"/>
                <a:gd name="T31" fmla="*/ 2147482424 h 92"/>
                <a:gd name="T32" fmla="*/ 2147482226 w 72"/>
                <a:gd name="T33" fmla="*/ 2147482424 h 92"/>
                <a:gd name="T34" fmla="*/ 2147482226 w 72"/>
                <a:gd name="T35" fmla="*/ 2147482424 h 92"/>
                <a:gd name="T36" fmla="*/ 2147482226 w 72"/>
                <a:gd name="T37" fmla="*/ 2147482424 h 92"/>
                <a:gd name="T38" fmla="*/ 2147482226 w 72"/>
                <a:gd name="T39" fmla="*/ 2147482424 h 92"/>
                <a:gd name="T40" fmla="*/ 2147482226 w 72"/>
                <a:gd name="T41" fmla="*/ 2147482424 h 92"/>
                <a:gd name="T42" fmla="*/ 2147482226 w 72"/>
                <a:gd name="T43" fmla="*/ 2147482424 h 92"/>
                <a:gd name="T44" fmla="*/ 2147482226 w 72"/>
                <a:gd name="T45" fmla="*/ 2147482424 h 92"/>
                <a:gd name="T46" fmla="*/ 2147482226 w 72"/>
                <a:gd name="T47" fmla="*/ 2147482424 h 92"/>
                <a:gd name="T48" fmla="*/ 2147482226 w 72"/>
                <a:gd name="T49" fmla="*/ 2147482424 h 92"/>
                <a:gd name="T50" fmla="*/ 0 w 72"/>
                <a:gd name="T51" fmla="*/ 2147482424 h 92"/>
                <a:gd name="T52" fmla="*/ 0 w 72"/>
                <a:gd name="T53" fmla="*/ 2147482424 h 92"/>
                <a:gd name="T54" fmla="*/ 0 w 72"/>
                <a:gd name="T55" fmla="*/ 2147482424 h 92"/>
                <a:gd name="T56" fmla="*/ 2147482226 w 72"/>
                <a:gd name="T57" fmla="*/ 2147482424 h 92"/>
                <a:gd name="T58" fmla="*/ 2147482226 w 72"/>
                <a:gd name="T59" fmla="*/ 2147482424 h 92"/>
                <a:gd name="T60" fmla="*/ 2147482226 w 72"/>
                <a:gd name="T61" fmla="*/ 2147482424 h 92"/>
                <a:gd name="T62" fmla="*/ 2147482226 w 72"/>
                <a:gd name="T63" fmla="*/ 2147482424 h 92"/>
                <a:gd name="T64" fmla="*/ 2147482226 w 72"/>
                <a:gd name="T65" fmla="*/ 0 h 92"/>
                <a:gd name="T66" fmla="*/ 2147482226 w 72"/>
                <a:gd name="T67" fmla="*/ 2147482424 h 92"/>
                <a:gd name="T68" fmla="*/ 2147482226 w 72"/>
                <a:gd name="T69" fmla="*/ 2147482424 h 92"/>
                <a:gd name="T70" fmla="*/ 2147482226 w 72"/>
                <a:gd name="T71" fmla="*/ 2147482424 h 92"/>
                <a:gd name="T72" fmla="*/ 2147482226 w 72"/>
                <a:gd name="T73" fmla="*/ 2147482424 h 92"/>
                <a:gd name="T74" fmla="*/ 2147482226 w 72"/>
                <a:gd name="T75" fmla="*/ 2147482424 h 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92"/>
                <a:gd name="T116" fmla="*/ 72 w 72"/>
                <a:gd name="T117" fmla="*/ 92 h 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92">
                  <a:moveTo>
                    <a:pt x="72" y="12"/>
                  </a:moveTo>
                  <a:lnTo>
                    <a:pt x="70" y="20"/>
                  </a:lnTo>
                  <a:lnTo>
                    <a:pt x="66" y="26"/>
                  </a:lnTo>
                  <a:lnTo>
                    <a:pt x="64" y="32"/>
                  </a:lnTo>
                  <a:lnTo>
                    <a:pt x="62" y="40"/>
                  </a:lnTo>
                  <a:lnTo>
                    <a:pt x="64" y="46"/>
                  </a:lnTo>
                  <a:lnTo>
                    <a:pt x="66" y="50"/>
                  </a:lnTo>
                  <a:lnTo>
                    <a:pt x="68" y="56"/>
                  </a:lnTo>
                  <a:lnTo>
                    <a:pt x="70" y="62"/>
                  </a:lnTo>
                  <a:lnTo>
                    <a:pt x="68" y="68"/>
                  </a:lnTo>
                  <a:lnTo>
                    <a:pt x="64" y="72"/>
                  </a:lnTo>
                  <a:lnTo>
                    <a:pt x="60" y="82"/>
                  </a:lnTo>
                  <a:lnTo>
                    <a:pt x="56" y="78"/>
                  </a:lnTo>
                  <a:lnTo>
                    <a:pt x="54" y="74"/>
                  </a:lnTo>
                  <a:lnTo>
                    <a:pt x="44" y="78"/>
                  </a:lnTo>
                  <a:lnTo>
                    <a:pt x="32" y="82"/>
                  </a:lnTo>
                  <a:lnTo>
                    <a:pt x="32" y="92"/>
                  </a:lnTo>
                  <a:lnTo>
                    <a:pt x="28" y="90"/>
                  </a:lnTo>
                  <a:lnTo>
                    <a:pt x="24" y="88"/>
                  </a:lnTo>
                  <a:lnTo>
                    <a:pt x="22" y="86"/>
                  </a:lnTo>
                  <a:lnTo>
                    <a:pt x="18" y="86"/>
                  </a:lnTo>
                  <a:lnTo>
                    <a:pt x="16" y="80"/>
                  </a:lnTo>
                  <a:lnTo>
                    <a:pt x="14" y="74"/>
                  </a:lnTo>
                  <a:lnTo>
                    <a:pt x="8" y="64"/>
                  </a:lnTo>
                  <a:lnTo>
                    <a:pt x="2" y="56"/>
                  </a:lnTo>
                  <a:lnTo>
                    <a:pt x="0" y="52"/>
                  </a:lnTo>
                  <a:lnTo>
                    <a:pt x="0" y="46"/>
                  </a:lnTo>
                  <a:lnTo>
                    <a:pt x="0" y="42"/>
                  </a:lnTo>
                  <a:lnTo>
                    <a:pt x="2" y="38"/>
                  </a:lnTo>
                  <a:lnTo>
                    <a:pt x="6" y="32"/>
                  </a:lnTo>
                  <a:lnTo>
                    <a:pt x="12" y="28"/>
                  </a:lnTo>
                  <a:lnTo>
                    <a:pt x="16" y="22"/>
                  </a:lnTo>
                  <a:lnTo>
                    <a:pt x="20" y="0"/>
                  </a:lnTo>
                  <a:lnTo>
                    <a:pt x="26" y="6"/>
                  </a:lnTo>
                  <a:lnTo>
                    <a:pt x="34" y="6"/>
                  </a:lnTo>
                  <a:lnTo>
                    <a:pt x="48" y="8"/>
                  </a:lnTo>
                  <a:lnTo>
                    <a:pt x="60" y="8"/>
                  </a:lnTo>
                  <a:lnTo>
                    <a:pt x="72" y="12"/>
                  </a:lnTo>
                  <a:close/>
                </a:path>
              </a:pathLst>
            </a:custGeom>
            <a:solidFill>
              <a:srgbClr val="C0C0C0"/>
            </a:solidFill>
            <a:ln w="12700">
              <a:solidFill>
                <a:schemeClr val="bg1"/>
              </a:solidFill>
              <a:round/>
              <a:headEnd/>
              <a:tailEnd/>
            </a:ln>
          </p:spPr>
          <p:txBody>
            <a:bodyPr/>
            <a:lstStyle/>
            <a:p>
              <a:endParaRPr lang="en-GB"/>
            </a:p>
          </p:txBody>
        </p:sp>
        <p:sp>
          <p:nvSpPr>
            <p:cNvPr id="55618" name="Freeform 31"/>
            <p:cNvSpPr>
              <a:spLocks/>
            </p:cNvSpPr>
            <p:nvPr/>
          </p:nvSpPr>
          <p:spPr bwMode="auto">
            <a:xfrm>
              <a:off x="1595" y="2315"/>
              <a:ext cx="60" cy="74"/>
            </a:xfrm>
            <a:custGeom>
              <a:avLst/>
              <a:gdLst>
                <a:gd name="T0" fmla="*/ 2147482590 w 60"/>
                <a:gd name="T1" fmla="*/ 2147482250 h 74"/>
                <a:gd name="T2" fmla="*/ 2147482590 w 60"/>
                <a:gd name="T3" fmla="*/ 2147482250 h 74"/>
                <a:gd name="T4" fmla="*/ 2147482590 w 60"/>
                <a:gd name="T5" fmla="*/ 2147482250 h 74"/>
                <a:gd name="T6" fmla="*/ 2147482590 w 60"/>
                <a:gd name="T7" fmla="*/ 2147482250 h 74"/>
                <a:gd name="T8" fmla="*/ 2147482590 w 60"/>
                <a:gd name="T9" fmla="*/ 2147482250 h 74"/>
                <a:gd name="T10" fmla="*/ 2147482590 w 60"/>
                <a:gd name="T11" fmla="*/ 2147482250 h 74"/>
                <a:gd name="T12" fmla="*/ 2147482590 w 60"/>
                <a:gd name="T13" fmla="*/ 2147482250 h 74"/>
                <a:gd name="T14" fmla="*/ 2147482590 w 60"/>
                <a:gd name="T15" fmla="*/ 2147482250 h 74"/>
                <a:gd name="T16" fmla="*/ 2147482590 w 60"/>
                <a:gd name="T17" fmla="*/ 2147482250 h 74"/>
                <a:gd name="T18" fmla="*/ 0 w 60"/>
                <a:gd name="T19" fmla="*/ 2147482250 h 74"/>
                <a:gd name="T20" fmla="*/ 2147482590 w 60"/>
                <a:gd name="T21" fmla="*/ 2147482250 h 74"/>
                <a:gd name="T22" fmla="*/ 2147482590 w 60"/>
                <a:gd name="T23" fmla="*/ 2147482250 h 74"/>
                <a:gd name="T24" fmla="*/ 2147482590 w 60"/>
                <a:gd name="T25" fmla="*/ 2147482250 h 74"/>
                <a:gd name="T26" fmla="*/ 2147482590 w 60"/>
                <a:gd name="T27" fmla="*/ 2147482250 h 74"/>
                <a:gd name="T28" fmla="*/ 2147482590 w 60"/>
                <a:gd name="T29" fmla="*/ 2147482250 h 74"/>
                <a:gd name="T30" fmla="*/ 2147482590 w 60"/>
                <a:gd name="T31" fmla="*/ 2147482250 h 74"/>
                <a:gd name="T32" fmla="*/ 2147482590 w 60"/>
                <a:gd name="T33" fmla="*/ 2147482250 h 74"/>
                <a:gd name="T34" fmla="*/ 2147482590 w 60"/>
                <a:gd name="T35" fmla="*/ 2147482250 h 74"/>
                <a:gd name="T36" fmla="*/ 2147482590 w 60"/>
                <a:gd name="T37" fmla="*/ 2147482250 h 74"/>
                <a:gd name="T38" fmla="*/ 2147482590 w 60"/>
                <a:gd name="T39" fmla="*/ 2147482250 h 74"/>
                <a:gd name="T40" fmla="*/ 2147482590 w 60"/>
                <a:gd name="T41" fmla="*/ 0 h 74"/>
                <a:gd name="T42" fmla="*/ 2147482590 w 60"/>
                <a:gd name="T43" fmla="*/ 2147482250 h 74"/>
                <a:gd name="T44" fmla="*/ 2147482590 w 60"/>
                <a:gd name="T45" fmla="*/ 2147482250 h 74"/>
                <a:gd name="T46" fmla="*/ 2147482590 w 60"/>
                <a:gd name="T47" fmla="*/ 2147482250 h 74"/>
                <a:gd name="T48" fmla="*/ 2147482590 w 60"/>
                <a:gd name="T49" fmla="*/ 2147482250 h 74"/>
                <a:gd name="T50" fmla="*/ 2147482590 w 60"/>
                <a:gd name="T51" fmla="*/ 2147482250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74"/>
                <a:gd name="T80" fmla="*/ 60 w 60"/>
                <a:gd name="T81" fmla="*/ 74 h 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74">
                  <a:moveTo>
                    <a:pt x="60" y="32"/>
                  </a:moveTo>
                  <a:lnTo>
                    <a:pt x="56" y="30"/>
                  </a:lnTo>
                  <a:lnTo>
                    <a:pt x="50" y="44"/>
                  </a:lnTo>
                  <a:lnTo>
                    <a:pt x="42" y="58"/>
                  </a:lnTo>
                  <a:lnTo>
                    <a:pt x="36" y="64"/>
                  </a:lnTo>
                  <a:lnTo>
                    <a:pt x="30" y="70"/>
                  </a:lnTo>
                  <a:lnTo>
                    <a:pt x="22" y="74"/>
                  </a:lnTo>
                  <a:lnTo>
                    <a:pt x="12" y="74"/>
                  </a:lnTo>
                  <a:lnTo>
                    <a:pt x="6" y="74"/>
                  </a:lnTo>
                  <a:lnTo>
                    <a:pt x="0" y="72"/>
                  </a:lnTo>
                  <a:lnTo>
                    <a:pt x="4" y="62"/>
                  </a:lnTo>
                  <a:lnTo>
                    <a:pt x="8" y="58"/>
                  </a:lnTo>
                  <a:lnTo>
                    <a:pt x="10" y="52"/>
                  </a:lnTo>
                  <a:lnTo>
                    <a:pt x="8" y="46"/>
                  </a:lnTo>
                  <a:lnTo>
                    <a:pt x="6" y="40"/>
                  </a:lnTo>
                  <a:lnTo>
                    <a:pt x="4" y="36"/>
                  </a:lnTo>
                  <a:lnTo>
                    <a:pt x="2" y="30"/>
                  </a:lnTo>
                  <a:lnTo>
                    <a:pt x="4" y="22"/>
                  </a:lnTo>
                  <a:lnTo>
                    <a:pt x="8" y="16"/>
                  </a:lnTo>
                  <a:lnTo>
                    <a:pt x="10" y="10"/>
                  </a:lnTo>
                  <a:lnTo>
                    <a:pt x="12" y="0"/>
                  </a:lnTo>
                  <a:lnTo>
                    <a:pt x="26" y="6"/>
                  </a:lnTo>
                  <a:lnTo>
                    <a:pt x="36" y="12"/>
                  </a:lnTo>
                  <a:lnTo>
                    <a:pt x="46" y="20"/>
                  </a:lnTo>
                  <a:lnTo>
                    <a:pt x="56" y="30"/>
                  </a:lnTo>
                  <a:lnTo>
                    <a:pt x="60" y="32"/>
                  </a:lnTo>
                  <a:close/>
                </a:path>
              </a:pathLst>
            </a:custGeom>
            <a:solidFill>
              <a:srgbClr val="C0C0C0"/>
            </a:solidFill>
            <a:ln w="12700">
              <a:solidFill>
                <a:schemeClr val="bg1"/>
              </a:solidFill>
              <a:round/>
              <a:headEnd/>
              <a:tailEnd/>
            </a:ln>
          </p:spPr>
          <p:txBody>
            <a:bodyPr/>
            <a:lstStyle/>
            <a:p>
              <a:endParaRPr lang="en-GB"/>
            </a:p>
          </p:txBody>
        </p:sp>
        <p:sp>
          <p:nvSpPr>
            <p:cNvPr id="55619" name="Freeform 32"/>
            <p:cNvSpPr>
              <a:spLocks/>
            </p:cNvSpPr>
            <p:nvPr/>
          </p:nvSpPr>
          <p:spPr bwMode="auto">
            <a:xfrm>
              <a:off x="1278" y="2199"/>
              <a:ext cx="228" cy="218"/>
            </a:xfrm>
            <a:custGeom>
              <a:avLst/>
              <a:gdLst>
                <a:gd name="T0" fmla="*/ 2147482561 w 228"/>
                <a:gd name="T1" fmla="*/ 2147482535 h 218"/>
                <a:gd name="T2" fmla="*/ 2147482561 w 228"/>
                <a:gd name="T3" fmla="*/ 2147482535 h 218"/>
                <a:gd name="T4" fmla="*/ 2147482561 w 228"/>
                <a:gd name="T5" fmla="*/ 2147482535 h 218"/>
                <a:gd name="T6" fmla="*/ 2147482561 w 228"/>
                <a:gd name="T7" fmla="*/ 2147482535 h 218"/>
                <a:gd name="T8" fmla="*/ 2147482561 w 228"/>
                <a:gd name="T9" fmla="*/ 2147482535 h 218"/>
                <a:gd name="T10" fmla="*/ 2147482561 w 228"/>
                <a:gd name="T11" fmla="*/ 2147482535 h 218"/>
                <a:gd name="T12" fmla="*/ 2147482561 w 228"/>
                <a:gd name="T13" fmla="*/ 2147482535 h 218"/>
                <a:gd name="T14" fmla="*/ 2147482561 w 228"/>
                <a:gd name="T15" fmla="*/ 2147482535 h 218"/>
                <a:gd name="T16" fmla="*/ 2147482561 w 228"/>
                <a:gd name="T17" fmla="*/ 2147482535 h 218"/>
                <a:gd name="T18" fmla="*/ 2147482561 w 228"/>
                <a:gd name="T19" fmla="*/ 2147482535 h 218"/>
                <a:gd name="T20" fmla="*/ 2147482561 w 228"/>
                <a:gd name="T21" fmla="*/ 2147482535 h 218"/>
                <a:gd name="T22" fmla="*/ 2147482561 w 228"/>
                <a:gd name="T23" fmla="*/ 2147482535 h 218"/>
                <a:gd name="T24" fmla="*/ 2147482561 w 228"/>
                <a:gd name="T25" fmla="*/ 2147482535 h 218"/>
                <a:gd name="T26" fmla="*/ 2147482561 w 228"/>
                <a:gd name="T27" fmla="*/ 2147482535 h 218"/>
                <a:gd name="T28" fmla="*/ 2147482561 w 228"/>
                <a:gd name="T29" fmla="*/ 2147482535 h 218"/>
                <a:gd name="T30" fmla="*/ 2147482561 w 228"/>
                <a:gd name="T31" fmla="*/ 2147482535 h 218"/>
                <a:gd name="T32" fmla="*/ 2147482561 w 228"/>
                <a:gd name="T33" fmla="*/ 2147482535 h 218"/>
                <a:gd name="T34" fmla="*/ 2147482561 w 228"/>
                <a:gd name="T35" fmla="*/ 2147482535 h 218"/>
                <a:gd name="T36" fmla="*/ 2147482561 w 228"/>
                <a:gd name="T37" fmla="*/ 2147482535 h 218"/>
                <a:gd name="T38" fmla="*/ 2147482561 w 228"/>
                <a:gd name="T39" fmla="*/ 2147482535 h 218"/>
                <a:gd name="T40" fmla="*/ 2147482561 w 228"/>
                <a:gd name="T41" fmla="*/ 2147482535 h 218"/>
                <a:gd name="T42" fmla="*/ 2147482561 w 228"/>
                <a:gd name="T43" fmla="*/ 2147482535 h 218"/>
                <a:gd name="T44" fmla="*/ 2147482561 w 228"/>
                <a:gd name="T45" fmla="*/ 2147482535 h 218"/>
                <a:gd name="T46" fmla="*/ 0 w 228"/>
                <a:gd name="T47" fmla="*/ 2147482535 h 218"/>
                <a:gd name="T48" fmla="*/ 2147482561 w 228"/>
                <a:gd name="T49" fmla="*/ 2147482535 h 218"/>
                <a:gd name="T50" fmla="*/ 2147482561 w 228"/>
                <a:gd name="T51" fmla="*/ 2147482535 h 218"/>
                <a:gd name="T52" fmla="*/ 2147482561 w 228"/>
                <a:gd name="T53" fmla="*/ 2147482535 h 218"/>
                <a:gd name="T54" fmla="*/ 2147482561 w 228"/>
                <a:gd name="T55" fmla="*/ 2147482535 h 218"/>
                <a:gd name="T56" fmla="*/ 2147482561 w 228"/>
                <a:gd name="T57" fmla="*/ 2147482535 h 218"/>
                <a:gd name="T58" fmla="*/ 2147482561 w 228"/>
                <a:gd name="T59" fmla="*/ 2147482535 h 218"/>
                <a:gd name="T60" fmla="*/ 2147482561 w 228"/>
                <a:gd name="T61" fmla="*/ 2147482535 h 218"/>
                <a:gd name="T62" fmla="*/ 2147482561 w 228"/>
                <a:gd name="T63" fmla="*/ 2147482535 h 218"/>
                <a:gd name="T64" fmla="*/ 2147482561 w 228"/>
                <a:gd name="T65" fmla="*/ 2147482535 h 218"/>
                <a:gd name="T66" fmla="*/ 2147482561 w 228"/>
                <a:gd name="T67" fmla="*/ 2147482535 h 218"/>
                <a:gd name="T68" fmla="*/ 2147482561 w 228"/>
                <a:gd name="T69" fmla="*/ 2147482535 h 218"/>
                <a:gd name="T70" fmla="*/ 2147482561 w 228"/>
                <a:gd name="T71" fmla="*/ 2147482535 h 218"/>
                <a:gd name="T72" fmla="*/ 2147482561 w 228"/>
                <a:gd name="T73" fmla="*/ 2147482535 h 218"/>
                <a:gd name="T74" fmla="*/ 2147482561 w 228"/>
                <a:gd name="T75" fmla="*/ 2147482535 h 218"/>
                <a:gd name="T76" fmla="*/ 2147482561 w 228"/>
                <a:gd name="T77" fmla="*/ 2147482535 h 218"/>
                <a:gd name="T78" fmla="*/ 2147482561 w 228"/>
                <a:gd name="T79" fmla="*/ 2147482535 h 218"/>
                <a:gd name="T80" fmla="*/ 2147482561 w 228"/>
                <a:gd name="T81" fmla="*/ 2147482535 h 218"/>
                <a:gd name="T82" fmla="*/ 2147482561 w 228"/>
                <a:gd name="T83" fmla="*/ 2147482535 h 2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218"/>
                <a:gd name="T128" fmla="*/ 228 w 228"/>
                <a:gd name="T129" fmla="*/ 218 h 2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218">
                  <a:moveTo>
                    <a:pt x="228" y="60"/>
                  </a:moveTo>
                  <a:lnTo>
                    <a:pt x="224" y="68"/>
                  </a:lnTo>
                  <a:lnTo>
                    <a:pt x="220" y="74"/>
                  </a:lnTo>
                  <a:lnTo>
                    <a:pt x="214" y="78"/>
                  </a:lnTo>
                  <a:lnTo>
                    <a:pt x="212" y="84"/>
                  </a:lnTo>
                  <a:lnTo>
                    <a:pt x="214" y="90"/>
                  </a:lnTo>
                  <a:lnTo>
                    <a:pt x="220" y="94"/>
                  </a:lnTo>
                  <a:lnTo>
                    <a:pt x="202" y="104"/>
                  </a:lnTo>
                  <a:lnTo>
                    <a:pt x="202" y="118"/>
                  </a:lnTo>
                  <a:lnTo>
                    <a:pt x="204" y="122"/>
                  </a:lnTo>
                  <a:lnTo>
                    <a:pt x="206" y="124"/>
                  </a:lnTo>
                  <a:lnTo>
                    <a:pt x="210" y="128"/>
                  </a:lnTo>
                  <a:lnTo>
                    <a:pt x="210" y="132"/>
                  </a:lnTo>
                  <a:lnTo>
                    <a:pt x="210" y="138"/>
                  </a:lnTo>
                  <a:lnTo>
                    <a:pt x="206" y="144"/>
                  </a:lnTo>
                  <a:lnTo>
                    <a:pt x="202" y="146"/>
                  </a:lnTo>
                  <a:lnTo>
                    <a:pt x="196" y="150"/>
                  </a:lnTo>
                  <a:lnTo>
                    <a:pt x="182" y="156"/>
                  </a:lnTo>
                  <a:lnTo>
                    <a:pt x="178" y="160"/>
                  </a:lnTo>
                  <a:lnTo>
                    <a:pt x="174" y="164"/>
                  </a:lnTo>
                  <a:lnTo>
                    <a:pt x="160" y="158"/>
                  </a:lnTo>
                  <a:lnTo>
                    <a:pt x="154" y="154"/>
                  </a:lnTo>
                  <a:lnTo>
                    <a:pt x="144" y="152"/>
                  </a:lnTo>
                  <a:lnTo>
                    <a:pt x="152" y="172"/>
                  </a:lnTo>
                  <a:lnTo>
                    <a:pt x="156" y="182"/>
                  </a:lnTo>
                  <a:lnTo>
                    <a:pt x="158" y="184"/>
                  </a:lnTo>
                  <a:lnTo>
                    <a:pt x="162" y="188"/>
                  </a:lnTo>
                  <a:lnTo>
                    <a:pt x="156" y="198"/>
                  </a:lnTo>
                  <a:lnTo>
                    <a:pt x="144" y="208"/>
                  </a:lnTo>
                  <a:lnTo>
                    <a:pt x="132" y="214"/>
                  </a:lnTo>
                  <a:lnTo>
                    <a:pt x="124" y="218"/>
                  </a:lnTo>
                  <a:lnTo>
                    <a:pt x="116" y="218"/>
                  </a:lnTo>
                  <a:lnTo>
                    <a:pt x="108" y="218"/>
                  </a:lnTo>
                  <a:lnTo>
                    <a:pt x="104" y="216"/>
                  </a:lnTo>
                  <a:lnTo>
                    <a:pt x="102" y="212"/>
                  </a:lnTo>
                  <a:lnTo>
                    <a:pt x="100" y="198"/>
                  </a:lnTo>
                  <a:lnTo>
                    <a:pt x="96" y="188"/>
                  </a:lnTo>
                  <a:lnTo>
                    <a:pt x="92" y="182"/>
                  </a:lnTo>
                  <a:lnTo>
                    <a:pt x="92" y="178"/>
                  </a:lnTo>
                  <a:lnTo>
                    <a:pt x="92" y="174"/>
                  </a:lnTo>
                  <a:lnTo>
                    <a:pt x="94" y="172"/>
                  </a:lnTo>
                  <a:lnTo>
                    <a:pt x="96" y="168"/>
                  </a:lnTo>
                  <a:lnTo>
                    <a:pt x="96" y="166"/>
                  </a:lnTo>
                  <a:lnTo>
                    <a:pt x="94" y="160"/>
                  </a:lnTo>
                  <a:lnTo>
                    <a:pt x="92" y="156"/>
                  </a:lnTo>
                  <a:lnTo>
                    <a:pt x="88" y="152"/>
                  </a:lnTo>
                  <a:lnTo>
                    <a:pt x="86" y="146"/>
                  </a:lnTo>
                  <a:lnTo>
                    <a:pt x="88" y="138"/>
                  </a:lnTo>
                  <a:lnTo>
                    <a:pt x="90" y="128"/>
                  </a:lnTo>
                  <a:lnTo>
                    <a:pt x="98" y="110"/>
                  </a:lnTo>
                  <a:lnTo>
                    <a:pt x="90" y="110"/>
                  </a:lnTo>
                  <a:lnTo>
                    <a:pt x="84" y="112"/>
                  </a:lnTo>
                  <a:lnTo>
                    <a:pt x="78" y="114"/>
                  </a:lnTo>
                  <a:lnTo>
                    <a:pt x="70" y="114"/>
                  </a:lnTo>
                  <a:lnTo>
                    <a:pt x="64" y="114"/>
                  </a:lnTo>
                  <a:lnTo>
                    <a:pt x="58" y="110"/>
                  </a:lnTo>
                  <a:lnTo>
                    <a:pt x="54" y="106"/>
                  </a:lnTo>
                  <a:lnTo>
                    <a:pt x="52" y="100"/>
                  </a:lnTo>
                  <a:lnTo>
                    <a:pt x="40" y="98"/>
                  </a:lnTo>
                  <a:lnTo>
                    <a:pt x="26" y="96"/>
                  </a:lnTo>
                  <a:lnTo>
                    <a:pt x="20" y="94"/>
                  </a:lnTo>
                  <a:lnTo>
                    <a:pt x="16" y="92"/>
                  </a:lnTo>
                  <a:lnTo>
                    <a:pt x="12" y="88"/>
                  </a:lnTo>
                  <a:lnTo>
                    <a:pt x="10" y="84"/>
                  </a:lnTo>
                  <a:lnTo>
                    <a:pt x="12" y="80"/>
                  </a:lnTo>
                  <a:lnTo>
                    <a:pt x="16" y="74"/>
                  </a:lnTo>
                  <a:lnTo>
                    <a:pt x="14" y="68"/>
                  </a:lnTo>
                  <a:lnTo>
                    <a:pt x="10" y="64"/>
                  </a:lnTo>
                  <a:lnTo>
                    <a:pt x="8" y="60"/>
                  </a:lnTo>
                  <a:lnTo>
                    <a:pt x="6" y="54"/>
                  </a:lnTo>
                  <a:lnTo>
                    <a:pt x="2" y="52"/>
                  </a:lnTo>
                  <a:lnTo>
                    <a:pt x="0" y="46"/>
                  </a:lnTo>
                  <a:lnTo>
                    <a:pt x="2" y="38"/>
                  </a:lnTo>
                  <a:lnTo>
                    <a:pt x="6" y="30"/>
                  </a:lnTo>
                  <a:lnTo>
                    <a:pt x="18" y="16"/>
                  </a:lnTo>
                  <a:lnTo>
                    <a:pt x="28" y="6"/>
                  </a:lnTo>
                  <a:lnTo>
                    <a:pt x="30" y="12"/>
                  </a:lnTo>
                  <a:lnTo>
                    <a:pt x="32" y="16"/>
                  </a:lnTo>
                  <a:lnTo>
                    <a:pt x="32" y="20"/>
                  </a:lnTo>
                  <a:lnTo>
                    <a:pt x="30" y="24"/>
                  </a:lnTo>
                  <a:lnTo>
                    <a:pt x="26" y="30"/>
                  </a:lnTo>
                  <a:lnTo>
                    <a:pt x="26" y="36"/>
                  </a:lnTo>
                  <a:lnTo>
                    <a:pt x="26" y="46"/>
                  </a:lnTo>
                  <a:lnTo>
                    <a:pt x="30" y="50"/>
                  </a:lnTo>
                  <a:lnTo>
                    <a:pt x="32" y="50"/>
                  </a:lnTo>
                  <a:lnTo>
                    <a:pt x="36" y="48"/>
                  </a:lnTo>
                  <a:lnTo>
                    <a:pt x="40" y="46"/>
                  </a:lnTo>
                  <a:lnTo>
                    <a:pt x="42" y="40"/>
                  </a:lnTo>
                  <a:lnTo>
                    <a:pt x="40" y="36"/>
                  </a:lnTo>
                  <a:lnTo>
                    <a:pt x="38" y="32"/>
                  </a:lnTo>
                  <a:lnTo>
                    <a:pt x="34" y="28"/>
                  </a:lnTo>
                  <a:lnTo>
                    <a:pt x="32" y="24"/>
                  </a:lnTo>
                  <a:lnTo>
                    <a:pt x="34" y="20"/>
                  </a:lnTo>
                  <a:lnTo>
                    <a:pt x="36" y="16"/>
                  </a:lnTo>
                  <a:lnTo>
                    <a:pt x="46" y="10"/>
                  </a:lnTo>
                  <a:lnTo>
                    <a:pt x="54" y="4"/>
                  </a:lnTo>
                  <a:lnTo>
                    <a:pt x="62" y="0"/>
                  </a:lnTo>
                  <a:lnTo>
                    <a:pt x="66" y="4"/>
                  </a:lnTo>
                  <a:lnTo>
                    <a:pt x="70" y="4"/>
                  </a:lnTo>
                  <a:lnTo>
                    <a:pt x="74" y="6"/>
                  </a:lnTo>
                  <a:lnTo>
                    <a:pt x="80" y="6"/>
                  </a:lnTo>
                  <a:lnTo>
                    <a:pt x="88" y="12"/>
                  </a:lnTo>
                  <a:lnTo>
                    <a:pt x="94" y="18"/>
                  </a:lnTo>
                  <a:lnTo>
                    <a:pt x="100" y="20"/>
                  </a:lnTo>
                  <a:lnTo>
                    <a:pt x="114" y="22"/>
                  </a:lnTo>
                  <a:lnTo>
                    <a:pt x="122" y="22"/>
                  </a:lnTo>
                  <a:lnTo>
                    <a:pt x="128" y="26"/>
                  </a:lnTo>
                  <a:lnTo>
                    <a:pt x="134" y="28"/>
                  </a:lnTo>
                  <a:lnTo>
                    <a:pt x="140" y="30"/>
                  </a:lnTo>
                  <a:lnTo>
                    <a:pt x="156" y="26"/>
                  </a:lnTo>
                  <a:lnTo>
                    <a:pt x="174" y="20"/>
                  </a:lnTo>
                  <a:lnTo>
                    <a:pt x="186" y="16"/>
                  </a:lnTo>
                  <a:lnTo>
                    <a:pt x="188" y="16"/>
                  </a:lnTo>
                  <a:lnTo>
                    <a:pt x="186" y="18"/>
                  </a:lnTo>
                  <a:lnTo>
                    <a:pt x="182" y="24"/>
                  </a:lnTo>
                  <a:lnTo>
                    <a:pt x="182" y="28"/>
                  </a:lnTo>
                  <a:lnTo>
                    <a:pt x="186" y="36"/>
                  </a:lnTo>
                  <a:lnTo>
                    <a:pt x="192" y="34"/>
                  </a:lnTo>
                  <a:lnTo>
                    <a:pt x="196" y="36"/>
                  </a:lnTo>
                  <a:lnTo>
                    <a:pt x="204" y="40"/>
                  </a:lnTo>
                  <a:lnTo>
                    <a:pt x="208" y="42"/>
                  </a:lnTo>
                  <a:lnTo>
                    <a:pt x="210" y="48"/>
                  </a:lnTo>
                  <a:lnTo>
                    <a:pt x="210" y="54"/>
                  </a:lnTo>
                  <a:lnTo>
                    <a:pt x="206" y="60"/>
                  </a:lnTo>
                  <a:lnTo>
                    <a:pt x="214" y="58"/>
                  </a:lnTo>
                  <a:lnTo>
                    <a:pt x="218" y="58"/>
                  </a:lnTo>
                  <a:lnTo>
                    <a:pt x="222" y="60"/>
                  </a:lnTo>
                  <a:lnTo>
                    <a:pt x="228" y="60"/>
                  </a:lnTo>
                  <a:close/>
                </a:path>
              </a:pathLst>
            </a:custGeom>
            <a:solidFill>
              <a:srgbClr val="C0C0C0"/>
            </a:solidFill>
            <a:ln w="12700">
              <a:solidFill>
                <a:schemeClr val="bg1"/>
              </a:solidFill>
              <a:round/>
              <a:headEnd/>
              <a:tailEnd/>
            </a:ln>
          </p:spPr>
          <p:txBody>
            <a:bodyPr/>
            <a:lstStyle/>
            <a:p>
              <a:endParaRPr lang="en-GB"/>
            </a:p>
          </p:txBody>
        </p:sp>
        <p:sp>
          <p:nvSpPr>
            <p:cNvPr id="55620" name="Freeform 33"/>
            <p:cNvSpPr>
              <a:spLocks/>
            </p:cNvSpPr>
            <p:nvPr/>
          </p:nvSpPr>
          <p:spPr bwMode="auto">
            <a:xfrm>
              <a:off x="1263" y="2331"/>
              <a:ext cx="678" cy="750"/>
            </a:xfrm>
            <a:custGeom>
              <a:avLst/>
              <a:gdLst>
                <a:gd name="T0" fmla="*/ 2147482363 w 678"/>
                <a:gd name="T1" fmla="*/ 2147482437 h 750"/>
                <a:gd name="T2" fmla="*/ 2147482363 w 678"/>
                <a:gd name="T3" fmla="*/ 2147482437 h 750"/>
                <a:gd name="T4" fmla="*/ 2147482363 w 678"/>
                <a:gd name="T5" fmla="*/ 2147482437 h 750"/>
                <a:gd name="T6" fmla="*/ 2147482363 w 678"/>
                <a:gd name="T7" fmla="*/ 2147482437 h 750"/>
                <a:gd name="T8" fmla="*/ 2147482363 w 678"/>
                <a:gd name="T9" fmla="*/ 2147482437 h 750"/>
                <a:gd name="T10" fmla="*/ 2147482363 w 678"/>
                <a:gd name="T11" fmla="*/ 2147482437 h 750"/>
                <a:gd name="T12" fmla="*/ 2147482363 w 678"/>
                <a:gd name="T13" fmla="*/ 2147482437 h 750"/>
                <a:gd name="T14" fmla="*/ 2147482363 w 678"/>
                <a:gd name="T15" fmla="*/ 2147482437 h 750"/>
                <a:gd name="T16" fmla="*/ 2147482363 w 678"/>
                <a:gd name="T17" fmla="*/ 2147482437 h 750"/>
                <a:gd name="T18" fmla="*/ 2147482363 w 678"/>
                <a:gd name="T19" fmla="*/ 2147482437 h 750"/>
                <a:gd name="T20" fmla="*/ 2147482363 w 678"/>
                <a:gd name="T21" fmla="*/ 2147482437 h 750"/>
                <a:gd name="T22" fmla="*/ 2147482363 w 678"/>
                <a:gd name="T23" fmla="*/ 2147482437 h 750"/>
                <a:gd name="T24" fmla="*/ 2147482363 w 678"/>
                <a:gd name="T25" fmla="*/ 2147482437 h 750"/>
                <a:gd name="T26" fmla="*/ 2147482363 w 678"/>
                <a:gd name="T27" fmla="*/ 2147482437 h 750"/>
                <a:gd name="T28" fmla="*/ 2147482363 w 678"/>
                <a:gd name="T29" fmla="*/ 2147482437 h 750"/>
                <a:gd name="T30" fmla="*/ 0 w 678"/>
                <a:gd name="T31" fmla="*/ 2147482437 h 750"/>
                <a:gd name="T32" fmla="*/ 2147482363 w 678"/>
                <a:gd name="T33" fmla="*/ 2147482437 h 750"/>
                <a:gd name="T34" fmla="*/ 2147482363 w 678"/>
                <a:gd name="T35" fmla="*/ 2147482437 h 750"/>
                <a:gd name="T36" fmla="*/ 2147482363 w 678"/>
                <a:gd name="T37" fmla="*/ 2147482437 h 750"/>
                <a:gd name="T38" fmla="*/ 2147482363 w 678"/>
                <a:gd name="T39" fmla="*/ 2147482437 h 750"/>
                <a:gd name="T40" fmla="*/ 2147482363 w 678"/>
                <a:gd name="T41" fmla="*/ 2147482437 h 750"/>
                <a:gd name="T42" fmla="*/ 2147482363 w 678"/>
                <a:gd name="T43" fmla="*/ 2147482437 h 750"/>
                <a:gd name="T44" fmla="*/ 2147482363 w 678"/>
                <a:gd name="T45" fmla="*/ 2147482437 h 750"/>
                <a:gd name="T46" fmla="*/ 2147482363 w 678"/>
                <a:gd name="T47" fmla="*/ 2147482437 h 750"/>
                <a:gd name="T48" fmla="*/ 2147482363 w 678"/>
                <a:gd name="T49" fmla="*/ 2147482437 h 750"/>
                <a:gd name="T50" fmla="*/ 2147482363 w 678"/>
                <a:gd name="T51" fmla="*/ 2147482437 h 750"/>
                <a:gd name="T52" fmla="*/ 2147482363 w 678"/>
                <a:gd name="T53" fmla="*/ 2147482437 h 750"/>
                <a:gd name="T54" fmla="*/ 2147482363 w 678"/>
                <a:gd name="T55" fmla="*/ 2147482437 h 750"/>
                <a:gd name="T56" fmla="*/ 2147482363 w 678"/>
                <a:gd name="T57" fmla="*/ 2147482437 h 750"/>
                <a:gd name="T58" fmla="*/ 2147482363 w 678"/>
                <a:gd name="T59" fmla="*/ 2147482437 h 750"/>
                <a:gd name="T60" fmla="*/ 2147482363 w 678"/>
                <a:gd name="T61" fmla="*/ 2147482437 h 750"/>
                <a:gd name="T62" fmla="*/ 2147482363 w 678"/>
                <a:gd name="T63" fmla="*/ 2147482437 h 750"/>
                <a:gd name="T64" fmla="*/ 2147482363 w 678"/>
                <a:gd name="T65" fmla="*/ 2147482437 h 750"/>
                <a:gd name="T66" fmla="*/ 2147482363 w 678"/>
                <a:gd name="T67" fmla="*/ 2147482437 h 750"/>
                <a:gd name="T68" fmla="*/ 2147482363 w 678"/>
                <a:gd name="T69" fmla="*/ 2147482437 h 750"/>
                <a:gd name="T70" fmla="*/ 2147482363 w 678"/>
                <a:gd name="T71" fmla="*/ 2147482437 h 750"/>
                <a:gd name="T72" fmla="*/ 2147482363 w 678"/>
                <a:gd name="T73" fmla="*/ 2147482437 h 750"/>
                <a:gd name="T74" fmla="*/ 2147482363 w 678"/>
                <a:gd name="T75" fmla="*/ 2147482437 h 750"/>
                <a:gd name="T76" fmla="*/ 2147482363 w 678"/>
                <a:gd name="T77" fmla="*/ 2147482437 h 750"/>
                <a:gd name="T78" fmla="*/ 2147482363 w 678"/>
                <a:gd name="T79" fmla="*/ 2147482437 h 750"/>
                <a:gd name="T80" fmla="*/ 2147482363 w 678"/>
                <a:gd name="T81" fmla="*/ 2147482437 h 750"/>
                <a:gd name="T82" fmla="*/ 2147482363 w 678"/>
                <a:gd name="T83" fmla="*/ 2147482437 h 750"/>
                <a:gd name="T84" fmla="*/ 2147482363 w 678"/>
                <a:gd name="T85" fmla="*/ 2147482437 h 750"/>
                <a:gd name="T86" fmla="*/ 2147482363 w 678"/>
                <a:gd name="T87" fmla="*/ 2147482437 h 750"/>
                <a:gd name="T88" fmla="*/ 2147482363 w 678"/>
                <a:gd name="T89" fmla="*/ 2147482437 h 750"/>
                <a:gd name="T90" fmla="*/ 2147482363 w 678"/>
                <a:gd name="T91" fmla="*/ 2147482437 h 750"/>
                <a:gd name="T92" fmla="*/ 2147482363 w 678"/>
                <a:gd name="T93" fmla="*/ 2147482437 h 750"/>
                <a:gd name="T94" fmla="*/ 2147482363 w 678"/>
                <a:gd name="T95" fmla="*/ 2147482437 h 750"/>
                <a:gd name="T96" fmla="*/ 2147482363 w 678"/>
                <a:gd name="T97" fmla="*/ 2147482437 h 750"/>
                <a:gd name="T98" fmla="*/ 2147482363 w 678"/>
                <a:gd name="T99" fmla="*/ 2147482437 h 750"/>
                <a:gd name="T100" fmla="*/ 2147482363 w 678"/>
                <a:gd name="T101" fmla="*/ 2147482437 h 750"/>
                <a:gd name="T102" fmla="*/ 2147482363 w 678"/>
                <a:gd name="T103" fmla="*/ 2147482437 h 750"/>
                <a:gd name="T104" fmla="*/ 2147482363 w 678"/>
                <a:gd name="T105" fmla="*/ 2147482437 h 7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8"/>
                <a:gd name="T160" fmla="*/ 0 h 750"/>
                <a:gd name="T161" fmla="*/ 678 w 678"/>
                <a:gd name="T162" fmla="*/ 750 h 7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8" h="750">
                  <a:moveTo>
                    <a:pt x="388" y="14"/>
                  </a:moveTo>
                  <a:lnTo>
                    <a:pt x="382" y="28"/>
                  </a:lnTo>
                  <a:lnTo>
                    <a:pt x="374" y="42"/>
                  </a:lnTo>
                  <a:lnTo>
                    <a:pt x="368" y="48"/>
                  </a:lnTo>
                  <a:lnTo>
                    <a:pt x="362" y="54"/>
                  </a:lnTo>
                  <a:lnTo>
                    <a:pt x="354" y="58"/>
                  </a:lnTo>
                  <a:lnTo>
                    <a:pt x="344" y="58"/>
                  </a:lnTo>
                  <a:lnTo>
                    <a:pt x="338" y="58"/>
                  </a:lnTo>
                  <a:lnTo>
                    <a:pt x="332" y="56"/>
                  </a:lnTo>
                  <a:lnTo>
                    <a:pt x="328" y="54"/>
                  </a:lnTo>
                  <a:lnTo>
                    <a:pt x="326" y="48"/>
                  </a:lnTo>
                  <a:lnTo>
                    <a:pt x="316" y="52"/>
                  </a:lnTo>
                  <a:lnTo>
                    <a:pt x="304" y="56"/>
                  </a:lnTo>
                  <a:lnTo>
                    <a:pt x="304" y="66"/>
                  </a:lnTo>
                  <a:lnTo>
                    <a:pt x="300" y="64"/>
                  </a:lnTo>
                  <a:lnTo>
                    <a:pt x="296" y="62"/>
                  </a:lnTo>
                  <a:lnTo>
                    <a:pt x="294" y="60"/>
                  </a:lnTo>
                  <a:lnTo>
                    <a:pt x="290" y="60"/>
                  </a:lnTo>
                  <a:lnTo>
                    <a:pt x="284" y="60"/>
                  </a:lnTo>
                  <a:lnTo>
                    <a:pt x="280" y="62"/>
                  </a:lnTo>
                  <a:lnTo>
                    <a:pt x="274" y="68"/>
                  </a:lnTo>
                  <a:lnTo>
                    <a:pt x="266" y="74"/>
                  </a:lnTo>
                  <a:lnTo>
                    <a:pt x="262" y="76"/>
                  </a:lnTo>
                  <a:lnTo>
                    <a:pt x="256" y="76"/>
                  </a:lnTo>
                  <a:lnTo>
                    <a:pt x="252" y="76"/>
                  </a:lnTo>
                  <a:lnTo>
                    <a:pt x="250" y="74"/>
                  </a:lnTo>
                  <a:lnTo>
                    <a:pt x="244" y="66"/>
                  </a:lnTo>
                  <a:lnTo>
                    <a:pt x="240" y="58"/>
                  </a:lnTo>
                  <a:lnTo>
                    <a:pt x="238" y="48"/>
                  </a:lnTo>
                  <a:lnTo>
                    <a:pt x="240" y="42"/>
                  </a:lnTo>
                  <a:lnTo>
                    <a:pt x="242" y="36"/>
                  </a:lnTo>
                  <a:lnTo>
                    <a:pt x="244" y="32"/>
                  </a:lnTo>
                  <a:lnTo>
                    <a:pt x="244" y="28"/>
                  </a:lnTo>
                  <a:lnTo>
                    <a:pt x="244" y="22"/>
                  </a:lnTo>
                  <a:lnTo>
                    <a:pt x="240" y="16"/>
                  </a:lnTo>
                  <a:lnTo>
                    <a:pt x="236" y="12"/>
                  </a:lnTo>
                  <a:lnTo>
                    <a:pt x="236" y="8"/>
                  </a:lnTo>
                  <a:lnTo>
                    <a:pt x="236" y="0"/>
                  </a:lnTo>
                  <a:lnTo>
                    <a:pt x="224" y="0"/>
                  </a:lnTo>
                  <a:lnTo>
                    <a:pt x="224" y="6"/>
                  </a:lnTo>
                  <a:lnTo>
                    <a:pt x="220" y="12"/>
                  </a:lnTo>
                  <a:lnTo>
                    <a:pt x="216" y="14"/>
                  </a:lnTo>
                  <a:lnTo>
                    <a:pt x="210" y="18"/>
                  </a:lnTo>
                  <a:lnTo>
                    <a:pt x="196" y="24"/>
                  </a:lnTo>
                  <a:lnTo>
                    <a:pt x="192" y="28"/>
                  </a:lnTo>
                  <a:lnTo>
                    <a:pt x="188" y="32"/>
                  </a:lnTo>
                  <a:lnTo>
                    <a:pt x="174" y="26"/>
                  </a:lnTo>
                  <a:lnTo>
                    <a:pt x="168" y="22"/>
                  </a:lnTo>
                  <a:lnTo>
                    <a:pt x="158" y="20"/>
                  </a:lnTo>
                  <a:lnTo>
                    <a:pt x="166" y="40"/>
                  </a:lnTo>
                  <a:lnTo>
                    <a:pt x="170" y="50"/>
                  </a:lnTo>
                  <a:lnTo>
                    <a:pt x="172" y="52"/>
                  </a:lnTo>
                  <a:lnTo>
                    <a:pt x="176" y="56"/>
                  </a:lnTo>
                  <a:lnTo>
                    <a:pt x="170" y="66"/>
                  </a:lnTo>
                  <a:lnTo>
                    <a:pt x="158" y="76"/>
                  </a:lnTo>
                  <a:lnTo>
                    <a:pt x="146" y="82"/>
                  </a:lnTo>
                  <a:lnTo>
                    <a:pt x="138" y="86"/>
                  </a:lnTo>
                  <a:lnTo>
                    <a:pt x="130" y="86"/>
                  </a:lnTo>
                  <a:lnTo>
                    <a:pt x="122" y="86"/>
                  </a:lnTo>
                  <a:lnTo>
                    <a:pt x="118" y="84"/>
                  </a:lnTo>
                  <a:lnTo>
                    <a:pt x="116" y="80"/>
                  </a:lnTo>
                  <a:lnTo>
                    <a:pt x="116" y="68"/>
                  </a:lnTo>
                  <a:lnTo>
                    <a:pt x="112" y="58"/>
                  </a:lnTo>
                  <a:lnTo>
                    <a:pt x="98" y="66"/>
                  </a:lnTo>
                  <a:lnTo>
                    <a:pt x="86" y="68"/>
                  </a:lnTo>
                  <a:lnTo>
                    <a:pt x="74" y="70"/>
                  </a:lnTo>
                  <a:lnTo>
                    <a:pt x="66" y="74"/>
                  </a:lnTo>
                  <a:lnTo>
                    <a:pt x="70" y="74"/>
                  </a:lnTo>
                  <a:lnTo>
                    <a:pt x="72" y="76"/>
                  </a:lnTo>
                  <a:lnTo>
                    <a:pt x="74" y="80"/>
                  </a:lnTo>
                  <a:lnTo>
                    <a:pt x="78" y="82"/>
                  </a:lnTo>
                  <a:lnTo>
                    <a:pt x="78" y="90"/>
                  </a:lnTo>
                  <a:lnTo>
                    <a:pt x="72" y="90"/>
                  </a:lnTo>
                  <a:lnTo>
                    <a:pt x="68" y="92"/>
                  </a:lnTo>
                  <a:lnTo>
                    <a:pt x="64" y="96"/>
                  </a:lnTo>
                  <a:lnTo>
                    <a:pt x="62" y="100"/>
                  </a:lnTo>
                  <a:lnTo>
                    <a:pt x="64" y="106"/>
                  </a:lnTo>
                  <a:lnTo>
                    <a:pt x="68" y="112"/>
                  </a:lnTo>
                  <a:lnTo>
                    <a:pt x="72" y="118"/>
                  </a:lnTo>
                  <a:lnTo>
                    <a:pt x="74" y="124"/>
                  </a:lnTo>
                  <a:lnTo>
                    <a:pt x="72" y="150"/>
                  </a:lnTo>
                  <a:lnTo>
                    <a:pt x="68" y="180"/>
                  </a:lnTo>
                  <a:lnTo>
                    <a:pt x="66" y="184"/>
                  </a:lnTo>
                  <a:lnTo>
                    <a:pt x="62" y="186"/>
                  </a:lnTo>
                  <a:lnTo>
                    <a:pt x="50" y="190"/>
                  </a:lnTo>
                  <a:lnTo>
                    <a:pt x="38" y="192"/>
                  </a:lnTo>
                  <a:lnTo>
                    <a:pt x="28" y="194"/>
                  </a:lnTo>
                  <a:lnTo>
                    <a:pt x="22" y="198"/>
                  </a:lnTo>
                  <a:lnTo>
                    <a:pt x="20" y="202"/>
                  </a:lnTo>
                  <a:lnTo>
                    <a:pt x="18" y="210"/>
                  </a:lnTo>
                  <a:lnTo>
                    <a:pt x="16" y="220"/>
                  </a:lnTo>
                  <a:lnTo>
                    <a:pt x="12" y="232"/>
                  </a:lnTo>
                  <a:lnTo>
                    <a:pt x="10" y="236"/>
                  </a:lnTo>
                  <a:lnTo>
                    <a:pt x="6" y="238"/>
                  </a:lnTo>
                  <a:lnTo>
                    <a:pt x="2" y="242"/>
                  </a:lnTo>
                  <a:lnTo>
                    <a:pt x="0" y="248"/>
                  </a:lnTo>
                  <a:lnTo>
                    <a:pt x="2" y="254"/>
                  </a:lnTo>
                  <a:lnTo>
                    <a:pt x="4" y="258"/>
                  </a:lnTo>
                  <a:lnTo>
                    <a:pt x="10" y="266"/>
                  </a:lnTo>
                  <a:lnTo>
                    <a:pt x="16" y="274"/>
                  </a:lnTo>
                  <a:lnTo>
                    <a:pt x="18" y="280"/>
                  </a:lnTo>
                  <a:lnTo>
                    <a:pt x="18" y="286"/>
                  </a:lnTo>
                  <a:lnTo>
                    <a:pt x="26" y="288"/>
                  </a:lnTo>
                  <a:lnTo>
                    <a:pt x="32" y="292"/>
                  </a:lnTo>
                  <a:lnTo>
                    <a:pt x="38" y="298"/>
                  </a:lnTo>
                  <a:lnTo>
                    <a:pt x="44" y="300"/>
                  </a:lnTo>
                  <a:lnTo>
                    <a:pt x="48" y="298"/>
                  </a:lnTo>
                  <a:lnTo>
                    <a:pt x="50" y="298"/>
                  </a:lnTo>
                  <a:lnTo>
                    <a:pt x="52" y="290"/>
                  </a:lnTo>
                  <a:lnTo>
                    <a:pt x="62" y="290"/>
                  </a:lnTo>
                  <a:lnTo>
                    <a:pt x="62" y="308"/>
                  </a:lnTo>
                  <a:lnTo>
                    <a:pt x="62" y="314"/>
                  </a:lnTo>
                  <a:lnTo>
                    <a:pt x="64" y="316"/>
                  </a:lnTo>
                  <a:lnTo>
                    <a:pt x="66" y="318"/>
                  </a:lnTo>
                  <a:lnTo>
                    <a:pt x="70" y="318"/>
                  </a:lnTo>
                  <a:lnTo>
                    <a:pt x="72" y="318"/>
                  </a:lnTo>
                  <a:lnTo>
                    <a:pt x="82" y="322"/>
                  </a:lnTo>
                  <a:lnTo>
                    <a:pt x="92" y="322"/>
                  </a:lnTo>
                  <a:lnTo>
                    <a:pt x="102" y="318"/>
                  </a:lnTo>
                  <a:lnTo>
                    <a:pt x="110" y="312"/>
                  </a:lnTo>
                  <a:lnTo>
                    <a:pt x="124" y="300"/>
                  </a:lnTo>
                  <a:lnTo>
                    <a:pt x="132" y="296"/>
                  </a:lnTo>
                  <a:lnTo>
                    <a:pt x="140" y="294"/>
                  </a:lnTo>
                  <a:lnTo>
                    <a:pt x="146" y="294"/>
                  </a:lnTo>
                  <a:lnTo>
                    <a:pt x="148" y="296"/>
                  </a:lnTo>
                  <a:lnTo>
                    <a:pt x="150" y="300"/>
                  </a:lnTo>
                  <a:lnTo>
                    <a:pt x="150" y="306"/>
                  </a:lnTo>
                  <a:lnTo>
                    <a:pt x="148" y="316"/>
                  </a:lnTo>
                  <a:lnTo>
                    <a:pt x="150" y="326"/>
                  </a:lnTo>
                  <a:lnTo>
                    <a:pt x="154" y="334"/>
                  </a:lnTo>
                  <a:lnTo>
                    <a:pt x="160" y="342"/>
                  </a:lnTo>
                  <a:lnTo>
                    <a:pt x="170" y="348"/>
                  </a:lnTo>
                  <a:lnTo>
                    <a:pt x="180" y="352"/>
                  </a:lnTo>
                  <a:lnTo>
                    <a:pt x="186" y="350"/>
                  </a:lnTo>
                  <a:lnTo>
                    <a:pt x="188" y="352"/>
                  </a:lnTo>
                  <a:lnTo>
                    <a:pt x="192" y="356"/>
                  </a:lnTo>
                  <a:lnTo>
                    <a:pt x="196" y="358"/>
                  </a:lnTo>
                  <a:lnTo>
                    <a:pt x="202" y="360"/>
                  </a:lnTo>
                  <a:lnTo>
                    <a:pt x="202" y="366"/>
                  </a:lnTo>
                  <a:lnTo>
                    <a:pt x="204" y="368"/>
                  </a:lnTo>
                  <a:lnTo>
                    <a:pt x="208" y="368"/>
                  </a:lnTo>
                  <a:lnTo>
                    <a:pt x="212" y="368"/>
                  </a:lnTo>
                  <a:lnTo>
                    <a:pt x="224" y="366"/>
                  </a:lnTo>
                  <a:lnTo>
                    <a:pt x="228" y="368"/>
                  </a:lnTo>
                  <a:lnTo>
                    <a:pt x="232" y="370"/>
                  </a:lnTo>
                  <a:lnTo>
                    <a:pt x="236" y="380"/>
                  </a:lnTo>
                  <a:lnTo>
                    <a:pt x="238" y="392"/>
                  </a:lnTo>
                  <a:lnTo>
                    <a:pt x="240" y="394"/>
                  </a:lnTo>
                  <a:lnTo>
                    <a:pt x="242" y="396"/>
                  </a:lnTo>
                  <a:lnTo>
                    <a:pt x="242" y="404"/>
                  </a:lnTo>
                  <a:lnTo>
                    <a:pt x="244" y="410"/>
                  </a:lnTo>
                  <a:lnTo>
                    <a:pt x="246" y="414"/>
                  </a:lnTo>
                  <a:lnTo>
                    <a:pt x="250" y="418"/>
                  </a:lnTo>
                  <a:lnTo>
                    <a:pt x="260" y="420"/>
                  </a:lnTo>
                  <a:lnTo>
                    <a:pt x="274" y="424"/>
                  </a:lnTo>
                  <a:lnTo>
                    <a:pt x="274" y="430"/>
                  </a:lnTo>
                  <a:lnTo>
                    <a:pt x="274" y="434"/>
                  </a:lnTo>
                  <a:lnTo>
                    <a:pt x="278" y="438"/>
                  </a:lnTo>
                  <a:lnTo>
                    <a:pt x="280" y="442"/>
                  </a:lnTo>
                  <a:lnTo>
                    <a:pt x="288" y="450"/>
                  </a:lnTo>
                  <a:lnTo>
                    <a:pt x="290" y="454"/>
                  </a:lnTo>
                  <a:lnTo>
                    <a:pt x="290" y="462"/>
                  </a:lnTo>
                  <a:lnTo>
                    <a:pt x="290" y="468"/>
                  </a:lnTo>
                  <a:lnTo>
                    <a:pt x="286" y="476"/>
                  </a:lnTo>
                  <a:lnTo>
                    <a:pt x="284" y="482"/>
                  </a:lnTo>
                  <a:lnTo>
                    <a:pt x="284" y="488"/>
                  </a:lnTo>
                  <a:lnTo>
                    <a:pt x="284" y="498"/>
                  </a:lnTo>
                  <a:lnTo>
                    <a:pt x="290" y="516"/>
                  </a:lnTo>
                  <a:lnTo>
                    <a:pt x="296" y="532"/>
                  </a:lnTo>
                  <a:lnTo>
                    <a:pt x="298" y="536"/>
                  </a:lnTo>
                  <a:lnTo>
                    <a:pt x="302" y="538"/>
                  </a:lnTo>
                  <a:lnTo>
                    <a:pt x="314" y="540"/>
                  </a:lnTo>
                  <a:lnTo>
                    <a:pt x="322" y="542"/>
                  </a:lnTo>
                  <a:lnTo>
                    <a:pt x="328" y="546"/>
                  </a:lnTo>
                  <a:lnTo>
                    <a:pt x="332" y="552"/>
                  </a:lnTo>
                  <a:lnTo>
                    <a:pt x="338" y="564"/>
                  </a:lnTo>
                  <a:lnTo>
                    <a:pt x="344" y="576"/>
                  </a:lnTo>
                  <a:lnTo>
                    <a:pt x="346" y="572"/>
                  </a:lnTo>
                  <a:lnTo>
                    <a:pt x="350" y="570"/>
                  </a:lnTo>
                  <a:lnTo>
                    <a:pt x="352" y="568"/>
                  </a:lnTo>
                  <a:lnTo>
                    <a:pt x="356" y="570"/>
                  </a:lnTo>
                  <a:lnTo>
                    <a:pt x="356" y="574"/>
                  </a:lnTo>
                  <a:lnTo>
                    <a:pt x="356" y="580"/>
                  </a:lnTo>
                  <a:lnTo>
                    <a:pt x="356" y="594"/>
                  </a:lnTo>
                  <a:lnTo>
                    <a:pt x="356" y="610"/>
                  </a:lnTo>
                  <a:lnTo>
                    <a:pt x="362" y="604"/>
                  </a:lnTo>
                  <a:lnTo>
                    <a:pt x="370" y="604"/>
                  </a:lnTo>
                  <a:lnTo>
                    <a:pt x="372" y="614"/>
                  </a:lnTo>
                  <a:lnTo>
                    <a:pt x="374" y="624"/>
                  </a:lnTo>
                  <a:lnTo>
                    <a:pt x="374" y="630"/>
                  </a:lnTo>
                  <a:lnTo>
                    <a:pt x="372" y="634"/>
                  </a:lnTo>
                  <a:lnTo>
                    <a:pt x="366" y="640"/>
                  </a:lnTo>
                  <a:lnTo>
                    <a:pt x="350" y="646"/>
                  </a:lnTo>
                  <a:lnTo>
                    <a:pt x="342" y="656"/>
                  </a:lnTo>
                  <a:lnTo>
                    <a:pt x="332" y="668"/>
                  </a:lnTo>
                  <a:lnTo>
                    <a:pt x="324" y="682"/>
                  </a:lnTo>
                  <a:lnTo>
                    <a:pt x="320" y="690"/>
                  </a:lnTo>
                  <a:lnTo>
                    <a:pt x="320" y="696"/>
                  </a:lnTo>
                  <a:lnTo>
                    <a:pt x="330" y="696"/>
                  </a:lnTo>
                  <a:lnTo>
                    <a:pt x="342" y="700"/>
                  </a:lnTo>
                  <a:lnTo>
                    <a:pt x="354" y="708"/>
                  </a:lnTo>
                  <a:lnTo>
                    <a:pt x="366" y="716"/>
                  </a:lnTo>
                  <a:lnTo>
                    <a:pt x="388" y="734"/>
                  </a:lnTo>
                  <a:lnTo>
                    <a:pt x="408" y="750"/>
                  </a:lnTo>
                  <a:lnTo>
                    <a:pt x="410" y="736"/>
                  </a:lnTo>
                  <a:lnTo>
                    <a:pt x="412" y="724"/>
                  </a:lnTo>
                  <a:lnTo>
                    <a:pt x="420" y="722"/>
                  </a:lnTo>
                  <a:lnTo>
                    <a:pt x="426" y="718"/>
                  </a:lnTo>
                  <a:lnTo>
                    <a:pt x="432" y="712"/>
                  </a:lnTo>
                  <a:lnTo>
                    <a:pt x="436" y="704"/>
                  </a:lnTo>
                  <a:lnTo>
                    <a:pt x="444" y="686"/>
                  </a:lnTo>
                  <a:lnTo>
                    <a:pt x="450" y="670"/>
                  </a:lnTo>
                  <a:lnTo>
                    <a:pt x="454" y="666"/>
                  </a:lnTo>
                  <a:lnTo>
                    <a:pt x="456" y="666"/>
                  </a:lnTo>
                  <a:lnTo>
                    <a:pt x="458" y="664"/>
                  </a:lnTo>
                  <a:lnTo>
                    <a:pt x="462" y="660"/>
                  </a:lnTo>
                  <a:lnTo>
                    <a:pt x="468" y="640"/>
                  </a:lnTo>
                  <a:lnTo>
                    <a:pt x="466" y="638"/>
                  </a:lnTo>
                  <a:lnTo>
                    <a:pt x="464" y="636"/>
                  </a:lnTo>
                  <a:lnTo>
                    <a:pt x="460" y="632"/>
                  </a:lnTo>
                  <a:lnTo>
                    <a:pt x="460" y="602"/>
                  </a:lnTo>
                  <a:lnTo>
                    <a:pt x="464" y="594"/>
                  </a:lnTo>
                  <a:lnTo>
                    <a:pt x="470" y="586"/>
                  </a:lnTo>
                  <a:lnTo>
                    <a:pt x="488" y="574"/>
                  </a:lnTo>
                  <a:lnTo>
                    <a:pt x="506" y="562"/>
                  </a:lnTo>
                  <a:lnTo>
                    <a:pt x="524" y="554"/>
                  </a:lnTo>
                  <a:lnTo>
                    <a:pt x="534" y="552"/>
                  </a:lnTo>
                  <a:lnTo>
                    <a:pt x="548" y="552"/>
                  </a:lnTo>
                  <a:lnTo>
                    <a:pt x="560" y="550"/>
                  </a:lnTo>
                  <a:lnTo>
                    <a:pt x="566" y="548"/>
                  </a:lnTo>
                  <a:lnTo>
                    <a:pt x="568" y="544"/>
                  </a:lnTo>
                  <a:lnTo>
                    <a:pt x="578" y="530"/>
                  </a:lnTo>
                  <a:lnTo>
                    <a:pt x="586" y="514"/>
                  </a:lnTo>
                  <a:lnTo>
                    <a:pt x="600" y="482"/>
                  </a:lnTo>
                  <a:lnTo>
                    <a:pt x="602" y="470"/>
                  </a:lnTo>
                  <a:lnTo>
                    <a:pt x="604" y="460"/>
                  </a:lnTo>
                  <a:lnTo>
                    <a:pt x="604" y="452"/>
                  </a:lnTo>
                  <a:lnTo>
                    <a:pt x="606" y="448"/>
                  </a:lnTo>
                  <a:lnTo>
                    <a:pt x="610" y="444"/>
                  </a:lnTo>
                  <a:lnTo>
                    <a:pt x="604" y="442"/>
                  </a:lnTo>
                  <a:lnTo>
                    <a:pt x="614" y="408"/>
                  </a:lnTo>
                  <a:lnTo>
                    <a:pt x="612" y="394"/>
                  </a:lnTo>
                  <a:lnTo>
                    <a:pt x="610" y="386"/>
                  </a:lnTo>
                  <a:lnTo>
                    <a:pt x="610" y="376"/>
                  </a:lnTo>
                  <a:lnTo>
                    <a:pt x="608" y="366"/>
                  </a:lnTo>
                  <a:lnTo>
                    <a:pt x="606" y="362"/>
                  </a:lnTo>
                  <a:lnTo>
                    <a:pt x="608" y="356"/>
                  </a:lnTo>
                  <a:lnTo>
                    <a:pt x="610" y="352"/>
                  </a:lnTo>
                  <a:lnTo>
                    <a:pt x="614" y="350"/>
                  </a:lnTo>
                  <a:lnTo>
                    <a:pt x="622" y="350"/>
                  </a:lnTo>
                  <a:lnTo>
                    <a:pt x="628" y="340"/>
                  </a:lnTo>
                  <a:lnTo>
                    <a:pt x="634" y="328"/>
                  </a:lnTo>
                  <a:lnTo>
                    <a:pt x="634" y="326"/>
                  </a:lnTo>
                  <a:lnTo>
                    <a:pt x="640" y="316"/>
                  </a:lnTo>
                  <a:lnTo>
                    <a:pt x="646" y="306"/>
                  </a:lnTo>
                  <a:lnTo>
                    <a:pt x="660" y="288"/>
                  </a:lnTo>
                  <a:lnTo>
                    <a:pt x="668" y="278"/>
                  </a:lnTo>
                  <a:lnTo>
                    <a:pt x="674" y="268"/>
                  </a:lnTo>
                  <a:lnTo>
                    <a:pt x="676" y="254"/>
                  </a:lnTo>
                  <a:lnTo>
                    <a:pt x="678" y="240"/>
                  </a:lnTo>
                  <a:lnTo>
                    <a:pt x="678" y="224"/>
                  </a:lnTo>
                  <a:lnTo>
                    <a:pt x="674" y="210"/>
                  </a:lnTo>
                  <a:lnTo>
                    <a:pt x="672" y="206"/>
                  </a:lnTo>
                  <a:lnTo>
                    <a:pt x="668" y="200"/>
                  </a:lnTo>
                  <a:lnTo>
                    <a:pt x="664" y="198"/>
                  </a:lnTo>
                  <a:lnTo>
                    <a:pt x="660" y="196"/>
                  </a:lnTo>
                  <a:lnTo>
                    <a:pt x="648" y="196"/>
                  </a:lnTo>
                  <a:lnTo>
                    <a:pt x="638" y="190"/>
                  </a:lnTo>
                  <a:lnTo>
                    <a:pt x="630" y="184"/>
                  </a:lnTo>
                  <a:lnTo>
                    <a:pt x="622" y="178"/>
                  </a:lnTo>
                  <a:lnTo>
                    <a:pt x="608" y="164"/>
                  </a:lnTo>
                  <a:lnTo>
                    <a:pt x="598" y="158"/>
                  </a:lnTo>
                  <a:lnTo>
                    <a:pt x="588" y="152"/>
                  </a:lnTo>
                  <a:lnTo>
                    <a:pt x="578" y="152"/>
                  </a:lnTo>
                  <a:lnTo>
                    <a:pt x="570" y="152"/>
                  </a:lnTo>
                  <a:lnTo>
                    <a:pt x="560" y="154"/>
                  </a:lnTo>
                  <a:lnTo>
                    <a:pt x="550" y="152"/>
                  </a:lnTo>
                  <a:lnTo>
                    <a:pt x="546" y="150"/>
                  </a:lnTo>
                  <a:lnTo>
                    <a:pt x="542" y="146"/>
                  </a:lnTo>
                  <a:lnTo>
                    <a:pt x="536" y="144"/>
                  </a:lnTo>
                  <a:lnTo>
                    <a:pt x="530" y="142"/>
                  </a:lnTo>
                  <a:lnTo>
                    <a:pt x="522" y="144"/>
                  </a:lnTo>
                  <a:lnTo>
                    <a:pt x="516" y="146"/>
                  </a:lnTo>
                  <a:lnTo>
                    <a:pt x="512" y="150"/>
                  </a:lnTo>
                  <a:lnTo>
                    <a:pt x="506" y="152"/>
                  </a:lnTo>
                  <a:lnTo>
                    <a:pt x="504" y="142"/>
                  </a:lnTo>
                  <a:lnTo>
                    <a:pt x="500" y="134"/>
                  </a:lnTo>
                  <a:lnTo>
                    <a:pt x="494" y="128"/>
                  </a:lnTo>
                  <a:lnTo>
                    <a:pt x="488" y="122"/>
                  </a:lnTo>
                  <a:lnTo>
                    <a:pt x="480" y="118"/>
                  </a:lnTo>
                  <a:lnTo>
                    <a:pt x="472" y="114"/>
                  </a:lnTo>
                  <a:lnTo>
                    <a:pt x="462" y="112"/>
                  </a:lnTo>
                  <a:lnTo>
                    <a:pt x="454" y="112"/>
                  </a:lnTo>
                  <a:lnTo>
                    <a:pt x="444" y="110"/>
                  </a:lnTo>
                  <a:lnTo>
                    <a:pt x="442" y="122"/>
                  </a:lnTo>
                  <a:lnTo>
                    <a:pt x="436" y="130"/>
                  </a:lnTo>
                  <a:lnTo>
                    <a:pt x="430" y="136"/>
                  </a:lnTo>
                  <a:lnTo>
                    <a:pt x="424" y="144"/>
                  </a:lnTo>
                  <a:lnTo>
                    <a:pt x="422" y="132"/>
                  </a:lnTo>
                  <a:lnTo>
                    <a:pt x="408" y="132"/>
                  </a:lnTo>
                  <a:lnTo>
                    <a:pt x="398" y="130"/>
                  </a:lnTo>
                  <a:lnTo>
                    <a:pt x="386" y="130"/>
                  </a:lnTo>
                  <a:lnTo>
                    <a:pt x="374" y="128"/>
                  </a:lnTo>
                  <a:lnTo>
                    <a:pt x="384" y="124"/>
                  </a:lnTo>
                  <a:lnTo>
                    <a:pt x="394" y="120"/>
                  </a:lnTo>
                  <a:lnTo>
                    <a:pt x="396" y="112"/>
                  </a:lnTo>
                  <a:lnTo>
                    <a:pt x="384" y="114"/>
                  </a:lnTo>
                  <a:lnTo>
                    <a:pt x="390" y="104"/>
                  </a:lnTo>
                  <a:lnTo>
                    <a:pt x="398" y="92"/>
                  </a:lnTo>
                  <a:lnTo>
                    <a:pt x="402" y="88"/>
                  </a:lnTo>
                  <a:lnTo>
                    <a:pt x="408" y="82"/>
                  </a:lnTo>
                  <a:lnTo>
                    <a:pt x="410" y="76"/>
                  </a:lnTo>
                  <a:lnTo>
                    <a:pt x="414" y="68"/>
                  </a:lnTo>
                  <a:lnTo>
                    <a:pt x="404" y="60"/>
                  </a:lnTo>
                  <a:lnTo>
                    <a:pt x="398" y="54"/>
                  </a:lnTo>
                  <a:lnTo>
                    <a:pt x="396" y="46"/>
                  </a:lnTo>
                  <a:lnTo>
                    <a:pt x="396" y="38"/>
                  </a:lnTo>
                  <a:lnTo>
                    <a:pt x="396" y="30"/>
                  </a:lnTo>
                  <a:lnTo>
                    <a:pt x="396" y="22"/>
                  </a:lnTo>
                  <a:lnTo>
                    <a:pt x="392" y="16"/>
                  </a:lnTo>
                  <a:lnTo>
                    <a:pt x="388" y="14"/>
                  </a:lnTo>
                  <a:close/>
                </a:path>
              </a:pathLst>
            </a:custGeom>
            <a:solidFill>
              <a:srgbClr val="C0C0C0"/>
            </a:solidFill>
            <a:ln w="12700">
              <a:solidFill>
                <a:schemeClr val="bg1"/>
              </a:solidFill>
              <a:round/>
              <a:headEnd/>
              <a:tailEnd/>
            </a:ln>
          </p:spPr>
          <p:txBody>
            <a:bodyPr/>
            <a:lstStyle/>
            <a:p>
              <a:endParaRPr lang="en-GB"/>
            </a:p>
          </p:txBody>
        </p:sp>
        <p:sp>
          <p:nvSpPr>
            <p:cNvPr id="55621" name="Freeform 34"/>
            <p:cNvSpPr>
              <a:spLocks/>
            </p:cNvSpPr>
            <p:nvPr/>
          </p:nvSpPr>
          <p:spPr bwMode="auto">
            <a:xfrm>
              <a:off x="1177" y="2185"/>
              <a:ext cx="198" cy="326"/>
            </a:xfrm>
            <a:custGeom>
              <a:avLst/>
              <a:gdLst>
                <a:gd name="T0" fmla="*/ 2147482474 w 198"/>
                <a:gd name="T1" fmla="*/ 2147482332 h 326"/>
                <a:gd name="T2" fmla="*/ 2147482474 w 198"/>
                <a:gd name="T3" fmla="*/ 2147482332 h 326"/>
                <a:gd name="T4" fmla="*/ 2147482474 w 198"/>
                <a:gd name="T5" fmla="*/ 2147482332 h 326"/>
                <a:gd name="T6" fmla="*/ 2147482474 w 198"/>
                <a:gd name="T7" fmla="*/ 2147482332 h 326"/>
                <a:gd name="T8" fmla="*/ 2147482474 w 198"/>
                <a:gd name="T9" fmla="*/ 2147482332 h 326"/>
                <a:gd name="T10" fmla="*/ 2147482474 w 198"/>
                <a:gd name="T11" fmla="*/ 2147482332 h 326"/>
                <a:gd name="T12" fmla="*/ 2147482474 w 198"/>
                <a:gd name="T13" fmla="*/ 2147482332 h 326"/>
                <a:gd name="T14" fmla="*/ 2147482474 w 198"/>
                <a:gd name="T15" fmla="*/ 2147482332 h 326"/>
                <a:gd name="T16" fmla="*/ 2147482474 w 198"/>
                <a:gd name="T17" fmla="*/ 2147482332 h 326"/>
                <a:gd name="T18" fmla="*/ 2147482474 w 198"/>
                <a:gd name="T19" fmla="*/ 2147482332 h 326"/>
                <a:gd name="T20" fmla="*/ 2147482474 w 198"/>
                <a:gd name="T21" fmla="*/ 2147482332 h 326"/>
                <a:gd name="T22" fmla="*/ 2147482474 w 198"/>
                <a:gd name="T23" fmla="*/ 2147482332 h 326"/>
                <a:gd name="T24" fmla="*/ 2147482474 w 198"/>
                <a:gd name="T25" fmla="*/ 2147482332 h 326"/>
                <a:gd name="T26" fmla="*/ 2147482474 w 198"/>
                <a:gd name="T27" fmla="*/ 2147482332 h 326"/>
                <a:gd name="T28" fmla="*/ 2147482474 w 198"/>
                <a:gd name="T29" fmla="*/ 2147482332 h 326"/>
                <a:gd name="T30" fmla="*/ 2147482474 w 198"/>
                <a:gd name="T31" fmla="*/ 2147482332 h 326"/>
                <a:gd name="T32" fmla="*/ 2147482474 w 198"/>
                <a:gd name="T33" fmla="*/ 2147482332 h 326"/>
                <a:gd name="T34" fmla="*/ 2147482474 w 198"/>
                <a:gd name="T35" fmla="*/ 2147482332 h 326"/>
                <a:gd name="T36" fmla="*/ 2147482474 w 198"/>
                <a:gd name="T37" fmla="*/ 2147482332 h 326"/>
                <a:gd name="T38" fmla="*/ 2147482474 w 198"/>
                <a:gd name="T39" fmla="*/ 2147482332 h 326"/>
                <a:gd name="T40" fmla="*/ 2147482474 w 198"/>
                <a:gd name="T41" fmla="*/ 2147482332 h 326"/>
                <a:gd name="T42" fmla="*/ 2147482474 w 198"/>
                <a:gd name="T43" fmla="*/ 2147482332 h 326"/>
                <a:gd name="T44" fmla="*/ 2147482474 w 198"/>
                <a:gd name="T45" fmla="*/ 2147482332 h 326"/>
                <a:gd name="T46" fmla="*/ 2147482474 w 198"/>
                <a:gd name="T47" fmla="*/ 2147482332 h 326"/>
                <a:gd name="T48" fmla="*/ 2147482474 w 198"/>
                <a:gd name="T49" fmla="*/ 2147482332 h 326"/>
                <a:gd name="T50" fmla="*/ 2147482474 w 198"/>
                <a:gd name="T51" fmla="*/ 2147482332 h 326"/>
                <a:gd name="T52" fmla="*/ 2147482474 w 198"/>
                <a:gd name="T53" fmla="*/ 2147482332 h 326"/>
                <a:gd name="T54" fmla="*/ 2147482474 w 198"/>
                <a:gd name="T55" fmla="*/ 2147482332 h 326"/>
                <a:gd name="T56" fmla="*/ 2147482474 w 198"/>
                <a:gd name="T57" fmla="*/ 2147482332 h 326"/>
                <a:gd name="T58" fmla="*/ 2147482474 w 198"/>
                <a:gd name="T59" fmla="*/ 2147482332 h 326"/>
                <a:gd name="T60" fmla="*/ 2147482474 w 198"/>
                <a:gd name="T61" fmla="*/ 2147482332 h 326"/>
                <a:gd name="T62" fmla="*/ 2147482474 w 198"/>
                <a:gd name="T63" fmla="*/ 2147482332 h 326"/>
                <a:gd name="T64" fmla="*/ 2147482474 w 198"/>
                <a:gd name="T65" fmla="*/ 2147482332 h 326"/>
                <a:gd name="T66" fmla="*/ 2147482474 w 198"/>
                <a:gd name="T67" fmla="*/ 2147482332 h 326"/>
                <a:gd name="T68" fmla="*/ 2147482474 w 198"/>
                <a:gd name="T69" fmla="*/ 2147482332 h 326"/>
                <a:gd name="T70" fmla="*/ 2147482474 w 198"/>
                <a:gd name="T71" fmla="*/ 2147482332 h 326"/>
                <a:gd name="T72" fmla="*/ 2147482474 w 198"/>
                <a:gd name="T73" fmla="*/ 2147482332 h 326"/>
                <a:gd name="T74" fmla="*/ 2147482474 w 198"/>
                <a:gd name="T75" fmla="*/ 2147482332 h 326"/>
                <a:gd name="T76" fmla="*/ 2147482474 w 198"/>
                <a:gd name="T77" fmla="*/ 2147482332 h 326"/>
                <a:gd name="T78" fmla="*/ 2147482474 w 198"/>
                <a:gd name="T79" fmla="*/ 2147482332 h 326"/>
                <a:gd name="T80" fmla="*/ 2147482474 w 198"/>
                <a:gd name="T81" fmla="*/ 2147482332 h 326"/>
                <a:gd name="T82" fmla="*/ 2147482474 w 198"/>
                <a:gd name="T83" fmla="*/ 2147482332 h 326"/>
                <a:gd name="T84" fmla="*/ 2147482474 w 198"/>
                <a:gd name="T85" fmla="*/ 2147482332 h 326"/>
                <a:gd name="T86" fmla="*/ 2147482474 w 198"/>
                <a:gd name="T87" fmla="*/ 2147482332 h 326"/>
                <a:gd name="T88" fmla="*/ 2147482474 w 198"/>
                <a:gd name="T89" fmla="*/ 2147482332 h 326"/>
                <a:gd name="T90" fmla="*/ 0 w 198"/>
                <a:gd name="T91" fmla="*/ 2147482332 h 3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8"/>
                <a:gd name="T139" fmla="*/ 0 h 326"/>
                <a:gd name="T140" fmla="*/ 198 w 198"/>
                <a:gd name="T141" fmla="*/ 326 h 3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8" h="326">
                  <a:moveTo>
                    <a:pt x="2" y="220"/>
                  </a:moveTo>
                  <a:lnTo>
                    <a:pt x="2" y="208"/>
                  </a:lnTo>
                  <a:lnTo>
                    <a:pt x="6" y="198"/>
                  </a:lnTo>
                  <a:lnTo>
                    <a:pt x="10" y="192"/>
                  </a:lnTo>
                  <a:lnTo>
                    <a:pt x="20" y="190"/>
                  </a:lnTo>
                  <a:lnTo>
                    <a:pt x="20" y="184"/>
                  </a:lnTo>
                  <a:lnTo>
                    <a:pt x="24" y="178"/>
                  </a:lnTo>
                  <a:lnTo>
                    <a:pt x="28" y="174"/>
                  </a:lnTo>
                  <a:lnTo>
                    <a:pt x="30" y="170"/>
                  </a:lnTo>
                  <a:lnTo>
                    <a:pt x="28" y="152"/>
                  </a:lnTo>
                  <a:lnTo>
                    <a:pt x="26" y="134"/>
                  </a:lnTo>
                  <a:lnTo>
                    <a:pt x="28" y="128"/>
                  </a:lnTo>
                  <a:lnTo>
                    <a:pt x="30" y="122"/>
                  </a:lnTo>
                  <a:lnTo>
                    <a:pt x="28" y="114"/>
                  </a:lnTo>
                  <a:lnTo>
                    <a:pt x="24" y="108"/>
                  </a:lnTo>
                  <a:lnTo>
                    <a:pt x="20" y="104"/>
                  </a:lnTo>
                  <a:lnTo>
                    <a:pt x="20" y="98"/>
                  </a:lnTo>
                  <a:lnTo>
                    <a:pt x="20" y="94"/>
                  </a:lnTo>
                  <a:lnTo>
                    <a:pt x="24" y="92"/>
                  </a:lnTo>
                  <a:lnTo>
                    <a:pt x="32" y="88"/>
                  </a:lnTo>
                  <a:lnTo>
                    <a:pt x="28" y="82"/>
                  </a:lnTo>
                  <a:lnTo>
                    <a:pt x="26" y="76"/>
                  </a:lnTo>
                  <a:lnTo>
                    <a:pt x="28" y="76"/>
                  </a:lnTo>
                  <a:lnTo>
                    <a:pt x="34" y="78"/>
                  </a:lnTo>
                  <a:lnTo>
                    <a:pt x="44" y="80"/>
                  </a:lnTo>
                  <a:lnTo>
                    <a:pt x="46" y="68"/>
                  </a:lnTo>
                  <a:lnTo>
                    <a:pt x="50" y="66"/>
                  </a:lnTo>
                  <a:lnTo>
                    <a:pt x="52" y="62"/>
                  </a:lnTo>
                  <a:lnTo>
                    <a:pt x="56" y="62"/>
                  </a:lnTo>
                  <a:lnTo>
                    <a:pt x="60" y="58"/>
                  </a:lnTo>
                  <a:lnTo>
                    <a:pt x="62" y="52"/>
                  </a:lnTo>
                  <a:lnTo>
                    <a:pt x="64" y="46"/>
                  </a:lnTo>
                  <a:lnTo>
                    <a:pt x="66" y="36"/>
                  </a:lnTo>
                  <a:lnTo>
                    <a:pt x="68" y="32"/>
                  </a:lnTo>
                  <a:lnTo>
                    <a:pt x="72" y="28"/>
                  </a:lnTo>
                  <a:lnTo>
                    <a:pt x="78" y="26"/>
                  </a:lnTo>
                  <a:lnTo>
                    <a:pt x="86" y="26"/>
                  </a:lnTo>
                  <a:lnTo>
                    <a:pt x="88" y="22"/>
                  </a:lnTo>
                  <a:lnTo>
                    <a:pt x="92" y="20"/>
                  </a:lnTo>
                  <a:lnTo>
                    <a:pt x="106" y="16"/>
                  </a:lnTo>
                  <a:lnTo>
                    <a:pt x="118" y="10"/>
                  </a:lnTo>
                  <a:lnTo>
                    <a:pt x="128" y="4"/>
                  </a:lnTo>
                  <a:lnTo>
                    <a:pt x="134" y="2"/>
                  </a:lnTo>
                  <a:lnTo>
                    <a:pt x="138" y="0"/>
                  </a:lnTo>
                  <a:lnTo>
                    <a:pt x="138" y="8"/>
                  </a:lnTo>
                  <a:lnTo>
                    <a:pt x="134" y="12"/>
                  </a:lnTo>
                  <a:lnTo>
                    <a:pt x="130" y="16"/>
                  </a:lnTo>
                  <a:lnTo>
                    <a:pt x="128" y="20"/>
                  </a:lnTo>
                  <a:lnTo>
                    <a:pt x="118" y="30"/>
                  </a:lnTo>
                  <a:lnTo>
                    <a:pt x="106" y="44"/>
                  </a:lnTo>
                  <a:lnTo>
                    <a:pt x="102" y="52"/>
                  </a:lnTo>
                  <a:lnTo>
                    <a:pt x="100" y="60"/>
                  </a:lnTo>
                  <a:lnTo>
                    <a:pt x="102" y="66"/>
                  </a:lnTo>
                  <a:lnTo>
                    <a:pt x="106" y="68"/>
                  </a:lnTo>
                  <a:lnTo>
                    <a:pt x="108" y="74"/>
                  </a:lnTo>
                  <a:lnTo>
                    <a:pt x="110" y="78"/>
                  </a:lnTo>
                  <a:lnTo>
                    <a:pt x="114" y="82"/>
                  </a:lnTo>
                  <a:lnTo>
                    <a:pt x="116" y="88"/>
                  </a:lnTo>
                  <a:lnTo>
                    <a:pt x="112" y="94"/>
                  </a:lnTo>
                  <a:lnTo>
                    <a:pt x="110" y="98"/>
                  </a:lnTo>
                  <a:lnTo>
                    <a:pt x="112" y="102"/>
                  </a:lnTo>
                  <a:lnTo>
                    <a:pt x="116" y="106"/>
                  </a:lnTo>
                  <a:lnTo>
                    <a:pt x="120" y="108"/>
                  </a:lnTo>
                  <a:lnTo>
                    <a:pt x="126" y="110"/>
                  </a:lnTo>
                  <a:lnTo>
                    <a:pt x="140" y="112"/>
                  </a:lnTo>
                  <a:lnTo>
                    <a:pt x="152" y="114"/>
                  </a:lnTo>
                  <a:lnTo>
                    <a:pt x="154" y="120"/>
                  </a:lnTo>
                  <a:lnTo>
                    <a:pt x="158" y="124"/>
                  </a:lnTo>
                  <a:lnTo>
                    <a:pt x="164" y="128"/>
                  </a:lnTo>
                  <a:lnTo>
                    <a:pt x="170" y="128"/>
                  </a:lnTo>
                  <a:lnTo>
                    <a:pt x="178" y="128"/>
                  </a:lnTo>
                  <a:lnTo>
                    <a:pt x="184" y="126"/>
                  </a:lnTo>
                  <a:lnTo>
                    <a:pt x="190" y="124"/>
                  </a:lnTo>
                  <a:lnTo>
                    <a:pt x="198" y="124"/>
                  </a:lnTo>
                  <a:lnTo>
                    <a:pt x="190" y="142"/>
                  </a:lnTo>
                  <a:lnTo>
                    <a:pt x="188" y="152"/>
                  </a:lnTo>
                  <a:lnTo>
                    <a:pt x="186" y="160"/>
                  </a:lnTo>
                  <a:lnTo>
                    <a:pt x="188" y="166"/>
                  </a:lnTo>
                  <a:lnTo>
                    <a:pt x="192" y="170"/>
                  </a:lnTo>
                  <a:lnTo>
                    <a:pt x="194" y="174"/>
                  </a:lnTo>
                  <a:lnTo>
                    <a:pt x="196" y="180"/>
                  </a:lnTo>
                  <a:lnTo>
                    <a:pt x="196" y="182"/>
                  </a:lnTo>
                  <a:lnTo>
                    <a:pt x="194" y="186"/>
                  </a:lnTo>
                  <a:lnTo>
                    <a:pt x="192" y="188"/>
                  </a:lnTo>
                  <a:lnTo>
                    <a:pt x="192" y="192"/>
                  </a:lnTo>
                  <a:lnTo>
                    <a:pt x="194" y="196"/>
                  </a:lnTo>
                  <a:lnTo>
                    <a:pt x="198" y="204"/>
                  </a:lnTo>
                  <a:lnTo>
                    <a:pt x="184" y="212"/>
                  </a:lnTo>
                  <a:lnTo>
                    <a:pt x="172" y="214"/>
                  </a:lnTo>
                  <a:lnTo>
                    <a:pt x="160" y="216"/>
                  </a:lnTo>
                  <a:lnTo>
                    <a:pt x="152" y="220"/>
                  </a:lnTo>
                  <a:lnTo>
                    <a:pt x="156" y="220"/>
                  </a:lnTo>
                  <a:lnTo>
                    <a:pt x="158" y="222"/>
                  </a:lnTo>
                  <a:lnTo>
                    <a:pt x="160" y="226"/>
                  </a:lnTo>
                  <a:lnTo>
                    <a:pt x="164" y="228"/>
                  </a:lnTo>
                  <a:lnTo>
                    <a:pt x="164" y="236"/>
                  </a:lnTo>
                  <a:lnTo>
                    <a:pt x="158" y="236"/>
                  </a:lnTo>
                  <a:lnTo>
                    <a:pt x="154" y="238"/>
                  </a:lnTo>
                  <a:lnTo>
                    <a:pt x="150" y="242"/>
                  </a:lnTo>
                  <a:lnTo>
                    <a:pt x="148" y="246"/>
                  </a:lnTo>
                  <a:lnTo>
                    <a:pt x="150" y="252"/>
                  </a:lnTo>
                  <a:lnTo>
                    <a:pt x="154" y="258"/>
                  </a:lnTo>
                  <a:lnTo>
                    <a:pt x="158" y="264"/>
                  </a:lnTo>
                  <a:lnTo>
                    <a:pt x="160" y="270"/>
                  </a:lnTo>
                  <a:lnTo>
                    <a:pt x="158" y="296"/>
                  </a:lnTo>
                  <a:lnTo>
                    <a:pt x="154" y="326"/>
                  </a:lnTo>
                  <a:lnTo>
                    <a:pt x="146" y="322"/>
                  </a:lnTo>
                  <a:lnTo>
                    <a:pt x="142" y="320"/>
                  </a:lnTo>
                  <a:lnTo>
                    <a:pt x="140" y="316"/>
                  </a:lnTo>
                  <a:lnTo>
                    <a:pt x="142" y="312"/>
                  </a:lnTo>
                  <a:lnTo>
                    <a:pt x="146" y="308"/>
                  </a:lnTo>
                  <a:lnTo>
                    <a:pt x="148" y="304"/>
                  </a:lnTo>
                  <a:lnTo>
                    <a:pt x="150" y="298"/>
                  </a:lnTo>
                  <a:lnTo>
                    <a:pt x="144" y="294"/>
                  </a:lnTo>
                  <a:lnTo>
                    <a:pt x="136" y="292"/>
                  </a:lnTo>
                  <a:lnTo>
                    <a:pt x="132" y="294"/>
                  </a:lnTo>
                  <a:lnTo>
                    <a:pt x="132" y="298"/>
                  </a:lnTo>
                  <a:lnTo>
                    <a:pt x="128" y="294"/>
                  </a:lnTo>
                  <a:lnTo>
                    <a:pt x="124" y="292"/>
                  </a:lnTo>
                  <a:lnTo>
                    <a:pt x="122" y="292"/>
                  </a:lnTo>
                  <a:lnTo>
                    <a:pt x="118" y="294"/>
                  </a:lnTo>
                  <a:lnTo>
                    <a:pt x="116" y="296"/>
                  </a:lnTo>
                  <a:lnTo>
                    <a:pt x="114" y="296"/>
                  </a:lnTo>
                  <a:lnTo>
                    <a:pt x="98" y="296"/>
                  </a:lnTo>
                  <a:lnTo>
                    <a:pt x="96" y="288"/>
                  </a:lnTo>
                  <a:lnTo>
                    <a:pt x="92" y="280"/>
                  </a:lnTo>
                  <a:lnTo>
                    <a:pt x="88" y="274"/>
                  </a:lnTo>
                  <a:lnTo>
                    <a:pt x="82" y="266"/>
                  </a:lnTo>
                  <a:lnTo>
                    <a:pt x="74" y="260"/>
                  </a:lnTo>
                  <a:lnTo>
                    <a:pt x="68" y="256"/>
                  </a:lnTo>
                  <a:lnTo>
                    <a:pt x="62" y="252"/>
                  </a:lnTo>
                  <a:lnTo>
                    <a:pt x="56" y="252"/>
                  </a:lnTo>
                  <a:lnTo>
                    <a:pt x="54" y="248"/>
                  </a:lnTo>
                  <a:lnTo>
                    <a:pt x="56" y="246"/>
                  </a:lnTo>
                  <a:lnTo>
                    <a:pt x="40" y="242"/>
                  </a:lnTo>
                  <a:lnTo>
                    <a:pt x="24" y="236"/>
                  </a:lnTo>
                  <a:lnTo>
                    <a:pt x="10" y="228"/>
                  </a:lnTo>
                  <a:lnTo>
                    <a:pt x="0" y="220"/>
                  </a:lnTo>
                  <a:lnTo>
                    <a:pt x="2" y="220"/>
                  </a:lnTo>
                  <a:close/>
                </a:path>
              </a:pathLst>
            </a:custGeom>
            <a:solidFill>
              <a:srgbClr val="C0C0C0"/>
            </a:solidFill>
            <a:ln w="12700">
              <a:solidFill>
                <a:schemeClr val="bg1"/>
              </a:solidFill>
              <a:round/>
              <a:headEnd/>
              <a:tailEnd/>
            </a:ln>
          </p:spPr>
          <p:txBody>
            <a:bodyPr/>
            <a:lstStyle/>
            <a:p>
              <a:endParaRPr lang="en-GB"/>
            </a:p>
          </p:txBody>
        </p:sp>
        <p:sp>
          <p:nvSpPr>
            <p:cNvPr id="55622" name="Freeform 35"/>
            <p:cNvSpPr>
              <a:spLocks/>
            </p:cNvSpPr>
            <p:nvPr/>
          </p:nvSpPr>
          <p:spPr bwMode="auto">
            <a:xfrm>
              <a:off x="1141" y="2405"/>
              <a:ext cx="94" cy="124"/>
            </a:xfrm>
            <a:custGeom>
              <a:avLst/>
              <a:gdLst>
                <a:gd name="T0" fmla="*/ 2147482439 w 94"/>
                <a:gd name="T1" fmla="*/ 2147482607 h 124"/>
                <a:gd name="T2" fmla="*/ 2147482439 w 94"/>
                <a:gd name="T3" fmla="*/ 2147482607 h 124"/>
                <a:gd name="T4" fmla="*/ 2147482439 w 94"/>
                <a:gd name="T5" fmla="*/ 2147482607 h 124"/>
                <a:gd name="T6" fmla="*/ 2147482439 w 94"/>
                <a:gd name="T7" fmla="*/ 2147482607 h 124"/>
                <a:gd name="T8" fmla="*/ 2147482439 w 94"/>
                <a:gd name="T9" fmla="*/ 2147482607 h 124"/>
                <a:gd name="T10" fmla="*/ 2147482439 w 94"/>
                <a:gd name="T11" fmla="*/ 2147482607 h 124"/>
                <a:gd name="T12" fmla="*/ 2147482439 w 94"/>
                <a:gd name="T13" fmla="*/ 2147482607 h 124"/>
                <a:gd name="T14" fmla="*/ 2147482439 w 94"/>
                <a:gd name="T15" fmla="*/ 2147482607 h 124"/>
                <a:gd name="T16" fmla="*/ 2147482439 w 94"/>
                <a:gd name="T17" fmla="*/ 2147482607 h 124"/>
                <a:gd name="T18" fmla="*/ 2147482439 w 94"/>
                <a:gd name="T19" fmla="*/ 2147482607 h 124"/>
                <a:gd name="T20" fmla="*/ 2147482439 w 94"/>
                <a:gd name="T21" fmla="*/ 2147482607 h 124"/>
                <a:gd name="T22" fmla="*/ 2147482439 w 94"/>
                <a:gd name="T23" fmla="*/ 2147482607 h 124"/>
                <a:gd name="T24" fmla="*/ 2147482439 w 94"/>
                <a:gd name="T25" fmla="*/ 2147482607 h 124"/>
                <a:gd name="T26" fmla="*/ 2147482439 w 94"/>
                <a:gd name="T27" fmla="*/ 2147482607 h 124"/>
                <a:gd name="T28" fmla="*/ 2147482439 w 94"/>
                <a:gd name="T29" fmla="*/ 2147482607 h 124"/>
                <a:gd name="T30" fmla="*/ 2147482439 w 94"/>
                <a:gd name="T31" fmla="*/ 2147482607 h 124"/>
                <a:gd name="T32" fmla="*/ 2147482439 w 94"/>
                <a:gd name="T33" fmla="*/ 2147482607 h 124"/>
                <a:gd name="T34" fmla="*/ 2147482439 w 94"/>
                <a:gd name="T35" fmla="*/ 2147482607 h 124"/>
                <a:gd name="T36" fmla="*/ 2147482439 w 94"/>
                <a:gd name="T37" fmla="*/ 2147482607 h 124"/>
                <a:gd name="T38" fmla="*/ 2147482439 w 94"/>
                <a:gd name="T39" fmla="*/ 2147482607 h 124"/>
                <a:gd name="T40" fmla="*/ 2147482439 w 94"/>
                <a:gd name="T41" fmla="*/ 2147482607 h 124"/>
                <a:gd name="T42" fmla="*/ 2147482439 w 94"/>
                <a:gd name="T43" fmla="*/ 2147482607 h 124"/>
                <a:gd name="T44" fmla="*/ 2147482439 w 94"/>
                <a:gd name="T45" fmla="*/ 2147482607 h 124"/>
                <a:gd name="T46" fmla="*/ 2147482439 w 94"/>
                <a:gd name="T47" fmla="*/ 2147482607 h 124"/>
                <a:gd name="T48" fmla="*/ 2147482439 w 94"/>
                <a:gd name="T49" fmla="*/ 2147482607 h 124"/>
                <a:gd name="T50" fmla="*/ 2147482439 w 94"/>
                <a:gd name="T51" fmla="*/ 2147482607 h 124"/>
                <a:gd name="T52" fmla="*/ 2147482439 w 94"/>
                <a:gd name="T53" fmla="*/ 0 h 124"/>
                <a:gd name="T54" fmla="*/ 2147482439 w 94"/>
                <a:gd name="T55" fmla="*/ 0 h 124"/>
                <a:gd name="T56" fmla="*/ 2147482439 w 94"/>
                <a:gd name="T57" fmla="*/ 0 h 124"/>
                <a:gd name="T58" fmla="*/ 2147482439 w 94"/>
                <a:gd name="T59" fmla="*/ 2147482607 h 124"/>
                <a:gd name="T60" fmla="*/ 2147482439 w 94"/>
                <a:gd name="T61" fmla="*/ 2147482607 h 124"/>
                <a:gd name="T62" fmla="*/ 2147482439 w 94"/>
                <a:gd name="T63" fmla="*/ 2147482607 h 124"/>
                <a:gd name="T64" fmla="*/ 2147482439 w 94"/>
                <a:gd name="T65" fmla="*/ 2147482607 h 124"/>
                <a:gd name="T66" fmla="*/ 2147482439 w 94"/>
                <a:gd name="T67" fmla="*/ 2147482607 h 124"/>
                <a:gd name="T68" fmla="*/ 2147482439 w 94"/>
                <a:gd name="T69" fmla="*/ 2147482607 h 124"/>
                <a:gd name="T70" fmla="*/ 0 w 94"/>
                <a:gd name="T71" fmla="*/ 2147482607 h 124"/>
                <a:gd name="T72" fmla="*/ 2147482439 w 94"/>
                <a:gd name="T73" fmla="*/ 2147482607 h 124"/>
                <a:gd name="T74" fmla="*/ 2147482439 w 94"/>
                <a:gd name="T75" fmla="*/ 2147482607 h 124"/>
                <a:gd name="T76" fmla="*/ 2147482439 w 94"/>
                <a:gd name="T77" fmla="*/ 2147482607 h 124"/>
                <a:gd name="T78" fmla="*/ 2147482439 w 94"/>
                <a:gd name="T79" fmla="*/ 2147482607 h 124"/>
                <a:gd name="T80" fmla="*/ 2147482439 w 94"/>
                <a:gd name="T81" fmla="*/ 2147482607 h 124"/>
                <a:gd name="T82" fmla="*/ 2147482439 w 94"/>
                <a:gd name="T83" fmla="*/ 2147482607 h 124"/>
                <a:gd name="T84" fmla="*/ 2147482439 w 94"/>
                <a:gd name="T85" fmla="*/ 2147482607 h 124"/>
                <a:gd name="T86" fmla="*/ 2147482439 w 94"/>
                <a:gd name="T87" fmla="*/ 2147482607 h 124"/>
                <a:gd name="T88" fmla="*/ 2147482439 w 94"/>
                <a:gd name="T89" fmla="*/ 2147482607 h 124"/>
                <a:gd name="T90" fmla="*/ 2147482439 w 94"/>
                <a:gd name="T91" fmla="*/ 2147482607 h 1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4"/>
                <a:gd name="T139" fmla="*/ 0 h 124"/>
                <a:gd name="T140" fmla="*/ 94 w 94"/>
                <a:gd name="T141" fmla="*/ 124 h 1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4" h="124">
                  <a:moveTo>
                    <a:pt x="12" y="88"/>
                  </a:moveTo>
                  <a:lnTo>
                    <a:pt x="10" y="94"/>
                  </a:lnTo>
                  <a:lnTo>
                    <a:pt x="12" y="96"/>
                  </a:lnTo>
                  <a:lnTo>
                    <a:pt x="12" y="102"/>
                  </a:lnTo>
                  <a:lnTo>
                    <a:pt x="10" y="106"/>
                  </a:lnTo>
                  <a:lnTo>
                    <a:pt x="8" y="110"/>
                  </a:lnTo>
                  <a:lnTo>
                    <a:pt x="20" y="118"/>
                  </a:lnTo>
                  <a:lnTo>
                    <a:pt x="32" y="124"/>
                  </a:lnTo>
                  <a:lnTo>
                    <a:pt x="36" y="122"/>
                  </a:lnTo>
                  <a:lnTo>
                    <a:pt x="38" y="118"/>
                  </a:lnTo>
                  <a:lnTo>
                    <a:pt x="44" y="106"/>
                  </a:lnTo>
                  <a:lnTo>
                    <a:pt x="50" y="92"/>
                  </a:lnTo>
                  <a:lnTo>
                    <a:pt x="54" y="88"/>
                  </a:lnTo>
                  <a:lnTo>
                    <a:pt x="60" y="84"/>
                  </a:lnTo>
                  <a:lnTo>
                    <a:pt x="72" y="76"/>
                  </a:lnTo>
                  <a:lnTo>
                    <a:pt x="84" y="68"/>
                  </a:lnTo>
                  <a:lnTo>
                    <a:pt x="90" y="56"/>
                  </a:lnTo>
                  <a:lnTo>
                    <a:pt x="92" y="50"/>
                  </a:lnTo>
                  <a:lnTo>
                    <a:pt x="92" y="42"/>
                  </a:lnTo>
                  <a:lnTo>
                    <a:pt x="94" y="40"/>
                  </a:lnTo>
                  <a:lnTo>
                    <a:pt x="92" y="32"/>
                  </a:lnTo>
                  <a:lnTo>
                    <a:pt x="90" y="28"/>
                  </a:lnTo>
                  <a:lnTo>
                    <a:pt x="92" y="26"/>
                  </a:lnTo>
                  <a:lnTo>
                    <a:pt x="76" y="22"/>
                  </a:lnTo>
                  <a:lnTo>
                    <a:pt x="60" y="16"/>
                  </a:lnTo>
                  <a:lnTo>
                    <a:pt x="46" y="8"/>
                  </a:lnTo>
                  <a:lnTo>
                    <a:pt x="36" y="0"/>
                  </a:lnTo>
                  <a:lnTo>
                    <a:pt x="30" y="0"/>
                  </a:lnTo>
                  <a:lnTo>
                    <a:pt x="22" y="0"/>
                  </a:lnTo>
                  <a:lnTo>
                    <a:pt x="16" y="4"/>
                  </a:lnTo>
                  <a:lnTo>
                    <a:pt x="14" y="8"/>
                  </a:lnTo>
                  <a:lnTo>
                    <a:pt x="14" y="12"/>
                  </a:lnTo>
                  <a:lnTo>
                    <a:pt x="12" y="24"/>
                  </a:lnTo>
                  <a:lnTo>
                    <a:pt x="6" y="40"/>
                  </a:lnTo>
                  <a:lnTo>
                    <a:pt x="2" y="54"/>
                  </a:lnTo>
                  <a:lnTo>
                    <a:pt x="0" y="66"/>
                  </a:lnTo>
                  <a:lnTo>
                    <a:pt x="4" y="72"/>
                  </a:lnTo>
                  <a:lnTo>
                    <a:pt x="6" y="74"/>
                  </a:lnTo>
                  <a:lnTo>
                    <a:pt x="10" y="74"/>
                  </a:lnTo>
                  <a:lnTo>
                    <a:pt x="16" y="72"/>
                  </a:lnTo>
                  <a:lnTo>
                    <a:pt x="20" y="68"/>
                  </a:lnTo>
                  <a:lnTo>
                    <a:pt x="20" y="76"/>
                  </a:lnTo>
                  <a:lnTo>
                    <a:pt x="20" y="82"/>
                  </a:lnTo>
                  <a:lnTo>
                    <a:pt x="14" y="88"/>
                  </a:lnTo>
                  <a:lnTo>
                    <a:pt x="8" y="90"/>
                  </a:lnTo>
                  <a:lnTo>
                    <a:pt x="12" y="88"/>
                  </a:lnTo>
                  <a:close/>
                </a:path>
              </a:pathLst>
            </a:custGeom>
            <a:solidFill>
              <a:srgbClr val="C0C0C0"/>
            </a:solidFill>
            <a:ln w="12700">
              <a:solidFill>
                <a:schemeClr val="bg1"/>
              </a:solidFill>
              <a:round/>
              <a:headEnd/>
              <a:tailEnd/>
            </a:ln>
          </p:spPr>
          <p:txBody>
            <a:bodyPr/>
            <a:lstStyle/>
            <a:p>
              <a:endParaRPr lang="en-GB"/>
            </a:p>
          </p:txBody>
        </p:sp>
        <p:sp>
          <p:nvSpPr>
            <p:cNvPr id="55623" name="Freeform 36"/>
            <p:cNvSpPr>
              <a:spLocks/>
            </p:cNvSpPr>
            <p:nvPr/>
          </p:nvSpPr>
          <p:spPr bwMode="auto">
            <a:xfrm>
              <a:off x="1137" y="2437"/>
              <a:ext cx="225" cy="358"/>
            </a:xfrm>
            <a:custGeom>
              <a:avLst/>
              <a:gdLst>
                <a:gd name="T0" fmla="*/ 2147483647 w 224"/>
                <a:gd name="T1" fmla="*/ 2147482404 h 358"/>
                <a:gd name="T2" fmla="*/ 2147483647 w 224"/>
                <a:gd name="T3" fmla="*/ 2147482404 h 358"/>
                <a:gd name="T4" fmla="*/ 2147483647 w 224"/>
                <a:gd name="T5" fmla="*/ 2147482404 h 358"/>
                <a:gd name="T6" fmla="*/ 2147483647 w 224"/>
                <a:gd name="T7" fmla="*/ 2147482404 h 358"/>
                <a:gd name="T8" fmla="*/ 2147483647 w 224"/>
                <a:gd name="T9" fmla="*/ 2147482404 h 358"/>
                <a:gd name="T10" fmla="*/ 2147483647 w 224"/>
                <a:gd name="T11" fmla="*/ 2147482404 h 358"/>
                <a:gd name="T12" fmla="*/ 2147483647 w 224"/>
                <a:gd name="T13" fmla="*/ 2147482404 h 358"/>
                <a:gd name="T14" fmla="*/ 2147483647 w 224"/>
                <a:gd name="T15" fmla="*/ 2147482404 h 358"/>
                <a:gd name="T16" fmla="*/ 0 w 224"/>
                <a:gd name="T17" fmla="*/ 2147482404 h 358"/>
                <a:gd name="T18" fmla="*/ 2147483647 w 224"/>
                <a:gd name="T19" fmla="*/ 2147482404 h 358"/>
                <a:gd name="T20" fmla="*/ 2147483647 w 224"/>
                <a:gd name="T21" fmla="*/ 2147482404 h 358"/>
                <a:gd name="T22" fmla="*/ 2147483647 w 224"/>
                <a:gd name="T23" fmla="*/ 2147482404 h 358"/>
                <a:gd name="T24" fmla="*/ 2147483647 w 224"/>
                <a:gd name="T25" fmla="*/ 2147482404 h 358"/>
                <a:gd name="T26" fmla="*/ 2147483647 w 224"/>
                <a:gd name="T27" fmla="*/ 2147482404 h 358"/>
                <a:gd name="T28" fmla="*/ 2147483647 w 224"/>
                <a:gd name="T29" fmla="*/ 2147482404 h 358"/>
                <a:gd name="T30" fmla="*/ 2147483647 w 224"/>
                <a:gd name="T31" fmla="*/ 2147482404 h 358"/>
                <a:gd name="T32" fmla="*/ 2147483647 w 224"/>
                <a:gd name="T33" fmla="*/ 0 h 358"/>
                <a:gd name="T34" fmla="*/ 2147483647 w 224"/>
                <a:gd name="T35" fmla="*/ 2147482404 h 358"/>
                <a:gd name="T36" fmla="*/ 2147483647 w 224"/>
                <a:gd name="T37" fmla="*/ 2147482404 h 358"/>
                <a:gd name="T38" fmla="*/ 2147483647 w 224"/>
                <a:gd name="T39" fmla="*/ 2147482404 h 358"/>
                <a:gd name="T40" fmla="*/ 2147483647 w 224"/>
                <a:gd name="T41" fmla="*/ 2147482404 h 358"/>
                <a:gd name="T42" fmla="*/ 2147483647 w 224"/>
                <a:gd name="T43" fmla="*/ 2147482404 h 358"/>
                <a:gd name="T44" fmla="*/ 2147483647 w 224"/>
                <a:gd name="T45" fmla="*/ 2147482404 h 358"/>
                <a:gd name="T46" fmla="*/ 2147483647 w 224"/>
                <a:gd name="T47" fmla="*/ 2147482404 h 358"/>
                <a:gd name="T48" fmla="*/ 2147483647 w 224"/>
                <a:gd name="T49" fmla="*/ 2147482404 h 358"/>
                <a:gd name="T50" fmla="*/ 2147483647 w 224"/>
                <a:gd name="T51" fmla="*/ 2147482404 h 358"/>
                <a:gd name="T52" fmla="*/ 2147483647 w 224"/>
                <a:gd name="T53" fmla="*/ 2147482404 h 358"/>
                <a:gd name="T54" fmla="*/ 2147483647 w 224"/>
                <a:gd name="T55" fmla="*/ 2147482404 h 358"/>
                <a:gd name="T56" fmla="*/ 2147483647 w 224"/>
                <a:gd name="T57" fmla="*/ 2147482404 h 358"/>
                <a:gd name="T58" fmla="*/ 2147483647 w 224"/>
                <a:gd name="T59" fmla="*/ 2147482404 h 358"/>
                <a:gd name="T60" fmla="*/ 2147483647 w 224"/>
                <a:gd name="T61" fmla="*/ 2147482404 h 358"/>
                <a:gd name="T62" fmla="*/ 2147483647 w 224"/>
                <a:gd name="T63" fmla="*/ 2147482404 h 358"/>
                <a:gd name="T64" fmla="*/ 2147483647 w 224"/>
                <a:gd name="T65" fmla="*/ 2147482404 h 358"/>
                <a:gd name="T66" fmla="*/ 2147483647 w 224"/>
                <a:gd name="T67" fmla="*/ 2147482404 h 358"/>
                <a:gd name="T68" fmla="*/ 2147483647 w 224"/>
                <a:gd name="T69" fmla="*/ 2147482404 h 358"/>
                <a:gd name="T70" fmla="*/ 2147483647 w 224"/>
                <a:gd name="T71" fmla="*/ 2147482404 h 358"/>
                <a:gd name="T72" fmla="*/ 2147483647 w 224"/>
                <a:gd name="T73" fmla="*/ 2147482404 h 358"/>
                <a:gd name="T74" fmla="*/ 2147483647 w 224"/>
                <a:gd name="T75" fmla="*/ 2147482404 h 358"/>
                <a:gd name="T76" fmla="*/ 2147483647 w 224"/>
                <a:gd name="T77" fmla="*/ 2147482404 h 358"/>
                <a:gd name="T78" fmla="*/ 2147483647 w 224"/>
                <a:gd name="T79" fmla="*/ 2147482404 h 358"/>
                <a:gd name="T80" fmla="*/ 2147483647 w 224"/>
                <a:gd name="T81" fmla="*/ 2147482404 h 358"/>
                <a:gd name="T82" fmla="*/ 2147483647 w 224"/>
                <a:gd name="T83" fmla="*/ 2147482404 h 358"/>
                <a:gd name="T84" fmla="*/ 2147483647 w 224"/>
                <a:gd name="T85" fmla="*/ 2147482404 h 3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358"/>
                <a:gd name="T131" fmla="*/ 224 w 224"/>
                <a:gd name="T132" fmla="*/ 358 h 3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358">
                  <a:moveTo>
                    <a:pt x="200" y="358"/>
                  </a:moveTo>
                  <a:lnTo>
                    <a:pt x="194" y="348"/>
                  </a:lnTo>
                  <a:lnTo>
                    <a:pt x="186" y="340"/>
                  </a:lnTo>
                  <a:lnTo>
                    <a:pt x="166" y="322"/>
                  </a:lnTo>
                  <a:lnTo>
                    <a:pt x="156" y="316"/>
                  </a:lnTo>
                  <a:lnTo>
                    <a:pt x="146" y="312"/>
                  </a:lnTo>
                  <a:lnTo>
                    <a:pt x="126" y="302"/>
                  </a:lnTo>
                  <a:lnTo>
                    <a:pt x="116" y="296"/>
                  </a:lnTo>
                  <a:lnTo>
                    <a:pt x="106" y="288"/>
                  </a:lnTo>
                  <a:lnTo>
                    <a:pt x="100" y="280"/>
                  </a:lnTo>
                  <a:lnTo>
                    <a:pt x="96" y="272"/>
                  </a:lnTo>
                  <a:lnTo>
                    <a:pt x="86" y="248"/>
                  </a:lnTo>
                  <a:lnTo>
                    <a:pt x="76" y="228"/>
                  </a:lnTo>
                  <a:lnTo>
                    <a:pt x="66" y="208"/>
                  </a:lnTo>
                  <a:lnTo>
                    <a:pt x="56" y="186"/>
                  </a:lnTo>
                  <a:lnTo>
                    <a:pt x="50" y="170"/>
                  </a:lnTo>
                  <a:lnTo>
                    <a:pt x="42" y="156"/>
                  </a:lnTo>
                  <a:lnTo>
                    <a:pt x="34" y="142"/>
                  </a:lnTo>
                  <a:lnTo>
                    <a:pt x="26" y="126"/>
                  </a:lnTo>
                  <a:lnTo>
                    <a:pt x="24" y="122"/>
                  </a:lnTo>
                  <a:lnTo>
                    <a:pt x="20" y="120"/>
                  </a:lnTo>
                  <a:lnTo>
                    <a:pt x="12" y="116"/>
                  </a:lnTo>
                  <a:lnTo>
                    <a:pt x="4" y="114"/>
                  </a:lnTo>
                  <a:lnTo>
                    <a:pt x="2" y="110"/>
                  </a:lnTo>
                  <a:lnTo>
                    <a:pt x="0" y="106"/>
                  </a:lnTo>
                  <a:lnTo>
                    <a:pt x="0" y="88"/>
                  </a:lnTo>
                  <a:lnTo>
                    <a:pt x="0" y="70"/>
                  </a:lnTo>
                  <a:lnTo>
                    <a:pt x="2" y="68"/>
                  </a:lnTo>
                  <a:lnTo>
                    <a:pt x="4" y="64"/>
                  </a:lnTo>
                  <a:lnTo>
                    <a:pt x="12" y="58"/>
                  </a:lnTo>
                  <a:lnTo>
                    <a:pt x="16" y="56"/>
                  </a:lnTo>
                  <a:lnTo>
                    <a:pt x="14" y="62"/>
                  </a:lnTo>
                  <a:lnTo>
                    <a:pt x="16" y="64"/>
                  </a:lnTo>
                  <a:lnTo>
                    <a:pt x="16" y="70"/>
                  </a:lnTo>
                  <a:lnTo>
                    <a:pt x="14" y="74"/>
                  </a:lnTo>
                  <a:lnTo>
                    <a:pt x="12" y="78"/>
                  </a:lnTo>
                  <a:lnTo>
                    <a:pt x="24" y="86"/>
                  </a:lnTo>
                  <a:lnTo>
                    <a:pt x="36" y="92"/>
                  </a:lnTo>
                  <a:lnTo>
                    <a:pt x="40" y="90"/>
                  </a:lnTo>
                  <a:lnTo>
                    <a:pt x="42" y="86"/>
                  </a:lnTo>
                  <a:lnTo>
                    <a:pt x="48" y="74"/>
                  </a:lnTo>
                  <a:lnTo>
                    <a:pt x="54" y="60"/>
                  </a:lnTo>
                  <a:lnTo>
                    <a:pt x="58" y="56"/>
                  </a:lnTo>
                  <a:lnTo>
                    <a:pt x="64" y="52"/>
                  </a:lnTo>
                  <a:lnTo>
                    <a:pt x="76" y="44"/>
                  </a:lnTo>
                  <a:lnTo>
                    <a:pt x="88" y="36"/>
                  </a:lnTo>
                  <a:lnTo>
                    <a:pt x="94" y="24"/>
                  </a:lnTo>
                  <a:lnTo>
                    <a:pt x="96" y="18"/>
                  </a:lnTo>
                  <a:lnTo>
                    <a:pt x="96" y="10"/>
                  </a:lnTo>
                  <a:lnTo>
                    <a:pt x="98" y="8"/>
                  </a:lnTo>
                  <a:lnTo>
                    <a:pt x="96" y="0"/>
                  </a:lnTo>
                  <a:lnTo>
                    <a:pt x="102" y="0"/>
                  </a:lnTo>
                  <a:lnTo>
                    <a:pt x="108" y="4"/>
                  </a:lnTo>
                  <a:lnTo>
                    <a:pt x="114" y="8"/>
                  </a:lnTo>
                  <a:lnTo>
                    <a:pt x="122" y="14"/>
                  </a:lnTo>
                  <a:lnTo>
                    <a:pt x="128" y="22"/>
                  </a:lnTo>
                  <a:lnTo>
                    <a:pt x="132" y="28"/>
                  </a:lnTo>
                  <a:lnTo>
                    <a:pt x="136" y="36"/>
                  </a:lnTo>
                  <a:lnTo>
                    <a:pt x="138" y="44"/>
                  </a:lnTo>
                  <a:lnTo>
                    <a:pt x="154" y="44"/>
                  </a:lnTo>
                  <a:lnTo>
                    <a:pt x="156" y="44"/>
                  </a:lnTo>
                  <a:lnTo>
                    <a:pt x="158" y="42"/>
                  </a:lnTo>
                  <a:lnTo>
                    <a:pt x="162" y="40"/>
                  </a:lnTo>
                  <a:lnTo>
                    <a:pt x="164" y="40"/>
                  </a:lnTo>
                  <a:lnTo>
                    <a:pt x="168" y="42"/>
                  </a:lnTo>
                  <a:lnTo>
                    <a:pt x="172" y="46"/>
                  </a:lnTo>
                  <a:lnTo>
                    <a:pt x="172" y="42"/>
                  </a:lnTo>
                  <a:lnTo>
                    <a:pt x="176" y="40"/>
                  </a:lnTo>
                  <a:lnTo>
                    <a:pt x="184" y="42"/>
                  </a:lnTo>
                  <a:lnTo>
                    <a:pt x="190" y="46"/>
                  </a:lnTo>
                  <a:lnTo>
                    <a:pt x="188" y="52"/>
                  </a:lnTo>
                  <a:lnTo>
                    <a:pt x="186" y="56"/>
                  </a:lnTo>
                  <a:lnTo>
                    <a:pt x="182" y="60"/>
                  </a:lnTo>
                  <a:lnTo>
                    <a:pt x="180" y="64"/>
                  </a:lnTo>
                  <a:lnTo>
                    <a:pt x="182" y="68"/>
                  </a:lnTo>
                  <a:lnTo>
                    <a:pt x="186" y="70"/>
                  </a:lnTo>
                  <a:lnTo>
                    <a:pt x="194" y="74"/>
                  </a:lnTo>
                  <a:lnTo>
                    <a:pt x="192" y="78"/>
                  </a:lnTo>
                  <a:lnTo>
                    <a:pt x="188" y="80"/>
                  </a:lnTo>
                  <a:lnTo>
                    <a:pt x="176" y="84"/>
                  </a:lnTo>
                  <a:lnTo>
                    <a:pt x="164" y="86"/>
                  </a:lnTo>
                  <a:lnTo>
                    <a:pt x="154" y="88"/>
                  </a:lnTo>
                  <a:lnTo>
                    <a:pt x="148" y="92"/>
                  </a:lnTo>
                  <a:lnTo>
                    <a:pt x="146" y="96"/>
                  </a:lnTo>
                  <a:lnTo>
                    <a:pt x="144" y="104"/>
                  </a:lnTo>
                  <a:lnTo>
                    <a:pt x="142" y="114"/>
                  </a:lnTo>
                  <a:lnTo>
                    <a:pt x="138" y="126"/>
                  </a:lnTo>
                  <a:lnTo>
                    <a:pt x="136" y="130"/>
                  </a:lnTo>
                  <a:lnTo>
                    <a:pt x="132" y="132"/>
                  </a:lnTo>
                  <a:lnTo>
                    <a:pt x="128" y="136"/>
                  </a:lnTo>
                  <a:lnTo>
                    <a:pt x="126" y="142"/>
                  </a:lnTo>
                  <a:lnTo>
                    <a:pt x="128" y="148"/>
                  </a:lnTo>
                  <a:lnTo>
                    <a:pt x="130" y="152"/>
                  </a:lnTo>
                  <a:lnTo>
                    <a:pt x="136" y="160"/>
                  </a:lnTo>
                  <a:lnTo>
                    <a:pt x="142" y="168"/>
                  </a:lnTo>
                  <a:lnTo>
                    <a:pt x="144" y="174"/>
                  </a:lnTo>
                  <a:lnTo>
                    <a:pt x="144" y="180"/>
                  </a:lnTo>
                  <a:lnTo>
                    <a:pt x="152" y="182"/>
                  </a:lnTo>
                  <a:lnTo>
                    <a:pt x="158" y="186"/>
                  </a:lnTo>
                  <a:lnTo>
                    <a:pt x="164" y="192"/>
                  </a:lnTo>
                  <a:lnTo>
                    <a:pt x="170" y="194"/>
                  </a:lnTo>
                  <a:lnTo>
                    <a:pt x="174" y="192"/>
                  </a:lnTo>
                  <a:lnTo>
                    <a:pt x="176" y="192"/>
                  </a:lnTo>
                  <a:lnTo>
                    <a:pt x="178" y="184"/>
                  </a:lnTo>
                  <a:lnTo>
                    <a:pt x="188" y="184"/>
                  </a:lnTo>
                  <a:lnTo>
                    <a:pt x="188" y="202"/>
                  </a:lnTo>
                  <a:lnTo>
                    <a:pt x="188" y="208"/>
                  </a:lnTo>
                  <a:lnTo>
                    <a:pt x="190" y="210"/>
                  </a:lnTo>
                  <a:lnTo>
                    <a:pt x="192" y="212"/>
                  </a:lnTo>
                  <a:lnTo>
                    <a:pt x="196" y="212"/>
                  </a:lnTo>
                  <a:lnTo>
                    <a:pt x="198" y="212"/>
                  </a:lnTo>
                  <a:lnTo>
                    <a:pt x="206" y="214"/>
                  </a:lnTo>
                  <a:lnTo>
                    <a:pt x="216" y="226"/>
                  </a:lnTo>
                  <a:lnTo>
                    <a:pt x="220" y="234"/>
                  </a:lnTo>
                  <a:lnTo>
                    <a:pt x="222" y="242"/>
                  </a:lnTo>
                  <a:lnTo>
                    <a:pt x="220" y="276"/>
                  </a:lnTo>
                  <a:lnTo>
                    <a:pt x="218" y="282"/>
                  </a:lnTo>
                  <a:lnTo>
                    <a:pt x="218" y="286"/>
                  </a:lnTo>
                  <a:lnTo>
                    <a:pt x="216" y="290"/>
                  </a:lnTo>
                  <a:lnTo>
                    <a:pt x="214" y="296"/>
                  </a:lnTo>
                  <a:lnTo>
                    <a:pt x="216" y="310"/>
                  </a:lnTo>
                  <a:lnTo>
                    <a:pt x="218" y="314"/>
                  </a:lnTo>
                  <a:lnTo>
                    <a:pt x="224" y="318"/>
                  </a:lnTo>
                  <a:lnTo>
                    <a:pt x="218" y="328"/>
                  </a:lnTo>
                  <a:lnTo>
                    <a:pt x="216" y="338"/>
                  </a:lnTo>
                  <a:lnTo>
                    <a:pt x="214" y="346"/>
                  </a:lnTo>
                  <a:lnTo>
                    <a:pt x="210" y="350"/>
                  </a:lnTo>
                  <a:lnTo>
                    <a:pt x="204" y="354"/>
                  </a:lnTo>
                  <a:lnTo>
                    <a:pt x="198" y="356"/>
                  </a:lnTo>
                  <a:lnTo>
                    <a:pt x="200" y="358"/>
                  </a:lnTo>
                  <a:close/>
                </a:path>
              </a:pathLst>
            </a:custGeom>
            <a:solidFill>
              <a:srgbClr val="C0C0C0"/>
            </a:solidFill>
            <a:ln w="12700">
              <a:solidFill>
                <a:schemeClr val="bg1"/>
              </a:solidFill>
              <a:round/>
              <a:headEnd/>
              <a:tailEnd/>
            </a:ln>
          </p:spPr>
          <p:txBody>
            <a:bodyPr/>
            <a:lstStyle/>
            <a:p>
              <a:endParaRPr lang="en-GB"/>
            </a:p>
          </p:txBody>
        </p:sp>
        <p:sp>
          <p:nvSpPr>
            <p:cNvPr id="55624" name="Freeform 37"/>
            <p:cNvSpPr>
              <a:spLocks/>
            </p:cNvSpPr>
            <p:nvPr/>
          </p:nvSpPr>
          <p:spPr bwMode="auto">
            <a:xfrm>
              <a:off x="1339" y="2625"/>
              <a:ext cx="215" cy="256"/>
            </a:xfrm>
            <a:custGeom>
              <a:avLst/>
              <a:gdLst>
                <a:gd name="T0" fmla="*/ 2147483647 w 214"/>
                <a:gd name="T1" fmla="*/ 2147482112 h 256"/>
                <a:gd name="T2" fmla="*/ 2147483647 w 214"/>
                <a:gd name="T3" fmla="*/ 2147482112 h 256"/>
                <a:gd name="T4" fmla="*/ 2147483647 w 214"/>
                <a:gd name="T5" fmla="*/ 2147482112 h 256"/>
                <a:gd name="T6" fmla="*/ 2147483647 w 214"/>
                <a:gd name="T7" fmla="*/ 2147482112 h 256"/>
                <a:gd name="T8" fmla="*/ 2147483647 w 214"/>
                <a:gd name="T9" fmla="*/ 2147482112 h 256"/>
                <a:gd name="T10" fmla="*/ 2147483647 w 214"/>
                <a:gd name="T11" fmla="*/ 2147482112 h 256"/>
                <a:gd name="T12" fmla="*/ 2147483647 w 214"/>
                <a:gd name="T13" fmla="*/ 2147482112 h 256"/>
                <a:gd name="T14" fmla="*/ 2147483647 w 214"/>
                <a:gd name="T15" fmla="*/ 2147482112 h 256"/>
                <a:gd name="T16" fmla="*/ 2147483647 w 214"/>
                <a:gd name="T17" fmla="*/ 2147482112 h 256"/>
                <a:gd name="T18" fmla="*/ 2147483647 w 214"/>
                <a:gd name="T19" fmla="*/ 2147482112 h 256"/>
                <a:gd name="T20" fmla="*/ 2147483647 w 214"/>
                <a:gd name="T21" fmla="*/ 2147482112 h 256"/>
                <a:gd name="T22" fmla="*/ 2147483647 w 214"/>
                <a:gd name="T23" fmla="*/ 2147482112 h 256"/>
                <a:gd name="T24" fmla="*/ 2147483647 w 214"/>
                <a:gd name="T25" fmla="*/ 2147482112 h 256"/>
                <a:gd name="T26" fmla="*/ 2147483647 w 214"/>
                <a:gd name="T27" fmla="*/ 2147482112 h 256"/>
                <a:gd name="T28" fmla="*/ 2147483647 w 214"/>
                <a:gd name="T29" fmla="*/ 2147482112 h 256"/>
                <a:gd name="T30" fmla="*/ 2147483647 w 214"/>
                <a:gd name="T31" fmla="*/ 2147482112 h 256"/>
                <a:gd name="T32" fmla="*/ 2147483647 w 214"/>
                <a:gd name="T33" fmla="*/ 2147482112 h 256"/>
                <a:gd name="T34" fmla="*/ 2147483647 w 214"/>
                <a:gd name="T35" fmla="*/ 2147482112 h 256"/>
                <a:gd name="T36" fmla="*/ 2147483647 w 214"/>
                <a:gd name="T37" fmla="*/ 2147482112 h 256"/>
                <a:gd name="T38" fmla="*/ 2147483647 w 214"/>
                <a:gd name="T39" fmla="*/ 2147482112 h 256"/>
                <a:gd name="T40" fmla="*/ 2147483647 w 214"/>
                <a:gd name="T41" fmla="*/ 2147482112 h 256"/>
                <a:gd name="T42" fmla="*/ 2147483647 w 214"/>
                <a:gd name="T43" fmla="*/ 2147482112 h 256"/>
                <a:gd name="T44" fmla="*/ 2147483647 w 214"/>
                <a:gd name="T45" fmla="*/ 2147482112 h 256"/>
                <a:gd name="T46" fmla="*/ 2147483647 w 214"/>
                <a:gd name="T47" fmla="*/ 2147482112 h 256"/>
                <a:gd name="T48" fmla="*/ 2147483647 w 214"/>
                <a:gd name="T49" fmla="*/ 2147482112 h 256"/>
                <a:gd name="T50" fmla="*/ 2147483647 w 214"/>
                <a:gd name="T51" fmla="*/ 2147482112 h 256"/>
                <a:gd name="T52" fmla="*/ 2147483647 w 214"/>
                <a:gd name="T53" fmla="*/ 2147482112 h 256"/>
                <a:gd name="T54" fmla="*/ 2147483647 w 214"/>
                <a:gd name="T55" fmla="*/ 2147482112 h 256"/>
                <a:gd name="T56" fmla="*/ 2147483647 w 214"/>
                <a:gd name="T57" fmla="*/ 2147482112 h 256"/>
                <a:gd name="T58" fmla="*/ 2147483647 w 214"/>
                <a:gd name="T59" fmla="*/ 2147482112 h 256"/>
                <a:gd name="T60" fmla="*/ 2147483647 w 214"/>
                <a:gd name="T61" fmla="*/ 2147482112 h 256"/>
                <a:gd name="T62" fmla="*/ 2147483647 w 214"/>
                <a:gd name="T63" fmla="*/ 2147482112 h 256"/>
                <a:gd name="T64" fmla="*/ 2147483647 w 214"/>
                <a:gd name="T65" fmla="*/ 2147482112 h 256"/>
                <a:gd name="T66" fmla="*/ 2147483647 w 214"/>
                <a:gd name="T67" fmla="*/ 2147482112 h 256"/>
                <a:gd name="T68" fmla="*/ 2147483647 w 214"/>
                <a:gd name="T69" fmla="*/ 2147482112 h 256"/>
                <a:gd name="T70" fmla="*/ 2147483647 w 214"/>
                <a:gd name="T71" fmla="*/ 2147482112 h 256"/>
                <a:gd name="T72" fmla="*/ 2147483647 w 214"/>
                <a:gd name="T73" fmla="*/ 2147482112 h 256"/>
                <a:gd name="T74" fmla="*/ 2147483647 w 214"/>
                <a:gd name="T75" fmla="*/ 2147482112 h 256"/>
                <a:gd name="T76" fmla="*/ 2147483647 w 214"/>
                <a:gd name="T77" fmla="*/ 2147482112 h 256"/>
                <a:gd name="T78" fmla="*/ 2147483647 w 214"/>
                <a:gd name="T79" fmla="*/ 2147482112 h 256"/>
                <a:gd name="T80" fmla="*/ 2147483647 w 214"/>
                <a:gd name="T81" fmla="*/ 2147482112 h 256"/>
                <a:gd name="T82" fmla="*/ 2147483647 w 214"/>
                <a:gd name="T83" fmla="*/ 2147482112 h 256"/>
                <a:gd name="T84" fmla="*/ 2147483647 w 214"/>
                <a:gd name="T85" fmla="*/ 2147482112 h 256"/>
                <a:gd name="T86" fmla="*/ 2147483647 w 214"/>
                <a:gd name="T87" fmla="*/ 2147482112 h 256"/>
                <a:gd name="T88" fmla="*/ 2147483647 w 214"/>
                <a:gd name="T89" fmla="*/ 0 h 256"/>
                <a:gd name="T90" fmla="*/ 2147483647 w 214"/>
                <a:gd name="T91" fmla="*/ 2147482112 h 256"/>
                <a:gd name="T92" fmla="*/ 2147483647 w 214"/>
                <a:gd name="T93" fmla="*/ 2147482112 h 256"/>
                <a:gd name="T94" fmla="*/ 2147483647 w 214"/>
                <a:gd name="T95" fmla="*/ 2147482112 h 256"/>
                <a:gd name="T96" fmla="*/ 2147483647 w 214"/>
                <a:gd name="T97" fmla="*/ 2147482112 h 2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256"/>
                <a:gd name="T149" fmla="*/ 214 w 214"/>
                <a:gd name="T150" fmla="*/ 256 h 2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256">
                  <a:moveTo>
                    <a:pt x="0" y="24"/>
                  </a:moveTo>
                  <a:lnTo>
                    <a:pt x="12" y="38"/>
                  </a:lnTo>
                  <a:lnTo>
                    <a:pt x="18" y="46"/>
                  </a:lnTo>
                  <a:lnTo>
                    <a:pt x="20" y="54"/>
                  </a:lnTo>
                  <a:lnTo>
                    <a:pt x="18" y="88"/>
                  </a:lnTo>
                  <a:lnTo>
                    <a:pt x="16" y="94"/>
                  </a:lnTo>
                  <a:lnTo>
                    <a:pt x="16" y="98"/>
                  </a:lnTo>
                  <a:lnTo>
                    <a:pt x="14" y="102"/>
                  </a:lnTo>
                  <a:lnTo>
                    <a:pt x="12" y="108"/>
                  </a:lnTo>
                  <a:lnTo>
                    <a:pt x="14" y="122"/>
                  </a:lnTo>
                  <a:lnTo>
                    <a:pt x="16" y="126"/>
                  </a:lnTo>
                  <a:lnTo>
                    <a:pt x="22" y="130"/>
                  </a:lnTo>
                  <a:lnTo>
                    <a:pt x="18" y="136"/>
                  </a:lnTo>
                  <a:lnTo>
                    <a:pt x="16" y="142"/>
                  </a:lnTo>
                  <a:lnTo>
                    <a:pt x="14" y="156"/>
                  </a:lnTo>
                  <a:lnTo>
                    <a:pt x="24" y="168"/>
                  </a:lnTo>
                  <a:lnTo>
                    <a:pt x="28" y="180"/>
                  </a:lnTo>
                  <a:lnTo>
                    <a:pt x="32" y="212"/>
                  </a:lnTo>
                  <a:lnTo>
                    <a:pt x="34" y="216"/>
                  </a:lnTo>
                  <a:lnTo>
                    <a:pt x="36" y="218"/>
                  </a:lnTo>
                  <a:lnTo>
                    <a:pt x="40" y="220"/>
                  </a:lnTo>
                  <a:lnTo>
                    <a:pt x="42" y="224"/>
                  </a:lnTo>
                  <a:lnTo>
                    <a:pt x="48" y="244"/>
                  </a:lnTo>
                  <a:lnTo>
                    <a:pt x="52" y="252"/>
                  </a:lnTo>
                  <a:lnTo>
                    <a:pt x="54" y="256"/>
                  </a:lnTo>
                  <a:lnTo>
                    <a:pt x="58" y="256"/>
                  </a:lnTo>
                  <a:lnTo>
                    <a:pt x="64" y="254"/>
                  </a:lnTo>
                  <a:lnTo>
                    <a:pt x="68" y="250"/>
                  </a:lnTo>
                  <a:lnTo>
                    <a:pt x="78" y="236"/>
                  </a:lnTo>
                  <a:lnTo>
                    <a:pt x="86" y="242"/>
                  </a:lnTo>
                  <a:lnTo>
                    <a:pt x="94" y="244"/>
                  </a:lnTo>
                  <a:lnTo>
                    <a:pt x="102" y="248"/>
                  </a:lnTo>
                  <a:lnTo>
                    <a:pt x="110" y="256"/>
                  </a:lnTo>
                  <a:lnTo>
                    <a:pt x="112" y="250"/>
                  </a:lnTo>
                  <a:lnTo>
                    <a:pt x="116" y="248"/>
                  </a:lnTo>
                  <a:lnTo>
                    <a:pt x="124" y="244"/>
                  </a:lnTo>
                  <a:lnTo>
                    <a:pt x="138" y="244"/>
                  </a:lnTo>
                  <a:lnTo>
                    <a:pt x="140" y="220"/>
                  </a:lnTo>
                  <a:lnTo>
                    <a:pt x="142" y="210"/>
                  </a:lnTo>
                  <a:lnTo>
                    <a:pt x="146" y="202"/>
                  </a:lnTo>
                  <a:lnTo>
                    <a:pt x="150" y="194"/>
                  </a:lnTo>
                  <a:lnTo>
                    <a:pt x="158" y="190"/>
                  </a:lnTo>
                  <a:lnTo>
                    <a:pt x="166" y="186"/>
                  </a:lnTo>
                  <a:lnTo>
                    <a:pt x="178" y="184"/>
                  </a:lnTo>
                  <a:lnTo>
                    <a:pt x="186" y="186"/>
                  </a:lnTo>
                  <a:lnTo>
                    <a:pt x="194" y="188"/>
                  </a:lnTo>
                  <a:lnTo>
                    <a:pt x="208" y="192"/>
                  </a:lnTo>
                  <a:lnTo>
                    <a:pt x="208" y="186"/>
                  </a:lnTo>
                  <a:lnTo>
                    <a:pt x="212" y="180"/>
                  </a:lnTo>
                  <a:lnTo>
                    <a:pt x="214" y="174"/>
                  </a:lnTo>
                  <a:lnTo>
                    <a:pt x="214" y="168"/>
                  </a:lnTo>
                  <a:lnTo>
                    <a:pt x="214" y="160"/>
                  </a:lnTo>
                  <a:lnTo>
                    <a:pt x="212" y="156"/>
                  </a:lnTo>
                  <a:lnTo>
                    <a:pt x="204" y="148"/>
                  </a:lnTo>
                  <a:lnTo>
                    <a:pt x="202" y="144"/>
                  </a:lnTo>
                  <a:lnTo>
                    <a:pt x="198" y="140"/>
                  </a:lnTo>
                  <a:lnTo>
                    <a:pt x="198" y="136"/>
                  </a:lnTo>
                  <a:lnTo>
                    <a:pt x="198" y="130"/>
                  </a:lnTo>
                  <a:lnTo>
                    <a:pt x="184" y="126"/>
                  </a:lnTo>
                  <a:lnTo>
                    <a:pt x="174" y="124"/>
                  </a:lnTo>
                  <a:lnTo>
                    <a:pt x="170" y="120"/>
                  </a:lnTo>
                  <a:lnTo>
                    <a:pt x="168" y="116"/>
                  </a:lnTo>
                  <a:lnTo>
                    <a:pt x="166" y="110"/>
                  </a:lnTo>
                  <a:lnTo>
                    <a:pt x="166" y="102"/>
                  </a:lnTo>
                  <a:lnTo>
                    <a:pt x="164" y="100"/>
                  </a:lnTo>
                  <a:lnTo>
                    <a:pt x="162" y="98"/>
                  </a:lnTo>
                  <a:lnTo>
                    <a:pt x="160" y="86"/>
                  </a:lnTo>
                  <a:lnTo>
                    <a:pt x="156" y="76"/>
                  </a:lnTo>
                  <a:lnTo>
                    <a:pt x="152" y="74"/>
                  </a:lnTo>
                  <a:lnTo>
                    <a:pt x="148" y="72"/>
                  </a:lnTo>
                  <a:lnTo>
                    <a:pt x="136" y="74"/>
                  </a:lnTo>
                  <a:lnTo>
                    <a:pt x="132" y="74"/>
                  </a:lnTo>
                  <a:lnTo>
                    <a:pt x="128" y="74"/>
                  </a:lnTo>
                  <a:lnTo>
                    <a:pt x="126" y="72"/>
                  </a:lnTo>
                  <a:lnTo>
                    <a:pt x="126" y="66"/>
                  </a:lnTo>
                  <a:lnTo>
                    <a:pt x="120" y="64"/>
                  </a:lnTo>
                  <a:lnTo>
                    <a:pt x="116" y="62"/>
                  </a:lnTo>
                  <a:lnTo>
                    <a:pt x="112" y="58"/>
                  </a:lnTo>
                  <a:lnTo>
                    <a:pt x="110" y="56"/>
                  </a:lnTo>
                  <a:lnTo>
                    <a:pt x="104" y="58"/>
                  </a:lnTo>
                  <a:lnTo>
                    <a:pt x="94" y="54"/>
                  </a:lnTo>
                  <a:lnTo>
                    <a:pt x="84" y="48"/>
                  </a:lnTo>
                  <a:lnTo>
                    <a:pt x="78" y="40"/>
                  </a:lnTo>
                  <a:lnTo>
                    <a:pt x="74" y="32"/>
                  </a:lnTo>
                  <a:lnTo>
                    <a:pt x="72" y="22"/>
                  </a:lnTo>
                  <a:lnTo>
                    <a:pt x="74" y="12"/>
                  </a:lnTo>
                  <a:lnTo>
                    <a:pt x="74" y="6"/>
                  </a:lnTo>
                  <a:lnTo>
                    <a:pt x="72" y="2"/>
                  </a:lnTo>
                  <a:lnTo>
                    <a:pt x="70" y="0"/>
                  </a:lnTo>
                  <a:lnTo>
                    <a:pt x="64" y="0"/>
                  </a:lnTo>
                  <a:lnTo>
                    <a:pt x="56" y="2"/>
                  </a:lnTo>
                  <a:lnTo>
                    <a:pt x="50" y="6"/>
                  </a:lnTo>
                  <a:lnTo>
                    <a:pt x="36" y="16"/>
                  </a:lnTo>
                  <a:lnTo>
                    <a:pt x="28" y="22"/>
                  </a:lnTo>
                  <a:lnTo>
                    <a:pt x="20" y="26"/>
                  </a:lnTo>
                  <a:lnTo>
                    <a:pt x="10" y="28"/>
                  </a:lnTo>
                  <a:lnTo>
                    <a:pt x="0" y="26"/>
                  </a:lnTo>
                  <a:lnTo>
                    <a:pt x="8" y="26"/>
                  </a:lnTo>
                  <a:lnTo>
                    <a:pt x="0" y="24"/>
                  </a:lnTo>
                  <a:close/>
                </a:path>
              </a:pathLst>
            </a:custGeom>
            <a:solidFill>
              <a:srgbClr val="C0C0C0"/>
            </a:solidFill>
            <a:ln w="12700">
              <a:solidFill>
                <a:schemeClr val="bg1"/>
              </a:solidFill>
              <a:round/>
              <a:headEnd/>
              <a:tailEnd/>
            </a:ln>
          </p:spPr>
          <p:txBody>
            <a:bodyPr/>
            <a:lstStyle/>
            <a:p>
              <a:endParaRPr lang="en-GB"/>
            </a:p>
          </p:txBody>
        </p:sp>
        <p:sp>
          <p:nvSpPr>
            <p:cNvPr id="55625" name="Freeform 38"/>
            <p:cNvSpPr>
              <a:spLocks/>
            </p:cNvSpPr>
            <p:nvPr/>
          </p:nvSpPr>
          <p:spPr bwMode="auto">
            <a:xfrm>
              <a:off x="1477" y="2809"/>
              <a:ext cx="144" cy="164"/>
            </a:xfrm>
            <a:custGeom>
              <a:avLst/>
              <a:gdLst>
                <a:gd name="T0" fmla="*/ 2147482226 w 144"/>
                <a:gd name="T1" fmla="*/ 2147482337 h 164"/>
                <a:gd name="T2" fmla="*/ 2147482226 w 144"/>
                <a:gd name="T3" fmla="*/ 2147482337 h 164"/>
                <a:gd name="T4" fmla="*/ 2147482226 w 144"/>
                <a:gd name="T5" fmla="*/ 2147482337 h 164"/>
                <a:gd name="T6" fmla="*/ 2147482226 w 144"/>
                <a:gd name="T7" fmla="*/ 2147482337 h 164"/>
                <a:gd name="T8" fmla="*/ 2147482226 w 144"/>
                <a:gd name="T9" fmla="*/ 2147482337 h 164"/>
                <a:gd name="T10" fmla="*/ 2147482226 w 144"/>
                <a:gd name="T11" fmla="*/ 2147482337 h 164"/>
                <a:gd name="T12" fmla="*/ 2147482226 w 144"/>
                <a:gd name="T13" fmla="*/ 2147482337 h 164"/>
                <a:gd name="T14" fmla="*/ 2147482226 w 144"/>
                <a:gd name="T15" fmla="*/ 2147482337 h 164"/>
                <a:gd name="T16" fmla="*/ 2147482226 w 144"/>
                <a:gd name="T17" fmla="*/ 2147482337 h 164"/>
                <a:gd name="T18" fmla="*/ 2147482226 w 144"/>
                <a:gd name="T19" fmla="*/ 2147482337 h 164"/>
                <a:gd name="T20" fmla="*/ 2147482226 w 144"/>
                <a:gd name="T21" fmla="*/ 2147482337 h 164"/>
                <a:gd name="T22" fmla="*/ 2147482226 w 144"/>
                <a:gd name="T23" fmla="*/ 2147482337 h 164"/>
                <a:gd name="T24" fmla="*/ 2147482226 w 144"/>
                <a:gd name="T25" fmla="*/ 2147482337 h 164"/>
                <a:gd name="T26" fmla="*/ 2147482226 w 144"/>
                <a:gd name="T27" fmla="*/ 2147482337 h 164"/>
                <a:gd name="T28" fmla="*/ 2147482226 w 144"/>
                <a:gd name="T29" fmla="*/ 2147482337 h 164"/>
                <a:gd name="T30" fmla="*/ 2147482226 w 144"/>
                <a:gd name="T31" fmla="*/ 2147482337 h 164"/>
                <a:gd name="T32" fmla="*/ 2147482226 w 144"/>
                <a:gd name="T33" fmla="*/ 2147482337 h 164"/>
                <a:gd name="T34" fmla="*/ 2147482226 w 144"/>
                <a:gd name="T35" fmla="*/ 2147482337 h 164"/>
                <a:gd name="T36" fmla="*/ 2147482226 w 144"/>
                <a:gd name="T37" fmla="*/ 2147482337 h 164"/>
                <a:gd name="T38" fmla="*/ 2147482226 w 144"/>
                <a:gd name="T39" fmla="*/ 2147482337 h 164"/>
                <a:gd name="T40" fmla="*/ 2147482226 w 144"/>
                <a:gd name="T41" fmla="*/ 2147482337 h 164"/>
                <a:gd name="T42" fmla="*/ 2147482226 w 144"/>
                <a:gd name="T43" fmla="*/ 2147482337 h 164"/>
                <a:gd name="T44" fmla="*/ 2147482226 w 144"/>
                <a:gd name="T45" fmla="*/ 2147482337 h 164"/>
                <a:gd name="T46" fmla="*/ 2147482226 w 144"/>
                <a:gd name="T47" fmla="*/ 2147482337 h 164"/>
                <a:gd name="T48" fmla="*/ 2147482226 w 144"/>
                <a:gd name="T49" fmla="*/ 2147482337 h 164"/>
                <a:gd name="T50" fmla="*/ 2147482226 w 144"/>
                <a:gd name="T51" fmla="*/ 2147482337 h 164"/>
                <a:gd name="T52" fmla="*/ 2147482226 w 144"/>
                <a:gd name="T53" fmla="*/ 2147482337 h 164"/>
                <a:gd name="T54" fmla="*/ 2147482226 w 144"/>
                <a:gd name="T55" fmla="*/ 2147482337 h 164"/>
                <a:gd name="T56" fmla="*/ 2147482226 w 144"/>
                <a:gd name="T57" fmla="*/ 2147482337 h 164"/>
                <a:gd name="T58" fmla="*/ 2147482226 w 144"/>
                <a:gd name="T59" fmla="*/ 2147482337 h 164"/>
                <a:gd name="T60" fmla="*/ 2147482226 w 144"/>
                <a:gd name="T61" fmla="*/ 2147482337 h 164"/>
                <a:gd name="T62" fmla="*/ 2147482226 w 144"/>
                <a:gd name="T63" fmla="*/ 2147482337 h 164"/>
                <a:gd name="T64" fmla="*/ 2147482226 w 144"/>
                <a:gd name="T65" fmla="*/ 2147482337 h 164"/>
                <a:gd name="T66" fmla="*/ 2147482226 w 144"/>
                <a:gd name="T67" fmla="*/ 2147482337 h 164"/>
                <a:gd name="T68" fmla="*/ 0 w 144"/>
                <a:gd name="T69" fmla="*/ 2147482337 h 164"/>
                <a:gd name="T70" fmla="*/ 2147482226 w 144"/>
                <a:gd name="T71" fmla="*/ 2147482337 h 164"/>
                <a:gd name="T72" fmla="*/ 2147482226 w 144"/>
                <a:gd name="T73" fmla="*/ 2147482337 h 164"/>
                <a:gd name="T74" fmla="*/ 2147482226 w 144"/>
                <a:gd name="T75" fmla="*/ 2147482337 h 164"/>
                <a:gd name="T76" fmla="*/ 2147482226 w 144"/>
                <a:gd name="T77" fmla="*/ 2147482337 h 164"/>
                <a:gd name="T78" fmla="*/ 2147482226 w 144"/>
                <a:gd name="T79" fmla="*/ 2147482337 h 164"/>
                <a:gd name="T80" fmla="*/ 2147482226 w 144"/>
                <a:gd name="T81" fmla="*/ 2147482337 h 164"/>
                <a:gd name="T82" fmla="*/ 2147482226 w 144"/>
                <a:gd name="T83" fmla="*/ 0 h 164"/>
                <a:gd name="T84" fmla="*/ 2147482226 w 144"/>
                <a:gd name="T85" fmla="*/ 2147482337 h 164"/>
                <a:gd name="T86" fmla="*/ 2147482226 w 144"/>
                <a:gd name="T87" fmla="*/ 2147482337 h 164"/>
                <a:gd name="T88" fmla="*/ 2147482226 w 144"/>
                <a:gd name="T89" fmla="*/ 2147482337 h 164"/>
                <a:gd name="T90" fmla="*/ 2147482226 w 144"/>
                <a:gd name="T91" fmla="*/ 2147482337 h 164"/>
                <a:gd name="T92" fmla="*/ 2147482226 w 144"/>
                <a:gd name="T93" fmla="*/ 2147482337 h 164"/>
                <a:gd name="T94" fmla="*/ 2147482226 w 144"/>
                <a:gd name="T95" fmla="*/ 2147482337 h 164"/>
                <a:gd name="T96" fmla="*/ 2147482226 w 144"/>
                <a:gd name="T97" fmla="*/ 2147482337 h 164"/>
                <a:gd name="T98" fmla="*/ 2147482226 w 144"/>
                <a:gd name="T99" fmla="*/ 2147482337 h 164"/>
                <a:gd name="T100" fmla="*/ 2147482226 w 144"/>
                <a:gd name="T101" fmla="*/ 2147482337 h 164"/>
                <a:gd name="T102" fmla="*/ 2147482226 w 144"/>
                <a:gd name="T103" fmla="*/ 2147482337 h 164"/>
                <a:gd name="T104" fmla="*/ 2147482226 w 144"/>
                <a:gd name="T105" fmla="*/ 2147482337 h 164"/>
                <a:gd name="T106" fmla="*/ 2147482226 w 144"/>
                <a:gd name="T107" fmla="*/ 2147482337 h 164"/>
                <a:gd name="T108" fmla="*/ 2147482226 w 144"/>
                <a:gd name="T109" fmla="*/ 2147482337 h 164"/>
                <a:gd name="T110" fmla="*/ 2147482226 w 144"/>
                <a:gd name="T111" fmla="*/ 2147482337 h 164"/>
                <a:gd name="T112" fmla="*/ 2147482226 w 144"/>
                <a:gd name="T113" fmla="*/ 2147482337 h 164"/>
                <a:gd name="T114" fmla="*/ 2147482226 w 144"/>
                <a:gd name="T115" fmla="*/ 2147482337 h 164"/>
                <a:gd name="T116" fmla="*/ 2147482226 w 144"/>
                <a:gd name="T117" fmla="*/ 2147482337 h 164"/>
                <a:gd name="T118" fmla="*/ 2147482226 w 144"/>
                <a:gd name="T119" fmla="*/ 2147482337 h 164"/>
                <a:gd name="T120" fmla="*/ 2147482226 w 144"/>
                <a:gd name="T121" fmla="*/ 2147482337 h 164"/>
                <a:gd name="T122" fmla="*/ 2147482226 w 144"/>
                <a:gd name="T123" fmla="*/ 2147482337 h 164"/>
                <a:gd name="T124" fmla="*/ 2147482226 w 144"/>
                <a:gd name="T125" fmla="*/ 2147482337 h 1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
                <a:gd name="T190" fmla="*/ 0 h 164"/>
                <a:gd name="T191" fmla="*/ 144 w 144"/>
                <a:gd name="T192" fmla="*/ 164 h 16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 h="164">
                  <a:moveTo>
                    <a:pt x="142" y="126"/>
                  </a:moveTo>
                  <a:lnTo>
                    <a:pt x="144" y="132"/>
                  </a:lnTo>
                  <a:lnTo>
                    <a:pt x="144" y="140"/>
                  </a:lnTo>
                  <a:lnTo>
                    <a:pt x="144" y="146"/>
                  </a:lnTo>
                  <a:lnTo>
                    <a:pt x="140" y="150"/>
                  </a:lnTo>
                  <a:lnTo>
                    <a:pt x="132" y="158"/>
                  </a:lnTo>
                  <a:lnTo>
                    <a:pt x="122" y="162"/>
                  </a:lnTo>
                  <a:lnTo>
                    <a:pt x="110" y="164"/>
                  </a:lnTo>
                  <a:lnTo>
                    <a:pt x="102" y="164"/>
                  </a:lnTo>
                  <a:lnTo>
                    <a:pt x="94" y="162"/>
                  </a:lnTo>
                  <a:lnTo>
                    <a:pt x="88" y="160"/>
                  </a:lnTo>
                  <a:lnTo>
                    <a:pt x="80" y="160"/>
                  </a:lnTo>
                  <a:lnTo>
                    <a:pt x="82" y="150"/>
                  </a:lnTo>
                  <a:lnTo>
                    <a:pt x="86" y="142"/>
                  </a:lnTo>
                  <a:lnTo>
                    <a:pt x="90" y="134"/>
                  </a:lnTo>
                  <a:lnTo>
                    <a:pt x="92" y="126"/>
                  </a:lnTo>
                  <a:lnTo>
                    <a:pt x="90" y="120"/>
                  </a:lnTo>
                  <a:lnTo>
                    <a:pt x="88" y="118"/>
                  </a:lnTo>
                  <a:lnTo>
                    <a:pt x="84" y="114"/>
                  </a:lnTo>
                  <a:lnTo>
                    <a:pt x="78" y="114"/>
                  </a:lnTo>
                  <a:lnTo>
                    <a:pt x="70" y="112"/>
                  </a:lnTo>
                  <a:lnTo>
                    <a:pt x="68" y="110"/>
                  </a:lnTo>
                  <a:lnTo>
                    <a:pt x="66" y="106"/>
                  </a:lnTo>
                  <a:lnTo>
                    <a:pt x="64" y="102"/>
                  </a:lnTo>
                  <a:lnTo>
                    <a:pt x="58" y="100"/>
                  </a:lnTo>
                  <a:lnTo>
                    <a:pt x="50" y="98"/>
                  </a:lnTo>
                  <a:lnTo>
                    <a:pt x="44" y="96"/>
                  </a:lnTo>
                  <a:lnTo>
                    <a:pt x="38" y="96"/>
                  </a:lnTo>
                  <a:lnTo>
                    <a:pt x="34" y="94"/>
                  </a:lnTo>
                  <a:lnTo>
                    <a:pt x="26" y="88"/>
                  </a:lnTo>
                  <a:lnTo>
                    <a:pt x="14" y="72"/>
                  </a:lnTo>
                  <a:lnTo>
                    <a:pt x="6" y="68"/>
                  </a:lnTo>
                  <a:lnTo>
                    <a:pt x="4" y="64"/>
                  </a:lnTo>
                  <a:lnTo>
                    <a:pt x="4" y="60"/>
                  </a:lnTo>
                  <a:lnTo>
                    <a:pt x="0" y="60"/>
                  </a:lnTo>
                  <a:lnTo>
                    <a:pt x="2" y="36"/>
                  </a:lnTo>
                  <a:lnTo>
                    <a:pt x="4" y="26"/>
                  </a:lnTo>
                  <a:lnTo>
                    <a:pt x="8" y="18"/>
                  </a:lnTo>
                  <a:lnTo>
                    <a:pt x="12" y="10"/>
                  </a:lnTo>
                  <a:lnTo>
                    <a:pt x="20" y="6"/>
                  </a:lnTo>
                  <a:lnTo>
                    <a:pt x="28" y="2"/>
                  </a:lnTo>
                  <a:lnTo>
                    <a:pt x="40" y="0"/>
                  </a:lnTo>
                  <a:lnTo>
                    <a:pt x="48" y="2"/>
                  </a:lnTo>
                  <a:lnTo>
                    <a:pt x="56" y="4"/>
                  </a:lnTo>
                  <a:lnTo>
                    <a:pt x="70" y="10"/>
                  </a:lnTo>
                  <a:lnTo>
                    <a:pt x="70" y="20"/>
                  </a:lnTo>
                  <a:lnTo>
                    <a:pt x="76" y="38"/>
                  </a:lnTo>
                  <a:lnTo>
                    <a:pt x="82" y="54"/>
                  </a:lnTo>
                  <a:lnTo>
                    <a:pt x="84" y="58"/>
                  </a:lnTo>
                  <a:lnTo>
                    <a:pt x="88" y="60"/>
                  </a:lnTo>
                  <a:lnTo>
                    <a:pt x="100" y="62"/>
                  </a:lnTo>
                  <a:lnTo>
                    <a:pt x="108" y="64"/>
                  </a:lnTo>
                  <a:lnTo>
                    <a:pt x="114" y="68"/>
                  </a:lnTo>
                  <a:lnTo>
                    <a:pt x="118" y="74"/>
                  </a:lnTo>
                  <a:lnTo>
                    <a:pt x="124" y="86"/>
                  </a:lnTo>
                  <a:lnTo>
                    <a:pt x="130" y="98"/>
                  </a:lnTo>
                  <a:lnTo>
                    <a:pt x="132" y="94"/>
                  </a:lnTo>
                  <a:lnTo>
                    <a:pt x="136" y="92"/>
                  </a:lnTo>
                  <a:lnTo>
                    <a:pt x="138" y="90"/>
                  </a:lnTo>
                  <a:lnTo>
                    <a:pt x="142" y="92"/>
                  </a:lnTo>
                  <a:lnTo>
                    <a:pt x="142" y="96"/>
                  </a:lnTo>
                  <a:lnTo>
                    <a:pt x="142" y="102"/>
                  </a:lnTo>
                  <a:lnTo>
                    <a:pt x="142" y="126"/>
                  </a:lnTo>
                  <a:close/>
                </a:path>
              </a:pathLst>
            </a:custGeom>
            <a:solidFill>
              <a:srgbClr val="C0C0C0"/>
            </a:solidFill>
            <a:ln w="12700">
              <a:solidFill>
                <a:schemeClr val="bg1"/>
              </a:solidFill>
              <a:round/>
              <a:headEnd/>
              <a:tailEnd/>
            </a:ln>
          </p:spPr>
          <p:txBody>
            <a:bodyPr/>
            <a:lstStyle/>
            <a:p>
              <a:endParaRPr lang="en-GB"/>
            </a:p>
          </p:txBody>
        </p:sp>
        <p:sp>
          <p:nvSpPr>
            <p:cNvPr id="55626" name="Freeform 39"/>
            <p:cNvSpPr>
              <a:spLocks/>
            </p:cNvSpPr>
            <p:nvPr/>
          </p:nvSpPr>
          <p:spPr bwMode="auto">
            <a:xfrm>
              <a:off x="1581" y="3027"/>
              <a:ext cx="90" cy="88"/>
            </a:xfrm>
            <a:custGeom>
              <a:avLst/>
              <a:gdLst>
                <a:gd name="T0" fmla="*/ 2147482408 w 90"/>
                <a:gd name="T1" fmla="*/ 0 h 88"/>
                <a:gd name="T2" fmla="*/ 2147482408 w 90"/>
                <a:gd name="T3" fmla="*/ 0 h 88"/>
                <a:gd name="T4" fmla="*/ 2147482408 w 90"/>
                <a:gd name="T5" fmla="*/ 2147482391 h 88"/>
                <a:gd name="T6" fmla="*/ 2147482408 w 90"/>
                <a:gd name="T7" fmla="*/ 2147482391 h 88"/>
                <a:gd name="T8" fmla="*/ 2147482408 w 90"/>
                <a:gd name="T9" fmla="*/ 2147482391 h 88"/>
                <a:gd name="T10" fmla="*/ 2147482408 w 90"/>
                <a:gd name="T11" fmla="*/ 2147482391 h 88"/>
                <a:gd name="T12" fmla="*/ 2147482408 w 90"/>
                <a:gd name="T13" fmla="*/ 2147482391 h 88"/>
                <a:gd name="T14" fmla="*/ 2147482408 w 90"/>
                <a:gd name="T15" fmla="*/ 2147482391 h 88"/>
                <a:gd name="T16" fmla="*/ 2147482408 w 90"/>
                <a:gd name="T17" fmla="*/ 2147482391 h 88"/>
                <a:gd name="T18" fmla="*/ 2147482408 w 90"/>
                <a:gd name="T19" fmla="*/ 2147482391 h 88"/>
                <a:gd name="T20" fmla="*/ 2147482408 w 90"/>
                <a:gd name="T21" fmla="*/ 2147482391 h 88"/>
                <a:gd name="T22" fmla="*/ 2147482408 w 90"/>
                <a:gd name="T23" fmla="*/ 2147482391 h 88"/>
                <a:gd name="T24" fmla="*/ 2147482408 w 90"/>
                <a:gd name="T25" fmla="*/ 2147482391 h 88"/>
                <a:gd name="T26" fmla="*/ 2147482408 w 90"/>
                <a:gd name="T27" fmla="*/ 2147482391 h 88"/>
                <a:gd name="T28" fmla="*/ 2147482408 w 90"/>
                <a:gd name="T29" fmla="*/ 2147482391 h 88"/>
                <a:gd name="T30" fmla="*/ 0 w 90"/>
                <a:gd name="T31" fmla="*/ 2147482391 h 88"/>
                <a:gd name="T32" fmla="*/ 2147482408 w 90"/>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8"/>
                <a:gd name="T53" fmla="*/ 90 w 90"/>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8">
                  <a:moveTo>
                    <a:pt x="2" y="0"/>
                  </a:moveTo>
                  <a:lnTo>
                    <a:pt x="12" y="0"/>
                  </a:lnTo>
                  <a:lnTo>
                    <a:pt x="24" y="4"/>
                  </a:lnTo>
                  <a:lnTo>
                    <a:pt x="36" y="12"/>
                  </a:lnTo>
                  <a:lnTo>
                    <a:pt x="48" y="20"/>
                  </a:lnTo>
                  <a:lnTo>
                    <a:pt x="70" y="38"/>
                  </a:lnTo>
                  <a:lnTo>
                    <a:pt x="90" y="54"/>
                  </a:lnTo>
                  <a:lnTo>
                    <a:pt x="84" y="66"/>
                  </a:lnTo>
                  <a:lnTo>
                    <a:pt x="78" y="78"/>
                  </a:lnTo>
                  <a:lnTo>
                    <a:pt x="70" y="86"/>
                  </a:lnTo>
                  <a:lnTo>
                    <a:pt x="66" y="88"/>
                  </a:lnTo>
                  <a:lnTo>
                    <a:pt x="62" y="88"/>
                  </a:lnTo>
                  <a:lnTo>
                    <a:pt x="42" y="86"/>
                  </a:lnTo>
                  <a:lnTo>
                    <a:pt x="26" y="82"/>
                  </a:lnTo>
                  <a:lnTo>
                    <a:pt x="12" y="76"/>
                  </a:lnTo>
                  <a:lnTo>
                    <a:pt x="0" y="70"/>
                  </a:lnTo>
                  <a:lnTo>
                    <a:pt x="2" y="0"/>
                  </a:lnTo>
                  <a:close/>
                </a:path>
              </a:pathLst>
            </a:custGeom>
            <a:solidFill>
              <a:srgbClr val="C0C0C0"/>
            </a:solidFill>
            <a:ln w="12700">
              <a:solidFill>
                <a:schemeClr val="bg1"/>
              </a:solidFill>
              <a:round/>
              <a:headEnd/>
              <a:tailEnd/>
            </a:ln>
          </p:spPr>
          <p:txBody>
            <a:bodyPr/>
            <a:lstStyle/>
            <a:p>
              <a:endParaRPr lang="en-GB"/>
            </a:p>
          </p:txBody>
        </p:sp>
        <p:sp>
          <p:nvSpPr>
            <p:cNvPr id="55627" name="Freeform 40"/>
            <p:cNvSpPr>
              <a:spLocks/>
            </p:cNvSpPr>
            <p:nvPr/>
          </p:nvSpPr>
          <p:spPr bwMode="auto">
            <a:xfrm>
              <a:off x="1374" y="2861"/>
              <a:ext cx="264" cy="592"/>
            </a:xfrm>
            <a:custGeom>
              <a:avLst/>
              <a:gdLst>
                <a:gd name="T0" fmla="*/ 2147482143 w 264"/>
                <a:gd name="T1" fmla="*/ 2147482250 h 592"/>
                <a:gd name="T2" fmla="*/ 2147482143 w 264"/>
                <a:gd name="T3" fmla="*/ 2147482250 h 592"/>
                <a:gd name="T4" fmla="*/ 2147482143 w 264"/>
                <a:gd name="T5" fmla="*/ 2147482250 h 592"/>
                <a:gd name="T6" fmla="*/ 2147482143 w 264"/>
                <a:gd name="T7" fmla="*/ 2147482250 h 592"/>
                <a:gd name="T8" fmla="*/ 2147482143 w 264"/>
                <a:gd name="T9" fmla="*/ 2147482250 h 592"/>
                <a:gd name="T10" fmla="*/ 2147482143 w 264"/>
                <a:gd name="T11" fmla="*/ 2147482250 h 592"/>
                <a:gd name="T12" fmla="*/ 2147482143 w 264"/>
                <a:gd name="T13" fmla="*/ 2147482250 h 592"/>
                <a:gd name="T14" fmla="*/ 2147482143 w 264"/>
                <a:gd name="T15" fmla="*/ 2147482250 h 592"/>
                <a:gd name="T16" fmla="*/ 2147482143 w 264"/>
                <a:gd name="T17" fmla="*/ 2147482250 h 592"/>
                <a:gd name="T18" fmla="*/ 2147482143 w 264"/>
                <a:gd name="T19" fmla="*/ 2147482250 h 592"/>
                <a:gd name="T20" fmla="*/ 2147482143 w 264"/>
                <a:gd name="T21" fmla="*/ 2147482250 h 592"/>
                <a:gd name="T22" fmla="*/ 2147482143 w 264"/>
                <a:gd name="T23" fmla="*/ 2147482250 h 592"/>
                <a:gd name="T24" fmla="*/ 2147482143 w 264"/>
                <a:gd name="T25" fmla="*/ 2147482250 h 592"/>
                <a:gd name="T26" fmla="*/ 2147482143 w 264"/>
                <a:gd name="T27" fmla="*/ 2147482250 h 592"/>
                <a:gd name="T28" fmla="*/ 2147482143 w 264"/>
                <a:gd name="T29" fmla="*/ 2147482250 h 592"/>
                <a:gd name="T30" fmla="*/ 2147482143 w 264"/>
                <a:gd name="T31" fmla="*/ 2147482250 h 592"/>
                <a:gd name="T32" fmla="*/ 2147482143 w 264"/>
                <a:gd name="T33" fmla="*/ 2147482250 h 592"/>
                <a:gd name="T34" fmla="*/ 2147482143 w 264"/>
                <a:gd name="T35" fmla="*/ 2147482250 h 592"/>
                <a:gd name="T36" fmla="*/ 2147482143 w 264"/>
                <a:gd name="T37" fmla="*/ 2147482250 h 592"/>
                <a:gd name="T38" fmla="*/ 2147482143 w 264"/>
                <a:gd name="T39" fmla="*/ 2147482250 h 592"/>
                <a:gd name="T40" fmla="*/ 2147482143 w 264"/>
                <a:gd name="T41" fmla="*/ 2147482250 h 592"/>
                <a:gd name="T42" fmla="*/ 2147482143 w 264"/>
                <a:gd name="T43" fmla="*/ 2147482250 h 592"/>
                <a:gd name="T44" fmla="*/ 2147482143 w 264"/>
                <a:gd name="T45" fmla="*/ 2147482250 h 592"/>
                <a:gd name="T46" fmla="*/ 2147482143 w 264"/>
                <a:gd name="T47" fmla="*/ 2147482250 h 592"/>
                <a:gd name="T48" fmla="*/ 2147482143 w 264"/>
                <a:gd name="T49" fmla="*/ 2147482250 h 592"/>
                <a:gd name="T50" fmla="*/ 2147482143 w 264"/>
                <a:gd name="T51" fmla="*/ 2147482250 h 592"/>
                <a:gd name="T52" fmla="*/ 2147482143 w 264"/>
                <a:gd name="T53" fmla="*/ 2147482250 h 592"/>
                <a:gd name="T54" fmla="*/ 2147482143 w 264"/>
                <a:gd name="T55" fmla="*/ 2147482250 h 592"/>
                <a:gd name="T56" fmla="*/ 2147482143 w 264"/>
                <a:gd name="T57" fmla="*/ 2147482250 h 592"/>
                <a:gd name="T58" fmla="*/ 2147482143 w 264"/>
                <a:gd name="T59" fmla="*/ 2147482250 h 592"/>
                <a:gd name="T60" fmla="*/ 2147482143 w 264"/>
                <a:gd name="T61" fmla="*/ 2147482250 h 592"/>
                <a:gd name="T62" fmla="*/ 2147482143 w 264"/>
                <a:gd name="T63" fmla="*/ 2147482250 h 592"/>
                <a:gd name="T64" fmla="*/ 2147482143 w 264"/>
                <a:gd name="T65" fmla="*/ 2147482250 h 592"/>
                <a:gd name="T66" fmla="*/ 2147482143 w 264"/>
                <a:gd name="T67" fmla="*/ 2147482250 h 592"/>
                <a:gd name="T68" fmla="*/ 2147482143 w 264"/>
                <a:gd name="T69" fmla="*/ 2147482250 h 592"/>
                <a:gd name="T70" fmla="*/ 2147482143 w 264"/>
                <a:gd name="T71" fmla="*/ 2147482250 h 592"/>
                <a:gd name="T72" fmla="*/ 2147482143 w 264"/>
                <a:gd name="T73" fmla="*/ 2147482250 h 592"/>
                <a:gd name="T74" fmla="*/ 2147482143 w 264"/>
                <a:gd name="T75" fmla="*/ 2147482250 h 592"/>
                <a:gd name="T76" fmla="*/ 2147482143 w 264"/>
                <a:gd name="T77" fmla="*/ 2147482250 h 592"/>
                <a:gd name="T78" fmla="*/ 2147482143 w 264"/>
                <a:gd name="T79" fmla="*/ 2147482250 h 592"/>
                <a:gd name="T80" fmla="*/ 2147482143 w 264"/>
                <a:gd name="T81" fmla="*/ 2147482250 h 592"/>
                <a:gd name="T82" fmla="*/ 2147482143 w 264"/>
                <a:gd name="T83" fmla="*/ 2147482250 h 592"/>
                <a:gd name="T84" fmla="*/ 2147482143 w 264"/>
                <a:gd name="T85" fmla="*/ 2147482250 h 592"/>
                <a:gd name="T86" fmla="*/ 2147482143 w 264"/>
                <a:gd name="T87" fmla="*/ 2147482250 h 592"/>
                <a:gd name="T88" fmla="*/ 2147482143 w 264"/>
                <a:gd name="T89" fmla="*/ 2147482250 h 592"/>
                <a:gd name="T90" fmla="*/ 2147482143 w 264"/>
                <a:gd name="T91" fmla="*/ 2147482250 h 592"/>
                <a:gd name="T92" fmla="*/ 2147482143 w 264"/>
                <a:gd name="T93" fmla="*/ 2147482250 h 592"/>
                <a:gd name="T94" fmla="*/ 2147482143 w 264"/>
                <a:gd name="T95" fmla="*/ 2147482250 h 592"/>
                <a:gd name="T96" fmla="*/ 2147482143 w 264"/>
                <a:gd name="T97" fmla="*/ 2147482250 h 592"/>
                <a:gd name="T98" fmla="*/ 2147482143 w 264"/>
                <a:gd name="T99" fmla="*/ 2147482250 h 592"/>
                <a:gd name="T100" fmla="*/ 2147482143 w 264"/>
                <a:gd name="T101" fmla="*/ 2147482250 h 592"/>
                <a:gd name="T102" fmla="*/ 2147482143 w 264"/>
                <a:gd name="T103" fmla="*/ 2147482250 h 592"/>
                <a:gd name="T104" fmla="*/ 2147482143 w 264"/>
                <a:gd name="T105" fmla="*/ 2147482250 h 592"/>
                <a:gd name="T106" fmla="*/ 2147482143 w 264"/>
                <a:gd name="T107" fmla="*/ 2147482250 h 592"/>
                <a:gd name="T108" fmla="*/ 2147482143 w 264"/>
                <a:gd name="T109" fmla="*/ 2147482250 h 592"/>
                <a:gd name="T110" fmla="*/ 2147482143 w 264"/>
                <a:gd name="T111" fmla="*/ 2147482250 h 592"/>
                <a:gd name="T112" fmla="*/ 2147482143 w 264"/>
                <a:gd name="T113" fmla="*/ 2147482250 h 592"/>
                <a:gd name="T114" fmla="*/ 2147482143 w 264"/>
                <a:gd name="T115" fmla="*/ 2147482250 h 592"/>
                <a:gd name="T116" fmla="*/ 2147482143 w 264"/>
                <a:gd name="T117" fmla="*/ 2147482250 h 592"/>
                <a:gd name="T118" fmla="*/ 2147482143 w 264"/>
                <a:gd name="T119" fmla="*/ 2147482250 h 5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4"/>
                <a:gd name="T181" fmla="*/ 0 h 592"/>
                <a:gd name="T182" fmla="*/ 264 w 264"/>
                <a:gd name="T183" fmla="*/ 592 h 5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4" h="592">
                  <a:moveTo>
                    <a:pt x="210" y="166"/>
                  </a:moveTo>
                  <a:lnTo>
                    <a:pt x="210" y="160"/>
                  </a:lnTo>
                  <a:lnTo>
                    <a:pt x="214" y="152"/>
                  </a:lnTo>
                  <a:lnTo>
                    <a:pt x="222" y="138"/>
                  </a:lnTo>
                  <a:lnTo>
                    <a:pt x="232" y="126"/>
                  </a:lnTo>
                  <a:lnTo>
                    <a:pt x="240" y="116"/>
                  </a:lnTo>
                  <a:lnTo>
                    <a:pt x="256" y="110"/>
                  </a:lnTo>
                  <a:lnTo>
                    <a:pt x="262" y="104"/>
                  </a:lnTo>
                  <a:lnTo>
                    <a:pt x="264" y="100"/>
                  </a:lnTo>
                  <a:lnTo>
                    <a:pt x="264" y="94"/>
                  </a:lnTo>
                  <a:lnTo>
                    <a:pt x="262" y="84"/>
                  </a:lnTo>
                  <a:lnTo>
                    <a:pt x="260" y="74"/>
                  </a:lnTo>
                  <a:lnTo>
                    <a:pt x="252" y="74"/>
                  </a:lnTo>
                  <a:lnTo>
                    <a:pt x="248" y="78"/>
                  </a:lnTo>
                  <a:lnTo>
                    <a:pt x="248" y="80"/>
                  </a:lnTo>
                  <a:lnTo>
                    <a:pt x="248" y="88"/>
                  </a:lnTo>
                  <a:lnTo>
                    <a:pt x="248" y="94"/>
                  </a:lnTo>
                  <a:lnTo>
                    <a:pt x="244" y="98"/>
                  </a:lnTo>
                  <a:lnTo>
                    <a:pt x="236" y="106"/>
                  </a:lnTo>
                  <a:lnTo>
                    <a:pt x="226" y="110"/>
                  </a:lnTo>
                  <a:lnTo>
                    <a:pt x="214" y="112"/>
                  </a:lnTo>
                  <a:lnTo>
                    <a:pt x="206" y="112"/>
                  </a:lnTo>
                  <a:lnTo>
                    <a:pt x="198" y="110"/>
                  </a:lnTo>
                  <a:lnTo>
                    <a:pt x="192" y="108"/>
                  </a:lnTo>
                  <a:lnTo>
                    <a:pt x="184" y="108"/>
                  </a:lnTo>
                  <a:lnTo>
                    <a:pt x="186" y="98"/>
                  </a:lnTo>
                  <a:lnTo>
                    <a:pt x="190" y="90"/>
                  </a:lnTo>
                  <a:lnTo>
                    <a:pt x="194" y="82"/>
                  </a:lnTo>
                  <a:lnTo>
                    <a:pt x="196" y="74"/>
                  </a:lnTo>
                  <a:lnTo>
                    <a:pt x="194" y="68"/>
                  </a:lnTo>
                  <a:lnTo>
                    <a:pt x="192" y="66"/>
                  </a:lnTo>
                  <a:lnTo>
                    <a:pt x="188" y="62"/>
                  </a:lnTo>
                  <a:lnTo>
                    <a:pt x="182" y="62"/>
                  </a:lnTo>
                  <a:lnTo>
                    <a:pt x="174" y="60"/>
                  </a:lnTo>
                  <a:lnTo>
                    <a:pt x="172" y="58"/>
                  </a:lnTo>
                  <a:lnTo>
                    <a:pt x="170" y="54"/>
                  </a:lnTo>
                  <a:lnTo>
                    <a:pt x="168" y="50"/>
                  </a:lnTo>
                  <a:lnTo>
                    <a:pt x="162" y="48"/>
                  </a:lnTo>
                  <a:lnTo>
                    <a:pt x="154" y="46"/>
                  </a:lnTo>
                  <a:lnTo>
                    <a:pt x="148" y="44"/>
                  </a:lnTo>
                  <a:lnTo>
                    <a:pt x="142" y="44"/>
                  </a:lnTo>
                  <a:lnTo>
                    <a:pt x="138" y="42"/>
                  </a:lnTo>
                  <a:lnTo>
                    <a:pt x="130" y="36"/>
                  </a:lnTo>
                  <a:lnTo>
                    <a:pt x="118" y="20"/>
                  </a:lnTo>
                  <a:lnTo>
                    <a:pt x="110" y="16"/>
                  </a:lnTo>
                  <a:lnTo>
                    <a:pt x="106" y="12"/>
                  </a:lnTo>
                  <a:lnTo>
                    <a:pt x="104" y="8"/>
                  </a:lnTo>
                  <a:lnTo>
                    <a:pt x="90" y="8"/>
                  </a:lnTo>
                  <a:lnTo>
                    <a:pt x="82" y="12"/>
                  </a:lnTo>
                  <a:lnTo>
                    <a:pt x="78" y="14"/>
                  </a:lnTo>
                  <a:lnTo>
                    <a:pt x="76" y="20"/>
                  </a:lnTo>
                  <a:lnTo>
                    <a:pt x="68" y="12"/>
                  </a:lnTo>
                  <a:lnTo>
                    <a:pt x="60" y="8"/>
                  </a:lnTo>
                  <a:lnTo>
                    <a:pt x="52" y="6"/>
                  </a:lnTo>
                  <a:lnTo>
                    <a:pt x="44" y="0"/>
                  </a:lnTo>
                  <a:lnTo>
                    <a:pt x="38" y="10"/>
                  </a:lnTo>
                  <a:lnTo>
                    <a:pt x="30" y="18"/>
                  </a:lnTo>
                  <a:lnTo>
                    <a:pt x="32" y="32"/>
                  </a:lnTo>
                  <a:lnTo>
                    <a:pt x="32" y="38"/>
                  </a:lnTo>
                  <a:lnTo>
                    <a:pt x="30" y="44"/>
                  </a:lnTo>
                  <a:lnTo>
                    <a:pt x="24" y="50"/>
                  </a:lnTo>
                  <a:lnTo>
                    <a:pt x="18" y="54"/>
                  </a:lnTo>
                  <a:lnTo>
                    <a:pt x="14" y="58"/>
                  </a:lnTo>
                  <a:lnTo>
                    <a:pt x="12" y="68"/>
                  </a:lnTo>
                  <a:lnTo>
                    <a:pt x="14" y="86"/>
                  </a:lnTo>
                  <a:lnTo>
                    <a:pt x="18" y="92"/>
                  </a:lnTo>
                  <a:lnTo>
                    <a:pt x="22" y="100"/>
                  </a:lnTo>
                  <a:lnTo>
                    <a:pt x="16" y="108"/>
                  </a:lnTo>
                  <a:lnTo>
                    <a:pt x="8" y="120"/>
                  </a:lnTo>
                  <a:lnTo>
                    <a:pt x="2" y="132"/>
                  </a:lnTo>
                  <a:lnTo>
                    <a:pt x="0" y="146"/>
                  </a:lnTo>
                  <a:lnTo>
                    <a:pt x="2" y="150"/>
                  </a:lnTo>
                  <a:lnTo>
                    <a:pt x="4" y="154"/>
                  </a:lnTo>
                  <a:lnTo>
                    <a:pt x="8" y="158"/>
                  </a:lnTo>
                  <a:lnTo>
                    <a:pt x="8" y="164"/>
                  </a:lnTo>
                  <a:lnTo>
                    <a:pt x="4" y="174"/>
                  </a:lnTo>
                  <a:lnTo>
                    <a:pt x="2" y="182"/>
                  </a:lnTo>
                  <a:lnTo>
                    <a:pt x="0" y="188"/>
                  </a:lnTo>
                  <a:lnTo>
                    <a:pt x="2" y="194"/>
                  </a:lnTo>
                  <a:lnTo>
                    <a:pt x="4" y="200"/>
                  </a:lnTo>
                  <a:lnTo>
                    <a:pt x="8" y="206"/>
                  </a:lnTo>
                  <a:lnTo>
                    <a:pt x="10" y="212"/>
                  </a:lnTo>
                  <a:lnTo>
                    <a:pt x="12" y="220"/>
                  </a:lnTo>
                  <a:lnTo>
                    <a:pt x="16" y="226"/>
                  </a:lnTo>
                  <a:lnTo>
                    <a:pt x="20" y="234"/>
                  </a:lnTo>
                  <a:lnTo>
                    <a:pt x="22" y="242"/>
                  </a:lnTo>
                  <a:lnTo>
                    <a:pt x="22" y="276"/>
                  </a:lnTo>
                  <a:lnTo>
                    <a:pt x="20" y="280"/>
                  </a:lnTo>
                  <a:lnTo>
                    <a:pt x="18" y="286"/>
                  </a:lnTo>
                  <a:lnTo>
                    <a:pt x="14" y="290"/>
                  </a:lnTo>
                  <a:lnTo>
                    <a:pt x="12" y="294"/>
                  </a:lnTo>
                  <a:lnTo>
                    <a:pt x="16" y="302"/>
                  </a:lnTo>
                  <a:lnTo>
                    <a:pt x="20" y="314"/>
                  </a:lnTo>
                  <a:lnTo>
                    <a:pt x="26" y="322"/>
                  </a:lnTo>
                  <a:lnTo>
                    <a:pt x="28" y="330"/>
                  </a:lnTo>
                  <a:lnTo>
                    <a:pt x="26" y="334"/>
                  </a:lnTo>
                  <a:lnTo>
                    <a:pt x="24" y="336"/>
                  </a:lnTo>
                  <a:lnTo>
                    <a:pt x="22" y="340"/>
                  </a:lnTo>
                  <a:lnTo>
                    <a:pt x="20" y="346"/>
                  </a:lnTo>
                  <a:lnTo>
                    <a:pt x="22" y="360"/>
                  </a:lnTo>
                  <a:lnTo>
                    <a:pt x="28" y="374"/>
                  </a:lnTo>
                  <a:lnTo>
                    <a:pt x="32" y="388"/>
                  </a:lnTo>
                  <a:lnTo>
                    <a:pt x="34" y="398"/>
                  </a:lnTo>
                  <a:lnTo>
                    <a:pt x="32" y="402"/>
                  </a:lnTo>
                  <a:lnTo>
                    <a:pt x="28" y="402"/>
                  </a:lnTo>
                  <a:lnTo>
                    <a:pt x="40" y="424"/>
                  </a:lnTo>
                  <a:lnTo>
                    <a:pt x="50" y="438"/>
                  </a:lnTo>
                  <a:lnTo>
                    <a:pt x="54" y="442"/>
                  </a:lnTo>
                  <a:lnTo>
                    <a:pt x="58" y="444"/>
                  </a:lnTo>
                  <a:lnTo>
                    <a:pt x="56" y="450"/>
                  </a:lnTo>
                  <a:lnTo>
                    <a:pt x="54" y="454"/>
                  </a:lnTo>
                  <a:lnTo>
                    <a:pt x="56" y="464"/>
                  </a:lnTo>
                  <a:lnTo>
                    <a:pt x="58" y="470"/>
                  </a:lnTo>
                  <a:lnTo>
                    <a:pt x="62" y="480"/>
                  </a:lnTo>
                  <a:lnTo>
                    <a:pt x="62" y="490"/>
                  </a:lnTo>
                  <a:lnTo>
                    <a:pt x="62" y="496"/>
                  </a:lnTo>
                  <a:lnTo>
                    <a:pt x="60" y="498"/>
                  </a:lnTo>
                  <a:lnTo>
                    <a:pt x="58" y="502"/>
                  </a:lnTo>
                  <a:lnTo>
                    <a:pt x="56" y="506"/>
                  </a:lnTo>
                  <a:lnTo>
                    <a:pt x="58" y="510"/>
                  </a:lnTo>
                  <a:lnTo>
                    <a:pt x="58" y="512"/>
                  </a:lnTo>
                  <a:lnTo>
                    <a:pt x="60" y="516"/>
                  </a:lnTo>
                  <a:lnTo>
                    <a:pt x="60" y="520"/>
                  </a:lnTo>
                  <a:lnTo>
                    <a:pt x="58" y="530"/>
                  </a:lnTo>
                  <a:lnTo>
                    <a:pt x="56" y="542"/>
                  </a:lnTo>
                  <a:lnTo>
                    <a:pt x="58" y="548"/>
                  </a:lnTo>
                  <a:lnTo>
                    <a:pt x="60" y="552"/>
                  </a:lnTo>
                  <a:lnTo>
                    <a:pt x="68" y="558"/>
                  </a:lnTo>
                  <a:lnTo>
                    <a:pt x="76" y="562"/>
                  </a:lnTo>
                  <a:lnTo>
                    <a:pt x="84" y="568"/>
                  </a:lnTo>
                  <a:lnTo>
                    <a:pt x="90" y="574"/>
                  </a:lnTo>
                  <a:lnTo>
                    <a:pt x="92" y="580"/>
                  </a:lnTo>
                  <a:lnTo>
                    <a:pt x="94" y="586"/>
                  </a:lnTo>
                  <a:lnTo>
                    <a:pt x="98" y="592"/>
                  </a:lnTo>
                  <a:lnTo>
                    <a:pt x="150" y="592"/>
                  </a:lnTo>
                  <a:lnTo>
                    <a:pt x="138" y="572"/>
                  </a:lnTo>
                  <a:lnTo>
                    <a:pt x="134" y="564"/>
                  </a:lnTo>
                  <a:lnTo>
                    <a:pt x="132" y="560"/>
                  </a:lnTo>
                  <a:lnTo>
                    <a:pt x="132" y="556"/>
                  </a:lnTo>
                  <a:lnTo>
                    <a:pt x="132" y="554"/>
                  </a:lnTo>
                  <a:lnTo>
                    <a:pt x="134" y="552"/>
                  </a:lnTo>
                  <a:lnTo>
                    <a:pt x="138" y="550"/>
                  </a:lnTo>
                  <a:lnTo>
                    <a:pt x="144" y="546"/>
                  </a:lnTo>
                  <a:lnTo>
                    <a:pt x="148" y="542"/>
                  </a:lnTo>
                  <a:lnTo>
                    <a:pt x="144" y="540"/>
                  </a:lnTo>
                  <a:lnTo>
                    <a:pt x="144" y="536"/>
                  </a:lnTo>
                  <a:lnTo>
                    <a:pt x="144" y="530"/>
                  </a:lnTo>
                  <a:lnTo>
                    <a:pt x="146" y="526"/>
                  </a:lnTo>
                  <a:lnTo>
                    <a:pt x="152" y="520"/>
                  </a:lnTo>
                  <a:lnTo>
                    <a:pt x="160" y="514"/>
                  </a:lnTo>
                  <a:lnTo>
                    <a:pt x="162" y="510"/>
                  </a:lnTo>
                  <a:lnTo>
                    <a:pt x="162" y="504"/>
                  </a:lnTo>
                  <a:lnTo>
                    <a:pt x="162" y="498"/>
                  </a:lnTo>
                  <a:lnTo>
                    <a:pt x="158" y="494"/>
                  </a:lnTo>
                  <a:lnTo>
                    <a:pt x="158" y="492"/>
                  </a:lnTo>
                  <a:lnTo>
                    <a:pt x="150" y="490"/>
                  </a:lnTo>
                  <a:lnTo>
                    <a:pt x="138" y="484"/>
                  </a:lnTo>
                  <a:lnTo>
                    <a:pt x="126" y="478"/>
                  </a:lnTo>
                  <a:lnTo>
                    <a:pt x="124" y="474"/>
                  </a:lnTo>
                  <a:lnTo>
                    <a:pt x="122" y="472"/>
                  </a:lnTo>
                  <a:lnTo>
                    <a:pt x="124" y="468"/>
                  </a:lnTo>
                  <a:lnTo>
                    <a:pt x="126" y="464"/>
                  </a:lnTo>
                  <a:lnTo>
                    <a:pt x="134" y="456"/>
                  </a:lnTo>
                  <a:lnTo>
                    <a:pt x="144" y="448"/>
                  </a:lnTo>
                  <a:lnTo>
                    <a:pt x="150" y="440"/>
                  </a:lnTo>
                  <a:lnTo>
                    <a:pt x="148" y="434"/>
                  </a:lnTo>
                  <a:lnTo>
                    <a:pt x="146" y="426"/>
                  </a:lnTo>
                  <a:lnTo>
                    <a:pt x="148" y="420"/>
                  </a:lnTo>
                  <a:lnTo>
                    <a:pt x="150" y="416"/>
                  </a:lnTo>
                  <a:lnTo>
                    <a:pt x="154" y="414"/>
                  </a:lnTo>
                  <a:lnTo>
                    <a:pt x="150" y="408"/>
                  </a:lnTo>
                  <a:lnTo>
                    <a:pt x="146" y="402"/>
                  </a:lnTo>
                  <a:lnTo>
                    <a:pt x="152" y="406"/>
                  </a:lnTo>
                  <a:lnTo>
                    <a:pt x="154" y="408"/>
                  </a:lnTo>
                  <a:lnTo>
                    <a:pt x="158" y="410"/>
                  </a:lnTo>
                  <a:lnTo>
                    <a:pt x="162" y="408"/>
                  </a:lnTo>
                  <a:lnTo>
                    <a:pt x="164" y="402"/>
                  </a:lnTo>
                  <a:lnTo>
                    <a:pt x="162" y="396"/>
                  </a:lnTo>
                  <a:lnTo>
                    <a:pt x="156" y="394"/>
                  </a:lnTo>
                  <a:lnTo>
                    <a:pt x="150" y="396"/>
                  </a:lnTo>
                  <a:lnTo>
                    <a:pt x="144" y="398"/>
                  </a:lnTo>
                  <a:lnTo>
                    <a:pt x="136" y="386"/>
                  </a:lnTo>
                  <a:lnTo>
                    <a:pt x="130" y="372"/>
                  </a:lnTo>
                  <a:lnTo>
                    <a:pt x="138" y="372"/>
                  </a:lnTo>
                  <a:lnTo>
                    <a:pt x="146" y="372"/>
                  </a:lnTo>
                  <a:lnTo>
                    <a:pt x="154" y="376"/>
                  </a:lnTo>
                  <a:lnTo>
                    <a:pt x="162" y="376"/>
                  </a:lnTo>
                  <a:lnTo>
                    <a:pt x="170" y="374"/>
                  </a:lnTo>
                  <a:lnTo>
                    <a:pt x="176" y="370"/>
                  </a:lnTo>
                  <a:lnTo>
                    <a:pt x="172" y="366"/>
                  </a:lnTo>
                  <a:lnTo>
                    <a:pt x="168" y="362"/>
                  </a:lnTo>
                  <a:lnTo>
                    <a:pt x="168" y="358"/>
                  </a:lnTo>
                  <a:lnTo>
                    <a:pt x="168" y="350"/>
                  </a:lnTo>
                  <a:lnTo>
                    <a:pt x="174" y="344"/>
                  </a:lnTo>
                  <a:lnTo>
                    <a:pt x="180" y="338"/>
                  </a:lnTo>
                  <a:lnTo>
                    <a:pt x="188" y="336"/>
                  </a:lnTo>
                  <a:lnTo>
                    <a:pt x="206" y="332"/>
                  </a:lnTo>
                  <a:lnTo>
                    <a:pt x="222" y="328"/>
                  </a:lnTo>
                  <a:lnTo>
                    <a:pt x="226" y="326"/>
                  </a:lnTo>
                  <a:lnTo>
                    <a:pt x="232" y="322"/>
                  </a:lnTo>
                  <a:lnTo>
                    <a:pt x="240" y="312"/>
                  </a:lnTo>
                  <a:lnTo>
                    <a:pt x="246" y="300"/>
                  </a:lnTo>
                  <a:lnTo>
                    <a:pt x="248" y="288"/>
                  </a:lnTo>
                  <a:lnTo>
                    <a:pt x="246" y="282"/>
                  </a:lnTo>
                  <a:lnTo>
                    <a:pt x="242" y="278"/>
                  </a:lnTo>
                  <a:lnTo>
                    <a:pt x="238" y="272"/>
                  </a:lnTo>
                  <a:lnTo>
                    <a:pt x="236" y="268"/>
                  </a:lnTo>
                  <a:lnTo>
                    <a:pt x="236" y="266"/>
                  </a:lnTo>
                  <a:lnTo>
                    <a:pt x="236" y="260"/>
                  </a:lnTo>
                  <a:lnTo>
                    <a:pt x="222" y="250"/>
                  </a:lnTo>
                  <a:lnTo>
                    <a:pt x="212" y="242"/>
                  </a:lnTo>
                  <a:lnTo>
                    <a:pt x="208" y="236"/>
                  </a:lnTo>
                  <a:lnTo>
                    <a:pt x="210" y="166"/>
                  </a:lnTo>
                  <a:lnTo>
                    <a:pt x="210" y="160"/>
                  </a:lnTo>
                  <a:lnTo>
                    <a:pt x="214" y="152"/>
                  </a:lnTo>
                  <a:lnTo>
                    <a:pt x="222" y="138"/>
                  </a:lnTo>
                  <a:lnTo>
                    <a:pt x="232" y="126"/>
                  </a:lnTo>
                  <a:lnTo>
                    <a:pt x="240" y="116"/>
                  </a:lnTo>
                  <a:lnTo>
                    <a:pt x="256" y="110"/>
                  </a:lnTo>
                  <a:lnTo>
                    <a:pt x="262" y="104"/>
                  </a:lnTo>
                  <a:lnTo>
                    <a:pt x="264" y="100"/>
                  </a:lnTo>
                  <a:lnTo>
                    <a:pt x="264" y="94"/>
                  </a:lnTo>
                  <a:lnTo>
                    <a:pt x="262" y="84"/>
                  </a:lnTo>
                  <a:lnTo>
                    <a:pt x="260" y="74"/>
                  </a:lnTo>
                  <a:lnTo>
                    <a:pt x="252" y="74"/>
                  </a:lnTo>
                  <a:lnTo>
                    <a:pt x="246" y="80"/>
                  </a:lnTo>
                  <a:lnTo>
                    <a:pt x="246" y="78"/>
                  </a:lnTo>
                  <a:lnTo>
                    <a:pt x="246" y="80"/>
                  </a:lnTo>
                  <a:lnTo>
                    <a:pt x="252" y="74"/>
                  </a:lnTo>
                  <a:lnTo>
                    <a:pt x="260" y="74"/>
                  </a:lnTo>
                  <a:lnTo>
                    <a:pt x="262" y="84"/>
                  </a:lnTo>
                  <a:lnTo>
                    <a:pt x="264" y="94"/>
                  </a:lnTo>
                  <a:lnTo>
                    <a:pt x="264" y="100"/>
                  </a:lnTo>
                  <a:lnTo>
                    <a:pt x="262" y="104"/>
                  </a:lnTo>
                  <a:lnTo>
                    <a:pt x="256" y="110"/>
                  </a:lnTo>
                  <a:lnTo>
                    <a:pt x="240" y="116"/>
                  </a:lnTo>
                  <a:lnTo>
                    <a:pt x="232" y="126"/>
                  </a:lnTo>
                  <a:lnTo>
                    <a:pt x="222" y="138"/>
                  </a:lnTo>
                  <a:lnTo>
                    <a:pt x="214" y="152"/>
                  </a:lnTo>
                  <a:lnTo>
                    <a:pt x="210" y="160"/>
                  </a:lnTo>
                  <a:lnTo>
                    <a:pt x="210" y="166"/>
                  </a:lnTo>
                  <a:lnTo>
                    <a:pt x="208" y="236"/>
                  </a:lnTo>
                  <a:lnTo>
                    <a:pt x="210" y="166"/>
                  </a:lnTo>
                  <a:close/>
                </a:path>
              </a:pathLst>
            </a:custGeom>
            <a:solidFill>
              <a:srgbClr val="C0C0C0"/>
            </a:solidFill>
            <a:ln w="12700">
              <a:solidFill>
                <a:schemeClr val="bg1"/>
              </a:solidFill>
              <a:round/>
              <a:headEnd/>
              <a:tailEnd/>
            </a:ln>
          </p:spPr>
          <p:txBody>
            <a:bodyPr/>
            <a:lstStyle/>
            <a:p>
              <a:endParaRPr lang="en-GB"/>
            </a:p>
          </p:txBody>
        </p:sp>
        <p:sp>
          <p:nvSpPr>
            <p:cNvPr id="55628" name="Freeform 41"/>
            <p:cNvSpPr>
              <a:spLocks/>
            </p:cNvSpPr>
            <p:nvPr/>
          </p:nvSpPr>
          <p:spPr bwMode="auto">
            <a:xfrm>
              <a:off x="1335" y="2781"/>
              <a:ext cx="208" cy="730"/>
            </a:xfrm>
            <a:custGeom>
              <a:avLst/>
              <a:gdLst>
                <a:gd name="T0" fmla="*/ 2147482506 w 208"/>
                <a:gd name="T1" fmla="*/ 2147482418 h 730"/>
                <a:gd name="T2" fmla="*/ 2147482506 w 208"/>
                <a:gd name="T3" fmla="*/ 2147482418 h 730"/>
                <a:gd name="T4" fmla="*/ 2147482506 w 208"/>
                <a:gd name="T5" fmla="*/ 2147482418 h 730"/>
                <a:gd name="T6" fmla="*/ 2147482506 w 208"/>
                <a:gd name="T7" fmla="*/ 2147482418 h 730"/>
                <a:gd name="T8" fmla="*/ 2147482506 w 208"/>
                <a:gd name="T9" fmla="*/ 2147482418 h 730"/>
                <a:gd name="T10" fmla="*/ 2147482506 w 208"/>
                <a:gd name="T11" fmla="*/ 2147482418 h 730"/>
                <a:gd name="T12" fmla="*/ 2147482506 w 208"/>
                <a:gd name="T13" fmla="*/ 2147482418 h 730"/>
                <a:gd name="T14" fmla="*/ 2147482506 w 208"/>
                <a:gd name="T15" fmla="*/ 2147482418 h 730"/>
                <a:gd name="T16" fmla="*/ 2147482506 w 208"/>
                <a:gd name="T17" fmla="*/ 2147482418 h 730"/>
                <a:gd name="T18" fmla="*/ 2147482506 w 208"/>
                <a:gd name="T19" fmla="*/ 2147482418 h 730"/>
                <a:gd name="T20" fmla="*/ 2147482506 w 208"/>
                <a:gd name="T21" fmla="*/ 2147482418 h 730"/>
                <a:gd name="T22" fmla="*/ 2147482506 w 208"/>
                <a:gd name="T23" fmla="*/ 2147482418 h 730"/>
                <a:gd name="T24" fmla="*/ 2147482506 w 208"/>
                <a:gd name="T25" fmla="*/ 2147482418 h 730"/>
                <a:gd name="T26" fmla="*/ 2147482506 w 208"/>
                <a:gd name="T27" fmla="*/ 2147482418 h 730"/>
                <a:gd name="T28" fmla="*/ 2147482506 w 208"/>
                <a:gd name="T29" fmla="*/ 2147482418 h 730"/>
                <a:gd name="T30" fmla="*/ 2147482506 w 208"/>
                <a:gd name="T31" fmla="*/ 2147482418 h 730"/>
                <a:gd name="T32" fmla="*/ 2147482506 w 208"/>
                <a:gd name="T33" fmla="*/ 2147482418 h 730"/>
                <a:gd name="T34" fmla="*/ 2147482506 w 208"/>
                <a:gd name="T35" fmla="*/ 2147482418 h 730"/>
                <a:gd name="T36" fmla="*/ 2147482506 w 208"/>
                <a:gd name="T37" fmla="*/ 2147482418 h 730"/>
                <a:gd name="T38" fmla="*/ 2147482506 w 208"/>
                <a:gd name="T39" fmla="*/ 2147482418 h 730"/>
                <a:gd name="T40" fmla="*/ 2147482506 w 208"/>
                <a:gd name="T41" fmla="*/ 2147482418 h 730"/>
                <a:gd name="T42" fmla="*/ 2147482506 w 208"/>
                <a:gd name="T43" fmla="*/ 2147482418 h 730"/>
                <a:gd name="T44" fmla="*/ 2147482506 w 208"/>
                <a:gd name="T45" fmla="*/ 0 h 730"/>
                <a:gd name="T46" fmla="*/ 0 w 208"/>
                <a:gd name="T47" fmla="*/ 2147482418 h 730"/>
                <a:gd name="T48" fmla="*/ 2147482506 w 208"/>
                <a:gd name="T49" fmla="*/ 2147482418 h 730"/>
                <a:gd name="T50" fmla="*/ 2147482506 w 208"/>
                <a:gd name="T51" fmla="*/ 2147482418 h 730"/>
                <a:gd name="T52" fmla="*/ 2147482506 w 208"/>
                <a:gd name="T53" fmla="*/ 2147482418 h 730"/>
                <a:gd name="T54" fmla="*/ 2147482506 w 208"/>
                <a:gd name="T55" fmla="*/ 2147482418 h 730"/>
                <a:gd name="T56" fmla="*/ 2147482506 w 208"/>
                <a:gd name="T57" fmla="*/ 2147482418 h 730"/>
                <a:gd name="T58" fmla="*/ 2147482506 w 208"/>
                <a:gd name="T59" fmla="*/ 2147482418 h 730"/>
                <a:gd name="T60" fmla="*/ 2147482506 w 208"/>
                <a:gd name="T61" fmla="*/ 2147482418 h 730"/>
                <a:gd name="T62" fmla="*/ 2147482506 w 208"/>
                <a:gd name="T63" fmla="*/ 2147482418 h 730"/>
                <a:gd name="T64" fmla="*/ 2147482506 w 208"/>
                <a:gd name="T65" fmla="*/ 2147482418 h 730"/>
                <a:gd name="T66" fmla="*/ 2147482506 w 208"/>
                <a:gd name="T67" fmla="*/ 2147482418 h 730"/>
                <a:gd name="T68" fmla="*/ 2147482506 w 208"/>
                <a:gd name="T69" fmla="*/ 2147482418 h 730"/>
                <a:gd name="T70" fmla="*/ 2147482506 w 208"/>
                <a:gd name="T71" fmla="*/ 2147482418 h 730"/>
                <a:gd name="T72" fmla="*/ 2147482506 w 208"/>
                <a:gd name="T73" fmla="*/ 2147482418 h 730"/>
                <a:gd name="T74" fmla="*/ 2147482506 w 208"/>
                <a:gd name="T75" fmla="*/ 2147482418 h 730"/>
                <a:gd name="T76" fmla="*/ 2147482506 w 208"/>
                <a:gd name="T77" fmla="*/ 2147482418 h 730"/>
                <a:gd name="T78" fmla="*/ 2147482506 w 208"/>
                <a:gd name="T79" fmla="*/ 2147482418 h 730"/>
                <a:gd name="T80" fmla="*/ 2147482506 w 208"/>
                <a:gd name="T81" fmla="*/ 2147482418 h 730"/>
                <a:gd name="T82" fmla="*/ 2147482506 w 208"/>
                <a:gd name="T83" fmla="*/ 2147482418 h 730"/>
                <a:gd name="T84" fmla="*/ 2147482506 w 208"/>
                <a:gd name="T85" fmla="*/ 2147482418 h 730"/>
                <a:gd name="T86" fmla="*/ 2147482506 w 208"/>
                <a:gd name="T87" fmla="*/ 2147482418 h 730"/>
                <a:gd name="T88" fmla="*/ 2147482506 w 208"/>
                <a:gd name="T89" fmla="*/ 2147482418 h 730"/>
                <a:gd name="T90" fmla="*/ 2147482506 w 208"/>
                <a:gd name="T91" fmla="*/ 2147482418 h 730"/>
                <a:gd name="T92" fmla="*/ 2147482506 w 208"/>
                <a:gd name="T93" fmla="*/ 2147482418 h 730"/>
                <a:gd name="T94" fmla="*/ 2147482506 w 208"/>
                <a:gd name="T95" fmla="*/ 2147482418 h 7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8"/>
                <a:gd name="T145" fmla="*/ 0 h 730"/>
                <a:gd name="T146" fmla="*/ 208 w 208"/>
                <a:gd name="T147" fmla="*/ 730 h 7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8" h="730">
                  <a:moveTo>
                    <a:pt x="188" y="672"/>
                  </a:moveTo>
                  <a:lnTo>
                    <a:pt x="136" y="672"/>
                  </a:lnTo>
                  <a:lnTo>
                    <a:pt x="132" y="666"/>
                  </a:lnTo>
                  <a:lnTo>
                    <a:pt x="130" y="660"/>
                  </a:lnTo>
                  <a:lnTo>
                    <a:pt x="128" y="654"/>
                  </a:lnTo>
                  <a:lnTo>
                    <a:pt x="122" y="648"/>
                  </a:lnTo>
                  <a:lnTo>
                    <a:pt x="114" y="642"/>
                  </a:lnTo>
                  <a:lnTo>
                    <a:pt x="106" y="638"/>
                  </a:lnTo>
                  <a:lnTo>
                    <a:pt x="98" y="632"/>
                  </a:lnTo>
                  <a:lnTo>
                    <a:pt x="96" y="628"/>
                  </a:lnTo>
                  <a:lnTo>
                    <a:pt x="94" y="622"/>
                  </a:lnTo>
                  <a:lnTo>
                    <a:pt x="96" y="610"/>
                  </a:lnTo>
                  <a:lnTo>
                    <a:pt x="98" y="600"/>
                  </a:lnTo>
                  <a:lnTo>
                    <a:pt x="98" y="596"/>
                  </a:lnTo>
                  <a:lnTo>
                    <a:pt x="96" y="592"/>
                  </a:lnTo>
                  <a:lnTo>
                    <a:pt x="96" y="590"/>
                  </a:lnTo>
                  <a:lnTo>
                    <a:pt x="94" y="586"/>
                  </a:lnTo>
                  <a:lnTo>
                    <a:pt x="96" y="582"/>
                  </a:lnTo>
                  <a:lnTo>
                    <a:pt x="98" y="578"/>
                  </a:lnTo>
                  <a:lnTo>
                    <a:pt x="100" y="576"/>
                  </a:lnTo>
                  <a:lnTo>
                    <a:pt x="100" y="570"/>
                  </a:lnTo>
                  <a:lnTo>
                    <a:pt x="100" y="560"/>
                  </a:lnTo>
                  <a:lnTo>
                    <a:pt x="96" y="550"/>
                  </a:lnTo>
                  <a:lnTo>
                    <a:pt x="94" y="544"/>
                  </a:lnTo>
                  <a:lnTo>
                    <a:pt x="92" y="534"/>
                  </a:lnTo>
                  <a:lnTo>
                    <a:pt x="94" y="530"/>
                  </a:lnTo>
                  <a:lnTo>
                    <a:pt x="96" y="524"/>
                  </a:lnTo>
                  <a:lnTo>
                    <a:pt x="92" y="522"/>
                  </a:lnTo>
                  <a:lnTo>
                    <a:pt x="88" y="518"/>
                  </a:lnTo>
                  <a:lnTo>
                    <a:pt x="78" y="504"/>
                  </a:lnTo>
                  <a:lnTo>
                    <a:pt x="66" y="482"/>
                  </a:lnTo>
                  <a:lnTo>
                    <a:pt x="70" y="482"/>
                  </a:lnTo>
                  <a:lnTo>
                    <a:pt x="72" y="478"/>
                  </a:lnTo>
                  <a:lnTo>
                    <a:pt x="70" y="468"/>
                  </a:lnTo>
                  <a:lnTo>
                    <a:pt x="66" y="454"/>
                  </a:lnTo>
                  <a:lnTo>
                    <a:pt x="60" y="440"/>
                  </a:lnTo>
                  <a:lnTo>
                    <a:pt x="58" y="426"/>
                  </a:lnTo>
                  <a:lnTo>
                    <a:pt x="60" y="420"/>
                  </a:lnTo>
                  <a:lnTo>
                    <a:pt x="62" y="416"/>
                  </a:lnTo>
                  <a:lnTo>
                    <a:pt x="64" y="414"/>
                  </a:lnTo>
                  <a:lnTo>
                    <a:pt x="66" y="410"/>
                  </a:lnTo>
                  <a:lnTo>
                    <a:pt x="64" y="402"/>
                  </a:lnTo>
                  <a:lnTo>
                    <a:pt x="58" y="394"/>
                  </a:lnTo>
                  <a:lnTo>
                    <a:pt x="54" y="382"/>
                  </a:lnTo>
                  <a:lnTo>
                    <a:pt x="50" y="374"/>
                  </a:lnTo>
                  <a:lnTo>
                    <a:pt x="52" y="370"/>
                  </a:lnTo>
                  <a:lnTo>
                    <a:pt x="56" y="366"/>
                  </a:lnTo>
                  <a:lnTo>
                    <a:pt x="58" y="360"/>
                  </a:lnTo>
                  <a:lnTo>
                    <a:pt x="60" y="356"/>
                  </a:lnTo>
                  <a:lnTo>
                    <a:pt x="60" y="322"/>
                  </a:lnTo>
                  <a:lnTo>
                    <a:pt x="58" y="314"/>
                  </a:lnTo>
                  <a:lnTo>
                    <a:pt x="54" y="306"/>
                  </a:lnTo>
                  <a:lnTo>
                    <a:pt x="50" y="300"/>
                  </a:lnTo>
                  <a:lnTo>
                    <a:pt x="48" y="292"/>
                  </a:lnTo>
                  <a:lnTo>
                    <a:pt x="46" y="286"/>
                  </a:lnTo>
                  <a:lnTo>
                    <a:pt x="42" y="280"/>
                  </a:lnTo>
                  <a:lnTo>
                    <a:pt x="40" y="274"/>
                  </a:lnTo>
                  <a:lnTo>
                    <a:pt x="38" y="268"/>
                  </a:lnTo>
                  <a:lnTo>
                    <a:pt x="40" y="262"/>
                  </a:lnTo>
                  <a:lnTo>
                    <a:pt x="42" y="254"/>
                  </a:lnTo>
                  <a:lnTo>
                    <a:pt x="46" y="244"/>
                  </a:lnTo>
                  <a:lnTo>
                    <a:pt x="46" y="238"/>
                  </a:lnTo>
                  <a:lnTo>
                    <a:pt x="42" y="234"/>
                  </a:lnTo>
                  <a:lnTo>
                    <a:pt x="40" y="230"/>
                  </a:lnTo>
                  <a:lnTo>
                    <a:pt x="38" y="226"/>
                  </a:lnTo>
                  <a:lnTo>
                    <a:pt x="40" y="212"/>
                  </a:lnTo>
                  <a:lnTo>
                    <a:pt x="46" y="200"/>
                  </a:lnTo>
                  <a:lnTo>
                    <a:pt x="54" y="188"/>
                  </a:lnTo>
                  <a:lnTo>
                    <a:pt x="60" y="180"/>
                  </a:lnTo>
                  <a:lnTo>
                    <a:pt x="56" y="172"/>
                  </a:lnTo>
                  <a:lnTo>
                    <a:pt x="52" y="166"/>
                  </a:lnTo>
                  <a:lnTo>
                    <a:pt x="50" y="148"/>
                  </a:lnTo>
                  <a:lnTo>
                    <a:pt x="52" y="138"/>
                  </a:lnTo>
                  <a:lnTo>
                    <a:pt x="56" y="134"/>
                  </a:lnTo>
                  <a:lnTo>
                    <a:pt x="62" y="130"/>
                  </a:lnTo>
                  <a:lnTo>
                    <a:pt x="68" y="124"/>
                  </a:lnTo>
                  <a:lnTo>
                    <a:pt x="70" y="118"/>
                  </a:lnTo>
                  <a:lnTo>
                    <a:pt x="70" y="112"/>
                  </a:lnTo>
                  <a:lnTo>
                    <a:pt x="68" y="98"/>
                  </a:lnTo>
                  <a:lnTo>
                    <a:pt x="66" y="100"/>
                  </a:lnTo>
                  <a:lnTo>
                    <a:pt x="62" y="100"/>
                  </a:lnTo>
                  <a:lnTo>
                    <a:pt x="58" y="100"/>
                  </a:lnTo>
                  <a:lnTo>
                    <a:pt x="56" y="96"/>
                  </a:lnTo>
                  <a:lnTo>
                    <a:pt x="52" y="88"/>
                  </a:lnTo>
                  <a:lnTo>
                    <a:pt x="46" y="68"/>
                  </a:lnTo>
                  <a:lnTo>
                    <a:pt x="44" y="64"/>
                  </a:lnTo>
                  <a:lnTo>
                    <a:pt x="40" y="62"/>
                  </a:lnTo>
                  <a:lnTo>
                    <a:pt x="38" y="60"/>
                  </a:lnTo>
                  <a:lnTo>
                    <a:pt x="36" y="56"/>
                  </a:lnTo>
                  <a:lnTo>
                    <a:pt x="32" y="24"/>
                  </a:lnTo>
                  <a:lnTo>
                    <a:pt x="26" y="12"/>
                  </a:lnTo>
                  <a:lnTo>
                    <a:pt x="16" y="0"/>
                  </a:lnTo>
                  <a:lnTo>
                    <a:pt x="14" y="6"/>
                  </a:lnTo>
                  <a:lnTo>
                    <a:pt x="10" y="8"/>
                  </a:lnTo>
                  <a:lnTo>
                    <a:pt x="6" y="10"/>
                  </a:lnTo>
                  <a:lnTo>
                    <a:pt x="0" y="12"/>
                  </a:lnTo>
                  <a:lnTo>
                    <a:pt x="6" y="22"/>
                  </a:lnTo>
                  <a:lnTo>
                    <a:pt x="10" y="38"/>
                  </a:lnTo>
                  <a:lnTo>
                    <a:pt x="14" y="54"/>
                  </a:lnTo>
                  <a:lnTo>
                    <a:pt x="16" y="74"/>
                  </a:lnTo>
                  <a:lnTo>
                    <a:pt x="12" y="90"/>
                  </a:lnTo>
                  <a:lnTo>
                    <a:pt x="10" y="106"/>
                  </a:lnTo>
                  <a:lnTo>
                    <a:pt x="14" y="112"/>
                  </a:lnTo>
                  <a:lnTo>
                    <a:pt x="18" y="118"/>
                  </a:lnTo>
                  <a:lnTo>
                    <a:pt x="20" y="130"/>
                  </a:lnTo>
                  <a:lnTo>
                    <a:pt x="20" y="148"/>
                  </a:lnTo>
                  <a:lnTo>
                    <a:pt x="18" y="178"/>
                  </a:lnTo>
                  <a:lnTo>
                    <a:pt x="12" y="210"/>
                  </a:lnTo>
                  <a:lnTo>
                    <a:pt x="14" y="216"/>
                  </a:lnTo>
                  <a:lnTo>
                    <a:pt x="16" y="220"/>
                  </a:lnTo>
                  <a:lnTo>
                    <a:pt x="18" y="224"/>
                  </a:lnTo>
                  <a:lnTo>
                    <a:pt x="20" y="228"/>
                  </a:lnTo>
                  <a:lnTo>
                    <a:pt x="20" y="232"/>
                  </a:lnTo>
                  <a:lnTo>
                    <a:pt x="18" y="232"/>
                  </a:lnTo>
                  <a:lnTo>
                    <a:pt x="16" y="234"/>
                  </a:lnTo>
                  <a:lnTo>
                    <a:pt x="16" y="238"/>
                  </a:lnTo>
                  <a:lnTo>
                    <a:pt x="16" y="256"/>
                  </a:lnTo>
                  <a:lnTo>
                    <a:pt x="22" y="274"/>
                  </a:lnTo>
                  <a:lnTo>
                    <a:pt x="26" y="290"/>
                  </a:lnTo>
                  <a:lnTo>
                    <a:pt x="28" y="310"/>
                  </a:lnTo>
                  <a:lnTo>
                    <a:pt x="24" y="328"/>
                  </a:lnTo>
                  <a:lnTo>
                    <a:pt x="24" y="336"/>
                  </a:lnTo>
                  <a:lnTo>
                    <a:pt x="22" y="344"/>
                  </a:lnTo>
                  <a:lnTo>
                    <a:pt x="24" y="354"/>
                  </a:lnTo>
                  <a:lnTo>
                    <a:pt x="24" y="360"/>
                  </a:lnTo>
                  <a:lnTo>
                    <a:pt x="22" y="368"/>
                  </a:lnTo>
                  <a:lnTo>
                    <a:pt x="18" y="374"/>
                  </a:lnTo>
                  <a:lnTo>
                    <a:pt x="14" y="378"/>
                  </a:lnTo>
                  <a:lnTo>
                    <a:pt x="12" y="382"/>
                  </a:lnTo>
                  <a:lnTo>
                    <a:pt x="12" y="388"/>
                  </a:lnTo>
                  <a:lnTo>
                    <a:pt x="14" y="392"/>
                  </a:lnTo>
                  <a:lnTo>
                    <a:pt x="20" y="402"/>
                  </a:lnTo>
                  <a:lnTo>
                    <a:pt x="26" y="412"/>
                  </a:lnTo>
                  <a:lnTo>
                    <a:pt x="28" y="420"/>
                  </a:lnTo>
                  <a:lnTo>
                    <a:pt x="28" y="436"/>
                  </a:lnTo>
                  <a:lnTo>
                    <a:pt x="30" y="452"/>
                  </a:lnTo>
                  <a:lnTo>
                    <a:pt x="32" y="472"/>
                  </a:lnTo>
                  <a:lnTo>
                    <a:pt x="38" y="492"/>
                  </a:lnTo>
                  <a:lnTo>
                    <a:pt x="40" y="498"/>
                  </a:lnTo>
                  <a:lnTo>
                    <a:pt x="44" y="500"/>
                  </a:lnTo>
                  <a:lnTo>
                    <a:pt x="48" y="500"/>
                  </a:lnTo>
                  <a:lnTo>
                    <a:pt x="50" y="498"/>
                  </a:lnTo>
                  <a:lnTo>
                    <a:pt x="50" y="496"/>
                  </a:lnTo>
                  <a:lnTo>
                    <a:pt x="48" y="484"/>
                  </a:lnTo>
                  <a:lnTo>
                    <a:pt x="44" y="472"/>
                  </a:lnTo>
                  <a:lnTo>
                    <a:pt x="48" y="470"/>
                  </a:lnTo>
                  <a:lnTo>
                    <a:pt x="54" y="468"/>
                  </a:lnTo>
                  <a:lnTo>
                    <a:pt x="58" y="478"/>
                  </a:lnTo>
                  <a:lnTo>
                    <a:pt x="58" y="492"/>
                  </a:lnTo>
                  <a:lnTo>
                    <a:pt x="60" y="498"/>
                  </a:lnTo>
                  <a:lnTo>
                    <a:pt x="62" y="504"/>
                  </a:lnTo>
                  <a:lnTo>
                    <a:pt x="62" y="518"/>
                  </a:lnTo>
                  <a:lnTo>
                    <a:pt x="54" y="520"/>
                  </a:lnTo>
                  <a:lnTo>
                    <a:pt x="48" y="520"/>
                  </a:lnTo>
                  <a:lnTo>
                    <a:pt x="50" y="524"/>
                  </a:lnTo>
                  <a:lnTo>
                    <a:pt x="52" y="528"/>
                  </a:lnTo>
                  <a:lnTo>
                    <a:pt x="54" y="532"/>
                  </a:lnTo>
                  <a:lnTo>
                    <a:pt x="56" y="536"/>
                  </a:lnTo>
                  <a:lnTo>
                    <a:pt x="54" y="542"/>
                  </a:lnTo>
                  <a:lnTo>
                    <a:pt x="50" y="546"/>
                  </a:lnTo>
                  <a:lnTo>
                    <a:pt x="46" y="552"/>
                  </a:lnTo>
                  <a:lnTo>
                    <a:pt x="44" y="560"/>
                  </a:lnTo>
                  <a:lnTo>
                    <a:pt x="46" y="564"/>
                  </a:lnTo>
                  <a:lnTo>
                    <a:pt x="50" y="566"/>
                  </a:lnTo>
                  <a:lnTo>
                    <a:pt x="62" y="568"/>
                  </a:lnTo>
                  <a:lnTo>
                    <a:pt x="60" y="572"/>
                  </a:lnTo>
                  <a:lnTo>
                    <a:pt x="62" y="576"/>
                  </a:lnTo>
                  <a:lnTo>
                    <a:pt x="64" y="582"/>
                  </a:lnTo>
                  <a:lnTo>
                    <a:pt x="64" y="588"/>
                  </a:lnTo>
                  <a:lnTo>
                    <a:pt x="56" y="588"/>
                  </a:lnTo>
                  <a:lnTo>
                    <a:pt x="56" y="598"/>
                  </a:lnTo>
                  <a:lnTo>
                    <a:pt x="60" y="604"/>
                  </a:lnTo>
                  <a:lnTo>
                    <a:pt x="68" y="612"/>
                  </a:lnTo>
                  <a:lnTo>
                    <a:pt x="68" y="616"/>
                  </a:lnTo>
                  <a:lnTo>
                    <a:pt x="68" y="622"/>
                  </a:lnTo>
                  <a:lnTo>
                    <a:pt x="72" y="628"/>
                  </a:lnTo>
                  <a:lnTo>
                    <a:pt x="80" y="640"/>
                  </a:lnTo>
                  <a:lnTo>
                    <a:pt x="88" y="650"/>
                  </a:lnTo>
                  <a:lnTo>
                    <a:pt x="94" y="654"/>
                  </a:lnTo>
                  <a:lnTo>
                    <a:pt x="104" y="654"/>
                  </a:lnTo>
                  <a:lnTo>
                    <a:pt x="102" y="666"/>
                  </a:lnTo>
                  <a:lnTo>
                    <a:pt x="104" y="670"/>
                  </a:lnTo>
                  <a:lnTo>
                    <a:pt x="108" y="676"/>
                  </a:lnTo>
                  <a:lnTo>
                    <a:pt x="104" y="680"/>
                  </a:lnTo>
                  <a:lnTo>
                    <a:pt x="116" y="690"/>
                  </a:lnTo>
                  <a:lnTo>
                    <a:pt x="132" y="698"/>
                  </a:lnTo>
                  <a:lnTo>
                    <a:pt x="166" y="712"/>
                  </a:lnTo>
                  <a:lnTo>
                    <a:pt x="168" y="716"/>
                  </a:lnTo>
                  <a:lnTo>
                    <a:pt x="172" y="718"/>
                  </a:lnTo>
                  <a:lnTo>
                    <a:pt x="174" y="720"/>
                  </a:lnTo>
                  <a:lnTo>
                    <a:pt x="178" y="722"/>
                  </a:lnTo>
                  <a:lnTo>
                    <a:pt x="186" y="722"/>
                  </a:lnTo>
                  <a:lnTo>
                    <a:pt x="192" y="726"/>
                  </a:lnTo>
                  <a:lnTo>
                    <a:pt x="208" y="730"/>
                  </a:lnTo>
                  <a:lnTo>
                    <a:pt x="188" y="672"/>
                  </a:lnTo>
                  <a:close/>
                </a:path>
              </a:pathLst>
            </a:custGeom>
            <a:solidFill>
              <a:srgbClr val="C0C0C0"/>
            </a:solidFill>
            <a:ln w="12700">
              <a:solidFill>
                <a:schemeClr val="bg1"/>
              </a:solidFill>
              <a:round/>
              <a:headEnd/>
              <a:tailEnd/>
            </a:ln>
          </p:spPr>
          <p:txBody>
            <a:bodyPr/>
            <a:lstStyle/>
            <a:p>
              <a:endParaRPr lang="en-GB"/>
            </a:p>
          </p:txBody>
        </p:sp>
        <p:sp>
          <p:nvSpPr>
            <p:cNvPr id="55629" name="Freeform 42"/>
            <p:cNvSpPr>
              <a:spLocks/>
            </p:cNvSpPr>
            <p:nvPr/>
          </p:nvSpPr>
          <p:spPr bwMode="auto">
            <a:xfrm>
              <a:off x="1523" y="3453"/>
              <a:ext cx="74" cy="60"/>
            </a:xfrm>
            <a:custGeom>
              <a:avLst/>
              <a:gdLst>
                <a:gd name="T0" fmla="*/ 0 w 74"/>
                <a:gd name="T1" fmla="*/ 0 h 60"/>
                <a:gd name="T2" fmla="*/ 2147482250 w 74"/>
                <a:gd name="T3" fmla="*/ 2147482590 h 60"/>
                <a:gd name="T4" fmla="*/ 2147482250 w 74"/>
                <a:gd name="T5" fmla="*/ 2147482590 h 60"/>
                <a:gd name="T6" fmla="*/ 2147482250 w 74"/>
                <a:gd name="T7" fmla="*/ 2147482590 h 60"/>
                <a:gd name="T8" fmla="*/ 2147482250 w 74"/>
                <a:gd name="T9" fmla="*/ 2147482590 h 60"/>
                <a:gd name="T10" fmla="*/ 2147482250 w 74"/>
                <a:gd name="T11" fmla="*/ 2147482590 h 60"/>
                <a:gd name="T12" fmla="*/ 2147482250 w 74"/>
                <a:gd name="T13" fmla="*/ 2147482590 h 60"/>
                <a:gd name="T14" fmla="*/ 2147482250 w 74"/>
                <a:gd name="T15" fmla="*/ 2147482590 h 60"/>
                <a:gd name="T16" fmla="*/ 2147482250 w 74"/>
                <a:gd name="T17" fmla="*/ 2147482590 h 60"/>
                <a:gd name="T18" fmla="*/ 2147482250 w 74"/>
                <a:gd name="T19" fmla="*/ 2147482590 h 60"/>
                <a:gd name="T20" fmla="*/ 2147482250 w 74"/>
                <a:gd name="T21" fmla="*/ 2147482590 h 60"/>
                <a:gd name="T22" fmla="*/ 2147482250 w 74"/>
                <a:gd name="T23" fmla="*/ 2147482590 h 60"/>
                <a:gd name="T24" fmla="*/ 2147482250 w 74"/>
                <a:gd name="T25" fmla="*/ 2147482590 h 60"/>
                <a:gd name="T26" fmla="*/ 0 w 74"/>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
                <a:gd name="T43" fmla="*/ 0 h 60"/>
                <a:gd name="T44" fmla="*/ 74 w 74"/>
                <a:gd name="T45" fmla="*/ 60 h 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 h="60">
                  <a:moveTo>
                    <a:pt x="0" y="0"/>
                  </a:moveTo>
                  <a:lnTo>
                    <a:pt x="6" y="8"/>
                  </a:lnTo>
                  <a:lnTo>
                    <a:pt x="14" y="16"/>
                  </a:lnTo>
                  <a:lnTo>
                    <a:pt x="30" y="28"/>
                  </a:lnTo>
                  <a:lnTo>
                    <a:pt x="42" y="34"/>
                  </a:lnTo>
                  <a:lnTo>
                    <a:pt x="54" y="36"/>
                  </a:lnTo>
                  <a:lnTo>
                    <a:pt x="66" y="40"/>
                  </a:lnTo>
                  <a:lnTo>
                    <a:pt x="70" y="42"/>
                  </a:lnTo>
                  <a:lnTo>
                    <a:pt x="74" y="46"/>
                  </a:lnTo>
                  <a:lnTo>
                    <a:pt x="52" y="56"/>
                  </a:lnTo>
                  <a:lnTo>
                    <a:pt x="42" y="58"/>
                  </a:lnTo>
                  <a:lnTo>
                    <a:pt x="30" y="60"/>
                  </a:lnTo>
                  <a:lnTo>
                    <a:pt x="20" y="58"/>
                  </a:lnTo>
                  <a:lnTo>
                    <a:pt x="0" y="0"/>
                  </a:lnTo>
                  <a:close/>
                </a:path>
              </a:pathLst>
            </a:custGeom>
            <a:solidFill>
              <a:srgbClr val="C0C0C0"/>
            </a:solidFill>
            <a:ln w="12700">
              <a:solidFill>
                <a:schemeClr val="bg1"/>
              </a:solidFill>
              <a:round/>
              <a:headEnd/>
              <a:tailEnd/>
            </a:ln>
          </p:spPr>
          <p:txBody>
            <a:bodyPr/>
            <a:lstStyle/>
            <a:p>
              <a:endParaRPr lang="en-GB"/>
            </a:p>
          </p:txBody>
        </p:sp>
        <p:sp>
          <p:nvSpPr>
            <p:cNvPr id="55630" name="Freeform 43"/>
            <p:cNvSpPr>
              <a:spLocks/>
            </p:cNvSpPr>
            <p:nvPr/>
          </p:nvSpPr>
          <p:spPr bwMode="auto">
            <a:xfrm>
              <a:off x="1111" y="2239"/>
              <a:ext cx="96" cy="46"/>
            </a:xfrm>
            <a:custGeom>
              <a:avLst/>
              <a:gdLst>
                <a:gd name="T0" fmla="*/ 0 w 96"/>
                <a:gd name="T1" fmla="*/ 2147482424 h 46"/>
                <a:gd name="T2" fmla="*/ 2147482453 w 96"/>
                <a:gd name="T3" fmla="*/ 2147482424 h 46"/>
                <a:gd name="T4" fmla="*/ 2147482453 w 96"/>
                <a:gd name="T5" fmla="*/ 2147482424 h 46"/>
                <a:gd name="T6" fmla="*/ 0 w 96"/>
                <a:gd name="T7" fmla="*/ 2147482424 h 46"/>
                <a:gd name="T8" fmla="*/ 2147482453 w 96"/>
                <a:gd name="T9" fmla="*/ 2147482424 h 46"/>
                <a:gd name="T10" fmla="*/ 2147482453 w 96"/>
                <a:gd name="T11" fmla="*/ 2147482424 h 46"/>
                <a:gd name="T12" fmla="*/ 2147482453 w 96"/>
                <a:gd name="T13" fmla="*/ 2147482424 h 46"/>
                <a:gd name="T14" fmla="*/ 2147482453 w 96"/>
                <a:gd name="T15" fmla="*/ 2147482424 h 46"/>
                <a:gd name="T16" fmla="*/ 2147482453 w 96"/>
                <a:gd name="T17" fmla="*/ 2147482424 h 46"/>
                <a:gd name="T18" fmla="*/ 2147482453 w 96"/>
                <a:gd name="T19" fmla="*/ 2147482424 h 46"/>
                <a:gd name="T20" fmla="*/ 2147482453 w 96"/>
                <a:gd name="T21" fmla="*/ 2147482424 h 46"/>
                <a:gd name="T22" fmla="*/ 2147482453 w 96"/>
                <a:gd name="T23" fmla="*/ 2147482424 h 46"/>
                <a:gd name="T24" fmla="*/ 2147482453 w 96"/>
                <a:gd name="T25" fmla="*/ 2147482424 h 46"/>
                <a:gd name="T26" fmla="*/ 2147482453 w 96"/>
                <a:gd name="T27" fmla="*/ 2147482424 h 46"/>
                <a:gd name="T28" fmla="*/ 2147482453 w 96"/>
                <a:gd name="T29" fmla="*/ 0 h 46"/>
                <a:gd name="T30" fmla="*/ 2147482453 w 96"/>
                <a:gd name="T31" fmla="*/ 0 h 46"/>
                <a:gd name="T32" fmla="*/ 2147482453 w 96"/>
                <a:gd name="T33" fmla="*/ 2147482424 h 46"/>
                <a:gd name="T34" fmla="*/ 2147482453 w 96"/>
                <a:gd name="T35" fmla="*/ 2147482424 h 46"/>
                <a:gd name="T36" fmla="*/ 2147482453 w 96"/>
                <a:gd name="T37" fmla="*/ 2147482424 h 46"/>
                <a:gd name="T38" fmla="*/ 2147482453 w 96"/>
                <a:gd name="T39" fmla="*/ 2147482424 h 46"/>
                <a:gd name="T40" fmla="*/ 2147482453 w 96"/>
                <a:gd name="T41" fmla="*/ 2147482424 h 46"/>
                <a:gd name="T42" fmla="*/ 2147482453 w 96"/>
                <a:gd name="T43" fmla="*/ 2147482424 h 46"/>
                <a:gd name="T44" fmla="*/ 2147482453 w 96"/>
                <a:gd name="T45" fmla="*/ 2147482424 h 46"/>
                <a:gd name="T46" fmla="*/ 2147482453 w 96"/>
                <a:gd name="T47" fmla="*/ 2147482424 h 46"/>
                <a:gd name="T48" fmla="*/ 2147482453 w 96"/>
                <a:gd name="T49" fmla="*/ 2147482424 h 46"/>
                <a:gd name="T50" fmla="*/ 2147482453 w 96"/>
                <a:gd name="T51" fmla="*/ 2147482424 h 46"/>
                <a:gd name="T52" fmla="*/ 2147482453 w 96"/>
                <a:gd name="T53" fmla="*/ 2147482424 h 46"/>
                <a:gd name="T54" fmla="*/ 2147482453 w 96"/>
                <a:gd name="T55" fmla="*/ 2147482424 h 46"/>
                <a:gd name="T56" fmla="*/ 2147482453 w 96"/>
                <a:gd name="T57" fmla="*/ 2147482424 h 46"/>
                <a:gd name="T58" fmla="*/ 2147482453 w 96"/>
                <a:gd name="T59" fmla="*/ 2147482424 h 46"/>
                <a:gd name="T60" fmla="*/ 2147482453 w 96"/>
                <a:gd name="T61" fmla="*/ 2147482424 h 46"/>
                <a:gd name="T62" fmla="*/ 2147482453 w 96"/>
                <a:gd name="T63" fmla="*/ 2147482424 h 46"/>
                <a:gd name="T64" fmla="*/ 2147482453 w 96"/>
                <a:gd name="T65" fmla="*/ 2147482424 h 46"/>
                <a:gd name="T66" fmla="*/ 2147482453 w 96"/>
                <a:gd name="T67" fmla="*/ 2147482424 h 46"/>
                <a:gd name="T68" fmla="*/ 2147482453 w 96"/>
                <a:gd name="T69" fmla="*/ 2147482424 h 46"/>
                <a:gd name="T70" fmla="*/ 2147482453 w 96"/>
                <a:gd name="T71" fmla="*/ 2147482424 h 46"/>
                <a:gd name="T72" fmla="*/ 2147482453 w 96"/>
                <a:gd name="T73" fmla="*/ 2147482424 h 46"/>
                <a:gd name="T74" fmla="*/ 2147482453 w 96"/>
                <a:gd name="T75" fmla="*/ 2147482424 h 46"/>
                <a:gd name="T76" fmla="*/ 2147482453 w 96"/>
                <a:gd name="T77" fmla="*/ 2147482424 h 46"/>
                <a:gd name="T78" fmla="*/ 2147482453 w 96"/>
                <a:gd name="T79" fmla="*/ 2147482424 h 46"/>
                <a:gd name="T80" fmla="*/ 2147482453 w 96"/>
                <a:gd name="T81" fmla="*/ 2147482424 h 46"/>
                <a:gd name="T82" fmla="*/ 2147482453 w 96"/>
                <a:gd name="T83" fmla="*/ 2147482424 h 46"/>
                <a:gd name="T84" fmla="*/ 2147482453 w 96"/>
                <a:gd name="T85" fmla="*/ 2147482424 h 46"/>
                <a:gd name="T86" fmla="*/ 2147482453 w 96"/>
                <a:gd name="T87" fmla="*/ 2147482424 h 46"/>
                <a:gd name="T88" fmla="*/ 2147482453 w 96"/>
                <a:gd name="T89" fmla="*/ 2147482424 h 46"/>
                <a:gd name="T90" fmla="*/ 2147482453 w 96"/>
                <a:gd name="T91" fmla="*/ 2147482424 h 46"/>
                <a:gd name="T92" fmla="*/ 2147482453 w 96"/>
                <a:gd name="T93" fmla="*/ 2147482424 h 46"/>
                <a:gd name="T94" fmla="*/ 2147482453 w 96"/>
                <a:gd name="T95" fmla="*/ 2147482424 h 46"/>
                <a:gd name="T96" fmla="*/ 2147482453 w 96"/>
                <a:gd name="T97" fmla="*/ 2147482424 h 46"/>
                <a:gd name="T98" fmla="*/ 2147482453 w 96"/>
                <a:gd name="T99" fmla="*/ 2147482424 h 46"/>
                <a:gd name="T100" fmla="*/ 0 w 96"/>
                <a:gd name="T101" fmla="*/ 2147482424 h 4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
                <a:gd name="T154" fmla="*/ 0 h 46"/>
                <a:gd name="T155" fmla="*/ 96 w 96"/>
                <a:gd name="T156" fmla="*/ 46 h 4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 h="46">
                  <a:moveTo>
                    <a:pt x="0" y="24"/>
                  </a:moveTo>
                  <a:lnTo>
                    <a:pt x="2" y="20"/>
                  </a:lnTo>
                  <a:lnTo>
                    <a:pt x="2" y="16"/>
                  </a:lnTo>
                  <a:lnTo>
                    <a:pt x="0" y="6"/>
                  </a:lnTo>
                  <a:lnTo>
                    <a:pt x="6" y="8"/>
                  </a:lnTo>
                  <a:lnTo>
                    <a:pt x="12" y="6"/>
                  </a:lnTo>
                  <a:lnTo>
                    <a:pt x="16" y="10"/>
                  </a:lnTo>
                  <a:lnTo>
                    <a:pt x="20" y="10"/>
                  </a:lnTo>
                  <a:lnTo>
                    <a:pt x="24" y="14"/>
                  </a:lnTo>
                  <a:lnTo>
                    <a:pt x="30" y="14"/>
                  </a:lnTo>
                  <a:lnTo>
                    <a:pt x="34" y="14"/>
                  </a:lnTo>
                  <a:lnTo>
                    <a:pt x="40" y="12"/>
                  </a:lnTo>
                  <a:lnTo>
                    <a:pt x="44" y="8"/>
                  </a:lnTo>
                  <a:lnTo>
                    <a:pt x="50" y="2"/>
                  </a:lnTo>
                  <a:lnTo>
                    <a:pt x="54" y="0"/>
                  </a:lnTo>
                  <a:lnTo>
                    <a:pt x="58" y="0"/>
                  </a:lnTo>
                  <a:lnTo>
                    <a:pt x="68" y="2"/>
                  </a:lnTo>
                  <a:lnTo>
                    <a:pt x="78" y="8"/>
                  </a:lnTo>
                  <a:lnTo>
                    <a:pt x="88" y="14"/>
                  </a:lnTo>
                  <a:lnTo>
                    <a:pt x="94" y="20"/>
                  </a:lnTo>
                  <a:lnTo>
                    <a:pt x="96" y="20"/>
                  </a:lnTo>
                  <a:lnTo>
                    <a:pt x="94" y="22"/>
                  </a:lnTo>
                  <a:lnTo>
                    <a:pt x="94" y="28"/>
                  </a:lnTo>
                  <a:lnTo>
                    <a:pt x="96" y="34"/>
                  </a:lnTo>
                  <a:lnTo>
                    <a:pt x="94" y="36"/>
                  </a:lnTo>
                  <a:lnTo>
                    <a:pt x="90" y="40"/>
                  </a:lnTo>
                  <a:lnTo>
                    <a:pt x="84" y="44"/>
                  </a:lnTo>
                  <a:lnTo>
                    <a:pt x="78" y="32"/>
                  </a:lnTo>
                  <a:lnTo>
                    <a:pt x="78" y="28"/>
                  </a:lnTo>
                  <a:lnTo>
                    <a:pt x="84" y="28"/>
                  </a:lnTo>
                  <a:lnTo>
                    <a:pt x="76" y="18"/>
                  </a:lnTo>
                  <a:lnTo>
                    <a:pt x="70" y="16"/>
                  </a:lnTo>
                  <a:lnTo>
                    <a:pt x="62" y="14"/>
                  </a:lnTo>
                  <a:lnTo>
                    <a:pt x="58" y="16"/>
                  </a:lnTo>
                  <a:lnTo>
                    <a:pt x="52" y="22"/>
                  </a:lnTo>
                  <a:lnTo>
                    <a:pt x="42" y="32"/>
                  </a:lnTo>
                  <a:lnTo>
                    <a:pt x="46" y="34"/>
                  </a:lnTo>
                  <a:lnTo>
                    <a:pt x="50" y="34"/>
                  </a:lnTo>
                  <a:lnTo>
                    <a:pt x="50" y="40"/>
                  </a:lnTo>
                  <a:lnTo>
                    <a:pt x="48" y="44"/>
                  </a:lnTo>
                  <a:lnTo>
                    <a:pt x="44" y="46"/>
                  </a:lnTo>
                  <a:lnTo>
                    <a:pt x="40" y="46"/>
                  </a:lnTo>
                  <a:lnTo>
                    <a:pt x="36" y="46"/>
                  </a:lnTo>
                  <a:lnTo>
                    <a:pt x="34" y="44"/>
                  </a:lnTo>
                  <a:lnTo>
                    <a:pt x="34" y="38"/>
                  </a:lnTo>
                  <a:lnTo>
                    <a:pt x="28" y="36"/>
                  </a:lnTo>
                  <a:lnTo>
                    <a:pt x="24" y="34"/>
                  </a:lnTo>
                  <a:lnTo>
                    <a:pt x="20" y="32"/>
                  </a:lnTo>
                  <a:lnTo>
                    <a:pt x="14" y="28"/>
                  </a:lnTo>
                  <a:lnTo>
                    <a:pt x="2"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5631" name="Freeform 44"/>
            <p:cNvSpPr>
              <a:spLocks/>
            </p:cNvSpPr>
            <p:nvPr/>
          </p:nvSpPr>
          <p:spPr bwMode="auto">
            <a:xfrm>
              <a:off x="1063" y="2215"/>
              <a:ext cx="60" cy="48"/>
            </a:xfrm>
            <a:custGeom>
              <a:avLst/>
              <a:gdLst>
                <a:gd name="T0" fmla="*/ 2147482590 w 60"/>
                <a:gd name="T1" fmla="*/ 2147482453 h 48"/>
                <a:gd name="T2" fmla="*/ 2147482590 w 60"/>
                <a:gd name="T3" fmla="*/ 2147482453 h 48"/>
                <a:gd name="T4" fmla="*/ 2147482590 w 60"/>
                <a:gd name="T5" fmla="*/ 2147482453 h 48"/>
                <a:gd name="T6" fmla="*/ 2147482590 w 60"/>
                <a:gd name="T7" fmla="*/ 2147482453 h 48"/>
                <a:gd name="T8" fmla="*/ 2147482590 w 60"/>
                <a:gd name="T9" fmla="*/ 2147482453 h 48"/>
                <a:gd name="T10" fmla="*/ 2147482590 w 60"/>
                <a:gd name="T11" fmla="*/ 2147482453 h 48"/>
                <a:gd name="T12" fmla="*/ 2147482590 w 60"/>
                <a:gd name="T13" fmla="*/ 2147482453 h 48"/>
                <a:gd name="T14" fmla="*/ 2147482590 w 60"/>
                <a:gd name="T15" fmla="*/ 2147482453 h 48"/>
                <a:gd name="T16" fmla="*/ 2147482590 w 60"/>
                <a:gd name="T17" fmla="*/ 2147482453 h 48"/>
                <a:gd name="T18" fmla="*/ 2147482590 w 60"/>
                <a:gd name="T19" fmla="*/ 2147482453 h 48"/>
                <a:gd name="T20" fmla="*/ 2147482590 w 60"/>
                <a:gd name="T21" fmla="*/ 2147482453 h 48"/>
                <a:gd name="T22" fmla="*/ 2147482590 w 60"/>
                <a:gd name="T23" fmla="*/ 2147482453 h 48"/>
                <a:gd name="T24" fmla="*/ 2147482590 w 60"/>
                <a:gd name="T25" fmla="*/ 2147482453 h 48"/>
                <a:gd name="T26" fmla="*/ 2147482590 w 60"/>
                <a:gd name="T27" fmla="*/ 2147482453 h 48"/>
                <a:gd name="T28" fmla="*/ 2147482590 w 60"/>
                <a:gd name="T29" fmla="*/ 2147482453 h 48"/>
                <a:gd name="T30" fmla="*/ 2147482590 w 60"/>
                <a:gd name="T31" fmla="*/ 2147482453 h 48"/>
                <a:gd name="T32" fmla="*/ 0 w 60"/>
                <a:gd name="T33" fmla="*/ 2147482453 h 48"/>
                <a:gd name="T34" fmla="*/ 2147482590 w 60"/>
                <a:gd name="T35" fmla="*/ 2147482453 h 48"/>
                <a:gd name="T36" fmla="*/ 2147482590 w 60"/>
                <a:gd name="T37" fmla="*/ 2147482453 h 48"/>
                <a:gd name="T38" fmla="*/ 2147482590 w 60"/>
                <a:gd name="T39" fmla="*/ 2147482453 h 48"/>
                <a:gd name="T40" fmla="*/ 2147482590 w 60"/>
                <a:gd name="T41" fmla="*/ 0 h 48"/>
                <a:gd name="T42" fmla="*/ 2147482590 w 60"/>
                <a:gd name="T43" fmla="*/ 2147482453 h 48"/>
                <a:gd name="T44" fmla="*/ 2147482590 w 60"/>
                <a:gd name="T45" fmla="*/ 2147482453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
                <a:gd name="T70" fmla="*/ 0 h 48"/>
                <a:gd name="T71" fmla="*/ 60 w 60"/>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 h="48">
                  <a:moveTo>
                    <a:pt x="42" y="6"/>
                  </a:moveTo>
                  <a:lnTo>
                    <a:pt x="50" y="20"/>
                  </a:lnTo>
                  <a:lnTo>
                    <a:pt x="60" y="30"/>
                  </a:lnTo>
                  <a:lnTo>
                    <a:pt x="50" y="30"/>
                  </a:lnTo>
                  <a:lnTo>
                    <a:pt x="50" y="48"/>
                  </a:lnTo>
                  <a:lnTo>
                    <a:pt x="36" y="44"/>
                  </a:lnTo>
                  <a:lnTo>
                    <a:pt x="38" y="40"/>
                  </a:lnTo>
                  <a:lnTo>
                    <a:pt x="38" y="36"/>
                  </a:lnTo>
                  <a:lnTo>
                    <a:pt x="26" y="24"/>
                  </a:lnTo>
                  <a:lnTo>
                    <a:pt x="20" y="18"/>
                  </a:lnTo>
                  <a:lnTo>
                    <a:pt x="14" y="16"/>
                  </a:lnTo>
                  <a:lnTo>
                    <a:pt x="18" y="24"/>
                  </a:lnTo>
                  <a:lnTo>
                    <a:pt x="14" y="24"/>
                  </a:lnTo>
                  <a:lnTo>
                    <a:pt x="10" y="24"/>
                  </a:lnTo>
                  <a:lnTo>
                    <a:pt x="6" y="22"/>
                  </a:lnTo>
                  <a:lnTo>
                    <a:pt x="2" y="18"/>
                  </a:lnTo>
                  <a:lnTo>
                    <a:pt x="0" y="14"/>
                  </a:lnTo>
                  <a:lnTo>
                    <a:pt x="2" y="10"/>
                  </a:lnTo>
                  <a:lnTo>
                    <a:pt x="4" y="6"/>
                  </a:lnTo>
                  <a:lnTo>
                    <a:pt x="4" y="4"/>
                  </a:lnTo>
                  <a:lnTo>
                    <a:pt x="6" y="0"/>
                  </a:lnTo>
                  <a:lnTo>
                    <a:pt x="22" y="4"/>
                  </a:lnTo>
                  <a:lnTo>
                    <a:pt x="42" y="6"/>
                  </a:lnTo>
                  <a:close/>
                </a:path>
              </a:pathLst>
            </a:custGeom>
            <a:solidFill>
              <a:srgbClr val="C0C0C0"/>
            </a:solidFill>
            <a:ln w="12700">
              <a:solidFill>
                <a:schemeClr val="bg1"/>
              </a:solidFill>
              <a:round/>
              <a:headEnd/>
              <a:tailEnd/>
            </a:ln>
          </p:spPr>
          <p:txBody>
            <a:bodyPr/>
            <a:lstStyle/>
            <a:p>
              <a:endParaRPr lang="en-GB"/>
            </a:p>
          </p:txBody>
        </p:sp>
        <p:sp>
          <p:nvSpPr>
            <p:cNvPr id="55632" name="Freeform 45"/>
            <p:cNvSpPr>
              <a:spLocks/>
            </p:cNvSpPr>
            <p:nvPr/>
          </p:nvSpPr>
          <p:spPr bwMode="auto">
            <a:xfrm>
              <a:off x="1041" y="2139"/>
              <a:ext cx="76" cy="82"/>
            </a:xfrm>
            <a:custGeom>
              <a:avLst/>
              <a:gdLst>
                <a:gd name="T0" fmla="*/ 2147482274 w 76"/>
                <a:gd name="T1" fmla="*/ 0 h 82"/>
                <a:gd name="T2" fmla="*/ 2147482274 w 76"/>
                <a:gd name="T3" fmla="*/ 2147482337 h 82"/>
                <a:gd name="T4" fmla="*/ 2147482274 w 76"/>
                <a:gd name="T5" fmla="*/ 2147482337 h 82"/>
                <a:gd name="T6" fmla="*/ 2147482274 w 76"/>
                <a:gd name="T7" fmla="*/ 2147482337 h 82"/>
                <a:gd name="T8" fmla="*/ 2147482274 w 76"/>
                <a:gd name="T9" fmla="*/ 2147482337 h 82"/>
                <a:gd name="T10" fmla="*/ 2147482274 w 76"/>
                <a:gd name="T11" fmla="*/ 2147482337 h 82"/>
                <a:gd name="T12" fmla="*/ 2147482274 w 76"/>
                <a:gd name="T13" fmla="*/ 2147482337 h 82"/>
                <a:gd name="T14" fmla="*/ 2147482274 w 76"/>
                <a:gd name="T15" fmla="*/ 2147482337 h 82"/>
                <a:gd name="T16" fmla="*/ 2147482274 w 76"/>
                <a:gd name="T17" fmla="*/ 2147482337 h 82"/>
                <a:gd name="T18" fmla="*/ 2147482274 w 76"/>
                <a:gd name="T19" fmla="*/ 2147482337 h 82"/>
                <a:gd name="T20" fmla="*/ 2147482274 w 76"/>
                <a:gd name="T21" fmla="*/ 2147482337 h 82"/>
                <a:gd name="T22" fmla="*/ 2147482274 w 76"/>
                <a:gd name="T23" fmla="*/ 2147482337 h 82"/>
                <a:gd name="T24" fmla="*/ 2147482274 w 76"/>
                <a:gd name="T25" fmla="*/ 2147482337 h 82"/>
                <a:gd name="T26" fmla="*/ 2147482274 w 76"/>
                <a:gd name="T27" fmla="*/ 2147482337 h 82"/>
                <a:gd name="T28" fmla="*/ 2147482274 w 76"/>
                <a:gd name="T29" fmla="*/ 2147482337 h 82"/>
                <a:gd name="T30" fmla="*/ 2147482274 w 76"/>
                <a:gd name="T31" fmla="*/ 2147482337 h 82"/>
                <a:gd name="T32" fmla="*/ 2147482274 w 76"/>
                <a:gd name="T33" fmla="*/ 2147482337 h 82"/>
                <a:gd name="T34" fmla="*/ 2147482274 w 76"/>
                <a:gd name="T35" fmla="*/ 2147482337 h 82"/>
                <a:gd name="T36" fmla="*/ 0 w 76"/>
                <a:gd name="T37" fmla="*/ 2147482337 h 82"/>
                <a:gd name="T38" fmla="*/ 2147482274 w 76"/>
                <a:gd name="T39" fmla="*/ 2147482337 h 82"/>
                <a:gd name="T40" fmla="*/ 2147482274 w 76"/>
                <a:gd name="T41" fmla="*/ 2147482337 h 82"/>
                <a:gd name="T42" fmla="*/ 2147482274 w 76"/>
                <a:gd name="T43" fmla="*/ 2147482337 h 82"/>
                <a:gd name="T44" fmla="*/ 2147482274 w 76"/>
                <a:gd name="T45" fmla="*/ 2147482337 h 82"/>
                <a:gd name="T46" fmla="*/ 2147482274 w 76"/>
                <a:gd name="T47" fmla="*/ 2147482337 h 82"/>
                <a:gd name="T48" fmla="*/ 2147482274 w 76"/>
                <a:gd name="T49" fmla="*/ 2147482337 h 82"/>
                <a:gd name="T50" fmla="*/ 2147482274 w 76"/>
                <a:gd name="T51" fmla="*/ 2147482337 h 82"/>
                <a:gd name="T52" fmla="*/ 2147482274 w 76"/>
                <a:gd name="T53" fmla="*/ 2147482337 h 82"/>
                <a:gd name="T54" fmla="*/ 2147482274 w 76"/>
                <a:gd name="T55" fmla="*/ 2147482337 h 82"/>
                <a:gd name="T56" fmla="*/ 2147482274 w 76"/>
                <a:gd name="T57" fmla="*/ 2147482337 h 82"/>
                <a:gd name="T58" fmla="*/ 2147482274 w 76"/>
                <a:gd name="T59" fmla="*/ 2147482337 h 82"/>
                <a:gd name="T60" fmla="*/ 2147482274 w 76"/>
                <a:gd name="T61" fmla="*/ 2147482337 h 82"/>
                <a:gd name="T62" fmla="*/ 2147482274 w 76"/>
                <a:gd name="T63" fmla="*/ 2147482337 h 82"/>
                <a:gd name="T64" fmla="*/ 2147482274 w 76"/>
                <a:gd name="T65" fmla="*/ 2147482337 h 82"/>
                <a:gd name="T66" fmla="*/ 2147482274 w 76"/>
                <a:gd name="T67" fmla="*/ 2147482337 h 82"/>
                <a:gd name="T68" fmla="*/ 2147482274 w 76"/>
                <a:gd name="T69" fmla="*/ 2147482337 h 82"/>
                <a:gd name="T70" fmla="*/ 2147482274 w 76"/>
                <a:gd name="T71" fmla="*/ 2147482337 h 82"/>
                <a:gd name="T72" fmla="*/ 2147482274 w 76"/>
                <a:gd name="T73" fmla="*/ 2147482337 h 82"/>
                <a:gd name="T74" fmla="*/ 2147482274 w 76"/>
                <a:gd name="T75" fmla="*/ 0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82"/>
                <a:gd name="T116" fmla="*/ 76 w 76"/>
                <a:gd name="T117" fmla="*/ 82 h 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82">
                  <a:moveTo>
                    <a:pt x="76" y="0"/>
                  </a:moveTo>
                  <a:lnTo>
                    <a:pt x="76" y="2"/>
                  </a:lnTo>
                  <a:lnTo>
                    <a:pt x="74" y="10"/>
                  </a:lnTo>
                  <a:lnTo>
                    <a:pt x="72" y="20"/>
                  </a:lnTo>
                  <a:lnTo>
                    <a:pt x="70" y="28"/>
                  </a:lnTo>
                  <a:lnTo>
                    <a:pt x="68" y="38"/>
                  </a:lnTo>
                  <a:lnTo>
                    <a:pt x="68" y="46"/>
                  </a:lnTo>
                  <a:lnTo>
                    <a:pt x="64" y="52"/>
                  </a:lnTo>
                  <a:lnTo>
                    <a:pt x="60" y="56"/>
                  </a:lnTo>
                  <a:lnTo>
                    <a:pt x="60" y="64"/>
                  </a:lnTo>
                  <a:lnTo>
                    <a:pt x="60" y="72"/>
                  </a:lnTo>
                  <a:lnTo>
                    <a:pt x="64" y="82"/>
                  </a:lnTo>
                  <a:lnTo>
                    <a:pt x="44" y="80"/>
                  </a:lnTo>
                  <a:lnTo>
                    <a:pt x="28" y="76"/>
                  </a:lnTo>
                  <a:lnTo>
                    <a:pt x="26" y="70"/>
                  </a:lnTo>
                  <a:lnTo>
                    <a:pt x="24" y="66"/>
                  </a:lnTo>
                  <a:lnTo>
                    <a:pt x="16" y="62"/>
                  </a:lnTo>
                  <a:lnTo>
                    <a:pt x="8" y="52"/>
                  </a:lnTo>
                  <a:lnTo>
                    <a:pt x="0" y="38"/>
                  </a:lnTo>
                  <a:lnTo>
                    <a:pt x="6" y="38"/>
                  </a:lnTo>
                  <a:lnTo>
                    <a:pt x="10" y="32"/>
                  </a:lnTo>
                  <a:lnTo>
                    <a:pt x="12" y="26"/>
                  </a:lnTo>
                  <a:lnTo>
                    <a:pt x="14" y="24"/>
                  </a:lnTo>
                  <a:lnTo>
                    <a:pt x="16" y="22"/>
                  </a:lnTo>
                  <a:lnTo>
                    <a:pt x="22" y="20"/>
                  </a:lnTo>
                  <a:lnTo>
                    <a:pt x="28" y="20"/>
                  </a:lnTo>
                  <a:lnTo>
                    <a:pt x="34" y="18"/>
                  </a:lnTo>
                  <a:lnTo>
                    <a:pt x="42" y="8"/>
                  </a:lnTo>
                  <a:lnTo>
                    <a:pt x="46" y="4"/>
                  </a:lnTo>
                  <a:lnTo>
                    <a:pt x="50" y="4"/>
                  </a:lnTo>
                  <a:lnTo>
                    <a:pt x="52" y="4"/>
                  </a:lnTo>
                  <a:lnTo>
                    <a:pt x="54" y="4"/>
                  </a:lnTo>
                  <a:lnTo>
                    <a:pt x="54" y="6"/>
                  </a:lnTo>
                  <a:lnTo>
                    <a:pt x="56" y="6"/>
                  </a:lnTo>
                  <a:lnTo>
                    <a:pt x="62" y="4"/>
                  </a:lnTo>
                  <a:lnTo>
                    <a:pt x="66" y="2"/>
                  </a:lnTo>
                  <a:lnTo>
                    <a:pt x="70" y="2"/>
                  </a:lnTo>
                  <a:lnTo>
                    <a:pt x="76" y="0"/>
                  </a:lnTo>
                  <a:close/>
                </a:path>
              </a:pathLst>
            </a:custGeom>
            <a:solidFill>
              <a:srgbClr val="C0C0C0"/>
            </a:solidFill>
            <a:ln w="12700">
              <a:solidFill>
                <a:schemeClr val="bg1"/>
              </a:solidFill>
              <a:round/>
              <a:headEnd/>
              <a:tailEnd/>
            </a:ln>
          </p:spPr>
          <p:txBody>
            <a:bodyPr/>
            <a:lstStyle/>
            <a:p>
              <a:endParaRPr lang="en-GB"/>
            </a:p>
          </p:txBody>
        </p:sp>
        <p:sp>
          <p:nvSpPr>
            <p:cNvPr id="55633" name="Freeform 46"/>
            <p:cNvSpPr>
              <a:spLocks/>
            </p:cNvSpPr>
            <p:nvPr/>
          </p:nvSpPr>
          <p:spPr bwMode="auto">
            <a:xfrm>
              <a:off x="1011" y="2113"/>
              <a:ext cx="106" cy="64"/>
            </a:xfrm>
            <a:custGeom>
              <a:avLst/>
              <a:gdLst>
                <a:gd name="T0" fmla="*/ 2147482518 w 106"/>
                <a:gd name="T1" fmla="*/ 2147482112 h 64"/>
                <a:gd name="T2" fmla="*/ 2147482518 w 106"/>
                <a:gd name="T3" fmla="*/ 2147482112 h 64"/>
                <a:gd name="T4" fmla="*/ 2147482518 w 106"/>
                <a:gd name="T5" fmla="*/ 2147482112 h 64"/>
                <a:gd name="T6" fmla="*/ 2147482518 w 106"/>
                <a:gd name="T7" fmla="*/ 2147482112 h 64"/>
                <a:gd name="T8" fmla="*/ 2147482518 w 106"/>
                <a:gd name="T9" fmla="*/ 2147482112 h 64"/>
                <a:gd name="T10" fmla="*/ 2147482518 w 106"/>
                <a:gd name="T11" fmla="*/ 2147482112 h 64"/>
                <a:gd name="T12" fmla="*/ 2147482518 w 106"/>
                <a:gd name="T13" fmla="*/ 2147482112 h 64"/>
                <a:gd name="T14" fmla="*/ 2147482518 w 106"/>
                <a:gd name="T15" fmla="*/ 2147482112 h 64"/>
                <a:gd name="T16" fmla="*/ 2147482518 w 106"/>
                <a:gd name="T17" fmla="*/ 2147482112 h 64"/>
                <a:gd name="T18" fmla="*/ 2147482518 w 106"/>
                <a:gd name="T19" fmla="*/ 2147482112 h 64"/>
                <a:gd name="T20" fmla="*/ 2147482518 w 106"/>
                <a:gd name="T21" fmla="*/ 2147482112 h 64"/>
                <a:gd name="T22" fmla="*/ 2147482518 w 106"/>
                <a:gd name="T23" fmla="*/ 2147482112 h 64"/>
                <a:gd name="T24" fmla="*/ 2147482518 w 106"/>
                <a:gd name="T25" fmla="*/ 2147482112 h 64"/>
                <a:gd name="T26" fmla="*/ 2147482518 w 106"/>
                <a:gd name="T27" fmla="*/ 2147482112 h 64"/>
                <a:gd name="T28" fmla="*/ 2147482518 w 106"/>
                <a:gd name="T29" fmla="*/ 2147482112 h 64"/>
                <a:gd name="T30" fmla="*/ 2147482518 w 106"/>
                <a:gd name="T31" fmla="*/ 2147482112 h 64"/>
                <a:gd name="T32" fmla="*/ 2147482518 w 106"/>
                <a:gd name="T33" fmla="*/ 2147482112 h 64"/>
                <a:gd name="T34" fmla="*/ 2147482518 w 106"/>
                <a:gd name="T35" fmla="*/ 2147482112 h 64"/>
                <a:gd name="T36" fmla="*/ 2147482518 w 106"/>
                <a:gd name="T37" fmla="*/ 2147482112 h 64"/>
                <a:gd name="T38" fmla="*/ 2147482518 w 106"/>
                <a:gd name="T39" fmla="*/ 2147482112 h 64"/>
                <a:gd name="T40" fmla="*/ 2147482518 w 106"/>
                <a:gd name="T41" fmla="*/ 2147482112 h 64"/>
                <a:gd name="T42" fmla="*/ 2147482518 w 106"/>
                <a:gd name="T43" fmla="*/ 2147482112 h 64"/>
                <a:gd name="T44" fmla="*/ 2147482518 w 106"/>
                <a:gd name="T45" fmla="*/ 2147482112 h 64"/>
                <a:gd name="T46" fmla="*/ 2147482518 w 106"/>
                <a:gd name="T47" fmla="*/ 2147482112 h 64"/>
                <a:gd name="T48" fmla="*/ 2147482518 w 106"/>
                <a:gd name="T49" fmla="*/ 2147482112 h 64"/>
                <a:gd name="T50" fmla="*/ 2147482518 w 106"/>
                <a:gd name="T51" fmla="*/ 2147482112 h 64"/>
                <a:gd name="T52" fmla="*/ 2147482518 w 106"/>
                <a:gd name="T53" fmla="*/ 2147482112 h 64"/>
                <a:gd name="T54" fmla="*/ 2147482518 w 106"/>
                <a:gd name="T55" fmla="*/ 2147482112 h 64"/>
                <a:gd name="T56" fmla="*/ 0 w 106"/>
                <a:gd name="T57" fmla="*/ 2147482112 h 64"/>
                <a:gd name="T58" fmla="*/ 2147482518 w 106"/>
                <a:gd name="T59" fmla="*/ 2147482112 h 64"/>
                <a:gd name="T60" fmla="*/ 2147482518 w 106"/>
                <a:gd name="T61" fmla="*/ 2147482112 h 64"/>
                <a:gd name="T62" fmla="*/ 2147482518 w 106"/>
                <a:gd name="T63" fmla="*/ 2147482112 h 64"/>
                <a:gd name="T64" fmla="*/ 2147482518 w 106"/>
                <a:gd name="T65" fmla="*/ 2147482112 h 64"/>
                <a:gd name="T66" fmla="*/ 2147482518 w 106"/>
                <a:gd name="T67" fmla="*/ 2147482112 h 64"/>
                <a:gd name="T68" fmla="*/ 2147482518 w 106"/>
                <a:gd name="T69" fmla="*/ 0 h 64"/>
                <a:gd name="T70" fmla="*/ 2147482518 w 106"/>
                <a:gd name="T71" fmla="*/ 0 h 64"/>
                <a:gd name="T72" fmla="*/ 2147482518 w 106"/>
                <a:gd name="T73" fmla="*/ 2147482112 h 64"/>
                <a:gd name="T74" fmla="*/ 2147482518 w 106"/>
                <a:gd name="T75" fmla="*/ 2147482112 h 64"/>
                <a:gd name="T76" fmla="*/ 2147482518 w 106"/>
                <a:gd name="T77" fmla="*/ 2147482112 h 64"/>
                <a:gd name="T78" fmla="*/ 2147482518 w 106"/>
                <a:gd name="T79" fmla="*/ 2147482112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
                <a:gd name="T121" fmla="*/ 0 h 64"/>
                <a:gd name="T122" fmla="*/ 106 w 106"/>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 h="64">
                  <a:moveTo>
                    <a:pt x="106" y="26"/>
                  </a:moveTo>
                  <a:lnTo>
                    <a:pt x="100" y="28"/>
                  </a:lnTo>
                  <a:lnTo>
                    <a:pt x="96" y="28"/>
                  </a:lnTo>
                  <a:lnTo>
                    <a:pt x="92" y="30"/>
                  </a:lnTo>
                  <a:lnTo>
                    <a:pt x="86" y="32"/>
                  </a:lnTo>
                  <a:lnTo>
                    <a:pt x="84" y="32"/>
                  </a:lnTo>
                  <a:lnTo>
                    <a:pt x="84" y="30"/>
                  </a:lnTo>
                  <a:lnTo>
                    <a:pt x="82" y="30"/>
                  </a:lnTo>
                  <a:lnTo>
                    <a:pt x="80" y="30"/>
                  </a:lnTo>
                  <a:lnTo>
                    <a:pt x="76" y="30"/>
                  </a:lnTo>
                  <a:lnTo>
                    <a:pt x="72" y="34"/>
                  </a:lnTo>
                  <a:lnTo>
                    <a:pt x="64" y="44"/>
                  </a:lnTo>
                  <a:lnTo>
                    <a:pt x="58" y="46"/>
                  </a:lnTo>
                  <a:lnTo>
                    <a:pt x="52" y="46"/>
                  </a:lnTo>
                  <a:lnTo>
                    <a:pt x="46" y="48"/>
                  </a:lnTo>
                  <a:lnTo>
                    <a:pt x="44" y="50"/>
                  </a:lnTo>
                  <a:lnTo>
                    <a:pt x="42" y="52"/>
                  </a:lnTo>
                  <a:lnTo>
                    <a:pt x="40" y="58"/>
                  </a:lnTo>
                  <a:lnTo>
                    <a:pt x="36" y="64"/>
                  </a:lnTo>
                  <a:lnTo>
                    <a:pt x="30" y="64"/>
                  </a:lnTo>
                  <a:lnTo>
                    <a:pt x="26" y="56"/>
                  </a:lnTo>
                  <a:lnTo>
                    <a:pt x="26" y="54"/>
                  </a:lnTo>
                  <a:lnTo>
                    <a:pt x="24" y="50"/>
                  </a:lnTo>
                  <a:lnTo>
                    <a:pt x="22" y="48"/>
                  </a:lnTo>
                  <a:lnTo>
                    <a:pt x="18" y="48"/>
                  </a:lnTo>
                  <a:lnTo>
                    <a:pt x="12" y="46"/>
                  </a:lnTo>
                  <a:lnTo>
                    <a:pt x="8" y="42"/>
                  </a:lnTo>
                  <a:lnTo>
                    <a:pt x="4" y="40"/>
                  </a:lnTo>
                  <a:lnTo>
                    <a:pt x="0" y="38"/>
                  </a:lnTo>
                  <a:lnTo>
                    <a:pt x="4" y="30"/>
                  </a:lnTo>
                  <a:lnTo>
                    <a:pt x="8" y="24"/>
                  </a:lnTo>
                  <a:lnTo>
                    <a:pt x="18" y="16"/>
                  </a:lnTo>
                  <a:lnTo>
                    <a:pt x="22" y="8"/>
                  </a:lnTo>
                  <a:lnTo>
                    <a:pt x="28" y="2"/>
                  </a:lnTo>
                  <a:lnTo>
                    <a:pt x="36" y="0"/>
                  </a:lnTo>
                  <a:lnTo>
                    <a:pt x="86" y="0"/>
                  </a:lnTo>
                  <a:lnTo>
                    <a:pt x="90" y="6"/>
                  </a:lnTo>
                  <a:lnTo>
                    <a:pt x="96" y="12"/>
                  </a:lnTo>
                  <a:lnTo>
                    <a:pt x="102" y="18"/>
                  </a:lnTo>
                  <a:lnTo>
                    <a:pt x="106" y="26"/>
                  </a:lnTo>
                  <a:close/>
                </a:path>
              </a:pathLst>
            </a:custGeom>
            <a:solidFill>
              <a:srgbClr val="C0C0C0"/>
            </a:solidFill>
            <a:ln w="12700">
              <a:solidFill>
                <a:schemeClr val="bg1"/>
              </a:solidFill>
              <a:round/>
              <a:headEnd/>
              <a:tailEnd/>
            </a:ln>
          </p:spPr>
          <p:txBody>
            <a:bodyPr/>
            <a:lstStyle/>
            <a:p>
              <a:endParaRPr lang="en-GB"/>
            </a:p>
          </p:txBody>
        </p:sp>
        <p:sp>
          <p:nvSpPr>
            <p:cNvPr id="55634" name="Freeform 47"/>
            <p:cNvSpPr>
              <a:spLocks/>
            </p:cNvSpPr>
            <p:nvPr/>
          </p:nvSpPr>
          <p:spPr bwMode="auto">
            <a:xfrm>
              <a:off x="961" y="2083"/>
              <a:ext cx="78" cy="76"/>
            </a:xfrm>
            <a:custGeom>
              <a:avLst/>
              <a:gdLst>
                <a:gd name="T0" fmla="*/ 2147482296 w 78"/>
                <a:gd name="T1" fmla="*/ 2147482274 h 76"/>
                <a:gd name="T2" fmla="*/ 2147482296 w 78"/>
                <a:gd name="T3" fmla="*/ 2147482274 h 76"/>
                <a:gd name="T4" fmla="*/ 2147482296 w 78"/>
                <a:gd name="T5" fmla="*/ 2147482274 h 76"/>
                <a:gd name="T6" fmla="*/ 2147482296 w 78"/>
                <a:gd name="T7" fmla="*/ 2147482274 h 76"/>
                <a:gd name="T8" fmla="*/ 2147482296 w 78"/>
                <a:gd name="T9" fmla="*/ 0 h 76"/>
                <a:gd name="T10" fmla="*/ 2147482296 w 78"/>
                <a:gd name="T11" fmla="*/ 0 h 76"/>
                <a:gd name="T12" fmla="*/ 2147482296 w 78"/>
                <a:gd name="T13" fmla="*/ 2147482274 h 76"/>
                <a:gd name="T14" fmla="*/ 2147482296 w 78"/>
                <a:gd name="T15" fmla="*/ 2147482274 h 76"/>
                <a:gd name="T16" fmla="*/ 2147482296 w 78"/>
                <a:gd name="T17" fmla="*/ 2147482274 h 76"/>
                <a:gd name="T18" fmla="*/ 2147482296 w 78"/>
                <a:gd name="T19" fmla="*/ 2147482274 h 76"/>
                <a:gd name="T20" fmla="*/ 2147482296 w 78"/>
                <a:gd name="T21" fmla="*/ 2147482274 h 76"/>
                <a:gd name="T22" fmla="*/ 2147482296 w 78"/>
                <a:gd name="T23" fmla="*/ 2147482274 h 76"/>
                <a:gd name="T24" fmla="*/ 2147482296 w 78"/>
                <a:gd name="T25" fmla="*/ 2147482274 h 76"/>
                <a:gd name="T26" fmla="*/ 2147482296 w 78"/>
                <a:gd name="T27" fmla="*/ 2147482274 h 76"/>
                <a:gd name="T28" fmla="*/ 2147482296 w 78"/>
                <a:gd name="T29" fmla="*/ 2147482274 h 76"/>
                <a:gd name="T30" fmla="*/ 2147482296 w 78"/>
                <a:gd name="T31" fmla="*/ 2147482274 h 76"/>
                <a:gd name="T32" fmla="*/ 2147482296 w 78"/>
                <a:gd name="T33" fmla="*/ 2147482274 h 76"/>
                <a:gd name="T34" fmla="*/ 0 w 78"/>
                <a:gd name="T35" fmla="*/ 2147482274 h 76"/>
                <a:gd name="T36" fmla="*/ 2147482296 w 78"/>
                <a:gd name="T37" fmla="*/ 2147482274 h 76"/>
                <a:gd name="T38" fmla="*/ 2147482296 w 78"/>
                <a:gd name="T39" fmla="*/ 2147482274 h 76"/>
                <a:gd name="T40" fmla="*/ 2147482296 w 78"/>
                <a:gd name="T41" fmla="*/ 2147482274 h 76"/>
                <a:gd name="T42" fmla="*/ 2147482296 w 78"/>
                <a:gd name="T43" fmla="*/ 2147482274 h 76"/>
                <a:gd name="T44" fmla="*/ 2147482296 w 78"/>
                <a:gd name="T45" fmla="*/ 2147482274 h 76"/>
                <a:gd name="T46" fmla="*/ 2147482296 w 78"/>
                <a:gd name="T47" fmla="*/ 2147482274 h 76"/>
                <a:gd name="T48" fmla="*/ 2147482296 w 78"/>
                <a:gd name="T49" fmla="*/ 2147482274 h 76"/>
                <a:gd name="T50" fmla="*/ 2147482296 w 78"/>
                <a:gd name="T51" fmla="*/ 2147482274 h 76"/>
                <a:gd name="T52" fmla="*/ 2147482296 w 78"/>
                <a:gd name="T53" fmla="*/ 2147482274 h 76"/>
                <a:gd name="T54" fmla="*/ 2147482296 w 78"/>
                <a:gd name="T55" fmla="*/ 2147482274 h 76"/>
                <a:gd name="T56" fmla="*/ 2147482296 w 78"/>
                <a:gd name="T57" fmla="*/ 2147482274 h 76"/>
                <a:gd name="T58" fmla="*/ 2147482296 w 78"/>
                <a:gd name="T59" fmla="*/ 2147482274 h 76"/>
                <a:gd name="T60" fmla="*/ 2147482296 w 78"/>
                <a:gd name="T61" fmla="*/ 2147482274 h 76"/>
                <a:gd name="T62" fmla="*/ 2147482296 w 78"/>
                <a:gd name="T63" fmla="*/ 2147482274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8"/>
                <a:gd name="T97" fmla="*/ 0 h 76"/>
                <a:gd name="T98" fmla="*/ 78 w 78"/>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8" h="76">
                  <a:moveTo>
                    <a:pt x="78" y="32"/>
                  </a:moveTo>
                  <a:lnTo>
                    <a:pt x="72" y="34"/>
                  </a:lnTo>
                  <a:lnTo>
                    <a:pt x="66" y="34"/>
                  </a:lnTo>
                  <a:lnTo>
                    <a:pt x="56" y="34"/>
                  </a:lnTo>
                  <a:lnTo>
                    <a:pt x="60" y="0"/>
                  </a:lnTo>
                  <a:lnTo>
                    <a:pt x="34" y="0"/>
                  </a:lnTo>
                  <a:lnTo>
                    <a:pt x="30" y="2"/>
                  </a:lnTo>
                  <a:lnTo>
                    <a:pt x="26" y="6"/>
                  </a:lnTo>
                  <a:lnTo>
                    <a:pt x="22" y="14"/>
                  </a:lnTo>
                  <a:lnTo>
                    <a:pt x="24" y="18"/>
                  </a:lnTo>
                  <a:lnTo>
                    <a:pt x="26" y="22"/>
                  </a:lnTo>
                  <a:lnTo>
                    <a:pt x="30" y="24"/>
                  </a:lnTo>
                  <a:lnTo>
                    <a:pt x="32" y="30"/>
                  </a:lnTo>
                  <a:lnTo>
                    <a:pt x="32" y="36"/>
                  </a:lnTo>
                  <a:lnTo>
                    <a:pt x="10" y="36"/>
                  </a:lnTo>
                  <a:lnTo>
                    <a:pt x="6" y="42"/>
                  </a:lnTo>
                  <a:lnTo>
                    <a:pt x="4" y="48"/>
                  </a:lnTo>
                  <a:lnTo>
                    <a:pt x="0" y="62"/>
                  </a:lnTo>
                  <a:lnTo>
                    <a:pt x="8" y="70"/>
                  </a:lnTo>
                  <a:lnTo>
                    <a:pt x="14" y="72"/>
                  </a:lnTo>
                  <a:lnTo>
                    <a:pt x="18" y="74"/>
                  </a:lnTo>
                  <a:lnTo>
                    <a:pt x="28" y="74"/>
                  </a:lnTo>
                  <a:lnTo>
                    <a:pt x="32" y="74"/>
                  </a:lnTo>
                  <a:lnTo>
                    <a:pt x="36" y="76"/>
                  </a:lnTo>
                  <a:lnTo>
                    <a:pt x="42" y="74"/>
                  </a:lnTo>
                  <a:lnTo>
                    <a:pt x="44" y="68"/>
                  </a:lnTo>
                  <a:lnTo>
                    <a:pt x="50" y="68"/>
                  </a:lnTo>
                  <a:lnTo>
                    <a:pt x="54" y="60"/>
                  </a:lnTo>
                  <a:lnTo>
                    <a:pt x="58" y="54"/>
                  </a:lnTo>
                  <a:lnTo>
                    <a:pt x="68" y="46"/>
                  </a:lnTo>
                  <a:lnTo>
                    <a:pt x="72" y="38"/>
                  </a:lnTo>
                  <a:lnTo>
                    <a:pt x="78" y="32"/>
                  </a:lnTo>
                  <a:close/>
                </a:path>
              </a:pathLst>
            </a:custGeom>
            <a:solidFill>
              <a:srgbClr val="C0C0C0"/>
            </a:solidFill>
            <a:ln w="12700">
              <a:solidFill>
                <a:schemeClr val="bg1"/>
              </a:solidFill>
              <a:round/>
              <a:headEnd/>
              <a:tailEnd/>
            </a:ln>
          </p:spPr>
          <p:txBody>
            <a:bodyPr/>
            <a:lstStyle/>
            <a:p>
              <a:endParaRPr lang="en-GB"/>
            </a:p>
          </p:txBody>
        </p:sp>
        <p:sp>
          <p:nvSpPr>
            <p:cNvPr id="55635" name="Freeform 48"/>
            <p:cNvSpPr>
              <a:spLocks/>
            </p:cNvSpPr>
            <p:nvPr/>
          </p:nvSpPr>
          <p:spPr bwMode="auto">
            <a:xfrm>
              <a:off x="613" y="1785"/>
              <a:ext cx="461" cy="360"/>
            </a:xfrm>
            <a:custGeom>
              <a:avLst/>
              <a:gdLst>
                <a:gd name="T0" fmla="*/ 2147483647 w 460"/>
                <a:gd name="T1" fmla="*/ 2147482408 h 360"/>
                <a:gd name="T2" fmla="*/ 2147483647 w 460"/>
                <a:gd name="T3" fmla="*/ 2147482408 h 360"/>
                <a:gd name="T4" fmla="*/ 2147483647 w 460"/>
                <a:gd name="T5" fmla="*/ 2147482408 h 360"/>
                <a:gd name="T6" fmla="*/ 2147483647 w 460"/>
                <a:gd name="T7" fmla="*/ 2147482408 h 360"/>
                <a:gd name="T8" fmla="*/ 2147483647 w 460"/>
                <a:gd name="T9" fmla="*/ 2147482408 h 360"/>
                <a:gd name="T10" fmla="*/ 2147483647 w 460"/>
                <a:gd name="T11" fmla="*/ 2147482408 h 360"/>
                <a:gd name="T12" fmla="*/ 2147483647 w 460"/>
                <a:gd name="T13" fmla="*/ 2147482408 h 360"/>
                <a:gd name="T14" fmla="*/ 2147483647 w 460"/>
                <a:gd name="T15" fmla="*/ 2147482408 h 360"/>
                <a:gd name="T16" fmla="*/ 2147483647 w 460"/>
                <a:gd name="T17" fmla="*/ 2147482408 h 360"/>
                <a:gd name="T18" fmla="*/ 2147483647 w 460"/>
                <a:gd name="T19" fmla="*/ 2147482408 h 360"/>
                <a:gd name="T20" fmla="*/ 2147483647 w 460"/>
                <a:gd name="T21" fmla="*/ 2147482408 h 360"/>
                <a:gd name="T22" fmla="*/ 2147483647 w 460"/>
                <a:gd name="T23" fmla="*/ 2147482408 h 360"/>
                <a:gd name="T24" fmla="*/ 2147483647 w 460"/>
                <a:gd name="T25" fmla="*/ 2147482408 h 360"/>
                <a:gd name="T26" fmla="*/ 2147483647 w 460"/>
                <a:gd name="T27" fmla="*/ 2147482408 h 360"/>
                <a:gd name="T28" fmla="*/ 2147483647 w 460"/>
                <a:gd name="T29" fmla="*/ 2147482408 h 360"/>
                <a:gd name="T30" fmla="*/ 2147483647 w 460"/>
                <a:gd name="T31" fmla="*/ 2147482408 h 360"/>
                <a:gd name="T32" fmla="*/ 2147483647 w 460"/>
                <a:gd name="T33" fmla="*/ 0 h 360"/>
                <a:gd name="T34" fmla="*/ 2147483647 w 460"/>
                <a:gd name="T35" fmla="*/ 2147482408 h 360"/>
                <a:gd name="T36" fmla="*/ 2147483647 w 460"/>
                <a:gd name="T37" fmla="*/ 2147482408 h 360"/>
                <a:gd name="T38" fmla="*/ 2147483647 w 460"/>
                <a:gd name="T39" fmla="*/ 2147482408 h 360"/>
                <a:gd name="T40" fmla="*/ 2147483647 w 460"/>
                <a:gd name="T41" fmla="*/ 2147482408 h 360"/>
                <a:gd name="T42" fmla="*/ 2147483647 w 460"/>
                <a:gd name="T43" fmla="*/ 2147482408 h 360"/>
                <a:gd name="T44" fmla="*/ 2147483647 w 460"/>
                <a:gd name="T45" fmla="*/ 2147482408 h 360"/>
                <a:gd name="T46" fmla="*/ 2147483647 w 460"/>
                <a:gd name="T47" fmla="*/ 2147482408 h 360"/>
                <a:gd name="T48" fmla="*/ 2147483647 w 460"/>
                <a:gd name="T49" fmla="*/ 2147482408 h 360"/>
                <a:gd name="T50" fmla="*/ 2147483647 w 460"/>
                <a:gd name="T51" fmla="*/ 2147482408 h 360"/>
                <a:gd name="T52" fmla="*/ 2147483647 w 460"/>
                <a:gd name="T53" fmla="*/ 2147482408 h 360"/>
                <a:gd name="T54" fmla="*/ 2147483647 w 460"/>
                <a:gd name="T55" fmla="*/ 2147482408 h 360"/>
                <a:gd name="T56" fmla="*/ 2147483647 w 460"/>
                <a:gd name="T57" fmla="*/ 2147482408 h 360"/>
                <a:gd name="T58" fmla="*/ 2147483647 w 460"/>
                <a:gd name="T59" fmla="*/ 2147482408 h 360"/>
                <a:gd name="T60" fmla="*/ 2147483647 w 460"/>
                <a:gd name="T61" fmla="*/ 2147482408 h 360"/>
                <a:gd name="T62" fmla="*/ 2147483647 w 460"/>
                <a:gd name="T63" fmla="*/ 2147482408 h 360"/>
                <a:gd name="T64" fmla="*/ 2147483647 w 460"/>
                <a:gd name="T65" fmla="*/ 2147482408 h 360"/>
                <a:gd name="T66" fmla="*/ 2147483647 w 460"/>
                <a:gd name="T67" fmla="*/ 2147482408 h 360"/>
                <a:gd name="T68" fmla="*/ 2147483647 w 460"/>
                <a:gd name="T69" fmla="*/ 2147482408 h 360"/>
                <a:gd name="T70" fmla="*/ 2147483647 w 460"/>
                <a:gd name="T71" fmla="*/ 2147482408 h 360"/>
                <a:gd name="T72" fmla="*/ 2147483647 w 460"/>
                <a:gd name="T73" fmla="*/ 2147482408 h 360"/>
                <a:gd name="T74" fmla="*/ 2147483647 w 460"/>
                <a:gd name="T75" fmla="*/ 2147482408 h 360"/>
                <a:gd name="T76" fmla="*/ 2147483647 w 460"/>
                <a:gd name="T77" fmla="*/ 2147482408 h 360"/>
                <a:gd name="T78" fmla="*/ 2147483647 w 460"/>
                <a:gd name="T79" fmla="*/ 2147482408 h 360"/>
                <a:gd name="T80" fmla="*/ 2147483647 w 460"/>
                <a:gd name="T81" fmla="*/ 2147482408 h 360"/>
                <a:gd name="T82" fmla="*/ 2147483647 w 460"/>
                <a:gd name="T83" fmla="*/ 2147482408 h 360"/>
                <a:gd name="T84" fmla="*/ 2147483647 w 460"/>
                <a:gd name="T85" fmla="*/ 2147482408 h 360"/>
                <a:gd name="T86" fmla="*/ 2147483647 w 460"/>
                <a:gd name="T87" fmla="*/ 2147482408 h 360"/>
                <a:gd name="T88" fmla="*/ 2147483647 w 460"/>
                <a:gd name="T89" fmla="*/ 2147482408 h 360"/>
                <a:gd name="T90" fmla="*/ 2147483647 w 460"/>
                <a:gd name="T91" fmla="*/ 2147482408 h 360"/>
                <a:gd name="T92" fmla="*/ 2147483647 w 460"/>
                <a:gd name="T93" fmla="*/ 2147482408 h 360"/>
                <a:gd name="T94" fmla="*/ 2147483647 w 460"/>
                <a:gd name="T95" fmla="*/ 2147482408 h 360"/>
                <a:gd name="T96" fmla="*/ 2147483647 w 460"/>
                <a:gd name="T97" fmla="*/ 2147482408 h 360"/>
                <a:gd name="T98" fmla="*/ 2147483647 w 460"/>
                <a:gd name="T99" fmla="*/ 2147482408 h 360"/>
                <a:gd name="T100" fmla="*/ 2147483647 w 460"/>
                <a:gd name="T101" fmla="*/ 2147482408 h 360"/>
                <a:gd name="T102" fmla="*/ 2147483647 w 460"/>
                <a:gd name="T103" fmla="*/ 2147482408 h 360"/>
                <a:gd name="T104" fmla="*/ 2147483647 w 460"/>
                <a:gd name="T105" fmla="*/ 2147482408 h 360"/>
                <a:gd name="T106" fmla="*/ 2147483647 w 460"/>
                <a:gd name="T107" fmla="*/ 2147482408 h 360"/>
                <a:gd name="T108" fmla="*/ 2147483647 w 460"/>
                <a:gd name="T109" fmla="*/ 2147482408 h 360"/>
                <a:gd name="T110" fmla="*/ 2147483647 w 460"/>
                <a:gd name="T111" fmla="*/ 2147482408 h 3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0"/>
                <a:gd name="T169" fmla="*/ 0 h 360"/>
                <a:gd name="T170" fmla="*/ 460 w 460"/>
                <a:gd name="T171" fmla="*/ 360 h 3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0" h="360">
                  <a:moveTo>
                    <a:pt x="430" y="292"/>
                  </a:moveTo>
                  <a:lnTo>
                    <a:pt x="434" y="288"/>
                  </a:lnTo>
                  <a:lnTo>
                    <a:pt x="436" y="280"/>
                  </a:lnTo>
                  <a:lnTo>
                    <a:pt x="442" y="266"/>
                  </a:lnTo>
                  <a:lnTo>
                    <a:pt x="446" y="250"/>
                  </a:lnTo>
                  <a:lnTo>
                    <a:pt x="448" y="244"/>
                  </a:lnTo>
                  <a:lnTo>
                    <a:pt x="452" y="238"/>
                  </a:lnTo>
                  <a:lnTo>
                    <a:pt x="460" y="224"/>
                  </a:lnTo>
                  <a:lnTo>
                    <a:pt x="458" y="220"/>
                  </a:lnTo>
                  <a:lnTo>
                    <a:pt x="458" y="216"/>
                  </a:lnTo>
                  <a:lnTo>
                    <a:pt x="454" y="216"/>
                  </a:lnTo>
                  <a:lnTo>
                    <a:pt x="440" y="216"/>
                  </a:lnTo>
                  <a:lnTo>
                    <a:pt x="422" y="218"/>
                  </a:lnTo>
                  <a:lnTo>
                    <a:pt x="406" y="222"/>
                  </a:lnTo>
                  <a:lnTo>
                    <a:pt x="400" y="226"/>
                  </a:lnTo>
                  <a:lnTo>
                    <a:pt x="396" y="230"/>
                  </a:lnTo>
                  <a:lnTo>
                    <a:pt x="390" y="240"/>
                  </a:lnTo>
                  <a:lnTo>
                    <a:pt x="384" y="250"/>
                  </a:lnTo>
                  <a:lnTo>
                    <a:pt x="378" y="262"/>
                  </a:lnTo>
                  <a:lnTo>
                    <a:pt x="372" y="272"/>
                  </a:lnTo>
                  <a:lnTo>
                    <a:pt x="358" y="274"/>
                  </a:lnTo>
                  <a:lnTo>
                    <a:pt x="344" y="278"/>
                  </a:lnTo>
                  <a:lnTo>
                    <a:pt x="332" y="280"/>
                  </a:lnTo>
                  <a:lnTo>
                    <a:pt x="320" y="282"/>
                  </a:lnTo>
                  <a:lnTo>
                    <a:pt x="310" y="280"/>
                  </a:lnTo>
                  <a:lnTo>
                    <a:pt x="300" y="274"/>
                  </a:lnTo>
                  <a:lnTo>
                    <a:pt x="292" y="266"/>
                  </a:lnTo>
                  <a:lnTo>
                    <a:pt x="286" y="254"/>
                  </a:lnTo>
                  <a:lnTo>
                    <a:pt x="280" y="242"/>
                  </a:lnTo>
                  <a:lnTo>
                    <a:pt x="276" y="230"/>
                  </a:lnTo>
                  <a:lnTo>
                    <a:pt x="274" y="218"/>
                  </a:lnTo>
                  <a:lnTo>
                    <a:pt x="274" y="208"/>
                  </a:lnTo>
                  <a:lnTo>
                    <a:pt x="276" y="190"/>
                  </a:lnTo>
                  <a:lnTo>
                    <a:pt x="280" y="170"/>
                  </a:lnTo>
                  <a:lnTo>
                    <a:pt x="288" y="152"/>
                  </a:lnTo>
                  <a:lnTo>
                    <a:pt x="296" y="136"/>
                  </a:lnTo>
                  <a:lnTo>
                    <a:pt x="276" y="130"/>
                  </a:lnTo>
                  <a:lnTo>
                    <a:pt x="266" y="124"/>
                  </a:lnTo>
                  <a:lnTo>
                    <a:pt x="262" y="122"/>
                  </a:lnTo>
                  <a:lnTo>
                    <a:pt x="260" y="118"/>
                  </a:lnTo>
                  <a:lnTo>
                    <a:pt x="258" y="100"/>
                  </a:lnTo>
                  <a:lnTo>
                    <a:pt x="254" y="80"/>
                  </a:lnTo>
                  <a:lnTo>
                    <a:pt x="250" y="72"/>
                  </a:lnTo>
                  <a:lnTo>
                    <a:pt x="246" y="64"/>
                  </a:lnTo>
                  <a:lnTo>
                    <a:pt x="240" y="60"/>
                  </a:lnTo>
                  <a:lnTo>
                    <a:pt x="232" y="58"/>
                  </a:lnTo>
                  <a:lnTo>
                    <a:pt x="226" y="60"/>
                  </a:lnTo>
                  <a:lnTo>
                    <a:pt x="224" y="60"/>
                  </a:lnTo>
                  <a:lnTo>
                    <a:pt x="218" y="66"/>
                  </a:lnTo>
                  <a:lnTo>
                    <a:pt x="212" y="70"/>
                  </a:lnTo>
                  <a:lnTo>
                    <a:pt x="206" y="72"/>
                  </a:lnTo>
                  <a:lnTo>
                    <a:pt x="202" y="72"/>
                  </a:lnTo>
                  <a:lnTo>
                    <a:pt x="198" y="70"/>
                  </a:lnTo>
                  <a:lnTo>
                    <a:pt x="194" y="66"/>
                  </a:lnTo>
                  <a:lnTo>
                    <a:pt x="192" y="62"/>
                  </a:lnTo>
                  <a:lnTo>
                    <a:pt x="186" y="40"/>
                  </a:lnTo>
                  <a:lnTo>
                    <a:pt x="182" y="36"/>
                  </a:lnTo>
                  <a:lnTo>
                    <a:pt x="178" y="32"/>
                  </a:lnTo>
                  <a:lnTo>
                    <a:pt x="172" y="26"/>
                  </a:lnTo>
                  <a:lnTo>
                    <a:pt x="170" y="18"/>
                  </a:lnTo>
                  <a:lnTo>
                    <a:pt x="164" y="20"/>
                  </a:lnTo>
                  <a:lnTo>
                    <a:pt x="158" y="20"/>
                  </a:lnTo>
                  <a:lnTo>
                    <a:pt x="142" y="18"/>
                  </a:lnTo>
                  <a:lnTo>
                    <a:pt x="138" y="28"/>
                  </a:lnTo>
                  <a:lnTo>
                    <a:pt x="84" y="28"/>
                  </a:lnTo>
                  <a:lnTo>
                    <a:pt x="36" y="2"/>
                  </a:lnTo>
                  <a:lnTo>
                    <a:pt x="30" y="0"/>
                  </a:lnTo>
                  <a:lnTo>
                    <a:pt x="22" y="0"/>
                  </a:lnTo>
                  <a:lnTo>
                    <a:pt x="0" y="2"/>
                  </a:lnTo>
                  <a:lnTo>
                    <a:pt x="0" y="8"/>
                  </a:lnTo>
                  <a:lnTo>
                    <a:pt x="0" y="12"/>
                  </a:lnTo>
                  <a:lnTo>
                    <a:pt x="2" y="14"/>
                  </a:lnTo>
                  <a:lnTo>
                    <a:pt x="2" y="38"/>
                  </a:lnTo>
                  <a:lnTo>
                    <a:pt x="2" y="40"/>
                  </a:lnTo>
                  <a:lnTo>
                    <a:pt x="2" y="44"/>
                  </a:lnTo>
                  <a:lnTo>
                    <a:pt x="4" y="50"/>
                  </a:lnTo>
                  <a:lnTo>
                    <a:pt x="4" y="56"/>
                  </a:lnTo>
                  <a:lnTo>
                    <a:pt x="8" y="60"/>
                  </a:lnTo>
                  <a:lnTo>
                    <a:pt x="14" y="66"/>
                  </a:lnTo>
                  <a:lnTo>
                    <a:pt x="22" y="74"/>
                  </a:lnTo>
                  <a:lnTo>
                    <a:pt x="24" y="78"/>
                  </a:lnTo>
                  <a:lnTo>
                    <a:pt x="24" y="82"/>
                  </a:lnTo>
                  <a:lnTo>
                    <a:pt x="22" y="88"/>
                  </a:lnTo>
                  <a:lnTo>
                    <a:pt x="16" y="90"/>
                  </a:lnTo>
                  <a:lnTo>
                    <a:pt x="12" y="94"/>
                  </a:lnTo>
                  <a:lnTo>
                    <a:pt x="8" y="98"/>
                  </a:lnTo>
                  <a:lnTo>
                    <a:pt x="8" y="102"/>
                  </a:lnTo>
                  <a:lnTo>
                    <a:pt x="12" y="108"/>
                  </a:lnTo>
                  <a:lnTo>
                    <a:pt x="18" y="114"/>
                  </a:lnTo>
                  <a:lnTo>
                    <a:pt x="26" y="118"/>
                  </a:lnTo>
                  <a:lnTo>
                    <a:pt x="34" y="120"/>
                  </a:lnTo>
                  <a:lnTo>
                    <a:pt x="36" y="126"/>
                  </a:lnTo>
                  <a:lnTo>
                    <a:pt x="40" y="128"/>
                  </a:lnTo>
                  <a:lnTo>
                    <a:pt x="42" y="132"/>
                  </a:lnTo>
                  <a:lnTo>
                    <a:pt x="44" y="138"/>
                  </a:lnTo>
                  <a:lnTo>
                    <a:pt x="44" y="142"/>
                  </a:lnTo>
                  <a:lnTo>
                    <a:pt x="42" y="146"/>
                  </a:lnTo>
                  <a:lnTo>
                    <a:pt x="40" y="150"/>
                  </a:lnTo>
                  <a:lnTo>
                    <a:pt x="40" y="154"/>
                  </a:lnTo>
                  <a:lnTo>
                    <a:pt x="40" y="158"/>
                  </a:lnTo>
                  <a:lnTo>
                    <a:pt x="42" y="160"/>
                  </a:lnTo>
                  <a:lnTo>
                    <a:pt x="46" y="164"/>
                  </a:lnTo>
                  <a:lnTo>
                    <a:pt x="52" y="168"/>
                  </a:lnTo>
                  <a:lnTo>
                    <a:pt x="58" y="174"/>
                  </a:lnTo>
                  <a:lnTo>
                    <a:pt x="70" y="194"/>
                  </a:lnTo>
                  <a:lnTo>
                    <a:pt x="74" y="192"/>
                  </a:lnTo>
                  <a:lnTo>
                    <a:pt x="78" y="190"/>
                  </a:lnTo>
                  <a:lnTo>
                    <a:pt x="80" y="188"/>
                  </a:lnTo>
                  <a:lnTo>
                    <a:pt x="82" y="184"/>
                  </a:lnTo>
                  <a:lnTo>
                    <a:pt x="80" y="176"/>
                  </a:lnTo>
                  <a:lnTo>
                    <a:pt x="74" y="168"/>
                  </a:lnTo>
                  <a:lnTo>
                    <a:pt x="70" y="162"/>
                  </a:lnTo>
                  <a:lnTo>
                    <a:pt x="64" y="156"/>
                  </a:lnTo>
                  <a:lnTo>
                    <a:pt x="66" y="152"/>
                  </a:lnTo>
                  <a:lnTo>
                    <a:pt x="64" y="148"/>
                  </a:lnTo>
                  <a:lnTo>
                    <a:pt x="60" y="136"/>
                  </a:lnTo>
                  <a:lnTo>
                    <a:pt x="58" y="124"/>
                  </a:lnTo>
                  <a:lnTo>
                    <a:pt x="54" y="114"/>
                  </a:lnTo>
                  <a:lnTo>
                    <a:pt x="52" y="112"/>
                  </a:lnTo>
                  <a:lnTo>
                    <a:pt x="50" y="110"/>
                  </a:lnTo>
                  <a:lnTo>
                    <a:pt x="50" y="108"/>
                  </a:lnTo>
                  <a:lnTo>
                    <a:pt x="48" y="96"/>
                  </a:lnTo>
                  <a:lnTo>
                    <a:pt x="46" y="86"/>
                  </a:lnTo>
                  <a:lnTo>
                    <a:pt x="38" y="66"/>
                  </a:lnTo>
                  <a:lnTo>
                    <a:pt x="36" y="64"/>
                  </a:lnTo>
                  <a:lnTo>
                    <a:pt x="36" y="62"/>
                  </a:lnTo>
                  <a:lnTo>
                    <a:pt x="34" y="60"/>
                  </a:lnTo>
                  <a:lnTo>
                    <a:pt x="32" y="60"/>
                  </a:lnTo>
                  <a:lnTo>
                    <a:pt x="30" y="58"/>
                  </a:lnTo>
                  <a:lnTo>
                    <a:pt x="28" y="50"/>
                  </a:lnTo>
                  <a:lnTo>
                    <a:pt x="30" y="32"/>
                  </a:lnTo>
                  <a:lnTo>
                    <a:pt x="32" y="24"/>
                  </a:lnTo>
                  <a:lnTo>
                    <a:pt x="32" y="22"/>
                  </a:lnTo>
                  <a:lnTo>
                    <a:pt x="34" y="20"/>
                  </a:lnTo>
                  <a:lnTo>
                    <a:pt x="40" y="22"/>
                  </a:lnTo>
                  <a:lnTo>
                    <a:pt x="46" y="24"/>
                  </a:lnTo>
                  <a:lnTo>
                    <a:pt x="50" y="28"/>
                  </a:lnTo>
                  <a:lnTo>
                    <a:pt x="52" y="34"/>
                  </a:lnTo>
                  <a:lnTo>
                    <a:pt x="56" y="46"/>
                  </a:lnTo>
                  <a:lnTo>
                    <a:pt x="58" y="58"/>
                  </a:lnTo>
                  <a:lnTo>
                    <a:pt x="58" y="62"/>
                  </a:lnTo>
                  <a:lnTo>
                    <a:pt x="56" y="68"/>
                  </a:lnTo>
                  <a:lnTo>
                    <a:pt x="54" y="74"/>
                  </a:lnTo>
                  <a:lnTo>
                    <a:pt x="54" y="76"/>
                  </a:lnTo>
                  <a:lnTo>
                    <a:pt x="56" y="78"/>
                  </a:lnTo>
                  <a:lnTo>
                    <a:pt x="62" y="78"/>
                  </a:lnTo>
                  <a:lnTo>
                    <a:pt x="62" y="84"/>
                  </a:lnTo>
                  <a:lnTo>
                    <a:pt x="66" y="90"/>
                  </a:lnTo>
                  <a:lnTo>
                    <a:pt x="70" y="94"/>
                  </a:lnTo>
                  <a:lnTo>
                    <a:pt x="74" y="94"/>
                  </a:lnTo>
                  <a:lnTo>
                    <a:pt x="78" y="106"/>
                  </a:lnTo>
                  <a:lnTo>
                    <a:pt x="82" y="112"/>
                  </a:lnTo>
                  <a:lnTo>
                    <a:pt x="86" y="118"/>
                  </a:lnTo>
                  <a:lnTo>
                    <a:pt x="90" y="120"/>
                  </a:lnTo>
                  <a:lnTo>
                    <a:pt x="92" y="122"/>
                  </a:lnTo>
                  <a:lnTo>
                    <a:pt x="94" y="124"/>
                  </a:lnTo>
                  <a:lnTo>
                    <a:pt x="92" y="128"/>
                  </a:lnTo>
                  <a:lnTo>
                    <a:pt x="90" y="134"/>
                  </a:lnTo>
                  <a:lnTo>
                    <a:pt x="92" y="140"/>
                  </a:lnTo>
                  <a:lnTo>
                    <a:pt x="98" y="150"/>
                  </a:lnTo>
                  <a:lnTo>
                    <a:pt x="112" y="164"/>
                  </a:lnTo>
                  <a:lnTo>
                    <a:pt x="120" y="172"/>
                  </a:lnTo>
                  <a:lnTo>
                    <a:pt x="126" y="180"/>
                  </a:lnTo>
                  <a:lnTo>
                    <a:pt x="132" y="190"/>
                  </a:lnTo>
                  <a:lnTo>
                    <a:pt x="140" y="200"/>
                  </a:lnTo>
                  <a:lnTo>
                    <a:pt x="140" y="216"/>
                  </a:lnTo>
                  <a:lnTo>
                    <a:pt x="142" y="220"/>
                  </a:lnTo>
                  <a:lnTo>
                    <a:pt x="142" y="224"/>
                  </a:lnTo>
                  <a:lnTo>
                    <a:pt x="142" y="230"/>
                  </a:lnTo>
                  <a:lnTo>
                    <a:pt x="140" y="234"/>
                  </a:lnTo>
                  <a:lnTo>
                    <a:pt x="138" y="234"/>
                  </a:lnTo>
                  <a:lnTo>
                    <a:pt x="138" y="236"/>
                  </a:lnTo>
                  <a:lnTo>
                    <a:pt x="138" y="242"/>
                  </a:lnTo>
                  <a:lnTo>
                    <a:pt x="134" y="242"/>
                  </a:lnTo>
                  <a:lnTo>
                    <a:pt x="134" y="248"/>
                  </a:lnTo>
                  <a:lnTo>
                    <a:pt x="136" y="254"/>
                  </a:lnTo>
                  <a:lnTo>
                    <a:pt x="140" y="260"/>
                  </a:lnTo>
                  <a:lnTo>
                    <a:pt x="148" y="268"/>
                  </a:lnTo>
                  <a:lnTo>
                    <a:pt x="158" y="274"/>
                  </a:lnTo>
                  <a:lnTo>
                    <a:pt x="162" y="280"/>
                  </a:lnTo>
                  <a:lnTo>
                    <a:pt x="166" y="284"/>
                  </a:lnTo>
                  <a:lnTo>
                    <a:pt x="170" y="288"/>
                  </a:lnTo>
                  <a:lnTo>
                    <a:pt x="178" y="288"/>
                  </a:lnTo>
                  <a:lnTo>
                    <a:pt x="186" y="290"/>
                  </a:lnTo>
                  <a:lnTo>
                    <a:pt x="192" y="294"/>
                  </a:lnTo>
                  <a:lnTo>
                    <a:pt x="204" y="304"/>
                  </a:lnTo>
                  <a:lnTo>
                    <a:pt x="212" y="310"/>
                  </a:lnTo>
                  <a:lnTo>
                    <a:pt x="220" y="314"/>
                  </a:lnTo>
                  <a:lnTo>
                    <a:pt x="234" y="320"/>
                  </a:lnTo>
                  <a:lnTo>
                    <a:pt x="250" y="328"/>
                  </a:lnTo>
                  <a:lnTo>
                    <a:pt x="264" y="334"/>
                  </a:lnTo>
                  <a:lnTo>
                    <a:pt x="272" y="336"/>
                  </a:lnTo>
                  <a:lnTo>
                    <a:pt x="280" y="336"/>
                  </a:lnTo>
                  <a:lnTo>
                    <a:pt x="286" y="336"/>
                  </a:lnTo>
                  <a:lnTo>
                    <a:pt x="294" y="330"/>
                  </a:lnTo>
                  <a:lnTo>
                    <a:pt x="300" y="326"/>
                  </a:lnTo>
                  <a:lnTo>
                    <a:pt x="306" y="324"/>
                  </a:lnTo>
                  <a:lnTo>
                    <a:pt x="312" y="326"/>
                  </a:lnTo>
                  <a:lnTo>
                    <a:pt x="318" y="328"/>
                  </a:lnTo>
                  <a:lnTo>
                    <a:pt x="328" y="334"/>
                  </a:lnTo>
                  <a:lnTo>
                    <a:pt x="336" y="342"/>
                  </a:lnTo>
                  <a:lnTo>
                    <a:pt x="342" y="350"/>
                  </a:lnTo>
                  <a:lnTo>
                    <a:pt x="348" y="360"/>
                  </a:lnTo>
                  <a:lnTo>
                    <a:pt x="352" y="346"/>
                  </a:lnTo>
                  <a:lnTo>
                    <a:pt x="354" y="338"/>
                  </a:lnTo>
                  <a:lnTo>
                    <a:pt x="358" y="334"/>
                  </a:lnTo>
                  <a:lnTo>
                    <a:pt x="380" y="334"/>
                  </a:lnTo>
                  <a:lnTo>
                    <a:pt x="380" y="328"/>
                  </a:lnTo>
                  <a:lnTo>
                    <a:pt x="378" y="322"/>
                  </a:lnTo>
                  <a:lnTo>
                    <a:pt x="374" y="320"/>
                  </a:lnTo>
                  <a:lnTo>
                    <a:pt x="372" y="316"/>
                  </a:lnTo>
                  <a:lnTo>
                    <a:pt x="370" y="312"/>
                  </a:lnTo>
                  <a:lnTo>
                    <a:pt x="374" y="304"/>
                  </a:lnTo>
                  <a:lnTo>
                    <a:pt x="378" y="300"/>
                  </a:lnTo>
                  <a:lnTo>
                    <a:pt x="382" y="298"/>
                  </a:lnTo>
                  <a:lnTo>
                    <a:pt x="408" y="298"/>
                  </a:lnTo>
                  <a:lnTo>
                    <a:pt x="412" y="298"/>
                  </a:lnTo>
                  <a:lnTo>
                    <a:pt x="414" y="296"/>
                  </a:lnTo>
                  <a:lnTo>
                    <a:pt x="416" y="292"/>
                  </a:lnTo>
                  <a:lnTo>
                    <a:pt x="418" y="288"/>
                  </a:lnTo>
                  <a:lnTo>
                    <a:pt x="420" y="286"/>
                  </a:lnTo>
                  <a:lnTo>
                    <a:pt x="424" y="286"/>
                  </a:lnTo>
                  <a:lnTo>
                    <a:pt x="426" y="286"/>
                  </a:lnTo>
                  <a:lnTo>
                    <a:pt x="428" y="288"/>
                  </a:lnTo>
                  <a:lnTo>
                    <a:pt x="428" y="292"/>
                  </a:lnTo>
                  <a:lnTo>
                    <a:pt x="430" y="292"/>
                  </a:lnTo>
                  <a:close/>
                </a:path>
              </a:pathLst>
            </a:custGeom>
            <a:solidFill>
              <a:srgbClr val="C0C0C0"/>
            </a:solidFill>
            <a:ln w="12700">
              <a:solidFill>
                <a:schemeClr val="bg1"/>
              </a:solidFill>
              <a:round/>
              <a:headEnd/>
              <a:tailEnd/>
            </a:ln>
          </p:spPr>
          <p:txBody>
            <a:bodyPr/>
            <a:lstStyle/>
            <a:p>
              <a:endParaRPr lang="en-GB"/>
            </a:p>
          </p:txBody>
        </p:sp>
        <p:sp>
          <p:nvSpPr>
            <p:cNvPr id="55636" name="Freeform 50"/>
            <p:cNvSpPr>
              <a:spLocks/>
            </p:cNvSpPr>
            <p:nvPr/>
          </p:nvSpPr>
          <p:spPr bwMode="auto">
            <a:xfrm>
              <a:off x="605" y="2112"/>
              <a:ext cx="34" cy="16"/>
            </a:xfrm>
            <a:custGeom>
              <a:avLst/>
              <a:gdLst>
                <a:gd name="T0" fmla="*/ 0 w 34"/>
                <a:gd name="T1" fmla="*/ 2147482112 h 16"/>
                <a:gd name="T2" fmla="*/ 0 w 34"/>
                <a:gd name="T3" fmla="*/ 2147482112 h 16"/>
                <a:gd name="T4" fmla="*/ 2147482172 w 34"/>
                <a:gd name="T5" fmla="*/ 2147482112 h 16"/>
                <a:gd name="T6" fmla="*/ 2147482172 w 34"/>
                <a:gd name="T7" fmla="*/ 0 h 16"/>
                <a:gd name="T8" fmla="*/ 2147482172 w 34"/>
                <a:gd name="T9" fmla="*/ 0 h 16"/>
                <a:gd name="T10" fmla="*/ 2147482172 w 34"/>
                <a:gd name="T11" fmla="*/ 2147482112 h 16"/>
                <a:gd name="T12" fmla="*/ 2147482172 w 34"/>
                <a:gd name="T13" fmla="*/ 2147482112 h 16"/>
                <a:gd name="T14" fmla="*/ 2147482172 w 34"/>
                <a:gd name="T15" fmla="*/ 2147482112 h 16"/>
                <a:gd name="T16" fmla="*/ 2147482172 w 34"/>
                <a:gd name="T17" fmla="*/ 2147482112 h 16"/>
                <a:gd name="T18" fmla="*/ 2147482172 w 34"/>
                <a:gd name="T19" fmla="*/ 2147482112 h 16"/>
                <a:gd name="T20" fmla="*/ 2147482172 w 34"/>
                <a:gd name="T21" fmla="*/ 2147482112 h 16"/>
                <a:gd name="T22" fmla="*/ 0 w 34"/>
                <a:gd name="T23" fmla="*/ 2147482112 h 16"/>
                <a:gd name="T24" fmla="*/ 0 w 34"/>
                <a:gd name="T25" fmla="*/ 2147482112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16"/>
                <a:gd name="T41" fmla="*/ 34 w 3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16">
                  <a:moveTo>
                    <a:pt x="0" y="8"/>
                  </a:moveTo>
                  <a:lnTo>
                    <a:pt x="0" y="4"/>
                  </a:lnTo>
                  <a:lnTo>
                    <a:pt x="2" y="2"/>
                  </a:lnTo>
                  <a:lnTo>
                    <a:pt x="8" y="0"/>
                  </a:lnTo>
                  <a:lnTo>
                    <a:pt x="14" y="0"/>
                  </a:lnTo>
                  <a:lnTo>
                    <a:pt x="22" y="4"/>
                  </a:lnTo>
                  <a:lnTo>
                    <a:pt x="34" y="12"/>
                  </a:lnTo>
                  <a:lnTo>
                    <a:pt x="28" y="14"/>
                  </a:lnTo>
                  <a:lnTo>
                    <a:pt x="22" y="16"/>
                  </a:lnTo>
                  <a:lnTo>
                    <a:pt x="10" y="14"/>
                  </a:lnTo>
                  <a:lnTo>
                    <a:pt x="4" y="10"/>
                  </a:lnTo>
                  <a:lnTo>
                    <a:pt x="0" y="6"/>
                  </a:lnTo>
                  <a:lnTo>
                    <a:pt x="0" y="8"/>
                  </a:lnTo>
                  <a:close/>
                </a:path>
              </a:pathLst>
            </a:custGeom>
            <a:solidFill>
              <a:srgbClr val="C0C0C0"/>
            </a:solidFill>
            <a:ln w="12700">
              <a:solidFill>
                <a:schemeClr val="bg1"/>
              </a:solidFill>
              <a:round/>
              <a:headEnd/>
              <a:tailEnd/>
            </a:ln>
          </p:spPr>
          <p:txBody>
            <a:bodyPr/>
            <a:lstStyle/>
            <a:p>
              <a:endParaRPr lang="en-GB"/>
            </a:p>
          </p:txBody>
        </p:sp>
        <p:sp>
          <p:nvSpPr>
            <p:cNvPr id="55637" name="Freeform 53"/>
            <p:cNvSpPr>
              <a:spLocks/>
            </p:cNvSpPr>
            <p:nvPr/>
          </p:nvSpPr>
          <p:spPr bwMode="auto">
            <a:xfrm>
              <a:off x="997" y="2151"/>
              <a:ext cx="42" cy="18"/>
            </a:xfrm>
            <a:custGeom>
              <a:avLst/>
              <a:gdLst>
                <a:gd name="T0" fmla="*/ 2147482356 w 42"/>
                <a:gd name="T1" fmla="*/ 2147482226 h 18"/>
                <a:gd name="T2" fmla="*/ 2147482356 w 42"/>
                <a:gd name="T3" fmla="*/ 2147482226 h 18"/>
                <a:gd name="T4" fmla="*/ 2147482356 w 42"/>
                <a:gd name="T5" fmla="*/ 2147482226 h 18"/>
                <a:gd name="T6" fmla="*/ 2147482356 w 42"/>
                <a:gd name="T7" fmla="*/ 2147482226 h 18"/>
                <a:gd name="T8" fmla="*/ 2147482356 w 42"/>
                <a:gd name="T9" fmla="*/ 2147482226 h 18"/>
                <a:gd name="T10" fmla="*/ 0 w 42"/>
                <a:gd name="T11" fmla="*/ 2147482226 h 18"/>
                <a:gd name="T12" fmla="*/ 2147482356 w 42"/>
                <a:gd name="T13" fmla="*/ 2147482226 h 18"/>
                <a:gd name="T14" fmla="*/ 2147482356 w 42"/>
                <a:gd name="T15" fmla="*/ 0 h 18"/>
                <a:gd name="T16" fmla="*/ 2147482356 w 42"/>
                <a:gd name="T17" fmla="*/ 0 h 18"/>
                <a:gd name="T18" fmla="*/ 2147482356 w 42"/>
                <a:gd name="T19" fmla="*/ 2147482226 h 18"/>
                <a:gd name="T20" fmla="*/ 2147482356 w 42"/>
                <a:gd name="T21" fmla="*/ 2147482226 h 18"/>
                <a:gd name="T22" fmla="*/ 2147482356 w 42"/>
                <a:gd name="T23" fmla="*/ 2147482226 h 18"/>
                <a:gd name="T24" fmla="*/ 2147482356 w 42"/>
                <a:gd name="T25" fmla="*/ 2147482226 h 18"/>
                <a:gd name="T26" fmla="*/ 2147482356 w 42"/>
                <a:gd name="T27" fmla="*/ 2147482226 h 18"/>
                <a:gd name="T28" fmla="*/ 2147482356 w 42"/>
                <a:gd name="T29" fmla="*/ 2147482226 h 18"/>
                <a:gd name="T30" fmla="*/ 2147482356 w 42"/>
                <a:gd name="T31" fmla="*/ 2147482226 h 18"/>
                <a:gd name="T32" fmla="*/ 2147482356 w 42"/>
                <a:gd name="T33" fmla="*/ 214748222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40" y="18"/>
                  </a:moveTo>
                  <a:lnTo>
                    <a:pt x="42" y="18"/>
                  </a:lnTo>
                  <a:lnTo>
                    <a:pt x="26" y="18"/>
                  </a:lnTo>
                  <a:lnTo>
                    <a:pt x="12" y="14"/>
                  </a:lnTo>
                  <a:lnTo>
                    <a:pt x="4" y="12"/>
                  </a:lnTo>
                  <a:lnTo>
                    <a:pt x="0" y="8"/>
                  </a:lnTo>
                  <a:lnTo>
                    <a:pt x="6" y="6"/>
                  </a:lnTo>
                  <a:lnTo>
                    <a:pt x="8" y="0"/>
                  </a:lnTo>
                  <a:lnTo>
                    <a:pt x="14" y="0"/>
                  </a:lnTo>
                  <a:lnTo>
                    <a:pt x="18" y="2"/>
                  </a:lnTo>
                  <a:lnTo>
                    <a:pt x="22" y="4"/>
                  </a:lnTo>
                  <a:lnTo>
                    <a:pt x="26" y="8"/>
                  </a:lnTo>
                  <a:lnTo>
                    <a:pt x="32" y="10"/>
                  </a:lnTo>
                  <a:lnTo>
                    <a:pt x="36" y="10"/>
                  </a:lnTo>
                  <a:lnTo>
                    <a:pt x="38" y="12"/>
                  </a:lnTo>
                  <a:lnTo>
                    <a:pt x="40" y="16"/>
                  </a:lnTo>
                  <a:lnTo>
                    <a:pt x="40" y="18"/>
                  </a:lnTo>
                  <a:close/>
                </a:path>
              </a:pathLst>
            </a:custGeom>
            <a:solidFill>
              <a:srgbClr val="C0C0C0"/>
            </a:solidFill>
            <a:ln w="12700">
              <a:solidFill>
                <a:schemeClr val="bg1"/>
              </a:solidFill>
              <a:round/>
              <a:headEnd/>
              <a:tailEnd/>
            </a:ln>
          </p:spPr>
          <p:txBody>
            <a:bodyPr/>
            <a:lstStyle/>
            <a:p>
              <a:endParaRPr lang="en-GB"/>
            </a:p>
          </p:txBody>
        </p:sp>
        <p:sp>
          <p:nvSpPr>
            <p:cNvPr id="55638" name="Freeform 54"/>
            <p:cNvSpPr>
              <a:spLocks/>
            </p:cNvSpPr>
            <p:nvPr/>
          </p:nvSpPr>
          <p:spPr bwMode="auto">
            <a:xfrm>
              <a:off x="1017" y="2071"/>
              <a:ext cx="26" cy="46"/>
            </a:xfrm>
            <a:custGeom>
              <a:avLst/>
              <a:gdLst>
                <a:gd name="T0" fmla="*/ 2147482506 w 26"/>
                <a:gd name="T1" fmla="*/ 2147482424 h 46"/>
                <a:gd name="T2" fmla="*/ 2147482506 w 26"/>
                <a:gd name="T3" fmla="*/ 2147482424 h 46"/>
                <a:gd name="T4" fmla="*/ 2147482506 w 26"/>
                <a:gd name="T5" fmla="*/ 2147482424 h 46"/>
                <a:gd name="T6" fmla="*/ 2147482506 w 26"/>
                <a:gd name="T7" fmla="*/ 2147482424 h 46"/>
                <a:gd name="T8" fmla="*/ 2147482506 w 26"/>
                <a:gd name="T9" fmla="*/ 2147482424 h 46"/>
                <a:gd name="T10" fmla="*/ 2147482506 w 26"/>
                <a:gd name="T11" fmla="*/ 2147482424 h 46"/>
                <a:gd name="T12" fmla="*/ 2147482506 w 26"/>
                <a:gd name="T13" fmla="*/ 2147482424 h 46"/>
                <a:gd name="T14" fmla="*/ 0 w 26"/>
                <a:gd name="T15" fmla="*/ 2147482424 h 46"/>
                <a:gd name="T16" fmla="*/ 2147482506 w 26"/>
                <a:gd name="T17" fmla="*/ 2147482424 h 46"/>
                <a:gd name="T18" fmla="*/ 2147482506 w 26"/>
                <a:gd name="T19" fmla="*/ 2147482424 h 46"/>
                <a:gd name="T20" fmla="*/ 2147482506 w 26"/>
                <a:gd name="T21" fmla="*/ 2147482424 h 46"/>
                <a:gd name="T22" fmla="*/ 2147482506 w 26"/>
                <a:gd name="T23" fmla="*/ 2147482424 h 46"/>
                <a:gd name="T24" fmla="*/ 2147482506 w 26"/>
                <a:gd name="T25" fmla="*/ 2147482424 h 46"/>
                <a:gd name="T26" fmla="*/ 2147482506 w 26"/>
                <a:gd name="T27" fmla="*/ 0 h 46"/>
                <a:gd name="T28" fmla="*/ 2147482506 w 26"/>
                <a:gd name="T29" fmla="*/ 0 h 46"/>
                <a:gd name="T30" fmla="*/ 2147482506 w 26"/>
                <a:gd name="T31" fmla="*/ 0 h 46"/>
                <a:gd name="T32" fmla="*/ 2147482506 w 26"/>
                <a:gd name="T33" fmla="*/ 2147482424 h 46"/>
                <a:gd name="T34" fmla="*/ 2147482506 w 26"/>
                <a:gd name="T35" fmla="*/ 2147482424 h 46"/>
                <a:gd name="T36" fmla="*/ 2147482506 w 26"/>
                <a:gd name="T37" fmla="*/ 2147482424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46"/>
                <a:gd name="T59" fmla="*/ 26 w 26"/>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46">
                  <a:moveTo>
                    <a:pt x="26" y="6"/>
                  </a:moveTo>
                  <a:lnTo>
                    <a:pt x="18" y="12"/>
                  </a:lnTo>
                  <a:lnTo>
                    <a:pt x="18" y="20"/>
                  </a:lnTo>
                  <a:lnTo>
                    <a:pt x="16" y="28"/>
                  </a:lnTo>
                  <a:lnTo>
                    <a:pt x="14" y="34"/>
                  </a:lnTo>
                  <a:lnTo>
                    <a:pt x="10" y="40"/>
                  </a:lnTo>
                  <a:lnTo>
                    <a:pt x="10" y="46"/>
                  </a:lnTo>
                  <a:lnTo>
                    <a:pt x="0" y="46"/>
                  </a:lnTo>
                  <a:lnTo>
                    <a:pt x="4" y="12"/>
                  </a:lnTo>
                  <a:lnTo>
                    <a:pt x="8" y="12"/>
                  </a:lnTo>
                  <a:lnTo>
                    <a:pt x="10" y="10"/>
                  </a:lnTo>
                  <a:lnTo>
                    <a:pt x="12" y="6"/>
                  </a:lnTo>
                  <a:lnTo>
                    <a:pt x="14" y="2"/>
                  </a:lnTo>
                  <a:lnTo>
                    <a:pt x="16" y="0"/>
                  </a:lnTo>
                  <a:lnTo>
                    <a:pt x="20" y="0"/>
                  </a:lnTo>
                  <a:lnTo>
                    <a:pt x="22" y="0"/>
                  </a:lnTo>
                  <a:lnTo>
                    <a:pt x="24" y="2"/>
                  </a:lnTo>
                  <a:lnTo>
                    <a:pt x="24" y="6"/>
                  </a:lnTo>
                  <a:lnTo>
                    <a:pt x="26" y="6"/>
                  </a:lnTo>
                  <a:close/>
                </a:path>
              </a:pathLst>
            </a:custGeom>
            <a:solidFill>
              <a:srgbClr val="C0C0C0"/>
            </a:solidFill>
            <a:ln w="12700">
              <a:solidFill>
                <a:schemeClr val="bg1"/>
              </a:solidFill>
              <a:round/>
              <a:headEnd/>
              <a:tailEnd/>
            </a:ln>
          </p:spPr>
          <p:txBody>
            <a:bodyPr/>
            <a:lstStyle/>
            <a:p>
              <a:endParaRPr lang="en-GB"/>
            </a:p>
          </p:txBody>
        </p:sp>
        <p:sp>
          <p:nvSpPr>
            <p:cNvPr id="55639" name="Freeform 56"/>
            <p:cNvSpPr>
              <a:spLocks/>
            </p:cNvSpPr>
            <p:nvPr/>
          </p:nvSpPr>
          <p:spPr bwMode="auto">
            <a:xfrm>
              <a:off x="3256" y="2659"/>
              <a:ext cx="134" cy="270"/>
            </a:xfrm>
            <a:custGeom>
              <a:avLst/>
              <a:gdLst>
                <a:gd name="T0" fmla="*/ 2147482158 w 134"/>
                <a:gd name="T1" fmla="*/ 2147482165 h 270"/>
                <a:gd name="T2" fmla="*/ 2147482158 w 134"/>
                <a:gd name="T3" fmla="*/ 2147482165 h 270"/>
                <a:gd name="T4" fmla="*/ 2147482158 w 134"/>
                <a:gd name="T5" fmla="*/ 2147482165 h 270"/>
                <a:gd name="T6" fmla="*/ 2147482158 w 134"/>
                <a:gd name="T7" fmla="*/ 2147482165 h 270"/>
                <a:gd name="T8" fmla="*/ 2147482158 w 134"/>
                <a:gd name="T9" fmla="*/ 2147482165 h 270"/>
                <a:gd name="T10" fmla="*/ 2147482158 w 134"/>
                <a:gd name="T11" fmla="*/ 2147482165 h 270"/>
                <a:gd name="T12" fmla="*/ 2147482158 w 134"/>
                <a:gd name="T13" fmla="*/ 2147482165 h 270"/>
                <a:gd name="T14" fmla="*/ 2147482158 w 134"/>
                <a:gd name="T15" fmla="*/ 2147482165 h 270"/>
                <a:gd name="T16" fmla="*/ 2147482158 w 134"/>
                <a:gd name="T17" fmla="*/ 2147482165 h 270"/>
                <a:gd name="T18" fmla="*/ 2147482158 w 134"/>
                <a:gd name="T19" fmla="*/ 0 h 270"/>
                <a:gd name="T20" fmla="*/ 2147482158 w 134"/>
                <a:gd name="T21" fmla="*/ 2147482165 h 270"/>
                <a:gd name="T22" fmla="*/ 2147482158 w 134"/>
                <a:gd name="T23" fmla="*/ 2147482165 h 270"/>
                <a:gd name="T24" fmla="*/ 2147482158 w 134"/>
                <a:gd name="T25" fmla="*/ 2147482165 h 270"/>
                <a:gd name="T26" fmla="*/ 2147482158 w 134"/>
                <a:gd name="T27" fmla="*/ 2147482165 h 270"/>
                <a:gd name="T28" fmla="*/ 2147482158 w 134"/>
                <a:gd name="T29" fmla="*/ 2147482165 h 270"/>
                <a:gd name="T30" fmla="*/ 2147482158 w 134"/>
                <a:gd name="T31" fmla="*/ 2147482165 h 270"/>
                <a:gd name="T32" fmla="*/ 2147482158 w 134"/>
                <a:gd name="T33" fmla="*/ 2147482165 h 270"/>
                <a:gd name="T34" fmla="*/ 2147482158 w 134"/>
                <a:gd name="T35" fmla="*/ 2147482165 h 270"/>
                <a:gd name="T36" fmla="*/ 2147482158 w 134"/>
                <a:gd name="T37" fmla="*/ 2147482165 h 270"/>
                <a:gd name="T38" fmla="*/ 2147482158 w 134"/>
                <a:gd name="T39" fmla="*/ 2147482165 h 270"/>
                <a:gd name="T40" fmla="*/ 2147482158 w 134"/>
                <a:gd name="T41" fmla="*/ 2147482165 h 270"/>
                <a:gd name="T42" fmla="*/ 2147482158 w 134"/>
                <a:gd name="T43" fmla="*/ 2147482165 h 270"/>
                <a:gd name="T44" fmla="*/ 2147482158 w 134"/>
                <a:gd name="T45" fmla="*/ 2147482165 h 270"/>
                <a:gd name="T46" fmla="*/ 2147482158 w 134"/>
                <a:gd name="T47" fmla="*/ 2147482165 h 270"/>
                <a:gd name="T48" fmla="*/ 2147482158 w 134"/>
                <a:gd name="T49" fmla="*/ 2147482165 h 270"/>
                <a:gd name="T50" fmla="*/ 2147482158 w 134"/>
                <a:gd name="T51" fmla="*/ 2147482165 h 270"/>
                <a:gd name="T52" fmla="*/ 2147482158 w 134"/>
                <a:gd name="T53" fmla="*/ 2147482165 h 270"/>
                <a:gd name="T54" fmla="*/ 2147482158 w 134"/>
                <a:gd name="T55" fmla="*/ 2147482165 h 270"/>
                <a:gd name="T56" fmla="*/ 0 w 134"/>
                <a:gd name="T57" fmla="*/ 2147482165 h 270"/>
                <a:gd name="T58" fmla="*/ 2147482158 w 134"/>
                <a:gd name="T59" fmla="*/ 2147482165 h 270"/>
                <a:gd name="T60" fmla="*/ 2147482158 w 134"/>
                <a:gd name="T61" fmla="*/ 2147482165 h 270"/>
                <a:gd name="T62" fmla="*/ 2147482158 w 134"/>
                <a:gd name="T63" fmla="*/ 2147482165 h 270"/>
                <a:gd name="T64" fmla="*/ 2147482158 w 134"/>
                <a:gd name="T65" fmla="*/ 2147482165 h 270"/>
                <a:gd name="T66" fmla="*/ 2147482158 w 134"/>
                <a:gd name="T67" fmla="*/ 2147482165 h 270"/>
                <a:gd name="T68" fmla="*/ 2147482158 w 134"/>
                <a:gd name="T69" fmla="*/ 2147482165 h 2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4"/>
                <a:gd name="T106" fmla="*/ 0 h 270"/>
                <a:gd name="T107" fmla="*/ 134 w 134"/>
                <a:gd name="T108" fmla="*/ 270 h 2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4" h="270">
                  <a:moveTo>
                    <a:pt x="28" y="90"/>
                  </a:moveTo>
                  <a:lnTo>
                    <a:pt x="32" y="90"/>
                  </a:lnTo>
                  <a:lnTo>
                    <a:pt x="34" y="88"/>
                  </a:lnTo>
                  <a:lnTo>
                    <a:pt x="40" y="82"/>
                  </a:lnTo>
                  <a:lnTo>
                    <a:pt x="44" y="76"/>
                  </a:lnTo>
                  <a:lnTo>
                    <a:pt x="48" y="74"/>
                  </a:lnTo>
                  <a:lnTo>
                    <a:pt x="52" y="74"/>
                  </a:lnTo>
                  <a:lnTo>
                    <a:pt x="60" y="74"/>
                  </a:lnTo>
                  <a:lnTo>
                    <a:pt x="66" y="72"/>
                  </a:lnTo>
                  <a:lnTo>
                    <a:pt x="70" y="70"/>
                  </a:lnTo>
                  <a:lnTo>
                    <a:pt x="80" y="60"/>
                  </a:lnTo>
                  <a:lnTo>
                    <a:pt x="94" y="34"/>
                  </a:lnTo>
                  <a:lnTo>
                    <a:pt x="96" y="32"/>
                  </a:lnTo>
                  <a:lnTo>
                    <a:pt x="100" y="30"/>
                  </a:lnTo>
                  <a:lnTo>
                    <a:pt x="104" y="28"/>
                  </a:lnTo>
                  <a:lnTo>
                    <a:pt x="108" y="28"/>
                  </a:lnTo>
                  <a:lnTo>
                    <a:pt x="112" y="20"/>
                  </a:lnTo>
                  <a:lnTo>
                    <a:pt x="112" y="14"/>
                  </a:lnTo>
                  <a:lnTo>
                    <a:pt x="114" y="8"/>
                  </a:lnTo>
                  <a:lnTo>
                    <a:pt x="118" y="0"/>
                  </a:lnTo>
                  <a:lnTo>
                    <a:pt x="118" y="10"/>
                  </a:lnTo>
                  <a:lnTo>
                    <a:pt x="120" y="18"/>
                  </a:lnTo>
                  <a:lnTo>
                    <a:pt x="126" y="36"/>
                  </a:lnTo>
                  <a:lnTo>
                    <a:pt x="132" y="56"/>
                  </a:lnTo>
                  <a:lnTo>
                    <a:pt x="134" y="64"/>
                  </a:lnTo>
                  <a:lnTo>
                    <a:pt x="134" y="74"/>
                  </a:lnTo>
                  <a:lnTo>
                    <a:pt x="132" y="78"/>
                  </a:lnTo>
                  <a:lnTo>
                    <a:pt x="130" y="80"/>
                  </a:lnTo>
                  <a:lnTo>
                    <a:pt x="126" y="78"/>
                  </a:lnTo>
                  <a:lnTo>
                    <a:pt x="126" y="76"/>
                  </a:lnTo>
                  <a:lnTo>
                    <a:pt x="124" y="70"/>
                  </a:lnTo>
                  <a:lnTo>
                    <a:pt x="120" y="74"/>
                  </a:lnTo>
                  <a:lnTo>
                    <a:pt x="118" y="76"/>
                  </a:lnTo>
                  <a:lnTo>
                    <a:pt x="118" y="84"/>
                  </a:lnTo>
                  <a:lnTo>
                    <a:pt x="118" y="88"/>
                  </a:lnTo>
                  <a:lnTo>
                    <a:pt x="120" y="92"/>
                  </a:lnTo>
                  <a:lnTo>
                    <a:pt x="122" y="94"/>
                  </a:lnTo>
                  <a:lnTo>
                    <a:pt x="122" y="98"/>
                  </a:lnTo>
                  <a:lnTo>
                    <a:pt x="120" y="104"/>
                  </a:lnTo>
                  <a:lnTo>
                    <a:pt x="114" y="114"/>
                  </a:lnTo>
                  <a:lnTo>
                    <a:pt x="106" y="128"/>
                  </a:lnTo>
                  <a:lnTo>
                    <a:pt x="88" y="174"/>
                  </a:lnTo>
                  <a:lnTo>
                    <a:pt x="80" y="196"/>
                  </a:lnTo>
                  <a:lnTo>
                    <a:pt x="76" y="222"/>
                  </a:lnTo>
                  <a:lnTo>
                    <a:pt x="72" y="232"/>
                  </a:lnTo>
                  <a:lnTo>
                    <a:pt x="68" y="240"/>
                  </a:lnTo>
                  <a:lnTo>
                    <a:pt x="64" y="248"/>
                  </a:lnTo>
                  <a:lnTo>
                    <a:pt x="62" y="258"/>
                  </a:lnTo>
                  <a:lnTo>
                    <a:pt x="52" y="260"/>
                  </a:lnTo>
                  <a:lnTo>
                    <a:pt x="46" y="264"/>
                  </a:lnTo>
                  <a:lnTo>
                    <a:pt x="40" y="268"/>
                  </a:lnTo>
                  <a:lnTo>
                    <a:pt x="30" y="270"/>
                  </a:lnTo>
                  <a:lnTo>
                    <a:pt x="22" y="268"/>
                  </a:lnTo>
                  <a:lnTo>
                    <a:pt x="16" y="262"/>
                  </a:lnTo>
                  <a:lnTo>
                    <a:pt x="12" y="256"/>
                  </a:lnTo>
                  <a:lnTo>
                    <a:pt x="8" y="246"/>
                  </a:lnTo>
                  <a:lnTo>
                    <a:pt x="2" y="226"/>
                  </a:lnTo>
                  <a:lnTo>
                    <a:pt x="0" y="206"/>
                  </a:lnTo>
                  <a:lnTo>
                    <a:pt x="2" y="196"/>
                  </a:lnTo>
                  <a:lnTo>
                    <a:pt x="6" y="188"/>
                  </a:lnTo>
                  <a:lnTo>
                    <a:pt x="10" y="182"/>
                  </a:lnTo>
                  <a:lnTo>
                    <a:pt x="14" y="176"/>
                  </a:lnTo>
                  <a:lnTo>
                    <a:pt x="24" y="164"/>
                  </a:lnTo>
                  <a:lnTo>
                    <a:pt x="26" y="156"/>
                  </a:lnTo>
                  <a:lnTo>
                    <a:pt x="28" y="146"/>
                  </a:lnTo>
                  <a:lnTo>
                    <a:pt x="26" y="138"/>
                  </a:lnTo>
                  <a:lnTo>
                    <a:pt x="22" y="130"/>
                  </a:lnTo>
                  <a:lnTo>
                    <a:pt x="20" y="124"/>
                  </a:lnTo>
                  <a:lnTo>
                    <a:pt x="18" y="116"/>
                  </a:lnTo>
                  <a:lnTo>
                    <a:pt x="28" y="90"/>
                  </a:lnTo>
                  <a:close/>
                </a:path>
              </a:pathLst>
            </a:custGeom>
            <a:solidFill>
              <a:srgbClr val="C0C0C0"/>
            </a:solidFill>
            <a:ln w="12700">
              <a:solidFill>
                <a:schemeClr val="bg1"/>
              </a:solidFill>
              <a:round/>
              <a:headEnd/>
              <a:tailEnd/>
            </a:ln>
          </p:spPr>
          <p:txBody>
            <a:bodyPr/>
            <a:lstStyle/>
            <a:p>
              <a:endParaRPr lang="en-GB"/>
            </a:p>
          </p:txBody>
        </p:sp>
        <p:sp>
          <p:nvSpPr>
            <p:cNvPr id="55640" name="Freeform 57"/>
            <p:cNvSpPr>
              <a:spLocks/>
            </p:cNvSpPr>
            <p:nvPr/>
          </p:nvSpPr>
          <p:spPr bwMode="auto">
            <a:xfrm>
              <a:off x="4166" y="2311"/>
              <a:ext cx="190" cy="222"/>
            </a:xfrm>
            <a:custGeom>
              <a:avLst/>
              <a:gdLst>
                <a:gd name="T0" fmla="*/ 2147482446 w 190"/>
                <a:gd name="T1" fmla="*/ 2147482546 h 222"/>
                <a:gd name="T2" fmla="*/ 2147482446 w 190"/>
                <a:gd name="T3" fmla="*/ 2147482546 h 222"/>
                <a:gd name="T4" fmla="*/ 2147482446 w 190"/>
                <a:gd name="T5" fmla="*/ 2147482546 h 222"/>
                <a:gd name="T6" fmla="*/ 0 w 190"/>
                <a:gd name="T7" fmla="*/ 2147482546 h 222"/>
                <a:gd name="T8" fmla="*/ 2147482446 w 190"/>
                <a:gd name="T9" fmla="*/ 2147482546 h 222"/>
                <a:gd name="T10" fmla="*/ 2147482446 w 190"/>
                <a:gd name="T11" fmla="*/ 2147482546 h 222"/>
                <a:gd name="T12" fmla="*/ 2147482446 w 190"/>
                <a:gd name="T13" fmla="*/ 2147482546 h 222"/>
                <a:gd name="T14" fmla="*/ 2147482446 w 190"/>
                <a:gd name="T15" fmla="*/ 2147482546 h 222"/>
                <a:gd name="T16" fmla="*/ 2147482446 w 190"/>
                <a:gd name="T17" fmla="*/ 2147482546 h 222"/>
                <a:gd name="T18" fmla="*/ 2147482446 w 190"/>
                <a:gd name="T19" fmla="*/ 2147482546 h 222"/>
                <a:gd name="T20" fmla="*/ 2147482446 w 190"/>
                <a:gd name="T21" fmla="*/ 2147482546 h 222"/>
                <a:gd name="T22" fmla="*/ 2147482446 w 190"/>
                <a:gd name="T23" fmla="*/ 2147482546 h 222"/>
                <a:gd name="T24" fmla="*/ 2147482446 w 190"/>
                <a:gd name="T25" fmla="*/ 2147482546 h 222"/>
                <a:gd name="T26" fmla="*/ 2147482446 w 190"/>
                <a:gd name="T27" fmla="*/ 2147482546 h 222"/>
                <a:gd name="T28" fmla="*/ 2147482446 w 190"/>
                <a:gd name="T29" fmla="*/ 2147482546 h 222"/>
                <a:gd name="T30" fmla="*/ 2147482446 w 190"/>
                <a:gd name="T31" fmla="*/ 2147482546 h 222"/>
                <a:gd name="T32" fmla="*/ 2147482446 w 190"/>
                <a:gd name="T33" fmla="*/ 2147482546 h 222"/>
                <a:gd name="T34" fmla="*/ 2147482446 w 190"/>
                <a:gd name="T35" fmla="*/ 2147482546 h 222"/>
                <a:gd name="T36" fmla="*/ 2147482446 w 190"/>
                <a:gd name="T37" fmla="*/ 2147482546 h 222"/>
                <a:gd name="T38" fmla="*/ 2147482446 w 190"/>
                <a:gd name="T39" fmla="*/ 2147482546 h 222"/>
                <a:gd name="T40" fmla="*/ 2147482446 w 190"/>
                <a:gd name="T41" fmla="*/ 2147482546 h 222"/>
                <a:gd name="T42" fmla="*/ 2147482446 w 190"/>
                <a:gd name="T43" fmla="*/ 2147482546 h 222"/>
                <a:gd name="T44" fmla="*/ 2147482446 w 190"/>
                <a:gd name="T45" fmla="*/ 2147482546 h 222"/>
                <a:gd name="T46" fmla="*/ 2147482446 w 190"/>
                <a:gd name="T47" fmla="*/ 2147482546 h 222"/>
                <a:gd name="T48" fmla="*/ 2147482446 w 190"/>
                <a:gd name="T49" fmla="*/ 2147482546 h 222"/>
                <a:gd name="T50" fmla="*/ 2147482446 w 190"/>
                <a:gd name="T51" fmla="*/ 2147482546 h 222"/>
                <a:gd name="T52" fmla="*/ 2147482446 w 190"/>
                <a:gd name="T53" fmla="*/ 2147482546 h 222"/>
                <a:gd name="T54" fmla="*/ 2147482446 w 190"/>
                <a:gd name="T55" fmla="*/ 2147482546 h 222"/>
                <a:gd name="T56" fmla="*/ 2147482446 w 190"/>
                <a:gd name="T57" fmla="*/ 2147482546 h 222"/>
                <a:gd name="T58" fmla="*/ 2147482446 w 190"/>
                <a:gd name="T59" fmla="*/ 2147482546 h 222"/>
                <a:gd name="T60" fmla="*/ 2147482446 w 190"/>
                <a:gd name="T61" fmla="*/ 2147482546 h 222"/>
                <a:gd name="T62" fmla="*/ 2147482446 w 190"/>
                <a:gd name="T63" fmla="*/ 2147482546 h 222"/>
                <a:gd name="T64" fmla="*/ 2147482446 w 190"/>
                <a:gd name="T65" fmla="*/ 2147482546 h 222"/>
                <a:gd name="T66" fmla="*/ 2147482446 w 190"/>
                <a:gd name="T67" fmla="*/ 2147482546 h 222"/>
                <a:gd name="T68" fmla="*/ 2147482446 w 190"/>
                <a:gd name="T69" fmla="*/ 2147482546 h 222"/>
                <a:gd name="T70" fmla="*/ 2147482446 w 190"/>
                <a:gd name="T71" fmla="*/ 2147482546 h 222"/>
                <a:gd name="T72" fmla="*/ 2147482446 w 190"/>
                <a:gd name="T73" fmla="*/ 2147482546 h 222"/>
                <a:gd name="T74" fmla="*/ 2147482446 w 190"/>
                <a:gd name="T75" fmla="*/ 2147482546 h 222"/>
                <a:gd name="T76" fmla="*/ 2147482446 w 190"/>
                <a:gd name="T77" fmla="*/ 2147482546 h 222"/>
                <a:gd name="T78" fmla="*/ 2147482446 w 190"/>
                <a:gd name="T79" fmla="*/ 2147482546 h 222"/>
                <a:gd name="T80" fmla="*/ 2147482446 w 190"/>
                <a:gd name="T81" fmla="*/ 2147482546 h 222"/>
                <a:gd name="T82" fmla="*/ 2147482446 w 190"/>
                <a:gd name="T83" fmla="*/ 2147482546 h 222"/>
                <a:gd name="T84" fmla="*/ 2147482446 w 190"/>
                <a:gd name="T85" fmla="*/ 2147482546 h 222"/>
                <a:gd name="T86" fmla="*/ 2147482446 w 190"/>
                <a:gd name="T87" fmla="*/ 2147482546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0"/>
                <a:gd name="T133" fmla="*/ 0 h 222"/>
                <a:gd name="T134" fmla="*/ 190 w 190"/>
                <a:gd name="T135" fmla="*/ 222 h 2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0" h="222">
                  <a:moveTo>
                    <a:pt x="46" y="58"/>
                  </a:moveTo>
                  <a:lnTo>
                    <a:pt x="40" y="50"/>
                  </a:lnTo>
                  <a:lnTo>
                    <a:pt x="34" y="42"/>
                  </a:lnTo>
                  <a:lnTo>
                    <a:pt x="24" y="32"/>
                  </a:lnTo>
                  <a:lnTo>
                    <a:pt x="18" y="26"/>
                  </a:lnTo>
                  <a:lnTo>
                    <a:pt x="6" y="16"/>
                  </a:lnTo>
                  <a:lnTo>
                    <a:pt x="2" y="12"/>
                  </a:lnTo>
                  <a:lnTo>
                    <a:pt x="0" y="6"/>
                  </a:lnTo>
                  <a:lnTo>
                    <a:pt x="0" y="4"/>
                  </a:lnTo>
                  <a:lnTo>
                    <a:pt x="4" y="2"/>
                  </a:lnTo>
                  <a:lnTo>
                    <a:pt x="8" y="0"/>
                  </a:lnTo>
                  <a:lnTo>
                    <a:pt x="10" y="2"/>
                  </a:lnTo>
                  <a:lnTo>
                    <a:pt x="12" y="6"/>
                  </a:lnTo>
                  <a:lnTo>
                    <a:pt x="20" y="8"/>
                  </a:lnTo>
                  <a:lnTo>
                    <a:pt x="36" y="8"/>
                  </a:lnTo>
                  <a:lnTo>
                    <a:pt x="40" y="8"/>
                  </a:lnTo>
                  <a:lnTo>
                    <a:pt x="44" y="10"/>
                  </a:lnTo>
                  <a:lnTo>
                    <a:pt x="48" y="16"/>
                  </a:lnTo>
                  <a:lnTo>
                    <a:pt x="52" y="22"/>
                  </a:lnTo>
                  <a:lnTo>
                    <a:pt x="56" y="30"/>
                  </a:lnTo>
                  <a:lnTo>
                    <a:pt x="64" y="36"/>
                  </a:lnTo>
                  <a:lnTo>
                    <a:pt x="66" y="38"/>
                  </a:lnTo>
                  <a:lnTo>
                    <a:pt x="70" y="40"/>
                  </a:lnTo>
                  <a:lnTo>
                    <a:pt x="76" y="42"/>
                  </a:lnTo>
                  <a:lnTo>
                    <a:pt x="80" y="46"/>
                  </a:lnTo>
                  <a:lnTo>
                    <a:pt x="88" y="56"/>
                  </a:lnTo>
                  <a:lnTo>
                    <a:pt x="94" y="64"/>
                  </a:lnTo>
                  <a:lnTo>
                    <a:pt x="96" y="68"/>
                  </a:lnTo>
                  <a:lnTo>
                    <a:pt x="100" y="70"/>
                  </a:lnTo>
                  <a:lnTo>
                    <a:pt x="106" y="68"/>
                  </a:lnTo>
                  <a:lnTo>
                    <a:pt x="108" y="72"/>
                  </a:lnTo>
                  <a:lnTo>
                    <a:pt x="116" y="78"/>
                  </a:lnTo>
                  <a:lnTo>
                    <a:pt x="128" y="86"/>
                  </a:lnTo>
                  <a:lnTo>
                    <a:pt x="130" y="90"/>
                  </a:lnTo>
                  <a:lnTo>
                    <a:pt x="132" y="94"/>
                  </a:lnTo>
                  <a:lnTo>
                    <a:pt x="134" y="92"/>
                  </a:lnTo>
                  <a:lnTo>
                    <a:pt x="138" y="90"/>
                  </a:lnTo>
                  <a:lnTo>
                    <a:pt x="138" y="94"/>
                  </a:lnTo>
                  <a:lnTo>
                    <a:pt x="136" y="98"/>
                  </a:lnTo>
                  <a:lnTo>
                    <a:pt x="134" y="102"/>
                  </a:lnTo>
                  <a:lnTo>
                    <a:pt x="150" y="102"/>
                  </a:lnTo>
                  <a:lnTo>
                    <a:pt x="150" y="110"/>
                  </a:lnTo>
                  <a:lnTo>
                    <a:pt x="146" y="124"/>
                  </a:lnTo>
                  <a:lnTo>
                    <a:pt x="148" y="128"/>
                  </a:lnTo>
                  <a:lnTo>
                    <a:pt x="152" y="130"/>
                  </a:lnTo>
                  <a:lnTo>
                    <a:pt x="158" y="132"/>
                  </a:lnTo>
                  <a:lnTo>
                    <a:pt x="164" y="132"/>
                  </a:lnTo>
                  <a:lnTo>
                    <a:pt x="164" y="144"/>
                  </a:lnTo>
                  <a:lnTo>
                    <a:pt x="164" y="152"/>
                  </a:lnTo>
                  <a:lnTo>
                    <a:pt x="164" y="148"/>
                  </a:lnTo>
                  <a:lnTo>
                    <a:pt x="168" y="148"/>
                  </a:lnTo>
                  <a:lnTo>
                    <a:pt x="170" y="150"/>
                  </a:lnTo>
                  <a:lnTo>
                    <a:pt x="172" y="152"/>
                  </a:lnTo>
                  <a:lnTo>
                    <a:pt x="174" y="156"/>
                  </a:lnTo>
                  <a:lnTo>
                    <a:pt x="184" y="162"/>
                  </a:lnTo>
                  <a:lnTo>
                    <a:pt x="188" y="164"/>
                  </a:lnTo>
                  <a:lnTo>
                    <a:pt x="190" y="170"/>
                  </a:lnTo>
                  <a:lnTo>
                    <a:pt x="188" y="208"/>
                  </a:lnTo>
                  <a:lnTo>
                    <a:pt x="186" y="220"/>
                  </a:lnTo>
                  <a:lnTo>
                    <a:pt x="182" y="222"/>
                  </a:lnTo>
                  <a:lnTo>
                    <a:pt x="176" y="222"/>
                  </a:lnTo>
                  <a:lnTo>
                    <a:pt x="172" y="220"/>
                  </a:lnTo>
                  <a:lnTo>
                    <a:pt x="166" y="222"/>
                  </a:lnTo>
                  <a:lnTo>
                    <a:pt x="164" y="222"/>
                  </a:lnTo>
                  <a:lnTo>
                    <a:pt x="160" y="222"/>
                  </a:lnTo>
                  <a:lnTo>
                    <a:pt x="158" y="220"/>
                  </a:lnTo>
                  <a:lnTo>
                    <a:pt x="154" y="214"/>
                  </a:lnTo>
                  <a:lnTo>
                    <a:pt x="150" y="206"/>
                  </a:lnTo>
                  <a:lnTo>
                    <a:pt x="142" y="200"/>
                  </a:lnTo>
                  <a:lnTo>
                    <a:pt x="134" y="194"/>
                  </a:lnTo>
                  <a:lnTo>
                    <a:pt x="126" y="190"/>
                  </a:lnTo>
                  <a:lnTo>
                    <a:pt x="120" y="182"/>
                  </a:lnTo>
                  <a:lnTo>
                    <a:pt x="112" y="172"/>
                  </a:lnTo>
                  <a:lnTo>
                    <a:pt x="106" y="162"/>
                  </a:lnTo>
                  <a:lnTo>
                    <a:pt x="104" y="156"/>
                  </a:lnTo>
                  <a:lnTo>
                    <a:pt x="102" y="150"/>
                  </a:lnTo>
                  <a:lnTo>
                    <a:pt x="94" y="136"/>
                  </a:lnTo>
                  <a:lnTo>
                    <a:pt x="88" y="124"/>
                  </a:lnTo>
                  <a:lnTo>
                    <a:pt x="82" y="112"/>
                  </a:lnTo>
                  <a:lnTo>
                    <a:pt x="72" y="102"/>
                  </a:lnTo>
                  <a:lnTo>
                    <a:pt x="70" y="96"/>
                  </a:lnTo>
                  <a:lnTo>
                    <a:pt x="68" y="88"/>
                  </a:lnTo>
                  <a:lnTo>
                    <a:pt x="66" y="82"/>
                  </a:lnTo>
                  <a:lnTo>
                    <a:pt x="64" y="76"/>
                  </a:lnTo>
                  <a:lnTo>
                    <a:pt x="58" y="72"/>
                  </a:lnTo>
                  <a:lnTo>
                    <a:pt x="52" y="68"/>
                  </a:lnTo>
                  <a:lnTo>
                    <a:pt x="46" y="64"/>
                  </a:lnTo>
                  <a:lnTo>
                    <a:pt x="44" y="58"/>
                  </a:lnTo>
                  <a:lnTo>
                    <a:pt x="46" y="58"/>
                  </a:lnTo>
                  <a:close/>
                </a:path>
              </a:pathLst>
            </a:custGeom>
            <a:solidFill>
              <a:srgbClr val="C0C0C0"/>
            </a:solidFill>
            <a:ln w="12700">
              <a:solidFill>
                <a:schemeClr val="bg1"/>
              </a:solidFill>
              <a:round/>
              <a:headEnd/>
              <a:tailEnd/>
            </a:ln>
          </p:spPr>
          <p:txBody>
            <a:bodyPr/>
            <a:lstStyle/>
            <a:p>
              <a:endParaRPr lang="en-GB"/>
            </a:p>
          </p:txBody>
        </p:sp>
        <p:sp>
          <p:nvSpPr>
            <p:cNvPr id="55641" name="Freeform 58"/>
            <p:cNvSpPr>
              <a:spLocks/>
            </p:cNvSpPr>
            <p:nvPr/>
          </p:nvSpPr>
          <p:spPr bwMode="auto">
            <a:xfrm>
              <a:off x="2431" y="1277"/>
              <a:ext cx="119" cy="166"/>
            </a:xfrm>
            <a:custGeom>
              <a:avLst/>
              <a:gdLst>
                <a:gd name="T0" fmla="*/ 2147483647 w 118"/>
                <a:gd name="T1" fmla="*/ 2147482346 h 166"/>
                <a:gd name="T2" fmla="*/ 2147483647 w 118"/>
                <a:gd name="T3" fmla="*/ 2147482346 h 166"/>
                <a:gd name="T4" fmla="*/ 2147483647 w 118"/>
                <a:gd name="T5" fmla="*/ 2147482346 h 166"/>
                <a:gd name="T6" fmla="*/ 2147483647 w 118"/>
                <a:gd name="T7" fmla="*/ 2147482346 h 166"/>
                <a:gd name="T8" fmla="*/ 2147483647 w 118"/>
                <a:gd name="T9" fmla="*/ 2147482346 h 166"/>
                <a:gd name="T10" fmla="*/ 2147483647 w 118"/>
                <a:gd name="T11" fmla="*/ 2147482346 h 166"/>
                <a:gd name="T12" fmla="*/ 2147483647 w 118"/>
                <a:gd name="T13" fmla="*/ 2147482346 h 166"/>
                <a:gd name="T14" fmla="*/ 2147483647 w 118"/>
                <a:gd name="T15" fmla="*/ 2147482346 h 166"/>
                <a:gd name="T16" fmla="*/ 2147483647 w 118"/>
                <a:gd name="T17" fmla="*/ 2147482346 h 166"/>
                <a:gd name="T18" fmla="*/ 2147483647 w 118"/>
                <a:gd name="T19" fmla="*/ 2147482346 h 166"/>
                <a:gd name="T20" fmla="*/ 2147483647 w 118"/>
                <a:gd name="T21" fmla="*/ 2147482346 h 166"/>
                <a:gd name="T22" fmla="*/ 2147483647 w 118"/>
                <a:gd name="T23" fmla="*/ 2147482346 h 166"/>
                <a:gd name="T24" fmla="*/ 2147483647 w 118"/>
                <a:gd name="T25" fmla="*/ 2147482346 h 166"/>
                <a:gd name="T26" fmla="*/ 2147483647 w 118"/>
                <a:gd name="T27" fmla="*/ 2147482346 h 166"/>
                <a:gd name="T28" fmla="*/ 2147483647 w 118"/>
                <a:gd name="T29" fmla="*/ 2147482346 h 166"/>
                <a:gd name="T30" fmla="*/ 2147483647 w 118"/>
                <a:gd name="T31" fmla="*/ 2147482346 h 166"/>
                <a:gd name="T32" fmla="*/ 2147483647 w 118"/>
                <a:gd name="T33" fmla="*/ 2147482346 h 166"/>
                <a:gd name="T34" fmla="*/ 2147483647 w 118"/>
                <a:gd name="T35" fmla="*/ 2147482346 h 166"/>
                <a:gd name="T36" fmla="*/ 2147483647 w 118"/>
                <a:gd name="T37" fmla="*/ 2147482346 h 166"/>
                <a:gd name="T38" fmla="*/ 2147483647 w 118"/>
                <a:gd name="T39" fmla="*/ 2147482346 h 166"/>
                <a:gd name="T40" fmla="*/ 2147483647 w 118"/>
                <a:gd name="T41" fmla="*/ 2147482346 h 166"/>
                <a:gd name="T42" fmla="*/ 2147483647 w 118"/>
                <a:gd name="T43" fmla="*/ 2147482346 h 166"/>
                <a:gd name="T44" fmla="*/ 2147483647 w 118"/>
                <a:gd name="T45" fmla="*/ 2147482346 h 166"/>
                <a:gd name="T46" fmla="*/ 2147483647 w 118"/>
                <a:gd name="T47" fmla="*/ 2147482346 h 166"/>
                <a:gd name="T48" fmla="*/ 2147483647 w 118"/>
                <a:gd name="T49" fmla="*/ 2147482346 h 166"/>
                <a:gd name="T50" fmla="*/ 2147483647 w 118"/>
                <a:gd name="T51" fmla="*/ 2147482346 h 166"/>
                <a:gd name="T52" fmla="*/ 2147483647 w 118"/>
                <a:gd name="T53" fmla="*/ 2147482346 h 166"/>
                <a:gd name="T54" fmla="*/ 2147483647 w 118"/>
                <a:gd name="T55" fmla="*/ 2147482346 h 166"/>
                <a:gd name="T56" fmla="*/ 2147483647 w 118"/>
                <a:gd name="T57" fmla="*/ 2147482346 h 166"/>
                <a:gd name="T58" fmla="*/ 2147483647 w 118"/>
                <a:gd name="T59" fmla="*/ 2147482346 h 166"/>
                <a:gd name="T60" fmla="*/ 2147483647 w 118"/>
                <a:gd name="T61" fmla="*/ 2147482346 h 166"/>
                <a:gd name="T62" fmla="*/ 2147483647 w 118"/>
                <a:gd name="T63" fmla="*/ 2147482346 h 166"/>
                <a:gd name="T64" fmla="*/ 2147483647 w 118"/>
                <a:gd name="T65" fmla="*/ 2147482346 h 166"/>
                <a:gd name="T66" fmla="*/ 2147483647 w 118"/>
                <a:gd name="T67" fmla="*/ 2147482346 h 166"/>
                <a:gd name="T68" fmla="*/ 2147483647 w 118"/>
                <a:gd name="T69" fmla="*/ 2147482346 h 166"/>
                <a:gd name="T70" fmla="*/ 2147483647 w 118"/>
                <a:gd name="T71" fmla="*/ 2147482346 h 166"/>
                <a:gd name="T72" fmla="*/ 2147483647 w 118"/>
                <a:gd name="T73" fmla="*/ 2147482346 h 166"/>
                <a:gd name="T74" fmla="*/ 2147483647 w 118"/>
                <a:gd name="T75" fmla="*/ 2147482346 h 166"/>
                <a:gd name="T76" fmla="*/ 2147483647 w 118"/>
                <a:gd name="T77" fmla="*/ 2147482346 h 166"/>
                <a:gd name="T78" fmla="*/ 2147483647 w 118"/>
                <a:gd name="T79" fmla="*/ 2147482346 h 166"/>
                <a:gd name="T80" fmla="*/ 2147483647 w 118"/>
                <a:gd name="T81" fmla="*/ 2147482346 h 1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8"/>
                <a:gd name="T124" fmla="*/ 0 h 166"/>
                <a:gd name="T125" fmla="*/ 118 w 118"/>
                <a:gd name="T126" fmla="*/ 166 h 1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8" h="166">
                  <a:moveTo>
                    <a:pt x="76" y="80"/>
                  </a:moveTo>
                  <a:lnTo>
                    <a:pt x="82" y="88"/>
                  </a:lnTo>
                  <a:lnTo>
                    <a:pt x="88" y="92"/>
                  </a:lnTo>
                  <a:lnTo>
                    <a:pt x="94" y="98"/>
                  </a:lnTo>
                  <a:lnTo>
                    <a:pt x="96" y="102"/>
                  </a:lnTo>
                  <a:lnTo>
                    <a:pt x="96" y="108"/>
                  </a:lnTo>
                  <a:lnTo>
                    <a:pt x="96" y="112"/>
                  </a:lnTo>
                  <a:lnTo>
                    <a:pt x="96" y="116"/>
                  </a:lnTo>
                  <a:lnTo>
                    <a:pt x="102" y="114"/>
                  </a:lnTo>
                  <a:lnTo>
                    <a:pt x="112" y="112"/>
                  </a:lnTo>
                  <a:lnTo>
                    <a:pt x="116" y="118"/>
                  </a:lnTo>
                  <a:lnTo>
                    <a:pt x="118" y="122"/>
                  </a:lnTo>
                  <a:lnTo>
                    <a:pt x="116" y="128"/>
                  </a:lnTo>
                  <a:lnTo>
                    <a:pt x="112" y="132"/>
                  </a:lnTo>
                  <a:lnTo>
                    <a:pt x="100" y="138"/>
                  </a:lnTo>
                  <a:lnTo>
                    <a:pt x="102" y="140"/>
                  </a:lnTo>
                  <a:lnTo>
                    <a:pt x="106" y="142"/>
                  </a:lnTo>
                  <a:lnTo>
                    <a:pt x="112" y="144"/>
                  </a:lnTo>
                  <a:lnTo>
                    <a:pt x="110" y="148"/>
                  </a:lnTo>
                  <a:lnTo>
                    <a:pt x="106" y="152"/>
                  </a:lnTo>
                  <a:lnTo>
                    <a:pt x="98" y="156"/>
                  </a:lnTo>
                  <a:lnTo>
                    <a:pt x="88" y="156"/>
                  </a:lnTo>
                  <a:lnTo>
                    <a:pt x="70" y="156"/>
                  </a:lnTo>
                  <a:lnTo>
                    <a:pt x="54" y="156"/>
                  </a:lnTo>
                  <a:lnTo>
                    <a:pt x="44" y="156"/>
                  </a:lnTo>
                  <a:lnTo>
                    <a:pt x="44" y="160"/>
                  </a:lnTo>
                  <a:lnTo>
                    <a:pt x="44" y="164"/>
                  </a:lnTo>
                  <a:lnTo>
                    <a:pt x="36" y="164"/>
                  </a:lnTo>
                  <a:lnTo>
                    <a:pt x="28" y="166"/>
                  </a:lnTo>
                  <a:lnTo>
                    <a:pt x="20" y="166"/>
                  </a:lnTo>
                  <a:lnTo>
                    <a:pt x="14" y="166"/>
                  </a:lnTo>
                  <a:lnTo>
                    <a:pt x="16" y="160"/>
                  </a:lnTo>
                  <a:lnTo>
                    <a:pt x="20" y="154"/>
                  </a:lnTo>
                  <a:lnTo>
                    <a:pt x="26" y="152"/>
                  </a:lnTo>
                  <a:lnTo>
                    <a:pt x="32" y="150"/>
                  </a:lnTo>
                  <a:lnTo>
                    <a:pt x="46" y="146"/>
                  </a:lnTo>
                  <a:lnTo>
                    <a:pt x="50" y="142"/>
                  </a:lnTo>
                  <a:lnTo>
                    <a:pt x="54" y="138"/>
                  </a:lnTo>
                  <a:lnTo>
                    <a:pt x="34" y="136"/>
                  </a:lnTo>
                  <a:lnTo>
                    <a:pt x="26" y="134"/>
                  </a:lnTo>
                  <a:lnTo>
                    <a:pt x="20" y="132"/>
                  </a:lnTo>
                  <a:lnTo>
                    <a:pt x="28" y="122"/>
                  </a:lnTo>
                  <a:lnTo>
                    <a:pt x="38" y="116"/>
                  </a:lnTo>
                  <a:lnTo>
                    <a:pt x="38" y="112"/>
                  </a:lnTo>
                  <a:lnTo>
                    <a:pt x="38" y="108"/>
                  </a:lnTo>
                  <a:lnTo>
                    <a:pt x="40" y="106"/>
                  </a:lnTo>
                  <a:lnTo>
                    <a:pt x="42" y="102"/>
                  </a:lnTo>
                  <a:lnTo>
                    <a:pt x="52" y="96"/>
                  </a:lnTo>
                  <a:lnTo>
                    <a:pt x="46" y="90"/>
                  </a:lnTo>
                  <a:lnTo>
                    <a:pt x="44" y="86"/>
                  </a:lnTo>
                  <a:lnTo>
                    <a:pt x="42" y="82"/>
                  </a:lnTo>
                  <a:lnTo>
                    <a:pt x="44" y="76"/>
                  </a:lnTo>
                  <a:lnTo>
                    <a:pt x="46" y="74"/>
                  </a:lnTo>
                  <a:lnTo>
                    <a:pt x="42" y="68"/>
                  </a:lnTo>
                  <a:lnTo>
                    <a:pt x="40" y="62"/>
                  </a:lnTo>
                  <a:lnTo>
                    <a:pt x="16" y="62"/>
                  </a:lnTo>
                  <a:lnTo>
                    <a:pt x="12" y="60"/>
                  </a:lnTo>
                  <a:lnTo>
                    <a:pt x="12" y="54"/>
                  </a:lnTo>
                  <a:lnTo>
                    <a:pt x="10" y="52"/>
                  </a:lnTo>
                  <a:lnTo>
                    <a:pt x="6" y="50"/>
                  </a:lnTo>
                  <a:lnTo>
                    <a:pt x="12" y="38"/>
                  </a:lnTo>
                  <a:lnTo>
                    <a:pt x="6" y="34"/>
                  </a:lnTo>
                  <a:lnTo>
                    <a:pt x="0" y="30"/>
                  </a:lnTo>
                  <a:lnTo>
                    <a:pt x="10" y="22"/>
                  </a:lnTo>
                  <a:lnTo>
                    <a:pt x="24" y="12"/>
                  </a:lnTo>
                  <a:lnTo>
                    <a:pt x="40" y="4"/>
                  </a:lnTo>
                  <a:lnTo>
                    <a:pt x="54" y="0"/>
                  </a:lnTo>
                  <a:lnTo>
                    <a:pt x="52" y="8"/>
                  </a:lnTo>
                  <a:lnTo>
                    <a:pt x="50" y="14"/>
                  </a:lnTo>
                  <a:lnTo>
                    <a:pt x="46" y="18"/>
                  </a:lnTo>
                  <a:lnTo>
                    <a:pt x="40" y="22"/>
                  </a:lnTo>
                  <a:lnTo>
                    <a:pt x="50" y="24"/>
                  </a:lnTo>
                  <a:lnTo>
                    <a:pt x="58" y="24"/>
                  </a:lnTo>
                  <a:lnTo>
                    <a:pt x="64" y="26"/>
                  </a:lnTo>
                  <a:lnTo>
                    <a:pt x="70" y="28"/>
                  </a:lnTo>
                  <a:lnTo>
                    <a:pt x="62" y="40"/>
                  </a:lnTo>
                  <a:lnTo>
                    <a:pt x="58" y="44"/>
                  </a:lnTo>
                  <a:lnTo>
                    <a:pt x="58" y="50"/>
                  </a:lnTo>
                  <a:lnTo>
                    <a:pt x="60" y="60"/>
                  </a:lnTo>
                  <a:lnTo>
                    <a:pt x="66" y="70"/>
                  </a:lnTo>
                  <a:lnTo>
                    <a:pt x="80" y="88"/>
                  </a:lnTo>
                  <a:lnTo>
                    <a:pt x="76" y="80"/>
                  </a:lnTo>
                  <a:close/>
                </a:path>
              </a:pathLst>
            </a:custGeom>
            <a:solidFill>
              <a:srgbClr val="C0C0C0"/>
            </a:solidFill>
            <a:ln w="12700">
              <a:solidFill>
                <a:schemeClr val="bg1"/>
              </a:solidFill>
              <a:round/>
              <a:headEnd/>
              <a:tailEnd/>
            </a:ln>
          </p:spPr>
          <p:txBody>
            <a:bodyPr/>
            <a:lstStyle/>
            <a:p>
              <a:endParaRPr lang="en-GB"/>
            </a:p>
          </p:txBody>
        </p:sp>
        <p:sp>
          <p:nvSpPr>
            <p:cNvPr id="55642" name="Freeform 59"/>
            <p:cNvSpPr>
              <a:spLocks/>
            </p:cNvSpPr>
            <p:nvPr/>
          </p:nvSpPr>
          <p:spPr bwMode="auto">
            <a:xfrm>
              <a:off x="2379" y="1349"/>
              <a:ext cx="64" cy="68"/>
            </a:xfrm>
            <a:custGeom>
              <a:avLst/>
              <a:gdLst>
                <a:gd name="T0" fmla="*/ 2147482112 w 64"/>
                <a:gd name="T1" fmla="*/ 2147482172 h 68"/>
                <a:gd name="T2" fmla="*/ 2147482112 w 64"/>
                <a:gd name="T3" fmla="*/ 2147482172 h 68"/>
                <a:gd name="T4" fmla="*/ 2147482112 w 64"/>
                <a:gd name="T5" fmla="*/ 2147482172 h 68"/>
                <a:gd name="T6" fmla="*/ 2147482112 w 64"/>
                <a:gd name="T7" fmla="*/ 0 h 68"/>
                <a:gd name="T8" fmla="*/ 2147482112 w 64"/>
                <a:gd name="T9" fmla="*/ 0 h 68"/>
                <a:gd name="T10" fmla="*/ 2147482112 w 64"/>
                <a:gd name="T11" fmla="*/ 0 h 68"/>
                <a:gd name="T12" fmla="*/ 2147482112 w 64"/>
                <a:gd name="T13" fmla="*/ 2147482172 h 68"/>
                <a:gd name="T14" fmla="*/ 2147482112 w 64"/>
                <a:gd name="T15" fmla="*/ 2147482172 h 68"/>
                <a:gd name="T16" fmla="*/ 2147482112 w 64"/>
                <a:gd name="T17" fmla="*/ 2147482172 h 68"/>
                <a:gd name="T18" fmla="*/ 2147482112 w 64"/>
                <a:gd name="T19" fmla="*/ 2147482172 h 68"/>
                <a:gd name="T20" fmla="*/ 2147482112 w 64"/>
                <a:gd name="T21" fmla="*/ 2147482172 h 68"/>
                <a:gd name="T22" fmla="*/ 2147482112 w 64"/>
                <a:gd name="T23" fmla="*/ 2147482172 h 68"/>
                <a:gd name="T24" fmla="*/ 2147482112 w 64"/>
                <a:gd name="T25" fmla="*/ 2147482172 h 68"/>
                <a:gd name="T26" fmla="*/ 2147482112 w 64"/>
                <a:gd name="T27" fmla="*/ 2147482172 h 68"/>
                <a:gd name="T28" fmla="*/ 2147482112 w 64"/>
                <a:gd name="T29" fmla="*/ 2147482172 h 68"/>
                <a:gd name="T30" fmla="*/ 2147482112 w 64"/>
                <a:gd name="T31" fmla="*/ 2147482172 h 68"/>
                <a:gd name="T32" fmla="*/ 2147482112 w 64"/>
                <a:gd name="T33" fmla="*/ 2147482172 h 68"/>
                <a:gd name="T34" fmla="*/ 2147482112 w 64"/>
                <a:gd name="T35" fmla="*/ 2147482172 h 68"/>
                <a:gd name="T36" fmla="*/ 2147482112 w 64"/>
                <a:gd name="T37" fmla="*/ 2147482172 h 68"/>
                <a:gd name="T38" fmla="*/ 2147482112 w 64"/>
                <a:gd name="T39" fmla="*/ 2147482172 h 68"/>
                <a:gd name="T40" fmla="*/ 2147482112 w 64"/>
                <a:gd name="T41" fmla="*/ 2147482172 h 68"/>
                <a:gd name="T42" fmla="*/ 2147482112 w 64"/>
                <a:gd name="T43" fmla="*/ 2147482172 h 68"/>
                <a:gd name="T44" fmla="*/ 2147482112 w 64"/>
                <a:gd name="T45" fmla="*/ 2147482172 h 68"/>
                <a:gd name="T46" fmla="*/ 2147482112 w 64"/>
                <a:gd name="T47" fmla="*/ 2147482172 h 68"/>
                <a:gd name="T48" fmla="*/ 0 w 64"/>
                <a:gd name="T49" fmla="*/ 2147482172 h 68"/>
                <a:gd name="T50" fmla="*/ 2147482112 w 64"/>
                <a:gd name="T51" fmla="*/ 2147482172 h 68"/>
                <a:gd name="T52" fmla="*/ 2147482112 w 64"/>
                <a:gd name="T53" fmla="*/ 2147482172 h 68"/>
                <a:gd name="T54" fmla="*/ 2147482112 w 64"/>
                <a:gd name="T55" fmla="*/ 2147482172 h 68"/>
                <a:gd name="T56" fmla="*/ 2147482112 w 64"/>
                <a:gd name="T57" fmla="*/ 2147482172 h 68"/>
                <a:gd name="T58" fmla="*/ 2147482112 w 64"/>
                <a:gd name="T59" fmla="*/ 2147482172 h 68"/>
                <a:gd name="T60" fmla="*/ 2147482112 w 64"/>
                <a:gd name="T61" fmla="*/ 2147482172 h 68"/>
                <a:gd name="T62" fmla="*/ 2147482112 w 64"/>
                <a:gd name="T63" fmla="*/ 2147482172 h 68"/>
                <a:gd name="T64" fmla="*/ 2147482112 w 64"/>
                <a:gd name="T65" fmla="*/ 2147482172 h 68"/>
                <a:gd name="T66" fmla="*/ 2147482112 w 64"/>
                <a:gd name="T67" fmla="*/ 2147482172 h 68"/>
                <a:gd name="T68" fmla="*/ 2147482112 w 64"/>
                <a:gd name="T69" fmla="*/ 2147482172 h 68"/>
                <a:gd name="T70" fmla="*/ 2147482112 w 64"/>
                <a:gd name="T71" fmla="*/ 2147482172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8"/>
                <a:gd name="T110" fmla="*/ 64 w 64"/>
                <a:gd name="T111" fmla="*/ 68 h 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8">
                  <a:moveTo>
                    <a:pt x="34" y="20"/>
                  </a:moveTo>
                  <a:lnTo>
                    <a:pt x="34" y="4"/>
                  </a:lnTo>
                  <a:lnTo>
                    <a:pt x="34" y="2"/>
                  </a:lnTo>
                  <a:lnTo>
                    <a:pt x="38" y="0"/>
                  </a:lnTo>
                  <a:lnTo>
                    <a:pt x="48" y="0"/>
                  </a:lnTo>
                  <a:lnTo>
                    <a:pt x="60" y="0"/>
                  </a:lnTo>
                  <a:lnTo>
                    <a:pt x="64" y="2"/>
                  </a:lnTo>
                  <a:lnTo>
                    <a:pt x="64" y="6"/>
                  </a:lnTo>
                  <a:lnTo>
                    <a:pt x="62" y="14"/>
                  </a:lnTo>
                  <a:lnTo>
                    <a:pt x="58" y="18"/>
                  </a:lnTo>
                  <a:lnTo>
                    <a:pt x="54" y="20"/>
                  </a:lnTo>
                  <a:lnTo>
                    <a:pt x="52" y="24"/>
                  </a:lnTo>
                  <a:lnTo>
                    <a:pt x="54" y="28"/>
                  </a:lnTo>
                  <a:lnTo>
                    <a:pt x="56" y="32"/>
                  </a:lnTo>
                  <a:lnTo>
                    <a:pt x="58" y="34"/>
                  </a:lnTo>
                  <a:lnTo>
                    <a:pt x="60" y="38"/>
                  </a:lnTo>
                  <a:lnTo>
                    <a:pt x="58" y="44"/>
                  </a:lnTo>
                  <a:lnTo>
                    <a:pt x="54" y="48"/>
                  </a:lnTo>
                  <a:lnTo>
                    <a:pt x="42" y="58"/>
                  </a:lnTo>
                  <a:lnTo>
                    <a:pt x="26" y="66"/>
                  </a:lnTo>
                  <a:lnTo>
                    <a:pt x="18" y="68"/>
                  </a:lnTo>
                  <a:lnTo>
                    <a:pt x="12" y="68"/>
                  </a:lnTo>
                  <a:lnTo>
                    <a:pt x="8" y="68"/>
                  </a:lnTo>
                  <a:lnTo>
                    <a:pt x="4" y="66"/>
                  </a:lnTo>
                  <a:lnTo>
                    <a:pt x="0" y="60"/>
                  </a:lnTo>
                  <a:lnTo>
                    <a:pt x="2" y="54"/>
                  </a:lnTo>
                  <a:lnTo>
                    <a:pt x="6" y="50"/>
                  </a:lnTo>
                  <a:lnTo>
                    <a:pt x="16" y="42"/>
                  </a:lnTo>
                  <a:lnTo>
                    <a:pt x="8" y="36"/>
                  </a:lnTo>
                  <a:lnTo>
                    <a:pt x="2" y="32"/>
                  </a:lnTo>
                  <a:lnTo>
                    <a:pt x="6" y="28"/>
                  </a:lnTo>
                  <a:lnTo>
                    <a:pt x="4" y="20"/>
                  </a:lnTo>
                  <a:lnTo>
                    <a:pt x="12" y="18"/>
                  </a:lnTo>
                  <a:lnTo>
                    <a:pt x="22" y="16"/>
                  </a:lnTo>
                  <a:lnTo>
                    <a:pt x="28" y="18"/>
                  </a:lnTo>
                  <a:lnTo>
                    <a:pt x="34" y="20"/>
                  </a:lnTo>
                  <a:close/>
                </a:path>
              </a:pathLst>
            </a:custGeom>
            <a:solidFill>
              <a:srgbClr val="C0C0C0"/>
            </a:solidFill>
            <a:ln w="12700">
              <a:solidFill>
                <a:schemeClr val="bg1"/>
              </a:solidFill>
              <a:round/>
              <a:headEnd/>
              <a:tailEnd/>
            </a:ln>
          </p:spPr>
          <p:txBody>
            <a:bodyPr/>
            <a:lstStyle/>
            <a:p>
              <a:endParaRPr lang="en-GB"/>
            </a:p>
          </p:txBody>
        </p:sp>
        <p:sp>
          <p:nvSpPr>
            <p:cNvPr id="55643" name="Freeform 60"/>
            <p:cNvSpPr>
              <a:spLocks/>
            </p:cNvSpPr>
            <p:nvPr/>
          </p:nvSpPr>
          <p:spPr bwMode="auto">
            <a:xfrm>
              <a:off x="4248" y="1965"/>
              <a:ext cx="160" cy="288"/>
            </a:xfrm>
            <a:custGeom>
              <a:avLst/>
              <a:gdLst>
                <a:gd name="T0" fmla="*/ 2147482317 w 160"/>
                <a:gd name="T1" fmla="*/ 2147482226 h 288"/>
                <a:gd name="T2" fmla="*/ 2147482317 w 160"/>
                <a:gd name="T3" fmla="*/ 2147482226 h 288"/>
                <a:gd name="T4" fmla="*/ 2147482317 w 160"/>
                <a:gd name="T5" fmla="*/ 2147482226 h 288"/>
                <a:gd name="T6" fmla="*/ 2147482317 w 160"/>
                <a:gd name="T7" fmla="*/ 2147482226 h 288"/>
                <a:gd name="T8" fmla="*/ 2147482317 w 160"/>
                <a:gd name="T9" fmla="*/ 2147482226 h 288"/>
                <a:gd name="T10" fmla="*/ 2147482317 w 160"/>
                <a:gd name="T11" fmla="*/ 2147482226 h 288"/>
                <a:gd name="T12" fmla="*/ 2147482317 w 160"/>
                <a:gd name="T13" fmla="*/ 2147482226 h 288"/>
                <a:gd name="T14" fmla="*/ 2147482317 w 160"/>
                <a:gd name="T15" fmla="*/ 2147482226 h 288"/>
                <a:gd name="T16" fmla="*/ 2147482317 w 160"/>
                <a:gd name="T17" fmla="*/ 2147482226 h 288"/>
                <a:gd name="T18" fmla="*/ 2147482317 w 160"/>
                <a:gd name="T19" fmla="*/ 2147482226 h 288"/>
                <a:gd name="T20" fmla="*/ 2147482317 w 160"/>
                <a:gd name="T21" fmla="*/ 2147482226 h 288"/>
                <a:gd name="T22" fmla="*/ 2147482317 w 160"/>
                <a:gd name="T23" fmla="*/ 2147482226 h 288"/>
                <a:gd name="T24" fmla="*/ 2147482317 w 160"/>
                <a:gd name="T25" fmla="*/ 2147482226 h 288"/>
                <a:gd name="T26" fmla="*/ 2147482317 w 160"/>
                <a:gd name="T27" fmla="*/ 2147482226 h 288"/>
                <a:gd name="T28" fmla="*/ 2147482317 w 160"/>
                <a:gd name="T29" fmla="*/ 2147482226 h 288"/>
                <a:gd name="T30" fmla="*/ 2147482317 w 160"/>
                <a:gd name="T31" fmla="*/ 2147482226 h 288"/>
                <a:gd name="T32" fmla="*/ 2147482317 w 160"/>
                <a:gd name="T33" fmla="*/ 2147482226 h 288"/>
                <a:gd name="T34" fmla="*/ 2147482317 w 160"/>
                <a:gd name="T35" fmla="*/ 2147482226 h 288"/>
                <a:gd name="T36" fmla="*/ 0 w 160"/>
                <a:gd name="T37" fmla="*/ 2147482226 h 288"/>
                <a:gd name="T38" fmla="*/ 2147482317 w 160"/>
                <a:gd name="T39" fmla="*/ 2147482226 h 288"/>
                <a:gd name="T40" fmla="*/ 2147482317 w 160"/>
                <a:gd name="T41" fmla="*/ 2147482226 h 288"/>
                <a:gd name="T42" fmla="*/ 2147482317 w 160"/>
                <a:gd name="T43" fmla="*/ 2147482226 h 288"/>
                <a:gd name="T44" fmla="*/ 2147482317 w 160"/>
                <a:gd name="T45" fmla="*/ 2147482226 h 288"/>
                <a:gd name="T46" fmla="*/ 2147482317 w 160"/>
                <a:gd name="T47" fmla="*/ 2147482226 h 288"/>
                <a:gd name="T48" fmla="*/ 2147482317 w 160"/>
                <a:gd name="T49" fmla="*/ 2147482226 h 288"/>
                <a:gd name="T50" fmla="*/ 2147482317 w 160"/>
                <a:gd name="T51" fmla="*/ 2147482226 h 288"/>
                <a:gd name="T52" fmla="*/ 2147482317 w 160"/>
                <a:gd name="T53" fmla="*/ 2147482226 h 288"/>
                <a:gd name="T54" fmla="*/ 2147482317 w 160"/>
                <a:gd name="T55" fmla="*/ 2147482226 h 288"/>
                <a:gd name="T56" fmla="*/ 2147482317 w 160"/>
                <a:gd name="T57" fmla="*/ 2147482226 h 288"/>
                <a:gd name="T58" fmla="*/ 2147482317 w 160"/>
                <a:gd name="T59" fmla="*/ 2147482226 h 288"/>
                <a:gd name="T60" fmla="*/ 2147482317 w 160"/>
                <a:gd name="T61" fmla="*/ 2147482226 h 288"/>
                <a:gd name="T62" fmla="*/ 2147482317 w 160"/>
                <a:gd name="T63" fmla="*/ 2147482226 h 288"/>
                <a:gd name="T64" fmla="*/ 2147482317 w 160"/>
                <a:gd name="T65" fmla="*/ 2147482226 h 288"/>
                <a:gd name="T66" fmla="*/ 2147482317 w 160"/>
                <a:gd name="T67" fmla="*/ 2147482226 h 288"/>
                <a:gd name="T68" fmla="*/ 2147482317 w 160"/>
                <a:gd name="T69" fmla="*/ 2147482226 h 288"/>
                <a:gd name="T70" fmla="*/ 2147482317 w 160"/>
                <a:gd name="T71" fmla="*/ 2147482226 h 288"/>
                <a:gd name="T72" fmla="*/ 2147482317 w 160"/>
                <a:gd name="T73" fmla="*/ 2147482226 h 288"/>
                <a:gd name="T74" fmla="*/ 2147482317 w 160"/>
                <a:gd name="T75" fmla="*/ 2147482226 h 288"/>
                <a:gd name="T76" fmla="*/ 2147482317 w 160"/>
                <a:gd name="T77" fmla="*/ 2147482226 h 288"/>
                <a:gd name="T78" fmla="*/ 2147482317 w 160"/>
                <a:gd name="T79" fmla="*/ 2147482226 h 288"/>
                <a:gd name="T80" fmla="*/ 2147482317 w 160"/>
                <a:gd name="T81" fmla="*/ 2147482226 h 288"/>
                <a:gd name="T82" fmla="*/ 2147482317 w 160"/>
                <a:gd name="T83" fmla="*/ 2147482226 h 288"/>
                <a:gd name="T84" fmla="*/ 2147482317 w 160"/>
                <a:gd name="T85" fmla="*/ 2147482226 h 288"/>
                <a:gd name="T86" fmla="*/ 2147482317 w 160"/>
                <a:gd name="T87" fmla="*/ 2147482226 h 288"/>
                <a:gd name="T88" fmla="*/ 2147482317 w 160"/>
                <a:gd name="T89" fmla="*/ 2147482226 h 288"/>
                <a:gd name="T90" fmla="*/ 2147482317 w 160"/>
                <a:gd name="T91" fmla="*/ 2147482226 h 288"/>
                <a:gd name="T92" fmla="*/ 2147482317 w 160"/>
                <a:gd name="T93" fmla="*/ 2147482226 h 288"/>
                <a:gd name="T94" fmla="*/ 2147482317 w 160"/>
                <a:gd name="T95" fmla="*/ 2147482226 h 288"/>
                <a:gd name="T96" fmla="*/ 2147482317 w 160"/>
                <a:gd name="T97" fmla="*/ 2147482226 h 288"/>
                <a:gd name="T98" fmla="*/ 2147482317 w 160"/>
                <a:gd name="T99" fmla="*/ 2147482226 h 2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0"/>
                <a:gd name="T151" fmla="*/ 0 h 288"/>
                <a:gd name="T152" fmla="*/ 160 w 160"/>
                <a:gd name="T153" fmla="*/ 288 h 2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0" h="288">
                  <a:moveTo>
                    <a:pt x="68" y="248"/>
                  </a:moveTo>
                  <a:lnTo>
                    <a:pt x="74" y="244"/>
                  </a:lnTo>
                  <a:lnTo>
                    <a:pt x="84" y="242"/>
                  </a:lnTo>
                  <a:lnTo>
                    <a:pt x="102" y="236"/>
                  </a:lnTo>
                  <a:lnTo>
                    <a:pt x="98" y="232"/>
                  </a:lnTo>
                  <a:lnTo>
                    <a:pt x="96" y="230"/>
                  </a:lnTo>
                  <a:lnTo>
                    <a:pt x="94" y="228"/>
                  </a:lnTo>
                  <a:lnTo>
                    <a:pt x="120" y="214"/>
                  </a:lnTo>
                  <a:lnTo>
                    <a:pt x="122" y="212"/>
                  </a:lnTo>
                  <a:lnTo>
                    <a:pt x="124" y="208"/>
                  </a:lnTo>
                  <a:lnTo>
                    <a:pt x="122" y="204"/>
                  </a:lnTo>
                  <a:lnTo>
                    <a:pt x="122" y="198"/>
                  </a:lnTo>
                  <a:lnTo>
                    <a:pt x="122" y="194"/>
                  </a:lnTo>
                  <a:lnTo>
                    <a:pt x="120" y="188"/>
                  </a:lnTo>
                  <a:lnTo>
                    <a:pt x="120" y="170"/>
                  </a:lnTo>
                  <a:lnTo>
                    <a:pt x="114" y="156"/>
                  </a:lnTo>
                  <a:lnTo>
                    <a:pt x="108" y="146"/>
                  </a:lnTo>
                  <a:lnTo>
                    <a:pt x="92" y="126"/>
                  </a:lnTo>
                  <a:lnTo>
                    <a:pt x="88" y="120"/>
                  </a:lnTo>
                  <a:lnTo>
                    <a:pt x="82" y="114"/>
                  </a:lnTo>
                  <a:lnTo>
                    <a:pt x="76" y="112"/>
                  </a:lnTo>
                  <a:lnTo>
                    <a:pt x="72" y="108"/>
                  </a:lnTo>
                  <a:lnTo>
                    <a:pt x="70" y="102"/>
                  </a:lnTo>
                  <a:lnTo>
                    <a:pt x="64" y="98"/>
                  </a:lnTo>
                  <a:lnTo>
                    <a:pt x="56" y="92"/>
                  </a:lnTo>
                  <a:lnTo>
                    <a:pt x="46" y="84"/>
                  </a:lnTo>
                  <a:lnTo>
                    <a:pt x="36" y="74"/>
                  </a:lnTo>
                  <a:lnTo>
                    <a:pt x="34" y="68"/>
                  </a:lnTo>
                  <a:lnTo>
                    <a:pt x="32" y="64"/>
                  </a:lnTo>
                  <a:lnTo>
                    <a:pt x="40" y="62"/>
                  </a:lnTo>
                  <a:lnTo>
                    <a:pt x="44" y="58"/>
                  </a:lnTo>
                  <a:lnTo>
                    <a:pt x="44" y="50"/>
                  </a:lnTo>
                  <a:lnTo>
                    <a:pt x="28" y="46"/>
                  </a:lnTo>
                  <a:lnTo>
                    <a:pt x="14" y="40"/>
                  </a:lnTo>
                  <a:lnTo>
                    <a:pt x="8" y="36"/>
                  </a:lnTo>
                  <a:lnTo>
                    <a:pt x="4" y="32"/>
                  </a:lnTo>
                  <a:lnTo>
                    <a:pt x="0" y="26"/>
                  </a:lnTo>
                  <a:lnTo>
                    <a:pt x="0" y="18"/>
                  </a:lnTo>
                  <a:lnTo>
                    <a:pt x="0" y="14"/>
                  </a:lnTo>
                  <a:lnTo>
                    <a:pt x="10" y="14"/>
                  </a:lnTo>
                  <a:lnTo>
                    <a:pt x="18" y="14"/>
                  </a:lnTo>
                  <a:lnTo>
                    <a:pt x="28" y="12"/>
                  </a:lnTo>
                  <a:lnTo>
                    <a:pt x="36" y="6"/>
                  </a:lnTo>
                  <a:lnTo>
                    <a:pt x="46" y="2"/>
                  </a:lnTo>
                  <a:lnTo>
                    <a:pt x="54" y="0"/>
                  </a:lnTo>
                  <a:lnTo>
                    <a:pt x="60" y="2"/>
                  </a:lnTo>
                  <a:lnTo>
                    <a:pt x="64" y="4"/>
                  </a:lnTo>
                  <a:lnTo>
                    <a:pt x="70" y="6"/>
                  </a:lnTo>
                  <a:lnTo>
                    <a:pt x="76" y="6"/>
                  </a:lnTo>
                  <a:lnTo>
                    <a:pt x="78" y="12"/>
                  </a:lnTo>
                  <a:lnTo>
                    <a:pt x="80" y="16"/>
                  </a:lnTo>
                  <a:lnTo>
                    <a:pt x="88" y="24"/>
                  </a:lnTo>
                  <a:lnTo>
                    <a:pt x="96" y="30"/>
                  </a:lnTo>
                  <a:lnTo>
                    <a:pt x="104" y="32"/>
                  </a:lnTo>
                  <a:lnTo>
                    <a:pt x="102" y="38"/>
                  </a:lnTo>
                  <a:lnTo>
                    <a:pt x="100" y="44"/>
                  </a:lnTo>
                  <a:lnTo>
                    <a:pt x="96" y="44"/>
                  </a:lnTo>
                  <a:lnTo>
                    <a:pt x="90" y="44"/>
                  </a:lnTo>
                  <a:lnTo>
                    <a:pt x="88" y="44"/>
                  </a:lnTo>
                  <a:lnTo>
                    <a:pt x="88" y="50"/>
                  </a:lnTo>
                  <a:lnTo>
                    <a:pt x="86" y="56"/>
                  </a:lnTo>
                  <a:lnTo>
                    <a:pt x="82" y="60"/>
                  </a:lnTo>
                  <a:lnTo>
                    <a:pt x="78" y="68"/>
                  </a:lnTo>
                  <a:lnTo>
                    <a:pt x="76" y="74"/>
                  </a:lnTo>
                  <a:lnTo>
                    <a:pt x="78" y="90"/>
                  </a:lnTo>
                  <a:lnTo>
                    <a:pt x="82" y="94"/>
                  </a:lnTo>
                  <a:lnTo>
                    <a:pt x="84" y="98"/>
                  </a:lnTo>
                  <a:lnTo>
                    <a:pt x="92" y="102"/>
                  </a:lnTo>
                  <a:lnTo>
                    <a:pt x="106" y="118"/>
                  </a:lnTo>
                  <a:lnTo>
                    <a:pt x="118" y="132"/>
                  </a:lnTo>
                  <a:lnTo>
                    <a:pt x="130" y="146"/>
                  </a:lnTo>
                  <a:lnTo>
                    <a:pt x="148" y="158"/>
                  </a:lnTo>
                  <a:lnTo>
                    <a:pt x="148" y="166"/>
                  </a:lnTo>
                  <a:lnTo>
                    <a:pt x="152" y="182"/>
                  </a:lnTo>
                  <a:lnTo>
                    <a:pt x="160" y="206"/>
                  </a:lnTo>
                  <a:lnTo>
                    <a:pt x="156" y="212"/>
                  </a:lnTo>
                  <a:lnTo>
                    <a:pt x="156" y="218"/>
                  </a:lnTo>
                  <a:lnTo>
                    <a:pt x="156" y="224"/>
                  </a:lnTo>
                  <a:lnTo>
                    <a:pt x="154" y="228"/>
                  </a:lnTo>
                  <a:lnTo>
                    <a:pt x="148" y="236"/>
                  </a:lnTo>
                  <a:lnTo>
                    <a:pt x="138" y="244"/>
                  </a:lnTo>
                  <a:lnTo>
                    <a:pt x="128" y="248"/>
                  </a:lnTo>
                  <a:lnTo>
                    <a:pt x="120" y="250"/>
                  </a:lnTo>
                  <a:lnTo>
                    <a:pt x="112" y="258"/>
                  </a:lnTo>
                  <a:lnTo>
                    <a:pt x="104" y="272"/>
                  </a:lnTo>
                  <a:lnTo>
                    <a:pt x="94" y="284"/>
                  </a:lnTo>
                  <a:lnTo>
                    <a:pt x="90" y="288"/>
                  </a:lnTo>
                  <a:lnTo>
                    <a:pt x="84" y="288"/>
                  </a:lnTo>
                  <a:lnTo>
                    <a:pt x="82" y="288"/>
                  </a:lnTo>
                  <a:lnTo>
                    <a:pt x="80" y="286"/>
                  </a:lnTo>
                  <a:lnTo>
                    <a:pt x="80" y="278"/>
                  </a:lnTo>
                  <a:lnTo>
                    <a:pt x="80" y="270"/>
                  </a:lnTo>
                  <a:lnTo>
                    <a:pt x="82" y="264"/>
                  </a:lnTo>
                  <a:lnTo>
                    <a:pt x="82" y="258"/>
                  </a:lnTo>
                  <a:lnTo>
                    <a:pt x="80" y="252"/>
                  </a:lnTo>
                  <a:lnTo>
                    <a:pt x="74" y="252"/>
                  </a:lnTo>
                  <a:lnTo>
                    <a:pt x="70" y="250"/>
                  </a:lnTo>
                  <a:lnTo>
                    <a:pt x="66" y="250"/>
                  </a:lnTo>
                  <a:lnTo>
                    <a:pt x="64" y="250"/>
                  </a:lnTo>
                  <a:lnTo>
                    <a:pt x="68" y="248"/>
                  </a:lnTo>
                  <a:close/>
                </a:path>
              </a:pathLst>
            </a:custGeom>
            <a:solidFill>
              <a:srgbClr val="C0C0C0"/>
            </a:solidFill>
            <a:ln w="12700">
              <a:solidFill>
                <a:schemeClr val="bg1"/>
              </a:solidFill>
              <a:round/>
              <a:headEnd/>
              <a:tailEnd/>
            </a:ln>
          </p:spPr>
          <p:txBody>
            <a:bodyPr/>
            <a:lstStyle/>
            <a:p>
              <a:endParaRPr lang="en-GB"/>
            </a:p>
          </p:txBody>
        </p:sp>
        <p:sp>
          <p:nvSpPr>
            <p:cNvPr id="55644" name="Freeform 61"/>
            <p:cNvSpPr>
              <a:spLocks/>
            </p:cNvSpPr>
            <p:nvPr/>
          </p:nvSpPr>
          <p:spPr bwMode="auto">
            <a:xfrm>
              <a:off x="4280" y="2135"/>
              <a:ext cx="92" cy="82"/>
            </a:xfrm>
            <a:custGeom>
              <a:avLst/>
              <a:gdLst>
                <a:gd name="T0" fmla="*/ 2147482424 w 92"/>
                <a:gd name="T1" fmla="*/ 0 h 82"/>
                <a:gd name="T2" fmla="*/ 2147482424 w 92"/>
                <a:gd name="T3" fmla="*/ 2147482337 h 82"/>
                <a:gd name="T4" fmla="*/ 2147482424 w 92"/>
                <a:gd name="T5" fmla="*/ 2147482337 h 82"/>
                <a:gd name="T6" fmla="*/ 2147482424 w 92"/>
                <a:gd name="T7" fmla="*/ 2147482337 h 82"/>
                <a:gd name="T8" fmla="*/ 2147482424 w 92"/>
                <a:gd name="T9" fmla="*/ 2147482337 h 82"/>
                <a:gd name="T10" fmla="*/ 2147482424 w 92"/>
                <a:gd name="T11" fmla="*/ 2147482337 h 82"/>
                <a:gd name="T12" fmla="*/ 2147482424 w 92"/>
                <a:gd name="T13" fmla="*/ 2147482337 h 82"/>
                <a:gd name="T14" fmla="*/ 2147482424 w 92"/>
                <a:gd name="T15" fmla="*/ 2147482337 h 82"/>
                <a:gd name="T16" fmla="*/ 2147482424 w 92"/>
                <a:gd name="T17" fmla="*/ 2147482337 h 82"/>
                <a:gd name="T18" fmla="*/ 2147482424 w 92"/>
                <a:gd name="T19" fmla="*/ 2147482337 h 82"/>
                <a:gd name="T20" fmla="*/ 2147482424 w 92"/>
                <a:gd name="T21" fmla="*/ 2147482337 h 82"/>
                <a:gd name="T22" fmla="*/ 2147482424 w 92"/>
                <a:gd name="T23" fmla="*/ 2147482337 h 82"/>
                <a:gd name="T24" fmla="*/ 2147482424 w 92"/>
                <a:gd name="T25" fmla="*/ 2147482337 h 82"/>
                <a:gd name="T26" fmla="*/ 2147482424 w 92"/>
                <a:gd name="T27" fmla="*/ 2147482337 h 82"/>
                <a:gd name="T28" fmla="*/ 2147482424 w 92"/>
                <a:gd name="T29" fmla="*/ 2147482337 h 82"/>
                <a:gd name="T30" fmla="*/ 2147482424 w 92"/>
                <a:gd name="T31" fmla="*/ 2147482337 h 82"/>
                <a:gd name="T32" fmla="*/ 2147482424 w 92"/>
                <a:gd name="T33" fmla="*/ 2147482337 h 82"/>
                <a:gd name="T34" fmla="*/ 0 w 92"/>
                <a:gd name="T35" fmla="*/ 2147482337 h 82"/>
                <a:gd name="T36" fmla="*/ 2147482424 w 92"/>
                <a:gd name="T37" fmla="*/ 2147482337 h 82"/>
                <a:gd name="T38" fmla="*/ 2147482424 w 92"/>
                <a:gd name="T39" fmla="*/ 2147482337 h 82"/>
                <a:gd name="T40" fmla="*/ 2147482424 w 92"/>
                <a:gd name="T41" fmla="*/ 2147482337 h 82"/>
                <a:gd name="T42" fmla="*/ 2147482424 w 92"/>
                <a:gd name="T43" fmla="*/ 2147482337 h 82"/>
                <a:gd name="T44" fmla="*/ 2147482424 w 92"/>
                <a:gd name="T45" fmla="*/ 2147482337 h 82"/>
                <a:gd name="T46" fmla="*/ 2147482424 w 92"/>
                <a:gd name="T47" fmla="*/ 2147482337 h 82"/>
                <a:gd name="T48" fmla="*/ 2147482424 w 92"/>
                <a:gd name="T49" fmla="*/ 2147482337 h 82"/>
                <a:gd name="T50" fmla="*/ 2147482424 w 92"/>
                <a:gd name="T51" fmla="*/ 2147482337 h 82"/>
                <a:gd name="T52" fmla="*/ 2147482424 w 92"/>
                <a:gd name="T53" fmla="*/ 2147482337 h 82"/>
                <a:gd name="T54" fmla="*/ 2147482424 w 92"/>
                <a:gd name="T55" fmla="*/ 2147482337 h 82"/>
                <a:gd name="T56" fmla="*/ 2147482424 w 92"/>
                <a:gd name="T57" fmla="*/ 2147482337 h 82"/>
                <a:gd name="T58" fmla="*/ 2147482424 w 92"/>
                <a:gd name="T59" fmla="*/ 2147482337 h 82"/>
                <a:gd name="T60" fmla="*/ 2147482424 w 92"/>
                <a:gd name="T61" fmla="*/ 2147482337 h 82"/>
                <a:gd name="T62" fmla="*/ 2147482424 w 92"/>
                <a:gd name="T63" fmla="*/ 2147482337 h 82"/>
                <a:gd name="T64" fmla="*/ 2147482424 w 92"/>
                <a:gd name="T65" fmla="*/ 2147482337 h 82"/>
                <a:gd name="T66" fmla="*/ 2147482424 w 92"/>
                <a:gd name="T67" fmla="*/ 2147482337 h 82"/>
                <a:gd name="T68" fmla="*/ 2147482424 w 92"/>
                <a:gd name="T69" fmla="*/ 2147482337 h 82"/>
                <a:gd name="T70" fmla="*/ 2147482424 w 92"/>
                <a:gd name="T71" fmla="*/ 2147482337 h 82"/>
                <a:gd name="T72" fmla="*/ 2147482424 w 92"/>
                <a:gd name="T73" fmla="*/ 2147482337 h 82"/>
                <a:gd name="T74" fmla="*/ 2147482424 w 92"/>
                <a:gd name="T75" fmla="*/ 2147482337 h 82"/>
                <a:gd name="T76" fmla="*/ 2147482424 w 92"/>
                <a:gd name="T77" fmla="*/ 2147482337 h 82"/>
                <a:gd name="T78" fmla="*/ 2147482424 w 92"/>
                <a:gd name="T79" fmla="*/ 2147482337 h 82"/>
                <a:gd name="T80" fmla="*/ 2147482424 w 92"/>
                <a:gd name="T81" fmla="*/ 2147482337 h 82"/>
                <a:gd name="T82" fmla="*/ 2147482424 w 92"/>
                <a:gd name="T83" fmla="*/ 2147482337 h 82"/>
                <a:gd name="T84" fmla="*/ 2147482424 w 92"/>
                <a:gd name="T85" fmla="*/ 2147482337 h 82"/>
                <a:gd name="T86" fmla="*/ 2147482424 w 92"/>
                <a:gd name="T87" fmla="*/ 2147482337 h 82"/>
                <a:gd name="T88" fmla="*/ 2147482424 w 92"/>
                <a:gd name="T89" fmla="*/ 0 h 82"/>
                <a:gd name="T90" fmla="*/ 2147482424 w 92"/>
                <a:gd name="T91" fmla="*/ 0 h 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2"/>
                <a:gd name="T139" fmla="*/ 0 h 82"/>
                <a:gd name="T140" fmla="*/ 92 w 92"/>
                <a:gd name="T141" fmla="*/ 82 h 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2" h="82">
                  <a:moveTo>
                    <a:pt x="86" y="0"/>
                  </a:moveTo>
                  <a:lnTo>
                    <a:pt x="84" y="2"/>
                  </a:lnTo>
                  <a:lnTo>
                    <a:pt x="80" y="4"/>
                  </a:lnTo>
                  <a:lnTo>
                    <a:pt x="76" y="2"/>
                  </a:lnTo>
                  <a:lnTo>
                    <a:pt x="70" y="2"/>
                  </a:lnTo>
                  <a:lnTo>
                    <a:pt x="66" y="2"/>
                  </a:lnTo>
                  <a:lnTo>
                    <a:pt x="64" y="6"/>
                  </a:lnTo>
                  <a:lnTo>
                    <a:pt x="62" y="12"/>
                  </a:lnTo>
                  <a:lnTo>
                    <a:pt x="56" y="8"/>
                  </a:lnTo>
                  <a:lnTo>
                    <a:pt x="50" y="6"/>
                  </a:lnTo>
                  <a:lnTo>
                    <a:pt x="42" y="4"/>
                  </a:lnTo>
                  <a:lnTo>
                    <a:pt x="32" y="4"/>
                  </a:lnTo>
                  <a:lnTo>
                    <a:pt x="20" y="4"/>
                  </a:lnTo>
                  <a:lnTo>
                    <a:pt x="10" y="8"/>
                  </a:lnTo>
                  <a:lnTo>
                    <a:pt x="6" y="12"/>
                  </a:lnTo>
                  <a:lnTo>
                    <a:pt x="2" y="16"/>
                  </a:lnTo>
                  <a:lnTo>
                    <a:pt x="2" y="22"/>
                  </a:lnTo>
                  <a:lnTo>
                    <a:pt x="0" y="28"/>
                  </a:lnTo>
                  <a:lnTo>
                    <a:pt x="2" y="34"/>
                  </a:lnTo>
                  <a:lnTo>
                    <a:pt x="4" y="40"/>
                  </a:lnTo>
                  <a:lnTo>
                    <a:pt x="6" y="44"/>
                  </a:lnTo>
                  <a:lnTo>
                    <a:pt x="8" y="50"/>
                  </a:lnTo>
                  <a:lnTo>
                    <a:pt x="10" y="56"/>
                  </a:lnTo>
                  <a:lnTo>
                    <a:pt x="10" y="58"/>
                  </a:lnTo>
                  <a:lnTo>
                    <a:pt x="14" y="64"/>
                  </a:lnTo>
                  <a:lnTo>
                    <a:pt x="16" y="68"/>
                  </a:lnTo>
                  <a:lnTo>
                    <a:pt x="20" y="72"/>
                  </a:lnTo>
                  <a:lnTo>
                    <a:pt x="26" y="72"/>
                  </a:lnTo>
                  <a:lnTo>
                    <a:pt x="26" y="82"/>
                  </a:lnTo>
                  <a:lnTo>
                    <a:pt x="32" y="80"/>
                  </a:lnTo>
                  <a:lnTo>
                    <a:pt x="36" y="78"/>
                  </a:lnTo>
                  <a:lnTo>
                    <a:pt x="42" y="74"/>
                  </a:lnTo>
                  <a:lnTo>
                    <a:pt x="52" y="72"/>
                  </a:lnTo>
                  <a:lnTo>
                    <a:pt x="70" y="66"/>
                  </a:lnTo>
                  <a:lnTo>
                    <a:pt x="66" y="62"/>
                  </a:lnTo>
                  <a:lnTo>
                    <a:pt x="64" y="60"/>
                  </a:lnTo>
                  <a:lnTo>
                    <a:pt x="62" y="58"/>
                  </a:lnTo>
                  <a:lnTo>
                    <a:pt x="88" y="44"/>
                  </a:lnTo>
                  <a:lnTo>
                    <a:pt x="90" y="42"/>
                  </a:lnTo>
                  <a:lnTo>
                    <a:pt x="92" y="38"/>
                  </a:lnTo>
                  <a:lnTo>
                    <a:pt x="90" y="34"/>
                  </a:lnTo>
                  <a:lnTo>
                    <a:pt x="90" y="28"/>
                  </a:lnTo>
                  <a:lnTo>
                    <a:pt x="90" y="24"/>
                  </a:lnTo>
                  <a:lnTo>
                    <a:pt x="88" y="18"/>
                  </a:lnTo>
                  <a:lnTo>
                    <a:pt x="88" y="0"/>
                  </a:lnTo>
                  <a:lnTo>
                    <a:pt x="86" y="0"/>
                  </a:lnTo>
                  <a:close/>
                </a:path>
              </a:pathLst>
            </a:custGeom>
            <a:solidFill>
              <a:srgbClr val="C0C0C0"/>
            </a:solidFill>
            <a:ln w="12700">
              <a:solidFill>
                <a:schemeClr val="bg1"/>
              </a:solidFill>
              <a:round/>
              <a:headEnd/>
              <a:tailEnd/>
            </a:ln>
          </p:spPr>
          <p:txBody>
            <a:bodyPr/>
            <a:lstStyle/>
            <a:p>
              <a:endParaRPr lang="en-GB"/>
            </a:p>
          </p:txBody>
        </p:sp>
        <p:sp>
          <p:nvSpPr>
            <p:cNvPr id="55645" name="Freeform 62"/>
            <p:cNvSpPr>
              <a:spLocks/>
            </p:cNvSpPr>
            <p:nvPr/>
          </p:nvSpPr>
          <p:spPr bwMode="auto">
            <a:xfrm>
              <a:off x="4218" y="1979"/>
              <a:ext cx="150" cy="168"/>
            </a:xfrm>
            <a:custGeom>
              <a:avLst/>
              <a:gdLst>
                <a:gd name="T0" fmla="*/ 2147482262 w 150"/>
                <a:gd name="T1" fmla="*/ 2147482356 h 168"/>
                <a:gd name="T2" fmla="*/ 2147482262 w 150"/>
                <a:gd name="T3" fmla="*/ 2147482356 h 168"/>
                <a:gd name="T4" fmla="*/ 2147482262 w 150"/>
                <a:gd name="T5" fmla="*/ 2147482356 h 168"/>
                <a:gd name="T6" fmla="*/ 2147482262 w 150"/>
                <a:gd name="T7" fmla="*/ 2147482356 h 168"/>
                <a:gd name="T8" fmla="*/ 2147482262 w 150"/>
                <a:gd name="T9" fmla="*/ 2147482356 h 168"/>
                <a:gd name="T10" fmla="*/ 2147482262 w 150"/>
                <a:gd name="T11" fmla="*/ 2147482356 h 168"/>
                <a:gd name="T12" fmla="*/ 2147482262 w 150"/>
                <a:gd name="T13" fmla="*/ 2147482356 h 168"/>
                <a:gd name="T14" fmla="*/ 2147482262 w 150"/>
                <a:gd name="T15" fmla="*/ 2147482356 h 168"/>
                <a:gd name="T16" fmla="*/ 2147482262 w 150"/>
                <a:gd name="T17" fmla="*/ 2147482356 h 168"/>
                <a:gd name="T18" fmla="*/ 2147482262 w 150"/>
                <a:gd name="T19" fmla="*/ 2147482356 h 168"/>
                <a:gd name="T20" fmla="*/ 2147482262 w 150"/>
                <a:gd name="T21" fmla="*/ 2147482356 h 168"/>
                <a:gd name="T22" fmla="*/ 2147482262 w 150"/>
                <a:gd name="T23" fmla="*/ 2147482356 h 168"/>
                <a:gd name="T24" fmla="*/ 2147482262 w 150"/>
                <a:gd name="T25" fmla="*/ 2147482356 h 168"/>
                <a:gd name="T26" fmla="*/ 2147482262 w 150"/>
                <a:gd name="T27" fmla="*/ 2147482356 h 168"/>
                <a:gd name="T28" fmla="*/ 2147482262 w 150"/>
                <a:gd name="T29" fmla="*/ 2147482356 h 168"/>
                <a:gd name="T30" fmla="*/ 2147482262 w 150"/>
                <a:gd name="T31" fmla="*/ 2147482356 h 168"/>
                <a:gd name="T32" fmla="*/ 0 w 150"/>
                <a:gd name="T33" fmla="*/ 2147482356 h 168"/>
                <a:gd name="T34" fmla="*/ 2147482262 w 150"/>
                <a:gd name="T35" fmla="*/ 2147482356 h 168"/>
                <a:gd name="T36" fmla="*/ 2147482262 w 150"/>
                <a:gd name="T37" fmla="*/ 2147482356 h 168"/>
                <a:gd name="T38" fmla="*/ 2147482262 w 150"/>
                <a:gd name="T39" fmla="*/ 2147482356 h 168"/>
                <a:gd name="T40" fmla="*/ 2147482262 w 150"/>
                <a:gd name="T41" fmla="*/ 2147482356 h 168"/>
                <a:gd name="T42" fmla="*/ 2147482262 w 150"/>
                <a:gd name="T43" fmla="*/ 2147482356 h 168"/>
                <a:gd name="T44" fmla="*/ 2147482262 w 150"/>
                <a:gd name="T45" fmla="*/ 2147482356 h 168"/>
                <a:gd name="T46" fmla="*/ 2147482262 w 150"/>
                <a:gd name="T47" fmla="*/ 2147482356 h 168"/>
                <a:gd name="T48" fmla="*/ 2147482262 w 150"/>
                <a:gd name="T49" fmla="*/ 2147482356 h 168"/>
                <a:gd name="T50" fmla="*/ 2147482262 w 150"/>
                <a:gd name="T51" fmla="*/ 2147482356 h 168"/>
                <a:gd name="T52" fmla="*/ 2147482262 w 150"/>
                <a:gd name="T53" fmla="*/ 2147482356 h 168"/>
                <a:gd name="T54" fmla="*/ 2147482262 w 150"/>
                <a:gd name="T55" fmla="*/ 2147482356 h 168"/>
                <a:gd name="T56" fmla="*/ 2147482262 w 150"/>
                <a:gd name="T57" fmla="*/ 2147482356 h 168"/>
                <a:gd name="T58" fmla="*/ 2147482262 w 150"/>
                <a:gd name="T59" fmla="*/ 2147482356 h 168"/>
                <a:gd name="T60" fmla="*/ 2147482262 w 150"/>
                <a:gd name="T61" fmla="*/ 2147482356 h 168"/>
                <a:gd name="T62" fmla="*/ 2147482262 w 150"/>
                <a:gd name="T63" fmla="*/ 2147482356 h 168"/>
                <a:gd name="T64" fmla="*/ 2147482262 w 150"/>
                <a:gd name="T65" fmla="*/ 2147482356 h 168"/>
                <a:gd name="T66" fmla="*/ 2147482262 w 150"/>
                <a:gd name="T67" fmla="*/ 2147482356 h 168"/>
                <a:gd name="T68" fmla="*/ 2147482262 w 150"/>
                <a:gd name="T69" fmla="*/ 2147482356 h 168"/>
                <a:gd name="T70" fmla="*/ 2147482262 w 150"/>
                <a:gd name="T71" fmla="*/ 2147482356 h 168"/>
                <a:gd name="T72" fmla="*/ 2147482262 w 150"/>
                <a:gd name="T73" fmla="*/ 2147482356 h 168"/>
                <a:gd name="T74" fmla="*/ 2147482262 w 150"/>
                <a:gd name="T75" fmla="*/ 2147482356 h 168"/>
                <a:gd name="T76" fmla="*/ 2147482262 w 150"/>
                <a:gd name="T77" fmla="*/ 2147482356 h 168"/>
                <a:gd name="T78" fmla="*/ 2147482262 w 150"/>
                <a:gd name="T79" fmla="*/ 2147482356 h 1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0"/>
                <a:gd name="T121" fmla="*/ 0 h 168"/>
                <a:gd name="T122" fmla="*/ 150 w 150"/>
                <a:gd name="T123" fmla="*/ 168 h 1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0" h="168">
                  <a:moveTo>
                    <a:pt x="112" y="162"/>
                  </a:moveTo>
                  <a:lnTo>
                    <a:pt x="110" y="134"/>
                  </a:lnTo>
                  <a:lnTo>
                    <a:pt x="106" y="130"/>
                  </a:lnTo>
                  <a:lnTo>
                    <a:pt x="100" y="124"/>
                  </a:lnTo>
                  <a:lnTo>
                    <a:pt x="96" y="116"/>
                  </a:lnTo>
                  <a:lnTo>
                    <a:pt x="94" y="110"/>
                  </a:lnTo>
                  <a:lnTo>
                    <a:pt x="94" y="106"/>
                  </a:lnTo>
                  <a:lnTo>
                    <a:pt x="92" y="102"/>
                  </a:lnTo>
                  <a:lnTo>
                    <a:pt x="86" y="96"/>
                  </a:lnTo>
                  <a:lnTo>
                    <a:pt x="80" y="90"/>
                  </a:lnTo>
                  <a:lnTo>
                    <a:pt x="76" y="82"/>
                  </a:lnTo>
                  <a:lnTo>
                    <a:pt x="70" y="82"/>
                  </a:lnTo>
                  <a:lnTo>
                    <a:pt x="66" y="84"/>
                  </a:lnTo>
                  <a:lnTo>
                    <a:pt x="62" y="88"/>
                  </a:lnTo>
                  <a:lnTo>
                    <a:pt x="60" y="92"/>
                  </a:lnTo>
                  <a:lnTo>
                    <a:pt x="56" y="94"/>
                  </a:lnTo>
                  <a:lnTo>
                    <a:pt x="54" y="92"/>
                  </a:lnTo>
                  <a:lnTo>
                    <a:pt x="52" y="90"/>
                  </a:lnTo>
                  <a:lnTo>
                    <a:pt x="50" y="88"/>
                  </a:lnTo>
                  <a:lnTo>
                    <a:pt x="46" y="86"/>
                  </a:lnTo>
                  <a:lnTo>
                    <a:pt x="42" y="86"/>
                  </a:lnTo>
                  <a:lnTo>
                    <a:pt x="38" y="90"/>
                  </a:lnTo>
                  <a:lnTo>
                    <a:pt x="30" y="96"/>
                  </a:lnTo>
                  <a:lnTo>
                    <a:pt x="28" y="76"/>
                  </a:lnTo>
                  <a:lnTo>
                    <a:pt x="28" y="68"/>
                  </a:lnTo>
                  <a:lnTo>
                    <a:pt x="28" y="62"/>
                  </a:lnTo>
                  <a:lnTo>
                    <a:pt x="24" y="60"/>
                  </a:lnTo>
                  <a:lnTo>
                    <a:pt x="20" y="60"/>
                  </a:lnTo>
                  <a:lnTo>
                    <a:pt x="16" y="60"/>
                  </a:lnTo>
                  <a:lnTo>
                    <a:pt x="12" y="60"/>
                  </a:lnTo>
                  <a:lnTo>
                    <a:pt x="8" y="56"/>
                  </a:lnTo>
                  <a:lnTo>
                    <a:pt x="6" y="48"/>
                  </a:lnTo>
                  <a:lnTo>
                    <a:pt x="4" y="44"/>
                  </a:lnTo>
                  <a:lnTo>
                    <a:pt x="0" y="40"/>
                  </a:lnTo>
                  <a:lnTo>
                    <a:pt x="8" y="34"/>
                  </a:lnTo>
                  <a:lnTo>
                    <a:pt x="10" y="30"/>
                  </a:lnTo>
                  <a:lnTo>
                    <a:pt x="10" y="26"/>
                  </a:lnTo>
                  <a:lnTo>
                    <a:pt x="12" y="22"/>
                  </a:lnTo>
                  <a:lnTo>
                    <a:pt x="16" y="20"/>
                  </a:lnTo>
                  <a:lnTo>
                    <a:pt x="22" y="24"/>
                  </a:lnTo>
                  <a:lnTo>
                    <a:pt x="24" y="24"/>
                  </a:lnTo>
                  <a:lnTo>
                    <a:pt x="28" y="22"/>
                  </a:lnTo>
                  <a:lnTo>
                    <a:pt x="24" y="16"/>
                  </a:lnTo>
                  <a:lnTo>
                    <a:pt x="22" y="8"/>
                  </a:lnTo>
                  <a:lnTo>
                    <a:pt x="22" y="4"/>
                  </a:lnTo>
                  <a:lnTo>
                    <a:pt x="24" y="2"/>
                  </a:lnTo>
                  <a:lnTo>
                    <a:pt x="30" y="0"/>
                  </a:lnTo>
                  <a:lnTo>
                    <a:pt x="30" y="4"/>
                  </a:lnTo>
                  <a:lnTo>
                    <a:pt x="30" y="12"/>
                  </a:lnTo>
                  <a:lnTo>
                    <a:pt x="34" y="18"/>
                  </a:lnTo>
                  <a:lnTo>
                    <a:pt x="38" y="22"/>
                  </a:lnTo>
                  <a:lnTo>
                    <a:pt x="44" y="26"/>
                  </a:lnTo>
                  <a:lnTo>
                    <a:pt x="58" y="32"/>
                  </a:lnTo>
                  <a:lnTo>
                    <a:pt x="74" y="36"/>
                  </a:lnTo>
                  <a:lnTo>
                    <a:pt x="74" y="44"/>
                  </a:lnTo>
                  <a:lnTo>
                    <a:pt x="70" y="48"/>
                  </a:lnTo>
                  <a:lnTo>
                    <a:pt x="62" y="50"/>
                  </a:lnTo>
                  <a:lnTo>
                    <a:pt x="64" y="54"/>
                  </a:lnTo>
                  <a:lnTo>
                    <a:pt x="66" y="60"/>
                  </a:lnTo>
                  <a:lnTo>
                    <a:pt x="76" y="70"/>
                  </a:lnTo>
                  <a:lnTo>
                    <a:pt x="86" y="78"/>
                  </a:lnTo>
                  <a:lnTo>
                    <a:pt x="94" y="84"/>
                  </a:lnTo>
                  <a:lnTo>
                    <a:pt x="100" y="88"/>
                  </a:lnTo>
                  <a:lnTo>
                    <a:pt x="102" y="94"/>
                  </a:lnTo>
                  <a:lnTo>
                    <a:pt x="106" y="98"/>
                  </a:lnTo>
                  <a:lnTo>
                    <a:pt x="112" y="100"/>
                  </a:lnTo>
                  <a:lnTo>
                    <a:pt x="118" y="106"/>
                  </a:lnTo>
                  <a:lnTo>
                    <a:pt x="122" y="112"/>
                  </a:lnTo>
                  <a:lnTo>
                    <a:pt x="138" y="132"/>
                  </a:lnTo>
                  <a:lnTo>
                    <a:pt x="144" y="142"/>
                  </a:lnTo>
                  <a:lnTo>
                    <a:pt x="150" y="156"/>
                  </a:lnTo>
                  <a:lnTo>
                    <a:pt x="148" y="156"/>
                  </a:lnTo>
                  <a:lnTo>
                    <a:pt x="146" y="158"/>
                  </a:lnTo>
                  <a:lnTo>
                    <a:pt x="142" y="160"/>
                  </a:lnTo>
                  <a:lnTo>
                    <a:pt x="138" y="158"/>
                  </a:lnTo>
                  <a:lnTo>
                    <a:pt x="132" y="158"/>
                  </a:lnTo>
                  <a:lnTo>
                    <a:pt x="128" y="158"/>
                  </a:lnTo>
                  <a:lnTo>
                    <a:pt x="126" y="162"/>
                  </a:lnTo>
                  <a:lnTo>
                    <a:pt x="124" y="168"/>
                  </a:lnTo>
                  <a:lnTo>
                    <a:pt x="118" y="166"/>
                  </a:lnTo>
                  <a:lnTo>
                    <a:pt x="112" y="162"/>
                  </a:lnTo>
                  <a:close/>
                </a:path>
              </a:pathLst>
            </a:custGeom>
            <a:solidFill>
              <a:srgbClr val="C0C0C0"/>
            </a:solidFill>
            <a:ln w="12700">
              <a:solidFill>
                <a:schemeClr val="bg1"/>
              </a:solidFill>
              <a:round/>
              <a:headEnd/>
              <a:tailEnd/>
            </a:ln>
          </p:spPr>
          <p:txBody>
            <a:bodyPr/>
            <a:lstStyle/>
            <a:p>
              <a:endParaRPr lang="en-GB"/>
            </a:p>
          </p:txBody>
        </p:sp>
        <p:sp>
          <p:nvSpPr>
            <p:cNvPr id="55646" name="Freeform 63"/>
            <p:cNvSpPr>
              <a:spLocks/>
            </p:cNvSpPr>
            <p:nvPr/>
          </p:nvSpPr>
          <p:spPr bwMode="auto">
            <a:xfrm>
              <a:off x="4184" y="2019"/>
              <a:ext cx="146" cy="294"/>
            </a:xfrm>
            <a:custGeom>
              <a:avLst/>
              <a:gdLst>
                <a:gd name="T0" fmla="*/ 2147482238 w 146"/>
                <a:gd name="T1" fmla="*/ 2147482244 h 294"/>
                <a:gd name="T2" fmla="*/ 2147482238 w 146"/>
                <a:gd name="T3" fmla="*/ 2147482244 h 294"/>
                <a:gd name="T4" fmla="*/ 2147482238 w 146"/>
                <a:gd name="T5" fmla="*/ 2147482244 h 294"/>
                <a:gd name="T6" fmla="*/ 2147482238 w 146"/>
                <a:gd name="T7" fmla="*/ 2147482244 h 294"/>
                <a:gd name="T8" fmla="*/ 2147482238 w 146"/>
                <a:gd name="T9" fmla="*/ 2147482244 h 294"/>
                <a:gd name="T10" fmla="*/ 2147482238 w 146"/>
                <a:gd name="T11" fmla="*/ 2147482244 h 294"/>
                <a:gd name="T12" fmla="*/ 2147482238 w 146"/>
                <a:gd name="T13" fmla="*/ 2147482244 h 294"/>
                <a:gd name="T14" fmla="*/ 2147482238 w 146"/>
                <a:gd name="T15" fmla="*/ 2147482244 h 294"/>
                <a:gd name="T16" fmla="*/ 2147482238 w 146"/>
                <a:gd name="T17" fmla="*/ 2147482244 h 294"/>
                <a:gd name="T18" fmla="*/ 2147482238 w 146"/>
                <a:gd name="T19" fmla="*/ 2147482244 h 294"/>
                <a:gd name="T20" fmla="*/ 2147482238 w 146"/>
                <a:gd name="T21" fmla="*/ 2147482244 h 294"/>
                <a:gd name="T22" fmla="*/ 2147482238 w 146"/>
                <a:gd name="T23" fmla="*/ 2147482244 h 294"/>
                <a:gd name="T24" fmla="*/ 2147482238 w 146"/>
                <a:gd name="T25" fmla="*/ 2147482244 h 294"/>
                <a:gd name="T26" fmla="*/ 2147482238 w 146"/>
                <a:gd name="T27" fmla="*/ 2147482244 h 294"/>
                <a:gd name="T28" fmla="*/ 2147482238 w 146"/>
                <a:gd name="T29" fmla="*/ 2147482244 h 294"/>
                <a:gd name="T30" fmla="*/ 2147482238 w 146"/>
                <a:gd name="T31" fmla="*/ 2147482244 h 294"/>
                <a:gd name="T32" fmla="*/ 2147482238 w 146"/>
                <a:gd name="T33" fmla="*/ 2147482244 h 294"/>
                <a:gd name="T34" fmla="*/ 2147482238 w 146"/>
                <a:gd name="T35" fmla="*/ 2147482244 h 294"/>
                <a:gd name="T36" fmla="*/ 0 w 146"/>
                <a:gd name="T37" fmla="*/ 2147482244 h 294"/>
                <a:gd name="T38" fmla="*/ 2147482238 w 146"/>
                <a:gd name="T39" fmla="*/ 2147482244 h 294"/>
                <a:gd name="T40" fmla="*/ 2147482238 w 146"/>
                <a:gd name="T41" fmla="*/ 2147482244 h 294"/>
                <a:gd name="T42" fmla="*/ 2147482238 w 146"/>
                <a:gd name="T43" fmla="*/ 0 h 294"/>
                <a:gd name="T44" fmla="*/ 2147482238 w 146"/>
                <a:gd name="T45" fmla="*/ 2147482244 h 294"/>
                <a:gd name="T46" fmla="*/ 2147482238 w 146"/>
                <a:gd name="T47" fmla="*/ 2147482244 h 294"/>
                <a:gd name="T48" fmla="*/ 2147482238 w 146"/>
                <a:gd name="T49" fmla="*/ 2147482244 h 294"/>
                <a:gd name="T50" fmla="*/ 2147482238 w 146"/>
                <a:gd name="T51" fmla="*/ 2147482244 h 294"/>
                <a:gd name="T52" fmla="*/ 2147482238 w 146"/>
                <a:gd name="T53" fmla="*/ 2147482244 h 294"/>
                <a:gd name="T54" fmla="*/ 2147482238 w 146"/>
                <a:gd name="T55" fmla="*/ 2147482244 h 294"/>
                <a:gd name="T56" fmla="*/ 2147482238 w 146"/>
                <a:gd name="T57" fmla="*/ 2147482244 h 294"/>
                <a:gd name="T58" fmla="*/ 2147482238 w 146"/>
                <a:gd name="T59" fmla="*/ 2147482244 h 294"/>
                <a:gd name="T60" fmla="*/ 2147482238 w 146"/>
                <a:gd name="T61" fmla="*/ 2147482244 h 294"/>
                <a:gd name="T62" fmla="*/ 2147482238 w 146"/>
                <a:gd name="T63" fmla="*/ 2147482244 h 294"/>
                <a:gd name="T64" fmla="*/ 2147482238 w 146"/>
                <a:gd name="T65" fmla="*/ 2147482244 h 294"/>
                <a:gd name="T66" fmla="*/ 2147482238 w 146"/>
                <a:gd name="T67" fmla="*/ 2147482244 h 294"/>
                <a:gd name="T68" fmla="*/ 2147482238 w 146"/>
                <a:gd name="T69" fmla="*/ 2147482244 h 294"/>
                <a:gd name="T70" fmla="*/ 2147482238 w 146"/>
                <a:gd name="T71" fmla="*/ 2147482244 h 294"/>
                <a:gd name="T72" fmla="*/ 2147482238 w 146"/>
                <a:gd name="T73" fmla="*/ 2147482244 h 294"/>
                <a:gd name="T74" fmla="*/ 2147482238 w 146"/>
                <a:gd name="T75" fmla="*/ 2147482244 h 294"/>
                <a:gd name="T76" fmla="*/ 2147482238 w 146"/>
                <a:gd name="T77" fmla="*/ 2147482244 h 294"/>
                <a:gd name="T78" fmla="*/ 2147482238 w 146"/>
                <a:gd name="T79" fmla="*/ 2147482244 h 294"/>
                <a:gd name="T80" fmla="*/ 2147482238 w 146"/>
                <a:gd name="T81" fmla="*/ 2147482244 h 294"/>
                <a:gd name="T82" fmla="*/ 2147482238 w 146"/>
                <a:gd name="T83" fmla="*/ 2147482244 h 294"/>
                <a:gd name="T84" fmla="*/ 2147482238 w 146"/>
                <a:gd name="T85" fmla="*/ 2147482244 h 294"/>
                <a:gd name="T86" fmla="*/ 2147482238 w 146"/>
                <a:gd name="T87" fmla="*/ 2147482244 h 294"/>
                <a:gd name="T88" fmla="*/ 2147482238 w 146"/>
                <a:gd name="T89" fmla="*/ 2147482244 h 294"/>
                <a:gd name="T90" fmla="*/ 2147482238 w 146"/>
                <a:gd name="T91" fmla="*/ 2147482244 h 294"/>
                <a:gd name="T92" fmla="*/ 2147482238 w 146"/>
                <a:gd name="T93" fmla="*/ 2147482244 h 294"/>
                <a:gd name="T94" fmla="*/ 2147482238 w 146"/>
                <a:gd name="T95" fmla="*/ 2147482244 h 294"/>
                <a:gd name="T96" fmla="*/ 2147482238 w 146"/>
                <a:gd name="T97" fmla="*/ 2147482244 h 294"/>
                <a:gd name="T98" fmla="*/ 2147482238 w 146"/>
                <a:gd name="T99" fmla="*/ 2147482244 h 294"/>
                <a:gd name="T100" fmla="*/ 2147482238 w 146"/>
                <a:gd name="T101" fmla="*/ 2147482244 h 294"/>
                <a:gd name="T102" fmla="*/ 2147482238 w 146"/>
                <a:gd name="T103" fmla="*/ 2147482244 h 294"/>
                <a:gd name="T104" fmla="*/ 2147482238 w 146"/>
                <a:gd name="T105" fmla="*/ 2147482244 h 294"/>
                <a:gd name="T106" fmla="*/ 2147482238 w 146"/>
                <a:gd name="T107" fmla="*/ 2147482244 h 294"/>
                <a:gd name="T108" fmla="*/ 2147482238 w 146"/>
                <a:gd name="T109" fmla="*/ 2147482244 h 294"/>
                <a:gd name="T110" fmla="*/ 2147482238 w 146"/>
                <a:gd name="T111" fmla="*/ 2147482244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6"/>
                <a:gd name="T169" fmla="*/ 0 h 294"/>
                <a:gd name="T170" fmla="*/ 146 w 14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6" h="294">
                  <a:moveTo>
                    <a:pt x="112" y="286"/>
                  </a:moveTo>
                  <a:lnTo>
                    <a:pt x="102" y="286"/>
                  </a:lnTo>
                  <a:lnTo>
                    <a:pt x="100" y="292"/>
                  </a:lnTo>
                  <a:lnTo>
                    <a:pt x="98" y="294"/>
                  </a:lnTo>
                  <a:lnTo>
                    <a:pt x="94" y="294"/>
                  </a:lnTo>
                  <a:lnTo>
                    <a:pt x="90" y="294"/>
                  </a:lnTo>
                  <a:lnTo>
                    <a:pt x="88" y="292"/>
                  </a:lnTo>
                  <a:lnTo>
                    <a:pt x="82" y="284"/>
                  </a:lnTo>
                  <a:lnTo>
                    <a:pt x="76" y="278"/>
                  </a:lnTo>
                  <a:lnTo>
                    <a:pt x="72" y="274"/>
                  </a:lnTo>
                  <a:lnTo>
                    <a:pt x="66" y="274"/>
                  </a:lnTo>
                  <a:lnTo>
                    <a:pt x="54" y="254"/>
                  </a:lnTo>
                  <a:lnTo>
                    <a:pt x="46" y="248"/>
                  </a:lnTo>
                  <a:lnTo>
                    <a:pt x="40" y="244"/>
                  </a:lnTo>
                  <a:lnTo>
                    <a:pt x="36" y="250"/>
                  </a:lnTo>
                  <a:lnTo>
                    <a:pt x="34" y="246"/>
                  </a:lnTo>
                  <a:lnTo>
                    <a:pt x="32" y="238"/>
                  </a:lnTo>
                  <a:lnTo>
                    <a:pt x="32" y="222"/>
                  </a:lnTo>
                  <a:lnTo>
                    <a:pt x="34" y="186"/>
                  </a:lnTo>
                  <a:lnTo>
                    <a:pt x="40" y="186"/>
                  </a:lnTo>
                  <a:lnTo>
                    <a:pt x="44" y="180"/>
                  </a:lnTo>
                  <a:lnTo>
                    <a:pt x="46" y="174"/>
                  </a:lnTo>
                  <a:lnTo>
                    <a:pt x="46" y="168"/>
                  </a:lnTo>
                  <a:lnTo>
                    <a:pt x="46" y="158"/>
                  </a:lnTo>
                  <a:lnTo>
                    <a:pt x="42" y="144"/>
                  </a:lnTo>
                  <a:lnTo>
                    <a:pt x="36" y="134"/>
                  </a:lnTo>
                  <a:lnTo>
                    <a:pt x="32" y="126"/>
                  </a:lnTo>
                  <a:lnTo>
                    <a:pt x="18" y="114"/>
                  </a:lnTo>
                  <a:lnTo>
                    <a:pt x="20" y="108"/>
                  </a:lnTo>
                  <a:lnTo>
                    <a:pt x="22" y="102"/>
                  </a:lnTo>
                  <a:lnTo>
                    <a:pt x="24" y="96"/>
                  </a:lnTo>
                  <a:lnTo>
                    <a:pt x="24" y="88"/>
                  </a:lnTo>
                  <a:lnTo>
                    <a:pt x="24" y="80"/>
                  </a:lnTo>
                  <a:lnTo>
                    <a:pt x="20" y="74"/>
                  </a:lnTo>
                  <a:lnTo>
                    <a:pt x="12" y="64"/>
                  </a:lnTo>
                  <a:lnTo>
                    <a:pt x="4" y="54"/>
                  </a:lnTo>
                  <a:lnTo>
                    <a:pt x="2" y="48"/>
                  </a:lnTo>
                  <a:lnTo>
                    <a:pt x="0" y="38"/>
                  </a:lnTo>
                  <a:lnTo>
                    <a:pt x="2" y="30"/>
                  </a:lnTo>
                  <a:lnTo>
                    <a:pt x="4" y="24"/>
                  </a:lnTo>
                  <a:lnTo>
                    <a:pt x="8" y="18"/>
                  </a:lnTo>
                  <a:lnTo>
                    <a:pt x="12" y="14"/>
                  </a:lnTo>
                  <a:lnTo>
                    <a:pt x="24" y="8"/>
                  </a:lnTo>
                  <a:lnTo>
                    <a:pt x="34" y="0"/>
                  </a:lnTo>
                  <a:lnTo>
                    <a:pt x="38" y="4"/>
                  </a:lnTo>
                  <a:lnTo>
                    <a:pt x="40" y="8"/>
                  </a:lnTo>
                  <a:lnTo>
                    <a:pt x="42" y="16"/>
                  </a:lnTo>
                  <a:lnTo>
                    <a:pt x="46" y="20"/>
                  </a:lnTo>
                  <a:lnTo>
                    <a:pt x="50" y="20"/>
                  </a:lnTo>
                  <a:lnTo>
                    <a:pt x="54" y="20"/>
                  </a:lnTo>
                  <a:lnTo>
                    <a:pt x="58" y="20"/>
                  </a:lnTo>
                  <a:lnTo>
                    <a:pt x="62" y="22"/>
                  </a:lnTo>
                  <a:lnTo>
                    <a:pt x="62" y="28"/>
                  </a:lnTo>
                  <a:lnTo>
                    <a:pt x="62" y="36"/>
                  </a:lnTo>
                  <a:lnTo>
                    <a:pt x="64" y="56"/>
                  </a:lnTo>
                  <a:lnTo>
                    <a:pt x="72" y="50"/>
                  </a:lnTo>
                  <a:lnTo>
                    <a:pt x="76" y="46"/>
                  </a:lnTo>
                  <a:lnTo>
                    <a:pt x="80" y="46"/>
                  </a:lnTo>
                  <a:lnTo>
                    <a:pt x="84" y="48"/>
                  </a:lnTo>
                  <a:lnTo>
                    <a:pt x="86" y="50"/>
                  </a:lnTo>
                  <a:lnTo>
                    <a:pt x="88" y="52"/>
                  </a:lnTo>
                  <a:lnTo>
                    <a:pt x="90" y="54"/>
                  </a:lnTo>
                  <a:lnTo>
                    <a:pt x="94" y="52"/>
                  </a:lnTo>
                  <a:lnTo>
                    <a:pt x="96" y="48"/>
                  </a:lnTo>
                  <a:lnTo>
                    <a:pt x="100" y="44"/>
                  </a:lnTo>
                  <a:lnTo>
                    <a:pt x="104" y="42"/>
                  </a:lnTo>
                  <a:lnTo>
                    <a:pt x="110" y="42"/>
                  </a:lnTo>
                  <a:lnTo>
                    <a:pt x="114" y="50"/>
                  </a:lnTo>
                  <a:lnTo>
                    <a:pt x="120" y="56"/>
                  </a:lnTo>
                  <a:lnTo>
                    <a:pt x="126" y="62"/>
                  </a:lnTo>
                  <a:lnTo>
                    <a:pt x="128" y="66"/>
                  </a:lnTo>
                  <a:lnTo>
                    <a:pt x="128" y="70"/>
                  </a:lnTo>
                  <a:lnTo>
                    <a:pt x="130" y="76"/>
                  </a:lnTo>
                  <a:lnTo>
                    <a:pt x="134" y="84"/>
                  </a:lnTo>
                  <a:lnTo>
                    <a:pt x="140" y="90"/>
                  </a:lnTo>
                  <a:lnTo>
                    <a:pt x="144" y="94"/>
                  </a:lnTo>
                  <a:lnTo>
                    <a:pt x="146" y="122"/>
                  </a:lnTo>
                  <a:lnTo>
                    <a:pt x="138" y="120"/>
                  </a:lnTo>
                  <a:lnTo>
                    <a:pt x="128" y="120"/>
                  </a:lnTo>
                  <a:lnTo>
                    <a:pt x="116" y="120"/>
                  </a:lnTo>
                  <a:lnTo>
                    <a:pt x="106" y="124"/>
                  </a:lnTo>
                  <a:lnTo>
                    <a:pt x="102" y="128"/>
                  </a:lnTo>
                  <a:lnTo>
                    <a:pt x="98" y="132"/>
                  </a:lnTo>
                  <a:lnTo>
                    <a:pt x="98" y="138"/>
                  </a:lnTo>
                  <a:lnTo>
                    <a:pt x="96" y="144"/>
                  </a:lnTo>
                  <a:lnTo>
                    <a:pt x="98" y="150"/>
                  </a:lnTo>
                  <a:lnTo>
                    <a:pt x="100" y="156"/>
                  </a:lnTo>
                  <a:lnTo>
                    <a:pt x="102" y="160"/>
                  </a:lnTo>
                  <a:lnTo>
                    <a:pt x="104" y="166"/>
                  </a:lnTo>
                  <a:lnTo>
                    <a:pt x="98" y="164"/>
                  </a:lnTo>
                  <a:lnTo>
                    <a:pt x="92" y="162"/>
                  </a:lnTo>
                  <a:lnTo>
                    <a:pt x="82" y="156"/>
                  </a:lnTo>
                  <a:lnTo>
                    <a:pt x="72" y="146"/>
                  </a:lnTo>
                  <a:lnTo>
                    <a:pt x="64" y="138"/>
                  </a:lnTo>
                  <a:lnTo>
                    <a:pt x="56" y="138"/>
                  </a:lnTo>
                  <a:lnTo>
                    <a:pt x="56" y="162"/>
                  </a:lnTo>
                  <a:lnTo>
                    <a:pt x="54" y="170"/>
                  </a:lnTo>
                  <a:lnTo>
                    <a:pt x="52" y="180"/>
                  </a:lnTo>
                  <a:lnTo>
                    <a:pt x="50" y="190"/>
                  </a:lnTo>
                  <a:lnTo>
                    <a:pt x="48" y="202"/>
                  </a:lnTo>
                  <a:lnTo>
                    <a:pt x="50" y="208"/>
                  </a:lnTo>
                  <a:lnTo>
                    <a:pt x="52" y="216"/>
                  </a:lnTo>
                  <a:lnTo>
                    <a:pt x="56" y="220"/>
                  </a:lnTo>
                  <a:lnTo>
                    <a:pt x="64" y="222"/>
                  </a:lnTo>
                  <a:lnTo>
                    <a:pt x="64" y="232"/>
                  </a:lnTo>
                  <a:lnTo>
                    <a:pt x="66" y="238"/>
                  </a:lnTo>
                  <a:lnTo>
                    <a:pt x="70" y="242"/>
                  </a:lnTo>
                  <a:lnTo>
                    <a:pt x="70" y="252"/>
                  </a:lnTo>
                  <a:lnTo>
                    <a:pt x="72" y="256"/>
                  </a:lnTo>
                  <a:lnTo>
                    <a:pt x="74" y="258"/>
                  </a:lnTo>
                  <a:lnTo>
                    <a:pt x="78" y="262"/>
                  </a:lnTo>
                  <a:lnTo>
                    <a:pt x="90" y="268"/>
                  </a:lnTo>
                  <a:lnTo>
                    <a:pt x="112" y="286"/>
                  </a:lnTo>
                  <a:close/>
                </a:path>
              </a:pathLst>
            </a:custGeom>
            <a:solidFill>
              <a:srgbClr val="C0C0C0"/>
            </a:solidFill>
            <a:ln w="12700">
              <a:solidFill>
                <a:schemeClr val="bg1"/>
              </a:solidFill>
              <a:round/>
              <a:headEnd/>
              <a:tailEnd/>
            </a:ln>
          </p:spPr>
          <p:txBody>
            <a:bodyPr/>
            <a:lstStyle/>
            <a:p>
              <a:endParaRPr lang="en-GB"/>
            </a:p>
          </p:txBody>
        </p:sp>
        <p:sp>
          <p:nvSpPr>
            <p:cNvPr id="55647" name="Freeform 64"/>
            <p:cNvSpPr>
              <a:spLocks/>
            </p:cNvSpPr>
            <p:nvPr/>
          </p:nvSpPr>
          <p:spPr bwMode="auto">
            <a:xfrm>
              <a:off x="4004" y="1905"/>
              <a:ext cx="94" cy="102"/>
            </a:xfrm>
            <a:custGeom>
              <a:avLst/>
              <a:gdLst>
                <a:gd name="T0" fmla="*/ 2147482439 w 94"/>
                <a:gd name="T1" fmla="*/ 2147482493 h 102"/>
                <a:gd name="T2" fmla="*/ 2147482439 w 94"/>
                <a:gd name="T3" fmla="*/ 2147482493 h 102"/>
                <a:gd name="T4" fmla="*/ 2147482439 w 94"/>
                <a:gd name="T5" fmla="*/ 2147482493 h 102"/>
                <a:gd name="T6" fmla="*/ 2147482439 w 94"/>
                <a:gd name="T7" fmla="*/ 2147482493 h 102"/>
                <a:gd name="T8" fmla="*/ 2147482439 w 94"/>
                <a:gd name="T9" fmla="*/ 2147482493 h 102"/>
                <a:gd name="T10" fmla="*/ 2147482439 w 94"/>
                <a:gd name="T11" fmla="*/ 2147482493 h 102"/>
                <a:gd name="T12" fmla="*/ 2147482439 w 94"/>
                <a:gd name="T13" fmla="*/ 2147482493 h 102"/>
                <a:gd name="T14" fmla="*/ 2147482439 w 94"/>
                <a:gd name="T15" fmla="*/ 2147482493 h 102"/>
                <a:gd name="T16" fmla="*/ 2147482439 w 94"/>
                <a:gd name="T17" fmla="*/ 2147482493 h 102"/>
                <a:gd name="T18" fmla="*/ 2147482439 w 94"/>
                <a:gd name="T19" fmla="*/ 2147482493 h 102"/>
                <a:gd name="T20" fmla="*/ 2147482439 w 94"/>
                <a:gd name="T21" fmla="*/ 2147482493 h 102"/>
                <a:gd name="T22" fmla="*/ 2147482439 w 94"/>
                <a:gd name="T23" fmla="*/ 2147482493 h 102"/>
                <a:gd name="T24" fmla="*/ 2147482439 w 94"/>
                <a:gd name="T25" fmla="*/ 2147482493 h 102"/>
                <a:gd name="T26" fmla="*/ 2147482439 w 94"/>
                <a:gd name="T27" fmla="*/ 2147482493 h 102"/>
                <a:gd name="T28" fmla="*/ 2147482439 w 94"/>
                <a:gd name="T29" fmla="*/ 2147482493 h 102"/>
                <a:gd name="T30" fmla="*/ 2147482439 w 94"/>
                <a:gd name="T31" fmla="*/ 2147482493 h 102"/>
                <a:gd name="T32" fmla="*/ 2147482439 w 94"/>
                <a:gd name="T33" fmla="*/ 2147482493 h 102"/>
                <a:gd name="T34" fmla="*/ 0 w 94"/>
                <a:gd name="T35" fmla="*/ 2147482493 h 102"/>
                <a:gd name="T36" fmla="*/ 2147482439 w 94"/>
                <a:gd name="T37" fmla="*/ 2147482493 h 102"/>
                <a:gd name="T38" fmla="*/ 2147482439 w 94"/>
                <a:gd name="T39" fmla="*/ 2147482493 h 102"/>
                <a:gd name="T40" fmla="*/ 2147482439 w 94"/>
                <a:gd name="T41" fmla="*/ 2147482493 h 102"/>
                <a:gd name="T42" fmla="*/ 2147482439 w 94"/>
                <a:gd name="T43" fmla="*/ 2147482493 h 102"/>
                <a:gd name="T44" fmla="*/ 2147482439 w 94"/>
                <a:gd name="T45" fmla="*/ 2147482493 h 102"/>
                <a:gd name="T46" fmla="*/ 2147482439 w 94"/>
                <a:gd name="T47" fmla="*/ 2147482493 h 102"/>
                <a:gd name="T48" fmla="*/ 2147482439 w 94"/>
                <a:gd name="T49" fmla="*/ 2147482493 h 102"/>
                <a:gd name="T50" fmla="*/ 2147482439 w 94"/>
                <a:gd name="T51" fmla="*/ 2147482493 h 102"/>
                <a:gd name="T52" fmla="*/ 2147482439 w 94"/>
                <a:gd name="T53" fmla="*/ 2147482493 h 102"/>
                <a:gd name="T54" fmla="*/ 2147482439 w 94"/>
                <a:gd name="T55" fmla="*/ 2147482493 h 102"/>
                <a:gd name="T56" fmla="*/ 2147482439 w 94"/>
                <a:gd name="T57" fmla="*/ 2147482493 h 102"/>
                <a:gd name="T58" fmla="*/ 2147482439 w 94"/>
                <a:gd name="T59" fmla="*/ 2147482493 h 102"/>
                <a:gd name="T60" fmla="*/ 2147482439 w 94"/>
                <a:gd name="T61" fmla="*/ 2147482493 h 102"/>
                <a:gd name="T62" fmla="*/ 2147482439 w 94"/>
                <a:gd name="T63" fmla="*/ 2147482493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4"/>
                <a:gd name="T97" fmla="*/ 0 h 102"/>
                <a:gd name="T98" fmla="*/ 94 w 94"/>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4" h="102">
                  <a:moveTo>
                    <a:pt x="94" y="84"/>
                  </a:moveTo>
                  <a:lnTo>
                    <a:pt x="90" y="86"/>
                  </a:lnTo>
                  <a:lnTo>
                    <a:pt x="86" y="92"/>
                  </a:lnTo>
                  <a:lnTo>
                    <a:pt x="82" y="102"/>
                  </a:lnTo>
                  <a:lnTo>
                    <a:pt x="78" y="94"/>
                  </a:lnTo>
                  <a:lnTo>
                    <a:pt x="76" y="86"/>
                  </a:lnTo>
                  <a:lnTo>
                    <a:pt x="74" y="80"/>
                  </a:lnTo>
                  <a:lnTo>
                    <a:pt x="68" y="74"/>
                  </a:lnTo>
                  <a:lnTo>
                    <a:pt x="62" y="76"/>
                  </a:lnTo>
                  <a:lnTo>
                    <a:pt x="54" y="76"/>
                  </a:lnTo>
                  <a:lnTo>
                    <a:pt x="52" y="74"/>
                  </a:lnTo>
                  <a:lnTo>
                    <a:pt x="50" y="72"/>
                  </a:lnTo>
                  <a:lnTo>
                    <a:pt x="48" y="70"/>
                  </a:lnTo>
                  <a:lnTo>
                    <a:pt x="46" y="78"/>
                  </a:lnTo>
                  <a:lnTo>
                    <a:pt x="42" y="84"/>
                  </a:lnTo>
                  <a:lnTo>
                    <a:pt x="36" y="88"/>
                  </a:lnTo>
                  <a:lnTo>
                    <a:pt x="28" y="92"/>
                  </a:lnTo>
                  <a:lnTo>
                    <a:pt x="24" y="80"/>
                  </a:lnTo>
                  <a:lnTo>
                    <a:pt x="22" y="74"/>
                  </a:lnTo>
                  <a:lnTo>
                    <a:pt x="22" y="66"/>
                  </a:lnTo>
                  <a:lnTo>
                    <a:pt x="20" y="62"/>
                  </a:lnTo>
                  <a:lnTo>
                    <a:pt x="18" y="58"/>
                  </a:lnTo>
                  <a:lnTo>
                    <a:pt x="14" y="54"/>
                  </a:lnTo>
                  <a:lnTo>
                    <a:pt x="14" y="52"/>
                  </a:lnTo>
                  <a:lnTo>
                    <a:pt x="16" y="42"/>
                  </a:lnTo>
                  <a:lnTo>
                    <a:pt x="10" y="38"/>
                  </a:lnTo>
                  <a:lnTo>
                    <a:pt x="8" y="36"/>
                  </a:lnTo>
                  <a:lnTo>
                    <a:pt x="6" y="32"/>
                  </a:lnTo>
                  <a:lnTo>
                    <a:pt x="6" y="30"/>
                  </a:lnTo>
                  <a:lnTo>
                    <a:pt x="8" y="28"/>
                  </a:lnTo>
                  <a:lnTo>
                    <a:pt x="10" y="26"/>
                  </a:lnTo>
                  <a:lnTo>
                    <a:pt x="12" y="22"/>
                  </a:lnTo>
                  <a:lnTo>
                    <a:pt x="10" y="18"/>
                  </a:lnTo>
                  <a:lnTo>
                    <a:pt x="6" y="14"/>
                  </a:lnTo>
                  <a:lnTo>
                    <a:pt x="2" y="10"/>
                  </a:lnTo>
                  <a:lnTo>
                    <a:pt x="0" y="6"/>
                  </a:lnTo>
                  <a:lnTo>
                    <a:pt x="0" y="4"/>
                  </a:lnTo>
                  <a:lnTo>
                    <a:pt x="2" y="2"/>
                  </a:lnTo>
                  <a:lnTo>
                    <a:pt x="6" y="0"/>
                  </a:lnTo>
                  <a:lnTo>
                    <a:pt x="20" y="6"/>
                  </a:lnTo>
                  <a:lnTo>
                    <a:pt x="26" y="10"/>
                  </a:lnTo>
                  <a:lnTo>
                    <a:pt x="30" y="12"/>
                  </a:lnTo>
                  <a:lnTo>
                    <a:pt x="30" y="16"/>
                  </a:lnTo>
                  <a:lnTo>
                    <a:pt x="30" y="20"/>
                  </a:lnTo>
                  <a:lnTo>
                    <a:pt x="30" y="22"/>
                  </a:lnTo>
                  <a:lnTo>
                    <a:pt x="32" y="24"/>
                  </a:lnTo>
                  <a:lnTo>
                    <a:pt x="36" y="26"/>
                  </a:lnTo>
                  <a:lnTo>
                    <a:pt x="40" y="26"/>
                  </a:lnTo>
                  <a:lnTo>
                    <a:pt x="48" y="26"/>
                  </a:lnTo>
                  <a:lnTo>
                    <a:pt x="74" y="26"/>
                  </a:lnTo>
                  <a:lnTo>
                    <a:pt x="74" y="32"/>
                  </a:lnTo>
                  <a:lnTo>
                    <a:pt x="56" y="52"/>
                  </a:lnTo>
                  <a:lnTo>
                    <a:pt x="60" y="60"/>
                  </a:lnTo>
                  <a:lnTo>
                    <a:pt x="64" y="64"/>
                  </a:lnTo>
                  <a:lnTo>
                    <a:pt x="66" y="66"/>
                  </a:lnTo>
                  <a:lnTo>
                    <a:pt x="70" y="64"/>
                  </a:lnTo>
                  <a:lnTo>
                    <a:pt x="72" y="60"/>
                  </a:lnTo>
                  <a:lnTo>
                    <a:pt x="72" y="54"/>
                  </a:lnTo>
                  <a:lnTo>
                    <a:pt x="74" y="52"/>
                  </a:lnTo>
                  <a:lnTo>
                    <a:pt x="78" y="60"/>
                  </a:lnTo>
                  <a:lnTo>
                    <a:pt x="82" y="70"/>
                  </a:lnTo>
                  <a:lnTo>
                    <a:pt x="84" y="80"/>
                  </a:lnTo>
                  <a:lnTo>
                    <a:pt x="88" y="86"/>
                  </a:lnTo>
                  <a:lnTo>
                    <a:pt x="94" y="84"/>
                  </a:lnTo>
                  <a:close/>
                </a:path>
              </a:pathLst>
            </a:custGeom>
            <a:solidFill>
              <a:srgbClr val="C0C0C0"/>
            </a:solidFill>
            <a:ln w="12700">
              <a:solidFill>
                <a:schemeClr val="bg1"/>
              </a:solidFill>
              <a:round/>
              <a:headEnd/>
              <a:tailEnd/>
            </a:ln>
          </p:spPr>
          <p:txBody>
            <a:bodyPr/>
            <a:lstStyle/>
            <a:p>
              <a:endParaRPr lang="en-GB"/>
            </a:p>
          </p:txBody>
        </p:sp>
        <p:sp>
          <p:nvSpPr>
            <p:cNvPr id="55648" name="Freeform 65"/>
            <p:cNvSpPr>
              <a:spLocks/>
            </p:cNvSpPr>
            <p:nvPr/>
          </p:nvSpPr>
          <p:spPr bwMode="auto">
            <a:xfrm>
              <a:off x="3682" y="1721"/>
              <a:ext cx="466" cy="540"/>
            </a:xfrm>
            <a:custGeom>
              <a:avLst/>
              <a:gdLst>
                <a:gd name="T0" fmla="*/ 2147482573 w 466"/>
                <a:gd name="T1" fmla="*/ 2147482165 h 540"/>
                <a:gd name="T2" fmla="*/ 2147482573 w 466"/>
                <a:gd name="T3" fmla="*/ 2147482165 h 540"/>
                <a:gd name="T4" fmla="*/ 2147482573 w 466"/>
                <a:gd name="T5" fmla="*/ 2147482165 h 540"/>
                <a:gd name="T6" fmla="*/ 2147482573 w 466"/>
                <a:gd name="T7" fmla="*/ 2147482165 h 540"/>
                <a:gd name="T8" fmla="*/ 2147482573 w 466"/>
                <a:gd name="T9" fmla="*/ 2147482165 h 540"/>
                <a:gd name="T10" fmla="*/ 2147482573 w 466"/>
                <a:gd name="T11" fmla="*/ 2147482165 h 540"/>
                <a:gd name="T12" fmla="*/ 2147482573 w 466"/>
                <a:gd name="T13" fmla="*/ 2147482165 h 540"/>
                <a:gd name="T14" fmla="*/ 2147482573 w 466"/>
                <a:gd name="T15" fmla="*/ 2147482165 h 540"/>
                <a:gd name="T16" fmla="*/ 2147482573 w 466"/>
                <a:gd name="T17" fmla="*/ 2147482165 h 540"/>
                <a:gd name="T18" fmla="*/ 2147482573 w 466"/>
                <a:gd name="T19" fmla="*/ 2147482165 h 540"/>
                <a:gd name="T20" fmla="*/ 2147482573 w 466"/>
                <a:gd name="T21" fmla="*/ 2147482165 h 540"/>
                <a:gd name="T22" fmla="*/ 2147482573 w 466"/>
                <a:gd name="T23" fmla="*/ 2147482165 h 540"/>
                <a:gd name="T24" fmla="*/ 2147482573 w 466"/>
                <a:gd name="T25" fmla="*/ 2147482165 h 540"/>
                <a:gd name="T26" fmla="*/ 2147482573 w 466"/>
                <a:gd name="T27" fmla="*/ 2147482165 h 540"/>
                <a:gd name="T28" fmla="*/ 2147482573 w 466"/>
                <a:gd name="T29" fmla="*/ 2147482165 h 540"/>
                <a:gd name="T30" fmla="*/ 2147482573 w 466"/>
                <a:gd name="T31" fmla="*/ 2147482165 h 540"/>
                <a:gd name="T32" fmla="*/ 2147482573 w 466"/>
                <a:gd name="T33" fmla="*/ 2147482165 h 540"/>
                <a:gd name="T34" fmla="*/ 2147482573 w 466"/>
                <a:gd name="T35" fmla="*/ 2147482165 h 540"/>
                <a:gd name="T36" fmla="*/ 2147482573 w 466"/>
                <a:gd name="T37" fmla="*/ 2147482165 h 540"/>
                <a:gd name="T38" fmla="*/ 2147482573 w 466"/>
                <a:gd name="T39" fmla="*/ 2147482165 h 540"/>
                <a:gd name="T40" fmla="*/ 2147482573 w 466"/>
                <a:gd name="T41" fmla="*/ 2147482165 h 540"/>
                <a:gd name="T42" fmla="*/ 2147482573 w 466"/>
                <a:gd name="T43" fmla="*/ 2147482165 h 540"/>
                <a:gd name="T44" fmla="*/ 2147482573 w 466"/>
                <a:gd name="T45" fmla="*/ 2147482165 h 540"/>
                <a:gd name="T46" fmla="*/ 2147482573 w 466"/>
                <a:gd name="T47" fmla="*/ 2147482165 h 540"/>
                <a:gd name="T48" fmla="*/ 2147482573 w 466"/>
                <a:gd name="T49" fmla="*/ 2147482165 h 540"/>
                <a:gd name="T50" fmla="*/ 2147482573 w 466"/>
                <a:gd name="T51" fmla="*/ 2147482165 h 540"/>
                <a:gd name="T52" fmla="*/ 2147482573 w 466"/>
                <a:gd name="T53" fmla="*/ 2147482165 h 540"/>
                <a:gd name="T54" fmla="*/ 2147482573 w 466"/>
                <a:gd name="T55" fmla="*/ 2147482165 h 540"/>
                <a:gd name="T56" fmla="*/ 2147482573 w 466"/>
                <a:gd name="T57" fmla="*/ 2147482165 h 540"/>
                <a:gd name="T58" fmla="*/ 2147482573 w 466"/>
                <a:gd name="T59" fmla="*/ 2147482165 h 540"/>
                <a:gd name="T60" fmla="*/ 2147482573 w 466"/>
                <a:gd name="T61" fmla="*/ 2147482165 h 540"/>
                <a:gd name="T62" fmla="*/ 2147482573 w 466"/>
                <a:gd name="T63" fmla="*/ 2147482165 h 540"/>
                <a:gd name="T64" fmla="*/ 2147482573 w 466"/>
                <a:gd name="T65" fmla="*/ 2147482165 h 540"/>
                <a:gd name="T66" fmla="*/ 2147482573 w 466"/>
                <a:gd name="T67" fmla="*/ 2147482165 h 540"/>
                <a:gd name="T68" fmla="*/ 2147482573 w 466"/>
                <a:gd name="T69" fmla="*/ 2147482165 h 540"/>
                <a:gd name="T70" fmla="*/ 2147482573 w 466"/>
                <a:gd name="T71" fmla="*/ 2147482165 h 540"/>
                <a:gd name="T72" fmla="*/ 2147482573 w 466"/>
                <a:gd name="T73" fmla="*/ 2147482165 h 540"/>
                <a:gd name="T74" fmla="*/ 2147482573 w 466"/>
                <a:gd name="T75" fmla="*/ 2147482165 h 540"/>
                <a:gd name="T76" fmla="*/ 2147482573 w 466"/>
                <a:gd name="T77" fmla="*/ 2147482165 h 540"/>
                <a:gd name="T78" fmla="*/ 2147482573 w 466"/>
                <a:gd name="T79" fmla="*/ 2147482165 h 540"/>
                <a:gd name="T80" fmla="*/ 2147482573 w 466"/>
                <a:gd name="T81" fmla="*/ 2147482165 h 540"/>
                <a:gd name="T82" fmla="*/ 2147482573 w 466"/>
                <a:gd name="T83" fmla="*/ 2147482165 h 540"/>
                <a:gd name="T84" fmla="*/ 2147482573 w 466"/>
                <a:gd name="T85" fmla="*/ 2147482165 h 540"/>
                <a:gd name="T86" fmla="*/ 2147482573 w 466"/>
                <a:gd name="T87" fmla="*/ 0 h 540"/>
                <a:gd name="T88" fmla="*/ 2147482573 w 466"/>
                <a:gd name="T89" fmla="*/ 2147482165 h 540"/>
                <a:gd name="T90" fmla="*/ 2147482573 w 466"/>
                <a:gd name="T91" fmla="*/ 2147482165 h 540"/>
                <a:gd name="T92" fmla="*/ 2147482573 w 466"/>
                <a:gd name="T93" fmla="*/ 2147482165 h 540"/>
                <a:gd name="T94" fmla="*/ 2147482573 w 466"/>
                <a:gd name="T95" fmla="*/ 2147482165 h 540"/>
                <a:gd name="T96" fmla="*/ 2147482573 w 466"/>
                <a:gd name="T97" fmla="*/ 2147482165 h 540"/>
                <a:gd name="T98" fmla="*/ 2147482573 w 466"/>
                <a:gd name="T99" fmla="*/ 2147482165 h 540"/>
                <a:gd name="T100" fmla="*/ 2147482573 w 466"/>
                <a:gd name="T101" fmla="*/ 2147482165 h 540"/>
                <a:gd name="T102" fmla="*/ 2147482573 w 466"/>
                <a:gd name="T103" fmla="*/ 2147482165 h 540"/>
                <a:gd name="T104" fmla="*/ 2147482573 w 466"/>
                <a:gd name="T105" fmla="*/ 2147482165 h 540"/>
                <a:gd name="T106" fmla="*/ 2147482573 w 466"/>
                <a:gd name="T107" fmla="*/ 2147482165 h 540"/>
                <a:gd name="T108" fmla="*/ 2147482573 w 466"/>
                <a:gd name="T109" fmla="*/ 2147482165 h 540"/>
                <a:gd name="T110" fmla="*/ 2147482573 w 466"/>
                <a:gd name="T111" fmla="*/ 2147482165 h 540"/>
                <a:gd name="T112" fmla="*/ 2147482573 w 466"/>
                <a:gd name="T113" fmla="*/ 2147482165 h 540"/>
                <a:gd name="T114" fmla="*/ 2147482573 w 466"/>
                <a:gd name="T115" fmla="*/ 2147482165 h 540"/>
                <a:gd name="T116" fmla="*/ 2147482573 w 466"/>
                <a:gd name="T117" fmla="*/ 2147482165 h 540"/>
                <a:gd name="T118" fmla="*/ 2147482573 w 466"/>
                <a:gd name="T119" fmla="*/ 2147482165 h 5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66"/>
                <a:gd name="T181" fmla="*/ 0 h 540"/>
                <a:gd name="T182" fmla="*/ 466 w 466"/>
                <a:gd name="T183" fmla="*/ 540 h 5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66" h="540">
                  <a:moveTo>
                    <a:pt x="466" y="142"/>
                  </a:moveTo>
                  <a:lnTo>
                    <a:pt x="464" y="150"/>
                  </a:lnTo>
                  <a:lnTo>
                    <a:pt x="462" y="158"/>
                  </a:lnTo>
                  <a:lnTo>
                    <a:pt x="466" y="164"/>
                  </a:lnTo>
                  <a:lnTo>
                    <a:pt x="458" y="164"/>
                  </a:lnTo>
                  <a:lnTo>
                    <a:pt x="452" y="166"/>
                  </a:lnTo>
                  <a:lnTo>
                    <a:pt x="444" y="172"/>
                  </a:lnTo>
                  <a:lnTo>
                    <a:pt x="438" y="178"/>
                  </a:lnTo>
                  <a:lnTo>
                    <a:pt x="436" y="182"/>
                  </a:lnTo>
                  <a:lnTo>
                    <a:pt x="438" y="186"/>
                  </a:lnTo>
                  <a:lnTo>
                    <a:pt x="440" y="188"/>
                  </a:lnTo>
                  <a:lnTo>
                    <a:pt x="432" y="206"/>
                  </a:lnTo>
                  <a:lnTo>
                    <a:pt x="432" y="208"/>
                  </a:lnTo>
                  <a:lnTo>
                    <a:pt x="434" y="210"/>
                  </a:lnTo>
                  <a:lnTo>
                    <a:pt x="436" y="210"/>
                  </a:lnTo>
                  <a:lnTo>
                    <a:pt x="438" y="212"/>
                  </a:lnTo>
                  <a:lnTo>
                    <a:pt x="436" y="218"/>
                  </a:lnTo>
                  <a:lnTo>
                    <a:pt x="432" y="222"/>
                  </a:lnTo>
                  <a:lnTo>
                    <a:pt x="426" y="232"/>
                  </a:lnTo>
                  <a:lnTo>
                    <a:pt x="424" y="232"/>
                  </a:lnTo>
                  <a:lnTo>
                    <a:pt x="422" y="230"/>
                  </a:lnTo>
                  <a:lnTo>
                    <a:pt x="418" y="234"/>
                  </a:lnTo>
                  <a:lnTo>
                    <a:pt x="416" y="234"/>
                  </a:lnTo>
                  <a:lnTo>
                    <a:pt x="418" y="240"/>
                  </a:lnTo>
                  <a:lnTo>
                    <a:pt x="418" y="244"/>
                  </a:lnTo>
                  <a:lnTo>
                    <a:pt x="418" y="256"/>
                  </a:lnTo>
                  <a:lnTo>
                    <a:pt x="414" y="264"/>
                  </a:lnTo>
                  <a:lnTo>
                    <a:pt x="412" y="270"/>
                  </a:lnTo>
                  <a:lnTo>
                    <a:pt x="408" y="264"/>
                  </a:lnTo>
                  <a:lnTo>
                    <a:pt x="404" y="254"/>
                  </a:lnTo>
                  <a:lnTo>
                    <a:pt x="400" y="244"/>
                  </a:lnTo>
                  <a:lnTo>
                    <a:pt x="396" y="236"/>
                  </a:lnTo>
                  <a:lnTo>
                    <a:pt x="394" y="238"/>
                  </a:lnTo>
                  <a:lnTo>
                    <a:pt x="394" y="244"/>
                  </a:lnTo>
                  <a:lnTo>
                    <a:pt x="392" y="248"/>
                  </a:lnTo>
                  <a:lnTo>
                    <a:pt x="388" y="250"/>
                  </a:lnTo>
                  <a:lnTo>
                    <a:pt x="386" y="248"/>
                  </a:lnTo>
                  <a:lnTo>
                    <a:pt x="382" y="244"/>
                  </a:lnTo>
                  <a:lnTo>
                    <a:pt x="378" y="236"/>
                  </a:lnTo>
                  <a:lnTo>
                    <a:pt x="396" y="216"/>
                  </a:lnTo>
                  <a:lnTo>
                    <a:pt x="396" y="210"/>
                  </a:lnTo>
                  <a:lnTo>
                    <a:pt x="370" y="210"/>
                  </a:lnTo>
                  <a:lnTo>
                    <a:pt x="362" y="210"/>
                  </a:lnTo>
                  <a:lnTo>
                    <a:pt x="358" y="210"/>
                  </a:lnTo>
                  <a:lnTo>
                    <a:pt x="354" y="208"/>
                  </a:lnTo>
                  <a:lnTo>
                    <a:pt x="352" y="206"/>
                  </a:lnTo>
                  <a:lnTo>
                    <a:pt x="352" y="204"/>
                  </a:lnTo>
                  <a:lnTo>
                    <a:pt x="352" y="200"/>
                  </a:lnTo>
                  <a:lnTo>
                    <a:pt x="352" y="196"/>
                  </a:lnTo>
                  <a:lnTo>
                    <a:pt x="348" y="194"/>
                  </a:lnTo>
                  <a:lnTo>
                    <a:pt x="342" y="190"/>
                  </a:lnTo>
                  <a:lnTo>
                    <a:pt x="328" y="184"/>
                  </a:lnTo>
                  <a:lnTo>
                    <a:pt x="324" y="186"/>
                  </a:lnTo>
                  <a:lnTo>
                    <a:pt x="322" y="188"/>
                  </a:lnTo>
                  <a:lnTo>
                    <a:pt x="322" y="190"/>
                  </a:lnTo>
                  <a:lnTo>
                    <a:pt x="324" y="194"/>
                  </a:lnTo>
                  <a:lnTo>
                    <a:pt x="328" y="198"/>
                  </a:lnTo>
                  <a:lnTo>
                    <a:pt x="332" y="202"/>
                  </a:lnTo>
                  <a:lnTo>
                    <a:pt x="334" y="206"/>
                  </a:lnTo>
                  <a:lnTo>
                    <a:pt x="332" y="210"/>
                  </a:lnTo>
                  <a:lnTo>
                    <a:pt x="330" y="212"/>
                  </a:lnTo>
                  <a:lnTo>
                    <a:pt x="328" y="214"/>
                  </a:lnTo>
                  <a:lnTo>
                    <a:pt x="328" y="216"/>
                  </a:lnTo>
                  <a:lnTo>
                    <a:pt x="330" y="220"/>
                  </a:lnTo>
                  <a:lnTo>
                    <a:pt x="332" y="222"/>
                  </a:lnTo>
                  <a:lnTo>
                    <a:pt x="338" y="226"/>
                  </a:lnTo>
                  <a:lnTo>
                    <a:pt x="336" y="236"/>
                  </a:lnTo>
                  <a:lnTo>
                    <a:pt x="336" y="238"/>
                  </a:lnTo>
                  <a:lnTo>
                    <a:pt x="340" y="242"/>
                  </a:lnTo>
                  <a:lnTo>
                    <a:pt x="342" y="246"/>
                  </a:lnTo>
                  <a:lnTo>
                    <a:pt x="344" y="250"/>
                  </a:lnTo>
                  <a:lnTo>
                    <a:pt x="344" y="258"/>
                  </a:lnTo>
                  <a:lnTo>
                    <a:pt x="346" y="264"/>
                  </a:lnTo>
                  <a:lnTo>
                    <a:pt x="350" y="276"/>
                  </a:lnTo>
                  <a:lnTo>
                    <a:pt x="340" y="276"/>
                  </a:lnTo>
                  <a:lnTo>
                    <a:pt x="332" y="276"/>
                  </a:lnTo>
                  <a:lnTo>
                    <a:pt x="334" y="276"/>
                  </a:lnTo>
                  <a:lnTo>
                    <a:pt x="324" y="280"/>
                  </a:lnTo>
                  <a:lnTo>
                    <a:pt x="320" y="286"/>
                  </a:lnTo>
                  <a:lnTo>
                    <a:pt x="316" y="304"/>
                  </a:lnTo>
                  <a:lnTo>
                    <a:pt x="312" y="310"/>
                  </a:lnTo>
                  <a:lnTo>
                    <a:pt x="306" y="312"/>
                  </a:lnTo>
                  <a:lnTo>
                    <a:pt x="300" y="314"/>
                  </a:lnTo>
                  <a:lnTo>
                    <a:pt x="292" y="318"/>
                  </a:lnTo>
                  <a:lnTo>
                    <a:pt x="288" y="322"/>
                  </a:lnTo>
                  <a:lnTo>
                    <a:pt x="284" y="330"/>
                  </a:lnTo>
                  <a:lnTo>
                    <a:pt x="278" y="342"/>
                  </a:lnTo>
                  <a:lnTo>
                    <a:pt x="264" y="360"/>
                  </a:lnTo>
                  <a:lnTo>
                    <a:pt x="248" y="378"/>
                  </a:lnTo>
                  <a:lnTo>
                    <a:pt x="242" y="384"/>
                  </a:lnTo>
                  <a:lnTo>
                    <a:pt x="238" y="386"/>
                  </a:lnTo>
                  <a:lnTo>
                    <a:pt x="226" y="392"/>
                  </a:lnTo>
                  <a:lnTo>
                    <a:pt x="220" y="394"/>
                  </a:lnTo>
                  <a:lnTo>
                    <a:pt x="216" y="398"/>
                  </a:lnTo>
                  <a:lnTo>
                    <a:pt x="214" y="404"/>
                  </a:lnTo>
                  <a:lnTo>
                    <a:pt x="212" y="410"/>
                  </a:lnTo>
                  <a:lnTo>
                    <a:pt x="214" y="418"/>
                  </a:lnTo>
                  <a:lnTo>
                    <a:pt x="216" y="428"/>
                  </a:lnTo>
                  <a:lnTo>
                    <a:pt x="220" y="436"/>
                  </a:lnTo>
                  <a:lnTo>
                    <a:pt x="222" y="448"/>
                  </a:lnTo>
                  <a:lnTo>
                    <a:pt x="220" y="458"/>
                  </a:lnTo>
                  <a:lnTo>
                    <a:pt x="218" y="464"/>
                  </a:lnTo>
                  <a:lnTo>
                    <a:pt x="216" y="468"/>
                  </a:lnTo>
                  <a:lnTo>
                    <a:pt x="216" y="476"/>
                  </a:lnTo>
                  <a:lnTo>
                    <a:pt x="216" y="480"/>
                  </a:lnTo>
                  <a:lnTo>
                    <a:pt x="218" y="484"/>
                  </a:lnTo>
                  <a:lnTo>
                    <a:pt x="220" y="486"/>
                  </a:lnTo>
                  <a:lnTo>
                    <a:pt x="220" y="490"/>
                  </a:lnTo>
                  <a:lnTo>
                    <a:pt x="218" y="498"/>
                  </a:lnTo>
                  <a:lnTo>
                    <a:pt x="212" y="502"/>
                  </a:lnTo>
                  <a:lnTo>
                    <a:pt x="208" y="508"/>
                  </a:lnTo>
                  <a:lnTo>
                    <a:pt x="206" y="514"/>
                  </a:lnTo>
                  <a:lnTo>
                    <a:pt x="208" y="520"/>
                  </a:lnTo>
                  <a:lnTo>
                    <a:pt x="210" y="522"/>
                  </a:lnTo>
                  <a:lnTo>
                    <a:pt x="202" y="524"/>
                  </a:lnTo>
                  <a:lnTo>
                    <a:pt x="198" y="526"/>
                  </a:lnTo>
                  <a:lnTo>
                    <a:pt x="196" y="528"/>
                  </a:lnTo>
                  <a:lnTo>
                    <a:pt x="194" y="532"/>
                  </a:lnTo>
                  <a:lnTo>
                    <a:pt x="190" y="538"/>
                  </a:lnTo>
                  <a:lnTo>
                    <a:pt x="186" y="540"/>
                  </a:lnTo>
                  <a:lnTo>
                    <a:pt x="182" y="540"/>
                  </a:lnTo>
                  <a:lnTo>
                    <a:pt x="176" y="538"/>
                  </a:lnTo>
                  <a:lnTo>
                    <a:pt x="170" y="534"/>
                  </a:lnTo>
                  <a:lnTo>
                    <a:pt x="164" y="526"/>
                  </a:lnTo>
                  <a:lnTo>
                    <a:pt x="160" y="518"/>
                  </a:lnTo>
                  <a:lnTo>
                    <a:pt x="152" y="500"/>
                  </a:lnTo>
                  <a:lnTo>
                    <a:pt x="148" y="484"/>
                  </a:lnTo>
                  <a:lnTo>
                    <a:pt x="144" y="470"/>
                  </a:lnTo>
                  <a:lnTo>
                    <a:pt x="134" y="452"/>
                  </a:lnTo>
                  <a:lnTo>
                    <a:pt x="126" y="434"/>
                  </a:lnTo>
                  <a:lnTo>
                    <a:pt x="118" y="418"/>
                  </a:lnTo>
                  <a:lnTo>
                    <a:pt x="106" y="388"/>
                  </a:lnTo>
                  <a:lnTo>
                    <a:pt x="92" y="358"/>
                  </a:lnTo>
                  <a:lnTo>
                    <a:pt x="88" y="340"/>
                  </a:lnTo>
                  <a:lnTo>
                    <a:pt x="84" y="324"/>
                  </a:lnTo>
                  <a:lnTo>
                    <a:pt x="80" y="306"/>
                  </a:lnTo>
                  <a:lnTo>
                    <a:pt x="80" y="288"/>
                  </a:lnTo>
                  <a:lnTo>
                    <a:pt x="78" y="280"/>
                  </a:lnTo>
                  <a:lnTo>
                    <a:pt x="76" y="276"/>
                  </a:lnTo>
                  <a:lnTo>
                    <a:pt x="72" y="266"/>
                  </a:lnTo>
                  <a:lnTo>
                    <a:pt x="70" y="278"/>
                  </a:lnTo>
                  <a:lnTo>
                    <a:pt x="66" y="288"/>
                  </a:lnTo>
                  <a:lnTo>
                    <a:pt x="62" y="296"/>
                  </a:lnTo>
                  <a:lnTo>
                    <a:pt x="58" y="298"/>
                  </a:lnTo>
                  <a:lnTo>
                    <a:pt x="52" y="298"/>
                  </a:lnTo>
                  <a:lnTo>
                    <a:pt x="46" y="296"/>
                  </a:lnTo>
                  <a:lnTo>
                    <a:pt x="40" y="294"/>
                  </a:lnTo>
                  <a:lnTo>
                    <a:pt x="30" y="286"/>
                  </a:lnTo>
                  <a:lnTo>
                    <a:pt x="20" y="276"/>
                  </a:lnTo>
                  <a:lnTo>
                    <a:pt x="14" y="266"/>
                  </a:lnTo>
                  <a:lnTo>
                    <a:pt x="20" y="264"/>
                  </a:lnTo>
                  <a:lnTo>
                    <a:pt x="26" y="262"/>
                  </a:lnTo>
                  <a:lnTo>
                    <a:pt x="32" y="258"/>
                  </a:lnTo>
                  <a:lnTo>
                    <a:pt x="34" y="252"/>
                  </a:lnTo>
                  <a:lnTo>
                    <a:pt x="26" y="256"/>
                  </a:lnTo>
                  <a:lnTo>
                    <a:pt x="24" y="258"/>
                  </a:lnTo>
                  <a:lnTo>
                    <a:pt x="20" y="260"/>
                  </a:lnTo>
                  <a:lnTo>
                    <a:pt x="14" y="256"/>
                  </a:lnTo>
                  <a:lnTo>
                    <a:pt x="8" y="250"/>
                  </a:lnTo>
                  <a:lnTo>
                    <a:pt x="2" y="242"/>
                  </a:lnTo>
                  <a:lnTo>
                    <a:pt x="0" y="236"/>
                  </a:lnTo>
                  <a:lnTo>
                    <a:pt x="0" y="230"/>
                  </a:lnTo>
                  <a:lnTo>
                    <a:pt x="2" y="228"/>
                  </a:lnTo>
                  <a:lnTo>
                    <a:pt x="4" y="226"/>
                  </a:lnTo>
                  <a:lnTo>
                    <a:pt x="8" y="226"/>
                  </a:lnTo>
                  <a:lnTo>
                    <a:pt x="12" y="226"/>
                  </a:lnTo>
                  <a:lnTo>
                    <a:pt x="16" y="228"/>
                  </a:lnTo>
                  <a:lnTo>
                    <a:pt x="20" y="230"/>
                  </a:lnTo>
                  <a:lnTo>
                    <a:pt x="32" y="228"/>
                  </a:lnTo>
                  <a:lnTo>
                    <a:pt x="38" y="224"/>
                  </a:lnTo>
                  <a:lnTo>
                    <a:pt x="40" y="220"/>
                  </a:lnTo>
                  <a:lnTo>
                    <a:pt x="38" y="212"/>
                  </a:lnTo>
                  <a:lnTo>
                    <a:pt x="34" y="206"/>
                  </a:lnTo>
                  <a:lnTo>
                    <a:pt x="24" y="198"/>
                  </a:lnTo>
                  <a:lnTo>
                    <a:pt x="22" y="196"/>
                  </a:lnTo>
                  <a:lnTo>
                    <a:pt x="20" y="192"/>
                  </a:lnTo>
                  <a:lnTo>
                    <a:pt x="20" y="184"/>
                  </a:lnTo>
                  <a:lnTo>
                    <a:pt x="18" y="182"/>
                  </a:lnTo>
                  <a:lnTo>
                    <a:pt x="14" y="180"/>
                  </a:lnTo>
                  <a:lnTo>
                    <a:pt x="10" y="176"/>
                  </a:lnTo>
                  <a:lnTo>
                    <a:pt x="8" y="172"/>
                  </a:lnTo>
                  <a:lnTo>
                    <a:pt x="10" y="168"/>
                  </a:lnTo>
                  <a:lnTo>
                    <a:pt x="14" y="162"/>
                  </a:lnTo>
                  <a:lnTo>
                    <a:pt x="18" y="156"/>
                  </a:lnTo>
                  <a:lnTo>
                    <a:pt x="22" y="154"/>
                  </a:lnTo>
                  <a:lnTo>
                    <a:pt x="28" y="156"/>
                  </a:lnTo>
                  <a:lnTo>
                    <a:pt x="32" y="158"/>
                  </a:lnTo>
                  <a:lnTo>
                    <a:pt x="36" y="158"/>
                  </a:lnTo>
                  <a:lnTo>
                    <a:pt x="40" y="154"/>
                  </a:lnTo>
                  <a:lnTo>
                    <a:pt x="46" y="146"/>
                  </a:lnTo>
                  <a:lnTo>
                    <a:pt x="56" y="134"/>
                  </a:lnTo>
                  <a:lnTo>
                    <a:pt x="60" y="128"/>
                  </a:lnTo>
                  <a:lnTo>
                    <a:pt x="62" y="118"/>
                  </a:lnTo>
                  <a:lnTo>
                    <a:pt x="66" y="112"/>
                  </a:lnTo>
                  <a:lnTo>
                    <a:pt x="70" y="106"/>
                  </a:lnTo>
                  <a:lnTo>
                    <a:pt x="72" y="100"/>
                  </a:lnTo>
                  <a:lnTo>
                    <a:pt x="76" y="96"/>
                  </a:lnTo>
                  <a:lnTo>
                    <a:pt x="76" y="80"/>
                  </a:lnTo>
                  <a:lnTo>
                    <a:pt x="78" y="76"/>
                  </a:lnTo>
                  <a:lnTo>
                    <a:pt x="82" y="74"/>
                  </a:lnTo>
                  <a:lnTo>
                    <a:pt x="84" y="72"/>
                  </a:lnTo>
                  <a:lnTo>
                    <a:pt x="86" y="68"/>
                  </a:lnTo>
                  <a:lnTo>
                    <a:pt x="76" y="64"/>
                  </a:lnTo>
                  <a:lnTo>
                    <a:pt x="66" y="54"/>
                  </a:lnTo>
                  <a:lnTo>
                    <a:pt x="58" y="42"/>
                  </a:lnTo>
                  <a:lnTo>
                    <a:pt x="56" y="38"/>
                  </a:lnTo>
                  <a:lnTo>
                    <a:pt x="56" y="32"/>
                  </a:lnTo>
                  <a:lnTo>
                    <a:pt x="54" y="32"/>
                  </a:lnTo>
                  <a:lnTo>
                    <a:pt x="52" y="30"/>
                  </a:lnTo>
                  <a:lnTo>
                    <a:pt x="58" y="24"/>
                  </a:lnTo>
                  <a:lnTo>
                    <a:pt x="62" y="20"/>
                  </a:lnTo>
                  <a:lnTo>
                    <a:pt x="66" y="22"/>
                  </a:lnTo>
                  <a:lnTo>
                    <a:pt x="70" y="24"/>
                  </a:lnTo>
                  <a:lnTo>
                    <a:pt x="72" y="24"/>
                  </a:lnTo>
                  <a:lnTo>
                    <a:pt x="76" y="26"/>
                  </a:lnTo>
                  <a:lnTo>
                    <a:pt x="84" y="24"/>
                  </a:lnTo>
                  <a:lnTo>
                    <a:pt x="92" y="22"/>
                  </a:lnTo>
                  <a:lnTo>
                    <a:pt x="104" y="12"/>
                  </a:lnTo>
                  <a:lnTo>
                    <a:pt x="114" y="4"/>
                  </a:lnTo>
                  <a:lnTo>
                    <a:pt x="122" y="0"/>
                  </a:lnTo>
                  <a:lnTo>
                    <a:pt x="128" y="0"/>
                  </a:lnTo>
                  <a:lnTo>
                    <a:pt x="136" y="0"/>
                  </a:lnTo>
                  <a:lnTo>
                    <a:pt x="142" y="4"/>
                  </a:lnTo>
                  <a:lnTo>
                    <a:pt x="146" y="6"/>
                  </a:lnTo>
                  <a:lnTo>
                    <a:pt x="152" y="8"/>
                  </a:lnTo>
                  <a:lnTo>
                    <a:pt x="152" y="14"/>
                  </a:lnTo>
                  <a:lnTo>
                    <a:pt x="150" y="18"/>
                  </a:lnTo>
                  <a:lnTo>
                    <a:pt x="144" y="26"/>
                  </a:lnTo>
                  <a:lnTo>
                    <a:pt x="140" y="34"/>
                  </a:lnTo>
                  <a:lnTo>
                    <a:pt x="138" y="42"/>
                  </a:lnTo>
                  <a:lnTo>
                    <a:pt x="140" y="46"/>
                  </a:lnTo>
                  <a:lnTo>
                    <a:pt x="144" y="52"/>
                  </a:lnTo>
                  <a:lnTo>
                    <a:pt x="152" y="60"/>
                  </a:lnTo>
                  <a:lnTo>
                    <a:pt x="150" y="64"/>
                  </a:lnTo>
                  <a:lnTo>
                    <a:pt x="148" y="64"/>
                  </a:lnTo>
                  <a:lnTo>
                    <a:pt x="140" y="66"/>
                  </a:lnTo>
                  <a:lnTo>
                    <a:pt x="142" y="74"/>
                  </a:lnTo>
                  <a:lnTo>
                    <a:pt x="142" y="78"/>
                  </a:lnTo>
                  <a:lnTo>
                    <a:pt x="146" y="82"/>
                  </a:lnTo>
                  <a:lnTo>
                    <a:pt x="148" y="86"/>
                  </a:lnTo>
                  <a:lnTo>
                    <a:pt x="156" y="90"/>
                  </a:lnTo>
                  <a:lnTo>
                    <a:pt x="166" y="96"/>
                  </a:lnTo>
                  <a:lnTo>
                    <a:pt x="176" y="104"/>
                  </a:lnTo>
                  <a:lnTo>
                    <a:pt x="184" y="112"/>
                  </a:lnTo>
                  <a:lnTo>
                    <a:pt x="180" y="120"/>
                  </a:lnTo>
                  <a:lnTo>
                    <a:pt x="178" y="132"/>
                  </a:lnTo>
                  <a:lnTo>
                    <a:pt x="180" y="136"/>
                  </a:lnTo>
                  <a:lnTo>
                    <a:pt x="182" y="138"/>
                  </a:lnTo>
                  <a:lnTo>
                    <a:pt x="188" y="142"/>
                  </a:lnTo>
                  <a:lnTo>
                    <a:pt x="212" y="154"/>
                  </a:lnTo>
                  <a:lnTo>
                    <a:pt x="224" y="162"/>
                  </a:lnTo>
                  <a:lnTo>
                    <a:pt x="236" y="166"/>
                  </a:lnTo>
                  <a:lnTo>
                    <a:pt x="246" y="162"/>
                  </a:lnTo>
                  <a:lnTo>
                    <a:pt x="250" y="164"/>
                  </a:lnTo>
                  <a:lnTo>
                    <a:pt x="254" y="164"/>
                  </a:lnTo>
                  <a:lnTo>
                    <a:pt x="262" y="170"/>
                  </a:lnTo>
                  <a:lnTo>
                    <a:pt x="266" y="176"/>
                  </a:lnTo>
                  <a:lnTo>
                    <a:pt x="282" y="180"/>
                  </a:lnTo>
                  <a:lnTo>
                    <a:pt x="298" y="184"/>
                  </a:lnTo>
                  <a:lnTo>
                    <a:pt x="308" y="184"/>
                  </a:lnTo>
                  <a:lnTo>
                    <a:pt x="316" y="184"/>
                  </a:lnTo>
                  <a:lnTo>
                    <a:pt x="318" y="182"/>
                  </a:lnTo>
                  <a:lnTo>
                    <a:pt x="320" y="178"/>
                  </a:lnTo>
                  <a:lnTo>
                    <a:pt x="318" y="174"/>
                  </a:lnTo>
                  <a:lnTo>
                    <a:pt x="316" y="170"/>
                  </a:lnTo>
                  <a:lnTo>
                    <a:pt x="314" y="166"/>
                  </a:lnTo>
                  <a:lnTo>
                    <a:pt x="314" y="160"/>
                  </a:lnTo>
                  <a:lnTo>
                    <a:pt x="314" y="156"/>
                  </a:lnTo>
                  <a:lnTo>
                    <a:pt x="318" y="154"/>
                  </a:lnTo>
                  <a:lnTo>
                    <a:pt x="326" y="152"/>
                  </a:lnTo>
                  <a:lnTo>
                    <a:pt x="328" y="160"/>
                  </a:lnTo>
                  <a:lnTo>
                    <a:pt x="330" y="170"/>
                  </a:lnTo>
                  <a:lnTo>
                    <a:pt x="336" y="176"/>
                  </a:lnTo>
                  <a:lnTo>
                    <a:pt x="340" y="178"/>
                  </a:lnTo>
                  <a:lnTo>
                    <a:pt x="344" y="178"/>
                  </a:lnTo>
                  <a:lnTo>
                    <a:pt x="366" y="178"/>
                  </a:lnTo>
                  <a:lnTo>
                    <a:pt x="372" y="178"/>
                  </a:lnTo>
                  <a:lnTo>
                    <a:pt x="378" y="176"/>
                  </a:lnTo>
                  <a:lnTo>
                    <a:pt x="380" y="174"/>
                  </a:lnTo>
                  <a:lnTo>
                    <a:pt x="384" y="170"/>
                  </a:lnTo>
                  <a:lnTo>
                    <a:pt x="386" y="162"/>
                  </a:lnTo>
                  <a:lnTo>
                    <a:pt x="390" y="152"/>
                  </a:lnTo>
                  <a:lnTo>
                    <a:pt x="394" y="144"/>
                  </a:lnTo>
                  <a:lnTo>
                    <a:pt x="402" y="136"/>
                  </a:lnTo>
                  <a:lnTo>
                    <a:pt x="410" y="132"/>
                  </a:lnTo>
                  <a:lnTo>
                    <a:pt x="420" y="128"/>
                  </a:lnTo>
                  <a:lnTo>
                    <a:pt x="422" y="130"/>
                  </a:lnTo>
                  <a:lnTo>
                    <a:pt x="424" y="130"/>
                  </a:lnTo>
                  <a:lnTo>
                    <a:pt x="428" y="132"/>
                  </a:lnTo>
                  <a:lnTo>
                    <a:pt x="430" y="130"/>
                  </a:lnTo>
                  <a:lnTo>
                    <a:pt x="434" y="128"/>
                  </a:lnTo>
                  <a:lnTo>
                    <a:pt x="436" y="126"/>
                  </a:lnTo>
                  <a:lnTo>
                    <a:pt x="442" y="126"/>
                  </a:lnTo>
                  <a:lnTo>
                    <a:pt x="450" y="134"/>
                  </a:lnTo>
                  <a:lnTo>
                    <a:pt x="450" y="138"/>
                  </a:lnTo>
                  <a:lnTo>
                    <a:pt x="450" y="140"/>
                  </a:lnTo>
                  <a:lnTo>
                    <a:pt x="454" y="144"/>
                  </a:lnTo>
                  <a:lnTo>
                    <a:pt x="460" y="146"/>
                  </a:lnTo>
                  <a:lnTo>
                    <a:pt x="466" y="146"/>
                  </a:lnTo>
                  <a:lnTo>
                    <a:pt x="466" y="142"/>
                  </a:lnTo>
                  <a:close/>
                </a:path>
              </a:pathLst>
            </a:custGeom>
            <a:solidFill>
              <a:srgbClr val="C0C0C0"/>
            </a:solidFill>
            <a:ln w="12700">
              <a:solidFill>
                <a:schemeClr val="bg1"/>
              </a:solidFill>
              <a:round/>
              <a:headEnd/>
              <a:tailEnd/>
            </a:ln>
          </p:spPr>
          <p:txBody>
            <a:bodyPr/>
            <a:lstStyle/>
            <a:p>
              <a:endParaRPr lang="en-GB"/>
            </a:p>
          </p:txBody>
        </p:sp>
        <p:sp>
          <p:nvSpPr>
            <p:cNvPr id="55649" name="Freeform 66"/>
            <p:cNvSpPr>
              <a:spLocks/>
            </p:cNvSpPr>
            <p:nvPr/>
          </p:nvSpPr>
          <p:spPr bwMode="auto">
            <a:xfrm>
              <a:off x="3860" y="1829"/>
              <a:ext cx="142" cy="76"/>
            </a:xfrm>
            <a:custGeom>
              <a:avLst/>
              <a:gdLst>
                <a:gd name="T0" fmla="*/ 2147482213 w 142"/>
                <a:gd name="T1" fmla="*/ 2147482274 h 76"/>
                <a:gd name="T2" fmla="*/ 2147482213 w 142"/>
                <a:gd name="T3" fmla="*/ 2147482274 h 76"/>
                <a:gd name="T4" fmla="*/ 2147482213 w 142"/>
                <a:gd name="T5" fmla="*/ 2147482274 h 76"/>
                <a:gd name="T6" fmla="*/ 2147482213 w 142"/>
                <a:gd name="T7" fmla="*/ 2147482274 h 76"/>
                <a:gd name="T8" fmla="*/ 2147482213 w 142"/>
                <a:gd name="T9" fmla="*/ 2147482274 h 76"/>
                <a:gd name="T10" fmla="*/ 2147482213 w 142"/>
                <a:gd name="T11" fmla="*/ 2147482274 h 76"/>
                <a:gd name="T12" fmla="*/ 2147482213 w 142"/>
                <a:gd name="T13" fmla="*/ 2147482274 h 76"/>
                <a:gd name="T14" fmla="*/ 2147482213 w 142"/>
                <a:gd name="T15" fmla="*/ 2147482274 h 76"/>
                <a:gd name="T16" fmla="*/ 2147482213 w 142"/>
                <a:gd name="T17" fmla="*/ 2147482274 h 76"/>
                <a:gd name="T18" fmla="*/ 2147482213 w 142"/>
                <a:gd name="T19" fmla="*/ 2147482274 h 76"/>
                <a:gd name="T20" fmla="*/ 2147482213 w 142"/>
                <a:gd name="T21" fmla="*/ 2147482274 h 76"/>
                <a:gd name="T22" fmla="*/ 2147482213 w 142"/>
                <a:gd name="T23" fmla="*/ 2147482274 h 76"/>
                <a:gd name="T24" fmla="*/ 2147482213 w 142"/>
                <a:gd name="T25" fmla="*/ 2147482274 h 76"/>
                <a:gd name="T26" fmla="*/ 2147482213 w 142"/>
                <a:gd name="T27" fmla="*/ 2147482274 h 76"/>
                <a:gd name="T28" fmla="*/ 2147482213 w 142"/>
                <a:gd name="T29" fmla="*/ 2147482274 h 76"/>
                <a:gd name="T30" fmla="*/ 2147482213 w 142"/>
                <a:gd name="T31" fmla="*/ 0 h 76"/>
                <a:gd name="T32" fmla="*/ 2147482213 w 142"/>
                <a:gd name="T33" fmla="*/ 0 h 76"/>
                <a:gd name="T34" fmla="*/ 2147482213 w 142"/>
                <a:gd name="T35" fmla="*/ 2147482274 h 76"/>
                <a:gd name="T36" fmla="*/ 2147482213 w 142"/>
                <a:gd name="T37" fmla="*/ 2147482274 h 76"/>
                <a:gd name="T38" fmla="*/ 2147482213 w 142"/>
                <a:gd name="T39" fmla="*/ 2147482274 h 76"/>
                <a:gd name="T40" fmla="*/ 2147482213 w 142"/>
                <a:gd name="T41" fmla="*/ 2147482274 h 76"/>
                <a:gd name="T42" fmla="*/ 2147482213 w 142"/>
                <a:gd name="T43" fmla="*/ 2147482274 h 76"/>
                <a:gd name="T44" fmla="*/ 0 w 142"/>
                <a:gd name="T45" fmla="*/ 2147482274 h 76"/>
                <a:gd name="T46" fmla="*/ 2147482213 w 142"/>
                <a:gd name="T47" fmla="*/ 2147482274 h 76"/>
                <a:gd name="T48" fmla="*/ 2147482213 w 142"/>
                <a:gd name="T49" fmla="*/ 2147482274 h 76"/>
                <a:gd name="T50" fmla="*/ 2147482213 w 142"/>
                <a:gd name="T51" fmla="*/ 2147482274 h 76"/>
                <a:gd name="T52" fmla="*/ 2147482213 w 142"/>
                <a:gd name="T53" fmla="*/ 2147482274 h 76"/>
                <a:gd name="T54" fmla="*/ 2147482213 w 142"/>
                <a:gd name="T55" fmla="*/ 2147482274 h 76"/>
                <a:gd name="T56" fmla="*/ 2147482213 w 142"/>
                <a:gd name="T57" fmla="*/ 2147482274 h 76"/>
                <a:gd name="T58" fmla="*/ 2147482213 w 142"/>
                <a:gd name="T59" fmla="*/ 2147482274 h 76"/>
                <a:gd name="T60" fmla="*/ 2147482213 w 142"/>
                <a:gd name="T61" fmla="*/ 2147482274 h 76"/>
                <a:gd name="T62" fmla="*/ 2147482213 w 142"/>
                <a:gd name="T63" fmla="*/ 2147482274 h 76"/>
                <a:gd name="T64" fmla="*/ 2147482213 w 142"/>
                <a:gd name="T65" fmla="*/ 2147482274 h 76"/>
                <a:gd name="T66" fmla="*/ 2147482213 w 142"/>
                <a:gd name="T67" fmla="*/ 2147482274 h 76"/>
                <a:gd name="T68" fmla="*/ 2147482213 w 142"/>
                <a:gd name="T69" fmla="*/ 2147482274 h 76"/>
                <a:gd name="T70" fmla="*/ 2147482213 w 142"/>
                <a:gd name="T71" fmla="*/ 2147482274 h 76"/>
                <a:gd name="T72" fmla="*/ 2147482213 w 142"/>
                <a:gd name="T73" fmla="*/ 2147482274 h 76"/>
                <a:gd name="T74" fmla="*/ 2147482213 w 142"/>
                <a:gd name="T75" fmla="*/ 2147482274 h 76"/>
                <a:gd name="T76" fmla="*/ 2147482213 w 142"/>
                <a:gd name="T77" fmla="*/ 2147482274 h 76"/>
                <a:gd name="T78" fmla="*/ 2147482213 w 142"/>
                <a:gd name="T79" fmla="*/ 2147482274 h 76"/>
                <a:gd name="T80" fmla="*/ 2147482213 w 142"/>
                <a:gd name="T81" fmla="*/ 2147482274 h 76"/>
                <a:gd name="T82" fmla="*/ 2147482213 w 142"/>
                <a:gd name="T83" fmla="*/ 2147482274 h 76"/>
                <a:gd name="T84" fmla="*/ 2147482213 w 142"/>
                <a:gd name="T85" fmla="*/ 2147482274 h 76"/>
                <a:gd name="T86" fmla="*/ 2147482213 w 142"/>
                <a:gd name="T87" fmla="*/ 2147482274 h 76"/>
                <a:gd name="T88" fmla="*/ 2147482213 w 142"/>
                <a:gd name="T89" fmla="*/ 2147482274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2"/>
                <a:gd name="T136" fmla="*/ 0 h 76"/>
                <a:gd name="T137" fmla="*/ 142 w 142"/>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2" h="76">
                  <a:moveTo>
                    <a:pt x="136" y="50"/>
                  </a:moveTo>
                  <a:lnTo>
                    <a:pt x="118" y="50"/>
                  </a:lnTo>
                  <a:lnTo>
                    <a:pt x="110" y="48"/>
                  </a:lnTo>
                  <a:lnTo>
                    <a:pt x="104" y="42"/>
                  </a:lnTo>
                  <a:lnTo>
                    <a:pt x="102" y="42"/>
                  </a:lnTo>
                  <a:lnTo>
                    <a:pt x="100" y="44"/>
                  </a:lnTo>
                  <a:lnTo>
                    <a:pt x="96" y="42"/>
                  </a:lnTo>
                  <a:lnTo>
                    <a:pt x="90" y="40"/>
                  </a:lnTo>
                  <a:lnTo>
                    <a:pt x="86" y="38"/>
                  </a:lnTo>
                  <a:lnTo>
                    <a:pt x="82" y="34"/>
                  </a:lnTo>
                  <a:lnTo>
                    <a:pt x="78" y="32"/>
                  </a:lnTo>
                  <a:lnTo>
                    <a:pt x="66" y="28"/>
                  </a:lnTo>
                  <a:lnTo>
                    <a:pt x="56" y="24"/>
                  </a:lnTo>
                  <a:lnTo>
                    <a:pt x="46" y="18"/>
                  </a:lnTo>
                  <a:lnTo>
                    <a:pt x="36" y="8"/>
                  </a:lnTo>
                  <a:lnTo>
                    <a:pt x="24" y="0"/>
                  </a:lnTo>
                  <a:lnTo>
                    <a:pt x="20" y="0"/>
                  </a:lnTo>
                  <a:lnTo>
                    <a:pt x="18" y="2"/>
                  </a:lnTo>
                  <a:lnTo>
                    <a:pt x="16" y="4"/>
                  </a:lnTo>
                  <a:lnTo>
                    <a:pt x="12" y="4"/>
                  </a:lnTo>
                  <a:lnTo>
                    <a:pt x="6" y="4"/>
                  </a:lnTo>
                  <a:lnTo>
                    <a:pt x="2" y="12"/>
                  </a:lnTo>
                  <a:lnTo>
                    <a:pt x="0" y="24"/>
                  </a:lnTo>
                  <a:lnTo>
                    <a:pt x="2" y="28"/>
                  </a:lnTo>
                  <a:lnTo>
                    <a:pt x="4" y="30"/>
                  </a:lnTo>
                  <a:lnTo>
                    <a:pt x="10" y="34"/>
                  </a:lnTo>
                  <a:lnTo>
                    <a:pt x="34" y="46"/>
                  </a:lnTo>
                  <a:lnTo>
                    <a:pt x="46" y="54"/>
                  </a:lnTo>
                  <a:lnTo>
                    <a:pt x="58" y="58"/>
                  </a:lnTo>
                  <a:lnTo>
                    <a:pt x="68" y="54"/>
                  </a:lnTo>
                  <a:lnTo>
                    <a:pt x="72" y="56"/>
                  </a:lnTo>
                  <a:lnTo>
                    <a:pt x="76" y="56"/>
                  </a:lnTo>
                  <a:lnTo>
                    <a:pt x="84" y="62"/>
                  </a:lnTo>
                  <a:lnTo>
                    <a:pt x="88" y="68"/>
                  </a:lnTo>
                  <a:lnTo>
                    <a:pt x="104" y="72"/>
                  </a:lnTo>
                  <a:lnTo>
                    <a:pt x="120" y="76"/>
                  </a:lnTo>
                  <a:lnTo>
                    <a:pt x="130" y="76"/>
                  </a:lnTo>
                  <a:lnTo>
                    <a:pt x="138" y="76"/>
                  </a:lnTo>
                  <a:lnTo>
                    <a:pt x="140" y="74"/>
                  </a:lnTo>
                  <a:lnTo>
                    <a:pt x="142" y="70"/>
                  </a:lnTo>
                  <a:lnTo>
                    <a:pt x="140" y="66"/>
                  </a:lnTo>
                  <a:lnTo>
                    <a:pt x="138" y="62"/>
                  </a:lnTo>
                  <a:lnTo>
                    <a:pt x="136" y="58"/>
                  </a:lnTo>
                  <a:lnTo>
                    <a:pt x="136" y="52"/>
                  </a:lnTo>
                  <a:lnTo>
                    <a:pt x="136" y="50"/>
                  </a:lnTo>
                  <a:close/>
                </a:path>
              </a:pathLst>
            </a:custGeom>
            <a:solidFill>
              <a:srgbClr val="C0C0C0"/>
            </a:solidFill>
            <a:ln w="12700">
              <a:solidFill>
                <a:schemeClr val="bg1"/>
              </a:solidFill>
              <a:round/>
              <a:headEnd/>
              <a:tailEnd/>
            </a:ln>
          </p:spPr>
          <p:txBody>
            <a:bodyPr/>
            <a:lstStyle/>
            <a:p>
              <a:endParaRPr lang="en-GB"/>
            </a:p>
          </p:txBody>
        </p:sp>
        <p:sp>
          <p:nvSpPr>
            <p:cNvPr id="55650" name="Freeform 67"/>
            <p:cNvSpPr>
              <a:spLocks/>
            </p:cNvSpPr>
            <p:nvPr/>
          </p:nvSpPr>
          <p:spPr bwMode="auto">
            <a:xfrm>
              <a:off x="3518" y="1665"/>
              <a:ext cx="214" cy="182"/>
            </a:xfrm>
            <a:custGeom>
              <a:avLst/>
              <a:gdLst>
                <a:gd name="T0" fmla="*/ 2147482524 w 214"/>
                <a:gd name="T1" fmla="*/ 2147482416 h 182"/>
                <a:gd name="T2" fmla="*/ 2147482524 w 214"/>
                <a:gd name="T3" fmla="*/ 2147482416 h 182"/>
                <a:gd name="T4" fmla="*/ 2147482524 w 214"/>
                <a:gd name="T5" fmla="*/ 2147482416 h 182"/>
                <a:gd name="T6" fmla="*/ 2147482524 w 214"/>
                <a:gd name="T7" fmla="*/ 2147482416 h 182"/>
                <a:gd name="T8" fmla="*/ 2147482524 w 214"/>
                <a:gd name="T9" fmla="*/ 2147482416 h 182"/>
                <a:gd name="T10" fmla="*/ 2147482524 w 214"/>
                <a:gd name="T11" fmla="*/ 2147482416 h 182"/>
                <a:gd name="T12" fmla="*/ 2147482524 w 214"/>
                <a:gd name="T13" fmla="*/ 2147482416 h 182"/>
                <a:gd name="T14" fmla="*/ 2147482524 w 214"/>
                <a:gd name="T15" fmla="*/ 2147482416 h 182"/>
                <a:gd name="T16" fmla="*/ 2147482524 w 214"/>
                <a:gd name="T17" fmla="*/ 2147482416 h 182"/>
                <a:gd name="T18" fmla="*/ 2147482524 w 214"/>
                <a:gd name="T19" fmla="*/ 2147482416 h 182"/>
                <a:gd name="T20" fmla="*/ 2147482524 w 214"/>
                <a:gd name="T21" fmla="*/ 2147482416 h 182"/>
                <a:gd name="T22" fmla="*/ 2147482524 w 214"/>
                <a:gd name="T23" fmla="*/ 2147482416 h 182"/>
                <a:gd name="T24" fmla="*/ 2147482524 w 214"/>
                <a:gd name="T25" fmla="*/ 2147482416 h 182"/>
                <a:gd name="T26" fmla="*/ 2147482524 w 214"/>
                <a:gd name="T27" fmla="*/ 2147482416 h 182"/>
                <a:gd name="T28" fmla="*/ 0 w 214"/>
                <a:gd name="T29" fmla="*/ 2147482416 h 182"/>
                <a:gd name="T30" fmla="*/ 2147482524 w 214"/>
                <a:gd name="T31" fmla="*/ 2147482416 h 182"/>
                <a:gd name="T32" fmla="*/ 2147482524 w 214"/>
                <a:gd name="T33" fmla="*/ 2147482416 h 182"/>
                <a:gd name="T34" fmla="*/ 2147482524 w 214"/>
                <a:gd name="T35" fmla="*/ 2147482416 h 182"/>
                <a:gd name="T36" fmla="*/ 2147482524 w 214"/>
                <a:gd name="T37" fmla="*/ 2147482416 h 182"/>
                <a:gd name="T38" fmla="*/ 2147482524 w 214"/>
                <a:gd name="T39" fmla="*/ 2147482416 h 182"/>
                <a:gd name="T40" fmla="*/ 2147482524 w 214"/>
                <a:gd name="T41" fmla="*/ 2147482416 h 182"/>
                <a:gd name="T42" fmla="*/ 2147482524 w 214"/>
                <a:gd name="T43" fmla="*/ 2147482416 h 182"/>
                <a:gd name="T44" fmla="*/ 2147482524 w 214"/>
                <a:gd name="T45" fmla="*/ 2147482416 h 182"/>
                <a:gd name="T46" fmla="*/ 2147482524 w 214"/>
                <a:gd name="T47" fmla="*/ 2147482416 h 182"/>
                <a:gd name="T48" fmla="*/ 2147482524 w 214"/>
                <a:gd name="T49" fmla="*/ 2147482416 h 182"/>
                <a:gd name="T50" fmla="*/ 2147482524 w 214"/>
                <a:gd name="T51" fmla="*/ 2147482416 h 182"/>
                <a:gd name="T52" fmla="*/ 2147482524 w 214"/>
                <a:gd name="T53" fmla="*/ 2147482416 h 182"/>
                <a:gd name="T54" fmla="*/ 2147482524 w 214"/>
                <a:gd name="T55" fmla="*/ 2147482416 h 182"/>
                <a:gd name="T56" fmla="*/ 2147482524 w 214"/>
                <a:gd name="T57" fmla="*/ 2147482416 h 182"/>
                <a:gd name="T58" fmla="*/ 2147482524 w 214"/>
                <a:gd name="T59" fmla="*/ 2147482416 h 182"/>
                <a:gd name="T60" fmla="*/ 2147482524 w 214"/>
                <a:gd name="T61" fmla="*/ 2147482416 h 182"/>
                <a:gd name="T62" fmla="*/ 2147482524 w 214"/>
                <a:gd name="T63" fmla="*/ 2147482416 h 182"/>
                <a:gd name="T64" fmla="*/ 2147482524 w 214"/>
                <a:gd name="T65" fmla="*/ 2147482416 h 182"/>
                <a:gd name="T66" fmla="*/ 2147482524 w 214"/>
                <a:gd name="T67" fmla="*/ 2147482416 h 182"/>
                <a:gd name="T68" fmla="*/ 2147482524 w 214"/>
                <a:gd name="T69" fmla="*/ 2147482416 h 182"/>
                <a:gd name="T70" fmla="*/ 2147482524 w 214"/>
                <a:gd name="T71" fmla="*/ 2147482416 h 182"/>
                <a:gd name="T72" fmla="*/ 2147482524 w 214"/>
                <a:gd name="T73" fmla="*/ 2147482416 h 182"/>
                <a:gd name="T74" fmla="*/ 2147482524 w 214"/>
                <a:gd name="T75" fmla="*/ 2147482416 h 182"/>
                <a:gd name="T76" fmla="*/ 2147482524 w 214"/>
                <a:gd name="T77" fmla="*/ 2147482416 h 182"/>
                <a:gd name="T78" fmla="*/ 2147482524 w 214"/>
                <a:gd name="T79" fmla="*/ 2147482416 h 182"/>
                <a:gd name="T80" fmla="*/ 2147482524 w 214"/>
                <a:gd name="T81" fmla="*/ 2147482416 h 182"/>
                <a:gd name="T82" fmla="*/ 2147482524 w 214"/>
                <a:gd name="T83" fmla="*/ 2147482416 h 182"/>
                <a:gd name="T84" fmla="*/ 2147482524 w 214"/>
                <a:gd name="T85" fmla="*/ 2147482416 h 182"/>
                <a:gd name="T86" fmla="*/ 2147482524 w 214"/>
                <a:gd name="T87" fmla="*/ 2147482416 h 182"/>
                <a:gd name="T88" fmla="*/ 2147482524 w 214"/>
                <a:gd name="T89" fmla="*/ 2147482416 h 182"/>
                <a:gd name="T90" fmla="*/ 2147482524 w 214"/>
                <a:gd name="T91" fmla="*/ 2147482416 h 182"/>
                <a:gd name="T92" fmla="*/ 2147482524 w 214"/>
                <a:gd name="T93" fmla="*/ 2147482416 h 1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4"/>
                <a:gd name="T142" fmla="*/ 0 h 182"/>
                <a:gd name="T143" fmla="*/ 214 w 214"/>
                <a:gd name="T144" fmla="*/ 182 h 1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4" h="182">
                  <a:moveTo>
                    <a:pt x="198" y="24"/>
                  </a:moveTo>
                  <a:lnTo>
                    <a:pt x="186" y="28"/>
                  </a:lnTo>
                  <a:lnTo>
                    <a:pt x="180" y="30"/>
                  </a:lnTo>
                  <a:lnTo>
                    <a:pt x="172" y="30"/>
                  </a:lnTo>
                  <a:lnTo>
                    <a:pt x="168" y="30"/>
                  </a:lnTo>
                  <a:lnTo>
                    <a:pt x="164" y="28"/>
                  </a:lnTo>
                  <a:lnTo>
                    <a:pt x="158" y="20"/>
                  </a:lnTo>
                  <a:lnTo>
                    <a:pt x="154" y="10"/>
                  </a:lnTo>
                  <a:lnTo>
                    <a:pt x="152" y="0"/>
                  </a:lnTo>
                  <a:lnTo>
                    <a:pt x="146" y="4"/>
                  </a:lnTo>
                  <a:lnTo>
                    <a:pt x="140" y="8"/>
                  </a:lnTo>
                  <a:lnTo>
                    <a:pt x="132" y="18"/>
                  </a:lnTo>
                  <a:lnTo>
                    <a:pt x="122" y="26"/>
                  </a:lnTo>
                  <a:lnTo>
                    <a:pt x="116" y="30"/>
                  </a:lnTo>
                  <a:lnTo>
                    <a:pt x="110" y="30"/>
                  </a:lnTo>
                  <a:lnTo>
                    <a:pt x="80" y="30"/>
                  </a:lnTo>
                  <a:lnTo>
                    <a:pt x="64" y="22"/>
                  </a:lnTo>
                  <a:lnTo>
                    <a:pt x="50" y="46"/>
                  </a:lnTo>
                  <a:lnTo>
                    <a:pt x="44" y="54"/>
                  </a:lnTo>
                  <a:lnTo>
                    <a:pt x="38" y="58"/>
                  </a:lnTo>
                  <a:lnTo>
                    <a:pt x="32" y="62"/>
                  </a:lnTo>
                  <a:lnTo>
                    <a:pt x="26" y="64"/>
                  </a:lnTo>
                  <a:lnTo>
                    <a:pt x="18" y="62"/>
                  </a:lnTo>
                  <a:lnTo>
                    <a:pt x="14" y="62"/>
                  </a:lnTo>
                  <a:lnTo>
                    <a:pt x="10" y="60"/>
                  </a:lnTo>
                  <a:lnTo>
                    <a:pt x="4" y="64"/>
                  </a:lnTo>
                  <a:lnTo>
                    <a:pt x="4" y="54"/>
                  </a:lnTo>
                  <a:lnTo>
                    <a:pt x="4" y="62"/>
                  </a:lnTo>
                  <a:lnTo>
                    <a:pt x="0" y="78"/>
                  </a:lnTo>
                  <a:lnTo>
                    <a:pt x="0" y="92"/>
                  </a:lnTo>
                  <a:lnTo>
                    <a:pt x="0" y="100"/>
                  </a:lnTo>
                  <a:lnTo>
                    <a:pt x="4" y="112"/>
                  </a:lnTo>
                  <a:lnTo>
                    <a:pt x="8" y="126"/>
                  </a:lnTo>
                  <a:lnTo>
                    <a:pt x="10" y="132"/>
                  </a:lnTo>
                  <a:lnTo>
                    <a:pt x="14" y="136"/>
                  </a:lnTo>
                  <a:lnTo>
                    <a:pt x="20" y="140"/>
                  </a:lnTo>
                  <a:lnTo>
                    <a:pt x="28" y="142"/>
                  </a:lnTo>
                  <a:lnTo>
                    <a:pt x="28" y="146"/>
                  </a:lnTo>
                  <a:lnTo>
                    <a:pt x="26" y="150"/>
                  </a:lnTo>
                  <a:lnTo>
                    <a:pt x="20" y="158"/>
                  </a:lnTo>
                  <a:lnTo>
                    <a:pt x="16" y="164"/>
                  </a:lnTo>
                  <a:lnTo>
                    <a:pt x="14" y="168"/>
                  </a:lnTo>
                  <a:lnTo>
                    <a:pt x="12" y="172"/>
                  </a:lnTo>
                  <a:lnTo>
                    <a:pt x="14" y="174"/>
                  </a:lnTo>
                  <a:lnTo>
                    <a:pt x="18" y="176"/>
                  </a:lnTo>
                  <a:lnTo>
                    <a:pt x="30" y="178"/>
                  </a:lnTo>
                  <a:lnTo>
                    <a:pt x="42" y="180"/>
                  </a:lnTo>
                  <a:lnTo>
                    <a:pt x="54" y="182"/>
                  </a:lnTo>
                  <a:lnTo>
                    <a:pt x="64" y="182"/>
                  </a:lnTo>
                  <a:lnTo>
                    <a:pt x="76" y="182"/>
                  </a:lnTo>
                  <a:lnTo>
                    <a:pt x="90" y="178"/>
                  </a:lnTo>
                  <a:lnTo>
                    <a:pt x="104" y="174"/>
                  </a:lnTo>
                  <a:lnTo>
                    <a:pt x="108" y="170"/>
                  </a:lnTo>
                  <a:lnTo>
                    <a:pt x="108" y="168"/>
                  </a:lnTo>
                  <a:lnTo>
                    <a:pt x="106" y="162"/>
                  </a:lnTo>
                  <a:lnTo>
                    <a:pt x="104" y="158"/>
                  </a:lnTo>
                  <a:lnTo>
                    <a:pt x="106" y="154"/>
                  </a:lnTo>
                  <a:lnTo>
                    <a:pt x="110" y="150"/>
                  </a:lnTo>
                  <a:lnTo>
                    <a:pt x="114" y="148"/>
                  </a:lnTo>
                  <a:lnTo>
                    <a:pt x="120" y="148"/>
                  </a:lnTo>
                  <a:lnTo>
                    <a:pt x="122" y="146"/>
                  </a:lnTo>
                  <a:lnTo>
                    <a:pt x="124" y="144"/>
                  </a:lnTo>
                  <a:lnTo>
                    <a:pt x="128" y="140"/>
                  </a:lnTo>
                  <a:lnTo>
                    <a:pt x="130" y="136"/>
                  </a:lnTo>
                  <a:lnTo>
                    <a:pt x="132" y="136"/>
                  </a:lnTo>
                  <a:lnTo>
                    <a:pt x="140" y="136"/>
                  </a:lnTo>
                  <a:lnTo>
                    <a:pt x="146" y="136"/>
                  </a:lnTo>
                  <a:lnTo>
                    <a:pt x="150" y="134"/>
                  </a:lnTo>
                  <a:lnTo>
                    <a:pt x="152" y="130"/>
                  </a:lnTo>
                  <a:lnTo>
                    <a:pt x="148" y="128"/>
                  </a:lnTo>
                  <a:lnTo>
                    <a:pt x="148" y="124"/>
                  </a:lnTo>
                  <a:lnTo>
                    <a:pt x="150" y="120"/>
                  </a:lnTo>
                  <a:lnTo>
                    <a:pt x="152" y="114"/>
                  </a:lnTo>
                  <a:lnTo>
                    <a:pt x="160" y="108"/>
                  </a:lnTo>
                  <a:lnTo>
                    <a:pt x="160" y="106"/>
                  </a:lnTo>
                  <a:lnTo>
                    <a:pt x="160" y="102"/>
                  </a:lnTo>
                  <a:lnTo>
                    <a:pt x="160" y="98"/>
                  </a:lnTo>
                  <a:lnTo>
                    <a:pt x="164" y="90"/>
                  </a:lnTo>
                  <a:lnTo>
                    <a:pt x="168" y="84"/>
                  </a:lnTo>
                  <a:lnTo>
                    <a:pt x="174" y="76"/>
                  </a:lnTo>
                  <a:lnTo>
                    <a:pt x="176" y="70"/>
                  </a:lnTo>
                  <a:lnTo>
                    <a:pt x="174" y="64"/>
                  </a:lnTo>
                  <a:lnTo>
                    <a:pt x="170" y="58"/>
                  </a:lnTo>
                  <a:lnTo>
                    <a:pt x="168" y="54"/>
                  </a:lnTo>
                  <a:lnTo>
                    <a:pt x="166" y="50"/>
                  </a:lnTo>
                  <a:lnTo>
                    <a:pt x="168" y="46"/>
                  </a:lnTo>
                  <a:lnTo>
                    <a:pt x="170" y="42"/>
                  </a:lnTo>
                  <a:lnTo>
                    <a:pt x="176" y="40"/>
                  </a:lnTo>
                  <a:lnTo>
                    <a:pt x="182" y="38"/>
                  </a:lnTo>
                  <a:lnTo>
                    <a:pt x="194" y="36"/>
                  </a:lnTo>
                  <a:lnTo>
                    <a:pt x="204" y="36"/>
                  </a:lnTo>
                  <a:lnTo>
                    <a:pt x="214" y="34"/>
                  </a:lnTo>
                  <a:lnTo>
                    <a:pt x="214" y="32"/>
                  </a:lnTo>
                  <a:lnTo>
                    <a:pt x="206" y="28"/>
                  </a:lnTo>
                  <a:lnTo>
                    <a:pt x="198" y="24"/>
                  </a:lnTo>
                  <a:close/>
                </a:path>
              </a:pathLst>
            </a:custGeom>
            <a:solidFill>
              <a:srgbClr val="C0C0C0"/>
            </a:solidFill>
            <a:ln w="12700">
              <a:solidFill>
                <a:schemeClr val="bg1"/>
              </a:solidFill>
              <a:round/>
              <a:headEnd/>
              <a:tailEnd/>
            </a:ln>
          </p:spPr>
          <p:txBody>
            <a:bodyPr/>
            <a:lstStyle/>
            <a:p>
              <a:endParaRPr lang="en-GB"/>
            </a:p>
          </p:txBody>
        </p:sp>
        <p:sp>
          <p:nvSpPr>
            <p:cNvPr id="55651" name="Freeform 68"/>
            <p:cNvSpPr>
              <a:spLocks/>
            </p:cNvSpPr>
            <p:nvPr/>
          </p:nvSpPr>
          <p:spPr bwMode="auto">
            <a:xfrm>
              <a:off x="3846" y="1407"/>
              <a:ext cx="518" cy="198"/>
            </a:xfrm>
            <a:custGeom>
              <a:avLst/>
              <a:gdLst>
                <a:gd name="T0" fmla="*/ 2147482124 w 518"/>
                <a:gd name="T1" fmla="*/ 2147482474 h 198"/>
                <a:gd name="T2" fmla="*/ 2147482124 w 518"/>
                <a:gd name="T3" fmla="*/ 2147482474 h 198"/>
                <a:gd name="T4" fmla="*/ 2147482124 w 518"/>
                <a:gd name="T5" fmla="*/ 2147482474 h 198"/>
                <a:gd name="T6" fmla="*/ 2147482124 w 518"/>
                <a:gd name="T7" fmla="*/ 2147482474 h 198"/>
                <a:gd name="T8" fmla="*/ 2147482124 w 518"/>
                <a:gd name="T9" fmla="*/ 2147482474 h 198"/>
                <a:gd name="T10" fmla="*/ 2147482124 w 518"/>
                <a:gd name="T11" fmla="*/ 2147482474 h 198"/>
                <a:gd name="T12" fmla="*/ 2147482124 w 518"/>
                <a:gd name="T13" fmla="*/ 2147482474 h 198"/>
                <a:gd name="T14" fmla="*/ 2147482124 w 518"/>
                <a:gd name="T15" fmla="*/ 2147482474 h 198"/>
                <a:gd name="T16" fmla="*/ 2147482124 w 518"/>
                <a:gd name="T17" fmla="*/ 2147482474 h 198"/>
                <a:gd name="T18" fmla="*/ 2147482124 w 518"/>
                <a:gd name="T19" fmla="*/ 2147482474 h 198"/>
                <a:gd name="T20" fmla="*/ 2147482124 w 518"/>
                <a:gd name="T21" fmla="*/ 2147482474 h 198"/>
                <a:gd name="T22" fmla="*/ 2147482124 w 518"/>
                <a:gd name="T23" fmla="*/ 2147482474 h 198"/>
                <a:gd name="T24" fmla="*/ 2147482124 w 518"/>
                <a:gd name="T25" fmla="*/ 2147482474 h 198"/>
                <a:gd name="T26" fmla="*/ 2147482124 w 518"/>
                <a:gd name="T27" fmla="*/ 2147482474 h 198"/>
                <a:gd name="T28" fmla="*/ 2147482124 w 518"/>
                <a:gd name="T29" fmla="*/ 2147482474 h 198"/>
                <a:gd name="T30" fmla="*/ 2147482124 w 518"/>
                <a:gd name="T31" fmla="*/ 2147482474 h 198"/>
                <a:gd name="T32" fmla="*/ 2147482124 w 518"/>
                <a:gd name="T33" fmla="*/ 2147482474 h 198"/>
                <a:gd name="T34" fmla="*/ 2147482124 w 518"/>
                <a:gd name="T35" fmla="*/ 2147482474 h 198"/>
                <a:gd name="T36" fmla="*/ 2147482124 w 518"/>
                <a:gd name="T37" fmla="*/ 2147482474 h 198"/>
                <a:gd name="T38" fmla="*/ 2147482124 w 518"/>
                <a:gd name="T39" fmla="*/ 2147482474 h 198"/>
                <a:gd name="T40" fmla="*/ 2147482124 w 518"/>
                <a:gd name="T41" fmla="*/ 2147482474 h 198"/>
                <a:gd name="T42" fmla="*/ 2147482124 w 518"/>
                <a:gd name="T43" fmla="*/ 2147482474 h 198"/>
                <a:gd name="T44" fmla="*/ 2147482124 w 518"/>
                <a:gd name="T45" fmla="*/ 2147482474 h 198"/>
                <a:gd name="T46" fmla="*/ 2147482124 w 518"/>
                <a:gd name="T47" fmla="*/ 2147482474 h 198"/>
                <a:gd name="T48" fmla="*/ 2147482124 w 518"/>
                <a:gd name="T49" fmla="*/ 2147482474 h 198"/>
                <a:gd name="T50" fmla="*/ 2147482124 w 518"/>
                <a:gd name="T51" fmla="*/ 2147482474 h 198"/>
                <a:gd name="T52" fmla="*/ 2147482124 w 518"/>
                <a:gd name="T53" fmla="*/ 2147482474 h 198"/>
                <a:gd name="T54" fmla="*/ 2147482124 w 518"/>
                <a:gd name="T55" fmla="*/ 2147482474 h 198"/>
                <a:gd name="T56" fmla="*/ 2147482124 w 518"/>
                <a:gd name="T57" fmla="*/ 2147482474 h 198"/>
                <a:gd name="T58" fmla="*/ 2147482124 w 518"/>
                <a:gd name="T59" fmla="*/ 2147482474 h 198"/>
                <a:gd name="T60" fmla="*/ 2147482124 w 518"/>
                <a:gd name="T61" fmla="*/ 2147482474 h 198"/>
                <a:gd name="T62" fmla="*/ 2147482124 w 518"/>
                <a:gd name="T63" fmla="*/ 2147482474 h 198"/>
                <a:gd name="T64" fmla="*/ 2147482124 w 518"/>
                <a:gd name="T65" fmla="*/ 2147482474 h 198"/>
                <a:gd name="T66" fmla="*/ 2147482124 w 518"/>
                <a:gd name="T67" fmla="*/ 2147482474 h 198"/>
                <a:gd name="T68" fmla="*/ 2147482124 w 518"/>
                <a:gd name="T69" fmla="*/ 2147482474 h 198"/>
                <a:gd name="T70" fmla="*/ 2147482124 w 518"/>
                <a:gd name="T71" fmla="*/ 2147482474 h 198"/>
                <a:gd name="T72" fmla="*/ 2147482124 w 518"/>
                <a:gd name="T73" fmla="*/ 2147482474 h 198"/>
                <a:gd name="T74" fmla="*/ 2147482124 w 518"/>
                <a:gd name="T75" fmla="*/ 2147482474 h 198"/>
                <a:gd name="T76" fmla="*/ 2147482124 w 518"/>
                <a:gd name="T77" fmla="*/ 2147482474 h 198"/>
                <a:gd name="T78" fmla="*/ 2147482124 w 518"/>
                <a:gd name="T79" fmla="*/ 2147482474 h 198"/>
                <a:gd name="T80" fmla="*/ 2147482124 w 518"/>
                <a:gd name="T81" fmla="*/ 2147482474 h 198"/>
                <a:gd name="T82" fmla="*/ 2147482124 w 518"/>
                <a:gd name="T83" fmla="*/ 2147482474 h 198"/>
                <a:gd name="T84" fmla="*/ 2147482124 w 518"/>
                <a:gd name="T85" fmla="*/ 2147482474 h 198"/>
                <a:gd name="T86" fmla="*/ 2147482124 w 518"/>
                <a:gd name="T87" fmla="*/ 2147482474 h 198"/>
                <a:gd name="T88" fmla="*/ 2147482124 w 518"/>
                <a:gd name="T89" fmla="*/ 2147482474 h 198"/>
                <a:gd name="T90" fmla="*/ 2147482124 w 518"/>
                <a:gd name="T91" fmla="*/ 2147482474 h 198"/>
                <a:gd name="T92" fmla="*/ 2147482124 w 518"/>
                <a:gd name="T93" fmla="*/ 2147482474 h 198"/>
                <a:gd name="T94" fmla="*/ 2147482124 w 518"/>
                <a:gd name="T95" fmla="*/ 2147482474 h 198"/>
                <a:gd name="T96" fmla="*/ 2147482124 w 518"/>
                <a:gd name="T97" fmla="*/ 2147482474 h 198"/>
                <a:gd name="T98" fmla="*/ 2147482124 w 518"/>
                <a:gd name="T99" fmla="*/ 0 h 198"/>
                <a:gd name="T100" fmla="*/ 2147482124 w 518"/>
                <a:gd name="T101" fmla="*/ 2147482474 h 198"/>
                <a:gd name="T102" fmla="*/ 2147482124 w 518"/>
                <a:gd name="T103" fmla="*/ 2147482474 h 198"/>
                <a:gd name="T104" fmla="*/ 2147482124 w 518"/>
                <a:gd name="T105" fmla="*/ 2147482474 h 198"/>
                <a:gd name="T106" fmla="*/ 2147482124 w 518"/>
                <a:gd name="T107" fmla="*/ 2147482474 h 198"/>
                <a:gd name="T108" fmla="*/ 2147482124 w 518"/>
                <a:gd name="T109" fmla="*/ 2147482474 h 198"/>
                <a:gd name="T110" fmla="*/ 2147482124 w 518"/>
                <a:gd name="T111" fmla="*/ 2147482474 h 198"/>
                <a:gd name="T112" fmla="*/ 2147482124 w 518"/>
                <a:gd name="T113" fmla="*/ 2147482474 h 198"/>
                <a:gd name="T114" fmla="*/ 2147482124 w 518"/>
                <a:gd name="T115" fmla="*/ 2147482474 h 198"/>
                <a:gd name="T116" fmla="*/ 2147482124 w 518"/>
                <a:gd name="T117" fmla="*/ 2147482474 h 198"/>
                <a:gd name="T118" fmla="*/ 2147482124 w 518"/>
                <a:gd name="T119" fmla="*/ 2147482474 h 198"/>
                <a:gd name="T120" fmla="*/ 2147482124 w 518"/>
                <a:gd name="T121" fmla="*/ 2147482474 h 198"/>
                <a:gd name="T122" fmla="*/ 2147482124 w 518"/>
                <a:gd name="T123" fmla="*/ 2147482474 h 198"/>
                <a:gd name="T124" fmla="*/ 0 w 518"/>
                <a:gd name="T125" fmla="*/ 2147482474 h 19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8"/>
                <a:gd name="T190" fmla="*/ 0 h 198"/>
                <a:gd name="T191" fmla="*/ 518 w 518"/>
                <a:gd name="T192" fmla="*/ 198 h 19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8" h="198">
                  <a:moveTo>
                    <a:pt x="0" y="52"/>
                  </a:moveTo>
                  <a:lnTo>
                    <a:pt x="4" y="60"/>
                  </a:lnTo>
                  <a:lnTo>
                    <a:pt x="8" y="64"/>
                  </a:lnTo>
                  <a:lnTo>
                    <a:pt x="14" y="68"/>
                  </a:lnTo>
                  <a:lnTo>
                    <a:pt x="22" y="70"/>
                  </a:lnTo>
                  <a:lnTo>
                    <a:pt x="36" y="76"/>
                  </a:lnTo>
                  <a:lnTo>
                    <a:pt x="44" y="78"/>
                  </a:lnTo>
                  <a:lnTo>
                    <a:pt x="52" y="82"/>
                  </a:lnTo>
                  <a:lnTo>
                    <a:pt x="64" y="92"/>
                  </a:lnTo>
                  <a:lnTo>
                    <a:pt x="70" y="98"/>
                  </a:lnTo>
                  <a:lnTo>
                    <a:pt x="74" y="106"/>
                  </a:lnTo>
                  <a:lnTo>
                    <a:pt x="78" y="122"/>
                  </a:lnTo>
                  <a:lnTo>
                    <a:pt x="82" y="128"/>
                  </a:lnTo>
                  <a:lnTo>
                    <a:pt x="86" y="134"/>
                  </a:lnTo>
                  <a:lnTo>
                    <a:pt x="118" y="134"/>
                  </a:lnTo>
                  <a:lnTo>
                    <a:pt x="128" y="138"/>
                  </a:lnTo>
                  <a:lnTo>
                    <a:pt x="138" y="142"/>
                  </a:lnTo>
                  <a:lnTo>
                    <a:pt x="148" y="144"/>
                  </a:lnTo>
                  <a:lnTo>
                    <a:pt x="158" y="150"/>
                  </a:lnTo>
                  <a:lnTo>
                    <a:pt x="168" y="156"/>
                  </a:lnTo>
                  <a:lnTo>
                    <a:pt x="176" y="164"/>
                  </a:lnTo>
                  <a:lnTo>
                    <a:pt x="186" y="172"/>
                  </a:lnTo>
                  <a:lnTo>
                    <a:pt x="194" y="178"/>
                  </a:lnTo>
                  <a:lnTo>
                    <a:pt x="230" y="178"/>
                  </a:lnTo>
                  <a:lnTo>
                    <a:pt x="230" y="180"/>
                  </a:lnTo>
                  <a:lnTo>
                    <a:pt x="278" y="180"/>
                  </a:lnTo>
                  <a:lnTo>
                    <a:pt x="288" y="186"/>
                  </a:lnTo>
                  <a:lnTo>
                    <a:pt x="302" y="192"/>
                  </a:lnTo>
                  <a:lnTo>
                    <a:pt x="318" y="196"/>
                  </a:lnTo>
                  <a:lnTo>
                    <a:pt x="334" y="198"/>
                  </a:lnTo>
                  <a:lnTo>
                    <a:pt x="342" y="196"/>
                  </a:lnTo>
                  <a:lnTo>
                    <a:pt x="348" y="192"/>
                  </a:lnTo>
                  <a:lnTo>
                    <a:pt x="358" y="184"/>
                  </a:lnTo>
                  <a:lnTo>
                    <a:pt x="390" y="184"/>
                  </a:lnTo>
                  <a:lnTo>
                    <a:pt x="402" y="180"/>
                  </a:lnTo>
                  <a:lnTo>
                    <a:pt x="412" y="174"/>
                  </a:lnTo>
                  <a:lnTo>
                    <a:pt x="422" y="166"/>
                  </a:lnTo>
                  <a:lnTo>
                    <a:pt x="426" y="160"/>
                  </a:lnTo>
                  <a:lnTo>
                    <a:pt x="426" y="156"/>
                  </a:lnTo>
                  <a:lnTo>
                    <a:pt x="426" y="152"/>
                  </a:lnTo>
                  <a:lnTo>
                    <a:pt x="424" y="150"/>
                  </a:lnTo>
                  <a:lnTo>
                    <a:pt x="418" y="148"/>
                  </a:lnTo>
                  <a:lnTo>
                    <a:pt x="412" y="144"/>
                  </a:lnTo>
                  <a:lnTo>
                    <a:pt x="410" y="142"/>
                  </a:lnTo>
                  <a:lnTo>
                    <a:pt x="410" y="138"/>
                  </a:lnTo>
                  <a:lnTo>
                    <a:pt x="412" y="134"/>
                  </a:lnTo>
                  <a:lnTo>
                    <a:pt x="416" y="132"/>
                  </a:lnTo>
                  <a:lnTo>
                    <a:pt x="420" y="132"/>
                  </a:lnTo>
                  <a:lnTo>
                    <a:pt x="424" y="134"/>
                  </a:lnTo>
                  <a:lnTo>
                    <a:pt x="428" y="136"/>
                  </a:lnTo>
                  <a:lnTo>
                    <a:pt x="434" y="136"/>
                  </a:lnTo>
                  <a:lnTo>
                    <a:pt x="440" y="134"/>
                  </a:lnTo>
                  <a:lnTo>
                    <a:pt x="446" y="132"/>
                  </a:lnTo>
                  <a:lnTo>
                    <a:pt x="450" y="128"/>
                  </a:lnTo>
                  <a:lnTo>
                    <a:pt x="454" y="126"/>
                  </a:lnTo>
                  <a:lnTo>
                    <a:pt x="464" y="124"/>
                  </a:lnTo>
                  <a:lnTo>
                    <a:pt x="468" y="124"/>
                  </a:lnTo>
                  <a:lnTo>
                    <a:pt x="472" y="122"/>
                  </a:lnTo>
                  <a:lnTo>
                    <a:pt x="472" y="116"/>
                  </a:lnTo>
                  <a:lnTo>
                    <a:pt x="474" y="112"/>
                  </a:lnTo>
                  <a:lnTo>
                    <a:pt x="474" y="108"/>
                  </a:lnTo>
                  <a:lnTo>
                    <a:pt x="478" y="104"/>
                  </a:lnTo>
                  <a:lnTo>
                    <a:pt x="496" y="102"/>
                  </a:lnTo>
                  <a:lnTo>
                    <a:pt x="518" y="100"/>
                  </a:lnTo>
                  <a:lnTo>
                    <a:pt x="512" y="92"/>
                  </a:lnTo>
                  <a:lnTo>
                    <a:pt x="502" y="84"/>
                  </a:lnTo>
                  <a:lnTo>
                    <a:pt x="492" y="78"/>
                  </a:lnTo>
                  <a:lnTo>
                    <a:pt x="482" y="76"/>
                  </a:lnTo>
                  <a:lnTo>
                    <a:pt x="474" y="78"/>
                  </a:lnTo>
                  <a:lnTo>
                    <a:pt x="466" y="80"/>
                  </a:lnTo>
                  <a:lnTo>
                    <a:pt x="446" y="80"/>
                  </a:lnTo>
                  <a:lnTo>
                    <a:pt x="440" y="80"/>
                  </a:lnTo>
                  <a:lnTo>
                    <a:pt x="438" y="76"/>
                  </a:lnTo>
                  <a:lnTo>
                    <a:pt x="434" y="72"/>
                  </a:lnTo>
                  <a:lnTo>
                    <a:pt x="434" y="66"/>
                  </a:lnTo>
                  <a:lnTo>
                    <a:pt x="432" y="42"/>
                  </a:lnTo>
                  <a:lnTo>
                    <a:pt x="412" y="34"/>
                  </a:lnTo>
                  <a:lnTo>
                    <a:pt x="402" y="32"/>
                  </a:lnTo>
                  <a:lnTo>
                    <a:pt x="396" y="32"/>
                  </a:lnTo>
                  <a:lnTo>
                    <a:pt x="388" y="32"/>
                  </a:lnTo>
                  <a:lnTo>
                    <a:pt x="382" y="34"/>
                  </a:lnTo>
                  <a:lnTo>
                    <a:pt x="370" y="42"/>
                  </a:lnTo>
                  <a:lnTo>
                    <a:pt x="358" y="50"/>
                  </a:lnTo>
                  <a:lnTo>
                    <a:pt x="350" y="52"/>
                  </a:lnTo>
                  <a:lnTo>
                    <a:pt x="342" y="52"/>
                  </a:lnTo>
                  <a:lnTo>
                    <a:pt x="326" y="50"/>
                  </a:lnTo>
                  <a:lnTo>
                    <a:pt x="312" y="48"/>
                  </a:lnTo>
                  <a:lnTo>
                    <a:pt x="284" y="36"/>
                  </a:lnTo>
                  <a:lnTo>
                    <a:pt x="272" y="30"/>
                  </a:lnTo>
                  <a:lnTo>
                    <a:pt x="258" y="28"/>
                  </a:lnTo>
                  <a:lnTo>
                    <a:pt x="244" y="26"/>
                  </a:lnTo>
                  <a:lnTo>
                    <a:pt x="228" y="28"/>
                  </a:lnTo>
                  <a:lnTo>
                    <a:pt x="220" y="30"/>
                  </a:lnTo>
                  <a:lnTo>
                    <a:pt x="214" y="28"/>
                  </a:lnTo>
                  <a:lnTo>
                    <a:pt x="210" y="26"/>
                  </a:lnTo>
                  <a:lnTo>
                    <a:pt x="206" y="22"/>
                  </a:lnTo>
                  <a:lnTo>
                    <a:pt x="200" y="14"/>
                  </a:lnTo>
                  <a:lnTo>
                    <a:pt x="194" y="8"/>
                  </a:lnTo>
                  <a:lnTo>
                    <a:pt x="184" y="4"/>
                  </a:lnTo>
                  <a:lnTo>
                    <a:pt x="164" y="0"/>
                  </a:lnTo>
                  <a:lnTo>
                    <a:pt x="144" y="0"/>
                  </a:lnTo>
                  <a:lnTo>
                    <a:pt x="138" y="2"/>
                  </a:lnTo>
                  <a:lnTo>
                    <a:pt x="136" y="2"/>
                  </a:lnTo>
                  <a:lnTo>
                    <a:pt x="134" y="4"/>
                  </a:lnTo>
                  <a:lnTo>
                    <a:pt x="136" y="8"/>
                  </a:lnTo>
                  <a:lnTo>
                    <a:pt x="138" y="12"/>
                  </a:lnTo>
                  <a:lnTo>
                    <a:pt x="142" y="18"/>
                  </a:lnTo>
                  <a:lnTo>
                    <a:pt x="148" y="24"/>
                  </a:lnTo>
                  <a:lnTo>
                    <a:pt x="150" y="28"/>
                  </a:lnTo>
                  <a:lnTo>
                    <a:pt x="150" y="32"/>
                  </a:lnTo>
                  <a:lnTo>
                    <a:pt x="148" y="36"/>
                  </a:lnTo>
                  <a:lnTo>
                    <a:pt x="144" y="38"/>
                  </a:lnTo>
                  <a:lnTo>
                    <a:pt x="140" y="40"/>
                  </a:lnTo>
                  <a:lnTo>
                    <a:pt x="134" y="40"/>
                  </a:lnTo>
                  <a:lnTo>
                    <a:pt x="122" y="40"/>
                  </a:lnTo>
                  <a:lnTo>
                    <a:pt x="112" y="38"/>
                  </a:lnTo>
                  <a:lnTo>
                    <a:pt x="92" y="32"/>
                  </a:lnTo>
                  <a:lnTo>
                    <a:pt x="74" y="26"/>
                  </a:lnTo>
                  <a:lnTo>
                    <a:pt x="66" y="24"/>
                  </a:lnTo>
                  <a:lnTo>
                    <a:pt x="58" y="22"/>
                  </a:lnTo>
                  <a:lnTo>
                    <a:pt x="50" y="24"/>
                  </a:lnTo>
                  <a:lnTo>
                    <a:pt x="42" y="26"/>
                  </a:lnTo>
                  <a:lnTo>
                    <a:pt x="26" y="32"/>
                  </a:lnTo>
                  <a:lnTo>
                    <a:pt x="12" y="44"/>
                  </a:lnTo>
                  <a:lnTo>
                    <a:pt x="0" y="54"/>
                  </a:lnTo>
                  <a:lnTo>
                    <a:pt x="0" y="52"/>
                  </a:lnTo>
                  <a:close/>
                </a:path>
              </a:pathLst>
            </a:custGeom>
            <a:solidFill>
              <a:srgbClr val="C0C0C0"/>
            </a:solidFill>
            <a:ln w="12700">
              <a:solidFill>
                <a:schemeClr val="bg1"/>
              </a:solidFill>
              <a:round/>
              <a:headEnd/>
              <a:tailEnd/>
            </a:ln>
          </p:spPr>
          <p:txBody>
            <a:bodyPr/>
            <a:lstStyle/>
            <a:p>
              <a:endParaRPr lang="en-GB"/>
            </a:p>
          </p:txBody>
        </p:sp>
        <p:sp>
          <p:nvSpPr>
            <p:cNvPr id="55652" name="Freeform 69"/>
            <p:cNvSpPr>
              <a:spLocks/>
            </p:cNvSpPr>
            <p:nvPr/>
          </p:nvSpPr>
          <p:spPr bwMode="auto">
            <a:xfrm>
              <a:off x="3108" y="1693"/>
              <a:ext cx="102" cy="96"/>
            </a:xfrm>
            <a:custGeom>
              <a:avLst/>
              <a:gdLst>
                <a:gd name="T0" fmla="*/ 0 w 102"/>
                <a:gd name="T1" fmla="*/ 2147482453 h 96"/>
                <a:gd name="T2" fmla="*/ 2147482493 w 102"/>
                <a:gd name="T3" fmla="*/ 2147482453 h 96"/>
                <a:gd name="T4" fmla="*/ 2147482493 w 102"/>
                <a:gd name="T5" fmla="*/ 2147482453 h 96"/>
                <a:gd name="T6" fmla="*/ 2147482493 w 102"/>
                <a:gd name="T7" fmla="*/ 2147482453 h 96"/>
                <a:gd name="T8" fmla="*/ 2147482493 w 102"/>
                <a:gd name="T9" fmla="*/ 2147482453 h 96"/>
                <a:gd name="T10" fmla="*/ 2147482493 w 102"/>
                <a:gd name="T11" fmla="*/ 2147482453 h 96"/>
                <a:gd name="T12" fmla="*/ 2147482493 w 102"/>
                <a:gd name="T13" fmla="*/ 2147482453 h 96"/>
                <a:gd name="T14" fmla="*/ 2147482493 w 102"/>
                <a:gd name="T15" fmla="*/ 2147482453 h 96"/>
                <a:gd name="T16" fmla="*/ 2147482493 w 102"/>
                <a:gd name="T17" fmla="*/ 2147482453 h 96"/>
                <a:gd name="T18" fmla="*/ 2147482493 w 102"/>
                <a:gd name="T19" fmla="*/ 2147482453 h 96"/>
                <a:gd name="T20" fmla="*/ 2147482493 w 102"/>
                <a:gd name="T21" fmla="*/ 2147482453 h 96"/>
                <a:gd name="T22" fmla="*/ 2147482493 w 102"/>
                <a:gd name="T23" fmla="*/ 2147482453 h 96"/>
                <a:gd name="T24" fmla="*/ 2147482493 w 102"/>
                <a:gd name="T25" fmla="*/ 2147482453 h 96"/>
                <a:gd name="T26" fmla="*/ 2147482493 w 102"/>
                <a:gd name="T27" fmla="*/ 2147482453 h 96"/>
                <a:gd name="T28" fmla="*/ 2147482493 w 102"/>
                <a:gd name="T29" fmla="*/ 2147482453 h 96"/>
                <a:gd name="T30" fmla="*/ 2147482493 w 102"/>
                <a:gd name="T31" fmla="*/ 2147482453 h 96"/>
                <a:gd name="T32" fmla="*/ 2147482493 w 102"/>
                <a:gd name="T33" fmla="*/ 0 h 96"/>
                <a:gd name="T34" fmla="*/ 2147482493 w 102"/>
                <a:gd name="T35" fmla="*/ 2147482453 h 96"/>
                <a:gd name="T36" fmla="*/ 2147482493 w 102"/>
                <a:gd name="T37" fmla="*/ 2147482453 h 96"/>
                <a:gd name="T38" fmla="*/ 2147482493 w 102"/>
                <a:gd name="T39" fmla="*/ 2147482453 h 96"/>
                <a:gd name="T40" fmla="*/ 2147482493 w 102"/>
                <a:gd name="T41" fmla="*/ 2147482453 h 96"/>
                <a:gd name="T42" fmla="*/ 2147482493 w 102"/>
                <a:gd name="T43" fmla="*/ 2147482453 h 96"/>
                <a:gd name="T44" fmla="*/ 2147482493 w 102"/>
                <a:gd name="T45" fmla="*/ 2147482453 h 96"/>
                <a:gd name="T46" fmla="*/ 2147482493 w 102"/>
                <a:gd name="T47" fmla="*/ 2147482453 h 96"/>
                <a:gd name="T48" fmla="*/ 2147482493 w 102"/>
                <a:gd name="T49" fmla="*/ 2147482453 h 96"/>
                <a:gd name="T50" fmla="*/ 2147482493 w 102"/>
                <a:gd name="T51" fmla="*/ 2147482453 h 96"/>
                <a:gd name="T52" fmla="*/ 2147482493 w 102"/>
                <a:gd name="T53" fmla="*/ 2147482453 h 96"/>
                <a:gd name="T54" fmla="*/ 2147482493 w 102"/>
                <a:gd name="T55" fmla="*/ 2147482453 h 96"/>
                <a:gd name="T56" fmla="*/ 2147482493 w 102"/>
                <a:gd name="T57" fmla="*/ 2147482453 h 96"/>
                <a:gd name="T58" fmla="*/ 2147482493 w 102"/>
                <a:gd name="T59" fmla="*/ 2147482453 h 96"/>
                <a:gd name="T60" fmla="*/ 2147482493 w 102"/>
                <a:gd name="T61" fmla="*/ 2147482453 h 96"/>
                <a:gd name="T62" fmla="*/ 2147482493 w 102"/>
                <a:gd name="T63" fmla="*/ 2147482453 h 96"/>
                <a:gd name="T64" fmla="*/ 2147482493 w 102"/>
                <a:gd name="T65" fmla="*/ 2147482453 h 96"/>
                <a:gd name="T66" fmla="*/ 2147482493 w 102"/>
                <a:gd name="T67" fmla="*/ 2147482453 h 96"/>
                <a:gd name="T68" fmla="*/ 2147482493 w 102"/>
                <a:gd name="T69" fmla="*/ 2147482453 h 96"/>
                <a:gd name="T70" fmla="*/ 2147482493 w 102"/>
                <a:gd name="T71" fmla="*/ 2147482453 h 96"/>
                <a:gd name="T72" fmla="*/ 2147482493 w 102"/>
                <a:gd name="T73" fmla="*/ 2147482453 h 96"/>
                <a:gd name="T74" fmla="*/ 2147482493 w 102"/>
                <a:gd name="T75" fmla="*/ 2147482453 h 96"/>
                <a:gd name="T76" fmla="*/ 2147482493 w 102"/>
                <a:gd name="T77" fmla="*/ 2147482453 h 96"/>
                <a:gd name="T78" fmla="*/ 2147482493 w 102"/>
                <a:gd name="T79" fmla="*/ 2147482453 h 96"/>
                <a:gd name="T80" fmla="*/ 2147482493 w 102"/>
                <a:gd name="T81" fmla="*/ 2147482453 h 96"/>
                <a:gd name="T82" fmla="*/ 2147482493 w 102"/>
                <a:gd name="T83" fmla="*/ 2147482453 h 96"/>
                <a:gd name="T84" fmla="*/ 2147482493 w 102"/>
                <a:gd name="T85" fmla="*/ 2147482453 h 96"/>
                <a:gd name="T86" fmla="*/ 2147482493 w 102"/>
                <a:gd name="T87" fmla="*/ 2147482453 h 96"/>
                <a:gd name="T88" fmla="*/ 0 w 102"/>
                <a:gd name="T89" fmla="*/ 2147482453 h 96"/>
                <a:gd name="T90" fmla="*/ 0 w 102"/>
                <a:gd name="T91" fmla="*/ 2147482453 h 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2"/>
                <a:gd name="T139" fmla="*/ 0 h 96"/>
                <a:gd name="T140" fmla="*/ 102 w 102"/>
                <a:gd name="T141" fmla="*/ 96 h 9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2" h="96">
                  <a:moveTo>
                    <a:pt x="0" y="88"/>
                  </a:moveTo>
                  <a:lnTo>
                    <a:pt x="10" y="92"/>
                  </a:lnTo>
                  <a:lnTo>
                    <a:pt x="16" y="96"/>
                  </a:lnTo>
                  <a:lnTo>
                    <a:pt x="20" y="96"/>
                  </a:lnTo>
                  <a:lnTo>
                    <a:pt x="22" y="96"/>
                  </a:lnTo>
                  <a:lnTo>
                    <a:pt x="86" y="58"/>
                  </a:lnTo>
                  <a:lnTo>
                    <a:pt x="86" y="50"/>
                  </a:lnTo>
                  <a:lnTo>
                    <a:pt x="86" y="44"/>
                  </a:lnTo>
                  <a:lnTo>
                    <a:pt x="88" y="38"/>
                  </a:lnTo>
                  <a:lnTo>
                    <a:pt x="90" y="30"/>
                  </a:lnTo>
                  <a:lnTo>
                    <a:pt x="88" y="28"/>
                  </a:lnTo>
                  <a:lnTo>
                    <a:pt x="86" y="24"/>
                  </a:lnTo>
                  <a:lnTo>
                    <a:pt x="88" y="18"/>
                  </a:lnTo>
                  <a:lnTo>
                    <a:pt x="90" y="16"/>
                  </a:lnTo>
                  <a:lnTo>
                    <a:pt x="94" y="16"/>
                  </a:lnTo>
                  <a:lnTo>
                    <a:pt x="102" y="6"/>
                  </a:lnTo>
                  <a:lnTo>
                    <a:pt x="102" y="0"/>
                  </a:lnTo>
                  <a:lnTo>
                    <a:pt x="92" y="4"/>
                  </a:lnTo>
                  <a:lnTo>
                    <a:pt x="80" y="6"/>
                  </a:lnTo>
                  <a:lnTo>
                    <a:pt x="74" y="4"/>
                  </a:lnTo>
                  <a:lnTo>
                    <a:pt x="70" y="4"/>
                  </a:lnTo>
                  <a:lnTo>
                    <a:pt x="66" y="6"/>
                  </a:lnTo>
                  <a:lnTo>
                    <a:pt x="60" y="10"/>
                  </a:lnTo>
                  <a:lnTo>
                    <a:pt x="56" y="12"/>
                  </a:lnTo>
                  <a:lnTo>
                    <a:pt x="50" y="12"/>
                  </a:lnTo>
                  <a:lnTo>
                    <a:pt x="44" y="10"/>
                  </a:lnTo>
                  <a:lnTo>
                    <a:pt x="38" y="8"/>
                  </a:lnTo>
                  <a:lnTo>
                    <a:pt x="32" y="10"/>
                  </a:lnTo>
                  <a:lnTo>
                    <a:pt x="26" y="12"/>
                  </a:lnTo>
                  <a:lnTo>
                    <a:pt x="18" y="10"/>
                  </a:lnTo>
                  <a:lnTo>
                    <a:pt x="14" y="10"/>
                  </a:lnTo>
                  <a:lnTo>
                    <a:pt x="12" y="6"/>
                  </a:lnTo>
                  <a:lnTo>
                    <a:pt x="8" y="6"/>
                  </a:lnTo>
                  <a:lnTo>
                    <a:pt x="8" y="24"/>
                  </a:lnTo>
                  <a:lnTo>
                    <a:pt x="2" y="26"/>
                  </a:lnTo>
                  <a:lnTo>
                    <a:pt x="4" y="32"/>
                  </a:lnTo>
                  <a:lnTo>
                    <a:pt x="2" y="50"/>
                  </a:lnTo>
                  <a:lnTo>
                    <a:pt x="14" y="54"/>
                  </a:lnTo>
                  <a:lnTo>
                    <a:pt x="10" y="64"/>
                  </a:lnTo>
                  <a:lnTo>
                    <a:pt x="6" y="66"/>
                  </a:lnTo>
                  <a:lnTo>
                    <a:pt x="2" y="66"/>
                  </a:lnTo>
                  <a:lnTo>
                    <a:pt x="4" y="70"/>
                  </a:lnTo>
                  <a:lnTo>
                    <a:pt x="6" y="72"/>
                  </a:lnTo>
                  <a:lnTo>
                    <a:pt x="4" y="78"/>
                  </a:lnTo>
                  <a:lnTo>
                    <a:pt x="0" y="82"/>
                  </a:lnTo>
                  <a:lnTo>
                    <a:pt x="0" y="88"/>
                  </a:lnTo>
                  <a:close/>
                </a:path>
              </a:pathLst>
            </a:custGeom>
            <a:solidFill>
              <a:srgbClr val="C0C0C0"/>
            </a:solidFill>
            <a:ln w="12700">
              <a:solidFill>
                <a:schemeClr val="bg1"/>
              </a:solidFill>
              <a:round/>
              <a:headEnd/>
              <a:tailEnd/>
            </a:ln>
          </p:spPr>
          <p:txBody>
            <a:bodyPr/>
            <a:lstStyle/>
            <a:p>
              <a:endParaRPr lang="en-GB"/>
            </a:p>
          </p:txBody>
        </p:sp>
        <p:sp>
          <p:nvSpPr>
            <p:cNvPr id="55653" name="Freeform 70"/>
            <p:cNvSpPr>
              <a:spLocks/>
            </p:cNvSpPr>
            <p:nvPr/>
          </p:nvSpPr>
          <p:spPr bwMode="auto">
            <a:xfrm>
              <a:off x="3162" y="1691"/>
              <a:ext cx="166" cy="162"/>
            </a:xfrm>
            <a:custGeom>
              <a:avLst/>
              <a:gdLst>
                <a:gd name="T0" fmla="*/ 2147482346 w 166"/>
                <a:gd name="T1" fmla="*/ 2147482327 h 162"/>
                <a:gd name="T2" fmla="*/ 2147482346 w 166"/>
                <a:gd name="T3" fmla="*/ 2147482327 h 162"/>
                <a:gd name="T4" fmla="*/ 2147482346 w 166"/>
                <a:gd name="T5" fmla="*/ 0 h 162"/>
                <a:gd name="T6" fmla="*/ 2147482346 w 166"/>
                <a:gd name="T7" fmla="*/ 2147482327 h 162"/>
                <a:gd name="T8" fmla="*/ 2147482346 w 166"/>
                <a:gd name="T9" fmla="*/ 2147482327 h 162"/>
                <a:gd name="T10" fmla="*/ 2147482346 w 166"/>
                <a:gd name="T11" fmla="*/ 2147482327 h 162"/>
                <a:gd name="T12" fmla="*/ 2147482346 w 166"/>
                <a:gd name="T13" fmla="*/ 2147482327 h 162"/>
                <a:gd name="T14" fmla="*/ 2147482346 w 166"/>
                <a:gd name="T15" fmla="*/ 2147482327 h 162"/>
                <a:gd name="T16" fmla="*/ 2147482346 w 166"/>
                <a:gd name="T17" fmla="*/ 2147482327 h 162"/>
                <a:gd name="T18" fmla="*/ 2147482346 w 166"/>
                <a:gd name="T19" fmla="*/ 2147482327 h 162"/>
                <a:gd name="T20" fmla="*/ 2147482346 w 166"/>
                <a:gd name="T21" fmla="*/ 2147482327 h 162"/>
                <a:gd name="T22" fmla="*/ 2147482346 w 166"/>
                <a:gd name="T23" fmla="*/ 2147482327 h 162"/>
                <a:gd name="T24" fmla="*/ 2147482346 w 166"/>
                <a:gd name="T25" fmla="*/ 2147482327 h 162"/>
                <a:gd name="T26" fmla="*/ 2147482346 w 166"/>
                <a:gd name="T27" fmla="*/ 2147482327 h 162"/>
                <a:gd name="T28" fmla="*/ 2147482346 w 166"/>
                <a:gd name="T29" fmla="*/ 2147482327 h 162"/>
                <a:gd name="T30" fmla="*/ 2147482346 w 166"/>
                <a:gd name="T31" fmla="*/ 2147482327 h 162"/>
                <a:gd name="T32" fmla="*/ 2147482346 w 166"/>
                <a:gd name="T33" fmla="*/ 2147482327 h 162"/>
                <a:gd name="T34" fmla="*/ 2147482346 w 166"/>
                <a:gd name="T35" fmla="*/ 2147482327 h 162"/>
                <a:gd name="T36" fmla="*/ 2147482346 w 166"/>
                <a:gd name="T37" fmla="*/ 2147482327 h 162"/>
                <a:gd name="T38" fmla="*/ 2147482346 w 166"/>
                <a:gd name="T39" fmla="*/ 2147482327 h 162"/>
                <a:gd name="T40" fmla="*/ 2147482346 w 166"/>
                <a:gd name="T41" fmla="*/ 2147482327 h 162"/>
                <a:gd name="T42" fmla="*/ 2147482346 w 166"/>
                <a:gd name="T43" fmla="*/ 2147482327 h 162"/>
                <a:gd name="T44" fmla="*/ 2147482346 w 166"/>
                <a:gd name="T45" fmla="*/ 2147482327 h 162"/>
                <a:gd name="T46" fmla="*/ 2147482346 w 166"/>
                <a:gd name="T47" fmla="*/ 2147482327 h 162"/>
                <a:gd name="T48" fmla="*/ 2147482346 w 166"/>
                <a:gd name="T49" fmla="*/ 2147482327 h 162"/>
                <a:gd name="T50" fmla="*/ 2147482346 w 166"/>
                <a:gd name="T51" fmla="*/ 2147482327 h 162"/>
                <a:gd name="T52" fmla="*/ 2147482346 w 166"/>
                <a:gd name="T53" fmla="*/ 2147482327 h 162"/>
                <a:gd name="T54" fmla="*/ 2147482346 w 166"/>
                <a:gd name="T55" fmla="*/ 2147482327 h 162"/>
                <a:gd name="T56" fmla="*/ 2147482346 w 166"/>
                <a:gd name="T57" fmla="*/ 2147482327 h 162"/>
                <a:gd name="T58" fmla="*/ 2147482346 w 166"/>
                <a:gd name="T59" fmla="*/ 2147482327 h 162"/>
                <a:gd name="T60" fmla="*/ 2147482346 w 166"/>
                <a:gd name="T61" fmla="*/ 2147482327 h 162"/>
                <a:gd name="T62" fmla="*/ 2147482346 w 166"/>
                <a:gd name="T63" fmla="*/ 2147482327 h 162"/>
                <a:gd name="T64" fmla="*/ 2147482346 w 166"/>
                <a:gd name="T65" fmla="*/ 2147482327 h 162"/>
                <a:gd name="T66" fmla="*/ 2147482346 w 166"/>
                <a:gd name="T67" fmla="*/ 2147482327 h 162"/>
                <a:gd name="T68" fmla="*/ 2147482346 w 166"/>
                <a:gd name="T69" fmla="*/ 2147482327 h 162"/>
                <a:gd name="T70" fmla="*/ 2147482346 w 166"/>
                <a:gd name="T71" fmla="*/ 2147482327 h 162"/>
                <a:gd name="T72" fmla="*/ 2147482346 w 166"/>
                <a:gd name="T73" fmla="*/ 2147482327 h 162"/>
                <a:gd name="T74" fmla="*/ 2147482346 w 166"/>
                <a:gd name="T75" fmla="*/ 2147482327 h 162"/>
                <a:gd name="T76" fmla="*/ 2147482346 w 166"/>
                <a:gd name="T77" fmla="*/ 2147482327 h 162"/>
                <a:gd name="T78" fmla="*/ 2147482346 w 166"/>
                <a:gd name="T79" fmla="*/ 2147482327 h 162"/>
                <a:gd name="T80" fmla="*/ 0 w 166"/>
                <a:gd name="T81" fmla="*/ 2147482327 h 162"/>
                <a:gd name="T82" fmla="*/ 2147482346 w 166"/>
                <a:gd name="T83" fmla="*/ 2147482327 h 162"/>
                <a:gd name="T84" fmla="*/ 2147482346 w 166"/>
                <a:gd name="T85" fmla="*/ 2147482327 h 162"/>
                <a:gd name="T86" fmla="*/ 2147482346 w 166"/>
                <a:gd name="T87" fmla="*/ 2147482327 h 162"/>
                <a:gd name="T88" fmla="*/ 2147482346 w 166"/>
                <a:gd name="T89" fmla="*/ 2147482327 h 162"/>
                <a:gd name="T90" fmla="*/ 2147482346 w 166"/>
                <a:gd name="T91" fmla="*/ 2147482327 h 162"/>
                <a:gd name="T92" fmla="*/ 2147482346 w 166"/>
                <a:gd name="T93" fmla="*/ 2147482327 h 162"/>
                <a:gd name="T94" fmla="*/ 2147482346 w 166"/>
                <a:gd name="T95" fmla="*/ 2147482327 h 162"/>
                <a:gd name="T96" fmla="*/ 2147482346 w 166"/>
                <a:gd name="T97" fmla="*/ 2147482327 h 162"/>
                <a:gd name="T98" fmla="*/ 2147482346 w 166"/>
                <a:gd name="T99" fmla="*/ 2147482327 h 162"/>
                <a:gd name="T100" fmla="*/ 2147482346 w 166"/>
                <a:gd name="T101" fmla="*/ 2147482327 h 162"/>
                <a:gd name="T102" fmla="*/ 2147482346 w 166"/>
                <a:gd name="T103" fmla="*/ 2147482327 h 162"/>
                <a:gd name="T104" fmla="*/ 2147482346 w 166"/>
                <a:gd name="T105" fmla="*/ 2147482327 h 162"/>
                <a:gd name="T106" fmla="*/ 2147482346 w 166"/>
                <a:gd name="T107" fmla="*/ 2147482327 h 1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6"/>
                <a:gd name="T163" fmla="*/ 0 h 162"/>
                <a:gd name="T164" fmla="*/ 166 w 166"/>
                <a:gd name="T165" fmla="*/ 162 h 1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6" h="162">
                  <a:moveTo>
                    <a:pt x="46" y="2"/>
                  </a:moveTo>
                  <a:lnTo>
                    <a:pt x="66" y="2"/>
                  </a:lnTo>
                  <a:lnTo>
                    <a:pt x="70" y="0"/>
                  </a:lnTo>
                  <a:lnTo>
                    <a:pt x="76" y="2"/>
                  </a:lnTo>
                  <a:lnTo>
                    <a:pt x="82" y="2"/>
                  </a:lnTo>
                  <a:lnTo>
                    <a:pt x="86" y="14"/>
                  </a:lnTo>
                  <a:lnTo>
                    <a:pt x="94" y="22"/>
                  </a:lnTo>
                  <a:lnTo>
                    <a:pt x="104" y="26"/>
                  </a:lnTo>
                  <a:lnTo>
                    <a:pt x="116" y="30"/>
                  </a:lnTo>
                  <a:lnTo>
                    <a:pt x="110" y="44"/>
                  </a:lnTo>
                  <a:lnTo>
                    <a:pt x="108" y="52"/>
                  </a:lnTo>
                  <a:lnTo>
                    <a:pt x="106" y="60"/>
                  </a:lnTo>
                  <a:lnTo>
                    <a:pt x="108" y="68"/>
                  </a:lnTo>
                  <a:lnTo>
                    <a:pt x="110" y="74"/>
                  </a:lnTo>
                  <a:lnTo>
                    <a:pt x="116" y="80"/>
                  </a:lnTo>
                  <a:lnTo>
                    <a:pt x="120" y="84"/>
                  </a:lnTo>
                  <a:lnTo>
                    <a:pt x="132" y="92"/>
                  </a:lnTo>
                  <a:lnTo>
                    <a:pt x="142" y="100"/>
                  </a:lnTo>
                  <a:lnTo>
                    <a:pt x="146" y="104"/>
                  </a:lnTo>
                  <a:lnTo>
                    <a:pt x="146" y="110"/>
                  </a:lnTo>
                  <a:lnTo>
                    <a:pt x="148" y="120"/>
                  </a:lnTo>
                  <a:lnTo>
                    <a:pt x="152" y="126"/>
                  </a:lnTo>
                  <a:lnTo>
                    <a:pt x="158" y="132"/>
                  </a:lnTo>
                  <a:lnTo>
                    <a:pt x="162" y="136"/>
                  </a:lnTo>
                  <a:lnTo>
                    <a:pt x="166" y="142"/>
                  </a:lnTo>
                  <a:lnTo>
                    <a:pt x="162" y="144"/>
                  </a:lnTo>
                  <a:lnTo>
                    <a:pt x="158" y="142"/>
                  </a:lnTo>
                  <a:lnTo>
                    <a:pt x="152" y="142"/>
                  </a:lnTo>
                  <a:lnTo>
                    <a:pt x="148" y="142"/>
                  </a:lnTo>
                  <a:lnTo>
                    <a:pt x="144" y="146"/>
                  </a:lnTo>
                  <a:lnTo>
                    <a:pt x="140" y="152"/>
                  </a:lnTo>
                  <a:lnTo>
                    <a:pt x="136" y="162"/>
                  </a:lnTo>
                  <a:lnTo>
                    <a:pt x="106" y="162"/>
                  </a:lnTo>
                  <a:lnTo>
                    <a:pt x="86" y="150"/>
                  </a:lnTo>
                  <a:lnTo>
                    <a:pt x="86" y="140"/>
                  </a:lnTo>
                  <a:lnTo>
                    <a:pt x="80" y="138"/>
                  </a:lnTo>
                  <a:lnTo>
                    <a:pt x="76" y="136"/>
                  </a:lnTo>
                  <a:lnTo>
                    <a:pt x="72" y="132"/>
                  </a:lnTo>
                  <a:lnTo>
                    <a:pt x="68" y="130"/>
                  </a:lnTo>
                  <a:lnTo>
                    <a:pt x="8" y="104"/>
                  </a:lnTo>
                  <a:lnTo>
                    <a:pt x="0" y="80"/>
                  </a:lnTo>
                  <a:lnTo>
                    <a:pt x="32" y="60"/>
                  </a:lnTo>
                  <a:lnTo>
                    <a:pt x="32" y="52"/>
                  </a:lnTo>
                  <a:lnTo>
                    <a:pt x="32" y="46"/>
                  </a:lnTo>
                  <a:lnTo>
                    <a:pt x="34" y="40"/>
                  </a:lnTo>
                  <a:lnTo>
                    <a:pt x="36" y="32"/>
                  </a:lnTo>
                  <a:lnTo>
                    <a:pt x="34" y="30"/>
                  </a:lnTo>
                  <a:lnTo>
                    <a:pt x="32" y="26"/>
                  </a:lnTo>
                  <a:lnTo>
                    <a:pt x="34" y="20"/>
                  </a:lnTo>
                  <a:lnTo>
                    <a:pt x="36" y="18"/>
                  </a:lnTo>
                  <a:lnTo>
                    <a:pt x="40" y="18"/>
                  </a:lnTo>
                  <a:lnTo>
                    <a:pt x="48" y="8"/>
                  </a:lnTo>
                  <a:lnTo>
                    <a:pt x="48" y="2"/>
                  </a:lnTo>
                  <a:lnTo>
                    <a:pt x="46" y="2"/>
                  </a:lnTo>
                  <a:close/>
                </a:path>
              </a:pathLst>
            </a:custGeom>
            <a:solidFill>
              <a:srgbClr val="C0C0C0"/>
            </a:solidFill>
            <a:ln w="12700">
              <a:solidFill>
                <a:schemeClr val="bg1"/>
              </a:solidFill>
              <a:round/>
              <a:headEnd/>
              <a:tailEnd/>
            </a:ln>
          </p:spPr>
          <p:txBody>
            <a:bodyPr/>
            <a:lstStyle/>
            <a:p>
              <a:endParaRPr lang="en-GB"/>
            </a:p>
          </p:txBody>
        </p:sp>
        <p:sp>
          <p:nvSpPr>
            <p:cNvPr id="55654" name="Freeform 71"/>
            <p:cNvSpPr>
              <a:spLocks/>
            </p:cNvSpPr>
            <p:nvPr/>
          </p:nvSpPr>
          <p:spPr bwMode="auto">
            <a:xfrm>
              <a:off x="2938" y="1595"/>
              <a:ext cx="298" cy="124"/>
            </a:xfrm>
            <a:custGeom>
              <a:avLst/>
              <a:gdLst>
                <a:gd name="T0" fmla="*/ 2147482256 w 298"/>
                <a:gd name="T1" fmla="*/ 2147482607 h 124"/>
                <a:gd name="T2" fmla="*/ 2147482256 w 298"/>
                <a:gd name="T3" fmla="*/ 2147482607 h 124"/>
                <a:gd name="T4" fmla="*/ 2147482256 w 298"/>
                <a:gd name="T5" fmla="*/ 2147482607 h 124"/>
                <a:gd name="T6" fmla="*/ 2147482256 w 298"/>
                <a:gd name="T7" fmla="*/ 2147482607 h 124"/>
                <a:gd name="T8" fmla="*/ 2147482256 w 298"/>
                <a:gd name="T9" fmla="*/ 2147482607 h 124"/>
                <a:gd name="T10" fmla="*/ 2147482256 w 298"/>
                <a:gd name="T11" fmla="*/ 2147482607 h 124"/>
                <a:gd name="T12" fmla="*/ 2147482256 w 298"/>
                <a:gd name="T13" fmla="*/ 2147482607 h 124"/>
                <a:gd name="T14" fmla="*/ 2147482256 w 298"/>
                <a:gd name="T15" fmla="*/ 2147482607 h 124"/>
                <a:gd name="T16" fmla="*/ 2147482256 w 298"/>
                <a:gd name="T17" fmla="*/ 2147482607 h 124"/>
                <a:gd name="T18" fmla="*/ 2147482256 w 298"/>
                <a:gd name="T19" fmla="*/ 2147482607 h 124"/>
                <a:gd name="T20" fmla="*/ 2147482256 w 298"/>
                <a:gd name="T21" fmla="*/ 2147482607 h 124"/>
                <a:gd name="T22" fmla="*/ 2147482256 w 298"/>
                <a:gd name="T23" fmla="*/ 2147482607 h 124"/>
                <a:gd name="T24" fmla="*/ 2147482256 w 298"/>
                <a:gd name="T25" fmla="*/ 2147482607 h 124"/>
                <a:gd name="T26" fmla="*/ 2147482256 w 298"/>
                <a:gd name="T27" fmla="*/ 2147482607 h 124"/>
                <a:gd name="T28" fmla="*/ 2147482256 w 298"/>
                <a:gd name="T29" fmla="*/ 2147482607 h 124"/>
                <a:gd name="T30" fmla="*/ 2147482256 w 298"/>
                <a:gd name="T31" fmla="*/ 2147482607 h 124"/>
                <a:gd name="T32" fmla="*/ 2147482256 w 298"/>
                <a:gd name="T33" fmla="*/ 2147482607 h 124"/>
                <a:gd name="T34" fmla="*/ 2147482256 w 298"/>
                <a:gd name="T35" fmla="*/ 2147482607 h 124"/>
                <a:gd name="T36" fmla="*/ 2147482256 w 298"/>
                <a:gd name="T37" fmla="*/ 2147482607 h 124"/>
                <a:gd name="T38" fmla="*/ 2147482256 w 298"/>
                <a:gd name="T39" fmla="*/ 2147482607 h 124"/>
                <a:gd name="T40" fmla="*/ 2147482256 w 298"/>
                <a:gd name="T41" fmla="*/ 2147482607 h 124"/>
                <a:gd name="T42" fmla="*/ 2147482256 w 298"/>
                <a:gd name="T43" fmla="*/ 2147482607 h 124"/>
                <a:gd name="T44" fmla="*/ 2147482256 w 298"/>
                <a:gd name="T45" fmla="*/ 0 h 124"/>
                <a:gd name="T46" fmla="*/ 2147482256 w 298"/>
                <a:gd name="T47" fmla="*/ 2147482607 h 124"/>
                <a:gd name="T48" fmla="*/ 2147482256 w 298"/>
                <a:gd name="T49" fmla="*/ 2147482607 h 124"/>
                <a:gd name="T50" fmla="*/ 2147482256 w 298"/>
                <a:gd name="T51" fmla="*/ 2147482607 h 124"/>
                <a:gd name="T52" fmla="*/ 2147482256 w 298"/>
                <a:gd name="T53" fmla="*/ 2147482607 h 124"/>
                <a:gd name="T54" fmla="*/ 2147482256 w 298"/>
                <a:gd name="T55" fmla="*/ 2147482607 h 124"/>
                <a:gd name="T56" fmla="*/ 2147482256 w 298"/>
                <a:gd name="T57" fmla="*/ 2147482607 h 124"/>
                <a:gd name="T58" fmla="*/ 2147482256 w 298"/>
                <a:gd name="T59" fmla="*/ 2147482607 h 124"/>
                <a:gd name="T60" fmla="*/ 2147482256 w 298"/>
                <a:gd name="T61" fmla="*/ 2147482607 h 124"/>
                <a:gd name="T62" fmla="*/ 0 w 298"/>
                <a:gd name="T63" fmla="*/ 2147482607 h 124"/>
                <a:gd name="T64" fmla="*/ 2147482256 w 298"/>
                <a:gd name="T65" fmla="*/ 2147482607 h 124"/>
                <a:gd name="T66" fmla="*/ 2147482256 w 298"/>
                <a:gd name="T67" fmla="*/ 2147482607 h 124"/>
                <a:gd name="T68" fmla="*/ 2147482256 w 298"/>
                <a:gd name="T69" fmla="*/ 2147482607 h 124"/>
                <a:gd name="T70" fmla="*/ 2147482256 w 298"/>
                <a:gd name="T71" fmla="*/ 2147482607 h 124"/>
                <a:gd name="T72" fmla="*/ 2147482256 w 298"/>
                <a:gd name="T73" fmla="*/ 2147482607 h 124"/>
                <a:gd name="T74" fmla="*/ 2147482256 w 298"/>
                <a:gd name="T75" fmla="*/ 2147482607 h 124"/>
                <a:gd name="T76" fmla="*/ 2147482256 w 298"/>
                <a:gd name="T77" fmla="*/ 2147482607 h 124"/>
                <a:gd name="T78" fmla="*/ 2147482256 w 298"/>
                <a:gd name="T79" fmla="*/ 2147482607 h 124"/>
                <a:gd name="T80" fmla="*/ 2147482256 w 298"/>
                <a:gd name="T81" fmla="*/ 2147482607 h 124"/>
                <a:gd name="T82" fmla="*/ 2147482256 w 298"/>
                <a:gd name="T83" fmla="*/ 2147482607 h 124"/>
                <a:gd name="T84" fmla="*/ 2147482256 w 298"/>
                <a:gd name="T85" fmla="*/ 2147482607 h 124"/>
                <a:gd name="T86" fmla="*/ 2147482256 w 298"/>
                <a:gd name="T87" fmla="*/ 2147482607 h 124"/>
                <a:gd name="T88" fmla="*/ 2147482256 w 298"/>
                <a:gd name="T89" fmla="*/ 2147482607 h 124"/>
                <a:gd name="T90" fmla="*/ 2147482256 w 298"/>
                <a:gd name="T91" fmla="*/ 2147482607 h 124"/>
                <a:gd name="T92" fmla="*/ 2147482256 w 298"/>
                <a:gd name="T93" fmla="*/ 2147482607 h 124"/>
                <a:gd name="T94" fmla="*/ 2147482256 w 298"/>
                <a:gd name="T95" fmla="*/ 2147482607 h 124"/>
                <a:gd name="T96" fmla="*/ 2147482256 w 298"/>
                <a:gd name="T97" fmla="*/ 2147482607 h 124"/>
                <a:gd name="T98" fmla="*/ 2147482256 w 298"/>
                <a:gd name="T99" fmla="*/ 2147482607 h 124"/>
                <a:gd name="T100" fmla="*/ 2147482256 w 298"/>
                <a:gd name="T101" fmla="*/ 2147482607 h 124"/>
                <a:gd name="T102" fmla="*/ 2147482256 w 298"/>
                <a:gd name="T103" fmla="*/ 2147482607 h 124"/>
                <a:gd name="T104" fmla="*/ 2147482256 w 298"/>
                <a:gd name="T105" fmla="*/ 2147482607 h 124"/>
                <a:gd name="T106" fmla="*/ 2147482256 w 298"/>
                <a:gd name="T107" fmla="*/ 2147482607 h 124"/>
                <a:gd name="T108" fmla="*/ 2147482256 w 298"/>
                <a:gd name="T109" fmla="*/ 2147482607 h 124"/>
                <a:gd name="T110" fmla="*/ 2147482256 w 298"/>
                <a:gd name="T111" fmla="*/ 2147482607 h 1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8"/>
                <a:gd name="T169" fmla="*/ 0 h 124"/>
                <a:gd name="T170" fmla="*/ 298 w 298"/>
                <a:gd name="T171" fmla="*/ 124 h 1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8" h="124">
                  <a:moveTo>
                    <a:pt x="178" y="122"/>
                  </a:moveTo>
                  <a:lnTo>
                    <a:pt x="178" y="104"/>
                  </a:lnTo>
                  <a:lnTo>
                    <a:pt x="182" y="104"/>
                  </a:lnTo>
                  <a:lnTo>
                    <a:pt x="184" y="108"/>
                  </a:lnTo>
                  <a:lnTo>
                    <a:pt x="188" y="108"/>
                  </a:lnTo>
                  <a:lnTo>
                    <a:pt x="196" y="110"/>
                  </a:lnTo>
                  <a:lnTo>
                    <a:pt x="202" y="108"/>
                  </a:lnTo>
                  <a:lnTo>
                    <a:pt x="208" y="106"/>
                  </a:lnTo>
                  <a:lnTo>
                    <a:pt x="214" y="108"/>
                  </a:lnTo>
                  <a:lnTo>
                    <a:pt x="220" y="110"/>
                  </a:lnTo>
                  <a:lnTo>
                    <a:pt x="226" y="110"/>
                  </a:lnTo>
                  <a:lnTo>
                    <a:pt x="230" y="108"/>
                  </a:lnTo>
                  <a:lnTo>
                    <a:pt x="236" y="104"/>
                  </a:lnTo>
                  <a:lnTo>
                    <a:pt x="240" y="102"/>
                  </a:lnTo>
                  <a:lnTo>
                    <a:pt x="244" y="102"/>
                  </a:lnTo>
                  <a:lnTo>
                    <a:pt x="250" y="104"/>
                  </a:lnTo>
                  <a:lnTo>
                    <a:pt x="262" y="102"/>
                  </a:lnTo>
                  <a:lnTo>
                    <a:pt x="272" y="98"/>
                  </a:lnTo>
                  <a:lnTo>
                    <a:pt x="270" y="98"/>
                  </a:lnTo>
                  <a:lnTo>
                    <a:pt x="290" y="98"/>
                  </a:lnTo>
                  <a:lnTo>
                    <a:pt x="294" y="98"/>
                  </a:lnTo>
                  <a:lnTo>
                    <a:pt x="298" y="96"/>
                  </a:lnTo>
                  <a:lnTo>
                    <a:pt x="296" y="86"/>
                  </a:lnTo>
                  <a:lnTo>
                    <a:pt x="294" y="76"/>
                  </a:lnTo>
                  <a:lnTo>
                    <a:pt x="292" y="66"/>
                  </a:lnTo>
                  <a:lnTo>
                    <a:pt x="290" y="56"/>
                  </a:lnTo>
                  <a:lnTo>
                    <a:pt x="292" y="56"/>
                  </a:lnTo>
                  <a:lnTo>
                    <a:pt x="294" y="48"/>
                  </a:lnTo>
                  <a:lnTo>
                    <a:pt x="294" y="42"/>
                  </a:lnTo>
                  <a:lnTo>
                    <a:pt x="288" y="38"/>
                  </a:lnTo>
                  <a:lnTo>
                    <a:pt x="280" y="38"/>
                  </a:lnTo>
                  <a:lnTo>
                    <a:pt x="280" y="34"/>
                  </a:lnTo>
                  <a:lnTo>
                    <a:pt x="280" y="30"/>
                  </a:lnTo>
                  <a:lnTo>
                    <a:pt x="278" y="22"/>
                  </a:lnTo>
                  <a:lnTo>
                    <a:pt x="276" y="16"/>
                  </a:lnTo>
                  <a:lnTo>
                    <a:pt x="270" y="10"/>
                  </a:lnTo>
                  <a:lnTo>
                    <a:pt x="260" y="8"/>
                  </a:lnTo>
                  <a:lnTo>
                    <a:pt x="244" y="10"/>
                  </a:lnTo>
                  <a:lnTo>
                    <a:pt x="226" y="14"/>
                  </a:lnTo>
                  <a:lnTo>
                    <a:pt x="208" y="18"/>
                  </a:lnTo>
                  <a:lnTo>
                    <a:pt x="190" y="20"/>
                  </a:lnTo>
                  <a:lnTo>
                    <a:pt x="182" y="20"/>
                  </a:lnTo>
                  <a:lnTo>
                    <a:pt x="174" y="16"/>
                  </a:lnTo>
                  <a:lnTo>
                    <a:pt x="160" y="10"/>
                  </a:lnTo>
                  <a:lnTo>
                    <a:pt x="144" y="2"/>
                  </a:lnTo>
                  <a:lnTo>
                    <a:pt x="134" y="0"/>
                  </a:lnTo>
                  <a:lnTo>
                    <a:pt x="124" y="0"/>
                  </a:lnTo>
                  <a:lnTo>
                    <a:pt x="110" y="2"/>
                  </a:lnTo>
                  <a:lnTo>
                    <a:pt x="100" y="6"/>
                  </a:lnTo>
                  <a:lnTo>
                    <a:pt x="90" y="12"/>
                  </a:lnTo>
                  <a:lnTo>
                    <a:pt x="82" y="16"/>
                  </a:lnTo>
                  <a:lnTo>
                    <a:pt x="70" y="16"/>
                  </a:lnTo>
                  <a:lnTo>
                    <a:pt x="66" y="16"/>
                  </a:lnTo>
                  <a:lnTo>
                    <a:pt x="64" y="12"/>
                  </a:lnTo>
                  <a:lnTo>
                    <a:pt x="56" y="14"/>
                  </a:lnTo>
                  <a:lnTo>
                    <a:pt x="50" y="14"/>
                  </a:lnTo>
                  <a:lnTo>
                    <a:pt x="38" y="12"/>
                  </a:lnTo>
                  <a:lnTo>
                    <a:pt x="38" y="16"/>
                  </a:lnTo>
                  <a:lnTo>
                    <a:pt x="42" y="20"/>
                  </a:lnTo>
                  <a:lnTo>
                    <a:pt x="48" y="26"/>
                  </a:lnTo>
                  <a:lnTo>
                    <a:pt x="34" y="28"/>
                  </a:lnTo>
                  <a:lnTo>
                    <a:pt x="14" y="30"/>
                  </a:lnTo>
                  <a:lnTo>
                    <a:pt x="6" y="36"/>
                  </a:lnTo>
                  <a:lnTo>
                    <a:pt x="0" y="42"/>
                  </a:lnTo>
                  <a:lnTo>
                    <a:pt x="2" y="44"/>
                  </a:lnTo>
                  <a:lnTo>
                    <a:pt x="4" y="46"/>
                  </a:lnTo>
                  <a:lnTo>
                    <a:pt x="10" y="48"/>
                  </a:lnTo>
                  <a:lnTo>
                    <a:pt x="10" y="50"/>
                  </a:lnTo>
                  <a:lnTo>
                    <a:pt x="12" y="54"/>
                  </a:lnTo>
                  <a:lnTo>
                    <a:pt x="16" y="58"/>
                  </a:lnTo>
                  <a:lnTo>
                    <a:pt x="14" y="62"/>
                  </a:lnTo>
                  <a:lnTo>
                    <a:pt x="12" y="64"/>
                  </a:lnTo>
                  <a:lnTo>
                    <a:pt x="12" y="70"/>
                  </a:lnTo>
                  <a:lnTo>
                    <a:pt x="20" y="70"/>
                  </a:lnTo>
                  <a:lnTo>
                    <a:pt x="20" y="76"/>
                  </a:lnTo>
                  <a:lnTo>
                    <a:pt x="24" y="82"/>
                  </a:lnTo>
                  <a:lnTo>
                    <a:pt x="32" y="90"/>
                  </a:lnTo>
                  <a:lnTo>
                    <a:pt x="32" y="92"/>
                  </a:lnTo>
                  <a:lnTo>
                    <a:pt x="36" y="96"/>
                  </a:lnTo>
                  <a:lnTo>
                    <a:pt x="50" y="104"/>
                  </a:lnTo>
                  <a:lnTo>
                    <a:pt x="66" y="108"/>
                  </a:lnTo>
                  <a:lnTo>
                    <a:pt x="82" y="112"/>
                  </a:lnTo>
                  <a:lnTo>
                    <a:pt x="84" y="108"/>
                  </a:lnTo>
                  <a:lnTo>
                    <a:pt x="84" y="104"/>
                  </a:lnTo>
                  <a:lnTo>
                    <a:pt x="82" y="102"/>
                  </a:lnTo>
                  <a:lnTo>
                    <a:pt x="80" y="100"/>
                  </a:lnTo>
                  <a:lnTo>
                    <a:pt x="84" y="100"/>
                  </a:lnTo>
                  <a:lnTo>
                    <a:pt x="88" y="98"/>
                  </a:lnTo>
                  <a:lnTo>
                    <a:pt x="94" y="98"/>
                  </a:lnTo>
                  <a:lnTo>
                    <a:pt x="98" y="100"/>
                  </a:lnTo>
                  <a:lnTo>
                    <a:pt x="106" y="106"/>
                  </a:lnTo>
                  <a:lnTo>
                    <a:pt x="112" y="114"/>
                  </a:lnTo>
                  <a:lnTo>
                    <a:pt x="116" y="116"/>
                  </a:lnTo>
                  <a:lnTo>
                    <a:pt x="122" y="116"/>
                  </a:lnTo>
                  <a:lnTo>
                    <a:pt x="126" y="116"/>
                  </a:lnTo>
                  <a:lnTo>
                    <a:pt x="130" y="114"/>
                  </a:lnTo>
                  <a:lnTo>
                    <a:pt x="136" y="106"/>
                  </a:lnTo>
                  <a:lnTo>
                    <a:pt x="142" y="100"/>
                  </a:lnTo>
                  <a:lnTo>
                    <a:pt x="144" y="98"/>
                  </a:lnTo>
                  <a:lnTo>
                    <a:pt x="148" y="98"/>
                  </a:lnTo>
                  <a:lnTo>
                    <a:pt x="152" y="98"/>
                  </a:lnTo>
                  <a:lnTo>
                    <a:pt x="154" y="100"/>
                  </a:lnTo>
                  <a:lnTo>
                    <a:pt x="158" y="102"/>
                  </a:lnTo>
                  <a:lnTo>
                    <a:pt x="160" y="104"/>
                  </a:lnTo>
                  <a:lnTo>
                    <a:pt x="164" y="102"/>
                  </a:lnTo>
                  <a:lnTo>
                    <a:pt x="166" y="100"/>
                  </a:lnTo>
                  <a:lnTo>
                    <a:pt x="176" y="100"/>
                  </a:lnTo>
                  <a:lnTo>
                    <a:pt x="174" y="104"/>
                  </a:lnTo>
                  <a:lnTo>
                    <a:pt x="172" y="106"/>
                  </a:lnTo>
                  <a:lnTo>
                    <a:pt x="168" y="106"/>
                  </a:lnTo>
                  <a:lnTo>
                    <a:pt x="170" y="116"/>
                  </a:lnTo>
                  <a:lnTo>
                    <a:pt x="172" y="124"/>
                  </a:lnTo>
                  <a:lnTo>
                    <a:pt x="178" y="122"/>
                  </a:lnTo>
                  <a:close/>
                </a:path>
              </a:pathLst>
            </a:custGeom>
            <a:solidFill>
              <a:srgbClr val="C0C0C0"/>
            </a:solidFill>
            <a:ln w="12700">
              <a:solidFill>
                <a:schemeClr val="bg1"/>
              </a:solidFill>
              <a:round/>
              <a:headEnd/>
              <a:tailEnd/>
            </a:ln>
          </p:spPr>
          <p:txBody>
            <a:bodyPr/>
            <a:lstStyle/>
            <a:p>
              <a:endParaRPr lang="en-GB"/>
            </a:p>
          </p:txBody>
        </p:sp>
        <p:sp>
          <p:nvSpPr>
            <p:cNvPr id="55655" name="Freeform 72"/>
            <p:cNvSpPr>
              <a:spLocks/>
            </p:cNvSpPr>
            <p:nvPr/>
          </p:nvSpPr>
          <p:spPr bwMode="auto">
            <a:xfrm>
              <a:off x="2787" y="1083"/>
              <a:ext cx="159" cy="180"/>
            </a:xfrm>
            <a:custGeom>
              <a:avLst/>
              <a:gdLst>
                <a:gd name="T0" fmla="*/ 2147482312 w 159"/>
                <a:gd name="T1" fmla="*/ 2147482408 h 180"/>
                <a:gd name="T2" fmla="*/ 2147482312 w 159"/>
                <a:gd name="T3" fmla="*/ 2147482408 h 180"/>
                <a:gd name="T4" fmla="*/ 2147482312 w 159"/>
                <a:gd name="T5" fmla="*/ 2147482408 h 180"/>
                <a:gd name="T6" fmla="*/ 2147482312 w 159"/>
                <a:gd name="T7" fmla="*/ 2147482408 h 180"/>
                <a:gd name="T8" fmla="*/ 2147482312 w 159"/>
                <a:gd name="T9" fmla="*/ 2147482408 h 180"/>
                <a:gd name="T10" fmla="*/ 2147482312 w 159"/>
                <a:gd name="T11" fmla="*/ 2147482408 h 180"/>
                <a:gd name="T12" fmla="*/ 2147482312 w 159"/>
                <a:gd name="T13" fmla="*/ 2147482408 h 180"/>
                <a:gd name="T14" fmla="*/ 2147482312 w 159"/>
                <a:gd name="T15" fmla="*/ 2147482408 h 180"/>
                <a:gd name="T16" fmla="*/ 2147482312 w 159"/>
                <a:gd name="T17" fmla="*/ 2147482408 h 180"/>
                <a:gd name="T18" fmla="*/ 2147482312 w 159"/>
                <a:gd name="T19" fmla="*/ 2147482408 h 180"/>
                <a:gd name="T20" fmla="*/ 2147482312 w 159"/>
                <a:gd name="T21" fmla="*/ 2147482408 h 180"/>
                <a:gd name="T22" fmla="*/ 2147482312 w 159"/>
                <a:gd name="T23" fmla="*/ 2147482408 h 180"/>
                <a:gd name="T24" fmla="*/ 2147482312 w 159"/>
                <a:gd name="T25" fmla="*/ 2147482408 h 180"/>
                <a:gd name="T26" fmla="*/ 2147482312 w 159"/>
                <a:gd name="T27" fmla="*/ 2147482408 h 180"/>
                <a:gd name="T28" fmla="*/ 2147482312 w 159"/>
                <a:gd name="T29" fmla="*/ 2147482408 h 180"/>
                <a:gd name="T30" fmla="*/ 2147482312 w 159"/>
                <a:gd name="T31" fmla="*/ 2147482408 h 180"/>
                <a:gd name="T32" fmla="*/ 2147482312 w 159"/>
                <a:gd name="T33" fmla="*/ 2147482408 h 180"/>
                <a:gd name="T34" fmla="*/ 2147482312 w 159"/>
                <a:gd name="T35" fmla="*/ 2147482408 h 180"/>
                <a:gd name="T36" fmla="*/ 2147482312 w 159"/>
                <a:gd name="T37" fmla="*/ 2147482408 h 180"/>
                <a:gd name="T38" fmla="*/ 2147482312 w 159"/>
                <a:gd name="T39" fmla="*/ 2147482408 h 180"/>
                <a:gd name="T40" fmla="*/ 2147482312 w 159"/>
                <a:gd name="T41" fmla="*/ 2147482408 h 180"/>
                <a:gd name="T42" fmla="*/ 2147482312 w 159"/>
                <a:gd name="T43" fmla="*/ 2147482408 h 180"/>
                <a:gd name="T44" fmla="*/ 2147482312 w 159"/>
                <a:gd name="T45" fmla="*/ 2147482408 h 180"/>
                <a:gd name="T46" fmla="*/ 2147482312 w 159"/>
                <a:gd name="T47" fmla="*/ 2147482408 h 180"/>
                <a:gd name="T48" fmla="*/ 2147482312 w 159"/>
                <a:gd name="T49" fmla="*/ 2147482408 h 180"/>
                <a:gd name="T50" fmla="*/ 2147482312 w 159"/>
                <a:gd name="T51" fmla="*/ 2147482408 h 180"/>
                <a:gd name="T52" fmla="*/ 2147482312 w 159"/>
                <a:gd name="T53" fmla="*/ 2147482408 h 180"/>
                <a:gd name="T54" fmla="*/ 2147482312 w 159"/>
                <a:gd name="T55" fmla="*/ 2147482408 h 180"/>
                <a:gd name="T56" fmla="*/ 2147482312 w 159"/>
                <a:gd name="T57" fmla="*/ 2147482408 h 180"/>
                <a:gd name="T58" fmla="*/ 2147482312 w 159"/>
                <a:gd name="T59" fmla="*/ 2147482408 h 180"/>
                <a:gd name="T60" fmla="*/ 2147482312 w 159"/>
                <a:gd name="T61" fmla="*/ 2147482408 h 180"/>
                <a:gd name="T62" fmla="*/ 2147482312 w 159"/>
                <a:gd name="T63" fmla="*/ 2147482408 h 180"/>
                <a:gd name="T64" fmla="*/ 2147482312 w 159"/>
                <a:gd name="T65" fmla="*/ 2147482408 h 180"/>
                <a:gd name="T66" fmla="*/ 2147482312 w 159"/>
                <a:gd name="T67" fmla="*/ 2147482408 h 180"/>
                <a:gd name="T68" fmla="*/ 0 w 159"/>
                <a:gd name="T69" fmla="*/ 2147482408 h 180"/>
                <a:gd name="T70" fmla="*/ 2147482312 w 159"/>
                <a:gd name="T71" fmla="*/ 2147482408 h 180"/>
                <a:gd name="T72" fmla="*/ 2147482312 w 159"/>
                <a:gd name="T73" fmla="*/ 2147482408 h 180"/>
                <a:gd name="T74" fmla="*/ 2147482312 w 159"/>
                <a:gd name="T75" fmla="*/ 2147482408 h 180"/>
                <a:gd name="T76" fmla="*/ 2147482312 w 159"/>
                <a:gd name="T77" fmla="*/ 2147482408 h 180"/>
                <a:gd name="T78" fmla="*/ 2147482312 w 159"/>
                <a:gd name="T79" fmla="*/ 2147482408 h 180"/>
                <a:gd name="T80" fmla="*/ 2147482312 w 159"/>
                <a:gd name="T81" fmla="*/ 2147482408 h 180"/>
                <a:gd name="T82" fmla="*/ 2147482312 w 159"/>
                <a:gd name="T83" fmla="*/ 2147482408 h 180"/>
                <a:gd name="T84" fmla="*/ 2147482312 w 159"/>
                <a:gd name="T85" fmla="*/ 2147482408 h 180"/>
                <a:gd name="T86" fmla="*/ 2147482312 w 159"/>
                <a:gd name="T87" fmla="*/ 2147482408 h 180"/>
                <a:gd name="T88" fmla="*/ 2147482312 w 159"/>
                <a:gd name="T89" fmla="*/ 2147482408 h 1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
                <a:gd name="T136" fmla="*/ 0 h 180"/>
                <a:gd name="T137" fmla="*/ 159 w 159"/>
                <a:gd name="T138" fmla="*/ 180 h 1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 h="180">
                  <a:moveTo>
                    <a:pt x="107" y="16"/>
                  </a:moveTo>
                  <a:lnTo>
                    <a:pt x="101" y="20"/>
                  </a:lnTo>
                  <a:lnTo>
                    <a:pt x="99" y="24"/>
                  </a:lnTo>
                  <a:lnTo>
                    <a:pt x="97" y="28"/>
                  </a:lnTo>
                  <a:lnTo>
                    <a:pt x="99" y="32"/>
                  </a:lnTo>
                  <a:lnTo>
                    <a:pt x="101" y="34"/>
                  </a:lnTo>
                  <a:lnTo>
                    <a:pt x="109" y="36"/>
                  </a:lnTo>
                  <a:lnTo>
                    <a:pt x="117" y="38"/>
                  </a:lnTo>
                  <a:lnTo>
                    <a:pt x="119" y="40"/>
                  </a:lnTo>
                  <a:lnTo>
                    <a:pt x="119" y="42"/>
                  </a:lnTo>
                  <a:lnTo>
                    <a:pt x="119" y="46"/>
                  </a:lnTo>
                  <a:lnTo>
                    <a:pt x="117" y="50"/>
                  </a:lnTo>
                  <a:lnTo>
                    <a:pt x="113" y="52"/>
                  </a:lnTo>
                  <a:lnTo>
                    <a:pt x="113" y="56"/>
                  </a:lnTo>
                  <a:lnTo>
                    <a:pt x="113" y="58"/>
                  </a:lnTo>
                  <a:lnTo>
                    <a:pt x="115" y="60"/>
                  </a:lnTo>
                  <a:lnTo>
                    <a:pt x="117" y="58"/>
                  </a:lnTo>
                  <a:lnTo>
                    <a:pt x="123" y="56"/>
                  </a:lnTo>
                  <a:lnTo>
                    <a:pt x="123" y="68"/>
                  </a:lnTo>
                  <a:lnTo>
                    <a:pt x="127" y="80"/>
                  </a:lnTo>
                  <a:lnTo>
                    <a:pt x="131" y="88"/>
                  </a:lnTo>
                  <a:lnTo>
                    <a:pt x="133" y="92"/>
                  </a:lnTo>
                  <a:lnTo>
                    <a:pt x="137" y="94"/>
                  </a:lnTo>
                  <a:lnTo>
                    <a:pt x="137" y="98"/>
                  </a:lnTo>
                  <a:lnTo>
                    <a:pt x="139" y="104"/>
                  </a:lnTo>
                  <a:lnTo>
                    <a:pt x="141" y="108"/>
                  </a:lnTo>
                  <a:lnTo>
                    <a:pt x="141" y="114"/>
                  </a:lnTo>
                  <a:lnTo>
                    <a:pt x="151" y="120"/>
                  </a:lnTo>
                  <a:lnTo>
                    <a:pt x="159" y="126"/>
                  </a:lnTo>
                  <a:lnTo>
                    <a:pt x="159" y="138"/>
                  </a:lnTo>
                  <a:lnTo>
                    <a:pt x="149" y="140"/>
                  </a:lnTo>
                  <a:lnTo>
                    <a:pt x="143" y="144"/>
                  </a:lnTo>
                  <a:lnTo>
                    <a:pt x="133" y="154"/>
                  </a:lnTo>
                  <a:lnTo>
                    <a:pt x="127" y="160"/>
                  </a:lnTo>
                  <a:lnTo>
                    <a:pt x="121" y="164"/>
                  </a:lnTo>
                  <a:lnTo>
                    <a:pt x="115" y="168"/>
                  </a:lnTo>
                  <a:lnTo>
                    <a:pt x="105" y="168"/>
                  </a:lnTo>
                  <a:lnTo>
                    <a:pt x="97" y="170"/>
                  </a:lnTo>
                  <a:lnTo>
                    <a:pt x="95" y="172"/>
                  </a:lnTo>
                  <a:lnTo>
                    <a:pt x="93" y="174"/>
                  </a:lnTo>
                  <a:lnTo>
                    <a:pt x="84" y="174"/>
                  </a:lnTo>
                  <a:lnTo>
                    <a:pt x="76" y="176"/>
                  </a:lnTo>
                  <a:lnTo>
                    <a:pt x="68" y="176"/>
                  </a:lnTo>
                  <a:lnTo>
                    <a:pt x="54" y="180"/>
                  </a:lnTo>
                  <a:lnTo>
                    <a:pt x="48" y="178"/>
                  </a:lnTo>
                  <a:lnTo>
                    <a:pt x="44" y="174"/>
                  </a:lnTo>
                  <a:lnTo>
                    <a:pt x="40" y="170"/>
                  </a:lnTo>
                  <a:lnTo>
                    <a:pt x="36" y="168"/>
                  </a:lnTo>
                  <a:lnTo>
                    <a:pt x="34" y="166"/>
                  </a:lnTo>
                  <a:lnTo>
                    <a:pt x="30" y="162"/>
                  </a:lnTo>
                  <a:lnTo>
                    <a:pt x="26" y="148"/>
                  </a:lnTo>
                  <a:lnTo>
                    <a:pt x="22" y="126"/>
                  </a:lnTo>
                  <a:lnTo>
                    <a:pt x="24" y="116"/>
                  </a:lnTo>
                  <a:lnTo>
                    <a:pt x="28" y="110"/>
                  </a:lnTo>
                  <a:lnTo>
                    <a:pt x="36" y="106"/>
                  </a:lnTo>
                  <a:lnTo>
                    <a:pt x="44" y="100"/>
                  </a:lnTo>
                  <a:lnTo>
                    <a:pt x="54" y="96"/>
                  </a:lnTo>
                  <a:lnTo>
                    <a:pt x="62" y="92"/>
                  </a:lnTo>
                  <a:lnTo>
                    <a:pt x="66" y="86"/>
                  </a:lnTo>
                  <a:lnTo>
                    <a:pt x="70" y="78"/>
                  </a:lnTo>
                  <a:lnTo>
                    <a:pt x="58" y="78"/>
                  </a:lnTo>
                  <a:lnTo>
                    <a:pt x="48" y="78"/>
                  </a:lnTo>
                  <a:lnTo>
                    <a:pt x="44" y="66"/>
                  </a:lnTo>
                  <a:lnTo>
                    <a:pt x="42" y="56"/>
                  </a:lnTo>
                  <a:lnTo>
                    <a:pt x="38" y="48"/>
                  </a:lnTo>
                  <a:lnTo>
                    <a:pt x="34" y="36"/>
                  </a:lnTo>
                  <a:lnTo>
                    <a:pt x="28" y="30"/>
                  </a:lnTo>
                  <a:lnTo>
                    <a:pt x="18" y="26"/>
                  </a:lnTo>
                  <a:lnTo>
                    <a:pt x="10" y="22"/>
                  </a:lnTo>
                  <a:lnTo>
                    <a:pt x="0" y="18"/>
                  </a:lnTo>
                  <a:lnTo>
                    <a:pt x="4" y="16"/>
                  </a:lnTo>
                  <a:lnTo>
                    <a:pt x="6" y="16"/>
                  </a:lnTo>
                  <a:lnTo>
                    <a:pt x="10" y="16"/>
                  </a:lnTo>
                  <a:lnTo>
                    <a:pt x="18" y="18"/>
                  </a:lnTo>
                  <a:lnTo>
                    <a:pt x="28" y="20"/>
                  </a:lnTo>
                  <a:lnTo>
                    <a:pt x="40" y="24"/>
                  </a:lnTo>
                  <a:lnTo>
                    <a:pt x="50" y="26"/>
                  </a:lnTo>
                  <a:lnTo>
                    <a:pt x="56" y="26"/>
                  </a:lnTo>
                  <a:lnTo>
                    <a:pt x="60" y="22"/>
                  </a:lnTo>
                  <a:lnTo>
                    <a:pt x="62" y="18"/>
                  </a:lnTo>
                  <a:lnTo>
                    <a:pt x="64" y="14"/>
                  </a:lnTo>
                  <a:lnTo>
                    <a:pt x="64" y="8"/>
                  </a:lnTo>
                  <a:lnTo>
                    <a:pt x="66" y="4"/>
                  </a:lnTo>
                  <a:lnTo>
                    <a:pt x="70" y="2"/>
                  </a:lnTo>
                  <a:lnTo>
                    <a:pt x="76" y="0"/>
                  </a:lnTo>
                  <a:lnTo>
                    <a:pt x="88" y="2"/>
                  </a:lnTo>
                  <a:lnTo>
                    <a:pt x="99" y="6"/>
                  </a:lnTo>
                  <a:lnTo>
                    <a:pt x="105" y="10"/>
                  </a:lnTo>
                  <a:lnTo>
                    <a:pt x="113" y="14"/>
                  </a:lnTo>
                  <a:lnTo>
                    <a:pt x="107" y="16"/>
                  </a:lnTo>
                  <a:close/>
                </a:path>
              </a:pathLst>
            </a:custGeom>
            <a:solidFill>
              <a:srgbClr val="C0C0C0"/>
            </a:solidFill>
            <a:ln w="12700">
              <a:solidFill>
                <a:schemeClr val="bg1"/>
              </a:solidFill>
              <a:round/>
              <a:headEnd/>
              <a:tailEnd/>
            </a:ln>
          </p:spPr>
          <p:txBody>
            <a:bodyPr/>
            <a:lstStyle/>
            <a:p>
              <a:endParaRPr lang="en-GB"/>
            </a:p>
          </p:txBody>
        </p:sp>
        <p:sp>
          <p:nvSpPr>
            <p:cNvPr id="55656" name="Freeform 73"/>
            <p:cNvSpPr>
              <a:spLocks/>
            </p:cNvSpPr>
            <p:nvPr/>
          </p:nvSpPr>
          <p:spPr bwMode="auto">
            <a:xfrm>
              <a:off x="2675" y="1101"/>
              <a:ext cx="160" cy="240"/>
            </a:xfrm>
            <a:custGeom>
              <a:avLst/>
              <a:gdLst>
                <a:gd name="T0" fmla="*/ 2147482317 w 160"/>
                <a:gd name="T1" fmla="*/ 2147482590 h 240"/>
                <a:gd name="T2" fmla="*/ 2147482317 w 160"/>
                <a:gd name="T3" fmla="*/ 2147482590 h 240"/>
                <a:gd name="T4" fmla="*/ 2147482317 w 160"/>
                <a:gd name="T5" fmla="*/ 2147482590 h 240"/>
                <a:gd name="T6" fmla="*/ 2147482317 w 160"/>
                <a:gd name="T7" fmla="*/ 2147482590 h 240"/>
                <a:gd name="T8" fmla="*/ 2147482317 w 160"/>
                <a:gd name="T9" fmla="*/ 2147482590 h 240"/>
                <a:gd name="T10" fmla="*/ 2147482317 w 160"/>
                <a:gd name="T11" fmla="*/ 2147482590 h 240"/>
                <a:gd name="T12" fmla="*/ 2147482317 w 160"/>
                <a:gd name="T13" fmla="*/ 2147482590 h 240"/>
                <a:gd name="T14" fmla="*/ 2147482317 w 160"/>
                <a:gd name="T15" fmla="*/ 2147482590 h 240"/>
                <a:gd name="T16" fmla="*/ 2147482317 w 160"/>
                <a:gd name="T17" fmla="*/ 2147482590 h 240"/>
                <a:gd name="T18" fmla="*/ 2147482317 w 160"/>
                <a:gd name="T19" fmla="*/ 2147482590 h 240"/>
                <a:gd name="T20" fmla="*/ 2147482317 w 160"/>
                <a:gd name="T21" fmla="*/ 2147482590 h 240"/>
                <a:gd name="T22" fmla="*/ 2147482317 w 160"/>
                <a:gd name="T23" fmla="*/ 2147482590 h 240"/>
                <a:gd name="T24" fmla="*/ 2147482317 w 160"/>
                <a:gd name="T25" fmla="*/ 2147482590 h 240"/>
                <a:gd name="T26" fmla="*/ 2147482317 w 160"/>
                <a:gd name="T27" fmla="*/ 2147482590 h 240"/>
                <a:gd name="T28" fmla="*/ 2147482317 w 160"/>
                <a:gd name="T29" fmla="*/ 2147482590 h 240"/>
                <a:gd name="T30" fmla="*/ 2147482317 w 160"/>
                <a:gd name="T31" fmla="*/ 2147482590 h 240"/>
                <a:gd name="T32" fmla="*/ 0 w 160"/>
                <a:gd name="T33" fmla="*/ 2147482590 h 240"/>
                <a:gd name="T34" fmla="*/ 2147482317 w 160"/>
                <a:gd name="T35" fmla="*/ 2147482590 h 240"/>
                <a:gd name="T36" fmla="*/ 2147482317 w 160"/>
                <a:gd name="T37" fmla="*/ 2147482590 h 240"/>
                <a:gd name="T38" fmla="*/ 2147482317 w 160"/>
                <a:gd name="T39" fmla="*/ 2147482590 h 240"/>
                <a:gd name="T40" fmla="*/ 2147482317 w 160"/>
                <a:gd name="T41" fmla="*/ 2147482590 h 240"/>
                <a:gd name="T42" fmla="*/ 2147482317 w 160"/>
                <a:gd name="T43" fmla="*/ 2147482590 h 240"/>
                <a:gd name="T44" fmla="*/ 2147482317 w 160"/>
                <a:gd name="T45" fmla="*/ 2147482590 h 240"/>
                <a:gd name="T46" fmla="*/ 2147482317 w 160"/>
                <a:gd name="T47" fmla="*/ 2147482590 h 240"/>
                <a:gd name="T48" fmla="*/ 2147482317 w 160"/>
                <a:gd name="T49" fmla="*/ 2147482590 h 240"/>
                <a:gd name="T50" fmla="*/ 2147482317 w 160"/>
                <a:gd name="T51" fmla="*/ 2147482590 h 240"/>
                <a:gd name="T52" fmla="*/ 2147482317 w 160"/>
                <a:gd name="T53" fmla="*/ 2147482590 h 240"/>
                <a:gd name="T54" fmla="*/ 2147482317 w 160"/>
                <a:gd name="T55" fmla="*/ 2147482590 h 240"/>
                <a:gd name="T56" fmla="*/ 2147482317 w 160"/>
                <a:gd name="T57" fmla="*/ 2147482590 h 240"/>
                <a:gd name="T58" fmla="*/ 2147482317 w 160"/>
                <a:gd name="T59" fmla="*/ 2147482590 h 240"/>
                <a:gd name="T60" fmla="*/ 2147482317 w 160"/>
                <a:gd name="T61" fmla="*/ 2147482590 h 240"/>
                <a:gd name="T62" fmla="*/ 2147482317 w 160"/>
                <a:gd name="T63" fmla="*/ 2147482590 h 240"/>
                <a:gd name="T64" fmla="*/ 2147482317 w 160"/>
                <a:gd name="T65" fmla="*/ 2147482590 h 240"/>
                <a:gd name="T66" fmla="*/ 2147482317 w 160"/>
                <a:gd name="T67" fmla="*/ 2147482590 h 240"/>
                <a:gd name="T68" fmla="*/ 2147482317 w 160"/>
                <a:gd name="T69" fmla="*/ 2147482590 h 240"/>
                <a:gd name="T70" fmla="*/ 2147482317 w 160"/>
                <a:gd name="T71" fmla="*/ 2147482590 h 240"/>
                <a:gd name="T72" fmla="*/ 2147482317 w 160"/>
                <a:gd name="T73" fmla="*/ 2147482590 h 240"/>
                <a:gd name="T74" fmla="*/ 2147482317 w 160"/>
                <a:gd name="T75" fmla="*/ 2147482590 h 240"/>
                <a:gd name="T76" fmla="*/ 2147482317 w 160"/>
                <a:gd name="T77" fmla="*/ 2147482590 h 240"/>
                <a:gd name="T78" fmla="*/ 2147482317 w 160"/>
                <a:gd name="T79" fmla="*/ 2147482590 h 240"/>
                <a:gd name="T80" fmla="*/ 2147482317 w 160"/>
                <a:gd name="T81" fmla="*/ 2147482590 h 2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0"/>
                <a:gd name="T124" fmla="*/ 0 h 240"/>
                <a:gd name="T125" fmla="*/ 160 w 160"/>
                <a:gd name="T126" fmla="*/ 240 h 2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0" h="240">
                  <a:moveTo>
                    <a:pt x="160" y="60"/>
                  </a:moveTo>
                  <a:lnTo>
                    <a:pt x="156" y="48"/>
                  </a:lnTo>
                  <a:lnTo>
                    <a:pt x="154" y="38"/>
                  </a:lnTo>
                  <a:lnTo>
                    <a:pt x="150" y="30"/>
                  </a:lnTo>
                  <a:lnTo>
                    <a:pt x="146" y="18"/>
                  </a:lnTo>
                  <a:lnTo>
                    <a:pt x="140" y="12"/>
                  </a:lnTo>
                  <a:lnTo>
                    <a:pt x="130" y="8"/>
                  </a:lnTo>
                  <a:lnTo>
                    <a:pt x="122" y="4"/>
                  </a:lnTo>
                  <a:lnTo>
                    <a:pt x="112" y="0"/>
                  </a:lnTo>
                  <a:lnTo>
                    <a:pt x="104" y="4"/>
                  </a:lnTo>
                  <a:lnTo>
                    <a:pt x="96" y="6"/>
                  </a:lnTo>
                  <a:lnTo>
                    <a:pt x="82" y="6"/>
                  </a:lnTo>
                  <a:lnTo>
                    <a:pt x="70" y="8"/>
                  </a:lnTo>
                  <a:lnTo>
                    <a:pt x="62" y="14"/>
                  </a:lnTo>
                  <a:lnTo>
                    <a:pt x="54" y="24"/>
                  </a:lnTo>
                  <a:lnTo>
                    <a:pt x="46" y="34"/>
                  </a:lnTo>
                  <a:lnTo>
                    <a:pt x="40" y="46"/>
                  </a:lnTo>
                  <a:lnTo>
                    <a:pt x="36" y="58"/>
                  </a:lnTo>
                  <a:lnTo>
                    <a:pt x="34" y="70"/>
                  </a:lnTo>
                  <a:lnTo>
                    <a:pt x="32" y="82"/>
                  </a:lnTo>
                  <a:lnTo>
                    <a:pt x="24" y="82"/>
                  </a:lnTo>
                  <a:lnTo>
                    <a:pt x="14" y="82"/>
                  </a:lnTo>
                  <a:lnTo>
                    <a:pt x="10" y="84"/>
                  </a:lnTo>
                  <a:lnTo>
                    <a:pt x="8" y="88"/>
                  </a:lnTo>
                  <a:lnTo>
                    <a:pt x="6" y="92"/>
                  </a:lnTo>
                  <a:lnTo>
                    <a:pt x="6" y="96"/>
                  </a:lnTo>
                  <a:lnTo>
                    <a:pt x="6" y="106"/>
                  </a:lnTo>
                  <a:lnTo>
                    <a:pt x="10" y="116"/>
                  </a:lnTo>
                  <a:lnTo>
                    <a:pt x="14" y="132"/>
                  </a:lnTo>
                  <a:lnTo>
                    <a:pt x="14" y="140"/>
                  </a:lnTo>
                  <a:lnTo>
                    <a:pt x="14" y="142"/>
                  </a:lnTo>
                  <a:lnTo>
                    <a:pt x="16" y="144"/>
                  </a:lnTo>
                  <a:lnTo>
                    <a:pt x="22" y="148"/>
                  </a:lnTo>
                  <a:lnTo>
                    <a:pt x="0" y="180"/>
                  </a:lnTo>
                  <a:lnTo>
                    <a:pt x="6" y="186"/>
                  </a:lnTo>
                  <a:lnTo>
                    <a:pt x="16" y="196"/>
                  </a:lnTo>
                  <a:lnTo>
                    <a:pt x="30" y="218"/>
                  </a:lnTo>
                  <a:lnTo>
                    <a:pt x="32" y="220"/>
                  </a:lnTo>
                  <a:lnTo>
                    <a:pt x="32" y="224"/>
                  </a:lnTo>
                  <a:lnTo>
                    <a:pt x="30" y="232"/>
                  </a:lnTo>
                  <a:lnTo>
                    <a:pt x="32" y="234"/>
                  </a:lnTo>
                  <a:lnTo>
                    <a:pt x="34" y="238"/>
                  </a:lnTo>
                  <a:lnTo>
                    <a:pt x="36" y="240"/>
                  </a:lnTo>
                  <a:lnTo>
                    <a:pt x="42" y="240"/>
                  </a:lnTo>
                  <a:lnTo>
                    <a:pt x="54" y="240"/>
                  </a:lnTo>
                  <a:lnTo>
                    <a:pt x="56" y="232"/>
                  </a:lnTo>
                  <a:lnTo>
                    <a:pt x="60" y="230"/>
                  </a:lnTo>
                  <a:lnTo>
                    <a:pt x="68" y="228"/>
                  </a:lnTo>
                  <a:lnTo>
                    <a:pt x="78" y="228"/>
                  </a:lnTo>
                  <a:lnTo>
                    <a:pt x="78" y="224"/>
                  </a:lnTo>
                  <a:lnTo>
                    <a:pt x="84" y="224"/>
                  </a:lnTo>
                  <a:lnTo>
                    <a:pt x="86" y="220"/>
                  </a:lnTo>
                  <a:lnTo>
                    <a:pt x="86" y="216"/>
                  </a:lnTo>
                  <a:lnTo>
                    <a:pt x="88" y="214"/>
                  </a:lnTo>
                  <a:lnTo>
                    <a:pt x="84" y="210"/>
                  </a:lnTo>
                  <a:lnTo>
                    <a:pt x="84" y="182"/>
                  </a:lnTo>
                  <a:lnTo>
                    <a:pt x="90" y="178"/>
                  </a:lnTo>
                  <a:lnTo>
                    <a:pt x="96" y="176"/>
                  </a:lnTo>
                  <a:lnTo>
                    <a:pt x="102" y="172"/>
                  </a:lnTo>
                  <a:lnTo>
                    <a:pt x="106" y="168"/>
                  </a:lnTo>
                  <a:lnTo>
                    <a:pt x="84" y="168"/>
                  </a:lnTo>
                  <a:lnTo>
                    <a:pt x="102" y="166"/>
                  </a:lnTo>
                  <a:lnTo>
                    <a:pt x="108" y="164"/>
                  </a:lnTo>
                  <a:lnTo>
                    <a:pt x="112" y="162"/>
                  </a:lnTo>
                  <a:lnTo>
                    <a:pt x="112" y="158"/>
                  </a:lnTo>
                  <a:lnTo>
                    <a:pt x="94" y="150"/>
                  </a:lnTo>
                  <a:lnTo>
                    <a:pt x="86" y="144"/>
                  </a:lnTo>
                  <a:lnTo>
                    <a:pt x="84" y="140"/>
                  </a:lnTo>
                  <a:lnTo>
                    <a:pt x="82" y="134"/>
                  </a:lnTo>
                  <a:lnTo>
                    <a:pt x="84" y="122"/>
                  </a:lnTo>
                  <a:lnTo>
                    <a:pt x="90" y="112"/>
                  </a:lnTo>
                  <a:lnTo>
                    <a:pt x="98" y="106"/>
                  </a:lnTo>
                  <a:lnTo>
                    <a:pt x="106" y="100"/>
                  </a:lnTo>
                  <a:lnTo>
                    <a:pt x="122" y="90"/>
                  </a:lnTo>
                  <a:lnTo>
                    <a:pt x="128" y="84"/>
                  </a:lnTo>
                  <a:lnTo>
                    <a:pt x="130" y="78"/>
                  </a:lnTo>
                  <a:lnTo>
                    <a:pt x="130" y="72"/>
                  </a:lnTo>
                  <a:lnTo>
                    <a:pt x="130" y="68"/>
                  </a:lnTo>
                  <a:lnTo>
                    <a:pt x="132" y="64"/>
                  </a:lnTo>
                  <a:lnTo>
                    <a:pt x="138" y="62"/>
                  </a:lnTo>
                  <a:lnTo>
                    <a:pt x="146" y="60"/>
                  </a:lnTo>
                  <a:lnTo>
                    <a:pt x="152" y="60"/>
                  </a:lnTo>
                  <a:lnTo>
                    <a:pt x="160" y="60"/>
                  </a:lnTo>
                  <a:close/>
                </a:path>
              </a:pathLst>
            </a:custGeom>
            <a:solidFill>
              <a:srgbClr val="C0C0C0"/>
            </a:solidFill>
            <a:ln w="12700">
              <a:solidFill>
                <a:schemeClr val="bg1"/>
              </a:solidFill>
              <a:round/>
              <a:headEnd/>
              <a:tailEnd/>
            </a:ln>
          </p:spPr>
          <p:txBody>
            <a:bodyPr/>
            <a:lstStyle/>
            <a:p>
              <a:endParaRPr lang="en-GB"/>
            </a:p>
          </p:txBody>
        </p:sp>
        <p:sp>
          <p:nvSpPr>
            <p:cNvPr id="55657" name="Freeform 74"/>
            <p:cNvSpPr>
              <a:spLocks/>
            </p:cNvSpPr>
            <p:nvPr/>
          </p:nvSpPr>
          <p:spPr bwMode="auto">
            <a:xfrm>
              <a:off x="2595" y="1067"/>
              <a:ext cx="315" cy="230"/>
            </a:xfrm>
            <a:custGeom>
              <a:avLst/>
              <a:gdLst>
                <a:gd name="T0" fmla="*/ 2147482304 w 315"/>
                <a:gd name="T1" fmla="*/ 2147482566 h 230"/>
                <a:gd name="T2" fmla="*/ 2147482304 w 315"/>
                <a:gd name="T3" fmla="*/ 2147482566 h 230"/>
                <a:gd name="T4" fmla="*/ 2147482304 w 315"/>
                <a:gd name="T5" fmla="*/ 2147482566 h 230"/>
                <a:gd name="T6" fmla="*/ 2147482304 w 315"/>
                <a:gd name="T7" fmla="*/ 2147482566 h 230"/>
                <a:gd name="T8" fmla="*/ 2147482304 w 315"/>
                <a:gd name="T9" fmla="*/ 2147482566 h 230"/>
                <a:gd name="T10" fmla="*/ 2147482304 w 315"/>
                <a:gd name="T11" fmla="*/ 2147482566 h 230"/>
                <a:gd name="T12" fmla="*/ 2147482304 w 315"/>
                <a:gd name="T13" fmla="*/ 2147482566 h 230"/>
                <a:gd name="T14" fmla="*/ 2147482304 w 315"/>
                <a:gd name="T15" fmla="*/ 2147482566 h 230"/>
                <a:gd name="T16" fmla="*/ 2147482304 w 315"/>
                <a:gd name="T17" fmla="*/ 2147482566 h 230"/>
                <a:gd name="T18" fmla="*/ 2147482304 w 315"/>
                <a:gd name="T19" fmla="*/ 2147482566 h 230"/>
                <a:gd name="T20" fmla="*/ 2147482304 w 315"/>
                <a:gd name="T21" fmla="*/ 2147482566 h 230"/>
                <a:gd name="T22" fmla="*/ 2147482304 w 315"/>
                <a:gd name="T23" fmla="*/ 2147482566 h 230"/>
                <a:gd name="T24" fmla="*/ 2147482304 w 315"/>
                <a:gd name="T25" fmla="*/ 2147482566 h 230"/>
                <a:gd name="T26" fmla="*/ 2147482304 w 315"/>
                <a:gd name="T27" fmla="*/ 2147482566 h 230"/>
                <a:gd name="T28" fmla="*/ 2147482304 w 315"/>
                <a:gd name="T29" fmla="*/ 2147482566 h 230"/>
                <a:gd name="T30" fmla="*/ 2147482304 w 315"/>
                <a:gd name="T31" fmla="*/ 2147482566 h 230"/>
                <a:gd name="T32" fmla="*/ 2147482304 w 315"/>
                <a:gd name="T33" fmla="*/ 2147482566 h 230"/>
                <a:gd name="T34" fmla="*/ 2147482304 w 315"/>
                <a:gd name="T35" fmla="*/ 2147482566 h 230"/>
                <a:gd name="T36" fmla="*/ 2147482304 w 315"/>
                <a:gd name="T37" fmla="*/ 2147482566 h 230"/>
                <a:gd name="T38" fmla="*/ 2147482304 w 315"/>
                <a:gd name="T39" fmla="*/ 2147482566 h 230"/>
                <a:gd name="T40" fmla="*/ 2147482304 w 315"/>
                <a:gd name="T41" fmla="*/ 2147482566 h 230"/>
                <a:gd name="T42" fmla="*/ 2147482304 w 315"/>
                <a:gd name="T43" fmla="*/ 2147482566 h 230"/>
                <a:gd name="T44" fmla="*/ 0 w 315"/>
                <a:gd name="T45" fmla="*/ 2147482566 h 230"/>
                <a:gd name="T46" fmla="*/ 2147482304 w 315"/>
                <a:gd name="T47" fmla="*/ 2147482566 h 230"/>
                <a:gd name="T48" fmla="*/ 2147482304 w 315"/>
                <a:gd name="T49" fmla="*/ 2147482566 h 230"/>
                <a:gd name="T50" fmla="*/ 2147482304 w 315"/>
                <a:gd name="T51" fmla="*/ 2147482566 h 230"/>
                <a:gd name="T52" fmla="*/ 2147482304 w 315"/>
                <a:gd name="T53" fmla="*/ 2147482566 h 230"/>
                <a:gd name="T54" fmla="*/ 2147482304 w 315"/>
                <a:gd name="T55" fmla="*/ 2147482566 h 230"/>
                <a:gd name="T56" fmla="*/ 2147482304 w 315"/>
                <a:gd name="T57" fmla="*/ 2147482566 h 230"/>
                <a:gd name="T58" fmla="*/ 2147482304 w 315"/>
                <a:gd name="T59" fmla="*/ 2147482566 h 230"/>
                <a:gd name="T60" fmla="*/ 2147482304 w 315"/>
                <a:gd name="T61" fmla="*/ 2147482566 h 230"/>
                <a:gd name="T62" fmla="*/ 2147482304 w 315"/>
                <a:gd name="T63" fmla="*/ 2147482566 h 230"/>
                <a:gd name="T64" fmla="*/ 2147482304 w 315"/>
                <a:gd name="T65" fmla="*/ 2147482566 h 230"/>
                <a:gd name="T66" fmla="*/ 2147482304 w 315"/>
                <a:gd name="T67" fmla="*/ 2147482566 h 230"/>
                <a:gd name="T68" fmla="*/ 2147482304 w 315"/>
                <a:gd name="T69" fmla="*/ 2147482566 h 230"/>
                <a:gd name="T70" fmla="*/ 2147482304 w 315"/>
                <a:gd name="T71" fmla="*/ 2147482566 h 230"/>
                <a:gd name="T72" fmla="*/ 2147482304 w 315"/>
                <a:gd name="T73" fmla="*/ 2147482566 h 230"/>
                <a:gd name="T74" fmla="*/ 2147482304 w 315"/>
                <a:gd name="T75" fmla="*/ 2147482566 h 230"/>
                <a:gd name="T76" fmla="*/ 2147482304 w 315"/>
                <a:gd name="T77" fmla="*/ 2147482566 h 230"/>
                <a:gd name="T78" fmla="*/ 2147482304 w 315"/>
                <a:gd name="T79" fmla="*/ 2147482566 h 230"/>
                <a:gd name="T80" fmla="*/ 2147482304 w 315"/>
                <a:gd name="T81" fmla="*/ 2147482566 h 230"/>
                <a:gd name="T82" fmla="*/ 2147482304 w 315"/>
                <a:gd name="T83" fmla="*/ 0 h 230"/>
                <a:gd name="T84" fmla="*/ 2147482304 w 315"/>
                <a:gd name="T85" fmla="*/ 2147482566 h 230"/>
                <a:gd name="T86" fmla="*/ 2147482304 w 315"/>
                <a:gd name="T87" fmla="*/ 2147482566 h 230"/>
                <a:gd name="T88" fmla="*/ 2147482304 w 315"/>
                <a:gd name="T89" fmla="*/ 2147482566 h 230"/>
                <a:gd name="T90" fmla="*/ 2147482304 w 315"/>
                <a:gd name="T91" fmla="*/ 2147482566 h 230"/>
                <a:gd name="T92" fmla="*/ 2147482304 w 315"/>
                <a:gd name="T93" fmla="*/ 2147482566 h 230"/>
                <a:gd name="T94" fmla="*/ 2147482304 w 315"/>
                <a:gd name="T95" fmla="*/ 2147482566 h 2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15"/>
                <a:gd name="T145" fmla="*/ 0 h 230"/>
                <a:gd name="T146" fmla="*/ 315 w 315"/>
                <a:gd name="T147" fmla="*/ 230 h 2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15" h="230">
                  <a:moveTo>
                    <a:pt x="305" y="30"/>
                  </a:moveTo>
                  <a:lnTo>
                    <a:pt x="297" y="26"/>
                  </a:lnTo>
                  <a:lnTo>
                    <a:pt x="291" y="22"/>
                  </a:lnTo>
                  <a:lnTo>
                    <a:pt x="280" y="18"/>
                  </a:lnTo>
                  <a:lnTo>
                    <a:pt x="268" y="16"/>
                  </a:lnTo>
                  <a:lnTo>
                    <a:pt x="262" y="18"/>
                  </a:lnTo>
                  <a:lnTo>
                    <a:pt x="258" y="20"/>
                  </a:lnTo>
                  <a:lnTo>
                    <a:pt x="256" y="24"/>
                  </a:lnTo>
                  <a:lnTo>
                    <a:pt x="256" y="30"/>
                  </a:lnTo>
                  <a:lnTo>
                    <a:pt x="254" y="34"/>
                  </a:lnTo>
                  <a:lnTo>
                    <a:pt x="252" y="38"/>
                  </a:lnTo>
                  <a:lnTo>
                    <a:pt x="248" y="42"/>
                  </a:lnTo>
                  <a:lnTo>
                    <a:pt x="242" y="42"/>
                  </a:lnTo>
                  <a:lnTo>
                    <a:pt x="232" y="40"/>
                  </a:lnTo>
                  <a:lnTo>
                    <a:pt x="220" y="36"/>
                  </a:lnTo>
                  <a:lnTo>
                    <a:pt x="210" y="34"/>
                  </a:lnTo>
                  <a:lnTo>
                    <a:pt x="202" y="32"/>
                  </a:lnTo>
                  <a:lnTo>
                    <a:pt x="198" y="32"/>
                  </a:lnTo>
                  <a:lnTo>
                    <a:pt x="196" y="32"/>
                  </a:lnTo>
                  <a:lnTo>
                    <a:pt x="192" y="34"/>
                  </a:lnTo>
                  <a:lnTo>
                    <a:pt x="184" y="38"/>
                  </a:lnTo>
                  <a:lnTo>
                    <a:pt x="176" y="40"/>
                  </a:lnTo>
                  <a:lnTo>
                    <a:pt x="162" y="40"/>
                  </a:lnTo>
                  <a:lnTo>
                    <a:pt x="150" y="42"/>
                  </a:lnTo>
                  <a:lnTo>
                    <a:pt x="142" y="48"/>
                  </a:lnTo>
                  <a:lnTo>
                    <a:pt x="134" y="58"/>
                  </a:lnTo>
                  <a:lnTo>
                    <a:pt x="126" y="68"/>
                  </a:lnTo>
                  <a:lnTo>
                    <a:pt x="120" y="80"/>
                  </a:lnTo>
                  <a:lnTo>
                    <a:pt x="116" y="92"/>
                  </a:lnTo>
                  <a:lnTo>
                    <a:pt x="114" y="104"/>
                  </a:lnTo>
                  <a:lnTo>
                    <a:pt x="112" y="116"/>
                  </a:lnTo>
                  <a:lnTo>
                    <a:pt x="104" y="116"/>
                  </a:lnTo>
                  <a:lnTo>
                    <a:pt x="94" y="116"/>
                  </a:lnTo>
                  <a:lnTo>
                    <a:pt x="90" y="118"/>
                  </a:lnTo>
                  <a:lnTo>
                    <a:pt x="88" y="122"/>
                  </a:lnTo>
                  <a:lnTo>
                    <a:pt x="86" y="126"/>
                  </a:lnTo>
                  <a:lnTo>
                    <a:pt x="86" y="130"/>
                  </a:lnTo>
                  <a:lnTo>
                    <a:pt x="86" y="140"/>
                  </a:lnTo>
                  <a:lnTo>
                    <a:pt x="90" y="150"/>
                  </a:lnTo>
                  <a:lnTo>
                    <a:pt x="94" y="166"/>
                  </a:lnTo>
                  <a:lnTo>
                    <a:pt x="94" y="174"/>
                  </a:lnTo>
                  <a:lnTo>
                    <a:pt x="94" y="176"/>
                  </a:lnTo>
                  <a:lnTo>
                    <a:pt x="96" y="178"/>
                  </a:lnTo>
                  <a:lnTo>
                    <a:pt x="102" y="182"/>
                  </a:lnTo>
                  <a:lnTo>
                    <a:pt x="80" y="214"/>
                  </a:lnTo>
                  <a:lnTo>
                    <a:pt x="74" y="212"/>
                  </a:lnTo>
                  <a:lnTo>
                    <a:pt x="72" y="210"/>
                  </a:lnTo>
                  <a:lnTo>
                    <a:pt x="68" y="202"/>
                  </a:lnTo>
                  <a:lnTo>
                    <a:pt x="66" y="206"/>
                  </a:lnTo>
                  <a:lnTo>
                    <a:pt x="66" y="210"/>
                  </a:lnTo>
                  <a:lnTo>
                    <a:pt x="52" y="222"/>
                  </a:lnTo>
                  <a:lnTo>
                    <a:pt x="44" y="226"/>
                  </a:lnTo>
                  <a:lnTo>
                    <a:pt x="38" y="230"/>
                  </a:lnTo>
                  <a:lnTo>
                    <a:pt x="28" y="228"/>
                  </a:lnTo>
                  <a:lnTo>
                    <a:pt x="18" y="224"/>
                  </a:lnTo>
                  <a:lnTo>
                    <a:pt x="10" y="220"/>
                  </a:lnTo>
                  <a:lnTo>
                    <a:pt x="8" y="216"/>
                  </a:lnTo>
                  <a:lnTo>
                    <a:pt x="8" y="214"/>
                  </a:lnTo>
                  <a:lnTo>
                    <a:pt x="10" y="210"/>
                  </a:lnTo>
                  <a:lnTo>
                    <a:pt x="12" y="208"/>
                  </a:lnTo>
                  <a:lnTo>
                    <a:pt x="6" y="206"/>
                  </a:lnTo>
                  <a:lnTo>
                    <a:pt x="2" y="204"/>
                  </a:lnTo>
                  <a:lnTo>
                    <a:pt x="2" y="202"/>
                  </a:lnTo>
                  <a:lnTo>
                    <a:pt x="2" y="198"/>
                  </a:lnTo>
                  <a:lnTo>
                    <a:pt x="4" y="192"/>
                  </a:lnTo>
                  <a:lnTo>
                    <a:pt x="8" y="186"/>
                  </a:lnTo>
                  <a:lnTo>
                    <a:pt x="4" y="180"/>
                  </a:lnTo>
                  <a:lnTo>
                    <a:pt x="2" y="172"/>
                  </a:lnTo>
                  <a:lnTo>
                    <a:pt x="0" y="154"/>
                  </a:lnTo>
                  <a:lnTo>
                    <a:pt x="10" y="154"/>
                  </a:lnTo>
                  <a:lnTo>
                    <a:pt x="16" y="150"/>
                  </a:lnTo>
                  <a:lnTo>
                    <a:pt x="22" y="146"/>
                  </a:lnTo>
                  <a:lnTo>
                    <a:pt x="26" y="138"/>
                  </a:lnTo>
                  <a:lnTo>
                    <a:pt x="34" y="138"/>
                  </a:lnTo>
                  <a:lnTo>
                    <a:pt x="40" y="134"/>
                  </a:lnTo>
                  <a:lnTo>
                    <a:pt x="46" y="130"/>
                  </a:lnTo>
                  <a:lnTo>
                    <a:pt x="54" y="130"/>
                  </a:lnTo>
                  <a:lnTo>
                    <a:pt x="58" y="128"/>
                  </a:lnTo>
                  <a:lnTo>
                    <a:pt x="62" y="124"/>
                  </a:lnTo>
                  <a:lnTo>
                    <a:pt x="64" y="126"/>
                  </a:lnTo>
                  <a:lnTo>
                    <a:pt x="68" y="126"/>
                  </a:lnTo>
                  <a:lnTo>
                    <a:pt x="74" y="126"/>
                  </a:lnTo>
                  <a:lnTo>
                    <a:pt x="76" y="124"/>
                  </a:lnTo>
                  <a:lnTo>
                    <a:pt x="66" y="124"/>
                  </a:lnTo>
                  <a:lnTo>
                    <a:pt x="64" y="122"/>
                  </a:lnTo>
                  <a:lnTo>
                    <a:pt x="62" y="118"/>
                  </a:lnTo>
                  <a:lnTo>
                    <a:pt x="64" y="114"/>
                  </a:lnTo>
                  <a:lnTo>
                    <a:pt x="70" y="110"/>
                  </a:lnTo>
                  <a:lnTo>
                    <a:pt x="80" y="106"/>
                  </a:lnTo>
                  <a:lnTo>
                    <a:pt x="86" y="100"/>
                  </a:lnTo>
                  <a:lnTo>
                    <a:pt x="92" y="92"/>
                  </a:lnTo>
                  <a:lnTo>
                    <a:pt x="98" y="76"/>
                  </a:lnTo>
                  <a:lnTo>
                    <a:pt x="100" y="72"/>
                  </a:lnTo>
                  <a:lnTo>
                    <a:pt x="102" y="72"/>
                  </a:lnTo>
                  <a:lnTo>
                    <a:pt x="108" y="68"/>
                  </a:lnTo>
                  <a:lnTo>
                    <a:pt x="114" y="64"/>
                  </a:lnTo>
                  <a:lnTo>
                    <a:pt x="116" y="60"/>
                  </a:lnTo>
                  <a:lnTo>
                    <a:pt x="116" y="56"/>
                  </a:lnTo>
                  <a:lnTo>
                    <a:pt x="120" y="54"/>
                  </a:lnTo>
                  <a:lnTo>
                    <a:pt x="124" y="52"/>
                  </a:lnTo>
                  <a:lnTo>
                    <a:pt x="124" y="44"/>
                  </a:lnTo>
                  <a:lnTo>
                    <a:pt x="114" y="48"/>
                  </a:lnTo>
                  <a:lnTo>
                    <a:pt x="110" y="48"/>
                  </a:lnTo>
                  <a:lnTo>
                    <a:pt x="106" y="46"/>
                  </a:lnTo>
                  <a:lnTo>
                    <a:pt x="112" y="46"/>
                  </a:lnTo>
                  <a:lnTo>
                    <a:pt x="114" y="44"/>
                  </a:lnTo>
                  <a:lnTo>
                    <a:pt x="120" y="40"/>
                  </a:lnTo>
                  <a:lnTo>
                    <a:pt x="122" y="36"/>
                  </a:lnTo>
                  <a:lnTo>
                    <a:pt x="124" y="36"/>
                  </a:lnTo>
                  <a:lnTo>
                    <a:pt x="128" y="38"/>
                  </a:lnTo>
                  <a:lnTo>
                    <a:pt x="144" y="38"/>
                  </a:lnTo>
                  <a:lnTo>
                    <a:pt x="144" y="30"/>
                  </a:lnTo>
                  <a:lnTo>
                    <a:pt x="144" y="28"/>
                  </a:lnTo>
                  <a:lnTo>
                    <a:pt x="148" y="28"/>
                  </a:lnTo>
                  <a:lnTo>
                    <a:pt x="154" y="30"/>
                  </a:lnTo>
                  <a:lnTo>
                    <a:pt x="164" y="24"/>
                  </a:lnTo>
                  <a:lnTo>
                    <a:pt x="170" y="18"/>
                  </a:lnTo>
                  <a:lnTo>
                    <a:pt x="176" y="14"/>
                  </a:lnTo>
                  <a:lnTo>
                    <a:pt x="178" y="16"/>
                  </a:lnTo>
                  <a:lnTo>
                    <a:pt x="180" y="18"/>
                  </a:lnTo>
                  <a:lnTo>
                    <a:pt x="186" y="20"/>
                  </a:lnTo>
                  <a:lnTo>
                    <a:pt x="192" y="18"/>
                  </a:lnTo>
                  <a:lnTo>
                    <a:pt x="196" y="14"/>
                  </a:lnTo>
                  <a:lnTo>
                    <a:pt x="202" y="8"/>
                  </a:lnTo>
                  <a:lnTo>
                    <a:pt x="222" y="4"/>
                  </a:lnTo>
                  <a:lnTo>
                    <a:pt x="242" y="0"/>
                  </a:lnTo>
                  <a:lnTo>
                    <a:pt x="248" y="2"/>
                  </a:lnTo>
                  <a:lnTo>
                    <a:pt x="254" y="4"/>
                  </a:lnTo>
                  <a:lnTo>
                    <a:pt x="258" y="8"/>
                  </a:lnTo>
                  <a:lnTo>
                    <a:pt x="260" y="12"/>
                  </a:lnTo>
                  <a:lnTo>
                    <a:pt x="266" y="6"/>
                  </a:lnTo>
                  <a:lnTo>
                    <a:pt x="268" y="2"/>
                  </a:lnTo>
                  <a:lnTo>
                    <a:pt x="274" y="2"/>
                  </a:lnTo>
                  <a:lnTo>
                    <a:pt x="282" y="2"/>
                  </a:lnTo>
                  <a:lnTo>
                    <a:pt x="291" y="4"/>
                  </a:lnTo>
                  <a:lnTo>
                    <a:pt x="299" y="6"/>
                  </a:lnTo>
                  <a:lnTo>
                    <a:pt x="309" y="6"/>
                  </a:lnTo>
                  <a:lnTo>
                    <a:pt x="309" y="16"/>
                  </a:lnTo>
                  <a:lnTo>
                    <a:pt x="297" y="16"/>
                  </a:lnTo>
                  <a:lnTo>
                    <a:pt x="301" y="18"/>
                  </a:lnTo>
                  <a:lnTo>
                    <a:pt x="307" y="20"/>
                  </a:lnTo>
                  <a:lnTo>
                    <a:pt x="311" y="20"/>
                  </a:lnTo>
                  <a:lnTo>
                    <a:pt x="315" y="16"/>
                  </a:lnTo>
                  <a:lnTo>
                    <a:pt x="315" y="28"/>
                  </a:lnTo>
                  <a:lnTo>
                    <a:pt x="299" y="32"/>
                  </a:lnTo>
                  <a:lnTo>
                    <a:pt x="305" y="30"/>
                  </a:lnTo>
                  <a:close/>
                </a:path>
              </a:pathLst>
            </a:custGeom>
            <a:solidFill>
              <a:srgbClr val="C0C0C0"/>
            </a:solidFill>
            <a:ln w="12700">
              <a:solidFill>
                <a:schemeClr val="bg1"/>
              </a:solidFill>
              <a:round/>
              <a:headEnd/>
              <a:tailEnd/>
            </a:ln>
          </p:spPr>
          <p:txBody>
            <a:bodyPr/>
            <a:lstStyle/>
            <a:p>
              <a:endParaRPr lang="en-GB"/>
            </a:p>
          </p:txBody>
        </p:sp>
        <p:sp>
          <p:nvSpPr>
            <p:cNvPr id="55658" name="Freeform 75"/>
            <p:cNvSpPr>
              <a:spLocks/>
            </p:cNvSpPr>
            <p:nvPr/>
          </p:nvSpPr>
          <p:spPr bwMode="auto">
            <a:xfrm>
              <a:off x="2823" y="1289"/>
              <a:ext cx="95" cy="54"/>
            </a:xfrm>
            <a:custGeom>
              <a:avLst/>
              <a:gdLst>
                <a:gd name="T0" fmla="*/ 2147482446 w 95"/>
                <a:gd name="T1" fmla="*/ 2147482529 h 54"/>
                <a:gd name="T2" fmla="*/ 2147482446 w 95"/>
                <a:gd name="T3" fmla="*/ 2147482529 h 54"/>
                <a:gd name="T4" fmla="*/ 2147482446 w 95"/>
                <a:gd name="T5" fmla="*/ 2147482529 h 54"/>
                <a:gd name="T6" fmla="*/ 2147482446 w 95"/>
                <a:gd name="T7" fmla="*/ 2147482529 h 54"/>
                <a:gd name="T8" fmla="*/ 2147482446 w 95"/>
                <a:gd name="T9" fmla="*/ 2147482529 h 54"/>
                <a:gd name="T10" fmla="*/ 2147482446 w 95"/>
                <a:gd name="T11" fmla="*/ 2147482529 h 54"/>
                <a:gd name="T12" fmla="*/ 2147482446 w 95"/>
                <a:gd name="T13" fmla="*/ 2147482529 h 54"/>
                <a:gd name="T14" fmla="*/ 2147482446 w 95"/>
                <a:gd name="T15" fmla="*/ 2147482529 h 54"/>
                <a:gd name="T16" fmla="*/ 2147482446 w 95"/>
                <a:gd name="T17" fmla="*/ 2147482529 h 54"/>
                <a:gd name="T18" fmla="*/ 2147482446 w 95"/>
                <a:gd name="T19" fmla="*/ 2147482529 h 54"/>
                <a:gd name="T20" fmla="*/ 2147482446 w 95"/>
                <a:gd name="T21" fmla="*/ 2147482529 h 54"/>
                <a:gd name="T22" fmla="*/ 2147482446 w 95"/>
                <a:gd name="T23" fmla="*/ 2147482529 h 54"/>
                <a:gd name="T24" fmla="*/ 2147482446 w 95"/>
                <a:gd name="T25" fmla="*/ 2147482529 h 54"/>
                <a:gd name="T26" fmla="*/ 2147482446 w 95"/>
                <a:gd name="T27" fmla="*/ 2147482529 h 54"/>
                <a:gd name="T28" fmla="*/ 2147482446 w 95"/>
                <a:gd name="T29" fmla="*/ 2147482529 h 54"/>
                <a:gd name="T30" fmla="*/ 2147482446 w 95"/>
                <a:gd name="T31" fmla="*/ 2147482529 h 54"/>
                <a:gd name="T32" fmla="*/ 2147482446 w 95"/>
                <a:gd name="T33" fmla="*/ 2147482529 h 54"/>
                <a:gd name="T34" fmla="*/ 2147482446 w 95"/>
                <a:gd name="T35" fmla="*/ 0 h 54"/>
                <a:gd name="T36" fmla="*/ 2147482446 w 95"/>
                <a:gd name="T37" fmla="*/ 0 h 54"/>
                <a:gd name="T38" fmla="*/ 2147482446 w 95"/>
                <a:gd name="T39" fmla="*/ 2147482529 h 54"/>
                <a:gd name="T40" fmla="*/ 2147482446 w 95"/>
                <a:gd name="T41" fmla="*/ 2147482529 h 54"/>
                <a:gd name="T42" fmla="*/ 2147482446 w 95"/>
                <a:gd name="T43" fmla="*/ 2147482529 h 54"/>
                <a:gd name="T44" fmla="*/ 2147482446 w 95"/>
                <a:gd name="T45" fmla="*/ 2147482529 h 54"/>
                <a:gd name="T46" fmla="*/ 2147482446 w 95"/>
                <a:gd name="T47" fmla="*/ 2147482529 h 54"/>
                <a:gd name="T48" fmla="*/ 2147482446 w 95"/>
                <a:gd name="T49" fmla="*/ 2147482529 h 54"/>
                <a:gd name="T50" fmla="*/ 2147482446 w 95"/>
                <a:gd name="T51" fmla="*/ 2147482529 h 54"/>
                <a:gd name="T52" fmla="*/ 2147482446 w 95"/>
                <a:gd name="T53" fmla="*/ 2147482529 h 54"/>
                <a:gd name="T54" fmla="*/ 2147482446 w 95"/>
                <a:gd name="T55" fmla="*/ 2147482529 h 54"/>
                <a:gd name="T56" fmla="*/ 2147482446 w 95"/>
                <a:gd name="T57" fmla="*/ 2147482529 h 54"/>
                <a:gd name="T58" fmla="*/ 2147482446 w 95"/>
                <a:gd name="T59" fmla="*/ 2147482529 h 54"/>
                <a:gd name="T60" fmla="*/ 2147482446 w 95"/>
                <a:gd name="T61" fmla="*/ 2147482529 h 54"/>
                <a:gd name="T62" fmla="*/ 2147482446 w 95"/>
                <a:gd name="T63" fmla="*/ 2147482529 h 54"/>
                <a:gd name="T64" fmla="*/ 2147482446 w 95"/>
                <a:gd name="T65" fmla="*/ 2147482529 h 54"/>
                <a:gd name="T66" fmla="*/ 2147482446 w 95"/>
                <a:gd name="T67" fmla="*/ 2147482529 h 54"/>
                <a:gd name="T68" fmla="*/ 2147482446 w 95"/>
                <a:gd name="T69" fmla="*/ 2147482529 h 54"/>
                <a:gd name="T70" fmla="*/ 2147482446 w 95"/>
                <a:gd name="T71" fmla="*/ 2147482529 h 54"/>
                <a:gd name="T72" fmla="*/ 0 w 95"/>
                <a:gd name="T73" fmla="*/ 2147482529 h 54"/>
                <a:gd name="T74" fmla="*/ 2147482446 w 95"/>
                <a:gd name="T75" fmla="*/ 2147482529 h 54"/>
                <a:gd name="T76" fmla="*/ 2147482446 w 95"/>
                <a:gd name="T77" fmla="*/ 2147482529 h 54"/>
                <a:gd name="T78" fmla="*/ 2147482446 w 95"/>
                <a:gd name="T79" fmla="*/ 2147482529 h 54"/>
                <a:gd name="T80" fmla="*/ 2147482446 w 95"/>
                <a:gd name="T81" fmla="*/ 2147482529 h 54"/>
                <a:gd name="T82" fmla="*/ 2147482446 w 95"/>
                <a:gd name="T83" fmla="*/ 2147482529 h 54"/>
                <a:gd name="T84" fmla="*/ 2147482446 w 95"/>
                <a:gd name="T85" fmla="*/ 2147482529 h 54"/>
                <a:gd name="T86" fmla="*/ 2147482446 w 95"/>
                <a:gd name="T87" fmla="*/ 2147482529 h 54"/>
                <a:gd name="T88" fmla="*/ 2147482446 w 95"/>
                <a:gd name="T89" fmla="*/ 2147482529 h 54"/>
                <a:gd name="T90" fmla="*/ 2147482446 w 95"/>
                <a:gd name="T91" fmla="*/ 2147482529 h 54"/>
                <a:gd name="T92" fmla="*/ 2147482446 w 95"/>
                <a:gd name="T93" fmla="*/ 2147482529 h 54"/>
                <a:gd name="T94" fmla="*/ 2147482446 w 95"/>
                <a:gd name="T95" fmla="*/ 2147482529 h 54"/>
                <a:gd name="T96" fmla="*/ 2147482446 w 95"/>
                <a:gd name="T97" fmla="*/ 2147482529 h 54"/>
                <a:gd name="T98" fmla="*/ 2147482446 w 95"/>
                <a:gd name="T99" fmla="*/ 2147482529 h 54"/>
                <a:gd name="T100" fmla="*/ 2147482446 w 95"/>
                <a:gd name="T101" fmla="*/ 2147482529 h 54"/>
                <a:gd name="T102" fmla="*/ 2147482446 w 95"/>
                <a:gd name="T103" fmla="*/ 2147482529 h 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5"/>
                <a:gd name="T157" fmla="*/ 0 h 54"/>
                <a:gd name="T158" fmla="*/ 95 w 95"/>
                <a:gd name="T159" fmla="*/ 54 h 5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5" h="54">
                  <a:moveTo>
                    <a:pt x="75" y="52"/>
                  </a:moveTo>
                  <a:lnTo>
                    <a:pt x="81" y="52"/>
                  </a:lnTo>
                  <a:lnTo>
                    <a:pt x="87" y="50"/>
                  </a:lnTo>
                  <a:lnTo>
                    <a:pt x="93" y="48"/>
                  </a:lnTo>
                  <a:lnTo>
                    <a:pt x="95" y="44"/>
                  </a:lnTo>
                  <a:lnTo>
                    <a:pt x="95" y="40"/>
                  </a:lnTo>
                  <a:lnTo>
                    <a:pt x="93" y="32"/>
                  </a:lnTo>
                  <a:lnTo>
                    <a:pt x="91" y="26"/>
                  </a:lnTo>
                  <a:lnTo>
                    <a:pt x="87" y="12"/>
                  </a:lnTo>
                  <a:lnTo>
                    <a:pt x="83" y="10"/>
                  </a:lnTo>
                  <a:lnTo>
                    <a:pt x="79" y="8"/>
                  </a:lnTo>
                  <a:lnTo>
                    <a:pt x="75" y="8"/>
                  </a:lnTo>
                  <a:lnTo>
                    <a:pt x="73" y="12"/>
                  </a:lnTo>
                  <a:lnTo>
                    <a:pt x="71" y="12"/>
                  </a:lnTo>
                  <a:lnTo>
                    <a:pt x="67" y="10"/>
                  </a:lnTo>
                  <a:lnTo>
                    <a:pt x="65" y="6"/>
                  </a:lnTo>
                  <a:lnTo>
                    <a:pt x="61" y="2"/>
                  </a:lnTo>
                  <a:lnTo>
                    <a:pt x="57" y="0"/>
                  </a:lnTo>
                  <a:lnTo>
                    <a:pt x="52" y="0"/>
                  </a:lnTo>
                  <a:lnTo>
                    <a:pt x="44" y="2"/>
                  </a:lnTo>
                  <a:lnTo>
                    <a:pt x="46" y="4"/>
                  </a:lnTo>
                  <a:lnTo>
                    <a:pt x="48" y="12"/>
                  </a:lnTo>
                  <a:lnTo>
                    <a:pt x="46" y="16"/>
                  </a:lnTo>
                  <a:lnTo>
                    <a:pt x="46" y="18"/>
                  </a:lnTo>
                  <a:lnTo>
                    <a:pt x="42" y="22"/>
                  </a:lnTo>
                  <a:lnTo>
                    <a:pt x="36" y="24"/>
                  </a:lnTo>
                  <a:lnTo>
                    <a:pt x="34" y="24"/>
                  </a:lnTo>
                  <a:lnTo>
                    <a:pt x="30" y="22"/>
                  </a:lnTo>
                  <a:lnTo>
                    <a:pt x="26" y="18"/>
                  </a:lnTo>
                  <a:lnTo>
                    <a:pt x="20" y="12"/>
                  </a:lnTo>
                  <a:lnTo>
                    <a:pt x="18" y="10"/>
                  </a:lnTo>
                  <a:lnTo>
                    <a:pt x="14" y="10"/>
                  </a:lnTo>
                  <a:lnTo>
                    <a:pt x="10" y="10"/>
                  </a:lnTo>
                  <a:lnTo>
                    <a:pt x="8" y="12"/>
                  </a:lnTo>
                  <a:lnTo>
                    <a:pt x="4" y="20"/>
                  </a:lnTo>
                  <a:lnTo>
                    <a:pt x="2" y="26"/>
                  </a:lnTo>
                  <a:lnTo>
                    <a:pt x="0" y="32"/>
                  </a:lnTo>
                  <a:lnTo>
                    <a:pt x="2" y="40"/>
                  </a:lnTo>
                  <a:lnTo>
                    <a:pt x="4" y="38"/>
                  </a:lnTo>
                  <a:lnTo>
                    <a:pt x="6" y="36"/>
                  </a:lnTo>
                  <a:lnTo>
                    <a:pt x="14" y="36"/>
                  </a:lnTo>
                  <a:lnTo>
                    <a:pt x="26" y="36"/>
                  </a:lnTo>
                  <a:lnTo>
                    <a:pt x="30" y="38"/>
                  </a:lnTo>
                  <a:lnTo>
                    <a:pt x="38" y="40"/>
                  </a:lnTo>
                  <a:lnTo>
                    <a:pt x="46" y="38"/>
                  </a:lnTo>
                  <a:lnTo>
                    <a:pt x="54" y="34"/>
                  </a:lnTo>
                  <a:lnTo>
                    <a:pt x="59" y="40"/>
                  </a:lnTo>
                  <a:lnTo>
                    <a:pt x="65" y="42"/>
                  </a:lnTo>
                  <a:lnTo>
                    <a:pt x="65" y="46"/>
                  </a:lnTo>
                  <a:lnTo>
                    <a:pt x="67" y="50"/>
                  </a:lnTo>
                  <a:lnTo>
                    <a:pt x="73" y="54"/>
                  </a:lnTo>
                  <a:lnTo>
                    <a:pt x="75" y="52"/>
                  </a:lnTo>
                  <a:close/>
                </a:path>
              </a:pathLst>
            </a:custGeom>
            <a:solidFill>
              <a:srgbClr val="C0C0C0"/>
            </a:solidFill>
            <a:ln w="12700">
              <a:solidFill>
                <a:schemeClr val="bg1"/>
              </a:solidFill>
              <a:round/>
              <a:headEnd/>
              <a:tailEnd/>
            </a:ln>
          </p:spPr>
          <p:txBody>
            <a:bodyPr/>
            <a:lstStyle/>
            <a:p>
              <a:endParaRPr lang="en-GB"/>
            </a:p>
          </p:txBody>
        </p:sp>
        <p:sp>
          <p:nvSpPr>
            <p:cNvPr id="55659" name="Freeform 76"/>
            <p:cNvSpPr>
              <a:spLocks/>
            </p:cNvSpPr>
            <p:nvPr/>
          </p:nvSpPr>
          <p:spPr bwMode="auto">
            <a:xfrm>
              <a:off x="2826" y="1323"/>
              <a:ext cx="70" cy="50"/>
            </a:xfrm>
            <a:custGeom>
              <a:avLst/>
              <a:gdLst>
                <a:gd name="T0" fmla="*/ 1837241910 w 71"/>
                <a:gd name="T1" fmla="*/ 2147482481 h 50"/>
                <a:gd name="T2" fmla="*/ 1837241910 w 71"/>
                <a:gd name="T3" fmla="*/ 2147482481 h 50"/>
                <a:gd name="T4" fmla="*/ 1837241910 w 71"/>
                <a:gd name="T5" fmla="*/ 2147482481 h 50"/>
                <a:gd name="T6" fmla="*/ 1837241910 w 71"/>
                <a:gd name="T7" fmla="*/ 2147482481 h 50"/>
                <a:gd name="T8" fmla="*/ 1837241910 w 71"/>
                <a:gd name="T9" fmla="*/ 2147482481 h 50"/>
                <a:gd name="T10" fmla="*/ 1837241910 w 71"/>
                <a:gd name="T11" fmla="*/ 0 h 50"/>
                <a:gd name="T12" fmla="*/ 1837241910 w 71"/>
                <a:gd name="T13" fmla="*/ 2147482481 h 50"/>
                <a:gd name="T14" fmla="*/ 1837241910 w 71"/>
                <a:gd name="T15" fmla="*/ 2147482481 h 50"/>
                <a:gd name="T16" fmla="*/ 1837241910 w 71"/>
                <a:gd name="T17" fmla="*/ 2147482481 h 50"/>
                <a:gd name="T18" fmla="*/ 1837241910 w 71"/>
                <a:gd name="T19" fmla="*/ 2147482481 h 50"/>
                <a:gd name="T20" fmla="*/ 1837241910 w 71"/>
                <a:gd name="T21" fmla="*/ 2147482481 h 50"/>
                <a:gd name="T22" fmla="*/ 1837241910 w 71"/>
                <a:gd name="T23" fmla="*/ 2147482481 h 50"/>
                <a:gd name="T24" fmla="*/ 1837241910 w 71"/>
                <a:gd name="T25" fmla="*/ 2147482481 h 50"/>
                <a:gd name="T26" fmla="*/ 0 w 71"/>
                <a:gd name="T27" fmla="*/ 2147482481 h 50"/>
                <a:gd name="T28" fmla="*/ 0 w 71"/>
                <a:gd name="T29" fmla="*/ 2147482481 h 50"/>
                <a:gd name="T30" fmla="*/ 1837241910 w 71"/>
                <a:gd name="T31" fmla="*/ 2147482481 h 50"/>
                <a:gd name="T32" fmla="*/ 1837241910 w 71"/>
                <a:gd name="T33" fmla="*/ 2147482481 h 50"/>
                <a:gd name="T34" fmla="*/ 1837241910 w 71"/>
                <a:gd name="T35" fmla="*/ 2147482481 h 50"/>
                <a:gd name="T36" fmla="*/ 1837241910 w 71"/>
                <a:gd name="T37" fmla="*/ 2147482481 h 50"/>
                <a:gd name="T38" fmla="*/ 1837241910 w 71"/>
                <a:gd name="T39" fmla="*/ 2147482481 h 50"/>
                <a:gd name="T40" fmla="*/ 1837241910 w 71"/>
                <a:gd name="T41" fmla="*/ 2147482481 h 50"/>
                <a:gd name="T42" fmla="*/ 1837241910 w 71"/>
                <a:gd name="T43" fmla="*/ 2147482481 h 50"/>
                <a:gd name="T44" fmla="*/ 1837241910 w 71"/>
                <a:gd name="T45" fmla="*/ 2147482481 h 50"/>
                <a:gd name="T46" fmla="*/ 1837241910 w 71"/>
                <a:gd name="T47" fmla="*/ 2147482481 h 50"/>
                <a:gd name="T48" fmla="*/ 1837241910 w 71"/>
                <a:gd name="T49" fmla="*/ 2147482481 h 50"/>
                <a:gd name="T50" fmla="*/ 1837241910 w 71"/>
                <a:gd name="T51" fmla="*/ 2147482481 h 50"/>
                <a:gd name="T52" fmla="*/ 1837241910 w 71"/>
                <a:gd name="T53" fmla="*/ 2147482481 h 50"/>
                <a:gd name="T54" fmla="*/ 1837241910 w 71"/>
                <a:gd name="T55" fmla="*/ 2147482481 h 50"/>
                <a:gd name="T56" fmla="*/ 1837241910 w 71"/>
                <a:gd name="T57" fmla="*/ 2147482481 h 50"/>
                <a:gd name="T58" fmla="*/ 1837241910 w 71"/>
                <a:gd name="T59" fmla="*/ 2147482481 h 50"/>
                <a:gd name="T60" fmla="*/ 1837241910 w 71"/>
                <a:gd name="T61" fmla="*/ 2147482481 h 50"/>
                <a:gd name="T62" fmla="*/ 1837241910 w 71"/>
                <a:gd name="T63" fmla="*/ 2147482481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50"/>
                <a:gd name="T98" fmla="*/ 71 w 71"/>
                <a:gd name="T99" fmla="*/ 50 h 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50">
                  <a:moveTo>
                    <a:pt x="71" y="20"/>
                  </a:moveTo>
                  <a:lnTo>
                    <a:pt x="65" y="16"/>
                  </a:lnTo>
                  <a:lnTo>
                    <a:pt x="63" y="12"/>
                  </a:lnTo>
                  <a:lnTo>
                    <a:pt x="63" y="8"/>
                  </a:lnTo>
                  <a:lnTo>
                    <a:pt x="57" y="6"/>
                  </a:lnTo>
                  <a:lnTo>
                    <a:pt x="52" y="0"/>
                  </a:lnTo>
                  <a:lnTo>
                    <a:pt x="44" y="4"/>
                  </a:lnTo>
                  <a:lnTo>
                    <a:pt x="36" y="6"/>
                  </a:lnTo>
                  <a:lnTo>
                    <a:pt x="28" y="4"/>
                  </a:lnTo>
                  <a:lnTo>
                    <a:pt x="24" y="2"/>
                  </a:lnTo>
                  <a:lnTo>
                    <a:pt x="12" y="2"/>
                  </a:lnTo>
                  <a:lnTo>
                    <a:pt x="4" y="2"/>
                  </a:lnTo>
                  <a:lnTo>
                    <a:pt x="2" y="4"/>
                  </a:lnTo>
                  <a:lnTo>
                    <a:pt x="0" y="6"/>
                  </a:lnTo>
                  <a:lnTo>
                    <a:pt x="0" y="20"/>
                  </a:lnTo>
                  <a:lnTo>
                    <a:pt x="8" y="22"/>
                  </a:lnTo>
                  <a:lnTo>
                    <a:pt x="16" y="22"/>
                  </a:lnTo>
                  <a:lnTo>
                    <a:pt x="22" y="24"/>
                  </a:lnTo>
                  <a:lnTo>
                    <a:pt x="28" y="26"/>
                  </a:lnTo>
                  <a:lnTo>
                    <a:pt x="26" y="38"/>
                  </a:lnTo>
                  <a:lnTo>
                    <a:pt x="30" y="42"/>
                  </a:lnTo>
                  <a:lnTo>
                    <a:pt x="32" y="44"/>
                  </a:lnTo>
                  <a:lnTo>
                    <a:pt x="36" y="44"/>
                  </a:lnTo>
                  <a:lnTo>
                    <a:pt x="40" y="48"/>
                  </a:lnTo>
                  <a:lnTo>
                    <a:pt x="40" y="50"/>
                  </a:lnTo>
                  <a:lnTo>
                    <a:pt x="46" y="50"/>
                  </a:lnTo>
                  <a:lnTo>
                    <a:pt x="50" y="48"/>
                  </a:lnTo>
                  <a:lnTo>
                    <a:pt x="59" y="40"/>
                  </a:lnTo>
                  <a:lnTo>
                    <a:pt x="63" y="32"/>
                  </a:lnTo>
                  <a:lnTo>
                    <a:pt x="69" y="26"/>
                  </a:lnTo>
                  <a:lnTo>
                    <a:pt x="67" y="20"/>
                  </a:lnTo>
                  <a:lnTo>
                    <a:pt x="71" y="20"/>
                  </a:lnTo>
                  <a:close/>
                </a:path>
              </a:pathLst>
            </a:custGeom>
            <a:solidFill>
              <a:srgbClr val="C0C0C0"/>
            </a:solidFill>
            <a:ln w="12700">
              <a:solidFill>
                <a:schemeClr val="bg1"/>
              </a:solidFill>
              <a:round/>
              <a:headEnd/>
              <a:tailEnd/>
            </a:ln>
          </p:spPr>
          <p:txBody>
            <a:bodyPr/>
            <a:lstStyle/>
            <a:p>
              <a:endParaRPr lang="en-GB"/>
            </a:p>
          </p:txBody>
        </p:sp>
        <p:sp>
          <p:nvSpPr>
            <p:cNvPr id="55660" name="Freeform 77"/>
            <p:cNvSpPr>
              <a:spLocks/>
            </p:cNvSpPr>
            <p:nvPr/>
          </p:nvSpPr>
          <p:spPr bwMode="auto">
            <a:xfrm>
              <a:off x="2385" y="1567"/>
              <a:ext cx="189" cy="150"/>
            </a:xfrm>
            <a:custGeom>
              <a:avLst/>
              <a:gdLst>
                <a:gd name="T0" fmla="*/ 2147483647 w 188"/>
                <a:gd name="T1" fmla="*/ 2147482262 h 150"/>
                <a:gd name="T2" fmla="*/ 2147483647 w 188"/>
                <a:gd name="T3" fmla="*/ 2147482262 h 150"/>
                <a:gd name="T4" fmla="*/ 2147483647 w 188"/>
                <a:gd name="T5" fmla="*/ 2147482262 h 150"/>
                <a:gd name="T6" fmla="*/ 2147483647 w 188"/>
                <a:gd name="T7" fmla="*/ 2147482262 h 150"/>
                <a:gd name="T8" fmla="*/ 2147483647 w 188"/>
                <a:gd name="T9" fmla="*/ 2147482262 h 150"/>
                <a:gd name="T10" fmla="*/ 2147483647 w 188"/>
                <a:gd name="T11" fmla="*/ 2147482262 h 150"/>
                <a:gd name="T12" fmla="*/ 2147483647 w 188"/>
                <a:gd name="T13" fmla="*/ 2147482262 h 150"/>
                <a:gd name="T14" fmla="*/ 2147483647 w 188"/>
                <a:gd name="T15" fmla="*/ 2147482262 h 150"/>
                <a:gd name="T16" fmla="*/ 2147483647 w 188"/>
                <a:gd name="T17" fmla="*/ 2147482262 h 150"/>
                <a:gd name="T18" fmla="*/ 2147483647 w 188"/>
                <a:gd name="T19" fmla="*/ 2147482262 h 150"/>
                <a:gd name="T20" fmla="*/ 2147483647 w 188"/>
                <a:gd name="T21" fmla="*/ 2147482262 h 150"/>
                <a:gd name="T22" fmla="*/ 2147483647 w 188"/>
                <a:gd name="T23" fmla="*/ 2147482262 h 150"/>
                <a:gd name="T24" fmla="*/ 2147483647 w 188"/>
                <a:gd name="T25" fmla="*/ 2147482262 h 150"/>
                <a:gd name="T26" fmla="*/ 2147483647 w 188"/>
                <a:gd name="T27" fmla="*/ 2147482262 h 150"/>
                <a:gd name="T28" fmla="*/ 2147483647 w 188"/>
                <a:gd name="T29" fmla="*/ 2147482262 h 150"/>
                <a:gd name="T30" fmla="*/ 2147483647 w 188"/>
                <a:gd name="T31" fmla="*/ 2147482262 h 150"/>
                <a:gd name="T32" fmla="*/ 2147483647 w 188"/>
                <a:gd name="T33" fmla="*/ 2147482262 h 150"/>
                <a:gd name="T34" fmla="*/ 2147483647 w 188"/>
                <a:gd name="T35" fmla="*/ 2147482262 h 150"/>
                <a:gd name="T36" fmla="*/ 2147483647 w 188"/>
                <a:gd name="T37" fmla="*/ 2147482262 h 150"/>
                <a:gd name="T38" fmla="*/ 2147483647 w 188"/>
                <a:gd name="T39" fmla="*/ 2147482262 h 150"/>
                <a:gd name="T40" fmla="*/ 2147483647 w 188"/>
                <a:gd name="T41" fmla="*/ 2147482262 h 150"/>
                <a:gd name="T42" fmla="*/ 2147483647 w 188"/>
                <a:gd name="T43" fmla="*/ 2147482262 h 150"/>
                <a:gd name="T44" fmla="*/ 2147483647 w 188"/>
                <a:gd name="T45" fmla="*/ 2147482262 h 150"/>
                <a:gd name="T46" fmla="*/ 2147483647 w 188"/>
                <a:gd name="T47" fmla="*/ 2147482262 h 150"/>
                <a:gd name="T48" fmla="*/ 2147483647 w 188"/>
                <a:gd name="T49" fmla="*/ 2147482262 h 150"/>
                <a:gd name="T50" fmla="*/ 2147483647 w 188"/>
                <a:gd name="T51" fmla="*/ 2147482262 h 150"/>
                <a:gd name="T52" fmla="*/ 2147483647 w 188"/>
                <a:gd name="T53" fmla="*/ 2147482262 h 150"/>
                <a:gd name="T54" fmla="*/ 2147483647 w 188"/>
                <a:gd name="T55" fmla="*/ 2147482262 h 150"/>
                <a:gd name="T56" fmla="*/ 2147483647 w 188"/>
                <a:gd name="T57" fmla="*/ 2147482262 h 150"/>
                <a:gd name="T58" fmla="*/ 2147483647 w 188"/>
                <a:gd name="T59" fmla="*/ 0 h 150"/>
                <a:gd name="T60" fmla="*/ 2147483647 w 188"/>
                <a:gd name="T61" fmla="*/ 2147482262 h 150"/>
                <a:gd name="T62" fmla="*/ 2147483647 w 188"/>
                <a:gd name="T63" fmla="*/ 2147482262 h 150"/>
                <a:gd name="T64" fmla="*/ 2147483647 w 188"/>
                <a:gd name="T65" fmla="*/ 2147482262 h 150"/>
                <a:gd name="T66" fmla="*/ 2147483647 w 188"/>
                <a:gd name="T67" fmla="*/ 2147482262 h 150"/>
                <a:gd name="T68" fmla="*/ 2147483647 w 188"/>
                <a:gd name="T69" fmla="*/ 2147482262 h 150"/>
                <a:gd name="T70" fmla="*/ 2147483647 w 188"/>
                <a:gd name="T71" fmla="*/ 2147482262 h 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8"/>
                <a:gd name="T109" fmla="*/ 0 h 150"/>
                <a:gd name="T110" fmla="*/ 188 w 188"/>
                <a:gd name="T111" fmla="*/ 150 h 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8" h="150">
                  <a:moveTo>
                    <a:pt x="188" y="34"/>
                  </a:moveTo>
                  <a:lnTo>
                    <a:pt x="188" y="36"/>
                  </a:lnTo>
                  <a:lnTo>
                    <a:pt x="182" y="42"/>
                  </a:lnTo>
                  <a:lnTo>
                    <a:pt x="176" y="48"/>
                  </a:lnTo>
                  <a:lnTo>
                    <a:pt x="158" y="56"/>
                  </a:lnTo>
                  <a:lnTo>
                    <a:pt x="150" y="60"/>
                  </a:lnTo>
                  <a:lnTo>
                    <a:pt x="144" y="66"/>
                  </a:lnTo>
                  <a:lnTo>
                    <a:pt x="138" y="74"/>
                  </a:lnTo>
                  <a:lnTo>
                    <a:pt x="136" y="86"/>
                  </a:lnTo>
                  <a:lnTo>
                    <a:pt x="138" y="92"/>
                  </a:lnTo>
                  <a:lnTo>
                    <a:pt x="142" y="96"/>
                  </a:lnTo>
                  <a:lnTo>
                    <a:pt x="134" y="104"/>
                  </a:lnTo>
                  <a:lnTo>
                    <a:pt x="122" y="116"/>
                  </a:lnTo>
                  <a:lnTo>
                    <a:pt x="114" y="126"/>
                  </a:lnTo>
                  <a:lnTo>
                    <a:pt x="110" y="132"/>
                  </a:lnTo>
                  <a:lnTo>
                    <a:pt x="110" y="136"/>
                  </a:lnTo>
                  <a:lnTo>
                    <a:pt x="76" y="136"/>
                  </a:lnTo>
                  <a:lnTo>
                    <a:pt x="70" y="138"/>
                  </a:lnTo>
                  <a:lnTo>
                    <a:pt x="68" y="142"/>
                  </a:lnTo>
                  <a:lnTo>
                    <a:pt x="62" y="144"/>
                  </a:lnTo>
                  <a:lnTo>
                    <a:pt x="58" y="146"/>
                  </a:lnTo>
                  <a:lnTo>
                    <a:pt x="54" y="150"/>
                  </a:lnTo>
                  <a:lnTo>
                    <a:pt x="52" y="150"/>
                  </a:lnTo>
                  <a:lnTo>
                    <a:pt x="46" y="150"/>
                  </a:lnTo>
                  <a:lnTo>
                    <a:pt x="42" y="146"/>
                  </a:lnTo>
                  <a:lnTo>
                    <a:pt x="40" y="140"/>
                  </a:lnTo>
                  <a:lnTo>
                    <a:pt x="40" y="134"/>
                  </a:lnTo>
                  <a:lnTo>
                    <a:pt x="38" y="132"/>
                  </a:lnTo>
                  <a:lnTo>
                    <a:pt x="34" y="130"/>
                  </a:lnTo>
                  <a:lnTo>
                    <a:pt x="26" y="128"/>
                  </a:lnTo>
                  <a:lnTo>
                    <a:pt x="20" y="128"/>
                  </a:lnTo>
                  <a:lnTo>
                    <a:pt x="22" y="124"/>
                  </a:lnTo>
                  <a:lnTo>
                    <a:pt x="24" y="120"/>
                  </a:lnTo>
                  <a:lnTo>
                    <a:pt x="26" y="116"/>
                  </a:lnTo>
                  <a:lnTo>
                    <a:pt x="28" y="112"/>
                  </a:lnTo>
                  <a:lnTo>
                    <a:pt x="26" y="108"/>
                  </a:lnTo>
                  <a:lnTo>
                    <a:pt x="24" y="106"/>
                  </a:lnTo>
                  <a:lnTo>
                    <a:pt x="26" y="102"/>
                  </a:lnTo>
                  <a:lnTo>
                    <a:pt x="26" y="96"/>
                  </a:lnTo>
                  <a:lnTo>
                    <a:pt x="26" y="90"/>
                  </a:lnTo>
                  <a:lnTo>
                    <a:pt x="24" y="86"/>
                  </a:lnTo>
                  <a:lnTo>
                    <a:pt x="26" y="76"/>
                  </a:lnTo>
                  <a:lnTo>
                    <a:pt x="30" y="68"/>
                  </a:lnTo>
                  <a:lnTo>
                    <a:pt x="36" y="58"/>
                  </a:lnTo>
                  <a:lnTo>
                    <a:pt x="38" y="46"/>
                  </a:lnTo>
                  <a:lnTo>
                    <a:pt x="36" y="42"/>
                  </a:lnTo>
                  <a:lnTo>
                    <a:pt x="34" y="38"/>
                  </a:lnTo>
                  <a:lnTo>
                    <a:pt x="18" y="38"/>
                  </a:lnTo>
                  <a:lnTo>
                    <a:pt x="12" y="36"/>
                  </a:lnTo>
                  <a:lnTo>
                    <a:pt x="6" y="34"/>
                  </a:lnTo>
                  <a:lnTo>
                    <a:pt x="8" y="28"/>
                  </a:lnTo>
                  <a:lnTo>
                    <a:pt x="6" y="24"/>
                  </a:lnTo>
                  <a:lnTo>
                    <a:pt x="4" y="20"/>
                  </a:lnTo>
                  <a:lnTo>
                    <a:pt x="2" y="18"/>
                  </a:lnTo>
                  <a:lnTo>
                    <a:pt x="0" y="14"/>
                  </a:lnTo>
                  <a:lnTo>
                    <a:pt x="2" y="10"/>
                  </a:lnTo>
                  <a:lnTo>
                    <a:pt x="6" y="8"/>
                  </a:lnTo>
                  <a:lnTo>
                    <a:pt x="14" y="6"/>
                  </a:lnTo>
                  <a:lnTo>
                    <a:pt x="14" y="2"/>
                  </a:lnTo>
                  <a:lnTo>
                    <a:pt x="16" y="0"/>
                  </a:lnTo>
                  <a:lnTo>
                    <a:pt x="22" y="0"/>
                  </a:lnTo>
                  <a:lnTo>
                    <a:pt x="44" y="2"/>
                  </a:lnTo>
                  <a:lnTo>
                    <a:pt x="66" y="4"/>
                  </a:lnTo>
                  <a:lnTo>
                    <a:pt x="86" y="8"/>
                  </a:lnTo>
                  <a:lnTo>
                    <a:pt x="110" y="10"/>
                  </a:lnTo>
                  <a:lnTo>
                    <a:pt x="134" y="18"/>
                  </a:lnTo>
                  <a:lnTo>
                    <a:pt x="146" y="20"/>
                  </a:lnTo>
                  <a:lnTo>
                    <a:pt x="162" y="22"/>
                  </a:lnTo>
                  <a:lnTo>
                    <a:pt x="164" y="22"/>
                  </a:lnTo>
                  <a:lnTo>
                    <a:pt x="166" y="24"/>
                  </a:lnTo>
                  <a:lnTo>
                    <a:pt x="172" y="28"/>
                  </a:lnTo>
                  <a:lnTo>
                    <a:pt x="188" y="34"/>
                  </a:lnTo>
                  <a:close/>
                </a:path>
              </a:pathLst>
            </a:custGeom>
            <a:solidFill>
              <a:srgbClr val="C0C0C0"/>
            </a:solidFill>
            <a:ln w="12700">
              <a:solidFill>
                <a:schemeClr val="bg1"/>
              </a:solidFill>
              <a:round/>
              <a:headEnd/>
              <a:tailEnd/>
            </a:ln>
          </p:spPr>
          <p:txBody>
            <a:bodyPr/>
            <a:lstStyle/>
            <a:p>
              <a:endParaRPr lang="en-GB"/>
            </a:p>
          </p:txBody>
        </p:sp>
        <p:sp>
          <p:nvSpPr>
            <p:cNvPr id="55661" name="Freeform 78"/>
            <p:cNvSpPr>
              <a:spLocks/>
            </p:cNvSpPr>
            <p:nvPr/>
          </p:nvSpPr>
          <p:spPr bwMode="auto">
            <a:xfrm>
              <a:off x="2455" y="1427"/>
              <a:ext cx="191" cy="174"/>
            </a:xfrm>
            <a:custGeom>
              <a:avLst/>
              <a:gdLst>
                <a:gd name="T0" fmla="*/ 2147483647 w 190"/>
                <a:gd name="T1" fmla="*/ 2147482383 h 174"/>
                <a:gd name="T2" fmla="*/ 2147483647 w 190"/>
                <a:gd name="T3" fmla="*/ 2147482383 h 174"/>
                <a:gd name="T4" fmla="*/ 2147483647 w 190"/>
                <a:gd name="T5" fmla="*/ 2147482383 h 174"/>
                <a:gd name="T6" fmla="*/ 2147483647 w 190"/>
                <a:gd name="T7" fmla="*/ 2147482383 h 174"/>
                <a:gd name="T8" fmla="*/ 2147483647 w 190"/>
                <a:gd name="T9" fmla="*/ 2147482383 h 174"/>
                <a:gd name="T10" fmla="*/ 2147483647 w 190"/>
                <a:gd name="T11" fmla="*/ 2147482383 h 174"/>
                <a:gd name="T12" fmla="*/ 2147483647 w 190"/>
                <a:gd name="T13" fmla="*/ 2147482383 h 174"/>
                <a:gd name="T14" fmla="*/ 2147483647 w 190"/>
                <a:gd name="T15" fmla="*/ 2147482383 h 174"/>
                <a:gd name="T16" fmla="*/ 2147483647 w 190"/>
                <a:gd name="T17" fmla="*/ 2147482383 h 174"/>
                <a:gd name="T18" fmla="*/ 2147483647 w 190"/>
                <a:gd name="T19" fmla="*/ 2147482383 h 174"/>
                <a:gd name="T20" fmla="*/ 2147483647 w 190"/>
                <a:gd name="T21" fmla="*/ 2147482383 h 174"/>
                <a:gd name="T22" fmla="*/ 2147483647 w 190"/>
                <a:gd name="T23" fmla="*/ 2147482383 h 174"/>
                <a:gd name="T24" fmla="*/ 2147483647 w 190"/>
                <a:gd name="T25" fmla="*/ 2147482383 h 174"/>
                <a:gd name="T26" fmla="*/ 2147483647 w 190"/>
                <a:gd name="T27" fmla="*/ 2147482383 h 174"/>
                <a:gd name="T28" fmla="*/ 2147483647 w 190"/>
                <a:gd name="T29" fmla="*/ 2147482383 h 174"/>
                <a:gd name="T30" fmla="*/ 2147483647 w 190"/>
                <a:gd name="T31" fmla="*/ 2147482383 h 174"/>
                <a:gd name="T32" fmla="*/ 2147483647 w 190"/>
                <a:gd name="T33" fmla="*/ 2147482383 h 174"/>
                <a:gd name="T34" fmla="*/ 2147483647 w 190"/>
                <a:gd name="T35" fmla="*/ 2147482383 h 174"/>
                <a:gd name="T36" fmla="*/ 2147483647 w 190"/>
                <a:gd name="T37" fmla="*/ 2147482383 h 174"/>
                <a:gd name="T38" fmla="*/ 2147483647 w 190"/>
                <a:gd name="T39" fmla="*/ 2147482383 h 174"/>
                <a:gd name="T40" fmla="*/ 2147483647 w 190"/>
                <a:gd name="T41" fmla="*/ 2147482383 h 174"/>
                <a:gd name="T42" fmla="*/ 2147483647 w 190"/>
                <a:gd name="T43" fmla="*/ 2147482383 h 174"/>
                <a:gd name="T44" fmla="*/ 2147483647 w 190"/>
                <a:gd name="T45" fmla="*/ 2147482383 h 174"/>
                <a:gd name="T46" fmla="*/ 2147483647 w 190"/>
                <a:gd name="T47" fmla="*/ 2147482383 h 174"/>
                <a:gd name="T48" fmla="*/ 2147483647 w 190"/>
                <a:gd name="T49" fmla="*/ 2147482383 h 174"/>
                <a:gd name="T50" fmla="*/ 2147483647 w 190"/>
                <a:gd name="T51" fmla="*/ 2147482383 h 174"/>
                <a:gd name="T52" fmla="*/ 2147483647 w 190"/>
                <a:gd name="T53" fmla="*/ 2147482383 h 174"/>
                <a:gd name="T54" fmla="*/ 2147483647 w 190"/>
                <a:gd name="T55" fmla="*/ 2147482383 h 174"/>
                <a:gd name="T56" fmla="*/ 2147483647 w 190"/>
                <a:gd name="T57" fmla="*/ 2147482383 h 174"/>
                <a:gd name="T58" fmla="*/ 2147483647 w 190"/>
                <a:gd name="T59" fmla="*/ 2147482383 h 174"/>
                <a:gd name="T60" fmla="*/ 2147483647 w 190"/>
                <a:gd name="T61" fmla="*/ 2147482383 h 174"/>
                <a:gd name="T62" fmla="*/ 2147483647 w 190"/>
                <a:gd name="T63" fmla="*/ 0 h 174"/>
                <a:gd name="T64" fmla="*/ 2147483647 w 190"/>
                <a:gd name="T65" fmla="*/ 2147482383 h 174"/>
                <a:gd name="T66" fmla="*/ 2147483647 w 190"/>
                <a:gd name="T67" fmla="*/ 2147482383 h 174"/>
                <a:gd name="T68" fmla="*/ 2147483647 w 190"/>
                <a:gd name="T69" fmla="*/ 2147482383 h 174"/>
                <a:gd name="T70" fmla="*/ 2147483647 w 190"/>
                <a:gd name="T71" fmla="*/ 2147482383 h 174"/>
                <a:gd name="T72" fmla="*/ 2147483647 w 190"/>
                <a:gd name="T73" fmla="*/ 2147482383 h 174"/>
                <a:gd name="T74" fmla="*/ 2147483647 w 190"/>
                <a:gd name="T75" fmla="*/ 2147482383 h 174"/>
                <a:gd name="T76" fmla="*/ 2147483647 w 190"/>
                <a:gd name="T77" fmla="*/ 2147482383 h 174"/>
                <a:gd name="T78" fmla="*/ 2147483647 w 190"/>
                <a:gd name="T79" fmla="*/ 2147482383 h 174"/>
                <a:gd name="T80" fmla="*/ 2147483647 w 190"/>
                <a:gd name="T81" fmla="*/ 2147482383 h 174"/>
                <a:gd name="T82" fmla="*/ 2147483647 w 190"/>
                <a:gd name="T83" fmla="*/ 2147482383 h 174"/>
                <a:gd name="T84" fmla="*/ 2147483647 w 190"/>
                <a:gd name="T85" fmla="*/ 2147482383 h 174"/>
                <a:gd name="T86" fmla="*/ 2147483647 w 190"/>
                <a:gd name="T87" fmla="*/ 2147482383 h 174"/>
                <a:gd name="T88" fmla="*/ 2147483647 w 190"/>
                <a:gd name="T89" fmla="*/ 2147482383 h 174"/>
                <a:gd name="T90" fmla="*/ 2147483647 w 190"/>
                <a:gd name="T91" fmla="*/ 2147482383 h 174"/>
                <a:gd name="T92" fmla="*/ 2147483647 w 190"/>
                <a:gd name="T93" fmla="*/ 2147482383 h 174"/>
                <a:gd name="T94" fmla="*/ 2147483647 w 190"/>
                <a:gd name="T95" fmla="*/ 2147482383 h 174"/>
                <a:gd name="T96" fmla="*/ 2147483647 w 190"/>
                <a:gd name="T97" fmla="*/ 2147482383 h 174"/>
                <a:gd name="T98" fmla="*/ 2147483647 w 190"/>
                <a:gd name="T99" fmla="*/ 2147482383 h 174"/>
                <a:gd name="T100" fmla="*/ 2147483647 w 190"/>
                <a:gd name="T101" fmla="*/ 2147482383 h 174"/>
                <a:gd name="T102" fmla="*/ 2147483647 w 190"/>
                <a:gd name="T103" fmla="*/ 2147482383 h 174"/>
                <a:gd name="T104" fmla="*/ 2147483647 w 190"/>
                <a:gd name="T105" fmla="*/ 2147482383 h 1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
                <a:gd name="T160" fmla="*/ 0 h 174"/>
                <a:gd name="T161" fmla="*/ 190 w 190"/>
                <a:gd name="T162" fmla="*/ 174 h 17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 h="174">
                  <a:moveTo>
                    <a:pt x="190" y="138"/>
                  </a:moveTo>
                  <a:lnTo>
                    <a:pt x="186" y="138"/>
                  </a:lnTo>
                  <a:lnTo>
                    <a:pt x="180" y="142"/>
                  </a:lnTo>
                  <a:lnTo>
                    <a:pt x="174" y="146"/>
                  </a:lnTo>
                  <a:lnTo>
                    <a:pt x="170" y="150"/>
                  </a:lnTo>
                  <a:lnTo>
                    <a:pt x="164" y="152"/>
                  </a:lnTo>
                  <a:lnTo>
                    <a:pt x="156" y="150"/>
                  </a:lnTo>
                  <a:lnTo>
                    <a:pt x="148" y="148"/>
                  </a:lnTo>
                  <a:lnTo>
                    <a:pt x="142" y="144"/>
                  </a:lnTo>
                  <a:lnTo>
                    <a:pt x="134" y="144"/>
                  </a:lnTo>
                  <a:lnTo>
                    <a:pt x="128" y="144"/>
                  </a:lnTo>
                  <a:lnTo>
                    <a:pt x="122" y="148"/>
                  </a:lnTo>
                  <a:lnTo>
                    <a:pt x="118" y="154"/>
                  </a:lnTo>
                  <a:lnTo>
                    <a:pt x="118" y="162"/>
                  </a:lnTo>
                  <a:lnTo>
                    <a:pt x="118" y="174"/>
                  </a:lnTo>
                  <a:lnTo>
                    <a:pt x="102" y="168"/>
                  </a:lnTo>
                  <a:lnTo>
                    <a:pt x="96" y="164"/>
                  </a:lnTo>
                  <a:lnTo>
                    <a:pt x="94" y="162"/>
                  </a:lnTo>
                  <a:lnTo>
                    <a:pt x="92" y="162"/>
                  </a:lnTo>
                  <a:lnTo>
                    <a:pt x="76" y="160"/>
                  </a:lnTo>
                  <a:lnTo>
                    <a:pt x="64" y="158"/>
                  </a:lnTo>
                  <a:lnTo>
                    <a:pt x="40" y="150"/>
                  </a:lnTo>
                  <a:lnTo>
                    <a:pt x="44" y="148"/>
                  </a:lnTo>
                  <a:lnTo>
                    <a:pt x="46" y="146"/>
                  </a:lnTo>
                  <a:lnTo>
                    <a:pt x="50" y="136"/>
                  </a:lnTo>
                  <a:lnTo>
                    <a:pt x="52" y="124"/>
                  </a:lnTo>
                  <a:lnTo>
                    <a:pt x="52" y="114"/>
                  </a:lnTo>
                  <a:lnTo>
                    <a:pt x="52" y="100"/>
                  </a:lnTo>
                  <a:lnTo>
                    <a:pt x="46" y="86"/>
                  </a:lnTo>
                  <a:lnTo>
                    <a:pt x="40" y="74"/>
                  </a:lnTo>
                  <a:lnTo>
                    <a:pt x="36" y="70"/>
                  </a:lnTo>
                  <a:lnTo>
                    <a:pt x="32" y="68"/>
                  </a:lnTo>
                  <a:lnTo>
                    <a:pt x="12" y="64"/>
                  </a:lnTo>
                  <a:lnTo>
                    <a:pt x="8" y="62"/>
                  </a:lnTo>
                  <a:lnTo>
                    <a:pt x="4" y="58"/>
                  </a:lnTo>
                  <a:lnTo>
                    <a:pt x="2" y="54"/>
                  </a:lnTo>
                  <a:lnTo>
                    <a:pt x="0" y="48"/>
                  </a:lnTo>
                  <a:lnTo>
                    <a:pt x="6" y="46"/>
                  </a:lnTo>
                  <a:lnTo>
                    <a:pt x="12" y="44"/>
                  </a:lnTo>
                  <a:lnTo>
                    <a:pt x="16" y="40"/>
                  </a:lnTo>
                  <a:lnTo>
                    <a:pt x="22" y="40"/>
                  </a:lnTo>
                  <a:lnTo>
                    <a:pt x="26" y="40"/>
                  </a:lnTo>
                  <a:lnTo>
                    <a:pt x="30" y="42"/>
                  </a:lnTo>
                  <a:lnTo>
                    <a:pt x="34" y="44"/>
                  </a:lnTo>
                  <a:lnTo>
                    <a:pt x="40" y="46"/>
                  </a:lnTo>
                  <a:lnTo>
                    <a:pt x="44" y="46"/>
                  </a:lnTo>
                  <a:lnTo>
                    <a:pt x="46" y="44"/>
                  </a:lnTo>
                  <a:lnTo>
                    <a:pt x="46" y="40"/>
                  </a:lnTo>
                  <a:lnTo>
                    <a:pt x="46" y="38"/>
                  </a:lnTo>
                  <a:lnTo>
                    <a:pt x="42" y="36"/>
                  </a:lnTo>
                  <a:lnTo>
                    <a:pt x="42" y="28"/>
                  </a:lnTo>
                  <a:lnTo>
                    <a:pt x="48" y="28"/>
                  </a:lnTo>
                  <a:lnTo>
                    <a:pt x="54" y="30"/>
                  </a:lnTo>
                  <a:lnTo>
                    <a:pt x="60" y="32"/>
                  </a:lnTo>
                  <a:lnTo>
                    <a:pt x="66" y="32"/>
                  </a:lnTo>
                  <a:lnTo>
                    <a:pt x="70" y="32"/>
                  </a:lnTo>
                  <a:lnTo>
                    <a:pt x="70" y="30"/>
                  </a:lnTo>
                  <a:lnTo>
                    <a:pt x="72" y="24"/>
                  </a:lnTo>
                  <a:lnTo>
                    <a:pt x="78" y="20"/>
                  </a:lnTo>
                  <a:lnTo>
                    <a:pt x="86" y="16"/>
                  </a:lnTo>
                  <a:lnTo>
                    <a:pt x="92" y="12"/>
                  </a:lnTo>
                  <a:lnTo>
                    <a:pt x="92" y="8"/>
                  </a:lnTo>
                  <a:lnTo>
                    <a:pt x="94" y="2"/>
                  </a:lnTo>
                  <a:lnTo>
                    <a:pt x="104" y="0"/>
                  </a:lnTo>
                  <a:lnTo>
                    <a:pt x="108" y="4"/>
                  </a:lnTo>
                  <a:lnTo>
                    <a:pt x="114" y="10"/>
                  </a:lnTo>
                  <a:lnTo>
                    <a:pt x="120" y="12"/>
                  </a:lnTo>
                  <a:lnTo>
                    <a:pt x="128" y="14"/>
                  </a:lnTo>
                  <a:lnTo>
                    <a:pt x="128" y="18"/>
                  </a:lnTo>
                  <a:lnTo>
                    <a:pt x="130" y="20"/>
                  </a:lnTo>
                  <a:lnTo>
                    <a:pt x="134" y="22"/>
                  </a:lnTo>
                  <a:lnTo>
                    <a:pt x="140" y="22"/>
                  </a:lnTo>
                  <a:lnTo>
                    <a:pt x="140" y="24"/>
                  </a:lnTo>
                  <a:lnTo>
                    <a:pt x="142" y="24"/>
                  </a:lnTo>
                  <a:lnTo>
                    <a:pt x="146" y="28"/>
                  </a:lnTo>
                  <a:lnTo>
                    <a:pt x="150" y="30"/>
                  </a:lnTo>
                  <a:lnTo>
                    <a:pt x="160" y="30"/>
                  </a:lnTo>
                  <a:lnTo>
                    <a:pt x="166" y="32"/>
                  </a:lnTo>
                  <a:lnTo>
                    <a:pt x="172" y="34"/>
                  </a:lnTo>
                  <a:lnTo>
                    <a:pt x="180" y="38"/>
                  </a:lnTo>
                  <a:lnTo>
                    <a:pt x="188" y="40"/>
                  </a:lnTo>
                  <a:lnTo>
                    <a:pt x="186" y="48"/>
                  </a:lnTo>
                  <a:lnTo>
                    <a:pt x="184" y="58"/>
                  </a:lnTo>
                  <a:lnTo>
                    <a:pt x="180" y="66"/>
                  </a:lnTo>
                  <a:lnTo>
                    <a:pt x="178" y="68"/>
                  </a:lnTo>
                  <a:lnTo>
                    <a:pt x="176" y="70"/>
                  </a:lnTo>
                  <a:lnTo>
                    <a:pt x="174" y="74"/>
                  </a:lnTo>
                  <a:lnTo>
                    <a:pt x="170" y="76"/>
                  </a:lnTo>
                  <a:lnTo>
                    <a:pt x="166" y="80"/>
                  </a:lnTo>
                  <a:lnTo>
                    <a:pt x="160" y="88"/>
                  </a:lnTo>
                  <a:lnTo>
                    <a:pt x="160" y="96"/>
                  </a:lnTo>
                  <a:lnTo>
                    <a:pt x="164" y="96"/>
                  </a:lnTo>
                  <a:lnTo>
                    <a:pt x="164" y="94"/>
                  </a:lnTo>
                  <a:lnTo>
                    <a:pt x="166" y="90"/>
                  </a:lnTo>
                  <a:lnTo>
                    <a:pt x="170" y="92"/>
                  </a:lnTo>
                  <a:lnTo>
                    <a:pt x="172" y="90"/>
                  </a:lnTo>
                  <a:lnTo>
                    <a:pt x="174" y="102"/>
                  </a:lnTo>
                  <a:lnTo>
                    <a:pt x="174" y="104"/>
                  </a:lnTo>
                  <a:lnTo>
                    <a:pt x="176" y="106"/>
                  </a:lnTo>
                  <a:lnTo>
                    <a:pt x="178" y="108"/>
                  </a:lnTo>
                  <a:lnTo>
                    <a:pt x="178" y="110"/>
                  </a:lnTo>
                  <a:lnTo>
                    <a:pt x="170" y="116"/>
                  </a:lnTo>
                  <a:lnTo>
                    <a:pt x="178" y="128"/>
                  </a:lnTo>
                  <a:lnTo>
                    <a:pt x="182" y="134"/>
                  </a:lnTo>
                  <a:lnTo>
                    <a:pt x="188" y="138"/>
                  </a:lnTo>
                  <a:lnTo>
                    <a:pt x="190" y="138"/>
                  </a:lnTo>
                  <a:close/>
                </a:path>
              </a:pathLst>
            </a:custGeom>
            <a:solidFill>
              <a:srgbClr val="C0C0C0"/>
            </a:solidFill>
            <a:ln w="12700">
              <a:solidFill>
                <a:schemeClr val="bg1"/>
              </a:solidFill>
              <a:round/>
              <a:headEnd/>
              <a:tailEnd/>
            </a:ln>
          </p:spPr>
          <p:txBody>
            <a:bodyPr/>
            <a:lstStyle/>
            <a:p>
              <a:endParaRPr lang="en-GB"/>
            </a:p>
          </p:txBody>
        </p:sp>
        <p:sp>
          <p:nvSpPr>
            <p:cNvPr id="55662" name="Freeform 79"/>
            <p:cNvSpPr>
              <a:spLocks/>
            </p:cNvSpPr>
            <p:nvPr/>
          </p:nvSpPr>
          <p:spPr bwMode="auto">
            <a:xfrm>
              <a:off x="2610" y="1357"/>
              <a:ext cx="135" cy="140"/>
            </a:xfrm>
            <a:custGeom>
              <a:avLst/>
              <a:gdLst>
                <a:gd name="T0" fmla="*/ 1980036551 w 136"/>
                <a:gd name="T1" fmla="*/ 2147482200 h 140"/>
                <a:gd name="T2" fmla="*/ 1980036551 w 136"/>
                <a:gd name="T3" fmla="*/ 2147482200 h 140"/>
                <a:gd name="T4" fmla="*/ 1980036551 w 136"/>
                <a:gd name="T5" fmla="*/ 2147482200 h 140"/>
                <a:gd name="T6" fmla="*/ 1980036551 w 136"/>
                <a:gd name="T7" fmla="*/ 2147482200 h 140"/>
                <a:gd name="T8" fmla="*/ 1980036551 w 136"/>
                <a:gd name="T9" fmla="*/ 2147482200 h 140"/>
                <a:gd name="T10" fmla="*/ 1980036551 w 136"/>
                <a:gd name="T11" fmla="*/ 2147482200 h 140"/>
                <a:gd name="T12" fmla="*/ 1980036551 w 136"/>
                <a:gd name="T13" fmla="*/ 2147482200 h 140"/>
                <a:gd name="T14" fmla="*/ 1980036551 w 136"/>
                <a:gd name="T15" fmla="*/ 2147482200 h 140"/>
                <a:gd name="T16" fmla="*/ 1980036551 w 136"/>
                <a:gd name="T17" fmla="*/ 2147482200 h 140"/>
                <a:gd name="T18" fmla="*/ 1980036551 w 136"/>
                <a:gd name="T19" fmla="*/ 2147482200 h 140"/>
                <a:gd name="T20" fmla="*/ 1980036551 w 136"/>
                <a:gd name="T21" fmla="*/ 2147482200 h 140"/>
                <a:gd name="T22" fmla="*/ 1980036551 w 136"/>
                <a:gd name="T23" fmla="*/ 2147482200 h 140"/>
                <a:gd name="T24" fmla="*/ 1980036551 w 136"/>
                <a:gd name="T25" fmla="*/ 2147482200 h 140"/>
                <a:gd name="T26" fmla="*/ 1980036551 w 136"/>
                <a:gd name="T27" fmla="*/ 2147482200 h 140"/>
                <a:gd name="T28" fmla="*/ 1980036551 w 136"/>
                <a:gd name="T29" fmla="*/ 2147482200 h 140"/>
                <a:gd name="T30" fmla="*/ 1980036551 w 136"/>
                <a:gd name="T31" fmla="*/ 2147482200 h 140"/>
                <a:gd name="T32" fmla="*/ 1980036551 w 136"/>
                <a:gd name="T33" fmla="*/ 2147482200 h 140"/>
                <a:gd name="T34" fmla="*/ 1980036551 w 136"/>
                <a:gd name="T35" fmla="*/ 2147482200 h 140"/>
                <a:gd name="T36" fmla="*/ 1980036551 w 136"/>
                <a:gd name="T37" fmla="*/ 2147482200 h 140"/>
                <a:gd name="T38" fmla="*/ 1980036551 w 136"/>
                <a:gd name="T39" fmla="*/ 2147482200 h 140"/>
                <a:gd name="T40" fmla="*/ 1980036551 w 136"/>
                <a:gd name="T41" fmla="*/ 0 h 140"/>
                <a:gd name="T42" fmla="*/ 1980036551 w 136"/>
                <a:gd name="T43" fmla="*/ 2147482200 h 140"/>
                <a:gd name="T44" fmla="*/ 1980036551 w 136"/>
                <a:gd name="T45" fmla="*/ 2147482200 h 140"/>
                <a:gd name="T46" fmla="*/ 1980036551 w 136"/>
                <a:gd name="T47" fmla="*/ 2147482200 h 140"/>
                <a:gd name="T48" fmla="*/ 1980036551 w 136"/>
                <a:gd name="T49" fmla="*/ 2147482200 h 140"/>
                <a:gd name="T50" fmla="*/ 1980036551 w 136"/>
                <a:gd name="T51" fmla="*/ 2147482200 h 140"/>
                <a:gd name="T52" fmla="*/ 1980036551 w 136"/>
                <a:gd name="T53" fmla="*/ 2147482200 h 140"/>
                <a:gd name="T54" fmla="*/ 1980036551 w 136"/>
                <a:gd name="T55" fmla="*/ 2147482200 h 140"/>
                <a:gd name="T56" fmla="*/ 1980036551 w 136"/>
                <a:gd name="T57" fmla="*/ 2147482200 h 140"/>
                <a:gd name="T58" fmla="*/ 1980036551 w 136"/>
                <a:gd name="T59" fmla="*/ 2147482200 h 140"/>
                <a:gd name="T60" fmla="*/ 1980036551 w 136"/>
                <a:gd name="T61" fmla="*/ 2147482200 h 140"/>
                <a:gd name="T62" fmla="*/ 1980036551 w 136"/>
                <a:gd name="T63" fmla="*/ 2147482200 h 140"/>
                <a:gd name="T64" fmla="*/ 1980036551 w 136"/>
                <a:gd name="T65" fmla="*/ 2147482200 h 140"/>
                <a:gd name="T66" fmla="*/ 1980036551 w 136"/>
                <a:gd name="T67" fmla="*/ 2147482200 h 140"/>
                <a:gd name="T68" fmla="*/ 1980036551 w 136"/>
                <a:gd name="T69" fmla="*/ 2147482200 h 140"/>
                <a:gd name="T70" fmla="*/ 1980036551 w 136"/>
                <a:gd name="T71" fmla="*/ 2147482200 h 140"/>
                <a:gd name="T72" fmla="*/ 1980036551 w 136"/>
                <a:gd name="T73" fmla="*/ 2147482200 h 140"/>
                <a:gd name="T74" fmla="*/ 1980036551 w 136"/>
                <a:gd name="T75" fmla="*/ 2147482200 h 140"/>
                <a:gd name="T76" fmla="*/ 1980036551 w 136"/>
                <a:gd name="T77" fmla="*/ 2147482200 h 140"/>
                <a:gd name="T78" fmla="*/ 1980036551 w 136"/>
                <a:gd name="T79" fmla="*/ 2147482200 h 1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
                <a:gd name="T121" fmla="*/ 0 h 140"/>
                <a:gd name="T122" fmla="*/ 136 w 136"/>
                <a:gd name="T123" fmla="*/ 140 h 1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 h="140">
                  <a:moveTo>
                    <a:pt x="26" y="138"/>
                  </a:moveTo>
                  <a:lnTo>
                    <a:pt x="24" y="138"/>
                  </a:lnTo>
                  <a:lnTo>
                    <a:pt x="34" y="136"/>
                  </a:lnTo>
                  <a:lnTo>
                    <a:pt x="44" y="136"/>
                  </a:lnTo>
                  <a:lnTo>
                    <a:pt x="52" y="136"/>
                  </a:lnTo>
                  <a:lnTo>
                    <a:pt x="56" y="138"/>
                  </a:lnTo>
                  <a:lnTo>
                    <a:pt x="62" y="140"/>
                  </a:lnTo>
                  <a:lnTo>
                    <a:pt x="66" y="140"/>
                  </a:lnTo>
                  <a:lnTo>
                    <a:pt x="80" y="140"/>
                  </a:lnTo>
                  <a:lnTo>
                    <a:pt x="86" y="140"/>
                  </a:lnTo>
                  <a:lnTo>
                    <a:pt x="94" y="136"/>
                  </a:lnTo>
                  <a:lnTo>
                    <a:pt x="110" y="136"/>
                  </a:lnTo>
                  <a:lnTo>
                    <a:pt x="110" y="134"/>
                  </a:lnTo>
                  <a:lnTo>
                    <a:pt x="108" y="130"/>
                  </a:lnTo>
                  <a:lnTo>
                    <a:pt x="110" y="124"/>
                  </a:lnTo>
                  <a:lnTo>
                    <a:pt x="114" y="122"/>
                  </a:lnTo>
                  <a:lnTo>
                    <a:pt x="118" y="118"/>
                  </a:lnTo>
                  <a:lnTo>
                    <a:pt x="122" y="116"/>
                  </a:lnTo>
                  <a:lnTo>
                    <a:pt x="116" y="110"/>
                  </a:lnTo>
                  <a:lnTo>
                    <a:pt x="108" y="102"/>
                  </a:lnTo>
                  <a:lnTo>
                    <a:pt x="100" y="96"/>
                  </a:lnTo>
                  <a:lnTo>
                    <a:pt x="98" y="90"/>
                  </a:lnTo>
                  <a:lnTo>
                    <a:pt x="96" y="86"/>
                  </a:lnTo>
                  <a:lnTo>
                    <a:pt x="126" y="74"/>
                  </a:lnTo>
                  <a:lnTo>
                    <a:pt x="130" y="74"/>
                  </a:lnTo>
                  <a:lnTo>
                    <a:pt x="136" y="74"/>
                  </a:lnTo>
                  <a:lnTo>
                    <a:pt x="136" y="64"/>
                  </a:lnTo>
                  <a:lnTo>
                    <a:pt x="128" y="50"/>
                  </a:lnTo>
                  <a:lnTo>
                    <a:pt x="122" y="36"/>
                  </a:lnTo>
                  <a:lnTo>
                    <a:pt x="122" y="16"/>
                  </a:lnTo>
                  <a:lnTo>
                    <a:pt x="118" y="12"/>
                  </a:lnTo>
                  <a:lnTo>
                    <a:pt x="116" y="8"/>
                  </a:lnTo>
                  <a:lnTo>
                    <a:pt x="110" y="6"/>
                  </a:lnTo>
                  <a:lnTo>
                    <a:pt x="104" y="4"/>
                  </a:lnTo>
                  <a:lnTo>
                    <a:pt x="98" y="4"/>
                  </a:lnTo>
                  <a:lnTo>
                    <a:pt x="92" y="8"/>
                  </a:lnTo>
                  <a:lnTo>
                    <a:pt x="86" y="10"/>
                  </a:lnTo>
                  <a:lnTo>
                    <a:pt x="82" y="16"/>
                  </a:lnTo>
                  <a:lnTo>
                    <a:pt x="76" y="12"/>
                  </a:lnTo>
                  <a:lnTo>
                    <a:pt x="70" y="8"/>
                  </a:lnTo>
                  <a:lnTo>
                    <a:pt x="56" y="0"/>
                  </a:lnTo>
                  <a:lnTo>
                    <a:pt x="42" y="0"/>
                  </a:lnTo>
                  <a:lnTo>
                    <a:pt x="44" y="8"/>
                  </a:lnTo>
                  <a:lnTo>
                    <a:pt x="46" y="12"/>
                  </a:lnTo>
                  <a:lnTo>
                    <a:pt x="54" y="22"/>
                  </a:lnTo>
                  <a:lnTo>
                    <a:pt x="52" y="18"/>
                  </a:lnTo>
                  <a:lnTo>
                    <a:pt x="46" y="16"/>
                  </a:lnTo>
                  <a:lnTo>
                    <a:pt x="42" y="18"/>
                  </a:lnTo>
                  <a:lnTo>
                    <a:pt x="40" y="20"/>
                  </a:lnTo>
                  <a:lnTo>
                    <a:pt x="38" y="22"/>
                  </a:lnTo>
                  <a:lnTo>
                    <a:pt x="36" y="22"/>
                  </a:lnTo>
                  <a:lnTo>
                    <a:pt x="32" y="20"/>
                  </a:lnTo>
                  <a:lnTo>
                    <a:pt x="28" y="20"/>
                  </a:lnTo>
                  <a:lnTo>
                    <a:pt x="24" y="18"/>
                  </a:lnTo>
                  <a:lnTo>
                    <a:pt x="16" y="20"/>
                  </a:lnTo>
                  <a:lnTo>
                    <a:pt x="16" y="30"/>
                  </a:lnTo>
                  <a:lnTo>
                    <a:pt x="14" y="38"/>
                  </a:lnTo>
                  <a:lnTo>
                    <a:pt x="14" y="44"/>
                  </a:lnTo>
                  <a:lnTo>
                    <a:pt x="16" y="44"/>
                  </a:lnTo>
                  <a:lnTo>
                    <a:pt x="12" y="52"/>
                  </a:lnTo>
                  <a:lnTo>
                    <a:pt x="8" y="56"/>
                  </a:lnTo>
                  <a:lnTo>
                    <a:pt x="6" y="60"/>
                  </a:lnTo>
                  <a:lnTo>
                    <a:pt x="4" y="66"/>
                  </a:lnTo>
                  <a:lnTo>
                    <a:pt x="2" y="70"/>
                  </a:lnTo>
                  <a:lnTo>
                    <a:pt x="0" y="72"/>
                  </a:lnTo>
                  <a:lnTo>
                    <a:pt x="6" y="76"/>
                  </a:lnTo>
                  <a:lnTo>
                    <a:pt x="8" y="82"/>
                  </a:lnTo>
                  <a:lnTo>
                    <a:pt x="6" y="84"/>
                  </a:lnTo>
                  <a:lnTo>
                    <a:pt x="6" y="86"/>
                  </a:lnTo>
                  <a:lnTo>
                    <a:pt x="10" y="94"/>
                  </a:lnTo>
                  <a:lnTo>
                    <a:pt x="10" y="98"/>
                  </a:lnTo>
                  <a:lnTo>
                    <a:pt x="10" y="102"/>
                  </a:lnTo>
                  <a:lnTo>
                    <a:pt x="12" y="102"/>
                  </a:lnTo>
                  <a:lnTo>
                    <a:pt x="22" y="106"/>
                  </a:lnTo>
                  <a:lnTo>
                    <a:pt x="28" y="108"/>
                  </a:lnTo>
                  <a:lnTo>
                    <a:pt x="34" y="110"/>
                  </a:lnTo>
                  <a:lnTo>
                    <a:pt x="32" y="122"/>
                  </a:lnTo>
                  <a:lnTo>
                    <a:pt x="30" y="130"/>
                  </a:lnTo>
                  <a:lnTo>
                    <a:pt x="26" y="136"/>
                  </a:lnTo>
                  <a:lnTo>
                    <a:pt x="26" y="138"/>
                  </a:lnTo>
                  <a:close/>
                </a:path>
              </a:pathLst>
            </a:custGeom>
            <a:solidFill>
              <a:srgbClr val="C0C0C0"/>
            </a:solidFill>
            <a:ln w="12700">
              <a:solidFill>
                <a:schemeClr val="bg1"/>
              </a:solidFill>
              <a:round/>
              <a:headEnd/>
              <a:tailEnd/>
            </a:ln>
          </p:spPr>
          <p:txBody>
            <a:bodyPr/>
            <a:lstStyle/>
            <a:p>
              <a:endParaRPr lang="en-GB"/>
            </a:p>
          </p:txBody>
        </p:sp>
        <p:sp>
          <p:nvSpPr>
            <p:cNvPr id="55663" name="Freeform 80"/>
            <p:cNvSpPr>
              <a:spLocks/>
            </p:cNvSpPr>
            <p:nvPr/>
          </p:nvSpPr>
          <p:spPr bwMode="auto">
            <a:xfrm>
              <a:off x="2731" y="1355"/>
              <a:ext cx="151" cy="110"/>
            </a:xfrm>
            <a:custGeom>
              <a:avLst/>
              <a:gdLst>
                <a:gd name="T0" fmla="*/ 2147482268 w 151"/>
                <a:gd name="T1" fmla="*/ 2147482540 h 110"/>
                <a:gd name="T2" fmla="*/ 2147482268 w 151"/>
                <a:gd name="T3" fmla="*/ 2147482540 h 110"/>
                <a:gd name="T4" fmla="*/ 2147482268 w 151"/>
                <a:gd name="T5" fmla="*/ 2147482540 h 110"/>
                <a:gd name="T6" fmla="*/ 2147482268 w 151"/>
                <a:gd name="T7" fmla="*/ 2147482540 h 110"/>
                <a:gd name="T8" fmla="*/ 2147482268 w 151"/>
                <a:gd name="T9" fmla="*/ 2147482540 h 110"/>
                <a:gd name="T10" fmla="*/ 2147482268 w 151"/>
                <a:gd name="T11" fmla="*/ 2147482540 h 110"/>
                <a:gd name="T12" fmla="*/ 2147482268 w 151"/>
                <a:gd name="T13" fmla="*/ 2147482540 h 110"/>
                <a:gd name="T14" fmla="*/ 2147482268 w 151"/>
                <a:gd name="T15" fmla="*/ 2147482540 h 110"/>
                <a:gd name="T16" fmla="*/ 2147482268 w 151"/>
                <a:gd name="T17" fmla="*/ 2147482540 h 110"/>
                <a:gd name="T18" fmla="*/ 2147482268 w 151"/>
                <a:gd name="T19" fmla="*/ 2147482540 h 110"/>
                <a:gd name="T20" fmla="*/ 2147482268 w 151"/>
                <a:gd name="T21" fmla="*/ 2147482540 h 110"/>
                <a:gd name="T22" fmla="*/ 2147482268 w 151"/>
                <a:gd name="T23" fmla="*/ 2147482540 h 110"/>
                <a:gd name="T24" fmla="*/ 2147482268 w 151"/>
                <a:gd name="T25" fmla="*/ 2147482540 h 110"/>
                <a:gd name="T26" fmla="*/ 2147482268 w 151"/>
                <a:gd name="T27" fmla="*/ 2147482540 h 110"/>
                <a:gd name="T28" fmla="*/ 2147482268 w 151"/>
                <a:gd name="T29" fmla="*/ 2147482540 h 110"/>
                <a:gd name="T30" fmla="*/ 2147482268 w 151"/>
                <a:gd name="T31" fmla="*/ 2147482540 h 110"/>
                <a:gd name="T32" fmla="*/ 2147482268 w 151"/>
                <a:gd name="T33" fmla="*/ 2147482540 h 110"/>
                <a:gd name="T34" fmla="*/ 2147482268 w 151"/>
                <a:gd name="T35" fmla="*/ 2147482540 h 110"/>
                <a:gd name="T36" fmla="*/ 2147482268 w 151"/>
                <a:gd name="T37" fmla="*/ 2147482540 h 110"/>
                <a:gd name="T38" fmla="*/ 2147482268 w 151"/>
                <a:gd name="T39" fmla="*/ 2147482540 h 110"/>
                <a:gd name="T40" fmla="*/ 2147482268 w 151"/>
                <a:gd name="T41" fmla="*/ 2147482540 h 110"/>
                <a:gd name="T42" fmla="*/ 2147482268 w 151"/>
                <a:gd name="T43" fmla="*/ 2147482540 h 110"/>
                <a:gd name="T44" fmla="*/ 2147482268 w 151"/>
                <a:gd name="T45" fmla="*/ 2147482540 h 110"/>
                <a:gd name="T46" fmla="*/ 2147482268 w 151"/>
                <a:gd name="T47" fmla="*/ 2147482540 h 110"/>
                <a:gd name="T48" fmla="*/ 2147482268 w 151"/>
                <a:gd name="T49" fmla="*/ 2147482540 h 110"/>
                <a:gd name="T50" fmla="*/ 0 w 151"/>
                <a:gd name="T51" fmla="*/ 2147482540 h 110"/>
                <a:gd name="T52" fmla="*/ 0 w 151"/>
                <a:gd name="T53" fmla="*/ 2147482540 h 110"/>
                <a:gd name="T54" fmla="*/ 2147482268 w 151"/>
                <a:gd name="T55" fmla="*/ 2147482540 h 110"/>
                <a:gd name="T56" fmla="*/ 2147482268 w 151"/>
                <a:gd name="T57" fmla="*/ 2147482540 h 110"/>
                <a:gd name="T58" fmla="*/ 2147482268 w 151"/>
                <a:gd name="T59" fmla="*/ 2147482540 h 110"/>
                <a:gd name="T60" fmla="*/ 2147482268 w 151"/>
                <a:gd name="T61" fmla="*/ 0 h 110"/>
                <a:gd name="T62" fmla="*/ 2147482268 w 151"/>
                <a:gd name="T63" fmla="*/ 0 h 110"/>
                <a:gd name="T64" fmla="*/ 2147482268 w 151"/>
                <a:gd name="T65" fmla="*/ 2147482540 h 110"/>
                <a:gd name="T66" fmla="*/ 2147482268 w 151"/>
                <a:gd name="T67" fmla="*/ 2147482540 h 110"/>
                <a:gd name="T68" fmla="*/ 2147482268 w 151"/>
                <a:gd name="T69" fmla="*/ 2147482540 h 110"/>
                <a:gd name="T70" fmla="*/ 2147482268 w 151"/>
                <a:gd name="T71" fmla="*/ 2147482540 h 110"/>
                <a:gd name="T72" fmla="*/ 2147482268 w 151"/>
                <a:gd name="T73" fmla="*/ 2147482540 h 110"/>
                <a:gd name="T74" fmla="*/ 2147482268 w 151"/>
                <a:gd name="T75" fmla="*/ 2147482540 h 110"/>
                <a:gd name="T76" fmla="*/ 2147482268 w 151"/>
                <a:gd name="T77" fmla="*/ 2147482540 h 110"/>
                <a:gd name="T78" fmla="*/ 2147482268 w 151"/>
                <a:gd name="T79" fmla="*/ 2147482540 h 110"/>
                <a:gd name="T80" fmla="*/ 2147482268 w 151"/>
                <a:gd name="T81" fmla="*/ 2147482540 h 110"/>
                <a:gd name="T82" fmla="*/ 2147482268 w 151"/>
                <a:gd name="T83" fmla="*/ 2147482540 h 110"/>
                <a:gd name="T84" fmla="*/ 2147482268 w 151"/>
                <a:gd name="T85" fmla="*/ 2147482540 h 110"/>
                <a:gd name="T86" fmla="*/ 2147482268 w 151"/>
                <a:gd name="T87" fmla="*/ 2147482540 h 110"/>
                <a:gd name="T88" fmla="*/ 2147482268 w 151"/>
                <a:gd name="T89" fmla="*/ 2147482540 h 110"/>
                <a:gd name="T90" fmla="*/ 2147482268 w 151"/>
                <a:gd name="T91" fmla="*/ 2147482540 h 110"/>
                <a:gd name="T92" fmla="*/ 2147482268 w 151"/>
                <a:gd name="T93" fmla="*/ 2147482540 h 110"/>
                <a:gd name="T94" fmla="*/ 2147482268 w 151"/>
                <a:gd name="T95" fmla="*/ 2147482540 h 110"/>
                <a:gd name="T96" fmla="*/ 2147482268 w 151"/>
                <a:gd name="T97" fmla="*/ 2147482540 h 110"/>
                <a:gd name="T98" fmla="*/ 2147482268 w 151"/>
                <a:gd name="T99" fmla="*/ 2147482540 h 110"/>
                <a:gd name="T100" fmla="*/ 2147482268 w 151"/>
                <a:gd name="T101" fmla="*/ 2147482540 h 110"/>
                <a:gd name="T102" fmla="*/ 2147482268 w 151"/>
                <a:gd name="T103" fmla="*/ 2147482540 h 110"/>
                <a:gd name="T104" fmla="*/ 2147482268 w 151"/>
                <a:gd name="T105" fmla="*/ 2147482540 h 110"/>
                <a:gd name="T106" fmla="*/ 2147482268 w 151"/>
                <a:gd name="T107" fmla="*/ 2147482540 h 110"/>
                <a:gd name="T108" fmla="*/ 2147482268 w 151"/>
                <a:gd name="T109" fmla="*/ 2147482540 h 1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1"/>
                <a:gd name="T166" fmla="*/ 0 h 110"/>
                <a:gd name="T167" fmla="*/ 151 w 151"/>
                <a:gd name="T168" fmla="*/ 110 h 1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1" h="110">
                  <a:moveTo>
                    <a:pt x="130" y="108"/>
                  </a:moveTo>
                  <a:lnTo>
                    <a:pt x="126" y="108"/>
                  </a:lnTo>
                  <a:lnTo>
                    <a:pt x="118" y="106"/>
                  </a:lnTo>
                  <a:lnTo>
                    <a:pt x="108" y="104"/>
                  </a:lnTo>
                  <a:lnTo>
                    <a:pt x="98" y="106"/>
                  </a:lnTo>
                  <a:lnTo>
                    <a:pt x="90" y="108"/>
                  </a:lnTo>
                  <a:lnTo>
                    <a:pt x="88" y="108"/>
                  </a:lnTo>
                  <a:lnTo>
                    <a:pt x="88" y="106"/>
                  </a:lnTo>
                  <a:lnTo>
                    <a:pt x="86" y="102"/>
                  </a:lnTo>
                  <a:lnTo>
                    <a:pt x="80" y="102"/>
                  </a:lnTo>
                  <a:lnTo>
                    <a:pt x="76" y="102"/>
                  </a:lnTo>
                  <a:lnTo>
                    <a:pt x="74" y="102"/>
                  </a:lnTo>
                  <a:lnTo>
                    <a:pt x="72" y="100"/>
                  </a:lnTo>
                  <a:lnTo>
                    <a:pt x="70" y="94"/>
                  </a:lnTo>
                  <a:lnTo>
                    <a:pt x="64" y="92"/>
                  </a:lnTo>
                  <a:lnTo>
                    <a:pt x="58" y="90"/>
                  </a:lnTo>
                  <a:lnTo>
                    <a:pt x="50" y="88"/>
                  </a:lnTo>
                  <a:lnTo>
                    <a:pt x="46" y="84"/>
                  </a:lnTo>
                  <a:lnTo>
                    <a:pt x="44" y="88"/>
                  </a:lnTo>
                  <a:lnTo>
                    <a:pt x="40" y="88"/>
                  </a:lnTo>
                  <a:lnTo>
                    <a:pt x="38" y="88"/>
                  </a:lnTo>
                  <a:lnTo>
                    <a:pt x="36" y="84"/>
                  </a:lnTo>
                  <a:lnTo>
                    <a:pt x="14" y="76"/>
                  </a:lnTo>
                  <a:lnTo>
                    <a:pt x="14" y="66"/>
                  </a:lnTo>
                  <a:lnTo>
                    <a:pt x="6" y="52"/>
                  </a:lnTo>
                  <a:lnTo>
                    <a:pt x="0" y="38"/>
                  </a:lnTo>
                  <a:lnTo>
                    <a:pt x="0" y="18"/>
                  </a:lnTo>
                  <a:lnTo>
                    <a:pt x="4" y="18"/>
                  </a:lnTo>
                  <a:lnTo>
                    <a:pt x="14" y="16"/>
                  </a:lnTo>
                  <a:lnTo>
                    <a:pt x="26" y="10"/>
                  </a:lnTo>
                  <a:lnTo>
                    <a:pt x="44" y="0"/>
                  </a:lnTo>
                  <a:lnTo>
                    <a:pt x="62" y="0"/>
                  </a:lnTo>
                  <a:lnTo>
                    <a:pt x="64" y="4"/>
                  </a:lnTo>
                  <a:lnTo>
                    <a:pt x="64" y="6"/>
                  </a:lnTo>
                  <a:lnTo>
                    <a:pt x="70" y="8"/>
                  </a:lnTo>
                  <a:lnTo>
                    <a:pt x="80" y="6"/>
                  </a:lnTo>
                  <a:lnTo>
                    <a:pt x="120" y="6"/>
                  </a:lnTo>
                  <a:lnTo>
                    <a:pt x="124" y="10"/>
                  </a:lnTo>
                  <a:lnTo>
                    <a:pt x="128" y="12"/>
                  </a:lnTo>
                  <a:lnTo>
                    <a:pt x="132" y="14"/>
                  </a:lnTo>
                  <a:lnTo>
                    <a:pt x="134" y="16"/>
                  </a:lnTo>
                  <a:lnTo>
                    <a:pt x="138" y="22"/>
                  </a:lnTo>
                  <a:lnTo>
                    <a:pt x="140" y="30"/>
                  </a:lnTo>
                  <a:lnTo>
                    <a:pt x="140" y="36"/>
                  </a:lnTo>
                  <a:lnTo>
                    <a:pt x="144" y="42"/>
                  </a:lnTo>
                  <a:lnTo>
                    <a:pt x="138" y="46"/>
                  </a:lnTo>
                  <a:lnTo>
                    <a:pt x="136" y="48"/>
                  </a:lnTo>
                  <a:lnTo>
                    <a:pt x="134" y="50"/>
                  </a:lnTo>
                  <a:lnTo>
                    <a:pt x="136" y="58"/>
                  </a:lnTo>
                  <a:lnTo>
                    <a:pt x="142" y="66"/>
                  </a:lnTo>
                  <a:lnTo>
                    <a:pt x="151" y="84"/>
                  </a:lnTo>
                  <a:lnTo>
                    <a:pt x="146" y="88"/>
                  </a:lnTo>
                  <a:lnTo>
                    <a:pt x="140" y="94"/>
                  </a:lnTo>
                  <a:lnTo>
                    <a:pt x="132" y="110"/>
                  </a:lnTo>
                  <a:lnTo>
                    <a:pt x="130" y="108"/>
                  </a:lnTo>
                  <a:close/>
                </a:path>
              </a:pathLst>
            </a:custGeom>
            <a:solidFill>
              <a:srgbClr val="C0C0C0"/>
            </a:solidFill>
            <a:ln w="12700">
              <a:solidFill>
                <a:schemeClr val="bg1"/>
              </a:solidFill>
              <a:round/>
              <a:headEnd/>
              <a:tailEnd/>
            </a:ln>
          </p:spPr>
          <p:txBody>
            <a:bodyPr/>
            <a:lstStyle/>
            <a:p>
              <a:endParaRPr lang="en-GB"/>
            </a:p>
          </p:txBody>
        </p:sp>
        <p:sp>
          <p:nvSpPr>
            <p:cNvPr id="55664" name="Freeform 81"/>
            <p:cNvSpPr>
              <a:spLocks/>
            </p:cNvSpPr>
            <p:nvPr/>
          </p:nvSpPr>
          <p:spPr bwMode="auto">
            <a:xfrm>
              <a:off x="2934" y="1803"/>
              <a:ext cx="196" cy="196"/>
            </a:xfrm>
            <a:custGeom>
              <a:avLst/>
              <a:gdLst>
                <a:gd name="T0" fmla="*/ 2147482467 w 196"/>
                <a:gd name="T1" fmla="*/ 2147482467 h 196"/>
                <a:gd name="T2" fmla="*/ 2147482467 w 196"/>
                <a:gd name="T3" fmla="*/ 2147482467 h 196"/>
                <a:gd name="T4" fmla="*/ 2147482467 w 196"/>
                <a:gd name="T5" fmla="*/ 2147482467 h 196"/>
                <a:gd name="T6" fmla="*/ 2147482467 w 196"/>
                <a:gd name="T7" fmla="*/ 2147482467 h 196"/>
                <a:gd name="T8" fmla="*/ 2147482467 w 196"/>
                <a:gd name="T9" fmla="*/ 2147482467 h 196"/>
                <a:gd name="T10" fmla="*/ 2147482467 w 196"/>
                <a:gd name="T11" fmla="*/ 2147482467 h 196"/>
                <a:gd name="T12" fmla="*/ 0 w 196"/>
                <a:gd name="T13" fmla="*/ 2147482467 h 196"/>
                <a:gd name="T14" fmla="*/ 2147482467 w 196"/>
                <a:gd name="T15" fmla="*/ 2147482467 h 196"/>
                <a:gd name="T16" fmla="*/ 2147482467 w 196"/>
                <a:gd name="T17" fmla="*/ 2147482467 h 196"/>
                <a:gd name="T18" fmla="*/ 0 w 196"/>
                <a:gd name="T19" fmla="*/ 2147482467 h 196"/>
                <a:gd name="T20" fmla="*/ 2147482467 w 196"/>
                <a:gd name="T21" fmla="*/ 2147482467 h 196"/>
                <a:gd name="T22" fmla="*/ 2147482467 w 196"/>
                <a:gd name="T23" fmla="*/ 2147482467 h 196"/>
                <a:gd name="T24" fmla="*/ 2147482467 w 196"/>
                <a:gd name="T25" fmla="*/ 2147482467 h 196"/>
                <a:gd name="T26" fmla="*/ 2147482467 w 196"/>
                <a:gd name="T27" fmla="*/ 2147482467 h 196"/>
                <a:gd name="T28" fmla="*/ 2147482467 w 196"/>
                <a:gd name="T29" fmla="*/ 2147482467 h 196"/>
                <a:gd name="T30" fmla="*/ 2147482467 w 196"/>
                <a:gd name="T31" fmla="*/ 2147482467 h 196"/>
                <a:gd name="T32" fmla="*/ 2147482467 w 196"/>
                <a:gd name="T33" fmla="*/ 2147482467 h 196"/>
                <a:gd name="T34" fmla="*/ 2147482467 w 196"/>
                <a:gd name="T35" fmla="*/ 2147482467 h 196"/>
                <a:gd name="T36" fmla="*/ 2147482467 w 196"/>
                <a:gd name="T37" fmla="*/ 2147482467 h 196"/>
                <a:gd name="T38" fmla="*/ 2147482467 w 196"/>
                <a:gd name="T39" fmla="*/ 2147482467 h 196"/>
                <a:gd name="T40" fmla="*/ 2147482467 w 196"/>
                <a:gd name="T41" fmla="*/ 2147482467 h 196"/>
                <a:gd name="T42" fmla="*/ 2147482467 w 196"/>
                <a:gd name="T43" fmla="*/ 2147482467 h 196"/>
                <a:gd name="T44" fmla="*/ 2147482467 w 196"/>
                <a:gd name="T45" fmla="*/ 2147482467 h 196"/>
                <a:gd name="T46" fmla="*/ 2147482467 w 196"/>
                <a:gd name="T47" fmla="*/ 2147482467 h 196"/>
                <a:gd name="T48" fmla="*/ 2147482467 w 196"/>
                <a:gd name="T49" fmla="*/ 2147482467 h 196"/>
                <a:gd name="T50" fmla="*/ 2147482467 w 196"/>
                <a:gd name="T51" fmla="*/ 2147482467 h 196"/>
                <a:gd name="T52" fmla="*/ 2147482467 w 196"/>
                <a:gd name="T53" fmla="*/ 2147482467 h 196"/>
                <a:gd name="T54" fmla="*/ 2147482467 w 196"/>
                <a:gd name="T55" fmla="*/ 2147482467 h 196"/>
                <a:gd name="T56" fmla="*/ 2147482467 w 196"/>
                <a:gd name="T57" fmla="*/ 2147482467 h 196"/>
                <a:gd name="T58" fmla="*/ 2147482467 w 196"/>
                <a:gd name="T59" fmla="*/ 2147482467 h 196"/>
                <a:gd name="T60" fmla="*/ 2147482467 w 196"/>
                <a:gd name="T61" fmla="*/ 2147482467 h 196"/>
                <a:gd name="T62" fmla="*/ 2147482467 w 196"/>
                <a:gd name="T63" fmla="*/ 2147482467 h 1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196"/>
                <a:gd name="T98" fmla="*/ 196 w 196"/>
                <a:gd name="T99" fmla="*/ 196 h 1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196">
                  <a:moveTo>
                    <a:pt x="194" y="172"/>
                  </a:moveTo>
                  <a:lnTo>
                    <a:pt x="188" y="172"/>
                  </a:lnTo>
                  <a:lnTo>
                    <a:pt x="184" y="176"/>
                  </a:lnTo>
                  <a:lnTo>
                    <a:pt x="174" y="182"/>
                  </a:lnTo>
                  <a:lnTo>
                    <a:pt x="168" y="190"/>
                  </a:lnTo>
                  <a:lnTo>
                    <a:pt x="158" y="196"/>
                  </a:lnTo>
                  <a:lnTo>
                    <a:pt x="152" y="190"/>
                  </a:lnTo>
                  <a:lnTo>
                    <a:pt x="14" y="190"/>
                  </a:lnTo>
                  <a:lnTo>
                    <a:pt x="8" y="54"/>
                  </a:lnTo>
                  <a:lnTo>
                    <a:pt x="8" y="48"/>
                  </a:lnTo>
                  <a:lnTo>
                    <a:pt x="4" y="44"/>
                  </a:lnTo>
                  <a:lnTo>
                    <a:pt x="2" y="40"/>
                  </a:lnTo>
                  <a:lnTo>
                    <a:pt x="0" y="32"/>
                  </a:lnTo>
                  <a:lnTo>
                    <a:pt x="0" y="28"/>
                  </a:lnTo>
                  <a:lnTo>
                    <a:pt x="2" y="24"/>
                  </a:lnTo>
                  <a:lnTo>
                    <a:pt x="4" y="20"/>
                  </a:lnTo>
                  <a:lnTo>
                    <a:pt x="6" y="16"/>
                  </a:lnTo>
                  <a:lnTo>
                    <a:pt x="2" y="14"/>
                  </a:lnTo>
                  <a:lnTo>
                    <a:pt x="0" y="12"/>
                  </a:lnTo>
                  <a:lnTo>
                    <a:pt x="0" y="10"/>
                  </a:lnTo>
                  <a:lnTo>
                    <a:pt x="0" y="8"/>
                  </a:lnTo>
                  <a:lnTo>
                    <a:pt x="2" y="4"/>
                  </a:lnTo>
                  <a:lnTo>
                    <a:pt x="6" y="0"/>
                  </a:lnTo>
                  <a:lnTo>
                    <a:pt x="40" y="10"/>
                  </a:lnTo>
                  <a:lnTo>
                    <a:pt x="58" y="14"/>
                  </a:lnTo>
                  <a:lnTo>
                    <a:pt x="74" y="16"/>
                  </a:lnTo>
                  <a:lnTo>
                    <a:pt x="82" y="14"/>
                  </a:lnTo>
                  <a:lnTo>
                    <a:pt x="90" y="8"/>
                  </a:lnTo>
                  <a:lnTo>
                    <a:pt x="98" y="4"/>
                  </a:lnTo>
                  <a:lnTo>
                    <a:pt x="108" y="2"/>
                  </a:lnTo>
                  <a:lnTo>
                    <a:pt x="112" y="2"/>
                  </a:lnTo>
                  <a:lnTo>
                    <a:pt x="116" y="6"/>
                  </a:lnTo>
                  <a:lnTo>
                    <a:pt x="120" y="8"/>
                  </a:lnTo>
                  <a:lnTo>
                    <a:pt x="126" y="10"/>
                  </a:lnTo>
                  <a:lnTo>
                    <a:pt x="134" y="10"/>
                  </a:lnTo>
                  <a:lnTo>
                    <a:pt x="142" y="8"/>
                  </a:lnTo>
                  <a:lnTo>
                    <a:pt x="148" y="8"/>
                  </a:lnTo>
                  <a:lnTo>
                    <a:pt x="150" y="8"/>
                  </a:lnTo>
                  <a:lnTo>
                    <a:pt x="152" y="10"/>
                  </a:lnTo>
                  <a:lnTo>
                    <a:pt x="158" y="16"/>
                  </a:lnTo>
                  <a:lnTo>
                    <a:pt x="164" y="24"/>
                  </a:lnTo>
                  <a:lnTo>
                    <a:pt x="168" y="34"/>
                  </a:lnTo>
                  <a:lnTo>
                    <a:pt x="170" y="46"/>
                  </a:lnTo>
                  <a:lnTo>
                    <a:pt x="166" y="60"/>
                  </a:lnTo>
                  <a:lnTo>
                    <a:pt x="166" y="68"/>
                  </a:lnTo>
                  <a:lnTo>
                    <a:pt x="170" y="72"/>
                  </a:lnTo>
                  <a:lnTo>
                    <a:pt x="164" y="74"/>
                  </a:lnTo>
                  <a:lnTo>
                    <a:pt x="164" y="72"/>
                  </a:lnTo>
                  <a:lnTo>
                    <a:pt x="162" y="72"/>
                  </a:lnTo>
                  <a:lnTo>
                    <a:pt x="156" y="72"/>
                  </a:lnTo>
                  <a:lnTo>
                    <a:pt x="152" y="68"/>
                  </a:lnTo>
                  <a:lnTo>
                    <a:pt x="144" y="56"/>
                  </a:lnTo>
                  <a:lnTo>
                    <a:pt x="138" y="44"/>
                  </a:lnTo>
                  <a:lnTo>
                    <a:pt x="130" y="34"/>
                  </a:lnTo>
                  <a:lnTo>
                    <a:pt x="132" y="42"/>
                  </a:lnTo>
                  <a:lnTo>
                    <a:pt x="134" y="50"/>
                  </a:lnTo>
                  <a:lnTo>
                    <a:pt x="146" y="72"/>
                  </a:lnTo>
                  <a:lnTo>
                    <a:pt x="168" y="110"/>
                  </a:lnTo>
                  <a:lnTo>
                    <a:pt x="174" y="120"/>
                  </a:lnTo>
                  <a:lnTo>
                    <a:pt x="180" y="128"/>
                  </a:lnTo>
                  <a:lnTo>
                    <a:pt x="186" y="136"/>
                  </a:lnTo>
                  <a:lnTo>
                    <a:pt x="190" y="148"/>
                  </a:lnTo>
                  <a:lnTo>
                    <a:pt x="192" y="162"/>
                  </a:lnTo>
                  <a:lnTo>
                    <a:pt x="196" y="172"/>
                  </a:lnTo>
                  <a:lnTo>
                    <a:pt x="194" y="172"/>
                  </a:lnTo>
                  <a:close/>
                </a:path>
              </a:pathLst>
            </a:custGeom>
            <a:solidFill>
              <a:srgbClr val="C0C0C0"/>
            </a:solidFill>
            <a:ln w="12700">
              <a:solidFill>
                <a:schemeClr val="bg1"/>
              </a:solidFill>
              <a:round/>
              <a:headEnd/>
              <a:tailEnd/>
            </a:ln>
          </p:spPr>
          <p:txBody>
            <a:bodyPr/>
            <a:lstStyle/>
            <a:p>
              <a:endParaRPr lang="en-GB"/>
            </a:p>
          </p:txBody>
        </p:sp>
        <p:sp>
          <p:nvSpPr>
            <p:cNvPr id="55665" name="Freeform 82"/>
            <p:cNvSpPr>
              <a:spLocks/>
            </p:cNvSpPr>
            <p:nvPr/>
          </p:nvSpPr>
          <p:spPr bwMode="auto">
            <a:xfrm>
              <a:off x="2683" y="1771"/>
              <a:ext cx="265" cy="270"/>
            </a:xfrm>
            <a:custGeom>
              <a:avLst/>
              <a:gdLst>
                <a:gd name="T0" fmla="*/ 2147482147 w 265"/>
                <a:gd name="T1" fmla="*/ 2147482165 h 270"/>
                <a:gd name="T2" fmla="*/ 2147482147 w 265"/>
                <a:gd name="T3" fmla="*/ 2147482165 h 270"/>
                <a:gd name="T4" fmla="*/ 2147482147 w 265"/>
                <a:gd name="T5" fmla="*/ 2147482165 h 270"/>
                <a:gd name="T6" fmla="*/ 2147482147 w 265"/>
                <a:gd name="T7" fmla="*/ 2147482165 h 270"/>
                <a:gd name="T8" fmla="*/ 2147482147 w 265"/>
                <a:gd name="T9" fmla="*/ 2147482165 h 270"/>
                <a:gd name="T10" fmla="*/ 2147482147 w 265"/>
                <a:gd name="T11" fmla="*/ 2147482165 h 270"/>
                <a:gd name="T12" fmla="*/ 2147482147 w 265"/>
                <a:gd name="T13" fmla="*/ 2147482165 h 270"/>
                <a:gd name="T14" fmla="*/ 2147482147 w 265"/>
                <a:gd name="T15" fmla="*/ 2147482165 h 270"/>
                <a:gd name="T16" fmla="*/ 2147482147 w 265"/>
                <a:gd name="T17" fmla="*/ 2147482165 h 270"/>
                <a:gd name="T18" fmla="*/ 2147482147 w 265"/>
                <a:gd name="T19" fmla="*/ 2147482165 h 270"/>
                <a:gd name="T20" fmla="*/ 2147482147 w 265"/>
                <a:gd name="T21" fmla="*/ 2147482165 h 270"/>
                <a:gd name="T22" fmla="*/ 2147482147 w 265"/>
                <a:gd name="T23" fmla="*/ 2147482165 h 270"/>
                <a:gd name="T24" fmla="*/ 2147482147 w 265"/>
                <a:gd name="T25" fmla="*/ 2147482165 h 270"/>
                <a:gd name="T26" fmla="*/ 2147482147 w 265"/>
                <a:gd name="T27" fmla="*/ 2147482165 h 270"/>
                <a:gd name="T28" fmla="*/ 2147482147 w 265"/>
                <a:gd name="T29" fmla="*/ 2147482165 h 270"/>
                <a:gd name="T30" fmla="*/ 2147482147 w 265"/>
                <a:gd name="T31" fmla="*/ 2147482165 h 270"/>
                <a:gd name="T32" fmla="*/ 2147482147 w 265"/>
                <a:gd name="T33" fmla="*/ 2147482165 h 270"/>
                <a:gd name="T34" fmla="*/ 2147482147 w 265"/>
                <a:gd name="T35" fmla="*/ 2147482165 h 270"/>
                <a:gd name="T36" fmla="*/ 2147482147 w 265"/>
                <a:gd name="T37" fmla="*/ 2147482165 h 270"/>
                <a:gd name="T38" fmla="*/ 2147482147 w 265"/>
                <a:gd name="T39" fmla="*/ 2147482165 h 270"/>
                <a:gd name="T40" fmla="*/ 2147482147 w 265"/>
                <a:gd name="T41" fmla="*/ 2147482165 h 270"/>
                <a:gd name="T42" fmla="*/ 2147482147 w 265"/>
                <a:gd name="T43" fmla="*/ 2147482165 h 270"/>
                <a:gd name="T44" fmla="*/ 2147482147 w 265"/>
                <a:gd name="T45" fmla="*/ 2147482165 h 270"/>
                <a:gd name="T46" fmla="*/ 2147482147 w 265"/>
                <a:gd name="T47" fmla="*/ 2147482165 h 270"/>
                <a:gd name="T48" fmla="*/ 2147482147 w 265"/>
                <a:gd name="T49" fmla="*/ 2147482165 h 270"/>
                <a:gd name="T50" fmla="*/ 2147482147 w 265"/>
                <a:gd name="T51" fmla="*/ 2147482165 h 270"/>
                <a:gd name="T52" fmla="*/ 2147482147 w 265"/>
                <a:gd name="T53" fmla="*/ 2147482165 h 270"/>
                <a:gd name="T54" fmla="*/ 2147482147 w 265"/>
                <a:gd name="T55" fmla="*/ 2147482165 h 270"/>
                <a:gd name="T56" fmla="*/ 2147482147 w 265"/>
                <a:gd name="T57" fmla="*/ 2147482165 h 270"/>
                <a:gd name="T58" fmla="*/ 2147482147 w 265"/>
                <a:gd name="T59" fmla="*/ 2147482165 h 270"/>
                <a:gd name="T60" fmla="*/ 0 w 265"/>
                <a:gd name="T61" fmla="*/ 2147482165 h 270"/>
                <a:gd name="T62" fmla="*/ 0 w 265"/>
                <a:gd name="T63" fmla="*/ 2147482165 h 270"/>
                <a:gd name="T64" fmla="*/ 2147482147 w 265"/>
                <a:gd name="T65" fmla="*/ 2147482165 h 270"/>
                <a:gd name="T66" fmla="*/ 2147482147 w 265"/>
                <a:gd name="T67" fmla="*/ 2147482165 h 270"/>
                <a:gd name="T68" fmla="*/ 0 w 265"/>
                <a:gd name="T69" fmla="*/ 2147482165 h 270"/>
                <a:gd name="T70" fmla="*/ 2147482147 w 265"/>
                <a:gd name="T71" fmla="*/ 2147482165 h 270"/>
                <a:gd name="T72" fmla="*/ 2147482147 w 265"/>
                <a:gd name="T73" fmla="*/ 2147482165 h 270"/>
                <a:gd name="T74" fmla="*/ 2147482147 w 265"/>
                <a:gd name="T75" fmla="*/ 2147482165 h 270"/>
                <a:gd name="T76" fmla="*/ 2147482147 w 265"/>
                <a:gd name="T77" fmla="*/ 2147482165 h 270"/>
                <a:gd name="T78" fmla="*/ 2147482147 w 265"/>
                <a:gd name="T79" fmla="*/ 2147482165 h 270"/>
                <a:gd name="T80" fmla="*/ 2147482147 w 265"/>
                <a:gd name="T81" fmla="*/ 2147482165 h 270"/>
                <a:gd name="T82" fmla="*/ 2147482147 w 265"/>
                <a:gd name="T83" fmla="*/ 2147482165 h 270"/>
                <a:gd name="T84" fmla="*/ 2147482147 w 265"/>
                <a:gd name="T85" fmla="*/ 2147482165 h 270"/>
                <a:gd name="T86" fmla="*/ 2147482147 w 265"/>
                <a:gd name="T87" fmla="*/ 2147482165 h 270"/>
                <a:gd name="T88" fmla="*/ 2147482147 w 265"/>
                <a:gd name="T89" fmla="*/ 2147482165 h 2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5"/>
                <a:gd name="T136" fmla="*/ 0 h 270"/>
                <a:gd name="T137" fmla="*/ 265 w 265"/>
                <a:gd name="T138" fmla="*/ 270 h 2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5" h="270">
                  <a:moveTo>
                    <a:pt x="265" y="222"/>
                  </a:moveTo>
                  <a:lnTo>
                    <a:pt x="259" y="86"/>
                  </a:lnTo>
                  <a:lnTo>
                    <a:pt x="259" y="80"/>
                  </a:lnTo>
                  <a:lnTo>
                    <a:pt x="255" y="76"/>
                  </a:lnTo>
                  <a:lnTo>
                    <a:pt x="253" y="72"/>
                  </a:lnTo>
                  <a:lnTo>
                    <a:pt x="251" y="64"/>
                  </a:lnTo>
                  <a:lnTo>
                    <a:pt x="251" y="60"/>
                  </a:lnTo>
                  <a:lnTo>
                    <a:pt x="253" y="56"/>
                  </a:lnTo>
                  <a:lnTo>
                    <a:pt x="255" y="52"/>
                  </a:lnTo>
                  <a:lnTo>
                    <a:pt x="257" y="48"/>
                  </a:lnTo>
                  <a:lnTo>
                    <a:pt x="253" y="46"/>
                  </a:lnTo>
                  <a:lnTo>
                    <a:pt x="251" y="44"/>
                  </a:lnTo>
                  <a:lnTo>
                    <a:pt x="251" y="42"/>
                  </a:lnTo>
                  <a:lnTo>
                    <a:pt x="251" y="40"/>
                  </a:lnTo>
                  <a:lnTo>
                    <a:pt x="253" y="36"/>
                  </a:lnTo>
                  <a:lnTo>
                    <a:pt x="257" y="32"/>
                  </a:lnTo>
                  <a:lnTo>
                    <a:pt x="229" y="22"/>
                  </a:lnTo>
                  <a:lnTo>
                    <a:pt x="223" y="18"/>
                  </a:lnTo>
                  <a:lnTo>
                    <a:pt x="217" y="12"/>
                  </a:lnTo>
                  <a:lnTo>
                    <a:pt x="211" y="6"/>
                  </a:lnTo>
                  <a:lnTo>
                    <a:pt x="207" y="4"/>
                  </a:lnTo>
                  <a:lnTo>
                    <a:pt x="203" y="4"/>
                  </a:lnTo>
                  <a:lnTo>
                    <a:pt x="192" y="6"/>
                  </a:lnTo>
                  <a:lnTo>
                    <a:pt x="182" y="12"/>
                  </a:lnTo>
                  <a:lnTo>
                    <a:pt x="174" y="22"/>
                  </a:lnTo>
                  <a:lnTo>
                    <a:pt x="172" y="26"/>
                  </a:lnTo>
                  <a:lnTo>
                    <a:pt x="170" y="30"/>
                  </a:lnTo>
                  <a:lnTo>
                    <a:pt x="172" y="38"/>
                  </a:lnTo>
                  <a:lnTo>
                    <a:pt x="174" y="40"/>
                  </a:lnTo>
                  <a:lnTo>
                    <a:pt x="176" y="42"/>
                  </a:lnTo>
                  <a:lnTo>
                    <a:pt x="174" y="48"/>
                  </a:lnTo>
                  <a:lnTo>
                    <a:pt x="170" y="52"/>
                  </a:lnTo>
                  <a:lnTo>
                    <a:pt x="166" y="56"/>
                  </a:lnTo>
                  <a:lnTo>
                    <a:pt x="158" y="58"/>
                  </a:lnTo>
                  <a:lnTo>
                    <a:pt x="154" y="58"/>
                  </a:lnTo>
                  <a:lnTo>
                    <a:pt x="148" y="56"/>
                  </a:lnTo>
                  <a:lnTo>
                    <a:pt x="140" y="50"/>
                  </a:lnTo>
                  <a:lnTo>
                    <a:pt x="132" y="44"/>
                  </a:lnTo>
                  <a:lnTo>
                    <a:pt x="122" y="40"/>
                  </a:lnTo>
                  <a:lnTo>
                    <a:pt x="118" y="38"/>
                  </a:lnTo>
                  <a:lnTo>
                    <a:pt x="112" y="38"/>
                  </a:lnTo>
                  <a:lnTo>
                    <a:pt x="108" y="38"/>
                  </a:lnTo>
                  <a:lnTo>
                    <a:pt x="104" y="36"/>
                  </a:lnTo>
                  <a:lnTo>
                    <a:pt x="98" y="32"/>
                  </a:lnTo>
                  <a:lnTo>
                    <a:pt x="94" y="26"/>
                  </a:lnTo>
                  <a:lnTo>
                    <a:pt x="90" y="20"/>
                  </a:lnTo>
                  <a:lnTo>
                    <a:pt x="86" y="18"/>
                  </a:lnTo>
                  <a:lnTo>
                    <a:pt x="80" y="16"/>
                  </a:lnTo>
                  <a:lnTo>
                    <a:pt x="56" y="10"/>
                  </a:lnTo>
                  <a:lnTo>
                    <a:pt x="44" y="6"/>
                  </a:lnTo>
                  <a:lnTo>
                    <a:pt x="32" y="0"/>
                  </a:lnTo>
                  <a:lnTo>
                    <a:pt x="28" y="4"/>
                  </a:lnTo>
                  <a:lnTo>
                    <a:pt x="28" y="10"/>
                  </a:lnTo>
                  <a:lnTo>
                    <a:pt x="28" y="14"/>
                  </a:lnTo>
                  <a:lnTo>
                    <a:pt x="28" y="20"/>
                  </a:lnTo>
                  <a:lnTo>
                    <a:pt x="18" y="26"/>
                  </a:lnTo>
                  <a:lnTo>
                    <a:pt x="12" y="32"/>
                  </a:lnTo>
                  <a:lnTo>
                    <a:pt x="8" y="38"/>
                  </a:lnTo>
                  <a:lnTo>
                    <a:pt x="8" y="42"/>
                  </a:lnTo>
                  <a:lnTo>
                    <a:pt x="10" y="44"/>
                  </a:lnTo>
                  <a:lnTo>
                    <a:pt x="4" y="56"/>
                  </a:lnTo>
                  <a:lnTo>
                    <a:pt x="0" y="60"/>
                  </a:lnTo>
                  <a:lnTo>
                    <a:pt x="0" y="66"/>
                  </a:lnTo>
                  <a:lnTo>
                    <a:pt x="0" y="74"/>
                  </a:lnTo>
                  <a:lnTo>
                    <a:pt x="2" y="80"/>
                  </a:lnTo>
                  <a:lnTo>
                    <a:pt x="4" y="86"/>
                  </a:lnTo>
                  <a:lnTo>
                    <a:pt x="4" y="94"/>
                  </a:lnTo>
                  <a:lnTo>
                    <a:pt x="6" y="128"/>
                  </a:lnTo>
                  <a:lnTo>
                    <a:pt x="2" y="134"/>
                  </a:lnTo>
                  <a:lnTo>
                    <a:pt x="0" y="142"/>
                  </a:lnTo>
                  <a:lnTo>
                    <a:pt x="2" y="146"/>
                  </a:lnTo>
                  <a:lnTo>
                    <a:pt x="4" y="150"/>
                  </a:lnTo>
                  <a:lnTo>
                    <a:pt x="10" y="164"/>
                  </a:lnTo>
                  <a:lnTo>
                    <a:pt x="12" y="170"/>
                  </a:lnTo>
                  <a:lnTo>
                    <a:pt x="18" y="174"/>
                  </a:lnTo>
                  <a:lnTo>
                    <a:pt x="30" y="178"/>
                  </a:lnTo>
                  <a:lnTo>
                    <a:pt x="34" y="180"/>
                  </a:lnTo>
                  <a:lnTo>
                    <a:pt x="38" y="186"/>
                  </a:lnTo>
                  <a:lnTo>
                    <a:pt x="42" y="196"/>
                  </a:lnTo>
                  <a:lnTo>
                    <a:pt x="44" y="196"/>
                  </a:lnTo>
                  <a:lnTo>
                    <a:pt x="48" y="196"/>
                  </a:lnTo>
                  <a:lnTo>
                    <a:pt x="58" y="196"/>
                  </a:lnTo>
                  <a:lnTo>
                    <a:pt x="64" y="198"/>
                  </a:lnTo>
                  <a:lnTo>
                    <a:pt x="70" y="200"/>
                  </a:lnTo>
                  <a:lnTo>
                    <a:pt x="74" y="204"/>
                  </a:lnTo>
                  <a:lnTo>
                    <a:pt x="78" y="210"/>
                  </a:lnTo>
                  <a:lnTo>
                    <a:pt x="110" y="196"/>
                  </a:lnTo>
                  <a:lnTo>
                    <a:pt x="247" y="270"/>
                  </a:lnTo>
                  <a:lnTo>
                    <a:pt x="251" y="262"/>
                  </a:lnTo>
                  <a:lnTo>
                    <a:pt x="265" y="262"/>
                  </a:lnTo>
                  <a:lnTo>
                    <a:pt x="265" y="222"/>
                  </a:lnTo>
                  <a:close/>
                </a:path>
              </a:pathLst>
            </a:custGeom>
            <a:solidFill>
              <a:srgbClr val="C0C0C0"/>
            </a:solidFill>
            <a:ln w="12700">
              <a:solidFill>
                <a:schemeClr val="bg1"/>
              </a:solidFill>
              <a:round/>
              <a:headEnd/>
              <a:tailEnd/>
            </a:ln>
          </p:spPr>
          <p:txBody>
            <a:bodyPr/>
            <a:lstStyle/>
            <a:p>
              <a:endParaRPr lang="en-GB"/>
            </a:p>
          </p:txBody>
        </p:sp>
        <p:sp>
          <p:nvSpPr>
            <p:cNvPr id="55666" name="Freeform 83"/>
            <p:cNvSpPr>
              <a:spLocks/>
            </p:cNvSpPr>
            <p:nvPr/>
          </p:nvSpPr>
          <p:spPr bwMode="auto">
            <a:xfrm>
              <a:off x="2383" y="1695"/>
              <a:ext cx="342" cy="358"/>
            </a:xfrm>
            <a:custGeom>
              <a:avLst/>
              <a:gdLst>
                <a:gd name="T0" fmla="*/ 2147482369 w 342"/>
                <a:gd name="T1" fmla="*/ 2147482404 h 358"/>
                <a:gd name="T2" fmla="*/ 2147482369 w 342"/>
                <a:gd name="T3" fmla="*/ 2147482404 h 358"/>
                <a:gd name="T4" fmla="*/ 2147482369 w 342"/>
                <a:gd name="T5" fmla="*/ 2147482404 h 358"/>
                <a:gd name="T6" fmla="*/ 2147482369 w 342"/>
                <a:gd name="T7" fmla="*/ 2147482404 h 358"/>
                <a:gd name="T8" fmla="*/ 2147482369 w 342"/>
                <a:gd name="T9" fmla="*/ 2147482404 h 358"/>
                <a:gd name="T10" fmla="*/ 2147482369 w 342"/>
                <a:gd name="T11" fmla="*/ 2147482404 h 358"/>
                <a:gd name="T12" fmla="*/ 2147482369 w 342"/>
                <a:gd name="T13" fmla="*/ 2147482404 h 358"/>
                <a:gd name="T14" fmla="*/ 2147482369 w 342"/>
                <a:gd name="T15" fmla="*/ 2147482404 h 358"/>
                <a:gd name="T16" fmla="*/ 2147482369 w 342"/>
                <a:gd name="T17" fmla="*/ 2147482404 h 358"/>
                <a:gd name="T18" fmla="*/ 2147482369 w 342"/>
                <a:gd name="T19" fmla="*/ 2147482404 h 358"/>
                <a:gd name="T20" fmla="*/ 2147482369 w 342"/>
                <a:gd name="T21" fmla="*/ 2147482404 h 358"/>
                <a:gd name="T22" fmla="*/ 2147482369 w 342"/>
                <a:gd name="T23" fmla="*/ 2147482404 h 358"/>
                <a:gd name="T24" fmla="*/ 2147482369 w 342"/>
                <a:gd name="T25" fmla="*/ 2147482404 h 358"/>
                <a:gd name="T26" fmla="*/ 2147482369 w 342"/>
                <a:gd name="T27" fmla="*/ 2147482404 h 358"/>
                <a:gd name="T28" fmla="*/ 2147482369 w 342"/>
                <a:gd name="T29" fmla="*/ 2147482404 h 358"/>
                <a:gd name="T30" fmla="*/ 2147482369 w 342"/>
                <a:gd name="T31" fmla="*/ 2147482404 h 358"/>
                <a:gd name="T32" fmla="*/ 2147482369 w 342"/>
                <a:gd name="T33" fmla="*/ 2147482404 h 358"/>
                <a:gd name="T34" fmla="*/ 2147482369 w 342"/>
                <a:gd name="T35" fmla="*/ 2147482404 h 358"/>
                <a:gd name="T36" fmla="*/ 2147482369 w 342"/>
                <a:gd name="T37" fmla="*/ 2147482404 h 358"/>
                <a:gd name="T38" fmla="*/ 2147482369 w 342"/>
                <a:gd name="T39" fmla="*/ 2147482404 h 358"/>
                <a:gd name="T40" fmla="*/ 2147482369 w 342"/>
                <a:gd name="T41" fmla="*/ 2147482404 h 358"/>
                <a:gd name="T42" fmla="*/ 2147482369 w 342"/>
                <a:gd name="T43" fmla="*/ 2147482404 h 358"/>
                <a:gd name="T44" fmla="*/ 2147482369 w 342"/>
                <a:gd name="T45" fmla="*/ 2147482404 h 358"/>
                <a:gd name="T46" fmla="*/ 2147482369 w 342"/>
                <a:gd name="T47" fmla="*/ 2147482404 h 358"/>
                <a:gd name="T48" fmla="*/ 2147482369 w 342"/>
                <a:gd name="T49" fmla="*/ 2147482404 h 358"/>
                <a:gd name="T50" fmla="*/ 2147482369 w 342"/>
                <a:gd name="T51" fmla="*/ 2147482404 h 358"/>
                <a:gd name="T52" fmla="*/ 2147482369 w 342"/>
                <a:gd name="T53" fmla="*/ 2147482404 h 358"/>
                <a:gd name="T54" fmla="*/ 2147482369 w 342"/>
                <a:gd name="T55" fmla="*/ 2147482404 h 358"/>
                <a:gd name="T56" fmla="*/ 2147482369 w 342"/>
                <a:gd name="T57" fmla="*/ 2147482404 h 358"/>
                <a:gd name="T58" fmla="*/ 2147482369 w 342"/>
                <a:gd name="T59" fmla="*/ 2147482404 h 358"/>
                <a:gd name="T60" fmla="*/ 2147482369 w 342"/>
                <a:gd name="T61" fmla="*/ 2147482404 h 358"/>
                <a:gd name="T62" fmla="*/ 2147482369 w 342"/>
                <a:gd name="T63" fmla="*/ 2147482404 h 358"/>
                <a:gd name="T64" fmla="*/ 0 w 342"/>
                <a:gd name="T65" fmla="*/ 2147482404 h 358"/>
                <a:gd name="T66" fmla="*/ 2147482369 w 342"/>
                <a:gd name="T67" fmla="*/ 2147482404 h 358"/>
                <a:gd name="T68" fmla="*/ 2147482369 w 342"/>
                <a:gd name="T69" fmla="*/ 2147482404 h 358"/>
                <a:gd name="T70" fmla="*/ 2147482369 w 342"/>
                <a:gd name="T71" fmla="*/ 2147482404 h 358"/>
                <a:gd name="T72" fmla="*/ 2147482369 w 342"/>
                <a:gd name="T73" fmla="*/ 2147482404 h 358"/>
                <a:gd name="T74" fmla="*/ 2147482369 w 342"/>
                <a:gd name="T75" fmla="*/ 2147482404 h 358"/>
                <a:gd name="T76" fmla="*/ 2147482369 w 342"/>
                <a:gd name="T77" fmla="*/ 2147482404 h 358"/>
                <a:gd name="T78" fmla="*/ 2147482369 w 342"/>
                <a:gd name="T79" fmla="*/ 2147482404 h 358"/>
                <a:gd name="T80" fmla="*/ 2147482369 w 342"/>
                <a:gd name="T81" fmla="*/ 2147482404 h 358"/>
                <a:gd name="T82" fmla="*/ 2147482369 w 342"/>
                <a:gd name="T83" fmla="*/ 2147482404 h 358"/>
                <a:gd name="T84" fmla="*/ 2147482369 w 342"/>
                <a:gd name="T85" fmla="*/ 2147482404 h 358"/>
                <a:gd name="T86" fmla="*/ 2147482369 w 342"/>
                <a:gd name="T87" fmla="*/ 2147482404 h 3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2"/>
                <a:gd name="T133" fmla="*/ 0 h 358"/>
                <a:gd name="T134" fmla="*/ 342 w 342"/>
                <a:gd name="T135" fmla="*/ 358 h 3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2" h="358">
                  <a:moveTo>
                    <a:pt x="106" y="40"/>
                  </a:moveTo>
                  <a:lnTo>
                    <a:pt x="118" y="38"/>
                  </a:lnTo>
                  <a:lnTo>
                    <a:pt x="126" y="34"/>
                  </a:lnTo>
                  <a:lnTo>
                    <a:pt x="134" y="28"/>
                  </a:lnTo>
                  <a:lnTo>
                    <a:pt x="142" y="22"/>
                  </a:lnTo>
                  <a:lnTo>
                    <a:pt x="158" y="16"/>
                  </a:lnTo>
                  <a:lnTo>
                    <a:pt x="178" y="10"/>
                  </a:lnTo>
                  <a:lnTo>
                    <a:pt x="200" y="6"/>
                  </a:lnTo>
                  <a:lnTo>
                    <a:pt x="214" y="6"/>
                  </a:lnTo>
                  <a:lnTo>
                    <a:pt x="218" y="6"/>
                  </a:lnTo>
                  <a:lnTo>
                    <a:pt x="222" y="8"/>
                  </a:lnTo>
                  <a:lnTo>
                    <a:pt x="226" y="10"/>
                  </a:lnTo>
                  <a:lnTo>
                    <a:pt x="230" y="10"/>
                  </a:lnTo>
                  <a:lnTo>
                    <a:pt x="236" y="8"/>
                  </a:lnTo>
                  <a:lnTo>
                    <a:pt x="240" y="6"/>
                  </a:lnTo>
                  <a:lnTo>
                    <a:pt x="242" y="4"/>
                  </a:lnTo>
                  <a:lnTo>
                    <a:pt x="248" y="2"/>
                  </a:lnTo>
                  <a:lnTo>
                    <a:pt x="268" y="2"/>
                  </a:lnTo>
                  <a:lnTo>
                    <a:pt x="280" y="0"/>
                  </a:lnTo>
                  <a:lnTo>
                    <a:pt x="278" y="12"/>
                  </a:lnTo>
                  <a:lnTo>
                    <a:pt x="276" y="24"/>
                  </a:lnTo>
                  <a:lnTo>
                    <a:pt x="276" y="38"/>
                  </a:lnTo>
                  <a:lnTo>
                    <a:pt x="276" y="44"/>
                  </a:lnTo>
                  <a:lnTo>
                    <a:pt x="274" y="52"/>
                  </a:lnTo>
                  <a:lnTo>
                    <a:pt x="272" y="56"/>
                  </a:lnTo>
                  <a:lnTo>
                    <a:pt x="268" y="58"/>
                  </a:lnTo>
                  <a:lnTo>
                    <a:pt x="264" y="62"/>
                  </a:lnTo>
                  <a:lnTo>
                    <a:pt x="264" y="66"/>
                  </a:lnTo>
                  <a:lnTo>
                    <a:pt x="264" y="72"/>
                  </a:lnTo>
                  <a:lnTo>
                    <a:pt x="270" y="78"/>
                  </a:lnTo>
                  <a:lnTo>
                    <a:pt x="274" y="82"/>
                  </a:lnTo>
                  <a:lnTo>
                    <a:pt x="276" y="86"/>
                  </a:lnTo>
                  <a:lnTo>
                    <a:pt x="280" y="92"/>
                  </a:lnTo>
                  <a:lnTo>
                    <a:pt x="284" y="98"/>
                  </a:lnTo>
                  <a:lnTo>
                    <a:pt x="288" y="104"/>
                  </a:lnTo>
                  <a:lnTo>
                    <a:pt x="292" y="110"/>
                  </a:lnTo>
                  <a:lnTo>
                    <a:pt x="298" y="138"/>
                  </a:lnTo>
                  <a:lnTo>
                    <a:pt x="298" y="136"/>
                  </a:lnTo>
                  <a:lnTo>
                    <a:pt x="300" y="142"/>
                  </a:lnTo>
                  <a:lnTo>
                    <a:pt x="300" y="150"/>
                  </a:lnTo>
                  <a:lnTo>
                    <a:pt x="302" y="156"/>
                  </a:lnTo>
                  <a:lnTo>
                    <a:pt x="304" y="162"/>
                  </a:lnTo>
                  <a:lnTo>
                    <a:pt x="304" y="170"/>
                  </a:lnTo>
                  <a:lnTo>
                    <a:pt x="306" y="204"/>
                  </a:lnTo>
                  <a:lnTo>
                    <a:pt x="302" y="210"/>
                  </a:lnTo>
                  <a:lnTo>
                    <a:pt x="300" y="218"/>
                  </a:lnTo>
                  <a:lnTo>
                    <a:pt x="302" y="222"/>
                  </a:lnTo>
                  <a:lnTo>
                    <a:pt x="304" y="226"/>
                  </a:lnTo>
                  <a:lnTo>
                    <a:pt x="310" y="240"/>
                  </a:lnTo>
                  <a:lnTo>
                    <a:pt x="312" y="246"/>
                  </a:lnTo>
                  <a:lnTo>
                    <a:pt x="318" y="250"/>
                  </a:lnTo>
                  <a:lnTo>
                    <a:pt x="330" y="254"/>
                  </a:lnTo>
                  <a:lnTo>
                    <a:pt x="334" y="256"/>
                  </a:lnTo>
                  <a:lnTo>
                    <a:pt x="338" y="262"/>
                  </a:lnTo>
                  <a:lnTo>
                    <a:pt x="342" y="272"/>
                  </a:lnTo>
                  <a:lnTo>
                    <a:pt x="266" y="322"/>
                  </a:lnTo>
                  <a:lnTo>
                    <a:pt x="238" y="352"/>
                  </a:lnTo>
                  <a:lnTo>
                    <a:pt x="196" y="358"/>
                  </a:lnTo>
                  <a:lnTo>
                    <a:pt x="196" y="342"/>
                  </a:lnTo>
                  <a:lnTo>
                    <a:pt x="184" y="338"/>
                  </a:lnTo>
                  <a:lnTo>
                    <a:pt x="172" y="334"/>
                  </a:lnTo>
                  <a:lnTo>
                    <a:pt x="164" y="326"/>
                  </a:lnTo>
                  <a:lnTo>
                    <a:pt x="160" y="320"/>
                  </a:lnTo>
                  <a:lnTo>
                    <a:pt x="160" y="316"/>
                  </a:lnTo>
                  <a:lnTo>
                    <a:pt x="0" y="196"/>
                  </a:lnTo>
                  <a:lnTo>
                    <a:pt x="0" y="172"/>
                  </a:lnTo>
                  <a:lnTo>
                    <a:pt x="10" y="160"/>
                  </a:lnTo>
                  <a:lnTo>
                    <a:pt x="20" y="156"/>
                  </a:lnTo>
                  <a:lnTo>
                    <a:pt x="36" y="150"/>
                  </a:lnTo>
                  <a:lnTo>
                    <a:pt x="52" y="142"/>
                  </a:lnTo>
                  <a:lnTo>
                    <a:pt x="58" y="138"/>
                  </a:lnTo>
                  <a:lnTo>
                    <a:pt x="60" y="134"/>
                  </a:lnTo>
                  <a:lnTo>
                    <a:pt x="66" y="128"/>
                  </a:lnTo>
                  <a:lnTo>
                    <a:pt x="72" y="126"/>
                  </a:lnTo>
                  <a:lnTo>
                    <a:pt x="76" y="124"/>
                  </a:lnTo>
                  <a:lnTo>
                    <a:pt x="78" y="122"/>
                  </a:lnTo>
                  <a:lnTo>
                    <a:pt x="78" y="120"/>
                  </a:lnTo>
                  <a:lnTo>
                    <a:pt x="78" y="110"/>
                  </a:lnTo>
                  <a:lnTo>
                    <a:pt x="86" y="108"/>
                  </a:lnTo>
                  <a:lnTo>
                    <a:pt x="92" y="104"/>
                  </a:lnTo>
                  <a:lnTo>
                    <a:pt x="98" y="100"/>
                  </a:lnTo>
                  <a:lnTo>
                    <a:pt x="104" y="100"/>
                  </a:lnTo>
                  <a:lnTo>
                    <a:pt x="114" y="100"/>
                  </a:lnTo>
                  <a:lnTo>
                    <a:pt x="118" y="100"/>
                  </a:lnTo>
                  <a:lnTo>
                    <a:pt x="120" y="98"/>
                  </a:lnTo>
                  <a:lnTo>
                    <a:pt x="122" y="94"/>
                  </a:lnTo>
                  <a:lnTo>
                    <a:pt x="112" y="66"/>
                  </a:lnTo>
                  <a:lnTo>
                    <a:pt x="104" y="40"/>
                  </a:lnTo>
                  <a:lnTo>
                    <a:pt x="106" y="40"/>
                  </a:lnTo>
                  <a:close/>
                </a:path>
              </a:pathLst>
            </a:custGeom>
            <a:solidFill>
              <a:srgbClr val="C0C0C0"/>
            </a:solidFill>
            <a:ln w="12700">
              <a:solidFill>
                <a:schemeClr val="bg1"/>
              </a:solidFill>
              <a:round/>
              <a:headEnd/>
              <a:tailEnd/>
            </a:ln>
          </p:spPr>
          <p:txBody>
            <a:bodyPr/>
            <a:lstStyle/>
            <a:p>
              <a:endParaRPr lang="en-GB"/>
            </a:p>
          </p:txBody>
        </p:sp>
        <p:sp>
          <p:nvSpPr>
            <p:cNvPr id="55667" name="Freeform 84"/>
            <p:cNvSpPr>
              <a:spLocks/>
            </p:cNvSpPr>
            <p:nvPr/>
          </p:nvSpPr>
          <p:spPr bwMode="auto">
            <a:xfrm>
              <a:off x="2311" y="1721"/>
              <a:ext cx="194" cy="166"/>
            </a:xfrm>
            <a:custGeom>
              <a:avLst/>
              <a:gdLst>
                <a:gd name="T0" fmla="*/ 2147482460 w 194"/>
                <a:gd name="T1" fmla="*/ 2147482346 h 166"/>
                <a:gd name="T2" fmla="*/ 2147482460 w 194"/>
                <a:gd name="T3" fmla="*/ 2147482346 h 166"/>
                <a:gd name="T4" fmla="*/ 2147482460 w 194"/>
                <a:gd name="T5" fmla="*/ 2147482346 h 166"/>
                <a:gd name="T6" fmla="*/ 2147482460 w 194"/>
                <a:gd name="T7" fmla="*/ 2147482346 h 166"/>
                <a:gd name="T8" fmla="*/ 2147482460 w 194"/>
                <a:gd name="T9" fmla="*/ 2147482346 h 166"/>
                <a:gd name="T10" fmla="*/ 2147482460 w 194"/>
                <a:gd name="T11" fmla="*/ 2147482346 h 166"/>
                <a:gd name="T12" fmla="*/ 2147482460 w 194"/>
                <a:gd name="T13" fmla="*/ 2147482346 h 166"/>
                <a:gd name="T14" fmla="*/ 2147482460 w 194"/>
                <a:gd name="T15" fmla="*/ 2147482346 h 166"/>
                <a:gd name="T16" fmla="*/ 2147482460 w 194"/>
                <a:gd name="T17" fmla="*/ 2147482346 h 166"/>
                <a:gd name="T18" fmla="*/ 2147482460 w 194"/>
                <a:gd name="T19" fmla="*/ 2147482346 h 166"/>
                <a:gd name="T20" fmla="*/ 2147482460 w 194"/>
                <a:gd name="T21" fmla="*/ 2147482346 h 166"/>
                <a:gd name="T22" fmla="*/ 2147482460 w 194"/>
                <a:gd name="T23" fmla="*/ 2147482346 h 166"/>
                <a:gd name="T24" fmla="*/ 2147482460 w 194"/>
                <a:gd name="T25" fmla="*/ 2147482346 h 166"/>
                <a:gd name="T26" fmla="*/ 2147482460 w 194"/>
                <a:gd name="T27" fmla="*/ 2147482346 h 166"/>
                <a:gd name="T28" fmla="*/ 2147482460 w 194"/>
                <a:gd name="T29" fmla="*/ 2147482346 h 166"/>
                <a:gd name="T30" fmla="*/ 2147482460 w 194"/>
                <a:gd name="T31" fmla="*/ 2147482346 h 166"/>
                <a:gd name="T32" fmla="*/ 2147482460 w 194"/>
                <a:gd name="T33" fmla="*/ 2147482346 h 166"/>
                <a:gd name="T34" fmla="*/ 2147482460 w 194"/>
                <a:gd name="T35" fmla="*/ 2147482346 h 166"/>
                <a:gd name="T36" fmla="*/ 2147482460 w 194"/>
                <a:gd name="T37" fmla="*/ 2147482346 h 166"/>
                <a:gd name="T38" fmla="*/ 2147482460 w 194"/>
                <a:gd name="T39" fmla="*/ 2147482346 h 166"/>
                <a:gd name="T40" fmla="*/ 2147482460 w 194"/>
                <a:gd name="T41" fmla="*/ 2147482346 h 166"/>
                <a:gd name="T42" fmla="*/ 2147482460 w 194"/>
                <a:gd name="T43" fmla="*/ 2147482346 h 166"/>
                <a:gd name="T44" fmla="*/ 2147482460 w 194"/>
                <a:gd name="T45" fmla="*/ 2147482346 h 166"/>
                <a:gd name="T46" fmla="*/ 2147482460 w 194"/>
                <a:gd name="T47" fmla="*/ 2147482346 h 166"/>
                <a:gd name="T48" fmla="*/ 2147482460 w 194"/>
                <a:gd name="T49" fmla="*/ 2147482346 h 166"/>
                <a:gd name="T50" fmla="*/ 2147482460 w 194"/>
                <a:gd name="T51" fmla="*/ 2147482346 h 166"/>
                <a:gd name="T52" fmla="*/ 2147482460 w 194"/>
                <a:gd name="T53" fmla="*/ 2147482346 h 166"/>
                <a:gd name="T54" fmla="*/ 2147482460 w 194"/>
                <a:gd name="T55" fmla="*/ 2147482346 h 166"/>
                <a:gd name="T56" fmla="*/ 2147482460 w 194"/>
                <a:gd name="T57" fmla="*/ 2147482346 h 166"/>
                <a:gd name="T58" fmla="*/ 2147482460 w 194"/>
                <a:gd name="T59" fmla="*/ 2147482346 h 166"/>
                <a:gd name="T60" fmla="*/ 2147482460 w 194"/>
                <a:gd name="T61" fmla="*/ 2147482346 h 166"/>
                <a:gd name="T62" fmla="*/ 2147482460 w 194"/>
                <a:gd name="T63" fmla="*/ 0 h 166"/>
                <a:gd name="T64" fmla="*/ 2147482460 w 194"/>
                <a:gd name="T65" fmla="*/ 2147482346 h 166"/>
                <a:gd name="T66" fmla="*/ 2147482460 w 194"/>
                <a:gd name="T67" fmla="*/ 2147482346 h 166"/>
                <a:gd name="T68" fmla="*/ 2147482460 w 194"/>
                <a:gd name="T69" fmla="*/ 2147482346 h 166"/>
                <a:gd name="T70" fmla="*/ 2147482460 w 194"/>
                <a:gd name="T71" fmla="*/ 2147482346 h 166"/>
                <a:gd name="T72" fmla="*/ 2147482460 w 194"/>
                <a:gd name="T73" fmla="*/ 2147482346 h 166"/>
                <a:gd name="T74" fmla="*/ 2147482460 w 194"/>
                <a:gd name="T75" fmla="*/ 2147482346 h 166"/>
                <a:gd name="T76" fmla="*/ 2147482460 w 194"/>
                <a:gd name="T77" fmla="*/ 2147482346 h 166"/>
                <a:gd name="T78" fmla="*/ 2147482460 w 194"/>
                <a:gd name="T79" fmla="*/ 2147482346 h 166"/>
                <a:gd name="T80" fmla="*/ 2147482460 w 194"/>
                <a:gd name="T81" fmla="*/ 2147482346 h 166"/>
                <a:gd name="T82" fmla="*/ 2147482460 w 194"/>
                <a:gd name="T83" fmla="*/ 2147482346 h 166"/>
                <a:gd name="T84" fmla="*/ 2147482460 w 194"/>
                <a:gd name="T85" fmla="*/ 2147482346 h 166"/>
                <a:gd name="T86" fmla="*/ 2147482460 w 194"/>
                <a:gd name="T87" fmla="*/ 2147482346 h 166"/>
                <a:gd name="T88" fmla="*/ 2147482460 w 194"/>
                <a:gd name="T89" fmla="*/ 2147482346 h 166"/>
                <a:gd name="T90" fmla="*/ 2147482460 w 194"/>
                <a:gd name="T91" fmla="*/ 2147482346 h 166"/>
                <a:gd name="T92" fmla="*/ 2147482460 w 194"/>
                <a:gd name="T93" fmla="*/ 2147482346 h 166"/>
                <a:gd name="T94" fmla="*/ 2147482460 w 194"/>
                <a:gd name="T95" fmla="*/ 2147482346 h 166"/>
                <a:gd name="T96" fmla="*/ 2147482460 w 194"/>
                <a:gd name="T97" fmla="*/ 2147482346 h 166"/>
                <a:gd name="T98" fmla="*/ 2147482460 w 194"/>
                <a:gd name="T99" fmla="*/ 2147482346 h 166"/>
                <a:gd name="T100" fmla="*/ 2147482460 w 194"/>
                <a:gd name="T101" fmla="*/ 2147482346 h 166"/>
                <a:gd name="T102" fmla="*/ 2147482460 w 194"/>
                <a:gd name="T103" fmla="*/ 2147482346 h 166"/>
                <a:gd name="T104" fmla="*/ 2147482460 w 194"/>
                <a:gd name="T105" fmla="*/ 2147482346 h 166"/>
                <a:gd name="T106" fmla="*/ 0 w 194"/>
                <a:gd name="T107" fmla="*/ 2147482346 h 166"/>
                <a:gd name="T108" fmla="*/ 2147482460 w 194"/>
                <a:gd name="T109" fmla="*/ 2147482346 h 1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4"/>
                <a:gd name="T166" fmla="*/ 0 h 166"/>
                <a:gd name="T167" fmla="*/ 194 w 194"/>
                <a:gd name="T168" fmla="*/ 166 h 16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4" h="166">
                  <a:moveTo>
                    <a:pt x="72" y="164"/>
                  </a:moveTo>
                  <a:lnTo>
                    <a:pt x="72" y="146"/>
                  </a:lnTo>
                  <a:lnTo>
                    <a:pt x="82" y="134"/>
                  </a:lnTo>
                  <a:lnTo>
                    <a:pt x="92" y="130"/>
                  </a:lnTo>
                  <a:lnTo>
                    <a:pt x="108" y="124"/>
                  </a:lnTo>
                  <a:lnTo>
                    <a:pt x="124" y="116"/>
                  </a:lnTo>
                  <a:lnTo>
                    <a:pt x="130" y="112"/>
                  </a:lnTo>
                  <a:lnTo>
                    <a:pt x="132" y="108"/>
                  </a:lnTo>
                  <a:lnTo>
                    <a:pt x="138" y="102"/>
                  </a:lnTo>
                  <a:lnTo>
                    <a:pt x="144" y="100"/>
                  </a:lnTo>
                  <a:lnTo>
                    <a:pt x="148" y="98"/>
                  </a:lnTo>
                  <a:lnTo>
                    <a:pt x="150" y="96"/>
                  </a:lnTo>
                  <a:lnTo>
                    <a:pt x="150" y="94"/>
                  </a:lnTo>
                  <a:lnTo>
                    <a:pt x="150" y="84"/>
                  </a:lnTo>
                  <a:lnTo>
                    <a:pt x="158" y="82"/>
                  </a:lnTo>
                  <a:lnTo>
                    <a:pt x="164" y="78"/>
                  </a:lnTo>
                  <a:lnTo>
                    <a:pt x="170" y="74"/>
                  </a:lnTo>
                  <a:lnTo>
                    <a:pt x="176" y="74"/>
                  </a:lnTo>
                  <a:lnTo>
                    <a:pt x="186" y="74"/>
                  </a:lnTo>
                  <a:lnTo>
                    <a:pt x="190" y="74"/>
                  </a:lnTo>
                  <a:lnTo>
                    <a:pt x="192" y="72"/>
                  </a:lnTo>
                  <a:lnTo>
                    <a:pt x="194" y="68"/>
                  </a:lnTo>
                  <a:lnTo>
                    <a:pt x="184" y="40"/>
                  </a:lnTo>
                  <a:lnTo>
                    <a:pt x="176" y="14"/>
                  </a:lnTo>
                  <a:lnTo>
                    <a:pt x="178" y="14"/>
                  </a:lnTo>
                  <a:lnTo>
                    <a:pt x="158" y="16"/>
                  </a:lnTo>
                  <a:lnTo>
                    <a:pt x="146" y="14"/>
                  </a:lnTo>
                  <a:lnTo>
                    <a:pt x="136" y="12"/>
                  </a:lnTo>
                  <a:lnTo>
                    <a:pt x="134" y="10"/>
                  </a:lnTo>
                  <a:lnTo>
                    <a:pt x="132" y="6"/>
                  </a:lnTo>
                  <a:lnTo>
                    <a:pt x="130" y="2"/>
                  </a:lnTo>
                  <a:lnTo>
                    <a:pt x="126" y="0"/>
                  </a:lnTo>
                  <a:lnTo>
                    <a:pt x="122" y="2"/>
                  </a:lnTo>
                  <a:lnTo>
                    <a:pt x="118" y="4"/>
                  </a:lnTo>
                  <a:lnTo>
                    <a:pt x="114" y="16"/>
                  </a:lnTo>
                  <a:lnTo>
                    <a:pt x="110" y="28"/>
                  </a:lnTo>
                  <a:lnTo>
                    <a:pt x="106" y="36"/>
                  </a:lnTo>
                  <a:lnTo>
                    <a:pt x="98" y="44"/>
                  </a:lnTo>
                  <a:lnTo>
                    <a:pt x="88" y="48"/>
                  </a:lnTo>
                  <a:lnTo>
                    <a:pt x="80" y="56"/>
                  </a:lnTo>
                  <a:lnTo>
                    <a:pt x="70" y="64"/>
                  </a:lnTo>
                  <a:lnTo>
                    <a:pt x="66" y="70"/>
                  </a:lnTo>
                  <a:lnTo>
                    <a:pt x="64" y="76"/>
                  </a:lnTo>
                  <a:lnTo>
                    <a:pt x="64" y="88"/>
                  </a:lnTo>
                  <a:lnTo>
                    <a:pt x="62" y="102"/>
                  </a:lnTo>
                  <a:lnTo>
                    <a:pt x="58" y="116"/>
                  </a:lnTo>
                  <a:lnTo>
                    <a:pt x="54" y="122"/>
                  </a:lnTo>
                  <a:lnTo>
                    <a:pt x="48" y="128"/>
                  </a:lnTo>
                  <a:lnTo>
                    <a:pt x="34" y="140"/>
                  </a:lnTo>
                  <a:lnTo>
                    <a:pt x="26" y="146"/>
                  </a:lnTo>
                  <a:lnTo>
                    <a:pt x="20" y="150"/>
                  </a:lnTo>
                  <a:lnTo>
                    <a:pt x="12" y="154"/>
                  </a:lnTo>
                  <a:lnTo>
                    <a:pt x="4" y="158"/>
                  </a:lnTo>
                  <a:lnTo>
                    <a:pt x="0" y="166"/>
                  </a:lnTo>
                  <a:lnTo>
                    <a:pt x="72" y="164"/>
                  </a:lnTo>
                  <a:close/>
                </a:path>
              </a:pathLst>
            </a:custGeom>
            <a:solidFill>
              <a:srgbClr val="C0C0C0"/>
            </a:solidFill>
            <a:ln w="12700">
              <a:solidFill>
                <a:schemeClr val="bg1"/>
              </a:solidFill>
              <a:round/>
              <a:headEnd/>
              <a:tailEnd/>
            </a:ln>
          </p:spPr>
          <p:txBody>
            <a:bodyPr/>
            <a:lstStyle/>
            <a:p>
              <a:endParaRPr lang="en-GB"/>
            </a:p>
          </p:txBody>
        </p:sp>
        <p:sp>
          <p:nvSpPr>
            <p:cNvPr id="55668" name="Freeform 85"/>
            <p:cNvSpPr>
              <a:spLocks/>
            </p:cNvSpPr>
            <p:nvPr/>
          </p:nvSpPr>
          <p:spPr bwMode="auto">
            <a:xfrm>
              <a:off x="2755" y="1967"/>
              <a:ext cx="181" cy="314"/>
            </a:xfrm>
            <a:custGeom>
              <a:avLst/>
              <a:gdLst>
                <a:gd name="T0" fmla="*/ 2147482412 w 181"/>
                <a:gd name="T1" fmla="*/ 2147482301 h 314"/>
                <a:gd name="T2" fmla="*/ 2147482412 w 181"/>
                <a:gd name="T3" fmla="*/ 2147482301 h 314"/>
                <a:gd name="T4" fmla="*/ 2147482412 w 181"/>
                <a:gd name="T5" fmla="*/ 2147482301 h 314"/>
                <a:gd name="T6" fmla="*/ 2147482412 w 181"/>
                <a:gd name="T7" fmla="*/ 2147482301 h 314"/>
                <a:gd name="T8" fmla="*/ 2147482412 w 181"/>
                <a:gd name="T9" fmla="*/ 2147482301 h 314"/>
                <a:gd name="T10" fmla="*/ 2147482412 w 181"/>
                <a:gd name="T11" fmla="*/ 2147482301 h 314"/>
                <a:gd name="T12" fmla="*/ 2147482412 w 181"/>
                <a:gd name="T13" fmla="*/ 2147482301 h 314"/>
                <a:gd name="T14" fmla="*/ 2147482412 w 181"/>
                <a:gd name="T15" fmla="*/ 2147482301 h 314"/>
                <a:gd name="T16" fmla="*/ 2147482412 w 181"/>
                <a:gd name="T17" fmla="*/ 2147482301 h 314"/>
                <a:gd name="T18" fmla="*/ 2147482412 w 181"/>
                <a:gd name="T19" fmla="*/ 2147482301 h 314"/>
                <a:gd name="T20" fmla="*/ 2147482412 w 181"/>
                <a:gd name="T21" fmla="*/ 2147482301 h 314"/>
                <a:gd name="T22" fmla="*/ 2147482412 w 181"/>
                <a:gd name="T23" fmla="*/ 2147482301 h 314"/>
                <a:gd name="T24" fmla="*/ 2147482412 w 181"/>
                <a:gd name="T25" fmla="*/ 2147482301 h 314"/>
                <a:gd name="T26" fmla="*/ 2147482412 w 181"/>
                <a:gd name="T27" fmla="*/ 2147482301 h 314"/>
                <a:gd name="T28" fmla="*/ 2147482412 w 181"/>
                <a:gd name="T29" fmla="*/ 2147482301 h 314"/>
                <a:gd name="T30" fmla="*/ 2147482412 w 181"/>
                <a:gd name="T31" fmla="*/ 2147482301 h 314"/>
                <a:gd name="T32" fmla="*/ 2147482412 w 181"/>
                <a:gd name="T33" fmla="*/ 2147482301 h 314"/>
                <a:gd name="T34" fmla="*/ 2147482412 w 181"/>
                <a:gd name="T35" fmla="*/ 2147482301 h 314"/>
                <a:gd name="T36" fmla="*/ 2147482412 w 181"/>
                <a:gd name="T37" fmla="*/ 2147482301 h 314"/>
                <a:gd name="T38" fmla="*/ 2147482412 w 181"/>
                <a:gd name="T39" fmla="*/ 2147482301 h 314"/>
                <a:gd name="T40" fmla="*/ 2147482412 w 181"/>
                <a:gd name="T41" fmla="*/ 2147482301 h 314"/>
                <a:gd name="T42" fmla="*/ 2147482412 w 181"/>
                <a:gd name="T43" fmla="*/ 2147482301 h 314"/>
                <a:gd name="T44" fmla="*/ 2147482412 w 181"/>
                <a:gd name="T45" fmla="*/ 2147482301 h 314"/>
                <a:gd name="T46" fmla="*/ 2147482412 w 181"/>
                <a:gd name="T47" fmla="*/ 2147482301 h 314"/>
                <a:gd name="T48" fmla="*/ 2147482412 w 181"/>
                <a:gd name="T49" fmla="*/ 2147482301 h 314"/>
                <a:gd name="T50" fmla="*/ 2147482412 w 181"/>
                <a:gd name="T51" fmla="*/ 2147482301 h 314"/>
                <a:gd name="T52" fmla="*/ 2147482412 w 181"/>
                <a:gd name="T53" fmla="*/ 2147482301 h 314"/>
                <a:gd name="T54" fmla="*/ 2147482412 w 181"/>
                <a:gd name="T55" fmla="*/ 2147482301 h 314"/>
                <a:gd name="T56" fmla="*/ 2147482412 w 181"/>
                <a:gd name="T57" fmla="*/ 2147482301 h 314"/>
                <a:gd name="T58" fmla="*/ 2147482412 w 181"/>
                <a:gd name="T59" fmla="*/ 2147482301 h 314"/>
                <a:gd name="T60" fmla="*/ 2147482412 w 181"/>
                <a:gd name="T61" fmla="*/ 2147482301 h 314"/>
                <a:gd name="T62" fmla="*/ 2147482412 w 181"/>
                <a:gd name="T63" fmla="*/ 2147482301 h 314"/>
                <a:gd name="T64" fmla="*/ 2147482412 w 181"/>
                <a:gd name="T65" fmla="*/ 2147482301 h 314"/>
                <a:gd name="T66" fmla="*/ 2147482412 w 181"/>
                <a:gd name="T67" fmla="*/ 2147482301 h 314"/>
                <a:gd name="T68" fmla="*/ 2147482412 w 181"/>
                <a:gd name="T69" fmla="*/ 2147482301 h 314"/>
                <a:gd name="T70" fmla="*/ 2147482412 w 181"/>
                <a:gd name="T71" fmla="*/ 2147482301 h 314"/>
                <a:gd name="T72" fmla="*/ 2147482412 w 181"/>
                <a:gd name="T73" fmla="*/ 2147482301 h 314"/>
                <a:gd name="T74" fmla="*/ 2147482412 w 181"/>
                <a:gd name="T75" fmla="*/ 2147482301 h 314"/>
                <a:gd name="T76" fmla="*/ 2147482412 w 181"/>
                <a:gd name="T77" fmla="*/ 2147482301 h 314"/>
                <a:gd name="T78" fmla="*/ 2147482412 w 181"/>
                <a:gd name="T79" fmla="*/ 2147482301 h 31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1"/>
                <a:gd name="T121" fmla="*/ 0 h 314"/>
                <a:gd name="T122" fmla="*/ 181 w 181"/>
                <a:gd name="T123" fmla="*/ 314 h 31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1" h="314">
                  <a:moveTo>
                    <a:pt x="175" y="72"/>
                  </a:moveTo>
                  <a:lnTo>
                    <a:pt x="181" y="148"/>
                  </a:lnTo>
                  <a:lnTo>
                    <a:pt x="171" y="150"/>
                  </a:lnTo>
                  <a:lnTo>
                    <a:pt x="165" y="154"/>
                  </a:lnTo>
                  <a:lnTo>
                    <a:pt x="159" y="160"/>
                  </a:lnTo>
                  <a:lnTo>
                    <a:pt x="157" y="168"/>
                  </a:lnTo>
                  <a:lnTo>
                    <a:pt x="153" y="176"/>
                  </a:lnTo>
                  <a:lnTo>
                    <a:pt x="151" y="184"/>
                  </a:lnTo>
                  <a:lnTo>
                    <a:pt x="151" y="204"/>
                  </a:lnTo>
                  <a:lnTo>
                    <a:pt x="149" y="208"/>
                  </a:lnTo>
                  <a:lnTo>
                    <a:pt x="145" y="214"/>
                  </a:lnTo>
                  <a:lnTo>
                    <a:pt x="145" y="216"/>
                  </a:lnTo>
                  <a:lnTo>
                    <a:pt x="147" y="216"/>
                  </a:lnTo>
                  <a:lnTo>
                    <a:pt x="155" y="220"/>
                  </a:lnTo>
                  <a:lnTo>
                    <a:pt x="157" y="228"/>
                  </a:lnTo>
                  <a:lnTo>
                    <a:pt x="159" y="232"/>
                  </a:lnTo>
                  <a:lnTo>
                    <a:pt x="163" y="236"/>
                  </a:lnTo>
                  <a:lnTo>
                    <a:pt x="165" y="244"/>
                  </a:lnTo>
                  <a:lnTo>
                    <a:pt x="157" y="244"/>
                  </a:lnTo>
                  <a:lnTo>
                    <a:pt x="153" y="244"/>
                  </a:lnTo>
                  <a:lnTo>
                    <a:pt x="149" y="246"/>
                  </a:lnTo>
                  <a:lnTo>
                    <a:pt x="141" y="254"/>
                  </a:lnTo>
                  <a:lnTo>
                    <a:pt x="137" y="264"/>
                  </a:lnTo>
                  <a:lnTo>
                    <a:pt x="133" y="274"/>
                  </a:lnTo>
                  <a:lnTo>
                    <a:pt x="131" y="276"/>
                  </a:lnTo>
                  <a:lnTo>
                    <a:pt x="127" y="278"/>
                  </a:lnTo>
                  <a:lnTo>
                    <a:pt x="116" y="280"/>
                  </a:lnTo>
                  <a:lnTo>
                    <a:pt x="96" y="282"/>
                  </a:lnTo>
                  <a:lnTo>
                    <a:pt x="94" y="290"/>
                  </a:lnTo>
                  <a:lnTo>
                    <a:pt x="92" y="296"/>
                  </a:lnTo>
                  <a:lnTo>
                    <a:pt x="88" y="300"/>
                  </a:lnTo>
                  <a:lnTo>
                    <a:pt x="82" y="304"/>
                  </a:lnTo>
                  <a:lnTo>
                    <a:pt x="68" y="308"/>
                  </a:lnTo>
                  <a:lnTo>
                    <a:pt x="56" y="310"/>
                  </a:lnTo>
                  <a:lnTo>
                    <a:pt x="52" y="308"/>
                  </a:lnTo>
                  <a:lnTo>
                    <a:pt x="50" y="306"/>
                  </a:lnTo>
                  <a:lnTo>
                    <a:pt x="46" y="308"/>
                  </a:lnTo>
                  <a:lnTo>
                    <a:pt x="42" y="312"/>
                  </a:lnTo>
                  <a:lnTo>
                    <a:pt x="40" y="314"/>
                  </a:lnTo>
                  <a:lnTo>
                    <a:pt x="38" y="312"/>
                  </a:lnTo>
                  <a:lnTo>
                    <a:pt x="36" y="302"/>
                  </a:lnTo>
                  <a:lnTo>
                    <a:pt x="32" y="294"/>
                  </a:lnTo>
                  <a:lnTo>
                    <a:pt x="22" y="282"/>
                  </a:lnTo>
                  <a:lnTo>
                    <a:pt x="14" y="274"/>
                  </a:lnTo>
                  <a:lnTo>
                    <a:pt x="8" y="270"/>
                  </a:lnTo>
                  <a:lnTo>
                    <a:pt x="10" y="268"/>
                  </a:lnTo>
                  <a:lnTo>
                    <a:pt x="12" y="266"/>
                  </a:lnTo>
                  <a:lnTo>
                    <a:pt x="20" y="264"/>
                  </a:lnTo>
                  <a:lnTo>
                    <a:pt x="38" y="264"/>
                  </a:lnTo>
                  <a:lnTo>
                    <a:pt x="30" y="256"/>
                  </a:lnTo>
                  <a:lnTo>
                    <a:pt x="30" y="252"/>
                  </a:lnTo>
                  <a:lnTo>
                    <a:pt x="28" y="246"/>
                  </a:lnTo>
                  <a:lnTo>
                    <a:pt x="30" y="226"/>
                  </a:lnTo>
                  <a:lnTo>
                    <a:pt x="28" y="220"/>
                  </a:lnTo>
                  <a:lnTo>
                    <a:pt x="24" y="214"/>
                  </a:lnTo>
                  <a:lnTo>
                    <a:pt x="18" y="206"/>
                  </a:lnTo>
                  <a:lnTo>
                    <a:pt x="14" y="200"/>
                  </a:lnTo>
                  <a:lnTo>
                    <a:pt x="10" y="202"/>
                  </a:lnTo>
                  <a:lnTo>
                    <a:pt x="8" y="200"/>
                  </a:lnTo>
                  <a:lnTo>
                    <a:pt x="4" y="194"/>
                  </a:lnTo>
                  <a:lnTo>
                    <a:pt x="0" y="188"/>
                  </a:lnTo>
                  <a:lnTo>
                    <a:pt x="2" y="178"/>
                  </a:lnTo>
                  <a:lnTo>
                    <a:pt x="4" y="168"/>
                  </a:lnTo>
                  <a:lnTo>
                    <a:pt x="8" y="160"/>
                  </a:lnTo>
                  <a:lnTo>
                    <a:pt x="14" y="154"/>
                  </a:lnTo>
                  <a:lnTo>
                    <a:pt x="24" y="140"/>
                  </a:lnTo>
                  <a:lnTo>
                    <a:pt x="28" y="134"/>
                  </a:lnTo>
                  <a:lnTo>
                    <a:pt x="32" y="126"/>
                  </a:lnTo>
                  <a:lnTo>
                    <a:pt x="32" y="82"/>
                  </a:lnTo>
                  <a:lnTo>
                    <a:pt x="32" y="76"/>
                  </a:lnTo>
                  <a:lnTo>
                    <a:pt x="34" y="72"/>
                  </a:lnTo>
                  <a:lnTo>
                    <a:pt x="36" y="68"/>
                  </a:lnTo>
                  <a:lnTo>
                    <a:pt x="38" y="62"/>
                  </a:lnTo>
                  <a:lnTo>
                    <a:pt x="36" y="50"/>
                  </a:lnTo>
                  <a:lnTo>
                    <a:pt x="30" y="36"/>
                  </a:lnTo>
                  <a:lnTo>
                    <a:pt x="24" y="22"/>
                  </a:lnTo>
                  <a:lnTo>
                    <a:pt x="20" y="8"/>
                  </a:lnTo>
                  <a:lnTo>
                    <a:pt x="22" y="6"/>
                  </a:lnTo>
                  <a:lnTo>
                    <a:pt x="38" y="0"/>
                  </a:lnTo>
                  <a:lnTo>
                    <a:pt x="175" y="74"/>
                  </a:lnTo>
                  <a:lnTo>
                    <a:pt x="175" y="72"/>
                  </a:lnTo>
                  <a:close/>
                </a:path>
              </a:pathLst>
            </a:custGeom>
            <a:solidFill>
              <a:srgbClr val="C0C0C0"/>
            </a:solidFill>
            <a:ln w="12700">
              <a:solidFill>
                <a:schemeClr val="bg1"/>
              </a:solidFill>
              <a:round/>
              <a:headEnd/>
              <a:tailEnd/>
            </a:ln>
          </p:spPr>
          <p:txBody>
            <a:bodyPr/>
            <a:lstStyle/>
            <a:p>
              <a:endParaRPr lang="en-GB"/>
            </a:p>
          </p:txBody>
        </p:sp>
        <p:sp>
          <p:nvSpPr>
            <p:cNvPr id="55669" name="Freeform 86"/>
            <p:cNvSpPr>
              <a:spLocks/>
            </p:cNvSpPr>
            <p:nvPr/>
          </p:nvSpPr>
          <p:spPr bwMode="auto">
            <a:xfrm>
              <a:off x="2900" y="1975"/>
              <a:ext cx="284" cy="380"/>
            </a:xfrm>
            <a:custGeom>
              <a:avLst/>
              <a:gdLst>
                <a:gd name="T0" fmla="*/ 2147482213 w 284"/>
                <a:gd name="T1" fmla="*/ 2147482446 h 380"/>
                <a:gd name="T2" fmla="*/ 2147482213 w 284"/>
                <a:gd name="T3" fmla="*/ 2147482446 h 380"/>
                <a:gd name="T4" fmla="*/ 2147482213 w 284"/>
                <a:gd name="T5" fmla="*/ 2147482446 h 380"/>
                <a:gd name="T6" fmla="*/ 2147482213 w 284"/>
                <a:gd name="T7" fmla="*/ 2147482446 h 380"/>
                <a:gd name="T8" fmla="*/ 2147482213 w 284"/>
                <a:gd name="T9" fmla="*/ 2147482446 h 380"/>
                <a:gd name="T10" fmla="*/ 2147482213 w 284"/>
                <a:gd name="T11" fmla="*/ 2147482446 h 380"/>
                <a:gd name="T12" fmla="*/ 2147482213 w 284"/>
                <a:gd name="T13" fmla="*/ 2147482446 h 380"/>
                <a:gd name="T14" fmla="*/ 2147482213 w 284"/>
                <a:gd name="T15" fmla="*/ 2147482446 h 380"/>
                <a:gd name="T16" fmla="*/ 2147482213 w 284"/>
                <a:gd name="T17" fmla="*/ 2147482446 h 380"/>
                <a:gd name="T18" fmla="*/ 2147482213 w 284"/>
                <a:gd name="T19" fmla="*/ 2147482446 h 380"/>
                <a:gd name="T20" fmla="*/ 2147482213 w 284"/>
                <a:gd name="T21" fmla="*/ 2147482446 h 380"/>
                <a:gd name="T22" fmla="*/ 2147482213 w 284"/>
                <a:gd name="T23" fmla="*/ 2147482446 h 380"/>
                <a:gd name="T24" fmla="*/ 2147482213 w 284"/>
                <a:gd name="T25" fmla="*/ 2147482446 h 380"/>
                <a:gd name="T26" fmla="*/ 2147482213 w 284"/>
                <a:gd name="T27" fmla="*/ 2147482446 h 380"/>
                <a:gd name="T28" fmla="*/ 2147482213 w 284"/>
                <a:gd name="T29" fmla="*/ 2147482446 h 380"/>
                <a:gd name="T30" fmla="*/ 2147482213 w 284"/>
                <a:gd name="T31" fmla="*/ 2147482446 h 380"/>
                <a:gd name="T32" fmla="*/ 2147482213 w 284"/>
                <a:gd name="T33" fmla="*/ 2147482446 h 380"/>
                <a:gd name="T34" fmla="*/ 2147482213 w 284"/>
                <a:gd name="T35" fmla="*/ 2147482446 h 380"/>
                <a:gd name="T36" fmla="*/ 2147482213 w 284"/>
                <a:gd name="T37" fmla="*/ 2147482446 h 380"/>
                <a:gd name="T38" fmla="*/ 2147482213 w 284"/>
                <a:gd name="T39" fmla="*/ 2147482446 h 380"/>
                <a:gd name="T40" fmla="*/ 2147482213 w 284"/>
                <a:gd name="T41" fmla="*/ 2147482446 h 380"/>
                <a:gd name="T42" fmla="*/ 2147482213 w 284"/>
                <a:gd name="T43" fmla="*/ 2147482446 h 380"/>
                <a:gd name="T44" fmla="*/ 2147482213 w 284"/>
                <a:gd name="T45" fmla="*/ 2147482446 h 380"/>
                <a:gd name="T46" fmla="*/ 2147482213 w 284"/>
                <a:gd name="T47" fmla="*/ 2147482446 h 380"/>
                <a:gd name="T48" fmla="*/ 2147482213 w 284"/>
                <a:gd name="T49" fmla="*/ 2147482446 h 380"/>
                <a:gd name="T50" fmla="*/ 2147482213 w 284"/>
                <a:gd name="T51" fmla="*/ 2147482446 h 380"/>
                <a:gd name="T52" fmla="*/ 2147482213 w 284"/>
                <a:gd name="T53" fmla="*/ 2147482446 h 380"/>
                <a:gd name="T54" fmla="*/ 2147482213 w 284"/>
                <a:gd name="T55" fmla="*/ 2147482446 h 380"/>
                <a:gd name="T56" fmla="*/ 2147482213 w 284"/>
                <a:gd name="T57" fmla="*/ 2147482446 h 380"/>
                <a:gd name="T58" fmla="*/ 2147482213 w 284"/>
                <a:gd name="T59" fmla="*/ 2147482446 h 380"/>
                <a:gd name="T60" fmla="*/ 2147482213 w 284"/>
                <a:gd name="T61" fmla="*/ 2147482446 h 380"/>
                <a:gd name="T62" fmla="*/ 2147482213 w 284"/>
                <a:gd name="T63" fmla="*/ 2147482446 h 380"/>
                <a:gd name="T64" fmla="*/ 2147482213 w 284"/>
                <a:gd name="T65" fmla="*/ 2147482446 h 380"/>
                <a:gd name="T66" fmla="*/ 2147482213 w 284"/>
                <a:gd name="T67" fmla="*/ 2147482446 h 380"/>
                <a:gd name="T68" fmla="*/ 2147482213 w 284"/>
                <a:gd name="T69" fmla="*/ 2147482446 h 380"/>
                <a:gd name="T70" fmla="*/ 2147482213 w 284"/>
                <a:gd name="T71" fmla="*/ 2147482446 h 380"/>
                <a:gd name="T72" fmla="*/ 2147482213 w 284"/>
                <a:gd name="T73" fmla="*/ 2147482446 h 380"/>
                <a:gd name="T74" fmla="*/ 2147482213 w 284"/>
                <a:gd name="T75" fmla="*/ 2147482446 h 380"/>
                <a:gd name="T76" fmla="*/ 2147482213 w 284"/>
                <a:gd name="T77" fmla="*/ 2147482446 h 380"/>
                <a:gd name="T78" fmla="*/ 2147482213 w 284"/>
                <a:gd name="T79" fmla="*/ 2147482446 h 380"/>
                <a:gd name="T80" fmla="*/ 2147482213 w 284"/>
                <a:gd name="T81" fmla="*/ 2147482446 h 380"/>
                <a:gd name="T82" fmla="*/ 2147482213 w 284"/>
                <a:gd name="T83" fmla="*/ 2147482446 h 380"/>
                <a:gd name="T84" fmla="*/ 2147482213 w 284"/>
                <a:gd name="T85" fmla="*/ 2147482446 h 380"/>
                <a:gd name="T86" fmla="*/ 2147482213 w 284"/>
                <a:gd name="T87" fmla="*/ 2147482446 h 380"/>
                <a:gd name="T88" fmla="*/ 2147482213 w 284"/>
                <a:gd name="T89" fmla="*/ 2147482446 h 380"/>
                <a:gd name="T90" fmla="*/ 2147482213 w 284"/>
                <a:gd name="T91" fmla="*/ 0 h 380"/>
                <a:gd name="T92" fmla="*/ 2147482213 w 284"/>
                <a:gd name="T93" fmla="*/ 2147482446 h 380"/>
                <a:gd name="T94" fmla="*/ 2147482213 w 284"/>
                <a:gd name="T95" fmla="*/ 2147482446 h 380"/>
                <a:gd name="T96" fmla="*/ 2147482213 w 284"/>
                <a:gd name="T97" fmla="*/ 2147482446 h 380"/>
                <a:gd name="T98" fmla="*/ 2147482213 w 284"/>
                <a:gd name="T99" fmla="*/ 2147482446 h 380"/>
                <a:gd name="T100" fmla="*/ 2147482213 w 284"/>
                <a:gd name="T101" fmla="*/ 2147482446 h 380"/>
                <a:gd name="T102" fmla="*/ 2147482213 w 284"/>
                <a:gd name="T103" fmla="*/ 2147482446 h 380"/>
                <a:gd name="T104" fmla="*/ 2147482213 w 284"/>
                <a:gd name="T105" fmla="*/ 2147482446 h 380"/>
                <a:gd name="T106" fmla="*/ 2147482213 w 284"/>
                <a:gd name="T107" fmla="*/ 2147482446 h 380"/>
                <a:gd name="T108" fmla="*/ 2147482213 w 284"/>
                <a:gd name="T109" fmla="*/ 2147482446 h 380"/>
                <a:gd name="T110" fmla="*/ 0 w 284"/>
                <a:gd name="T111" fmla="*/ 2147482446 h 380"/>
                <a:gd name="T112" fmla="*/ 2147482213 w 284"/>
                <a:gd name="T113" fmla="*/ 2147482446 h 380"/>
                <a:gd name="T114" fmla="*/ 2147482213 w 284"/>
                <a:gd name="T115" fmla="*/ 2147482446 h 380"/>
                <a:gd name="T116" fmla="*/ 2147482213 w 284"/>
                <a:gd name="T117" fmla="*/ 2147482446 h 3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
                <a:gd name="T178" fmla="*/ 0 h 380"/>
                <a:gd name="T179" fmla="*/ 284 w 284"/>
                <a:gd name="T180" fmla="*/ 380 h 3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 h="380">
                  <a:moveTo>
                    <a:pt x="18" y="234"/>
                  </a:moveTo>
                  <a:lnTo>
                    <a:pt x="20" y="234"/>
                  </a:lnTo>
                  <a:lnTo>
                    <a:pt x="22" y="242"/>
                  </a:lnTo>
                  <a:lnTo>
                    <a:pt x="26" y="250"/>
                  </a:lnTo>
                  <a:lnTo>
                    <a:pt x="28" y="258"/>
                  </a:lnTo>
                  <a:lnTo>
                    <a:pt x="30" y="266"/>
                  </a:lnTo>
                  <a:lnTo>
                    <a:pt x="30" y="280"/>
                  </a:lnTo>
                  <a:lnTo>
                    <a:pt x="42" y="280"/>
                  </a:lnTo>
                  <a:lnTo>
                    <a:pt x="42" y="284"/>
                  </a:lnTo>
                  <a:lnTo>
                    <a:pt x="44" y="286"/>
                  </a:lnTo>
                  <a:lnTo>
                    <a:pt x="50" y="290"/>
                  </a:lnTo>
                  <a:lnTo>
                    <a:pt x="56" y="294"/>
                  </a:lnTo>
                  <a:lnTo>
                    <a:pt x="58" y="296"/>
                  </a:lnTo>
                  <a:lnTo>
                    <a:pt x="58" y="302"/>
                  </a:lnTo>
                  <a:lnTo>
                    <a:pt x="62" y="308"/>
                  </a:lnTo>
                  <a:lnTo>
                    <a:pt x="66" y="312"/>
                  </a:lnTo>
                  <a:lnTo>
                    <a:pt x="76" y="322"/>
                  </a:lnTo>
                  <a:lnTo>
                    <a:pt x="86" y="330"/>
                  </a:lnTo>
                  <a:lnTo>
                    <a:pt x="90" y="334"/>
                  </a:lnTo>
                  <a:lnTo>
                    <a:pt x="94" y="340"/>
                  </a:lnTo>
                  <a:lnTo>
                    <a:pt x="94" y="346"/>
                  </a:lnTo>
                  <a:lnTo>
                    <a:pt x="94" y="350"/>
                  </a:lnTo>
                  <a:lnTo>
                    <a:pt x="96" y="352"/>
                  </a:lnTo>
                  <a:lnTo>
                    <a:pt x="106" y="360"/>
                  </a:lnTo>
                  <a:lnTo>
                    <a:pt x="112" y="362"/>
                  </a:lnTo>
                  <a:lnTo>
                    <a:pt x="120" y="366"/>
                  </a:lnTo>
                  <a:lnTo>
                    <a:pt x="120" y="362"/>
                  </a:lnTo>
                  <a:lnTo>
                    <a:pt x="124" y="362"/>
                  </a:lnTo>
                  <a:lnTo>
                    <a:pt x="128" y="366"/>
                  </a:lnTo>
                  <a:lnTo>
                    <a:pt x="134" y="362"/>
                  </a:lnTo>
                  <a:lnTo>
                    <a:pt x="142" y="362"/>
                  </a:lnTo>
                  <a:lnTo>
                    <a:pt x="144" y="366"/>
                  </a:lnTo>
                  <a:lnTo>
                    <a:pt x="146" y="372"/>
                  </a:lnTo>
                  <a:lnTo>
                    <a:pt x="156" y="380"/>
                  </a:lnTo>
                  <a:lnTo>
                    <a:pt x="160" y="378"/>
                  </a:lnTo>
                  <a:lnTo>
                    <a:pt x="168" y="376"/>
                  </a:lnTo>
                  <a:lnTo>
                    <a:pt x="192" y="376"/>
                  </a:lnTo>
                  <a:lnTo>
                    <a:pt x="200" y="376"/>
                  </a:lnTo>
                  <a:lnTo>
                    <a:pt x="206" y="372"/>
                  </a:lnTo>
                  <a:lnTo>
                    <a:pt x="212" y="368"/>
                  </a:lnTo>
                  <a:lnTo>
                    <a:pt x="216" y="362"/>
                  </a:lnTo>
                  <a:lnTo>
                    <a:pt x="244" y="362"/>
                  </a:lnTo>
                  <a:lnTo>
                    <a:pt x="240" y="354"/>
                  </a:lnTo>
                  <a:lnTo>
                    <a:pt x="236" y="348"/>
                  </a:lnTo>
                  <a:lnTo>
                    <a:pt x="232" y="342"/>
                  </a:lnTo>
                  <a:lnTo>
                    <a:pt x="228" y="336"/>
                  </a:lnTo>
                  <a:lnTo>
                    <a:pt x="226" y="322"/>
                  </a:lnTo>
                  <a:lnTo>
                    <a:pt x="222" y="318"/>
                  </a:lnTo>
                  <a:lnTo>
                    <a:pt x="218" y="314"/>
                  </a:lnTo>
                  <a:lnTo>
                    <a:pt x="204" y="304"/>
                  </a:lnTo>
                  <a:lnTo>
                    <a:pt x="198" y="298"/>
                  </a:lnTo>
                  <a:lnTo>
                    <a:pt x="194" y="294"/>
                  </a:lnTo>
                  <a:lnTo>
                    <a:pt x="194" y="292"/>
                  </a:lnTo>
                  <a:lnTo>
                    <a:pt x="196" y="290"/>
                  </a:lnTo>
                  <a:lnTo>
                    <a:pt x="200" y="288"/>
                  </a:lnTo>
                  <a:lnTo>
                    <a:pt x="206" y="286"/>
                  </a:lnTo>
                  <a:lnTo>
                    <a:pt x="210" y="282"/>
                  </a:lnTo>
                  <a:lnTo>
                    <a:pt x="212" y="270"/>
                  </a:lnTo>
                  <a:lnTo>
                    <a:pt x="212" y="262"/>
                  </a:lnTo>
                  <a:lnTo>
                    <a:pt x="212" y="252"/>
                  </a:lnTo>
                  <a:lnTo>
                    <a:pt x="214" y="242"/>
                  </a:lnTo>
                  <a:lnTo>
                    <a:pt x="218" y="240"/>
                  </a:lnTo>
                  <a:lnTo>
                    <a:pt x="226" y="238"/>
                  </a:lnTo>
                  <a:lnTo>
                    <a:pt x="228" y="228"/>
                  </a:lnTo>
                  <a:lnTo>
                    <a:pt x="230" y="218"/>
                  </a:lnTo>
                  <a:lnTo>
                    <a:pt x="238" y="204"/>
                  </a:lnTo>
                  <a:lnTo>
                    <a:pt x="248" y="190"/>
                  </a:lnTo>
                  <a:lnTo>
                    <a:pt x="250" y="182"/>
                  </a:lnTo>
                  <a:lnTo>
                    <a:pt x="250" y="174"/>
                  </a:lnTo>
                  <a:lnTo>
                    <a:pt x="250" y="152"/>
                  </a:lnTo>
                  <a:lnTo>
                    <a:pt x="252" y="144"/>
                  </a:lnTo>
                  <a:lnTo>
                    <a:pt x="254" y="136"/>
                  </a:lnTo>
                  <a:lnTo>
                    <a:pt x="256" y="128"/>
                  </a:lnTo>
                  <a:lnTo>
                    <a:pt x="256" y="116"/>
                  </a:lnTo>
                  <a:lnTo>
                    <a:pt x="264" y="114"/>
                  </a:lnTo>
                  <a:lnTo>
                    <a:pt x="272" y="110"/>
                  </a:lnTo>
                  <a:lnTo>
                    <a:pt x="280" y="104"/>
                  </a:lnTo>
                  <a:lnTo>
                    <a:pt x="284" y="98"/>
                  </a:lnTo>
                  <a:lnTo>
                    <a:pt x="280" y="94"/>
                  </a:lnTo>
                  <a:lnTo>
                    <a:pt x="276" y="90"/>
                  </a:lnTo>
                  <a:lnTo>
                    <a:pt x="272" y="86"/>
                  </a:lnTo>
                  <a:lnTo>
                    <a:pt x="268" y="82"/>
                  </a:lnTo>
                  <a:lnTo>
                    <a:pt x="264" y="72"/>
                  </a:lnTo>
                  <a:lnTo>
                    <a:pt x="260" y="62"/>
                  </a:lnTo>
                  <a:lnTo>
                    <a:pt x="256" y="40"/>
                  </a:lnTo>
                  <a:lnTo>
                    <a:pt x="254" y="30"/>
                  </a:lnTo>
                  <a:lnTo>
                    <a:pt x="250" y="20"/>
                  </a:lnTo>
                  <a:lnTo>
                    <a:pt x="246" y="12"/>
                  </a:lnTo>
                  <a:lnTo>
                    <a:pt x="238" y="8"/>
                  </a:lnTo>
                  <a:lnTo>
                    <a:pt x="232" y="4"/>
                  </a:lnTo>
                  <a:lnTo>
                    <a:pt x="228" y="0"/>
                  </a:lnTo>
                  <a:lnTo>
                    <a:pt x="222" y="0"/>
                  </a:lnTo>
                  <a:lnTo>
                    <a:pt x="218" y="4"/>
                  </a:lnTo>
                  <a:lnTo>
                    <a:pt x="208" y="10"/>
                  </a:lnTo>
                  <a:lnTo>
                    <a:pt x="202" y="18"/>
                  </a:lnTo>
                  <a:lnTo>
                    <a:pt x="192" y="24"/>
                  </a:lnTo>
                  <a:lnTo>
                    <a:pt x="186" y="18"/>
                  </a:lnTo>
                  <a:lnTo>
                    <a:pt x="48" y="18"/>
                  </a:lnTo>
                  <a:lnTo>
                    <a:pt x="48" y="58"/>
                  </a:lnTo>
                  <a:lnTo>
                    <a:pt x="34" y="58"/>
                  </a:lnTo>
                  <a:lnTo>
                    <a:pt x="30" y="66"/>
                  </a:lnTo>
                  <a:lnTo>
                    <a:pt x="36" y="140"/>
                  </a:lnTo>
                  <a:lnTo>
                    <a:pt x="26" y="142"/>
                  </a:lnTo>
                  <a:lnTo>
                    <a:pt x="20" y="146"/>
                  </a:lnTo>
                  <a:lnTo>
                    <a:pt x="14" y="152"/>
                  </a:lnTo>
                  <a:lnTo>
                    <a:pt x="12" y="160"/>
                  </a:lnTo>
                  <a:lnTo>
                    <a:pt x="8" y="168"/>
                  </a:lnTo>
                  <a:lnTo>
                    <a:pt x="6" y="176"/>
                  </a:lnTo>
                  <a:lnTo>
                    <a:pt x="6" y="196"/>
                  </a:lnTo>
                  <a:lnTo>
                    <a:pt x="4" y="200"/>
                  </a:lnTo>
                  <a:lnTo>
                    <a:pt x="0" y="206"/>
                  </a:lnTo>
                  <a:lnTo>
                    <a:pt x="0" y="208"/>
                  </a:lnTo>
                  <a:lnTo>
                    <a:pt x="2" y="208"/>
                  </a:lnTo>
                  <a:lnTo>
                    <a:pt x="10" y="212"/>
                  </a:lnTo>
                  <a:lnTo>
                    <a:pt x="12" y="220"/>
                  </a:lnTo>
                  <a:lnTo>
                    <a:pt x="14" y="224"/>
                  </a:lnTo>
                  <a:lnTo>
                    <a:pt x="18" y="228"/>
                  </a:lnTo>
                  <a:lnTo>
                    <a:pt x="20" y="236"/>
                  </a:lnTo>
                  <a:lnTo>
                    <a:pt x="18" y="234"/>
                  </a:lnTo>
                  <a:close/>
                </a:path>
              </a:pathLst>
            </a:custGeom>
            <a:solidFill>
              <a:srgbClr val="C0C0C0"/>
            </a:solidFill>
            <a:ln w="12700">
              <a:solidFill>
                <a:schemeClr val="bg1"/>
              </a:solidFill>
              <a:round/>
              <a:headEnd/>
              <a:tailEnd/>
            </a:ln>
          </p:spPr>
          <p:txBody>
            <a:bodyPr/>
            <a:lstStyle/>
            <a:p>
              <a:endParaRPr lang="en-GB"/>
            </a:p>
          </p:txBody>
        </p:sp>
        <p:sp>
          <p:nvSpPr>
            <p:cNvPr id="55670" name="Freeform 87"/>
            <p:cNvSpPr>
              <a:spLocks/>
            </p:cNvSpPr>
            <p:nvPr/>
          </p:nvSpPr>
          <p:spPr bwMode="auto">
            <a:xfrm>
              <a:off x="3094" y="2073"/>
              <a:ext cx="252" cy="284"/>
            </a:xfrm>
            <a:custGeom>
              <a:avLst/>
              <a:gdLst>
                <a:gd name="T0" fmla="*/ 2147482616 w 252"/>
                <a:gd name="T1" fmla="*/ 2147482213 h 284"/>
                <a:gd name="T2" fmla="*/ 2147482616 w 252"/>
                <a:gd name="T3" fmla="*/ 2147482213 h 284"/>
                <a:gd name="T4" fmla="*/ 2147482616 w 252"/>
                <a:gd name="T5" fmla="*/ 2147482213 h 284"/>
                <a:gd name="T6" fmla="*/ 2147482616 w 252"/>
                <a:gd name="T7" fmla="*/ 2147482213 h 284"/>
                <a:gd name="T8" fmla="*/ 2147482616 w 252"/>
                <a:gd name="T9" fmla="*/ 2147482213 h 284"/>
                <a:gd name="T10" fmla="*/ 2147482616 w 252"/>
                <a:gd name="T11" fmla="*/ 2147482213 h 284"/>
                <a:gd name="T12" fmla="*/ 2147482616 w 252"/>
                <a:gd name="T13" fmla="*/ 2147482213 h 284"/>
                <a:gd name="T14" fmla="*/ 2147482616 w 252"/>
                <a:gd name="T15" fmla="*/ 2147482213 h 284"/>
                <a:gd name="T16" fmla="*/ 2147482616 w 252"/>
                <a:gd name="T17" fmla="*/ 2147482213 h 284"/>
                <a:gd name="T18" fmla="*/ 2147482616 w 252"/>
                <a:gd name="T19" fmla="*/ 2147482213 h 284"/>
                <a:gd name="T20" fmla="*/ 2147482616 w 252"/>
                <a:gd name="T21" fmla="*/ 2147482213 h 284"/>
                <a:gd name="T22" fmla="*/ 2147482616 w 252"/>
                <a:gd name="T23" fmla="*/ 2147482213 h 284"/>
                <a:gd name="T24" fmla="*/ 2147482616 w 252"/>
                <a:gd name="T25" fmla="*/ 2147482213 h 284"/>
                <a:gd name="T26" fmla="*/ 2147482616 w 252"/>
                <a:gd name="T27" fmla="*/ 2147482213 h 284"/>
                <a:gd name="T28" fmla="*/ 2147482616 w 252"/>
                <a:gd name="T29" fmla="*/ 2147482213 h 284"/>
                <a:gd name="T30" fmla="*/ 2147482616 w 252"/>
                <a:gd name="T31" fmla="*/ 2147482213 h 284"/>
                <a:gd name="T32" fmla="*/ 2147482616 w 252"/>
                <a:gd name="T33" fmla="*/ 2147482213 h 284"/>
                <a:gd name="T34" fmla="*/ 2147482616 w 252"/>
                <a:gd name="T35" fmla="*/ 2147482213 h 284"/>
                <a:gd name="T36" fmla="*/ 2147482616 w 252"/>
                <a:gd name="T37" fmla="*/ 2147482213 h 284"/>
                <a:gd name="T38" fmla="*/ 2147482616 w 252"/>
                <a:gd name="T39" fmla="*/ 2147482213 h 284"/>
                <a:gd name="T40" fmla="*/ 2147482616 w 252"/>
                <a:gd name="T41" fmla="*/ 2147482213 h 284"/>
                <a:gd name="T42" fmla="*/ 2147482616 w 252"/>
                <a:gd name="T43" fmla="*/ 2147482213 h 284"/>
                <a:gd name="T44" fmla="*/ 2147482616 w 252"/>
                <a:gd name="T45" fmla="*/ 2147482213 h 284"/>
                <a:gd name="T46" fmla="*/ 2147482616 w 252"/>
                <a:gd name="T47" fmla="*/ 2147482213 h 284"/>
                <a:gd name="T48" fmla="*/ 2147482616 w 252"/>
                <a:gd name="T49" fmla="*/ 2147482213 h 284"/>
                <a:gd name="T50" fmla="*/ 2147482616 w 252"/>
                <a:gd name="T51" fmla="*/ 2147482213 h 284"/>
                <a:gd name="T52" fmla="*/ 2147482616 w 252"/>
                <a:gd name="T53" fmla="*/ 2147482213 h 284"/>
                <a:gd name="T54" fmla="*/ 2147482616 w 252"/>
                <a:gd name="T55" fmla="*/ 2147482213 h 284"/>
                <a:gd name="T56" fmla="*/ 2147482616 w 252"/>
                <a:gd name="T57" fmla="*/ 2147482213 h 284"/>
                <a:gd name="T58" fmla="*/ 2147482616 w 252"/>
                <a:gd name="T59" fmla="*/ 2147482213 h 284"/>
                <a:gd name="T60" fmla="*/ 0 w 252"/>
                <a:gd name="T61" fmla="*/ 2147482213 h 284"/>
                <a:gd name="T62" fmla="*/ 2147482616 w 252"/>
                <a:gd name="T63" fmla="*/ 2147482213 h 284"/>
                <a:gd name="T64" fmla="*/ 2147482616 w 252"/>
                <a:gd name="T65" fmla="*/ 2147482213 h 284"/>
                <a:gd name="T66" fmla="*/ 2147482616 w 252"/>
                <a:gd name="T67" fmla="*/ 2147482213 h 284"/>
                <a:gd name="T68" fmla="*/ 2147482616 w 252"/>
                <a:gd name="T69" fmla="*/ 2147482213 h 284"/>
                <a:gd name="T70" fmla="*/ 2147482616 w 252"/>
                <a:gd name="T71" fmla="*/ 2147482213 h 284"/>
                <a:gd name="T72" fmla="*/ 2147482616 w 252"/>
                <a:gd name="T73" fmla="*/ 2147482213 h 284"/>
                <a:gd name="T74" fmla="*/ 2147482616 w 252"/>
                <a:gd name="T75" fmla="*/ 2147482213 h 284"/>
                <a:gd name="T76" fmla="*/ 2147482616 w 252"/>
                <a:gd name="T77" fmla="*/ 2147482213 h 284"/>
                <a:gd name="T78" fmla="*/ 2147482616 w 252"/>
                <a:gd name="T79" fmla="*/ 2147482213 h 284"/>
                <a:gd name="T80" fmla="*/ 2147482616 w 252"/>
                <a:gd name="T81" fmla="*/ 2147482213 h 284"/>
                <a:gd name="T82" fmla="*/ 2147482616 w 252"/>
                <a:gd name="T83" fmla="*/ 2147482213 h 284"/>
                <a:gd name="T84" fmla="*/ 2147482616 w 252"/>
                <a:gd name="T85" fmla="*/ 2147482213 h 284"/>
                <a:gd name="T86" fmla="*/ 2147482616 w 252"/>
                <a:gd name="T87" fmla="*/ 2147482213 h 284"/>
                <a:gd name="T88" fmla="*/ 2147482616 w 252"/>
                <a:gd name="T89" fmla="*/ 2147482213 h 284"/>
                <a:gd name="T90" fmla="*/ 2147482616 w 252"/>
                <a:gd name="T91" fmla="*/ 2147482213 h 284"/>
                <a:gd name="T92" fmla="*/ 2147482616 w 252"/>
                <a:gd name="T93" fmla="*/ 2147482213 h 284"/>
                <a:gd name="T94" fmla="*/ 2147482616 w 252"/>
                <a:gd name="T95" fmla="*/ 2147482213 h 28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
                <a:gd name="T145" fmla="*/ 0 h 284"/>
                <a:gd name="T146" fmla="*/ 252 w 252"/>
                <a:gd name="T147" fmla="*/ 284 h 28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 h="284">
                  <a:moveTo>
                    <a:pt x="170" y="102"/>
                  </a:moveTo>
                  <a:lnTo>
                    <a:pt x="164" y="96"/>
                  </a:lnTo>
                  <a:lnTo>
                    <a:pt x="170" y="102"/>
                  </a:lnTo>
                  <a:lnTo>
                    <a:pt x="156" y="112"/>
                  </a:lnTo>
                  <a:lnTo>
                    <a:pt x="150" y="120"/>
                  </a:lnTo>
                  <a:lnTo>
                    <a:pt x="148" y="130"/>
                  </a:lnTo>
                  <a:lnTo>
                    <a:pt x="150" y="136"/>
                  </a:lnTo>
                  <a:lnTo>
                    <a:pt x="154" y="138"/>
                  </a:lnTo>
                  <a:lnTo>
                    <a:pt x="162" y="138"/>
                  </a:lnTo>
                  <a:lnTo>
                    <a:pt x="168" y="134"/>
                  </a:lnTo>
                  <a:lnTo>
                    <a:pt x="168" y="142"/>
                  </a:lnTo>
                  <a:lnTo>
                    <a:pt x="170" y="152"/>
                  </a:lnTo>
                  <a:lnTo>
                    <a:pt x="176" y="164"/>
                  </a:lnTo>
                  <a:lnTo>
                    <a:pt x="186" y="172"/>
                  </a:lnTo>
                  <a:lnTo>
                    <a:pt x="196" y="180"/>
                  </a:lnTo>
                  <a:lnTo>
                    <a:pt x="210" y="186"/>
                  </a:lnTo>
                  <a:lnTo>
                    <a:pt x="224" y="192"/>
                  </a:lnTo>
                  <a:lnTo>
                    <a:pt x="238" y="194"/>
                  </a:lnTo>
                  <a:lnTo>
                    <a:pt x="252" y="196"/>
                  </a:lnTo>
                  <a:lnTo>
                    <a:pt x="246" y="208"/>
                  </a:lnTo>
                  <a:lnTo>
                    <a:pt x="236" y="218"/>
                  </a:lnTo>
                  <a:lnTo>
                    <a:pt x="218" y="240"/>
                  </a:lnTo>
                  <a:lnTo>
                    <a:pt x="214" y="248"/>
                  </a:lnTo>
                  <a:lnTo>
                    <a:pt x="210" y="252"/>
                  </a:lnTo>
                  <a:lnTo>
                    <a:pt x="208" y="254"/>
                  </a:lnTo>
                  <a:lnTo>
                    <a:pt x="202" y="256"/>
                  </a:lnTo>
                  <a:lnTo>
                    <a:pt x="198" y="254"/>
                  </a:lnTo>
                  <a:lnTo>
                    <a:pt x="192" y="254"/>
                  </a:lnTo>
                  <a:lnTo>
                    <a:pt x="186" y="256"/>
                  </a:lnTo>
                  <a:lnTo>
                    <a:pt x="178" y="260"/>
                  </a:lnTo>
                  <a:lnTo>
                    <a:pt x="168" y="268"/>
                  </a:lnTo>
                  <a:lnTo>
                    <a:pt x="158" y="274"/>
                  </a:lnTo>
                  <a:lnTo>
                    <a:pt x="154" y="276"/>
                  </a:lnTo>
                  <a:lnTo>
                    <a:pt x="148" y="276"/>
                  </a:lnTo>
                  <a:lnTo>
                    <a:pt x="142" y="276"/>
                  </a:lnTo>
                  <a:lnTo>
                    <a:pt x="138" y="272"/>
                  </a:lnTo>
                  <a:lnTo>
                    <a:pt x="136" y="270"/>
                  </a:lnTo>
                  <a:lnTo>
                    <a:pt x="132" y="270"/>
                  </a:lnTo>
                  <a:lnTo>
                    <a:pt x="128" y="270"/>
                  </a:lnTo>
                  <a:lnTo>
                    <a:pt x="126" y="272"/>
                  </a:lnTo>
                  <a:lnTo>
                    <a:pt x="122" y="276"/>
                  </a:lnTo>
                  <a:lnTo>
                    <a:pt x="116" y="282"/>
                  </a:lnTo>
                  <a:lnTo>
                    <a:pt x="114" y="284"/>
                  </a:lnTo>
                  <a:lnTo>
                    <a:pt x="110" y="284"/>
                  </a:lnTo>
                  <a:lnTo>
                    <a:pt x="102" y="284"/>
                  </a:lnTo>
                  <a:lnTo>
                    <a:pt x="94" y="280"/>
                  </a:lnTo>
                  <a:lnTo>
                    <a:pt x="80" y="274"/>
                  </a:lnTo>
                  <a:lnTo>
                    <a:pt x="66" y="268"/>
                  </a:lnTo>
                  <a:lnTo>
                    <a:pt x="58" y="266"/>
                  </a:lnTo>
                  <a:lnTo>
                    <a:pt x="48" y="264"/>
                  </a:lnTo>
                  <a:lnTo>
                    <a:pt x="50" y="264"/>
                  </a:lnTo>
                  <a:lnTo>
                    <a:pt x="46" y="256"/>
                  </a:lnTo>
                  <a:lnTo>
                    <a:pt x="42" y="250"/>
                  </a:lnTo>
                  <a:lnTo>
                    <a:pt x="38" y="244"/>
                  </a:lnTo>
                  <a:lnTo>
                    <a:pt x="34" y="238"/>
                  </a:lnTo>
                  <a:lnTo>
                    <a:pt x="32" y="224"/>
                  </a:lnTo>
                  <a:lnTo>
                    <a:pt x="28" y="220"/>
                  </a:lnTo>
                  <a:lnTo>
                    <a:pt x="24" y="216"/>
                  </a:lnTo>
                  <a:lnTo>
                    <a:pt x="10" y="206"/>
                  </a:lnTo>
                  <a:lnTo>
                    <a:pt x="4" y="200"/>
                  </a:lnTo>
                  <a:lnTo>
                    <a:pt x="0" y="196"/>
                  </a:lnTo>
                  <a:lnTo>
                    <a:pt x="0" y="194"/>
                  </a:lnTo>
                  <a:lnTo>
                    <a:pt x="2" y="192"/>
                  </a:lnTo>
                  <a:lnTo>
                    <a:pt x="6" y="190"/>
                  </a:lnTo>
                  <a:lnTo>
                    <a:pt x="12" y="188"/>
                  </a:lnTo>
                  <a:lnTo>
                    <a:pt x="16" y="184"/>
                  </a:lnTo>
                  <a:lnTo>
                    <a:pt x="18" y="172"/>
                  </a:lnTo>
                  <a:lnTo>
                    <a:pt x="18" y="164"/>
                  </a:lnTo>
                  <a:lnTo>
                    <a:pt x="18" y="154"/>
                  </a:lnTo>
                  <a:lnTo>
                    <a:pt x="20" y="144"/>
                  </a:lnTo>
                  <a:lnTo>
                    <a:pt x="24" y="142"/>
                  </a:lnTo>
                  <a:lnTo>
                    <a:pt x="32" y="140"/>
                  </a:lnTo>
                  <a:lnTo>
                    <a:pt x="34" y="130"/>
                  </a:lnTo>
                  <a:lnTo>
                    <a:pt x="36" y="120"/>
                  </a:lnTo>
                  <a:lnTo>
                    <a:pt x="44" y="106"/>
                  </a:lnTo>
                  <a:lnTo>
                    <a:pt x="54" y="92"/>
                  </a:lnTo>
                  <a:lnTo>
                    <a:pt x="56" y="84"/>
                  </a:lnTo>
                  <a:lnTo>
                    <a:pt x="56" y="76"/>
                  </a:lnTo>
                  <a:lnTo>
                    <a:pt x="56" y="54"/>
                  </a:lnTo>
                  <a:lnTo>
                    <a:pt x="58" y="46"/>
                  </a:lnTo>
                  <a:lnTo>
                    <a:pt x="60" y="38"/>
                  </a:lnTo>
                  <a:lnTo>
                    <a:pt x="62" y="30"/>
                  </a:lnTo>
                  <a:lnTo>
                    <a:pt x="62" y="18"/>
                  </a:lnTo>
                  <a:lnTo>
                    <a:pt x="70" y="16"/>
                  </a:lnTo>
                  <a:lnTo>
                    <a:pt x="78" y="12"/>
                  </a:lnTo>
                  <a:lnTo>
                    <a:pt x="86" y="6"/>
                  </a:lnTo>
                  <a:lnTo>
                    <a:pt x="90" y="0"/>
                  </a:lnTo>
                  <a:lnTo>
                    <a:pt x="96" y="12"/>
                  </a:lnTo>
                  <a:lnTo>
                    <a:pt x="102" y="30"/>
                  </a:lnTo>
                  <a:lnTo>
                    <a:pt x="108" y="44"/>
                  </a:lnTo>
                  <a:lnTo>
                    <a:pt x="112" y="48"/>
                  </a:lnTo>
                  <a:lnTo>
                    <a:pt x="118" y="50"/>
                  </a:lnTo>
                  <a:lnTo>
                    <a:pt x="134" y="62"/>
                  </a:lnTo>
                  <a:lnTo>
                    <a:pt x="146" y="74"/>
                  </a:lnTo>
                  <a:lnTo>
                    <a:pt x="164" y="96"/>
                  </a:lnTo>
                  <a:lnTo>
                    <a:pt x="170" y="102"/>
                  </a:lnTo>
                  <a:close/>
                </a:path>
              </a:pathLst>
            </a:custGeom>
            <a:solidFill>
              <a:srgbClr val="C0C0C0"/>
            </a:solidFill>
            <a:ln w="12700">
              <a:solidFill>
                <a:schemeClr val="bg1"/>
              </a:solidFill>
              <a:round/>
              <a:headEnd/>
              <a:tailEnd/>
            </a:ln>
          </p:spPr>
          <p:txBody>
            <a:bodyPr/>
            <a:lstStyle/>
            <a:p>
              <a:endParaRPr lang="en-GB"/>
            </a:p>
          </p:txBody>
        </p:sp>
        <p:sp>
          <p:nvSpPr>
            <p:cNvPr id="55671" name="Freeform 88"/>
            <p:cNvSpPr>
              <a:spLocks/>
            </p:cNvSpPr>
            <p:nvPr/>
          </p:nvSpPr>
          <p:spPr bwMode="auto">
            <a:xfrm>
              <a:off x="3232" y="2189"/>
              <a:ext cx="180" cy="262"/>
            </a:xfrm>
            <a:custGeom>
              <a:avLst/>
              <a:gdLst>
                <a:gd name="T0" fmla="*/ 2147482408 w 180"/>
                <a:gd name="T1" fmla="*/ 2147482135 h 262"/>
                <a:gd name="T2" fmla="*/ 2147482408 w 180"/>
                <a:gd name="T3" fmla="*/ 2147482135 h 262"/>
                <a:gd name="T4" fmla="*/ 2147482408 w 180"/>
                <a:gd name="T5" fmla="*/ 2147482135 h 262"/>
                <a:gd name="T6" fmla="*/ 2147482408 w 180"/>
                <a:gd name="T7" fmla="*/ 2147482135 h 262"/>
                <a:gd name="T8" fmla="*/ 2147482408 w 180"/>
                <a:gd name="T9" fmla="*/ 2147482135 h 262"/>
                <a:gd name="T10" fmla="*/ 2147482408 w 180"/>
                <a:gd name="T11" fmla="*/ 2147482135 h 262"/>
                <a:gd name="T12" fmla="*/ 2147482408 w 180"/>
                <a:gd name="T13" fmla="*/ 2147482135 h 262"/>
                <a:gd name="T14" fmla="*/ 2147482408 w 180"/>
                <a:gd name="T15" fmla="*/ 2147482135 h 262"/>
                <a:gd name="T16" fmla="*/ 2147482408 w 180"/>
                <a:gd name="T17" fmla="*/ 2147482135 h 262"/>
                <a:gd name="T18" fmla="*/ 2147482408 w 180"/>
                <a:gd name="T19" fmla="*/ 2147482135 h 262"/>
                <a:gd name="T20" fmla="*/ 2147482408 w 180"/>
                <a:gd name="T21" fmla="*/ 2147482135 h 262"/>
                <a:gd name="T22" fmla="*/ 2147482408 w 180"/>
                <a:gd name="T23" fmla="*/ 2147482135 h 262"/>
                <a:gd name="T24" fmla="*/ 2147482408 w 180"/>
                <a:gd name="T25" fmla="*/ 2147482135 h 262"/>
                <a:gd name="T26" fmla="*/ 2147482408 w 180"/>
                <a:gd name="T27" fmla="*/ 2147482135 h 262"/>
                <a:gd name="T28" fmla="*/ 2147482408 w 180"/>
                <a:gd name="T29" fmla="*/ 2147482135 h 262"/>
                <a:gd name="T30" fmla="*/ 2147482408 w 180"/>
                <a:gd name="T31" fmla="*/ 2147482135 h 262"/>
                <a:gd name="T32" fmla="*/ 2147482408 w 180"/>
                <a:gd name="T33" fmla="*/ 2147482135 h 262"/>
                <a:gd name="T34" fmla="*/ 2147482408 w 180"/>
                <a:gd name="T35" fmla="*/ 2147482135 h 262"/>
                <a:gd name="T36" fmla="*/ 2147482408 w 180"/>
                <a:gd name="T37" fmla="*/ 2147482135 h 262"/>
                <a:gd name="T38" fmla="*/ 2147482408 w 180"/>
                <a:gd name="T39" fmla="*/ 2147482135 h 262"/>
                <a:gd name="T40" fmla="*/ 2147482408 w 180"/>
                <a:gd name="T41" fmla="*/ 2147482135 h 262"/>
                <a:gd name="T42" fmla="*/ 2147482408 w 180"/>
                <a:gd name="T43" fmla="*/ 2147482135 h 262"/>
                <a:gd name="T44" fmla="*/ 2147482408 w 180"/>
                <a:gd name="T45" fmla="*/ 2147482135 h 262"/>
                <a:gd name="T46" fmla="*/ 2147482408 w 180"/>
                <a:gd name="T47" fmla="*/ 2147482135 h 262"/>
                <a:gd name="T48" fmla="*/ 2147482408 w 180"/>
                <a:gd name="T49" fmla="*/ 2147482135 h 262"/>
                <a:gd name="T50" fmla="*/ 2147482408 w 180"/>
                <a:gd name="T51" fmla="*/ 2147482135 h 262"/>
                <a:gd name="T52" fmla="*/ 2147482408 w 180"/>
                <a:gd name="T53" fmla="*/ 2147482135 h 262"/>
                <a:gd name="T54" fmla="*/ 2147482408 w 180"/>
                <a:gd name="T55" fmla="*/ 2147482135 h 262"/>
                <a:gd name="T56" fmla="*/ 2147482408 w 180"/>
                <a:gd name="T57" fmla="*/ 2147482135 h 262"/>
                <a:gd name="T58" fmla="*/ 2147482408 w 180"/>
                <a:gd name="T59" fmla="*/ 2147482135 h 262"/>
                <a:gd name="T60" fmla="*/ 2147482408 w 180"/>
                <a:gd name="T61" fmla="*/ 2147482135 h 262"/>
                <a:gd name="T62" fmla="*/ 2147482408 w 180"/>
                <a:gd name="T63" fmla="*/ 2147482135 h 262"/>
                <a:gd name="T64" fmla="*/ 0 w 180"/>
                <a:gd name="T65" fmla="*/ 2147482135 h 262"/>
                <a:gd name="T66" fmla="*/ 2147482408 w 180"/>
                <a:gd name="T67" fmla="*/ 2147482135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0"/>
                <a:gd name="T103" fmla="*/ 0 h 262"/>
                <a:gd name="T104" fmla="*/ 180 w 180"/>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0" h="262">
                  <a:moveTo>
                    <a:pt x="18" y="158"/>
                  </a:moveTo>
                  <a:lnTo>
                    <a:pt x="26" y="154"/>
                  </a:lnTo>
                  <a:lnTo>
                    <a:pt x="34" y="148"/>
                  </a:lnTo>
                  <a:lnTo>
                    <a:pt x="42" y="144"/>
                  </a:lnTo>
                  <a:lnTo>
                    <a:pt x="48" y="140"/>
                  </a:lnTo>
                  <a:lnTo>
                    <a:pt x="54" y="138"/>
                  </a:lnTo>
                  <a:lnTo>
                    <a:pt x="60" y="138"/>
                  </a:lnTo>
                  <a:lnTo>
                    <a:pt x="64" y="140"/>
                  </a:lnTo>
                  <a:lnTo>
                    <a:pt x="70" y="138"/>
                  </a:lnTo>
                  <a:lnTo>
                    <a:pt x="72" y="136"/>
                  </a:lnTo>
                  <a:lnTo>
                    <a:pt x="76" y="132"/>
                  </a:lnTo>
                  <a:lnTo>
                    <a:pt x="80" y="124"/>
                  </a:lnTo>
                  <a:lnTo>
                    <a:pt x="98" y="102"/>
                  </a:lnTo>
                  <a:lnTo>
                    <a:pt x="108" y="92"/>
                  </a:lnTo>
                  <a:lnTo>
                    <a:pt x="114" y="80"/>
                  </a:lnTo>
                  <a:lnTo>
                    <a:pt x="100" y="78"/>
                  </a:lnTo>
                  <a:lnTo>
                    <a:pt x="86" y="76"/>
                  </a:lnTo>
                  <a:lnTo>
                    <a:pt x="72" y="70"/>
                  </a:lnTo>
                  <a:lnTo>
                    <a:pt x="58" y="64"/>
                  </a:lnTo>
                  <a:lnTo>
                    <a:pt x="48" y="56"/>
                  </a:lnTo>
                  <a:lnTo>
                    <a:pt x="38" y="48"/>
                  </a:lnTo>
                  <a:lnTo>
                    <a:pt x="32" y="36"/>
                  </a:lnTo>
                  <a:lnTo>
                    <a:pt x="30" y="26"/>
                  </a:lnTo>
                  <a:lnTo>
                    <a:pt x="30" y="18"/>
                  </a:lnTo>
                  <a:lnTo>
                    <a:pt x="42" y="6"/>
                  </a:lnTo>
                  <a:lnTo>
                    <a:pt x="42" y="12"/>
                  </a:lnTo>
                  <a:lnTo>
                    <a:pt x="42" y="14"/>
                  </a:lnTo>
                  <a:lnTo>
                    <a:pt x="42" y="18"/>
                  </a:lnTo>
                  <a:lnTo>
                    <a:pt x="46" y="22"/>
                  </a:lnTo>
                  <a:lnTo>
                    <a:pt x="52" y="26"/>
                  </a:lnTo>
                  <a:lnTo>
                    <a:pt x="56" y="30"/>
                  </a:lnTo>
                  <a:lnTo>
                    <a:pt x="62" y="30"/>
                  </a:lnTo>
                  <a:lnTo>
                    <a:pt x="68" y="30"/>
                  </a:lnTo>
                  <a:lnTo>
                    <a:pt x="72" y="26"/>
                  </a:lnTo>
                  <a:lnTo>
                    <a:pt x="76" y="22"/>
                  </a:lnTo>
                  <a:lnTo>
                    <a:pt x="80" y="22"/>
                  </a:lnTo>
                  <a:lnTo>
                    <a:pt x="94" y="22"/>
                  </a:lnTo>
                  <a:lnTo>
                    <a:pt x="104" y="20"/>
                  </a:lnTo>
                  <a:lnTo>
                    <a:pt x="114" y="18"/>
                  </a:lnTo>
                  <a:lnTo>
                    <a:pt x="128" y="14"/>
                  </a:lnTo>
                  <a:lnTo>
                    <a:pt x="142" y="14"/>
                  </a:lnTo>
                  <a:lnTo>
                    <a:pt x="146" y="14"/>
                  </a:lnTo>
                  <a:lnTo>
                    <a:pt x="150" y="12"/>
                  </a:lnTo>
                  <a:lnTo>
                    <a:pt x="156" y="8"/>
                  </a:lnTo>
                  <a:lnTo>
                    <a:pt x="160" y="2"/>
                  </a:lnTo>
                  <a:lnTo>
                    <a:pt x="164" y="2"/>
                  </a:lnTo>
                  <a:lnTo>
                    <a:pt x="168" y="0"/>
                  </a:lnTo>
                  <a:lnTo>
                    <a:pt x="174" y="2"/>
                  </a:lnTo>
                  <a:lnTo>
                    <a:pt x="180" y="2"/>
                  </a:lnTo>
                  <a:lnTo>
                    <a:pt x="176" y="8"/>
                  </a:lnTo>
                  <a:lnTo>
                    <a:pt x="174" y="16"/>
                  </a:lnTo>
                  <a:lnTo>
                    <a:pt x="174" y="28"/>
                  </a:lnTo>
                  <a:lnTo>
                    <a:pt x="172" y="40"/>
                  </a:lnTo>
                  <a:lnTo>
                    <a:pt x="166" y="54"/>
                  </a:lnTo>
                  <a:lnTo>
                    <a:pt x="156" y="82"/>
                  </a:lnTo>
                  <a:lnTo>
                    <a:pt x="136" y="120"/>
                  </a:lnTo>
                  <a:lnTo>
                    <a:pt x="114" y="152"/>
                  </a:lnTo>
                  <a:lnTo>
                    <a:pt x="104" y="168"/>
                  </a:lnTo>
                  <a:lnTo>
                    <a:pt x="90" y="182"/>
                  </a:lnTo>
                  <a:lnTo>
                    <a:pt x="76" y="196"/>
                  </a:lnTo>
                  <a:lnTo>
                    <a:pt x="60" y="210"/>
                  </a:lnTo>
                  <a:lnTo>
                    <a:pt x="46" y="222"/>
                  </a:lnTo>
                  <a:lnTo>
                    <a:pt x="34" y="234"/>
                  </a:lnTo>
                  <a:lnTo>
                    <a:pt x="12" y="262"/>
                  </a:lnTo>
                  <a:lnTo>
                    <a:pt x="6" y="258"/>
                  </a:lnTo>
                  <a:lnTo>
                    <a:pt x="0" y="254"/>
                  </a:lnTo>
                  <a:lnTo>
                    <a:pt x="0" y="182"/>
                  </a:lnTo>
                  <a:lnTo>
                    <a:pt x="16" y="158"/>
                  </a:lnTo>
                  <a:lnTo>
                    <a:pt x="18" y="158"/>
                  </a:lnTo>
                  <a:close/>
                </a:path>
              </a:pathLst>
            </a:custGeom>
            <a:solidFill>
              <a:srgbClr val="C0C0C0"/>
            </a:solidFill>
            <a:ln w="12700">
              <a:solidFill>
                <a:schemeClr val="bg1"/>
              </a:solidFill>
              <a:round/>
              <a:headEnd/>
              <a:tailEnd/>
            </a:ln>
          </p:spPr>
          <p:txBody>
            <a:bodyPr/>
            <a:lstStyle/>
            <a:p>
              <a:endParaRPr lang="en-GB"/>
            </a:p>
          </p:txBody>
        </p:sp>
        <p:sp>
          <p:nvSpPr>
            <p:cNvPr id="55672" name="Freeform 89"/>
            <p:cNvSpPr>
              <a:spLocks/>
            </p:cNvSpPr>
            <p:nvPr/>
          </p:nvSpPr>
          <p:spPr bwMode="auto">
            <a:xfrm>
              <a:off x="2775" y="2209"/>
              <a:ext cx="221" cy="166"/>
            </a:xfrm>
            <a:custGeom>
              <a:avLst/>
              <a:gdLst>
                <a:gd name="T0" fmla="*/ 2147482543 w 221"/>
                <a:gd name="T1" fmla="*/ 2147482346 h 166"/>
                <a:gd name="T2" fmla="*/ 2147482543 w 221"/>
                <a:gd name="T3" fmla="*/ 2147482346 h 166"/>
                <a:gd name="T4" fmla="*/ 2147482543 w 221"/>
                <a:gd name="T5" fmla="*/ 2147482346 h 166"/>
                <a:gd name="T6" fmla="*/ 2147482543 w 221"/>
                <a:gd name="T7" fmla="*/ 2147482346 h 166"/>
                <a:gd name="T8" fmla="*/ 2147482543 w 221"/>
                <a:gd name="T9" fmla="*/ 2147482346 h 166"/>
                <a:gd name="T10" fmla="*/ 2147482543 w 221"/>
                <a:gd name="T11" fmla="*/ 2147482346 h 166"/>
                <a:gd name="T12" fmla="*/ 2147482543 w 221"/>
                <a:gd name="T13" fmla="*/ 2147482346 h 166"/>
                <a:gd name="T14" fmla="*/ 2147482543 w 221"/>
                <a:gd name="T15" fmla="*/ 2147482346 h 166"/>
                <a:gd name="T16" fmla="*/ 2147482543 w 221"/>
                <a:gd name="T17" fmla="*/ 2147482346 h 166"/>
                <a:gd name="T18" fmla="*/ 2147482543 w 221"/>
                <a:gd name="T19" fmla="*/ 2147482346 h 166"/>
                <a:gd name="T20" fmla="*/ 2147482543 w 221"/>
                <a:gd name="T21" fmla="*/ 0 h 166"/>
                <a:gd name="T22" fmla="*/ 2147482543 w 221"/>
                <a:gd name="T23" fmla="*/ 2147482346 h 166"/>
                <a:gd name="T24" fmla="*/ 2147482543 w 221"/>
                <a:gd name="T25" fmla="*/ 2147482346 h 166"/>
                <a:gd name="T26" fmla="*/ 2147482543 w 221"/>
                <a:gd name="T27" fmla="*/ 2147482346 h 166"/>
                <a:gd name="T28" fmla="*/ 2147482543 w 221"/>
                <a:gd name="T29" fmla="*/ 2147482346 h 166"/>
                <a:gd name="T30" fmla="*/ 2147482543 w 221"/>
                <a:gd name="T31" fmla="*/ 2147482346 h 166"/>
                <a:gd name="T32" fmla="*/ 2147482543 w 221"/>
                <a:gd name="T33" fmla="*/ 2147482346 h 166"/>
                <a:gd name="T34" fmla="*/ 2147482543 w 221"/>
                <a:gd name="T35" fmla="*/ 2147482346 h 166"/>
                <a:gd name="T36" fmla="*/ 2147482543 w 221"/>
                <a:gd name="T37" fmla="*/ 2147482346 h 166"/>
                <a:gd name="T38" fmla="*/ 2147482543 w 221"/>
                <a:gd name="T39" fmla="*/ 2147482346 h 166"/>
                <a:gd name="T40" fmla="*/ 2147482543 w 221"/>
                <a:gd name="T41" fmla="*/ 2147482346 h 166"/>
                <a:gd name="T42" fmla="*/ 2147482543 w 221"/>
                <a:gd name="T43" fmla="*/ 2147482346 h 166"/>
                <a:gd name="T44" fmla="*/ 2147482543 w 221"/>
                <a:gd name="T45" fmla="*/ 2147482346 h 166"/>
                <a:gd name="T46" fmla="*/ 2147482543 w 221"/>
                <a:gd name="T47" fmla="*/ 2147482346 h 166"/>
                <a:gd name="T48" fmla="*/ 0 w 221"/>
                <a:gd name="T49" fmla="*/ 2147482346 h 166"/>
                <a:gd name="T50" fmla="*/ 2147482543 w 221"/>
                <a:gd name="T51" fmla="*/ 2147482346 h 166"/>
                <a:gd name="T52" fmla="*/ 2147482543 w 221"/>
                <a:gd name="T53" fmla="*/ 2147482346 h 166"/>
                <a:gd name="T54" fmla="*/ 2147482543 w 221"/>
                <a:gd name="T55" fmla="*/ 2147482346 h 166"/>
                <a:gd name="T56" fmla="*/ 2147482543 w 221"/>
                <a:gd name="T57" fmla="*/ 2147482346 h 166"/>
                <a:gd name="T58" fmla="*/ 2147482543 w 221"/>
                <a:gd name="T59" fmla="*/ 2147482346 h 166"/>
                <a:gd name="T60" fmla="*/ 2147482543 w 221"/>
                <a:gd name="T61" fmla="*/ 2147482346 h 166"/>
                <a:gd name="T62" fmla="*/ 2147482543 w 221"/>
                <a:gd name="T63" fmla="*/ 2147482346 h 166"/>
                <a:gd name="T64" fmla="*/ 2147482543 w 221"/>
                <a:gd name="T65" fmla="*/ 2147482346 h 166"/>
                <a:gd name="T66" fmla="*/ 2147482543 w 221"/>
                <a:gd name="T67" fmla="*/ 2147482346 h 166"/>
                <a:gd name="T68" fmla="*/ 2147482543 w 221"/>
                <a:gd name="T69" fmla="*/ 2147482346 h 166"/>
                <a:gd name="T70" fmla="*/ 2147482543 w 221"/>
                <a:gd name="T71" fmla="*/ 2147482346 h 166"/>
                <a:gd name="T72" fmla="*/ 2147482543 w 221"/>
                <a:gd name="T73" fmla="*/ 2147482346 h 166"/>
                <a:gd name="T74" fmla="*/ 2147482543 w 221"/>
                <a:gd name="T75" fmla="*/ 2147482346 h 166"/>
                <a:gd name="T76" fmla="*/ 2147482543 w 221"/>
                <a:gd name="T77" fmla="*/ 2147482346 h 166"/>
                <a:gd name="T78" fmla="*/ 2147482543 w 221"/>
                <a:gd name="T79" fmla="*/ 2147482346 h 166"/>
                <a:gd name="T80" fmla="*/ 2147482543 w 221"/>
                <a:gd name="T81" fmla="*/ 2147482346 h 166"/>
                <a:gd name="T82" fmla="*/ 2147482543 w 221"/>
                <a:gd name="T83" fmla="*/ 2147482346 h 166"/>
                <a:gd name="T84" fmla="*/ 2147482543 w 221"/>
                <a:gd name="T85" fmla="*/ 2147482346 h 166"/>
                <a:gd name="T86" fmla="*/ 2147482543 w 221"/>
                <a:gd name="T87" fmla="*/ 2147482346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1"/>
                <a:gd name="T133" fmla="*/ 0 h 166"/>
                <a:gd name="T134" fmla="*/ 221 w 221"/>
                <a:gd name="T135" fmla="*/ 166 h 1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1" h="166">
                  <a:moveTo>
                    <a:pt x="221" y="118"/>
                  </a:moveTo>
                  <a:lnTo>
                    <a:pt x="219" y="116"/>
                  </a:lnTo>
                  <a:lnTo>
                    <a:pt x="219" y="112"/>
                  </a:lnTo>
                  <a:lnTo>
                    <a:pt x="219" y="106"/>
                  </a:lnTo>
                  <a:lnTo>
                    <a:pt x="215" y="100"/>
                  </a:lnTo>
                  <a:lnTo>
                    <a:pt x="211" y="96"/>
                  </a:lnTo>
                  <a:lnTo>
                    <a:pt x="201" y="88"/>
                  </a:lnTo>
                  <a:lnTo>
                    <a:pt x="191" y="78"/>
                  </a:lnTo>
                  <a:lnTo>
                    <a:pt x="187" y="74"/>
                  </a:lnTo>
                  <a:lnTo>
                    <a:pt x="183" y="68"/>
                  </a:lnTo>
                  <a:lnTo>
                    <a:pt x="183" y="62"/>
                  </a:lnTo>
                  <a:lnTo>
                    <a:pt x="181" y="60"/>
                  </a:lnTo>
                  <a:lnTo>
                    <a:pt x="175" y="56"/>
                  </a:lnTo>
                  <a:lnTo>
                    <a:pt x="169" y="52"/>
                  </a:lnTo>
                  <a:lnTo>
                    <a:pt x="167" y="50"/>
                  </a:lnTo>
                  <a:lnTo>
                    <a:pt x="167" y="46"/>
                  </a:lnTo>
                  <a:lnTo>
                    <a:pt x="155" y="46"/>
                  </a:lnTo>
                  <a:lnTo>
                    <a:pt x="155" y="32"/>
                  </a:lnTo>
                  <a:lnTo>
                    <a:pt x="153" y="24"/>
                  </a:lnTo>
                  <a:lnTo>
                    <a:pt x="151" y="16"/>
                  </a:lnTo>
                  <a:lnTo>
                    <a:pt x="147" y="8"/>
                  </a:lnTo>
                  <a:lnTo>
                    <a:pt x="145" y="0"/>
                  </a:lnTo>
                  <a:lnTo>
                    <a:pt x="143" y="0"/>
                  </a:lnTo>
                  <a:lnTo>
                    <a:pt x="145" y="2"/>
                  </a:lnTo>
                  <a:lnTo>
                    <a:pt x="137" y="2"/>
                  </a:lnTo>
                  <a:lnTo>
                    <a:pt x="133" y="2"/>
                  </a:lnTo>
                  <a:lnTo>
                    <a:pt x="129" y="4"/>
                  </a:lnTo>
                  <a:lnTo>
                    <a:pt x="121" y="12"/>
                  </a:lnTo>
                  <a:lnTo>
                    <a:pt x="117" y="22"/>
                  </a:lnTo>
                  <a:lnTo>
                    <a:pt x="113" y="32"/>
                  </a:lnTo>
                  <a:lnTo>
                    <a:pt x="111" y="34"/>
                  </a:lnTo>
                  <a:lnTo>
                    <a:pt x="107" y="36"/>
                  </a:lnTo>
                  <a:lnTo>
                    <a:pt x="96" y="38"/>
                  </a:lnTo>
                  <a:lnTo>
                    <a:pt x="76" y="40"/>
                  </a:lnTo>
                  <a:lnTo>
                    <a:pt x="74" y="48"/>
                  </a:lnTo>
                  <a:lnTo>
                    <a:pt x="72" y="54"/>
                  </a:lnTo>
                  <a:lnTo>
                    <a:pt x="68" y="58"/>
                  </a:lnTo>
                  <a:lnTo>
                    <a:pt x="62" y="62"/>
                  </a:lnTo>
                  <a:lnTo>
                    <a:pt x="48" y="66"/>
                  </a:lnTo>
                  <a:lnTo>
                    <a:pt x="36" y="68"/>
                  </a:lnTo>
                  <a:lnTo>
                    <a:pt x="32" y="66"/>
                  </a:lnTo>
                  <a:lnTo>
                    <a:pt x="30" y="64"/>
                  </a:lnTo>
                  <a:lnTo>
                    <a:pt x="26" y="66"/>
                  </a:lnTo>
                  <a:lnTo>
                    <a:pt x="22" y="70"/>
                  </a:lnTo>
                  <a:lnTo>
                    <a:pt x="20" y="72"/>
                  </a:lnTo>
                  <a:lnTo>
                    <a:pt x="18" y="70"/>
                  </a:lnTo>
                  <a:lnTo>
                    <a:pt x="14" y="74"/>
                  </a:lnTo>
                  <a:lnTo>
                    <a:pt x="8" y="82"/>
                  </a:lnTo>
                  <a:lnTo>
                    <a:pt x="2" y="92"/>
                  </a:lnTo>
                  <a:lnTo>
                    <a:pt x="0" y="102"/>
                  </a:lnTo>
                  <a:lnTo>
                    <a:pt x="0" y="112"/>
                  </a:lnTo>
                  <a:lnTo>
                    <a:pt x="2" y="122"/>
                  </a:lnTo>
                  <a:lnTo>
                    <a:pt x="10" y="138"/>
                  </a:lnTo>
                  <a:lnTo>
                    <a:pt x="20" y="152"/>
                  </a:lnTo>
                  <a:lnTo>
                    <a:pt x="30" y="166"/>
                  </a:lnTo>
                  <a:lnTo>
                    <a:pt x="34" y="158"/>
                  </a:lnTo>
                  <a:lnTo>
                    <a:pt x="38" y="152"/>
                  </a:lnTo>
                  <a:lnTo>
                    <a:pt x="44" y="148"/>
                  </a:lnTo>
                  <a:lnTo>
                    <a:pt x="56" y="148"/>
                  </a:lnTo>
                  <a:lnTo>
                    <a:pt x="66" y="148"/>
                  </a:lnTo>
                  <a:lnTo>
                    <a:pt x="68" y="138"/>
                  </a:lnTo>
                  <a:lnTo>
                    <a:pt x="70" y="128"/>
                  </a:lnTo>
                  <a:lnTo>
                    <a:pt x="72" y="124"/>
                  </a:lnTo>
                  <a:lnTo>
                    <a:pt x="76" y="122"/>
                  </a:lnTo>
                  <a:lnTo>
                    <a:pt x="80" y="118"/>
                  </a:lnTo>
                  <a:lnTo>
                    <a:pt x="84" y="118"/>
                  </a:lnTo>
                  <a:lnTo>
                    <a:pt x="90" y="118"/>
                  </a:lnTo>
                  <a:lnTo>
                    <a:pt x="96" y="120"/>
                  </a:lnTo>
                  <a:lnTo>
                    <a:pt x="109" y="126"/>
                  </a:lnTo>
                  <a:lnTo>
                    <a:pt x="121" y="132"/>
                  </a:lnTo>
                  <a:lnTo>
                    <a:pt x="129" y="134"/>
                  </a:lnTo>
                  <a:lnTo>
                    <a:pt x="137" y="134"/>
                  </a:lnTo>
                  <a:lnTo>
                    <a:pt x="139" y="134"/>
                  </a:lnTo>
                  <a:lnTo>
                    <a:pt x="141" y="130"/>
                  </a:lnTo>
                  <a:lnTo>
                    <a:pt x="143" y="126"/>
                  </a:lnTo>
                  <a:lnTo>
                    <a:pt x="145" y="124"/>
                  </a:lnTo>
                  <a:lnTo>
                    <a:pt x="149" y="126"/>
                  </a:lnTo>
                  <a:lnTo>
                    <a:pt x="151" y="126"/>
                  </a:lnTo>
                  <a:lnTo>
                    <a:pt x="157" y="124"/>
                  </a:lnTo>
                  <a:lnTo>
                    <a:pt x="161" y="122"/>
                  </a:lnTo>
                  <a:lnTo>
                    <a:pt x="167" y="120"/>
                  </a:lnTo>
                  <a:lnTo>
                    <a:pt x="173" y="120"/>
                  </a:lnTo>
                  <a:lnTo>
                    <a:pt x="185" y="120"/>
                  </a:lnTo>
                  <a:lnTo>
                    <a:pt x="187" y="114"/>
                  </a:lnTo>
                  <a:lnTo>
                    <a:pt x="191" y="112"/>
                  </a:lnTo>
                  <a:lnTo>
                    <a:pt x="199" y="114"/>
                  </a:lnTo>
                  <a:lnTo>
                    <a:pt x="207" y="116"/>
                  </a:lnTo>
                  <a:lnTo>
                    <a:pt x="221" y="116"/>
                  </a:lnTo>
                  <a:lnTo>
                    <a:pt x="221" y="118"/>
                  </a:lnTo>
                  <a:close/>
                </a:path>
              </a:pathLst>
            </a:custGeom>
            <a:solidFill>
              <a:srgbClr val="C0C0C0"/>
            </a:solidFill>
            <a:ln w="12700">
              <a:solidFill>
                <a:schemeClr val="bg1"/>
              </a:solidFill>
              <a:round/>
              <a:headEnd/>
              <a:tailEnd/>
            </a:ln>
          </p:spPr>
          <p:txBody>
            <a:bodyPr/>
            <a:lstStyle/>
            <a:p>
              <a:endParaRPr lang="en-GB"/>
            </a:p>
          </p:txBody>
        </p:sp>
        <p:sp>
          <p:nvSpPr>
            <p:cNvPr id="55673" name="Freeform 90"/>
            <p:cNvSpPr>
              <a:spLocks/>
            </p:cNvSpPr>
            <p:nvPr/>
          </p:nvSpPr>
          <p:spPr bwMode="auto">
            <a:xfrm>
              <a:off x="3112" y="2337"/>
              <a:ext cx="136" cy="182"/>
            </a:xfrm>
            <a:custGeom>
              <a:avLst/>
              <a:gdLst>
                <a:gd name="T0" fmla="*/ 2147482172 w 136"/>
                <a:gd name="T1" fmla="*/ 2147482416 h 182"/>
                <a:gd name="T2" fmla="*/ 2147482172 w 136"/>
                <a:gd name="T3" fmla="*/ 2147482416 h 182"/>
                <a:gd name="T4" fmla="*/ 2147482172 w 136"/>
                <a:gd name="T5" fmla="*/ 2147482416 h 182"/>
                <a:gd name="T6" fmla="*/ 2147482172 w 136"/>
                <a:gd name="T7" fmla="*/ 2147482416 h 182"/>
                <a:gd name="T8" fmla="*/ 2147482172 w 136"/>
                <a:gd name="T9" fmla="*/ 2147482416 h 182"/>
                <a:gd name="T10" fmla="*/ 2147482172 w 136"/>
                <a:gd name="T11" fmla="*/ 2147482416 h 182"/>
                <a:gd name="T12" fmla="*/ 2147482172 w 136"/>
                <a:gd name="T13" fmla="*/ 2147482416 h 182"/>
                <a:gd name="T14" fmla="*/ 2147482172 w 136"/>
                <a:gd name="T15" fmla="*/ 2147482416 h 182"/>
                <a:gd name="T16" fmla="*/ 2147482172 w 136"/>
                <a:gd name="T17" fmla="*/ 2147482416 h 182"/>
                <a:gd name="T18" fmla="*/ 2147482172 w 136"/>
                <a:gd name="T19" fmla="*/ 2147482416 h 182"/>
                <a:gd name="T20" fmla="*/ 2147482172 w 136"/>
                <a:gd name="T21" fmla="*/ 2147482416 h 182"/>
                <a:gd name="T22" fmla="*/ 2147482172 w 136"/>
                <a:gd name="T23" fmla="*/ 2147482416 h 182"/>
                <a:gd name="T24" fmla="*/ 2147482172 w 136"/>
                <a:gd name="T25" fmla="*/ 2147482416 h 182"/>
                <a:gd name="T26" fmla="*/ 2147482172 w 136"/>
                <a:gd name="T27" fmla="*/ 2147482416 h 182"/>
                <a:gd name="T28" fmla="*/ 2147482172 w 136"/>
                <a:gd name="T29" fmla="*/ 2147482416 h 182"/>
                <a:gd name="T30" fmla="*/ 2147482172 w 136"/>
                <a:gd name="T31" fmla="*/ 2147482416 h 182"/>
                <a:gd name="T32" fmla="*/ 2147482172 w 136"/>
                <a:gd name="T33" fmla="*/ 0 h 182"/>
                <a:gd name="T34" fmla="*/ 2147482172 w 136"/>
                <a:gd name="T35" fmla="*/ 0 h 182"/>
                <a:gd name="T36" fmla="*/ 0 w 136"/>
                <a:gd name="T37" fmla="*/ 2147482416 h 182"/>
                <a:gd name="T38" fmla="*/ 2147482172 w 136"/>
                <a:gd name="T39" fmla="*/ 2147482416 h 182"/>
                <a:gd name="T40" fmla="*/ 2147482172 w 136"/>
                <a:gd name="T41" fmla="*/ 2147482416 h 182"/>
                <a:gd name="T42" fmla="*/ 2147482172 w 136"/>
                <a:gd name="T43" fmla="*/ 2147482416 h 182"/>
                <a:gd name="T44" fmla="*/ 2147482172 w 136"/>
                <a:gd name="T45" fmla="*/ 2147482416 h 182"/>
                <a:gd name="T46" fmla="*/ 2147482172 w 136"/>
                <a:gd name="T47" fmla="*/ 2147482416 h 182"/>
                <a:gd name="T48" fmla="*/ 2147482172 w 136"/>
                <a:gd name="T49" fmla="*/ 2147482416 h 182"/>
                <a:gd name="T50" fmla="*/ 2147482172 w 136"/>
                <a:gd name="T51" fmla="*/ 2147482416 h 182"/>
                <a:gd name="T52" fmla="*/ 0 w 136"/>
                <a:gd name="T53" fmla="*/ 2147482416 h 182"/>
                <a:gd name="T54" fmla="*/ 0 w 136"/>
                <a:gd name="T55" fmla="*/ 2147482416 h 182"/>
                <a:gd name="T56" fmla="*/ 2147482172 w 136"/>
                <a:gd name="T57" fmla="*/ 2147482416 h 182"/>
                <a:gd name="T58" fmla="*/ 2147482172 w 136"/>
                <a:gd name="T59" fmla="*/ 2147482416 h 182"/>
                <a:gd name="T60" fmla="*/ 2147482172 w 136"/>
                <a:gd name="T61" fmla="*/ 2147482416 h 182"/>
                <a:gd name="T62" fmla="*/ 2147482172 w 136"/>
                <a:gd name="T63" fmla="*/ 2147482416 h 182"/>
                <a:gd name="T64" fmla="*/ 2147482172 w 136"/>
                <a:gd name="T65" fmla="*/ 2147482416 h 182"/>
                <a:gd name="T66" fmla="*/ 2147482172 w 136"/>
                <a:gd name="T67" fmla="*/ 2147482416 h 182"/>
                <a:gd name="T68" fmla="*/ 2147482172 w 136"/>
                <a:gd name="T69" fmla="*/ 2147482416 h 182"/>
                <a:gd name="T70" fmla="*/ 2147482172 w 136"/>
                <a:gd name="T71" fmla="*/ 2147482416 h 182"/>
                <a:gd name="T72" fmla="*/ 2147482172 w 136"/>
                <a:gd name="T73" fmla="*/ 2147482416 h 182"/>
                <a:gd name="T74" fmla="*/ 2147482172 w 136"/>
                <a:gd name="T75" fmla="*/ 2147482416 h 182"/>
                <a:gd name="T76" fmla="*/ 2147482172 w 136"/>
                <a:gd name="T77" fmla="*/ 2147482416 h 182"/>
                <a:gd name="T78" fmla="*/ 2147482172 w 136"/>
                <a:gd name="T79" fmla="*/ 2147482416 h 182"/>
                <a:gd name="T80" fmla="*/ 2147482172 w 136"/>
                <a:gd name="T81" fmla="*/ 2147482416 h 1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182"/>
                <a:gd name="T125" fmla="*/ 136 w 136"/>
                <a:gd name="T126" fmla="*/ 182 h 1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182">
                  <a:moveTo>
                    <a:pt x="130" y="12"/>
                  </a:moveTo>
                  <a:lnTo>
                    <a:pt x="124" y="12"/>
                  </a:lnTo>
                  <a:lnTo>
                    <a:pt x="120" y="8"/>
                  </a:lnTo>
                  <a:lnTo>
                    <a:pt x="118" y="6"/>
                  </a:lnTo>
                  <a:lnTo>
                    <a:pt x="114" y="6"/>
                  </a:lnTo>
                  <a:lnTo>
                    <a:pt x="110" y="6"/>
                  </a:lnTo>
                  <a:lnTo>
                    <a:pt x="108" y="8"/>
                  </a:lnTo>
                  <a:lnTo>
                    <a:pt x="104" y="12"/>
                  </a:lnTo>
                  <a:lnTo>
                    <a:pt x="98" y="18"/>
                  </a:lnTo>
                  <a:lnTo>
                    <a:pt x="96" y="20"/>
                  </a:lnTo>
                  <a:lnTo>
                    <a:pt x="92" y="20"/>
                  </a:lnTo>
                  <a:lnTo>
                    <a:pt x="84" y="20"/>
                  </a:lnTo>
                  <a:lnTo>
                    <a:pt x="76" y="16"/>
                  </a:lnTo>
                  <a:lnTo>
                    <a:pt x="62" y="10"/>
                  </a:lnTo>
                  <a:lnTo>
                    <a:pt x="50" y="4"/>
                  </a:lnTo>
                  <a:lnTo>
                    <a:pt x="42" y="2"/>
                  </a:lnTo>
                  <a:lnTo>
                    <a:pt x="32" y="0"/>
                  </a:lnTo>
                  <a:lnTo>
                    <a:pt x="4" y="0"/>
                  </a:lnTo>
                  <a:lnTo>
                    <a:pt x="0" y="6"/>
                  </a:lnTo>
                  <a:lnTo>
                    <a:pt x="4" y="14"/>
                  </a:lnTo>
                  <a:lnTo>
                    <a:pt x="8" y="22"/>
                  </a:lnTo>
                  <a:lnTo>
                    <a:pt x="16" y="36"/>
                  </a:lnTo>
                  <a:lnTo>
                    <a:pt x="18" y="42"/>
                  </a:lnTo>
                  <a:lnTo>
                    <a:pt x="18" y="46"/>
                  </a:lnTo>
                  <a:lnTo>
                    <a:pt x="18" y="52"/>
                  </a:lnTo>
                  <a:lnTo>
                    <a:pt x="18" y="56"/>
                  </a:lnTo>
                  <a:lnTo>
                    <a:pt x="0" y="82"/>
                  </a:lnTo>
                  <a:lnTo>
                    <a:pt x="0" y="108"/>
                  </a:lnTo>
                  <a:lnTo>
                    <a:pt x="66" y="148"/>
                  </a:lnTo>
                  <a:lnTo>
                    <a:pt x="66" y="158"/>
                  </a:lnTo>
                  <a:lnTo>
                    <a:pt x="94" y="182"/>
                  </a:lnTo>
                  <a:lnTo>
                    <a:pt x="98" y="178"/>
                  </a:lnTo>
                  <a:lnTo>
                    <a:pt x="102" y="170"/>
                  </a:lnTo>
                  <a:lnTo>
                    <a:pt x="116" y="140"/>
                  </a:lnTo>
                  <a:lnTo>
                    <a:pt x="132" y="114"/>
                  </a:lnTo>
                  <a:lnTo>
                    <a:pt x="126" y="110"/>
                  </a:lnTo>
                  <a:lnTo>
                    <a:pt x="120" y="106"/>
                  </a:lnTo>
                  <a:lnTo>
                    <a:pt x="120" y="34"/>
                  </a:lnTo>
                  <a:lnTo>
                    <a:pt x="130" y="16"/>
                  </a:lnTo>
                  <a:lnTo>
                    <a:pt x="136" y="12"/>
                  </a:lnTo>
                  <a:lnTo>
                    <a:pt x="130" y="12"/>
                  </a:lnTo>
                  <a:close/>
                </a:path>
              </a:pathLst>
            </a:custGeom>
            <a:solidFill>
              <a:srgbClr val="C0C0C0"/>
            </a:solidFill>
            <a:ln w="12700">
              <a:solidFill>
                <a:schemeClr val="bg1"/>
              </a:solidFill>
              <a:round/>
              <a:headEnd/>
              <a:tailEnd/>
            </a:ln>
          </p:spPr>
          <p:txBody>
            <a:bodyPr/>
            <a:lstStyle/>
            <a:p>
              <a:endParaRPr lang="en-GB"/>
            </a:p>
          </p:txBody>
        </p:sp>
        <p:sp>
          <p:nvSpPr>
            <p:cNvPr id="55674" name="Freeform 91"/>
            <p:cNvSpPr>
              <a:spLocks/>
            </p:cNvSpPr>
            <p:nvPr/>
          </p:nvSpPr>
          <p:spPr bwMode="auto">
            <a:xfrm>
              <a:off x="3036" y="2337"/>
              <a:ext cx="94" cy="116"/>
            </a:xfrm>
            <a:custGeom>
              <a:avLst/>
              <a:gdLst>
                <a:gd name="T0" fmla="*/ 2147482439 w 94"/>
                <a:gd name="T1" fmla="*/ 0 h 116"/>
                <a:gd name="T2" fmla="*/ 2147482439 w 94"/>
                <a:gd name="T3" fmla="*/ 2147482571 h 116"/>
                <a:gd name="T4" fmla="*/ 2147482439 w 94"/>
                <a:gd name="T5" fmla="*/ 2147482571 h 116"/>
                <a:gd name="T6" fmla="*/ 2147482439 w 94"/>
                <a:gd name="T7" fmla="*/ 2147482571 h 116"/>
                <a:gd name="T8" fmla="*/ 2147482439 w 94"/>
                <a:gd name="T9" fmla="*/ 2147482571 h 116"/>
                <a:gd name="T10" fmla="*/ 2147482439 w 94"/>
                <a:gd name="T11" fmla="*/ 2147482571 h 116"/>
                <a:gd name="T12" fmla="*/ 2147482439 w 94"/>
                <a:gd name="T13" fmla="*/ 2147482571 h 116"/>
                <a:gd name="T14" fmla="*/ 2147482439 w 94"/>
                <a:gd name="T15" fmla="*/ 2147482571 h 116"/>
                <a:gd name="T16" fmla="*/ 2147482439 w 94"/>
                <a:gd name="T17" fmla="*/ 2147482571 h 116"/>
                <a:gd name="T18" fmla="*/ 2147482439 w 94"/>
                <a:gd name="T19" fmla="*/ 2147482571 h 116"/>
                <a:gd name="T20" fmla="*/ 2147482439 w 94"/>
                <a:gd name="T21" fmla="*/ 2147482571 h 116"/>
                <a:gd name="T22" fmla="*/ 2147482439 w 94"/>
                <a:gd name="T23" fmla="*/ 2147482571 h 116"/>
                <a:gd name="T24" fmla="*/ 2147482439 w 94"/>
                <a:gd name="T25" fmla="*/ 2147482571 h 116"/>
                <a:gd name="T26" fmla="*/ 2147482439 w 94"/>
                <a:gd name="T27" fmla="*/ 2147482571 h 116"/>
                <a:gd name="T28" fmla="*/ 0 w 94"/>
                <a:gd name="T29" fmla="*/ 2147482571 h 116"/>
                <a:gd name="T30" fmla="*/ 0 w 94"/>
                <a:gd name="T31" fmla="*/ 2147482571 h 116"/>
                <a:gd name="T32" fmla="*/ 2147482439 w 94"/>
                <a:gd name="T33" fmla="*/ 2147482571 h 116"/>
                <a:gd name="T34" fmla="*/ 2147482439 w 94"/>
                <a:gd name="T35" fmla="*/ 2147482571 h 116"/>
                <a:gd name="T36" fmla="*/ 2147482439 w 94"/>
                <a:gd name="T37" fmla="*/ 2147482571 h 116"/>
                <a:gd name="T38" fmla="*/ 2147482439 w 94"/>
                <a:gd name="T39" fmla="*/ 2147482571 h 116"/>
                <a:gd name="T40" fmla="*/ 2147482439 w 94"/>
                <a:gd name="T41" fmla="*/ 2147482571 h 116"/>
                <a:gd name="T42" fmla="*/ 2147482439 w 94"/>
                <a:gd name="T43" fmla="*/ 2147482571 h 116"/>
                <a:gd name="T44" fmla="*/ 2147482439 w 94"/>
                <a:gd name="T45" fmla="*/ 2147482571 h 116"/>
                <a:gd name="T46" fmla="*/ 2147482439 w 94"/>
                <a:gd name="T47" fmla="*/ 2147482571 h 116"/>
                <a:gd name="T48" fmla="*/ 2147482439 w 94"/>
                <a:gd name="T49" fmla="*/ 2147482571 h 116"/>
                <a:gd name="T50" fmla="*/ 2147482439 w 94"/>
                <a:gd name="T51" fmla="*/ 2147482571 h 116"/>
                <a:gd name="T52" fmla="*/ 2147482439 w 94"/>
                <a:gd name="T53" fmla="*/ 2147482571 h 116"/>
                <a:gd name="T54" fmla="*/ 2147482439 w 94"/>
                <a:gd name="T55" fmla="*/ 2147482571 h 116"/>
                <a:gd name="T56" fmla="*/ 2147482439 w 94"/>
                <a:gd name="T57" fmla="*/ 2147482571 h 116"/>
                <a:gd name="T58" fmla="*/ 2147482439 w 94"/>
                <a:gd name="T59" fmla="*/ 0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4"/>
                <a:gd name="T91" fmla="*/ 0 h 116"/>
                <a:gd name="T92" fmla="*/ 94 w 94"/>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4" h="116">
                  <a:moveTo>
                    <a:pt x="80" y="0"/>
                  </a:moveTo>
                  <a:lnTo>
                    <a:pt x="76" y="6"/>
                  </a:lnTo>
                  <a:lnTo>
                    <a:pt x="80" y="14"/>
                  </a:lnTo>
                  <a:lnTo>
                    <a:pt x="84" y="22"/>
                  </a:lnTo>
                  <a:lnTo>
                    <a:pt x="92" y="36"/>
                  </a:lnTo>
                  <a:lnTo>
                    <a:pt x="94" y="42"/>
                  </a:lnTo>
                  <a:lnTo>
                    <a:pt x="94" y="46"/>
                  </a:lnTo>
                  <a:lnTo>
                    <a:pt x="94" y="52"/>
                  </a:lnTo>
                  <a:lnTo>
                    <a:pt x="94" y="56"/>
                  </a:lnTo>
                  <a:lnTo>
                    <a:pt x="76" y="82"/>
                  </a:lnTo>
                  <a:lnTo>
                    <a:pt x="76" y="108"/>
                  </a:lnTo>
                  <a:lnTo>
                    <a:pt x="20" y="106"/>
                  </a:lnTo>
                  <a:lnTo>
                    <a:pt x="14" y="110"/>
                  </a:lnTo>
                  <a:lnTo>
                    <a:pt x="10" y="116"/>
                  </a:lnTo>
                  <a:lnTo>
                    <a:pt x="0" y="116"/>
                  </a:lnTo>
                  <a:lnTo>
                    <a:pt x="0" y="94"/>
                  </a:lnTo>
                  <a:lnTo>
                    <a:pt x="6" y="82"/>
                  </a:lnTo>
                  <a:lnTo>
                    <a:pt x="12" y="70"/>
                  </a:lnTo>
                  <a:lnTo>
                    <a:pt x="18" y="60"/>
                  </a:lnTo>
                  <a:lnTo>
                    <a:pt x="26" y="52"/>
                  </a:lnTo>
                  <a:lnTo>
                    <a:pt x="26" y="42"/>
                  </a:lnTo>
                  <a:lnTo>
                    <a:pt x="22" y="38"/>
                  </a:lnTo>
                  <a:lnTo>
                    <a:pt x="22" y="30"/>
                  </a:lnTo>
                  <a:lnTo>
                    <a:pt x="20" y="18"/>
                  </a:lnTo>
                  <a:lnTo>
                    <a:pt x="24" y="16"/>
                  </a:lnTo>
                  <a:lnTo>
                    <a:pt x="32" y="14"/>
                  </a:lnTo>
                  <a:lnTo>
                    <a:pt x="56" y="14"/>
                  </a:lnTo>
                  <a:lnTo>
                    <a:pt x="66" y="12"/>
                  </a:lnTo>
                  <a:lnTo>
                    <a:pt x="76" y="6"/>
                  </a:lnTo>
                  <a:lnTo>
                    <a:pt x="80" y="0"/>
                  </a:lnTo>
                  <a:close/>
                </a:path>
              </a:pathLst>
            </a:custGeom>
            <a:solidFill>
              <a:srgbClr val="C0C0C0"/>
            </a:solidFill>
            <a:ln w="12700">
              <a:solidFill>
                <a:schemeClr val="bg1"/>
              </a:solidFill>
              <a:round/>
              <a:headEnd/>
              <a:tailEnd/>
            </a:ln>
          </p:spPr>
          <p:txBody>
            <a:bodyPr/>
            <a:lstStyle/>
            <a:p>
              <a:endParaRPr lang="en-GB"/>
            </a:p>
          </p:txBody>
        </p:sp>
        <p:sp>
          <p:nvSpPr>
            <p:cNvPr id="55675" name="Freeform 92"/>
            <p:cNvSpPr>
              <a:spLocks/>
            </p:cNvSpPr>
            <p:nvPr/>
          </p:nvSpPr>
          <p:spPr bwMode="auto">
            <a:xfrm>
              <a:off x="3032" y="2443"/>
              <a:ext cx="196" cy="214"/>
            </a:xfrm>
            <a:custGeom>
              <a:avLst/>
              <a:gdLst>
                <a:gd name="T0" fmla="*/ 2147482467 w 196"/>
                <a:gd name="T1" fmla="*/ 2147482524 h 214"/>
                <a:gd name="T2" fmla="*/ 2147482467 w 196"/>
                <a:gd name="T3" fmla="*/ 2147482524 h 214"/>
                <a:gd name="T4" fmla="*/ 2147482467 w 196"/>
                <a:gd name="T5" fmla="*/ 2147482524 h 214"/>
                <a:gd name="T6" fmla="*/ 2147482467 w 196"/>
                <a:gd name="T7" fmla="*/ 2147482524 h 214"/>
                <a:gd name="T8" fmla="*/ 2147482467 w 196"/>
                <a:gd name="T9" fmla="*/ 2147482524 h 214"/>
                <a:gd name="T10" fmla="*/ 2147482467 w 196"/>
                <a:gd name="T11" fmla="*/ 2147482524 h 214"/>
                <a:gd name="T12" fmla="*/ 2147482467 w 196"/>
                <a:gd name="T13" fmla="*/ 2147482524 h 214"/>
                <a:gd name="T14" fmla="*/ 2147482467 w 196"/>
                <a:gd name="T15" fmla="*/ 2147482524 h 214"/>
                <a:gd name="T16" fmla="*/ 2147482467 w 196"/>
                <a:gd name="T17" fmla="*/ 2147482524 h 214"/>
                <a:gd name="T18" fmla="*/ 2147482467 w 196"/>
                <a:gd name="T19" fmla="*/ 2147482524 h 214"/>
                <a:gd name="T20" fmla="*/ 2147482467 w 196"/>
                <a:gd name="T21" fmla="*/ 2147482524 h 214"/>
                <a:gd name="T22" fmla="*/ 2147482467 w 196"/>
                <a:gd name="T23" fmla="*/ 2147482524 h 214"/>
                <a:gd name="T24" fmla="*/ 2147482467 w 196"/>
                <a:gd name="T25" fmla="*/ 2147482524 h 214"/>
                <a:gd name="T26" fmla="*/ 2147482467 w 196"/>
                <a:gd name="T27" fmla="*/ 2147482524 h 214"/>
                <a:gd name="T28" fmla="*/ 2147482467 w 196"/>
                <a:gd name="T29" fmla="*/ 2147482524 h 214"/>
                <a:gd name="T30" fmla="*/ 2147482467 w 196"/>
                <a:gd name="T31" fmla="*/ 2147482524 h 214"/>
                <a:gd name="T32" fmla="*/ 2147482467 w 196"/>
                <a:gd name="T33" fmla="*/ 2147482524 h 214"/>
                <a:gd name="T34" fmla="*/ 2147482467 w 196"/>
                <a:gd name="T35" fmla="*/ 2147482524 h 214"/>
                <a:gd name="T36" fmla="*/ 2147482467 w 196"/>
                <a:gd name="T37" fmla="*/ 2147482524 h 214"/>
                <a:gd name="T38" fmla="*/ 2147482467 w 196"/>
                <a:gd name="T39" fmla="*/ 2147482524 h 214"/>
                <a:gd name="T40" fmla="*/ 2147482467 w 196"/>
                <a:gd name="T41" fmla="*/ 2147482524 h 214"/>
                <a:gd name="T42" fmla="*/ 2147482467 w 196"/>
                <a:gd name="T43" fmla="*/ 2147482524 h 214"/>
                <a:gd name="T44" fmla="*/ 2147482467 w 196"/>
                <a:gd name="T45" fmla="*/ 2147482524 h 214"/>
                <a:gd name="T46" fmla="*/ 2147482467 w 196"/>
                <a:gd name="T47" fmla="*/ 2147482524 h 214"/>
                <a:gd name="T48" fmla="*/ 2147482467 w 196"/>
                <a:gd name="T49" fmla="*/ 2147482524 h 214"/>
                <a:gd name="T50" fmla="*/ 2147482467 w 196"/>
                <a:gd name="T51" fmla="*/ 2147482524 h 214"/>
                <a:gd name="T52" fmla="*/ 2147482467 w 196"/>
                <a:gd name="T53" fmla="*/ 2147482524 h 214"/>
                <a:gd name="T54" fmla="*/ 2147482467 w 196"/>
                <a:gd name="T55" fmla="*/ 2147482524 h 214"/>
                <a:gd name="T56" fmla="*/ 2147482467 w 196"/>
                <a:gd name="T57" fmla="*/ 2147482524 h 214"/>
                <a:gd name="T58" fmla="*/ 2147482467 w 196"/>
                <a:gd name="T59" fmla="*/ 2147482524 h 214"/>
                <a:gd name="T60" fmla="*/ 0 w 196"/>
                <a:gd name="T61" fmla="*/ 2147482524 h 214"/>
                <a:gd name="T62" fmla="*/ 2147482467 w 196"/>
                <a:gd name="T63" fmla="*/ 2147482524 h 214"/>
                <a:gd name="T64" fmla="*/ 2147482467 w 196"/>
                <a:gd name="T65" fmla="*/ 2147482524 h 214"/>
                <a:gd name="T66" fmla="*/ 2147482467 w 196"/>
                <a:gd name="T67" fmla="*/ 2147482524 h 214"/>
                <a:gd name="T68" fmla="*/ 2147482467 w 196"/>
                <a:gd name="T69" fmla="*/ 2147482524 h 214"/>
                <a:gd name="T70" fmla="*/ 2147482467 w 196"/>
                <a:gd name="T71" fmla="*/ 2147482524 h 214"/>
                <a:gd name="T72" fmla="*/ 2147482467 w 196"/>
                <a:gd name="T73" fmla="*/ 2147482524 h 214"/>
                <a:gd name="T74" fmla="*/ 2147482467 w 196"/>
                <a:gd name="T75" fmla="*/ 2147482524 h 214"/>
                <a:gd name="T76" fmla="*/ 2147482467 w 196"/>
                <a:gd name="T77" fmla="*/ 2147482524 h 214"/>
                <a:gd name="T78" fmla="*/ 2147482467 w 196"/>
                <a:gd name="T79" fmla="*/ 2147482524 h 214"/>
                <a:gd name="T80" fmla="*/ 2147482467 w 196"/>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6"/>
                <a:gd name="T124" fmla="*/ 0 h 214"/>
                <a:gd name="T125" fmla="*/ 196 w 196"/>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6" h="214">
                  <a:moveTo>
                    <a:pt x="24" y="0"/>
                  </a:moveTo>
                  <a:lnTo>
                    <a:pt x="80" y="2"/>
                  </a:lnTo>
                  <a:lnTo>
                    <a:pt x="146" y="42"/>
                  </a:lnTo>
                  <a:lnTo>
                    <a:pt x="146" y="52"/>
                  </a:lnTo>
                  <a:lnTo>
                    <a:pt x="174" y="76"/>
                  </a:lnTo>
                  <a:lnTo>
                    <a:pt x="170" y="80"/>
                  </a:lnTo>
                  <a:lnTo>
                    <a:pt x="170" y="86"/>
                  </a:lnTo>
                  <a:lnTo>
                    <a:pt x="168" y="90"/>
                  </a:lnTo>
                  <a:lnTo>
                    <a:pt x="166" y="94"/>
                  </a:lnTo>
                  <a:lnTo>
                    <a:pt x="164" y="98"/>
                  </a:lnTo>
                  <a:lnTo>
                    <a:pt x="164" y="104"/>
                  </a:lnTo>
                  <a:lnTo>
                    <a:pt x="166" y="110"/>
                  </a:lnTo>
                  <a:lnTo>
                    <a:pt x="170" y="114"/>
                  </a:lnTo>
                  <a:lnTo>
                    <a:pt x="174" y="118"/>
                  </a:lnTo>
                  <a:lnTo>
                    <a:pt x="176" y="124"/>
                  </a:lnTo>
                  <a:lnTo>
                    <a:pt x="176" y="136"/>
                  </a:lnTo>
                  <a:lnTo>
                    <a:pt x="176" y="152"/>
                  </a:lnTo>
                  <a:lnTo>
                    <a:pt x="178" y="168"/>
                  </a:lnTo>
                  <a:lnTo>
                    <a:pt x="182" y="174"/>
                  </a:lnTo>
                  <a:lnTo>
                    <a:pt x="186" y="180"/>
                  </a:lnTo>
                  <a:lnTo>
                    <a:pt x="190" y="186"/>
                  </a:lnTo>
                  <a:lnTo>
                    <a:pt x="196" y="190"/>
                  </a:lnTo>
                  <a:lnTo>
                    <a:pt x="188" y="192"/>
                  </a:lnTo>
                  <a:lnTo>
                    <a:pt x="180" y="194"/>
                  </a:lnTo>
                  <a:lnTo>
                    <a:pt x="174" y="198"/>
                  </a:lnTo>
                  <a:lnTo>
                    <a:pt x="164" y="202"/>
                  </a:lnTo>
                  <a:lnTo>
                    <a:pt x="150" y="206"/>
                  </a:lnTo>
                  <a:lnTo>
                    <a:pt x="144" y="208"/>
                  </a:lnTo>
                  <a:lnTo>
                    <a:pt x="142" y="210"/>
                  </a:lnTo>
                  <a:lnTo>
                    <a:pt x="140" y="212"/>
                  </a:lnTo>
                  <a:lnTo>
                    <a:pt x="136" y="212"/>
                  </a:lnTo>
                  <a:lnTo>
                    <a:pt x="132" y="212"/>
                  </a:lnTo>
                  <a:lnTo>
                    <a:pt x="130" y="210"/>
                  </a:lnTo>
                  <a:lnTo>
                    <a:pt x="126" y="210"/>
                  </a:lnTo>
                  <a:lnTo>
                    <a:pt x="124" y="212"/>
                  </a:lnTo>
                  <a:lnTo>
                    <a:pt x="122" y="214"/>
                  </a:lnTo>
                  <a:lnTo>
                    <a:pt x="118" y="214"/>
                  </a:lnTo>
                  <a:lnTo>
                    <a:pt x="90" y="212"/>
                  </a:lnTo>
                  <a:lnTo>
                    <a:pt x="88" y="184"/>
                  </a:lnTo>
                  <a:lnTo>
                    <a:pt x="86" y="182"/>
                  </a:lnTo>
                  <a:lnTo>
                    <a:pt x="84" y="178"/>
                  </a:lnTo>
                  <a:lnTo>
                    <a:pt x="82" y="172"/>
                  </a:lnTo>
                  <a:lnTo>
                    <a:pt x="66" y="172"/>
                  </a:lnTo>
                  <a:lnTo>
                    <a:pt x="50" y="160"/>
                  </a:lnTo>
                  <a:lnTo>
                    <a:pt x="44" y="156"/>
                  </a:lnTo>
                  <a:lnTo>
                    <a:pt x="34" y="152"/>
                  </a:lnTo>
                  <a:lnTo>
                    <a:pt x="28" y="150"/>
                  </a:lnTo>
                  <a:lnTo>
                    <a:pt x="26" y="148"/>
                  </a:lnTo>
                  <a:lnTo>
                    <a:pt x="24" y="146"/>
                  </a:lnTo>
                  <a:lnTo>
                    <a:pt x="22" y="144"/>
                  </a:lnTo>
                  <a:lnTo>
                    <a:pt x="20" y="136"/>
                  </a:lnTo>
                  <a:lnTo>
                    <a:pt x="18" y="128"/>
                  </a:lnTo>
                  <a:lnTo>
                    <a:pt x="18" y="122"/>
                  </a:lnTo>
                  <a:lnTo>
                    <a:pt x="12" y="118"/>
                  </a:lnTo>
                  <a:lnTo>
                    <a:pt x="8" y="112"/>
                  </a:lnTo>
                  <a:lnTo>
                    <a:pt x="2" y="108"/>
                  </a:lnTo>
                  <a:lnTo>
                    <a:pt x="2" y="100"/>
                  </a:lnTo>
                  <a:lnTo>
                    <a:pt x="2" y="98"/>
                  </a:lnTo>
                  <a:lnTo>
                    <a:pt x="4" y="94"/>
                  </a:lnTo>
                  <a:lnTo>
                    <a:pt x="2" y="90"/>
                  </a:lnTo>
                  <a:lnTo>
                    <a:pt x="0" y="88"/>
                  </a:lnTo>
                  <a:lnTo>
                    <a:pt x="0" y="84"/>
                  </a:lnTo>
                  <a:lnTo>
                    <a:pt x="0" y="78"/>
                  </a:lnTo>
                  <a:lnTo>
                    <a:pt x="4" y="72"/>
                  </a:lnTo>
                  <a:lnTo>
                    <a:pt x="12" y="62"/>
                  </a:lnTo>
                  <a:lnTo>
                    <a:pt x="22" y="54"/>
                  </a:lnTo>
                  <a:lnTo>
                    <a:pt x="24" y="50"/>
                  </a:lnTo>
                  <a:lnTo>
                    <a:pt x="24" y="44"/>
                  </a:lnTo>
                  <a:lnTo>
                    <a:pt x="24" y="42"/>
                  </a:lnTo>
                  <a:lnTo>
                    <a:pt x="22" y="40"/>
                  </a:lnTo>
                  <a:lnTo>
                    <a:pt x="20" y="38"/>
                  </a:lnTo>
                  <a:lnTo>
                    <a:pt x="18" y="36"/>
                  </a:lnTo>
                  <a:lnTo>
                    <a:pt x="20" y="32"/>
                  </a:lnTo>
                  <a:lnTo>
                    <a:pt x="22" y="30"/>
                  </a:lnTo>
                  <a:lnTo>
                    <a:pt x="24" y="28"/>
                  </a:lnTo>
                  <a:lnTo>
                    <a:pt x="24" y="24"/>
                  </a:lnTo>
                  <a:lnTo>
                    <a:pt x="26" y="24"/>
                  </a:lnTo>
                  <a:lnTo>
                    <a:pt x="26" y="18"/>
                  </a:lnTo>
                  <a:lnTo>
                    <a:pt x="24" y="12"/>
                  </a:lnTo>
                  <a:lnTo>
                    <a:pt x="22" y="6"/>
                  </a:lnTo>
                  <a:lnTo>
                    <a:pt x="22" y="0"/>
                  </a:lnTo>
                  <a:lnTo>
                    <a:pt x="24" y="0"/>
                  </a:lnTo>
                  <a:close/>
                </a:path>
              </a:pathLst>
            </a:custGeom>
            <a:solidFill>
              <a:srgbClr val="C0C0C0"/>
            </a:solidFill>
            <a:ln w="12700">
              <a:solidFill>
                <a:schemeClr val="bg1"/>
              </a:solidFill>
              <a:round/>
              <a:headEnd/>
              <a:tailEnd/>
            </a:ln>
          </p:spPr>
          <p:txBody>
            <a:bodyPr/>
            <a:lstStyle/>
            <a:p>
              <a:endParaRPr lang="en-GB"/>
            </a:p>
          </p:txBody>
        </p:sp>
        <p:sp>
          <p:nvSpPr>
            <p:cNvPr id="55676" name="Freeform 93"/>
            <p:cNvSpPr>
              <a:spLocks/>
            </p:cNvSpPr>
            <p:nvPr/>
          </p:nvSpPr>
          <p:spPr bwMode="auto">
            <a:xfrm>
              <a:off x="2742" y="2321"/>
              <a:ext cx="320" cy="370"/>
            </a:xfrm>
            <a:custGeom>
              <a:avLst/>
              <a:gdLst>
                <a:gd name="T0" fmla="*/ 2075028728 w 321"/>
                <a:gd name="T1" fmla="*/ 2147482428 h 370"/>
                <a:gd name="T2" fmla="*/ 2075028728 w 321"/>
                <a:gd name="T3" fmla="*/ 2147482428 h 370"/>
                <a:gd name="T4" fmla="*/ 2075028728 w 321"/>
                <a:gd name="T5" fmla="*/ 2147482428 h 370"/>
                <a:gd name="T6" fmla="*/ 2075028728 w 321"/>
                <a:gd name="T7" fmla="*/ 2147482428 h 370"/>
                <a:gd name="T8" fmla="*/ 2075028728 w 321"/>
                <a:gd name="T9" fmla="*/ 2147482428 h 370"/>
                <a:gd name="T10" fmla="*/ 2075028728 w 321"/>
                <a:gd name="T11" fmla="*/ 2147482428 h 370"/>
                <a:gd name="T12" fmla="*/ 2075028728 w 321"/>
                <a:gd name="T13" fmla="*/ 2147482428 h 370"/>
                <a:gd name="T14" fmla="*/ 2075028728 w 321"/>
                <a:gd name="T15" fmla="*/ 2147482428 h 370"/>
                <a:gd name="T16" fmla="*/ 2075028728 w 321"/>
                <a:gd name="T17" fmla="*/ 2147482428 h 370"/>
                <a:gd name="T18" fmla="*/ 2075028728 w 321"/>
                <a:gd name="T19" fmla="*/ 2147482428 h 370"/>
                <a:gd name="T20" fmla="*/ 2075028728 w 321"/>
                <a:gd name="T21" fmla="*/ 2147482428 h 370"/>
                <a:gd name="T22" fmla="*/ 2075028728 w 321"/>
                <a:gd name="T23" fmla="*/ 2147482428 h 370"/>
                <a:gd name="T24" fmla="*/ 2075028728 w 321"/>
                <a:gd name="T25" fmla="*/ 2147482428 h 370"/>
                <a:gd name="T26" fmla="*/ 2075028728 w 321"/>
                <a:gd name="T27" fmla="*/ 2147482428 h 370"/>
                <a:gd name="T28" fmla="*/ 2075028728 w 321"/>
                <a:gd name="T29" fmla="*/ 2147482428 h 370"/>
                <a:gd name="T30" fmla="*/ 2075028728 w 321"/>
                <a:gd name="T31" fmla="*/ 2147482428 h 370"/>
                <a:gd name="T32" fmla="*/ 2075028728 w 321"/>
                <a:gd name="T33" fmla="*/ 2147482428 h 370"/>
                <a:gd name="T34" fmla="*/ 2075028728 w 321"/>
                <a:gd name="T35" fmla="*/ 2147482428 h 370"/>
                <a:gd name="T36" fmla="*/ 2075028728 w 321"/>
                <a:gd name="T37" fmla="*/ 2147482428 h 370"/>
                <a:gd name="T38" fmla="*/ 2075028728 w 321"/>
                <a:gd name="T39" fmla="*/ 2147482428 h 370"/>
                <a:gd name="T40" fmla="*/ 0 w 321"/>
                <a:gd name="T41" fmla="*/ 2147482428 h 370"/>
                <a:gd name="T42" fmla="*/ 2075028728 w 321"/>
                <a:gd name="T43" fmla="*/ 2147482428 h 370"/>
                <a:gd name="T44" fmla="*/ 2075028728 w 321"/>
                <a:gd name="T45" fmla="*/ 2147482428 h 370"/>
                <a:gd name="T46" fmla="*/ 2075028728 w 321"/>
                <a:gd name="T47" fmla="*/ 2147482428 h 370"/>
                <a:gd name="T48" fmla="*/ 2075028728 w 321"/>
                <a:gd name="T49" fmla="*/ 2147482428 h 370"/>
                <a:gd name="T50" fmla="*/ 2075028728 w 321"/>
                <a:gd name="T51" fmla="*/ 2147482428 h 370"/>
                <a:gd name="T52" fmla="*/ 2075028728 w 321"/>
                <a:gd name="T53" fmla="*/ 2147482428 h 370"/>
                <a:gd name="T54" fmla="*/ 2075028728 w 321"/>
                <a:gd name="T55" fmla="*/ 2147482428 h 370"/>
                <a:gd name="T56" fmla="*/ 2075028728 w 321"/>
                <a:gd name="T57" fmla="*/ 2147482428 h 370"/>
                <a:gd name="T58" fmla="*/ 2075028728 w 321"/>
                <a:gd name="T59" fmla="*/ 2147482428 h 370"/>
                <a:gd name="T60" fmla="*/ 2075028728 w 321"/>
                <a:gd name="T61" fmla="*/ 2147482428 h 370"/>
                <a:gd name="T62" fmla="*/ 2075028728 w 321"/>
                <a:gd name="T63" fmla="*/ 2147482428 h 370"/>
                <a:gd name="T64" fmla="*/ 2075028728 w 321"/>
                <a:gd name="T65" fmla="*/ 2147482428 h 370"/>
                <a:gd name="T66" fmla="*/ 2075028728 w 321"/>
                <a:gd name="T67" fmla="*/ 2147482428 h 370"/>
                <a:gd name="T68" fmla="*/ 2075028728 w 321"/>
                <a:gd name="T69" fmla="*/ 2147482428 h 370"/>
                <a:gd name="T70" fmla="*/ 2075028728 w 321"/>
                <a:gd name="T71" fmla="*/ 2147482428 h 370"/>
                <a:gd name="T72" fmla="*/ 2075028728 w 321"/>
                <a:gd name="T73" fmla="*/ 2147482428 h 370"/>
                <a:gd name="T74" fmla="*/ 2075028728 w 321"/>
                <a:gd name="T75" fmla="*/ 2147482428 h 370"/>
                <a:gd name="T76" fmla="*/ 2075028728 w 321"/>
                <a:gd name="T77" fmla="*/ 2147482428 h 370"/>
                <a:gd name="T78" fmla="*/ 2075028728 w 321"/>
                <a:gd name="T79" fmla="*/ 2147482428 h 370"/>
                <a:gd name="T80" fmla="*/ 2075028728 w 321"/>
                <a:gd name="T81" fmla="*/ 2147482428 h 370"/>
                <a:gd name="T82" fmla="*/ 2075028728 w 321"/>
                <a:gd name="T83" fmla="*/ 2147482428 h 370"/>
                <a:gd name="T84" fmla="*/ 2075028728 w 321"/>
                <a:gd name="T85" fmla="*/ 2147482428 h 370"/>
                <a:gd name="T86" fmla="*/ 2075028728 w 321"/>
                <a:gd name="T87" fmla="*/ 2147482428 h 370"/>
                <a:gd name="T88" fmla="*/ 2075028728 w 321"/>
                <a:gd name="T89" fmla="*/ 2147482428 h 370"/>
                <a:gd name="T90" fmla="*/ 2075028728 w 321"/>
                <a:gd name="T91" fmla="*/ 2147482428 h 370"/>
                <a:gd name="T92" fmla="*/ 2075028728 w 321"/>
                <a:gd name="T93" fmla="*/ 2147482428 h 370"/>
                <a:gd name="T94" fmla="*/ 2075028728 w 321"/>
                <a:gd name="T95" fmla="*/ 2147482428 h 370"/>
                <a:gd name="T96" fmla="*/ 2075028728 w 321"/>
                <a:gd name="T97" fmla="*/ 2147482428 h 370"/>
                <a:gd name="T98" fmla="*/ 2075028728 w 321"/>
                <a:gd name="T99" fmla="*/ 2147482428 h 370"/>
                <a:gd name="T100" fmla="*/ 2075028728 w 321"/>
                <a:gd name="T101" fmla="*/ 2147482428 h 370"/>
                <a:gd name="T102" fmla="*/ 2075028728 w 321"/>
                <a:gd name="T103" fmla="*/ 2147482428 h 370"/>
                <a:gd name="T104" fmla="*/ 2075028728 w 321"/>
                <a:gd name="T105" fmla="*/ 2147482428 h 370"/>
                <a:gd name="T106" fmla="*/ 2075028728 w 321"/>
                <a:gd name="T107" fmla="*/ 2147482428 h 370"/>
                <a:gd name="T108" fmla="*/ 2075028728 w 321"/>
                <a:gd name="T109" fmla="*/ 2147482428 h 370"/>
                <a:gd name="T110" fmla="*/ 2075028728 w 321"/>
                <a:gd name="T111" fmla="*/ 2147482428 h 370"/>
                <a:gd name="T112" fmla="*/ 2075028728 w 321"/>
                <a:gd name="T113" fmla="*/ 2147482428 h 370"/>
                <a:gd name="T114" fmla="*/ 2075028728 w 321"/>
                <a:gd name="T115" fmla="*/ 2147482428 h 370"/>
                <a:gd name="T116" fmla="*/ 2075028728 w 321"/>
                <a:gd name="T117" fmla="*/ 2147482428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1"/>
                <a:gd name="T178" fmla="*/ 0 h 370"/>
                <a:gd name="T179" fmla="*/ 321 w 321"/>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1" h="370">
                  <a:moveTo>
                    <a:pt x="315" y="266"/>
                  </a:moveTo>
                  <a:lnTo>
                    <a:pt x="301" y="268"/>
                  </a:lnTo>
                  <a:lnTo>
                    <a:pt x="289" y="274"/>
                  </a:lnTo>
                  <a:lnTo>
                    <a:pt x="283" y="276"/>
                  </a:lnTo>
                  <a:lnTo>
                    <a:pt x="279" y="280"/>
                  </a:lnTo>
                  <a:lnTo>
                    <a:pt x="277" y="286"/>
                  </a:lnTo>
                  <a:lnTo>
                    <a:pt x="275" y="292"/>
                  </a:lnTo>
                  <a:lnTo>
                    <a:pt x="275" y="332"/>
                  </a:lnTo>
                  <a:lnTo>
                    <a:pt x="277" y="340"/>
                  </a:lnTo>
                  <a:lnTo>
                    <a:pt x="279" y="344"/>
                  </a:lnTo>
                  <a:lnTo>
                    <a:pt x="285" y="348"/>
                  </a:lnTo>
                  <a:lnTo>
                    <a:pt x="297" y="348"/>
                  </a:lnTo>
                  <a:lnTo>
                    <a:pt x="297" y="360"/>
                  </a:lnTo>
                  <a:lnTo>
                    <a:pt x="295" y="364"/>
                  </a:lnTo>
                  <a:lnTo>
                    <a:pt x="291" y="368"/>
                  </a:lnTo>
                  <a:lnTo>
                    <a:pt x="287" y="370"/>
                  </a:lnTo>
                  <a:lnTo>
                    <a:pt x="285" y="370"/>
                  </a:lnTo>
                  <a:lnTo>
                    <a:pt x="281" y="362"/>
                  </a:lnTo>
                  <a:lnTo>
                    <a:pt x="277" y="358"/>
                  </a:lnTo>
                  <a:lnTo>
                    <a:pt x="267" y="350"/>
                  </a:lnTo>
                  <a:lnTo>
                    <a:pt x="259" y="342"/>
                  </a:lnTo>
                  <a:lnTo>
                    <a:pt x="255" y="340"/>
                  </a:lnTo>
                  <a:lnTo>
                    <a:pt x="255" y="336"/>
                  </a:lnTo>
                  <a:lnTo>
                    <a:pt x="249" y="338"/>
                  </a:lnTo>
                  <a:lnTo>
                    <a:pt x="247" y="340"/>
                  </a:lnTo>
                  <a:lnTo>
                    <a:pt x="245" y="340"/>
                  </a:lnTo>
                  <a:lnTo>
                    <a:pt x="241" y="342"/>
                  </a:lnTo>
                  <a:lnTo>
                    <a:pt x="235" y="340"/>
                  </a:lnTo>
                  <a:lnTo>
                    <a:pt x="227" y="338"/>
                  </a:lnTo>
                  <a:lnTo>
                    <a:pt x="223" y="334"/>
                  </a:lnTo>
                  <a:lnTo>
                    <a:pt x="221" y="330"/>
                  </a:lnTo>
                  <a:lnTo>
                    <a:pt x="205" y="324"/>
                  </a:lnTo>
                  <a:lnTo>
                    <a:pt x="199" y="322"/>
                  </a:lnTo>
                  <a:lnTo>
                    <a:pt x="191" y="322"/>
                  </a:lnTo>
                  <a:lnTo>
                    <a:pt x="183" y="322"/>
                  </a:lnTo>
                  <a:lnTo>
                    <a:pt x="179" y="324"/>
                  </a:lnTo>
                  <a:lnTo>
                    <a:pt x="175" y="324"/>
                  </a:lnTo>
                  <a:lnTo>
                    <a:pt x="167" y="322"/>
                  </a:lnTo>
                  <a:lnTo>
                    <a:pt x="169" y="314"/>
                  </a:lnTo>
                  <a:lnTo>
                    <a:pt x="169" y="310"/>
                  </a:lnTo>
                  <a:lnTo>
                    <a:pt x="167" y="302"/>
                  </a:lnTo>
                  <a:lnTo>
                    <a:pt x="163" y="300"/>
                  </a:lnTo>
                  <a:lnTo>
                    <a:pt x="163" y="296"/>
                  </a:lnTo>
                  <a:lnTo>
                    <a:pt x="165" y="272"/>
                  </a:lnTo>
                  <a:lnTo>
                    <a:pt x="163" y="248"/>
                  </a:lnTo>
                  <a:lnTo>
                    <a:pt x="157" y="250"/>
                  </a:lnTo>
                  <a:lnTo>
                    <a:pt x="149" y="250"/>
                  </a:lnTo>
                  <a:lnTo>
                    <a:pt x="143" y="248"/>
                  </a:lnTo>
                  <a:lnTo>
                    <a:pt x="141" y="246"/>
                  </a:lnTo>
                  <a:lnTo>
                    <a:pt x="139" y="244"/>
                  </a:lnTo>
                  <a:lnTo>
                    <a:pt x="118" y="244"/>
                  </a:lnTo>
                  <a:lnTo>
                    <a:pt x="118" y="252"/>
                  </a:lnTo>
                  <a:lnTo>
                    <a:pt x="116" y="258"/>
                  </a:lnTo>
                  <a:lnTo>
                    <a:pt x="112" y="260"/>
                  </a:lnTo>
                  <a:lnTo>
                    <a:pt x="104" y="260"/>
                  </a:lnTo>
                  <a:lnTo>
                    <a:pt x="92" y="260"/>
                  </a:lnTo>
                  <a:lnTo>
                    <a:pt x="88" y="260"/>
                  </a:lnTo>
                  <a:lnTo>
                    <a:pt x="84" y="258"/>
                  </a:lnTo>
                  <a:lnTo>
                    <a:pt x="76" y="248"/>
                  </a:lnTo>
                  <a:lnTo>
                    <a:pt x="70" y="236"/>
                  </a:lnTo>
                  <a:lnTo>
                    <a:pt x="70" y="222"/>
                  </a:lnTo>
                  <a:lnTo>
                    <a:pt x="2" y="222"/>
                  </a:lnTo>
                  <a:lnTo>
                    <a:pt x="0" y="214"/>
                  </a:lnTo>
                  <a:lnTo>
                    <a:pt x="2" y="204"/>
                  </a:lnTo>
                  <a:lnTo>
                    <a:pt x="4" y="200"/>
                  </a:lnTo>
                  <a:lnTo>
                    <a:pt x="8" y="198"/>
                  </a:lnTo>
                  <a:lnTo>
                    <a:pt x="14" y="198"/>
                  </a:lnTo>
                  <a:lnTo>
                    <a:pt x="16" y="198"/>
                  </a:lnTo>
                  <a:lnTo>
                    <a:pt x="20" y="196"/>
                  </a:lnTo>
                  <a:lnTo>
                    <a:pt x="22" y="194"/>
                  </a:lnTo>
                  <a:lnTo>
                    <a:pt x="24" y="192"/>
                  </a:lnTo>
                  <a:lnTo>
                    <a:pt x="28" y="192"/>
                  </a:lnTo>
                  <a:lnTo>
                    <a:pt x="32" y="192"/>
                  </a:lnTo>
                  <a:lnTo>
                    <a:pt x="32" y="196"/>
                  </a:lnTo>
                  <a:lnTo>
                    <a:pt x="34" y="198"/>
                  </a:lnTo>
                  <a:lnTo>
                    <a:pt x="38" y="198"/>
                  </a:lnTo>
                  <a:lnTo>
                    <a:pt x="44" y="198"/>
                  </a:lnTo>
                  <a:lnTo>
                    <a:pt x="48" y="194"/>
                  </a:lnTo>
                  <a:lnTo>
                    <a:pt x="52" y="188"/>
                  </a:lnTo>
                  <a:lnTo>
                    <a:pt x="56" y="180"/>
                  </a:lnTo>
                  <a:lnTo>
                    <a:pt x="60" y="166"/>
                  </a:lnTo>
                  <a:lnTo>
                    <a:pt x="60" y="152"/>
                  </a:lnTo>
                  <a:lnTo>
                    <a:pt x="64" y="150"/>
                  </a:lnTo>
                  <a:lnTo>
                    <a:pt x="68" y="146"/>
                  </a:lnTo>
                  <a:lnTo>
                    <a:pt x="70" y="134"/>
                  </a:lnTo>
                  <a:lnTo>
                    <a:pt x="74" y="130"/>
                  </a:lnTo>
                  <a:lnTo>
                    <a:pt x="78" y="126"/>
                  </a:lnTo>
                  <a:lnTo>
                    <a:pt x="82" y="124"/>
                  </a:lnTo>
                  <a:lnTo>
                    <a:pt x="86" y="120"/>
                  </a:lnTo>
                  <a:lnTo>
                    <a:pt x="88" y="116"/>
                  </a:lnTo>
                  <a:lnTo>
                    <a:pt x="86" y="112"/>
                  </a:lnTo>
                  <a:lnTo>
                    <a:pt x="86" y="108"/>
                  </a:lnTo>
                  <a:lnTo>
                    <a:pt x="86" y="104"/>
                  </a:lnTo>
                  <a:lnTo>
                    <a:pt x="98" y="72"/>
                  </a:lnTo>
                  <a:lnTo>
                    <a:pt x="102" y="58"/>
                  </a:lnTo>
                  <a:lnTo>
                    <a:pt x="104" y="46"/>
                  </a:lnTo>
                  <a:lnTo>
                    <a:pt x="102" y="42"/>
                  </a:lnTo>
                  <a:lnTo>
                    <a:pt x="102" y="40"/>
                  </a:lnTo>
                  <a:lnTo>
                    <a:pt x="100" y="38"/>
                  </a:lnTo>
                  <a:lnTo>
                    <a:pt x="100" y="36"/>
                  </a:lnTo>
                  <a:lnTo>
                    <a:pt x="102" y="26"/>
                  </a:lnTo>
                  <a:lnTo>
                    <a:pt x="104" y="16"/>
                  </a:lnTo>
                  <a:lnTo>
                    <a:pt x="106" y="12"/>
                  </a:lnTo>
                  <a:lnTo>
                    <a:pt x="110" y="10"/>
                  </a:lnTo>
                  <a:lnTo>
                    <a:pt x="114" y="6"/>
                  </a:lnTo>
                  <a:lnTo>
                    <a:pt x="118" y="6"/>
                  </a:lnTo>
                  <a:lnTo>
                    <a:pt x="124" y="6"/>
                  </a:lnTo>
                  <a:lnTo>
                    <a:pt x="130" y="8"/>
                  </a:lnTo>
                  <a:lnTo>
                    <a:pt x="143" y="14"/>
                  </a:lnTo>
                  <a:lnTo>
                    <a:pt x="155" y="20"/>
                  </a:lnTo>
                  <a:lnTo>
                    <a:pt x="163" y="22"/>
                  </a:lnTo>
                  <a:lnTo>
                    <a:pt x="171" y="22"/>
                  </a:lnTo>
                  <a:lnTo>
                    <a:pt x="173" y="22"/>
                  </a:lnTo>
                  <a:lnTo>
                    <a:pt x="175" y="18"/>
                  </a:lnTo>
                  <a:lnTo>
                    <a:pt x="177" y="14"/>
                  </a:lnTo>
                  <a:lnTo>
                    <a:pt x="179" y="12"/>
                  </a:lnTo>
                  <a:lnTo>
                    <a:pt x="183" y="14"/>
                  </a:lnTo>
                  <a:lnTo>
                    <a:pt x="185" y="14"/>
                  </a:lnTo>
                  <a:lnTo>
                    <a:pt x="191" y="12"/>
                  </a:lnTo>
                  <a:lnTo>
                    <a:pt x="195" y="10"/>
                  </a:lnTo>
                  <a:lnTo>
                    <a:pt x="201" y="8"/>
                  </a:lnTo>
                  <a:lnTo>
                    <a:pt x="207" y="8"/>
                  </a:lnTo>
                  <a:lnTo>
                    <a:pt x="219" y="8"/>
                  </a:lnTo>
                  <a:lnTo>
                    <a:pt x="221" y="2"/>
                  </a:lnTo>
                  <a:lnTo>
                    <a:pt x="225" y="0"/>
                  </a:lnTo>
                  <a:lnTo>
                    <a:pt x="233" y="2"/>
                  </a:lnTo>
                  <a:lnTo>
                    <a:pt x="241" y="4"/>
                  </a:lnTo>
                  <a:lnTo>
                    <a:pt x="255" y="4"/>
                  </a:lnTo>
                  <a:lnTo>
                    <a:pt x="265" y="12"/>
                  </a:lnTo>
                  <a:lnTo>
                    <a:pt x="271" y="16"/>
                  </a:lnTo>
                  <a:lnTo>
                    <a:pt x="279" y="20"/>
                  </a:lnTo>
                  <a:lnTo>
                    <a:pt x="279" y="16"/>
                  </a:lnTo>
                  <a:lnTo>
                    <a:pt x="283" y="16"/>
                  </a:lnTo>
                  <a:lnTo>
                    <a:pt x="287" y="20"/>
                  </a:lnTo>
                  <a:lnTo>
                    <a:pt x="293" y="16"/>
                  </a:lnTo>
                  <a:lnTo>
                    <a:pt x="301" y="16"/>
                  </a:lnTo>
                  <a:lnTo>
                    <a:pt x="303" y="20"/>
                  </a:lnTo>
                  <a:lnTo>
                    <a:pt x="305" y="26"/>
                  </a:lnTo>
                  <a:lnTo>
                    <a:pt x="315" y="34"/>
                  </a:lnTo>
                  <a:lnTo>
                    <a:pt x="317" y="46"/>
                  </a:lnTo>
                  <a:lnTo>
                    <a:pt x="317" y="54"/>
                  </a:lnTo>
                  <a:lnTo>
                    <a:pt x="321" y="58"/>
                  </a:lnTo>
                  <a:lnTo>
                    <a:pt x="321" y="68"/>
                  </a:lnTo>
                  <a:lnTo>
                    <a:pt x="313" y="76"/>
                  </a:lnTo>
                  <a:lnTo>
                    <a:pt x="307" y="86"/>
                  </a:lnTo>
                  <a:lnTo>
                    <a:pt x="301" y="98"/>
                  </a:lnTo>
                  <a:lnTo>
                    <a:pt x="295" y="110"/>
                  </a:lnTo>
                  <a:lnTo>
                    <a:pt x="295" y="132"/>
                  </a:lnTo>
                  <a:lnTo>
                    <a:pt x="291" y="136"/>
                  </a:lnTo>
                  <a:lnTo>
                    <a:pt x="287" y="142"/>
                  </a:lnTo>
                  <a:lnTo>
                    <a:pt x="285" y="148"/>
                  </a:lnTo>
                  <a:lnTo>
                    <a:pt x="285" y="158"/>
                  </a:lnTo>
                  <a:lnTo>
                    <a:pt x="287" y="162"/>
                  </a:lnTo>
                  <a:lnTo>
                    <a:pt x="291" y="164"/>
                  </a:lnTo>
                  <a:lnTo>
                    <a:pt x="291" y="168"/>
                  </a:lnTo>
                  <a:lnTo>
                    <a:pt x="289" y="172"/>
                  </a:lnTo>
                  <a:lnTo>
                    <a:pt x="289" y="176"/>
                  </a:lnTo>
                  <a:lnTo>
                    <a:pt x="289" y="180"/>
                  </a:lnTo>
                  <a:lnTo>
                    <a:pt x="291" y="186"/>
                  </a:lnTo>
                  <a:lnTo>
                    <a:pt x="295" y="194"/>
                  </a:lnTo>
                  <a:lnTo>
                    <a:pt x="291" y="200"/>
                  </a:lnTo>
                  <a:lnTo>
                    <a:pt x="291" y="206"/>
                  </a:lnTo>
                  <a:lnTo>
                    <a:pt x="291" y="210"/>
                  </a:lnTo>
                  <a:lnTo>
                    <a:pt x="293" y="212"/>
                  </a:lnTo>
                  <a:lnTo>
                    <a:pt x="295" y="216"/>
                  </a:lnTo>
                  <a:lnTo>
                    <a:pt x="293" y="220"/>
                  </a:lnTo>
                  <a:lnTo>
                    <a:pt x="293" y="222"/>
                  </a:lnTo>
                  <a:lnTo>
                    <a:pt x="293" y="230"/>
                  </a:lnTo>
                  <a:lnTo>
                    <a:pt x="299" y="234"/>
                  </a:lnTo>
                  <a:lnTo>
                    <a:pt x="303" y="240"/>
                  </a:lnTo>
                  <a:lnTo>
                    <a:pt x="309" y="244"/>
                  </a:lnTo>
                  <a:lnTo>
                    <a:pt x="309" y="250"/>
                  </a:lnTo>
                  <a:lnTo>
                    <a:pt x="311" y="258"/>
                  </a:lnTo>
                  <a:lnTo>
                    <a:pt x="313" y="266"/>
                  </a:lnTo>
                  <a:lnTo>
                    <a:pt x="315" y="268"/>
                  </a:lnTo>
                  <a:lnTo>
                    <a:pt x="317" y="270"/>
                  </a:lnTo>
                  <a:lnTo>
                    <a:pt x="315" y="266"/>
                  </a:lnTo>
                  <a:close/>
                </a:path>
              </a:pathLst>
            </a:custGeom>
            <a:solidFill>
              <a:srgbClr val="C0C0C0"/>
            </a:solidFill>
            <a:ln w="12700">
              <a:solidFill>
                <a:schemeClr val="bg1"/>
              </a:solidFill>
              <a:round/>
              <a:headEnd/>
              <a:tailEnd/>
            </a:ln>
          </p:spPr>
          <p:txBody>
            <a:bodyPr/>
            <a:lstStyle/>
            <a:p>
              <a:endParaRPr lang="en-GB"/>
            </a:p>
          </p:txBody>
        </p:sp>
        <p:sp>
          <p:nvSpPr>
            <p:cNvPr id="55677" name="Freeform 94"/>
            <p:cNvSpPr>
              <a:spLocks/>
            </p:cNvSpPr>
            <p:nvPr/>
          </p:nvSpPr>
          <p:spPr bwMode="auto">
            <a:xfrm>
              <a:off x="3042" y="2633"/>
              <a:ext cx="186" cy="320"/>
            </a:xfrm>
            <a:custGeom>
              <a:avLst/>
              <a:gdLst>
                <a:gd name="T0" fmla="*/ 2147482431 w 186"/>
                <a:gd name="T1" fmla="*/ 2147482317 h 320"/>
                <a:gd name="T2" fmla="*/ 2147482431 w 186"/>
                <a:gd name="T3" fmla="*/ 2147482317 h 320"/>
                <a:gd name="T4" fmla="*/ 2147482431 w 186"/>
                <a:gd name="T5" fmla="*/ 2147482317 h 320"/>
                <a:gd name="T6" fmla="*/ 2147482431 w 186"/>
                <a:gd name="T7" fmla="*/ 2147482317 h 320"/>
                <a:gd name="T8" fmla="*/ 2147482431 w 186"/>
                <a:gd name="T9" fmla="*/ 2147482317 h 320"/>
                <a:gd name="T10" fmla="*/ 2147482431 w 186"/>
                <a:gd name="T11" fmla="*/ 2147482317 h 320"/>
                <a:gd name="T12" fmla="*/ 2147482431 w 186"/>
                <a:gd name="T13" fmla="*/ 2147482317 h 320"/>
                <a:gd name="T14" fmla="*/ 2147482431 w 186"/>
                <a:gd name="T15" fmla="*/ 2147482317 h 320"/>
                <a:gd name="T16" fmla="*/ 2147482431 w 186"/>
                <a:gd name="T17" fmla="*/ 2147482317 h 320"/>
                <a:gd name="T18" fmla="*/ 2147482431 w 186"/>
                <a:gd name="T19" fmla="*/ 2147482317 h 320"/>
                <a:gd name="T20" fmla="*/ 2147482431 w 186"/>
                <a:gd name="T21" fmla="*/ 2147482317 h 320"/>
                <a:gd name="T22" fmla="*/ 2147482431 w 186"/>
                <a:gd name="T23" fmla="*/ 2147482317 h 320"/>
                <a:gd name="T24" fmla="*/ 2147482431 w 186"/>
                <a:gd name="T25" fmla="*/ 2147482317 h 320"/>
                <a:gd name="T26" fmla="*/ 2147482431 w 186"/>
                <a:gd name="T27" fmla="*/ 2147482317 h 320"/>
                <a:gd name="T28" fmla="*/ 2147482431 w 186"/>
                <a:gd name="T29" fmla="*/ 2147482317 h 320"/>
                <a:gd name="T30" fmla="*/ 2147482431 w 186"/>
                <a:gd name="T31" fmla="*/ 2147482317 h 320"/>
                <a:gd name="T32" fmla="*/ 2147482431 w 186"/>
                <a:gd name="T33" fmla="*/ 2147482317 h 320"/>
                <a:gd name="T34" fmla="*/ 2147482431 w 186"/>
                <a:gd name="T35" fmla="*/ 2147482317 h 320"/>
                <a:gd name="T36" fmla="*/ 2147482431 w 186"/>
                <a:gd name="T37" fmla="*/ 2147482317 h 320"/>
                <a:gd name="T38" fmla="*/ 2147482431 w 186"/>
                <a:gd name="T39" fmla="*/ 2147482317 h 320"/>
                <a:gd name="T40" fmla="*/ 2147482431 w 186"/>
                <a:gd name="T41" fmla="*/ 2147482317 h 320"/>
                <a:gd name="T42" fmla="*/ 2147482431 w 186"/>
                <a:gd name="T43" fmla="*/ 2147482317 h 320"/>
                <a:gd name="T44" fmla="*/ 2147482431 w 186"/>
                <a:gd name="T45" fmla="*/ 2147482317 h 320"/>
                <a:gd name="T46" fmla="*/ 2147482431 w 186"/>
                <a:gd name="T47" fmla="*/ 2147482317 h 320"/>
                <a:gd name="T48" fmla="*/ 2147482431 w 186"/>
                <a:gd name="T49" fmla="*/ 2147482317 h 320"/>
                <a:gd name="T50" fmla="*/ 2147482431 w 186"/>
                <a:gd name="T51" fmla="*/ 2147482317 h 320"/>
                <a:gd name="T52" fmla="*/ 2147482431 w 186"/>
                <a:gd name="T53" fmla="*/ 2147482317 h 320"/>
                <a:gd name="T54" fmla="*/ 2147482431 w 186"/>
                <a:gd name="T55" fmla="*/ 2147482317 h 320"/>
                <a:gd name="T56" fmla="*/ 2147482431 w 186"/>
                <a:gd name="T57" fmla="*/ 2147482317 h 320"/>
                <a:gd name="T58" fmla="*/ 2147482431 w 186"/>
                <a:gd name="T59" fmla="*/ 2147482317 h 320"/>
                <a:gd name="T60" fmla="*/ 2147482431 w 186"/>
                <a:gd name="T61" fmla="*/ 2147482317 h 320"/>
                <a:gd name="T62" fmla="*/ 2147482431 w 186"/>
                <a:gd name="T63" fmla="*/ 2147482317 h 320"/>
                <a:gd name="T64" fmla="*/ 2147482431 w 186"/>
                <a:gd name="T65" fmla="*/ 2147482317 h 320"/>
                <a:gd name="T66" fmla="*/ 2147482431 w 186"/>
                <a:gd name="T67" fmla="*/ 2147482317 h 320"/>
                <a:gd name="T68" fmla="*/ 2147482431 w 186"/>
                <a:gd name="T69" fmla="*/ 2147482317 h 320"/>
                <a:gd name="T70" fmla="*/ 2147482431 w 186"/>
                <a:gd name="T71" fmla="*/ 2147482317 h 320"/>
                <a:gd name="T72" fmla="*/ 2147482431 w 186"/>
                <a:gd name="T73" fmla="*/ 2147482317 h 320"/>
                <a:gd name="T74" fmla="*/ 2147482431 w 186"/>
                <a:gd name="T75" fmla="*/ 2147482317 h 320"/>
                <a:gd name="T76" fmla="*/ 2147482431 w 186"/>
                <a:gd name="T77" fmla="*/ 2147482317 h 320"/>
                <a:gd name="T78" fmla="*/ 2147482431 w 186"/>
                <a:gd name="T79" fmla="*/ 2147482317 h 320"/>
                <a:gd name="T80" fmla="*/ 2147482431 w 186"/>
                <a:gd name="T81" fmla="*/ 2147482317 h 320"/>
                <a:gd name="T82" fmla="*/ 2147482431 w 186"/>
                <a:gd name="T83" fmla="*/ 2147482317 h 320"/>
                <a:gd name="T84" fmla="*/ 2147482431 w 186"/>
                <a:gd name="T85" fmla="*/ 2147482317 h 320"/>
                <a:gd name="T86" fmla="*/ 2147482431 w 186"/>
                <a:gd name="T87" fmla="*/ 2147482317 h 320"/>
                <a:gd name="T88" fmla="*/ 0 w 186"/>
                <a:gd name="T89" fmla="*/ 2147482317 h 320"/>
                <a:gd name="T90" fmla="*/ 2147482431 w 186"/>
                <a:gd name="T91" fmla="*/ 2147482317 h 320"/>
                <a:gd name="T92" fmla="*/ 2147482431 w 186"/>
                <a:gd name="T93" fmla="*/ 2147482317 h 320"/>
                <a:gd name="T94" fmla="*/ 2147482431 w 186"/>
                <a:gd name="T95" fmla="*/ 2147482317 h 320"/>
                <a:gd name="T96" fmla="*/ 2147482431 w 186"/>
                <a:gd name="T97" fmla="*/ 2147482317 h 320"/>
                <a:gd name="T98" fmla="*/ 2147482431 w 186"/>
                <a:gd name="T99" fmla="*/ 2147482317 h 320"/>
                <a:gd name="T100" fmla="*/ 2147482431 w 186"/>
                <a:gd name="T101" fmla="*/ 2147482317 h 320"/>
                <a:gd name="T102" fmla="*/ 2147482431 w 186"/>
                <a:gd name="T103" fmla="*/ 2147482317 h 320"/>
                <a:gd name="T104" fmla="*/ 2147482431 w 186"/>
                <a:gd name="T105" fmla="*/ 2147482317 h 320"/>
                <a:gd name="T106" fmla="*/ 2147482431 w 186"/>
                <a:gd name="T107" fmla="*/ 2147482317 h 320"/>
                <a:gd name="T108" fmla="*/ 2147482431 w 186"/>
                <a:gd name="T109" fmla="*/ 2147482317 h 320"/>
                <a:gd name="T110" fmla="*/ 2147482431 w 186"/>
                <a:gd name="T111" fmla="*/ 2147482317 h 320"/>
                <a:gd name="T112" fmla="*/ 2147482431 w 186"/>
                <a:gd name="T113" fmla="*/ 2147482317 h 320"/>
                <a:gd name="T114" fmla="*/ 2147482431 w 186"/>
                <a:gd name="T115" fmla="*/ 2147482317 h 3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6"/>
                <a:gd name="T175" fmla="*/ 0 h 320"/>
                <a:gd name="T176" fmla="*/ 186 w 186"/>
                <a:gd name="T177" fmla="*/ 320 h 3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6" h="320">
                  <a:moveTo>
                    <a:pt x="32" y="320"/>
                  </a:moveTo>
                  <a:lnTo>
                    <a:pt x="34" y="310"/>
                  </a:lnTo>
                  <a:lnTo>
                    <a:pt x="34" y="304"/>
                  </a:lnTo>
                  <a:lnTo>
                    <a:pt x="36" y="296"/>
                  </a:lnTo>
                  <a:lnTo>
                    <a:pt x="40" y="290"/>
                  </a:lnTo>
                  <a:lnTo>
                    <a:pt x="46" y="288"/>
                  </a:lnTo>
                  <a:lnTo>
                    <a:pt x="54" y="284"/>
                  </a:lnTo>
                  <a:lnTo>
                    <a:pt x="70" y="278"/>
                  </a:lnTo>
                  <a:lnTo>
                    <a:pt x="76" y="274"/>
                  </a:lnTo>
                  <a:lnTo>
                    <a:pt x="80" y="268"/>
                  </a:lnTo>
                  <a:lnTo>
                    <a:pt x="84" y="250"/>
                  </a:lnTo>
                  <a:lnTo>
                    <a:pt x="84" y="234"/>
                  </a:lnTo>
                  <a:lnTo>
                    <a:pt x="84" y="226"/>
                  </a:lnTo>
                  <a:lnTo>
                    <a:pt x="82" y="220"/>
                  </a:lnTo>
                  <a:lnTo>
                    <a:pt x="78" y="212"/>
                  </a:lnTo>
                  <a:lnTo>
                    <a:pt x="78" y="208"/>
                  </a:lnTo>
                  <a:lnTo>
                    <a:pt x="78" y="200"/>
                  </a:lnTo>
                  <a:lnTo>
                    <a:pt x="74" y="196"/>
                  </a:lnTo>
                  <a:lnTo>
                    <a:pt x="74" y="192"/>
                  </a:lnTo>
                  <a:lnTo>
                    <a:pt x="74" y="186"/>
                  </a:lnTo>
                  <a:lnTo>
                    <a:pt x="76" y="182"/>
                  </a:lnTo>
                  <a:lnTo>
                    <a:pt x="82" y="174"/>
                  </a:lnTo>
                  <a:lnTo>
                    <a:pt x="92" y="168"/>
                  </a:lnTo>
                  <a:lnTo>
                    <a:pt x="100" y="164"/>
                  </a:lnTo>
                  <a:lnTo>
                    <a:pt x="106" y="160"/>
                  </a:lnTo>
                  <a:lnTo>
                    <a:pt x="110" y="152"/>
                  </a:lnTo>
                  <a:lnTo>
                    <a:pt x="116" y="144"/>
                  </a:lnTo>
                  <a:lnTo>
                    <a:pt x="120" y="138"/>
                  </a:lnTo>
                  <a:lnTo>
                    <a:pt x="140" y="126"/>
                  </a:lnTo>
                  <a:lnTo>
                    <a:pt x="160" y="116"/>
                  </a:lnTo>
                  <a:lnTo>
                    <a:pt x="168" y="108"/>
                  </a:lnTo>
                  <a:lnTo>
                    <a:pt x="174" y="102"/>
                  </a:lnTo>
                  <a:lnTo>
                    <a:pt x="180" y="92"/>
                  </a:lnTo>
                  <a:lnTo>
                    <a:pt x="180" y="82"/>
                  </a:lnTo>
                  <a:lnTo>
                    <a:pt x="180" y="72"/>
                  </a:lnTo>
                  <a:lnTo>
                    <a:pt x="182" y="60"/>
                  </a:lnTo>
                  <a:lnTo>
                    <a:pt x="182" y="54"/>
                  </a:lnTo>
                  <a:lnTo>
                    <a:pt x="186" y="52"/>
                  </a:lnTo>
                  <a:lnTo>
                    <a:pt x="184" y="24"/>
                  </a:lnTo>
                  <a:lnTo>
                    <a:pt x="184" y="12"/>
                  </a:lnTo>
                  <a:lnTo>
                    <a:pt x="186" y="0"/>
                  </a:lnTo>
                  <a:lnTo>
                    <a:pt x="178" y="2"/>
                  </a:lnTo>
                  <a:lnTo>
                    <a:pt x="170" y="4"/>
                  </a:lnTo>
                  <a:lnTo>
                    <a:pt x="164" y="8"/>
                  </a:lnTo>
                  <a:lnTo>
                    <a:pt x="154" y="12"/>
                  </a:lnTo>
                  <a:lnTo>
                    <a:pt x="140" y="16"/>
                  </a:lnTo>
                  <a:lnTo>
                    <a:pt x="134" y="18"/>
                  </a:lnTo>
                  <a:lnTo>
                    <a:pt x="132" y="20"/>
                  </a:lnTo>
                  <a:lnTo>
                    <a:pt x="130" y="22"/>
                  </a:lnTo>
                  <a:lnTo>
                    <a:pt x="126" y="22"/>
                  </a:lnTo>
                  <a:lnTo>
                    <a:pt x="122" y="22"/>
                  </a:lnTo>
                  <a:lnTo>
                    <a:pt x="120" y="20"/>
                  </a:lnTo>
                  <a:lnTo>
                    <a:pt x="116" y="20"/>
                  </a:lnTo>
                  <a:lnTo>
                    <a:pt x="114" y="22"/>
                  </a:lnTo>
                  <a:lnTo>
                    <a:pt x="112" y="24"/>
                  </a:lnTo>
                  <a:lnTo>
                    <a:pt x="108" y="24"/>
                  </a:lnTo>
                  <a:lnTo>
                    <a:pt x="80" y="22"/>
                  </a:lnTo>
                  <a:lnTo>
                    <a:pt x="76" y="30"/>
                  </a:lnTo>
                  <a:lnTo>
                    <a:pt x="74" y="40"/>
                  </a:lnTo>
                  <a:lnTo>
                    <a:pt x="76" y="46"/>
                  </a:lnTo>
                  <a:lnTo>
                    <a:pt x="78" y="52"/>
                  </a:lnTo>
                  <a:lnTo>
                    <a:pt x="86" y="62"/>
                  </a:lnTo>
                  <a:lnTo>
                    <a:pt x="94" y="74"/>
                  </a:lnTo>
                  <a:lnTo>
                    <a:pt x="98" y="80"/>
                  </a:lnTo>
                  <a:lnTo>
                    <a:pt x="98" y="86"/>
                  </a:lnTo>
                  <a:lnTo>
                    <a:pt x="98" y="96"/>
                  </a:lnTo>
                  <a:lnTo>
                    <a:pt x="96" y="102"/>
                  </a:lnTo>
                  <a:lnTo>
                    <a:pt x="94" y="108"/>
                  </a:lnTo>
                  <a:lnTo>
                    <a:pt x="92" y="110"/>
                  </a:lnTo>
                  <a:lnTo>
                    <a:pt x="88" y="114"/>
                  </a:lnTo>
                  <a:lnTo>
                    <a:pt x="86" y="116"/>
                  </a:lnTo>
                  <a:lnTo>
                    <a:pt x="84" y="118"/>
                  </a:lnTo>
                  <a:lnTo>
                    <a:pt x="84" y="128"/>
                  </a:lnTo>
                  <a:lnTo>
                    <a:pt x="82" y="124"/>
                  </a:lnTo>
                  <a:lnTo>
                    <a:pt x="76" y="120"/>
                  </a:lnTo>
                  <a:lnTo>
                    <a:pt x="72" y="116"/>
                  </a:lnTo>
                  <a:lnTo>
                    <a:pt x="70" y="108"/>
                  </a:lnTo>
                  <a:lnTo>
                    <a:pt x="72" y="98"/>
                  </a:lnTo>
                  <a:lnTo>
                    <a:pt x="74" y="90"/>
                  </a:lnTo>
                  <a:lnTo>
                    <a:pt x="74" y="78"/>
                  </a:lnTo>
                  <a:lnTo>
                    <a:pt x="66" y="78"/>
                  </a:lnTo>
                  <a:lnTo>
                    <a:pt x="60" y="78"/>
                  </a:lnTo>
                  <a:lnTo>
                    <a:pt x="56" y="76"/>
                  </a:lnTo>
                  <a:lnTo>
                    <a:pt x="54" y="70"/>
                  </a:lnTo>
                  <a:lnTo>
                    <a:pt x="46" y="70"/>
                  </a:lnTo>
                  <a:lnTo>
                    <a:pt x="36" y="76"/>
                  </a:lnTo>
                  <a:lnTo>
                    <a:pt x="24" y="78"/>
                  </a:lnTo>
                  <a:lnTo>
                    <a:pt x="12" y="82"/>
                  </a:lnTo>
                  <a:lnTo>
                    <a:pt x="6" y="86"/>
                  </a:lnTo>
                  <a:lnTo>
                    <a:pt x="0" y="90"/>
                  </a:lnTo>
                  <a:lnTo>
                    <a:pt x="2" y="106"/>
                  </a:lnTo>
                  <a:lnTo>
                    <a:pt x="18" y="110"/>
                  </a:lnTo>
                  <a:lnTo>
                    <a:pt x="32" y="114"/>
                  </a:lnTo>
                  <a:lnTo>
                    <a:pt x="38" y="118"/>
                  </a:lnTo>
                  <a:lnTo>
                    <a:pt x="42" y="124"/>
                  </a:lnTo>
                  <a:lnTo>
                    <a:pt x="46" y="130"/>
                  </a:lnTo>
                  <a:lnTo>
                    <a:pt x="46" y="138"/>
                  </a:lnTo>
                  <a:lnTo>
                    <a:pt x="46" y="146"/>
                  </a:lnTo>
                  <a:lnTo>
                    <a:pt x="44" y="154"/>
                  </a:lnTo>
                  <a:lnTo>
                    <a:pt x="42" y="160"/>
                  </a:lnTo>
                  <a:lnTo>
                    <a:pt x="42" y="170"/>
                  </a:lnTo>
                  <a:lnTo>
                    <a:pt x="42" y="182"/>
                  </a:lnTo>
                  <a:lnTo>
                    <a:pt x="40" y="192"/>
                  </a:lnTo>
                  <a:lnTo>
                    <a:pt x="38" y="202"/>
                  </a:lnTo>
                  <a:lnTo>
                    <a:pt x="32" y="212"/>
                  </a:lnTo>
                  <a:lnTo>
                    <a:pt x="20" y="224"/>
                  </a:lnTo>
                  <a:lnTo>
                    <a:pt x="14" y="234"/>
                  </a:lnTo>
                  <a:lnTo>
                    <a:pt x="14" y="244"/>
                  </a:lnTo>
                  <a:lnTo>
                    <a:pt x="18" y="252"/>
                  </a:lnTo>
                  <a:lnTo>
                    <a:pt x="22" y="260"/>
                  </a:lnTo>
                  <a:lnTo>
                    <a:pt x="24" y="270"/>
                  </a:lnTo>
                  <a:lnTo>
                    <a:pt x="22" y="278"/>
                  </a:lnTo>
                  <a:lnTo>
                    <a:pt x="20" y="284"/>
                  </a:lnTo>
                  <a:lnTo>
                    <a:pt x="20" y="320"/>
                  </a:lnTo>
                  <a:lnTo>
                    <a:pt x="30" y="320"/>
                  </a:lnTo>
                  <a:lnTo>
                    <a:pt x="32" y="320"/>
                  </a:lnTo>
                  <a:close/>
                </a:path>
              </a:pathLst>
            </a:custGeom>
            <a:solidFill>
              <a:srgbClr val="C0C0C0"/>
            </a:solidFill>
            <a:ln w="12700">
              <a:solidFill>
                <a:schemeClr val="bg1"/>
              </a:solidFill>
              <a:round/>
              <a:headEnd/>
              <a:tailEnd/>
            </a:ln>
          </p:spPr>
          <p:txBody>
            <a:bodyPr/>
            <a:lstStyle/>
            <a:p>
              <a:endParaRPr lang="en-GB"/>
            </a:p>
          </p:txBody>
        </p:sp>
        <p:sp>
          <p:nvSpPr>
            <p:cNvPr id="55678" name="Freeform 95"/>
            <p:cNvSpPr>
              <a:spLocks/>
            </p:cNvSpPr>
            <p:nvPr/>
          </p:nvSpPr>
          <p:spPr bwMode="auto">
            <a:xfrm>
              <a:off x="2802" y="2859"/>
              <a:ext cx="274" cy="252"/>
            </a:xfrm>
            <a:custGeom>
              <a:avLst/>
              <a:gdLst>
                <a:gd name="T0" fmla="*/ 2063127977 w 275"/>
                <a:gd name="T1" fmla="*/ 2147482616 h 252"/>
                <a:gd name="T2" fmla="*/ 2063127977 w 275"/>
                <a:gd name="T3" fmla="*/ 2147482616 h 252"/>
                <a:gd name="T4" fmla="*/ 2063127977 w 275"/>
                <a:gd name="T5" fmla="*/ 2147482616 h 252"/>
                <a:gd name="T6" fmla="*/ 2063127977 w 275"/>
                <a:gd name="T7" fmla="*/ 2147482616 h 252"/>
                <a:gd name="T8" fmla="*/ 2063127977 w 275"/>
                <a:gd name="T9" fmla="*/ 2147482616 h 252"/>
                <a:gd name="T10" fmla="*/ 2063127977 w 275"/>
                <a:gd name="T11" fmla="*/ 2147482616 h 252"/>
                <a:gd name="T12" fmla="*/ 2063127977 w 275"/>
                <a:gd name="T13" fmla="*/ 2147482616 h 252"/>
                <a:gd name="T14" fmla="*/ 2063127977 w 275"/>
                <a:gd name="T15" fmla="*/ 2147482616 h 252"/>
                <a:gd name="T16" fmla="*/ 2063127977 w 275"/>
                <a:gd name="T17" fmla="*/ 2147482616 h 252"/>
                <a:gd name="T18" fmla="*/ 2063127977 w 275"/>
                <a:gd name="T19" fmla="*/ 2147482616 h 252"/>
                <a:gd name="T20" fmla="*/ 2063127977 w 275"/>
                <a:gd name="T21" fmla="*/ 2147482616 h 252"/>
                <a:gd name="T22" fmla="*/ 2063127977 w 275"/>
                <a:gd name="T23" fmla="*/ 2147482616 h 252"/>
                <a:gd name="T24" fmla="*/ 2063127977 w 275"/>
                <a:gd name="T25" fmla="*/ 2147482616 h 252"/>
                <a:gd name="T26" fmla="*/ 2063127977 w 275"/>
                <a:gd name="T27" fmla="*/ 2147482616 h 252"/>
                <a:gd name="T28" fmla="*/ 2063127977 w 275"/>
                <a:gd name="T29" fmla="*/ 2147482616 h 252"/>
                <a:gd name="T30" fmla="*/ 2063127977 w 275"/>
                <a:gd name="T31" fmla="*/ 2147482616 h 252"/>
                <a:gd name="T32" fmla="*/ 2063127977 w 275"/>
                <a:gd name="T33" fmla="*/ 2147482616 h 252"/>
                <a:gd name="T34" fmla="*/ 2063127977 w 275"/>
                <a:gd name="T35" fmla="*/ 2147482616 h 252"/>
                <a:gd name="T36" fmla="*/ 2063127977 w 275"/>
                <a:gd name="T37" fmla="*/ 2147482616 h 252"/>
                <a:gd name="T38" fmla="*/ 2063127977 w 275"/>
                <a:gd name="T39" fmla="*/ 2147482616 h 252"/>
                <a:gd name="T40" fmla="*/ 2063127977 w 275"/>
                <a:gd name="T41" fmla="*/ 2147482616 h 252"/>
                <a:gd name="T42" fmla="*/ 2063127977 w 275"/>
                <a:gd name="T43" fmla="*/ 2147482616 h 252"/>
                <a:gd name="T44" fmla="*/ 0 w 275"/>
                <a:gd name="T45" fmla="*/ 2147482616 h 252"/>
                <a:gd name="T46" fmla="*/ 2063127977 w 275"/>
                <a:gd name="T47" fmla="*/ 2147482616 h 252"/>
                <a:gd name="T48" fmla="*/ 2063127977 w 275"/>
                <a:gd name="T49" fmla="*/ 2147482616 h 252"/>
                <a:gd name="T50" fmla="*/ 2063127977 w 275"/>
                <a:gd name="T51" fmla="*/ 2147482616 h 252"/>
                <a:gd name="T52" fmla="*/ 2063127977 w 275"/>
                <a:gd name="T53" fmla="*/ 2147482616 h 252"/>
                <a:gd name="T54" fmla="*/ 2063127977 w 275"/>
                <a:gd name="T55" fmla="*/ 2147482616 h 252"/>
                <a:gd name="T56" fmla="*/ 2063127977 w 275"/>
                <a:gd name="T57" fmla="*/ 2147482616 h 252"/>
                <a:gd name="T58" fmla="*/ 2063127977 w 275"/>
                <a:gd name="T59" fmla="*/ 2147482616 h 252"/>
                <a:gd name="T60" fmla="*/ 2063127977 w 275"/>
                <a:gd name="T61" fmla="*/ 2147482616 h 252"/>
                <a:gd name="T62" fmla="*/ 2063127977 w 275"/>
                <a:gd name="T63" fmla="*/ 2147482616 h 252"/>
                <a:gd name="T64" fmla="*/ 2063127977 w 275"/>
                <a:gd name="T65" fmla="*/ 2147482616 h 252"/>
                <a:gd name="T66" fmla="*/ 2063127977 w 275"/>
                <a:gd name="T67" fmla="*/ 2147482616 h 252"/>
                <a:gd name="T68" fmla="*/ 2063127977 w 275"/>
                <a:gd name="T69" fmla="*/ 2147482616 h 252"/>
                <a:gd name="T70" fmla="*/ 2063127977 w 275"/>
                <a:gd name="T71" fmla="*/ 2147482616 h 252"/>
                <a:gd name="T72" fmla="*/ 2063127977 w 275"/>
                <a:gd name="T73" fmla="*/ 2147482616 h 252"/>
                <a:gd name="T74" fmla="*/ 2063127977 w 275"/>
                <a:gd name="T75" fmla="*/ 2147482616 h 252"/>
                <a:gd name="T76" fmla="*/ 2063127977 w 275"/>
                <a:gd name="T77" fmla="*/ 2147482616 h 252"/>
                <a:gd name="T78" fmla="*/ 2063127977 w 275"/>
                <a:gd name="T79" fmla="*/ 2147482616 h 252"/>
                <a:gd name="T80" fmla="*/ 2063127977 w 275"/>
                <a:gd name="T81" fmla="*/ 2147482616 h 252"/>
                <a:gd name="T82" fmla="*/ 2063127977 w 275"/>
                <a:gd name="T83" fmla="*/ 2147482616 h 252"/>
                <a:gd name="T84" fmla="*/ 2063127977 w 275"/>
                <a:gd name="T85" fmla="*/ 2147482616 h 252"/>
                <a:gd name="T86" fmla="*/ 2063127977 w 275"/>
                <a:gd name="T87" fmla="*/ 2147482616 h 252"/>
                <a:gd name="T88" fmla="*/ 2063127977 w 275"/>
                <a:gd name="T89" fmla="*/ 2147482616 h 252"/>
                <a:gd name="T90" fmla="*/ 2063127977 w 275"/>
                <a:gd name="T91" fmla="*/ 2147482616 h 252"/>
                <a:gd name="T92" fmla="*/ 2063127977 w 275"/>
                <a:gd name="T93" fmla="*/ 2147482616 h 252"/>
                <a:gd name="T94" fmla="*/ 2063127977 w 275"/>
                <a:gd name="T95" fmla="*/ 2147482616 h 252"/>
                <a:gd name="T96" fmla="*/ 2063127977 w 275"/>
                <a:gd name="T97" fmla="*/ 2147482616 h 2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5"/>
                <a:gd name="T148" fmla="*/ 0 h 252"/>
                <a:gd name="T149" fmla="*/ 275 w 275"/>
                <a:gd name="T150" fmla="*/ 252 h 2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5" h="252">
                  <a:moveTo>
                    <a:pt x="273" y="94"/>
                  </a:moveTo>
                  <a:lnTo>
                    <a:pt x="271" y="100"/>
                  </a:lnTo>
                  <a:lnTo>
                    <a:pt x="273" y="106"/>
                  </a:lnTo>
                  <a:lnTo>
                    <a:pt x="275" y="108"/>
                  </a:lnTo>
                  <a:lnTo>
                    <a:pt x="275" y="112"/>
                  </a:lnTo>
                  <a:lnTo>
                    <a:pt x="275" y="116"/>
                  </a:lnTo>
                  <a:lnTo>
                    <a:pt x="273" y="122"/>
                  </a:lnTo>
                  <a:lnTo>
                    <a:pt x="267" y="128"/>
                  </a:lnTo>
                  <a:lnTo>
                    <a:pt x="253" y="136"/>
                  </a:lnTo>
                  <a:lnTo>
                    <a:pt x="243" y="146"/>
                  </a:lnTo>
                  <a:lnTo>
                    <a:pt x="235" y="158"/>
                  </a:lnTo>
                  <a:lnTo>
                    <a:pt x="221" y="182"/>
                  </a:lnTo>
                  <a:lnTo>
                    <a:pt x="205" y="202"/>
                  </a:lnTo>
                  <a:lnTo>
                    <a:pt x="195" y="212"/>
                  </a:lnTo>
                  <a:lnTo>
                    <a:pt x="185" y="220"/>
                  </a:lnTo>
                  <a:lnTo>
                    <a:pt x="175" y="222"/>
                  </a:lnTo>
                  <a:lnTo>
                    <a:pt x="167" y="224"/>
                  </a:lnTo>
                  <a:lnTo>
                    <a:pt x="157" y="228"/>
                  </a:lnTo>
                  <a:lnTo>
                    <a:pt x="147" y="232"/>
                  </a:lnTo>
                  <a:lnTo>
                    <a:pt x="141" y="236"/>
                  </a:lnTo>
                  <a:lnTo>
                    <a:pt x="135" y="238"/>
                  </a:lnTo>
                  <a:lnTo>
                    <a:pt x="121" y="238"/>
                  </a:lnTo>
                  <a:lnTo>
                    <a:pt x="105" y="236"/>
                  </a:lnTo>
                  <a:lnTo>
                    <a:pt x="89" y="236"/>
                  </a:lnTo>
                  <a:lnTo>
                    <a:pt x="87" y="240"/>
                  </a:lnTo>
                  <a:lnTo>
                    <a:pt x="83" y="244"/>
                  </a:lnTo>
                  <a:lnTo>
                    <a:pt x="72" y="244"/>
                  </a:lnTo>
                  <a:lnTo>
                    <a:pt x="62" y="244"/>
                  </a:lnTo>
                  <a:lnTo>
                    <a:pt x="54" y="248"/>
                  </a:lnTo>
                  <a:lnTo>
                    <a:pt x="48" y="252"/>
                  </a:lnTo>
                  <a:lnTo>
                    <a:pt x="30" y="236"/>
                  </a:lnTo>
                  <a:lnTo>
                    <a:pt x="22" y="226"/>
                  </a:lnTo>
                  <a:lnTo>
                    <a:pt x="20" y="220"/>
                  </a:lnTo>
                  <a:lnTo>
                    <a:pt x="22" y="216"/>
                  </a:lnTo>
                  <a:lnTo>
                    <a:pt x="22" y="214"/>
                  </a:lnTo>
                  <a:lnTo>
                    <a:pt x="22" y="216"/>
                  </a:lnTo>
                  <a:lnTo>
                    <a:pt x="24" y="208"/>
                  </a:lnTo>
                  <a:lnTo>
                    <a:pt x="26" y="198"/>
                  </a:lnTo>
                  <a:lnTo>
                    <a:pt x="24" y="192"/>
                  </a:lnTo>
                  <a:lnTo>
                    <a:pt x="20" y="186"/>
                  </a:lnTo>
                  <a:lnTo>
                    <a:pt x="16" y="182"/>
                  </a:lnTo>
                  <a:lnTo>
                    <a:pt x="16" y="178"/>
                  </a:lnTo>
                  <a:lnTo>
                    <a:pt x="14" y="162"/>
                  </a:lnTo>
                  <a:lnTo>
                    <a:pt x="10" y="150"/>
                  </a:lnTo>
                  <a:lnTo>
                    <a:pt x="6" y="142"/>
                  </a:lnTo>
                  <a:lnTo>
                    <a:pt x="0" y="132"/>
                  </a:lnTo>
                  <a:lnTo>
                    <a:pt x="4" y="126"/>
                  </a:lnTo>
                  <a:lnTo>
                    <a:pt x="6" y="122"/>
                  </a:lnTo>
                  <a:lnTo>
                    <a:pt x="10" y="122"/>
                  </a:lnTo>
                  <a:lnTo>
                    <a:pt x="14" y="130"/>
                  </a:lnTo>
                  <a:lnTo>
                    <a:pt x="20" y="134"/>
                  </a:lnTo>
                  <a:lnTo>
                    <a:pt x="26" y="136"/>
                  </a:lnTo>
                  <a:lnTo>
                    <a:pt x="34" y="136"/>
                  </a:lnTo>
                  <a:lnTo>
                    <a:pt x="44" y="136"/>
                  </a:lnTo>
                  <a:lnTo>
                    <a:pt x="50" y="132"/>
                  </a:lnTo>
                  <a:lnTo>
                    <a:pt x="54" y="128"/>
                  </a:lnTo>
                  <a:lnTo>
                    <a:pt x="60" y="124"/>
                  </a:lnTo>
                  <a:lnTo>
                    <a:pt x="60" y="58"/>
                  </a:lnTo>
                  <a:lnTo>
                    <a:pt x="64" y="60"/>
                  </a:lnTo>
                  <a:lnTo>
                    <a:pt x="72" y="70"/>
                  </a:lnTo>
                  <a:lnTo>
                    <a:pt x="74" y="74"/>
                  </a:lnTo>
                  <a:lnTo>
                    <a:pt x="74" y="80"/>
                  </a:lnTo>
                  <a:lnTo>
                    <a:pt x="72" y="88"/>
                  </a:lnTo>
                  <a:lnTo>
                    <a:pt x="70" y="96"/>
                  </a:lnTo>
                  <a:lnTo>
                    <a:pt x="89" y="96"/>
                  </a:lnTo>
                  <a:lnTo>
                    <a:pt x="97" y="90"/>
                  </a:lnTo>
                  <a:lnTo>
                    <a:pt x="105" y="78"/>
                  </a:lnTo>
                  <a:lnTo>
                    <a:pt x="113" y="68"/>
                  </a:lnTo>
                  <a:lnTo>
                    <a:pt x="119" y="64"/>
                  </a:lnTo>
                  <a:lnTo>
                    <a:pt x="125" y="66"/>
                  </a:lnTo>
                  <a:lnTo>
                    <a:pt x="131" y="70"/>
                  </a:lnTo>
                  <a:lnTo>
                    <a:pt x="135" y="74"/>
                  </a:lnTo>
                  <a:lnTo>
                    <a:pt x="141" y="76"/>
                  </a:lnTo>
                  <a:lnTo>
                    <a:pt x="149" y="74"/>
                  </a:lnTo>
                  <a:lnTo>
                    <a:pt x="153" y="70"/>
                  </a:lnTo>
                  <a:lnTo>
                    <a:pt x="157" y="64"/>
                  </a:lnTo>
                  <a:lnTo>
                    <a:pt x="159" y="58"/>
                  </a:lnTo>
                  <a:lnTo>
                    <a:pt x="163" y="54"/>
                  </a:lnTo>
                  <a:lnTo>
                    <a:pt x="165" y="52"/>
                  </a:lnTo>
                  <a:lnTo>
                    <a:pt x="169" y="50"/>
                  </a:lnTo>
                  <a:lnTo>
                    <a:pt x="173" y="48"/>
                  </a:lnTo>
                  <a:lnTo>
                    <a:pt x="185" y="34"/>
                  </a:lnTo>
                  <a:lnTo>
                    <a:pt x="197" y="20"/>
                  </a:lnTo>
                  <a:lnTo>
                    <a:pt x="203" y="12"/>
                  </a:lnTo>
                  <a:lnTo>
                    <a:pt x="209" y="6"/>
                  </a:lnTo>
                  <a:lnTo>
                    <a:pt x="217" y="2"/>
                  </a:lnTo>
                  <a:lnTo>
                    <a:pt x="225" y="0"/>
                  </a:lnTo>
                  <a:lnTo>
                    <a:pt x="233" y="2"/>
                  </a:lnTo>
                  <a:lnTo>
                    <a:pt x="239" y="4"/>
                  </a:lnTo>
                  <a:lnTo>
                    <a:pt x="245" y="6"/>
                  </a:lnTo>
                  <a:lnTo>
                    <a:pt x="255" y="8"/>
                  </a:lnTo>
                  <a:lnTo>
                    <a:pt x="255" y="18"/>
                  </a:lnTo>
                  <a:lnTo>
                    <a:pt x="259" y="26"/>
                  </a:lnTo>
                  <a:lnTo>
                    <a:pt x="263" y="34"/>
                  </a:lnTo>
                  <a:lnTo>
                    <a:pt x="265" y="44"/>
                  </a:lnTo>
                  <a:lnTo>
                    <a:pt x="263" y="52"/>
                  </a:lnTo>
                  <a:lnTo>
                    <a:pt x="261" y="58"/>
                  </a:lnTo>
                  <a:lnTo>
                    <a:pt x="261" y="94"/>
                  </a:lnTo>
                  <a:lnTo>
                    <a:pt x="273" y="94"/>
                  </a:lnTo>
                  <a:close/>
                </a:path>
              </a:pathLst>
            </a:custGeom>
            <a:solidFill>
              <a:srgbClr val="C0C0C0"/>
            </a:solidFill>
            <a:ln w="12700">
              <a:solidFill>
                <a:schemeClr val="bg1"/>
              </a:solidFill>
              <a:round/>
              <a:headEnd/>
              <a:tailEnd/>
            </a:ln>
          </p:spPr>
          <p:txBody>
            <a:bodyPr/>
            <a:lstStyle/>
            <a:p>
              <a:endParaRPr lang="en-GB"/>
            </a:p>
          </p:txBody>
        </p:sp>
        <p:sp>
          <p:nvSpPr>
            <p:cNvPr id="55679" name="Freeform 96"/>
            <p:cNvSpPr>
              <a:spLocks/>
            </p:cNvSpPr>
            <p:nvPr/>
          </p:nvSpPr>
          <p:spPr bwMode="auto">
            <a:xfrm>
              <a:off x="2960" y="2733"/>
              <a:ext cx="128" cy="134"/>
            </a:xfrm>
            <a:custGeom>
              <a:avLst/>
              <a:gdLst>
                <a:gd name="T0" fmla="*/ 2147482112 w 128"/>
                <a:gd name="T1" fmla="*/ 0 h 134"/>
                <a:gd name="T2" fmla="*/ 2147482112 w 128"/>
                <a:gd name="T3" fmla="*/ 2147482158 h 134"/>
                <a:gd name="T4" fmla="*/ 2147482112 w 128"/>
                <a:gd name="T5" fmla="*/ 2147482158 h 134"/>
                <a:gd name="T6" fmla="*/ 2147482112 w 128"/>
                <a:gd name="T7" fmla="*/ 2147482158 h 134"/>
                <a:gd name="T8" fmla="*/ 2147482112 w 128"/>
                <a:gd name="T9" fmla="*/ 2147482158 h 134"/>
                <a:gd name="T10" fmla="*/ 2147482112 w 128"/>
                <a:gd name="T11" fmla="*/ 2147482158 h 134"/>
                <a:gd name="T12" fmla="*/ 2147482112 w 128"/>
                <a:gd name="T13" fmla="*/ 2147482158 h 134"/>
                <a:gd name="T14" fmla="*/ 2147482112 w 128"/>
                <a:gd name="T15" fmla="*/ 2147482158 h 134"/>
                <a:gd name="T16" fmla="*/ 2147482112 w 128"/>
                <a:gd name="T17" fmla="*/ 2147482158 h 134"/>
                <a:gd name="T18" fmla="*/ 2147482112 w 128"/>
                <a:gd name="T19" fmla="*/ 2147482158 h 134"/>
                <a:gd name="T20" fmla="*/ 2147482112 w 128"/>
                <a:gd name="T21" fmla="*/ 2147482158 h 134"/>
                <a:gd name="T22" fmla="*/ 2147482112 w 128"/>
                <a:gd name="T23" fmla="*/ 2147482158 h 134"/>
                <a:gd name="T24" fmla="*/ 2147482112 w 128"/>
                <a:gd name="T25" fmla="*/ 2147482158 h 134"/>
                <a:gd name="T26" fmla="*/ 2147482112 w 128"/>
                <a:gd name="T27" fmla="*/ 2147482158 h 134"/>
                <a:gd name="T28" fmla="*/ 2147482112 w 128"/>
                <a:gd name="T29" fmla="*/ 2147482158 h 134"/>
                <a:gd name="T30" fmla="*/ 2147482112 w 128"/>
                <a:gd name="T31" fmla="*/ 2147482158 h 134"/>
                <a:gd name="T32" fmla="*/ 2147482112 w 128"/>
                <a:gd name="T33" fmla="*/ 2147482158 h 134"/>
                <a:gd name="T34" fmla="*/ 2147482112 w 128"/>
                <a:gd name="T35" fmla="*/ 2147482158 h 134"/>
                <a:gd name="T36" fmla="*/ 2147482112 w 128"/>
                <a:gd name="T37" fmla="*/ 2147482158 h 134"/>
                <a:gd name="T38" fmla="*/ 2147482112 w 128"/>
                <a:gd name="T39" fmla="*/ 2147482158 h 134"/>
                <a:gd name="T40" fmla="*/ 2147482112 w 128"/>
                <a:gd name="T41" fmla="*/ 2147482158 h 134"/>
                <a:gd name="T42" fmla="*/ 2147482112 w 128"/>
                <a:gd name="T43" fmla="*/ 2147482158 h 134"/>
                <a:gd name="T44" fmla="*/ 2147482112 w 128"/>
                <a:gd name="T45" fmla="*/ 2147482158 h 134"/>
                <a:gd name="T46" fmla="*/ 2147482112 w 128"/>
                <a:gd name="T47" fmla="*/ 2147482158 h 134"/>
                <a:gd name="T48" fmla="*/ 2147482112 w 128"/>
                <a:gd name="T49" fmla="*/ 2147482158 h 134"/>
                <a:gd name="T50" fmla="*/ 2147482112 w 128"/>
                <a:gd name="T51" fmla="*/ 2147482158 h 134"/>
                <a:gd name="T52" fmla="*/ 2147482112 w 128"/>
                <a:gd name="T53" fmla="*/ 2147482158 h 134"/>
                <a:gd name="T54" fmla="*/ 2147482112 w 128"/>
                <a:gd name="T55" fmla="*/ 2147482158 h 134"/>
                <a:gd name="T56" fmla="*/ 2147482112 w 128"/>
                <a:gd name="T57" fmla="*/ 2147482158 h 134"/>
                <a:gd name="T58" fmla="*/ 2147482112 w 128"/>
                <a:gd name="T59" fmla="*/ 2147482158 h 134"/>
                <a:gd name="T60" fmla="*/ 2147482112 w 128"/>
                <a:gd name="T61" fmla="*/ 2147482158 h 134"/>
                <a:gd name="T62" fmla="*/ 2147482112 w 128"/>
                <a:gd name="T63" fmla="*/ 2147482158 h 134"/>
                <a:gd name="T64" fmla="*/ 2147482112 w 128"/>
                <a:gd name="T65" fmla="*/ 2147482158 h 134"/>
                <a:gd name="T66" fmla="*/ 2147482112 w 128"/>
                <a:gd name="T67" fmla="*/ 2147482158 h 134"/>
                <a:gd name="T68" fmla="*/ 2147482112 w 128"/>
                <a:gd name="T69" fmla="*/ 2147482158 h 134"/>
                <a:gd name="T70" fmla="*/ 2147482112 w 128"/>
                <a:gd name="T71" fmla="*/ 2147482158 h 134"/>
                <a:gd name="T72" fmla="*/ 2147482112 w 128"/>
                <a:gd name="T73" fmla="*/ 2147482158 h 134"/>
                <a:gd name="T74" fmla="*/ 2147482112 w 128"/>
                <a:gd name="T75" fmla="*/ 2147482158 h 134"/>
                <a:gd name="T76" fmla="*/ 2147482112 w 128"/>
                <a:gd name="T77" fmla="*/ 2147482158 h 134"/>
                <a:gd name="T78" fmla="*/ 0 w 128"/>
                <a:gd name="T79" fmla="*/ 2147482158 h 134"/>
                <a:gd name="T80" fmla="*/ 0 w 128"/>
                <a:gd name="T81" fmla="*/ 2147482158 h 134"/>
                <a:gd name="T82" fmla="*/ 2147482112 w 128"/>
                <a:gd name="T83" fmla="*/ 2147482158 h 134"/>
                <a:gd name="T84" fmla="*/ 2147482112 w 128"/>
                <a:gd name="T85" fmla="*/ 2147482158 h 134"/>
                <a:gd name="T86" fmla="*/ 2147482112 w 128"/>
                <a:gd name="T87" fmla="*/ 2147482158 h 134"/>
                <a:gd name="T88" fmla="*/ 2147482112 w 128"/>
                <a:gd name="T89" fmla="*/ 2147482158 h 134"/>
                <a:gd name="T90" fmla="*/ 2147482112 w 128"/>
                <a:gd name="T91" fmla="*/ 2147482158 h 134"/>
                <a:gd name="T92" fmla="*/ 2147482112 w 128"/>
                <a:gd name="T93" fmla="*/ 2147482158 h 134"/>
                <a:gd name="T94" fmla="*/ 2147482112 w 128"/>
                <a:gd name="T95" fmla="*/ 2147482158 h 134"/>
                <a:gd name="T96" fmla="*/ 2147482112 w 128"/>
                <a:gd name="T97" fmla="*/ 2147482158 h 134"/>
                <a:gd name="T98" fmla="*/ 2147482112 w 128"/>
                <a:gd name="T99" fmla="*/ 2147482158 h 134"/>
                <a:gd name="T100" fmla="*/ 2147482112 w 128"/>
                <a:gd name="T101" fmla="*/ 2147482158 h 134"/>
                <a:gd name="T102" fmla="*/ 2147482112 w 128"/>
                <a:gd name="T103" fmla="*/ 2147482158 h 134"/>
                <a:gd name="T104" fmla="*/ 2147482112 w 128"/>
                <a:gd name="T105" fmla="*/ 2147482158 h 134"/>
                <a:gd name="T106" fmla="*/ 2147482112 w 128"/>
                <a:gd name="T107" fmla="*/ 0 h 134"/>
                <a:gd name="T108" fmla="*/ 2147482112 w 128"/>
                <a:gd name="T109" fmla="*/ 0 h 134"/>
                <a:gd name="T110" fmla="*/ 2147482112 w 128"/>
                <a:gd name="T111" fmla="*/ 0 h 1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8"/>
                <a:gd name="T169" fmla="*/ 0 h 134"/>
                <a:gd name="T170" fmla="*/ 128 w 128"/>
                <a:gd name="T171" fmla="*/ 134 h 13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8" h="134">
                  <a:moveTo>
                    <a:pt x="84" y="0"/>
                  </a:moveTo>
                  <a:lnTo>
                    <a:pt x="84" y="6"/>
                  </a:lnTo>
                  <a:lnTo>
                    <a:pt x="100" y="10"/>
                  </a:lnTo>
                  <a:lnTo>
                    <a:pt x="114" y="14"/>
                  </a:lnTo>
                  <a:lnTo>
                    <a:pt x="120" y="18"/>
                  </a:lnTo>
                  <a:lnTo>
                    <a:pt x="124" y="24"/>
                  </a:lnTo>
                  <a:lnTo>
                    <a:pt x="128" y="30"/>
                  </a:lnTo>
                  <a:lnTo>
                    <a:pt x="128" y="38"/>
                  </a:lnTo>
                  <a:lnTo>
                    <a:pt x="128" y="46"/>
                  </a:lnTo>
                  <a:lnTo>
                    <a:pt x="126" y="54"/>
                  </a:lnTo>
                  <a:lnTo>
                    <a:pt x="124" y="60"/>
                  </a:lnTo>
                  <a:lnTo>
                    <a:pt x="124" y="70"/>
                  </a:lnTo>
                  <a:lnTo>
                    <a:pt x="124" y="82"/>
                  </a:lnTo>
                  <a:lnTo>
                    <a:pt x="122" y="92"/>
                  </a:lnTo>
                  <a:lnTo>
                    <a:pt x="120" y="102"/>
                  </a:lnTo>
                  <a:lnTo>
                    <a:pt x="114" y="112"/>
                  </a:lnTo>
                  <a:lnTo>
                    <a:pt x="102" y="124"/>
                  </a:lnTo>
                  <a:lnTo>
                    <a:pt x="96" y="134"/>
                  </a:lnTo>
                  <a:lnTo>
                    <a:pt x="86" y="132"/>
                  </a:lnTo>
                  <a:lnTo>
                    <a:pt x="80" y="130"/>
                  </a:lnTo>
                  <a:lnTo>
                    <a:pt x="74" y="128"/>
                  </a:lnTo>
                  <a:lnTo>
                    <a:pt x="66" y="126"/>
                  </a:lnTo>
                  <a:lnTo>
                    <a:pt x="58" y="128"/>
                  </a:lnTo>
                  <a:lnTo>
                    <a:pt x="54" y="122"/>
                  </a:lnTo>
                  <a:lnTo>
                    <a:pt x="50" y="122"/>
                  </a:lnTo>
                  <a:lnTo>
                    <a:pt x="46" y="120"/>
                  </a:lnTo>
                  <a:lnTo>
                    <a:pt x="40" y="118"/>
                  </a:lnTo>
                  <a:lnTo>
                    <a:pt x="36" y="116"/>
                  </a:lnTo>
                  <a:lnTo>
                    <a:pt x="36" y="110"/>
                  </a:lnTo>
                  <a:lnTo>
                    <a:pt x="34" y="98"/>
                  </a:lnTo>
                  <a:lnTo>
                    <a:pt x="32" y="92"/>
                  </a:lnTo>
                  <a:lnTo>
                    <a:pt x="28" y="88"/>
                  </a:lnTo>
                  <a:lnTo>
                    <a:pt x="20" y="82"/>
                  </a:lnTo>
                  <a:lnTo>
                    <a:pt x="12" y="76"/>
                  </a:lnTo>
                  <a:lnTo>
                    <a:pt x="8" y="70"/>
                  </a:lnTo>
                  <a:lnTo>
                    <a:pt x="6" y="66"/>
                  </a:lnTo>
                  <a:lnTo>
                    <a:pt x="8" y="64"/>
                  </a:lnTo>
                  <a:lnTo>
                    <a:pt x="6" y="62"/>
                  </a:lnTo>
                  <a:lnTo>
                    <a:pt x="4" y="58"/>
                  </a:lnTo>
                  <a:lnTo>
                    <a:pt x="0" y="52"/>
                  </a:lnTo>
                  <a:lnTo>
                    <a:pt x="0" y="48"/>
                  </a:lnTo>
                  <a:lnTo>
                    <a:pt x="4" y="46"/>
                  </a:lnTo>
                  <a:lnTo>
                    <a:pt x="12" y="46"/>
                  </a:lnTo>
                  <a:lnTo>
                    <a:pt x="18" y="48"/>
                  </a:lnTo>
                  <a:lnTo>
                    <a:pt x="22" y="48"/>
                  </a:lnTo>
                  <a:lnTo>
                    <a:pt x="32" y="38"/>
                  </a:lnTo>
                  <a:lnTo>
                    <a:pt x="46" y="26"/>
                  </a:lnTo>
                  <a:lnTo>
                    <a:pt x="58" y="16"/>
                  </a:lnTo>
                  <a:lnTo>
                    <a:pt x="62" y="12"/>
                  </a:lnTo>
                  <a:lnTo>
                    <a:pt x="60" y="8"/>
                  </a:lnTo>
                  <a:lnTo>
                    <a:pt x="60" y="6"/>
                  </a:lnTo>
                  <a:lnTo>
                    <a:pt x="62" y="4"/>
                  </a:lnTo>
                  <a:lnTo>
                    <a:pt x="66" y="2"/>
                  </a:lnTo>
                  <a:lnTo>
                    <a:pt x="74" y="0"/>
                  </a:lnTo>
                  <a:lnTo>
                    <a:pt x="82" y="0"/>
                  </a:lnTo>
                  <a:lnTo>
                    <a:pt x="84" y="0"/>
                  </a:lnTo>
                  <a:close/>
                </a:path>
              </a:pathLst>
            </a:custGeom>
            <a:solidFill>
              <a:srgbClr val="C0C0C0"/>
            </a:solidFill>
            <a:ln w="12700">
              <a:solidFill>
                <a:schemeClr val="bg1"/>
              </a:solidFill>
              <a:round/>
              <a:headEnd/>
              <a:tailEnd/>
            </a:ln>
          </p:spPr>
          <p:txBody>
            <a:bodyPr/>
            <a:lstStyle/>
            <a:p>
              <a:endParaRPr lang="en-GB"/>
            </a:p>
          </p:txBody>
        </p:sp>
        <p:sp>
          <p:nvSpPr>
            <p:cNvPr id="55680" name="Freeform 97"/>
            <p:cNvSpPr>
              <a:spLocks/>
            </p:cNvSpPr>
            <p:nvPr/>
          </p:nvSpPr>
          <p:spPr bwMode="auto">
            <a:xfrm>
              <a:off x="2904" y="2587"/>
              <a:ext cx="200" cy="194"/>
            </a:xfrm>
            <a:custGeom>
              <a:avLst/>
              <a:gdLst>
                <a:gd name="T0" fmla="*/ 2147482481 w 200"/>
                <a:gd name="T1" fmla="*/ 2147482460 h 194"/>
                <a:gd name="T2" fmla="*/ 2147482481 w 200"/>
                <a:gd name="T3" fmla="*/ 2147482460 h 194"/>
                <a:gd name="T4" fmla="*/ 2147482481 w 200"/>
                <a:gd name="T5" fmla="*/ 2147482460 h 194"/>
                <a:gd name="T6" fmla="*/ 2147482481 w 200"/>
                <a:gd name="T7" fmla="*/ 2147482460 h 194"/>
                <a:gd name="T8" fmla="*/ 2147482481 w 200"/>
                <a:gd name="T9" fmla="*/ 2147482460 h 194"/>
                <a:gd name="T10" fmla="*/ 2147482481 w 200"/>
                <a:gd name="T11" fmla="*/ 2147482460 h 194"/>
                <a:gd name="T12" fmla="*/ 2147482481 w 200"/>
                <a:gd name="T13" fmla="*/ 2147482460 h 194"/>
                <a:gd name="T14" fmla="*/ 2147482481 w 200"/>
                <a:gd name="T15" fmla="*/ 2147482460 h 194"/>
                <a:gd name="T16" fmla="*/ 2147482481 w 200"/>
                <a:gd name="T17" fmla="*/ 2147482460 h 194"/>
                <a:gd name="T18" fmla="*/ 2147482481 w 200"/>
                <a:gd name="T19" fmla="*/ 2147482460 h 194"/>
                <a:gd name="T20" fmla="*/ 2147482481 w 200"/>
                <a:gd name="T21" fmla="*/ 2147482460 h 194"/>
                <a:gd name="T22" fmla="*/ 2147482481 w 200"/>
                <a:gd name="T23" fmla="*/ 2147482460 h 194"/>
                <a:gd name="T24" fmla="*/ 2147482481 w 200"/>
                <a:gd name="T25" fmla="*/ 2147482460 h 194"/>
                <a:gd name="T26" fmla="*/ 2147482481 w 200"/>
                <a:gd name="T27" fmla="*/ 2147482460 h 194"/>
                <a:gd name="T28" fmla="*/ 2147482481 w 200"/>
                <a:gd name="T29" fmla="*/ 2147482460 h 194"/>
                <a:gd name="T30" fmla="*/ 2147482481 w 200"/>
                <a:gd name="T31" fmla="*/ 2147482460 h 194"/>
                <a:gd name="T32" fmla="*/ 2147482481 w 200"/>
                <a:gd name="T33" fmla="*/ 2147482460 h 194"/>
                <a:gd name="T34" fmla="*/ 2147482481 w 200"/>
                <a:gd name="T35" fmla="*/ 2147482460 h 194"/>
                <a:gd name="T36" fmla="*/ 2147482481 w 200"/>
                <a:gd name="T37" fmla="*/ 2147482460 h 194"/>
                <a:gd name="T38" fmla="*/ 2147482481 w 200"/>
                <a:gd name="T39" fmla="*/ 2147482460 h 194"/>
                <a:gd name="T40" fmla="*/ 2147482481 w 200"/>
                <a:gd name="T41" fmla="*/ 2147482460 h 194"/>
                <a:gd name="T42" fmla="*/ 2147482481 w 200"/>
                <a:gd name="T43" fmla="*/ 2147482460 h 194"/>
                <a:gd name="T44" fmla="*/ 2147482481 w 200"/>
                <a:gd name="T45" fmla="*/ 2147482460 h 194"/>
                <a:gd name="T46" fmla="*/ 2147482481 w 200"/>
                <a:gd name="T47" fmla="*/ 2147482460 h 194"/>
                <a:gd name="T48" fmla="*/ 2147482481 w 200"/>
                <a:gd name="T49" fmla="*/ 2147482460 h 194"/>
                <a:gd name="T50" fmla="*/ 2147482481 w 200"/>
                <a:gd name="T51" fmla="*/ 2147482460 h 194"/>
                <a:gd name="T52" fmla="*/ 2147482481 w 200"/>
                <a:gd name="T53" fmla="*/ 2147482460 h 194"/>
                <a:gd name="T54" fmla="*/ 2147482481 w 200"/>
                <a:gd name="T55" fmla="*/ 2147482460 h 194"/>
                <a:gd name="T56" fmla="*/ 2147482481 w 200"/>
                <a:gd name="T57" fmla="*/ 2147482460 h 194"/>
                <a:gd name="T58" fmla="*/ 2147482481 w 200"/>
                <a:gd name="T59" fmla="*/ 2147482460 h 194"/>
                <a:gd name="T60" fmla="*/ 2147482481 w 200"/>
                <a:gd name="T61" fmla="*/ 2147482460 h 194"/>
                <a:gd name="T62" fmla="*/ 2147482481 w 200"/>
                <a:gd name="T63" fmla="*/ 2147482460 h 194"/>
                <a:gd name="T64" fmla="*/ 2147482481 w 200"/>
                <a:gd name="T65" fmla="*/ 2147482460 h 194"/>
                <a:gd name="T66" fmla="*/ 2147482481 w 200"/>
                <a:gd name="T67" fmla="*/ 2147482460 h 194"/>
                <a:gd name="T68" fmla="*/ 2147482481 w 200"/>
                <a:gd name="T69" fmla="*/ 2147482460 h 194"/>
                <a:gd name="T70" fmla="*/ 2147482481 w 200"/>
                <a:gd name="T71" fmla="*/ 2147482460 h 194"/>
                <a:gd name="T72" fmla="*/ 0 w 200"/>
                <a:gd name="T73" fmla="*/ 2147482460 h 194"/>
                <a:gd name="T74" fmla="*/ 2147482481 w 200"/>
                <a:gd name="T75" fmla="*/ 2147482460 h 194"/>
                <a:gd name="T76" fmla="*/ 2147482481 w 200"/>
                <a:gd name="T77" fmla="*/ 2147482460 h 194"/>
                <a:gd name="T78" fmla="*/ 2147482481 w 200"/>
                <a:gd name="T79" fmla="*/ 2147482460 h 194"/>
                <a:gd name="T80" fmla="*/ 2147482481 w 200"/>
                <a:gd name="T81" fmla="*/ 2147482460 h 194"/>
                <a:gd name="T82" fmla="*/ 2147482481 w 200"/>
                <a:gd name="T83" fmla="*/ 2147482460 h 1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0"/>
                <a:gd name="T127" fmla="*/ 0 h 194"/>
                <a:gd name="T128" fmla="*/ 200 w 200"/>
                <a:gd name="T129" fmla="*/ 194 h 1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0" h="194">
                  <a:moveTo>
                    <a:pt x="78" y="194"/>
                  </a:moveTo>
                  <a:lnTo>
                    <a:pt x="88" y="184"/>
                  </a:lnTo>
                  <a:lnTo>
                    <a:pt x="102" y="172"/>
                  </a:lnTo>
                  <a:lnTo>
                    <a:pt x="114" y="162"/>
                  </a:lnTo>
                  <a:lnTo>
                    <a:pt x="118" y="158"/>
                  </a:lnTo>
                  <a:lnTo>
                    <a:pt x="116" y="154"/>
                  </a:lnTo>
                  <a:lnTo>
                    <a:pt x="116" y="152"/>
                  </a:lnTo>
                  <a:lnTo>
                    <a:pt x="118" y="150"/>
                  </a:lnTo>
                  <a:lnTo>
                    <a:pt x="122" y="148"/>
                  </a:lnTo>
                  <a:lnTo>
                    <a:pt x="130" y="146"/>
                  </a:lnTo>
                  <a:lnTo>
                    <a:pt x="138" y="146"/>
                  </a:lnTo>
                  <a:lnTo>
                    <a:pt x="140" y="140"/>
                  </a:lnTo>
                  <a:lnTo>
                    <a:pt x="140" y="138"/>
                  </a:lnTo>
                  <a:lnTo>
                    <a:pt x="138" y="136"/>
                  </a:lnTo>
                  <a:lnTo>
                    <a:pt x="144" y="132"/>
                  </a:lnTo>
                  <a:lnTo>
                    <a:pt x="150" y="128"/>
                  </a:lnTo>
                  <a:lnTo>
                    <a:pt x="162" y="124"/>
                  </a:lnTo>
                  <a:lnTo>
                    <a:pt x="174" y="122"/>
                  </a:lnTo>
                  <a:lnTo>
                    <a:pt x="184" y="116"/>
                  </a:lnTo>
                  <a:lnTo>
                    <a:pt x="184" y="104"/>
                  </a:lnTo>
                  <a:lnTo>
                    <a:pt x="186" y="96"/>
                  </a:lnTo>
                  <a:lnTo>
                    <a:pt x="188" y="88"/>
                  </a:lnTo>
                  <a:lnTo>
                    <a:pt x="194" y="82"/>
                  </a:lnTo>
                  <a:lnTo>
                    <a:pt x="192" y="74"/>
                  </a:lnTo>
                  <a:lnTo>
                    <a:pt x="192" y="64"/>
                  </a:lnTo>
                  <a:lnTo>
                    <a:pt x="192" y="58"/>
                  </a:lnTo>
                  <a:lnTo>
                    <a:pt x="196" y="54"/>
                  </a:lnTo>
                  <a:lnTo>
                    <a:pt x="198" y="50"/>
                  </a:lnTo>
                  <a:lnTo>
                    <a:pt x="200" y="46"/>
                  </a:lnTo>
                  <a:lnTo>
                    <a:pt x="196" y="36"/>
                  </a:lnTo>
                  <a:lnTo>
                    <a:pt x="194" y="28"/>
                  </a:lnTo>
                  <a:lnTo>
                    <a:pt x="178" y="16"/>
                  </a:lnTo>
                  <a:lnTo>
                    <a:pt x="172" y="12"/>
                  </a:lnTo>
                  <a:lnTo>
                    <a:pt x="162" y="8"/>
                  </a:lnTo>
                  <a:lnTo>
                    <a:pt x="156" y="6"/>
                  </a:lnTo>
                  <a:lnTo>
                    <a:pt x="154" y="4"/>
                  </a:lnTo>
                  <a:lnTo>
                    <a:pt x="152" y="0"/>
                  </a:lnTo>
                  <a:lnTo>
                    <a:pt x="138" y="2"/>
                  </a:lnTo>
                  <a:lnTo>
                    <a:pt x="126" y="8"/>
                  </a:lnTo>
                  <a:lnTo>
                    <a:pt x="120" y="10"/>
                  </a:lnTo>
                  <a:lnTo>
                    <a:pt x="116" y="14"/>
                  </a:lnTo>
                  <a:lnTo>
                    <a:pt x="114" y="20"/>
                  </a:lnTo>
                  <a:lnTo>
                    <a:pt x="112" y="26"/>
                  </a:lnTo>
                  <a:lnTo>
                    <a:pt x="112" y="66"/>
                  </a:lnTo>
                  <a:lnTo>
                    <a:pt x="114" y="74"/>
                  </a:lnTo>
                  <a:lnTo>
                    <a:pt x="116" y="78"/>
                  </a:lnTo>
                  <a:lnTo>
                    <a:pt x="122" y="82"/>
                  </a:lnTo>
                  <a:lnTo>
                    <a:pt x="134" y="82"/>
                  </a:lnTo>
                  <a:lnTo>
                    <a:pt x="134" y="94"/>
                  </a:lnTo>
                  <a:lnTo>
                    <a:pt x="132" y="98"/>
                  </a:lnTo>
                  <a:lnTo>
                    <a:pt x="128" y="102"/>
                  </a:lnTo>
                  <a:lnTo>
                    <a:pt x="124" y="104"/>
                  </a:lnTo>
                  <a:lnTo>
                    <a:pt x="122" y="104"/>
                  </a:lnTo>
                  <a:lnTo>
                    <a:pt x="118" y="96"/>
                  </a:lnTo>
                  <a:lnTo>
                    <a:pt x="114" y="92"/>
                  </a:lnTo>
                  <a:lnTo>
                    <a:pt x="104" y="84"/>
                  </a:lnTo>
                  <a:lnTo>
                    <a:pt x="96" y="76"/>
                  </a:lnTo>
                  <a:lnTo>
                    <a:pt x="92" y="74"/>
                  </a:lnTo>
                  <a:lnTo>
                    <a:pt x="92" y="70"/>
                  </a:lnTo>
                  <a:lnTo>
                    <a:pt x="86" y="72"/>
                  </a:lnTo>
                  <a:lnTo>
                    <a:pt x="84" y="74"/>
                  </a:lnTo>
                  <a:lnTo>
                    <a:pt x="82" y="74"/>
                  </a:lnTo>
                  <a:lnTo>
                    <a:pt x="78" y="76"/>
                  </a:lnTo>
                  <a:lnTo>
                    <a:pt x="72" y="74"/>
                  </a:lnTo>
                  <a:lnTo>
                    <a:pt x="64" y="72"/>
                  </a:lnTo>
                  <a:lnTo>
                    <a:pt x="60" y="68"/>
                  </a:lnTo>
                  <a:lnTo>
                    <a:pt x="58" y="64"/>
                  </a:lnTo>
                  <a:lnTo>
                    <a:pt x="34" y="56"/>
                  </a:lnTo>
                  <a:lnTo>
                    <a:pt x="34" y="88"/>
                  </a:lnTo>
                  <a:lnTo>
                    <a:pt x="32" y="92"/>
                  </a:lnTo>
                  <a:lnTo>
                    <a:pt x="28" y="94"/>
                  </a:lnTo>
                  <a:lnTo>
                    <a:pt x="26" y="94"/>
                  </a:lnTo>
                  <a:lnTo>
                    <a:pt x="0" y="94"/>
                  </a:lnTo>
                  <a:lnTo>
                    <a:pt x="0" y="162"/>
                  </a:lnTo>
                  <a:lnTo>
                    <a:pt x="18" y="182"/>
                  </a:lnTo>
                  <a:lnTo>
                    <a:pt x="20" y="184"/>
                  </a:lnTo>
                  <a:lnTo>
                    <a:pt x="24" y="186"/>
                  </a:lnTo>
                  <a:lnTo>
                    <a:pt x="30" y="184"/>
                  </a:lnTo>
                  <a:lnTo>
                    <a:pt x="38" y="182"/>
                  </a:lnTo>
                  <a:lnTo>
                    <a:pt x="44" y="184"/>
                  </a:lnTo>
                  <a:lnTo>
                    <a:pt x="50" y="188"/>
                  </a:lnTo>
                  <a:lnTo>
                    <a:pt x="56" y="190"/>
                  </a:lnTo>
                  <a:lnTo>
                    <a:pt x="62" y="194"/>
                  </a:lnTo>
                  <a:lnTo>
                    <a:pt x="78" y="194"/>
                  </a:lnTo>
                  <a:close/>
                </a:path>
              </a:pathLst>
            </a:custGeom>
            <a:solidFill>
              <a:srgbClr val="C0C0C0"/>
            </a:solidFill>
            <a:ln w="12700">
              <a:solidFill>
                <a:schemeClr val="bg1"/>
              </a:solidFill>
              <a:round/>
              <a:headEnd/>
              <a:tailEnd/>
            </a:ln>
          </p:spPr>
          <p:txBody>
            <a:bodyPr/>
            <a:lstStyle/>
            <a:p>
              <a:endParaRPr lang="en-GB"/>
            </a:p>
          </p:txBody>
        </p:sp>
        <p:sp>
          <p:nvSpPr>
            <p:cNvPr id="55681" name="Freeform 98"/>
            <p:cNvSpPr>
              <a:spLocks/>
            </p:cNvSpPr>
            <p:nvPr/>
          </p:nvSpPr>
          <p:spPr bwMode="auto">
            <a:xfrm>
              <a:off x="2727" y="2543"/>
              <a:ext cx="211" cy="236"/>
            </a:xfrm>
            <a:custGeom>
              <a:avLst/>
              <a:gdLst>
                <a:gd name="T0" fmla="*/ 2147482515 w 211"/>
                <a:gd name="T1" fmla="*/ 2147482581 h 236"/>
                <a:gd name="T2" fmla="*/ 2147482515 w 211"/>
                <a:gd name="T3" fmla="*/ 2147482581 h 236"/>
                <a:gd name="T4" fmla="*/ 2147482515 w 211"/>
                <a:gd name="T5" fmla="*/ 2147482581 h 236"/>
                <a:gd name="T6" fmla="*/ 2147482515 w 211"/>
                <a:gd name="T7" fmla="*/ 2147482581 h 236"/>
                <a:gd name="T8" fmla="*/ 2147482515 w 211"/>
                <a:gd name="T9" fmla="*/ 2147482581 h 236"/>
                <a:gd name="T10" fmla="*/ 2147482515 w 211"/>
                <a:gd name="T11" fmla="*/ 2147482581 h 236"/>
                <a:gd name="T12" fmla="*/ 0 w 211"/>
                <a:gd name="T13" fmla="*/ 2147482581 h 236"/>
                <a:gd name="T14" fmla="*/ 2147482515 w 211"/>
                <a:gd name="T15" fmla="*/ 2147482581 h 236"/>
                <a:gd name="T16" fmla="*/ 2147482515 w 211"/>
                <a:gd name="T17" fmla="*/ 2147482581 h 236"/>
                <a:gd name="T18" fmla="*/ 2147482515 w 211"/>
                <a:gd name="T19" fmla="*/ 2147482581 h 236"/>
                <a:gd name="T20" fmla="*/ 2147482515 w 211"/>
                <a:gd name="T21" fmla="*/ 2147482581 h 236"/>
                <a:gd name="T22" fmla="*/ 2147482515 w 211"/>
                <a:gd name="T23" fmla="*/ 2147482581 h 236"/>
                <a:gd name="T24" fmla="*/ 2147482515 w 211"/>
                <a:gd name="T25" fmla="*/ 2147482581 h 236"/>
                <a:gd name="T26" fmla="*/ 2147482515 w 211"/>
                <a:gd name="T27" fmla="*/ 2147482581 h 236"/>
                <a:gd name="T28" fmla="*/ 2147482515 w 211"/>
                <a:gd name="T29" fmla="*/ 2147482581 h 236"/>
                <a:gd name="T30" fmla="*/ 2147482515 w 211"/>
                <a:gd name="T31" fmla="*/ 2147482581 h 236"/>
                <a:gd name="T32" fmla="*/ 2147482515 w 211"/>
                <a:gd name="T33" fmla="*/ 2147482581 h 236"/>
                <a:gd name="T34" fmla="*/ 2147482515 w 211"/>
                <a:gd name="T35" fmla="*/ 0 h 236"/>
                <a:gd name="T36" fmla="*/ 2147482515 w 211"/>
                <a:gd name="T37" fmla="*/ 2147482581 h 236"/>
                <a:gd name="T38" fmla="*/ 2147482515 w 211"/>
                <a:gd name="T39" fmla="*/ 2147482581 h 236"/>
                <a:gd name="T40" fmla="*/ 2147482515 w 211"/>
                <a:gd name="T41" fmla="*/ 2147482581 h 236"/>
                <a:gd name="T42" fmla="*/ 2147482515 w 211"/>
                <a:gd name="T43" fmla="*/ 2147482581 h 236"/>
                <a:gd name="T44" fmla="*/ 2147482515 w 211"/>
                <a:gd name="T45" fmla="*/ 2147482581 h 236"/>
                <a:gd name="T46" fmla="*/ 2147482515 w 211"/>
                <a:gd name="T47" fmla="*/ 2147482581 h 236"/>
                <a:gd name="T48" fmla="*/ 2147482515 w 211"/>
                <a:gd name="T49" fmla="*/ 2147482581 h 236"/>
                <a:gd name="T50" fmla="*/ 2147482515 w 211"/>
                <a:gd name="T51" fmla="*/ 2147482581 h 236"/>
                <a:gd name="T52" fmla="*/ 2147482515 w 211"/>
                <a:gd name="T53" fmla="*/ 2147482581 h 236"/>
                <a:gd name="T54" fmla="*/ 2147482515 w 211"/>
                <a:gd name="T55" fmla="*/ 2147482581 h 236"/>
                <a:gd name="T56" fmla="*/ 2147482515 w 211"/>
                <a:gd name="T57" fmla="*/ 2147482581 h 236"/>
                <a:gd name="T58" fmla="*/ 2147482515 w 211"/>
                <a:gd name="T59" fmla="*/ 2147482581 h 236"/>
                <a:gd name="T60" fmla="*/ 2147482515 w 211"/>
                <a:gd name="T61" fmla="*/ 2147482581 h 236"/>
                <a:gd name="T62" fmla="*/ 2147482515 w 211"/>
                <a:gd name="T63" fmla="*/ 2147482581 h 236"/>
                <a:gd name="T64" fmla="*/ 2147482515 w 211"/>
                <a:gd name="T65" fmla="*/ 2147482581 h 236"/>
                <a:gd name="T66" fmla="*/ 2147482515 w 211"/>
                <a:gd name="T67" fmla="*/ 2147482581 h 236"/>
                <a:gd name="T68" fmla="*/ 2147482515 w 211"/>
                <a:gd name="T69" fmla="*/ 2147482581 h 236"/>
                <a:gd name="T70" fmla="*/ 2147482515 w 211"/>
                <a:gd name="T71" fmla="*/ 2147482581 h 2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1"/>
                <a:gd name="T109" fmla="*/ 0 h 236"/>
                <a:gd name="T110" fmla="*/ 211 w 211"/>
                <a:gd name="T111" fmla="*/ 236 h 2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1" h="236">
                  <a:moveTo>
                    <a:pt x="195" y="228"/>
                  </a:moveTo>
                  <a:lnTo>
                    <a:pt x="171" y="236"/>
                  </a:lnTo>
                  <a:lnTo>
                    <a:pt x="124" y="236"/>
                  </a:lnTo>
                  <a:lnTo>
                    <a:pt x="114" y="232"/>
                  </a:lnTo>
                  <a:lnTo>
                    <a:pt x="112" y="230"/>
                  </a:lnTo>
                  <a:lnTo>
                    <a:pt x="108" y="226"/>
                  </a:lnTo>
                  <a:lnTo>
                    <a:pt x="34" y="226"/>
                  </a:lnTo>
                  <a:lnTo>
                    <a:pt x="28" y="222"/>
                  </a:lnTo>
                  <a:lnTo>
                    <a:pt x="26" y="220"/>
                  </a:lnTo>
                  <a:lnTo>
                    <a:pt x="22" y="220"/>
                  </a:lnTo>
                  <a:lnTo>
                    <a:pt x="10" y="222"/>
                  </a:lnTo>
                  <a:lnTo>
                    <a:pt x="4" y="222"/>
                  </a:lnTo>
                  <a:lnTo>
                    <a:pt x="0" y="220"/>
                  </a:lnTo>
                  <a:lnTo>
                    <a:pt x="0" y="210"/>
                  </a:lnTo>
                  <a:lnTo>
                    <a:pt x="4" y="202"/>
                  </a:lnTo>
                  <a:lnTo>
                    <a:pt x="4" y="194"/>
                  </a:lnTo>
                  <a:lnTo>
                    <a:pt x="4" y="188"/>
                  </a:lnTo>
                  <a:lnTo>
                    <a:pt x="6" y="174"/>
                  </a:lnTo>
                  <a:lnTo>
                    <a:pt x="10" y="162"/>
                  </a:lnTo>
                  <a:lnTo>
                    <a:pt x="14" y="152"/>
                  </a:lnTo>
                  <a:lnTo>
                    <a:pt x="20" y="142"/>
                  </a:lnTo>
                  <a:lnTo>
                    <a:pt x="26" y="132"/>
                  </a:lnTo>
                  <a:lnTo>
                    <a:pt x="32" y="122"/>
                  </a:lnTo>
                  <a:lnTo>
                    <a:pt x="36" y="112"/>
                  </a:lnTo>
                  <a:lnTo>
                    <a:pt x="36" y="100"/>
                  </a:lnTo>
                  <a:lnTo>
                    <a:pt x="34" y="90"/>
                  </a:lnTo>
                  <a:lnTo>
                    <a:pt x="30" y="80"/>
                  </a:lnTo>
                  <a:lnTo>
                    <a:pt x="26" y="72"/>
                  </a:lnTo>
                  <a:lnTo>
                    <a:pt x="24" y="60"/>
                  </a:lnTo>
                  <a:lnTo>
                    <a:pt x="24" y="56"/>
                  </a:lnTo>
                  <a:lnTo>
                    <a:pt x="26" y="52"/>
                  </a:lnTo>
                  <a:lnTo>
                    <a:pt x="28" y="48"/>
                  </a:lnTo>
                  <a:lnTo>
                    <a:pt x="28" y="44"/>
                  </a:lnTo>
                  <a:lnTo>
                    <a:pt x="28" y="36"/>
                  </a:lnTo>
                  <a:lnTo>
                    <a:pt x="24" y="26"/>
                  </a:lnTo>
                  <a:lnTo>
                    <a:pt x="16" y="0"/>
                  </a:lnTo>
                  <a:lnTo>
                    <a:pt x="84" y="0"/>
                  </a:lnTo>
                  <a:lnTo>
                    <a:pt x="84" y="14"/>
                  </a:lnTo>
                  <a:lnTo>
                    <a:pt x="90" y="26"/>
                  </a:lnTo>
                  <a:lnTo>
                    <a:pt x="98" y="36"/>
                  </a:lnTo>
                  <a:lnTo>
                    <a:pt x="102" y="38"/>
                  </a:lnTo>
                  <a:lnTo>
                    <a:pt x="106" y="38"/>
                  </a:lnTo>
                  <a:lnTo>
                    <a:pt x="118" y="38"/>
                  </a:lnTo>
                  <a:lnTo>
                    <a:pt x="126" y="38"/>
                  </a:lnTo>
                  <a:lnTo>
                    <a:pt x="130" y="36"/>
                  </a:lnTo>
                  <a:lnTo>
                    <a:pt x="132" y="30"/>
                  </a:lnTo>
                  <a:lnTo>
                    <a:pt x="132" y="22"/>
                  </a:lnTo>
                  <a:lnTo>
                    <a:pt x="153" y="22"/>
                  </a:lnTo>
                  <a:lnTo>
                    <a:pt x="155" y="24"/>
                  </a:lnTo>
                  <a:lnTo>
                    <a:pt x="157" y="26"/>
                  </a:lnTo>
                  <a:lnTo>
                    <a:pt x="163" y="28"/>
                  </a:lnTo>
                  <a:lnTo>
                    <a:pt x="171" y="28"/>
                  </a:lnTo>
                  <a:lnTo>
                    <a:pt x="177" y="26"/>
                  </a:lnTo>
                  <a:lnTo>
                    <a:pt x="179" y="50"/>
                  </a:lnTo>
                  <a:lnTo>
                    <a:pt x="177" y="74"/>
                  </a:lnTo>
                  <a:lnTo>
                    <a:pt x="177" y="78"/>
                  </a:lnTo>
                  <a:lnTo>
                    <a:pt x="181" y="80"/>
                  </a:lnTo>
                  <a:lnTo>
                    <a:pt x="183" y="88"/>
                  </a:lnTo>
                  <a:lnTo>
                    <a:pt x="183" y="92"/>
                  </a:lnTo>
                  <a:lnTo>
                    <a:pt x="181" y="100"/>
                  </a:lnTo>
                  <a:lnTo>
                    <a:pt x="189" y="102"/>
                  </a:lnTo>
                  <a:lnTo>
                    <a:pt x="193" y="102"/>
                  </a:lnTo>
                  <a:lnTo>
                    <a:pt x="197" y="100"/>
                  </a:lnTo>
                  <a:lnTo>
                    <a:pt x="205" y="100"/>
                  </a:lnTo>
                  <a:lnTo>
                    <a:pt x="211" y="100"/>
                  </a:lnTo>
                  <a:lnTo>
                    <a:pt x="211" y="132"/>
                  </a:lnTo>
                  <a:lnTo>
                    <a:pt x="209" y="136"/>
                  </a:lnTo>
                  <a:lnTo>
                    <a:pt x="205" y="138"/>
                  </a:lnTo>
                  <a:lnTo>
                    <a:pt x="203" y="138"/>
                  </a:lnTo>
                  <a:lnTo>
                    <a:pt x="177" y="138"/>
                  </a:lnTo>
                  <a:lnTo>
                    <a:pt x="177" y="206"/>
                  </a:lnTo>
                  <a:lnTo>
                    <a:pt x="195" y="226"/>
                  </a:lnTo>
                  <a:lnTo>
                    <a:pt x="195" y="228"/>
                  </a:lnTo>
                  <a:close/>
                </a:path>
              </a:pathLst>
            </a:custGeom>
            <a:solidFill>
              <a:srgbClr val="C0C0C0"/>
            </a:solidFill>
            <a:ln w="12700">
              <a:solidFill>
                <a:schemeClr val="bg1"/>
              </a:solidFill>
              <a:round/>
              <a:headEnd/>
              <a:tailEnd/>
            </a:ln>
          </p:spPr>
          <p:txBody>
            <a:bodyPr/>
            <a:lstStyle/>
            <a:p>
              <a:endParaRPr lang="en-GB"/>
            </a:p>
          </p:txBody>
        </p:sp>
        <p:sp>
          <p:nvSpPr>
            <p:cNvPr id="55682" name="Freeform 99"/>
            <p:cNvSpPr>
              <a:spLocks/>
            </p:cNvSpPr>
            <p:nvPr/>
          </p:nvSpPr>
          <p:spPr bwMode="auto">
            <a:xfrm>
              <a:off x="2859" y="2775"/>
              <a:ext cx="159" cy="180"/>
            </a:xfrm>
            <a:custGeom>
              <a:avLst/>
              <a:gdLst>
                <a:gd name="T0" fmla="*/ 2147482312 w 159"/>
                <a:gd name="T1" fmla="*/ 2147482408 h 180"/>
                <a:gd name="T2" fmla="*/ 2147482312 w 159"/>
                <a:gd name="T3" fmla="*/ 2147482408 h 180"/>
                <a:gd name="T4" fmla="*/ 2147482312 w 159"/>
                <a:gd name="T5" fmla="*/ 2147482408 h 180"/>
                <a:gd name="T6" fmla="*/ 2147482312 w 159"/>
                <a:gd name="T7" fmla="*/ 2147482408 h 180"/>
                <a:gd name="T8" fmla="*/ 2147482312 w 159"/>
                <a:gd name="T9" fmla="*/ 2147482408 h 180"/>
                <a:gd name="T10" fmla="*/ 2147482312 w 159"/>
                <a:gd name="T11" fmla="*/ 2147482408 h 180"/>
                <a:gd name="T12" fmla="*/ 2147482312 w 159"/>
                <a:gd name="T13" fmla="*/ 2147482408 h 180"/>
                <a:gd name="T14" fmla="*/ 2147482312 w 159"/>
                <a:gd name="T15" fmla="*/ 2147482408 h 180"/>
                <a:gd name="T16" fmla="*/ 2147482312 w 159"/>
                <a:gd name="T17" fmla="*/ 2147482408 h 180"/>
                <a:gd name="T18" fmla="*/ 2147482312 w 159"/>
                <a:gd name="T19" fmla="*/ 2147482408 h 180"/>
                <a:gd name="T20" fmla="*/ 2147482312 w 159"/>
                <a:gd name="T21" fmla="*/ 2147482408 h 180"/>
                <a:gd name="T22" fmla="*/ 2147482312 w 159"/>
                <a:gd name="T23" fmla="*/ 2147482408 h 180"/>
                <a:gd name="T24" fmla="*/ 2147482312 w 159"/>
                <a:gd name="T25" fmla="*/ 2147482408 h 180"/>
                <a:gd name="T26" fmla="*/ 2147482312 w 159"/>
                <a:gd name="T27" fmla="*/ 2147482408 h 180"/>
                <a:gd name="T28" fmla="*/ 2147482312 w 159"/>
                <a:gd name="T29" fmla="*/ 2147482408 h 180"/>
                <a:gd name="T30" fmla="*/ 2147482312 w 159"/>
                <a:gd name="T31" fmla="*/ 2147482408 h 180"/>
                <a:gd name="T32" fmla="*/ 2147482312 w 159"/>
                <a:gd name="T33" fmla="*/ 2147482408 h 180"/>
                <a:gd name="T34" fmla="*/ 2147482312 w 159"/>
                <a:gd name="T35" fmla="*/ 2147482408 h 180"/>
                <a:gd name="T36" fmla="*/ 2147482312 w 159"/>
                <a:gd name="T37" fmla="*/ 2147482408 h 180"/>
                <a:gd name="T38" fmla="*/ 2147482312 w 159"/>
                <a:gd name="T39" fmla="*/ 2147482408 h 180"/>
                <a:gd name="T40" fmla="*/ 2147482312 w 159"/>
                <a:gd name="T41" fmla="*/ 2147482408 h 180"/>
                <a:gd name="T42" fmla="*/ 2147482312 w 159"/>
                <a:gd name="T43" fmla="*/ 2147482408 h 180"/>
                <a:gd name="T44" fmla="*/ 2147482312 w 159"/>
                <a:gd name="T45" fmla="*/ 2147482408 h 180"/>
                <a:gd name="T46" fmla="*/ 2147482312 w 159"/>
                <a:gd name="T47" fmla="*/ 2147482408 h 180"/>
                <a:gd name="T48" fmla="*/ 2147482312 w 159"/>
                <a:gd name="T49" fmla="*/ 2147482408 h 180"/>
                <a:gd name="T50" fmla="*/ 2147482312 w 159"/>
                <a:gd name="T51" fmla="*/ 2147482408 h 180"/>
                <a:gd name="T52" fmla="*/ 2147482312 w 159"/>
                <a:gd name="T53" fmla="*/ 2147482408 h 180"/>
                <a:gd name="T54" fmla="*/ 2147482312 w 159"/>
                <a:gd name="T55" fmla="*/ 2147482408 h 180"/>
                <a:gd name="T56" fmla="*/ 2147482312 w 159"/>
                <a:gd name="T57" fmla="*/ 2147482408 h 180"/>
                <a:gd name="T58" fmla="*/ 2147482312 w 159"/>
                <a:gd name="T59" fmla="*/ 2147482408 h 180"/>
                <a:gd name="T60" fmla="*/ 2147482312 w 159"/>
                <a:gd name="T61" fmla="*/ 2147482408 h 180"/>
                <a:gd name="T62" fmla="*/ 2147482312 w 159"/>
                <a:gd name="T63" fmla="*/ 2147482408 h 180"/>
                <a:gd name="T64" fmla="*/ 2147482312 w 159"/>
                <a:gd name="T65" fmla="*/ 2147482408 h 180"/>
                <a:gd name="T66" fmla="*/ 2147482312 w 159"/>
                <a:gd name="T67" fmla="*/ 2147482408 h 180"/>
                <a:gd name="T68" fmla="*/ 2147482312 w 159"/>
                <a:gd name="T69" fmla="*/ 2147482408 h 180"/>
                <a:gd name="T70" fmla="*/ 2147482312 w 159"/>
                <a:gd name="T71" fmla="*/ 2147482408 h 180"/>
                <a:gd name="T72" fmla="*/ 2147482312 w 159"/>
                <a:gd name="T73" fmla="*/ 2147482408 h 180"/>
                <a:gd name="T74" fmla="*/ 2147482312 w 159"/>
                <a:gd name="T75" fmla="*/ 2147482408 h 180"/>
                <a:gd name="T76" fmla="*/ 2147482312 w 159"/>
                <a:gd name="T77" fmla="*/ 2147482408 h 180"/>
                <a:gd name="T78" fmla="*/ 2147482312 w 159"/>
                <a:gd name="T79" fmla="*/ 2147482408 h 180"/>
                <a:gd name="T80" fmla="*/ 2147482312 w 159"/>
                <a:gd name="T81" fmla="*/ 2147482408 h 180"/>
                <a:gd name="T82" fmla="*/ 2147482312 w 159"/>
                <a:gd name="T83" fmla="*/ 2147482408 h 180"/>
                <a:gd name="T84" fmla="*/ 2147482312 w 159"/>
                <a:gd name="T85" fmla="*/ 2147482408 h 180"/>
                <a:gd name="T86" fmla="*/ 2147482312 w 159"/>
                <a:gd name="T87" fmla="*/ 2147482408 h 180"/>
                <a:gd name="T88" fmla="*/ 2147482312 w 159"/>
                <a:gd name="T89" fmla="*/ 2147482408 h 180"/>
                <a:gd name="T90" fmla="*/ 2147482312 w 159"/>
                <a:gd name="T91" fmla="*/ 2147482408 h 180"/>
                <a:gd name="T92" fmla="*/ 0 w 159"/>
                <a:gd name="T93" fmla="*/ 2147482408 h 180"/>
                <a:gd name="T94" fmla="*/ 0 w 159"/>
                <a:gd name="T95" fmla="*/ 2147482408 h 180"/>
                <a:gd name="T96" fmla="*/ 2147482312 w 159"/>
                <a:gd name="T97" fmla="*/ 2147482408 h 180"/>
                <a:gd name="T98" fmla="*/ 2147482312 w 159"/>
                <a:gd name="T99" fmla="*/ 2147482408 h 180"/>
                <a:gd name="T100" fmla="*/ 2147482312 w 159"/>
                <a:gd name="T101" fmla="*/ 2147482408 h 180"/>
                <a:gd name="T102" fmla="*/ 2147482312 w 159"/>
                <a:gd name="T103" fmla="*/ 2147482408 h 180"/>
                <a:gd name="T104" fmla="*/ 2147482312 w 159"/>
                <a:gd name="T105" fmla="*/ 2147482408 h 180"/>
                <a:gd name="T106" fmla="*/ 2147482312 w 159"/>
                <a:gd name="T107" fmla="*/ 2147482408 h 180"/>
                <a:gd name="T108" fmla="*/ 2147482312 w 159"/>
                <a:gd name="T109" fmla="*/ 2147482408 h 180"/>
                <a:gd name="T110" fmla="*/ 2147482312 w 159"/>
                <a:gd name="T111" fmla="*/ 0 h 180"/>
                <a:gd name="T112" fmla="*/ 2147482312 w 159"/>
                <a:gd name="T113" fmla="*/ 2147482408 h 180"/>
                <a:gd name="T114" fmla="*/ 2147482312 w 159"/>
                <a:gd name="T115" fmla="*/ 0 h 180"/>
                <a:gd name="T116" fmla="*/ 2147482312 w 159"/>
                <a:gd name="T117" fmla="*/ 2147482408 h 180"/>
                <a:gd name="T118" fmla="*/ 2147482312 w 159"/>
                <a:gd name="T119" fmla="*/ 2147482408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9"/>
                <a:gd name="T181" fmla="*/ 0 h 180"/>
                <a:gd name="T182" fmla="*/ 159 w 159"/>
                <a:gd name="T183" fmla="*/ 180 h 18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9" h="180">
                  <a:moveTo>
                    <a:pt x="101" y="6"/>
                  </a:moveTo>
                  <a:lnTo>
                    <a:pt x="101" y="10"/>
                  </a:lnTo>
                  <a:lnTo>
                    <a:pt x="105" y="16"/>
                  </a:lnTo>
                  <a:lnTo>
                    <a:pt x="107" y="20"/>
                  </a:lnTo>
                  <a:lnTo>
                    <a:pt x="109" y="22"/>
                  </a:lnTo>
                  <a:lnTo>
                    <a:pt x="107" y="24"/>
                  </a:lnTo>
                  <a:lnTo>
                    <a:pt x="109" y="28"/>
                  </a:lnTo>
                  <a:lnTo>
                    <a:pt x="113" y="34"/>
                  </a:lnTo>
                  <a:lnTo>
                    <a:pt x="121" y="40"/>
                  </a:lnTo>
                  <a:lnTo>
                    <a:pt x="129" y="46"/>
                  </a:lnTo>
                  <a:lnTo>
                    <a:pt x="133" y="50"/>
                  </a:lnTo>
                  <a:lnTo>
                    <a:pt x="135" y="56"/>
                  </a:lnTo>
                  <a:lnTo>
                    <a:pt x="137" y="68"/>
                  </a:lnTo>
                  <a:lnTo>
                    <a:pt x="137" y="74"/>
                  </a:lnTo>
                  <a:lnTo>
                    <a:pt x="141" y="76"/>
                  </a:lnTo>
                  <a:lnTo>
                    <a:pt x="147" y="78"/>
                  </a:lnTo>
                  <a:lnTo>
                    <a:pt x="151" y="80"/>
                  </a:lnTo>
                  <a:lnTo>
                    <a:pt x="155" y="80"/>
                  </a:lnTo>
                  <a:lnTo>
                    <a:pt x="159" y="86"/>
                  </a:lnTo>
                  <a:lnTo>
                    <a:pt x="151" y="90"/>
                  </a:lnTo>
                  <a:lnTo>
                    <a:pt x="145" y="94"/>
                  </a:lnTo>
                  <a:lnTo>
                    <a:pt x="135" y="108"/>
                  </a:lnTo>
                  <a:lnTo>
                    <a:pt x="125" y="120"/>
                  </a:lnTo>
                  <a:lnTo>
                    <a:pt x="115" y="132"/>
                  </a:lnTo>
                  <a:lnTo>
                    <a:pt x="111" y="134"/>
                  </a:lnTo>
                  <a:lnTo>
                    <a:pt x="107" y="136"/>
                  </a:lnTo>
                  <a:lnTo>
                    <a:pt x="105" y="138"/>
                  </a:lnTo>
                  <a:lnTo>
                    <a:pt x="101" y="142"/>
                  </a:lnTo>
                  <a:lnTo>
                    <a:pt x="99" y="148"/>
                  </a:lnTo>
                  <a:lnTo>
                    <a:pt x="95" y="154"/>
                  </a:lnTo>
                  <a:lnTo>
                    <a:pt x="91" y="158"/>
                  </a:lnTo>
                  <a:lnTo>
                    <a:pt x="83" y="160"/>
                  </a:lnTo>
                  <a:lnTo>
                    <a:pt x="77" y="158"/>
                  </a:lnTo>
                  <a:lnTo>
                    <a:pt x="73" y="154"/>
                  </a:lnTo>
                  <a:lnTo>
                    <a:pt x="67" y="150"/>
                  </a:lnTo>
                  <a:lnTo>
                    <a:pt x="61" y="148"/>
                  </a:lnTo>
                  <a:lnTo>
                    <a:pt x="55" y="152"/>
                  </a:lnTo>
                  <a:lnTo>
                    <a:pt x="47" y="162"/>
                  </a:lnTo>
                  <a:lnTo>
                    <a:pt x="39" y="174"/>
                  </a:lnTo>
                  <a:lnTo>
                    <a:pt x="31" y="180"/>
                  </a:lnTo>
                  <a:lnTo>
                    <a:pt x="12" y="180"/>
                  </a:lnTo>
                  <a:lnTo>
                    <a:pt x="14" y="172"/>
                  </a:lnTo>
                  <a:lnTo>
                    <a:pt x="16" y="164"/>
                  </a:lnTo>
                  <a:lnTo>
                    <a:pt x="16" y="158"/>
                  </a:lnTo>
                  <a:lnTo>
                    <a:pt x="14" y="154"/>
                  </a:lnTo>
                  <a:lnTo>
                    <a:pt x="6" y="144"/>
                  </a:lnTo>
                  <a:lnTo>
                    <a:pt x="0" y="142"/>
                  </a:lnTo>
                  <a:lnTo>
                    <a:pt x="0" y="84"/>
                  </a:lnTo>
                  <a:lnTo>
                    <a:pt x="21" y="84"/>
                  </a:lnTo>
                  <a:lnTo>
                    <a:pt x="21" y="12"/>
                  </a:lnTo>
                  <a:lnTo>
                    <a:pt x="45" y="10"/>
                  </a:lnTo>
                  <a:lnTo>
                    <a:pt x="65" y="6"/>
                  </a:lnTo>
                  <a:lnTo>
                    <a:pt x="69" y="14"/>
                  </a:lnTo>
                  <a:lnTo>
                    <a:pt x="83" y="6"/>
                  </a:lnTo>
                  <a:lnTo>
                    <a:pt x="89" y="2"/>
                  </a:lnTo>
                  <a:lnTo>
                    <a:pt x="95" y="0"/>
                  </a:lnTo>
                  <a:lnTo>
                    <a:pt x="99" y="2"/>
                  </a:lnTo>
                  <a:lnTo>
                    <a:pt x="101" y="0"/>
                  </a:lnTo>
                  <a:lnTo>
                    <a:pt x="101" y="4"/>
                  </a:lnTo>
                  <a:lnTo>
                    <a:pt x="101" y="6"/>
                  </a:lnTo>
                  <a:close/>
                </a:path>
              </a:pathLst>
            </a:custGeom>
            <a:solidFill>
              <a:srgbClr val="C0C0C0"/>
            </a:solidFill>
            <a:ln w="12700">
              <a:solidFill>
                <a:schemeClr val="bg1"/>
              </a:solidFill>
              <a:round/>
              <a:headEnd/>
              <a:tailEnd/>
            </a:ln>
          </p:spPr>
          <p:txBody>
            <a:bodyPr/>
            <a:lstStyle/>
            <a:p>
              <a:endParaRPr lang="en-GB"/>
            </a:p>
          </p:txBody>
        </p:sp>
        <p:sp>
          <p:nvSpPr>
            <p:cNvPr id="55683" name="Freeform 100"/>
            <p:cNvSpPr>
              <a:spLocks/>
            </p:cNvSpPr>
            <p:nvPr/>
          </p:nvSpPr>
          <p:spPr bwMode="auto">
            <a:xfrm>
              <a:off x="2277" y="2181"/>
              <a:ext cx="118" cy="104"/>
            </a:xfrm>
            <a:custGeom>
              <a:avLst/>
              <a:gdLst>
                <a:gd name="T0" fmla="*/ 2147482581 w 118"/>
                <a:gd name="T1" fmla="*/ 2147482506 h 104"/>
                <a:gd name="T2" fmla="*/ 2147482581 w 118"/>
                <a:gd name="T3" fmla="*/ 2147482506 h 104"/>
                <a:gd name="T4" fmla="*/ 2147482581 w 118"/>
                <a:gd name="T5" fmla="*/ 2147482506 h 104"/>
                <a:gd name="T6" fmla="*/ 2147482581 w 118"/>
                <a:gd name="T7" fmla="*/ 2147482506 h 104"/>
                <a:gd name="T8" fmla="*/ 2147482581 w 118"/>
                <a:gd name="T9" fmla="*/ 2147482506 h 104"/>
                <a:gd name="T10" fmla="*/ 2147482581 w 118"/>
                <a:gd name="T11" fmla="*/ 2147482506 h 104"/>
                <a:gd name="T12" fmla="*/ 2147482581 w 118"/>
                <a:gd name="T13" fmla="*/ 2147482506 h 104"/>
                <a:gd name="T14" fmla="*/ 2147482581 w 118"/>
                <a:gd name="T15" fmla="*/ 2147482506 h 104"/>
                <a:gd name="T16" fmla="*/ 2147482581 w 118"/>
                <a:gd name="T17" fmla="*/ 2147482506 h 104"/>
                <a:gd name="T18" fmla="*/ 2147482581 w 118"/>
                <a:gd name="T19" fmla="*/ 2147482506 h 104"/>
                <a:gd name="T20" fmla="*/ 2147482581 w 118"/>
                <a:gd name="T21" fmla="*/ 2147482506 h 104"/>
                <a:gd name="T22" fmla="*/ 2147482581 w 118"/>
                <a:gd name="T23" fmla="*/ 2147482506 h 104"/>
                <a:gd name="T24" fmla="*/ 2147482581 w 118"/>
                <a:gd name="T25" fmla="*/ 2147482506 h 104"/>
                <a:gd name="T26" fmla="*/ 2147482581 w 118"/>
                <a:gd name="T27" fmla="*/ 2147482506 h 104"/>
                <a:gd name="T28" fmla="*/ 2147482581 w 118"/>
                <a:gd name="T29" fmla="*/ 2147482506 h 104"/>
                <a:gd name="T30" fmla="*/ 2147482581 w 118"/>
                <a:gd name="T31" fmla="*/ 2147482506 h 104"/>
                <a:gd name="T32" fmla="*/ 2147482581 w 118"/>
                <a:gd name="T33" fmla="*/ 2147482506 h 104"/>
                <a:gd name="T34" fmla="*/ 2147482581 w 118"/>
                <a:gd name="T35" fmla="*/ 2147482506 h 104"/>
                <a:gd name="T36" fmla="*/ 2147482581 w 118"/>
                <a:gd name="T37" fmla="*/ 2147482506 h 104"/>
                <a:gd name="T38" fmla="*/ 2147482581 w 118"/>
                <a:gd name="T39" fmla="*/ 2147482506 h 104"/>
                <a:gd name="T40" fmla="*/ 2147482581 w 118"/>
                <a:gd name="T41" fmla="*/ 2147482506 h 104"/>
                <a:gd name="T42" fmla="*/ 2147482581 w 118"/>
                <a:gd name="T43" fmla="*/ 2147482506 h 104"/>
                <a:gd name="T44" fmla="*/ 2147482581 w 118"/>
                <a:gd name="T45" fmla="*/ 2147482506 h 104"/>
                <a:gd name="T46" fmla="*/ 2147482581 w 118"/>
                <a:gd name="T47" fmla="*/ 2147482506 h 104"/>
                <a:gd name="T48" fmla="*/ 2147482581 w 118"/>
                <a:gd name="T49" fmla="*/ 2147482506 h 104"/>
                <a:gd name="T50" fmla="*/ 2147482581 w 118"/>
                <a:gd name="T51" fmla="*/ 0 h 104"/>
                <a:gd name="T52" fmla="*/ 2147482581 w 118"/>
                <a:gd name="T53" fmla="*/ 2147482506 h 104"/>
                <a:gd name="T54" fmla="*/ 2147482581 w 118"/>
                <a:gd name="T55" fmla="*/ 2147482506 h 104"/>
                <a:gd name="T56" fmla="*/ 2147482581 w 118"/>
                <a:gd name="T57" fmla="*/ 2147482506 h 104"/>
                <a:gd name="T58" fmla="*/ 2147482581 w 118"/>
                <a:gd name="T59" fmla="*/ 2147482506 h 104"/>
                <a:gd name="T60" fmla="*/ 0 w 118"/>
                <a:gd name="T61" fmla="*/ 2147482506 h 104"/>
                <a:gd name="T62" fmla="*/ 2147482581 w 118"/>
                <a:gd name="T63" fmla="*/ 2147482506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8"/>
                <a:gd name="T97" fmla="*/ 0 h 104"/>
                <a:gd name="T98" fmla="*/ 118 w 118"/>
                <a:gd name="T99" fmla="*/ 104 h 10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8" h="104">
                  <a:moveTo>
                    <a:pt x="30" y="70"/>
                  </a:moveTo>
                  <a:lnTo>
                    <a:pt x="34" y="64"/>
                  </a:lnTo>
                  <a:lnTo>
                    <a:pt x="40" y="58"/>
                  </a:lnTo>
                  <a:lnTo>
                    <a:pt x="46" y="52"/>
                  </a:lnTo>
                  <a:lnTo>
                    <a:pt x="54" y="50"/>
                  </a:lnTo>
                  <a:lnTo>
                    <a:pt x="60" y="52"/>
                  </a:lnTo>
                  <a:lnTo>
                    <a:pt x="64" y="54"/>
                  </a:lnTo>
                  <a:lnTo>
                    <a:pt x="66" y="58"/>
                  </a:lnTo>
                  <a:lnTo>
                    <a:pt x="68" y="64"/>
                  </a:lnTo>
                  <a:lnTo>
                    <a:pt x="70" y="74"/>
                  </a:lnTo>
                  <a:lnTo>
                    <a:pt x="74" y="84"/>
                  </a:lnTo>
                  <a:lnTo>
                    <a:pt x="78" y="82"/>
                  </a:lnTo>
                  <a:lnTo>
                    <a:pt x="82" y="80"/>
                  </a:lnTo>
                  <a:lnTo>
                    <a:pt x="90" y="84"/>
                  </a:lnTo>
                  <a:lnTo>
                    <a:pt x="90" y="96"/>
                  </a:lnTo>
                  <a:lnTo>
                    <a:pt x="92" y="102"/>
                  </a:lnTo>
                  <a:lnTo>
                    <a:pt x="96" y="104"/>
                  </a:lnTo>
                  <a:lnTo>
                    <a:pt x="102" y="104"/>
                  </a:lnTo>
                  <a:lnTo>
                    <a:pt x="102" y="102"/>
                  </a:lnTo>
                  <a:lnTo>
                    <a:pt x="106" y="102"/>
                  </a:lnTo>
                  <a:lnTo>
                    <a:pt x="108" y="102"/>
                  </a:lnTo>
                  <a:lnTo>
                    <a:pt x="112" y="98"/>
                  </a:lnTo>
                  <a:lnTo>
                    <a:pt x="114" y="90"/>
                  </a:lnTo>
                  <a:lnTo>
                    <a:pt x="114" y="88"/>
                  </a:lnTo>
                  <a:lnTo>
                    <a:pt x="112" y="86"/>
                  </a:lnTo>
                  <a:lnTo>
                    <a:pt x="110" y="84"/>
                  </a:lnTo>
                  <a:lnTo>
                    <a:pt x="110" y="82"/>
                  </a:lnTo>
                  <a:lnTo>
                    <a:pt x="114" y="80"/>
                  </a:lnTo>
                  <a:lnTo>
                    <a:pt x="118" y="78"/>
                  </a:lnTo>
                  <a:lnTo>
                    <a:pt x="116" y="74"/>
                  </a:lnTo>
                  <a:lnTo>
                    <a:pt x="114" y="68"/>
                  </a:lnTo>
                  <a:lnTo>
                    <a:pt x="112" y="56"/>
                  </a:lnTo>
                  <a:lnTo>
                    <a:pt x="114" y="50"/>
                  </a:lnTo>
                  <a:lnTo>
                    <a:pt x="114" y="48"/>
                  </a:lnTo>
                  <a:lnTo>
                    <a:pt x="118" y="48"/>
                  </a:lnTo>
                  <a:lnTo>
                    <a:pt x="112" y="46"/>
                  </a:lnTo>
                  <a:lnTo>
                    <a:pt x="108" y="42"/>
                  </a:lnTo>
                  <a:lnTo>
                    <a:pt x="104" y="28"/>
                  </a:lnTo>
                  <a:lnTo>
                    <a:pt x="100" y="14"/>
                  </a:lnTo>
                  <a:lnTo>
                    <a:pt x="96" y="8"/>
                  </a:lnTo>
                  <a:lnTo>
                    <a:pt x="90" y="6"/>
                  </a:lnTo>
                  <a:lnTo>
                    <a:pt x="88" y="8"/>
                  </a:lnTo>
                  <a:lnTo>
                    <a:pt x="86" y="10"/>
                  </a:lnTo>
                  <a:lnTo>
                    <a:pt x="78" y="10"/>
                  </a:lnTo>
                  <a:lnTo>
                    <a:pt x="64" y="8"/>
                  </a:lnTo>
                  <a:lnTo>
                    <a:pt x="54" y="6"/>
                  </a:lnTo>
                  <a:lnTo>
                    <a:pt x="50" y="6"/>
                  </a:lnTo>
                  <a:lnTo>
                    <a:pt x="44" y="8"/>
                  </a:lnTo>
                  <a:lnTo>
                    <a:pt x="38" y="6"/>
                  </a:lnTo>
                  <a:lnTo>
                    <a:pt x="32" y="4"/>
                  </a:lnTo>
                  <a:lnTo>
                    <a:pt x="26" y="2"/>
                  </a:lnTo>
                  <a:lnTo>
                    <a:pt x="18" y="0"/>
                  </a:lnTo>
                  <a:lnTo>
                    <a:pt x="18" y="4"/>
                  </a:lnTo>
                  <a:lnTo>
                    <a:pt x="18" y="8"/>
                  </a:lnTo>
                  <a:lnTo>
                    <a:pt x="14" y="8"/>
                  </a:lnTo>
                  <a:lnTo>
                    <a:pt x="16" y="12"/>
                  </a:lnTo>
                  <a:lnTo>
                    <a:pt x="18" y="12"/>
                  </a:lnTo>
                  <a:lnTo>
                    <a:pt x="18" y="18"/>
                  </a:lnTo>
                  <a:lnTo>
                    <a:pt x="12" y="20"/>
                  </a:lnTo>
                  <a:lnTo>
                    <a:pt x="8" y="22"/>
                  </a:lnTo>
                  <a:lnTo>
                    <a:pt x="4" y="24"/>
                  </a:lnTo>
                  <a:lnTo>
                    <a:pt x="0" y="24"/>
                  </a:lnTo>
                  <a:lnTo>
                    <a:pt x="16" y="46"/>
                  </a:lnTo>
                  <a:lnTo>
                    <a:pt x="24" y="56"/>
                  </a:lnTo>
                  <a:lnTo>
                    <a:pt x="30" y="70"/>
                  </a:lnTo>
                  <a:close/>
                </a:path>
              </a:pathLst>
            </a:custGeom>
            <a:solidFill>
              <a:srgbClr val="C0C0C0"/>
            </a:solidFill>
            <a:ln w="12700">
              <a:solidFill>
                <a:schemeClr val="bg1"/>
              </a:solidFill>
              <a:round/>
              <a:headEnd/>
              <a:tailEnd/>
            </a:ln>
          </p:spPr>
          <p:txBody>
            <a:bodyPr/>
            <a:lstStyle/>
            <a:p>
              <a:endParaRPr lang="en-GB"/>
            </a:p>
          </p:txBody>
        </p:sp>
        <p:sp>
          <p:nvSpPr>
            <p:cNvPr id="55684" name="Freeform 101"/>
            <p:cNvSpPr>
              <a:spLocks/>
            </p:cNvSpPr>
            <p:nvPr/>
          </p:nvSpPr>
          <p:spPr bwMode="auto">
            <a:xfrm>
              <a:off x="2331" y="2261"/>
              <a:ext cx="70" cy="76"/>
            </a:xfrm>
            <a:custGeom>
              <a:avLst/>
              <a:gdLst>
                <a:gd name="T0" fmla="*/ 2147482200 w 70"/>
                <a:gd name="T1" fmla="*/ 2147482274 h 76"/>
                <a:gd name="T2" fmla="*/ 2147482200 w 70"/>
                <a:gd name="T3" fmla="*/ 2147482274 h 76"/>
                <a:gd name="T4" fmla="*/ 2147482200 w 70"/>
                <a:gd name="T5" fmla="*/ 2147482274 h 76"/>
                <a:gd name="T6" fmla="*/ 2147482200 w 70"/>
                <a:gd name="T7" fmla="*/ 2147482274 h 76"/>
                <a:gd name="T8" fmla="*/ 2147482200 w 70"/>
                <a:gd name="T9" fmla="*/ 2147482274 h 76"/>
                <a:gd name="T10" fmla="*/ 2147482200 w 70"/>
                <a:gd name="T11" fmla="*/ 2147482274 h 76"/>
                <a:gd name="T12" fmla="*/ 0 w 70"/>
                <a:gd name="T13" fmla="*/ 2147482274 h 76"/>
                <a:gd name="T14" fmla="*/ 2147482200 w 70"/>
                <a:gd name="T15" fmla="*/ 2147482274 h 76"/>
                <a:gd name="T16" fmla="*/ 2147482200 w 70"/>
                <a:gd name="T17" fmla="*/ 2147482274 h 76"/>
                <a:gd name="T18" fmla="*/ 2147482200 w 70"/>
                <a:gd name="T19" fmla="*/ 2147482274 h 76"/>
                <a:gd name="T20" fmla="*/ 2147482200 w 70"/>
                <a:gd name="T21" fmla="*/ 2147482274 h 76"/>
                <a:gd name="T22" fmla="*/ 2147482200 w 70"/>
                <a:gd name="T23" fmla="*/ 2147482274 h 76"/>
                <a:gd name="T24" fmla="*/ 2147482200 w 70"/>
                <a:gd name="T25" fmla="*/ 2147482274 h 76"/>
                <a:gd name="T26" fmla="*/ 2147482200 w 70"/>
                <a:gd name="T27" fmla="*/ 0 h 76"/>
                <a:gd name="T28" fmla="*/ 2147482200 w 70"/>
                <a:gd name="T29" fmla="*/ 2147482274 h 76"/>
                <a:gd name="T30" fmla="*/ 2147482200 w 70"/>
                <a:gd name="T31" fmla="*/ 2147482274 h 76"/>
                <a:gd name="T32" fmla="*/ 2147482200 w 70"/>
                <a:gd name="T33" fmla="*/ 2147482274 h 76"/>
                <a:gd name="T34" fmla="*/ 2147482200 w 70"/>
                <a:gd name="T35" fmla="*/ 2147482274 h 76"/>
                <a:gd name="T36" fmla="*/ 2147482200 w 70"/>
                <a:gd name="T37" fmla="*/ 2147482274 h 76"/>
                <a:gd name="T38" fmla="*/ 2147482200 w 70"/>
                <a:gd name="T39" fmla="*/ 2147482274 h 76"/>
                <a:gd name="T40" fmla="*/ 2147482200 w 70"/>
                <a:gd name="T41" fmla="*/ 2147482274 h 76"/>
                <a:gd name="T42" fmla="*/ 2147482200 w 70"/>
                <a:gd name="T43" fmla="*/ 2147482274 h 76"/>
                <a:gd name="T44" fmla="*/ 2147482200 w 70"/>
                <a:gd name="T45" fmla="*/ 2147482274 h 76"/>
                <a:gd name="T46" fmla="*/ 2147482200 w 70"/>
                <a:gd name="T47" fmla="*/ 2147482274 h 76"/>
                <a:gd name="T48" fmla="*/ 2147482200 w 70"/>
                <a:gd name="T49" fmla="*/ 2147482274 h 76"/>
                <a:gd name="T50" fmla="*/ 2147482200 w 70"/>
                <a:gd name="T51" fmla="*/ 2147482274 h 76"/>
                <a:gd name="T52" fmla="*/ 2147482200 w 70"/>
                <a:gd name="T53" fmla="*/ 2147482274 h 76"/>
                <a:gd name="T54" fmla="*/ 2147482200 w 70"/>
                <a:gd name="T55" fmla="*/ 2147482274 h 76"/>
                <a:gd name="T56" fmla="*/ 2147482200 w 70"/>
                <a:gd name="T57" fmla="*/ 2147482274 h 76"/>
                <a:gd name="T58" fmla="*/ 2147482200 w 70"/>
                <a:gd name="T59" fmla="*/ 2147482274 h 76"/>
                <a:gd name="T60" fmla="*/ 2147482200 w 70"/>
                <a:gd name="T61" fmla="*/ 2147482274 h 76"/>
                <a:gd name="T62" fmla="*/ 2147482200 w 70"/>
                <a:gd name="T63" fmla="*/ 2147482274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76"/>
                <a:gd name="T98" fmla="*/ 70 w 70"/>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76">
                  <a:moveTo>
                    <a:pt x="68" y="76"/>
                  </a:moveTo>
                  <a:lnTo>
                    <a:pt x="60" y="74"/>
                  </a:lnTo>
                  <a:lnTo>
                    <a:pt x="54" y="70"/>
                  </a:lnTo>
                  <a:lnTo>
                    <a:pt x="44" y="60"/>
                  </a:lnTo>
                  <a:lnTo>
                    <a:pt x="24" y="46"/>
                  </a:lnTo>
                  <a:lnTo>
                    <a:pt x="2" y="32"/>
                  </a:lnTo>
                  <a:lnTo>
                    <a:pt x="0" y="30"/>
                  </a:lnTo>
                  <a:lnTo>
                    <a:pt x="6" y="26"/>
                  </a:lnTo>
                  <a:lnTo>
                    <a:pt x="12" y="20"/>
                  </a:lnTo>
                  <a:lnTo>
                    <a:pt x="16" y="14"/>
                  </a:lnTo>
                  <a:lnTo>
                    <a:pt x="18" y="8"/>
                  </a:lnTo>
                  <a:lnTo>
                    <a:pt x="20" y="4"/>
                  </a:lnTo>
                  <a:lnTo>
                    <a:pt x="24" y="2"/>
                  </a:lnTo>
                  <a:lnTo>
                    <a:pt x="28" y="0"/>
                  </a:lnTo>
                  <a:lnTo>
                    <a:pt x="36" y="4"/>
                  </a:lnTo>
                  <a:lnTo>
                    <a:pt x="36" y="16"/>
                  </a:lnTo>
                  <a:lnTo>
                    <a:pt x="38" y="22"/>
                  </a:lnTo>
                  <a:lnTo>
                    <a:pt x="42" y="24"/>
                  </a:lnTo>
                  <a:lnTo>
                    <a:pt x="48" y="24"/>
                  </a:lnTo>
                  <a:lnTo>
                    <a:pt x="48" y="22"/>
                  </a:lnTo>
                  <a:lnTo>
                    <a:pt x="52" y="22"/>
                  </a:lnTo>
                  <a:lnTo>
                    <a:pt x="54" y="26"/>
                  </a:lnTo>
                  <a:lnTo>
                    <a:pt x="56" y="30"/>
                  </a:lnTo>
                  <a:lnTo>
                    <a:pt x="54" y="36"/>
                  </a:lnTo>
                  <a:lnTo>
                    <a:pt x="54" y="40"/>
                  </a:lnTo>
                  <a:lnTo>
                    <a:pt x="56" y="44"/>
                  </a:lnTo>
                  <a:lnTo>
                    <a:pt x="62" y="48"/>
                  </a:lnTo>
                  <a:lnTo>
                    <a:pt x="68" y="52"/>
                  </a:lnTo>
                  <a:lnTo>
                    <a:pt x="70" y="56"/>
                  </a:lnTo>
                  <a:lnTo>
                    <a:pt x="70" y="58"/>
                  </a:lnTo>
                  <a:lnTo>
                    <a:pt x="66" y="76"/>
                  </a:lnTo>
                  <a:lnTo>
                    <a:pt x="68" y="76"/>
                  </a:lnTo>
                  <a:close/>
                </a:path>
              </a:pathLst>
            </a:custGeom>
            <a:solidFill>
              <a:srgbClr val="C0C0C0"/>
            </a:solidFill>
            <a:ln w="12700">
              <a:solidFill>
                <a:schemeClr val="bg1"/>
              </a:solidFill>
              <a:round/>
              <a:headEnd/>
              <a:tailEnd/>
            </a:ln>
          </p:spPr>
          <p:txBody>
            <a:bodyPr/>
            <a:lstStyle/>
            <a:p>
              <a:endParaRPr lang="en-GB"/>
            </a:p>
          </p:txBody>
        </p:sp>
        <p:sp>
          <p:nvSpPr>
            <p:cNvPr id="55685" name="Freeform 102"/>
            <p:cNvSpPr>
              <a:spLocks/>
            </p:cNvSpPr>
            <p:nvPr/>
          </p:nvSpPr>
          <p:spPr bwMode="auto">
            <a:xfrm>
              <a:off x="2431" y="2133"/>
              <a:ext cx="132" cy="106"/>
            </a:xfrm>
            <a:custGeom>
              <a:avLst/>
              <a:gdLst>
                <a:gd name="T0" fmla="*/ 2147482143 w 132"/>
                <a:gd name="T1" fmla="*/ 2147482518 h 106"/>
                <a:gd name="T2" fmla="*/ 2147482143 w 132"/>
                <a:gd name="T3" fmla="*/ 2147482518 h 106"/>
                <a:gd name="T4" fmla="*/ 2147482143 w 132"/>
                <a:gd name="T5" fmla="*/ 2147482518 h 106"/>
                <a:gd name="T6" fmla="*/ 2147482143 w 132"/>
                <a:gd name="T7" fmla="*/ 2147482518 h 106"/>
                <a:gd name="T8" fmla="*/ 2147482143 w 132"/>
                <a:gd name="T9" fmla="*/ 2147482518 h 106"/>
                <a:gd name="T10" fmla="*/ 2147482143 w 132"/>
                <a:gd name="T11" fmla="*/ 2147482518 h 106"/>
                <a:gd name="T12" fmla="*/ 2147482143 w 132"/>
                <a:gd name="T13" fmla="*/ 2147482518 h 106"/>
                <a:gd name="T14" fmla="*/ 2147482143 w 132"/>
                <a:gd name="T15" fmla="*/ 2147482518 h 106"/>
                <a:gd name="T16" fmla="*/ 2147482143 w 132"/>
                <a:gd name="T17" fmla="*/ 2147482518 h 106"/>
                <a:gd name="T18" fmla="*/ 2147482143 w 132"/>
                <a:gd name="T19" fmla="*/ 2147482518 h 106"/>
                <a:gd name="T20" fmla="*/ 2147482143 w 132"/>
                <a:gd name="T21" fmla="*/ 2147482518 h 106"/>
                <a:gd name="T22" fmla="*/ 2147482143 w 132"/>
                <a:gd name="T23" fmla="*/ 2147482518 h 106"/>
                <a:gd name="T24" fmla="*/ 2147482143 w 132"/>
                <a:gd name="T25" fmla="*/ 0 h 106"/>
                <a:gd name="T26" fmla="*/ 2147482143 w 132"/>
                <a:gd name="T27" fmla="*/ 2147482518 h 106"/>
                <a:gd name="T28" fmla="*/ 2147482143 w 132"/>
                <a:gd name="T29" fmla="*/ 2147482518 h 106"/>
                <a:gd name="T30" fmla="*/ 2147482143 w 132"/>
                <a:gd name="T31" fmla="*/ 2147482518 h 106"/>
                <a:gd name="T32" fmla="*/ 2147482143 w 132"/>
                <a:gd name="T33" fmla="*/ 2147482518 h 106"/>
                <a:gd name="T34" fmla="*/ 2147482143 w 132"/>
                <a:gd name="T35" fmla="*/ 2147482518 h 106"/>
                <a:gd name="T36" fmla="*/ 2147482143 w 132"/>
                <a:gd name="T37" fmla="*/ 2147482518 h 106"/>
                <a:gd name="T38" fmla="*/ 2147482143 w 132"/>
                <a:gd name="T39" fmla="*/ 2147482518 h 106"/>
                <a:gd name="T40" fmla="*/ 2147482143 w 132"/>
                <a:gd name="T41" fmla="*/ 2147482518 h 106"/>
                <a:gd name="T42" fmla="*/ 2147482143 w 132"/>
                <a:gd name="T43" fmla="*/ 2147482518 h 106"/>
                <a:gd name="T44" fmla="*/ 2147482143 w 132"/>
                <a:gd name="T45" fmla="*/ 2147482518 h 106"/>
                <a:gd name="T46" fmla="*/ 2147482143 w 132"/>
                <a:gd name="T47" fmla="*/ 2147482518 h 106"/>
                <a:gd name="T48" fmla="*/ 2147482143 w 132"/>
                <a:gd name="T49" fmla="*/ 2147482518 h 106"/>
                <a:gd name="T50" fmla="*/ 2147482143 w 132"/>
                <a:gd name="T51" fmla="*/ 2147482518 h 106"/>
                <a:gd name="T52" fmla="*/ 2147482143 w 132"/>
                <a:gd name="T53" fmla="*/ 2147482518 h 106"/>
                <a:gd name="T54" fmla="*/ 2147482143 w 132"/>
                <a:gd name="T55" fmla="*/ 2147482518 h 106"/>
                <a:gd name="T56" fmla="*/ 2147482143 w 132"/>
                <a:gd name="T57" fmla="*/ 2147482518 h 106"/>
                <a:gd name="T58" fmla="*/ 2147482143 w 132"/>
                <a:gd name="T59" fmla="*/ 2147482518 h 106"/>
                <a:gd name="T60" fmla="*/ 0 w 132"/>
                <a:gd name="T61" fmla="*/ 2147482518 h 106"/>
                <a:gd name="T62" fmla="*/ 2147482143 w 132"/>
                <a:gd name="T63" fmla="*/ 2147482518 h 106"/>
                <a:gd name="T64" fmla="*/ 2147482143 w 132"/>
                <a:gd name="T65" fmla="*/ 2147482518 h 106"/>
                <a:gd name="T66" fmla="*/ 2147482143 w 132"/>
                <a:gd name="T67" fmla="*/ 2147482518 h 106"/>
                <a:gd name="T68" fmla="*/ 2147482143 w 132"/>
                <a:gd name="T69" fmla="*/ 2147482518 h 106"/>
                <a:gd name="T70" fmla="*/ 2147482143 w 132"/>
                <a:gd name="T71" fmla="*/ 2147482518 h 106"/>
                <a:gd name="T72" fmla="*/ 2147482143 w 132"/>
                <a:gd name="T73" fmla="*/ 2147482518 h 106"/>
                <a:gd name="T74" fmla="*/ 2147482143 w 132"/>
                <a:gd name="T75" fmla="*/ 2147482518 h 106"/>
                <a:gd name="T76" fmla="*/ 2147482143 w 132"/>
                <a:gd name="T77" fmla="*/ 2147482518 h 106"/>
                <a:gd name="T78" fmla="*/ 2147482143 w 132"/>
                <a:gd name="T79" fmla="*/ 2147482518 h 106"/>
                <a:gd name="T80" fmla="*/ 2147482143 w 132"/>
                <a:gd name="T81" fmla="*/ 2147482518 h 106"/>
                <a:gd name="T82" fmla="*/ 2147482143 w 132"/>
                <a:gd name="T83" fmla="*/ 2147482518 h 106"/>
                <a:gd name="T84" fmla="*/ 2147482143 w 132"/>
                <a:gd name="T85" fmla="*/ 2147482518 h 106"/>
                <a:gd name="T86" fmla="*/ 2147482143 w 132"/>
                <a:gd name="T87" fmla="*/ 2147482518 h 106"/>
                <a:gd name="T88" fmla="*/ 2147482143 w 132"/>
                <a:gd name="T89" fmla="*/ 2147482518 h 106"/>
                <a:gd name="T90" fmla="*/ 2147482143 w 132"/>
                <a:gd name="T91" fmla="*/ 2147482518 h 106"/>
                <a:gd name="T92" fmla="*/ 2147482143 w 132"/>
                <a:gd name="T93" fmla="*/ 2147482518 h 106"/>
                <a:gd name="T94" fmla="*/ 2147482143 w 132"/>
                <a:gd name="T95" fmla="*/ 2147482518 h 106"/>
                <a:gd name="T96" fmla="*/ 2147482143 w 132"/>
                <a:gd name="T97" fmla="*/ 2147482518 h 106"/>
                <a:gd name="T98" fmla="*/ 2147482143 w 132"/>
                <a:gd name="T99" fmla="*/ 2147482518 h 106"/>
                <a:gd name="T100" fmla="*/ 2147482143 w 132"/>
                <a:gd name="T101" fmla="*/ 2147482518 h 106"/>
                <a:gd name="T102" fmla="*/ 2147482143 w 132"/>
                <a:gd name="T103" fmla="*/ 2147482518 h 106"/>
                <a:gd name="T104" fmla="*/ 2147482143 w 132"/>
                <a:gd name="T105" fmla="*/ 2147482518 h 106"/>
                <a:gd name="T106" fmla="*/ 2147482143 w 132"/>
                <a:gd name="T107" fmla="*/ 2147482518 h 106"/>
                <a:gd name="T108" fmla="*/ 2147482143 w 132"/>
                <a:gd name="T109" fmla="*/ 2147482518 h 106"/>
                <a:gd name="T110" fmla="*/ 2147482143 w 132"/>
                <a:gd name="T111" fmla="*/ 2147482518 h 106"/>
                <a:gd name="T112" fmla="*/ 2147482143 w 132"/>
                <a:gd name="T113" fmla="*/ 2147482518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2"/>
                <a:gd name="T172" fmla="*/ 0 h 106"/>
                <a:gd name="T173" fmla="*/ 132 w 132"/>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2" h="106">
                  <a:moveTo>
                    <a:pt x="132" y="52"/>
                  </a:moveTo>
                  <a:lnTo>
                    <a:pt x="128" y="48"/>
                  </a:lnTo>
                  <a:lnTo>
                    <a:pt x="122" y="46"/>
                  </a:lnTo>
                  <a:lnTo>
                    <a:pt x="116" y="46"/>
                  </a:lnTo>
                  <a:lnTo>
                    <a:pt x="112" y="42"/>
                  </a:lnTo>
                  <a:lnTo>
                    <a:pt x="112" y="38"/>
                  </a:lnTo>
                  <a:lnTo>
                    <a:pt x="112" y="34"/>
                  </a:lnTo>
                  <a:lnTo>
                    <a:pt x="112" y="28"/>
                  </a:lnTo>
                  <a:lnTo>
                    <a:pt x="110" y="24"/>
                  </a:lnTo>
                  <a:lnTo>
                    <a:pt x="106" y="20"/>
                  </a:lnTo>
                  <a:lnTo>
                    <a:pt x="100" y="18"/>
                  </a:lnTo>
                  <a:lnTo>
                    <a:pt x="96" y="12"/>
                  </a:lnTo>
                  <a:lnTo>
                    <a:pt x="96" y="0"/>
                  </a:lnTo>
                  <a:lnTo>
                    <a:pt x="72" y="8"/>
                  </a:lnTo>
                  <a:lnTo>
                    <a:pt x="50" y="16"/>
                  </a:lnTo>
                  <a:lnTo>
                    <a:pt x="46" y="18"/>
                  </a:lnTo>
                  <a:lnTo>
                    <a:pt x="44" y="20"/>
                  </a:lnTo>
                  <a:lnTo>
                    <a:pt x="40" y="26"/>
                  </a:lnTo>
                  <a:lnTo>
                    <a:pt x="36" y="32"/>
                  </a:lnTo>
                  <a:lnTo>
                    <a:pt x="34" y="34"/>
                  </a:lnTo>
                  <a:lnTo>
                    <a:pt x="30" y="34"/>
                  </a:lnTo>
                  <a:lnTo>
                    <a:pt x="22" y="32"/>
                  </a:lnTo>
                  <a:lnTo>
                    <a:pt x="22" y="44"/>
                  </a:lnTo>
                  <a:lnTo>
                    <a:pt x="22" y="50"/>
                  </a:lnTo>
                  <a:lnTo>
                    <a:pt x="20" y="54"/>
                  </a:lnTo>
                  <a:lnTo>
                    <a:pt x="12" y="58"/>
                  </a:lnTo>
                  <a:lnTo>
                    <a:pt x="6" y="64"/>
                  </a:lnTo>
                  <a:lnTo>
                    <a:pt x="4" y="68"/>
                  </a:lnTo>
                  <a:lnTo>
                    <a:pt x="4" y="72"/>
                  </a:lnTo>
                  <a:lnTo>
                    <a:pt x="2" y="80"/>
                  </a:lnTo>
                  <a:lnTo>
                    <a:pt x="0" y="86"/>
                  </a:lnTo>
                  <a:lnTo>
                    <a:pt x="4" y="92"/>
                  </a:lnTo>
                  <a:lnTo>
                    <a:pt x="8" y="98"/>
                  </a:lnTo>
                  <a:lnTo>
                    <a:pt x="14" y="102"/>
                  </a:lnTo>
                  <a:lnTo>
                    <a:pt x="20" y="104"/>
                  </a:lnTo>
                  <a:lnTo>
                    <a:pt x="24" y="104"/>
                  </a:lnTo>
                  <a:lnTo>
                    <a:pt x="26" y="102"/>
                  </a:lnTo>
                  <a:lnTo>
                    <a:pt x="30" y="100"/>
                  </a:lnTo>
                  <a:lnTo>
                    <a:pt x="34" y="100"/>
                  </a:lnTo>
                  <a:lnTo>
                    <a:pt x="38" y="100"/>
                  </a:lnTo>
                  <a:lnTo>
                    <a:pt x="40" y="102"/>
                  </a:lnTo>
                  <a:lnTo>
                    <a:pt x="42" y="106"/>
                  </a:lnTo>
                  <a:lnTo>
                    <a:pt x="46" y="106"/>
                  </a:lnTo>
                  <a:lnTo>
                    <a:pt x="46" y="94"/>
                  </a:lnTo>
                  <a:lnTo>
                    <a:pt x="46" y="78"/>
                  </a:lnTo>
                  <a:lnTo>
                    <a:pt x="54" y="78"/>
                  </a:lnTo>
                  <a:lnTo>
                    <a:pt x="62" y="78"/>
                  </a:lnTo>
                  <a:lnTo>
                    <a:pt x="82" y="78"/>
                  </a:lnTo>
                  <a:lnTo>
                    <a:pt x="114" y="78"/>
                  </a:lnTo>
                  <a:lnTo>
                    <a:pt x="114" y="74"/>
                  </a:lnTo>
                  <a:lnTo>
                    <a:pt x="116" y="72"/>
                  </a:lnTo>
                  <a:lnTo>
                    <a:pt x="122" y="70"/>
                  </a:lnTo>
                  <a:lnTo>
                    <a:pt x="130" y="66"/>
                  </a:lnTo>
                  <a:lnTo>
                    <a:pt x="132" y="64"/>
                  </a:lnTo>
                  <a:lnTo>
                    <a:pt x="132" y="60"/>
                  </a:lnTo>
                  <a:lnTo>
                    <a:pt x="132" y="54"/>
                  </a:lnTo>
                  <a:lnTo>
                    <a:pt x="132" y="52"/>
                  </a:lnTo>
                  <a:close/>
                </a:path>
              </a:pathLst>
            </a:custGeom>
            <a:solidFill>
              <a:srgbClr val="C0C0C0"/>
            </a:solidFill>
            <a:ln w="12700">
              <a:solidFill>
                <a:schemeClr val="bg1"/>
              </a:solidFill>
              <a:round/>
              <a:headEnd/>
              <a:tailEnd/>
            </a:ln>
          </p:spPr>
          <p:txBody>
            <a:bodyPr/>
            <a:lstStyle/>
            <a:p>
              <a:endParaRPr lang="en-GB"/>
            </a:p>
          </p:txBody>
        </p:sp>
        <p:sp>
          <p:nvSpPr>
            <p:cNvPr id="55686" name="Freeform 103"/>
            <p:cNvSpPr>
              <a:spLocks/>
            </p:cNvSpPr>
            <p:nvPr/>
          </p:nvSpPr>
          <p:spPr bwMode="auto">
            <a:xfrm>
              <a:off x="2379" y="2219"/>
              <a:ext cx="104" cy="118"/>
            </a:xfrm>
            <a:custGeom>
              <a:avLst/>
              <a:gdLst>
                <a:gd name="T0" fmla="*/ 2147482506 w 104"/>
                <a:gd name="T1" fmla="*/ 2147482581 h 118"/>
                <a:gd name="T2" fmla="*/ 2147482506 w 104"/>
                <a:gd name="T3" fmla="*/ 2147482581 h 118"/>
                <a:gd name="T4" fmla="*/ 2147482506 w 104"/>
                <a:gd name="T5" fmla="*/ 2147482581 h 118"/>
                <a:gd name="T6" fmla="*/ 2147482506 w 104"/>
                <a:gd name="T7" fmla="*/ 2147482581 h 118"/>
                <a:gd name="T8" fmla="*/ 2147482506 w 104"/>
                <a:gd name="T9" fmla="*/ 2147482581 h 118"/>
                <a:gd name="T10" fmla="*/ 2147482506 w 104"/>
                <a:gd name="T11" fmla="*/ 2147482581 h 118"/>
                <a:gd name="T12" fmla="*/ 2147482506 w 104"/>
                <a:gd name="T13" fmla="*/ 2147482581 h 118"/>
                <a:gd name="T14" fmla="*/ 2147482506 w 104"/>
                <a:gd name="T15" fmla="*/ 2147482581 h 118"/>
                <a:gd name="T16" fmla="*/ 2147482506 w 104"/>
                <a:gd name="T17" fmla="*/ 2147482581 h 118"/>
                <a:gd name="T18" fmla="*/ 2147482506 w 104"/>
                <a:gd name="T19" fmla="*/ 2147482581 h 118"/>
                <a:gd name="T20" fmla="*/ 2147482506 w 104"/>
                <a:gd name="T21" fmla="*/ 0 h 118"/>
                <a:gd name="T22" fmla="*/ 2147482506 w 104"/>
                <a:gd name="T23" fmla="*/ 2147482581 h 118"/>
                <a:gd name="T24" fmla="*/ 2147482506 w 104"/>
                <a:gd name="T25" fmla="*/ 2147482581 h 118"/>
                <a:gd name="T26" fmla="*/ 2147482506 w 104"/>
                <a:gd name="T27" fmla="*/ 2147482581 h 118"/>
                <a:gd name="T28" fmla="*/ 2147482506 w 104"/>
                <a:gd name="T29" fmla="*/ 2147482581 h 118"/>
                <a:gd name="T30" fmla="*/ 2147482506 w 104"/>
                <a:gd name="T31" fmla="*/ 2147482581 h 118"/>
                <a:gd name="T32" fmla="*/ 2147482506 w 104"/>
                <a:gd name="T33" fmla="*/ 2147482581 h 118"/>
                <a:gd name="T34" fmla="*/ 2147482506 w 104"/>
                <a:gd name="T35" fmla="*/ 2147482581 h 118"/>
                <a:gd name="T36" fmla="*/ 2147482506 w 104"/>
                <a:gd name="T37" fmla="*/ 2147482581 h 118"/>
                <a:gd name="T38" fmla="*/ 2147482506 w 104"/>
                <a:gd name="T39" fmla="*/ 2147482581 h 118"/>
                <a:gd name="T40" fmla="*/ 2147482506 w 104"/>
                <a:gd name="T41" fmla="*/ 2147482581 h 118"/>
                <a:gd name="T42" fmla="*/ 2147482506 w 104"/>
                <a:gd name="T43" fmla="*/ 2147482581 h 118"/>
                <a:gd name="T44" fmla="*/ 2147482506 w 104"/>
                <a:gd name="T45" fmla="*/ 2147482581 h 118"/>
                <a:gd name="T46" fmla="*/ 2147482506 w 104"/>
                <a:gd name="T47" fmla="*/ 2147482581 h 118"/>
                <a:gd name="T48" fmla="*/ 2147482506 w 104"/>
                <a:gd name="T49" fmla="*/ 2147482581 h 118"/>
                <a:gd name="T50" fmla="*/ 2147482506 w 104"/>
                <a:gd name="T51" fmla="*/ 2147482581 h 118"/>
                <a:gd name="T52" fmla="*/ 2147482506 w 104"/>
                <a:gd name="T53" fmla="*/ 2147482581 h 118"/>
                <a:gd name="T54" fmla="*/ 2147482506 w 104"/>
                <a:gd name="T55" fmla="*/ 2147482581 h 118"/>
                <a:gd name="T56" fmla="*/ 2147482506 w 104"/>
                <a:gd name="T57" fmla="*/ 2147482581 h 118"/>
                <a:gd name="T58" fmla="*/ 2147482506 w 104"/>
                <a:gd name="T59" fmla="*/ 2147482581 h 118"/>
                <a:gd name="T60" fmla="*/ 2147482506 w 104"/>
                <a:gd name="T61" fmla="*/ 2147482581 h 118"/>
                <a:gd name="T62" fmla="*/ 2147482506 w 104"/>
                <a:gd name="T63" fmla="*/ 2147482581 h 118"/>
                <a:gd name="T64" fmla="*/ 0 w 104"/>
                <a:gd name="T65" fmla="*/ 2147482581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18"/>
                <a:gd name="T101" fmla="*/ 104 w 104"/>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18">
                  <a:moveTo>
                    <a:pt x="4" y="64"/>
                  </a:moveTo>
                  <a:lnTo>
                    <a:pt x="6" y="64"/>
                  </a:lnTo>
                  <a:lnTo>
                    <a:pt x="10" y="60"/>
                  </a:lnTo>
                  <a:lnTo>
                    <a:pt x="12" y="52"/>
                  </a:lnTo>
                  <a:lnTo>
                    <a:pt x="12" y="50"/>
                  </a:lnTo>
                  <a:lnTo>
                    <a:pt x="10" y="48"/>
                  </a:lnTo>
                  <a:lnTo>
                    <a:pt x="8" y="46"/>
                  </a:lnTo>
                  <a:lnTo>
                    <a:pt x="8" y="44"/>
                  </a:lnTo>
                  <a:lnTo>
                    <a:pt x="12" y="42"/>
                  </a:lnTo>
                  <a:lnTo>
                    <a:pt x="16" y="40"/>
                  </a:lnTo>
                  <a:lnTo>
                    <a:pt x="14" y="36"/>
                  </a:lnTo>
                  <a:lnTo>
                    <a:pt x="12" y="30"/>
                  </a:lnTo>
                  <a:lnTo>
                    <a:pt x="10" y="18"/>
                  </a:lnTo>
                  <a:lnTo>
                    <a:pt x="12" y="12"/>
                  </a:lnTo>
                  <a:lnTo>
                    <a:pt x="12" y="10"/>
                  </a:lnTo>
                  <a:lnTo>
                    <a:pt x="16" y="10"/>
                  </a:lnTo>
                  <a:lnTo>
                    <a:pt x="22" y="8"/>
                  </a:lnTo>
                  <a:lnTo>
                    <a:pt x="28" y="6"/>
                  </a:lnTo>
                  <a:lnTo>
                    <a:pt x="38" y="2"/>
                  </a:lnTo>
                  <a:lnTo>
                    <a:pt x="42" y="10"/>
                  </a:lnTo>
                  <a:lnTo>
                    <a:pt x="48" y="6"/>
                  </a:lnTo>
                  <a:lnTo>
                    <a:pt x="52" y="0"/>
                  </a:lnTo>
                  <a:lnTo>
                    <a:pt x="56" y="6"/>
                  </a:lnTo>
                  <a:lnTo>
                    <a:pt x="60" y="12"/>
                  </a:lnTo>
                  <a:lnTo>
                    <a:pt x="66" y="16"/>
                  </a:lnTo>
                  <a:lnTo>
                    <a:pt x="72" y="18"/>
                  </a:lnTo>
                  <a:lnTo>
                    <a:pt x="76" y="18"/>
                  </a:lnTo>
                  <a:lnTo>
                    <a:pt x="78" y="16"/>
                  </a:lnTo>
                  <a:lnTo>
                    <a:pt x="82" y="14"/>
                  </a:lnTo>
                  <a:lnTo>
                    <a:pt x="86" y="14"/>
                  </a:lnTo>
                  <a:lnTo>
                    <a:pt x="90" y="14"/>
                  </a:lnTo>
                  <a:lnTo>
                    <a:pt x="92" y="16"/>
                  </a:lnTo>
                  <a:lnTo>
                    <a:pt x="94" y="20"/>
                  </a:lnTo>
                  <a:lnTo>
                    <a:pt x="98" y="20"/>
                  </a:lnTo>
                  <a:lnTo>
                    <a:pt x="102" y="30"/>
                  </a:lnTo>
                  <a:lnTo>
                    <a:pt x="104" y="34"/>
                  </a:lnTo>
                  <a:lnTo>
                    <a:pt x="104" y="40"/>
                  </a:lnTo>
                  <a:lnTo>
                    <a:pt x="102" y="50"/>
                  </a:lnTo>
                  <a:lnTo>
                    <a:pt x="98" y="58"/>
                  </a:lnTo>
                  <a:lnTo>
                    <a:pt x="94" y="66"/>
                  </a:lnTo>
                  <a:lnTo>
                    <a:pt x="92" y="76"/>
                  </a:lnTo>
                  <a:lnTo>
                    <a:pt x="96" y="92"/>
                  </a:lnTo>
                  <a:lnTo>
                    <a:pt x="98" y="100"/>
                  </a:lnTo>
                  <a:lnTo>
                    <a:pt x="102" y="106"/>
                  </a:lnTo>
                  <a:lnTo>
                    <a:pt x="102" y="112"/>
                  </a:lnTo>
                  <a:lnTo>
                    <a:pt x="90" y="106"/>
                  </a:lnTo>
                  <a:lnTo>
                    <a:pt x="82" y="104"/>
                  </a:lnTo>
                  <a:lnTo>
                    <a:pt x="74" y="104"/>
                  </a:lnTo>
                  <a:lnTo>
                    <a:pt x="64" y="104"/>
                  </a:lnTo>
                  <a:lnTo>
                    <a:pt x="58" y="106"/>
                  </a:lnTo>
                  <a:lnTo>
                    <a:pt x="46" y="110"/>
                  </a:lnTo>
                  <a:lnTo>
                    <a:pt x="34" y="116"/>
                  </a:lnTo>
                  <a:lnTo>
                    <a:pt x="28" y="118"/>
                  </a:lnTo>
                  <a:lnTo>
                    <a:pt x="20" y="118"/>
                  </a:lnTo>
                  <a:lnTo>
                    <a:pt x="22" y="100"/>
                  </a:lnTo>
                  <a:lnTo>
                    <a:pt x="22" y="98"/>
                  </a:lnTo>
                  <a:lnTo>
                    <a:pt x="20" y="94"/>
                  </a:lnTo>
                  <a:lnTo>
                    <a:pt x="14" y="90"/>
                  </a:lnTo>
                  <a:lnTo>
                    <a:pt x="8" y="86"/>
                  </a:lnTo>
                  <a:lnTo>
                    <a:pt x="6" y="82"/>
                  </a:lnTo>
                  <a:lnTo>
                    <a:pt x="6" y="78"/>
                  </a:lnTo>
                  <a:lnTo>
                    <a:pt x="8" y="72"/>
                  </a:lnTo>
                  <a:lnTo>
                    <a:pt x="6" y="68"/>
                  </a:lnTo>
                  <a:lnTo>
                    <a:pt x="4" y="64"/>
                  </a:lnTo>
                  <a:lnTo>
                    <a:pt x="0" y="64"/>
                  </a:lnTo>
                  <a:lnTo>
                    <a:pt x="0" y="66"/>
                  </a:lnTo>
                  <a:lnTo>
                    <a:pt x="4" y="64"/>
                  </a:lnTo>
                  <a:close/>
                </a:path>
              </a:pathLst>
            </a:custGeom>
            <a:solidFill>
              <a:srgbClr val="C0C0C0"/>
            </a:solidFill>
            <a:ln w="12700">
              <a:solidFill>
                <a:schemeClr val="bg1"/>
              </a:solidFill>
              <a:round/>
              <a:headEnd/>
              <a:tailEnd/>
            </a:ln>
          </p:spPr>
          <p:txBody>
            <a:bodyPr/>
            <a:lstStyle/>
            <a:p>
              <a:endParaRPr lang="en-GB"/>
            </a:p>
          </p:txBody>
        </p:sp>
        <p:sp>
          <p:nvSpPr>
            <p:cNvPr id="55687" name="Freeform 104"/>
            <p:cNvSpPr>
              <a:spLocks/>
            </p:cNvSpPr>
            <p:nvPr/>
          </p:nvSpPr>
          <p:spPr bwMode="auto">
            <a:xfrm>
              <a:off x="2471" y="2211"/>
              <a:ext cx="79" cy="120"/>
            </a:xfrm>
            <a:custGeom>
              <a:avLst/>
              <a:gdLst>
                <a:gd name="T0" fmla="*/ 2147483647 w 78"/>
                <a:gd name="T1" fmla="*/ 2147482590 h 120"/>
                <a:gd name="T2" fmla="*/ 2147483647 w 78"/>
                <a:gd name="T3" fmla="*/ 2147482590 h 120"/>
                <a:gd name="T4" fmla="*/ 2147483647 w 78"/>
                <a:gd name="T5" fmla="*/ 2147482590 h 120"/>
                <a:gd name="T6" fmla="*/ 2147483647 w 78"/>
                <a:gd name="T7" fmla="*/ 2147482590 h 120"/>
                <a:gd name="T8" fmla="*/ 2147483647 w 78"/>
                <a:gd name="T9" fmla="*/ 2147482590 h 120"/>
                <a:gd name="T10" fmla="*/ 2147483647 w 78"/>
                <a:gd name="T11" fmla="*/ 2147482590 h 120"/>
                <a:gd name="T12" fmla="*/ 2147483647 w 78"/>
                <a:gd name="T13" fmla="*/ 2147482590 h 120"/>
                <a:gd name="T14" fmla="*/ 2147483647 w 78"/>
                <a:gd name="T15" fmla="*/ 2147482590 h 120"/>
                <a:gd name="T16" fmla="*/ 0 w 78"/>
                <a:gd name="T17" fmla="*/ 2147482590 h 120"/>
                <a:gd name="T18" fmla="*/ 2147483647 w 78"/>
                <a:gd name="T19" fmla="*/ 2147482590 h 120"/>
                <a:gd name="T20" fmla="*/ 2147483647 w 78"/>
                <a:gd name="T21" fmla="*/ 2147482590 h 120"/>
                <a:gd name="T22" fmla="*/ 2147483647 w 78"/>
                <a:gd name="T23" fmla="*/ 2147482590 h 120"/>
                <a:gd name="T24" fmla="*/ 2147483647 w 78"/>
                <a:gd name="T25" fmla="*/ 2147482590 h 120"/>
                <a:gd name="T26" fmla="*/ 2147483647 w 78"/>
                <a:gd name="T27" fmla="*/ 2147482590 h 120"/>
                <a:gd name="T28" fmla="*/ 2147483647 w 78"/>
                <a:gd name="T29" fmla="*/ 2147482590 h 120"/>
                <a:gd name="T30" fmla="*/ 2147483647 w 78"/>
                <a:gd name="T31" fmla="*/ 2147482590 h 120"/>
                <a:gd name="T32" fmla="*/ 2147483647 w 78"/>
                <a:gd name="T33" fmla="*/ 2147482590 h 120"/>
                <a:gd name="T34" fmla="*/ 2147483647 w 78"/>
                <a:gd name="T35" fmla="*/ 0 h 120"/>
                <a:gd name="T36" fmla="*/ 2147483647 w 78"/>
                <a:gd name="T37" fmla="*/ 0 h 120"/>
                <a:gd name="T38" fmla="*/ 2147483647 w 78"/>
                <a:gd name="T39" fmla="*/ 0 h 120"/>
                <a:gd name="T40" fmla="*/ 2147483647 w 78"/>
                <a:gd name="T41" fmla="*/ 0 h 120"/>
                <a:gd name="T42" fmla="*/ 2147483647 w 78"/>
                <a:gd name="T43" fmla="*/ 0 h 120"/>
                <a:gd name="T44" fmla="*/ 2147483647 w 78"/>
                <a:gd name="T45" fmla="*/ 2147482590 h 120"/>
                <a:gd name="T46" fmla="*/ 2147483647 w 78"/>
                <a:gd name="T47" fmla="*/ 2147482590 h 120"/>
                <a:gd name="T48" fmla="*/ 2147483647 w 78"/>
                <a:gd name="T49" fmla="*/ 2147482590 h 120"/>
                <a:gd name="T50" fmla="*/ 2147483647 w 78"/>
                <a:gd name="T51" fmla="*/ 2147482590 h 120"/>
                <a:gd name="T52" fmla="*/ 2147483647 w 78"/>
                <a:gd name="T53" fmla="*/ 2147482590 h 120"/>
                <a:gd name="T54" fmla="*/ 2147483647 w 78"/>
                <a:gd name="T55" fmla="*/ 2147482590 h 120"/>
                <a:gd name="T56" fmla="*/ 2147483647 w 78"/>
                <a:gd name="T57" fmla="*/ 2147482590 h 120"/>
                <a:gd name="T58" fmla="*/ 2147483647 w 78"/>
                <a:gd name="T59" fmla="*/ 2147482590 h 120"/>
                <a:gd name="T60" fmla="*/ 2147483647 w 78"/>
                <a:gd name="T61" fmla="*/ 2147482590 h 120"/>
                <a:gd name="T62" fmla="*/ 2147483647 w 78"/>
                <a:gd name="T63" fmla="*/ 2147482590 h 120"/>
                <a:gd name="T64" fmla="*/ 2147483647 w 78"/>
                <a:gd name="T65" fmla="*/ 2147482590 h 120"/>
                <a:gd name="T66" fmla="*/ 2147483647 w 78"/>
                <a:gd name="T67" fmla="*/ 2147482590 h 120"/>
                <a:gd name="T68" fmla="*/ 2147483647 w 78"/>
                <a:gd name="T69" fmla="*/ 2147482590 h 120"/>
                <a:gd name="T70" fmla="*/ 2147483647 w 78"/>
                <a:gd name="T71" fmla="*/ 2147482590 h 120"/>
                <a:gd name="T72" fmla="*/ 2147483647 w 78"/>
                <a:gd name="T73" fmla="*/ 2147482590 h 120"/>
                <a:gd name="T74" fmla="*/ 2147483647 w 78"/>
                <a:gd name="T75" fmla="*/ 2147482590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
                <a:gd name="T115" fmla="*/ 0 h 120"/>
                <a:gd name="T116" fmla="*/ 78 w 78"/>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 h="120">
                  <a:moveTo>
                    <a:pt x="78" y="96"/>
                  </a:moveTo>
                  <a:lnTo>
                    <a:pt x="66" y="102"/>
                  </a:lnTo>
                  <a:lnTo>
                    <a:pt x="54" y="106"/>
                  </a:lnTo>
                  <a:lnTo>
                    <a:pt x="38" y="116"/>
                  </a:lnTo>
                  <a:lnTo>
                    <a:pt x="30" y="118"/>
                  </a:lnTo>
                  <a:lnTo>
                    <a:pt x="18" y="120"/>
                  </a:lnTo>
                  <a:lnTo>
                    <a:pt x="10" y="120"/>
                  </a:lnTo>
                  <a:lnTo>
                    <a:pt x="4" y="100"/>
                  </a:lnTo>
                  <a:lnTo>
                    <a:pt x="0" y="84"/>
                  </a:lnTo>
                  <a:lnTo>
                    <a:pt x="2" y="74"/>
                  </a:lnTo>
                  <a:lnTo>
                    <a:pt x="6" y="66"/>
                  </a:lnTo>
                  <a:lnTo>
                    <a:pt x="10" y="58"/>
                  </a:lnTo>
                  <a:lnTo>
                    <a:pt x="12" y="48"/>
                  </a:lnTo>
                  <a:lnTo>
                    <a:pt x="12" y="42"/>
                  </a:lnTo>
                  <a:lnTo>
                    <a:pt x="10" y="38"/>
                  </a:lnTo>
                  <a:lnTo>
                    <a:pt x="6" y="28"/>
                  </a:lnTo>
                  <a:lnTo>
                    <a:pt x="6" y="16"/>
                  </a:lnTo>
                  <a:lnTo>
                    <a:pt x="6" y="0"/>
                  </a:lnTo>
                  <a:lnTo>
                    <a:pt x="14" y="0"/>
                  </a:lnTo>
                  <a:lnTo>
                    <a:pt x="22" y="0"/>
                  </a:lnTo>
                  <a:lnTo>
                    <a:pt x="42" y="0"/>
                  </a:lnTo>
                  <a:lnTo>
                    <a:pt x="54" y="0"/>
                  </a:lnTo>
                  <a:lnTo>
                    <a:pt x="56" y="6"/>
                  </a:lnTo>
                  <a:lnTo>
                    <a:pt x="58" y="12"/>
                  </a:lnTo>
                  <a:lnTo>
                    <a:pt x="60" y="16"/>
                  </a:lnTo>
                  <a:lnTo>
                    <a:pt x="62" y="22"/>
                  </a:lnTo>
                  <a:lnTo>
                    <a:pt x="60" y="28"/>
                  </a:lnTo>
                  <a:lnTo>
                    <a:pt x="60" y="30"/>
                  </a:lnTo>
                  <a:lnTo>
                    <a:pt x="62" y="32"/>
                  </a:lnTo>
                  <a:lnTo>
                    <a:pt x="64" y="38"/>
                  </a:lnTo>
                  <a:lnTo>
                    <a:pt x="64" y="44"/>
                  </a:lnTo>
                  <a:lnTo>
                    <a:pt x="64" y="48"/>
                  </a:lnTo>
                  <a:lnTo>
                    <a:pt x="66" y="54"/>
                  </a:lnTo>
                  <a:lnTo>
                    <a:pt x="66" y="80"/>
                  </a:lnTo>
                  <a:lnTo>
                    <a:pt x="62" y="82"/>
                  </a:lnTo>
                  <a:lnTo>
                    <a:pt x="68" y="90"/>
                  </a:lnTo>
                  <a:lnTo>
                    <a:pt x="76" y="98"/>
                  </a:lnTo>
                  <a:lnTo>
                    <a:pt x="78" y="96"/>
                  </a:lnTo>
                  <a:close/>
                </a:path>
              </a:pathLst>
            </a:custGeom>
            <a:solidFill>
              <a:srgbClr val="C0C0C0"/>
            </a:solidFill>
            <a:ln w="12700">
              <a:solidFill>
                <a:schemeClr val="bg1"/>
              </a:solidFill>
              <a:round/>
              <a:headEnd/>
              <a:tailEnd/>
            </a:ln>
          </p:spPr>
          <p:txBody>
            <a:bodyPr/>
            <a:lstStyle/>
            <a:p>
              <a:endParaRPr lang="en-GB"/>
            </a:p>
          </p:txBody>
        </p:sp>
        <p:sp>
          <p:nvSpPr>
            <p:cNvPr id="55688" name="Freeform 105"/>
            <p:cNvSpPr>
              <a:spLocks/>
            </p:cNvSpPr>
            <p:nvPr/>
          </p:nvSpPr>
          <p:spPr bwMode="auto">
            <a:xfrm>
              <a:off x="2574" y="2155"/>
              <a:ext cx="201" cy="186"/>
            </a:xfrm>
            <a:custGeom>
              <a:avLst/>
              <a:gdLst>
                <a:gd name="T0" fmla="*/ 2033393270 w 202"/>
                <a:gd name="T1" fmla="*/ 2147482431 h 186"/>
                <a:gd name="T2" fmla="*/ 2033393270 w 202"/>
                <a:gd name="T3" fmla="*/ 2147482431 h 186"/>
                <a:gd name="T4" fmla="*/ 2033393270 w 202"/>
                <a:gd name="T5" fmla="*/ 2147482431 h 186"/>
                <a:gd name="T6" fmla="*/ 2033393270 w 202"/>
                <a:gd name="T7" fmla="*/ 2147482431 h 186"/>
                <a:gd name="T8" fmla="*/ 2033393270 w 202"/>
                <a:gd name="T9" fmla="*/ 2147482431 h 186"/>
                <a:gd name="T10" fmla="*/ 0 w 202"/>
                <a:gd name="T11" fmla="*/ 2147482431 h 186"/>
                <a:gd name="T12" fmla="*/ 2033393270 w 202"/>
                <a:gd name="T13" fmla="*/ 2147482431 h 186"/>
                <a:gd name="T14" fmla="*/ 2033393270 w 202"/>
                <a:gd name="T15" fmla="*/ 2147482431 h 186"/>
                <a:gd name="T16" fmla="*/ 2033393270 w 202"/>
                <a:gd name="T17" fmla="*/ 2147482431 h 186"/>
                <a:gd name="T18" fmla="*/ 2033393270 w 202"/>
                <a:gd name="T19" fmla="*/ 2147482431 h 186"/>
                <a:gd name="T20" fmla="*/ 2033393270 w 202"/>
                <a:gd name="T21" fmla="*/ 0 h 186"/>
                <a:gd name="T22" fmla="*/ 2033393270 w 202"/>
                <a:gd name="T23" fmla="*/ 0 h 186"/>
                <a:gd name="T24" fmla="*/ 2033393270 w 202"/>
                <a:gd name="T25" fmla="*/ 2147482431 h 186"/>
                <a:gd name="T26" fmla="*/ 2033393270 w 202"/>
                <a:gd name="T27" fmla="*/ 2147482431 h 186"/>
                <a:gd name="T28" fmla="*/ 2033393270 w 202"/>
                <a:gd name="T29" fmla="*/ 2147482431 h 186"/>
                <a:gd name="T30" fmla="*/ 2033393270 w 202"/>
                <a:gd name="T31" fmla="*/ 2147482431 h 186"/>
                <a:gd name="T32" fmla="*/ 2033393270 w 202"/>
                <a:gd name="T33" fmla="*/ 2147482431 h 186"/>
                <a:gd name="T34" fmla="*/ 2033393270 w 202"/>
                <a:gd name="T35" fmla="*/ 2147482431 h 186"/>
                <a:gd name="T36" fmla="*/ 2033393270 w 202"/>
                <a:gd name="T37" fmla="*/ 2147482431 h 186"/>
                <a:gd name="T38" fmla="*/ 2033393270 w 202"/>
                <a:gd name="T39" fmla="*/ 2147482431 h 186"/>
                <a:gd name="T40" fmla="*/ 2033393270 w 202"/>
                <a:gd name="T41" fmla="*/ 2147482431 h 186"/>
                <a:gd name="T42" fmla="*/ 2033393270 w 202"/>
                <a:gd name="T43" fmla="*/ 2147482431 h 186"/>
                <a:gd name="T44" fmla="*/ 2033393270 w 202"/>
                <a:gd name="T45" fmla="*/ 2147482431 h 186"/>
                <a:gd name="T46" fmla="*/ 2033393270 w 202"/>
                <a:gd name="T47" fmla="*/ 0 h 186"/>
                <a:gd name="T48" fmla="*/ 2033393270 w 202"/>
                <a:gd name="T49" fmla="*/ 2147482431 h 186"/>
                <a:gd name="T50" fmla="*/ 2033393270 w 202"/>
                <a:gd name="T51" fmla="*/ 2147482431 h 186"/>
                <a:gd name="T52" fmla="*/ 2033393270 w 202"/>
                <a:gd name="T53" fmla="*/ 2147482431 h 186"/>
                <a:gd name="T54" fmla="*/ 2033393270 w 202"/>
                <a:gd name="T55" fmla="*/ 2147482431 h 186"/>
                <a:gd name="T56" fmla="*/ 2033393270 w 202"/>
                <a:gd name="T57" fmla="*/ 2147482431 h 186"/>
                <a:gd name="T58" fmla="*/ 2033393270 w 202"/>
                <a:gd name="T59" fmla="*/ 2147482431 h 186"/>
                <a:gd name="T60" fmla="*/ 2033393270 w 202"/>
                <a:gd name="T61" fmla="*/ 2147482431 h 186"/>
                <a:gd name="T62" fmla="*/ 2033393270 w 202"/>
                <a:gd name="T63" fmla="*/ 2147482431 h 186"/>
                <a:gd name="T64" fmla="*/ 2033393270 w 202"/>
                <a:gd name="T65" fmla="*/ 2147482431 h 186"/>
                <a:gd name="T66" fmla="*/ 2033393270 w 202"/>
                <a:gd name="T67" fmla="*/ 2147482431 h 186"/>
                <a:gd name="T68" fmla="*/ 2033393270 w 202"/>
                <a:gd name="T69" fmla="*/ 2147482431 h 186"/>
                <a:gd name="T70" fmla="*/ 2033393270 w 202"/>
                <a:gd name="T71" fmla="*/ 2147482431 h 186"/>
                <a:gd name="T72" fmla="*/ 2033393270 w 202"/>
                <a:gd name="T73" fmla="*/ 2147482431 h 186"/>
                <a:gd name="T74" fmla="*/ 2033393270 w 202"/>
                <a:gd name="T75" fmla="*/ 2147482431 h 186"/>
                <a:gd name="T76" fmla="*/ 2033393270 w 202"/>
                <a:gd name="T77" fmla="*/ 2147482431 h 186"/>
                <a:gd name="T78" fmla="*/ 2033393270 w 202"/>
                <a:gd name="T79" fmla="*/ 2147482431 h 186"/>
                <a:gd name="T80" fmla="*/ 2033393270 w 202"/>
                <a:gd name="T81" fmla="*/ 2147482431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2"/>
                <a:gd name="T124" fmla="*/ 0 h 186"/>
                <a:gd name="T125" fmla="*/ 202 w 202"/>
                <a:gd name="T126" fmla="*/ 186 h 1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2" h="186">
                  <a:moveTo>
                    <a:pt x="96" y="180"/>
                  </a:moveTo>
                  <a:lnTo>
                    <a:pt x="80" y="182"/>
                  </a:lnTo>
                  <a:lnTo>
                    <a:pt x="62" y="186"/>
                  </a:lnTo>
                  <a:lnTo>
                    <a:pt x="56" y="184"/>
                  </a:lnTo>
                  <a:lnTo>
                    <a:pt x="50" y="178"/>
                  </a:lnTo>
                  <a:lnTo>
                    <a:pt x="42" y="164"/>
                  </a:lnTo>
                  <a:lnTo>
                    <a:pt x="38" y="156"/>
                  </a:lnTo>
                  <a:lnTo>
                    <a:pt x="34" y="148"/>
                  </a:lnTo>
                  <a:lnTo>
                    <a:pt x="26" y="144"/>
                  </a:lnTo>
                  <a:lnTo>
                    <a:pt x="18" y="142"/>
                  </a:lnTo>
                  <a:lnTo>
                    <a:pt x="0" y="144"/>
                  </a:lnTo>
                  <a:lnTo>
                    <a:pt x="0" y="96"/>
                  </a:lnTo>
                  <a:lnTo>
                    <a:pt x="10" y="82"/>
                  </a:lnTo>
                  <a:lnTo>
                    <a:pt x="14" y="72"/>
                  </a:lnTo>
                  <a:lnTo>
                    <a:pt x="16" y="64"/>
                  </a:lnTo>
                  <a:lnTo>
                    <a:pt x="14" y="52"/>
                  </a:lnTo>
                  <a:lnTo>
                    <a:pt x="10" y="44"/>
                  </a:lnTo>
                  <a:lnTo>
                    <a:pt x="14" y="28"/>
                  </a:lnTo>
                  <a:lnTo>
                    <a:pt x="20" y="14"/>
                  </a:lnTo>
                  <a:lnTo>
                    <a:pt x="24" y="8"/>
                  </a:lnTo>
                  <a:lnTo>
                    <a:pt x="30" y="4"/>
                  </a:lnTo>
                  <a:lnTo>
                    <a:pt x="36" y="0"/>
                  </a:lnTo>
                  <a:lnTo>
                    <a:pt x="46" y="0"/>
                  </a:lnTo>
                  <a:lnTo>
                    <a:pt x="50" y="0"/>
                  </a:lnTo>
                  <a:lnTo>
                    <a:pt x="54" y="2"/>
                  </a:lnTo>
                  <a:lnTo>
                    <a:pt x="60" y="8"/>
                  </a:lnTo>
                  <a:lnTo>
                    <a:pt x="66" y="14"/>
                  </a:lnTo>
                  <a:lnTo>
                    <a:pt x="68" y="16"/>
                  </a:lnTo>
                  <a:lnTo>
                    <a:pt x="72" y="18"/>
                  </a:lnTo>
                  <a:lnTo>
                    <a:pt x="76" y="16"/>
                  </a:lnTo>
                  <a:lnTo>
                    <a:pt x="78" y="14"/>
                  </a:lnTo>
                  <a:lnTo>
                    <a:pt x="80" y="12"/>
                  </a:lnTo>
                  <a:lnTo>
                    <a:pt x="84" y="10"/>
                  </a:lnTo>
                  <a:lnTo>
                    <a:pt x="92" y="12"/>
                  </a:lnTo>
                  <a:lnTo>
                    <a:pt x="96" y="16"/>
                  </a:lnTo>
                  <a:lnTo>
                    <a:pt x="100" y="18"/>
                  </a:lnTo>
                  <a:lnTo>
                    <a:pt x="108" y="20"/>
                  </a:lnTo>
                  <a:lnTo>
                    <a:pt x="116" y="18"/>
                  </a:lnTo>
                  <a:lnTo>
                    <a:pt x="122" y="14"/>
                  </a:lnTo>
                  <a:lnTo>
                    <a:pt x="128" y="10"/>
                  </a:lnTo>
                  <a:lnTo>
                    <a:pt x="138" y="8"/>
                  </a:lnTo>
                  <a:lnTo>
                    <a:pt x="144" y="8"/>
                  </a:lnTo>
                  <a:lnTo>
                    <a:pt x="148" y="10"/>
                  </a:lnTo>
                  <a:lnTo>
                    <a:pt x="152" y="12"/>
                  </a:lnTo>
                  <a:lnTo>
                    <a:pt x="160" y="14"/>
                  </a:lnTo>
                  <a:lnTo>
                    <a:pt x="166" y="12"/>
                  </a:lnTo>
                  <a:lnTo>
                    <a:pt x="172" y="8"/>
                  </a:lnTo>
                  <a:lnTo>
                    <a:pt x="182" y="0"/>
                  </a:lnTo>
                  <a:lnTo>
                    <a:pt x="186" y="6"/>
                  </a:lnTo>
                  <a:lnTo>
                    <a:pt x="190" y="12"/>
                  </a:lnTo>
                  <a:lnTo>
                    <a:pt x="194" y="24"/>
                  </a:lnTo>
                  <a:lnTo>
                    <a:pt x="198" y="28"/>
                  </a:lnTo>
                  <a:lnTo>
                    <a:pt x="202" y="32"/>
                  </a:lnTo>
                  <a:lnTo>
                    <a:pt x="200" y="50"/>
                  </a:lnTo>
                  <a:lnTo>
                    <a:pt x="194" y="50"/>
                  </a:lnTo>
                  <a:lnTo>
                    <a:pt x="190" y="50"/>
                  </a:lnTo>
                  <a:lnTo>
                    <a:pt x="186" y="64"/>
                  </a:lnTo>
                  <a:lnTo>
                    <a:pt x="182" y="76"/>
                  </a:lnTo>
                  <a:lnTo>
                    <a:pt x="176" y="88"/>
                  </a:lnTo>
                  <a:lnTo>
                    <a:pt x="172" y="100"/>
                  </a:lnTo>
                  <a:lnTo>
                    <a:pt x="170" y="102"/>
                  </a:lnTo>
                  <a:lnTo>
                    <a:pt x="168" y="104"/>
                  </a:lnTo>
                  <a:lnTo>
                    <a:pt x="164" y="106"/>
                  </a:lnTo>
                  <a:lnTo>
                    <a:pt x="162" y="106"/>
                  </a:lnTo>
                  <a:lnTo>
                    <a:pt x="160" y="116"/>
                  </a:lnTo>
                  <a:lnTo>
                    <a:pt x="156" y="130"/>
                  </a:lnTo>
                  <a:lnTo>
                    <a:pt x="152" y="140"/>
                  </a:lnTo>
                  <a:lnTo>
                    <a:pt x="148" y="144"/>
                  </a:lnTo>
                  <a:lnTo>
                    <a:pt x="144" y="146"/>
                  </a:lnTo>
                  <a:lnTo>
                    <a:pt x="142" y="144"/>
                  </a:lnTo>
                  <a:lnTo>
                    <a:pt x="140" y="142"/>
                  </a:lnTo>
                  <a:lnTo>
                    <a:pt x="138" y="134"/>
                  </a:lnTo>
                  <a:lnTo>
                    <a:pt x="130" y="136"/>
                  </a:lnTo>
                  <a:lnTo>
                    <a:pt x="124" y="140"/>
                  </a:lnTo>
                  <a:lnTo>
                    <a:pt x="118" y="144"/>
                  </a:lnTo>
                  <a:lnTo>
                    <a:pt x="112" y="148"/>
                  </a:lnTo>
                  <a:lnTo>
                    <a:pt x="108" y="156"/>
                  </a:lnTo>
                  <a:lnTo>
                    <a:pt x="104" y="162"/>
                  </a:lnTo>
                  <a:lnTo>
                    <a:pt x="102" y="170"/>
                  </a:lnTo>
                  <a:lnTo>
                    <a:pt x="102" y="180"/>
                  </a:lnTo>
                  <a:lnTo>
                    <a:pt x="100" y="180"/>
                  </a:lnTo>
                  <a:lnTo>
                    <a:pt x="96" y="180"/>
                  </a:lnTo>
                  <a:close/>
                </a:path>
              </a:pathLst>
            </a:custGeom>
            <a:solidFill>
              <a:srgbClr val="C0C0C0"/>
            </a:solidFill>
            <a:ln w="12700">
              <a:solidFill>
                <a:schemeClr val="bg1"/>
              </a:solidFill>
              <a:round/>
              <a:headEnd/>
              <a:tailEnd/>
            </a:ln>
          </p:spPr>
          <p:txBody>
            <a:bodyPr/>
            <a:lstStyle/>
            <a:p>
              <a:endParaRPr lang="en-GB"/>
            </a:p>
          </p:txBody>
        </p:sp>
        <p:sp>
          <p:nvSpPr>
            <p:cNvPr id="55689" name="Freeform 106"/>
            <p:cNvSpPr>
              <a:spLocks/>
            </p:cNvSpPr>
            <p:nvPr/>
          </p:nvSpPr>
          <p:spPr bwMode="auto">
            <a:xfrm>
              <a:off x="2673" y="2167"/>
              <a:ext cx="132" cy="222"/>
            </a:xfrm>
            <a:custGeom>
              <a:avLst/>
              <a:gdLst>
                <a:gd name="T0" fmla="*/ 2147482143 w 132"/>
                <a:gd name="T1" fmla="*/ 2147482546 h 222"/>
                <a:gd name="T2" fmla="*/ 2147482143 w 132"/>
                <a:gd name="T3" fmla="*/ 2147482546 h 222"/>
                <a:gd name="T4" fmla="*/ 2147482143 w 132"/>
                <a:gd name="T5" fmla="*/ 2147482546 h 222"/>
                <a:gd name="T6" fmla="*/ 2147482143 w 132"/>
                <a:gd name="T7" fmla="*/ 2147482546 h 222"/>
                <a:gd name="T8" fmla="*/ 2147482143 w 132"/>
                <a:gd name="T9" fmla="*/ 2147482546 h 222"/>
                <a:gd name="T10" fmla="*/ 2147482143 w 132"/>
                <a:gd name="T11" fmla="*/ 2147482546 h 222"/>
                <a:gd name="T12" fmla="*/ 2147482143 w 132"/>
                <a:gd name="T13" fmla="*/ 2147482546 h 222"/>
                <a:gd name="T14" fmla="*/ 2147482143 w 132"/>
                <a:gd name="T15" fmla="*/ 2147482546 h 222"/>
                <a:gd name="T16" fmla="*/ 2147482143 w 132"/>
                <a:gd name="T17" fmla="*/ 2147482546 h 222"/>
                <a:gd name="T18" fmla="*/ 2147482143 w 132"/>
                <a:gd name="T19" fmla="*/ 2147482546 h 222"/>
                <a:gd name="T20" fmla="*/ 2147482143 w 132"/>
                <a:gd name="T21" fmla="*/ 2147482546 h 222"/>
                <a:gd name="T22" fmla="*/ 2147482143 w 132"/>
                <a:gd name="T23" fmla="*/ 2147482546 h 222"/>
                <a:gd name="T24" fmla="*/ 2147482143 w 132"/>
                <a:gd name="T25" fmla="*/ 2147482546 h 222"/>
                <a:gd name="T26" fmla="*/ 2147482143 w 132"/>
                <a:gd name="T27" fmla="*/ 2147482546 h 222"/>
                <a:gd name="T28" fmla="*/ 2147482143 w 132"/>
                <a:gd name="T29" fmla="*/ 2147482546 h 222"/>
                <a:gd name="T30" fmla="*/ 2147482143 w 132"/>
                <a:gd name="T31" fmla="*/ 2147482546 h 222"/>
                <a:gd name="T32" fmla="*/ 2147482143 w 132"/>
                <a:gd name="T33" fmla="*/ 2147482546 h 222"/>
                <a:gd name="T34" fmla="*/ 2147482143 w 132"/>
                <a:gd name="T35" fmla="*/ 2147482546 h 222"/>
                <a:gd name="T36" fmla="*/ 2147482143 w 132"/>
                <a:gd name="T37" fmla="*/ 2147482546 h 222"/>
                <a:gd name="T38" fmla="*/ 2147482143 w 132"/>
                <a:gd name="T39" fmla="*/ 2147482546 h 222"/>
                <a:gd name="T40" fmla="*/ 2147482143 w 132"/>
                <a:gd name="T41" fmla="*/ 2147482546 h 222"/>
                <a:gd name="T42" fmla="*/ 2147482143 w 132"/>
                <a:gd name="T43" fmla="*/ 2147482546 h 222"/>
                <a:gd name="T44" fmla="*/ 2147482143 w 132"/>
                <a:gd name="T45" fmla="*/ 2147482546 h 222"/>
                <a:gd name="T46" fmla="*/ 2147482143 w 132"/>
                <a:gd name="T47" fmla="*/ 2147482546 h 222"/>
                <a:gd name="T48" fmla="*/ 2147482143 w 132"/>
                <a:gd name="T49" fmla="*/ 2147482546 h 222"/>
                <a:gd name="T50" fmla="*/ 2147482143 w 132"/>
                <a:gd name="T51" fmla="*/ 2147482546 h 222"/>
                <a:gd name="T52" fmla="*/ 2147482143 w 132"/>
                <a:gd name="T53" fmla="*/ 2147482546 h 222"/>
                <a:gd name="T54" fmla="*/ 2147482143 w 132"/>
                <a:gd name="T55" fmla="*/ 2147482546 h 222"/>
                <a:gd name="T56" fmla="*/ 2147482143 w 132"/>
                <a:gd name="T57" fmla="*/ 2147482546 h 222"/>
                <a:gd name="T58" fmla="*/ 2147482143 w 132"/>
                <a:gd name="T59" fmla="*/ 2147482546 h 222"/>
                <a:gd name="T60" fmla="*/ 2147482143 w 132"/>
                <a:gd name="T61" fmla="*/ 2147482546 h 222"/>
                <a:gd name="T62" fmla="*/ 2147482143 w 132"/>
                <a:gd name="T63" fmla="*/ 2147482546 h 222"/>
                <a:gd name="T64" fmla="*/ 2147482143 w 132"/>
                <a:gd name="T65" fmla="*/ 2147482546 h 222"/>
                <a:gd name="T66" fmla="*/ 2147482143 w 132"/>
                <a:gd name="T67" fmla="*/ 2147482546 h 222"/>
                <a:gd name="T68" fmla="*/ 2147482143 w 132"/>
                <a:gd name="T69" fmla="*/ 2147482546 h 222"/>
                <a:gd name="T70" fmla="*/ 2147482143 w 132"/>
                <a:gd name="T71" fmla="*/ 2147482546 h 222"/>
                <a:gd name="T72" fmla="*/ 2147482143 w 132"/>
                <a:gd name="T73" fmla="*/ 2147482546 h 222"/>
                <a:gd name="T74" fmla="*/ 2147482143 w 132"/>
                <a:gd name="T75" fmla="*/ 2147482546 h 222"/>
                <a:gd name="T76" fmla="*/ 0 w 132"/>
                <a:gd name="T77" fmla="*/ 2147482546 h 2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2"/>
                <a:gd name="T118" fmla="*/ 0 h 222"/>
                <a:gd name="T119" fmla="*/ 132 w 132"/>
                <a:gd name="T120" fmla="*/ 222 h 2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2" h="222">
                  <a:moveTo>
                    <a:pt x="2" y="168"/>
                  </a:moveTo>
                  <a:lnTo>
                    <a:pt x="2" y="158"/>
                  </a:lnTo>
                  <a:lnTo>
                    <a:pt x="4" y="150"/>
                  </a:lnTo>
                  <a:lnTo>
                    <a:pt x="8" y="144"/>
                  </a:lnTo>
                  <a:lnTo>
                    <a:pt x="12" y="136"/>
                  </a:lnTo>
                  <a:lnTo>
                    <a:pt x="18" y="132"/>
                  </a:lnTo>
                  <a:lnTo>
                    <a:pt x="24" y="128"/>
                  </a:lnTo>
                  <a:lnTo>
                    <a:pt x="30" y="124"/>
                  </a:lnTo>
                  <a:lnTo>
                    <a:pt x="38" y="122"/>
                  </a:lnTo>
                  <a:lnTo>
                    <a:pt x="40" y="130"/>
                  </a:lnTo>
                  <a:lnTo>
                    <a:pt x="42" y="132"/>
                  </a:lnTo>
                  <a:lnTo>
                    <a:pt x="44" y="134"/>
                  </a:lnTo>
                  <a:lnTo>
                    <a:pt x="48" y="132"/>
                  </a:lnTo>
                  <a:lnTo>
                    <a:pt x="52" y="128"/>
                  </a:lnTo>
                  <a:lnTo>
                    <a:pt x="56" y="118"/>
                  </a:lnTo>
                  <a:lnTo>
                    <a:pt x="60" y="104"/>
                  </a:lnTo>
                  <a:lnTo>
                    <a:pt x="62" y="94"/>
                  </a:lnTo>
                  <a:lnTo>
                    <a:pt x="64" y="94"/>
                  </a:lnTo>
                  <a:lnTo>
                    <a:pt x="68" y="92"/>
                  </a:lnTo>
                  <a:lnTo>
                    <a:pt x="70" y="90"/>
                  </a:lnTo>
                  <a:lnTo>
                    <a:pt x="72" y="88"/>
                  </a:lnTo>
                  <a:lnTo>
                    <a:pt x="76" y="76"/>
                  </a:lnTo>
                  <a:lnTo>
                    <a:pt x="82" y="64"/>
                  </a:lnTo>
                  <a:lnTo>
                    <a:pt x="86" y="52"/>
                  </a:lnTo>
                  <a:lnTo>
                    <a:pt x="90" y="38"/>
                  </a:lnTo>
                  <a:lnTo>
                    <a:pt x="94" y="38"/>
                  </a:lnTo>
                  <a:lnTo>
                    <a:pt x="100" y="38"/>
                  </a:lnTo>
                  <a:lnTo>
                    <a:pt x="102" y="20"/>
                  </a:lnTo>
                  <a:lnTo>
                    <a:pt x="98" y="16"/>
                  </a:lnTo>
                  <a:lnTo>
                    <a:pt x="94" y="12"/>
                  </a:lnTo>
                  <a:lnTo>
                    <a:pt x="90" y="0"/>
                  </a:lnTo>
                  <a:lnTo>
                    <a:pt x="92" y="2"/>
                  </a:lnTo>
                  <a:lnTo>
                    <a:pt x="96" y="0"/>
                  </a:lnTo>
                  <a:lnTo>
                    <a:pt x="100" y="6"/>
                  </a:lnTo>
                  <a:lnTo>
                    <a:pt x="106" y="14"/>
                  </a:lnTo>
                  <a:lnTo>
                    <a:pt x="110" y="20"/>
                  </a:lnTo>
                  <a:lnTo>
                    <a:pt x="112" y="26"/>
                  </a:lnTo>
                  <a:lnTo>
                    <a:pt x="110" y="46"/>
                  </a:lnTo>
                  <a:lnTo>
                    <a:pt x="112" y="52"/>
                  </a:lnTo>
                  <a:lnTo>
                    <a:pt x="112" y="56"/>
                  </a:lnTo>
                  <a:lnTo>
                    <a:pt x="120" y="64"/>
                  </a:lnTo>
                  <a:lnTo>
                    <a:pt x="102" y="64"/>
                  </a:lnTo>
                  <a:lnTo>
                    <a:pt x="94" y="66"/>
                  </a:lnTo>
                  <a:lnTo>
                    <a:pt x="92" y="68"/>
                  </a:lnTo>
                  <a:lnTo>
                    <a:pt x="90" y="70"/>
                  </a:lnTo>
                  <a:lnTo>
                    <a:pt x="96" y="74"/>
                  </a:lnTo>
                  <a:lnTo>
                    <a:pt x="104" y="82"/>
                  </a:lnTo>
                  <a:lnTo>
                    <a:pt x="114" y="94"/>
                  </a:lnTo>
                  <a:lnTo>
                    <a:pt x="118" y="102"/>
                  </a:lnTo>
                  <a:lnTo>
                    <a:pt x="120" y="112"/>
                  </a:lnTo>
                  <a:lnTo>
                    <a:pt x="116" y="116"/>
                  </a:lnTo>
                  <a:lnTo>
                    <a:pt x="110" y="124"/>
                  </a:lnTo>
                  <a:lnTo>
                    <a:pt x="104" y="134"/>
                  </a:lnTo>
                  <a:lnTo>
                    <a:pt x="102" y="144"/>
                  </a:lnTo>
                  <a:lnTo>
                    <a:pt x="102" y="154"/>
                  </a:lnTo>
                  <a:lnTo>
                    <a:pt x="104" y="164"/>
                  </a:lnTo>
                  <a:lnTo>
                    <a:pt x="112" y="180"/>
                  </a:lnTo>
                  <a:lnTo>
                    <a:pt x="122" y="194"/>
                  </a:lnTo>
                  <a:lnTo>
                    <a:pt x="132" y="208"/>
                  </a:lnTo>
                  <a:lnTo>
                    <a:pt x="132" y="222"/>
                  </a:lnTo>
                  <a:lnTo>
                    <a:pt x="126" y="222"/>
                  </a:lnTo>
                  <a:lnTo>
                    <a:pt x="114" y="222"/>
                  </a:lnTo>
                  <a:lnTo>
                    <a:pt x="110" y="220"/>
                  </a:lnTo>
                  <a:lnTo>
                    <a:pt x="106" y="218"/>
                  </a:lnTo>
                  <a:lnTo>
                    <a:pt x="82" y="218"/>
                  </a:lnTo>
                  <a:lnTo>
                    <a:pt x="82" y="214"/>
                  </a:lnTo>
                  <a:lnTo>
                    <a:pt x="46" y="214"/>
                  </a:lnTo>
                  <a:lnTo>
                    <a:pt x="46" y="218"/>
                  </a:lnTo>
                  <a:lnTo>
                    <a:pt x="20" y="218"/>
                  </a:lnTo>
                  <a:lnTo>
                    <a:pt x="22" y="210"/>
                  </a:lnTo>
                  <a:lnTo>
                    <a:pt x="22" y="202"/>
                  </a:lnTo>
                  <a:lnTo>
                    <a:pt x="20" y="194"/>
                  </a:lnTo>
                  <a:lnTo>
                    <a:pt x="20" y="186"/>
                  </a:lnTo>
                  <a:lnTo>
                    <a:pt x="22" y="180"/>
                  </a:lnTo>
                  <a:lnTo>
                    <a:pt x="14" y="178"/>
                  </a:lnTo>
                  <a:lnTo>
                    <a:pt x="8" y="174"/>
                  </a:lnTo>
                  <a:lnTo>
                    <a:pt x="4" y="170"/>
                  </a:lnTo>
                  <a:lnTo>
                    <a:pt x="0" y="168"/>
                  </a:lnTo>
                  <a:lnTo>
                    <a:pt x="2" y="168"/>
                  </a:lnTo>
                  <a:close/>
                </a:path>
              </a:pathLst>
            </a:custGeom>
            <a:solidFill>
              <a:srgbClr val="C0C0C0"/>
            </a:solidFill>
            <a:ln w="12700">
              <a:solidFill>
                <a:schemeClr val="bg1"/>
              </a:solidFill>
              <a:round/>
              <a:headEnd/>
              <a:tailEnd/>
            </a:ln>
          </p:spPr>
          <p:txBody>
            <a:bodyPr/>
            <a:lstStyle/>
            <a:p>
              <a:endParaRPr lang="en-GB"/>
            </a:p>
          </p:txBody>
        </p:sp>
        <p:sp>
          <p:nvSpPr>
            <p:cNvPr id="55690" name="Freeform 107"/>
            <p:cNvSpPr>
              <a:spLocks/>
            </p:cNvSpPr>
            <p:nvPr/>
          </p:nvSpPr>
          <p:spPr bwMode="auto">
            <a:xfrm>
              <a:off x="2682" y="2381"/>
              <a:ext cx="93" cy="118"/>
            </a:xfrm>
            <a:custGeom>
              <a:avLst/>
              <a:gdLst>
                <a:gd name="T0" fmla="*/ 1909130987 w 94"/>
                <a:gd name="T1" fmla="*/ 2147482581 h 118"/>
                <a:gd name="T2" fmla="*/ 1909130987 w 94"/>
                <a:gd name="T3" fmla="*/ 2147482581 h 118"/>
                <a:gd name="T4" fmla="*/ 1909130987 w 94"/>
                <a:gd name="T5" fmla="*/ 2147482581 h 118"/>
                <a:gd name="T6" fmla="*/ 1909130987 w 94"/>
                <a:gd name="T7" fmla="*/ 0 h 118"/>
                <a:gd name="T8" fmla="*/ 1909130987 w 94"/>
                <a:gd name="T9" fmla="*/ 2147482581 h 118"/>
                <a:gd name="T10" fmla="*/ 1909130987 w 94"/>
                <a:gd name="T11" fmla="*/ 2147482581 h 118"/>
                <a:gd name="T12" fmla="*/ 1909130987 w 94"/>
                <a:gd name="T13" fmla="*/ 2147482581 h 118"/>
                <a:gd name="T14" fmla="*/ 1909130987 w 94"/>
                <a:gd name="T15" fmla="*/ 2147482581 h 118"/>
                <a:gd name="T16" fmla="*/ 1909130987 w 94"/>
                <a:gd name="T17" fmla="*/ 2147482581 h 118"/>
                <a:gd name="T18" fmla="*/ 0 w 94"/>
                <a:gd name="T19" fmla="*/ 2147482581 h 118"/>
                <a:gd name="T20" fmla="*/ 0 w 94"/>
                <a:gd name="T21" fmla="*/ 2147482581 h 118"/>
                <a:gd name="T22" fmla="*/ 0 w 94"/>
                <a:gd name="T23" fmla="*/ 2147482581 h 118"/>
                <a:gd name="T24" fmla="*/ 1909130987 w 94"/>
                <a:gd name="T25" fmla="*/ 2147482581 h 118"/>
                <a:gd name="T26" fmla="*/ 1909130987 w 94"/>
                <a:gd name="T27" fmla="*/ 2147482581 h 118"/>
                <a:gd name="T28" fmla="*/ 1909130987 w 94"/>
                <a:gd name="T29" fmla="*/ 2147482581 h 118"/>
                <a:gd name="T30" fmla="*/ 1909130987 w 94"/>
                <a:gd name="T31" fmla="*/ 2147482581 h 118"/>
                <a:gd name="T32" fmla="*/ 1909130987 w 94"/>
                <a:gd name="T33" fmla="*/ 2147482581 h 118"/>
                <a:gd name="T34" fmla="*/ 1909130987 w 94"/>
                <a:gd name="T35" fmla="*/ 2147482581 h 118"/>
                <a:gd name="T36" fmla="*/ 1909130987 w 94"/>
                <a:gd name="T37" fmla="*/ 2147482581 h 118"/>
                <a:gd name="T38" fmla="*/ 1909130987 w 94"/>
                <a:gd name="T39" fmla="*/ 2147482581 h 118"/>
                <a:gd name="T40" fmla="*/ 1909130987 w 94"/>
                <a:gd name="T41" fmla="*/ 2147482581 h 118"/>
                <a:gd name="T42" fmla="*/ 1909130987 w 94"/>
                <a:gd name="T43" fmla="*/ 2147482581 h 118"/>
                <a:gd name="T44" fmla="*/ 1909130987 w 94"/>
                <a:gd name="T45" fmla="*/ 2147482581 h 118"/>
                <a:gd name="T46" fmla="*/ 1909130987 w 94"/>
                <a:gd name="T47" fmla="*/ 2147482581 h 118"/>
                <a:gd name="T48" fmla="*/ 1909130987 w 94"/>
                <a:gd name="T49" fmla="*/ 2147482581 h 118"/>
                <a:gd name="T50" fmla="*/ 1909130987 w 94"/>
                <a:gd name="T51" fmla="*/ 2147482581 h 118"/>
                <a:gd name="T52" fmla="*/ 1909130987 w 94"/>
                <a:gd name="T53" fmla="*/ 2147482581 h 118"/>
                <a:gd name="T54" fmla="*/ 1909130987 w 94"/>
                <a:gd name="T55" fmla="*/ 2147482581 h 118"/>
                <a:gd name="T56" fmla="*/ 1909130987 w 94"/>
                <a:gd name="T57" fmla="*/ 2147482581 h 118"/>
                <a:gd name="T58" fmla="*/ 1909130987 w 94"/>
                <a:gd name="T59" fmla="*/ 2147482581 h 118"/>
                <a:gd name="T60" fmla="*/ 1909130987 w 94"/>
                <a:gd name="T61" fmla="*/ 2147482581 h 118"/>
                <a:gd name="T62" fmla="*/ 1909130987 w 94"/>
                <a:gd name="T63" fmla="*/ 2147482581 h 118"/>
                <a:gd name="T64" fmla="*/ 1909130987 w 94"/>
                <a:gd name="T65" fmla="*/ 2147482581 h 118"/>
                <a:gd name="T66" fmla="*/ 1909130987 w 94"/>
                <a:gd name="T67" fmla="*/ 2147482581 h 118"/>
                <a:gd name="T68" fmla="*/ 1909130987 w 94"/>
                <a:gd name="T69" fmla="*/ 2147482581 h 118"/>
                <a:gd name="T70" fmla="*/ 1909130987 w 94"/>
                <a:gd name="T71" fmla="*/ 2147482581 h 118"/>
                <a:gd name="T72" fmla="*/ 1909130987 w 94"/>
                <a:gd name="T73" fmla="*/ 2147482581 h 118"/>
                <a:gd name="T74" fmla="*/ 1909130987 w 94"/>
                <a:gd name="T75" fmla="*/ 2147482581 h 118"/>
                <a:gd name="T76" fmla="*/ 1909130987 w 94"/>
                <a:gd name="T77" fmla="*/ 2147482581 h 118"/>
                <a:gd name="T78" fmla="*/ 1909130987 w 94"/>
                <a:gd name="T79" fmla="*/ 2147482581 h 118"/>
                <a:gd name="T80" fmla="*/ 1909130987 w 94"/>
                <a:gd name="T81" fmla="*/ 2147482581 h 118"/>
                <a:gd name="T82" fmla="*/ 1909130987 w 94"/>
                <a:gd name="T83" fmla="*/ 2147482581 h 118"/>
                <a:gd name="T84" fmla="*/ 1909130987 w 94"/>
                <a:gd name="T85" fmla="*/ 2147482581 h 118"/>
                <a:gd name="T86" fmla="*/ 1909130987 w 94"/>
                <a:gd name="T87" fmla="*/ 2147482581 h 118"/>
                <a:gd name="T88" fmla="*/ 1909130987 w 94"/>
                <a:gd name="T89" fmla="*/ 2147482581 h 118"/>
                <a:gd name="T90" fmla="*/ 1909130987 w 94"/>
                <a:gd name="T91" fmla="*/ 2147482581 h 118"/>
                <a:gd name="T92" fmla="*/ 1909130987 w 94"/>
                <a:gd name="T93" fmla="*/ 2147482581 h 118"/>
                <a:gd name="T94" fmla="*/ 1909130987 w 94"/>
                <a:gd name="T95" fmla="*/ 2147482581 h 118"/>
                <a:gd name="T96" fmla="*/ 1909130987 w 94"/>
                <a:gd name="T97" fmla="*/ 2147482581 h 118"/>
                <a:gd name="T98" fmla="*/ 1909130987 w 94"/>
                <a:gd name="T99" fmla="*/ 2147482581 h 118"/>
                <a:gd name="T100" fmla="*/ 1909130987 w 94"/>
                <a:gd name="T101" fmla="*/ 2147482581 h 118"/>
                <a:gd name="T102" fmla="*/ 1909130987 w 94"/>
                <a:gd name="T103" fmla="*/ 2147482581 h 118"/>
                <a:gd name="T104" fmla="*/ 1909130987 w 94"/>
                <a:gd name="T105" fmla="*/ 2147482581 h 118"/>
                <a:gd name="T106" fmla="*/ 1909130987 w 94"/>
                <a:gd name="T107" fmla="*/ 2147482581 h 118"/>
                <a:gd name="T108" fmla="*/ 1909130987 w 94"/>
                <a:gd name="T109" fmla="*/ 2147482581 h 118"/>
                <a:gd name="T110" fmla="*/ 1909130987 w 94"/>
                <a:gd name="T111" fmla="*/ 0 h 118"/>
                <a:gd name="T112" fmla="*/ 1909130987 w 94"/>
                <a:gd name="T113" fmla="*/ 2147482581 h 11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
                <a:gd name="T172" fmla="*/ 0 h 118"/>
                <a:gd name="T173" fmla="*/ 94 w 94"/>
                <a:gd name="T174" fmla="*/ 118 h 11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 h="118">
                  <a:moveTo>
                    <a:pt x="38" y="28"/>
                  </a:moveTo>
                  <a:lnTo>
                    <a:pt x="40" y="28"/>
                  </a:lnTo>
                  <a:lnTo>
                    <a:pt x="38" y="20"/>
                  </a:lnTo>
                  <a:lnTo>
                    <a:pt x="38" y="0"/>
                  </a:lnTo>
                  <a:lnTo>
                    <a:pt x="38" y="26"/>
                  </a:lnTo>
                  <a:lnTo>
                    <a:pt x="28" y="26"/>
                  </a:lnTo>
                  <a:lnTo>
                    <a:pt x="20" y="26"/>
                  </a:lnTo>
                  <a:lnTo>
                    <a:pt x="8" y="24"/>
                  </a:lnTo>
                  <a:lnTo>
                    <a:pt x="2" y="46"/>
                  </a:lnTo>
                  <a:lnTo>
                    <a:pt x="0" y="54"/>
                  </a:lnTo>
                  <a:lnTo>
                    <a:pt x="0" y="62"/>
                  </a:lnTo>
                  <a:lnTo>
                    <a:pt x="0" y="74"/>
                  </a:lnTo>
                  <a:lnTo>
                    <a:pt x="4" y="82"/>
                  </a:lnTo>
                  <a:lnTo>
                    <a:pt x="8" y="88"/>
                  </a:lnTo>
                  <a:lnTo>
                    <a:pt x="14" y="94"/>
                  </a:lnTo>
                  <a:lnTo>
                    <a:pt x="28" y="106"/>
                  </a:lnTo>
                  <a:lnTo>
                    <a:pt x="34" y="112"/>
                  </a:lnTo>
                  <a:lnTo>
                    <a:pt x="40" y="118"/>
                  </a:lnTo>
                  <a:lnTo>
                    <a:pt x="44" y="116"/>
                  </a:lnTo>
                  <a:lnTo>
                    <a:pt x="46" y="114"/>
                  </a:lnTo>
                  <a:lnTo>
                    <a:pt x="48" y="112"/>
                  </a:lnTo>
                  <a:lnTo>
                    <a:pt x="46" y="108"/>
                  </a:lnTo>
                  <a:lnTo>
                    <a:pt x="46" y="106"/>
                  </a:lnTo>
                  <a:lnTo>
                    <a:pt x="44" y="104"/>
                  </a:lnTo>
                  <a:lnTo>
                    <a:pt x="44" y="102"/>
                  </a:lnTo>
                  <a:lnTo>
                    <a:pt x="46" y="96"/>
                  </a:lnTo>
                  <a:lnTo>
                    <a:pt x="48" y="94"/>
                  </a:lnTo>
                  <a:lnTo>
                    <a:pt x="58" y="90"/>
                  </a:lnTo>
                  <a:lnTo>
                    <a:pt x="58" y="86"/>
                  </a:lnTo>
                  <a:lnTo>
                    <a:pt x="62" y="82"/>
                  </a:lnTo>
                  <a:lnTo>
                    <a:pt x="66" y="84"/>
                  </a:lnTo>
                  <a:lnTo>
                    <a:pt x="68" y="88"/>
                  </a:lnTo>
                  <a:lnTo>
                    <a:pt x="70" y="92"/>
                  </a:lnTo>
                  <a:lnTo>
                    <a:pt x="74" y="94"/>
                  </a:lnTo>
                  <a:lnTo>
                    <a:pt x="78" y="92"/>
                  </a:lnTo>
                  <a:lnTo>
                    <a:pt x="82" y="90"/>
                  </a:lnTo>
                  <a:lnTo>
                    <a:pt x="84" y="92"/>
                  </a:lnTo>
                  <a:lnTo>
                    <a:pt x="86" y="92"/>
                  </a:lnTo>
                  <a:lnTo>
                    <a:pt x="90" y="90"/>
                  </a:lnTo>
                  <a:lnTo>
                    <a:pt x="90" y="86"/>
                  </a:lnTo>
                  <a:lnTo>
                    <a:pt x="92" y="78"/>
                  </a:lnTo>
                  <a:lnTo>
                    <a:pt x="92" y="56"/>
                  </a:lnTo>
                  <a:lnTo>
                    <a:pt x="88" y="54"/>
                  </a:lnTo>
                  <a:lnTo>
                    <a:pt x="86" y="50"/>
                  </a:lnTo>
                  <a:lnTo>
                    <a:pt x="84" y="46"/>
                  </a:lnTo>
                  <a:lnTo>
                    <a:pt x="84" y="42"/>
                  </a:lnTo>
                  <a:lnTo>
                    <a:pt x="86" y="38"/>
                  </a:lnTo>
                  <a:lnTo>
                    <a:pt x="88" y="34"/>
                  </a:lnTo>
                  <a:lnTo>
                    <a:pt x="92" y="32"/>
                  </a:lnTo>
                  <a:lnTo>
                    <a:pt x="94" y="28"/>
                  </a:lnTo>
                  <a:lnTo>
                    <a:pt x="92" y="22"/>
                  </a:lnTo>
                  <a:lnTo>
                    <a:pt x="86" y="20"/>
                  </a:lnTo>
                  <a:lnTo>
                    <a:pt x="80" y="18"/>
                  </a:lnTo>
                  <a:lnTo>
                    <a:pt x="72" y="18"/>
                  </a:lnTo>
                  <a:lnTo>
                    <a:pt x="74" y="2"/>
                  </a:lnTo>
                  <a:lnTo>
                    <a:pt x="38" y="0"/>
                  </a:lnTo>
                  <a:lnTo>
                    <a:pt x="38" y="28"/>
                  </a:lnTo>
                  <a:close/>
                </a:path>
              </a:pathLst>
            </a:custGeom>
            <a:solidFill>
              <a:srgbClr val="C0C0C0"/>
            </a:solidFill>
            <a:ln w="12700">
              <a:solidFill>
                <a:schemeClr val="bg1"/>
              </a:solidFill>
              <a:round/>
              <a:headEnd/>
              <a:tailEnd/>
            </a:ln>
          </p:spPr>
          <p:txBody>
            <a:bodyPr/>
            <a:lstStyle/>
            <a:p>
              <a:endParaRPr lang="en-GB"/>
            </a:p>
          </p:txBody>
        </p:sp>
        <p:sp>
          <p:nvSpPr>
            <p:cNvPr id="55691" name="Freeform 108"/>
            <p:cNvSpPr>
              <a:spLocks/>
            </p:cNvSpPr>
            <p:nvPr/>
          </p:nvSpPr>
          <p:spPr bwMode="auto">
            <a:xfrm>
              <a:off x="2721" y="2357"/>
              <a:ext cx="124" cy="166"/>
            </a:xfrm>
            <a:custGeom>
              <a:avLst/>
              <a:gdLst>
                <a:gd name="T0" fmla="*/ 2147482607 w 124"/>
                <a:gd name="T1" fmla="*/ 2147482346 h 166"/>
                <a:gd name="T2" fmla="*/ 2147482607 w 124"/>
                <a:gd name="T3" fmla="*/ 2147482346 h 166"/>
                <a:gd name="T4" fmla="*/ 2147482607 w 124"/>
                <a:gd name="T5" fmla="*/ 2147482346 h 166"/>
                <a:gd name="T6" fmla="*/ 0 w 124"/>
                <a:gd name="T7" fmla="*/ 2147482346 h 166"/>
                <a:gd name="T8" fmla="*/ 2147482607 w 124"/>
                <a:gd name="T9" fmla="*/ 2147482346 h 166"/>
                <a:gd name="T10" fmla="*/ 2147482607 w 124"/>
                <a:gd name="T11" fmla="*/ 2147482346 h 166"/>
                <a:gd name="T12" fmla="*/ 2147482607 w 124"/>
                <a:gd name="T13" fmla="*/ 2147482346 h 166"/>
                <a:gd name="T14" fmla="*/ 2147482607 w 124"/>
                <a:gd name="T15" fmla="*/ 2147482346 h 166"/>
                <a:gd name="T16" fmla="*/ 2147482607 w 124"/>
                <a:gd name="T17" fmla="*/ 2147482346 h 166"/>
                <a:gd name="T18" fmla="*/ 2147482607 w 124"/>
                <a:gd name="T19" fmla="*/ 2147482346 h 166"/>
                <a:gd name="T20" fmla="*/ 2147482607 w 124"/>
                <a:gd name="T21" fmla="*/ 2147482346 h 166"/>
                <a:gd name="T22" fmla="*/ 2147482607 w 124"/>
                <a:gd name="T23" fmla="*/ 2147482346 h 166"/>
                <a:gd name="T24" fmla="*/ 2147482607 w 124"/>
                <a:gd name="T25" fmla="*/ 2147482346 h 166"/>
                <a:gd name="T26" fmla="*/ 2147482607 w 124"/>
                <a:gd name="T27" fmla="*/ 2147482346 h 166"/>
                <a:gd name="T28" fmla="*/ 2147482607 w 124"/>
                <a:gd name="T29" fmla="*/ 2147482346 h 166"/>
                <a:gd name="T30" fmla="*/ 2147482607 w 124"/>
                <a:gd name="T31" fmla="*/ 2147482346 h 166"/>
                <a:gd name="T32" fmla="*/ 2147482607 w 124"/>
                <a:gd name="T33" fmla="*/ 2147482346 h 166"/>
                <a:gd name="T34" fmla="*/ 2147482607 w 124"/>
                <a:gd name="T35" fmla="*/ 2147482346 h 166"/>
                <a:gd name="T36" fmla="*/ 2147482607 w 124"/>
                <a:gd name="T37" fmla="*/ 2147482346 h 166"/>
                <a:gd name="T38" fmla="*/ 2147482607 w 124"/>
                <a:gd name="T39" fmla="*/ 2147482346 h 166"/>
                <a:gd name="T40" fmla="*/ 2147482607 w 124"/>
                <a:gd name="T41" fmla="*/ 2147482346 h 166"/>
                <a:gd name="T42" fmla="*/ 2147482607 w 124"/>
                <a:gd name="T43" fmla="*/ 2147482346 h 166"/>
                <a:gd name="T44" fmla="*/ 2147482607 w 124"/>
                <a:gd name="T45" fmla="*/ 2147482346 h 166"/>
                <a:gd name="T46" fmla="*/ 2147482607 w 124"/>
                <a:gd name="T47" fmla="*/ 2147482346 h 166"/>
                <a:gd name="T48" fmla="*/ 2147482607 w 124"/>
                <a:gd name="T49" fmla="*/ 2147482346 h 166"/>
                <a:gd name="T50" fmla="*/ 2147482607 w 124"/>
                <a:gd name="T51" fmla="*/ 2147482346 h 166"/>
                <a:gd name="T52" fmla="*/ 2147482607 w 124"/>
                <a:gd name="T53" fmla="*/ 0 h 166"/>
                <a:gd name="T54" fmla="*/ 2147482607 w 124"/>
                <a:gd name="T55" fmla="*/ 0 h 166"/>
                <a:gd name="T56" fmla="*/ 2147482607 w 124"/>
                <a:gd name="T57" fmla="*/ 2147482346 h 166"/>
                <a:gd name="T58" fmla="*/ 2147482607 w 124"/>
                <a:gd name="T59" fmla="*/ 2147482346 h 166"/>
                <a:gd name="T60" fmla="*/ 2147482607 w 124"/>
                <a:gd name="T61" fmla="*/ 2147482346 h 166"/>
                <a:gd name="T62" fmla="*/ 2147482607 w 124"/>
                <a:gd name="T63" fmla="*/ 2147482346 h 166"/>
                <a:gd name="T64" fmla="*/ 2147482607 w 124"/>
                <a:gd name="T65" fmla="*/ 2147482346 h 166"/>
                <a:gd name="T66" fmla="*/ 2147482607 w 124"/>
                <a:gd name="T67" fmla="*/ 2147482346 h 166"/>
                <a:gd name="T68" fmla="*/ 2147482607 w 124"/>
                <a:gd name="T69" fmla="*/ 2147482346 h 166"/>
                <a:gd name="T70" fmla="*/ 2147482607 w 124"/>
                <a:gd name="T71" fmla="*/ 2147482346 h 166"/>
                <a:gd name="T72" fmla="*/ 2147482607 w 124"/>
                <a:gd name="T73" fmla="*/ 2147482346 h 166"/>
                <a:gd name="T74" fmla="*/ 2147482607 w 124"/>
                <a:gd name="T75" fmla="*/ 2147482346 h 166"/>
                <a:gd name="T76" fmla="*/ 2147482607 w 124"/>
                <a:gd name="T77" fmla="*/ 2147482346 h 166"/>
                <a:gd name="T78" fmla="*/ 2147482607 w 124"/>
                <a:gd name="T79" fmla="*/ 2147482346 h 166"/>
                <a:gd name="T80" fmla="*/ 2147482607 w 124"/>
                <a:gd name="T81" fmla="*/ 2147482346 h 166"/>
                <a:gd name="T82" fmla="*/ 2147482607 w 124"/>
                <a:gd name="T83" fmla="*/ 2147482346 h 166"/>
                <a:gd name="T84" fmla="*/ 2147482607 w 124"/>
                <a:gd name="T85" fmla="*/ 2147482346 h 166"/>
                <a:gd name="T86" fmla="*/ 2147482607 w 124"/>
                <a:gd name="T87" fmla="*/ 2147482346 h 166"/>
                <a:gd name="T88" fmla="*/ 2147482607 w 124"/>
                <a:gd name="T89" fmla="*/ 2147482346 h 1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4"/>
                <a:gd name="T136" fmla="*/ 0 h 166"/>
                <a:gd name="T137" fmla="*/ 124 w 124"/>
                <a:gd name="T138" fmla="*/ 166 h 1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4" h="166">
                  <a:moveTo>
                    <a:pt x="28" y="162"/>
                  </a:moveTo>
                  <a:lnTo>
                    <a:pt x="28" y="158"/>
                  </a:lnTo>
                  <a:lnTo>
                    <a:pt x="26" y="156"/>
                  </a:lnTo>
                  <a:lnTo>
                    <a:pt x="22" y="158"/>
                  </a:lnTo>
                  <a:lnTo>
                    <a:pt x="18" y="160"/>
                  </a:lnTo>
                  <a:lnTo>
                    <a:pt x="12" y="166"/>
                  </a:lnTo>
                  <a:lnTo>
                    <a:pt x="4" y="146"/>
                  </a:lnTo>
                  <a:lnTo>
                    <a:pt x="0" y="142"/>
                  </a:lnTo>
                  <a:lnTo>
                    <a:pt x="4" y="140"/>
                  </a:lnTo>
                  <a:lnTo>
                    <a:pt x="6" y="138"/>
                  </a:lnTo>
                  <a:lnTo>
                    <a:pt x="8" y="136"/>
                  </a:lnTo>
                  <a:lnTo>
                    <a:pt x="6" y="132"/>
                  </a:lnTo>
                  <a:lnTo>
                    <a:pt x="6" y="130"/>
                  </a:lnTo>
                  <a:lnTo>
                    <a:pt x="4" y="128"/>
                  </a:lnTo>
                  <a:lnTo>
                    <a:pt x="4" y="126"/>
                  </a:lnTo>
                  <a:lnTo>
                    <a:pt x="6" y="120"/>
                  </a:lnTo>
                  <a:lnTo>
                    <a:pt x="8" y="118"/>
                  </a:lnTo>
                  <a:lnTo>
                    <a:pt x="18" y="114"/>
                  </a:lnTo>
                  <a:lnTo>
                    <a:pt x="18" y="110"/>
                  </a:lnTo>
                  <a:lnTo>
                    <a:pt x="22" y="106"/>
                  </a:lnTo>
                  <a:lnTo>
                    <a:pt x="26" y="108"/>
                  </a:lnTo>
                  <a:lnTo>
                    <a:pt x="28" y="112"/>
                  </a:lnTo>
                  <a:lnTo>
                    <a:pt x="30" y="116"/>
                  </a:lnTo>
                  <a:lnTo>
                    <a:pt x="34" y="118"/>
                  </a:lnTo>
                  <a:lnTo>
                    <a:pt x="38" y="116"/>
                  </a:lnTo>
                  <a:lnTo>
                    <a:pt x="42" y="114"/>
                  </a:lnTo>
                  <a:lnTo>
                    <a:pt x="44" y="116"/>
                  </a:lnTo>
                  <a:lnTo>
                    <a:pt x="46" y="116"/>
                  </a:lnTo>
                  <a:lnTo>
                    <a:pt x="50" y="114"/>
                  </a:lnTo>
                  <a:lnTo>
                    <a:pt x="50" y="110"/>
                  </a:lnTo>
                  <a:lnTo>
                    <a:pt x="52" y="102"/>
                  </a:lnTo>
                  <a:lnTo>
                    <a:pt x="52" y="80"/>
                  </a:lnTo>
                  <a:lnTo>
                    <a:pt x="48" y="78"/>
                  </a:lnTo>
                  <a:lnTo>
                    <a:pt x="46" y="74"/>
                  </a:lnTo>
                  <a:lnTo>
                    <a:pt x="44" y="70"/>
                  </a:lnTo>
                  <a:lnTo>
                    <a:pt x="44" y="66"/>
                  </a:lnTo>
                  <a:lnTo>
                    <a:pt x="46" y="62"/>
                  </a:lnTo>
                  <a:lnTo>
                    <a:pt x="48" y="58"/>
                  </a:lnTo>
                  <a:lnTo>
                    <a:pt x="52" y="56"/>
                  </a:lnTo>
                  <a:lnTo>
                    <a:pt x="54" y="52"/>
                  </a:lnTo>
                  <a:lnTo>
                    <a:pt x="52" y="46"/>
                  </a:lnTo>
                  <a:lnTo>
                    <a:pt x="46" y="44"/>
                  </a:lnTo>
                  <a:lnTo>
                    <a:pt x="40" y="42"/>
                  </a:lnTo>
                  <a:lnTo>
                    <a:pt x="32" y="42"/>
                  </a:lnTo>
                  <a:lnTo>
                    <a:pt x="34" y="28"/>
                  </a:lnTo>
                  <a:lnTo>
                    <a:pt x="58" y="28"/>
                  </a:lnTo>
                  <a:lnTo>
                    <a:pt x="62" y="30"/>
                  </a:lnTo>
                  <a:lnTo>
                    <a:pt x="66" y="32"/>
                  </a:lnTo>
                  <a:lnTo>
                    <a:pt x="78" y="32"/>
                  </a:lnTo>
                  <a:lnTo>
                    <a:pt x="84" y="32"/>
                  </a:lnTo>
                  <a:lnTo>
                    <a:pt x="84" y="18"/>
                  </a:lnTo>
                  <a:lnTo>
                    <a:pt x="88" y="10"/>
                  </a:lnTo>
                  <a:lnTo>
                    <a:pt x="92" y="4"/>
                  </a:lnTo>
                  <a:lnTo>
                    <a:pt x="98" y="0"/>
                  </a:lnTo>
                  <a:lnTo>
                    <a:pt x="110" y="0"/>
                  </a:lnTo>
                  <a:lnTo>
                    <a:pt x="120" y="0"/>
                  </a:lnTo>
                  <a:lnTo>
                    <a:pt x="120" y="2"/>
                  </a:lnTo>
                  <a:lnTo>
                    <a:pt x="122" y="4"/>
                  </a:lnTo>
                  <a:lnTo>
                    <a:pt x="122" y="6"/>
                  </a:lnTo>
                  <a:lnTo>
                    <a:pt x="124" y="10"/>
                  </a:lnTo>
                  <a:lnTo>
                    <a:pt x="122" y="22"/>
                  </a:lnTo>
                  <a:lnTo>
                    <a:pt x="118" y="36"/>
                  </a:lnTo>
                  <a:lnTo>
                    <a:pt x="106" y="68"/>
                  </a:lnTo>
                  <a:lnTo>
                    <a:pt x="106" y="72"/>
                  </a:lnTo>
                  <a:lnTo>
                    <a:pt x="106" y="76"/>
                  </a:lnTo>
                  <a:lnTo>
                    <a:pt x="108" y="80"/>
                  </a:lnTo>
                  <a:lnTo>
                    <a:pt x="106" y="84"/>
                  </a:lnTo>
                  <a:lnTo>
                    <a:pt x="102" y="88"/>
                  </a:lnTo>
                  <a:lnTo>
                    <a:pt x="98" y="90"/>
                  </a:lnTo>
                  <a:lnTo>
                    <a:pt x="94" y="94"/>
                  </a:lnTo>
                  <a:lnTo>
                    <a:pt x="90" y="98"/>
                  </a:lnTo>
                  <a:lnTo>
                    <a:pt x="88" y="110"/>
                  </a:lnTo>
                  <a:lnTo>
                    <a:pt x="84" y="114"/>
                  </a:lnTo>
                  <a:lnTo>
                    <a:pt x="80" y="116"/>
                  </a:lnTo>
                  <a:lnTo>
                    <a:pt x="80" y="130"/>
                  </a:lnTo>
                  <a:lnTo>
                    <a:pt x="76" y="144"/>
                  </a:lnTo>
                  <a:lnTo>
                    <a:pt x="72" y="152"/>
                  </a:lnTo>
                  <a:lnTo>
                    <a:pt x="68" y="158"/>
                  </a:lnTo>
                  <a:lnTo>
                    <a:pt x="64" y="162"/>
                  </a:lnTo>
                  <a:lnTo>
                    <a:pt x="58" y="162"/>
                  </a:lnTo>
                  <a:lnTo>
                    <a:pt x="54" y="162"/>
                  </a:lnTo>
                  <a:lnTo>
                    <a:pt x="52" y="160"/>
                  </a:lnTo>
                  <a:lnTo>
                    <a:pt x="52" y="156"/>
                  </a:lnTo>
                  <a:lnTo>
                    <a:pt x="48" y="156"/>
                  </a:lnTo>
                  <a:lnTo>
                    <a:pt x="44" y="156"/>
                  </a:lnTo>
                  <a:lnTo>
                    <a:pt x="42" y="158"/>
                  </a:lnTo>
                  <a:lnTo>
                    <a:pt x="40" y="160"/>
                  </a:lnTo>
                  <a:lnTo>
                    <a:pt x="36" y="162"/>
                  </a:lnTo>
                  <a:lnTo>
                    <a:pt x="34" y="162"/>
                  </a:lnTo>
                  <a:lnTo>
                    <a:pt x="28" y="162"/>
                  </a:lnTo>
                  <a:close/>
                </a:path>
              </a:pathLst>
            </a:custGeom>
            <a:solidFill>
              <a:srgbClr val="C0C0C0"/>
            </a:solidFill>
            <a:ln w="12700">
              <a:solidFill>
                <a:schemeClr val="bg1"/>
              </a:solidFill>
              <a:round/>
              <a:headEnd/>
              <a:tailEnd/>
            </a:ln>
          </p:spPr>
          <p:txBody>
            <a:bodyPr/>
            <a:lstStyle/>
            <a:p>
              <a:endParaRPr lang="en-GB"/>
            </a:p>
          </p:txBody>
        </p:sp>
        <p:sp>
          <p:nvSpPr>
            <p:cNvPr id="55692" name="Freeform 109"/>
            <p:cNvSpPr>
              <a:spLocks/>
            </p:cNvSpPr>
            <p:nvPr/>
          </p:nvSpPr>
          <p:spPr bwMode="auto">
            <a:xfrm>
              <a:off x="2727" y="2763"/>
              <a:ext cx="227" cy="232"/>
            </a:xfrm>
            <a:custGeom>
              <a:avLst/>
              <a:gdLst>
                <a:gd name="T0" fmla="*/ 2147482559 w 227"/>
                <a:gd name="T1" fmla="*/ 2147482571 h 232"/>
                <a:gd name="T2" fmla="*/ 2147482559 w 227"/>
                <a:gd name="T3" fmla="*/ 2147482571 h 232"/>
                <a:gd name="T4" fmla="*/ 2147482559 w 227"/>
                <a:gd name="T5" fmla="*/ 2147482571 h 232"/>
                <a:gd name="T6" fmla="*/ 2147482559 w 227"/>
                <a:gd name="T7" fmla="*/ 2147482571 h 232"/>
                <a:gd name="T8" fmla="*/ 2147482559 w 227"/>
                <a:gd name="T9" fmla="*/ 2147482571 h 232"/>
                <a:gd name="T10" fmla="*/ 2147482559 w 227"/>
                <a:gd name="T11" fmla="*/ 2147482571 h 232"/>
                <a:gd name="T12" fmla="*/ 2147482559 w 227"/>
                <a:gd name="T13" fmla="*/ 2147482571 h 232"/>
                <a:gd name="T14" fmla="*/ 2147482559 w 227"/>
                <a:gd name="T15" fmla="*/ 2147482571 h 232"/>
                <a:gd name="T16" fmla="*/ 2147482559 w 227"/>
                <a:gd name="T17" fmla="*/ 0 h 232"/>
                <a:gd name="T18" fmla="*/ 2147482559 w 227"/>
                <a:gd name="T19" fmla="*/ 0 h 232"/>
                <a:gd name="T20" fmla="*/ 2147482559 w 227"/>
                <a:gd name="T21" fmla="*/ 2147482571 h 232"/>
                <a:gd name="T22" fmla="*/ 2147482559 w 227"/>
                <a:gd name="T23" fmla="*/ 2147482571 h 232"/>
                <a:gd name="T24" fmla="*/ 0 w 227"/>
                <a:gd name="T25" fmla="*/ 0 h 232"/>
                <a:gd name="T26" fmla="*/ 2147482559 w 227"/>
                <a:gd name="T27" fmla="*/ 2147482571 h 232"/>
                <a:gd name="T28" fmla="*/ 2147482559 w 227"/>
                <a:gd name="T29" fmla="*/ 2147482571 h 232"/>
                <a:gd name="T30" fmla="*/ 2147482559 w 227"/>
                <a:gd name="T31" fmla="*/ 2147482571 h 232"/>
                <a:gd name="T32" fmla="*/ 2147482559 w 227"/>
                <a:gd name="T33" fmla="*/ 2147482571 h 232"/>
                <a:gd name="T34" fmla="*/ 2147482559 w 227"/>
                <a:gd name="T35" fmla="*/ 2147482571 h 232"/>
                <a:gd name="T36" fmla="*/ 2147482559 w 227"/>
                <a:gd name="T37" fmla="*/ 2147482571 h 232"/>
                <a:gd name="T38" fmla="*/ 2147482559 w 227"/>
                <a:gd name="T39" fmla="*/ 2147482571 h 232"/>
                <a:gd name="T40" fmla="*/ 2147482559 w 227"/>
                <a:gd name="T41" fmla="*/ 2147482571 h 232"/>
                <a:gd name="T42" fmla="*/ 2147482559 w 227"/>
                <a:gd name="T43" fmla="*/ 2147482571 h 232"/>
                <a:gd name="T44" fmla="*/ 2147482559 w 227"/>
                <a:gd name="T45" fmla="*/ 2147482571 h 232"/>
                <a:gd name="T46" fmla="*/ 2147482559 w 227"/>
                <a:gd name="T47" fmla="*/ 2147482571 h 232"/>
                <a:gd name="T48" fmla="*/ 2147482559 w 227"/>
                <a:gd name="T49" fmla="*/ 2147482571 h 232"/>
                <a:gd name="T50" fmla="*/ 2147482559 w 227"/>
                <a:gd name="T51" fmla="*/ 2147482571 h 232"/>
                <a:gd name="T52" fmla="*/ 2147482559 w 227"/>
                <a:gd name="T53" fmla="*/ 2147482571 h 232"/>
                <a:gd name="T54" fmla="*/ 2147482559 w 227"/>
                <a:gd name="T55" fmla="*/ 2147482571 h 232"/>
                <a:gd name="T56" fmla="*/ 2147482559 w 227"/>
                <a:gd name="T57" fmla="*/ 2147482571 h 232"/>
                <a:gd name="T58" fmla="*/ 2147482559 w 227"/>
                <a:gd name="T59" fmla="*/ 2147482571 h 232"/>
                <a:gd name="T60" fmla="*/ 2147482559 w 227"/>
                <a:gd name="T61" fmla="*/ 2147482571 h 232"/>
                <a:gd name="T62" fmla="*/ 2147482559 w 227"/>
                <a:gd name="T63" fmla="*/ 2147482571 h 232"/>
                <a:gd name="T64" fmla="*/ 2147482559 w 227"/>
                <a:gd name="T65" fmla="*/ 2147482571 h 232"/>
                <a:gd name="T66" fmla="*/ 2147482559 w 227"/>
                <a:gd name="T67" fmla="*/ 2147482571 h 232"/>
                <a:gd name="T68" fmla="*/ 2147482559 w 227"/>
                <a:gd name="T69" fmla="*/ 2147482571 h 232"/>
                <a:gd name="T70" fmla="*/ 2147482559 w 227"/>
                <a:gd name="T71" fmla="*/ 2147482571 h 232"/>
                <a:gd name="T72" fmla="*/ 2147482559 w 227"/>
                <a:gd name="T73" fmla="*/ 2147482571 h 232"/>
                <a:gd name="T74" fmla="*/ 2147482559 w 227"/>
                <a:gd name="T75" fmla="*/ 2147482571 h 232"/>
                <a:gd name="T76" fmla="*/ 2147482559 w 227"/>
                <a:gd name="T77" fmla="*/ 2147482571 h 232"/>
                <a:gd name="T78" fmla="*/ 2147482559 w 227"/>
                <a:gd name="T79" fmla="*/ 2147482571 h 232"/>
                <a:gd name="T80" fmla="*/ 2147482559 w 227"/>
                <a:gd name="T81" fmla="*/ 2147482571 h 232"/>
                <a:gd name="T82" fmla="*/ 2147482559 w 227"/>
                <a:gd name="T83" fmla="*/ 2147482571 h 232"/>
                <a:gd name="T84" fmla="*/ 2147482559 w 227"/>
                <a:gd name="T85" fmla="*/ 2147482571 h 232"/>
                <a:gd name="T86" fmla="*/ 2147482559 w 227"/>
                <a:gd name="T87" fmla="*/ 2147482571 h 232"/>
                <a:gd name="T88" fmla="*/ 2147482559 w 227"/>
                <a:gd name="T89" fmla="*/ 2147482571 h 232"/>
                <a:gd name="T90" fmla="*/ 2147482559 w 227"/>
                <a:gd name="T91" fmla="*/ 2147482571 h 232"/>
                <a:gd name="T92" fmla="*/ 2147482559 w 227"/>
                <a:gd name="T93" fmla="*/ 2147482571 h 232"/>
                <a:gd name="T94" fmla="*/ 2147482559 w 227"/>
                <a:gd name="T95" fmla="*/ 2147482571 h 232"/>
                <a:gd name="T96" fmla="*/ 2147482559 w 227"/>
                <a:gd name="T97" fmla="*/ 2147482571 h 232"/>
                <a:gd name="T98" fmla="*/ 2147482559 w 227"/>
                <a:gd name="T99" fmla="*/ 2147482571 h 232"/>
                <a:gd name="T100" fmla="*/ 2147482559 w 227"/>
                <a:gd name="T101" fmla="*/ 2147482571 h 232"/>
                <a:gd name="T102" fmla="*/ 2147482559 w 227"/>
                <a:gd name="T103" fmla="*/ 2147482571 h 232"/>
                <a:gd name="T104" fmla="*/ 2147482559 w 227"/>
                <a:gd name="T105" fmla="*/ 2147482571 h 232"/>
                <a:gd name="T106" fmla="*/ 2147482559 w 227"/>
                <a:gd name="T107" fmla="*/ 2147482571 h 232"/>
                <a:gd name="T108" fmla="*/ 2147482559 w 227"/>
                <a:gd name="T109" fmla="*/ 2147482571 h 232"/>
                <a:gd name="T110" fmla="*/ 2147482559 w 227"/>
                <a:gd name="T111" fmla="*/ 2147482571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7"/>
                <a:gd name="T169" fmla="*/ 0 h 232"/>
                <a:gd name="T170" fmla="*/ 227 w 227"/>
                <a:gd name="T171" fmla="*/ 232 h 23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7" h="232">
                  <a:moveTo>
                    <a:pt x="195" y="8"/>
                  </a:moveTo>
                  <a:lnTo>
                    <a:pt x="171" y="16"/>
                  </a:lnTo>
                  <a:lnTo>
                    <a:pt x="124" y="16"/>
                  </a:lnTo>
                  <a:lnTo>
                    <a:pt x="114" y="12"/>
                  </a:lnTo>
                  <a:lnTo>
                    <a:pt x="112" y="10"/>
                  </a:lnTo>
                  <a:lnTo>
                    <a:pt x="108" y="6"/>
                  </a:lnTo>
                  <a:lnTo>
                    <a:pt x="34" y="6"/>
                  </a:lnTo>
                  <a:lnTo>
                    <a:pt x="28" y="2"/>
                  </a:lnTo>
                  <a:lnTo>
                    <a:pt x="26" y="0"/>
                  </a:lnTo>
                  <a:lnTo>
                    <a:pt x="22" y="0"/>
                  </a:lnTo>
                  <a:lnTo>
                    <a:pt x="10" y="2"/>
                  </a:lnTo>
                  <a:lnTo>
                    <a:pt x="4" y="2"/>
                  </a:lnTo>
                  <a:lnTo>
                    <a:pt x="0" y="0"/>
                  </a:lnTo>
                  <a:lnTo>
                    <a:pt x="2" y="16"/>
                  </a:lnTo>
                  <a:lnTo>
                    <a:pt x="6" y="32"/>
                  </a:lnTo>
                  <a:lnTo>
                    <a:pt x="14" y="44"/>
                  </a:lnTo>
                  <a:lnTo>
                    <a:pt x="22" y="58"/>
                  </a:lnTo>
                  <a:lnTo>
                    <a:pt x="30" y="70"/>
                  </a:lnTo>
                  <a:lnTo>
                    <a:pt x="38" y="82"/>
                  </a:lnTo>
                  <a:lnTo>
                    <a:pt x="42" y="96"/>
                  </a:lnTo>
                  <a:lnTo>
                    <a:pt x="44" y="112"/>
                  </a:lnTo>
                  <a:lnTo>
                    <a:pt x="44" y="136"/>
                  </a:lnTo>
                  <a:lnTo>
                    <a:pt x="46" y="162"/>
                  </a:lnTo>
                  <a:lnTo>
                    <a:pt x="48" y="186"/>
                  </a:lnTo>
                  <a:lnTo>
                    <a:pt x="52" y="198"/>
                  </a:lnTo>
                  <a:lnTo>
                    <a:pt x="56" y="208"/>
                  </a:lnTo>
                  <a:lnTo>
                    <a:pt x="64" y="218"/>
                  </a:lnTo>
                  <a:lnTo>
                    <a:pt x="74" y="228"/>
                  </a:lnTo>
                  <a:lnTo>
                    <a:pt x="78" y="222"/>
                  </a:lnTo>
                  <a:lnTo>
                    <a:pt x="80" y="218"/>
                  </a:lnTo>
                  <a:lnTo>
                    <a:pt x="84" y="218"/>
                  </a:lnTo>
                  <a:lnTo>
                    <a:pt x="88" y="226"/>
                  </a:lnTo>
                  <a:lnTo>
                    <a:pt x="94" y="230"/>
                  </a:lnTo>
                  <a:lnTo>
                    <a:pt x="100" y="232"/>
                  </a:lnTo>
                  <a:lnTo>
                    <a:pt x="108" y="232"/>
                  </a:lnTo>
                  <a:lnTo>
                    <a:pt x="118" y="232"/>
                  </a:lnTo>
                  <a:lnTo>
                    <a:pt x="124" y="228"/>
                  </a:lnTo>
                  <a:lnTo>
                    <a:pt x="128" y="224"/>
                  </a:lnTo>
                  <a:lnTo>
                    <a:pt x="134" y="220"/>
                  </a:lnTo>
                  <a:lnTo>
                    <a:pt x="132" y="154"/>
                  </a:lnTo>
                  <a:lnTo>
                    <a:pt x="132" y="96"/>
                  </a:lnTo>
                  <a:lnTo>
                    <a:pt x="153" y="96"/>
                  </a:lnTo>
                  <a:lnTo>
                    <a:pt x="153" y="24"/>
                  </a:lnTo>
                  <a:lnTo>
                    <a:pt x="177" y="22"/>
                  </a:lnTo>
                  <a:lnTo>
                    <a:pt x="197" y="18"/>
                  </a:lnTo>
                  <a:lnTo>
                    <a:pt x="201" y="26"/>
                  </a:lnTo>
                  <a:lnTo>
                    <a:pt x="215" y="18"/>
                  </a:lnTo>
                  <a:lnTo>
                    <a:pt x="221" y="14"/>
                  </a:lnTo>
                  <a:lnTo>
                    <a:pt x="227" y="12"/>
                  </a:lnTo>
                  <a:lnTo>
                    <a:pt x="221" y="8"/>
                  </a:lnTo>
                  <a:lnTo>
                    <a:pt x="215" y="6"/>
                  </a:lnTo>
                  <a:lnTo>
                    <a:pt x="207" y="8"/>
                  </a:lnTo>
                  <a:lnTo>
                    <a:pt x="201" y="10"/>
                  </a:lnTo>
                  <a:lnTo>
                    <a:pt x="197" y="8"/>
                  </a:lnTo>
                  <a:lnTo>
                    <a:pt x="195" y="6"/>
                  </a:lnTo>
                  <a:lnTo>
                    <a:pt x="195" y="8"/>
                  </a:lnTo>
                  <a:close/>
                </a:path>
              </a:pathLst>
            </a:custGeom>
            <a:solidFill>
              <a:srgbClr val="C0C0C0"/>
            </a:solidFill>
            <a:ln w="12700">
              <a:solidFill>
                <a:schemeClr val="bg1"/>
              </a:solidFill>
              <a:round/>
              <a:headEnd/>
              <a:tailEnd/>
            </a:ln>
          </p:spPr>
          <p:txBody>
            <a:bodyPr/>
            <a:lstStyle/>
            <a:p>
              <a:endParaRPr lang="en-GB"/>
            </a:p>
          </p:txBody>
        </p:sp>
        <p:sp>
          <p:nvSpPr>
            <p:cNvPr id="55693" name="Freeform 110"/>
            <p:cNvSpPr>
              <a:spLocks/>
            </p:cNvSpPr>
            <p:nvPr/>
          </p:nvSpPr>
          <p:spPr bwMode="auto">
            <a:xfrm>
              <a:off x="3104" y="1795"/>
              <a:ext cx="356" cy="320"/>
            </a:xfrm>
            <a:custGeom>
              <a:avLst/>
              <a:gdLst>
                <a:gd name="T0" fmla="*/ 2147482400 w 356"/>
                <a:gd name="T1" fmla="*/ 2147482317 h 320"/>
                <a:gd name="T2" fmla="*/ 2147482400 w 356"/>
                <a:gd name="T3" fmla="*/ 2147482317 h 320"/>
                <a:gd name="T4" fmla="*/ 2147482400 w 356"/>
                <a:gd name="T5" fmla="*/ 2147482317 h 320"/>
                <a:gd name="T6" fmla="*/ 2147482400 w 356"/>
                <a:gd name="T7" fmla="*/ 2147482317 h 320"/>
                <a:gd name="T8" fmla="*/ 2147482400 w 356"/>
                <a:gd name="T9" fmla="*/ 2147482317 h 320"/>
                <a:gd name="T10" fmla="*/ 2147482400 w 356"/>
                <a:gd name="T11" fmla="*/ 2147482317 h 320"/>
                <a:gd name="T12" fmla="*/ 2147482400 w 356"/>
                <a:gd name="T13" fmla="*/ 2147482317 h 320"/>
                <a:gd name="T14" fmla="*/ 2147482400 w 356"/>
                <a:gd name="T15" fmla="*/ 2147482317 h 320"/>
                <a:gd name="T16" fmla="*/ 2147482400 w 356"/>
                <a:gd name="T17" fmla="*/ 2147482317 h 320"/>
                <a:gd name="T18" fmla="*/ 2147482400 w 356"/>
                <a:gd name="T19" fmla="*/ 2147482317 h 320"/>
                <a:gd name="T20" fmla="*/ 2147482400 w 356"/>
                <a:gd name="T21" fmla="*/ 2147482317 h 320"/>
                <a:gd name="T22" fmla="*/ 2147482400 w 356"/>
                <a:gd name="T23" fmla="*/ 2147482317 h 320"/>
                <a:gd name="T24" fmla="*/ 2147482400 w 356"/>
                <a:gd name="T25" fmla="*/ 2147482317 h 320"/>
                <a:gd name="T26" fmla="*/ 2147482400 w 356"/>
                <a:gd name="T27" fmla="*/ 2147482317 h 320"/>
                <a:gd name="T28" fmla="*/ 2147482400 w 356"/>
                <a:gd name="T29" fmla="*/ 2147482317 h 320"/>
                <a:gd name="T30" fmla="*/ 2147482400 w 356"/>
                <a:gd name="T31" fmla="*/ 2147482317 h 320"/>
                <a:gd name="T32" fmla="*/ 2147482400 w 356"/>
                <a:gd name="T33" fmla="*/ 2147482317 h 320"/>
                <a:gd name="T34" fmla="*/ 2147482400 w 356"/>
                <a:gd name="T35" fmla="*/ 2147482317 h 320"/>
                <a:gd name="T36" fmla="*/ 2147482400 w 356"/>
                <a:gd name="T37" fmla="*/ 2147482317 h 320"/>
                <a:gd name="T38" fmla="*/ 2147482400 w 356"/>
                <a:gd name="T39" fmla="*/ 2147482317 h 320"/>
                <a:gd name="T40" fmla="*/ 2147482400 w 356"/>
                <a:gd name="T41" fmla="*/ 2147482317 h 320"/>
                <a:gd name="T42" fmla="*/ 2147482400 w 356"/>
                <a:gd name="T43" fmla="*/ 2147482317 h 320"/>
                <a:gd name="T44" fmla="*/ 2147482400 w 356"/>
                <a:gd name="T45" fmla="*/ 2147482317 h 320"/>
                <a:gd name="T46" fmla="*/ 2147482400 w 356"/>
                <a:gd name="T47" fmla="*/ 2147482317 h 320"/>
                <a:gd name="T48" fmla="*/ 2147482400 w 356"/>
                <a:gd name="T49" fmla="*/ 2147482317 h 320"/>
                <a:gd name="T50" fmla="*/ 2147482400 w 356"/>
                <a:gd name="T51" fmla="*/ 2147482317 h 320"/>
                <a:gd name="T52" fmla="*/ 2147482400 w 356"/>
                <a:gd name="T53" fmla="*/ 2147482317 h 320"/>
                <a:gd name="T54" fmla="*/ 2147482400 w 356"/>
                <a:gd name="T55" fmla="*/ 2147482317 h 320"/>
                <a:gd name="T56" fmla="*/ 2147482400 w 356"/>
                <a:gd name="T57" fmla="*/ 2147482317 h 320"/>
                <a:gd name="T58" fmla="*/ 2147482400 w 356"/>
                <a:gd name="T59" fmla="*/ 2147482317 h 320"/>
                <a:gd name="T60" fmla="*/ 2147482400 w 356"/>
                <a:gd name="T61" fmla="*/ 2147482317 h 320"/>
                <a:gd name="T62" fmla="*/ 2147482400 w 356"/>
                <a:gd name="T63" fmla="*/ 0 h 320"/>
                <a:gd name="T64" fmla="*/ 2147482400 w 356"/>
                <a:gd name="T65" fmla="*/ 2147482317 h 320"/>
                <a:gd name="T66" fmla="*/ 2147482400 w 356"/>
                <a:gd name="T67" fmla="*/ 2147482317 h 320"/>
                <a:gd name="T68" fmla="*/ 2147482400 w 356"/>
                <a:gd name="T69" fmla="*/ 2147482317 h 320"/>
                <a:gd name="T70" fmla="*/ 2147482400 w 356"/>
                <a:gd name="T71" fmla="*/ 2147482317 h 320"/>
                <a:gd name="T72" fmla="*/ 2147482400 w 356"/>
                <a:gd name="T73" fmla="*/ 2147482317 h 320"/>
                <a:gd name="T74" fmla="*/ 2147482400 w 356"/>
                <a:gd name="T75" fmla="*/ 2147482317 h 3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6"/>
                <a:gd name="T115" fmla="*/ 0 h 320"/>
                <a:gd name="T116" fmla="*/ 356 w 356"/>
                <a:gd name="T117" fmla="*/ 320 h 3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6" h="320">
                  <a:moveTo>
                    <a:pt x="238" y="66"/>
                  </a:moveTo>
                  <a:lnTo>
                    <a:pt x="240" y="78"/>
                  </a:lnTo>
                  <a:lnTo>
                    <a:pt x="242" y="84"/>
                  </a:lnTo>
                  <a:lnTo>
                    <a:pt x="246" y="86"/>
                  </a:lnTo>
                  <a:lnTo>
                    <a:pt x="250" y="90"/>
                  </a:lnTo>
                  <a:lnTo>
                    <a:pt x="254" y="94"/>
                  </a:lnTo>
                  <a:lnTo>
                    <a:pt x="260" y="102"/>
                  </a:lnTo>
                  <a:lnTo>
                    <a:pt x="262" y="110"/>
                  </a:lnTo>
                  <a:lnTo>
                    <a:pt x="266" y="118"/>
                  </a:lnTo>
                  <a:lnTo>
                    <a:pt x="272" y="126"/>
                  </a:lnTo>
                  <a:lnTo>
                    <a:pt x="276" y="134"/>
                  </a:lnTo>
                  <a:lnTo>
                    <a:pt x="278" y="140"/>
                  </a:lnTo>
                  <a:lnTo>
                    <a:pt x="276" y="146"/>
                  </a:lnTo>
                  <a:lnTo>
                    <a:pt x="288" y="154"/>
                  </a:lnTo>
                  <a:lnTo>
                    <a:pt x="300" y="158"/>
                  </a:lnTo>
                  <a:lnTo>
                    <a:pt x="300" y="168"/>
                  </a:lnTo>
                  <a:lnTo>
                    <a:pt x="348" y="170"/>
                  </a:lnTo>
                  <a:lnTo>
                    <a:pt x="356" y="176"/>
                  </a:lnTo>
                  <a:lnTo>
                    <a:pt x="356" y="212"/>
                  </a:lnTo>
                  <a:lnTo>
                    <a:pt x="302" y="260"/>
                  </a:lnTo>
                  <a:lnTo>
                    <a:pt x="250" y="272"/>
                  </a:lnTo>
                  <a:lnTo>
                    <a:pt x="204" y="320"/>
                  </a:lnTo>
                  <a:lnTo>
                    <a:pt x="202" y="296"/>
                  </a:lnTo>
                  <a:lnTo>
                    <a:pt x="180" y="290"/>
                  </a:lnTo>
                  <a:lnTo>
                    <a:pt x="176" y="288"/>
                  </a:lnTo>
                  <a:lnTo>
                    <a:pt x="174" y="290"/>
                  </a:lnTo>
                  <a:lnTo>
                    <a:pt x="168" y="288"/>
                  </a:lnTo>
                  <a:lnTo>
                    <a:pt x="164" y="284"/>
                  </a:lnTo>
                  <a:lnTo>
                    <a:pt x="160" y="286"/>
                  </a:lnTo>
                  <a:lnTo>
                    <a:pt x="158" y="290"/>
                  </a:lnTo>
                  <a:lnTo>
                    <a:pt x="156" y="296"/>
                  </a:lnTo>
                  <a:lnTo>
                    <a:pt x="154" y="300"/>
                  </a:lnTo>
                  <a:lnTo>
                    <a:pt x="152" y="294"/>
                  </a:lnTo>
                  <a:lnTo>
                    <a:pt x="144" y="284"/>
                  </a:lnTo>
                  <a:lnTo>
                    <a:pt x="132" y="272"/>
                  </a:lnTo>
                  <a:lnTo>
                    <a:pt x="126" y="266"/>
                  </a:lnTo>
                  <a:lnTo>
                    <a:pt x="124" y="258"/>
                  </a:lnTo>
                  <a:lnTo>
                    <a:pt x="116" y="244"/>
                  </a:lnTo>
                  <a:lnTo>
                    <a:pt x="110" y="236"/>
                  </a:lnTo>
                  <a:lnTo>
                    <a:pt x="104" y="230"/>
                  </a:lnTo>
                  <a:lnTo>
                    <a:pt x="96" y="224"/>
                  </a:lnTo>
                  <a:lnTo>
                    <a:pt x="88" y="214"/>
                  </a:lnTo>
                  <a:lnTo>
                    <a:pt x="90" y="214"/>
                  </a:lnTo>
                  <a:lnTo>
                    <a:pt x="88" y="214"/>
                  </a:lnTo>
                  <a:lnTo>
                    <a:pt x="82" y="214"/>
                  </a:lnTo>
                  <a:lnTo>
                    <a:pt x="82" y="174"/>
                  </a:lnTo>
                  <a:lnTo>
                    <a:pt x="72" y="162"/>
                  </a:lnTo>
                  <a:lnTo>
                    <a:pt x="62" y="152"/>
                  </a:lnTo>
                  <a:lnTo>
                    <a:pt x="52" y="144"/>
                  </a:lnTo>
                  <a:lnTo>
                    <a:pt x="44" y="132"/>
                  </a:lnTo>
                  <a:lnTo>
                    <a:pt x="26" y="98"/>
                  </a:lnTo>
                  <a:lnTo>
                    <a:pt x="16" y="82"/>
                  </a:lnTo>
                  <a:lnTo>
                    <a:pt x="10" y="76"/>
                  </a:lnTo>
                  <a:lnTo>
                    <a:pt x="4" y="70"/>
                  </a:lnTo>
                  <a:lnTo>
                    <a:pt x="0" y="58"/>
                  </a:lnTo>
                  <a:lnTo>
                    <a:pt x="18" y="60"/>
                  </a:lnTo>
                  <a:lnTo>
                    <a:pt x="22" y="56"/>
                  </a:lnTo>
                  <a:lnTo>
                    <a:pt x="26" y="48"/>
                  </a:lnTo>
                  <a:lnTo>
                    <a:pt x="32" y="44"/>
                  </a:lnTo>
                  <a:lnTo>
                    <a:pt x="36" y="44"/>
                  </a:lnTo>
                  <a:lnTo>
                    <a:pt x="40" y="38"/>
                  </a:lnTo>
                  <a:lnTo>
                    <a:pt x="48" y="38"/>
                  </a:lnTo>
                  <a:lnTo>
                    <a:pt x="34" y="10"/>
                  </a:lnTo>
                  <a:lnTo>
                    <a:pt x="66" y="0"/>
                  </a:lnTo>
                  <a:lnTo>
                    <a:pt x="126" y="26"/>
                  </a:lnTo>
                  <a:lnTo>
                    <a:pt x="130" y="28"/>
                  </a:lnTo>
                  <a:lnTo>
                    <a:pt x="134" y="32"/>
                  </a:lnTo>
                  <a:lnTo>
                    <a:pt x="138" y="34"/>
                  </a:lnTo>
                  <a:lnTo>
                    <a:pt x="144" y="36"/>
                  </a:lnTo>
                  <a:lnTo>
                    <a:pt x="144" y="46"/>
                  </a:lnTo>
                  <a:lnTo>
                    <a:pt x="164" y="58"/>
                  </a:lnTo>
                  <a:lnTo>
                    <a:pt x="194" y="58"/>
                  </a:lnTo>
                  <a:lnTo>
                    <a:pt x="210" y="62"/>
                  </a:lnTo>
                  <a:lnTo>
                    <a:pt x="214" y="64"/>
                  </a:lnTo>
                  <a:lnTo>
                    <a:pt x="218" y="68"/>
                  </a:lnTo>
                  <a:lnTo>
                    <a:pt x="238" y="68"/>
                  </a:lnTo>
                  <a:lnTo>
                    <a:pt x="238" y="66"/>
                  </a:lnTo>
                  <a:close/>
                </a:path>
              </a:pathLst>
            </a:custGeom>
            <a:solidFill>
              <a:srgbClr val="C0C0C0"/>
            </a:solidFill>
            <a:ln w="12700">
              <a:solidFill>
                <a:schemeClr val="bg1"/>
              </a:solidFill>
              <a:round/>
              <a:headEnd/>
              <a:tailEnd/>
            </a:ln>
          </p:spPr>
          <p:txBody>
            <a:bodyPr/>
            <a:lstStyle/>
            <a:p>
              <a:endParaRPr lang="en-GB"/>
            </a:p>
          </p:txBody>
        </p:sp>
        <p:sp>
          <p:nvSpPr>
            <p:cNvPr id="55694" name="Freeform 111"/>
            <p:cNvSpPr>
              <a:spLocks/>
            </p:cNvSpPr>
            <p:nvPr/>
          </p:nvSpPr>
          <p:spPr bwMode="auto">
            <a:xfrm>
              <a:off x="2859" y="1393"/>
              <a:ext cx="279" cy="162"/>
            </a:xfrm>
            <a:custGeom>
              <a:avLst/>
              <a:gdLst>
                <a:gd name="T0" fmla="*/ 2147482196 w 279"/>
                <a:gd name="T1" fmla="*/ 2147482327 h 162"/>
                <a:gd name="T2" fmla="*/ 2147482196 w 279"/>
                <a:gd name="T3" fmla="*/ 2147482327 h 162"/>
                <a:gd name="T4" fmla="*/ 2147482196 w 279"/>
                <a:gd name="T5" fmla="*/ 2147482327 h 162"/>
                <a:gd name="T6" fmla="*/ 2147482196 w 279"/>
                <a:gd name="T7" fmla="*/ 2147482327 h 162"/>
                <a:gd name="T8" fmla="*/ 0 w 279"/>
                <a:gd name="T9" fmla="*/ 2147482327 h 162"/>
                <a:gd name="T10" fmla="*/ 2147482196 w 279"/>
                <a:gd name="T11" fmla="*/ 2147482327 h 162"/>
                <a:gd name="T12" fmla="*/ 2147482196 w 279"/>
                <a:gd name="T13" fmla="*/ 2147482327 h 162"/>
                <a:gd name="T14" fmla="*/ 2147482196 w 279"/>
                <a:gd name="T15" fmla="*/ 2147482327 h 162"/>
                <a:gd name="T16" fmla="*/ 2147482196 w 279"/>
                <a:gd name="T17" fmla="*/ 2147482327 h 162"/>
                <a:gd name="T18" fmla="*/ 2147482196 w 279"/>
                <a:gd name="T19" fmla="*/ 2147482327 h 162"/>
                <a:gd name="T20" fmla="*/ 2147482196 w 279"/>
                <a:gd name="T21" fmla="*/ 2147482327 h 162"/>
                <a:gd name="T22" fmla="*/ 2147482196 w 279"/>
                <a:gd name="T23" fmla="*/ 2147482327 h 162"/>
                <a:gd name="T24" fmla="*/ 2147482196 w 279"/>
                <a:gd name="T25" fmla="*/ 2147482327 h 162"/>
                <a:gd name="T26" fmla="*/ 2147482196 w 279"/>
                <a:gd name="T27" fmla="*/ 0 h 162"/>
                <a:gd name="T28" fmla="*/ 2147482196 w 279"/>
                <a:gd name="T29" fmla="*/ 2147482327 h 162"/>
                <a:gd name="T30" fmla="*/ 2147482196 w 279"/>
                <a:gd name="T31" fmla="*/ 2147482327 h 162"/>
                <a:gd name="T32" fmla="*/ 2147482196 w 279"/>
                <a:gd name="T33" fmla="*/ 2147482327 h 162"/>
                <a:gd name="T34" fmla="*/ 2147482196 w 279"/>
                <a:gd name="T35" fmla="*/ 2147482327 h 162"/>
                <a:gd name="T36" fmla="*/ 2147482196 w 279"/>
                <a:gd name="T37" fmla="*/ 2147482327 h 162"/>
                <a:gd name="T38" fmla="*/ 2147482196 w 279"/>
                <a:gd name="T39" fmla="*/ 2147482327 h 162"/>
                <a:gd name="T40" fmla="*/ 2147482196 w 279"/>
                <a:gd name="T41" fmla="*/ 2147482327 h 162"/>
                <a:gd name="T42" fmla="*/ 2147482196 w 279"/>
                <a:gd name="T43" fmla="*/ 2147482327 h 162"/>
                <a:gd name="T44" fmla="*/ 2147482196 w 279"/>
                <a:gd name="T45" fmla="*/ 2147482327 h 162"/>
                <a:gd name="T46" fmla="*/ 2147482196 w 279"/>
                <a:gd name="T47" fmla="*/ 2147482327 h 162"/>
                <a:gd name="T48" fmla="*/ 2147482196 w 279"/>
                <a:gd name="T49" fmla="*/ 2147482327 h 162"/>
                <a:gd name="T50" fmla="*/ 2147482196 w 279"/>
                <a:gd name="T51" fmla="*/ 2147482327 h 162"/>
                <a:gd name="T52" fmla="*/ 2147482196 w 279"/>
                <a:gd name="T53" fmla="*/ 2147482327 h 162"/>
                <a:gd name="T54" fmla="*/ 2147482196 w 279"/>
                <a:gd name="T55" fmla="*/ 2147482327 h 162"/>
                <a:gd name="T56" fmla="*/ 2147482196 w 279"/>
                <a:gd name="T57" fmla="*/ 2147482327 h 162"/>
                <a:gd name="T58" fmla="*/ 2147482196 w 279"/>
                <a:gd name="T59" fmla="*/ 2147482327 h 162"/>
                <a:gd name="T60" fmla="*/ 2147482196 w 279"/>
                <a:gd name="T61" fmla="*/ 2147482327 h 162"/>
                <a:gd name="T62" fmla="*/ 2147482196 w 279"/>
                <a:gd name="T63" fmla="*/ 2147482327 h 162"/>
                <a:gd name="T64" fmla="*/ 2147482196 w 279"/>
                <a:gd name="T65" fmla="*/ 2147482327 h 162"/>
                <a:gd name="T66" fmla="*/ 2147482196 w 279"/>
                <a:gd name="T67" fmla="*/ 2147482327 h 162"/>
                <a:gd name="T68" fmla="*/ 2147482196 w 279"/>
                <a:gd name="T69" fmla="*/ 2147482327 h 162"/>
                <a:gd name="T70" fmla="*/ 2147482196 w 279"/>
                <a:gd name="T71" fmla="*/ 2147482327 h 162"/>
                <a:gd name="T72" fmla="*/ 2147482196 w 279"/>
                <a:gd name="T73" fmla="*/ 2147482327 h 162"/>
                <a:gd name="T74" fmla="*/ 2147482196 w 279"/>
                <a:gd name="T75" fmla="*/ 2147482327 h 162"/>
                <a:gd name="T76" fmla="*/ 2147482196 w 279"/>
                <a:gd name="T77" fmla="*/ 2147482327 h 162"/>
                <a:gd name="T78" fmla="*/ 2147482196 w 279"/>
                <a:gd name="T79" fmla="*/ 2147482327 h 162"/>
                <a:gd name="T80" fmla="*/ 2147482196 w 279"/>
                <a:gd name="T81" fmla="*/ 2147482327 h 162"/>
                <a:gd name="T82" fmla="*/ 2147482196 w 279"/>
                <a:gd name="T83" fmla="*/ 2147482327 h 162"/>
                <a:gd name="T84" fmla="*/ 2147482196 w 279"/>
                <a:gd name="T85" fmla="*/ 2147482327 h 162"/>
                <a:gd name="T86" fmla="*/ 2147482196 w 279"/>
                <a:gd name="T87" fmla="*/ 2147482327 h 162"/>
                <a:gd name="T88" fmla="*/ 2147482196 w 279"/>
                <a:gd name="T89" fmla="*/ 2147482327 h 162"/>
                <a:gd name="T90" fmla="*/ 2147482196 w 279"/>
                <a:gd name="T91" fmla="*/ 2147482327 h 162"/>
                <a:gd name="T92" fmla="*/ 2147482196 w 279"/>
                <a:gd name="T93" fmla="*/ 2147482327 h 162"/>
                <a:gd name="T94" fmla="*/ 2147482196 w 279"/>
                <a:gd name="T95" fmla="*/ 2147482327 h 1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9"/>
                <a:gd name="T145" fmla="*/ 0 h 162"/>
                <a:gd name="T146" fmla="*/ 279 w 279"/>
                <a:gd name="T147" fmla="*/ 162 h 1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9" h="162">
                  <a:moveTo>
                    <a:pt x="71" y="88"/>
                  </a:moveTo>
                  <a:lnTo>
                    <a:pt x="63" y="88"/>
                  </a:lnTo>
                  <a:lnTo>
                    <a:pt x="59" y="92"/>
                  </a:lnTo>
                  <a:lnTo>
                    <a:pt x="49" y="96"/>
                  </a:lnTo>
                  <a:lnTo>
                    <a:pt x="41" y="96"/>
                  </a:lnTo>
                  <a:lnTo>
                    <a:pt x="29" y="94"/>
                  </a:lnTo>
                  <a:lnTo>
                    <a:pt x="18" y="92"/>
                  </a:lnTo>
                  <a:lnTo>
                    <a:pt x="12" y="90"/>
                  </a:lnTo>
                  <a:lnTo>
                    <a:pt x="6" y="86"/>
                  </a:lnTo>
                  <a:lnTo>
                    <a:pt x="0" y="82"/>
                  </a:lnTo>
                  <a:lnTo>
                    <a:pt x="2" y="70"/>
                  </a:lnTo>
                  <a:lnTo>
                    <a:pt x="6" y="64"/>
                  </a:lnTo>
                  <a:lnTo>
                    <a:pt x="12" y="56"/>
                  </a:lnTo>
                  <a:lnTo>
                    <a:pt x="16" y="48"/>
                  </a:lnTo>
                  <a:lnTo>
                    <a:pt x="23" y="42"/>
                  </a:lnTo>
                  <a:lnTo>
                    <a:pt x="16" y="32"/>
                  </a:lnTo>
                  <a:lnTo>
                    <a:pt x="12" y="22"/>
                  </a:lnTo>
                  <a:lnTo>
                    <a:pt x="6" y="16"/>
                  </a:lnTo>
                  <a:lnTo>
                    <a:pt x="25" y="12"/>
                  </a:lnTo>
                  <a:lnTo>
                    <a:pt x="49" y="10"/>
                  </a:lnTo>
                  <a:lnTo>
                    <a:pt x="69" y="12"/>
                  </a:lnTo>
                  <a:lnTo>
                    <a:pt x="85" y="18"/>
                  </a:lnTo>
                  <a:lnTo>
                    <a:pt x="103" y="16"/>
                  </a:lnTo>
                  <a:lnTo>
                    <a:pt x="121" y="18"/>
                  </a:lnTo>
                  <a:lnTo>
                    <a:pt x="125" y="8"/>
                  </a:lnTo>
                  <a:lnTo>
                    <a:pt x="137" y="6"/>
                  </a:lnTo>
                  <a:lnTo>
                    <a:pt x="149" y="6"/>
                  </a:lnTo>
                  <a:lnTo>
                    <a:pt x="167" y="0"/>
                  </a:lnTo>
                  <a:lnTo>
                    <a:pt x="179" y="8"/>
                  </a:lnTo>
                  <a:lnTo>
                    <a:pt x="179" y="16"/>
                  </a:lnTo>
                  <a:lnTo>
                    <a:pt x="181" y="24"/>
                  </a:lnTo>
                  <a:lnTo>
                    <a:pt x="197" y="26"/>
                  </a:lnTo>
                  <a:lnTo>
                    <a:pt x="199" y="32"/>
                  </a:lnTo>
                  <a:lnTo>
                    <a:pt x="201" y="38"/>
                  </a:lnTo>
                  <a:lnTo>
                    <a:pt x="213" y="40"/>
                  </a:lnTo>
                  <a:lnTo>
                    <a:pt x="217" y="44"/>
                  </a:lnTo>
                  <a:lnTo>
                    <a:pt x="233" y="40"/>
                  </a:lnTo>
                  <a:lnTo>
                    <a:pt x="239" y="48"/>
                  </a:lnTo>
                  <a:lnTo>
                    <a:pt x="251" y="52"/>
                  </a:lnTo>
                  <a:lnTo>
                    <a:pt x="267" y="54"/>
                  </a:lnTo>
                  <a:lnTo>
                    <a:pt x="279" y="60"/>
                  </a:lnTo>
                  <a:lnTo>
                    <a:pt x="279" y="64"/>
                  </a:lnTo>
                  <a:lnTo>
                    <a:pt x="271" y="70"/>
                  </a:lnTo>
                  <a:lnTo>
                    <a:pt x="277" y="76"/>
                  </a:lnTo>
                  <a:lnTo>
                    <a:pt x="279" y="84"/>
                  </a:lnTo>
                  <a:lnTo>
                    <a:pt x="279" y="90"/>
                  </a:lnTo>
                  <a:lnTo>
                    <a:pt x="261" y="90"/>
                  </a:lnTo>
                  <a:lnTo>
                    <a:pt x="257" y="94"/>
                  </a:lnTo>
                  <a:lnTo>
                    <a:pt x="251" y="98"/>
                  </a:lnTo>
                  <a:lnTo>
                    <a:pt x="251" y="106"/>
                  </a:lnTo>
                  <a:lnTo>
                    <a:pt x="243" y="108"/>
                  </a:lnTo>
                  <a:lnTo>
                    <a:pt x="233" y="108"/>
                  </a:lnTo>
                  <a:lnTo>
                    <a:pt x="223" y="114"/>
                  </a:lnTo>
                  <a:lnTo>
                    <a:pt x="211" y="118"/>
                  </a:lnTo>
                  <a:lnTo>
                    <a:pt x="203" y="124"/>
                  </a:lnTo>
                  <a:lnTo>
                    <a:pt x="195" y="124"/>
                  </a:lnTo>
                  <a:lnTo>
                    <a:pt x="197" y="128"/>
                  </a:lnTo>
                  <a:lnTo>
                    <a:pt x="203" y="132"/>
                  </a:lnTo>
                  <a:lnTo>
                    <a:pt x="209" y="138"/>
                  </a:lnTo>
                  <a:lnTo>
                    <a:pt x="219" y="142"/>
                  </a:lnTo>
                  <a:lnTo>
                    <a:pt x="227" y="146"/>
                  </a:lnTo>
                  <a:lnTo>
                    <a:pt x="223" y="148"/>
                  </a:lnTo>
                  <a:lnTo>
                    <a:pt x="215" y="152"/>
                  </a:lnTo>
                  <a:lnTo>
                    <a:pt x="207" y="154"/>
                  </a:lnTo>
                  <a:lnTo>
                    <a:pt x="199" y="158"/>
                  </a:lnTo>
                  <a:lnTo>
                    <a:pt x="189" y="162"/>
                  </a:lnTo>
                  <a:lnTo>
                    <a:pt x="189" y="148"/>
                  </a:lnTo>
                  <a:lnTo>
                    <a:pt x="183" y="142"/>
                  </a:lnTo>
                  <a:lnTo>
                    <a:pt x="169" y="136"/>
                  </a:lnTo>
                  <a:lnTo>
                    <a:pt x="179" y="130"/>
                  </a:lnTo>
                  <a:lnTo>
                    <a:pt x="185" y="124"/>
                  </a:lnTo>
                  <a:lnTo>
                    <a:pt x="177" y="124"/>
                  </a:lnTo>
                  <a:lnTo>
                    <a:pt x="171" y="126"/>
                  </a:lnTo>
                  <a:lnTo>
                    <a:pt x="161" y="124"/>
                  </a:lnTo>
                  <a:lnTo>
                    <a:pt x="157" y="118"/>
                  </a:lnTo>
                  <a:lnTo>
                    <a:pt x="151" y="116"/>
                  </a:lnTo>
                  <a:lnTo>
                    <a:pt x="141" y="116"/>
                  </a:lnTo>
                  <a:lnTo>
                    <a:pt x="139" y="120"/>
                  </a:lnTo>
                  <a:lnTo>
                    <a:pt x="137" y="126"/>
                  </a:lnTo>
                  <a:lnTo>
                    <a:pt x="133" y="130"/>
                  </a:lnTo>
                  <a:lnTo>
                    <a:pt x="127" y="136"/>
                  </a:lnTo>
                  <a:lnTo>
                    <a:pt x="123" y="138"/>
                  </a:lnTo>
                  <a:lnTo>
                    <a:pt x="119" y="136"/>
                  </a:lnTo>
                  <a:lnTo>
                    <a:pt x="111" y="136"/>
                  </a:lnTo>
                  <a:lnTo>
                    <a:pt x="101" y="142"/>
                  </a:lnTo>
                  <a:lnTo>
                    <a:pt x="97" y="134"/>
                  </a:lnTo>
                  <a:lnTo>
                    <a:pt x="107" y="128"/>
                  </a:lnTo>
                  <a:lnTo>
                    <a:pt x="107" y="116"/>
                  </a:lnTo>
                  <a:lnTo>
                    <a:pt x="115" y="118"/>
                  </a:lnTo>
                  <a:lnTo>
                    <a:pt x="125" y="118"/>
                  </a:lnTo>
                  <a:lnTo>
                    <a:pt x="119" y="106"/>
                  </a:lnTo>
                  <a:lnTo>
                    <a:pt x="115" y="98"/>
                  </a:lnTo>
                  <a:lnTo>
                    <a:pt x="105" y="86"/>
                  </a:lnTo>
                  <a:lnTo>
                    <a:pt x="97" y="82"/>
                  </a:lnTo>
                  <a:lnTo>
                    <a:pt x="89" y="80"/>
                  </a:lnTo>
                  <a:lnTo>
                    <a:pt x="81" y="84"/>
                  </a:lnTo>
                  <a:lnTo>
                    <a:pt x="71" y="88"/>
                  </a:lnTo>
                  <a:close/>
                </a:path>
              </a:pathLst>
            </a:custGeom>
            <a:solidFill>
              <a:srgbClr val="C0C0C0"/>
            </a:solidFill>
            <a:ln w="12700">
              <a:solidFill>
                <a:schemeClr val="bg1"/>
              </a:solidFill>
              <a:round/>
              <a:headEnd/>
              <a:tailEnd/>
            </a:ln>
          </p:spPr>
          <p:txBody>
            <a:bodyPr/>
            <a:lstStyle/>
            <a:p>
              <a:endParaRPr lang="en-GB"/>
            </a:p>
          </p:txBody>
        </p:sp>
        <p:sp>
          <p:nvSpPr>
            <p:cNvPr id="55695" name="Freeform 112"/>
            <p:cNvSpPr>
              <a:spLocks/>
            </p:cNvSpPr>
            <p:nvPr/>
          </p:nvSpPr>
          <p:spPr bwMode="auto">
            <a:xfrm>
              <a:off x="2865" y="1323"/>
              <a:ext cx="143" cy="88"/>
            </a:xfrm>
            <a:custGeom>
              <a:avLst/>
              <a:gdLst>
                <a:gd name="T0" fmla="*/ 2147482219 w 143"/>
                <a:gd name="T1" fmla="*/ 2147482391 h 88"/>
                <a:gd name="T2" fmla="*/ 2147482219 w 143"/>
                <a:gd name="T3" fmla="*/ 2147482391 h 88"/>
                <a:gd name="T4" fmla="*/ 2147482219 w 143"/>
                <a:gd name="T5" fmla="*/ 2147482391 h 88"/>
                <a:gd name="T6" fmla="*/ 2147482219 w 143"/>
                <a:gd name="T7" fmla="*/ 2147482391 h 88"/>
                <a:gd name="T8" fmla="*/ 2147482219 w 143"/>
                <a:gd name="T9" fmla="*/ 2147482391 h 88"/>
                <a:gd name="T10" fmla="*/ 2147482219 w 143"/>
                <a:gd name="T11" fmla="*/ 2147482391 h 88"/>
                <a:gd name="T12" fmla="*/ 2147482219 w 143"/>
                <a:gd name="T13" fmla="*/ 2147482391 h 88"/>
                <a:gd name="T14" fmla="*/ 2147482219 w 143"/>
                <a:gd name="T15" fmla="*/ 2147482391 h 88"/>
                <a:gd name="T16" fmla="*/ 2147482219 w 143"/>
                <a:gd name="T17" fmla="*/ 2147482391 h 88"/>
                <a:gd name="T18" fmla="*/ 2147482219 w 143"/>
                <a:gd name="T19" fmla="*/ 2147482391 h 88"/>
                <a:gd name="T20" fmla="*/ 2147482219 w 143"/>
                <a:gd name="T21" fmla="*/ 2147482391 h 88"/>
                <a:gd name="T22" fmla="*/ 2147482219 w 143"/>
                <a:gd name="T23" fmla="*/ 2147482391 h 88"/>
                <a:gd name="T24" fmla="*/ 2147482219 w 143"/>
                <a:gd name="T25" fmla="*/ 2147482391 h 88"/>
                <a:gd name="T26" fmla="*/ 0 w 143"/>
                <a:gd name="T27" fmla="*/ 2147482391 h 88"/>
                <a:gd name="T28" fmla="*/ 0 w 143"/>
                <a:gd name="T29" fmla="*/ 2147482391 h 88"/>
                <a:gd name="T30" fmla="*/ 2147482219 w 143"/>
                <a:gd name="T31" fmla="*/ 2147482391 h 88"/>
                <a:gd name="T32" fmla="*/ 2147482219 w 143"/>
                <a:gd name="T33" fmla="*/ 2147482391 h 88"/>
                <a:gd name="T34" fmla="*/ 2147482219 w 143"/>
                <a:gd name="T35" fmla="*/ 2147482391 h 88"/>
                <a:gd name="T36" fmla="*/ 2147482219 w 143"/>
                <a:gd name="T37" fmla="*/ 2147482391 h 88"/>
                <a:gd name="T38" fmla="*/ 2147482219 w 143"/>
                <a:gd name="T39" fmla="*/ 2147482391 h 88"/>
                <a:gd name="T40" fmla="*/ 2147482219 w 143"/>
                <a:gd name="T41" fmla="*/ 2147482391 h 88"/>
                <a:gd name="T42" fmla="*/ 2147482219 w 143"/>
                <a:gd name="T43" fmla="*/ 2147482391 h 88"/>
                <a:gd name="T44" fmla="*/ 2147482219 w 143"/>
                <a:gd name="T45" fmla="*/ 2147482391 h 88"/>
                <a:gd name="T46" fmla="*/ 2147482219 w 143"/>
                <a:gd name="T47" fmla="*/ 2147482391 h 88"/>
                <a:gd name="T48" fmla="*/ 2147482219 w 143"/>
                <a:gd name="T49" fmla="*/ 2147482391 h 88"/>
                <a:gd name="T50" fmla="*/ 2147482219 w 143"/>
                <a:gd name="T51" fmla="*/ 2147482391 h 88"/>
                <a:gd name="T52" fmla="*/ 2147482219 w 143"/>
                <a:gd name="T53" fmla="*/ 2147482391 h 88"/>
                <a:gd name="T54" fmla="*/ 2147482219 w 143"/>
                <a:gd name="T55" fmla="*/ 2147482391 h 88"/>
                <a:gd name="T56" fmla="*/ 2147482219 w 143"/>
                <a:gd name="T57" fmla="*/ 0 h 88"/>
                <a:gd name="T58" fmla="*/ 2147482219 w 143"/>
                <a:gd name="T59" fmla="*/ 2147482391 h 88"/>
                <a:gd name="T60" fmla="*/ 2147482219 w 143"/>
                <a:gd name="T61" fmla="*/ 2147482391 h 88"/>
                <a:gd name="T62" fmla="*/ 2147482219 w 143"/>
                <a:gd name="T63" fmla="*/ 2147482391 h 88"/>
                <a:gd name="T64" fmla="*/ 2147482219 w 143"/>
                <a:gd name="T65" fmla="*/ 2147482391 h 88"/>
                <a:gd name="T66" fmla="*/ 2147482219 w 143"/>
                <a:gd name="T67" fmla="*/ 2147482391 h 88"/>
                <a:gd name="T68" fmla="*/ 2147482219 w 143"/>
                <a:gd name="T69" fmla="*/ 2147482391 h 88"/>
                <a:gd name="T70" fmla="*/ 2147482219 w 143"/>
                <a:gd name="T71" fmla="*/ 2147482391 h 88"/>
                <a:gd name="T72" fmla="*/ 2147482219 w 143"/>
                <a:gd name="T73" fmla="*/ 2147482391 h 88"/>
                <a:gd name="T74" fmla="*/ 2147482219 w 143"/>
                <a:gd name="T75" fmla="*/ 2147482391 h 88"/>
                <a:gd name="T76" fmla="*/ 2147482219 w 143"/>
                <a:gd name="T77" fmla="*/ 2147482391 h 88"/>
                <a:gd name="T78" fmla="*/ 2147482219 w 143"/>
                <a:gd name="T79" fmla="*/ 2147482391 h 88"/>
                <a:gd name="T80" fmla="*/ 2147482219 w 143"/>
                <a:gd name="T81" fmla="*/ 2147482391 h 88"/>
                <a:gd name="T82" fmla="*/ 2147482219 w 143"/>
                <a:gd name="T83" fmla="*/ 2147482391 h 88"/>
                <a:gd name="T84" fmla="*/ 2147482219 w 143"/>
                <a:gd name="T85" fmla="*/ 2147482391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88"/>
                <a:gd name="T131" fmla="*/ 143 w 143"/>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88">
                  <a:moveTo>
                    <a:pt x="131" y="76"/>
                  </a:moveTo>
                  <a:lnTo>
                    <a:pt x="119" y="78"/>
                  </a:lnTo>
                  <a:lnTo>
                    <a:pt x="115" y="88"/>
                  </a:lnTo>
                  <a:lnTo>
                    <a:pt x="107" y="86"/>
                  </a:lnTo>
                  <a:lnTo>
                    <a:pt x="97" y="86"/>
                  </a:lnTo>
                  <a:lnTo>
                    <a:pt x="87" y="86"/>
                  </a:lnTo>
                  <a:lnTo>
                    <a:pt x="79" y="88"/>
                  </a:lnTo>
                  <a:lnTo>
                    <a:pt x="67" y="84"/>
                  </a:lnTo>
                  <a:lnTo>
                    <a:pt x="57" y="80"/>
                  </a:lnTo>
                  <a:lnTo>
                    <a:pt x="43" y="80"/>
                  </a:lnTo>
                  <a:lnTo>
                    <a:pt x="35" y="78"/>
                  </a:lnTo>
                  <a:lnTo>
                    <a:pt x="25" y="80"/>
                  </a:lnTo>
                  <a:lnTo>
                    <a:pt x="17" y="82"/>
                  </a:lnTo>
                  <a:lnTo>
                    <a:pt x="0" y="86"/>
                  </a:lnTo>
                  <a:lnTo>
                    <a:pt x="0" y="78"/>
                  </a:lnTo>
                  <a:lnTo>
                    <a:pt x="10" y="74"/>
                  </a:lnTo>
                  <a:lnTo>
                    <a:pt x="8" y="66"/>
                  </a:lnTo>
                  <a:lnTo>
                    <a:pt x="4" y="56"/>
                  </a:lnTo>
                  <a:lnTo>
                    <a:pt x="4" y="50"/>
                  </a:lnTo>
                  <a:lnTo>
                    <a:pt x="12" y="48"/>
                  </a:lnTo>
                  <a:lnTo>
                    <a:pt x="19" y="36"/>
                  </a:lnTo>
                  <a:lnTo>
                    <a:pt x="29" y="26"/>
                  </a:lnTo>
                  <a:lnTo>
                    <a:pt x="29" y="18"/>
                  </a:lnTo>
                  <a:lnTo>
                    <a:pt x="33" y="18"/>
                  </a:lnTo>
                  <a:lnTo>
                    <a:pt x="43" y="18"/>
                  </a:lnTo>
                  <a:lnTo>
                    <a:pt x="49" y="14"/>
                  </a:lnTo>
                  <a:lnTo>
                    <a:pt x="53" y="6"/>
                  </a:lnTo>
                  <a:lnTo>
                    <a:pt x="63" y="4"/>
                  </a:lnTo>
                  <a:lnTo>
                    <a:pt x="75" y="0"/>
                  </a:lnTo>
                  <a:lnTo>
                    <a:pt x="87" y="4"/>
                  </a:lnTo>
                  <a:lnTo>
                    <a:pt x="105" y="4"/>
                  </a:lnTo>
                  <a:lnTo>
                    <a:pt x="113" y="16"/>
                  </a:lnTo>
                  <a:lnTo>
                    <a:pt x="117" y="26"/>
                  </a:lnTo>
                  <a:lnTo>
                    <a:pt x="119" y="30"/>
                  </a:lnTo>
                  <a:lnTo>
                    <a:pt x="125" y="36"/>
                  </a:lnTo>
                  <a:lnTo>
                    <a:pt x="129" y="42"/>
                  </a:lnTo>
                  <a:lnTo>
                    <a:pt x="131" y="44"/>
                  </a:lnTo>
                  <a:lnTo>
                    <a:pt x="141" y="46"/>
                  </a:lnTo>
                  <a:lnTo>
                    <a:pt x="143" y="54"/>
                  </a:lnTo>
                  <a:lnTo>
                    <a:pt x="135" y="56"/>
                  </a:lnTo>
                  <a:lnTo>
                    <a:pt x="123" y="56"/>
                  </a:lnTo>
                  <a:lnTo>
                    <a:pt x="127" y="66"/>
                  </a:lnTo>
                  <a:lnTo>
                    <a:pt x="131" y="76"/>
                  </a:lnTo>
                  <a:close/>
                </a:path>
              </a:pathLst>
            </a:custGeom>
            <a:solidFill>
              <a:srgbClr val="C0C0C0"/>
            </a:solidFill>
            <a:ln w="12700">
              <a:solidFill>
                <a:schemeClr val="bg1"/>
              </a:solidFill>
              <a:round/>
              <a:headEnd/>
              <a:tailEnd/>
            </a:ln>
          </p:spPr>
          <p:txBody>
            <a:bodyPr/>
            <a:lstStyle/>
            <a:p>
              <a:endParaRPr lang="en-GB"/>
            </a:p>
          </p:txBody>
        </p:sp>
        <p:sp>
          <p:nvSpPr>
            <p:cNvPr id="55696" name="Freeform 113"/>
            <p:cNvSpPr>
              <a:spLocks/>
            </p:cNvSpPr>
            <p:nvPr/>
          </p:nvSpPr>
          <p:spPr bwMode="auto">
            <a:xfrm>
              <a:off x="3360" y="1589"/>
              <a:ext cx="248" cy="140"/>
            </a:xfrm>
            <a:custGeom>
              <a:avLst/>
              <a:gdLst>
                <a:gd name="T0" fmla="*/ 2147482607 w 248"/>
                <a:gd name="T1" fmla="*/ 2147482200 h 140"/>
                <a:gd name="T2" fmla="*/ 2147482607 w 248"/>
                <a:gd name="T3" fmla="*/ 2147482200 h 140"/>
                <a:gd name="T4" fmla="*/ 2147482607 w 248"/>
                <a:gd name="T5" fmla="*/ 2147482200 h 140"/>
                <a:gd name="T6" fmla="*/ 2147482607 w 248"/>
                <a:gd name="T7" fmla="*/ 2147482200 h 140"/>
                <a:gd name="T8" fmla="*/ 2147482607 w 248"/>
                <a:gd name="T9" fmla="*/ 2147482200 h 140"/>
                <a:gd name="T10" fmla="*/ 2147482607 w 248"/>
                <a:gd name="T11" fmla="*/ 2147482200 h 140"/>
                <a:gd name="T12" fmla="*/ 2147482607 w 248"/>
                <a:gd name="T13" fmla="*/ 2147482200 h 140"/>
                <a:gd name="T14" fmla="*/ 2147482607 w 248"/>
                <a:gd name="T15" fmla="*/ 2147482200 h 140"/>
                <a:gd name="T16" fmla="*/ 2147482607 w 248"/>
                <a:gd name="T17" fmla="*/ 2147482200 h 140"/>
                <a:gd name="T18" fmla="*/ 2147482607 w 248"/>
                <a:gd name="T19" fmla="*/ 2147482200 h 140"/>
                <a:gd name="T20" fmla="*/ 2147482607 w 248"/>
                <a:gd name="T21" fmla="*/ 2147482200 h 140"/>
                <a:gd name="T22" fmla="*/ 2147482607 w 248"/>
                <a:gd name="T23" fmla="*/ 2147482200 h 140"/>
                <a:gd name="T24" fmla="*/ 2147482607 w 248"/>
                <a:gd name="T25" fmla="*/ 2147482200 h 140"/>
                <a:gd name="T26" fmla="*/ 2147482607 w 248"/>
                <a:gd name="T27" fmla="*/ 2147482200 h 140"/>
                <a:gd name="T28" fmla="*/ 2147482607 w 248"/>
                <a:gd name="T29" fmla="*/ 2147482200 h 140"/>
                <a:gd name="T30" fmla="*/ 2147482607 w 248"/>
                <a:gd name="T31" fmla="*/ 2147482200 h 140"/>
                <a:gd name="T32" fmla="*/ 2147482607 w 248"/>
                <a:gd name="T33" fmla="*/ 2147482200 h 140"/>
                <a:gd name="T34" fmla="*/ 2147482607 w 248"/>
                <a:gd name="T35" fmla="*/ 2147482200 h 140"/>
                <a:gd name="T36" fmla="*/ 2147482607 w 248"/>
                <a:gd name="T37" fmla="*/ 2147482200 h 140"/>
                <a:gd name="T38" fmla="*/ 2147482607 w 248"/>
                <a:gd name="T39" fmla="*/ 2147482200 h 140"/>
                <a:gd name="T40" fmla="*/ 2147482607 w 248"/>
                <a:gd name="T41" fmla="*/ 2147482200 h 140"/>
                <a:gd name="T42" fmla="*/ 2147482607 w 248"/>
                <a:gd name="T43" fmla="*/ 2147482200 h 140"/>
                <a:gd name="T44" fmla="*/ 2147482607 w 248"/>
                <a:gd name="T45" fmla="*/ 2147482200 h 140"/>
                <a:gd name="T46" fmla="*/ 2147482607 w 248"/>
                <a:gd name="T47" fmla="*/ 2147482200 h 140"/>
                <a:gd name="T48" fmla="*/ 2147482607 w 248"/>
                <a:gd name="T49" fmla="*/ 2147482200 h 140"/>
                <a:gd name="T50" fmla="*/ 2147482607 w 248"/>
                <a:gd name="T51" fmla="*/ 2147482200 h 140"/>
                <a:gd name="T52" fmla="*/ 2147482607 w 248"/>
                <a:gd name="T53" fmla="*/ 2147482200 h 140"/>
                <a:gd name="T54" fmla="*/ 0 w 248"/>
                <a:gd name="T55" fmla="*/ 2147482200 h 140"/>
                <a:gd name="T56" fmla="*/ 2147482607 w 248"/>
                <a:gd name="T57" fmla="*/ 2147482200 h 140"/>
                <a:gd name="T58" fmla="*/ 2147482607 w 248"/>
                <a:gd name="T59" fmla="*/ 2147482200 h 140"/>
                <a:gd name="T60" fmla="*/ 2147482607 w 248"/>
                <a:gd name="T61" fmla="*/ 2147482200 h 140"/>
                <a:gd name="T62" fmla="*/ 2147482607 w 248"/>
                <a:gd name="T63" fmla="*/ 2147482200 h 1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8"/>
                <a:gd name="T97" fmla="*/ 0 h 140"/>
                <a:gd name="T98" fmla="*/ 248 w 248"/>
                <a:gd name="T99" fmla="*/ 140 h 1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8" h="140">
                  <a:moveTo>
                    <a:pt x="8" y="6"/>
                  </a:moveTo>
                  <a:lnTo>
                    <a:pt x="20" y="6"/>
                  </a:lnTo>
                  <a:lnTo>
                    <a:pt x="32" y="10"/>
                  </a:lnTo>
                  <a:lnTo>
                    <a:pt x="46" y="24"/>
                  </a:lnTo>
                  <a:lnTo>
                    <a:pt x="56" y="24"/>
                  </a:lnTo>
                  <a:lnTo>
                    <a:pt x="72" y="26"/>
                  </a:lnTo>
                  <a:lnTo>
                    <a:pt x="72" y="14"/>
                  </a:lnTo>
                  <a:lnTo>
                    <a:pt x="86" y="4"/>
                  </a:lnTo>
                  <a:lnTo>
                    <a:pt x="96" y="0"/>
                  </a:lnTo>
                  <a:lnTo>
                    <a:pt x="114" y="6"/>
                  </a:lnTo>
                  <a:lnTo>
                    <a:pt x="120" y="12"/>
                  </a:lnTo>
                  <a:lnTo>
                    <a:pt x="122" y="20"/>
                  </a:lnTo>
                  <a:lnTo>
                    <a:pt x="122" y="24"/>
                  </a:lnTo>
                  <a:lnTo>
                    <a:pt x="124" y="28"/>
                  </a:lnTo>
                  <a:lnTo>
                    <a:pt x="130" y="30"/>
                  </a:lnTo>
                  <a:lnTo>
                    <a:pt x="140" y="30"/>
                  </a:lnTo>
                  <a:lnTo>
                    <a:pt x="152" y="30"/>
                  </a:lnTo>
                  <a:lnTo>
                    <a:pt x="158" y="40"/>
                  </a:lnTo>
                  <a:lnTo>
                    <a:pt x="172" y="56"/>
                  </a:lnTo>
                  <a:lnTo>
                    <a:pt x="184" y="64"/>
                  </a:lnTo>
                  <a:lnTo>
                    <a:pt x="194" y="72"/>
                  </a:lnTo>
                  <a:lnTo>
                    <a:pt x="208" y="74"/>
                  </a:lnTo>
                  <a:lnTo>
                    <a:pt x="220" y="86"/>
                  </a:lnTo>
                  <a:lnTo>
                    <a:pt x="234" y="90"/>
                  </a:lnTo>
                  <a:lnTo>
                    <a:pt x="240" y="92"/>
                  </a:lnTo>
                  <a:lnTo>
                    <a:pt x="244" y="92"/>
                  </a:lnTo>
                  <a:lnTo>
                    <a:pt x="246" y="94"/>
                  </a:lnTo>
                  <a:lnTo>
                    <a:pt x="248" y="102"/>
                  </a:lnTo>
                  <a:lnTo>
                    <a:pt x="248" y="106"/>
                  </a:lnTo>
                  <a:lnTo>
                    <a:pt x="238" y="106"/>
                  </a:lnTo>
                  <a:lnTo>
                    <a:pt x="230" y="102"/>
                  </a:lnTo>
                  <a:lnTo>
                    <a:pt x="222" y="98"/>
                  </a:lnTo>
                  <a:lnTo>
                    <a:pt x="210" y="114"/>
                  </a:lnTo>
                  <a:lnTo>
                    <a:pt x="200" y="130"/>
                  </a:lnTo>
                  <a:lnTo>
                    <a:pt x="192" y="136"/>
                  </a:lnTo>
                  <a:lnTo>
                    <a:pt x="184" y="140"/>
                  </a:lnTo>
                  <a:lnTo>
                    <a:pt x="174" y="138"/>
                  </a:lnTo>
                  <a:lnTo>
                    <a:pt x="162" y="138"/>
                  </a:lnTo>
                  <a:lnTo>
                    <a:pt x="160" y="128"/>
                  </a:lnTo>
                  <a:lnTo>
                    <a:pt x="160" y="120"/>
                  </a:lnTo>
                  <a:lnTo>
                    <a:pt x="152" y="116"/>
                  </a:lnTo>
                  <a:lnTo>
                    <a:pt x="144" y="112"/>
                  </a:lnTo>
                  <a:lnTo>
                    <a:pt x="134" y="106"/>
                  </a:lnTo>
                  <a:lnTo>
                    <a:pt x="118" y="98"/>
                  </a:lnTo>
                  <a:lnTo>
                    <a:pt x="100" y="86"/>
                  </a:lnTo>
                  <a:lnTo>
                    <a:pt x="86" y="80"/>
                  </a:lnTo>
                  <a:lnTo>
                    <a:pt x="70" y="78"/>
                  </a:lnTo>
                  <a:lnTo>
                    <a:pt x="60" y="82"/>
                  </a:lnTo>
                  <a:lnTo>
                    <a:pt x="50" y="88"/>
                  </a:lnTo>
                  <a:lnTo>
                    <a:pt x="34" y="98"/>
                  </a:lnTo>
                  <a:lnTo>
                    <a:pt x="32" y="86"/>
                  </a:lnTo>
                  <a:lnTo>
                    <a:pt x="28" y="74"/>
                  </a:lnTo>
                  <a:lnTo>
                    <a:pt x="20" y="64"/>
                  </a:lnTo>
                  <a:lnTo>
                    <a:pt x="12" y="56"/>
                  </a:lnTo>
                  <a:lnTo>
                    <a:pt x="4" y="46"/>
                  </a:lnTo>
                  <a:lnTo>
                    <a:pt x="0" y="38"/>
                  </a:lnTo>
                  <a:lnTo>
                    <a:pt x="2" y="28"/>
                  </a:lnTo>
                  <a:lnTo>
                    <a:pt x="10" y="32"/>
                  </a:lnTo>
                  <a:lnTo>
                    <a:pt x="14" y="34"/>
                  </a:lnTo>
                  <a:lnTo>
                    <a:pt x="20" y="38"/>
                  </a:lnTo>
                  <a:lnTo>
                    <a:pt x="28" y="32"/>
                  </a:lnTo>
                  <a:lnTo>
                    <a:pt x="28" y="22"/>
                  </a:lnTo>
                  <a:lnTo>
                    <a:pt x="22" y="16"/>
                  </a:lnTo>
                  <a:lnTo>
                    <a:pt x="12" y="10"/>
                  </a:lnTo>
                  <a:lnTo>
                    <a:pt x="8" y="6"/>
                  </a:lnTo>
                  <a:close/>
                </a:path>
              </a:pathLst>
            </a:custGeom>
            <a:solidFill>
              <a:srgbClr val="C0C0C0"/>
            </a:solidFill>
            <a:ln w="12700">
              <a:solidFill>
                <a:schemeClr val="bg1"/>
              </a:solidFill>
              <a:round/>
              <a:headEnd/>
              <a:tailEnd/>
            </a:ln>
          </p:spPr>
          <p:txBody>
            <a:bodyPr/>
            <a:lstStyle/>
            <a:p>
              <a:endParaRPr lang="en-GB"/>
            </a:p>
          </p:txBody>
        </p:sp>
        <p:sp>
          <p:nvSpPr>
            <p:cNvPr id="55697" name="Freeform 114"/>
            <p:cNvSpPr>
              <a:spLocks/>
            </p:cNvSpPr>
            <p:nvPr/>
          </p:nvSpPr>
          <p:spPr bwMode="auto">
            <a:xfrm>
              <a:off x="3404" y="1531"/>
              <a:ext cx="290" cy="164"/>
            </a:xfrm>
            <a:custGeom>
              <a:avLst/>
              <a:gdLst>
                <a:gd name="T0" fmla="*/ 0 w 290"/>
                <a:gd name="T1" fmla="*/ 2147482337 h 164"/>
                <a:gd name="T2" fmla="*/ 2147482232 w 290"/>
                <a:gd name="T3" fmla="*/ 2147482337 h 164"/>
                <a:gd name="T4" fmla="*/ 2147482232 w 290"/>
                <a:gd name="T5" fmla="*/ 2147482337 h 164"/>
                <a:gd name="T6" fmla="*/ 2147482232 w 290"/>
                <a:gd name="T7" fmla="*/ 2147482337 h 164"/>
                <a:gd name="T8" fmla="*/ 2147482232 w 290"/>
                <a:gd name="T9" fmla="*/ 2147482337 h 164"/>
                <a:gd name="T10" fmla="*/ 2147482232 w 290"/>
                <a:gd name="T11" fmla="*/ 2147482337 h 164"/>
                <a:gd name="T12" fmla="*/ 2147482232 w 290"/>
                <a:gd name="T13" fmla="*/ 2147482337 h 164"/>
                <a:gd name="T14" fmla="*/ 2147482232 w 290"/>
                <a:gd name="T15" fmla="*/ 2147482337 h 164"/>
                <a:gd name="T16" fmla="*/ 2147482232 w 290"/>
                <a:gd name="T17" fmla="*/ 2147482337 h 164"/>
                <a:gd name="T18" fmla="*/ 2147482232 w 290"/>
                <a:gd name="T19" fmla="*/ 2147482337 h 164"/>
                <a:gd name="T20" fmla="*/ 2147482232 w 290"/>
                <a:gd name="T21" fmla="*/ 2147482337 h 164"/>
                <a:gd name="T22" fmla="*/ 2147482232 w 290"/>
                <a:gd name="T23" fmla="*/ 2147482337 h 164"/>
                <a:gd name="T24" fmla="*/ 2147482232 w 290"/>
                <a:gd name="T25" fmla="*/ 2147482337 h 164"/>
                <a:gd name="T26" fmla="*/ 2147482232 w 290"/>
                <a:gd name="T27" fmla="*/ 2147482337 h 164"/>
                <a:gd name="T28" fmla="*/ 2147482232 w 290"/>
                <a:gd name="T29" fmla="*/ 2147482337 h 164"/>
                <a:gd name="T30" fmla="*/ 2147482232 w 290"/>
                <a:gd name="T31" fmla="*/ 2147482337 h 164"/>
                <a:gd name="T32" fmla="*/ 2147482232 w 290"/>
                <a:gd name="T33" fmla="*/ 2147482337 h 164"/>
                <a:gd name="T34" fmla="*/ 2147482232 w 290"/>
                <a:gd name="T35" fmla="*/ 2147482337 h 164"/>
                <a:gd name="T36" fmla="*/ 2147482232 w 290"/>
                <a:gd name="T37" fmla="*/ 2147482337 h 164"/>
                <a:gd name="T38" fmla="*/ 2147482232 w 290"/>
                <a:gd name="T39" fmla="*/ 2147482337 h 164"/>
                <a:gd name="T40" fmla="*/ 2147482232 w 290"/>
                <a:gd name="T41" fmla="*/ 2147482337 h 164"/>
                <a:gd name="T42" fmla="*/ 2147482232 w 290"/>
                <a:gd name="T43" fmla="*/ 2147482337 h 164"/>
                <a:gd name="T44" fmla="*/ 2147482232 w 290"/>
                <a:gd name="T45" fmla="*/ 2147482337 h 164"/>
                <a:gd name="T46" fmla="*/ 2147482232 w 290"/>
                <a:gd name="T47" fmla="*/ 2147482337 h 164"/>
                <a:gd name="T48" fmla="*/ 2147482232 w 290"/>
                <a:gd name="T49" fmla="*/ 2147482337 h 164"/>
                <a:gd name="T50" fmla="*/ 2147482232 w 290"/>
                <a:gd name="T51" fmla="*/ 2147482337 h 164"/>
                <a:gd name="T52" fmla="*/ 2147482232 w 290"/>
                <a:gd name="T53" fmla="*/ 2147482337 h 164"/>
                <a:gd name="T54" fmla="*/ 2147482232 w 290"/>
                <a:gd name="T55" fmla="*/ 2147482337 h 164"/>
                <a:gd name="T56" fmla="*/ 2147482232 w 290"/>
                <a:gd name="T57" fmla="*/ 2147482337 h 164"/>
                <a:gd name="T58" fmla="*/ 2147482232 w 290"/>
                <a:gd name="T59" fmla="*/ 2147482337 h 164"/>
                <a:gd name="T60" fmla="*/ 2147482232 w 290"/>
                <a:gd name="T61" fmla="*/ 2147482337 h 164"/>
                <a:gd name="T62" fmla="*/ 2147482232 w 290"/>
                <a:gd name="T63" fmla="*/ 2147482337 h 164"/>
                <a:gd name="T64" fmla="*/ 2147482232 w 290"/>
                <a:gd name="T65" fmla="*/ 2147482337 h 164"/>
                <a:gd name="T66" fmla="*/ 2147482232 w 290"/>
                <a:gd name="T67" fmla="*/ 2147482337 h 164"/>
                <a:gd name="T68" fmla="*/ 2147482232 w 290"/>
                <a:gd name="T69" fmla="*/ 2147482337 h 164"/>
                <a:gd name="T70" fmla="*/ 2147482232 w 290"/>
                <a:gd name="T71" fmla="*/ 2147482337 h 164"/>
                <a:gd name="T72" fmla="*/ 2147482232 w 290"/>
                <a:gd name="T73" fmla="*/ 2147482337 h 164"/>
                <a:gd name="T74" fmla="*/ 2147482232 w 290"/>
                <a:gd name="T75" fmla="*/ 2147482337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0"/>
                <a:gd name="T115" fmla="*/ 0 h 164"/>
                <a:gd name="T116" fmla="*/ 290 w 290"/>
                <a:gd name="T117" fmla="*/ 164 h 1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90" h="164">
                  <a:moveTo>
                    <a:pt x="12" y="82"/>
                  </a:moveTo>
                  <a:lnTo>
                    <a:pt x="0" y="10"/>
                  </a:lnTo>
                  <a:lnTo>
                    <a:pt x="36" y="0"/>
                  </a:lnTo>
                  <a:lnTo>
                    <a:pt x="80" y="20"/>
                  </a:lnTo>
                  <a:lnTo>
                    <a:pt x="100" y="42"/>
                  </a:lnTo>
                  <a:lnTo>
                    <a:pt x="118" y="42"/>
                  </a:lnTo>
                  <a:lnTo>
                    <a:pt x="134" y="40"/>
                  </a:lnTo>
                  <a:lnTo>
                    <a:pt x="146" y="38"/>
                  </a:lnTo>
                  <a:lnTo>
                    <a:pt x="160" y="46"/>
                  </a:lnTo>
                  <a:lnTo>
                    <a:pt x="164" y="50"/>
                  </a:lnTo>
                  <a:lnTo>
                    <a:pt x="170" y="58"/>
                  </a:lnTo>
                  <a:lnTo>
                    <a:pt x="172" y="66"/>
                  </a:lnTo>
                  <a:lnTo>
                    <a:pt x="174" y="70"/>
                  </a:lnTo>
                  <a:lnTo>
                    <a:pt x="182" y="72"/>
                  </a:lnTo>
                  <a:lnTo>
                    <a:pt x="188" y="88"/>
                  </a:lnTo>
                  <a:lnTo>
                    <a:pt x="208" y="88"/>
                  </a:lnTo>
                  <a:lnTo>
                    <a:pt x="210" y="96"/>
                  </a:lnTo>
                  <a:lnTo>
                    <a:pt x="218" y="98"/>
                  </a:lnTo>
                  <a:lnTo>
                    <a:pt x="222" y="88"/>
                  </a:lnTo>
                  <a:lnTo>
                    <a:pt x="230" y="80"/>
                  </a:lnTo>
                  <a:lnTo>
                    <a:pt x="234" y="76"/>
                  </a:lnTo>
                  <a:lnTo>
                    <a:pt x="244" y="68"/>
                  </a:lnTo>
                  <a:lnTo>
                    <a:pt x="252" y="68"/>
                  </a:lnTo>
                  <a:lnTo>
                    <a:pt x="248" y="76"/>
                  </a:lnTo>
                  <a:lnTo>
                    <a:pt x="244" y="82"/>
                  </a:lnTo>
                  <a:lnTo>
                    <a:pt x="250" y="82"/>
                  </a:lnTo>
                  <a:lnTo>
                    <a:pt x="252" y="84"/>
                  </a:lnTo>
                  <a:lnTo>
                    <a:pt x="262" y="86"/>
                  </a:lnTo>
                  <a:lnTo>
                    <a:pt x="266" y="82"/>
                  </a:lnTo>
                  <a:lnTo>
                    <a:pt x="280" y="90"/>
                  </a:lnTo>
                  <a:lnTo>
                    <a:pt x="290" y="94"/>
                  </a:lnTo>
                  <a:lnTo>
                    <a:pt x="284" y="102"/>
                  </a:lnTo>
                  <a:lnTo>
                    <a:pt x="272" y="108"/>
                  </a:lnTo>
                  <a:lnTo>
                    <a:pt x="258" y="112"/>
                  </a:lnTo>
                  <a:lnTo>
                    <a:pt x="248" y="106"/>
                  </a:lnTo>
                  <a:lnTo>
                    <a:pt x="242" y="110"/>
                  </a:lnTo>
                  <a:lnTo>
                    <a:pt x="256" y="102"/>
                  </a:lnTo>
                  <a:lnTo>
                    <a:pt x="256" y="98"/>
                  </a:lnTo>
                  <a:lnTo>
                    <a:pt x="248" y="92"/>
                  </a:lnTo>
                  <a:lnTo>
                    <a:pt x="242" y="98"/>
                  </a:lnTo>
                  <a:lnTo>
                    <a:pt x="232" y="96"/>
                  </a:lnTo>
                  <a:lnTo>
                    <a:pt x="232" y="108"/>
                  </a:lnTo>
                  <a:lnTo>
                    <a:pt x="226" y="110"/>
                  </a:lnTo>
                  <a:lnTo>
                    <a:pt x="224" y="120"/>
                  </a:lnTo>
                  <a:lnTo>
                    <a:pt x="208" y="120"/>
                  </a:lnTo>
                  <a:lnTo>
                    <a:pt x="208" y="126"/>
                  </a:lnTo>
                  <a:lnTo>
                    <a:pt x="210" y="128"/>
                  </a:lnTo>
                  <a:lnTo>
                    <a:pt x="216" y="132"/>
                  </a:lnTo>
                  <a:lnTo>
                    <a:pt x="222" y="136"/>
                  </a:lnTo>
                  <a:lnTo>
                    <a:pt x="226" y="142"/>
                  </a:lnTo>
                  <a:lnTo>
                    <a:pt x="226" y="152"/>
                  </a:lnTo>
                  <a:lnTo>
                    <a:pt x="222" y="162"/>
                  </a:lnTo>
                  <a:lnTo>
                    <a:pt x="216" y="164"/>
                  </a:lnTo>
                  <a:lnTo>
                    <a:pt x="204" y="162"/>
                  </a:lnTo>
                  <a:lnTo>
                    <a:pt x="202" y="152"/>
                  </a:lnTo>
                  <a:lnTo>
                    <a:pt x="196" y="148"/>
                  </a:lnTo>
                  <a:lnTo>
                    <a:pt x="190" y="148"/>
                  </a:lnTo>
                  <a:lnTo>
                    <a:pt x="176" y="144"/>
                  </a:lnTo>
                  <a:lnTo>
                    <a:pt x="164" y="132"/>
                  </a:lnTo>
                  <a:lnTo>
                    <a:pt x="150" y="130"/>
                  </a:lnTo>
                  <a:lnTo>
                    <a:pt x="140" y="122"/>
                  </a:lnTo>
                  <a:lnTo>
                    <a:pt x="128" y="114"/>
                  </a:lnTo>
                  <a:lnTo>
                    <a:pt x="118" y="102"/>
                  </a:lnTo>
                  <a:lnTo>
                    <a:pt x="112" y="96"/>
                  </a:lnTo>
                  <a:lnTo>
                    <a:pt x="108" y="88"/>
                  </a:lnTo>
                  <a:lnTo>
                    <a:pt x="86" y="88"/>
                  </a:lnTo>
                  <a:lnTo>
                    <a:pt x="80" y="86"/>
                  </a:lnTo>
                  <a:lnTo>
                    <a:pt x="78" y="76"/>
                  </a:lnTo>
                  <a:lnTo>
                    <a:pt x="76" y="70"/>
                  </a:lnTo>
                  <a:lnTo>
                    <a:pt x="70" y="64"/>
                  </a:lnTo>
                  <a:lnTo>
                    <a:pt x="52" y="58"/>
                  </a:lnTo>
                  <a:lnTo>
                    <a:pt x="42" y="62"/>
                  </a:lnTo>
                  <a:lnTo>
                    <a:pt x="28" y="72"/>
                  </a:lnTo>
                  <a:lnTo>
                    <a:pt x="28" y="80"/>
                  </a:lnTo>
                  <a:lnTo>
                    <a:pt x="28" y="84"/>
                  </a:lnTo>
                  <a:lnTo>
                    <a:pt x="12" y="82"/>
                  </a:lnTo>
                  <a:close/>
                </a:path>
              </a:pathLst>
            </a:custGeom>
            <a:solidFill>
              <a:srgbClr val="C0C0C0"/>
            </a:solidFill>
            <a:ln w="12700">
              <a:solidFill>
                <a:schemeClr val="bg1"/>
              </a:solidFill>
              <a:round/>
              <a:headEnd/>
              <a:tailEnd/>
            </a:ln>
          </p:spPr>
          <p:txBody>
            <a:bodyPr/>
            <a:lstStyle/>
            <a:p>
              <a:endParaRPr lang="en-GB"/>
            </a:p>
          </p:txBody>
        </p:sp>
        <p:sp>
          <p:nvSpPr>
            <p:cNvPr id="55698" name="Freeform 115"/>
            <p:cNvSpPr>
              <a:spLocks/>
            </p:cNvSpPr>
            <p:nvPr/>
          </p:nvSpPr>
          <p:spPr bwMode="auto">
            <a:xfrm>
              <a:off x="3242" y="1339"/>
              <a:ext cx="610" cy="290"/>
            </a:xfrm>
            <a:custGeom>
              <a:avLst/>
              <a:gdLst>
                <a:gd name="T0" fmla="*/ 2147482277 w 610"/>
                <a:gd name="T1" fmla="*/ 2147482232 h 290"/>
                <a:gd name="T2" fmla="*/ 2147482277 w 610"/>
                <a:gd name="T3" fmla="*/ 2147482232 h 290"/>
                <a:gd name="T4" fmla="*/ 2147482277 w 610"/>
                <a:gd name="T5" fmla="*/ 2147482232 h 290"/>
                <a:gd name="T6" fmla="*/ 2147482277 w 610"/>
                <a:gd name="T7" fmla="*/ 2147482232 h 290"/>
                <a:gd name="T8" fmla="*/ 2147482277 w 610"/>
                <a:gd name="T9" fmla="*/ 2147482232 h 290"/>
                <a:gd name="T10" fmla="*/ 2147482277 w 610"/>
                <a:gd name="T11" fmla="*/ 2147482232 h 290"/>
                <a:gd name="T12" fmla="*/ 2147482277 w 610"/>
                <a:gd name="T13" fmla="*/ 2147482232 h 290"/>
                <a:gd name="T14" fmla="*/ 2147482277 w 610"/>
                <a:gd name="T15" fmla="*/ 2147482232 h 290"/>
                <a:gd name="T16" fmla="*/ 2147482277 w 610"/>
                <a:gd name="T17" fmla="*/ 2147482232 h 290"/>
                <a:gd name="T18" fmla="*/ 2147482277 w 610"/>
                <a:gd name="T19" fmla="*/ 2147482232 h 290"/>
                <a:gd name="T20" fmla="*/ 2147482277 w 610"/>
                <a:gd name="T21" fmla="*/ 2147482232 h 290"/>
                <a:gd name="T22" fmla="*/ 2147482277 w 610"/>
                <a:gd name="T23" fmla="*/ 2147482232 h 290"/>
                <a:gd name="T24" fmla="*/ 2147482277 w 610"/>
                <a:gd name="T25" fmla="*/ 2147482232 h 290"/>
                <a:gd name="T26" fmla="*/ 2147482277 w 610"/>
                <a:gd name="T27" fmla="*/ 2147482232 h 290"/>
                <a:gd name="T28" fmla="*/ 2147482277 w 610"/>
                <a:gd name="T29" fmla="*/ 2147482232 h 290"/>
                <a:gd name="T30" fmla="*/ 0 w 610"/>
                <a:gd name="T31" fmla="*/ 2147482232 h 290"/>
                <a:gd name="T32" fmla="*/ 0 w 610"/>
                <a:gd name="T33" fmla="*/ 2147482232 h 290"/>
                <a:gd name="T34" fmla="*/ 2147482277 w 610"/>
                <a:gd name="T35" fmla="*/ 2147482232 h 290"/>
                <a:gd name="T36" fmla="*/ 2147482277 w 610"/>
                <a:gd name="T37" fmla="*/ 2147482232 h 290"/>
                <a:gd name="T38" fmla="*/ 2147482277 w 610"/>
                <a:gd name="T39" fmla="*/ 2147482232 h 290"/>
                <a:gd name="T40" fmla="*/ 2147482277 w 610"/>
                <a:gd name="T41" fmla="*/ 2147482232 h 290"/>
                <a:gd name="T42" fmla="*/ 2147482277 w 610"/>
                <a:gd name="T43" fmla="*/ 2147482232 h 290"/>
                <a:gd name="T44" fmla="*/ 2147482277 w 610"/>
                <a:gd name="T45" fmla="*/ 2147482232 h 290"/>
                <a:gd name="T46" fmla="*/ 2147482277 w 610"/>
                <a:gd name="T47" fmla="*/ 2147482232 h 290"/>
                <a:gd name="T48" fmla="*/ 2147482277 w 610"/>
                <a:gd name="T49" fmla="*/ 2147482232 h 290"/>
                <a:gd name="T50" fmla="*/ 2147482277 w 610"/>
                <a:gd name="T51" fmla="*/ 2147482232 h 290"/>
                <a:gd name="T52" fmla="*/ 2147482277 w 610"/>
                <a:gd name="T53" fmla="*/ 2147482232 h 290"/>
                <a:gd name="T54" fmla="*/ 2147482277 w 610"/>
                <a:gd name="T55" fmla="*/ 2147482232 h 290"/>
                <a:gd name="T56" fmla="*/ 2147482277 w 610"/>
                <a:gd name="T57" fmla="*/ 2147482232 h 290"/>
                <a:gd name="T58" fmla="*/ 2147482277 w 610"/>
                <a:gd name="T59" fmla="*/ 2147482232 h 290"/>
                <a:gd name="T60" fmla="*/ 2147482277 w 610"/>
                <a:gd name="T61" fmla="*/ 2147482232 h 290"/>
                <a:gd name="T62" fmla="*/ 2147482277 w 610"/>
                <a:gd name="T63" fmla="*/ 2147482232 h 290"/>
                <a:gd name="T64" fmla="*/ 2147482277 w 610"/>
                <a:gd name="T65" fmla="*/ 2147482232 h 290"/>
                <a:gd name="T66" fmla="*/ 2147482277 w 610"/>
                <a:gd name="T67" fmla="*/ 2147482232 h 290"/>
                <a:gd name="T68" fmla="*/ 2147482277 w 610"/>
                <a:gd name="T69" fmla="*/ 2147482232 h 290"/>
                <a:gd name="T70" fmla="*/ 2147482277 w 610"/>
                <a:gd name="T71" fmla="*/ 2147482232 h 290"/>
                <a:gd name="T72" fmla="*/ 2147482277 w 610"/>
                <a:gd name="T73" fmla="*/ 2147482232 h 290"/>
                <a:gd name="T74" fmla="*/ 2147482277 w 610"/>
                <a:gd name="T75" fmla="*/ 2147482232 h 290"/>
                <a:gd name="T76" fmla="*/ 2147482277 w 610"/>
                <a:gd name="T77" fmla="*/ 2147482232 h 290"/>
                <a:gd name="T78" fmla="*/ 2147482277 w 610"/>
                <a:gd name="T79" fmla="*/ 2147482232 h 290"/>
                <a:gd name="T80" fmla="*/ 2147482277 w 610"/>
                <a:gd name="T81" fmla="*/ 2147482232 h 290"/>
                <a:gd name="T82" fmla="*/ 2147482277 w 610"/>
                <a:gd name="T83" fmla="*/ 2147482232 h 290"/>
                <a:gd name="T84" fmla="*/ 2147482277 w 610"/>
                <a:gd name="T85" fmla="*/ 2147482232 h 290"/>
                <a:gd name="T86" fmla="*/ 2147482277 w 610"/>
                <a:gd name="T87" fmla="*/ 2147482232 h 290"/>
                <a:gd name="T88" fmla="*/ 2147482277 w 610"/>
                <a:gd name="T89" fmla="*/ 2147482232 h 290"/>
                <a:gd name="T90" fmla="*/ 2147482277 w 610"/>
                <a:gd name="T91" fmla="*/ 2147482232 h 290"/>
                <a:gd name="T92" fmla="*/ 2147482277 w 610"/>
                <a:gd name="T93" fmla="*/ 2147482232 h 290"/>
                <a:gd name="T94" fmla="*/ 2147482277 w 610"/>
                <a:gd name="T95" fmla="*/ 2147482232 h 290"/>
                <a:gd name="T96" fmla="*/ 2147482277 w 610"/>
                <a:gd name="T97" fmla="*/ 2147482232 h 290"/>
                <a:gd name="T98" fmla="*/ 2147482277 w 610"/>
                <a:gd name="T99" fmla="*/ 2147482232 h 290"/>
                <a:gd name="T100" fmla="*/ 2147482277 w 610"/>
                <a:gd name="T101" fmla="*/ 2147482232 h 290"/>
                <a:gd name="T102" fmla="*/ 2147482277 w 610"/>
                <a:gd name="T103" fmla="*/ 2147482232 h 290"/>
                <a:gd name="T104" fmla="*/ 2147482277 w 610"/>
                <a:gd name="T105" fmla="*/ 2147482232 h 290"/>
                <a:gd name="T106" fmla="*/ 2147482277 w 610"/>
                <a:gd name="T107" fmla="*/ 2147482232 h 290"/>
                <a:gd name="T108" fmla="*/ 2147482277 w 610"/>
                <a:gd name="T109" fmla="*/ 2147482232 h 290"/>
                <a:gd name="T110" fmla="*/ 2147482277 w 610"/>
                <a:gd name="T111" fmla="*/ 2147482232 h 290"/>
                <a:gd name="T112" fmla="*/ 2147482277 w 610"/>
                <a:gd name="T113" fmla="*/ 2147482232 h 290"/>
                <a:gd name="T114" fmla="*/ 2147482277 w 610"/>
                <a:gd name="T115" fmla="*/ 2147482232 h 290"/>
                <a:gd name="T116" fmla="*/ 2147482277 w 610"/>
                <a:gd name="T117" fmla="*/ 2147482232 h 290"/>
                <a:gd name="T118" fmla="*/ 2147482277 w 610"/>
                <a:gd name="T119" fmla="*/ 2147482232 h 290"/>
                <a:gd name="T120" fmla="*/ 2147482277 w 610"/>
                <a:gd name="T121" fmla="*/ 2147482232 h 290"/>
                <a:gd name="T122" fmla="*/ 2147482277 w 610"/>
                <a:gd name="T123" fmla="*/ 2147482232 h 290"/>
                <a:gd name="T124" fmla="*/ 2147482277 w 610"/>
                <a:gd name="T125" fmla="*/ 2147482232 h 2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10"/>
                <a:gd name="T190" fmla="*/ 0 h 290"/>
                <a:gd name="T191" fmla="*/ 610 w 610"/>
                <a:gd name="T192" fmla="*/ 290 h 29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10" h="290">
                  <a:moveTo>
                    <a:pt x="126" y="256"/>
                  </a:moveTo>
                  <a:lnTo>
                    <a:pt x="118" y="258"/>
                  </a:lnTo>
                  <a:lnTo>
                    <a:pt x="116" y="266"/>
                  </a:lnTo>
                  <a:lnTo>
                    <a:pt x="116" y="272"/>
                  </a:lnTo>
                  <a:lnTo>
                    <a:pt x="110" y="266"/>
                  </a:lnTo>
                  <a:lnTo>
                    <a:pt x="108" y="252"/>
                  </a:lnTo>
                  <a:lnTo>
                    <a:pt x="106" y="244"/>
                  </a:lnTo>
                  <a:lnTo>
                    <a:pt x="98" y="240"/>
                  </a:lnTo>
                  <a:lnTo>
                    <a:pt x="92" y="238"/>
                  </a:lnTo>
                  <a:lnTo>
                    <a:pt x="76" y="226"/>
                  </a:lnTo>
                  <a:lnTo>
                    <a:pt x="66" y="216"/>
                  </a:lnTo>
                  <a:lnTo>
                    <a:pt x="62" y="206"/>
                  </a:lnTo>
                  <a:lnTo>
                    <a:pt x="68" y="208"/>
                  </a:lnTo>
                  <a:lnTo>
                    <a:pt x="80" y="210"/>
                  </a:lnTo>
                  <a:lnTo>
                    <a:pt x="76" y="194"/>
                  </a:lnTo>
                  <a:lnTo>
                    <a:pt x="86" y="194"/>
                  </a:lnTo>
                  <a:lnTo>
                    <a:pt x="100" y="194"/>
                  </a:lnTo>
                  <a:lnTo>
                    <a:pt x="98" y="182"/>
                  </a:lnTo>
                  <a:lnTo>
                    <a:pt x="98" y="170"/>
                  </a:lnTo>
                  <a:lnTo>
                    <a:pt x="92" y="162"/>
                  </a:lnTo>
                  <a:lnTo>
                    <a:pt x="86" y="162"/>
                  </a:lnTo>
                  <a:lnTo>
                    <a:pt x="82" y="166"/>
                  </a:lnTo>
                  <a:lnTo>
                    <a:pt x="76" y="166"/>
                  </a:lnTo>
                  <a:lnTo>
                    <a:pt x="68" y="162"/>
                  </a:lnTo>
                  <a:lnTo>
                    <a:pt x="58" y="162"/>
                  </a:lnTo>
                  <a:lnTo>
                    <a:pt x="44" y="174"/>
                  </a:lnTo>
                  <a:lnTo>
                    <a:pt x="38" y="164"/>
                  </a:lnTo>
                  <a:lnTo>
                    <a:pt x="26" y="148"/>
                  </a:lnTo>
                  <a:lnTo>
                    <a:pt x="10" y="146"/>
                  </a:lnTo>
                  <a:lnTo>
                    <a:pt x="8" y="138"/>
                  </a:lnTo>
                  <a:lnTo>
                    <a:pt x="4" y="138"/>
                  </a:lnTo>
                  <a:lnTo>
                    <a:pt x="0" y="138"/>
                  </a:lnTo>
                  <a:lnTo>
                    <a:pt x="0" y="136"/>
                  </a:lnTo>
                  <a:lnTo>
                    <a:pt x="0" y="118"/>
                  </a:lnTo>
                  <a:lnTo>
                    <a:pt x="0" y="104"/>
                  </a:lnTo>
                  <a:lnTo>
                    <a:pt x="8" y="94"/>
                  </a:lnTo>
                  <a:lnTo>
                    <a:pt x="18" y="106"/>
                  </a:lnTo>
                  <a:lnTo>
                    <a:pt x="28" y="102"/>
                  </a:lnTo>
                  <a:lnTo>
                    <a:pt x="26" y="90"/>
                  </a:lnTo>
                  <a:lnTo>
                    <a:pt x="50" y="70"/>
                  </a:lnTo>
                  <a:lnTo>
                    <a:pt x="72" y="72"/>
                  </a:lnTo>
                  <a:lnTo>
                    <a:pt x="92" y="78"/>
                  </a:lnTo>
                  <a:lnTo>
                    <a:pt x="108" y="90"/>
                  </a:lnTo>
                  <a:lnTo>
                    <a:pt x="118" y="88"/>
                  </a:lnTo>
                  <a:lnTo>
                    <a:pt x="130" y="92"/>
                  </a:lnTo>
                  <a:lnTo>
                    <a:pt x="136" y="84"/>
                  </a:lnTo>
                  <a:lnTo>
                    <a:pt x="170" y="84"/>
                  </a:lnTo>
                  <a:lnTo>
                    <a:pt x="182" y="92"/>
                  </a:lnTo>
                  <a:lnTo>
                    <a:pt x="188" y="92"/>
                  </a:lnTo>
                  <a:lnTo>
                    <a:pt x="200" y="92"/>
                  </a:lnTo>
                  <a:lnTo>
                    <a:pt x="216" y="90"/>
                  </a:lnTo>
                  <a:lnTo>
                    <a:pt x="218" y="76"/>
                  </a:lnTo>
                  <a:lnTo>
                    <a:pt x="192" y="68"/>
                  </a:lnTo>
                  <a:lnTo>
                    <a:pt x="196" y="60"/>
                  </a:lnTo>
                  <a:lnTo>
                    <a:pt x="198" y="50"/>
                  </a:lnTo>
                  <a:lnTo>
                    <a:pt x="216" y="46"/>
                  </a:lnTo>
                  <a:lnTo>
                    <a:pt x="200" y="40"/>
                  </a:lnTo>
                  <a:lnTo>
                    <a:pt x="194" y="28"/>
                  </a:lnTo>
                  <a:lnTo>
                    <a:pt x="218" y="28"/>
                  </a:lnTo>
                  <a:lnTo>
                    <a:pt x="290" y="10"/>
                  </a:lnTo>
                  <a:lnTo>
                    <a:pt x="300" y="0"/>
                  </a:lnTo>
                  <a:lnTo>
                    <a:pt x="330" y="4"/>
                  </a:lnTo>
                  <a:lnTo>
                    <a:pt x="342" y="24"/>
                  </a:lnTo>
                  <a:lnTo>
                    <a:pt x="380" y="28"/>
                  </a:lnTo>
                  <a:lnTo>
                    <a:pt x="378" y="36"/>
                  </a:lnTo>
                  <a:lnTo>
                    <a:pt x="396" y="36"/>
                  </a:lnTo>
                  <a:lnTo>
                    <a:pt x="416" y="20"/>
                  </a:lnTo>
                  <a:lnTo>
                    <a:pt x="424" y="20"/>
                  </a:lnTo>
                  <a:lnTo>
                    <a:pt x="424" y="30"/>
                  </a:lnTo>
                  <a:lnTo>
                    <a:pt x="442" y="38"/>
                  </a:lnTo>
                  <a:lnTo>
                    <a:pt x="498" y="88"/>
                  </a:lnTo>
                  <a:lnTo>
                    <a:pt x="506" y="90"/>
                  </a:lnTo>
                  <a:lnTo>
                    <a:pt x="506" y="80"/>
                  </a:lnTo>
                  <a:lnTo>
                    <a:pt x="518" y="82"/>
                  </a:lnTo>
                  <a:lnTo>
                    <a:pt x="520" y="90"/>
                  </a:lnTo>
                  <a:lnTo>
                    <a:pt x="542" y="94"/>
                  </a:lnTo>
                  <a:lnTo>
                    <a:pt x="546" y="84"/>
                  </a:lnTo>
                  <a:lnTo>
                    <a:pt x="572" y="102"/>
                  </a:lnTo>
                  <a:lnTo>
                    <a:pt x="590" y="112"/>
                  </a:lnTo>
                  <a:lnTo>
                    <a:pt x="610" y="116"/>
                  </a:lnTo>
                  <a:lnTo>
                    <a:pt x="604" y="120"/>
                  </a:lnTo>
                  <a:lnTo>
                    <a:pt x="584" y="140"/>
                  </a:lnTo>
                  <a:lnTo>
                    <a:pt x="594" y="152"/>
                  </a:lnTo>
                  <a:lnTo>
                    <a:pt x="588" y="160"/>
                  </a:lnTo>
                  <a:lnTo>
                    <a:pt x="580" y="164"/>
                  </a:lnTo>
                  <a:lnTo>
                    <a:pt x="570" y="164"/>
                  </a:lnTo>
                  <a:lnTo>
                    <a:pt x="556" y="160"/>
                  </a:lnTo>
                  <a:lnTo>
                    <a:pt x="560" y="172"/>
                  </a:lnTo>
                  <a:lnTo>
                    <a:pt x="558" y="188"/>
                  </a:lnTo>
                  <a:lnTo>
                    <a:pt x="558" y="196"/>
                  </a:lnTo>
                  <a:lnTo>
                    <a:pt x="552" y="200"/>
                  </a:lnTo>
                  <a:lnTo>
                    <a:pt x="534" y="196"/>
                  </a:lnTo>
                  <a:lnTo>
                    <a:pt x="536" y="204"/>
                  </a:lnTo>
                  <a:lnTo>
                    <a:pt x="546" y="226"/>
                  </a:lnTo>
                  <a:lnTo>
                    <a:pt x="548" y="240"/>
                  </a:lnTo>
                  <a:lnTo>
                    <a:pt x="542" y="252"/>
                  </a:lnTo>
                  <a:lnTo>
                    <a:pt x="528" y="246"/>
                  </a:lnTo>
                  <a:lnTo>
                    <a:pt x="514" y="246"/>
                  </a:lnTo>
                  <a:lnTo>
                    <a:pt x="492" y="246"/>
                  </a:lnTo>
                  <a:lnTo>
                    <a:pt x="480" y="246"/>
                  </a:lnTo>
                  <a:lnTo>
                    <a:pt x="458" y="238"/>
                  </a:lnTo>
                  <a:lnTo>
                    <a:pt x="448" y="244"/>
                  </a:lnTo>
                  <a:lnTo>
                    <a:pt x="448" y="252"/>
                  </a:lnTo>
                  <a:lnTo>
                    <a:pt x="426" y="246"/>
                  </a:lnTo>
                  <a:lnTo>
                    <a:pt x="414" y="248"/>
                  </a:lnTo>
                  <a:lnTo>
                    <a:pt x="414" y="260"/>
                  </a:lnTo>
                  <a:lnTo>
                    <a:pt x="406" y="260"/>
                  </a:lnTo>
                  <a:lnTo>
                    <a:pt x="386" y="274"/>
                  </a:lnTo>
                  <a:lnTo>
                    <a:pt x="380" y="284"/>
                  </a:lnTo>
                  <a:lnTo>
                    <a:pt x="380" y="290"/>
                  </a:lnTo>
                  <a:lnTo>
                    <a:pt x="372" y="288"/>
                  </a:lnTo>
                  <a:lnTo>
                    <a:pt x="370" y="280"/>
                  </a:lnTo>
                  <a:lnTo>
                    <a:pt x="350" y="280"/>
                  </a:lnTo>
                  <a:lnTo>
                    <a:pt x="344" y="264"/>
                  </a:lnTo>
                  <a:lnTo>
                    <a:pt x="336" y="262"/>
                  </a:lnTo>
                  <a:lnTo>
                    <a:pt x="332" y="250"/>
                  </a:lnTo>
                  <a:lnTo>
                    <a:pt x="308" y="230"/>
                  </a:lnTo>
                  <a:lnTo>
                    <a:pt x="262" y="234"/>
                  </a:lnTo>
                  <a:lnTo>
                    <a:pt x="242" y="212"/>
                  </a:lnTo>
                  <a:lnTo>
                    <a:pt x="198" y="192"/>
                  </a:lnTo>
                  <a:lnTo>
                    <a:pt x="162" y="202"/>
                  </a:lnTo>
                  <a:lnTo>
                    <a:pt x="174" y="274"/>
                  </a:lnTo>
                  <a:lnTo>
                    <a:pt x="164" y="274"/>
                  </a:lnTo>
                  <a:lnTo>
                    <a:pt x="150" y="260"/>
                  </a:lnTo>
                  <a:lnTo>
                    <a:pt x="138" y="256"/>
                  </a:lnTo>
                  <a:lnTo>
                    <a:pt x="126" y="256"/>
                  </a:lnTo>
                  <a:close/>
                </a:path>
              </a:pathLst>
            </a:custGeom>
            <a:solidFill>
              <a:srgbClr val="C0C0C0"/>
            </a:solidFill>
            <a:ln w="12700">
              <a:solidFill>
                <a:schemeClr val="bg1"/>
              </a:solidFill>
              <a:round/>
              <a:headEnd/>
              <a:tailEnd/>
            </a:ln>
          </p:spPr>
          <p:txBody>
            <a:bodyPr/>
            <a:lstStyle/>
            <a:p>
              <a:endParaRPr lang="en-GB"/>
            </a:p>
          </p:txBody>
        </p:sp>
        <p:sp>
          <p:nvSpPr>
            <p:cNvPr id="55699" name="Freeform 116"/>
            <p:cNvSpPr>
              <a:spLocks/>
            </p:cNvSpPr>
            <p:nvPr/>
          </p:nvSpPr>
          <p:spPr bwMode="auto">
            <a:xfrm>
              <a:off x="2884" y="965"/>
              <a:ext cx="2114" cy="650"/>
            </a:xfrm>
            <a:custGeom>
              <a:avLst/>
              <a:gdLst>
                <a:gd name="T0" fmla="*/ 2147482144 w 2114"/>
                <a:gd name="T1" fmla="*/ 2147482329 h 650"/>
                <a:gd name="T2" fmla="*/ 2147482144 w 2114"/>
                <a:gd name="T3" fmla="*/ 2147482329 h 650"/>
                <a:gd name="T4" fmla="*/ 2147482144 w 2114"/>
                <a:gd name="T5" fmla="*/ 2147482329 h 650"/>
                <a:gd name="T6" fmla="*/ 2147482144 w 2114"/>
                <a:gd name="T7" fmla="*/ 2147482329 h 650"/>
                <a:gd name="T8" fmla="*/ 2147482144 w 2114"/>
                <a:gd name="T9" fmla="*/ 2147482329 h 650"/>
                <a:gd name="T10" fmla="*/ 2147482144 w 2114"/>
                <a:gd name="T11" fmla="*/ 2147482329 h 650"/>
                <a:gd name="T12" fmla="*/ 2147482144 w 2114"/>
                <a:gd name="T13" fmla="*/ 2147482329 h 650"/>
                <a:gd name="T14" fmla="*/ 2147482144 w 2114"/>
                <a:gd name="T15" fmla="*/ 2147482329 h 650"/>
                <a:gd name="T16" fmla="*/ 2147482144 w 2114"/>
                <a:gd name="T17" fmla="*/ 2147482329 h 650"/>
                <a:gd name="T18" fmla="*/ 2147482144 w 2114"/>
                <a:gd name="T19" fmla="*/ 2147482329 h 650"/>
                <a:gd name="T20" fmla="*/ 2147482144 w 2114"/>
                <a:gd name="T21" fmla="*/ 2147482329 h 650"/>
                <a:gd name="T22" fmla="*/ 2147482144 w 2114"/>
                <a:gd name="T23" fmla="*/ 2147482329 h 650"/>
                <a:gd name="T24" fmla="*/ 2147482144 w 2114"/>
                <a:gd name="T25" fmla="*/ 2147482329 h 650"/>
                <a:gd name="T26" fmla="*/ 2147482144 w 2114"/>
                <a:gd name="T27" fmla="*/ 2147482329 h 650"/>
                <a:gd name="T28" fmla="*/ 2147482144 w 2114"/>
                <a:gd name="T29" fmla="*/ 2147482329 h 650"/>
                <a:gd name="T30" fmla="*/ 2147482144 w 2114"/>
                <a:gd name="T31" fmla="*/ 2147482329 h 650"/>
                <a:gd name="T32" fmla="*/ 2147482144 w 2114"/>
                <a:gd name="T33" fmla="*/ 2147482329 h 650"/>
                <a:gd name="T34" fmla="*/ 2147482144 w 2114"/>
                <a:gd name="T35" fmla="*/ 2147482329 h 650"/>
                <a:gd name="T36" fmla="*/ 2147482144 w 2114"/>
                <a:gd name="T37" fmla="*/ 2147482329 h 650"/>
                <a:gd name="T38" fmla="*/ 2147482144 w 2114"/>
                <a:gd name="T39" fmla="*/ 2147482329 h 650"/>
                <a:gd name="T40" fmla="*/ 2147482144 w 2114"/>
                <a:gd name="T41" fmla="*/ 2147482329 h 650"/>
                <a:gd name="T42" fmla="*/ 2147482144 w 2114"/>
                <a:gd name="T43" fmla="*/ 2147482329 h 650"/>
                <a:gd name="T44" fmla="*/ 2147482144 w 2114"/>
                <a:gd name="T45" fmla="*/ 2147482329 h 650"/>
                <a:gd name="T46" fmla="*/ 2147482144 w 2114"/>
                <a:gd name="T47" fmla="*/ 2147482329 h 650"/>
                <a:gd name="T48" fmla="*/ 2147482144 w 2114"/>
                <a:gd name="T49" fmla="*/ 2147482329 h 650"/>
                <a:gd name="T50" fmla="*/ 2147482144 w 2114"/>
                <a:gd name="T51" fmla="*/ 2147482329 h 650"/>
                <a:gd name="T52" fmla="*/ 2147482144 w 2114"/>
                <a:gd name="T53" fmla="*/ 2147482329 h 650"/>
                <a:gd name="T54" fmla="*/ 2147482144 w 2114"/>
                <a:gd name="T55" fmla="*/ 2147482329 h 650"/>
                <a:gd name="T56" fmla="*/ 2147482144 w 2114"/>
                <a:gd name="T57" fmla="*/ 2147482329 h 650"/>
                <a:gd name="T58" fmla="*/ 2147482144 w 2114"/>
                <a:gd name="T59" fmla="*/ 2147482329 h 650"/>
                <a:gd name="T60" fmla="*/ 2147482144 w 2114"/>
                <a:gd name="T61" fmla="*/ 0 h 650"/>
                <a:gd name="T62" fmla="*/ 2147482144 w 2114"/>
                <a:gd name="T63" fmla="*/ 2147482329 h 650"/>
                <a:gd name="T64" fmla="*/ 2147482144 w 2114"/>
                <a:gd name="T65" fmla="*/ 2147482329 h 650"/>
                <a:gd name="T66" fmla="*/ 2147482144 w 2114"/>
                <a:gd name="T67" fmla="*/ 2147482329 h 650"/>
                <a:gd name="T68" fmla="*/ 2147482144 w 2114"/>
                <a:gd name="T69" fmla="*/ 2147482329 h 650"/>
                <a:gd name="T70" fmla="*/ 2147482144 w 2114"/>
                <a:gd name="T71" fmla="*/ 2147482329 h 650"/>
                <a:gd name="T72" fmla="*/ 2147482144 w 2114"/>
                <a:gd name="T73" fmla="*/ 2147482329 h 650"/>
                <a:gd name="T74" fmla="*/ 2147482144 w 2114"/>
                <a:gd name="T75" fmla="*/ 2147482329 h 650"/>
                <a:gd name="T76" fmla="*/ 2147482144 w 2114"/>
                <a:gd name="T77" fmla="*/ 2147482329 h 650"/>
                <a:gd name="T78" fmla="*/ 2147482144 w 2114"/>
                <a:gd name="T79" fmla="*/ 2147482329 h 650"/>
                <a:gd name="T80" fmla="*/ 2147482144 w 2114"/>
                <a:gd name="T81" fmla="*/ 2147482329 h 650"/>
                <a:gd name="T82" fmla="*/ 2147482144 w 2114"/>
                <a:gd name="T83" fmla="*/ 2147482329 h 650"/>
                <a:gd name="T84" fmla="*/ 2147482144 w 2114"/>
                <a:gd name="T85" fmla="*/ 2147482329 h 650"/>
                <a:gd name="T86" fmla="*/ 2147482144 w 2114"/>
                <a:gd name="T87" fmla="*/ 2147482329 h 650"/>
                <a:gd name="T88" fmla="*/ 2147482144 w 2114"/>
                <a:gd name="T89" fmla="*/ 2147482329 h 650"/>
                <a:gd name="T90" fmla="*/ 2147482144 w 2114"/>
                <a:gd name="T91" fmla="*/ 2147482329 h 650"/>
                <a:gd name="T92" fmla="*/ 2147482144 w 2114"/>
                <a:gd name="T93" fmla="*/ 2147482329 h 650"/>
                <a:gd name="T94" fmla="*/ 2147482144 w 2114"/>
                <a:gd name="T95" fmla="*/ 2147482329 h 650"/>
                <a:gd name="T96" fmla="*/ 2147482144 w 2114"/>
                <a:gd name="T97" fmla="*/ 2147482329 h 650"/>
                <a:gd name="T98" fmla="*/ 2147482144 w 2114"/>
                <a:gd name="T99" fmla="*/ 2147482329 h 650"/>
                <a:gd name="T100" fmla="*/ 2147482144 w 2114"/>
                <a:gd name="T101" fmla="*/ 2147482329 h 650"/>
                <a:gd name="T102" fmla="*/ 2147482144 w 2114"/>
                <a:gd name="T103" fmla="*/ 2147482329 h 650"/>
                <a:gd name="T104" fmla="*/ 2147482144 w 2114"/>
                <a:gd name="T105" fmla="*/ 2147482329 h 650"/>
                <a:gd name="T106" fmla="*/ 2147482144 w 2114"/>
                <a:gd name="T107" fmla="*/ 2147482329 h 650"/>
                <a:gd name="T108" fmla="*/ 2147482144 w 2114"/>
                <a:gd name="T109" fmla="*/ 2147482329 h 650"/>
                <a:gd name="T110" fmla="*/ 2147482144 w 2114"/>
                <a:gd name="T111" fmla="*/ 2147482329 h 650"/>
                <a:gd name="T112" fmla="*/ 2147482144 w 2114"/>
                <a:gd name="T113" fmla="*/ 2147482329 h 650"/>
                <a:gd name="T114" fmla="*/ 2147482144 w 2114"/>
                <a:gd name="T115" fmla="*/ 2147482329 h 650"/>
                <a:gd name="T116" fmla="*/ 2147482144 w 2114"/>
                <a:gd name="T117" fmla="*/ 2147482329 h 650"/>
                <a:gd name="T118" fmla="*/ 2147482144 w 2114"/>
                <a:gd name="T119" fmla="*/ 2147482329 h 6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14"/>
                <a:gd name="T181" fmla="*/ 0 h 650"/>
                <a:gd name="T182" fmla="*/ 2114 w 2114"/>
                <a:gd name="T183" fmla="*/ 650 h 6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14" h="650">
                  <a:moveTo>
                    <a:pt x="970" y="490"/>
                  </a:moveTo>
                  <a:lnTo>
                    <a:pt x="980" y="480"/>
                  </a:lnTo>
                  <a:lnTo>
                    <a:pt x="992" y="472"/>
                  </a:lnTo>
                  <a:lnTo>
                    <a:pt x="1006" y="466"/>
                  </a:lnTo>
                  <a:lnTo>
                    <a:pt x="1020" y="464"/>
                  </a:lnTo>
                  <a:lnTo>
                    <a:pt x="1028" y="466"/>
                  </a:lnTo>
                  <a:lnTo>
                    <a:pt x="1036" y="468"/>
                  </a:lnTo>
                  <a:lnTo>
                    <a:pt x="1054" y="474"/>
                  </a:lnTo>
                  <a:lnTo>
                    <a:pt x="1074" y="480"/>
                  </a:lnTo>
                  <a:lnTo>
                    <a:pt x="1084" y="482"/>
                  </a:lnTo>
                  <a:lnTo>
                    <a:pt x="1096" y="482"/>
                  </a:lnTo>
                  <a:lnTo>
                    <a:pt x="1102" y="482"/>
                  </a:lnTo>
                  <a:lnTo>
                    <a:pt x="1106" y="480"/>
                  </a:lnTo>
                  <a:lnTo>
                    <a:pt x="1110" y="478"/>
                  </a:lnTo>
                  <a:lnTo>
                    <a:pt x="1112" y="474"/>
                  </a:lnTo>
                  <a:lnTo>
                    <a:pt x="1112" y="470"/>
                  </a:lnTo>
                  <a:lnTo>
                    <a:pt x="1110" y="466"/>
                  </a:lnTo>
                  <a:lnTo>
                    <a:pt x="1104" y="460"/>
                  </a:lnTo>
                  <a:lnTo>
                    <a:pt x="1100" y="454"/>
                  </a:lnTo>
                  <a:lnTo>
                    <a:pt x="1098" y="450"/>
                  </a:lnTo>
                  <a:lnTo>
                    <a:pt x="1096" y="446"/>
                  </a:lnTo>
                  <a:lnTo>
                    <a:pt x="1098" y="444"/>
                  </a:lnTo>
                  <a:lnTo>
                    <a:pt x="1100" y="444"/>
                  </a:lnTo>
                  <a:lnTo>
                    <a:pt x="1106" y="442"/>
                  </a:lnTo>
                  <a:lnTo>
                    <a:pt x="1126" y="442"/>
                  </a:lnTo>
                  <a:lnTo>
                    <a:pt x="1146" y="446"/>
                  </a:lnTo>
                  <a:lnTo>
                    <a:pt x="1156" y="450"/>
                  </a:lnTo>
                  <a:lnTo>
                    <a:pt x="1162" y="456"/>
                  </a:lnTo>
                  <a:lnTo>
                    <a:pt x="1168" y="464"/>
                  </a:lnTo>
                  <a:lnTo>
                    <a:pt x="1172" y="468"/>
                  </a:lnTo>
                  <a:lnTo>
                    <a:pt x="1176" y="470"/>
                  </a:lnTo>
                  <a:lnTo>
                    <a:pt x="1182" y="472"/>
                  </a:lnTo>
                  <a:lnTo>
                    <a:pt x="1190" y="470"/>
                  </a:lnTo>
                  <a:lnTo>
                    <a:pt x="1206" y="468"/>
                  </a:lnTo>
                  <a:lnTo>
                    <a:pt x="1220" y="470"/>
                  </a:lnTo>
                  <a:lnTo>
                    <a:pt x="1234" y="472"/>
                  </a:lnTo>
                  <a:lnTo>
                    <a:pt x="1246" y="478"/>
                  </a:lnTo>
                  <a:lnTo>
                    <a:pt x="1274" y="490"/>
                  </a:lnTo>
                  <a:lnTo>
                    <a:pt x="1288" y="492"/>
                  </a:lnTo>
                  <a:lnTo>
                    <a:pt x="1304" y="494"/>
                  </a:lnTo>
                  <a:lnTo>
                    <a:pt x="1312" y="494"/>
                  </a:lnTo>
                  <a:lnTo>
                    <a:pt x="1320" y="492"/>
                  </a:lnTo>
                  <a:lnTo>
                    <a:pt x="1332" y="484"/>
                  </a:lnTo>
                  <a:lnTo>
                    <a:pt x="1344" y="476"/>
                  </a:lnTo>
                  <a:lnTo>
                    <a:pt x="1350" y="474"/>
                  </a:lnTo>
                  <a:lnTo>
                    <a:pt x="1358" y="474"/>
                  </a:lnTo>
                  <a:lnTo>
                    <a:pt x="1366" y="474"/>
                  </a:lnTo>
                  <a:lnTo>
                    <a:pt x="1378" y="478"/>
                  </a:lnTo>
                  <a:lnTo>
                    <a:pt x="1402" y="486"/>
                  </a:lnTo>
                  <a:lnTo>
                    <a:pt x="1412" y="486"/>
                  </a:lnTo>
                  <a:lnTo>
                    <a:pt x="1422" y="484"/>
                  </a:lnTo>
                  <a:lnTo>
                    <a:pt x="1424" y="482"/>
                  </a:lnTo>
                  <a:lnTo>
                    <a:pt x="1426" y="478"/>
                  </a:lnTo>
                  <a:lnTo>
                    <a:pt x="1426" y="474"/>
                  </a:lnTo>
                  <a:lnTo>
                    <a:pt x="1426" y="468"/>
                  </a:lnTo>
                  <a:lnTo>
                    <a:pt x="1424" y="456"/>
                  </a:lnTo>
                  <a:lnTo>
                    <a:pt x="1422" y="446"/>
                  </a:lnTo>
                  <a:lnTo>
                    <a:pt x="1416" y="438"/>
                  </a:lnTo>
                  <a:lnTo>
                    <a:pt x="1412" y="434"/>
                  </a:lnTo>
                  <a:lnTo>
                    <a:pt x="1408" y="432"/>
                  </a:lnTo>
                  <a:lnTo>
                    <a:pt x="1410" y="426"/>
                  </a:lnTo>
                  <a:lnTo>
                    <a:pt x="1412" y="422"/>
                  </a:lnTo>
                  <a:lnTo>
                    <a:pt x="1416" y="418"/>
                  </a:lnTo>
                  <a:lnTo>
                    <a:pt x="1422" y="416"/>
                  </a:lnTo>
                  <a:lnTo>
                    <a:pt x="1432" y="414"/>
                  </a:lnTo>
                  <a:lnTo>
                    <a:pt x="1446" y="414"/>
                  </a:lnTo>
                  <a:lnTo>
                    <a:pt x="1468" y="416"/>
                  </a:lnTo>
                  <a:lnTo>
                    <a:pt x="1486" y="422"/>
                  </a:lnTo>
                  <a:lnTo>
                    <a:pt x="1500" y="430"/>
                  </a:lnTo>
                  <a:lnTo>
                    <a:pt x="1512" y="440"/>
                  </a:lnTo>
                  <a:lnTo>
                    <a:pt x="1536" y="462"/>
                  </a:lnTo>
                  <a:lnTo>
                    <a:pt x="1548" y="472"/>
                  </a:lnTo>
                  <a:lnTo>
                    <a:pt x="1560" y="480"/>
                  </a:lnTo>
                  <a:lnTo>
                    <a:pt x="1574" y="486"/>
                  </a:lnTo>
                  <a:lnTo>
                    <a:pt x="1590" y="490"/>
                  </a:lnTo>
                  <a:lnTo>
                    <a:pt x="1604" y="494"/>
                  </a:lnTo>
                  <a:lnTo>
                    <a:pt x="1618" y="500"/>
                  </a:lnTo>
                  <a:lnTo>
                    <a:pt x="1624" y="508"/>
                  </a:lnTo>
                  <a:lnTo>
                    <a:pt x="1630" y="516"/>
                  </a:lnTo>
                  <a:lnTo>
                    <a:pt x="1638" y="522"/>
                  </a:lnTo>
                  <a:lnTo>
                    <a:pt x="1644" y="524"/>
                  </a:lnTo>
                  <a:lnTo>
                    <a:pt x="1650" y="524"/>
                  </a:lnTo>
                  <a:lnTo>
                    <a:pt x="1662" y="522"/>
                  </a:lnTo>
                  <a:lnTo>
                    <a:pt x="1668" y="518"/>
                  </a:lnTo>
                  <a:lnTo>
                    <a:pt x="1676" y="512"/>
                  </a:lnTo>
                  <a:lnTo>
                    <a:pt x="1684" y="506"/>
                  </a:lnTo>
                  <a:lnTo>
                    <a:pt x="1692" y="520"/>
                  </a:lnTo>
                  <a:lnTo>
                    <a:pt x="1696" y="532"/>
                  </a:lnTo>
                  <a:lnTo>
                    <a:pt x="1698" y="546"/>
                  </a:lnTo>
                  <a:lnTo>
                    <a:pt x="1698" y="560"/>
                  </a:lnTo>
                  <a:lnTo>
                    <a:pt x="1698" y="566"/>
                  </a:lnTo>
                  <a:lnTo>
                    <a:pt x="1698" y="576"/>
                  </a:lnTo>
                  <a:lnTo>
                    <a:pt x="1690" y="570"/>
                  </a:lnTo>
                  <a:lnTo>
                    <a:pt x="1678" y="566"/>
                  </a:lnTo>
                  <a:lnTo>
                    <a:pt x="1678" y="582"/>
                  </a:lnTo>
                  <a:lnTo>
                    <a:pt x="1686" y="590"/>
                  </a:lnTo>
                  <a:lnTo>
                    <a:pt x="1692" y="598"/>
                  </a:lnTo>
                  <a:lnTo>
                    <a:pt x="1700" y="622"/>
                  </a:lnTo>
                  <a:lnTo>
                    <a:pt x="1708" y="618"/>
                  </a:lnTo>
                  <a:lnTo>
                    <a:pt x="1718" y="616"/>
                  </a:lnTo>
                  <a:lnTo>
                    <a:pt x="1732" y="618"/>
                  </a:lnTo>
                  <a:lnTo>
                    <a:pt x="1738" y="618"/>
                  </a:lnTo>
                  <a:lnTo>
                    <a:pt x="1744" y="616"/>
                  </a:lnTo>
                  <a:lnTo>
                    <a:pt x="1750" y="614"/>
                  </a:lnTo>
                  <a:lnTo>
                    <a:pt x="1754" y="610"/>
                  </a:lnTo>
                  <a:lnTo>
                    <a:pt x="1760" y="598"/>
                  </a:lnTo>
                  <a:lnTo>
                    <a:pt x="1762" y="586"/>
                  </a:lnTo>
                  <a:lnTo>
                    <a:pt x="1764" y="570"/>
                  </a:lnTo>
                  <a:lnTo>
                    <a:pt x="1764" y="556"/>
                  </a:lnTo>
                  <a:lnTo>
                    <a:pt x="1764" y="530"/>
                  </a:lnTo>
                  <a:lnTo>
                    <a:pt x="1762" y="510"/>
                  </a:lnTo>
                  <a:lnTo>
                    <a:pt x="1756" y="490"/>
                  </a:lnTo>
                  <a:lnTo>
                    <a:pt x="1748" y="468"/>
                  </a:lnTo>
                  <a:lnTo>
                    <a:pt x="1736" y="448"/>
                  </a:lnTo>
                  <a:lnTo>
                    <a:pt x="1722" y="430"/>
                  </a:lnTo>
                  <a:lnTo>
                    <a:pt x="1706" y="414"/>
                  </a:lnTo>
                  <a:lnTo>
                    <a:pt x="1696" y="410"/>
                  </a:lnTo>
                  <a:lnTo>
                    <a:pt x="1688" y="406"/>
                  </a:lnTo>
                  <a:lnTo>
                    <a:pt x="1678" y="402"/>
                  </a:lnTo>
                  <a:lnTo>
                    <a:pt x="1668" y="402"/>
                  </a:lnTo>
                  <a:lnTo>
                    <a:pt x="1664" y="402"/>
                  </a:lnTo>
                  <a:lnTo>
                    <a:pt x="1662" y="402"/>
                  </a:lnTo>
                  <a:lnTo>
                    <a:pt x="1658" y="410"/>
                  </a:lnTo>
                  <a:lnTo>
                    <a:pt x="1648" y="404"/>
                  </a:lnTo>
                  <a:lnTo>
                    <a:pt x="1642" y="396"/>
                  </a:lnTo>
                  <a:lnTo>
                    <a:pt x="1636" y="388"/>
                  </a:lnTo>
                  <a:lnTo>
                    <a:pt x="1628" y="380"/>
                  </a:lnTo>
                  <a:lnTo>
                    <a:pt x="1622" y="384"/>
                  </a:lnTo>
                  <a:lnTo>
                    <a:pt x="1612" y="388"/>
                  </a:lnTo>
                  <a:lnTo>
                    <a:pt x="1602" y="392"/>
                  </a:lnTo>
                  <a:lnTo>
                    <a:pt x="1602" y="380"/>
                  </a:lnTo>
                  <a:lnTo>
                    <a:pt x="1604" y="378"/>
                  </a:lnTo>
                  <a:lnTo>
                    <a:pt x="1606" y="374"/>
                  </a:lnTo>
                  <a:lnTo>
                    <a:pt x="1612" y="368"/>
                  </a:lnTo>
                  <a:lnTo>
                    <a:pt x="1614" y="364"/>
                  </a:lnTo>
                  <a:lnTo>
                    <a:pt x="1616" y="358"/>
                  </a:lnTo>
                  <a:lnTo>
                    <a:pt x="1616" y="346"/>
                  </a:lnTo>
                  <a:lnTo>
                    <a:pt x="1618" y="334"/>
                  </a:lnTo>
                  <a:lnTo>
                    <a:pt x="1618" y="330"/>
                  </a:lnTo>
                  <a:lnTo>
                    <a:pt x="1620" y="324"/>
                  </a:lnTo>
                  <a:lnTo>
                    <a:pt x="1628" y="316"/>
                  </a:lnTo>
                  <a:lnTo>
                    <a:pt x="1636" y="310"/>
                  </a:lnTo>
                  <a:lnTo>
                    <a:pt x="1648" y="306"/>
                  </a:lnTo>
                  <a:lnTo>
                    <a:pt x="1660" y="304"/>
                  </a:lnTo>
                  <a:lnTo>
                    <a:pt x="1686" y="306"/>
                  </a:lnTo>
                  <a:lnTo>
                    <a:pt x="1710" y="306"/>
                  </a:lnTo>
                  <a:lnTo>
                    <a:pt x="1728" y="308"/>
                  </a:lnTo>
                  <a:lnTo>
                    <a:pt x="1744" y="312"/>
                  </a:lnTo>
                  <a:lnTo>
                    <a:pt x="1756" y="316"/>
                  </a:lnTo>
                  <a:lnTo>
                    <a:pt x="1770" y="318"/>
                  </a:lnTo>
                  <a:lnTo>
                    <a:pt x="1778" y="316"/>
                  </a:lnTo>
                  <a:lnTo>
                    <a:pt x="1784" y="314"/>
                  </a:lnTo>
                  <a:lnTo>
                    <a:pt x="1790" y="310"/>
                  </a:lnTo>
                  <a:lnTo>
                    <a:pt x="1794" y="306"/>
                  </a:lnTo>
                  <a:lnTo>
                    <a:pt x="1788" y="304"/>
                  </a:lnTo>
                  <a:lnTo>
                    <a:pt x="1782" y="298"/>
                  </a:lnTo>
                  <a:lnTo>
                    <a:pt x="1778" y="290"/>
                  </a:lnTo>
                  <a:lnTo>
                    <a:pt x="1776" y="280"/>
                  </a:lnTo>
                  <a:lnTo>
                    <a:pt x="1776" y="272"/>
                  </a:lnTo>
                  <a:lnTo>
                    <a:pt x="1778" y="270"/>
                  </a:lnTo>
                  <a:lnTo>
                    <a:pt x="1780" y="266"/>
                  </a:lnTo>
                  <a:lnTo>
                    <a:pt x="1784" y="264"/>
                  </a:lnTo>
                  <a:lnTo>
                    <a:pt x="1790" y="264"/>
                  </a:lnTo>
                  <a:lnTo>
                    <a:pt x="1806" y="264"/>
                  </a:lnTo>
                  <a:lnTo>
                    <a:pt x="1820" y="268"/>
                  </a:lnTo>
                  <a:lnTo>
                    <a:pt x="1830" y="274"/>
                  </a:lnTo>
                  <a:lnTo>
                    <a:pt x="1840" y="280"/>
                  </a:lnTo>
                  <a:lnTo>
                    <a:pt x="1850" y="282"/>
                  </a:lnTo>
                  <a:lnTo>
                    <a:pt x="1850" y="274"/>
                  </a:lnTo>
                  <a:lnTo>
                    <a:pt x="1850" y="268"/>
                  </a:lnTo>
                  <a:lnTo>
                    <a:pt x="1852" y="260"/>
                  </a:lnTo>
                  <a:lnTo>
                    <a:pt x="1850" y="246"/>
                  </a:lnTo>
                  <a:lnTo>
                    <a:pt x="1866" y="246"/>
                  </a:lnTo>
                  <a:lnTo>
                    <a:pt x="1868" y="256"/>
                  </a:lnTo>
                  <a:lnTo>
                    <a:pt x="1872" y="264"/>
                  </a:lnTo>
                  <a:lnTo>
                    <a:pt x="1878" y="272"/>
                  </a:lnTo>
                  <a:lnTo>
                    <a:pt x="1884" y="278"/>
                  </a:lnTo>
                  <a:lnTo>
                    <a:pt x="1876" y="288"/>
                  </a:lnTo>
                  <a:lnTo>
                    <a:pt x="1868" y="304"/>
                  </a:lnTo>
                  <a:lnTo>
                    <a:pt x="1862" y="320"/>
                  </a:lnTo>
                  <a:lnTo>
                    <a:pt x="1860" y="336"/>
                  </a:lnTo>
                  <a:lnTo>
                    <a:pt x="1860" y="344"/>
                  </a:lnTo>
                  <a:lnTo>
                    <a:pt x="1864" y="354"/>
                  </a:lnTo>
                  <a:lnTo>
                    <a:pt x="1868" y="362"/>
                  </a:lnTo>
                  <a:lnTo>
                    <a:pt x="1874" y="370"/>
                  </a:lnTo>
                  <a:lnTo>
                    <a:pt x="1890" y="388"/>
                  </a:lnTo>
                  <a:lnTo>
                    <a:pt x="1908" y="404"/>
                  </a:lnTo>
                  <a:lnTo>
                    <a:pt x="1948" y="434"/>
                  </a:lnTo>
                  <a:lnTo>
                    <a:pt x="1964" y="450"/>
                  </a:lnTo>
                  <a:lnTo>
                    <a:pt x="1976" y="464"/>
                  </a:lnTo>
                  <a:lnTo>
                    <a:pt x="1982" y="454"/>
                  </a:lnTo>
                  <a:lnTo>
                    <a:pt x="1984" y="446"/>
                  </a:lnTo>
                  <a:lnTo>
                    <a:pt x="1982" y="440"/>
                  </a:lnTo>
                  <a:lnTo>
                    <a:pt x="1976" y="432"/>
                  </a:lnTo>
                  <a:lnTo>
                    <a:pt x="1974" y="428"/>
                  </a:lnTo>
                  <a:lnTo>
                    <a:pt x="1976" y="426"/>
                  </a:lnTo>
                  <a:lnTo>
                    <a:pt x="1980" y="422"/>
                  </a:lnTo>
                  <a:lnTo>
                    <a:pt x="1986" y="418"/>
                  </a:lnTo>
                  <a:lnTo>
                    <a:pt x="1978" y="412"/>
                  </a:lnTo>
                  <a:lnTo>
                    <a:pt x="1974" y="408"/>
                  </a:lnTo>
                  <a:lnTo>
                    <a:pt x="1974" y="402"/>
                  </a:lnTo>
                  <a:lnTo>
                    <a:pt x="1974" y="398"/>
                  </a:lnTo>
                  <a:lnTo>
                    <a:pt x="1976" y="394"/>
                  </a:lnTo>
                  <a:lnTo>
                    <a:pt x="1986" y="392"/>
                  </a:lnTo>
                  <a:lnTo>
                    <a:pt x="1986" y="390"/>
                  </a:lnTo>
                  <a:lnTo>
                    <a:pt x="1988" y="388"/>
                  </a:lnTo>
                  <a:lnTo>
                    <a:pt x="1988" y="384"/>
                  </a:lnTo>
                  <a:lnTo>
                    <a:pt x="1986" y="382"/>
                  </a:lnTo>
                  <a:lnTo>
                    <a:pt x="1982" y="378"/>
                  </a:lnTo>
                  <a:lnTo>
                    <a:pt x="1974" y="378"/>
                  </a:lnTo>
                  <a:lnTo>
                    <a:pt x="1962" y="378"/>
                  </a:lnTo>
                  <a:lnTo>
                    <a:pt x="1976" y="362"/>
                  </a:lnTo>
                  <a:lnTo>
                    <a:pt x="1962" y="350"/>
                  </a:lnTo>
                  <a:lnTo>
                    <a:pt x="1940" y="338"/>
                  </a:lnTo>
                  <a:lnTo>
                    <a:pt x="1930" y="330"/>
                  </a:lnTo>
                  <a:lnTo>
                    <a:pt x="1922" y="324"/>
                  </a:lnTo>
                  <a:lnTo>
                    <a:pt x="1916" y="316"/>
                  </a:lnTo>
                  <a:lnTo>
                    <a:pt x="1914" y="310"/>
                  </a:lnTo>
                  <a:lnTo>
                    <a:pt x="1916" y="302"/>
                  </a:lnTo>
                  <a:lnTo>
                    <a:pt x="1918" y="294"/>
                  </a:lnTo>
                  <a:lnTo>
                    <a:pt x="1924" y="288"/>
                  </a:lnTo>
                  <a:lnTo>
                    <a:pt x="1928" y="286"/>
                  </a:lnTo>
                  <a:lnTo>
                    <a:pt x="1962" y="286"/>
                  </a:lnTo>
                  <a:lnTo>
                    <a:pt x="1974" y="284"/>
                  </a:lnTo>
                  <a:lnTo>
                    <a:pt x="1986" y="280"/>
                  </a:lnTo>
                  <a:lnTo>
                    <a:pt x="1996" y="276"/>
                  </a:lnTo>
                  <a:lnTo>
                    <a:pt x="2006" y="270"/>
                  </a:lnTo>
                  <a:lnTo>
                    <a:pt x="2028" y="256"/>
                  </a:lnTo>
                  <a:lnTo>
                    <a:pt x="2038" y="250"/>
                  </a:lnTo>
                  <a:lnTo>
                    <a:pt x="2052" y="244"/>
                  </a:lnTo>
                  <a:lnTo>
                    <a:pt x="2046" y="234"/>
                  </a:lnTo>
                  <a:lnTo>
                    <a:pt x="2040" y="228"/>
                  </a:lnTo>
                  <a:lnTo>
                    <a:pt x="2032" y="224"/>
                  </a:lnTo>
                  <a:lnTo>
                    <a:pt x="2022" y="222"/>
                  </a:lnTo>
                  <a:lnTo>
                    <a:pt x="2002" y="220"/>
                  </a:lnTo>
                  <a:lnTo>
                    <a:pt x="1992" y="218"/>
                  </a:lnTo>
                  <a:lnTo>
                    <a:pt x="1982" y="212"/>
                  </a:lnTo>
                  <a:lnTo>
                    <a:pt x="1996" y="208"/>
                  </a:lnTo>
                  <a:lnTo>
                    <a:pt x="2006" y="202"/>
                  </a:lnTo>
                  <a:lnTo>
                    <a:pt x="2000" y="196"/>
                  </a:lnTo>
                  <a:lnTo>
                    <a:pt x="1994" y="190"/>
                  </a:lnTo>
                  <a:lnTo>
                    <a:pt x="2006" y="188"/>
                  </a:lnTo>
                  <a:lnTo>
                    <a:pt x="2020" y="192"/>
                  </a:lnTo>
                  <a:lnTo>
                    <a:pt x="2052" y="200"/>
                  </a:lnTo>
                  <a:lnTo>
                    <a:pt x="2082" y="208"/>
                  </a:lnTo>
                  <a:lnTo>
                    <a:pt x="2094" y="212"/>
                  </a:lnTo>
                  <a:lnTo>
                    <a:pt x="2106" y="212"/>
                  </a:lnTo>
                  <a:lnTo>
                    <a:pt x="2110" y="212"/>
                  </a:lnTo>
                  <a:lnTo>
                    <a:pt x="2114" y="210"/>
                  </a:lnTo>
                  <a:lnTo>
                    <a:pt x="2114" y="208"/>
                  </a:lnTo>
                  <a:lnTo>
                    <a:pt x="2114" y="204"/>
                  </a:lnTo>
                  <a:lnTo>
                    <a:pt x="2112" y="200"/>
                  </a:lnTo>
                  <a:lnTo>
                    <a:pt x="2106" y="194"/>
                  </a:lnTo>
                  <a:lnTo>
                    <a:pt x="2104" y="190"/>
                  </a:lnTo>
                  <a:lnTo>
                    <a:pt x="2100" y="186"/>
                  </a:lnTo>
                  <a:lnTo>
                    <a:pt x="2084" y="178"/>
                  </a:lnTo>
                  <a:lnTo>
                    <a:pt x="2066" y="174"/>
                  </a:lnTo>
                  <a:lnTo>
                    <a:pt x="2046" y="172"/>
                  </a:lnTo>
                  <a:lnTo>
                    <a:pt x="2036" y="172"/>
                  </a:lnTo>
                  <a:lnTo>
                    <a:pt x="2032" y="172"/>
                  </a:lnTo>
                  <a:lnTo>
                    <a:pt x="2028" y="174"/>
                  </a:lnTo>
                  <a:lnTo>
                    <a:pt x="2006" y="162"/>
                  </a:lnTo>
                  <a:lnTo>
                    <a:pt x="1980" y="152"/>
                  </a:lnTo>
                  <a:lnTo>
                    <a:pt x="1952" y="142"/>
                  </a:lnTo>
                  <a:lnTo>
                    <a:pt x="1920" y="134"/>
                  </a:lnTo>
                  <a:lnTo>
                    <a:pt x="1890" y="130"/>
                  </a:lnTo>
                  <a:lnTo>
                    <a:pt x="1858" y="126"/>
                  </a:lnTo>
                  <a:lnTo>
                    <a:pt x="1826" y="122"/>
                  </a:lnTo>
                  <a:lnTo>
                    <a:pt x="1798" y="122"/>
                  </a:lnTo>
                  <a:lnTo>
                    <a:pt x="1790" y="120"/>
                  </a:lnTo>
                  <a:lnTo>
                    <a:pt x="1778" y="118"/>
                  </a:lnTo>
                  <a:lnTo>
                    <a:pt x="1774" y="118"/>
                  </a:lnTo>
                  <a:lnTo>
                    <a:pt x="1772" y="122"/>
                  </a:lnTo>
                  <a:lnTo>
                    <a:pt x="1774" y="128"/>
                  </a:lnTo>
                  <a:lnTo>
                    <a:pt x="1782" y="138"/>
                  </a:lnTo>
                  <a:lnTo>
                    <a:pt x="1766" y="138"/>
                  </a:lnTo>
                  <a:lnTo>
                    <a:pt x="1756" y="132"/>
                  </a:lnTo>
                  <a:lnTo>
                    <a:pt x="1742" y="128"/>
                  </a:lnTo>
                  <a:lnTo>
                    <a:pt x="1728" y="126"/>
                  </a:lnTo>
                  <a:lnTo>
                    <a:pt x="1712" y="126"/>
                  </a:lnTo>
                  <a:lnTo>
                    <a:pt x="1678" y="128"/>
                  </a:lnTo>
                  <a:lnTo>
                    <a:pt x="1662" y="128"/>
                  </a:lnTo>
                  <a:lnTo>
                    <a:pt x="1648" y="126"/>
                  </a:lnTo>
                  <a:lnTo>
                    <a:pt x="1638" y="124"/>
                  </a:lnTo>
                  <a:lnTo>
                    <a:pt x="1632" y="120"/>
                  </a:lnTo>
                  <a:lnTo>
                    <a:pt x="1626" y="114"/>
                  </a:lnTo>
                  <a:lnTo>
                    <a:pt x="1620" y="108"/>
                  </a:lnTo>
                  <a:lnTo>
                    <a:pt x="1610" y="104"/>
                  </a:lnTo>
                  <a:lnTo>
                    <a:pt x="1590" y="102"/>
                  </a:lnTo>
                  <a:lnTo>
                    <a:pt x="1562" y="102"/>
                  </a:lnTo>
                  <a:lnTo>
                    <a:pt x="1522" y="106"/>
                  </a:lnTo>
                  <a:lnTo>
                    <a:pt x="1510" y="106"/>
                  </a:lnTo>
                  <a:lnTo>
                    <a:pt x="1498" y="102"/>
                  </a:lnTo>
                  <a:lnTo>
                    <a:pt x="1490" y="96"/>
                  </a:lnTo>
                  <a:lnTo>
                    <a:pt x="1480" y="90"/>
                  </a:lnTo>
                  <a:lnTo>
                    <a:pt x="1464" y="76"/>
                  </a:lnTo>
                  <a:lnTo>
                    <a:pt x="1454" y="72"/>
                  </a:lnTo>
                  <a:lnTo>
                    <a:pt x="1444" y="70"/>
                  </a:lnTo>
                  <a:lnTo>
                    <a:pt x="1438" y="72"/>
                  </a:lnTo>
                  <a:lnTo>
                    <a:pt x="1434" y="74"/>
                  </a:lnTo>
                  <a:lnTo>
                    <a:pt x="1432" y="82"/>
                  </a:lnTo>
                  <a:lnTo>
                    <a:pt x="1426" y="82"/>
                  </a:lnTo>
                  <a:lnTo>
                    <a:pt x="1410" y="84"/>
                  </a:lnTo>
                  <a:lnTo>
                    <a:pt x="1400" y="82"/>
                  </a:lnTo>
                  <a:lnTo>
                    <a:pt x="1388" y="80"/>
                  </a:lnTo>
                  <a:lnTo>
                    <a:pt x="1374" y="76"/>
                  </a:lnTo>
                  <a:lnTo>
                    <a:pt x="1360" y="70"/>
                  </a:lnTo>
                  <a:lnTo>
                    <a:pt x="1354" y="68"/>
                  </a:lnTo>
                  <a:lnTo>
                    <a:pt x="1348" y="68"/>
                  </a:lnTo>
                  <a:lnTo>
                    <a:pt x="1342" y="72"/>
                  </a:lnTo>
                  <a:lnTo>
                    <a:pt x="1338" y="78"/>
                  </a:lnTo>
                  <a:lnTo>
                    <a:pt x="1332" y="88"/>
                  </a:lnTo>
                  <a:lnTo>
                    <a:pt x="1328" y="94"/>
                  </a:lnTo>
                  <a:lnTo>
                    <a:pt x="1324" y="96"/>
                  </a:lnTo>
                  <a:lnTo>
                    <a:pt x="1314" y="100"/>
                  </a:lnTo>
                  <a:lnTo>
                    <a:pt x="1302" y="102"/>
                  </a:lnTo>
                  <a:lnTo>
                    <a:pt x="1278" y="104"/>
                  </a:lnTo>
                  <a:lnTo>
                    <a:pt x="1234" y="102"/>
                  </a:lnTo>
                  <a:lnTo>
                    <a:pt x="1220" y="100"/>
                  </a:lnTo>
                  <a:lnTo>
                    <a:pt x="1208" y="96"/>
                  </a:lnTo>
                  <a:lnTo>
                    <a:pt x="1196" y="90"/>
                  </a:lnTo>
                  <a:lnTo>
                    <a:pt x="1186" y="84"/>
                  </a:lnTo>
                  <a:lnTo>
                    <a:pt x="1174" y="76"/>
                  </a:lnTo>
                  <a:lnTo>
                    <a:pt x="1162" y="70"/>
                  </a:lnTo>
                  <a:lnTo>
                    <a:pt x="1146" y="66"/>
                  </a:lnTo>
                  <a:lnTo>
                    <a:pt x="1126" y="64"/>
                  </a:lnTo>
                  <a:lnTo>
                    <a:pt x="1114" y="62"/>
                  </a:lnTo>
                  <a:lnTo>
                    <a:pt x="1094" y="60"/>
                  </a:lnTo>
                  <a:lnTo>
                    <a:pt x="1052" y="58"/>
                  </a:lnTo>
                  <a:lnTo>
                    <a:pt x="992" y="60"/>
                  </a:lnTo>
                  <a:lnTo>
                    <a:pt x="964" y="58"/>
                  </a:lnTo>
                  <a:lnTo>
                    <a:pt x="932" y="56"/>
                  </a:lnTo>
                  <a:lnTo>
                    <a:pt x="946" y="48"/>
                  </a:lnTo>
                  <a:lnTo>
                    <a:pt x="952" y="42"/>
                  </a:lnTo>
                  <a:lnTo>
                    <a:pt x="956" y="36"/>
                  </a:lnTo>
                  <a:lnTo>
                    <a:pt x="940" y="28"/>
                  </a:lnTo>
                  <a:lnTo>
                    <a:pt x="916" y="20"/>
                  </a:lnTo>
                  <a:lnTo>
                    <a:pt x="890" y="12"/>
                  </a:lnTo>
                  <a:lnTo>
                    <a:pt x="860" y="4"/>
                  </a:lnTo>
                  <a:lnTo>
                    <a:pt x="832" y="2"/>
                  </a:lnTo>
                  <a:lnTo>
                    <a:pt x="820" y="0"/>
                  </a:lnTo>
                  <a:lnTo>
                    <a:pt x="808" y="2"/>
                  </a:lnTo>
                  <a:lnTo>
                    <a:pt x="798" y="4"/>
                  </a:lnTo>
                  <a:lnTo>
                    <a:pt x="790" y="8"/>
                  </a:lnTo>
                  <a:lnTo>
                    <a:pt x="786" y="14"/>
                  </a:lnTo>
                  <a:lnTo>
                    <a:pt x="782" y="22"/>
                  </a:lnTo>
                  <a:lnTo>
                    <a:pt x="764" y="20"/>
                  </a:lnTo>
                  <a:lnTo>
                    <a:pt x="744" y="18"/>
                  </a:lnTo>
                  <a:lnTo>
                    <a:pt x="718" y="20"/>
                  </a:lnTo>
                  <a:lnTo>
                    <a:pt x="690" y="26"/>
                  </a:lnTo>
                  <a:lnTo>
                    <a:pt x="676" y="30"/>
                  </a:lnTo>
                  <a:lnTo>
                    <a:pt x="664" y="34"/>
                  </a:lnTo>
                  <a:lnTo>
                    <a:pt x="654" y="40"/>
                  </a:lnTo>
                  <a:lnTo>
                    <a:pt x="648" y="48"/>
                  </a:lnTo>
                  <a:lnTo>
                    <a:pt x="654" y="48"/>
                  </a:lnTo>
                  <a:lnTo>
                    <a:pt x="664" y="54"/>
                  </a:lnTo>
                  <a:lnTo>
                    <a:pt x="652" y="56"/>
                  </a:lnTo>
                  <a:lnTo>
                    <a:pt x="640" y="58"/>
                  </a:lnTo>
                  <a:lnTo>
                    <a:pt x="622" y="58"/>
                  </a:lnTo>
                  <a:lnTo>
                    <a:pt x="606" y="60"/>
                  </a:lnTo>
                  <a:lnTo>
                    <a:pt x="618" y="78"/>
                  </a:lnTo>
                  <a:lnTo>
                    <a:pt x="604" y="78"/>
                  </a:lnTo>
                  <a:lnTo>
                    <a:pt x="594" y="80"/>
                  </a:lnTo>
                  <a:lnTo>
                    <a:pt x="590" y="84"/>
                  </a:lnTo>
                  <a:lnTo>
                    <a:pt x="588" y="88"/>
                  </a:lnTo>
                  <a:lnTo>
                    <a:pt x="586" y="92"/>
                  </a:lnTo>
                  <a:lnTo>
                    <a:pt x="588" y="96"/>
                  </a:lnTo>
                  <a:lnTo>
                    <a:pt x="590" y="102"/>
                  </a:lnTo>
                  <a:lnTo>
                    <a:pt x="582" y="100"/>
                  </a:lnTo>
                  <a:lnTo>
                    <a:pt x="576" y="96"/>
                  </a:lnTo>
                  <a:lnTo>
                    <a:pt x="564" y="88"/>
                  </a:lnTo>
                  <a:lnTo>
                    <a:pt x="554" y="78"/>
                  </a:lnTo>
                  <a:lnTo>
                    <a:pt x="548" y="76"/>
                  </a:lnTo>
                  <a:lnTo>
                    <a:pt x="540" y="72"/>
                  </a:lnTo>
                  <a:lnTo>
                    <a:pt x="540" y="76"/>
                  </a:lnTo>
                  <a:lnTo>
                    <a:pt x="538" y="84"/>
                  </a:lnTo>
                  <a:lnTo>
                    <a:pt x="540" y="90"/>
                  </a:lnTo>
                  <a:lnTo>
                    <a:pt x="544" y="96"/>
                  </a:lnTo>
                  <a:lnTo>
                    <a:pt x="552" y="102"/>
                  </a:lnTo>
                  <a:lnTo>
                    <a:pt x="562" y="108"/>
                  </a:lnTo>
                  <a:lnTo>
                    <a:pt x="562" y="132"/>
                  </a:lnTo>
                  <a:lnTo>
                    <a:pt x="550" y="124"/>
                  </a:lnTo>
                  <a:lnTo>
                    <a:pt x="542" y="116"/>
                  </a:lnTo>
                  <a:lnTo>
                    <a:pt x="530" y="94"/>
                  </a:lnTo>
                  <a:lnTo>
                    <a:pt x="522" y="86"/>
                  </a:lnTo>
                  <a:lnTo>
                    <a:pt x="514" y="78"/>
                  </a:lnTo>
                  <a:lnTo>
                    <a:pt x="500" y="72"/>
                  </a:lnTo>
                  <a:lnTo>
                    <a:pt x="484" y="70"/>
                  </a:lnTo>
                  <a:lnTo>
                    <a:pt x="476" y="72"/>
                  </a:lnTo>
                  <a:lnTo>
                    <a:pt x="470" y="76"/>
                  </a:lnTo>
                  <a:lnTo>
                    <a:pt x="466" y="84"/>
                  </a:lnTo>
                  <a:lnTo>
                    <a:pt x="466" y="94"/>
                  </a:lnTo>
                  <a:lnTo>
                    <a:pt x="466" y="100"/>
                  </a:lnTo>
                  <a:lnTo>
                    <a:pt x="470" y="108"/>
                  </a:lnTo>
                  <a:lnTo>
                    <a:pt x="474" y="116"/>
                  </a:lnTo>
                  <a:lnTo>
                    <a:pt x="480" y="122"/>
                  </a:lnTo>
                  <a:lnTo>
                    <a:pt x="488" y="128"/>
                  </a:lnTo>
                  <a:lnTo>
                    <a:pt x="496" y="134"/>
                  </a:lnTo>
                  <a:lnTo>
                    <a:pt x="504" y="136"/>
                  </a:lnTo>
                  <a:lnTo>
                    <a:pt x="514" y="138"/>
                  </a:lnTo>
                  <a:lnTo>
                    <a:pt x="504" y="144"/>
                  </a:lnTo>
                  <a:lnTo>
                    <a:pt x="494" y="144"/>
                  </a:lnTo>
                  <a:lnTo>
                    <a:pt x="484" y="142"/>
                  </a:lnTo>
                  <a:lnTo>
                    <a:pt x="474" y="140"/>
                  </a:lnTo>
                  <a:lnTo>
                    <a:pt x="452" y="130"/>
                  </a:lnTo>
                  <a:lnTo>
                    <a:pt x="442" y="126"/>
                  </a:lnTo>
                  <a:lnTo>
                    <a:pt x="430" y="124"/>
                  </a:lnTo>
                  <a:lnTo>
                    <a:pt x="394" y="124"/>
                  </a:lnTo>
                  <a:lnTo>
                    <a:pt x="396" y="128"/>
                  </a:lnTo>
                  <a:lnTo>
                    <a:pt x="398" y="138"/>
                  </a:lnTo>
                  <a:lnTo>
                    <a:pt x="398" y="142"/>
                  </a:lnTo>
                  <a:lnTo>
                    <a:pt x="396" y="142"/>
                  </a:lnTo>
                  <a:lnTo>
                    <a:pt x="390" y="140"/>
                  </a:lnTo>
                  <a:lnTo>
                    <a:pt x="382" y="132"/>
                  </a:lnTo>
                  <a:lnTo>
                    <a:pt x="376" y="130"/>
                  </a:lnTo>
                  <a:lnTo>
                    <a:pt x="372" y="130"/>
                  </a:lnTo>
                  <a:lnTo>
                    <a:pt x="366" y="132"/>
                  </a:lnTo>
                  <a:lnTo>
                    <a:pt x="360" y="136"/>
                  </a:lnTo>
                  <a:lnTo>
                    <a:pt x="346" y="144"/>
                  </a:lnTo>
                  <a:lnTo>
                    <a:pt x="338" y="146"/>
                  </a:lnTo>
                  <a:lnTo>
                    <a:pt x="330" y="148"/>
                  </a:lnTo>
                  <a:lnTo>
                    <a:pt x="326" y="146"/>
                  </a:lnTo>
                  <a:lnTo>
                    <a:pt x="324" y="142"/>
                  </a:lnTo>
                  <a:lnTo>
                    <a:pt x="320" y="140"/>
                  </a:lnTo>
                  <a:lnTo>
                    <a:pt x="312" y="138"/>
                  </a:lnTo>
                  <a:lnTo>
                    <a:pt x="302" y="140"/>
                  </a:lnTo>
                  <a:lnTo>
                    <a:pt x="290" y="142"/>
                  </a:lnTo>
                  <a:lnTo>
                    <a:pt x="280" y="146"/>
                  </a:lnTo>
                  <a:lnTo>
                    <a:pt x="270" y="152"/>
                  </a:lnTo>
                  <a:lnTo>
                    <a:pt x="254" y="162"/>
                  </a:lnTo>
                  <a:lnTo>
                    <a:pt x="240" y="174"/>
                  </a:lnTo>
                  <a:lnTo>
                    <a:pt x="234" y="168"/>
                  </a:lnTo>
                  <a:lnTo>
                    <a:pt x="232" y="162"/>
                  </a:lnTo>
                  <a:lnTo>
                    <a:pt x="230" y="154"/>
                  </a:lnTo>
                  <a:lnTo>
                    <a:pt x="230" y="144"/>
                  </a:lnTo>
                  <a:lnTo>
                    <a:pt x="206" y="144"/>
                  </a:lnTo>
                  <a:lnTo>
                    <a:pt x="208" y="154"/>
                  </a:lnTo>
                  <a:lnTo>
                    <a:pt x="210" y="160"/>
                  </a:lnTo>
                  <a:lnTo>
                    <a:pt x="212" y="168"/>
                  </a:lnTo>
                  <a:lnTo>
                    <a:pt x="214" y="178"/>
                  </a:lnTo>
                  <a:lnTo>
                    <a:pt x="204" y="178"/>
                  </a:lnTo>
                  <a:lnTo>
                    <a:pt x="194" y="180"/>
                  </a:lnTo>
                  <a:lnTo>
                    <a:pt x="186" y="184"/>
                  </a:lnTo>
                  <a:lnTo>
                    <a:pt x="180" y="188"/>
                  </a:lnTo>
                  <a:lnTo>
                    <a:pt x="170" y="198"/>
                  </a:lnTo>
                  <a:lnTo>
                    <a:pt x="160" y="210"/>
                  </a:lnTo>
                  <a:lnTo>
                    <a:pt x="142" y="204"/>
                  </a:lnTo>
                  <a:lnTo>
                    <a:pt x="128" y="202"/>
                  </a:lnTo>
                  <a:lnTo>
                    <a:pt x="136" y="212"/>
                  </a:lnTo>
                  <a:lnTo>
                    <a:pt x="140" y="220"/>
                  </a:lnTo>
                  <a:lnTo>
                    <a:pt x="142" y="224"/>
                  </a:lnTo>
                  <a:lnTo>
                    <a:pt x="128" y="224"/>
                  </a:lnTo>
                  <a:lnTo>
                    <a:pt x="118" y="222"/>
                  </a:lnTo>
                  <a:lnTo>
                    <a:pt x="110" y="216"/>
                  </a:lnTo>
                  <a:lnTo>
                    <a:pt x="102" y="210"/>
                  </a:lnTo>
                  <a:lnTo>
                    <a:pt x="92" y="192"/>
                  </a:lnTo>
                  <a:lnTo>
                    <a:pt x="82" y="178"/>
                  </a:lnTo>
                  <a:lnTo>
                    <a:pt x="92" y="178"/>
                  </a:lnTo>
                  <a:lnTo>
                    <a:pt x="104" y="182"/>
                  </a:lnTo>
                  <a:lnTo>
                    <a:pt x="118" y="184"/>
                  </a:lnTo>
                  <a:lnTo>
                    <a:pt x="134" y="186"/>
                  </a:lnTo>
                  <a:lnTo>
                    <a:pt x="144" y="184"/>
                  </a:lnTo>
                  <a:lnTo>
                    <a:pt x="154" y="182"/>
                  </a:lnTo>
                  <a:lnTo>
                    <a:pt x="170" y="174"/>
                  </a:lnTo>
                  <a:lnTo>
                    <a:pt x="168" y="168"/>
                  </a:lnTo>
                  <a:lnTo>
                    <a:pt x="162" y="162"/>
                  </a:lnTo>
                  <a:lnTo>
                    <a:pt x="156" y="156"/>
                  </a:lnTo>
                  <a:lnTo>
                    <a:pt x="150" y="152"/>
                  </a:lnTo>
                  <a:lnTo>
                    <a:pt x="130" y="146"/>
                  </a:lnTo>
                  <a:lnTo>
                    <a:pt x="108" y="140"/>
                  </a:lnTo>
                  <a:lnTo>
                    <a:pt x="60" y="132"/>
                  </a:lnTo>
                  <a:lnTo>
                    <a:pt x="40" y="126"/>
                  </a:lnTo>
                  <a:lnTo>
                    <a:pt x="32" y="122"/>
                  </a:lnTo>
                  <a:lnTo>
                    <a:pt x="26" y="118"/>
                  </a:lnTo>
                  <a:lnTo>
                    <a:pt x="26" y="130"/>
                  </a:lnTo>
                  <a:lnTo>
                    <a:pt x="8" y="134"/>
                  </a:lnTo>
                  <a:lnTo>
                    <a:pt x="2" y="138"/>
                  </a:lnTo>
                  <a:lnTo>
                    <a:pt x="2" y="142"/>
                  </a:lnTo>
                  <a:lnTo>
                    <a:pt x="0" y="146"/>
                  </a:lnTo>
                  <a:lnTo>
                    <a:pt x="2" y="150"/>
                  </a:lnTo>
                  <a:lnTo>
                    <a:pt x="4" y="152"/>
                  </a:lnTo>
                  <a:lnTo>
                    <a:pt x="12" y="154"/>
                  </a:lnTo>
                  <a:lnTo>
                    <a:pt x="20" y="156"/>
                  </a:lnTo>
                  <a:lnTo>
                    <a:pt x="22" y="158"/>
                  </a:lnTo>
                  <a:lnTo>
                    <a:pt x="22" y="160"/>
                  </a:lnTo>
                  <a:lnTo>
                    <a:pt x="22" y="164"/>
                  </a:lnTo>
                  <a:lnTo>
                    <a:pt x="20" y="168"/>
                  </a:lnTo>
                  <a:lnTo>
                    <a:pt x="16" y="170"/>
                  </a:lnTo>
                  <a:lnTo>
                    <a:pt x="16" y="174"/>
                  </a:lnTo>
                  <a:lnTo>
                    <a:pt x="16" y="176"/>
                  </a:lnTo>
                  <a:lnTo>
                    <a:pt x="18" y="178"/>
                  </a:lnTo>
                  <a:lnTo>
                    <a:pt x="20" y="176"/>
                  </a:lnTo>
                  <a:lnTo>
                    <a:pt x="26" y="174"/>
                  </a:lnTo>
                  <a:lnTo>
                    <a:pt x="26" y="186"/>
                  </a:lnTo>
                  <a:lnTo>
                    <a:pt x="30" y="198"/>
                  </a:lnTo>
                  <a:lnTo>
                    <a:pt x="34" y="206"/>
                  </a:lnTo>
                  <a:lnTo>
                    <a:pt x="36" y="210"/>
                  </a:lnTo>
                  <a:lnTo>
                    <a:pt x="40" y="212"/>
                  </a:lnTo>
                  <a:lnTo>
                    <a:pt x="40" y="216"/>
                  </a:lnTo>
                  <a:lnTo>
                    <a:pt x="42" y="222"/>
                  </a:lnTo>
                  <a:lnTo>
                    <a:pt x="44" y="226"/>
                  </a:lnTo>
                  <a:lnTo>
                    <a:pt x="44" y="232"/>
                  </a:lnTo>
                  <a:lnTo>
                    <a:pt x="54" y="238"/>
                  </a:lnTo>
                  <a:lnTo>
                    <a:pt x="62" y="244"/>
                  </a:lnTo>
                  <a:lnTo>
                    <a:pt x="62" y="256"/>
                  </a:lnTo>
                  <a:lnTo>
                    <a:pt x="50" y="258"/>
                  </a:lnTo>
                  <a:lnTo>
                    <a:pt x="42" y="264"/>
                  </a:lnTo>
                  <a:lnTo>
                    <a:pt x="30" y="278"/>
                  </a:lnTo>
                  <a:lnTo>
                    <a:pt x="36" y="284"/>
                  </a:lnTo>
                  <a:lnTo>
                    <a:pt x="40" y="286"/>
                  </a:lnTo>
                  <a:lnTo>
                    <a:pt x="44" y="288"/>
                  </a:lnTo>
                  <a:lnTo>
                    <a:pt x="36" y="296"/>
                  </a:lnTo>
                  <a:lnTo>
                    <a:pt x="30" y="302"/>
                  </a:lnTo>
                  <a:lnTo>
                    <a:pt x="24" y="304"/>
                  </a:lnTo>
                  <a:lnTo>
                    <a:pt x="22" y="314"/>
                  </a:lnTo>
                  <a:lnTo>
                    <a:pt x="16" y="316"/>
                  </a:lnTo>
                  <a:lnTo>
                    <a:pt x="18" y="322"/>
                  </a:lnTo>
                  <a:lnTo>
                    <a:pt x="22" y="332"/>
                  </a:lnTo>
                  <a:lnTo>
                    <a:pt x="28" y="342"/>
                  </a:lnTo>
                  <a:lnTo>
                    <a:pt x="32" y="352"/>
                  </a:lnTo>
                  <a:lnTo>
                    <a:pt x="34" y="362"/>
                  </a:lnTo>
                  <a:lnTo>
                    <a:pt x="34" y="364"/>
                  </a:lnTo>
                  <a:lnTo>
                    <a:pt x="36" y="364"/>
                  </a:lnTo>
                  <a:lnTo>
                    <a:pt x="38" y="364"/>
                  </a:lnTo>
                  <a:lnTo>
                    <a:pt x="46" y="362"/>
                  </a:lnTo>
                  <a:lnTo>
                    <a:pt x="54" y="358"/>
                  </a:lnTo>
                  <a:lnTo>
                    <a:pt x="64" y="362"/>
                  </a:lnTo>
                  <a:lnTo>
                    <a:pt x="74" y="362"/>
                  </a:lnTo>
                  <a:lnTo>
                    <a:pt x="86" y="362"/>
                  </a:lnTo>
                  <a:lnTo>
                    <a:pt x="96" y="374"/>
                  </a:lnTo>
                  <a:lnTo>
                    <a:pt x="96" y="384"/>
                  </a:lnTo>
                  <a:lnTo>
                    <a:pt x="102" y="388"/>
                  </a:lnTo>
                  <a:lnTo>
                    <a:pt x="108" y="398"/>
                  </a:lnTo>
                  <a:lnTo>
                    <a:pt x="112" y="402"/>
                  </a:lnTo>
                  <a:lnTo>
                    <a:pt x="116" y="402"/>
                  </a:lnTo>
                  <a:lnTo>
                    <a:pt x="122" y="404"/>
                  </a:lnTo>
                  <a:lnTo>
                    <a:pt x="122" y="402"/>
                  </a:lnTo>
                  <a:lnTo>
                    <a:pt x="124" y="412"/>
                  </a:lnTo>
                  <a:lnTo>
                    <a:pt x="118" y="414"/>
                  </a:lnTo>
                  <a:lnTo>
                    <a:pt x="104" y="416"/>
                  </a:lnTo>
                  <a:lnTo>
                    <a:pt x="110" y="432"/>
                  </a:lnTo>
                  <a:lnTo>
                    <a:pt x="122" y="434"/>
                  </a:lnTo>
                  <a:lnTo>
                    <a:pt x="142" y="428"/>
                  </a:lnTo>
                  <a:lnTo>
                    <a:pt x="154" y="436"/>
                  </a:lnTo>
                  <a:lnTo>
                    <a:pt x="154" y="444"/>
                  </a:lnTo>
                  <a:lnTo>
                    <a:pt x="154" y="452"/>
                  </a:lnTo>
                  <a:lnTo>
                    <a:pt x="172" y="452"/>
                  </a:lnTo>
                  <a:lnTo>
                    <a:pt x="176" y="466"/>
                  </a:lnTo>
                  <a:lnTo>
                    <a:pt x="188" y="468"/>
                  </a:lnTo>
                  <a:lnTo>
                    <a:pt x="192" y="472"/>
                  </a:lnTo>
                  <a:lnTo>
                    <a:pt x="208" y="468"/>
                  </a:lnTo>
                  <a:lnTo>
                    <a:pt x="212" y="476"/>
                  </a:lnTo>
                  <a:lnTo>
                    <a:pt x="222" y="478"/>
                  </a:lnTo>
                  <a:lnTo>
                    <a:pt x="230" y="480"/>
                  </a:lnTo>
                  <a:lnTo>
                    <a:pt x="240" y="482"/>
                  </a:lnTo>
                  <a:lnTo>
                    <a:pt x="246" y="484"/>
                  </a:lnTo>
                  <a:lnTo>
                    <a:pt x="252" y="486"/>
                  </a:lnTo>
                  <a:lnTo>
                    <a:pt x="254" y="488"/>
                  </a:lnTo>
                  <a:lnTo>
                    <a:pt x="254" y="490"/>
                  </a:lnTo>
                  <a:lnTo>
                    <a:pt x="252" y="492"/>
                  </a:lnTo>
                  <a:lnTo>
                    <a:pt x="248" y="498"/>
                  </a:lnTo>
                  <a:lnTo>
                    <a:pt x="252" y="506"/>
                  </a:lnTo>
                  <a:lnTo>
                    <a:pt x="254" y="514"/>
                  </a:lnTo>
                  <a:lnTo>
                    <a:pt x="254" y="518"/>
                  </a:lnTo>
                  <a:lnTo>
                    <a:pt x="236" y="518"/>
                  </a:lnTo>
                  <a:lnTo>
                    <a:pt x="228" y="526"/>
                  </a:lnTo>
                  <a:lnTo>
                    <a:pt x="228" y="534"/>
                  </a:lnTo>
                  <a:lnTo>
                    <a:pt x="242" y="536"/>
                  </a:lnTo>
                  <a:lnTo>
                    <a:pt x="232" y="542"/>
                  </a:lnTo>
                  <a:lnTo>
                    <a:pt x="222" y="546"/>
                  </a:lnTo>
                  <a:lnTo>
                    <a:pt x="230" y="556"/>
                  </a:lnTo>
                  <a:lnTo>
                    <a:pt x="222" y="558"/>
                  </a:lnTo>
                  <a:lnTo>
                    <a:pt x="222" y="570"/>
                  </a:lnTo>
                  <a:lnTo>
                    <a:pt x="208" y="572"/>
                  </a:lnTo>
                  <a:lnTo>
                    <a:pt x="212" y="576"/>
                  </a:lnTo>
                  <a:lnTo>
                    <a:pt x="216" y="580"/>
                  </a:lnTo>
                  <a:lnTo>
                    <a:pt x="222" y="584"/>
                  </a:lnTo>
                  <a:lnTo>
                    <a:pt x="234" y="586"/>
                  </a:lnTo>
                  <a:lnTo>
                    <a:pt x="258" y="604"/>
                  </a:lnTo>
                  <a:lnTo>
                    <a:pt x="268" y="604"/>
                  </a:lnTo>
                  <a:lnTo>
                    <a:pt x="280" y="604"/>
                  </a:lnTo>
                  <a:lnTo>
                    <a:pt x="292" y="608"/>
                  </a:lnTo>
                  <a:lnTo>
                    <a:pt x="306" y="610"/>
                  </a:lnTo>
                  <a:lnTo>
                    <a:pt x="316" y="612"/>
                  </a:lnTo>
                  <a:lnTo>
                    <a:pt x="328" y="620"/>
                  </a:lnTo>
                  <a:lnTo>
                    <a:pt x="342" y="620"/>
                  </a:lnTo>
                  <a:lnTo>
                    <a:pt x="360" y="626"/>
                  </a:lnTo>
                  <a:lnTo>
                    <a:pt x="364" y="634"/>
                  </a:lnTo>
                  <a:lnTo>
                    <a:pt x="374" y="636"/>
                  </a:lnTo>
                  <a:lnTo>
                    <a:pt x="380" y="640"/>
                  </a:lnTo>
                  <a:lnTo>
                    <a:pt x="382" y="640"/>
                  </a:lnTo>
                  <a:lnTo>
                    <a:pt x="388" y="644"/>
                  </a:lnTo>
                  <a:lnTo>
                    <a:pt x="388" y="648"/>
                  </a:lnTo>
                  <a:lnTo>
                    <a:pt x="390" y="650"/>
                  </a:lnTo>
                  <a:lnTo>
                    <a:pt x="398" y="650"/>
                  </a:lnTo>
                  <a:lnTo>
                    <a:pt x="404" y="644"/>
                  </a:lnTo>
                  <a:lnTo>
                    <a:pt x="408" y="642"/>
                  </a:lnTo>
                  <a:lnTo>
                    <a:pt x="396" y="622"/>
                  </a:lnTo>
                  <a:lnTo>
                    <a:pt x="390" y="612"/>
                  </a:lnTo>
                  <a:lnTo>
                    <a:pt x="384" y="600"/>
                  </a:lnTo>
                  <a:lnTo>
                    <a:pt x="376" y="592"/>
                  </a:lnTo>
                  <a:lnTo>
                    <a:pt x="370" y="590"/>
                  </a:lnTo>
                  <a:lnTo>
                    <a:pt x="370" y="582"/>
                  </a:lnTo>
                  <a:lnTo>
                    <a:pt x="376" y="566"/>
                  </a:lnTo>
                  <a:lnTo>
                    <a:pt x="378" y="564"/>
                  </a:lnTo>
                  <a:lnTo>
                    <a:pt x="380" y="564"/>
                  </a:lnTo>
                  <a:lnTo>
                    <a:pt x="386" y="562"/>
                  </a:lnTo>
                  <a:lnTo>
                    <a:pt x="394" y="556"/>
                  </a:lnTo>
                  <a:lnTo>
                    <a:pt x="402" y="548"/>
                  </a:lnTo>
                  <a:lnTo>
                    <a:pt x="398" y="542"/>
                  </a:lnTo>
                  <a:lnTo>
                    <a:pt x="392" y="534"/>
                  </a:lnTo>
                  <a:lnTo>
                    <a:pt x="384" y="520"/>
                  </a:lnTo>
                  <a:lnTo>
                    <a:pt x="368" y="520"/>
                  </a:lnTo>
                  <a:lnTo>
                    <a:pt x="368" y="510"/>
                  </a:lnTo>
                  <a:lnTo>
                    <a:pt x="362" y="512"/>
                  </a:lnTo>
                  <a:lnTo>
                    <a:pt x="358" y="512"/>
                  </a:lnTo>
                  <a:lnTo>
                    <a:pt x="358" y="510"/>
                  </a:lnTo>
                  <a:lnTo>
                    <a:pt x="358" y="508"/>
                  </a:lnTo>
                  <a:lnTo>
                    <a:pt x="358" y="496"/>
                  </a:lnTo>
                  <a:lnTo>
                    <a:pt x="358" y="494"/>
                  </a:lnTo>
                  <a:lnTo>
                    <a:pt x="358" y="478"/>
                  </a:lnTo>
                  <a:lnTo>
                    <a:pt x="368" y="468"/>
                  </a:lnTo>
                  <a:lnTo>
                    <a:pt x="376" y="480"/>
                  </a:lnTo>
                  <a:lnTo>
                    <a:pt x="386" y="476"/>
                  </a:lnTo>
                  <a:lnTo>
                    <a:pt x="384" y="462"/>
                  </a:lnTo>
                  <a:lnTo>
                    <a:pt x="408" y="442"/>
                  </a:lnTo>
                  <a:lnTo>
                    <a:pt x="432" y="446"/>
                  </a:lnTo>
                  <a:lnTo>
                    <a:pt x="450" y="452"/>
                  </a:lnTo>
                  <a:lnTo>
                    <a:pt x="466" y="464"/>
                  </a:lnTo>
                  <a:lnTo>
                    <a:pt x="476" y="462"/>
                  </a:lnTo>
                  <a:lnTo>
                    <a:pt x="488" y="466"/>
                  </a:lnTo>
                  <a:lnTo>
                    <a:pt x="494" y="458"/>
                  </a:lnTo>
                  <a:lnTo>
                    <a:pt x="528" y="458"/>
                  </a:lnTo>
                  <a:lnTo>
                    <a:pt x="540" y="466"/>
                  </a:lnTo>
                  <a:lnTo>
                    <a:pt x="574" y="464"/>
                  </a:lnTo>
                  <a:lnTo>
                    <a:pt x="574" y="452"/>
                  </a:lnTo>
                  <a:lnTo>
                    <a:pt x="550" y="442"/>
                  </a:lnTo>
                  <a:lnTo>
                    <a:pt x="556" y="434"/>
                  </a:lnTo>
                  <a:lnTo>
                    <a:pt x="556" y="422"/>
                  </a:lnTo>
                  <a:lnTo>
                    <a:pt x="572" y="420"/>
                  </a:lnTo>
                  <a:lnTo>
                    <a:pt x="558" y="414"/>
                  </a:lnTo>
                  <a:lnTo>
                    <a:pt x="552" y="400"/>
                  </a:lnTo>
                  <a:lnTo>
                    <a:pt x="574" y="400"/>
                  </a:lnTo>
                  <a:lnTo>
                    <a:pt x="648" y="386"/>
                  </a:lnTo>
                  <a:lnTo>
                    <a:pt x="658" y="374"/>
                  </a:lnTo>
                  <a:lnTo>
                    <a:pt x="688" y="378"/>
                  </a:lnTo>
                  <a:lnTo>
                    <a:pt x="700" y="398"/>
                  </a:lnTo>
                  <a:lnTo>
                    <a:pt x="736" y="402"/>
                  </a:lnTo>
                  <a:lnTo>
                    <a:pt x="736" y="410"/>
                  </a:lnTo>
                  <a:lnTo>
                    <a:pt x="754" y="410"/>
                  </a:lnTo>
                  <a:lnTo>
                    <a:pt x="772" y="394"/>
                  </a:lnTo>
                  <a:lnTo>
                    <a:pt x="782" y="394"/>
                  </a:lnTo>
                  <a:lnTo>
                    <a:pt x="782" y="402"/>
                  </a:lnTo>
                  <a:lnTo>
                    <a:pt x="800" y="412"/>
                  </a:lnTo>
                  <a:lnTo>
                    <a:pt x="856" y="462"/>
                  </a:lnTo>
                  <a:lnTo>
                    <a:pt x="864" y="464"/>
                  </a:lnTo>
                  <a:lnTo>
                    <a:pt x="864" y="454"/>
                  </a:lnTo>
                  <a:lnTo>
                    <a:pt x="876" y="456"/>
                  </a:lnTo>
                  <a:lnTo>
                    <a:pt x="878" y="464"/>
                  </a:lnTo>
                  <a:lnTo>
                    <a:pt x="898" y="468"/>
                  </a:lnTo>
                  <a:lnTo>
                    <a:pt x="906" y="458"/>
                  </a:lnTo>
                  <a:lnTo>
                    <a:pt x="948" y="486"/>
                  </a:lnTo>
                  <a:lnTo>
                    <a:pt x="970" y="490"/>
                  </a:lnTo>
                  <a:close/>
                </a:path>
              </a:pathLst>
            </a:custGeom>
            <a:solidFill>
              <a:srgbClr val="C0C0C0"/>
            </a:solidFill>
            <a:ln w="12700">
              <a:solidFill>
                <a:schemeClr val="bg1"/>
              </a:solidFill>
              <a:round/>
              <a:headEnd/>
              <a:tailEnd/>
            </a:ln>
          </p:spPr>
          <p:txBody>
            <a:bodyPr/>
            <a:lstStyle/>
            <a:p>
              <a:endParaRPr lang="en-GB"/>
            </a:p>
          </p:txBody>
        </p:sp>
        <p:sp>
          <p:nvSpPr>
            <p:cNvPr id="55700" name="Freeform 117"/>
            <p:cNvSpPr>
              <a:spLocks/>
            </p:cNvSpPr>
            <p:nvPr/>
          </p:nvSpPr>
          <p:spPr bwMode="auto">
            <a:xfrm>
              <a:off x="3150" y="975"/>
              <a:ext cx="156" cy="100"/>
            </a:xfrm>
            <a:custGeom>
              <a:avLst/>
              <a:gdLst>
                <a:gd name="T0" fmla="*/ 2147482296 w 156"/>
                <a:gd name="T1" fmla="*/ 2147482481 h 100"/>
                <a:gd name="T2" fmla="*/ 2147482296 w 156"/>
                <a:gd name="T3" fmla="*/ 2147482481 h 100"/>
                <a:gd name="T4" fmla="*/ 2147482296 w 156"/>
                <a:gd name="T5" fmla="*/ 2147482481 h 100"/>
                <a:gd name="T6" fmla="*/ 2147482296 w 156"/>
                <a:gd name="T7" fmla="*/ 2147482481 h 100"/>
                <a:gd name="T8" fmla="*/ 2147482296 w 156"/>
                <a:gd name="T9" fmla="*/ 2147482481 h 100"/>
                <a:gd name="T10" fmla="*/ 2147482296 w 156"/>
                <a:gd name="T11" fmla="*/ 2147482481 h 100"/>
                <a:gd name="T12" fmla="*/ 2147482296 w 156"/>
                <a:gd name="T13" fmla="*/ 2147482481 h 100"/>
                <a:gd name="T14" fmla="*/ 0 w 156"/>
                <a:gd name="T15" fmla="*/ 2147482481 h 100"/>
                <a:gd name="T16" fmla="*/ 0 w 156"/>
                <a:gd name="T17" fmla="*/ 2147482481 h 100"/>
                <a:gd name="T18" fmla="*/ 2147482296 w 156"/>
                <a:gd name="T19" fmla="*/ 2147482481 h 100"/>
                <a:gd name="T20" fmla="*/ 2147482296 w 156"/>
                <a:gd name="T21" fmla="*/ 2147482481 h 100"/>
                <a:gd name="T22" fmla="*/ 2147482296 w 156"/>
                <a:gd name="T23" fmla="*/ 2147482481 h 100"/>
                <a:gd name="T24" fmla="*/ 2147482296 w 156"/>
                <a:gd name="T25" fmla="*/ 2147482481 h 100"/>
                <a:gd name="T26" fmla="*/ 2147482296 w 156"/>
                <a:gd name="T27" fmla="*/ 2147482481 h 100"/>
                <a:gd name="T28" fmla="*/ 2147482296 w 156"/>
                <a:gd name="T29" fmla="*/ 2147482481 h 100"/>
                <a:gd name="T30" fmla="*/ 2147482296 w 156"/>
                <a:gd name="T31" fmla="*/ 2147482481 h 100"/>
                <a:gd name="T32" fmla="*/ 2147482296 w 156"/>
                <a:gd name="T33" fmla="*/ 2147482481 h 100"/>
                <a:gd name="T34" fmla="*/ 2147482296 w 156"/>
                <a:gd name="T35" fmla="*/ 2147482481 h 100"/>
                <a:gd name="T36" fmla="*/ 2147482296 w 156"/>
                <a:gd name="T37" fmla="*/ 2147482481 h 100"/>
                <a:gd name="T38" fmla="*/ 2147482296 w 156"/>
                <a:gd name="T39" fmla="*/ 2147482481 h 100"/>
                <a:gd name="T40" fmla="*/ 2147482296 w 156"/>
                <a:gd name="T41" fmla="*/ 2147482481 h 100"/>
                <a:gd name="T42" fmla="*/ 2147482296 w 156"/>
                <a:gd name="T43" fmla="*/ 2147482481 h 100"/>
                <a:gd name="T44" fmla="*/ 2147482296 w 156"/>
                <a:gd name="T45" fmla="*/ 2147482481 h 100"/>
                <a:gd name="T46" fmla="*/ 2147482296 w 156"/>
                <a:gd name="T47" fmla="*/ 0 h 100"/>
                <a:gd name="T48" fmla="*/ 2147482296 w 156"/>
                <a:gd name="T49" fmla="*/ 0 h 100"/>
                <a:gd name="T50" fmla="*/ 2147482296 w 156"/>
                <a:gd name="T51" fmla="*/ 0 h 100"/>
                <a:gd name="T52" fmla="*/ 2147482296 w 156"/>
                <a:gd name="T53" fmla="*/ 2147482481 h 100"/>
                <a:gd name="T54" fmla="*/ 2147482296 w 156"/>
                <a:gd name="T55" fmla="*/ 2147482481 h 100"/>
                <a:gd name="T56" fmla="*/ 2147482296 w 156"/>
                <a:gd name="T57" fmla="*/ 2147482481 h 100"/>
                <a:gd name="T58" fmla="*/ 2147482296 w 156"/>
                <a:gd name="T59" fmla="*/ 2147482481 h 100"/>
                <a:gd name="T60" fmla="*/ 2147482296 w 156"/>
                <a:gd name="T61" fmla="*/ 2147482481 h 100"/>
                <a:gd name="T62" fmla="*/ 2147482296 w 156"/>
                <a:gd name="T63" fmla="*/ 2147482481 h 100"/>
                <a:gd name="T64" fmla="*/ 2147482296 w 156"/>
                <a:gd name="T65" fmla="*/ 2147482481 h 100"/>
                <a:gd name="T66" fmla="*/ 2147482296 w 156"/>
                <a:gd name="T67" fmla="*/ 2147482481 h 100"/>
                <a:gd name="T68" fmla="*/ 2147482296 w 156"/>
                <a:gd name="T69" fmla="*/ 2147482481 h 100"/>
                <a:gd name="T70" fmla="*/ 2147482296 w 156"/>
                <a:gd name="T71" fmla="*/ 2147482481 h 100"/>
                <a:gd name="T72" fmla="*/ 2147482296 w 156"/>
                <a:gd name="T73" fmla="*/ 2147482481 h 100"/>
                <a:gd name="T74" fmla="*/ 2147482296 w 156"/>
                <a:gd name="T75" fmla="*/ 2147482481 h 100"/>
                <a:gd name="T76" fmla="*/ 2147482296 w 156"/>
                <a:gd name="T77" fmla="*/ 2147482481 h 100"/>
                <a:gd name="T78" fmla="*/ 2147482296 w 156"/>
                <a:gd name="T79" fmla="*/ 2147482481 h 100"/>
                <a:gd name="T80" fmla="*/ 2147482296 w 156"/>
                <a:gd name="T81" fmla="*/ 2147482481 h 100"/>
                <a:gd name="T82" fmla="*/ 2147482296 w 156"/>
                <a:gd name="T83" fmla="*/ 2147482481 h 100"/>
                <a:gd name="T84" fmla="*/ 2147482296 w 156"/>
                <a:gd name="T85" fmla="*/ 2147482481 h 100"/>
                <a:gd name="T86" fmla="*/ 2147482296 w 156"/>
                <a:gd name="T87" fmla="*/ 2147482481 h 100"/>
                <a:gd name="T88" fmla="*/ 2147482296 w 156"/>
                <a:gd name="T89" fmla="*/ 2147482481 h 100"/>
                <a:gd name="T90" fmla="*/ 2147482296 w 156"/>
                <a:gd name="T91" fmla="*/ 2147482481 h 100"/>
                <a:gd name="T92" fmla="*/ 2147482296 w 156"/>
                <a:gd name="T93" fmla="*/ 2147482481 h 100"/>
                <a:gd name="T94" fmla="*/ 2147482296 w 156"/>
                <a:gd name="T95" fmla="*/ 2147482481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6"/>
                <a:gd name="T145" fmla="*/ 0 h 100"/>
                <a:gd name="T146" fmla="*/ 156 w 156"/>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6" h="100">
                  <a:moveTo>
                    <a:pt x="40" y="100"/>
                  </a:moveTo>
                  <a:lnTo>
                    <a:pt x="36" y="98"/>
                  </a:lnTo>
                  <a:lnTo>
                    <a:pt x="32" y="92"/>
                  </a:lnTo>
                  <a:lnTo>
                    <a:pt x="24" y="82"/>
                  </a:lnTo>
                  <a:lnTo>
                    <a:pt x="16" y="82"/>
                  </a:lnTo>
                  <a:lnTo>
                    <a:pt x="8" y="82"/>
                  </a:lnTo>
                  <a:lnTo>
                    <a:pt x="4" y="80"/>
                  </a:lnTo>
                  <a:lnTo>
                    <a:pt x="0" y="78"/>
                  </a:lnTo>
                  <a:lnTo>
                    <a:pt x="0" y="74"/>
                  </a:lnTo>
                  <a:lnTo>
                    <a:pt x="4" y="72"/>
                  </a:lnTo>
                  <a:lnTo>
                    <a:pt x="6" y="70"/>
                  </a:lnTo>
                  <a:lnTo>
                    <a:pt x="10" y="64"/>
                  </a:lnTo>
                  <a:lnTo>
                    <a:pt x="12" y="58"/>
                  </a:lnTo>
                  <a:lnTo>
                    <a:pt x="16" y="58"/>
                  </a:lnTo>
                  <a:lnTo>
                    <a:pt x="22" y="56"/>
                  </a:lnTo>
                  <a:lnTo>
                    <a:pt x="24" y="44"/>
                  </a:lnTo>
                  <a:lnTo>
                    <a:pt x="26" y="36"/>
                  </a:lnTo>
                  <a:lnTo>
                    <a:pt x="32" y="30"/>
                  </a:lnTo>
                  <a:lnTo>
                    <a:pt x="38" y="24"/>
                  </a:lnTo>
                  <a:lnTo>
                    <a:pt x="54" y="18"/>
                  </a:lnTo>
                  <a:lnTo>
                    <a:pt x="72" y="10"/>
                  </a:lnTo>
                  <a:lnTo>
                    <a:pt x="106" y="10"/>
                  </a:lnTo>
                  <a:lnTo>
                    <a:pt x="122" y="2"/>
                  </a:lnTo>
                  <a:lnTo>
                    <a:pt x="130" y="0"/>
                  </a:lnTo>
                  <a:lnTo>
                    <a:pt x="140" y="0"/>
                  </a:lnTo>
                  <a:lnTo>
                    <a:pt x="150" y="0"/>
                  </a:lnTo>
                  <a:lnTo>
                    <a:pt x="156" y="2"/>
                  </a:lnTo>
                  <a:lnTo>
                    <a:pt x="156" y="6"/>
                  </a:lnTo>
                  <a:lnTo>
                    <a:pt x="154" y="10"/>
                  </a:lnTo>
                  <a:lnTo>
                    <a:pt x="148" y="12"/>
                  </a:lnTo>
                  <a:lnTo>
                    <a:pt x="132" y="16"/>
                  </a:lnTo>
                  <a:lnTo>
                    <a:pt x="92" y="28"/>
                  </a:lnTo>
                  <a:lnTo>
                    <a:pt x="74" y="34"/>
                  </a:lnTo>
                  <a:lnTo>
                    <a:pt x="58" y="42"/>
                  </a:lnTo>
                  <a:lnTo>
                    <a:pt x="54" y="48"/>
                  </a:lnTo>
                  <a:lnTo>
                    <a:pt x="48" y="54"/>
                  </a:lnTo>
                  <a:lnTo>
                    <a:pt x="44" y="60"/>
                  </a:lnTo>
                  <a:lnTo>
                    <a:pt x="42" y="66"/>
                  </a:lnTo>
                  <a:lnTo>
                    <a:pt x="44" y="74"/>
                  </a:lnTo>
                  <a:lnTo>
                    <a:pt x="48" y="80"/>
                  </a:lnTo>
                  <a:lnTo>
                    <a:pt x="52" y="84"/>
                  </a:lnTo>
                  <a:lnTo>
                    <a:pt x="58" y="86"/>
                  </a:lnTo>
                  <a:lnTo>
                    <a:pt x="72" y="92"/>
                  </a:lnTo>
                  <a:lnTo>
                    <a:pt x="78" y="94"/>
                  </a:lnTo>
                  <a:lnTo>
                    <a:pt x="82" y="98"/>
                  </a:lnTo>
                  <a:lnTo>
                    <a:pt x="72" y="98"/>
                  </a:lnTo>
                  <a:lnTo>
                    <a:pt x="62" y="98"/>
                  </a:lnTo>
                  <a:lnTo>
                    <a:pt x="40" y="100"/>
                  </a:lnTo>
                  <a:close/>
                </a:path>
              </a:pathLst>
            </a:custGeom>
            <a:solidFill>
              <a:srgbClr val="C0C0C0"/>
            </a:solidFill>
            <a:ln w="12700">
              <a:solidFill>
                <a:schemeClr val="bg1"/>
              </a:solidFill>
              <a:round/>
              <a:headEnd/>
              <a:tailEnd/>
            </a:ln>
          </p:spPr>
          <p:txBody>
            <a:bodyPr/>
            <a:lstStyle/>
            <a:p>
              <a:endParaRPr lang="en-GB"/>
            </a:p>
          </p:txBody>
        </p:sp>
        <p:sp>
          <p:nvSpPr>
            <p:cNvPr id="55701" name="Freeform 118"/>
            <p:cNvSpPr>
              <a:spLocks/>
            </p:cNvSpPr>
            <p:nvPr/>
          </p:nvSpPr>
          <p:spPr bwMode="auto">
            <a:xfrm>
              <a:off x="3506" y="919"/>
              <a:ext cx="112" cy="32"/>
            </a:xfrm>
            <a:custGeom>
              <a:avLst/>
              <a:gdLst>
                <a:gd name="T0" fmla="*/ 2147482551 w 112"/>
                <a:gd name="T1" fmla="*/ 2147482112 h 32"/>
                <a:gd name="T2" fmla="*/ 2147482551 w 112"/>
                <a:gd name="T3" fmla="*/ 2147482112 h 32"/>
                <a:gd name="T4" fmla="*/ 2147482551 w 112"/>
                <a:gd name="T5" fmla="*/ 2147482112 h 32"/>
                <a:gd name="T6" fmla="*/ 2147482551 w 112"/>
                <a:gd name="T7" fmla="*/ 2147482112 h 32"/>
                <a:gd name="T8" fmla="*/ 2147482551 w 112"/>
                <a:gd name="T9" fmla="*/ 2147482112 h 32"/>
                <a:gd name="T10" fmla="*/ 2147482551 w 112"/>
                <a:gd name="T11" fmla="*/ 2147482112 h 32"/>
                <a:gd name="T12" fmla="*/ 2147482551 w 112"/>
                <a:gd name="T13" fmla="*/ 2147482112 h 32"/>
                <a:gd name="T14" fmla="*/ 2147482551 w 112"/>
                <a:gd name="T15" fmla="*/ 2147482112 h 32"/>
                <a:gd name="T16" fmla="*/ 2147482551 w 112"/>
                <a:gd name="T17" fmla="*/ 2147482112 h 32"/>
                <a:gd name="T18" fmla="*/ 2147482551 w 112"/>
                <a:gd name="T19" fmla="*/ 2147482112 h 32"/>
                <a:gd name="T20" fmla="*/ 2147482551 w 112"/>
                <a:gd name="T21" fmla="*/ 2147482112 h 32"/>
                <a:gd name="T22" fmla="*/ 2147482551 w 112"/>
                <a:gd name="T23" fmla="*/ 2147482112 h 32"/>
                <a:gd name="T24" fmla="*/ 2147482551 w 112"/>
                <a:gd name="T25" fmla="*/ 2147482112 h 32"/>
                <a:gd name="T26" fmla="*/ 2147482551 w 112"/>
                <a:gd name="T27" fmla="*/ 2147482112 h 32"/>
                <a:gd name="T28" fmla="*/ 2147482551 w 112"/>
                <a:gd name="T29" fmla="*/ 2147482112 h 32"/>
                <a:gd name="T30" fmla="*/ 2147482551 w 112"/>
                <a:gd name="T31" fmla="*/ 2147482112 h 32"/>
                <a:gd name="T32" fmla="*/ 2147482551 w 112"/>
                <a:gd name="T33" fmla="*/ 2147482112 h 32"/>
                <a:gd name="T34" fmla="*/ 0 w 112"/>
                <a:gd name="T35" fmla="*/ 2147482112 h 32"/>
                <a:gd name="T36" fmla="*/ 2147482551 w 112"/>
                <a:gd name="T37" fmla="*/ 2147482112 h 32"/>
                <a:gd name="T38" fmla="*/ 2147482551 w 112"/>
                <a:gd name="T39" fmla="*/ 2147482112 h 32"/>
                <a:gd name="T40" fmla="*/ 2147482551 w 112"/>
                <a:gd name="T41" fmla="*/ 0 h 32"/>
                <a:gd name="T42" fmla="*/ 2147482551 w 112"/>
                <a:gd name="T43" fmla="*/ 0 h 32"/>
                <a:gd name="T44" fmla="*/ 2147482551 w 112"/>
                <a:gd name="T45" fmla="*/ 0 h 32"/>
                <a:gd name="T46" fmla="*/ 2147482551 w 112"/>
                <a:gd name="T47" fmla="*/ 2147482112 h 32"/>
                <a:gd name="T48" fmla="*/ 2147482551 w 112"/>
                <a:gd name="T49" fmla="*/ 2147482112 h 32"/>
                <a:gd name="T50" fmla="*/ 2147482551 w 112"/>
                <a:gd name="T51" fmla="*/ 2147482112 h 32"/>
                <a:gd name="T52" fmla="*/ 2147482551 w 112"/>
                <a:gd name="T53" fmla="*/ 2147482112 h 32"/>
                <a:gd name="T54" fmla="*/ 2147482551 w 112"/>
                <a:gd name="T55" fmla="*/ 2147482112 h 32"/>
                <a:gd name="T56" fmla="*/ 2147482551 w 112"/>
                <a:gd name="T57" fmla="*/ 2147482112 h 32"/>
                <a:gd name="T58" fmla="*/ 2147482551 w 112"/>
                <a:gd name="T59" fmla="*/ 2147482112 h 32"/>
                <a:gd name="T60" fmla="*/ 2147482551 w 112"/>
                <a:gd name="T61" fmla="*/ 2147482112 h 32"/>
                <a:gd name="T62" fmla="*/ 2147482551 w 112"/>
                <a:gd name="T63" fmla="*/ 2147482112 h 32"/>
                <a:gd name="T64" fmla="*/ 2147482551 w 112"/>
                <a:gd name="T65" fmla="*/ 2147482112 h 32"/>
                <a:gd name="T66" fmla="*/ 2147482551 w 112"/>
                <a:gd name="T67" fmla="*/ 2147482112 h 32"/>
                <a:gd name="T68" fmla="*/ 2147482551 w 112"/>
                <a:gd name="T69" fmla="*/ 2147482112 h 32"/>
                <a:gd name="T70" fmla="*/ 2147482551 w 112"/>
                <a:gd name="T71" fmla="*/ 2147482112 h 32"/>
                <a:gd name="T72" fmla="*/ 2147482551 w 112"/>
                <a:gd name="T73" fmla="*/ 2147482112 h 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32"/>
                <a:gd name="T113" fmla="*/ 112 w 112"/>
                <a:gd name="T114" fmla="*/ 32 h 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32">
                  <a:moveTo>
                    <a:pt x="112" y="28"/>
                  </a:moveTo>
                  <a:lnTo>
                    <a:pt x="104" y="30"/>
                  </a:lnTo>
                  <a:lnTo>
                    <a:pt x="98" y="30"/>
                  </a:lnTo>
                  <a:lnTo>
                    <a:pt x="88" y="28"/>
                  </a:lnTo>
                  <a:lnTo>
                    <a:pt x="86" y="30"/>
                  </a:lnTo>
                  <a:lnTo>
                    <a:pt x="84" y="32"/>
                  </a:lnTo>
                  <a:lnTo>
                    <a:pt x="82" y="32"/>
                  </a:lnTo>
                  <a:lnTo>
                    <a:pt x="68" y="30"/>
                  </a:lnTo>
                  <a:lnTo>
                    <a:pt x="52" y="26"/>
                  </a:lnTo>
                  <a:lnTo>
                    <a:pt x="46" y="24"/>
                  </a:lnTo>
                  <a:lnTo>
                    <a:pt x="40" y="20"/>
                  </a:lnTo>
                  <a:lnTo>
                    <a:pt x="38" y="16"/>
                  </a:lnTo>
                  <a:lnTo>
                    <a:pt x="38" y="10"/>
                  </a:lnTo>
                  <a:lnTo>
                    <a:pt x="20" y="10"/>
                  </a:lnTo>
                  <a:lnTo>
                    <a:pt x="10" y="10"/>
                  </a:lnTo>
                  <a:lnTo>
                    <a:pt x="4" y="8"/>
                  </a:lnTo>
                  <a:lnTo>
                    <a:pt x="2" y="6"/>
                  </a:lnTo>
                  <a:lnTo>
                    <a:pt x="0" y="4"/>
                  </a:lnTo>
                  <a:lnTo>
                    <a:pt x="2" y="2"/>
                  </a:lnTo>
                  <a:lnTo>
                    <a:pt x="4" y="2"/>
                  </a:lnTo>
                  <a:lnTo>
                    <a:pt x="12" y="0"/>
                  </a:lnTo>
                  <a:lnTo>
                    <a:pt x="26" y="0"/>
                  </a:lnTo>
                  <a:lnTo>
                    <a:pt x="36" y="0"/>
                  </a:lnTo>
                  <a:lnTo>
                    <a:pt x="46" y="2"/>
                  </a:lnTo>
                  <a:lnTo>
                    <a:pt x="54" y="4"/>
                  </a:lnTo>
                  <a:lnTo>
                    <a:pt x="58" y="8"/>
                  </a:lnTo>
                  <a:lnTo>
                    <a:pt x="58" y="10"/>
                  </a:lnTo>
                  <a:lnTo>
                    <a:pt x="50" y="10"/>
                  </a:lnTo>
                  <a:lnTo>
                    <a:pt x="64" y="12"/>
                  </a:lnTo>
                  <a:lnTo>
                    <a:pt x="70" y="14"/>
                  </a:lnTo>
                  <a:lnTo>
                    <a:pt x="74" y="16"/>
                  </a:lnTo>
                  <a:lnTo>
                    <a:pt x="78" y="14"/>
                  </a:lnTo>
                  <a:lnTo>
                    <a:pt x="82" y="12"/>
                  </a:lnTo>
                  <a:lnTo>
                    <a:pt x="92" y="14"/>
                  </a:lnTo>
                  <a:lnTo>
                    <a:pt x="98" y="18"/>
                  </a:lnTo>
                  <a:lnTo>
                    <a:pt x="108" y="28"/>
                  </a:lnTo>
                  <a:lnTo>
                    <a:pt x="112" y="28"/>
                  </a:lnTo>
                  <a:close/>
                </a:path>
              </a:pathLst>
            </a:custGeom>
            <a:solidFill>
              <a:srgbClr val="C0C0C0"/>
            </a:solidFill>
            <a:ln w="12700">
              <a:solidFill>
                <a:schemeClr val="bg1"/>
              </a:solidFill>
              <a:round/>
              <a:headEnd/>
              <a:tailEnd/>
            </a:ln>
          </p:spPr>
          <p:txBody>
            <a:bodyPr/>
            <a:lstStyle/>
            <a:p>
              <a:endParaRPr lang="en-GB"/>
            </a:p>
          </p:txBody>
        </p:sp>
        <p:sp>
          <p:nvSpPr>
            <p:cNvPr id="55702" name="Freeform 119"/>
            <p:cNvSpPr>
              <a:spLocks/>
            </p:cNvSpPr>
            <p:nvPr/>
          </p:nvSpPr>
          <p:spPr bwMode="auto">
            <a:xfrm>
              <a:off x="3630" y="941"/>
              <a:ext cx="56" cy="24"/>
            </a:xfrm>
            <a:custGeom>
              <a:avLst/>
              <a:gdLst>
                <a:gd name="T0" fmla="*/ 2147482551 w 56"/>
                <a:gd name="T1" fmla="*/ 2147482453 h 24"/>
                <a:gd name="T2" fmla="*/ 2147482551 w 56"/>
                <a:gd name="T3" fmla="*/ 2147482453 h 24"/>
                <a:gd name="T4" fmla="*/ 2147482551 w 56"/>
                <a:gd name="T5" fmla="*/ 2147482453 h 24"/>
                <a:gd name="T6" fmla="*/ 0 w 56"/>
                <a:gd name="T7" fmla="*/ 2147482453 h 24"/>
                <a:gd name="T8" fmla="*/ 0 w 56"/>
                <a:gd name="T9" fmla="*/ 2147482453 h 24"/>
                <a:gd name="T10" fmla="*/ 2147482551 w 56"/>
                <a:gd name="T11" fmla="*/ 2147482453 h 24"/>
                <a:gd name="T12" fmla="*/ 2147482551 w 56"/>
                <a:gd name="T13" fmla="*/ 0 h 24"/>
                <a:gd name="T14" fmla="*/ 2147482551 w 56"/>
                <a:gd name="T15" fmla="*/ 0 h 24"/>
                <a:gd name="T16" fmla="*/ 2147482551 w 56"/>
                <a:gd name="T17" fmla="*/ 2147482453 h 24"/>
                <a:gd name="T18" fmla="*/ 2147482551 w 56"/>
                <a:gd name="T19" fmla="*/ 2147482453 h 24"/>
                <a:gd name="T20" fmla="*/ 2147482551 w 56"/>
                <a:gd name="T21" fmla="*/ 2147482453 h 24"/>
                <a:gd name="T22" fmla="*/ 2147482551 w 56"/>
                <a:gd name="T23" fmla="*/ 2147482453 h 24"/>
                <a:gd name="T24" fmla="*/ 2147482551 w 56"/>
                <a:gd name="T25" fmla="*/ 2147482453 h 24"/>
                <a:gd name="T26" fmla="*/ 2147482551 w 56"/>
                <a:gd name="T27" fmla="*/ 2147482453 h 24"/>
                <a:gd name="T28" fmla="*/ 2147482551 w 56"/>
                <a:gd name="T29" fmla="*/ 2147482453 h 24"/>
                <a:gd name="T30" fmla="*/ 2147482551 w 56"/>
                <a:gd name="T31" fmla="*/ 2147482453 h 24"/>
                <a:gd name="T32" fmla="*/ 2147482551 w 56"/>
                <a:gd name="T33" fmla="*/ 2147482453 h 24"/>
                <a:gd name="T34" fmla="*/ 2147482551 w 56"/>
                <a:gd name="T35" fmla="*/ 2147482453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24"/>
                <a:gd name="T56" fmla="*/ 56 w 56"/>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24">
                  <a:moveTo>
                    <a:pt x="6" y="24"/>
                  </a:moveTo>
                  <a:lnTo>
                    <a:pt x="4" y="22"/>
                  </a:lnTo>
                  <a:lnTo>
                    <a:pt x="2" y="20"/>
                  </a:lnTo>
                  <a:lnTo>
                    <a:pt x="0" y="18"/>
                  </a:lnTo>
                  <a:lnTo>
                    <a:pt x="0" y="6"/>
                  </a:lnTo>
                  <a:lnTo>
                    <a:pt x="4" y="2"/>
                  </a:lnTo>
                  <a:lnTo>
                    <a:pt x="6" y="0"/>
                  </a:lnTo>
                  <a:lnTo>
                    <a:pt x="14" y="0"/>
                  </a:lnTo>
                  <a:lnTo>
                    <a:pt x="22" y="4"/>
                  </a:lnTo>
                  <a:lnTo>
                    <a:pt x="34" y="6"/>
                  </a:lnTo>
                  <a:lnTo>
                    <a:pt x="56" y="10"/>
                  </a:lnTo>
                  <a:lnTo>
                    <a:pt x="54" y="14"/>
                  </a:lnTo>
                  <a:lnTo>
                    <a:pt x="50" y="16"/>
                  </a:lnTo>
                  <a:lnTo>
                    <a:pt x="42" y="18"/>
                  </a:lnTo>
                  <a:lnTo>
                    <a:pt x="30" y="18"/>
                  </a:lnTo>
                  <a:lnTo>
                    <a:pt x="22" y="20"/>
                  </a:lnTo>
                  <a:lnTo>
                    <a:pt x="14" y="22"/>
                  </a:lnTo>
                  <a:lnTo>
                    <a:pt x="6" y="24"/>
                  </a:lnTo>
                  <a:close/>
                </a:path>
              </a:pathLst>
            </a:custGeom>
            <a:solidFill>
              <a:srgbClr val="C0C0C0"/>
            </a:solidFill>
            <a:ln w="12700">
              <a:solidFill>
                <a:schemeClr val="bg1"/>
              </a:solidFill>
              <a:round/>
              <a:headEnd/>
              <a:tailEnd/>
            </a:ln>
          </p:spPr>
          <p:txBody>
            <a:bodyPr/>
            <a:lstStyle/>
            <a:p>
              <a:endParaRPr lang="en-GB"/>
            </a:p>
          </p:txBody>
        </p:sp>
        <p:sp>
          <p:nvSpPr>
            <p:cNvPr id="55703" name="Freeform 120"/>
            <p:cNvSpPr>
              <a:spLocks/>
            </p:cNvSpPr>
            <p:nvPr/>
          </p:nvSpPr>
          <p:spPr bwMode="auto">
            <a:xfrm>
              <a:off x="4106" y="985"/>
              <a:ext cx="100" cy="20"/>
            </a:xfrm>
            <a:custGeom>
              <a:avLst/>
              <a:gdLst>
                <a:gd name="T0" fmla="*/ 2147482481 w 100"/>
                <a:gd name="T1" fmla="*/ 2147482317 h 20"/>
                <a:gd name="T2" fmla="*/ 2147482481 w 100"/>
                <a:gd name="T3" fmla="*/ 2147482317 h 20"/>
                <a:gd name="T4" fmla="*/ 2147482481 w 100"/>
                <a:gd name="T5" fmla="*/ 2147482317 h 20"/>
                <a:gd name="T6" fmla="*/ 2147482481 w 100"/>
                <a:gd name="T7" fmla="*/ 2147482317 h 20"/>
                <a:gd name="T8" fmla="*/ 2147482481 w 100"/>
                <a:gd name="T9" fmla="*/ 2147482317 h 20"/>
                <a:gd name="T10" fmla="*/ 2147482481 w 100"/>
                <a:gd name="T11" fmla="*/ 2147482317 h 20"/>
                <a:gd name="T12" fmla="*/ 2147482481 w 100"/>
                <a:gd name="T13" fmla="*/ 2147482317 h 20"/>
                <a:gd name="T14" fmla="*/ 0 w 100"/>
                <a:gd name="T15" fmla="*/ 2147482317 h 20"/>
                <a:gd name="T16" fmla="*/ 0 w 100"/>
                <a:gd name="T17" fmla="*/ 2147482317 h 20"/>
                <a:gd name="T18" fmla="*/ 0 w 100"/>
                <a:gd name="T19" fmla="*/ 2147482317 h 20"/>
                <a:gd name="T20" fmla="*/ 2147482481 w 100"/>
                <a:gd name="T21" fmla="*/ 2147482317 h 20"/>
                <a:gd name="T22" fmla="*/ 2147482481 w 100"/>
                <a:gd name="T23" fmla="*/ 0 h 20"/>
                <a:gd name="T24" fmla="*/ 2147482481 w 100"/>
                <a:gd name="T25" fmla="*/ 0 h 20"/>
                <a:gd name="T26" fmla="*/ 2147482481 w 100"/>
                <a:gd name="T27" fmla="*/ 2147482317 h 20"/>
                <a:gd name="T28" fmla="*/ 2147482481 w 100"/>
                <a:gd name="T29" fmla="*/ 2147482317 h 20"/>
                <a:gd name="T30" fmla="*/ 2147482481 w 100"/>
                <a:gd name="T31" fmla="*/ 2147482317 h 20"/>
                <a:gd name="T32" fmla="*/ 2147482481 w 100"/>
                <a:gd name="T33" fmla="*/ 2147482317 h 20"/>
                <a:gd name="T34" fmla="*/ 2147482481 w 100"/>
                <a:gd name="T35" fmla="*/ 2147482317 h 20"/>
                <a:gd name="T36" fmla="*/ 2147482481 w 100"/>
                <a:gd name="T37" fmla="*/ 2147482317 h 20"/>
                <a:gd name="T38" fmla="*/ 2147482481 w 100"/>
                <a:gd name="T39" fmla="*/ 2147482317 h 20"/>
                <a:gd name="T40" fmla="*/ 2147482481 w 100"/>
                <a:gd name="T41" fmla="*/ 2147482317 h 20"/>
                <a:gd name="T42" fmla="*/ 2147482481 w 100"/>
                <a:gd name="T43" fmla="*/ 2147482317 h 20"/>
                <a:gd name="T44" fmla="*/ 2147482481 w 100"/>
                <a:gd name="T45" fmla="*/ 2147482317 h 20"/>
                <a:gd name="T46" fmla="*/ 2147482481 w 100"/>
                <a:gd name="T47" fmla="*/ 2147482317 h 20"/>
                <a:gd name="T48" fmla="*/ 2147482481 w 100"/>
                <a:gd name="T49" fmla="*/ 2147482317 h 20"/>
                <a:gd name="T50" fmla="*/ 2147482481 w 100"/>
                <a:gd name="T51" fmla="*/ 2147482317 h 20"/>
                <a:gd name="T52" fmla="*/ 2147482481 w 100"/>
                <a:gd name="T53" fmla="*/ 2147482317 h 20"/>
                <a:gd name="T54" fmla="*/ 2147482481 w 100"/>
                <a:gd name="T55" fmla="*/ 2147482317 h 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0"/>
                <a:gd name="T85" fmla="*/ 0 h 20"/>
                <a:gd name="T86" fmla="*/ 100 w 100"/>
                <a:gd name="T87" fmla="*/ 20 h 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0" h="20">
                  <a:moveTo>
                    <a:pt x="78" y="14"/>
                  </a:moveTo>
                  <a:lnTo>
                    <a:pt x="78" y="20"/>
                  </a:lnTo>
                  <a:lnTo>
                    <a:pt x="42" y="20"/>
                  </a:lnTo>
                  <a:lnTo>
                    <a:pt x="30" y="20"/>
                  </a:lnTo>
                  <a:lnTo>
                    <a:pt x="16" y="20"/>
                  </a:lnTo>
                  <a:lnTo>
                    <a:pt x="10" y="18"/>
                  </a:lnTo>
                  <a:lnTo>
                    <a:pt x="4" y="14"/>
                  </a:lnTo>
                  <a:lnTo>
                    <a:pt x="0" y="12"/>
                  </a:lnTo>
                  <a:lnTo>
                    <a:pt x="0" y="6"/>
                  </a:lnTo>
                  <a:lnTo>
                    <a:pt x="0" y="4"/>
                  </a:lnTo>
                  <a:lnTo>
                    <a:pt x="4" y="2"/>
                  </a:lnTo>
                  <a:lnTo>
                    <a:pt x="10" y="0"/>
                  </a:lnTo>
                  <a:lnTo>
                    <a:pt x="16" y="0"/>
                  </a:lnTo>
                  <a:lnTo>
                    <a:pt x="22" y="4"/>
                  </a:lnTo>
                  <a:lnTo>
                    <a:pt x="28" y="6"/>
                  </a:lnTo>
                  <a:lnTo>
                    <a:pt x="34" y="6"/>
                  </a:lnTo>
                  <a:lnTo>
                    <a:pt x="38" y="6"/>
                  </a:lnTo>
                  <a:lnTo>
                    <a:pt x="38" y="4"/>
                  </a:lnTo>
                  <a:lnTo>
                    <a:pt x="40" y="2"/>
                  </a:lnTo>
                  <a:lnTo>
                    <a:pt x="44" y="2"/>
                  </a:lnTo>
                  <a:lnTo>
                    <a:pt x="58" y="2"/>
                  </a:lnTo>
                  <a:lnTo>
                    <a:pt x="74" y="4"/>
                  </a:lnTo>
                  <a:lnTo>
                    <a:pt x="90" y="8"/>
                  </a:lnTo>
                  <a:lnTo>
                    <a:pt x="96" y="10"/>
                  </a:lnTo>
                  <a:lnTo>
                    <a:pt x="100" y="14"/>
                  </a:lnTo>
                  <a:lnTo>
                    <a:pt x="88" y="18"/>
                  </a:lnTo>
                  <a:lnTo>
                    <a:pt x="82" y="18"/>
                  </a:lnTo>
                  <a:lnTo>
                    <a:pt x="78" y="14"/>
                  </a:lnTo>
                  <a:close/>
                </a:path>
              </a:pathLst>
            </a:custGeom>
            <a:solidFill>
              <a:srgbClr val="C0C0C0"/>
            </a:solidFill>
            <a:ln w="12700">
              <a:solidFill>
                <a:schemeClr val="bg1"/>
              </a:solidFill>
              <a:round/>
              <a:headEnd/>
              <a:tailEnd/>
            </a:ln>
          </p:spPr>
          <p:txBody>
            <a:bodyPr/>
            <a:lstStyle/>
            <a:p>
              <a:endParaRPr lang="en-GB"/>
            </a:p>
          </p:txBody>
        </p:sp>
        <p:sp>
          <p:nvSpPr>
            <p:cNvPr id="55704" name="Freeform 121"/>
            <p:cNvSpPr>
              <a:spLocks/>
            </p:cNvSpPr>
            <p:nvPr/>
          </p:nvSpPr>
          <p:spPr bwMode="auto">
            <a:xfrm>
              <a:off x="4718" y="1533"/>
              <a:ext cx="88" cy="74"/>
            </a:xfrm>
            <a:custGeom>
              <a:avLst/>
              <a:gdLst>
                <a:gd name="T0" fmla="*/ 2147482391 w 88"/>
                <a:gd name="T1" fmla="*/ 2147482250 h 74"/>
                <a:gd name="T2" fmla="*/ 2147482391 w 88"/>
                <a:gd name="T3" fmla="*/ 2147482250 h 74"/>
                <a:gd name="T4" fmla="*/ 2147482391 w 88"/>
                <a:gd name="T5" fmla="*/ 2147482250 h 74"/>
                <a:gd name="T6" fmla="*/ 2147482391 w 88"/>
                <a:gd name="T7" fmla="*/ 2147482250 h 74"/>
                <a:gd name="T8" fmla="*/ 2147482391 w 88"/>
                <a:gd name="T9" fmla="*/ 2147482250 h 74"/>
                <a:gd name="T10" fmla="*/ 2147482391 w 88"/>
                <a:gd name="T11" fmla="*/ 2147482250 h 74"/>
                <a:gd name="T12" fmla="*/ 2147482391 w 88"/>
                <a:gd name="T13" fmla="*/ 2147482250 h 74"/>
                <a:gd name="T14" fmla="*/ 2147482391 w 88"/>
                <a:gd name="T15" fmla="*/ 2147482250 h 74"/>
                <a:gd name="T16" fmla="*/ 2147482391 w 88"/>
                <a:gd name="T17" fmla="*/ 2147482250 h 74"/>
                <a:gd name="T18" fmla="*/ 2147482391 w 88"/>
                <a:gd name="T19" fmla="*/ 2147482250 h 74"/>
                <a:gd name="T20" fmla="*/ 2147482391 w 88"/>
                <a:gd name="T21" fmla="*/ 2147482250 h 74"/>
                <a:gd name="T22" fmla="*/ 2147482391 w 88"/>
                <a:gd name="T23" fmla="*/ 2147482250 h 74"/>
                <a:gd name="T24" fmla="*/ 2147482391 w 88"/>
                <a:gd name="T25" fmla="*/ 2147482250 h 74"/>
                <a:gd name="T26" fmla="*/ 2147482391 w 88"/>
                <a:gd name="T27" fmla="*/ 2147482250 h 74"/>
                <a:gd name="T28" fmla="*/ 2147482391 w 88"/>
                <a:gd name="T29" fmla="*/ 2147482250 h 74"/>
                <a:gd name="T30" fmla="*/ 2147482391 w 88"/>
                <a:gd name="T31" fmla="*/ 2147482250 h 74"/>
                <a:gd name="T32" fmla="*/ 2147482391 w 88"/>
                <a:gd name="T33" fmla="*/ 2147482250 h 74"/>
                <a:gd name="T34" fmla="*/ 2147482391 w 88"/>
                <a:gd name="T35" fmla="*/ 2147482250 h 74"/>
                <a:gd name="T36" fmla="*/ 2147482391 w 88"/>
                <a:gd name="T37" fmla="*/ 2147482250 h 74"/>
                <a:gd name="T38" fmla="*/ 2147482391 w 88"/>
                <a:gd name="T39" fmla="*/ 2147482250 h 74"/>
                <a:gd name="T40" fmla="*/ 2147482391 w 88"/>
                <a:gd name="T41" fmla="*/ 2147482250 h 74"/>
                <a:gd name="T42" fmla="*/ 0 w 88"/>
                <a:gd name="T43" fmla="*/ 0 h 74"/>
                <a:gd name="T44" fmla="*/ 2147482391 w 88"/>
                <a:gd name="T45" fmla="*/ 0 h 74"/>
                <a:gd name="T46" fmla="*/ 2147482391 w 88"/>
                <a:gd name="T47" fmla="*/ 2147482250 h 74"/>
                <a:gd name="T48" fmla="*/ 2147482391 w 88"/>
                <a:gd name="T49" fmla="*/ 2147482250 h 74"/>
                <a:gd name="T50" fmla="*/ 2147482391 w 88"/>
                <a:gd name="T51" fmla="*/ 2147482250 h 74"/>
                <a:gd name="T52" fmla="*/ 2147482391 w 88"/>
                <a:gd name="T53" fmla="*/ 2147482250 h 74"/>
                <a:gd name="T54" fmla="*/ 2147482391 w 88"/>
                <a:gd name="T55" fmla="*/ 2147482250 h 74"/>
                <a:gd name="T56" fmla="*/ 2147482391 w 88"/>
                <a:gd name="T57" fmla="*/ 2147482250 h 74"/>
                <a:gd name="T58" fmla="*/ 2147482391 w 88"/>
                <a:gd name="T59" fmla="*/ 2147482250 h 74"/>
                <a:gd name="T60" fmla="*/ 2147482391 w 88"/>
                <a:gd name="T61" fmla="*/ 2147482250 h 74"/>
                <a:gd name="T62" fmla="*/ 2147482391 w 88"/>
                <a:gd name="T63" fmla="*/ 2147482250 h 74"/>
                <a:gd name="T64" fmla="*/ 2147482391 w 88"/>
                <a:gd name="T65" fmla="*/ 2147482250 h 74"/>
                <a:gd name="T66" fmla="*/ 2147482391 w 88"/>
                <a:gd name="T67" fmla="*/ 2147482250 h 74"/>
                <a:gd name="T68" fmla="*/ 2147482391 w 88"/>
                <a:gd name="T69" fmla="*/ 2147482250 h 74"/>
                <a:gd name="T70" fmla="*/ 2147482391 w 88"/>
                <a:gd name="T71" fmla="*/ 2147482250 h 74"/>
                <a:gd name="T72" fmla="*/ 2147482391 w 88"/>
                <a:gd name="T73" fmla="*/ 2147482250 h 74"/>
                <a:gd name="T74" fmla="*/ 2147482391 w 88"/>
                <a:gd name="T75" fmla="*/ 2147482250 h 74"/>
                <a:gd name="T76" fmla="*/ 2147482391 w 88"/>
                <a:gd name="T77" fmla="*/ 2147482250 h 74"/>
                <a:gd name="T78" fmla="*/ 2147482391 w 88"/>
                <a:gd name="T79" fmla="*/ 2147482250 h 74"/>
                <a:gd name="T80" fmla="*/ 2147482391 w 88"/>
                <a:gd name="T81" fmla="*/ 2147482250 h 74"/>
                <a:gd name="T82" fmla="*/ 2147482391 w 88"/>
                <a:gd name="T83" fmla="*/ 2147482250 h 74"/>
                <a:gd name="T84" fmla="*/ 2147482391 w 88"/>
                <a:gd name="T85" fmla="*/ 214748225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74"/>
                <a:gd name="T131" fmla="*/ 88 w 8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74">
                  <a:moveTo>
                    <a:pt x="30" y="56"/>
                  </a:moveTo>
                  <a:lnTo>
                    <a:pt x="22" y="58"/>
                  </a:lnTo>
                  <a:lnTo>
                    <a:pt x="16" y="60"/>
                  </a:lnTo>
                  <a:lnTo>
                    <a:pt x="28" y="66"/>
                  </a:lnTo>
                  <a:lnTo>
                    <a:pt x="32" y="68"/>
                  </a:lnTo>
                  <a:lnTo>
                    <a:pt x="38" y="74"/>
                  </a:lnTo>
                  <a:lnTo>
                    <a:pt x="22" y="74"/>
                  </a:lnTo>
                  <a:lnTo>
                    <a:pt x="16" y="66"/>
                  </a:lnTo>
                  <a:lnTo>
                    <a:pt x="12" y="62"/>
                  </a:lnTo>
                  <a:lnTo>
                    <a:pt x="8" y="60"/>
                  </a:lnTo>
                  <a:lnTo>
                    <a:pt x="10" y="54"/>
                  </a:lnTo>
                  <a:lnTo>
                    <a:pt x="16" y="50"/>
                  </a:lnTo>
                  <a:lnTo>
                    <a:pt x="12" y="46"/>
                  </a:lnTo>
                  <a:lnTo>
                    <a:pt x="10" y="42"/>
                  </a:lnTo>
                  <a:lnTo>
                    <a:pt x="20" y="42"/>
                  </a:lnTo>
                  <a:lnTo>
                    <a:pt x="18" y="36"/>
                  </a:lnTo>
                  <a:lnTo>
                    <a:pt x="16" y="30"/>
                  </a:lnTo>
                  <a:lnTo>
                    <a:pt x="14" y="16"/>
                  </a:lnTo>
                  <a:lnTo>
                    <a:pt x="10" y="12"/>
                  </a:lnTo>
                  <a:lnTo>
                    <a:pt x="6" y="8"/>
                  </a:lnTo>
                  <a:lnTo>
                    <a:pt x="2" y="4"/>
                  </a:lnTo>
                  <a:lnTo>
                    <a:pt x="0" y="0"/>
                  </a:lnTo>
                  <a:lnTo>
                    <a:pt x="4" y="0"/>
                  </a:lnTo>
                  <a:lnTo>
                    <a:pt x="12" y="4"/>
                  </a:lnTo>
                  <a:lnTo>
                    <a:pt x="26" y="14"/>
                  </a:lnTo>
                  <a:lnTo>
                    <a:pt x="42" y="24"/>
                  </a:lnTo>
                  <a:lnTo>
                    <a:pt x="50" y="26"/>
                  </a:lnTo>
                  <a:lnTo>
                    <a:pt x="58" y="28"/>
                  </a:lnTo>
                  <a:lnTo>
                    <a:pt x="64" y="28"/>
                  </a:lnTo>
                  <a:lnTo>
                    <a:pt x="70" y="26"/>
                  </a:lnTo>
                  <a:lnTo>
                    <a:pt x="80" y="22"/>
                  </a:lnTo>
                  <a:lnTo>
                    <a:pt x="80" y="32"/>
                  </a:lnTo>
                  <a:lnTo>
                    <a:pt x="80" y="36"/>
                  </a:lnTo>
                  <a:lnTo>
                    <a:pt x="82" y="38"/>
                  </a:lnTo>
                  <a:lnTo>
                    <a:pt x="88" y="44"/>
                  </a:lnTo>
                  <a:lnTo>
                    <a:pt x="84" y="46"/>
                  </a:lnTo>
                  <a:lnTo>
                    <a:pt x="78" y="48"/>
                  </a:lnTo>
                  <a:lnTo>
                    <a:pt x="64" y="50"/>
                  </a:lnTo>
                  <a:lnTo>
                    <a:pt x="64" y="66"/>
                  </a:lnTo>
                  <a:lnTo>
                    <a:pt x="56" y="64"/>
                  </a:lnTo>
                  <a:lnTo>
                    <a:pt x="48" y="60"/>
                  </a:lnTo>
                  <a:lnTo>
                    <a:pt x="40" y="58"/>
                  </a:lnTo>
                  <a:lnTo>
                    <a:pt x="30" y="56"/>
                  </a:lnTo>
                  <a:close/>
                </a:path>
              </a:pathLst>
            </a:custGeom>
            <a:solidFill>
              <a:srgbClr val="C0C0C0"/>
            </a:solidFill>
            <a:ln w="12700">
              <a:solidFill>
                <a:schemeClr val="bg1"/>
              </a:solidFill>
              <a:round/>
              <a:headEnd/>
              <a:tailEnd/>
            </a:ln>
          </p:spPr>
          <p:txBody>
            <a:bodyPr/>
            <a:lstStyle/>
            <a:p>
              <a:endParaRPr lang="en-GB"/>
            </a:p>
          </p:txBody>
        </p:sp>
        <p:sp>
          <p:nvSpPr>
            <p:cNvPr id="55705" name="Freeform 122"/>
            <p:cNvSpPr>
              <a:spLocks/>
            </p:cNvSpPr>
            <p:nvPr/>
          </p:nvSpPr>
          <p:spPr bwMode="auto">
            <a:xfrm>
              <a:off x="4666" y="1613"/>
              <a:ext cx="146" cy="158"/>
            </a:xfrm>
            <a:custGeom>
              <a:avLst/>
              <a:gdLst>
                <a:gd name="T0" fmla="*/ 2147482238 w 146"/>
                <a:gd name="T1" fmla="*/ 2147482306 h 158"/>
                <a:gd name="T2" fmla="*/ 2147482238 w 146"/>
                <a:gd name="T3" fmla="*/ 0 h 158"/>
                <a:gd name="T4" fmla="*/ 2147482238 w 146"/>
                <a:gd name="T5" fmla="*/ 2147482306 h 158"/>
                <a:gd name="T6" fmla="*/ 2147482238 w 146"/>
                <a:gd name="T7" fmla="*/ 2147482306 h 158"/>
                <a:gd name="T8" fmla="*/ 2147482238 w 146"/>
                <a:gd name="T9" fmla="*/ 2147482306 h 158"/>
                <a:gd name="T10" fmla="*/ 2147482238 w 146"/>
                <a:gd name="T11" fmla="*/ 2147482306 h 158"/>
                <a:gd name="T12" fmla="*/ 2147482238 w 146"/>
                <a:gd name="T13" fmla="*/ 2147482306 h 158"/>
                <a:gd name="T14" fmla="*/ 2147482238 w 146"/>
                <a:gd name="T15" fmla="*/ 2147482306 h 158"/>
                <a:gd name="T16" fmla="*/ 2147482238 w 146"/>
                <a:gd name="T17" fmla="*/ 2147482306 h 158"/>
                <a:gd name="T18" fmla="*/ 2147482238 w 146"/>
                <a:gd name="T19" fmla="*/ 2147482306 h 158"/>
                <a:gd name="T20" fmla="*/ 2147482238 w 146"/>
                <a:gd name="T21" fmla="*/ 2147482306 h 158"/>
                <a:gd name="T22" fmla="*/ 2147482238 w 146"/>
                <a:gd name="T23" fmla="*/ 2147482306 h 158"/>
                <a:gd name="T24" fmla="*/ 2147482238 w 146"/>
                <a:gd name="T25" fmla="*/ 2147482306 h 158"/>
                <a:gd name="T26" fmla="*/ 2147482238 w 146"/>
                <a:gd name="T27" fmla="*/ 2147482306 h 158"/>
                <a:gd name="T28" fmla="*/ 2147482238 w 146"/>
                <a:gd name="T29" fmla="*/ 2147482306 h 158"/>
                <a:gd name="T30" fmla="*/ 2147482238 w 146"/>
                <a:gd name="T31" fmla="*/ 2147482306 h 158"/>
                <a:gd name="T32" fmla="*/ 2147482238 w 146"/>
                <a:gd name="T33" fmla="*/ 2147482306 h 158"/>
                <a:gd name="T34" fmla="*/ 2147482238 w 146"/>
                <a:gd name="T35" fmla="*/ 2147482306 h 158"/>
                <a:gd name="T36" fmla="*/ 2147482238 w 146"/>
                <a:gd name="T37" fmla="*/ 2147482306 h 158"/>
                <a:gd name="T38" fmla="*/ 2147482238 w 146"/>
                <a:gd name="T39" fmla="*/ 2147482306 h 158"/>
                <a:gd name="T40" fmla="*/ 2147482238 w 146"/>
                <a:gd name="T41" fmla="*/ 2147482306 h 158"/>
                <a:gd name="T42" fmla="*/ 2147482238 w 146"/>
                <a:gd name="T43" fmla="*/ 2147482306 h 158"/>
                <a:gd name="T44" fmla="*/ 2147482238 w 146"/>
                <a:gd name="T45" fmla="*/ 2147482306 h 158"/>
                <a:gd name="T46" fmla="*/ 2147482238 w 146"/>
                <a:gd name="T47" fmla="*/ 2147482306 h 158"/>
                <a:gd name="T48" fmla="*/ 0 w 146"/>
                <a:gd name="T49" fmla="*/ 2147482306 h 158"/>
                <a:gd name="T50" fmla="*/ 2147482238 w 146"/>
                <a:gd name="T51" fmla="*/ 2147482306 h 158"/>
                <a:gd name="T52" fmla="*/ 2147482238 w 146"/>
                <a:gd name="T53" fmla="*/ 2147482306 h 158"/>
                <a:gd name="T54" fmla="*/ 2147482238 w 146"/>
                <a:gd name="T55" fmla="*/ 2147482306 h 158"/>
                <a:gd name="T56" fmla="*/ 2147482238 w 146"/>
                <a:gd name="T57" fmla="*/ 2147482306 h 158"/>
                <a:gd name="T58" fmla="*/ 2147482238 w 146"/>
                <a:gd name="T59" fmla="*/ 2147482306 h 158"/>
                <a:gd name="T60" fmla="*/ 2147482238 w 146"/>
                <a:gd name="T61" fmla="*/ 2147482306 h 158"/>
                <a:gd name="T62" fmla="*/ 2147482238 w 146"/>
                <a:gd name="T63" fmla="*/ 2147482306 h 158"/>
                <a:gd name="T64" fmla="*/ 2147482238 w 146"/>
                <a:gd name="T65" fmla="*/ 2147482306 h 158"/>
                <a:gd name="T66" fmla="*/ 2147482238 w 146"/>
                <a:gd name="T67" fmla="*/ 2147482306 h 158"/>
                <a:gd name="T68" fmla="*/ 2147482238 w 146"/>
                <a:gd name="T69" fmla="*/ 2147482306 h 158"/>
                <a:gd name="T70" fmla="*/ 2147482238 w 146"/>
                <a:gd name="T71" fmla="*/ 2147482306 h 158"/>
                <a:gd name="T72" fmla="*/ 2147482238 w 146"/>
                <a:gd name="T73" fmla="*/ 2147482306 h 158"/>
                <a:gd name="T74" fmla="*/ 2147482238 w 146"/>
                <a:gd name="T75" fmla="*/ 2147482306 h 158"/>
                <a:gd name="T76" fmla="*/ 2147482238 w 146"/>
                <a:gd name="T77" fmla="*/ 2147482306 h 158"/>
                <a:gd name="T78" fmla="*/ 2147482238 w 146"/>
                <a:gd name="T79" fmla="*/ 2147482306 h 158"/>
                <a:gd name="T80" fmla="*/ 2147482238 w 146"/>
                <a:gd name="T81" fmla="*/ 2147482306 h 158"/>
                <a:gd name="T82" fmla="*/ 2147482238 w 146"/>
                <a:gd name="T83" fmla="*/ 2147482306 h 158"/>
                <a:gd name="T84" fmla="*/ 2147482238 w 146"/>
                <a:gd name="T85" fmla="*/ 2147482306 h 158"/>
                <a:gd name="T86" fmla="*/ 2147482238 w 146"/>
                <a:gd name="T87" fmla="*/ 2147482306 h 158"/>
                <a:gd name="T88" fmla="*/ 2147482238 w 146"/>
                <a:gd name="T89" fmla="*/ 2147482306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6"/>
                <a:gd name="T136" fmla="*/ 0 h 158"/>
                <a:gd name="T137" fmla="*/ 146 w 146"/>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6" h="158">
                  <a:moveTo>
                    <a:pt x="82" y="12"/>
                  </a:moveTo>
                  <a:lnTo>
                    <a:pt x="84" y="6"/>
                  </a:lnTo>
                  <a:lnTo>
                    <a:pt x="86" y="4"/>
                  </a:lnTo>
                  <a:lnTo>
                    <a:pt x="92" y="0"/>
                  </a:lnTo>
                  <a:lnTo>
                    <a:pt x="106" y="10"/>
                  </a:lnTo>
                  <a:lnTo>
                    <a:pt x="118" y="24"/>
                  </a:lnTo>
                  <a:lnTo>
                    <a:pt x="124" y="32"/>
                  </a:lnTo>
                  <a:lnTo>
                    <a:pt x="128" y="40"/>
                  </a:lnTo>
                  <a:lnTo>
                    <a:pt x="132" y="48"/>
                  </a:lnTo>
                  <a:lnTo>
                    <a:pt x="132" y="56"/>
                  </a:lnTo>
                  <a:lnTo>
                    <a:pt x="130" y="60"/>
                  </a:lnTo>
                  <a:lnTo>
                    <a:pt x="128" y="64"/>
                  </a:lnTo>
                  <a:lnTo>
                    <a:pt x="136" y="84"/>
                  </a:lnTo>
                  <a:lnTo>
                    <a:pt x="146" y="108"/>
                  </a:lnTo>
                  <a:lnTo>
                    <a:pt x="144" y="118"/>
                  </a:lnTo>
                  <a:lnTo>
                    <a:pt x="142" y="122"/>
                  </a:lnTo>
                  <a:lnTo>
                    <a:pt x="140" y="122"/>
                  </a:lnTo>
                  <a:lnTo>
                    <a:pt x="136" y="122"/>
                  </a:lnTo>
                  <a:lnTo>
                    <a:pt x="136" y="118"/>
                  </a:lnTo>
                  <a:lnTo>
                    <a:pt x="140" y="114"/>
                  </a:lnTo>
                  <a:lnTo>
                    <a:pt x="132" y="116"/>
                  </a:lnTo>
                  <a:lnTo>
                    <a:pt x="128" y="118"/>
                  </a:lnTo>
                  <a:lnTo>
                    <a:pt x="126" y="128"/>
                  </a:lnTo>
                  <a:lnTo>
                    <a:pt x="124" y="124"/>
                  </a:lnTo>
                  <a:lnTo>
                    <a:pt x="122" y="122"/>
                  </a:lnTo>
                  <a:lnTo>
                    <a:pt x="116" y="128"/>
                  </a:lnTo>
                  <a:lnTo>
                    <a:pt x="112" y="130"/>
                  </a:lnTo>
                  <a:lnTo>
                    <a:pt x="108" y="130"/>
                  </a:lnTo>
                  <a:lnTo>
                    <a:pt x="100" y="130"/>
                  </a:lnTo>
                  <a:lnTo>
                    <a:pt x="94" y="128"/>
                  </a:lnTo>
                  <a:lnTo>
                    <a:pt x="90" y="128"/>
                  </a:lnTo>
                  <a:lnTo>
                    <a:pt x="88" y="128"/>
                  </a:lnTo>
                  <a:lnTo>
                    <a:pt x="88" y="130"/>
                  </a:lnTo>
                  <a:lnTo>
                    <a:pt x="92" y="136"/>
                  </a:lnTo>
                  <a:lnTo>
                    <a:pt x="98" y="140"/>
                  </a:lnTo>
                  <a:lnTo>
                    <a:pt x="92" y="148"/>
                  </a:lnTo>
                  <a:lnTo>
                    <a:pt x="88" y="158"/>
                  </a:lnTo>
                  <a:lnTo>
                    <a:pt x="80" y="154"/>
                  </a:lnTo>
                  <a:lnTo>
                    <a:pt x="76" y="148"/>
                  </a:lnTo>
                  <a:lnTo>
                    <a:pt x="72" y="140"/>
                  </a:lnTo>
                  <a:lnTo>
                    <a:pt x="70" y="130"/>
                  </a:lnTo>
                  <a:lnTo>
                    <a:pt x="58" y="130"/>
                  </a:lnTo>
                  <a:lnTo>
                    <a:pt x="50" y="132"/>
                  </a:lnTo>
                  <a:lnTo>
                    <a:pt x="42" y="134"/>
                  </a:lnTo>
                  <a:lnTo>
                    <a:pt x="32" y="138"/>
                  </a:lnTo>
                  <a:lnTo>
                    <a:pt x="22" y="138"/>
                  </a:lnTo>
                  <a:lnTo>
                    <a:pt x="22" y="146"/>
                  </a:lnTo>
                  <a:lnTo>
                    <a:pt x="8" y="144"/>
                  </a:lnTo>
                  <a:lnTo>
                    <a:pt x="2" y="142"/>
                  </a:lnTo>
                  <a:lnTo>
                    <a:pt x="0" y="140"/>
                  </a:lnTo>
                  <a:lnTo>
                    <a:pt x="0" y="136"/>
                  </a:lnTo>
                  <a:lnTo>
                    <a:pt x="6" y="134"/>
                  </a:lnTo>
                  <a:lnTo>
                    <a:pt x="10" y="132"/>
                  </a:lnTo>
                  <a:lnTo>
                    <a:pt x="16" y="124"/>
                  </a:lnTo>
                  <a:lnTo>
                    <a:pt x="22" y="116"/>
                  </a:lnTo>
                  <a:lnTo>
                    <a:pt x="26" y="114"/>
                  </a:lnTo>
                  <a:lnTo>
                    <a:pt x="30" y="112"/>
                  </a:lnTo>
                  <a:lnTo>
                    <a:pt x="36" y="112"/>
                  </a:lnTo>
                  <a:lnTo>
                    <a:pt x="40" y="110"/>
                  </a:lnTo>
                  <a:lnTo>
                    <a:pt x="46" y="108"/>
                  </a:lnTo>
                  <a:lnTo>
                    <a:pt x="50" y="108"/>
                  </a:lnTo>
                  <a:lnTo>
                    <a:pt x="56" y="108"/>
                  </a:lnTo>
                  <a:lnTo>
                    <a:pt x="58" y="110"/>
                  </a:lnTo>
                  <a:lnTo>
                    <a:pt x="64" y="116"/>
                  </a:lnTo>
                  <a:lnTo>
                    <a:pt x="68" y="112"/>
                  </a:lnTo>
                  <a:lnTo>
                    <a:pt x="68" y="108"/>
                  </a:lnTo>
                  <a:lnTo>
                    <a:pt x="66" y="102"/>
                  </a:lnTo>
                  <a:lnTo>
                    <a:pt x="64" y="100"/>
                  </a:lnTo>
                  <a:lnTo>
                    <a:pt x="66" y="96"/>
                  </a:lnTo>
                  <a:lnTo>
                    <a:pt x="70" y="92"/>
                  </a:lnTo>
                  <a:lnTo>
                    <a:pt x="74" y="90"/>
                  </a:lnTo>
                  <a:lnTo>
                    <a:pt x="74" y="86"/>
                  </a:lnTo>
                  <a:lnTo>
                    <a:pt x="74" y="82"/>
                  </a:lnTo>
                  <a:lnTo>
                    <a:pt x="74" y="78"/>
                  </a:lnTo>
                  <a:lnTo>
                    <a:pt x="76" y="82"/>
                  </a:lnTo>
                  <a:lnTo>
                    <a:pt x="74" y="88"/>
                  </a:lnTo>
                  <a:lnTo>
                    <a:pt x="82" y="86"/>
                  </a:lnTo>
                  <a:lnTo>
                    <a:pt x="88" y="84"/>
                  </a:lnTo>
                  <a:lnTo>
                    <a:pt x="92" y="80"/>
                  </a:lnTo>
                  <a:lnTo>
                    <a:pt x="96" y="76"/>
                  </a:lnTo>
                  <a:lnTo>
                    <a:pt x="100" y="64"/>
                  </a:lnTo>
                  <a:lnTo>
                    <a:pt x="102" y="52"/>
                  </a:lnTo>
                  <a:lnTo>
                    <a:pt x="102" y="46"/>
                  </a:lnTo>
                  <a:lnTo>
                    <a:pt x="100" y="42"/>
                  </a:lnTo>
                  <a:lnTo>
                    <a:pt x="94" y="34"/>
                  </a:lnTo>
                  <a:lnTo>
                    <a:pt x="90" y="28"/>
                  </a:lnTo>
                  <a:lnTo>
                    <a:pt x="88" y="24"/>
                  </a:lnTo>
                  <a:lnTo>
                    <a:pt x="86" y="20"/>
                  </a:lnTo>
                  <a:lnTo>
                    <a:pt x="84" y="16"/>
                  </a:lnTo>
                  <a:lnTo>
                    <a:pt x="82" y="12"/>
                  </a:lnTo>
                  <a:close/>
                </a:path>
              </a:pathLst>
            </a:custGeom>
            <a:solidFill>
              <a:srgbClr val="C0C0C0"/>
            </a:solidFill>
            <a:ln w="12700">
              <a:solidFill>
                <a:schemeClr val="bg1"/>
              </a:solidFill>
              <a:round/>
              <a:headEnd/>
              <a:tailEnd/>
            </a:ln>
          </p:spPr>
          <p:txBody>
            <a:bodyPr/>
            <a:lstStyle/>
            <a:p>
              <a:endParaRPr lang="en-GB"/>
            </a:p>
          </p:txBody>
        </p:sp>
        <p:sp>
          <p:nvSpPr>
            <p:cNvPr id="55706" name="Freeform 123"/>
            <p:cNvSpPr>
              <a:spLocks/>
            </p:cNvSpPr>
            <p:nvPr/>
          </p:nvSpPr>
          <p:spPr bwMode="auto">
            <a:xfrm>
              <a:off x="4184" y="1965"/>
              <a:ext cx="224" cy="438"/>
            </a:xfrm>
            <a:custGeom>
              <a:avLst/>
              <a:gdLst>
                <a:gd name="T0" fmla="*/ 2147482551 w 224"/>
                <a:gd name="T1" fmla="*/ 2147482537 h 438"/>
                <a:gd name="T2" fmla="*/ 2147482551 w 224"/>
                <a:gd name="T3" fmla="*/ 2147482537 h 438"/>
                <a:gd name="T4" fmla="*/ 2147482551 w 224"/>
                <a:gd name="T5" fmla="*/ 2147482537 h 438"/>
                <a:gd name="T6" fmla="*/ 2147482551 w 224"/>
                <a:gd name="T7" fmla="*/ 2147482537 h 438"/>
                <a:gd name="T8" fmla="*/ 2147482551 w 224"/>
                <a:gd name="T9" fmla="*/ 2147482537 h 438"/>
                <a:gd name="T10" fmla="*/ 2147482551 w 224"/>
                <a:gd name="T11" fmla="*/ 2147482537 h 438"/>
                <a:gd name="T12" fmla="*/ 2147482551 w 224"/>
                <a:gd name="T13" fmla="*/ 2147482537 h 438"/>
                <a:gd name="T14" fmla="*/ 2147482551 w 224"/>
                <a:gd name="T15" fmla="*/ 2147482537 h 438"/>
                <a:gd name="T16" fmla="*/ 2147482551 w 224"/>
                <a:gd name="T17" fmla="*/ 2147482537 h 438"/>
                <a:gd name="T18" fmla="*/ 2147482551 w 224"/>
                <a:gd name="T19" fmla="*/ 2147482537 h 438"/>
                <a:gd name="T20" fmla="*/ 2147482551 w 224"/>
                <a:gd name="T21" fmla="*/ 2147482537 h 438"/>
                <a:gd name="T22" fmla="*/ 2147482551 w 224"/>
                <a:gd name="T23" fmla="*/ 2147482537 h 438"/>
                <a:gd name="T24" fmla="*/ 2147482551 w 224"/>
                <a:gd name="T25" fmla="*/ 2147482537 h 438"/>
                <a:gd name="T26" fmla="*/ 2147482551 w 224"/>
                <a:gd name="T27" fmla="*/ 2147482537 h 438"/>
                <a:gd name="T28" fmla="*/ 2147482551 w 224"/>
                <a:gd name="T29" fmla="*/ 0 h 438"/>
                <a:gd name="T30" fmla="*/ 2147482551 w 224"/>
                <a:gd name="T31" fmla="*/ 2147482537 h 438"/>
                <a:gd name="T32" fmla="*/ 2147482551 w 224"/>
                <a:gd name="T33" fmla="*/ 2147482537 h 438"/>
                <a:gd name="T34" fmla="*/ 2147482551 w 224"/>
                <a:gd name="T35" fmla="*/ 2147482537 h 438"/>
                <a:gd name="T36" fmla="*/ 2147482551 w 224"/>
                <a:gd name="T37" fmla="*/ 2147482537 h 438"/>
                <a:gd name="T38" fmla="*/ 2147482551 w 224"/>
                <a:gd name="T39" fmla="*/ 2147482537 h 438"/>
                <a:gd name="T40" fmla="*/ 2147482551 w 224"/>
                <a:gd name="T41" fmla="*/ 2147482537 h 438"/>
                <a:gd name="T42" fmla="*/ 2147482551 w 224"/>
                <a:gd name="T43" fmla="*/ 2147482537 h 438"/>
                <a:gd name="T44" fmla="*/ 2147482551 w 224"/>
                <a:gd name="T45" fmla="*/ 2147482537 h 438"/>
                <a:gd name="T46" fmla="*/ 2147482551 w 224"/>
                <a:gd name="T47" fmla="*/ 2147482537 h 438"/>
                <a:gd name="T48" fmla="*/ 2147482551 w 224"/>
                <a:gd name="T49" fmla="*/ 2147482537 h 438"/>
                <a:gd name="T50" fmla="*/ 2147482551 w 224"/>
                <a:gd name="T51" fmla="*/ 2147482537 h 438"/>
                <a:gd name="T52" fmla="*/ 2147482551 w 224"/>
                <a:gd name="T53" fmla="*/ 2147482537 h 438"/>
                <a:gd name="T54" fmla="*/ 2147482551 w 224"/>
                <a:gd name="T55" fmla="*/ 2147482537 h 438"/>
                <a:gd name="T56" fmla="*/ 2147482551 w 224"/>
                <a:gd name="T57" fmla="*/ 2147482537 h 438"/>
                <a:gd name="T58" fmla="*/ 2147482551 w 224"/>
                <a:gd name="T59" fmla="*/ 2147482537 h 438"/>
                <a:gd name="T60" fmla="*/ 2147482551 w 224"/>
                <a:gd name="T61" fmla="*/ 2147482537 h 438"/>
                <a:gd name="T62" fmla="*/ 2147482551 w 224"/>
                <a:gd name="T63" fmla="*/ 2147482537 h 438"/>
                <a:gd name="T64" fmla="*/ 2147482551 w 224"/>
                <a:gd name="T65" fmla="*/ 2147482537 h 438"/>
                <a:gd name="T66" fmla="*/ 2147482551 w 224"/>
                <a:gd name="T67" fmla="*/ 2147482537 h 438"/>
                <a:gd name="T68" fmla="*/ 2147482551 w 224"/>
                <a:gd name="T69" fmla="*/ 2147482537 h 438"/>
                <a:gd name="T70" fmla="*/ 2147482551 w 224"/>
                <a:gd name="T71" fmla="*/ 2147482537 h 438"/>
                <a:gd name="T72" fmla="*/ 2147482551 w 224"/>
                <a:gd name="T73" fmla="*/ 2147482537 h 438"/>
                <a:gd name="T74" fmla="*/ 2147482551 w 224"/>
                <a:gd name="T75" fmla="*/ 2147482537 h 438"/>
                <a:gd name="T76" fmla="*/ 2147482551 w 224"/>
                <a:gd name="T77" fmla="*/ 2147482537 h 438"/>
                <a:gd name="T78" fmla="*/ 2147482551 w 224"/>
                <a:gd name="T79" fmla="*/ 2147482537 h 438"/>
                <a:gd name="T80" fmla="*/ 2147482551 w 224"/>
                <a:gd name="T81" fmla="*/ 2147482537 h 438"/>
                <a:gd name="T82" fmla="*/ 2147482551 w 224"/>
                <a:gd name="T83" fmla="*/ 2147482537 h 438"/>
                <a:gd name="T84" fmla="*/ 2147482551 w 224"/>
                <a:gd name="T85" fmla="*/ 2147482537 h 438"/>
                <a:gd name="T86" fmla="*/ 2147482551 w 224"/>
                <a:gd name="T87" fmla="*/ 2147482537 h 438"/>
                <a:gd name="T88" fmla="*/ 2147482551 w 224"/>
                <a:gd name="T89" fmla="*/ 2147482537 h 438"/>
                <a:gd name="T90" fmla="*/ 2147482551 w 224"/>
                <a:gd name="T91" fmla="*/ 2147482537 h 438"/>
                <a:gd name="T92" fmla="*/ 2147482551 w 224"/>
                <a:gd name="T93" fmla="*/ 2147482537 h 438"/>
                <a:gd name="T94" fmla="*/ 2147482551 w 224"/>
                <a:gd name="T95" fmla="*/ 2147482537 h 438"/>
                <a:gd name="T96" fmla="*/ 2147482551 w 224"/>
                <a:gd name="T97" fmla="*/ 2147482537 h 438"/>
                <a:gd name="T98" fmla="*/ 2147482551 w 224"/>
                <a:gd name="T99" fmla="*/ 2147482537 h 438"/>
                <a:gd name="T100" fmla="*/ 2147482551 w 224"/>
                <a:gd name="T101" fmla="*/ 2147482537 h 438"/>
                <a:gd name="T102" fmla="*/ 2147482551 w 224"/>
                <a:gd name="T103" fmla="*/ 2147482537 h 438"/>
                <a:gd name="T104" fmla="*/ 2147482551 w 224"/>
                <a:gd name="T105" fmla="*/ 2147482537 h 438"/>
                <a:gd name="T106" fmla="*/ 2147482551 w 224"/>
                <a:gd name="T107" fmla="*/ 2147482537 h 4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4"/>
                <a:gd name="T163" fmla="*/ 0 h 438"/>
                <a:gd name="T164" fmla="*/ 224 w 224"/>
                <a:gd name="T165" fmla="*/ 438 h 4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4" h="438">
                  <a:moveTo>
                    <a:pt x="34" y="240"/>
                  </a:moveTo>
                  <a:lnTo>
                    <a:pt x="40" y="240"/>
                  </a:lnTo>
                  <a:lnTo>
                    <a:pt x="44" y="234"/>
                  </a:lnTo>
                  <a:lnTo>
                    <a:pt x="46" y="228"/>
                  </a:lnTo>
                  <a:lnTo>
                    <a:pt x="46" y="222"/>
                  </a:lnTo>
                  <a:lnTo>
                    <a:pt x="46" y="212"/>
                  </a:lnTo>
                  <a:lnTo>
                    <a:pt x="42" y="198"/>
                  </a:lnTo>
                  <a:lnTo>
                    <a:pt x="36" y="188"/>
                  </a:lnTo>
                  <a:lnTo>
                    <a:pt x="32" y="180"/>
                  </a:lnTo>
                  <a:lnTo>
                    <a:pt x="18" y="168"/>
                  </a:lnTo>
                  <a:lnTo>
                    <a:pt x="20" y="162"/>
                  </a:lnTo>
                  <a:lnTo>
                    <a:pt x="22" y="156"/>
                  </a:lnTo>
                  <a:lnTo>
                    <a:pt x="24" y="150"/>
                  </a:lnTo>
                  <a:lnTo>
                    <a:pt x="24" y="142"/>
                  </a:lnTo>
                  <a:lnTo>
                    <a:pt x="24" y="134"/>
                  </a:lnTo>
                  <a:lnTo>
                    <a:pt x="20" y="128"/>
                  </a:lnTo>
                  <a:lnTo>
                    <a:pt x="12" y="118"/>
                  </a:lnTo>
                  <a:lnTo>
                    <a:pt x="4" y="108"/>
                  </a:lnTo>
                  <a:lnTo>
                    <a:pt x="2" y="102"/>
                  </a:lnTo>
                  <a:lnTo>
                    <a:pt x="0" y="92"/>
                  </a:lnTo>
                  <a:lnTo>
                    <a:pt x="2" y="84"/>
                  </a:lnTo>
                  <a:lnTo>
                    <a:pt x="6" y="76"/>
                  </a:lnTo>
                  <a:lnTo>
                    <a:pt x="10" y="70"/>
                  </a:lnTo>
                  <a:lnTo>
                    <a:pt x="18" y="66"/>
                  </a:lnTo>
                  <a:lnTo>
                    <a:pt x="32" y="58"/>
                  </a:lnTo>
                  <a:lnTo>
                    <a:pt x="38" y="52"/>
                  </a:lnTo>
                  <a:lnTo>
                    <a:pt x="42" y="48"/>
                  </a:lnTo>
                  <a:lnTo>
                    <a:pt x="44" y="44"/>
                  </a:lnTo>
                  <a:lnTo>
                    <a:pt x="44" y="40"/>
                  </a:lnTo>
                  <a:lnTo>
                    <a:pt x="46" y="36"/>
                  </a:lnTo>
                  <a:lnTo>
                    <a:pt x="50" y="34"/>
                  </a:lnTo>
                  <a:lnTo>
                    <a:pt x="56" y="38"/>
                  </a:lnTo>
                  <a:lnTo>
                    <a:pt x="58" y="38"/>
                  </a:lnTo>
                  <a:lnTo>
                    <a:pt x="62" y="36"/>
                  </a:lnTo>
                  <a:lnTo>
                    <a:pt x="58" y="30"/>
                  </a:lnTo>
                  <a:lnTo>
                    <a:pt x="56" y="22"/>
                  </a:lnTo>
                  <a:lnTo>
                    <a:pt x="56" y="20"/>
                  </a:lnTo>
                  <a:lnTo>
                    <a:pt x="58" y="18"/>
                  </a:lnTo>
                  <a:lnTo>
                    <a:pt x="62" y="14"/>
                  </a:lnTo>
                  <a:lnTo>
                    <a:pt x="74" y="14"/>
                  </a:lnTo>
                  <a:lnTo>
                    <a:pt x="82" y="14"/>
                  </a:lnTo>
                  <a:lnTo>
                    <a:pt x="92" y="12"/>
                  </a:lnTo>
                  <a:lnTo>
                    <a:pt x="100" y="6"/>
                  </a:lnTo>
                  <a:lnTo>
                    <a:pt x="110" y="2"/>
                  </a:lnTo>
                  <a:lnTo>
                    <a:pt x="118" y="0"/>
                  </a:lnTo>
                  <a:lnTo>
                    <a:pt x="124" y="2"/>
                  </a:lnTo>
                  <a:lnTo>
                    <a:pt x="128" y="4"/>
                  </a:lnTo>
                  <a:lnTo>
                    <a:pt x="134" y="6"/>
                  </a:lnTo>
                  <a:lnTo>
                    <a:pt x="140" y="6"/>
                  </a:lnTo>
                  <a:lnTo>
                    <a:pt x="142" y="12"/>
                  </a:lnTo>
                  <a:lnTo>
                    <a:pt x="144" y="16"/>
                  </a:lnTo>
                  <a:lnTo>
                    <a:pt x="152" y="24"/>
                  </a:lnTo>
                  <a:lnTo>
                    <a:pt x="160" y="30"/>
                  </a:lnTo>
                  <a:lnTo>
                    <a:pt x="168" y="32"/>
                  </a:lnTo>
                  <a:lnTo>
                    <a:pt x="166" y="38"/>
                  </a:lnTo>
                  <a:lnTo>
                    <a:pt x="164" y="44"/>
                  </a:lnTo>
                  <a:lnTo>
                    <a:pt x="160" y="44"/>
                  </a:lnTo>
                  <a:lnTo>
                    <a:pt x="154" y="44"/>
                  </a:lnTo>
                  <a:lnTo>
                    <a:pt x="152" y="44"/>
                  </a:lnTo>
                  <a:lnTo>
                    <a:pt x="152" y="50"/>
                  </a:lnTo>
                  <a:lnTo>
                    <a:pt x="150" y="56"/>
                  </a:lnTo>
                  <a:lnTo>
                    <a:pt x="146" y="60"/>
                  </a:lnTo>
                  <a:lnTo>
                    <a:pt x="142" y="68"/>
                  </a:lnTo>
                  <a:lnTo>
                    <a:pt x="140" y="74"/>
                  </a:lnTo>
                  <a:lnTo>
                    <a:pt x="142" y="90"/>
                  </a:lnTo>
                  <a:lnTo>
                    <a:pt x="146" y="94"/>
                  </a:lnTo>
                  <a:lnTo>
                    <a:pt x="148" y="98"/>
                  </a:lnTo>
                  <a:lnTo>
                    <a:pt x="156" y="102"/>
                  </a:lnTo>
                  <a:lnTo>
                    <a:pt x="170" y="118"/>
                  </a:lnTo>
                  <a:lnTo>
                    <a:pt x="182" y="132"/>
                  </a:lnTo>
                  <a:lnTo>
                    <a:pt x="194" y="146"/>
                  </a:lnTo>
                  <a:lnTo>
                    <a:pt x="212" y="158"/>
                  </a:lnTo>
                  <a:lnTo>
                    <a:pt x="212" y="166"/>
                  </a:lnTo>
                  <a:lnTo>
                    <a:pt x="216" y="182"/>
                  </a:lnTo>
                  <a:lnTo>
                    <a:pt x="224" y="206"/>
                  </a:lnTo>
                  <a:lnTo>
                    <a:pt x="220" y="212"/>
                  </a:lnTo>
                  <a:lnTo>
                    <a:pt x="220" y="218"/>
                  </a:lnTo>
                  <a:lnTo>
                    <a:pt x="220" y="224"/>
                  </a:lnTo>
                  <a:lnTo>
                    <a:pt x="218" y="228"/>
                  </a:lnTo>
                  <a:lnTo>
                    <a:pt x="212" y="236"/>
                  </a:lnTo>
                  <a:lnTo>
                    <a:pt x="202" y="244"/>
                  </a:lnTo>
                  <a:lnTo>
                    <a:pt x="192" y="248"/>
                  </a:lnTo>
                  <a:lnTo>
                    <a:pt x="184" y="250"/>
                  </a:lnTo>
                  <a:lnTo>
                    <a:pt x="176" y="258"/>
                  </a:lnTo>
                  <a:lnTo>
                    <a:pt x="168" y="272"/>
                  </a:lnTo>
                  <a:lnTo>
                    <a:pt x="158" y="284"/>
                  </a:lnTo>
                  <a:lnTo>
                    <a:pt x="154" y="288"/>
                  </a:lnTo>
                  <a:lnTo>
                    <a:pt x="148" y="288"/>
                  </a:lnTo>
                  <a:lnTo>
                    <a:pt x="146" y="288"/>
                  </a:lnTo>
                  <a:lnTo>
                    <a:pt x="144" y="286"/>
                  </a:lnTo>
                  <a:lnTo>
                    <a:pt x="144" y="278"/>
                  </a:lnTo>
                  <a:lnTo>
                    <a:pt x="144" y="270"/>
                  </a:lnTo>
                  <a:lnTo>
                    <a:pt x="146" y="264"/>
                  </a:lnTo>
                  <a:lnTo>
                    <a:pt x="146" y="258"/>
                  </a:lnTo>
                  <a:lnTo>
                    <a:pt x="144" y="252"/>
                  </a:lnTo>
                  <a:lnTo>
                    <a:pt x="136" y="252"/>
                  </a:lnTo>
                  <a:lnTo>
                    <a:pt x="132" y="250"/>
                  </a:lnTo>
                  <a:lnTo>
                    <a:pt x="128" y="250"/>
                  </a:lnTo>
                  <a:lnTo>
                    <a:pt x="122" y="252"/>
                  </a:lnTo>
                  <a:lnTo>
                    <a:pt x="122" y="242"/>
                  </a:lnTo>
                  <a:lnTo>
                    <a:pt x="116" y="242"/>
                  </a:lnTo>
                  <a:lnTo>
                    <a:pt x="112" y="238"/>
                  </a:lnTo>
                  <a:lnTo>
                    <a:pt x="110" y="234"/>
                  </a:lnTo>
                  <a:lnTo>
                    <a:pt x="106" y="228"/>
                  </a:lnTo>
                  <a:lnTo>
                    <a:pt x="106" y="226"/>
                  </a:lnTo>
                  <a:lnTo>
                    <a:pt x="104" y="220"/>
                  </a:lnTo>
                  <a:lnTo>
                    <a:pt x="98" y="218"/>
                  </a:lnTo>
                  <a:lnTo>
                    <a:pt x="92" y="216"/>
                  </a:lnTo>
                  <a:lnTo>
                    <a:pt x="82" y="210"/>
                  </a:lnTo>
                  <a:lnTo>
                    <a:pt x="72" y="200"/>
                  </a:lnTo>
                  <a:lnTo>
                    <a:pt x="64" y="192"/>
                  </a:lnTo>
                  <a:lnTo>
                    <a:pt x="56" y="192"/>
                  </a:lnTo>
                  <a:lnTo>
                    <a:pt x="56" y="216"/>
                  </a:lnTo>
                  <a:lnTo>
                    <a:pt x="54" y="224"/>
                  </a:lnTo>
                  <a:lnTo>
                    <a:pt x="52" y="234"/>
                  </a:lnTo>
                  <a:lnTo>
                    <a:pt x="50" y="244"/>
                  </a:lnTo>
                  <a:lnTo>
                    <a:pt x="48" y="256"/>
                  </a:lnTo>
                  <a:lnTo>
                    <a:pt x="50" y="262"/>
                  </a:lnTo>
                  <a:lnTo>
                    <a:pt x="52" y="270"/>
                  </a:lnTo>
                  <a:lnTo>
                    <a:pt x="56" y="274"/>
                  </a:lnTo>
                  <a:lnTo>
                    <a:pt x="64" y="276"/>
                  </a:lnTo>
                  <a:lnTo>
                    <a:pt x="64" y="286"/>
                  </a:lnTo>
                  <a:lnTo>
                    <a:pt x="66" y="292"/>
                  </a:lnTo>
                  <a:lnTo>
                    <a:pt x="70" y="296"/>
                  </a:lnTo>
                  <a:lnTo>
                    <a:pt x="70" y="306"/>
                  </a:lnTo>
                  <a:lnTo>
                    <a:pt x="72" y="310"/>
                  </a:lnTo>
                  <a:lnTo>
                    <a:pt x="74" y="312"/>
                  </a:lnTo>
                  <a:lnTo>
                    <a:pt x="78" y="316"/>
                  </a:lnTo>
                  <a:lnTo>
                    <a:pt x="90" y="322"/>
                  </a:lnTo>
                  <a:lnTo>
                    <a:pt x="100" y="330"/>
                  </a:lnTo>
                  <a:lnTo>
                    <a:pt x="114" y="342"/>
                  </a:lnTo>
                  <a:lnTo>
                    <a:pt x="124" y="356"/>
                  </a:lnTo>
                  <a:lnTo>
                    <a:pt x="128" y="362"/>
                  </a:lnTo>
                  <a:lnTo>
                    <a:pt x="128" y="370"/>
                  </a:lnTo>
                  <a:lnTo>
                    <a:pt x="128" y="392"/>
                  </a:lnTo>
                  <a:lnTo>
                    <a:pt x="130" y="396"/>
                  </a:lnTo>
                  <a:lnTo>
                    <a:pt x="132" y="400"/>
                  </a:lnTo>
                  <a:lnTo>
                    <a:pt x="136" y="408"/>
                  </a:lnTo>
                  <a:lnTo>
                    <a:pt x="142" y="418"/>
                  </a:lnTo>
                  <a:lnTo>
                    <a:pt x="144" y="424"/>
                  </a:lnTo>
                  <a:lnTo>
                    <a:pt x="144" y="430"/>
                  </a:lnTo>
                  <a:lnTo>
                    <a:pt x="142" y="434"/>
                  </a:lnTo>
                  <a:lnTo>
                    <a:pt x="140" y="436"/>
                  </a:lnTo>
                  <a:lnTo>
                    <a:pt x="136" y="438"/>
                  </a:lnTo>
                  <a:lnTo>
                    <a:pt x="128" y="430"/>
                  </a:lnTo>
                  <a:lnTo>
                    <a:pt x="120" y="420"/>
                  </a:lnTo>
                  <a:lnTo>
                    <a:pt x="102" y="404"/>
                  </a:lnTo>
                  <a:lnTo>
                    <a:pt x="86" y="386"/>
                  </a:lnTo>
                  <a:lnTo>
                    <a:pt x="80" y="376"/>
                  </a:lnTo>
                  <a:lnTo>
                    <a:pt x="76" y="366"/>
                  </a:lnTo>
                  <a:lnTo>
                    <a:pt x="72" y="354"/>
                  </a:lnTo>
                  <a:lnTo>
                    <a:pt x="70" y="342"/>
                  </a:lnTo>
                  <a:lnTo>
                    <a:pt x="68" y="330"/>
                  </a:lnTo>
                  <a:lnTo>
                    <a:pt x="60" y="316"/>
                  </a:lnTo>
                  <a:lnTo>
                    <a:pt x="50" y="304"/>
                  </a:lnTo>
                  <a:lnTo>
                    <a:pt x="44" y="300"/>
                  </a:lnTo>
                  <a:lnTo>
                    <a:pt x="40" y="298"/>
                  </a:lnTo>
                  <a:lnTo>
                    <a:pt x="36" y="304"/>
                  </a:lnTo>
                  <a:lnTo>
                    <a:pt x="34" y="300"/>
                  </a:lnTo>
                  <a:lnTo>
                    <a:pt x="32" y="292"/>
                  </a:lnTo>
                  <a:lnTo>
                    <a:pt x="32" y="276"/>
                  </a:lnTo>
                  <a:lnTo>
                    <a:pt x="34" y="240"/>
                  </a:lnTo>
                  <a:close/>
                </a:path>
              </a:pathLst>
            </a:custGeom>
            <a:solidFill>
              <a:srgbClr val="C0C0C0"/>
            </a:solidFill>
            <a:ln w="12700">
              <a:solidFill>
                <a:schemeClr val="bg1"/>
              </a:solidFill>
              <a:round/>
              <a:headEnd/>
              <a:tailEnd/>
            </a:ln>
          </p:spPr>
          <p:txBody>
            <a:bodyPr/>
            <a:lstStyle/>
            <a:p>
              <a:endParaRPr lang="en-GB"/>
            </a:p>
          </p:txBody>
        </p:sp>
        <p:sp>
          <p:nvSpPr>
            <p:cNvPr id="55707" name="Freeform 124"/>
            <p:cNvSpPr>
              <a:spLocks/>
            </p:cNvSpPr>
            <p:nvPr/>
          </p:nvSpPr>
          <p:spPr bwMode="auto">
            <a:xfrm>
              <a:off x="4342" y="2539"/>
              <a:ext cx="174" cy="54"/>
            </a:xfrm>
            <a:custGeom>
              <a:avLst/>
              <a:gdLst>
                <a:gd name="T0" fmla="*/ 2147482383 w 174"/>
                <a:gd name="T1" fmla="*/ 2147482529 h 54"/>
                <a:gd name="T2" fmla="*/ 0 w 174"/>
                <a:gd name="T3" fmla="*/ 2147482529 h 54"/>
                <a:gd name="T4" fmla="*/ 2147482383 w 174"/>
                <a:gd name="T5" fmla="*/ 2147482529 h 54"/>
                <a:gd name="T6" fmla="*/ 2147482383 w 174"/>
                <a:gd name="T7" fmla="*/ 2147482529 h 54"/>
                <a:gd name="T8" fmla="*/ 2147482383 w 174"/>
                <a:gd name="T9" fmla="*/ 2147482529 h 54"/>
                <a:gd name="T10" fmla="*/ 2147482383 w 174"/>
                <a:gd name="T11" fmla="*/ 0 h 54"/>
                <a:gd name="T12" fmla="*/ 2147482383 w 174"/>
                <a:gd name="T13" fmla="*/ 2147482529 h 54"/>
                <a:gd name="T14" fmla="*/ 2147482383 w 174"/>
                <a:gd name="T15" fmla="*/ 2147482529 h 54"/>
                <a:gd name="T16" fmla="*/ 2147482383 w 174"/>
                <a:gd name="T17" fmla="*/ 2147482529 h 54"/>
                <a:gd name="T18" fmla="*/ 2147482383 w 174"/>
                <a:gd name="T19" fmla="*/ 2147482529 h 54"/>
                <a:gd name="T20" fmla="*/ 2147482383 w 174"/>
                <a:gd name="T21" fmla="*/ 2147482529 h 54"/>
                <a:gd name="T22" fmla="*/ 2147482383 w 174"/>
                <a:gd name="T23" fmla="*/ 2147482529 h 54"/>
                <a:gd name="T24" fmla="*/ 2147482383 w 174"/>
                <a:gd name="T25" fmla="*/ 2147482529 h 54"/>
                <a:gd name="T26" fmla="*/ 2147482383 w 174"/>
                <a:gd name="T27" fmla="*/ 2147482529 h 54"/>
                <a:gd name="T28" fmla="*/ 2147482383 w 174"/>
                <a:gd name="T29" fmla="*/ 2147482529 h 54"/>
                <a:gd name="T30" fmla="*/ 2147482383 w 174"/>
                <a:gd name="T31" fmla="*/ 2147482529 h 54"/>
                <a:gd name="T32" fmla="*/ 2147482383 w 174"/>
                <a:gd name="T33" fmla="*/ 2147482529 h 54"/>
                <a:gd name="T34" fmla="*/ 2147482383 w 174"/>
                <a:gd name="T35" fmla="*/ 2147482529 h 54"/>
                <a:gd name="T36" fmla="*/ 2147482383 w 174"/>
                <a:gd name="T37" fmla="*/ 2147482529 h 54"/>
                <a:gd name="T38" fmla="*/ 2147482383 w 174"/>
                <a:gd name="T39" fmla="*/ 2147482529 h 54"/>
                <a:gd name="T40" fmla="*/ 2147482383 w 174"/>
                <a:gd name="T41" fmla="*/ 2147482529 h 54"/>
                <a:gd name="T42" fmla="*/ 2147482383 w 174"/>
                <a:gd name="T43" fmla="*/ 2147482529 h 54"/>
                <a:gd name="T44" fmla="*/ 2147482383 w 174"/>
                <a:gd name="T45" fmla="*/ 2147482529 h 54"/>
                <a:gd name="T46" fmla="*/ 2147482383 w 174"/>
                <a:gd name="T47" fmla="*/ 2147482529 h 54"/>
                <a:gd name="T48" fmla="*/ 2147482383 w 174"/>
                <a:gd name="T49" fmla="*/ 2147482529 h 54"/>
                <a:gd name="T50" fmla="*/ 2147482383 w 174"/>
                <a:gd name="T51" fmla="*/ 2147482529 h 54"/>
                <a:gd name="T52" fmla="*/ 2147482383 w 174"/>
                <a:gd name="T53" fmla="*/ 2147482529 h 54"/>
                <a:gd name="T54" fmla="*/ 2147482383 w 174"/>
                <a:gd name="T55" fmla="*/ 2147482529 h 54"/>
                <a:gd name="T56" fmla="*/ 2147482383 w 174"/>
                <a:gd name="T57" fmla="*/ 2147482529 h 54"/>
                <a:gd name="T58" fmla="*/ 2147482383 w 174"/>
                <a:gd name="T59" fmla="*/ 2147482529 h 54"/>
                <a:gd name="T60" fmla="*/ 2147482383 w 174"/>
                <a:gd name="T61" fmla="*/ 2147482529 h 54"/>
                <a:gd name="T62" fmla="*/ 2147482383 w 174"/>
                <a:gd name="T63" fmla="*/ 2147482529 h 54"/>
                <a:gd name="T64" fmla="*/ 2147482383 w 174"/>
                <a:gd name="T65" fmla="*/ 2147482529 h 54"/>
                <a:gd name="T66" fmla="*/ 2147482383 w 174"/>
                <a:gd name="T67" fmla="*/ 2147482529 h 54"/>
                <a:gd name="T68" fmla="*/ 2147482383 w 174"/>
                <a:gd name="T69" fmla="*/ 2147482529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4"/>
                <a:gd name="T106" fmla="*/ 0 h 54"/>
                <a:gd name="T107" fmla="*/ 174 w 17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4" h="54">
                  <a:moveTo>
                    <a:pt x="18" y="18"/>
                  </a:moveTo>
                  <a:lnTo>
                    <a:pt x="8" y="18"/>
                  </a:lnTo>
                  <a:lnTo>
                    <a:pt x="4" y="16"/>
                  </a:lnTo>
                  <a:lnTo>
                    <a:pt x="0" y="14"/>
                  </a:lnTo>
                  <a:lnTo>
                    <a:pt x="4" y="12"/>
                  </a:lnTo>
                  <a:lnTo>
                    <a:pt x="8" y="12"/>
                  </a:lnTo>
                  <a:lnTo>
                    <a:pt x="10" y="10"/>
                  </a:lnTo>
                  <a:lnTo>
                    <a:pt x="10" y="6"/>
                  </a:lnTo>
                  <a:lnTo>
                    <a:pt x="10" y="4"/>
                  </a:lnTo>
                  <a:lnTo>
                    <a:pt x="12" y="2"/>
                  </a:lnTo>
                  <a:lnTo>
                    <a:pt x="14" y="0"/>
                  </a:lnTo>
                  <a:lnTo>
                    <a:pt x="18" y="0"/>
                  </a:lnTo>
                  <a:lnTo>
                    <a:pt x="24" y="2"/>
                  </a:lnTo>
                  <a:lnTo>
                    <a:pt x="38" y="2"/>
                  </a:lnTo>
                  <a:lnTo>
                    <a:pt x="52" y="4"/>
                  </a:lnTo>
                  <a:lnTo>
                    <a:pt x="54" y="6"/>
                  </a:lnTo>
                  <a:lnTo>
                    <a:pt x="56" y="8"/>
                  </a:lnTo>
                  <a:lnTo>
                    <a:pt x="58" y="14"/>
                  </a:lnTo>
                  <a:lnTo>
                    <a:pt x="60" y="16"/>
                  </a:lnTo>
                  <a:lnTo>
                    <a:pt x="66" y="18"/>
                  </a:lnTo>
                  <a:lnTo>
                    <a:pt x="76" y="18"/>
                  </a:lnTo>
                  <a:lnTo>
                    <a:pt x="84" y="16"/>
                  </a:lnTo>
                  <a:lnTo>
                    <a:pt x="90" y="14"/>
                  </a:lnTo>
                  <a:lnTo>
                    <a:pt x="94" y="12"/>
                  </a:lnTo>
                  <a:lnTo>
                    <a:pt x="98" y="10"/>
                  </a:lnTo>
                  <a:lnTo>
                    <a:pt x="100" y="12"/>
                  </a:lnTo>
                  <a:lnTo>
                    <a:pt x="102" y="12"/>
                  </a:lnTo>
                  <a:lnTo>
                    <a:pt x="108" y="14"/>
                  </a:lnTo>
                  <a:lnTo>
                    <a:pt x="110" y="18"/>
                  </a:lnTo>
                  <a:lnTo>
                    <a:pt x="114" y="18"/>
                  </a:lnTo>
                  <a:lnTo>
                    <a:pt x="122" y="20"/>
                  </a:lnTo>
                  <a:lnTo>
                    <a:pt x="126" y="22"/>
                  </a:lnTo>
                  <a:lnTo>
                    <a:pt x="126" y="24"/>
                  </a:lnTo>
                  <a:lnTo>
                    <a:pt x="128" y="32"/>
                  </a:lnTo>
                  <a:lnTo>
                    <a:pt x="134" y="34"/>
                  </a:lnTo>
                  <a:lnTo>
                    <a:pt x="142" y="34"/>
                  </a:lnTo>
                  <a:lnTo>
                    <a:pt x="156" y="36"/>
                  </a:lnTo>
                  <a:lnTo>
                    <a:pt x="158" y="38"/>
                  </a:lnTo>
                  <a:lnTo>
                    <a:pt x="162" y="40"/>
                  </a:lnTo>
                  <a:lnTo>
                    <a:pt x="174" y="44"/>
                  </a:lnTo>
                  <a:lnTo>
                    <a:pt x="174" y="46"/>
                  </a:lnTo>
                  <a:lnTo>
                    <a:pt x="172" y="50"/>
                  </a:lnTo>
                  <a:lnTo>
                    <a:pt x="168" y="52"/>
                  </a:lnTo>
                  <a:lnTo>
                    <a:pt x="164" y="52"/>
                  </a:lnTo>
                  <a:lnTo>
                    <a:pt x="162" y="50"/>
                  </a:lnTo>
                  <a:lnTo>
                    <a:pt x="156" y="44"/>
                  </a:lnTo>
                  <a:lnTo>
                    <a:pt x="154" y="50"/>
                  </a:lnTo>
                  <a:lnTo>
                    <a:pt x="154" y="52"/>
                  </a:lnTo>
                  <a:lnTo>
                    <a:pt x="152" y="54"/>
                  </a:lnTo>
                  <a:lnTo>
                    <a:pt x="146" y="52"/>
                  </a:lnTo>
                  <a:lnTo>
                    <a:pt x="140" y="50"/>
                  </a:lnTo>
                  <a:lnTo>
                    <a:pt x="136" y="48"/>
                  </a:lnTo>
                  <a:lnTo>
                    <a:pt x="128" y="46"/>
                  </a:lnTo>
                  <a:lnTo>
                    <a:pt x="100" y="46"/>
                  </a:lnTo>
                  <a:lnTo>
                    <a:pt x="98" y="44"/>
                  </a:lnTo>
                  <a:lnTo>
                    <a:pt x="96" y="44"/>
                  </a:lnTo>
                  <a:lnTo>
                    <a:pt x="90" y="44"/>
                  </a:lnTo>
                  <a:lnTo>
                    <a:pt x="88" y="42"/>
                  </a:lnTo>
                  <a:lnTo>
                    <a:pt x="86" y="40"/>
                  </a:lnTo>
                  <a:lnTo>
                    <a:pt x="80" y="38"/>
                  </a:lnTo>
                  <a:lnTo>
                    <a:pt x="70" y="34"/>
                  </a:lnTo>
                  <a:lnTo>
                    <a:pt x="60" y="34"/>
                  </a:lnTo>
                  <a:lnTo>
                    <a:pt x="52" y="34"/>
                  </a:lnTo>
                  <a:lnTo>
                    <a:pt x="44" y="34"/>
                  </a:lnTo>
                  <a:lnTo>
                    <a:pt x="40" y="34"/>
                  </a:lnTo>
                  <a:lnTo>
                    <a:pt x="38" y="32"/>
                  </a:lnTo>
                  <a:lnTo>
                    <a:pt x="34" y="28"/>
                  </a:lnTo>
                  <a:lnTo>
                    <a:pt x="26" y="28"/>
                  </a:lnTo>
                  <a:lnTo>
                    <a:pt x="22" y="28"/>
                  </a:lnTo>
                  <a:lnTo>
                    <a:pt x="20" y="24"/>
                  </a:lnTo>
                  <a:lnTo>
                    <a:pt x="18" y="18"/>
                  </a:lnTo>
                  <a:close/>
                </a:path>
              </a:pathLst>
            </a:custGeom>
            <a:solidFill>
              <a:srgbClr val="C0C0C0"/>
            </a:solidFill>
            <a:ln w="12700">
              <a:solidFill>
                <a:schemeClr val="bg1"/>
              </a:solidFill>
              <a:round/>
              <a:headEnd/>
              <a:tailEnd/>
            </a:ln>
          </p:spPr>
          <p:txBody>
            <a:bodyPr/>
            <a:lstStyle/>
            <a:p>
              <a:endParaRPr lang="en-GB"/>
            </a:p>
          </p:txBody>
        </p:sp>
        <p:sp>
          <p:nvSpPr>
            <p:cNvPr id="55708" name="Freeform 125"/>
            <p:cNvSpPr>
              <a:spLocks/>
            </p:cNvSpPr>
            <p:nvPr/>
          </p:nvSpPr>
          <p:spPr bwMode="auto">
            <a:xfrm>
              <a:off x="4406" y="2635"/>
              <a:ext cx="684" cy="554"/>
            </a:xfrm>
            <a:custGeom>
              <a:avLst/>
              <a:gdLst>
                <a:gd name="T0" fmla="*/ 2147482369 w 684"/>
                <a:gd name="T1" fmla="*/ 2147482190 h 554"/>
                <a:gd name="T2" fmla="*/ 2147482369 w 684"/>
                <a:gd name="T3" fmla="*/ 2147482190 h 554"/>
                <a:gd name="T4" fmla="*/ 2147482369 w 684"/>
                <a:gd name="T5" fmla="*/ 2147482190 h 554"/>
                <a:gd name="T6" fmla="*/ 2147482369 w 684"/>
                <a:gd name="T7" fmla="*/ 2147482190 h 554"/>
                <a:gd name="T8" fmla="*/ 2147482369 w 684"/>
                <a:gd name="T9" fmla="*/ 2147482190 h 554"/>
                <a:gd name="T10" fmla="*/ 2147482369 w 684"/>
                <a:gd name="T11" fmla="*/ 2147482190 h 554"/>
                <a:gd name="T12" fmla="*/ 2147482369 w 684"/>
                <a:gd name="T13" fmla="*/ 2147482190 h 554"/>
                <a:gd name="T14" fmla="*/ 2147482369 w 684"/>
                <a:gd name="T15" fmla="*/ 2147482190 h 554"/>
                <a:gd name="T16" fmla="*/ 2147482369 w 684"/>
                <a:gd name="T17" fmla="*/ 2147482190 h 554"/>
                <a:gd name="T18" fmla="*/ 2147482369 w 684"/>
                <a:gd name="T19" fmla="*/ 2147482190 h 554"/>
                <a:gd name="T20" fmla="*/ 2147482369 w 684"/>
                <a:gd name="T21" fmla="*/ 2147482190 h 554"/>
                <a:gd name="T22" fmla="*/ 2147482369 w 684"/>
                <a:gd name="T23" fmla="*/ 2147482190 h 554"/>
                <a:gd name="T24" fmla="*/ 2147482369 w 684"/>
                <a:gd name="T25" fmla="*/ 2147482190 h 554"/>
                <a:gd name="T26" fmla="*/ 2147482369 w 684"/>
                <a:gd name="T27" fmla="*/ 2147482190 h 554"/>
                <a:gd name="T28" fmla="*/ 2147482369 w 684"/>
                <a:gd name="T29" fmla="*/ 2147482190 h 554"/>
                <a:gd name="T30" fmla="*/ 2147482369 w 684"/>
                <a:gd name="T31" fmla="*/ 2147482190 h 554"/>
                <a:gd name="T32" fmla="*/ 2147482369 w 684"/>
                <a:gd name="T33" fmla="*/ 2147482190 h 554"/>
                <a:gd name="T34" fmla="*/ 2147482369 w 684"/>
                <a:gd name="T35" fmla="*/ 2147482190 h 554"/>
                <a:gd name="T36" fmla="*/ 2147482369 w 684"/>
                <a:gd name="T37" fmla="*/ 2147482190 h 554"/>
                <a:gd name="T38" fmla="*/ 2147482369 w 684"/>
                <a:gd name="T39" fmla="*/ 2147482190 h 554"/>
                <a:gd name="T40" fmla="*/ 2147482369 w 684"/>
                <a:gd name="T41" fmla="*/ 2147482190 h 554"/>
                <a:gd name="T42" fmla="*/ 2147482369 w 684"/>
                <a:gd name="T43" fmla="*/ 2147482190 h 554"/>
                <a:gd name="T44" fmla="*/ 2147482369 w 684"/>
                <a:gd name="T45" fmla="*/ 2147482190 h 554"/>
                <a:gd name="T46" fmla="*/ 2147482369 w 684"/>
                <a:gd name="T47" fmla="*/ 2147482190 h 554"/>
                <a:gd name="T48" fmla="*/ 2147482369 w 684"/>
                <a:gd name="T49" fmla="*/ 2147482190 h 554"/>
                <a:gd name="T50" fmla="*/ 2147482369 w 684"/>
                <a:gd name="T51" fmla="*/ 2147482190 h 554"/>
                <a:gd name="T52" fmla="*/ 2147482369 w 684"/>
                <a:gd name="T53" fmla="*/ 2147482190 h 554"/>
                <a:gd name="T54" fmla="*/ 2147482369 w 684"/>
                <a:gd name="T55" fmla="*/ 2147482190 h 554"/>
                <a:gd name="T56" fmla="*/ 2147482369 w 684"/>
                <a:gd name="T57" fmla="*/ 2147482190 h 554"/>
                <a:gd name="T58" fmla="*/ 2147482369 w 684"/>
                <a:gd name="T59" fmla="*/ 2147482190 h 554"/>
                <a:gd name="T60" fmla="*/ 2147482369 w 684"/>
                <a:gd name="T61" fmla="*/ 2147482190 h 554"/>
                <a:gd name="T62" fmla="*/ 2147482369 w 684"/>
                <a:gd name="T63" fmla="*/ 2147482190 h 554"/>
                <a:gd name="T64" fmla="*/ 2147482369 w 684"/>
                <a:gd name="T65" fmla="*/ 2147482190 h 554"/>
                <a:gd name="T66" fmla="*/ 2147482369 w 684"/>
                <a:gd name="T67" fmla="*/ 2147482190 h 554"/>
                <a:gd name="T68" fmla="*/ 2147482369 w 684"/>
                <a:gd name="T69" fmla="*/ 2147482190 h 554"/>
                <a:gd name="T70" fmla="*/ 2147482369 w 684"/>
                <a:gd name="T71" fmla="*/ 2147482190 h 554"/>
                <a:gd name="T72" fmla="*/ 2147482369 w 684"/>
                <a:gd name="T73" fmla="*/ 2147482190 h 554"/>
                <a:gd name="T74" fmla="*/ 2147482369 w 684"/>
                <a:gd name="T75" fmla="*/ 2147482190 h 554"/>
                <a:gd name="T76" fmla="*/ 2147482369 w 684"/>
                <a:gd name="T77" fmla="*/ 2147482190 h 554"/>
                <a:gd name="T78" fmla="*/ 2147482369 w 684"/>
                <a:gd name="T79" fmla="*/ 2147482190 h 554"/>
                <a:gd name="T80" fmla="*/ 2147482369 w 684"/>
                <a:gd name="T81" fmla="*/ 2147482190 h 554"/>
                <a:gd name="T82" fmla="*/ 2147482369 w 684"/>
                <a:gd name="T83" fmla="*/ 2147482190 h 554"/>
                <a:gd name="T84" fmla="*/ 2147482369 w 684"/>
                <a:gd name="T85" fmla="*/ 2147482190 h 554"/>
                <a:gd name="T86" fmla="*/ 2147482369 w 684"/>
                <a:gd name="T87" fmla="*/ 2147482190 h 554"/>
                <a:gd name="T88" fmla="*/ 2147482369 w 684"/>
                <a:gd name="T89" fmla="*/ 2147482190 h 554"/>
                <a:gd name="T90" fmla="*/ 2147482369 w 684"/>
                <a:gd name="T91" fmla="*/ 2147482190 h 554"/>
                <a:gd name="T92" fmla="*/ 2147482369 w 684"/>
                <a:gd name="T93" fmla="*/ 2147482190 h 554"/>
                <a:gd name="T94" fmla="*/ 2147482369 w 684"/>
                <a:gd name="T95" fmla="*/ 2147482190 h 554"/>
                <a:gd name="T96" fmla="*/ 2147482369 w 684"/>
                <a:gd name="T97" fmla="*/ 2147482190 h 554"/>
                <a:gd name="T98" fmla="*/ 2147482369 w 684"/>
                <a:gd name="T99" fmla="*/ 2147482190 h 554"/>
                <a:gd name="T100" fmla="*/ 0 w 684"/>
                <a:gd name="T101" fmla="*/ 2147482190 h 554"/>
                <a:gd name="T102" fmla="*/ 2147482369 w 684"/>
                <a:gd name="T103" fmla="*/ 2147482190 h 554"/>
                <a:gd name="T104" fmla="*/ 2147482369 w 684"/>
                <a:gd name="T105" fmla="*/ 2147482190 h 554"/>
                <a:gd name="T106" fmla="*/ 2147482369 w 684"/>
                <a:gd name="T107" fmla="*/ 2147482190 h 554"/>
                <a:gd name="T108" fmla="*/ 2147482369 w 684"/>
                <a:gd name="T109" fmla="*/ 2147482190 h 554"/>
                <a:gd name="T110" fmla="*/ 2147482369 w 684"/>
                <a:gd name="T111" fmla="*/ 2147482190 h 554"/>
                <a:gd name="T112" fmla="*/ 2147482369 w 684"/>
                <a:gd name="T113" fmla="*/ 2147482190 h 554"/>
                <a:gd name="T114" fmla="*/ 2147482369 w 684"/>
                <a:gd name="T115" fmla="*/ 2147482190 h 554"/>
                <a:gd name="T116" fmla="*/ 2147482369 w 684"/>
                <a:gd name="T117" fmla="*/ 2147482190 h 554"/>
                <a:gd name="T118" fmla="*/ 2147482369 w 684"/>
                <a:gd name="T119" fmla="*/ 2147482190 h 5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4"/>
                <a:gd name="T181" fmla="*/ 0 h 554"/>
                <a:gd name="T182" fmla="*/ 684 w 684"/>
                <a:gd name="T183" fmla="*/ 554 h 5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4" h="554">
                  <a:moveTo>
                    <a:pt x="194" y="150"/>
                  </a:moveTo>
                  <a:lnTo>
                    <a:pt x="200" y="142"/>
                  </a:lnTo>
                  <a:lnTo>
                    <a:pt x="202" y="140"/>
                  </a:lnTo>
                  <a:lnTo>
                    <a:pt x="202" y="134"/>
                  </a:lnTo>
                  <a:lnTo>
                    <a:pt x="204" y="128"/>
                  </a:lnTo>
                  <a:lnTo>
                    <a:pt x="208" y="122"/>
                  </a:lnTo>
                  <a:lnTo>
                    <a:pt x="214" y="116"/>
                  </a:lnTo>
                  <a:lnTo>
                    <a:pt x="218" y="114"/>
                  </a:lnTo>
                  <a:lnTo>
                    <a:pt x="220" y="122"/>
                  </a:lnTo>
                  <a:lnTo>
                    <a:pt x="222" y="124"/>
                  </a:lnTo>
                  <a:lnTo>
                    <a:pt x="226" y="126"/>
                  </a:lnTo>
                  <a:lnTo>
                    <a:pt x="228" y="124"/>
                  </a:lnTo>
                  <a:lnTo>
                    <a:pt x="228" y="122"/>
                  </a:lnTo>
                  <a:lnTo>
                    <a:pt x="230" y="120"/>
                  </a:lnTo>
                  <a:lnTo>
                    <a:pt x="228" y="114"/>
                  </a:lnTo>
                  <a:lnTo>
                    <a:pt x="228" y="108"/>
                  </a:lnTo>
                  <a:lnTo>
                    <a:pt x="236" y="108"/>
                  </a:lnTo>
                  <a:lnTo>
                    <a:pt x="244" y="108"/>
                  </a:lnTo>
                  <a:lnTo>
                    <a:pt x="244" y="100"/>
                  </a:lnTo>
                  <a:lnTo>
                    <a:pt x="248" y="94"/>
                  </a:lnTo>
                  <a:lnTo>
                    <a:pt x="250" y="90"/>
                  </a:lnTo>
                  <a:lnTo>
                    <a:pt x="254" y="86"/>
                  </a:lnTo>
                  <a:lnTo>
                    <a:pt x="258" y="84"/>
                  </a:lnTo>
                  <a:lnTo>
                    <a:pt x="260" y="78"/>
                  </a:lnTo>
                  <a:lnTo>
                    <a:pt x="262" y="74"/>
                  </a:lnTo>
                  <a:lnTo>
                    <a:pt x="266" y="70"/>
                  </a:lnTo>
                  <a:lnTo>
                    <a:pt x="282" y="64"/>
                  </a:lnTo>
                  <a:lnTo>
                    <a:pt x="290" y="62"/>
                  </a:lnTo>
                  <a:lnTo>
                    <a:pt x="296" y="58"/>
                  </a:lnTo>
                  <a:lnTo>
                    <a:pt x="306" y="68"/>
                  </a:lnTo>
                  <a:lnTo>
                    <a:pt x="310" y="72"/>
                  </a:lnTo>
                  <a:lnTo>
                    <a:pt x="310" y="78"/>
                  </a:lnTo>
                  <a:lnTo>
                    <a:pt x="310" y="80"/>
                  </a:lnTo>
                  <a:lnTo>
                    <a:pt x="308" y="82"/>
                  </a:lnTo>
                  <a:lnTo>
                    <a:pt x="312" y="80"/>
                  </a:lnTo>
                  <a:lnTo>
                    <a:pt x="316" y="78"/>
                  </a:lnTo>
                  <a:lnTo>
                    <a:pt x="320" y="80"/>
                  </a:lnTo>
                  <a:lnTo>
                    <a:pt x="324" y="80"/>
                  </a:lnTo>
                  <a:lnTo>
                    <a:pt x="330" y="78"/>
                  </a:lnTo>
                  <a:lnTo>
                    <a:pt x="334" y="76"/>
                  </a:lnTo>
                  <a:lnTo>
                    <a:pt x="332" y="68"/>
                  </a:lnTo>
                  <a:lnTo>
                    <a:pt x="334" y="62"/>
                  </a:lnTo>
                  <a:lnTo>
                    <a:pt x="338" y="58"/>
                  </a:lnTo>
                  <a:lnTo>
                    <a:pt x="344" y="54"/>
                  </a:lnTo>
                  <a:lnTo>
                    <a:pt x="350" y="52"/>
                  </a:lnTo>
                  <a:lnTo>
                    <a:pt x="348" y="48"/>
                  </a:lnTo>
                  <a:lnTo>
                    <a:pt x="346" y="46"/>
                  </a:lnTo>
                  <a:lnTo>
                    <a:pt x="348" y="42"/>
                  </a:lnTo>
                  <a:lnTo>
                    <a:pt x="350" y="38"/>
                  </a:lnTo>
                  <a:lnTo>
                    <a:pt x="360" y="32"/>
                  </a:lnTo>
                  <a:lnTo>
                    <a:pt x="370" y="28"/>
                  </a:lnTo>
                  <a:lnTo>
                    <a:pt x="380" y="28"/>
                  </a:lnTo>
                  <a:lnTo>
                    <a:pt x="384" y="26"/>
                  </a:lnTo>
                  <a:lnTo>
                    <a:pt x="388" y="26"/>
                  </a:lnTo>
                  <a:lnTo>
                    <a:pt x="390" y="22"/>
                  </a:lnTo>
                  <a:lnTo>
                    <a:pt x="392" y="18"/>
                  </a:lnTo>
                  <a:lnTo>
                    <a:pt x="392" y="14"/>
                  </a:lnTo>
                  <a:lnTo>
                    <a:pt x="386" y="12"/>
                  </a:lnTo>
                  <a:lnTo>
                    <a:pt x="384" y="10"/>
                  </a:lnTo>
                  <a:lnTo>
                    <a:pt x="384" y="4"/>
                  </a:lnTo>
                  <a:lnTo>
                    <a:pt x="390" y="4"/>
                  </a:lnTo>
                  <a:lnTo>
                    <a:pt x="392" y="6"/>
                  </a:lnTo>
                  <a:lnTo>
                    <a:pt x="396" y="8"/>
                  </a:lnTo>
                  <a:lnTo>
                    <a:pt x="394" y="12"/>
                  </a:lnTo>
                  <a:lnTo>
                    <a:pt x="396" y="12"/>
                  </a:lnTo>
                  <a:lnTo>
                    <a:pt x="400" y="14"/>
                  </a:lnTo>
                  <a:lnTo>
                    <a:pt x="402" y="14"/>
                  </a:lnTo>
                  <a:lnTo>
                    <a:pt x="412" y="16"/>
                  </a:lnTo>
                  <a:lnTo>
                    <a:pt x="420" y="20"/>
                  </a:lnTo>
                  <a:lnTo>
                    <a:pt x="428" y="24"/>
                  </a:lnTo>
                  <a:lnTo>
                    <a:pt x="438" y="24"/>
                  </a:lnTo>
                  <a:lnTo>
                    <a:pt x="444" y="24"/>
                  </a:lnTo>
                  <a:lnTo>
                    <a:pt x="448" y="20"/>
                  </a:lnTo>
                  <a:lnTo>
                    <a:pt x="450" y="26"/>
                  </a:lnTo>
                  <a:lnTo>
                    <a:pt x="454" y="30"/>
                  </a:lnTo>
                  <a:lnTo>
                    <a:pt x="456" y="24"/>
                  </a:lnTo>
                  <a:lnTo>
                    <a:pt x="456" y="22"/>
                  </a:lnTo>
                  <a:lnTo>
                    <a:pt x="460" y="22"/>
                  </a:lnTo>
                  <a:lnTo>
                    <a:pt x="464" y="24"/>
                  </a:lnTo>
                  <a:lnTo>
                    <a:pt x="466" y="28"/>
                  </a:lnTo>
                  <a:lnTo>
                    <a:pt x="464" y="34"/>
                  </a:lnTo>
                  <a:lnTo>
                    <a:pt x="460" y="40"/>
                  </a:lnTo>
                  <a:lnTo>
                    <a:pt x="454" y="44"/>
                  </a:lnTo>
                  <a:lnTo>
                    <a:pt x="448" y="46"/>
                  </a:lnTo>
                  <a:lnTo>
                    <a:pt x="448" y="52"/>
                  </a:lnTo>
                  <a:lnTo>
                    <a:pt x="448" y="54"/>
                  </a:lnTo>
                  <a:lnTo>
                    <a:pt x="450" y="56"/>
                  </a:lnTo>
                  <a:lnTo>
                    <a:pt x="452" y="58"/>
                  </a:lnTo>
                  <a:lnTo>
                    <a:pt x="454" y="58"/>
                  </a:lnTo>
                  <a:lnTo>
                    <a:pt x="456" y="56"/>
                  </a:lnTo>
                  <a:lnTo>
                    <a:pt x="458" y="60"/>
                  </a:lnTo>
                  <a:lnTo>
                    <a:pt x="460" y="60"/>
                  </a:lnTo>
                  <a:lnTo>
                    <a:pt x="458" y="64"/>
                  </a:lnTo>
                  <a:lnTo>
                    <a:pt x="454" y="66"/>
                  </a:lnTo>
                  <a:lnTo>
                    <a:pt x="452" y="66"/>
                  </a:lnTo>
                  <a:lnTo>
                    <a:pt x="450" y="62"/>
                  </a:lnTo>
                  <a:lnTo>
                    <a:pt x="450" y="58"/>
                  </a:lnTo>
                  <a:lnTo>
                    <a:pt x="440" y="66"/>
                  </a:lnTo>
                  <a:lnTo>
                    <a:pt x="436" y="70"/>
                  </a:lnTo>
                  <a:lnTo>
                    <a:pt x="434" y="76"/>
                  </a:lnTo>
                  <a:lnTo>
                    <a:pt x="434" y="82"/>
                  </a:lnTo>
                  <a:lnTo>
                    <a:pt x="438" y="88"/>
                  </a:lnTo>
                  <a:lnTo>
                    <a:pt x="440" y="92"/>
                  </a:lnTo>
                  <a:lnTo>
                    <a:pt x="446" y="94"/>
                  </a:lnTo>
                  <a:lnTo>
                    <a:pt x="456" y="98"/>
                  </a:lnTo>
                  <a:lnTo>
                    <a:pt x="462" y="100"/>
                  </a:lnTo>
                  <a:lnTo>
                    <a:pt x="466" y="104"/>
                  </a:lnTo>
                  <a:lnTo>
                    <a:pt x="476" y="112"/>
                  </a:lnTo>
                  <a:lnTo>
                    <a:pt x="490" y="118"/>
                  </a:lnTo>
                  <a:lnTo>
                    <a:pt x="492" y="120"/>
                  </a:lnTo>
                  <a:lnTo>
                    <a:pt x="496" y="126"/>
                  </a:lnTo>
                  <a:lnTo>
                    <a:pt x="498" y="130"/>
                  </a:lnTo>
                  <a:lnTo>
                    <a:pt x="500" y="132"/>
                  </a:lnTo>
                  <a:lnTo>
                    <a:pt x="504" y="132"/>
                  </a:lnTo>
                  <a:lnTo>
                    <a:pt x="508" y="132"/>
                  </a:lnTo>
                  <a:lnTo>
                    <a:pt x="512" y="130"/>
                  </a:lnTo>
                  <a:lnTo>
                    <a:pt x="516" y="126"/>
                  </a:lnTo>
                  <a:lnTo>
                    <a:pt x="520" y="120"/>
                  </a:lnTo>
                  <a:lnTo>
                    <a:pt x="522" y="112"/>
                  </a:lnTo>
                  <a:lnTo>
                    <a:pt x="526" y="100"/>
                  </a:lnTo>
                  <a:lnTo>
                    <a:pt x="530" y="92"/>
                  </a:lnTo>
                  <a:lnTo>
                    <a:pt x="536" y="82"/>
                  </a:lnTo>
                  <a:lnTo>
                    <a:pt x="538" y="70"/>
                  </a:lnTo>
                  <a:lnTo>
                    <a:pt x="540" y="56"/>
                  </a:lnTo>
                  <a:lnTo>
                    <a:pt x="542" y="46"/>
                  </a:lnTo>
                  <a:lnTo>
                    <a:pt x="548" y="36"/>
                  </a:lnTo>
                  <a:lnTo>
                    <a:pt x="552" y="26"/>
                  </a:lnTo>
                  <a:lnTo>
                    <a:pt x="558" y="8"/>
                  </a:lnTo>
                  <a:lnTo>
                    <a:pt x="562" y="2"/>
                  </a:lnTo>
                  <a:lnTo>
                    <a:pt x="564" y="0"/>
                  </a:lnTo>
                  <a:lnTo>
                    <a:pt x="568" y="0"/>
                  </a:lnTo>
                  <a:lnTo>
                    <a:pt x="572" y="2"/>
                  </a:lnTo>
                  <a:lnTo>
                    <a:pt x="574" y="6"/>
                  </a:lnTo>
                  <a:lnTo>
                    <a:pt x="572" y="14"/>
                  </a:lnTo>
                  <a:lnTo>
                    <a:pt x="572" y="22"/>
                  </a:lnTo>
                  <a:lnTo>
                    <a:pt x="572" y="28"/>
                  </a:lnTo>
                  <a:lnTo>
                    <a:pt x="576" y="48"/>
                  </a:lnTo>
                  <a:lnTo>
                    <a:pt x="578" y="62"/>
                  </a:lnTo>
                  <a:lnTo>
                    <a:pt x="580" y="66"/>
                  </a:lnTo>
                  <a:lnTo>
                    <a:pt x="582" y="68"/>
                  </a:lnTo>
                  <a:lnTo>
                    <a:pt x="586" y="68"/>
                  </a:lnTo>
                  <a:lnTo>
                    <a:pt x="588" y="66"/>
                  </a:lnTo>
                  <a:lnTo>
                    <a:pt x="594" y="74"/>
                  </a:lnTo>
                  <a:lnTo>
                    <a:pt x="600" y="82"/>
                  </a:lnTo>
                  <a:lnTo>
                    <a:pt x="596" y="90"/>
                  </a:lnTo>
                  <a:lnTo>
                    <a:pt x="598" y="98"/>
                  </a:lnTo>
                  <a:lnTo>
                    <a:pt x="596" y="108"/>
                  </a:lnTo>
                  <a:lnTo>
                    <a:pt x="598" y="114"/>
                  </a:lnTo>
                  <a:lnTo>
                    <a:pt x="600" y="120"/>
                  </a:lnTo>
                  <a:lnTo>
                    <a:pt x="602" y="128"/>
                  </a:lnTo>
                  <a:lnTo>
                    <a:pt x="602" y="134"/>
                  </a:lnTo>
                  <a:lnTo>
                    <a:pt x="604" y="142"/>
                  </a:lnTo>
                  <a:lnTo>
                    <a:pt x="606" y="146"/>
                  </a:lnTo>
                  <a:lnTo>
                    <a:pt x="606" y="156"/>
                  </a:lnTo>
                  <a:lnTo>
                    <a:pt x="606" y="160"/>
                  </a:lnTo>
                  <a:lnTo>
                    <a:pt x="610" y="164"/>
                  </a:lnTo>
                  <a:lnTo>
                    <a:pt x="618" y="170"/>
                  </a:lnTo>
                  <a:lnTo>
                    <a:pt x="628" y="176"/>
                  </a:lnTo>
                  <a:lnTo>
                    <a:pt x="636" y="182"/>
                  </a:lnTo>
                  <a:lnTo>
                    <a:pt x="638" y="188"/>
                  </a:lnTo>
                  <a:lnTo>
                    <a:pt x="638" y="192"/>
                  </a:lnTo>
                  <a:lnTo>
                    <a:pt x="640" y="196"/>
                  </a:lnTo>
                  <a:lnTo>
                    <a:pt x="642" y="200"/>
                  </a:lnTo>
                  <a:lnTo>
                    <a:pt x="642" y="216"/>
                  </a:lnTo>
                  <a:lnTo>
                    <a:pt x="642" y="222"/>
                  </a:lnTo>
                  <a:lnTo>
                    <a:pt x="644" y="224"/>
                  </a:lnTo>
                  <a:lnTo>
                    <a:pt x="646" y="224"/>
                  </a:lnTo>
                  <a:lnTo>
                    <a:pt x="650" y="224"/>
                  </a:lnTo>
                  <a:lnTo>
                    <a:pt x="650" y="222"/>
                  </a:lnTo>
                  <a:lnTo>
                    <a:pt x="658" y="232"/>
                  </a:lnTo>
                  <a:lnTo>
                    <a:pt x="660" y="238"/>
                  </a:lnTo>
                  <a:lnTo>
                    <a:pt x="660" y="246"/>
                  </a:lnTo>
                  <a:lnTo>
                    <a:pt x="662" y="250"/>
                  </a:lnTo>
                  <a:lnTo>
                    <a:pt x="664" y="252"/>
                  </a:lnTo>
                  <a:lnTo>
                    <a:pt x="666" y="254"/>
                  </a:lnTo>
                  <a:lnTo>
                    <a:pt x="668" y="256"/>
                  </a:lnTo>
                  <a:lnTo>
                    <a:pt x="678" y="270"/>
                  </a:lnTo>
                  <a:lnTo>
                    <a:pt x="682" y="278"/>
                  </a:lnTo>
                  <a:lnTo>
                    <a:pt x="684" y="284"/>
                  </a:lnTo>
                  <a:lnTo>
                    <a:pt x="682" y="290"/>
                  </a:lnTo>
                  <a:lnTo>
                    <a:pt x="680" y="298"/>
                  </a:lnTo>
                  <a:lnTo>
                    <a:pt x="676" y="302"/>
                  </a:lnTo>
                  <a:lnTo>
                    <a:pt x="676" y="310"/>
                  </a:lnTo>
                  <a:lnTo>
                    <a:pt x="676" y="324"/>
                  </a:lnTo>
                  <a:lnTo>
                    <a:pt x="676" y="336"/>
                  </a:lnTo>
                  <a:lnTo>
                    <a:pt x="672" y="346"/>
                  </a:lnTo>
                  <a:lnTo>
                    <a:pt x="670" y="354"/>
                  </a:lnTo>
                  <a:lnTo>
                    <a:pt x="666" y="362"/>
                  </a:lnTo>
                  <a:lnTo>
                    <a:pt x="654" y="378"/>
                  </a:lnTo>
                  <a:lnTo>
                    <a:pt x="644" y="398"/>
                  </a:lnTo>
                  <a:lnTo>
                    <a:pt x="642" y="404"/>
                  </a:lnTo>
                  <a:lnTo>
                    <a:pt x="638" y="406"/>
                  </a:lnTo>
                  <a:lnTo>
                    <a:pt x="634" y="410"/>
                  </a:lnTo>
                  <a:lnTo>
                    <a:pt x="630" y="414"/>
                  </a:lnTo>
                  <a:lnTo>
                    <a:pt x="626" y="420"/>
                  </a:lnTo>
                  <a:lnTo>
                    <a:pt x="622" y="424"/>
                  </a:lnTo>
                  <a:lnTo>
                    <a:pt x="608" y="432"/>
                  </a:lnTo>
                  <a:lnTo>
                    <a:pt x="600" y="440"/>
                  </a:lnTo>
                  <a:lnTo>
                    <a:pt x="594" y="448"/>
                  </a:lnTo>
                  <a:lnTo>
                    <a:pt x="588" y="456"/>
                  </a:lnTo>
                  <a:lnTo>
                    <a:pt x="582" y="464"/>
                  </a:lnTo>
                  <a:lnTo>
                    <a:pt x="560" y="488"/>
                  </a:lnTo>
                  <a:lnTo>
                    <a:pt x="548" y="502"/>
                  </a:lnTo>
                  <a:lnTo>
                    <a:pt x="538" y="516"/>
                  </a:lnTo>
                  <a:lnTo>
                    <a:pt x="536" y="518"/>
                  </a:lnTo>
                  <a:lnTo>
                    <a:pt x="534" y="522"/>
                  </a:lnTo>
                  <a:lnTo>
                    <a:pt x="532" y="524"/>
                  </a:lnTo>
                  <a:lnTo>
                    <a:pt x="530" y="526"/>
                  </a:lnTo>
                  <a:lnTo>
                    <a:pt x="520" y="528"/>
                  </a:lnTo>
                  <a:lnTo>
                    <a:pt x="512" y="528"/>
                  </a:lnTo>
                  <a:lnTo>
                    <a:pt x="502" y="530"/>
                  </a:lnTo>
                  <a:lnTo>
                    <a:pt x="496" y="530"/>
                  </a:lnTo>
                  <a:lnTo>
                    <a:pt x="488" y="534"/>
                  </a:lnTo>
                  <a:lnTo>
                    <a:pt x="482" y="538"/>
                  </a:lnTo>
                  <a:lnTo>
                    <a:pt x="476" y="542"/>
                  </a:lnTo>
                  <a:lnTo>
                    <a:pt x="470" y="544"/>
                  </a:lnTo>
                  <a:lnTo>
                    <a:pt x="466" y="546"/>
                  </a:lnTo>
                  <a:lnTo>
                    <a:pt x="464" y="550"/>
                  </a:lnTo>
                  <a:lnTo>
                    <a:pt x="460" y="552"/>
                  </a:lnTo>
                  <a:lnTo>
                    <a:pt x="458" y="554"/>
                  </a:lnTo>
                  <a:lnTo>
                    <a:pt x="452" y="544"/>
                  </a:lnTo>
                  <a:lnTo>
                    <a:pt x="448" y="532"/>
                  </a:lnTo>
                  <a:lnTo>
                    <a:pt x="442" y="532"/>
                  </a:lnTo>
                  <a:lnTo>
                    <a:pt x="440" y="534"/>
                  </a:lnTo>
                  <a:lnTo>
                    <a:pt x="438" y="538"/>
                  </a:lnTo>
                  <a:lnTo>
                    <a:pt x="414" y="552"/>
                  </a:lnTo>
                  <a:lnTo>
                    <a:pt x="408" y="548"/>
                  </a:lnTo>
                  <a:lnTo>
                    <a:pt x="406" y="542"/>
                  </a:lnTo>
                  <a:lnTo>
                    <a:pt x="398" y="542"/>
                  </a:lnTo>
                  <a:lnTo>
                    <a:pt x="392" y="542"/>
                  </a:lnTo>
                  <a:lnTo>
                    <a:pt x="386" y="538"/>
                  </a:lnTo>
                  <a:lnTo>
                    <a:pt x="380" y="532"/>
                  </a:lnTo>
                  <a:lnTo>
                    <a:pt x="374" y="524"/>
                  </a:lnTo>
                  <a:lnTo>
                    <a:pt x="372" y="518"/>
                  </a:lnTo>
                  <a:lnTo>
                    <a:pt x="372" y="514"/>
                  </a:lnTo>
                  <a:lnTo>
                    <a:pt x="376" y="510"/>
                  </a:lnTo>
                  <a:lnTo>
                    <a:pt x="378" y="506"/>
                  </a:lnTo>
                  <a:lnTo>
                    <a:pt x="380" y="500"/>
                  </a:lnTo>
                  <a:lnTo>
                    <a:pt x="378" y="492"/>
                  </a:lnTo>
                  <a:lnTo>
                    <a:pt x="374" y="488"/>
                  </a:lnTo>
                  <a:lnTo>
                    <a:pt x="370" y="486"/>
                  </a:lnTo>
                  <a:lnTo>
                    <a:pt x="366" y="482"/>
                  </a:lnTo>
                  <a:lnTo>
                    <a:pt x="372" y="474"/>
                  </a:lnTo>
                  <a:lnTo>
                    <a:pt x="372" y="470"/>
                  </a:lnTo>
                  <a:lnTo>
                    <a:pt x="374" y="464"/>
                  </a:lnTo>
                  <a:lnTo>
                    <a:pt x="372" y="460"/>
                  </a:lnTo>
                  <a:lnTo>
                    <a:pt x="368" y="460"/>
                  </a:lnTo>
                  <a:lnTo>
                    <a:pt x="366" y="462"/>
                  </a:lnTo>
                  <a:lnTo>
                    <a:pt x="362" y="470"/>
                  </a:lnTo>
                  <a:lnTo>
                    <a:pt x="358" y="476"/>
                  </a:lnTo>
                  <a:lnTo>
                    <a:pt x="354" y="478"/>
                  </a:lnTo>
                  <a:lnTo>
                    <a:pt x="350" y="478"/>
                  </a:lnTo>
                  <a:lnTo>
                    <a:pt x="348" y="478"/>
                  </a:lnTo>
                  <a:lnTo>
                    <a:pt x="346" y="476"/>
                  </a:lnTo>
                  <a:lnTo>
                    <a:pt x="348" y="472"/>
                  </a:lnTo>
                  <a:lnTo>
                    <a:pt x="352" y="472"/>
                  </a:lnTo>
                  <a:lnTo>
                    <a:pt x="356" y="470"/>
                  </a:lnTo>
                  <a:lnTo>
                    <a:pt x="358" y="470"/>
                  </a:lnTo>
                  <a:lnTo>
                    <a:pt x="372" y="452"/>
                  </a:lnTo>
                  <a:lnTo>
                    <a:pt x="378" y="444"/>
                  </a:lnTo>
                  <a:lnTo>
                    <a:pt x="382" y="434"/>
                  </a:lnTo>
                  <a:lnTo>
                    <a:pt x="376" y="434"/>
                  </a:lnTo>
                  <a:lnTo>
                    <a:pt x="368" y="434"/>
                  </a:lnTo>
                  <a:lnTo>
                    <a:pt x="366" y="442"/>
                  </a:lnTo>
                  <a:lnTo>
                    <a:pt x="364" y="448"/>
                  </a:lnTo>
                  <a:lnTo>
                    <a:pt x="358" y="448"/>
                  </a:lnTo>
                  <a:lnTo>
                    <a:pt x="350" y="450"/>
                  </a:lnTo>
                  <a:lnTo>
                    <a:pt x="342" y="456"/>
                  </a:lnTo>
                  <a:lnTo>
                    <a:pt x="336" y="464"/>
                  </a:lnTo>
                  <a:lnTo>
                    <a:pt x="334" y="472"/>
                  </a:lnTo>
                  <a:lnTo>
                    <a:pt x="328" y="472"/>
                  </a:lnTo>
                  <a:lnTo>
                    <a:pt x="326" y="470"/>
                  </a:lnTo>
                  <a:lnTo>
                    <a:pt x="326" y="466"/>
                  </a:lnTo>
                  <a:lnTo>
                    <a:pt x="328" y="458"/>
                  </a:lnTo>
                  <a:lnTo>
                    <a:pt x="330" y="450"/>
                  </a:lnTo>
                  <a:lnTo>
                    <a:pt x="328" y="442"/>
                  </a:lnTo>
                  <a:lnTo>
                    <a:pt x="326" y="436"/>
                  </a:lnTo>
                  <a:lnTo>
                    <a:pt x="324" y="430"/>
                  </a:lnTo>
                  <a:lnTo>
                    <a:pt x="322" y="422"/>
                  </a:lnTo>
                  <a:lnTo>
                    <a:pt x="308" y="418"/>
                  </a:lnTo>
                  <a:lnTo>
                    <a:pt x="298" y="414"/>
                  </a:lnTo>
                  <a:lnTo>
                    <a:pt x="290" y="412"/>
                  </a:lnTo>
                  <a:lnTo>
                    <a:pt x="288" y="408"/>
                  </a:lnTo>
                  <a:lnTo>
                    <a:pt x="284" y="406"/>
                  </a:lnTo>
                  <a:lnTo>
                    <a:pt x="250" y="406"/>
                  </a:lnTo>
                  <a:lnTo>
                    <a:pt x="224" y="422"/>
                  </a:lnTo>
                  <a:lnTo>
                    <a:pt x="190" y="422"/>
                  </a:lnTo>
                  <a:lnTo>
                    <a:pt x="176" y="428"/>
                  </a:lnTo>
                  <a:lnTo>
                    <a:pt x="162" y="436"/>
                  </a:lnTo>
                  <a:lnTo>
                    <a:pt x="144" y="448"/>
                  </a:lnTo>
                  <a:lnTo>
                    <a:pt x="132" y="452"/>
                  </a:lnTo>
                  <a:lnTo>
                    <a:pt x="116" y="454"/>
                  </a:lnTo>
                  <a:lnTo>
                    <a:pt x="100" y="454"/>
                  </a:lnTo>
                  <a:lnTo>
                    <a:pt x="90" y="456"/>
                  </a:lnTo>
                  <a:lnTo>
                    <a:pt x="80" y="458"/>
                  </a:lnTo>
                  <a:lnTo>
                    <a:pt x="64" y="464"/>
                  </a:lnTo>
                  <a:lnTo>
                    <a:pt x="46" y="472"/>
                  </a:lnTo>
                  <a:lnTo>
                    <a:pt x="36" y="474"/>
                  </a:lnTo>
                  <a:lnTo>
                    <a:pt x="26" y="474"/>
                  </a:lnTo>
                  <a:lnTo>
                    <a:pt x="20" y="474"/>
                  </a:lnTo>
                  <a:lnTo>
                    <a:pt x="16" y="470"/>
                  </a:lnTo>
                  <a:lnTo>
                    <a:pt x="8" y="462"/>
                  </a:lnTo>
                  <a:lnTo>
                    <a:pt x="6" y="460"/>
                  </a:lnTo>
                  <a:lnTo>
                    <a:pt x="2" y="460"/>
                  </a:lnTo>
                  <a:lnTo>
                    <a:pt x="0" y="458"/>
                  </a:lnTo>
                  <a:lnTo>
                    <a:pt x="0" y="454"/>
                  </a:lnTo>
                  <a:lnTo>
                    <a:pt x="0" y="452"/>
                  </a:lnTo>
                  <a:lnTo>
                    <a:pt x="2" y="448"/>
                  </a:lnTo>
                  <a:lnTo>
                    <a:pt x="6" y="446"/>
                  </a:lnTo>
                  <a:lnTo>
                    <a:pt x="12" y="444"/>
                  </a:lnTo>
                  <a:lnTo>
                    <a:pt x="18" y="440"/>
                  </a:lnTo>
                  <a:lnTo>
                    <a:pt x="26" y="424"/>
                  </a:lnTo>
                  <a:lnTo>
                    <a:pt x="32" y="408"/>
                  </a:lnTo>
                  <a:lnTo>
                    <a:pt x="30" y="404"/>
                  </a:lnTo>
                  <a:lnTo>
                    <a:pt x="28" y="400"/>
                  </a:lnTo>
                  <a:lnTo>
                    <a:pt x="28" y="390"/>
                  </a:lnTo>
                  <a:lnTo>
                    <a:pt x="28" y="354"/>
                  </a:lnTo>
                  <a:lnTo>
                    <a:pt x="28" y="340"/>
                  </a:lnTo>
                  <a:lnTo>
                    <a:pt x="28" y="328"/>
                  </a:lnTo>
                  <a:lnTo>
                    <a:pt x="26" y="318"/>
                  </a:lnTo>
                  <a:lnTo>
                    <a:pt x="22" y="310"/>
                  </a:lnTo>
                  <a:lnTo>
                    <a:pt x="18" y="302"/>
                  </a:lnTo>
                  <a:lnTo>
                    <a:pt x="18" y="298"/>
                  </a:lnTo>
                  <a:lnTo>
                    <a:pt x="22" y="302"/>
                  </a:lnTo>
                  <a:lnTo>
                    <a:pt x="22" y="306"/>
                  </a:lnTo>
                  <a:lnTo>
                    <a:pt x="28" y="306"/>
                  </a:lnTo>
                  <a:lnTo>
                    <a:pt x="26" y="300"/>
                  </a:lnTo>
                  <a:lnTo>
                    <a:pt x="26" y="294"/>
                  </a:lnTo>
                  <a:lnTo>
                    <a:pt x="30" y="298"/>
                  </a:lnTo>
                  <a:lnTo>
                    <a:pt x="30" y="302"/>
                  </a:lnTo>
                  <a:lnTo>
                    <a:pt x="34" y="300"/>
                  </a:lnTo>
                  <a:lnTo>
                    <a:pt x="34" y="298"/>
                  </a:lnTo>
                  <a:lnTo>
                    <a:pt x="36" y="294"/>
                  </a:lnTo>
                  <a:lnTo>
                    <a:pt x="30" y="276"/>
                  </a:lnTo>
                  <a:lnTo>
                    <a:pt x="40" y="254"/>
                  </a:lnTo>
                  <a:lnTo>
                    <a:pt x="42" y="244"/>
                  </a:lnTo>
                  <a:lnTo>
                    <a:pt x="44" y="230"/>
                  </a:lnTo>
                  <a:lnTo>
                    <a:pt x="44" y="224"/>
                  </a:lnTo>
                  <a:lnTo>
                    <a:pt x="48" y="218"/>
                  </a:lnTo>
                  <a:lnTo>
                    <a:pt x="50" y="222"/>
                  </a:lnTo>
                  <a:lnTo>
                    <a:pt x="52" y="224"/>
                  </a:lnTo>
                  <a:lnTo>
                    <a:pt x="52" y="226"/>
                  </a:lnTo>
                  <a:lnTo>
                    <a:pt x="56" y="224"/>
                  </a:lnTo>
                  <a:lnTo>
                    <a:pt x="58" y="222"/>
                  </a:lnTo>
                  <a:lnTo>
                    <a:pt x="60" y="218"/>
                  </a:lnTo>
                  <a:lnTo>
                    <a:pt x="64" y="214"/>
                  </a:lnTo>
                  <a:lnTo>
                    <a:pt x="68" y="212"/>
                  </a:lnTo>
                  <a:lnTo>
                    <a:pt x="76" y="210"/>
                  </a:lnTo>
                  <a:lnTo>
                    <a:pt x="82" y="206"/>
                  </a:lnTo>
                  <a:lnTo>
                    <a:pt x="84" y="202"/>
                  </a:lnTo>
                  <a:lnTo>
                    <a:pt x="88" y="200"/>
                  </a:lnTo>
                  <a:lnTo>
                    <a:pt x="92" y="196"/>
                  </a:lnTo>
                  <a:lnTo>
                    <a:pt x="102" y="192"/>
                  </a:lnTo>
                  <a:lnTo>
                    <a:pt x="110" y="190"/>
                  </a:lnTo>
                  <a:lnTo>
                    <a:pt x="118" y="188"/>
                  </a:lnTo>
                  <a:lnTo>
                    <a:pt x="128" y="186"/>
                  </a:lnTo>
                  <a:lnTo>
                    <a:pt x="138" y="182"/>
                  </a:lnTo>
                  <a:lnTo>
                    <a:pt x="148" y="180"/>
                  </a:lnTo>
                  <a:lnTo>
                    <a:pt x="158" y="180"/>
                  </a:lnTo>
                  <a:lnTo>
                    <a:pt x="168" y="178"/>
                  </a:lnTo>
                  <a:lnTo>
                    <a:pt x="174" y="174"/>
                  </a:lnTo>
                  <a:lnTo>
                    <a:pt x="182" y="164"/>
                  </a:lnTo>
                  <a:lnTo>
                    <a:pt x="194" y="150"/>
                  </a:lnTo>
                  <a:close/>
                </a:path>
              </a:pathLst>
            </a:custGeom>
            <a:solidFill>
              <a:srgbClr val="C0C0C0"/>
            </a:solidFill>
            <a:ln w="12700">
              <a:solidFill>
                <a:schemeClr val="bg1"/>
              </a:solidFill>
              <a:round/>
              <a:headEnd/>
              <a:tailEnd/>
            </a:ln>
          </p:spPr>
          <p:txBody>
            <a:bodyPr/>
            <a:lstStyle/>
            <a:p>
              <a:endParaRPr lang="en-GB"/>
            </a:p>
          </p:txBody>
        </p:sp>
        <p:sp>
          <p:nvSpPr>
            <p:cNvPr id="55709" name="Freeform 126"/>
            <p:cNvSpPr>
              <a:spLocks/>
            </p:cNvSpPr>
            <p:nvPr/>
          </p:nvSpPr>
          <p:spPr bwMode="auto">
            <a:xfrm>
              <a:off x="5086" y="3219"/>
              <a:ext cx="196" cy="124"/>
            </a:xfrm>
            <a:custGeom>
              <a:avLst/>
              <a:gdLst>
                <a:gd name="T0" fmla="*/ 2147482467 w 196"/>
                <a:gd name="T1" fmla="*/ 2147482607 h 124"/>
                <a:gd name="T2" fmla="*/ 2147482467 w 196"/>
                <a:gd name="T3" fmla="*/ 2147482607 h 124"/>
                <a:gd name="T4" fmla="*/ 2147482467 w 196"/>
                <a:gd name="T5" fmla="*/ 2147482607 h 124"/>
                <a:gd name="T6" fmla="*/ 2147482467 w 196"/>
                <a:gd name="T7" fmla="*/ 2147482607 h 124"/>
                <a:gd name="T8" fmla="*/ 2147482467 w 196"/>
                <a:gd name="T9" fmla="*/ 2147482607 h 124"/>
                <a:gd name="T10" fmla="*/ 2147482467 w 196"/>
                <a:gd name="T11" fmla="*/ 2147482607 h 124"/>
                <a:gd name="T12" fmla="*/ 2147482467 w 196"/>
                <a:gd name="T13" fmla="*/ 2147482607 h 124"/>
                <a:gd name="T14" fmla="*/ 2147482467 w 196"/>
                <a:gd name="T15" fmla="*/ 0 h 124"/>
                <a:gd name="T16" fmla="*/ 2147482467 w 196"/>
                <a:gd name="T17" fmla="*/ 2147482607 h 124"/>
                <a:gd name="T18" fmla="*/ 2147482467 w 196"/>
                <a:gd name="T19" fmla="*/ 2147482607 h 124"/>
                <a:gd name="T20" fmla="*/ 2147482467 w 196"/>
                <a:gd name="T21" fmla="*/ 2147482607 h 124"/>
                <a:gd name="T22" fmla="*/ 2147482467 w 196"/>
                <a:gd name="T23" fmla="*/ 2147482607 h 124"/>
                <a:gd name="T24" fmla="*/ 2147482467 w 196"/>
                <a:gd name="T25" fmla="*/ 2147482607 h 124"/>
                <a:gd name="T26" fmla="*/ 2147482467 w 196"/>
                <a:gd name="T27" fmla="*/ 2147482607 h 124"/>
                <a:gd name="T28" fmla="*/ 2147482467 w 196"/>
                <a:gd name="T29" fmla="*/ 2147482607 h 124"/>
                <a:gd name="T30" fmla="*/ 2147482467 w 196"/>
                <a:gd name="T31" fmla="*/ 2147482607 h 124"/>
                <a:gd name="T32" fmla="*/ 2147482467 w 196"/>
                <a:gd name="T33" fmla="*/ 2147482607 h 124"/>
                <a:gd name="T34" fmla="*/ 2147482467 w 196"/>
                <a:gd name="T35" fmla="*/ 2147482607 h 124"/>
                <a:gd name="T36" fmla="*/ 2147482467 w 196"/>
                <a:gd name="T37" fmla="*/ 2147482607 h 124"/>
                <a:gd name="T38" fmla="*/ 2147482467 w 196"/>
                <a:gd name="T39" fmla="*/ 2147482607 h 124"/>
                <a:gd name="T40" fmla="*/ 2147482467 w 196"/>
                <a:gd name="T41" fmla="*/ 2147482607 h 124"/>
                <a:gd name="T42" fmla="*/ 2147482467 w 196"/>
                <a:gd name="T43" fmla="*/ 2147482607 h 124"/>
                <a:gd name="T44" fmla="*/ 2147482467 w 196"/>
                <a:gd name="T45" fmla="*/ 2147482607 h 124"/>
                <a:gd name="T46" fmla="*/ 2147482467 w 196"/>
                <a:gd name="T47" fmla="*/ 2147482607 h 124"/>
                <a:gd name="T48" fmla="*/ 2147482467 w 196"/>
                <a:gd name="T49" fmla="*/ 2147482607 h 124"/>
                <a:gd name="T50" fmla="*/ 2147482467 w 196"/>
                <a:gd name="T51" fmla="*/ 2147482607 h 124"/>
                <a:gd name="T52" fmla="*/ 2147482467 w 196"/>
                <a:gd name="T53" fmla="*/ 2147482607 h 124"/>
                <a:gd name="T54" fmla="*/ 2147482467 w 196"/>
                <a:gd name="T55" fmla="*/ 2147482607 h 124"/>
                <a:gd name="T56" fmla="*/ 2147482467 w 196"/>
                <a:gd name="T57" fmla="*/ 2147482607 h 124"/>
                <a:gd name="T58" fmla="*/ 2147482467 w 196"/>
                <a:gd name="T59" fmla="*/ 2147482607 h 124"/>
                <a:gd name="T60" fmla="*/ 2147482467 w 196"/>
                <a:gd name="T61" fmla="*/ 2147482607 h 124"/>
                <a:gd name="T62" fmla="*/ 2147482467 w 196"/>
                <a:gd name="T63" fmla="*/ 2147482607 h 124"/>
                <a:gd name="T64" fmla="*/ 2147482467 w 196"/>
                <a:gd name="T65" fmla="*/ 2147482607 h 124"/>
                <a:gd name="T66" fmla="*/ 2147482467 w 196"/>
                <a:gd name="T67" fmla="*/ 2147482607 h 124"/>
                <a:gd name="T68" fmla="*/ 2147482467 w 196"/>
                <a:gd name="T69" fmla="*/ 2147482607 h 124"/>
                <a:gd name="T70" fmla="*/ 2147482467 w 196"/>
                <a:gd name="T71" fmla="*/ 2147482607 h 124"/>
                <a:gd name="T72" fmla="*/ 2147482467 w 196"/>
                <a:gd name="T73" fmla="*/ 2147482607 h 124"/>
                <a:gd name="T74" fmla="*/ 2147482467 w 196"/>
                <a:gd name="T75" fmla="*/ 2147482607 h 124"/>
                <a:gd name="T76" fmla="*/ 2147482467 w 196"/>
                <a:gd name="T77" fmla="*/ 2147482607 h 124"/>
                <a:gd name="T78" fmla="*/ 2147482467 w 196"/>
                <a:gd name="T79" fmla="*/ 2147482607 h 124"/>
                <a:gd name="T80" fmla="*/ 2147482467 w 196"/>
                <a:gd name="T81" fmla="*/ 2147482607 h 124"/>
                <a:gd name="T82" fmla="*/ 2147482467 w 196"/>
                <a:gd name="T83" fmla="*/ 2147482607 h 124"/>
                <a:gd name="T84" fmla="*/ 0 w 196"/>
                <a:gd name="T85" fmla="*/ 2147482607 h 124"/>
                <a:gd name="T86" fmla="*/ 0 w 196"/>
                <a:gd name="T87" fmla="*/ 2147482607 h 124"/>
                <a:gd name="T88" fmla="*/ 2147482467 w 196"/>
                <a:gd name="T89" fmla="*/ 2147482607 h 124"/>
                <a:gd name="T90" fmla="*/ 2147482467 w 196"/>
                <a:gd name="T91" fmla="*/ 2147482607 h 124"/>
                <a:gd name="T92" fmla="*/ 2147482467 w 196"/>
                <a:gd name="T93" fmla="*/ 2147482607 h 124"/>
                <a:gd name="T94" fmla="*/ 2147482467 w 196"/>
                <a:gd name="T95" fmla="*/ 2147482607 h 124"/>
                <a:gd name="T96" fmla="*/ 2147482467 w 196"/>
                <a:gd name="T97" fmla="*/ 2147482607 h 124"/>
                <a:gd name="T98" fmla="*/ 2147482467 w 196"/>
                <a:gd name="T99" fmla="*/ 2147482607 h 124"/>
                <a:gd name="T100" fmla="*/ 2147482467 w 196"/>
                <a:gd name="T101" fmla="*/ 2147482607 h 124"/>
                <a:gd name="T102" fmla="*/ 2147482467 w 196"/>
                <a:gd name="T103" fmla="*/ 2147482607 h 124"/>
                <a:gd name="T104" fmla="*/ 2147482467 w 196"/>
                <a:gd name="T105" fmla="*/ 2147482607 h 124"/>
                <a:gd name="T106" fmla="*/ 2147482467 w 196"/>
                <a:gd name="T107" fmla="*/ 2147482607 h 124"/>
                <a:gd name="T108" fmla="*/ 2147482467 w 196"/>
                <a:gd name="T109" fmla="*/ 2147482607 h 1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6"/>
                <a:gd name="T166" fmla="*/ 0 h 124"/>
                <a:gd name="T167" fmla="*/ 196 w 196"/>
                <a:gd name="T168" fmla="*/ 124 h 1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6" h="124">
                  <a:moveTo>
                    <a:pt x="116" y="46"/>
                  </a:moveTo>
                  <a:lnTo>
                    <a:pt x="128" y="36"/>
                  </a:lnTo>
                  <a:lnTo>
                    <a:pt x="140" y="26"/>
                  </a:lnTo>
                  <a:lnTo>
                    <a:pt x="148" y="24"/>
                  </a:lnTo>
                  <a:lnTo>
                    <a:pt x="154" y="20"/>
                  </a:lnTo>
                  <a:lnTo>
                    <a:pt x="164" y="8"/>
                  </a:lnTo>
                  <a:lnTo>
                    <a:pt x="172" y="2"/>
                  </a:lnTo>
                  <a:lnTo>
                    <a:pt x="178" y="0"/>
                  </a:lnTo>
                  <a:lnTo>
                    <a:pt x="184" y="2"/>
                  </a:lnTo>
                  <a:lnTo>
                    <a:pt x="180" y="8"/>
                  </a:lnTo>
                  <a:lnTo>
                    <a:pt x="178" y="16"/>
                  </a:lnTo>
                  <a:lnTo>
                    <a:pt x="184" y="14"/>
                  </a:lnTo>
                  <a:lnTo>
                    <a:pt x="188" y="12"/>
                  </a:lnTo>
                  <a:lnTo>
                    <a:pt x="196" y="8"/>
                  </a:lnTo>
                  <a:lnTo>
                    <a:pt x="196" y="18"/>
                  </a:lnTo>
                  <a:lnTo>
                    <a:pt x="190" y="20"/>
                  </a:lnTo>
                  <a:lnTo>
                    <a:pt x="188" y="24"/>
                  </a:lnTo>
                  <a:lnTo>
                    <a:pt x="184" y="32"/>
                  </a:lnTo>
                  <a:lnTo>
                    <a:pt x="180" y="36"/>
                  </a:lnTo>
                  <a:lnTo>
                    <a:pt x="176" y="38"/>
                  </a:lnTo>
                  <a:lnTo>
                    <a:pt x="168" y="40"/>
                  </a:lnTo>
                  <a:lnTo>
                    <a:pt x="150" y="50"/>
                  </a:lnTo>
                  <a:lnTo>
                    <a:pt x="140" y="56"/>
                  </a:lnTo>
                  <a:lnTo>
                    <a:pt x="138" y="58"/>
                  </a:lnTo>
                  <a:lnTo>
                    <a:pt x="136" y="62"/>
                  </a:lnTo>
                  <a:lnTo>
                    <a:pt x="136" y="66"/>
                  </a:lnTo>
                  <a:lnTo>
                    <a:pt x="130" y="70"/>
                  </a:lnTo>
                  <a:lnTo>
                    <a:pt x="122" y="70"/>
                  </a:lnTo>
                  <a:lnTo>
                    <a:pt x="108" y="72"/>
                  </a:lnTo>
                  <a:lnTo>
                    <a:pt x="100" y="76"/>
                  </a:lnTo>
                  <a:lnTo>
                    <a:pt x="92" y="84"/>
                  </a:lnTo>
                  <a:lnTo>
                    <a:pt x="78" y="98"/>
                  </a:lnTo>
                  <a:lnTo>
                    <a:pt x="74" y="102"/>
                  </a:lnTo>
                  <a:lnTo>
                    <a:pt x="70" y="106"/>
                  </a:lnTo>
                  <a:lnTo>
                    <a:pt x="58" y="108"/>
                  </a:lnTo>
                  <a:lnTo>
                    <a:pt x="52" y="112"/>
                  </a:lnTo>
                  <a:lnTo>
                    <a:pt x="44" y="118"/>
                  </a:lnTo>
                  <a:lnTo>
                    <a:pt x="38" y="122"/>
                  </a:lnTo>
                  <a:lnTo>
                    <a:pt x="28" y="124"/>
                  </a:lnTo>
                  <a:lnTo>
                    <a:pt x="20" y="122"/>
                  </a:lnTo>
                  <a:lnTo>
                    <a:pt x="10" y="116"/>
                  </a:lnTo>
                  <a:lnTo>
                    <a:pt x="2" y="110"/>
                  </a:lnTo>
                  <a:lnTo>
                    <a:pt x="0" y="108"/>
                  </a:lnTo>
                  <a:lnTo>
                    <a:pt x="0" y="104"/>
                  </a:lnTo>
                  <a:lnTo>
                    <a:pt x="8" y="98"/>
                  </a:lnTo>
                  <a:lnTo>
                    <a:pt x="20" y="92"/>
                  </a:lnTo>
                  <a:lnTo>
                    <a:pt x="32" y="84"/>
                  </a:lnTo>
                  <a:lnTo>
                    <a:pt x="42" y="78"/>
                  </a:lnTo>
                  <a:lnTo>
                    <a:pt x="66" y="66"/>
                  </a:lnTo>
                  <a:lnTo>
                    <a:pt x="72" y="64"/>
                  </a:lnTo>
                  <a:lnTo>
                    <a:pt x="76" y="64"/>
                  </a:lnTo>
                  <a:lnTo>
                    <a:pt x="86" y="64"/>
                  </a:lnTo>
                  <a:lnTo>
                    <a:pt x="102" y="56"/>
                  </a:lnTo>
                  <a:lnTo>
                    <a:pt x="118" y="46"/>
                  </a:lnTo>
                  <a:lnTo>
                    <a:pt x="116" y="46"/>
                  </a:lnTo>
                  <a:close/>
                </a:path>
              </a:pathLst>
            </a:custGeom>
            <a:solidFill>
              <a:srgbClr val="C0C0C0"/>
            </a:solidFill>
            <a:ln w="12700">
              <a:solidFill>
                <a:schemeClr val="bg1"/>
              </a:solidFill>
              <a:round/>
              <a:headEnd/>
              <a:tailEnd/>
            </a:ln>
          </p:spPr>
          <p:txBody>
            <a:bodyPr/>
            <a:lstStyle/>
            <a:p>
              <a:endParaRPr lang="en-GB"/>
            </a:p>
          </p:txBody>
        </p:sp>
        <p:sp>
          <p:nvSpPr>
            <p:cNvPr id="55710" name="Freeform 127"/>
            <p:cNvSpPr>
              <a:spLocks/>
            </p:cNvSpPr>
            <p:nvPr/>
          </p:nvSpPr>
          <p:spPr bwMode="auto">
            <a:xfrm>
              <a:off x="5286" y="3101"/>
              <a:ext cx="114" cy="142"/>
            </a:xfrm>
            <a:custGeom>
              <a:avLst/>
              <a:gdLst>
                <a:gd name="T0" fmla="*/ 2147482561 w 114"/>
                <a:gd name="T1" fmla="*/ 2147482213 h 142"/>
                <a:gd name="T2" fmla="*/ 0 w 114"/>
                <a:gd name="T3" fmla="*/ 2147482213 h 142"/>
                <a:gd name="T4" fmla="*/ 2147482561 w 114"/>
                <a:gd name="T5" fmla="*/ 2147482213 h 142"/>
                <a:gd name="T6" fmla="*/ 2147482561 w 114"/>
                <a:gd name="T7" fmla="*/ 2147482213 h 142"/>
                <a:gd name="T8" fmla="*/ 2147482561 w 114"/>
                <a:gd name="T9" fmla="*/ 2147482213 h 142"/>
                <a:gd name="T10" fmla="*/ 2147482561 w 114"/>
                <a:gd name="T11" fmla="*/ 2147482213 h 142"/>
                <a:gd name="T12" fmla="*/ 2147482561 w 114"/>
                <a:gd name="T13" fmla="*/ 2147482213 h 142"/>
                <a:gd name="T14" fmla="*/ 2147482561 w 114"/>
                <a:gd name="T15" fmla="*/ 2147482213 h 142"/>
                <a:gd name="T16" fmla="*/ 2147482561 w 114"/>
                <a:gd name="T17" fmla="*/ 2147482213 h 142"/>
                <a:gd name="T18" fmla="*/ 2147482561 w 114"/>
                <a:gd name="T19" fmla="*/ 2147482213 h 142"/>
                <a:gd name="T20" fmla="*/ 2147482561 w 114"/>
                <a:gd name="T21" fmla="*/ 2147482213 h 142"/>
                <a:gd name="T22" fmla="*/ 2147482561 w 114"/>
                <a:gd name="T23" fmla="*/ 2147482213 h 142"/>
                <a:gd name="T24" fmla="*/ 2147482561 w 114"/>
                <a:gd name="T25" fmla="*/ 2147482213 h 142"/>
                <a:gd name="T26" fmla="*/ 2147482561 w 114"/>
                <a:gd name="T27" fmla="*/ 2147482213 h 142"/>
                <a:gd name="T28" fmla="*/ 2147482561 w 114"/>
                <a:gd name="T29" fmla="*/ 2147482213 h 142"/>
                <a:gd name="T30" fmla="*/ 2147482561 w 114"/>
                <a:gd name="T31" fmla="*/ 2147482213 h 142"/>
                <a:gd name="T32" fmla="*/ 2147482561 w 114"/>
                <a:gd name="T33" fmla="*/ 2147482213 h 142"/>
                <a:gd name="T34" fmla="*/ 2147482561 w 114"/>
                <a:gd name="T35" fmla="*/ 0 h 142"/>
                <a:gd name="T36" fmla="*/ 2147482561 w 114"/>
                <a:gd name="T37" fmla="*/ 2147482213 h 142"/>
                <a:gd name="T38" fmla="*/ 2147482561 w 114"/>
                <a:gd name="T39" fmla="*/ 2147482213 h 142"/>
                <a:gd name="T40" fmla="*/ 2147482561 w 114"/>
                <a:gd name="T41" fmla="*/ 2147482213 h 142"/>
                <a:gd name="T42" fmla="*/ 2147482561 w 114"/>
                <a:gd name="T43" fmla="*/ 2147482213 h 142"/>
                <a:gd name="T44" fmla="*/ 2147482561 w 114"/>
                <a:gd name="T45" fmla="*/ 2147482213 h 142"/>
                <a:gd name="T46" fmla="*/ 2147482561 w 114"/>
                <a:gd name="T47" fmla="*/ 2147482213 h 142"/>
                <a:gd name="T48" fmla="*/ 2147482561 w 114"/>
                <a:gd name="T49" fmla="*/ 2147482213 h 142"/>
                <a:gd name="T50" fmla="*/ 2147482561 w 114"/>
                <a:gd name="T51" fmla="*/ 2147482213 h 142"/>
                <a:gd name="T52" fmla="*/ 2147482561 w 114"/>
                <a:gd name="T53" fmla="*/ 2147482213 h 142"/>
                <a:gd name="T54" fmla="*/ 2147482561 w 114"/>
                <a:gd name="T55" fmla="*/ 2147482213 h 142"/>
                <a:gd name="T56" fmla="*/ 2147482561 w 114"/>
                <a:gd name="T57" fmla="*/ 2147482213 h 142"/>
                <a:gd name="T58" fmla="*/ 2147482561 w 114"/>
                <a:gd name="T59" fmla="*/ 2147482213 h 142"/>
                <a:gd name="T60" fmla="*/ 2147482561 w 114"/>
                <a:gd name="T61" fmla="*/ 2147482213 h 142"/>
                <a:gd name="T62" fmla="*/ 2147482561 w 114"/>
                <a:gd name="T63" fmla="*/ 2147482213 h 142"/>
                <a:gd name="T64" fmla="*/ 2147482561 w 114"/>
                <a:gd name="T65" fmla="*/ 2147482213 h 142"/>
                <a:gd name="T66" fmla="*/ 2147482561 w 114"/>
                <a:gd name="T67" fmla="*/ 2147482213 h 142"/>
                <a:gd name="T68" fmla="*/ 2147482561 w 114"/>
                <a:gd name="T69" fmla="*/ 2147482213 h 142"/>
                <a:gd name="T70" fmla="*/ 2147482561 w 114"/>
                <a:gd name="T71" fmla="*/ 2147482213 h 142"/>
                <a:gd name="T72" fmla="*/ 2147482561 w 114"/>
                <a:gd name="T73" fmla="*/ 2147482213 h 142"/>
                <a:gd name="T74" fmla="*/ 2147482561 w 114"/>
                <a:gd name="T75" fmla="*/ 2147482213 h 142"/>
                <a:gd name="T76" fmla="*/ 2147482561 w 114"/>
                <a:gd name="T77" fmla="*/ 2147482213 h 142"/>
                <a:gd name="T78" fmla="*/ 2147482561 w 114"/>
                <a:gd name="T79" fmla="*/ 2147482213 h 142"/>
                <a:gd name="T80" fmla="*/ 2147482561 w 114"/>
                <a:gd name="T81" fmla="*/ 2147482213 h 14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142"/>
                <a:gd name="T125" fmla="*/ 114 w 114"/>
                <a:gd name="T126" fmla="*/ 142 h 14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142">
                  <a:moveTo>
                    <a:pt x="8" y="142"/>
                  </a:moveTo>
                  <a:lnTo>
                    <a:pt x="2" y="140"/>
                  </a:lnTo>
                  <a:lnTo>
                    <a:pt x="0" y="136"/>
                  </a:lnTo>
                  <a:lnTo>
                    <a:pt x="0" y="132"/>
                  </a:lnTo>
                  <a:lnTo>
                    <a:pt x="2" y="130"/>
                  </a:lnTo>
                  <a:lnTo>
                    <a:pt x="8" y="130"/>
                  </a:lnTo>
                  <a:lnTo>
                    <a:pt x="14" y="126"/>
                  </a:lnTo>
                  <a:lnTo>
                    <a:pt x="20" y="124"/>
                  </a:lnTo>
                  <a:lnTo>
                    <a:pt x="24" y="118"/>
                  </a:lnTo>
                  <a:lnTo>
                    <a:pt x="26" y="112"/>
                  </a:lnTo>
                  <a:lnTo>
                    <a:pt x="18" y="106"/>
                  </a:lnTo>
                  <a:lnTo>
                    <a:pt x="14" y="102"/>
                  </a:lnTo>
                  <a:lnTo>
                    <a:pt x="14" y="98"/>
                  </a:lnTo>
                  <a:lnTo>
                    <a:pt x="16" y="94"/>
                  </a:lnTo>
                  <a:lnTo>
                    <a:pt x="18" y="92"/>
                  </a:lnTo>
                  <a:lnTo>
                    <a:pt x="20" y="90"/>
                  </a:lnTo>
                  <a:lnTo>
                    <a:pt x="22" y="90"/>
                  </a:lnTo>
                  <a:lnTo>
                    <a:pt x="28" y="90"/>
                  </a:lnTo>
                  <a:lnTo>
                    <a:pt x="34" y="88"/>
                  </a:lnTo>
                  <a:lnTo>
                    <a:pt x="38" y="84"/>
                  </a:lnTo>
                  <a:lnTo>
                    <a:pt x="44" y="76"/>
                  </a:lnTo>
                  <a:lnTo>
                    <a:pt x="48" y="74"/>
                  </a:lnTo>
                  <a:lnTo>
                    <a:pt x="52" y="68"/>
                  </a:lnTo>
                  <a:lnTo>
                    <a:pt x="56" y="58"/>
                  </a:lnTo>
                  <a:lnTo>
                    <a:pt x="58" y="48"/>
                  </a:lnTo>
                  <a:lnTo>
                    <a:pt x="62" y="38"/>
                  </a:lnTo>
                  <a:lnTo>
                    <a:pt x="58" y="36"/>
                  </a:lnTo>
                  <a:lnTo>
                    <a:pt x="56" y="32"/>
                  </a:lnTo>
                  <a:lnTo>
                    <a:pt x="56" y="26"/>
                  </a:lnTo>
                  <a:lnTo>
                    <a:pt x="56" y="24"/>
                  </a:lnTo>
                  <a:lnTo>
                    <a:pt x="58" y="22"/>
                  </a:lnTo>
                  <a:lnTo>
                    <a:pt x="56" y="18"/>
                  </a:lnTo>
                  <a:lnTo>
                    <a:pt x="56" y="16"/>
                  </a:lnTo>
                  <a:lnTo>
                    <a:pt x="58" y="6"/>
                  </a:lnTo>
                  <a:lnTo>
                    <a:pt x="60" y="2"/>
                  </a:lnTo>
                  <a:lnTo>
                    <a:pt x="62" y="0"/>
                  </a:lnTo>
                  <a:lnTo>
                    <a:pt x="66" y="6"/>
                  </a:lnTo>
                  <a:lnTo>
                    <a:pt x="70" y="10"/>
                  </a:lnTo>
                  <a:lnTo>
                    <a:pt x="74" y="16"/>
                  </a:lnTo>
                  <a:lnTo>
                    <a:pt x="76" y="22"/>
                  </a:lnTo>
                  <a:lnTo>
                    <a:pt x="76" y="26"/>
                  </a:lnTo>
                  <a:lnTo>
                    <a:pt x="74" y="28"/>
                  </a:lnTo>
                  <a:lnTo>
                    <a:pt x="70" y="30"/>
                  </a:lnTo>
                  <a:lnTo>
                    <a:pt x="68" y="34"/>
                  </a:lnTo>
                  <a:lnTo>
                    <a:pt x="68" y="38"/>
                  </a:lnTo>
                  <a:lnTo>
                    <a:pt x="66" y="42"/>
                  </a:lnTo>
                  <a:lnTo>
                    <a:pt x="64" y="48"/>
                  </a:lnTo>
                  <a:lnTo>
                    <a:pt x="66" y="50"/>
                  </a:lnTo>
                  <a:lnTo>
                    <a:pt x="68" y="52"/>
                  </a:lnTo>
                  <a:lnTo>
                    <a:pt x="72" y="50"/>
                  </a:lnTo>
                  <a:lnTo>
                    <a:pt x="74" y="48"/>
                  </a:lnTo>
                  <a:lnTo>
                    <a:pt x="80" y="42"/>
                  </a:lnTo>
                  <a:lnTo>
                    <a:pt x="80" y="44"/>
                  </a:lnTo>
                  <a:lnTo>
                    <a:pt x="80" y="48"/>
                  </a:lnTo>
                  <a:lnTo>
                    <a:pt x="78" y="52"/>
                  </a:lnTo>
                  <a:lnTo>
                    <a:pt x="76" y="56"/>
                  </a:lnTo>
                  <a:lnTo>
                    <a:pt x="76" y="60"/>
                  </a:lnTo>
                  <a:lnTo>
                    <a:pt x="78" y="66"/>
                  </a:lnTo>
                  <a:lnTo>
                    <a:pt x="82" y="68"/>
                  </a:lnTo>
                  <a:lnTo>
                    <a:pt x="84" y="70"/>
                  </a:lnTo>
                  <a:lnTo>
                    <a:pt x="90" y="68"/>
                  </a:lnTo>
                  <a:lnTo>
                    <a:pt x="96" y="66"/>
                  </a:lnTo>
                  <a:lnTo>
                    <a:pt x="100" y="64"/>
                  </a:lnTo>
                  <a:lnTo>
                    <a:pt x="104" y="62"/>
                  </a:lnTo>
                  <a:lnTo>
                    <a:pt x="110" y="64"/>
                  </a:lnTo>
                  <a:lnTo>
                    <a:pt x="112" y="66"/>
                  </a:lnTo>
                  <a:lnTo>
                    <a:pt x="114" y="68"/>
                  </a:lnTo>
                  <a:lnTo>
                    <a:pt x="112" y="70"/>
                  </a:lnTo>
                  <a:lnTo>
                    <a:pt x="110" y="74"/>
                  </a:lnTo>
                  <a:lnTo>
                    <a:pt x="104" y="76"/>
                  </a:lnTo>
                  <a:lnTo>
                    <a:pt x="86" y="94"/>
                  </a:lnTo>
                  <a:lnTo>
                    <a:pt x="82" y="96"/>
                  </a:lnTo>
                  <a:lnTo>
                    <a:pt x="78" y="94"/>
                  </a:lnTo>
                  <a:lnTo>
                    <a:pt x="74" y="94"/>
                  </a:lnTo>
                  <a:lnTo>
                    <a:pt x="70" y="94"/>
                  </a:lnTo>
                  <a:lnTo>
                    <a:pt x="62" y="100"/>
                  </a:lnTo>
                  <a:lnTo>
                    <a:pt x="58" y="106"/>
                  </a:lnTo>
                  <a:lnTo>
                    <a:pt x="48" y="116"/>
                  </a:lnTo>
                  <a:lnTo>
                    <a:pt x="34" y="128"/>
                  </a:lnTo>
                  <a:lnTo>
                    <a:pt x="20" y="138"/>
                  </a:lnTo>
                  <a:lnTo>
                    <a:pt x="14" y="140"/>
                  </a:lnTo>
                  <a:lnTo>
                    <a:pt x="8" y="142"/>
                  </a:lnTo>
                  <a:close/>
                </a:path>
              </a:pathLst>
            </a:custGeom>
            <a:solidFill>
              <a:srgbClr val="C0C0C0"/>
            </a:solidFill>
            <a:ln w="12700">
              <a:solidFill>
                <a:schemeClr val="bg1"/>
              </a:solidFill>
              <a:round/>
              <a:headEnd/>
              <a:tailEnd/>
            </a:ln>
          </p:spPr>
          <p:txBody>
            <a:bodyPr/>
            <a:lstStyle/>
            <a:p>
              <a:endParaRPr lang="en-GB"/>
            </a:p>
          </p:txBody>
        </p:sp>
        <p:sp>
          <p:nvSpPr>
            <p:cNvPr id="55711" name="Freeform 129"/>
            <p:cNvSpPr>
              <a:spLocks/>
            </p:cNvSpPr>
            <p:nvPr/>
          </p:nvSpPr>
          <p:spPr bwMode="auto">
            <a:xfrm>
              <a:off x="4408" y="2345"/>
              <a:ext cx="172" cy="156"/>
            </a:xfrm>
            <a:custGeom>
              <a:avLst/>
              <a:gdLst>
                <a:gd name="T0" fmla="*/ 2147482374 w 172"/>
                <a:gd name="T1" fmla="*/ 2147482296 h 156"/>
                <a:gd name="T2" fmla="*/ 2147482374 w 172"/>
                <a:gd name="T3" fmla="*/ 0 h 156"/>
                <a:gd name="T4" fmla="*/ 2147482374 w 172"/>
                <a:gd name="T5" fmla="*/ 2147482296 h 156"/>
                <a:gd name="T6" fmla="*/ 2147482374 w 172"/>
                <a:gd name="T7" fmla="*/ 2147482296 h 156"/>
                <a:gd name="T8" fmla="*/ 2147482374 w 172"/>
                <a:gd name="T9" fmla="*/ 2147482296 h 156"/>
                <a:gd name="T10" fmla="*/ 2147482374 w 172"/>
                <a:gd name="T11" fmla="*/ 2147482296 h 156"/>
                <a:gd name="T12" fmla="*/ 2147482374 w 172"/>
                <a:gd name="T13" fmla="*/ 2147482296 h 156"/>
                <a:gd name="T14" fmla="*/ 2147482374 w 172"/>
                <a:gd name="T15" fmla="*/ 2147482296 h 156"/>
                <a:gd name="T16" fmla="*/ 2147482374 w 172"/>
                <a:gd name="T17" fmla="*/ 2147482296 h 156"/>
                <a:gd name="T18" fmla="*/ 2147482374 w 172"/>
                <a:gd name="T19" fmla="*/ 2147482296 h 156"/>
                <a:gd name="T20" fmla="*/ 2147482374 w 172"/>
                <a:gd name="T21" fmla="*/ 2147482296 h 156"/>
                <a:gd name="T22" fmla="*/ 2147482374 w 172"/>
                <a:gd name="T23" fmla="*/ 2147482296 h 156"/>
                <a:gd name="T24" fmla="*/ 2147482374 w 172"/>
                <a:gd name="T25" fmla="*/ 2147482296 h 156"/>
                <a:gd name="T26" fmla="*/ 2147482374 w 172"/>
                <a:gd name="T27" fmla="*/ 2147482296 h 156"/>
                <a:gd name="T28" fmla="*/ 2147482374 w 172"/>
                <a:gd name="T29" fmla="*/ 2147482296 h 156"/>
                <a:gd name="T30" fmla="*/ 2147482374 w 172"/>
                <a:gd name="T31" fmla="*/ 2147482296 h 156"/>
                <a:gd name="T32" fmla="*/ 0 w 172"/>
                <a:gd name="T33" fmla="*/ 2147482296 h 156"/>
                <a:gd name="T34" fmla="*/ 2147482374 w 172"/>
                <a:gd name="T35" fmla="*/ 2147482296 h 156"/>
                <a:gd name="T36" fmla="*/ 2147482374 w 172"/>
                <a:gd name="T37" fmla="*/ 2147482296 h 156"/>
                <a:gd name="T38" fmla="*/ 2147482374 w 172"/>
                <a:gd name="T39" fmla="*/ 2147482296 h 156"/>
                <a:gd name="T40" fmla="*/ 2147482374 w 172"/>
                <a:gd name="T41" fmla="*/ 2147482296 h 156"/>
                <a:gd name="T42" fmla="*/ 2147482374 w 172"/>
                <a:gd name="T43" fmla="*/ 2147482296 h 156"/>
                <a:gd name="T44" fmla="*/ 2147482374 w 172"/>
                <a:gd name="T45" fmla="*/ 2147482296 h 156"/>
                <a:gd name="T46" fmla="*/ 2147482374 w 172"/>
                <a:gd name="T47" fmla="*/ 2147482296 h 156"/>
                <a:gd name="T48" fmla="*/ 2147482374 w 172"/>
                <a:gd name="T49" fmla="*/ 2147482296 h 156"/>
                <a:gd name="T50" fmla="*/ 2147482374 w 172"/>
                <a:gd name="T51" fmla="*/ 2147482296 h 156"/>
                <a:gd name="T52" fmla="*/ 2147482374 w 172"/>
                <a:gd name="T53" fmla="*/ 2147482296 h 156"/>
                <a:gd name="T54" fmla="*/ 2147482374 w 172"/>
                <a:gd name="T55" fmla="*/ 2147482296 h 156"/>
                <a:gd name="T56" fmla="*/ 2147482374 w 172"/>
                <a:gd name="T57" fmla="*/ 2147482296 h 156"/>
                <a:gd name="T58" fmla="*/ 2147482374 w 172"/>
                <a:gd name="T59" fmla="*/ 2147482296 h 156"/>
                <a:gd name="T60" fmla="*/ 2147482374 w 172"/>
                <a:gd name="T61" fmla="*/ 2147482296 h 156"/>
                <a:gd name="T62" fmla="*/ 2147482374 w 172"/>
                <a:gd name="T63" fmla="*/ 2147482296 h 156"/>
                <a:gd name="T64" fmla="*/ 2147482374 w 172"/>
                <a:gd name="T65" fmla="*/ 2147482296 h 156"/>
                <a:gd name="T66" fmla="*/ 2147482374 w 172"/>
                <a:gd name="T67" fmla="*/ 2147482296 h 156"/>
                <a:gd name="T68" fmla="*/ 2147482374 w 172"/>
                <a:gd name="T69" fmla="*/ 2147482296 h 156"/>
                <a:gd name="T70" fmla="*/ 2147482374 w 172"/>
                <a:gd name="T71" fmla="*/ 2147482296 h 156"/>
                <a:gd name="T72" fmla="*/ 2147482374 w 172"/>
                <a:gd name="T73" fmla="*/ 2147482296 h 156"/>
                <a:gd name="T74" fmla="*/ 2147482374 w 172"/>
                <a:gd name="T75" fmla="*/ 2147482296 h 156"/>
                <a:gd name="T76" fmla="*/ 2147482374 w 172"/>
                <a:gd name="T77" fmla="*/ 2147482296 h 156"/>
                <a:gd name="T78" fmla="*/ 2147482374 w 172"/>
                <a:gd name="T79" fmla="*/ 2147482296 h 156"/>
                <a:gd name="T80" fmla="*/ 2147482374 w 172"/>
                <a:gd name="T81" fmla="*/ 2147482296 h 156"/>
                <a:gd name="T82" fmla="*/ 2147482374 w 172"/>
                <a:gd name="T83" fmla="*/ 2147482296 h 156"/>
                <a:gd name="T84" fmla="*/ 2147482374 w 172"/>
                <a:gd name="T85" fmla="*/ 2147482296 h 156"/>
                <a:gd name="T86" fmla="*/ 2147482374 w 172"/>
                <a:gd name="T87" fmla="*/ 2147482296 h 156"/>
                <a:gd name="T88" fmla="*/ 2147482374 w 172"/>
                <a:gd name="T89" fmla="*/ 2147482296 h 156"/>
                <a:gd name="T90" fmla="*/ 2147482374 w 172"/>
                <a:gd name="T91" fmla="*/ 2147482296 h 156"/>
                <a:gd name="T92" fmla="*/ 2147482374 w 172"/>
                <a:gd name="T93" fmla="*/ 2147482296 h 156"/>
                <a:gd name="T94" fmla="*/ 2147482374 w 172"/>
                <a:gd name="T95" fmla="*/ 2147482296 h 156"/>
                <a:gd name="T96" fmla="*/ 2147482374 w 172"/>
                <a:gd name="T97" fmla="*/ 2147482296 h 156"/>
                <a:gd name="T98" fmla="*/ 2147482374 w 172"/>
                <a:gd name="T99" fmla="*/ 2147482296 h 156"/>
                <a:gd name="T100" fmla="*/ 2147482374 w 172"/>
                <a:gd name="T101" fmla="*/ 2147482296 h 156"/>
                <a:gd name="T102" fmla="*/ 2147482374 w 172"/>
                <a:gd name="T103" fmla="*/ 2147482296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2"/>
                <a:gd name="T157" fmla="*/ 0 h 156"/>
                <a:gd name="T158" fmla="*/ 172 w 172"/>
                <a:gd name="T159" fmla="*/ 156 h 1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2" h="156">
                  <a:moveTo>
                    <a:pt x="146" y="4"/>
                  </a:moveTo>
                  <a:lnTo>
                    <a:pt x="136" y="2"/>
                  </a:lnTo>
                  <a:lnTo>
                    <a:pt x="130" y="0"/>
                  </a:lnTo>
                  <a:lnTo>
                    <a:pt x="124" y="0"/>
                  </a:lnTo>
                  <a:lnTo>
                    <a:pt x="116" y="0"/>
                  </a:lnTo>
                  <a:lnTo>
                    <a:pt x="110" y="4"/>
                  </a:lnTo>
                  <a:lnTo>
                    <a:pt x="104" y="8"/>
                  </a:lnTo>
                  <a:lnTo>
                    <a:pt x="100" y="14"/>
                  </a:lnTo>
                  <a:lnTo>
                    <a:pt x="96" y="26"/>
                  </a:lnTo>
                  <a:lnTo>
                    <a:pt x="90" y="42"/>
                  </a:lnTo>
                  <a:lnTo>
                    <a:pt x="90" y="50"/>
                  </a:lnTo>
                  <a:lnTo>
                    <a:pt x="88" y="54"/>
                  </a:lnTo>
                  <a:lnTo>
                    <a:pt x="84" y="54"/>
                  </a:lnTo>
                  <a:lnTo>
                    <a:pt x="80" y="52"/>
                  </a:lnTo>
                  <a:lnTo>
                    <a:pt x="76" y="50"/>
                  </a:lnTo>
                  <a:lnTo>
                    <a:pt x="72" y="46"/>
                  </a:lnTo>
                  <a:lnTo>
                    <a:pt x="68" y="44"/>
                  </a:lnTo>
                  <a:lnTo>
                    <a:pt x="64" y="44"/>
                  </a:lnTo>
                  <a:lnTo>
                    <a:pt x="60" y="46"/>
                  </a:lnTo>
                  <a:lnTo>
                    <a:pt x="54" y="52"/>
                  </a:lnTo>
                  <a:lnTo>
                    <a:pt x="46" y="56"/>
                  </a:lnTo>
                  <a:lnTo>
                    <a:pt x="44" y="58"/>
                  </a:lnTo>
                  <a:lnTo>
                    <a:pt x="38" y="60"/>
                  </a:lnTo>
                  <a:lnTo>
                    <a:pt x="30" y="58"/>
                  </a:lnTo>
                  <a:lnTo>
                    <a:pt x="24" y="56"/>
                  </a:lnTo>
                  <a:lnTo>
                    <a:pt x="18" y="52"/>
                  </a:lnTo>
                  <a:lnTo>
                    <a:pt x="16" y="50"/>
                  </a:lnTo>
                  <a:lnTo>
                    <a:pt x="16" y="48"/>
                  </a:lnTo>
                  <a:lnTo>
                    <a:pt x="16" y="38"/>
                  </a:lnTo>
                  <a:lnTo>
                    <a:pt x="16" y="36"/>
                  </a:lnTo>
                  <a:lnTo>
                    <a:pt x="10" y="40"/>
                  </a:lnTo>
                  <a:lnTo>
                    <a:pt x="6" y="46"/>
                  </a:lnTo>
                  <a:lnTo>
                    <a:pt x="2" y="56"/>
                  </a:lnTo>
                  <a:lnTo>
                    <a:pt x="0" y="64"/>
                  </a:lnTo>
                  <a:lnTo>
                    <a:pt x="2" y="70"/>
                  </a:lnTo>
                  <a:lnTo>
                    <a:pt x="6" y="76"/>
                  </a:lnTo>
                  <a:lnTo>
                    <a:pt x="6" y="78"/>
                  </a:lnTo>
                  <a:lnTo>
                    <a:pt x="4" y="82"/>
                  </a:lnTo>
                  <a:lnTo>
                    <a:pt x="6" y="88"/>
                  </a:lnTo>
                  <a:lnTo>
                    <a:pt x="10" y="92"/>
                  </a:lnTo>
                  <a:lnTo>
                    <a:pt x="12" y="92"/>
                  </a:lnTo>
                  <a:lnTo>
                    <a:pt x="12" y="98"/>
                  </a:lnTo>
                  <a:lnTo>
                    <a:pt x="18" y="100"/>
                  </a:lnTo>
                  <a:lnTo>
                    <a:pt x="20" y="102"/>
                  </a:lnTo>
                  <a:lnTo>
                    <a:pt x="20" y="104"/>
                  </a:lnTo>
                  <a:lnTo>
                    <a:pt x="20" y="108"/>
                  </a:lnTo>
                  <a:lnTo>
                    <a:pt x="18" y="112"/>
                  </a:lnTo>
                  <a:lnTo>
                    <a:pt x="18" y="116"/>
                  </a:lnTo>
                  <a:lnTo>
                    <a:pt x="20" y="120"/>
                  </a:lnTo>
                  <a:lnTo>
                    <a:pt x="20" y="118"/>
                  </a:lnTo>
                  <a:lnTo>
                    <a:pt x="20" y="124"/>
                  </a:lnTo>
                  <a:lnTo>
                    <a:pt x="22" y="128"/>
                  </a:lnTo>
                  <a:lnTo>
                    <a:pt x="26" y="132"/>
                  </a:lnTo>
                  <a:lnTo>
                    <a:pt x="32" y="134"/>
                  </a:lnTo>
                  <a:lnTo>
                    <a:pt x="38" y="134"/>
                  </a:lnTo>
                  <a:lnTo>
                    <a:pt x="46" y="136"/>
                  </a:lnTo>
                  <a:lnTo>
                    <a:pt x="50" y="138"/>
                  </a:lnTo>
                  <a:lnTo>
                    <a:pt x="48" y="142"/>
                  </a:lnTo>
                  <a:lnTo>
                    <a:pt x="52" y="144"/>
                  </a:lnTo>
                  <a:lnTo>
                    <a:pt x="58" y="142"/>
                  </a:lnTo>
                  <a:lnTo>
                    <a:pt x="62" y="140"/>
                  </a:lnTo>
                  <a:lnTo>
                    <a:pt x="68" y="138"/>
                  </a:lnTo>
                  <a:lnTo>
                    <a:pt x="72" y="138"/>
                  </a:lnTo>
                  <a:lnTo>
                    <a:pt x="78" y="138"/>
                  </a:lnTo>
                  <a:lnTo>
                    <a:pt x="84" y="140"/>
                  </a:lnTo>
                  <a:lnTo>
                    <a:pt x="88" y="142"/>
                  </a:lnTo>
                  <a:lnTo>
                    <a:pt x="96" y="144"/>
                  </a:lnTo>
                  <a:lnTo>
                    <a:pt x="96" y="150"/>
                  </a:lnTo>
                  <a:lnTo>
                    <a:pt x="96" y="154"/>
                  </a:lnTo>
                  <a:lnTo>
                    <a:pt x="96" y="156"/>
                  </a:lnTo>
                  <a:lnTo>
                    <a:pt x="98" y="156"/>
                  </a:lnTo>
                  <a:lnTo>
                    <a:pt x="106" y="154"/>
                  </a:lnTo>
                  <a:lnTo>
                    <a:pt x="114" y="152"/>
                  </a:lnTo>
                  <a:lnTo>
                    <a:pt x="120" y="148"/>
                  </a:lnTo>
                  <a:lnTo>
                    <a:pt x="130" y="148"/>
                  </a:lnTo>
                  <a:lnTo>
                    <a:pt x="130" y="144"/>
                  </a:lnTo>
                  <a:lnTo>
                    <a:pt x="128" y="142"/>
                  </a:lnTo>
                  <a:lnTo>
                    <a:pt x="126" y="138"/>
                  </a:lnTo>
                  <a:lnTo>
                    <a:pt x="126" y="134"/>
                  </a:lnTo>
                  <a:lnTo>
                    <a:pt x="128" y="132"/>
                  </a:lnTo>
                  <a:lnTo>
                    <a:pt x="132" y="128"/>
                  </a:lnTo>
                  <a:lnTo>
                    <a:pt x="132" y="122"/>
                  </a:lnTo>
                  <a:lnTo>
                    <a:pt x="132" y="116"/>
                  </a:lnTo>
                  <a:lnTo>
                    <a:pt x="130" y="112"/>
                  </a:lnTo>
                  <a:lnTo>
                    <a:pt x="132" y="106"/>
                  </a:lnTo>
                  <a:lnTo>
                    <a:pt x="136" y="100"/>
                  </a:lnTo>
                  <a:lnTo>
                    <a:pt x="142" y="98"/>
                  </a:lnTo>
                  <a:lnTo>
                    <a:pt x="146" y="88"/>
                  </a:lnTo>
                  <a:lnTo>
                    <a:pt x="150" y="76"/>
                  </a:lnTo>
                  <a:lnTo>
                    <a:pt x="154" y="64"/>
                  </a:lnTo>
                  <a:lnTo>
                    <a:pt x="156" y="62"/>
                  </a:lnTo>
                  <a:lnTo>
                    <a:pt x="160" y="60"/>
                  </a:lnTo>
                  <a:lnTo>
                    <a:pt x="166" y="60"/>
                  </a:lnTo>
                  <a:lnTo>
                    <a:pt x="172" y="60"/>
                  </a:lnTo>
                  <a:lnTo>
                    <a:pt x="172" y="56"/>
                  </a:lnTo>
                  <a:lnTo>
                    <a:pt x="162" y="48"/>
                  </a:lnTo>
                  <a:lnTo>
                    <a:pt x="158" y="42"/>
                  </a:lnTo>
                  <a:lnTo>
                    <a:pt x="156" y="36"/>
                  </a:lnTo>
                  <a:lnTo>
                    <a:pt x="158" y="34"/>
                  </a:lnTo>
                  <a:lnTo>
                    <a:pt x="160" y="30"/>
                  </a:lnTo>
                  <a:lnTo>
                    <a:pt x="154" y="28"/>
                  </a:lnTo>
                  <a:lnTo>
                    <a:pt x="150" y="22"/>
                  </a:lnTo>
                  <a:lnTo>
                    <a:pt x="148" y="14"/>
                  </a:lnTo>
                  <a:lnTo>
                    <a:pt x="146" y="8"/>
                  </a:lnTo>
                  <a:lnTo>
                    <a:pt x="146" y="4"/>
                  </a:lnTo>
                  <a:close/>
                </a:path>
              </a:pathLst>
            </a:custGeom>
            <a:solidFill>
              <a:srgbClr val="C0C0C0"/>
            </a:solidFill>
            <a:ln w="12700">
              <a:solidFill>
                <a:schemeClr val="bg1"/>
              </a:solidFill>
              <a:round/>
              <a:headEnd/>
              <a:tailEnd/>
            </a:ln>
          </p:spPr>
          <p:txBody>
            <a:bodyPr/>
            <a:lstStyle/>
            <a:p>
              <a:endParaRPr lang="en-GB"/>
            </a:p>
          </p:txBody>
        </p:sp>
        <p:sp>
          <p:nvSpPr>
            <p:cNvPr id="55712" name="Freeform 130"/>
            <p:cNvSpPr>
              <a:spLocks/>
            </p:cNvSpPr>
            <p:nvPr/>
          </p:nvSpPr>
          <p:spPr bwMode="auto">
            <a:xfrm>
              <a:off x="4784" y="2429"/>
              <a:ext cx="172" cy="178"/>
            </a:xfrm>
            <a:custGeom>
              <a:avLst/>
              <a:gdLst>
                <a:gd name="T0" fmla="*/ 2147482374 w 172"/>
                <a:gd name="T1" fmla="*/ 2147482400 h 178"/>
                <a:gd name="T2" fmla="*/ 2147482374 w 172"/>
                <a:gd name="T3" fmla="*/ 2147482400 h 178"/>
                <a:gd name="T4" fmla="*/ 2147482374 w 172"/>
                <a:gd name="T5" fmla="*/ 2147482400 h 178"/>
                <a:gd name="T6" fmla="*/ 2147482374 w 172"/>
                <a:gd name="T7" fmla="*/ 2147482400 h 178"/>
                <a:gd name="T8" fmla="*/ 2147482374 w 172"/>
                <a:gd name="T9" fmla="*/ 2147482400 h 178"/>
                <a:gd name="T10" fmla="*/ 2147482374 w 172"/>
                <a:gd name="T11" fmla="*/ 2147482400 h 178"/>
                <a:gd name="T12" fmla="*/ 2147482374 w 172"/>
                <a:gd name="T13" fmla="*/ 2147482400 h 178"/>
                <a:gd name="T14" fmla="*/ 2147482374 w 172"/>
                <a:gd name="T15" fmla="*/ 2147482400 h 178"/>
                <a:gd name="T16" fmla="*/ 2147482374 w 172"/>
                <a:gd name="T17" fmla="*/ 2147482400 h 178"/>
                <a:gd name="T18" fmla="*/ 2147482374 w 172"/>
                <a:gd name="T19" fmla="*/ 2147482400 h 178"/>
                <a:gd name="T20" fmla="*/ 2147482374 w 172"/>
                <a:gd name="T21" fmla="*/ 2147482400 h 178"/>
                <a:gd name="T22" fmla="*/ 2147482374 w 172"/>
                <a:gd name="T23" fmla="*/ 2147482400 h 178"/>
                <a:gd name="T24" fmla="*/ 2147482374 w 172"/>
                <a:gd name="T25" fmla="*/ 2147482400 h 178"/>
                <a:gd name="T26" fmla="*/ 2147482374 w 172"/>
                <a:gd name="T27" fmla="*/ 2147482400 h 178"/>
                <a:gd name="T28" fmla="*/ 2147482374 w 172"/>
                <a:gd name="T29" fmla="*/ 2147482400 h 178"/>
                <a:gd name="T30" fmla="*/ 2147482374 w 172"/>
                <a:gd name="T31" fmla="*/ 2147482400 h 178"/>
                <a:gd name="T32" fmla="*/ 2147482374 w 172"/>
                <a:gd name="T33" fmla="*/ 2147482400 h 178"/>
                <a:gd name="T34" fmla="*/ 2147482374 w 172"/>
                <a:gd name="T35" fmla="*/ 2147482400 h 178"/>
                <a:gd name="T36" fmla="*/ 2147482374 w 172"/>
                <a:gd name="T37" fmla="*/ 2147482400 h 178"/>
                <a:gd name="T38" fmla="*/ 2147482374 w 172"/>
                <a:gd name="T39" fmla="*/ 2147482400 h 178"/>
                <a:gd name="T40" fmla="*/ 2147482374 w 172"/>
                <a:gd name="T41" fmla="*/ 2147482400 h 178"/>
                <a:gd name="T42" fmla="*/ 2147482374 w 172"/>
                <a:gd name="T43" fmla="*/ 2147482400 h 178"/>
                <a:gd name="T44" fmla="*/ 2147482374 w 172"/>
                <a:gd name="T45" fmla="*/ 2147482400 h 178"/>
                <a:gd name="T46" fmla="*/ 2147482374 w 172"/>
                <a:gd name="T47" fmla="*/ 2147482400 h 178"/>
                <a:gd name="T48" fmla="*/ 2147482374 w 172"/>
                <a:gd name="T49" fmla="*/ 2147482400 h 178"/>
                <a:gd name="T50" fmla="*/ 2147482374 w 172"/>
                <a:gd name="T51" fmla="*/ 2147482400 h 178"/>
                <a:gd name="T52" fmla="*/ 2147482374 w 172"/>
                <a:gd name="T53" fmla="*/ 2147482400 h 178"/>
                <a:gd name="T54" fmla="*/ 2147482374 w 172"/>
                <a:gd name="T55" fmla="*/ 2147482400 h 178"/>
                <a:gd name="T56" fmla="*/ 2147482374 w 172"/>
                <a:gd name="T57" fmla="*/ 2147482400 h 178"/>
                <a:gd name="T58" fmla="*/ 2147482374 w 172"/>
                <a:gd name="T59" fmla="*/ 2147482400 h 178"/>
                <a:gd name="T60" fmla="*/ 2147482374 w 172"/>
                <a:gd name="T61" fmla="*/ 2147482400 h 178"/>
                <a:gd name="T62" fmla="*/ 2147482374 w 172"/>
                <a:gd name="T63" fmla="*/ 2147482400 h 178"/>
                <a:gd name="T64" fmla="*/ 0 w 172"/>
                <a:gd name="T65" fmla="*/ 2147482400 h 178"/>
                <a:gd name="T66" fmla="*/ 2147482374 w 172"/>
                <a:gd name="T67" fmla="*/ 2147482400 h 178"/>
                <a:gd name="T68" fmla="*/ 2147482374 w 172"/>
                <a:gd name="T69" fmla="*/ 0 h 178"/>
                <a:gd name="T70" fmla="*/ 2147482374 w 172"/>
                <a:gd name="T71" fmla="*/ 2147482400 h 178"/>
                <a:gd name="T72" fmla="*/ 2147482374 w 172"/>
                <a:gd name="T73" fmla="*/ 2147482400 h 178"/>
                <a:gd name="T74" fmla="*/ 2147482374 w 172"/>
                <a:gd name="T75" fmla="*/ 2147482400 h 178"/>
                <a:gd name="T76" fmla="*/ 2147482374 w 172"/>
                <a:gd name="T77" fmla="*/ 2147482400 h 178"/>
                <a:gd name="T78" fmla="*/ 2147482374 w 172"/>
                <a:gd name="T79" fmla="*/ 2147482400 h 178"/>
                <a:gd name="T80" fmla="*/ 2147482374 w 172"/>
                <a:gd name="T81" fmla="*/ 2147482400 h 178"/>
                <a:gd name="T82" fmla="*/ 2147482374 w 172"/>
                <a:gd name="T83" fmla="*/ 2147482400 h 178"/>
                <a:gd name="T84" fmla="*/ 2147482374 w 172"/>
                <a:gd name="T85" fmla="*/ 2147482400 h 178"/>
                <a:gd name="T86" fmla="*/ 2147482374 w 172"/>
                <a:gd name="T87" fmla="*/ 2147482400 h 178"/>
                <a:gd name="T88" fmla="*/ 2147482374 w 172"/>
                <a:gd name="T89" fmla="*/ 2147482400 h 178"/>
                <a:gd name="T90" fmla="*/ 2147482374 w 172"/>
                <a:gd name="T91" fmla="*/ 2147482400 h 178"/>
                <a:gd name="T92" fmla="*/ 2147482374 w 172"/>
                <a:gd name="T93" fmla="*/ 2147482400 h 178"/>
                <a:gd name="T94" fmla="*/ 2147482374 w 172"/>
                <a:gd name="T95" fmla="*/ 2147482400 h 178"/>
                <a:gd name="T96" fmla="*/ 2147482374 w 172"/>
                <a:gd name="T97" fmla="*/ 2147482400 h 178"/>
                <a:gd name="T98" fmla="*/ 2147482374 w 172"/>
                <a:gd name="T99" fmla="*/ 2147482400 h 1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2"/>
                <a:gd name="T151" fmla="*/ 0 h 178"/>
                <a:gd name="T152" fmla="*/ 172 w 172"/>
                <a:gd name="T153" fmla="*/ 178 h 1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2" h="178">
                  <a:moveTo>
                    <a:pt x="172" y="42"/>
                  </a:moveTo>
                  <a:lnTo>
                    <a:pt x="172" y="124"/>
                  </a:lnTo>
                  <a:lnTo>
                    <a:pt x="168" y="128"/>
                  </a:lnTo>
                  <a:lnTo>
                    <a:pt x="168" y="132"/>
                  </a:lnTo>
                  <a:lnTo>
                    <a:pt x="172" y="136"/>
                  </a:lnTo>
                  <a:lnTo>
                    <a:pt x="172" y="178"/>
                  </a:lnTo>
                  <a:lnTo>
                    <a:pt x="166" y="176"/>
                  </a:lnTo>
                  <a:lnTo>
                    <a:pt x="160" y="170"/>
                  </a:lnTo>
                  <a:lnTo>
                    <a:pt x="156" y="164"/>
                  </a:lnTo>
                  <a:lnTo>
                    <a:pt x="154" y="156"/>
                  </a:lnTo>
                  <a:lnTo>
                    <a:pt x="136" y="156"/>
                  </a:lnTo>
                  <a:lnTo>
                    <a:pt x="130" y="160"/>
                  </a:lnTo>
                  <a:lnTo>
                    <a:pt x="120" y="160"/>
                  </a:lnTo>
                  <a:lnTo>
                    <a:pt x="112" y="160"/>
                  </a:lnTo>
                  <a:lnTo>
                    <a:pt x="110" y="158"/>
                  </a:lnTo>
                  <a:lnTo>
                    <a:pt x="110" y="156"/>
                  </a:lnTo>
                  <a:lnTo>
                    <a:pt x="112" y="150"/>
                  </a:lnTo>
                  <a:lnTo>
                    <a:pt x="118" y="144"/>
                  </a:lnTo>
                  <a:lnTo>
                    <a:pt x="126" y="138"/>
                  </a:lnTo>
                  <a:lnTo>
                    <a:pt x="130" y="136"/>
                  </a:lnTo>
                  <a:lnTo>
                    <a:pt x="128" y="128"/>
                  </a:lnTo>
                  <a:lnTo>
                    <a:pt x="128" y="122"/>
                  </a:lnTo>
                  <a:lnTo>
                    <a:pt x="126" y="114"/>
                  </a:lnTo>
                  <a:lnTo>
                    <a:pt x="124" y="108"/>
                  </a:lnTo>
                  <a:lnTo>
                    <a:pt x="120" y="102"/>
                  </a:lnTo>
                  <a:lnTo>
                    <a:pt x="112" y="98"/>
                  </a:lnTo>
                  <a:lnTo>
                    <a:pt x="98" y="92"/>
                  </a:lnTo>
                  <a:lnTo>
                    <a:pt x="80" y="86"/>
                  </a:lnTo>
                  <a:lnTo>
                    <a:pt x="74" y="80"/>
                  </a:lnTo>
                  <a:lnTo>
                    <a:pt x="66" y="76"/>
                  </a:lnTo>
                  <a:lnTo>
                    <a:pt x="62" y="74"/>
                  </a:lnTo>
                  <a:lnTo>
                    <a:pt x="58" y="72"/>
                  </a:lnTo>
                  <a:lnTo>
                    <a:pt x="48" y="72"/>
                  </a:lnTo>
                  <a:lnTo>
                    <a:pt x="50" y="66"/>
                  </a:lnTo>
                  <a:lnTo>
                    <a:pt x="52" y="64"/>
                  </a:lnTo>
                  <a:lnTo>
                    <a:pt x="46" y="72"/>
                  </a:lnTo>
                  <a:lnTo>
                    <a:pt x="42" y="76"/>
                  </a:lnTo>
                  <a:lnTo>
                    <a:pt x="36" y="78"/>
                  </a:lnTo>
                  <a:lnTo>
                    <a:pt x="34" y="78"/>
                  </a:lnTo>
                  <a:lnTo>
                    <a:pt x="34" y="72"/>
                  </a:lnTo>
                  <a:lnTo>
                    <a:pt x="34" y="70"/>
                  </a:lnTo>
                  <a:lnTo>
                    <a:pt x="28" y="58"/>
                  </a:lnTo>
                  <a:lnTo>
                    <a:pt x="26" y="54"/>
                  </a:lnTo>
                  <a:lnTo>
                    <a:pt x="22" y="52"/>
                  </a:lnTo>
                  <a:lnTo>
                    <a:pt x="22" y="48"/>
                  </a:lnTo>
                  <a:lnTo>
                    <a:pt x="22" y="46"/>
                  </a:lnTo>
                  <a:lnTo>
                    <a:pt x="26" y="46"/>
                  </a:lnTo>
                  <a:lnTo>
                    <a:pt x="30" y="46"/>
                  </a:lnTo>
                  <a:lnTo>
                    <a:pt x="34" y="48"/>
                  </a:lnTo>
                  <a:lnTo>
                    <a:pt x="38" y="46"/>
                  </a:lnTo>
                  <a:lnTo>
                    <a:pt x="42" y="42"/>
                  </a:lnTo>
                  <a:lnTo>
                    <a:pt x="50" y="44"/>
                  </a:lnTo>
                  <a:lnTo>
                    <a:pt x="54" y="42"/>
                  </a:lnTo>
                  <a:lnTo>
                    <a:pt x="58" y="40"/>
                  </a:lnTo>
                  <a:lnTo>
                    <a:pt x="54" y="40"/>
                  </a:lnTo>
                  <a:lnTo>
                    <a:pt x="44" y="40"/>
                  </a:lnTo>
                  <a:lnTo>
                    <a:pt x="34" y="42"/>
                  </a:lnTo>
                  <a:lnTo>
                    <a:pt x="28" y="42"/>
                  </a:lnTo>
                  <a:lnTo>
                    <a:pt x="24" y="40"/>
                  </a:lnTo>
                  <a:lnTo>
                    <a:pt x="20" y="36"/>
                  </a:lnTo>
                  <a:lnTo>
                    <a:pt x="20" y="30"/>
                  </a:lnTo>
                  <a:lnTo>
                    <a:pt x="18" y="30"/>
                  </a:lnTo>
                  <a:lnTo>
                    <a:pt x="16" y="28"/>
                  </a:lnTo>
                  <a:lnTo>
                    <a:pt x="6" y="24"/>
                  </a:lnTo>
                  <a:lnTo>
                    <a:pt x="0" y="18"/>
                  </a:lnTo>
                  <a:lnTo>
                    <a:pt x="0" y="14"/>
                  </a:lnTo>
                  <a:lnTo>
                    <a:pt x="8" y="10"/>
                  </a:lnTo>
                  <a:lnTo>
                    <a:pt x="16" y="6"/>
                  </a:lnTo>
                  <a:lnTo>
                    <a:pt x="24" y="2"/>
                  </a:lnTo>
                  <a:lnTo>
                    <a:pt x="32" y="0"/>
                  </a:lnTo>
                  <a:lnTo>
                    <a:pt x="36" y="2"/>
                  </a:lnTo>
                  <a:lnTo>
                    <a:pt x="40" y="4"/>
                  </a:lnTo>
                  <a:lnTo>
                    <a:pt x="48" y="6"/>
                  </a:lnTo>
                  <a:lnTo>
                    <a:pt x="54" y="6"/>
                  </a:lnTo>
                  <a:lnTo>
                    <a:pt x="58" y="12"/>
                  </a:lnTo>
                  <a:lnTo>
                    <a:pt x="60" y="18"/>
                  </a:lnTo>
                  <a:lnTo>
                    <a:pt x="60" y="36"/>
                  </a:lnTo>
                  <a:lnTo>
                    <a:pt x="62" y="42"/>
                  </a:lnTo>
                  <a:lnTo>
                    <a:pt x="64" y="44"/>
                  </a:lnTo>
                  <a:lnTo>
                    <a:pt x="66" y="44"/>
                  </a:lnTo>
                  <a:lnTo>
                    <a:pt x="70" y="52"/>
                  </a:lnTo>
                  <a:lnTo>
                    <a:pt x="72" y="58"/>
                  </a:lnTo>
                  <a:lnTo>
                    <a:pt x="76" y="60"/>
                  </a:lnTo>
                  <a:lnTo>
                    <a:pt x="78" y="58"/>
                  </a:lnTo>
                  <a:lnTo>
                    <a:pt x="82" y="56"/>
                  </a:lnTo>
                  <a:lnTo>
                    <a:pt x="84" y="52"/>
                  </a:lnTo>
                  <a:lnTo>
                    <a:pt x="90" y="46"/>
                  </a:lnTo>
                  <a:lnTo>
                    <a:pt x="96" y="42"/>
                  </a:lnTo>
                  <a:lnTo>
                    <a:pt x="102" y="38"/>
                  </a:lnTo>
                  <a:lnTo>
                    <a:pt x="108" y="32"/>
                  </a:lnTo>
                  <a:lnTo>
                    <a:pt x="114" y="24"/>
                  </a:lnTo>
                  <a:lnTo>
                    <a:pt x="116" y="22"/>
                  </a:lnTo>
                  <a:lnTo>
                    <a:pt x="120" y="20"/>
                  </a:lnTo>
                  <a:lnTo>
                    <a:pt x="126" y="22"/>
                  </a:lnTo>
                  <a:lnTo>
                    <a:pt x="130" y="24"/>
                  </a:lnTo>
                  <a:lnTo>
                    <a:pt x="138" y="28"/>
                  </a:lnTo>
                  <a:lnTo>
                    <a:pt x="146" y="34"/>
                  </a:lnTo>
                  <a:lnTo>
                    <a:pt x="152" y="38"/>
                  </a:lnTo>
                  <a:lnTo>
                    <a:pt x="162" y="40"/>
                  </a:lnTo>
                  <a:lnTo>
                    <a:pt x="172" y="42"/>
                  </a:lnTo>
                  <a:close/>
                </a:path>
              </a:pathLst>
            </a:custGeom>
            <a:solidFill>
              <a:srgbClr val="C0C0C0"/>
            </a:solidFill>
            <a:ln w="12700">
              <a:solidFill>
                <a:schemeClr val="bg1"/>
              </a:solidFill>
              <a:round/>
              <a:headEnd/>
              <a:tailEnd/>
            </a:ln>
          </p:spPr>
          <p:txBody>
            <a:bodyPr/>
            <a:lstStyle/>
            <a:p>
              <a:endParaRPr lang="en-GB"/>
            </a:p>
          </p:txBody>
        </p:sp>
        <p:sp>
          <p:nvSpPr>
            <p:cNvPr id="55713" name="Freeform 131"/>
            <p:cNvSpPr>
              <a:spLocks/>
            </p:cNvSpPr>
            <p:nvPr/>
          </p:nvSpPr>
          <p:spPr bwMode="auto">
            <a:xfrm>
              <a:off x="4952" y="2471"/>
              <a:ext cx="162" cy="166"/>
            </a:xfrm>
            <a:custGeom>
              <a:avLst/>
              <a:gdLst>
                <a:gd name="T0" fmla="*/ 2147482327 w 162"/>
                <a:gd name="T1" fmla="*/ 2147482346 h 166"/>
                <a:gd name="T2" fmla="*/ 0 w 162"/>
                <a:gd name="T3" fmla="*/ 2147482346 h 166"/>
                <a:gd name="T4" fmla="*/ 2147482327 w 162"/>
                <a:gd name="T5" fmla="*/ 2147482346 h 166"/>
                <a:gd name="T6" fmla="*/ 2147482327 w 162"/>
                <a:gd name="T7" fmla="*/ 2147482346 h 166"/>
                <a:gd name="T8" fmla="*/ 2147482327 w 162"/>
                <a:gd name="T9" fmla="*/ 2147482346 h 166"/>
                <a:gd name="T10" fmla="*/ 2147482327 w 162"/>
                <a:gd name="T11" fmla="*/ 2147482346 h 166"/>
                <a:gd name="T12" fmla="*/ 2147482327 w 162"/>
                <a:gd name="T13" fmla="*/ 2147482346 h 166"/>
                <a:gd name="T14" fmla="*/ 2147482327 w 162"/>
                <a:gd name="T15" fmla="*/ 2147482346 h 166"/>
                <a:gd name="T16" fmla="*/ 2147482327 w 162"/>
                <a:gd name="T17" fmla="*/ 2147482346 h 166"/>
                <a:gd name="T18" fmla="*/ 2147482327 w 162"/>
                <a:gd name="T19" fmla="*/ 2147482346 h 166"/>
                <a:gd name="T20" fmla="*/ 2147482327 w 162"/>
                <a:gd name="T21" fmla="*/ 2147482346 h 166"/>
                <a:gd name="T22" fmla="*/ 2147482327 w 162"/>
                <a:gd name="T23" fmla="*/ 2147482346 h 166"/>
                <a:gd name="T24" fmla="*/ 2147482327 w 162"/>
                <a:gd name="T25" fmla="*/ 2147482346 h 166"/>
                <a:gd name="T26" fmla="*/ 2147482327 w 162"/>
                <a:gd name="T27" fmla="*/ 2147482346 h 166"/>
                <a:gd name="T28" fmla="*/ 2147482327 w 162"/>
                <a:gd name="T29" fmla="*/ 2147482346 h 166"/>
                <a:gd name="T30" fmla="*/ 2147482327 w 162"/>
                <a:gd name="T31" fmla="*/ 2147482346 h 166"/>
                <a:gd name="T32" fmla="*/ 2147482327 w 162"/>
                <a:gd name="T33" fmla="*/ 2147482346 h 166"/>
                <a:gd name="T34" fmla="*/ 2147482327 w 162"/>
                <a:gd name="T35" fmla="*/ 2147482346 h 166"/>
                <a:gd name="T36" fmla="*/ 2147482327 w 162"/>
                <a:gd name="T37" fmla="*/ 2147482346 h 166"/>
                <a:gd name="T38" fmla="*/ 2147482327 w 162"/>
                <a:gd name="T39" fmla="*/ 2147482346 h 166"/>
                <a:gd name="T40" fmla="*/ 2147482327 w 162"/>
                <a:gd name="T41" fmla="*/ 2147482346 h 166"/>
                <a:gd name="T42" fmla="*/ 2147482327 w 162"/>
                <a:gd name="T43" fmla="*/ 2147482346 h 166"/>
                <a:gd name="T44" fmla="*/ 2147482327 w 162"/>
                <a:gd name="T45" fmla="*/ 2147482346 h 166"/>
                <a:gd name="T46" fmla="*/ 2147482327 w 162"/>
                <a:gd name="T47" fmla="*/ 2147482346 h 166"/>
                <a:gd name="T48" fmla="*/ 2147482327 w 162"/>
                <a:gd name="T49" fmla="*/ 2147482346 h 166"/>
                <a:gd name="T50" fmla="*/ 2147482327 w 162"/>
                <a:gd name="T51" fmla="*/ 2147482346 h 166"/>
                <a:gd name="T52" fmla="*/ 2147482327 w 162"/>
                <a:gd name="T53" fmla="*/ 2147482346 h 166"/>
                <a:gd name="T54" fmla="*/ 2147482327 w 162"/>
                <a:gd name="T55" fmla="*/ 2147482346 h 166"/>
                <a:gd name="T56" fmla="*/ 2147482327 w 162"/>
                <a:gd name="T57" fmla="*/ 2147482346 h 166"/>
                <a:gd name="T58" fmla="*/ 2147482327 w 162"/>
                <a:gd name="T59" fmla="*/ 2147482346 h 166"/>
                <a:gd name="T60" fmla="*/ 2147482327 w 162"/>
                <a:gd name="T61" fmla="*/ 2147482346 h 166"/>
                <a:gd name="T62" fmla="*/ 2147482327 w 162"/>
                <a:gd name="T63" fmla="*/ 2147482346 h 166"/>
                <a:gd name="T64" fmla="*/ 2147482327 w 162"/>
                <a:gd name="T65" fmla="*/ 2147482346 h 166"/>
                <a:gd name="T66" fmla="*/ 2147482327 w 162"/>
                <a:gd name="T67" fmla="*/ 2147482346 h 166"/>
                <a:gd name="T68" fmla="*/ 2147482327 w 162"/>
                <a:gd name="T69" fmla="*/ 2147482346 h 166"/>
                <a:gd name="T70" fmla="*/ 2147482327 w 162"/>
                <a:gd name="T71" fmla="*/ 2147482346 h 166"/>
                <a:gd name="T72" fmla="*/ 2147482327 w 162"/>
                <a:gd name="T73" fmla="*/ 2147482346 h 166"/>
                <a:gd name="T74" fmla="*/ 2147482327 w 162"/>
                <a:gd name="T75" fmla="*/ 0 h 1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2"/>
                <a:gd name="T115" fmla="*/ 0 h 166"/>
                <a:gd name="T116" fmla="*/ 162 w 162"/>
                <a:gd name="T117" fmla="*/ 166 h 1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2" h="166">
                  <a:moveTo>
                    <a:pt x="4" y="0"/>
                  </a:moveTo>
                  <a:lnTo>
                    <a:pt x="4" y="82"/>
                  </a:lnTo>
                  <a:lnTo>
                    <a:pt x="0" y="86"/>
                  </a:lnTo>
                  <a:lnTo>
                    <a:pt x="0" y="90"/>
                  </a:lnTo>
                  <a:lnTo>
                    <a:pt x="4" y="94"/>
                  </a:lnTo>
                  <a:lnTo>
                    <a:pt x="4" y="136"/>
                  </a:lnTo>
                  <a:lnTo>
                    <a:pt x="14" y="140"/>
                  </a:lnTo>
                  <a:lnTo>
                    <a:pt x="26" y="140"/>
                  </a:lnTo>
                  <a:lnTo>
                    <a:pt x="30" y="140"/>
                  </a:lnTo>
                  <a:lnTo>
                    <a:pt x="34" y="134"/>
                  </a:lnTo>
                  <a:lnTo>
                    <a:pt x="38" y="130"/>
                  </a:lnTo>
                  <a:lnTo>
                    <a:pt x="40" y="126"/>
                  </a:lnTo>
                  <a:lnTo>
                    <a:pt x="34" y="126"/>
                  </a:lnTo>
                  <a:lnTo>
                    <a:pt x="44" y="126"/>
                  </a:lnTo>
                  <a:lnTo>
                    <a:pt x="44" y="118"/>
                  </a:lnTo>
                  <a:lnTo>
                    <a:pt x="46" y="112"/>
                  </a:lnTo>
                  <a:lnTo>
                    <a:pt x="50" y="106"/>
                  </a:lnTo>
                  <a:lnTo>
                    <a:pt x="56" y="106"/>
                  </a:lnTo>
                  <a:lnTo>
                    <a:pt x="72" y="106"/>
                  </a:lnTo>
                  <a:lnTo>
                    <a:pt x="88" y="114"/>
                  </a:lnTo>
                  <a:lnTo>
                    <a:pt x="92" y="118"/>
                  </a:lnTo>
                  <a:lnTo>
                    <a:pt x="94" y="122"/>
                  </a:lnTo>
                  <a:lnTo>
                    <a:pt x="96" y="128"/>
                  </a:lnTo>
                  <a:lnTo>
                    <a:pt x="98" y="134"/>
                  </a:lnTo>
                  <a:lnTo>
                    <a:pt x="96" y="132"/>
                  </a:lnTo>
                  <a:lnTo>
                    <a:pt x="98" y="140"/>
                  </a:lnTo>
                  <a:lnTo>
                    <a:pt x="102" y="144"/>
                  </a:lnTo>
                  <a:lnTo>
                    <a:pt x="106" y="148"/>
                  </a:lnTo>
                  <a:lnTo>
                    <a:pt x="112" y="152"/>
                  </a:lnTo>
                  <a:lnTo>
                    <a:pt x="128" y="156"/>
                  </a:lnTo>
                  <a:lnTo>
                    <a:pt x="142" y="160"/>
                  </a:lnTo>
                  <a:lnTo>
                    <a:pt x="146" y="162"/>
                  </a:lnTo>
                  <a:lnTo>
                    <a:pt x="148" y="164"/>
                  </a:lnTo>
                  <a:lnTo>
                    <a:pt x="152" y="166"/>
                  </a:lnTo>
                  <a:lnTo>
                    <a:pt x="158" y="164"/>
                  </a:lnTo>
                  <a:lnTo>
                    <a:pt x="160" y="162"/>
                  </a:lnTo>
                  <a:lnTo>
                    <a:pt x="162" y="160"/>
                  </a:lnTo>
                  <a:lnTo>
                    <a:pt x="160" y="156"/>
                  </a:lnTo>
                  <a:lnTo>
                    <a:pt x="158" y="152"/>
                  </a:lnTo>
                  <a:lnTo>
                    <a:pt x="154" y="148"/>
                  </a:lnTo>
                  <a:lnTo>
                    <a:pt x="152" y="144"/>
                  </a:lnTo>
                  <a:lnTo>
                    <a:pt x="146" y="142"/>
                  </a:lnTo>
                  <a:lnTo>
                    <a:pt x="142" y="140"/>
                  </a:lnTo>
                  <a:lnTo>
                    <a:pt x="140" y="130"/>
                  </a:lnTo>
                  <a:lnTo>
                    <a:pt x="138" y="128"/>
                  </a:lnTo>
                  <a:lnTo>
                    <a:pt x="134" y="126"/>
                  </a:lnTo>
                  <a:lnTo>
                    <a:pt x="130" y="126"/>
                  </a:lnTo>
                  <a:lnTo>
                    <a:pt x="126" y="124"/>
                  </a:lnTo>
                  <a:lnTo>
                    <a:pt x="122" y="116"/>
                  </a:lnTo>
                  <a:lnTo>
                    <a:pt x="120" y="112"/>
                  </a:lnTo>
                  <a:lnTo>
                    <a:pt x="120" y="106"/>
                  </a:lnTo>
                  <a:lnTo>
                    <a:pt x="116" y="104"/>
                  </a:lnTo>
                  <a:lnTo>
                    <a:pt x="110" y="100"/>
                  </a:lnTo>
                  <a:lnTo>
                    <a:pt x="102" y="90"/>
                  </a:lnTo>
                  <a:lnTo>
                    <a:pt x="110" y="90"/>
                  </a:lnTo>
                  <a:lnTo>
                    <a:pt x="120" y="90"/>
                  </a:lnTo>
                  <a:lnTo>
                    <a:pt x="126" y="90"/>
                  </a:lnTo>
                  <a:lnTo>
                    <a:pt x="130" y="88"/>
                  </a:lnTo>
                  <a:lnTo>
                    <a:pt x="134" y="86"/>
                  </a:lnTo>
                  <a:lnTo>
                    <a:pt x="136" y="82"/>
                  </a:lnTo>
                  <a:lnTo>
                    <a:pt x="130" y="80"/>
                  </a:lnTo>
                  <a:lnTo>
                    <a:pt x="124" y="76"/>
                  </a:lnTo>
                  <a:lnTo>
                    <a:pt x="112" y="70"/>
                  </a:lnTo>
                  <a:lnTo>
                    <a:pt x="104" y="66"/>
                  </a:lnTo>
                  <a:lnTo>
                    <a:pt x="100" y="64"/>
                  </a:lnTo>
                  <a:lnTo>
                    <a:pt x="96" y="62"/>
                  </a:lnTo>
                  <a:lnTo>
                    <a:pt x="92" y="62"/>
                  </a:lnTo>
                  <a:lnTo>
                    <a:pt x="88" y="62"/>
                  </a:lnTo>
                  <a:lnTo>
                    <a:pt x="88" y="60"/>
                  </a:lnTo>
                  <a:lnTo>
                    <a:pt x="86" y="56"/>
                  </a:lnTo>
                  <a:lnTo>
                    <a:pt x="86" y="50"/>
                  </a:lnTo>
                  <a:lnTo>
                    <a:pt x="86" y="46"/>
                  </a:lnTo>
                  <a:lnTo>
                    <a:pt x="84" y="40"/>
                  </a:lnTo>
                  <a:lnTo>
                    <a:pt x="60" y="24"/>
                  </a:lnTo>
                  <a:lnTo>
                    <a:pt x="34" y="12"/>
                  </a:lnTo>
                  <a:lnTo>
                    <a:pt x="4" y="0"/>
                  </a:lnTo>
                  <a:close/>
                </a:path>
              </a:pathLst>
            </a:custGeom>
            <a:solidFill>
              <a:srgbClr val="C0C0C0"/>
            </a:solidFill>
            <a:ln w="12700">
              <a:solidFill>
                <a:schemeClr val="bg1"/>
              </a:solidFill>
              <a:round/>
              <a:headEnd/>
              <a:tailEnd/>
            </a:ln>
          </p:spPr>
          <p:txBody>
            <a:bodyPr/>
            <a:lstStyle/>
            <a:p>
              <a:endParaRPr lang="en-GB"/>
            </a:p>
          </p:txBody>
        </p:sp>
        <p:sp>
          <p:nvSpPr>
            <p:cNvPr id="55714" name="Freeform 132"/>
            <p:cNvSpPr>
              <a:spLocks/>
            </p:cNvSpPr>
            <p:nvPr/>
          </p:nvSpPr>
          <p:spPr bwMode="auto">
            <a:xfrm>
              <a:off x="3536" y="1699"/>
              <a:ext cx="256" cy="258"/>
            </a:xfrm>
            <a:custGeom>
              <a:avLst/>
              <a:gdLst>
                <a:gd name="T0" fmla="*/ 2147482112 w 256"/>
                <a:gd name="T1" fmla="*/ 2147482120 h 258"/>
                <a:gd name="T2" fmla="*/ 2147482112 w 256"/>
                <a:gd name="T3" fmla="*/ 2147482120 h 258"/>
                <a:gd name="T4" fmla="*/ 2147482112 w 256"/>
                <a:gd name="T5" fmla="*/ 2147482120 h 258"/>
                <a:gd name="T6" fmla="*/ 2147482112 w 256"/>
                <a:gd name="T7" fmla="*/ 2147482120 h 258"/>
                <a:gd name="T8" fmla="*/ 2147482112 w 256"/>
                <a:gd name="T9" fmla="*/ 2147482120 h 258"/>
                <a:gd name="T10" fmla="*/ 2147482112 w 256"/>
                <a:gd name="T11" fmla="*/ 2147482120 h 258"/>
                <a:gd name="T12" fmla="*/ 2147482112 w 256"/>
                <a:gd name="T13" fmla="*/ 2147482120 h 258"/>
                <a:gd name="T14" fmla="*/ 2147482112 w 256"/>
                <a:gd name="T15" fmla="*/ 2147482120 h 258"/>
                <a:gd name="T16" fmla="*/ 2147482112 w 256"/>
                <a:gd name="T17" fmla="*/ 2147482120 h 258"/>
                <a:gd name="T18" fmla="*/ 2147482112 w 256"/>
                <a:gd name="T19" fmla="*/ 2147482120 h 258"/>
                <a:gd name="T20" fmla="*/ 2147482112 w 256"/>
                <a:gd name="T21" fmla="*/ 2147482120 h 258"/>
                <a:gd name="T22" fmla="*/ 2147482112 w 256"/>
                <a:gd name="T23" fmla="*/ 2147482120 h 258"/>
                <a:gd name="T24" fmla="*/ 2147482112 w 256"/>
                <a:gd name="T25" fmla="*/ 2147482120 h 258"/>
                <a:gd name="T26" fmla="*/ 2147482112 w 256"/>
                <a:gd name="T27" fmla="*/ 2147482120 h 258"/>
                <a:gd name="T28" fmla="*/ 2147482112 w 256"/>
                <a:gd name="T29" fmla="*/ 2147482120 h 258"/>
                <a:gd name="T30" fmla="*/ 2147482112 w 256"/>
                <a:gd name="T31" fmla="*/ 2147482120 h 258"/>
                <a:gd name="T32" fmla="*/ 2147482112 w 256"/>
                <a:gd name="T33" fmla="*/ 2147482120 h 258"/>
                <a:gd name="T34" fmla="*/ 2147482112 w 256"/>
                <a:gd name="T35" fmla="*/ 2147482120 h 258"/>
                <a:gd name="T36" fmla="*/ 2147482112 w 256"/>
                <a:gd name="T37" fmla="*/ 2147482120 h 258"/>
                <a:gd name="T38" fmla="*/ 2147482112 w 256"/>
                <a:gd name="T39" fmla="*/ 2147482120 h 258"/>
                <a:gd name="T40" fmla="*/ 2147482112 w 256"/>
                <a:gd name="T41" fmla="*/ 2147482120 h 258"/>
                <a:gd name="T42" fmla="*/ 2147482112 w 256"/>
                <a:gd name="T43" fmla="*/ 2147482120 h 258"/>
                <a:gd name="T44" fmla="*/ 2147482112 w 256"/>
                <a:gd name="T45" fmla="*/ 2147482120 h 258"/>
                <a:gd name="T46" fmla="*/ 2147482112 w 256"/>
                <a:gd name="T47" fmla="*/ 2147482120 h 258"/>
                <a:gd name="T48" fmla="*/ 2147482112 w 256"/>
                <a:gd name="T49" fmla="*/ 2147482120 h 258"/>
                <a:gd name="T50" fmla="*/ 2147482112 w 256"/>
                <a:gd name="T51" fmla="*/ 2147482120 h 258"/>
                <a:gd name="T52" fmla="*/ 2147482112 w 256"/>
                <a:gd name="T53" fmla="*/ 2147482120 h 258"/>
                <a:gd name="T54" fmla="*/ 2147482112 w 256"/>
                <a:gd name="T55" fmla="*/ 2147482120 h 258"/>
                <a:gd name="T56" fmla="*/ 2147482112 w 256"/>
                <a:gd name="T57" fmla="*/ 2147482120 h 258"/>
                <a:gd name="T58" fmla="*/ 2147482112 w 256"/>
                <a:gd name="T59" fmla="*/ 2147482120 h 258"/>
                <a:gd name="T60" fmla="*/ 2147482112 w 256"/>
                <a:gd name="T61" fmla="*/ 2147482120 h 258"/>
                <a:gd name="T62" fmla="*/ 2147482112 w 256"/>
                <a:gd name="T63" fmla="*/ 2147482120 h 258"/>
                <a:gd name="T64" fmla="*/ 2147482112 w 256"/>
                <a:gd name="T65" fmla="*/ 2147482120 h 258"/>
                <a:gd name="T66" fmla="*/ 2147482112 w 256"/>
                <a:gd name="T67" fmla="*/ 2147482120 h 258"/>
                <a:gd name="T68" fmla="*/ 2147482112 w 256"/>
                <a:gd name="T69" fmla="*/ 2147482120 h 258"/>
                <a:gd name="T70" fmla="*/ 2147482112 w 256"/>
                <a:gd name="T71" fmla="*/ 2147482120 h 258"/>
                <a:gd name="T72" fmla="*/ 2147482112 w 256"/>
                <a:gd name="T73" fmla="*/ 2147482120 h 258"/>
                <a:gd name="T74" fmla="*/ 2147482112 w 256"/>
                <a:gd name="T75" fmla="*/ 2147482120 h 258"/>
                <a:gd name="T76" fmla="*/ 2147482112 w 256"/>
                <a:gd name="T77" fmla="*/ 2147482120 h 258"/>
                <a:gd name="T78" fmla="*/ 2147482112 w 256"/>
                <a:gd name="T79" fmla="*/ 2147482120 h 258"/>
                <a:gd name="T80" fmla="*/ 2147482112 w 256"/>
                <a:gd name="T81" fmla="*/ 2147482120 h 258"/>
                <a:gd name="T82" fmla="*/ 2147482112 w 256"/>
                <a:gd name="T83" fmla="*/ 2147482120 h 258"/>
                <a:gd name="T84" fmla="*/ 2147482112 w 256"/>
                <a:gd name="T85" fmla="*/ 2147482120 h 258"/>
                <a:gd name="T86" fmla="*/ 2147482112 w 256"/>
                <a:gd name="T87" fmla="*/ 2147482120 h 258"/>
                <a:gd name="T88" fmla="*/ 2147482112 w 256"/>
                <a:gd name="T89" fmla="*/ 2147482120 h 258"/>
                <a:gd name="T90" fmla="*/ 2147482112 w 256"/>
                <a:gd name="T91" fmla="*/ 2147482120 h 258"/>
                <a:gd name="T92" fmla="*/ 2147482112 w 256"/>
                <a:gd name="T93" fmla="*/ 2147482120 h 258"/>
                <a:gd name="T94" fmla="*/ 2147482112 w 256"/>
                <a:gd name="T95" fmla="*/ 2147482120 h 2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6"/>
                <a:gd name="T145" fmla="*/ 0 h 258"/>
                <a:gd name="T146" fmla="*/ 256 w 256"/>
                <a:gd name="T147" fmla="*/ 258 h 2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6" h="258">
                  <a:moveTo>
                    <a:pt x="254" y="30"/>
                  </a:moveTo>
                  <a:lnTo>
                    <a:pt x="250" y="28"/>
                  </a:lnTo>
                  <a:lnTo>
                    <a:pt x="246" y="26"/>
                  </a:lnTo>
                  <a:lnTo>
                    <a:pt x="240" y="24"/>
                  </a:lnTo>
                  <a:lnTo>
                    <a:pt x="234" y="24"/>
                  </a:lnTo>
                  <a:lnTo>
                    <a:pt x="228" y="22"/>
                  </a:lnTo>
                  <a:lnTo>
                    <a:pt x="224" y="18"/>
                  </a:lnTo>
                  <a:lnTo>
                    <a:pt x="220" y="10"/>
                  </a:lnTo>
                  <a:lnTo>
                    <a:pt x="214" y="4"/>
                  </a:lnTo>
                  <a:lnTo>
                    <a:pt x="206" y="0"/>
                  </a:lnTo>
                  <a:lnTo>
                    <a:pt x="196" y="0"/>
                  </a:lnTo>
                  <a:lnTo>
                    <a:pt x="186" y="2"/>
                  </a:lnTo>
                  <a:lnTo>
                    <a:pt x="176" y="2"/>
                  </a:lnTo>
                  <a:lnTo>
                    <a:pt x="164" y="4"/>
                  </a:lnTo>
                  <a:lnTo>
                    <a:pt x="158" y="6"/>
                  </a:lnTo>
                  <a:lnTo>
                    <a:pt x="152" y="8"/>
                  </a:lnTo>
                  <a:lnTo>
                    <a:pt x="150" y="12"/>
                  </a:lnTo>
                  <a:lnTo>
                    <a:pt x="148" y="16"/>
                  </a:lnTo>
                  <a:lnTo>
                    <a:pt x="150" y="20"/>
                  </a:lnTo>
                  <a:lnTo>
                    <a:pt x="152" y="24"/>
                  </a:lnTo>
                  <a:lnTo>
                    <a:pt x="156" y="30"/>
                  </a:lnTo>
                  <a:lnTo>
                    <a:pt x="158" y="36"/>
                  </a:lnTo>
                  <a:lnTo>
                    <a:pt x="156" y="42"/>
                  </a:lnTo>
                  <a:lnTo>
                    <a:pt x="150" y="50"/>
                  </a:lnTo>
                  <a:lnTo>
                    <a:pt x="146" y="56"/>
                  </a:lnTo>
                  <a:lnTo>
                    <a:pt x="142" y="64"/>
                  </a:lnTo>
                  <a:lnTo>
                    <a:pt x="142" y="68"/>
                  </a:lnTo>
                  <a:lnTo>
                    <a:pt x="142" y="72"/>
                  </a:lnTo>
                  <a:lnTo>
                    <a:pt x="142" y="74"/>
                  </a:lnTo>
                  <a:lnTo>
                    <a:pt x="134" y="80"/>
                  </a:lnTo>
                  <a:lnTo>
                    <a:pt x="132" y="86"/>
                  </a:lnTo>
                  <a:lnTo>
                    <a:pt x="130" y="90"/>
                  </a:lnTo>
                  <a:lnTo>
                    <a:pt x="130" y="94"/>
                  </a:lnTo>
                  <a:lnTo>
                    <a:pt x="134" y="96"/>
                  </a:lnTo>
                  <a:lnTo>
                    <a:pt x="132" y="100"/>
                  </a:lnTo>
                  <a:lnTo>
                    <a:pt x="128" y="102"/>
                  </a:lnTo>
                  <a:lnTo>
                    <a:pt x="122" y="102"/>
                  </a:lnTo>
                  <a:lnTo>
                    <a:pt x="114" y="102"/>
                  </a:lnTo>
                  <a:lnTo>
                    <a:pt x="112" y="102"/>
                  </a:lnTo>
                  <a:lnTo>
                    <a:pt x="110" y="106"/>
                  </a:lnTo>
                  <a:lnTo>
                    <a:pt x="106" y="110"/>
                  </a:lnTo>
                  <a:lnTo>
                    <a:pt x="104" y="112"/>
                  </a:lnTo>
                  <a:lnTo>
                    <a:pt x="102" y="114"/>
                  </a:lnTo>
                  <a:lnTo>
                    <a:pt x="96" y="114"/>
                  </a:lnTo>
                  <a:lnTo>
                    <a:pt x="92" y="116"/>
                  </a:lnTo>
                  <a:lnTo>
                    <a:pt x="88" y="120"/>
                  </a:lnTo>
                  <a:lnTo>
                    <a:pt x="86" y="124"/>
                  </a:lnTo>
                  <a:lnTo>
                    <a:pt x="88" y="128"/>
                  </a:lnTo>
                  <a:lnTo>
                    <a:pt x="90" y="134"/>
                  </a:lnTo>
                  <a:lnTo>
                    <a:pt x="90" y="136"/>
                  </a:lnTo>
                  <a:lnTo>
                    <a:pt x="86" y="140"/>
                  </a:lnTo>
                  <a:lnTo>
                    <a:pt x="72" y="144"/>
                  </a:lnTo>
                  <a:lnTo>
                    <a:pt x="58" y="148"/>
                  </a:lnTo>
                  <a:lnTo>
                    <a:pt x="46" y="148"/>
                  </a:lnTo>
                  <a:lnTo>
                    <a:pt x="36" y="148"/>
                  </a:lnTo>
                  <a:lnTo>
                    <a:pt x="24" y="146"/>
                  </a:lnTo>
                  <a:lnTo>
                    <a:pt x="12" y="144"/>
                  </a:lnTo>
                  <a:lnTo>
                    <a:pt x="0" y="142"/>
                  </a:lnTo>
                  <a:lnTo>
                    <a:pt x="6" y="144"/>
                  </a:lnTo>
                  <a:lnTo>
                    <a:pt x="12" y="150"/>
                  </a:lnTo>
                  <a:lnTo>
                    <a:pt x="18" y="158"/>
                  </a:lnTo>
                  <a:lnTo>
                    <a:pt x="24" y="164"/>
                  </a:lnTo>
                  <a:lnTo>
                    <a:pt x="30" y="164"/>
                  </a:lnTo>
                  <a:lnTo>
                    <a:pt x="34" y="166"/>
                  </a:lnTo>
                  <a:lnTo>
                    <a:pt x="36" y="174"/>
                  </a:lnTo>
                  <a:lnTo>
                    <a:pt x="38" y="182"/>
                  </a:lnTo>
                  <a:lnTo>
                    <a:pt x="44" y="186"/>
                  </a:lnTo>
                  <a:lnTo>
                    <a:pt x="48" y="190"/>
                  </a:lnTo>
                  <a:lnTo>
                    <a:pt x="46" y="194"/>
                  </a:lnTo>
                  <a:lnTo>
                    <a:pt x="42" y="196"/>
                  </a:lnTo>
                  <a:lnTo>
                    <a:pt x="32" y="202"/>
                  </a:lnTo>
                  <a:lnTo>
                    <a:pt x="28" y="206"/>
                  </a:lnTo>
                  <a:lnTo>
                    <a:pt x="24" y="212"/>
                  </a:lnTo>
                  <a:lnTo>
                    <a:pt x="22" y="216"/>
                  </a:lnTo>
                  <a:lnTo>
                    <a:pt x="22" y="224"/>
                  </a:lnTo>
                  <a:lnTo>
                    <a:pt x="32" y="230"/>
                  </a:lnTo>
                  <a:lnTo>
                    <a:pt x="36" y="230"/>
                  </a:lnTo>
                  <a:lnTo>
                    <a:pt x="44" y="232"/>
                  </a:lnTo>
                  <a:lnTo>
                    <a:pt x="76" y="232"/>
                  </a:lnTo>
                  <a:lnTo>
                    <a:pt x="86" y="230"/>
                  </a:lnTo>
                  <a:lnTo>
                    <a:pt x="94" y="228"/>
                  </a:lnTo>
                  <a:lnTo>
                    <a:pt x="110" y="222"/>
                  </a:lnTo>
                  <a:lnTo>
                    <a:pt x="116" y="236"/>
                  </a:lnTo>
                  <a:lnTo>
                    <a:pt x="122" y="246"/>
                  </a:lnTo>
                  <a:lnTo>
                    <a:pt x="126" y="250"/>
                  </a:lnTo>
                  <a:lnTo>
                    <a:pt x="130" y="254"/>
                  </a:lnTo>
                  <a:lnTo>
                    <a:pt x="136" y="256"/>
                  </a:lnTo>
                  <a:lnTo>
                    <a:pt x="146" y="258"/>
                  </a:lnTo>
                  <a:lnTo>
                    <a:pt x="146" y="252"/>
                  </a:lnTo>
                  <a:lnTo>
                    <a:pt x="148" y="250"/>
                  </a:lnTo>
                  <a:lnTo>
                    <a:pt x="150" y="248"/>
                  </a:lnTo>
                  <a:lnTo>
                    <a:pt x="154" y="248"/>
                  </a:lnTo>
                  <a:lnTo>
                    <a:pt x="158" y="248"/>
                  </a:lnTo>
                  <a:lnTo>
                    <a:pt x="162" y="250"/>
                  </a:lnTo>
                  <a:lnTo>
                    <a:pt x="166" y="252"/>
                  </a:lnTo>
                  <a:lnTo>
                    <a:pt x="178" y="250"/>
                  </a:lnTo>
                  <a:lnTo>
                    <a:pt x="184" y="246"/>
                  </a:lnTo>
                  <a:lnTo>
                    <a:pt x="186" y="242"/>
                  </a:lnTo>
                  <a:lnTo>
                    <a:pt x="184" y="234"/>
                  </a:lnTo>
                  <a:lnTo>
                    <a:pt x="180" y="228"/>
                  </a:lnTo>
                  <a:lnTo>
                    <a:pt x="170" y="220"/>
                  </a:lnTo>
                  <a:lnTo>
                    <a:pt x="168" y="218"/>
                  </a:lnTo>
                  <a:lnTo>
                    <a:pt x="166" y="214"/>
                  </a:lnTo>
                  <a:lnTo>
                    <a:pt x="166" y="206"/>
                  </a:lnTo>
                  <a:lnTo>
                    <a:pt x="164" y="204"/>
                  </a:lnTo>
                  <a:lnTo>
                    <a:pt x="160" y="202"/>
                  </a:lnTo>
                  <a:lnTo>
                    <a:pt x="156" y="198"/>
                  </a:lnTo>
                  <a:lnTo>
                    <a:pt x="154" y="194"/>
                  </a:lnTo>
                  <a:lnTo>
                    <a:pt x="156" y="190"/>
                  </a:lnTo>
                  <a:lnTo>
                    <a:pt x="160" y="184"/>
                  </a:lnTo>
                  <a:lnTo>
                    <a:pt x="164" y="178"/>
                  </a:lnTo>
                  <a:lnTo>
                    <a:pt x="168" y="176"/>
                  </a:lnTo>
                  <a:lnTo>
                    <a:pt x="174" y="178"/>
                  </a:lnTo>
                  <a:lnTo>
                    <a:pt x="178" y="180"/>
                  </a:lnTo>
                  <a:lnTo>
                    <a:pt x="182" y="180"/>
                  </a:lnTo>
                  <a:lnTo>
                    <a:pt x="186" y="176"/>
                  </a:lnTo>
                  <a:lnTo>
                    <a:pt x="192" y="168"/>
                  </a:lnTo>
                  <a:lnTo>
                    <a:pt x="202" y="156"/>
                  </a:lnTo>
                  <a:lnTo>
                    <a:pt x="206" y="150"/>
                  </a:lnTo>
                  <a:lnTo>
                    <a:pt x="208" y="140"/>
                  </a:lnTo>
                  <a:lnTo>
                    <a:pt x="212" y="134"/>
                  </a:lnTo>
                  <a:lnTo>
                    <a:pt x="216" y="128"/>
                  </a:lnTo>
                  <a:lnTo>
                    <a:pt x="218" y="122"/>
                  </a:lnTo>
                  <a:lnTo>
                    <a:pt x="222" y="118"/>
                  </a:lnTo>
                  <a:lnTo>
                    <a:pt x="222" y="102"/>
                  </a:lnTo>
                  <a:lnTo>
                    <a:pt x="224" y="98"/>
                  </a:lnTo>
                  <a:lnTo>
                    <a:pt x="228" y="96"/>
                  </a:lnTo>
                  <a:lnTo>
                    <a:pt x="230" y="94"/>
                  </a:lnTo>
                  <a:lnTo>
                    <a:pt x="232" y="90"/>
                  </a:lnTo>
                  <a:lnTo>
                    <a:pt x="222" y="86"/>
                  </a:lnTo>
                  <a:lnTo>
                    <a:pt x="212" y="76"/>
                  </a:lnTo>
                  <a:lnTo>
                    <a:pt x="204" y="64"/>
                  </a:lnTo>
                  <a:lnTo>
                    <a:pt x="202" y="60"/>
                  </a:lnTo>
                  <a:lnTo>
                    <a:pt x="202" y="54"/>
                  </a:lnTo>
                  <a:lnTo>
                    <a:pt x="200" y="54"/>
                  </a:lnTo>
                  <a:lnTo>
                    <a:pt x="198" y="52"/>
                  </a:lnTo>
                  <a:lnTo>
                    <a:pt x="204" y="46"/>
                  </a:lnTo>
                  <a:lnTo>
                    <a:pt x="208" y="42"/>
                  </a:lnTo>
                  <a:lnTo>
                    <a:pt x="212" y="44"/>
                  </a:lnTo>
                  <a:lnTo>
                    <a:pt x="216" y="46"/>
                  </a:lnTo>
                  <a:lnTo>
                    <a:pt x="218" y="46"/>
                  </a:lnTo>
                  <a:lnTo>
                    <a:pt x="222" y="48"/>
                  </a:lnTo>
                  <a:lnTo>
                    <a:pt x="232" y="46"/>
                  </a:lnTo>
                  <a:lnTo>
                    <a:pt x="240" y="42"/>
                  </a:lnTo>
                  <a:lnTo>
                    <a:pt x="256" y="30"/>
                  </a:lnTo>
                  <a:lnTo>
                    <a:pt x="254" y="30"/>
                  </a:lnTo>
                  <a:close/>
                </a:path>
              </a:pathLst>
            </a:custGeom>
            <a:solidFill>
              <a:srgbClr val="C0C0C0"/>
            </a:solidFill>
            <a:ln w="12700">
              <a:solidFill>
                <a:schemeClr val="bg1"/>
              </a:solidFill>
              <a:round/>
              <a:headEnd/>
              <a:tailEnd/>
            </a:ln>
          </p:spPr>
          <p:txBody>
            <a:bodyPr/>
            <a:lstStyle/>
            <a:p>
              <a:endParaRPr lang="en-GB"/>
            </a:p>
          </p:txBody>
        </p:sp>
        <p:sp>
          <p:nvSpPr>
            <p:cNvPr id="55715" name="Freeform 133"/>
            <p:cNvSpPr>
              <a:spLocks/>
            </p:cNvSpPr>
            <p:nvPr/>
          </p:nvSpPr>
          <p:spPr bwMode="auto">
            <a:xfrm>
              <a:off x="4566" y="1661"/>
              <a:ext cx="68" cy="84"/>
            </a:xfrm>
            <a:custGeom>
              <a:avLst/>
              <a:gdLst>
                <a:gd name="T0" fmla="*/ 2147482172 w 68"/>
                <a:gd name="T1" fmla="*/ 0 h 84"/>
                <a:gd name="T2" fmla="*/ 2147482172 w 68"/>
                <a:gd name="T3" fmla="*/ 2147482356 h 84"/>
                <a:gd name="T4" fmla="*/ 2147482172 w 68"/>
                <a:gd name="T5" fmla="*/ 2147482356 h 84"/>
                <a:gd name="T6" fmla="*/ 2147482172 w 68"/>
                <a:gd name="T7" fmla="*/ 2147482356 h 84"/>
                <a:gd name="T8" fmla="*/ 2147482172 w 68"/>
                <a:gd name="T9" fmla="*/ 2147482356 h 84"/>
                <a:gd name="T10" fmla="*/ 0 w 68"/>
                <a:gd name="T11" fmla="*/ 2147482356 h 84"/>
                <a:gd name="T12" fmla="*/ 0 w 68"/>
                <a:gd name="T13" fmla="*/ 2147482356 h 84"/>
                <a:gd name="T14" fmla="*/ 2147482172 w 68"/>
                <a:gd name="T15" fmla="*/ 2147482356 h 84"/>
                <a:gd name="T16" fmla="*/ 2147482172 w 68"/>
                <a:gd name="T17" fmla="*/ 2147482356 h 84"/>
                <a:gd name="T18" fmla="*/ 2147482172 w 68"/>
                <a:gd name="T19" fmla="*/ 2147482356 h 84"/>
                <a:gd name="T20" fmla="*/ 2147482172 w 68"/>
                <a:gd name="T21" fmla="*/ 2147482356 h 84"/>
                <a:gd name="T22" fmla="*/ 2147482172 w 68"/>
                <a:gd name="T23" fmla="*/ 2147482356 h 84"/>
                <a:gd name="T24" fmla="*/ 2147482172 w 68"/>
                <a:gd name="T25" fmla="*/ 2147482356 h 84"/>
                <a:gd name="T26" fmla="*/ 2147482172 w 68"/>
                <a:gd name="T27" fmla="*/ 2147482356 h 84"/>
                <a:gd name="T28" fmla="*/ 2147482172 w 68"/>
                <a:gd name="T29" fmla="*/ 2147482356 h 84"/>
                <a:gd name="T30" fmla="*/ 2147482172 w 68"/>
                <a:gd name="T31" fmla="*/ 2147482356 h 84"/>
                <a:gd name="T32" fmla="*/ 2147482172 w 68"/>
                <a:gd name="T33" fmla="*/ 2147482356 h 84"/>
                <a:gd name="T34" fmla="*/ 2147482172 w 68"/>
                <a:gd name="T35" fmla="*/ 2147482356 h 84"/>
                <a:gd name="T36" fmla="*/ 2147482172 w 68"/>
                <a:gd name="T37" fmla="*/ 2147482356 h 84"/>
                <a:gd name="T38" fmla="*/ 2147482172 w 68"/>
                <a:gd name="T39" fmla="*/ 2147482356 h 84"/>
                <a:gd name="T40" fmla="*/ 2147482172 w 68"/>
                <a:gd name="T41" fmla="*/ 2147482356 h 84"/>
                <a:gd name="T42" fmla="*/ 2147482172 w 68"/>
                <a:gd name="T43" fmla="*/ 2147482356 h 84"/>
                <a:gd name="T44" fmla="*/ 2147482172 w 68"/>
                <a:gd name="T45" fmla="*/ 2147482356 h 84"/>
                <a:gd name="T46" fmla="*/ 2147482172 w 68"/>
                <a:gd name="T47" fmla="*/ 2147482356 h 84"/>
                <a:gd name="T48" fmla="*/ 2147482172 w 68"/>
                <a:gd name="T49" fmla="*/ 0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84"/>
                <a:gd name="T77" fmla="*/ 68 w 68"/>
                <a:gd name="T78" fmla="*/ 84 h 8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84">
                  <a:moveTo>
                    <a:pt x="16" y="0"/>
                  </a:moveTo>
                  <a:lnTo>
                    <a:pt x="18" y="4"/>
                  </a:lnTo>
                  <a:lnTo>
                    <a:pt x="18" y="6"/>
                  </a:lnTo>
                  <a:lnTo>
                    <a:pt x="16" y="10"/>
                  </a:lnTo>
                  <a:lnTo>
                    <a:pt x="12" y="12"/>
                  </a:lnTo>
                  <a:lnTo>
                    <a:pt x="0" y="12"/>
                  </a:lnTo>
                  <a:lnTo>
                    <a:pt x="0" y="16"/>
                  </a:lnTo>
                  <a:lnTo>
                    <a:pt x="2" y="20"/>
                  </a:lnTo>
                  <a:lnTo>
                    <a:pt x="4" y="24"/>
                  </a:lnTo>
                  <a:lnTo>
                    <a:pt x="6" y="32"/>
                  </a:lnTo>
                  <a:lnTo>
                    <a:pt x="8" y="46"/>
                  </a:lnTo>
                  <a:lnTo>
                    <a:pt x="14" y="62"/>
                  </a:lnTo>
                  <a:lnTo>
                    <a:pt x="22" y="78"/>
                  </a:lnTo>
                  <a:lnTo>
                    <a:pt x="26" y="82"/>
                  </a:lnTo>
                  <a:lnTo>
                    <a:pt x="32" y="84"/>
                  </a:lnTo>
                  <a:lnTo>
                    <a:pt x="42" y="82"/>
                  </a:lnTo>
                  <a:lnTo>
                    <a:pt x="54" y="78"/>
                  </a:lnTo>
                  <a:lnTo>
                    <a:pt x="64" y="72"/>
                  </a:lnTo>
                  <a:lnTo>
                    <a:pt x="68" y="68"/>
                  </a:lnTo>
                  <a:lnTo>
                    <a:pt x="68" y="64"/>
                  </a:lnTo>
                  <a:lnTo>
                    <a:pt x="68" y="56"/>
                  </a:lnTo>
                  <a:lnTo>
                    <a:pt x="62" y="48"/>
                  </a:lnTo>
                  <a:lnTo>
                    <a:pt x="56" y="38"/>
                  </a:lnTo>
                  <a:lnTo>
                    <a:pt x="48" y="30"/>
                  </a:lnTo>
                  <a:lnTo>
                    <a:pt x="16" y="0"/>
                  </a:lnTo>
                  <a:close/>
                </a:path>
              </a:pathLst>
            </a:custGeom>
            <a:solidFill>
              <a:srgbClr val="C0C0C0"/>
            </a:solidFill>
            <a:ln w="12700">
              <a:solidFill>
                <a:schemeClr val="bg1"/>
              </a:solidFill>
              <a:round/>
              <a:headEnd/>
              <a:tailEnd/>
            </a:ln>
          </p:spPr>
          <p:txBody>
            <a:bodyPr/>
            <a:lstStyle/>
            <a:p>
              <a:endParaRPr lang="en-GB"/>
            </a:p>
          </p:txBody>
        </p:sp>
        <p:sp>
          <p:nvSpPr>
            <p:cNvPr id="55716" name="Freeform 134"/>
            <p:cNvSpPr>
              <a:spLocks/>
            </p:cNvSpPr>
            <p:nvPr/>
          </p:nvSpPr>
          <p:spPr bwMode="auto">
            <a:xfrm>
              <a:off x="4506" y="1577"/>
              <a:ext cx="80" cy="100"/>
            </a:xfrm>
            <a:custGeom>
              <a:avLst/>
              <a:gdLst>
                <a:gd name="T0" fmla="*/ 2147482317 w 80"/>
                <a:gd name="T1" fmla="*/ 2147482481 h 100"/>
                <a:gd name="T2" fmla="*/ 2147482317 w 80"/>
                <a:gd name="T3" fmla="*/ 2147482481 h 100"/>
                <a:gd name="T4" fmla="*/ 2147482317 w 80"/>
                <a:gd name="T5" fmla="*/ 2147482481 h 100"/>
                <a:gd name="T6" fmla="*/ 2147482317 w 80"/>
                <a:gd name="T7" fmla="*/ 2147482481 h 100"/>
                <a:gd name="T8" fmla="*/ 2147482317 w 80"/>
                <a:gd name="T9" fmla="*/ 2147482481 h 100"/>
                <a:gd name="T10" fmla="*/ 2147482317 w 80"/>
                <a:gd name="T11" fmla="*/ 2147482481 h 100"/>
                <a:gd name="T12" fmla="*/ 2147482317 w 80"/>
                <a:gd name="T13" fmla="*/ 2147482481 h 100"/>
                <a:gd name="T14" fmla="*/ 2147482317 w 80"/>
                <a:gd name="T15" fmla="*/ 2147482481 h 100"/>
                <a:gd name="T16" fmla="*/ 2147482317 w 80"/>
                <a:gd name="T17" fmla="*/ 2147482481 h 100"/>
                <a:gd name="T18" fmla="*/ 2147482317 w 80"/>
                <a:gd name="T19" fmla="*/ 2147482481 h 100"/>
                <a:gd name="T20" fmla="*/ 2147482317 w 80"/>
                <a:gd name="T21" fmla="*/ 2147482481 h 100"/>
                <a:gd name="T22" fmla="*/ 2147482317 w 80"/>
                <a:gd name="T23" fmla="*/ 2147482481 h 100"/>
                <a:gd name="T24" fmla="*/ 2147482317 w 80"/>
                <a:gd name="T25" fmla="*/ 2147482481 h 100"/>
                <a:gd name="T26" fmla="*/ 2147482317 w 80"/>
                <a:gd name="T27" fmla="*/ 2147482481 h 100"/>
                <a:gd name="T28" fmla="*/ 2147482317 w 80"/>
                <a:gd name="T29" fmla="*/ 2147482481 h 100"/>
                <a:gd name="T30" fmla="*/ 2147482317 w 80"/>
                <a:gd name="T31" fmla="*/ 0 h 100"/>
                <a:gd name="T32" fmla="*/ 2147482317 w 80"/>
                <a:gd name="T33" fmla="*/ 2147482481 h 100"/>
                <a:gd name="T34" fmla="*/ 2147482317 w 80"/>
                <a:gd name="T35" fmla="*/ 2147482481 h 100"/>
                <a:gd name="T36" fmla="*/ 2147482317 w 80"/>
                <a:gd name="T37" fmla="*/ 2147482481 h 100"/>
                <a:gd name="T38" fmla="*/ 2147482317 w 80"/>
                <a:gd name="T39" fmla="*/ 2147482481 h 100"/>
                <a:gd name="T40" fmla="*/ 2147482317 w 80"/>
                <a:gd name="T41" fmla="*/ 2147482481 h 100"/>
                <a:gd name="T42" fmla="*/ 2147482317 w 80"/>
                <a:gd name="T43" fmla="*/ 2147482481 h 100"/>
                <a:gd name="T44" fmla="*/ 2147482317 w 80"/>
                <a:gd name="T45" fmla="*/ 2147482481 h 100"/>
                <a:gd name="T46" fmla="*/ 2147482317 w 80"/>
                <a:gd name="T47" fmla="*/ 2147482481 h 100"/>
                <a:gd name="T48" fmla="*/ 2147482317 w 80"/>
                <a:gd name="T49" fmla="*/ 2147482481 h 100"/>
                <a:gd name="T50" fmla="*/ 2147482317 w 80"/>
                <a:gd name="T51" fmla="*/ 2147482481 h 100"/>
                <a:gd name="T52" fmla="*/ 2147482317 w 80"/>
                <a:gd name="T53" fmla="*/ 2147482481 h 100"/>
                <a:gd name="T54" fmla="*/ 2147482317 w 80"/>
                <a:gd name="T55" fmla="*/ 2147482481 h 100"/>
                <a:gd name="T56" fmla="*/ 2147482317 w 80"/>
                <a:gd name="T57" fmla="*/ 2147482481 h 100"/>
                <a:gd name="T58" fmla="*/ 2147482317 w 80"/>
                <a:gd name="T59" fmla="*/ 2147482481 h 100"/>
                <a:gd name="T60" fmla="*/ 0 w 80"/>
                <a:gd name="T61" fmla="*/ 2147482481 h 100"/>
                <a:gd name="T62" fmla="*/ 2147482317 w 80"/>
                <a:gd name="T63" fmla="*/ 2147482481 h 100"/>
                <a:gd name="T64" fmla="*/ 2147482317 w 80"/>
                <a:gd name="T65" fmla="*/ 2147482481 h 100"/>
                <a:gd name="T66" fmla="*/ 2147482317 w 80"/>
                <a:gd name="T67" fmla="*/ 2147482481 h 100"/>
                <a:gd name="T68" fmla="*/ 2147482317 w 80"/>
                <a:gd name="T69" fmla="*/ 2147482481 h 100"/>
                <a:gd name="T70" fmla="*/ 2147482317 w 80"/>
                <a:gd name="T71" fmla="*/ 2147482481 h 100"/>
                <a:gd name="T72" fmla="*/ 2147482317 w 80"/>
                <a:gd name="T73" fmla="*/ 2147482481 h 100"/>
                <a:gd name="T74" fmla="*/ 2147482317 w 80"/>
                <a:gd name="T75" fmla="*/ 2147482481 h 100"/>
                <a:gd name="T76" fmla="*/ 2147482317 w 80"/>
                <a:gd name="T77" fmla="*/ 2147482481 h 100"/>
                <a:gd name="T78" fmla="*/ 2147482317 w 80"/>
                <a:gd name="T79" fmla="*/ 2147482481 h 100"/>
                <a:gd name="T80" fmla="*/ 2147482317 w 80"/>
                <a:gd name="T81" fmla="*/ 2147482481 h 100"/>
                <a:gd name="T82" fmla="*/ 2147482317 w 80"/>
                <a:gd name="T83" fmla="*/ 2147482481 h 100"/>
                <a:gd name="T84" fmla="*/ 2147482317 w 80"/>
                <a:gd name="T85" fmla="*/ 2147482481 h 100"/>
                <a:gd name="T86" fmla="*/ 2147482317 w 80"/>
                <a:gd name="T87" fmla="*/ 2147482481 h 100"/>
                <a:gd name="T88" fmla="*/ 2147482317 w 80"/>
                <a:gd name="T89" fmla="*/ 2147482481 h 100"/>
                <a:gd name="T90" fmla="*/ 2147482317 w 80"/>
                <a:gd name="T91" fmla="*/ 2147482481 h 100"/>
                <a:gd name="T92" fmla="*/ 2147482317 w 80"/>
                <a:gd name="T93" fmla="*/ 2147482481 h 100"/>
                <a:gd name="T94" fmla="*/ 2147482317 w 80"/>
                <a:gd name="T95" fmla="*/ 2147482481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0"/>
                <a:gd name="T145" fmla="*/ 0 h 100"/>
                <a:gd name="T146" fmla="*/ 80 w 80"/>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0" h="100">
                  <a:moveTo>
                    <a:pt x="74" y="84"/>
                  </a:moveTo>
                  <a:lnTo>
                    <a:pt x="66" y="76"/>
                  </a:lnTo>
                  <a:lnTo>
                    <a:pt x="58" y="70"/>
                  </a:lnTo>
                  <a:lnTo>
                    <a:pt x="60" y="66"/>
                  </a:lnTo>
                  <a:lnTo>
                    <a:pt x="62" y="64"/>
                  </a:lnTo>
                  <a:lnTo>
                    <a:pt x="70" y="58"/>
                  </a:lnTo>
                  <a:lnTo>
                    <a:pt x="78" y="54"/>
                  </a:lnTo>
                  <a:lnTo>
                    <a:pt x="80" y="50"/>
                  </a:lnTo>
                  <a:lnTo>
                    <a:pt x="80" y="46"/>
                  </a:lnTo>
                  <a:lnTo>
                    <a:pt x="80" y="40"/>
                  </a:lnTo>
                  <a:lnTo>
                    <a:pt x="78" y="36"/>
                  </a:lnTo>
                  <a:lnTo>
                    <a:pt x="74" y="32"/>
                  </a:lnTo>
                  <a:lnTo>
                    <a:pt x="74" y="26"/>
                  </a:lnTo>
                  <a:lnTo>
                    <a:pt x="74" y="18"/>
                  </a:lnTo>
                  <a:lnTo>
                    <a:pt x="78" y="10"/>
                  </a:lnTo>
                  <a:lnTo>
                    <a:pt x="74" y="0"/>
                  </a:lnTo>
                  <a:lnTo>
                    <a:pt x="74" y="4"/>
                  </a:lnTo>
                  <a:lnTo>
                    <a:pt x="70" y="6"/>
                  </a:lnTo>
                  <a:lnTo>
                    <a:pt x="66" y="8"/>
                  </a:lnTo>
                  <a:lnTo>
                    <a:pt x="62" y="6"/>
                  </a:lnTo>
                  <a:lnTo>
                    <a:pt x="58" y="2"/>
                  </a:lnTo>
                  <a:lnTo>
                    <a:pt x="50" y="14"/>
                  </a:lnTo>
                  <a:lnTo>
                    <a:pt x="46" y="20"/>
                  </a:lnTo>
                  <a:lnTo>
                    <a:pt x="44" y="24"/>
                  </a:lnTo>
                  <a:lnTo>
                    <a:pt x="46" y="30"/>
                  </a:lnTo>
                  <a:lnTo>
                    <a:pt x="34" y="30"/>
                  </a:lnTo>
                  <a:lnTo>
                    <a:pt x="28" y="28"/>
                  </a:lnTo>
                  <a:lnTo>
                    <a:pt x="24" y="26"/>
                  </a:lnTo>
                  <a:lnTo>
                    <a:pt x="12" y="40"/>
                  </a:lnTo>
                  <a:lnTo>
                    <a:pt x="4" y="52"/>
                  </a:lnTo>
                  <a:lnTo>
                    <a:pt x="0" y="60"/>
                  </a:lnTo>
                  <a:lnTo>
                    <a:pt x="10" y="62"/>
                  </a:lnTo>
                  <a:lnTo>
                    <a:pt x="18" y="66"/>
                  </a:lnTo>
                  <a:lnTo>
                    <a:pt x="26" y="76"/>
                  </a:lnTo>
                  <a:lnTo>
                    <a:pt x="30" y="86"/>
                  </a:lnTo>
                  <a:lnTo>
                    <a:pt x="26" y="90"/>
                  </a:lnTo>
                  <a:lnTo>
                    <a:pt x="26" y="94"/>
                  </a:lnTo>
                  <a:lnTo>
                    <a:pt x="28" y="96"/>
                  </a:lnTo>
                  <a:lnTo>
                    <a:pt x="34" y="98"/>
                  </a:lnTo>
                  <a:lnTo>
                    <a:pt x="48" y="98"/>
                  </a:lnTo>
                  <a:lnTo>
                    <a:pt x="60" y="100"/>
                  </a:lnTo>
                  <a:lnTo>
                    <a:pt x="60" y="96"/>
                  </a:lnTo>
                  <a:lnTo>
                    <a:pt x="72" y="96"/>
                  </a:lnTo>
                  <a:lnTo>
                    <a:pt x="76" y="94"/>
                  </a:lnTo>
                  <a:lnTo>
                    <a:pt x="78" y="90"/>
                  </a:lnTo>
                  <a:lnTo>
                    <a:pt x="78" y="88"/>
                  </a:lnTo>
                  <a:lnTo>
                    <a:pt x="76" y="84"/>
                  </a:lnTo>
                  <a:lnTo>
                    <a:pt x="74" y="84"/>
                  </a:lnTo>
                  <a:close/>
                </a:path>
              </a:pathLst>
            </a:custGeom>
            <a:solidFill>
              <a:srgbClr val="C0C0C0"/>
            </a:solidFill>
            <a:ln w="12700">
              <a:solidFill>
                <a:schemeClr val="bg1"/>
              </a:solidFill>
              <a:round/>
              <a:headEnd/>
              <a:tailEnd/>
            </a:ln>
          </p:spPr>
          <p:txBody>
            <a:bodyPr/>
            <a:lstStyle/>
            <a:p>
              <a:endParaRPr lang="en-GB"/>
            </a:p>
          </p:txBody>
        </p:sp>
        <p:sp>
          <p:nvSpPr>
            <p:cNvPr id="55717" name="Freeform 135"/>
            <p:cNvSpPr>
              <a:spLocks/>
            </p:cNvSpPr>
            <p:nvPr/>
          </p:nvSpPr>
          <p:spPr bwMode="auto">
            <a:xfrm>
              <a:off x="3702" y="1379"/>
              <a:ext cx="880" cy="644"/>
            </a:xfrm>
            <a:custGeom>
              <a:avLst/>
              <a:gdLst>
                <a:gd name="T0" fmla="*/ 2147482540 w 880"/>
                <a:gd name="T1" fmla="*/ 2147482322 h 644"/>
                <a:gd name="T2" fmla="*/ 2147482540 w 880"/>
                <a:gd name="T3" fmla="*/ 2147482322 h 644"/>
                <a:gd name="T4" fmla="*/ 2147482540 w 880"/>
                <a:gd name="T5" fmla="*/ 2147482322 h 644"/>
                <a:gd name="T6" fmla="*/ 2147482540 w 880"/>
                <a:gd name="T7" fmla="*/ 2147482322 h 644"/>
                <a:gd name="T8" fmla="*/ 2147482540 w 880"/>
                <a:gd name="T9" fmla="*/ 2147482322 h 644"/>
                <a:gd name="T10" fmla="*/ 2147482540 w 880"/>
                <a:gd name="T11" fmla="*/ 2147482322 h 644"/>
                <a:gd name="T12" fmla="*/ 2147482540 w 880"/>
                <a:gd name="T13" fmla="*/ 2147482322 h 644"/>
                <a:gd name="T14" fmla="*/ 2147482540 w 880"/>
                <a:gd name="T15" fmla="*/ 2147482322 h 644"/>
                <a:gd name="T16" fmla="*/ 2147482540 w 880"/>
                <a:gd name="T17" fmla="*/ 2147482322 h 644"/>
                <a:gd name="T18" fmla="*/ 2147482540 w 880"/>
                <a:gd name="T19" fmla="*/ 2147482322 h 644"/>
                <a:gd name="T20" fmla="*/ 2147482540 w 880"/>
                <a:gd name="T21" fmla="*/ 2147482322 h 644"/>
                <a:gd name="T22" fmla="*/ 2147482540 w 880"/>
                <a:gd name="T23" fmla="*/ 2147482322 h 644"/>
                <a:gd name="T24" fmla="*/ 2147482540 w 880"/>
                <a:gd name="T25" fmla="*/ 2147482322 h 644"/>
                <a:gd name="T26" fmla="*/ 2147482540 w 880"/>
                <a:gd name="T27" fmla="*/ 2147482322 h 644"/>
                <a:gd name="T28" fmla="*/ 2147482540 w 880"/>
                <a:gd name="T29" fmla="*/ 2147482322 h 644"/>
                <a:gd name="T30" fmla="*/ 2147482540 w 880"/>
                <a:gd name="T31" fmla="*/ 2147482322 h 644"/>
                <a:gd name="T32" fmla="*/ 2147482540 w 880"/>
                <a:gd name="T33" fmla="*/ 2147482322 h 644"/>
                <a:gd name="T34" fmla="*/ 2147482540 w 880"/>
                <a:gd name="T35" fmla="*/ 2147482322 h 644"/>
                <a:gd name="T36" fmla="*/ 2147482540 w 880"/>
                <a:gd name="T37" fmla="*/ 2147482322 h 644"/>
                <a:gd name="T38" fmla="*/ 2147482540 w 880"/>
                <a:gd name="T39" fmla="*/ 2147482322 h 644"/>
                <a:gd name="T40" fmla="*/ 2147482540 w 880"/>
                <a:gd name="T41" fmla="*/ 2147482322 h 644"/>
                <a:gd name="T42" fmla="*/ 2147482540 w 880"/>
                <a:gd name="T43" fmla="*/ 2147482322 h 644"/>
                <a:gd name="T44" fmla="*/ 2147482540 w 880"/>
                <a:gd name="T45" fmla="*/ 2147482322 h 644"/>
                <a:gd name="T46" fmla="*/ 2147482540 w 880"/>
                <a:gd name="T47" fmla="*/ 2147482322 h 644"/>
                <a:gd name="T48" fmla="*/ 2147482540 w 880"/>
                <a:gd name="T49" fmla="*/ 2147482322 h 644"/>
                <a:gd name="T50" fmla="*/ 2147482540 w 880"/>
                <a:gd name="T51" fmla="*/ 2147482322 h 644"/>
                <a:gd name="T52" fmla="*/ 2147482540 w 880"/>
                <a:gd name="T53" fmla="*/ 2147482322 h 644"/>
                <a:gd name="T54" fmla="*/ 2147482540 w 880"/>
                <a:gd name="T55" fmla="*/ 2147482322 h 644"/>
                <a:gd name="T56" fmla="*/ 2147482540 w 880"/>
                <a:gd name="T57" fmla="*/ 2147482322 h 644"/>
                <a:gd name="T58" fmla="*/ 2147482540 w 880"/>
                <a:gd name="T59" fmla="*/ 2147482322 h 644"/>
                <a:gd name="T60" fmla="*/ 2147482540 w 880"/>
                <a:gd name="T61" fmla="*/ 2147482322 h 644"/>
                <a:gd name="T62" fmla="*/ 2147482540 w 880"/>
                <a:gd name="T63" fmla="*/ 2147482322 h 644"/>
                <a:gd name="T64" fmla="*/ 2147482540 w 880"/>
                <a:gd name="T65" fmla="*/ 2147482322 h 644"/>
                <a:gd name="T66" fmla="*/ 2147482540 w 880"/>
                <a:gd name="T67" fmla="*/ 2147482322 h 644"/>
                <a:gd name="T68" fmla="*/ 2147482540 w 880"/>
                <a:gd name="T69" fmla="*/ 2147482322 h 644"/>
                <a:gd name="T70" fmla="*/ 2147482540 w 880"/>
                <a:gd name="T71" fmla="*/ 2147482322 h 644"/>
                <a:gd name="T72" fmla="*/ 2147482540 w 880"/>
                <a:gd name="T73" fmla="*/ 2147482322 h 644"/>
                <a:gd name="T74" fmla="*/ 2147482540 w 880"/>
                <a:gd name="T75" fmla="*/ 2147482322 h 644"/>
                <a:gd name="T76" fmla="*/ 2147482540 w 880"/>
                <a:gd name="T77" fmla="*/ 2147482322 h 644"/>
                <a:gd name="T78" fmla="*/ 2147482540 w 880"/>
                <a:gd name="T79" fmla="*/ 2147482322 h 644"/>
                <a:gd name="T80" fmla="*/ 2147482540 w 880"/>
                <a:gd name="T81" fmla="*/ 2147482322 h 644"/>
                <a:gd name="T82" fmla="*/ 2147482540 w 880"/>
                <a:gd name="T83" fmla="*/ 2147482322 h 644"/>
                <a:gd name="T84" fmla="*/ 2147482540 w 880"/>
                <a:gd name="T85" fmla="*/ 2147482322 h 644"/>
                <a:gd name="T86" fmla="*/ 2147482540 w 880"/>
                <a:gd name="T87" fmla="*/ 2147482322 h 644"/>
                <a:gd name="T88" fmla="*/ 0 w 880"/>
                <a:gd name="T89" fmla="*/ 2147482322 h 644"/>
                <a:gd name="T90" fmla="*/ 2147482540 w 880"/>
                <a:gd name="T91" fmla="*/ 2147482322 h 644"/>
                <a:gd name="T92" fmla="*/ 2147482540 w 880"/>
                <a:gd name="T93" fmla="*/ 2147482322 h 644"/>
                <a:gd name="T94" fmla="*/ 2147482540 w 880"/>
                <a:gd name="T95" fmla="*/ 2147482322 h 644"/>
                <a:gd name="T96" fmla="*/ 2147482540 w 880"/>
                <a:gd name="T97" fmla="*/ 2147482322 h 644"/>
                <a:gd name="T98" fmla="*/ 2147482540 w 880"/>
                <a:gd name="T99" fmla="*/ 2147482322 h 644"/>
                <a:gd name="T100" fmla="*/ 2147482540 w 880"/>
                <a:gd name="T101" fmla="*/ 2147482322 h 644"/>
                <a:gd name="T102" fmla="*/ 2147482540 w 880"/>
                <a:gd name="T103" fmla="*/ 2147482322 h 644"/>
                <a:gd name="T104" fmla="*/ 2147482540 w 880"/>
                <a:gd name="T105" fmla="*/ 2147482322 h 644"/>
                <a:gd name="T106" fmla="*/ 2147482540 w 880"/>
                <a:gd name="T107" fmla="*/ 2147482322 h 644"/>
                <a:gd name="T108" fmla="*/ 2147482540 w 880"/>
                <a:gd name="T109" fmla="*/ 2147482322 h 644"/>
                <a:gd name="T110" fmla="*/ 2147482540 w 880"/>
                <a:gd name="T111" fmla="*/ 2147482322 h 644"/>
                <a:gd name="T112" fmla="*/ 2147482540 w 880"/>
                <a:gd name="T113" fmla="*/ 2147482322 h 644"/>
                <a:gd name="T114" fmla="*/ 2147482540 w 880"/>
                <a:gd name="T115" fmla="*/ 2147482322 h 644"/>
                <a:gd name="T116" fmla="*/ 2147482540 w 880"/>
                <a:gd name="T117" fmla="*/ 2147482322 h 644"/>
                <a:gd name="T118" fmla="*/ 2147482540 w 880"/>
                <a:gd name="T119" fmla="*/ 2147482322 h 6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80"/>
                <a:gd name="T181" fmla="*/ 0 h 644"/>
                <a:gd name="T182" fmla="*/ 880 w 880"/>
                <a:gd name="T183" fmla="*/ 644 h 64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80" h="644">
                  <a:moveTo>
                    <a:pt x="446" y="484"/>
                  </a:moveTo>
                  <a:lnTo>
                    <a:pt x="452" y="484"/>
                  </a:lnTo>
                  <a:lnTo>
                    <a:pt x="456" y="486"/>
                  </a:lnTo>
                  <a:lnTo>
                    <a:pt x="458" y="488"/>
                  </a:lnTo>
                  <a:lnTo>
                    <a:pt x="462" y="496"/>
                  </a:lnTo>
                  <a:lnTo>
                    <a:pt x="462" y="498"/>
                  </a:lnTo>
                  <a:lnTo>
                    <a:pt x="466" y="500"/>
                  </a:lnTo>
                  <a:lnTo>
                    <a:pt x="470" y="500"/>
                  </a:lnTo>
                  <a:lnTo>
                    <a:pt x="472" y="504"/>
                  </a:lnTo>
                  <a:lnTo>
                    <a:pt x="476" y="514"/>
                  </a:lnTo>
                  <a:lnTo>
                    <a:pt x="480" y="532"/>
                  </a:lnTo>
                  <a:lnTo>
                    <a:pt x="478" y="536"/>
                  </a:lnTo>
                  <a:lnTo>
                    <a:pt x="480" y="538"/>
                  </a:lnTo>
                  <a:lnTo>
                    <a:pt x="472" y="540"/>
                  </a:lnTo>
                  <a:lnTo>
                    <a:pt x="468" y="546"/>
                  </a:lnTo>
                  <a:lnTo>
                    <a:pt x="466" y="552"/>
                  </a:lnTo>
                  <a:lnTo>
                    <a:pt x="466" y="558"/>
                  </a:lnTo>
                  <a:lnTo>
                    <a:pt x="468" y="566"/>
                  </a:lnTo>
                  <a:lnTo>
                    <a:pt x="470" y="570"/>
                  </a:lnTo>
                  <a:lnTo>
                    <a:pt x="476" y="572"/>
                  </a:lnTo>
                  <a:lnTo>
                    <a:pt x="482" y="572"/>
                  </a:lnTo>
                  <a:lnTo>
                    <a:pt x="486" y="572"/>
                  </a:lnTo>
                  <a:lnTo>
                    <a:pt x="488" y="574"/>
                  </a:lnTo>
                  <a:lnTo>
                    <a:pt x="490" y="582"/>
                  </a:lnTo>
                  <a:lnTo>
                    <a:pt x="492" y="586"/>
                  </a:lnTo>
                  <a:lnTo>
                    <a:pt x="496" y="588"/>
                  </a:lnTo>
                  <a:lnTo>
                    <a:pt x="500" y="590"/>
                  </a:lnTo>
                  <a:lnTo>
                    <a:pt x="502" y="594"/>
                  </a:lnTo>
                  <a:lnTo>
                    <a:pt x="502" y="598"/>
                  </a:lnTo>
                  <a:lnTo>
                    <a:pt x="500" y="608"/>
                  </a:lnTo>
                  <a:lnTo>
                    <a:pt x="508" y="612"/>
                  </a:lnTo>
                  <a:lnTo>
                    <a:pt x="514" y="616"/>
                  </a:lnTo>
                  <a:lnTo>
                    <a:pt x="520" y="620"/>
                  </a:lnTo>
                  <a:lnTo>
                    <a:pt x="526" y="622"/>
                  </a:lnTo>
                  <a:lnTo>
                    <a:pt x="528" y="624"/>
                  </a:lnTo>
                  <a:lnTo>
                    <a:pt x="532" y="620"/>
                  </a:lnTo>
                  <a:lnTo>
                    <a:pt x="538" y="624"/>
                  </a:lnTo>
                  <a:lnTo>
                    <a:pt x="540" y="624"/>
                  </a:lnTo>
                  <a:lnTo>
                    <a:pt x="544" y="622"/>
                  </a:lnTo>
                  <a:lnTo>
                    <a:pt x="540" y="616"/>
                  </a:lnTo>
                  <a:lnTo>
                    <a:pt x="538" y="608"/>
                  </a:lnTo>
                  <a:lnTo>
                    <a:pt x="538" y="606"/>
                  </a:lnTo>
                  <a:lnTo>
                    <a:pt x="540" y="604"/>
                  </a:lnTo>
                  <a:lnTo>
                    <a:pt x="544" y="600"/>
                  </a:lnTo>
                  <a:lnTo>
                    <a:pt x="556" y="600"/>
                  </a:lnTo>
                  <a:lnTo>
                    <a:pt x="564" y="600"/>
                  </a:lnTo>
                  <a:lnTo>
                    <a:pt x="574" y="598"/>
                  </a:lnTo>
                  <a:lnTo>
                    <a:pt x="582" y="592"/>
                  </a:lnTo>
                  <a:lnTo>
                    <a:pt x="592" y="588"/>
                  </a:lnTo>
                  <a:lnTo>
                    <a:pt x="600" y="586"/>
                  </a:lnTo>
                  <a:lnTo>
                    <a:pt x="606" y="588"/>
                  </a:lnTo>
                  <a:lnTo>
                    <a:pt x="610" y="590"/>
                  </a:lnTo>
                  <a:lnTo>
                    <a:pt x="616" y="592"/>
                  </a:lnTo>
                  <a:lnTo>
                    <a:pt x="622" y="592"/>
                  </a:lnTo>
                  <a:lnTo>
                    <a:pt x="624" y="598"/>
                  </a:lnTo>
                  <a:lnTo>
                    <a:pt x="626" y="602"/>
                  </a:lnTo>
                  <a:lnTo>
                    <a:pt x="634" y="610"/>
                  </a:lnTo>
                  <a:lnTo>
                    <a:pt x="642" y="616"/>
                  </a:lnTo>
                  <a:lnTo>
                    <a:pt x="650" y="618"/>
                  </a:lnTo>
                  <a:lnTo>
                    <a:pt x="666" y="618"/>
                  </a:lnTo>
                  <a:lnTo>
                    <a:pt x="672" y="618"/>
                  </a:lnTo>
                  <a:lnTo>
                    <a:pt x="676" y="620"/>
                  </a:lnTo>
                  <a:lnTo>
                    <a:pt x="686" y="624"/>
                  </a:lnTo>
                  <a:lnTo>
                    <a:pt x="686" y="630"/>
                  </a:lnTo>
                  <a:lnTo>
                    <a:pt x="686" y="636"/>
                  </a:lnTo>
                  <a:lnTo>
                    <a:pt x="688" y="642"/>
                  </a:lnTo>
                  <a:lnTo>
                    <a:pt x="694" y="644"/>
                  </a:lnTo>
                  <a:lnTo>
                    <a:pt x="698" y="638"/>
                  </a:lnTo>
                  <a:lnTo>
                    <a:pt x="696" y="636"/>
                  </a:lnTo>
                  <a:lnTo>
                    <a:pt x="696" y="632"/>
                  </a:lnTo>
                  <a:lnTo>
                    <a:pt x="694" y="626"/>
                  </a:lnTo>
                  <a:lnTo>
                    <a:pt x="712" y="622"/>
                  </a:lnTo>
                  <a:lnTo>
                    <a:pt x="724" y="614"/>
                  </a:lnTo>
                  <a:lnTo>
                    <a:pt x="748" y="598"/>
                  </a:lnTo>
                  <a:lnTo>
                    <a:pt x="748" y="608"/>
                  </a:lnTo>
                  <a:lnTo>
                    <a:pt x="760" y="608"/>
                  </a:lnTo>
                  <a:lnTo>
                    <a:pt x="764" y="602"/>
                  </a:lnTo>
                  <a:lnTo>
                    <a:pt x="768" y="600"/>
                  </a:lnTo>
                  <a:lnTo>
                    <a:pt x="778" y="596"/>
                  </a:lnTo>
                  <a:lnTo>
                    <a:pt x="788" y="594"/>
                  </a:lnTo>
                  <a:lnTo>
                    <a:pt x="792" y="592"/>
                  </a:lnTo>
                  <a:lnTo>
                    <a:pt x="796" y="588"/>
                  </a:lnTo>
                  <a:lnTo>
                    <a:pt x="796" y="590"/>
                  </a:lnTo>
                  <a:lnTo>
                    <a:pt x="802" y="578"/>
                  </a:lnTo>
                  <a:lnTo>
                    <a:pt x="808" y="570"/>
                  </a:lnTo>
                  <a:lnTo>
                    <a:pt x="826" y="556"/>
                  </a:lnTo>
                  <a:lnTo>
                    <a:pt x="830" y="550"/>
                  </a:lnTo>
                  <a:lnTo>
                    <a:pt x="832" y="544"/>
                  </a:lnTo>
                  <a:lnTo>
                    <a:pt x="832" y="534"/>
                  </a:lnTo>
                  <a:lnTo>
                    <a:pt x="832" y="524"/>
                  </a:lnTo>
                  <a:lnTo>
                    <a:pt x="836" y="512"/>
                  </a:lnTo>
                  <a:lnTo>
                    <a:pt x="844" y="500"/>
                  </a:lnTo>
                  <a:lnTo>
                    <a:pt x="850" y="486"/>
                  </a:lnTo>
                  <a:lnTo>
                    <a:pt x="852" y="480"/>
                  </a:lnTo>
                  <a:lnTo>
                    <a:pt x="852" y="474"/>
                  </a:lnTo>
                  <a:lnTo>
                    <a:pt x="850" y="462"/>
                  </a:lnTo>
                  <a:lnTo>
                    <a:pt x="848" y="456"/>
                  </a:lnTo>
                  <a:lnTo>
                    <a:pt x="840" y="450"/>
                  </a:lnTo>
                  <a:lnTo>
                    <a:pt x="830" y="448"/>
                  </a:lnTo>
                  <a:lnTo>
                    <a:pt x="836" y="440"/>
                  </a:lnTo>
                  <a:lnTo>
                    <a:pt x="844" y="434"/>
                  </a:lnTo>
                  <a:lnTo>
                    <a:pt x="836" y="428"/>
                  </a:lnTo>
                  <a:lnTo>
                    <a:pt x="832" y="424"/>
                  </a:lnTo>
                  <a:lnTo>
                    <a:pt x="830" y="420"/>
                  </a:lnTo>
                  <a:lnTo>
                    <a:pt x="834" y="420"/>
                  </a:lnTo>
                  <a:lnTo>
                    <a:pt x="824" y="406"/>
                  </a:lnTo>
                  <a:lnTo>
                    <a:pt x="816" y="392"/>
                  </a:lnTo>
                  <a:lnTo>
                    <a:pt x="806" y="378"/>
                  </a:lnTo>
                  <a:lnTo>
                    <a:pt x="792" y="366"/>
                  </a:lnTo>
                  <a:lnTo>
                    <a:pt x="780" y="362"/>
                  </a:lnTo>
                  <a:lnTo>
                    <a:pt x="774" y="358"/>
                  </a:lnTo>
                  <a:lnTo>
                    <a:pt x="772" y="356"/>
                  </a:lnTo>
                  <a:lnTo>
                    <a:pt x="772" y="352"/>
                  </a:lnTo>
                  <a:lnTo>
                    <a:pt x="772" y="346"/>
                  </a:lnTo>
                  <a:lnTo>
                    <a:pt x="774" y="338"/>
                  </a:lnTo>
                  <a:lnTo>
                    <a:pt x="778" y="334"/>
                  </a:lnTo>
                  <a:lnTo>
                    <a:pt x="782" y="330"/>
                  </a:lnTo>
                  <a:lnTo>
                    <a:pt x="804" y="314"/>
                  </a:lnTo>
                  <a:lnTo>
                    <a:pt x="788" y="306"/>
                  </a:lnTo>
                  <a:lnTo>
                    <a:pt x="780" y="302"/>
                  </a:lnTo>
                  <a:lnTo>
                    <a:pt x="772" y="300"/>
                  </a:lnTo>
                  <a:lnTo>
                    <a:pt x="768" y="302"/>
                  </a:lnTo>
                  <a:lnTo>
                    <a:pt x="762" y="306"/>
                  </a:lnTo>
                  <a:lnTo>
                    <a:pt x="758" y="310"/>
                  </a:lnTo>
                  <a:lnTo>
                    <a:pt x="754" y="310"/>
                  </a:lnTo>
                  <a:lnTo>
                    <a:pt x="712" y="284"/>
                  </a:lnTo>
                  <a:lnTo>
                    <a:pt x="712" y="280"/>
                  </a:lnTo>
                  <a:lnTo>
                    <a:pt x="716" y="278"/>
                  </a:lnTo>
                  <a:lnTo>
                    <a:pt x="720" y="274"/>
                  </a:lnTo>
                  <a:lnTo>
                    <a:pt x="726" y="272"/>
                  </a:lnTo>
                  <a:lnTo>
                    <a:pt x="732" y="268"/>
                  </a:lnTo>
                  <a:lnTo>
                    <a:pt x="738" y="256"/>
                  </a:lnTo>
                  <a:lnTo>
                    <a:pt x="746" y="244"/>
                  </a:lnTo>
                  <a:lnTo>
                    <a:pt x="750" y="240"/>
                  </a:lnTo>
                  <a:lnTo>
                    <a:pt x="756" y="240"/>
                  </a:lnTo>
                  <a:lnTo>
                    <a:pt x="760" y="240"/>
                  </a:lnTo>
                  <a:lnTo>
                    <a:pt x="764" y="244"/>
                  </a:lnTo>
                  <a:lnTo>
                    <a:pt x="766" y="252"/>
                  </a:lnTo>
                  <a:lnTo>
                    <a:pt x="768" y="280"/>
                  </a:lnTo>
                  <a:lnTo>
                    <a:pt x="772" y="280"/>
                  </a:lnTo>
                  <a:lnTo>
                    <a:pt x="778" y="276"/>
                  </a:lnTo>
                  <a:lnTo>
                    <a:pt x="786" y="268"/>
                  </a:lnTo>
                  <a:lnTo>
                    <a:pt x="794" y="260"/>
                  </a:lnTo>
                  <a:lnTo>
                    <a:pt x="798" y="258"/>
                  </a:lnTo>
                  <a:lnTo>
                    <a:pt x="804" y="258"/>
                  </a:lnTo>
                  <a:lnTo>
                    <a:pt x="808" y="250"/>
                  </a:lnTo>
                  <a:lnTo>
                    <a:pt x="816" y="238"/>
                  </a:lnTo>
                  <a:lnTo>
                    <a:pt x="828" y="224"/>
                  </a:lnTo>
                  <a:lnTo>
                    <a:pt x="832" y="226"/>
                  </a:lnTo>
                  <a:lnTo>
                    <a:pt x="838" y="228"/>
                  </a:lnTo>
                  <a:lnTo>
                    <a:pt x="850" y="228"/>
                  </a:lnTo>
                  <a:lnTo>
                    <a:pt x="848" y="222"/>
                  </a:lnTo>
                  <a:lnTo>
                    <a:pt x="850" y="218"/>
                  </a:lnTo>
                  <a:lnTo>
                    <a:pt x="854" y="212"/>
                  </a:lnTo>
                  <a:lnTo>
                    <a:pt x="862" y="200"/>
                  </a:lnTo>
                  <a:lnTo>
                    <a:pt x="866" y="204"/>
                  </a:lnTo>
                  <a:lnTo>
                    <a:pt x="870" y="206"/>
                  </a:lnTo>
                  <a:lnTo>
                    <a:pt x="874" y="204"/>
                  </a:lnTo>
                  <a:lnTo>
                    <a:pt x="878" y="202"/>
                  </a:lnTo>
                  <a:lnTo>
                    <a:pt x="878" y="198"/>
                  </a:lnTo>
                  <a:lnTo>
                    <a:pt x="880" y="202"/>
                  </a:lnTo>
                  <a:lnTo>
                    <a:pt x="872" y="182"/>
                  </a:lnTo>
                  <a:lnTo>
                    <a:pt x="868" y="174"/>
                  </a:lnTo>
                  <a:lnTo>
                    <a:pt x="860" y="168"/>
                  </a:lnTo>
                  <a:lnTo>
                    <a:pt x="860" y="152"/>
                  </a:lnTo>
                  <a:lnTo>
                    <a:pt x="872" y="156"/>
                  </a:lnTo>
                  <a:lnTo>
                    <a:pt x="880" y="162"/>
                  </a:lnTo>
                  <a:lnTo>
                    <a:pt x="880" y="152"/>
                  </a:lnTo>
                  <a:lnTo>
                    <a:pt x="880" y="146"/>
                  </a:lnTo>
                  <a:lnTo>
                    <a:pt x="880" y="132"/>
                  </a:lnTo>
                  <a:lnTo>
                    <a:pt x="878" y="118"/>
                  </a:lnTo>
                  <a:lnTo>
                    <a:pt x="874" y="106"/>
                  </a:lnTo>
                  <a:lnTo>
                    <a:pt x="866" y="92"/>
                  </a:lnTo>
                  <a:lnTo>
                    <a:pt x="858" y="98"/>
                  </a:lnTo>
                  <a:lnTo>
                    <a:pt x="850" y="104"/>
                  </a:lnTo>
                  <a:lnTo>
                    <a:pt x="844" y="108"/>
                  </a:lnTo>
                  <a:lnTo>
                    <a:pt x="832" y="110"/>
                  </a:lnTo>
                  <a:lnTo>
                    <a:pt x="826" y="110"/>
                  </a:lnTo>
                  <a:lnTo>
                    <a:pt x="820" y="108"/>
                  </a:lnTo>
                  <a:lnTo>
                    <a:pt x="812" y="102"/>
                  </a:lnTo>
                  <a:lnTo>
                    <a:pt x="806" y="94"/>
                  </a:lnTo>
                  <a:lnTo>
                    <a:pt x="800" y="86"/>
                  </a:lnTo>
                  <a:lnTo>
                    <a:pt x="786" y="80"/>
                  </a:lnTo>
                  <a:lnTo>
                    <a:pt x="772" y="76"/>
                  </a:lnTo>
                  <a:lnTo>
                    <a:pt x="756" y="72"/>
                  </a:lnTo>
                  <a:lnTo>
                    <a:pt x="742" y="66"/>
                  </a:lnTo>
                  <a:lnTo>
                    <a:pt x="730" y="58"/>
                  </a:lnTo>
                  <a:lnTo>
                    <a:pt x="718" y="48"/>
                  </a:lnTo>
                  <a:lnTo>
                    <a:pt x="694" y="26"/>
                  </a:lnTo>
                  <a:lnTo>
                    <a:pt x="682" y="16"/>
                  </a:lnTo>
                  <a:lnTo>
                    <a:pt x="668" y="8"/>
                  </a:lnTo>
                  <a:lnTo>
                    <a:pt x="650" y="2"/>
                  </a:lnTo>
                  <a:lnTo>
                    <a:pt x="628" y="0"/>
                  </a:lnTo>
                  <a:lnTo>
                    <a:pt x="614" y="0"/>
                  </a:lnTo>
                  <a:lnTo>
                    <a:pt x="604" y="2"/>
                  </a:lnTo>
                  <a:lnTo>
                    <a:pt x="598" y="4"/>
                  </a:lnTo>
                  <a:lnTo>
                    <a:pt x="594" y="8"/>
                  </a:lnTo>
                  <a:lnTo>
                    <a:pt x="592" y="12"/>
                  </a:lnTo>
                  <a:lnTo>
                    <a:pt x="590" y="18"/>
                  </a:lnTo>
                  <a:lnTo>
                    <a:pt x="594" y="20"/>
                  </a:lnTo>
                  <a:lnTo>
                    <a:pt x="598" y="24"/>
                  </a:lnTo>
                  <a:lnTo>
                    <a:pt x="604" y="32"/>
                  </a:lnTo>
                  <a:lnTo>
                    <a:pt x="606" y="42"/>
                  </a:lnTo>
                  <a:lnTo>
                    <a:pt x="608" y="54"/>
                  </a:lnTo>
                  <a:lnTo>
                    <a:pt x="608" y="60"/>
                  </a:lnTo>
                  <a:lnTo>
                    <a:pt x="608" y="66"/>
                  </a:lnTo>
                  <a:lnTo>
                    <a:pt x="604" y="70"/>
                  </a:lnTo>
                  <a:lnTo>
                    <a:pt x="602" y="72"/>
                  </a:lnTo>
                  <a:lnTo>
                    <a:pt x="590" y="72"/>
                  </a:lnTo>
                  <a:lnTo>
                    <a:pt x="576" y="70"/>
                  </a:lnTo>
                  <a:lnTo>
                    <a:pt x="578" y="94"/>
                  </a:lnTo>
                  <a:lnTo>
                    <a:pt x="578" y="100"/>
                  </a:lnTo>
                  <a:lnTo>
                    <a:pt x="582" y="104"/>
                  </a:lnTo>
                  <a:lnTo>
                    <a:pt x="584" y="108"/>
                  </a:lnTo>
                  <a:lnTo>
                    <a:pt x="590" y="108"/>
                  </a:lnTo>
                  <a:lnTo>
                    <a:pt x="610" y="108"/>
                  </a:lnTo>
                  <a:lnTo>
                    <a:pt x="618" y="106"/>
                  </a:lnTo>
                  <a:lnTo>
                    <a:pt x="626" y="104"/>
                  </a:lnTo>
                  <a:lnTo>
                    <a:pt x="636" y="106"/>
                  </a:lnTo>
                  <a:lnTo>
                    <a:pt x="646" y="112"/>
                  </a:lnTo>
                  <a:lnTo>
                    <a:pt x="656" y="120"/>
                  </a:lnTo>
                  <a:lnTo>
                    <a:pt x="662" y="128"/>
                  </a:lnTo>
                  <a:lnTo>
                    <a:pt x="640" y="130"/>
                  </a:lnTo>
                  <a:lnTo>
                    <a:pt x="622" y="132"/>
                  </a:lnTo>
                  <a:lnTo>
                    <a:pt x="618" y="136"/>
                  </a:lnTo>
                  <a:lnTo>
                    <a:pt x="618" y="140"/>
                  </a:lnTo>
                  <a:lnTo>
                    <a:pt x="616" y="144"/>
                  </a:lnTo>
                  <a:lnTo>
                    <a:pt x="616" y="150"/>
                  </a:lnTo>
                  <a:lnTo>
                    <a:pt x="612" y="152"/>
                  </a:lnTo>
                  <a:lnTo>
                    <a:pt x="608" y="152"/>
                  </a:lnTo>
                  <a:lnTo>
                    <a:pt x="598" y="154"/>
                  </a:lnTo>
                  <a:lnTo>
                    <a:pt x="594" y="156"/>
                  </a:lnTo>
                  <a:lnTo>
                    <a:pt x="590" y="160"/>
                  </a:lnTo>
                  <a:lnTo>
                    <a:pt x="584" y="162"/>
                  </a:lnTo>
                  <a:lnTo>
                    <a:pt x="578" y="164"/>
                  </a:lnTo>
                  <a:lnTo>
                    <a:pt x="572" y="164"/>
                  </a:lnTo>
                  <a:lnTo>
                    <a:pt x="568" y="162"/>
                  </a:lnTo>
                  <a:lnTo>
                    <a:pt x="564" y="160"/>
                  </a:lnTo>
                  <a:lnTo>
                    <a:pt x="560" y="160"/>
                  </a:lnTo>
                  <a:lnTo>
                    <a:pt x="556" y="162"/>
                  </a:lnTo>
                  <a:lnTo>
                    <a:pt x="554" y="166"/>
                  </a:lnTo>
                  <a:lnTo>
                    <a:pt x="554" y="170"/>
                  </a:lnTo>
                  <a:lnTo>
                    <a:pt x="556" y="172"/>
                  </a:lnTo>
                  <a:lnTo>
                    <a:pt x="562" y="176"/>
                  </a:lnTo>
                  <a:lnTo>
                    <a:pt x="568" y="178"/>
                  </a:lnTo>
                  <a:lnTo>
                    <a:pt x="570" y="180"/>
                  </a:lnTo>
                  <a:lnTo>
                    <a:pt x="570" y="184"/>
                  </a:lnTo>
                  <a:lnTo>
                    <a:pt x="570" y="188"/>
                  </a:lnTo>
                  <a:lnTo>
                    <a:pt x="566" y="194"/>
                  </a:lnTo>
                  <a:lnTo>
                    <a:pt x="556" y="202"/>
                  </a:lnTo>
                  <a:lnTo>
                    <a:pt x="546" y="208"/>
                  </a:lnTo>
                  <a:lnTo>
                    <a:pt x="534" y="212"/>
                  </a:lnTo>
                  <a:lnTo>
                    <a:pt x="502" y="212"/>
                  </a:lnTo>
                  <a:lnTo>
                    <a:pt x="492" y="220"/>
                  </a:lnTo>
                  <a:lnTo>
                    <a:pt x="486" y="224"/>
                  </a:lnTo>
                  <a:lnTo>
                    <a:pt x="478" y="226"/>
                  </a:lnTo>
                  <a:lnTo>
                    <a:pt x="462" y="224"/>
                  </a:lnTo>
                  <a:lnTo>
                    <a:pt x="446" y="220"/>
                  </a:lnTo>
                  <a:lnTo>
                    <a:pt x="432" y="214"/>
                  </a:lnTo>
                  <a:lnTo>
                    <a:pt x="422" y="208"/>
                  </a:lnTo>
                  <a:lnTo>
                    <a:pt x="374" y="208"/>
                  </a:lnTo>
                  <a:lnTo>
                    <a:pt x="374" y="206"/>
                  </a:lnTo>
                  <a:lnTo>
                    <a:pt x="338" y="206"/>
                  </a:lnTo>
                  <a:lnTo>
                    <a:pt x="330" y="200"/>
                  </a:lnTo>
                  <a:lnTo>
                    <a:pt x="320" y="192"/>
                  </a:lnTo>
                  <a:lnTo>
                    <a:pt x="312" y="184"/>
                  </a:lnTo>
                  <a:lnTo>
                    <a:pt x="302" y="178"/>
                  </a:lnTo>
                  <a:lnTo>
                    <a:pt x="292" y="172"/>
                  </a:lnTo>
                  <a:lnTo>
                    <a:pt x="282" y="170"/>
                  </a:lnTo>
                  <a:lnTo>
                    <a:pt x="272" y="166"/>
                  </a:lnTo>
                  <a:lnTo>
                    <a:pt x="262" y="162"/>
                  </a:lnTo>
                  <a:lnTo>
                    <a:pt x="230" y="162"/>
                  </a:lnTo>
                  <a:lnTo>
                    <a:pt x="226" y="156"/>
                  </a:lnTo>
                  <a:lnTo>
                    <a:pt x="222" y="150"/>
                  </a:lnTo>
                  <a:lnTo>
                    <a:pt x="218" y="134"/>
                  </a:lnTo>
                  <a:lnTo>
                    <a:pt x="214" y="126"/>
                  </a:lnTo>
                  <a:lnTo>
                    <a:pt x="208" y="120"/>
                  </a:lnTo>
                  <a:lnTo>
                    <a:pt x="196" y="110"/>
                  </a:lnTo>
                  <a:lnTo>
                    <a:pt x="188" y="106"/>
                  </a:lnTo>
                  <a:lnTo>
                    <a:pt x="180" y="104"/>
                  </a:lnTo>
                  <a:lnTo>
                    <a:pt x="166" y="98"/>
                  </a:lnTo>
                  <a:lnTo>
                    <a:pt x="158" y="96"/>
                  </a:lnTo>
                  <a:lnTo>
                    <a:pt x="152" y="92"/>
                  </a:lnTo>
                  <a:lnTo>
                    <a:pt x="148" y="88"/>
                  </a:lnTo>
                  <a:lnTo>
                    <a:pt x="144" y="80"/>
                  </a:lnTo>
                  <a:lnTo>
                    <a:pt x="144" y="82"/>
                  </a:lnTo>
                  <a:lnTo>
                    <a:pt x="132" y="92"/>
                  </a:lnTo>
                  <a:lnTo>
                    <a:pt x="124" y="100"/>
                  </a:lnTo>
                  <a:lnTo>
                    <a:pt x="136" y="116"/>
                  </a:lnTo>
                  <a:lnTo>
                    <a:pt x="126" y="124"/>
                  </a:lnTo>
                  <a:lnTo>
                    <a:pt x="118" y="126"/>
                  </a:lnTo>
                  <a:lnTo>
                    <a:pt x="108" y="124"/>
                  </a:lnTo>
                  <a:lnTo>
                    <a:pt x="96" y="120"/>
                  </a:lnTo>
                  <a:lnTo>
                    <a:pt x="100" y="138"/>
                  </a:lnTo>
                  <a:lnTo>
                    <a:pt x="100" y="150"/>
                  </a:lnTo>
                  <a:lnTo>
                    <a:pt x="98" y="158"/>
                  </a:lnTo>
                  <a:lnTo>
                    <a:pt x="94" y="160"/>
                  </a:lnTo>
                  <a:lnTo>
                    <a:pt x="90" y="160"/>
                  </a:lnTo>
                  <a:lnTo>
                    <a:pt x="84" y="160"/>
                  </a:lnTo>
                  <a:lnTo>
                    <a:pt x="74" y="156"/>
                  </a:lnTo>
                  <a:lnTo>
                    <a:pt x="76" y="166"/>
                  </a:lnTo>
                  <a:lnTo>
                    <a:pt x="82" y="176"/>
                  </a:lnTo>
                  <a:lnTo>
                    <a:pt x="86" y="188"/>
                  </a:lnTo>
                  <a:lnTo>
                    <a:pt x="88" y="200"/>
                  </a:lnTo>
                  <a:lnTo>
                    <a:pt x="86" y="208"/>
                  </a:lnTo>
                  <a:lnTo>
                    <a:pt x="82" y="214"/>
                  </a:lnTo>
                  <a:lnTo>
                    <a:pt x="70" y="230"/>
                  </a:lnTo>
                  <a:lnTo>
                    <a:pt x="54" y="244"/>
                  </a:lnTo>
                  <a:lnTo>
                    <a:pt x="42" y="252"/>
                  </a:lnTo>
                  <a:lnTo>
                    <a:pt x="30" y="254"/>
                  </a:lnTo>
                  <a:lnTo>
                    <a:pt x="16" y="256"/>
                  </a:lnTo>
                  <a:lnTo>
                    <a:pt x="10" y="258"/>
                  </a:lnTo>
                  <a:lnTo>
                    <a:pt x="6" y="262"/>
                  </a:lnTo>
                  <a:lnTo>
                    <a:pt x="2" y="266"/>
                  </a:lnTo>
                  <a:lnTo>
                    <a:pt x="0" y="272"/>
                  </a:lnTo>
                  <a:lnTo>
                    <a:pt x="2" y="276"/>
                  </a:lnTo>
                  <a:lnTo>
                    <a:pt x="6" y="280"/>
                  </a:lnTo>
                  <a:lnTo>
                    <a:pt x="16" y="286"/>
                  </a:lnTo>
                  <a:lnTo>
                    <a:pt x="26" y="296"/>
                  </a:lnTo>
                  <a:lnTo>
                    <a:pt x="30" y="300"/>
                  </a:lnTo>
                  <a:lnTo>
                    <a:pt x="30" y="308"/>
                  </a:lnTo>
                  <a:lnTo>
                    <a:pt x="22" y="308"/>
                  </a:lnTo>
                  <a:lnTo>
                    <a:pt x="12" y="310"/>
                  </a:lnTo>
                  <a:lnTo>
                    <a:pt x="14" y="310"/>
                  </a:lnTo>
                  <a:lnTo>
                    <a:pt x="22" y="314"/>
                  </a:lnTo>
                  <a:lnTo>
                    <a:pt x="30" y="318"/>
                  </a:lnTo>
                  <a:lnTo>
                    <a:pt x="30" y="320"/>
                  </a:lnTo>
                  <a:lnTo>
                    <a:pt x="40" y="320"/>
                  </a:lnTo>
                  <a:lnTo>
                    <a:pt x="48" y="324"/>
                  </a:lnTo>
                  <a:lnTo>
                    <a:pt x="54" y="330"/>
                  </a:lnTo>
                  <a:lnTo>
                    <a:pt x="58" y="338"/>
                  </a:lnTo>
                  <a:lnTo>
                    <a:pt x="62" y="342"/>
                  </a:lnTo>
                  <a:lnTo>
                    <a:pt x="68" y="344"/>
                  </a:lnTo>
                  <a:lnTo>
                    <a:pt x="74" y="344"/>
                  </a:lnTo>
                  <a:lnTo>
                    <a:pt x="80" y="346"/>
                  </a:lnTo>
                  <a:lnTo>
                    <a:pt x="84" y="348"/>
                  </a:lnTo>
                  <a:lnTo>
                    <a:pt x="88" y="350"/>
                  </a:lnTo>
                  <a:lnTo>
                    <a:pt x="90" y="350"/>
                  </a:lnTo>
                  <a:lnTo>
                    <a:pt x="88" y="352"/>
                  </a:lnTo>
                  <a:lnTo>
                    <a:pt x="98" y="344"/>
                  </a:lnTo>
                  <a:lnTo>
                    <a:pt x="102" y="342"/>
                  </a:lnTo>
                  <a:lnTo>
                    <a:pt x="108" y="342"/>
                  </a:lnTo>
                  <a:lnTo>
                    <a:pt x="116" y="342"/>
                  </a:lnTo>
                  <a:lnTo>
                    <a:pt x="122" y="346"/>
                  </a:lnTo>
                  <a:lnTo>
                    <a:pt x="126" y="348"/>
                  </a:lnTo>
                  <a:lnTo>
                    <a:pt x="132" y="350"/>
                  </a:lnTo>
                  <a:lnTo>
                    <a:pt x="132" y="356"/>
                  </a:lnTo>
                  <a:lnTo>
                    <a:pt x="130" y="360"/>
                  </a:lnTo>
                  <a:lnTo>
                    <a:pt x="124" y="368"/>
                  </a:lnTo>
                  <a:lnTo>
                    <a:pt x="120" y="376"/>
                  </a:lnTo>
                  <a:lnTo>
                    <a:pt x="118" y="384"/>
                  </a:lnTo>
                  <a:lnTo>
                    <a:pt x="120" y="388"/>
                  </a:lnTo>
                  <a:lnTo>
                    <a:pt x="124" y="394"/>
                  </a:lnTo>
                  <a:lnTo>
                    <a:pt x="132" y="402"/>
                  </a:lnTo>
                  <a:lnTo>
                    <a:pt x="130" y="406"/>
                  </a:lnTo>
                  <a:lnTo>
                    <a:pt x="128" y="406"/>
                  </a:lnTo>
                  <a:lnTo>
                    <a:pt x="120" y="408"/>
                  </a:lnTo>
                  <a:lnTo>
                    <a:pt x="122" y="416"/>
                  </a:lnTo>
                  <a:lnTo>
                    <a:pt x="122" y="420"/>
                  </a:lnTo>
                  <a:lnTo>
                    <a:pt x="126" y="424"/>
                  </a:lnTo>
                  <a:lnTo>
                    <a:pt x="128" y="428"/>
                  </a:lnTo>
                  <a:lnTo>
                    <a:pt x="136" y="432"/>
                  </a:lnTo>
                  <a:lnTo>
                    <a:pt x="146" y="438"/>
                  </a:lnTo>
                  <a:lnTo>
                    <a:pt x="156" y="446"/>
                  </a:lnTo>
                  <a:lnTo>
                    <a:pt x="164" y="454"/>
                  </a:lnTo>
                  <a:lnTo>
                    <a:pt x="170" y="454"/>
                  </a:lnTo>
                  <a:lnTo>
                    <a:pt x="174" y="454"/>
                  </a:lnTo>
                  <a:lnTo>
                    <a:pt x="176" y="452"/>
                  </a:lnTo>
                  <a:lnTo>
                    <a:pt x="178" y="450"/>
                  </a:lnTo>
                  <a:lnTo>
                    <a:pt x="182" y="450"/>
                  </a:lnTo>
                  <a:lnTo>
                    <a:pt x="194" y="458"/>
                  </a:lnTo>
                  <a:lnTo>
                    <a:pt x="204" y="468"/>
                  </a:lnTo>
                  <a:lnTo>
                    <a:pt x="214" y="474"/>
                  </a:lnTo>
                  <a:lnTo>
                    <a:pt x="224" y="478"/>
                  </a:lnTo>
                  <a:lnTo>
                    <a:pt x="236" y="482"/>
                  </a:lnTo>
                  <a:lnTo>
                    <a:pt x="240" y="484"/>
                  </a:lnTo>
                  <a:lnTo>
                    <a:pt x="244" y="488"/>
                  </a:lnTo>
                  <a:lnTo>
                    <a:pt x="248" y="490"/>
                  </a:lnTo>
                  <a:lnTo>
                    <a:pt x="254" y="492"/>
                  </a:lnTo>
                  <a:lnTo>
                    <a:pt x="258" y="494"/>
                  </a:lnTo>
                  <a:lnTo>
                    <a:pt x="260" y="492"/>
                  </a:lnTo>
                  <a:lnTo>
                    <a:pt x="262" y="492"/>
                  </a:lnTo>
                  <a:lnTo>
                    <a:pt x="268" y="498"/>
                  </a:lnTo>
                  <a:lnTo>
                    <a:pt x="276" y="500"/>
                  </a:lnTo>
                  <a:lnTo>
                    <a:pt x="294" y="500"/>
                  </a:lnTo>
                  <a:lnTo>
                    <a:pt x="294" y="502"/>
                  </a:lnTo>
                  <a:lnTo>
                    <a:pt x="294" y="498"/>
                  </a:lnTo>
                  <a:lnTo>
                    <a:pt x="298" y="496"/>
                  </a:lnTo>
                  <a:lnTo>
                    <a:pt x="306" y="494"/>
                  </a:lnTo>
                  <a:lnTo>
                    <a:pt x="308" y="506"/>
                  </a:lnTo>
                  <a:lnTo>
                    <a:pt x="312" y="502"/>
                  </a:lnTo>
                  <a:lnTo>
                    <a:pt x="316" y="496"/>
                  </a:lnTo>
                  <a:lnTo>
                    <a:pt x="320" y="492"/>
                  </a:lnTo>
                  <a:lnTo>
                    <a:pt x="324" y="490"/>
                  </a:lnTo>
                  <a:lnTo>
                    <a:pt x="336" y="492"/>
                  </a:lnTo>
                  <a:lnTo>
                    <a:pt x="346" y="498"/>
                  </a:lnTo>
                  <a:lnTo>
                    <a:pt x="356" y="506"/>
                  </a:lnTo>
                  <a:lnTo>
                    <a:pt x="362" y="512"/>
                  </a:lnTo>
                  <a:lnTo>
                    <a:pt x="364" y="510"/>
                  </a:lnTo>
                  <a:lnTo>
                    <a:pt x="362" y="512"/>
                  </a:lnTo>
                  <a:lnTo>
                    <a:pt x="366" y="504"/>
                  </a:lnTo>
                  <a:lnTo>
                    <a:pt x="370" y="494"/>
                  </a:lnTo>
                  <a:lnTo>
                    <a:pt x="374" y="486"/>
                  </a:lnTo>
                  <a:lnTo>
                    <a:pt x="382" y="478"/>
                  </a:lnTo>
                  <a:lnTo>
                    <a:pt x="390" y="474"/>
                  </a:lnTo>
                  <a:lnTo>
                    <a:pt x="400" y="470"/>
                  </a:lnTo>
                  <a:lnTo>
                    <a:pt x="402" y="472"/>
                  </a:lnTo>
                  <a:lnTo>
                    <a:pt x="404" y="472"/>
                  </a:lnTo>
                  <a:lnTo>
                    <a:pt x="408" y="474"/>
                  </a:lnTo>
                  <a:lnTo>
                    <a:pt x="410" y="472"/>
                  </a:lnTo>
                  <a:lnTo>
                    <a:pt x="414" y="470"/>
                  </a:lnTo>
                  <a:lnTo>
                    <a:pt x="416" y="468"/>
                  </a:lnTo>
                  <a:lnTo>
                    <a:pt x="422" y="468"/>
                  </a:lnTo>
                  <a:lnTo>
                    <a:pt x="430" y="476"/>
                  </a:lnTo>
                  <a:lnTo>
                    <a:pt x="430" y="480"/>
                  </a:lnTo>
                  <a:lnTo>
                    <a:pt x="430" y="482"/>
                  </a:lnTo>
                  <a:lnTo>
                    <a:pt x="434" y="486"/>
                  </a:lnTo>
                  <a:lnTo>
                    <a:pt x="440" y="488"/>
                  </a:lnTo>
                  <a:lnTo>
                    <a:pt x="446" y="488"/>
                  </a:lnTo>
                  <a:lnTo>
                    <a:pt x="446" y="484"/>
                  </a:lnTo>
                  <a:close/>
                </a:path>
              </a:pathLst>
            </a:custGeom>
            <a:solidFill>
              <a:srgbClr val="C0C0C0"/>
            </a:solidFill>
            <a:ln w="12700">
              <a:solidFill>
                <a:schemeClr val="bg1"/>
              </a:solidFill>
              <a:round/>
              <a:headEnd/>
              <a:tailEnd/>
            </a:ln>
          </p:spPr>
          <p:txBody>
            <a:bodyPr/>
            <a:lstStyle/>
            <a:p>
              <a:endParaRPr lang="en-GB"/>
            </a:p>
          </p:txBody>
        </p:sp>
        <p:sp>
          <p:nvSpPr>
            <p:cNvPr id="55718" name="Freeform 136"/>
            <p:cNvSpPr>
              <a:spLocks/>
            </p:cNvSpPr>
            <p:nvPr/>
          </p:nvSpPr>
          <p:spPr bwMode="auto">
            <a:xfrm>
              <a:off x="3228" y="1637"/>
              <a:ext cx="356" cy="286"/>
            </a:xfrm>
            <a:custGeom>
              <a:avLst/>
              <a:gdLst>
                <a:gd name="T0" fmla="*/ 2147482400 w 356"/>
                <a:gd name="T1" fmla="*/ 2147482219 h 286"/>
                <a:gd name="T2" fmla="*/ 2147482400 w 356"/>
                <a:gd name="T3" fmla="*/ 2147482219 h 286"/>
                <a:gd name="T4" fmla="*/ 2147482400 w 356"/>
                <a:gd name="T5" fmla="*/ 2147482219 h 286"/>
                <a:gd name="T6" fmla="*/ 2147482400 w 356"/>
                <a:gd name="T7" fmla="*/ 2147482219 h 286"/>
                <a:gd name="T8" fmla="*/ 2147482400 w 356"/>
                <a:gd name="T9" fmla="*/ 2147482219 h 286"/>
                <a:gd name="T10" fmla="*/ 2147482400 w 356"/>
                <a:gd name="T11" fmla="*/ 2147482219 h 286"/>
                <a:gd name="T12" fmla="*/ 2147482400 w 356"/>
                <a:gd name="T13" fmla="*/ 2147482219 h 286"/>
                <a:gd name="T14" fmla="*/ 2147482400 w 356"/>
                <a:gd name="T15" fmla="*/ 2147482219 h 286"/>
                <a:gd name="T16" fmla="*/ 2147482400 w 356"/>
                <a:gd name="T17" fmla="*/ 2147482219 h 286"/>
                <a:gd name="T18" fmla="*/ 2147482400 w 356"/>
                <a:gd name="T19" fmla="*/ 2147482219 h 286"/>
                <a:gd name="T20" fmla="*/ 2147482400 w 356"/>
                <a:gd name="T21" fmla="*/ 2147482219 h 286"/>
                <a:gd name="T22" fmla="*/ 2147482400 w 356"/>
                <a:gd name="T23" fmla="*/ 2147482219 h 286"/>
                <a:gd name="T24" fmla="*/ 2147482400 w 356"/>
                <a:gd name="T25" fmla="*/ 2147482219 h 286"/>
                <a:gd name="T26" fmla="*/ 2147482400 w 356"/>
                <a:gd name="T27" fmla="*/ 2147482219 h 286"/>
                <a:gd name="T28" fmla="*/ 2147482400 w 356"/>
                <a:gd name="T29" fmla="*/ 2147482219 h 286"/>
                <a:gd name="T30" fmla="*/ 2147482400 w 356"/>
                <a:gd name="T31" fmla="*/ 2147482219 h 286"/>
                <a:gd name="T32" fmla="*/ 2147482400 w 356"/>
                <a:gd name="T33" fmla="*/ 2147482219 h 286"/>
                <a:gd name="T34" fmla="*/ 2147482400 w 356"/>
                <a:gd name="T35" fmla="*/ 2147482219 h 286"/>
                <a:gd name="T36" fmla="*/ 2147482400 w 356"/>
                <a:gd name="T37" fmla="*/ 2147482219 h 286"/>
                <a:gd name="T38" fmla="*/ 2147482400 w 356"/>
                <a:gd name="T39" fmla="*/ 2147482219 h 286"/>
                <a:gd name="T40" fmla="*/ 2147482400 w 356"/>
                <a:gd name="T41" fmla="*/ 2147482219 h 286"/>
                <a:gd name="T42" fmla="*/ 2147482400 w 356"/>
                <a:gd name="T43" fmla="*/ 2147482219 h 286"/>
                <a:gd name="T44" fmla="*/ 2147482400 w 356"/>
                <a:gd name="T45" fmla="*/ 2147482219 h 286"/>
                <a:gd name="T46" fmla="*/ 2147482400 w 356"/>
                <a:gd name="T47" fmla="*/ 2147482219 h 286"/>
                <a:gd name="T48" fmla="*/ 2147482400 w 356"/>
                <a:gd name="T49" fmla="*/ 2147482219 h 286"/>
                <a:gd name="T50" fmla="*/ 2147482400 w 356"/>
                <a:gd name="T51" fmla="*/ 2147482219 h 286"/>
                <a:gd name="T52" fmla="*/ 2147482400 w 356"/>
                <a:gd name="T53" fmla="*/ 2147482219 h 286"/>
                <a:gd name="T54" fmla="*/ 2147482400 w 356"/>
                <a:gd name="T55" fmla="*/ 2147482219 h 286"/>
                <a:gd name="T56" fmla="*/ 2147482400 w 356"/>
                <a:gd name="T57" fmla="*/ 2147482219 h 286"/>
                <a:gd name="T58" fmla="*/ 2147482400 w 356"/>
                <a:gd name="T59" fmla="*/ 2147482219 h 286"/>
                <a:gd name="T60" fmla="*/ 2147482400 w 356"/>
                <a:gd name="T61" fmla="*/ 2147482219 h 286"/>
                <a:gd name="T62" fmla="*/ 2147482400 w 356"/>
                <a:gd name="T63" fmla="*/ 2147482219 h 286"/>
                <a:gd name="T64" fmla="*/ 2147482400 w 356"/>
                <a:gd name="T65" fmla="*/ 0 h 286"/>
                <a:gd name="T66" fmla="*/ 0 w 356"/>
                <a:gd name="T67" fmla="*/ 2147482219 h 286"/>
                <a:gd name="T68" fmla="*/ 2147482400 w 356"/>
                <a:gd name="T69" fmla="*/ 2147482219 h 286"/>
                <a:gd name="T70" fmla="*/ 2147482400 w 356"/>
                <a:gd name="T71" fmla="*/ 2147482219 h 286"/>
                <a:gd name="T72" fmla="*/ 2147482400 w 356"/>
                <a:gd name="T73" fmla="*/ 2147482219 h 286"/>
                <a:gd name="T74" fmla="*/ 2147482400 w 356"/>
                <a:gd name="T75" fmla="*/ 2147482219 h 286"/>
                <a:gd name="T76" fmla="*/ 2147482400 w 356"/>
                <a:gd name="T77" fmla="*/ 2147482219 h 286"/>
                <a:gd name="T78" fmla="*/ 2147482400 w 356"/>
                <a:gd name="T79" fmla="*/ 2147482219 h 286"/>
                <a:gd name="T80" fmla="*/ 2147482400 w 356"/>
                <a:gd name="T81" fmla="*/ 2147482219 h 286"/>
                <a:gd name="T82" fmla="*/ 2147482400 w 356"/>
                <a:gd name="T83" fmla="*/ 2147482219 h 2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6"/>
                <a:gd name="T127" fmla="*/ 0 h 286"/>
                <a:gd name="T128" fmla="*/ 356 w 356"/>
                <a:gd name="T129" fmla="*/ 286 h 2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6" h="286">
                  <a:moveTo>
                    <a:pt x="102" y="198"/>
                  </a:moveTo>
                  <a:lnTo>
                    <a:pt x="106" y="194"/>
                  </a:lnTo>
                  <a:lnTo>
                    <a:pt x="108" y="186"/>
                  </a:lnTo>
                  <a:lnTo>
                    <a:pt x="120" y="194"/>
                  </a:lnTo>
                  <a:lnTo>
                    <a:pt x="132" y="204"/>
                  </a:lnTo>
                  <a:lnTo>
                    <a:pt x="154" y="228"/>
                  </a:lnTo>
                  <a:lnTo>
                    <a:pt x="166" y="240"/>
                  </a:lnTo>
                  <a:lnTo>
                    <a:pt x="178" y="248"/>
                  </a:lnTo>
                  <a:lnTo>
                    <a:pt x="194" y="256"/>
                  </a:lnTo>
                  <a:lnTo>
                    <a:pt x="202" y="256"/>
                  </a:lnTo>
                  <a:lnTo>
                    <a:pt x="212" y="258"/>
                  </a:lnTo>
                  <a:lnTo>
                    <a:pt x="222" y="256"/>
                  </a:lnTo>
                  <a:lnTo>
                    <a:pt x="230" y="252"/>
                  </a:lnTo>
                  <a:lnTo>
                    <a:pt x="238" y="248"/>
                  </a:lnTo>
                  <a:lnTo>
                    <a:pt x="246" y="246"/>
                  </a:lnTo>
                  <a:lnTo>
                    <a:pt x="252" y="246"/>
                  </a:lnTo>
                  <a:lnTo>
                    <a:pt x="254" y="248"/>
                  </a:lnTo>
                  <a:lnTo>
                    <a:pt x="254" y="252"/>
                  </a:lnTo>
                  <a:lnTo>
                    <a:pt x="256" y="258"/>
                  </a:lnTo>
                  <a:lnTo>
                    <a:pt x="254" y="266"/>
                  </a:lnTo>
                  <a:lnTo>
                    <a:pt x="258" y="268"/>
                  </a:lnTo>
                  <a:lnTo>
                    <a:pt x="264" y="272"/>
                  </a:lnTo>
                  <a:lnTo>
                    <a:pt x="282" y="278"/>
                  </a:lnTo>
                  <a:lnTo>
                    <a:pt x="302" y="284"/>
                  </a:lnTo>
                  <a:lnTo>
                    <a:pt x="316" y="286"/>
                  </a:lnTo>
                  <a:lnTo>
                    <a:pt x="324" y="286"/>
                  </a:lnTo>
                  <a:lnTo>
                    <a:pt x="330" y="286"/>
                  </a:lnTo>
                  <a:lnTo>
                    <a:pt x="330" y="278"/>
                  </a:lnTo>
                  <a:lnTo>
                    <a:pt x="332" y="274"/>
                  </a:lnTo>
                  <a:lnTo>
                    <a:pt x="336" y="268"/>
                  </a:lnTo>
                  <a:lnTo>
                    <a:pt x="340" y="264"/>
                  </a:lnTo>
                  <a:lnTo>
                    <a:pt x="350" y="258"/>
                  </a:lnTo>
                  <a:lnTo>
                    <a:pt x="354" y="256"/>
                  </a:lnTo>
                  <a:lnTo>
                    <a:pt x="356" y="252"/>
                  </a:lnTo>
                  <a:lnTo>
                    <a:pt x="352" y="248"/>
                  </a:lnTo>
                  <a:lnTo>
                    <a:pt x="346" y="244"/>
                  </a:lnTo>
                  <a:lnTo>
                    <a:pt x="344" y="236"/>
                  </a:lnTo>
                  <a:lnTo>
                    <a:pt x="342" y="228"/>
                  </a:lnTo>
                  <a:lnTo>
                    <a:pt x="338" y="226"/>
                  </a:lnTo>
                  <a:lnTo>
                    <a:pt x="332" y="226"/>
                  </a:lnTo>
                  <a:lnTo>
                    <a:pt x="326" y="220"/>
                  </a:lnTo>
                  <a:lnTo>
                    <a:pt x="320" y="212"/>
                  </a:lnTo>
                  <a:lnTo>
                    <a:pt x="314" y="206"/>
                  </a:lnTo>
                  <a:lnTo>
                    <a:pt x="308" y="204"/>
                  </a:lnTo>
                  <a:lnTo>
                    <a:pt x="302" y="200"/>
                  </a:lnTo>
                  <a:lnTo>
                    <a:pt x="304" y="196"/>
                  </a:lnTo>
                  <a:lnTo>
                    <a:pt x="306" y="192"/>
                  </a:lnTo>
                  <a:lnTo>
                    <a:pt x="310" y="186"/>
                  </a:lnTo>
                  <a:lnTo>
                    <a:pt x="316" y="178"/>
                  </a:lnTo>
                  <a:lnTo>
                    <a:pt x="318" y="174"/>
                  </a:lnTo>
                  <a:lnTo>
                    <a:pt x="318" y="170"/>
                  </a:lnTo>
                  <a:lnTo>
                    <a:pt x="310" y="168"/>
                  </a:lnTo>
                  <a:lnTo>
                    <a:pt x="304" y="164"/>
                  </a:lnTo>
                  <a:lnTo>
                    <a:pt x="300" y="160"/>
                  </a:lnTo>
                  <a:lnTo>
                    <a:pt x="298" y="154"/>
                  </a:lnTo>
                  <a:lnTo>
                    <a:pt x="294" y="140"/>
                  </a:lnTo>
                  <a:lnTo>
                    <a:pt x="290" y="128"/>
                  </a:lnTo>
                  <a:lnTo>
                    <a:pt x="290" y="120"/>
                  </a:lnTo>
                  <a:lnTo>
                    <a:pt x="290" y="112"/>
                  </a:lnTo>
                  <a:lnTo>
                    <a:pt x="292" y="102"/>
                  </a:lnTo>
                  <a:lnTo>
                    <a:pt x="294" y="92"/>
                  </a:lnTo>
                  <a:lnTo>
                    <a:pt x="294" y="82"/>
                  </a:lnTo>
                  <a:lnTo>
                    <a:pt x="294" y="78"/>
                  </a:lnTo>
                  <a:lnTo>
                    <a:pt x="292" y="74"/>
                  </a:lnTo>
                  <a:lnTo>
                    <a:pt x="288" y="70"/>
                  </a:lnTo>
                  <a:lnTo>
                    <a:pt x="284" y="68"/>
                  </a:lnTo>
                  <a:lnTo>
                    <a:pt x="276" y="66"/>
                  </a:lnTo>
                  <a:lnTo>
                    <a:pt x="268" y="62"/>
                  </a:lnTo>
                  <a:lnTo>
                    <a:pt x="242" y="44"/>
                  </a:lnTo>
                  <a:lnTo>
                    <a:pt x="226" y="36"/>
                  </a:lnTo>
                  <a:lnTo>
                    <a:pt x="216" y="32"/>
                  </a:lnTo>
                  <a:lnTo>
                    <a:pt x="208" y="32"/>
                  </a:lnTo>
                  <a:lnTo>
                    <a:pt x="198" y="34"/>
                  </a:lnTo>
                  <a:lnTo>
                    <a:pt x="188" y="36"/>
                  </a:lnTo>
                  <a:lnTo>
                    <a:pt x="174" y="46"/>
                  </a:lnTo>
                  <a:lnTo>
                    <a:pt x="168" y="50"/>
                  </a:lnTo>
                  <a:lnTo>
                    <a:pt x="160" y="54"/>
                  </a:lnTo>
                  <a:lnTo>
                    <a:pt x="150" y="58"/>
                  </a:lnTo>
                  <a:lnTo>
                    <a:pt x="136" y="58"/>
                  </a:lnTo>
                  <a:lnTo>
                    <a:pt x="120" y="56"/>
                  </a:lnTo>
                  <a:lnTo>
                    <a:pt x="102" y="50"/>
                  </a:lnTo>
                  <a:lnTo>
                    <a:pt x="94" y="44"/>
                  </a:lnTo>
                  <a:lnTo>
                    <a:pt x="88" y="38"/>
                  </a:lnTo>
                  <a:lnTo>
                    <a:pt x="84" y="34"/>
                  </a:lnTo>
                  <a:lnTo>
                    <a:pt x="82" y="28"/>
                  </a:lnTo>
                  <a:lnTo>
                    <a:pt x="74" y="24"/>
                  </a:lnTo>
                  <a:lnTo>
                    <a:pt x="70" y="20"/>
                  </a:lnTo>
                  <a:lnTo>
                    <a:pt x="68" y="14"/>
                  </a:lnTo>
                  <a:lnTo>
                    <a:pt x="66" y="6"/>
                  </a:lnTo>
                  <a:lnTo>
                    <a:pt x="58" y="6"/>
                  </a:lnTo>
                  <a:lnTo>
                    <a:pt x="46" y="16"/>
                  </a:lnTo>
                  <a:lnTo>
                    <a:pt x="40" y="22"/>
                  </a:lnTo>
                  <a:lnTo>
                    <a:pt x="36" y="24"/>
                  </a:lnTo>
                  <a:lnTo>
                    <a:pt x="30" y="24"/>
                  </a:lnTo>
                  <a:lnTo>
                    <a:pt x="26" y="24"/>
                  </a:lnTo>
                  <a:lnTo>
                    <a:pt x="22" y="22"/>
                  </a:lnTo>
                  <a:lnTo>
                    <a:pt x="16" y="14"/>
                  </a:lnTo>
                  <a:lnTo>
                    <a:pt x="10" y="6"/>
                  </a:lnTo>
                  <a:lnTo>
                    <a:pt x="4" y="0"/>
                  </a:lnTo>
                  <a:lnTo>
                    <a:pt x="4" y="6"/>
                  </a:lnTo>
                  <a:lnTo>
                    <a:pt x="2" y="14"/>
                  </a:lnTo>
                  <a:lnTo>
                    <a:pt x="0" y="14"/>
                  </a:lnTo>
                  <a:lnTo>
                    <a:pt x="2" y="24"/>
                  </a:lnTo>
                  <a:lnTo>
                    <a:pt x="4" y="34"/>
                  </a:lnTo>
                  <a:lnTo>
                    <a:pt x="6" y="44"/>
                  </a:lnTo>
                  <a:lnTo>
                    <a:pt x="10" y="56"/>
                  </a:lnTo>
                  <a:lnTo>
                    <a:pt x="16" y="56"/>
                  </a:lnTo>
                  <a:lnTo>
                    <a:pt x="20" y="68"/>
                  </a:lnTo>
                  <a:lnTo>
                    <a:pt x="28" y="76"/>
                  </a:lnTo>
                  <a:lnTo>
                    <a:pt x="38" y="80"/>
                  </a:lnTo>
                  <a:lnTo>
                    <a:pt x="50" y="84"/>
                  </a:lnTo>
                  <a:lnTo>
                    <a:pt x="44" y="98"/>
                  </a:lnTo>
                  <a:lnTo>
                    <a:pt x="42" y="106"/>
                  </a:lnTo>
                  <a:lnTo>
                    <a:pt x="40" y="114"/>
                  </a:lnTo>
                  <a:lnTo>
                    <a:pt x="42" y="122"/>
                  </a:lnTo>
                  <a:lnTo>
                    <a:pt x="44" y="128"/>
                  </a:lnTo>
                  <a:lnTo>
                    <a:pt x="50" y="134"/>
                  </a:lnTo>
                  <a:lnTo>
                    <a:pt x="54" y="138"/>
                  </a:lnTo>
                  <a:lnTo>
                    <a:pt x="66" y="146"/>
                  </a:lnTo>
                  <a:lnTo>
                    <a:pt x="76" y="154"/>
                  </a:lnTo>
                  <a:lnTo>
                    <a:pt x="80" y="158"/>
                  </a:lnTo>
                  <a:lnTo>
                    <a:pt x="80" y="164"/>
                  </a:lnTo>
                  <a:lnTo>
                    <a:pt x="82" y="174"/>
                  </a:lnTo>
                  <a:lnTo>
                    <a:pt x="86" y="180"/>
                  </a:lnTo>
                  <a:lnTo>
                    <a:pt x="92" y="186"/>
                  </a:lnTo>
                  <a:lnTo>
                    <a:pt x="96" y="190"/>
                  </a:lnTo>
                  <a:lnTo>
                    <a:pt x="100" y="196"/>
                  </a:lnTo>
                  <a:lnTo>
                    <a:pt x="102" y="198"/>
                  </a:lnTo>
                  <a:close/>
                </a:path>
              </a:pathLst>
            </a:custGeom>
            <a:solidFill>
              <a:srgbClr val="C0C0C0"/>
            </a:solidFill>
            <a:ln w="12700">
              <a:solidFill>
                <a:schemeClr val="bg1"/>
              </a:solidFill>
              <a:round/>
              <a:headEnd/>
              <a:tailEnd/>
            </a:ln>
          </p:spPr>
          <p:txBody>
            <a:bodyPr/>
            <a:lstStyle/>
            <a:p>
              <a:endParaRPr lang="en-GB"/>
            </a:p>
          </p:txBody>
        </p:sp>
        <p:sp>
          <p:nvSpPr>
            <p:cNvPr id="55719" name="Freeform 137"/>
            <p:cNvSpPr>
              <a:spLocks/>
            </p:cNvSpPr>
            <p:nvPr/>
          </p:nvSpPr>
          <p:spPr bwMode="auto">
            <a:xfrm>
              <a:off x="3406" y="1927"/>
              <a:ext cx="130" cy="162"/>
            </a:xfrm>
            <a:custGeom>
              <a:avLst/>
              <a:gdLst>
                <a:gd name="T0" fmla="*/ 2147482128 w 130"/>
                <a:gd name="T1" fmla="*/ 2147482327 h 162"/>
                <a:gd name="T2" fmla="*/ 2147482128 w 130"/>
                <a:gd name="T3" fmla="*/ 2147482327 h 162"/>
                <a:gd name="T4" fmla="*/ 2147482128 w 130"/>
                <a:gd name="T5" fmla="*/ 2147482327 h 162"/>
                <a:gd name="T6" fmla="*/ 2147482128 w 130"/>
                <a:gd name="T7" fmla="*/ 2147482327 h 162"/>
                <a:gd name="T8" fmla="*/ 2147482128 w 130"/>
                <a:gd name="T9" fmla="*/ 2147482327 h 162"/>
                <a:gd name="T10" fmla="*/ 2147482128 w 130"/>
                <a:gd name="T11" fmla="*/ 2147482327 h 162"/>
                <a:gd name="T12" fmla="*/ 2147482128 w 130"/>
                <a:gd name="T13" fmla="*/ 2147482327 h 162"/>
                <a:gd name="T14" fmla="*/ 2147482128 w 130"/>
                <a:gd name="T15" fmla="*/ 2147482327 h 162"/>
                <a:gd name="T16" fmla="*/ 2147482128 w 130"/>
                <a:gd name="T17" fmla="*/ 2147482327 h 162"/>
                <a:gd name="T18" fmla="*/ 2147482128 w 130"/>
                <a:gd name="T19" fmla="*/ 2147482327 h 162"/>
                <a:gd name="T20" fmla="*/ 2147482128 w 130"/>
                <a:gd name="T21" fmla="*/ 2147482327 h 162"/>
                <a:gd name="T22" fmla="*/ 2147482128 w 130"/>
                <a:gd name="T23" fmla="*/ 2147482327 h 162"/>
                <a:gd name="T24" fmla="*/ 2147482128 w 130"/>
                <a:gd name="T25" fmla="*/ 2147482327 h 162"/>
                <a:gd name="T26" fmla="*/ 2147482128 w 130"/>
                <a:gd name="T27" fmla="*/ 2147482327 h 162"/>
                <a:gd name="T28" fmla="*/ 2147482128 w 130"/>
                <a:gd name="T29" fmla="*/ 2147482327 h 162"/>
                <a:gd name="T30" fmla="*/ 2147482128 w 130"/>
                <a:gd name="T31" fmla="*/ 2147482327 h 162"/>
                <a:gd name="T32" fmla="*/ 2147482128 w 130"/>
                <a:gd name="T33" fmla="*/ 2147482327 h 162"/>
                <a:gd name="T34" fmla="*/ 2147482128 w 130"/>
                <a:gd name="T35" fmla="*/ 2147482327 h 162"/>
                <a:gd name="T36" fmla="*/ 2147482128 w 130"/>
                <a:gd name="T37" fmla="*/ 2147482327 h 162"/>
                <a:gd name="T38" fmla="*/ 2147482128 w 130"/>
                <a:gd name="T39" fmla="*/ 2147482327 h 162"/>
                <a:gd name="T40" fmla="*/ 2147482128 w 130"/>
                <a:gd name="T41" fmla="*/ 2147482327 h 162"/>
                <a:gd name="T42" fmla="*/ 2147482128 w 130"/>
                <a:gd name="T43" fmla="*/ 2147482327 h 162"/>
                <a:gd name="T44" fmla="*/ 2147482128 w 130"/>
                <a:gd name="T45" fmla="*/ 2147482327 h 162"/>
                <a:gd name="T46" fmla="*/ 2147482128 w 130"/>
                <a:gd name="T47" fmla="*/ 2147482327 h 162"/>
                <a:gd name="T48" fmla="*/ 2147482128 w 130"/>
                <a:gd name="T49" fmla="*/ 2147482327 h 162"/>
                <a:gd name="T50" fmla="*/ 2147482128 w 130"/>
                <a:gd name="T51" fmla="*/ 2147482327 h 162"/>
                <a:gd name="T52" fmla="*/ 2147482128 w 130"/>
                <a:gd name="T53" fmla="*/ 2147482327 h 162"/>
                <a:gd name="T54" fmla="*/ 2147482128 w 130"/>
                <a:gd name="T55" fmla="*/ 2147482327 h 162"/>
                <a:gd name="T56" fmla="*/ 2147482128 w 130"/>
                <a:gd name="T57" fmla="*/ 2147482327 h 162"/>
                <a:gd name="T58" fmla="*/ 2147482128 w 130"/>
                <a:gd name="T59" fmla="*/ 2147482327 h 162"/>
                <a:gd name="T60" fmla="*/ 2147482128 w 130"/>
                <a:gd name="T61" fmla="*/ 2147482327 h 162"/>
                <a:gd name="T62" fmla="*/ 2147482128 w 130"/>
                <a:gd name="T63" fmla="*/ 2147482327 h 162"/>
                <a:gd name="T64" fmla="*/ 2147482128 w 130"/>
                <a:gd name="T65" fmla="*/ 2147482327 h 162"/>
                <a:gd name="T66" fmla="*/ 0 w 130"/>
                <a:gd name="T67" fmla="*/ 2147482327 h 162"/>
                <a:gd name="T68" fmla="*/ 0 w 130"/>
                <a:gd name="T69" fmla="*/ 2147482327 h 162"/>
                <a:gd name="T70" fmla="*/ 2147482128 w 130"/>
                <a:gd name="T71" fmla="*/ 2147482327 h 162"/>
                <a:gd name="T72" fmla="*/ 2147482128 w 130"/>
                <a:gd name="T73" fmla="*/ 2147482327 h 162"/>
                <a:gd name="T74" fmla="*/ 2147482128 w 130"/>
                <a:gd name="T75" fmla="*/ 2147482327 h 162"/>
                <a:gd name="T76" fmla="*/ 2147482128 w 130"/>
                <a:gd name="T77" fmla="*/ 0 h 162"/>
                <a:gd name="T78" fmla="*/ 2147482128 w 130"/>
                <a:gd name="T79" fmla="*/ 2147482327 h 16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0"/>
                <a:gd name="T121" fmla="*/ 0 h 162"/>
                <a:gd name="T122" fmla="*/ 130 w 130"/>
                <a:gd name="T123" fmla="*/ 162 h 16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0" h="162">
                  <a:moveTo>
                    <a:pt x="72" y="4"/>
                  </a:moveTo>
                  <a:lnTo>
                    <a:pt x="78" y="14"/>
                  </a:lnTo>
                  <a:lnTo>
                    <a:pt x="82" y="24"/>
                  </a:lnTo>
                  <a:lnTo>
                    <a:pt x="88" y="28"/>
                  </a:lnTo>
                  <a:lnTo>
                    <a:pt x="96" y="30"/>
                  </a:lnTo>
                  <a:lnTo>
                    <a:pt x="110" y="34"/>
                  </a:lnTo>
                  <a:lnTo>
                    <a:pt x="118" y="38"/>
                  </a:lnTo>
                  <a:lnTo>
                    <a:pt x="124" y="42"/>
                  </a:lnTo>
                  <a:lnTo>
                    <a:pt x="128" y="46"/>
                  </a:lnTo>
                  <a:lnTo>
                    <a:pt x="130" y="54"/>
                  </a:lnTo>
                  <a:lnTo>
                    <a:pt x="128" y="62"/>
                  </a:lnTo>
                  <a:lnTo>
                    <a:pt x="124" y="70"/>
                  </a:lnTo>
                  <a:lnTo>
                    <a:pt x="112" y="82"/>
                  </a:lnTo>
                  <a:lnTo>
                    <a:pt x="106" y="88"/>
                  </a:lnTo>
                  <a:lnTo>
                    <a:pt x="102" y="92"/>
                  </a:lnTo>
                  <a:lnTo>
                    <a:pt x="100" y="98"/>
                  </a:lnTo>
                  <a:lnTo>
                    <a:pt x="100" y="106"/>
                  </a:lnTo>
                  <a:lnTo>
                    <a:pt x="100" y="118"/>
                  </a:lnTo>
                  <a:lnTo>
                    <a:pt x="90" y="120"/>
                  </a:lnTo>
                  <a:lnTo>
                    <a:pt x="84" y="118"/>
                  </a:lnTo>
                  <a:lnTo>
                    <a:pt x="84" y="130"/>
                  </a:lnTo>
                  <a:lnTo>
                    <a:pt x="84" y="132"/>
                  </a:lnTo>
                  <a:lnTo>
                    <a:pt x="84" y="136"/>
                  </a:lnTo>
                  <a:lnTo>
                    <a:pt x="78" y="138"/>
                  </a:lnTo>
                  <a:lnTo>
                    <a:pt x="72" y="140"/>
                  </a:lnTo>
                  <a:lnTo>
                    <a:pt x="70" y="142"/>
                  </a:lnTo>
                  <a:lnTo>
                    <a:pt x="66" y="146"/>
                  </a:lnTo>
                  <a:lnTo>
                    <a:pt x="62" y="152"/>
                  </a:lnTo>
                  <a:lnTo>
                    <a:pt x="60" y="156"/>
                  </a:lnTo>
                  <a:lnTo>
                    <a:pt x="48" y="158"/>
                  </a:lnTo>
                  <a:lnTo>
                    <a:pt x="40" y="160"/>
                  </a:lnTo>
                  <a:lnTo>
                    <a:pt x="32" y="160"/>
                  </a:lnTo>
                  <a:lnTo>
                    <a:pt x="22" y="162"/>
                  </a:lnTo>
                  <a:lnTo>
                    <a:pt x="0" y="136"/>
                  </a:lnTo>
                  <a:lnTo>
                    <a:pt x="0" y="128"/>
                  </a:lnTo>
                  <a:lnTo>
                    <a:pt x="54" y="80"/>
                  </a:lnTo>
                  <a:lnTo>
                    <a:pt x="54" y="44"/>
                  </a:lnTo>
                  <a:lnTo>
                    <a:pt x="46" y="38"/>
                  </a:lnTo>
                  <a:lnTo>
                    <a:pt x="72" y="0"/>
                  </a:lnTo>
                  <a:lnTo>
                    <a:pt x="72" y="4"/>
                  </a:lnTo>
                  <a:close/>
                </a:path>
              </a:pathLst>
            </a:custGeom>
            <a:solidFill>
              <a:srgbClr val="C0C0C0"/>
            </a:solidFill>
            <a:ln w="12700">
              <a:solidFill>
                <a:schemeClr val="bg1"/>
              </a:solidFill>
              <a:round/>
              <a:headEnd/>
              <a:tailEnd/>
            </a:ln>
          </p:spPr>
          <p:txBody>
            <a:bodyPr/>
            <a:lstStyle/>
            <a:p>
              <a:endParaRPr lang="en-GB"/>
            </a:p>
          </p:txBody>
        </p:sp>
        <p:sp>
          <p:nvSpPr>
            <p:cNvPr id="55720" name="Freeform 138"/>
            <p:cNvSpPr>
              <a:spLocks/>
            </p:cNvSpPr>
            <p:nvPr/>
          </p:nvSpPr>
          <p:spPr bwMode="auto">
            <a:xfrm>
              <a:off x="3252" y="2055"/>
              <a:ext cx="176" cy="114"/>
            </a:xfrm>
            <a:custGeom>
              <a:avLst/>
              <a:gdLst>
                <a:gd name="T0" fmla="*/ 2147482391 w 176"/>
                <a:gd name="T1" fmla="*/ 2147482561 h 114"/>
                <a:gd name="T2" fmla="*/ 2147482391 w 176"/>
                <a:gd name="T3" fmla="*/ 2147482561 h 114"/>
                <a:gd name="T4" fmla="*/ 2147482391 w 176"/>
                <a:gd name="T5" fmla="*/ 0 h 114"/>
                <a:gd name="T6" fmla="*/ 2147482391 w 176"/>
                <a:gd name="T7" fmla="*/ 2147482561 h 114"/>
                <a:gd name="T8" fmla="*/ 2147482391 w 176"/>
                <a:gd name="T9" fmla="*/ 2147482561 h 114"/>
                <a:gd name="T10" fmla="*/ 2147482391 w 176"/>
                <a:gd name="T11" fmla="*/ 2147482561 h 114"/>
                <a:gd name="T12" fmla="*/ 2147482391 w 176"/>
                <a:gd name="T13" fmla="*/ 2147482561 h 114"/>
                <a:gd name="T14" fmla="*/ 2147482391 w 176"/>
                <a:gd name="T15" fmla="*/ 2147482561 h 114"/>
                <a:gd name="T16" fmla="*/ 2147482391 w 176"/>
                <a:gd name="T17" fmla="*/ 2147482561 h 114"/>
                <a:gd name="T18" fmla="*/ 2147482391 w 176"/>
                <a:gd name="T19" fmla="*/ 2147482561 h 114"/>
                <a:gd name="T20" fmla="*/ 2147482391 w 176"/>
                <a:gd name="T21" fmla="*/ 2147482561 h 114"/>
                <a:gd name="T22" fmla="*/ 2147482391 w 176"/>
                <a:gd name="T23" fmla="*/ 2147482561 h 114"/>
                <a:gd name="T24" fmla="*/ 2147482391 w 176"/>
                <a:gd name="T25" fmla="*/ 2147482561 h 114"/>
                <a:gd name="T26" fmla="*/ 2147482391 w 176"/>
                <a:gd name="T27" fmla="*/ 2147482561 h 114"/>
                <a:gd name="T28" fmla="*/ 2147482391 w 176"/>
                <a:gd name="T29" fmla="*/ 2147482561 h 114"/>
                <a:gd name="T30" fmla="*/ 2147482391 w 176"/>
                <a:gd name="T31" fmla="*/ 2147482561 h 114"/>
                <a:gd name="T32" fmla="*/ 0 w 176"/>
                <a:gd name="T33" fmla="*/ 2147482561 h 114"/>
                <a:gd name="T34" fmla="*/ 2147482391 w 176"/>
                <a:gd name="T35" fmla="*/ 2147482561 h 114"/>
                <a:gd name="T36" fmla="*/ 2147482391 w 176"/>
                <a:gd name="T37" fmla="*/ 2147482561 h 114"/>
                <a:gd name="T38" fmla="*/ 2147482391 w 176"/>
                <a:gd name="T39" fmla="*/ 2147482561 h 114"/>
                <a:gd name="T40" fmla="*/ 2147482391 w 176"/>
                <a:gd name="T41" fmla="*/ 2147482561 h 114"/>
                <a:gd name="T42" fmla="*/ 2147482391 w 176"/>
                <a:gd name="T43" fmla="*/ 2147482561 h 114"/>
                <a:gd name="T44" fmla="*/ 2147482391 w 176"/>
                <a:gd name="T45" fmla="*/ 2147482561 h 114"/>
                <a:gd name="T46" fmla="*/ 2147482391 w 176"/>
                <a:gd name="T47" fmla="*/ 2147482561 h 114"/>
                <a:gd name="T48" fmla="*/ 2147482391 w 176"/>
                <a:gd name="T49" fmla="*/ 2147482561 h 114"/>
                <a:gd name="T50" fmla="*/ 2147482391 w 176"/>
                <a:gd name="T51" fmla="*/ 2147482561 h 114"/>
                <a:gd name="T52" fmla="*/ 2147482391 w 176"/>
                <a:gd name="T53" fmla="*/ 2147482561 h 114"/>
                <a:gd name="T54" fmla="*/ 2147482391 w 176"/>
                <a:gd name="T55" fmla="*/ 2147482561 h 114"/>
                <a:gd name="T56" fmla="*/ 2147482391 w 176"/>
                <a:gd name="T57" fmla="*/ 2147482561 h 114"/>
                <a:gd name="T58" fmla="*/ 2147482391 w 176"/>
                <a:gd name="T59" fmla="*/ 2147482561 h 114"/>
                <a:gd name="T60" fmla="*/ 2147482391 w 176"/>
                <a:gd name="T61" fmla="*/ 2147482561 h 114"/>
                <a:gd name="T62" fmla="*/ 2147482391 w 176"/>
                <a:gd name="T63" fmla="*/ 2147482561 h 114"/>
                <a:gd name="T64" fmla="*/ 2147482391 w 176"/>
                <a:gd name="T65" fmla="*/ 2147482561 h 114"/>
                <a:gd name="T66" fmla="*/ 2147482391 w 176"/>
                <a:gd name="T67" fmla="*/ 2147482561 h 114"/>
                <a:gd name="T68" fmla="*/ 2147482391 w 176"/>
                <a:gd name="T69" fmla="*/ 2147482561 h 114"/>
                <a:gd name="T70" fmla="*/ 2147482391 w 176"/>
                <a:gd name="T71" fmla="*/ 2147482561 h 114"/>
                <a:gd name="T72" fmla="*/ 2147482391 w 176"/>
                <a:gd name="T73" fmla="*/ 2147482561 h 114"/>
                <a:gd name="T74" fmla="*/ 2147482391 w 176"/>
                <a:gd name="T75" fmla="*/ 2147482561 h 114"/>
                <a:gd name="T76" fmla="*/ 2147482391 w 176"/>
                <a:gd name="T77" fmla="*/ 2147482561 h 114"/>
                <a:gd name="T78" fmla="*/ 2147482391 w 176"/>
                <a:gd name="T79" fmla="*/ 2147482561 h 114"/>
                <a:gd name="T80" fmla="*/ 2147482391 w 176"/>
                <a:gd name="T81" fmla="*/ 2147482561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6"/>
                <a:gd name="T124" fmla="*/ 0 h 114"/>
                <a:gd name="T125" fmla="*/ 176 w 176"/>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6" h="114">
                  <a:moveTo>
                    <a:pt x="176" y="34"/>
                  </a:moveTo>
                  <a:lnTo>
                    <a:pt x="154" y="8"/>
                  </a:lnTo>
                  <a:lnTo>
                    <a:pt x="154" y="0"/>
                  </a:lnTo>
                  <a:lnTo>
                    <a:pt x="102" y="12"/>
                  </a:lnTo>
                  <a:lnTo>
                    <a:pt x="56" y="60"/>
                  </a:lnTo>
                  <a:lnTo>
                    <a:pt x="54" y="36"/>
                  </a:lnTo>
                  <a:lnTo>
                    <a:pt x="32" y="30"/>
                  </a:lnTo>
                  <a:lnTo>
                    <a:pt x="28" y="28"/>
                  </a:lnTo>
                  <a:lnTo>
                    <a:pt x="26" y="30"/>
                  </a:lnTo>
                  <a:lnTo>
                    <a:pt x="20" y="28"/>
                  </a:lnTo>
                  <a:lnTo>
                    <a:pt x="16" y="24"/>
                  </a:lnTo>
                  <a:lnTo>
                    <a:pt x="12" y="26"/>
                  </a:lnTo>
                  <a:lnTo>
                    <a:pt x="10" y="30"/>
                  </a:lnTo>
                  <a:lnTo>
                    <a:pt x="8" y="36"/>
                  </a:lnTo>
                  <a:lnTo>
                    <a:pt x="6" y="40"/>
                  </a:lnTo>
                  <a:lnTo>
                    <a:pt x="4" y="48"/>
                  </a:lnTo>
                  <a:lnTo>
                    <a:pt x="0" y="58"/>
                  </a:lnTo>
                  <a:lnTo>
                    <a:pt x="10" y="84"/>
                  </a:lnTo>
                  <a:lnTo>
                    <a:pt x="14" y="98"/>
                  </a:lnTo>
                  <a:lnTo>
                    <a:pt x="16" y="114"/>
                  </a:lnTo>
                  <a:lnTo>
                    <a:pt x="22" y="114"/>
                  </a:lnTo>
                  <a:lnTo>
                    <a:pt x="32" y="114"/>
                  </a:lnTo>
                  <a:lnTo>
                    <a:pt x="42" y="108"/>
                  </a:lnTo>
                  <a:lnTo>
                    <a:pt x="48" y="104"/>
                  </a:lnTo>
                  <a:lnTo>
                    <a:pt x="56" y="100"/>
                  </a:lnTo>
                  <a:lnTo>
                    <a:pt x="70" y="96"/>
                  </a:lnTo>
                  <a:lnTo>
                    <a:pt x="82" y="94"/>
                  </a:lnTo>
                  <a:lnTo>
                    <a:pt x="92" y="90"/>
                  </a:lnTo>
                  <a:lnTo>
                    <a:pt x="102" y="88"/>
                  </a:lnTo>
                  <a:lnTo>
                    <a:pt x="108" y="84"/>
                  </a:lnTo>
                  <a:lnTo>
                    <a:pt x="112" y="80"/>
                  </a:lnTo>
                  <a:lnTo>
                    <a:pt x="114" y="74"/>
                  </a:lnTo>
                  <a:lnTo>
                    <a:pt x="120" y="72"/>
                  </a:lnTo>
                  <a:lnTo>
                    <a:pt x="140" y="68"/>
                  </a:lnTo>
                  <a:lnTo>
                    <a:pt x="150" y="64"/>
                  </a:lnTo>
                  <a:lnTo>
                    <a:pt x="160" y="58"/>
                  </a:lnTo>
                  <a:lnTo>
                    <a:pt x="164" y="52"/>
                  </a:lnTo>
                  <a:lnTo>
                    <a:pt x="166" y="46"/>
                  </a:lnTo>
                  <a:lnTo>
                    <a:pt x="170" y="38"/>
                  </a:lnTo>
                  <a:lnTo>
                    <a:pt x="172" y="36"/>
                  </a:lnTo>
                  <a:lnTo>
                    <a:pt x="176" y="34"/>
                  </a:lnTo>
                  <a:close/>
                </a:path>
              </a:pathLst>
            </a:custGeom>
            <a:solidFill>
              <a:srgbClr val="C0C0C0"/>
            </a:solidFill>
            <a:ln w="12700">
              <a:solidFill>
                <a:schemeClr val="bg1"/>
              </a:solidFill>
              <a:round/>
              <a:headEnd/>
              <a:tailEnd/>
            </a:ln>
          </p:spPr>
          <p:txBody>
            <a:bodyPr/>
            <a:lstStyle/>
            <a:p>
              <a:endParaRPr lang="en-GB"/>
            </a:p>
          </p:txBody>
        </p:sp>
        <p:sp>
          <p:nvSpPr>
            <p:cNvPr id="55721" name="Freeform 139"/>
            <p:cNvSpPr>
              <a:spLocks/>
            </p:cNvSpPr>
            <p:nvPr/>
          </p:nvSpPr>
          <p:spPr bwMode="auto">
            <a:xfrm>
              <a:off x="2833" y="1481"/>
              <a:ext cx="151" cy="86"/>
            </a:xfrm>
            <a:custGeom>
              <a:avLst/>
              <a:gdLst>
                <a:gd name="T0" fmla="*/ 2147482268 w 151"/>
                <a:gd name="T1" fmla="*/ 2147482374 h 86"/>
                <a:gd name="T2" fmla="*/ 2147482268 w 151"/>
                <a:gd name="T3" fmla="*/ 2147482374 h 86"/>
                <a:gd name="T4" fmla="*/ 2147482268 w 151"/>
                <a:gd name="T5" fmla="*/ 2147482374 h 86"/>
                <a:gd name="T6" fmla="*/ 2147482268 w 151"/>
                <a:gd name="T7" fmla="*/ 2147482374 h 86"/>
                <a:gd name="T8" fmla="*/ 2147482268 w 151"/>
                <a:gd name="T9" fmla="*/ 2147482374 h 86"/>
                <a:gd name="T10" fmla="*/ 2147482268 w 151"/>
                <a:gd name="T11" fmla="*/ 2147482374 h 86"/>
                <a:gd name="T12" fmla="*/ 2147482268 w 151"/>
                <a:gd name="T13" fmla="*/ 2147482374 h 86"/>
                <a:gd name="T14" fmla="*/ 2147482268 w 151"/>
                <a:gd name="T15" fmla="*/ 2147482374 h 86"/>
                <a:gd name="T16" fmla="*/ 2147482268 w 151"/>
                <a:gd name="T17" fmla="*/ 2147482374 h 86"/>
                <a:gd name="T18" fmla="*/ 2147482268 w 151"/>
                <a:gd name="T19" fmla="*/ 2147482374 h 86"/>
                <a:gd name="T20" fmla="*/ 2147482268 w 151"/>
                <a:gd name="T21" fmla="*/ 2147482374 h 86"/>
                <a:gd name="T22" fmla="*/ 0 w 151"/>
                <a:gd name="T23" fmla="*/ 2147482374 h 86"/>
                <a:gd name="T24" fmla="*/ 2147482268 w 151"/>
                <a:gd name="T25" fmla="*/ 2147482374 h 86"/>
                <a:gd name="T26" fmla="*/ 2147482268 w 151"/>
                <a:gd name="T27" fmla="*/ 2147482374 h 86"/>
                <a:gd name="T28" fmla="*/ 2147482268 w 151"/>
                <a:gd name="T29" fmla="*/ 2147482374 h 86"/>
                <a:gd name="T30" fmla="*/ 2147482268 w 151"/>
                <a:gd name="T31" fmla="*/ 2147482374 h 86"/>
                <a:gd name="T32" fmla="*/ 2147482268 w 151"/>
                <a:gd name="T33" fmla="*/ 2147482374 h 86"/>
                <a:gd name="T34" fmla="*/ 2147482268 w 151"/>
                <a:gd name="T35" fmla="*/ 2147482374 h 86"/>
                <a:gd name="T36" fmla="*/ 2147482268 w 151"/>
                <a:gd name="T37" fmla="*/ 2147482374 h 86"/>
                <a:gd name="T38" fmla="*/ 2147482268 w 151"/>
                <a:gd name="T39" fmla="*/ 2147482374 h 86"/>
                <a:gd name="T40" fmla="*/ 2147482268 w 151"/>
                <a:gd name="T41" fmla="*/ 2147482374 h 86"/>
                <a:gd name="T42" fmla="*/ 2147482268 w 151"/>
                <a:gd name="T43" fmla="*/ 2147482374 h 86"/>
                <a:gd name="T44" fmla="*/ 2147482268 w 151"/>
                <a:gd name="T45" fmla="*/ 2147482374 h 86"/>
                <a:gd name="T46" fmla="*/ 2147482268 w 151"/>
                <a:gd name="T47" fmla="*/ 2147482374 h 86"/>
                <a:gd name="T48" fmla="*/ 2147482268 w 151"/>
                <a:gd name="T49" fmla="*/ 2147482374 h 86"/>
                <a:gd name="T50" fmla="*/ 2147482268 w 151"/>
                <a:gd name="T51" fmla="*/ 2147482374 h 86"/>
                <a:gd name="T52" fmla="*/ 2147482268 w 151"/>
                <a:gd name="T53" fmla="*/ 2147482374 h 86"/>
                <a:gd name="T54" fmla="*/ 2147482268 w 151"/>
                <a:gd name="T55" fmla="*/ 2147482374 h 86"/>
                <a:gd name="T56" fmla="*/ 2147482268 w 151"/>
                <a:gd name="T57" fmla="*/ 0 h 86"/>
                <a:gd name="T58" fmla="*/ 2147482268 w 151"/>
                <a:gd name="T59" fmla="*/ 2147482374 h 86"/>
                <a:gd name="T60" fmla="*/ 2147482268 w 151"/>
                <a:gd name="T61" fmla="*/ 2147482374 h 86"/>
                <a:gd name="T62" fmla="*/ 2147482268 w 151"/>
                <a:gd name="T63" fmla="*/ 2147482374 h 86"/>
                <a:gd name="T64" fmla="*/ 2147482268 w 151"/>
                <a:gd name="T65" fmla="*/ 2147482374 h 86"/>
                <a:gd name="T66" fmla="*/ 2147482268 w 151"/>
                <a:gd name="T67" fmla="*/ 2147482374 h 86"/>
                <a:gd name="T68" fmla="*/ 2147482268 w 151"/>
                <a:gd name="T69" fmla="*/ 2147482374 h 86"/>
                <a:gd name="T70" fmla="*/ 2147482268 w 151"/>
                <a:gd name="T71" fmla="*/ 2147482374 h 86"/>
                <a:gd name="T72" fmla="*/ 2147482268 w 151"/>
                <a:gd name="T73" fmla="*/ 2147482374 h 86"/>
                <a:gd name="T74" fmla="*/ 2147482268 w 151"/>
                <a:gd name="T75" fmla="*/ 2147482374 h 86"/>
                <a:gd name="T76" fmla="*/ 2147482268 w 151"/>
                <a:gd name="T77" fmla="*/ 2147482374 h 86"/>
                <a:gd name="T78" fmla="*/ 2147482268 w 151"/>
                <a:gd name="T79" fmla="*/ 2147482374 h 86"/>
                <a:gd name="T80" fmla="*/ 2147482268 w 151"/>
                <a:gd name="T81" fmla="*/ 2147482374 h 86"/>
                <a:gd name="T82" fmla="*/ 2147482268 w 151"/>
                <a:gd name="T83" fmla="*/ 2147482374 h 86"/>
                <a:gd name="T84" fmla="*/ 2147482268 w 151"/>
                <a:gd name="T85" fmla="*/ 2147482374 h 86"/>
                <a:gd name="T86" fmla="*/ 2147482268 w 151"/>
                <a:gd name="T87" fmla="*/ 2147482374 h 86"/>
                <a:gd name="T88" fmla="*/ 2147482268 w 151"/>
                <a:gd name="T89" fmla="*/ 2147482374 h 86"/>
                <a:gd name="T90" fmla="*/ 2147482268 w 151"/>
                <a:gd name="T91" fmla="*/ 2147482374 h 86"/>
                <a:gd name="T92" fmla="*/ 2147482268 w 151"/>
                <a:gd name="T93" fmla="*/ 2147482374 h 86"/>
                <a:gd name="T94" fmla="*/ 2147482268 w 151"/>
                <a:gd name="T95" fmla="*/ 2147482374 h 86"/>
                <a:gd name="T96" fmla="*/ 2147482268 w 151"/>
                <a:gd name="T97" fmla="*/ 2147482374 h 86"/>
                <a:gd name="T98" fmla="*/ 2147482268 w 151"/>
                <a:gd name="T99" fmla="*/ 2147482374 h 86"/>
                <a:gd name="T100" fmla="*/ 2147482268 w 151"/>
                <a:gd name="T101" fmla="*/ 2147482374 h 86"/>
                <a:gd name="T102" fmla="*/ 2147482268 w 151"/>
                <a:gd name="T103" fmla="*/ 2147482374 h 86"/>
                <a:gd name="T104" fmla="*/ 2147482268 w 151"/>
                <a:gd name="T105" fmla="*/ 2147482374 h 86"/>
                <a:gd name="T106" fmla="*/ 2147482268 w 151"/>
                <a:gd name="T107" fmla="*/ 2147482374 h 86"/>
                <a:gd name="T108" fmla="*/ 2147482268 w 151"/>
                <a:gd name="T109" fmla="*/ 2147482374 h 86"/>
                <a:gd name="T110" fmla="*/ 2147482268 w 151"/>
                <a:gd name="T111" fmla="*/ 2147482374 h 86"/>
                <a:gd name="T112" fmla="*/ 2147482268 w 151"/>
                <a:gd name="T113" fmla="*/ 2147482374 h 86"/>
                <a:gd name="T114" fmla="*/ 2147482268 w 151"/>
                <a:gd name="T115" fmla="*/ 2147482374 h 86"/>
                <a:gd name="T116" fmla="*/ 2147482268 w 151"/>
                <a:gd name="T117" fmla="*/ 2147482374 h 86"/>
                <a:gd name="T118" fmla="*/ 2147482268 w 151"/>
                <a:gd name="T119" fmla="*/ 2147482374 h 86"/>
                <a:gd name="T120" fmla="*/ 2147482268 w 151"/>
                <a:gd name="T121" fmla="*/ 2147482374 h 86"/>
                <a:gd name="T122" fmla="*/ 2147482268 w 151"/>
                <a:gd name="T123" fmla="*/ 2147482374 h 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1"/>
                <a:gd name="T187" fmla="*/ 0 h 86"/>
                <a:gd name="T188" fmla="*/ 151 w 151"/>
                <a:gd name="T189" fmla="*/ 86 h 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1" h="86">
                  <a:moveTo>
                    <a:pt x="42" y="78"/>
                  </a:moveTo>
                  <a:lnTo>
                    <a:pt x="36" y="74"/>
                  </a:lnTo>
                  <a:lnTo>
                    <a:pt x="28" y="70"/>
                  </a:lnTo>
                  <a:lnTo>
                    <a:pt x="22" y="66"/>
                  </a:lnTo>
                  <a:lnTo>
                    <a:pt x="20" y="62"/>
                  </a:lnTo>
                  <a:lnTo>
                    <a:pt x="18" y="58"/>
                  </a:lnTo>
                  <a:lnTo>
                    <a:pt x="14" y="56"/>
                  </a:lnTo>
                  <a:lnTo>
                    <a:pt x="12" y="56"/>
                  </a:lnTo>
                  <a:lnTo>
                    <a:pt x="12" y="52"/>
                  </a:lnTo>
                  <a:lnTo>
                    <a:pt x="8" y="50"/>
                  </a:lnTo>
                  <a:lnTo>
                    <a:pt x="6" y="44"/>
                  </a:lnTo>
                  <a:lnTo>
                    <a:pt x="0" y="42"/>
                  </a:lnTo>
                  <a:lnTo>
                    <a:pt x="2" y="40"/>
                  </a:lnTo>
                  <a:lnTo>
                    <a:pt x="8" y="40"/>
                  </a:lnTo>
                  <a:lnTo>
                    <a:pt x="14" y="38"/>
                  </a:lnTo>
                  <a:lnTo>
                    <a:pt x="18" y="34"/>
                  </a:lnTo>
                  <a:lnTo>
                    <a:pt x="20" y="32"/>
                  </a:lnTo>
                  <a:lnTo>
                    <a:pt x="22" y="26"/>
                  </a:lnTo>
                  <a:lnTo>
                    <a:pt x="24" y="18"/>
                  </a:lnTo>
                  <a:lnTo>
                    <a:pt x="28" y="14"/>
                  </a:lnTo>
                  <a:lnTo>
                    <a:pt x="32" y="10"/>
                  </a:lnTo>
                  <a:lnTo>
                    <a:pt x="36" y="8"/>
                  </a:lnTo>
                  <a:lnTo>
                    <a:pt x="38" y="2"/>
                  </a:lnTo>
                  <a:lnTo>
                    <a:pt x="57" y="8"/>
                  </a:lnTo>
                  <a:lnTo>
                    <a:pt x="73" y="10"/>
                  </a:lnTo>
                  <a:lnTo>
                    <a:pt x="79" y="8"/>
                  </a:lnTo>
                  <a:lnTo>
                    <a:pt x="85" y="6"/>
                  </a:lnTo>
                  <a:lnTo>
                    <a:pt x="91" y="2"/>
                  </a:lnTo>
                  <a:lnTo>
                    <a:pt x="97" y="0"/>
                  </a:lnTo>
                  <a:lnTo>
                    <a:pt x="105" y="2"/>
                  </a:lnTo>
                  <a:lnTo>
                    <a:pt x="111" y="8"/>
                  </a:lnTo>
                  <a:lnTo>
                    <a:pt x="115" y="14"/>
                  </a:lnTo>
                  <a:lnTo>
                    <a:pt x="119" y="22"/>
                  </a:lnTo>
                  <a:lnTo>
                    <a:pt x="123" y="40"/>
                  </a:lnTo>
                  <a:lnTo>
                    <a:pt x="125" y="48"/>
                  </a:lnTo>
                  <a:lnTo>
                    <a:pt x="127" y="54"/>
                  </a:lnTo>
                  <a:lnTo>
                    <a:pt x="135" y="50"/>
                  </a:lnTo>
                  <a:lnTo>
                    <a:pt x="145" y="48"/>
                  </a:lnTo>
                  <a:lnTo>
                    <a:pt x="149" y="50"/>
                  </a:lnTo>
                  <a:lnTo>
                    <a:pt x="151" y="54"/>
                  </a:lnTo>
                  <a:lnTo>
                    <a:pt x="151" y="58"/>
                  </a:lnTo>
                  <a:lnTo>
                    <a:pt x="149" y="60"/>
                  </a:lnTo>
                  <a:lnTo>
                    <a:pt x="147" y="60"/>
                  </a:lnTo>
                  <a:lnTo>
                    <a:pt x="141" y="60"/>
                  </a:lnTo>
                  <a:lnTo>
                    <a:pt x="137" y="74"/>
                  </a:lnTo>
                  <a:lnTo>
                    <a:pt x="133" y="86"/>
                  </a:lnTo>
                  <a:lnTo>
                    <a:pt x="123" y="80"/>
                  </a:lnTo>
                  <a:lnTo>
                    <a:pt x="117" y="78"/>
                  </a:lnTo>
                  <a:lnTo>
                    <a:pt x="113" y="78"/>
                  </a:lnTo>
                  <a:lnTo>
                    <a:pt x="105" y="80"/>
                  </a:lnTo>
                  <a:lnTo>
                    <a:pt x="101" y="82"/>
                  </a:lnTo>
                  <a:lnTo>
                    <a:pt x="97" y="86"/>
                  </a:lnTo>
                  <a:lnTo>
                    <a:pt x="91" y="86"/>
                  </a:lnTo>
                  <a:lnTo>
                    <a:pt x="67" y="86"/>
                  </a:lnTo>
                  <a:lnTo>
                    <a:pt x="63" y="84"/>
                  </a:lnTo>
                  <a:lnTo>
                    <a:pt x="57" y="84"/>
                  </a:lnTo>
                  <a:lnTo>
                    <a:pt x="53" y="84"/>
                  </a:lnTo>
                  <a:lnTo>
                    <a:pt x="47" y="82"/>
                  </a:lnTo>
                  <a:lnTo>
                    <a:pt x="44" y="80"/>
                  </a:lnTo>
                  <a:lnTo>
                    <a:pt x="42" y="78"/>
                  </a:lnTo>
                  <a:lnTo>
                    <a:pt x="40" y="78"/>
                  </a:lnTo>
                  <a:lnTo>
                    <a:pt x="42" y="78"/>
                  </a:lnTo>
                  <a:close/>
                </a:path>
              </a:pathLst>
            </a:custGeom>
            <a:solidFill>
              <a:srgbClr val="C0C0C0"/>
            </a:solidFill>
            <a:ln w="12700">
              <a:solidFill>
                <a:schemeClr val="bg1"/>
              </a:solidFill>
              <a:round/>
              <a:headEnd/>
              <a:tailEnd/>
            </a:ln>
          </p:spPr>
          <p:txBody>
            <a:bodyPr/>
            <a:lstStyle/>
            <a:p>
              <a:endParaRPr lang="en-GB"/>
            </a:p>
          </p:txBody>
        </p:sp>
        <p:sp>
          <p:nvSpPr>
            <p:cNvPr id="55722" name="Freeform 140"/>
            <p:cNvSpPr>
              <a:spLocks/>
            </p:cNvSpPr>
            <p:nvPr/>
          </p:nvSpPr>
          <p:spPr bwMode="auto">
            <a:xfrm>
              <a:off x="2319" y="1939"/>
              <a:ext cx="276" cy="290"/>
            </a:xfrm>
            <a:custGeom>
              <a:avLst/>
              <a:gdLst>
                <a:gd name="T0" fmla="*/ 2147482186 w 276"/>
                <a:gd name="T1" fmla="*/ 2147482232 h 290"/>
                <a:gd name="T2" fmla="*/ 2147482186 w 276"/>
                <a:gd name="T3" fmla="*/ 2147482232 h 290"/>
                <a:gd name="T4" fmla="*/ 2147482186 w 276"/>
                <a:gd name="T5" fmla="*/ 2147482232 h 290"/>
                <a:gd name="T6" fmla="*/ 2147482186 w 276"/>
                <a:gd name="T7" fmla="*/ 2147482232 h 290"/>
                <a:gd name="T8" fmla="*/ 2147482186 w 276"/>
                <a:gd name="T9" fmla="*/ 2147482232 h 290"/>
                <a:gd name="T10" fmla="*/ 2147482186 w 276"/>
                <a:gd name="T11" fmla="*/ 2147482232 h 290"/>
                <a:gd name="T12" fmla="*/ 2147482186 w 276"/>
                <a:gd name="T13" fmla="*/ 2147482232 h 290"/>
                <a:gd name="T14" fmla="*/ 2147482186 w 276"/>
                <a:gd name="T15" fmla="*/ 2147482232 h 290"/>
                <a:gd name="T16" fmla="*/ 2147482186 w 276"/>
                <a:gd name="T17" fmla="*/ 2147482232 h 290"/>
                <a:gd name="T18" fmla="*/ 2147482186 w 276"/>
                <a:gd name="T19" fmla="*/ 2147482232 h 290"/>
                <a:gd name="T20" fmla="*/ 2147482186 w 276"/>
                <a:gd name="T21" fmla="*/ 0 h 290"/>
                <a:gd name="T22" fmla="*/ 2147482186 w 276"/>
                <a:gd name="T23" fmla="*/ 2147482232 h 290"/>
                <a:gd name="T24" fmla="*/ 2147482186 w 276"/>
                <a:gd name="T25" fmla="*/ 2147482232 h 290"/>
                <a:gd name="T26" fmla="*/ 2147482186 w 276"/>
                <a:gd name="T27" fmla="*/ 2147482232 h 290"/>
                <a:gd name="T28" fmla="*/ 2147482186 w 276"/>
                <a:gd name="T29" fmla="*/ 2147482232 h 290"/>
                <a:gd name="T30" fmla="*/ 2147482186 w 276"/>
                <a:gd name="T31" fmla="*/ 2147482232 h 290"/>
                <a:gd name="T32" fmla="*/ 2147482186 w 276"/>
                <a:gd name="T33" fmla="*/ 2147482232 h 290"/>
                <a:gd name="T34" fmla="*/ 2147482186 w 276"/>
                <a:gd name="T35" fmla="*/ 2147482232 h 290"/>
                <a:gd name="T36" fmla="*/ 2147482186 w 276"/>
                <a:gd name="T37" fmla="*/ 2147482232 h 290"/>
                <a:gd name="T38" fmla="*/ 2147482186 w 276"/>
                <a:gd name="T39" fmla="*/ 2147482232 h 290"/>
                <a:gd name="T40" fmla="*/ 2147482186 w 276"/>
                <a:gd name="T41" fmla="*/ 2147482232 h 290"/>
                <a:gd name="T42" fmla="*/ 2147482186 w 276"/>
                <a:gd name="T43" fmla="*/ 2147482232 h 290"/>
                <a:gd name="T44" fmla="*/ 2147482186 w 276"/>
                <a:gd name="T45" fmla="*/ 2147482232 h 290"/>
                <a:gd name="T46" fmla="*/ 2147482186 w 276"/>
                <a:gd name="T47" fmla="*/ 2147482232 h 290"/>
                <a:gd name="T48" fmla="*/ 2147482186 w 276"/>
                <a:gd name="T49" fmla="*/ 2147482232 h 290"/>
                <a:gd name="T50" fmla="*/ 2147482186 w 276"/>
                <a:gd name="T51" fmla="*/ 2147482232 h 290"/>
                <a:gd name="T52" fmla="*/ 2147482186 w 276"/>
                <a:gd name="T53" fmla="*/ 2147482232 h 290"/>
                <a:gd name="T54" fmla="*/ 2147482186 w 276"/>
                <a:gd name="T55" fmla="*/ 2147482232 h 290"/>
                <a:gd name="T56" fmla="*/ 2147482186 w 276"/>
                <a:gd name="T57" fmla="*/ 2147482232 h 290"/>
                <a:gd name="T58" fmla="*/ 2147482186 w 276"/>
                <a:gd name="T59" fmla="*/ 2147482232 h 290"/>
                <a:gd name="T60" fmla="*/ 2147482186 w 276"/>
                <a:gd name="T61" fmla="*/ 2147482232 h 290"/>
                <a:gd name="T62" fmla="*/ 2147482186 w 276"/>
                <a:gd name="T63" fmla="*/ 2147482232 h 290"/>
                <a:gd name="T64" fmla="*/ 2147482186 w 276"/>
                <a:gd name="T65" fmla="*/ 2147482232 h 290"/>
                <a:gd name="T66" fmla="*/ 2147482186 w 276"/>
                <a:gd name="T67" fmla="*/ 2147482232 h 290"/>
                <a:gd name="T68" fmla="*/ 2147482186 w 276"/>
                <a:gd name="T69" fmla="*/ 2147482232 h 290"/>
                <a:gd name="T70" fmla="*/ 2147482186 w 276"/>
                <a:gd name="T71" fmla="*/ 2147482232 h 290"/>
                <a:gd name="T72" fmla="*/ 2147482186 w 276"/>
                <a:gd name="T73" fmla="*/ 2147482232 h 290"/>
                <a:gd name="T74" fmla="*/ 2147482186 w 276"/>
                <a:gd name="T75" fmla="*/ 2147482232 h 290"/>
                <a:gd name="T76" fmla="*/ 0 w 276"/>
                <a:gd name="T77" fmla="*/ 2147482232 h 290"/>
                <a:gd name="T78" fmla="*/ 2147482186 w 276"/>
                <a:gd name="T79" fmla="*/ 2147482232 h 2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6"/>
                <a:gd name="T121" fmla="*/ 0 h 290"/>
                <a:gd name="T122" fmla="*/ 276 w 276"/>
                <a:gd name="T123" fmla="*/ 290 h 2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6" h="290">
                  <a:moveTo>
                    <a:pt x="2" y="202"/>
                  </a:moveTo>
                  <a:lnTo>
                    <a:pt x="8" y="190"/>
                  </a:lnTo>
                  <a:lnTo>
                    <a:pt x="12" y="184"/>
                  </a:lnTo>
                  <a:lnTo>
                    <a:pt x="16" y="184"/>
                  </a:lnTo>
                  <a:lnTo>
                    <a:pt x="22" y="182"/>
                  </a:lnTo>
                  <a:lnTo>
                    <a:pt x="20" y="188"/>
                  </a:lnTo>
                  <a:lnTo>
                    <a:pt x="22" y="192"/>
                  </a:lnTo>
                  <a:lnTo>
                    <a:pt x="26" y="186"/>
                  </a:lnTo>
                  <a:lnTo>
                    <a:pt x="28" y="186"/>
                  </a:lnTo>
                  <a:lnTo>
                    <a:pt x="30" y="184"/>
                  </a:lnTo>
                  <a:lnTo>
                    <a:pt x="32" y="186"/>
                  </a:lnTo>
                  <a:lnTo>
                    <a:pt x="34" y="188"/>
                  </a:lnTo>
                  <a:lnTo>
                    <a:pt x="36" y="190"/>
                  </a:lnTo>
                  <a:lnTo>
                    <a:pt x="38" y="190"/>
                  </a:lnTo>
                  <a:lnTo>
                    <a:pt x="42" y="188"/>
                  </a:lnTo>
                  <a:lnTo>
                    <a:pt x="46" y="186"/>
                  </a:lnTo>
                  <a:lnTo>
                    <a:pt x="112" y="186"/>
                  </a:lnTo>
                  <a:lnTo>
                    <a:pt x="114" y="178"/>
                  </a:lnTo>
                  <a:lnTo>
                    <a:pt x="116" y="170"/>
                  </a:lnTo>
                  <a:lnTo>
                    <a:pt x="112" y="170"/>
                  </a:lnTo>
                  <a:lnTo>
                    <a:pt x="110" y="166"/>
                  </a:lnTo>
                  <a:lnTo>
                    <a:pt x="96" y="0"/>
                  </a:lnTo>
                  <a:lnTo>
                    <a:pt x="126" y="0"/>
                  </a:lnTo>
                  <a:lnTo>
                    <a:pt x="224" y="72"/>
                  </a:lnTo>
                  <a:lnTo>
                    <a:pt x="224" y="76"/>
                  </a:lnTo>
                  <a:lnTo>
                    <a:pt x="228" y="82"/>
                  </a:lnTo>
                  <a:lnTo>
                    <a:pt x="236" y="90"/>
                  </a:lnTo>
                  <a:lnTo>
                    <a:pt x="248" y="94"/>
                  </a:lnTo>
                  <a:lnTo>
                    <a:pt x="260" y="98"/>
                  </a:lnTo>
                  <a:lnTo>
                    <a:pt x="260" y="114"/>
                  </a:lnTo>
                  <a:lnTo>
                    <a:pt x="276" y="112"/>
                  </a:lnTo>
                  <a:lnTo>
                    <a:pt x="276" y="164"/>
                  </a:lnTo>
                  <a:lnTo>
                    <a:pt x="270" y="174"/>
                  </a:lnTo>
                  <a:lnTo>
                    <a:pt x="266" y="182"/>
                  </a:lnTo>
                  <a:lnTo>
                    <a:pt x="258" y="186"/>
                  </a:lnTo>
                  <a:lnTo>
                    <a:pt x="248" y="188"/>
                  </a:lnTo>
                  <a:lnTo>
                    <a:pt x="234" y="188"/>
                  </a:lnTo>
                  <a:lnTo>
                    <a:pt x="222" y="190"/>
                  </a:lnTo>
                  <a:lnTo>
                    <a:pt x="200" y="196"/>
                  </a:lnTo>
                  <a:lnTo>
                    <a:pt x="162" y="210"/>
                  </a:lnTo>
                  <a:lnTo>
                    <a:pt x="158" y="212"/>
                  </a:lnTo>
                  <a:lnTo>
                    <a:pt x="156" y="214"/>
                  </a:lnTo>
                  <a:lnTo>
                    <a:pt x="152" y="220"/>
                  </a:lnTo>
                  <a:lnTo>
                    <a:pt x="148" y="226"/>
                  </a:lnTo>
                  <a:lnTo>
                    <a:pt x="146" y="228"/>
                  </a:lnTo>
                  <a:lnTo>
                    <a:pt x="142" y="228"/>
                  </a:lnTo>
                  <a:lnTo>
                    <a:pt x="134" y="226"/>
                  </a:lnTo>
                  <a:lnTo>
                    <a:pt x="134" y="238"/>
                  </a:lnTo>
                  <a:lnTo>
                    <a:pt x="134" y="244"/>
                  </a:lnTo>
                  <a:lnTo>
                    <a:pt x="132" y="248"/>
                  </a:lnTo>
                  <a:lnTo>
                    <a:pt x="124" y="252"/>
                  </a:lnTo>
                  <a:lnTo>
                    <a:pt x="118" y="258"/>
                  </a:lnTo>
                  <a:lnTo>
                    <a:pt x="116" y="262"/>
                  </a:lnTo>
                  <a:lnTo>
                    <a:pt x="116" y="266"/>
                  </a:lnTo>
                  <a:lnTo>
                    <a:pt x="114" y="274"/>
                  </a:lnTo>
                  <a:lnTo>
                    <a:pt x="112" y="282"/>
                  </a:lnTo>
                  <a:lnTo>
                    <a:pt x="108" y="286"/>
                  </a:lnTo>
                  <a:lnTo>
                    <a:pt x="102" y="290"/>
                  </a:lnTo>
                  <a:lnTo>
                    <a:pt x="98" y="282"/>
                  </a:lnTo>
                  <a:lnTo>
                    <a:pt x="88" y="286"/>
                  </a:lnTo>
                  <a:lnTo>
                    <a:pt x="82" y="288"/>
                  </a:lnTo>
                  <a:lnTo>
                    <a:pt x="76" y="290"/>
                  </a:lnTo>
                  <a:lnTo>
                    <a:pt x="70" y="288"/>
                  </a:lnTo>
                  <a:lnTo>
                    <a:pt x="66" y="284"/>
                  </a:lnTo>
                  <a:lnTo>
                    <a:pt x="62" y="270"/>
                  </a:lnTo>
                  <a:lnTo>
                    <a:pt x="58" y="256"/>
                  </a:lnTo>
                  <a:lnTo>
                    <a:pt x="54" y="250"/>
                  </a:lnTo>
                  <a:lnTo>
                    <a:pt x="48" y="248"/>
                  </a:lnTo>
                  <a:lnTo>
                    <a:pt x="46" y="250"/>
                  </a:lnTo>
                  <a:lnTo>
                    <a:pt x="44" y="252"/>
                  </a:lnTo>
                  <a:lnTo>
                    <a:pt x="36" y="252"/>
                  </a:lnTo>
                  <a:lnTo>
                    <a:pt x="22" y="250"/>
                  </a:lnTo>
                  <a:lnTo>
                    <a:pt x="12" y="248"/>
                  </a:lnTo>
                  <a:lnTo>
                    <a:pt x="12" y="240"/>
                  </a:lnTo>
                  <a:lnTo>
                    <a:pt x="12" y="234"/>
                  </a:lnTo>
                  <a:lnTo>
                    <a:pt x="8" y="224"/>
                  </a:lnTo>
                  <a:lnTo>
                    <a:pt x="4" y="214"/>
                  </a:lnTo>
                  <a:lnTo>
                    <a:pt x="0" y="200"/>
                  </a:lnTo>
                  <a:lnTo>
                    <a:pt x="2" y="200"/>
                  </a:lnTo>
                  <a:lnTo>
                    <a:pt x="2" y="202"/>
                  </a:lnTo>
                  <a:close/>
                </a:path>
              </a:pathLst>
            </a:custGeom>
            <a:solidFill>
              <a:srgbClr val="C0C0C0"/>
            </a:solidFill>
            <a:ln w="12700">
              <a:solidFill>
                <a:schemeClr val="bg1"/>
              </a:solidFill>
              <a:round/>
              <a:headEnd/>
              <a:tailEnd/>
            </a:ln>
          </p:spPr>
          <p:txBody>
            <a:bodyPr/>
            <a:lstStyle/>
            <a:p>
              <a:endParaRPr lang="en-GB"/>
            </a:p>
          </p:txBody>
        </p:sp>
        <p:sp>
          <p:nvSpPr>
            <p:cNvPr id="55723" name="Freeform 141"/>
            <p:cNvSpPr>
              <a:spLocks/>
            </p:cNvSpPr>
            <p:nvPr/>
          </p:nvSpPr>
          <p:spPr bwMode="auto">
            <a:xfrm>
              <a:off x="2527" y="1967"/>
              <a:ext cx="266" cy="232"/>
            </a:xfrm>
            <a:custGeom>
              <a:avLst/>
              <a:gdLst>
                <a:gd name="T0" fmla="*/ 2147482150 w 266"/>
                <a:gd name="T1" fmla="*/ 2147482571 h 232"/>
                <a:gd name="T2" fmla="*/ 2147482150 w 266"/>
                <a:gd name="T3" fmla="*/ 2147482571 h 232"/>
                <a:gd name="T4" fmla="*/ 2147482150 w 266"/>
                <a:gd name="T5" fmla="*/ 0 h 232"/>
                <a:gd name="T6" fmla="*/ 2147482150 w 266"/>
                <a:gd name="T7" fmla="*/ 0 h 232"/>
                <a:gd name="T8" fmla="*/ 2147482150 w 266"/>
                <a:gd name="T9" fmla="*/ 2147482571 h 232"/>
                <a:gd name="T10" fmla="*/ 2147482150 w 266"/>
                <a:gd name="T11" fmla="*/ 2147482571 h 232"/>
                <a:gd name="T12" fmla="*/ 2147482150 w 266"/>
                <a:gd name="T13" fmla="*/ 2147482571 h 232"/>
                <a:gd name="T14" fmla="*/ 2147482150 w 266"/>
                <a:gd name="T15" fmla="*/ 2147482571 h 232"/>
                <a:gd name="T16" fmla="*/ 2147482150 w 266"/>
                <a:gd name="T17" fmla="*/ 2147482571 h 232"/>
                <a:gd name="T18" fmla="*/ 0 w 266"/>
                <a:gd name="T19" fmla="*/ 2147482571 h 232"/>
                <a:gd name="T20" fmla="*/ 2147482150 w 266"/>
                <a:gd name="T21" fmla="*/ 2147482571 h 232"/>
                <a:gd name="T22" fmla="*/ 2147482150 w 266"/>
                <a:gd name="T23" fmla="*/ 2147482571 h 232"/>
                <a:gd name="T24" fmla="*/ 2147482150 w 266"/>
                <a:gd name="T25" fmla="*/ 2147482571 h 232"/>
                <a:gd name="T26" fmla="*/ 2147482150 w 266"/>
                <a:gd name="T27" fmla="*/ 2147482571 h 232"/>
                <a:gd name="T28" fmla="*/ 2147482150 w 266"/>
                <a:gd name="T29" fmla="*/ 2147482571 h 232"/>
                <a:gd name="T30" fmla="*/ 2147482150 w 266"/>
                <a:gd name="T31" fmla="*/ 2147482571 h 232"/>
                <a:gd name="T32" fmla="*/ 2147482150 w 266"/>
                <a:gd name="T33" fmla="*/ 2147482571 h 232"/>
                <a:gd name="T34" fmla="*/ 2147482150 w 266"/>
                <a:gd name="T35" fmla="*/ 2147482571 h 232"/>
                <a:gd name="T36" fmla="*/ 2147482150 w 266"/>
                <a:gd name="T37" fmla="*/ 2147482571 h 232"/>
                <a:gd name="T38" fmla="*/ 2147482150 w 266"/>
                <a:gd name="T39" fmla="*/ 2147482571 h 232"/>
                <a:gd name="T40" fmla="*/ 2147482150 w 266"/>
                <a:gd name="T41" fmla="*/ 2147482571 h 232"/>
                <a:gd name="T42" fmla="*/ 2147482150 w 266"/>
                <a:gd name="T43" fmla="*/ 2147482571 h 232"/>
                <a:gd name="T44" fmla="*/ 2147482150 w 266"/>
                <a:gd name="T45" fmla="*/ 2147482571 h 232"/>
                <a:gd name="T46" fmla="*/ 2147482150 w 266"/>
                <a:gd name="T47" fmla="*/ 2147482571 h 232"/>
                <a:gd name="T48" fmla="*/ 2147482150 w 266"/>
                <a:gd name="T49" fmla="*/ 2147482571 h 232"/>
                <a:gd name="T50" fmla="*/ 2147482150 w 266"/>
                <a:gd name="T51" fmla="*/ 2147482571 h 232"/>
                <a:gd name="T52" fmla="*/ 2147482150 w 266"/>
                <a:gd name="T53" fmla="*/ 2147482571 h 232"/>
                <a:gd name="T54" fmla="*/ 2147482150 w 266"/>
                <a:gd name="T55" fmla="*/ 2147482571 h 232"/>
                <a:gd name="T56" fmla="*/ 2147482150 w 266"/>
                <a:gd name="T57" fmla="*/ 2147482571 h 232"/>
                <a:gd name="T58" fmla="*/ 2147482150 w 266"/>
                <a:gd name="T59" fmla="*/ 2147482571 h 232"/>
                <a:gd name="T60" fmla="*/ 2147482150 w 266"/>
                <a:gd name="T61" fmla="*/ 2147482571 h 232"/>
                <a:gd name="T62" fmla="*/ 2147482150 w 266"/>
                <a:gd name="T63" fmla="*/ 2147482571 h 232"/>
                <a:gd name="T64" fmla="*/ 2147482150 w 266"/>
                <a:gd name="T65" fmla="*/ 2147482571 h 232"/>
                <a:gd name="T66" fmla="*/ 2147482150 w 266"/>
                <a:gd name="T67" fmla="*/ 2147482571 h 232"/>
                <a:gd name="T68" fmla="*/ 2147482150 w 266"/>
                <a:gd name="T69" fmla="*/ 2147482571 h 232"/>
                <a:gd name="T70" fmla="*/ 2147482150 w 266"/>
                <a:gd name="T71" fmla="*/ 2147482571 h 232"/>
                <a:gd name="T72" fmla="*/ 2147482150 w 266"/>
                <a:gd name="T73" fmla="*/ 2147482571 h 232"/>
                <a:gd name="T74" fmla="*/ 2147482150 w 266"/>
                <a:gd name="T75" fmla="*/ 2147482571 h 232"/>
                <a:gd name="T76" fmla="*/ 2147482150 w 266"/>
                <a:gd name="T77" fmla="*/ 2147482571 h 232"/>
                <a:gd name="T78" fmla="*/ 2147482150 w 266"/>
                <a:gd name="T79" fmla="*/ 2147482571 h 232"/>
                <a:gd name="T80" fmla="*/ 2147482150 w 266"/>
                <a:gd name="T81" fmla="*/ 2147482571 h 2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6"/>
                <a:gd name="T124" fmla="*/ 0 h 232"/>
                <a:gd name="T125" fmla="*/ 266 w 266"/>
                <a:gd name="T126" fmla="*/ 232 h 23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6" h="232">
                  <a:moveTo>
                    <a:pt x="250" y="6"/>
                  </a:moveTo>
                  <a:lnTo>
                    <a:pt x="234" y="14"/>
                  </a:lnTo>
                  <a:lnTo>
                    <a:pt x="230" y="8"/>
                  </a:lnTo>
                  <a:lnTo>
                    <a:pt x="226" y="4"/>
                  </a:lnTo>
                  <a:lnTo>
                    <a:pt x="220" y="2"/>
                  </a:lnTo>
                  <a:lnTo>
                    <a:pt x="214" y="0"/>
                  </a:lnTo>
                  <a:lnTo>
                    <a:pt x="204" y="0"/>
                  </a:lnTo>
                  <a:lnTo>
                    <a:pt x="200" y="0"/>
                  </a:lnTo>
                  <a:lnTo>
                    <a:pt x="198" y="0"/>
                  </a:lnTo>
                  <a:lnTo>
                    <a:pt x="122" y="50"/>
                  </a:lnTo>
                  <a:lnTo>
                    <a:pt x="94" y="80"/>
                  </a:lnTo>
                  <a:lnTo>
                    <a:pt x="68" y="84"/>
                  </a:lnTo>
                  <a:lnTo>
                    <a:pt x="68" y="136"/>
                  </a:lnTo>
                  <a:lnTo>
                    <a:pt x="62" y="146"/>
                  </a:lnTo>
                  <a:lnTo>
                    <a:pt x="58" y="154"/>
                  </a:lnTo>
                  <a:lnTo>
                    <a:pt x="50" y="158"/>
                  </a:lnTo>
                  <a:lnTo>
                    <a:pt x="40" y="160"/>
                  </a:lnTo>
                  <a:lnTo>
                    <a:pt x="18" y="162"/>
                  </a:lnTo>
                  <a:lnTo>
                    <a:pt x="0" y="166"/>
                  </a:lnTo>
                  <a:lnTo>
                    <a:pt x="0" y="178"/>
                  </a:lnTo>
                  <a:lnTo>
                    <a:pt x="4" y="184"/>
                  </a:lnTo>
                  <a:lnTo>
                    <a:pt x="10" y="186"/>
                  </a:lnTo>
                  <a:lnTo>
                    <a:pt x="14" y="190"/>
                  </a:lnTo>
                  <a:lnTo>
                    <a:pt x="16" y="194"/>
                  </a:lnTo>
                  <a:lnTo>
                    <a:pt x="16" y="200"/>
                  </a:lnTo>
                  <a:lnTo>
                    <a:pt x="16" y="204"/>
                  </a:lnTo>
                  <a:lnTo>
                    <a:pt x="16" y="208"/>
                  </a:lnTo>
                  <a:lnTo>
                    <a:pt x="20" y="212"/>
                  </a:lnTo>
                  <a:lnTo>
                    <a:pt x="26" y="212"/>
                  </a:lnTo>
                  <a:lnTo>
                    <a:pt x="32" y="214"/>
                  </a:lnTo>
                  <a:lnTo>
                    <a:pt x="36" y="218"/>
                  </a:lnTo>
                  <a:lnTo>
                    <a:pt x="36" y="220"/>
                  </a:lnTo>
                  <a:lnTo>
                    <a:pt x="46" y="220"/>
                  </a:lnTo>
                  <a:lnTo>
                    <a:pt x="50" y="226"/>
                  </a:lnTo>
                  <a:lnTo>
                    <a:pt x="56" y="232"/>
                  </a:lnTo>
                  <a:lnTo>
                    <a:pt x="60" y="216"/>
                  </a:lnTo>
                  <a:lnTo>
                    <a:pt x="66" y="202"/>
                  </a:lnTo>
                  <a:lnTo>
                    <a:pt x="70" y="196"/>
                  </a:lnTo>
                  <a:lnTo>
                    <a:pt x="76" y="192"/>
                  </a:lnTo>
                  <a:lnTo>
                    <a:pt x="82" y="188"/>
                  </a:lnTo>
                  <a:lnTo>
                    <a:pt x="92" y="188"/>
                  </a:lnTo>
                  <a:lnTo>
                    <a:pt x="96" y="188"/>
                  </a:lnTo>
                  <a:lnTo>
                    <a:pt x="100" y="190"/>
                  </a:lnTo>
                  <a:lnTo>
                    <a:pt x="106" y="196"/>
                  </a:lnTo>
                  <a:lnTo>
                    <a:pt x="112" y="202"/>
                  </a:lnTo>
                  <a:lnTo>
                    <a:pt x="114" y="204"/>
                  </a:lnTo>
                  <a:lnTo>
                    <a:pt x="118" y="206"/>
                  </a:lnTo>
                  <a:lnTo>
                    <a:pt x="122" y="204"/>
                  </a:lnTo>
                  <a:lnTo>
                    <a:pt x="124" y="202"/>
                  </a:lnTo>
                  <a:lnTo>
                    <a:pt x="126" y="200"/>
                  </a:lnTo>
                  <a:lnTo>
                    <a:pt x="130" y="198"/>
                  </a:lnTo>
                  <a:lnTo>
                    <a:pt x="138" y="200"/>
                  </a:lnTo>
                  <a:lnTo>
                    <a:pt x="142" y="204"/>
                  </a:lnTo>
                  <a:lnTo>
                    <a:pt x="146" y="206"/>
                  </a:lnTo>
                  <a:lnTo>
                    <a:pt x="154" y="208"/>
                  </a:lnTo>
                  <a:lnTo>
                    <a:pt x="162" y="206"/>
                  </a:lnTo>
                  <a:lnTo>
                    <a:pt x="168" y="202"/>
                  </a:lnTo>
                  <a:lnTo>
                    <a:pt x="174" y="198"/>
                  </a:lnTo>
                  <a:lnTo>
                    <a:pt x="184" y="196"/>
                  </a:lnTo>
                  <a:lnTo>
                    <a:pt x="190" y="196"/>
                  </a:lnTo>
                  <a:lnTo>
                    <a:pt x="194" y="198"/>
                  </a:lnTo>
                  <a:lnTo>
                    <a:pt x="198" y="200"/>
                  </a:lnTo>
                  <a:lnTo>
                    <a:pt x="206" y="202"/>
                  </a:lnTo>
                  <a:lnTo>
                    <a:pt x="212" y="200"/>
                  </a:lnTo>
                  <a:lnTo>
                    <a:pt x="218" y="196"/>
                  </a:lnTo>
                  <a:lnTo>
                    <a:pt x="228" y="188"/>
                  </a:lnTo>
                  <a:lnTo>
                    <a:pt x="230" y="178"/>
                  </a:lnTo>
                  <a:lnTo>
                    <a:pt x="232" y="168"/>
                  </a:lnTo>
                  <a:lnTo>
                    <a:pt x="236" y="160"/>
                  </a:lnTo>
                  <a:lnTo>
                    <a:pt x="242" y="154"/>
                  </a:lnTo>
                  <a:lnTo>
                    <a:pt x="252" y="140"/>
                  </a:lnTo>
                  <a:lnTo>
                    <a:pt x="256" y="134"/>
                  </a:lnTo>
                  <a:lnTo>
                    <a:pt x="260" y="126"/>
                  </a:lnTo>
                  <a:lnTo>
                    <a:pt x="260" y="82"/>
                  </a:lnTo>
                  <a:lnTo>
                    <a:pt x="260" y="76"/>
                  </a:lnTo>
                  <a:lnTo>
                    <a:pt x="262" y="72"/>
                  </a:lnTo>
                  <a:lnTo>
                    <a:pt x="264" y="68"/>
                  </a:lnTo>
                  <a:lnTo>
                    <a:pt x="266" y="62"/>
                  </a:lnTo>
                  <a:lnTo>
                    <a:pt x="264" y="50"/>
                  </a:lnTo>
                  <a:lnTo>
                    <a:pt x="258" y="36"/>
                  </a:lnTo>
                  <a:lnTo>
                    <a:pt x="252" y="22"/>
                  </a:lnTo>
                  <a:lnTo>
                    <a:pt x="248" y="8"/>
                  </a:lnTo>
                  <a:lnTo>
                    <a:pt x="250" y="6"/>
                  </a:lnTo>
                  <a:close/>
                </a:path>
              </a:pathLst>
            </a:custGeom>
            <a:solidFill>
              <a:srgbClr val="C0C0C0"/>
            </a:solidFill>
            <a:ln w="12700">
              <a:solidFill>
                <a:schemeClr val="bg1"/>
              </a:solidFill>
              <a:round/>
              <a:headEnd/>
              <a:tailEnd/>
            </a:ln>
          </p:spPr>
          <p:txBody>
            <a:bodyPr/>
            <a:lstStyle/>
            <a:p>
              <a:endParaRPr lang="en-GB"/>
            </a:p>
          </p:txBody>
        </p:sp>
        <p:sp>
          <p:nvSpPr>
            <p:cNvPr id="55724" name="Freeform 142"/>
            <p:cNvSpPr>
              <a:spLocks/>
            </p:cNvSpPr>
            <p:nvPr/>
          </p:nvSpPr>
          <p:spPr bwMode="auto">
            <a:xfrm>
              <a:off x="3648" y="1577"/>
              <a:ext cx="136" cy="78"/>
            </a:xfrm>
            <a:custGeom>
              <a:avLst/>
              <a:gdLst>
                <a:gd name="T0" fmla="*/ 2147482172 w 136"/>
                <a:gd name="T1" fmla="*/ 2147482296 h 78"/>
                <a:gd name="T2" fmla="*/ 2147482172 w 136"/>
                <a:gd name="T3" fmla="*/ 2147482296 h 78"/>
                <a:gd name="T4" fmla="*/ 2147482172 w 136"/>
                <a:gd name="T5" fmla="*/ 2147482296 h 78"/>
                <a:gd name="T6" fmla="*/ 2147482172 w 136"/>
                <a:gd name="T7" fmla="*/ 2147482296 h 78"/>
                <a:gd name="T8" fmla="*/ 2147482172 w 136"/>
                <a:gd name="T9" fmla="*/ 2147482296 h 78"/>
                <a:gd name="T10" fmla="*/ 2147482172 w 136"/>
                <a:gd name="T11" fmla="*/ 2147482296 h 78"/>
                <a:gd name="T12" fmla="*/ 2147482172 w 136"/>
                <a:gd name="T13" fmla="*/ 2147482296 h 78"/>
                <a:gd name="T14" fmla="*/ 2147482172 w 136"/>
                <a:gd name="T15" fmla="*/ 2147482296 h 78"/>
                <a:gd name="T16" fmla="*/ 2147482172 w 136"/>
                <a:gd name="T17" fmla="*/ 2147482296 h 78"/>
                <a:gd name="T18" fmla="*/ 0 w 136"/>
                <a:gd name="T19" fmla="*/ 2147482296 h 78"/>
                <a:gd name="T20" fmla="*/ 2147482172 w 136"/>
                <a:gd name="T21" fmla="*/ 2147482296 h 78"/>
                <a:gd name="T22" fmla="*/ 2147482172 w 136"/>
                <a:gd name="T23" fmla="*/ 2147482296 h 78"/>
                <a:gd name="T24" fmla="*/ 2147482172 w 136"/>
                <a:gd name="T25" fmla="*/ 2147482296 h 78"/>
                <a:gd name="T26" fmla="*/ 2147482172 w 136"/>
                <a:gd name="T27" fmla="*/ 2147482296 h 78"/>
                <a:gd name="T28" fmla="*/ 2147482172 w 136"/>
                <a:gd name="T29" fmla="*/ 2147482296 h 78"/>
                <a:gd name="T30" fmla="*/ 2147482172 w 136"/>
                <a:gd name="T31" fmla="*/ 2147482296 h 78"/>
                <a:gd name="T32" fmla="*/ 2147482172 w 136"/>
                <a:gd name="T33" fmla="*/ 2147482296 h 78"/>
                <a:gd name="T34" fmla="*/ 2147482172 w 136"/>
                <a:gd name="T35" fmla="*/ 2147482296 h 78"/>
                <a:gd name="T36" fmla="*/ 2147482172 w 136"/>
                <a:gd name="T37" fmla="*/ 0 h 78"/>
                <a:gd name="T38" fmla="*/ 2147482172 w 136"/>
                <a:gd name="T39" fmla="*/ 2147482296 h 78"/>
                <a:gd name="T40" fmla="*/ 2147482172 w 136"/>
                <a:gd name="T41" fmla="*/ 2147482296 h 78"/>
                <a:gd name="T42" fmla="*/ 2147482172 w 136"/>
                <a:gd name="T43" fmla="*/ 2147482296 h 78"/>
                <a:gd name="T44" fmla="*/ 2147482172 w 136"/>
                <a:gd name="T45" fmla="*/ 2147482296 h 78"/>
                <a:gd name="T46" fmla="*/ 2147482172 w 136"/>
                <a:gd name="T47" fmla="*/ 2147482296 h 78"/>
                <a:gd name="T48" fmla="*/ 2147482172 w 136"/>
                <a:gd name="T49" fmla="*/ 2147482296 h 78"/>
                <a:gd name="T50" fmla="*/ 2147482172 w 136"/>
                <a:gd name="T51" fmla="*/ 2147482296 h 78"/>
                <a:gd name="T52" fmla="*/ 2147482172 w 136"/>
                <a:gd name="T53" fmla="*/ 2147482296 h 78"/>
                <a:gd name="T54" fmla="*/ 2147482172 w 136"/>
                <a:gd name="T55" fmla="*/ 2147482296 h 78"/>
                <a:gd name="T56" fmla="*/ 2147482172 w 136"/>
                <a:gd name="T57" fmla="*/ 2147482296 h 78"/>
                <a:gd name="T58" fmla="*/ 2147482172 w 136"/>
                <a:gd name="T59" fmla="*/ 2147482296 h 78"/>
                <a:gd name="T60" fmla="*/ 2147482172 w 136"/>
                <a:gd name="T61" fmla="*/ 2147482296 h 78"/>
                <a:gd name="T62" fmla="*/ 2147482172 w 136"/>
                <a:gd name="T63" fmla="*/ 2147482296 h 78"/>
                <a:gd name="T64" fmla="*/ 2147482172 w 136"/>
                <a:gd name="T65" fmla="*/ 2147482296 h 78"/>
                <a:gd name="T66" fmla="*/ 2147482172 w 136"/>
                <a:gd name="T67" fmla="*/ 2147482296 h 78"/>
                <a:gd name="T68" fmla="*/ 2147482172 w 136"/>
                <a:gd name="T69" fmla="*/ 2147482296 h 78"/>
                <a:gd name="T70" fmla="*/ 2147482172 w 136"/>
                <a:gd name="T71" fmla="*/ 2147482296 h 78"/>
                <a:gd name="T72" fmla="*/ 2147482172 w 136"/>
                <a:gd name="T73" fmla="*/ 2147482296 h 78"/>
                <a:gd name="T74" fmla="*/ 2147482172 w 136"/>
                <a:gd name="T75" fmla="*/ 2147482296 h 78"/>
                <a:gd name="T76" fmla="*/ 2147482172 w 136"/>
                <a:gd name="T77" fmla="*/ 2147482296 h 78"/>
                <a:gd name="T78" fmla="*/ 2147482172 w 136"/>
                <a:gd name="T79" fmla="*/ 2147482296 h 78"/>
                <a:gd name="T80" fmla="*/ 2147482172 w 136"/>
                <a:gd name="T81" fmla="*/ 2147482296 h 78"/>
                <a:gd name="T82" fmla="*/ 2147482172 w 136"/>
                <a:gd name="T83" fmla="*/ 2147482296 h 78"/>
                <a:gd name="T84" fmla="*/ 2147482172 w 136"/>
                <a:gd name="T85" fmla="*/ 2147482296 h 78"/>
                <a:gd name="T86" fmla="*/ 2147482172 w 136"/>
                <a:gd name="T87" fmla="*/ 2147482296 h 78"/>
                <a:gd name="T88" fmla="*/ 2147482172 w 136"/>
                <a:gd name="T89" fmla="*/ 2147482296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
                <a:gd name="T136" fmla="*/ 0 h 78"/>
                <a:gd name="T137" fmla="*/ 136 w 136"/>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 h="78">
                  <a:moveTo>
                    <a:pt x="14" y="66"/>
                  </a:moveTo>
                  <a:lnTo>
                    <a:pt x="22" y="64"/>
                  </a:lnTo>
                  <a:lnTo>
                    <a:pt x="32" y="60"/>
                  </a:lnTo>
                  <a:lnTo>
                    <a:pt x="40" y="56"/>
                  </a:lnTo>
                  <a:lnTo>
                    <a:pt x="46" y="48"/>
                  </a:lnTo>
                  <a:lnTo>
                    <a:pt x="36" y="44"/>
                  </a:lnTo>
                  <a:lnTo>
                    <a:pt x="22" y="36"/>
                  </a:lnTo>
                  <a:lnTo>
                    <a:pt x="18" y="40"/>
                  </a:lnTo>
                  <a:lnTo>
                    <a:pt x="8" y="38"/>
                  </a:lnTo>
                  <a:lnTo>
                    <a:pt x="0" y="36"/>
                  </a:lnTo>
                  <a:lnTo>
                    <a:pt x="4" y="30"/>
                  </a:lnTo>
                  <a:lnTo>
                    <a:pt x="8" y="22"/>
                  </a:lnTo>
                  <a:lnTo>
                    <a:pt x="8" y="10"/>
                  </a:lnTo>
                  <a:lnTo>
                    <a:pt x="20" y="8"/>
                  </a:lnTo>
                  <a:lnTo>
                    <a:pt x="26" y="10"/>
                  </a:lnTo>
                  <a:lnTo>
                    <a:pt x="32" y="14"/>
                  </a:lnTo>
                  <a:lnTo>
                    <a:pt x="42" y="14"/>
                  </a:lnTo>
                  <a:lnTo>
                    <a:pt x="42" y="6"/>
                  </a:lnTo>
                  <a:lnTo>
                    <a:pt x="52" y="0"/>
                  </a:lnTo>
                  <a:lnTo>
                    <a:pt x="62" y="2"/>
                  </a:lnTo>
                  <a:lnTo>
                    <a:pt x="68" y="8"/>
                  </a:lnTo>
                  <a:lnTo>
                    <a:pt x="78" y="10"/>
                  </a:lnTo>
                  <a:lnTo>
                    <a:pt x="94" y="8"/>
                  </a:lnTo>
                  <a:lnTo>
                    <a:pt x="108" y="8"/>
                  </a:lnTo>
                  <a:lnTo>
                    <a:pt x="122" y="8"/>
                  </a:lnTo>
                  <a:lnTo>
                    <a:pt x="136" y="14"/>
                  </a:lnTo>
                  <a:lnTo>
                    <a:pt x="132" y="20"/>
                  </a:lnTo>
                  <a:lnTo>
                    <a:pt x="126" y="26"/>
                  </a:lnTo>
                  <a:lnTo>
                    <a:pt x="120" y="32"/>
                  </a:lnTo>
                  <a:lnTo>
                    <a:pt x="114" y="40"/>
                  </a:lnTo>
                  <a:lnTo>
                    <a:pt x="106" y="46"/>
                  </a:lnTo>
                  <a:lnTo>
                    <a:pt x="96" y="54"/>
                  </a:lnTo>
                  <a:lnTo>
                    <a:pt x="84" y="54"/>
                  </a:lnTo>
                  <a:lnTo>
                    <a:pt x="74" y="56"/>
                  </a:lnTo>
                  <a:lnTo>
                    <a:pt x="66" y="58"/>
                  </a:lnTo>
                  <a:lnTo>
                    <a:pt x="60" y="62"/>
                  </a:lnTo>
                  <a:lnTo>
                    <a:pt x="56" y="70"/>
                  </a:lnTo>
                  <a:lnTo>
                    <a:pt x="56" y="76"/>
                  </a:lnTo>
                  <a:lnTo>
                    <a:pt x="48" y="76"/>
                  </a:lnTo>
                  <a:lnTo>
                    <a:pt x="42" y="78"/>
                  </a:lnTo>
                  <a:lnTo>
                    <a:pt x="34" y="78"/>
                  </a:lnTo>
                  <a:lnTo>
                    <a:pt x="26" y="76"/>
                  </a:lnTo>
                  <a:lnTo>
                    <a:pt x="20" y="76"/>
                  </a:lnTo>
                  <a:lnTo>
                    <a:pt x="12" y="76"/>
                  </a:lnTo>
                  <a:lnTo>
                    <a:pt x="14" y="66"/>
                  </a:lnTo>
                  <a:close/>
                </a:path>
              </a:pathLst>
            </a:custGeom>
            <a:solidFill>
              <a:srgbClr val="C0C0C0"/>
            </a:solidFill>
            <a:ln w="12700">
              <a:solidFill>
                <a:schemeClr val="bg1"/>
              </a:solidFill>
              <a:round/>
              <a:headEnd/>
              <a:tailEnd/>
            </a:ln>
          </p:spPr>
          <p:txBody>
            <a:bodyPr/>
            <a:lstStyle/>
            <a:p>
              <a:endParaRPr lang="en-GB"/>
            </a:p>
          </p:txBody>
        </p:sp>
        <p:sp>
          <p:nvSpPr>
            <p:cNvPr id="55725" name="Freeform 143"/>
            <p:cNvSpPr>
              <a:spLocks/>
            </p:cNvSpPr>
            <p:nvPr/>
          </p:nvSpPr>
          <p:spPr bwMode="auto">
            <a:xfrm>
              <a:off x="2643" y="931"/>
              <a:ext cx="152" cy="54"/>
            </a:xfrm>
            <a:custGeom>
              <a:avLst/>
              <a:gdLst>
                <a:gd name="T0" fmla="*/ 2147482274 w 152"/>
                <a:gd name="T1" fmla="*/ 2147482529 h 54"/>
                <a:gd name="T2" fmla="*/ 2147482274 w 152"/>
                <a:gd name="T3" fmla="*/ 2147482529 h 54"/>
                <a:gd name="T4" fmla="*/ 2147482274 w 152"/>
                <a:gd name="T5" fmla="*/ 2147482529 h 54"/>
                <a:gd name="T6" fmla="*/ 0 w 152"/>
                <a:gd name="T7" fmla="*/ 2147482529 h 54"/>
                <a:gd name="T8" fmla="*/ 0 w 152"/>
                <a:gd name="T9" fmla="*/ 2147482529 h 54"/>
                <a:gd name="T10" fmla="*/ 2147482274 w 152"/>
                <a:gd name="T11" fmla="*/ 2147482529 h 54"/>
                <a:gd name="T12" fmla="*/ 2147482274 w 152"/>
                <a:gd name="T13" fmla="*/ 2147482529 h 54"/>
                <a:gd name="T14" fmla="*/ 2147482274 w 152"/>
                <a:gd name="T15" fmla="*/ 2147482529 h 54"/>
                <a:gd name="T16" fmla="*/ 2147482274 w 152"/>
                <a:gd name="T17" fmla="*/ 2147482529 h 54"/>
                <a:gd name="T18" fmla="*/ 2147482274 w 152"/>
                <a:gd name="T19" fmla="*/ 2147482529 h 54"/>
                <a:gd name="T20" fmla="*/ 2147482274 w 152"/>
                <a:gd name="T21" fmla="*/ 2147482529 h 54"/>
                <a:gd name="T22" fmla="*/ 2147482274 w 152"/>
                <a:gd name="T23" fmla="*/ 2147482529 h 54"/>
                <a:gd name="T24" fmla="*/ 2147482274 w 152"/>
                <a:gd name="T25" fmla="*/ 0 h 54"/>
                <a:gd name="T26" fmla="*/ 2147482274 w 152"/>
                <a:gd name="T27" fmla="*/ 0 h 54"/>
                <a:gd name="T28" fmla="*/ 2147482274 w 152"/>
                <a:gd name="T29" fmla="*/ 2147482529 h 54"/>
                <a:gd name="T30" fmla="*/ 2147482274 w 152"/>
                <a:gd name="T31" fmla="*/ 2147482529 h 54"/>
                <a:gd name="T32" fmla="*/ 2147482274 w 152"/>
                <a:gd name="T33" fmla="*/ 2147482529 h 54"/>
                <a:gd name="T34" fmla="*/ 2147482274 w 152"/>
                <a:gd name="T35" fmla="*/ 2147482529 h 54"/>
                <a:gd name="T36" fmla="*/ 2147482274 w 152"/>
                <a:gd name="T37" fmla="*/ 2147482529 h 54"/>
                <a:gd name="T38" fmla="*/ 2147482274 w 152"/>
                <a:gd name="T39" fmla="*/ 2147482529 h 54"/>
                <a:gd name="T40" fmla="*/ 2147482274 w 152"/>
                <a:gd name="T41" fmla="*/ 2147482529 h 54"/>
                <a:gd name="T42" fmla="*/ 2147482274 w 152"/>
                <a:gd name="T43" fmla="*/ 2147482529 h 54"/>
                <a:gd name="T44" fmla="*/ 2147482274 w 152"/>
                <a:gd name="T45" fmla="*/ 2147482529 h 54"/>
                <a:gd name="T46" fmla="*/ 2147482274 w 152"/>
                <a:gd name="T47" fmla="*/ 2147482529 h 54"/>
                <a:gd name="T48" fmla="*/ 2147482274 w 152"/>
                <a:gd name="T49" fmla="*/ 2147482529 h 54"/>
                <a:gd name="T50" fmla="*/ 2147482274 w 152"/>
                <a:gd name="T51" fmla="*/ 2147482529 h 54"/>
                <a:gd name="T52" fmla="*/ 2147482274 w 152"/>
                <a:gd name="T53" fmla="*/ 2147482529 h 54"/>
                <a:gd name="T54" fmla="*/ 2147482274 w 152"/>
                <a:gd name="T55" fmla="*/ 2147482529 h 54"/>
                <a:gd name="T56" fmla="*/ 2147482274 w 152"/>
                <a:gd name="T57" fmla="*/ 2147482529 h 54"/>
                <a:gd name="T58" fmla="*/ 2147482274 w 152"/>
                <a:gd name="T59" fmla="*/ 2147482529 h 54"/>
                <a:gd name="T60" fmla="*/ 2147482274 w 152"/>
                <a:gd name="T61" fmla="*/ 2147482529 h 54"/>
                <a:gd name="T62" fmla="*/ 2147482274 w 152"/>
                <a:gd name="T63" fmla="*/ 2147482529 h 54"/>
                <a:gd name="T64" fmla="*/ 2147482274 w 152"/>
                <a:gd name="T65" fmla="*/ 2147482529 h 54"/>
                <a:gd name="T66" fmla="*/ 2147482274 w 152"/>
                <a:gd name="T67" fmla="*/ 2147482529 h 54"/>
                <a:gd name="T68" fmla="*/ 2147482274 w 152"/>
                <a:gd name="T69" fmla="*/ 2147482529 h 54"/>
                <a:gd name="T70" fmla="*/ 2147482274 w 152"/>
                <a:gd name="T71" fmla="*/ 2147482529 h 54"/>
                <a:gd name="T72" fmla="*/ 2147482274 w 152"/>
                <a:gd name="T73" fmla="*/ 2147482529 h 54"/>
                <a:gd name="T74" fmla="*/ 2147482274 w 152"/>
                <a:gd name="T75" fmla="*/ 2147482529 h 54"/>
                <a:gd name="T76" fmla="*/ 2147482274 w 152"/>
                <a:gd name="T77" fmla="*/ 2147482529 h 54"/>
                <a:gd name="T78" fmla="*/ 2147482274 w 152"/>
                <a:gd name="T79" fmla="*/ 2147482529 h 54"/>
                <a:gd name="T80" fmla="*/ 2147482274 w 152"/>
                <a:gd name="T81" fmla="*/ 2147482529 h 54"/>
                <a:gd name="T82" fmla="*/ 2147482274 w 152"/>
                <a:gd name="T83" fmla="*/ 2147482529 h 54"/>
                <a:gd name="T84" fmla="*/ 2147482274 w 152"/>
                <a:gd name="T85" fmla="*/ 2147482529 h 54"/>
                <a:gd name="T86" fmla="*/ 2147482274 w 152"/>
                <a:gd name="T87" fmla="*/ 2147482529 h 54"/>
                <a:gd name="T88" fmla="*/ 2147482274 w 152"/>
                <a:gd name="T89" fmla="*/ 2147482529 h 54"/>
                <a:gd name="T90" fmla="*/ 2147482274 w 152"/>
                <a:gd name="T91" fmla="*/ 2147482529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2"/>
                <a:gd name="T139" fmla="*/ 0 h 54"/>
                <a:gd name="T140" fmla="*/ 152 w 152"/>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2" h="54">
                  <a:moveTo>
                    <a:pt x="10" y="22"/>
                  </a:moveTo>
                  <a:lnTo>
                    <a:pt x="6" y="22"/>
                  </a:lnTo>
                  <a:lnTo>
                    <a:pt x="2" y="18"/>
                  </a:lnTo>
                  <a:lnTo>
                    <a:pt x="0" y="10"/>
                  </a:lnTo>
                  <a:lnTo>
                    <a:pt x="0" y="4"/>
                  </a:lnTo>
                  <a:lnTo>
                    <a:pt x="4" y="2"/>
                  </a:lnTo>
                  <a:lnTo>
                    <a:pt x="14" y="2"/>
                  </a:lnTo>
                  <a:lnTo>
                    <a:pt x="28" y="4"/>
                  </a:lnTo>
                  <a:lnTo>
                    <a:pt x="40" y="6"/>
                  </a:lnTo>
                  <a:lnTo>
                    <a:pt x="58" y="12"/>
                  </a:lnTo>
                  <a:lnTo>
                    <a:pt x="54" y="6"/>
                  </a:lnTo>
                  <a:lnTo>
                    <a:pt x="58" y="2"/>
                  </a:lnTo>
                  <a:lnTo>
                    <a:pt x="64" y="0"/>
                  </a:lnTo>
                  <a:lnTo>
                    <a:pt x="68" y="0"/>
                  </a:lnTo>
                  <a:lnTo>
                    <a:pt x="72" y="2"/>
                  </a:lnTo>
                  <a:lnTo>
                    <a:pt x="76" y="4"/>
                  </a:lnTo>
                  <a:lnTo>
                    <a:pt x="80" y="4"/>
                  </a:lnTo>
                  <a:lnTo>
                    <a:pt x="84" y="12"/>
                  </a:lnTo>
                  <a:lnTo>
                    <a:pt x="88" y="14"/>
                  </a:lnTo>
                  <a:lnTo>
                    <a:pt x="100" y="14"/>
                  </a:lnTo>
                  <a:lnTo>
                    <a:pt x="128" y="22"/>
                  </a:lnTo>
                  <a:lnTo>
                    <a:pt x="142" y="28"/>
                  </a:lnTo>
                  <a:lnTo>
                    <a:pt x="152" y="34"/>
                  </a:lnTo>
                  <a:lnTo>
                    <a:pt x="144" y="40"/>
                  </a:lnTo>
                  <a:lnTo>
                    <a:pt x="136" y="42"/>
                  </a:lnTo>
                  <a:lnTo>
                    <a:pt x="128" y="42"/>
                  </a:lnTo>
                  <a:lnTo>
                    <a:pt x="122" y="38"/>
                  </a:lnTo>
                  <a:lnTo>
                    <a:pt x="114" y="30"/>
                  </a:lnTo>
                  <a:lnTo>
                    <a:pt x="104" y="22"/>
                  </a:lnTo>
                  <a:lnTo>
                    <a:pt x="100" y="20"/>
                  </a:lnTo>
                  <a:lnTo>
                    <a:pt x="94" y="18"/>
                  </a:lnTo>
                  <a:lnTo>
                    <a:pt x="88" y="20"/>
                  </a:lnTo>
                  <a:lnTo>
                    <a:pt x="86" y="24"/>
                  </a:lnTo>
                  <a:lnTo>
                    <a:pt x="86" y="38"/>
                  </a:lnTo>
                  <a:lnTo>
                    <a:pt x="82" y="38"/>
                  </a:lnTo>
                  <a:lnTo>
                    <a:pt x="80" y="40"/>
                  </a:lnTo>
                  <a:lnTo>
                    <a:pt x="76" y="46"/>
                  </a:lnTo>
                  <a:lnTo>
                    <a:pt x="74" y="52"/>
                  </a:lnTo>
                  <a:lnTo>
                    <a:pt x="72" y="54"/>
                  </a:lnTo>
                  <a:lnTo>
                    <a:pt x="68" y="54"/>
                  </a:lnTo>
                  <a:lnTo>
                    <a:pt x="60" y="52"/>
                  </a:lnTo>
                  <a:lnTo>
                    <a:pt x="52" y="50"/>
                  </a:lnTo>
                  <a:lnTo>
                    <a:pt x="38" y="38"/>
                  </a:lnTo>
                  <a:lnTo>
                    <a:pt x="26" y="28"/>
                  </a:lnTo>
                  <a:lnTo>
                    <a:pt x="18" y="24"/>
                  </a:lnTo>
                  <a:lnTo>
                    <a:pt x="10" y="22"/>
                  </a:lnTo>
                  <a:close/>
                </a:path>
              </a:pathLst>
            </a:custGeom>
            <a:solidFill>
              <a:srgbClr val="C0C0C0"/>
            </a:solidFill>
            <a:ln w="12700">
              <a:solidFill>
                <a:schemeClr val="bg1"/>
              </a:solidFill>
              <a:round/>
              <a:headEnd/>
              <a:tailEnd/>
            </a:ln>
          </p:spPr>
          <p:txBody>
            <a:bodyPr/>
            <a:lstStyle/>
            <a:p>
              <a:endParaRPr lang="en-GB"/>
            </a:p>
          </p:txBody>
        </p:sp>
        <p:sp>
          <p:nvSpPr>
            <p:cNvPr id="55726" name="Freeform 144"/>
            <p:cNvSpPr>
              <a:spLocks/>
            </p:cNvSpPr>
            <p:nvPr/>
          </p:nvSpPr>
          <p:spPr bwMode="auto">
            <a:xfrm>
              <a:off x="2725" y="923"/>
              <a:ext cx="90" cy="20"/>
            </a:xfrm>
            <a:custGeom>
              <a:avLst/>
              <a:gdLst>
                <a:gd name="T0" fmla="*/ 2147482408 w 90"/>
                <a:gd name="T1" fmla="*/ 2147482317 h 20"/>
                <a:gd name="T2" fmla="*/ 2147482408 w 90"/>
                <a:gd name="T3" fmla="*/ 2147482317 h 20"/>
                <a:gd name="T4" fmla="*/ 2147482408 w 90"/>
                <a:gd name="T5" fmla="*/ 2147482317 h 20"/>
                <a:gd name="T6" fmla="*/ 2147482408 w 90"/>
                <a:gd name="T7" fmla="*/ 2147482317 h 20"/>
                <a:gd name="T8" fmla="*/ 0 w 90"/>
                <a:gd name="T9" fmla="*/ 2147482317 h 20"/>
                <a:gd name="T10" fmla="*/ 2147482408 w 90"/>
                <a:gd name="T11" fmla="*/ 2147482317 h 20"/>
                <a:gd name="T12" fmla="*/ 2147482408 w 90"/>
                <a:gd name="T13" fmla="*/ 2147482317 h 20"/>
                <a:gd name="T14" fmla="*/ 2147482408 w 90"/>
                <a:gd name="T15" fmla="*/ 0 h 20"/>
                <a:gd name="T16" fmla="*/ 2147482408 w 90"/>
                <a:gd name="T17" fmla="*/ 2147482317 h 20"/>
                <a:gd name="T18" fmla="*/ 2147482408 w 90"/>
                <a:gd name="T19" fmla="*/ 2147482317 h 20"/>
                <a:gd name="T20" fmla="*/ 2147482408 w 90"/>
                <a:gd name="T21" fmla="*/ 2147482317 h 20"/>
                <a:gd name="T22" fmla="*/ 2147482408 w 90"/>
                <a:gd name="T23" fmla="*/ 2147482317 h 20"/>
                <a:gd name="T24" fmla="*/ 2147482408 w 90"/>
                <a:gd name="T25" fmla="*/ 2147482317 h 20"/>
                <a:gd name="T26" fmla="*/ 2147482408 w 90"/>
                <a:gd name="T27" fmla="*/ 2147482317 h 20"/>
                <a:gd name="T28" fmla="*/ 2147482408 w 90"/>
                <a:gd name="T29" fmla="*/ 2147482317 h 20"/>
                <a:gd name="T30" fmla="*/ 2147482408 w 90"/>
                <a:gd name="T31" fmla="*/ 2147482317 h 20"/>
                <a:gd name="T32" fmla="*/ 2147482408 w 90"/>
                <a:gd name="T33" fmla="*/ 2147482317 h 20"/>
                <a:gd name="T34" fmla="*/ 2147482408 w 90"/>
                <a:gd name="T35" fmla="*/ 2147482317 h 20"/>
                <a:gd name="T36" fmla="*/ 2147482408 w 90"/>
                <a:gd name="T37" fmla="*/ 2147482317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20"/>
                <a:gd name="T59" fmla="*/ 90 w 90"/>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20">
                  <a:moveTo>
                    <a:pt x="32" y="20"/>
                  </a:moveTo>
                  <a:lnTo>
                    <a:pt x="24" y="18"/>
                  </a:lnTo>
                  <a:lnTo>
                    <a:pt x="16" y="16"/>
                  </a:lnTo>
                  <a:lnTo>
                    <a:pt x="6" y="12"/>
                  </a:lnTo>
                  <a:lnTo>
                    <a:pt x="0" y="6"/>
                  </a:lnTo>
                  <a:lnTo>
                    <a:pt x="6" y="4"/>
                  </a:lnTo>
                  <a:lnTo>
                    <a:pt x="14" y="2"/>
                  </a:lnTo>
                  <a:lnTo>
                    <a:pt x="22" y="0"/>
                  </a:lnTo>
                  <a:lnTo>
                    <a:pt x="28" y="2"/>
                  </a:lnTo>
                  <a:lnTo>
                    <a:pt x="42" y="4"/>
                  </a:lnTo>
                  <a:lnTo>
                    <a:pt x="58" y="4"/>
                  </a:lnTo>
                  <a:lnTo>
                    <a:pt x="76" y="6"/>
                  </a:lnTo>
                  <a:lnTo>
                    <a:pt x="90" y="8"/>
                  </a:lnTo>
                  <a:lnTo>
                    <a:pt x="84" y="14"/>
                  </a:lnTo>
                  <a:lnTo>
                    <a:pt x="78" y="16"/>
                  </a:lnTo>
                  <a:lnTo>
                    <a:pt x="72" y="20"/>
                  </a:lnTo>
                  <a:lnTo>
                    <a:pt x="66" y="20"/>
                  </a:lnTo>
                  <a:lnTo>
                    <a:pt x="50" y="20"/>
                  </a:lnTo>
                  <a:lnTo>
                    <a:pt x="32" y="20"/>
                  </a:lnTo>
                  <a:close/>
                </a:path>
              </a:pathLst>
            </a:custGeom>
            <a:solidFill>
              <a:schemeClr val="bg2"/>
            </a:solidFill>
            <a:ln w="12700">
              <a:solidFill>
                <a:schemeClr val="bg1"/>
              </a:solidFill>
              <a:round/>
              <a:headEnd/>
              <a:tailEnd/>
            </a:ln>
          </p:spPr>
          <p:txBody>
            <a:bodyPr/>
            <a:lstStyle/>
            <a:p>
              <a:endParaRPr lang="en-GB"/>
            </a:p>
          </p:txBody>
        </p:sp>
        <p:sp>
          <p:nvSpPr>
            <p:cNvPr id="55727" name="Freeform 145"/>
            <p:cNvSpPr>
              <a:spLocks/>
            </p:cNvSpPr>
            <p:nvPr/>
          </p:nvSpPr>
          <p:spPr bwMode="auto">
            <a:xfrm>
              <a:off x="3104" y="1771"/>
              <a:ext cx="66" cy="84"/>
            </a:xfrm>
            <a:custGeom>
              <a:avLst/>
              <a:gdLst>
                <a:gd name="T0" fmla="*/ 0 w 66"/>
                <a:gd name="T1" fmla="*/ 2147482356 h 84"/>
                <a:gd name="T2" fmla="*/ 2147482143 w 66"/>
                <a:gd name="T3" fmla="*/ 2147482356 h 84"/>
                <a:gd name="T4" fmla="*/ 2147482143 w 66"/>
                <a:gd name="T5" fmla="*/ 2147482356 h 84"/>
                <a:gd name="T6" fmla="*/ 2147482143 w 66"/>
                <a:gd name="T7" fmla="*/ 2147482356 h 84"/>
                <a:gd name="T8" fmla="*/ 2147482143 w 66"/>
                <a:gd name="T9" fmla="*/ 2147482356 h 84"/>
                <a:gd name="T10" fmla="*/ 2147482143 w 66"/>
                <a:gd name="T11" fmla="*/ 2147482356 h 84"/>
                <a:gd name="T12" fmla="*/ 2147482143 w 66"/>
                <a:gd name="T13" fmla="*/ 2147482356 h 84"/>
                <a:gd name="T14" fmla="*/ 2147482143 w 66"/>
                <a:gd name="T15" fmla="*/ 2147482356 h 84"/>
                <a:gd name="T16" fmla="*/ 2147482143 w 66"/>
                <a:gd name="T17" fmla="*/ 2147482356 h 84"/>
                <a:gd name="T18" fmla="*/ 2147482143 w 66"/>
                <a:gd name="T19" fmla="*/ 2147482356 h 84"/>
                <a:gd name="T20" fmla="*/ 2147482143 w 66"/>
                <a:gd name="T21" fmla="*/ 0 h 84"/>
                <a:gd name="T22" fmla="*/ 2147482143 w 66"/>
                <a:gd name="T23" fmla="*/ 2147482356 h 84"/>
                <a:gd name="T24" fmla="*/ 2147482143 w 66"/>
                <a:gd name="T25" fmla="*/ 2147482356 h 84"/>
                <a:gd name="T26" fmla="*/ 2147482143 w 66"/>
                <a:gd name="T27" fmla="*/ 2147482356 h 84"/>
                <a:gd name="T28" fmla="*/ 2147482143 w 66"/>
                <a:gd name="T29" fmla="*/ 2147482356 h 84"/>
                <a:gd name="T30" fmla="*/ 2147482143 w 66"/>
                <a:gd name="T31" fmla="*/ 2147482356 h 84"/>
                <a:gd name="T32" fmla="*/ 2147482143 w 66"/>
                <a:gd name="T33" fmla="*/ 2147482356 h 84"/>
                <a:gd name="T34" fmla="*/ 2147482143 w 66"/>
                <a:gd name="T35" fmla="*/ 2147482356 h 84"/>
                <a:gd name="T36" fmla="*/ 2147482143 w 66"/>
                <a:gd name="T37" fmla="*/ 2147482356 h 84"/>
                <a:gd name="T38" fmla="*/ 0 w 66"/>
                <a:gd name="T39" fmla="*/ 2147482356 h 84"/>
                <a:gd name="T40" fmla="*/ 0 w 66"/>
                <a:gd name="T41" fmla="*/ 2147482356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6"/>
                <a:gd name="T64" fmla="*/ 0 h 84"/>
                <a:gd name="T65" fmla="*/ 66 w 66"/>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6" h="84">
                  <a:moveTo>
                    <a:pt x="0" y="82"/>
                  </a:moveTo>
                  <a:lnTo>
                    <a:pt x="18" y="84"/>
                  </a:lnTo>
                  <a:lnTo>
                    <a:pt x="22" y="80"/>
                  </a:lnTo>
                  <a:lnTo>
                    <a:pt x="26" y="72"/>
                  </a:lnTo>
                  <a:lnTo>
                    <a:pt x="32" y="68"/>
                  </a:lnTo>
                  <a:lnTo>
                    <a:pt x="36" y="68"/>
                  </a:lnTo>
                  <a:lnTo>
                    <a:pt x="40" y="62"/>
                  </a:lnTo>
                  <a:lnTo>
                    <a:pt x="48" y="62"/>
                  </a:lnTo>
                  <a:lnTo>
                    <a:pt x="34" y="34"/>
                  </a:lnTo>
                  <a:lnTo>
                    <a:pt x="66" y="24"/>
                  </a:lnTo>
                  <a:lnTo>
                    <a:pt x="58" y="0"/>
                  </a:lnTo>
                  <a:lnTo>
                    <a:pt x="26" y="18"/>
                  </a:lnTo>
                  <a:lnTo>
                    <a:pt x="24" y="18"/>
                  </a:lnTo>
                  <a:lnTo>
                    <a:pt x="20" y="18"/>
                  </a:lnTo>
                  <a:lnTo>
                    <a:pt x="14" y="14"/>
                  </a:lnTo>
                  <a:lnTo>
                    <a:pt x="4" y="10"/>
                  </a:lnTo>
                  <a:lnTo>
                    <a:pt x="4" y="14"/>
                  </a:lnTo>
                  <a:lnTo>
                    <a:pt x="4" y="36"/>
                  </a:lnTo>
                  <a:lnTo>
                    <a:pt x="6" y="34"/>
                  </a:lnTo>
                  <a:lnTo>
                    <a:pt x="0" y="72"/>
                  </a:lnTo>
                  <a:lnTo>
                    <a:pt x="0" y="82"/>
                  </a:lnTo>
                  <a:close/>
                </a:path>
              </a:pathLst>
            </a:custGeom>
            <a:solidFill>
              <a:srgbClr val="C0C0C0"/>
            </a:solidFill>
            <a:ln w="12700">
              <a:solidFill>
                <a:schemeClr val="bg1"/>
              </a:solidFill>
              <a:round/>
              <a:headEnd/>
              <a:tailEnd/>
            </a:ln>
          </p:spPr>
          <p:txBody>
            <a:bodyPr/>
            <a:lstStyle/>
            <a:p>
              <a:endParaRPr lang="en-GB"/>
            </a:p>
          </p:txBody>
        </p:sp>
        <p:sp>
          <p:nvSpPr>
            <p:cNvPr id="55728" name="Freeform 146"/>
            <p:cNvSpPr>
              <a:spLocks/>
            </p:cNvSpPr>
            <p:nvPr/>
          </p:nvSpPr>
          <p:spPr bwMode="auto">
            <a:xfrm>
              <a:off x="3380" y="1909"/>
              <a:ext cx="98" cy="56"/>
            </a:xfrm>
            <a:custGeom>
              <a:avLst/>
              <a:gdLst>
                <a:gd name="T0" fmla="*/ 2147482467 w 98"/>
                <a:gd name="T1" fmla="*/ 2147482551 h 56"/>
                <a:gd name="T2" fmla="*/ 2147482467 w 98"/>
                <a:gd name="T3" fmla="*/ 2147482551 h 56"/>
                <a:gd name="T4" fmla="*/ 2147482467 w 98"/>
                <a:gd name="T5" fmla="*/ 2147482551 h 56"/>
                <a:gd name="T6" fmla="*/ 2147482467 w 98"/>
                <a:gd name="T7" fmla="*/ 2147482551 h 56"/>
                <a:gd name="T8" fmla="*/ 2147482467 w 98"/>
                <a:gd name="T9" fmla="*/ 2147482551 h 56"/>
                <a:gd name="T10" fmla="*/ 2147482467 w 98"/>
                <a:gd name="T11" fmla="*/ 2147482551 h 56"/>
                <a:gd name="T12" fmla="*/ 2147482467 w 98"/>
                <a:gd name="T13" fmla="*/ 0 h 56"/>
                <a:gd name="T14" fmla="*/ 2147482467 w 98"/>
                <a:gd name="T15" fmla="*/ 2147482551 h 56"/>
                <a:gd name="T16" fmla="*/ 2147482467 w 98"/>
                <a:gd name="T17" fmla="*/ 2147482551 h 56"/>
                <a:gd name="T18" fmla="*/ 2147482467 w 98"/>
                <a:gd name="T19" fmla="*/ 2147482551 h 56"/>
                <a:gd name="T20" fmla="*/ 2147482467 w 98"/>
                <a:gd name="T21" fmla="*/ 2147482551 h 56"/>
                <a:gd name="T22" fmla="*/ 2147482467 w 98"/>
                <a:gd name="T23" fmla="*/ 2147482551 h 56"/>
                <a:gd name="T24" fmla="*/ 2147482467 w 98"/>
                <a:gd name="T25" fmla="*/ 2147482551 h 56"/>
                <a:gd name="T26" fmla="*/ 2147482467 w 98"/>
                <a:gd name="T27" fmla="*/ 2147482551 h 56"/>
                <a:gd name="T28" fmla="*/ 2147482467 w 98"/>
                <a:gd name="T29" fmla="*/ 2147482551 h 56"/>
                <a:gd name="T30" fmla="*/ 2147482467 w 98"/>
                <a:gd name="T31" fmla="*/ 2147482551 h 56"/>
                <a:gd name="T32" fmla="*/ 2147482467 w 98"/>
                <a:gd name="T33" fmla="*/ 2147482551 h 56"/>
                <a:gd name="T34" fmla="*/ 0 w 98"/>
                <a:gd name="T35" fmla="*/ 2147482551 h 56"/>
                <a:gd name="T36" fmla="*/ 2147482467 w 98"/>
                <a:gd name="T37" fmla="*/ 2147482551 h 56"/>
                <a:gd name="T38" fmla="*/ 2147482467 w 98"/>
                <a:gd name="T39" fmla="*/ 2147482551 h 56"/>
                <a:gd name="T40" fmla="*/ 2147482467 w 98"/>
                <a:gd name="T41" fmla="*/ 2147482551 h 56"/>
                <a:gd name="T42" fmla="*/ 2147482467 w 98"/>
                <a:gd name="T43" fmla="*/ 2147482551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8"/>
                <a:gd name="T67" fmla="*/ 0 h 56"/>
                <a:gd name="T68" fmla="*/ 98 w 98"/>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8" h="56">
                  <a:moveTo>
                    <a:pt x="72" y="56"/>
                  </a:moveTo>
                  <a:lnTo>
                    <a:pt x="98" y="18"/>
                  </a:lnTo>
                  <a:lnTo>
                    <a:pt x="94" y="8"/>
                  </a:lnTo>
                  <a:lnTo>
                    <a:pt x="88" y="12"/>
                  </a:lnTo>
                  <a:lnTo>
                    <a:pt x="86" y="10"/>
                  </a:lnTo>
                  <a:lnTo>
                    <a:pt x="84" y="6"/>
                  </a:lnTo>
                  <a:lnTo>
                    <a:pt x="80" y="0"/>
                  </a:lnTo>
                  <a:lnTo>
                    <a:pt x="82" y="2"/>
                  </a:lnTo>
                  <a:lnTo>
                    <a:pt x="72" y="14"/>
                  </a:lnTo>
                  <a:lnTo>
                    <a:pt x="62" y="26"/>
                  </a:lnTo>
                  <a:lnTo>
                    <a:pt x="56" y="32"/>
                  </a:lnTo>
                  <a:lnTo>
                    <a:pt x="48" y="34"/>
                  </a:lnTo>
                  <a:lnTo>
                    <a:pt x="40" y="38"/>
                  </a:lnTo>
                  <a:lnTo>
                    <a:pt x="28" y="38"/>
                  </a:lnTo>
                  <a:lnTo>
                    <a:pt x="22" y="38"/>
                  </a:lnTo>
                  <a:lnTo>
                    <a:pt x="14" y="34"/>
                  </a:lnTo>
                  <a:lnTo>
                    <a:pt x="2" y="26"/>
                  </a:lnTo>
                  <a:lnTo>
                    <a:pt x="0" y="32"/>
                  </a:lnTo>
                  <a:lnTo>
                    <a:pt x="12" y="40"/>
                  </a:lnTo>
                  <a:lnTo>
                    <a:pt x="24" y="44"/>
                  </a:lnTo>
                  <a:lnTo>
                    <a:pt x="24" y="54"/>
                  </a:lnTo>
                  <a:lnTo>
                    <a:pt x="72" y="56"/>
                  </a:lnTo>
                  <a:close/>
                </a:path>
              </a:pathLst>
            </a:custGeom>
            <a:solidFill>
              <a:srgbClr val="C0C0C0"/>
            </a:solidFill>
            <a:ln w="12700">
              <a:solidFill>
                <a:schemeClr val="bg1"/>
              </a:solidFill>
              <a:round/>
              <a:headEnd/>
              <a:tailEnd/>
            </a:ln>
          </p:spPr>
          <p:txBody>
            <a:bodyPr/>
            <a:lstStyle/>
            <a:p>
              <a:endParaRPr lang="en-GB"/>
            </a:p>
          </p:txBody>
        </p:sp>
        <p:sp>
          <p:nvSpPr>
            <p:cNvPr id="55729" name="Freeform 147"/>
            <p:cNvSpPr>
              <a:spLocks/>
            </p:cNvSpPr>
            <p:nvPr/>
          </p:nvSpPr>
          <p:spPr bwMode="auto">
            <a:xfrm>
              <a:off x="2847" y="1265"/>
              <a:ext cx="63" cy="36"/>
            </a:xfrm>
            <a:custGeom>
              <a:avLst/>
              <a:gdLst>
                <a:gd name="T0" fmla="*/ 2147482616 w 63"/>
                <a:gd name="T1" fmla="*/ 2147482226 h 36"/>
                <a:gd name="T2" fmla="*/ 2147482616 w 63"/>
                <a:gd name="T3" fmla="*/ 2147482226 h 36"/>
                <a:gd name="T4" fmla="*/ 2147482616 w 63"/>
                <a:gd name="T5" fmla="*/ 2147482226 h 36"/>
                <a:gd name="T6" fmla="*/ 2147482616 w 63"/>
                <a:gd name="T7" fmla="*/ 2147482226 h 36"/>
                <a:gd name="T8" fmla="*/ 2147482616 w 63"/>
                <a:gd name="T9" fmla="*/ 2147482226 h 36"/>
                <a:gd name="T10" fmla="*/ 2147482616 w 63"/>
                <a:gd name="T11" fmla="*/ 2147482226 h 36"/>
                <a:gd name="T12" fmla="*/ 2147482616 w 63"/>
                <a:gd name="T13" fmla="*/ 2147482226 h 36"/>
                <a:gd name="T14" fmla="*/ 2147482616 w 63"/>
                <a:gd name="T15" fmla="*/ 2147482226 h 36"/>
                <a:gd name="T16" fmla="*/ 2147482616 w 63"/>
                <a:gd name="T17" fmla="*/ 2147482226 h 36"/>
                <a:gd name="T18" fmla="*/ 2147482616 w 63"/>
                <a:gd name="T19" fmla="*/ 0 h 36"/>
                <a:gd name="T20" fmla="*/ 2147482616 w 63"/>
                <a:gd name="T21" fmla="*/ 0 h 36"/>
                <a:gd name="T22" fmla="*/ 2147482616 w 63"/>
                <a:gd name="T23" fmla="*/ 2147482226 h 36"/>
                <a:gd name="T24" fmla="*/ 2147482616 w 63"/>
                <a:gd name="T25" fmla="*/ 2147482226 h 36"/>
                <a:gd name="T26" fmla="*/ 2147482616 w 63"/>
                <a:gd name="T27" fmla="*/ 2147482226 h 36"/>
                <a:gd name="T28" fmla="*/ 0 w 63"/>
                <a:gd name="T29" fmla="*/ 2147482226 h 36"/>
                <a:gd name="T30" fmla="*/ 2147482616 w 63"/>
                <a:gd name="T31" fmla="*/ 2147482226 h 36"/>
                <a:gd name="T32" fmla="*/ 2147482616 w 63"/>
                <a:gd name="T33" fmla="*/ 2147482226 h 36"/>
                <a:gd name="T34" fmla="*/ 2147482616 w 63"/>
                <a:gd name="T35" fmla="*/ 2147482226 h 36"/>
                <a:gd name="T36" fmla="*/ 2147482616 w 63"/>
                <a:gd name="T37" fmla="*/ 2147482226 h 36"/>
                <a:gd name="T38" fmla="*/ 2147482616 w 63"/>
                <a:gd name="T39" fmla="*/ 2147482226 h 36"/>
                <a:gd name="T40" fmla="*/ 2147482616 w 63"/>
                <a:gd name="T41" fmla="*/ 2147482226 h 36"/>
                <a:gd name="T42" fmla="*/ 2147482616 w 63"/>
                <a:gd name="T43" fmla="*/ 2147482226 h 36"/>
                <a:gd name="T44" fmla="*/ 2147482616 w 63"/>
                <a:gd name="T45" fmla="*/ 2147482226 h 36"/>
                <a:gd name="T46" fmla="*/ 2147482616 w 63"/>
                <a:gd name="T47" fmla="*/ 2147482226 h 36"/>
                <a:gd name="T48" fmla="*/ 2147482616 w 63"/>
                <a:gd name="T49" fmla="*/ 2147482226 h 36"/>
                <a:gd name="T50" fmla="*/ 2147482616 w 63"/>
                <a:gd name="T51" fmla="*/ 2147482226 h 36"/>
                <a:gd name="T52" fmla="*/ 2147482616 w 63"/>
                <a:gd name="T53" fmla="*/ 2147482226 h 36"/>
                <a:gd name="T54" fmla="*/ 2147482616 w 63"/>
                <a:gd name="T55" fmla="*/ 2147482226 h 36"/>
                <a:gd name="T56" fmla="*/ 2147482616 w 63"/>
                <a:gd name="T57" fmla="*/ 2147482226 h 36"/>
                <a:gd name="T58" fmla="*/ 2147482616 w 63"/>
                <a:gd name="T59" fmla="*/ 2147482226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3"/>
                <a:gd name="T91" fmla="*/ 0 h 36"/>
                <a:gd name="T92" fmla="*/ 63 w 63"/>
                <a:gd name="T93" fmla="*/ 36 h 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3" h="36">
                  <a:moveTo>
                    <a:pt x="63" y="36"/>
                  </a:moveTo>
                  <a:lnTo>
                    <a:pt x="57" y="26"/>
                  </a:lnTo>
                  <a:lnTo>
                    <a:pt x="53" y="16"/>
                  </a:lnTo>
                  <a:lnTo>
                    <a:pt x="57" y="16"/>
                  </a:lnTo>
                  <a:lnTo>
                    <a:pt x="59" y="14"/>
                  </a:lnTo>
                  <a:lnTo>
                    <a:pt x="59" y="4"/>
                  </a:lnTo>
                  <a:lnTo>
                    <a:pt x="55" y="6"/>
                  </a:lnTo>
                  <a:lnTo>
                    <a:pt x="49" y="6"/>
                  </a:lnTo>
                  <a:lnTo>
                    <a:pt x="41" y="4"/>
                  </a:lnTo>
                  <a:lnTo>
                    <a:pt x="35" y="0"/>
                  </a:lnTo>
                  <a:lnTo>
                    <a:pt x="26" y="0"/>
                  </a:lnTo>
                  <a:lnTo>
                    <a:pt x="16" y="2"/>
                  </a:lnTo>
                  <a:lnTo>
                    <a:pt x="6" y="6"/>
                  </a:lnTo>
                  <a:lnTo>
                    <a:pt x="2" y="8"/>
                  </a:lnTo>
                  <a:lnTo>
                    <a:pt x="0" y="10"/>
                  </a:lnTo>
                  <a:lnTo>
                    <a:pt x="2" y="16"/>
                  </a:lnTo>
                  <a:lnTo>
                    <a:pt x="6" y="20"/>
                  </a:lnTo>
                  <a:lnTo>
                    <a:pt x="12" y="24"/>
                  </a:lnTo>
                  <a:lnTo>
                    <a:pt x="20" y="26"/>
                  </a:lnTo>
                  <a:lnTo>
                    <a:pt x="28" y="24"/>
                  </a:lnTo>
                  <a:lnTo>
                    <a:pt x="33" y="24"/>
                  </a:lnTo>
                  <a:lnTo>
                    <a:pt x="37" y="26"/>
                  </a:lnTo>
                  <a:lnTo>
                    <a:pt x="41" y="30"/>
                  </a:lnTo>
                  <a:lnTo>
                    <a:pt x="43" y="34"/>
                  </a:lnTo>
                  <a:lnTo>
                    <a:pt x="47" y="36"/>
                  </a:lnTo>
                  <a:lnTo>
                    <a:pt x="49" y="36"/>
                  </a:lnTo>
                  <a:lnTo>
                    <a:pt x="51" y="32"/>
                  </a:lnTo>
                  <a:lnTo>
                    <a:pt x="55" y="32"/>
                  </a:lnTo>
                  <a:lnTo>
                    <a:pt x="59" y="34"/>
                  </a:lnTo>
                  <a:lnTo>
                    <a:pt x="63" y="36"/>
                  </a:lnTo>
                  <a:close/>
                </a:path>
              </a:pathLst>
            </a:custGeom>
            <a:solidFill>
              <a:srgbClr val="C0C0C0"/>
            </a:solidFill>
            <a:ln w="12700">
              <a:solidFill>
                <a:schemeClr val="bg1"/>
              </a:solidFill>
              <a:round/>
              <a:headEnd/>
              <a:tailEnd/>
            </a:ln>
          </p:spPr>
          <p:txBody>
            <a:bodyPr/>
            <a:lstStyle/>
            <a:p>
              <a:endParaRPr lang="en-GB"/>
            </a:p>
          </p:txBody>
        </p:sp>
        <p:sp>
          <p:nvSpPr>
            <p:cNvPr id="55730" name="Freeform 148"/>
            <p:cNvSpPr>
              <a:spLocks/>
            </p:cNvSpPr>
            <p:nvPr/>
          </p:nvSpPr>
          <p:spPr bwMode="auto">
            <a:xfrm>
              <a:off x="2811" y="1343"/>
              <a:ext cx="42" cy="18"/>
            </a:xfrm>
            <a:custGeom>
              <a:avLst/>
              <a:gdLst>
                <a:gd name="T0" fmla="*/ 2147482356 w 42"/>
                <a:gd name="T1" fmla="*/ 2147482226 h 18"/>
                <a:gd name="T2" fmla="*/ 2147482356 w 42"/>
                <a:gd name="T3" fmla="*/ 2147482226 h 18"/>
                <a:gd name="T4" fmla="*/ 2147482356 w 42"/>
                <a:gd name="T5" fmla="*/ 2147482226 h 18"/>
                <a:gd name="T6" fmla="*/ 2147482356 w 42"/>
                <a:gd name="T7" fmla="*/ 2147482226 h 18"/>
                <a:gd name="T8" fmla="*/ 2147482356 w 42"/>
                <a:gd name="T9" fmla="*/ 2147482226 h 18"/>
                <a:gd name="T10" fmla="*/ 2147482356 w 42"/>
                <a:gd name="T11" fmla="*/ 0 h 18"/>
                <a:gd name="T12" fmla="*/ 2147482356 w 42"/>
                <a:gd name="T13" fmla="*/ 2147482226 h 18"/>
                <a:gd name="T14" fmla="*/ 2147482356 w 42"/>
                <a:gd name="T15" fmla="*/ 2147482226 h 18"/>
                <a:gd name="T16" fmla="*/ 2147482356 w 42"/>
                <a:gd name="T17" fmla="*/ 2147482226 h 18"/>
                <a:gd name="T18" fmla="*/ 2147482356 w 42"/>
                <a:gd name="T19" fmla="*/ 2147482226 h 18"/>
                <a:gd name="T20" fmla="*/ 0 w 42"/>
                <a:gd name="T21" fmla="*/ 2147482226 h 18"/>
                <a:gd name="T22" fmla="*/ 2147482356 w 42"/>
                <a:gd name="T23" fmla="*/ 2147482226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18"/>
                <a:gd name="T38" fmla="*/ 42 w 42"/>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18">
                  <a:moveTo>
                    <a:pt x="40" y="18"/>
                  </a:moveTo>
                  <a:lnTo>
                    <a:pt x="42" y="6"/>
                  </a:lnTo>
                  <a:lnTo>
                    <a:pt x="36" y="4"/>
                  </a:lnTo>
                  <a:lnTo>
                    <a:pt x="30" y="2"/>
                  </a:lnTo>
                  <a:lnTo>
                    <a:pt x="22" y="2"/>
                  </a:lnTo>
                  <a:lnTo>
                    <a:pt x="14" y="0"/>
                  </a:lnTo>
                  <a:lnTo>
                    <a:pt x="12" y="8"/>
                  </a:lnTo>
                  <a:lnTo>
                    <a:pt x="8" y="8"/>
                  </a:lnTo>
                  <a:lnTo>
                    <a:pt x="4" y="10"/>
                  </a:lnTo>
                  <a:lnTo>
                    <a:pt x="2" y="14"/>
                  </a:lnTo>
                  <a:lnTo>
                    <a:pt x="0" y="18"/>
                  </a:lnTo>
                  <a:lnTo>
                    <a:pt x="40" y="18"/>
                  </a:lnTo>
                  <a:close/>
                </a:path>
              </a:pathLst>
            </a:custGeom>
            <a:solidFill>
              <a:srgbClr val="C0C0C0"/>
            </a:solidFill>
            <a:ln w="12700">
              <a:solidFill>
                <a:schemeClr val="bg1"/>
              </a:solidFill>
              <a:round/>
              <a:headEnd/>
              <a:tailEnd/>
            </a:ln>
          </p:spPr>
          <p:txBody>
            <a:bodyPr/>
            <a:lstStyle/>
            <a:p>
              <a:endParaRPr lang="en-GB"/>
            </a:p>
          </p:txBody>
        </p:sp>
        <p:sp>
          <p:nvSpPr>
            <p:cNvPr id="55731" name="Freeform 149"/>
            <p:cNvSpPr>
              <a:spLocks/>
            </p:cNvSpPr>
            <p:nvPr/>
          </p:nvSpPr>
          <p:spPr bwMode="auto">
            <a:xfrm>
              <a:off x="2379" y="1601"/>
              <a:ext cx="44" cy="94"/>
            </a:xfrm>
            <a:custGeom>
              <a:avLst/>
              <a:gdLst>
                <a:gd name="T0" fmla="*/ 2147482391 w 44"/>
                <a:gd name="T1" fmla="*/ 2147482439 h 94"/>
                <a:gd name="T2" fmla="*/ 2147482391 w 44"/>
                <a:gd name="T3" fmla="*/ 2147482439 h 94"/>
                <a:gd name="T4" fmla="*/ 2147482391 w 44"/>
                <a:gd name="T5" fmla="*/ 2147482439 h 94"/>
                <a:gd name="T6" fmla="*/ 2147482391 w 44"/>
                <a:gd name="T7" fmla="*/ 2147482439 h 94"/>
                <a:gd name="T8" fmla="*/ 2147482391 w 44"/>
                <a:gd name="T9" fmla="*/ 2147482439 h 94"/>
                <a:gd name="T10" fmla="*/ 2147482391 w 44"/>
                <a:gd name="T11" fmla="*/ 2147482439 h 94"/>
                <a:gd name="T12" fmla="*/ 2147482391 w 44"/>
                <a:gd name="T13" fmla="*/ 2147482439 h 94"/>
                <a:gd name="T14" fmla="*/ 2147482391 w 44"/>
                <a:gd name="T15" fmla="*/ 2147482439 h 94"/>
                <a:gd name="T16" fmla="*/ 0 w 44"/>
                <a:gd name="T17" fmla="*/ 2147482439 h 94"/>
                <a:gd name="T18" fmla="*/ 0 w 44"/>
                <a:gd name="T19" fmla="*/ 2147482439 h 94"/>
                <a:gd name="T20" fmla="*/ 0 w 44"/>
                <a:gd name="T21" fmla="*/ 2147482439 h 94"/>
                <a:gd name="T22" fmla="*/ 2147482391 w 44"/>
                <a:gd name="T23" fmla="*/ 2147482439 h 94"/>
                <a:gd name="T24" fmla="*/ 2147482391 w 44"/>
                <a:gd name="T25" fmla="*/ 2147482439 h 94"/>
                <a:gd name="T26" fmla="*/ 2147482391 w 44"/>
                <a:gd name="T27" fmla="*/ 2147482439 h 94"/>
                <a:gd name="T28" fmla="*/ 2147482391 w 44"/>
                <a:gd name="T29" fmla="*/ 2147482439 h 94"/>
                <a:gd name="T30" fmla="*/ 2147482391 w 44"/>
                <a:gd name="T31" fmla="*/ 2147482439 h 94"/>
                <a:gd name="T32" fmla="*/ 2147482391 w 44"/>
                <a:gd name="T33" fmla="*/ 2147482439 h 94"/>
                <a:gd name="T34" fmla="*/ 2147482391 w 44"/>
                <a:gd name="T35" fmla="*/ 2147482439 h 94"/>
                <a:gd name="T36" fmla="*/ 2147482391 w 44"/>
                <a:gd name="T37" fmla="*/ 2147482439 h 94"/>
                <a:gd name="T38" fmla="*/ 2147482391 w 44"/>
                <a:gd name="T39" fmla="*/ 2147482439 h 94"/>
                <a:gd name="T40" fmla="*/ 2147482391 w 44"/>
                <a:gd name="T41" fmla="*/ 2147482439 h 94"/>
                <a:gd name="T42" fmla="*/ 2147482391 w 44"/>
                <a:gd name="T43" fmla="*/ 0 h 94"/>
                <a:gd name="T44" fmla="*/ 2147482391 w 44"/>
                <a:gd name="T45" fmla="*/ 2147482439 h 94"/>
                <a:gd name="T46" fmla="*/ 2147482391 w 44"/>
                <a:gd name="T47" fmla="*/ 2147482439 h 94"/>
                <a:gd name="T48" fmla="*/ 2147482391 w 44"/>
                <a:gd name="T49" fmla="*/ 2147482439 h 94"/>
                <a:gd name="T50" fmla="*/ 2147482391 w 44"/>
                <a:gd name="T51" fmla="*/ 2147482439 h 94"/>
                <a:gd name="T52" fmla="*/ 2147482391 w 44"/>
                <a:gd name="T53" fmla="*/ 2147482439 h 94"/>
                <a:gd name="T54" fmla="*/ 2147482391 w 44"/>
                <a:gd name="T55" fmla="*/ 2147482439 h 94"/>
                <a:gd name="T56" fmla="*/ 2147482391 w 44"/>
                <a:gd name="T57" fmla="*/ 2147482439 h 94"/>
                <a:gd name="T58" fmla="*/ 2147482391 w 44"/>
                <a:gd name="T59" fmla="*/ 2147482439 h 94"/>
                <a:gd name="T60" fmla="*/ 2147482391 w 44"/>
                <a:gd name="T61" fmla="*/ 2147482439 h 94"/>
                <a:gd name="T62" fmla="*/ 2147482391 w 44"/>
                <a:gd name="T63" fmla="*/ 2147482439 h 94"/>
                <a:gd name="T64" fmla="*/ 2147482391 w 44"/>
                <a:gd name="T65" fmla="*/ 2147482439 h 94"/>
                <a:gd name="T66" fmla="*/ 2147482391 w 44"/>
                <a:gd name="T67" fmla="*/ 2147482439 h 94"/>
                <a:gd name="T68" fmla="*/ 2147482391 w 44"/>
                <a:gd name="T69" fmla="*/ 2147482439 h 94"/>
                <a:gd name="T70" fmla="*/ 2147482391 w 44"/>
                <a:gd name="T71" fmla="*/ 2147482439 h 94"/>
                <a:gd name="T72" fmla="*/ 2147482391 w 44"/>
                <a:gd name="T73" fmla="*/ 2147482439 h 94"/>
                <a:gd name="T74" fmla="*/ 2147482391 w 44"/>
                <a:gd name="T75" fmla="*/ 2147482439 h 94"/>
                <a:gd name="T76" fmla="*/ 2147482391 w 44"/>
                <a:gd name="T77" fmla="*/ 2147482439 h 94"/>
                <a:gd name="T78" fmla="*/ 2147482391 w 44"/>
                <a:gd name="T79" fmla="*/ 2147482439 h 94"/>
                <a:gd name="T80" fmla="*/ 2147482391 w 44"/>
                <a:gd name="T81" fmla="*/ 2147482439 h 94"/>
                <a:gd name="T82" fmla="*/ 2147482391 w 44"/>
                <a:gd name="T83" fmla="*/ 2147482439 h 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94"/>
                <a:gd name="T128" fmla="*/ 44 w 44"/>
                <a:gd name="T129" fmla="*/ 94 h 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94">
                  <a:moveTo>
                    <a:pt x="26" y="94"/>
                  </a:moveTo>
                  <a:lnTo>
                    <a:pt x="18" y="94"/>
                  </a:lnTo>
                  <a:lnTo>
                    <a:pt x="14" y="94"/>
                  </a:lnTo>
                  <a:lnTo>
                    <a:pt x="10" y="94"/>
                  </a:lnTo>
                  <a:lnTo>
                    <a:pt x="8" y="80"/>
                  </a:lnTo>
                  <a:lnTo>
                    <a:pt x="10" y="70"/>
                  </a:lnTo>
                  <a:lnTo>
                    <a:pt x="8" y="68"/>
                  </a:lnTo>
                  <a:lnTo>
                    <a:pt x="4" y="66"/>
                  </a:lnTo>
                  <a:lnTo>
                    <a:pt x="0" y="64"/>
                  </a:lnTo>
                  <a:lnTo>
                    <a:pt x="0" y="60"/>
                  </a:lnTo>
                  <a:lnTo>
                    <a:pt x="0" y="54"/>
                  </a:lnTo>
                  <a:lnTo>
                    <a:pt x="2" y="50"/>
                  </a:lnTo>
                  <a:lnTo>
                    <a:pt x="6" y="40"/>
                  </a:lnTo>
                  <a:lnTo>
                    <a:pt x="12" y="32"/>
                  </a:lnTo>
                  <a:lnTo>
                    <a:pt x="14" y="26"/>
                  </a:lnTo>
                  <a:lnTo>
                    <a:pt x="14" y="22"/>
                  </a:lnTo>
                  <a:lnTo>
                    <a:pt x="14" y="18"/>
                  </a:lnTo>
                  <a:lnTo>
                    <a:pt x="12" y="16"/>
                  </a:lnTo>
                  <a:lnTo>
                    <a:pt x="10" y="14"/>
                  </a:lnTo>
                  <a:lnTo>
                    <a:pt x="10" y="12"/>
                  </a:lnTo>
                  <a:lnTo>
                    <a:pt x="10" y="4"/>
                  </a:lnTo>
                  <a:lnTo>
                    <a:pt x="12" y="0"/>
                  </a:lnTo>
                  <a:lnTo>
                    <a:pt x="18" y="2"/>
                  </a:lnTo>
                  <a:lnTo>
                    <a:pt x="24" y="4"/>
                  </a:lnTo>
                  <a:lnTo>
                    <a:pt x="40" y="4"/>
                  </a:lnTo>
                  <a:lnTo>
                    <a:pt x="42" y="8"/>
                  </a:lnTo>
                  <a:lnTo>
                    <a:pt x="44" y="12"/>
                  </a:lnTo>
                  <a:lnTo>
                    <a:pt x="42" y="24"/>
                  </a:lnTo>
                  <a:lnTo>
                    <a:pt x="36" y="34"/>
                  </a:lnTo>
                  <a:lnTo>
                    <a:pt x="32" y="42"/>
                  </a:lnTo>
                  <a:lnTo>
                    <a:pt x="30" y="52"/>
                  </a:lnTo>
                  <a:lnTo>
                    <a:pt x="32" y="56"/>
                  </a:lnTo>
                  <a:lnTo>
                    <a:pt x="32" y="62"/>
                  </a:lnTo>
                  <a:lnTo>
                    <a:pt x="32" y="68"/>
                  </a:lnTo>
                  <a:lnTo>
                    <a:pt x="30" y="72"/>
                  </a:lnTo>
                  <a:lnTo>
                    <a:pt x="32" y="74"/>
                  </a:lnTo>
                  <a:lnTo>
                    <a:pt x="34" y="78"/>
                  </a:lnTo>
                  <a:lnTo>
                    <a:pt x="32" y="82"/>
                  </a:lnTo>
                  <a:lnTo>
                    <a:pt x="30" y="84"/>
                  </a:lnTo>
                  <a:lnTo>
                    <a:pt x="28" y="88"/>
                  </a:lnTo>
                  <a:lnTo>
                    <a:pt x="28" y="92"/>
                  </a:lnTo>
                  <a:lnTo>
                    <a:pt x="26" y="94"/>
                  </a:lnTo>
                  <a:close/>
                </a:path>
              </a:pathLst>
            </a:custGeom>
            <a:solidFill>
              <a:srgbClr val="C0C0C0"/>
            </a:solidFill>
            <a:ln w="12700">
              <a:solidFill>
                <a:schemeClr val="bg1"/>
              </a:solidFill>
              <a:round/>
              <a:headEnd/>
              <a:tailEnd/>
            </a:ln>
          </p:spPr>
          <p:txBody>
            <a:bodyPr/>
            <a:lstStyle/>
            <a:p>
              <a:endParaRPr lang="en-GB"/>
            </a:p>
          </p:txBody>
        </p:sp>
        <p:sp>
          <p:nvSpPr>
            <p:cNvPr id="55732" name="Freeform 150"/>
            <p:cNvSpPr>
              <a:spLocks/>
            </p:cNvSpPr>
            <p:nvPr/>
          </p:nvSpPr>
          <p:spPr bwMode="auto">
            <a:xfrm>
              <a:off x="2559" y="1421"/>
              <a:ext cx="58" cy="36"/>
            </a:xfrm>
            <a:custGeom>
              <a:avLst/>
              <a:gdLst>
                <a:gd name="T0" fmla="*/ 2147482571 w 58"/>
                <a:gd name="T1" fmla="*/ 2147482226 h 36"/>
                <a:gd name="T2" fmla="*/ 2147482571 w 58"/>
                <a:gd name="T3" fmla="*/ 2147482226 h 36"/>
                <a:gd name="T4" fmla="*/ 2147482571 w 58"/>
                <a:gd name="T5" fmla="*/ 2147482226 h 36"/>
                <a:gd name="T6" fmla="*/ 2147482571 w 58"/>
                <a:gd name="T7" fmla="*/ 2147482226 h 36"/>
                <a:gd name="T8" fmla="*/ 2147482571 w 58"/>
                <a:gd name="T9" fmla="*/ 2147482226 h 36"/>
                <a:gd name="T10" fmla="*/ 2147482571 w 58"/>
                <a:gd name="T11" fmla="*/ 2147482226 h 36"/>
                <a:gd name="T12" fmla="*/ 2147482571 w 58"/>
                <a:gd name="T13" fmla="*/ 2147482226 h 36"/>
                <a:gd name="T14" fmla="*/ 2147482571 w 58"/>
                <a:gd name="T15" fmla="*/ 2147482226 h 36"/>
                <a:gd name="T16" fmla="*/ 2147482571 w 58"/>
                <a:gd name="T17" fmla="*/ 2147482226 h 36"/>
                <a:gd name="T18" fmla="*/ 2147482571 w 58"/>
                <a:gd name="T19" fmla="*/ 2147482226 h 36"/>
                <a:gd name="T20" fmla="*/ 2147482571 w 58"/>
                <a:gd name="T21" fmla="*/ 2147482226 h 36"/>
                <a:gd name="T22" fmla="*/ 2147482571 w 58"/>
                <a:gd name="T23" fmla="*/ 0 h 36"/>
                <a:gd name="T24" fmla="*/ 2147482571 w 58"/>
                <a:gd name="T25" fmla="*/ 2147482226 h 36"/>
                <a:gd name="T26" fmla="*/ 2147482571 w 58"/>
                <a:gd name="T27" fmla="*/ 2147482226 h 36"/>
                <a:gd name="T28" fmla="*/ 2147482571 w 58"/>
                <a:gd name="T29" fmla="*/ 0 h 36"/>
                <a:gd name="T30" fmla="*/ 0 w 58"/>
                <a:gd name="T31" fmla="*/ 2147482226 h 36"/>
                <a:gd name="T32" fmla="*/ 2147482571 w 58"/>
                <a:gd name="T33" fmla="*/ 2147482226 h 36"/>
                <a:gd name="T34" fmla="*/ 2147482571 w 58"/>
                <a:gd name="T35" fmla="*/ 2147482226 h 36"/>
                <a:gd name="T36" fmla="*/ 2147482571 w 58"/>
                <a:gd name="T37" fmla="*/ 2147482226 h 36"/>
                <a:gd name="T38" fmla="*/ 2147482571 w 58"/>
                <a:gd name="T39" fmla="*/ 2147482226 h 36"/>
                <a:gd name="T40" fmla="*/ 2147482571 w 58"/>
                <a:gd name="T41" fmla="*/ 2147482226 h 36"/>
                <a:gd name="T42" fmla="*/ 2147482571 w 58"/>
                <a:gd name="T43" fmla="*/ 2147482226 h 36"/>
                <a:gd name="T44" fmla="*/ 2147482571 w 58"/>
                <a:gd name="T45" fmla="*/ 2147482226 h 36"/>
                <a:gd name="T46" fmla="*/ 2147482571 w 58"/>
                <a:gd name="T47" fmla="*/ 2147482226 h 36"/>
                <a:gd name="T48" fmla="*/ 2147482571 w 58"/>
                <a:gd name="T49" fmla="*/ 2147482226 h 36"/>
                <a:gd name="T50" fmla="*/ 2147482571 w 58"/>
                <a:gd name="T51" fmla="*/ 2147482226 h 36"/>
                <a:gd name="T52" fmla="*/ 2147482571 w 58"/>
                <a:gd name="T53" fmla="*/ 2147482226 h 36"/>
                <a:gd name="T54" fmla="*/ 2147482571 w 58"/>
                <a:gd name="T55" fmla="*/ 2147482226 h 36"/>
                <a:gd name="T56" fmla="*/ 2147482571 w 58"/>
                <a:gd name="T57" fmla="*/ 2147482226 h 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36"/>
                <a:gd name="T89" fmla="*/ 58 w 58"/>
                <a:gd name="T90" fmla="*/ 36 h 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36">
                  <a:moveTo>
                    <a:pt x="50" y="36"/>
                  </a:moveTo>
                  <a:lnTo>
                    <a:pt x="48" y="36"/>
                  </a:lnTo>
                  <a:lnTo>
                    <a:pt x="48" y="34"/>
                  </a:lnTo>
                  <a:lnTo>
                    <a:pt x="48" y="30"/>
                  </a:lnTo>
                  <a:lnTo>
                    <a:pt x="50" y="26"/>
                  </a:lnTo>
                  <a:lnTo>
                    <a:pt x="52" y="24"/>
                  </a:lnTo>
                  <a:lnTo>
                    <a:pt x="56" y="22"/>
                  </a:lnTo>
                  <a:lnTo>
                    <a:pt x="58" y="18"/>
                  </a:lnTo>
                  <a:lnTo>
                    <a:pt x="56" y="14"/>
                  </a:lnTo>
                  <a:lnTo>
                    <a:pt x="54" y="12"/>
                  </a:lnTo>
                  <a:lnTo>
                    <a:pt x="48" y="6"/>
                  </a:lnTo>
                  <a:lnTo>
                    <a:pt x="32" y="0"/>
                  </a:lnTo>
                  <a:lnTo>
                    <a:pt x="18" y="4"/>
                  </a:lnTo>
                  <a:lnTo>
                    <a:pt x="14" y="2"/>
                  </a:lnTo>
                  <a:lnTo>
                    <a:pt x="12" y="0"/>
                  </a:lnTo>
                  <a:lnTo>
                    <a:pt x="0" y="6"/>
                  </a:lnTo>
                  <a:lnTo>
                    <a:pt x="4" y="10"/>
                  </a:lnTo>
                  <a:lnTo>
                    <a:pt x="10" y="16"/>
                  </a:lnTo>
                  <a:lnTo>
                    <a:pt x="16" y="18"/>
                  </a:lnTo>
                  <a:lnTo>
                    <a:pt x="24" y="20"/>
                  </a:lnTo>
                  <a:lnTo>
                    <a:pt x="24" y="24"/>
                  </a:lnTo>
                  <a:lnTo>
                    <a:pt x="26" y="26"/>
                  </a:lnTo>
                  <a:lnTo>
                    <a:pt x="30" y="28"/>
                  </a:lnTo>
                  <a:lnTo>
                    <a:pt x="36" y="28"/>
                  </a:lnTo>
                  <a:lnTo>
                    <a:pt x="36" y="30"/>
                  </a:lnTo>
                  <a:lnTo>
                    <a:pt x="38" y="30"/>
                  </a:lnTo>
                  <a:lnTo>
                    <a:pt x="40" y="34"/>
                  </a:lnTo>
                  <a:lnTo>
                    <a:pt x="42" y="36"/>
                  </a:lnTo>
                  <a:lnTo>
                    <a:pt x="50" y="36"/>
                  </a:lnTo>
                  <a:close/>
                </a:path>
              </a:pathLst>
            </a:custGeom>
            <a:solidFill>
              <a:srgbClr val="C0C0C0"/>
            </a:solidFill>
            <a:ln w="12700">
              <a:solidFill>
                <a:schemeClr val="bg1"/>
              </a:solidFill>
              <a:round/>
              <a:headEnd/>
              <a:tailEnd/>
            </a:ln>
          </p:spPr>
          <p:txBody>
            <a:bodyPr/>
            <a:lstStyle/>
            <a:p>
              <a:endParaRPr lang="en-GB"/>
            </a:p>
          </p:txBody>
        </p:sp>
        <p:sp>
          <p:nvSpPr>
            <p:cNvPr id="55733" name="Freeform 151"/>
            <p:cNvSpPr>
              <a:spLocks/>
            </p:cNvSpPr>
            <p:nvPr/>
          </p:nvSpPr>
          <p:spPr bwMode="auto">
            <a:xfrm>
              <a:off x="2571" y="1377"/>
              <a:ext cx="54" cy="52"/>
            </a:xfrm>
            <a:custGeom>
              <a:avLst/>
              <a:gdLst>
                <a:gd name="T0" fmla="*/ 2147482529 w 54"/>
                <a:gd name="T1" fmla="*/ 0 h 52"/>
                <a:gd name="T2" fmla="*/ 2147482529 w 54"/>
                <a:gd name="T3" fmla="*/ 2147482506 h 52"/>
                <a:gd name="T4" fmla="*/ 2147482529 w 54"/>
                <a:gd name="T5" fmla="*/ 2147482506 h 52"/>
                <a:gd name="T6" fmla="*/ 2147482529 w 54"/>
                <a:gd name="T7" fmla="*/ 2147482506 h 52"/>
                <a:gd name="T8" fmla="*/ 2147482529 w 54"/>
                <a:gd name="T9" fmla="*/ 2147482506 h 52"/>
                <a:gd name="T10" fmla="*/ 2147482529 w 54"/>
                <a:gd name="T11" fmla="*/ 2147482506 h 52"/>
                <a:gd name="T12" fmla="*/ 2147482529 w 54"/>
                <a:gd name="T13" fmla="*/ 2147482506 h 52"/>
                <a:gd name="T14" fmla="*/ 2147482529 w 54"/>
                <a:gd name="T15" fmla="*/ 2147482506 h 52"/>
                <a:gd name="T16" fmla="*/ 2147482529 w 54"/>
                <a:gd name="T17" fmla="*/ 2147482506 h 52"/>
                <a:gd name="T18" fmla="*/ 2147482529 w 54"/>
                <a:gd name="T19" fmla="*/ 2147482506 h 52"/>
                <a:gd name="T20" fmla="*/ 2147482529 w 54"/>
                <a:gd name="T21" fmla="*/ 2147482506 h 52"/>
                <a:gd name="T22" fmla="*/ 2147482529 w 54"/>
                <a:gd name="T23" fmla="*/ 2147482506 h 52"/>
                <a:gd name="T24" fmla="*/ 2147482529 w 54"/>
                <a:gd name="T25" fmla="*/ 2147482506 h 52"/>
                <a:gd name="T26" fmla="*/ 2147482529 w 54"/>
                <a:gd name="T27" fmla="*/ 2147482506 h 52"/>
                <a:gd name="T28" fmla="*/ 2147482529 w 54"/>
                <a:gd name="T29" fmla="*/ 2147482506 h 52"/>
                <a:gd name="T30" fmla="*/ 0 w 54"/>
                <a:gd name="T31" fmla="*/ 2147482506 h 52"/>
                <a:gd name="T32" fmla="*/ 2147482529 w 54"/>
                <a:gd name="T33" fmla="*/ 2147482506 h 52"/>
                <a:gd name="T34" fmla="*/ 2147482529 w 54"/>
                <a:gd name="T35" fmla="*/ 2147482506 h 52"/>
                <a:gd name="T36" fmla="*/ 2147482529 w 54"/>
                <a:gd name="T37" fmla="*/ 2147482506 h 52"/>
                <a:gd name="T38" fmla="*/ 2147482529 w 54"/>
                <a:gd name="T39" fmla="*/ 2147482506 h 52"/>
                <a:gd name="T40" fmla="*/ 2147482529 w 54"/>
                <a:gd name="T41" fmla="*/ 2147482506 h 52"/>
                <a:gd name="T42" fmla="*/ 2147482529 w 54"/>
                <a:gd name="T43" fmla="*/ 2147482506 h 52"/>
                <a:gd name="T44" fmla="*/ 2147482529 w 54"/>
                <a:gd name="T45" fmla="*/ 2147482506 h 52"/>
                <a:gd name="T46" fmla="*/ 2147482529 w 54"/>
                <a:gd name="T47" fmla="*/ 2147482506 h 52"/>
                <a:gd name="T48" fmla="*/ 2147482529 w 54"/>
                <a:gd name="T49" fmla="*/ 2147482506 h 52"/>
                <a:gd name="T50" fmla="*/ 2147482529 w 54"/>
                <a:gd name="T51" fmla="*/ 0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
                <a:gd name="T79" fmla="*/ 0 h 52"/>
                <a:gd name="T80" fmla="*/ 54 w 54"/>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 h="52">
                  <a:moveTo>
                    <a:pt x="54" y="0"/>
                  </a:moveTo>
                  <a:lnTo>
                    <a:pt x="54" y="10"/>
                  </a:lnTo>
                  <a:lnTo>
                    <a:pt x="52" y="18"/>
                  </a:lnTo>
                  <a:lnTo>
                    <a:pt x="52" y="24"/>
                  </a:lnTo>
                  <a:lnTo>
                    <a:pt x="54" y="24"/>
                  </a:lnTo>
                  <a:lnTo>
                    <a:pt x="50" y="32"/>
                  </a:lnTo>
                  <a:lnTo>
                    <a:pt x="46" y="36"/>
                  </a:lnTo>
                  <a:lnTo>
                    <a:pt x="44" y="40"/>
                  </a:lnTo>
                  <a:lnTo>
                    <a:pt x="42" y="46"/>
                  </a:lnTo>
                  <a:lnTo>
                    <a:pt x="40" y="50"/>
                  </a:lnTo>
                  <a:lnTo>
                    <a:pt x="38" y="52"/>
                  </a:lnTo>
                  <a:lnTo>
                    <a:pt x="30" y="46"/>
                  </a:lnTo>
                  <a:lnTo>
                    <a:pt x="20" y="44"/>
                  </a:lnTo>
                  <a:lnTo>
                    <a:pt x="6" y="48"/>
                  </a:lnTo>
                  <a:lnTo>
                    <a:pt x="2" y="46"/>
                  </a:lnTo>
                  <a:lnTo>
                    <a:pt x="0" y="44"/>
                  </a:lnTo>
                  <a:lnTo>
                    <a:pt x="10" y="38"/>
                  </a:lnTo>
                  <a:lnTo>
                    <a:pt x="14" y="32"/>
                  </a:lnTo>
                  <a:lnTo>
                    <a:pt x="18" y="24"/>
                  </a:lnTo>
                  <a:lnTo>
                    <a:pt x="22" y="18"/>
                  </a:lnTo>
                  <a:lnTo>
                    <a:pt x="24" y="14"/>
                  </a:lnTo>
                  <a:lnTo>
                    <a:pt x="30" y="14"/>
                  </a:lnTo>
                  <a:lnTo>
                    <a:pt x="32" y="8"/>
                  </a:lnTo>
                  <a:lnTo>
                    <a:pt x="40" y="4"/>
                  </a:lnTo>
                  <a:lnTo>
                    <a:pt x="46" y="2"/>
                  </a:lnTo>
                  <a:lnTo>
                    <a:pt x="54" y="0"/>
                  </a:lnTo>
                  <a:close/>
                </a:path>
              </a:pathLst>
            </a:custGeom>
            <a:solidFill>
              <a:srgbClr val="C0C0C0"/>
            </a:solidFill>
            <a:ln w="12700">
              <a:solidFill>
                <a:schemeClr val="bg1"/>
              </a:solidFill>
              <a:round/>
              <a:headEnd/>
              <a:tailEnd/>
            </a:ln>
          </p:spPr>
          <p:txBody>
            <a:bodyPr/>
            <a:lstStyle/>
            <a:p>
              <a:endParaRPr lang="en-GB"/>
            </a:p>
          </p:txBody>
        </p:sp>
        <p:sp>
          <p:nvSpPr>
            <p:cNvPr id="55734" name="Freeform 152"/>
            <p:cNvSpPr>
              <a:spLocks/>
            </p:cNvSpPr>
            <p:nvPr/>
          </p:nvSpPr>
          <p:spPr bwMode="auto">
            <a:xfrm>
              <a:off x="2641" y="1301"/>
              <a:ext cx="34" cy="56"/>
            </a:xfrm>
            <a:custGeom>
              <a:avLst/>
              <a:gdLst>
                <a:gd name="T0" fmla="*/ 2147482172 w 34"/>
                <a:gd name="T1" fmla="*/ 2147482551 h 56"/>
                <a:gd name="T2" fmla="*/ 2147482172 w 34"/>
                <a:gd name="T3" fmla="*/ 2147482551 h 56"/>
                <a:gd name="T4" fmla="*/ 2147482172 w 34"/>
                <a:gd name="T5" fmla="*/ 2147482551 h 56"/>
                <a:gd name="T6" fmla="*/ 2147482172 w 34"/>
                <a:gd name="T7" fmla="*/ 2147482551 h 56"/>
                <a:gd name="T8" fmla="*/ 2147482172 w 34"/>
                <a:gd name="T9" fmla="*/ 2147482551 h 56"/>
                <a:gd name="T10" fmla="*/ 2147482172 w 34"/>
                <a:gd name="T11" fmla="*/ 2147482551 h 56"/>
                <a:gd name="T12" fmla="*/ 2147482172 w 34"/>
                <a:gd name="T13" fmla="*/ 2147482551 h 56"/>
                <a:gd name="T14" fmla="*/ 2147482172 w 34"/>
                <a:gd name="T15" fmla="*/ 2147482551 h 56"/>
                <a:gd name="T16" fmla="*/ 0 w 34"/>
                <a:gd name="T17" fmla="*/ 2147482551 h 56"/>
                <a:gd name="T18" fmla="*/ 2147482172 w 34"/>
                <a:gd name="T19" fmla="*/ 2147482551 h 56"/>
                <a:gd name="T20" fmla="*/ 2147482172 w 34"/>
                <a:gd name="T21" fmla="*/ 2147482551 h 56"/>
                <a:gd name="T22" fmla="*/ 2147482172 w 34"/>
                <a:gd name="T23" fmla="*/ 2147482551 h 56"/>
                <a:gd name="T24" fmla="*/ 2147482172 w 34"/>
                <a:gd name="T25" fmla="*/ 0 h 56"/>
                <a:gd name="T26" fmla="*/ 2147482172 w 34"/>
                <a:gd name="T27" fmla="*/ 2147482551 h 56"/>
                <a:gd name="T28" fmla="*/ 2147482172 w 34"/>
                <a:gd name="T29" fmla="*/ 2147482551 h 56"/>
                <a:gd name="T30" fmla="*/ 2147482172 w 34"/>
                <a:gd name="T31" fmla="*/ 2147482551 h 56"/>
                <a:gd name="T32" fmla="*/ 2147482172 w 34"/>
                <a:gd name="T33" fmla="*/ 2147482551 h 56"/>
                <a:gd name="T34" fmla="*/ 2147482172 w 34"/>
                <a:gd name="T35" fmla="*/ 2147482551 h 56"/>
                <a:gd name="T36" fmla="*/ 2147482172 w 34"/>
                <a:gd name="T37" fmla="*/ 2147482551 h 56"/>
                <a:gd name="T38" fmla="*/ 2147482172 w 34"/>
                <a:gd name="T39" fmla="*/ 2147482551 h 56"/>
                <a:gd name="T40" fmla="*/ 2147482172 w 34"/>
                <a:gd name="T41" fmla="*/ 2147482551 h 56"/>
                <a:gd name="T42" fmla="*/ 2147482172 w 34"/>
                <a:gd name="T43" fmla="*/ 2147482551 h 56"/>
                <a:gd name="T44" fmla="*/ 2147482172 w 34"/>
                <a:gd name="T45" fmla="*/ 2147482551 h 56"/>
                <a:gd name="T46" fmla="*/ 2147482172 w 34"/>
                <a:gd name="T47" fmla="*/ 2147482551 h 56"/>
                <a:gd name="T48" fmla="*/ 2147482172 w 34"/>
                <a:gd name="T49" fmla="*/ 2147482551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56"/>
                <a:gd name="T77" fmla="*/ 34 w 34"/>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56">
                  <a:moveTo>
                    <a:pt x="24" y="56"/>
                  </a:moveTo>
                  <a:lnTo>
                    <a:pt x="10" y="56"/>
                  </a:lnTo>
                  <a:lnTo>
                    <a:pt x="12" y="56"/>
                  </a:lnTo>
                  <a:lnTo>
                    <a:pt x="14" y="54"/>
                  </a:lnTo>
                  <a:lnTo>
                    <a:pt x="6" y="54"/>
                  </a:lnTo>
                  <a:lnTo>
                    <a:pt x="6" y="46"/>
                  </a:lnTo>
                  <a:lnTo>
                    <a:pt x="4" y="40"/>
                  </a:lnTo>
                  <a:lnTo>
                    <a:pt x="2" y="34"/>
                  </a:lnTo>
                  <a:lnTo>
                    <a:pt x="0" y="28"/>
                  </a:lnTo>
                  <a:lnTo>
                    <a:pt x="2" y="24"/>
                  </a:lnTo>
                  <a:lnTo>
                    <a:pt x="4" y="20"/>
                  </a:lnTo>
                  <a:lnTo>
                    <a:pt x="14" y="12"/>
                  </a:lnTo>
                  <a:lnTo>
                    <a:pt x="30" y="0"/>
                  </a:lnTo>
                  <a:lnTo>
                    <a:pt x="30" y="14"/>
                  </a:lnTo>
                  <a:lnTo>
                    <a:pt x="28" y="18"/>
                  </a:lnTo>
                  <a:lnTo>
                    <a:pt x="30" y="20"/>
                  </a:lnTo>
                  <a:lnTo>
                    <a:pt x="34" y="22"/>
                  </a:lnTo>
                  <a:lnTo>
                    <a:pt x="32" y="26"/>
                  </a:lnTo>
                  <a:lnTo>
                    <a:pt x="30" y="30"/>
                  </a:lnTo>
                  <a:lnTo>
                    <a:pt x="28" y="30"/>
                  </a:lnTo>
                  <a:lnTo>
                    <a:pt x="24" y="32"/>
                  </a:lnTo>
                  <a:lnTo>
                    <a:pt x="26" y="38"/>
                  </a:lnTo>
                  <a:lnTo>
                    <a:pt x="30" y="44"/>
                  </a:lnTo>
                  <a:lnTo>
                    <a:pt x="24" y="44"/>
                  </a:lnTo>
                  <a:lnTo>
                    <a:pt x="24" y="56"/>
                  </a:lnTo>
                  <a:close/>
                </a:path>
              </a:pathLst>
            </a:custGeom>
            <a:solidFill>
              <a:srgbClr val="C0C0C0"/>
            </a:solidFill>
            <a:ln w="12700">
              <a:solidFill>
                <a:schemeClr val="bg1"/>
              </a:solidFill>
              <a:round/>
              <a:headEnd/>
              <a:tailEnd/>
            </a:ln>
          </p:spPr>
          <p:txBody>
            <a:bodyPr/>
            <a:lstStyle/>
            <a:p>
              <a:endParaRPr lang="en-GB"/>
            </a:p>
          </p:txBody>
        </p:sp>
        <p:sp>
          <p:nvSpPr>
            <p:cNvPr id="55735" name="Freeform 154"/>
            <p:cNvSpPr>
              <a:spLocks/>
            </p:cNvSpPr>
            <p:nvPr/>
          </p:nvSpPr>
          <p:spPr bwMode="auto">
            <a:xfrm>
              <a:off x="2670" y="1467"/>
              <a:ext cx="113" cy="48"/>
            </a:xfrm>
            <a:custGeom>
              <a:avLst/>
              <a:gdLst>
                <a:gd name="T0" fmla="*/ 1949122950 w 114"/>
                <a:gd name="T1" fmla="*/ 2147482453 h 48"/>
                <a:gd name="T2" fmla="*/ 1949122950 w 114"/>
                <a:gd name="T3" fmla="*/ 2147482453 h 48"/>
                <a:gd name="T4" fmla="*/ 1949122950 w 114"/>
                <a:gd name="T5" fmla="*/ 2147482453 h 48"/>
                <a:gd name="T6" fmla="*/ 1949122950 w 114"/>
                <a:gd name="T7" fmla="*/ 2147482453 h 48"/>
                <a:gd name="T8" fmla="*/ 1949122950 w 114"/>
                <a:gd name="T9" fmla="*/ 2147482453 h 48"/>
                <a:gd name="T10" fmla="*/ 1949122950 w 114"/>
                <a:gd name="T11" fmla="*/ 0 h 48"/>
                <a:gd name="T12" fmla="*/ 1949122950 w 114"/>
                <a:gd name="T13" fmla="*/ 2147482453 h 48"/>
                <a:gd name="T14" fmla="*/ 1949122950 w 114"/>
                <a:gd name="T15" fmla="*/ 2147482453 h 48"/>
                <a:gd name="T16" fmla="*/ 1949122950 w 114"/>
                <a:gd name="T17" fmla="*/ 2147482453 h 48"/>
                <a:gd name="T18" fmla="*/ 1949122950 w 114"/>
                <a:gd name="T19" fmla="*/ 2147482453 h 48"/>
                <a:gd name="T20" fmla="*/ 1949122950 w 114"/>
                <a:gd name="T21" fmla="*/ 2147482453 h 48"/>
                <a:gd name="T22" fmla="*/ 1949122950 w 114"/>
                <a:gd name="T23" fmla="*/ 2147482453 h 48"/>
                <a:gd name="T24" fmla="*/ 1949122950 w 114"/>
                <a:gd name="T25" fmla="*/ 2147482453 h 48"/>
                <a:gd name="T26" fmla="*/ 1949122950 w 114"/>
                <a:gd name="T27" fmla="*/ 2147482453 h 48"/>
                <a:gd name="T28" fmla="*/ 1949122950 w 114"/>
                <a:gd name="T29" fmla="*/ 2147482453 h 48"/>
                <a:gd name="T30" fmla="*/ 1949122950 w 114"/>
                <a:gd name="T31" fmla="*/ 2147482453 h 48"/>
                <a:gd name="T32" fmla="*/ 1949122950 w 114"/>
                <a:gd name="T33" fmla="*/ 2147482453 h 48"/>
                <a:gd name="T34" fmla="*/ 1949122950 w 114"/>
                <a:gd name="T35" fmla="*/ 2147482453 h 48"/>
                <a:gd name="T36" fmla="*/ 1949122950 w 114"/>
                <a:gd name="T37" fmla="*/ 2147482453 h 48"/>
                <a:gd name="T38" fmla="*/ 1949122950 w 114"/>
                <a:gd name="T39" fmla="*/ 2147482453 h 48"/>
                <a:gd name="T40" fmla="*/ 1949122950 w 114"/>
                <a:gd name="T41" fmla="*/ 2147482453 h 48"/>
                <a:gd name="T42" fmla="*/ 1949122950 w 114"/>
                <a:gd name="T43" fmla="*/ 2147482453 h 48"/>
                <a:gd name="T44" fmla="*/ 1949122950 w 114"/>
                <a:gd name="T45" fmla="*/ 2147482453 h 48"/>
                <a:gd name="T46" fmla="*/ 1949122950 w 114"/>
                <a:gd name="T47" fmla="*/ 2147482453 h 48"/>
                <a:gd name="T48" fmla="*/ 1949122950 w 114"/>
                <a:gd name="T49" fmla="*/ 2147482453 h 48"/>
                <a:gd name="T50" fmla="*/ 1949122950 w 114"/>
                <a:gd name="T51" fmla="*/ 2147482453 h 48"/>
                <a:gd name="T52" fmla="*/ 1949122950 w 114"/>
                <a:gd name="T53" fmla="*/ 2147482453 h 48"/>
                <a:gd name="T54" fmla="*/ 1949122950 w 114"/>
                <a:gd name="T55" fmla="*/ 2147482453 h 48"/>
                <a:gd name="T56" fmla="*/ 1949122950 w 114"/>
                <a:gd name="T57" fmla="*/ 2147482453 h 48"/>
                <a:gd name="T58" fmla="*/ 0 w 114"/>
                <a:gd name="T59" fmla="*/ 2147482453 h 48"/>
                <a:gd name="T60" fmla="*/ 0 w 114"/>
                <a:gd name="T61" fmla="*/ 2147482453 h 48"/>
                <a:gd name="T62" fmla="*/ 1949122950 w 114"/>
                <a:gd name="T63" fmla="*/ 2147482453 h 48"/>
                <a:gd name="T64" fmla="*/ 1949122950 w 114"/>
                <a:gd name="T65" fmla="*/ 2147482453 h 48"/>
                <a:gd name="T66" fmla="*/ 1949122950 w 114"/>
                <a:gd name="T67" fmla="*/ 2147482453 h 48"/>
                <a:gd name="T68" fmla="*/ 1949122950 w 114"/>
                <a:gd name="T69" fmla="*/ 2147482453 h 48"/>
                <a:gd name="T70" fmla="*/ 1949122950 w 114"/>
                <a:gd name="T71" fmla="*/ 2147482453 h 48"/>
                <a:gd name="T72" fmla="*/ 1949122950 w 114"/>
                <a:gd name="T73" fmla="*/ 2147482453 h 48"/>
                <a:gd name="T74" fmla="*/ 1949122950 w 114"/>
                <a:gd name="T75" fmla="*/ 2147482453 h 48"/>
                <a:gd name="T76" fmla="*/ 1949122950 w 114"/>
                <a:gd name="T77" fmla="*/ 2147482453 h 48"/>
                <a:gd name="T78" fmla="*/ 1949122950 w 114"/>
                <a:gd name="T79" fmla="*/ 2147482453 h 48"/>
                <a:gd name="T80" fmla="*/ 1949122950 w 114"/>
                <a:gd name="T81" fmla="*/ 2147482453 h 48"/>
                <a:gd name="T82" fmla="*/ 1949122950 w 114"/>
                <a:gd name="T83" fmla="*/ 2147482453 h 48"/>
                <a:gd name="T84" fmla="*/ 1949122950 w 114"/>
                <a:gd name="T85" fmla="*/ 2147482453 h 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4"/>
                <a:gd name="T130" fmla="*/ 0 h 48"/>
                <a:gd name="T131" fmla="*/ 114 w 114"/>
                <a:gd name="T132" fmla="*/ 48 h 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4" h="48">
                  <a:moveTo>
                    <a:pt x="60" y="8"/>
                  </a:moveTo>
                  <a:lnTo>
                    <a:pt x="68" y="8"/>
                  </a:lnTo>
                  <a:lnTo>
                    <a:pt x="74" y="6"/>
                  </a:lnTo>
                  <a:lnTo>
                    <a:pt x="76" y="4"/>
                  </a:lnTo>
                  <a:lnTo>
                    <a:pt x="80" y="2"/>
                  </a:lnTo>
                  <a:lnTo>
                    <a:pt x="84" y="0"/>
                  </a:lnTo>
                  <a:lnTo>
                    <a:pt x="90" y="2"/>
                  </a:lnTo>
                  <a:lnTo>
                    <a:pt x="96" y="4"/>
                  </a:lnTo>
                  <a:lnTo>
                    <a:pt x="102" y="6"/>
                  </a:lnTo>
                  <a:lnTo>
                    <a:pt x="108" y="6"/>
                  </a:lnTo>
                  <a:lnTo>
                    <a:pt x="110" y="14"/>
                  </a:lnTo>
                  <a:lnTo>
                    <a:pt x="114" y="18"/>
                  </a:lnTo>
                  <a:lnTo>
                    <a:pt x="108" y="24"/>
                  </a:lnTo>
                  <a:lnTo>
                    <a:pt x="106" y="32"/>
                  </a:lnTo>
                  <a:lnTo>
                    <a:pt x="102" y="40"/>
                  </a:lnTo>
                  <a:lnTo>
                    <a:pt x="98" y="44"/>
                  </a:lnTo>
                  <a:lnTo>
                    <a:pt x="84" y="44"/>
                  </a:lnTo>
                  <a:lnTo>
                    <a:pt x="80" y="46"/>
                  </a:lnTo>
                  <a:lnTo>
                    <a:pt x="78" y="48"/>
                  </a:lnTo>
                  <a:lnTo>
                    <a:pt x="70" y="48"/>
                  </a:lnTo>
                  <a:lnTo>
                    <a:pt x="56" y="46"/>
                  </a:lnTo>
                  <a:lnTo>
                    <a:pt x="46" y="42"/>
                  </a:lnTo>
                  <a:lnTo>
                    <a:pt x="38" y="40"/>
                  </a:lnTo>
                  <a:lnTo>
                    <a:pt x="28" y="38"/>
                  </a:lnTo>
                  <a:lnTo>
                    <a:pt x="24" y="38"/>
                  </a:lnTo>
                  <a:lnTo>
                    <a:pt x="24" y="40"/>
                  </a:lnTo>
                  <a:lnTo>
                    <a:pt x="12" y="40"/>
                  </a:lnTo>
                  <a:lnTo>
                    <a:pt x="8" y="40"/>
                  </a:lnTo>
                  <a:lnTo>
                    <a:pt x="4" y="38"/>
                  </a:lnTo>
                  <a:lnTo>
                    <a:pt x="0" y="34"/>
                  </a:lnTo>
                  <a:lnTo>
                    <a:pt x="0" y="30"/>
                  </a:lnTo>
                  <a:lnTo>
                    <a:pt x="6" y="30"/>
                  </a:lnTo>
                  <a:lnTo>
                    <a:pt x="20" y="30"/>
                  </a:lnTo>
                  <a:lnTo>
                    <a:pt x="26" y="30"/>
                  </a:lnTo>
                  <a:lnTo>
                    <a:pt x="34" y="26"/>
                  </a:lnTo>
                  <a:lnTo>
                    <a:pt x="50" y="26"/>
                  </a:lnTo>
                  <a:lnTo>
                    <a:pt x="50" y="24"/>
                  </a:lnTo>
                  <a:lnTo>
                    <a:pt x="48" y="20"/>
                  </a:lnTo>
                  <a:lnTo>
                    <a:pt x="50" y="14"/>
                  </a:lnTo>
                  <a:lnTo>
                    <a:pt x="54" y="12"/>
                  </a:lnTo>
                  <a:lnTo>
                    <a:pt x="58" y="8"/>
                  </a:lnTo>
                  <a:lnTo>
                    <a:pt x="62" y="6"/>
                  </a:lnTo>
                  <a:lnTo>
                    <a:pt x="60" y="8"/>
                  </a:lnTo>
                  <a:close/>
                </a:path>
              </a:pathLst>
            </a:custGeom>
            <a:solidFill>
              <a:srgbClr val="C0C0C0"/>
            </a:solidFill>
            <a:ln w="12700">
              <a:solidFill>
                <a:schemeClr val="bg1"/>
              </a:solidFill>
              <a:round/>
              <a:headEnd/>
              <a:tailEnd/>
            </a:ln>
          </p:spPr>
          <p:txBody>
            <a:bodyPr/>
            <a:lstStyle/>
            <a:p>
              <a:endParaRPr lang="en-GB"/>
            </a:p>
          </p:txBody>
        </p:sp>
        <p:sp>
          <p:nvSpPr>
            <p:cNvPr id="55736" name="Freeform 155"/>
            <p:cNvSpPr>
              <a:spLocks/>
            </p:cNvSpPr>
            <p:nvPr/>
          </p:nvSpPr>
          <p:spPr bwMode="auto">
            <a:xfrm>
              <a:off x="2625" y="1505"/>
              <a:ext cx="196" cy="174"/>
            </a:xfrm>
            <a:custGeom>
              <a:avLst/>
              <a:gdLst>
                <a:gd name="T0" fmla="*/ 2147482467 w 196"/>
                <a:gd name="T1" fmla="*/ 2147482383 h 174"/>
                <a:gd name="T2" fmla="*/ 0 w 196"/>
                <a:gd name="T3" fmla="*/ 2147482383 h 174"/>
                <a:gd name="T4" fmla="*/ 2147482467 w 196"/>
                <a:gd name="T5" fmla="*/ 2147482383 h 174"/>
                <a:gd name="T6" fmla="*/ 2147482467 w 196"/>
                <a:gd name="T7" fmla="*/ 2147482383 h 174"/>
                <a:gd name="T8" fmla="*/ 2147482467 w 196"/>
                <a:gd name="T9" fmla="*/ 2147482383 h 174"/>
                <a:gd name="T10" fmla="*/ 2147482467 w 196"/>
                <a:gd name="T11" fmla="*/ 2147482383 h 174"/>
                <a:gd name="T12" fmla="*/ 2147482467 w 196"/>
                <a:gd name="T13" fmla="*/ 2147482383 h 174"/>
                <a:gd name="T14" fmla="*/ 2147482467 w 196"/>
                <a:gd name="T15" fmla="*/ 2147482383 h 174"/>
                <a:gd name="T16" fmla="*/ 2147482467 w 196"/>
                <a:gd name="T17" fmla="*/ 2147482383 h 174"/>
                <a:gd name="T18" fmla="*/ 2147482467 w 196"/>
                <a:gd name="T19" fmla="*/ 2147482383 h 174"/>
                <a:gd name="T20" fmla="*/ 2147482467 w 196"/>
                <a:gd name="T21" fmla="*/ 2147482383 h 174"/>
                <a:gd name="T22" fmla="*/ 2147482467 w 196"/>
                <a:gd name="T23" fmla="*/ 0 h 174"/>
                <a:gd name="T24" fmla="*/ 2147482467 w 196"/>
                <a:gd name="T25" fmla="*/ 0 h 174"/>
                <a:gd name="T26" fmla="*/ 2147482467 w 196"/>
                <a:gd name="T27" fmla="*/ 2147482383 h 174"/>
                <a:gd name="T28" fmla="*/ 2147482467 w 196"/>
                <a:gd name="T29" fmla="*/ 2147482383 h 174"/>
                <a:gd name="T30" fmla="*/ 2147482467 w 196"/>
                <a:gd name="T31" fmla="*/ 2147482383 h 174"/>
                <a:gd name="T32" fmla="*/ 2147482467 w 196"/>
                <a:gd name="T33" fmla="*/ 2147482383 h 174"/>
                <a:gd name="T34" fmla="*/ 2147482467 w 196"/>
                <a:gd name="T35" fmla="*/ 2147482383 h 174"/>
                <a:gd name="T36" fmla="*/ 2147482467 w 196"/>
                <a:gd name="T37" fmla="*/ 2147482383 h 174"/>
                <a:gd name="T38" fmla="*/ 2147482467 w 196"/>
                <a:gd name="T39" fmla="*/ 2147482383 h 174"/>
                <a:gd name="T40" fmla="*/ 2147482467 w 196"/>
                <a:gd name="T41" fmla="*/ 2147482383 h 174"/>
                <a:gd name="T42" fmla="*/ 2147482467 w 196"/>
                <a:gd name="T43" fmla="*/ 2147482383 h 174"/>
                <a:gd name="T44" fmla="*/ 2147482467 w 196"/>
                <a:gd name="T45" fmla="*/ 2147482383 h 174"/>
                <a:gd name="T46" fmla="*/ 2147482467 w 196"/>
                <a:gd name="T47" fmla="*/ 2147482383 h 174"/>
                <a:gd name="T48" fmla="*/ 2147482467 w 196"/>
                <a:gd name="T49" fmla="*/ 2147482383 h 174"/>
                <a:gd name="T50" fmla="*/ 2147482467 w 196"/>
                <a:gd name="T51" fmla="*/ 2147482383 h 174"/>
                <a:gd name="T52" fmla="*/ 2147482467 w 196"/>
                <a:gd name="T53" fmla="*/ 2147482383 h 174"/>
                <a:gd name="T54" fmla="*/ 2147482467 w 196"/>
                <a:gd name="T55" fmla="*/ 2147482383 h 174"/>
                <a:gd name="T56" fmla="*/ 2147482467 w 196"/>
                <a:gd name="T57" fmla="*/ 2147482383 h 174"/>
                <a:gd name="T58" fmla="*/ 2147482467 w 196"/>
                <a:gd name="T59" fmla="*/ 2147482383 h 174"/>
                <a:gd name="T60" fmla="*/ 2147482467 w 196"/>
                <a:gd name="T61" fmla="*/ 2147482383 h 174"/>
                <a:gd name="T62" fmla="*/ 2147482467 w 196"/>
                <a:gd name="T63" fmla="*/ 2147482383 h 174"/>
                <a:gd name="T64" fmla="*/ 2147482467 w 196"/>
                <a:gd name="T65" fmla="*/ 2147482383 h 174"/>
                <a:gd name="T66" fmla="*/ 2147482467 w 196"/>
                <a:gd name="T67" fmla="*/ 2147482383 h 174"/>
                <a:gd name="T68" fmla="*/ 2147482467 w 196"/>
                <a:gd name="T69" fmla="*/ 2147482383 h 174"/>
                <a:gd name="T70" fmla="*/ 2147482467 w 196"/>
                <a:gd name="T71" fmla="*/ 2147482383 h 174"/>
                <a:gd name="T72" fmla="*/ 2147482467 w 196"/>
                <a:gd name="T73" fmla="*/ 2147482383 h 174"/>
                <a:gd name="T74" fmla="*/ 2147482467 w 196"/>
                <a:gd name="T75" fmla="*/ 2147482383 h 174"/>
                <a:gd name="T76" fmla="*/ 2147482467 w 196"/>
                <a:gd name="T77" fmla="*/ 2147482383 h 174"/>
                <a:gd name="T78" fmla="*/ 2147482467 w 196"/>
                <a:gd name="T79" fmla="*/ 2147482383 h 174"/>
                <a:gd name="T80" fmla="*/ 2147482467 w 196"/>
                <a:gd name="T81" fmla="*/ 2147482383 h 174"/>
                <a:gd name="T82" fmla="*/ 2147482467 w 196"/>
                <a:gd name="T83" fmla="*/ 2147482383 h 174"/>
                <a:gd name="T84" fmla="*/ 2147482467 w 196"/>
                <a:gd name="T85" fmla="*/ 2147482383 h 174"/>
                <a:gd name="T86" fmla="*/ 2147482467 w 196"/>
                <a:gd name="T87" fmla="*/ 2147482383 h 174"/>
                <a:gd name="T88" fmla="*/ 2147482467 w 196"/>
                <a:gd name="T89" fmla="*/ 2147482383 h 174"/>
                <a:gd name="T90" fmla="*/ 2147482467 w 196"/>
                <a:gd name="T91" fmla="*/ 2147482383 h 174"/>
                <a:gd name="T92" fmla="*/ 2147482467 w 196"/>
                <a:gd name="T93" fmla="*/ 2147482383 h 174"/>
                <a:gd name="T94" fmla="*/ 2147482467 w 196"/>
                <a:gd name="T95" fmla="*/ 2147482383 h 174"/>
                <a:gd name="T96" fmla="*/ 2147482467 w 196"/>
                <a:gd name="T97" fmla="*/ 2147482383 h 1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
                <a:gd name="T148" fmla="*/ 0 h 174"/>
                <a:gd name="T149" fmla="*/ 196 w 196"/>
                <a:gd name="T150" fmla="*/ 174 h 17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 h="174">
                  <a:moveTo>
                    <a:pt x="18" y="60"/>
                  </a:moveTo>
                  <a:lnTo>
                    <a:pt x="12" y="56"/>
                  </a:lnTo>
                  <a:lnTo>
                    <a:pt x="8" y="50"/>
                  </a:lnTo>
                  <a:lnTo>
                    <a:pt x="0" y="38"/>
                  </a:lnTo>
                  <a:lnTo>
                    <a:pt x="8" y="32"/>
                  </a:lnTo>
                  <a:lnTo>
                    <a:pt x="8" y="30"/>
                  </a:lnTo>
                  <a:lnTo>
                    <a:pt x="6" y="28"/>
                  </a:lnTo>
                  <a:lnTo>
                    <a:pt x="4" y="26"/>
                  </a:lnTo>
                  <a:lnTo>
                    <a:pt x="4" y="24"/>
                  </a:lnTo>
                  <a:lnTo>
                    <a:pt x="2" y="20"/>
                  </a:lnTo>
                  <a:lnTo>
                    <a:pt x="18" y="20"/>
                  </a:lnTo>
                  <a:lnTo>
                    <a:pt x="20" y="18"/>
                  </a:lnTo>
                  <a:lnTo>
                    <a:pt x="22" y="16"/>
                  </a:lnTo>
                  <a:lnTo>
                    <a:pt x="24" y="14"/>
                  </a:lnTo>
                  <a:lnTo>
                    <a:pt x="30" y="18"/>
                  </a:lnTo>
                  <a:lnTo>
                    <a:pt x="34" y="20"/>
                  </a:lnTo>
                  <a:lnTo>
                    <a:pt x="38" y="20"/>
                  </a:lnTo>
                  <a:lnTo>
                    <a:pt x="38" y="14"/>
                  </a:lnTo>
                  <a:lnTo>
                    <a:pt x="42" y="12"/>
                  </a:lnTo>
                  <a:lnTo>
                    <a:pt x="48" y="10"/>
                  </a:lnTo>
                  <a:lnTo>
                    <a:pt x="56" y="8"/>
                  </a:lnTo>
                  <a:lnTo>
                    <a:pt x="56" y="2"/>
                  </a:lnTo>
                  <a:lnTo>
                    <a:pt x="68" y="2"/>
                  </a:lnTo>
                  <a:lnTo>
                    <a:pt x="68" y="0"/>
                  </a:lnTo>
                  <a:lnTo>
                    <a:pt x="72" y="0"/>
                  </a:lnTo>
                  <a:lnTo>
                    <a:pt x="80" y="0"/>
                  </a:lnTo>
                  <a:lnTo>
                    <a:pt x="86" y="4"/>
                  </a:lnTo>
                  <a:lnTo>
                    <a:pt x="102" y="8"/>
                  </a:lnTo>
                  <a:lnTo>
                    <a:pt x="102" y="18"/>
                  </a:lnTo>
                  <a:lnTo>
                    <a:pt x="94" y="26"/>
                  </a:lnTo>
                  <a:lnTo>
                    <a:pt x="92" y="30"/>
                  </a:lnTo>
                  <a:lnTo>
                    <a:pt x="92" y="34"/>
                  </a:lnTo>
                  <a:lnTo>
                    <a:pt x="90" y="40"/>
                  </a:lnTo>
                  <a:lnTo>
                    <a:pt x="90" y="48"/>
                  </a:lnTo>
                  <a:lnTo>
                    <a:pt x="90" y="52"/>
                  </a:lnTo>
                  <a:lnTo>
                    <a:pt x="94" y="56"/>
                  </a:lnTo>
                  <a:lnTo>
                    <a:pt x="102" y="62"/>
                  </a:lnTo>
                  <a:lnTo>
                    <a:pt x="112" y="66"/>
                  </a:lnTo>
                  <a:lnTo>
                    <a:pt x="116" y="68"/>
                  </a:lnTo>
                  <a:lnTo>
                    <a:pt x="122" y="72"/>
                  </a:lnTo>
                  <a:lnTo>
                    <a:pt x="126" y="78"/>
                  </a:lnTo>
                  <a:lnTo>
                    <a:pt x="128" y="86"/>
                  </a:lnTo>
                  <a:lnTo>
                    <a:pt x="132" y="92"/>
                  </a:lnTo>
                  <a:lnTo>
                    <a:pt x="138" y="96"/>
                  </a:lnTo>
                  <a:lnTo>
                    <a:pt x="144" y="98"/>
                  </a:lnTo>
                  <a:lnTo>
                    <a:pt x="146" y="98"/>
                  </a:lnTo>
                  <a:lnTo>
                    <a:pt x="148" y="96"/>
                  </a:lnTo>
                  <a:lnTo>
                    <a:pt x="150" y="100"/>
                  </a:lnTo>
                  <a:lnTo>
                    <a:pt x="154" y="106"/>
                  </a:lnTo>
                  <a:lnTo>
                    <a:pt x="158" y="110"/>
                  </a:lnTo>
                  <a:lnTo>
                    <a:pt x="170" y="116"/>
                  </a:lnTo>
                  <a:lnTo>
                    <a:pt x="184" y="122"/>
                  </a:lnTo>
                  <a:lnTo>
                    <a:pt x="190" y="128"/>
                  </a:lnTo>
                  <a:lnTo>
                    <a:pt x="196" y="132"/>
                  </a:lnTo>
                  <a:lnTo>
                    <a:pt x="190" y="134"/>
                  </a:lnTo>
                  <a:lnTo>
                    <a:pt x="184" y="132"/>
                  </a:lnTo>
                  <a:lnTo>
                    <a:pt x="180" y="130"/>
                  </a:lnTo>
                  <a:lnTo>
                    <a:pt x="174" y="126"/>
                  </a:lnTo>
                  <a:lnTo>
                    <a:pt x="168" y="126"/>
                  </a:lnTo>
                  <a:lnTo>
                    <a:pt x="162" y="128"/>
                  </a:lnTo>
                  <a:lnTo>
                    <a:pt x="162" y="132"/>
                  </a:lnTo>
                  <a:lnTo>
                    <a:pt x="162" y="136"/>
                  </a:lnTo>
                  <a:lnTo>
                    <a:pt x="164" y="138"/>
                  </a:lnTo>
                  <a:lnTo>
                    <a:pt x="168" y="142"/>
                  </a:lnTo>
                  <a:lnTo>
                    <a:pt x="172" y="146"/>
                  </a:lnTo>
                  <a:lnTo>
                    <a:pt x="174" y="148"/>
                  </a:lnTo>
                  <a:lnTo>
                    <a:pt x="174" y="150"/>
                  </a:lnTo>
                  <a:lnTo>
                    <a:pt x="174" y="154"/>
                  </a:lnTo>
                  <a:lnTo>
                    <a:pt x="172" y="156"/>
                  </a:lnTo>
                  <a:lnTo>
                    <a:pt x="164" y="154"/>
                  </a:lnTo>
                  <a:lnTo>
                    <a:pt x="164" y="162"/>
                  </a:lnTo>
                  <a:lnTo>
                    <a:pt x="164" y="166"/>
                  </a:lnTo>
                  <a:lnTo>
                    <a:pt x="160" y="170"/>
                  </a:lnTo>
                  <a:lnTo>
                    <a:pt x="156" y="174"/>
                  </a:lnTo>
                  <a:lnTo>
                    <a:pt x="150" y="174"/>
                  </a:lnTo>
                  <a:lnTo>
                    <a:pt x="150" y="168"/>
                  </a:lnTo>
                  <a:lnTo>
                    <a:pt x="154" y="162"/>
                  </a:lnTo>
                  <a:lnTo>
                    <a:pt x="156" y="158"/>
                  </a:lnTo>
                  <a:lnTo>
                    <a:pt x="156" y="152"/>
                  </a:lnTo>
                  <a:lnTo>
                    <a:pt x="156" y="146"/>
                  </a:lnTo>
                  <a:lnTo>
                    <a:pt x="154" y="142"/>
                  </a:lnTo>
                  <a:lnTo>
                    <a:pt x="150" y="136"/>
                  </a:lnTo>
                  <a:lnTo>
                    <a:pt x="144" y="132"/>
                  </a:lnTo>
                  <a:lnTo>
                    <a:pt x="136" y="128"/>
                  </a:lnTo>
                  <a:lnTo>
                    <a:pt x="126" y="120"/>
                  </a:lnTo>
                  <a:lnTo>
                    <a:pt x="114" y="112"/>
                  </a:lnTo>
                  <a:lnTo>
                    <a:pt x="90" y="98"/>
                  </a:lnTo>
                  <a:lnTo>
                    <a:pt x="78" y="90"/>
                  </a:lnTo>
                  <a:lnTo>
                    <a:pt x="68" y="80"/>
                  </a:lnTo>
                  <a:lnTo>
                    <a:pt x="60" y="68"/>
                  </a:lnTo>
                  <a:lnTo>
                    <a:pt x="56" y="54"/>
                  </a:lnTo>
                  <a:lnTo>
                    <a:pt x="44" y="52"/>
                  </a:lnTo>
                  <a:lnTo>
                    <a:pt x="38" y="48"/>
                  </a:lnTo>
                  <a:lnTo>
                    <a:pt x="34" y="50"/>
                  </a:lnTo>
                  <a:lnTo>
                    <a:pt x="30" y="54"/>
                  </a:lnTo>
                  <a:lnTo>
                    <a:pt x="26" y="58"/>
                  </a:lnTo>
                  <a:lnTo>
                    <a:pt x="20" y="60"/>
                  </a:lnTo>
                  <a:lnTo>
                    <a:pt x="18" y="60"/>
                  </a:lnTo>
                  <a:close/>
                </a:path>
              </a:pathLst>
            </a:custGeom>
            <a:solidFill>
              <a:srgbClr val="C0C0C0"/>
            </a:solidFill>
            <a:ln w="12700">
              <a:solidFill>
                <a:schemeClr val="bg1"/>
              </a:solidFill>
              <a:round/>
              <a:headEnd/>
              <a:tailEnd/>
            </a:ln>
          </p:spPr>
          <p:txBody>
            <a:bodyPr/>
            <a:lstStyle/>
            <a:p>
              <a:endParaRPr lang="en-GB"/>
            </a:p>
          </p:txBody>
        </p:sp>
        <p:sp>
          <p:nvSpPr>
            <p:cNvPr id="55737" name="Freeform 156"/>
            <p:cNvSpPr>
              <a:spLocks/>
            </p:cNvSpPr>
            <p:nvPr/>
          </p:nvSpPr>
          <p:spPr bwMode="auto">
            <a:xfrm>
              <a:off x="2725" y="1509"/>
              <a:ext cx="159" cy="114"/>
            </a:xfrm>
            <a:custGeom>
              <a:avLst/>
              <a:gdLst>
                <a:gd name="T0" fmla="*/ 2147482312 w 159"/>
                <a:gd name="T1" fmla="*/ 2147482561 h 114"/>
                <a:gd name="T2" fmla="*/ 2147482312 w 159"/>
                <a:gd name="T3" fmla="*/ 2147482561 h 114"/>
                <a:gd name="T4" fmla="*/ 2147482312 w 159"/>
                <a:gd name="T5" fmla="*/ 2147482561 h 114"/>
                <a:gd name="T6" fmla="*/ 0 w 159"/>
                <a:gd name="T7" fmla="*/ 2147482561 h 114"/>
                <a:gd name="T8" fmla="*/ 2147482312 w 159"/>
                <a:gd name="T9" fmla="*/ 2147482561 h 114"/>
                <a:gd name="T10" fmla="*/ 2147482312 w 159"/>
                <a:gd name="T11" fmla="*/ 2147482561 h 114"/>
                <a:gd name="T12" fmla="*/ 2147482312 w 159"/>
                <a:gd name="T13" fmla="*/ 2147482561 h 114"/>
                <a:gd name="T14" fmla="*/ 2147482312 w 159"/>
                <a:gd name="T15" fmla="*/ 2147482561 h 114"/>
                <a:gd name="T16" fmla="*/ 2147482312 w 159"/>
                <a:gd name="T17" fmla="*/ 2147482561 h 114"/>
                <a:gd name="T18" fmla="*/ 2147482312 w 159"/>
                <a:gd name="T19" fmla="*/ 2147482561 h 114"/>
                <a:gd name="T20" fmla="*/ 2147482312 w 159"/>
                <a:gd name="T21" fmla="*/ 2147482561 h 114"/>
                <a:gd name="T22" fmla="*/ 2147482312 w 159"/>
                <a:gd name="T23" fmla="*/ 2147482561 h 114"/>
                <a:gd name="T24" fmla="*/ 2147482312 w 159"/>
                <a:gd name="T25" fmla="*/ 2147482561 h 114"/>
                <a:gd name="T26" fmla="*/ 2147482312 w 159"/>
                <a:gd name="T27" fmla="*/ 2147482561 h 114"/>
                <a:gd name="T28" fmla="*/ 2147482312 w 159"/>
                <a:gd name="T29" fmla="*/ 2147482561 h 114"/>
                <a:gd name="T30" fmla="*/ 2147482312 w 159"/>
                <a:gd name="T31" fmla="*/ 2147482561 h 114"/>
                <a:gd name="T32" fmla="*/ 2147482312 w 159"/>
                <a:gd name="T33" fmla="*/ 2147482561 h 114"/>
                <a:gd name="T34" fmla="*/ 2147482312 w 159"/>
                <a:gd name="T35" fmla="*/ 2147482561 h 114"/>
                <a:gd name="T36" fmla="*/ 2147482312 w 159"/>
                <a:gd name="T37" fmla="*/ 2147482561 h 114"/>
                <a:gd name="T38" fmla="*/ 2147482312 w 159"/>
                <a:gd name="T39" fmla="*/ 2147482561 h 114"/>
                <a:gd name="T40" fmla="*/ 2147482312 w 159"/>
                <a:gd name="T41" fmla="*/ 2147482561 h 114"/>
                <a:gd name="T42" fmla="*/ 2147482312 w 159"/>
                <a:gd name="T43" fmla="*/ 2147482561 h 114"/>
                <a:gd name="T44" fmla="*/ 2147482312 w 159"/>
                <a:gd name="T45" fmla="*/ 2147482561 h 114"/>
                <a:gd name="T46" fmla="*/ 2147482312 w 159"/>
                <a:gd name="T47" fmla="*/ 2147482561 h 114"/>
                <a:gd name="T48" fmla="*/ 2147482312 w 159"/>
                <a:gd name="T49" fmla="*/ 2147482561 h 114"/>
                <a:gd name="T50" fmla="*/ 2147482312 w 159"/>
                <a:gd name="T51" fmla="*/ 2147482561 h 114"/>
                <a:gd name="T52" fmla="*/ 2147482312 w 159"/>
                <a:gd name="T53" fmla="*/ 2147482561 h 114"/>
                <a:gd name="T54" fmla="*/ 2147482312 w 159"/>
                <a:gd name="T55" fmla="*/ 2147482561 h 114"/>
                <a:gd name="T56" fmla="*/ 2147482312 w 159"/>
                <a:gd name="T57" fmla="*/ 2147482561 h 114"/>
                <a:gd name="T58" fmla="*/ 2147482312 w 159"/>
                <a:gd name="T59" fmla="*/ 2147482561 h 114"/>
                <a:gd name="T60" fmla="*/ 2147482312 w 159"/>
                <a:gd name="T61" fmla="*/ 2147482561 h 114"/>
                <a:gd name="T62" fmla="*/ 2147482312 w 159"/>
                <a:gd name="T63" fmla="*/ 2147482561 h 114"/>
                <a:gd name="T64" fmla="*/ 2147482312 w 159"/>
                <a:gd name="T65" fmla="*/ 2147482561 h 114"/>
                <a:gd name="T66" fmla="*/ 2147482312 w 159"/>
                <a:gd name="T67" fmla="*/ 2147482561 h 114"/>
                <a:gd name="T68" fmla="*/ 2147482312 w 159"/>
                <a:gd name="T69" fmla="*/ 2147482561 h 114"/>
                <a:gd name="T70" fmla="*/ 2147482312 w 159"/>
                <a:gd name="T71" fmla="*/ 2147482561 h 114"/>
                <a:gd name="T72" fmla="*/ 2147482312 w 159"/>
                <a:gd name="T73" fmla="*/ 2147482561 h 1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9"/>
                <a:gd name="T112" fmla="*/ 0 h 114"/>
                <a:gd name="T113" fmla="*/ 159 w 159"/>
                <a:gd name="T114" fmla="*/ 114 h 11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9" h="114">
                  <a:moveTo>
                    <a:pt x="44" y="0"/>
                  </a:moveTo>
                  <a:lnTo>
                    <a:pt x="42" y="2"/>
                  </a:lnTo>
                  <a:lnTo>
                    <a:pt x="28" y="2"/>
                  </a:lnTo>
                  <a:lnTo>
                    <a:pt x="24" y="4"/>
                  </a:lnTo>
                  <a:lnTo>
                    <a:pt x="22" y="6"/>
                  </a:lnTo>
                  <a:lnTo>
                    <a:pt x="14" y="6"/>
                  </a:lnTo>
                  <a:lnTo>
                    <a:pt x="2" y="4"/>
                  </a:lnTo>
                  <a:lnTo>
                    <a:pt x="0" y="4"/>
                  </a:lnTo>
                  <a:lnTo>
                    <a:pt x="2" y="14"/>
                  </a:lnTo>
                  <a:lnTo>
                    <a:pt x="6" y="20"/>
                  </a:lnTo>
                  <a:lnTo>
                    <a:pt x="8" y="28"/>
                  </a:lnTo>
                  <a:lnTo>
                    <a:pt x="12" y="34"/>
                  </a:lnTo>
                  <a:lnTo>
                    <a:pt x="18" y="38"/>
                  </a:lnTo>
                  <a:lnTo>
                    <a:pt x="20" y="32"/>
                  </a:lnTo>
                  <a:lnTo>
                    <a:pt x="24" y="26"/>
                  </a:lnTo>
                  <a:lnTo>
                    <a:pt x="32" y="46"/>
                  </a:lnTo>
                  <a:lnTo>
                    <a:pt x="38" y="54"/>
                  </a:lnTo>
                  <a:lnTo>
                    <a:pt x="44" y="62"/>
                  </a:lnTo>
                  <a:lnTo>
                    <a:pt x="48" y="62"/>
                  </a:lnTo>
                  <a:lnTo>
                    <a:pt x="52" y="62"/>
                  </a:lnTo>
                  <a:lnTo>
                    <a:pt x="58" y="62"/>
                  </a:lnTo>
                  <a:lnTo>
                    <a:pt x="62" y="62"/>
                  </a:lnTo>
                  <a:lnTo>
                    <a:pt x="72" y="66"/>
                  </a:lnTo>
                  <a:lnTo>
                    <a:pt x="84" y="74"/>
                  </a:lnTo>
                  <a:lnTo>
                    <a:pt x="94" y="80"/>
                  </a:lnTo>
                  <a:lnTo>
                    <a:pt x="102" y="90"/>
                  </a:lnTo>
                  <a:lnTo>
                    <a:pt x="102" y="88"/>
                  </a:lnTo>
                  <a:lnTo>
                    <a:pt x="104" y="84"/>
                  </a:lnTo>
                  <a:lnTo>
                    <a:pt x="104" y="82"/>
                  </a:lnTo>
                  <a:lnTo>
                    <a:pt x="108" y="82"/>
                  </a:lnTo>
                  <a:lnTo>
                    <a:pt x="112" y="82"/>
                  </a:lnTo>
                  <a:lnTo>
                    <a:pt x="114" y="84"/>
                  </a:lnTo>
                  <a:lnTo>
                    <a:pt x="120" y="90"/>
                  </a:lnTo>
                  <a:lnTo>
                    <a:pt x="120" y="98"/>
                  </a:lnTo>
                  <a:lnTo>
                    <a:pt x="120" y="106"/>
                  </a:lnTo>
                  <a:lnTo>
                    <a:pt x="124" y="112"/>
                  </a:lnTo>
                  <a:lnTo>
                    <a:pt x="128" y="112"/>
                  </a:lnTo>
                  <a:lnTo>
                    <a:pt x="132" y="114"/>
                  </a:lnTo>
                  <a:lnTo>
                    <a:pt x="140" y="112"/>
                  </a:lnTo>
                  <a:lnTo>
                    <a:pt x="150" y="110"/>
                  </a:lnTo>
                  <a:lnTo>
                    <a:pt x="157" y="108"/>
                  </a:lnTo>
                  <a:lnTo>
                    <a:pt x="159" y="106"/>
                  </a:lnTo>
                  <a:lnTo>
                    <a:pt x="159" y="102"/>
                  </a:lnTo>
                  <a:lnTo>
                    <a:pt x="159" y="92"/>
                  </a:lnTo>
                  <a:lnTo>
                    <a:pt x="155" y="90"/>
                  </a:lnTo>
                  <a:lnTo>
                    <a:pt x="152" y="88"/>
                  </a:lnTo>
                  <a:lnTo>
                    <a:pt x="150" y="84"/>
                  </a:lnTo>
                  <a:lnTo>
                    <a:pt x="152" y="76"/>
                  </a:lnTo>
                  <a:lnTo>
                    <a:pt x="157" y="68"/>
                  </a:lnTo>
                  <a:lnTo>
                    <a:pt x="152" y="62"/>
                  </a:lnTo>
                  <a:lnTo>
                    <a:pt x="150" y="56"/>
                  </a:lnTo>
                  <a:lnTo>
                    <a:pt x="150" y="54"/>
                  </a:lnTo>
                  <a:lnTo>
                    <a:pt x="150" y="50"/>
                  </a:lnTo>
                  <a:lnTo>
                    <a:pt x="144" y="46"/>
                  </a:lnTo>
                  <a:lnTo>
                    <a:pt x="136" y="42"/>
                  </a:lnTo>
                  <a:lnTo>
                    <a:pt x="130" y="38"/>
                  </a:lnTo>
                  <a:lnTo>
                    <a:pt x="128" y="34"/>
                  </a:lnTo>
                  <a:lnTo>
                    <a:pt x="126" y="30"/>
                  </a:lnTo>
                  <a:lnTo>
                    <a:pt x="122" y="28"/>
                  </a:lnTo>
                  <a:lnTo>
                    <a:pt x="120" y="28"/>
                  </a:lnTo>
                  <a:lnTo>
                    <a:pt x="120" y="24"/>
                  </a:lnTo>
                  <a:lnTo>
                    <a:pt x="116" y="22"/>
                  </a:lnTo>
                  <a:lnTo>
                    <a:pt x="114" y="16"/>
                  </a:lnTo>
                  <a:lnTo>
                    <a:pt x="106" y="16"/>
                  </a:lnTo>
                  <a:lnTo>
                    <a:pt x="104" y="14"/>
                  </a:lnTo>
                  <a:lnTo>
                    <a:pt x="100" y="10"/>
                  </a:lnTo>
                  <a:lnTo>
                    <a:pt x="90" y="16"/>
                  </a:lnTo>
                  <a:lnTo>
                    <a:pt x="84" y="18"/>
                  </a:lnTo>
                  <a:lnTo>
                    <a:pt x="76" y="20"/>
                  </a:lnTo>
                  <a:lnTo>
                    <a:pt x="72" y="20"/>
                  </a:lnTo>
                  <a:lnTo>
                    <a:pt x="66" y="18"/>
                  </a:lnTo>
                  <a:lnTo>
                    <a:pt x="60" y="12"/>
                  </a:lnTo>
                  <a:lnTo>
                    <a:pt x="52" y="6"/>
                  </a:lnTo>
                  <a:lnTo>
                    <a:pt x="44" y="2"/>
                  </a:lnTo>
                  <a:lnTo>
                    <a:pt x="44" y="0"/>
                  </a:lnTo>
                  <a:close/>
                </a:path>
              </a:pathLst>
            </a:custGeom>
            <a:solidFill>
              <a:srgbClr val="C0C0C0"/>
            </a:solidFill>
            <a:ln w="12700">
              <a:solidFill>
                <a:schemeClr val="bg1"/>
              </a:solidFill>
              <a:round/>
              <a:headEnd/>
              <a:tailEnd/>
            </a:ln>
          </p:spPr>
          <p:txBody>
            <a:bodyPr/>
            <a:lstStyle/>
            <a:p>
              <a:endParaRPr lang="en-GB"/>
            </a:p>
          </p:txBody>
        </p:sp>
        <p:sp>
          <p:nvSpPr>
            <p:cNvPr id="55738" name="Freeform 157"/>
            <p:cNvSpPr>
              <a:spLocks/>
            </p:cNvSpPr>
            <p:nvPr/>
          </p:nvSpPr>
          <p:spPr bwMode="auto">
            <a:xfrm>
              <a:off x="2769" y="1475"/>
              <a:ext cx="102" cy="54"/>
            </a:xfrm>
            <a:custGeom>
              <a:avLst/>
              <a:gdLst>
                <a:gd name="T0" fmla="*/ 2147482493 w 102"/>
                <a:gd name="T1" fmla="*/ 2147482529 h 54"/>
                <a:gd name="T2" fmla="*/ 2147482493 w 102"/>
                <a:gd name="T3" fmla="*/ 2147482529 h 54"/>
                <a:gd name="T4" fmla="*/ 2147482493 w 102"/>
                <a:gd name="T5" fmla="*/ 2147482529 h 54"/>
                <a:gd name="T6" fmla="*/ 2147482493 w 102"/>
                <a:gd name="T7" fmla="*/ 2147482529 h 54"/>
                <a:gd name="T8" fmla="*/ 2147482493 w 102"/>
                <a:gd name="T9" fmla="*/ 2147482529 h 54"/>
                <a:gd name="T10" fmla="*/ 2147482493 w 102"/>
                <a:gd name="T11" fmla="*/ 2147482529 h 54"/>
                <a:gd name="T12" fmla="*/ 2147482493 w 102"/>
                <a:gd name="T13" fmla="*/ 2147482529 h 54"/>
                <a:gd name="T14" fmla="*/ 2147482493 w 102"/>
                <a:gd name="T15" fmla="*/ 2147482529 h 54"/>
                <a:gd name="T16" fmla="*/ 2147482493 w 102"/>
                <a:gd name="T17" fmla="*/ 2147482529 h 54"/>
                <a:gd name="T18" fmla="*/ 2147482493 w 102"/>
                <a:gd name="T19" fmla="*/ 2147482529 h 54"/>
                <a:gd name="T20" fmla="*/ 0 w 102"/>
                <a:gd name="T21" fmla="*/ 2147482529 h 54"/>
                <a:gd name="T22" fmla="*/ 2147482493 w 102"/>
                <a:gd name="T23" fmla="*/ 2147482529 h 54"/>
                <a:gd name="T24" fmla="*/ 2147482493 w 102"/>
                <a:gd name="T25" fmla="*/ 2147482529 h 54"/>
                <a:gd name="T26" fmla="*/ 2147482493 w 102"/>
                <a:gd name="T27" fmla="*/ 2147482529 h 54"/>
                <a:gd name="T28" fmla="*/ 2147482493 w 102"/>
                <a:gd name="T29" fmla="*/ 2147482529 h 54"/>
                <a:gd name="T30" fmla="*/ 2147482493 w 102"/>
                <a:gd name="T31" fmla="*/ 2147482529 h 54"/>
                <a:gd name="T32" fmla="*/ 2147482493 w 102"/>
                <a:gd name="T33" fmla="*/ 2147482529 h 54"/>
                <a:gd name="T34" fmla="*/ 2147482493 w 102"/>
                <a:gd name="T35" fmla="*/ 2147482529 h 54"/>
                <a:gd name="T36" fmla="*/ 2147482493 w 102"/>
                <a:gd name="T37" fmla="*/ 2147482529 h 54"/>
                <a:gd name="T38" fmla="*/ 2147482493 w 102"/>
                <a:gd name="T39" fmla="*/ 2147482529 h 54"/>
                <a:gd name="T40" fmla="*/ 2147482493 w 102"/>
                <a:gd name="T41" fmla="*/ 0 h 54"/>
                <a:gd name="T42" fmla="*/ 2147482493 w 102"/>
                <a:gd name="T43" fmla="*/ 0 h 54"/>
                <a:gd name="T44" fmla="*/ 2147482493 w 102"/>
                <a:gd name="T45" fmla="*/ 0 h 54"/>
                <a:gd name="T46" fmla="*/ 2147482493 w 102"/>
                <a:gd name="T47" fmla="*/ 2147482529 h 54"/>
                <a:gd name="T48" fmla="*/ 2147482493 w 102"/>
                <a:gd name="T49" fmla="*/ 2147482529 h 54"/>
                <a:gd name="T50" fmla="*/ 2147482493 w 102"/>
                <a:gd name="T51" fmla="*/ 0 h 54"/>
                <a:gd name="T52" fmla="*/ 2147482493 w 102"/>
                <a:gd name="T53" fmla="*/ 2147482529 h 54"/>
                <a:gd name="T54" fmla="*/ 2147482493 w 102"/>
                <a:gd name="T55" fmla="*/ 2147482529 h 54"/>
                <a:gd name="T56" fmla="*/ 2147482493 w 102"/>
                <a:gd name="T57" fmla="*/ 2147482529 h 54"/>
                <a:gd name="T58" fmla="*/ 2147482493 w 102"/>
                <a:gd name="T59" fmla="*/ 2147482529 h 54"/>
                <a:gd name="T60" fmla="*/ 2147482493 w 102"/>
                <a:gd name="T61" fmla="*/ 2147482529 h 54"/>
                <a:gd name="T62" fmla="*/ 2147482493 w 102"/>
                <a:gd name="T63" fmla="*/ 2147482529 h 54"/>
                <a:gd name="T64" fmla="*/ 2147482493 w 102"/>
                <a:gd name="T65" fmla="*/ 2147482529 h 54"/>
                <a:gd name="T66" fmla="*/ 2147482493 w 102"/>
                <a:gd name="T67" fmla="*/ 2147482529 h 54"/>
                <a:gd name="T68" fmla="*/ 2147482493 w 102"/>
                <a:gd name="T69" fmla="*/ 2147482529 h 54"/>
                <a:gd name="T70" fmla="*/ 2147482493 w 102"/>
                <a:gd name="T71" fmla="*/ 2147482529 h 54"/>
                <a:gd name="T72" fmla="*/ 2147482493 w 102"/>
                <a:gd name="T73" fmla="*/ 2147482529 h 54"/>
                <a:gd name="T74" fmla="*/ 2147482493 w 102"/>
                <a:gd name="T75" fmla="*/ 2147482529 h 54"/>
                <a:gd name="T76" fmla="*/ 2147482493 w 102"/>
                <a:gd name="T77" fmla="*/ 2147482529 h 54"/>
                <a:gd name="T78" fmla="*/ 2147482493 w 102"/>
                <a:gd name="T79" fmla="*/ 2147482529 h 54"/>
                <a:gd name="T80" fmla="*/ 2147482493 w 102"/>
                <a:gd name="T81" fmla="*/ 2147482529 h 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54"/>
                <a:gd name="T125" fmla="*/ 102 w 102"/>
                <a:gd name="T126" fmla="*/ 54 h 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54">
                  <a:moveTo>
                    <a:pt x="62" y="50"/>
                  </a:moveTo>
                  <a:lnTo>
                    <a:pt x="60" y="48"/>
                  </a:lnTo>
                  <a:lnTo>
                    <a:pt x="56" y="44"/>
                  </a:lnTo>
                  <a:lnTo>
                    <a:pt x="46" y="50"/>
                  </a:lnTo>
                  <a:lnTo>
                    <a:pt x="40" y="52"/>
                  </a:lnTo>
                  <a:lnTo>
                    <a:pt x="32" y="54"/>
                  </a:lnTo>
                  <a:lnTo>
                    <a:pt x="28" y="54"/>
                  </a:lnTo>
                  <a:lnTo>
                    <a:pt x="22" y="52"/>
                  </a:lnTo>
                  <a:lnTo>
                    <a:pt x="16" y="46"/>
                  </a:lnTo>
                  <a:lnTo>
                    <a:pt x="8" y="40"/>
                  </a:lnTo>
                  <a:lnTo>
                    <a:pt x="0" y="36"/>
                  </a:lnTo>
                  <a:lnTo>
                    <a:pt x="4" y="32"/>
                  </a:lnTo>
                  <a:lnTo>
                    <a:pt x="6" y="24"/>
                  </a:lnTo>
                  <a:lnTo>
                    <a:pt x="10" y="16"/>
                  </a:lnTo>
                  <a:lnTo>
                    <a:pt x="14" y="10"/>
                  </a:lnTo>
                  <a:lnTo>
                    <a:pt x="20" y="14"/>
                  </a:lnTo>
                  <a:lnTo>
                    <a:pt x="30" y="16"/>
                  </a:lnTo>
                  <a:lnTo>
                    <a:pt x="46" y="10"/>
                  </a:lnTo>
                  <a:lnTo>
                    <a:pt x="56" y="6"/>
                  </a:lnTo>
                  <a:lnTo>
                    <a:pt x="62" y="2"/>
                  </a:lnTo>
                  <a:lnTo>
                    <a:pt x="64" y="0"/>
                  </a:lnTo>
                  <a:lnTo>
                    <a:pt x="68" y="0"/>
                  </a:lnTo>
                  <a:lnTo>
                    <a:pt x="76" y="0"/>
                  </a:lnTo>
                  <a:lnTo>
                    <a:pt x="84" y="2"/>
                  </a:lnTo>
                  <a:lnTo>
                    <a:pt x="90" y="2"/>
                  </a:lnTo>
                  <a:lnTo>
                    <a:pt x="90" y="0"/>
                  </a:lnTo>
                  <a:lnTo>
                    <a:pt x="92" y="2"/>
                  </a:lnTo>
                  <a:lnTo>
                    <a:pt x="94" y="4"/>
                  </a:lnTo>
                  <a:lnTo>
                    <a:pt x="102" y="8"/>
                  </a:lnTo>
                  <a:lnTo>
                    <a:pt x="100" y="14"/>
                  </a:lnTo>
                  <a:lnTo>
                    <a:pt x="96" y="16"/>
                  </a:lnTo>
                  <a:lnTo>
                    <a:pt x="92" y="20"/>
                  </a:lnTo>
                  <a:lnTo>
                    <a:pt x="88" y="24"/>
                  </a:lnTo>
                  <a:lnTo>
                    <a:pt x="86" y="32"/>
                  </a:lnTo>
                  <a:lnTo>
                    <a:pt x="84" y="38"/>
                  </a:lnTo>
                  <a:lnTo>
                    <a:pt x="82" y="40"/>
                  </a:lnTo>
                  <a:lnTo>
                    <a:pt x="78" y="44"/>
                  </a:lnTo>
                  <a:lnTo>
                    <a:pt x="72" y="46"/>
                  </a:lnTo>
                  <a:lnTo>
                    <a:pt x="66" y="46"/>
                  </a:lnTo>
                  <a:lnTo>
                    <a:pt x="64" y="48"/>
                  </a:lnTo>
                  <a:lnTo>
                    <a:pt x="62" y="50"/>
                  </a:lnTo>
                  <a:close/>
                </a:path>
              </a:pathLst>
            </a:custGeom>
            <a:solidFill>
              <a:srgbClr val="C0C0C0"/>
            </a:solidFill>
            <a:ln w="12700">
              <a:solidFill>
                <a:schemeClr val="bg1"/>
              </a:solidFill>
              <a:round/>
              <a:headEnd/>
              <a:tailEnd/>
            </a:ln>
          </p:spPr>
          <p:txBody>
            <a:bodyPr/>
            <a:lstStyle/>
            <a:p>
              <a:endParaRPr lang="en-GB"/>
            </a:p>
          </p:txBody>
        </p:sp>
        <p:sp>
          <p:nvSpPr>
            <p:cNvPr id="55739" name="Freeform 158"/>
            <p:cNvSpPr>
              <a:spLocks/>
            </p:cNvSpPr>
            <p:nvPr/>
          </p:nvSpPr>
          <p:spPr bwMode="auto">
            <a:xfrm>
              <a:off x="2874" y="1559"/>
              <a:ext cx="94" cy="56"/>
            </a:xfrm>
            <a:custGeom>
              <a:avLst/>
              <a:gdLst>
                <a:gd name="T0" fmla="*/ 1911509294 w 95"/>
                <a:gd name="T1" fmla="*/ 2147482551 h 56"/>
                <a:gd name="T2" fmla="*/ 1911509294 w 95"/>
                <a:gd name="T3" fmla="*/ 2147482551 h 56"/>
                <a:gd name="T4" fmla="*/ 1911509294 w 95"/>
                <a:gd name="T5" fmla="*/ 2147482551 h 56"/>
                <a:gd name="T6" fmla="*/ 1911509294 w 95"/>
                <a:gd name="T7" fmla="*/ 2147482551 h 56"/>
                <a:gd name="T8" fmla="*/ 1911509294 w 95"/>
                <a:gd name="T9" fmla="*/ 2147482551 h 56"/>
                <a:gd name="T10" fmla="*/ 1911509294 w 95"/>
                <a:gd name="T11" fmla="*/ 2147482551 h 56"/>
                <a:gd name="T12" fmla="*/ 1911509294 w 95"/>
                <a:gd name="T13" fmla="*/ 2147482551 h 56"/>
                <a:gd name="T14" fmla="*/ 1911509294 w 95"/>
                <a:gd name="T15" fmla="*/ 2147482551 h 56"/>
                <a:gd name="T16" fmla="*/ 1911509294 w 95"/>
                <a:gd name="T17" fmla="*/ 2147482551 h 56"/>
                <a:gd name="T18" fmla="*/ 0 w 95"/>
                <a:gd name="T19" fmla="*/ 2147482551 h 56"/>
                <a:gd name="T20" fmla="*/ 0 w 95"/>
                <a:gd name="T21" fmla="*/ 2147482551 h 56"/>
                <a:gd name="T22" fmla="*/ 0 w 95"/>
                <a:gd name="T23" fmla="*/ 0 h 56"/>
                <a:gd name="T24" fmla="*/ 1911509294 w 95"/>
                <a:gd name="T25" fmla="*/ 0 h 56"/>
                <a:gd name="T26" fmla="*/ 1911509294 w 95"/>
                <a:gd name="T27" fmla="*/ 2147482551 h 56"/>
                <a:gd name="T28" fmla="*/ 1911509294 w 95"/>
                <a:gd name="T29" fmla="*/ 2147482551 h 56"/>
                <a:gd name="T30" fmla="*/ 1911509294 w 95"/>
                <a:gd name="T31" fmla="*/ 2147482551 h 56"/>
                <a:gd name="T32" fmla="*/ 1911509294 w 95"/>
                <a:gd name="T33" fmla="*/ 2147482551 h 56"/>
                <a:gd name="T34" fmla="*/ 1911509294 w 95"/>
                <a:gd name="T35" fmla="*/ 2147482551 h 56"/>
                <a:gd name="T36" fmla="*/ 1911509294 w 95"/>
                <a:gd name="T37" fmla="*/ 2147482551 h 56"/>
                <a:gd name="T38" fmla="*/ 1911509294 w 95"/>
                <a:gd name="T39" fmla="*/ 2147482551 h 56"/>
                <a:gd name="T40" fmla="*/ 1911509294 w 95"/>
                <a:gd name="T41" fmla="*/ 2147482551 h 56"/>
                <a:gd name="T42" fmla="*/ 1911509294 w 95"/>
                <a:gd name="T43" fmla="*/ 2147482551 h 56"/>
                <a:gd name="T44" fmla="*/ 1911509294 w 95"/>
                <a:gd name="T45" fmla="*/ 2147482551 h 56"/>
                <a:gd name="T46" fmla="*/ 1911509294 w 95"/>
                <a:gd name="T47" fmla="*/ 0 h 56"/>
                <a:gd name="T48" fmla="*/ 1911509294 w 95"/>
                <a:gd name="T49" fmla="*/ 0 h 56"/>
                <a:gd name="T50" fmla="*/ 1911509294 w 95"/>
                <a:gd name="T51" fmla="*/ 2147482551 h 56"/>
                <a:gd name="T52" fmla="*/ 1911509294 w 95"/>
                <a:gd name="T53" fmla="*/ 2147482551 h 56"/>
                <a:gd name="T54" fmla="*/ 1911509294 w 95"/>
                <a:gd name="T55" fmla="*/ 2147482551 h 56"/>
                <a:gd name="T56" fmla="*/ 1911509294 w 95"/>
                <a:gd name="T57" fmla="*/ 2147482551 h 56"/>
                <a:gd name="T58" fmla="*/ 1911509294 w 95"/>
                <a:gd name="T59" fmla="*/ 2147482551 h 56"/>
                <a:gd name="T60" fmla="*/ 1911509294 w 95"/>
                <a:gd name="T61" fmla="*/ 2147482551 h 56"/>
                <a:gd name="T62" fmla="*/ 1911509294 w 95"/>
                <a:gd name="T63" fmla="*/ 2147482551 h 56"/>
                <a:gd name="T64" fmla="*/ 1911509294 w 95"/>
                <a:gd name="T65" fmla="*/ 2147482551 h 56"/>
                <a:gd name="T66" fmla="*/ 1911509294 w 95"/>
                <a:gd name="T67" fmla="*/ 2147482551 h 56"/>
                <a:gd name="T68" fmla="*/ 1911509294 w 95"/>
                <a:gd name="T69" fmla="*/ 2147482551 h 56"/>
                <a:gd name="T70" fmla="*/ 1911509294 w 95"/>
                <a:gd name="T71" fmla="*/ 2147482551 h 56"/>
                <a:gd name="T72" fmla="*/ 1911509294 w 95"/>
                <a:gd name="T73" fmla="*/ 2147482551 h 56"/>
                <a:gd name="T74" fmla="*/ 1911509294 w 95"/>
                <a:gd name="T75" fmla="*/ 2147482551 h 56"/>
                <a:gd name="T76" fmla="*/ 1911509294 w 95"/>
                <a:gd name="T77" fmla="*/ 2147482551 h 56"/>
                <a:gd name="T78" fmla="*/ 1911509294 w 95"/>
                <a:gd name="T79" fmla="*/ 2147482551 h 56"/>
                <a:gd name="T80" fmla="*/ 1911509294 w 95"/>
                <a:gd name="T81" fmla="*/ 2147482551 h 56"/>
                <a:gd name="T82" fmla="*/ 1911509294 w 95"/>
                <a:gd name="T83" fmla="*/ 2147482551 h 56"/>
                <a:gd name="T84" fmla="*/ 1911509294 w 95"/>
                <a:gd name="T85" fmla="*/ 2147482551 h 56"/>
                <a:gd name="T86" fmla="*/ 1911509294 w 95"/>
                <a:gd name="T87" fmla="*/ 2147482551 h 56"/>
                <a:gd name="T88" fmla="*/ 1911509294 w 95"/>
                <a:gd name="T89" fmla="*/ 2147482551 h 56"/>
                <a:gd name="T90" fmla="*/ 1911509294 w 95"/>
                <a:gd name="T91" fmla="*/ 2147482551 h 56"/>
                <a:gd name="T92" fmla="*/ 1911509294 w 95"/>
                <a:gd name="T93" fmla="*/ 2147482551 h 56"/>
                <a:gd name="T94" fmla="*/ 1911509294 w 95"/>
                <a:gd name="T95" fmla="*/ 2147482551 h 56"/>
                <a:gd name="T96" fmla="*/ 1911509294 w 95"/>
                <a:gd name="T97" fmla="*/ 2147482551 h 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5"/>
                <a:gd name="T148" fmla="*/ 0 h 56"/>
                <a:gd name="T149" fmla="*/ 95 w 95"/>
                <a:gd name="T150" fmla="*/ 56 h 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5" h="56">
                  <a:moveTo>
                    <a:pt x="11" y="52"/>
                  </a:moveTo>
                  <a:lnTo>
                    <a:pt x="11" y="42"/>
                  </a:lnTo>
                  <a:lnTo>
                    <a:pt x="7" y="40"/>
                  </a:lnTo>
                  <a:lnTo>
                    <a:pt x="4" y="38"/>
                  </a:lnTo>
                  <a:lnTo>
                    <a:pt x="2" y="34"/>
                  </a:lnTo>
                  <a:lnTo>
                    <a:pt x="4" y="26"/>
                  </a:lnTo>
                  <a:lnTo>
                    <a:pt x="9" y="18"/>
                  </a:lnTo>
                  <a:lnTo>
                    <a:pt x="4" y="12"/>
                  </a:lnTo>
                  <a:lnTo>
                    <a:pt x="2" y="6"/>
                  </a:lnTo>
                  <a:lnTo>
                    <a:pt x="0" y="4"/>
                  </a:lnTo>
                  <a:lnTo>
                    <a:pt x="0" y="2"/>
                  </a:lnTo>
                  <a:lnTo>
                    <a:pt x="0" y="0"/>
                  </a:lnTo>
                  <a:lnTo>
                    <a:pt x="2" y="0"/>
                  </a:lnTo>
                  <a:lnTo>
                    <a:pt x="4" y="2"/>
                  </a:lnTo>
                  <a:lnTo>
                    <a:pt x="7" y="4"/>
                  </a:lnTo>
                  <a:lnTo>
                    <a:pt x="13" y="6"/>
                  </a:lnTo>
                  <a:lnTo>
                    <a:pt x="17" y="6"/>
                  </a:lnTo>
                  <a:lnTo>
                    <a:pt x="23" y="6"/>
                  </a:lnTo>
                  <a:lnTo>
                    <a:pt x="27" y="8"/>
                  </a:lnTo>
                  <a:lnTo>
                    <a:pt x="51" y="8"/>
                  </a:lnTo>
                  <a:lnTo>
                    <a:pt x="57" y="8"/>
                  </a:lnTo>
                  <a:lnTo>
                    <a:pt x="61" y="4"/>
                  </a:lnTo>
                  <a:lnTo>
                    <a:pt x="65" y="2"/>
                  </a:lnTo>
                  <a:lnTo>
                    <a:pt x="73" y="0"/>
                  </a:lnTo>
                  <a:lnTo>
                    <a:pt x="77" y="0"/>
                  </a:lnTo>
                  <a:lnTo>
                    <a:pt x="83" y="2"/>
                  </a:lnTo>
                  <a:lnTo>
                    <a:pt x="93" y="8"/>
                  </a:lnTo>
                  <a:lnTo>
                    <a:pt x="91" y="14"/>
                  </a:lnTo>
                  <a:lnTo>
                    <a:pt x="91" y="24"/>
                  </a:lnTo>
                  <a:lnTo>
                    <a:pt x="91" y="32"/>
                  </a:lnTo>
                  <a:lnTo>
                    <a:pt x="95" y="40"/>
                  </a:lnTo>
                  <a:lnTo>
                    <a:pt x="77" y="42"/>
                  </a:lnTo>
                  <a:lnTo>
                    <a:pt x="69" y="44"/>
                  </a:lnTo>
                  <a:lnTo>
                    <a:pt x="67" y="46"/>
                  </a:lnTo>
                  <a:lnTo>
                    <a:pt x="65" y="48"/>
                  </a:lnTo>
                  <a:lnTo>
                    <a:pt x="63" y="50"/>
                  </a:lnTo>
                  <a:lnTo>
                    <a:pt x="61" y="54"/>
                  </a:lnTo>
                  <a:lnTo>
                    <a:pt x="57" y="54"/>
                  </a:lnTo>
                  <a:lnTo>
                    <a:pt x="55" y="56"/>
                  </a:lnTo>
                  <a:lnTo>
                    <a:pt x="53" y="56"/>
                  </a:lnTo>
                  <a:lnTo>
                    <a:pt x="47" y="56"/>
                  </a:lnTo>
                  <a:lnTo>
                    <a:pt x="43" y="54"/>
                  </a:lnTo>
                  <a:lnTo>
                    <a:pt x="39" y="52"/>
                  </a:lnTo>
                  <a:lnTo>
                    <a:pt x="35" y="50"/>
                  </a:lnTo>
                  <a:lnTo>
                    <a:pt x="29" y="52"/>
                  </a:lnTo>
                  <a:lnTo>
                    <a:pt x="23" y="54"/>
                  </a:lnTo>
                  <a:lnTo>
                    <a:pt x="17" y="54"/>
                  </a:lnTo>
                  <a:lnTo>
                    <a:pt x="11" y="54"/>
                  </a:lnTo>
                  <a:lnTo>
                    <a:pt x="11" y="52"/>
                  </a:lnTo>
                  <a:close/>
                </a:path>
              </a:pathLst>
            </a:custGeom>
            <a:solidFill>
              <a:srgbClr val="C0C0C0"/>
            </a:solidFill>
            <a:ln w="12700">
              <a:solidFill>
                <a:schemeClr val="bg1"/>
              </a:solidFill>
              <a:round/>
              <a:headEnd/>
              <a:tailEnd/>
            </a:ln>
          </p:spPr>
          <p:txBody>
            <a:bodyPr/>
            <a:lstStyle/>
            <a:p>
              <a:endParaRPr lang="en-GB"/>
            </a:p>
          </p:txBody>
        </p:sp>
        <p:sp>
          <p:nvSpPr>
            <p:cNvPr id="55740" name="Freeform 159"/>
            <p:cNvSpPr>
              <a:spLocks/>
            </p:cNvSpPr>
            <p:nvPr/>
          </p:nvSpPr>
          <p:spPr bwMode="auto">
            <a:xfrm>
              <a:off x="2843" y="1607"/>
              <a:ext cx="101" cy="106"/>
            </a:xfrm>
            <a:custGeom>
              <a:avLst/>
              <a:gdLst>
                <a:gd name="T0" fmla="*/ 2147482487 w 101"/>
                <a:gd name="T1" fmla="*/ 2147482518 h 106"/>
                <a:gd name="T2" fmla="*/ 2147482487 w 101"/>
                <a:gd name="T3" fmla="*/ 2147482518 h 106"/>
                <a:gd name="T4" fmla="*/ 2147482487 w 101"/>
                <a:gd name="T5" fmla="*/ 2147482518 h 106"/>
                <a:gd name="T6" fmla="*/ 2147482487 w 101"/>
                <a:gd name="T7" fmla="*/ 2147482518 h 106"/>
                <a:gd name="T8" fmla="*/ 2147482487 w 101"/>
                <a:gd name="T9" fmla="*/ 2147482518 h 106"/>
                <a:gd name="T10" fmla="*/ 2147482487 w 101"/>
                <a:gd name="T11" fmla="*/ 2147482518 h 106"/>
                <a:gd name="T12" fmla="*/ 2147482487 w 101"/>
                <a:gd name="T13" fmla="*/ 2147482518 h 106"/>
                <a:gd name="T14" fmla="*/ 2147482487 w 101"/>
                <a:gd name="T15" fmla="*/ 2147482518 h 106"/>
                <a:gd name="T16" fmla="*/ 2147482487 w 101"/>
                <a:gd name="T17" fmla="*/ 2147482518 h 106"/>
                <a:gd name="T18" fmla="*/ 2147482487 w 101"/>
                <a:gd name="T19" fmla="*/ 0 h 106"/>
                <a:gd name="T20" fmla="*/ 2147482487 w 101"/>
                <a:gd name="T21" fmla="*/ 2147482518 h 106"/>
                <a:gd name="T22" fmla="*/ 2147482487 w 101"/>
                <a:gd name="T23" fmla="*/ 2147482518 h 106"/>
                <a:gd name="T24" fmla="*/ 2147482487 w 101"/>
                <a:gd name="T25" fmla="*/ 2147482518 h 106"/>
                <a:gd name="T26" fmla="*/ 2147482487 w 101"/>
                <a:gd name="T27" fmla="*/ 2147482518 h 106"/>
                <a:gd name="T28" fmla="*/ 2147482487 w 101"/>
                <a:gd name="T29" fmla="*/ 2147482518 h 106"/>
                <a:gd name="T30" fmla="*/ 2147482487 w 101"/>
                <a:gd name="T31" fmla="*/ 2147482518 h 106"/>
                <a:gd name="T32" fmla="*/ 2147482487 w 101"/>
                <a:gd name="T33" fmla="*/ 2147482518 h 106"/>
                <a:gd name="T34" fmla="*/ 2147482487 w 101"/>
                <a:gd name="T35" fmla="*/ 2147482518 h 106"/>
                <a:gd name="T36" fmla="*/ 2147482487 w 101"/>
                <a:gd name="T37" fmla="*/ 2147482518 h 106"/>
                <a:gd name="T38" fmla="*/ 2147482487 w 101"/>
                <a:gd name="T39" fmla="*/ 2147482518 h 106"/>
                <a:gd name="T40" fmla="*/ 2147482487 w 101"/>
                <a:gd name="T41" fmla="*/ 2147482518 h 106"/>
                <a:gd name="T42" fmla="*/ 2147482487 w 101"/>
                <a:gd name="T43" fmla="*/ 2147482518 h 106"/>
                <a:gd name="T44" fmla="*/ 2147482487 w 101"/>
                <a:gd name="T45" fmla="*/ 2147482518 h 106"/>
                <a:gd name="T46" fmla="*/ 2147482487 w 101"/>
                <a:gd name="T47" fmla="*/ 2147482518 h 106"/>
                <a:gd name="T48" fmla="*/ 2147482487 w 101"/>
                <a:gd name="T49" fmla="*/ 2147482518 h 106"/>
                <a:gd name="T50" fmla="*/ 2147482487 w 101"/>
                <a:gd name="T51" fmla="*/ 2147482518 h 106"/>
                <a:gd name="T52" fmla="*/ 2147482487 w 101"/>
                <a:gd name="T53" fmla="*/ 2147482518 h 106"/>
                <a:gd name="T54" fmla="*/ 2147482487 w 101"/>
                <a:gd name="T55" fmla="*/ 2147482518 h 106"/>
                <a:gd name="T56" fmla="*/ 2147482487 w 101"/>
                <a:gd name="T57" fmla="*/ 2147482518 h 106"/>
                <a:gd name="T58" fmla="*/ 2147482487 w 101"/>
                <a:gd name="T59" fmla="*/ 2147482518 h 106"/>
                <a:gd name="T60" fmla="*/ 2147482487 w 101"/>
                <a:gd name="T61" fmla="*/ 2147482518 h 106"/>
                <a:gd name="T62" fmla="*/ 2147482487 w 101"/>
                <a:gd name="T63" fmla="*/ 2147482518 h 106"/>
                <a:gd name="T64" fmla="*/ 2147482487 w 101"/>
                <a:gd name="T65" fmla="*/ 2147482518 h 106"/>
                <a:gd name="T66" fmla="*/ 2147482487 w 101"/>
                <a:gd name="T67" fmla="*/ 2147482518 h 106"/>
                <a:gd name="T68" fmla="*/ 2147482487 w 101"/>
                <a:gd name="T69" fmla="*/ 2147482518 h 106"/>
                <a:gd name="T70" fmla="*/ 2147482487 w 101"/>
                <a:gd name="T71" fmla="*/ 2147482518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106"/>
                <a:gd name="T110" fmla="*/ 101 w 101"/>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106">
                  <a:moveTo>
                    <a:pt x="14" y="16"/>
                  </a:moveTo>
                  <a:lnTo>
                    <a:pt x="22" y="14"/>
                  </a:lnTo>
                  <a:lnTo>
                    <a:pt x="32" y="12"/>
                  </a:lnTo>
                  <a:lnTo>
                    <a:pt x="39" y="10"/>
                  </a:lnTo>
                  <a:lnTo>
                    <a:pt x="41" y="8"/>
                  </a:lnTo>
                  <a:lnTo>
                    <a:pt x="41" y="4"/>
                  </a:lnTo>
                  <a:lnTo>
                    <a:pt x="41" y="6"/>
                  </a:lnTo>
                  <a:lnTo>
                    <a:pt x="47" y="6"/>
                  </a:lnTo>
                  <a:lnTo>
                    <a:pt x="53" y="6"/>
                  </a:lnTo>
                  <a:lnTo>
                    <a:pt x="59" y="4"/>
                  </a:lnTo>
                  <a:lnTo>
                    <a:pt x="65" y="2"/>
                  </a:lnTo>
                  <a:lnTo>
                    <a:pt x="69" y="4"/>
                  </a:lnTo>
                  <a:lnTo>
                    <a:pt x="73" y="6"/>
                  </a:lnTo>
                  <a:lnTo>
                    <a:pt x="77" y="8"/>
                  </a:lnTo>
                  <a:lnTo>
                    <a:pt x="83" y="8"/>
                  </a:lnTo>
                  <a:lnTo>
                    <a:pt x="85" y="8"/>
                  </a:lnTo>
                  <a:lnTo>
                    <a:pt x="87" y="6"/>
                  </a:lnTo>
                  <a:lnTo>
                    <a:pt x="91" y="6"/>
                  </a:lnTo>
                  <a:lnTo>
                    <a:pt x="93" y="2"/>
                  </a:lnTo>
                  <a:lnTo>
                    <a:pt x="95" y="0"/>
                  </a:lnTo>
                  <a:lnTo>
                    <a:pt x="97" y="4"/>
                  </a:lnTo>
                  <a:lnTo>
                    <a:pt x="97" y="6"/>
                  </a:lnTo>
                  <a:lnTo>
                    <a:pt x="101" y="8"/>
                  </a:lnTo>
                  <a:lnTo>
                    <a:pt x="101" y="18"/>
                  </a:lnTo>
                  <a:lnTo>
                    <a:pt x="63" y="18"/>
                  </a:lnTo>
                  <a:lnTo>
                    <a:pt x="65" y="22"/>
                  </a:lnTo>
                  <a:lnTo>
                    <a:pt x="67" y="26"/>
                  </a:lnTo>
                  <a:lnTo>
                    <a:pt x="63" y="26"/>
                  </a:lnTo>
                  <a:lnTo>
                    <a:pt x="61" y="28"/>
                  </a:lnTo>
                  <a:lnTo>
                    <a:pt x="61" y="32"/>
                  </a:lnTo>
                  <a:lnTo>
                    <a:pt x="55" y="30"/>
                  </a:lnTo>
                  <a:lnTo>
                    <a:pt x="51" y="28"/>
                  </a:lnTo>
                  <a:lnTo>
                    <a:pt x="45" y="22"/>
                  </a:lnTo>
                  <a:lnTo>
                    <a:pt x="43" y="24"/>
                  </a:lnTo>
                  <a:lnTo>
                    <a:pt x="43" y="26"/>
                  </a:lnTo>
                  <a:lnTo>
                    <a:pt x="45" y="30"/>
                  </a:lnTo>
                  <a:lnTo>
                    <a:pt x="45" y="36"/>
                  </a:lnTo>
                  <a:lnTo>
                    <a:pt x="49" y="42"/>
                  </a:lnTo>
                  <a:lnTo>
                    <a:pt x="53" y="48"/>
                  </a:lnTo>
                  <a:lnTo>
                    <a:pt x="59" y="52"/>
                  </a:lnTo>
                  <a:lnTo>
                    <a:pt x="71" y="60"/>
                  </a:lnTo>
                  <a:lnTo>
                    <a:pt x="77" y="66"/>
                  </a:lnTo>
                  <a:lnTo>
                    <a:pt x="81" y="70"/>
                  </a:lnTo>
                  <a:lnTo>
                    <a:pt x="73" y="70"/>
                  </a:lnTo>
                  <a:lnTo>
                    <a:pt x="69" y="74"/>
                  </a:lnTo>
                  <a:lnTo>
                    <a:pt x="65" y="74"/>
                  </a:lnTo>
                  <a:lnTo>
                    <a:pt x="61" y="72"/>
                  </a:lnTo>
                  <a:lnTo>
                    <a:pt x="57" y="70"/>
                  </a:lnTo>
                  <a:lnTo>
                    <a:pt x="59" y="76"/>
                  </a:lnTo>
                  <a:lnTo>
                    <a:pt x="63" y="80"/>
                  </a:lnTo>
                  <a:lnTo>
                    <a:pt x="57" y="82"/>
                  </a:lnTo>
                  <a:lnTo>
                    <a:pt x="51" y="80"/>
                  </a:lnTo>
                  <a:lnTo>
                    <a:pt x="53" y="88"/>
                  </a:lnTo>
                  <a:lnTo>
                    <a:pt x="55" y="92"/>
                  </a:lnTo>
                  <a:lnTo>
                    <a:pt x="57" y="98"/>
                  </a:lnTo>
                  <a:lnTo>
                    <a:pt x="59" y="106"/>
                  </a:lnTo>
                  <a:lnTo>
                    <a:pt x="53" y="100"/>
                  </a:lnTo>
                  <a:lnTo>
                    <a:pt x="47" y="98"/>
                  </a:lnTo>
                  <a:lnTo>
                    <a:pt x="43" y="96"/>
                  </a:lnTo>
                  <a:lnTo>
                    <a:pt x="41" y="92"/>
                  </a:lnTo>
                  <a:lnTo>
                    <a:pt x="37" y="92"/>
                  </a:lnTo>
                  <a:lnTo>
                    <a:pt x="32" y="90"/>
                  </a:lnTo>
                  <a:lnTo>
                    <a:pt x="28" y="88"/>
                  </a:lnTo>
                  <a:lnTo>
                    <a:pt x="26" y="84"/>
                  </a:lnTo>
                  <a:lnTo>
                    <a:pt x="22" y="74"/>
                  </a:lnTo>
                  <a:lnTo>
                    <a:pt x="20" y="64"/>
                  </a:lnTo>
                  <a:lnTo>
                    <a:pt x="18" y="56"/>
                  </a:lnTo>
                  <a:lnTo>
                    <a:pt x="12" y="50"/>
                  </a:lnTo>
                  <a:lnTo>
                    <a:pt x="0" y="40"/>
                  </a:lnTo>
                  <a:lnTo>
                    <a:pt x="4" y="34"/>
                  </a:lnTo>
                  <a:lnTo>
                    <a:pt x="8" y="28"/>
                  </a:lnTo>
                  <a:lnTo>
                    <a:pt x="12" y="24"/>
                  </a:lnTo>
                  <a:lnTo>
                    <a:pt x="14" y="16"/>
                  </a:lnTo>
                  <a:close/>
                </a:path>
              </a:pathLst>
            </a:custGeom>
            <a:solidFill>
              <a:srgbClr val="C0C0C0"/>
            </a:solidFill>
            <a:ln w="12700">
              <a:solidFill>
                <a:schemeClr val="bg1"/>
              </a:solidFill>
              <a:round/>
              <a:headEnd/>
              <a:tailEnd/>
            </a:ln>
          </p:spPr>
          <p:txBody>
            <a:bodyPr/>
            <a:lstStyle/>
            <a:p>
              <a:endParaRPr lang="en-GB"/>
            </a:p>
          </p:txBody>
        </p:sp>
        <p:sp>
          <p:nvSpPr>
            <p:cNvPr id="55741" name="Freeform 160"/>
            <p:cNvSpPr>
              <a:spLocks/>
            </p:cNvSpPr>
            <p:nvPr/>
          </p:nvSpPr>
          <p:spPr bwMode="auto">
            <a:xfrm>
              <a:off x="2647" y="1693"/>
              <a:ext cx="68" cy="144"/>
            </a:xfrm>
            <a:custGeom>
              <a:avLst/>
              <a:gdLst>
                <a:gd name="T0" fmla="*/ 2147482172 w 68"/>
                <a:gd name="T1" fmla="*/ 2147482226 h 144"/>
                <a:gd name="T2" fmla="*/ 2147482172 w 68"/>
                <a:gd name="T3" fmla="*/ 2147482226 h 144"/>
                <a:gd name="T4" fmla="*/ 2147482172 w 68"/>
                <a:gd name="T5" fmla="*/ 2147482226 h 144"/>
                <a:gd name="T6" fmla="*/ 2147482172 w 68"/>
                <a:gd name="T7" fmla="*/ 2147482226 h 144"/>
                <a:gd name="T8" fmla="*/ 2147482172 w 68"/>
                <a:gd name="T9" fmla="*/ 2147482226 h 144"/>
                <a:gd name="T10" fmla="*/ 2147482172 w 68"/>
                <a:gd name="T11" fmla="*/ 2147482226 h 144"/>
                <a:gd name="T12" fmla="*/ 2147482172 w 68"/>
                <a:gd name="T13" fmla="*/ 2147482226 h 144"/>
                <a:gd name="T14" fmla="*/ 2147482172 w 68"/>
                <a:gd name="T15" fmla="*/ 2147482226 h 144"/>
                <a:gd name="T16" fmla="*/ 2147482172 w 68"/>
                <a:gd name="T17" fmla="*/ 2147482226 h 144"/>
                <a:gd name="T18" fmla="*/ 0 w 68"/>
                <a:gd name="T19" fmla="*/ 2147482226 h 144"/>
                <a:gd name="T20" fmla="*/ 0 w 68"/>
                <a:gd name="T21" fmla="*/ 2147482226 h 144"/>
                <a:gd name="T22" fmla="*/ 0 w 68"/>
                <a:gd name="T23" fmla="*/ 2147482226 h 144"/>
                <a:gd name="T24" fmla="*/ 2147482172 w 68"/>
                <a:gd name="T25" fmla="*/ 2147482226 h 144"/>
                <a:gd name="T26" fmla="*/ 2147482172 w 68"/>
                <a:gd name="T27" fmla="*/ 2147482226 h 144"/>
                <a:gd name="T28" fmla="*/ 2147482172 w 68"/>
                <a:gd name="T29" fmla="*/ 2147482226 h 144"/>
                <a:gd name="T30" fmla="*/ 2147482172 w 68"/>
                <a:gd name="T31" fmla="*/ 2147482226 h 144"/>
                <a:gd name="T32" fmla="*/ 2147482172 w 68"/>
                <a:gd name="T33" fmla="*/ 2147482226 h 144"/>
                <a:gd name="T34" fmla="*/ 2147482172 w 68"/>
                <a:gd name="T35" fmla="*/ 2147482226 h 144"/>
                <a:gd name="T36" fmla="*/ 2147482172 w 68"/>
                <a:gd name="T37" fmla="*/ 2147482226 h 144"/>
                <a:gd name="T38" fmla="*/ 2147482172 w 68"/>
                <a:gd name="T39" fmla="*/ 2147482226 h 144"/>
                <a:gd name="T40" fmla="*/ 2147482172 w 68"/>
                <a:gd name="T41" fmla="*/ 2147482226 h 144"/>
                <a:gd name="T42" fmla="*/ 2147482172 w 68"/>
                <a:gd name="T43" fmla="*/ 2147482226 h 144"/>
                <a:gd name="T44" fmla="*/ 2147482172 w 68"/>
                <a:gd name="T45" fmla="*/ 0 h 144"/>
                <a:gd name="T46" fmla="*/ 2147482172 w 68"/>
                <a:gd name="T47" fmla="*/ 0 h 144"/>
                <a:gd name="T48" fmla="*/ 2147482172 w 68"/>
                <a:gd name="T49" fmla="*/ 0 h 144"/>
                <a:gd name="T50" fmla="*/ 2147482172 w 68"/>
                <a:gd name="T51" fmla="*/ 2147482226 h 144"/>
                <a:gd name="T52" fmla="*/ 2147482172 w 68"/>
                <a:gd name="T53" fmla="*/ 2147482226 h 144"/>
                <a:gd name="T54" fmla="*/ 2147482172 w 68"/>
                <a:gd name="T55" fmla="*/ 2147482226 h 144"/>
                <a:gd name="T56" fmla="*/ 2147482172 w 68"/>
                <a:gd name="T57" fmla="*/ 2147482226 h 144"/>
                <a:gd name="T58" fmla="*/ 2147482172 w 68"/>
                <a:gd name="T59" fmla="*/ 2147482226 h 144"/>
                <a:gd name="T60" fmla="*/ 2147482172 w 68"/>
                <a:gd name="T61" fmla="*/ 2147482226 h 144"/>
                <a:gd name="T62" fmla="*/ 2147482172 w 68"/>
                <a:gd name="T63" fmla="*/ 2147482226 h 144"/>
                <a:gd name="T64" fmla="*/ 2147482172 w 68"/>
                <a:gd name="T65" fmla="*/ 2147482226 h 144"/>
                <a:gd name="T66" fmla="*/ 2147482172 w 68"/>
                <a:gd name="T67" fmla="*/ 2147482226 h 144"/>
                <a:gd name="T68" fmla="*/ 2147482172 w 68"/>
                <a:gd name="T69" fmla="*/ 2147482226 h 144"/>
                <a:gd name="T70" fmla="*/ 2147482172 w 68"/>
                <a:gd name="T71" fmla="*/ 2147482226 h 144"/>
                <a:gd name="T72" fmla="*/ 2147482172 w 68"/>
                <a:gd name="T73" fmla="*/ 2147482226 h 144"/>
                <a:gd name="T74" fmla="*/ 2147482172 w 68"/>
                <a:gd name="T75" fmla="*/ 2147482226 h 144"/>
                <a:gd name="T76" fmla="*/ 2147482172 w 68"/>
                <a:gd name="T77" fmla="*/ 2147482226 h 144"/>
                <a:gd name="T78" fmla="*/ 2147482172 w 68"/>
                <a:gd name="T79" fmla="*/ 2147482226 h 144"/>
                <a:gd name="T80" fmla="*/ 2147482172 w 68"/>
                <a:gd name="T81" fmla="*/ 2147482226 h 144"/>
                <a:gd name="T82" fmla="*/ 2147482172 w 68"/>
                <a:gd name="T83" fmla="*/ 2147482226 h 144"/>
                <a:gd name="T84" fmla="*/ 2147482172 w 68"/>
                <a:gd name="T85" fmla="*/ 2147482226 h 144"/>
                <a:gd name="T86" fmla="*/ 2147482172 w 68"/>
                <a:gd name="T87" fmla="*/ 2147482226 h 144"/>
                <a:gd name="T88" fmla="*/ 2147482172 w 68"/>
                <a:gd name="T89" fmla="*/ 2147482226 h 144"/>
                <a:gd name="T90" fmla="*/ 2147482172 w 68"/>
                <a:gd name="T91" fmla="*/ 2147482226 h 144"/>
                <a:gd name="T92" fmla="*/ 2147482172 w 68"/>
                <a:gd name="T93" fmla="*/ 2147482226 h 144"/>
                <a:gd name="T94" fmla="*/ 2147482172 w 68"/>
                <a:gd name="T95" fmla="*/ 2147482226 h 144"/>
                <a:gd name="T96" fmla="*/ 2147482172 w 68"/>
                <a:gd name="T97" fmla="*/ 2147482226 h 144"/>
                <a:gd name="T98" fmla="*/ 2147482172 w 68"/>
                <a:gd name="T99" fmla="*/ 2147482226 h 144"/>
                <a:gd name="T100" fmla="*/ 2147482172 w 68"/>
                <a:gd name="T101" fmla="*/ 2147482226 h 144"/>
                <a:gd name="T102" fmla="*/ 2147482172 w 68"/>
                <a:gd name="T103" fmla="*/ 2147482226 h 144"/>
                <a:gd name="T104" fmla="*/ 2147482172 w 68"/>
                <a:gd name="T105" fmla="*/ 2147482226 h 144"/>
                <a:gd name="T106" fmla="*/ 2147482172 w 68"/>
                <a:gd name="T107" fmla="*/ 2147482226 h 144"/>
                <a:gd name="T108" fmla="*/ 2147482172 w 68"/>
                <a:gd name="T109" fmla="*/ 2147482226 h 144"/>
                <a:gd name="T110" fmla="*/ 2147482172 w 68"/>
                <a:gd name="T111" fmla="*/ 2147482226 h 144"/>
                <a:gd name="T112" fmla="*/ 2147482172 w 68"/>
                <a:gd name="T113" fmla="*/ 2147482226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
                <a:gd name="T172" fmla="*/ 0 h 144"/>
                <a:gd name="T173" fmla="*/ 68 w 68"/>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 h="144">
                  <a:moveTo>
                    <a:pt x="34" y="138"/>
                  </a:moveTo>
                  <a:lnTo>
                    <a:pt x="34" y="140"/>
                  </a:lnTo>
                  <a:lnTo>
                    <a:pt x="28" y="112"/>
                  </a:lnTo>
                  <a:lnTo>
                    <a:pt x="24" y="106"/>
                  </a:lnTo>
                  <a:lnTo>
                    <a:pt x="20" y="100"/>
                  </a:lnTo>
                  <a:lnTo>
                    <a:pt x="16" y="94"/>
                  </a:lnTo>
                  <a:lnTo>
                    <a:pt x="12" y="88"/>
                  </a:lnTo>
                  <a:lnTo>
                    <a:pt x="10" y="84"/>
                  </a:lnTo>
                  <a:lnTo>
                    <a:pt x="6" y="80"/>
                  </a:lnTo>
                  <a:lnTo>
                    <a:pt x="0" y="74"/>
                  </a:lnTo>
                  <a:lnTo>
                    <a:pt x="0" y="68"/>
                  </a:lnTo>
                  <a:lnTo>
                    <a:pt x="0" y="64"/>
                  </a:lnTo>
                  <a:lnTo>
                    <a:pt x="4" y="60"/>
                  </a:lnTo>
                  <a:lnTo>
                    <a:pt x="8" y="58"/>
                  </a:lnTo>
                  <a:lnTo>
                    <a:pt x="10" y="54"/>
                  </a:lnTo>
                  <a:lnTo>
                    <a:pt x="12" y="46"/>
                  </a:lnTo>
                  <a:lnTo>
                    <a:pt x="12" y="40"/>
                  </a:lnTo>
                  <a:lnTo>
                    <a:pt x="12" y="26"/>
                  </a:lnTo>
                  <a:lnTo>
                    <a:pt x="12" y="16"/>
                  </a:lnTo>
                  <a:lnTo>
                    <a:pt x="14" y="6"/>
                  </a:lnTo>
                  <a:lnTo>
                    <a:pt x="14" y="4"/>
                  </a:lnTo>
                  <a:lnTo>
                    <a:pt x="16" y="2"/>
                  </a:lnTo>
                  <a:lnTo>
                    <a:pt x="22" y="0"/>
                  </a:lnTo>
                  <a:lnTo>
                    <a:pt x="32" y="0"/>
                  </a:lnTo>
                  <a:lnTo>
                    <a:pt x="38" y="0"/>
                  </a:lnTo>
                  <a:lnTo>
                    <a:pt x="42" y="2"/>
                  </a:lnTo>
                  <a:lnTo>
                    <a:pt x="46" y="4"/>
                  </a:lnTo>
                  <a:lnTo>
                    <a:pt x="52" y="6"/>
                  </a:lnTo>
                  <a:lnTo>
                    <a:pt x="50" y="10"/>
                  </a:lnTo>
                  <a:lnTo>
                    <a:pt x="48" y="14"/>
                  </a:lnTo>
                  <a:lnTo>
                    <a:pt x="48" y="18"/>
                  </a:lnTo>
                  <a:lnTo>
                    <a:pt x="46" y="22"/>
                  </a:lnTo>
                  <a:lnTo>
                    <a:pt x="48" y="26"/>
                  </a:lnTo>
                  <a:lnTo>
                    <a:pt x="50" y="30"/>
                  </a:lnTo>
                  <a:lnTo>
                    <a:pt x="54" y="32"/>
                  </a:lnTo>
                  <a:lnTo>
                    <a:pt x="56" y="36"/>
                  </a:lnTo>
                  <a:lnTo>
                    <a:pt x="54" y="46"/>
                  </a:lnTo>
                  <a:lnTo>
                    <a:pt x="50" y="50"/>
                  </a:lnTo>
                  <a:lnTo>
                    <a:pt x="46" y="56"/>
                  </a:lnTo>
                  <a:lnTo>
                    <a:pt x="44" y="62"/>
                  </a:lnTo>
                  <a:lnTo>
                    <a:pt x="46" y="66"/>
                  </a:lnTo>
                  <a:lnTo>
                    <a:pt x="50" y="70"/>
                  </a:lnTo>
                  <a:lnTo>
                    <a:pt x="58" y="72"/>
                  </a:lnTo>
                  <a:lnTo>
                    <a:pt x="68" y="78"/>
                  </a:lnTo>
                  <a:lnTo>
                    <a:pt x="64" y="82"/>
                  </a:lnTo>
                  <a:lnTo>
                    <a:pt x="64" y="88"/>
                  </a:lnTo>
                  <a:lnTo>
                    <a:pt x="64" y="92"/>
                  </a:lnTo>
                  <a:lnTo>
                    <a:pt x="64" y="98"/>
                  </a:lnTo>
                  <a:lnTo>
                    <a:pt x="54" y="104"/>
                  </a:lnTo>
                  <a:lnTo>
                    <a:pt x="48" y="110"/>
                  </a:lnTo>
                  <a:lnTo>
                    <a:pt x="44" y="116"/>
                  </a:lnTo>
                  <a:lnTo>
                    <a:pt x="44" y="120"/>
                  </a:lnTo>
                  <a:lnTo>
                    <a:pt x="46" y="122"/>
                  </a:lnTo>
                  <a:lnTo>
                    <a:pt x="40" y="134"/>
                  </a:lnTo>
                  <a:lnTo>
                    <a:pt x="36" y="138"/>
                  </a:lnTo>
                  <a:lnTo>
                    <a:pt x="36" y="144"/>
                  </a:lnTo>
                  <a:lnTo>
                    <a:pt x="34" y="138"/>
                  </a:lnTo>
                  <a:close/>
                </a:path>
              </a:pathLst>
            </a:custGeom>
            <a:solidFill>
              <a:srgbClr val="C0C0C0"/>
            </a:solidFill>
            <a:ln w="12700">
              <a:solidFill>
                <a:schemeClr val="bg1"/>
              </a:solidFill>
              <a:round/>
              <a:headEnd/>
              <a:tailEnd/>
            </a:ln>
          </p:spPr>
          <p:txBody>
            <a:bodyPr/>
            <a:lstStyle/>
            <a:p>
              <a:endParaRPr lang="en-GB"/>
            </a:p>
          </p:txBody>
        </p:sp>
        <p:sp>
          <p:nvSpPr>
            <p:cNvPr id="55742" name="Freeform 161"/>
            <p:cNvSpPr>
              <a:spLocks/>
            </p:cNvSpPr>
            <p:nvPr/>
          </p:nvSpPr>
          <p:spPr bwMode="auto">
            <a:xfrm>
              <a:off x="2247" y="1885"/>
              <a:ext cx="135" cy="124"/>
            </a:xfrm>
            <a:custGeom>
              <a:avLst/>
              <a:gdLst>
                <a:gd name="T0" fmla="*/ 2147483647 w 134"/>
                <a:gd name="T1" fmla="*/ 0 h 124"/>
                <a:gd name="T2" fmla="*/ 2147483647 w 134"/>
                <a:gd name="T3" fmla="*/ 2147482607 h 124"/>
                <a:gd name="T4" fmla="*/ 2147483647 w 134"/>
                <a:gd name="T5" fmla="*/ 2147482607 h 124"/>
                <a:gd name="T6" fmla="*/ 2147483647 w 134"/>
                <a:gd name="T7" fmla="*/ 2147482607 h 124"/>
                <a:gd name="T8" fmla="*/ 2147483647 w 134"/>
                <a:gd name="T9" fmla="*/ 2147482607 h 124"/>
                <a:gd name="T10" fmla="*/ 2147483647 w 134"/>
                <a:gd name="T11" fmla="*/ 2147482607 h 124"/>
                <a:gd name="T12" fmla="*/ 2147483647 w 134"/>
                <a:gd name="T13" fmla="*/ 2147482607 h 124"/>
                <a:gd name="T14" fmla="*/ 0 w 134"/>
                <a:gd name="T15" fmla="*/ 2147482607 h 124"/>
                <a:gd name="T16" fmla="*/ 0 w 134"/>
                <a:gd name="T17" fmla="*/ 2147482607 h 124"/>
                <a:gd name="T18" fmla="*/ 2147483647 w 134"/>
                <a:gd name="T19" fmla="*/ 2147482607 h 124"/>
                <a:gd name="T20" fmla="*/ 2147483647 w 134"/>
                <a:gd name="T21" fmla="*/ 2147482607 h 124"/>
                <a:gd name="T22" fmla="*/ 2147483647 w 134"/>
                <a:gd name="T23" fmla="*/ 2147482607 h 124"/>
                <a:gd name="T24" fmla="*/ 2147483647 w 134"/>
                <a:gd name="T25" fmla="*/ 2147482607 h 124"/>
                <a:gd name="T26" fmla="*/ 2147483647 w 134"/>
                <a:gd name="T27" fmla="*/ 2147482607 h 124"/>
                <a:gd name="T28" fmla="*/ 2147483647 w 134"/>
                <a:gd name="T29" fmla="*/ 2147482607 h 124"/>
                <a:gd name="T30" fmla="*/ 2147483647 w 134"/>
                <a:gd name="T31" fmla="*/ 2147482607 h 124"/>
                <a:gd name="T32" fmla="*/ 2147483647 w 134"/>
                <a:gd name="T33" fmla="*/ 2147482607 h 124"/>
                <a:gd name="T34" fmla="*/ 2147483647 w 134"/>
                <a:gd name="T35" fmla="*/ 0 h 1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4"/>
                <a:gd name="T55" fmla="*/ 0 h 124"/>
                <a:gd name="T56" fmla="*/ 134 w 134"/>
                <a:gd name="T57" fmla="*/ 124 h 1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4" h="124">
                  <a:moveTo>
                    <a:pt x="134" y="0"/>
                  </a:moveTo>
                  <a:lnTo>
                    <a:pt x="134" y="34"/>
                  </a:lnTo>
                  <a:lnTo>
                    <a:pt x="80" y="34"/>
                  </a:lnTo>
                  <a:lnTo>
                    <a:pt x="80" y="84"/>
                  </a:lnTo>
                  <a:lnTo>
                    <a:pt x="70" y="88"/>
                  </a:lnTo>
                  <a:lnTo>
                    <a:pt x="62" y="96"/>
                  </a:lnTo>
                  <a:lnTo>
                    <a:pt x="60" y="124"/>
                  </a:lnTo>
                  <a:lnTo>
                    <a:pt x="0" y="124"/>
                  </a:lnTo>
                  <a:lnTo>
                    <a:pt x="0" y="116"/>
                  </a:lnTo>
                  <a:lnTo>
                    <a:pt x="2" y="108"/>
                  </a:lnTo>
                  <a:lnTo>
                    <a:pt x="10" y="94"/>
                  </a:lnTo>
                  <a:lnTo>
                    <a:pt x="20" y="80"/>
                  </a:lnTo>
                  <a:lnTo>
                    <a:pt x="26" y="70"/>
                  </a:lnTo>
                  <a:lnTo>
                    <a:pt x="40" y="44"/>
                  </a:lnTo>
                  <a:lnTo>
                    <a:pt x="54" y="22"/>
                  </a:lnTo>
                  <a:lnTo>
                    <a:pt x="58" y="12"/>
                  </a:lnTo>
                  <a:lnTo>
                    <a:pt x="64" y="2"/>
                  </a:lnTo>
                  <a:lnTo>
                    <a:pt x="134" y="0"/>
                  </a:lnTo>
                  <a:close/>
                </a:path>
              </a:pathLst>
            </a:custGeom>
            <a:solidFill>
              <a:srgbClr val="C0C0C0"/>
            </a:solidFill>
            <a:ln w="12700">
              <a:solidFill>
                <a:schemeClr val="bg1"/>
              </a:solidFill>
              <a:round/>
              <a:headEnd/>
              <a:tailEnd/>
            </a:ln>
          </p:spPr>
          <p:txBody>
            <a:bodyPr/>
            <a:lstStyle/>
            <a:p>
              <a:endParaRPr lang="en-GB"/>
            </a:p>
          </p:txBody>
        </p:sp>
        <p:sp>
          <p:nvSpPr>
            <p:cNvPr id="55743" name="Freeform 162"/>
            <p:cNvSpPr>
              <a:spLocks/>
            </p:cNvSpPr>
            <p:nvPr/>
          </p:nvSpPr>
          <p:spPr bwMode="auto">
            <a:xfrm>
              <a:off x="2247" y="1885"/>
              <a:ext cx="198" cy="256"/>
            </a:xfrm>
            <a:custGeom>
              <a:avLst/>
              <a:gdLst>
                <a:gd name="T0" fmla="*/ 2147482474 w 198"/>
                <a:gd name="T1" fmla="*/ 0 h 256"/>
                <a:gd name="T2" fmla="*/ 2147482474 w 198"/>
                <a:gd name="T3" fmla="*/ 0 h 256"/>
                <a:gd name="T4" fmla="*/ 2147482474 w 198"/>
                <a:gd name="T5" fmla="*/ 2147482112 h 256"/>
                <a:gd name="T6" fmla="*/ 2147482474 w 198"/>
                <a:gd name="T7" fmla="*/ 2147482112 h 256"/>
                <a:gd name="T8" fmla="*/ 2147482474 w 198"/>
                <a:gd name="T9" fmla="*/ 2147482112 h 256"/>
                <a:gd name="T10" fmla="*/ 2147482474 w 198"/>
                <a:gd name="T11" fmla="*/ 2147482112 h 256"/>
                <a:gd name="T12" fmla="*/ 2147482474 w 198"/>
                <a:gd name="T13" fmla="*/ 2147482112 h 256"/>
                <a:gd name="T14" fmla="*/ 2147482474 w 198"/>
                <a:gd name="T15" fmla="*/ 2147482112 h 256"/>
                <a:gd name="T16" fmla="*/ 0 w 198"/>
                <a:gd name="T17" fmla="*/ 2147482112 h 256"/>
                <a:gd name="T18" fmla="*/ 2147482474 w 198"/>
                <a:gd name="T19" fmla="*/ 2147482112 h 256"/>
                <a:gd name="T20" fmla="*/ 2147482474 w 198"/>
                <a:gd name="T21" fmla="*/ 2147482112 h 256"/>
                <a:gd name="T22" fmla="*/ 2147482474 w 198"/>
                <a:gd name="T23" fmla="*/ 2147482112 h 256"/>
                <a:gd name="T24" fmla="*/ 2147482474 w 198"/>
                <a:gd name="T25" fmla="*/ 2147482112 h 256"/>
                <a:gd name="T26" fmla="*/ 2147482474 w 198"/>
                <a:gd name="T27" fmla="*/ 2147482112 h 256"/>
                <a:gd name="T28" fmla="*/ 2147482474 w 198"/>
                <a:gd name="T29" fmla="*/ 2147482112 h 256"/>
                <a:gd name="T30" fmla="*/ 2147482474 w 198"/>
                <a:gd name="T31" fmla="*/ 2147482112 h 256"/>
                <a:gd name="T32" fmla="*/ 2147482474 w 198"/>
                <a:gd name="T33" fmla="*/ 2147482112 h 256"/>
                <a:gd name="T34" fmla="*/ 2147482474 w 198"/>
                <a:gd name="T35" fmla="*/ 2147482112 h 256"/>
                <a:gd name="T36" fmla="*/ 2147482474 w 198"/>
                <a:gd name="T37" fmla="*/ 2147482112 h 256"/>
                <a:gd name="T38" fmla="*/ 2147482474 w 198"/>
                <a:gd name="T39" fmla="*/ 2147482112 h 256"/>
                <a:gd name="T40" fmla="*/ 2147482474 w 198"/>
                <a:gd name="T41" fmla="*/ 2147482112 h 256"/>
                <a:gd name="T42" fmla="*/ 2147482474 w 198"/>
                <a:gd name="T43" fmla="*/ 2147482112 h 256"/>
                <a:gd name="T44" fmla="*/ 2147482474 w 198"/>
                <a:gd name="T45" fmla="*/ 2147482112 h 256"/>
                <a:gd name="T46" fmla="*/ 2147482474 w 198"/>
                <a:gd name="T47" fmla="*/ 2147482112 h 256"/>
                <a:gd name="T48" fmla="*/ 2147482474 w 198"/>
                <a:gd name="T49" fmla="*/ 2147482112 h 256"/>
                <a:gd name="T50" fmla="*/ 2147482474 w 198"/>
                <a:gd name="T51" fmla="*/ 2147482112 h 256"/>
                <a:gd name="T52" fmla="*/ 2147482474 w 198"/>
                <a:gd name="T53" fmla="*/ 2147482112 h 256"/>
                <a:gd name="T54" fmla="*/ 2147482474 w 198"/>
                <a:gd name="T55" fmla="*/ 2147482112 h 256"/>
                <a:gd name="T56" fmla="*/ 2147482474 w 198"/>
                <a:gd name="T57" fmla="*/ 2147482112 h 256"/>
                <a:gd name="T58" fmla="*/ 2147482474 w 198"/>
                <a:gd name="T59" fmla="*/ 2147482112 h 256"/>
                <a:gd name="T60" fmla="*/ 2147482474 w 198"/>
                <a:gd name="T61" fmla="*/ 2147482112 h 256"/>
                <a:gd name="T62" fmla="*/ 2147482474 w 198"/>
                <a:gd name="T63" fmla="*/ 2147482112 h 256"/>
                <a:gd name="T64" fmla="*/ 2147482474 w 198"/>
                <a:gd name="T65" fmla="*/ 2147482112 h 256"/>
                <a:gd name="T66" fmla="*/ 2147482474 w 198"/>
                <a:gd name="T67" fmla="*/ 2147482112 h 256"/>
                <a:gd name="T68" fmla="*/ 2147482474 w 198"/>
                <a:gd name="T69" fmla="*/ 2147482112 h 256"/>
                <a:gd name="T70" fmla="*/ 2147482474 w 198"/>
                <a:gd name="T71" fmla="*/ 2147482112 h 256"/>
                <a:gd name="T72" fmla="*/ 2147482474 w 198"/>
                <a:gd name="T73" fmla="*/ 2147482112 h 256"/>
                <a:gd name="T74" fmla="*/ 2147482474 w 198"/>
                <a:gd name="T75" fmla="*/ 2147482112 h 256"/>
                <a:gd name="T76" fmla="*/ 2147482474 w 198"/>
                <a:gd name="T77" fmla="*/ 2147482112 h 256"/>
                <a:gd name="T78" fmla="*/ 2147482474 w 198"/>
                <a:gd name="T79" fmla="*/ 2147482112 h 256"/>
                <a:gd name="T80" fmla="*/ 2147482474 w 198"/>
                <a:gd name="T81" fmla="*/ 2147482112 h 256"/>
                <a:gd name="T82" fmla="*/ 2147482474 w 198"/>
                <a:gd name="T83" fmla="*/ 2147482112 h 256"/>
                <a:gd name="T84" fmla="*/ 2147482474 w 198"/>
                <a:gd name="T85" fmla="*/ 2147482112 h 256"/>
                <a:gd name="T86" fmla="*/ 2147482474 w 198"/>
                <a:gd name="T87" fmla="*/ 2147482112 h 256"/>
                <a:gd name="T88" fmla="*/ 2147482474 w 198"/>
                <a:gd name="T89" fmla="*/ 2147482112 h 256"/>
                <a:gd name="T90" fmla="*/ 2147482474 w 198"/>
                <a:gd name="T91" fmla="*/ 2147482112 h 256"/>
                <a:gd name="T92" fmla="*/ 2147482474 w 198"/>
                <a:gd name="T93" fmla="*/ 2147482112 h 256"/>
                <a:gd name="T94" fmla="*/ 2147482474 w 198"/>
                <a:gd name="T95" fmla="*/ 2147482112 h 256"/>
                <a:gd name="T96" fmla="*/ 2147482474 w 198"/>
                <a:gd name="T97" fmla="*/ 2147482112 h 256"/>
                <a:gd name="T98" fmla="*/ 2147482474 w 198"/>
                <a:gd name="T99" fmla="*/ 2147482112 h 256"/>
                <a:gd name="T100" fmla="*/ 2147482474 w 198"/>
                <a:gd name="T101" fmla="*/ 2147482112 h 256"/>
                <a:gd name="T102" fmla="*/ 2147482474 w 198"/>
                <a:gd name="T103" fmla="*/ 2147482112 h 256"/>
                <a:gd name="T104" fmla="*/ 2147482474 w 198"/>
                <a:gd name="T105" fmla="*/ 2147482112 h 256"/>
                <a:gd name="T106" fmla="*/ 2147482474 w 198"/>
                <a:gd name="T107" fmla="*/ 2147482112 h 256"/>
                <a:gd name="T108" fmla="*/ 2147482474 w 198"/>
                <a:gd name="T109" fmla="*/ 2147482112 h 256"/>
                <a:gd name="T110" fmla="*/ 2147482474 w 198"/>
                <a:gd name="T111" fmla="*/ 2147482112 h 256"/>
                <a:gd name="T112" fmla="*/ 2147482474 w 198"/>
                <a:gd name="T113" fmla="*/ 2147482112 h 256"/>
                <a:gd name="T114" fmla="*/ 2147482474 w 198"/>
                <a:gd name="T115" fmla="*/ 2147482112 h 256"/>
                <a:gd name="T116" fmla="*/ 2147482474 w 198"/>
                <a:gd name="T117" fmla="*/ 2147482112 h 256"/>
                <a:gd name="T118" fmla="*/ 2147482474 w 198"/>
                <a:gd name="T119" fmla="*/ 2147482112 h 256"/>
                <a:gd name="T120" fmla="*/ 2147482474 w 198"/>
                <a:gd name="T121" fmla="*/ 2147482112 h 256"/>
                <a:gd name="T122" fmla="*/ 2147482474 w 198"/>
                <a:gd name="T123" fmla="*/ 0 h 2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8"/>
                <a:gd name="T187" fmla="*/ 0 h 256"/>
                <a:gd name="T188" fmla="*/ 198 w 198"/>
                <a:gd name="T189" fmla="*/ 256 h 2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8" h="256">
                  <a:moveTo>
                    <a:pt x="132" y="0"/>
                  </a:moveTo>
                  <a:lnTo>
                    <a:pt x="134" y="0"/>
                  </a:lnTo>
                  <a:lnTo>
                    <a:pt x="134" y="34"/>
                  </a:lnTo>
                  <a:lnTo>
                    <a:pt x="80" y="34"/>
                  </a:lnTo>
                  <a:lnTo>
                    <a:pt x="80" y="84"/>
                  </a:lnTo>
                  <a:lnTo>
                    <a:pt x="70" y="88"/>
                  </a:lnTo>
                  <a:lnTo>
                    <a:pt x="62" y="96"/>
                  </a:lnTo>
                  <a:lnTo>
                    <a:pt x="60" y="124"/>
                  </a:lnTo>
                  <a:lnTo>
                    <a:pt x="0" y="124"/>
                  </a:lnTo>
                  <a:lnTo>
                    <a:pt x="2" y="132"/>
                  </a:lnTo>
                  <a:lnTo>
                    <a:pt x="6" y="138"/>
                  </a:lnTo>
                  <a:lnTo>
                    <a:pt x="10" y="144"/>
                  </a:lnTo>
                  <a:lnTo>
                    <a:pt x="12" y="148"/>
                  </a:lnTo>
                  <a:lnTo>
                    <a:pt x="10" y="152"/>
                  </a:lnTo>
                  <a:lnTo>
                    <a:pt x="8" y="156"/>
                  </a:lnTo>
                  <a:lnTo>
                    <a:pt x="6" y="160"/>
                  </a:lnTo>
                  <a:lnTo>
                    <a:pt x="6" y="164"/>
                  </a:lnTo>
                  <a:lnTo>
                    <a:pt x="6" y="168"/>
                  </a:lnTo>
                  <a:lnTo>
                    <a:pt x="10" y="170"/>
                  </a:lnTo>
                  <a:lnTo>
                    <a:pt x="14" y="178"/>
                  </a:lnTo>
                  <a:lnTo>
                    <a:pt x="12" y="178"/>
                  </a:lnTo>
                  <a:lnTo>
                    <a:pt x="14" y="188"/>
                  </a:lnTo>
                  <a:lnTo>
                    <a:pt x="12" y="200"/>
                  </a:lnTo>
                  <a:lnTo>
                    <a:pt x="10" y="210"/>
                  </a:lnTo>
                  <a:lnTo>
                    <a:pt x="6" y="220"/>
                  </a:lnTo>
                  <a:lnTo>
                    <a:pt x="10" y="220"/>
                  </a:lnTo>
                  <a:lnTo>
                    <a:pt x="12" y="220"/>
                  </a:lnTo>
                  <a:lnTo>
                    <a:pt x="16" y="220"/>
                  </a:lnTo>
                  <a:lnTo>
                    <a:pt x="18" y="218"/>
                  </a:lnTo>
                  <a:lnTo>
                    <a:pt x="22" y="216"/>
                  </a:lnTo>
                  <a:lnTo>
                    <a:pt x="28" y="216"/>
                  </a:lnTo>
                  <a:lnTo>
                    <a:pt x="36" y="218"/>
                  </a:lnTo>
                  <a:lnTo>
                    <a:pt x="44" y="222"/>
                  </a:lnTo>
                  <a:lnTo>
                    <a:pt x="50" y="226"/>
                  </a:lnTo>
                  <a:lnTo>
                    <a:pt x="54" y="232"/>
                  </a:lnTo>
                  <a:lnTo>
                    <a:pt x="64" y="246"/>
                  </a:lnTo>
                  <a:lnTo>
                    <a:pt x="68" y="252"/>
                  </a:lnTo>
                  <a:lnTo>
                    <a:pt x="74" y="256"/>
                  </a:lnTo>
                  <a:lnTo>
                    <a:pt x="80" y="244"/>
                  </a:lnTo>
                  <a:lnTo>
                    <a:pt x="84" y="238"/>
                  </a:lnTo>
                  <a:lnTo>
                    <a:pt x="88" y="238"/>
                  </a:lnTo>
                  <a:lnTo>
                    <a:pt x="94" y="236"/>
                  </a:lnTo>
                  <a:lnTo>
                    <a:pt x="92" y="242"/>
                  </a:lnTo>
                  <a:lnTo>
                    <a:pt x="94" y="246"/>
                  </a:lnTo>
                  <a:lnTo>
                    <a:pt x="98" y="240"/>
                  </a:lnTo>
                  <a:lnTo>
                    <a:pt x="100" y="240"/>
                  </a:lnTo>
                  <a:lnTo>
                    <a:pt x="102" y="238"/>
                  </a:lnTo>
                  <a:lnTo>
                    <a:pt x="104" y="240"/>
                  </a:lnTo>
                  <a:lnTo>
                    <a:pt x="106" y="242"/>
                  </a:lnTo>
                  <a:lnTo>
                    <a:pt x="108" y="244"/>
                  </a:lnTo>
                  <a:lnTo>
                    <a:pt x="110" y="244"/>
                  </a:lnTo>
                  <a:lnTo>
                    <a:pt x="114" y="242"/>
                  </a:lnTo>
                  <a:lnTo>
                    <a:pt x="118" y="240"/>
                  </a:lnTo>
                  <a:lnTo>
                    <a:pt x="184" y="240"/>
                  </a:lnTo>
                  <a:lnTo>
                    <a:pt x="186" y="232"/>
                  </a:lnTo>
                  <a:lnTo>
                    <a:pt x="188" y="224"/>
                  </a:lnTo>
                  <a:lnTo>
                    <a:pt x="184" y="224"/>
                  </a:lnTo>
                  <a:lnTo>
                    <a:pt x="182" y="220"/>
                  </a:lnTo>
                  <a:lnTo>
                    <a:pt x="168" y="54"/>
                  </a:lnTo>
                  <a:lnTo>
                    <a:pt x="198" y="54"/>
                  </a:lnTo>
                  <a:lnTo>
                    <a:pt x="136" y="6"/>
                  </a:lnTo>
                  <a:lnTo>
                    <a:pt x="132" y="0"/>
                  </a:lnTo>
                  <a:close/>
                </a:path>
              </a:pathLst>
            </a:custGeom>
            <a:solidFill>
              <a:srgbClr val="C0C0C0"/>
            </a:solidFill>
            <a:ln w="12700">
              <a:solidFill>
                <a:schemeClr val="bg1"/>
              </a:solidFill>
              <a:round/>
              <a:headEnd/>
              <a:tailEnd/>
            </a:ln>
          </p:spPr>
          <p:txBody>
            <a:bodyPr/>
            <a:lstStyle/>
            <a:p>
              <a:endParaRPr lang="en-GB"/>
            </a:p>
          </p:txBody>
        </p:sp>
        <p:sp>
          <p:nvSpPr>
            <p:cNvPr id="55744" name="Freeform 163"/>
            <p:cNvSpPr>
              <a:spLocks/>
            </p:cNvSpPr>
            <p:nvPr/>
          </p:nvSpPr>
          <p:spPr bwMode="auto">
            <a:xfrm>
              <a:off x="3242" y="2169"/>
              <a:ext cx="34" cy="42"/>
            </a:xfrm>
            <a:custGeom>
              <a:avLst/>
              <a:gdLst>
                <a:gd name="T0" fmla="*/ 2147482172 w 34"/>
                <a:gd name="T1" fmla="*/ 0 h 42"/>
                <a:gd name="T2" fmla="*/ 2147482172 w 34"/>
                <a:gd name="T3" fmla="*/ 2147482356 h 42"/>
                <a:gd name="T4" fmla="*/ 2147482172 w 34"/>
                <a:gd name="T5" fmla="*/ 2147482356 h 42"/>
                <a:gd name="T6" fmla="*/ 2147482172 w 34"/>
                <a:gd name="T7" fmla="*/ 2147482356 h 42"/>
                <a:gd name="T8" fmla="*/ 2147482172 w 34"/>
                <a:gd name="T9" fmla="*/ 2147482356 h 42"/>
                <a:gd name="T10" fmla="*/ 2147482172 w 34"/>
                <a:gd name="T11" fmla="*/ 2147482356 h 42"/>
                <a:gd name="T12" fmla="*/ 2147482172 w 34"/>
                <a:gd name="T13" fmla="*/ 2147482356 h 42"/>
                <a:gd name="T14" fmla="*/ 2147482172 w 34"/>
                <a:gd name="T15" fmla="*/ 2147482356 h 42"/>
                <a:gd name="T16" fmla="*/ 2147482172 w 34"/>
                <a:gd name="T17" fmla="*/ 2147482356 h 42"/>
                <a:gd name="T18" fmla="*/ 2147482172 w 34"/>
                <a:gd name="T19" fmla="*/ 2147482356 h 42"/>
                <a:gd name="T20" fmla="*/ 0 w 34"/>
                <a:gd name="T21" fmla="*/ 2147482356 h 42"/>
                <a:gd name="T22" fmla="*/ 2147482172 w 34"/>
                <a:gd name="T23" fmla="*/ 2147482356 h 42"/>
                <a:gd name="T24" fmla="*/ 2147482172 w 34"/>
                <a:gd name="T25" fmla="*/ 2147482356 h 42"/>
                <a:gd name="T26" fmla="*/ 2147482172 w 34"/>
                <a:gd name="T27" fmla="*/ 2147482356 h 42"/>
                <a:gd name="T28" fmla="*/ 2147482172 w 34"/>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
                <a:gd name="T46" fmla="*/ 0 h 42"/>
                <a:gd name="T47" fmla="*/ 34 w 34"/>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 h="42">
                  <a:moveTo>
                    <a:pt x="16" y="0"/>
                  </a:moveTo>
                  <a:lnTo>
                    <a:pt x="24" y="8"/>
                  </a:lnTo>
                  <a:lnTo>
                    <a:pt x="32" y="14"/>
                  </a:lnTo>
                  <a:lnTo>
                    <a:pt x="34" y="20"/>
                  </a:lnTo>
                  <a:lnTo>
                    <a:pt x="32" y="26"/>
                  </a:lnTo>
                  <a:lnTo>
                    <a:pt x="26" y="30"/>
                  </a:lnTo>
                  <a:lnTo>
                    <a:pt x="22" y="36"/>
                  </a:lnTo>
                  <a:lnTo>
                    <a:pt x="16" y="40"/>
                  </a:lnTo>
                  <a:lnTo>
                    <a:pt x="6" y="42"/>
                  </a:lnTo>
                  <a:lnTo>
                    <a:pt x="2" y="40"/>
                  </a:lnTo>
                  <a:lnTo>
                    <a:pt x="0" y="34"/>
                  </a:lnTo>
                  <a:lnTo>
                    <a:pt x="2" y="24"/>
                  </a:lnTo>
                  <a:lnTo>
                    <a:pt x="8" y="16"/>
                  </a:lnTo>
                  <a:lnTo>
                    <a:pt x="22" y="6"/>
                  </a:lnTo>
                  <a:lnTo>
                    <a:pt x="16" y="0"/>
                  </a:lnTo>
                  <a:close/>
                </a:path>
              </a:pathLst>
            </a:custGeom>
            <a:solidFill>
              <a:srgbClr val="C0C0C0"/>
            </a:solidFill>
            <a:ln w="12700">
              <a:solidFill>
                <a:schemeClr val="bg1"/>
              </a:solidFill>
              <a:round/>
              <a:headEnd/>
              <a:tailEnd/>
            </a:ln>
          </p:spPr>
          <p:txBody>
            <a:bodyPr/>
            <a:lstStyle/>
            <a:p>
              <a:endParaRPr lang="en-GB"/>
            </a:p>
          </p:txBody>
        </p:sp>
        <p:sp>
          <p:nvSpPr>
            <p:cNvPr id="55745" name="Freeform 164"/>
            <p:cNvSpPr>
              <a:spLocks/>
            </p:cNvSpPr>
            <p:nvPr/>
          </p:nvSpPr>
          <p:spPr bwMode="auto">
            <a:xfrm>
              <a:off x="2243" y="2101"/>
              <a:ext cx="88" cy="88"/>
            </a:xfrm>
            <a:custGeom>
              <a:avLst/>
              <a:gdLst>
                <a:gd name="T0" fmla="*/ 2147482391 w 88"/>
                <a:gd name="T1" fmla="*/ 2147482391 h 88"/>
                <a:gd name="T2" fmla="*/ 2147482391 w 88"/>
                <a:gd name="T3" fmla="*/ 2147482391 h 88"/>
                <a:gd name="T4" fmla="*/ 2147482391 w 88"/>
                <a:gd name="T5" fmla="*/ 2147482391 h 88"/>
                <a:gd name="T6" fmla="*/ 2147482391 w 88"/>
                <a:gd name="T7" fmla="*/ 2147482391 h 88"/>
                <a:gd name="T8" fmla="*/ 2147482391 w 88"/>
                <a:gd name="T9" fmla="*/ 2147482391 h 88"/>
                <a:gd name="T10" fmla="*/ 2147482391 w 88"/>
                <a:gd name="T11" fmla="*/ 2147482391 h 88"/>
                <a:gd name="T12" fmla="*/ 2147482391 w 88"/>
                <a:gd name="T13" fmla="*/ 2147482391 h 88"/>
                <a:gd name="T14" fmla="*/ 2147482391 w 88"/>
                <a:gd name="T15" fmla="*/ 2147482391 h 88"/>
                <a:gd name="T16" fmla="*/ 2147482391 w 88"/>
                <a:gd name="T17" fmla="*/ 2147482391 h 88"/>
                <a:gd name="T18" fmla="*/ 2147482391 w 88"/>
                <a:gd name="T19" fmla="*/ 2147482391 h 88"/>
                <a:gd name="T20" fmla="*/ 2147482391 w 88"/>
                <a:gd name="T21" fmla="*/ 2147482391 h 88"/>
                <a:gd name="T22" fmla="*/ 2147482391 w 88"/>
                <a:gd name="T23" fmla="*/ 2147482391 h 88"/>
                <a:gd name="T24" fmla="*/ 2147482391 w 88"/>
                <a:gd name="T25" fmla="*/ 2147482391 h 88"/>
                <a:gd name="T26" fmla="*/ 2147482391 w 88"/>
                <a:gd name="T27" fmla="*/ 2147482391 h 88"/>
                <a:gd name="T28" fmla="*/ 2147482391 w 88"/>
                <a:gd name="T29" fmla="*/ 2147482391 h 88"/>
                <a:gd name="T30" fmla="*/ 2147482391 w 88"/>
                <a:gd name="T31" fmla="*/ 2147482391 h 88"/>
                <a:gd name="T32" fmla="*/ 2147482391 w 88"/>
                <a:gd name="T33" fmla="*/ 2147482391 h 88"/>
                <a:gd name="T34" fmla="*/ 2147482391 w 88"/>
                <a:gd name="T35" fmla="*/ 2147482391 h 88"/>
                <a:gd name="T36" fmla="*/ 2147482391 w 88"/>
                <a:gd name="T37" fmla="*/ 2147482391 h 88"/>
                <a:gd name="T38" fmla="*/ 2147482391 w 88"/>
                <a:gd name="T39" fmla="*/ 2147482391 h 88"/>
                <a:gd name="T40" fmla="*/ 2147482391 w 88"/>
                <a:gd name="T41" fmla="*/ 2147482391 h 88"/>
                <a:gd name="T42" fmla="*/ 2147482391 w 88"/>
                <a:gd name="T43" fmla="*/ 2147482391 h 88"/>
                <a:gd name="T44" fmla="*/ 2147482391 w 88"/>
                <a:gd name="T45" fmla="*/ 2147482391 h 88"/>
                <a:gd name="T46" fmla="*/ 2147482391 w 88"/>
                <a:gd name="T47" fmla="*/ 2147482391 h 88"/>
                <a:gd name="T48" fmla="*/ 0 w 88"/>
                <a:gd name="T49" fmla="*/ 2147482391 h 88"/>
                <a:gd name="T50" fmla="*/ 2147482391 w 88"/>
                <a:gd name="T51" fmla="*/ 2147482391 h 88"/>
                <a:gd name="T52" fmla="*/ 2147482391 w 88"/>
                <a:gd name="T53" fmla="*/ 2147482391 h 88"/>
                <a:gd name="T54" fmla="*/ 2147482391 w 88"/>
                <a:gd name="T55" fmla="*/ 2147482391 h 88"/>
                <a:gd name="T56" fmla="*/ 2147482391 w 88"/>
                <a:gd name="T57" fmla="*/ 2147482391 h 88"/>
                <a:gd name="T58" fmla="*/ 2147482391 w 88"/>
                <a:gd name="T59" fmla="*/ 2147482391 h 88"/>
                <a:gd name="T60" fmla="*/ 2147482391 w 88"/>
                <a:gd name="T61" fmla="*/ 2147482391 h 88"/>
                <a:gd name="T62" fmla="*/ 2147482391 w 88"/>
                <a:gd name="T63" fmla="*/ 2147482391 h 88"/>
                <a:gd name="T64" fmla="*/ 2147482391 w 88"/>
                <a:gd name="T65" fmla="*/ 0 h 88"/>
                <a:gd name="T66" fmla="*/ 2147482391 w 88"/>
                <a:gd name="T67" fmla="*/ 0 h 88"/>
                <a:gd name="T68" fmla="*/ 2147482391 w 88"/>
                <a:gd name="T69" fmla="*/ 2147482391 h 88"/>
                <a:gd name="T70" fmla="*/ 2147482391 w 88"/>
                <a:gd name="T71" fmla="*/ 2147482391 h 88"/>
                <a:gd name="T72" fmla="*/ 2147482391 w 88"/>
                <a:gd name="T73" fmla="*/ 2147482391 h 88"/>
                <a:gd name="T74" fmla="*/ 2147482391 w 88"/>
                <a:gd name="T75" fmla="*/ 2147482391 h 88"/>
                <a:gd name="T76" fmla="*/ 2147482391 w 88"/>
                <a:gd name="T77" fmla="*/ 2147482391 h 88"/>
                <a:gd name="T78" fmla="*/ 2147482391 w 88"/>
                <a:gd name="T79" fmla="*/ 2147482391 h 88"/>
                <a:gd name="T80" fmla="*/ 2147482391 w 88"/>
                <a:gd name="T81" fmla="*/ 2147482391 h 88"/>
                <a:gd name="T82" fmla="*/ 2147482391 w 88"/>
                <a:gd name="T83" fmla="*/ 2147482391 h 88"/>
                <a:gd name="T84" fmla="*/ 2147482391 w 88"/>
                <a:gd name="T85" fmla="*/ 2147482391 h 88"/>
                <a:gd name="T86" fmla="*/ 2147482391 w 88"/>
                <a:gd name="T87" fmla="*/ 2147482391 h 88"/>
                <a:gd name="T88" fmla="*/ 2147482391 w 88"/>
                <a:gd name="T89" fmla="*/ 2147482391 h 88"/>
                <a:gd name="T90" fmla="*/ 2147482391 w 88"/>
                <a:gd name="T91" fmla="*/ 2147482391 h 88"/>
                <a:gd name="T92" fmla="*/ 2147482391 w 88"/>
                <a:gd name="T93" fmla="*/ 2147482391 h 88"/>
                <a:gd name="T94" fmla="*/ 2147482391 w 88"/>
                <a:gd name="T95" fmla="*/ 2147482391 h 88"/>
                <a:gd name="T96" fmla="*/ 2147482391 w 88"/>
                <a:gd name="T97" fmla="*/ 2147482391 h 88"/>
                <a:gd name="T98" fmla="*/ 2147482391 w 88"/>
                <a:gd name="T99" fmla="*/ 2147482391 h 88"/>
                <a:gd name="T100" fmla="*/ 2147482391 w 88"/>
                <a:gd name="T101" fmla="*/ 2147482391 h 88"/>
                <a:gd name="T102" fmla="*/ 2147482391 w 88"/>
                <a:gd name="T103" fmla="*/ 2147482391 h 88"/>
                <a:gd name="T104" fmla="*/ 2147482391 w 88"/>
                <a:gd name="T105" fmla="*/ 2147482391 h 88"/>
                <a:gd name="T106" fmla="*/ 2147482391 w 88"/>
                <a:gd name="T107" fmla="*/ 2147482391 h 88"/>
                <a:gd name="T108" fmla="*/ 2147482391 w 88"/>
                <a:gd name="T109" fmla="*/ 2147482391 h 88"/>
                <a:gd name="T110" fmla="*/ 2147482391 w 88"/>
                <a:gd name="T111" fmla="*/ 2147482391 h 88"/>
                <a:gd name="T112" fmla="*/ 2147482391 w 88"/>
                <a:gd name="T113" fmla="*/ 2147482391 h 88"/>
                <a:gd name="T114" fmla="*/ 2147482391 w 88"/>
                <a:gd name="T115" fmla="*/ 2147482391 h 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
                <a:gd name="T175" fmla="*/ 0 h 88"/>
                <a:gd name="T176" fmla="*/ 88 w 88"/>
                <a:gd name="T177" fmla="*/ 88 h 8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 h="88">
                  <a:moveTo>
                    <a:pt x="6" y="84"/>
                  </a:moveTo>
                  <a:lnTo>
                    <a:pt x="4" y="80"/>
                  </a:lnTo>
                  <a:lnTo>
                    <a:pt x="4" y="74"/>
                  </a:lnTo>
                  <a:lnTo>
                    <a:pt x="4" y="68"/>
                  </a:lnTo>
                  <a:lnTo>
                    <a:pt x="16" y="68"/>
                  </a:lnTo>
                  <a:lnTo>
                    <a:pt x="30" y="66"/>
                  </a:lnTo>
                  <a:lnTo>
                    <a:pt x="30" y="62"/>
                  </a:lnTo>
                  <a:lnTo>
                    <a:pt x="36" y="64"/>
                  </a:lnTo>
                  <a:lnTo>
                    <a:pt x="44" y="68"/>
                  </a:lnTo>
                  <a:lnTo>
                    <a:pt x="48" y="66"/>
                  </a:lnTo>
                  <a:lnTo>
                    <a:pt x="52" y="62"/>
                  </a:lnTo>
                  <a:lnTo>
                    <a:pt x="40" y="60"/>
                  </a:lnTo>
                  <a:lnTo>
                    <a:pt x="34" y="58"/>
                  </a:lnTo>
                  <a:lnTo>
                    <a:pt x="32" y="54"/>
                  </a:lnTo>
                  <a:lnTo>
                    <a:pt x="28" y="56"/>
                  </a:lnTo>
                  <a:lnTo>
                    <a:pt x="24" y="58"/>
                  </a:lnTo>
                  <a:lnTo>
                    <a:pt x="22" y="60"/>
                  </a:lnTo>
                  <a:lnTo>
                    <a:pt x="18" y="62"/>
                  </a:lnTo>
                  <a:lnTo>
                    <a:pt x="6" y="62"/>
                  </a:lnTo>
                  <a:lnTo>
                    <a:pt x="6" y="56"/>
                  </a:lnTo>
                  <a:lnTo>
                    <a:pt x="8" y="50"/>
                  </a:lnTo>
                  <a:lnTo>
                    <a:pt x="6" y="44"/>
                  </a:lnTo>
                  <a:lnTo>
                    <a:pt x="4" y="40"/>
                  </a:lnTo>
                  <a:lnTo>
                    <a:pt x="2" y="36"/>
                  </a:lnTo>
                  <a:lnTo>
                    <a:pt x="0" y="32"/>
                  </a:lnTo>
                  <a:lnTo>
                    <a:pt x="2" y="26"/>
                  </a:lnTo>
                  <a:lnTo>
                    <a:pt x="4" y="18"/>
                  </a:lnTo>
                  <a:lnTo>
                    <a:pt x="10" y="4"/>
                  </a:lnTo>
                  <a:lnTo>
                    <a:pt x="14" y="4"/>
                  </a:lnTo>
                  <a:lnTo>
                    <a:pt x="16" y="4"/>
                  </a:lnTo>
                  <a:lnTo>
                    <a:pt x="20" y="4"/>
                  </a:lnTo>
                  <a:lnTo>
                    <a:pt x="22" y="2"/>
                  </a:lnTo>
                  <a:lnTo>
                    <a:pt x="26" y="0"/>
                  </a:lnTo>
                  <a:lnTo>
                    <a:pt x="32" y="0"/>
                  </a:lnTo>
                  <a:lnTo>
                    <a:pt x="40" y="2"/>
                  </a:lnTo>
                  <a:lnTo>
                    <a:pt x="48" y="6"/>
                  </a:lnTo>
                  <a:lnTo>
                    <a:pt x="54" y="10"/>
                  </a:lnTo>
                  <a:lnTo>
                    <a:pt x="58" y="16"/>
                  </a:lnTo>
                  <a:lnTo>
                    <a:pt x="68" y="30"/>
                  </a:lnTo>
                  <a:lnTo>
                    <a:pt x="72" y="36"/>
                  </a:lnTo>
                  <a:lnTo>
                    <a:pt x="78" y="40"/>
                  </a:lnTo>
                  <a:lnTo>
                    <a:pt x="78" y="38"/>
                  </a:lnTo>
                  <a:lnTo>
                    <a:pt x="76" y="38"/>
                  </a:lnTo>
                  <a:lnTo>
                    <a:pt x="80" y="52"/>
                  </a:lnTo>
                  <a:lnTo>
                    <a:pt x="84" y="62"/>
                  </a:lnTo>
                  <a:lnTo>
                    <a:pt x="88" y="72"/>
                  </a:lnTo>
                  <a:lnTo>
                    <a:pt x="88" y="78"/>
                  </a:lnTo>
                  <a:lnTo>
                    <a:pt x="88" y="86"/>
                  </a:lnTo>
                  <a:lnTo>
                    <a:pt x="84" y="86"/>
                  </a:lnTo>
                  <a:lnTo>
                    <a:pt x="78" y="88"/>
                  </a:lnTo>
                  <a:lnTo>
                    <a:pt x="72" y="86"/>
                  </a:lnTo>
                  <a:lnTo>
                    <a:pt x="66" y="84"/>
                  </a:lnTo>
                  <a:lnTo>
                    <a:pt x="60" y="82"/>
                  </a:lnTo>
                  <a:lnTo>
                    <a:pt x="52" y="80"/>
                  </a:lnTo>
                  <a:lnTo>
                    <a:pt x="40" y="80"/>
                  </a:lnTo>
                  <a:lnTo>
                    <a:pt x="28" y="82"/>
                  </a:lnTo>
                  <a:lnTo>
                    <a:pt x="18" y="84"/>
                  </a:lnTo>
                  <a:lnTo>
                    <a:pt x="6" y="84"/>
                  </a:lnTo>
                  <a:close/>
                </a:path>
              </a:pathLst>
            </a:custGeom>
            <a:solidFill>
              <a:srgbClr val="C0C0C0"/>
            </a:solidFill>
            <a:ln w="12700">
              <a:solidFill>
                <a:schemeClr val="bg1"/>
              </a:solidFill>
              <a:round/>
              <a:headEnd/>
              <a:tailEnd/>
            </a:ln>
          </p:spPr>
          <p:txBody>
            <a:bodyPr/>
            <a:lstStyle/>
            <a:p>
              <a:endParaRPr lang="en-GB"/>
            </a:p>
          </p:txBody>
        </p:sp>
        <p:sp>
          <p:nvSpPr>
            <p:cNvPr id="55746" name="Freeform 165"/>
            <p:cNvSpPr>
              <a:spLocks/>
            </p:cNvSpPr>
            <p:nvPr/>
          </p:nvSpPr>
          <p:spPr bwMode="auto">
            <a:xfrm>
              <a:off x="2471" y="2211"/>
              <a:ext cx="79" cy="120"/>
            </a:xfrm>
            <a:custGeom>
              <a:avLst/>
              <a:gdLst>
                <a:gd name="T0" fmla="*/ 2147483647 w 78"/>
                <a:gd name="T1" fmla="*/ 2147482590 h 120"/>
                <a:gd name="T2" fmla="*/ 2147483647 w 78"/>
                <a:gd name="T3" fmla="*/ 2147482590 h 120"/>
                <a:gd name="T4" fmla="*/ 2147483647 w 78"/>
                <a:gd name="T5" fmla="*/ 2147482590 h 120"/>
                <a:gd name="T6" fmla="*/ 2147483647 w 78"/>
                <a:gd name="T7" fmla="*/ 2147482590 h 120"/>
                <a:gd name="T8" fmla="*/ 2147483647 w 78"/>
                <a:gd name="T9" fmla="*/ 2147482590 h 120"/>
                <a:gd name="T10" fmla="*/ 2147483647 w 78"/>
                <a:gd name="T11" fmla="*/ 2147482590 h 120"/>
                <a:gd name="T12" fmla="*/ 2147483647 w 78"/>
                <a:gd name="T13" fmla="*/ 2147482590 h 120"/>
                <a:gd name="T14" fmla="*/ 2147483647 w 78"/>
                <a:gd name="T15" fmla="*/ 2147482590 h 120"/>
                <a:gd name="T16" fmla="*/ 0 w 78"/>
                <a:gd name="T17" fmla="*/ 2147482590 h 120"/>
                <a:gd name="T18" fmla="*/ 2147483647 w 78"/>
                <a:gd name="T19" fmla="*/ 2147482590 h 120"/>
                <a:gd name="T20" fmla="*/ 2147483647 w 78"/>
                <a:gd name="T21" fmla="*/ 2147482590 h 120"/>
                <a:gd name="T22" fmla="*/ 2147483647 w 78"/>
                <a:gd name="T23" fmla="*/ 2147482590 h 120"/>
                <a:gd name="T24" fmla="*/ 2147483647 w 78"/>
                <a:gd name="T25" fmla="*/ 2147482590 h 120"/>
                <a:gd name="T26" fmla="*/ 2147483647 w 78"/>
                <a:gd name="T27" fmla="*/ 2147482590 h 120"/>
                <a:gd name="T28" fmla="*/ 2147483647 w 78"/>
                <a:gd name="T29" fmla="*/ 2147482590 h 120"/>
                <a:gd name="T30" fmla="*/ 2147483647 w 78"/>
                <a:gd name="T31" fmla="*/ 2147482590 h 120"/>
                <a:gd name="T32" fmla="*/ 2147483647 w 78"/>
                <a:gd name="T33" fmla="*/ 2147482590 h 120"/>
                <a:gd name="T34" fmla="*/ 2147483647 w 78"/>
                <a:gd name="T35" fmla="*/ 0 h 120"/>
                <a:gd name="T36" fmla="*/ 2147483647 w 78"/>
                <a:gd name="T37" fmla="*/ 0 h 120"/>
                <a:gd name="T38" fmla="*/ 2147483647 w 78"/>
                <a:gd name="T39" fmla="*/ 0 h 120"/>
                <a:gd name="T40" fmla="*/ 2147483647 w 78"/>
                <a:gd name="T41" fmla="*/ 0 h 120"/>
                <a:gd name="T42" fmla="*/ 2147483647 w 78"/>
                <a:gd name="T43" fmla="*/ 0 h 120"/>
                <a:gd name="T44" fmla="*/ 2147483647 w 78"/>
                <a:gd name="T45" fmla="*/ 2147482590 h 120"/>
                <a:gd name="T46" fmla="*/ 2147483647 w 78"/>
                <a:gd name="T47" fmla="*/ 2147482590 h 120"/>
                <a:gd name="T48" fmla="*/ 2147483647 w 78"/>
                <a:gd name="T49" fmla="*/ 2147482590 h 120"/>
                <a:gd name="T50" fmla="*/ 2147483647 w 78"/>
                <a:gd name="T51" fmla="*/ 2147482590 h 120"/>
                <a:gd name="T52" fmla="*/ 2147483647 w 78"/>
                <a:gd name="T53" fmla="*/ 2147482590 h 120"/>
                <a:gd name="T54" fmla="*/ 2147483647 w 78"/>
                <a:gd name="T55" fmla="*/ 2147482590 h 120"/>
                <a:gd name="T56" fmla="*/ 2147483647 w 78"/>
                <a:gd name="T57" fmla="*/ 2147482590 h 120"/>
                <a:gd name="T58" fmla="*/ 2147483647 w 78"/>
                <a:gd name="T59" fmla="*/ 2147482590 h 120"/>
                <a:gd name="T60" fmla="*/ 2147483647 w 78"/>
                <a:gd name="T61" fmla="*/ 2147482590 h 120"/>
                <a:gd name="T62" fmla="*/ 2147483647 w 78"/>
                <a:gd name="T63" fmla="*/ 2147482590 h 120"/>
                <a:gd name="T64" fmla="*/ 2147483647 w 78"/>
                <a:gd name="T65" fmla="*/ 2147482590 h 120"/>
                <a:gd name="T66" fmla="*/ 2147483647 w 78"/>
                <a:gd name="T67" fmla="*/ 2147482590 h 120"/>
                <a:gd name="T68" fmla="*/ 2147483647 w 78"/>
                <a:gd name="T69" fmla="*/ 2147482590 h 120"/>
                <a:gd name="T70" fmla="*/ 2147483647 w 78"/>
                <a:gd name="T71" fmla="*/ 2147482590 h 120"/>
                <a:gd name="T72" fmla="*/ 2147483647 w 78"/>
                <a:gd name="T73" fmla="*/ 2147482590 h 120"/>
                <a:gd name="T74" fmla="*/ 2147483647 w 78"/>
                <a:gd name="T75" fmla="*/ 2147482590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
                <a:gd name="T115" fmla="*/ 0 h 120"/>
                <a:gd name="T116" fmla="*/ 78 w 78"/>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 h="120">
                  <a:moveTo>
                    <a:pt x="78" y="96"/>
                  </a:moveTo>
                  <a:lnTo>
                    <a:pt x="66" y="102"/>
                  </a:lnTo>
                  <a:lnTo>
                    <a:pt x="54" y="106"/>
                  </a:lnTo>
                  <a:lnTo>
                    <a:pt x="38" y="116"/>
                  </a:lnTo>
                  <a:lnTo>
                    <a:pt x="30" y="118"/>
                  </a:lnTo>
                  <a:lnTo>
                    <a:pt x="18" y="120"/>
                  </a:lnTo>
                  <a:lnTo>
                    <a:pt x="10" y="120"/>
                  </a:lnTo>
                  <a:lnTo>
                    <a:pt x="4" y="100"/>
                  </a:lnTo>
                  <a:lnTo>
                    <a:pt x="0" y="84"/>
                  </a:lnTo>
                  <a:lnTo>
                    <a:pt x="2" y="74"/>
                  </a:lnTo>
                  <a:lnTo>
                    <a:pt x="6" y="66"/>
                  </a:lnTo>
                  <a:lnTo>
                    <a:pt x="10" y="58"/>
                  </a:lnTo>
                  <a:lnTo>
                    <a:pt x="12" y="48"/>
                  </a:lnTo>
                  <a:lnTo>
                    <a:pt x="12" y="42"/>
                  </a:lnTo>
                  <a:lnTo>
                    <a:pt x="10" y="38"/>
                  </a:lnTo>
                  <a:lnTo>
                    <a:pt x="6" y="28"/>
                  </a:lnTo>
                  <a:lnTo>
                    <a:pt x="6" y="16"/>
                  </a:lnTo>
                  <a:lnTo>
                    <a:pt x="6" y="0"/>
                  </a:lnTo>
                  <a:lnTo>
                    <a:pt x="14" y="0"/>
                  </a:lnTo>
                  <a:lnTo>
                    <a:pt x="22" y="0"/>
                  </a:lnTo>
                  <a:lnTo>
                    <a:pt x="42" y="0"/>
                  </a:lnTo>
                  <a:lnTo>
                    <a:pt x="54" y="0"/>
                  </a:lnTo>
                  <a:lnTo>
                    <a:pt x="56" y="6"/>
                  </a:lnTo>
                  <a:lnTo>
                    <a:pt x="58" y="12"/>
                  </a:lnTo>
                  <a:lnTo>
                    <a:pt x="60" y="16"/>
                  </a:lnTo>
                  <a:lnTo>
                    <a:pt x="62" y="22"/>
                  </a:lnTo>
                  <a:lnTo>
                    <a:pt x="60" y="28"/>
                  </a:lnTo>
                  <a:lnTo>
                    <a:pt x="60" y="30"/>
                  </a:lnTo>
                  <a:lnTo>
                    <a:pt x="62" y="32"/>
                  </a:lnTo>
                  <a:lnTo>
                    <a:pt x="64" y="38"/>
                  </a:lnTo>
                  <a:lnTo>
                    <a:pt x="64" y="44"/>
                  </a:lnTo>
                  <a:lnTo>
                    <a:pt x="64" y="48"/>
                  </a:lnTo>
                  <a:lnTo>
                    <a:pt x="66" y="54"/>
                  </a:lnTo>
                  <a:lnTo>
                    <a:pt x="66" y="80"/>
                  </a:lnTo>
                  <a:lnTo>
                    <a:pt x="62" y="82"/>
                  </a:lnTo>
                  <a:lnTo>
                    <a:pt x="68" y="90"/>
                  </a:lnTo>
                  <a:lnTo>
                    <a:pt x="76" y="98"/>
                  </a:lnTo>
                  <a:lnTo>
                    <a:pt x="78" y="96"/>
                  </a:lnTo>
                  <a:close/>
                </a:path>
              </a:pathLst>
            </a:custGeom>
            <a:solidFill>
              <a:srgbClr val="C0C0C0"/>
            </a:solidFill>
            <a:ln w="12700">
              <a:solidFill>
                <a:schemeClr val="bg1"/>
              </a:solidFill>
              <a:round/>
              <a:headEnd/>
              <a:tailEnd/>
            </a:ln>
          </p:spPr>
          <p:txBody>
            <a:bodyPr/>
            <a:lstStyle/>
            <a:p>
              <a:endParaRPr lang="en-GB"/>
            </a:p>
          </p:txBody>
        </p:sp>
        <p:sp>
          <p:nvSpPr>
            <p:cNvPr id="55747" name="Freeform 166"/>
            <p:cNvSpPr>
              <a:spLocks/>
            </p:cNvSpPr>
            <p:nvPr/>
          </p:nvSpPr>
          <p:spPr bwMode="auto">
            <a:xfrm>
              <a:off x="2541" y="2187"/>
              <a:ext cx="48" cy="118"/>
            </a:xfrm>
            <a:custGeom>
              <a:avLst/>
              <a:gdLst>
                <a:gd name="T0" fmla="*/ 2147482453 w 48"/>
                <a:gd name="T1" fmla="*/ 2147482581 h 118"/>
                <a:gd name="T2" fmla="*/ 2147482453 w 48"/>
                <a:gd name="T3" fmla="*/ 2147482581 h 118"/>
                <a:gd name="T4" fmla="*/ 2147482453 w 48"/>
                <a:gd name="T5" fmla="*/ 2147482581 h 118"/>
                <a:gd name="T6" fmla="*/ 2147482453 w 48"/>
                <a:gd name="T7" fmla="*/ 2147482581 h 118"/>
                <a:gd name="T8" fmla="*/ 2147482453 w 48"/>
                <a:gd name="T9" fmla="*/ 2147482581 h 118"/>
                <a:gd name="T10" fmla="*/ 2147482453 w 48"/>
                <a:gd name="T11" fmla="*/ 2147482581 h 118"/>
                <a:gd name="T12" fmla="*/ 2147482453 w 48"/>
                <a:gd name="T13" fmla="*/ 2147482581 h 118"/>
                <a:gd name="T14" fmla="*/ 2147482453 w 48"/>
                <a:gd name="T15" fmla="*/ 2147482581 h 118"/>
                <a:gd name="T16" fmla="*/ 2147482453 w 48"/>
                <a:gd name="T17" fmla="*/ 2147482581 h 118"/>
                <a:gd name="T18" fmla="*/ 2147482453 w 48"/>
                <a:gd name="T19" fmla="*/ 0 h 118"/>
                <a:gd name="T20" fmla="*/ 2147482453 w 48"/>
                <a:gd name="T21" fmla="*/ 2147482581 h 118"/>
                <a:gd name="T22" fmla="*/ 2147482453 w 48"/>
                <a:gd name="T23" fmla="*/ 0 h 118"/>
                <a:gd name="T24" fmla="*/ 2147482453 w 48"/>
                <a:gd name="T25" fmla="*/ 2147482581 h 118"/>
                <a:gd name="T26" fmla="*/ 2147482453 w 48"/>
                <a:gd name="T27" fmla="*/ 2147482581 h 118"/>
                <a:gd name="T28" fmla="*/ 2147482453 w 48"/>
                <a:gd name="T29" fmla="*/ 2147482581 h 118"/>
                <a:gd name="T30" fmla="*/ 2147482453 w 48"/>
                <a:gd name="T31" fmla="*/ 2147482581 h 118"/>
                <a:gd name="T32" fmla="*/ 2147482453 w 48"/>
                <a:gd name="T33" fmla="*/ 2147482581 h 118"/>
                <a:gd name="T34" fmla="*/ 2147482453 w 48"/>
                <a:gd name="T35" fmla="*/ 2147482581 h 118"/>
                <a:gd name="T36" fmla="*/ 2147482453 w 48"/>
                <a:gd name="T37" fmla="*/ 2147482581 h 118"/>
                <a:gd name="T38" fmla="*/ 0 w 48"/>
                <a:gd name="T39" fmla="*/ 2147482581 h 118"/>
                <a:gd name="T40" fmla="*/ 0 w 48"/>
                <a:gd name="T41" fmla="*/ 2147482581 h 118"/>
                <a:gd name="T42" fmla="*/ 0 w 48"/>
                <a:gd name="T43" fmla="*/ 2147482581 h 118"/>
                <a:gd name="T44" fmla="*/ 2147482453 w 48"/>
                <a:gd name="T45" fmla="*/ 2147482581 h 118"/>
                <a:gd name="T46" fmla="*/ 2147482453 w 48"/>
                <a:gd name="T47" fmla="*/ 2147482581 h 118"/>
                <a:gd name="T48" fmla="*/ 2147482453 w 48"/>
                <a:gd name="T49" fmla="*/ 2147482581 h 118"/>
                <a:gd name="T50" fmla="*/ 2147482453 w 48"/>
                <a:gd name="T51" fmla="*/ 2147482581 h 118"/>
                <a:gd name="T52" fmla="*/ 2147482453 w 48"/>
                <a:gd name="T53" fmla="*/ 2147482581 h 118"/>
                <a:gd name="T54" fmla="*/ 2147482453 w 48"/>
                <a:gd name="T55" fmla="*/ 2147482581 h 118"/>
                <a:gd name="T56" fmla="*/ 2147482453 w 48"/>
                <a:gd name="T57" fmla="*/ 2147482581 h 118"/>
                <a:gd name="T58" fmla="*/ 2147482453 w 48"/>
                <a:gd name="T59" fmla="*/ 2147482581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18"/>
                <a:gd name="T92" fmla="*/ 48 w 48"/>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18">
                  <a:moveTo>
                    <a:pt x="16" y="118"/>
                  </a:moveTo>
                  <a:lnTo>
                    <a:pt x="32" y="112"/>
                  </a:lnTo>
                  <a:lnTo>
                    <a:pt x="32" y="64"/>
                  </a:lnTo>
                  <a:lnTo>
                    <a:pt x="42" y="50"/>
                  </a:lnTo>
                  <a:lnTo>
                    <a:pt x="46" y="40"/>
                  </a:lnTo>
                  <a:lnTo>
                    <a:pt x="48" y="32"/>
                  </a:lnTo>
                  <a:lnTo>
                    <a:pt x="46" y="20"/>
                  </a:lnTo>
                  <a:lnTo>
                    <a:pt x="42" y="12"/>
                  </a:lnTo>
                  <a:lnTo>
                    <a:pt x="36" y="6"/>
                  </a:lnTo>
                  <a:lnTo>
                    <a:pt x="32" y="0"/>
                  </a:lnTo>
                  <a:lnTo>
                    <a:pt x="22" y="2"/>
                  </a:lnTo>
                  <a:lnTo>
                    <a:pt x="22" y="0"/>
                  </a:lnTo>
                  <a:lnTo>
                    <a:pt x="22" y="6"/>
                  </a:lnTo>
                  <a:lnTo>
                    <a:pt x="22" y="10"/>
                  </a:lnTo>
                  <a:lnTo>
                    <a:pt x="20" y="12"/>
                  </a:lnTo>
                  <a:lnTo>
                    <a:pt x="12" y="16"/>
                  </a:lnTo>
                  <a:lnTo>
                    <a:pt x="6" y="18"/>
                  </a:lnTo>
                  <a:lnTo>
                    <a:pt x="4" y="20"/>
                  </a:lnTo>
                  <a:lnTo>
                    <a:pt x="4" y="24"/>
                  </a:lnTo>
                  <a:lnTo>
                    <a:pt x="0" y="28"/>
                  </a:lnTo>
                  <a:lnTo>
                    <a:pt x="0" y="34"/>
                  </a:lnTo>
                  <a:lnTo>
                    <a:pt x="0" y="38"/>
                  </a:lnTo>
                  <a:lnTo>
                    <a:pt x="2" y="42"/>
                  </a:lnTo>
                  <a:lnTo>
                    <a:pt x="10" y="48"/>
                  </a:lnTo>
                  <a:lnTo>
                    <a:pt x="10" y="52"/>
                  </a:lnTo>
                  <a:lnTo>
                    <a:pt x="10" y="68"/>
                  </a:lnTo>
                  <a:lnTo>
                    <a:pt x="12" y="80"/>
                  </a:lnTo>
                  <a:lnTo>
                    <a:pt x="12" y="92"/>
                  </a:lnTo>
                  <a:lnTo>
                    <a:pt x="14" y="114"/>
                  </a:lnTo>
                  <a:lnTo>
                    <a:pt x="16" y="118"/>
                  </a:lnTo>
                  <a:close/>
                </a:path>
              </a:pathLst>
            </a:custGeom>
            <a:solidFill>
              <a:srgbClr val="C0C0C0"/>
            </a:solidFill>
            <a:ln w="12700">
              <a:solidFill>
                <a:schemeClr val="bg1"/>
              </a:solidFill>
              <a:round/>
              <a:headEnd/>
              <a:tailEnd/>
            </a:ln>
          </p:spPr>
          <p:txBody>
            <a:bodyPr/>
            <a:lstStyle/>
            <a:p>
              <a:endParaRPr lang="en-GB"/>
            </a:p>
          </p:txBody>
        </p:sp>
        <p:sp>
          <p:nvSpPr>
            <p:cNvPr id="55748" name="Freeform 167"/>
            <p:cNvSpPr>
              <a:spLocks/>
            </p:cNvSpPr>
            <p:nvPr/>
          </p:nvSpPr>
          <p:spPr bwMode="auto">
            <a:xfrm>
              <a:off x="3298" y="1833"/>
              <a:ext cx="44" cy="30"/>
            </a:xfrm>
            <a:custGeom>
              <a:avLst/>
              <a:gdLst>
                <a:gd name="T0" fmla="*/ 2147482391 w 44"/>
                <a:gd name="T1" fmla="*/ 2147482590 h 30"/>
                <a:gd name="T2" fmla="*/ 2147482391 w 44"/>
                <a:gd name="T3" fmla="*/ 2147482590 h 30"/>
                <a:gd name="T4" fmla="*/ 2147482391 w 44"/>
                <a:gd name="T5" fmla="*/ 2147482590 h 30"/>
                <a:gd name="T6" fmla="*/ 2147482391 w 44"/>
                <a:gd name="T7" fmla="*/ 2147482590 h 30"/>
                <a:gd name="T8" fmla="*/ 0 w 44"/>
                <a:gd name="T9" fmla="*/ 2147482590 h 30"/>
                <a:gd name="T10" fmla="*/ 2147482391 w 44"/>
                <a:gd name="T11" fmla="*/ 2147482590 h 30"/>
                <a:gd name="T12" fmla="*/ 2147482391 w 44"/>
                <a:gd name="T13" fmla="*/ 2147482590 h 30"/>
                <a:gd name="T14" fmla="*/ 2147482391 w 44"/>
                <a:gd name="T15" fmla="*/ 0 h 30"/>
                <a:gd name="T16" fmla="*/ 2147482391 w 44"/>
                <a:gd name="T17" fmla="*/ 0 h 30"/>
                <a:gd name="T18" fmla="*/ 2147482391 w 44"/>
                <a:gd name="T19" fmla="*/ 2147482590 h 30"/>
                <a:gd name="T20" fmla="*/ 2147482391 w 44"/>
                <a:gd name="T21" fmla="*/ 2147482590 h 30"/>
                <a:gd name="T22" fmla="*/ 2147482391 w 44"/>
                <a:gd name="T23" fmla="*/ 2147482590 h 30"/>
                <a:gd name="T24" fmla="*/ 2147482391 w 44"/>
                <a:gd name="T25" fmla="*/ 2147482590 h 30"/>
                <a:gd name="T26" fmla="*/ 2147482391 w 44"/>
                <a:gd name="T27" fmla="*/ 2147482590 h 30"/>
                <a:gd name="T28" fmla="*/ 2147482391 w 44"/>
                <a:gd name="T29" fmla="*/ 2147482590 h 30"/>
                <a:gd name="T30" fmla="*/ 2147482391 w 44"/>
                <a:gd name="T31" fmla="*/ 2147482590 h 30"/>
                <a:gd name="T32" fmla="*/ 2147482391 w 44"/>
                <a:gd name="T33" fmla="*/ 2147482590 h 30"/>
                <a:gd name="T34" fmla="*/ 2147482391 w 44"/>
                <a:gd name="T35" fmla="*/ 2147482590 h 30"/>
                <a:gd name="T36" fmla="*/ 2147482391 w 44"/>
                <a:gd name="T37" fmla="*/ 2147482590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
                <a:gd name="T58" fmla="*/ 0 h 30"/>
                <a:gd name="T59" fmla="*/ 44 w 44"/>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 h="30">
                  <a:moveTo>
                    <a:pt x="44" y="30"/>
                  </a:moveTo>
                  <a:lnTo>
                    <a:pt x="24" y="30"/>
                  </a:lnTo>
                  <a:lnTo>
                    <a:pt x="20" y="26"/>
                  </a:lnTo>
                  <a:lnTo>
                    <a:pt x="16" y="24"/>
                  </a:lnTo>
                  <a:lnTo>
                    <a:pt x="0" y="20"/>
                  </a:lnTo>
                  <a:lnTo>
                    <a:pt x="4" y="10"/>
                  </a:lnTo>
                  <a:lnTo>
                    <a:pt x="8" y="4"/>
                  </a:lnTo>
                  <a:lnTo>
                    <a:pt x="12" y="0"/>
                  </a:lnTo>
                  <a:lnTo>
                    <a:pt x="18" y="0"/>
                  </a:lnTo>
                  <a:lnTo>
                    <a:pt x="22" y="2"/>
                  </a:lnTo>
                  <a:lnTo>
                    <a:pt x="26" y="2"/>
                  </a:lnTo>
                  <a:lnTo>
                    <a:pt x="32" y="2"/>
                  </a:lnTo>
                  <a:lnTo>
                    <a:pt x="24" y="4"/>
                  </a:lnTo>
                  <a:lnTo>
                    <a:pt x="26" y="12"/>
                  </a:lnTo>
                  <a:lnTo>
                    <a:pt x="30" y="16"/>
                  </a:lnTo>
                  <a:lnTo>
                    <a:pt x="40" y="22"/>
                  </a:lnTo>
                  <a:lnTo>
                    <a:pt x="42" y="26"/>
                  </a:lnTo>
                  <a:lnTo>
                    <a:pt x="44" y="28"/>
                  </a:lnTo>
                  <a:lnTo>
                    <a:pt x="44" y="30"/>
                  </a:lnTo>
                  <a:close/>
                </a:path>
              </a:pathLst>
            </a:custGeom>
            <a:solidFill>
              <a:srgbClr val="C0C0C0"/>
            </a:solidFill>
            <a:ln w="12700">
              <a:solidFill>
                <a:schemeClr val="bg1"/>
              </a:solidFill>
              <a:round/>
              <a:headEnd/>
              <a:tailEnd/>
            </a:ln>
          </p:spPr>
          <p:txBody>
            <a:bodyPr/>
            <a:lstStyle/>
            <a:p>
              <a:endParaRPr lang="en-GB"/>
            </a:p>
          </p:txBody>
        </p:sp>
        <p:sp>
          <p:nvSpPr>
            <p:cNvPr id="55749" name="Freeform 168"/>
            <p:cNvSpPr>
              <a:spLocks/>
            </p:cNvSpPr>
            <p:nvPr/>
          </p:nvSpPr>
          <p:spPr bwMode="auto">
            <a:xfrm>
              <a:off x="2706" y="1431"/>
              <a:ext cx="96" cy="44"/>
            </a:xfrm>
            <a:custGeom>
              <a:avLst/>
              <a:gdLst>
                <a:gd name="T0" fmla="*/ 2147482453 w 96"/>
                <a:gd name="T1" fmla="*/ 2147482391 h 44"/>
                <a:gd name="T2" fmla="*/ 2147482453 w 96"/>
                <a:gd name="T3" fmla="*/ 2147482391 h 44"/>
                <a:gd name="T4" fmla="*/ 2147482453 w 96"/>
                <a:gd name="T5" fmla="*/ 2147482391 h 44"/>
                <a:gd name="T6" fmla="*/ 2147482453 w 96"/>
                <a:gd name="T7" fmla="*/ 2147482391 h 44"/>
                <a:gd name="T8" fmla="*/ 2147482453 w 96"/>
                <a:gd name="T9" fmla="*/ 2147482391 h 44"/>
                <a:gd name="T10" fmla="*/ 2147482453 w 96"/>
                <a:gd name="T11" fmla="*/ 2147482391 h 44"/>
                <a:gd name="T12" fmla="*/ 2147482453 w 96"/>
                <a:gd name="T13" fmla="*/ 2147482391 h 44"/>
                <a:gd name="T14" fmla="*/ 2147482453 w 96"/>
                <a:gd name="T15" fmla="*/ 2147482391 h 44"/>
                <a:gd name="T16" fmla="*/ 2147482453 w 96"/>
                <a:gd name="T17" fmla="*/ 2147482391 h 44"/>
                <a:gd name="T18" fmla="*/ 2147482453 w 96"/>
                <a:gd name="T19" fmla="*/ 0 h 44"/>
                <a:gd name="T20" fmla="*/ 2147482453 w 96"/>
                <a:gd name="T21" fmla="*/ 0 h 44"/>
                <a:gd name="T22" fmla="*/ 2147482453 w 96"/>
                <a:gd name="T23" fmla="*/ 0 h 44"/>
                <a:gd name="T24" fmla="*/ 0 w 96"/>
                <a:gd name="T25" fmla="*/ 2147482391 h 44"/>
                <a:gd name="T26" fmla="*/ 2147482453 w 96"/>
                <a:gd name="T27" fmla="*/ 2147482391 h 44"/>
                <a:gd name="T28" fmla="*/ 2147482453 w 96"/>
                <a:gd name="T29" fmla="*/ 2147482391 h 44"/>
                <a:gd name="T30" fmla="*/ 2147482453 w 96"/>
                <a:gd name="T31" fmla="*/ 2147482391 h 44"/>
                <a:gd name="T32" fmla="*/ 2147482453 w 96"/>
                <a:gd name="T33" fmla="*/ 2147482391 h 44"/>
                <a:gd name="T34" fmla="*/ 2147482453 w 96"/>
                <a:gd name="T35" fmla="*/ 2147482391 h 44"/>
                <a:gd name="T36" fmla="*/ 2147482453 w 96"/>
                <a:gd name="T37" fmla="*/ 2147482391 h 44"/>
                <a:gd name="T38" fmla="*/ 2147482453 w 96"/>
                <a:gd name="T39" fmla="*/ 2147482391 h 44"/>
                <a:gd name="T40" fmla="*/ 2147482453 w 96"/>
                <a:gd name="T41" fmla="*/ 2147482391 h 44"/>
                <a:gd name="T42" fmla="*/ 2147482453 w 96"/>
                <a:gd name="T43" fmla="*/ 2147482391 h 44"/>
                <a:gd name="T44" fmla="*/ 2147482453 w 96"/>
                <a:gd name="T45" fmla="*/ 2147482391 h 44"/>
                <a:gd name="T46" fmla="*/ 2147482453 w 96"/>
                <a:gd name="T47" fmla="*/ 2147482391 h 44"/>
                <a:gd name="T48" fmla="*/ 2147482453 w 96"/>
                <a:gd name="T49" fmla="*/ 2147482391 h 44"/>
                <a:gd name="T50" fmla="*/ 2147482453 w 96"/>
                <a:gd name="T51" fmla="*/ 2147482391 h 44"/>
                <a:gd name="T52" fmla="*/ 2147482453 w 96"/>
                <a:gd name="T53" fmla="*/ 2147482391 h 44"/>
                <a:gd name="T54" fmla="*/ 2147482453 w 96"/>
                <a:gd name="T55" fmla="*/ 2147482391 h 44"/>
                <a:gd name="T56" fmla="*/ 2147482453 w 96"/>
                <a:gd name="T57" fmla="*/ 2147482391 h 44"/>
                <a:gd name="T58" fmla="*/ 2147482453 w 96"/>
                <a:gd name="T59" fmla="*/ 2147482391 h 44"/>
                <a:gd name="T60" fmla="*/ 2147482453 w 96"/>
                <a:gd name="T61" fmla="*/ 2147482391 h 44"/>
                <a:gd name="T62" fmla="*/ 2147482453 w 96"/>
                <a:gd name="T63" fmla="*/ 2147482391 h 44"/>
                <a:gd name="T64" fmla="*/ 2147482453 w 96"/>
                <a:gd name="T65" fmla="*/ 2147482391 h 44"/>
                <a:gd name="T66" fmla="*/ 2147482453 w 96"/>
                <a:gd name="T67" fmla="*/ 2147482391 h 44"/>
                <a:gd name="T68" fmla="*/ 2147482453 w 96"/>
                <a:gd name="T69" fmla="*/ 2147482391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6"/>
                <a:gd name="T106" fmla="*/ 0 h 44"/>
                <a:gd name="T107" fmla="*/ 96 w 96"/>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6" h="44">
                  <a:moveTo>
                    <a:pt x="96" y="18"/>
                  </a:moveTo>
                  <a:lnTo>
                    <a:pt x="90" y="16"/>
                  </a:lnTo>
                  <a:lnTo>
                    <a:pt x="84" y="14"/>
                  </a:lnTo>
                  <a:lnTo>
                    <a:pt x="76" y="12"/>
                  </a:lnTo>
                  <a:lnTo>
                    <a:pt x="72" y="8"/>
                  </a:lnTo>
                  <a:lnTo>
                    <a:pt x="70" y="12"/>
                  </a:lnTo>
                  <a:lnTo>
                    <a:pt x="66" y="12"/>
                  </a:lnTo>
                  <a:lnTo>
                    <a:pt x="64" y="12"/>
                  </a:lnTo>
                  <a:lnTo>
                    <a:pt x="62" y="8"/>
                  </a:lnTo>
                  <a:lnTo>
                    <a:pt x="40" y="0"/>
                  </a:lnTo>
                  <a:lnTo>
                    <a:pt x="34" y="0"/>
                  </a:lnTo>
                  <a:lnTo>
                    <a:pt x="30" y="0"/>
                  </a:lnTo>
                  <a:lnTo>
                    <a:pt x="0" y="12"/>
                  </a:lnTo>
                  <a:lnTo>
                    <a:pt x="2" y="16"/>
                  </a:lnTo>
                  <a:lnTo>
                    <a:pt x="4" y="22"/>
                  </a:lnTo>
                  <a:lnTo>
                    <a:pt x="12" y="28"/>
                  </a:lnTo>
                  <a:lnTo>
                    <a:pt x="20" y="36"/>
                  </a:lnTo>
                  <a:lnTo>
                    <a:pt x="26" y="42"/>
                  </a:lnTo>
                  <a:lnTo>
                    <a:pt x="32" y="44"/>
                  </a:lnTo>
                  <a:lnTo>
                    <a:pt x="38" y="42"/>
                  </a:lnTo>
                  <a:lnTo>
                    <a:pt x="40" y="40"/>
                  </a:lnTo>
                  <a:lnTo>
                    <a:pt x="44" y="38"/>
                  </a:lnTo>
                  <a:lnTo>
                    <a:pt x="48" y="36"/>
                  </a:lnTo>
                  <a:lnTo>
                    <a:pt x="54" y="38"/>
                  </a:lnTo>
                  <a:lnTo>
                    <a:pt x="58" y="40"/>
                  </a:lnTo>
                  <a:lnTo>
                    <a:pt x="64" y="42"/>
                  </a:lnTo>
                  <a:lnTo>
                    <a:pt x="70" y="42"/>
                  </a:lnTo>
                  <a:lnTo>
                    <a:pt x="72" y="40"/>
                  </a:lnTo>
                  <a:lnTo>
                    <a:pt x="76" y="36"/>
                  </a:lnTo>
                  <a:lnTo>
                    <a:pt x="82" y="34"/>
                  </a:lnTo>
                  <a:lnTo>
                    <a:pt x="90" y="30"/>
                  </a:lnTo>
                  <a:lnTo>
                    <a:pt x="92" y="28"/>
                  </a:lnTo>
                  <a:lnTo>
                    <a:pt x="92" y="24"/>
                  </a:lnTo>
                  <a:lnTo>
                    <a:pt x="94" y="24"/>
                  </a:lnTo>
                  <a:lnTo>
                    <a:pt x="96" y="18"/>
                  </a:lnTo>
                  <a:close/>
                </a:path>
              </a:pathLst>
            </a:custGeom>
            <a:solidFill>
              <a:srgbClr val="C0C0C0"/>
            </a:solidFill>
            <a:ln w="12700">
              <a:solidFill>
                <a:schemeClr val="bg1"/>
              </a:solidFill>
              <a:round/>
              <a:headEnd/>
              <a:tailEnd/>
            </a:ln>
          </p:spPr>
          <p:txBody>
            <a:bodyPr/>
            <a:lstStyle/>
            <a:p>
              <a:endParaRPr lang="en-GB"/>
            </a:p>
          </p:txBody>
        </p:sp>
        <p:sp>
          <p:nvSpPr>
            <p:cNvPr id="55750" name="Freeform 169"/>
            <p:cNvSpPr>
              <a:spLocks/>
            </p:cNvSpPr>
            <p:nvPr/>
          </p:nvSpPr>
          <p:spPr bwMode="auto">
            <a:xfrm>
              <a:off x="2930" y="1473"/>
              <a:ext cx="54" cy="54"/>
            </a:xfrm>
            <a:custGeom>
              <a:avLst/>
              <a:gdLst>
                <a:gd name="T0" fmla="*/ 2147482529 w 54"/>
                <a:gd name="T1" fmla="*/ 2147482529 h 54"/>
                <a:gd name="T2" fmla="*/ 2147482529 w 54"/>
                <a:gd name="T3" fmla="*/ 2147482529 h 54"/>
                <a:gd name="T4" fmla="*/ 2147482529 w 54"/>
                <a:gd name="T5" fmla="*/ 2147482529 h 54"/>
                <a:gd name="T6" fmla="*/ 2147482529 w 54"/>
                <a:gd name="T7" fmla="*/ 2147482529 h 54"/>
                <a:gd name="T8" fmla="*/ 2147482529 w 54"/>
                <a:gd name="T9" fmla="*/ 2147482529 h 54"/>
                <a:gd name="T10" fmla="*/ 0 w 54"/>
                <a:gd name="T11" fmla="*/ 2147482529 h 54"/>
                <a:gd name="T12" fmla="*/ 2147482529 w 54"/>
                <a:gd name="T13" fmla="*/ 0 h 54"/>
                <a:gd name="T14" fmla="*/ 2147482529 w 54"/>
                <a:gd name="T15" fmla="*/ 2147482529 h 54"/>
                <a:gd name="T16" fmla="*/ 2147482529 w 54"/>
                <a:gd name="T17" fmla="*/ 2147482529 h 54"/>
                <a:gd name="T18" fmla="*/ 2147482529 w 54"/>
                <a:gd name="T19" fmla="*/ 2147482529 h 54"/>
                <a:gd name="T20" fmla="*/ 2147482529 w 54"/>
                <a:gd name="T21" fmla="*/ 2147482529 h 54"/>
                <a:gd name="T22" fmla="*/ 2147482529 w 54"/>
                <a:gd name="T23" fmla="*/ 2147482529 h 54"/>
                <a:gd name="T24" fmla="*/ 2147482529 w 54"/>
                <a:gd name="T25" fmla="*/ 2147482529 h 54"/>
                <a:gd name="T26" fmla="*/ 2147482529 w 54"/>
                <a:gd name="T27" fmla="*/ 2147482529 h 54"/>
                <a:gd name="T28" fmla="*/ 2147482529 w 54"/>
                <a:gd name="T29" fmla="*/ 2147482529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54"/>
                <a:gd name="T47" fmla="*/ 54 w 54"/>
                <a:gd name="T48" fmla="*/ 54 h 5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54">
                  <a:moveTo>
                    <a:pt x="26" y="54"/>
                  </a:moveTo>
                  <a:lnTo>
                    <a:pt x="22" y="40"/>
                  </a:lnTo>
                  <a:lnTo>
                    <a:pt x="20" y="26"/>
                  </a:lnTo>
                  <a:lnTo>
                    <a:pt x="16" y="16"/>
                  </a:lnTo>
                  <a:lnTo>
                    <a:pt x="10" y="10"/>
                  </a:lnTo>
                  <a:lnTo>
                    <a:pt x="0" y="8"/>
                  </a:lnTo>
                  <a:lnTo>
                    <a:pt x="18" y="0"/>
                  </a:lnTo>
                  <a:lnTo>
                    <a:pt x="26" y="2"/>
                  </a:lnTo>
                  <a:lnTo>
                    <a:pt x="34" y="6"/>
                  </a:lnTo>
                  <a:lnTo>
                    <a:pt x="44" y="18"/>
                  </a:lnTo>
                  <a:lnTo>
                    <a:pt x="48" y="26"/>
                  </a:lnTo>
                  <a:lnTo>
                    <a:pt x="54" y="38"/>
                  </a:lnTo>
                  <a:lnTo>
                    <a:pt x="36" y="36"/>
                  </a:lnTo>
                  <a:lnTo>
                    <a:pt x="36" y="48"/>
                  </a:lnTo>
                  <a:lnTo>
                    <a:pt x="26" y="54"/>
                  </a:lnTo>
                  <a:close/>
                </a:path>
              </a:pathLst>
            </a:custGeom>
            <a:solidFill>
              <a:srgbClr val="C0C0C0"/>
            </a:solidFill>
            <a:ln w="12700">
              <a:solidFill>
                <a:schemeClr val="bg1"/>
              </a:solidFill>
              <a:round/>
              <a:headEnd/>
              <a:tailEnd/>
            </a:ln>
          </p:spPr>
          <p:txBody>
            <a:bodyPr/>
            <a:lstStyle/>
            <a:p>
              <a:endParaRPr lang="en-GB"/>
            </a:p>
          </p:txBody>
        </p:sp>
        <p:sp>
          <p:nvSpPr>
            <p:cNvPr id="55751" name="Freeform 170"/>
            <p:cNvSpPr>
              <a:spLocks/>
            </p:cNvSpPr>
            <p:nvPr/>
          </p:nvSpPr>
          <p:spPr bwMode="auto">
            <a:xfrm>
              <a:off x="3612" y="1623"/>
              <a:ext cx="120" cy="72"/>
            </a:xfrm>
            <a:custGeom>
              <a:avLst/>
              <a:gdLst>
                <a:gd name="T0" fmla="*/ 0 w 120"/>
                <a:gd name="T1" fmla="*/ 2147482226 h 72"/>
                <a:gd name="T2" fmla="*/ 2147482590 w 120"/>
                <a:gd name="T3" fmla="*/ 2147482226 h 72"/>
                <a:gd name="T4" fmla="*/ 2147482590 w 120"/>
                <a:gd name="T5" fmla="*/ 2147482226 h 72"/>
                <a:gd name="T6" fmla="*/ 2147482590 w 120"/>
                <a:gd name="T7" fmla="*/ 2147482226 h 72"/>
                <a:gd name="T8" fmla="*/ 2147482590 w 120"/>
                <a:gd name="T9" fmla="*/ 2147482226 h 72"/>
                <a:gd name="T10" fmla="*/ 2147482590 w 120"/>
                <a:gd name="T11" fmla="*/ 2147482226 h 72"/>
                <a:gd name="T12" fmla="*/ 2147482590 w 120"/>
                <a:gd name="T13" fmla="*/ 0 h 72"/>
                <a:gd name="T14" fmla="*/ 2147482590 w 120"/>
                <a:gd name="T15" fmla="*/ 2147482226 h 72"/>
                <a:gd name="T16" fmla="*/ 2147482590 w 120"/>
                <a:gd name="T17" fmla="*/ 2147482226 h 72"/>
                <a:gd name="T18" fmla="*/ 2147482590 w 120"/>
                <a:gd name="T19" fmla="*/ 2147482226 h 72"/>
                <a:gd name="T20" fmla="*/ 2147482590 w 120"/>
                <a:gd name="T21" fmla="*/ 2147482226 h 72"/>
                <a:gd name="T22" fmla="*/ 2147482590 w 120"/>
                <a:gd name="T23" fmla="*/ 2147482226 h 72"/>
                <a:gd name="T24" fmla="*/ 2147482590 w 120"/>
                <a:gd name="T25" fmla="*/ 2147482226 h 72"/>
                <a:gd name="T26" fmla="*/ 2147482590 w 120"/>
                <a:gd name="T27" fmla="*/ 2147482226 h 72"/>
                <a:gd name="T28" fmla="*/ 2147482590 w 120"/>
                <a:gd name="T29" fmla="*/ 2147482226 h 72"/>
                <a:gd name="T30" fmla="*/ 2147482590 w 120"/>
                <a:gd name="T31" fmla="*/ 2147482226 h 72"/>
                <a:gd name="T32" fmla="*/ 2147482590 w 120"/>
                <a:gd name="T33" fmla="*/ 2147482226 h 72"/>
                <a:gd name="T34" fmla="*/ 2147482590 w 120"/>
                <a:gd name="T35" fmla="*/ 2147482226 h 72"/>
                <a:gd name="T36" fmla="*/ 2147482590 w 120"/>
                <a:gd name="T37" fmla="*/ 2147482226 h 72"/>
                <a:gd name="T38" fmla="*/ 2147482590 w 120"/>
                <a:gd name="T39" fmla="*/ 2147482226 h 72"/>
                <a:gd name="T40" fmla="*/ 2147482590 w 120"/>
                <a:gd name="T41" fmla="*/ 2147482226 h 72"/>
                <a:gd name="T42" fmla="*/ 2147482590 w 120"/>
                <a:gd name="T43" fmla="*/ 2147482226 h 72"/>
                <a:gd name="T44" fmla="*/ 2147482590 w 120"/>
                <a:gd name="T45" fmla="*/ 2147482226 h 72"/>
                <a:gd name="T46" fmla="*/ 2147482590 w 120"/>
                <a:gd name="T47" fmla="*/ 2147482226 h 72"/>
                <a:gd name="T48" fmla="*/ 2147482590 w 120"/>
                <a:gd name="T49" fmla="*/ 2147482226 h 72"/>
                <a:gd name="T50" fmla="*/ 2147482590 w 120"/>
                <a:gd name="T51" fmla="*/ 2147482226 h 72"/>
                <a:gd name="T52" fmla="*/ 2147482590 w 120"/>
                <a:gd name="T53" fmla="*/ 2147482226 h 72"/>
                <a:gd name="T54" fmla="*/ 2147482590 w 120"/>
                <a:gd name="T55" fmla="*/ 2147482226 h 72"/>
                <a:gd name="T56" fmla="*/ 2147482590 w 120"/>
                <a:gd name="T57" fmla="*/ 2147482226 h 72"/>
                <a:gd name="T58" fmla="*/ 2147482590 w 120"/>
                <a:gd name="T59" fmla="*/ 2147482226 h 72"/>
                <a:gd name="T60" fmla="*/ 2147482590 w 120"/>
                <a:gd name="T61" fmla="*/ 2147482226 h 72"/>
                <a:gd name="T62" fmla="*/ 2147482590 w 120"/>
                <a:gd name="T63" fmla="*/ 2147482226 h 72"/>
                <a:gd name="T64" fmla="*/ 2147482590 w 120"/>
                <a:gd name="T65" fmla="*/ 2147482226 h 72"/>
                <a:gd name="T66" fmla="*/ 2147482590 w 120"/>
                <a:gd name="T67" fmla="*/ 2147482226 h 72"/>
                <a:gd name="T68" fmla="*/ 2147482590 w 120"/>
                <a:gd name="T69" fmla="*/ 2147482226 h 72"/>
                <a:gd name="T70" fmla="*/ 2147482590 w 120"/>
                <a:gd name="T71" fmla="*/ 2147482226 h 72"/>
                <a:gd name="T72" fmla="*/ 2147482590 w 120"/>
                <a:gd name="T73" fmla="*/ 2147482226 h 72"/>
                <a:gd name="T74" fmla="*/ 2147482590 w 120"/>
                <a:gd name="T75" fmla="*/ 2147482226 h 72"/>
                <a:gd name="T76" fmla="*/ 2147482590 w 120"/>
                <a:gd name="T77" fmla="*/ 2147482226 h 72"/>
                <a:gd name="T78" fmla="*/ 2147482590 w 120"/>
                <a:gd name="T79" fmla="*/ 2147482226 h 72"/>
                <a:gd name="T80" fmla="*/ 2147482590 w 120"/>
                <a:gd name="T81" fmla="*/ 2147482226 h 72"/>
                <a:gd name="T82" fmla="*/ 2147482590 w 120"/>
                <a:gd name="T83" fmla="*/ 2147482226 h 72"/>
                <a:gd name="T84" fmla="*/ 2147482590 w 120"/>
                <a:gd name="T85" fmla="*/ 2147482226 h 72"/>
                <a:gd name="T86" fmla="*/ 2147482590 w 120"/>
                <a:gd name="T87" fmla="*/ 2147482226 h 72"/>
                <a:gd name="T88" fmla="*/ 2147482590 w 120"/>
                <a:gd name="T89" fmla="*/ 2147482226 h 72"/>
                <a:gd name="T90" fmla="*/ 0 w 120"/>
                <a:gd name="T91" fmla="*/ 2147482226 h 72"/>
                <a:gd name="T92" fmla="*/ 0 w 120"/>
                <a:gd name="T93" fmla="*/ 2147482226 h 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0"/>
                <a:gd name="T142" fmla="*/ 0 h 72"/>
                <a:gd name="T143" fmla="*/ 120 w 120"/>
                <a:gd name="T144" fmla="*/ 72 h 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0" h="72">
                  <a:moveTo>
                    <a:pt x="0" y="28"/>
                  </a:moveTo>
                  <a:lnTo>
                    <a:pt x="16" y="28"/>
                  </a:lnTo>
                  <a:lnTo>
                    <a:pt x="18" y="18"/>
                  </a:lnTo>
                  <a:lnTo>
                    <a:pt x="24" y="16"/>
                  </a:lnTo>
                  <a:lnTo>
                    <a:pt x="24" y="4"/>
                  </a:lnTo>
                  <a:lnTo>
                    <a:pt x="34" y="6"/>
                  </a:lnTo>
                  <a:lnTo>
                    <a:pt x="40" y="0"/>
                  </a:lnTo>
                  <a:lnTo>
                    <a:pt x="48" y="6"/>
                  </a:lnTo>
                  <a:lnTo>
                    <a:pt x="48" y="10"/>
                  </a:lnTo>
                  <a:lnTo>
                    <a:pt x="40" y="14"/>
                  </a:lnTo>
                  <a:lnTo>
                    <a:pt x="34" y="18"/>
                  </a:lnTo>
                  <a:lnTo>
                    <a:pt x="44" y="18"/>
                  </a:lnTo>
                  <a:lnTo>
                    <a:pt x="50" y="20"/>
                  </a:lnTo>
                  <a:lnTo>
                    <a:pt x="48" y="30"/>
                  </a:lnTo>
                  <a:lnTo>
                    <a:pt x="62" y="30"/>
                  </a:lnTo>
                  <a:lnTo>
                    <a:pt x="70" y="32"/>
                  </a:lnTo>
                  <a:lnTo>
                    <a:pt x="78" y="32"/>
                  </a:lnTo>
                  <a:lnTo>
                    <a:pt x="92" y="30"/>
                  </a:lnTo>
                  <a:lnTo>
                    <a:pt x="96" y="34"/>
                  </a:lnTo>
                  <a:lnTo>
                    <a:pt x="106" y="40"/>
                  </a:lnTo>
                  <a:lnTo>
                    <a:pt x="112" y="46"/>
                  </a:lnTo>
                  <a:lnTo>
                    <a:pt x="116" y="52"/>
                  </a:lnTo>
                  <a:lnTo>
                    <a:pt x="120" y="62"/>
                  </a:lnTo>
                  <a:lnTo>
                    <a:pt x="114" y="62"/>
                  </a:lnTo>
                  <a:lnTo>
                    <a:pt x="106" y="64"/>
                  </a:lnTo>
                  <a:lnTo>
                    <a:pt x="98" y="66"/>
                  </a:lnTo>
                  <a:lnTo>
                    <a:pt x="90" y="70"/>
                  </a:lnTo>
                  <a:lnTo>
                    <a:pt x="82" y="72"/>
                  </a:lnTo>
                  <a:lnTo>
                    <a:pt x="80" y="72"/>
                  </a:lnTo>
                  <a:lnTo>
                    <a:pt x="76" y="72"/>
                  </a:lnTo>
                  <a:lnTo>
                    <a:pt x="74" y="70"/>
                  </a:lnTo>
                  <a:lnTo>
                    <a:pt x="66" y="62"/>
                  </a:lnTo>
                  <a:lnTo>
                    <a:pt x="62" y="54"/>
                  </a:lnTo>
                  <a:lnTo>
                    <a:pt x="58" y="40"/>
                  </a:lnTo>
                  <a:lnTo>
                    <a:pt x="52" y="42"/>
                  </a:lnTo>
                  <a:lnTo>
                    <a:pt x="46" y="48"/>
                  </a:lnTo>
                  <a:lnTo>
                    <a:pt x="42" y="54"/>
                  </a:lnTo>
                  <a:lnTo>
                    <a:pt x="36" y="60"/>
                  </a:lnTo>
                  <a:lnTo>
                    <a:pt x="32" y="64"/>
                  </a:lnTo>
                  <a:lnTo>
                    <a:pt x="26" y="68"/>
                  </a:lnTo>
                  <a:lnTo>
                    <a:pt x="14" y="70"/>
                  </a:lnTo>
                  <a:lnTo>
                    <a:pt x="18" y="60"/>
                  </a:lnTo>
                  <a:lnTo>
                    <a:pt x="18" y="50"/>
                  </a:lnTo>
                  <a:lnTo>
                    <a:pt x="14" y="44"/>
                  </a:lnTo>
                  <a:lnTo>
                    <a:pt x="8" y="40"/>
                  </a:lnTo>
                  <a:lnTo>
                    <a:pt x="0" y="34"/>
                  </a:lnTo>
                  <a:lnTo>
                    <a:pt x="0" y="28"/>
                  </a:lnTo>
                  <a:close/>
                </a:path>
              </a:pathLst>
            </a:custGeom>
            <a:solidFill>
              <a:srgbClr val="C0C0C0"/>
            </a:solidFill>
            <a:ln w="12700">
              <a:solidFill>
                <a:schemeClr val="bg1"/>
              </a:solidFill>
              <a:round/>
              <a:headEnd/>
              <a:tailEnd/>
            </a:ln>
          </p:spPr>
          <p:txBody>
            <a:bodyPr/>
            <a:lstStyle/>
            <a:p>
              <a:endParaRPr lang="en-GB"/>
            </a:p>
          </p:txBody>
        </p:sp>
        <p:sp>
          <p:nvSpPr>
            <p:cNvPr id="55752" name="Freeform 171"/>
            <p:cNvSpPr>
              <a:spLocks/>
            </p:cNvSpPr>
            <p:nvPr/>
          </p:nvSpPr>
          <p:spPr bwMode="auto">
            <a:xfrm>
              <a:off x="3150" y="1569"/>
              <a:ext cx="112" cy="48"/>
            </a:xfrm>
            <a:custGeom>
              <a:avLst/>
              <a:gdLst>
                <a:gd name="T0" fmla="*/ 2147482551 w 112"/>
                <a:gd name="T1" fmla="*/ 2147482453 h 48"/>
                <a:gd name="T2" fmla="*/ 2147482551 w 112"/>
                <a:gd name="T3" fmla="*/ 2147482453 h 48"/>
                <a:gd name="T4" fmla="*/ 2147482551 w 112"/>
                <a:gd name="T5" fmla="*/ 2147482453 h 48"/>
                <a:gd name="T6" fmla="*/ 2147482551 w 112"/>
                <a:gd name="T7" fmla="*/ 2147482453 h 48"/>
                <a:gd name="T8" fmla="*/ 2147482551 w 112"/>
                <a:gd name="T9" fmla="*/ 2147482453 h 48"/>
                <a:gd name="T10" fmla="*/ 2147482551 w 112"/>
                <a:gd name="T11" fmla="*/ 2147482453 h 48"/>
                <a:gd name="T12" fmla="*/ 2147482551 w 112"/>
                <a:gd name="T13" fmla="*/ 2147482453 h 48"/>
                <a:gd name="T14" fmla="*/ 2147482551 w 112"/>
                <a:gd name="T15" fmla="*/ 2147482453 h 48"/>
                <a:gd name="T16" fmla="*/ 2147482551 w 112"/>
                <a:gd name="T17" fmla="*/ 2147482453 h 48"/>
                <a:gd name="T18" fmla="*/ 2147482551 w 112"/>
                <a:gd name="T19" fmla="*/ 2147482453 h 48"/>
                <a:gd name="T20" fmla="*/ 2147482551 w 112"/>
                <a:gd name="T21" fmla="*/ 2147482453 h 48"/>
                <a:gd name="T22" fmla="*/ 2147482551 w 112"/>
                <a:gd name="T23" fmla="*/ 2147482453 h 48"/>
                <a:gd name="T24" fmla="*/ 2147482551 w 112"/>
                <a:gd name="T25" fmla="*/ 2147482453 h 48"/>
                <a:gd name="T26" fmla="*/ 2147482551 w 112"/>
                <a:gd name="T27" fmla="*/ 2147482453 h 48"/>
                <a:gd name="T28" fmla="*/ 2147482551 w 112"/>
                <a:gd name="T29" fmla="*/ 2147482453 h 48"/>
                <a:gd name="T30" fmla="*/ 2147482551 w 112"/>
                <a:gd name="T31" fmla="*/ 2147482453 h 48"/>
                <a:gd name="T32" fmla="*/ 2147482551 w 112"/>
                <a:gd name="T33" fmla="*/ 2147482453 h 48"/>
                <a:gd name="T34" fmla="*/ 2147482551 w 112"/>
                <a:gd name="T35" fmla="*/ 2147482453 h 48"/>
                <a:gd name="T36" fmla="*/ 2147482551 w 112"/>
                <a:gd name="T37" fmla="*/ 2147482453 h 48"/>
                <a:gd name="T38" fmla="*/ 2147482551 w 112"/>
                <a:gd name="T39" fmla="*/ 2147482453 h 48"/>
                <a:gd name="T40" fmla="*/ 2147482551 w 112"/>
                <a:gd name="T41" fmla="*/ 2147482453 h 48"/>
                <a:gd name="T42" fmla="*/ 2147482551 w 112"/>
                <a:gd name="T43" fmla="*/ 2147482453 h 48"/>
                <a:gd name="T44" fmla="*/ 2147482551 w 112"/>
                <a:gd name="T45" fmla="*/ 2147482453 h 48"/>
                <a:gd name="T46" fmla="*/ 2147482551 w 112"/>
                <a:gd name="T47" fmla="*/ 0 h 48"/>
                <a:gd name="T48" fmla="*/ 0 w 112"/>
                <a:gd name="T49" fmla="*/ 0 h 48"/>
                <a:gd name="T50" fmla="*/ 2147482551 w 112"/>
                <a:gd name="T51" fmla="*/ 2147482453 h 48"/>
                <a:gd name="T52" fmla="*/ 2147482551 w 112"/>
                <a:gd name="T53" fmla="*/ 2147482453 h 48"/>
                <a:gd name="T54" fmla="*/ 2147482551 w 112"/>
                <a:gd name="T55" fmla="*/ 2147482453 h 48"/>
                <a:gd name="T56" fmla="*/ 2147482551 w 112"/>
                <a:gd name="T57" fmla="*/ 2147482453 h 48"/>
                <a:gd name="T58" fmla="*/ 2147482551 w 112"/>
                <a:gd name="T59" fmla="*/ 2147482453 h 48"/>
                <a:gd name="T60" fmla="*/ 2147482551 w 112"/>
                <a:gd name="T61" fmla="*/ 2147482453 h 48"/>
                <a:gd name="T62" fmla="*/ 2147482551 w 112"/>
                <a:gd name="T63" fmla="*/ 2147482453 h 48"/>
                <a:gd name="T64" fmla="*/ 2147482551 w 112"/>
                <a:gd name="T65" fmla="*/ 2147482453 h 48"/>
                <a:gd name="T66" fmla="*/ 2147482551 w 112"/>
                <a:gd name="T67" fmla="*/ 2147482453 h 48"/>
                <a:gd name="T68" fmla="*/ 2147482551 w 112"/>
                <a:gd name="T69" fmla="*/ 2147482453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2"/>
                <a:gd name="T106" fmla="*/ 0 h 48"/>
                <a:gd name="T107" fmla="*/ 112 w 112"/>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2" h="48">
                  <a:moveTo>
                    <a:pt x="34" y="34"/>
                  </a:moveTo>
                  <a:lnTo>
                    <a:pt x="42" y="34"/>
                  </a:lnTo>
                  <a:lnTo>
                    <a:pt x="50" y="34"/>
                  </a:lnTo>
                  <a:lnTo>
                    <a:pt x="58" y="36"/>
                  </a:lnTo>
                  <a:lnTo>
                    <a:pt x="64" y="42"/>
                  </a:lnTo>
                  <a:lnTo>
                    <a:pt x="66" y="44"/>
                  </a:lnTo>
                  <a:lnTo>
                    <a:pt x="66" y="46"/>
                  </a:lnTo>
                  <a:lnTo>
                    <a:pt x="78" y="46"/>
                  </a:lnTo>
                  <a:lnTo>
                    <a:pt x="88" y="46"/>
                  </a:lnTo>
                  <a:lnTo>
                    <a:pt x="90" y="40"/>
                  </a:lnTo>
                  <a:lnTo>
                    <a:pt x="98" y="44"/>
                  </a:lnTo>
                  <a:lnTo>
                    <a:pt x="102" y="48"/>
                  </a:lnTo>
                  <a:lnTo>
                    <a:pt x="112" y="48"/>
                  </a:lnTo>
                  <a:lnTo>
                    <a:pt x="108" y="42"/>
                  </a:lnTo>
                  <a:lnTo>
                    <a:pt x="106" y="36"/>
                  </a:lnTo>
                  <a:lnTo>
                    <a:pt x="110" y="32"/>
                  </a:lnTo>
                  <a:lnTo>
                    <a:pt x="100" y="30"/>
                  </a:lnTo>
                  <a:lnTo>
                    <a:pt x="94" y="22"/>
                  </a:lnTo>
                  <a:lnTo>
                    <a:pt x="80" y="16"/>
                  </a:lnTo>
                  <a:lnTo>
                    <a:pt x="62" y="16"/>
                  </a:lnTo>
                  <a:lnTo>
                    <a:pt x="48" y="8"/>
                  </a:lnTo>
                  <a:lnTo>
                    <a:pt x="38" y="6"/>
                  </a:lnTo>
                  <a:lnTo>
                    <a:pt x="26" y="4"/>
                  </a:lnTo>
                  <a:lnTo>
                    <a:pt x="14" y="0"/>
                  </a:lnTo>
                  <a:lnTo>
                    <a:pt x="0" y="0"/>
                  </a:lnTo>
                  <a:lnTo>
                    <a:pt x="4" y="2"/>
                  </a:lnTo>
                  <a:lnTo>
                    <a:pt x="8" y="6"/>
                  </a:lnTo>
                  <a:lnTo>
                    <a:pt x="16" y="10"/>
                  </a:lnTo>
                  <a:lnTo>
                    <a:pt x="20" y="14"/>
                  </a:lnTo>
                  <a:lnTo>
                    <a:pt x="28" y="16"/>
                  </a:lnTo>
                  <a:lnTo>
                    <a:pt x="30" y="22"/>
                  </a:lnTo>
                  <a:lnTo>
                    <a:pt x="30" y="24"/>
                  </a:lnTo>
                  <a:lnTo>
                    <a:pt x="32" y="26"/>
                  </a:lnTo>
                  <a:lnTo>
                    <a:pt x="34" y="30"/>
                  </a:lnTo>
                  <a:lnTo>
                    <a:pt x="34" y="34"/>
                  </a:lnTo>
                  <a:close/>
                </a:path>
              </a:pathLst>
            </a:custGeom>
            <a:solidFill>
              <a:srgbClr val="C0C0C0"/>
            </a:solidFill>
            <a:ln w="12700">
              <a:solidFill>
                <a:schemeClr val="bg1"/>
              </a:solidFill>
              <a:round/>
              <a:headEnd/>
              <a:tailEnd/>
            </a:ln>
          </p:spPr>
          <p:txBody>
            <a:bodyPr/>
            <a:lstStyle/>
            <a:p>
              <a:endParaRPr lang="en-GB"/>
            </a:p>
          </p:txBody>
        </p:sp>
        <p:sp>
          <p:nvSpPr>
            <p:cNvPr id="55753" name="Freeform 172"/>
            <p:cNvSpPr>
              <a:spLocks/>
            </p:cNvSpPr>
            <p:nvPr/>
          </p:nvSpPr>
          <p:spPr bwMode="auto">
            <a:xfrm>
              <a:off x="3238" y="1601"/>
              <a:ext cx="80" cy="64"/>
            </a:xfrm>
            <a:custGeom>
              <a:avLst/>
              <a:gdLst>
                <a:gd name="T0" fmla="*/ 2147482317 w 80"/>
                <a:gd name="T1" fmla="*/ 2147482112 h 64"/>
                <a:gd name="T2" fmla="*/ 2147482317 w 80"/>
                <a:gd name="T3" fmla="*/ 2147482112 h 64"/>
                <a:gd name="T4" fmla="*/ 2147482317 w 80"/>
                <a:gd name="T5" fmla="*/ 2147482112 h 64"/>
                <a:gd name="T6" fmla="*/ 2147482317 w 80"/>
                <a:gd name="T7" fmla="*/ 2147482112 h 64"/>
                <a:gd name="T8" fmla="*/ 2147482317 w 80"/>
                <a:gd name="T9" fmla="*/ 2147482112 h 64"/>
                <a:gd name="T10" fmla="*/ 2147482317 w 80"/>
                <a:gd name="T11" fmla="*/ 2147482112 h 64"/>
                <a:gd name="T12" fmla="*/ 2147482317 w 80"/>
                <a:gd name="T13" fmla="*/ 0 h 64"/>
                <a:gd name="T14" fmla="*/ 2147482317 w 80"/>
                <a:gd name="T15" fmla="*/ 2147482112 h 64"/>
                <a:gd name="T16" fmla="*/ 2147482317 w 80"/>
                <a:gd name="T17" fmla="*/ 2147482112 h 64"/>
                <a:gd name="T18" fmla="*/ 2147482317 w 80"/>
                <a:gd name="T19" fmla="*/ 2147482112 h 64"/>
                <a:gd name="T20" fmla="*/ 2147482317 w 80"/>
                <a:gd name="T21" fmla="*/ 2147482112 h 64"/>
                <a:gd name="T22" fmla="*/ 2147482317 w 80"/>
                <a:gd name="T23" fmla="*/ 2147482112 h 64"/>
                <a:gd name="T24" fmla="*/ 2147482317 w 80"/>
                <a:gd name="T25" fmla="*/ 2147482112 h 64"/>
                <a:gd name="T26" fmla="*/ 2147482317 w 80"/>
                <a:gd name="T27" fmla="*/ 2147482112 h 64"/>
                <a:gd name="T28" fmla="*/ 0 w 80"/>
                <a:gd name="T29" fmla="*/ 2147482112 h 64"/>
                <a:gd name="T30" fmla="*/ 2147482317 w 80"/>
                <a:gd name="T31" fmla="*/ 2147482112 h 64"/>
                <a:gd name="T32" fmla="*/ 2147482317 w 80"/>
                <a:gd name="T33" fmla="*/ 2147482112 h 64"/>
                <a:gd name="T34" fmla="*/ 2147482317 w 80"/>
                <a:gd name="T35" fmla="*/ 2147482112 h 64"/>
                <a:gd name="T36" fmla="*/ 2147482317 w 80"/>
                <a:gd name="T37" fmla="*/ 2147482112 h 64"/>
                <a:gd name="T38" fmla="*/ 2147482317 w 80"/>
                <a:gd name="T39" fmla="*/ 2147482112 h 64"/>
                <a:gd name="T40" fmla="*/ 2147482317 w 80"/>
                <a:gd name="T41" fmla="*/ 2147482112 h 64"/>
                <a:gd name="T42" fmla="*/ 2147482317 w 80"/>
                <a:gd name="T43" fmla="*/ 2147482112 h 64"/>
                <a:gd name="T44" fmla="*/ 2147482317 w 80"/>
                <a:gd name="T45" fmla="*/ 2147482112 h 64"/>
                <a:gd name="T46" fmla="*/ 2147482317 w 80"/>
                <a:gd name="T47" fmla="*/ 2147482112 h 64"/>
                <a:gd name="T48" fmla="*/ 2147482317 w 80"/>
                <a:gd name="T49" fmla="*/ 2147482112 h 64"/>
                <a:gd name="T50" fmla="*/ 2147482317 w 80"/>
                <a:gd name="T51" fmla="*/ 2147482112 h 64"/>
                <a:gd name="T52" fmla="*/ 2147482317 w 80"/>
                <a:gd name="T53" fmla="*/ 2147482112 h 64"/>
                <a:gd name="T54" fmla="*/ 2147482317 w 80"/>
                <a:gd name="T55" fmla="*/ 2147482112 h 64"/>
                <a:gd name="T56" fmla="*/ 2147482317 w 80"/>
                <a:gd name="T57" fmla="*/ 2147482112 h 64"/>
                <a:gd name="T58" fmla="*/ 2147482317 w 80"/>
                <a:gd name="T59" fmla="*/ 2147482112 h 64"/>
                <a:gd name="T60" fmla="*/ 2147482317 w 80"/>
                <a:gd name="T61" fmla="*/ 2147482112 h 64"/>
                <a:gd name="T62" fmla="*/ 2147482317 w 80"/>
                <a:gd name="T63" fmla="*/ 2147482112 h 64"/>
                <a:gd name="T64" fmla="*/ 2147482317 w 80"/>
                <a:gd name="T65" fmla="*/ 2147482112 h 64"/>
                <a:gd name="T66" fmla="*/ 2147482317 w 80"/>
                <a:gd name="T67" fmla="*/ 2147482112 h 64"/>
                <a:gd name="T68" fmla="*/ 2147482317 w 80"/>
                <a:gd name="T69" fmla="*/ 2147482112 h 64"/>
                <a:gd name="T70" fmla="*/ 2147482317 w 80"/>
                <a:gd name="T71" fmla="*/ 2147482112 h 64"/>
                <a:gd name="T72" fmla="*/ 2147482317 w 80"/>
                <a:gd name="T73" fmla="*/ 2147482112 h 64"/>
                <a:gd name="T74" fmla="*/ 2147482317 w 80"/>
                <a:gd name="T75" fmla="*/ 2147482112 h 64"/>
                <a:gd name="T76" fmla="*/ 2147482317 w 80"/>
                <a:gd name="T77" fmla="*/ 2147482112 h 64"/>
                <a:gd name="T78" fmla="*/ 2147482317 w 80"/>
                <a:gd name="T79" fmla="*/ 2147482112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
                <a:gd name="T121" fmla="*/ 0 h 64"/>
                <a:gd name="T122" fmla="*/ 80 w 80"/>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 h="64">
                  <a:moveTo>
                    <a:pt x="54" y="6"/>
                  </a:moveTo>
                  <a:lnTo>
                    <a:pt x="50" y="8"/>
                  </a:lnTo>
                  <a:lnTo>
                    <a:pt x="44" y="14"/>
                  </a:lnTo>
                  <a:lnTo>
                    <a:pt x="38" y="14"/>
                  </a:lnTo>
                  <a:lnTo>
                    <a:pt x="34" y="10"/>
                  </a:lnTo>
                  <a:lnTo>
                    <a:pt x="28" y="6"/>
                  </a:lnTo>
                  <a:lnTo>
                    <a:pt x="22" y="0"/>
                  </a:lnTo>
                  <a:lnTo>
                    <a:pt x="18" y="4"/>
                  </a:lnTo>
                  <a:lnTo>
                    <a:pt x="20" y="10"/>
                  </a:lnTo>
                  <a:lnTo>
                    <a:pt x="24" y="16"/>
                  </a:lnTo>
                  <a:lnTo>
                    <a:pt x="20" y="16"/>
                  </a:lnTo>
                  <a:lnTo>
                    <a:pt x="14" y="16"/>
                  </a:lnTo>
                  <a:lnTo>
                    <a:pt x="10" y="12"/>
                  </a:lnTo>
                  <a:lnTo>
                    <a:pt x="2" y="8"/>
                  </a:lnTo>
                  <a:lnTo>
                    <a:pt x="0" y="14"/>
                  </a:lnTo>
                  <a:lnTo>
                    <a:pt x="6" y="20"/>
                  </a:lnTo>
                  <a:lnTo>
                    <a:pt x="8" y="22"/>
                  </a:lnTo>
                  <a:lnTo>
                    <a:pt x="10" y="26"/>
                  </a:lnTo>
                  <a:lnTo>
                    <a:pt x="12" y="30"/>
                  </a:lnTo>
                  <a:lnTo>
                    <a:pt x="14" y="34"/>
                  </a:lnTo>
                  <a:lnTo>
                    <a:pt x="20" y="38"/>
                  </a:lnTo>
                  <a:lnTo>
                    <a:pt x="28" y="42"/>
                  </a:lnTo>
                  <a:lnTo>
                    <a:pt x="34" y="56"/>
                  </a:lnTo>
                  <a:lnTo>
                    <a:pt x="40" y="50"/>
                  </a:lnTo>
                  <a:lnTo>
                    <a:pt x="44" y="44"/>
                  </a:lnTo>
                  <a:lnTo>
                    <a:pt x="48" y="42"/>
                  </a:lnTo>
                  <a:lnTo>
                    <a:pt x="56" y="42"/>
                  </a:lnTo>
                  <a:lnTo>
                    <a:pt x="58" y="48"/>
                  </a:lnTo>
                  <a:lnTo>
                    <a:pt x="58" y="50"/>
                  </a:lnTo>
                  <a:lnTo>
                    <a:pt x="58" y="56"/>
                  </a:lnTo>
                  <a:lnTo>
                    <a:pt x="62" y="58"/>
                  </a:lnTo>
                  <a:lnTo>
                    <a:pt x="64" y="60"/>
                  </a:lnTo>
                  <a:lnTo>
                    <a:pt x="66" y="62"/>
                  </a:lnTo>
                  <a:lnTo>
                    <a:pt x="72" y="64"/>
                  </a:lnTo>
                  <a:lnTo>
                    <a:pt x="76" y="28"/>
                  </a:lnTo>
                  <a:lnTo>
                    <a:pt x="80" y="28"/>
                  </a:lnTo>
                  <a:lnTo>
                    <a:pt x="72" y="22"/>
                  </a:lnTo>
                  <a:lnTo>
                    <a:pt x="66" y="16"/>
                  </a:lnTo>
                  <a:lnTo>
                    <a:pt x="60" y="12"/>
                  </a:lnTo>
                  <a:lnTo>
                    <a:pt x="54" y="6"/>
                  </a:lnTo>
                  <a:close/>
                </a:path>
              </a:pathLst>
            </a:custGeom>
            <a:solidFill>
              <a:srgbClr val="C0C0C0"/>
            </a:solidFill>
            <a:ln w="12700">
              <a:solidFill>
                <a:schemeClr val="bg1"/>
              </a:solidFill>
              <a:round/>
              <a:headEnd/>
              <a:tailEnd/>
            </a:ln>
          </p:spPr>
          <p:txBody>
            <a:bodyPr/>
            <a:lstStyle/>
            <a:p>
              <a:endParaRPr lang="en-GB"/>
            </a:p>
          </p:txBody>
        </p:sp>
        <p:sp>
          <p:nvSpPr>
            <p:cNvPr id="55754" name="Freeform 173"/>
            <p:cNvSpPr>
              <a:spLocks/>
            </p:cNvSpPr>
            <p:nvPr/>
          </p:nvSpPr>
          <p:spPr bwMode="auto">
            <a:xfrm>
              <a:off x="3026" y="2443"/>
              <a:ext cx="32" cy="36"/>
            </a:xfrm>
            <a:custGeom>
              <a:avLst/>
              <a:gdLst>
                <a:gd name="T0" fmla="*/ 2147482112 w 32"/>
                <a:gd name="T1" fmla="*/ 2147482226 h 36"/>
                <a:gd name="T2" fmla="*/ 2147482112 w 32"/>
                <a:gd name="T3" fmla="*/ 2147482226 h 36"/>
                <a:gd name="T4" fmla="*/ 2147482112 w 32"/>
                <a:gd name="T5" fmla="*/ 2147482226 h 36"/>
                <a:gd name="T6" fmla="*/ 2147482112 w 32"/>
                <a:gd name="T7" fmla="*/ 2147482226 h 36"/>
                <a:gd name="T8" fmla="*/ 2147482112 w 32"/>
                <a:gd name="T9" fmla="*/ 2147482226 h 36"/>
                <a:gd name="T10" fmla="*/ 2147482112 w 32"/>
                <a:gd name="T11" fmla="*/ 2147482226 h 36"/>
                <a:gd name="T12" fmla="*/ 2147482112 w 32"/>
                <a:gd name="T13" fmla="*/ 2147482226 h 36"/>
                <a:gd name="T14" fmla="*/ 2147482112 w 32"/>
                <a:gd name="T15" fmla="*/ 0 h 36"/>
                <a:gd name="T16" fmla="*/ 2147482112 w 32"/>
                <a:gd name="T17" fmla="*/ 0 h 36"/>
                <a:gd name="T18" fmla="*/ 2147482112 w 32"/>
                <a:gd name="T19" fmla="*/ 2147482226 h 36"/>
                <a:gd name="T20" fmla="*/ 2147482112 w 32"/>
                <a:gd name="T21" fmla="*/ 2147482226 h 36"/>
                <a:gd name="T22" fmla="*/ 2147482112 w 32"/>
                <a:gd name="T23" fmla="*/ 2147482226 h 36"/>
                <a:gd name="T24" fmla="*/ 2147482112 w 32"/>
                <a:gd name="T25" fmla="*/ 2147482226 h 36"/>
                <a:gd name="T26" fmla="*/ 0 w 32"/>
                <a:gd name="T27" fmla="*/ 2147482226 h 36"/>
                <a:gd name="T28" fmla="*/ 0 w 32"/>
                <a:gd name="T29" fmla="*/ 2147482226 h 36"/>
                <a:gd name="T30" fmla="*/ 0 w 32"/>
                <a:gd name="T31" fmla="*/ 2147482226 h 36"/>
                <a:gd name="T32" fmla="*/ 0 w 32"/>
                <a:gd name="T33" fmla="*/ 2147482226 h 36"/>
                <a:gd name="T34" fmla="*/ 2147482112 w 32"/>
                <a:gd name="T35" fmla="*/ 2147482226 h 36"/>
                <a:gd name="T36" fmla="*/ 2147482112 w 32"/>
                <a:gd name="T37" fmla="*/ 2147482226 h 36"/>
                <a:gd name="T38" fmla="*/ 2147482112 w 32"/>
                <a:gd name="T39" fmla="*/ 2147482226 h 36"/>
                <a:gd name="T40" fmla="*/ 2147482112 w 32"/>
                <a:gd name="T41" fmla="*/ 2147482226 h 36"/>
                <a:gd name="T42" fmla="*/ 2147482112 w 32"/>
                <a:gd name="T43" fmla="*/ 2147482226 h 36"/>
                <a:gd name="T44" fmla="*/ 2147482112 w 32"/>
                <a:gd name="T45" fmla="*/ 2147482226 h 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36"/>
                <a:gd name="T71" fmla="*/ 32 w 32"/>
                <a:gd name="T72" fmla="*/ 36 h 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36">
                  <a:moveTo>
                    <a:pt x="28" y="30"/>
                  </a:moveTo>
                  <a:lnTo>
                    <a:pt x="30" y="28"/>
                  </a:lnTo>
                  <a:lnTo>
                    <a:pt x="30" y="24"/>
                  </a:lnTo>
                  <a:lnTo>
                    <a:pt x="32" y="24"/>
                  </a:lnTo>
                  <a:lnTo>
                    <a:pt x="32" y="18"/>
                  </a:lnTo>
                  <a:lnTo>
                    <a:pt x="30" y="12"/>
                  </a:lnTo>
                  <a:lnTo>
                    <a:pt x="28" y="6"/>
                  </a:lnTo>
                  <a:lnTo>
                    <a:pt x="28" y="0"/>
                  </a:lnTo>
                  <a:lnTo>
                    <a:pt x="30" y="0"/>
                  </a:lnTo>
                  <a:lnTo>
                    <a:pt x="24" y="4"/>
                  </a:lnTo>
                  <a:lnTo>
                    <a:pt x="20" y="10"/>
                  </a:lnTo>
                  <a:lnTo>
                    <a:pt x="10" y="10"/>
                  </a:lnTo>
                  <a:lnTo>
                    <a:pt x="2" y="20"/>
                  </a:lnTo>
                  <a:lnTo>
                    <a:pt x="0" y="26"/>
                  </a:lnTo>
                  <a:lnTo>
                    <a:pt x="0" y="32"/>
                  </a:lnTo>
                  <a:lnTo>
                    <a:pt x="0" y="34"/>
                  </a:lnTo>
                  <a:lnTo>
                    <a:pt x="0" y="36"/>
                  </a:lnTo>
                  <a:lnTo>
                    <a:pt x="14" y="36"/>
                  </a:lnTo>
                  <a:lnTo>
                    <a:pt x="16" y="32"/>
                  </a:lnTo>
                  <a:lnTo>
                    <a:pt x="16" y="30"/>
                  </a:lnTo>
                  <a:lnTo>
                    <a:pt x="18" y="28"/>
                  </a:lnTo>
                  <a:lnTo>
                    <a:pt x="28" y="28"/>
                  </a:lnTo>
                  <a:lnTo>
                    <a:pt x="28" y="30"/>
                  </a:lnTo>
                  <a:close/>
                </a:path>
              </a:pathLst>
            </a:custGeom>
            <a:solidFill>
              <a:srgbClr val="C0C0C0"/>
            </a:solidFill>
            <a:ln w="12700">
              <a:solidFill>
                <a:schemeClr val="bg1"/>
              </a:solidFill>
              <a:round/>
              <a:headEnd/>
              <a:tailEnd/>
            </a:ln>
          </p:spPr>
          <p:txBody>
            <a:bodyPr/>
            <a:lstStyle/>
            <a:p>
              <a:endParaRPr lang="en-GB"/>
            </a:p>
          </p:txBody>
        </p:sp>
        <p:sp>
          <p:nvSpPr>
            <p:cNvPr id="55755" name="Freeform 174"/>
            <p:cNvSpPr>
              <a:spLocks/>
            </p:cNvSpPr>
            <p:nvPr/>
          </p:nvSpPr>
          <p:spPr bwMode="auto">
            <a:xfrm>
              <a:off x="3026" y="2471"/>
              <a:ext cx="30" cy="44"/>
            </a:xfrm>
            <a:custGeom>
              <a:avLst/>
              <a:gdLst>
                <a:gd name="T0" fmla="*/ 0 w 30"/>
                <a:gd name="T1" fmla="*/ 2147482391 h 44"/>
                <a:gd name="T2" fmla="*/ 2147482590 w 30"/>
                <a:gd name="T3" fmla="*/ 2147482391 h 44"/>
                <a:gd name="T4" fmla="*/ 2147482590 w 30"/>
                <a:gd name="T5" fmla="*/ 2147482391 h 44"/>
                <a:gd name="T6" fmla="*/ 2147482590 w 30"/>
                <a:gd name="T7" fmla="*/ 2147482391 h 44"/>
                <a:gd name="T8" fmla="*/ 2147482590 w 30"/>
                <a:gd name="T9" fmla="*/ 2147482391 h 44"/>
                <a:gd name="T10" fmla="*/ 2147482590 w 30"/>
                <a:gd name="T11" fmla="*/ 2147482391 h 44"/>
                <a:gd name="T12" fmla="*/ 2147482590 w 30"/>
                <a:gd name="T13" fmla="*/ 2147482391 h 44"/>
                <a:gd name="T14" fmla="*/ 2147482590 w 30"/>
                <a:gd name="T15" fmla="*/ 2147482391 h 44"/>
                <a:gd name="T16" fmla="*/ 2147482590 w 30"/>
                <a:gd name="T17" fmla="*/ 2147482391 h 44"/>
                <a:gd name="T18" fmla="*/ 2147482590 w 30"/>
                <a:gd name="T19" fmla="*/ 2147482391 h 44"/>
                <a:gd name="T20" fmla="*/ 2147482590 w 30"/>
                <a:gd name="T21" fmla="*/ 2147482391 h 44"/>
                <a:gd name="T22" fmla="*/ 2147482590 w 30"/>
                <a:gd name="T23" fmla="*/ 2147482391 h 44"/>
                <a:gd name="T24" fmla="*/ 2147482590 w 30"/>
                <a:gd name="T25" fmla="*/ 2147482391 h 44"/>
                <a:gd name="T26" fmla="*/ 2147482590 w 30"/>
                <a:gd name="T27" fmla="*/ 2147482391 h 44"/>
                <a:gd name="T28" fmla="*/ 2147482590 w 30"/>
                <a:gd name="T29" fmla="*/ 2147482391 h 44"/>
                <a:gd name="T30" fmla="*/ 2147482590 w 30"/>
                <a:gd name="T31" fmla="*/ 2147482391 h 44"/>
                <a:gd name="T32" fmla="*/ 2147482590 w 30"/>
                <a:gd name="T33" fmla="*/ 2147482391 h 44"/>
                <a:gd name="T34" fmla="*/ 2147482590 w 30"/>
                <a:gd name="T35" fmla="*/ 2147482391 h 44"/>
                <a:gd name="T36" fmla="*/ 2147482590 w 30"/>
                <a:gd name="T37" fmla="*/ 2147482391 h 44"/>
                <a:gd name="T38" fmla="*/ 2147482590 w 30"/>
                <a:gd name="T39" fmla="*/ 2147482391 h 44"/>
                <a:gd name="T40" fmla="*/ 2147482590 w 30"/>
                <a:gd name="T41" fmla="*/ 0 h 44"/>
                <a:gd name="T42" fmla="*/ 2147482590 w 30"/>
                <a:gd name="T43" fmla="*/ 2147482391 h 44"/>
                <a:gd name="T44" fmla="*/ 2147482590 w 30"/>
                <a:gd name="T45" fmla="*/ 2147482391 h 44"/>
                <a:gd name="T46" fmla="*/ 2147482590 w 30"/>
                <a:gd name="T47" fmla="*/ 2147482391 h 44"/>
                <a:gd name="T48" fmla="*/ 0 w 30"/>
                <a:gd name="T49" fmla="*/ 2147482391 h 44"/>
                <a:gd name="T50" fmla="*/ 0 w 30"/>
                <a:gd name="T51" fmla="*/ 2147482391 h 44"/>
                <a:gd name="T52" fmla="*/ 0 w 30"/>
                <a:gd name="T53" fmla="*/ 2147482391 h 44"/>
                <a:gd name="T54" fmla="*/ 0 w 30"/>
                <a:gd name="T55" fmla="*/ 2147482391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
                <a:gd name="T85" fmla="*/ 0 h 44"/>
                <a:gd name="T86" fmla="*/ 30 w 30"/>
                <a:gd name="T87" fmla="*/ 44 h 4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 h="44">
                  <a:moveTo>
                    <a:pt x="0" y="8"/>
                  </a:moveTo>
                  <a:lnTo>
                    <a:pt x="2" y="12"/>
                  </a:lnTo>
                  <a:lnTo>
                    <a:pt x="6" y="14"/>
                  </a:lnTo>
                  <a:lnTo>
                    <a:pt x="6" y="18"/>
                  </a:lnTo>
                  <a:lnTo>
                    <a:pt x="4" y="22"/>
                  </a:lnTo>
                  <a:lnTo>
                    <a:pt x="4" y="26"/>
                  </a:lnTo>
                  <a:lnTo>
                    <a:pt x="4" y="30"/>
                  </a:lnTo>
                  <a:lnTo>
                    <a:pt x="6" y="36"/>
                  </a:lnTo>
                  <a:lnTo>
                    <a:pt x="10" y="44"/>
                  </a:lnTo>
                  <a:lnTo>
                    <a:pt x="16" y="36"/>
                  </a:lnTo>
                  <a:lnTo>
                    <a:pt x="24" y="30"/>
                  </a:lnTo>
                  <a:lnTo>
                    <a:pt x="28" y="24"/>
                  </a:lnTo>
                  <a:lnTo>
                    <a:pt x="30" y="20"/>
                  </a:lnTo>
                  <a:lnTo>
                    <a:pt x="30" y="16"/>
                  </a:lnTo>
                  <a:lnTo>
                    <a:pt x="30" y="14"/>
                  </a:lnTo>
                  <a:lnTo>
                    <a:pt x="28" y="12"/>
                  </a:lnTo>
                  <a:lnTo>
                    <a:pt x="26" y="10"/>
                  </a:lnTo>
                  <a:lnTo>
                    <a:pt x="24" y="8"/>
                  </a:lnTo>
                  <a:lnTo>
                    <a:pt x="26" y="4"/>
                  </a:lnTo>
                  <a:lnTo>
                    <a:pt x="28" y="2"/>
                  </a:lnTo>
                  <a:lnTo>
                    <a:pt x="18" y="0"/>
                  </a:lnTo>
                  <a:lnTo>
                    <a:pt x="16" y="2"/>
                  </a:lnTo>
                  <a:lnTo>
                    <a:pt x="16" y="4"/>
                  </a:lnTo>
                  <a:lnTo>
                    <a:pt x="14" y="8"/>
                  </a:lnTo>
                  <a:lnTo>
                    <a:pt x="0" y="8"/>
                  </a:lnTo>
                  <a:lnTo>
                    <a:pt x="0" y="6"/>
                  </a:lnTo>
                  <a:lnTo>
                    <a:pt x="0" y="4"/>
                  </a:lnTo>
                  <a:lnTo>
                    <a:pt x="0" y="8"/>
                  </a:lnTo>
                  <a:close/>
                </a:path>
              </a:pathLst>
            </a:custGeom>
            <a:solidFill>
              <a:srgbClr val="C0C0C0"/>
            </a:solidFill>
            <a:ln w="12700">
              <a:solidFill>
                <a:schemeClr val="bg1"/>
              </a:solidFill>
              <a:round/>
              <a:headEnd/>
              <a:tailEnd/>
            </a:ln>
          </p:spPr>
          <p:txBody>
            <a:bodyPr/>
            <a:lstStyle/>
            <a:p>
              <a:endParaRPr lang="en-GB"/>
            </a:p>
          </p:txBody>
        </p:sp>
        <p:sp>
          <p:nvSpPr>
            <p:cNvPr id="55756" name="Freeform 177"/>
            <p:cNvSpPr>
              <a:spLocks/>
            </p:cNvSpPr>
            <p:nvPr/>
          </p:nvSpPr>
          <p:spPr bwMode="auto">
            <a:xfrm>
              <a:off x="3088" y="2615"/>
              <a:ext cx="52" cy="146"/>
            </a:xfrm>
            <a:custGeom>
              <a:avLst/>
              <a:gdLst>
                <a:gd name="T0" fmla="*/ 0 w 52"/>
                <a:gd name="T1" fmla="*/ 2147482238 h 146"/>
                <a:gd name="T2" fmla="*/ 2147482506 w 52"/>
                <a:gd name="T3" fmla="*/ 2147482238 h 146"/>
                <a:gd name="T4" fmla="*/ 2147482506 w 52"/>
                <a:gd name="T5" fmla="*/ 2147482238 h 146"/>
                <a:gd name="T6" fmla="*/ 2147482506 w 52"/>
                <a:gd name="T7" fmla="*/ 2147482238 h 146"/>
                <a:gd name="T8" fmla="*/ 2147482506 w 52"/>
                <a:gd name="T9" fmla="*/ 2147482238 h 146"/>
                <a:gd name="T10" fmla="*/ 2147482506 w 52"/>
                <a:gd name="T11" fmla="*/ 2147482238 h 146"/>
                <a:gd name="T12" fmla="*/ 2147482506 w 52"/>
                <a:gd name="T13" fmla="*/ 2147482238 h 146"/>
                <a:gd name="T14" fmla="*/ 2147482506 w 52"/>
                <a:gd name="T15" fmla="*/ 2147482238 h 146"/>
                <a:gd name="T16" fmla="*/ 2147482506 w 52"/>
                <a:gd name="T17" fmla="*/ 2147482238 h 146"/>
                <a:gd name="T18" fmla="*/ 2147482506 w 52"/>
                <a:gd name="T19" fmla="*/ 2147482238 h 146"/>
                <a:gd name="T20" fmla="*/ 2147482506 w 52"/>
                <a:gd name="T21" fmla="*/ 2147482238 h 146"/>
                <a:gd name="T22" fmla="*/ 2147482506 w 52"/>
                <a:gd name="T23" fmla="*/ 2147482238 h 146"/>
                <a:gd name="T24" fmla="*/ 2147482506 w 52"/>
                <a:gd name="T25" fmla="*/ 2147482238 h 146"/>
                <a:gd name="T26" fmla="*/ 2147482506 w 52"/>
                <a:gd name="T27" fmla="*/ 2147482238 h 146"/>
                <a:gd name="T28" fmla="*/ 2147482506 w 52"/>
                <a:gd name="T29" fmla="*/ 2147482238 h 146"/>
                <a:gd name="T30" fmla="*/ 2147482506 w 52"/>
                <a:gd name="T31" fmla="*/ 2147482238 h 146"/>
                <a:gd name="T32" fmla="*/ 2147482506 w 52"/>
                <a:gd name="T33" fmla="*/ 2147482238 h 146"/>
                <a:gd name="T34" fmla="*/ 2147482506 w 52"/>
                <a:gd name="T35" fmla="*/ 2147482238 h 146"/>
                <a:gd name="T36" fmla="*/ 2147482506 w 52"/>
                <a:gd name="T37" fmla="*/ 2147482238 h 146"/>
                <a:gd name="T38" fmla="*/ 2147482506 w 52"/>
                <a:gd name="T39" fmla="*/ 2147482238 h 146"/>
                <a:gd name="T40" fmla="*/ 2147482506 w 52"/>
                <a:gd name="T41" fmla="*/ 2147482238 h 146"/>
                <a:gd name="T42" fmla="*/ 2147482506 w 52"/>
                <a:gd name="T43" fmla="*/ 2147482238 h 146"/>
                <a:gd name="T44" fmla="*/ 2147482506 w 52"/>
                <a:gd name="T45" fmla="*/ 2147482238 h 146"/>
                <a:gd name="T46" fmla="*/ 2147482506 w 52"/>
                <a:gd name="T47" fmla="*/ 2147482238 h 146"/>
                <a:gd name="T48" fmla="*/ 2147482506 w 52"/>
                <a:gd name="T49" fmla="*/ 2147482238 h 146"/>
                <a:gd name="T50" fmla="*/ 2147482506 w 52"/>
                <a:gd name="T51" fmla="*/ 2147482238 h 146"/>
                <a:gd name="T52" fmla="*/ 2147482506 w 52"/>
                <a:gd name="T53" fmla="*/ 2147482238 h 146"/>
                <a:gd name="T54" fmla="*/ 2147482506 w 52"/>
                <a:gd name="T55" fmla="*/ 2147482238 h 146"/>
                <a:gd name="T56" fmla="*/ 2147482506 w 52"/>
                <a:gd name="T57" fmla="*/ 2147482238 h 146"/>
                <a:gd name="T58" fmla="*/ 2147482506 w 52"/>
                <a:gd name="T59" fmla="*/ 2147482238 h 146"/>
                <a:gd name="T60" fmla="*/ 2147482506 w 52"/>
                <a:gd name="T61" fmla="*/ 2147482238 h 146"/>
                <a:gd name="T62" fmla="*/ 2147482506 w 52"/>
                <a:gd name="T63" fmla="*/ 2147482238 h 146"/>
                <a:gd name="T64" fmla="*/ 2147482506 w 52"/>
                <a:gd name="T65" fmla="*/ 0 h 146"/>
                <a:gd name="T66" fmla="*/ 2147482506 w 52"/>
                <a:gd name="T67" fmla="*/ 0 h 146"/>
                <a:gd name="T68" fmla="*/ 2147482506 w 52"/>
                <a:gd name="T69" fmla="*/ 2147482238 h 146"/>
                <a:gd name="T70" fmla="*/ 2147482506 w 52"/>
                <a:gd name="T71" fmla="*/ 2147482238 h 146"/>
                <a:gd name="T72" fmla="*/ 2147482506 w 52"/>
                <a:gd name="T73" fmla="*/ 2147482238 h 146"/>
                <a:gd name="T74" fmla="*/ 2147482506 w 52"/>
                <a:gd name="T75" fmla="*/ 2147482238 h 146"/>
                <a:gd name="T76" fmla="*/ 2147482506 w 52"/>
                <a:gd name="T77" fmla="*/ 2147482238 h 146"/>
                <a:gd name="T78" fmla="*/ 2147482506 w 52"/>
                <a:gd name="T79" fmla="*/ 2147482238 h 146"/>
                <a:gd name="T80" fmla="*/ 2147482506 w 52"/>
                <a:gd name="T81" fmla="*/ 2147482238 h 146"/>
                <a:gd name="T82" fmla="*/ 2147482506 w 52"/>
                <a:gd name="T83" fmla="*/ 2147482238 h 146"/>
                <a:gd name="T84" fmla="*/ 2147482506 w 52"/>
                <a:gd name="T85" fmla="*/ 2147482238 h 146"/>
                <a:gd name="T86" fmla="*/ 2147482506 w 52"/>
                <a:gd name="T87" fmla="*/ 2147482238 h 146"/>
                <a:gd name="T88" fmla="*/ 0 w 52"/>
                <a:gd name="T89" fmla="*/ 2147482238 h 146"/>
                <a:gd name="T90" fmla="*/ 0 w 52"/>
                <a:gd name="T91" fmla="*/ 2147482238 h 146"/>
                <a:gd name="T92" fmla="*/ 0 w 52"/>
                <a:gd name="T93" fmla="*/ 2147482238 h 146"/>
                <a:gd name="T94" fmla="*/ 0 w 52"/>
                <a:gd name="T95" fmla="*/ 2147482238 h 146"/>
                <a:gd name="T96" fmla="*/ 2147482506 w 52"/>
                <a:gd name="T97" fmla="*/ 2147482238 h 146"/>
                <a:gd name="T98" fmla="*/ 0 w 52"/>
                <a:gd name="T99" fmla="*/ 2147482238 h 1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
                <a:gd name="T151" fmla="*/ 0 h 146"/>
                <a:gd name="T152" fmla="*/ 52 w 52"/>
                <a:gd name="T153" fmla="*/ 146 h 1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 h="146">
                  <a:moveTo>
                    <a:pt x="0" y="88"/>
                  </a:moveTo>
                  <a:lnTo>
                    <a:pt x="8" y="88"/>
                  </a:lnTo>
                  <a:lnTo>
                    <a:pt x="10" y="94"/>
                  </a:lnTo>
                  <a:lnTo>
                    <a:pt x="14" y="96"/>
                  </a:lnTo>
                  <a:lnTo>
                    <a:pt x="20" y="96"/>
                  </a:lnTo>
                  <a:lnTo>
                    <a:pt x="28" y="96"/>
                  </a:lnTo>
                  <a:lnTo>
                    <a:pt x="28" y="108"/>
                  </a:lnTo>
                  <a:lnTo>
                    <a:pt x="26" y="116"/>
                  </a:lnTo>
                  <a:lnTo>
                    <a:pt x="24" y="126"/>
                  </a:lnTo>
                  <a:lnTo>
                    <a:pt x="26" y="134"/>
                  </a:lnTo>
                  <a:lnTo>
                    <a:pt x="30" y="138"/>
                  </a:lnTo>
                  <a:lnTo>
                    <a:pt x="36" y="142"/>
                  </a:lnTo>
                  <a:lnTo>
                    <a:pt x="38" y="146"/>
                  </a:lnTo>
                  <a:lnTo>
                    <a:pt x="38" y="136"/>
                  </a:lnTo>
                  <a:lnTo>
                    <a:pt x="40" y="134"/>
                  </a:lnTo>
                  <a:lnTo>
                    <a:pt x="42" y="132"/>
                  </a:lnTo>
                  <a:lnTo>
                    <a:pt x="46" y="128"/>
                  </a:lnTo>
                  <a:lnTo>
                    <a:pt x="48" y="126"/>
                  </a:lnTo>
                  <a:lnTo>
                    <a:pt x="50" y="120"/>
                  </a:lnTo>
                  <a:lnTo>
                    <a:pt x="52" y="114"/>
                  </a:lnTo>
                  <a:lnTo>
                    <a:pt x="52" y="104"/>
                  </a:lnTo>
                  <a:lnTo>
                    <a:pt x="52" y="98"/>
                  </a:lnTo>
                  <a:lnTo>
                    <a:pt x="48" y="92"/>
                  </a:lnTo>
                  <a:lnTo>
                    <a:pt x="40" y="80"/>
                  </a:lnTo>
                  <a:lnTo>
                    <a:pt x="32" y="70"/>
                  </a:lnTo>
                  <a:lnTo>
                    <a:pt x="30" y="64"/>
                  </a:lnTo>
                  <a:lnTo>
                    <a:pt x="28" y="58"/>
                  </a:lnTo>
                  <a:lnTo>
                    <a:pt x="30" y="48"/>
                  </a:lnTo>
                  <a:lnTo>
                    <a:pt x="34" y="40"/>
                  </a:lnTo>
                  <a:lnTo>
                    <a:pt x="32" y="12"/>
                  </a:lnTo>
                  <a:lnTo>
                    <a:pt x="30" y="10"/>
                  </a:lnTo>
                  <a:lnTo>
                    <a:pt x="28" y="6"/>
                  </a:lnTo>
                  <a:lnTo>
                    <a:pt x="26" y="0"/>
                  </a:lnTo>
                  <a:lnTo>
                    <a:pt x="10" y="0"/>
                  </a:lnTo>
                  <a:lnTo>
                    <a:pt x="12" y="8"/>
                  </a:lnTo>
                  <a:lnTo>
                    <a:pt x="16" y="18"/>
                  </a:lnTo>
                  <a:lnTo>
                    <a:pt x="14" y="22"/>
                  </a:lnTo>
                  <a:lnTo>
                    <a:pt x="12" y="26"/>
                  </a:lnTo>
                  <a:lnTo>
                    <a:pt x="8" y="30"/>
                  </a:lnTo>
                  <a:lnTo>
                    <a:pt x="8" y="36"/>
                  </a:lnTo>
                  <a:lnTo>
                    <a:pt x="8" y="46"/>
                  </a:lnTo>
                  <a:lnTo>
                    <a:pt x="10" y="54"/>
                  </a:lnTo>
                  <a:lnTo>
                    <a:pt x="6" y="60"/>
                  </a:lnTo>
                  <a:lnTo>
                    <a:pt x="2" y="66"/>
                  </a:lnTo>
                  <a:lnTo>
                    <a:pt x="0" y="72"/>
                  </a:lnTo>
                  <a:lnTo>
                    <a:pt x="0" y="78"/>
                  </a:lnTo>
                  <a:lnTo>
                    <a:pt x="0" y="82"/>
                  </a:lnTo>
                  <a:lnTo>
                    <a:pt x="0" y="86"/>
                  </a:lnTo>
                  <a:lnTo>
                    <a:pt x="4" y="86"/>
                  </a:lnTo>
                  <a:lnTo>
                    <a:pt x="0" y="88"/>
                  </a:lnTo>
                  <a:close/>
                </a:path>
              </a:pathLst>
            </a:custGeom>
            <a:solidFill>
              <a:srgbClr val="C0C0C0"/>
            </a:solidFill>
            <a:ln w="12700">
              <a:solidFill>
                <a:schemeClr val="bg1"/>
              </a:solidFill>
              <a:round/>
              <a:headEnd/>
              <a:tailEnd/>
            </a:ln>
          </p:spPr>
          <p:txBody>
            <a:bodyPr/>
            <a:lstStyle/>
            <a:p>
              <a:endParaRPr lang="en-GB"/>
            </a:p>
          </p:txBody>
        </p:sp>
        <p:sp>
          <p:nvSpPr>
            <p:cNvPr id="55757" name="Freeform 178"/>
            <p:cNvSpPr>
              <a:spLocks/>
            </p:cNvSpPr>
            <p:nvPr/>
          </p:nvSpPr>
          <p:spPr bwMode="auto">
            <a:xfrm>
              <a:off x="2247" y="2155"/>
              <a:ext cx="48" cy="14"/>
            </a:xfrm>
            <a:custGeom>
              <a:avLst/>
              <a:gdLst>
                <a:gd name="T0" fmla="*/ 0 w 48"/>
                <a:gd name="T1" fmla="*/ 2147482551 h 14"/>
                <a:gd name="T2" fmla="*/ 2147482453 w 48"/>
                <a:gd name="T3" fmla="*/ 2147482551 h 14"/>
                <a:gd name="T4" fmla="*/ 2147482453 w 48"/>
                <a:gd name="T5" fmla="*/ 2147482551 h 14"/>
                <a:gd name="T6" fmla="*/ 2147482453 w 48"/>
                <a:gd name="T7" fmla="*/ 2147482551 h 14"/>
                <a:gd name="T8" fmla="*/ 2147482453 w 48"/>
                <a:gd name="T9" fmla="*/ 2147482551 h 14"/>
                <a:gd name="T10" fmla="*/ 2147482453 w 48"/>
                <a:gd name="T11" fmla="*/ 0 h 14"/>
                <a:gd name="T12" fmla="*/ 2147482453 w 48"/>
                <a:gd name="T13" fmla="*/ 2147482551 h 14"/>
                <a:gd name="T14" fmla="*/ 2147482453 w 48"/>
                <a:gd name="T15" fmla="*/ 2147482551 h 14"/>
                <a:gd name="T16" fmla="*/ 2147482453 w 48"/>
                <a:gd name="T17" fmla="*/ 2147482551 h 14"/>
                <a:gd name="T18" fmla="*/ 2147482453 w 48"/>
                <a:gd name="T19" fmla="*/ 2147482551 h 14"/>
                <a:gd name="T20" fmla="*/ 2147482453 w 48"/>
                <a:gd name="T21" fmla="*/ 2147482551 h 14"/>
                <a:gd name="T22" fmla="*/ 2147482453 w 48"/>
                <a:gd name="T23" fmla="*/ 2147482551 h 14"/>
                <a:gd name="T24" fmla="*/ 2147482453 w 48"/>
                <a:gd name="T25" fmla="*/ 2147482551 h 14"/>
                <a:gd name="T26" fmla="*/ 2147482453 w 48"/>
                <a:gd name="T27" fmla="*/ 2147482551 h 14"/>
                <a:gd name="T28" fmla="*/ 2147482453 w 48"/>
                <a:gd name="T29" fmla="*/ 2147482551 h 14"/>
                <a:gd name="T30" fmla="*/ 0 w 48"/>
                <a:gd name="T31" fmla="*/ 2147482551 h 14"/>
                <a:gd name="T32" fmla="*/ 2147482453 w 48"/>
                <a:gd name="T33" fmla="*/ 2147482551 h 14"/>
                <a:gd name="T34" fmla="*/ 0 w 48"/>
                <a:gd name="T35" fmla="*/ 214748255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4"/>
                <a:gd name="T56" fmla="*/ 48 w 48"/>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4">
                  <a:moveTo>
                    <a:pt x="0" y="8"/>
                  </a:moveTo>
                  <a:lnTo>
                    <a:pt x="14" y="8"/>
                  </a:lnTo>
                  <a:lnTo>
                    <a:pt x="18" y="6"/>
                  </a:lnTo>
                  <a:lnTo>
                    <a:pt x="20" y="4"/>
                  </a:lnTo>
                  <a:lnTo>
                    <a:pt x="24" y="2"/>
                  </a:lnTo>
                  <a:lnTo>
                    <a:pt x="28" y="0"/>
                  </a:lnTo>
                  <a:lnTo>
                    <a:pt x="30" y="4"/>
                  </a:lnTo>
                  <a:lnTo>
                    <a:pt x="36" y="6"/>
                  </a:lnTo>
                  <a:lnTo>
                    <a:pt x="48" y="8"/>
                  </a:lnTo>
                  <a:lnTo>
                    <a:pt x="44" y="12"/>
                  </a:lnTo>
                  <a:lnTo>
                    <a:pt x="40" y="14"/>
                  </a:lnTo>
                  <a:lnTo>
                    <a:pt x="32" y="10"/>
                  </a:lnTo>
                  <a:lnTo>
                    <a:pt x="26" y="8"/>
                  </a:lnTo>
                  <a:lnTo>
                    <a:pt x="26" y="12"/>
                  </a:lnTo>
                  <a:lnTo>
                    <a:pt x="12" y="14"/>
                  </a:lnTo>
                  <a:lnTo>
                    <a:pt x="0" y="14"/>
                  </a:lnTo>
                  <a:lnTo>
                    <a:pt x="2" y="8"/>
                  </a:lnTo>
                  <a:lnTo>
                    <a:pt x="0" y="8"/>
                  </a:lnTo>
                  <a:close/>
                </a:path>
              </a:pathLst>
            </a:custGeom>
            <a:solidFill>
              <a:srgbClr val="C0C0C0"/>
            </a:solidFill>
            <a:ln w="12700">
              <a:solidFill>
                <a:schemeClr val="bg1"/>
              </a:solidFill>
              <a:round/>
              <a:headEnd/>
              <a:tailEnd/>
            </a:ln>
          </p:spPr>
          <p:txBody>
            <a:bodyPr/>
            <a:lstStyle/>
            <a:p>
              <a:endParaRPr lang="en-GB"/>
            </a:p>
          </p:txBody>
        </p:sp>
        <p:sp>
          <p:nvSpPr>
            <p:cNvPr id="55758" name="Freeform 179"/>
            <p:cNvSpPr>
              <a:spLocks/>
            </p:cNvSpPr>
            <p:nvPr/>
          </p:nvSpPr>
          <p:spPr bwMode="auto">
            <a:xfrm>
              <a:off x="2250" y="2181"/>
              <a:ext cx="45" cy="26"/>
            </a:xfrm>
            <a:custGeom>
              <a:avLst/>
              <a:gdLst>
                <a:gd name="T0" fmla="*/ 0 w 46"/>
                <a:gd name="T1" fmla="*/ 2147482506 h 26"/>
                <a:gd name="T2" fmla="*/ 1686285521 w 46"/>
                <a:gd name="T3" fmla="*/ 2147482506 h 26"/>
                <a:gd name="T4" fmla="*/ 1686285521 w 46"/>
                <a:gd name="T5" fmla="*/ 2147482506 h 26"/>
                <a:gd name="T6" fmla="*/ 1686285521 w 46"/>
                <a:gd name="T7" fmla="*/ 0 h 26"/>
                <a:gd name="T8" fmla="*/ 1686285521 w 46"/>
                <a:gd name="T9" fmla="*/ 0 h 26"/>
                <a:gd name="T10" fmla="*/ 1686285521 w 46"/>
                <a:gd name="T11" fmla="*/ 2147482506 h 26"/>
                <a:gd name="T12" fmla="*/ 1686285521 w 46"/>
                <a:gd name="T13" fmla="*/ 2147482506 h 26"/>
                <a:gd name="T14" fmla="*/ 1686285521 w 46"/>
                <a:gd name="T15" fmla="*/ 2147482506 h 26"/>
                <a:gd name="T16" fmla="*/ 1686285521 w 46"/>
                <a:gd name="T17" fmla="*/ 2147482506 h 26"/>
                <a:gd name="T18" fmla="*/ 1686285521 w 46"/>
                <a:gd name="T19" fmla="*/ 2147482506 h 26"/>
                <a:gd name="T20" fmla="*/ 1686285521 w 46"/>
                <a:gd name="T21" fmla="*/ 2147482506 h 26"/>
                <a:gd name="T22" fmla="*/ 1686285521 w 46"/>
                <a:gd name="T23" fmla="*/ 2147482506 h 26"/>
                <a:gd name="T24" fmla="*/ 1686285521 w 46"/>
                <a:gd name="T25" fmla="*/ 2147482506 h 26"/>
                <a:gd name="T26" fmla="*/ 1686285521 w 46"/>
                <a:gd name="T27" fmla="*/ 2147482506 h 26"/>
                <a:gd name="T28" fmla="*/ 1686285521 w 46"/>
                <a:gd name="T29" fmla="*/ 2147482506 h 26"/>
                <a:gd name="T30" fmla="*/ 1686285521 w 46"/>
                <a:gd name="T31" fmla="*/ 2147482506 h 26"/>
                <a:gd name="T32" fmla="*/ 1686285521 w 46"/>
                <a:gd name="T33" fmla="*/ 2147482506 h 26"/>
                <a:gd name="T34" fmla="*/ 1686285521 w 46"/>
                <a:gd name="T35" fmla="*/ 2147482506 h 26"/>
                <a:gd name="T36" fmla="*/ 1686285521 w 46"/>
                <a:gd name="T37" fmla="*/ 2147482506 h 26"/>
                <a:gd name="T38" fmla="*/ 1686285521 w 46"/>
                <a:gd name="T39" fmla="*/ 2147482506 h 26"/>
                <a:gd name="T40" fmla="*/ 0 w 46"/>
                <a:gd name="T41" fmla="*/ 2147482506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6"/>
                <a:gd name="T64" fmla="*/ 0 h 26"/>
                <a:gd name="T65" fmla="*/ 46 w 46"/>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6" h="26">
                  <a:moveTo>
                    <a:pt x="0" y="4"/>
                  </a:moveTo>
                  <a:lnTo>
                    <a:pt x="12" y="4"/>
                  </a:lnTo>
                  <a:lnTo>
                    <a:pt x="22" y="2"/>
                  </a:lnTo>
                  <a:lnTo>
                    <a:pt x="34" y="0"/>
                  </a:lnTo>
                  <a:lnTo>
                    <a:pt x="46" y="0"/>
                  </a:lnTo>
                  <a:lnTo>
                    <a:pt x="46" y="4"/>
                  </a:lnTo>
                  <a:lnTo>
                    <a:pt x="46" y="8"/>
                  </a:lnTo>
                  <a:lnTo>
                    <a:pt x="42" y="8"/>
                  </a:lnTo>
                  <a:lnTo>
                    <a:pt x="44" y="12"/>
                  </a:lnTo>
                  <a:lnTo>
                    <a:pt x="46" y="12"/>
                  </a:lnTo>
                  <a:lnTo>
                    <a:pt x="46" y="18"/>
                  </a:lnTo>
                  <a:lnTo>
                    <a:pt x="40" y="20"/>
                  </a:lnTo>
                  <a:lnTo>
                    <a:pt x="36" y="22"/>
                  </a:lnTo>
                  <a:lnTo>
                    <a:pt x="32" y="24"/>
                  </a:lnTo>
                  <a:lnTo>
                    <a:pt x="28" y="24"/>
                  </a:lnTo>
                  <a:lnTo>
                    <a:pt x="28" y="26"/>
                  </a:lnTo>
                  <a:lnTo>
                    <a:pt x="22" y="18"/>
                  </a:lnTo>
                  <a:lnTo>
                    <a:pt x="18" y="14"/>
                  </a:lnTo>
                  <a:lnTo>
                    <a:pt x="12" y="12"/>
                  </a:lnTo>
                  <a:lnTo>
                    <a:pt x="6" y="10"/>
                  </a:lnTo>
                  <a:lnTo>
                    <a:pt x="0" y="4"/>
                  </a:lnTo>
                  <a:close/>
                </a:path>
              </a:pathLst>
            </a:custGeom>
            <a:solidFill>
              <a:srgbClr val="C0C0C0"/>
            </a:solidFill>
            <a:ln w="12700">
              <a:solidFill>
                <a:schemeClr val="bg1"/>
              </a:solidFill>
              <a:round/>
              <a:headEnd/>
              <a:tailEnd/>
            </a:ln>
          </p:spPr>
          <p:txBody>
            <a:bodyPr/>
            <a:lstStyle/>
            <a:p>
              <a:endParaRPr lang="en-GB"/>
            </a:p>
          </p:txBody>
        </p:sp>
        <p:sp>
          <p:nvSpPr>
            <p:cNvPr id="55759" name="Freeform 180"/>
            <p:cNvSpPr>
              <a:spLocks/>
            </p:cNvSpPr>
            <p:nvPr/>
          </p:nvSpPr>
          <p:spPr bwMode="auto">
            <a:xfrm>
              <a:off x="2307" y="2231"/>
              <a:ext cx="44" cy="62"/>
            </a:xfrm>
            <a:custGeom>
              <a:avLst/>
              <a:gdLst>
                <a:gd name="T0" fmla="*/ 2147482391 w 44"/>
                <a:gd name="T1" fmla="*/ 2147482607 h 62"/>
                <a:gd name="T2" fmla="*/ 2147482391 w 44"/>
                <a:gd name="T3" fmla="*/ 2147482607 h 62"/>
                <a:gd name="T4" fmla="*/ 2147482391 w 44"/>
                <a:gd name="T5" fmla="*/ 2147482607 h 62"/>
                <a:gd name="T6" fmla="*/ 2147482391 w 44"/>
                <a:gd name="T7" fmla="*/ 2147482607 h 62"/>
                <a:gd name="T8" fmla="*/ 2147482391 w 44"/>
                <a:gd name="T9" fmla="*/ 2147482607 h 62"/>
                <a:gd name="T10" fmla="*/ 0 w 44"/>
                <a:gd name="T11" fmla="*/ 2147482607 h 62"/>
                <a:gd name="T12" fmla="*/ 2147482391 w 44"/>
                <a:gd name="T13" fmla="*/ 2147482607 h 62"/>
                <a:gd name="T14" fmla="*/ 2147482391 w 44"/>
                <a:gd name="T15" fmla="*/ 2147482607 h 62"/>
                <a:gd name="T16" fmla="*/ 2147482391 w 44"/>
                <a:gd name="T17" fmla="*/ 2147482607 h 62"/>
                <a:gd name="T18" fmla="*/ 2147482391 w 44"/>
                <a:gd name="T19" fmla="*/ 0 h 62"/>
                <a:gd name="T20" fmla="*/ 2147482391 w 44"/>
                <a:gd name="T21" fmla="*/ 2147482607 h 62"/>
                <a:gd name="T22" fmla="*/ 2147482391 w 44"/>
                <a:gd name="T23" fmla="*/ 2147482607 h 62"/>
                <a:gd name="T24" fmla="*/ 2147482391 w 44"/>
                <a:gd name="T25" fmla="*/ 2147482607 h 62"/>
                <a:gd name="T26" fmla="*/ 2147482391 w 44"/>
                <a:gd name="T27" fmla="*/ 2147482607 h 62"/>
                <a:gd name="T28" fmla="*/ 2147482391 w 44"/>
                <a:gd name="T29" fmla="*/ 2147482607 h 62"/>
                <a:gd name="T30" fmla="*/ 2147482391 w 44"/>
                <a:gd name="T31" fmla="*/ 2147482607 h 62"/>
                <a:gd name="T32" fmla="*/ 2147482391 w 44"/>
                <a:gd name="T33" fmla="*/ 2147482607 h 62"/>
                <a:gd name="T34" fmla="*/ 2147482391 w 44"/>
                <a:gd name="T35" fmla="*/ 2147482607 h 62"/>
                <a:gd name="T36" fmla="*/ 2147482391 w 44"/>
                <a:gd name="T37" fmla="*/ 2147482607 h 62"/>
                <a:gd name="T38" fmla="*/ 2147482391 w 44"/>
                <a:gd name="T39" fmla="*/ 2147482607 h 62"/>
                <a:gd name="T40" fmla="*/ 2147482391 w 44"/>
                <a:gd name="T41" fmla="*/ 2147482607 h 62"/>
                <a:gd name="T42" fmla="*/ 2147482391 w 44"/>
                <a:gd name="T43" fmla="*/ 2147482607 h 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62"/>
                <a:gd name="T68" fmla="*/ 44 w 44"/>
                <a:gd name="T69" fmla="*/ 62 h 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62">
                  <a:moveTo>
                    <a:pt x="26" y="62"/>
                  </a:moveTo>
                  <a:lnTo>
                    <a:pt x="18" y="54"/>
                  </a:lnTo>
                  <a:lnTo>
                    <a:pt x="10" y="48"/>
                  </a:lnTo>
                  <a:lnTo>
                    <a:pt x="6" y="40"/>
                  </a:lnTo>
                  <a:lnTo>
                    <a:pt x="2" y="32"/>
                  </a:lnTo>
                  <a:lnTo>
                    <a:pt x="0" y="20"/>
                  </a:lnTo>
                  <a:lnTo>
                    <a:pt x="4" y="14"/>
                  </a:lnTo>
                  <a:lnTo>
                    <a:pt x="10" y="8"/>
                  </a:lnTo>
                  <a:lnTo>
                    <a:pt x="16" y="2"/>
                  </a:lnTo>
                  <a:lnTo>
                    <a:pt x="24" y="0"/>
                  </a:lnTo>
                  <a:lnTo>
                    <a:pt x="30" y="2"/>
                  </a:lnTo>
                  <a:lnTo>
                    <a:pt x="34" y="4"/>
                  </a:lnTo>
                  <a:lnTo>
                    <a:pt x="36" y="8"/>
                  </a:lnTo>
                  <a:lnTo>
                    <a:pt x="38" y="14"/>
                  </a:lnTo>
                  <a:lnTo>
                    <a:pt x="40" y="24"/>
                  </a:lnTo>
                  <a:lnTo>
                    <a:pt x="44" y="34"/>
                  </a:lnTo>
                  <a:lnTo>
                    <a:pt x="42" y="38"/>
                  </a:lnTo>
                  <a:lnTo>
                    <a:pt x="40" y="44"/>
                  </a:lnTo>
                  <a:lnTo>
                    <a:pt x="36" y="50"/>
                  </a:lnTo>
                  <a:lnTo>
                    <a:pt x="30" y="56"/>
                  </a:lnTo>
                  <a:lnTo>
                    <a:pt x="24" y="60"/>
                  </a:lnTo>
                  <a:lnTo>
                    <a:pt x="26" y="62"/>
                  </a:lnTo>
                  <a:close/>
                </a:path>
              </a:pathLst>
            </a:custGeom>
            <a:solidFill>
              <a:srgbClr val="C0C0C0"/>
            </a:solidFill>
            <a:ln w="12700">
              <a:solidFill>
                <a:schemeClr val="bg1"/>
              </a:solidFill>
              <a:round/>
              <a:headEnd/>
              <a:tailEnd/>
            </a:ln>
          </p:spPr>
          <p:txBody>
            <a:bodyPr/>
            <a:lstStyle/>
            <a:p>
              <a:endParaRPr lang="en-GB"/>
            </a:p>
          </p:txBody>
        </p:sp>
        <p:sp>
          <p:nvSpPr>
            <p:cNvPr id="55760" name="Freeform 181"/>
            <p:cNvSpPr>
              <a:spLocks/>
            </p:cNvSpPr>
            <p:nvPr/>
          </p:nvSpPr>
          <p:spPr bwMode="auto">
            <a:xfrm>
              <a:off x="2526" y="2211"/>
              <a:ext cx="31" cy="98"/>
            </a:xfrm>
            <a:custGeom>
              <a:avLst/>
              <a:gdLst>
                <a:gd name="T0" fmla="*/ 1514462366 w 32"/>
                <a:gd name="T1" fmla="*/ 2147482467 h 98"/>
                <a:gd name="T2" fmla="*/ 1514462366 w 32"/>
                <a:gd name="T3" fmla="*/ 2147482467 h 98"/>
                <a:gd name="T4" fmla="*/ 1514462366 w 32"/>
                <a:gd name="T5" fmla="*/ 2147482467 h 98"/>
                <a:gd name="T6" fmla="*/ 1514462366 w 32"/>
                <a:gd name="T7" fmla="*/ 2147482467 h 98"/>
                <a:gd name="T8" fmla="*/ 1514462366 w 32"/>
                <a:gd name="T9" fmla="*/ 2147482467 h 98"/>
                <a:gd name="T10" fmla="*/ 1514462366 w 32"/>
                <a:gd name="T11" fmla="*/ 2147482467 h 98"/>
                <a:gd name="T12" fmla="*/ 1514462366 w 32"/>
                <a:gd name="T13" fmla="*/ 2147482467 h 98"/>
                <a:gd name="T14" fmla="*/ 1514462366 w 32"/>
                <a:gd name="T15" fmla="*/ 2147482467 h 98"/>
                <a:gd name="T16" fmla="*/ 1514462366 w 32"/>
                <a:gd name="T17" fmla="*/ 2147482467 h 98"/>
                <a:gd name="T18" fmla="*/ 1514462366 w 32"/>
                <a:gd name="T19" fmla="*/ 2147482467 h 98"/>
                <a:gd name="T20" fmla="*/ 1514462366 w 32"/>
                <a:gd name="T21" fmla="*/ 2147482467 h 98"/>
                <a:gd name="T22" fmla="*/ 1514462366 w 32"/>
                <a:gd name="T23" fmla="*/ 2147482467 h 98"/>
                <a:gd name="T24" fmla="*/ 1514462366 w 32"/>
                <a:gd name="T25" fmla="*/ 2147482467 h 98"/>
                <a:gd name="T26" fmla="*/ 1514462366 w 32"/>
                <a:gd name="T27" fmla="*/ 2147482467 h 98"/>
                <a:gd name="T28" fmla="*/ 1514462366 w 32"/>
                <a:gd name="T29" fmla="*/ 2147482467 h 98"/>
                <a:gd name="T30" fmla="*/ 0 w 32"/>
                <a:gd name="T31" fmla="*/ 0 h 98"/>
                <a:gd name="T32" fmla="*/ 1514462366 w 32"/>
                <a:gd name="T33" fmla="*/ 0 h 98"/>
                <a:gd name="T34" fmla="*/ 1514462366 w 32"/>
                <a:gd name="T35" fmla="*/ 2147482467 h 98"/>
                <a:gd name="T36" fmla="*/ 1514462366 w 32"/>
                <a:gd name="T37" fmla="*/ 2147482467 h 98"/>
                <a:gd name="T38" fmla="*/ 1514462366 w 32"/>
                <a:gd name="T39" fmla="*/ 2147482467 h 98"/>
                <a:gd name="T40" fmla="*/ 1514462366 w 32"/>
                <a:gd name="T41" fmla="*/ 2147482467 h 98"/>
                <a:gd name="T42" fmla="*/ 1514462366 w 32"/>
                <a:gd name="T43" fmla="*/ 2147482467 h 98"/>
                <a:gd name="T44" fmla="*/ 1514462366 w 32"/>
                <a:gd name="T45" fmla="*/ 2147482467 h 98"/>
                <a:gd name="T46" fmla="*/ 1514462366 w 32"/>
                <a:gd name="T47" fmla="*/ 2147482467 h 98"/>
                <a:gd name="T48" fmla="*/ 1514462366 w 32"/>
                <a:gd name="T49" fmla="*/ 2147482467 h 98"/>
                <a:gd name="T50" fmla="*/ 1514462366 w 32"/>
                <a:gd name="T51" fmla="*/ 2147482467 h 98"/>
                <a:gd name="T52" fmla="*/ 1514462366 w 32"/>
                <a:gd name="T53" fmla="*/ 2147482467 h 98"/>
                <a:gd name="T54" fmla="*/ 1514462366 w 32"/>
                <a:gd name="T55" fmla="*/ 2147482467 h 98"/>
                <a:gd name="T56" fmla="*/ 1514462366 w 32"/>
                <a:gd name="T57" fmla="*/ 2147482467 h 98"/>
                <a:gd name="T58" fmla="*/ 1514462366 w 32"/>
                <a:gd name="T59" fmla="*/ 2147482467 h 9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98"/>
                <a:gd name="T92" fmla="*/ 32 w 32"/>
                <a:gd name="T93" fmla="*/ 98 h 9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98">
                  <a:moveTo>
                    <a:pt x="22" y="98"/>
                  </a:moveTo>
                  <a:lnTo>
                    <a:pt x="14" y="90"/>
                  </a:lnTo>
                  <a:lnTo>
                    <a:pt x="8" y="82"/>
                  </a:lnTo>
                  <a:lnTo>
                    <a:pt x="12" y="80"/>
                  </a:lnTo>
                  <a:lnTo>
                    <a:pt x="12" y="54"/>
                  </a:lnTo>
                  <a:lnTo>
                    <a:pt x="10" y="48"/>
                  </a:lnTo>
                  <a:lnTo>
                    <a:pt x="10" y="44"/>
                  </a:lnTo>
                  <a:lnTo>
                    <a:pt x="10" y="38"/>
                  </a:lnTo>
                  <a:lnTo>
                    <a:pt x="8" y="32"/>
                  </a:lnTo>
                  <a:lnTo>
                    <a:pt x="6" y="30"/>
                  </a:lnTo>
                  <a:lnTo>
                    <a:pt x="6" y="28"/>
                  </a:lnTo>
                  <a:lnTo>
                    <a:pt x="8" y="22"/>
                  </a:lnTo>
                  <a:lnTo>
                    <a:pt x="6" y="16"/>
                  </a:lnTo>
                  <a:lnTo>
                    <a:pt x="4" y="12"/>
                  </a:lnTo>
                  <a:lnTo>
                    <a:pt x="2" y="6"/>
                  </a:lnTo>
                  <a:lnTo>
                    <a:pt x="0" y="0"/>
                  </a:lnTo>
                  <a:lnTo>
                    <a:pt x="20" y="0"/>
                  </a:lnTo>
                  <a:lnTo>
                    <a:pt x="16" y="4"/>
                  </a:lnTo>
                  <a:lnTo>
                    <a:pt x="16" y="10"/>
                  </a:lnTo>
                  <a:lnTo>
                    <a:pt x="16" y="14"/>
                  </a:lnTo>
                  <a:lnTo>
                    <a:pt x="18" y="18"/>
                  </a:lnTo>
                  <a:lnTo>
                    <a:pt x="26" y="24"/>
                  </a:lnTo>
                  <a:lnTo>
                    <a:pt x="26" y="28"/>
                  </a:lnTo>
                  <a:lnTo>
                    <a:pt x="26" y="44"/>
                  </a:lnTo>
                  <a:lnTo>
                    <a:pt x="28" y="56"/>
                  </a:lnTo>
                  <a:lnTo>
                    <a:pt x="28" y="68"/>
                  </a:lnTo>
                  <a:lnTo>
                    <a:pt x="30" y="90"/>
                  </a:lnTo>
                  <a:lnTo>
                    <a:pt x="30" y="92"/>
                  </a:lnTo>
                  <a:lnTo>
                    <a:pt x="32" y="94"/>
                  </a:lnTo>
                  <a:lnTo>
                    <a:pt x="22" y="98"/>
                  </a:lnTo>
                  <a:close/>
                </a:path>
              </a:pathLst>
            </a:custGeom>
            <a:solidFill>
              <a:srgbClr val="C0C0C0"/>
            </a:solidFill>
            <a:ln w="12700">
              <a:solidFill>
                <a:schemeClr val="bg1"/>
              </a:solidFill>
              <a:round/>
              <a:headEnd/>
              <a:tailEnd/>
            </a:ln>
          </p:spPr>
          <p:txBody>
            <a:bodyPr/>
            <a:lstStyle/>
            <a:p>
              <a:endParaRPr lang="en-GB"/>
            </a:p>
          </p:txBody>
        </p:sp>
        <p:sp>
          <p:nvSpPr>
            <p:cNvPr id="55761" name="Freeform 182"/>
            <p:cNvSpPr>
              <a:spLocks/>
            </p:cNvSpPr>
            <p:nvPr/>
          </p:nvSpPr>
          <p:spPr bwMode="auto">
            <a:xfrm>
              <a:off x="2689" y="2381"/>
              <a:ext cx="30" cy="26"/>
            </a:xfrm>
            <a:custGeom>
              <a:avLst/>
              <a:gdLst>
                <a:gd name="T0" fmla="*/ 2147482590 w 30"/>
                <a:gd name="T1" fmla="*/ 2147482506 h 26"/>
                <a:gd name="T2" fmla="*/ 2147482590 w 30"/>
                <a:gd name="T3" fmla="*/ 2147482506 h 26"/>
                <a:gd name="T4" fmla="*/ 2147482590 w 30"/>
                <a:gd name="T5" fmla="*/ 2147482506 h 26"/>
                <a:gd name="T6" fmla="*/ 0 w 30"/>
                <a:gd name="T7" fmla="*/ 2147482506 h 26"/>
                <a:gd name="T8" fmla="*/ 2147482590 w 30"/>
                <a:gd name="T9" fmla="*/ 2147482506 h 26"/>
                <a:gd name="T10" fmla="*/ 2147482590 w 30"/>
                <a:gd name="T11" fmla="*/ 2147482506 h 26"/>
                <a:gd name="T12" fmla="*/ 2147482590 w 30"/>
                <a:gd name="T13" fmla="*/ 0 h 26"/>
                <a:gd name="T14" fmla="*/ 2147482590 w 30"/>
                <a:gd name="T15" fmla="*/ 2147482506 h 26"/>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6"/>
                <a:gd name="T26" fmla="*/ 30 w 30"/>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6">
                  <a:moveTo>
                    <a:pt x="30" y="26"/>
                  </a:moveTo>
                  <a:lnTo>
                    <a:pt x="20" y="26"/>
                  </a:lnTo>
                  <a:lnTo>
                    <a:pt x="12" y="26"/>
                  </a:lnTo>
                  <a:lnTo>
                    <a:pt x="0" y="24"/>
                  </a:lnTo>
                  <a:lnTo>
                    <a:pt x="6" y="2"/>
                  </a:lnTo>
                  <a:lnTo>
                    <a:pt x="30" y="4"/>
                  </a:lnTo>
                  <a:lnTo>
                    <a:pt x="30" y="0"/>
                  </a:lnTo>
                  <a:lnTo>
                    <a:pt x="30" y="26"/>
                  </a:lnTo>
                  <a:close/>
                </a:path>
              </a:pathLst>
            </a:custGeom>
            <a:solidFill>
              <a:srgbClr val="C0C0C0"/>
            </a:solidFill>
            <a:ln w="12700">
              <a:solidFill>
                <a:schemeClr val="bg1"/>
              </a:solidFill>
              <a:round/>
              <a:headEnd/>
              <a:tailEnd/>
            </a:ln>
          </p:spPr>
          <p:txBody>
            <a:bodyPr/>
            <a:lstStyle/>
            <a:p>
              <a:endParaRPr lang="en-GB"/>
            </a:p>
          </p:txBody>
        </p:sp>
        <p:sp>
          <p:nvSpPr>
            <p:cNvPr id="55762" name="Freeform 184"/>
            <p:cNvSpPr>
              <a:spLocks/>
            </p:cNvSpPr>
            <p:nvPr/>
          </p:nvSpPr>
          <p:spPr bwMode="auto">
            <a:xfrm>
              <a:off x="3056" y="1721"/>
              <a:ext cx="22" cy="14"/>
            </a:xfrm>
            <a:custGeom>
              <a:avLst/>
              <a:gdLst>
                <a:gd name="T0" fmla="*/ 2147482391 w 22"/>
                <a:gd name="T1" fmla="*/ 2147482551 h 14"/>
                <a:gd name="T2" fmla="*/ 0 w 22"/>
                <a:gd name="T3" fmla="*/ 2147482551 h 14"/>
                <a:gd name="T4" fmla="*/ 0 w 22"/>
                <a:gd name="T5" fmla="*/ 2147482551 h 14"/>
                <a:gd name="T6" fmla="*/ 2147482391 w 22"/>
                <a:gd name="T7" fmla="*/ 2147482551 h 14"/>
                <a:gd name="T8" fmla="*/ 2147482391 w 22"/>
                <a:gd name="T9" fmla="*/ 2147482551 h 14"/>
                <a:gd name="T10" fmla="*/ 2147482391 w 22"/>
                <a:gd name="T11" fmla="*/ 0 h 14"/>
                <a:gd name="T12" fmla="*/ 2147482391 w 22"/>
                <a:gd name="T13" fmla="*/ 2147482551 h 14"/>
                <a:gd name="T14" fmla="*/ 2147482391 w 22"/>
                <a:gd name="T15" fmla="*/ 2147482551 h 14"/>
                <a:gd name="T16" fmla="*/ 2147482391 w 22"/>
                <a:gd name="T17" fmla="*/ 0 h 14"/>
                <a:gd name="T18" fmla="*/ 2147482391 w 22"/>
                <a:gd name="T19" fmla="*/ 2147482551 h 14"/>
                <a:gd name="T20" fmla="*/ 2147482391 w 22"/>
                <a:gd name="T21" fmla="*/ 2147482551 h 14"/>
                <a:gd name="T22" fmla="*/ 2147482391 w 22"/>
                <a:gd name="T23" fmla="*/ 2147482551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4"/>
                <a:gd name="T38" fmla="*/ 22 w 22"/>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4">
                  <a:moveTo>
                    <a:pt x="10" y="14"/>
                  </a:moveTo>
                  <a:lnTo>
                    <a:pt x="0" y="14"/>
                  </a:lnTo>
                  <a:lnTo>
                    <a:pt x="0" y="10"/>
                  </a:lnTo>
                  <a:lnTo>
                    <a:pt x="2" y="8"/>
                  </a:lnTo>
                  <a:lnTo>
                    <a:pt x="4" y="4"/>
                  </a:lnTo>
                  <a:lnTo>
                    <a:pt x="8" y="0"/>
                  </a:lnTo>
                  <a:lnTo>
                    <a:pt x="10" y="4"/>
                  </a:lnTo>
                  <a:lnTo>
                    <a:pt x="14" y="4"/>
                  </a:lnTo>
                  <a:lnTo>
                    <a:pt x="22" y="0"/>
                  </a:lnTo>
                  <a:lnTo>
                    <a:pt x="22" y="6"/>
                  </a:lnTo>
                  <a:lnTo>
                    <a:pt x="18" y="10"/>
                  </a:lnTo>
                  <a:lnTo>
                    <a:pt x="10" y="14"/>
                  </a:lnTo>
                  <a:close/>
                </a:path>
              </a:pathLst>
            </a:custGeom>
            <a:solidFill>
              <a:srgbClr val="C0C0C0"/>
            </a:solidFill>
            <a:ln w="12700">
              <a:solidFill>
                <a:schemeClr val="bg1"/>
              </a:solidFill>
              <a:round/>
              <a:headEnd/>
              <a:tailEnd/>
            </a:ln>
          </p:spPr>
          <p:txBody>
            <a:bodyPr/>
            <a:lstStyle/>
            <a:p>
              <a:endParaRPr lang="en-GB"/>
            </a:p>
          </p:txBody>
        </p:sp>
        <p:sp>
          <p:nvSpPr>
            <p:cNvPr id="55763" name="Freeform 185"/>
            <p:cNvSpPr>
              <a:spLocks/>
            </p:cNvSpPr>
            <p:nvPr/>
          </p:nvSpPr>
          <p:spPr bwMode="auto">
            <a:xfrm>
              <a:off x="3128" y="1091"/>
              <a:ext cx="28" cy="16"/>
            </a:xfrm>
            <a:custGeom>
              <a:avLst/>
              <a:gdLst>
                <a:gd name="T0" fmla="*/ 2147482551 w 28"/>
                <a:gd name="T1" fmla="*/ 2147482112 h 16"/>
                <a:gd name="T2" fmla="*/ 2147482551 w 28"/>
                <a:gd name="T3" fmla="*/ 2147482112 h 16"/>
                <a:gd name="T4" fmla="*/ 2147482551 w 28"/>
                <a:gd name="T5" fmla="*/ 2147482112 h 16"/>
                <a:gd name="T6" fmla="*/ 2147482551 w 28"/>
                <a:gd name="T7" fmla="*/ 2147482112 h 16"/>
                <a:gd name="T8" fmla="*/ 2147482551 w 28"/>
                <a:gd name="T9" fmla="*/ 2147482112 h 16"/>
                <a:gd name="T10" fmla="*/ 2147482551 w 28"/>
                <a:gd name="T11" fmla="*/ 2147482112 h 16"/>
                <a:gd name="T12" fmla="*/ 0 w 28"/>
                <a:gd name="T13" fmla="*/ 2147482112 h 16"/>
                <a:gd name="T14" fmla="*/ 2147482551 w 28"/>
                <a:gd name="T15" fmla="*/ 0 h 16"/>
                <a:gd name="T16" fmla="*/ 2147482551 w 28"/>
                <a:gd name="T17" fmla="*/ 2147482112 h 16"/>
                <a:gd name="T18" fmla="*/ 2147482551 w 28"/>
                <a:gd name="T19" fmla="*/ 2147482112 h 16"/>
                <a:gd name="T20" fmla="*/ 2147482551 w 28"/>
                <a:gd name="T21" fmla="*/ 2147482112 h 16"/>
                <a:gd name="T22" fmla="*/ 2147482551 w 28"/>
                <a:gd name="T23" fmla="*/ 214748211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6"/>
                <a:gd name="T38" fmla="*/ 28 w 28"/>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6">
                  <a:moveTo>
                    <a:pt x="28" y="10"/>
                  </a:moveTo>
                  <a:lnTo>
                    <a:pt x="22" y="14"/>
                  </a:lnTo>
                  <a:lnTo>
                    <a:pt x="14" y="16"/>
                  </a:lnTo>
                  <a:lnTo>
                    <a:pt x="8" y="16"/>
                  </a:lnTo>
                  <a:lnTo>
                    <a:pt x="4" y="12"/>
                  </a:lnTo>
                  <a:lnTo>
                    <a:pt x="2" y="8"/>
                  </a:lnTo>
                  <a:lnTo>
                    <a:pt x="0" y="2"/>
                  </a:lnTo>
                  <a:lnTo>
                    <a:pt x="8" y="0"/>
                  </a:lnTo>
                  <a:lnTo>
                    <a:pt x="12" y="2"/>
                  </a:lnTo>
                  <a:lnTo>
                    <a:pt x="16" y="2"/>
                  </a:lnTo>
                  <a:lnTo>
                    <a:pt x="20" y="4"/>
                  </a:lnTo>
                  <a:lnTo>
                    <a:pt x="28" y="10"/>
                  </a:lnTo>
                  <a:close/>
                </a:path>
              </a:pathLst>
            </a:custGeom>
            <a:solidFill>
              <a:srgbClr val="C0C0C0"/>
            </a:solidFill>
            <a:ln w="12700">
              <a:solidFill>
                <a:schemeClr val="bg1"/>
              </a:solidFill>
              <a:round/>
              <a:headEnd/>
              <a:tailEnd/>
            </a:ln>
          </p:spPr>
          <p:txBody>
            <a:bodyPr/>
            <a:lstStyle/>
            <a:p>
              <a:endParaRPr lang="en-GB"/>
            </a:p>
          </p:txBody>
        </p:sp>
        <p:sp>
          <p:nvSpPr>
            <p:cNvPr id="55764" name="Freeform 186"/>
            <p:cNvSpPr>
              <a:spLocks/>
            </p:cNvSpPr>
            <p:nvPr/>
          </p:nvSpPr>
          <p:spPr bwMode="auto">
            <a:xfrm>
              <a:off x="2906" y="1729"/>
              <a:ext cx="46" cy="8"/>
            </a:xfrm>
            <a:custGeom>
              <a:avLst/>
              <a:gdLst>
                <a:gd name="T0" fmla="*/ 2147482424 w 46"/>
                <a:gd name="T1" fmla="*/ 2147482112 h 8"/>
                <a:gd name="T2" fmla="*/ 2147482424 w 46"/>
                <a:gd name="T3" fmla="*/ 2147482112 h 8"/>
                <a:gd name="T4" fmla="*/ 0 w 46"/>
                <a:gd name="T5" fmla="*/ 0 h 8"/>
                <a:gd name="T6" fmla="*/ 2147482424 w 46"/>
                <a:gd name="T7" fmla="*/ 2147482112 h 8"/>
                <a:gd name="T8" fmla="*/ 2147482424 w 46"/>
                <a:gd name="T9" fmla="*/ 2147482112 h 8"/>
                <a:gd name="T10" fmla="*/ 2147482424 w 46"/>
                <a:gd name="T11" fmla="*/ 2147482112 h 8"/>
                <a:gd name="T12" fmla="*/ 2147482424 w 46"/>
                <a:gd name="T13" fmla="*/ 2147482112 h 8"/>
                <a:gd name="T14" fmla="*/ 2147482424 w 46"/>
                <a:gd name="T15" fmla="*/ 2147482112 h 8"/>
                <a:gd name="T16" fmla="*/ 2147482424 w 46"/>
                <a:gd name="T17" fmla="*/ 2147482112 h 8"/>
                <a:gd name="T18" fmla="*/ 2147482424 w 46"/>
                <a:gd name="T19" fmla="*/ 0 h 8"/>
                <a:gd name="T20" fmla="*/ 2147482424 w 46"/>
                <a:gd name="T21" fmla="*/ 214748211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8"/>
                <a:gd name="T35" fmla="*/ 46 w 46"/>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8">
                  <a:moveTo>
                    <a:pt x="22" y="2"/>
                  </a:moveTo>
                  <a:lnTo>
                    <a:pt x="10" y="2"/>
                  </a:lnTo>
                  <a:lnTo>
                    <a:pt x="0" y="0"/>
                  </a:lnTo>
                  <a:lnTo>
                    <a:pt x="4" y="2"/>
                  </a:lnTo>
                  <a:lnTo>
                    <a:pt x="10" y="6"/>
                  </a:lnTo>
                  <a:lnTo>
                    <a:pt x="24" y="8"/>
                  </a:lnTo>
                  <a:lnTo>
                    <a:pt x="36" y="8"/>
                  </a:lnTo>
                  <a:lnTo>
                    <a:pt x="46" y="6"/>
                  </a:lnTo>
                  <a:lnTo>
                    <a:pt x="40" y="2"/>
                  </a:lnTo>
                  <a:lnTo>
                    <a:pt x="34" y="0"/>
                  </a:lnTo>
                  <a:lnTo>
                    <a:pt x="22" y="2"/>
                  </a:lnTo>
                  <a:close/>
                </a:path>
              </a:pathLst>
            </a:custGeom>
            <a:solidFill>
              <a:srgbClr val="C0C0C0"/>
            </a:solidFill>
            <a:ln w="12700">
              <a:solidFill>
                <a:schemeClr val="bg1"/>
              </a:solidFill>
              <a:round/>
              <a:headEnd/>
              <a:tailEnd/>
            </a:ln>
          </p:spPr>
          <p:txBody>
            <a:bodyPr/>
            <a:lstStyle/>
            <a:p>
              <a:endParaRPr lang="en-GB"/>
            </a:p>
          </p:txBody>
        </p:sp>
        <p:sp>
          <p:nvSpPr>
            <p:cNvPr id="55765" name="Freeform 187"/>
            <p:cNvSpPr>
              <a:spLocks/>
            </p:cNvSpPr>
            <p:nvPr/>
          </p:nvSpPr>
          <p:spPr bwMode="auto">
            <a:xfrm>
              <a:off x="2563" y="1641"/>
              <a:ext cx="16" cy="10"/>
            </a:xfrm>
            <a:custGeom>
              <a:avLst/>
              <a:gdLst>
                <a:gd name="T0" fmla="*/ 2147482112 w 16"/>
                <a:gd name="T1" fmla="*/ 2147482317 h 10"/>
                <a:gd name="T2" fmla="*/ 2147482112 w 16"/>
                <a:gd name="T3" fmla="*/ 0 h 10"/>
                <a:gd name="T4" fmla="*/ 2147482112 w 16"/>
                <a:gd name="T5" fmla="*/ 0 h 10"/>
                <a:gd name="T6" fmla="*/ 2147482112 w 16"/>
                <a:gd name="T7" fmla="*/ 0 h 10"/>
                <a:gd name="T8" fmla="*/ 2147482112 w 16"/>
                <a:gd name="T9" fmla="*/ 2147482317 h 10"/>
                <a:gd name="T10" fmla="*/ 0 w 16"/>
                <a:gd name="T11" fmla="*/ 2147482317 h 10"/>
                <a:gd name="T12" fmla="*/ 2147482112 w 16"/>
                <a:gd name="T13" fmla="*/ 2147482317 h 10"/>
                <a:gd name="T14" fmla="*/ 2147482112 w 16"/>
                <a:gd name="T15" fmla="*/ 2147482317 h 10"/>
                <a:gd name="T16" fmla="*/ 2147482112 w 16"/>
                <a:gd name="T17" fmla="*/ 2147482317 h 10"/>
                <a:gd name="T18" fmla="*/ 2147482112 w 16"/>
                <a:gd name="T19" fmla="*/ 2147482317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0"/>
                <a:gd name="T32" fmla="*/ 16 w 16"/>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0">
                  <a:moveTo>
                    <a:pt x="16" y="6"/>
                  </a:moveTo>
                  <a:lnTo>
                    <a:pt x="12" y="0"/>
                  </a:lnTo>
                  <a:lnTo>
                    <a:pt x="6" y="0"/>
                  </a:lnTo>
                  <a:lnTo>
                    <a:pt x="4" y="0"/>
                  </a:lnTo>
                  <a:lnTo>
                    <a:pt x="2" y="2"/>
                  </a:lnTo>
                  <a:lnTo>
                    <a:pt x="0" y="10"/>
                  </a:lnTo>
                  <a:lnTo>
                    <a:pt x="16" y="10"/>
                  </a:lnTo>
                  <a:lnTo>
                    <a:pt x="14" y="4"/>
                  </a:lnTo>
                  <a:lnTo>
                    <a:pt x="10" y="2"/>
                  </a:lnTo>
                  <a:lnTo>
                    <a:pt x="16" y="6"/>
                  </a:lnTo>
                  <a:close/>
                </a:path>
              </a:pathLst>
            </a:custGeom>
            <a:solidFill>
              <a:srgbClr val="C0C0C0"/>
            </a:solidFill>
            <a:ln w="12700">
              <a:solidFill>
                <a:schemeClr val="bg1"/>
              </a:solidFill>
              <a:round/>
              <a:headEnd/>
              <a:tailEnd/>
            </a:ln>
          </p:spPr>
          <p:txBody>
            <a:bodyPr/>
            <a:lstStyle/>
            <a:p>
              <a:endParaRPr lang="en-GB"/>
            </a:p>
          </p:txBody>
        </p:sp>
        <p:sp>
          <p:nvSpPr>
            <p:cNvPr id="55766" name="Freeform 189"/>
            <p:cNvSpPr>
              <a:spLocks/>
            </p:cNvSpPr>
            <p:nvPr/>
          </p:nvSpPr>
          <p:spPr bwMode="auto">
            <a:xfrm>
              <a:off x="2651" y="1617"/>
              <a:ext cx="28" cy="42"/>
            </a:xfrm>
            <a:custGeom>
              <a:avLst/>
              <a:gdLst>
                <a:gd name="T0" fmla="*/ 2147482551 w 28"/>
                <a:gd name="T1" fmla="*/ 2147482356 h 42"/>
                <a:gd name="T2" fmla="*/ 2147482551 w 28"/>
                <a:gd name="T3" fmla="*/ 2147482356 h 42"/>
                <a:gd name="T4" fmla="*/ 2147482551 w 28"/>
                <a:gd name="T5" fmla="*/ 0 h 42"/>
                <a:gd name="T6" fmla="*/ 2147482551 w 28"/>
                <a:gd name="T7" fmla="*/ 2147482356 h 42"/>
                <a:gd name="T8" fmla="*/ 2147482551 w 28"/>
                <a:gd name="T9" fmla="*/ 2147482356 h 42"/>
                <a:gd name="T10" fmla="*/ 2147482551 w 28"/>
                <a:gd name="T11" fmla="*/ 2147482356 h 42"/>
                <a:gd name="T12" fmla="*/ 2147482551 w 28"/>
                <a:gd name="T13" fmla="*/ 2147482356 h 42"/>
                <a:gd name="T14" fmla="*/ 2147482551 w 28"/>
                <a:gd name="T15" fmla="*/ 2147482356 h 42"/>
                <a:gd name="T16" fmla="*/ 2147482551 w 28"/>
                <a:gd name="T17" fmla="*/ 2147482356 h 42"/>
                <a:gd name="T18" fmla="*/ 2147482551 w 28"/>
                <a:gd name="T19" fmla="*/ 2147482356 h 42"/>
                <a:gd name="T20" fmla="*/ 2147482551 w 28"/>
                <a:gd name="T21" fmla="*/ 2147482356 h 42"/>
                <a:gd name="T22" fmla="*/ 2147482551 w 28"/>
                <a:gd name="T23" fmla="*/ 2147482356 h 42"/>
                <a:gd name="T24" fmla="*/ 2147482551 w 28"/>
                <a:gd name="T25" fmla="*/ 2147482356 h 42"/>
                <a:gd name="T26" fmla="*/ 2147482551 w 28"/>
                <a:gd name="T27" fmla="*/ 2147482356 h 42"/>
                <a:gd name="T28" fmla="*/ 0 w 28"/>
                <a:gd name="T29" fmla="*/ 2147482356 h 42"/>
                <a:gd name="T30" fmla="*/ 2147482551 w 28"/>
                <a:gd name="T31" fmla="*/ 2147482356 h 42"/>
                <a:gd name="T32" fmla="*/ 2147482551 w 28"/>
                <a:gd name="T33" fmla="*/ 2147482356 h 42"/>
                <a:gd name="T34" fmla="*/ 2147482551 w 28"/>
                <a:gd name="T35" fmla="*/ 2147482356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
                <a:gd name="T55" fmla="*/ 0 h 42"/>
                <a:gd name="T56" fmla="*/ 28 w 28"/>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 h="42">
                  <a:moveTo>
                    <a:pt x="12" y="8"/>
                  </a:moveTo>
                  <a:lnTo>
                    <a:pt x="16" y="4"/>
                  </a:lnTo>
                  <a:lnTo>
                    <a:pt x="20" y="0"/>
                  </a:lnTo>
                  <a:lnTo>
                    <a:pt x="24" y="4"/>
                  </a:lnTo>
                  <a:lnTo>
                    <a:pt x="28" y="8"/>
                  </a:lnTo>
                  <a:lnTo>
                    <a:pt x="28" y="36"/>
                  </a:lnTo>
                  <a:lnTo>
                    <a:pt x="24" y="38"/>
                  </a:lnTo>
                  <a:lnTo>
                    <a:pt x="20" y="40"/>
                  </a:lnTo>
                  <a:lnTo>
                    <a:pt x="14" y="42"/>
                  </a:lnTo>
                  <a:lnTo>
                    <a:pt x="10" y="38"/>
                  </a:lnTo>
                  <a:lnTo>
                    <a:pt x="10" y="36"/>
                  </a:lnTo>
                  <a:lnTo>
                    <a:pt x="10" y="32"/>
                  </a:lnTo>
                  <a:lnTo>
                    <a:pt x="10" y="14"/>
                  </a:lnTo>
                  <a:lnTo>
                    <a:pt x="4" y="12"/>
                  </a:lnTo>
                  <a:lnTo>
                    <a:pt x="0" y="8"/>
                  </a:lnTo>
                  <a:lnTo>
                    <a:pt x="4" y="6"/>
                  </a:lnTo>
                  <a:lnTo>
                    <a:pt x="8" y="6"/>
                  </a:lnTo>
                  <a:lnTo>
                    <a:pt x="12" y="8"/>
                  </a:lnTo>
                  <a:close/>
                </a:path>
              </a:pathLst>
            </a:custGeom>
            <a:solidFill>
              <a:srgbClr val="C0C0C0"/>
            </a:solidFill>
            <a:ln w="12700">
              <a:solidFill>
                <a:schemeClr val="bg1"/>
              </a:solidFill>
              <a:round/>
              <a:headEnd/>
              <a:tailEnd/>
            </a:ln>
          </p:spPr>
          <p:txBody>
            <a:bodyPr/>
            <a:lstStyle/>
            <a:p>
              <a:endParaRPr lang="en-GB"/>
            </a:p>
          </p:txBody>
        </p:sp>
        <p:sp>
          <p:nvSpPr>
            <p:cNvPr id="55767" name="Freeform 190"/>
            <p:cNvSpPr>
              <a:spLocks/>
            </p:cNvSpPr>
            <p:nvPr/>
          </p:nvSpPr>
          <p:spPr bwMode="auto">
            <a:xfrm>
              <a:off x="2727" y="1677"/>
              <a:ext cx="44" cy="26"/>
            </a:xfrm>
            <a:custGeom>
              <a:avLst/>
              <a:gdLst>
                <a:gd name="T0" fmla="*/ 2147482391 w 44"/>
                <a:gd name="T1" fmla="*/ 2147482506 h 26"/>
                <a:gd name="T2" fmla="*/ 2147482391 w 44"/>
                <a:gd name="T3" fmla="*/ 2147482506 h 26"/>
                <a:gd name="T4" fmla="*/ 2147482391 w 44"/>
                <a:gd name="T5" fmla="*/ 2147482506 h 26"/>
                <a:gd name="T6" fmla="*/ 2147482391 w 44"/>
                <a:gd name="T7" fmla="*/ 2147482506 h 26"/>
                <a:gd name="T8" fmla="*/ 2147482391 w 44"/>
                <a:gd name="T9" fmla="*/ 2147482506 h 26"/>
                <a:gd name="T10" fmla="*/ 2147482391 w 44"/>
                <a:gd name="T11" fmla="*/ 2147482506 h 26"/>
                <a:gd name="T12" fmla="*/ 2147482391 w 44"/>
                <a:gd name="T13" fmla="*/ 2147482506 h 26"/>
                <a:gd name="T14" fmla="*/ 2147482391 w 44"/>
                <a:gd name="T15" fmla="*/ 2147482506 h 26"/>
                <a:gd name="T16" fmla="*/ 0 w 44"/>
                <a:gd name="T17" fmla="*/ 2147482506 h 26"/>
                <a:gd name="T18" fmla="*/ 0 w 44"/>
                <a:gd name="T19" fmla="*/ 2147482506 h 26"/>
                <a:gd name="T20" fmla="*/ 2147482391 w 44"/>
                <a:gd name="T21" fmla="*/ 0 h 26"/>
                <a:gd name="T22" fmla="*/ 2147482391 w 44"/>
                <a:gd name="T23" fmla="*/ 0 h 26"/>
                <a:gd name="T24" fmla="*/ 2147482391 w 44"/>
                <a:gd name="T25" fmla="*/ 2147482506 h 26"/>
                <a:gd name="T26" fmla="*/ 2147482391 w 44"/>
                <a:gd name="T27" fmla="*/ 2147482506 h 26"/>
                <a:gd name="T28" fmla="*/ 2147482391 w 44"/>
                <a:gd name="T29" fmla="*/ 2147482506 h 26"/>
                <a:gd name="T30" fmla="*/ 2147482391 w 44"/>
                <a:gd name="T31" fmla="*/ 0 h 26"/>
                <a:gd name="T32" fmla="*/ 2147482391 w 44"/>
                <a:gd name="T33" fmla="*/ 2147482506 h 26"/>
                <a:gd name="T34" fmla="*/ 2147482391 w 44"/>
                <a:gd name="T35" fmla="*/ 2147482506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26"/>
                <a:gd name="T56" fmla="*/ 44 w 44"/>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26">
                  <a:moveTo>
                    <a:pt x="44" y="12"/>
                  </a:moveTo>
                  <a:lnTo>
                    <a:pt x="42" y="16"/>
                  </a:lnTo>
                  <a:lnTo>
                    <a:pt x="42" y="20"/>
                  </a:lnTo>
                  <a:lnTo>
                    <a:pt x="42" y="24"/>
                  </a:lnTo>
                  <a:lnTo>
                    <a:pt x="42" y="26"/>
                  </a:lnTo>
                  <a:lnTo>
                    <a:pt x="32" y="24"/>
                  </a:lnTo>
                  <a:lnTo>
                    <a:pt x="18" y="16"/>
                  </a:lnTo>
                  <a:lnTo>
                    <a:pt x="4" y="10"/>
                  </a:lnTo>
                  <a:lnTo>
                    <a:pt x="0" y="6"/>
                  </a:lnTo>
                  <a:lnTo>
                    <a:pt x="0" y="2"/>
                  </a:lnTo>
                  <a:lnTo>
                    <a:pt x="2" y="0"/>
                  </a:lnTo>
                  <a:lnTo>
                    <a:pt x="8" y="0"/>
                  </a:lnTo>
                  <a:lnTo>
                    <a:pt x="20" y="2"/>
                  </a:lnTo>
                  <a:lnTo>
                    <a:pt x="28" y="4"/>
                  </a:lnTo>
                  <a:lnTo>
                    <a:pt x="34" y="2"/>
                  </a:lnTo>
                  <a:lnTo>
                    <a:pt x="44" y="0"/>
                  </a:lnTo>
                  <a:lnTo>
                    <a:pt x="44" y="4"/>
                  </a:lnTo>
                  <a:lnTo>
                    <a:pt x="44" y="12"/>
                  </a:lnTo>
                  <a:close/>
                </a:path>
              </a:pathLst>
            </a:custGeom>
            <a:solidFill>
              <a:srgbClr val="C0C0C0"/>
            </a:solidFill>
            <a:ln w="12700">
              <a:solidFill>
                <a:schemeClr val="bg1"/>
              </a:solidFill>
              <a:round/>
              <a:headEnd/>
              <a:tailEnd/>
            </a:ln>
          </p:spPr>
          <p:txBody>
            <a:bodyPr/>
            <a:lstStyle/>
            <a:p>
              <a:endParaRPr lang="en-GB"/>
            </a:p>
          </p:txBody>
        </p:sp>
        <p:sp>
          <p:nvSpPr>
            <p:cNvPr id="55768" name="Freeform 191"/>
            <p:cNvSpPr>
              <a:spLocks/>
            </p:cNvSpPr>
            <p:nvPr/>
          </p:nvSpPr>
          <p:spPr bwMode="auto">
            <a:xfrm>
              <a:off x="2675" y="1327"/>
              <a:ext cx="26" cy="32"/>
            </a:xfrm>
            <a:custGeom>
              <a:avLst/>
              <a:gdLst>
                <a:gd name="T0" fmla="*/ 2147482506 w 26"/>
                <a:gd name="T1" fmla="*/ 2147482112 h 32"/>
                <a:gd name="T2" fmla="*/ 2147482506 w 26"/>
                <a:gd name="T3" fmla="*/ 2147482112 h 32"/>
                <a:gd name="T4" fmla="*/ 2147482506 w 26"/>
                <a:gd name="T5" fmla="*/ 2147482112 h 32"/>
                <a:gd name="T6" fmla="*/ 2147482506 w 26"/>
                <a:gd name="T7" fmla="*/ 2147482112 h 32"/>
                <a:gd name="T8" fmla="*/ 2147482506 w 26"/>
                <a:gd name="T9" fmla="*/ 2147482112 h 32"/>
                <a:gd name="T10" fmla="*/ 2147482506 w 26"/>
                <a:gd name="T11" fmla="*/ 2147482112 h 32"/>
                <a:gd name="T12" fmla="*/ 2147482506 w 26"/>
                <a:gd name="T13" fmla="*/ 2147482112 h 32"/>
                <a:gd name="T14" fmla="*/ 2147482506 w 26"/>
                <a:gd name="T15" fmla="*/ 2147482112 h 32"/>
                <a:gd name="T16" fmla="*/ 2147482506 w 26"/>
                <a:gd name="T17" fmla="*/ 2147482112 h 32"/>
                <a:gd name="T18" fmla="*/ 2147482506 w 26"/>
                <a:gd name="T19" fmla="*/ 2147482112 h 32"/>
                <a:gd name="T20" fmla="*/ 2147482506 w 26"/>
                <a:gd name="T21" fmla="*/ 2147482112 h 32"/>
                <a:gd name="T22" fmla="*/ 2147482506 w 26"/>
                <a:gd name="T23" fmla="*/ 2147482112 h 32"/>
                <a:gd name="T24" fmla="*/ 2147482506 w 26"/>
                <a:gd name="T25" fmla="*/ 2147482112 h 32"/>
                <a:gd name="T26" fmla="*/ 2147482506 w 26"/>
                <a:gd name="T27" fmla="*/ 2147482112 h 32"/>
                <a:gd name="T28" fmla="*/ 0 w 26"/>
                <a:gd name="T29" fmla="*/ 2147482112 h 32"/>
                <a:gd name="T30" fmla="*/ 0 w 26"/>
                <a:gd name="T31" fmla="*/ 2147482112 h 32"/>
                <a:gd name="T32" fmla="*/ 2147482506 w 26"/>
                <a:gd name="T33" fmla="*/ 2147482112 h 32"/>
                <a:gd name="T34" fmla="*/ 2147482506 w 26"/>
                <a:gd name="T35" fmla="*/ 0 h 32"/>
                <a:gd name="T36" fmla="*/ 2147482506 w 26"/>
                <a:gd name="T37" fmla="*/ 0 h 32"/>
                <a:gd name="T38" fmla="*/ 2147482506 w 26"/>
                <a:gd name="T39" fmla="*/ 0 h 32"/>
                <a:gd name="T40" fmla="*/ 2147482506 w 26"/>
                <a:gd name="T41" fmla="*/ 2147482112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
                <a:gd name="T64" fmla="*/ 0 h 32"/>
                <a:gd name="T65" fmla="*/ 26 w 26"/>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 h="32">
                  <a:moveTo>
                    <a:pt x="14" y="4"/>
                  </a:moveTo>
                  <a:lnTo>
                    <a:pt x="14" y="12"/>
                  </a:lnTo>
                  <a:lnTo>
                    <a:pt x="20" y="8"/>
                  </a:lnTo>
                  <a:lnTo>
                    <a:pt x="26" y="4"/>
                  </a:lnTo>
                  <a:lnTo>
                    <a:pt x="26" y="16"/>
                  </a:lnTo>
                  <a:lnTo>
                    <a:pt x="24" y="22"/>
                  </a:lnTo>
                  <a:lnTo>
                    <a:pt x="20" y="28"/>
                  </a:lnTo>
                  <a:lnTo>
                    <a:pt x="18" y="32"/>
                  </a:lnTo>
                  <a:lnTo>
                    <a:pt x="16" y="32"/>
                  </a:lnTo>
                  <a:lnTo>
                    <a:pt x="16" y="30"/>
                  </a:lnTo>
                  <a:lnTo>
                    <a:pt x="14" y="26"/>
                  </a:lnTo>
                  <a:lnTo>
                    <a:pt x="12" y="22"/>
                  </a:lnTo>
                  <a:lnTo>
                    <a:pt x="8" y="14"/>
                  </a:lnTo>
                  <a:lnTo>
                    <a:pt x="2" y="10"/>
                  </a:lnTo>
                  <a:lnTo>
                    <a:pt x="0" y="6"/>
                  </a:lnTo>
                  <a:lnTo>
                    <a:pt x="0" y="4"/>
                  </a:lnTo>
                  <a:lnTo>
                    <a:pt x="2" y="2"/>
                  </a:lnTo>
                  <a:lnTo>
                    <a:pt x="6" y="0"/>
                  </a:lnTo>
                  <a:lnTo>
                    <a:pt x="8" y="0"/>
                  </a:lnTo>
                  <a:lnTo>
                    <a:pt x="10" y="0"/>
                  </a:lnTo>
                  <a:lnTo>
                    <a:pt x="14" y="4"/>
                  </a:lnTo>
                  <a:close/>
                </a:path>
              </a:pathLst>
            </a:custGeom>
            <a:solidFill>
              <a:srgbClr val="C0C0C0"/>
            </a:solidFill>
            <a:ln w="12700">
              <a:solidFill>
                <a:schemeClr val="bg1"/>
              </a:solidFill>
              <a:round/>
              <a:headEnd/>
              <a:tailEnd/>
            </a:ln>
          </p:spPr>
          <p:txBody>
            <a:bodyPr/>
            <a:lstStyle/>
            <a:p>
              <a:endParaRPr lang="en-GB"/>
            </a:p>
          </p:txBody>
        </p:sp>
        <p:sp>
          <p:nvSpPr>
            <p:cNvPr id="55769" name="Freeform 192"/>
            <p:cNvSpPr>
              <a:spLocks/>
            </p:cNvSpPr>
            <p:nvPr/>
          </p:nvSpPr>
          <p:spPr bwMode="auto">
            <a:xfrm>
              <a:off x="2938" y="1599"/>
              <a:ext cx="36" cy="26"/>
            </a:xfrm>
            <a:custGeom>
              <a:avLst/>
              <a:gdLst>
                <a:gd name="T0" fmla="*/ 2147482226 w 36"/>
                <a:gd name="T1" fmla="*/ 0 h 26"/>
                <a:gd name="T2" fmla="*/ 2147482226 w 36"/>
                <a:gd name="T3" fmla="*/ 2147482506 h 26"/>
                <a:gd name="T4" fmla="*/ 2147482226 w 36"/>
                <a:gd name="T5" fmla="*/ 2147482506 h 26"/>
                <a:gd name="T6" fmla="*/ 2147482226 w 36"/>
                <a:gd name="T7" fmla="*/ 2147482506 h 26"/>
                <a:gd name="T8" fmla="*/ 0 w 36"/>
                <a:gd name="T9" fmla="*/ 2147482506 h 26"/>
                <a:gd name="T10" fmla="*/ 2147482226 w 36"/>
                <a:gd name="T11" fmla="*/ 2147482506 h 26"/>
                <a:gd name="T12" fmla="*/ 2147482226 w 36"/>
                <a:gd name="T13" fmla="*/ 2147482506 h 26"/>
                <a:gd name="T14" fmla="*/ 2147482226 w 36"/>
                <a:gd name="T15" fmla="*/ 2147482506 h 26"/>
                <a:gd name="T16" fmla="*/ 2147482226 w 36"/>
                <a:gd name="T17" fmla="*/ 2147482506 h 26"/>
                <a:gd name="T18" fmla="*/ 2147482226 w 36"/>
                <a:gd name="T19" fmla="*/ 2147482506 h 26"/>
                <a:gd name="T20" fmla="*/ 2147482226 w 36"/>
                <a:gd name="T21" fmla="*/ 2147482506 h 26"/>
                <a:gd name="T22" fmla="*/ 2147482226 w 36"/>
                <a:gd name="T23" fmla="*/ 2147482506 h 26"/>
                <a:gd name="T24" fmla="*/ 2147482226 w 36"/>
                <a:gd name="T25" fmla="*/ 2147482506 h 26"/>
                <a:gd name="T26" fmla="*/ 2147482226 w 36"/>
                <a:gd name="T27" fmla="*/ 0 h 26"/>
                <a:gd name="T28" fmla="*/ 2147482226 w 3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26"/>
                <a:gd name="T47" fmla="*/ 36 w 36"/>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26">
                  <a:moveTo>
                    <a:pt x="30" y="0"/>
                  </a:moveTo>
                  <a:lnTo>
                    <a:pt x="12" y="2"/>
                  </a:lnTo>
                  <a:lnTo>
                    <a:pt x="4" y="4"/>
                  </a:lnTo>
                  <a:lnTo>
                    <a:pt x="2" y="6"/>
                  </a:lnTo>
                  <a:lnTo>
                    <a:pt x="0" y="8"/>
                  </a:lnTo>
                  <a:lnTo>
                    <a:pt x="2" y="12"/>
                  </a:lnTo>
                  <a:lnTo>
                    <a:pt x="2" y="14"/>
                  </a:lnTo>
                  <a:lnTo>
                    <a:pt x="6" y="16"/>
                  </a:lnTo>
                  <a:lnTo>
                    <a:pt x="6" y="26"/>
                  </a:lnTo>
                  <a:lnTo>
                    <a:pt x="14" y="24"/>
                  </a:lnTo>
                  <a:lnTo>
                    <a:pt x="22" y="20"/>
                  </a:lnTo>
                  <a:lnTo>
                    <a:pt x="36" y="8"/>
                  </a:lnTo>
                  <a:lnTo>
                    <a:pt x="32" y="6"/>
                  </a:lnTo>
                  <a:lnTo>
                    <a:pt x="28" y="0"/>
                  </a:lnTo>
                  <a:lnTo>
                    <a:pt x="30" y="0"/>
                  </a:lnTo>
                  <a:close/>
                </a:path>
              </a:pathLst>
            </a:custGeom>
            <a:solidFill>
              <a:srgbClr val="C0C0C0"/>
            </a:solidFill>
            <a:ln w="12700">
              <a:solidFill>
                <a:schemeClr val="bg1"/>
              </a:solidFill>
              <a:round/>
              <a:headEnd/>
              <a:tailEnd/>
            </a:ln>
          </p:spPr>
          <p:txBody>
            <a:bodyPr/>
            <a:lstStyle/>
            <a:p>
              <a:endParaRPr lang="en-GB"/>
            </a:p>
          </p:txBody>
        </p:sp>
        <p:sp>
          <p:nvSpPr>
            <p:cNvPr id="55770" name="Freeform 193"/>
            <p:cNvSpPr>
              <a:spLocks/>
            </p:cNvSpPr>
            <p:nvPr/>
          </p:nvSpPr>
          <p:spPr bwMode="auto">
            <a:xfrm>
              <a:off x="3086" y="1775"/>
              <a:ext cx="24" cy="68"/>
            </a:xfrm>
            <a:custGeom>
              <a:avLst/>
              <a:gdLst>
                <a:gd name="T0" fmla="*/ 2147482453 w 24"/>
                <a:gd name="T1" fmla="*/ 0 h 68"/>
                <a:gd name="T2" fmla="*/ 2147482453 w 24"/>
                <a:gd name="T3" fmla="*/ 0 h 68"/>
                <a:gd name="T4" fmla="*/ 2147482453 w 24"/>
                <a:gd name="T5" fmla="*/ 2147482172 h 68"/>
                <a:gd name="T6" fmla="*/ 2147482453 w 24"/>
                <a:gd name="T7" fmla="*/ 2147482172 h 68"/>
                <a:gd name="T8" fmla="*/ 2147482453 w 24"/>
                <a:gd name="T9" fmla="*/ 2147482172 h 68"/>
                <a:gd name="T10" fmla="*/ 2147482453 w 24"/>
                <a:gd name="T11" fmla="*/ 2147482172 h 68"/>
                <a:gd name="T12" fmla="*/ 2147482453 w 24"/>
                <a:gd name="T13" fmla="*/ 2147482172 h 68"/>
                <a:gd name="T14" fmla="*/ 2147482453 w 24"/>
                <a:gd name="T15" fmla="*/ 2147482172 h 68"/>
                <a:gd name="T16" fmla="*/ 2147482453 w 24"/>
                <a:gd name="T17" fmla="*/ 2147482172 h 68"/>
                <a:gd name="T18" fmla="*/ 2147482453 w 24"/>
                <a:gd name="T19" fmla="*/ 2147482172 h 68"/>
                <a:gd name="T20" fmla="*/ 0 w 24"/>
                <a:gd name="T21" fmla="*/ 2147482172 h 68"/>
                <a:gd name="T22" fmla="*/ 2147482453 w 24"/>
                <a:gd name="T23" fmla="*/ 2147482172 h 68"/>
                <a:gd name="T24" fmla="*/ 2147482453 w 24"/>
                <a:gd name="T25" fmla="*/ 2147482172 h 68"/>
                <a:gd name="T26" fmla="*/ 2147482453 w 24"/>
                <a:gd name="T27" fmla="*/ 2147482172 h 68"/>
                <a:gd name="T28" fmla="*/ 2147482453 w 24"/>
                <a:gd name="T29" fmla="*/ 0 h 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68"/>
                <a:gd name="T47" fmla="*/ 24 w 24"/>
                <a:gd name="T48" fmla="*/ 68 h 6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68">
                  <a:moveTo>
                    <a:pt x="16" y="0"/>
                  </a:moveTo>
                  <a:lnTo>
                    <a:pt x="22" y="0"/>
                  </a:lnTo>
                  <a:lnTo>
                    <a:pt x="22" y="10"/>
                  </a:lnTo>
                  <a:lnTo>
                    <a:pt x="18" y="10"/>
                  </a:lnTo>
                  <a:lnTo>
                    <a:pt x="14" y="30"/>
                  </a:lnTo>
                  <a:lnTo>
                    <a:pt x="24" y="30"/>
                  </a:lnTo>
                  <a:lnTo>
                    <a:pt x="18" y="68"/>
                  </a:lnTo>
                  <a:lnTo>
                    <a:pt x="14" y="56"/>
                  </a:lnTo>
                  <a:lnTo>
                    <a:pt x="6" y="44"/>
                  </a:lnTo>
                  <a:lnTo>
                    <a:pt x="2" y="38"/>
                  </a:lnTo>
                  <a:lnTo>
                    <a:pt x="0" y="32"/>
                  </a:lnTo>
                  <a:lnTo>
                    <a:pt x="2" y="28"/>
                  </a:lnTo>
                  <a:lnTo>
                    <a:pt x="6" y="22"/>
                  </a:lnTo>
                  <a:lnTo>
                    <a:pt x="12" y="14"/>
                  </a:lnTo>
                  <a:lnTo>
                    <a:pt x="16" y="0"/>
                  </a:lnTo>
                  <a:close/>
                </a:path>
              </a:pathLst>
            </a:custGeom>
            <a:solidFill>
              <a:schemeClr val="bg2"/>
            </a:solidFill>
            <a:ln w="12700">
              <a:solidFill>
                <a:schemeClr val="bg1"/>
              </a:solidFill>
              <a:round/>
              <a:headEnd/>
              <a:tailEnd/>
            </a:ln>
          </p:spPr>
          <p:txBody>
            <a:bodyPr/>
            <a:lstStyle/>
            <a:p>
              <a:endParaRPr lang="en-GB"/>
            </a:p>
          </p:txBody>
        </p:sp>
        <p:sp>
          <p:nvSpPr>
            <p:cNvPr id="55771" name="Freeform 194"/>
            <p:cNvSpPr>
              <a:spLocks/>
            </p:cNvSpPr>
            <p:nvPr/>
          </p:nvSpPr>
          <p:spPr bwMode="auto">
            <a:xfrm>
              <a:off x="3376" y="1909"/>
              <a:ext cx="18" cy="26"/>
            </a:xfrm>
            <a:custGeom>
              <a:avLst/>
              <a:gdLst>
                <a:gd name="T0" fmla="*/ 0 w 18"/>
                <a:gd name="T1" fmla="*/ 2147482506 h 26"/>
                <a:gd name="T2" fmla="*/ 2147482226 w 18"/>
                <a:gd name="T3" fmla="*/ 2147482506 h 26"/>
                <a:gd name="T4" fmla="*/ 2147482226 w 18"/>
                <a:gd name="T5" fmla="*/ 2147482506 h 26"/>
                <a:gd name="T6" fmla="*/ 2147482226 w 18"/>
                <a:gd name="T7" fmla="*/ 0 h 26"/>
                <a:gd name="T8" fmla="*/ 2147482226 w 18"/>
                <a:gd name="T9" fmla="*/ 0 h 26"/>
                <a:gd name="T10" fmla="*/ 2147482226 w 18"/>
                <a:gd name="T11" fmla="*/ 2147482506 h 26"/>
                <a:gd name="T12" fmla="*/ 2147482226 w 18"/>
                <a:gd name="T13" fmla="*/ 2147482506 h 26"/>
                <a:gd name="T14" fmla="*/ 2147482226 w 18"/>
                <a:gd name="T15" fmla="*/ 2147482506 h 26"/>
                <a:gd name="T16" fmla="*/ 2147482226 w 18"/>
                <a:gd name="T17" fmla="*/ 2147482506 h 26"/>
                <a:gd name="T18" fmla="*/ 2147482226 w 18"/>
                <a:gd name="T19" fmla="*/ 2147482506 h 26"/>
                <a:gd name="T20" fmla="*/ 2147482226 w 18"/>
                <a:gd name="T21" fmla="*/ 2147482506 h 26"/>
                <a:gd name="T22" fmla="*/ 2147482226 w 18"/>
                <a:gd name="T23" fmla="*/ 2147482506 h 26"/>
                <a:gd name="T24" fmla="*/ 0 w 18"/>
                <a:gd name="T25" fmla="*/ 214748250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6"/>
                <a:gd name="T41" fmla="*/ 18 w 18"/>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6">
                  <a:moveTo>
                    <a:pt x="0" y="12"/>
                  </a:moveTo>
                  <a:lnTo>
                    <a:pt x="2" y="10"/>
                  </a:lnTo>
                  <a:lnTo>
                    <a:pt x="4" y="8"/>
                  </a:lnTo>
                  <a:lnTo>
                    <a:pt x="2" y="0"/>
                  </a:lnTo>
                  <a:lnTo>
                    <a:pt x="12" y="0"/>
                  </a:lnTo>
                  <a:lnTo>
                    <a:pt x="14" y="6"/>
                  </a:lnTo>
                  <a:lnTo>
                    <a:pt x="16" y="10"/>
                  </a:lnTo>
                  <a:lnTo>
                    <a:pt x="18" y="12"/>
                  </a:lnTo>
                  <a:lnTo>
                    <a:pt x="16" y="16"/>
                  </a:lnTo>
                  <a:lnTo>
                    <a:pt x="12" y="20"/>
                  </a:lnTo>
                  <a:lnTo>
                    <a:pt x="6" y="26"/>
                  </a:lnTo>
                  <a:lnTo>
                    <a:pt x="4" y="20"/>
                  </a:lnTo>
                  <a:lnTo>
                    <a:pt x="0" y="12"/>
                  </a:lnTo>
                  <a:close/>
                </a:path>
              </a:pathLst>
            </a:custGeom>
            <a:solidFill>
              <a:srgbClr val="EB4347"/>
            </a:solidFill>
            <a:ln w="12700">
              <a:solidFill>
                <a:schemeClr val="bg1"/>
              </a:solidFill>
              <a:round/>
              <a:headEnd/>
              <a:tailEnd/>
            </a:ln>
          </p:spPr>
          <p:txBody>
            <a:bodyPr/>
            <a:lstStyle/>
            <a:p>
              <a:endParaRPr lang="en-GB"/>
            </a:p>
          </p:txBody>
        </p:sp>
        <p:sp>
          <p:nvSpPr>
            <p:cNvPr id="55772" name="Freeform 195"/>
            <p:cNvSpPr>
              <a:spLocks/>
            </p:cNvSpPr>
            <p:nvPr/>
          </p:nvSpPr>
          <p:spPr bwMode="auto">
            <a:xfrm>
              <a:off x="3460" y="1903"/>
              <a:ext cx="14" cy="18"/>
            </a:xfrm>
            <a:custGeom>
              <a:avLst/>
              <a:gdLst>
                <a:gd name="T0" fmla="*/ 2147482551 w 14"/>
                <a:gd name="T1" fmla="*/ 2147482226 h 18"/>
                <a:gd name="T2" fmla="*/ 2147482551 w 14"/>
                <a:gd name="T3" fmla="*/ 0 h 18"/>
                <a:gd name="T4" fmla="*/ 2147482551 w 14"/>
                <a:gd name="T5" fmla="*/ 2147482226 h 18"/>
                <a:gd name="T6" fmla="*/ 2147482551 w 14"/>
                <a:gd name="T7" fmla="*/ 2147482226 h 18"/>
                <a:gd name="T8" fmla="*/ 2147482551 w 14"/>
                <a:gd name="T9" fmla="*/ 2147482226 h 18"/>
                <a:gd name="T10" fmla="*/ 2147482551 w 14"/>
                <a:gd name="T11" fmla="*/ 2147482226 h 18"/>
                <a:gd name="T12" fmla="*/ 2147482551 w 14"/>
                <a:gd name="T13" fmla="*/ 2147482226 h 18"/>
                <a:gd name="T14" fmla="*/ 0 w 14"/>
                <a:gd name="T15" fmla="*/ 2147482226 h 18"/>
                <a:gd name="T16" fmla="*/ 2147482551 w 14"/>
                <a:gd name="T17" fmla="*/ 214748222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8"/>
                <a:gd name="T29" fmla="*/ 14 w 14"/>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8">
                  <a:moveTo>
                    <a:pt x="2" y="8"/>
                  </a:moveTo>
                  <a:lnTo>
                    <a:pt x="8" y="0"/>
                  </a:lnTo>
                  <a:lnTo>
                    <a:pt x="12" y="6"/>
                  </a:lnTo>
                  <a:lnTo>
                    <a:pt x="14" y="14"/>
                  </a:lnTo>
                  <a:lnTo>
                    <a:pt x="8" y="18"/>
                  </a:lnTo>
                  <a:lnTo>
                    <a:pt x="6" y="16"/>
                  </a:lnTo>
                  <a:lnTo>
                    <a:pt x="4" y="12"/>
                  </a:lnTo>
                  <a:lnTo>
                    <a:pt x="0" y="6"/>
                  </a:lnTo>
                  <a:lnTo>
                    <a:pt x="2" y="8"/>
                  </a:lnTo>
                  <a:close/>
                </a:path>
              </a:pathLst>
            </a:custGeom>
            <a:solidFill>
              <a:srgbClr val="C0C0C0"/>
            </a:solidFill>
            <a:ln w="12700">
              <a:solidFill>
                <a:schemeClr val="bg1"/>
              </a:solidFill>
              <a:round/>
              <a:headEnd/>
              <a:tailEnd/>
            </a:ln>
          </p:spPr>
          <p:txBody>
            <a:bodyPr/>
            <a:lstStyle/>
            <a:p>
              <a:endParaRPr lang="en-GB"/>
            </a:p>
          </p:txBody>
        </p:sp>
        <p:sp>
          <p:nvSpPr>
            <p:cNvPr id="55773" name="Freeform 198"/>
            <p:cNvSpPr>
              <a:spLocks/>
            </p:cNvSpPr>
            <p:nvPr/>
          </p:nvSpPr>
          <p:spPr bwMode="auto">
            <a:xfrm>
              <a:off x="2827" y="1591"/>
              <a:ext cx="30" cy="56"/>
            </a:xfrm>
            <a:custGeom>
              <a:avLst/>
              <a:gdLst>
                <a:gd name="T0" fmla="*/ 2147482590 w 30"/>
                <a:gd name="T1" fmla="*/ 2147482551 h 56"/>
                <a:gd name="T2" fmla="*/ 2147482590 w 30"/>
                <a:gd name="T3" fmla="*/ 2147482551 h 56"/>
                <a:gd name="T4" fmla="*/ 2147482590 w 30"/>
                <a:gd name="T5" fmla="*/ 2147482551 h 56"/>
                <a:gd name="T6" fmla="*/ 2147482590 w 30"/>
                <a:gd name="T7" fmla="*/ 2147482551 h 56"/>
                <a:gd name="T8" fmla="*/ 2147482590 w 30"/>
                <a:gd name="T9" fmla="*/ 2147482551 h 56"/>
                <a:gd name="T10" fmla="*/ 2147482590 w 30"/>
                <a:gd name="T11" fmla="*/ 2147482551 h 56"/>
                <a:gd name="T12" fmla="*/ 2147482590 w 30"/>
                <a:gd name="T13" fmla="*/ 2147482551 h 56"/>
                <a:gd name="T14" fmla="*/ 2147482590 w 30"/>
                <a:gd name="T15" fmla="*/ 2147482551 h 56"/>
                <a:gd name="T16" fmla="*/ 2147482590 w 30"/>
                <a:gd name="T17" fmla="*/ 2147482551 h 56"/>
                <a:gd name="T18" fmla="*/ 0 w 30"/>
                <a:gd name="T19" fmla="*/ 2147482551 h 56"/>
                <a:gd name="T20" fmla="*/ 0 w 30"/>
                <a:gd name="T21" fmla="*/ 2147482551 h 56"/>
                <a:gd name="T22" fmla="*/ 2147482590 w 30"/>
                <a:gd name="T23" fmla="*/ 2147482551 h 56"/>
                <a:gd name="T24" fmla="*/ 2147482590 w 30"/>
                <a:gd name="T25" fmla="*/ 0 h 56"/>
                <a:gd name="T26" fmla="*/ 2147482590 w 30"/>
                <a:gd name="T27" fmla="*/ 0 h 56"/>
                <a:gd name="T28" fmla="*/ 2147482590 w 30"/>
                <a:gd name="T29" fmla="*/ 0 h 56"/>
                <a:gd name="T30" fmla="*/ 2147482590 w 30"/>
                <a:gd name="T31" fmla="*/ 2147482551 h 56"/>
                <a:gd name="T32" fmla="*/ 2147482590 w 30"/>
                <a:gd name="T33" fmla="*/ 2147482551 h 56"/>
                <a:gd name="T34" fmla="*/ 2147482590 w 30"/>
                <a:gd name="T35" fmla="*/ 2147482551 h 56"/>
                <a:gd name="T36" fmla="*/ 2147482590 w 30"/>
                <a:gd name="T37" fmla="*/ 2147482551 h 56"/>
                <a:gd name="T38" fmla="*/ 2147482590 w 30"/>
                <a:gd name="T39" fmla="*/ 2147482551 h 56"/>
                <a:gd name="T40" fmla="*/ 2147482590 w 30"/>
                <a:gd name="T41" fmla="*/ 2147482551 h 56"/>
                <a:gd name="T42" fmla="*/ 2147482590 w 30"/>
                <a:gd name="T43" fmla="*/ 2147482551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56"/>
                <a:gd name="T68" fmla="*/ 30 w 30"/>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56">
                  <a:moveTo>
                    <a:pt x="30" y="32"/>
                  </a:moveTo>
                  <a:lnTo>
                    <a:pt x="28" y="40"/>
                  </a:lnTo>
                  <a:lnTo>
                    <a:pt x="24" y="44"/>
                  </a:lnTo>
                  <a:lnTo>
                    <a:pt x="20" y="50"/>
                  </a:lnTo>
                  <a:lnTo>
                    <a:pt x="16" y="56"/>
                  </a:lnTo>
                  <a:lnTo>
                    <a:pt x="12" y="50"/>
                  </a:lnTo>
                  <a:lnTo>
                    <a:pt x="8" y="44"/>
                  </a:lnTo>
                  <a:lnTo>
                    <a:pt x="6" y="28"/>
                  </a:lnTo>
                  <a:lnTo>
                    <a:pt x="4" y="16"/>
                  </a:lnTo>
                  <a:lnTo>
                    <a:pt x="0" y="8"/>
                  </a:lnTo>
                  <a:lnTo>
                    <a:pt x="0" y="6"/>
                  </a:lnTo>
                  <a:lnTo>
                    <a:pt x="2" y="2"/>
                  </a:lnTo>
                  <a:lnTo>
                    <a:pt x="2" y="0"/>
                  </a:lnTo>
                  <a:lnTo>
                    <a:pt x="6" y="0"/>
                  </a:lnTo>
                  <a:lnTo>
                    <a:pt x="10" y="0"/>
                  </a:lnTo>
                  <a:lnTo>
                    <a:pt x="12" y="2"/>
                  </a:lnTo>
                  <a:lnTo>
                    <a:pt x="18" y="8"/>
                  </a:lnTo>
                  <a:lnTo>
                    <a:pt x="18" y="16"/>
                  </a:lnTo>
                  <a:lnTo>
                    <a:pt x="18" y="24"/>
                  </a:lnTo>
                  <a:lnTo>
                    <a:pt x="22" y="30"/>
                  </a:lnTo>
                  <a:lnTo>
                    <a:pt x="26" y="30"/>
                  </a:lnTo>
                  <a:lnTo>
                    <a:pt x="30" y="32"/>
                  </a:lnTo>
                  <a:close/>
                </a:path>
              </a:pathLst>
            </a:custGeom>
            <a:solidFill>
              <a:srgbClr val="C0C0C0"/>
            </a:solidFill>
            <a:ln w="12700">
              <a:solidFill>
                <a:schemeClr val="bg1"/>
              </a:solidFill>
              <a:round/>
              <a:headEnd/>
              <a:tailEnd/>
            </a:ln>
          </p:spPr>
          <p:txBody>
            <a:bodyPr/>
            <a:lstStyle/>
            <a:p>
              <a:endParaRPr lang="en-GB"/>
            </a:p>
          </p:txBody>
        </p:sp>
        <p:sp>
          <p:nvSpPr>
            <p:cNvPr id="55774" name="Freeform 199"/>
            <p:cNvSpPr>
              <a:spLocks/>
            </p:cNvSpPr>
            <p:nvPr/>
          </p:nvSpPr>
          <p:spPr bwMode="auto">
            <a:xfrm>
              <a:off x="2778" y="1449"/>
              <a:ext cx="85" cy="42"/>
            </a:xfrm>
            <a:custGeom>
              <a:avLst/>
              <a:gdLst>
                <a:gd name="T0" fmla="*/ 1888230415 w 86"/>
                <a:gd name="T1" fmla="*/ 0 h 42"/>
                <a:gd name="T2" fmla="*/ 1888230415 w 86"/>
                <a:gd name="T3" fmla="*/ 2147482356 h 42"/>
                <a:gd name="T4" fmla="*/ 1888230415 w 86"/>
                <a:gd name="T5" fmla="*/ 2147482356 h 42"/>
                <a:gd name="T6" fmla="*/ 1888230415 w 86"/>
                <a:gd name="T7" fmla="*/ 2147482356 h 42"/>
                <a:gd name="T8" fmla="*/ 1888230415 w 86"/>
                <a:gd name="T9" fmla="*/ 2147482356 h 42"/>
                <a:gd name="T10" fmla="*/ 1888230415 w 86"/>
                <a:gd name="T11" fmla="*/ 2147482356 h 42"/>
                <a:gd name="T12" fmla="*/ 1888230415 w 86"/>
                <a:gd name="T13" fmla="*/ 2147482356 h 42"/>
                <a:gd name="T14" fmla="*/ 1888230415 w 86"/>
                <a:gd name="T15" fmla="*/ 2147482356 h 42"/>
                <a:gd name="T16" fmla="*/ 1888230415 w 86"/>
                <a:gd name="T17" fmla="*/ 2147482356 h 42"/>
                <a:gd name="T18" fmla="*/ 1888230415 w 86"/>
                <a:gd name="T19" fmla="*/ 2147482356 h 42"/>
                <a:gd name="T20" fmla="*/ 1888230415 w 86"/>
                <a:gd name="T21" fmla="*/ 2147482356 h 42"/>
                <a:gd name="T22" fmla="*/ 1888230415 w 86"/>
                <a:gd name="T23" fmla="*/ 2147482356 h 42"/>
                <a:gd name="T24" fmla="*/ 1888230415 w 86"/>
                <a:gd name="T25" fmla="*/ 2147482356 h 42"/>
                <a:gd name="T26" fmla="*/ 1888230415 w 86"/>
                <a:gd name="T27" fmla="*/ 2147482356 h 42"/>
                <a:gd name="T28" fmla="*/ 1888230415 w 86"/>
                <a:gd name="T29" fmla="*/ 2147482356 h 42"/>
                <a:gd name="T30" fmla="*/ 1888230415 w 86"/>
                <a:gd name="T31" fmla="*/ 2147482356 h 42"/>
                <a:gd name="T32" fmla="*/ 1888230415 w 86"/>
                <a:gd name="T33" fmla="*/ 2147482356 h 42"/>
                <a:gd name="T34" fmla="*/ 1888230415 w 86"/>
                <a:gd name="T35" fmla="*/ 2147482356 h 42"/>
                <a:gd name="T36" fmla="*/ 1888230415 w 86"/>
                <a:gd name="T37" fmla="*/ 2147482356 h 42"/>
                <a:gd name="T38" fmla="*/ 1888230415 w 86"/>
                <a:gd name="T39" fmla="*/ 2147482356 h 42"/>
                <a:gd name="T40" fmla="*/ 1888230415 w 86"/>
                <a:gd name="T41" fmla="*/ 2147482356 h 42"/>
                <a:gd name="T42" fmla="*/ 1888230415 w 86"/>
                <a:gd name="T43" fmla="*/ 2147482356 h 42"/>
                <a:gd name="T44" fmla="*/ 1888230415 w 86"/>
                <a:gd name="T45" fmla="*/ 2147482356 h 42"/>
                <a:gd name="T46" fmla="*/ 1888230415 w 86"/>
                <a:gd name="T47" fmla="*/ 2147482356 h 42"/>
                <a:gd name="T48" fmla="*/ 1888230415 w 86"/>
                <a:gd name="T49" fmla="*/ 2147482356 h 42"/>
                <a:gd name="T50" fmla="*/ 1888230415 w 86"/>
                <a:gd name="T51" fmla="*/ 2147482356 h 42"/>
                <a:gd name="T52" fmla="*/ 1888230415 w 86"/>
                <a:gd name="T53" fmla="*/ 2147482356 h 42"/>
                <a:gd name="T54" fmla="*/ 1888230415 w 86"/>
                <a:gd name="T55" fmla="*/ 2147482356 h 42"/>
                <a:gd name="T56" fmla="*/ 0 w 86"/>
                <a:gd name="T57" fmla="*/ 2147482356 h 42"/>
                <a:gd name="T58" fmla="*/ 1888230415 w 86"/>
                <a:gd name="T59" fmla="*/ 2147482356 h 42"/>
                <a:gd name="T60" fmla="*/ 1888230415 w 86"/>
                <a:gd name="T61" fmla="*/ 2147482356 h 42"/>
                <a:gd name="T62" fmla="*/ 1888230415 w 86"/>
                <a:gd name="T63" fmla="*/ 2147482356 h 42"/>
                <a:gd name="T64" fmla="*/ 1888230415 w 86"/>
                <a:gd name="T65" fmla="*/ 2147482356 h 42"/>
                <a:gd name="T66" fmla="*/ 1888230415 w 86"/>
                <a:gd name="T67" fmla="*/ 2147482356 h 42"/>
                <a:gd name="T68" fmla="*/ 1888230415 w 86"/>
                <a:gd name="T69" fmla="*/ 2147482356 h 42"/>
                <a:gd name="T70" fmla="*/ 1888230415 w 86"/>
                <a:gd name="T71" fmla="*/ 0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2"/>
                <a:gd name="T110" fmla="*/ 86 w 86"/>
                <a:gd name="T111" fmla="*/ 42 h 4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2">
                  <a:moveTo>
                    <a:pt x="24" y="0"/>
                  </a:moveTo>
                  <a:lnTo>
                    <a:pt x="26" y="6"/>
                  </a:lnTo>
                  <a:lnTo>
                    <a:pt x="28" y="8"/>
                  </a:lnTo>
                  <a:lnTo>
                    <a:pt x="30" y="8"/>
                  </a:lnTo>
                  <a:lnTo>
                    <a:pt x="34" y="8"/>
                  </a:lnTo>
                  <a:lnTo>
                    <a:pt x="40" y="8"/>
                  </a:lnTo>
                  <a:lnTo>
                    <a:pt x="42" y="12"/>
                  </a:lnTo>
                  <a:lnTo>
                    <a:pt x="42" y="14"/>
                  </a:lnTo>
                  <a:lnTo>
                    <a:pt x="44" y="14"/>
                  </a:lnTo>
                  <a:lnTo>
                    <a:pt x="52" y="12"/>
                  </a:lnTo>
                  <a:lnTo>
                    <a:pt x="62" y="10"/>
                  </a:lnTo>
                  <a:lnTo>
                    <a:pt x="72" y="12"/>
                  </a:lnTo>
                  <a:lnTo>
                    <a:pt x="80" y="14"/>
                  </a:lnTo>
                  <a:lnTo>
                    <a:pt x="84" y="14"/>
                  </a:lnTo>
                  <a:lnTo>
                    <a:pt x="86" y="16"/>
                  </a:lnTo>
                  <a:lnTo>
                    <a:pt x="82" y="26"/>
                  </a:lnTo>
                  <a:lnTo>
                    <a:pt x="82" y="28"/>
                  </a:lnTo>
                  <a:lnTo>
                    <a:pt x="76" y="28"/>
                  </a:lnTo>
                  <a:lnTo>
                    <a:pt x="68" y="26"/>
                  </a:lnTo>
                  <a:lnTo>
                    <a:pt x="60" y="26"/>
                  </a:lnTo>
                  <a:lnTo>
                    <a:pt x="56" y="26"/>
                  </a:lnTo>
                  <a:lnTo>
                    <a:pt x="54" y="28"/>
                  </a:lnTo>
                  <a:lnTo>
                    <a:pt x="48" y="32"/>
                  </a:lnTo>
                  <a:lnTo>
                    <a:pt x="38" y="36"/>
                  </a:lnTo>
                  <a:lnTo>
                    <a:pt x="22" y="42"/>
                  </a:lnTo>
                  <a:lnTo>
                    <a:pt x="12" y="40"/>
                  </a:lnTo>
                  <a:lnTo>
                    <a:pt x="6" y="36"/>
                  </a:lnTo>
                  <a:lnTo>
                    <a:pt x="2" y="32"/>
                  </a:lnTo>
                  <a:lnTo>
                    <a:pt x="0" y="24"/>
                  </a:lnTo>
                  <a:lnTo>
                    <a:pt x="6" y="18"/>
                  </a:lnTo>
                  <a:lnTo>
                    <a:pt x="12" y="16"/>
                  </a:lnTo>
                  <a:lnTo>
                    <a:pt x="18" y="12"/>
                  </a:lnTo>
                  <a:lnTo>
                    <a:pt x="20" y="10"/>
                  </a:lnTo>
                  <a:lnTo>
                    <a:pt x="20" y="6"/>
                  </a:lnTo>
                  <a:lnTo>
                    <a:pt x="22" y="6"/>
                  </a:lnTo>
                  <a:lnTo>
                    <a:pt x="24" y="0"/>
                  </a:lnTo>
                  <a:close/>
                </a:path>
              </a:pathLst>
            </a:custGeom>
            <a:solidFill>
              <a:srgbClr val="C0C0C0"/>
            </a:solidFill>
            <a:ln w="12700">
              <a:solidFill>
                <a:schemeClr val="bg1"/>
              </a:solidFill>
              <a:round/>
              <a:headEnd/>
              <a:tailEnd/>
            </a:ln>
          </p:spPr>
          <p:txBody>
            <a:bodyPr/>
            <a:lstStyle/>
            <a:p>
              <a:endParaRPr lang="en-GB"/>
            </a:p>
          </p:txBody>
        </p:sp>
        <p:sp>
          <p:nvSpPr>
            <p:cNvPr id="55775" name="Freeform 200"/>
            <p:cNvSpPr>
              <a:spLocks/>
            </p:cNvSpPr>
            <p:nvPr/>
          </p:nvSpPr>
          <p:spPr bwMode="auto">
            <a:xfrm>
              <a:off x="3216" y="1615"/>
              <a:ext cx="56" cy="44"/>
            </a:xfrm>
            <a:custGeom>
              <a:avLst/>
              <a:gdLst>
                <a:gd name="T0" fmla="*/ 0 w 56"/>
                <a:gd name="T1" fmla="*/ 0 h 44"/>
                <a:gd name="T2" fmla="*/ 2147482551 w 56"/>
                <a:gd name="T3" fmla="*/ 0 h 44"/>
                <a:gd name="T4" fmla="*/ 2147482551 w 56"/>
                <a:gd name="T5" fmla="*/ 2147482391 h 44"/>
                <a:gd name="T6" fmla="*/ 2147482551 w 56"/>
                <a:gd name="T7" fmla="*/ 2147482391 h 44"/>
                <a:gd name="T8" fmla="*/ 2147482551 w 56"/>
                <a:gd name="T9" fmla="*/ 2147482391 h 44"/>
                <a:gd name="T10" fmla="*/ 2147482551 w 56"/>
                <a:gd name="T11" fmla="*/ 2147482391 h 44"/>
                <a:gd name="T12" fmla="*/ 2147482551 w 56"/>
                <a:gd name="T13" fmla="*/ 2147482391 h 44"/>
                <a:gd name="T14" fmla="*/ 2147482551 w 56"/>
                <a:gd name="T15" fmla="*/ 2147482391 h 44"/>
                <a:gd name="T16" fmla="*/ 2147482551 w 56"/>
                <a:gd name="T17" fmla="*/ 2147482391 h 44"/>
                <a:gd name="T18" fmla="*/ 2147482551 w 56"/>
                <a:gd name="T19" fmla="*/ 2147482391 h 44"/>
                <a:gd name="T20" fmla="*/ 2147482551 w 56"/>
                <a:gd name="T21" fmla="*/ 2147482391 h 44"/>
                <a:gd name="T22" fmla="*/ 2147482551 w 56"/>
                <a:gd name="T23" fmla="*/ 2147482391 h 44"/>
                <a:gd name="T24" fmla="*/ 2147482551 w 56"/>
                <a:gd name="T25" fmla="*/ 2147482391 h 44"/>
                <a:gd name="T26" fmla="*/ 2147482551 w 56"/>
                <a:gd name="T27" fmla="*/ 2147482391 h 44"/>
                <a:gd name="T28" fmla="*/ 2147482551 w 56"/>
                <a:gd name="T29" fmla="*/ 2147482391 h 44"/>
                <a:gd name="T30" fmla="*/ 2147482551 w 56"/>
                <a:gd name="T31" fmla="*/ 2147482391 h 44"/>
                <a:gd name="T32" fmla="*/ 2147482551 w 56"/>
                <a:gd name="T33" fmla="*/ 2147482391 h 44"/>
                <a:gd name="T34" fmla="*/ 2147482551 w 56"/>
                <a:gd name="T35" fmla="*/ 2147482391 h 44"/>
                <a:gd name="T36" fmla="*/ 2147482551 w 56"/>
                <a:gd name="T37" fmla="*/ 2147482391 h 44"/>
                <a:gd name="T38" fmla="*/ 2147482551 w 56"/>
                <a:gd name="T39" fmla="*/ 2147482391 h 44"/>
                <a:gd name="T40" fmla="*/ 0 w 56"/>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44"/>
                <a:gd name="T65" fmla="*/ 56 w 56"/>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44">
                  <a:moveTo>
                    <a:pt x="0" y="0"/>
                  </a:moveTo>
                  <a:lnTo>
                    <a:pt x="22" y="0"/>
                  </a:lnTo>
                  <a:lnTo>
                    <a:pt x="28" y="6"/>
                  </a:lnTo>
                  <a:lnTo>
                    <a:pt x="30" y="6"/>
                  </a:lnTo>
                  <a:lnTo>
                    <a:pt x="32" y="10"/>
                  </a:lnTo>
                  <a:lnTo>
                    <a:pt x="34" y="16"/>
                  </a:lnTo>
                  <a:lnTo>
                    <a:pt x="40" y="22"/>
                  </a:lnTo>
                  <a:lnTo>
                    <a:pt x="42" y="24"/>
                  </a:lnTo>
                  <a:lnTo>
                    <a:pt x="50" y="28"/>
                  </a:lnTo>
                  <a:lnTo>
                    <a:pt x="56" y="42"/>
                  </a:lnTo>
                  <a:lnTo>
                    <a:pt x="50" y="44"/>
                  </a:lnTo>
                  <a:lnTo>
                    <a:pt x="44" y="40"/>
                  </a:lnTo>
                  <a:lnTo>
                    <a:pt x="40" y="36"/>
                  </a:lnTo>
                  <a:lnTo>
                    <a:pt x="34" y="32"/>
                  </a:lnTo>
                  <a:lnTo>
                    <a:pt x="26" y="34"/>
                  </a:lnTo>
                  <a:lnTo>
                    <a:pt x="22" y="28"/>
                  </a:lnTo>
                  <a:lnTo>
                    <a:pt x="18" y="24"/>
                  </a:lnTo>
                  <a:lnTo>
                    <a:pt x="12" y="20"/>
                  </a:lnTo>
                  <a:lnTo>
                    <a:pt x="2" y="18"/>
                  </a:lnTo>
                  <a:lnTo>
                    <a:pt x="2" y="10"/>
                  </a:lnTo>
                  <a:lnTo>
                    <a:pt x="0" y="0"/>
                  </a:lnTo>
                  <a:close/>
                </a:path>
              </a:pathLst>
            </a:custGeom>
            <a:solidFill>
              <a:srgbClr val="C0C0C0"/>
            </a:solidFill>
            <a:ln w="12700">
              <a:solidFill>
                <a:schemeClr val="bg1"/>
              </a:solidFill>
              <a:round/>
              <a:headEnd/>
              <a:tailEnd/>
            </a:ln>
          </p:spPr>
          <p:txBody>
            <a:bodyPr/>
            <a:lstStyle/>
            <a:p>
              <a:endParaRPr lang="en-GB"/>
            </a:p>
          </p:txBody>
        </p:sp>
        <p:sp>
          <p:nvSpPr>
            <p:cNvPr id="55776" name="Freeform 201"/>
            <p:cNvSpPr>
              <a:spLocks/>
            </p:cNvSpPr>
            <p:nvPr/>
          </p:nvSpPr>
          <p:spPr bwMode="auto">
            <a:xfrm>
              <a:off x="1638" y="3433"/>
              <a:ext cx="41" cy="16"/>
            </a:xfrm>
            <a:custGeom>
              <a:avLst/>
              <a:gdLst>
                <a:gd name="T0" fmla="*/ 1647441065 w 42"/>
                <a:gd name="T1" fmla="*/ 2147482112 h 16"/>
                <a:gd name="T2" fmla="*/ 1647441065 w 42"/>
                <a:gd name="T3" fmla="*/ 2147482112 h 16"/>
                <a:gd name="T4" fmla="*/ 1647441065 w 42"/>
                <a:gd name="T5" fmla="*/ 2147482112 h 16"/>
                <a:gd name="T6" fmla="*/ 1647441065 w 42"/>
                <a:gd name="T7" fmla="*/ 2147482112 h 16"/>
                <a:gd name="T8" fmla="*/ 1647441065 w 42"/>
                <a:gd name="T9" fmla="*/ 2147482112 h 16"/>
                <a:gd name="T10" fmla="*/ 1647441065 w 42"/>
                <a:gd name="T11" fmla="*/ 2147482112 h 16"/>
                <a:gd name="T12" fmla="*/ 1647441065 w 42"/>
                <a:gd name="T13" fmla="*/ 2147482112 h 16"/>
                <a:gd name="T14" fmla="*/ 1647441065 w 42"/>
                <a:gd name="T15" fmla="*/ 2147482112 h 16"/>
                <a:gd name="T16" fmla="*/ 1647441065 w 42"/>
                <a:gd name="T17" fmla="*/ 2147482112 h 16"/>
                <a:gd name="T18" fmla="*/ 1647441065 w 42"/>
                <a:gd name="T19" fmla="*/ 2147482112 h 16"/>
                <a:gd name="T20" fmla="*/ 1647441065 w 42"/>
                <a:gd name="T21" fmla="*/ 2147482112 h 16"/>
                <a:gd name="T22" fmla="*/ 1647441065 w 42"/>
                <a:gd name="T23" fmla="*/ 0 h 16"/>
                <a:gd name="T24" fmla="*/ 1647441065 w 42"/>
                <a:gd name="T25" fmla="*/ 0 h 16"/>
                <a:gd name="T26" fmla="*/ 1647441065 w 42"/>
                <a:gd name="T27" fmla="*/ 0 h 16"/>
                <a:gd name="T28" fmla="*/ 1647441065 w 42"/>
                <a:gd name="T29" fmla="*/ 2147482112 h 16"/>
                <a:gd name="T30" fmla="*/ 1647441065 w 42"/>
                <a:gd name="T31" fmla="*/ 2147482112 h 16"/>
                <a:gd name="T32" fmla="*/ 1647441065 w 42"/>
                <a:gd name="T33" fmla="*/ 2147482112 h 16"/>
                <a:gd name="T34" fmla="*/ 0 w 42"/>
                <a:gd name="T35" fmla="*/ 2147482112 h 16"/>
                <a:gd name="T36" fmla="*/ 1647441065 w 42"/>
                <a:gd name="T37" fmla="*/ 2147482112 h 16"/>
                <a:gd name="T38" fmla="*/ 1647441065 w 42"/>
                <a:gd name="T39" fmla="*/ 2147482112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16"/>
                <a:gd name="T62" fmla="*/ 42 w 42"/>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16">
                  <a:moveTo>
                    <a:pt x="12" y="14"/>
                  </a:moveTo>
                  <a:lnTo>
                    <a:pt x="14" y="14"/>
                  </a:lnTo>
                  <a:lnTo>
                    <a:pt x="14" y="12"/>
                  </a:lnTo>
                  <a:lnTo>
                    <a:pt x="18" y="8"/>
                  </a:lnTo>
                  <a:lnTo>
                    <a:pt x="18" y="14"/>
                  </a:lnTo>
                  <a:lnTo>
                    <a:pt x="20" y="16"/>
                  </a:lnTo>
                  <a:lnTo>
                    <a:pt x="22" y="16"/>
                  </a:lnTo>
                  <a:lnTo>
                    <a:pt x="24" y="14"/>
                  </a:lnTo>
                  <a:lnTo>
                    <a:pt x="30" y="14"/>
                  </a:lnTo>
                  <a:lnTo>
                    <a:pt x="34" y="10"/>
                  </a:lnTo>
                  <a:lnTo>
                    <a:pt x="40" y="6"/>
                  </a:lnTo>
                  <a:lnTo>
                    <a:pt x="42" y="0"/>
                  </a:lnTo>
                  <a:lnTo>
                    <a:pt x="30" y="0"/>
                  </a:lnTo>
                  <a:lnTo>
                    <a:pt x="26" y="0"/>
                  </a:lnTo>
                  <a:lnTo>
                    <a:pt x="22" y="2"/>
                  </a:lnTo>
                  <a:lnTo>
                    <a:pt x="20" y="2"/>
                  </a:lnTo>
                  <a:lnTo>
                    <a:pt x="8" y="2"/>
                  </a:lnTo>
                  <a:lnTo>
                    <a:pt x="0" y="12"/>
                  </a:lnTo>
                  <a:lnTo>
                    <a:pt x="4" y="14"/>
                  </a:lnTo>
                  <a:lnTo>
                    <a:pt x="12" y="14"/>
                  </a:lnTo>
                  <a:close/>
                </a:path>
              </a:pathLst>
            </a:custGeom>
            <a:solidFill>
              <a:srgbClr val="C0C0C0"/>
            </a:solidFill>
            <a:ln w="12700">
              <a:solidFill>
                <a:schemeClr val="bg1"/>
              </a:solidFill>
              <a:round/>
              <a:headEnd/>
              <a:tailEnd/>
            </a:ln>
          </p:spPr>
          <p:txBody>
            <a:bodyPr/>
            <a:lstStyle/>
            <a:p>
              <a:endParaRPr lang="en-GB"/>
            </a:p>
          </p:txBody>
        </p:sp>
        <p:sp>
          <p:nvSpPr>
            <p:cNvPr id="55777" name="Freeform 202"/>
            <p:cNvSpPr>
              <a:spLocks/>
            </p:cNvSpPr>
            <p:nvPr/>
          </p:nvSpPr>
          <p:spPr bwMode="auto">
            <a:xfrm>
              <a:off x="1475" y="2215"/>
              <a:ext cx="14" cy="14"/>
            </a:xfrm>
            <a:custGeom>
              <a:avLst/>
              <a:gdLst>
                <a:gd name="T0" fmla="*/ 2147482551 w 14"/>
                <a:gd name="T1" fmla="*/ 2147482551 h 14"/>
                <a:gd name="T2" fmla="*/ 2147482551 w 14"/>
                <a:gd name="T3" fmla="*/ 2147482551 h 14"/>
                <a:gd name="T4" fmla="*/ 2147482551 w 14"/>
                <a:gd name="T5" fmla="*/ 2147482551 h 14"/>
                <a:gd name="T6" fmla="*/ 2147482551 w 14"/>
                <a:gd name="T7" fmla="*/ 2147482551 h 14"/>
                <a:gd name="T8" fmla="*/ 2147482551 w 14"/>
                <a:gd name="T9" fmla="*/ 2147482551 h 14"/>
                <a:gd name="T10" fmla="*/ 2147482551 w 14"/>
                <a:gd name="T11" fmla="*/ 0 h 14"/>
                <a:gd name="T12" fmla="*/ 0 w 14"/>
                <a:gd name="T13" fmla="*/ 2147482551 h 14"/>
                <a:gd name="T14" fmla="*/ 2147482551 w 14"/>
                <a:gd name="T15" fmla="*/ 2147482551 h 14"/>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4"/>
                <a:gd name="T26" fmla="*/ 14 w 1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4">
                  <a:moveTo>
                    <a:pt x="10" y="14"/>
                  </a:moveTo>
                  <a:lnTo>
                    <a:pt x="12" y="10"/>
                  </a:lnTo>
                  <a:lnTo>
                    <a:pt x="14" y="8"/>
                  </a:lnTo>
                  <a:lnTo>
                    <a:pt x="14" y="4"/>
                  </a:lnTo>
                  <a:lnTo>
                    <a:pt x="12" y="2"/>
                  </a:lnTo>
                  <a:lnTo>
                    <a:pt x="8" y="0"/>
                  </a:lnTo>
                  <a:lnTo>
                    <a:pt x="0" y="12"/>
                  </a:lnTo>
                  <a:lnTo>
                    <a:pt x="10" y="14"/>
                  </a:lnTo>
                  <a:close/>
                </a:path>
              </a:pathLst>
            </a:custGeom>
            <a:solidFill>
              <a:srgbClr val="C0C0C0"/>
            </a:solidFill>
            <a:ln w="12700">
              <a:solidFill>
                <a:schemeClr val="bg1"/>
              </a:solidFill>
              <a:round/>
              <a:headEnd/>
              <a:tailEnd/>
            </a:ln>
          </p:spPr>
          <p:txBody>
            <a:bodyPr/>
            <a:lstStyle/>
            <a:p>
              <a:endParaRPr lang="en-GB"/>
            </a:p>
          </p:txBody>
        </p:sp>
        <p:sp>
          <p:nvSpPr>
            <p:cNvPr id="55778" name="Freeform 203"/>
            <p:cNvSpPr>
              <a:spLocks/>
            </p:cNvSpPr>
            <p:nvPr/>
          </p:nvSpPr>
          <p:spPr bwMode="auto">
            <a:xfrm>
              <a:off x="1223" y="1939"/>
              <a:ext cx="10" cy="14"/>
            </a:xfrm>
            <a:custGeom>
              <a:avLst/>
              <a:gdLst>
                <a:gd name="T0" fmla="*/ 2147482317 w 10"/>
                <a:gd name="T1" fmla="*/ 2147482551 h 14"/>
                <a:gd name="T2" fmla="*/ 2147482317 w 10"/>
                <a:gd name="T3" fmla="*/ 2147482551 h 14"/>
                <a:gd name="T4" fmla="*/ 2147482317 w 10"/>
                <a:gd name="T5" fmla="*/ 2147482551 h 14"/>
                <a:gd name="T6" fmla="*/ 2147482317 w 10"/>
                <a:gd name="T7" fmla="*/ 2147482551 h 14"/>
                <a:gd name="T8" fmla="*/ 0 w 10"/>
                <a:gd name="T9" fmla="*/ 2147482551 h 14"/>
                <a:gd name="T10" fmla="*/ 2147482317 w 10"/>
                <a:gd name="T11" fmla="*/ 2147482551 h 14"/>
                <a:gd name="T12" fmla="*/ 2147482317 w 10"/>
                <a:gd name="T13" fmla="*/ 0 h 14"/>
                <a:gd name="T14" fmla="*/ 2147482317 w 10"/>
                <a:gd name="T15" fmla="*/ 2147482551 h 14"/>
                <a:gd name="T16" fmla="*/ 2147482317 w 10"/>
                <a:gd name="T17" fmla="*/ 2147482551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10" y="8"/>
                  </a:moveTo>
                  <a:lnTo>
                    <a:pt x="8" y="12"/>
                  </a:lnTo>
                  <a:lnTo>
                    <a:pt x="4" y="14"/>
                  </a:lnTo>
                  <a:lnTo>
                    <a:pt x="2" y="12"/>
                  </a:lnTo>
                  <a:lnTo>
                    <a:pt x="0" y="8"/>
                  </a:lnTo>
                  <a:lnTo>
                    <a:pt x="2" y="4"/>
                  </a:lnTo>
                  <a:lnTo>
                    <a:pt x="4" y="0"/>
                  </a:lnTo>
                  <a:lnTo>
                    <a:pt x="8" y="2"/>
                  </a:lnTo>
                  <a:lnTo>
                    <a:pt x="10" y="8"/>
                  </a:lnTo>
                  <a:close/>
                </a:path>
              </a:pathLst>
            </a:custGeom>
            <a:solidFill>
              <a:srgbClr val="C0C0C0"/>
            </a:solidFill>
            <a:ln w="12700">
              <a:solidFill>
                <a:schemeClr val="bg1"/>
              </a:solidFill>
              <a:round/>
              <a:headEnd/>
              <a:tailEnd/>
            </a:ln>
          </p:spPr>
          <p:txBody>
            <a:bodyPr/>
            <a:lstStyle/>
            <a:p>
              <a:endParaRPr lang="en-GB"/>
            </a:p>
          </p:txBody>
        </p:sp>
        <p:sp>
          <p:nvSpPr>
            <p:cNvPr id="55779" name="Freeform 204"/>
            <p:cNvSpPr>
              <a:spLocks/>
            </p:cNvSpPr>
            <p:nvPr/>
          </p:nvSpPr>
          <p:spPr bwMode="auto">
            <a:xfrm>
              <a:off x="4552" y="1927"/>
              <a:ext cx="26" cy="60"/>
            </a:xfrm>
            <a:custGeom>
              <a:avLst/>
              <a:gdLst>
                <a:gd name="T0" fmla="*/ 2147482506 w 26"/>
                <a:gd name="T1" fmla="*/ 0 h 60"/>
                <a:gd name="T2" fmla="*/ 2147482506 w 26"/>
                <a:gd name="T3" fmla="*/ 2147482590 h 60"/>
                <a:gd name="T4" fmla="*/ 2147482506 w 26"/>
                <a:gd name="T5" fmla="*/ 2147482590 h 60"/>
                <a:gd name="T6" fmla="*/ 2147482506 w 26"/>
                <a:gd name="T7" fmla="*/ 2147482590 h 60"/>
                <a:gd name="T8" fmla="*/ 2147482506 w 26"/>
                <a:gd name="T9" fmla="*/ 2147482590 h 60"/>
                <a:gd name="T10" fmla="*/ 2147482506 w 26"/>
                <a:gd name="T11" fmla="*/ 2147482590 h 60"/>
                <a:gd name="T12" fmla="*/ 0 w 26"/>
                <a:gd name="T13" fmla="*/ 2147482590 h 60"/>
                <a:gd name="T14" fmla="*/ 0 w 26"/>
                <a:gd name="T15" fmla="*/ 2147482590 h 60"/>
                <a:gd name="T16" fmla="*/ 2147482506 w 26"/>
                <a:gd name="T17" fmla="*/ 2147482590 h 60"/>
                <a:gd name="T18" fmla="*/ 2147482506 w 26"/>
                <a:gd name="T19" fmla="*/ 2147482590 h 60"/>
                <a:gd name="T20" fmla="*/ 2147482506 w 26"/>
                <a:gd name="T21" fmla="*/ 2147482590 h 60"/>
                <a:gd name="T22" fmla="*/ 2147482506 w 26"/>
                <a:gd name="T23" fmla="*/ 2147482590 h 60"/>
                <a:gd name="T24" fmla="*/ 2147482506 w 2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60"/>
                <a:gd name="T41" fmla="*/ 26 w 26"/>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60">
                  <a:moveTo>
                    <a:pt x="26" y="0"/>
                  </a:moveTo>
                  <a:lnTo>
                    <a:pt x="26" y="14"/>
                  </a:lnTo>
                  <a:lnTo>
                    <a:pt x="24" y="36"/>
                  </a:lnTo>
                  <a:lnTo>
                    <a:pt x="18" y="60"/>
                  </a:lnTo>
                  <a:lnTo>
                    <a:pt x="6" y="48"/>
                  </a:lnTo>
                  <a:lnTo>
                    <a:pt x="2" y="42"/>
                  </a:lnTo>
                  <a:lnTo>
                    <a:pt x="0" y="36"/>
                  </a:lnTo>
                  <a:lnTo>
                    <a:pt x="0" y="22"/>
                  </a:lnTo>
                  <a:lnTo>
                    <a:pt x="6" y="12"/>
                  </a:lnTo>
                  <a:lnTo>
                    <a:pt x="10" y="6"/>
                  </a:lnTo>
                  <a:lnTo>
                    <a:pt x="14" y="4"/>
                  </a:lnTo>
                  <a:lnTo>
                    <a:pt x="20" y="2"/>
                  </a:lnTo>
                  <a:lnTo>
                    <a:pt x="26" y="0"/>
                  </a:lnTo>
                  <a:close/>
                </a:path>
              </a:pathLst>
            </a:custGeom>
            <a:solidFill>
              <a:srgbClr val="C0C0C0"/>
            </a:solidFill>
            <a:ln w="12700">
              <a:solidFill>
                <a:schemeClr val="bg1"/>
              </a:solidFill>
              <a:round/>
              <a:headEnd/>
              <a:tailEnd/>
            </a:ln>
          </p:spPr>
          <p:txBody>
            <a:bodyPr/>
            <a:lstStyle/>
            <a:p>
              <a:endParaRPr lang="en-GB"/>
            </a:p>
          </p:txBody>
        </p:sp>
        <p:sp>
          <p:nvSpPr>
            <p:cNvPr id="55780" name="Freeform 205"/>
            <p:cNvSpPr>
              <a:spLocks/>
            </p:cNvSpPr>
            <p:nvPr/>
          </p:nvSpPr>
          <p:spPr bwMode="auto">
            <a:xfrm>
              <a:off x="4374" y="2027"/>
              <a:ext cx="38" cy="38"/>
            </a:xfrm>
            <a:custGeom>
              <a:avLst/>
              <a:gdLst>
                <a:gd name="T0" fmla="*/ 2147482274 w 38"/>
                <a:gd name="T1" fmla="*/ 2147482274 h 38"/>
                <a:gd name="T2" fmla="*/ 2147482274 w 38"/>
                <a:gd name="T3" fmla="*/ 2147482274 h 38"/>
                <a:gd name="T4" fmla="*/ 2147482274 w 38"/>
                <a:gd name="T5" fmla="*/ 2147482274 h 38"/>
                <a:gd name="T6" fmla="*/ 2147482274 w 38"/>
                <a:gd name="T7" fmla="*/ 2147482274 h 38"/>
                <a:gd name="T8" fmla="*/ 0 w 38"/>
                <a:gd name="T9" fmla="*/ 2147482274 h 38"/>
                <a:gd name="T10" fmla="*/ 2147482274 w 38"/>
                <a:gd name="T11" fmla="*/ 2147482274 h 38"/>
                <a:gd name="T12" fmla="*/ 2147482274 w 38"/>
                <a:gd name="T13" fmla="*/ 2147482274 h 38"/>
                <a:gd name="T14" fmla="*/ 2147482274 w 38"/>
                <a:gd name="T15" fmla="*/ 2147482274 h 38"/>
                <a:gd name="T16" fmla="*/ 2147482274 w 38"/>
                <a:gd name="T17" fmla="*/ 2147482274 h 38"/>
                <a:gd name="T18" fmla="*/ 2147482274 w 38"/>
                <a:gd name="T19" fmla="*/ 0 h 38"/>
                <a:gd name="T20" fmla="*/ 2147482274 w 38"/>
                <a:gd name="T21" fmla="*/ 2147482274 h 38"/>
                <a:gd name="T22" fmla="*/ 2147482274 w 38"/>
                <a:gd name="T23" fmla="*/ 2147482274 h 38"/>
                <a:gd name="T24" fmla="*/ 2147482274 w 38"/>
                <a:gd name="T25" fmla="*/ 2147482274 h 38"/>
                <a:gd name="T26" fmla="*/ 2147482274 w 38"/>
                <a:gd name="T27" fmla="*/ 2147482274 h 38"/>
                <a:gd name="T28" fmla="*/ 2147482274 w 38"/>
                <a:gd name="T29" fmla="*/ 2147482274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38"/>
                <a:gd name="T47" fmla="*/ 38 w 38"/>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38">
                  <a:moveTo>
                    <a:pt x="20" y="38"/>
                  </a:moveTo>
                  <a:lnTo>
                    <a:pt x="14" y="36"/>
                  </a:lnTo>
                  <a:lnTo>
                    <a:pt x="6" y="32"/>
                  </a:lnTo>
                  <a:lnTo>
                    <a:pt x="2" y="26"/>
                  </a:lnTo>
                  <a:lnTo>
                    <a:pt x="0" y="20"/>
                  </a:lnTo>
                  <a:lnTo>
                    <a:pt x="2" y="16"/>
                  </a:lnTo>
                  <a:lnTo>
                    <a:pt x="4" y="12"/>
                  </a:lnTo>
                  <a:lnTo>
                    <a:pt x="14" y="6"/>
                  </a:lnTo>
                  <a:lnTo>
                    <a:pt x="28" y="2"/>
                  </a:lnTo>
                  <a:lnTo>
                    <a:pt x="38" y="0"/>
                  </a:lnTo>
                  <a:lnTo>
                    <a:pt x="36" y="10"/>
                  </a:lnTo>
                  <a:lnTo>
                    <a:pt x="32" y="22"/>
                  </a:lnTo>
                  <a:lnTo>
                    <a:pt x="26" y="34"/>
                  </a:lnTo>
                  <a:lnTo>
                    <a:pt x="24" y="36"/>
                  </a:lnTo>
                  <a:lnTo>
                    <a:pt x="20" y="38"/>
                  </a:lnTo>
                  <a:close/>
                </a:path>
              </a:pathLst>
            </a:custGeom>
            <a:solidFill>
              <a:srgbClr val="C0C0C0"/>
            </a:solidFill>
            <a:ln w="12700">
              <a:solidFill>
                <a:schemeClr val="bg1"/>
              </a:solidFill>
              <a:round/>
              <a:headEnd/>
              <a:tailEnd/>
            </a:ln>
          </p:spPr>
          <p:txBody>
            <a:bodyPr/>
            <a:lstStyle/>
            <a:p>
              <a:endParaRPr lang="en-GB"/>
            </a:p>
          </p:txBody>
        </p:sp>
        <p:sp>
          <p:nvSpPr>
            <p:cNvPr id="55781" name="Freeform 206"/>
            <p:cNvSpPr>
              <a:spLocks/>
            </p:cNvSpPr>
            <p:nvPr/>
          </p:nvSpPr>
          <p:spPr bwMode="auto">
            <a:xfrm>
              <a:off x="4408" y="2283"/>
              <a:ext cx="178" cy="218"/>
            </a:xfrm>
            <a:custGeom>
              <a:avLst/>
              <a:gdLst>
                <a:gd name="T0" fmla="*/ 2147482400 w 178"/>
                <a:gd name="T1" fmla="*/ 2147482535 h 218"/>
                <a:gd name="T2" fmla="*/ 2147482400 w 178"/>
                <a:gd name="T3" fmla="*/ 2147482535 h 218"/>
                <a:gd name="T4" fmla="*/ 2147482400 w 178"/>
                <a:gd name="T5" fmla="*/ 2147482535 h 218"/>
                <a:gd name="T6" fmla="*/ 2147482400 w 178"/>
                <a:gd name="T7" fmla="*/ 2147482535 h 218"/>
                <a:gd name="T8" fmla="*/ 2147482400 w 178"/>
                <a:gd name="T9" fmla="*/ 2147482535 h 218"/>
                <a:gd name="T10" fmla="*/ 2147482400 w 178"/>
                <a:gd name="T11" fmla="*/ 2147482535 h 218"/>
                <a:gd name="T12" fmla="*/ 2147482400 w 178"/>
                <a:gd name="T13" fmla="*/ 2147482535 h 218"/>
                <a:gd name="T14" fmla="*/ 0 w 178"/>
                <a:gd name="T15" fmla="*/ 2147482535 h 218"/>
                <a:gd name="T16" fmla="*/ 2147482400 w 178"/>
                <a:gd name="T17" fmla="*/ 2147482535 h 218"/>
                <a:gd name="T18" fmla="*/ 2147482400 w 178"/>
                <a:gd name="T19" fmla="*/ 2147482535 h 218"/>
                <a:gd name="T20" fmla="*/ 2147482400 w 178"/>
                <a:gd name="T21" fmla="*/ 2147482535 h 218"/>
                <a:gd name="T22" fmla="*/ 2147482400 w 178"/>
                <a:gd name="T23" fmla="*/ 2147482535 h 218"/>
                <a:gd name="T24" fmla="*/ 2147482400 w 178"/>
                <a:gd name="T25" fmla="*/ 2147482535 h 218"/>
                <a:gd name="T26" fmla="*/ 2147482400 w 178"/>
                <a:gd name="T27" fmla="*/ 2147482535 h 218"/>
                <a:gd name="T28" fmla="*/ 2147482400 w 178"/>
                <a:gd name="T29" fmla="*/ 2147482535 h 218"/>
                <a:gd name="T30" fmla="*/ 2147482400 w 178"/>
                <a:gd name="T31" fmla="*/ 2147482535 h 218"/>
                <a:gd name="T32" fmla="*/ 2147482400 w 178"/>
                <a:gd name="T33" fmla="*/ 2147482535 h 218"/>
                <a:gd name="T34" fmla="*/ 2147482400 w 178"/>
                <a:gd name="T35" fmla="*/ 2147482535 h 218"/>
                <a:gd name="T36" fmla="*/ 2147482400 w 178"/>
                <a:gd name="T37" fmla="*/ 2147482535 h 218"/>
                <a:gd name="T38" fmla="*/ 2147482400 w 178"/>
                <a:gd name="T39" fmla="*/ 2147482535 h 218"/>
                <a:gd name="T40" fmla="*/ 2147482400 w 178"/>
                <a:gd name="T41" fmla="*/ 0 h 218"/>
                <a:gd name="T42" fmla="*/ 2147482400 w 178"/>
                <a:gd name="T43" fmla="*/ 2147482535 h 218"/>
                <a:gd name="T44" fmla="*/ 2147482400 w 178"/>
                <a:gd name="T45" fmla="*/ 2147482535 h 218"/>
                <a:gd name="T46" fmla="*/ 2147482400 w 178"/>
                <a:gd name="T47" fmla="*/ 2147482535 h 218"/>
                <a:gd name="T48" fmla="*/ 2147482400 w 178"/>
                <a:gd name="T49" fmla="*/ 2147482535 h 218"/>
                <a:gd name="T50" fmla="*/ 2147482400 w 178"/>
                <a:gd name="T51" fmla="*/ 2147482535 h 218"/>
                <a:gd name="T52" fmla="*/ 2147482400 w 178"/>
                <a:gd name="T53" fmla="*/ 2147482535 h 218"/>
                <a:gd name="T54" fmla="*/ 2147482400 w 178"/>
                <a:gd name="T55" fmla="*/ 2147482535 h 218"/>
                <a:gd name="T56" fmla="*/ 2147482400 w 178"/>
                <a:gd name="T57" fmla="*/ 2147482535 h 218"/>
                <a:gd name="T58" fmla="*/ 2147482400 w 178"/>
                <a:gd name="T59" fmla="*/ 2147482535 h 218"/>
                <a:gd name="T60" fmla="*/ 2147482400 w 178"/>
                <a:gd name="T61" fmla="*/ 2147482535 h 218"/>
                <a:gd name="T62" fmla="*/ 2147482400 w 178"/>
                <a:gd name="T63" fmla="*/ 2147482535 h 218"/>
                <a:gd name="T64" fmla="*/ 2147482400 w 178"/>
                <a:gd name="T65" fmla="*/ 2147482535 h 218"/>
                <a:gd name="T66" fmla="*/ 2147482400 w 178"/>
                <a:gd name="T67" fmla="*/ 2147482535 h 218"/>
                <a:gd name="T68" fmla="*/ 2147482400 w 178"/>
                <a:gd name="T69" fmla="*/ 2147482535 h 218"/>
                <a:gd name="T70" fmla="*/ 2147482400 w 178"/>
                <a:gd name="T71" fmla="*/ 2147482535 h 218"/>
                <a:gd name="T72" fmla="*/ 2147482400 w 178"/>
                <a:gd name="T73" fmla="*/ 2147482535 h 218"/>
                <a:gd name="T74" fmla="*/ 2147482400 w 178"/>
                <a:gd name="T75" fmla="*/ 2147482535 h 218"/>
                <a:gd name="T76" fmla="*/ 2147482400 w 178"/>
                <a:gd name="T77" fmla="*/ 2147482535 h 218"/>
                <a:gd name="T78" fmla="*/ 2147482400 w 178"/>
                <a:gd name="T79" fmla="*/ 2147482535 h 218"/>
                <a:gd name="T80" fmla="*/ 2147482400 w 178"/>
                <a:gd name="T81" fmla="*/ 2147482535 h 218"/>
                <a:gd name="T82" fmla="*/ 2147482400 w 178"/>
                <a:gd name="T83" fmla="*/ 2147482535 h 218"/>
                <a:gd name="T84" fmla="*/ 2147482400 w 178"/>
                <a:gd name="T85" fmla="*/ 2147482535 h 218"/>
                <a:gd name="T86" fmla="*/ 2147482400 w 178"/>
                <a:gd name="T87" fmla="*/ 2147482535 h 218"/>
                <a:gd name="T88" fmla="*/ 2147482400 w 178"/>
                <a:gd name="T89" fmla="*/ 2147482535 h 218"/>
                <a:gd name="T90" fmla="*/ 2147482400 w 178"/>
                <a:gd name="T91" fmla="*/ 2147482535 h 218"/>
                <a:gd name="T92" fmla="*/ 2147482400 w 178"/>
                <a:gd name="T93" fmla="*/ 2147482535 h 218"/>
                <a:gd name="T94" fmla="*/ 2147482400 w 178"/>
                <a:gd name="T95" fmla="*/ 2147482535 h 218"/>
                <a:gd name="T96" fmla="*/ 2147482400 w 178"/>
                <a:gd name="T97" fmla="*/ 2147482535 h 218"/>
                <a:gd name="T98" fmla="*/ 2147482400 w 178"/>
                <a:gd name="T99" fmla="*/ 2147482535 h 218"/>
                <a:gd name="T100" fmla="*/ 2147482400 w 178"/>
                <a:gd name="T101" fmla="*/ 2147482535 h 218"/>
                <a:gd name="T102" fmla="*/ 2147482400 w 178"/>
                <a:gd name="T103" fmla="*/ 2147482535 h 218"/>
                <a:gd name="T104" fmla="*/ 2147482400 w 178"/>
                <a:gd name="T105" fmla="*/ 2147482535 h 218"/>
                <a:gd name="T106" fmla="*/ 2147482400 w 178"/>
                <a:gd name="T107" fmla="*/ 2147482535 h 218"/>
                <a:gd name="T108" fmla="*/ 2147482400 w 178"/>
                <a:gd name="T109" fmla="*/ 2147482535 h 218"/>
                <a:gd name="T110" fmla="*/ 2147482400 w 178"/>
                <a:gd name="T111" fmla="*/ 2147482535 h 218"/>
                <a:gd name="T112" fmla="*/ 2147482400 w 178"/>
                <a:gd name="T113" fmla="*/ 2147482535 h 218"/>
                <a:gd name="T114" fmla="*/ 2147482400 w 178"/>
                <a:gd name="T115" fmla="*/ 2147482535 h 218"/>
                <a:gd name="T116" fmla="*/ 2147482400 w 178"/>
                <a:gd name="T117" fmla="*/ 2147482535 h 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8"/>
                <a:gd name="T178" fmla="*/ 0 h 218"/>
                <a:gd name="T179" fmla="*/ 178 w 178"/>
                <a:gd name="T180" fmla="*/ 218 h 2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8" h="218">
                  <a:moveTo>
                    <a:pt x="20" y="182"/>
                  </a:moveTo>
                  <a:lnTo>
                    <a:pt x="18" y="178"/>
                  </a:lnTo>
                  <a:lnTo>
                    <a:pt x="18" y="174"/>
                  </a:lnTo>
                  <a:lnTo>
                    <a:pt x="20" y="170"/>
                  </a:lnTo>
                  <a:lnTo>
                    <a:pt x="20" y="166"/>
                  </a:lnTo>
                  <a:lnTo>
                    <a:pt x="20" y="164"/>
                  </a:lnTo>
                  <a:lnTo>
                    <a:pt x="18" y="162"/>
                  </a:lnTo>
                  <a:lnTo>
                    <a:pt x="12" y="160"/>
                  </a:lnTo>
                  <a:lnTo>
                    <a:pt x="12" y="154"/>
                  </a:lnTo>
                  <a:lnTo>
                    <a:pt x="10" y="154"/>
                  </a:lnTo>
                  <a:lnTo>
                    <a:pt x="6" y="150"/>
                  </a:lnTo>
                  <a:lnTo>
                    <a:pt x="4" y="144"/>
                  </a:lnTo>
                  <a:lnTo>
                    <a:pt x="6" y="140"/>
                  </a:lnTo>
                  <a:lnTo>
                    <a:pt x="6" y="138"/>
                  </a:lnTo>
                  <a:lnTo>
                    <a:pt x="2" y="132"/>
                  </a:lnTo>
                  <a:lnTo>
                    <a:pt x="0" y="126"/>
                  </a:lnTo>
                  <a:lnTo>
                    <a:pt x="2" y="118"/>
                  </a:lnTo>
                  <a:lnTo>
                    <a:pt x="6" y="108"/>
                  </a:lnTo>
                  <a:lnTo>
                    <a:pt x="10" y="102"/>
                  </a:lnTo>
                  <a:lnTo>
                    <a:pt x="16" y="98"/>
                  </a:lnTo>
                  <a:lnTo>
                    <a:pt x="16" y="102"/>
                  </a:lnTo>
                  <a:lnTo>
                    <a:pt x="18" y="104"/>
                  </a:lnTo>
                  <a:lnTo>
                    <a:pt x="24" y="108"/>
                  </a:lnTo>
                  <a:lnTo>
                    <a:pt x="38" y="108"/>
                  </a:lnTo>
                  <a:lnTo>
                    <a:pt x="38" y="98"/>
                  </a:lnTo>
                  <a:lnTo>
                    <a:pt x="44" y="88"/>
                  </a:lnTo>
                  <a:lnTo>
                    <a:pt x="48" y="84"/>
                  </a:lnTo>
                  <a:lnTo>
                    <a:pt x="52" y="82"/>
                  </a:lnTo>
                  <a:lnTo>
                    <a:pt x="66" y="78"/>
                  </a:lnTo>
                  <a:lnTo>
                    <a:pt x="70" y="76"/>
                  </a:lnTo>
                  <a:lnTo>
                    <a:pt x="74" y="72"/>
                  </a:lnTo>
                  <a:lnTo>
                    <a:pt x="80" y="62"/>
                  </a:lnTo>
                  <a:lnTo>
                    <a:pt x="86" y="52"/>
                  </a:lnTo>
                  <a:lnTo>
                    <a:pt x="96" y="46"/>
                  </a:lnTo>
                  <a:lnTo>
                    <a:pt x="102" y="44"/>
                  </a:lnTo>
                  <a:lnTo>
                    <a:pt x="108" y="44"/>
                  </a:lnTo>
                  <a:lnTo>
                    <a:pt x="110" y="40"/>
                  </a:lnTo>
                  <a:lnTo>
                    <a:pt x="114" y="30"/>
                  </a:lnTo>
                  <a:lnTo>
                    <a:pt x="120" y="18"/>
                  </a:lnTo>
                  <a:lnTo>
                    <a:pt x="130" y="6"/>
                  </a:lnTo>
                  <a:lnTo>
                    <a:pt x="134" y="2"/>
                  </a:lnTo>
                  <a:lnTo>
                    <a:pt x="138" y="0"/>
                  </a:lnTo>
                  <a:lnTo>
                    <a:pt x="142" y="4"/>
                  </a:lnTo>
                  <a:lnTo>
                    <a:pt x="146" y="10"/>
                  </a:lnTo>
                  <a:lnTo>
                    <a:pt x="148" y="16"/>
                  </a:lnTo>
                  <a:lnTo>
                    <a:pt x="150" y="22"/>
                  </a:lnTo>
                  <a:lnTo>
                    <a:pt x="158" y="24"/>
                  </a:lnTo>
                  <a:lnTo>
                    <a:pt x="164" y="28"/>
                  </a:lnTo>
                  <a:lnTo>
                    <a:pt x="170" y="30"/>
                  </a:lnTo>
                  <a:lnTo>
                    <a:pt x="178" y="32"/>
                  </a:lnTo>
                  <a:lnTo>
                    <a:pt x="178" y="36"/>
                  </a:lnTo>
                  <a:lnTo>
                    <a:pt x="176" y="38"/>
                  </a:lnTo>
                  <a:lnTo>
                    <a:pt x="174" y="40"/>
                  </a:lnTo>
                  <a:lnTo>
                    <a:pt x="166" y="40"/>
                  </a:lnTo>
                  <a:lnTo>
                    <a:pt x="160" y="40"/>
                  </a:lnTo>
                  <a:lnTo>
                    <a:pt x="158" y="42"/>
                  </a:lnTo>
                  <a:lnTo>
                    <a:pt x="156" y="44"/>
                  </a:lnTo>
                  <a:lnTo>
                    <a:pt x="164" y="48"/>
                  </a:lnTo>
                  <a:lnTo>
                    <a:pt x="164" y="50"/>
                  </a:lnTo>
                  <a:lnTo>
                    <a:pt x="158" y="52"/>
                  </a:lnTo>
                  <a:lnTo>
                    <a:pt x="150" y="60"/>
                  </a:lnTo>
                  <a:lnTo>
                    <a:pt x="146" y="64"/>
                  </a:lnTo>
                  <a:lnTo>
                    <a:pt x="146" y="70"/>
                  </a:lnTo>
                  <a:lnTo>
                    <a:pt x="148" y="76"/>
                  </a:lnTo>
                  <a:lnTo>
                    <a:pt x="150" y="84"/>
                  </a:lnTo>
                  <a:lnTo>
                    <a:pt x="154" y="90"/>
                  </a:lnTo>
                  <a:lnTo>
                    <a:pt x="160" y="92"/>
                  </a:lnTo>
                  <a:lnTo>
                    <a:pt x="158" y="96"/>
                  </a:lnTo>
                  <a:lnTo>
                    <a:pt x="156" y="98"/>
                  </a:lnTo>
                  <a:lnTo>
                    <a:pt x="158" y="104"/>
                  </a:lnTo>
                  <a:lnTo>
                    <a:pt x="162" y="110"/>
                  </a:lnTo>
                  <a:lnTo>
                    <a:pt x="172" y="118"/>
                  </a:lnTo>
                  <a:lnTo>
                    <a:pt x="172" y="122"/>
                  </a:lnTo>
                  <a:lnTo>
                    <a:pt x="166" y="122"/>
                  </a:lnTo>
                  <a:lnTo>
                    <a:pt x="160" y="122"/>
                  </a:lnTo>
                  <a:lnTo>
                    <a:pt x="156" y="124"/>
                  </a:lnTo>
                  <a:lnTo>
                    <a:pt x="154" y="126"/>
                  </a:lnTo>
                  <a:lnTo>
                    <a:pt x="150" y="138"/>
                  </a:lnTo>
                  <a:lnTo>
                    <a:pt x="146" y="150"/>
                  </a:lnTo>
                  <a:lnTo>
                    <a:pt x="142" y="160"/>
                  </a:lnTo>
                  <a:lnTo>
                    <a:pt x="136" y="162"/>
                  </a:lnTo>
                  <a:lnTo>
                    <a:pt x="132" y="168"/>
                  </a:lnTo>
                  <a:lnTo>
                    <a:pt x="130" y="174"/>
                  </a:lnTo>
                  <a:lnTo>
                    <a:pt x="132" y="178"/>
                  </a:lnTo>
                  <a:lnTo>
                    <a:pt x="132" y="184"/>
                  </a:lnTo>
                  <a:lnTo>
                    <a:pt x="132" y="190"/>
                  </a:lnTo>
                  <a:lnTo>
                    <a:pt x="128" y="194"/>
                  </a:lnTo>
                  <a:lnTo>
                    <a:pt x="126" y="196"/>
                  </a:lnTo>
                  <a:lnTo>
                    <a:pt x="126" y="200"/>
                  </a:lnTo>
                  <a:lnTo>
                    <a:pt x="128" y="204"/>
                  </a:lnTo>
                  <a:lnTo>
                    <a:pt x="130" y="206"/>
                  </a:lnTo>
                  <a:lnTo>
                    <a:pt x="130" y="210"/>
                  </a:lnTo>
                  <a:lnTo>
                    <a:pt x="120" y="210"/>
                  </a:lnTo>
                  <a:lnTo>
                    <a:pt x="114" y="214"/>
                  </a:lnTo>
                  <a:lnTo>
                    <a:pt x="106" y="216"/>
                  </a:lnTo>
                  <a:lnTo>
                    <a:pt x="98" y="218"/>
                  </a:lnTo>
                  <a:lnTo>
                    <a:pt x="96" y="218"/>
                  </a:lnTo>
                  <a:lnTo>
                    <a:pt x="96" y="216"/>
                  </a:lnTo>
                  <a:lnTo>
                    <a:pt x="96" y="212"/>
                  </a:lnTo>
                  <a:lnTo>
                    <a:pt x="96" y="206"/>
                  </a:lnTo>
                  <a:lnTo>
                    <a:pt x="88" y="204"/>
                  </a:lnTo>
                  <a:lnTo>
                    <a:pt x="84" y="202"/>
                  </a:lnTo>
                  <a:lnTo>
                    <a:pt x="78" y="200"/>
                  </a:lnTo>
                  <a:lnTo>
                    <a:pt x="72" y="200"/>
                  </a:lnTo>
                  <a:lnTo>
                    <a:pt x="68" y="200"/>
                  </a:lnTo>
                  <a:lnTo>
                    <a:pt x="62" y="202"/>
                  </a:lnTo>
                  <a:lnTo>
                    <a:pt x="58" y="204"/>
                  </a:lnTo>
                  <a:lnTo>
                    <a:pt x="52" y="206"/>
                  </a:lnTo>
                  <a:lnTo>
                    <a:pt x="48" y="204"/>
                  </a:lnTo>
                  <a:lnTo>
                    <a:pt x="50" y="200"/>
                  </a:lnTo>
                  <a:lnTo>
                    <a:pt x="46" y="198"/>
                  </a:lnTo>
                  <a:lnTo>
                    <a:pt x="38" y="196"/>
                  </a:lnTo>
                  <a:lnTo>
                    <a:pt x="32" y="196"/>
                  </a:lnTo>
                  <a:lnTo>
                    <a:pt x="26" y="194"/>
                  </a:lnTo>
                  <a:lnTo>
                    <a:pt x="22" y="190"/>
                  </a:lnTo>
                  <a:lnTo>
                    <a:pt x="20" y="186"/>
                  </a:lnTo>
                  <a:lnTo>
                    <a:pt x="20" y="180"/>
                  </a:lnTo>
                  <a:lnTo>
                    <a:pt x="20" y="182"/>
                  </a:lnTo>
                  <a:close/>
                </a:path>
              </a:pathLst>
            </a:custGeom>
            <a:solidFill>
              <a:srgbClr val="C0C0C0"/>
            </a:solidFill>
            <a:ln w="12700">
              <a:solidFill>
                <a:schemeClr val="bg1"/>
              </a:solidFill>
              <a:round/>
              <a:headEnd/>
              <a:tailEnd/>
            </a:ln>
          </p:spPr>
          <p:txBody>
            <a:bodyPr/>
            <a:lstStyle/>
            <a:p>
              <a:endParaRPr lang="en-GB"/>
            </a:p>
          </p:txBody>
        </p:sp>
        <p:sp>
          <p:nvSpPr>
            <p:cNvPr id="55782" name="Freeform 207"/>
            <p:cNvSpPr>
              <a:spLocks/>
            </p:cNvSpPr>
            <p:nvPr/>
          </p:nvSpPr>
          <p:spPr bwMode="auto">
            <a:xfrm>
              <a:off x="4646" y="2587"/>
              <a:ext cx="68" cy="40"/>
            </a:xfrm>
            <a:custGeom>
              <a:avLst/>
              <a:gdLst>
                <a:gd name="T0" fmla="*/ 2147482172 w 68"/>
                <a:gd name="T1" fmla="*/ 0 h 40"/>
                <a:gd name="T2" fmla="*/ 2147482172 w 68"/>
                <a:gd name="T3" fmla="*/ 2147482317 h 40"/>
                <a:gd name="T4" fmla="*/ 2147482172 w 68"/>
                <a:gd name="T5" fmla="*/ 2147482317 h 40"/>
                <a:gd name="T6" fmla="*/ 2147482172 w 68"/>
                <a:gd name="T7" fmla="*/ 2147482317 h 40"/>
                <a:gd name="T8" fmla="*/ 2147482172 w 68"/>
                <a:gd name="T9" fmla="*/ 2147482317 h 40"/>
                <a:gd name="T10" fmla="*/ 2147482172 w 68"/>
                <a:gd name="T11" fmla="*/ 2147482317 h 40"/>
                <a:gd name="T12" fmla="*/ 2147482172 w 68"/>
                <a:gd name="T13" fmla="*/ 2147482317 h 40"/>
                <a:gd name="T14" fmla="*/ 2147482172 w 68"/>
                <a:gd name="T15" fmla="*/ 2147482317 h 40"/>
                <a:gd name="T16" fmla="*/ 2147482172 w 68"/>
                <a:gd name="T17" fmla="*/ 2147482317 h 40"/>
                <a:gd name="T18" fmla="*/ 0 w 68"/>
                <a:gd name="T19" fmla="*/ 2147482317 h 40"/>
                <a:gd name="T20" fmla="*/ 0 w 68"/>
                <a:gd name="T21" fmla="*/ 2147482317 h 40"/>
                <a:gd name="T22" fmla="*/ 0 w 68"/>
                <a:gd name="T23" fmla="*/ 2147482317 h 40"/>
                <a:gd name="T24" fmla="*/ 2147482172 w 68"/>
                <a:gd name="T25" fmla="*/ 2147482317 h 40"/>
                <a:gd name="T26" fmla="*/ 2147482172 w 68"/>
                <a:gd name="T27" fmla="*/ 2147482317 h 40"/>
                <a:gd name="T28" fmla="*/ 2147482172 w 68"/>
                <a:gd name="T29" fmla="*/ 2147482317 h 40"/>
                <a:gd name="T30" fmla="*/ 2147482172 w 68"/>
                <a:gd name="T31" fmla="*/ 2147482317 h 40"/>
                <a:gd name="T32" fmla="*/ 2147482172 w 68"/>
                <a:gd name="T33" fmla="*/ 2147482317 h 40"/>
                <a:gd name="T34" fmla="*/ 2147482172 w 68"/>
                <a:gd name="T35" fmla="*/ 2147482317 h 40"/>
                <a:gd name="T36" fmla="*/ 2147482172 w 68"/>
                <a:gd name="T37" fmla="*/ 2147482317 h 40"/>
                <a:gd name="T38" fmla="*/ 2147482172 w 68"/>
                <a:gd name="T39" fmla="*/ 2147482317 h 40"/>
                <a:gd name="T40" fmla="*/ 2147482172 w 68"/>
                <a:gd name="T41" fmla="*/ 0 h 40"/>
                <a:gd name="T42" fmla="*/ 2147482172 w 68"/>
                <a:gd name="T43" fmla="*/ 0 h 40"/>
                <a:gd name="T44" fmla="*/ 2147482172 w 68"/>
                <a:gd name="T45" fmla="*/ 2147482317 h 40"/>
                <a:gd name="T46" fmla="*/ 2147482172 w 68"/>
                <a:gd name="T47" fmla="*/ 0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8"/>
                <a:gd name="T73" fmla="*/ 0 h 40"/>
                <a:gd name="T74" fmla="*/ 68 w 68"/>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8" h="40">
                  <a:moveTo>
                    <a:pt x="68" y="0"/>
                  </a:moveTo>
                  <a:lnTo>
                    <a:pt x="54" y="10"/>
                  </a:lnTo>
                  <a:lnTo>
                    <a:pt x="38" y="16"/>
                  </a:lnTo>
                  <a:lnTo>
                    <a:pt x="34" y="18"/>
                  </a:lnTo>
                  <a:lnTo>
                    <a:pt x="30" y="22"/>
                  </a:lnTo>
                  <a:lnTo>
                    <a:pt x="22" y="30"/>
                  </a:lnTo>
                  <a:lnTo>
                    <a:pt x="14" y="38"/>
                  </a:lnTo>
                  <a:lnTo>
                    <a:pt x="8" y="40"/>
                  </a:lnTo>
                  <a:lnTo>
                    <a:pt x="2" y="40"/>
                  </a:lnTo>
                  <a:lnTo>
                    <a:pt x="0" y="40"/>
                  </a:lnTo>
                  <a:lnTo>
                    <a:pt x="0" y="36"/>
                  </a:lnTo>
                  <a:lnTo>
                    <a:pt x="0" y="32"/>
                  </a:lnTo>
                  <a:lnTo>
                    <a:pt x="2" y="28"/>
                  </a:lnTo>
                  <a:lnTo>
                    <a:pt x="10" y="22"/>
                  </a:lnTo>
                  <a:lnTo>
                    <a:pt x="26" y="14"/>
                  </a:lnTo>
                  <a:lnTo>
                    <a:pt x="30" y="12"/>
                  </a:lnTo>
                  <a:lnTo>
                    <a:pt x="32" y="8"/>
                  </a:lnTo>
                  <a:lnTo>
                    <a:pt x="34" y="6"/>
                  </a:lnTo>
                  <a:lnTo>
                    <a:pt x="38" y="4"/>
                  </a:lnTo>
                  <a:lnTo>
                    <a:pt x="48" y="2"/>
                  </a:lnTo>
                  <a:lnTo>
                    <a:pt x="56" y="0"/>
                  </a:lnTo>
                  <a:lnTo>
                    <a:pt x="68" y="0"/>
                  </a:lnTo>
                  <a:lnTo>
                    <a:pt x="68" y="2"/>
                  </a:lnTo>
                  <a:lnTo>
                    <a:pt x="68" y="0"/>
                  </a:lnTo>
                  <a:close/>
                </a:path>
              </a:pathLst>
            </a:custGeom>
            <a:solidFill>
              <a:srgbClr val="C0C0C0"/>
            </a:solidFill>
            <a:ln w="12700">
              <a:solidFill>
                <a:schemeClr val="bg1"/>
              </a:solidFill>
              <a:round/>
              <a:headEnd/>
              <a:tailEnd/>
            </a:ln>
          </p:spPr>
          <p:txBody>
            <a:bodyPr/>
            <a:lstStyle/>
            <a:p>
              <a:endParaRPr lang="en-GB"/>
            </a:p>
          </p:txBody>
        </p:sp>
        <p:sp>
          <p:nvSpPr>
            <p:cNvPr id="55783" name="Freeform 208"/>
            <p:cNvSpPr>
              <a:spLocks/>
            </p:cNvSpPr>
            <p:nvPr/>
          </p:nvSpPr>
          <p:spPr bwMode="auto">
            <a:xfrm>
              <a:off x="4574" y="2605"/>
              <a:ext cx="26" cy="16"/>
            </a:xfrm>
            <a:custGeom>
              <a:avLst/>
              <a:gdLst>
                <a:gd name="T0" fmla="*/ 2147482506 w 26"/>
                <a:gd name="T1" fmla="*/ 2147482112 h 16"/>
                <a:gd name="T2" fmla="*/ 2147482506 w 26"/>
                <a:gd name="T3" fmla="*/ 2147482112 h 16"/>
                <a:gd name="T4" fmla="*/ 0 w 26"/>
                <a:gd name="T5" fmla="*/ 2147482112 h 16"/>
                <a:gd name="T6" fmla="*/ 2147482506 w 26"/>
                <a:gd name="T7" fmla="*/ 0 h 16"/>
                <a:gd name="T8" fmla="*/ 2147482506 w 26"/>
                <a:gd name="T9" fmla="*/ 0 h 16"/>
                <a:gd name="T10" fmla="*/ 2147482506 w 26"/>
                <a:gd name="T11" fmla="*/ 0 h 16"/>
                <a:gd name="T12" fmla="*/ 2147482506 w 26"/>
                <a:gd name="T13" fmla="*/ 2147482112 h 16"/>
                <a:gd name="T14" fmla="*/ 2147482506 w 26"/>
                <a:gd name="T15" fmla="*/ 2147482112 h 16"/>
                <a:gd name="T16" fmla="*/ 2147482506 w 26"/>
                <a:gd name="T17" fmla="*/ 2147482112 h 16"/>
                <a:gd name="T18" fmla="*/ 2147482506 w 26"/>
                <a:gd name="T19" fmla="*/ 2147482112 h 16"/>
                <a:gd name="T20" fmla="*/ 2147482506 w 26"/>
                <a:gd name="T21" fmla="*/ 2147482112 h 16"/>
                <a:gd name="T22" fmla="*/ 2147482506 w 26"/>
                <a:gd name="T23" fmla="*/ 2147482112 h 16"/>
                <a:gd name="T24" fmla="*/ 2147482506 w 26"/>
                <a:gd name="T25" fmla="*/ 2147482112 h 16"/>
                <a:gd name="T26" fmla="*/ 2147482506 w 26"/>
                <a:gd name="T27" fmla="*/ 2147482112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16"/>
                <a:gd name="T44" fmla="*/ 26 w 2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16">
                  <a:moveTo>
                    <a:pt x="18" y="14"/>
                  </a:moveTo>
                  <a:lnTo>
                    <a:pt x="8" y="10"/>
                  </a:lnTo>
                  <a:lnTo>
                    <a:pt x="0" y="4"/>
                  </a:lnTo>
                  <a:lnTo>
                    <a:pt x="4" y="0"/>
                  </a:lnTo>
                  <a:lnTo>
                    <a:pt x="10" y="0"/>
                  </a:lnTo>
                  <a:lnTo>
                    <a:pt x="14" y="0"/>
                  </a:lnTo>
                  <a:lnTo>
                    <a:pt x="18" y="2"/>
                  </a:lnTo>
                  <a:lnTo>
                    <a:pt x="20" y="6"/>
                  </a:lnTo>
                  <a:lnTo>
                    <a:pt x="24" y="6"/>
                  </a:lnTo>
                  <a:lnTo>
                    <a:pt x="26" y="12"/>
                  </a:lnTo>
                  <a:lnTo>
                    <a:pt x="24" y="14"/>
                  </a:lnTo>
                  <a:lnTo>
                    <a:pt x="22" y="16"/>
                  </a:lnTo>
                  <a:lnTo>
                    <a:pt x="20" y="16"/>
                  </a:lnTo>
                  <a:lnTo>
                    <a:pt x="18" y="14"/>
                  </a:lnTo>
                  <a:close/>
                </a:path>
              </a:pathLst>
            </a:custGeom>
            <a:solidFill>
              <a:srgbClr val="C0C0C0"/>
            </a:solidFill>
            <a:ln w="12700">
              <a:solidFill>
                <a:schemeClr val="bg1"/>
              </a:solidFill>
              <a:round/>
              <a:headEnd/>
              <a:tailEnd/>
            </a:ln>
          </p:spPr>
          <p:txBody>
            <a:bodyPr/>
            <a:lstStyle/>
            <a:p>
              <a:endParaRPr lang="en-GB"/>
            </a:p>
          </p:txBody>
        </p:sp>
        <p:sp>
          <p:nvSpPr>
            <p:cNvPr id="55784" name="Freeform 209"/>
            <p:cNvSpPr>
              <a:spLocks/>
            </p:cNvSpPr>
            <p:nvPr/>
          </p:nvSpPr>
          <p:spPr bwMode="auto">
            <a:xfrm>
              <a:off x="4342" y="2453"/>
              <a:ext cx="26" cy="28"/>
            </a:xfrm>
            <a:custGeom>
              <a:avLst/>
              <a:gdLst>
                <a:gd name="T0" fmla="*/ 0 w 26"/>
                <a:gd name="T1" fmla="*/ 2147482551 h 28"/>
                <a:gd name="T2" fmla="*/ 2147482506 w 26"/>
                <a:gd name="T3" fmla="*/ 2147482551 h 28"/>
                <a:gd name="T4" fmla="*/ 2147482506 w 26"/>
                <a:gd name="T5" fmla="*/ 2147482551 h 28"/>
                <a:gd name="T6" fmla="*/ 2147482506 w 26"/>
                <a:gd name="T7" fmla="*/ 0 h 28"/>
                <a:gd name="T8" fmla="*/ 2147482506 w 26"/>
                <a:gd name="T9" fmla="*/ 0 h 28"/>
                <a:gd name="T10" fmla="*/ 2147482506 w 26"/>
                <a:gd name="T11" fmla="*/ 0 h 28"/>
                <a:gd name="T12" fmla="*/ 2147482506 w 26"/>
                <a:gd name="T13" fmla="*/ 2147482551 h 28"/>
                <a:gd name="T14" fmla="*/ 2147482506 w 26"/>
                <a:gd name="T15" fmla="*/ 2147482551 h 28"/>
                <a:gd name="T16" fmla="*/ 2147482506 w 26"/>
                <a:gd name="T17" fmla="*/ 2147482551 h 28"/>
                <a:gd name="T18" fmla="*/ 2147482506 w 26"/>
                <a:gd name="T19" fmla="*/ 2147482551 h 28"/>
                <a:gd name="T20" fmla="*/ 2147482506 w 26"/>
                <a:gd name="T21" fmla="*/ 2147482551 h 28"/>
                <a:gd name="T22" fmla="*/ 2147482506 w 26"/>
                <a:gd name="T23" fmla="*/ 2147482551 h 28"/>
                <a:gd name="T24" fmla="*/ 2147482506 w 26"/>
                <a:gd name="T25" fmla="*/ 2147482551 h 28"/>
                <a:gd name="T26" fmla="*/ 2147482506 w 26"/>
                <a:gd name="T27" fmla="*/ 2147482551 h 28"/>
                <a:gd name="T28" fmla="*/ 2147482506 w 26"/>
                <a:gd name="T29" fmla="*/ 2147482551 h 28"/>
                <a:gd name="T30" fmla="*/ 2147482506 w 26"/>
                <a:gd name="T31" fmla="*/ 2147482551 h 28"/>
                <a:gd name="T32" fmla="*/ 2147482506 w 26"/>
                <a:gd name="T33" fmla="*/ 2147482551 h 28"/>
                <a:gd name="T34" fmla="*/ 2147482506 w 26"/>
                <a:gd name="T35" fmla="*/ 2147482551 h 28"/>
                <a:gd name="T36" fmla="*/ 2147482506 w 26"/>
                <a:gd name="T37" fmla="*/ 2147482551 h 28"/>
                <a:gd name="T38" fmla="*/ 0 w 26"/>
                <a:gd name="T39" fmla="*/ 2147482551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28"/>
                <a:gd name="T62" fmla="*/ 26 w 26"/>
                <a:gd name="T63" fmla="*/ 28 h 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28">
                  <a:moveTo>
                    <a:pt x="0" y="6"/>
                  </a:moveTo>
                  <a:lnTo>
                    <a:pt x="4" y="4"/>
                  </a:lnTo>
                  <a:lnTo>
                    <a:pt x="6" y="2"/>
                  </a:lnTo>
                  <a:lnTo>
                    <a:pt x="10" y="0"/>
                  </a:lnTo>
                  <a:lnTo>
                    <a:pt x="12" y="0"/>
                  </a:lnTo>
                  <a:lnTo>
                    <a:pt x="14" y="0"/>
                  </a:lnTo>
                  <a:lnTo>
                    <a:pt x="16" y="2"/>
                  </a:lnTo>
                  <a:lnTo>
                    <a:pt x="16" y="8"/>
                  </a:lnTo>
                  <a:lnTo>
                    <a:pt x="20" y="14"/>
                  </a:lnTo>
                  <a:lnTo>
                    <a:pt x="26" y="20"/>
                  </a:lnTo>
                  <a:lnTo>
                    <a:pt x="26" y="26"/>
                  </a:lnTo>
                  <a:lnTo>
                    <a:pt x="24" y="28"/>
                  </a:lnTo>
                  <a:lnTo>
                    <a:pt x="16" y="24"/>
                  </a:lnTo>
                  <a:lnTo>
                    <a:pt x="14" y="20"/>
                  </a:lnTo>
                  <a:lnTo>
                    <a:pt x="12" y="18"/>
                  </a:lnTo>
                  <a:lnTo>
                    <a:pt x="14" y="14"/>
                  </a:lnTo>
                  <a:lnTo>
                    <a:pt x="14" y="12"/>
                  </a:lnTo>
                  <a:lnTo>
                    <a:pt x="6" y="10"/>
                  </a:lnTo>
                  <a:lnTo>
                    <a:pt x="2" y="8"/>
                  </a:lnTo>
                  <a:lnTo>
                    <a:pt x="0" y="6"/>
                  </a:lnTo>
                  <a:close/>
                </a:path>
              </a:pathLst>
            </a:custGeom>
            <a:solidFill>
              <a:srgbClr val="C0C0C0"/>
            </a:solidFill>
            <a:ln w="12700">
              <a:solidFill>
                <a:schemeClr val="bg1"/>
              </a:solidFill>
              <a:round/>
              <a:headEnd/>
              <a:tailEnd/>
            </a:ln>
          </p:spPr>
          <p:txBody>
            <a:bodyPr/>
            <a:lstStyle/>
            <a:p>
              <a:endParaRPr lang="en-GB"/>
            </a:p>
          </p:txBody>
        </p:sp>
        <p:sp>
          <p:nvSpPr>
            <p:cNvPr id="55785" name="Freeform 210"/>
            <p:cNvSpPr>
              <a:spLocks/>
            </p:cNvSpPr>
            <p:nvPr/>
          </p:nvSpPr>
          <p:spPr bwMode="auto">
            <a:xfrm>
              <a:off x="4228" y="2441"/>
              <a:ext cx="12" cy="12"/>
            </a:xfrm>
            <a:custGeom>
              <a:avLst/>
              <a:gdLst>
                <a:gd name="T0" fmla="*/ 2147482453 w 12"/>
                <a:gd name="T1" fmla="*/ 0 h 12"/>
                <a:gd name="T2" fmla="*/ 2147482453 w 12"/>
                <a:gd name="T3" fmla="*/ 2147482453 h 12"/>
                <a:gd name="T4" fmla="*/ 2147482453 w 12"/>
                <a:gd name="T5" fmla="*/ 2147482453 h 12"/>
                <a:gd name="T6" fmla="*/ 2147482453 w 12"/>
                <a:gd name="T7" fmla="*/ 2147482453 h 12"/>
                <a:gd name="T8" fmla="*/ 2147482453 w 12"/>
                <a:gd name="T9" fmla="*/ 2147482453 h 12"/>
                <a:gd name="T10" fmla="*/ 2147482453 w 12"/>
                <a:gd name="T11" fmla="*/ 2147482453 h 12"/>
                <a:gd name="T12" fmla="*/ 2147482453 w 12"/>
                <a:gd name="T13" fmla="*/ 2147482453 h 12"/>
                <a:gd name="T14" fmla="*/ 0 w 12"/>
                <a:gd name="T15" fmla="*/ 2147482453 h 12"/>
                <a:gd name="T16" fmla="*/ 2147482453 w 12"/>
                <a:gd name="T17" fmla="*/ 0 h 12"/>
                <a:gd name="T18" fmla="*/ 2147482453 w 12"/>
                <a:gd name="T19" fmla="*/ 0 h 12"/>
                <a:gd name="T20" fmla="*/ 2147482453 w 12"/>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8" y="0"/>
                  </a:moveTo>
                  <a:lnTo>
                    <a:pt x="8" y="6"/>
                  </a:lnTo>
                  <a:lnTo>
                    <a:pt x="12" y="8"/>
                  </a:lnTo>
                  <a:lnTo>
                    <a:pt x="12" y="12"/>
                  </a:lnTo>
                  <a:lnTo>
                    <a:pt x="8" y="12"/>
                  </a:lnTo>
                  <a:lnTo>
                    <a:pt x="4" y="10"/>
                  </a:lnTo>
                  <a:lnTo>
                    <a:pt x="2" y="8"/>
                  </a:lnTo>
                  <a:lnTo>
                    <a:pt x="0" y="4"/>
                  </a:lnTo>
                  <a:lnTo>
                    <a:pt x="2" y="0"/>
                  </a:lnTo>
                  <a:lnTo>
                    <a:pt x="4" y="0"/>
                  </a:lnTo>
                  <a:lnTo>
                    <a:pt x="8" y="0"/>
                  </a:lnTo>
                  <a:close/>
                </a:path>
              </a:pathLst>
            </a:custGeom>
            <a:solidFill>
              <a:srgbClr val="C0C0C0"/>
            </a:solidFill>
            <a:ln w="12700">
              <a:solidFill>
                <a:schemeClr val="bg1"/>
              </a:solidFill>
              <a:round/>
              <a:headEnd/>
              <a:tailEnd/>
            </a:ln>
          </p:spPr>
          <p:txBody>
            <a:bodyPr/>
            <a:lstStyle/>
            <a:p>
              <a:endParaRPr lang="en-GB"/>
            </a:p>
          </p:txBody>
        </p:sp>
        <p:sp>
          <p:nvSpPr>
            <p:cNvPr id="55786" name="Freeform 211"/>
            <p:cNvSpPr>
              <a:spLocks/>
            </p:cNvSpPr>
            <p:nvPr/>
          </p:nvSpPr>
          <p:spPr bwMode="auto">
            <a:xfrm>
              <a:off x="4204" y="2393"/>
              <a:ext cx="14" cy="16"/>
            </a:xfrm>
            <a:custGeom>
              <a:avLst/>
              <a:gdLst>
                <a:gd name="T0" fmla="*/ 2147482551 w 14"/>
                <a:gd name="T1" fmla="*/ 2147482112 h 16"/>
                <a:gd name="T2" fmla="*/ 2147482551 w 14"/>
                <a:gd name="T3" fmla="*/ 2147482112 h 16"/>
                <a:gd name="T4" fmla="*/ 2147482551 w 14"/>
                <a:gd name="T5" fmla="*/ 2147482112 h 16"/>
                <a:gd name="T6" fmla="*/ 2147482551 w 14"/>
                <a:gd name="T7" fmla="*/ 2147482112 h 16"/>
                <a:gd name="T8" fmla="*/ 2147482551 w 14"/>
                <a:gd name="T9" fmla="*/ 2147482112 h 16"/>
                <a:gd name="T10" fmla="*/ 2147482551 w 14"/>
                <a:gd name="T11" fmla="*/ 2147482112 h 16"/>
                <a:gd name="T12" fmla="*/ 0 w 14"/>
                <a:gd name="T13" fmla="*/ 0 h 16"/>
                <a:gd name="T14" fmla="*/ 2147482551 w 14"/>
                <a:gd name="T15" fmla="*/ 2147482112 h 16"/>
                <a:gd name="T16" fmla="*/ 2147482551 w 14"/>
                <a:gd name="T17" fmla="*/ 2147482112 h 16"/>
                <a:gd name="T18" fmla="*/ 2147482551 w 14"/>
                <a:gd name="T19" fmla="*/ 214748211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6"/>
                <a:gd name="T32" fmla="*/ 14 w 1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6">
                  <a:moveTo>
                    <a:pt x="14" y="10"/>
                  </a:moveTo>
                  <a:lnTo>
                    <a:pt x="12" y="14"/>
                  </a:lnTo>
                  <a:lnTo>
                    <a:pt x="10" y="16"/>
                  </a:lnTo>
                  <a:lnTo>
                    <a:pt x="6" y="14"/>
                  </a:lnTo>
                  <a:lnTo>
                    <a:pt x="2" y="10"/>
                  </a:lnTo>
                  <a:lnTo>
                    <a:pt x="2" y="6"/>
                  </a:lnTo>
                  <a:lnTo>
                    <a:pt x="0" y="0"/>
                  </a:lnTo>
                  <a:lnTo>
                    <a:pt x="8" y="4"/>
                  </a:lnTo>
                  <a:lnTo>
                    <a:pt x="12" y="6"/>
                  </a:lnTo>
                  <a:lnTo>
                    <a:pt x="14" y="10"/>
                  </a:lnTo>
                  <a:close/>
                </a:path>
              </a:pathLst>
            </a:custGeom>
            <a:solidFill>
              <a:srgbClr val="C0C0C0"/>
            </a:solidFill>
            <a:ln w="12700">
              <a:solidFill>
                <a:schemeClr val="bg1"/>
              </a:solidFill>
              <a:round/>
              <a:headEnd/>
              <a:tailEnd/>
            </a:ln>
          </p:spPr>
          <p:txBody>
            <a:bodyPr/>
            <a:lstStyle/>
            <a:p>
              <a:endParaRPr lang="en-GB"/>
            </a:p>
          </p:txBody>
        </p:sp>
        <p:sp>
          <p:nvSpPr>
            <p:cNvPr id="55787" name="Freeform 212"/>
            <p:cNvSpPr>
              <a:spLocks/>
            </p:cNvSpPr>
            <p:nvPr/>
          </p:nvSpPr>
          <p:spPr bwMode="auto">
            <a:xfrm>
              <a:off x="4802" y="3215"/>
              <a:ext cx="70" cy="62"/>
            </a:xfrm>
            <a:custGeom>
              <a:avLst/>
              <a:gdLst>
                <a:gd name="T0" fmla="*/ 2147482200 w 70"/>
                <a:gd name="T1" fmla="*/ 2147482607 h 62"/>
                <a:gd name="T2" fmla="*/ 2147482200 w 70"/>
                <a:gd name="T3" fmla="*/ 2147482607 h 62"/>
                <a:gd name="T4" fmla="*/ 2147482200 w 70"/>
                <a:gd name="T5" fmla="*/ 2147482607 h 62"/>
                <a:gd name="T6" fmla="*/ 2147482200 w 70"/>
                <a:gd name="T7" fmla="*/ 2147482607 h 62"/>
                <a:gd name="T8" fmla="*/ 2147482200 w 70"/>
                <a:gd name="T9" fmla="*/ 2147482607 h 62"/>
                <a:gd name="T10" fmla="*/ 2147482200 w 70"/>
                <a:gd name="T11" fmla="*/ 2147482607 h 62"/>
                <a:gd name="T12" fmla="*/ 2147482200 w 70"/>
                <a:gd name="T13" fmla="*/ 2147482607 h 62"/>
                <a:gd name="T14" fmla="*/ 2147482200 w 70"/>
                <a:gd name="T15" fmla="*/ 2147482607 h 62"/>
                <a:gd name="T16" fmla="*/ 2147482200 w 70"/>
                <a:gd name="T17" fmla="*/ 2147482607 h 62"/>
                <a:gd name="T18" fmla="*/ 2147482200 w 70"/>
                <a:gd name="T19" fmla="*/ 2147482607 h 62"/>
                <a:gd name="T20" fmla="*/ 2147482200 w 70"/>
                <a:gd name="T21" fmla="*/ 2147482607 h 62"/>
                <a:gd name="T22" fmla="*/ 2147482200 w 70"/>
                <a:gd name="T23" fmla="*/ 2147482607 h 62"/>
                <a:gd name="T24" fmla="*/ 2147482200 w 70"/>
                <a:gd name="T25" fmla="*/ 2147482607 h 62"/>
                <a:gd name="T26" fmla="*/ 2147482200 w 70"/>
                <a:gd name="T27" fmla="*/ 2147482607 h 62"/>
                <a:gd name="T28" fmla="*/ 2147482200 w 70"/>
                <a:gd name="T29" fmla="*/ 2147482607 h 62"/>
                <a:gd name="T30" fmla="*/ 2147482200 w 70"/>
                <a:gd name="T31" fmla="*/ 2147482607 h 62"/>
                <a:gd name="T32" fmla="*/ 2147482200 w 70"/>
                <a:gd name="T33" fmla="*/ 2147482607 h 62"/>
                <a:gd name="T34" fmla="*/ 2147482200 w 70"/>
                <a:gd name="T35" fmla="*/ 2147482607 h 62"/>
                <a:gd name="T36" fmla="*/ 2147482200 w 70"/>
                <a:gd name="T37" fmla="*/ 2147482607 h 62"/>
                <a:gd name="T38" fmla="*/ 2147482200 w 70"/>
                <a:gd name="T39" fmla="*/ 2147482607 h 62"/>
                <a:gd name="T40" fmla="*/ 2147482200 w 70"/>
                <a:gd name="T41" fmla="*/ 2147482607 h 62"/>
                <a:gd name="T42" fmla="*/ 2147482200 w 70"/>
                <a:gd name="T43" fmla="*/ 2147482607 h 62"/>
                <a:gd name="T44" fmla="*/ 2147482200 w 70"/>
                <a:gd name="T45" fmla="*/ 2147482607 h 62"/>
                <a:gd name="T46" fmla="*/ 2147482200 w 70"/>
                <a:gd name="T47" fmla="*/ 2147482607 h 62"/>
                <a:gd name="T48" fmla="*/ 2147482200 w 70"/>
                <a:gd name="T49" fmla="*/ 2147482607 h 62"/>
                <a:gd name="T50" fmla="*/ 0 w 70"/>
                <a:gd name="T51" fmla="*/ 2147482607 h 62"/>
                <a:gd name="T52" fmla="*/ 0 w 70"/>
                <a:gd name="T53" fmla="*/ 2147482607 h 62"/>
                <a:gd name="T54" fmla="*/ 0 w 70"/>
                <a:gd name="T55" fmla="*/ 2147482607 h 62"/>
                <a:gd name="T56" fmla="*/ 0 w 70"/>
                <a:gd name="T57" fmla="*/ 2147482607 h 62"/>
                <a:gd name="T58" fmla="*/ 2147482200 w 70"/>
                <a:gd name="T59" fmla="*/ 2147482607 h 62"/>
                <a:gd name="T60" fmla="*/ 2147482200 w 70"/>
                <a:gd name="T61" fmla="*/ 2147482607 h 62"/>
                <a:gd name="T62" fmla="*/ 2147482200 w 70"/>
                <a:gd name="T63" fmla="*/ 2147482607 h 62"/>
                <a:gd name="T64" fmla="*/ 2147482200 w 70"/>
                <a:gd name="T65" fmla="*/ 2147482607 h 62"/>
                <a:gd name="T66" fmla="*/ 2147482200 w 70"/>
                <a:gd name="T67" fmla="*/ 2147482607 h 62"/>
                <a:gd name="T68" fmla="*/ 2147482200 w 70"/>
                <a:gd name="T69" fmla="*/ 2147482607 h 62"/>
                <a:gd name="T70" fmla="*/ 2147482200 w 70"/>
                <a:gd name="T71" fmla="*/ 2147482607 h 62"/>
                <a:gd name="T72" fmla="*/ 2147482200 w 70"/>
                <a:gd name="T73" fmla="*/ 0 h 62"/>
                <a:gd name="T74" fmla="*/ 2147482200 w 70"/>
                <a:gd name="T75" fmla="*/ 2147482607 h 62"/>
                <a:gd name="T76" fmla="*/ 2147482200 w 70"/>
                <a:gd name="T77" fmla="*/ 2147482607 h 6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62"/>
                <a:gd name="T119" fmla="*/ 70 w 70"/>
                <a:gd name="T120" fmla="*/ 62 h 6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62">
                  <a:moveTo>
                    <a:pt x="18" y="2"/>
                  </a:moveTo>
                  <a:lnTo>
                    <a:pt x="26" y="10"/>
                  </a:lnTo>
                  <a:lnTo>
                    <a:pt x="30" y="12"/>
                  </a:lnTo>
                  <a:lnTo>
                    <a:pt x="34" y="14"/>
                  </a:lnTo>
                  <a:lnTo>
                    <a:pt x="42" y="14"/>
                  </a:lnTo>
                  <a:lnTo>
                    <a:pt x="50" y="12"/>
                  </a:lnTo>
                  <a:lnTo>
                    <a:pt x="62" y="8"/>
                  </a:lnTo>
                  <a:lnTo>
                    <a:pt x="70" y="8"/>
                  </a:lnTo>
                  <a:lnTo>
                    <a:pt x="70" y="10"/>
                  </a:lnTo>
                  <a:lnTo>
                    <a:pt x="68" y="14"/>
                  </a:lnTo>
                  <a:lnTo>
                    <a:pt x="64" y="18"/>
                  </a:lnTo>
                  <a:lnTo>
                    <a:pt x="60" y="26"/>
                  </a:lnTo>
                  <a:lnTo>
                    <a:pt x="58" y="34"/>
                  </a:lnTo>
                  <a:lnTo>
                    <a:pt x="54" y="38"/>
                  </a:lnTo>
                  <a:lnTo>
                    <a:pt x="50" y="40"/>
                  </a:lnTo>
                  <a:lnTo>
                    <a:pt x="44" y="46"/>
                  </a:lnTo>
                  <a:lnTo>
                    <a:pt x="40" y="52"/>
                  </a:lnTo>
                  <a:lnTo>
                    <a:pt x="36" y="54"/>
                  </a:lnTo>
                  <a:lnTo>
                    <a:pt x="34" y="56"/>
                  </a:lnTo>
                  <a:lnTo>
                    <a:pt x="32" y="54"/>
                  </a:lnTo>
                  <a:lnTo>
                    <a:pt x="30" y="50"/>
                  </a:lnTo>
                  <a:lnTo>
                    <a:pt x="20" y="58"/>
                  </a:lnTo>
                  <a:lnTo>
                    <a:pt x="16" y="60"/>
                  </a:lnTo>
                  <a:lnTo>
                    <a:pt x="10" y="62"/>
                  </a:lnTo>
                  <a:lnTo>
                    <a:pt x="4" y="60"/>
                  </a:lnTo>
                  <a:lnTo>
                    <a:pt x="0" y="56"/>
                  </a:lnTo>
                  <a:lnTo>
                    <a:pt x="0" y="52"/>
                  </a:lnTo>
                  <a:lnTo>
                    <a:pt x="0" y="46"/>
                  </a:lnTo>
                  <a:lnTo>
                    <a:pt x="0" y="42"/>
                  </a:lnTo>
                  <a:lnTo>
                    <a:pt x="2" y="40"/>
                  </a:lnTo>
                  <a:lnTo>
                    <a:pt x="6" y="36"/>
                  </a:lnTo>
                  <a:lnTo>
                    <a:pt x="8" y="34"/>
                  </a:lnTo>
                  <a:lnTo>
                    <a:pt x="8" y="30"/>
                  </a:lnTo>
                  <a:lnTo>
                    <a:pt x="6" y="22"/>
                  </a:lnTo>
                  <a:lnTo>
                    <a:pt x="8" y="18"/>
                  </a:lnTo>
                  <a:lnTo>
                    <a:pt x="12" y="10"/>
                  </a:lnTo>
                  <a:lnTo>
                    <a:pt x="18" y="0"/>
                  </a:lnTo>
                  <a:lnTo>
                    <a:pt x="18" y="4"/>
                  </a:lnTo>
                  <a:lnTo>
                    <a:pt x="18" y="2"/>
                  </a:lnTo>
                  <a:close/>
                </a:path>
              </a:pathLst>
            </a:custGeom>
            <a:solidFill>
              <a:srgbClr val="C0C0C0"/>
            </a:solidFill>
            <a:ln w="12700">
              <a:solidFill>
                <a:schemeClr val="bg1"/>
              </a:solidFill>
              <a:round/>
              <a:headEnd/>
              <a:tailEnd/>
            </a:ln>
          </p:spPr>
          <p:txBody>
            <a:bodyPr/>
            <a:lstStyle/>
            <a:p>
              <a:endParaRPr lang="en-GB"/>
            </a:p>
          </p:txBody>
        </p:sp>
        <p:sp>
          <p:nvSpPr>
            <p:cNvPr id="55788" name="Freeform 213"/>
            <p:cNvSpPr>
              <a:spLocks/>
            </p:cNvSpPr>
            <p:nvPr/>
          </p:nvSpPr>
          <p:spPr bwMode="auto">
            <a:xfrm>
              <a:off x="5308" y="2821"/>
              <a:ext cx="42" cy="46"/>
            </a:xfrm>
            <a:custGeom>
              <a:avLst/>
              <a:gdLst>
                <a:gd name="T0" fmla="*/ 2147482356 w 42"/>
                <a:gd name="T1" fmla="*/ 2147482424 h 46"/>
                <a:gd name="T2" fmla="*/ 2147482356 w 42"/>
                <a:gd name="T3" fmla="*/ 2147482424 h 46"/>
                <a:gd name="T4" fmla="*/ 2147482356 w 42"/>
                <a:gd name="T5" fmla="*/ 2147482424 h 46"/>
                <a:gd name="T6" fmla="*/ 2147482356 w 42"/>
                <a:gd name="T7" fmla="*/ 2147482424 h 46"/>
                <a:gd name="T8" fmla="*/ 2147482356 w 42"/>
                <a:gd name="T9" fmla="*/ 2147482424 h 46"/>
                <a:gd name="T10" fmla="*/ 2147482356 w 42"/>
                <a:gd name="T11" fmla="*/ 2147482424 h 46"/>
                <a:gd name="T12" fmla="*/ 0 w 42"/>
                <a:gd name="T13" fmla="*/ 2147482424 h 46"/>
                <a:gd name="T14" fmla="*/ 0 w 42"/>
                <a:gd name="T15" fmla="*/ 0 h 46"/>
                <a:gd name="T16" fmla="*/ 2147482356 w 42"/>
                <a:gd name="T17" fmla="*/ 2147482424 h 46"/>
                <a:gd name="T18" fmla="*/ 2147482356 w 42"/>
                <a:gd name="T19" fmla="*/ 2147482424 h 46"/>
                <a:gd name="T20" fmla="*/ 2147482356 w 42"/>
                <a:gd name="T21" fmla="*/ 2147482424 h 46"/>
                <a:gd name="T22" fmla="*/ 2147482356 w 42"/>
                <a:gd name="T23" fmla="*/ 2147482424 h 46"/>
                <a:gd name="T24" fmla="*/ 2147482356 w 42"/>
                <a:gd name="T25" fmla="*/ 2147482424 h 46"/>
                <a:gd name="T26" fmla="*/ 2147482356 w 42"/>
                <a:gd name="T27" fmla="*/ 2147482424 h 46"/>
                <a:gd name="T28" fmla="*/ 2147482356 w 42"/>
                <a:gd name="T29" fmla="*/ 2147482424 h 46"/>
                <a:gd name="T30" fmla="*/ 2147482356 w 42"/>
                <a:gd name="T31" fmla="*/ 2147482424 h 46"/>
                <a:gd name="T32" fmla="*/ 2147482356 w 42"/>
                <a:gd name="T33" fmla="*/ 2147482424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46"/>
                <a:gd name="T53" fmla="*/ 42 w 4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46">
                  <a:moveTo>
                    <a:pt x="42" y="44"/>
                  </a:moveTo>
                  <a:lnTo>
                    <a:pt x="38" y="46"/>
                  </a:lnTo>
                  <a:lnTo>
                    <a:pt x="34" y="44"/>
                  </a:lnTo>
                  <a:lnTo>
                    <a:pt x="28" y="42"/>
                  </a:lnTo>
                  <a:lnTo>
                    <a:pt x="16" y="34"/>
                  </a:lnTo>
                  <a:lnTo>
                    <a:pt x="6" y="22"/>
                  </a:lnTo>
                  <a:lnTo>
                    <a:pt x="0" y="12"/>
                  </a:lnTo>
                  <a:lnTo>
                    <a:pt x="0" y="0"/>
                  </a:lnTo>
                  <a:lnTo>
                    <a:pt x="8" y="4"/>
                  </a:lnTo>
                  <a:lnTo>
                    <a:pt x="14" y="10"/>
                  </a:lnTo>
                  <a:lnTo>
                    <a:pt x="18" y="16"/>
                  </a:lnTo>
                  <a:lnTo>
                    <a:pt x="22" y="24"/>
                  </a:lnTo>
                  <a:lnTo>
                    <a:pt x="26" y="26"/>
                  </a:lnTo>
                  <a:lnTo>
                    <a:pt x="30" y="28"/>
                  </a:lnTo>
                  <a:lnTo>
                    <a:pt x="34" y="30"/>
                  </a:lnTo>
                  <a:lnTo>
                    <a:pt x="36" y="34"/>
                  </a:lnTo>
                  <a:lnTo>
                    <a:pt x="42" y="44"/>
                  </a:lnTo>
                  <a:close/>
                </a:path>
              </a:pathLst>
            </a:custGeom>
            <a:solidFill>
              <a:srgbClr val="C0C0C0"/>
            </a:solidFill>
            <a:ln w="12700">
              <a:solidFill>
                <a:schemeClr val="bg1"/>
              </a:solidFill>
              <a:round/>
              <a:headEnd/>
              <a:tailEnd/>
            </a:ln>
          </p:spPr>
          <p:txBody>
            <a:bodyPr/>
            <a:lstStyle/>
            <a:p>
              <a:endParaRPr lang="en-GB"/>
            </a:p>
          </p:txBody>
        </p:sp>
        <p:sp>
          <p:nvSpPr>
            <p:cNvPr id="55789" name="Freeform 214"/>
            <p:cNvSpPr>
              <a:spLocks/>
            </p:cNvSpPr>
            <p:nvPr/>
          </p:nvSpPr>
          <p:spPr bwMode="auto">
            <a:xfrm>
              <a:off x="4784" y="2429"/>
              <a:ext cx="330" cy="208"/>
            </a:xfrm>
            <a:custGeom>
              <a:avLst/>
              <a:gdLst>
                <a:gd name="T0" fmla="*/ 2147482342 w 330"/>
                <a:gd name="T1" fmla="*/ 2147482506 h 208"/>
                <a:gd name="T2" fmla="*/ 2147482342 w 330"/>
                <a:gd name="T3" fmla="*/ 2147482506 h 208"/>
                <a:gd name="T4" fmla="*/ 2147482342 w 330"/>
                <a:gd name="T5" fmla="*/ 2147482506 h 208"/>
                <a:gd name="T6" fmla="*/ 2147482342 w 330"/>
                <a:gd name="T7" fmla="*/ 2147482506 h 208"/>
                <a:gd name="T8" fmla="*/ 2147482342 w 330"/>
                <a:gd name="T9" fmla="*/ 2147482506 h 208"/>
                <a:gd name="T10" fmla="*/ 2147482342 w 330"/>
                <a:gd name="T11" fmla="*/ 2147482506 h 208"/>
                <a:gd name="T12" fmla="*/ 2147482342 w 330"/>
                <a:gd name="T13" fmla="*/ 2147482506 h 208"/>
                <a:gd name="T14" fmla="*/ 2147482342 w 330"/>
                <a:gd name="T15" fmla="*/ 2147482506 h 208"/>
                <a:gd name="T16" fmla="*/ 2147482342 w 330"/>
                <a:gd name="T17" fmla="*/ 2147482506 h 208"/>
                <a:gd name="T18" fmla="*/ 2147482342 w 330"/>
                <a:gd name="T19" fmla="*/ 2147482506 h 208"/>
                <a:gd name="T20" fmla="*/ 2147482342 w 330"/>
                <a:gd name="T21" fmla="*/ 2147482506 h 208"/>
                <a:gd name="T22" fmla="*/ 2147482342 w 330"/>
                <a:gd name="T23" fmla="*/ 2147482506 h 208"/>
                <a:gd name="T24" fmla="*/ 2147482342 w 330"/>
                <a:gd name="T25" fmla="*/ 2147482506 h 208"/>
                <a:gd name="T26" fmla="*/ 2147482342 w 330"/>
                <a:gd name="T27" fmla="*/ 2147482506 h 208"/>
                <a:gd name="T28" fmla="*/ 2147482342 w 330"/>
                <a:gd name="T29" fmla="*/ 2147482506 h 208"/>
                <a:gd name="T30" fmla="*/ 2147482342 w 330"/>
                <a:gd name="T31" fmla="*/ 2147482506 h 208"/>
                <a:gd name="T32" fmla="*/ 2147482342 w 330"/>
                <a:gd name="T33" fmla="*/ 2147482506 h 208"/>
                <a:gd name="T34" fmla="*/ 2147482342 w 330"/>
                <a:gd name="T35" fmla="*/ 2147482506 h 208"/>
                <a:gd name="T36" fmla="*/ 2147482342 w 330"/>
                <a:gd name="T37" fmla="*/ 2147482506 h 208"/>
                <a:gd name="T38" fmla="*/ 2147482342 w 330"/>
                <a:gd name="T39" fmla="*/ 2147482506 h 208"/>
                <a:gd name="T40" fmla="*/ 2147482342 w 330"/>
                <a:gd name="T41" fmla="*/ 2147482506 h 208"/>
                <a:gd name="T42" fmla="*/ 2147482342 w 330"/>
                <a:gd name="T43" fmla="*/ 2147482506 h 208"/>
                <a:gd name="T44" fmla="*/ 2147482342 w 330"/>
                <a:gd name="T45" fmla="*/ 2147482506 h 208"/>
                <a:gd name="T46" fmla="*/ 2147482342 w 330"/>
                <a:gd name="T47" fmla="*/ 2147482506 h 208"/>
                <a:gd name="T48" fmla="*/ 2147482342 w 330"/>
                <a:gd name="T49" fmla="*/ 2147482506 h 208"/>
                <a:gd name="T50" fmla="*/ 0 w 330"/>
                <a:gd name="T51" fmla="*/ 2147482506 h 208"/>
                <a:gd name="T52" fmla="*/ 2147482342 w 330"/>
                <a:gd name="T53" fmla="*/ 2147482506 h 208"/>
                <a:gd name="T54" fmla="*/ 2147482342 w 330"/>
                <a:gd name="T55" fmla="*/ 2147482506 h 208"/>
                <a:gd name="T56" fmla="*/ 2147482342 w 330"/>
                <a:gd name="T57" fmla="*/ 2147482506 h 208"/>
                <a:gd name="T58" fmla="*/ 2147482342 w 330"/>
                <a:gd name="T59" fmla="*/ 2147482506 h 208"/>
                <a:gd name="T60" fmla="*/ 2147482342 w 330"/>
                <a:gd name="T61" fmla="*/ 2147482506 h 208"/>
                <a:gd name="T62" fmla="*/ 2147482342 w 330"/>
                <a:gd name="T63" fmla="*/ 2147482506 h 208"/>
                <a:gd name="T64" fmla="*/ 2147482342 w 330"/>
                <a:gd name="T65" fmla="*/ 2147482506 h 208"/>
                <a:gd name="T66" fmla="*/ 2147482342 w 330"/>
                <a:gd name="T67" fmla="*/ 2147482506 h 208"/>
                <a:gd name="T68" fmla="*/ 2147482342 w 330"/>
                <a:gd name="T69" fmla="*/ 2147482506 h 208"/>
                <a:gd name="T70" fmla="*/ 2147482342 w 330"/>
                <a:gd name="T71" fmla="*/ 2147482506 h 208"/>
                <a:gd name="T72" fmla="*/ 2147482342 w 330"/>
                <a:gd name="T73" fmla="*/ 2147482506 h 208"/>
                <a:gd name="T74" fmla="*/ 2147482342 w 330"/>
                <a:gd name="T75" fmla="*/ 2147482506 h 208"/>
                <a:gd name="T76" fmla="*/ 2147482342 w 330"/>
                <a:gd name="T77" fmla="*/ 2147482506 h 208"/>
                <a:gd name="T78" fmla="*/ 2147482342 w 330"/>
                <a:gd name="T79" fmla="*/ 2147482506 h 208"/>
                <a:gd name="T80" fmla="*/ 2147482342 w 330"/>
                <a:gd name="T81" fmla="*/ 2147482506 h 208"/>
                <a:gd name="T82" fmla="*/ 2147482342 w 330"/>
                <a:gd name="T83" fmla="*/ 2147482506 h 208"/>
                <a:gd name="T84" fmla="*/ 2147482342 w 330"/>
                <a:gd name="T85" fmla="*/ 2147482506 h 208"/>
                <a:gd name="T86" fmla="*/ 2147482342 w 330"/>
                <a:gd name="T87" fmla="*/ 2147482506 h 208"/>
                <a:gd name="T88" fmla="*/ 2147482342 w 330"/>
                <a:gd name="T89" fmla="*/ 2147482506 h 208"/>
                <a:gd name="T90" fmla="*/ 2147482342 w 330"/>
                <a:gd name="T91" fmla="*/ 2147482506 h 208"/>
                <a:gd name="T92" fmla="*/ 2147482342 w 330"/>
                <a:gd name="T93" fmla="*/ 2147482506 h 208"/>
                <a:gd name="T94" fmla="*/ 2147482342 w 330"/>
                <a:gd name="T95" fmla="*/ 2147482506 h 208"/>
                <a:gd name="T96" fmla="*/ 2147482342 w 330"/>
                <a:gd name="T97" fmla="*/ 2147482506 h 208"/>
                <a:gd name="T98" fmla="*/ 2147482342 w 330"/>
                <a:gd name="T99" fmla="*/ 2147482506 h 208"/>
                <a:gd name="T100" fmla="*/ 2147482342 w 330"/>
                <a:gd name="T101" fmla="*/ 2147482506 h 208"/>
                <a:gd name="T102" fmla="*/ 2147482342 w 330"/>
                <a:gd name="T103" fmla="*/ 2147482506 h 208"/>
                <a:gd name="T104" fmla="*/ 2147482342 w 330"/>
                <a:gd name="T105" fmla="*/ 2147482506 h 208"/>
                <a:gd name="T106" fmla="*/ 2147482342 w 330"/>
                <a:gd name="T107" fmla="*/ 2147482506 h 208"/>
                <a:gd name="T108" fmla="*/ 2147482342 w 330"/>
                <a:gd name="T109" fmla="*/ 2147482506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30"/>
                <a:gd name="T166" fmla="*/ 0 h 208"/>
                <a:gd name="T167" fmla="*/ 330 w 330"/>
                <a:gd name="T168" fmla="*/ 208 h 20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30" h="208">
                  <a:moveTo>
                    <a:pt x="266" y="176"/>
                  </a:moveTo>
                  <a:lnTo>
                    <a:pt x="264" y="170"/>
                  </a:lnTo>
                  <a:lnTo>
                    <a:pt x="262" y="164"/>
                  </a:lnTo>
                  <a:lnTo>
                    <a:pt x="260" y="160"/>
                  </a:lnTo>
                  <a:lnTo>
                    <a:pt x="256" y="156"/>
                  </a:lnTo>
                  <a:lnTo>
                    <a:pt x="240" y="148"/>
                  </a:lnTo>
                  <a:lnTo>
                    <a:pt x="224" y="148"/>
                  </a:lnTo>
                  <a:lnTo>
                    <a:pt x="218" y="148"/>
                  </a:lnTo>
                  <a:lnTo>
                    <a:pt x="214" y="154"/>
                  </a:lnTo>
                  <a:lnTo>
                    <a:pt x="212" y="160"/>
                  </a:lnTo>
                  <a:lnTo>
                    <a:pt x="212" y="168"/>
                  </a:lnTo>
                  <a:lnTo>
                    <a:pt x="202" y="168"/>
                  </a:lnTo>
                  <a:lnTo>
                    <a:pt x="208" y="168"/>
                  </a:lnTo>
                  <a:lnTo>
                    <a:pt x="206" y="172"/>
                  </a:lnTo>
                  <a:lnTo>
                    <a:pt x="202" y="176"/>
                  </a:lnTo>
                  <a:lnTo>
                    <a:pt x="198" y="182"/>
                  </a:lnTo>
                  <a:lnTo>
                    <a:pt x="194" y="182"/>
                  </a:lnTo>
                  <a:lnTo>
                    <a:pt x="180" y="182"/>
                  </a:lnTo>
                  <a:lnTo>
                    <a:pt x="166" y="176"/>
                  </a:lnTo>
                  <a:lnTo>
                    <a:pt x="162" y="172"/>
                  </a:lnTo>
                  <a:lnTo>
                    <a:pt x="158" y="168"/>
                  </a:lnTo>
                  <a:lnTo>
                    <a:pt x="156" y="162"/>
                  </a:lnTo>
                  <a:lnTo>
                    <a:pt x="154" y="156"/>
                  </a:lnTo>
                  <a:lnTo>
                    <a:pt x="136" y="156"/>
                  </a:lnTo>
                  <a:lnTo>
                    <a:pt x="130" y="160"/>
                  </a:lnTo>
                  <a:lnTo>
                    <a:pt x="120" y="160"/>
                  </a:lnTo>
                  <a:lnTo>
                    <a:pt x="112" y="160"/>
                  </a:lnTo>
                  <a:lnTo>
                    <a:pt x="110" y="158"/>
                  </a:lnTo>
                  <a:lnTo>
                    <a:pt x="110" y="156"/>
                  </a:lnTo>
                  <a:lnTo>
                    <a:pt x="112" y="150"/>
                  </a:lnTo>
                  <a:lnTo>
                    <a:pt x="118" y="144"/>
                  </a:lnTo>
                  <a:lnTo>
                    <a:pt x="126" y="138"/>
                  </a:lnTo>
                  <a:lnTo>
                    <a:pt x="130" y="136"/>
                  </a:lnTo>
                  <a:lnTo>
                    <a:pt x="128" y="128"/>
                  </a:lnTo>
                  <a:lnTo>
                    <a:pt x="128" y="122"/>
                  </a:lnTo>
                  <a:lnTo>
                    <a:pt x="126" y="114"/>
                  </a:lnTo>
                  <a:lnTo>
                    <a:pt x="124" y="108"/>
                  </a:lnTo>
                  <a:lnTo>
                    <a:pt x="120" y="102"/>
                  </a:lnTo>
                  <a:lnTo>
                    <a:pt x="112" y="98"/>
                  </a:lnTo>
                  <a:lnTo>
                    <a:pt x="98" y="92"/>
                  </a:lnTo>
                  <a:lnTo>
                    <a:pt x="80" y="86"/>
                  </a:lnTo>
                  <a:lnTo>
                    <a:pt x="74" y="80"/>
                  </a:lnTo>
                  <a:lnTo>
                    <a:pt x="66" y="76"/>
                  </a:lnTo>
                  <a:lnTo>
                    <a:pt x="62" y="74"/>
                  </a:lnTo>
                  <a:lnTo>
                    <a:pt x="58" y="72"/>
                  </a:lnTo>
                  <a:lnTo>
                    <a:pt x="48" y="72"/>
                  </a:lnTo>
                  <a:lnTo>
                    <a:pt x="50" y="66"/>
                  </a:lnTo>
                  <a:lnTo>
                    <a:pt x="52" y="64"/>
                  </a:lnTo>
                  <a:lnTo>
                    <a:pt x="46" y="72"/>
                  </a:lnTo>
                  <a:lnTo>
                    <a:pt x="42" y="76"/>
                  </a:lnTo>
                  <a:lnTo>
                    <a:pt x="36" y="78"/>
                  </a:lnTo>
                  <a:lnTo>
                    <a:pt x="34" y="78"/>
                  </a:lnTo>
                  <a:lnTo>
                    <a:pt x="34" y="72"/>
                  </a:lnTo>
                  <a:lnTo>
                    <a:pt x="34" y="70"/>
                  </a:lnTo>
                  <a:lnTo>
                    <a:pt x="28" y="58"/>
                  </a:lnTo>
                  <a:lnTo>
                    <a:pt x="26" y="54"/>
                  </a:lnTo>
                  <a:lnTo>
                    <a:pt x="22" y="52"/>
                  </a:lnTo>
                  <a:lnTo>
                    <a:pt x="22" y="48"/>
                  </a:lnTo>
                  <a:lnTo>
                    <a:pt x="22" y="46"/>
                  </a:lnTo>
                  <a:lnTo>
                    <a:pt x="26" y="46"/>
                  </a:lnTo>
                  <a:lnTo>
                    <a:pt x="30" y="46"/>
                  </a:lnTo>
                  <a:lnTo>
                    <a:pt x="34" y="48"/>
                  </a:lnTo>
                  <a:lnTo>
                    <a:pt x="38" y="46"/>
                  </a:lnTo>
                  <a:lnTo>
                    <a:pt x="42" y="42"/>
                  </a:lnTo>
                  <a:lnTo>
                    <a:pt x="50" y="44"/>
                  </a:lnTo>
                  <a:lnTo>
                    <a:pt x="54" y="42"/>
                  </a:lnTo>
                  <a:lnTo>
                    <a:pt x="58" y="40"/>
                  </a:lnTo>
                  <a:lnTo>
                    <a:pt x="54" y="40"/>
                  </a:lnTo>
                  <a:lnTo>
                    <a:pt x="44" y="40"/>
                  </a:lnTo>
                  <a:lnTo>
                    <a:pt x="34" y="42"/>
                  </a:lnTo>
                  <a:lnTo>
                    <a:pt x="28" y="42"/>
                  </a:lnTo>
                  <a:lnTo>
                    <a:pt x="24" y="40"/>
                  </a:lnTo>
                  <a:lnTo>
                    <a:pt x="20" y="36"/>
                  </a:lnTo>
                  <a:lnTo>
                    <a:pt x="20" y="30"/>
                  </a:lnTo>
                  <a:lnTo>
                    <a:pt x="18" y="30"/>
                  </a:lnTo>
                  <a:lnTo>
                    <a:pt x="16" y="28"/>
                  </a:lnTo>
                  <a:lnTo>
                    <a:pt x="6" y="24"/>
                  </a:lnTo>
                  <a:lnTo>
                    <a:pt x="0" y="18"/>
                  </a:lnTo>
                  <a:lnTo>
                    <a:pt x="0" y="14"/>
                  </a:lnTo>
                  <a:lnTo>
                    <a:pt x="8" y="10"/>
                  </a:lnTo>
                  <a:lnTo>
                    <a:pt x="16" y="6"/>
                  </a:lnTo>
                  <a:lnTo>
                    <a:pt x="24" y="2"/>
                  </a:lnTo>
                  <a:lnTo>
                    <a:pt x="32" y="0"/>
                  </a:lnTo>
                  <a:lnTo>
                    <a:pt x="36" y="2"/>
                  </a:lnTo>
                  <a:lnTo>
                    <a:pt x="40" y="4"/>
                  </a:lnTo>
                  <a:lnTo>
                    <a:pt x="48" y="6"/>
                  </a:lnTo>
                  <a:lnTo>
                    <a:pt x="54" y="6"/>
                  </a:lnTo>
                  <a:lnTo>
                    <a:pt x="58" y="12"/>
                  </a:lnTo>
                  <a:lnTo>
                    <a:pt x="60" y="18"/>
                  </a:lnTo>
                  <a:lnTo>
                    <a:pt x="60" y="36"/>
                  </a:lnTo>
                  <a:lnTo>
                    <a:pt x="62" y="42"/>
                  </a:lnTo>
                  <a:lnTo>
                    <a:pt x="64" y="44"/>
                  </a:lnTo>
                  <a:lnTo>
                    <a:pt x="66" y="44"/>
                  </a:lnTo>
                  <a:lnTo>
                    <a:pt x="70" y="52"/>
                  </a:lnTo>
                  <a:lnTo>
                    <a:pt x="72" y="58"/>
                  </a:lnTo>
                  <a:lnTo>
                    <a:pt x="76" y="60"/>
                  </a:lnTo>
                  <a:lnTo>
                    <a:pt x="78" y="58"/>
                  </a:lnTo>
                  <a:lnTo>
                    <a:pt x="82" y="56"/>
                  </a:lnTo>
                  <a:lnTo>
                    <a:pt x="84" y="52"/>
                  </a:lnTo>
                  <a:lnTo>
                    <a:pt x="90" y="46"/>
                  </a:lnTo>
                  <a:lnTo>
                    <a:pt x="96" y="42"/>
                  </a:lnTo>
                  <a:lnTo>
                    <a:pt x="102" y="38"/>
                  </a:lnTo>
                  <a:lnTo>
                    <a:pt x="108" y="32"/>
                  </a:lnTo>
                  <a:lnTo>
                    <a:pt x="114" y="24"/>
                  </a:lnTo>
                  <a:lnTo>
                    <a:pt x="116" y="22"/>
                  </a:lnTo>
                  <a:lnTo>
                    <a:pt x="120" y="20"/>
                  </a:lnTo>
                  <a:lnTo>
                    <a:pt x="126" y="22"/>
                  </a:lnTo>
                  <a:lnTo>
                    <a:pt x="130" y="24"/>
                  </a:lnTo>
                  <a:lnTo>
                    <a:pt x="138" y="28"/>
                  </a:lnTo>
                  <a:lnTo>
                    <a:pt x="146" y="34"/>
                  </a:lnTo>
                  <a:lnTo>
                    <a:pt x="152" y="38"/>
                  </a:lnTo>
                  <a:lnTo>
                    <a:pt x="162" y="40"/>
                  </a:lnTo>
                  <a:lnTo>
                    <a:pt x="172" y="42"/>
                  </a:lnTo>
                  <a:lnTo>
                    <a:pt x="202" y="54"/>
                  </a:lnTo>
                  <a:lnTo>
                    <a:pt x="228" y="66"/>
                  </a:lnTo>
                  <a:lnTo>
                    <a:pt x="252" y="82"/>
                  </a:lnTo>
                  <a:lnTo>
                    <a:pt x="254" y="88"/>
                  </a:lnTo>
                  <a:lnTo>
                    <a:pt x="254" y="92"/>
                  </a:lnTo>
                  <a:lnTo>
                    <a:pt x="254" y="98"/>
                  </a:lnTo>
                  <a:lnTo>
                    <a:pt x="256" y="102"/>
                  </a:lnTo>
                  <a:lnTo>
                    <a:pt x="256" y="104"/>
                  </a:lnTo>
                  <a:lnTo>
                    <a:pt x="260" y="104"/>
                  </a:lnTo>
                  <a:lnTo>
                    <a:pt x="264" y="104"/>
                  </a:lnTo>
                  <a:lnTo>
                    <a:pt x="268" y="106"/>
                  </a:lnTo>
                  <a:lnTo>
                    <a:pt x="272" y="108"/>
                  </a:lnTo>
                  <a:lnTo>
                    <a:pt x="280" y="112"/>
                  </a:lnTo>
                  <a:lnTo>
                    <a:pt x="292" y="118"/>
                  </a:lnTo>
                  <a:lnTo>
                    <a:pt x="298" y="122"/>
                  </a:lnTo>
                  <a:lnTo>
                    <a:pt x="304" y="124"/>
                  </a:lnTo>
                  <a:lnTo>
                    <a:pt x="302" y="128"/>
                  </a:lnTo>
                  <a:lnTo>
                    <a:pt x="298" y="130"/>
                  </a:lnTo>
                  <a:lnTo>
                    <a:pt x="294" y="132"/>
                  </a:lnTo>
                  <a:lnTo>
                    <a:pt x="288" y="132"/>
                  </a:lnTo>
                  <a:lnTo>
                    <a:pt x="278" y="132"/>
                  </a:lnTo>
                  <a:lnTo>
                    <a:pt x="270" y="132"/>
                  </a:lnTo>
                  <a:lnTo>
                    <a:pt x="278" y="142"/>
                  </a:lnTo>
                  <a:lnTo>
                    <a:pt x="284" y="146"/>
                  </a:lnTo>
                  <a:lnTo>
                    <a:pt x="288" y="148"/>
                  </a:lnTo>
                  <a:lnTo>
                    <a:pt x="288" y="154"/>
                  </a:lnTo>
                  <a:lnTo>
                    <a:pt x="290" y="158"/>
                  </a:lnTo>
                  <a:lnTo>
                    <a:pt x="294" y="166"/>
                  </a:lnTo>
                  <a:lnTo>
                    <a:pt x="298" y="168"/>
                  </a:lnTo>
                  <a:lnTo>
                    <a:pt x="302" y="168"/>
                  </a:lnTo>
                  <a:lnTo>
                    <a:pt x="306" y="170"/>
                  </a:lnTo>
                  <a:lnTo>
                    <a:pt x="308" y="172"/>
                  </a:lnTo>
                  <a:lnTo>
                    <a:pt x="310" y="182"/>
                  </a:lnTo>
                  <a:lnTo>
                    <a:pt x="314" y="184"/>
                  </a:lnTo>
                  <a:lnTo>
                    <a:pt x="320" y="186"/>
                  </a:lnTo>
                  <a:lnTo>
                    <a:pt x="322" y="190"/>
                  </a:lnTo>
                  <a:lnTo>
                    <a:pt x="326" y="194"/>
                  </a:lnTo>
                  <a:lnTo>
                    <a:pt x="328" y="198"/>
                  </a:lnTo>
                  <a:lnTo>
                    <a:pt x="330" y="202"/>
                  </a:lnTo>
                  <a:lnTo>
                    <a:pt x="328" y="204"/>
                  </a:lnTo>
                  <a:lnTo>
                    <a:pt x="326" y="206"/>
                  </a:lnTo>
                  <a:lnTo>
                    <a:pt x="320" y="208"/>
                  </a:lnTo>
                  <a:lnTo>
                    <a:pt x="316" y="206"/>
                  </a:lnTo>
                  <a:lnTo>
                    <a:pt x="314" y="204"/>
                  </a:lnTo>
                  <a:lnTo>
                    <a:pt x="310" y="202"/>
                  </a:lnTo>
                  <a:lnTo>
                    <a:pt x="296" y="198"/>
                  </a:lnTo>
                  <a:lnTo>
                    <a:pt x="280" y="194"/>
                  </a:lnTo>
                  <a:lnTo>
                    <a:pt x="274" y="190"/>
                  </a:lnTo>
                  <a:lnTo>
                    <a:pt x="270" y="186"/>
                  </a:lnTo>
                  <a:lnTo>
                    <a:pt x="266" y="182"/>
                  </a:lnTo>
                  <a:lnTo>
                    <a:pt x="264" y="174"/>
                  </a:lnTo>
                  <a:lnTo>
                    <a:pt x="266" y="176"/>
                  </a:lnTo>
                  <a:close/>
                </a:path>
              </a:pathLst>
            </a:custGeom>
            <a:solidFill>
              <a:srgbClr val="C0C0C0"/>
            </a:solidFill>
            <a:ln w="12700">
              <a:solidFill>
                <a:schemeClr val="bg1"/>
              </a:solidFill>
              <a:round/>
              <a:headEnd/>
              <a:tailEnd/>
            </a:ln>
          </p:spPr>
          <p:txBody>
            <a:bodyPr/>
            <a:lstStyle/>
            <a:p>
              <a:endParaRPr lang="en-GB"/>
            </a:p>
          </p:txBody>
        </p:sp>
        <p:sp>
          <p:nvSpPr>
            <p:cNvPr id="55790" name="Freeform 215"/>
            <p:cNvSpPr>
              <a:spLocks/>
            </p:cNvSpPr>
            <p:nvPr/>
          </p:nvSpPr>
          <p:spPr bwMode="auto">
            <a:xfrm>
              <a:off x="4838" y="2531"/>
              <a:ext cx="12" cy="18"/>
            </a:xfrm>
            <a:custGeom>
              <a:avLst/>
              <a:gdLst>
                <a:gd name="T0" fmla="*/ 2147482453 w 12"/>
                <a:gd name="T1" fmla="*/ 2147482226 h 18"/>
                <a:gd name="T2" fmla="*/ 2147482453 w 12"/>
                <a:gd name="T3" fmla="*/ 2147482226 h 18"/>
                <a:gd name="T4" fmla="*/ 2147482453 w 12"/>
                <a:gd name="T5" fmla="*/ 2147482226 h 18"/>
                <a:gd name="T6" fmla="*/ 2147482453 w 12"/>
                <a:gd name="T7" fmla="*/ 2147482226 h 18"/>
                <a:gd name="T8" fmla="*/ 2147482453 w 12"/>
                <a:gd name="T9" fmla="*/ 2147482226 h 18"/>
                <a:gd name="T10" fmla="*/ 0 w 12"/>
                <a:gd name="T11" fmla="*/ 2147482226 h 18"/>
                <a:gd name="T12" fmla="*/ 2147482453 w 12"/>
                <a:gd name="T13" fmla="*/ 2147482226 h 18"/>
                <a:gd name="T14" fmla="*/ 2147482453 w 12"/>
                <a:gd name="T15" fmla="*/ 0 h 18"/>
                <a:gd name="T16" fmla="*/ 2147482453 w 12"/>
                <a:gd name="T17" fmla="*/ 2147482226 h 18"/>
                <a:gd name="T18" fmla="*/ 2147482453 w 12"/>
                <a:gd name="T19" fmla="*/ 2147482226 h 18"/>
                <a:gd name="T20" fmla="*/ 2147482453 w 12"/>
                <a:gd name="T21" fmla="*/ 2147482226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8"/>
                <a:gd name="T35" fmla="*/ 12 w 12"/>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8">
                  <a:moveTo>
                    <a:pt x="12" y="10"/>
                  </a:moveTo>
                  <a:lnTo>
                    <a:pt x="12" y="14"/>
                  </a:lnTo>
                  <a:lnTo>
                    <a:pt x="12" y="18"/>
                  </a:lnTo>
                  <a:lnTo>
                    <a:pt x="6" y="18"/>
                  </a:lnTo>
                  <a:lnTo>
                    <a:pt x="2" y="14"/>
                  </a:lnTo>
                  <a:lnTo>
                    <a:pt x="0" y="10"/>
                  </a:lnTo>
                  <a:lnTo>
                    <a:pt x="2" y="4"/>
                  </a:lnTo>
                  <a:lnTo>
                    <a:pt x="8" y="0"/>
                  </a:lnTo>
                  <a:lnTo>
                    <a:pt x="10" y="6"/>
                  </a:lnTo>
                  <a:lnTo>
                    <a:pt x="10" y="8"/>
                  </a:lnTo>
                  <a:lnTo>
                    <a:pt x="12" y="10"/>
                  </a:lnTo>
                  <a:close/>
                </a:path>
              </a:pathLst>
            </a:custGeom>
            <a:solidFill>
              <a:srgbClr val="C0C0C0"/>
            </a:solidFill>
            <a:ln w="12700">
              <a:solidFill>
                <a:schemeClr val="bg1"/>
              </a:solidFill>
              <a:round/>
              <a:headEnd/>
              <a:tailEnd/>
            </a:ln>
          </p:spPr>
          <p:txBody>
            <a:bodyPr/>
            <a:lstStyle/>
            <a:p>
              <a:endParaRPr lang="en-GB"/>
            </a:p>
          </p:txBody>
        </p:sp>
        <p:sp>
          <p:nvSpPr>
            <p:cNvPr id="55791" name="Freeform 216"/>
            <p:cNvSpPr>
              <a:spLocks/>
            </p:cNvSpPr>
            <p:nvPr/>
          </p:nvSpPr>
          <p:spPr bwMode="auto">
            <a:xfrm>
              <a:off x="4782" y="2563"/>
              <a:ext cx="14" cy="22"/>
            </a:xfrm>
            <a:custGeom>
              <a:avLst/>
              <a:gdLst>
                <a:gd name="T0" fmla="*/ 2147482551 w 14"/>
                <a:gd name="T1" fmla="*/ 2147482391 h 22"/>
                <a:gd name="T2" fmla="*/ 2147482551 w 14"/>
                <a:gd name="T3" fmla="*/ 2147482391 h 22"/>
                <a:gd name="T4" fmla="*/ 2147482551 w 14"/>
                <a:gd name="T5" fmla="*/ 0 h 22"/>
                <a:gd name="T6" fmla="*/ 2147482551 w 14"/>
                <a:gd name="T7" fmla="*/ 2147482391 h 22"/>
                <a:gd name="T8" fmla="*/ 2147482551 w 14"/>
                <a:gd name="T9" fmla="*/ 2147482391 h 22"/>
                <a:gd name="T10" fmla="*/ 2147482551 w 14"/>
                <a:gd name="T11" fmla="*/ 2147482391 h 22"/>
                <a:gd name="T12" fmla="*/ 2147482551 w 14"/>
                <a:gd name="T13" fmla="*/ 2147482391 h 22"/>
                <a:gd name="T14" fmla="*/ 0 w 14"/>
                <a:gd name="T15" fmla="*/ 2147482391 h 22"/>
                <a:gd name="T16" fmla="*/ 0 w 14"/>
                <a:gd name="T17" fmla="*/ 2147482391 h 22"/>
                <a:gd name="T18" fmla="*/ 2147482551 w 14"/>
                <a:gd name="T19" fmla="*/ 2147482391 h 22"/>
                <a:gd name="T20" fmla="*/ 2147482551 w 14"/>
                <a:gd name="T21" fmla="*/ 2147482391 h 22"/>
                <a:gd name="T22" fmla="*/ 2147482551 w 14"/>
                <a:gd name="T23" fmla="*/ 214748239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2"/>
                <a:gd name="T38" fmla="*/ 14 w 14"/>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2">
                  <a:moveTo>
                    <a:pt x="6" y="2"/>
                  </a:moveTo>
                  <a:lnTo>
                    <a:pt x="8" y="2"/>
                  </a:lnTo>
                  <a:lnTo>
                    <a:pt x="10" y="0"/>
                  </a:lnTo>
                  <a:lnTo>
                    <a:pt x="12" y="2"/>
                  </a:lnTo>
                  <a:lnTo>
                    <a:pt x="14" y="4"/>
                  </a:lnTo>
                  <a:lnTo>
                    <a:pt x="12" y="6"/>
                  </a:lnTo>
                  <a:lnTo>
                    <a:pt x="8" y="12"/>
                  </a:lnTo>
                  <a:lnTo>
                    <a:pt x="0" y="22"/>
                  </a:lnTo>
                  <a:lnTo>
                    <a:pt x="0" y="10"/>
                  </a:lnTo>
                  <a:lnTo>
                    <a:pt x="2" y="6"/>
                  </a:lnTo>
                  <a:lnTo>
                    <a:pt x="4" y="4"/>
                  </a:lnTo>
                  <a:lnTo>
                    <a:pt x="6" y="2"/>
                  </a:lnTo>
                  <a:close/>
                </a:path>
              </a:pathLst>
            </a:custGeom>
            <a:solidFill>
              <a:srgbClr val="C0C0C0"/>
            </a:solidFill>
            <a:ln w="12700">
              <a:solidFill>
                <a:schemeClr val="bg1"/>
              </a:solidFill>
              <a:round/>
              <a:headEnd/>
              <a:tailEnd/>
            </a:ln>
          </p:spPr>
          <p:txBody>
            <a:bodyPr/>
            <a:lstStyle/>
            <a:p>
              <a:endParaRPr lang="en-GB"/>
            </a:p>
          </p:txBody>
        </p:sp>
        <p:sp>
          <p:nvSpPr>
            <p:cNvPr id="55792" name="Freeform 217"/>
            <p:cNvSpPr>
              <a:spLocks/>
            </p:cNvSpPr>
            <p:nvPr/>
          </p:nvSpPr>
          <p:spPr bwMode="auto">
            <a:xfrm>
              <a:off x="4732" y="2477"/>
              <a:ext cx="54" cy="24"/>
            </a:xfrm>
            <a:custGeom>
              <a:avLst/>
              <a:gdLst>
                <a:gd name="T0" fmla="*/ 2147482529 w 54"/>
                <a:gd name="T1" fmla="*/ 2147482453 h 24"/>
                <a:gd name="T2" fmla="*/ 2147482529 w 54"/>
                <a:gd name="T3" fmla="*/ 2147482453 h 24"/>
                <a:gd name="T4" fmla="*/ 2147482529 w 54"/>
                <a:gd name="T5" fmla="*/ 2147482453 h 24"/>
                <a:gd name="T6" fmla="*/ 2147482529 w 54"/>
                <a:gd name="T7" fmla="*/ 2147482453 h 24"/>
                <a:gd name="T8" fmla="*/ 2147482529 w 54"/>
                <a:gd name="T9" fmla="*/ 2147482453 h 24"/>
                <a:gd name="T10" fmla="*/ 2147482529 w 54"/>
                <a:gd name="T11" fmla="*/ 2147482453 h 24"/>
                <a:gd name="T12" fmla="*/ 2147482529 w 54"/>
                <a:gd name="T13" fmla="*/ 2147482453 h 24"/>
                <a:gd name="T14" fmla="*/ 2147482529 w 54"/>
                <a:gd name="T15" fmla="*/ 2147482453 h 24"/>
                <a:gd name="T16" fmla="*/ 2147482529 w 54"/>
                <a:gd name="T17" fmla="*/ 2147482453 h 24"/>
                <a:gd name="T18" fmla="*/ 0 w 54"/>
                <a:gd name="T19" fmla="*/ 2147482453 h 24"/>
                <a:gd name="T20" fmla="*/ 2147482529 w 54"/>
                <a:gd name="T21" fmla="*/ 2147482453 h 24"/>
                <a:gd name="T22" fmla="*/ 2147482529 w 54"/>
                <a:gd name="T23" fmla="*/ 2147482453 h 24"/>
                <a:gd name="T24" fmla="*/ 2147482529 w 54"/>
                <a:gd name="T25" fmla="*/ 2147482453 h 24"/>
                <a:gd name="T26" fmla="*/ 2147482529 w 54"/>
                <a:gd name="T27" fmla="*/ 2147482453 h 24"/>
                <a:gd name="T28" fmla="*/ 2147482529 w 54"/>
                <a:gd name="T29" fmla="*/ 0 h 24"/>
                <a:gd name="T30" fmla="*/ 2147482529 w 54"/>
                <a:gd name="T31" fmla="*/ 2147482453 h 24"/>
                <a:gd name="T32" fmla="*/ 2147482529 w 54"/>
                <a:gd name="T33" fmla="*/ 2147482453 h 24"/>
                <a:gd name="T34" fmla="*/ 2147482529 w 54"/>
                <a:gd name="T35" fmla="*/ 0 h 24"/>
                <a:gd name="T36" fmla="*/ 2147482529 w 54"/>
                <a:gd name="T37" fmla="*/ 2147482453 h 24"/>
                <a:gd name="T38" fmla="*/ 2147482529 w 54"/>
                <a:gd name="T39" fmla="*/ 2147482453 h 24"/>
                <a:gd name="T40" fmla="*/ 2147482529 w 54"/>
                <a:gd name="T41" fmla="*/ 2147482453 h 24"/>
                <a:gd name="T42" fmla="*/ 2147482529 w 54"/>
                <a:gd name="T43" fmla="*/ 2147482453 h 24"/>
                <a:gd name="T44" fmla="*/ 2147482529 w 54"/>
                <a:gd name="T45" fmla="*/ 2147482453 h 24"/>
                <a:gd name="T46" fmla="*/ 2147482529 w 54"/>
                <a:gd name="T47" fmla="*/ 2147482453 h 24"/>
                <a:gd name="T48" fmla="*/ 2147482529 w 54"/>
                <a:gd name="T49" fmla="*/ 2147482453 h 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24"/>
                <a:gd name="T77" fmla="*/ 54 w 54"/>
                <a:gd name="T78" fmla="*/ 24 h 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24">
                  <a:moveTo>
                    <a:pt x="46" y="24"/>
                  </a:moveTo>
                  <a:lnTo>
                    <a:pt x="44" y="22"/>
                  </a:lnTo>
                  <a:lnTo>
                    <a:pt x="42" y="18"/>
                  </a:lnTo>
                  <a:lnTo>
                    <a:pt x="38" y="16"/>
                  </a:lnTo>
                  <a:lnTo>
                    <a:pt x="34" y="16"/>
                  </a:lnTo>
                  <a:lnTo>
                    <a:pt x="26" y="14"/>
                  </a:lnTo>
                  <a:lnTo>
                    <a:pt x="18" y="14"/>
                  </a:lnTo>
                  <a:lnTo>
                    <a:pt x="12" y="14"/>
                  </a:lnTo>
                  <a:lnTo>
                    <a:pt x="4" y="14"/>
                  </a:lnTo>
                  <a:lnTo>
                    <a:pt x="0" y="10"/>
                  </a:lnTo>
                  <a:lnTo>
                    <a:pt x="10" y="4"/>
                  </a:lnTo>
                  <a:lnTo>
                    <a:pt x="16" y="4"/>
                  </a:lnTo>
                  <a:lnTo>
                    <a:pt x="20" y="2"/>
                  </a:lnTo>
                  <a:lnTo>
                    <a:pt x="26" y="2"/>
                  </a:lnTo>
                  <a:lnTo>
                    <a:pt x="30" y="0"/>
                  </a:lnTo>
                  <a:lnTo>
                    <a:pt x="32" y="2"/>
                  </a:lnTo>
                  <a:lnTo>
                    <a:pt x="34" y="2"/>
                  </a:lnTo>
                  <a:lnTo>
                    <a:pt x="38" y="0"/>
                  </a:lnTo>
                  <a:lnTo>
                    <a:pt x="42" y="2"/>
                  </a:lnTo>
                  <a:lnTo>
                    <a:pt x="48" y="6"/>
                  </a:lnTo>
                  <a:lnTo>
                    <a:pt x="52" y="12"/>
                  </a:lnTo>
                  <a:lnTo>
                    <a:pt x="54" y="18"/>
                  </a:lnTo>
                  <a:lnTo>
                    <a:pt x="52" y="20"/>
                  </a:lnTo>
                  <a:lnTo>
                    <a:pt x="50" y="22"/>
                  </a:lnTo>
                  <a:lnTo>
                    <a:pt x="46" y="24"/>
                  </a:lnTo>
                  <a:close/>
                </a:path>
              </a:pathLst>
            </a:custGeom>
            <a:solidFill>
              <a:srgbClr val="C0C0C0"/>
            </a:solidFill>
            <a:ln w="12700">
              <a:solidFill>
                <a:schemeClr val="bg1"/>
              </a:solidFill>
              <a:round/>
              <a:headEnd/>
              <a:tailEnd/>
            </a:ln>
          </p:spPr>
          <p:txBody>
            <a:bodyPr/>
            <a:lstStyle/>
            <a:p>
              <a:endParaRPr lang="en-GB"/>
            </a:p>
          </p:txBody>
        </p:sp>
        <p:sp>
          <p:nvSpPr>
            <p:cNvPr id="55793" name="Freeform 218"/>
            <p:cNvSpPr>
              <a:spLocks/>
            </p:cNvSpPr>
            <p:nvPr/>
          </p:nvSpPr>
          <p:spPr bwMode="auto">
            <a:xfrm>
              <a:off x="4628" y="2229"/>
              <a:ext cx="82" cy="84"/>
            </a:xfrm>
            <a:custGeom>
              <a:avLst/>
              <a:gdLst>
                <a:gd name="T0" fmla="*/ 2147482337 w 82"/>
                <a:gd name="T1" fmla="*/ 2147482356 h 84"/>
                <a:gd name="T2" fmla="*/ 2147482337 w 82"/>
                <a:gd name="T3" fmla="*/ 2147482356 h 84"/>
                <a:gd name="T4" fmla="*/ 2147482337 w 82"/>
                <a:gd name="T5" fmla="*/ 2147482356 h 84"/>
                <a:gd name="T6" fmla="*/ 2147482337 w 82"/>
                <a:gd name="T7" fmla="*/ 2147482356 h 84"/>
                <a:gd name="T8" fmla="*/ 2147482337 w 82"/>
                <a:gd name="T9" fmla="*/ 2147482356 h 84"/>
                <a:gd name="T10" fmla="*/ 2147482337 w 82"/>
                <a:gd name="T11" fmla="*/ 2147482356 h 84"/>
                <a:gd name="T12" fmla="*/ 2147482337 w 82"/>
                <a:gd name="T13" fmla="*/ 2147482356 h 84"/>
                <a:gd name="T14" fmla="*/ 2147482337 w 82"/>
                <a:gd name="T15" fmla="*/ 2147482356 h 84"/>
                <a:gd name="T16" fmla="*/ 2147482337 w 82"/>
                <a:gd name="T17" fmla="*/ 2147482356 h 84"/>
                <a:gd name="T18" fmla="*/ 2147482337 w 82"/>
                <a:gd name="T19" fmla="*/ 2147482356 h 84"/>
                <a:gd name="T20" fmla="*/ 2147482337 w 82"/>
                <a:gd name="T21" fmla="*/ 2147482356 h 84"/>
                <a:gd name="T22" fmla="*/ 2147482337 w 82"/>
                <a:gd name="T23" fmla="*/ 2147482356 h 84"/>
                <a:gd name="T24" fmla="*/ 2147482337 w 82"/>
                <a:gd name="T25" fmla="*/ 2147482356 h 84"/>
                <a:gd name="T26" fmla="*/ 2147482337 w 82"/>
                <a:gd name="T27" fmla="*/ 2147482356 h 84"/>
                <a:gd name="T28" fmla="*/ 2147482337 w 82"/>
                <a:gd name="T29" fmla="*/ 2147482356 h 84"/>
                <a:gd name="T30" fmla="*/ 2147482337 w 82"/>
                <a:gd name="T31" fmla="*/ 2147482356 h 84"/>
                <a:gd name="T32" fmla="*/ 0 w 82"/>
                <a:gd name="T33" fmla="*/ 2147482356 h 84"/>
                <a:gd name="T34" fmla="*/ 2147482337 w 82"/>
                <a:gd name="T35" fmla="*/ 2147482356 h 84"/>
                <a:gd name="T36" fmla="*/ 0 w 82"/>
                <a:gd name="T37" fmla="*/ 2147482356 h 84"/>
                <a:gd name="T38" fmla="*/ 2147482337 w 82"/>
                <a:gd name="T39" fmla="*/ 2147482356 h 84"/>
                <a:gd name="T40" fmla="*/ 2147482337 w 82"/>
                <a:gd name="T41" fmla="*/ 2147482356 h 84"/>
                <a:gd name="T42" fmla="*/ 2147482337 w 82"/>
                <a:gd name="T43" fmla="*/ 2147482356 h 84"/>
                <a:gd name="T44" fmla="*/ 2147482337 w 82"/>
                <a:gd name="T45" fmla="*/ 2147482356 h 84"/>
                <a:gd name="T46" fmla="*/ 2147482337 w 82"/>
                <a:gd name="T47" fmla="*/ 2147482356 h 84"/>
                <a:gd name="T48" fmla="*/ 2147482337 w 82"/>
                <a:gd name="T49" fmla="*/ 2147482356 h 84"/>
                <a:gd name="T50" fmla="*/ 2147482337 w 82"/>
                <a:gd name="T51" fmla="*/ 2147482356 h 84"/>
                <a:gd name="T52" fmla="*/ 2147482337 w 82"/>
                <a:gd name="T53" fmla="*/ 2147482356 h 84"/>
                <a:gd name="T54" fmla="*/ 2147482337 w 82"/>
                <a:gd name="T55" fmla="*/ 2147482356 h 84"/>
                <a:gd name="T56" fmla="*/ 2147482337 w 82"/>
                <a:gd name="T57" fmla="*/ 0 h 84"/>
                <a:gd name="T58" fmla="*/ 2147482337 w 82"/>
                <a:gd name="T59" fmla="*/ 2147482356 h 84"/>
                <a:gd name="T60" fmla="*/ 2147482337 w 82"/>
                <a:gd name="T61" fmla="*/ 2147482356 h 84"/>
                <a:gd name="T62" fmla="*/ 2147482337 w 82"/>
                <a:gd name="T63" fmla="*/ 2147482356 h 84"/>
                <a:gd name="T64" fmla="*/ 2147482337 w 82"/>
                <a:gd name="T65" fmla="*/ 2147482356 h 84"/>
                <a:gd name="T66" fmla="*/ 2147482337 w 82"/>
                <a:gd name="T67" fmla="*/ 2147482356 h 84"/>
                <a:gd name="T68" fmla="*/ 2147482337 w 82"/>
                <a:gd name="T69" fmla="*/ 2147482356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2"/>
                <a:gd name="T106" fmla="*/ 0 h 84"/>
                <a:gd name="T107" fmla="*/ 82 w 82"/>
                <a:gd name="T108" fmla="*/ 84 h 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2" h="84">
                  <a:moveTo>
                    <a:pt x="68" y="60"/>
                  </a:moveTo>
                  <a:lnTo>
                    <a:pt x="64" y="54"/>
                  </a:lnTo>
                  <a:lnTo>
                    <a:pt x="60" y="58"/>
                  </a:lnTo>
                  <a:lnTo>
                    <a:pt x="58" y="62"/>
                  </a:lnTo>
                  <a:lnTo>
                    <a:pt x="60" y="66"/>
                  </a:lnTo>
                  <a:lnTo>
                    <a:pt x="62" y="68"/>
                  </a:lnTo>
                  <a:lnTo>
                    <a:pt x="64" y="72"/>
                  </a:lnTo>
                  <a:lnTo>
                    <a:pt x="66" y="76"/>
                  </a:lnTo>
                  <a:lnTo>
                    <a:pt x="64" y="82"/>
                  </a:lnTo>
                  <a:lnTo>
                    <a:pt x="62" y="84"/>
                  </a:lnTo>
                  <a:lnTo>
                    <a:pt x="58" y="84"/>
                  </a:lnTo>
                  <a:lnTo>
                    <a:pt x="56" y="82"/>
                  </a:lnTo>
                  <a:lnTo>
                    <a:pt x="56" y="78"/>
                  </a:lnTo>
                  <a:lnTo>
                    <a:pt x="52" y="80"/>
                  </a:lnTo>
                  <a:lnTo>
                    <a:pt x="50" y="80"/>
                  </a:lnTo>
                  <a:lnTo>
                    <a:pt x="44" y="78"/>
                  </a:lnTo>
                  <a:lnTo>
                    <a:pt x="38" y="74"/>
                  </a:lnTo>
                  <a:lnTo>
                    <a:pt x="36" y="66"/>
                  </a:lnTo>
                  <a:lnTo>
                    <a:pt x="34" y="58"/>
                  </a:lnTo>
                  <a:lnTo>
                    <a:pt x="36" y="54"/>
                  </a:lnTo>
                  <a:lnTo>
                    <a:pt x="38" y="52"/>
                  </a:lnTo>
                  <a:lnTo>
                    <a:pt x="34" y="46"/>
                  </a:lnTo>
                  <a:lnTo>
                    <a:pt x="26" y="46"/>
                  </a:lnTo>
                  <a:lnTo>
                    <a:pt x="26" y="50"/>
                  </a:lnTo>
                  <a:lnTo>
                    <a:pt x="22" y="50"/>
                  </a:lnTo>
                  <a:lnTo>
                    <a:pt x="20" y="48"/>
                  </a:lnTo>
                  <a:lnTo>
                    <a:pt x="18" y="50"/>
                  </a:lnTo>
                  <a:lnTo>
                    <a:pt x="12" y="46"/>
                  </a:lnTo>
                  <a:lnTo>
                    <a:pt x="10" y="52"/>
                  </a:lnTo>
                  <a:lnTo>
                    <a:pt x="8" y="60"/>
                  </a:lnTo>
                  <a:lnTo>
                    <a:pt x="6" y="68"/>
                  </a:lnTo>
                  <a:lnTo>
                    <a:pt x="4" y="70"/>
                  </a:lnTo>
                  <a:lnTo>
                    <a:pt x="2" y="72"/>
                  </a:lnTo>
                  <a:lnTo>
                    <a:pt x="0" y="70"/>
                  </a:lnTo>
                  <a:lnTo>
                    <a:pt x="0" y="66"/>
                  </a:lnTo>
                  <a:lnTo>
                    <a:pt x="2" y="58"/>
                  </a:lnTo>
                  <a:lnTo>
                    <a:pt x="0" y="52"/>
                  </a:lnTo>
                  <a:lnTo>
                    <a:pt x="0" y="44"/>
                  </a:lnTo>
                  <a:lnTo>
                    <a:pt x="2" y="36"/>
                  </a:lnTo>
                  <a:lnTo>
                    <a:pt x="6" y="36"/>
                  </a:lnTo>
                  <a:lnTo>
                    <a:pt x="10" y="34"/>
                  </a:lnTo>
                  <a:lnTo>
                    <a:pt x="14" y="30"/>
                  </a:lnTo>
                  <a:lnTo>
                    <a:pt x="18" y="24"/>
                  </a:lnTo>
                  <a:lnTo>
                    <a:pt x="20" y="24"/>
                  </a:lnTo>
                  <a:lnTo>
                    <a:pt x="22" y="22"/>
                  </a:lnTo>
                  <a:lnTo>
                    <a:pt x="28" y="24"/>
                  </a:lnTo>
                  <a:lnTo>
                    <a:pt x="30" y="28"/>
                  </a:lnTo>
                  <a:lnTo>
                    <a:pt x="32" y="30"/>
                  </a:lnTo>
                  <a:lnTo>
                    <a:pt x="34" y="32"/>
                  </a:lnTo>
                  <a:lnTo>
                    <a:pt x="38" y="32"/>
                  </a:lnTo>
                  <a:lnTo>
                    <a:pt x="38" y="28"/>
                  </a:lnTo>
                  <a:lnTo>
                    <a:pt x="42" y="24"/>
                  </a:lnTo>
                  <a:lnTo>
                    <a:pt x="44" y="20"/>
                  </a:lnTo>
                  <a:lnTo>
                    <a:pt x="48" y="18"/>
                  </a:lnTo>
                  <a:lnTo>
                    <a:pt x="52" y="16"/>
                  </a:lnTo>
                  <a:lnTo>
                    <a:pt x="56" y="14"/>
                  </a:lnTo>
                  <a:lnTo>
                    <a:pt x="56" y="6"/>
                  </a:lnTo>
                  <a:lnTo>
                    <a:pt x="58" y="0"/>
                  </a:lnTo>
                  <a:lnTo>
                    <a:pt x="62" y="2"/>
                  </a:lnTo>
                  <a:lnTo>
                    <a:pt x="66" y="6"/>
                  </a:lnTo>
                  <a:lnTo>
                    <a:pt x="72" y="14"/>
                  </a:lnTo>
                  <a:lnTo>
                    <a:pt x="76" y="28"/>
                  </a:lnTo>
                  <a:lnTo>
                    <a:pt x="82" y="52"/>
                  </a:lnTo>
                  <a:lnTo>
                    <a:pt x="80" y="56"/>
                  </a:lnTo>
                  <a:lnTo>
                    <a:pt x="78" y="60"/>
                  </a:lnTo>
                  <a:lnTo>
                    <a:pt x="76" y="66"/>
                  </a:lnTo>
                  <a:lnTo>
                    <a:pt x="74" y="72"/>
                  </a:lnTo>
                  <a:lnTo>
                    <a:pt x="72" y="70"/>
                  </a:lnTo>
                  <a:lnTo>
                    <a:pt x="70" y="64"/>
                  </a:lnTo>
                  <a:lnTo>
                    <a:pt x="66" y="56"/>
                  </a:lnTo>
                  <a:lnTo>
                    <a:pt x="68" y="60"/>
                  </a:lnTo>
                  <a:close/>
                </a:path>
              </a:pathLst>
            </a:custGeom>
            <a:solidFill>
              <a:srgbClr val="C0C0C0"/>
            </a:solidFill>
            <a:ln w="12700">
              <a:solidFill>
                <a:schemeClr val="bg1"/>
              </a:solidFill>
              <a:round/>
              <a:headEnd/>
              <a:tailEnd/>
            </a:ln>
          </p:spPr>
          <p:txBody>
            <a:bodyPr/>
            <a:lstStyle/>
            <a:p>
              <a:endParaRPr lang="en-GB"/>
            </a:p>
          </p:txBody>
        </p:sp>
        <p:sp>
          <p:nvSpPr>
            <p:cNvPr id="55794" name="Freeform 219"/>
            <p:cNvSpPr>
              <a:spLocks/>
            </p:cNvSpPr>
            <p:nvPr/>
          </p:nvSpPr>
          <p:spPr bwMode="auto">
            <a:xfrm>
              <a:off x="4546" y="2209"/>
              <a:ext cx="40" cy="46"/>
            </a:xfrm>
            <a:custGeom>
              <a:avLst/>
              <a:gdLst>
                <a:gd name="T0" fmla="*/ 2147482317 w 40"/>
                <a:gd name="T1" fmla="*/ 2147482424 h 46"/>
                <a:gd name="T2" fmla="*/ 0 w 40"/>
                <a:gd name="T3" fmla="*/ 2147482424 h 46"/>
                <a:gd name="T4" fmla="*/ 2147482317 w 40"/>
                <a:gd name="T5" fmla="*/ 2147482424 h 46"/>
                <a:gd name="T6" fmla="*/ 2147482317 w 40"/>
                <a:gd name="T7" fmla="*/ 2147482424 h 46"/>
                <a:gd name="T8" fmla="*/ 2147482317 w 40"/>
                <a:gd name="T9" fmla="*/ 2147482424 h 46"/>
                <a:gd name="T10" fmla="*/ 2147482317 w 40"/>
                <a:gd name="T11" fmla="*/ 2147482424 h 46"/>
                <a:gd name="T12" fmla="*/ 2147482317 w 40"/>
                <a:gd name="T13" fmla="*/ 2147482424 h 46"/>
                <a:gd name="T14" fmla="*/ 2147482317 w 40"/>
                <a:gd name="T15" fmla="*/ 2147482424 h 46"/>
                <a:gd name="T16" fmla="*/ 2147482317 w 40"/>
                <a:gd name="T17" fmla="*/ 0 h 46"/>
                <a:gd name="T18" fmla="*/ 2147482317 w 40"/>
                <a:gd name="T19" fmla="*/ 2147482424 h 46"/>
                <a:gd name="T20" fmla="*/ 2147482317 w 40"/>
                <a:gd name="T21" fmla="*/ 2147482424 h 46"/>
                <a:gd name="T22" fmla="*/ 2147482317 w 40"/>
                <a:gd name="T23" fmla="*/ 2147482424 h 46"/>
                <a:gd name="T24" fmla="*/ 2147482317 w 40"/>
                <a:gd name="T25" fmla="*/ 2147482424 h 46"/>
                <a:gd name="T26" fmla="*/ 2147482317 w 40"/>
                <a:gd name="T27" fmla="*/ 2147482424 h 46"/>
                <a:gd name="T28" fmla="*/ 2147482317 w 40"/>
                <a:gd name="T29" fmla="*/ 2147482424 h 46"/>
                <a:gd name="T30" fmla="*/ 2147482317 w 40"/>
                <a:gd name="T31" fmla="*/ 2147482424 h 46"/>
                <a:gd name="T32" fmla="*/ 2147482317 w 40"/>
                <a:gd name="T33" fmla="*/ 2147482424 h 46"/>
                <a:gd name="T34" fmla="*/ 2147482317 w 40"/>
                <a:gd name="T35" fmla="*/ 2147482424 h 46"/>
                <a:gd name="T36" fmla="*/ 2147482317 w 40"/>
                <a:gd name="T37" fmla="*/ 2147482424 h 46"/>
                <a:gd name="T38" fmla="*/ 2147482317 w 40"/>
                <a:gd name="T39" fmla="*/ 2147482424 h 46"/>
                <a:gd name="T40" fmla="*/ 2147482317 w 40"/>
                <a:gd name="T41" fmla="*/ 2147482424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46"/>
                <a:gd name="T65" fmla="*/ 40 w 40"/>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46">
                  <a:moveTo>
                    <a:pt x="4" y="46"/>
                  </a:moveTo>
                  <a:lnTo>
                    <a:pt x="0" y="46"/>
                  </a:lnTo>
                  <a:lnTo>
                    <a:pt x="2" y="40"/>
                  </a:lnTo>
                  <a:lnTo>
                    <a:pt x="6" y="36"/>
                  </a:lnTo>
                  <a:lnTo>
                    <a:pt x="16" y="26"/>
                  </a:lnTo>
                  <a:lnTo>
                    <a:pt x="26" y="18"/>
                  </a:lnTo>
                  <a:lnTo>
                    <a:pt x="32" y="8"/>
                  </a:lnTo>
                  <a:lnTo>
                    <a:pt x="34" y="4"/>
                  </a:lnTo>
                  <a:lnTo>
                    <a:pt x="36" y="0"/>
                  </a:lnTo>
                  <a:lnTo>
                    <a:pt x="36" y="4"/>
                  </a:lnTo>
                  <a:lnTo>
                    <a:pt x="38" y="6"/>
                  </a:lnTo>
                  <a:lnTo>
                    <a:pt x="40" y="10"/>
                  </a:lnTo>
                  <a:lnTo>
                    <a:pt x="38" y="12"/>
                  </a:lnTo>
                  <a:lnTo>
                    <a:pt x="34" y="14"/>
                  </a:lnTo>
                  <a:lnTo>
                    <a:pt x="34" y="18"/>
                  </a:lnTo>
                  <a:lnTo>
                    <a:pt x="32" y="20"/>
                  </a:lnTo>
                  <a:lnTo>
                    <a:pt x="24" y="20"/>
                  </a:lnTo>
                  <a:lnTo>
                    <a:pt x="22" y="30"/>
                  </a:lnTo>
                  <a:lnTo>
                    <a:pt x="16" y="38"/>
                  </a:lnTo>
                  <a:lnTo>
                    <a:pt x="10" y="42"/>
                  </a:lnTo>
                  <a:lnTo>
                    <a:pt x="4" y="46"/>
                  </a:lnTo>
                  <a:close/>
                </a:path>
              </a:pathLst>
            </a:custGeom>
            <a:solidFill>
              <a:srgbClr val="C0C0C0"/>
            </a:solidFill>
            <a:ln w="12700">
              <a:solidFill>
                <a:schemeClr val="bg1"/>
              </a:solidFill>
              <a:round/>
              <a:headEnd/>
              <a:tailEnd/>
            </a:ln>
          </p:spPr>
          <p:txBody>
            <a:bodyPr/>
            <a:lstStyle/>
            <a:p>
              <a:endParaRPr lang="en-GB"/>
            </a:p>
          </p:txBody>
        </p:sp>
        <p:sp>
          <p:nvSpPr>
            <p:cNvPr id="55795" name="Freeform 220"/>
            <p:cNvSpPr>
              <a:spLocks/>
            </p:cNvSpPr>
            <p:nvPr/>
          </p:nvSpPr>
          <p:spPr bwMode="auto">
            <a:xfrm>
              <a:off x="4576" y="2059"/>
              <a:ext cx="80" cy="118"/>
            </a:xfrm>
            <a:custGeom>
              <a:avLst/>
              <a:gdLst>
                <a:gd name="T0" fmla="*/ 2147482317 w 80"/>
                <a:gd name="T1" fmla="*/ 2147482581 h 118"/>
                <a:gd name="T2" fmla="*/ 2147482317 w 80"/>
                <a:gd name="T3" fmla="*/ 2147482581 h 118"/>
                <a:gd name="T4" fmla="*/ 2147482317 w 80"/>
                <a:gd name="T5" fmla="*/ 2147482581 h 118"/>
                <a:gd name="T6" fmla="*/ 2147482317 w 80"/>
                <a:gd name="T7" fmla="*/ 0 h 118"/>
                <a:gd name="T8" fmla="*/ 2147482317 w 80"/>
                <a:gd name="T9" fmla="*/ 2147482581 h 118"/>
                <a:gd name="T10" fmla="*/ 2147482317 w 80"/>
                <a:gd name="T11" fmla="*/ 2147482581 h 118"/>
                <a:gd name="T12" fmla="*/ 2147482317 w 80"/>
                <a:gd name="T13" fmla="*/ 2147482581 h 118"/>
                <a:gd name="T14" fmla="*/ 2147482317 w 80"/>
                <a:gd name="T15" fmla="*/ 2147482581 h 118"/>
                <a:gd name="T16" fmla="*/ 2147482317 w 80"/>
                <a:gd name="T17" fmla="*/ 2147482581 h 118"/>
                <a:gd name="T18" fmla="*/ 2147482317 w 80"/>
                <a:gd name="T19" fmla="*/ 2147482581 h 118"/>
                <a:gd name="T20" fmla="*/ 2147482317 w 80"/>
                <a:gd name="T21" fmla="*/ 2147482581 h 118"/>
                <a:gd name="T22" fmla="*/ 2147482317 w 80"/>
                <a:gd name="T23" fmla="*/ 2147482581 h 118"/>
                <a:gd name="T24" fmla="*/ 2147482317 w 80"/>
                <a:gd name="T25" fmla="*/ 2147482581 h 118"/>
                <a:gd name="T26" fmla="*/ 2147482317 w 80"/>
                <a:gd name="T27" fmla="*/ 2147482581 h 118"/>
                <a:gd name="T28" fmla="*/ 2147482317 w 80"/>
                <a:gd name="T29" fmla="*/ 2147482581 h 118"/>
                <a:gd name="T30" fmla="*/ 2147482317 w 80"/>
                <a:gd name="T31" fmla="*/ 2147482581 h 118"/>
                <a:gd name="T32" fmla="*/ 2147482317 w 80"/>
                <a:gd name="T33" fmla="*/ 2147482581 h 118"/>
                <a:gd name="T34" fmla="*/ 2147482317 w 80"/>
                <a:gd name="T35" fmla="*/ 2147482581 h 118"/>
                <a:gd name="T36" fmla="*/ 2147482317 w 80"/>
                <a:gd name="T37" fmla="*/ 2147482581 h 118"/>
                <a:gd name="T38" fmla="*/ 2147482317 w 80"/>
                <a:gd name="T39" fmla="*/ 2147482581 h 118"/>
                <a:gd name="T40" fmla="*/ 2147482317 w 80"/>
                <a:gd name="T41" fmla="*/ 2147482581 h 118"/>
                <a:gd name="T42" fmla="*/ 2147482317 w 80"/>
                <a:gd name="T43" fmla="*/ 2147482581 h 118"/>
                <a:gd name="T44" fmla="*/ 2147482317 w 80"/>
                <a:gd name="T45" fmla="*/ 2147482581 h 118"/>
                <a:gd name="T46" fmla="*/ 2147482317 w 80"/>
                <a:gd name="T47" fmla="*/ 2147482581 h 118"/>
                <a:gd name="T48" fmla="*/ 2147482317 w 80"/>
                <a:gd name="T49" fmla="*/ 2147482581 h 118"/>
                <a:gd name="T50" fmla="*/ 2147482317 w 80"/>
                <a:gd name="T51" fmla="*/ 2147482581 h 118"/>
                <a:gd name="T52" fmla="*/ 2147482317 w 80"/>
                <a:gd name="T53" fmla="*/ 2147482581 h 118"/>
                <a:gd name="T54" fmla="*/ 2147482317 w 80"/>
                <a:gd name="T55" fmla="*/ 2147482581 h 118"/>
                <a:gd name="T56" fmla="*/ 2147482317 w 80"/>
                <a:gd name="T57" fmla="*/ 2147482581 h 118"/>
                <a:gd name="T58" fmla="*/ 2147482317 w 80"/>
                <a:gd name="T59" fmla="*/ 2147482581 h 118"/>
                <a:gd name="T60" fmla="*/ 2147482317 w 80"/>
                <a:gd name="T61" fmla="*/ 2147482581 h 118"/>
                <a:gd name="T62" fmla="*/ 2147482317 w 80"/>
                <a:gd name="T63" fmla="*/ 2147482581 h 118"/>
                <a:gd name="T64" fmla="*/ 2147482317 w 80"/>
                <a:gd name="T65" fmla="*/ 2147482581 h 118"/>
                <a:gd name="T66" fmla="*/ 2147482317 w 80"/>
                <a:gd name="T67" fmla="*/ 2147482581 h 118"/>
                <a:gd name="T68" fmla="*/ 2147482317 w 80"/>
                <a:gd name="T69" fmla="*/ 2147482581 h 118"/>
                <a:gd name="T70" fmla="*/ 2147482317 w 80"/>
                <a:gd name="T71" fmla="*/ 2147482581 h 118"/>
                <a:gd name="T72" fmla="*/ 2147482317 w 80"/>
                <a:gd name="T73" fmla="*/ 2147482581 h 118"/>
                <a:gd name="T74" fmla="*/ 0 w 80"/>
                <a:gd name="T75" fmla="*/ 2147482581 h 118"/>
                <a:gd name="T76" fmla="*/ 2147482317 w 80"/>
                <a:gd name="T77" fmla="*/ 2147482581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118"/>
                <a:gd name="T119" fmla="*/ 80 w 80"/>
                <a:gd name="T120" fmla="*/ 118 h 1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118">
                  <a:moveTo>
                    <a:pt x="4" y="50"/>
                  </a:moveTo>
                  <a:lnTo>
                    <a:pt x="8" y="40"/>
                  </a:lnTo>
                  <a:lnTo>
                    <a:pt x="8" y="32"/>
                  </a:lnTo>
                  <a:lnTo>
                    <a:pt x="6" y="22"/>
                  </a:lnTo>
                  <a:lnTo>
                    <a:pt x="4" y="12"/>
                  </a:lnTo>
                  <a:lnTo>
                    <a:pt x="6" y="4"/>
                  </a:lnTo>
                  <a:lnTo>
                    <a:pt x="8" y="2"/>
                  </a:lnTo>
                  <a:lnTo>
                    <a:pt x="10" y="0"/>
                  </a:lnTo>
                  <a:lnTo>
                    <a:pt x="14" y="2"/>
                  </a:lnTo>
                  <a:lnTo>
                    <a:pt x="16" y="6"/>
                  </a:lnTo>
                  <a:lnTo>
                    <a:pt x="18" y="10"/>
                  </a:lnTo>
                  <a:lnTo>
                    <a:pt x="22" y="10"/>
                  </a:lnTo>
                  <a:lnTo>
                    <a:pt x="24" y="10"/>
                  </a:lnTo>
                  <a:lnTo>
                    <a:pt x="26" y="8"/>
                  </a:lnTo>
                  <a:lnTo>
                    <a:pt x="30" y="4"/>
                  </a:lnTo>
                  <a:lnTo>
                    <a:pt x="30" y="8"/>
                  </a:lnTo>
                  <a:lnTo>
                    <a:pt x="32" y="12"/>
                  </a:lnTo>
                  <a:lnTo>
                    <a:pt x="34" y="18"/>
                  </a:lnTo>
                  <a:lnTo>
                    <a:pt x="36" y="24"/>
                  </a:lnTo>
                  <a:lnTo>
                    <a:pt x="38" y="32"/>
                  </a:lnTo>
                  <a:lnTo>
                    <a:pt x="40" y="38"/>
                  </a:lnTo>
                  <a:lnTo>
                    <a:pt x="38" y="46"/>
                  </a:lnTo>
                  <a:lnTo>
                    <a:pt x="34" y="52"/>
                  </a:lnTo>
                  <a:lnTo>
                    <a:pt x="30" y="58"/>
                  </a:lnTo>
                  <a:lnTo>
                    <a:pt x="28" y="66"/>
                  </a:lnTo>
                  <a:lnTo>
                    <a:pt x="30" y="74"/>
                  </a:lnTo>
                  <a:lnTo>
                    <a:pt x="34" y="82"/>
                  </a:lnTo>
                  <a:lnTo>
                    <a:pt x="38" y="88"/>
                  </a:lnTo>
                  <a:lnTo>
                    <a:pt x="44" y="92"/>
                  </a:lnTo>
                  <a:lnTo>
                    <a:pt x="44" y="90"/>
                  </a:lnTo>
                  <a:lnTo>
                    <a:pt x="46" y="86"/>
                  </a:lnTo>
                  <a:lnTo>
                    <a:pt x="50" y="86"/>
                  </a:lnTo>
                  <a:lnTo>
                    <a:pt x="54" y="88"/>
                  </a:lnTo>
                  <a:lnTo>
                    <a:pt x="58" y="92"/>
                  </a:lnTo>
                  <a:lnTo>
                    <a:pt x="60" y="96"/>
                  </a:lnTo>
                  <a:lnTo>
                    <a:pt x="64" y="98"/>
                  </a:lnTo>
                  <a:lnTo>
                    <a:pt x="66" y="96"/>
                  </a:lnTo>
                  <a:lnTo>
                    <a:pt x="68" y="94"/>
                  </a:lnTo>
                  <a:lnTo>
                    <a:pt x="72" y="96"/>
                  </a:lnTo>
                  <a:lnTo>
                    <a:pt x="70" y="100"/>
                  </a:lnTo>
                  <a:lnTo>
                    <a:pt x="68" y="102"/>
                  </a:lnTo>
                  <a:lnTo>
                    <a:pt x="70" y="104"/>
                  </a:lnTo>
                  <a:lnTo>
                    <a:pt x="72" y="102"/>
                  </a:lnTo>
                  <a:lnTo>
                    <a:pt x="74" y="106"/>
                  </a:lnTo>
                  <a:lnTo>
                    <a:pt x="74" y="108"/>
                  </a:lnTo>
                  <a:lnTo>
                    <a:pt x="80" y="110"/>
                  </a:lnTo>
                  <a:lnTo>
                    <a:pt x="80" y="114"/>
                  </a:lnTo>
                  <a:lnTo>
                    <a:pt x="80" y="118"/>
                  </a:lnTo>
                  <a:lnTo>
                    <a:pt x="78" y="118"/>
                  </a:lnTo>
                  <a:lnTo>
                    <a:pt x="76" y="116"/>
                  </a:lnTo>
                  <a:lnTo>
                    <a:pt x="74" y="114"/>
                  </a:lnTo>
                  <a:lnTo>
                    <a:pt x="70" y="108"/>
                  </a:lnTo>
                  <a:lnTo>
                    <a:pt x="64" y="104"/>
                  </a:lnTo>
                  <a:lnTo>
                    <a:pt x="58" y="100"/>
                  </a:lnTo>
                  <a:lnTo>
                    <a:pt x="54" y="96"/>
                  </a:lnTo>
                  <a:lnTo>
                    <a:pt x="52" y="98"/>
                  </a:lnTo>
                  <a:lnTo>
                    <a:pt x="52" y="102"/>
                  </a:lnTo>
                  <a:lnTo>
                    <a:pt x="54" y="108"/>
                  </a:lnTo>
                  <a:lnTo>
                    <a:pt x="48" y="106"/>
                  </a:lnTo>
                  <a:lnTo>
                    <a:pt x="46" y="100"/>
                  </a:lnTo>
                  <a:lnTo>
                    <a:pt x="42" y="96"/>
                  </a:lnTo>
                  <a:lnTo>
                    <a:pt x="36" y="94"/>
                  </a:lnTo>
                  <a:lnTo>
                    <a:pt x="32" y="96"/>
                  </a:lnTo>
                  <a:lnTo>
                    <a:pt x="28" y="98"/>
                  </a:lnTo>
                  <a:lnTo>
                    <a:pt x="24" y="96"/>
                  </a:lnTo>
                  <a:lnTo>
                    <a:pt x="22" y="94"/>
                  </a:lnTo>
                  <a:lnTo>
                    <a:pt x="18" y="90"/>
                  </a:lnTo>
                  <a:lnTo>
                    <a:pt x="20" y="86"/>
                  </a:lnTo>
                  <a:lnTo>
                    <a:pt x="22" y="82"/>
                  </a:lnTo>
                  <a:lnTo>
                    <a:pt x="22" y="76"/>
                  </a:lnTo>
                  <a:lnTo>
                    <a:pt x="18" y="76"/>
                  </a:lnTo>
                  <a:lnTo>
                    <a:pt x="16" y="80"/>
                  </a:lnTo>
                  <a:lnTo>
                    <a:pt x="14" y="80"/>
                  </a:lnTo>
                  <a:lnTo>
                    <a:pt x="6" y="76"/>
                  </a:lnTo>
                  <a:lnTo>
                    <a:pt x="2" y="74"/>
                  </a:lnTo>
                  <a:lnTo>
                    <a:pt x="0" y="70"/>
                  </a:lnTo>
                  <a:lnTo>
                    <a:pt x="0" y="56"/>
                  </a:lnTo>
                  <a:lnTo>
                    <a:pt x="2" y="50"/>
                  </a:lnTo>
                  <a:lnTo>
                    <a:pt x="4" y="50"/>
                  </a:lnTo>
                  <a:close/>
                </a:path>
              </a:pathLst>
            </a:custGeom>
            <a:solidFill>
              <a:srgbClr val="C0C0C0"/>
            </a:solidFill>
            <a:ln w="12700">
              <a:solidFill>
                <a:schemeClr val="bg1"/>
              </a:solidFill>
              <a:round/>
              <a:headEnd/>
              <a:tailEnd/>
            </a:ln>
          </p:spPr>
          <p:txBody>
            <a:bodyPr/>
            <a:lstStyle/>
            <a:p>
              <a:endParaRPr lang="en-GB"/>
            </a:p>
          </p:txBody>
        </p:sp>
        <p:sp>
          <p:nvSpPr>
            <p:cNvPr id="55796" name="Freeform 221"/>
            <p:cNvSpPr>
              <a:spLocks/>
            </p:cNvSpPr>
            <p:nvPr/>
          </p:nvSpPr>
          <p:spPr bwMode="auto">
            <a:xfrm>
              <a:off x="5194" y="2529"/>
              <a:ext cx="18" cy="32"/>
            </a:xfrm>
            <a:custGeom>
              <a:avLst/>
              <a:gdLst>
                <a:gd name="T0" fmla="*/ 2147482226 w 18"/>
                <a:gd name="T1" fmla="*/ 2147482112 h 32"/>
                <a:gd name="T2" fmla="*/ 2147482226 w 18"/>
                <a:gd name="T3" fmla="*/ 2147482112 h 32"/>
                <a:gd name="T4" fmla="*/ 2147482226 w 18"/>
                <a:gd name="T5" fmla="*/ 2147482112 h 32"/>
                <a:gd name="T6" fmla="*/ 2147482226 w 18"/>
                <a:gd name="T7" fmla="*/ 2147482112 h 32"/>
                <a:gd name="T8" fmla="*/ 2147482226 w 18"/>
                <a:gd name="T9" fmla="*/ 2147482112 h 32"/>
                <a:gd name="T10" fmla="*/ 2147482226 w 18"/>
                <a:gd name="T11" fmla="*/ 2147482112 h 32"/>
                <a:gd name="T12" fmla="*/ 2147482226 w 18"/>
                <a:gd name="T13" fmla="*/ 2147482112 h 32"/>
                <a:gd name="T14" fmla="*/ 2147482226 w 18"/>
                <a:gd name="T15" fmla="*/ 2147482112 h 32"/>
                <a:gd name="T16" fmla="*/ 2147482226 w 18"/>
                <a:gd name="T17" fmla="*/ 2147482112 h 32"/>
                <a:gd name="T18" fmla="*/ 0 w 18"/>
                <a:gd name="T19" fmla="*/ 2147482112 h 32"/>
                <a:gd name="T20" fmla="*/ 0 w 18"/>
                <a:gd name="T21" fmla="*/ 0 h 32"/>
                <a:gd name="T22" fmla="*/ 2147482226 w 18"/>
                <a:gd name="T23" fmla="*/ 2147482112 h 32"/>
                <a:gd name="T24" fmla="*/ 2147482226 w 18"/>
                <a:gd name="T25" fmla="*/ 2147482112 h 32"/>
                <a:gd name="T26" fmla="*/ 2147482226 w 18"/>
                <a:gd name="T27" fmla="*/ 2147482112 h 32"/>
                <a:gd name="T28" fmla="*/ 2147482226 w 18"/>
                <a:gd name="T29" fmla="*/ 2147482112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
                <a:gd name="T46" fmla="*/ 0 h 32"/>
                <a:gd name="T47" fmla="*/ 18 w 18"/>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 h="32">
                  <a:moveTo>
                    <a:pt x="18" y="20"/>
                  </a:moveTo>
                  <a:lnTo>
                    <a:pt x="18" y="26"/>
                  </a:lnTo>
                  <a:lnTo>
                    <a:pt x="16" y="30"/>
                  </a:lnTo>
                  <a:lnTo>
                    <a:pt x="14" y="32"/>
                  </a:lnTo>
                  <a:lnTo>
                    <a:pt x="12" y="32"/>
                  </a:lnTo>
                  <a:lnTo>
                    <a:pt x="8" y="32"/>
                  </a:lnTo>
                  <a:lnTo>
                    <a:pt x="6" y="28"/>
                  </a:lnTo>
                  <a:lnTo>
                    <a:pt x="4" y="20"/>
                  </a:lnTo>
                  <a:lnTo>
                    <a:pt x="2" y="12"/>
                  </a:lnTo>
                  <a:lnTo>
                    <a:pt x="0" y="6"/>
                  </a:lnTo>
                  <a:lnTo>
                    <a:pt x="0" y="0"/>
                  </a:lnTo>
                  <a:lnTo>
                    <a:pt x="8" y="12"/>
                  </a:lnTo>
                  <a:lnTo>
                    <a:pt x="12" y="18"/>
                  </a:lnTo>
                  <a:lnTo>
                    <a:pt x="16" y="20"/>
                  </a:lnTo>
                  <a:lnTo>
                    <a:pt x="18" y="20"/>
                  </a:lnTo>
                  <a:close/>
                </a:path>
              </a:pathLst>
            </a:custGeom>
            <a:solidFill>
              <a:srgbClr val="C0C0C0"/>
            </a:solidFill>
            <a:ln w="12700">
              <a:solidFill>
                <a:schemeClr val="bg1"/>
              </a:solidFill>
              <a:round/>
              <a:headEnd/>
              <a:tailEnd/>
            </a:ln>
          </p:spPr>
          <p:txBody>
            <a:bodyPr/>
            <a:lstStyle/>
            <a:p>
              <a:endParaRPr lang="en-GB"/>
            </a:p>
          </p:txBody>
        </p:sp>
        <p:sp>
          <p:nvSpPr>
            <p:cNvPr id="55797" name="Freeform 222"/>
            <p:cNvSpPr>
              <a:spLocks/>
            </p:cNvSpPr>
            <p:nvPr/>
          </p:nvSpPr>
          <p:spPr bwMode="auto">
            <a:xfrm>
              <a:off x="5254" y="2573"/>
              <a:ext cx="24" cy="18"/>
            </a:xfrm>
            <a:custGeom>
              <a:avLst/>
              <a:gdLst>
                <a:gd name="T0" fmla="*/ 2147482453 w 24"/>
                <a:gd name="T1" fmla="*/ 2147482226 h 18"/>
                <a:gd name="T2" fmla="*/ 2147482453 w 24"/>
                <a:gd name="T3" fmla="*/ 2147482226 h 18"/>
                <a:gd name="T4" fmla="*/ 2147482453 w 24"/>
                <a:gd name="T5" fmla="*/ 2147482226 h 18"/>
                <a:gd name="T6" fmla="*/ 2147482453 w 24"/>
                <a:gd name="T7" fmla="*/ 2147482226 h 18"/>
                <a:gd name="T8" fmla="*/ 2147482453 w 24"/>
                <a:gd name="T9" fmla="*/ 2147482226 h 18"/>
                <a:gd name="T10" fmla="*/ 0 w 24"/>
                <a:gd name="T11" fmla="*/ 2147482226 h 18"/>
                <a:gd name="T12" fmla="*/ 0 w 24"/>
                <a:gd name="T13" fmla="*/ 0 h 18"/>
                <a:gd name="T14" fmla="*/ 2147482453 w 24"/>
                <a:gd name="T15" fmla="*/ 2147482226 h 18"/>
                <a:gd name="T16" fmla="*/ 2147482453 w 24"/>
                <a:gd name="T17" fmla="*/ 2147482226 h 18"/>
                <a:gd name="T18" fmla="*/ 2147482453 w 24"/>
                <a:gd name="T19" fmla="*/ 2147482226 h 18"/>
                <a:gd name="T20" fmla="*/ 2147482453 w 24"/>
                <a:gd name="T21" fmla="*/ 2147482226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8"/>
                <a:gd name="T35" fmla="*/ 24 w 24"/>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8">
                  <a:moveTo>
                    <a:pt x="24" y="16"/>
                  </a:moveTo>
                  <a:lnTo>
                    <a:pt x="22" y="18"/>
                  </a:lnTo>
                  <a:lnTo>
                    <a:pt x="20" y="18"/>
                  </a:lnTo>
                  <a:lnTo>
                    <a:pt x="14" y="16"/>
                  </a:lnTo>
                  <a:lnTo>
                    <a:pt x="8" y="12"/>
                  </a:lnTo>
                  <a:lnTo>
                    <a:pt x="0" y="4"/>
                  </a:lnTo>
                  <a:lnTo>
                    <a:pt x="0" y="0"/>
                  </a:lnTo>
                  <a:lnTo>
                    <a:pt x="8" y="2"/>
                  </a:lnTo>
                  <a:lnTo>
                    <a:pt x="14" y="6"/>
                  </a:lnTo>
                  <a:lnTo>
                    <a:pt x="22" y="10"/>
                  </a:lnTo>
                  <a:lnTo>
                    <a:pt x="24" y="16"/>
                  </a:lnTo>
                  <a:close/>
                </a:path>
              </a:pathLst>
            </a:custGeom>
            <a:solidFill>
              <a:srgbClr val="C0C0C0"/>
            </a:solidFill>
            <a:ln w="12700">
              <a:solidFill>
                <a:schemeClr val="bg1"/>
              </a:solidFill>
              <a:round/>
              <a:headEnd/>
              <a:tailEnd/>
            </a:ln>
          </p:spPr>
          <p:txBody>
            <a:bodyPr/>
            <a:lstStyle/>
            <a:p>
              <a:endParaRPr lang="en-GB"/>
            </a:p>
          </p:txBody>
        </p:sp>
        <p:sp>
          <p:nvSpPr>
            <p:cNvPr id="55798" name="Freeform 223"/>
            <p:cNvSpPr>
              <a:spLocks/>
            </p:cNvSpPr>
            <p:nvPr/>
          </p:nvSpPr>
          <p:spPr bwMode="auto">
            <a:xfrm>
              <a:off x="5292" y="2589"/>
              <a:ext cx="14" cy="26"/>
            </a:xfrm>
            <a:custGeom>
              <a:avLst/>
              <a:gdLst>
                <a:gd name="T0" fmla="*/ 2147482551 w 14"/>
                <a:gd name="T1" fmla="*/ 0 h 26"/>
                <a:gd name="T2" fmla="*/ 2147482551 w 14"/>
                <a:gd name="T3" fmla="*/ 2147482506 h 26"/>
                <a:gd name="T4" fmla="*/ 2147482551 w 14"/>
                <a:gd name="T5" fmla="*/ 2147482506 h 26"/>
                <a:gd name="T6" fmla="*/ 2147482551 w 14"/>
                <a:gd name="T7" fmla="*/ 2147482506 h 26"/>
                <a:gd name="T8" fmla="*/ 2147482551 w 14"/>
                <a:gd name="T9" fmla="*/ 2147482506 h 26"/>
                <a:gd name="T10" fmla="*/ 2147482551 w 14"/>
                <a:gd name="T11" fmla="*/ 2147482506 h 26"/>
                <a:gd name="T12" fmla="*/ 2147482551 w 14"/>
                <a:gd name="T13" fmla="*/ 2147482506 h 26"/>
                <a:gd name="T14" fmla="*/ 2147482551 w 14"/>
                <a:gd name="T15" fmla="*/ 2147482506 h 26"/>
                <a:gd name="T16" fmla="*/ 0 w 14"/>
                <a:gd name="T17" fmla="*/ 2147482506 h 26"/>
                <a:gd name="T18" fmla="*/ 0 w 14"/>
                <a:gd name="T19" fmla="*/ 2147482506 h 26"/>
                <a:gd name="T20" fmla="*/ 0 w 14"/>
                <a:gd name="T21" fmla="*/ 2147482506 h 26"/>
                <a:gd name="T22" fmla="*/ 2147482551 w 14"/>
                <a:gd name="T23" fmla="*/ 2147482506 h 26"/>
                <a:gd name="T24" fmla="*/ 2147482551 w 14"/>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26"/>
                <a:gd name="T41" fmla="*/ 14 w 14"/>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26">
                  <a:moveTo>
                    <a:pt x="2" y="0"/>
                  </a:moveTo>
                  <a:lnTo>
                    <a:pt x="6" y="6"/>
                  </a:lnTo>
                  <a:lnTo>
                    <a:pt x="10" y="12"/>
                  </a:lnTo>
                  <a:lnTo>
                    <a:pt x="12" y="20"/>
                  </a:lnTo>
                  <a:lnTo>
                    <a:pt x="14" y="26"/>
                  </a:lnTo>
                  <a:lnTo>
                    <a:pt x="12" y="26"/>
                  </a:lnTo>
                  <a:lnTo>
                    <a:pt x="8" y="24"/>
                  </a:lnTo>
                  <a:lnTo>
                    <a:pt x="2" y="18"/>
                  </a:lnTo>
                  <a:lnTo>
                    <a:pt x="0" y="12"/>
                  </a:lnTo>
                  <a:lnTo>
                    <a:pt x="0" y="8"/>
                  </a:lnTo>
                  <a:lnTo>
                    <a:pt x="0" y="2"/>
                  </a:lnTo>
                  <a:lnTo>
                    <a:pt x="4" y="2"/>
                  </a:lnTo>
                  <a:lnTo>
                    <a:pt x="2" y="0"/>
                  </a:lnTo>
                  <a:close/>
                </a:path>
              </a:pathLst>
            </a:custGeom>
            <a:solidFill>
              <a:srgbClr val="C0C0C0"/>
            </a:solidFill>
            <a:ln w="12700">
              <a:solidFill>
                <a:schemeClr val="bg1"/>
              </a:solidFill>
              <a:round/>
              <a:headEnd/>
              <a:tailEnd/>
            </a:ln>
          </p:spPr>
          <p:txBody>
            <a:bodyPr/>
            <a:lstStyle/>
            <a:p>
              <a:endParaRPr lang="en-GB"/>
            </a:p>
          </p:txBody>
        </p:sp>
        <p:sp>
          <p:nvSpPr>
            <p:cNvPr id="55799" name="Freeform 224"/>
            <p:cNvSpPr>
              <a:spLocks/>
            </p:cNvSpPr>
            <p:nvPr/>
          </p:nvSpPr>
          <p:spPr bwMode="auto">
            <a:xfrm>
              <a:off x="5374" y="2715"/>
              <a:ext cx="10" cy="16"/>
            </a:xfrm>
            <a:custGeom>
              <a:avLst/>
              <a:gdLst>
                <a:gd name="T0" fmla="*/ 2147482317 w 10"/>
                <a:gd name="T1" fmla="*/ 0 h 16"/>
                <a:gd name="T2" fmla="*/ 2147482317 w 10"/>
                <a:gd name="T3" fmla="*/ 2147482112 h 16"/>
                <a:gd name="T4" fmla="*/ 2147482317 w 10"/>
                <a:gd name="T5" fmla="*/ 2147482112 h 16"/>
                <a:gd name="T6" fmla="*/ 2147482317 w 10"/>
                <a:gd name="T7" fmla="*/ 2147482112 h 16"/>
                <a:gd name="T8" fmla="*/ 2147482317 w 10"/>
                <a:gd name="T9" fmla="*/ 2147482112 h 16"/>
                <a:gd name="T10" fmla="*/ 2147482317 w 10"/>
                <a:gd name="T11" fmla="*/ 2147482112 h 16"/>
                <a:gd name="T12" fmla="*/ 2147482317 w 10"/>
                <a:gd name="T13" fmla="*/ 2147482112 h 16"/>
                <a:gd name="T14" fmla="*/ 2147482317 w 10"/>
                <a:gd name="T15" fmla="*/ 2147482112 h 16"/>
                <a:gd name="T16" fmla="*/ 0 w 10"/>
                <a:gd name="T17" fmla="*/ 2147482112 h 16"/>
                <a:gd name="T18" fmla="*/ 0 w 10"/>
                <a:gd name="T19" fmla="*/ 2147482112 h 16"/>
                <a:gd name="T20" fmla="*/ 0 w 10"/>
                <a:gd name="T21" fmla="*/ 0 h 16"/>
                <a:gd name="T22" fmla="*/ 2147482317 w 10"/>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16"/>
                <a:gd name="T38" fmla="*/ 10 w 10"/>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16">
                  <a:moveTo>
                    <a:pt x="6" y="0"/>
                  </a:moveTo>
                  <a:lnTo>
                    <a:pt x="6" y="4"/>
                  </a:lnTo>
                  <a:lnTo>
                    <a:pt x="8" y="6"/>
                  </a:lnTo>
                  <a:lnTo>
                    <a:pt x="10" y="8"/>
                  </a:lnTo>
                  <a:lnTo>
                    <a:pt x="10" y="10"/>
                  </a:lnTo>
                  <a:lnTo>
                    <a:pt x="8" y="14"/>
                  </a:lnTo>
                  <a:lnTo>
                    <a:pt x="4" y="16"/>
                  </a:lnTo>
                  <a:lnTo>
                    <a:pt x="2" y="16"/>
                  </a:lnTo>
                  <a:lnTo>
                    <a:pt x="0" y="12"/>
                  </a:lnTo>
                  <a:lnTo>
                    <a:pt x="0" y="6"/>
                  </a:lnTo>
                  <a:lnTo>
                    <a:pt x="0" y="0"/>
                  </a:lnTo>
                  <a:lnTo>
                    <a:pt x="6" y="0"/>
                  </a:lnTo>
                  <a:close/>
                </a:path>
              </a:pathLst>
            </a:custGeom>
            <a:solidFill>
              <a:srgbClr val="C0C0C0"/>
            </a:solidFill>
            <a:ln w="12700">
              <a:solidFill>
                <a:schemeClr val="bg1"/>
              </a:solidFill>
              <a:round/>
              <a:headEnd/>
              <a:tailEnd/>
            </a:ln>
          </p:spPr>
          <p:txBody>
            <a:bodyPr/>
            <a:lstStyle/>
            <a:p>
              <a:endParaRPr lang="en-GB"/>
            </a:p>
          </p:txBody>
        </p:sp>
        <p:sp>
          <p:nvSpPr>
            <p:cNvPr id="55800" name="Freeform 225"/>
            <p:cNvSpPr>
              <a:spLocks/>
            </p:cNvSpPr>
            <p:nvPr/>
          </p:nvSpPr>
          <p:spPr bwMode="auto">
            <a:xfrm>
              <a:off x="5380" y="2739"/>
              <a:ext cx="12" cy="12"/>
            </a:xfrm>
            <a:custGeom>
              <a:avLst/>
              <a:gdLst>
                <a:gd name="T0" fmla="*/ 2147482453 w 12"/>
                <a:gd name="T1" fmla="*/ 2147482453 h 12"/>
                <a:gd name="T2" fmla="*/ 2147482453 w 12"/>
                <a:gd name="T3" fmla="*/ 2147482453 h 12"/>
                <a:gd name="T4" fmla="*/ 2147482453 w 12"/>
                <a:gd name="T5" fmla="*/ 2147482453 h 12"/>
                <a:gd name="T6" fmla="*/ 2147482453 w 12"/>
                <a:gd name="T7" fmla="*/ 2147482453 h 12"/>
                <a:gd name="T8" fmla="*/ 2147482453 w 12"/>
                <a:gd name="T9" fmla="*/ 2147482453 h 12"/>
                <a:gd name="T10" fmla="*/ 0 w 12"/>
                <a:gd name="T11" fmla="*/ 0 h 12"/>
                <a:gd name="T12" fmla="*/ 2147482453 w 12"/>
                <a:gd name="T13" fmla="*/ 0 h 12"/>
                <a:gd name="T14" fmla="*/ 2147482453 w 12"/>
                <a:gd name="T15" fmla="*/ 2147482453 h 12"/>
                <a:gd name="T16" fmla="*/ 2147482453 w 12"/>
                <a:gd name="T17" fmla="*/ 2147482453 h 12"/>
                <a:gd name="T18" fmla="*/ 2147482453 w 12"/>
                <a:gd name="T19" fmla="*/ 214748245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2"/>
                <a:gd name="T32" fmla="*/ 12 w 1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2">
                  <a:moveTo>
                    <a:pt x="12" y="8"/>
                  </a:moveTo>
                  <a:lnTo>
                    <a:pt x="10" y="10"/>
                  </a:lnTo>
                  <a:lnTo>
                    <a:pt x="8" y="12"/>
                  </a:lnTo>
                  <a:lnTo>
                    <a:pt x="4" y="12"/>
                  </a:lnTo>
                  <a:lnTo>
                    <a:pt x="2" y="8"/>
                  </a:lnTo>
                  <a:lnTo>
                    <a:pt x="0" y="0"/>
                  </a:lnTo>
                  <a:lnTo>
                    <a:pt x="2" y="0"/>
                  </a:lnTo>
                  <a:lnTo>
                    <a:pt x="6" y="2"/>
                  </a:lnTo>
                  <a:lnTo>
                    <a:pt x="10" y="6"/>
                  </a:lnTo>
                  <a:lnTo>
                    <a:pt x="12" y="8"/>
                  </a:lnTo>
                  <a:close/>
                </a:path>
              </a:pathLst>
            </a:custGeom>
            <a:solidFill>
              <a:srgbClr val="C0C0C0"/>
            </a:solidFill>
            <a:ln w="12700">
              <a:solidFill>
                <a:schemeClr val="bg1"/>
              </a:solidFill>
              <a:round/>
              <a:headEnd/>
              <a:tailEnd/>
            </a:ln>
          </p:spPr>
          <p:txBody>
            <a:bodyPr/>
            <a:lstStyle/>
            <a:p>
              <a:endParaRPr lang="en-GB"/>
            </a:p>
          </p:txBody>
        </p:sp>
        <p:sp>
          <p:nvSpPr>
            <p:cNvPr id="55801" name="Freeform 226"/>
            <p:cNvSpPr>
              <a:spLocks/>
            </p:cNvSpPr>
            <p:nvPr/>
          </p:nvSpPr>
          <p:spPr bwMode="auto">
            <a:xfrm>
              <a:off x="5544" y="2767"/>
              <a:ext cx="26" cy="18"/>
            </a:xfrm>
            <a:custGeom>
              <a:avLst/>
              <a:gdLst>
                <a:gd name="T0" fmla="*/ 2147482506 w 26"/>
                <a:gd name="T1" fmla="*/ 2147482226 h 18"/>
                <a:gd name="T2" fmla="*/ 2147482506 w 26"/>
                <a:gd name="T3" fmla="*/ 2147482226 h 18"/>
                <a:gd name="T4" fmla="*/ 2147482506 w 26"/>
                <a:gd name="T5" fmla="*/ 2147482226 h 18"/>
                <a:gd name="T6" fmla="*/ 2147482506 w 26"/>
                <a:gd name="T7" fmla="*/ 2147482226 h 18"/>
                <a:gd name="T8" fmla="*/ 2147482506 w 26"/>
                <a:gd name="T9" fmla="*/ 2147482226 h 18"/>
                <a:gd name="T10" fmla="*/ 2147482506 w 26"/>
                <a:gd name="T11" fmla="*/ 2147482226 h 18"/>
                <a:gd name="T12" fmla="*/ 2147482506 w 26"/>
                <a:gd name="T13" fmla="*/ 2147482226 h 18"/>
                <a:gd name="T14" fmla="*/ 0 w 26"/>
                <a:gd name="T15" fmla="*/ 2147482226 h 18"/>
                <a:gd name="T16" fmla="*/ 2147482506 w 26"/>
                <a:gd name="T17" fmla="*/ 2147482226 h 18"/>
                <a:gd name="T18" fmla="*/ 2147482506 w 26"/>
                <a:gd name="T19" fmla="*/ 2147482226 h 18"/>
                <a:gd name="T20" fmla="*/ 2147482506 w 26"/>
                <a:gd name="T21" fmla="*/ 2147482226 h 18"/>
                <a:gd name="T22" fmla="*/ 2147482506 w 26"/>
                <a:gd name="T23" fmla="*/ 0 h 18"/>
                <a:gd name="T24" fmla="*/ 2147482506 w 26"/>
                <a:gd name="T25" fmla="*/ 0 h 18"/>
                <a:gd name="T26" fmla="*/ 2147482506 w 26"/>
                <a:gd name="T27" fmla="*/ 2147482226 h 18"/>
                <a:gd name="T28" fmla="*/ 2147482506 w 26"/>
                <a:gd name="T29" fmla="*/ 2147482226 h 18"/>
                <a:gd name="T30" fmla="*/ 2147482506 w 26"/>
                <a:gd name="T31" fmla="*/ 214748222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
                <a:gd name="T49" fmla="*/ 0 h 18"/>
                <a:gd name="T50" fmla="*/ 26 w 26"/>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 h="18">
                  <a:moveTo>
                    <a:pt x="26" y="8"/>
                  </a:moveTo>
                  <a:lnTo>
                    <a:pt x="24" y="12"/>
                  </a:lnTo>
                  <a:lnTo>
                    <a:pt x="22" y="16"/>
                  </a:lnTo>
                  <a:lnTo>
                    <a:pt x="18" y="18"/>
                  </a:lnTo>
                  <a:lnTo>
                    <a:pt x="14" y="18"/>
                  </a:lnTo>
                  <a:lnTo>
                    <a:pt x="6" y="16"/>
                  </a:lnTo>
                  <a:lnTo>
                    <a:pt x="2" y="14"/>
                  </a:lnTo>
                  <a:lnTo>
                    <a:pt x="0" y="12"/>
                  </a:lnTo>
                  <a:lnTo>
                    <a:pt x="2" y="8"/>
                  </a:lnTo>
                  <a:lnTo>
                    <a:pt x="4" y="4"/>
                  </a:lnTo>
                  <a:lnTo>
                    <a:pt x="8" y="2"/>
                  </a:lnTo>
                  <a:lnTo>
                    <a:pt x="14" y="0"/>
                  </a:lnTo>
                  <a:lnTo>
                    <a:pt x="18" y="0"/>
                  </a:lnTo>
                  <a:lnTo>
                    <a:pt x="22" y="2"/>
                  </a:lnTo>
                  <a:lnTo>
                    <a:pt x="24" y="4"/>
                  </a:lnTo>
                  <a:lnTo>
                    <a:pt x="26" y="8"/>
                  </a:lnTo>
                  <a:close/>
                </a:path>
              </a:pathLst>
            </a:custGeom>
            <a:solidFill>
              <a:srgbClr val="C0C0C0"/>
            </a:solidFill>
            <a:ln w="12700">
              <a:solidFill>
                <a:schemeClr val="bg1"/>
              </a:solidFill>
              <a:round/>
              <a:headEnd/>
              <a:tailEnd/>
            </a:ln>
          </p:spPr>
          <p:txBody>
            <a:bodyPr/>
            <a:lstStyle/>
            <a:p>
              <a:endParaRPr lang="en-GB"/>
            </a:p>
          </p:txBody>
        </p:sp>
        <p:sp>
          <p:nvSpPr>
            <p:cNvPr id="55802" name="Freeform 227"/>
            <p:cNvSpPr>
              <a:spLocks/>
            </p:cNvSpPr>
            <p:nvPr/>
          </p:nvSpPr>
          <p:spPr bwMode="auto">
            <a:xfrm>
              <a:off x="5572" y="2745"/>
              <a:ext cx="30" cy="16"/>
            </a:xfrm>
            <a:custGeom>
              <a:avLst/>
              <a:gdLst>
                <a:gd name="T0" fmla="*/ 2147482590 w 30"/>
                <a:gd name="T1" fmla="*/ 2147482112 h 16"/>
                <a:gd name="T2" fmla="*/ 2147482590 w 30"/>
                <a:gd name="T3" fmla="*/ 2147482112 h 16"/>
                <a:gd name="T4" fmla="*/ 2147482590 w 30"/>
                <a:gd name="T5" fmla="*/ 2147482112 h 16"/>
                <a:gd name="T6" fmla="*/ 2147482590 w 30"/>
                <a:gd name="T7" fmla="*/ 2147482112 h 16"/>
                <a:gd name="T8" fmla="*/ 2147482590 w 30"/>
                <a:gd name="T9" fmla="*/ 2147482112 h 16"/>
                <a:gd name="T10" fmla="*/ 2147482590 w 30"/>
                <a:gd name="T11" fmla="*/ 2147482112 h 16"/>
                <a:gd name="T12" fmla="*/ 0 w 30"/>
                <a:gd name="T13" fmla="*/ 2147482112 h 16"/>
                <a:gd name="T14" fmla="*/ 0 w 30"/>
                <a:gd name="T15" fmla="*/ 2147482112 h 16"/>
                <a:gd name="T16" fmla="*/ 2147482590 w 30"/>
                <a:gd name="T17" fmla="*/ 2147482112 h 16"/>
                <a:gd name="T18" fmla="*/ 2147482590 w 30"/>
                <a:gd name="T19" fmla="*/ 2147482112 h 16"/>
                <a:gd name="T20" fmla="*/ 2147482590 w 30"/>
                <a:gd name="T21" fmla="*/ 0 h 16"/>
                <a:gd name="T22" fmla="*/ 2147482590 w 30"/>
                <a:gd name="T23" fmla="*/ 0 h 16"/>
                <a:gd name="T24" fmla="*/ 2147482590 w 30"/>
                <a:gd name="T25" fmla="*/ 0 h 16"/>
                <a:gd name="T26" fmla="*/ 2147482590 w 30"/>
                <a:gd name="T27" fmla="*/ 2147482112 h 16"/>
                <a:gd name="T28" fmla="*/ 2147482590 w 30"/>
                <a:gd name="T29" fmla="*/ 2147482112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16"/>
                <a:gd name="T47" fmla="*/ 30 w 30"/>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16">
                  <a:moveTo>
                    <a:pt x="28" y="4"/>
                  </a:moveTo>
                  <a:lnTo>
                    <a:pt x="24" y="8"/>
                  </a:lnTo>
                  <a:lnTo>
                    <a:pt x="20" y="12"/>
                  </a:lnTo>
                  <a:lnTo>
                    <a:pt x="12" y="14"/>
                  </a:lnTo>
                  <a:lnTo>
                    <a:pt x="6" y="16"/>
                  </a:lnTo>
                  <a:lnTo>
                    <a:pt x="2" y="14"/>
                  </a:lnTo>
                  <a:lnTo>
                    <a:pt x="0" y="12"/>
                  </a:lnTo>
                  <a:lnTo>
                    <a:pt x="0" y="8"/>
                  </a:lnTo>
                  <a:lnTo>
                    <a:pt x="2" y="6"/>
                  </a:lnTo>
                  <a:lnTo>
                    <a:pt x="8" y="2"/>
                  </a:lnTo>
                  <a:lnTo>
                    <a:pt x="16" y="0"/>
                  </a:lnTo>
                  <a:lnTo>
                    <a:pt x="24" y="0"/>
                  </a:lnTo>
                  <a:lnTo>
                    <a:pt x="28" y="0"/>
                  </a:lnTo>
                  <a:lnTo>
                    <a:pt x="30" y="2"/>
                  </a:lnTo>
                  <a:lnTo>
                    <a:pt x="28" y="4"/>
                  </a:lnTo>
                  <a:close/>
                </a:path>
              </a:pathLst>
            </a:custGeom>
            <a:solidFill>
              <a:srgbClr val="C0C0C0"/>
            </a:solidFill>
            <a:ln w="12700">
              <a:solidFill>
                <a:schemeClr val="bg1"/>
              </a:solidFill>
              <a:round/>
              <a:headEnd/>
              <a:tailEnd/>
            </a:ln>
          </p:spPr>
          <p:txBody>
            <a:bodyPr/>
            <a:lstStyle/>
            <a:p>
              <a:endParaRPr lang="en-GB"/>
            </a:p>
          </p:txBody>
        </p:sp>
        <p:sp>
          <p:nvSpPr>
            <p:cNvPr id="55803" name="Freeform 228"/>
            <p:cNvSpPr>
              <a:spLocks/>
            </p:cNvSpPr>
            <p:nvPr/>
          </p:nvSpPr>
          <p:spPr bwMode="auto">
            <a:xfrm>
              <a:off x="4250" y="2293"/>
              <a:ext cx="78" cy="110"/>
            </a:xfrm>
            <a:custGeom>
              <a:avLst/>
              <a:gdLst>
                <a:gd name="T0" fmla="*/ 2147482296 w 78"/>
                <a:gd name="T1" fmla="*/ 2147482540 h 110"/>
                <a:gd name="T2" fmla="*/ 2147482296 w 78"/>
                <a:gd name="T3" fmla="*/ 2147482540 h 110"/>
                <a:gd name="T4" fmla="*/ 2147482296 w 78"/>
                <a:gd name="T5" fmla="*/ 2147482540 h 110"/>
                <a:gd name="T6" fmla="*/ 2147482296 w 78"/>
                <a:gd name="T7" fmla="*/ 2147482540 h 110"/>
                <a:gd name="T8" fmla="*/ 2147482296 w 78"/>
                <a:gd name="T9" fmla="*/ 2147482540 h 110"/>
                <a:gd name="T10" fmla="*/ 2147482296 w 78"/>
                <a:gd name="T11" fmla="*/ 2147482540 h 110"/>
                <a:gd name="T12" fmla="*/ 2147482296 w 78"/>
                <a:gd name="T13" fmla="*/ 2147482540 h 110"/>
                <a:gd name="T14" fmla="*/ 2147482296 w 78"/>
                <a:gd name="T15" fmla="*/ 2147482540 h 110"/>
                <a:gd name="T16" fmla="*/ 2147482296 w 78"/>
                <a:gd name="T17" fmla="*/ 2147482540 h 110"/>
                <a:gd name="T18" fmla="*/ 2147482296 w 78"/>
                <a:gd name="T19" fmla="*/ 0 h 110"/>
                <a:gd name="T20" fmla="*/ 0 w 78"/>
                <a:gd name="T21" fmla="*/ 0 h 110"/>
                <a:gd name="T22" fmla="*/ 2147482296 w 78"/>
                <a:gd name="T23" fmla="*/ 2147482540 h 110"/>
                <a:gd name="T24" fmla="*/ 2147482296 w 78"/>
                <a:gd name="T25" fmla="*/ 2147482540 h 110"/>
                <a:gd name="T26" fmla="*/ 2147482296 w 78"/>
                <a:gd name="T27" fmla="*/ 2147482540 h 110"/>
                <a:gd name="T28" fmla="*/ 2147482296 w 78"/>
                <a:gd name="T29" fmla="*/ 2147482540 h 110"/>
                <a:gd name="T30" fmla="*/ 2147482296 w 78"/>
                <a:gd name="T31" fmla="*/ 2147482540 h 110"/>
                <a:gd name="T32" fmla="*/ 2147482296 w 78"/>
                <a:gd name="T33" fmla="*/ 2147482540 h 110"/>
                <a:gd name="T34" fmla="*/ 2147482296 w 78"/>
                <a:gd name="T35" fmla="*/ 2147482540 h 110"/>
                <a:gd name="T36" fmla="*/ 2147482296 w 78"/>
                <a:gd name="T37" fmla="*/ 2147482540 h 110"/>
                <a:gd name="T38" fmla="*/ 2147482296 w 78"/>
                <a:gd name="T39" fmla="*/ 2147482540 h 110"/>
                <a:gd name="T40" fmla="*/ 2147482296 w 78"/>
                <a:gd name="T41" fmla="*/ 2147482540 h 110"/>
                <a:gd name="T42" fmla="*/ 2147482296 w 78"/>
                <a:gd name="T43" fmla="*/ 2147482540 h 110"/>
                <a:gd name="T44" fmla="*/ 2147482296 w 78"/>
                <a:gd name="T45" fmla="*/ 2147482540 h 110"/>
                <a:gd name="T46" fmla="*/ 2147482296 w 78"/>
                <a:gd name="T47" fmla="*/ 2147482540 h 110"/>
                <a:gd name="T48" fmla="*/ 2147482296 w 78"/>
                <a:gd name="T49" fmla="*/ 2147482540 h 110"/>
                <a:gd name="T50" fmla="*/ 2147482296 w 78"/>
                <a:gd name="T51" fmla="*/ 2147482540 h 110"/>
                <a:gd name="T52" fmla="*/ 2147482296 w 78"/>
                <a:gd name="T53" fmla="*/ 2147482540 h 110"/>
                <a:gd name="T54" fmla="*/ 2147482296 w 78"/>
                <a:gd name="T55" fmla="*/ 2147482540 h 110"/>
                <a:gd name="T56" fmla="*/ 2147482296 w 78"/>
                <a:gd name="T57" fmla="*/ 2147482540 h 110"/>
                <a:gd name="T58" fmla="*/ 2147482296 w 78"/>
                <a:gd name="T59" fmla="*/ 2147482540 h 110"/>
                <a:gd name="T60" fmla="*/ 2147482296 w 78"/>
                <a:gd name="T61" fmla="*/ 2147482540 h 110"/>
                <a:gd name="T62" fmla="*/ 2147482296 w 78"/>
                <a:gd name="T63" fmla="*/ 2147482540 h 110"/>
                <a:gd name="T64" fmla="*/ 2147482296 w 78"/>
                <a:gd name="T65" fmla="*/ 2147482540 h 110"/>
                <a:gd name="T66" fmla="*/ 2147482296 w 78"/>
                <a:gd name="T67" fmla="*/ 214748254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110"/>
                <a:gd name="T104" fmla="*/ 78 w 78"/>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110">
                  <a:moveTo>
                    <a:pt x="46" y="12"/>
                  </a:moveTo>
                  <a:lnTo>
                    <a:pt x="36" y="12"/>
                  </a:lnTo>
                  <a:lnTo>
                    <a:pt x="34" y="18"/>
                  </a:lnTo>
                  <a:lnTo>
                    <a:pt x="32" y="20"/>
                  </a:lnTo>
                  <a:lnTo>
                    <a:pt x="28" y="20"/>
                  </a:lnTo>
                  <a:lnTo>
                    <a:pt x="24" y="20"/>
                  </a:lnTo>
                  <a:lnTo>
                    <a:pt x="22" y="18"/>
                  </a:lnTo>
                  <a:lnTo>
                    <a:pt x="16" y="10"/>
                  </a:lnTo>
                  <a:lnTo>
                    <a:pt x="10" y="4"/>
                  </a:lnTo>
                  <a:lnTo>
                    <a:pt x="6" y="0"/>
                  </a:lnTo>
                  <a:lnTo>
                    <a:pt x="0" y="0"/>
                  </a:lnTo>
                  <a:lnTo>
                    <a:pt x="4" y="8"/>
                  </a:lnTo>
                  <a:lnTo>
                    <a:pt x="4" y="14"/>
                  </a:lnTo>
                  <a:lnTo>
                    <a:pt x="6" y="26"/>
                  </a:lnTo>
                  <a:lnTo>
                    <a:pt x="10" y="38"/>
                  </a:lnTo>
                  <a:lnTo>
                    <a:pt x="14" y="48"/>
                  </a:lnTo>
                  <a:lnTo>
                    <a:pt x="20" y="58"/>
                  </a:lnTo>
                  <a:lnTo>
                    <a:pt x="36" y="76"/>
                  </a:lnTo>
                  <a:lnTo>
                    <a:pt x="54" y="92"/>
                  </a:lnTo>
                  <a:lnTo>
                    <a:pt x="62" y="102"/>
                  </a:lnTo>
                  <a:lnTo>
                    <a:pt x="70" y="110"/>
                  </a:lnTo>
                  <a:lnTo>
                    <a:pt x="74" y="108"/>
                  </a:lnTo>
                  <a:lnTo>
                    <a:pt x="76" y="106"/>
                  </a:lnTo>
                  <a:lnTo>
                    <a:pt x="78" y="102"/>
                  </a:lnTo>
                  <a:lnTo>
                    <a:pt x="78" y="96"/>
                  </a:lnTo>
                  <a:lnTo>
                    <a:pt x="76" y="90"/>
                  </a:lnTo>
                  <a:lnTo>
                    <a:pt x="70" y="80"/>
                  </a:lnTo>
                  <a:lnTo>
                    <a:pt x="66" y="72"/>
                  </a:lnTo>
                  <a:lnTo>
                    <a:pt x="64" y="68"/>
                  </a:lnTo>
                  <a:lnTo>
                    <a:pt x="62" y="64"/>
                  </a:lnTo>
                  <a:lnTo>
                    <a:pt x="62" y="42"/>
                  </a:lnTo>
                  <a:lnTo>
                    <a:pt x="62" y="34"/>
                  </a:lnTo>
                  <a:lnTo>
                    <a:pt x="58" y="26"/>
                  </a:lnTo>
                  <a:lnTo>
                    <a:pt x="46" y="12"/>
                  </a:lnTo>
                  <a:close/>
                </a:path>
              </a:pathLst>
            </a:custGeom>
            <a:solidFill>
              <a:srgbClr val="C0C0C0"/>
            </a:solidFill>
            <a:ln w="12700">
              <a:solidFill>
                <a:schemeClr val="bg1"/>
              </a:solidFill>
              <a:round/>
              <a:headEnd/>
              <a:tailEnd/>
            </a:ln>
          </p:spPr>
          <p:txBody>
            <a:bodyPr/>
            <a:lstStyle/>
            <a:p>
              <a:endParaRPr lang="en-GB"/>
            </a:p>
          </p:txBody>
        </p:sp>
        <p:sp>
          <p:nvSpPr>
            <p:cNvPr id="55804" name="Freeform 229"/>
            <p:cNvSpPr>
              <a:spLocks/>
            </p:cNvSpPr>
            <p:nvPr/>
          </p:nvSpPr>
          <p:spPr bwMode="auto">
            <a:xfrm>
              <a:off x="4424" y="2283"/>
              <a:ext cx="162" cy="122"/>
            </a:xfrm>
            <a:custGeom>
              <a:avLst/>
              <a:gdLst>
                <a:gd name="T0" fmla="*/ 2147482327 w 162"/>
                <a:gd name="T1" fmla="*/ 2147482599 h 122"/>
                <a:gd name="T2" fmla="*/ 2147482327 w 162"/>
                <a:gd name="T3" fmla="*/ 2147482599 h 122"/>
                <a:gd name="T4" fmla="*/ 2147482327 w 162"/>
                <a:gd name="T5" fmla="*/ 2147482599 h 122"/>
                <a:gd name="T6" fmla="*/ 2147482327 w 162"/>
                <a:gd name="T7" fmla="*/ 2147482599 h 122"/>
                <a:gd name="T8" fmla="*/ 2147482327 w 162"/>
                <a:gd name="T9" fmla="*/ 2147482599 h 122"/>
                <a:gd name="T10" fmla="*/ 2147482327 w 162"/>
                <a:gd name="T11" fmla="*/ 2147482599 h 122"/>
                <a:gd name="T12" fmla="*/ 2147482327 w 162"/>
                <a:gd name="T13" fmla="*/ 2147482599 h 122"/>
                <a:gd name="T14" fmla="*/ 2147482327 w 162"/>
                <a:gd name="T15" fmla="*/ 2147482599 h 122"/>
                <a:gd name="T16" fmla="*/ 2147482327 w 162"/>
                <a:gd name="T17" fmla="*/ 2147482599 h 122"/>
                <a:gd name="T18" fmla="*/ 2147482327 w 162"/>
                <a:gd name="T19" fmla="*/ 0 h 122"/>
                <a:gd name="T20" fmla="*/ 2147482327 w 162"/>
                <a:gd name="T21" fmla="*/ 2147482599 h 122"/>
                <a:gd name="T22" fmla="*/ 2147482327 w 162"/>
                <a:gd name="T23" fmla="*/ 2147482599 h 122"/>
                <a:gd name="T24" fmla="*/ 2147482327 w 162"/>
                <a:gd name="T25" fmla="*/ 2147482599 h 122"/>
                <a:gd name="T26" fmla="*/ 2147482327 w 162"/>
                <a:gd name="T27" fmla="*/ 2147482599 h 122"/>
                <a:gd name="T28" fmla="*/ 2147482327 w 162"/>
                <a:gd name="T29" fmla="*/ 2147482599 h 122"/>
                <a:gd name="T30" fmla="*/ 2147482327 w 162"/>
                <a:gd name="T31" fmla="*/ 2147482599 h 122"/>
                <a:gd name="T32" fmla="*/ 2147482327 w 162"/>
                <a:gd name="T33" fmla="*/ 2147482599 h 122"/>
                <a:gd name="T34" fmla="*/ 2147482327 w 162"/>
                <a:gd name="T35" fmla="*/ 2147482599 h 122"/>
                <a:gd name="T36" fmla="*/ 2147482327 w 162"/>
                <a:gd name="T37" fmla="*/ 2147482599 h 122"/>
                <a:gd name="T38" fmla="*/ 2147482327 w 162"/>
                <a:gd name="T39" fmla="*/ 2147482599 h 122"/>
                <a:gd name="T40" fmla="*/ 2147482327 w 162"/>
                <a:gd name="T41" fmla="*/ 2147482599 h 122"/>
                <a:gd name="T42" fmla="*/ 2147482327 w 162"/>
                <a:gd name="T43" fmla="*/ 2147482599 h 122"/>
                <a:gd name="T44" fmla="*/ 2147482327 w 162"/>
                <a:gd name="T45" fmla="*/ 2147482599 h 122"/>
                <a:gd name="T46" fmla="*/ 2147482327 w 162"/>
                <a:gd name="T47" fmla="*/ 2147482599 h 122"/>
                <a:gd name="T48" fmla="*/ 2147482327 w 162"/>
                <a:gd name="T49" fmla="*/ 2147482599 h 122"/>
                <a:gd name="T50" fmla="*/ 2147482327 w 162"/>
                <a:gd name="T51" fmla="*/ 2147482599 h 122"/>
                <a:gd name="T52" fmla="*/ 2147482327 w 162"/>
                <a:gd name="T53" fmla="*/ 2147482599 h 122"/>
                <a:gd name="T54" fmla="*/ 2147482327 w 162"/>
                <a:gd name="T55" fmla="*/ 2147482599 h 122"/>
                <a:gd name="T56" fmla="*/ 2147482327 w 162"/>
                <a:gd name="T57" fmla="*/ 2147482599 h 122"/>
                <a:gd name="T58" fmla="*/ 2147482327 w 162"/>
                <a:gd name="T59" fmla="*/ 2147482599 h 122"/>
                <a:gd name="T60" fmla="*/ 2147482327 w 162"/>
                <a:gd name="T61" fmla="*/ 2147482599 h 122"/>
                <a:gd name="T62" fmla="*/ 2147482327 w 162"/>
                <a:gd name="T63" fmla="*/ 2147482599 h 122"/>
                <a:gd name="T64" fmla="*/ 0 w 162"/>
                <a:gd name="T65" fmla="*/ 2147482599 h 122"/>
                <a:gd name="T66" fmla="*/ 0 w 162"/>
                <a:gd name="T67" fmla="*/ 2147482599 h 122"/>
                <a:gd name="T68" fmla="*/ 0 w 162"/>
                <a:gd name="T69" fmla="*/ 2147482599 h 122"/>
                <a:gd name="T70" fmla="*/ 2147482327 w 162"/>
                <a:gd name="T71" fmla="*/ 2147482599 h 122"/>
                <a:gd name="T72" fmla="*/ 2147482327 w 162"/>
                <a:gd name="T73" fmla="*/ 2147482599 h 122"/>
                <a:gd name="T74" fmla="*/ 2147482327 w 162"/>
                <a:gd name="T75" fmla="*/ 2147482599 h 122"/>
                <a:gd name="T76" fmla="*/ 2147482327 w 162"/>
                <a:gd name="T77" fmla="*/ 2147482599 h 122"/>
                <a:gd name="T78" fmla="*/ 2147482327 w 162"/>
                <a:gd name="T79" fmla="*/ 2147482599 h 122"/>
                <a:gd name="T80" fmla="*/ 2147482327 w 162"/>
                <a:gd name="T81" fmla="*/ 2147482599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2"/>
                <a:gd name="T124" fmla="*/ 0 h 122"/>
                <a:gd name="T125" fmla="*/ 162 w 162"/>
                <a:gd name="T126" fmla="*/ 122 h 12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2" h="122">
                  <a:moveTo>
                    <a:pt x="62" y="64"/>
                  </a:moveTo>
                  <a:lnTo>
                    <a:pt x="72" y="68"/>
                  </a:lnTo>
                  <a:lnTo>
                    <a:pt x="74" y="66"/>
                  </a:lnTo>
                  <a:lnTo>
                    <a:pt x="72" y="64"/>
                  </a:lnTo>
                  <a:lnTo>
                    <a:pt x="72" y="60"/>
                  </a:lnTo>
                  <a:lnTo>
                    <a:pt x="76" y="62"/>
                  </a:lnTo>
                  <a:lnTo>
                    <a:pt x="80" y="64"/>
                  </a:lnTo>
                  <a:lnTo>
                    <a:pt x="80" y="60"/>
                  </a:lnTo>
                  <a:lnTo>
                    <a:pt x="76" y="56"/>
                  </a:lnTo>
                  <a:lnTo>
                    <a:pt x="74" y="52"/>
                  </a:lnTo>
                  <a:lnTo>
                    <a:pt x="72" y="52"/>
                  </a:lnTo>
                  <a:lnTo>
                    <a:pt x="82" y="46"/>
                  </a:lnTo>
                  <a:lnTo>
                    <a:pt x="86" y="44"/>
                  </a:lnTo>
                  <a:lnTo>
                    <a:pt x="92" y="44"/>
                  </a:lnTo>
                  <a:lnTo>
                    <a:pt x="94" y="40"/>
                  </a:lnTo>
                  <a:lnTo>
                    <a:pt x="98" y="30"/>
                  </a:lnTo>
                  <a:lnTo>
                    <a:pt x="104" y="18"/>
                  </a:lnTo>
                  <a:lnTo>
                    <a:pt x="114" y="6"/>
                  </a:lnTo>
                  <a:lnTo>
                    <a:pt x="118" y="2"/>
                  </a:lnTo>
                  <a:lnTo>
                    <a:pt x="122" y="0"/>
                  </a:lnTo>
                  <a:lnTo>
                    <a:pt x="126" y="4"/>
                  </a:lnTo>
                  <a:lnTo>
                    <a:pt x="130" y="10"/>
                  </a:lnTo>
                  <a:lnTo>
                    <a:pt x="132" y="16"/>
                  </a:lnTo>
                  <a:lnTo>
                    <a:pt x="134" y="22"/>
                  </a:lnTo>
                  <a:lnTo>
                    <a:pt x="142" y="24"/>
                  </a:lnTo>
                  <a:lnTo>
                    <a:pt x="148" y="28"/>
                  </a:lnTo>
                  <a:lnTo>
                    <a:pt x="154" y="30"/>
                  </a:lnTo>
                  <a:lnTo>
                    <a:pt x="162" y="32"/>
                  </a:lnTo>
                  <a:lnTo>
                    <a:pt x="162" y="36"/>
                  </a:lnTo>
                  <a:lnTo>
                    <a:pt x="160" y="38"/>
                  </a:lnTo>
                  <a:lnTo>
                    <a:pt x="158" y="40"/>
                  </a:lnTo>
                  <a:lnTo>
                    <a:pt x="150" y="40"/>
                  </a:lnTo>
                  <a:lnTo>
                    <a:pt x="144" y="40"/>
                  </a:lnTo>
                  <a:lnTo>
                    <a:pt x="142" y="42"/>
                  </a:lnTo>
                  <a:lnTo>
                    <a:pt x="140" y="44"/>
                  </a:lnTo>
                  <a:lnTo>
                    <a:pt x="148" y="48"/>
                  </a:lnTo>
                  <a:lnTo>
                    <a:pt x="148" y="50"/>
                  </a:lnTo>
                  <a:lnTo>
                    <a:pt x="142" y="52"/>
                  </a:lnTo>
                  <a:lnTo>
                    <a:pt x="134" y="58"/>
                  </a:lnTo>
                  <a:lnTo>
                    <a:pt x="130" y="66"/>
                  </a:lnTo>
                  <a:lnTo>
                    <a:pt x="120" y="64"/>
                  </a:lnTo>
                  <a:lnTo>
                    <a:pt x="114" y="62"/>
                  </a:lnTo>
                  <a:lnTo>
                    <a:pt x="108" y="62"/>
                  </a:lnTo>
                  <a:lnTo>
                    <a:pt x="100" y="62"/>
                  </a:lnTo>
                  <a:lnTo>
                    <a:pt x="94" y="66"/>
                  </a:lnTo>
                  <a:lnTo>
                    <a:pt x="88" y="70"/>
                  </a:lnTo>
                  <a:lnTo>
                    <a:pt x="84" y="76"/>
                  </a:lnTo>
                  <a:lnTo>
                    <a:pt x="80" y="88"/>
                  </a:lnTo>
                  <a:lnTo>
                    <a:pt x="74" y="104"/>
                  </a:lnTo>
                  <a:lnTo>
                    <a:pt x="74" y="112"/>
                  </a:lnTo>
                  <a:lnTo>
                    <a:pt x="72" y="116"/>
                  </a:lnTo>
                  <a:lnTo>
                    <a:pt x="68" y="116"/>
                  </a:lnTo>
                  <a:lnTo>
                    <a:pt x="64" y="114"/>
                  </a:lnTo>
                  <a:lnTo>
                    <a:pt x="60" y="112"/>
                  </a:lnTo>
                  <a:lnTo>
                    <a:pt x="56" y="108"/>
                  </a:lnTo>
                  <a:lnTo>
                    <a:pt x="52" y="106"/>
                  </a:lnTo>
                  <a:lnTo>
                    <a:pt x="48" y="106"/>
                  </a:lnTo>
                  <a:lnTo>
                    <a:pt x="44" y="108"/>
                  </a:lnTo>
                  <a:lnTo>
                    <a:pt x="38" y="114"/>
                  </a:lnTo>
                  <a:lnTo>
                    <a:pt x="30" y="118"/>
                  </a:lnTo>
                  <a:lnTo>
                    <a:pt x="28" y="120"/>
                  </a:lnTo>
                  <a:lnTo>
                    <a:pt x="22" y="122"/>
                  </a:lnTo>
                  <a:lnTo>
                    <a:pt x="14" y="120"/>
                  </a:lnTo>
                  <a:lnTo>
                    <a:pt x="8" y="118"/>
                  </a:lnTo>
                  <a:lnTo>
                    <a:pt x="2" y="114"/>
                  </a:lnTo>
                  <a:lnTo>
                    <a:pt x="0" y="112"/>
                  </a:lnTo>
                  <a:lnTo>
                    <a:pt x="0" y="110"/>
                  </a:lnTo>
                  <a:lnTo>
                    <a:pt x="0" y="100"/>
                  </a:lnTo>
                  <a:lnTo>
                    <a:pt x="0" y="98"/>
                  </a:lnTo>
                  <a:lnTo>
                    <a:pt x="0" y="102"/>
                  </a:lnTo>
                  <a:lnTo>
                    <a:pt x="2" y="104"/>
                  </a:lnTo>
                  <a:lnTo>
                    <a:pt x="8" y="108"/>
                  </a:lnTo>
                  <a:lnTo>
                    <a:pt x="22" y="108"/>
                  </a:lnTo>
                  <a:lnTo>
                    <a:pt x="22" y="98"/>
                  </a:lnTo>
                  <a:lnTo>
                    <a:pt x="28" y="88"/>
                  </a:lnTo>
                  <a:lnTo>
                    <a:pt x="32" y="84"/>
                  </a:lnTo>
                  <a:lnTo>
                    <a:pt x="36" y="82"/>
                  </a:lnTo>
                  <a:lnTo>
                    <a:pt x="50" y="78"/>
                  </a:lnTo>
                  <a:lnTo>
                    <a:pt x="54" y="76"/>
                  </a:lnTo>
                  <a:lnTo>
                    <a:pt x="58" y="72"/>
                  </a:lnTo>
                  <a:lnTo>
                    <a:pt x="64" y="62"/>
                  </a:lnTo>
                  <a:lnTo>
                    <a:pt x="62" y="64"/>
                  </a:lnTo>
                  <a:close/>
                </a:path>
              </a:pathLst>
            </a:custGeom>
            <a:solidFill>
              <a:srgbClr val="C0C0C0"/>
            </a:solidFill>
            <a:ln w="12700">
              <a:solidFill>
                <a:schemeClr val="bg1"/>
              </a:solidFill>
              <a:round/>
              <a:headEnd/>
              <a:tailEnd/>
            </a:ln>
          </p:spPr>
          <p:txBody>
            <a:bodyPr/>
            <a:lstStyle/>
            <a:p>
              <a:endParaRPr lang="en-GB"/>
            </a:p>
          </p:txBody>
        </p:sp>
        <p:sp>
          <p:nvSpPr>
            <p:cNvPr id="55805" name="Freeform 230"/>
            <p:cNvSpPr>
              <a:spLocks/>
            </p:cNvSpPr>
            <p:nvPr/>
          </p:nvSpPr>
          <p:spPr bwMode="auto">
            <a:xfrm>
              <a:off x="4086" y="1863"/>
              <a:ext cx="144" cy="342"/>
            </a:xfrm>
            <a:custGeom>
              <a:avLst/>
              <a:gdLst>
                <a:gd name="T0" fmla="*/ 2147482226 w 144"/>
                <a:gd name="T1" fmla="*/ 2147482369 h 342"/>
                <a:gd name="T2" fmla="*/ 2147482226 w 144"/>
                <a:gd name="T3" fmla="*/ 2147482369 h 342"/>
                <a:gd name="T4" fmla="*/ 2147482226 w 144"/>
                <a:gd name="T5" fmla="*/ 2147482369 h 342"/>
                <a:gd name="T6" fmla="*/ 2147482226 w 144"/>
                <a:gd name="T7" fmla="*/ 2147482369 h 342"/>
                <a:gd name="T8" fmla="*/ 2147482226 w 144"/>
                <a:gd name="T9" fmla="*/ 2147482369 h 342"/>
                <a:gd name="T10" fmla="*/ 2147482226 w 144"/>
                <a:gd name="T11" fmla="*/ 2147482369 h 342"/>
                <a:gd name="T12" fmla="*/ 2147482226 w 144"/>
                <a:gd name="T13" fmla="*/ 2147482369 h 342"/>
                <a:gd name="T14" fmla="*/ 2147482226 w 144"/>
                <a:gd name="T15" fmla="*/ 2147482369 h 342"/>
                <a:gd name="T16" fmla="*/ 2147482226 w 144"/>
                <a:gd name="T17" fmla="*/ 2147482369 h 342"/>
                <a:gd name="T18" fmla="*/ 2147482226 w 144"/>
                <a:gd name="T19" fmla="*/ 2147482369 h 342"/>
                <a:gd name="T20" fmla="*/ 2147482226 w 144"/>
                <a:gd name="T21" fmla="*/ 2147482369 h 342"/>
                <a:gd name="T22" fmla="*/ 2147482226 w 144"/>
                <a:gd name="T23" fmla="*/ 2147482369 h 342"/>
                <a:gd name="T24" fmla="*/ 2147482226 w 144"/>
                <a:gd name="T25" fmla="*/ 2147482369 h 342"/>
                <a:gd name="T26" fmla="*/ 2147482226 w 144"/>
                <a:gd name="T27" fmla="*/ 2147482369 h 342"/>
                <a:gd name="T28" fmla="*/ 2147482226 w 144"/>
                <a:gd name="T29" fmla="*/ 2147482369 h 342"/>
                <a:gd name="T30" fmla="*/ 2147482226 w 144"/>
                <a:gd name="T31" fmla="*/ 2147482369 h 342"/>
                <a:gd name="T32" fmla="*/ 2147482226 w 144"/>
                <a:gd name="T33" fmla="*/ 2147482369 h 342"/>
                <a:gd name="T34" fmla="*/ 2147482226 w 144"/>
                <a:gd name="T35" fmla="*/ 2147482369 h 342"/>
                <a:gd name="T36" fmla="*/ 2147482226 w 144"/>
                <a:gd name="T37" fmla="*/ 2147482369 h 342"/>
                <a:gd name="T38" fmla="*/ 2147482226 w 144"/>
                <a:gd name="T39" fmla="*/ 2147482369 h 342"/>
                <a:gd name="T40" fmla="*/ 2147482226 w 144"/>
                <a:gd name="T41" fmla="*/ 2147482369 h 342"/>
                <a:gd name="T42" fmla="*/ 2147482226 w 144"/>
                <a:gd name="T43" fmla="*/ 2147482369 h 342"/>
                <a:gd name="T44" fmla="*/ 2147482226 w 144"/>
                <a:gd name="T45" fmla="*/ 2147482369 h 342"/>
                <a:gd name="T46" fmla="*/ 2147482226 w 144"/>
                <a:gd name="T47" fmla="*/ 2147482369 h 342"/>
                <a:gd name="T48" fmla="*/ 2147482226 w 144"/>
                <a:gd name="T49" fmla="*/ 2147482369 h 342"/>
                <a:gd name="T50" fmla="*/ 2147482226 w 144"/>
                <a:gd name="T51" fmla="*/ 2147482369 h 342"/>
                <a:gd name="T52" fmla="*/ 2147482226 w 144"/>
                <a:gd name="T53" fmla="*/ 2147482369 h 342"/>
                <a:gd name="T54" fmla="*/ 2147482226 w 144"/>
                <a:gd name="T55" fmla="*/ 2147482369 h 342"/>
                <a:gd name="T56" fmla="*/ 2147482226 w 144"/>
                <a:gd name="T57" fmla="*/ 2147482369 h 342"/>
                <a:gd name="T58" fmla="*/ 2147482226 w 144"/>
                <a:gd name="T59" fmla="*/ 2147482369 h 342"/>
                <a:gd name="T60" fmla="*/ 2147482226 w 144"/>
                <a:gd name="T61" fmla="*/ 2147482369 h 342"/>
                <a:gd name="T62" fmla="*/ 2147482226 w 144"/>
                <a:gd name="T63" fmla="*/ 2147482369 h 342"/>
                <a:gd name="T64" fmla="*/ 2147482226 w 144"/>
                <a:gd name="T65" fmla="*/ 2147482369 h 342"/>
                <a:gd name="T66" fmla="*/ 2147482226 w 144"/>
                <a:gd name="T67" fmla="*/ 2147482369 h 342"/>
                <a:gd name="T68" fmla="*/ 2147482226 w 144"/>
                <a:gd name="T69" fmla="*/ 2147482369 h 342"/>
                <a:gd name="T70" fmla="*/ 2147482226 w 144"/>
                <a:gd name="T71" fmla="*/ 2147482369 h 342"/>
                <a:gd name="T72" fmla="*/ 2147482226 w 144"/>
                <a:gd name="T73" fmla="*/ 2147482369 h 342"/>
                <a:gd name="T74" fmla="*/ 2147482226 w 144"/>
                <a:gd name="T75" fmla="*/ 2147482369 h 342"/>
                <a:gd name="T76" fmla="*/ 2147482226 w 144"/>
                <a:gd name="T77" fmla="*/ 2147482369 h 342"/>
                <a:gd name="T78" fmla="*/ 2147482226 w 144"/>
                <a:gd name="T79" fmla="*/ 2147482369 h 342"/>
                <a:gd name="T80" fmla="*/ 2147482226 w 144"/>
                <a:gd name="T81" fmla="*/ 2147482369 h 342"/>
                <a:gd name="T82" fmla="*/ 2147482226 w 144"/>
                <a:gd name="T83" fmla="*/ 2147482369 h 342"/>
                <a:gd name="T84" fmla="*/ 2147482226 w 144"/>
                <a:gd name="T85" fmla="*/ 2147482369 h 342"/>
                <a:gd name="T86" fmla="*/ 2147482226 w 144"/>
                <a:gd name="T87" fmla="*/ 2147482369 h 342"/>
                <a:gd name="T88" fmla="*/ 2147482226 w 144"/>
                <a:gd name="T89" fmla="*/ 2147482369 h 342"/>
                <a:gd name="T90" fmla="*/ 2147482226 w 144"/>
                <a:gd name="T91" fmla="*/ 2147482369 h 342"/>
                <a:gd name="T92" fmla="*/ 2147482226 w 144"/>
                <a:gd name="T93" fmla="*/ 0 h 342"/>
                <a:gd name="T94" fmla="*/ 2147482226 w 144"/>
                <a:gd name="T95" fmla="*/ 2147482369 h 342"/>
                <a:gd name="T96" fmla="*/ 2147482226 w 144"/>
                <a:gd name="T97" fmla="*/ 2147482369 h 342"/>
                <a:gd name="T98" fmla="*/ 2147482226 w 144"/>
                <a:gd name="T99" fmla="*/ 2147482369 h 342"/>
                <a:gd name="T100" fmla="*/ 2147482226 w 144"/>
                <a:gd name="T101" fmla="*/ 2147482369 h 342"/>
                <a:gd name="T102" fmla="*/ 2147482226 w 144"/>
                <a:gd name="T103" fmla="*/ 2147482369 h 342"/>
                <a:gd name="T104" fmla="*/ 2147482226 w 144"/>
                <a:gd name="T105" fmla="*/ 2147482369 h 342"/>
                <a:gd name="T106" fmla="*/ 2147482226 w 144"/>
                <a:gd name="T107" fmla="*/ 2147482369 h 342"/>
                <a:gd name="T108" fmla="*/ 2147482226 w 144"/>
                <a:gd name="T109" fmla="*/ 2147482369 h 342"/>
                <a:gd name="T110" fmla="*/ 2147482226 w 144"/>
                <a:gd name="T111" fmla="*/ 2147482369 h 342"/>
                <a:gd name="T112" fmla="*/ 2147482226 w 144"/>
                <a:gd name="T113" fmla="*/ 2147482369 h 342"/>
                <a:gd name="T114" fmla="*/ 2147482226 w 144"/>
                <a:gd name="T115" fmla="*/ 2147482369 h 342"/>
                <a:gd name="T116" fmla="*/ 2147482226 w 144"/>
                <a:gd name="T117" fmla="*/ 2147482369 h 342"/>
                <a:gd name="T118" fmla="*/ 2147482226 w 144"/>
                <a:gd name="T119" fmla="*/ 2147482369 h 342"/>
                <a:gd name="T120" fmla="*/ 2147482226 w 144"/>
                <a:gd name="T121" fmla="*/ 2147482369 h 342"/>
                <a:gd name="T122" fmla="*/ 2147482226 w 144"/>
                <a:gd name="T123" fmla="*/ 2147482369 h 3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4"/>
                <a:gd name="T187" fmla="*/ 0 h 342"/>
                <a:gd name="T188" fmla="*/ 144 w 144"/>
                <a:gd name="T189" fmla="*/ 342 h 3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4" h="342">
                  <a:moveTo>
                    <a:pt x="0" y="146"/>
                  </a:moveTo>
                  <a:lnTo>
                    <a:pt x="2" y="150"/>
                  </a:lnTo>
                  <a:lnTo>
                    <a:pt x="16" y="164"/>
                  </a:lnTo>
                  <a:lnTo>
                    <a:pt x="32" y="178"/>
                  </a:lnTo>
                  <a:lnTo>
                    <a:pt x="40" y="186"/>
                  </a:lnTo>
                  <a:lnTo>
                    <a:pt x="46" y="194"/>
                  </a:lnTo>
                  <a:lnTo>
                    <a:pt x="50" y="204"/>
                  </a:lnTo>
                  <a:lnTo>
                    <a:pt x="52" y="212"/>
                  </a:lnTo>
                  <a:lnTo>
                    <a:pt x="52" y="220"/>
                  </a:lnTo>
                  <a:lnTo>
                    <a:pt x="50" y="228"/>
                  </a:lnTo>
                  <a:lnTo>
                    <a:pt x="48" y="234"/>
                  </a:lnTo>
                  <a:lnTo>
                    <a:pt x="48" y="240"/>
                  </a:lnTo>
                  <a:lnTo>
                    <a:pt x="48" y="242"/>
                  </a:lnTo>
                  <a:lnTo>
                    <a:pt x="52" y="242"/>
                  </a:lnTo>
                  <a:lnTo>
                    <a:pt x="62" y="240"/>
                  </a:lnTo>
                  <a:lnTo>
                    <a:pt x="64" y="246"/>
                  </a:lnTo>
                  <a:lnTo>
                    <a:pt x="68" y="246"/>
                  </a:lnTo>
                  <a:lnTo>
                    <a:pt x="72" y="246"/>
                  </a:lnTo>
                  <a:lnTo>
                    <a:pt x="78" y="244"/>
                  </a:lnTo>
                  <a:lnTo>
                    <a:pt x="86" y="240"/>
                  </a:lnTo>
                  <a:lnTo>
                    <a:pt x="90" y="232"/>
                  </a:lnTo>
                  <a:lnTo>
                    <a:pt x="92" y="222"/>
                  </a:lnTo>
                  <a:lnTo>
                    <a:pt x="98" y="228"/>
                  </a:lnTo>
                  <a:lnTo>
                    <a:pt x="104" y="236"/>
                  </a:lnTo>
                  <a:lnTo>
                    <a:pt x="110" y="252"/>
                  </a:lnTo>
                  <a:lnTo>
                    <a:pt x="114" y="270"/>
                  </a:lnTo>
                  <a:lnTo>
                    <a:pt x="120" y="288"/>
                  </a:lnTo>
                  <a:lnTo>
                    <a:pt x="128" y="296"/>
                  </a:lnTo>
                  <a:lnTo>
                    <a:pt x="132" y="302"/>
                  </a:lnTo>
                  <a:lnTo>
                    <a:pt x="132" y="308"/>
                  </a:lnTo>
                  <a:lnTo>
                    <a:pt x="134" y="326"/>
                  </a:lnTo>
                  <a:lnTo>
                    <a:pt x="134" y="334"/>
                  </a:lnTo>
                  <a:lnTo>
                    <a:pt x="132" y="342"/>
                  </a:lnTo>
                  <a:lnTo>
                    <a:pt x="138" y="342"/>
                  </a:lnTo>
                  <a:lnTo>
                    <a:pt x="142" y="336"/>
                  </a:lnTo>
                  <a:lnTo>
                    <a:pt x="144" y="330"/>
                  </a:lnTo>
                  <a:lnTo>
                    <a:pt x="144" y="324"/>
                  </a:lnTo>
                  <a:lnTo>
                    <a:pt x="144" y="314"/>
                  </a:lnTo>
                  <a:lnTo>
                    <a:pt x="140" y="300"/>
                  </a:lnTo>
                  <a:lnTo>
                    <a:pt x="134" y="290"/>
                  </a:lnTo>
                  <a:lnTo>
                    <a:pt x="130" y="282"/>
                  </a:lnTo>
                  <a:lnTo>
                    <a:pt x="116" y="270"/>
                  </a:lnTo>
                  <a:lnTo>
                    <a:pt x="118" y="264"/>
                  </a:lnTo>
                  <a:lnTo>
                    <a:pt x="120" y="258"/>
                  </a:lnTo>
                  <a:lnTo>
                    <a:pt x="122" y="252"/>
                  </a:lnTo>
                  <a:lnTo>
                    <a:pt x="122" y="244"/>
                  </a:lnTo>
                  <a:lnTo>
                    <a:pt x="122" y="236"/>
                  </a:lnTo>
                  <a:lnTo>
                    <a:pt x="118" y="230"/>
                  </a:lnTo>
                  <a:lnTo>
                    <a:pt x="110" y="220"/>
                  </a:lnTo>
                  <a:lnTo>
                    <a:pt x="102" y="210"/>
                  </a:lnTo>
                  <a:lnTo>
                    <a:pt x="100" y="204"/>
                  </a:lnTo>
                  <a:lnTo>
                    <a:pt x="98" y="194"/>
                  </a:lnTo>
                  <a:lnTo>
                    <a:pt x="100" y="186"/>
                  </a:lnTo>
                  <a:lnTo>
                    <a:pt x="104" y="178"/>
                  </a:lnTo>
                  <a:lnTo>
                    <a:pt x="108" y="172"/>
                  </a:lnTo>
                  <a:lnTo>
                    <a:pt x="116" y="168"/>
                  </a:lnTo>
                  <a:lnTo>
                    <a:pt x="130" y="160"/>
                  </a:lnTo>
                  <a:lnTo>
                    <a:pt x="136" y="154"/>
                  </a:lnTo>
                  <a:lnTo>
                    <a:pt x="140" y="150"/>
                  </a:lnTo>
                  <a:lnTo>
                    <a:pt x="142" y="144"/>
                  </a:lnTo>
                  <a:lnTo>
                    <a:pt x="144" y="140"/>
                  </a:lnTo>
                  <a:lnTo>
                    <a:pt x="142" y="138"/>
                  </a:lnTo>
                  <a:lnTo>
                    <a:pt x="136" y="136"/>
                  </a:lnTo>
                  <a:lnTo>
                    <a:pt x="130" y="132"/>
                  </a:lnTo>
                  <a:lnTo>
                    <a:pt x="124" y="128"/>
                  </a:lnTo>
                  <a:lnTo>
                    <a:pt x="116" y="124"/>
                  </a:lnTo>
                  <a:lnTo>
                    <a:pt x="118" y="114"/>
                  </a:lnTo>
                  <a:lnTo>
                    <a:pt x="118" y="110"/>
                  </a:lnTo>
                  <a:lnTo>
                    <a:pt x="116" y="106"/>
                  </a:lnTo>
                  <a:lnTo>
                    <a:pt x="112" y="104"/>
                  </a:lnTo>
                  <a:lnTo>
                    <a:pt x="108" y="102"/>
                  </a:lnTo>
                  <a:lnTo>
                    <a:pt x="106" y="98"/>
                  </a:lnTo>
                  <a:lnTo>
                    <a:pt x="104" y="90"/>
                  </a:lnTo>
                  <a:lnTo>
                    <a:pt x="102" y="88"/>
                  </a:lnTo>
                  <a:lnTo>
                    <a:pt x="98" y="88"/>
                  </a:lnTo>
                  <a:lnTo>
                    <a:pt x="92" y="88"/>
                  </a:lnTo>
                  <a:lnTo>
                    <a:pt x="86" y="86"/>
                  </a:lnTo>
                  <a:lnTo>
                    <a:pt x="84" y="82"/>
                  </a:lnTo>
                  <a:lnTo>
                    <a:pt x="82" y="74"/>
                  </a:lnTo>
                  <a:lnTo>
                    <a:pt x="82" y="68"/>
                  </a:lnTo>
                  <a:lnTo>
                    <a:pt x="84" y="62"/>
                  </a:lnTo>
                  <a:lnTo>
                    <a:pt x="88" y="56"/>
                  </a:lnTo>
                  <a:lnTo>
                    <a:pt x="96" y="54"/>
                  </a:lnTo>
                  <a:lnTo>
                    <a:pt x="94" y="52"/>
                  </a:lnTo>
                  <a:lnTo>
                    <a:pt x="96" y="48"/>
                  </a:lnTo>
                  <a:lnTo>
                    <a:pt x="92" y="30"/>
                  </a:lnTo>
                  <a:lnTo>
                    <a:pt x="88" y="20"/>
                  </a:lnTo>
                  <a:lnTo>
                    <a:pt x="86" y="16"/>
                  </a:lnTo>
                  <a:lnTo>
                    <a:pt x="82" y="16"/>
                  </a:lnTo>
                  <a:lnTo>
                    <a:pt x="78" y="14"/>
                  </a:lnTo>
                  <a:lnTo>
                    <a:pt x="78" y="12"/>
                  </a:lnTo>
                  <a:lnTo>
                    <a:pt x="74" y="4"/>
                  </a:lnTo>
                  <a:lnTo>
                    <a:pt x="72" y="2"/>
                  </a:lnTo>
                  <a:lnTo>
                    <a:pt x="68" y="0"/>
                  </a:lnTo>
                  <a:lnTo>
                    <a:pt x="62" y="0"/>
                  </a:lnTo>
                  <a:lnTo>
                    <a:pt x="60" y="8"/>
                  </a:lnTo>
                  <a:lnTo>
                    <a:pt x="58" y="16"/>
                  </a:lnTo>
                  <a:lnTo>
                    <a:pt x="62" y="22"/>
                  </a:lnTo>
                  <a:lnTo>
                    <a:pt x="54" y="22"/>
                  </a:lnTo>
                  <a:lnTo>
                    <a:pt x="48" y="24"/>
                  </a:lnTo>
                  <a:lnTo>
                    <a:pt x="40" y="30"/>
                  </a:lnTo>
                  <a:lnTo>
                    <a:pt x="34" y="36"/>
                  </a:lnTo>
                  <a:lnTo>
                    <a:pt x="32" y="40"/>
                  </a:lnTo>
                  <a:lnTo>
                    <a:pt x="34" y="44"/>
                  </a:lnTo>
                  <a:lnTo>
                    <a:pt x="36" y="46"/>
                  </a:lnTo>
                  <a:lnTo>
                    <a:pt x="28" y="64"/>
                  </a:lnTo>
                  <a:lnTo>
                    <a:pt x="28" y="66"/>
                  </a:lnTo>
                  <a:lnTo>
                    <a:pt x="30" y="68"/>
                  </a:lnTo>
                  <a:lnTo>
                    <a:pt x="32" y="68"/>
                  </a:lnTo>
                  <a:lnTo>
                    <a:pt x="34" y="70"/>
                  </a:lnTo>
                  <a:lnTo>
                    <a:pt x="32" y="76"/>
                  </a:lnTo>
                  <a:lnTo>
                    <a:pt x="28" y="80"/>
                  </a:lnTo>
                  <a:lnTo>
                    <a:pt x="22" y="90"/>
                  </a:lnTo>
                  <a:lnTo>
                    <a:pt x="20" y="90"/>
                  </a:lnTo>
                  <a:lnTo>
                    <a:pt x="18" y="88"/>
                  </a:lnTo>
                  <a:lnTo>
                    <a:pt x="14" y="92"/>
                  </a:lnTo>
                  <a:lnTo>
                    <a:pt x="12" y="92"/>
                  </a:lnTo>
                  <a:lnTo>
                    <a:pt x="14" y="100"/>
                  </a:lnTo>
                  <a:lnTo>
                    <a:pt x="14" y="108"/>
                  </a:lnTo>
                  <a:lnTo>
                    <a:pt x="12" y="118"/>
                  </a:lnTo>
                  <a:lnTo>
                    <a:pt x="12" y="126"/>
                  </a:lnTo>
                  <a:lnTo>
                    <a:pt x="6" y="128"/>
                  </a:lnTo>
                  <a:lnTo>
                    <a:pt x="4" y="134"/>
                  </a:lnTo>
                  <a:lnTo>
                    <a:pt x="2" y="140"/>
                  </a:lnTo>
                  <a:lnTo>
                    <a:pt x="0" y="146"/>
                  </a:lnTo>
                  <a:close/>
                </a:path>
              </a:pathLst>
            </a:custGeom>
            <a:solidFill>
              <a:srgbClr val="C0C0C0"/>
            </a:solidFill>
            <a:ln w="12700">
              <a:solidFill>
                <a:schemeClr val="bg1"/>
              </a:solidFill>
              <a:round/>
              <a:headEnd/>
              <a:tailEnd/>
            </a:ln>
          </p:spPr>
          <p:txBody>
            <a:bodyPr/>
            <a:lstStyle/>
            <a:p>
              <a:endParaRPr lang="en-GB"/>
            </a:p>
          </p:txBody>
        </p:sp>
        <p:sp>
          <p:nvSpPr>
            <p:cNvPr id="2" name="Freeform 231"/>
            <p:cNvSpPr>
              <a:spLocks/>
            </p:cNvSpPr>
            <p:nvPr/>
          </p:nvSpPr>
          <p:spPr bwMode="auto">
            <a:xfrm>
              <a:off x="4698" y="1751"/>
              <a:ext cx="36" cy="28"/>
            </a:xfrm>
            <a:custGeom>
              <a:avLst/>
              <a:gdLst>
                <a:gd name="T0" fmla="*/ 2147483647 w 36"/>
                <a:gd name="T1" fmla="*/ 2147483647 h 28"/>
                <a:gd name="T2" fmla="*/ 2147483647 w 36"/>
                <a:gd name="T3" fmla="*/ 2147483647 h 28"/>
                <a:gd name="T4" fmla="*/ 2147483647 w 36"/>
                <a:gd name="T5" fmla="*/ 0 h 28"/>
                <a:gd name="T6" fmla="*/ 2147483647 w 36"/>
                <a:gd name="T7" fmla="*/ 0 h 28"/>
                <a:gd name="T8" fmla="*/ 2147483647 w 36"/>
                <a:gd name="T9" fmla="*/ 2147483647 h 28"/>
                <a:gd name="T10" fmla="*/ 2147483647 w 36"/>
                <a:gd name="T11" fmla="*/ 2147483647 h 28"/>
                <a:gd name="T12" fmla="*/ 2147483647 w 36"/>
                <a:gd name="T13" fmla="*/ 2147483647 h 28"/>
                <a:gd name="T14" fmla="*/ 2147483647 w 36"/>
                <a:gd name="T15" fmla="*/ 2147483647 h 28"/>
                <a:gd name="T16" fmla="*/ 2147483647 w 36"/>
                <a:gd name="T17" fmla="*/ 2147483647 h 28"/>
                <a:gd name="T18" fmla="*/ 2147483647 w 36"/>
                <a:gd name="T19" fmla="*/ 2147483647 h 28"/>
                <a:gd name="T20" fmla="*/ 2147483647 w 36"/>
                <a:gd name="T21" fmla="*/ 2147483647 h 28"/>
                <a:gd name="T22" fmla="*/ 2147483647 w 36"/>
                <a:gd name="T23" fmla="*/ 2147483647 h 28"/>
                <a:gd name="T24" fmla="*/ 2147483647 w 36"/>
                <a:gd name="T25" fmla="*/ 2147483647 h 28"/>
                <a:gd name="T26" fmla="*/ 2147483647 w 36"/>
                <a:gd name="T27" fmla="*/ 2147483647 h 28"/>
                <a:gd name="T28" fmla="*/ 0 w 36"/>
                <a:gd name="T29" fmla="*/ 2147483647 h 28"/>
                <a:gd name="T30" fmla="*/ 0 w 36"/>
                <a:gd name="T31" fmla="*/ 2147483647 h 28"/>
                <a:gd name="T32" fmla="*/ 2147483647 w 36"/>
                <a:gd name="T33" fmla="*/ 2147483647 h 28"/>
                <a:gd name="T34" fmla="*/ 2147483647 w 36"/>
                <a:gd name="T35" fmla="*/ 2147483647 h 28"/>
                <a:gd name="T36" fmla="*/ 2147483647 w 36"/>
                <a:gd name="T37" fmla="*/ 2147483647 h 28"/>
                <a:gd name="T38" fmla="*/ 2147483647 w 36"/>
                <a:gd name="T39" fmla="*/ 2147483647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28">
                  <a:moveTo>
                    <a:pt x="16" y="6"/>
                  </a:moveTo>
                  <a:lnTo>
                    <a:pt x="18" y="4"/>
                  </a:lnTo>
                  <a:lnTo>
                    <a:pt x="16" y="0"/>
                  </a:lnTo>
                  <a:lnTo>
                    <a:pt x="24" y="0"/>
                  </a:lnTo>
                  <a:lnTo>
                    <a:pt x="28" y="2"/>
                  </a:lnTo>
                  <a:lnTo>
                    <a:pt x="36" y="10"/>
                  </a:lnTo>
                  <a:lnTo>
                    <a:pt x="32" y="14"/>
                  </a:lnTo>
                  <a:lnTo>
                    <a:pt x="26" y="16"/>
                  </a:lnTo>
                  <a:lnTo>
                    <a:pt x="16" y="18"/>
                  </a:lnTo>
                  <a:lnTo>
                    <a:pt x="16" y="26"/>
                  </a:lnTo>
                  <a:lnTo>
                    <a:pt x="14" y="28"/>
                  </a:lnTo>
                  <a:lnTo>
                    <a:pt x="12" y="28"/>
                  </a:lnTo>
                  <a:lnTo>
                    <a:pt x="8" y="26"/>
                  </a:lnTo>
                  <a:lnTo>
                    <a:pt x="4" y="22"/>
                  </a:lnTo>
                  <a:lnTo>
                    <a:pt x="0" y="16"/>
                  </a:lnTo>
                  <a:lnTo>
                    <a:pt x="0" y="10"/>
                  </a:lnTo>
                  <a:lnTo>
                    <a:pt x="2" y="8"/>
                  </a:lnTo>
                  <a:lnTo>
                    <a:pt x="4" y="6"/>
                  </a:lnTo>
                  <a:lnTo>
                    <a:pt x="10" y="6"/>
                  </a:lnTo>
                  <a:lnTo>
                    <a:pt x="16" y="6"/>
                  </a:lnTo>
                  <a:close/>
                </a:path>
              </a:pathLst>
            </a:custGeom>
            <a:solidFill>
              <a:schemeClr val="bg1">
                <a:lumMod val="75000"/>
              </a:schemeClr>
            </a:solidFill>
            <a:ln w="12700" cap="flat" cmpd="sng">
              <a:solidFill>
                <a:schemeClr val="bg1"/>
              </a:solidFill>
              <a:prstDash val="solid"/>
              <a:round/>
              <a:headEnd type="none" w="med" len="med"/>
              <a:tailEnd type="none" w="med" len="med"/>
            </a:ln>
            <a:effectLst/>
            <a:extLst/>
          </p:spPr>
          <p:txBody>
            <a:bodyPr/>
            <a:lstStyle/>
            <a:p>
              <a:pPr>
                <a:defRPr/>
              </a:pPr>
              <a:endParaRPr lang="en-GB"/>
            </a:p>
          </p:txBody>
        </p:sp>
        <p:sp>
          <p:nvSpPr>
            <p:cNvPr id="6653" name="Freeform 232"/>
            <p:cNvSpPr>
              <a:spLocks/>
            </p:cNvSpPr>
            <p:nvPr/>
          </p:nvSpPr>
          <p:spPr bwMode="auto">
            <a:xfrm>
              <a:off x="4656" y="1759"/>
              <a:ext cx="42" cy="54"/>
            </a:xfrm>
            <a:custGeom>
              <a:avLst/>
              <a:gdLst>
                <a:gd name="T0" fmla="*/ 2147483647 w 42"/>
                <a:gd name="T1" fmla="*/ 2147483647 h 54"/>
                <a:gd name="T2" fmla="*/ 2147483647 w 42"/>
                <a:gd name="T3" fmla="*/ 2147483647 h 54"/>
                <a:gd name="T4" fmla="*/ 2147483647 w 42"/>
                <a:gd name="T5" fmla="*/ 2147483647 h 54"/>
                <a:gd name="T6" fmla="*/ 0 w 42"/>
                <a:gd name="T7" fmla="*/ 2147483647 h 54"/>
                <a:gd name="T8" fmla="*/ 2147483647 w 42"/>
                <a:gd name="T9" fmla="*/ 2147483647 h 54"/>
                <a:gd name="T10" fmla="*/ 2147483647 w 42"/>
                <a:gd name="T11" fmla="*/ 2147483647 h 54"/>
                <a:gd name="T12" fmla="*/ 2147483647 w 42"/>
                <a:gd name="T13" fmla="*/ 0 h 54"/>
                <a:gd name="T14" fmla="*/ 2147483647 w 42"/>
                <a:gd name="T15" fmla="*/ 2147483647 h 54"/>
                <a:gd name="T16" fmla="*/ 2147483647 w 42"/>
                <a:gd name="T17" fmla="*/ 2147483647 h 54"/>
                <a:gd name="T18" fmla="*/ 2147483647 w 42"/>
                <a:gd name="T19" fmla="*/ 2147483647 h 54"/>
                <a:gd name="T20" fmla="*/ 2147483647 w 42"/>
                <a:gd name="T21" fmla="*/ 2147483647 h 54"/>
                <a:gd name="T22" fmla="*/ 2147483647 w 42"/>
                <a:gd name="T23" fmla="*/ 2147483647 h 54"/>
                <a:gd name="T24" fmla="*/ 2147483647 w 42"/>
                <a:gd name="T25" fmla="*/ 2147483647 h 54"/>
                <a:gd name="T26" fmla="*/ 2147483647 w 42"/>
                <a:gd name="T27" fmla="*/ 2147483647 h 54"/>
                <a:gd name="T28" fmla="*/ 2147483647 w 42"/>
                <a:gd name="T29" fmla="*/ 2147483647 h 54"/>
                <a:gd name="T30" fmla="*/ 2147483647 w 42"/>
                <a:gd name="T31" fmla="*/ 2147483647 h 54"/>
                <a:gd name="T32" fmla="*/ 2147483647 w 42"/>
                <a:gd name="T33" fmla="*/ 2147483647 h 54"/>
                <a:gd name="T34" fmla="*/ 2147483647 w 42"/>
                <a:gd name="T35" fmla="*/ 2147483647 h 54"/>
                <a:gd name="T36" fmla="*/ 2147483647 w 42"/>
                <a:gd name="T37" fmla="*/ 2147483647 h 54"/>
                <a:gd name="T38" fmla="*/ 2147483647 w 42"/>
                <a:gd name="T39" fmla="*/ 2147483647 h 54"/>
                <a:gd name="T40" fmla="*/ 2147483647 w 42"/>
                <a:gd name="T41" fmla="*/ 2147483647 h 54"/>
                <a:gd name="T42" fmla="*/ 2147483647 w 42"/>
                <a:gd name="T43" fmla="*/ 2147483647 h 54"/>
                <a:gd name="T44" fmla="*/ 2147483647 w 42"/>
                <a:gd name="T45" fmla="*/ 2147483647 h 54"/>
                <a:gd name="T46" fmla="*/ 2147483647 w 42"/>
                <a:gd name="T47" fmla="*/ 2147483647 h 54"/>
                <a:gd name="T48" fmla="*/ 2147483647 w 42"/>
                <a:gd name="T49" fmla="*/ 2147483647 h 54"/>
                <a:gd name="T50" fmla="*/ 2147483647 w 42"/>
                <a:gd name="T51" fmla="*/ 2147483647 h 54"/>
                <a:gd name="T52" fmla="*/ 2147483647 w 42"/>
                <a:gd name="T53" fmla="*/ 2147483647 h 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2" h="54">
                  <a:moveTo>
                    <a:pt x="12" y="24"/>
                  </a:moveTo>
                  <a:lnTo>
                    <a:pt x="4" y="20"/>
                  </a:lnTo>
                  <a:lnTo>
                    <a:pt x="2" y="16"/>
                  </a:lnTo>
                  <a:lnTo>
                    <a:pt x="0" y="12"/>
                  </a:lnTo>
                  <a:lnTo>
                    <a:pt x="2" y="8"/>
                  </a:lnTo>
                  <a:lnTo>
                    <a:pt x="6" y="4"/>
                  </a:lnTo>
                  <a:lnTo>
                    <a:pt x="14" y="0"/>
                  </a:lnTo>
                  <a:lnTo>
                    <a:pt x="18" y="4"/>
                  </a:lnTo>
                  <a:lnTo>
                    <a:pt x="20" y="6"/>
                  </a:lnTo>
                  <a:lnTo>
                    <a:pt x="30" y="6"/>
                  </a:lnTo>
                  <a:lnTo>
                    <a:pt x="32" y="12"/>
                  </a:lnTo>
                  <a:lnTo>
                    <a:pt x="34" y="16"/>
                  </a:lnTo>
                  <a:lnTo>
                    <a:pt x="42" y="22"/>
                  </a:lnTo>
                  <a:lnTo>
                    <a:pt x="38" y="26"/>
                  </a:lnTo>
                  <a:lnTo>
                    <a:pt x="36" y="30"/>
                  </a:lnTo>
                  <a:lnTo>
                    <a:pt x="38" y="34"/>
                  </a:lnTo>
                  <a:lnTo>
                    <a:pt x="40" y="38"/>
                  </a:lnTo>
                  <a:lnTo>
                    <a:pt x="40" y="42"/>
                  </a:lnTo>
                  <a:lnTo>
                    <a:pt x="42" y="44"/>
                  </a:lnTo>
                  <a:lnTo>
                    <a:pt x="40" y="50"/>
                  </a:lnTo>
                  <a:lnTo>
                    <a:pt x="40" y="54"/>
                  </a:lnTo>
                  <a:lnTo>
                    <a:pt x="34" y="52"/>
                  </a:lnTo>
                  <a:lnTo>
                    <a:pt x="26" y="48"/>
                  </a:lnTo>
                  <a:lnTo>
                    <a:pt x="20" y="44"/>
                  </a:lnTo>
                  <a:lnTo>
                    <a:pt x="18" y="38"/>
                  </a:lnTo>
                  <a:lnTo>
                    <a:pt x="18" y="32"/>
                  </a:lnTo>
                  <a:lnTo>
                    <a:pt x="12" y="24"/>
                  </a:lnTo>
                  <a:close/>
                </a:path>
              </a:pathLst>
            </a:custGeom>
            <a:solidFill>
              <a:schemeClr val="bg1">
                <a:lumMod val="75000"/>
              </a:schemeClr>
            </a:solidFill>
            <a:ln w="12700" cap="flat" cmpd="sng">
              <a:solidFill>
                <a:schemeClr val="bg1"/>
              </a:solidFill>
              <a:prstDash val="solid"/>
              <a:round/>
              <a:headEnd type="none" w="med" len="med"/>
              <a:tailEnd type="none" w="med" len="med"/>
            </a:ln>
            <a:effectLst/>
            <a:extLst/>
          </p:spPr>
          <p:txBody>
            <a:bodyPr/>
            <a:lstStyle/>
            <a:p>
              <a:pPr>
                <a:defRPr/>
              </a:pPr>
              <a:endParaRPr lang="en-GB"/>
            </a:p>
          </p:txBody>
        </p:sp>
        <p:sp>
          <p:nvSpPr>
            <p:cNvPr id="55808" name="Freeform 233"/>
            <p:cNvSpPr>
              <a:spLocks/>
            </p:cNvSpPr>
            <p:nvPr/>
          </p:nvSpPr>
          <p:spPr bwMode="auto">
            <a:xfrm>
              <a:off x="4588" y="2583"/>
              <a:ext cx="52" cy="10"/>
            </a:xfrm>
            <a:custGeom>
              <a:avLst/>
              <a:gdLst>
                <a:gd name="T0" fmla="*/ 2147482506 w 52"/>
                <a:gd name="T1" fmla="*/ 2147482317 h 10"/>
                <a:gd name="T2" fmla="*/ 2147482506 w 52"/>
                <a:gd name="T3" fmla="*/ 2147482317 h 10"/>
                <a:gd name="T4" fmla="*/ 2147482506 w 52"/>
                <a:gd name="T5" fmla="*/ 2147482317 h 10"/>
                <a:gd name="T6" fmla="*/ 2147482506 w 52"/>
                <a:gd name="T7" fmla="*/ 2147482317 h 10"/>
                <a:gd name="T8" fmla="*/ 2147482506 w 52"/>
                <a:gd name="T9" fmla="*/ 2147482317 h 10"/>
                <a:gd name="T10" fmla="*/ 2147482506 w 52"/>
                <a:gd name="T11" fmla="*/ 2147482317 h 10"/>
                <a:gd name="T12" fmla="*/ 2147482506 w 52"/>
                <a:gd name="T13" fmla="*/ 2147482317 h 10"/>
                <a:gd name="T14" fmla="*/ 0 w 52"/>
                <a:gd name="T15" fmla="*/ 2147482317 h 10"/>
                <a:gd name="T16" fmla="*/ 2147482506 w 52"/>
                <a:gd name="T17" fmla="*/ 2147482317 h 10"/>
                <a:gd name="T18" fmla="*/ 2147482506 w 52"/>
                <a:gd name="T19" fmla="*/ 0 h 10"/>
                <a:gd name="T20" fmla="*/ 2147482506 w 52"/>
                <a:gd name="T21" fmla="*/ 2147482317 h 10"/>
                <a:gd name="T22" fmla="*/ 2147482506 w 52"/>
                <a:gd name="T23" fmla="*/ 2147482317 h 10"/>
                <a:gd name="T24" fmla="*/ 2147482506 w 52"/>
                <a:gd name="T25" fmla="*/ 2147482317 h 10"/>
                <a:gd name="T26" fmla="*/ 2147482506 w 52"/>
                <a:gd name="T27" fmla="*/ 2147482317 h 10"/>
                <a:gd name="T28" fmla="*/ 2147482506 w 52"/>
                <a:gd name="T29" fmla="*/ 2147482317 h 10"/>
                <a:gd name="T30" fmla="*/ 2147482506 w 52"/>
                <a:gd name="T31" fmla="*/ 2147482317 h 10"/>
                <a:gd name="T32" fmla="*/ 2147482506 w 52"/>
                <a:gd name="T33" fmla="*/ 2147482317 h 10"/>
                <a:gd name="T34" fmla="*/ 2147482506 w 52"/>
                <a:gd name="T35" fmla="*/ 2147482317 h 10"/>
                <a:gd name="T36" fmla="*/ 2147482506 w 52"/>
                <a:gd name="T37" fmla="*/ 2147482317 h 10"/>
                <a:gd name="T38" fmla="*/ 2147482506 w 52"/>
                <a:gd name="T39" fmla="*/ 2147482317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
                <a:gd name="T61" fmla="*/ 0 h 10"/>
                <a:gd name="T62" fmla="*/ 52 w 52"/>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 h="10">
                  <a:moveTo>
                    <a:pt x="42" y="8"/>
                  </a:moveTo>
                  <a:lnTo>
                    <a:pt x="36" y="10"/>
                  </a:lnTo>
                  <a:lnTo>
                    <a:pt x="30" y="10"/>
                  </a:lnTo>
                  <a:lnTo>
                    <a:pt x="22" y="8"/>
                  </a:lnTo>
                  <a:lnTo>
                    <a:pt x="10" y="10"/>
                  </a:lnTo>
                  <a:lnTo>
                    <a:pt x="4" y="10"/>
                  </a:lnTo>
                  <a:lnTo>
                    <a:pt x="2" y="8"/>
                  </a:lnTo>
                  <a:lnTo>
                    <a:pt x="0" y="4"/>
                  </a:lnTo>
                  <a:lnTo>
                    <a:pt x="6" y="2"/>
                  </a:lnTo>
                  <a:lnTo>
                    <a:pt x="12" y="0"/>
                  </a:lnTo>
                  <a:lnTo>
                    <a:pt x="18" y="2"/>
                  </a:lnTo>
                  <a:lnTo>
                    <a:pt x="24" y="4"/>
                  </a:lnTo>
                  <a:lnTo>
                    <a:pt x="30" y="6"/>
                  </a:lnTo>
                  <a:lnTo>
                    <a:pt x="36" y="8"/>
                  </a:lnTo>
                  <a:lnTo>
                    <a:pt x="44" y="6"/>
                  </a:lnTo>
                  <a:lnTo>
                    <a:pt x="52" y="4"/>
                  </a:lnTo>
                  <a:lnTo>
                    <a:pt x="48" y="8"/>
                  </a:lnTo>
                  <a:lnTo>
                    <a:pt x="46" y="10"/>
                  </a:lnTo>
                  <a:lnTo>
                    <a:pt x="40" y="10"/>
                  </a:lnTo>
                  <a:lnTo>
                    <a:pt x="42" y="8"/>
                  </a:lnTo>
                  <a:close/>
                </a:path>
              </a:pathLst>
            </a:custGeom>
            <a:solidFill>
              <a:srgbClr val="C0C0C0"/>
            </a:solidFill>
            <a:ln w="12700">
              <a:solidFill>
                <a:schemeClr val="bg1"/>
              </a:solidFill>
              <a:round/>
              <a:headEnd/>
              <a:tailEnd/>
            </a:ln>
          </p:spPr>
          <p:txBody>
            <a:bodyPr/>
            <a:lstStyle/>
            <a:p>
              <a:endParaRPr lang="en-GB"/>
            </a:p>
          </p:txBody>
        </p:sp>
        <p:sp>
          <p:nvSpPr>
            <p:cNvPr id="55809" name="Freeform 234"/>
            <p:cNvSpPr>
              <a:spLocks/>
            </p:cNvSpPr>
            <p:nvPr/>
          </p:nvSpPr>
          <p:spPr bwMode="auto">
            <a:xfrm>
              <a:off x="4384" y="2473"/>
              <a:ext cx="12" cy="10"/>
            </a:xfrm>
            <a:custGeom>
              <a:avLst/>
              <a:gdLst>
                <a:gd name="T0" fmla="*/ 2147482453 w 12"/>
                <a:gd name="T1" fmla="*/ 2147482317 h 10"/>
                <a:gd name="T2" fmla="*/ 2147482453 w 12"/>
                <a:gd name="T3" fmla="*/ 2147482317 h 10"/>
                <a:gd name="T4" fmla="*/ 2147482453 w 12"/>
                <a:gd name="T5" fmla="*/ 2147482317 h 10"/>
                <a:gd name="T6" fmla="*/ 2147482453 w 12"/>
                <a:gd name="T7" fmla="*/ 2147482317 h 10"/>
                <a:gd name="T8" fmla="*/ 2147482453 w 12"/>
                <a:gd name="T9" fmla="*/ 2147482317 h 10"/>
                <a:gd name="T10" fmla="*/ 0 w 12"/>
                <a:gd name="T11" fmla="*/ 2147482317 h 10"/>
                <a:gd name="T12" fmla="*/ 2147482453 w 12"/>
                <a:gd name="T13" fmla="*/ 2147482317 h 10"/>
                <a:gd name="T14" fmla="*/ 2147482453 w 12"/>
                <a:gd name="T15" fmla="*/ 0 h 10"/>
                <a:gd name="T16" fmla="*/ 2147482453 w 12"/>
                <a:gd name="T17" fmla="*/ 214748231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0"/>
                <a:gd name="T29" fmla="*/ 12 w 12"/>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0">
                  <a:moveTo>
                    <a:pt x="12" y="2"/>
                  </a:moveTo>
                  <a:lnTo>
                    <a:pt x="10" y="6"/>
                  </a:lnTo>
                  <a:lnTo>
                    <a:pt x="10" y="10"/>
                  </a:lnTo>
                  <a:lnTo>
                    <a:pt x="4" y="10"/>
                  </a:lnTo>
                  <a:lnTo>
                    <a:pt x="2" y="8"/>
                  </a:lnTo>
                  <a:lnTo>
                    <a:pt x="0" y="4"/>
                  </a:lnTo>
                  <a:lnTo>
                    <a:pt x="2" y="2"/>
                  </a:lnTo>
                  <a:lnTo>
                    <a:pt x="4" y="0"/>
                  </a:lnTo>
                  <a:lnTo>
                    <a:pt x="12" y="2"/>
                  </a:lnTo>
                  <a:close/>
                </a:path>
              </a:pathLst>
            </a:custGeom>
            <a:solidFill>
              <a:srgbClr val="C0C0C0"/>
            </a:solidFill>
            <a:ln w="12700">
              <a:solidFill>
                <a:schemeClr val="bg1"/>
              </a:solidFill>
              <a:round/>
              <a:headEnd/>
              <a:tailEnd/>
            </a:ln>
          </p:spPr>
          <p:txBody>
            <a:bodyPr/>
            <a:lstStyle/>
            <a:p>
              <a:endParaRPr lang="en-GB"/>
            </a:p>
          </p:txBody>
        </p:sp>
        <p:sp>
          <p:nvSpPr>
            <p:cNvPr id="55810" name="Freeform 235"/>
            <p:cNvSpPr>
              <a:spLocks/>
            </p:cNvSpPr>
            <p:nvPr/>
          </p:nvSpPr>
          <p:spPr bwMode="auto">
            <a:xfrm>
              <a:off x="4760" y="2643"/>
              <a:ext cx="22" cy="10"/>
            </a:xfrm>
            <a:custGeom>
              <a:avLst/>
              <a:gdLst>
                <a:gd name="T0" fmla="*/ 0 w 22"/>
                <a:gd name="T1" fmla="*/ 0 h 10"/>
                <a:gd name="T2" fmla="*/ 0 w 22"/>
                <a:gd name="T3" fmla="*/ 2147482317 h 10"/>
                <a:gd name="T4" fmla="*/ 2147482391 w 22"/>
                <a:gd name="T5" fmla="*/ 2147482317 h 10"/>
                <a:gd name="T6" fmla="*/ 2147482391 w 22"/>
                <a:gd name="T7" fmla="*/ 2147482317 h 10"/>
                <a:gd name="T8" fmla="*/ 2147482391 w 22"/>
                <a:gd name="T9" fmla="*/ 2147482317 h 10"/>
                <a:gd name="T10" fmla="*/ 2147482391 w 22"/>
                <a:gd name="T11" fmla="*/ 2147482317 h 10"/>
                <a:gd name="T12" fmla="*/ 2147482391 w 22"/>
                <a:gd name="T13" fmla="*/ 2147482317 h 10"/>
                <a:gd name="T14" fmla="*/ 2147482391 w 22"/>
                <a:gd name="T15" fmla="*/ 0 h 10"/>
                <a:gd name="T16" fmla="*/ 2147482391 w 22"/>
                <a:gd name="T17" fmla="*/ 0 h 10"/>
                <a:gd name="T18" fmla="*/ 0 w 22"/>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10"/>
                <a:gd name="T32" fmla="*/ 22 w 22"/>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10">
                  <a:moveTo>
                    <a:pt x="0" y="0"/>
                  </a:moveTo>
                  <a:lnTo>
                    <a:pt x="0" y="8"/>
                  </a:lnTo>
                  <a:lnTo>
                    <a:pt x="6" y="10"/>
                  </a:lnTo>
                  <a:lnTo>
                    <a:pt x="12" y="10"/>
                  </a:lnTo>
                  <a:lnTo>
                    <a:pt x="16" y="10"/>
                  </a:lnTo>
                  <a:lnTo>
                    <a:pt x="18" y="6"/>
                  </a:lnTo>
                  <a:lnTo>
                    <a:pt x="22" y="2"/>
                  </a:lnTo>
                  <a:lnTo>
                    <a:pt x="18" y="0"/>
                  </a:lnTo>
                  <a:lnTo>
                    <a:pt x="12" y="0"/>
                  </a:lnTo>
                  <a:lnTo>
                    <a:pt x="0" y="0"/>
                  </a:lnTo>
                  <a:close/>
                </a:path>
              </a:pathLst>
            </a:custGeom>
            <a:solidFill>
              <a:srgbClr val="C0C0C0"/>
            </a:solidFill>
            <a:ln w="12700">
              <a:solidFill>
                <a:schemeClr val="bg1"/>
              </a:solidFill>
              <a:round/>
              <a:headEnd/>
              <a:tailEnd/>
            </a:ln>
          </p:spPr>
          <p:txBody>
            <a:bodyPr/>
            <a:lstStyle/>
            <a:p>
              <a:endParaRPr lang="en-GB"/>
            </a:p>
          </p:txBody>
        </p:sp>
        <p:sp>
          <p:nvSpPr>
            <p:cNvPr id="55811" name="Freeform 236"/>
            <p:cNvSpPr>
              <a:spLocks/>
            </p:cNvSpPr>
            <p:nvPr/>
          </p:nvSpPr>
          <p:spPr bwMode="auto">
            <a:xfrm>
              <a:off x="5084" y="2507"/>
              <a:ext cx="70" cy="42"/>
            </a:xfrm>
            <a:custGeom>
              <a:avLst/>
              <a:gdLst>
                <a:gd name="T0" fmla="*/ 2147482200 w 70"/>
                <a:gd name="T1" fmla="*/ 2147482356 h 42"/>
                <a:gd name="T2" fmla="*/ 2147482200 w 70"/>
                <a:gd name="T3" fmla="*/ 2147482356 h 42"/>
                <a:gd name="T4" fmla="*/ 2147482200 w 70"/>
                <a:gd name="T5" fmla="*/ 2147482356 h 42"/>
                <a:gd name="T6" fmla="*/ 2147482200 w 70"/>
                <a:gd name="T7" fmla="*/ 2147482356 h 42"/>
                <a:gd name="T8" fmla="*/ 2147482200 w 70"/>
                <a:gd name="T9" fmla="*/ 2147482356 h 42"/>
                <a:gd name="T10" fmla="*/ 2147482200 w 70"/>
                <a:gd name="T11" fmla="*/ 2147482356 h 42"/>
                <a:gd name="T12" fmla="*/ 2147482200 w 70"/>
                <a:gd name="T13" fmla="*/ 2147482356 h 42"/>
                <a:gd name="T14" fmla="*/ 0 w 70"/>
                <a:gd name="T15" fmla="*/ 2147482356 h 42"/>
                <a:gd name="T16" fmla="*/ 2147482200 w 70"/>
                <a:gd name="T17" fmla="*/ 2147482356 h 42"/>
                <a:gd name="T18" fmla="*/ 2147482200 w 70"/>
                <a:gd name="T19" fmla="*/ 2147482356 h 42"/>
                <a:gd name="T20" fmla="*/ 2147482200 w 70"/>
                <a:gd name="T21" fmla="*/ 2147482356 h 42"/>
                <a:gd name="T22" fmla="*/ 2147482200 w 70"/>
                <a:gd name="T23" fmla="*/ 2147482356 h 42"/>
                <a:gd name="T24" fmla="*/ 2147482200 w 70"/>
                <a:gd name="T25" fmla="*/ 2147482356 h 42"/>
                <a:gd name="T26" fmla="*/ 2147482200 w 70"/>
                <a:gd name="T27" fmla="*/ 2147482356 h 42"/>
                <a:gd name="T28" fmla="*/ 2147482200 w 70"/>
                <a:gd name="T29" fmla="*/ 2147482356 h 42"/>
                <a:gd name="T30" fmla="*/ 2147482200 w 70"/>
                <a:gd name="T31" fmla="*/ 2147482356 h 42"/>
                <a:gd name="T32" fmla="*/ 2147482200 w 70"/>
                <a:gd name="T33" fmla="*/ 2147482356 h 42"/>
                <a:gd name="T34" fmla="*/ 2147482200 w 70"/>
                <a:gd name="T35" fmla="*/ 2147482356 h 42"/>
                <a:gd name="T36" fmla="*/ 2147482200 w 70"/>
                <a:gd name="T37" fmla="*/ 0 h 42"/>
                <a:gd name="T38" fmla="*/ 2147482200 w 70"/>
                <a:gd name="T39" fmla="*/ 0 h 42"/>
                <a:gd name="T40" fmla="*/ 2147482200 w 70"/>
                <a:gd name="T41" fmla="*/ 2147482356 h 42"/>
                <a:gd name="T42" fmla="*/ 2147482200 w 70"/>
                <a:gd name="T43" fmla="*/ 2147482356 h 42"/>
                <a:gd name="T44" fmla="*/ 2147482200 w 70"/>
                <a:gd name="T45" fmla="*/ 2147482356 h 42"/>
                <a:gd name="T46" fmla="*/ 2147482200 w 70"/>
                <a:gd name="T47" fmla="*/ 2147482356 h 42"/>
                <a:gd name="T48" fmla="*/ 2147482200 w 70"/>
                <a:gd name="T49" fmla="*/ 2147482356 h 42"/>
                <a:gd name="T50" fmla="*/ 2147482200 w 70"/>
                <a:gd name="T51" fmla="*/ 2147482356 h 42"/>
                <a:gd name="T52" fmla="*/ 2147482200 w 70"/>
                <a:gd name="T53" fmla="*/ 2147482356 h 42"/>
                <a:gd name="T54" fmla="*/ 2147482200 w 70"/>
                <a:gd name="T55" fmla="*/ 2147482356 h 42"/>
                <a:gd name="T56" fmla="*/ 2147482200 w 70"/>
                <a:gd name="T57" fmla="*/ 2147482356 h 42"/>
                <a:gd name="T58" fmla="*/ 2147482200 w 70"/>
                <a:gd name="T59" fmla="*/ 2147482356 h 42"/>
                <a:gd name="T60" fmla="*/ 2147482200 w 70"/>
                <a:gd name="T61" fmla="*/ 2147482356 h 42"/>
                <a:gd name="T62" fmla="*/ 2147482200 w 70"/>
                <a:gd name="T63" fmla="*/ 2147482356 h 42"/>
                <a:gd name="T64" fmla="*/ 2147482200 w 70"/>
                <a:gd name="T65" fmla="*/ 2147482356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42"/>
                <a:gd name="T101" fmla="*/ 70 w 70"/>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42">
                  <a:moveTo>
                    <a:pt x="40" y="40"/>
                  </a:moveTo>
                  <a:lnTo>
                    <a:pt x="38" y="42"/>
                  </a:lnTo>
                  <a:lnTo>
                    <a:pt x="34" y="42"/>
                  </a:lnTo>
                  <a:lnTo>
                    <a:pt x="24" y="42"/>
                  </a:lnTo>
                  <a:lnTo>
                    <a:pt x="12" y="38"/>
                  </a:lnTo>
                  <a:lnTo>
                    <a:pt x="4" y="34"/>
                  </a:lnTo>
                  <a:lnTo>
                    <a:pt x="2" y="30"/>
                  </a:lnTo>
                  <a:lnTo>
                    <a:pt x="0" y="28"/>
                  </a:lnTo>
                  <a:lnTo>
                    <a:pt x="2" y="26"/>
                  </a:lnTo>
                  <a:lnTo>
                    <a:pt x="4" y="24"/>
                  </a:lnTo>
                  <a:lnTo>
                    <a:pt x="26" y="24"/>
                  </a:lnTo>
                  <a:lnTo>
                    <a:pt x="30" y="26"/>
                  </a:lnTo>
                  <a:lnTo>
                    <a:pt x="34" y="26"/>
                  </a:lnTo>
                  <a:lnTo>
                    <a:pt x="42" y="24"/>
                  </a:lnTo>
                  <a:lnTo>
                    <a:pt x="46" y="20"/>
                  </a:lnTo>
                  <a:lnTo>
                    <a:pt x="50" y="16"/>
                  </a:lnTo>
                  <a:lnTo>
                    <a:pt x="56" y="12"/>
                  </a:lnTo>
                  <a:lnTo>
                    <a:pt x="56" y="4"/>
                  </a:lnTo>
                  <a:lnTo>
                    <a:pt x="56" y="0"/>
                  </a:lnTo>
                  <a:lnTo>
                    <a:pt x="60" y="0"/>
                  </a:lnTo>
                  <a:lnTo>
                    <a:pt x="62" y="2"/>
                  </a:lnTo>
                  <a:lnTo>
                    <a:pt x="66" y="4"/>
                  </a:lnTo>
                  <a:lnTo>
                    <a:pt x="68" y="8"/>
                  </a:lnTo>
                  <a:lnTo>
                    <a:pt x="70" y="10"/>
                  </a:lnTo>
                  <a:lnTo>
                    <a:pt x="68" y="14"/>
                  </a:lnTo>
                  <a:lnTo>
                    <a:pt x="66" y="18"/>
                  </a:lnTo>
                  <a:lnTo>
                    <a:pt x="64" y="20"/>
                  </a:lnTo>
                  <a:lnTo>
                    <a:pt x="64" y="22"/>
                  </a:lnTo>
                  <a:lnTo>
                    <a:pt x="58" y="28"/>
                  </a:lnTo>
                  <a:lnTo>
                    <a:pt x="50" y="34"/>
                  </a:lnTo>
                  <a:lnTo>
                    <a:pt x="44" y="38"/>
                  </a:lnTo>
                  <a:lnTo>
                    <a:pt x="38" y="42"/>
                  </a:lnTo>
                  <a:lnTo>
                    <a:pt x="40" y="40"/>
                  </a:lnTo>
                  <a:close/>
                </a:path>
              </a:pathLst>
            </a:custGeom>
            <a:solidFill>
              <a:srgbClr val="C0C0C0"/>
            </a:solidFill>
            <a:ln w="12700">
              <a:solidFill>
                <a:schemeClr val="bg1"/>
              </a:solidFill>
              <a:round/>
              <a:headEnd/>
              <a:tailEnd/>
            </a:ln>
          </p:spPr>
          <p:txBody>
            <a:bodyPr/>
            <a:lstStyle/>
            <a:p>
              <a:endParaRPr lang="en-GB"/>
            </a:p>
          </p:txBody>
        </p:sp>
        <p:sp>
          <p:nvSpPr>
            <p:cNvPr id="55812" name="Freeform 237"/>
            <p:cNvSpPr>
              <a:spLocks/>
            </p:cNvSpPr>
            <p:nvPr/>
          </p:nvSpPr>
          <p:spPr bwMode="auto">
            <a:xfrm>
              <a:off x="4866" y="2435"/>
              <a:ext cx="12" cy="12"/>
            </a:xfrm>
            <a:custGeom>
              <a:avLst/>
              <a:gdLst>
                <a:gd name="T0" fmla="*/ 2147482453 w 12"/>
                <a:gd name="T1" fmla="*/ 2147482453 h 12"/>
                <a:gd name="T2" fmla="*/ 2147482453 w 12"/>
                <a:gd name="T3" fmla="*/ 2147482453 h 12"/>
                <a:gd name="T4" fmla="*/ 2147482453 w 12"/>
                <a:gd name="T5" fmla="*/ 2147482453 h 12"/>
                <a:gd name="T6" fmla="*/ 2147482453 w 12"/>
                <a:gd name="T7" fmla="*/ 2147482453 h 12"/>
                <a:gd name="T8" fmla="*/ 0 w 12"/>
                <a:gd name="T9" fmla="*/ 2147482453 h 12"/>
                <a:gd name="T10" fmla="*/ 0 w 12"/>
                <a:gd name="T11" fmla="*/ 0 h 12"/>
                <a:gd name="T12" fmla="*/ 2147482453 w 12"/>
                <a:gd name="T13" fmla="*/ 2147482453 h 12"/>
                <a:gd name="T14" fmla="*/ 2147482453 w 12"/>
                <a:gd name="T15" fmla="*/ 2147482453 h 12"/>
                <a:gd name="T16" fmla="*/ 2147482453 w 12"/>
                <a:gd name="T17" fmla="*/ 214748245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12" y="12"/>
                  </a:moveTo>
                  <a:lnTo>
                    <a:pt x="10" y="12"/>
                  </a:lnTo>
                  <a:lnTo>
                    <a:pt x="6" y="12"/>
                  </a:lnTo>
                  <a:lnTo>
                    <a:pt x="4" y="8"/>
                  </a:lnTo>
                  <a:lnTo>
                    <a:pt x="0" y="4"/>
                  </a:lnTo>
                  <a:lnTo>
                    <a:pt x="0" y="0"/>
                  </a:lnTo>
                  <a:lnTo>
                    <a:pt x="4" y="2"/>
                  </a:lnTo>
                  <a:lnTo>
                    <a:pt x="8" y="4"/>
                  </a:lnTo>
                  <a:lnTo>
                    <a:pt x="12" y="12"/>
                  </a:lnTo>
                  <a:close/>
                </a:path>
              </a:pathLst>
            </a:custGeom>
            <a:solidFill>
              <a:srgbClr val="C0C0C0"/>
            </a:solidFill>
            <a:ln w="12700">
              <a:solidFill>
                <a:schemeClr val="bg1"/>
              </a:solidFill>
              <a:round/>
              <a:headEnd/>
              <a:tailEnd/>
            </a:ln>
          </p:spPr>
          <p:txBody>
            <a:bodyPr/>
            <a:lstStyle/>
            <a:p>
              <a:endParaRPr lang="en-GB"/>
            </a:p>
          </p:txBody>
        </p:sp>
        <p:sp>
          <p:nvSpPr>
            <p:cNvPr id="55813" name="Freeform 238"/>
            <p:cNvSpPr>
              <a:spLocks/>
            </p:cNvSpPr>
            <p:nvPr/>
          </p:nvSpPr>
          <p:spPr bwMode="auto">
            <a:xfrm>
              <a:off x="4868" y="2457"/>
              <a:ext cx="16" cy="6"/>
            </a:xfrm>
            <a:custGeom>
              <a:avLst/>
              <a:gdLst>
                <a:gd name="T0" fmla="*/ 2147482112 w 16"/>
                <a:gd name="T1" fmla="*/ 0 h 6"/>
                <a:gd name="T2" fmla="*/ 2147482112 w 16"/>
                <a:gd name="T3" fmla="*/ 2147482453 h 6"/>
                <a:gd name="T4" fmla="*/ 0 w 16"/>
                <a:gd name="T5" fmla="*/ 2147482453 h 6"/>
                <a:gd name="T6" fmla="*/ 0 w 16"/>
                <a:gd name="T7" fmla="*/ 0 h 6"/>
                <a:gd name="T8" fmla="*/ 2147482112 w 16"/>
                <a:gd name="T9" fmla="*/ 0 h 6"/>
                <a:gd name="T10" fmla="*/ 0 60000 65536"/>
                <a:gd name="T11" fmla="*/ 0 60000 65536"/>
                <a:gd name="T12" fmla="*/ 0 60000 65536"/>
                <a:gd name="T13" fmla="*/ 0 60000 65536"/>
                <a:gd name="T14" fmla="*/ 0 60000 65536"/>
                <a:gd name="T15" fmla="*/ 0 w 16"/>
                <a:gd name="T16" fmla="*/ 0 h 6"/>
                <a:gd name="T17" fmla="*/ 16 w 16"/>
                <a:gd name="T18" fmla="*/ 6 h 6"/>
              </a:gdLst>
              <a:ahLst/>
              <a:cxnLst>
                <a:cxn ang="T10">
                  <a:pos x="T0" y="T1"/>
                </a:cxn>
                <a:cxn ang="T11">
                  <a:pos x="T2" y="T3"/>
                </a:cxn>
                <a:cxn ang="T12">
                  <a:pos x="T4" y="T5"/>
                </a:cxn>
                <a:cxn ang="T13">
                  <a:pos x="T6" y="T7"/>
                </a:cxn>
                <a:cxn ang="T14">
                  <a:pos x="T8" y="T9"/>
                </a:cxn>
              </a:cxnLst>
              <a:rect l="T15" t="T16" r="T17" b="T18"/>
              <a:pathLst>
                <a:path w="16" h="6">
                  <a:moveTo>
                    <a:pt x="16" y="0"/>
                  </a:moveTo>
                  <a:lnTo>
                    <a:pt x="16" y="6"/>
                  </a:lnTo>
                  <a:lnTo>
                    <a:pt x="0" y="2"/>
                  </a:lnTo>
                  <a:lnTo>
                    <a:pt x="0" y="0"/>
                  </a:lnTo>
                  <a:lnTo>
                    <a:pt x="16" y="0"/>
                  </a:lnTo>
                  <a:close/>
                </a:path>
              </a:pathLst>
            </a:custGeom>
            <a:solidFill>
              <a:srgbClr val="C0C0C0"/>
            </a:solidFill>
            <a:ln w="12700">
              <a:solidFill>
                <a:schemeClr val="bg1"/>
              </a:solidFill>
              <a:round/>
              <a:headEnd/>
              <a:tailEnd/>
            </a:ln>
          </p:spPr>
          <p:txBody>
            <a:bodyPr/>
            <a:lstStyle/>
            <a:p>
              <a:endParaRPr lang="en-GB"/>
            </a:p>
          </p:txBody>
        </p:sp>
        <p:sp>
          <p:nvSpPr>
            <p:cNvPr id="55814" name="Freeform 239"/>
            <p:cNvSpPr>
              <a:spLocks/>
            </p:cNvSpPr>
            <p:nvPr/>
          </p:nvSpPr>
          <p:spPr bwMode="auto">
            <a:xfrm>
              <a:off x="4834" y="2549"/>
              <a:ext cx="10" cy="12"/>
            </a:xfrm>
            <a:custGeom>
              <a:avLst/>
              <a:gdLst>
                <a:gd name="T0" fmla="*/ 2147482317 w 10"/>
                <a:gd name="T1" fmla="*/ 2147482453 h 12"/>
                <a:gd name="T2" fmla="*/ 2147482317 w 10"/>
                <a:gd name="T3" fmla="*/ 2147482453 h 12"/>
                <a:gd name="T4" fmla="*/ 2147482317 w 10"/>
                <a:gd name="T5" fmla="*/ 2147482453 h 12"/>
                <a:gd name="T6" fmla="*/ 2147482317 w 10"/>
                <a:gd name="T7" fmla="*/ 2147482453 h 12"/>
                <a:gd name="T8" fmla="*/ 0 w 10"/>
                <a:gd name="T9" fmla="*/ 2147482453 h 12"/>
                <a:gd name="T10" fmla="*/ 0 w 10"/>
                <a:gd name="T11" fmla="*/ 2147482453 h 12"/>
                <a:gd name="T12" fmla="*/ 2147482317 w 10"/>
                <a:gd name="T13" fmla="*/ 0 h 12"/>
                <a:gd name="T14" fmla="*/ 2147482317 w 10"/>
                <a:gd name="T15" fmla="*/ 2147482453 h 12"/>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2"/>
                <a:gd name="T26" fmla="*/ 10 w 1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2">
                  <a:moveTo>
                    <a:pt x="10" y="6"/>
                  </a:moveTo>
                  <a:lnTo>
                    <a:pt x="8" y="10"/>
                  </a:lnTo>
                  <a:lnTo>
                    <a:pt x="4" y="12"/>
                  </a:lnTo>
                  <a:lnTo>
                    <a:pt x="2" y="12"/>
                  </a:lnTo>
                  <a:lnTo>
                    <a:pt x="0" y="10"/>
                  </a:lnTo>
                  <a:lnTo>
                    <a:pt x="0" y="6"/>
                  </a:lnTo>
                  <a:lnTo>
                    <a:pt x="2" y="0"/>
                  </a:lnTo>
                  <a:lnTo>
                    <a:pt x="10" y="6"/>
                  </a:lnTo>
                  <a:close/>
                </a:path>
              </a:pathLst>
            </a:custGeom>
            <a:solidFill>
              <a:srgbClr val="C0C0C0"/>
            </a:solidFill>
            <a:ln w="12700">
              <a:solidFill>
                <a:schemeClr val="bg1"/>
              </a:solidFill>
              <a:round/>
              <a:headEnd/>
              <a:tailEnd/>
            </a:ln>
          </p:spPr>
          <p:txBody>
            <a:bodyPr/>
            <a:lstStyle/>
            <a:p>
              <a:endParaRPr lang="en-GB"/>
            </a:p>
          </p:txBody>
        </p:sp>
        <p:sp>
          <p:nvSpPr>
            <p:cNvPr id="55815" name="Freeform 240"/>
            <p:cNvSpPr>
              <a:spLocks/>
            </p:cNvSpPr>
            <p:nvPr/>
          </p:nvSpPr>
          <p:spPr bwMode="auto">
            <a:xfrm>
              <a:off x="4776" y="2423"/>
              <a:ext cx="18" cy="8"/>
            </a:xfrm>
            <a:custGeom>
              <a:avLst/>
              <a:gdLst>
                <a:gd name="T0" fmla="*/ 2147482226 w 18"/>
                <a:gd name="T1" fmla="*/ 2147482112 h 8"/>
                <a:gd name="T2" fmla="*/ 2147482226 w 18"/>
                <a:gd name="T3" fmla="*/ 2147482112 h 8"/>
                <a:gd name="T4" fmla="*/ 2147482226 w 18"/>
                <a:gd name="T5" fmla="*/ 2147482112 h 8"/>
                <a:gd name="T6" fmla="*/ 0 w 18"/>
                <a:gd name="T7" fmla="*/ 2147482112 h 8"/>
                <a:gd name="T8" fmla="*/ 2147482226 w 18"/>
                <a:gd name="T9" fmla="*/ 2147482112 h 8"/>
                <a:gd name="T10" fmla="*/ 2147482226 w 18"/>
                <a:gd name="T11" fmla="*/ 0 h 8"/>
                <a:gd name="T12" fmla="*/ 2147482226 w 18"/>
                <a:gd name="T13" fmla="*/ 0 h 8"/>
                <a:gd name="T14" fmla="*/ 2147482226 w 18"/>
                <a:gd name="T15" fmla="*/ 2147482112 h 8"/>
                <a:gd name="T16" fmla="*/ 2147482226 w 18"/>
                <a:gd name="T17" fmla="*/ 2147482112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8"/>
                <a:gd name="T29" fmla="*/ 18 w 1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8">
                  <a:moveTo>
                    <a:pt x="18" y="6"/>
                  </a:moveTo>
                  <a:lnTo>
                    <a:pt x="8" y="8"/>
                  </a:lnTo>
                  <a:lnTo>
                    <a:pt x="4" y="8"/>
                  </a:lnTo>
                  <a:lnTo>
                    <a:pt x="0" y="6"/>
                  </a:lnTo>
                  <a:lnTo>
                    <a:pt x="4" y="2"/>
                  </a:lnTo>
                  <a:lnTo>
                    <a:pt x="8" y="0"/>
                  </a:lnTo>
                  <a:lnTo>
                    <a:pt x="12" y="0"/>
                  </a:lnTo>
                  <a:lnTo>
                    <a:pt x="14" y="2"/>
                  </a:lnTo>
                  <a:lnTo>
                    <a:pt x="18" y="6"/>
                  </a:lnTo>
                  <a:close/>
                </a:path>
              </a:pathLst>
            </a:custGeom>
            <a:solidFill>
              <a:srgbClr val="C0C0C0"/>
            </a:solidFill>
            <a:ln w="12700">
              <a:solidFill>
                <a:schemeClr val="bg1"/>
              </a:solidFill>
              <a:round/>
              <a:headEnd/>
              <a:tailEnd/>
            </a:ln>
          </p:spPr>
          <p:txBody>
            <a:bodyPr/>
            <a:lstStyle/>
            <a:p>
              <a:endParaRPr lang="en-GB"/>
            </a:p>
          </p:txBody>
        </p:sp>
        <p:sp>
          <p:nvSpPr>
            <p:cNvPr id="55816" name="Freeform 241"/>
            <p:cNvSpPr>
              <a:spLocks/>
            </p:cNvSpPr>
            <p:nvPr/>
          </p:nvSpPr>
          <p:spPr bwMode="auto">
            <a:xfrm>
              <a:off x="4730" y="2385"/>
              <a:ext cx="22" cy="46"/>
            </a:xfrm>
            <a:custGeom>
              <a:avLst/>
              <a:gdLst>
                <a:gd name="T0" fmla="*/ 2147482391 w 22"/>
                <a:gd name="T1" fmla="*/ 2147482424 h 46"/>
                <a:gd name="T2" fmla="*/ 2147482391 w 22"/>
                <a:gd name="T3" fmla="*/ 2147482424 h 46"/>
                <a:gd name="T4" fmla="*/ 2147482391 w 22"/>
                <a:gd name="T5" fmla="*/ 2147482424 h 46"/>
                <a:gd name="T6" fmla="*/ 2147482391 w 22"/>
                <a:gd name="T7" fmla="*/ 2147482424 h 46"/>
                <a:gd name="T8" fmla="*/ 0 w 22"/>
                <a:gd name="T9" fmla="*/ 2147482424 h 46"/>
                <a:gd name="T10" fmla="*/ 2147482391 w 22"/>
                <a:gd name="T11" fmla="*/ 2147482424 h 46"/>
                <a:gd name="T12" fmla="*/ 0 w 22"/>
                <a:gd name="T13" fmla="*/ 0 h 46"/>
                <a:gd name="T14" fmla="*/ 2147482391 w 22"/>
                <a:gd name="T15" fmla="*/ 0 h 46"/>
                <a:gd name="T16" fmla="*/ 2147482391 w 22"/>
                <a:gd name="T17" fmla="*/ 2147482424 h 46"/>
                <a:gd name="T18" fmla="*/ 2147482391 w 22"/>
                <a:gd name="T19" fmla="*/ 2147482424 h 46"/>
                <a:gd name="T20" fmla="*/ 2147482391 w 22"/>
                <a:gd name="T21" fmla="*/ 2147482424 h 46"/>
                <a:gd name="T22" fmla="*/ 2147482391 w 22"/>
                <a:gd name="T23" fmla="*/ 2147482424 h 46"/>
                <a:gd name="T24" fmla="*/ 2147482391 w 22"/>
                <a:gd name="T25" fmla="*/ 2147482424 h 46"/>
                <a:gd name="T26" fmla="*/ 2147482391 w 22"/>
                <a:gd name="T27" fmla="*/ 2147482424 h 46"/>
                <a:gd name="T28" fmla="*/ 2147482391 w 22"/>
                <a:gd name="T29" fmla="*/ 2147482424 h 46"/>
                <a:gd name="T30" fmla="*/ 2147482391 w 22"/>
                <a:gd name="T31" fmla="*/ 2147482424 h 46"/>
                <a:gd name="T32" fmla="*/ 2147482391 w 22"/>
                <a:gd name="T33" fmla="*/ 2147482424 h 46"/>
                <a:gd name="T34" fmla="*/ 2147482391 w 22"/>
                <a:gd name="T35" fmla="*/ 2147482424 h 46"/>
                <a:gd name="T36" fmla="*/ 2147482391 w 22"/>
                <a:gd name="T37" fmla="*/ 2147482424 h 46"/>
                <a:gd name="T38" fmla="*/ 2147482391 w 22"/>
                <a:gd name="T39" fmla="*/ 2147482424 h 46"/>
                <a:gd name="T40" fmla="*/ 2147482391 w 22"/>
                <a:gd name="T41" fmla="*/ 2147482424 h 46"/>
                <a:gd name="T42" fmla="*/ 2147482391 w 22"/>
                <a:gd name="T43" fmla="*/ 2147482424 h 46"/>
                <a:gd name="T44" fmla="*/ 2147482391 w 22"/>
                <a:gd name="T45" fmla="*/ 2147482424 h 46"/>
                <a:gd name="T46" fmla="*/ 2147482391 w 22"/>
                <a:gd name="T47" fmla="*/ 2147482424 h 46"/>
                <a:gd name="T48" fmla="*/ 2147482391 w 22"/>
                <a:gd name="T49" fmla="*/ 2147482424 h 46"/>
                <a:gd name="T50" fmla="*/ 2147482391 w 22"/>
                <a:gd name="T51" fmla="*/ 2147482424 h 46"/>
                <a:gd name="T52" fmla="*/ 2147482391 w 22"/>
                <a:gd name="T53" fmla="*/ 2147482424 h 46"/>
                <a:gd name="T54" fmla="*/ 2147482391 w 22"/>
                <a:gd name="T55" fmla="*/ 2147482424 h 46"/>
                <a:gd name="T56" fmla="*/ 2147482391 w 22"/>
                <a:gd name="T57" fmla="*/ 2147482424 h 46"/>
                <a:gd name="T58" fmla="*/ 2147482391 w 22"/>
                <a:gd name="T59" fmla="*/ 2147482424 h 46"/>
                <a:gd name="T60" fmla="*/ 2147482391 w 22"/>
                <a:gd name="T61" fmla="*/ 2147482424 h 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
                <a:gd name="T94" fmla="*/ 0 h 46"/>
                <a:gd name="T95" fmla="*/ 22 w 22"/>
                <a:gd name="T96" fmla="*/ 46 h 4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 h="46">
                  <a:moveTo>
                    <a:pt x="4" y="24"/>
                  </a:moveTo>
                  <a:lnTo>
                    <a:pt x="4" y="20"/>
                  </a:lnTo>
                  <a:lnTo>
                    <a:pt x="2" y="16"/>
                  </a:lnTo>
                  <a:lnTo>
                    <a:pt x="2" y="14"/>
                  </a:lnTo>
                  <a:lnTo>
                    <a:pt x="0" y="10"/>
                  </a:lnTo>
                  <a:lnTo>
                    <a:pt x="2" y="4"/>
                  </a:lnTo>
                  <a:lnTo>
                    <a:pt x="0" y="0"/>
                  </a:lnTo>
                  <a:lnTo>
                    <a:pt x="6" y="0"/>
                  </a:lnTo>
                  <a:lnTo>
                    <a:pt x="8" y="8"/>
                  </a:lnTo>
                  <a:lnTo>
                    <a:pt x="6" y="18"/>
                  </a:lnTo>
                  <a:lnTo>
                    <a:pt x="10" y="18"/>
                  </a:lnTo>
                  <a:lnTo>
                    <a:pt x="10" y="8"/>
                  </a:lnTo>
                  <a:lnTo>
                    <a:pt x="18" y="8"/>
                  </a:lnTo>
                  <a:lnTo>
                    <a:pt x="18" y="12"/>
                  </a:lnTo>
                  <a:lnTo>
                    <a:pt x="18" y="16"/>
                  </a:lnTo>
                  <a:lnTo>
                    <a:pt x="16" y="18"/>
                  </a:lnTo>
                  <a:lnTo>
                    <a:pt x="14" y="20"/>
                  </a:lnTo>
                  <a:lnTo>
                    <a:pt x="14" y="24"/>
                  </a:lnTo>
                  <a:lnTo>
                    <a:pt x="22" y="34"/>
                  </a:lnTo>
                  <a:lnTo>
                    <a:pt x="18" y="34"/>
                  </a:lnTo>
                  <a:lnTo>
                    <a:pt x="16" y="32"/>
                  </a:lnTo>
                  <a:lnTo>
                    <a:pt x="14" y="30"/>
                  </a:lnTo>
                  <a:lnTo>
                    <a:pt x="10" y="30"/>
                  </a:lnTo>
                  <a:lnTo>
                    <a:pt x="8" y="30"/>
                  </a:lnTo>
                  <a:lnTo>
                    <a:pt x="6" y="32"/>
                  </a:lnTo>
                  <a:lnTo>
                    <a:pt x="6" y="36"/>
                  </a:lnTo>
                  <a:lnTo>
                    <a:pt x="6" y="40"/>
                  </a:lnTo>
                  <a:lnTo>
                    <a:pt x="8" y="46"/>
                  </a:lnTo>
                  <a:lnTo>
                    <a:pt x="4" y="42"/>
                  </a:lnTo>
                  <a:lnTo>
                    <a:pt x="4" y="36"/>
                  </a:lnTo>
                  <a:lnTo>
                    <a:pt x="4" y="24"/>
                  </a:lnTo>
                  <a:close/>
                </a:path>
              </a:pathLst>
            </a:custGeom>
            <a:solidFill>
              <a:srgbClr val="C0C0C0"/>
            </a:solidFill>
            <a:ln w="12700">
              <a:solidFill>
                <a:schemeClr val="bg1"/>
              </a:solidFill>
              <a:round/>
              <a:headEnd/>
              <a:tailEnd/>
            </a:ln>
          </p:spPr>
          <p:txBody>
            <a:bodyPr/>
            <a:lstStyle/>
            <a:p>
              <a:endParaRPr lang="en-GB"/>
            </a:p>
          </p:txBody>
        </p:sp>
        <p:sp>
          <p:nvSpPr>
            <p:cNvPr id="55817" name="Freeform 242"/>
            <p:cNvSpPr>
              <a:spLocks/>
            </p:cNvSpPr>
            <p:nvPr/>
          </p:nvSpPr>
          <p:spPr bwMode="auto">
            <a:xfrm>
              <a:off x="4522" y="2581"/>
              <a:ext cx="54" cy="16"/>
            </a:xfrm>
            <a:custGeom>
              <a:avLst/>
              <a:gdLst>
                <a:gd name="T0" fmla="*/ 2147482529 w 54"/>
                <a:gd name="T1" fmla="*/ 2147482112 h 16"/>
                <a:gd name="T2" fmla="*/ 2147482529 w 54"/>
                <a:gd name="T3" fmla="*/ 2147482112 h 16"/>
                <a:gd name="T4" fmla="*/ 2147482529 w 54"/>
                <a:gd name="T5" fmla="*/ 2147482112 h 16"/>
                <a:gd name="T6" fmla="*/ 2147482529 w 54"/>
                <a:gd name="T7" fmla="*/ 2147482112 h 16"/>
                <a:gd name="T8" fmla="*/ 2147482529 w 54"/>
                <a:gd name="T9" fmla="*/ 2147482112 h 16"/>
                <a:gd name="T10" fmla="*/ 2147482529 w 54"/>
                <a:gd name="T11" fmla="*/ 2147482112 h 16"/>
                <a:gd name="T12" fmla="*/ 2147482529 w 54"/>
                <a:gd name="T13" fmla="*/ 2147482112 h 16"/>
                <a:gd name="T14" fmla="*/ 2147482529 w 54"/>
                <a:gd name="T15" fmla="*/ 2147482112 h 16"/>
                <a:gd name="T16" fmla="*/ 2147482529 w 54"/>
                <a:gd name="T17" fmla="*/ 2147482112 h 16"/>
                <a:gd name="T18" fmla="*/ 2147482529 w 54"/>
                <a:gd name="T19" fmla="*/ 2147482112 h 16"/>
                <a:gd name="T20" fmla="*/ 2147482529 w 54"/>
                <a:gd name="T21" fmla="*/ 2147482112 h 16"/>
                <a:gd name="T22" fmla="*/ 2147482529 w 54"/>
                <a:gd name="T23" fmla="*/ 2147482112 h 16"/>
                <a:gd name="T24" fmla="*/ 2147482529 w 54"/>
                <a:gd name="T25" fmla="*/ 2147482112 h 16"/>
                <a:gd name="T26" fmla="*/ 0 w 54"/>
                <a:gd name="T27" fmla="*/ 2147482112 h 16"/>
                <a:gd name="T28" fmla="*/ 2147482529 w 54"/>
                <a:gd name="T29" fmla="*/ 2147482112 h 16"/>
                <a:gd name="T30" fmla="*/ 2147482529 w 54"/>
                <a:gd name="T31" fmla="*/ 2147482112 h 16"/>
                <a:gd name="T32" fmla="*/ 2147482529 w 54"/>
                <a:gd name="T33" fmla="*/ 2147482112 h 16"/>
                <a:gd name="T34" fmla="*/ 2147482529 w 54"/>
                <a:gd name="T35" fmla="*/ 2147482112 h 16"/>
                <a:gd name="T36" fmla="*/ 2147482529 w 54"/>
                <a:gd name="T37" fmla="*/ 2147482112 h 16"/>
                <a:gd name="T38" fmla="*/ 2147482529 w 54"/>
                <a:gd name="T39" fmla="*/ 2147482112 h 16"/>
                <a:gd name="T40" fmla="*/ 2147482529 w 54"/>
                <a:gd name="T41" fmla="*/ 2147482112 h 16"/>
                <a:gd name="T42" fmla="*/ 2147482529 w 54"/>
                <a:gd name="T43" fmla="*/ 2147482112 h 16"/>
                <a:gd name="T44" fmla="*/ 2147482529 w 54"/>
                <a:gd name="T45" fmla="*/ 2147482112 h 16"/>
                <a:gd name="T46" fmla="*/ 2147482529 w 54"/>
                <a:gd name="T47" fmla="*/ 2147482112 h 16"/>
                <a:gd name="T48" fmla="*/ 2147482529 w 54"/>
                <a:gd name="T49" fmla="*/ 0 h 16"/>
                <a:gd name="T50" fmla="*/ 2147482529 w 54"/>
                <a:gd name="T51" fmla="*/ 2147482112 h 16"/>
                <a:gd name="T52" fmla="*/ 2147482529 w 54"/>
                <a:gd name="T53" fmla="*/ 2147482112 h 16"/>
                <a:gd name="T54" fmla="*/ 2147482529 w 54"/>
                <a:gd name="T55" fmla="*/ 2147482112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4"/>
                <a:gd name="T85" fmla="*/ 0 h 16"/>
                <a:gd name="T86" fmla="*/ 54 w 54"/>
                <a:gd name="T87" fmla="*/ 16 h 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4" h="16">
                  <a:moveTo>
                    <a:pt x="54" y="12"/>
                  </a:moveTo>
                  <a:lnTo>
                    <a:pt x="52" y="12"/>
                  </a:lnTo>
                  <a:lnTo>
                    <a:pt x="46" y="12"/>
                  </a:lnTo>
                  <a:lnTo>
                    <a:pt x="42" y="10"/>
                  </a:lnTo>
                  <a:lnTo>
                    <a:pt x="38" y="14"/>
                  </a:lnTo>
                  <a:lnTo>
                    <a:pt x="32" y="16"/>
                  </a:lnTo>
                  <a:lnTo>
                    <a:pt x="22" y="16"/>
                  </a:lnTo>
                  <a:lnTo>
                    <a:pt x="18" y="16"/>
                  </a:lnTo>
                  <a:lnTo>
                    <a:pt x="16" y="14"/>
                  </a:lnTo>
                  <a:lnTo>
                    <a:pt x="14" y="10"/>
                  </a:lnTo>
                  <a:lnTo>
                    <a:pt x="10" y="12"/>
                  </a:lnTo>
                  <a:lnTo>
                    <a:pt x="6" y="14"/>
                  </a:lnTo>
                  <a:lnTo>
                    <a:pt x="2" y="12"/>
                  </a:lnTo>
                  <a:lnTo>
                    <a:pt x="0" y="10"/>
                  </a:lnTo>
                  <a:lnTo>
                    <a:pt x="2" y="6"/>
                  </a:lnTo>
                  <a:lnTo>
                    <a:pt x="6" y="4"/>
                  </a:lnTo>
                  <a:lnTo>
                    <a:pt x="12" y="2"/>
                  </a:lnTo>
                  <a:lnTo>
                    <a:pt x="16" y="2"/>
                  </a:lnTo>
                  <a:lnTo>
                    <a:pt x="16" y="6"/>
                  </a:lnTo>
                  <a:lnTo>
                    <a:pt x="36" y="10"/>
                  </a:lnTo>
                  <a:lnTo>
                    <a:pt x="42" y="10"/>
                  </a:lnTo>
                  <a:lnTo>
                    <a:pt x="38" y="6"/>
                  </a:lnTo>
                  <a:lnTo>
                    <a:pt x="36" y="4"/>
                  </a:lnTo>
                  <a:lnTo>
                    <a:pt x="38" y="2"/>
                  </a:lnTo>
                  <a:lnTo>
                    <a:pt x="42" y="0"/>
                  </a:lnTo>
                  <a:lnTo>
                    <a:pt x="46" y="4"/>
                  </a:lnTo>
                  <a:lnTo>
                    <a:pt x="54" y="8"/>
                  </a:lnTo>
                  <a:lnTo>
                    <a:pt x="54" y="12"/>
                  </a:lnTo>
                  <a:close/>
                </a:path>
              </a:pathLst>
            </a:custGeom>
            <a:solidFill>
              <a:schemeClr val="hlink"/>
            </a:solidFill>
            <a:ln w="12700">
              <a:solidFill>
                <a:schemeClr val="bg1"/>
              </a:solidFill>
              <a:round/>
              <a:headEnd/>
              <a:tailEnd/>
            </a:ln>
          </p:spPr>
          <p:txBody>
            <a:bodyPr/>
            <a:lstStyle/>
            <a:p>
              <a:endParaRPr lang="en-GB"/>
            </a:p>
          </p:txBody>
        </p:sp>
        <p:sp>
          <p:nvSpPr>
            <p:cNvPr id="55818" name="Freeform 243"/>
            <p:cNvSpPr>
              <a:spLocks/>
            </p:cNvSpPr>
            <p:nvPr/>
          </p:nvSpPr>
          <p:spPr bwMode="auto">
            <a:xfrm>
              <a:off x="4660" y="2179"/>
              <a:ext cx="26" cy="46"/>
            </a:xfrm>
            <a:custGeom>
              <a:avLst/>
              <a:gdLst>
                <a:gd name="T0" fmla="*/ 2147482506 w 26"/>
                <a:gd name="T1" fmla="*/ 2147482424 h 46"/>
                <a:gd name="T2" fmla="*/ 2147482506 w 26"/>
                <a:gd name="T3" fmla="*/ 2147482424 h 46"/>
                <a:gd name="T4" fmla="*/ 2147482506 w 26"/>
                <a:gd name="T5" fmla="*/ 2147482424 h 46"/>
                <a:gd name="T6" fmla="*/ 2147482506 w 26"/>
                <a:gd name="T7" fmla="*/ 2147482424 h 46"/>
                <a:gd name="T8" fmla="*/ 2147482506 w 26"/>
                <a:gd name="T9" fmla="*/ 2147482424 h 46"/>
                <a:gd name="T10" fmla="*/ 2147482506 w 26"/>
                <a:gd name="T11" fmla="*/ 2147482424 h 46"/>
                <a:gd name="T12" fmla="*/ 2147482506 w 26"/>
                <a:gd name="T13" fmla="*/ 2147482424 h 46"/>
                <a:gd name="T14" fmla="*/ 2147482506 w 26"/>
                <a:gd name="T15" fmla="*/ 2147482424 h 46"/>
                <a:gd name="T16" fmla="*/ 2147482506 w 26"/>
                <a:gd name="T17" fmla="*/ 2147482424 h 46"/>
                <a:gd name="T18" fmla="*/ 2147482506 w 26"/>
                <a:gd name="T19" fmla="*/ 2147482424 h 46"/>
                <a:gd name="T20" fmla="*/ 2147482506 w 26"/>
                <a:gd name="T21" fmla="*/ 2147482424 h 46"/>
                <a:gd name="T22" fmla="*/ 2147482506 w 26"/>
                <a:gd name="T23" fmla="*/ 2147482424 h 46"/>
                <a:gd name="T24" fmla="*/ 2147482506 w 26"/>
                <a:gd name="T25" fmla="*/ 2147482424 h 46"/>
                <a:gd name="T26" fmla="*/ 2147482506 w 26"/>
                <a:gd name="T27" fmla="*/ 2147482424 h 46"/>
                <a:gd name="T28" fmla="*/ 2147482506 w 26"/>
                <a:gd name="T29" fmla="*/ 2147482424 h 46"/>
                <a:gd name="T30" fmla="*/ 2147482506 w 26"/>
                <a:gd name="T31" fmla="*/ 2147482424 h 46"/>
                <a:gd name="T32" fmla="*/ 2147482506 w 26"/>
                <a:gd name="T33" fmla="*/ 2147482424 h 46"/>
                <a:gd name="T34" fmla="*/ 2147482506 w 26"/>
                <a:gd name="T35" fmla="*/ 2147482424 h 46"/>
                <a:gd name="T36" fmla="*/ 2147482506 w 26"/>
                <a:gd name="T37" fmla="*/ 2147482424 h 46"/>
                <a:gd name="T38" fmla="*/ 2147482506 w 26"/>
                <a:gd name="T39" fmla="*/ 2147482424 h 46"/>
                <a:gd name="T40" fmla="*/ 2147482506 w 26"/>
                <a:gd name="T41" fmla="*/ 2147482424 h 46"/>
                <a:gd name="T42" fmla="*/ 0 w 26"/>
                <a:gd name="T43" fmla="*/ 2147482424 h 46"/>
                <a:gd name="T44" fmla="*/ 2147482506 w 26"/>
                <a:gd name="T45" fmla="*/ 0 h 46"/>
                <a:gd name="T46" fmla="*/ 2147482506 w 26"/>
                <a:gd name="T47" fmla="*/ 0 h 46"/>
                <a:gd name="T48" fmla="*/ 2147482506 w 26"/>
                <a:gd name="T49" fmla="*/ 2147482424 h 46"/>
                <a:gd name="T50" fmla="*/ 2147482506 w 26"/>
                <a:gd name="T51" fmla="*/ 2147482424 h 46"/>
                <a:gd name="T52" fmla="*/ 2147482506 w 26"/>
                <a:gd name="T53" fmla="*/ 2147482424 h 46"/>
                <a:gd name="T54" fmla="*/ 2147482506 w 26"/>
                <a:gd name="T55" fmla="*/ 2147482424 h 46"/>
                <a:gd name="T56" fmla="*/ 2147482506 w 26"/>
                <a:gd name="T57" fmla="*/ 2147482424 h 46"/>
                <a:gd name="T58" fmla="*/ 2147482506 w 26"/>
                <a:gd name="T59" fmla="*/ 2147482424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46"/>
                <a:gd name="T92" fmla="*/ 26 w 26"/>
                <a:gd name="T93" fmla="*/ 46 h 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46">
                  <a:moveTo>
                    <a:pt x="24" y="30"/>
                  </a:moveTo>
                  <a:lnTo>
                    <a:pt x="14" y="30"/>
                  </a:lnTo>
                  <a:lnTo>
                    <a:pt x="16" y="38"/>
                  </a:lnTo>
                  <a:lnTo>
                    <a:pt x="20" y="42"/>
                  </a:lnTo>
                  <a:lnTo>
                    <a:pt x="20" y="46"/>
                  </a:lnTo>
                  <a:lnTo>
                    <a:pt x="14" y="46"/>
                  </a:lnTo>
                  <a:lnTo>
                    <a:pt x="12" y="46"/>
                  </a:lnTo>
                  <a:lnTo>
                    <a:pt x="10" y="44"/>
                  </a:lnTo>
                  <a:lnTo>
                    <a:pt x="10" y="40"/>
                  </a:lnTo>
                  <a:lnTo>
                    <a:pt x="12" y="38"/>
                  </a:lnTo>
                  <a:lnTo>
                    <a:pt x="12" y="34"/>
                  </a:lnTo>
                  <a:lnTo>
                    <a:pt x="8" y="34"/>
                  </a:lnTo>
                  <a:lnTo>
                    <a:pt x="6" y="32"/>
                  </a:lnTo>
                  <a:lnTo>
                    <a:pt x="2" y="26"/>
                  </a:lnTo>
                  <a:lnTo>
                    <a:pt x="2" y="24"/>
                  </a:lnTo>
                  <a:lnTo>
                    <a:pt x="10" y="24"/>
                  </a:lnTo>
                  <a:lnTo>
                    <a:pt x="12" y="22"/>
                  </a:lnTo>
                  <a:lnTo>
                    <a:pt x="14" y="20"/>
                  </a:lnTo>
                  <a:lnTo>
                    <a:pt x="12" y="14"/>
                  </a:lnTo>
                  <a:lnTo>
                    <a:pt x="6" y="10"/>
                  </a:lnTo>
                  <a:lnTo>
                    <a:pt x="2" y="6"/>
                  </a:lnTo>
                  <a:lnTo>
                    <a:pt x="0" y="2"/>
                  </a:lnTo>
                  <a:lnTo>
                    <a:pt x="4" y="0"/>
                  </a:lnTo>
                  <a:lnTo>
                    <a:pt x="12" y="0"/>
                  </a:lnTo>
                  <a:lnTo>
                    <a:pt x="18" y="2"/>
                  </a:lnTo>
                  <a:lnTo>
                    <a:pt x="18" y="8"/>
                  </a:lnTo>
                  <a:lnTo>
                    <a:pt x="22" y="8"/>
                  </a:lnTo>
                  <a:lnTo>
                    <a:pt x="22" y="18"/>
                  </a:lnTo>
                  <a:lnTo>
                    <a:pt x="26" y="24"/>
                  </a:lnTo>
                  <a:lnTo>
                    <a:pt x="24" y="30"/>
                  </a:lnTo>
                  <a:close/>
                </a:path>
              </a:pathLst>
            </a:custGeom>
            <a:solidFill>
              <a:schemeClr val="hlink"/>
            </a:solidFill>
            <a:ln w="12700">
              <a:solidFill>
                <a:schemeClr val="bg1"/>
              </a:solidFill>
              <a:round/>
              <a:headEnd/>
              <a:tailEnd/>
            </a:ln>
          </p:spPr>
          <p:txBody>
            <a:bodyPr/>
            <a:lstStyle/>
            <a:p>
              <a:endParaRPr lang="en-GB"/>
            </a:p>
          </p:txBody>
        </p:sp>
        <p:sp>
          <p:nvSpPr>
            <p:cNvPr id="55819" name="Freeform 244"/>
            <p:cNvSpPr>
              <a:spLocks/>
            </p:cNvSpPr>
            <p:nvPr/>
          </p:nvSpPr>
          <p:spPr bwMode="auto">
            <a:xfrm>
              <a:off x="4620" y="2191"/>
              <a:ext cx="22" cy="30"/>
            </a:xfrm>
            <a:custGeom>
              <a:avLst/>
              <a:gdLst>
                <a:gd name="T0" fmla="*/ 2147482391 w 22"/>
                <a:gd name="T1" fmla="*/ 2147482590 h 30"/>
                <a:gd name="T2" fmla="*/ 2147482391 w 22"/>
                <a:gd name="T3" fmla="*/ 2147482590 h 30"/>
                <a:gd name="T4" fmla="*/ 2147482391 w 22"/>
                <a:gd name="T5" fmla="*/ 2147482590 h 30"/>
                <a:gd name="T6" fmla="*/ 2147482391 w 22"/>
                <a:gd name="T7" fmla="*/ 2147482590 h 30"/>
                <a:gd name="T8" fmla="*/ 2147482391 w 22"/>
                <a:gd name="T9" fmla="*/ 2147482590 h 30"/>
                <a:gd name="T10" fmla="*/ 2147482391 w 22"/>
                <a:gd name="T11" fmla="*/ 2147482590 h 30"/>
                <a:gd name="T12" fmla="*/ 2147482391 w 22"/>
                <a:gd name="T13" fmla="*/ 2147482590 h 30"/>
                <a:gd name="T14" fmla="*/ 2147482391 w 22"/>
                <a:gd name="T15" fmla="*/ 2147482590 h 30"/>
                <a:gd name="T16" fmla="*/ 2147482391 w 22"/>
                <a:gd name="T17" fmla="*/ 2147482590 h 30"/>
                <a:gd name="T18" fmla="*/ 0 w 22"/>
                <a:gd name="T19" fmla="*/ 2147482590 h 30"/>
                <a:gd name="T20" fmla="*/ 2147482391 w 22"/>
                <a:gd name="T21" fmla="*/ 2147482590 h 30"/>
                <a:gd name="T22" fmla="*/ 2147482391 w 22"/>
                <a:gd name="T23" fmla="*/ 0 h 30"/>
                <a:gd name="T24" fmla="*/ 2147482391 w 22"/>
                <a:gd name="T25" fmla="*/ 2147482590 h 30"/>
                <a:gd name="T26" fmla="*/ 2147482391 w 22"/>
                <a:gd name="T27" fmla="*/ 2147482590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30"/>
                <a:gd name="T44" fmla="*/ 22 w 22"/>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30">
                  <a:moveTo>
                    <a:pt x="4" y="2"/>
                  </a:moveTo>
                  <a:lnTo>
                    <a:pt x="8" y="4"/>
                  </a:lnTo>
                  <a:lnTo>
                    <a:pt x="14" y="6"/>
                  </a:lnTo>
                  <a:lnTo>
                    <a:pt x="20" y="8"/>
                  </a:lnTo>
                  <a:lnTo>
                    <a:pt x="22" y="12"/>
                  </a:lnTo>
                  <a:lnTo>
                    <a:pt x="20" y="18"/>
                  </a:lnTo>
                  <a:lnTo>
                    <a:pt x="14" y="24"/>
                  </a:lnTo>
                  <a:lnTo>
                    <a:pt x="2" y="30"/>
                  </a:lnTo>
                  <a:lnTo>
                    <a:pt x="2" y="16"/>
                  </a:lnTo>
                  <a:lnTo>
                    <a:pt x="0" y="4"/>
                  </a:lnTo>
                  <a:lnTo>
                    <a:pt x="2" y="2"/>
                  </a:lnTo>
                  <a:lnTo>
                    <a:pt x="4" y="0"/>
                  </a:lnTo>
                  <a:lnTo>
                    <a:pt x="8" y="4"/>
                  </a:lnTo>
                  <a:lnTo>
                    <a:pt x="4" y="2"/>
                  </a:lnTo>
                  <a:close/>
                </a:path>
              </a:pathLst>
            </a:custGeom>
            <a:solidFill>
              <a:srgbClr val="C0C0C0"/>
            </a:solidFill>
            <a:ln w="12700">
              <a:solidFill>
                <a:schemeClr val="bg1"/>
              </a:solidFill>
              <a:round/>
              <a:headEnd/>
              <a:tailEnd/>
            </a:ln>
          </p:spPr>
          <p:txBody>
            <a:bodyPr/>
            <a:lstStyle/>
            <a:p>
              <a:endParaRPr lang="en-GB"/>
            </a:p>
          </p:txBody>
        </p:sp>
        <p:sp>
          <p:nvSpPr>
            <p:cNvPr id="55820" name="Freeform 245"/>
            <p:cNvSpPr>
              <a:spLocks/>
            </p:cNvSpPr>
            <p:nvPr/>
          </p:nvSpPr>
          <p:spPr bwMode="auto">
            <a:xfrm>
              <a:off x="4634" y="2211"/>
              <a:ext cx="20" cy="36"/>
            </a:xfrm>
            <a:custGeom>
              <a:avLst/>
              <a:gdLst>
                <a:gd name="T0" fmla="*/ 2147482317 w 20"/>
                <a:gd name="T1" fmla="*/ 2147482226 h 36"/>
                <a:gd name="T2" fmla="*/ 2147482317 w 20"/>
                <a:gd name="T3" fmla="*/ 2147482226 h 36"/>
                <a:gd name="T4" fmla="*/ 2147482317 w 20"/>
                <a:gd name="T5" fmla="*/ 2147482226 h 36"/>
                <a:gd name="T6" fmla="*/ 2147482317 w 20"/>
                <a:gd name="T7" fmla="*/ 2147482226 h 36"/>
                <a:gd name="T8" fmla="*/ 2147482317 w 20"/>
                <a:gd name="T9" fmla="*/ 2147482226 h 36"/>
                <a:gd name="T10" fmla="*/ 2147482317 w 20"/>
                <a:gd name="T11" fmla="*/ 2147482226 h 36"/>
                <a:gd name="T12" fmla="*/ 2147482317 w 20"/>
                <a:gd name="T13" fmla="*/ 2147482226 h 36"/>
                <a:gd name="T14" fmla="*/ 2147482317 w 20"/>
                <a:gd name="T15" fmla="*/ 2147482226 h 36"/>
                <a:gd name="T16" fmla="*/ 2147482317 w 20"/>
                <a:gd name="T17" fmla="*/ 2147482226 h 36"/>
                <a:gd name="T18" fmla="*/ 2147482317 w 20"/>
                <a:gd name="T19" fmla="*/ 2147482226 h 36"/>
                <a:gd name="T20" fmla="*/ 2147482317 w 20"/>
                <a:gd name="T21" fmla="*/ 2147482226 h 36"/>
                <a:gd name="T22" fmla="*/ 2147482317 w 20"/>
                <a:gd name="T23" fmla="*/ 2147482226 h 36"/>
                <a:gd name="T24" fmla="*/ 0 w 20"/>
                <a:gd name="T25" fmla="*/ 2147482226 h 36"/>
                <a:gd name="T26" fmla="*/ 2147482317 w 20"/>
                <a:gd name="T27" fmla="*/ 2147482226 h 36"/>
                <a:gd name="T28" fmla="*/ 2147482317 w 20"/>
                <a:gd name="T29" fmla="*/ 2147482226 h 36"/>
                <a:gd name="T30" fmla="*/ 2147482317 w 20"/>
                <a:gd name="T31" fmla="*/ 2147482226 h 36"/>
                <a:gd name="T32" fmla="*/ 2147482317 w 20"/>
                <a:gd name="T33" fmla="*/ 2147482226 h 36"/>
                <a:gd name="T34" fmla="*/ 2147482317 w 20"/>
                <a:gd name="T35" fmla="*/ 0 h 36"/>
                <a:gd name="T36" fmla="*/ 2147482317 w 20"/>
                <a:gd name="T37" fmla="*/ 0 h 36"/>
                <a:gd name="T38" fmla="*/ 2147482317 w 20"/>
                <a:gd name="T39" fmla="*/ 2147482226 h 36"/>
                <a:gd name="T40" fmla="*/ 2147482317 w 20"/>
                <a:gd name="T41" fmla="*/ 2147482226 h 36"/>
                <a:gd name="T42" fmla="*/ 2147482317 w 20"/>
                <a:gd name="T43" fmla="*/ 2147482226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36"/>
                <a:gd name="T68" fmla="*/ 20 w 20"/>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36">
                  <a:moveTo>
                    <a:pt x="20" y="6"/>
                  </a:moveTo>
                  <a:lnTo>
                    <a:pt x="18" y="12"/>
                  </a:lnTo>
                  <a:lnTo>
                    <a:pt x="16" y="16"/>
                  </a:lnTo>
                  <a:lnTo>
                    <a:pt x="14" y="20"/>
                  </a:lnTo>
                  <a:lnTo>
                    <a:pt x="14" y="26"/>
                  </a:lnTo>
                  <a:lnTo>
                    <a:pt x="14" y="28"/>
                  </a:lnTo>
                  <a:lnTo>
                    <a:pt x="14" y="30"/>
                  </a:lnTo>
                  <a:lnTo>
                    <a:pt x="16" y="34"/>
                  </a:lnTo>
                  <a:lnTo>
                    <a:pt x="16" y="36"/>
                  </a:lnTo>
                  <a:lnTo>
                    <a:pt x="12" y="36"/>
                  </a:lnTo>
                  <a:lnTo>
                    <a:pt x="6" y="30"/>
                  </a:lnTo>
                  <a:lnTo>
                    <a:pt x="2" y="26"/>
                  </a:lnTo>
                  <a:lnTo>
                    <a:pt x="0" y="20"/>
                  </a:lnTo>
                  <a:lnTo>
                    <a:pt x="2" y="18"/>
                  </a:lnTo>
                  <a:lnTo>
                    <a:pt x="6" y="18"/>
                  </a:lnTo>
                  <a:lnTo>
                    <a:pt x="6" y="8"/>
                  </a:lnTo>
                  <a:lnTo>
                    <a:pt x="8" y="2"/>
                  </a:lnTo>
                  <a:lnTo>
                    <a:pt x="10" y="0"/>
                  </a:lnTo>
                  <a:lnTo>
                    <a:pt x="14" y="0"/>
                  </a:lnTo>
                  <a:lnTo>
                    <a:pt x="18" y="2"/>
                  </a:lnTo>
                  <a:lnTo>
                    <a:pt x="20" y="4"/>
                  </a:lnTo>
                  <a:lnTo>
                    <a:pt x="20" y="6"/>
                  </a:lnTo>
                  <a:close/>
                </a:path>
              </a:pathLst>
            </a:custGeom>
            <a:solidFill>
              <a:srgbClr val="C0C0C0"/>
            </a:solidFill>
            <a:ln w="12700">
              <a:solidFill>
                <a:schemeClr val="bg1"/>
              </a:solidFill>
              <a:round/>
              <a:headEnd/>
              <a:tailEnd/>
            </a:ln>
          </p:spPr>
          <p:txBody>
            <a:bodyPr/>
            <a:lstStyle/>
            <a:p>
              <a:endParaRPr lang="en-GB"/>
            </a:p>
          </p:txBody>
        </p:sp>
        <p:sp>
          <p:nvSpPr>
            <p:cNvPr id="55821" name="Freeform 246"/>
            <p:cNvSpPr>
              <a:spLocks/>
            </p:cNvSpPr>
            <p:nvPr/>
          </p:nvSpPr>
          <p:spPr bwMode="auto">
            <a:xfrm>
              <a:off x="4650" y="2211"/>
              <a:ext cx="12" cy="24"/>
            </a:xfrm>
            <a:custGeom>
              <a:avLst/>
              <a:gdLst>
                <a:gd name="T0" fmla="*/ 2147482453 w 12"/>
                <a:gd name="T1" fmla="*/ 0 h 24"/>
                <a:gd name="T2" fmla="*/ 2147482453 w 12"/>
                <a:gd name="T3" fmla="*/ 2147482453 h 24"/>
                <a:gd name="T4" fmla="*/ 2147482453 w 12"/>
                <a:gd name="T5" fmla="*/ 2147482453 h 24"/>
                <a:gd name="T6" fmla="*/ 2147482453 w 12"/>
                <a:gd name="T7" fmla="*/ 2147482453 h 24"/>
                <a:gd name="T8" fmla="*/ 2147482453 w 12"/>
                <a:gd name="T9" fmla="*/ 2147482453 h 24"/>
                <a:gd name="T10" fmla="*/ 0 w 12"/>
                <a:gd name="T11" fmla="*/ 2147482453 h 24"/>
                <a:gd name="T12" fmla="*/ 2147482453 w 12"/>
                <a:gd name="T13" fmla="*/ 2147482453 h 24"/>
                <a:gd name="T14" fmla="*/ 2147482453 w 12"/>
                <a:gd name="T15" fmla="*/ 2147482453 h 24"/>
                <a:gd name="T16" fmla="*/ 2147482453 w 12"/>
                <a:gd name="T17" fmla="*/ 0 h 24"/>
                <a:gd name="T18" fmla="*/ 2147482453 w 12"/>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24"/>
                <a:gd name="T32" fmla="*/ 12 w 12"/>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24">
                  <a:moveTo>
                    <a:pt x="12" y="0"/>
                  </a:moveTo>
                  <a:lnTo>
                    <a:pt x="10" y="8"/>
                  </a:lnTo>
                  <a:lnTo>
                    <a:pt x="8" y="12"/>
                  </a:lnTo>
                  <a:lnTo>
                    <a:pt x="6" y="18"/>
                  </a:lnTo>
                  <a:lnTo>
                    <a:pt x="4" y="24"/>
                  </a:lnTo>
                  <a:lnTo>
                    <a:pt x="0" y="24"/>
                  </a:lnTo>
                  <a:lnTo>
                    <a:pt x="4" y="14"/>
                  </a:lnTo>
                  <a:lnTo>
                    <a:pt x="6" y="8"/>
                  </a:lnTo>
                  <a:lnTo>
                    <a:pt x="6" y="0"/>
                  </a:lnTo>
                  <a:lnTo>
                    <a:pt x="12" y="0"/>
                  </a:lnTo>
                  <a:close/>
                </a:path>
              </a:pathLst>
            </a:custGeom>
            <a:solidFill>
              <a:srgbClr val="C0C0C0"/>
            </a:solidFill>
            <a:ln w="12700">
              <a:solidFill>
                <a:schemeClr val="bg1"/>
              </a:solidFill>
              <a:round/>
              <a:headEnd/>
              <a:tailEnd/>
            </a:ln>
          </p:spPr>
          <p:txBody>
            <a:bodyPr/>
            <a:lstStyle/>
            <a:p>
              <a:endParaRPr lang="en-GB"/>
            </a:p>
          </p:txBody>
        </p:sp>
        <p:sp>
          <p:nvSpPr>
            <p:cNvPr id="55822" name="Freeform 247"/>
            <p:cNvSpPr>
              <a:spLocks/>
            </p:cNvSpPr>
            <p:nvPr/>
          </p:nvSpPr>
          <p:spPr bwMode="auto">
            <a:xfrm>
              <a:off x="4656" y="2227"/>
              <a:ext cx="14" cy="12"/>
            </a:xfrm>
            <a:custGeom>
              <a:avLst/>
              <a:gdLst>
                <a:gd name="T0" fmla="*/ 2147482551 w 14"/>
                <a:gd name="T1" fmla="*/ 0 h 12"/>
                <a:gd name="T2" fmla="*/ 2147482551 w 14"/>
                <a:gd name="T3" fmla="*/ 2147482453 h 12"/>
                <a:gd name="T4" fmla="*/ 2147482551 w 14"/>
                <a:gd name="T5" fmla="*/ 2147482453 h 12"/>
                <a:gd name="T6" fmla="*/ 2147482551 w 14"/>
                <a:gd name="T7" fmla="*/ 2147482453 h 12"/>
                <a:gd name="T8" fmla="*/ 2147482551 w 14"/>
                <a:gd name="T9" fmla="*/ 2147482453 h 12"/>
                <a:gd name="T10" fmla="*/ 2147482551 w 14"/>
                <a:gd name="T11" fmla="*/ 2147482453 h 12"/>
                <a:gd name="T12" fmla="*/ 0 w 14"/>
                <a:gd name="T13" fmla="*/ 2147482453 h 12"/>
                <a:gd name="T14" fmla="*/ 2147482551 w 14"/>
                <a:gd name="T15" fmla="*/ 2147482453 h 12"/>
                <a:gd name="T16" fmla="*/ 2147482551 w 14"/>
                <a:gd name="T17" fmla="*/ 0 h 12"/>
                <a:gd name="T18" fmla="*/ 2147482551 w 14"/>
                <a:gd name="T19" fmla="*/ 0 h 12"/>
                <a:gd name="T20" fmla="*/ 2147482551 w 14"/>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2"/>
                <a:gd name="T35" fmla="*/ 14 w 14"/>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2">
                  <a:moveTo>
                    <a:pt x="14" y="0"/>
                  </a:moveTo>
                  <a:lnTo>
                    <a:pt x="12" y="4"/>
                  </a:lnTo>
                  <a:lnTo>
                    <a:pt x="10" y="8"/>
                  </a:lnTo>
                  <a:lnTo>
                    <a:pt x="8" y="10"/>
                  </a:lnTo>
                  <a:lnTo>
                    <a:pt x="4" y="12"/>
                  </a:lnTo>
                  <a:lnTo>
                    <a:pt x="2" y="10"/>
                  </a:lnTo>
                  <a:lnTo>
                    <a:pt x="0" y="8"/>
                  </a:lnTo>
                  <a:lnTo>
                    <a:pt x="2" y="4"/>
                  </a:lnTo>
                  <a:lnTo>
                    <a:pt x="6" y="0"/>
                  </a:lnTo>
                  <a:lnTo>
                    <a:pt x="10" y="0"/>
                  </a:lnTo>
                  <a:lnTo>
                    <a:pt x="14" y="0"/>
                  </a:lnTo>
                  <a:close/>
                </a:path>
              </a:pathLst>
            </a:custGeom>
            <a:solidFill>
              <a:srgbClr val="C0C0C0"/>
            </a:solidFill>
            <a:ln w="12700">
              <a:solidFill>
                <a:schemeClr val="bg1"/>
              </a:solidFill>
              <a:round/>
              <a:headEnd/>
              <a:tailEnd/>
            </a:ln>
          </p:spPr>
          <p:txBody>
            <a:bodyPr/>
            <a:lstStyle/>
            <a:p>
              <a:endParaRPr lang="en-GB"/>
            </a:p>
          </p:txBody>
        </p:sp>
        <p:sp>
          <p:nvSpPr>
            <p:cNvPr id="55823" name="Freeform 248"/>
            <p:cNvSpPr>
              <a:spLocks/>
            </p:cNvSpPr>
            <p:nvPr/>
          </p:nvSpPr>
          <p:spPr bwMode="auto">
            <a:xfrm>
              <a:off x="4642" y="2179"/>
              <a:ext cx="14" cy="16"/>
            </a:xfrm>
            <a:custGeom>
              <a:avLst/>
              <a:gdLst>
                <a:gd name="T0" fmla="*/ 0 w 14"/>
                <a:gd name="T1" fmla="*/ 2147482112 h 16"/>
                <a:gd name="T2" fmla="*/ 0 w 14"/>
                <a:gd name="T3" fmla="*/ 0 h 16"/>
                <a:gd name="T4" fmla="*/ 2147482551 w 14"/>
                <a:gd name="T5" fmla="*/ 0 h 16"/>
                <a:gd name="T6" fmla="*/ 2147482551 w 14"/>
                <a:gd name="T7" fmla="*/ 2147482112 h 16"/>
                <a:gd name="T8" fmla="*/ 2147482551 w 14"/>
                <a:gd name="T9" fmla="*/ 2147482112 h 16"/>
                <a:gd name="T10" fmla="*/ 2147482551 w 14"/>
                <a:gd name="T11" fmla="*/ 2147482112 h 16"/>
                <a:gd name="T12" fmla="*/ 2147482551 w 14"/>
                <a:gd name="T13" fmla="*/ 2147482112 h 16"/>
                <a:gd name="T14" fmla="*/ 2147482551 w 14"/>
                <a:gd name="T15" fmla="*/ 2147482112 h 16"/>
                <a:gd name="T16" fmla="*/ 2147482551 w 14"/>
                <a:gd name="T17" fmla="*/ 2147482112 h 16"/>
                <a:gd name="T18" fmla="*/ 2147482551 w 14"/>
                <a:gd name="T19" fmla="*/ 2147482112 h 16"/>
                <a:gd name="T20" fmla="*/ 0 w 14"/>
                <a:gd name="T21" fmla="*/ 2147482112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6"/>
                <a:gd name="T35" fmla="*/ 14 w 14"/>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6">
                  <a:moveTo>
                    <a:pt x="0" y="8"/>
                  </a:moveTo>
                  <a:lnTo>
                    <a:pt x="0" y="0"/>
                  </a:lnTo>
                  <a:lnTo>
                    <a:pt x="4" y="0"/>
                  </a:lnTo>
                  <a:lnTo>
                    <a:pt x="8" y="4"/>
                  </a:lnTo>
                  <a:lnTo>
                    <a:pt x="10" y="6"/>
                  </a:lnTo>
                  <a:lnTo>
                    <a:pt x="14" y="10"/>
                  </a:lnTo>
                  <a:lnTo>
                    <a:pt x="14" y="14"/>
                  </a:lnTo>
                  <a:lnTo>
                    <a:pt x="14" y="16"/>
                  </a:lnTo>
                  <a:lnTo>
                    <a:pt x="12" y="14"/>
                  </a:lnTo>
                  <a:lnTo>
                    <a:pt x="8" y="8"/>
                  </a:lnTo>
                  <a:lnTo>
                    <a:pt x="0" y="8"/>
                  </a:lnTo>
                  <a:close/>
                </a:path>
              </a:pathLst>
            </a:custGeom>
            <a:solidFill>
              <a:srgbClr val="C0C0C0"/>
            </a:solidFill>
            <a:ln w="12700">
              <a:solidFill>
                <a:schemeClr val="bg1"/>
              </a:solidFill>
              <a:round/>
              <a:headEnd/>
              <a:tailEnd/>
            </a:ln>
          </p:spPr>
          <p:txBody>
            <a:bodyPr/>
            <a:lstStyle/>
            <a:p>
              <a:endParaRPr lang="en-GB"/>
            </a:p>
          </p:txBody>
        </p:sp>
        <p:sp>
          <p:nvSpPr>
            <p:cNvPr id="55824" name="Freeform 249"/>
            <p:cNvSpPr>
              <a:spLocks/>
            </p:cNvSpPr>
            <p:nvPr/>
          </p:nvSpPr>
          <p:spPr bwMode="auto">
            <a:xfrm>
              <a:off x="4592" y="2161"/>
              <a:ext cx="20" cy="22"/>
            </a:xfrm>
            <a:custGeom>
              <a:avLst/>
              <a:gdLst>
                <a:gd name="T0" fmla="*/ 2147482317 w 20"/>
                <a:gd name="T1" fmla="*/ 2147482391 h 22"/>
                <a:gd name="T2" fmla="*/ 2147482317 w 20"/>
                <a:gd name="T3" fmla="*/ 2147482391 h 22"/>
                <a:gd name="T4" fmla="*/ 2147482317 w 20"/>
                <a:gd name="T5" fmla="*/ 2147482391 h 22"/>
                <a:gd name="T6" fmla="*/ 0 w 20"/>
                <a:gd name="T7" fmla="*/ 0 h 22"/>
                <a:gd name="T8" fmla="*/ 2147482317 w 20"/>
                <a:gd name="T9" fmla="*/ 0 h 22"/>
                <a:gd name="T10" fmla="*/ 2147482317 w 20"/>
                <a:gd name="T11" fmla="*/ 2147482391 h 22"/>
                <a:gd name="T12" fmla="*/ 2147482317 w 20"/>
                <a:gd name="T13" fmla="*/ 2147482391 h 22"/>
                <a:gd name="T14" fmla="*/ 2147482317 w 20"/>
                <a:gd name="T15" fmla="*/ 2147482391 h 22"/>
                <a:gd name="T16" fmla="*/ 2147482317 w 20"/>
                <a:gd name="T17" fmla="*/ 2147482391 h 22"/>
                <a:gd name="T18" fmla="*/ 2147482317 w 20"/>
                <a:gd name="T19" fmla="*/ 2147482391 h 22"/>
                <a:gd name="T20" fmla="*/ 2147482317 w 20"/>
                <a:gd name="T21" fmla="*/ 2147482391 h 22"/>
                <a:gd name="T22" fmla="*/ 2147482317 w 20"/>
                <a:gd name="T23" fmla="*/ 214748239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2"/>
                <a:gd name="T38" fmla="*/ 20 w 20"/>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2">
                  <a:moveTo>
                    <a:pt x="16" y="22"/>
                  </a:moveTo>
                  <a:lnTo>
                    <a:pt x="12" y="18"/>
                  </a:lnTo>
                  <a:lnTo>
                    <a:pt x="6" y="12"/>
                  </a:lnTo>
                  <a:lnTo>
                    <a:pt x="0" y="0"/>
                  </a:lnTo>
                  <a:lnTo>
                    <a:pt x="6" y="0"/>
                  </a:lnTo>
                  <a:lnTo>
                    <a:pt x="14" y="4"/>
                  </a:lnTo>
                  <a:lnTo>
                    <a:pt x="18" y="6"/>
                  </a:lnTo>
                  <a:lnTo>
                    <a:pt x="20" y="10"/>
                  </a:lnTo>
                  <a:lnTo>
                    <a:pt x="20" y="14"/>
                  </a:lnTo>
                  <a:lnTo>
                    <a:pt x="20" y="18"/>
                  </a:lnTo>
                  <a:lnTo>
                    <a:pt x="18" y="22"/>
                  </a:lnTo>
                  <a:lnTo>
                    <a:pt x="16" y="22"/>
                  </a:lnTo>
                  <a:close/>
                </a:path>
              </a:pathLst>
            </a:custGeom>
            <a:solidFill>
              <a:srgbClr val="C0C0C0"/>
            </a:solidFill>
            <a:ln w="12700">
              <a:solidFill>
                <a:schemeClr val="bg1"/>
              </a:solidFill>
              <a:round/>
              <a:headEnd/>
              <a:tailEnd/>
            </a:ln>
          </p:spPr>
          <p:txBody>
            <a:bodyPr/>
            <a:lstStyle/>
            <a:p>
              <a:endParaRPr lang="en-GB"/>
            </a:p>
          </p:txBody>
        </p:sp>
        <p:sp>
          <p:nvSpPr>
            <p:cNvPr id="55825" name="Freeform 250"/>
            <p:cNvSpPr>
              <a:spLocks/>
            </p:cNvSpPr>
            <p:nvPr/>
          </p:nvSpPr>
          <p:spPr bwMode="auto">
            <a:xfrm>
              <a:off x="4614" y="2163"/>
              <a:ext cx="6" cy="2"/>
            </a:xfrm>
            <a:custGeom>
              <a:avLst/>
              <a:gdLst>
                <a:gd name="T0" fmla="*/ 0 w 6"/>
                <a:gd name="T1" fmla="*/ 2147482112 h 2"/>
                <a:gd name="T2" fmla="*/ 2147482453 w 6"/>
                <a:gd name="T3" fmla="*/ 2147482112 h 2"/>
                <a:gd name="T4" fmla="*/ 2147482453 w 6"/>
                <a:gd name="T5" fmla="*/ 2147482112 h 2"/>
                <a:gd name="T6" fmla="*/ 2147482453 w 6"/>
                <a:gd name="T7" fmla="*/ 0 h 2"/>
                <a:gd name="T8" fmla="*/ 0 w 6"/>
                <a:gd name="T9" fmla="*/ 2147482112 h 2"/>
                <a:gd name="T10" fmla="*/ 0 60000 65536"/>
                <a:gd name="T11" fmla="*/ 0 60000 65536"/>
                <a:gd name="T12" fmla="*/ 0 60000 65536"/>
                <a:gd name="T13" fmla="*/ 0 60000 65536"/>
                <a:gd name="T14" fmla="*/ 0 60000 65536"/>
                <a:gd name="T15" fmla="*/ 0 w 6"/>
                <a:gd name="T16" fmla="*/ 0 h 2"/>
                <a:gd name="T17" fmla="*/ 6 w 6"/>
                <a:gd name="T18" fmla="*/ 2 h 2"/>
              </a:gdLst>
              <a:ahLst/>
              <a:cxnLst>
                <a:cxn ang="T10">
                  <a:pos x="T0" y="T1"/>
                </a:cxn>
                <a:cxn ang="T11">
                  <a:pos x="T2" y="T3"/>
                </a:cxn>
                <a:cxn ang="T12">
                  <a:pos x="T4" y="T5"/>
                </a:cxn>
                <a:cxn ang="T13">
                  <a:pos x="T6" y="T7"/>
                </a:cxn>
                <a:cxn ang="T14">
                  <a:pos x="T8" y="T9"/>
                </a:cxn>
              </a:cxnLst>
              <a:rect l="T15" t="T16" r="T17" b="T18"/>
              <a:pathLst>
                <a:path w="6" h="2">
                  <a:moveTo>
                    <a:pt x="0" y="2"/>
                  </a:moveTo>
                  <a:lnTo>
                    <a:pt x="4" y="2"/>
                  </a:lnTo>
                  <a:lnTo>
                    <a:pt x="6" y="2"/>
                  </a:lnTo>
                  <a:lnTo>
                    <a:pt x="4" y="0"/>
                  </a:lnTo>
                  <a:lnTo>
                    <a:pt x="0" y="2"/>
                  </a:lnTo>
                  <a:close/>
                </a:path>
              </a:pathLst>
            </a:custGeom>
            <a:solidFill>
              <a:srgbClr val="C0C0C0"/>
            </a:solidFill>
            <a:ln w="12700">
              <a:solidFill>
                <a:schemeClr val="bg1"/>
              </a:solidFill>
              <a:round/>
              <a:headEnd/>
              <a:tailEnd/>
            </a:ln>
          </p:spPr>
          <p:txBody>
            <a:bodyPr/>
            <a:lstStyle/>
            <a:p>
              <a:endParaRPr lang="en-GB"/>
            </a:p>
          </p:txBody>
        </p:sp>
        <p:sp>
          <p:nvSpPr>
            <p:cNvPr id="55826" name="Freeform 251"/>
            <p:cNvSpPr>
              <a:spLocks/>
            </p:cNvSpPr>
            <p:nvPr/>
          </p:nvSpPr>
          <p:spPr bwMode="auto">
            <a:xfrm>
              <a:off x="5222" y="2555"/>
              <a:ext cx="16" cy="16"/>
            </a:xfrm>
            <a:custGeom>
              <a:avLst/>
              <a:gdLst>
                <a:gd name="T0" fmla="*/ 2147482112 w 16"/>
                <a:gd name="T1" fmla="*/ 2147482112 h 16"/>
                <a:gd name="T2" fmla="*/ 2147482112 w 16"/>
                <a:gd name="T3" fmla="*/ 2147482112 h 16"/>
                <a:gd name="T4" fmla="*/ 2147482112 w 16"/>
                <a:gd name="T5" fmla="*/ 2147482112 h 16"/>
                <a:gd name="T6" fmla="*/ 2147482112 w 16"/>
                <a:gd name="T7" fmla="*/ 2147482112 h 16"/>
                <a:gd name="T8" fmla="*/ 2147482112 w 16"/>
                <a:gd name="T9" fmla="*/ 2147482112 h 16"/>
                <a:gd name="T10" fmla="*/ 0 w 16"/>
                <a:gd name="T11" fmla="*/ 2147482112 h 16"/>
                <a:gd name="T12" fmla="*/ 0 w 16"/>
                <a:gd name="T13" fmla="*/ 0 h 16"/>
                <a:gd name="T14" fmla="*/ 2147482112 w 16"/>
                <a:gd name="T15" fmla="*/ 2147482112 h 16"/>
                <a:gd name="T16" fmla="*/ 2147482112 w 16"/>
                <a:gd name="T17" fmla="*/ 2147482112 h 16"/>
                <a:gd name="T18" fmla="*/ 2147482112 w 16"/>
                <a:gd name="T19" fmla="*/ 214748211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2"/>
                  </a:moveTo>
                  <a:lnTo>
                    <a:pt x="14" y="14"/>
                  </a:lnTo>
                  <a:lnTo>
                    <a:pt x="12" y="16"/>
                  </a:lnTo>
                  <a:lnTo>
                    <a:pt x="8" y="14"/>
                  </a:lnTo>
                  <a:lnTo>
                    <a:pt x="4" y="12"/>
                  </a:lnTo>
                  <a:lnTo>
                    <a:pt x="0" y="4"/>
                  </a:lnTo>
                  <a:lnTo>
                    <a:pt x="0" y="0"/>
                  </a:lnTo>
                  <a:lnTo>
                    <a:pt x="8" y="4"/>
                  </a:lnTo>
                  <a:lnTo>
                    <a:pt x="14" y="8"/>
                  </a:lnTo>
                  <a:lnTo>
                    <a:pt x="16" y="12"/>
                  </a:lnTo>
                  <a:close/>
                </a:path>
              </a:pathLst>
            </a:custGeom>
            <a:solidFill>
              <a:srgbClr val="C0C0C0"/>
            </a:solidFill>
            <a:ln w="12700">
              <a:solidFill>
                <a:schemeClr val="bg1"/>
              </a:solidFill>
              <a:round/>
              <a:headEnd/>
              <a:tailEnd/>
            </a:ln>
          </p:spPr>
          <p:txBody>
            <a:bodyPr/>
            <a:lstStyle/>
            <a:p>
              <a:endParaRPr lang="en-GB"/>
            </a:p>
          </p:txBody>
        </p:sp>
        <p:sp>
          <p:nvSpPr>
            <p:cNvPr id="55827" name="Freeform 252"/>
            <p:cNvSpPr>
              <a:spLocks/>
            </p:cNvSpPr>
            <p:nvPr/>
          </p:nvSpPr>
          <p:spPr bwMode="auto">
            <a:xfrm>
              <a:off x="5300" y="2627"/>
              <a:ext cx="18" cy="12"/>
            </a:xfrm>
            <a:custGeom>
              <a:avLst/>
              <a:gdLst>
                <a:gd name="T0" fmla="*/ 2147482226 w 18"/>
                <a:gd name="T1" fmla="*/ 2147482453 h 12"/>
                <a:gd name="T2" fmla="*/ 2147482226 w 18"/>
                <a:gd name="T3" fmla="*/ 2147482453 h 12"/>
                <a:gd name="T4" fmla="*/ 2147482226 w 18"/>
                <a:gd name="T5" fmla="*/ 2147482453 h 12"/>
                <a:gd name="T6" fmla="*/ 0 w 18"/>
                <a:gd name="T7" fmla="*/ 2147482453 h 12"/>
                <a:gd name="T8" fmla="*/ 0 w 18"/>
                <a:gd name="T9" fmla="*/ 0 h 12"/>
                <a:gd name="T10" fmla="*/ 2147482226 w 18"/>
                <a:gd name="T11" fmla="*/ 0 h 12"/>
                <a:gd name="T12" fmla="*/ 2147482226 w 18"/>
                <a:gd name="T13" fmla="*/ 2147482453 h 12"/>
                <a:gd name="T14" fmla="*/ 2147482226 w 18"/>
                <a:gd name="T15" fmla="*/ 2147482453 h 12"/>
                <a:gd name="T16" fmla="*/ 2147482226 w 18"/>
                <a:gd name="T17" fmla="*/ 214748245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2"/>
                <a:gd name="T29" fmla="*/ 18 w 18"/>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2">
                  <a:moveTo>
                    <a:pt x="18" y="12"/>
                  </a:moveTo>
                  <a:lnTo>
                    <a:pt x="10" y="12"/>
                  </a:lnTo>
                  <a:lnTo>
                    <a:pt x="4" y="8"/>
                  </a:lnTo>
                  <a:lnTo>
                    <a:pt x="0" y="2"/>
                  </a:lnTo>
                  <a:lnTo>
                    <a:pt x="0" y="0"/>
                  </a:lnTo>
                  <a:lnTo>
                    <a:pt x="6" y="0"/>
                  </a:lnTo>
                  <a:lnTo>
                    <a:pt x="12" y="4"/>
                  </a:lnTo>
                  <a:lnTo>
                    <a:pt x="16" y="6"/>
                  </a:lnTo>
                  <a:lnTo>
                    <a:pt x="18" y="12"/>
                  </a:lnTo>
                  <a:close/>
                </a:path>
              </a:pathLst>
            </a:custGeom>
            <a:solidFill>
              <a:srgbClr val="C0C0C0"/>
            </a:solidFill>
            <a:ln w="12700">
              <a:solidFill>
                <a:schemeClr val="bg1"/>
              </a:solidFill>
              <a:round/>
              <a:headEnd/>
              <a:tailEnd/>
            </a:ln>
          </p:spPr>
          <p:txBody>
            <a:bodyPr/>
            <a:lstStyle/>
            <a:p>
              <a:endParaRPr lang="en-GB"/>
            </a:p>
          </p:txBody>
        </p:sp>
        <p:sp>
          <p:nvSpPr>
            <p:cNvPr id="55828" name="Freeform 253"/>
            <p:cNvSpPr>
              <a:spLocks/>
            </p:cNvSpPr>
            <p:nvPr/>
          </p:nvSpPr>
          <p:spPr bwMode="auto">
            <a:xfrm>
              <a:off x="5270" y="2609"/>
              <a:ext cx="22" cy="12"/>
            </a:xfrm>
            <a:custGeom>
              <a:avLst/>
              <a:gdLst>
                <a:gd name="T0" fmla="*/ 2147482391 w 22"/>
                <a:gd name="T1" fmla="*/ 2147482453 h 12"/>
                <a:gd name="T2" fmla="*/ 2147482391 w 22"/>
                <a:gd name="T3" fmla="*/ 2147482453 h 12"/>
                <a:gd name="T4" fmla="*/ 2147482391 w 22"/>
                <a:gd name="T5" fmla="*/ 2147482453 h 12"/>
                <a:gd name="T6" fmla="*/ 2147482391 w 22"/>
                <a:gd name="T7" fmla="*/ 2147482453 h 12"/>
                <a:gd name="T8" fmla="*/ 2147482391 w 22"/>
                <a:gd name="T9" fmla="*/ 2147482453 h 12"/>
                <a:gd name="T10" fmla="*/ 0 w 22"/>
                <a:gd name="T11" fmla="*/ 2147482453 h 12"/>
                <a:gd name="T12" fmla="*/ 0 w 22"/>
                <a:gd name="T13" fmla="*/ 0 h 12"/>
                <a:gd name="T14" fmla="*/ 2147482391 w 22"/>
                <a:gd name="T15" fmla="*/ 0 h 12"/>
                <a:gd name="T16" fmla="*/ 2147482391 w 22"/>
                <a:gd name="T17" fmla="*/ 2147482453 h 12"/>
                <a:gd name="T18" fmla="*/ 2147482391 w 22"/>
                <a:gd name="T19" fmla="*/ 2147482453 h 12"/>
                <a:gd name="T20" fmla="*/ 2147482391 w 22"/>
                <a:gd name="T21" fmla="*/ 2147482453 h 12"/>
                <a:gd name="T22" fmla="*/ 2147482391 w 22"/>
                <a:gd name="T23" fmla="*/ 2147482453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2"/>
                <a:gd name="T38" fmla="*/ 22 w 22"/>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2">
                  <a:moveTo>
                    <a:pt x="22" y="8"/>
                  </a:moveTo>
                  <a:lnTo>
                    <a:pt x="20" y="12"/>
                  </a:lnTo>
                  <a:lnTo>
                    <a:pt x="16" y="12"/>
                  </a:lnTo>
                  <a:lnTo>
                    <a:pt x="6" y="10"/>
                  </a:lnTo>
                  <a:lnTo>
                    <a:pt x="2" y="6"/>
                  </a:lnTo>
                  <a:lnTo>
                    <a:pt x="0" y="2"/>
                  </a:lnTo>
                  <a:lnTo>
                    <a:pt x="0" y="0"/>
                  </a:lnTo>
                  <a:lnTo>
                    <a:pt x="2" y="0"/>
                  </a:lnTo>
                  <a:lnTo>
                    <a:pt x="10" y="2"/>
                  </a:lnTo>
                  <a:lnTo>
                    <a:pt x="18" y="4"/>
                  </a:lnTo>
                  <a:lnTo>
                    <a:pt x="20" y="6"/>
                  </a:lnTo>
                  <a:lnTo>
                    <a:pt x="22" y="8"/>
                  </a:lnTo>
                  <a:close/>
                </a:path>
              </a:pathLst>
            </a:custGeom>
            <a:solidFill>
              <a:srgbClr val="C0C0C0"/>
            </a:solidFill>
            <a:ln w="12700">
              <a:solidFill>
                <a:schemeClr val="bg1"/>
              </a:solidFill>
              <a:round/>
              <a:headEnd/>
              <a:tailEnd/>
            </a:ln>
          </p:spPr>
          <p:txBody>
            <a:bodyPr/>
            <a:lstStyle/>
            <a:p>
              <a:endParaRPr lang="en-GB"/>
            </a:p>
          </p:txBody>
        </p:sp>
        <p:sp>
          <p:nvSpPr>
            <p:cNvPr id="55829" name="Freeform 254"/>
            <p:cNvSpPr>
              <a:spLocks/>
            </p:cNvSpPr>
            <p:nvPr/>
          </p:nvSpPr>
          <p:spPr bwMode="auto">
            <a:xfrm>
              <a:off x="5222" y="2575"/>
              <a:ext cx="26" cy="22"/>
            </a:xfrm>
            <a:custGeom>
              <a:avLst/>
              <a:gdLst>
                <a:gd name="T0" fmla="*/ 2147482506 w 26"/>
                <a:gd name="T1" fmla="*/ 0 h 22"/>
                <a:gd name="T2" fmla="*/ 2147482506 w 26"/>
                <a:gd name="T3" fmla="*/ 2147482391 h 22"/>
                <a:gd name="T4" fmla="*/ 2147482506 w 26"/>
                <a:gd name="T5" fmla="*/ 2147482391 h 22"/>
                <a:gd name="T6" fmla="*/ 2147482506 w 26"/>
                <a:gd name="T7" fmla="*/ 2147482391 h 22"/>
                <a:gd name="T8" fmla="*/ 2147482506 w 26"/>
                <a:gd name="T9" fmla="*/ 2147482391 h 22"/>
                <a:gd name="T10" fmla="*/ 2147482506 w 26"/>
                <a:gd name="T11" fmla="*/ 2147482391 h 22"/>
                <a:gd name="T12" fmla="*/ 2147482506 w 26"/>
                <a:gd name="T13" fmla="*/ 2147482391 h 22"/>
                <a:gd name="T14" fmla="*/ 2147482506 w 26"/>
                <a:gd name="T15" fmla="*/ 2147482391 h 22"/>
                <a:gd name="T16" fmla="*/ 2147482506 w 26"/>
                <a:gd name="T17" fmla="*/ 2147482391 h 22"/>
                <a:gd name="T18" fmla="*/ 2147482506 w 26"/>
                <a:gd name="T19" fmla="*/ 2147482391 h 22"/>
                <a:gd name="T20" fmla="*/ 2147482506 w 26"/>
                <a:gd name="T21" fmla="*/ 2147482391 h 22"/>
                <a:gd name="T22" fmla="*/ 2147482506 w 26"/>
                <a:gd name="T23" fmla="*/ 2147482391 h 22"/>
                <a:gd name="T24" fmla="*/ 2147482506 w 26"/>
                <a:gd name="T25" fmla="*/ 2147482391 h 22"/>
                <a:gd name="T26" fmla="*/ 2147482506 w 26"/>
                <a:gd name="T27" fmla="*/ 2147482391 h 22"/>
                <a:gd name="T28" fmla="*/ 2147482506 w 26"/>
                <a:gd name="T29" fmla="*/ 2147482391 h 22"/>
                <a:gd name="T30" fmla="*/ 2147482506 w 26"/>
                <a:gd name="T31" fmla="*/ 2147482391 h 22"/>
                <a:gd name="T32" fmla="*/ 0 w 26"/>
                <a:gd name="T33" fmla="*/ 2147482391 h 22"/>
                <a:gd name="T34" fmla="*/ 0 w 26"/>
                <a:gd name="T35" fmla="*/ 2147482391 h 22"/>
                <a:gd name="T36" fmla="*/ 0 w 26"/>
                <a:gd name="T37" fmla="*/ 0 h 22"/>
                <a:gd name="T38" fmla="*/ 2147482506 w 26"/>
                <a:gd name="T39" fmla="*/ 0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22"/>
                <a:gd name="T62" fmla="*/ 26 w 26"/>
                <a:gd name="T63" fmla="*/ 22 h 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22">
                  <a:moveTo>
                    <a:pt x="6" y="0"/>
                  </a:moveTo>
                  <a:lnTo>
                    <a:pt x="6" y="4"/>
                  </a:lnTo>
                  <a:lnTo>
                    <a:pt x="8" y="6"/>
                  </a:lnTo>
                  <a:lnTo>
                    <a:pt x="16" y="10"/>
                  </a:lnTo>
                  <a:lnTo>
                    <a:pt x="22" y="14"/>
                  </a:lnTo>
                  <a:lnTo>
                    <a:pt x="26" y="16"/>
                  </a:lnTo>
                  <a:lnTo>
                    <a:pt x="26" y="18"/>
                  </a:lnTo>
                  <a:lnTo>
                    <a:pt x="24" y="22"/>
                  </a:lnTo>
                  <a:lnTo>
                    <a:pt x="22" y="22"/>
                  </a:lnTo>
                  <a:lnTo>
                    <a:pt x="18" y="20"/>
                  </a:lnTo>
                  <a:lnTo>
                    <a:pt x="16" y="16"/>
                  </a:lnTo>
                  <a:lnTo>
                    <a:pt x="12" y="16"/>
                  </a:lnTo>
                  <a:lnTo>
                    <a:pt x="12" y="14"/>
                  </a:lnTo>
                  <a:lnTo>
                    <a:pt x="10" y="10"/>
                  </a:lnTo>
                  <a:lnTo>
                    <a:pt x="6" y="10"/>
                  </a:lnTo>
                  <a:lnTo>
                    <a:pt x="6" y="6"/>
                  </a:lnTo>
                  <a:lnTo>
                    <a:pt x="0" y="6"/>
                  </a:lnTo>
                  <a:lnTo>
                    <a:pt x="0" y="2"/>
                  </a:lnTo>
                  <a:lnTo>
                    <a:pt x="0" y="0"/>
                  </a:lnTo>
                  <a:lnTo>
                    <a:pt x="6" y="0"/>
                  </a:lnTo>
                  <a:close/>
                </a:path>
              </a:pathLst>
            </a:custGeom>
            <a:solidFill>
              <a:srgbClr val="C0C0C0"/>
            </a:solidFill>
            <a:ln w="12700">
              <a:solidFill>
                <a:schemeClr val="bg1"/>
              </a:solidFill>
              <a:round/>
              <a:headEnd/>
              <a:tailEnd/>
            </a:ln>
          </p:spPr>
          <p:txBody>
            <a:bodyPr/>
            <a:lstStyle/>
            <a:p>
              <a:endParaRPr lang="en-GB"/>
            </a:p>
          </p:txBody>
        </p:sp>
        <p:sp>
          <p:nvSpPr>
            <p:cNvPr id="55830" name="Freeform 255"/>
            <p:cNvSpPr>
              <a:spLocks/>
            </p:cNvSpPr>
            <p:nvPr/>
          </p:nvSpPr>
          <p:spPr bwMode="auto">
            <a:xfrm>
              <a:off x="4580" y="2389"/>
              <a:ext cx="108" cy="146"/>
            </a:xfrm>
            <a:custGeom>
              <a:avLst/>
              <a:gdLst>
                <a:gd name="T0" fmla="*/ 2147482529 w 108"/>
                <a:gd name="T1" fmla="*/ 2147482238 h 146"/>
                <a:gd name="T2" fmla="*/ 2147482529 w 108"/>
                <a:gd name="T3" fmla="*/ 2147482238 h 146"/>
                <a:gd name="T4" fmla="*/ 2147482529 w 108"/>
                <a:gd name="T5" fmla="*/ 2147482238 h 146"/>
                <a:gd name="T6" fmla="*/ 2147482529 w 108"/>
                <a:gd name="T7" fmla="*/ 2147482238 h 146"/>
                <a:gd name="T8" fmla="*/ 2147482529 w 108"/>
                <a:gd name="T9" fmla="*/ 2147482238 h 146"/>
                <a:gd name="T10" fmla="*/ 2147482529 w 108"/>
                <a:gd name="T11" fmla="*/ 2147482238 h 146"/>
                <a:gd name="T12" fmla="*/ 2147482529 w 108"/>
                <a:gd name="T13" fmla="*/ 2147482238 h 146"/>
                <a:gd name="T14" fmla="*/ 2147482529 w 108"/>
                <a:gd name="T15" fmla="*/ 2147482238 h 146"/>
                <a:gd name="T16" fmla="*/ 2147482529 w 108"/>
                <a:gd name="T17" fmla="*/ 0 h 146"/>
                <a:gd name="T18" fmla="*/ 2147482529 w 108"/>
                <a:gd name="T19" fmla="*/ 2147482238 h 146"/>
                <a:gd name="T20" fmla="*/ 2147482529 w 108"/>
                <a:gd name="T21" fmla="*/ 2147482238 h 146"/>
                <a:gd name="T22" fmla="*/ 2147482529 w 108"/>
                <a:gd name="T23" fmla="*/ 2147482238 h 146"/>
                <a:gd name="T24" fmla="*/ 2147482529 w 108"/>
                <a:gd name="T25" fmla="*/ 2147482238 h 146"/>
                <a:gd name="T26" fmla="*/ 2147482529 w 108"/>
                <a:gd name="T27" fmla="*/ 2147482238 h 146"/>
                <a:gd name="T28" fmla="*/ 2147482529 w 108"/>
                <a:gd name="T29" fmla="*/ 2147482238 h 146"/>
                <a:gd name="T30" fmla="*/ 2147482529 w 108"/>
                <a:gd name="T31" fmla="*/ 2147482238 h 146"/>
                <a:gd name="T32" fmla="*/ 2147482529 w 108"/>
                <a:gd name="T33" fmla="*/ 2147482238 h 146"/>
                <a:gd name="T34" fmla="*/ 2147482529 w 108"/>
                <a:gd name="T35" fmla="*/ 2147482238 h 146"/>
                <a:gd name="T36" fmla="*/ 2147482529 w 108"/>
                <a:gd name="T37" fmla="*/ 2147482238 h 146"/>
                <a:gd name="T38" fmla="*/ 2147482529 w 108"/>
                <a:gd name="T39" fmla="*/ 2147482238 h 146"/>
                <a:gd name="T40" fmla="*/ 2147482529 w 108"/>
                <a:gd name="T41" fmla="*/ 2147482238 h 146"/>
                <a:gd name="T42" fmla="*/ 2147482529 w 108"/>
                <a:gd name="T43" fmla="*/ 2147482238 h 146"/>
                <a:gd name="T44" fmla="*/ 2147482529 w 108"/>
                <a:gd name="T45" fmla="*/ 2147482238 h 146"/>
                <a:gd name="T46" fmla="*/ 2147482529 w 108"/>
                <a:gd name="T47" fmla="*/ 2147482238 h 146"/>
                <a:gd name="T48" fmla="*/ 2147482529 w 108"/>
                <a:gd name="T49" fmla="*/ 2147482238 h 146"/>
                <a:gd name="T50" fmla="*/ 2147482529 w 108"/>
                <a:gd name="T51" fmla="*/ 2147482238 h 146"/>
                <a:gd name="T52" fmla="*/ 2147482529 w 108"/>
                <a:gd name="T53" fmla="*/ 2147482238 h 146"/>
                <a:gd name="T54" fmla="*/ 2147482529 w 108"/>
                <a:gd name="T55" fmla="*/ 2147482238 h 146"/>
                <a:gd name="T56" fmla="*/ 2147482529 w 108"/>
                <a:gd name="T57" fmla="*/ 2147482238 h 146"/>
                <a:gd name="T58" fmla="*/ 2147482529 w 108"/>
                <a:gd name="T59" fmla="*/ 2147482238 h 146"/>
                <a:gd name="T60" fmla="*/ 2147482529 w 108"/>
                <a:gd name="T61" fmla="*/ 2147482238 h 146"/>
                <a:gd name="T62" fmla="*/ 2147482529 w 108"/>
                <a:gd name="T63" fmla="*/ 2147482238 h 146"/>
                <a:gd name="T64" fmla="*/ 2147482529 w 108"/>
                <a:gd name="T65" fmla="*/ 2147482238 h 146"/>
                <a:gd name="T66" fmla="*/ 2147482529 w 108"/>
                <a:gd name="T67" fmla="*/ 2147482238 h 146"/>
                <a:gd name="T68" fmla="*/ 2147482529 w 108"/>
                <a:gd name="T69" fmla="*/ 2147482238 h 146"/>
                <a:gd name="T70" fmla="*/ 2147482529 w 108"/>
                <a:gd name="T71" fmla="*/ 2147482238 h 146"/>
                <a:gd name="T72" fmla="*/ 2147482529 w 108"/>
                <a:gd name="T73" fmla="*/ 2147482238 h 146"/>
                <a:gd name="T74" fmla="*/ 2147482529 w 108"/>
                <a:gd name="T75" fmla="*/ 2147482238 h 146"/>
                <a:gd name="T76" fmla="*/ 2147482529 w 108"/>
                <a:gd name="T77" fmla="*/ 2147482238 h 146"/>
                <a:gd name="T78" fmla="*/ 2147482529 w 108"/>
                <a:gd name="T79" fmla="*/ 2147482238 h 146"/>
                <a:gd name="T80" fmla="*/ 0 w 108"/>
                <a:gd name="T81" fmla="*/ 2147482238 h 146"/>
                <a:gd name="T82" fmla="*/ 0 w 108"/>
                <a:gd name="T83" fmla="*/ 2147482238 h 146"/>
                <a:gd name="T84" fmla="*/ 2147482529 w 108"/>
                <a:gd name="T85" fmla="*/ 2147482238 h 146"/>
                <a:gd name="T86" fmla="*/ 2147482529 w 108"/>
                <a:gd name="T87" fmla="*/ 2147482238 h 1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8"/>
                <a:gd name="T133" fmla="*/ 0 h 146"/>
                <a:gd name="T134" fmla="*/ 108 w 108"/>
                <a:gd name="T135" fmla="*/ 146 h 1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8" h="146">
                  <a:moveTo>
                    <a:pt x="14" y="50"/>
                  </a:moveTo>
                  <a:lnTo>
                    <a:pt x="14" y="30"/>
                  </a:lnTo>
                  <a:lnTo>
                    <a:pt x="18" y="28"/>
                  </a:lnTo>
                  <a:lnTo>
                    <a:pt x="20" y="24"/>
                  </a:lnTo>
                  <a:lnTo>
                    <a:pt x="26" y="16"/>
                  </a:lnTo>
                  <a:lnTo>
                    <a:pt x="30" y="10"/>
                  </a:lnTo>
                  <a:lnTo>
                    <a:pt x="34" y="8"/>
                  </a:lnTo>
                  <a:lnTo>
                    <a:pt x="38" y="6"/>
                  </a:lnTo>
                  <a:lnTo>
                    <a:pt x="40" y="6"/>
                  </a:lnTo>
                  <a:lnTo>
                    <a:pt x="42" y="8"/>
                  </a:lnTo>
                  <a:lnTo>
                    <a:pt x="46" y="10"/>
                  </a:lnTo>
                  <a:lnTo>
                    <a:pt x="66" y="14"/>
                  </a:lnTo>
                  <a:lnTo>
                    <a:pt x="86" y="16"/>
                  </a:lnTo>
                  <a:lnTo>
                    <a:pt x="90" y="14"/>
                  </a:lnTo>
                  <a:lnTo>
                    <a:pt x="94" y="14"/>
                  </a:lnTo>
                  <a:lnTo>
                    <a:pt x="98" y="8"/>
                  </a:lnTo>
                  <a:lnTo>
                    <a:pt x="102" y="2"/>
                  </a:lnTo>
                  <a:lnTo>
                    <a:pt x="108" y="0"/>
                  </a:lnTo>
                  <a:lnTo>
                    <a:pt x="108" y="6"/>
                  </a:lnTo>
                  <a:lnTo>
                    <a:pt x="98" y="18"/>
                  </a:lnTo>
                  <a:lnTo>
                    <a:pt x="92" y="24"/>
                  </a:lnTo>
                  <a:lnTo>
                    <a:pt x="88" y="26"/>
                  </a:lnTo>
                  <a:lnTo>
                    <a:pt x="82" y="26"/>
                  </a:lnTo>
                  <a:lnTo>
                    <a:pt x="76" y="26"/>
                  </a:lnTo>
                  <a:lnTo>
                    <a:pt x="70" y="24"/>
                  </a:lnTo>
                  <a:lnTo>
                    <a:pt x="28" y="24"/>
                  </a:lnTo>
                  <a:lnTo>
                    <a:pt x="24" y="26"/>
                  </a:lnTo>
                  <a:lnTo>
                    <a:pt x="24" y="28"/>
                  </a:lnTo>
                  <a:lnTo>
                    <a:pt x="22" y="36"/>
                  </a:lnTo>
                  <a:lnTo>
                    <a:pt x="24" y="42"/>
                  </a:lnTo>
                  <a:lnTo>
                    <a:pt x="26" y="50"/>
                  </a:lnTo>
                  <a:lnTo>
                    <a:pt x="30" y="56"/>
                  </a:lnTo>
                  <a:lnTo>
                    <a:pt x="36" y="58"/>
                  </a:lnTo>
                  <a:lnTo>
                    <a:pt x="38" y="58"/>
                  </a:lnTo>
                  <a:lnTo>
                    <a:pt x="40" y="56"/>
                  </a:lnTo>
                  <a:lnTo>
                    <a:pt x="44" y="54"/>
                  </a:lnTo>
                  <a:lnTo>
                    <a:pt x="50" y="50"/>
                  </a:lnTo>
                  <a:lnTo>
                    <a:pt x="58" y="48"/>
                  </a:lnTo>
                  <a:lnTo>
                    <a:pt x="68" y="46"/>
                  </a:lnTo>
                  <a:lnTo>
                    <a:pt x="74" y="44"/>
                  </a:lnTo>
                  <a:lnTo>
                    <a:pt x="80" y="44"/>
                  </a:lnTo>
                  <a:lnTo>
                    <a:pt x="78" y="46"/>
                  </a:lnTo>
                  <a:lnTo>
                    <a:pt x="74" y="48"/>
                  </a:lnTo>
                  <a:lnTo>
                    <a:pt x="68" y="52"/>
                  </a:lnTo>
                  <a:lnTo>
                    <a:pt x="60" y="54"/>
                  </a:lnTo>
                  <a:lnTo>
                    <a:pt x="54" y="60"/>
                  </a:lnTo>
                  <a:lnTo>
                    <a:pt x="46" y="70"/>
                  </a:lnTo>
                  <a:lnTo>
                    <a:pt x="48" y="70"/>
                  </a:lnTo>
                  <a:lnTo>
                    <a:pt x="50" y="76"/>
                  </a:lnTo>
                  <a:lnTo>
                    <a:pt x="52" y="82"/>
                  </a:lnTo>
                  <a:lnTo>
                    <a:pt x="58" y="90"/>
                  </a:lnTo>
                  <a:lnTo>
                    <a:pt x="58" y="106"/>
                  </a:lnTo>
                  <a:lnTo>
                    <a:pt x="60" y="110"/>
                  </a:lnTo>
                  <a:lnTo>
                    <a:pt x="64" y="112"/>
                  </a:lnTo>
                  <a:lnTo>
                    <a:pt x="70" y="112"/>
                  </a:lnTo>
                  <a:lnTo>
                    <a:pt x="70" y="114"/>
                  </a:lnTo>
                  <a:lnTo>
                    <a:pt x="64" y="118"/>
                  </a:lnTo>
                  <a:lnTo>
                    <a:pt x="58" y="122"/>
                  </a:lnTo>
                  <a:lnTo>
                    <a:pt x="54" y="126"/>
                  </a:lnTo>
                  <a:lnTo>
                    <a:pt x="48" y="126"/>
                  </a:lnTo>
                  <a:lnTo>
                    <a:pt x="34" y="98"/>
                  </a:lnTo>
                  <a:lnTo>
                    <a:pt x="36" y="94"/>
                  </a:lnTo>
                  <a:lnTo>
                    <a:pt x="38" y="90"/>
                  </a:lnTo>
                  <a:lnTo>
                    <a:pt x="36" y="84"/>
                  </a:lnTo>
                  <a:lnTo>
                    <a:pt x="30" y="86"/>
                  </a:lnTo>
                  <a:lnTo>
                    <a:pt x="26" y="84"/>
                  </a:lnTo>
                  <a:lnTo>
                    <a:pt x="24" y="114"/>
                  </a:lnTo>
                  <a:lnTo>
                    <a:pt x="24" y="128"/>
                  </a:lnTo>
                  <a:lnTo>
                    <a:pt x="22" y="136"/>
                  </a:lnTo>
                  <a:lnTo>
                    <a:pt x="20" y="142"/>
                  </a:lnTo>
                  <a:lnTo>
                    <a:pt x="16" y="144"/>
                  </a:lnTo>
                  <a:lnTo>
                    <a:pt x="10" y="146"/>
                  </a:lnTo>
                  <a:lnTo>
                    <a:pt x="8" y="144"/>
                  </a:lnTo>
                  <a:lnTo>
                    <a:pt x="6" y="144"/>
                  </a:lnTo>
                  <a:lnTo>
                    <a:pt x="6" y="140"/>
                  </a:lnTo>
                  <a:lnTo>
                    <a:pt x="6" y="130"/>
                  </a:lnTo>
                  <a:lnTo>
                    <a:pt x="8" y="124"/>
                  </a:lnTo>
                  <a:lnTo>
                    <a:pt x="10" y="118"/>
                  </a:lnTo>
                  <a:lnTo>
                    <a:pt x="12" y="110"/>
                  </a:lnTo>
                  <a:lnTo>
                    <a:pt x="12" y="102"/>
                  </a:lnTo>
                  <a:lnTo>
                    <a:pt x="4" y="102"/>
                  </a:lnTo>
                  <a:lnTo>
                    <a:pt x="0" y="100"/>
                  </a:lnTo>
                  <a:lnTo>
                    <a:pt x="0" y="96"/>
                  </a:lnTo>
                  <a:lnTo>
                    <a:pt x="0" y="84"/>
                  </a:lnTo>
                  <a:lnTo>
                    <a:pt x="4" y="70"/>
                  </a:lnTo>
                  <a:lnTo>
                    <a:pt x="10" y="58"/>
                  </a:lnTo>
                  <a:lnTo>
                    <a:pt x="14" y="48"/>
                  </a:lnTo>
                  <a:lnTo>
                    <a:pt x="14" y="50"/>
                  </a:lnTo>
                  <a:close/>
                </a:path>
              </a:pathLst>
            </a:custGeom>
            <a:solidFill>
              <a:srgbClr val="C0C0C0"/>
            </a:solidFill>
            <a:ln w="12700">
              <a:solidFill>
                <a:schemeClr val="bg1"/>
              </a:solidFill>
              <a:round/>
              <a:headEnd/>
              <a:tailEnd/>
            </a:ln>
          </p:spPr>
          <p:txBody>
            <a:bodyPr/>
            <a:lstStyle/>
            <a:p>
              <a:endParaRPr lang="en-GB"/>
            </a:p>
          </p:txBody>
        </p:sp>
        <p:sp>
          <p:nvSpPr>
            <p:cNvPr id="55831" name="Freeform 256"/>
            <p:cNvSpPr>
              <a:spLocks/>
            </p:cNvSpPr>
            <p:nvPr/>
          </p:nvSpPr>
          <p:spPr bwMode="auto">
            <a:xfrm>
              <a:off x="4488" y="2335"/>
              <a:ext cx="16" cy="16"/>
            </a:xfrm>
            <a:custGeom>
              <a:avLst/>
              <a:gdLst>
                <a:gd name="T0" fmla="*/ 2147482112 w 16"/>
                <a:gd name="T1" fmla="*/ 0 h 16"/>
                <a:gd name="T2" fmla="*/ 2147482112 w 16"/>
                <a:gd name="T3" fmla="*/ 2147482112 h 16"/>
                <a:gd name="T4" fmla="*/ 2147482112 w 16"/>
                <a:gd name="T5" fmla="*/ 2147482112 h 16"/>
                <a:gd name="T6" fmla="*/ 2147482112 w 16"/>
                <a:gd name="T7" fmla="*/ 2147482112 h 16"/>
                <a:gd name="T8" fmla="*/ 2147482112 w 16"/>
                <a:gd name="T9" fmla="*/ 2147482112 h 16"/>
                <a:gd name="T10" fmla="*/ 2147482112 w 16"/>
                <a:gd name="T11" fmla="*/ 2147482112 h 16"/>
                <a:gd name="T12" fmla="*/ 2147482112 w 16"/>
                <a:gd name="T13" fmla="*/ 2147482112 h 16"/>
                <a:gd name="T14" fmla="*/ 2147482112 w 16"/>
                <a:gd name="T15" fmla="*/ 2147482112 h 16"/>
                <a:gd name="T16" fmla="*/ 2147482112 w 16"/>
                <a:gd name="T17" fmla="*/ 2147482112 h 16"/>
                <a:gd name="T18" fmla="*/ 0 w 16"/>
                <a:gd name="T19" fmla="*/ 2147482112 h 16"/>
                <a:gd name="T20" fmla="*/ 2147482112 w 16"/>
                <a:gd name="T21" fmla="*/ 0 h 16"/>
                <a:gd name="T22" fmla="*/ 2147482112 w 1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6"/>
                <a:gd name="T38" fmla="*/ 16 w 1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6">
                  <a:moveTo>
                    <a:pt x="10" y="0"/>
                  </a:moveTo>
                  <a:lnTo>
                    <a:pt x="12" y="4"/>
                  </a:lnTo>
                  <a:lnTo>
                    <a:pt x="16" y="8"/>
                  </a:lnTo>
                  <a:lnTo>
                    <a:pt x="16" y="12"/>
                  </a:lnTo>
                  <a:lnTo>
                    <a:pt x="12" y="10"/>
                  </a:lnTo>
                  <a:lnTo>
                    <a:pt x="8" y="8"/>
                  </a:lnTo>
                  <a:lnTo>
                    <a:pt x="8" y="12"/>
                  </a:lnTo>
                  <a:lnTo>
                    <a:pt x="10" y="14"/>
                  </a:lnTo>
                  <a:lnTo>
                    <a:pt x="8" y="16"/>
                  </a:lnTo>
                  <a:lnTo>
                    <a:pt x="0" y="10"/>
                  </a:lnTo>
                  <a:lnTo>
                    <a:pt x="8" y="0"/>
                  </a:lnTo>
                  <a:lnTo>
                    <a:pt x="10" y="0"/>
                  </a:lnTo>
                  <a:close/>
                </a:path>
              </a:pathLst>
            </a:custGeom>
            <a:solidFill>
              <a:srgbClr val="C0C0C0"/>
            </a:solidFill>
            <a:ln w="12700">
              <a:solidFill>
                <a:schemeClr val="bg1"/>
              </a:solidFill>
              <a:round/>
              <a:headEnd/>
              <a:tailEnd/>
            </a:ln>
          </p:spPr>
          <p:txBody>
            <a:bodyPr/>
            <a:lstStyle/>
            <a:p>
              <a:endParaRPr lang="en-GB"/>
            </a:p>
          </p:txBody>
        </p:sp>
        <p:sp>
          <p:nvSpPr>
            <p:cNvPr id="55832" name="Freeform 257"/>
            <p:cNvSpPr>
              <a:spLocks/>
            </p:cNvSpPr>
            <p:nvPr/>
          </p:nvSpPr>
          <p:spPr bwMode="auto">
            <a:xfrm>
              <a:off x="5136" y="2479"/>
              <a:ext cx="32" cy="38"/>
            </a:xfrm>
            <a:custGeom>
              <a:avLst/>
              <a:gdLst>
                <a:gd name="T0" fmla="*/ 2147482112 w 32"/>
                <a:gd name="T1" fmla="*/ 2147482274 h 38"/>
                <a:gd name="T2" fmla="*/ 2147482112 w 32"/>
                <a:gd name="T3" fmla="*/ 2147482274 h 38"/>
                <a:gd name="T4" fmla="*/ 2147482112 w 32"/>
                <a:gd name="T5" fmla="*/ 2147482274 h 38"/>
                <a:gd name="T6" fmla="*/ 2147482112 w 32"/>
                <a:gd name="T7" fmla="*/ 2147482274 h 38"/>
                <a:gd name="T8" fmla="*/ 2147482112 w 32"/>
                <a:gd name="T9" fmla="*/ 2147482274 h 38"/>
                <a:gd name="T10" fmla="*/ 2147482112 w 32"/>
                <a:gd name="T11" fmla="*/ 2147482274 h 38"/>
                <a:gd name="T12" fmla="*/ 2147482112 w 32"/>
                <a:gd name="T13" fmla="*/ 2147482274 h 38"/>
                <a:gd name="T14" fmla="*/ 2147482112 w 32"/>
                <a:gd name="T15" fmla="*/ 2147482274 h 38"/>
                <a:gd name="T16" fmla="*/ 0 w 32"/>
                <a:gd name="T17" fmla="*/ 2147482274 h 38"/>
                <a:gd name="T18" fmla="*/ 0 w 32"/>
                <a:gd name="T19" fmla="*/ 0 h 38"/>
                <a:gd name="T20" fmla="*/ 2147482112 w 32"/>
                <a:gd name="T21" fmla="*/ 2147482274 h 38"/>
                <a:gd name="T22" fmla="*/ 2147482112 w 32"/>
                <a:gd name="T23" fmla="*/ 2147482274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38"/>
                <a:gd name="T38" fmla="*/ 32 w 32"/>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38">
                  <a:moveTo>
                    <a:pt x="32" y="28"/>
                  </a:moveTo>
                  <a:lnTo>
                    <a:pt x="32" y="38"/>
                  </a:lnTo>
                  <a:lnTo>
                    <a:pt x="28" y="38"/>
                  </a:lnTo>
                  <a:lnTo>
                    <a:pt x="24" y="34"/>
                  </a:lnTo>
                  <a:lnTo>
                    <a:pt x="22" y="28"/>
                  </a:lnTo>
                  <a:lnTo>
                    <a:pt x="20" y="20"/>
                  </a:lnTo>
                  <a:lnTo>
                    <a:pt x="16" y="16"/>
                  </a:lnTo>
                  <a:lnTo>
                    <a:pt x="6" y="10"/>
                  </a:lnTo>
                  <a:lnTo>
                    <a:pt x="0" y="6"/>
                  </a:lnTo>
                  <a:lnTo>
                    <a:pt x="0" y="0"/>
                  </a:lnTo>
                  <a:lnTo>
                    <a:pt x="16" y="14"/>
                  </a:lnTo>
                  <a:lnTo>
                    <a:pt x="32" y="28"/>
                  </a:lnTo>
                  <a:close/>
                </a:path>
              </a:pathLst>
            </a:custGeom>
            <a:solidFill>
              <a:srgbClr val="C0C0C0"/>
            </a:solidFill>
            <a:ln w="12700">
              <a:solidFill>
                <a:schemeClr val="bg1"/>
              </a:solidFill>
              <a:round/>
              <a:headEnd/>
              <a:tailEnd/>
            </a:ln>
          </p:spPr>
          <p:txBody>
            <a:bodyPr/>
            <a:lstStyle/>
            <a:p>
              <a:endParaRPr lang="en-GB"/>
            </a:p>
          </p:txBody>
        </p:sp>
        <p:sp>
          <p:nvSpPr>
            <p:cNvPr id="55833" name="Freeform 258"/>
            <p:cNvSpPr>
              <a:spLocks/>
            </p:cNvSpPr>
            <p:nvPr/>
          </p:nvSpPr>
          <p:spPr bwMode="auto">
            <a:xfrm>
              <a:off x="4702" y="2483"/>
              <a:ext cx="20" cy="18"/>
            </a:xfrm>
            <a:custGeom>
              <a:avLst/>
              <a:gdLst>
                <a:gd name="T0" fmla="*/ 2147482317 w 20"/>
                <a:gd name="T1" fmla="*/ 2147482226 h 18"/>
                <a:gd name="T2" fmla="*/ 2147482317 w 20"/>
                <a:gd name="T3" fmla="*/ 2147482226 h 18"/>
                <a:gd name="T4" fmla="*/ 2147482317 w 20"/>
                <a:gd name="T5" fmla="*/ 2147482226 h 18"/>
                <a:gd name="T6" fmla="*/ 2147482317 w 20"/>
                <a:gd name="T7" fmla="*/ 2147482226 h 18"/>
                <a:gd name="T8" fmla="*/ 2147482317 w 20"/>
                <a:gd name="T9" fmla="*/ 2147482226 h 18"/>
                <a:gd name="T10" fmla="*/ 2147482317 w 20"/>
                <a:gd name="T11" fmla="*/ 2147482226 h 18"/>
                <a:gd name="T12" fmla="*/ 2147482317 w 20"/>
                <a:gd name="T13" fmla="*/ 2147482226 h 18"/>
                <a:gd name="T14" fmla="*/ 0 w 20"/>
                <a:gd name="T15" fmla="*/ 2147482226 h 18"/>
                <a:gd name="T16" fmla="*/ 0 w 20"/>
                <a:gd name="T17" fmla="*/ 2147482226 h 18"/>
                <a:gd name="T18" fmla="*/ 2147482317 w 20"/>
                <a:gd name="T19" fmla="*/ 0 h 18"/>
                <a:gd name="T20" fmla="*/ 2147482317 w 20"/>
                <a:gd name="T21" fmla="*/ 2147482226 h 18"/>
                <a:gd name="T22" fmla="*/ 2147482317 w 20"/>
                <a:gd name="T23" fmla="*/ 2147482226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8"/>
                <a:gd name="T38" fmla="*/ 20 w 20"/>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8">
                  <a:moveTo>
                    <a:pt x="18" y="4"/>
                  </a:moveTo>
                  <a:lnTo>
                    <a:pt x="20" y="8"/>
                  </a:lnTo>
                  <a:lnTo>
                    <a:pt x="20" y="12"/>
                  </a:lnTo>
                  <a:lnTo>
                    <a:pt x="20" y="14"/>
                  </a:lnTo>
                  <a:lnTo>
                    <a:pt x="18" y="16"/>
                  </a:lnTo>
                  <a:lnTo>
                    <a:pt x="12" y="18"/>
                  </a:lnTo>
                  <a:lnTo>
                    <a:pt x="4" y="14"/>
                  </a:lnTo>
                  <a:lnTo>
                    <a:pt x="0" y="10"/>
                  </a:lnTo>
                  <a:lnTo>
                    <a:pt x="0" y="6"/>
                  </a:lnTo>
                  <a:lnTo>
                    <a:pt x="12" y="0"/>
                  </a:lnTo>
                  <a:lnTo>
                    <a:pt x="20" y="6"/>
                  </a:lnTo>
                  <a:lnTo>
                    <a:pt x="18" y="4"/>
                  </a:lnTo>
                  <a:close/>
                </a:path>
              </a:pathLst>
            </a:custGeom>
            <a:solidFill>
              <a:srgbClr val="C0C0C0"/>
            </a:solidFill>
            <a:ln w="12700">
              <a:solidFill>
                <a:schemeClr val="bg1"/>
              </a:solidFill>
              <a:round/>
              <a:headEnd/>
              <a:tailEnd/>
            </a:ln>
          </p:spPr>
          <p:txBody>
            <a:bodyPr/>
            <a:lstStyle/>
            <a:p>
              <a:endParaRPr lang="en-GB"/>
            </a:p>
          </p:txBody>
        </p:sp>
        <p:sp>
          <p:nvSpPr>
            <p:cNvPr id="55834" name="Freeform 259"/>
            <p:cNvSpPr>
              <a:spLocks/>
            </p:cNvSpPr>
            <p:nvPr/>
          </p:nvSpPr>
          <p:spPr bwMode="auto">
            <a:xfrm>
              <a:off x="4676" y="2459"/>
              <a:ext cx="10" cy="6"/>
            </a:xfrm>
            <a:custGeom>
              <a:avLst/>
              <a:gdLst>
                <a:gd name="T0" fmla="*/ 2147482317 w 10"/>
                <a:gd name="T1" fmla="*/ 0 h 6"/>
                <a:gd name="T2" fmla="*/ 2147482317 w 10"/>
                <a:gd name="T3" fmla="*/ 2147482453 h 6"/>
                <a:gd name="T4" fmla="*/ 2147482317 w 10"/>
                <a:gd name="T5" fmla="*/ 2147482453 h 6"/>
                <a:gd name="T6" fmla="*/ 2147482317 w 10"/>
                <a:gd name="T7" fmla="*/ 2147482453 h 6"/>
                <a:gd name="T8" fmla="*/ 0 w 10"/>
                <a:gd name="T9" fmla="*/ 2147482453 h 6"/>
                <a:gd name="T10" fmla="*/ 2147482317 w 10"/>
                <a:gd name="T11" fmla="*/ 0 h 6"/>
                <a:gd name="T12" fmla="*/ 2147482317 w 10"/>
                <a:gd name="T13" fmla="*/ 0 h 6"/>
                <a:gd name="T14" fmla="*/ 0 60000 65536"/>
                <a:gd name="T15" fmla="*/ 0 60000 65536"/>
                <a:gd name="T16" fmla="*/ 0 60000 65536"/>
                <a:gd name="T17" fmla="*/ 0 60000 65536"/>
                <a:gd name="T18" fmla="*/ 0 60000 65536"/>
                <a:gd name="T19" fmla="*/ 0 60000 65536"/>
                <a:gd name="T20" fmla="*/ 0 60000 65536"/>
                <a:gd name="T21" fmla="*/ 0 w 10"/>
                <a:gd name="T22" fmla="*/ 0 h 6"/>
                <a:gd name="T23" fmla="*/ 10 w 1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6">
                  <a:moveTo>
                    <a:pt x="10" y="0"/>
                  </a:moveTo>
                  <a:lnTo>
                    <a:pt x="8" y="4"/>
                  </a:lnTo>
                  <a:lnTo>
                    <a:pt x="4" y="6"/>
                  </a:lnTo>
                  <a:lnTo>
                    <a:pt x="2" y="4"/>
                  </a:lnTo>
                  <a:lnTo>
                    <a:pt x="0" y="2"/>
                  </a:lnTo>
                  <a:lnTo>
                    <a:pt x="6" y="0"/>
                  </a:lnTo>
                  <a:lnTo>
                    <a:pt x="10" y="0"/>
                  </a:lnTo>
                  <a:close/>
                </a:path>
              </a:pathLst>
            </a:custGeom>
            <a:solidFill>
              <a:srgbClr val="C0C0C0"/>
            </a:solidFill>
            <a:ln w="12700">
              <a:solidFill>
                <a:schemeClr val="bg1"/>
              </a:solidFill>
              <a:round/>
              <a:headEnd/>
              <a:tailEnd/>
            </a:ln>
          </p:spPr>
          <p:txBody>
            <a:bodyPr/>
            <a:lstStyle/>
            <a:p>
              <a:endParaRPr lang="en-GB"/>
            </a:p>
          </p:txBody>
        </p:sp>
        <p:sp>
          <p:nvSpPr>
            <p:cNvPr id="55835" name="Freeform 260"/>
            <p:cNvSpPr>
              <a:spLocks/>
            </p:cNvSpPr>
            <p:nvPr/>
          </p:nvSpPr>
          <p:spPr bwMode="auto">
            <a:xfrm>
              <a:off x="4220" y="993"/>
              <a:ext cx="56" cy="16"/>
            </a:xfrm>
            <a:custGeom>
              <a:avLst/>
              <a:gdLst>
                <a:gd name="T0" fmla="*/ 2147482551 w 56"/>
                <a:gd name="T1" fmla="*/ 2147482112 h 16"/>
                <a:gd name="T2" fmla="*/ 2147482551 w 56"/>
                <a:gd name="T3" fmla="*/ 2147482112 h 16"/>
                <a:gd name="T4" fmla="*/ 2147482551 w 56"/>
                <a:gd name="T5" fmla="*/ 2147482112 h 16"/>
                <a:gd name="T6" fmla="*/ 2147482551 w 56"/>
                <a:gd name="T7" fmla="*/ 2147482112 h 16"/>
                <a:gd name="T8" fmla="*/ 2147482551 w 56"/>
                <a:gd name="T9" fmla="*/ 2147482112 h 16"/>
                <a:gd name="T10" fmla="*/ 0 w 56"/>
                <a:gd name="T11" fmla="*/ 0 h 16"/>
                <a:gd name="T12" fmla="*/ 2147482551 w 56"/>
                <a:gd name="T13" fmla="*/ 0 h 16"/>
                <a:gd name="T14" fmla="*/ 2147482551 w 56"/>
                <a:gd name="T15" fmla="*/ 2147482112 h 16"/>
                <a:gd name="T16" fmla="*/ 2147482551 w 56"/>
                <a:gd name="T17" fmla="*/ 2147482112 h 16"/>
                <a:gd name="T18" fmla="*/ 2147482551 w 56"/>
                <a:gd name="T19" fmla="*/ 2147482112 h 16"/>
                <a:gd name="T20" fmla="*/ 2147482551 w 56"/>
                <a:gd name="T21" fmla="*/ 2147482112 h 16"/>
                <a:gd name="T22" fmla="*/ 2147482551 w 56"/>
                <a:gd name="T23" fmla="*/ 2147482112 h 16"/>
                <a:gd name="T24" fmla="*/ 2147482551 w 56"/>
                <a:gd name="T25" fmla="*/ 2147482112 h 16"/>
                <a:gd name="T26" fmla="*/ 2147482551 w 56"/>
                <a:gd name="T27" fmla="*/ 2147482112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
                <a:gd name="T43" fmla="*/ 0 h 16"/>
                <a:gd name="T44" fmla="*/ 56 w 5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 h="16">
                  <a:moveTo>
                    <a:pt x="46" y="16"/>
                  </a:moveTo>
                  <a:lnTo>
                    <a:pt x="34" y="16"/>
                  </a:lnTo>
                  <a:lnTo>
                    <a:pt x="20" y="12"/>
                  </a:lnTo>
                  <a:lnTo>
                    <a:pt x="6" y="8"/>
                  </a:lnTo>
                  <a:lnTo>
                    <a:pt x="2" y="4"/>
                  </a:lnTo>
                  <a:lnTo>
                    <a:pt x="0" y="0"/>
                  </a:lnTo>
                  <a:lnTo>
                    <a:pt x="8" y="0"/>
                  </a:lnTo>
                  <a:lnTo>
                    <a:pt x="20" y="4"/>
                  </a:lnTo>
                  <a:lnTo>
                    <a:pt x="32" y="4"/>
                  </a:lnTo>
                  <a:lnTo>
                    <a:pt x="44" y="6"/>
                  </a:lnTo>
                  <a:lnTo>
                    <a:pt x="50" y="6"/>
                  </a:lnTo>
                  <a:lnTo>
                    <a:pt x="56" y="8"/>
                  </a:lnTo>
                  <a:lnTo>
                    <a:pt x="52" y="14"/>
                  </a:lnTo>
                  <a:lnTo>
                    <a:pt x="46" y="16"/>
                  </a:lnTo>
                  <a:close/>
                </a:path>
              </a:pathLst>
            </a:custGeom>
            <a:solidFill>
              <a:schemeClr val="hlink"/>
            </a:solidFill>
            <a:ln w="12700">
              <a:solidFill>
                <a:schemeClr val="bg1"/>
              </a:solidFill>
              <a:round/>
              <a:headEnd/>
              <a:tailEnd/>
            </a:ln>
          </p:spPr>
          <p:txBody>
            <a:bodyPr/>
            <a:lstStyle/>
            <a:p>
              <a:endParaRPr lang="en-GB"/>
            </a:p>
          </p:txBody>
        </p:sp>
        <p:sp>
          <p:nvSpPr>
            <p:cNvPr id="55836" name="Freeform 261"/>
            <p:cNvSpPr>
              <a:spLocks/>
            </p:cNvSpPr>
            <p:nvPr/>
          </p:nvSpPr>
          <p:spPr bwMode="auto">
            <a:xfrm>
              <a:off x="4718" y="1057"/>
              <a:ext cx="40" cy="14"/>
            </a:xfrm>
            <a:custGeom>
              <a:avLst/>
              <a:gdLst>
                <a:gd name="T0" fmla="*/ 2147482317 w 40"/>
                <a:gd name="T1" fmla="*/ 2147482551 h 14"/>
                <a:gd name="T2" fmla="*/ 2147482317 w 40"/>
                <a:gd name="T3" fmla="*/ 2147482551 h 14"/>
                <a:gd name="T4" fmla="*/ 2147482317 w 40"/>
                <a:gd name="T5" fmla="*/ 2147482551 h 14"/>
                <a:gd name="T6" fmla="*/ 2147482317 w 40"/>
                <a:gd name="T7" fmla="*/ 2147482551 h 14"/>
                <a:gd name="T8" fmla="*/ 2147482317 w 40"/>
                <a:gd name="T9" fmla="*/ 2147482551 h 14"/>
                <a:gd name="T10" fmla="*/ 0 w 40"/>
                <a:gd name="T11" fmla="*/ 2147482551 h 14"/>
                <a:gd name="T12" fmla="*/ 2147482317 w 40"/>
                <a:gd name="T13" fmla="*/ 2147482551 h 14"/>
                <a:gd name="T14" fmla="*/ 2147482317 w 40"/>
                <a:gd name="T15" fmla="*/ 2147482551 h 14"/>
                <a:gd name="T16" fmla="*/ 2147482317 w 40"/>
                <a:gd name="T17" fmla="*/ 0 h 14"/>
                <a:gd name="T18" fmla="*/ 2147482317 w 40"/>
                <a:gd name="T19" fmla="*/ 0 h 14"/>
                <a:gd name="T20" fmla="*/ 2147482317 w 40"/>
                <a:gd name="T21" fmla="*/ 2147482551 h 14"/>
                <a:gd name="T22" fmla="*/ 2147482317 w 40"/>
                <a:gd name="T23" fmla="*/ 2147482551 h 14"/>
                <a:gd name="T24" fmla="*/ 2147482317 w 40"/>
                <a:gd name="T25" fmla="*/ 2147482551 h 14"/>
                <a:gd name="T26" fmla="*/ 2147482317 w 40"/>
                <a:gd name="T27" fmla="*/ 2147482551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4"/>
                <a:gd name="T44" fmla="*/ 40 w 40"/>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4">
                  <a:moveTo>
                    <a:pt x="20" y="10"/>
                  </a:moveTo>
                  <a:lnTo>
                    <a:pt x="14" y="12"/>
                  </a:lnTo>
                  <a:lnTo>
                    <a:pt x="10" y="14"/>
                  </a:lnTo>
                  <a:lnTo>
                    <a:pt x="6" y="14"/>
                  </a:lnTo>
                  <a:lnTo>
                    <a:pt x="2" y="12"/>
                  </a:lnTo>
                  <a:lnTo>
                    <a:pt x="0" y="8"/>
                  </a:lnTo>
                  <a:lnTo>
                    <a:pt x="2" y="6"/>
                  </a:lnTo>
                  <a:lnTo>
                    <a:pt x="8" y="2"/>
                  </a:lnTo>
                  <a:lnTo>
                    <a:pt x="16" y="0"/>
                  </a:lnTo>
                  <a:lnTo>
                    <a:pt x="24" y="0"/>
                  </a:lnTo>
                  <a:lnTo>
                    <a:pt x="30" y="4"/>
                  </a:lnTo>
                  <a:lnTo>
                    <a:pt x="40" y="10"/>
                  </a:lnTo>
                  <a:lnTo>
                    <a:pt x="30" y="12"/>
                  </a:lnTo>
                  <a:lnTo>
                    <a:pt x="20" y="10"/>
                  </a:lnTo>
                  <a:close/>
                </a:path>
              </a:pathLst>
            </a:custGeom>
            <a:solidFill>
              <a:schemeClr val="hlink"/>
            </a:solidFill>
            <a:ln w="12700">
              <a:solidFill>
                <a:schemeClr val="bg1"/>
              </a:solidFill>
              <a:round/>
              <a:headEnd/>
              <a:tailEnd/>
            </a:ln>
          </p:spPr>
          <p:txBody>
            <a:bodyPr/>
            <a:lstStyle/>
            <a:p>
              <a:endParaRPr lang="en-GB"/>
            </a:p>
          </p:txBody>
        </p:sp>
        <p:sp>
          <p:nvSpPr>
            <p:cNvPr id="55837" name="Freeform 262"/>
            <p:cNvSpPr>
              <a:spLocks/>
            </p:cNvSpPr>
            <p:nvPr/>
          </p:nvSpPr>
          <p:spPr bwMode="auto">
            <a:xfrm>
              <a:off x="4604" y="1365"/>
              <a:ext cx="128" cy="158"/>
            </a:xfrm>
            <a:custGeom>
              <a:avLst/>
              <a:gdLst>
                <a:gd name="T0" fmla="*/ 0 w 128"/>
                <a:gd name="T1" fmla="*/ 0 h 158"/>
                <a:gd name="T2" fmla="*/ 2147482112 w 128"/>
                <a:gd name="T3" fmla="*/ 2147482306 h 158"/>
                <a:gd name="T4" fmla="*/ 2147482112 w 128"/>
                <a:gd name="T5" fmla="*/ 2147482306 h 158"/>
                <a:gd name="T6" fmla="*/ 2147482112 w 128"/>
                <a:gd name="T7" fmla="*/ 2147482306 h 158"/>
                <a:gd name="T8" fmla="*/ 2147482112 w 128"/>
                <a:gd name="T9" fmla="*/ 2147482306 h 158"/>
                <a:gd name="T10" fmla="*/ 2147482112 w 128"/>
                <a:gd name="T11" fmla="*/ 2147482306 h 158"/>
                <a:gd name="T12" fmla="*/ 2147482112 w 128"/>
                <a:gd name="T13" fmla="*/ 2147482306 h 158"/>
                <a:gd name="T14" fmla="*/ 2147482112 w 128"/>
                <a:gd name="T15" fmla="*/ 2147482306 h 158"/>
                <a:gd name="T16" fmla="*/ 2147482112 w 128"/>
                <a:gd name="T17" fmla="*/ 2147482306 h 158"/>
                <a:gd name="T18" fmla="*/ 2147482112 w 128"/>
                <a:gd name="T19" fmla="*/ 2147482306 h 158"/>
                <a:gd name="T20" fmla="*/ 2147482112 w 128"/>
                <a:gd name="T21" fmla="*/ 2147482306 h 158"/>
                <a:gd name="T22" fmla="*/ 2147482112 w 128"/>
                <a:gd name="T23" fmla="*/ 2147482306 h 158"/>
                <a:gd name="T24" fmla="*/ 2147482112 w 128"/>
                <a:gd name="T25" fmla="*/ 2147482306 h 158"/>
                <a:gd name="T26" fmla="*/ 2147482112 w 128"/>
                <a:gd name="T27" fmla="*/ 2147482306 h 158"/>
                <a:gd name="T28" fmla="*/ 2147482112 w 128"/>
                <a:gd name="T29" fmla="*/ 2147482306 h 158"/>
                <a:gd name="T30" fmla="*/ 2147482112 w 128"/>
                <a:gd name="T31" fmla="*/ 2147482306 h 158"/>
                <a:gd name="T32" fmla="*/ 2147482112 w 128"/>
                <a:gd name="T33" fmla="*/ 2147482306 h 158"/>
                <a:gd name="T34" fmla="*/ 2147482112 w 128"/>
                <a:gd name="T35" fmla="*/ 2147482306 h 158"/>
                <a:gd name="T36" fmla="*/ 2147482112 w 128"/>
                <a:gd name="T37" fmla="*/ 2147482306 h 158"/>
                <a:gd name="T38" fmla="*/ 2147482112 w 128"/>
                <a:gd name="T39" fmla="*/ 2147482306 h 158"/>
                <a:gd name="T40" fmla="*/ 2147482112 w 128"/>
                <a:gd name="T41" fmla="*/ 2147482306 h 158"/>
                <a:gd name="T42" fmla="*/ 2147482112 w 128"/>
                <a:gd name="T43" fmla="*/ 2147482306 h 158"/>
                <a:gd name="T44" fmla="*/ 2147482112 w 128"/>
                <a:gd name="T45" fmla="*/ 2147482306 h 158"/>
                <a:gd name="T46" fmla="*/ 2147482112 w 128"/>
                <a:gd name="T47" fmla="*/ 2147482306 h 158"/>
                <a:gd name="T48" fmla="*/ 2147482112 w 128"/>
                <a:gd name="T49" fmla="*/ 2147482306 h 158"/>
                <a:gd name="T50" fmla="*/ 2147482112 w 128"/>
                <a:gd name="T51" fmla="*/ 2147482306 h 158"/>
                <a:gd name="T52" fmla="*/ 2147482112 w 128"/>
                <a:gd name="T53" fmla="*/ 2147482306 h 158"/>
                <a:gd name="T54" fmla="*/ 2147482112 w 128"/>
                <a:gd name="T55" fmla="*/ 2147482306 h 158"/>
                <a:gd name="T56" fmla="*/ 2147482112 w 128"/>
                <a:gd name="T57" fmla="*/ 2147482306 h 158"/>
                <a:gd name="T58" fmla="*/ 2147482112 w 128"/>
                <a:gd name="T59" fmla="*/ 2147482306 h 158"/>
                <a:gd name="T60" fmla="*/ 2147482112 w 128"/>
                <a:gd name="T61" fmla="*/ 2147482306 h 158"/>
                <a:gd name="T62" fmla="*/ 0 w 128"/>
                <a:gd name="T63" fmla="*/ 0 h 1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
                <a:gd name="T97" fmla="*/ 0 h 158"/>
                <a:gd name="T98" fmla="*/ 128 w 128"/>
                <a:gd name="T99" fmla="*/ 158 h 1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 h="158">
                  <a:moveTo>
                    <a:pt x="0" y="0"/>
                  </a:moveTo>
                  <a:lnTo>
                    <a:pt x="106" y="98"/>
                  </a:lnTo>
                  <a:lnTo>
                    <a:pt x="102" y="96"/>
                  </a:lnTo>
                  <a:lnTo>
                    <a:pt x="98" y="96"/>
                  </a:lnTo>
                  <a:lnTo>
                    <a:pt x="94" y="94"/>
                  </a:lnTo>
                  <a:lnTo>
                    <a:pt x="88" y="92"/>
                  </a:lnTo>
                  <a:lnTo>
                    <a:pt x="84" y="94"/>
                  </a:lnTo>
                  <a:lnTo>
                    <a:pt x="82" y="98"/>
                  </a:lnTo>
                  <a:lnTo>
                    <a:pt x="84" y="106"/>
                  </a:lnTo>
                  <a:lnTo>
                    <a:pt x="88" y="114"/>
                  </a:lnTo>
                  <a:lnTo>
                    <a:pt x="94" y="122"/>
                  </a:lnTo>
                  <a:lnTo>
                    <a:pt x="100" y="128"/>
                  </a:lnTo>
                  <a:lnTo>
                    <a:pt x="116" y="140"/>
                  </a:lnTo>
                  <a:lnTo>
                    <a:pt x="128" y="148"/>
                  </a:lnTo>
                  <a:lnTo>
                    <a:pt x="120" y="148"/>
                  </a:lnTo>
                  <a:lnTo>
                    <a:pt x="116" y="146"/>
                  </a:lnTo>
                  <a:lnTo>
                    <a:pt x="110" y="144"/>
                  </a:lnTo>
                  <a:lnTo>
                    <a:pt x="110" y="158"/>
                  </a:lnTo>
                  <a:lnTo>
                    <a:pt x="102" y="150"/>
                  </a:lnTo>
                  <a:lnTo>
                    <a:pt x="94" y="140"/>
                  </a:lnTo>
                  <a:lnTo>
                    <a:pt x="82" y="122"/>
                  </a:lnTo>
                  <a:lnTo>
                    <a:pt x="70" y="102"/>
                  </a:lnTo>
                  <a:lnTo>
                    <a:pt x="58" y="82"/>
                  </a:lnTo>
                  <a:lnTo>
                    <a:pt x="48" y="68"/>
                  </a:lnTo>
                  <a:lnTo>
                    <a:pt x="36" y="54"/>
                  </a:lnTo>
                  <a:lnTo>
                    <a:pt x="26" y="46"/>
                  </a:lnTo>
                  <a:lnTo>
                    <a:pt x="14" y="38"/>
                  </a:lnTo>
                  <a:lnTo>
                    <a:pt x="10" y="34"/>
                  </a:lnTo>
                  <a:lnTo>
                    <a:pt x="6" y="30"/>
                  </a:lnTo>
                  <a:lnTo>
                    <a:pt x="4" y="24"/>
                  </a:lnTo>
                  <a:lnTo>
                    <a:pt x="2" y="18"/>
                  </a:lnTo>
                  <a:lnTo>
                    <a:pt x="0" y="0"/>
                  </a:lnTo>
                  <a:close/>
                </a:path>
              </a:pathLst>
            </a:custGeom>
            <a:solidFill>
              <a:srgbClr val="C0C0C0"/>
            </a:solidFill>
            <a:ln w="12700">
              <a:solidFill>
                <a:schemeClr val="bg1"/>
              </a:solidFill>
              <a:round/>
              <a:headEnd/>
              <a:tailEnd/>
            </a:ln>
          </p:spPr>
          <p:txBody>
            <a:bodyPr/>
            <a:lstStyle/>
            <a:p>
              <a:endParaRPr lang="en-GB"/>
            </a:p>
          </p:txBody>
        </p:sp>
        <p:sp>
          <p:nvSpPr>
            <p:cNvPr id="55838" name="Freeform 263"/>
            <p:cNvSpPr>
              <a:spLocks/>
            </p:cNvSpPr>
            <p:nvPr/>
          </p:nvSpPr>
          <p:spPr bwMode="auto">
            <a:xfrm>
              <a:off x="2938" y="1599"/>
              <a:ext cx="36" cy="26"/>
            </a:xfrm>
            <a:custGeom>
              <a:avLst/>
              <a:gdLst>
                <a:gd name="T0" fmla="*/ 2147482226 w 36"/>
                <a:gd name="T1" fmla="*/ 0 h 26"/>
                <a:gd name="T2" fmla="*/ 2147482226 w 36"/>
                <a:gd name="T3" fmla="*/ 2147482506 h 26"/>
                <a:gd name="T4" fmla="*/ 2147482226 w 36"/>
                <a:gd name="T5" fmla="*/ 2147482506 h 26"/>
                <a:gd name="T6" fmla="*/ 2147482226 w 36"/>
                <a:gd name="T7" fmla="*/ 2147482506 h 26"/>
                <a:gd name="T8" fmla="*/ 0 w 36"/>
                <a:gd name="T9" fmla="*/ 2147482506 h 26"/>
                <a:gd name="T10" fmla="*/ 2147482226 w 36"/>
                <a:gd name="T11" fmla="*/ 2147482506 h 26"/>
                <a:gd name="T12" fmla="*/ 2147482226 w 36"/>
                <a:gd name="T13" fmla="*/ 2147482506 h 26"/>
                <a:gd name="T14" fmla="*/ 2147482226 w 36"/>
                <a:gd name="T15" fmla="*/ 2147482506 h 26"/>
                <a:gd name="T16" fmla="*/ 2147482226 w 36"/>
                <a:gd name="T17" fmla="*/ 2147482506 h 26"/>
                <a:gd name="T18" fmla="*/ 2147482226 w 36"/>
                <a:gd name="T19" fmla="*/ 2147482506 h 26"/>
                <a:gd name="T20" fmla="*/ 2147482226 w 36"/>
                <a:gd name="T21" fmla="*/ 2147482506 h 26"/>
                <a:gd name="T22" fmla="*/ 2147482226 w 36"/>
                <a:gd name="T23" fmla="*/ 2147482506 h 26"/>
                <a:gd name="T24" fmla="*/ 2147482226 w 36"/>
                <a:gd name="T25" fmla="*/ 2147482506 h 26"/>
                <a:gd name="T26" fmla="*/ 2147482226 w 36"/>
                <a:gd name="T27" fmla="*/ 0 h 26"/>
                <a:gd name="T28" fmla="*/ 2147482226 w 3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26"/>
                <a:gd name="T47" fmla="*/ 36 w 36"/>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26">
                  <a:moveTo>
                    <a:pt x="30" y="0"/>
                  </a:moveTo>
                  <a:lnTo>
                    <a:pt x="12" y="2"/>
                  </a:lnTo>
                  <a:lnTo>
                    <a:pt x="4" y="4"/>
                  </a:lnTo>
                  <a:lnTo>
                    <a:pt x="2" y="6"/>
                  </a:lnTo>
                  <a:lnTo>
                    <a:pt x="0" y="8"/>
                  </a:lnTo>
                  <a:lnTo>
                    <a:pt x="2" y="12"/>
                  </a:lnTo>
                  <a:lnTo>
                    <a:pt x="2" y="14"/>
                  </a:lnTo>
                  <a:lnTo>
                    <a:pt x="6" y="16"/>
                  </a:lnTo>
                  <a:lnTo>
                    <a:pt x="6" y="26"/>
                  </a:lnTo>
                  <a:lnTo>
                    <a:pt x="14" y="24"/>
                  </a:lnTo>
                  <a:lnTo>
                    <a:pt x="22" y="20"/>
                  </a:lnTo>
                  <a:lnTo>
                    <a:pt x="36" y="8"/>
                  </a:lnTo>
                  <a:lnTo>
                    <a:pt x="32" y="6"/>
                  </a:lnTo>
                  <a:lnTo>
                    <a:pt x="28" y="0"/>
                  </a:lnTo>
                  <a:lnTo>
                    <a:pt x="30" y="0"/>
                  </a:lnTo>
                  <a:close/>
                </a:path>
              </a:pathLst>
            </a:custGeom>
            <a:solidFill>
              <a:srgbClr val="C0C0C0"/>
            </a:solidFill>
            <a:ln w="12700">
              <a:solidFill>
                <a:schemeClr val="bg1"/>
              </a:solidFill>
              <a:round/>
              <a:headEnd/>
              <a:tailEnd/>
            </a:ln>
          </p:spPr>
          <p:txBody>
            <a:bodyPr/>
            <a:lstStyle/>
            <a:p>
              <a:endParaRPr lang="en-GB"/>
            </a:p>
          </p:txBody>
        </p:sp>
        <p:sp>
          <p:nvSpPr>
            <p:cNvPr id="55839" name="Freeform 264"/>
            <p:cNvSpPr>
              <a:spLocks/>
            </p:cNvSpPr>
            <p:nvPr/>
          </p:nvSpPr>
          <p:spPr bwMode="auto">
            <a:xfrm>
              <a:off x="4010" y="1869"/>
              <a:ext cx="56" cy="30"/>
            </a:xfrm>
            <a:custGeom>
              <a:avLst/>
              <a:gdLst>
                <a:gd name="T0" fmla="*/ 2147482551 w 56"/>
                <a:gd name="T1" fmla="*/ 2147482590 h 30"/>
                <a:gd name="T2" fmla="*/ 2147482551 w 56"/>
                <a:gd name="T3" fmla="*/ 2147482590 h 30"/>
                <a:gd name="T4" fmla="*/ 2147482551 w 56"/>
                <a:gd name="T5" fmla="*/ 2147482590 h 30"/>
                <a:gd name="T6" fmla="*/ 2147482551 w 56"/>
                <a:gd name="T7" fmla="*/ 2147482590 h 30"/>
                <a:gd name="T8" fmla="*/ 2147482551 w 56"/>
                <a:gd name="T9" fmla="*/ 0 h 30"/>
                <a:gd name="T10" fmla="*/ 2147482551 w 56"/>
                <a:gd name="T11" fmla="*/ 2147482590 h 30"/>
                <a:gd name="T12" fmla="*/ 2147482551 w 56"/>
                <a:gd name="T13" fmla="*/ 2147482590 h 30"/>
                <a:gd name="T14" fmla="*/ 2147482551 w 56"/>
                <a:gd name="T15" fmla="*/ 2147482590 h 30"/>
                <a:gd name="T16" fmla="*/ 0 w 56"/>
                <a:gd name="T17" fmla="*/ 2147482590 h 30"/>
                <a:gd name="T18" fmla="*/ 2147482551 w 56"/>
                <a:gd name="T19" fmla="*/ 2147482590 h 30"/>
                <a:gd name="T20" fmla="*/ 2147482551 w 56"/>
                <a:gd name="T21" fmla="*/ 2147482590 h 30"/>
                <a:gd name="T22" fmla="*/ 2147482551 w 56"/>
                <a:gd name="T23" fmla="*/ 2147482590 h 30"/>
                <a:gd name="T24" fmla="*/ 2147482551 w 56"/>
                <a:gd name="T25" fmla="*/ 2147482590 h 30"/>
                <a:gd name="T26" fmla="*/ 2147482551 w 56"/>
                <a:gd name="T27" fmla="*/ 2147482590 h 30"/>
                <a:gd name="T28" fmla="*/ 2147482551 w 56"/>
                <a:gd name="T29" fmla="*/ 2147482590 h 30"/>
                <a:gd name="T30" fmla="*/ 2147482551 w 56"/>
                <a:gd name="T31" fmla="*/ 2147482590 h 30"/>
                <a:gd name="T32" fmla="*/ 2147482551 w 56"/>
                <a:gd name="T33" fmla="*/ 2147482590 h 30"/>
                <a:gd name="T34" fmla="*/ 2147482551 w 56"/>
                <a:gd name="T35" fmla="*/ 2147482590 h 30"/>
                <a:gd name="T36" fmla="*/ 2147482551 w 56"/>
                <a:gd name="T37" fmla="*/ 2147482590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30"/>
                <a:gd name="T59" fmla="*/ 56 w 56"/>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30">
                  <a:moveTo>
                    <a:pt x="54" y="22"/>
                  </a:moveTo>
                  <a:lnTo>
                    <a:pt x="48" y="16"/>
                  </a:lnTo>
                  <a:lnTo>
                    <a:pt x="38" y="8"/>
                  </a:lnTo>
                  <a:lnTo>
                    <a:pt x="28" y="2"/>
                  </a:lnTo>
                  <a:lnTo>
                    <a:pt x="16" y="0"/>
                  </a:lnTo>
                  <a:lnTo>
                    <a:pt x="12" y="2"/>
                  </a:lnTo>
                  <a:lnTo>
                    <a:pt x="8" y="6"/>
                  </a:lnTo>
                  <a:lnTo>
                    <a:pt x="4" y="12"/>
                  </a:lnTo>
                  <a:lnTo>
                    <a:pt x="0" y="16"/>
                  </a:lnTo>
                  <a:lnTo>
                    <a:pt x="2" y="20"/>
                  </a:lnTo>
                  <a:lnTo>
                    <a:pt x="6" y="26"/>
                  </a:lnTo>
                  <a:lnTo>
                    <a:pt x="10" y="30"/>
                  </a:lnTo>
                  <a:lnTo>
                    <a:pt x="16" y="30"/>
                  </a:lnTo>
                  <a:lnTo>
                    <a:pt x="38" y="30"/>
                  </a:lnTo>
                  <a:lnTo>
                    <a:pt x="44" y="30"/>
                  </a:lnTo>
                  <a:lnTo>
                    <a:pt x="50" y="28"/>
                  </a:lnTo>
                  <a:lnTo>
                    <a:pt x="54" y="24"/>
                  </a:lnTo>
                  <a:lnTo>
                    <a:pt x="56" y="20"/>
                  </a:lnTo>
                  <a:lnTo>
                    <a:pt x="54" y="22"/>
                  </a:lnTo>
                  <a:close/>
                </a:path>
              </a:pathLst>
            </a:custGeom>
            <a:solidFill>
              <a:srgbClr val="C0C0C0"/>
            </a:solidFill>
            <a:ln w="12700">
              <a:solidFill>
                <a:schemeClr val="bg1"/>
              </a:solidFill>
              <a:round/>
              <a:headEnd/>
              <a:tailEnd/>
            </a:ln>
          </p:spPr>
          <p:txBody>
            <a:bodyPr/>
            <a:lstStyle/>
            <a:p>
              <a:endParaRPr lang="en-GB"/>
            </a:p>
          </p:txBody>
        </p:sp>
        <p:sp>
          <p:nvSpPr>
            <p:cNvPr id="55840" name="Freeform 265"/>
            <p:cNvSpPr>
              <a:spLocks/>
            </p:cNvSpPr>
            <p:nvPr/>
          </p:nvSpPr>
          <p:spPr bwMode="auto">
            <a:xfrm>
              <a:off x="3102" y="1743"/>
              <a:ext cx="20" cy="32"/>
            </a:xfrm>
            <a:custGeom>
              <a:avLst/>
              <a:gdLst>
                <a:gd name="T0" fmla="*/ 0 w 20"/>
                <a:gd name="T1" fmla="*/ 2147482112 h 32"/>
                <a:gd name="T2" fmla="*/ 2147482317 w 20"/>
                <a:gd name="T3" fmla="*/ 0 h 32"/>
                <a:gd name="T4" fmla="*/ 2147482317 w 20"/>
                <a:gd name="T5" fmla="*/ 2147482112 h 32"/>
                <a:gd name="T6" fmla="*/ 2147482317 w 20"/>
                <a:gd name="T7" fmla="*/ 2147482112 h 32"/>
                <a:gd name="T8" fmla="*/ 2147482317 w 20"/>
                <a:gd name="T9" fmla="*/ 2147482112 h 32"/>
                <a:gd name="T10" fmla="*/ 2147482317 w 20"/>
                <a:gd name="T11" fmla="*/ 2147482112 h 32"/>
                <a:gd name="T12" fmla="*/ 2147482317 w 20"/>
                <a:gd name="T13" fmla="*/ 2147482112 h 32"/>
                <a:gd name="T14" fmla="*/ 2147482317 w 20"/>
                <a:gd name="T15" fmla="*/ 2147482112 h 32"/>
                <a:gd name="T16" fmla="*/ 2147482317 w 20"/>
                <a:gd name="T17" fmla="*/ 2147482112 h 32"/>
                <a:gd name="T18" fmla="*/ 2147482317 w 20"/>
                <a:gd name="T19" fmla="*/ 2147482112 h 32"/>
                <a:gd name="T20" fmla="*/ 0 w 20"/>
                <a:gd name="T21" fmla="*/ 2147482112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32"/>
                <a:gd name="T35" fmla="*/ 20 w 20"/>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32">
                  <a:moveTo>
                    <a:pt x="0" y="32"/>
                  </a:moveTo>
                  <a:lnTo>
                    <a:pt x="8" y="0"/>
                  </a:lnTo>
                  <a:lnTo>
                    <a:pt x="20" y="4"/>
                  </a:lnTo>
                  <a:lnTo>
                    <a:pt x="16" y="14"/>
                  </a:lnTo>
                  <a:lnTo>
                    <a:pt x="12" y="16"/>
                  </a:lnTo>
                  <a:lnTo>
                    <a:pt x="8" y="16"/>
                  </a:lnTo>
                  <a:lnTo>
                    <a:pt x="10" y="20"/>
                  </a:lnTo>
                  <a:lnTo>
                    <a:pt x="12" y="22"/>
                  </a:lnTo>
                  <a:lnTo>
                    <a:pt x="10" y="28"/>
                  </a:lnTo>
                  <a:lnTo>
                    <a:pt x="6" y="32"/>
                  </a:lnTo>
                  <a:lnTo>
                    <a:pt x="0" y="32"/>
                  </a:lnTo>
                  <a:close/>
                </a:path>
              </a:pathLst>
            </a:custGeom>
            <a:solidFill>
              <a:srgbClr val="EB4347"/>
            </a:solidFill>
            <a:ln w="12700">
              <a:solidFill>
                <a:schemeClr val="bg1"/>
              </a:solidFill>
              <a:round/>
              <a:headEnd/>
              <a:tailEnd/>
            </a:ln>
          </p:spPr>
          <p:txBody>
            <a:bodyPr/>
            <a:lstStyle/>
            <a:p>
              <a:endParaRPr lang="en-GB"/>
            </a:p>
          </p:txBody>
        </p:sp>
        <p:sp>
          <p:nvSpPr>
            <p:cNvPr id="55841" name="Freeform 266"/>
            <p:cNvSpPr>
              <a:spLocks/>
            </p:cNvSpPr>
            <p:nvPr/>
          </p:nvSpPr>
          <p:spPr bwMode="auto">
            <a:xfrm>
              <a:off x="3100" y="1785"/>
              <a:ext cx="10" cy="22"/>
            </a:xfrm>
            <a:custGeom>
              <a:avLst/>
              <a:gdLst>
                <a:gd name="T0" fmla="*/ 2147482317 w 10"/>
                <a:gd name="T1" fmla="*/ 2147482391 h 22"/>
                <a:gd name="T2" fmla="*/ 2147482317 w 10"/>
                <a:gd name="T3" fmla="*/ 0 h 22"/>
                <a:gd name="T4" fmla="*/ 2147482317 w 10"/>
                <a:gd name="T5" fmla="*/ 0 h 22"/>
                <a:gd name="T6" fmla="*/ 0 w 10"/>
                <a:gd name="T7" fmla="*/ 2147482391 h 22"/>
                <a:gd name="T8" fmla="*/ 2147482317 w 10"/>
                <a:gd name="T9" fmla="*/ 2147482391 h 22"/>
                <a:gd name="T10" fmla="*/ 2147482317 w 10"/>
                <a:gd name="T11" fmla="*/ 2147482391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8" y="22"/>
                  </a:moveTo>
                  <a:lnTo>
                    <a:pt x="8" y="0"/>
                  </a:lnTo>
                  <a:lnTo>
                    <a:pt x="4" y="0"/>
                  </a:lnTo>
                  <a:lnTo>
                    <a:pt x="0" y="20"/>
                  </a:lnTo>
                  <a:lnTo>
                    <a:pt x="10" y="20"/>
                  </a:lnTo>
                  <a:lnTo>
                    <a:pt x="8" y="22"/>
                  </a:lnTo>
                  <a:close/>
                </a:path>
              </a:pathLst>
            </a:custGeom>
            <a:solidFill>
              <a:schemeClr val="hlink"/>
            </a:solidFill>
            <a:ln w="12700">
              <a:solidFill>
                <a:schemeClr val="bg1"/>
              </a:solidFill>
              <a:round/>
              <a:headEnd/>
              <a:tailEnd/>
            </a:ln>
          </p:spPr>
          <p:txBody>
            <a:bodyPr/>
            <a:lstStyle/>
            <a:p>
              <a:endParaRPr lang="en-GB"/>
            </a:p>
          </p:txBody>
        </p:sp>
        <p:sp>
          <p:nvSpPr>
            <p:cNvPr id="55842" name="Freeform 267"/>
            <p:cNvSpPr>
              <a:spLocks/>
            </p:cNvSpPr>
            <p:nvPr/>
          </p:nvSpPr>
          <p:spPr bwMode="auto">
            <a:xfrm>
              <a:off x="3242" y="1647"/>
              <a:ext cx="24" cy="14"/>
            </a:xfrm>
            <a:custGeom>
              <a:avLst/>
              <a:gdLst>
                <a:gd name="T0" fmla="*/ 0 w 24"/>
                <a:gd name="T1" fmla="*/ 2147482551 h 14"/>
                <a:gd name="T2" fmla="*/ 2147482453 w 24"/>
                <a:gd name="T3" fmla="*/ 0 h 14"/>
                <a:gd name="T4" fmla="*/ 2147482453 w 24"/>
                <a:gd name="T5" fmla="*/ 2147482551 h 14"/>
                <a:gd name="T6" fmla="*/ 2147482453 w 24"/>
                <a:gd name="T7" fmla="*/ 2147482551 h 14"/>
                <a:gd name="T8" fmla="*/ 2147482453 w 24"/>
                <a:gd name="T9" fmla="*/ 2147482551 h 14"/>
                <a:gd name="T10" fmla="*/ 2147482453 w 24"/>
                <a:gd name="T11" fmla="*/ 2147482551 h 14"/>
                <a:gd name="T12" fmla="*/ 2147482453 w 24"/>
                <a:gd name="T13" fmla="*/ 2147482551 h 14"/>
                <a:gd name="T14" fmla="*/ 0 w 24"/>
                <a:gd name="T15" fmla="*/ 2147482551 h 14"/>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14"/>
                <a:gd name="T26" fmla="*/ 24 w 2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14">
                  <a:moveTo>
                    <a:pt x="0" y="2"/>
                  </a:moveTo>
                  <a:lnTo>
                    <a:pt x="8" y="0"/>
                  </a:lnTo>
                  <a:lnTo>
                    <a:pt x="14" y="4"/>
                  </a:lnTo>
                  <a:lnTo>
                    <a:pt x="24" y="12"/>
                  </a:lnTo>
                  <a:lnTo>
                    <a:pt x="16" y="14"/>
                  </a:lnTo>
                  <a:lnTo>
                    <a:pt x="12" y="12"/>
                  </a:lnTo>
                  <a:lnTo>
                    <a:pt x="6" y="10"/>
                  </a:lnTo>
                  <a:lnTo>
                    <a:pt x="0" y="2"/>
                  </a:lnTo>
                  <a:close/>
                </a:path>
              </a:pathLst>
            </a:custGeom>
            <a:solidFill>
              <a:srgbClr val="C0C0C0"/>
            </a:solidFill>
            <a:ln w="12700">
              <a:solidFill>
                <a:schemeClr val="bg1"/>
              </a:solidFill>
              <a:round/>
              <a:headEnd/>
              <a:tailEnd/>
            </a:ln>
          </p:spPr>
          <p:txBody>
            <a:bodyPr/>
            <a:lstStyle/>
            <a:p>
              <a:endParaRPr lang="en-GB"/>
            </a:p>
          </p:txBody>
        </p:sp>
        <p:sp>
          <p:nvSpPr>
            <p:cNvPr id="55843" name="Freeform 268"/>
            <p:cNvSpPr>
              <a:spLocks/>
            </p:cNvSpPr>
            <p:nvPr/>
          </p:nvSpPr>
          <p:spPr bwMode="auto">
            <a:xfrm>
              <a:off x="4268" y="1964"/>
              <a:ext cx="145" cy="288"/>
            </a:xfrm>
            <a:custGeom>
              <a:avLst/>
              <a:gdLst>
                <a:gd name="T0" fmla="*/ 0 w 145"/>
                <a:gd name="T1" fmla="*/ 2147482226 h 288"/>
                <a:gd name="T2" fmla="*/ 2147482232 w 145"/>
                <a:gd name="T3" fmla="*/ 2147482226 h 288"/>
                <a:gd name="T4" fmla="*/ 2147482232 w 145"/>
                <a:gd name="T5" fmla="*/ 2147482226 h 288"/>
                <a:gd name="T6" fmla="*/ 2147482232 w 145"/>
                <a:gd name="T7" fmla="*/ 2147482226 h 288"/>
                <a:gd name="T8" fmla="*/ 2147482232 w 145"/>
                <a:gd name="T9" fmla="*/ 2147482226 h 288"/>
                <a:gd name="T10" fmla="*/ 2147482232 w 145"/>
                <a:gd name="T11" fmla="*/ 2147482226 h 288"/>
                <a:gd name="T12" fmla="*/ 2147482232 w 145"/>
                <a:gd name="T13" fmla="*/ 0 h 288"/>
                <a:gd name="T14" fmla="*/ 2147482232 w 145"/>
                <a:gd name="T15" fmla="*/ 2147482226 h 288"/>
                <a:gd name="T16" fmla="*/ 2147482232 w 145"/>
                <a:gd name="T17" fmla="*/ 2147482226 h 288"/>
                <a:gd name="T18" fmla="*/ 2147482232 w 145"/>
                <a:gd name="T19" fmla="*/ 2147482226 h 288"/>
                <a:gd name="T20" fmla="*/ 2147482232 w 145"/>
                <a:gd name="T21" fmla="*/ 2147482226 h 288"/>
                <a:gd name="T22" fmla="*/ 2147482232 w 145"/>
                <a:gd name="T23" fmla="*/ 2147482226 h 288"/>
                <a:gd name="T24" fmla="*/ 2147482232 w 145"/>
                <a:gd name="T25" fmla="*/ 2147482226 h 288"/>
                <a:gd name="T26" fmla="*/ 2147482232 w 145"/>
                <a:gd name="T27" fmla="*/ 2147482226 h 288"/>
                <a:gd name="T28" fmla="*/ 2147482232 w 145"/>
                <a:gd name="T29" fmla="*/ 2147482226 h 288"/>
                <a:gd name="T30" fmla="*/ 2147482232 w 145"/>
                <a:gd name="T31" fmla="*/ 2147482226 h 288"/>
                <a:gd name="T32" fmla="*/ 2147482232 w 145"/>
                <a:gd name="T33" fmla="*/ 2147482226 h 288"/>
                <a:gd name="T34" fmla="*/ 2147482232 w 145"/>
                <a:gd name="T35" fmla="*/ 2147482226 h 288"/>
                <a:gd name="T36" fmla="*/ 2147482232 w 145"/>
                <a:gd name="T37" fmla="*/ 2147482226 h 288"/>
                <a:gd name="T38" fmla="*/ 2147482232 w 145"/>
                <a:gd name="T39" fmla="*/ 2147482226 h 288"/>
                <a:gd name="T40" fmla="*/ 2147482232 w 145"/>
                <a:gd name="T41" fmla="*/ 2147482226 h 288"/>
                <a:gd name="T42" fmla="*/ 2147482232 w 145"/>
                <a:gd name="T43" fmla="*/ 2147482226 h 288"/>
                <a:gd name="T44" fmla="*/ 2147482232 w 145"/>
                <a:gd name="T45" fmla="*/ 2147482226 h 288"/>
                <a:gd name="T46" fmla="*/ 2147482232 w 145"/>
                <a:gd name="T47" fmla="*/ 2147482226 h 288"/>
                <a:gd name="T48" fmla="*/ 2147482232 w 145"/>
                <a:gd name="T49" fmla="*/ 2147482226 h 288"/>
                <a:gd name="T50" fmla="*/ 2147482232 w 145"/>
                <a:gd name="T51" fmla="*/ 2147482226 h 288"/>
                <a:gd name="T52" fmla="*/ 2147482232 w 145"/>
                <a:gd name="T53" fmla="*/ 2147482226 h 288"/>
                <a:gd name="T54" fmla="*/ 2147482232 w 145"/>
                <a:gd name="T55" fmla="*/ 2147482226 h 288"/>
                <a:gd name="T56" fmla="*/ 2147482232 w 145"/>
                <a:gd name="T57" fmla="*/ 2147482226 h 288"/>
                <a:gd name="T58" fmla="*/ 2147482232 w 145"/>
                <a:gd name="T59" fmla="*/ 2147482226 h 288"/>
                <a:gd name="T60" fmla="*/ 2147482232 w 145"/>
                <a:gd name="T61" fmla="*/ 2147482226 h 288"/>
                <a:gd name="T62" fmla="*/ 2147482232 w 145"/>
                <a:gd name="T63" fmla="*/ 2147482226 h 288"/>
                <a:gd name="T64" fmla="*/ 2147482232 w 145"/>
                <a:gd name="T65" fmla="*/ 2147482226 h 288"/>
                <a:gd name="T66" fmla="*/ 2147482232 w 145"/>
                <a:gd name="T67" fmla="*/ 2147482226 h 288"/>
                <a:gd name="T68" fmla="*/ 2147482232 w 145"/>
                <a:gd name="T69" fmla="*/ 2147482226 h 288"/>
                <a:gd name="T70" fmla="*/ 2147482232 w 145"/>
                <a:gd name="T71" fmla="*/ 2147482226 h 288"/>
                <a:gd name="T72" fmla="*/ 2147482232 w 145"/>
                <a:gd name="T73" fmla="*/ 2147482226 h 288"/>
                <a:gd name="T74" fmla="*/ 2147482232 w 145"/>
                <a:gd name="T75" fmla="*/ 2147482226 h 288"/>
                <a:gd name="T76" fmla="*/ 2147482232 w 145"/>
                <a:gd name="T77" fmla="*/ 2147482226 h 288"/>
                <a:gd name="T78" fmla="*/ 2147482232 w 145"/>
                <a:gd name="T79" fmla="*/ 2147482226 h 288"/>
                <a:gd name="T80" fmla="*/ 2147482232 w 145"/>
                <a:gd name="T81" fmla="*/ 2147482226 h 288"/>
                <a:gd name="T82" fmla="*/ 2147482232 w 145"/>
                <a:gd name="T83" fmla="*/ 2147482226 h 288"/>
                <a:gd name="T84" fmla="*/ 2147482232 w 145"/>
                <a:gd name="T85" fmla="*/ 2147482226 h 288"/>
                <a:gd name="T86" fmla="*/ 2147482232 w 145"/>
                <a:gd name="T87" fmla="*/ 2147482226 h 288"/>
                <a:gd name="T88" fmla="*/ 2147482232 w 145"/>
                <a:gd name="T89" fmla="*/ 2147482226 h 288"/>
                <a:gd name="T90" fmla="*/ 2147482232 w 145"/>
                <a:gd name="T91" fmla="*/ 2147482226 h 288"/>
                <a:gd name="T92" fmla="*/ 2147482232 w 145"/>
                <a:gd name="T93" fmla="*/ 2147482226 h 288"/>
                <a:gd name="T94" fmla="*/ 2147482232 w 145"/>
                <a:gd name="T95" fmla="*/ 2147482226 h 288"/>
                <a:gd name="T96" fmla="*/ 2147482232 w 145"/>
                <a:gd name="T97" fmla="*/ 2147482226 h 288"/>
                <a:gd name="T98" fmla="*/ 2147482232 w 145"/>
                <a:gd name="T99" fmla="*/ 2147482226 h 288"/>
                <a:gd name="T100" fmla="*/ 2147482232 w 145"/>
                <a:gd name="T101" fmla="*/ 2147482226 h 288"/>
                <a:gd name="T102" fmla="*/ 2147482232 w 145"/>
                <a:gd name="T103" fmla="*/ 2147482226 h 288"/>
                <a:gd name="T104" fmla="*/ 2147482232 w 145"/>
                <a:gd name="T105" fmla="*/ 2147482226 h 288"/>
                <a:gd name="T106" fmla="*/ 2147482232 w 145"/>
                <a:gd name="T107" fmla="*/ 2147482226 h 288"/>
                <a:gd name="T108" fmla="*/ 2147482232 w 145"/>
                <a:gd name="T109" fmla="*/ 2147482226 h 288"/>
                <a:gd name="T110" fmla="*/ 2147482232 w 145"/>
                <a:gd name="T111" fmla="*/ 2147482226 h 288"/>
                <a:gd name="T112" fmla="*/ 2147482232 w 145"/>
                <a:gd name="T113" fmla="*/ 2147482226 h 288"/>
                <a:gd name="T114" fmla="*/ 2147482232 w 145"/>
                <a:gd name="T115" fmla="*/ 2147482226 h 288"/>
                <a:gd name="T116" fmla="*/ 0 w 145"/>
                <a:gd name="T117" fmla="*/ 2147482226 h 2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5"/>
                <a:gd name="T178" fmla="*/ 0 h 288"/>
                <a:gd name="T179" fmla="*/ 145 w 145"/>
                <a:gd name="T180" fmla="*/ 288 h 2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5" h="288">
                  <a:moveTo>
                    <a:pt x="0" y="30"/>
                  </a:moveTo>
                  <a:lnTo>
                    <a:pt x="10" y="22"/>
                  </a:lnTo>
                  <a:lnTo>
                    <a:pt x="3" y="14"/>
                  </a:lnTo>
                  <a:lnTo>
                    <a:pt x="13" y="12"/>
                  </a:lnTo>
                  <a:lnTo>
                    <a:pt x="21" y="6"/>
                  </a:lnTo>
                  <a:lnTo>
                    <a:pt x="31" y="2"/>
                  </a:lnTo>
                  <a:lnTo>
                    <a:pt x="39" y="0"/>
                  </a:lnTo>
                  <a:lnTo>
                    <a:pt x="45" y="2"/>
                  </a:lnTo>
                  <a:lnTo>
                    <a:pt x="49" y="4"/>
                  </a:lnTo>
                  <a:lnTo>
                    <a:pt x="55" y="6"/>
                  </a:lnTo>
                  <a:lnTo>
                    <a:pt x="61" y="6"/>
                  </a:lnTo>
                  <a:lnTo>
                    <a:pt x="63" y="12"/>
                  </a:lnTo>
                  <a:lnTo>
                    <a:pt x="65" y="16"/>
                  </a:lnTo>
                  <a:lnTo>
                    <a:pt x="73" y="24"/>
                  </a:lnTo>
                  <a:lnTo>
                    <a:pt x="81" y="30"/>
                  </a:lnTo>
                  <a:lnTo>
                    <a:pt x="89" y="32"/>
                  </a:lnTo>
                  <a:lnTo>
                    <a:pt x="87" y="38"/>
                  </a:lnTo>
                  <a:lnTo>
                    <a:pt x="85" y="44"/>
                  </a:lnTo>
                  <a:lnTo>
                    <a:pt x="81" y="44"/>
                  </a:lnTo>
                  <a:lnTo>
                    <a:pt x="75" y="44"/>
                  </a:lnTo>
                  <a:lnTo>
                    <a:pt x="73" y="44"/>
                  </a:lnTo>
                  <a:lnTo>
                    <a:pt x="73" y="50"/>
                  </a:lnTo>
                  <a:lnTo>
                    <a:pt x="71" y="56"/>
                  </a:lnTo>
                  <a:lnTo>
                    <a:pt x="67" y="60"/>
                  </a:lnTo>
                  <a:lnTo>
                    <a:pt x="63" y="68"/>
                  </a:lnTo>
                  <a:lnTo>
                    <a:pt x="61" y="74"/>
                  </a:lnTo>
                  <a:lnTo>
                    <a:pt x="63" y="90"/>
                  </a:lnTo>
                  <a:lnTo>
                    <a:pt x="67" y="94"/>
                  </a:lnTo>
                  <a:lnTo>
                    <a:pt x="69" y="98"/>
                  </a:lnTo>
                  <a:lnTo>
                    <a:pt x="77" y="102"/>
                  </a:lnTo>
                  <a:lnTo>
                    <a:pt x="91" y="118"/>
                  </a:lnTo>
                  <a:lnTo>
                    <a:pt x="103" y="132"/>
                  </a:lnTo>
                  <a:lnTo>
                    <a:pt x="115" y="146"/>
                  </a:lnTo>
                  <a:lnTo>
                    <a:pt x="133" y="158"/>
                  </a:lnTo>
                  <a:lnTo>
                    <a:pt x="133" y="166"/>
                  </a:lnTo>
                  <a:lnTo>
                    <a:pt x="137" y="182"/>
                  </a:lnTo>
                  <a:lnTo>
                    <a:pt x="145" y="206"/>
                  </a:lnTo>
                  <a:lnTo>
                    <a:pt x="141" y="212"/>
                  </a:lnTo>
                  <a:lnTo>
                    <a:pt x="141" y="218"/>
                  </a:lnTo>
                  <a:lnTo>
                    <a:pt x="141" y="224"/>
                  </a:lnTo>
                  <a:lnTo>
                    <a:pt x="139" y="228"/>
                  </a:lnTo>
                  <a:lnTo>
                    <a:pt x="133" y="236"/>
                  </a:lnTo>
                  <a:lnTo>
                    <a:pt x="123" y="244"/>
                  </a:lnTo>
                  <a:lnTo>
                    <a:pt x="113" y="248"/>
                  </a:lnTo>
                  <a:lnTo>
                    <a:pt x="105" y="250"/>
                  </a:lnTo>
                  <a:lnTo>
                    <a:pt x="97" y="258"/>
                  </a:lnTo>
                  <a:lnTo>
                    <a:pt x="89" y="272"/>
                  </a:lnTo>
                  <a:lnTo>
                    <a:pt x="67" y="288"/>
                  </a:lnTo>
                  <a:lnTo>
                    <a:pt x="65" y="277"/>
                  </a:lnTo>
                  <a:lnTo>
                    <a:pt x="65" y="270"/>
                  </a:lnTo>
                  <a:lnTo>
                    <a:pt x="67" y="264"/>
                  </a:lnTo>
                  <a:lnTo>
                    <a:pt x="55" y="250"/>
                  </a:lnTo>
                  <a:lnTo>
                    <a:pt x="100" y="213"/>
                  </a:lnTo>
                  <a:lnTo>
                    <a:pt x="111" y="177"/>
                  </a:lnTo>
                  <a:lnTo>
                    <a:pt x="88" y="141"/>
                  </a:lnTo>
                  <a:lnTo>
                    <a:pt x="40" y="99"/>
                  </a:lnTo>
                  <a:lnTo>
                    <a:pt x="36" y="72"/>
                  </a:lnTo>
                  <a:lnTo>
                    <a:pt x="21" y="51"/>
                  </a:lnTo>
                  <a:lnTo>
                    <a:pt x="0" y="30"/>
                  </a:lnTo>
                  <a:close/>
                </a:path>
              </a:pathLst>
            </a:custGeom>
            <a:solidFill>
              <a:srgbClr val="C0C0C0"/>
            </a:solidFill>
            <a:ln w="12700">
              <a:solidFill>
                <a:schemeClr val="bg1"/>
              </a:solidFill>
              <a:round/>
              <a:headEnd/>
              <a:tailEnd/>
            </a:ln>
          </p:spPr>
          <p:txBody>
            <a:bodyPr/>
            <a:lstStyle/>
            <a:p>
              <a:endParaRPr lang="en-GB"/>
            </a:p>
          </p:txBody>
        </p:sp>
        <p:sp>
          <p:nvSpPr>
            <p:cNvPr id="55844" name="Freeform 269"/>
            <p:cNvSpPr>
              <a:spLocks/>
            </p:cNvSpPr>
            <p:nvPr/>
          </p:nvSpPr>
          <p:spPr bwMode="auto">
            <a:xfrm>
              <a:off x="4295" y="2136"/>
              <a:ext cx="80" cy="85"/>
            </a:xfrm>
            <a:custGeom>
              <a:avLst/>
              <a:gdLst>
                <a:gd name="T0" fmla="*/ 2147482317 w 80"/>
                <a:gd name="T1" fmla="*/ 2147482365 h 85"/>
                <a:gd name="T2" fmla="*/ 2147482317 w 80"/>
                <a:gd name="T3" fmla="*/ 2147482365 h 85"/>
                <a:gd name="T4" fmla="*/ 0 w 80"/>
                <a:gd name="T5" fmla="*/ 2147482365 h 85"/>
                <a:gd name="T6" fmla="*/ 0 w 80"/>
                <a:gd name="T7" fmla="*/ 2147482365 h 85"/>
                <a:gd name="T8" fmla="*/ 2147482317 w 80"/>
                <a:gd name="T9" fmla="*/ 2147482365 h 85"/>
                <a:gd name="T10" fmla="*/ 2147482317 w 80"/>
                <a:gd name="T11" fmla="*/ 2147482365 h 85"/>
                <a:gd name="T12" fmla="*/ 2147482317 w 80"/>
                <a:gd name="T13" fmla="*/ 2147482365 h 85"/>
                <a:gd name="T14" fmla="*/ 2147482317 w 80"/>
                <a:gd name="T15" fmla="*/ 0 h 85"/>
                <a:gd name="T16" fmla="*/ 2147482317 w 80"/>
                <a:gd name="T17" fmla="*/ 2147482365 h 85"/>
                <a:gd name="T18" fmla="*/ 2147482317 w 80"/>
                <a:gd name="T19" fmla="*/ 2147482365 h 85"/>
                <a:gd name="T20" fmla="*/ 2147482317 w 80"/>
                <a:gd name="T21" fmla="*/ 2147482365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85"/>
                <a:gd name="T35" fmla="*/ 80 w 80"/>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85">
                  <a:moveTo>
                    <a:pt x="22" y="85"/>
                  </a:moveTo>
                  <a:lnTo>
                    <a:pt x="4" y="77"/>
                  </a:lnTo>
                  <a:lnTo>
                    <a:pt x="0" y="59"/>
                  </a:lnTo>
                  <a:lnTo>
                    <a:pt x="0" y="39"/>
                  </a:lnTo>
                  <a:lnTo>
                    <a:pt x="4" y="23"/>
                  </a:lnTo>
                  <a:lnTo>
                    <a:pt x="16" y="21"/>
                  </a:lnTo>
                  <a:lnTo>
                    <a:pt x="48" y="5"/>
                  </a:lnTo>
                  <a:lnTo>
                    <a:pt x="78" y="0"/>
                  </a:lnTo>
                  <a:lnTo>
                    <a:pt x="80" y="30"/>
                  </a:lnTo>
                  <a:lnTo>
                    <a:pt x="49" y="64"/>
                  </a:lnTo>
                  <a:lnTo>
                    <a:pt x="22" y="85"/>
                  </a:lnTo>
                  <a:close/>
                </a:path>
              </a:pathLst>
            </a:custGeom>
            <a:solidFill>
              <a:srgbClr val="C0C0C0"/>
            </a:solidFill>
            <a:ln w="12700">
              <a:solidFill>
                <a:schemeClr val="bg1"/>
              </a:solidFill>
              <a:round/>
              <a:headEnd/>
              <a:tailEnd/>
            </a:ln>
          </p:spPr>
          <p:txBody>
            <a:bodyPr/>
            <a:lstStyle/>
            <a:p>
              <a:endParaRPr lang="en-GB"/>
            </a:p>
          </p:txBody>
        </p:sp>
        <p:sp>
          <p:nvSpPr>
            <p:cNvPr id="55845" name="Freeform 270"/>
            <p:cNvSpPr>
              <a:spLocks/>
            </p:cNvSpPr>
            <p:nvPr/>
          </p:nvSpPr>
          <p:spPr bwMode="auto">
            <a:xfrm>
              <a:off x="4219" y="1972"/>
              <a:ext cx="154" cy="172"/>
            </a:xfrm>
            <a:custGeom>
              <a:avLst/>
              <a:gdLst>
                <a:gd name="T0" fmla="*/ 2147482285 w 154"/>
                <a:gd name="T1" fmla="*/ 2147482374 h 172"/>
                <a:gd name="T2" fmla="*/ 2147482285 w 154"/>
                <a:gd name="T3" fmla="*/ 2147482374 h 172"/>
                <a:gd name="T4" fmla="*/ 2147482285 w 154"/>
                <a:gd name="T5" fmla="*/ 2147482374 h 172"/>
                <a:gd name="T6" fmla="*/ 0 w 154"/>
                <a:gd name="T7" fmla="*/ 2147482374 h 172"/>
                <a:gd name="T8" fmla="*/ 2147482285 w 154"/>
                <a:gd name="T9" fmla="*/ 2147482374 h 172"/>
                <a:gd name="T10" fmla="*/ 2147482285 w 154"/>
                <a:gd name="T11" fmla="*/ 2147482374 h 172"/>
                <a:gd name="T12" fmla="*/ 2147482285 w 154"/>
                <a:gd name="T13" fmla="*/ 0 h 172"/>
                <a:gd name="T14" fmla="*/ 2147482285 w 154"/>
                <a:gd name="T15" fmla="*/ 2147482374 h 172"/>
                <a:gd name="T16" fmla="*/ 2147482285 w 154"/>
                <a:gd name="T17" fmla="*/ 2147482374 h 172"/>
                <a:gd name="T18" fmla="*/ 2147482285 w 154"/>
                <a:gd name="T19" fmla="*/ 2147482374 h 172"/>
                <a:gd name="T20" fmla="*/ 2147482285 w 154"/>
                <a:gd name="T21" fmla="*/ 2147482374 h 172"/>
                <a:gd name="T22" fmla="*/ 2147482285 w 154"/>
                <a:gd name="T23" fmla="*/ 2147482374 h 1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4"/>
                <a:gd name="T37" fmla="*/ 0 h 172"/>
                <a:gd name="T38" fmla="*/ 154 w 154"/>
                <a:gd name="T39" fmla="*/ 172 h 1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4" h="172">
                  <a:moveTo>
                    <a:pt x="56" y="79"/>
                  </a:moveTo>
                  <a:lnTo>
                    <a:pt x="35" y="76"/>
                  </a:lnTo>
                  <a:lnTo>
                    <a:pt x="25" y="72"/>
                  </a:lnTo>
                  <a:lnTo>
                    <a:pt x="0" y="49"/>
                  </a:lnTo>
                  <a:lnTo>
                    <a:pt x="4" y="33"/>
                  </a:lnTo>
                  <a:lnTo>
                    <a:pt x="26" y="24"/>
                  </a:lnTo>
                  <a:lnTo>
                    <a:pt x="28" y="0"/>
                  </a:lnTo>
                  <a:lnTo>
                    <a:pt x="55" y="6"/>
                  </a:lnTo>
                  <a:lnTo>
                    <a:pt x="98" y="100"/>
                  </a:lnTo>
                  <a:lnTo>
                    <a:pt x="154" y="163"/>
                  </a:lnTo>
                  <a:lnTo>
                    <a:pt x="104" y="172"/>
                  </a:lnTo>
                  <a:lnTo>
                    <a:pt x="56" y="79"/>
                  </a:lnTo>
                  <a:close/>
                </a:path>
              </a:pathLst>
            </a:custGeom>
            <a:solidFill>
              <a:srgbClr val="C0C0C0"/>
            </a:solidFill>
            <a:ln w="12700">
              <a:solidFill>
                <a:schemeClr val="bg1"/>
              </a:solidFill>
              <a:round/>
              <a:headEnd/>
              <a:tailEnd/>
            </a:ln>
          </p:spPr>
          <p:txBody>
            <a:bodyPr/>
            <a:lstStyle/>
            <a:p>
              <a:endParaRPr lang="en-GB"/>
            </a:p>
          </p:txBody>
        </p:sp>
        <p:sp>
          <p:nvSpPr>
            <p:cNvPr id="55846" name="Freeform 271"/>
            <p:cNvSpPr>
              <a:spLocks/>
            </p:cNvSpPr>
            <p:nvPr/>
          </p:nvSpPr>
          <p:spPr bwMode="auto">
            <a:xfrm>
              <a:off x="4966" y="2468"/>
              <a:ext cx="150" cy="168"/>
            </a:xfrm>
            <a:custGeom>
              <a:avLst/>
              <a:gdLst>
                <a:gd name="T0" fmla="*/ 2147482262 w 150"/>
                <a:gd name="T1" fmla="*/ 2147482356 h 168"/>
                <a:gd name="T2" fmla="*/ 2147482262 w 150"/>
                <a:gd name="T3" fmla="*/ 2147482356 h 168"/>
                <a:gd name="T4" fmla="*/ 2147482262 w 150"/>
                <a:gd name="T5" fmla="*/ 2147482356 h 168"/>
                <a:gd name="T6" fmla="*/ 2147482262 w 150"/>
                <a:gd name="T7" fmla="*/ 2147482356 h 168"/>
                <a:gd name="T8" fmla="*/ 2147482262 w 150"/>
                <a:gd name="T9" fmla="*/ 2147482356 h 168"/>
                <a:gd name="T10" fmla="*/ 2147482262 w 150"/>
                <a:gd name="T11" fmla="*/ 2147482356 h 168"/>
                <a:gd name="T12" fmla="*/ 2147482262 w 150"/>
                <a:gd name="T13" fmla="*/ 2147482356 h 168"/>
                <a:gd name="T14" fmla="*/ 2147482262 w 150"/>
                <a:gd name="T15" fmla="*/ 2147482356 h 168"/>
                <a:gd name="T16" fmla="*/ 2147482262 w 150"/>
                <a:gd name="T17" fmla="*/ 2147482356 h 168"/>
                <a:gd name="T18" fmla="*/ 2147482262 w 150"/>
                <a:gd name="T19" fmla="*/ 2147482356 h 168"/>
                <a:gd name="T20" fmla="*/ 2147482262 w 150"/>
                <a:gd name="T21" fmla="*/ 2147482356 h 168"/>
                <a:gd name="T22" fmla="*/ 2147482262 w 150"/>
                <a:gd name="T23" fmla="*/ 2147482356 h 168"/>
                <a:gd name="T24" fmla="*/ 2147482262 w 150"/>
                <a:gd name="T25" fmla="*/ 2147482356 h 168"/>
                <a:gd name="T26" fmla="*/ 2147482262 w 150"/>
                <a:gd name="T27" fmla="*/ 2147482356 h 168"/>
                <a:gd name="T28" fmla="*/ 2147482262 w 150"/>
                <a:gd name="T29" fmla="*/ 2147482356 h 168"/>
                <a:gd name="T30" fmla="*/ 2147482262 w 150"/>
                <a:gd name="T31" fmla="*/ 2147482356 h 168"/>
                <a:gd name="T32" fmla="*/ 2147482262 w 150"/>
                <a:gd name="T33" fmla="*/ 2147482356 h 168"/>
                <a:gd name="T34" fmla="*/ 2147482262 w 150"/>
                <a:gd name="T35" fmla="*/ 2147482356 h 168"/>
                <a:gd name="T36" fmla="*/ 2147482262 w 150"/>
                <a:gd name="T37" fmla="*/ 2147482356 h 168"/>
                <a:gd name="T38" fmla="*/ 2147482262 w 150"/>
                <a:gd name="T39" fmla="*/ 2147482356 h 168"/>
                <a:gd name="T40" fmla="*/ 2147482262 w 150"/>
                <a:gd name="T41" fmla="*/ 2147482356 h 168"/>
                <a:gd name="T42" fmla="*/ 2147482262 w 150"/>
                <a:gd name="T43" fmla="*/ 2147482356 h 168"/>
                <a:gd name="T44" fmla="*/ 2147482262 w 150"/>
                <a:gd name="T45" fmla="*/ 2147482356 h 168"/>
                <a:gd name="T46" fmla="*/ 2147482262 w 150"/>
                <a:gd name="T47" fmla="*/ 2147482356 h 168"/>
                <a:gd name="T48" fmla="*/ 2147482262 w 150"/>
                <a:gd name="T49" fmla="*/ 2147482356 h 168"/>
                <a:gd name="T50" fmla="*/ 2147482262 w 150"/>
                <a:gd name="T51" fmla="*/ 2147482356 h 168"/>
                <a:gd name="T52" fmla="*/ 2147482262 w 150"/>
                <a:gd name="T53" fmla="*/ 2147482356 h 168"/>
                <a:gd name="T54" fmla="*/ 2147482262 w 150"/>
                <a:gd name="T55" fmla="*/ 2147482356 h 168"/>
                <a:gd name="T56" fmla="*/ 2147482262 w 150"/>
                <a:gd name="T57" fmla="*/ 2147482356 h 168"/>
                <a:gd name="T58" fmla="*/ 2147482262 w 150"/>
                <a:gd name="T59" fmla="*/ 2147482356 h 168"/>
                <a:gd name="T60" fmla="*/ 2147482262 w 150"/>
                <a:gd name="T61" fmla="*/ 2147482356 h 168"/>
                <a:gd name="T62" fmla="*/ 2147482262 w 150"/>
                <a:gd name="T63" fmla="*/ 2147482356 h 168"/>
                <a:gd name="T64" fmla="*/ 2147482262 w 150"/>
                <a:gd name="T65" fmla="*/ 2147482356 h 168"/>
                <a:gd name="T66" fmla="*/ 2147482262 w 150"/>
                <a:gd name="T67" fmla="*/ 2147482356 h 168"/>
                <a:gd name="T68" fmla="*/ 2147482262 w 150"/>
                <a:gd name="T69" fmla="*/ 0 h 1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0"/>
                <a:gd name="T106" fmla="*/ 0 h 168"/>
                <a:gd name="T107" fmla="*/ 150 w 150"/>
                <a:gd name="T108" fmla="*/ 168 h 16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0" h="168">
                  <a:moveTo>
                    <a:pt x="22" y="14"/>
                  </a:moveTo>
                  <a:lnTo>
                    <a:pt x="48" y="26"/>
                  </a:lnTo>
                  <a:lnTo>
                    <a:pt x="72" y="42"/>
                  </a:lnTo>
                  <a:lnTo>
                    <a:pt x="74" y="48"/>
                  </a:lnTo>
                  <a:lnTo>
                    <a:pt x="74" y="52"/>
                  </a:lnTo>
                  <a:lnTo>
                    <a:pt x="74" y="58"/>
                  </a:lnTo>
                  <a:lnTo>
                    <a:pt x="76" y="62"/>
                  </a:lnTo>
                  <a:lnTo>
                    <a:pt x="76" y="64"/>
                  </a:lnTo>
                  <a:lnTo>
                    <a:pt x="80" y="64"/>
                  </a:lnTo>
                  <a:lnTo>
                    <a:pt x="84" y="64"/>
                  </a:lnTo>
                  <a:lnTo>
                    <a:pt x="88" y="66"/>
                  </a:lnTo>
                  <a:lnTo>
                    <a:pt x="92" y="68"/>
                  </a:lnTo>
                  <a:lnTo>
                    <a:pt x="100" y="72"/>
                  </a:lnTo>
                  <a:lnTo>
                    <a:pt x="112" y="78"/>
                  </a:lnTo>
                  <a:lnTo>
                    <a:pt x="118" y="82"/>
                  </a:lnTo>
                  <a:lnTo>
                    <a:pt x="124" y="84"/>
                  </a:lnTo>
                  <a:lnTo>
                    <a:pt x="122" y="88"/>
                  </a:lnTo>
                  <a:lnTo>
                    <a:pt x="118" y="90"/>
                  </a:lnTo>
                  <a:lnTo>
                    <a:pt x="114" y="92"/>
                  </a:lnTo>
                  <a:lnTo>
                    <a:pt x="108" y="92"/>
                  </a:lnTo>
                  <a:lnTo>
                    <a:pt x="98" y="92"/>
                  </a:lnTo>
                  <a:lnTo>
                    <a:pt x="90" y="92"/>
                  </a:lnTo>
                  <a:lnTo>
                    <a:pt x="98" y="102"/>
                  </a:lnTo>
                  <a:lnTo>
                    <a:pt x="104" y="106"/>
                  </a:lnTo>
                  <a:lnTo>
                    <a:pt x="108" y="108"/>
                  </a:lnTo>
                  <a:lnTo>
                    <a:pt x="108" y="114"/>
                  </a:lnTo>
                  <a:lnTo>
                    <a:pt x="110" y="118"/>
                  </a:lnTo>
                  <a:lnTo>
                    <a:pt x="114" y="126"/>
                  </a:lnTo>
                  <a:lnTo>
                    <a:pt x="118" y="128"/>
                  </a:lnTo>
                  <a:lnTo>
                    <a:pt x="122" y="128"/>
                  </a:lnTo>
                  <a:lnTo>
                    <a:pt x="126" y="130"/>
                  </a:lnTo>
                  <a:lnTo>
                    <a:pt x="128" y="132"/>
                  </a:lnTo>
                  <a:lnTo>
                    <a:pt x="130" y="142"/>
                  </a:lnTo>
                  <a:lnTo>
                    <a:pt x="134" y="144"/>
                  </a:lnTo>
                  <a:lnTo>
                    <a:pt x="140" y="146"/>
                  </a:lnTo>
                  <a:lnTo>
                    <a:pt x="142" y="150"/>
                  </a:lnTo>
                  <a:lnTo>
                    <a:pt x="146" y="154"/>
                  </a:lnTo>
                  <a:lnTo>
                    <a:pt x="148" y="158"/>
                  </a:lnTo>
                  <a:lnTo>
                    <a:pt x="150" y="162"/>
                  </a:lnTo>
                  <a:lnTo>
                    <a:pt x="148" y="164"/>
                  </a:lnTo>
                  <a:lnTo>
                    <a:pt x="146" y="166"/>
                  </a:lnTo>
                  <a:lnTo>
                    <a:pt x="140" y="168"/>
                  </a:lnTo>
                  <a:lnTo>
                    <a:pt x="136" y="166"/>
                  </a:lnTo>
                  <a:lnTo>
                    <a:pt x="134" y="164"/>
                  </a:lnTo>
                  <a:lnTo>
                    <a:pt x="130" y="162"/>
                  </a:lnTo>
                  <a:lnTo>
                    <a:pt x="116" y="158"/>
                  </a:lnTo>
                  <a:lnTo>
                    <a:pt x="100" y="154"/>
                  </a:lnTo>
                  <a:lnTo>
                    <a:pt x="94" y="150"/>
                  </a:lnTo>
                  <a:lnTo>
                    <a:pt x="90" y="146"/>
                  </a:lnTo>
                  <a:lnTo>
                    <a:pt x="86" y="142"/>
                  </a:lnTo>
                  <a:lnTo>
                    <a:pt x="84" y="134"/>
                  </a:lnTo>
                  <a:lnTo>
                    <a:pt x="86" y="136"/>
                  </a:lnTo>
                  <a:lnTo>
                    <a:pt x="84" y="130"/>
                  </a:lnTo>
                  <a:lnTo>
                    <a:pt x="82" y="124"/>
                  </a:lnTo>
                  <a:lnTo>
                    <a:pt x="80" y="120"/>
                  </a:lnTo>
                  <a:lnTo>
                    <a:pt x="76" y="116"/>
                  </a:lnTo>
                  <a:lnTo>
                    <a:pt x="60" y="108"/>
                  </a:lnTo>
                  <a:lnTo>
                    <a:pt x="44" y="108"/>
                  </a:lnTo>
                  <a:lnTo>
                    <a:pt x="38" y="108"/>
                  </a:lnTo>
                  <a:lnTo>
                    <a:pt x="34" y="114"/>
                  </a:lnTo>
                  <a:lnTo>
                    <a:pt x="32" y="120"/>
                  </a:lnTo>
                  <a:lnTo>
                    <a:pt x="32" y="128"/>
                  </a:lnTo>
                  <a:lnTo>
                    <a:pt x="22" y="128"/>
                  </a:lnTo>
                  <a:lnTo>
                    <a:pt x="28" y="128"/>
                  </a:lnTo>
                  <a:lnTo>
                    <a:pt x="26" y="132"/>
                  </a:lnTo>
                  <a:lnTo>
                    <a:pt x="22" y="136"/>
                  </a:lnTo>
                  <a:lnTo>
                    <a:pt x="18" y="142"/>
                  </a:lnTo>
                  <a:lnTo>
                    <a:pt x="14" y="142"/>
                  </a:lnTo>
                  <a:lnTo>
                    <a:pt x="0" y="142"/>
                  </a:lnTo>
                  <a:lnTo>
                    <a:pt x="5" y="0"/>
                  </a:lnTo>
                </a:path>
              </a:pathLst>
            </a:custGeom>
            <a:solidFill>
              <a:srgbClr val="C0C0C0"/>
            </a:solidFill>
            <a:ln w="12700">
              <a:solidFill>
                <a:schemeClr val="bg1"/>
              </a:solidFill>
              <a:round/>
              <a:headEnd/>
              <a:tailEnd/>
            </a:ln>
          </p:spPr>
          <p:txBody>
            <a:bodyPr/>
            <a:lstStyle/>
            <a:p>
              <a:endParaRPr lang="en-GB"/>
            </a:p>
          </p:txBody>
        </p:sp>
        <p:sp>
          <p:nvSpPr>
            <p:cNvPr id="55847" name="Freeform 272"/>
            <p:cNvSpPr>
              <a:spLocks/>
            </p:cNvSpPr>
            <p:nvPr/>
          </p:nvSpPr>
          <p:spPr bwMode="auto">
            <a:xfrm>
              <a:off x="2728" y="1508"/>
              <a:ext cx="32" cy="27"/>
            </a:xfrm>
            <a:custGeom>
              <a:avLst/>
              <a:gdLst>
                <a:gd name="T0" fmla="*/ 0 w 21"/>
                <a:gd name="T1" fmla="*/ 2147483647 h 24"/>
                <a:gd name="T2" fmla="*/ 0 w 21"/>
                <a:gd name="T3" fmla="*/ 2147483647 h 24"/>
                <a:gd name="T4" fmla="*/ 2147483647 w 21"/>
                <a:gd name="T5" fmla="*/ 0 h 24"/>
                <a:gd name="T6" fmla="*/ 2147483647 w 21"/>
                <a:gd name="T7" fmla="*/ 0 h 24"/>
                <a:gd name="T8" fmla="*/ 2147483647 w 21"/>
                <a:gd name="T9" fmla="*/ 2147483647 h 24"/>
                <a:gd name="T10" fmla="*/ 2147483647 w 21"/>
                <a:gd name="T11" fmla="*/ 2147483647 h 24"/>
                <a:gd name="T12" fmla="*/ 2147483647 w 21"/>
                <a:gd name="T13" fmla="*/ 2147483647 h 24"/>
                <a:gd name="T14" fmla="*/ 0 w 21"/>
                <a:gd name="T15" fmla="*/ 2147483647 h 24"/>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24"/>
                <a:gd name="T26" fmla="*/ 21 w 21"/>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24">
                  <a:moveTo>
                    <a:pt x="0" y="24"/>
                  </a:moveTo>
                  <a:lnTo>
                    <a:pt x="0" y="6"/>
                  </a:lnTo>
                  <a:lnTo>
                    <a:pt x="2" y="0"/>
                  </a:lnTo>
                  <a:lnTo>
                    <a:pt x="11" y="0"/>
                  </a:lnTo>
                  <a:lnTo>
                    <a:pt x="21" y="9"/>
                  </a:lnTo>
                  <a:lnTo>
                    <a:pt x="20" y="7"/>
                  </a:lnTo>
                  <a:lnTo>
                    <a:pt x="10"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5848" name="Freeform 273"/>
            <p:cNvSpPr>
              <a:spLocks/>
            </p:cNvSpPr>
            <p:nvPr/>
          </p:nvSpPr>
          <p:spPr bwMode="auto">
            <a:xfrm>
              <a:off x="2749" y="1516"/>
              <a:ext cx="71" cy="78"/>
            </a:xfrm>
            <a:custGeom>
              <a:avLst/>
              <a:gdLst>
                <a:gd name="T0" fmla="*/ 2147482213 w 71"/>
                <a:gd name="T1" fmla="*/ 0 h 78"/>
                <a:gd name="T2" fmla="*/ 2147482213 w 71"/>
                <a:gd name="T3" fmla="*/ 2147482296 h 78"/>
                <a:gd name="T4" fmla="*/ 0 w 71"/>
                <a:gd name="T5" fmla="*/ 2147482296 h 78"/>
                <a:gd name="T6" fmla="*/ 2147482213 w 71"/>
                <a:gd name="T7" fmla="*/ 2147482296 h 78"/>
                <a:gd name="T8" fmla="*/ 2147482213 w 71"/>
                <a:gd name="T9" fmla="*/ 2147482296 h 78"/>
                <a:gd name="T10" fmla="*/ 2147482213 w 71"/>
                <a:gd name="T11" fmla="*/ 2147482296 h 78"/>
                <a:gd name="T12" fmla="*/ 2147482213 w 71"/>
                <a:gd name="T13" fmla="*/ 2147482296 h 78"/>
                <a:gd name="T14" fmla="*/ 2147482213 w 71"/>
                <a:gd name="T15" fmla="*/ 2147482296 h 78"/>
                <a:gd name="T16" fmla="*/ 2147482213 w 71"/>
                <a:gd name="T17" fmla="*/ 2147482296 h 78"/>
                <a:gd name="T18" fmla="*/ 2147482213 w 71"/>
                <a:gd name="T19" fmla="*/ 2147482296 h 78"/>
                <a:gd name="T20" fmla="*/ 2147482213 w 71"/>
                <a:gd name="T21" fmla="*/ 2147482296 h 78"/>
                <a:gd name="T22" fmla="*/ 2147482213 w 71"/>
                <a:gd name="T23" fmla="*/ 2147482296 h 78"/>
                <a:gd name="T24" fmla="*/ 2147482213 w 71"/>
                <a:gd name="T25" fmla="*/ 2147482296 h 78"/>
                <a:gd name="T26" fmla="*/ 2147482213 w 71"/>
                <a:gd name="T27" fmla="*/ 2147482296 h 78"/>
                <a:gd name="T28" fmla="*/ 2147482213 w 71"/>
                <a:gd name="T29" fmla="*/ 2147482296 h 78"/>
                <a:gd name="T30" fmla="*/ 2147482213 w 71"/>
                <a:gd name="T31" fmla="*/ 2147482296 h 78"/>
                <a:gd name="T32" fmla="*/ 2147482213 w 71"/>
                <a:gd name="T33" fmla="*/ 2147482296 h 78"/>
                <a:gd name="T34" fmla="*/ 2147482213 w 71"/>
                <a:gd name="T35" fmla="*/ 2147482296 h 78"/>
                <a:gd name="T36" fmla="*/ 2147482213 w 71"/>
                <a:gd name="T37" fmla="*/ 2147482296 h 78"/>
                <a:gd name="T38" fmla="*/ 2147482213 w 71"/>
                <a:gd name="T39" fmla="*/ 2147482296 h 78"/>
                <a:gd name="T40" fmla="*/ 2147482213 w 71"/>
                <a:gd name="T41" fmla="*/ 2147482296 h 78"/>
                <a:gd name="T42" fmla="*/ 2147482213 w 71"/>
                <a:gd name="T43" fmla="*/ 2147482296 h 78"/>
                <a:gd name="T44" fmla="*/ 2147482213 w 71"/>
                <a:gd name="T45" fmla="*/ 2147482296 h 78"/>
                <a:gd name="T46" fmla="*/ 2147482213 w 71"/>
                <a:gd name="T47" fmla="*/ 2147482296 h 78"/>
                <a:gd name="T48" fmla="*/ 2147482213 w 71"/>
                <a:gd name="T49" fmla="*/ 0 h 78"/>
                <a:gd name="T50" fmla="*/ 2147482213 w 71"/>
                <a:gd name="T51" fmla="*/ 0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78"/>
                <a:gd name="T80" fmla="*/ 71 w 71"/>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78">
                  <a:moveTo>
                    <a:pt x="18" y="0"/>
                  </a:moveTo>
                  <a:lnTo>
                    <a:pt x="17" y="8"/>
                  </a:lnTo>
                  <a:lnTo>
                    <a:pt x="0" y="24"/>
                  </a:lnTo>
                  <a:lnTo>
                    <a:pt x="8" y="44"/>
                  </a:lnTo>
                  <a:lnTo>
                    <a:pt x="14" y="52"/>
                  </a:lnTo>
                  <a:lnTo>
                    <a:pt x="20" y="60"/>
                  </a:lnTo>
                  <a:lnTo>
                    <a:pt x="24" y="60"/>
                  </a:lnTo>
                  <a:lnTo>
                    <a:pt x="28" y="60"/>
                  </a:lnTo>
                  <a:lnTo>
                    <a:pt x="34" y="60"/>
                  </a:lnTo>
                  <a:lnTo>
                    <a:pt x="38" y="60"/>
                  </a:lnTo>
                  <a:lnTo>
                    <a:pt x="48" y="64"/>
                  </a:lnTo>
                  <a:lnTo>
                    <a:pt x="60" y="72"/>
                  </a:lnTo>
                  <a:lnTo>
                    <a:pt x="70" y="78"/>
                  </a:lnTo>
                  <a:lnTo>
                    <a:pt x="71" y="74"/>
                  </a:lnTo>
                  <a:lnTo>
                    <a:pt x="68" y="73"/>
                  </a:lnTo>
                  <a:lnTo>
                    <a:pt x="65" y="65"/>
                  </a:lnTo>
                  <a:lnTo>
                    <a:pt x="56" y="59"/>
                  </a:lnTo>
                  <a:lnTo>
                    <a:pt x="23" y="35"/>
                  </a:lnTo>
                  <a:lnTo>
                    <a:pt x="29" y="25"/>
                  </a:lnTo>
                  <a:lnTo>
                    <a:pt x="35" y="16"/>
                  </a:lnTo>
                  <a:lnTo>
                    <a:pt x="42" y="16"/>
                  </a:lnTo>
                  <a:lnTo>
                    <a:pt x="36" y="10"/>
                  </a:lnTo>
                  <a:lnTo>
                    <a:pt x="28" y="4"/>
                  </a:lnTo>
                  <a:lnTo>
                    <a:pt x="20" y="0"/>
                  </a:lnTo>
                  <a:lnTo>
                    <a:pt x="18" y="0"/>
                  </a:lnTo>
                  <a:close/>
                </a:path>
              </a:pathLst>
            </a:custGeom>
            <a:solidFill>
              <a:srgbClr val="C0C0C0"/>
            </a:solidFill>
            <a:ln w="12700">
              <a:solidFill>
                <a:schemeClr val="bg1"/>
              </a:solidFill>
              <a:round/>
              <a:headEnd/>
              <a:tailEnd/>
            </a:ln>
          </p:spPr>
          <p:txBody>
            <a:bodyPr/>
            <a:lstStyle/>
            <a:p>
              <a:endParaRPr lang="en-GB"/>
            </a:p>
          </p:txBody>
        </p:sp>
      </p:grpSp>
      <p:sp>
        <p:nvSpPr>
          <p:cNvPr id="55298" name="Rectangle 275"/>
          <p:cNvSpPr>
            <a:spLocks noChangeArrowheads="1"/>
          </p:cNvSpPr>
          <p:nvPr/>
        </p:nvSpPr>
        <p:spPr bwMode="auto">
          <a:xfrm>
            <a:off x="611188" y="358775"/>
            <a:ext cx="7921625" cy="457200"/>
          </a:xfrm>
          <a:prstGeom prst="rect">
            <a:avLst/>
          </a:prstGeom>
          <a:noFill/>
          <a:ln w="9525">
            <a:noFill/>
            <a:miter lim="800000"/>
            <a:headEnd/>
            <a:tailEnd/>
          </a:ln>
        </p:spPr>
        <p:txBody>
          <a:bodyPr lIns="0" tIns="0" rIns="0" bIns="0"/>
          <a:lstStyle/>
          <a:p>
            <a:pPr eaLnBrk="0" hangingPunct="0"/>
            <a:r>
              <a:rPr lang="en-US" sz="2800" dirty="0">
                <a:latin typeface="Times New Roman" pitchFamily="18" charset="0"/>
              </a:rPr>
              <a:t>Jones Lang LaSalle ‘Global 300</a:t>
            </a:r>
            <a:r>
              <a:rPr lang="en-US" sz="2800" dirty="0" smtClean="0">
                <a:latin typeface="Times New Roman" pitchFamily="18" charset="0"/>
              </a:rPr>
              <a:t>’ : </a:t>
            </a:r>
            <a:endParaRPr lang="en-GB" i="1" dirty="0">
              <a:solidFill>
                <a:schemeClr val="accent1"/>
              </a:solidFill>
              <a:latin typeface="Times New Roman" pitchFamily="18" charset="0"/>
            </a:endParaRPr>
          </a:p>
        </p:txBody>
      </p:sp>
      <p:sp>
        <p:nvSpPr>
          <p:cNvPr id="6148" name="Rectangle 276"/>
          <p:cNvSpPr>
            <a:spLocks noChangeArrowheads="1"/>
          </p:cNvSpPr>
          <p:nvPr/>
        </p:nvSpPr>
        <p:spPr bwMode="gray">
          <a:xfrm>
            <a:off x="611188" y="790575"/>
            <a:ext cx="7921625" cy="352425"/>
          </a:xfrm>
          <a:prstGeom prst="rect">
            <a:avLst/>
          </a:prstGeom>
          <a:noFill/>
          <a:ln>
            <a:noFill/>
          </a:ln>
          <a:effectLst/>
          <a:extLst/>
        </p:spPr>
        <p:txBody>
          <a:bodyPr lIns="0" tIns="0" rIns="0" bIns="0"/>
          <a:lstStyle/>
          <a:p>
            <a:pPr eaLnBrk="0" hangingPunct="0">
              <a:defRPr/>
            </a:pPr>
            <a:r>
              <a:rPr lang="en-GB" sz="2000" i="1" dirty="0">
                <a:solidFill>
                  <a:schemeClr val="accent2"/>
                </a:solidFill>
                <a:latin typeface="+mj-lt"/>
              </a:rPr>
              <a:t>300 cities account for 40% of Global </a:t>
            </a:r>
            <a:r>
              <a:rPr lang="en-GB" sz="2000" i="1" dirty="0">
                <a:solidFill>
                  <a:schemeClr val="bg1">
                    <a:lumMod val="50000"/>
                  </a:schemeClr>
                </a:solidFill>
                <a:latin typeface="+mj-lt"/>
              </a:rPr>
              <a:t>GDP, 1.2bn </a:t>
            </a:r>
            <a:r>
              <a:rPr lang="en-GB" sz="2000" i="1" dirty="0" err="1">
                <a:solidFill>
                  <a:schemeClr val="bg1">
                    <a:lumMod val="50000"/>
                  </a:schemeClr>
                </a:solidFill>
                <a:latin typeface="+mj-lt"/>
              </a:rPr>
              <a:t>sq</a:t>
            </a:r>
            <a:r>
              <a:rPr lang="en-GB" sz="2000" i="1" dirty="0">
                <a:solidFill>
                  <a:schemeClr val="bg1">
                    <a:lumMod val="50000"/>
                  </a:schemeClr>
                </a:solidFill>
                <a:latin typeface="+mj-lt"/>
              </a:rPr>
              <a:t> m </a:t>
            </a:r>
            <a:r>
              <a:rPr lang="en-GB" sz="2000" i="1" dirty="0">
                <a:solidFill>
                  <a:schemeClr val="bg1">
                    <a:lumMod val="50000"/>
                  </a:schemeClr>
                </a:solidFill>
                <a:latin typeface="Times New Roman" pitchFamily="18" charset="0"/>
              </a:rPr>
              <a:t>office stock</a:t>
            </a:r>
            <a:endParaRPr lang="en-US" sz="2000" i="1" dirty="0">
              <a:solidFill>
                <a:schemeClr val="bg1">
                  <a:lumMod val="50000"/>
                </a:schemeClr>
              </a:solidFill>
              <a:latin typeface="Times New Roman" pitchFamily="18" charset="0"/>
            </a:endParaRPr>
          </a:p>
          <a:p>
            <a:pPr eaLnBrk="0" hangingPunct="0">
              <a:defRPr/>
            </a:pPr>
            <a:endParaRPr lang="en-US" sz="2200" dirty="0">
              <a:solidFill>
                <a:schemeClr val="accent2"/>
              </a:solidFill>
            </a:endParaRPr>
          </a:p>
        </p:txBody>
      </p:sp>
      <p:sp>
        <p:nvSpPr>
          <p:cNvPr id="55300" name="Oval 357"/>
          <p:cNvSpPr>
            <a:spLocks noChangeArrowheads="1"/>
          </p:cNvSpPr>
          <p:nvPr/>
        </p:nvSpPr>
        <p:spPr bwMode="auto">
          <a:xfrm>
            <a:off x="3914775" y="22161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01" name="Oval 367"/>
          <p:cNvSpPr>
            <a:spLocks noChangeArrowheads="1"/>
          </p:cNvSpPr>
          <p:nvPr/>
        </p:nvSpPr>
        <p:spPr bwMode="auto">
          <a:xfrm>
            <a:off x="3924300" y="21447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02" name="Oval 368"/>
          <p:cNvSpPr>
            <a:spLocks noChangeArrowheads="1"/>
          </p:cNvSpPr>
          <p:nvPr/>
        </p:nvSpPr>
        <p:spPr bwMode="auto">
          <a:xfrm>
            <a:off x="3917950" y="22685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03" name="Oval 500"/>
          <p:cNvSpPr>
            <a:spLocks noChangeArrowheads="1"/>
          </p:cNvSpPr>
          <p:nvPr/>
        </p:nvSpPr>
        <p:spPr bwMode="auto">
          <a:xfrm>
            <a:off x="3932238" y="22383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04" name="Oval 500"/>
          <p:cNvSpPr>
            <a:spLocks noChangeArrowheads="1"/>
          </p:cNvSpPr>
          <p:nvPr/>
        </p:nvSpPr>
        <p:spPr bwMode="auto">
          <a:xfrm>
            <a:off x="4497388" y="24939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05" name="Oval 500"/>
          <p:cNvSpPr>
            <a:spLocks noChangeArrowheads="1"/>
          </p:cNvSpPr>
          <p:nvPr/>
        </p:nvSpPr>
        <p:spPr bwMode="auto">
          <a:xfrm>
            <a:off x="3838575" y="2184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06" name="Oval 500"/>
          <p:cNvSpPr>
            <a:spLocks noChangeArrowheads="1"/>
          </p:cNvSpPr>
          <p:nvPr/>
        </p:nvSpPr>
        <p:spPr bwMode="auto">
          <a:xfrm>
            <a:off x="4789488" y="21113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07" name="Oval 500"/>
          <p:cNvSpPr>
            <a:spLocks noChangeArrowheads="1"/>
          </p:cNvSpPr>
          <p:nvPr/>
        </p:nvSpPr>
        <p:spPr bwMode="auto">
          <a:xfrm>
            <a:off x="3933825" y="22034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08" name="Oval 383"/>
          <p:cNvSpPr>
            <a:spLocks noChangeArrowheads="1"/>
          </p:cNvSpPr>
          <p:nvPr/>
        </p:nvSpPr>
        <p:spPr bwMode="auto">
          <a:xfrm>
            <a:off x="3822700" y="22288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09" name="Oval 500"/>
          <p:cNvSpPr>
            <a:spLocks noChangeArrowheads="1"/>
          </p:cNvSpPr>
          <p:nvPr/>
        </p:nvSpPr>
        <p:spPr bwMode="auto">
          <a:xfrm>
            <a:off x="4116388" y="2235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10" name="Oval 500"/>
          <p:cNvSpPr>
            <a:spLocks noChangeArrowheads="1"/>
          </p:cNvSpPr>
          <p:nvPr/>
        </p:nvSpPr>
        <p:spPr bwMode="auto">
          <a:xfrm>
            <a:off x="4151313" y="23256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11" name="Oval 500"/>
          <p:cNvSpPr>
            <a:spLocks noChangeArrowheads="1"/>
          </p:cNvSpPr>
          <p:nvPr/>
        </p:nvSpPr>
        <p:spPr bwMode="auto">
          <a:xfrm>
            <a:off x="4065588" y="25130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12" name="Oval 362"/>
          <p:cNvSpPr>
            <a:spLocks noChangeArrowheads="1"/>
          </p:cNvSpPr>
          <p:nvPr/>
        </p:nvSpPr>
        <p:spPr bwMode="auto">
          <a:xfrm>
            <a:off x="4383088" y="23891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13" name="Oval 363"/>
          <p:cNvSpPr>
            <a:spLocks noChangeArrowheads="1"/>
          </p:cNvSpPr>
          <p:nvPr/>
        </p:nvSpPr>
        <p:spPr bwMode="auto">
          <a:xfrm>
            <a:off x="4619625" y="24844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14" name="Oval 375"/>
          <p:cNvSpPr>
            <a:spLocks noChangeArrowheads="1"/>
          </p:cNvSpPr>
          <p:nvPr/>
        </p:nvSpPr>
        <p:spPr bwMode="auto">
          <a:xfrm>
            <a:off x="4621213" y="20193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15" name="Oval 376"/>
          <p:cNvSpPr>
            <a:spLocks noChangeArrowheads="1"/>
          </p:cNvSpPr>
          <p:nvPr/>
        </p:nvSpPr>
        <p:spPr bwMode="auto">
          <a:xfrm>
            <a:off x="4352925" y="24288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16" name="Oval 377"/>
          <p:cNvSpPr>
            <a:spLocks noChangeArrowheads="1"/>
          </p:cNvSpPr>
          <p:nvPr/>
        </p:nvSpPr>
        <p:spPr bwMode="auto">
          <a:xfrm>
            <a:off x="4351338" y="20383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17" name="Oval 393"/>
          <p:cNvSpPr>
            <a:spLocks noChangeArrowheads="1"/>
          </p:cNvSpPr>
          <p:nvPr/>
        </p:nvSpPr>
        <p:spPr bwMode="auto">
          <a:xfrm>
            <a:off x="4364038" y="2286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18" name="Oval 500"/>
          <p:cNvSpPr>
            <a:spLocks noChangeArrowheads="1"/>
          </p:cNvSpPr>
          <p:nvPr/>
        </p:nvSpPr>
        <p:spPr bwMode="auto">
          <a:xfrm>
            <a:off x="5419725" y="31115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19" name="Oval 361"/>
          <p:cNvSpPr>
            <a:spLocks noChangeArrowheads="1"/>
          </p:cNvSpPr>
          <p:nvPr/>
        </p:nvSpPr>
        <p:spPr bwMode="auto">
          <a:xfrm>
            <a:off x="4194175" y="23320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20" name="Oval 404"/>
          <p:cNvSpPr>
            <a:spLocks noChangeArrowheads="1"/>
          </p:cNvSpPr>
          <p:nvPr/>
        </p:nvSpPr>
        <p:spPr bwMode="auto">
          <a:xfrm>
            <a:off x="4187825" y="2297113"/>
            <a:ext cx="76200" cy="76200"/>
          </a:xfrm>
          <a:prstGeom prst="ellipse">
            <a:avLst/>
          </a:prstGeom>
          <a:solidFill>
            <a:schemeClr val="accent1"/>
          </a:solidFill>
          <a:ln w="9525">
            <a:solidFill>
              <a:schemeClr val="bg1"/>
            </a:solidFill>
            <a:round/>
            <a:headEnd/>
            <a:tailEnd/>
          </a:ln>
        </p:spPr>
        <p:txBody>
          <a:bodyPr wrap="none" anchor="ctr"/>
          <a:lstStyle/>
          <a:p>
            <a:r>
              <a:rPr lang="en-GB" sz="300"/>
              <a:t>Ruhr</a:t>
            </a:r>
          </a:p>
        </p:txBody>
      </p:sp>
      <p:sp>
        <p:nvSpPr>
          <p:cNvPr id="55321" name="Oval 500"/>
          <p:cNvSpPr>
            <a:spLocks noChangeArrowheads="1"/>
          </p:cNvSpPr>
          <p:nvPr/>
        </p:nvSpPr>
        <p:spPr bwMode="auto">
          <a:xfrm>
            <a:off x="5446713" y="30908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22" name="Oval 500"/>
          <p:cNvSpPr>
            <a:spLocks noChangeArrowheads="1"/>
          </p:cNvSpPr>
          <p:nvPr/>
        </p:nvSpPr>
        <p:spPr bwMode="auto">
          <a:xfrm>
            <a:off x="4683125" y="25860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23" name="Oval 500"/>
          <p:cNvSpPr>
            <a:spLocks noChangeArrowheads="1"/>
          </p:cNvSpPr>
          <p:nvPr/>
        </p:nvSpPr>
        <p:spPr bwMode="auto">
          <a:xfrm>
            <a:off x="4757738" y="26987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24" name="Oval 352"/>
          <p:cNvSpPr>
            <a:spLocks noChangeArrowheads="1"/>
          </p:cNvSpPr>
          <p:nvPr/>
        </p:nvSpPr>
        <p:spPr bwMode="auto">
          <a:xfrm>
            <a:off x="4468813" y="22542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25" name="Oval 353"/>
          <p:cNvSpPr>
            <a:spLocks noChangeArrowheads="1"/>
          </p:cNvSpPr>
          <p:nvPr/>
        </p:nvSpPr>
        <p:spPr bwMode="auto">
          <a:xfrm>
            <a:off x="4430713" y="22987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26" name="Oval 354"/>
          <p:cNvSpPr>
            <a:spLocks noChangeArrowheads="1"/>
          </p:cNvSpPr>
          <p:nvPr/>
        </p:nvSpPr>
        <p:spPr bwMode="auto">
          <a:xfrm>
            <a:off x="4113213" y="23336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27" name="Oval 364"/>
          <p:cNvSpPr>
            <a:spLocks noChangeArrowheads="1"/>
          </p:cNvSpPr>
          <p:nvPr/>
        </p:nvSpPr>
        <p:spPr bwMode="auto">
          <a:xfrm>
            <a:off x="4683125" y="2311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28" name="Oval 379"/>
          <p:cNvSpPr>
            <a:spLocks noChangeArrowheads="1"/>
          </p:cNvSpPr>
          <p:nvPr/>
        </p:nvSpPr>
        <p:spPr bwMode="auto">
          <a:xfrm>
            <a:off x="3949700" y="22542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29" name="Oval 380"/>
          <p:cNvSpPr>
            <a:spLocks noChangeArrowheads="1"/>
          </p:cNvSpPr>
          <p:nvPr/>
        </p:nvSpPr>
        <p:spPr bwMode="auto">
          <a:xfrm>
            <a:off x="4244975" y="23066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30" name="Oval 399"/>
          <p:cNvSpPr>
            <a:spLocks noChangeArrowheads="1"/>
          </p:cNvSpPr>
          <p:nvPr/>
        </p:nvSpPr>
        <p:spPr bwMode="auto">
          <a:xfrm>
            <a:off x="3908425" y="2235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31" name="Oval 500"/>
          <p:cNvSpPr>
            <a:spLocks noChangeArrowheads="1"/>
          </p:cNvSpPr>
          <p:nvPr/>
        </p:nvSpPr>
        <p:spPr bwMode="auto">
          <a:xfrm>
            <a:off x="4130675" y="24304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32" name="Oval 500"/>
          <p:cNvSpPr>
            <a:spLocks noChangeArrowheads="1"/>
          </p:cNvSpPr>
          <p:nvPr/>
        </p:nvSpPr>
        <p:spPr bwMode="auto">
          <a:xfrm>
            <a:off x="3767138" y="26654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33" name="Oval 500"/>
          <p:cNvSpPr>
            <a:spLocks noChangeArrowheads="1"/>
          </p:cNvSpPr>
          <p:nvPr/>
        </p:nvSpPr>
        <p:spPr bwMode="auto">
          <a:xfrm>
            <a:off x="4217988" y="22780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34" name="Oval 500"/>
          <p:cNvSpPr>
            <a:spLocks noChangeArrowheads="1"/>
          </p:cNvSpPr>
          <p:nvPr/>
        </p:nvSpPr>
        <p:spPr bwMode="auto">
          <a:xfrm>
            <a:off x="4149725" y="23256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35" name="Oval 500"/>
          <p:cNvSpPr>
            <a:spLocks noChangeArrowheads="1"/>
          </p:cNvSpPr>
          <p:nvPr/>
        </p:nvSpPr>
        <p:spPr bwMode="auto">
          <a:xfrm>
            <a:off x="4178300" y="23971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36" name="Oval 500"/>
          <p:cNvSpPr>
            <a:spLocks noChangeArrowheads="1"/>
          </p:cNvSpPr>
          <p:nvPr/>
        </p:nvSpPr>
        <p:spPr bwMode="auto">
          <a:xfrm>
            <a:off x="4683125" y="26638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37" name="Oval 500"/>
          <p:cNvSpPr>
            <a:spLocks noChangeArrowheads="1"/>
          </p:cNvSpPr>
          <p:nvPr/>
        </p:nvSpPr>
        <p:spPr bwMode="auto">
          <a:xfrm>
            <a:off x="3898900" y="21431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216" name="Freeform 43"/>
          <p:cNvSpPr>
            <a:spLocks/>
          </p:cNvSpPr>
          <p:nvPr/>
        </p:nvSpPr>
        <p:spPr bwMode="auto">
          <a:xfrm>
            <a:off x="1781175" y="3606800"/>
            <a:ext cx="76200" cy="76200"/>
          </a:xfrm>
          <a:custGeom>
            <a:avLst/>
            <a:gdLst>
              <a:gd name="T0" fmla="*/ 0 w 96"/>
              <a:gd name="T1" fmla="*/ 2147483647 h 46"/>
              <a:gd name="T2" fmla="*/ 33554432 w 96"/>
              <a:gd name="T3" fmla="*/ 2147483647 h 46"/>
              <a:gd name="T4" fmla="*/ 33554432 w 96"/>
              <a:gd name="T5" fmla="*/ 2147483647 h 46"/>
              <a:gd name="T6" fmla="*/ 0 w 96"/>
              <a:gd name="T7" fmla="*/ 2147483647 h 46"/>
              <a:gd name="T8" fmla="*/ 33554432 w 96"/>
              <a:gd name="T9" fmla="*/ 2147483647 h 46"/>
              <a:gd name="T10" fmla="*/ 33554432 w 96"/>
              <a:gd name="T11" fmla="*/ 2147483647 h 46"/>
              <a:gd name="T12" fmla="*/ 33554432 w 96"/>
              <a:gd name="T13" fmla="*/ 2147483647 h 46"/>
              <a:gd name="T14" fmla="*/ 33554432 w 96"/>
              <a:gd name="T15" fmla="*/ 2147483647 h 46"/>
              <a:gd name="T16" fmla="*/ 33554432 w 96"/>
              <a:gd name="T17" fmla="*/ 2147483647 h 46"/>
              <a:gd name="T18" fmla="*/ 33554432 w 96"/>
              <a:gd name="T19" fmla="*/ 2147483647 h 46"/>
              <a:gd name="T20" fmla="*/ 33554432 w 96"/>
              <a:gd name="T21" fmla="*/ 2147483647 h 46"/>
              <a:gd name="T22" fmla="*/ 33554432 w 96"/>
              <a:gd name="T23" fmla="*/ 2147483647 h 46"/>
              <a:gd name="T24" fmla="*/ 33554432 w 96"/>
              <a:gd name="T25" fmla="*/ 2147483647 h 46"/>
              <a:gd name="T26" fmla="*/ 33554432 w 96"/>
              <a:gd name="T27" fmla="*/ 2147483647 h 46"/>
              <a:gd name="T28" fmla="*/ 33554432 w 96"/>
              <a:gd name="T29" fmla="*/ 0 h 46"/>
              <a:gd name="T30" fmla="*/ 33554432 w 96"/>
              <a:gd name="T31" fmla="*/ 0 h 46"/>
              <a:gd name="T32" fmla="*/ 33554432 w 96"/>
              <a:gd name="T33" fmla="*/ 2147483647 h 46"/>
              <a:gd name="T34" fmla="*/ 33554432 w 96"/>
              <a:gd name="T35" fmla="*/ 2147483647 h 46"/>
              <a:gd name="T36" fmla="*/ 33554432 w 96"/>
              <a:gd name="T37" fmla="*/ 2147483647 h 46"/>
              <a:gd name="T38" fmla="*/ 33554432 w 96"/>
              <a:gd name="T39" fmla="*/ 2147483647 h 46"/>
              <a:gd name="T40" fmla="*/ 33554432 w 96"/>
              <a:gd name="T41" fmla="*/ 2147483647 h 46"/>
              <a:gd name="T42" fmla="*/ 33554432 w 96"/>
              <a:gd name="T43" fmla="*/ 2147483647 h 46"/>
              <a:gd name="T44" fmla="*/ 33554432 w 96"/>
              <a:gd name="T45" fmla="*/ 2147483647 h 46"/>
              <a:gd name="T46" fmla="*/ 33554432 w 96"/>
              <a:gd name="T47" fmla="*/ 2147483647 h 46"/>
              <a:gd name="T48" fmla="*/ 33554432 w 96"/>
              <a:gd name="T49" fmla="*/ 2147483647 h 46"/>
              <a:gd name="T50" fmla="*/ 33554432 w 96"/>
              <a:gd name="T51" fmla="*/ 2147483647 h 46"/>
              <a:gd name="T52" fmla="*/ 33554432 w 96"/>
              <a:gd name="T53" fmla="*/ 2147483647 h 46"/>
              <a:gd name="T54" fmla="*/ 33554432 w 96"/>
              <a:gd name="T55" fmla="*/ 2147483647 h 46"/>
              <a:gd name="T56" fmla="*/ 33554432 w 96"/>
              <a:gd name="T57" fmla="*/ 2147483647 h 46"/>
              <a:gd name="T58" fmla="*/ 33554432 w 96"/>
              <a:gd name="T59" fmla="*/ 2147483647 h 46"/>
              <a:gd name="T60" fmla="*/ 33554432 w 96"/>
              <a:gd name="T61" fmla="*/ 2147483647 h 46"/>
              <a:gd name="T62" fmla="*/ 33554432 w 96"/>
              <a:gd name="T63" fmla="*/ 2147483647 h 46"/>
              <a:gd name="T64" fmla="*/ 33554432 w 96"/>
              <a:gd name="T65" fmla="*/ 2147483647 h 46"/>
              <a:gd name="T66" fmla="*/ 33554432 w 96"/>
              <a:gd name="T67" fmla="*/ 2147483647 h 46"/>
              <a:gd name="T68" fmla="*/ 33554432 w 96"/>
              <a:gd name="T69" fmla="*/ 2147483647 h 46"/>
              <a:gd name="T70" fmla="*/ 33554432 w 96"/>
              <a:gd name="T71" fmla="*/ 2147483647 h 46"/>
              <a:gd name="T72" fmla="*/ 33554432 w 96"/>
              <a:gd name="T73" fmla="*/ 2147483647 h 46"/>
              <a:gd name="T74" fmla="*/ 33554432 w 96"/>
              <a:gd name="T75" fmla="*/ 2147483647 h 46"/>
              <a:gd name="T76" fmla="*/ 33554432 w 96"/>
              <a:gd name="T77" fmla="*/ 2147483647 h 46"/>
              <a:gd name="T78" fmla="*/ 33554432 w 96"/>
              <a:gd name="T79" fmla="*/ 2147483647 h 46"/>
              <a:gd name="T80" fmla="*/ 33554432 w 96"/>
              <a:gd name="T81" fmla="*/ 2147483647 h 46"/>
              <a:gd name="T82" fmla="*/ 33554432 w 96"/>
              <a:gd name="T83" fmla="*/ 2147483647 h 46"/>
              <a:gd name="T84" fmla="*/ 33554432 w 96"/>
              <a:gd name="T85" fmla="*/ 2147483647 h 46"/>
              <a:gd name="T86" fmla="*/ 33554432 w 96"/>
              <a:gd name="T87" fmla="*/ 2147483647 h 46"/>
              <a:gd name="T88" fmla="*/ 33554432 w 96"/>
              <a:gd name="T89" fmla="*/ 2147483647 h 46"/>
              <a:gd name="T90" fmla="*/ 33554432 w 96"/>
              <a:gd name="T91" fmla="*/ 2147483647 h 46"/>
              <a:gd name="T92" fmla="*/ 33554432 w 96"/>
              <a:gd name="T93" fmla="*/ 2147483647 h 46"/>
              <a:gd name="T94" fmla="*/ 33554432 w 96"/>
              <a:gd name="T95" fmla="*/ 2147483647 h 46"/>
              <a:gd name="T96" fmla="*/ 33554432 w 96"/>
              <a:gd name="T97" fmla="*/ 2147483647 h 46"/>
              <a:gd name="T98" fmla="*/ 33554432 w 96"/>
              <a:gd name="T99" fmla="*/ 2147483647 h 46"/>
              <a:gd name="T100" fmla="*/ 0 w 96"/>
              <a:gd name="T101" fmla="*/ 2147483647 h 4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6" h="46">
                <a:moveTo>
                  <a:pt x="0" y="24"/>
                </a:moveTo>
                <a:lnTo>
                  <a:pt x="2" y="20"/>
                </a:lnTo>
                <a:lnTo>
                  <a:pt x="2" y="16"/>
                </a:lnTo>
                <a:lnTo>
                  <a:pt x="0" y="6"/>
                </a:lnTo>
                <a:lnTo>
                  <a:pt x="6" y="8"/>
                </a:lnTo>
                <a:lnTo>
                  <a:pt x="12" y="6"/>
                </a:lnTo>
                <a:lnTo>
                  <a:pt x="16" y="10"/>
                </a:lnTo>
                <a:lnTo>
                  <a:pt x="20" y="10"/>
                </a:lnTo>
                <a:lnTo>
                  <a:pt x="24" y="14"/>
                </a:lnTo>
                <a:lnTo>
                  <a:pt x="30" y="14"/>
                </a:lnTo>
                <a:lnTo>
                  <a:pt x="34" y="14"/>
                </a:lnTo>
                <a:lnTo>
                  <a:pt x="40" y="12"/>
                </a:lnTo>
                <a:lnTo>
                  <a:pt x="44" y="8"/>
                </a:lnTo>
                <a:lnTo>
                  <a:pt x="50" y="2"/>
                </a:lnTo>
                <a:lnTo>
                  <a:pt x="54" y="0"/>
                </a:lnTo>
                <a:lnTo>
                  <a:pt x="58" y="0"/>
                </a:lnTo>
                <a:lnTo>
                  <a:pt x="68" y="2"/>
                </a:lnTo>
                <a:lnTo>
                  <a:pt x="78" y="8"/>
                </a:lnTo>
                <a:lnTo>
                  <a:pt x="88" y="14"/>
                </a:lnTo>
                <a:lnTo>
                  <a:pt x="94" y="20"/>
                </a:lnTo>
                <a:lnTo>
                  <a:pt x="96" y="20"/>
                </a:lnTo>
                <a:lnTo>
                  <a:pt x="94" y="22"/>
                </a:lnTo>
                <a:lnTo>
                  <a:pt x="94" y="28"/>
                </a:lnTo>
                <a:lnTo>
                  <a:pt x="96" y="34"/>
                </a:lnTo>
                <a:lnTo>
                  <a:pt x="94" y="36"/>
                </a:lnTo>
                <a:lnTo>
                  <a:pt x="90" y="40"/>
                </a:lnTo>
                <a:lnTo>
                  <a:pt x="84" y="44"/>
                </a:lnTo>
                <a:lnTo>
                  <a:pt x="78" y="32"/>
                </a:lnTo>
                <a:lnTo>
                  <a:pt x="78" y="28"/>
                </a:lnTo>
                <a:lnTo>
                  <a:pt x="84" y="28"/>
                </a:lnTo>
                <a:lnTo>
                  <a:pt x="76" y="18"/>
                </a:lnTo>
                <a:lnTo>
                  <a:pt x="70" y="16"/>
                </a:lnTo>
                <a:lnTo>
                  <a:pt x="62" y="14"/>
                </a:lnTo>
                <a:lnTo>
                  <a:pt x="58" y="16"/>
                </a:lnTo>
                <a:lnTo>
                  <a:pt x="52" y="22"/>
                </a:lnTo>
                <a:lnTo>
                  <a:pt x="42" y="32"/>
                </a:lnTo>
                <a:lnTo>
                  <a:pt x="46" y="34"/>
                </a:lnTo>
                <a:lnTo>
                  <a:pt x="50" y="34"/>
                </a:lnTo>
                <a:lnTo>
                  <a:pt x="50" y="40"/>
                </a:lnTo>
                <a:lnTo>
                  <a:pt x="48" y="44"/>
                </a:lnTo>
                <a:lnTo>
                  <a:pt x="44" y="46"/>
                </a:lnTo>
                <a:lnTo>
                  <a:pt x="40" y="46"/>
                </a:lnTo>
                <a:lnTo>
                  <a:pt x="36" y="46"/>
                </a:lnTo>
                <a:lnTo>
                  <a:pt x="34" y="44"/>
                </a:lnTo>
                <a:lnTo>
                  <a:pt x="34" y="38"/>
                </a:lnTo>
                <a:lnTo>
                  <a:pt x="28" y="36"/>
                </a:lnTo>
                <a:lnTo>
                  <a:pt x="24" y="34"/>
                </a:lnTo>
                <a:lnTo>
                  <a:pt x="20" y="32"/>
                </a:lnTo>
                <a:lnTo>
                  <a:pt x="14" y="28"/>
                </a:lnTo>
                <a:lnTo>
                  <a:pt x="2" y="24"/>
                </a:lnTo>
                <a:lnTo>
                  <a:pt x="0" y="24"/>
                </a:lnTo>
                <a:close/>
              </a:path>
            </a:pathLst>
          </a:custGeom>
          <a:solidFill>
            <a:schemeClr val="bg1">
              <a:lumMod val="75000"/>
            </a:schemeClr>
          </a:solidFill>
          <a:ln w="12700" cap="flat" cmpd="sng">
            <a:solidFill>
              <a:schemeClr val="bg1"/>
            </a:solidFill>
            <a:prstDash val="solid"/>
            <a:round/>
            <a:headEnd type="none" w="med" len="med"/>
            <a:tailEnd type="none" w="med" len="med"/>
          </a:ln>
          <a:effectLst/>
        </p:spPr>
        <p:txBody>
          <a:bodyPr/>
          <a:lstStyle/>
          <a:p>
            <a:pPr>
              <a:defRPr/>
            </a:pPr>
            <a:endParaRPr lang="en-GB" sz="300"/>
          </a:p>
        </p:txBody>
      </p:sp>
      <p:sp>
        <p:nvSpPr>
          <p:cNvPr id="6207" name="Freeform 49"/>
          <p:cNvSpPr>
            <a:spLocks/>
          </p:cNvSpPr>
          <p:nvPr/>
        </p:nvSpPr>
        <p:spPr bwMode="auto">
          <a:xfrm>
            <a:off x="2105025" y="3289300"/>
            <a:ext cx="76200" cy="76200"/>
          </a:xfrm>
          <a:custGeom>
            <a:avLst/>
            <a:gdLst>
              <a:gd name="T0" fmla="*/ 0 w 62"/>
              <a:gd name="T1" fmla="*/ 2147483647 h 40"/>
              <a:gd name="T2" fmla="*/ 0 w 62"/>
              <a:gd name="T3" fmla="*/ 2147483647 h 40"/>
              <a:gd name="T4" fmla="*/ 2147483647 w 62"/>
              <a:gd name="T5" fmla="*/ 2147483647 h 40"/>
              <a:gd name="T6" fmla="*/ 2147483647 w 62"/>
              <a:gd name="T7" fmla="*/ 2147483647 h 40"/>
              <a:gd name="T8" fmla="*/ 2147483647 w 62"/>
              <a:gd name="T9" fmla="*/ 2147483647 h 40"/>
              <a:gd name="T10" fmla="*/ 2147483647 w 62"/>
              <a:gd name="T11" fmla="*/ 0 h 40"/>
              <a:gd name="T12" fmla="*/ 2147483647 w 62"/>
              <a:gd name="T13" fmla="*/ 2147483647 h 40"/>
              <a:gd name="T14" fmla="*/ 2147483647 w 62"/>
              <a:gd name="T15" fmla="*/ 2147483647 h 40"/>
              <a:gd name="T16" fmla="*/ 2147483647 w 62"/>
              <a:gd name="T17" fmla="*/ 2147483647 h 40"/>
              <a:gd name="T18" fmla="*/ 2147483647 w 62"/>
              <a:gd name="T19" fmla="*/ 2147483647 h 40"/>
              <a:gd name="T20" fmla="*/ 2147483647 w 62"/>
              <a:gd name="T21" fmla="*/ 2147483647 h 40"/>
              <a:gd name="T22" fmla="*/ 2147483647 w 62"/>
              <a:gd name="T23" fmla="*/ 2147483647 h 40"/>
              <a:gd name="T24" fmla="*/ 2147483647 w 62"/>
              <a:gd name="T25" fmla="*/ 2147483647 h 40"/>
              <a:gd name="T26" fmla="*/ 2147483647 w 62"/>
              <a:gd name="T27" fmla="*/ 2147483647 h 40"/>
              <a:gd name="T28" fmla="*/ 2147483647 w 62"/>
              <a:gd name="T29" fmla="*/ 2147483647 h 40"/>
              <a:gd name="T30" fmla="*/ 2147483647 w 62"/>
              <a:gd name="T31" fmla="*/ 2147483647 h 40"/>
              <a:gd name="T32" fmla="*/ 2147483647 w 62"/>
              <a:gd name="T33" fmla="*/ 2147483647 h 40"/>
              <a:gd name="T34" fmla="*/ 2147483647 w 62"/>
              <a:gd name="T35" fmla="*/ 2147483647 h 40"/>
              <a:gd name="T36" fmla="*/ 2147483647 w 62"/>
              <a:gd name="T37" fmla="*/ 2147483647 h 40"/>
              <a:gd name="T38" fmla="*/ 2147483647 w 62"/>
              <a:gd name="T39" fmla="*/ 2147483647 h 40"/>
              <a:gd name="T40" fmla="*/ 2147483647 w 62"/>
              <a:gd name="T41" fmla="*/ 2147483647 h 40"/>
              <a:gd name="T42" fmla="*/ 2147483647 w 62"/>
              <a:gd name="T43" fmla="*/ 2147483647 h 40"/>
              <a:gd name="T44" fmla="*/ 2147483647 w 62"/>
              <a:gd name="T45" fmla="*/ 2147483647 h 40"/>
              <a:gd name="T46" fmla="*/ 2147483647 w 62"/>
              <a:gd name="T47" fmla="*/ 2147483647 h 40"/>
              <a:gd name="T48" fmla="*/ 2147483647 w 62"/>
              <a:gd name="T49" fmla="*/ 2147483647 h 40"/>
              <a:gd name="T50" fmla="*/ 2147483647 w 62"/>
              <a:gd name="T51" fmla="*/ 2147483647 h 40"/>
              <a:gd name="T52" fmla="*/ 2147483647 w 62"/>
              <a:gd name="T53" fmla="*/ 2147483647 h 40"/>
              <a:gd name="T54" fmla="*/ 2147483647 w 62"/>
              <a:gd name="T55" fmla="*/ 2147483647 h 40"/>
              <a:gd name="T56" fmla="*/ 2147483647 w 62"/>
              <a:gd name="T57" fmla="*/ 2147483647 h 40"/>
              <a:gd name="T58" fmla="*/ 2147483647 w 62"/>
              <a:gd name="T59" fmla="*/ 2147483647 h 40"/>
              <a:gd name="T60" fmla="*/ 2147483647 w 62"/>
              <a:gd name="T61" fmla="*/ 2147483647 h 40"/>
              <a:gd name="T62" fmla="*/ 2147483647 w 62"/>
              <a:gd name="T63" fmla="*/ 2147483647 h 40"/>
              <a:gd name="T64" fmla="*/ 2147483647 w 62"/>
              <a:gd name="T65" fmla="*/ 2147483647 h 40"/>
              <a:gd name="T66" fmla="*/ 2147483647 w 62"/>
              <a:gd name="T67" fmla="*/ 2147483647 h 40"/>
              <a:gd name="T68" fmla="*/ 2147483647 w 62"/>
              <a:gd name="T69" fmla="*/ 2147483647 h 40"/>
              <a:gd name="T70" fmla="*/ 0 w 62"/>
              <a:gd name="T71" fmla="*/ 2147483647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2" h="40">
                <a:moveTo>
                  <a:pt x="0" y="34"/>
                </a:moveTo>
                <a:lnTo>
                  <a:pt x="0" y="28"/>
                </a:lnTo>
                <a:lnTo>
                  <a:pt x="2" y="18"/>
                </a:lnTo>
                <a:lnTo>
                  <a:pt x="2" y="6"/>
                </a:lnTo>
                <a:lnTo>
                  <a:pt x="4" y="4"/>
                </a:lnTo>
                <a:lnTo>
                  <a:pt x="4" y="0"/>
                </a:lnTo>
                <a:lnTo>
                  <a:pt x="16" y="2"/>
                </a:lnTo>
                <a:lnTo>
                  <a:pt x="28" y="2"/>
                </a:lnTo>
                <a:lnTo>
                  <a:pt x="28" y="4"/>
                </a:lnTo>
                <a:lnTo>
                  <a:pt x="30" y="4"/>
                </a:lnTo>
                <a:lnTo>
                  <a:pt x="36" y="4"/>
                </a:lnTo>
                <a:lnTo>
                  <a:pt x="38" y="4"/>
                </a:lnTo>
                <a:lnTo>
                  <a:pt x="40" y="6"/>
                </a:lnTo>
                <a:lnTo>
                  <a:pt x="42" y="10"/>
                </a:lnTo>
                <a:lnTo>
                  <a:pt x="44" y="10"/>
                </a:lnTo>
                <a:lnTo>
                  <a:pt x="44" y="12"/>
                </a:lnTo>
                <a:lnTo>
                  <a:pt x="46" y="14"/>
                </a:lnTo>
                <a:lnTo>
                  <a:pt x="52" y="16"/>
                </a:lnTo>
                <a:lnTo>
                  <a:pt x="56" y="18"/>
                </a:lnTo>
                <a:lnTo>
                  <a:pt x="58" y="20"/>
                </a:lnTo>
                <a:lnTo>
                  <a:pt x="62" y="28"/>
                </a:lnTo>
                <a:lnTo>
                  <a:pt x="56" y="30"/>
                </a:lnTo>
                <a:lnTo>
                  <a:pt x="54" y="34"/>
                </a:lnTo>
                <a:lnTo>
                  <a:pt x="52" y="32"/>
                </a:lnTo>
                <a:lnTo>
                  <a:pt x="50" y="30"/>
                </a:lnTo>
                <a:lnTo>
                  <a:pt x="32" y="30"/>
                </a:lnTo>
                <a:lnTo>
                  <a:pt x="30" y="32"/>
                </a:lnTo>
                <a:lnTo>
                  <a:pt x="28" y="32"/>
                </a:lnTo>
                <a:lnTo>
                  <a:pt x="20" y="32"/>
                </a:lnTo>
                <a:lnTo>
                  <a:pt x="14" y="32"/>
                </a:lnTo>
                <a:lnTo>
                  <a:pt x="12" y="36"/>
                </a:lnTo>
                <a:lnTo>
                  <a:pt x="8" y="38"/>
                </a:lnTo>
                <a:lnTo>
                  <a:pt x="2" y="40"/>
                </a:lnTo>
                <a:lnTo>
                  <a:pt x="2" y="38"/>
                </a:lnTo>
                <a:lnTo>
                  <a:pt x="2" y="36"/>
                </a:lnTo>
                <a:lnTo>
                  <a:pt x="0" y="34"/>
                </a:lnTo>
                <a:close/>
              </a:path>
            </a:pathLst>
          </a:custGeom>
          <a:solidFill>
            <a:schemeClr val="bg1">
              <a:lumMod val="75000"/>
            </a:schemeClr>
          </a:solidFill>
          <a:ln w="12700" cmpd="sng">
            <a:solidFill>
              <a:schemeClr val="bg1"/>
            </a:solidFill>
            <a:prstDash val="solid"/>
            <a:round/>
            <a:headEnd/>
            <a:tailEnd/>
          </a:ln>
        </p:spPr>
        <p:txBody>
          <a:bodyPr/>
          <a:lstStyle/>
          <a:p>
            <a:pPr>
              <a:defRPr/>
            </a:pPr>
            <a:endParaRPr lang="en-GB"/>
          </a:p>
        </p:txBody>
      </p:sp>
      <p:sp>
        <p:nvSpPr>
          <p:cNvPr id="6210" name="Freeform 147"/>
          <p:cNvSpPr>
            <a:spLocks/>
          </p:cNvSpPr>
          <p:nvPr/>
        </p:nvSpPr>
        <p:spPr bwMode="auto">
          <a:xfrm>
            <a:off x="4537075" y="2060575"/>
            <a:ext cx="76200" cy="76200"/>
          </a:xfrm>
          <a:custGeom>
            <a:avLst/>
            <a:gdLst>
              <a:gd name="T0" fmla="*/ 2147483647 w 63"/>
              <a:gd name="T1" fmla="*/ 2147483647 h 36"/>
              <a:gd name="T2" fmla="*/ 2147483647 w 63"/>
              <a:gd name="T3" fmla="*/ 2147483647 h 36"/>
              <a:gd name="T4" fmla="*/ 2147483647 w 63"/>
              <a:gd name="T5" fmla="*/ 2147483647 h 36"/>
              <a:gd name="T6" fmla="*/ 2147483647 w 63"/>
              <a:gd name="T7" fmla="*/ 2147483647 h 36"/>
              <a:gd name="T8" fmla="*/ 2147483647 w 63"/>
              <a:gd name="T9" fmla="*/ 2147483647 h 36"/>
              <a:gd name="T10" fmla="*/ 2147483647 w 63"/>
              <a:gd name="T11" fmla="*/ 2147483647 h 36"/>
              <a:gd name="T12" fmla="*/ 2147483647 w 63"/>
              <a:gd name="T13" fmla="*/ 2147483647 h 36"/>
              <a:gd name="T14" fmla="*/ 2147483647 w 63"/>
              <a:gd name="T15" fmla="*/ 2147483647 h 36"/>
              <a:gd name="T16" fmla="*/ 2147483647 w 63"/>
              <a:gd name="T17" fmla="*/ 2147483647 h 36"/>
              <a:gd name="T18" fmla="*/ 2147483647 w 63"/>
              <a:gd name="T19" fmla="*/ 0 h 36"/>
              <a:gd name="T20" fmla="*/ 2147483647 w 63"/>
              <a:gd name="T21" fmla="*/ 0 h 36"/>
              <a:gd name="T22" fmla="*/ 2147483647 w 63"/>
              <a:gd name="T23" fmla="*/ 2147483647 h 36"/>
              <a:gd name="T24" fmla="*/ 2147483647 w 63"/>
              <a:gd name="T25" fmla="*/ 2147483647 h 36"/>
              <a:gd name="T26" fmla="*/ 2147483647 w 63"/>
              <a:gd name="T27" fmla="*/ 2147483647 h 36"/>
              <a:gd name="T28" fmla="*/ 0 w 63"/>
              <a:gd name="T29" fmla="*/ 2147483647 h 36"/>
              <a:gd name="T30" fmla="*/ 2147483647 w 63"/>
              <a:gd name="T31" fmla="*/ 2147483647 h 36"/>
              <a:gd name="T32" fmla="*/ 2147483647 w 63"/>
              <a:gd name="T33" fmla="*/ 2147483647 h 36"/>
              <a:gd name="T34" fmla="*/ 2147483647 w 63"/>
              <a:gd name="T35" fmla="*/ 2147483647 h 36"/>
              <a:gd name="T36" fmla="*/ 2147483647 w 63"/>
              <a:gd name="T37" fmla="*/ 2147483647 h 36"/>
              <a:gd name="T38" fmla="*/ 2147483647 w 63"/>
              <a:gd name="T39" fmla="*/ 2147483647 h 36"/>
              <a:gd name="T40" fmla="*/ 2147483647 w 63"/>
              <a:gd name="T41" fmla="*/ 2147483647 h 36"/>
              <a:gd name="T42" fmla="*/ 2147483647 w 63"/>
              <a:gd name="T43" fmla="*/ 2147483647 h 36"/>
              <a:gd name="T44" fmla="*/ 2147483647 w 63"/>
              <a:gd name="T45" fmla="*/ 2147483647 h 36"/>
              <a:gd name="T46" fmla="*/ 2147483647 w 63"/>
              <a:gd name="T47" fmla="*/ 2147483647 h 36"/>
              <a:gd name="T48" fmla="*/ 2147483647 w 63"/>
              <a:gd name="T49" fmla="*/ 2147483647 h 36"/>
              <a:gd name="T50" fmla="*/ 2147483647 w 63"/>
              <a:gd name="T51" fmla="*/ 2147483647 h 36"/>
              <a:gd name="T52" fmla="*/ 2147483647 w 63"/>
              <a:gd name="T53" fmla="*/ 2147483647 h 36"/>
              <a:gd name="T54" fmla="*/ 2147483647 w 63"/>
              <a:gd name="T55" fmla="*/ 2147483647 h 36"/>
              <a:gd name="T56" fmla="*/ 2147483647 w 63"/>
              <a:gd name="T57" fmla="*/ 2147483647 h 36"/>
              <a:gd name="T58" fmla="*/ 2147483647 w 63"/>
              <a:gd name="T59" fmla="*/ 2147483647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3" h="36">
                <a:moveTo>
                  <a:pt x="63" y="36"/>
                </a:moveTo>
                <a:lnTo>
                  <a:pt x="57" y="26"/>
                </a:lnTo>
                <a:lnTo>
                  <a:pt x="53" y="16"/>
                </a:lnTo>
                <a:lnTo>
                  <a:pt x="57" y="16"/>
                </a:lnTo>
                <a:lnTo>
                  <a:pt x="59" y="14"/>
                </a:lnTo>
                <a:lnTo>
                  <a:pt x="59" y="4"/>
                </a:lnTo>
                <a:lnTo>
                  <a:pt x="55" y="6"/>
                </a:lnTo>
                <a:lnTo>
                  <a:pt x="49" y="6"/>
                </a:lnTo>
                <a:lnTo>
                  <a:pt x="41" y="4"/>
                </a:lnTo>
                <a:lnTo>
                  <a:pt x="35" y="0"/>
                </a:lnTo>
                <a:lnTo>
                  <a:pt x="26" y="0"/>
                </a:lnTo>
                <a:lnTo>
                  <a:pt x="16" y="2"/>
                </a:lnTo>
                <a:lnTo>
                  <a:pt x="6" y="6"/>
                </a:lnTo>
                <a:lnTo>
                  <a:pt x="2" y="8"/>
                </a:lnTo>
                <a:lnTo>
                  <a:pt x="0" y="10"/>
                </a:lnTo>
                <a:lnTo>
                  <a:pt x="2" y="16"/>
                </a:lnTo>
                <a:lnTo>
                  <a:pt x="6" y="20"/>
                </a:lnTo>
                <a:lnTo>
                  <a:pt x="12" y="24"/>
                </a:lnTo>
                <a:lnTo>
                  <a:pt x="20" y="26"/>
                </a:lnTo>
                <a:lnTo>
                  <a:pt x="28" y="24"/>
                </a:lnTo>
                <a:lnTo>
                  <a:pt x="33" y="24"/>
                </a:lnTo>
                <a:lnTo>
                  <a:pt x="37" y="26"/>
                </a:lnTo>
                <a:lnTo>
                  <a:pt x="41" y="30"/>
                </a:lnTo>
                <a:lnTo>
                  <a:pt x="43" y="34"/>
                </a:lnTo>
                <a:lnTo>
                  <a:pt x="47" y="36"/>
                </a:lnTo>
                <a:lnTo>
                  <a:pt x="49" y="36"/>
                </a:lnTo>
                <a:lnTo>
                  <a:pt x="51" y="32"/>
                </a:lnTo>
                <a:lnTo>
                  <a:pt x="55" y="32"/>
                </a:lnTo>
                <a:lnTo>
                  <a:pt x="59" y="34"/>
                </a:lnTo>
                <a:lnTo>
                  <a:pt x="63" y="36"/>
                </a:lnTo>
                <a:close/>
              </a:path>
            </a:pathLst>
          </a:custGeom>
          <a:solidFill>
            <a:schemeClr val="bg1">
              <a:lumMod val="75000"/>
            </a:schemeClr>
          </a:solidFill>
          <a:ln w="12700" cmpd="sng">
            <a:solidFill>
              <a:schemeClr val="bg1"/>
            </a:solidFill>
            <a:prstDash val="solid"/>
            <a:round/>
            <a:headEnd/>
            <a:tailEnd/>
          </a:ln>
        </p:spPr>
        <p:txBody>
          <a:bodyPr/>
          <a:lstStyle/>
          <a:p>
            <a:pPr>
              <a:defRPr/>
            </a:pPr>
            <a:endParaRPr lang="en-GB"/>
          </a:p>
        </p:txBody>
      </p:sp>
      <p:sp>
        <p:nvSpPr>
          <p:cNvPr id="6213" name="Freeform 193"/>
          <p:cNvSpPr>
            <a:spLocks/>
          </p:cNvSpPr>
          <p:nvPr/>
        </p:nvSpPr>
        <p:spPr bwMode="auto">
          <a:xfrm>
            <a:off x="4916488" y="2870200"/>
            <a:ext cx="76200" cy="76200"/>
          </a:xfrm>
          <a:custGeom>
            <a:avLst/>
            <a:gdLst>
              <a:gd name="T0" fmla="*/ 2147483647 w 24"/>
              <a:gd name="T1" fmla="*/ 0 h 68"/>
              <a:gd name="T2" fmla="*/ 2147483647 w 24"/>
              <a:gd name="T3" fmla="*/ 0 h 68"/>
              <a:gd name="T4" fmla="*/ 2147483647 w 24"/>
              <a:gd name="T5" fmla="*/ 2147483647 h 68"/>
              <a:gd name="T6" fmla="*/ 2147483647 w 24"/>
              <a:gd name="T7" fmla="*/ 2147483647 h 68"/>
              <a:gd name="T8" fmla="*/ 2147483647 w 24"/>
              <a:gd name="T9" fmla="*/ 2147483647 h 68"/>
              <a:gd name="T10" fmla="*/ 2147483647 w 24"/>
              <a:gd name="T11" fmla="*/ 2147483647 h 68"/>
              <a:gd name="T12" fmla="*/ 2147483647 w 24"/>
              <a:gd name="T13" fmla="*/ 2147483647 h 68"/>
              <a:gd name="T14" fmla="*/ 2147483647 w 24"/>
              <a:gd name="T15" fmla="*/ 2147483647 h 68"/>
              <a:gd name="T16" fmla="*/ 2147483647 w 24"/>
              <a:gd name="T17" fmla="*/ 2147483647 h 68"/>
              <a:gd name="T18" fmla="*/ 2147483647 w 24"/>
              <a:gd name="T19" fmla="*/ 2147483647 h 68"/>
              <a:gd name="T20" fmla="*/ 0 w 24"/>
              <a:gd name="T21" fmla="*/ 2147483647 h 68"/>
              <a:gd name="T22" fmla="*/ 2147483647 w 24"/>
              <a:gd name="T23" fmla="*/ 2147483647 h 68"/>
              <a:gd name="T24" fmla="*/ 2147483647 w 24"/>
              <a:gd name="T25" fmla="*/ 2147483647 h 68"/>
              <a:gd name="T26" fmla="*/ 2147483647 w 24"/>
              <a:gd name="T27" fmla="*/ 2147483647 h 68"/>
              <a:gd name="T28" fmla="*/ 2147483647 w 24"/>
              <a:gd name="T29" fmla="*/ 0 h 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 h="68">
                <a:moveTo>
                  <a:pt x="16" y="0"/>
                </a:moveTo>
                <a:lnTo>
                  <a:pt x="22" y="0"/>
                </a:lnTo>
                <a:lnTo>
                  <a:pt x="22" y="10"/>
                </a:lnTo>
                <a:lnTo>
                  <a:pt x="18" y="10"/>
                </a:lnTo>
                <a:lnTo>
                  <a:pt x="14" y="30"/>
                </a:lnTo>
                <a:lnTo>
                  <a:pt x="24" y="30"/>
                </a:lnTo>
                <a:lnTo>
                  <a:pt x="18" y="68"/>
                </a:lnTo>
                <a:lnTo>
                  <a:pt x="14" y="56"/>
                </a:lnTo>
                <a:lnTo>
                  <a:pt x="6" y="44"/>
                </a:lnTo>
                <a:lnTo>
                  <a:pt x="2" y="38"/>
                </a:lnTo>
                <a:lnTo>
                  <a:pt x="0" y="32"/>
                </a:lnTo>
                <a:lnTo>
                  <a:pt x="2" y="28"/>
                </a:lnTo>
                <a:lnTo>
                  <a:pt x="6" y="22"/>
                </a:lnTo>
                <a:lnTo>
                  <a:pt x="12" y="14"/>
                </a:lnTo>
                <a:lnTo>
                  <a:pt x="16" y="0"/>
                </a:lnTo>
                <a:close/>
              </a:path>
            </a:pathLst>
          </a:custGeom>
          <a:solidFill>
            <a:schemeClr val="bg1">
              <a:lumMod val="65000"/>
            </a:schemeClr>
          </a:solidFill>
          <a:ln w="12700" cap="flat" cmpd="sng">
            <a:solidFill>
              <a:schemeClr val="bg1"/>
            </a:solidFill>
            <a:prstDash val="solid"/>
            <a:round/>
            <a:headEnd type="none" w="med" len="med"/>
            <a:tailEnd type="none" w="med" len="med"/>
          </a:ln>
          <a:effectLst/>
        </p:spPr>
        <p:txBody>
          <a:bodyPr/>
          <a:lstStyle/>
          <a:p>
            <a:pPr>
              <a:defRPr/>
            </a:pPr>
            <a:endParaRPr lang="en-GB"/>
          </a:p>
        </p:txBody>
      </p:sp>
      <p:sp>
        <p:nvSpPr>
          <p:cNvPr id="6215" name="Freeform 219"/>
          <p:cNvSpPr>
            <a:spLocks/>
          </p:cNvSpPr>
          <p:nvPr/>
        </p:nvSpPr>
        <p:spPr bwMode="auto">
          <a:xfrm>
            <a:off x="7234238" y="3559175"/>
            <a:ext cx="76200" cy="76200"/>
          </a:xfrm>
          <a:custGeom>
            <a:avLst/>
            <a:gdLst>
              <a:gd name="T0" fmla="*/ 2147483647 w 40"/>
              <a:gd name="T1" fmla="*/ 2147483647 h 46"/>
              <a:gd name="T2" fmla="*/ 0 w 40"/>
              <a:gd name="T3" fmla="*/ 2147483647 h 46"/>
              <a:gd name="T4" fmla="*/ 2147483647 w 40"/>
              <a:gd name="T5" fmla="*/ 2147483647 h 46"/>
              <a:gd name="T6" fmla="*/ 2147483647 w 40"/>
              <a:gd name="T7" fmla="*/ 2147483647 h 46"/>
              <a:gd name="T8" fmla="*/ 2147483647 w 40"/>
              <a:gd name="T9" fmla="*/ 2147483647 h 46"/>
              <a:gd name="T10" fmla="*/ 2147483647 w 40"/>
              <a:gd name="T11" fmla="*/ 2147483647 h 46"/>
              <a:gd name="T12" fmla="*/ 2147483647 w 40"/>
              <a:gd name="T13" fmla="*/ 2147483647 h 46"/>
              <a:gd name="T14" fmla="*/ 2147483647 w 40"/>
              <a:gd name="T15" fmla="*/ 2147483647 h 46"/>
              <a:gd name="T16" fmla="*/ 2147483647 w 40"/>
              <a:gd name="T17" fmla="*/ 0 h 46"/>
              <a:gd name="T18" fmla="*/ 2147483647 w 40"/>
              <a:gd name="T19" fmla="*/ 2147483647 h 46"/>
              <a:gd name="T20" fmla="*/ 2147483647 w 40"/>
              <a:gd name="T21" fmla="*/ 2147483647 h 46"/>
              <a:gd name="T22" fmla="*/ 2147483647 w 40"/>
              <a:gd name="T23" fmla="*/ 2147483647 h 46"/>
              <a:gd name="T24" fmla="*/ 2147483647 w 40"/>
              <a:gd name="T25" fmla="*/ 2147483647 h 46"/>
              <a:gd name="T26" fmla="*/ 2147483647 w 40"/>
              <a:gd name="T27" fmla="*/ 2147483647 h 46"/>
              <a:gd name="T28" fmla="*/ 2147483647 w 40"/>
              <a:gd name="T29" fmla="*/ 2147483647 h 46"/>
              <a:gd name="T30" fmla="*/ 2147483647 w 40"/>
              <a:gd name="T31" fmla="*/ 2147483647 h 46"/>
              <a:gd name="T32" fmla="*/ 2147483647 w 40"/>
              <a:gd name="T33" fmla="*/ 2147483647 h 46"/>
              <a:gd name="T34" fmla="*/ 2147483647 w 40"/>
              <a:gd name="T35" fmla="*/ 2147483647 h 46"/>
              <a:gd name="T36" fmla="*/ 2147483647 w 40"/>
              <a:gd name="T37" fmla="*/ 2147483647 h 46"/>
              <a:gd name="T38" fmla="*/ 2147483647 w 40"/>
              <a:gd name="T39" fmla="*/ 2147483647 h 46"/>
              <a:gd name="T40" fmla="*/ 2147483647 w 40"/>
              <a:gd name="T41" fmla="*/ 2147483647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46">
                <a:moveTo>
                  <a:pt x="4" y="46"/>
                </a:moveTo>
                <a:lnTo>
                  <a:pt x="0" y="46"/>
                </a:lnTo>
                <a:lnTo>
                  <a:pt x="2" y="40"/>
                </a:lnTo>
                <a:lnTo>
                  <a:pt x="6" y="36"/>
                </a:lnTo>
                <a:lnTo>
                  <a:pt x="16" y="26"/>
                </a:lnTo>
                <a:lnTo>
                  <a:pt x="26" y="18"/>
                </a:lnTo>
                <a:lnTo>
                  <a:pt x="32" y="8"/>
                </a:lnTo>
                <a:lnTo>
                  <a:pt x="34" y="4"/>
                </a:lnTo>
                <a:lnTo>
                  <a:pt x="36" y="0"/>
                </a:lnTo>
                <a:lnTo>
                  <a:pt x="36" y="4"/>
                </a:lnTo>
                <a:lnTo>
                  <a:pt x="38" y="6"/>
                </a:lnTo>
                <a:lnTo>
                  <a:pt x="40" y="10"/>
                </a:lnTo>
                <a:lnTo>
                  <a:pt x="38" y="12"/>
                </a:lnTo>
                <a:lnTo>
                  <a:pt x="34" y="14"/>
                </a:lnTo>
                <a:lnTo>
                  <a:pt x="34" y="18"/>
                </a:lnTo>
                <a:lnTo>
                  <a:pt x="32" y="20"/>
                </a:lnTo>
                <a:lnTo>
                  <a:pt x="24" y="20"/>
                </a:lnTo>
                <a:lnTo>
                  <a:pt x="22" y="30"/>
                </a:lnTo>
                <a:lnTo>
                  <a:pt x="16" y="38"/>
                </a:lnTo>
                <a:lnTo>
                  <a:pt x="10" y="42"/>
                </a:lnTo>
                <a:lnTo>
                  <a:pt x="4" y="46"/>
                </a:lnTo>
                <a:close/>
              </a:path>
            </a:pathLst>
          </a:custGeom>
          <a:solidFill>
            <a:schemeClr val="bg1">
              <a:lumMod val="75000"/>
            </a:schemeClr>
          </a:solidFill>
          <a:ln w="12700" cmpd="sng">
            <a:solidFill>
              <a:schemeClr val="bg1"/>
            </a:solidFill>
            <a:prstDash val="solid"/>
            <a:round/>
            <a:headEnd/>
            <a:tailEnd/>
          </a:ln>
        </p:spPr>
        <p:txBody>
          <a:bodyPr/>
          <a:lstStyle/>
          <a:p>
            <a:pPr>
              <a:defRPr/>
            </a:pPr>
            <a:endParaRPr lang="en-GB"/>
          </a:p>
        </p:txBody>
      </p:sp>
      <p:sp>
        <p:nvSpPr>
          <p:cNvPr id="55343" name="Oval 280"/>
          <p:cNvSpPr>
            <a:spLocks noChangeArrowheads="1"/>
          </p:cNvSpPr>
          <p:nvPr/>
        </p:nvSpPr>
        <p:spPr bwMode="auto">
          <a:xfrm>
            <a:off x="2466975" y="49752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44" name="Oval 281"/>
          <p:cNvSpPr>
            <a:spLocks noChangeArrowheads="1"/>
          </p:cNvSpPr>
          <p:nvPr/>
        </p:nvSpPr>
        <p:spPr bwMode="auto">
          <a:xfrm>
            <a:off x="2724150" y="45878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45" name="Oval 282"/>
          <p:cNvSpPr>
            <a:spLocks noChangeArrowheads="1"/>
          </p:cNvSpPr>
          <p:nvPr/>
        </p:nvSpPr>
        <p:spPr bwMode="auto">
          <a:xfrm>
            <a:off x="2828925" y="45624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46" name="Oval 283"/>
          <p:cNvSpPr>
            <a:spLocks noChangeArrowheads="1"/>
          </p:cNvSpPr>
          <p:nvPr/>
        </p:nvSpPr>
        <p:spPr bwMode="auto">
          <a:xfrm>
            <a:off x="2708275" y="43195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47" name="Oval 284"/>
          <p:cNvSpPr>
            <a:spLocks noChangeArrowheads="1"/>
          </p:cNvSpPr>
          <p:nvPr/>
        </p:nvSpPr>
        <p:spPr bwMode="auto">
          <a:xfrm>
            <a:off x="2792413" y="44577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48" name="Oval 285"/>
          <p:cNvSpPr>
            <a:spLocks noChangeArrowheads="1"/>
          </p:cNvSpPr>
          <p:nvPr/>
        </p:nvSpPr>
        <p:spPr bwMode="auto">
          <a:xfrm>
            <a:off x="2679700" y="47005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49" name="Oval 286"/>
          <p:cNvSpPr>
            <a:spLocks noChangeArrowheads="1"/>
          </p:cNvSpPr>
          <p:nvPr/>
        </p:nvSpPr>
        <p:spPr bwMode="auto">
          <a:xfrm>
            <a:off x="2627313" y="48069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50" name="Oval 287"/>
          <p:cNvSpPr>
            <a:spLocks noChangeArrowheads="1"/>
          </p:cNvSpPr>
          <p:nvPr/>
        </p:nvSpPr>
        <p:spPr bwMode="auto">
          <a:xfrm>
            <a:off x="2708275" y="45259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51" name="Oval 288"/>
          <p:cNvSpPr>
            <a:spLocks noChangeArrowheads="1"/>
          </p:cNvSpPr>
          <p:nvPr/>
        </p:nvSpPr>
        <p:spPr bwMode="auto">
          <a:xfrm>
            <a:off x="933450" y="26590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52" name="Oval 289"/>
          <p:cNvSpPr>
            <a:spLocks noChangeArrowheads="1"/>
          </p:cNvSpPr>
          <p:nvPr/>
        </p:nvSpPr>
        <p:spPr bwMode="auto">
          <a:xfrm>
            <a:off x="1077913" y="23034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53" name="Oval 290"/>
          <p:cNvSpPr>
            <a:spLocks noChangeArrowheads="1"/>
          </p:cNvSpPr>
          <p:nvPr/>
        </p:nvSpPr>
        <p:spPr bwMode="auto">
          <a:xfrm rot="-925330">
            <a:off x="2144713" y="24368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54" name="Oval 291"/>
          <p:cNvSpPr>
            <a:spLocks noChangeArrowheads="1"/>
          </p:cNvSpPr>
          <p:nvPr/>
        </p:nvSpPr>
        <p:spPr bwMode="auto">
          <a:xfrm>
            <a:off x="1285875" y="2260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55" name="Oval 292"/>
          <p:cNvSpPr>
            <a:spLocks noChangeArrowheads="1"/>
          </p:cNvSpPr>
          <p:nvPr/>
        </p:nvSpPr>
        <p:spPr bwMode="auto">
          <a:xfrm>
            <a:off x="2019300" y="24955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56" name="Oval 293"/>
          <p:cNvSpPr>
            <a:spLocks noChangeArrowheads="1"/>
          </p:cNvSpPr>
          <p:nvPr/>
        </p:nvSpPr>
        <p:spPr bwMode="auto">
          <a:xfrm>
            <a:off x="1312863" y="2138363"/>
            <a:ext cx="76200" cy="76200"/>
          </a:xfrm>
          <a:prstGeom prst="ellipse">
            <a:avLst/>
          </a:prstGeom>
          <a:solidFill>
            <a:schemeClr val="accent1"/>
          </a:solidFill>
          <a:ln w="9525">
            <a:solidFill>
              <a:schemeClr val="bg1"/>
            </a:solidFill>
            <a:round/>
            <a:headEnd/>
            <a:tailEnd/>
          </a:ln>
        </p:spPr>
        <p:txBody>
          <a:bodyPr wrap="none" anchor="ctr"/>
          <a:lstStyle/>
          <a:p>
            <a:r>
              <a:rPr lang="en-GB" sz="300"/>
              <a:t>E</a:t>
            </a:r>
          </a:p>
        </p:txBody>
      </p:sp>
      <p:sp>
        <p:nvSpPr>
          <p:cNvPr id="55357" name="Oval 294"/>
          <p:cNvSpPr>
            <a:spLocks noChangeArrowheads="1"/>
          </p:cNvSpPr>
          <p:nvPr/>
        </p:nvSpPr>
        <p:spPr bwMode="auto">
          <a:xfrm>
            <a:off x="2157413" y="49434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58" name="Oval 295"/>
          <p:cNvSpPr>
            <a:spLocks noChangeArrowheads="1"/>
          </p:cNvSpPr>
          <p:nvPr/>
        </p:nvSpPr>
        <p:spPr bwMode="auto">
          <a:xfrm>
            <a:off x="1992313" y="37480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59" name="Oval 296"/>
          <p:cNvSpPr>
            <a:spLocks noChangeArrowheads="1"/>
          </p:cNvSpPr>
          <p:nvPr/>
        </p:nvSpPr>
        <p:spPr bwMode="auto">
          <a:xfrm>
            <a:off x="1944688" y="36814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60" name="Oval 298"/>
          <p:cNvSpPr>
            <a:spLocks noChangeArrowheads="1"/>
          </p:cNvSpPr>
          <p:nvPr/>
        </p:nvSpPr>
        <p:spPr bwMode="auto">
          <a:xfrm>
            <a:off x="1347788" y="32972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61" name="Oval 299"/>
          <p:cNvSpPr>
            <a:spLocks noChangeArrowheads="1"/>
          </p:cNvSpPr>
          <p:nvPr/>
        </p:nvSpPr>
        <p:spPr bwMode="auto">
          <a:xfrm>
            <a:off x="1241425" y="32273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62" name="Oval 300"/>
          <p:cNvSpPr>
            <a:spLocks noChangeArrowheads="1"/>
          </p:cNvSpPr>
          <p:nvPr/>
        </p:nvSpPr>
        <p:spPr bwMode="auto">
          <a:xfrm>
            <a:off x="1319213" y="31035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63" name="Oval 302"/>
          <p:cNvSpPr>
            <a:spLocks noChangeArrowheads="1"/>
          </p:cNvSpPr>
          <p:nvPr/>
        </p:nvSpPr>
        <p:spPr bwMode="auto">
          <a:xfrm>
            <a:off x="1912938" y="41767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64" name="Oval 303"/>
          <p:cNvSpPr>
            <a:spLocks noChangeArrowheads="1"/>
          </p:cNvSpPr>
          <p:nvPr/>
        </p:nvSpPr>
        <p:spPr bwMode="auto">
          <a:xfrm>
            <a:off x="2173288" y="32924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65" name="Oval 304"/>
          <p:cNvSpPr>
            <a:spLocks noChangeArrowheads="1"/>
          </p:cNvSpPr>
          <p:nvPr/>
        </p:nvSpPr>
        <p:spPr bwMode="auto">
          <a:xfrm>
            <a:off x="2055813" y="35591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66" name="Oval 305"/>
          <p:cNvSpPr>
            <a:spLocks noChangeArrowheads="1"/>
          </p:cNvSpPr>
          <p:nvPr/>
        </p:nvSpPr>
        <p:spPr bwMode="auto">
          <a:xfrm>
            <a:off x="7878763" y="49053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67" name="Oval 306"/>
          <p:cNvSpPr>
            <a:spLocks noChangeArrowheads="1"/>
          </p:cNvSpPr>
          <p:nvPr/>
        </p:nvSpPr>
        <p:spPr bwMode="auto">
          <a:xfrm>
            <a:off x="7645400" y="50180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68" name="Oval 307"/>
          <p:cNvSpPr>
            <a:spLocks noChangeArrowheads="1"/>
          </p:cNvSpPr>
          <p:nvPr/>
        </p:nvSpPr>
        <p:spPr bwMode="auto">
          <a:xfrm>
            <a:off x="7974013" y="47609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69" name="Oval 308"/>
          <p:cNvSpPr>
            <a:spLocks noChangeArrowheads="1"/>
          </p:cNvSpPr>
          <p:nvPr/>
        </p:nvSpPr>
        <p:spPr bwMode="auto">
          <a:xfrm>
            <a:off x="7040563" y="48069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70" name="Oval 311"/>
          <p:cNvSpPr>
            <a:spLocks noChangeArrowheads="1"/>
          </p:cNvSpPr>
          <p:nvPr/>
        </p:nvSpPr>
        <p:spPr bwMode="auto">
          <a:xfrm>
            <a:off x="1701800" y="35877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71" name="Oval 312"/>
          <p:cNvSpPr>
            <a:spLocks noChangeArrowheads="1"/>
          </p:cNvSpPr>
          <p:nvPr/>
        </p:nvSpPr>
        <p:spPr bwMode="auto">
          <a:xfrm>
            <a:off x="6007100" y="29448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72" name="Oval 316"/>
          <p:cNvSpPr>
            <a:spLocks noChangeArrowheads="1"/>
          </p:cNvSpPr>
          <p:nvPr/>
        </p:nvSpPr>
        <p:spPr bwMode="auto">
          <a:xfrm>
            <a:off x="6337300" y="31527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73" name="Oval 317"/>
          <p:cNvSpPr>
            <a:spLocks noChangeArrowheads="1"/>
          </p:cNvSpPr>
          <p:nvPr/>
        </p:nvSpPr>
        <p:spPr bwMode="auto">
          <a:xfrm>
            <a:off x="5961063" y="30368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74" name="Oval 318"/>
          <p:cNvSpPr>
            <a:spLocks noChangeArrowheads="1"/>
          </p:cNvSpPr>
          <p:nvPr/>
        </p:nvSpPr>
        <p:spPr bwMode="auto">
          <a:xfrm>
            <a:off x="5946775" y="31464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75" name="Oval 319"/>
          <p:cNvSpPr>
            <a:spLocks noChangeArrowheads="1"/>
          </p:cNvSpPr>
          <p:nvPr/>
        </p:nvSpPr>
        <p:spPr bwMode="auto">
          <a:xfrm>
            <a:off x="6099175" y="33924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76" name="Oval 320"/>
          <p:cNvSpPr>
            <a:spLocks noChangeArrowheads="1"/>
          </p:cNvSpPr>
          <p:nvPr/>
        </p:nvSpPr>
        <p:spPr bwMode="auto">
          <a:xfrm>
            <a:off x="6151563" y="33924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77" name="Oval 321"/>
          <p:cNvSpPr>
            <a:spLocks noChangeArrowheads="1"/>
          </p:cNvSpPr>
          <p:nvPr/>
        </p:nvSpPr>
        <p:spPr bwMode="auto">
          <a:xfrm>
            <a:off x="6958013" y="40735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78" name="Oval 322"/>
          <p:cNvSpPr>
            <a:spLocks noChangeArrowheads="1"/>
          </p:cNvSpPr>
          <p:nvPr/>
        </p:nvSpPr>
        <p:spPr bwMode="auto">
          <a:xfrm>
            <a:off x="6003925" y="28971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79" name="Oval 326"/>
          <p:cNvSpPr>
            <a:spLocks noChangeArrowheads="1"/>
          </p:cNvSpPr>
          <p:nvPr/>
        </p:nvSpPr>
        <p:spPr bwMode="auto">
          <a:xfrm>
            <a:off x="7539038" y="25209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80" name="Oval 328"/>
          <p:cNvSpPr>
            <a:spLocks noChangeArrowheads="1"/>
          </p:cNvSpPr>
          <p:nvPr/>
        </p:nvSpPr>
        <p:spPr bwMode="auto">
          <a:xfrm>
            <a:off x="7485063" y="2786063"/>
            <a:ext cx="76200" cy="76200"/>
          </a:xfrm>
          <a:prstGeom prst="ellipse">
            <a:avLst/>
          </a:prstGeom>
          <a:solidFill>
            <a:schemeClr val="accent1"/>
          </a:solidFill>
          <a:ln w="9525">
            <a:solidFill>
              <a:schemeClr val="bg1"/>
            </a:solidFill>
            <a:round/>
            <a:headEnd/>
            <a:tailEnd/>
          </a:ln>
        </p:spPr>
        <p:txBody>
          <a:bodyPr wrap="none" anchor="ctr"/>
          <a:lstStyle/>
          <a:p>
            <a:r>
              <a:rPr lang="en-GB" sz="300"/>
              <a:t>Osaka</a:t>
            </a:r>
          </a:p>
        </p:txBody>
      </p:sp>
      <p:sp>
        <p:nvSpPr>
          <p:cNvPr id="55381" name="Oval 331"/>
          <p:cNvSpPr>
            <a:spLocks noChangeArrowheads="1"/>
          </p:cNvSpPr>
          <p:nvPr/>
        </p:nvSpPr>
        <p:spPr bwMode="auto">
          <a:xfrm>
            <a:off x="6840538" y="38274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82" name="Oval 332"/>
          <p:cNvSpPr>
            <a:spLocks noChangeArrowheads="1"/>
          </p:cNvSpPr>
          <p:nvPr/>
        </p:nvSpPr>
        <p:spPr bwMode="auto">
          <a:xfrm>
            <a:off x="8485188" y="49974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83" name="Oval 333"/>
          <p:cNvSpPr>
            <a:spLocks noChangeArrowheads="1"/>
          </p:cNvSpPr>
          <p:nvPr/>
        </p:nvSpPr>
        <p:spPr bwMode="auto">
          <a:xfrm>
            <a:off x="5776913" y="30368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84" name="Oval 335"/>
          <p:cNvSpPr>
            <a:spLocks noChangeArrowheads="1"/>
          </p:cNvSpPr>
          <p:nvPr/>
        </p:nvSpPr>
        <p:spPr bwMode="auto">
          <a:xfrm>
            <a:off x="7253288" y="33686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85" name="Oval 336"/>
          <p:cNvSpPr>
            <a:spLocks noChangeArrowheads="1"/>
          </p:cNvSpPr>
          <p:nvPr/>
        </p:nvSpPr>
        <p:spPr bwMode="auto">
          <a:xfrm>
            <a:off x="6777038" y="3759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86" name="Oval 337"/>
          <p:cNvSpPr>
            <a:spLocks noChangeArrowheads="1"/>
          </p:cNvSpPr>
          <p:nvPr/>
        </p:nvSpPr>
        <p:spPr bwMode="auto">
          <a:xfrm>
            <a:off x="7323138" y="27479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87" name="Oval 339"/>
          <p:cNvSpPr>
            <a:spLocks noChangeArrowheads="1"/>
          </p:cNvSpPr>
          <p:nvPr/>
        </p:nvSpPr>
        <p:spPr bwMode="auto">
          <a:xfrm>
            <a:off x="7304088" y="27622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88" name="Oval 341"/>
          <p:cNvSpPr>
            <a:spLocks noChangeArrowheads="1"/>
          </p:cNvSpPr>
          <p:nvPr/>
        </p:nvSpPr>
        <p:spPr bwMode="auto">
          <a:xfrm>
            <a:off x="7240588" y="27241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89" name="Oval 342"/>
          <p:cNvSpPr>
            <a:spLocks noChangeArrowheads="1"/>
          </p:cNvSpPr>
          <p:nvPr/>
        </p:nvSpPr>
        <p:spPr bwMode="auto">
          <a:xfrm>
            <a:off x="7205663" y="31305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90" name="Oval 343"/>
          <p:cNvSpPr>
            <a:spLocks noChangeArrowheads="1"/>
          </p:cNvSpPr>
          <p:nvPr/>
        </p:nvSpPr>
        <p:spPr bwMode="auto">
          <a:xfrm>
            <a:off x="1828800" y="39719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91" name="Oval 345"/>
          <p:cNvSpPr>
            <a:spLocks noChangeArrowheads="1"/>
          </p:cNvSpPr>
          <p:nvPr/>
        </p:nvSpPr>
        <p:spPr bwMode="auto">
          <a:xfrm>
            <a:off x="6713538" y="34067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92" name="Oval 347"/>
          <p:cNvSpPr>
            <a:spLocks noChangeArrowheads="1"/>
          </p:cNvSpPr>
          <p:nvPr/>
        </p:nvSpPr>
        <p:spPr bwMode="auto">
          <a:xfrm>
            <a:off x="6910388" y="35115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93" name="Oval 348"/>
          <p:cNvSpPr>
            <a:spLocks noChangeArrowheads="1"/>
          </p:cNvSpPr>
          <p:nvPr/>
        </p:nvSpPr>
        <p:spPr bwMode="auto">
          <a:xfrm>
            <a:off x="4291013" y="25590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94" name="Oval 349"/>
          <p:cNvSpPr>
            <a:spLocks noChangeArrowheads="1"/>
          </p:cNvSpPr>
          <p:nvPr/>
        </p:nvSpPr>
        <p:spPr bwMode="auto">
          <a:xfrm>
            <a:off x="6078538" y="34782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95" name="Oval 351"/>
          <p:cNvSpPr>
            <a:spLocks noChangeArrowheads="1"/>
          </p:cNvSpPr>
          <p:nvPr/>
        </p:nvSpPr>
        <p:spPr bwMode="auto">
          <a:xfrm>
            <a:off x="4629150" y="2184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96" name="Oval 356"/>
          <p:cNvSpPr>
            <a:spLocks noChangeArrowheads="1"/>
          </p:cNvSpPr>
          <p:nvPr/>
        </p:nvSpPr>
        <p:spPr bwMode="auto">
          <a:xfrm>
            <a:off x="4494213" y="19685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97" name="Oval 359"/>
          <p:cNvSpPr>
            <a:spLocks noChangeArrowheads="1"/>
          </p:cNvSpPr>
          <p:nvPr/>
        </p:nvSpPr>
        <p:spPr bwMode="auto">
          <a:xfrm>
            <a:off x="4133850" y="23526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98" name="Oval 370"/>
          <p:cNvSpPr>
            <a:spLocks noChangeArrowheads="1"/>
          </p:cNvSpPr>
          <p:nvPr/>
        </p:nvSpPr>
        <p:spPr bwMode="auto">
          <a:xfrm>
            <a:off x="4195763" y="24066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399" name="Oval 371"/>
          <p:cNvSpPr>
            <a:spLocks noChangeArrowheads="1"/>
          </p:cNvSpPr>
          <p:nvPr/>
        </p:nvSpPr>
        <p:spPr bwMode="auto">
          <a:xfrm>
            <a:off x="4557713" y="26638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00" name="Oval 372"/>
          <p:cNvSpPr>
            <a:spLocks noChangeArrowheads="1"/>
          </p:cNvSpPr>
          <p:nvPr/>
        </p:nvSpPr>
        <p:spPr bwMode="auto">
          <a:xfrm>
            <a:off x="4237038" y="2470150"/>
            <a:ext cx="76200" cy="76200"/>
          </a:xfrm>
          <a:prstGeom prst="ellipse">
            <a:avLst/>
          </a:prstGeom>
          <a:solidFill>
            <a:schemeClr val="accent1"/>
          </a:solidFill>
          <a:ln w="9525">
            <a:solidFill>
              <a:schemeClr val="bg1"/>
            </a:solidFill>
            <a:round/>
            <a:headEnd/>
            <a:tailEnd/>
          </a:ln>
        </p:spPr>
        <p:txBody>
          <a:bodyPr wrap="none" anchor="ctr"/>
          <a:lstStyle/>
          <a:p>
            <a:r>
              <a:rPr lang="en-GB" sz="300"/>
              <a:t>Milan</a:t>
            </a:r>
          </a:p>
        </p:txBody>
      </p:sp>
      <p:sp>
        <p:nvSpPr>
          <p:cNvPr id="55401" name="Oval 374"/>
          <p:cNvSpPr>
            <a:spLocks noChangeArrowheads="1"/>
          </p:cNvSpPr>
          <p:nvPr/>
        </p:nvSpPr>
        <p:spPr bwMode="auto">
          <a:xfrm>
            <a:off x="4184650" y="2314575"/>
            <a:ext cx="76200" cy="76200"/>
          </a:xfrm>
          <a:prstGeom prst="ellipse">
            <a:avLst/>
          </a:prstGeom>
          <a:solidFill>
            <a:schemeClr val="accent1"/>
          </a:solidFill>
          <a:ln w="9525">
            <a:solidFill>
              <a:schemeClr val="bg1"/>
            </a:solidFill>
            <a:round/>
            <a:headEnd/>
            <a:tailEnd/>
          </a:ln>
        </p:spPr>
        <p:txBody>
          <a:bodyPr wrap="none" anchor="ctr"/>
          <a:lstStyle/>
          <a:p>
            <a:r>
              <a:rPr lang="en-GB" sz="300"/>
              <a:t>Frnakfurt</a:t>
            </a:r>
          </a:p>
        </p:txBody>
      </p:sp>
      <p:sp>
        <p:nvSpPr>
          <p:cNvPr id="55402" name="Oval 382"/>
          <p:cNvSpPr>
            <a:spLocks noChangeArrowheads="1"/>
          </p:cNvSpPr>
          <p:nvPr/>
        </p:nvSpPr>
        <p:spPr bwMode="auto">
          <a:xfrm>
            <a:off x="4162425" y="2387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03" name="Oval 385"/>
          <p:cNvSpPr>
            <a:spLocks noChangeArrowheads="1"/>
          </p:cNvSpPr>
          <p:nvPr/>
        </p:nvSpPr>
        <p:spPr bwMode="auto">
          <a:xfrm>
            <a:off x="4414838" y="24415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04" name="Oval 386"/>
          <p:cNvSpPr>
            <a:spLocks noChangeArrowheads="1"/>
          </p:cNvSpPr>
          <p:nvPr/>
        </p:nvSpPr>
        <p:spPr bwMode="auto">
          <a:xfrm>
            <a:off x="4465638" y="24034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05" name="Oval 387"/>
          <p:cNvSpPr>
            <a:spLocks noChangeArrowheads="1"/>
          </p:cNvSpPr>
          <p:nvPr/>
        </p:nvSpPr>
        <p:spPr bwMode="auto">
          <a:xfrm>
            <a:off x="4516438" y="20510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06" name="Oval 390"/>
          <p:cNvSpPr>
            <a:spLocks noChangeArrowheads="1"/>
          </p:cNvSpPr>
          <p:nvPr/>
        </p:nvSpPr>
        <p:spPr bwMode="auto">
          <a:xfrm>
            <a:off x="4249738" y="27463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07" name="Oval 392"/>
          <p:cNvSpPr>
            <a:spLocks noChangeArrowheads="1"/>
          </p:cNvSpPr>
          <p:nvPr/>
        </p:nvSpPr>
        <p:spPr bwMode="auto">
          <a:xfrm>
            <a:off x="4275138" y="21209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08" name="Oval 394"/>
          <p:cNvSpPr>
            <a:spLocks noChangeArrowheads="1"/>
          </p:cNvSpPr>
          <p:nvPr/>
        </p:nvSpPr>
        <p:spPr bwMode="auto">
          <a:xfrm>
            <a:off x="4541838" y="21717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09" name="Oval 395"/>
          <p:cNvSpPr>
            <a:spLocks noChangeArrowheads="1"/>
          </p:cNvSpPr>
          <p:nvPr/>
        </p:nvSpPr>
        <p:spPr bwMode="auto">
          <a:xfrm>
            <a:off x="4824413" y="26336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10" name="Oval 396"/>
          <p:cNvSpPr>
            <a:spLocks noChangeArrowheads="1"/>
          </p:cNvSpPr>
          <p:nvPr/>
        </p:nvSpPr>
        <p:spPr bwMode="auto">
          <a:xfrm>
            <a:off x="4503738" y="2108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11" name="Oval 397"/>
          <p:cNvSpPr>
            <a:spLocks noChangeArrowheads="1"/>
          </p:cNvSpPr>
          <p:nvPr/>
        </p:nvSpPr>
        <p:spPr bwMode="auto">
          <a:xfrm>
            <a:off x="4318000" y="23383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12" name="Oval 404"/>
          <p:cNvSpPr>
            <a:spLocks noChangeArrowheads="1"/>
          </p:cNvSpPr>
          <p:nvPr/>
        </p:nvSpPr>
        <p:spPr bwMode="auto">
          <a:xfrm>
            <a:off x="5435600" y="45116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13" name="Oval 405"/>
          <p:cNvSpPr>
            <a:spLocks noChangeArrowheads="1"/>
          </p:cNvSpPr>
          <p:nvPr/>
        </p:nvSpPr>
        <p:spPr bwMode="auto">
          <a:xfrm>
            <a:off x="4759325" y="2971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14" name="Oval 406"/>
          <p:cNvSpPr>
            <a:spLocks noChangeArrowheads="1"/>
          </p:cNvSpPr>
          <p:nvPr/>
        </p:nvSpPr>
        <p:spPr bwMode="auto">
          <a:xfrm>
            <a:off x="4710113" y="29273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15" name="Oval 407"/>
          <p:cNvSpPr>
            <a:spLocks noChangeArrowheads="1"/>
          </p:cNvSpPr>
          <p:nvPr/>
        </p:nvSpPr>
        <p:spPr bwMode="auto">
          <a:xfrm>
            <a:off x="5287963" y="27654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16" name="Oval 408"/>
          <p:cNvSpPr>
            <a:spLocks noChangeArrowheads="1"/>
          </p:cNvSpPr>
          <p:nvPr/>
        </p:nvSpPr>
        <p:spPr bwMode="auto">
          <a:xfrm>
            <a:off x="5349875" y="30686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17" name="Oval 409"/>
          <p:cNvSpPr>
            <a:spLocks noChangeArrowheads="1"/>
          </p:cNvSpPr>
          <p:nvPr/>
        </p:nvSpPr>
        <p:spPr bwMode="auto">
          <a:xfrm>
            <a:off x="5218113" y="30908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18" name="Oval 411"/>
          <p:cNvSpPr>
            <a:spLocks noChangeArrowheads="1"/>
          </p:cNvSpPr>
          <p:nvPr/>
        </p:nvSpPr>
        <p:spPr bwMode="auto">
          <a:xfrm>
            <a:off x="4905375" y="28654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19" name="Oval 413"/>
          <p:cNvSpPr>
            <a:spLocks noChangeArrowheads="1"/>
          </p:cNvSpPr>
          <p:nvPr/>
        </p:nvSpPr>
        <p:spPr bwMode="auto">
          <a:xfrm>
            <a:off x="3976688" y="36925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20" name="Oval 414"/>
          <p:cNvSpPr>
            <a:spLocks noChangeArrowheads="1"/>
          </p:cNvSpPr>
          <p:nvPr/>
        </p:nvSpPr>
        <p:spPr bwMode="auto">
          <a:xfrm>
            <a:off x="5476875" y="30813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21" name="Oval 416"/>
          <p:cNvSpPr>
            <a:spLocks noChangeArrowheads="1"/>
          </p:cNvSpPr>
          <p:nvPr/>
        </p:nvSpPr>
        <p:spPr bwMode="auto">
          <a:xfrm>
            <a:off x="4940300" y="28971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22" name="Oval 417"/>
          <p:cNvSpPr>
            <a:spLocks noChangeArrowheads="1"/>
          </p:cNvSpPr>
          <p:nvPr/>
        </p:nvSpPr>
        <p:spPr bwMode="auto">
          <a:xfrm>
            <a:off x="4729163" y="4699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23" name="Oval 418"/>
          <p:cNvSpPr>
            <a:spLocks noChangeArrowheads="1"/>
          </p:cNvSpPr>
          <p:nvPr/>
        </p:nvSpPr>
        <p:spPr bwMode="auto">
          <a:xfrm>
            <a:off x="4468813" y="49085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24" name="Oval 419"/>
          <p:cNvSpPr>
            <a:spLocks noChangeArrowheads="1"/>
          </p:cNvSpPr>
          <p:nvPr/>
        </p:nvSpPr>
        <p:spPr bwMode="auto">
          <a:xfrm>
            <a:off x="4768850" y="47990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25" name="Oval 420"/>
          <p:cNvSpPr>
            <a:spLocks noChangeArrowheads="1"/>
          </p:cNvSpPr>
          <p:nvPr/>
        </p:nvSpPr>
        <p:spPr bwMode="auto">
          <a:xfrm>
            <a:off x="5032375" y="31956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26" name="Oval 421"/>
          <p:cNvSpPr>
            <a:spLocks noChangeArrowheads="1"/>
          </p:cNvSpPr>
          <p:nvPr/>
        </p:nvSpPr>
        <p:spPr bwMode="auto">
          <a:xfrm>
            <a:off x="5364163" y="30845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27" name="Oval 422"/>
          <p:cNvSpPr>
            <a:spLocks noChangeArrowheads="1"/>
          </p:cNvSpPr>
          <p:nvPr/>
        </p:nvSpPr>
        <p:spPr bwMode="auto">
          <a:xfrm>
            <a:off x="6199188" y="35798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28" name="Oval 423"/>
          <p:cNvSpPr>
            <a:spLocks noChangeArrowheads="1"/>
          </p:cNvSpPr>
          <p:nvPr/>
        </p:nvSpPr>
        <p:spPr bwMode="auto">
          <a:xfrm>
            <a:off x="966788" y="28749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29" name="Oval 424"/>
          <p:cNvSpPr>
            <a:spLocks noChangeArrowheads="1"/>
          </p:cNvSpPr>
          <p:nvPr/>
        </p:nvSpPr>
        <p:spPr bwMode="auto">
          <a:xfrm>
            <a:off x="6978650" y="26495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30" name="Oval 426"/>
          <p:cNvSpPr>
            <a:spLocks noChangeArrowheads="1"/>
          </p:cNvSpPr>
          <p:nvPr/>
        </p:nvSpPr>
        <p:spPr bwMode="auto">
          <a:xfrm>
            <a:off x="1814513" y="39068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31" name="Oval 428"/>
          <p:cNvSpPr>
            <a:spLocks noChangeArrowheads="1"/>
          </p:cNvSpPr>
          <p:nvPr/>
        </p:nvSpPr>
        <p:spPr bwMode="auto">
          <a:xfrm>
            <a:off x="2478088" y="46704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32" name="Oval 429"/>
          <p:cNvSpPr>
            <a:spLocks noChangeArrowheads="1"/>
          </p:cNvSpPr>
          <p:nvPr/>
        </p:nvSpPr>
        <p:spPr bwMode="auto">
          <a:xfrm>
            <a:off x="1584325" y="34385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33" name="Oval 430"/>
          <p:cNvSpPr>
            <a:spLocks noChangeArrowheads="1"/>
          </p:cNvSpPr>
          <p:nvPr/>
        </p:nvSpPr>
        <p:spPr bwMode="auto">
          <a:xfrm>
            <a:off x="1639888" y="32289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34" name="Oval 431"/>
          <p:cNvSpPr>
            <a:spLocks noChangeArrowheads="1"/>
          </p:cNvSpPr>
          <p:nvPr/>
        </p:nvSpPr>
        <p:spPr bwMode="auto">
          <a:xfrm>
            <a:off x="1816100" y="35941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35" name="Oval 432"/>
          <p:cNvSpPr>
            <a:spLocks noChangeArrowheads="1"/>
          </p:cNvSpPr>
          <p:nvPr/>
        </p:nvSpPr>
        <p:spPr bwMode="auto">
          <a:xfrm>
            <a:off x="7140575" y="29241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36" name="Oval 433"/>
          <p:cNvSpPr>
            <a:spLocks noChangeArrowheads="1"/>
          </p:cNvSpPr>
          <p:nvPr/>
        </p:nvSpPr>
        <p:spPr bwMode="auto">
          <a:xfrm>
            <a:off x="7100888" y="2921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37" name="Oval 437"/>
          <p:cNvSpPr>
            <a:spLocks noChangeArrowheads="1"/>
          </p:cNvSpPr>
          <p:nvPr/>
        </p:nvSpPr>
        <p:spPr bwMode="auto">
          <a:xfrm>
            <a:off x="2554288" y="49418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38" name="Oval 438"/>
          <p:cNvSpPr>
            <a:spLocks noChangeArrowheads="1"/>
          </p:cNvSpPr>
          <p:nvPr/>
        </p:nvSpPr>
        <p:spPr bwMode="auto">
          <a:xfrm>
            <a:off x="7088188" y="2489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39" name="Oval 439"/>
          <p:cNvSpPr>
            <a:spLocks noChangeArrowheads="1"/>
          </p:cNvSpPr>
          <p:nvPr/>
        </p:nvSpPr>
        <p:spPr bwMode="auto">
          <a:xfrm>
            <a:off x="7078663" y="26098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40" name="Oval 440"/>
          <p:cNvSpPr>
            <a:spLocks noChangeArrowheads="1"/>
          </p:cNvSpPr>
          <p:nvPr/>
        </p:nvSpPr>
        <p:spPr bwMode="auto">
          <a:xfrm>
            <a:off x="7242175" y="30638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41" name="Oval 441"/>
          <p:cNvSpPr>
            <a:spLocks noChangeArrowheads="1"/>
          </p:cNvSpPr>
          <p:nvPr/>
        </p:nvSpPr>
        <p:spPr bwMode="auto">
          <a:xfrm>
            <a:off x="7059613" y="27336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42" name="Oval 443"/>
          <p:cNvSpPr>
            <a:spLocks noChangeArrowheads="1"/>
          </p:cNvSpPr>
          <p:nvPr/>
        </p:nvSpPr>
        <p:spPr bwMode="auto">
          <a:xfrm>
            <a:off x="6122988" y="25193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43" name="Oval 444"/>
          <p:cNvSpPr>
            <a:spLocks noChangeArrowheads="1"/>
          </p:cNvSpPr>
          <p:nvPr/>
        </p:nvSpPr>
        <p:spPr bwMode="auto">
          <a:xfrm>
            <a:off x="7050088" y="31527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44" name="Oval 445"/>
          <p:cNvSpPr>
            <a:spLocks noChangeArrowheads="1"/>
          </p:cNvSpPr>
          <p:nvPr/>
        </p:nvSpPr>
        <p:spPr bwMode="auto">
          <a:xfrm>
            <a:off x="6851650" y="29543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45" name="Oval 446"/>
          <p:cNvSpPr>
            <a:spLocks noChangeArrowheads="1"/>
          </p:cNvSpPr>
          <p:nvPr/>
        </p:nvSpPr>
        <p:spPr bwMode="auto">
          <a:xfrm>
            <a:off x="7137400" y="29654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46" name="Oval 447"/>
          <p:cNvSpPr>
            <a:spLocks noChangeArrowheads="1"/>
          </p:cNvSpPr>
          <p:nvPr/>
        </p:nvSpPr>
        <p:spPr bwMode="auto">
          <a:xfrm>
            <a:off x="6738938" y="2921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47" name="Oval 448"/>
          <p:cNvSpPr>
            <a:spLocks noChangeArrowheads="1"/>
          </p:cNvSpPr>
          <p:nvPr/>
        </p:nvSpPr>
        <p:spPr bwMode="auto">
          <a:xfrm>
            <a:off x="6919913" y="26193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48" name="Oval 449"/>
          <p:cNvSpPr>
            <a:spLocks noChangeArrowheads="1"/>
          </p:cNvSpPr>
          <p:nvPr/>
        </p:nvSpPr>
        <p:spPr bwMode="auto">
          <a:xfrm>
            <a:off x="1793875" y="25050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49" name="Oval 451"/>
          <p:cNvSpPr>
            <a:spLocks noChangeArrowheads="1"/>
          </p:cNvSpPr>
          <p:nvPr/>
        </p:nvSpPr>
        <p:spPr bwMode="auto">
          <a:xfrm>
            <a:off x="1395413" y="2940050"/>
            <a:ext cx="76200" cy="76200"/>
          </a:xfrm>
          <a:prstGeom prst="ellipse">
            <a:avLst/>
          </a:prstGeom>
          <a:solidFill>
            <a:schemeClr val="accent1"/>
          </a:solidFill>
          <a:ln w="9525">
            <a:solidFill>
              <a:schemeClr val="bg1"/>
            </a:solidFill>
            <a:round/>
            <a:headEnd/>
            <a:tailEnd/>
          </a:ln>
        </p:spPr>
        <p:txBody>
          <a:bodyPr wrap="none" anchor="ctr"/>
          <a:lstStyle/>
          <a:p>
            <a:r>
              <a:rPr lang="en-GB" sz="300"/>
              <a:t>Austin</a:t>
            </a:r>
          </a:p>
        </p:txBody>
      </p:sp>
      <p:sp>
        <p:nvSpPr>
          <p:cNvPr id="55450" name="Oval 452"/>
          <p:cNvSpPr>
            <a:spLocks noChangeArrowheads="1"/>
          </p:cNvSpPr>
          <p:nvPr/>
        </p:nvSpPr>
        <p:spPr bwMode="auto">
          <a:xfrm>
            <a:off x="2032000" y="25415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51" name="Oval 453"/>
          <p:cNvSpPr>
            <a:spLocks noChangeArrowheads="1"/>
          </p:cNvSpPr>
          <p:nvPr/>
        </p:nvSpPr>
        <p:spPr bwMode="auto">
          <a:xfrm>
            <a:off x="1100138" y="26352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52" name="Oval 454"/>
          <p:cNvSpPr>
            <a:spLocks noChangeArrowheads="1"/>
          </p:cNvSpPr>
          <p:nvPr/>
        </p:nvSpPr>
        <p:spPr bwMode="auto">
          <a:xfrm>
            <a:off x="895350" y="26844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53" name="Oval 455"/>
          <p:cNvSpPr>
            <a:spLocks noChangeArrowheads="1"/>
          </p:cNvSpPr>
          <p:nvPr/>
        </p:nvSpPr>
        <p:spPr bwMode="auto">
          <a:xfrm>
            <a:off x="1704975" y="25812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54" name="Oval 456"/>
          <p:cNvSpPr>
            <a:spLocks noChangeArrowheads="1"/>
          </p:cNvSpPr>
          <p:nvPr/>
        </p:nvSpPr>
        <p:spPr bwMode="auto">
          <a:xfrm>
            <a:off x="984250" y="27670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55" name="Oval 457"/>
          <p:cNvSpPr>
            <a:spLocks noChangeArrowheads="1"/>
          </p:cNvSpPr>
          <p:nvPr/>
        </p:nvSpPr>
        <p:spPr bwMode="auto">
          <a:xfrm>
            <a:off x="2151063" y="2551113"/>
            <a:ext cx="76200" cy="76200"/>
          </a:xfrm>
          <a:prstGeom prst="ellipse">
            <a:avLst/>
          </a:prstGeom>
          <a:solidFill>
            <a:schemeClr val="accent1"/>
          </a:solidFill>
          <a:ln w="9525">
            <a:solidFill>
              <a:schemeClr val="bg1"/>
            </a:solidFill>
            <a:round/>
            <a:headEnd/>
            <a:tailEnd/>
          </a:ln>
        </p:spPr>
        <p:txBody>
          <a:bodyPr wrap="none" anchor="ctr"/>
          <a:lstStyle/>
          <a:p>
            <a:r>
              <a:rPr lang="en-GB" sz="300"/>
              <a:t>Albany</a:t>
            </a:r>
          </a:p>
        </p:txBody>
      </p:sp>
      <p:sp>
        <p:nvSpPr>
          <p:cNvPr id="55456" name="Oval 458"/>
          <p:cNvSpPr>
            <a:spLocks noChangeArrowheads="1"/>
          </p:cNvSpPr>
          <p:nvPr/>
        </p:nvSpPr>
        <p:spPr bwMode="auto">
          <a:xfrm>
            <a:off x="952500" y="27892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57" name="Oval 459"/>
          <p:cNvSpPr>
            <a:spLocks noChangeArrowheads="1"/>
          </p:cNvSpPr>
          <p:nvPr/>
        </p:nvSpPr>
        <p:spPr bwMode="auto">
          <a:xfrm>
            <a:off x="966788" y="25177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58" name="Oval 460"/>
          <p:cNvSpPr>
            <a:spLocks noChangeArrowheads="1"/>
          </p:cNvSpPr>
          <p:nvPr/>
        </p:nvSpPr>
        <p:spPr bwMode="auto">
          <a:xfrm>
            <a:off x="1425575" y="28813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59" name="Oval 461"/>
          <p:cNvSpPr>
            <a:spLocks noChangeArrowheads="1"/>
          </p:cNvSpPr>
          <p:nvPr/>
        </p:nvSpPr>
        <p:spPr bwMode="auto">
          <a:xfrm>
            <a:off x="1965325" y="25860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60" name="Oval 462"/>
          <p:cNvSpPr>
            <a:spLocks noChangeArrowheads="1"/>
          </p:cNvSpPr>
          <p:nvPr/>
        </p:nvSpPr>
        <p:spPr bwMode="auto">
          <a:xfrm>
            <a:off x="2438400" y="24511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61" name="Oval 463"/>
          <p:cNvSpPr>
            <a:spLocks noChangeArrowheads="1"/>
          </p:cNvSpPr>
          <p:nvPr/>
        </p:nvSpPr>
        <p:spPr bwMode="auto">
          <a:xfrm>
            <a:off x="1866900" y="30305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62" name="Oval 464"/>
          <p:cNvSpPr>
            <a:spLocks noChangeArrowheads="1"/>
          </p:cNvSpPr>
          <p:nvPr/>
        </p:nvSpPr>
        <p:spPr bwMode="auto">
          <a:xfrm>
            <a:off x="1827213" y="26765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63" name="Oval 465"/>
          <p:cNvSpPr>
            <a:spLocks noChangeArrowheads="1"/>
          </p:cNvSpPr>
          <p:nvPr/>
        </p:nvSpPr>
        <p:spPr bwMode="auto">
          <a:xfrm>
            <a:off x="1463675" y="29273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64" name="Oval 466"/>
          <p:cNvSpPr>
            <a:spLocks noChangeArrowheads="1"/>
          </p:cNvSpPr>
          <p:nvPr/>
        </p:nvSpPr>
        <p:spPr bwMode="auto">
          <a:xfrm>
            <a:off x="1819275" y="26146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65" name="Oval 467"/>
          <p:cNvSpPr>
            <a:spLocks noChangeArrowheads="1"/>
          </p:cNvSpPr>
          <p:nvPr/>
        </p:nvSpPr>
        <p:spPr bwMode="auto">
          <a:xfrm>
            <a:off x="2160588" y="25733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66" name="Oval 468"/>
          <p:cNvSpPr>
            <a:spLocks noChangeArrowheads="1"/>
          </p:cNvSpPr>
          <p:nvPr/>
        </p:nvSpPr>
        <p:spPr bwMode="auto">
          <a:xfrm>
            <a:off x="1203325" y="27844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67" name="Oval 470"/>
          <p:cNvSpPr>
            <a:spLocks noChangeArrowheads="1"/>
          </p:cNvSpPr>
          <p:nvPr/>
        </p:nvSpPr>
        <p:spPr bwMode="auto">
          <a:xfrm>
            <a:off x="1847850" y="29733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68" name="Oval 471"/>
          <p:cNvSpPr>
            <a:spLocks noChangeArrowheads="1"/>
          </p:cNvSpPr>
          <p:nvPr/>
        </p:nvSpPr>
        <p:spPr bwMode="auto">
          <a:xfrm>
            <a:off x="2032000" y="27225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69" name="Oval 473"/>
          <p:cNvSpPr>
            <a:spLocks noChangeArrowheads="1"/>
          </p:cNvSpPr>
          <p:nvPr/>
        </p:nvSpPr>
        <p:spPr bwMode="auto">
          <a:xfrm>
            <a:off x="1916113" y="25431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70" name="Oval 474"/>
          <p:cNvSpPr>
            <a:spLocks noChangeArrowheads="1"/>
          </p:cNvSpPr>
          <p:nvPr/>
        </p:nvSpPr>
        <p:spPr bwMode="auto">
          <a:xfrm>
            <a:off x="1595438" y="26511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72" name="Oval 477"/>
          <p:cNvSpPr>
            <a:spLocks noChangeArrowheads="1"/>
          </p:cNvSpPr>
          <p:nvPr/>
        </p:nvSpPr>
        <p:spPr bwMode="auto">
          <a:xfrm>
            <a:off x="1458913" y="27479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73" name="Oval 478"/>
          <p:cNvSpPr>
            <a:spLocks noChangeArrowheads="1"/>
          </p:cNvSpPr>
          <p:nvPr/>
        </p:nvSpPr>
        <p:spPr bwMode="auto">
          <a:xfrm>
            <a:off x="923925" y="27987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74" name="Oval 479"/>
          <p:cNvSpPr>
            <a:spLocks noChangeArrowheads="1"/>
          </p:cNvSpPr>
          <p:nvPr/>
        </p:nvSpPr>
        <p:spPr bwMode="auto">
          <a:xfrm>
            <a:off x="1066800" y="28416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75" name="Oval 480"/>
          <p:cNvSpPr>
            <a:spLocks noChangeArrowheads="1"/>
          </p:cNvSpPr>
          <p:nvPr/>
        </p:nvSpPr>
        <p:spPr bwMode="auto">
          <a:xfrm>
            <a:off x="1433513" y="27892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76" name="Oval 481"/>
          <p:cNvSpPr>
            <a:spLocks noChangeArrowheads="1"/>
          </p:cNvSpPr>
          <p:nvPr/>
        </p:nvSpPr>
        <p:spPr bwMode="auto">
          <a:xfrm>
            <a:off x="1906588" y="2743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77" name="Oval 482"/>
          <p:cNvSpPr>
            <a:spLocks noChangeArrowheads="1"/>
          </p:cNvSpPr>
          <p:nvPr/>
        </p:nvSpPr>
        <p:spPr bwMode="auto">
          <a:xfrm>
            <a:off x="2112963" y="2614613"/>
            <a:ext cx="76200" cy="76200"/>
          </a:xfrm>
          <a:prstGeom prst="ellipse">
            <a:avLst/>
          </a:prstGeom>
          <a:solidFill>
            <a:schemeClr val="accent1"/>
          </a:solidFill>
          <a:ln w="9525">
            <a:solidFill>
              <a:schemeClr val="bg1"/>
            </a:solidFill>
            <a:round/>
            <a:headEnd/>
            <a:tailEnd/>
          </a:ln>
        </p:spPr>
        <p:txBody>
          <a:bodyPr wrap="none" anchor="ctr"/>
          <a:lstStyle/>
          <a:p>
            <a:r>
              <a:rPr lang="en-GB" sz="300"/>
              <a:t>rk</a:t>
            </a:r>
          </a:p>
        </p:txBody>
      </p:sp>
      <p:sp>
        <p:nvSpPr>
          <p:cNvPr id="55478" name="Oval 483"/>
          <p:cNvSpPr>
            <a:spLocks noChangeArrowheads="1"/>
          </p:cNvSpPr>
          <p:nvPr/>
        </p:nvSpPr>
        <p:spPr bwMode="auto">
          <a:xfrm>
            <a:off x="1646238" y="27654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79" name="Oval 484"/>
          <p:cNvSpPr>
            <a:spLocks noChangeArrowheads="1"/>
          </p:cNvSpPr>
          <p:nvPr/>
        </p:nvSpPr>
        <p:spPr bwMode="auto">
          <a:xfrm>
            <a:off x="1936750" y="26193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80" name="Oval 485"/>
          <p:cNvSpPr>
            <a:spLocks noChangeArrowheads="1"/>
          </p:cNvSpPr>
          <p:nvPr/>
        </p:nvSpPr>
        <p:spPr bwMode="auto">
          <a:xfrm>
            <a:off x="1839913" y="29098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81" name="Oval 486"/>
          <p:cNvSpPr>
            <a:spLocks noChangeArrowheads="1"/>
          </p:cNvSpPr>
          <p:nvPr/>
        </p:nvSpPr>
        <p:spPr bwMode="auto">
          <a:xfrm>
            <a:off x="1871663" y="26336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82" name="Oval 487"/>
          <p:cNvSpPr>
            <a:spLocks noChangeArrowheads="1"/>
          </p:cNvSpPr>
          <p:nvPr/>
        </p:nvSpPr>
        <p:spPr bwMode="auto">
          <a:xfrm>
            <a:off x="1249363" y="26574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83" name="Oval 488"/>
          <p:cNvSpPr>
            <a:spLocks noChangeArrowheads="1"/>
          </p:cNvSpPr>
          <p:nvPr/>
        </p:nvSpPr>
        <p:spPr bwMode="auto">
          <a:xfrm>
            <a:off x="1628775" y="2946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84" name="Oval 489"/>
          <p:cNvSpPr>
            <a:spLocks noChangeArrowheads="1"/>
          </p:cNvSpPr>
          <p:nvPr/>
        </p:nvSpPr>
        <p:spPr bwMode="auto">
          <a:xfrm>
            <a:off x="2100263" y="2438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85" name="Oval 491"/>
          <p:cNvSpPr>
            <a:spLocks noChangeArrowheads="1"/>
          </p:cNvSpPr>
          <p:nvPr/>
        </p:nvSpPr>
        <p:spPr bwMode="auto">
          <a:xfrm>
            <a:off x="1793875" y="25574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86" name="Oval 492"/>
          <p:cNvSpPr>
            <a:spLocks noChangeArrowheads="1"/>
          </p:cNvSpPr>
          <p:nvPr/>
        </p:nvSpPr>
        <p:spPr bwMode="auto">
          <a:xfrm>
            <a:off x="2222500" y="25336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87" name="Oval 493"/>
          <p:cNvSpPr>
            <a:spLocks noChangeArrowheads="1"/>
          </p:cNvSpPr>
          <p:nvPr/>
        </p:nvSpPr>
        <p:spPr bwMode="auto">
          <a:xfrm>
            <a:off x="1755775" y="28209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88" name="Oval 495"/>
          <p:cNvSpPr>
            <a:spLocks noChangeArrowheads="1"/>
          </p:cNvSpPr>
          <p:nvPr/>
        </p:nvSpPr>
        <p:spPr bwMode="auto">
          <a:xfrm>
            <a:off x="1751013" y="27114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89" name="Oval 496"/>
          <p:cNvSpPr>
            <a:spLocks noChangeArrowheads="1"/>
          </p:cNvSpPr>
          <p:nvPr/>
        </p:nvSpPr>
        <p:spPr bwMode="auto">
          <a:xfrm>
            <a:off x="2030413" y="26749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90" name="Oval 497"/>
          <p:cNvSpPr>
            <a:spLocks noChangeArrowheads="1"/>
          </p:cNvSpPr>
          <p:nvPr/>
        </p:nvSpPr>
        <p:spPr bwMode="auto">
          <a:xfrm>
            <a:off x="1706563" y="22558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91" name="Oval 498"/>
          <p:cNvSpPr>
            <a:spLocks noChangeArrowheads="1"/>
          </p:cNvSpPr>
          <p:nvPr/>
        </p:nvSpPr>
        <p:spPr bwMode="auto">
          <a:xfrm>
            <a:off x="1730375" y="25098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92" name="Oval 500"/>
          <p:cNvSpPr>
            <a:spLocks noChangeArrowheads="1"/>
          </p:cNvSpPr>
          <p:nvPr/>
        </p:nvSpPr>
        <p:spPr bwMode="auto">
          <a:xfrm>
            <a:off x="5884863" y="25177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93" name="Oval 404"/>
          <p:cNvSpPr>
            <a:spLocks noChangeArrowheads="1"/>
          </p:cNvSpPr>
          <p:nvPr/>
        </p:nvSpPr>
        <p:spPr bwMode="auto">
          <a:xfrm>
            <a:off x="4940300" y="28035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94" name="Oval 404"/>
          <p:cNvSpPr>
            <a:spLocks noChangeArrowheads="1"/>
          </p:cNvSpPr>
          <p:nvPr/>
        </p:nvSpPr>
        <p:spPr bwMode="auto">
          <a:xfrm>
            <a:off x="4770438" y="46529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95" name="Oval 404"/>
          <p:cNvSpPr>
            <a:spLocks noChangeArrowheads="1"/>
          </p:cNvSpPr>
          <p:nvPr/>
        </p:nvSpPr>
        <p:spPr bwMode="auto">
          <a:xfrm>
            <a:off x="4843463" y="34242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96" name="Oval 404"/>
          <p:cNvSpPr>
            <a:spLocks noChangeArrowheads="1"/>
          </p:cNvSpPr>
          <p:nvPr/>
        </p:nvSpPr>
        <p:spPr bwMode="auto">
          <a:xfrm>
            <a:off x="3865563" y="37099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97" name="Oval 404"/>
          <p:cNvSpPr>
            <a:spLocks noChangeArrowheads="1"/>
          </p:cNvSpPr>
          <p:nvPr/>
        </p:nvSpPr>
        <p:spPr bwMode="auto">
          <a:xfrm>
            <a:off x="4373563" y="40290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98" name="Oval 404"/>
          <p:cNvSpPr>
            <a:spLocks noChangeArrowheads="1"/>
          </p:cNvSpPr>
          <p:nvPr/>
        </p:nvSpPr>
        <p:spPr bwMode="auto">
          <a:xfrm>
            <a:off x="4102100" y="3683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499" name="Oval 404"/>
          <p:cNvSpPr>
            <a:spLocks noChangeArrowheads="1"/>
          </p:cNvSpPr>
          <p:nvPr/>
        </p:nvSpPr>
        <p:spPr bwMode="auto">
          <a:xfrm>
            <a:off x="4354513" y="41227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00" name="Oval 404"/>
          <p:cNvSpPr>
            <a:spLocks noChangeArrowheads="1"/>
          </p:cNvSpPr>
          <p:nvPr/>
        </p:nvSpPr>
        <p:spPr bwMode="auto">
          <a:xfrm>
            <a:off x="3803650" y="28543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01" name="Oval 404"/>
          <p:cNvSpPr>
            <a:spLocks noChangeArrowheads="1"/>
          </p:cNvSpPr>
          <p:nvPr/>
        </p:nvSpPr>
        <p:spPr bwMode="auto">
          <a:xfrm>
            <a:off x="5137150" y="28543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02" name="Oval 404"/>
          <p:cNvSpPr>
            <a:spLocks noChangeArrowheads="1"/>
          </p:cNvSpPr>
          <p:nvPr/>
        </p:nvSpPr>
        <p:spPr bwMode="auto">
          <a:xfrm>
            <a:off x="5235575" y="29464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03" name="Oval 404"/>
          <p:cNvSpPr>
            <a:spLocks noChangeArrowheads="1"/>
          </p:cNvSpPr>
          <p:nvPr/>
        </p:nvSpPr>
        <p:spPr bwMode="auto">
          <a:xfrm>
            <a:off x="4903788" y="28178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04" name="Oval 404"/>
          <p:cNvSpPr>
            <a:spLocks noChangeArrowheads="1"/>
          </p:cNvSpPr>
          <p:nvPr/>
        </p:nvSpPr>
        <p:spPr bwMode="auto">
          <a:xfrm>
            <a:off x="4057650" y="27590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05" name="Oval 397"/>
          <p:cNvSpPr>
            <a:spLocks noChangeArrowheads="1"/>
          </p:cNvSpPr>
          <p:nvPr/>
        </p:nvSpPr>
        <p:spPr bwMode="auto">
          <a:xfrm>
            <a:off x="4318000" y="23891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06" name="Oval 500"/>
          <p:cNvSpPr>
            <a:spLocks noChangeArrowheads="1"/>
          </p:cNvSpPr>
          <p:nvPr/>
        </p:nvSpPr>
        <p:spPr bwMode="auto">
          <a:xfrm>
            <a:off x="4154488" y="2284413"/>
            <a:ext cx="76200" cy="76200"/>
          </a:xfrm>
          <a:prstGeom prst="ellipse">
            <a:avLst/>
          </a:prstGeom>
          <a:solidFill>
            <a:schemeClr val="accent1"/>
          </a:solidFill>
          <a:ln w="9525">
            <a:solidFill>
              <a:schemeClr val="bg1"/>
            </a:solidFill>
            <a:round/>
            <a:headEnd/>
            <a:tailEnd/>
          </a:ln>
        </p:spPr>
        <p:txBody>
          <a:bodyPr wrap="none" anchor="ctr"/>
          <a:lstStyle/>
          <a:p>
            <a:r>
              <a:rPr lang="en-GB" sz="300"/>
              <a:t>Dusseldorf</a:t>
            </a:r>
          </a:p>
        </p:txBody>
      </p:sp>
      <p:sp>
        <p:nvSpPr>
          <p:cNvPr id="55507" name="Oval 500"/>
          <p:cNvSpPr>
            <a:spLocks noChangeArrowheads="1"/>
          </p:cNvSpPr>
          <p:nvPr/>
        </p:nvSpPr>
        <p:spPr bwMode="auto">
          <a:xfrm>
            <a:off x="4032250" y="24050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08" name="Oval 500"/>
          <p:cNvSpPr>
            <a:spLocks noChangeArrowheads="1"/>
          </p:cNvSpPr>
          <p:nvPr/>
        </p:nvSpPr>
        <p:spPr bwMode="auto">
          <a:xfrm>
            <a:off x="4222750" y="21605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09" name="Oval 500"/>
          <p:cNvSpPr>
            <a:spLocks noChangeArrowheads="1"/>
          </p:cNvSpPr>
          <p:nvPr/>
        </p:nvSpPr>
        <p:spPr bwMode="auto">
          <a:xfrm>
            <a:off x="4217988" y="22161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10" name="Oval 500"/>
          <p:cNvSpPr>
            <a:spLocks noChangeArrowheads="1"/>
          </p:cNvSpPr>
          <p:nvPr/>
        </p:nvSpPr>
        <p:spPr bwMode="auto">
          <a:xfrm>
            <a:off x="3962400" y="24717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11" name="Oval 500"/>
          <p:cNvSpPr>
            <a:spLocks noChangeArrowheads="1"/>
          </p:cNvSpPr>
          <p:nvPr/>
        </p:nvSpPr>
        <p:spPr bwMode="auto">
          <a:xfrm>
            <a:off x="4583113" y="25384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12" name="Oval 389"/>
          <p:cNvSpPr>
            <a:spLocks noChangeArrowheads="1"/>
          </p:cNvSpPr>
          <p:nvPr/>
        </p:nvSpPr>
        <p:spPr bwMode="auto">
          <a:xfrm>
            <a:off x="4999038" y="38909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13" name="Oval 500"/>
          <p:cNvSpPr>
            <a:spLocks noChangeArrowheads="1"/>
          </p:cNvSpPr>
          <p:nvPr/>
        </p:nvSpPr>
        <p:spPr bwMode="auto">
          <a:xfrm>
            <a:off x="4811713" y="27638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14" name="Oval 500"/>
          <p:cNvSpPr>
            <a:spLocks noChangeArrowheads="1"/>
          </p:cNvSpPr>
          <p:nvPr/>
        </p:nvSpPr>
        <p:spPr bwMode="auto">
          <a:xfrm>
            <a:off x="4281488" y="2260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15" name="Oval 321"/>
          <p:cNvSpPr>
            <a:spLocks noChangeArrowheads="1"/>
          </p:cNvSpPr>
          <p:nvPr/>
        </p:nvSpPr>
        <p:spPr bwMode="auto">
          <a:xfrm>
            <a:off x="7529513" y="48577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16" name="Oval 321"/>
          <p:cNvSpPr>
            <a:spLocks noChangeArrowheads="1"/>
          </p:cNvSpPr>
          <p:nvPr/>
        </p:nvSpPr>
        <p:spPr bwMode="auto">
          <a:xfrm>
            <a:off x="7786688" y="49260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17" name="Oval 321"/>
          <p:cNvSpPr>
            <a:spLocks noChangeArrowheads="1"/>
          </p:cNvSpPr>
          <p:nvPr/>
        </p:nvSpPr>
        <p:spPr bwMode="auto">
          <a:xfrm>
            <a:off x="8396288" y="51212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18" name="Oval 335"/>
          <p:cNvSpPr>
            <a:spLocks noChangeArrowheads="1"/>
          </p:cNvSpPr>
          <p:nvPr/>
        </p:nvSpPr>
        <p:spPr bwMode="auto">
          <a:xfrm>
            <a:off x="7367588" y="34972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19" name="Oval 335"/>
          <p:cNvSpPr>
            <a:spLocks noChangeArrowheads="1"/>
          </p:cNvSpPr>
          <p:nvPr/>
        </p:nvSpPr>
        <p:spPr bwMode="auto">
          <a:xfrm>
            <a:off x="5870575" y="28686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20" name="Oval 331"/>
          <p:cNvSpPr>
            <a:spLocks noChangeArrowheads="1"/>
          </p:cNvSpPr>
          <p:nvPr/>
        </p:nvSpPr>
        <p:spPr bwMode="auto">
          <a:xfrm>
            <a:off x="6750050" y="37322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21" name="Oval 313"/>
          <p:cNvSpPr>
            <a:spLocks noChangeArrowheads="1"/>
          </p:cNvSpPr>
          <p:nvPr/>
        </p:nvSpPr>
        <p:spPr bwMode="auto">
          <a:xfrm>
            <a:off x="5999163" y="33020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22" name="Oval 313"/>
          <p:cNvSpPr>
            <a:spLocks noChangeArrowheads="1"/>
          </p:cNvSpPr>
          <p:nvPr/>
        </p:nvSpPr>
        <p:spPr bwMode="auto">
          <a:xfrm>
            <a:off x="6049963" y="33401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23" name="Oval 303"/>
          <p:cNvSpPr>
            <a:spLocks noChangeArrowheads="1"/>
          </p:cNvSpPr>
          <p:nvPr/>
        </p:nvSpPr>
        <p:spPr bwMode="auto">
          <a:xfrm>
            <a:off x="2100263" y="32734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24" name="Oval 303"/>
          <p:cNvSpPr>
            <a:spLocks noChangeArrowheads="1"/>
          </p:cNvSpPr>
          <p:nvPr/>
        </p:nvSpPr>
        <p:spPr bwMode="auto">
          <a:xfrm>
            <a:off x="1928813" y="37560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25" name="Oval 303"/>
          <p:cNvSpPr>
            <a:spLocks noChangeArrowheads="1"/>
          </p:cNvSpPr>
          <p:nvPr/>
        </p:nvSpPr>
        <p:spPr bwMode="auto">
          <a:xfrm>
            <a:off x="1704975" y="28257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26" name="Oval 284"/>
          <p:cNvSpPr>
            <a:spLocks noChangeArrowheads="1"/>
          </p:cNvSpPr>
          <p:nvPr/>
        </p:nvSpPr>
        <p:spPr bwMode="auto">
          <a:xfrm>
            <a:off x="2924175" y="42957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27" name="Oval 284"/>
          <p:cNvSpPr>
            <a:spLocks noChangeArrowheads="1"/>
          </p:cNvSpPr>
          <p:nvPr/>
        </p:nvSpPr>
        <p:spPr bwMode="auto">
          <a:xfrm>
            <a:off x="3016250" y="41386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28" name="Oval 284"/>
          <p:cNvSpPr>
            <a:spLocks noChangeArrowheads="1"/>
          </p:cNvSpPr>
          <p:nvPr/>
        </p:nvSpPr>
        <p:spPr bwMode="auto">
          <a:xfrm>
            <a:off x="2355850" y="48974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29" name="Oval 450"/>
          <p:cNvSpPr>
            <a:spLocks noChangeArrowheads="1"/>
          </p:cNvSpPr>
          <p:nvPr/>
        </p:nvSpPr>
        <p:spPr bwMode="auto">
          <a:xfrm>
            <a:off x="1060450" y="23780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30" name="Oval 438"/>
          <p:cNvSpPr>
            <a:spLocks noChangeArrowheads="1"/>
          </p:cNvSpPr>
          <p:nvPr/>
        </p:nvSpPr>
        <p:spPr bwMode="auto">
          <a:xfrm>
            <a:off x="7112000" y="24320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31" name="Oval 438"/>
          <p:cNvSpPr>
            <a:spLocks noChangeArrowheads="1"/>
          </p:cNvSpPr>
          <p:nvPr/>
        </p:nvSpPr>
        <p:spPr bwMode="auto">
          <a:xfrm>
            <a:off x="6878638" y="27130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32" name="Oval 438"/>
          <p:cNvSpPr>
            <a:spLocks noChangeArrowheads="1"/>
          </p:cNvSpPr>
          <p:nvPr/>
        </p:nvSpPr>
        <p:spPr bwMode="auto">
          <a:xfrm>
            <a:off x="6985000" y="27352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33" name="Oval 310"/>
          <p:cNvSpPr>
            <a:spLocks noChangeArrowheads="1"/>
          </p:cNvSpPr>
          <p:nvPr/>
        </p:nvSpPr>
        <p:spPr bwMode="auto">
          <a:xfrm>
            <a:off x="6369050" y="31210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34" name="Oval 399"/>
          <p:cNvSpPr>
            <a:spLocks noChangeArrowheads="1"/>
          </p:cNvSpPr>
          <p:nvPr/>
        </p:nvSpPr>
        <p:spPr bwMode="auto">
          <a:xfrm>
            <a:off x="4222750" y="23495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35" name="Oval 341"/>
          <p:cNvSpPr>
            <a:spLocks noChangeArrowheads="1"/>
          </p:cNvSpPr>
          <p:nvPr/>
        </p:nvSpPr>
        <p:spPr bwMode="auto">
          <a:xfrm>
            <a:off x="7243763" y="26955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36" name="Oval 323"/>
          <p:cNvSpPr>
            <a:spLocks noChangeArrowheads="1"/>
          </p:cNvSpPr>
          <p:nvPr/>
        </p:nvSpPr>
        <p:spPr bwMode="auto">
          <a:xfrm>
            <a:off x="7577138" y="27733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37" name="Oval 316"/>
          <p:cNvSpPr>
            <a:spLocks noChangeArrowheads="1"/>
          </p:cNvSpPr>
          <p:nvPr/>
        </p:nvSpPr>
        <p:spPr bwMode="auto">
          <a:xfrm>
            <a:off x="6110288" y="32654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38" name="Oval 447"/>
          <p:cNvSpPr>
            <a:spLocks noChangeArrowheads="1"/>
          </p:cNvSpPr>
          <p:nvPr/>
        </p:nvSpPr>
        <p:spPr bwMode="auto">
          <a:xfrm>
            <a:off x="6737350" y="30607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39" name="Oval 284"/>
          <p:cNvSpPr>
            <a:spLocks noChangeArrowheads="1"/>
          </p:cNvSpPr>
          <p:nvPr/>
        </p:nvSpPr>
        <p:spPr bwMode="auto">
          <a:xfrm>
            <a:off x="2921000" y="40132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40" name="Oval 482"/>
          <p:cNvSpPr>
            <a:spLocks noChangeArrowheads="1"/>
          </p:cNvSpPr>
          <p:nvPr/>
        </p:nvSpPr>
        <p:spPr bwMode="auto">
          <a:xfrm>
            <a:off x="2092325" y="26368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41" name="Oval 452"/>
          <p:cNvSpPr>
            <a:spLocks noChangeArrowheads="1"/>
          </p:cNvSpPr>
          <p:nvPr/>
        </p:nvSpPr>
        <p:spPr bwMode="auto">
          <a:xfrm>
            <a:off x="2019300" y="26114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42" name="Oval 492"/>
          <p:cNvSpPr>
            <a:spLocks noChangeArrowheads="1"/>
          </p:cNvSpPr>
          <p:nvPr/>
        </p:nvSpPr>
        <p:spPr bwMode="auto">
          <a:xfrm>
            <a:off x="2184400" y="25669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43" name="Oval 481"/>
          <p:cNvSpPr>
            <a:spLocks noChangeArrowheads="1"/>
          </p:cNvSpPr>
          <p:nvPr/>
        </p:nvSpPr>
        <p:spPr bwMode="auto">
          <a:xfrm>
            <a:off x="1951038" y="27447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44" name="Oval 481"/>
          <p:cNvSpPr>
            <a:spLocks noChangeArrowheads="1"/>
          </p:cNvSpPr>
          <p:nvPr/>
        </p:nvSpPr>
        <p:spPr bwMode="auto">
          <a:xfrm>
            <a:off x="1989138" y="27003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45" name="Oval 452"/>
          <p:cNvSpPr>
            <a:spLocks noChangeArrowheads="1"/>
          </p:cNvSpPr>
          <p:nvPr/>
        </p:nvSpPr>
        <p:spPr bwMode="auto">
          <a:xfrm>
            <a:off x="2079625" y="25320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46" name="Oval 423"/>
          <p:cNvSpPr>
            <a:spLocks noChangeArrowheads="1"/>
          </p:cNvSpPr>
          <p:nvPr/>
        </p:nvSpPr>
        <p:spPr bwMode="auto">
          <a:xfrm>
            <a:off x="952500" y="28384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47" name="Oval 451"/>
          <p:cNvSpPr>
            <a:spLocks noChangeArrowheads="1"/>
          </p:cNvSpPr>
          <p:nvPr/>
        </p:nvSpPr>
        <p:spPr bwMode="auto">
          <a:xfrm>
            <a:off x="1385888" y="2971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48" name="Oval 454"/>
          <p:cNvSpPr>
            <a:spLocks noChangeArrowheads="1"/>
          </p:cNvSpPr>
          <p:nvPr/>
        </p:nvSpPr>
        <p:spPr bwMode="auto">
          <a:xfrm>
            <a:off x="914400" y="27146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49" name="Oval 487"/>
          <p:cNvSpPr>
            <a:spLocks noChangeArrowheads="1"/>
          </p:cNvSpPr>
          <p:nvPr/>
        </p:nvSpPr>
        <p:spPr bwMode="auto">
          <a:xfrm>
            <a:off x="1663700" y="26543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50" name="Oval 482"/>
          <p:cNvSpPr>
            <a:spLocks noChangeArrowheads="1"/>
          </p:cNvSpPr>
          <p:nvPr/>
        </p:nvSpPr>
        <p:spPr bwMode="auto">
          <a:xfrm>
            <a:off x="2122488" y="25860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51" name="Oval 470"/>
          <p:cNvSpPr>
            <a:spLocks noChangeArrowheads="1"/>
          </p:cNvSpPr>
          <p:nvPr/>
        </p:nvSpPr>
        <p:spPr bwMode="auto">
          <a:xfrm>
            <a:off x="1816100" y="29845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52" name="Oval 481"/>
          <p:cNvSpPr>
            <a:spLocks noChangeArrowheads="1"/>
          </p:cNvSpPr>
          <p:nvPr/>
        </p:nvSpPr>
        <p:spPr bwMode="auto">
          <a:xfrm>
            <a:off x="1979613" y="26638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53" name="Oval 286"/>
          <p:cNvSpPr>
            <a:spLocks noChangeArrowheads="1"/>
          </p:cNvSpPr>
          <p:nvPr/>
        </p:nvSpPr>
        <p:spPr bwMode="auto">
          <a:xfrm>
            <a:off x="2563813" y="47910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54" name="Oval 429"/>
          <p:cNvSpPr>
            <a:spLocks noChangeArrowheads="1"/>
          </p:cNvSpPr>
          <p:nvPr/>
        </p:nvSpPr>
        <p:spPr bwMode="auto">
          <a:xfrm>
            <a:off x="1546225" y="34020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55" name="Oval 438"/>
          <p:cNvSpPr>
            <a:spLocks noChangeArrowheads="1"/>
          </p:cNvSpPr>
          <p:nvPr/>
        </p:nvSpPr>
        <p:spPr bwMode="auto">
          <a:xfrm>
            <a:off x="7062788" y="25431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56" name="Oval 444"/>
          <p:cNvSpPr>
            <a:spLocks noChangeArrowheads="1"/>
          </p:cNvSpPr>
          <p:nvPr/>
        </p:nvSpPr>
        <p:spPr bwMode="auto">
          <a:xfrm>
            <a:off x="6986588" y="31384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57" name="Oval 444"/>
          <p:cNvSpPr>
            <a:spLocks noChangeArrowheads="1"/>
          </p:cNvSpPr>
          <p:nvPr/>
        </p:nvSpPr>
        <p:spPr bwMode="auto">
          <a:xfrm>
            <a:off x="7037388" y="31718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58" name="Oval 438"/>
          <p:cNvSpPr>
            <a:spLocks noChangeArrowheads="1"/>
          </p:cNvSpPr>
          <p:nvPr/>
        </p:nvSpPr>
        <p:spPr bwMode="auto">
          <a:xfrm>
            <a:off x="6818313" y="27987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59" name="Oval 438"/>
          <p:cNvSpPr>
            <a:spLocks noChangeArrowheads="1"/>
          </p:cNvSpPr>
          <p:nvPr/>
        </p:nvSpPr>
        <p:spPr bwMode="auto">
          <a:xfrm>
            <a:off x="7037388" y="29289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60" name="Oval 433"/>
          <p:cNvSpPr>
            <a:spLocks noChangeArrowheads="1"/>
          </p:cNvSpPr>
          <p:nvPr/>
        </p:nvSpPr>
        <p:spPr bwMode="auto">
          <a:xfrm>
            <a:off x="7078663" y="28956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61" name="Oval 444"/>
          <p:cNvSpPr>
            <a:spLocks noChangeArrowheads="1"/>
          </p:cNvSpPr>
          <p:nvPr/>
        </p:nvSpPr>
        <p:spPr bwMode="auto">
          <a:xfrm>
            <a:off x="7024688" y="31226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62" name="Oval 342"/>
          <p:cNvSpPr>
            <a:spLocks noChangeArrowheads="1"/>
          </p:cNvSpPr>
          <p:nvPr/>
        </p:nvSpPr>
        <p:spPr bwMode="auto">
          <a:xfrm>
            <a:off x="7126288" y="30924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63" name="Oval 438"/>
          <p:cNvSpPr>
            <a:spLocks noChangeArrowheads="1"/>
          </p:cNvSpPr>
          <p:nvPr/>
        </p:nvSpPr>
        <p:spPr bwMode="auto">
          <a:xfrm>
            <a:off x="7011988" y="29845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64" name="Oval 438"/>
          <p:cNvSpPr>
            <a:spLocks noChangeArrowheads="1"/>
          </p:cNvSpPr>
          <p:nvPr/>
        </p:nvSpPr>
        <p:spPr bwMode="auto">
          <a:xfrm>
            <a:off x="6915150" y="27781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65" name="Oval 433"/>
          <p:cNvSpPr>
            <a:spLocks noChangeArrowheads="1"/>
          </p:cNvSpPr>
          <p:nvPr/>
        </p:nvSpPr>
        <p:spPr bwMode="auto">
          <a:xfrm>
            <a:off x="7086600" y="29448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66" name="Oval 433"/>
          <p:cNvSpPr>
            <a:spLocks noChangeArrowheads="1"/>
          </p:cNvSpPr>
          <p:nvPr/>
        </p:nvSpPr>
        <p:spPr bwMode="auto">
          <a:xfrm>
            <a:off x="7162800" y="29733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67" name="Oval 433"/>
          <p:cNvSpPr>
            <a:spLocks noChangeArrowheads="1"/>
          </p:cNvSpPr>
          <p:nvPr/>
        </p:nvSpPr>
        <p:spPr bwMode="auto">
          <a:xfrm>
            <a:off x="7148513" y="30432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68" name="Oval 328"/>
          <p:cNvSpPr>
            <a:spLocks noChangeArrowheads="1"/>
          </p:cNvSpPr>
          <p:nvPr/>
        </p:nvSpPr>
        <p:spPr bwMode="auto">
          <a:xfrm>
            <a:off x="7529513" y="27765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69" name="Oval 328"/>
          <p:cNvSpPr>
            <a:spLocks noChangeArrowheads="1"/>
          </p:cNvSpPr>
          <p:nvPr/>
        </p:nvSpPr>
        <p:spPr bwMode="auto">
          <a:xfrm>
            <a:off x="7389813" y="28368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70" name="Oval 328"/>
          <p:cNvSpPr>
            <a:spLocks noChangeArrowheads="1"/>
          </p:cNvSpPr>
          <p:nvPr/>
        </p:nvSpPr>
        <p:spPr bwMode="auto">
          <a:xfrm>
            <a:off x="7577138" y="27003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71" name="Oval 328"/>
          <p:cNvSpPr>
            <a:spLocks noChangeArrowheads="1"/>
          </p:cNvSpPr>
          <p:nvPr/>
        </p:nvSpPr>
        <p:spPr bwMode="auto">
          <a:xfrm>
            <a:off x="7442200" y="27813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72" name="Oval 328"/>
          <p:cNvSpPr>
            <a:spLocks noChangeArrowheads="1"/>
          </p:cNvSpPr>
          <p:nvPr/>
        </p:nvSpPr>
        <p:spPr bwMode="auto">
          <a:xfrm>
            <a:off x="7494588" y="27670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73" name="Oval 347"/>
          <p:cNvSpPr>
            <a:spLocks noChangeArrowheads="1"/>
          </p:cNvSpPr>
          <p:nvPr/>
        </p:nvSpPr>
        <p:spPr bwMode="auto">
          <a:xfrm>
            <a:off x="6816725" y="3225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74" name="Oval 397"/>
          <p:cNvSpPr>
            <a:spLocks noChangeArrowheads="1"/>
          </p:cNvSpPr>
          <p:nvPr/>
        </p:nvSpPr>
        <p:spPr bwMode="auto">
          <a:xfrm>
            <a:off x="4095750" y="23066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75" name="Oval 397"/>
          <p:cNvSpPr>
            <a:spLocks noChangeArrowheads="1"/>
          </p:cNvSpPr>
          <p:nvPr/>
        </p:nvSpPr>
        <p:spPr bwMode="auto">
          <a:xfrm>
            <a:off x="4070350" y="2284413"/>
            <a:ext cx="76200" cy="76200"/>
          </a:xfrm>
          <a:prstGeom prst="ellipse">
            <a:avLst/>
          </a:prstGeom>
          <a:solidFill>
            <a:schemeClr val="accent1"/>
          </a:solidFill>
          <a:ln w="9525">
            <a:solidFill>
              <a:schemeClr val="bg1"/>
            </a:solidFill>
            <a:round/>
            <a:headEnd/>
            <a:tailEnd/>
          </a:ln>
        </p:spPr>
        <p:txBody>
          <a:bodyPr wrap="none" anchor="ctr"/>
          <a:lstStyle/>
          <a:p>
            <a:r>
              <a:rPr lang="en-GB" sz="300"/>
              <a:t>Antwerp</a:t>
            </a:r>
          </a:p>
        </p:txBody>
      </p:sp>
      <p:sp>
        <p:nvSpPr>
          <p:cNvPr id="55576" name="Oval 500"/>
          <p:cNvSpPr>
            <a:spLocks noChangeArrowheads="1"/>
          </p:cNvSpPr>
          <p:nvPr/>
        </p:nvSpPr>
        <p:spPr bwMode="auto">
          <a:xfrm>
            <a:off x="4070350" y="24638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77" name="Oval 500"/>
          <p:cNvSpPr>
            <a:spLocks noChangeArrowheads="1"/>
          </p:cNvSpPr>
          <p:nvPr/>
        </p:nvSpPr>
        <p:spPr bwMode="auto">
          <a:xfrm>
            <a:off x="4010025" y="25019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78" name="Oval 500"/>
          <p:cNvSpPr>
            <a:spLocks noChangeArrowheads="1"/>
          </p:cNvSpPr>
          <p:nvPr/>
        </p:nvSpPr>
        <p:spPr bwMode="auto">
          <a:xfrm>
            <a:off x="4108450" y="24987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79" name="Oval 404"/>
          <p:cNvSpPr>
            <a:spLocks noChangeArrowheads="1"/>
          </p:cNvSpPr>
          <p:nvPr/>
        </p:nvSpPr>
        <p:spPr bwMode="auto">
          <a:xfrm>
            <a:off x="4040188" y="23256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80" name="Oval 500"/>
          <p:cNvSpPr>
            <a:spLocks noChangeArrowheads="1"/>
          </p:cNvSpPr>
          <p:nvPr/>
        </p:nvSpPr>
        <p:spPr bwMode="auto">
          <a:xfrm>
            <a:off x="3956050" y="24145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81" name="Oval 500"/>
          <p:cNvSpPr>
            <a:spLocks noChangeArrowheads="1"/>
          </p:cNvSpPr>
          <p:nvPr/>
        </p:nvSpPr>
        <p:spPr bwMode="auto">
          <a:xfrm>
            <a:off x="4173538" y="22320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82" name="Oval 500"/>
          <p:cNvSpPr>
            <a:spLocks noChangeArrowheads="1"/>
          </p:cNvSpPr>
          <p:nvPr/>
        </p:nvSpPr>
        <p:spPr bwMode="auto">
          <a:xfrm>
            <a:off x="4273550" y="22923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83" name="Oval 500"/>
          <p:cNvSpPr>
            <a:spLocks noChangeArrowheads="1"/>
          </p:cNvSpPr>
          <p:nvPr/>
        </p:nvSpPr>
        <p:spPr bwMode="auto">
          <a:xfrm>
            <a:off x="4176713" y="23177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84" name="Oval 500"/>
          <p:cNvSpPr>
            <a:spLocks noChangeArrowheads="1"/>
          </p:cNvSpPr>
          <p:nvPr/>
        </p:nvSpPr>
        <p:spPr bwMode="auto">
          <a:xfrm>
            <a:off x="4232275" y="22701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85" name="Oval 500"/>
          <p:cNvSpPr>
            <a:spLocks noChangeArrowheads="1"/>
          </p:cNvSpPr>
          <p:nvPr/>
        </p:nvSpPr>
        <p:spPr bwMode="auto">
          <a:xfrm>
            <a:off x="4198938" y="23272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86" name="Oval 348"/>
          <p:cNvSpPr>
            <a:spLocks noChangeArrowheads="1"/>
          </p:cNvSpPr>
          <p:nvPr/>
        </p:nvSpPr>
        <p:spPr bwMode="auto">
          <a:xfrm>
            <a:off x="4332288" y="259873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87" name="Oval 372"/>
          <p:cNvSpPr>
            <a:spLocks noChangeArrowheads="1"/>
          </p:cNvSpPr>
          <p:nvPr/>
        </p:nvSpPr>
        <p:spPr bwMode="auto">
          <a:xfrm>
            <a:off x="4179888" y="24526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88" name="Oval 372"/>
          <p:cNvSpPr>
            <a:spLocks noChangeArrowheads="1"/>
          </p:cNvSpPr>
          <p:nvPr/>
        </p:nvSpPr>
        <p:spPr bwMode="auto">
          <a:xfrm>
            <a:off x="4270375" y="24812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89" name="Oval 372"/>
          <p:cNvSpPr>
            <a:spLocks noChangeArrowheads="1"/>
          </p:cNvSpPr>
          <p:nvPr/>
        </p:nvSpPr>
        <p:spPr bwMode="auto">
          <a:xfrm>
            <a:off x="4252913" y="25193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90" name="Oval 372"/>
          <p:cNvSpPr>
            <a:spLocks noChangeArrowheads="1"/>
          </p:cNvSpPr>
          <p:nvPr/>
        </p:nvSpPr>
        <p:spPr bwMode="auto">
          <a:xfrm>
            <a:off x="4302125" y="247650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91" name="Oval 372"/>
          <p:cNvSpPr>
            <a:spLocks noChangeArrowheads="1"/>
          </p:cNvSpPr>
          <p:nvPr/>
        </p:nvSpPr>
        <p:spPr bwMode="auto">
          <a:xfrm>
            <a:off x="4206875" y="24860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92" name="Oval 500"/>
          <p:cNvSpPr>
            <a:spLocks noChangeArrowheads="1"/>
          </p:cNvSpPr>
          <p:nvPr/>
        </p:nvSpPr>
        <p:spPr bwMode="auto">
          <a:xfrm>
            <a:off x="4087813" y="22574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93" name="Oval 500"/>
          <p:cNvSpPr>
            <a:spLocks noChangeArrowheads="1"/>
          </p:cNvSpPr>
          <p:nvPr/>
        </p:nvSpPr>
        <p:spPr bwMode="auto">
          <a:xfrm>
            <a:off x="4059238" y="22796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94" name="Oval 500"/>
          <p:cNvSpPr>
            <a:spLocks noChangeArrowheads="1"/>
          </p:cNvSpPr>
          <p:nvPr/>
        </p:nvSpPr>
        <p:spPr bwMode="auto">
          <a:xfrm>
            <a:off x="4198938" y="20224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95" name="Oval 500"/>
          <p:cNvSpPr>
            <a:spLocks noChangeArrowheads="1"/>
          </p:cNvSpPr>
          <p:nvPr/>
        </p:nvSpPr>
        <p:spPr bwMode="auto">
          <a:xfrm>
            <a:off x="4125913" y="22653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96" name="Oval 500"/>
          <p:cNvSpPr>
            <a:spLocks noChangeArrowheads="1"/>
          </p:cNvSpPr>
          <p:nvPr/>
        </p:nvSpPr>
        <p:spPr bwMode="auto">
          <a:xfrm>
            <a:off x="3783013" y="259397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97" name="Oval 500"/>
          <p:cNvSpPr>
            <a:spLocks noChangeArrowheads="1"/>
          </p:cNvSpPr>
          <p:nvPr/>
        </p:nvSpPr>
        <p:spPr bwMode="auto">
          <a:xfrm>
            <a:off x="3886200" y="26209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98" name="Oval 500"/>
          <p:cNvSpPr>
            <a:spLocks noChangeArrowheads="1"/>
          </p:cNvSpPr>
          <p:nvPr/>
        </p:nvSpPr>
        <p:spPr bwMode="auto">
          <a:xfrm>
            <a:off x="3997325" y="26003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599" name="Oval 500"/>
          <p:cNvSpPr>
            <a:spLocks noChangeArrowheads="1"/>
          </p:cNvSpPr>
          <p:nvPr/>
        </p:nvSpPr>
        <p:spPr bwMode="auto">
          <a:xfrm>
            <a:off x="3962400" y="26558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600" name="Oval 500"/>
          <p:cNvSpPr>
            <a:spLocks noChangeArrowheads="1"/>
          </p:cNvSpPr>
          <p:nvPr/>
        </p:nvSpPr>
        <p:spPr bwMode="auto">
          <a:xfrm>
            <a:off x="4059238" y="26384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601" name="Oval 500"/>
          <p:cNvSpPr>
            <a:spLocks noChangeArrowheads="1"/>
          </p:cNvSpPr>
          <p:nvPr/>
        </p:nvSpPr>
        <p:spPr bwMode="auto">
          <a:xfrm>
            <a:off x="3841750" y="269398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602" name="Oval 500"/>
          <p:cNvSpPr>
            <a:spLocks noChangeArrowheads="1"/>
          </p:cNvSpPr>
          <p:nvPr/>
        </p:nvSpPr>
        <p:spPr bwMode="auto">
          <a:xfrm>
            <a:off x="3917950" y="255111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603" name="Oval 500"/>
          <p:cNvSpPr>
            <a:spLocks noChangeArrowheads="1"/>
          </p:cNvSpPr>
          <p:nvPr/>
        </p:nvSpPr>
        <p:spPr bwMode="auto">
          <a:xfrm>
            <a:off x="3892550" y="271462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604" name="Oval 377"/>
          <p:cNvSpPr>
            <a:spLocks noChangeArrowheads="1"/>
          </p:cNvSpPr>
          <p:nvPr/>
        </p:nvSpPr>
        <p:spPr bwMode="auto">
          <a:xfrm>
            <a:off x="4252913" y="207645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605" name="Oval 500"/>
          <p:cNvSpPr>
            <a:spLocks noChangeArrowheads="1"/>
          </p:cNvSpPr>
          <p:nvPr/>
        </p:nvSpPr>
        <p:spPr bwMode="auto">
          <a:xfrm>
            <a:off x="3949700" y="21764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5606" name="Rectangle 30"/>
          <p:cNvSpPr>
            <a:spLocks noChangeArrowheads="1"/>
          </p:cNvSpPr>
          <p:nvPr/>
        </p:nvSpPr>
        <p:spPr bwMode="auto">
          <a:xfrm>
            <a:off x="331788" y="5085184"/>
            <a:ext cx="1331912" cy="228600"/>
          </a:xfrm>
          <a:prstGeom prst="rect">
            <a:avLst/>
          </a:prstGeom>
          <a:noFill/>
          <a:ln w="9525">
            <a:noFill/>
            <a:miter lim="800000"/>
            <a:headEnd/>
            <a:tailEnd/>
          </a:ln>
        </p:spPr>
        <p:txBody>
          <a:bodyPr lIns="0" tIns="0" rIns="0" bIns="0" anchor="b"/>
          <a:lstStyle/>
          <a:p>
            <a:pPr eaLnBrk="0" hangingPunct="0"/>
            <a:r>
              <a:rPr lang="en-GB" sz="1000" dirty="0">
                <a:solidFill>
                  <a:schemeClr val="accent2"/>
                </a:solidFill>
              </a:rPr>
              <a:t>Based on population, GDP, corporate presence, air connectivity, commercial real estate stock and real estate investment volumes</a:t>
            </a:r>
          </a:p>
          <a:p>
            <a:pPr eaLnBrk="0" hangingPunct="0"/>
            <a:r>
              <a:rPr lang="en-GB" sz="1000" dirty="0">
                <a:solidFill>
                  <a:schemeClr val="accent2"/>
                </a:solidFill>
              </a:rPr>
              <a:t>Source; Jones Lang LaSalle, World Winning Cities, 2012 </a:t>
            </a:r>
          </a:p>
        </p:txBody>
      </p:sp>
      <p:sp>
        <p:nvSpPr>
          <p:cNvPr id="55607" name="TextBox 2"/>
          <p:cNvSpPr txBox="1">
            <a:spLocks noChangeArrowheads="1"/>
          </p:cNvSpPr>
          <p:nvPr/>
        </p:nvSpPr>
        <p:spPr bwMode="auto">
          <a:xfrm>
            <a:off x="683568" y="5638800"/>
            <a:ext cx="8077199" cy="369332"/>
          </a:xfrm>
          <a:prstGeom prst="rect">
            <a:avLst/>
          </a:prstGeom>
          <a:noFill/>
          <a:ln w="9525">
            <a:noFill/>
            <a:miter lim="800000"/>
            <a:headEnd/>
            <a:tailEnd/>
          </a:ln>
        </p:spPr>
        <p:txBody>
          <a:bodyPr wrap="square">
            <a:spAutoFit/>
          </a:bodyPr>
          <a:lstStyle/>
          <a:p>
            <a:r>
              <a:rPr lang="en-GB" sz="1800" b="1" i="1" dirty="0">
                <a:solidFill>
                  <a:schemeClr val="accent1"/>
                </a:solidFill>
              </a:rPr>
              <a:t>The most populous, productive and connected cities, home to MNC’s, Capital and Skills</a:t>
            </a:r>
          </a:p>
        </p:txBody>
      </p:sp>
    </p:spTree>
    <p:extLst>
      <p:ext uri="{BB962C8B-B14F-4D97-AF65-F5344CB8AC3E}">
        <p14:creationId xmlns:p14="http://schemas.microsoft.com/office/powerpoint/2010/main" val="1460909568"/>
      </p:ext>
    </p:extLst>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5" name="Picture 5" descr="thumbnail.jpg"/>
          <p:cNvPicPr>
            <a:picLocks noChangeAspect="1"/>
          </p:cNvPicPr>
          <p:nvPr/>
        </p:nvPicPr>
        <p:blipFill>
          <a:blip r:embed="rId3">
            <a:lum bright="36000" contrast="-48000"/>
          </a:blip>
          <a:srcRect l="2174" t="2254" r="5798" b="3307"/>
          <a:stretch>
            <a:fillRect/>
          </a:stretch>
        </p:blipFill>
        <p:spPr bwMode="auto">
          <a:xfrm>
            <a:off x="6281738" y="3886200"/>
            <a:ext cx="2886075" cy="2220913"/>
          </a:xfrm>
          <a:prstGeom prst="rect">
            <a:avLst/>
          </a:prstGeom>
          <a:noFill/>
          <a:ln w="9525">
            <a:noFill/>
            <a:miter lim="800000"/>
            <a:headEnd/>
            <a:tailEnd/>
          </a:ln>
        </p:spPr>
      </p:pic>
      <p:sp>
        <p:nvSpPr>
          <p:cNvPr id="67587" name="Rectangle 2"/>
          <p:cNvSpPr>
            <a:spLocks noGrp="1" noChangeArrowheads="1"/>
          </p:cNvSpPr>
          <p:nvPr>
            <p:ph type="title" idx="4294967295"/>
          </p:nvPr>
        </p:nvSpPr>
        <p:spPr>
          <a:xfrm>
            <a:off x="612775" y="184150"/>
            <a:ext cx="7531100" cy="468313"/>
          </a:xfrm>
        </p:spPr>
        <p:txBody>
          <a:bodyPr/>
          <a:lstStyle/>
          <a:p>
            <a:r>
              <a:rPr lang="en-US" smtClean="0"/>
              <a:t>The Current State of Play of the “Global 300”</a:t>
            </a:r>
            <a:endParaRPr lang="en-GB" sz="2000" i="1" smtClean="0"/>
          </a:p>
        </p:txBody>
      </p:sp>
      <p:sp>
        <p:nvSpPr>
          <p:cNvPr id="2" name="Rectangle 20"/>
          <p:cNvSpPr>
            <a:spLocks noChangeArrowheads="1"/>
          </p:cNvSpPr>
          <p:nvPr/>
        </p:nvSpPr>
        <p:spPr bwMode="auto">
          <a:xfrm>
            <a:off x="604838" y="5602288"/>
            <a:ext cx="4749800" cy="428625"/>
          </a:xfrm>
          <a:prstGeom prst="rect">
            <a:avLst/>
          </a:prstGeom>
          <a:noFill/>
          <a:ln>
            <a:noFill/>
          </a:ln>
          <a:effectLst/>
          <a:extLst/>
        </p:spPr>
        <p:txBody>
          <a:bodyPr lIns="0" tIns="0" rIns="0" bIns="0" anchor="b"/>
          <a:lstStyle/>
          <a:p>
            <a:pPr eaLnBrk="0" hangingPunct="0">
              <a:defRPr/>
            </a:pPr>
            <a:r>
              <a:rPr lang="en-GB" sz="1000" dirty="0">
                <a:solidFill>
                  <a:schemeClr val="bg1">
                    <a:lumMod val="50000"/>
                  </a:schemeClr>
                </a:solidFill>
              </a:rPr>
              <a:t>* Estimates of modern office stock (All Grade in Mature Markets; Grade A in Emerging Markets)</a:t>
            </a:r>
          </a:p>
          <a:p>
            <a:pPr eaLnBrk="0" hangingPunct="0">
              <a:defRPr/>
            </a:pPr>
            <a:r>
              <a:rPr lang="en-GB" sz="1000" dirty="0">
                <a:solidFill>
                  <a:schemeClr val="bg1">
                    <a:lumMod val="50000"/>
                  </a:schemeClr>
                </a:solidFill>
              </a:rPr>
              <a:t>Source: Jones Lang LaSalle, World Winning Cities, 2012</a:t>
            </a:r>
          </a:p>
        </p:txBody>
      </p:sp>
      <p:grpSp>
        <p:nvGrpSpPr>
          <p:cNvPr id="3" name="Group 2"/>
          <p:cNvGrpSpPr/>
          <p:nvPr/>
        </p:nvGrpSpPr>
        <p:grpSpPr>
          <a:xfrm>
            <a:off x="593164" y="1166813"/>
            <a:ext cx="5178986" cy="4090987"/>
            <a:chOff x="593164" y="1166813"/>
            <a:chExt cx="5178986" cy="4090987"/>
          </a:xfrm>
        </p:grpSpPr>
        <p:graphicFrame>
          <p:nvGraphicFramePr>
            <p:cNvPr id="4" name="Object 49"/>
            <p:cNvGraphicFramePr>
              <a:graphicFrameLocks noChangeAspect="1"/>
            </p:cNvGraphicFramePr>
            <p:nvPr>
              <p:extLst>
                <p:ext uri="{D42A27DB-BD31-4B8C-83A1-F6EECF244321}">
                  <p14:modId xmlns:p14="http://schemas.microsoft.com/office/powerpoint/2010/main" val="3963417120"/>
                </p:ext>
              </p:extLst>
            </p:nvPr>
          </p:nvGraphicFramePr>
          <p:xfrm>
            <a:off x="1371600" y="1447800"/>
            <a:ext cx="4400550" cy="3810000"/>
          </p:xfrm>
          <a:graphic>
            <a:graphicData uri="http://schemas.openxmlformats.org/drawingml/2006/chart">
              <c:chart xmlns:c="http://schemas.openxmlformats.org/drawingml/2006/chart" xmlns:r="http://schemas.openxmlformats.org/officeDocument/2006/relationships" r:id="rId4"/>
            </a:graphicData>
          </a:graphic>
        </p:graphicFrame>
        <p:sp>
          <p:nvSpPr>
            <p:cNvPr id="13367" name="Text Box 10"/>
            <p:cNvSpPr txBox="1">
              <a:spLocks noChangeArrowheads="1"/>
            </p:cNvSpPr>
            <p:nvPr/>
          </p:nvSpPr>
          <p:spPr bwMode="auto">
            <a:xfrm>
              <a:off x="1447800" y="1166813"/>
              <a:ext cx="1219200" cy="307975"/>
            </a:xfrm>
            <a:prstGeom prst="rect">
              <a:avLst/>
            </a:prstGeom>
            <a:noFill/>
            <a:ln w="9525">
              <a:noFill/>
              <a:miter lim="800000"/>
              <a:headEnd/>
              <a:tailEnd/>
            </a:ln>
            <a:scene3d>
              <a:camera prst="orthographicFront"/>
              <a:lightRig rig="threePt" dir="t"/>
            </a:scene3d>
            <a:sp3d>
              <a:bevelT/>
            </a:sp3d>
          </p:spPr>
          <p:txBody>
            <a:bodyPr>
              <a:spAutoFit/>
            </a:bodyPr>
            <a:lstStyle/>
            <a:p>
              <a:pPr algn="ctr">
                <a:spcBef>
                  <a:spcPct val="50000"/>
                </a:spcBef>
              </a:pPr>
              <a:r>
                <a:rPr lang="en-GB" sz="1400" b="1"/>
                <a:t>GDP $28.7 trn </a:t>
              </a:r>
            </a:p>
          </p:txBody>
        </p:sp>
        <p:sp>
          <p:nvSpPr>
            <p:cNvPr id="67589" name="Text Box 11"/>
            <p:cNvSpPr txBox="1">
              <a:spLocks noChangeArrowheads="1"/>
            </p:cNvSpPr>
            <p:nvPr/>
          </p:nvSpPr>
          <p:spPr bwMode="auto">
            <a:xfrm>
              <a:off x="1524000" y="1857375"/>
              <a:ext cx="1143000" cy="430213"/>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pPr algn="ctr"/>
              <a:r>
                <a:rPr lang="en-GB" sz="1400" b="1">
                  <a:solidFill>
                    <a:schemeClr val="bg1"/>
                  </a:solidFill>
                </a:rPr>
                <a:t>$12.3 trn</a:t>
              </a:r>
            </a:p>
            <a:p>
              <a:pPr algn="ctr"/>
              <a:r>
                <a:rPr lang="en-GB" sz="1400" b="1">
                  <a:solidFill>
                    <a:schemeClr val="bg1"/>
                  </a:solidFill>
                </a:rPr>
                <a:t>43% </a:t>
              </a:r>
            </a:p>
          </p:txBody>
        </p:sp>
        <p:sp>
          <p:nvSpPr>
            <p:cNvPr id="67590" name="Text Box 12"/>
            <p:cNvSpPr txBox="1">
              <a:spLocks noChangeArrowheads="1"/>
            </p:cNvSpPr>
            <p:nvPr/>
          </p:nvSpPr>
          <p:spPr bwMode="auto">
            <a:xfrm>
              <a:off x="1524000" y="2970213"/>
              <a:ext cx="1143000" cy="430212"/>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pPr algn="ctr"/>
              <a:r>
                <a:rPr lang="en-GB" sz="1400" b="1">
                  <a:solidFill>
                    <a:schemeClr val="bg1"/>
                  </a:solidFill>
                </a:rPr>
                <a:t>$8.5 trn</a:t>
              </a:r>
            </a:p>
            <a:p>
              <a:pPr algn="ctr"/>
              <a:r>
                <a:rPr lang="en-GB" sz="1400" b="1">
                  <a:solidFill>
                    <a:schemeClr val="bg1"/>
                  </a:solidFill>
                </a:rPr>
                <a:t>30% </a:t>
              </a:r>
            </a:p>
          </p:txBody>
        </p:sp>
        <p:sp>
          <p:nvSpPr>
            <p:cNvPr id="67591" name="Text Box 13"/>
            <p:cNvSpPr txBox="1">
              <a:spLocks noChangeArrowheads="1"/>
            </p:cNvSpPr>
            <p:nvPr/>
          </p:nvSpPr>
          <p:spPr bwMode="auto">
            <a:xfrm>
              <a:off x="1524000" y="3981450"/>
              <a:ext cx="1143000" cy="430213"/>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pPr algn="ctr"/>
              <a:r>
                <a:rPr lang="en-GB" sz="1400" b="1">
                  <a:solidFill>
                    <a:schemeClr val="bg1"/>
                  </a:solidFill>
                </a:rPr>
                <a:t>$7.9 trn</a:t>
              </a:r>
            </a:p>
            <a:p>
              <a:pPr algn="ctr"/>
              <a:r>
                <a:rPr lang="en-GB" sz="1400" b="1">
                  <a:solidFill>
                    <a:schemeClr val="bg1"/>
                  </a:solidFill>
                </a:rPr>
                <a:t>28% </a:t>
              </a:r>
            </a:p>
          </p:txBody>
        </p:sp>
        <p:sp>
          <p:nvSpPr>
            <p:cNvPr id="13372" name="Text Box 29"/>
            <p:cNvSpPr txBox="1">
              <a:spLocks noChangeArrowheads="1"/>
            </p:cNvSpPr>
            <p:nvPr/>
          </p:nvSpPr>
          <p:spPr bwMode="auto">
            <a:xfrm>
              <a:off x="2944813" y="1166813"/>
              <a:ext cx="1219200" cy="307975"/>
            </a:xfrm>
            <a:prstGeom prst="rect">
              <a:avLst/>
            </a:prstGeom>
            <a:noFill/>
            <a:ln w="9525">
              <a:noFill/>
              <a:miter lim="800000"/>
              <a:headEnd/>
              <a:tailEnd/>
            </a:ln>
            <a:scene3d>
              <a:camera prst="orthographicFront"/>
              <a:lightRig rig="threePt" dir="t"/>
            </a:scene3d>
            <a:sp3d>
              <a:bevelT/>
            </a:sp3d>
          </p:spPr>
          <p:txBody>
            <a:bodyPr>
              <a:spAutoFit/>
            </a:bodyPr>
            <a:lstStyle/>
            <a:p>
              <a:pPr algn="ctr">
                <a:spcBef>
                  <a:spcPct val="50000"/>
                </a:spcBef>
              </a:pPr>
              <a:r>
                <a:rPr lang="en-GB" sz="1400" b="1"/>
                <a:t>1.2 billion m</a:t>
              </a:r>
              <a:r>
                <a:rPr lang="en-GB" sz="1400" b="1" baseline="30000"/>
                <a:t>2</a:t>
              </a:r>
              <a:r>
                <a:rPr lang="en-GB" sz="1400" b="1"/>
                <a:t>*</a:t>
              </a:r>
            </a:p>
          </p:txBody>
        </p:sp>
        <p:sp>
          <p:nvSpPr>
            <p:cNvPr id="67594" name="Text Box 30"/>
            <p:cNvSpPr txBox="1">
              <a:spLocks noChangeArrowheads="1"/>
            </p:cNvSpPr>
            <p:nvPr/>
          </p:nvSpPr>
          <p:spPr bwMode="auto">
            <a:xfrm>
              <a:off x="2922588" y="1924050"/>
              <a:ext cx="1241425" cy="430213"/>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pPr algn="ctr"/>
              <a:r>
                <a:rPr lang="en-GB" sz="1400" b="1">
                  <a:solidFill>
                    <a:schemeClr val="bg1"/>
                  </a:solidFill>
                </a:rPr>
                <a:t>462 mill</a:t>
              </a:r>
            </a:p>
            <a:p>
              <a:pPr algn="ctr"/>
              <a:r>
                <a:rPr lang="en-GB" sz="1400" b="1">
                  <a:solidFill>
                    <a:schemeClr val="bg1"/>
                  </a:solidFill>
                </a:rPr>
                <a:t>39%</a:t>
              </a:r>
            </a:p>
          </p:txBody>
        </p:sp>
        <p:sp>
          <p:nvSpPr>
            <p:cNvPr id="67595" name="Text Box 31"/>
            <p:cNvSpPr txBox="1">
              <a:spLocks noChangeArrowheads="1"/>
            </p:cNvSpPr>
            <p:nvPr/>
          </p:nvSpPr>
          <p:spPr bwMode="auto">
            <a:xfrm>
              <a:off x="2922588" y="3000375"/>
              <a:ext cx="1241425" cy="430213"/>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pPr algn="ctr"/>
              <a:r>
                <a:rPr lang="en-GB" sz="1400" b="1">
                  <a:solidFill>
                    <a:schemeClr val="bg1"/>
                  </a:solidFill>
                </a:rPr>
                <a:t>374 mill</a:t>
              </a:r>
            </a:p>
            <a:p>
              <a:pPr algn="ctr"/>
              <a:r>
                <a:rPr lang="en-GB" sz="1400" b="1">
                  <a:solidFill>
                    <a:schemeClr val="bg1"/>
                  </a:solidFill>
                </a:rPr>
                <a:t>32% </a:t>
              </a:r>
            </a:p>
          </p:txBody>
        </p:sp>
        <p:sp>
          <p:nvSpPr>
            <p:cNvPr id="67596" name="Text Box 32"/>
            <p:cNvSpPr txBox="1">
              <a:spLocks noChangeArrowheads="1"/>
            </p:cNvSpPr>
            <p:nvPr/>
          </p:nvSpPr>
          <p:spPr bwMode="auto">
            <a:xfrm>
              <a:off x="2922588" y="3990975"/>
              <a:ext cx="1241425" cy="430213"/>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pPr algn="ctr"/>
              <a:r>
                <a:rPr lang="en-GB" sz="1400" b="1">
                  <a:solidFill>
                    <a:schemeClr val="bg1"/>
                  </a:solidFill>
                </a:rPr>
                <a:t>348 mill </a:t>
              </a:r>
            </a:p>
            <a:p>
              <a:pPr algn="ctr"/>
              <a:r>
                <a:rPr lang="en-GB" sz="1400" b="1">
                  <a:solidFill>
                    <a:schemeClr val="bg1"/>
                  </a:solidFill>
                </a:rPr>
                <a:t> 29% </a:t>
              </a:r>
            </a:p>
          </p:txBody>
        </p:sp>
        <p:sp>
          <p:nvSpPr>
            <p:cNvPr id="13376" name="Text Box 41"/>
            <p:cNvSpPr txBox="1">
              <a:spLocks noChangeArrowheads="1"/>
            </p:cNvSpPr>
            <p:nvPr/>
          </p:nvSpPr>
          <p:spPr bwMode="auto">
            <a:xfrm>
              <a:off x="4408488" y="1166813"/>
              <a:ext cx="1155700" cy="307975"/>
            </a:xfrm>
            <a:prstGeom prst="rect">
              <a:avLst/>
            </a:prstGeom>
            <a:noFill/>
            <a:ln w="9525">
              <a:noFill/>
              <a:miter lim="800000"/>
              <a:headEnd/>
              <a:tailEnd/>
            </a:ln>
            <a:scene3d>
              <a:camera prst="orthographicFront"/>
              <a:lightRig rig="threePt" dir="t"/>
            </a:scene3d>
            <a:sp3d>
              <a:bevelT/>
            </a:sp3d>
          </p:spPr>
          <p:txBody>
            <a:bodyPr>
              <a:spAutoFit/>
            </a:bodyPr>
            <a:lstStyle/>
            <a:p>
              <a:pPr algn="ctr">
                <a:spcBef>
                  <a:spcPct val="50000"/>
                </a:spcBef>
              </a:pPr>
              <a:r>
                <a:rPr lang="en-GB" sz="1400" b="1"/>
                <a:t>$820 bill* </a:t>
              </a:r>
            </a:p>
          </p:txBody>
        </p:sp>
        <p:sp>
          <p:nvSpPr>
            <p:cNvPr id="67598" name="Text Box 42"/>
            <p:cNvSpPr txBox="1">
              <a:spLocks noChangeArrowheads="1"/>
            </p:cNvSpPr>
            <p:nvPr/>
          </p:nvSpPr>
          <p:spPr bwMode="auto">
            <a:xfrm>
              <a:off x="4343400" y="1924050"/>
              <a:ext cx="1295400" cy="430213"/>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pPr algn="ctr"/>
              <a:r>
                <a:rPr lang="en-GB" sz="1400" b="1">
                  <a:solidFill>
                    <a:schemeClr val="bg1"/>
                  </a:solidFill>
                </a:rPr>
                <a:t>$509 bill</a:t>
              </a:r>
            </a:p>
            <a:p>
              <a:pPr algn="ctr"/>
              <a:r>
                <a:rPr lang="en-GB" sz="1400" b="1">
                  <a:solidFill>
                    <a:schemeClr val="bg1"/>
                  </a:solidFill>
                </a:rPr>
                <a:t>62% </a:t>
              </a:r>
            </a:p>
          </p:txBody>
        </p:sp>
        <p:sp>
          <p:nvSpPr>
            <p:cNvPr id="67599" name="Text Box 43"/>
            <p:cNvSpPr txBox="1">
              <a:spLocks noChangeArrowheads="1"/>
            </p:cNvSpPr>
            <p:nvPr/>
          </p:nvSpPr>
          <p:spPr bwMode="auto">
            <a:xfrm>
              <a:off x="4343400" y="3581400"/>
              <a:ext cx="1295400" cy="430213"/>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pPr algn="ctr"/>
              <a:r>
                <a:rPr lang="en-GB" sz="1400" b="1">
                  <a:solidFill>
                    <a:schemeClr val="bg1"/>
                  </a:solidFill>
                </a:rPr>
                <a:t>$194 bill</a:t>
              </a:r>
            </a:p>
            <a:p>
              <a:pPr algn="ctr"/>
              <a:r>
                <a:rPr lang="en-GB" sz="1400" b="1">
                  <a:solidFill>
                    <a:schemeClr val="bg1"/>
                  </a:solidFill>
                </a:rPr>
                <a:t>24% </a:t>
              </a:r>
            </a:p>
          </p:txBody>
        </p:sp>
        <p:sp>
          <p:nvSpPr>
            <p:cNvPr id="67600" name="Text Box 44"/>
            <p:cNvSpPr txBox="1">
              <a:spLocks noChangeArrowheads="1"/>
            </p:cNvSpPr>
            <p:nvPr/>
          </p:nvSpPr>
          <p:spPr bwMode="auto">
            <a:xfrm>
              <a:off x="4343400" y="4197350"/>
              <a:ext cx="1295400" cy="390525"/>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pPr algn="ctr">
                <a:lnSpc>
                  <a:spcPct val="90000"/>
                </a:lnSpc>
              </a:pPr>
              <a:r>
                <a:rPr lang="en-GB" sz="1400" b="1" dirty="0">
                  <a:solidFill>
                    <a:schemeClr val="bg1"/>
                  </a:solidFill>
                </a:rPr>
                <a:t>$116 bill</a:t>
              </a:r>
            </a:p>
            <a:p>
              <a:pPr algn="ctr">
                <a:lnSpc>
                  <a:spcPct val="90000"/>
                </a:lnSpc>
              </a:pPr>
              <a:r>
                <a:rPr lang="en-GB" sz="1400" b="1" dirty="0">
                  <a:solidFill>
                    <a:schemeClr val="bg1"/>
                  </a:solidFill>
                </a:rPr>
                <a:t>14% </a:t>
              </a:r>
            </a:p>
          </p:txBody>
        </p:sp>
        <p:sp>
          <p:nvSpPr>
            <p:cNvPr id="13380" name="Text Box 47"/>
            <p:cNvSpPr txBox="1">
              <a:spLocks noChangeArrowheads="1"/>
            </p:cNvSpPr>
            <p:nvPr/>
          </p:nvSpPr>
          <p:spPr bwMode="auto">
            <a:xfrm>
              <a:off x="596900" y="1754188"/>
              <a:ext cx="1143000" cy="600075"/>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r>
                <a:rPr lang="en-GB" sz="1300" b="1" dirty="0">
                  <a:solidFill>
                    <a:schemeClr val="accent1"/>
                  </a:solidFill>
                </a:rPr>
                <a:t>Alpha Cities</a:t>
              </a:r>
            </a:p>
            <a:p>
              <a:r>
                <a:rPr lang="en-GB" sz="1300" b="1" dirty="0">
                  <a:solidFill>
                    <a:schemeClr val="accent1"/>
                  </a:solidFill>
                </a:rPr>
                <a:t>(Top 30 cities</a:t>
              </a:r>
              <a:br>
                <a:rPr lang="en-GB" sz="1300" b="1" dirty="0">
                  <a:solidFill>
                    <a:schemeClr val="accent1"/>
                  </a:solidFill>
                </a:rPr>
              </a:br>
              <a:r>
                <a:rPr lang="en-GB" sz="1300" b="1" dirty="0">
                  <a:solidFill>
                    <a:schemeClr val="accent1"/>
                  </a:solidFill>
                </a:rPr>
                <a:t>by GDP)</a:t>
              </a:r>
            </a:p>
          </p:txBody>
        </p:sp>
        <p:sp>
          <p:nvSpPr>
            <p:cNvPr id="13381" name="Text Box 48"/>
            <p:cNvSpPr txBox="1">
              <a:spLocks noChangeArrowheads="1"/>
            </p:cNvSpPr>
            <p:nvPr/>
          </p:nvSpPr>
          <p:spPr bwMode="auto">
            <a:xfrm>
              <a:off x="593164" y="2898775"/>
              <a:ext cx="1135063" cy="600075"/>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r>
                <a:rPr lang="en-GB" sz="1300" b="1" dirty="0">
                  <a:solidFill>
                    <a:srgbClr val="DD898C"/>
                  </a:solidFill>
                </a:rPr>
                <a:t>Beta Cities</a:t>
              </a:r>
            </a:p>
            <a:p>
              <a:r>
                <a:rPr lang="en-GB" sz="1300" b="1" dirty="0">
                  <a:solidFill>
                    <a:srgbClr val="DD898C"/>
                  </a:solidFill>
                </a:rPr>
                <a:t>(31-100 cities</a:t>
              </a:r>
              <a:br>
                <a:rPr lang="en-GB" sz="1300" b="1" dirty="0">
                  <a:solidFill>
                    <a:srgbClr val="DD898C"/>
                  </a:solidFill>
                </a:rPr>
              </a:br>
              <a:r>
                <a:rPr lang="en-GB" sz="1300" b="1" dirty="0">
                  <a:solidFill>
                    <a:srgbClr val="DD898C"/>
                  </a:solidFill>
                </a:rPr>
                <a:t>by GDP)</a:t>
              </a:r>
            </a:p>
          </p:txBody>
        </p:sp>
        <p:sp>
          <p:nvSpPr>
            <p:cNvPr id="13382" name="Text Box 49"/>
            <p:cNvSpPr txBox="1">
              <a:spLocks noChangeArrowheads="1"/>
            </p:cNvSpPr>
            <p:nvPr/>
          </p:nvSpPr>
          <p:spPr bwMode="auto">
            <a:xfrm>
              <a:off x="596900" y="3797300"/>
              <a:ext cx="1230313" cy="600075"/>
            </a:xfrm>
            <a:prstGeom prst="rect">
              <a:avLst/>
            </a:prstGeom>
            <a:noFill/>
            <a:ln w="9525">
              <a:noFill/>
              <a:miter lim="800000"/>
              <a:headEnd/>
              <a:tailEnd/>
            </a:ln>
            <a:scene3d>
              <a:camera prst="orthographicFront"/>
              <a:lightRig rig="threePt" dir="t"/>
            </a:scene3d>
            <a:sp3d>
              <a:bevelT/>
            </a:sp3d>
          </p:spPr>
          <p:txBody>
            <a:bodyPr lIns="0" tIns="0" rIns="0" bIns="0">
              <a:spAutoFit/>
            </a:bodyPr>
            <a:lstStyle/>
            <a:p>
              <a:r>
                <a:rPr lang="en-GB" sz="1300" b="1" dirty="0">
                  <a:solidFill>
                    <a:schemeClr val="accent2"/>
                  </a:solidFill>
                </a:rPr>
                <a:t>Gamma Cities</a:t>
              </a:r>
            </a:p>
            <a:p>
              <a:r>
                <a:rPr lang="en-GB" sz="1300" b="1" dirty="0">
                  <a:solidFill>
                    <a:schemeClr val="accent2"/>
                  </a:solidFill>
                </a:rPr>
                <a:t>(101-300 cities</a:t>
              </a:r>
              <a:br>
                <a:rPr lang="en-GB" sz="1300" b="1" dirty="0">
                  <a:solidFill>
                    <a:schemeClr val="accent2"/>
                  </a:solidFill>
                </a:rPr>
              </a:br>
              <a:r>
                <a:rPr lang="en-GB" sz="1300" b="1" dirty="0">
                  <a:solidFill>
                    <a:schemeClr val="accent2"/>
                  </a:solidFill>
                </a:rPr>
                <a:t>by GDP)</a:t>
              </a:r>
            </a:p>
          </p:txBody>
        </p:sp>
      </p:grpSp>
      <p:grpSp>
        <p:nvGrpSpPr>
          <p:cNvPr id="6" name="Group 5"/>
          <p:cNvGrpSpPr>
            <a:grpSpLocks/>
          </p:cNvGrpSpPr>
          <p:nvPr/>
        </p:nvGrpSpPr>
        <p:grpSpPr bwMode="auto">
          <a:xfrm>
            <a:off x="6248400" y="1262063"/>
            <a:ext cx="2244725" cy="2754312"/>
            <a:chOff x="6248400" y="1320480"/>
            <a:chExt cx="2244972" cy="2754633"/>
          </a:xfrm>
        </p:grpSpPr>
        <p:sp>
          <p:nvSpPr>
            <p:cNvPr id="67605" name="TextBox 1"/>
            <p:cNvSpPr txBox="1">
              <a:spLocks noChangeArrowheads="1"/>
            </p:cNvSpPr>
            <p:nvPr/>
          </p:nvSpPr>
          <p:spPr bwMode="auto">
            <a:xfrm>
              <a:off x="6461372" y="1752600"/>
              <a:ext cx="1803400" cy="646331"/>
            </a:xfrm>
            <a:prstGeom prst="rect">
              <a:avLst/>
            </a:prstGeom>
            <a:noFill/>
            <a:ln w="9525">
              <a:noFill/>
              <a:miter lim="800000"/>
              <a:headEnd/>
              <a:tailEnd/>
            </a:ln>
          </p:spPr>
          <p:txBody>
            <a:bodyPr lIns="18000" tIns="0" rIns="18000" bIns="0">
              <a:spAutoFit/>
            </a:bodyPr>
            <a:lstStyle/>
            <a:p>
              <a:r>
                <a:rPr lang="en-GB" sz="1400" b="1" dirty="0">
                  <a:solidFill>
                    <a:srgbClr val="BC141A"/>
                  </a:solidFill>
                </a:rPr>
                <a:t>Tokyo, New York, Paris, Moscow,  London, Osaka, </a:t>
              </a:r>
              <a:r>
                <a:rPr lang="en-GB" sz="1400" b="1" dirty="0">
                  <a:solidFill>
                    <a:srgbClr val="7030A0"/>
                  </a:solidFill>
                </a:rPr>
                <a:t>Delhi, Shanghai</a:t>
              </a:r>
            </a:p>
          </p:txBody>
        </p:sp>
        <p:sp>
          <p:nvSpPr>
            <p:cNvPr id="67606" name="TextBox 1"/>
            <p:cNvSpPr txBox="1">
              <a:spLocks noChangeArrowheads="1"/>
            </p:cNvSpPr>
            <p:nvPr/>
          </p:nvSpPr>
          <p:spPr bwMode="auto">
            <a:xfrm>
              <a:off x="6448672" y="2590800"/>
              <a:ext cx="1816100" cy="646113"/>
            </a:xfrm>
            <a:prstGeom prst="rect">
              <a:avLst/>
            </a:prstGeom>
            <a:noFill/>
            <a:ln w="9525">
              <a:noFill/>
              <a:miter lim="800000"/>
              <a:headEnd/>
              <a:tailEnd/>
            </a:ln>
          </p:spPr>
          <p:txBody>
            <a:bodyPr lIns="18000" tIns="0" rIns="18000" bIns="0">
              <a:spAutoFit/>
            </a:bodyPr>
            <a:lstStyle/>
            <a:p>
              <a:r>
                <a:rPr lang="en-GB" sz="1400" b="1" dirty="0">
                  <a:solidFill>
                    <a:srgbClr val="DD898C"/>
                  </a:solidFill>
                </a:rPr>
                <a:t>Mumbai, </a:t>
              </a:r>
              <a:r>
                <a:rPr lang="en-GB" sz="1400" b="1" dirty="0" smtClean="0">
                  <a:solidFill>
                    <a:schemeClr val="accent1"/>
                  </a:solidFill>
                </a:rPr>
                <a:t>Vancouver</a:t>
              </a:r>
              <a:r>
                <a:rPr lang="en-GB" sz="1400" b="1" dirty="0" smtClean="0">
                  <a:solidFill>
                    <a:srgbClr val="DD898C"/>
                  </a:solidFill>
                </a:rPr>
                <a:t> </a:t>
              </a:r>
              <a:r>
                <a:rPr lang="en-GB" sz="1400" b="1" dirty="0">
                  <a:solidFill>
                    <a:srgbClr val="DD898C"/>
                  </a:solidFill>
                </a:rPr>
                <a:t>Minneapolis, Taipei, Rio de Janeiro, Shenzhen </a:t>
              </a:r>
            </a:p>
          </p:txBody>
        </p:sp>
        <p:sp>
          <p:nvSpPr>
            <p:cNvPr id="67607" name="TextBox 1"/>
            <p:cNvSpPr txBox="1">
              <a:spLocks noChangeArrowheads="1"/>
            </p:cNvSpPr>
            <p:nvPr/>
          </p:nvSpPr>
          <p:spPr bwMode="auto">
            <a:xfrm>
              <a:off x="6458197" y="3429000"/>
              <a:ext cx="2035175" cy="646113"/>
            </a:xfrm>
            <a:prstGeom prst="rect">
              <a:avLst/>
            </a:prstGeom>
            <a:noFill/>
            <a:ln w="9525">
              <a:noFill/>
              <a:miter lim="800000"/>
              <a:headEnd/>
              <a:tailEnd/>
            </a:ln>
          </p:spPr>
          <p:txBody>
            <a:bodyPr lIns="18000" tIns="0" rIns="18000" bIns="0">
              <a:spAutoFit/>
            </a:bodyPr>
            <a:lstStyle/>
            <a:p>
              <a:r>
                <a:rPr lang="en-GB" sz="1400" b="1" dirty="0">
                  <a:solidFill>
                    <a:schemeClr val="accent2"/>
                  </a:solidFill>
                </a:rPr>
                <a:t>Milwaukee, Monterrey, </a:t>
              </a:r>
              <a:r>
                <a:rPr lang="en-GB" sz="1400" b="1" dirty="0" err="1">
                  <a:solidFill>
                    <a:schemeClr val="accent2"/>
                  </a:solidFill>
                </a:rPr>
                <a:t>Busan</a:t>
              </a:r>
              <a:r>
                <a:rPr lang="en-GB" sz="1400" b="1" dirty="0">
                  <a:solidFill>
                    <a:schemeClr val="accent2"/>
                  </a:solidFill>
                </a:rPr>
                <a:t>,  Guadalajara, Luanda, Stuttgart</a:t>
              </a:r>
            </a:p>
          </p:txBody>
        </p:sp>
        <p:sp>
          <p:nvSpPr>
            <p:cNvPr id="67608" name="TextBox 5"/>
            <p:cNvSpPr txBox="1">
              <a:spLocks noChangeArrowheads="1"/>
            </p:cNvSpPr>
            <p:nvPr/>
          </p:nvSpPr>
          <p:spPr bwMode="auto">
            <a:xfrm>
              <a:off x="6248400" y="1338263"/>
              <a:ext cx="1344613" cy="338137"/>
            </a:xfrm>
            <a:prstGeom prst="rect">
              <a:avLst/>
            </a:prstGeom>
            <a:noFill/>
            <a:ln w="9525">
              <a:noFill/>
              <a:miter lim="800000"/>
              <a:headEnd/>
              <a:tailEnd/>
            </a:ln>
          </p:spPr>
          <p:txBody>
            <a:bodyPr>
              <a:spAutoFit/>
            </a:bodyPr>
            <a:lstStyle/>
            <a:p>
              <a:r>
                <a:rPr lang="en-GB" sz="1600" b="1">
                  <a:solidFill>
                    <a:schemeClr val="accent1"/>
                  </a:solidFill>
                </a:rPr>
                <a:t>Example cities</a:t>
              </a:r>
            </a:p>
          </p:txBody>
        </p:sp>
        <p:sp>
          <p:nvSpPr>
            <p:cNvPr id="38" name="Round Diagonal Corner Rectangle 37"/>
            <p:cNvSpPr/>
            <p:nvPr/>
          </p:nvSpPr>
          <p:spPr>
            <a:xfrm>
              <a:off x="6337310" y="1320480"/>
              <a:ext cx="2156062" cy="323888"/>
            </a:xfrm>
            <a:prstGeom prst="round2DiagRect">
              <a:avLst>
                <a:gd name="adj1" fmla="val 50000"/>
                <a:gd name="adj2" fmla="val 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defRPr/>
              </a:pPr>
              <a:r>
                <a:rPr lang="en-US" sz="1600" b="1" dirty="0">
                  <a:solidFill>
                    <a:schemeClr val="bg1"/>
                  </a:solidFill>
                </a:rPr>
                <a:t>Example cities</a:t>
              </a:r>
            </a:p>
          </p:txBody>
        </p:sp>
      </p:grpSp>
    </p:spTree>
    <p:extLst>
      <p:ext uri="{BB962C8B-B14F-4D97-AF65-F5344CB8AC3E}">
        <p14:creationId xmlns:p14="http://schemas.microsoft.com/office/powerpoint/2010/main" val="40229111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69" name="Group 580"/>
          <p:cNvGrpSpPr>
            <a:grpSpLocks/>
          </p:cNvGrpSpPr>
          <p:nvPr/>
        </p:nvGrpSpPr>
        <p:grpSpPr bwMode="auto">
          <a:xfrm>
            <a:off x="260350" y="1630363"/>
            <a:ext cx="8643938" cy="4168775"/>
            <a:chOff x="157" y="887"/>
            <a:chExt cx="5445" cy="2626"/>
          </a:xfrm>
        </p:grpSpPr>
        <p:grpSp>
          <p:nvGrpSpPr>
            <p:cNvPr id="58735" name="Group 3"/>
            <p:cNvGrpSpPr>
              <a:grpSpLocks/>
            </p:cNvGrpSpPr>
            <p:nvPr/>
          </p:nvGrpSpPr>
          <p:grpSpPr bwMode="auto">
            <a:xfrm>
              <a:off x="589" y="895"/>
              <a:ext cx="1322" cy="702"/>
              <a:chOff x="590" y="605"/>
              <a:chExt cx="1322" cy="702"/>
            </a:xfrm>
          </p:grpSpPr>
          <p:sp>
            <p:nvSpPr>
              <p:cNvPr id="58975" name="Freeform 4"/>
              <p:cNvSpPr>
                <a:spLocks/>
              </p:cNvSpPr>
              <p:nvPr/>
            </p:nvSpPr>
            <p:spPr bwMode="auto">
              <a:xfrm>
                <a:off x="590" y="727"/>
                <a:ext cx="1134" cy="580"/>
              </a:xfrm>
              <a:custGeom>
                <a:avLst/>
                <a:gdLst>
                  <a:gd name="T0" fmla="*/ 902 w 1134"/>
                  <a:gd name="T1" fmla="*/ 198 h 580"/>
                  <a:gd name="T2" fmla="*/ 964 w 1134"/>
                  <a:gd name="T3" fmla="*/ 200 h 580"/>
                  <a:gd name="T4" fmla="*/ 1000 w 1134"/>
                  <a:gd name="T5" fmla="*/ 234 h 580"/>
                  <a:gd name="T6" fmla="*/ 1004 w 1134"/>
                  <a:gd name="T7" fmla="*/ 274 h 580"/>
                  <a:gd name="T8" fmla="*/ 1056 w 1134"/>
                  <a:gd name="T9" fmla="*/ 236 h 580"/>
                  <a:gd name="T10" fmla="*/ 1080 w 1134"/>
                  <a:gd name="T11" fmla="*/ 286 h 580"/>
                  <a:gd name="T12" fmla="*/ 1084 w 1134"/>
                  <a:gd name="T13" fmla="*/ 322 h 580"/>
                  <a:gd name="T14" fmla="*/ 1116 w 1134"/>
                  <a:gd name="T15" fmla="*/ 348 h 580"/>
                  <a:gd name="T16" fmla="*/ 1120 w 1134"/>
                  <a:gd name="T17" fmla="*/ 396 h 580"/>
                  <a:gd name="T18" fmla="*/ 1002 w 1134"/>
                  <a:gd name="T19" fmla="*/ 420 h 580"/>
                  <a:gd name="T20" fmla="*/ 920 w 1134"/>
                  <a:gd name="T21" fmla="*/ 454 h 580"/>
                  <a:gd name="T22" fmla="*/ 976 w 1134"/>
                  <a:gd name="T23" fmla="*/ 462 h 580"/>
                  <a:gd name="T24" fmla="*/ 960 w 1134"/>
                  <a:gd name="T25" fmla="*/ 502 h 580"/>
                  <a:gd name="T26" fmla="*/ 1024 w 1134"/>
                  <a:gd name="T27" fmla="*/ 488 h 580"/>
                  <a:gd name="T28" fmla="*/ 1016 w 1134"/>
                  <a:gd name="T29" fmla="*/ 514 h 580"/>
                  <a:gd name="T30" fmla="*/ 934 w 1134"/>
                  <a:gd name="T31" fmla="*/ 552 h 580"/>
                  <a:gd name="T32" fmla="*/ 944 w 1134"/>
                  <a:gd name="T33" fmla="*/ 524 h 580"/>
                  <a:gd name="T34" fmla="*/ 866 w 1134"/>
                  <a:gd name="T35" fmla="*/ 502 h 580"/>
                  <a:gd name="T36" fmla="*/ 770 w 1134"/>
                  <a:gd name="T37" fmla="*/ 540 h 580"/>
                  <a:gd name="T38" fmla="*/ 694 w 1134"/>
                  <a:gd name="T39" fmla="*/ 570 h 580"/>
                  <a:gd name="T40" fmla="*/ 644 w 1134"/>
                  <a:gd name="T41" fmla="*/ 580 h 580"/>
                  <a:gd name="T42" fmla="*/ 692 w 1134"/>
                  <a:gd name="T43" fmla="*/ 522 h 580"/>
                  <a:gd name="T44" fmla="*/ 698 w 1134"/>
                  <a:gd name="T45" fmla="*/ 500 h 580"/>
                  <a:gd name="T46" fmla="*/ 658 w 1134"/>
                  <a:gd name="T47" fmla="*/ 476 h 580"/>
                  <a:gd name="T48" fmla="*/ 632 w 1134"/>
                  <a:gd name="T49" fmla="*/ 446 h 580"/>
                  <a:gd name="T50" fmla="*/ 534 w 1134"/>
                  <a:gd name="T51" fmla="*/ 462 h 580"/>
                  <a:gd name="T52" fmla="*/ 86 w 1134"/>
                  <a:gd name="T53" fmla="*/ 432 h 580"/>
                  <a:gd name="T54" fmla="*/ 58 w 1134"/>
                  <a:gd name="T55" fmla="*/ 380 h 580"/>
                  <a:gd name="T56" fmla="*/ 52 w 1134"/>
                  <a:gd name="T57" fmla="*/ 350 h 580"/>
                  <a:gd name="T58" fmla="*/ 40 w 1134"/>
                  <a:gd name="T59" fmla="*/ 312 h 580"/>
                  <a:gd name="T60" fmla="*/ 30 w 1134"/>
                  <a:gd name="T61" fmla="*/ 254 h 580"/>
                  <a:gd name="T62" fmla="*/ 192 w 1134"/>
                  <a:gd name="T63" fmla="*/ 74 h 580"/>
                  <a:gd name="T64" fmla="*/ 260 w 1134"/>
                  <a:gd name="T65" fmla="*/ 78 h 580"/>
                  <a:gd name="T66" fmla="*/ 378 w 1134"/>
                  <a:gd name="T67" fmla="*/ 64 h 580"/>
                  <a:gd name="T68" fmla="*/ 408 w 1134"/>
                  <a:gd name="T69" fmla="*/ 78 h 580"/>
                  <a:gd name="T70" fmla="*/ 488 w 1134"/>
                  <a:gd name="T71" fmla="*/ 88 h 580"/>
                  <a:gd name="T72" fmla="*/ 496 w 1134"/>
                  <a:gd name="T73" fmla="*/ 102 h 580"/>
                  <a:gd name="T74" fmla="*/ 556 w 1134"/>
                  <a:gd name="T75" fmla="*/ 104 h 580"/>
                  <a:gd name="T76" fmla="*/ 614 w 1134"/>
                  <a:gd name="T77" fmla="*/ 86 h 580"/>
                  <a:gd name="T78" fmla="*/ 700 w 1134"/>
                  <a:gd name="T79" fmla="*/ 100 h 580"/>
                  <a:gd name="T80" fmla="*/ 730 w 1134"/>
                  <a:gd name="T81" fmla="*/ 112 h 580"/>
                  <a:gd name="T82" fmla="*/ 760 w 1134"/>
                  <a:gd name="T83" fmla="*/ 70 h 580"/>
                  <a:gd name="T84" fmla="*/ 804 w 1134"/>
                  <a:gd name="T85" fmla="*/ 22 h 580"/>
                  <a:gd name="T86" fmla="*/ 870 w 1134"/>
                  <a:gd name="T87" fmla="*/ 12 h 580"/>
                  <a:gd name="T88" fmla="*/ 808 w 1134"/>
                  <a:gd name="T89" fmla="*/ 66 h 580"/>
                  <a:gd name="T90" fmla="*/ 826 w 1134"/>
                  <a:gd name="T91" fmla="*/ 84 h 580"/>
                  <a:gd name="T92" fmla="*/ 830 w 1134"/>
                  <a:gd name="T93" fmla="*/ 110 h 580"/>
                  <a:gd name="T94" fmla="*/ 882 w 1134"/>
                  <a:gd name="T95" fmla="*/ 76 h 580"/>
                  <a:gd name="T96" fmla="*/ 910 w 1134"/>
                  <a:gd name="T97" fmla="*/ 92 h 580"/>
                  <a:gd name="T98" fmla="*/ 862 w 1134"/>
                  <a:gd name="T99" fmla="*/ 136 h 580"/>
                  <a:gd name="T100" fmla="*/ 764 w 1134"/>
                  <a:gd name="T101" fmla="*/ 176 h 580"/>
                  <a:gd name="T102" fmla="*/ 678 w 1134"/>
                  <a:gd name="T103" fmla="*/ 214 h 580"/>
                  <a:gd name="T104" fmla="*/ 646 w 1134"/>
                  <a:gd name="T105" fmla="*/ 286 h 580"/>
                  <a:gd name="T106" fmla="*/ 696 w 1134"/>
                  <a:gd name="T107" fmla="*/ 310 h 580"/>
                  <a:gd name="T108" fmla="*/ 764 w 1134"/>
                  <a:gd name="T109" fmla="*/ 332 h 580"/>
                  <a:gd name="T110" fmla="*/ 764 w 1134"/>
                  <a:gd name="T111" fmla="*/ 404 h 580"/>
                  <a:gd name="T112" fmla="*/ 810 w 1134"/>
                  <a:gd name="T113" fmla="*/ 332 h 580"/>
                  <a:gd name="T114" fmla="*/ 858 w 1134"/>
                  <a:gd name="T115" fmla="*/ 278 h 5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34"/>
                  <a:gd name="T175" fmla="*/ 0 h 580"/>
                  <a:gd name="T176" fmla="*/ 1134 w 1134"/>
                  <a:gd name="T177" fmla="*/ 580 h 58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34" h="580">
                    <a:moveTo>
                      <a:pt x="866" y="254"/>
                    </a:moveTo>
                    <a:lnTo>
                      <a:pt x="872" y="250"/>
                    </a:lnTo>
                    <a:lnTo>
                      <a:pt x="878" y="244"/>
                    </a:lnTo>
                    <a:lnTo>
                      <a:pt x="884" y="236"/>
                    </a:lnTo>
                    <a:lnTo>
                      <a:pt x="886" y="228"/>
                    </a:lnTo>
                    <a:lnTo>
                      <a:pt x="886" y="218"/>
                    </a:lnTo>
                    <a:lnTo>
                      <a:pt x="890" y="208"/>
                    </a:lnTo>
                    <a:lnTo>
                      <a:pt x="892" y="204"/>
                    </a:lnTo>
                    <a:lnTo>
                      <a:pt x="896" y="200"/>
                    </a:lnTo>
                    <a:lnTo>
                      <a:pt x="902" y="198"/>
                    </a:lnTo>
                    <a:lnTo>
                      <a:pt x="910" y="198"/>
                    </a:lnTo>
                    <a:lnTo>
                      <a:pt x="920" y="200"/>
                    </a:lnTo>
                    <a:lnTo>
                      <a:pt x="928" y="200"/>
                    </a:lnTo>
                    <a:lnTo>
                      <a:pt x="944" y="200"/>
                    </a:lnTo>
                    <a:lnTo>
                      <a:pt x="946" y="200"/>
                    </a:lnTo>
                    <a:lnTo>
                      <a:pt x="948" y="198"/>
                    </a:lnTo>
                    <a:lnTo>
                      <a:pt x="950" y="198"/>
                    </a:lnTo>
                    <a:lnTo>
                      <a:pt x="954" y="196"/>
                    </a:lnTo>
                    <a:lnTo>
                      <a:pt x="958" y="198"/>
                    </a:lnTo>
                    <a:lnTo>
                      <a:pt x="964" y="200"/>
                    </a:lnTo>
                    <a:lnTo>
                      <a:pt x="968" y="204"/>
                    </a:lnTo>
                    <a:lnTo>
                      <a:pt x="970" y="210"/>
                    </a:lnTo>
                    <a:lnTo>
                      <a:pt x="972" y="216"/>
                    </a:lnTo>
                    <a:lnTo>
                      <a:pt x="974" y="218"/>
                    </a:lnTo>
                    <a:lnTo>
                      <a:pt x="976" y="220"/>
                    </a:lnTo>
                    <a:lnTo>
                      <a:pt x="982" y="220"/>
                    </a:lnTo>
                    <a:lnTo>
                      <a:pt x="990" y="222"/>
                    </a:lnTo>
                    <a:lnTo>
                      <a:pt x="996" y="226"/>
                    </a:lnTo>
                    <a:lnTo>
                      <a:pt x="998" y="230"/>
                    </a:lnTo>
                    <a:lnTo>
                      <a:pt x="1000" y="234"/>
                    </a:lnTo>
                    <a:lnTo>
                      <a:pt x="998" y="240"/>
                    </a:lnTo>
                    <a:lnTo>
                      <a:pt x="994" y="246"/>
                    </a:lnTo>
                    <a:lnTo>
                      <a:pt x="990" y="254"/>
                    </a:lnTo>
                    <a:lnTo>
                      <a:pt x="988" y="262"/>
                    </a:lnTo>
                    <a:lnTo>
                      <a:pt x="988" y="264"/>
                    </a:lnTo>
                    <a:lnTo>
                      <a:pt x="990" y="266"/>
                    </a:lnTo>
                    <a:lnTo>
                      <a:pt x="994" y="268"/>
                    </a:lnTo>
                    <a:lnTo>
                      <a:pt x="1000" y="268"/>
                    </a:lnTo>
                    <a:lnTo>
                      <a:pt x="1002" y="270"/>
                    </a:lnTo>
                    <a:lnTo>
                      <a:pt x="1004" y="274"/>
                    </a:lnTo>
                    <a:lnTo>
                      <a:pt x="1006" y="276"/>
                    </a:lnTo>
                    <a:lnTo>
                      <a:pt x="1006" y="278"/>
                    </a:lnTo>
                    <a:lnTo>
                      <a:pt x="1012" y="276"/>
                    </a:lnTo>
                    <a:lnTo>
                      <a:pt x="1018" y="272"/>
                    </a:lnTo>
                    <a:lnTo>
                      <a:pt x="1024" y="264"/>
                    </a:lnTo>
                    <a:lnTo>
                      <a:pt x="1030" y="262"/>
                    </a:lnTo>
                    <a:lnTo>
                      <a:pt x="1036" y="260"/>
                    </a:lnTo>
                    <a:lnTo>
                      <a:pt x="1044" y="252"/>
                    </a:lnTo>
                    <a:lnTo>
                      <a:pt x="1050" y="244"/>
                    </a:lnTo>
                    <a:lnTo>
                      <a:pt x="1056" y="236"/>
                    </a:lnTo>
                    <a:lnTo>
                      <a:pt x="1060" y="234"/>
                    </a:lnTo>
                    <a:lnTo>
                      <a:pt x="1066" y="234"/>
                    </a:lnTo>
                    <a:lnTo>
                      <a:pt x="1066" y="242"/>
                    </a:lnTo>
                    <a:lnTo>
                      <a:pt x="1068" y="248"/>
                    </a:lnTo>
                    <a:lnTo>
                      <a:pt x="1074" y="264"/>
                    </a:lnTo>
                    <a:lnTo>
                      <a:pt x="1076" y="268"/>
                    </a:lnTo>
                    <a:lnTo>
                      <a:pt x="1074" y="272"/>
                    </a:lnTo>
                    <a:lnTo>
                      <a:pt x="1074" y="276"/>
                    </a:lnTo>
                    <a:lnTo>
                      <a:pt x="1076" y="280"/>
                    </a:lnTo>
                    <a:lnTo>
                      <a:pt x="1080" y="286"/>
                    </a:lnTo>
                    <a:lnTo>
                      <a:pt x="1082" y="292"/>
                    </a:lnTo>
                    <a:lnTo>
                      <a:pt x="1080" y="300"/>
                    </a:lnTo>
                    <a:lnTo>
                      <a:pt x="1078" y="302"/>
                    </a:lnTo>
                    <a:lnTo>
                      <a:pt x="1076" y="306"/>
                    </a:lnTo>
                    <a:lnTo>
                      <a:pt x="1074" y="308"/>
                    </a:lnTo>
                    <a:lnTo>
                      <a:pt x="1072" y="310"/>
                    </a:lnTo>
                    <a:lnTo>
                      <a:pt x="1074" y="314"/>
                    </a:lnTo>
                    <a:lnTo>
                      <a:pt x="1078" y="316"/>
                    </a:lnTo>
                    <a:lnTo>
                      <a:pt x="1082" y="318"/>
                    </a:lnTo>
                    <a:lnTo>
                      <a:pt x="1084" y="322"/>
                    </a:lnTo>
                    <a:lnTo>
                      <a:pt x="1084" y="324"/>
                    </a:lnTo>
                    <a:lnTo>
                      <a:pt x="1084" y="328"/>
                    </a:lnTo>
                    <a:lnTo>
                      <a:pt x="1090" y="332"/>
                    </a:lnTo>
                    <a:lnTo>
                      <a:pt x="1096" y="332"/>
                    </a:lnTo>
                    <a:lnTo>
                      <a:pt x="1104" y="334"/>
                    </a:lnTo>
                    <a:lnTo>
                      <a:pt x="1112" y="338"/>
                    </a:lnTo>
                    <a:lnTo>
                      <a:pt x="1116" y="340"/>
                    </a:lnTo>
                    <a:lnTo>
                      <a:pt x="1118" y="342"/>
                    </a:lnTo>
                    <a:lnTo>
                      <a:pt x="1118" y="344"/>
                    </a:lnTo>
                    <a:lnTo>
                      <a:pt x="1116" y="348"/>
                    </a:lnTo>
                    <a:lnTo>
                      <a:pt x="1114" y="352"/>
                    </a:lnTo>
                    <a:lnTo>
                      <a:pt x="1116" y="356"/>
                    </a:lnTo>
                    <a:lnTo>
                      <a:pt x="1120" y="356"/>
                    </a:lnTo>
                    <a:lnTo>
                      <a:pt x="1120" y="362"/>
                    </a:lnTo>
                    <a:lnTo>
                      <a:pt x="1134" y="362"/>
                    </a:lnTo>
                    <a:lnTo>
                      <a:pt x="1134" y="368"/>
                    </a:lnTo>
                    <a:lnTo>
                      <a:pt x="1132" y="378"/>
                    </a:lnTo>
                    <a:lnTo>
                      <a:pt x="1128" y="388"/>
                    </a:lnTo>
                    <a:lnTo>
                      <a:pt x="1126" y="394"/>
                    </a:lnTo>
                    <a:lnTo>
                      <a:pt x="1120" y="396"/>
                    </a:lnTo>
                    <a:lnTo>
                      <a:pt x="1108" y="398"/>
                    </a:lnTo>
                    <a:lnTo>
                      <a:pt x="1100" y="398"/>
                    </a:lnTo>
                    <a:lnTo>
                      <a:pt x="1090" y="400"/>
                    </a:lnTo>
                    <a:lnTo>
                      <a:pt x="1082" y="404"/>
                    </a:lnTo>
                    <a:lnTo>
                      <a:pt x="1068" y="414"/>
                    </a:lnTo>
                    <a:lnTo>
                      <a:pt x="1060" y="418"/>
                    </a:lnTo>
                    <a:lnTo>
                      <a:pt x="1052" y="424"/>
                    </a:lnTo>
                    <a:lnTo>
                      <a:pt x="1042" y="426"/>
                    </a:lnTo>
                    <a:lnTo>
                      <a:pt x="1030" y="428"/>
                    </a:lnTo>
                    <a:lnTo>
                      <a:pt x="1002" y="420"/>
                    </a:lnTo>
                    <a:lnTo>
                      <a:pt x="974" y="418"/>
                    </a:lnTo>
                    <a:lnTo>
                      <a:pt x="960" y="420"/>
                    </a:lnTo>
                    <a:lnTo>
                      <a:pt x="952" y="426"/>
                    </a:lnTo>
                    <a:lnTo>
                      <a:pt x="940" y="432"/>
                    </a:lnTo>
                    <a:lnTo>
                      <a:pt x="926" y="440"/>
                    </a:lnTo>
                    <a:lnTo>
                      <a:pt x="914" y="450"/>
                    </a:lnTo>
                    <a:lnTo>
                      <a:pt x="904" y="462"/>
                    </a:lnTo>
                    <a:lnTo>
                      <a:pt x="890" y="472"/>
                    </a:lnTo>
                    <a:lnTo>
                      <a:pt x="902" y="464"/>
                    </a:lnTo>
                    <a:lnTo>
                      <a:pt x="920" y="454"/>
                    </a:lnTo>
                    <a:lnTo>
                      <a:pt x="940" y="446"/>
                    </a:lnTo>
                    <a:lnTo>
                      <a:pt x="950" y="444"/>
                    </a:lnTo>
                    <a:lnTo>
                      <a:pt x="958" y="444"/>
                    </a:lnTo>
                    <a:lnTo>
                      <a:pt x="964" y="444"/>
                    </a:lnTo>
                    <a:lnTo>
                      <a:pt x="972" y="446"/>
                    </a:lnTo>
                    <a:lnTo>
                      <a:pt x="978" y="450"/>
                    </a:lnTo>
                    <a:lnTo>
                      <a:pt x="978" y="452"/>
                    </a:lnTo>
                    <a:lnTo>
                      <a:pt x="980" y="454"/>
                    </a:lnTo>
                    <a:lnTo>
                      <a:pt x="978" y="458"/>
                    </a:lnTo>
                    <a:lnTo>
                      <a:pt x="976" y="462"/>
                    </a:lnTo>
                    <a:lnTo>
                      <a:pt x="970" y="464"/>
                    </a:lnTo>
                    <a:lnTo>
                      <a:pt x="962" y="468"/>
                    </a:lnTo>
                    <a:lnTo>
                      <a:pt x="958" y="470"/>
                    </a:lnTo>
                    <a:lnTo>
                      <a:pt x="956" y="474"/>
                    </a:lnTo>
                    <a:lnTo>
                      <a:pt x="970" y="474"/>
                    </a:lnTo>
                    <a:lnTo>
                      <a:pt x="964" y="482"/>
                    </a:lnTo>
                    <a:lnTo>
                      <a:pt x="960" y="488"/>
                    </a:lnTo>
                    <a:lnTo>
                      <a:pt x="958" y="494"/>
                    </a:lnTo>
                    <a:lnTo>
                      <a:pt x="958" y="498"/>
                    </a:lnTo>
                    <a:lnTo>
                      <a:pt x="960" y="502"/>
                    </a:lnTo>
                    <a:lnTo>
                      <a:pt x="968" y="508"/>
                    </a:lnTo>
                    <a:lnTo>
                      <a:pt x="978" y="512"/>
                    </a:lnTo>
                    <a:lnTo>
                      <a:pt x="988" y="512"/>
                    </a:lnTo>
                    <a:lnTo>
                      <a:pt x="996" y="512"/>
                    </a:lnTo>
                    <a:lnTo>
                      <a:pt x="1004" y="508"/>
                    </a:lnTo>
                    <a:lnTo>
                      <a:pt x="1010" y="504"/>
                    </a:lnTo>
                    <a:lnTo>
                      <a:pt x="1014" y="496"/>
                    </a:lnTo>
                    <a:lnTo>
                      <a:pt x="1018" y="492"/>
                    </a:lnTo>
                    <a:lnTo>
                      <a:pt x="1020" y="488"/>
                    </a:lnTo>
                    <a:lnTo>
                      <a:pt x="1024" y="488"/>
                    </a:lnTo>
                    <a:lnTo>
                      <a:pt x="1028" y="488"/>
                    </a:lnTo>
                    <a:lnTo>
                      <a:pt x="1028" y="490"/>
                    </a:lnTo>
                    <a:lnTo>
                      <a:pt x="1026" y="494"/>
                    </a:lnTo>
                    <a:lnTo>
                      <a:pt x="1024" y="498"/>
                    </a:lnTo>
                    <a:lnTo>
                      <a:pt x="1028" y="498"/>
                    </a:lnTo>
                    <a:lnTo>
                      <a:pt x="1030" y="500"/>
                    </a:lnTo>
                    <a:lnTo>
                      <a:pt x="1030" y="502"/>
                    </a:lnTo>
                    <a:lnTo>
                      <a:pt x="1028" y="506"/>
                    </a:lnTo>
                    <a:lnTo>
                      <a:pt x="1024" y="510"/>
                    </a:lnTo>
                    <a:lnTo>
                      <a:pt x="1016" y="514"/>
                    </a:lnTo>
                    <a:lnTo>
                      <a:pt x="1008" y="522"/>
                    </a:lnTo>
                    <a:lnTo>
                      <a:pt x="998" y="526"/>
                    </a:lnTo>
                    <a:lnTo>
                      <a:pt x="976" y="532"/>
                    </a:lnTo>
                    <a:lnTo>
                      <a:pt x="970" y="534"/>
                    </a:lnTo>
                    <a:lnTo>
                      <a:pt x="964" y="534"/>
                    </a:lnTo>
                    <a:lnTo>
                      <a:pt x="956" y="534"/>
                    </a:lnTo>
                    <a:lnTo>
                      <a:pt x="950" y="536"/>
                    </a:lnTo>
                    <a:lnTo>
                      <a:pt x="944" y="542"/>
                    </a:lnTo>
                    <a:lnTo>
                      <a:pt x="940" y="548"/>
                    </a:lnTo>
                    <a:lnTo>
                      <a:pt x="934" y="552"/>
                    </a:lnTo>
                    <a:lnTo>
                      <a:pt x="930" y="554"/>
                    </a:lnTo>
                    <a:lnTo>
                      <a:pt x="926" y="554"/>
                    </a:lnTo>
                    <a:lnTo>
                      <a:pt x="920" y="554"/>
                    </a:lnTo>
                    <a:lnTo>
                      <a:pt x="918" y="550"/>
                    </a:lnTo>
                    <a:lnTo>
                      <a:pt x="918" y="548"/>
                    </a:lnTo>
                    <a:lnTo>
                      <a:pt x="918" y="542"/>
                    </a:lnTo>
                    <a:lnTo>
                      <a:pt x="922" y="538"/>
                    </a:lnTo>
                    <a:lnTo>
                      <a:pt x="930" y="532"/>
                    </a:lnTo>
                    <a:lnTo>
                      <a:pt x="940" y="528"/>
                    </a:lnTo>
                    <a:lnTo>
                      <a:pt x="944" y="524"/>
                    </a:lnTo>
                    <a:lnTo>
                      <a:pt x="948" y="520"/>
                    </a:lnTo>
                    <a:lnTo>
                      <a:pt x="908" y="526"/>
                    </a:lnTo>
                    <a:lnTo>
                      <a:pt x="902" y="506"/>
                    </a:lnTo>
                    <a:lnTo>
                      <a:pt x="902" y="500"/>
                    </a:lnTo>
                    <a:lnTo>
                      <a:pt x="904" y="496"/>
                    </a:lnTo>
                    <a:lnTo>
                      <a:pt x="910" y="488"/>
                    </a:lnTo>
                    <a:lnTo>
                      <a:pt x="890" y="482"/>
                    </a:lnTo>
                    <a:lnTo>
                      <a:pt x="882" y="484"/>
                    </a:lnTo>
                    <a:lnTo>
                      <a:pt x="876" y="488"/>
                    </a:lnTo>
                    <a:lnTo>
                      <a:pt x="866" y="502"/>
                    </a:lnTo>
                    <a:lnTo>
                      <a:pt x="860" y="510"/>
                    </a:lnTo>
                    <a:lnTo>
                      <a:pt x="854" y="518"/>
                    </a:lnTo>
                    <a:lnTo>
                      <a:pt x="848" y="522"/>
                    </a:lnTo>
                    <a:lnTo>
                      <a:pt x="838" y="524"/>
                    </a:lnTo>
                    <a:lnTo>
                      <a:pt x="832" y="526"/>
                    </a:lnTo>
                    <a:lnTo>
                      <a:pt x="796" y="526"/>
                    </a:lnTo>
                    <a:lnTo>
                      <a:pt x="788" y="530"/>
                    </a:lnTo>
                    <a:lnTo>
                      <a:pt x="780" y="534"/>
                    </a:lnTo>
                    <a:lnTo>
                      <a:pt x="776" y="538"/>
                    </a:lnTo>
                    <a:lnTo>
                      <a:pt x="770" y="540"/>
                    </a:lnTo>
                    <a:lnTo>
                      <a:pt x="758" y="542"/>
                    </a:lnTo>
                    <a:lnTo>
                      <a:pt x="742" y="542"/>
                    </a:lnTo>
                    <a:lnTo>
                      <a:pt x="732" y="542"/>
                    </a:lnTo>
                    <a:lnTo>
                      <a:pt x="722" y="544"/>
                    </a:lnTo>
                    <a:lnTo>
                      <a:pt x="714" y="550"/>
                    </a:lnTo>
                    <a:lnTo>
                      <a:pt x="712" y="552"/>
                    </a:lnTo>
                    <a:lnTo>
                      <a:pt x="712" y="558"/>
                    </a:lnTo>
                    <a:lnTo>
                      <a:pt x="702" y="562"/>
                    </a:lnTo>
                    <a:lnTo>
                      <a:pt x="696" y="566"/>
                    </a:lnTo>
                    <a:lnTo>
                      <a:pt x="694" y="570"/>
                    </a:lnTo>
                    <a:lnTo>
                      <a:pt x="690" y="570"/>
                    </a:lnTo>
                    <a:lnTo>
                      <a:pt x="690" y="566"/>
                    </a:lnTo>
                    <a:lnTo>
                      <a:pt x="684" y="568"/>
                    </a:lnTo>
                    <a:lnTo>
                      <a:pt x="680" y="566"/>
                    </a:lnTo>
                    <a:lnTo>
                      <a:pt x="676" y="566"/>
                    </a:lnTo>
                    <a:lnTo>
                      <a:pt x="670" y="568"/>
                    </a:lnTo>
                    <a:lnTo>
                      <a:pt x="662" y="574"/>
                    </a:lnTo>
                    <a:lnTo>
                      <a:pt x="654" y="578"/>
                    </a:lnTo>
                    <a:lnTo>
                      <a:pt x="650" y="580"/>
                    </a:lnTo>
                    <a:lnTo>
                      <a:pt x="644" y="580"/>
                    </a:lnTo>
                    <a:lnTo>
                      <a:pt x="640" y="580"/>
                    </a:lnTo>
                    <a:lnTo>
                      <a:pt x="646" y="576"/>
                    </a:lnTo>
                    <a:lnTo>
                      <a:pt x="654" y="572"/>
                    </a:lnTo>
                    <a:lnTo>
                      <a:pt x="660" y="568"/>
                    </a:lnTo>
                    <a:lnTo>
                      <a:pt x="662" y="564"/>
                    </a:lnTo>
                    <a:lnTo>
                      <a:pt x="662" y="560"/>
                    </a:lnTo>
                    <a:lnTo>
                      <a:pt x="662" y="562"/>
                    </a:lnTo>
                    <a:lnTo>
                      <a:pt x="672" y="556"/>
                    </a:lnTo>
                    <a:lnTo>
                      <a:pt x="678" y="546"/>
                    </a:lnTo>
                    <a:lnTo>
                      <a:pt x="692" y="522"/>
                    </a:lnTo>
                    <a:lnTo>
                      <a:pt x="692" y="528"/>
                    </a:lnTo>
                    <a:lnTo>
                      <a:pt x="696" y="532"/>
                    </a:lnTo>
                    <a:lnTo>
                      <a:pt x="700" y="534"/>
                    </a:lnTo>
                    <a:lnTo>
                      <a:pt x="706" y="534"/>
                    </a:lnTo>
                    <a:lnTo>
                      <a:pt x="712" y="532"/>
                    </a:lnTo>
                    <a:lnTo>
                      <a:pt x="714" y="530"/>
                    </a:lnTo>
                    <a:lnTo>
                      <a:pt x="714" y="526"/>
                    </a:lnTo>
                    <a:lnTo>
                      <a:pt x="712" y="518"/>
                    </a:lnTo>
                    <a:lnTo>
                      <a:pt x="706" y="508"/>
                    </a:lnTo>
                    <a:lnTo>
                      <a:pt x="698" y="500"/>
                    </a:lnTo>
                    <a:lnTo>
                      <a:pt x="696" y="498"/>
                    </a:lnTo>
                    <a:lnTo>
                      <a:pt x="692" y="498"/>
                    </a:lnTo>
                    <a:lnTo>
                      <a:pt x="676" y="498"/>
                    </a:lnTo>
                    <a:lnTo>
                      <a:pt x="658" y="496"/>
                    </a:lnTo>
                    <a:lnTo>
                      <a:pt x="662" y="492"/>
                    </a:lnTo>
                    <a:lnTo>
                      <a:pt x="664" y="486"/>
                    </a:lnTo>
                    <a:lnTo>
                      <a:pt x="664" y="484"/>
                    </a:lnTo>
                    <a:lnTo>
                      <a:pt x="662" y="482"/>
                    </a:lnTo>
                    <a:lnTo>
                      <a:pt x="660" y="480"/>
                    </a:lnTo>
                    <a:lnTo>
                      <a:pt x="658" y="476"/>
                    </a:lnTo>
                    <a:lnTo>
                      <a:pt x="660" y="470"/>
                    </a:lnTo>
                    <a:lnTo>
                      <a:pt x="656" y="468"/>
                    </a:lnTo>
                    <a:lnTo>
                      <a:pt x="652" y="464"/>
                    </a:lnTo>
                    <a:lnTo>
                      <a:pt x="650" y="460"/>
                    </a:lnTo>
                    <a:lnTo>
                      <a:pt x="650" y="456"/>
                    </a:lnTo>
                    <a:lnTo>
                      <a:pt x="648" y="454"/>
                    </a:lnTo>
                    <a:lnTo>
                      <a:pt x="650" y="450"/>
                    </a:lnTo>
                    <a:lnTo>
                      <a:pt x="646" y="448"/>
                    </a:lnTo>
                    <a:lnTo>
                      <a:pt x="642" y="446"/>
                    </a:lnTo>
                    <a:lnTo>
                      <a:pt x="632" y="446"/>
                    </a:lnTo>
                    <a:lnTo>
                      <a:pt x="622" y="448"/>
                    </a:lnTo>
                    <a:lnTo>
                      <a:pt x="608" y="454"/>
                    </a:lnTo>
                    <a:lnTo>
                      <a:pt x="594" y="462"/>
                    </a:lnTo>
                    <a:lnTo>
                      <a:pt x="578" y="470"/>
                    </a:lnTo>
                    <a:lnTo>
                      <a:pt x="564" y="468"/>
                    </a:lnTo>
                    <a:lnTo>
                      <a:pt x="554" y="464"/>
                    </a:lnTo>
                    <a:lnTo>
                      <a:pt x="554" y="466"/>
                    </a:lnTo>
                    <a:lnTo>
                      <a:pt x="548" y="464"/>
                    </a:lnTo>
                    <a:lnTo>
                      <a:pt x="542" y="462"/>
                    </a:lnTo>
                    <a:lnTo>
                      <a:pt x="534" y="462"/>
                    </a:lnTo>
                    <a:lnTo>
                      <a:pt x="528" y="460"/>
                    </a:lnTo>
                    <a:lnTo>
                      <a:pt x="522" y="458"/>
                    </a:lnTo>
                    <a:lnTo>
                      <a:pt x="518" y="454"/>
                    </a:lnTo>
                    <a:lnTo>
                      <a:pt x="518" y="448"/>
                    </a:lnTo>
                    <a:lnTo>
                      <a:pt x="94" y="448"/>
                    </a:lnTo>
                    <a:lnTo>
                      <a:pt x="94" y="446"/>
                    </a:lnTo>
                    <a:lnTo>
                      <a:pt x="92" y="444"/>
                    </a:lnTo>
                    <a:lnTo>
                      <a:pt x="94" y="442"/>
                    </a:lnTo>
                    <a:lnTo>
                      <a:pt x="96" y="440"/>
                    </a:lnTo>
                    <a:lnTo>
                      <a:pt x="86" y="432"/>
                    </a:lnTo>
                    <a:lnTo>
                      <a:pt x="78" y="424"/>
                    </a:lnTo>
                    <a:lnTo>
                      <a:pt x="68" y="416"/>
                    </a:lnTo>
                    <a:lnTo>
                      <a:pt x="62" y="416"/>
                    </a:lnTo>
                    <a:lnTo>
                      <a:pt x="58" y="412"/>
                    </a:lnTo>
                    <a:lnTo>
                      <a:pt x="56" y="406"/>
                    </a:lnTo>
                    <a:lnTo>
                      <a:pt x="54" y="400"/>
                    </a:lnTo>
                    <a:lnTo>
                      <a:pt x="56" y="394"/>
                    </a:lnTo>
                    <a:lnTo>
                      <a:pt x="60" y="388"/>
                    </a:lnTo>
                    <a:lnTo>
                      <a:pt x="60" y="384"/>
                    </a:lnTo>
                    <a:lnTo>
                      <a:pt x="58" y="380"/>
                    </a:lnTo>
                    <a:lnTo>
                      <a:pt x="52" y="378"/>
                    </a:lnTo>
                    <a:lnTo>
                      <a:pt x="52" y="376"/>
                    </a:lnTo>
                    <a:lnTo>
                      <a:pt x="54" y="374"/>
                    </a:lnTo>
                    <a:lnTo>
                      <a:pt x="56" y="372"/>
                    </a:lnTo>
                    <a:lnTo>
                      <a:pt x="54" y="368"/>
                    </a:lnTo>
                    <a:lnTo>
                      <a:pt x="52" y="366"/>
                    </a:lnTo>
                    <a:lnTo>
                      <a:pt x="46" y="362"/>
                    </a:lnTo>
                    <a:lnTo>
                      <a:pt x="46" y="360"/>
                    </a:lnTo>
                    <a:lnTo>
                      <a:pt x="48" y="354"/>
                    </a:lnTo>
                    <a:lnTo>
                      <a:pt x="52" y="350"/>
                    </a:lnTo>
                    <a:lnTo>
                      <a:pt x="56" y="344"/>
                    </a:lnTo>
                    <a:lnTo>
                      <a:pt x="54" y="340"/>
                    </a:lnTo>
                    <a:lnTo>
                      <a:pt x="48" y="340"/>
                    </a:lnTo>
                    <a:lnTo>
                      <a:pt x="38" y="338"/>
                    </a:lnTo>
                    <a:lnTo>
                      <a:pt x="38" y="334"/>
                    </a:lnTo>
                    <a:lnTo>
                      <a:pt x="42" y="332"/>
                    </a:lnTo>
                    <a:lnTo>
                      <a:pt x="44" y="332"/>
                    </a:lnTo>
                    <a:lnTo>
                      <a:pt x="42" y="326"/>
                    </a:lnTo>
                    <a:lnTo>
                      <a:pt x="42" y="322"/>
                    </a:lnTo>
                    <a:lnTo>
                      <a:pt x="40" y="312"/>
                    </a:lnTo>
                    <a:lnTo>
                      <a:pt x="36" y="306"/>
                    </a:lnTo>
                    <a:lnTo>
                      <a:pt x="28" y="296"/>
                    </a:lnTo>
                    <a:lnTo>
                      <a:pt x="26" y="292"/>
                    </a:lnTo>
                    <a:lnTo>
                      <a:pt x="26" y="288"/>
                    </a:lnTo>
                    <a:lnTo>
                      <a:pt x="28" y="282"/>
                    </a:lnTo>
                    <a:lnTo>
                      <a:pt x="32" y="274"/>
                    </a:lnTo>
                    <a:lnTo>
                      <a:pt x="36" y="266"/>
                    </a:lnTo>
                    <a:lnTo>
                      <a:pt x="32" y="264"/>
                    </a:lnTo>
                    <a:lnTo>
                      <a:pt x="32" y="260"/>
                    </a:lnTo>
                    <a:lnTo>
                      <a:pt x="30" y="254"/>
                    </a:lnTo>
                    <a:lnTo>
                      <a:pt x="28" y="250"/>
                    </a:lnTo>
                    <a:lnTo>
                      <a:pt x="22" y="248"/>
                    </a:lnTo>
                    <a:lnTo>
                      <a:pt x="16" y="248"/>
                    </a:lnTo>
                    <a:lnTo>
                      <a:pt x="10" y="248"/>
                    </a:lnTo>
                    <a:lnTo>
                      <a:pt x="8" y="248"/>
                    </a:lnTo>
                    <a:lnTo>
                      <a:pt x="8" y="246"/>
                    </a:lnTo>
                    <a:lnTo>
                      <a:pt x="2" y="244"/>
                    </a:lnTo>
                    <a:lnTo>
                      <a:pt x="0" y="240"/>
                    </a:lnTo>
                    <a:lnTo>
                      <a:pt x="186" y="70"/>
                    </a:lnTo>
                    <a:lnTo>
                      <a:pt x="192" y="74"/>
                    </a:lnTo>
                    <a:lnTo>
                      <a:pt x="200" y="74"/>
                    </a:lnTo>
                    <a:lnTo>
                      <a:pt x="210" y="76"/>
                    </a:lnTo>
                    <a:lnTo>
                      <a:pt x="220" y="78"/>
                    </a:lnTo>
                    <a:lnTo>
                      <a:pt x="222" y="80"/>
                    </a:lnTo>
                    <a:lnTo>
                      <a:pt x="226" y="82"/>
                    </a:lnTo>
                    <a:lnTo>
                      <a:pt x="228" y="84"/>
                    </a:lnTo>
                    <a:lnTo>
                      <a:pt x="232" y="84"/>
                    </a:lnTo>
                    <a:lnTo>
                      <a:pt x="242" y="84"/>
                    </a:lnTo>
                    <a:lnTo>
                      <a:pt x="252" y="80"/>
                    </a:lnTo>
                    <a:lnTo>
                      <a:pt x="260" y="78"/>
                    </a:lnTo>
                    <a:lnTo>
                      <a:pt x="270" y="76"/>
                    </a:lnTo>
                    <a:lnTo>
                      <a:pt x="278" y="76"/>
                    </a:lnTo>
                    <a:lnTo>
                      <a:pt x="288" y="76"/>
                    </a:lnTo>
                    <a:lnTo>
                      <a:pt x="300" y="72"/>
                    </a:lnTo>
                    <a:lnTo>
                      <a:pt x="310" y="68"/>
                    </a:lnTo>
                    <a:lnTo>
                      <a:pt x="318" y="66"/>
                    </a:lnTo>
                    <a:lnTo>
                      <a:pt x="340" y="66"/>
                    </a:lnTo>
                    <a:lnTo>
                      <a:pt x="358" y="64"/>
                    </a:lnTo>
                    <a:lnTo>
                      <a:pt x="372" y="64"/>
                    </a:lnTo>
                    <a:lnTo>
                      <a:pt x="378" y="64"/>
                    </a:lnTo>
                    <a:lnTo>
                      <a:pt x="378" y="70"/>
                    </a:lnTo>
                    <a:lnTo>
                      <a:pt x="380" y="74"/>
                    </a:lnTo>
                    <a:lnTo>
                      <a:pt x="384" y="74"/>
                    </a:lnTo>
                    <a:lnTo>
                      <a:pt x="388" y="74"/>
                    </a:lnTo>
                    <a:lnTo>
                      <a:pt x="394" y="70"/>
                    </a:lnTo>
                    <a:lnTo>
                      <a:pt x="402" y="64"/>
                    </a:lnTo>
                    <a:lnTo>
                      <a:pt x="406" y="66"/>
                    </a:lnTo>
                    <a:lnTo>
                      <a:pt x="408" y="70"/>
                    </a:lnTo>
                    <a:lnTo>
                      <a:pt x="408" y="76"/>
                    </a:lnTo>
                    <a:lnTo>
                      <a:pt x="408" y="78"/>
                    </a:lnTo>
                    <a:lnTo>
                      <a:pt x="410" y="78"/>
                    </a:lnTo>
                    <a:lnTo>
                      <a:pt x="414" y="76"/>
                    </a:lnTo>
                    <a:lnTo>
                      <a:pt x="422" y="72"/>
                    </a:lnTo>
                    <a:lnTo>
                      <a:pt x="428" y="70"/>
                    </a:lnTo>
                    <a:lnTo>
                      <a:pt x="440" y="72"/>
                    </a:lnTo>
                    <a:lnTo>
                      <a:pt x="450" y="74"/>
                    </a:lnTo>
                    <a:lnTo>
                      <a:pt x="458" y="78"/>
                    </a:lnTo>
                    <a:lnTo>
                      <a:pt x="468" y="80"/>
                    </a:lnTo>
                    <a:lnTo>
                      <a:pt x="476" y="84"/>
                    </a:lnTo>
                    <a:lnTo>
                      <a:pt x="488" y="88"/>
                    </a:lnTo>
                    <a:lnTo>
                      <a:pt x="492" y="86"/>
                    </a:lnTo>
                    <a:lnTo>
                      <a:pt x="500" y="84"/>
                    </a:lnTo>
                    <a:lnTo>
                      <a:pt x="504" y="86"/>
                    </a:lnTo>
                    <a:lnTo>
                      <a:pt x="508" y="86"/>
                    </a:lnTo>
                    <a:lnTo>
                      <a:pt x="510" y="88"/>
                    </a:lnTo>
                    <a:lnTo>
                      <a:pt x="510" y="94"/>
                    </a:lnTo>
                    <a:lnTo>
                      <a:pt x="508" y="96"/>
                    </a:lnTo>
                    <a:lnTo>
                      <a:pt x="506" y="96"/>
                    </a:lnTo>
                    <a:lnTo>
                      <a:pt x="500" y="98"/>
                    </a:lnTo>
                    <a:lnTo>
                      <a:pt x="496" y="102"/>
                    </a:lnTo>
                    <a:lnTo>
                      <a:pt x="494" y="102"/>
                    </a:lnTo>
                    <a:lnTo>
                      <a:pt x="494" y="106"/>
                    </a:lnTo>
                    <a:lnTo>
                      <a:pt x="494" y="108"/>
                    </a:lnTo>
                    <a:lnTo>
                      <a:pt x="496" y="108"/>
                    </a:lnTo>
                    <a:lnTo>
                      <a:pt x="504" y="110"/>
                    </a:lnTo>
                    <a:lnTo>
                      <a:pt x="518" y="108"/>
                    </a:lnTo>
                    <a:lnTo>
                      <a:pt x="528" y="106"/>
                    </a:lnTo>
                    <a:lnTo>
                      <a:pt x="540" y="104"/>
                    </a:lnTo>
                    <a:lnTo>
                      <a:pt x="552" y="102"/>
                    </a:lnTo>
                    <a:lnTo>
                      <a:pt x="556" y="104"/>
                    </a:lnTo>
                    <a:lnTo>
                      <a:pt x="560" y="106"/>
                    </a:lnTo>
                    <a:lnTo>
                      <a:pt x="564" y="110"/>
                    </a:lnTo>
                    <a:lnTo>
                      <a:pt x="568" y="112"/>
                    </a:lnTo>
                    <a:lnTo>
                      <a:pt x="572" y="110"/>
                    </a:lnTo>
                    <a:lnTo>
                      <a:pt x="576" y="108"/>
                    </a:lnTo>
                    <a:lnTo>
                      <a:pt x="578" y="100"/>
                    </a:lnTo>
                    <a:lnTo>
                      <a:pt x="578" y="96"/>
                    </a:lnTo>
                    <a:lnTo>
                      <a:pt x="594" y="90"/>
                    </a:lnTo>
                    <a:lnTo>
                      <a:pt x="604" y="88"/>
                    </a:lnTo>
                    <a:lnTo>
                      <a:pt x="614" y="86"/>
                    </a:lnTo>
                    <a:lnTo>
                      <a:pt x="620" y="88"/>
                    </a:lnTo>
                    <a:lnTo>
                      <a:pt x="626" y="90"/>
                    </a:lnTo>
                    <a:lnTo>
                      <a:pt x="626" y="94"/>
                    </a:lnTo>
                    <a:lnTo>
                      <a:pt x="630" y="96"/>
                    </a:lnTo>
                    <a:lnTo>
                      <a:pt x="638" y="100"/>
                    </a:lnTo>
                    <a:lnTo>
                      <a:pt x="650" y="104"/>
                    </a:lnTo>
                    <a:lnTo>
                      <a:pt x="686" y="104"/>
                    </a:lnTo>
                    <a:lnTo>
                      <a:pt x="690" y="104"/>
                    </a:lnTo>
                    <a:lnTo>
                      <a:pt x="694" y="104"/>
                    </a:lnTo>
                    <a:lnTo>
                      <a:pt x="700" y="100"/>
                    </a:lnTo>
                    <a:lnTo>
                      <a:pt x="704" y="96"/>
                    </a:lnTo>
                    <a:lnTo>
                      <a:pt x="710" y="94"/>
                    </a:lnTo>
                    <a:lnTo>
                      <a:pt x="720" y="96"/>
                    </a:lnTo>
                    <a:lnTo>
                      <a:pt x="732" y="96"/>
                    </a:lnTo>
                    <a:lnTo>
                      <a:pt x="728" y="102"/>
                    </a:lnTo>
                    <a:lnTo>
                      <a:pt x="726" y="106"/>
                    </a:lnTo>
                    <a:lnTo>
                      <a:pt x="724" y="110"/>
                    </a:lnTo>
                    <a:lnTo>
                      <a:pt x="724" y="112"/>
                    </a:lnTo>
                    <a:lnTo>
                      <a:pt x="726" y="114"/>
                    </a:lnTo>
                    <a:lnTo>
                      <a:pt x="730" y="112"/>
                    </a:lnTo>
                    <a:lnTo>
                      <a:pt x="740" y="100"/>
                    </a:lnTo>
                    <a:lnTo>
                      <a:pt x="746" y="96"/>
                    </a:lnTo>
                    <a:lnTo>
                      <a:pt x="754" y="92"/>
                    </a:lnTo>
                    <a:lnTo>
                      <a:pt x="760" y="88"/>
                    </a:lnTo>
                    <a:lnTo>
                      <a:pt x="766" y="84"/>
                    </a:lnTo>
                    <a:lnTo>
                      <a:pt x="768" y="78"/>
                    </a:lnTo>
                    <a:lnTo>
                      <a:pt x="768" y="76"/>
                    </a:lnTo>
                    <a:lnTo>
                      <a:pt x="768" y="74"/>
                    </a:lnTo>
                    <a:lnTo>
                      <a:pt x="766" y="72"/>
                    </a:lnTo>
                    <a:lnTo>
                      <a:pt x="760" y="70"/>
                    </a:lnTo>
                    <a:lnTo>
                      <a:pt x="758" y="70"/>
                    </a:lnTo>
                    <a:lnTo>
                      <a:pt x="758" y="68"/>
                    </a:lnTo>
                    <a:lnTo>
                      <a:pt x="758" y="62"/>
                    </a:lnTo>
                    <a:lnTo>
                      <a:pt x="762" y="58"/>
                    </a:lnTo>
                    <a:lnTo>
                      <a:pt x="772" y="48"/>
                    </a:lnTo>
                    <a:lnTo>
                      <a:pt x="786" y="40"/>
                    </a:lnTo>
                    <a:lnTo>
                      <a:pt x="796" y="36"/>
                    </a:lnTo>
                    <a:lnTo>
                      <a:pt x="800" y="32"/>
                    </a:lnTo>
                    <a:lnTo>
                      <a:pt x="802" y="28"/>
                    </a:lnTo>
                    <a:lnTo>
                      <a:pt x="804" y="22"/>
                    </a:lnTo>
                    <a:lnTo>
                      <a:pt x="808" y="16"/>
                    </a:lnTo>
                    <a:lnTo>
                      <a:pt x="816" y="10"/>
                    </a:lnTo>
                    <a:lnTo>
                      <a:pt x="824" y="4"/>
                    </a:lnTo>
                    <a:lnTo>
                      <a:pt x="834" y="2"/>
                    </a:lnTo>
                    <a:lnTo>
                      <a:pt x="848" y="0"/>
                    </a:lnTo>
                    <a:lnTo>
                      <a:pt x="866" y="0"/>
                    </a:lnTo>
                    <a:lnTo>
                      <a:pt x="876" y="2"/>
                    </a:lnTo>
                    <a:lnTo>
                      <a:pt x="880" y="6"/>
                    </a:lnTo>
                    <a:lnTo>
                      <a:pt x="880" y="8"/>
                    </a:lnTo>
                    <a:lnTo>
                      <a:pt x="870" y="12"/>
                    </a:lnTo>
                    <a:lnTo>
                      <a:pt x="860" y="18"/>
                    </a:lnTo>
                    <a:lnTo>
                      <a:pt x="848" y="22"/>
                    </a:lnTo>
                    <a:lnTo>
                      <a:pt x="836" y="24"/>
                    </a:lnTo>
                    <a:lnTo>
                      <a:pt x="828" y="24"/>
                    </a:lnTo>
                    <a:lnTo>
                      <a:pt x="820" y="28"/>
                    </a:lnTo>
                    <a:lnTo>
                      <a:pt x="814" y="32"/>
                    </a:lnTo>
                    <a:lnTo>
                      <a:pt x="812" y="38"/>
                    </a:lnTo>
                    <a:lnTo>
                      <a:pt x="812" y="56"/>
                    </a:lnTo>
                    <a:lnTo>
                      <a:pt x="810" y="64"/>
                    </a:lnTo>
                    <a:lnTo>
                      <a:pt x="808" y="66"/>
                    </a:lnTo>
                    <a:lnTo>
                      <a:pt x="804" y="70"/>
                    </a:lnTo>
                    <a:lnTo>
                      <a:pt x="806" y="72"/>
                    </a:lnTo>
                    <a:lnTo>
                      <a:pt x="808" y="74"/>
                    </a:lnTo>
                    <a:lnTo>
                      <a:pt x="812" y="76"/>
                    </a:lnTo>
                    <a:lnTo>
                      <a:pt x="814" y="78"/>
                    </a:lnTo>
                    <a:lnTo>
                      <a:pt x="814" y="84"/>
                    </a:lnTo>
                    <a:lnTo>
                      <a:pt x="814" y="86"/>
                    </a:lnTo>
                    <a:lnTo>
                      <a:pt x="818" y="88"/>
                    </a:lnTo>
                    <a:lnTo>
                      <a:pt x="822" y="86"/>
                    </a:lnTo>
                    <a:lnTo>
                      <a:pt x="826" y="84"/>
                    </a:lnTo>
                    <a:lnTo>
                      <a:pt x="830" y="82"/>
                    </a:lnTo>
                    <a:lnTo>
                      <a:pt x="834" y="82"/>
                    </a:lnTo>
                    <a:lnTo>
                      <a:pt x="840" y="82"/>
                    </a:lnTo>
                    <a:lnTo>
                      <a:pt x="842" y="84"/>
                    </a:lnTo>
                    <a:lnTo>
                      <a:pt x="842" y="88"/>
                    </a:lnTo>
                    <a:lnTo>
                      <a:pt x="838" y="92"/>
                    </a:lnTo>
                    <a:lnTo>
                      <a:pt x="832" y="96"/>
                    </a:lnTo>
                    <a:lnTo>
                      <a:pt x="828" y="100"/>
                    </a:lnTo>
                    <a:lnTo>
                      <a:pt x="826" y="106"/>
                    </a:lnTo>
                    <a:lnTo>
                      <a:pt x="830" y="110"/>
                    </a:lnTo>
                    <a:lnTo>
                      <a:pt x="832" y="114"/>
                    </a:lnTo>
                    <a:lnTo>
                      <a:pt x="838" y="112"/>
                    </a:lnTo>
                    <a:lnTo>
                      <a:pt x="844" y="108"/>
                    </a:lnTo>
                    <a:lnTo>
                      <a:pt x="852" y="96"/>
                    </a:lnTo>
                    <a:lnTo>
                      <a:pt x="856" y="100"/>
                    </a:lnTo>
                    <a:lnTo>
                      <a:pt x="868" y="92"/>
                    </a:lnTo>
                    <a:lnTo>
                      <a:pt x="876" y="88"/>
                    </a:lnTo>
                    <a:lnTo>
                      <a:pt x="882" y="86"/>
                    </a:lnTo>
                    <a:lnTo>
                      <a:pt x="882" y="80"/>
                    </a:lnTo>
                    <a:lnTo>
                      <a:pt x="882" y="76"/>
                    </a:lnTo>
                    <a:lnTo>
                      <a:pt x="884" y="74"/>
                    </a:lnTo>
                    <a:lnTo>
                      <a:pt x="890" y="72"/>
                    </a:lnTo>
                    <a:lnTo>
                      <a:pt x="912" y="72"/>
                    </a:lnTo>
                    <a:lnTo>
                      <a:pt x="922" y="76"/>
                    </a:lnTo>
                    <a:lnTo>
                      <a:pt x="926" y="78"/>
                    </a:lnTo>
                    <a:lnTo>
                      <a:pt x="928" y="84"/>
                    </a:lnTo>
                    <a:lnTo>
                      <a:pt x="926" y="86"/>
                    </a:lnTo>
                    <a:lnTo>
                      <a:pt x="924" y="88"/>
                    </a:lnTo>
                    <a:lnTo>
                      <a:pt x="918" y="90"/>
                    </a:lnTo>
                    <a:lnTo>
                      <a:pt x="910" y="92"/>
                    </a:lnTo>
                    <a:lnTo>
                      <a:pt x="908" y="94"/>
                    </a:lnTo>
                    <a:lnTo>
                      <a:pt x="908" y="98"/>
                    </a:lnTo>
                    <a:lnTo>
                      <a:pt x="908" y="102"/>
                    </a:lnTo>
                    <a:lnTo>
                      <a:pt x="910" y="108"/>
                    </a:lnTo>
                    <a:lnTo>
                      <a:pt x="908" y="112"/>
                    </a:lnTo>
                    <a:lnTo>
                      <a:pt x="904" y="116"/>
                    </a:lnTo>
                    <a:lnTo>
                      <a:pt x="892" y="120"/>
                    </a:lnTo>
                    <a:lnTo>
                      <a:pt x="876" y="126"/>
                    </a:lnTo>
                    <a:lnTo>
                      <a:pt x="868" y="132"/>
                    </a:lnTo>
                    <a:lnTo>
                      <a:pt x="862" y="136"/>
                    </a:lnTo>
                    <a:lnTo>
                      <a:pt x="856" y="134"/>
                    </a:lnTo>
                    <a:lnTo>
                      <a:pt x="848" y="132"/>
                    </a:lnTo>
                    <a:lnTo>
                      <a:pt x="838" y="132"/>
                    </a:lnTo>
                    <a:lnTo>
                      <a:pt x="828" y="142"/>
                    </a:lnTo>
                    <a:lnTo>
                      <a:pt x="814" y="152"/>
                    </a:lnTo>
                    <a:lnTo>
                      <a:pt x="786" y="168"/>
                    </a:lnTo>
                    <a:lnTo>
                      <a:pt x="780" y="172"/>
                    </a:lnTo>
                    <a:lnTo>
                      <a:pt x="776" y="176"/>
                    </a:lnTo>
                    <a:lnTo>
                      <a:pt x="772" y="176"/>
                    </a:lnTo>
                    <a:lnTo>
                      <a:pt x="764" y="176"/>
                    </a:lnTo>
                    <a:lnTo>
                      <a:pt x="760" y="178"/>
                    </a:lnTo>
                    <a:lnTo>
                      <a:pt x="756" y="180"/>
                    </a:lnTo>
                    <a:lnTo>
                      <a:pt x="750" y="186"/>
                    </a:lnTo>
                    <a:lnTo>
                      <a:pt x="742" y="190"/>
                    </a:lnTo>
                    <a:lnTo>
                      <a:pt x="734" y="192"/>
                    </a:lnTo>
                    <a:lnTo>
                      <a:pt x="724" y="194"/>
                    </a:lnTo>
                    <a:lnTo>
                      <a:pt x="704" y="198"/>
                    </a:lnTo>
                    <a:lnTo>
                      <a:pt x="696" y="202"/>
                    </a:lnTo>
                    <a:lnTo>
                      <a:pt x="688" y="206"/>
                    </a:lnTo>
                    <a:lnTo>
                      <a:pt x="678" y="214"/>
                    </a:lnTo>
                    <a:lnTo>
                      <a:pt x="668" y="222"/>
                    </a:lnTo>
                    <a:lnTo>
                      <a:pt x="658" y="230"/>
                    </a:lnTo>
                    <a:lnTo>
                      <a:pt x="650" y="240"/>
                    </a:lnTo>
                    <a:lnTo>
                      <a:pt x="644" y="252"/>
                    </a:lnTo>
                    <a:lnTo>
                      <a:pt x="638" y="262"/>
                    </a:lnTo>
                    <a:lnTo>
                      <a:pt x="646" y="262"/>
                    </a:lnTo>
                    <a:lnTo>
                      <a:pt x="650" y="264"/>
                    </a:lnTo>
                    <a:lnTo>
                      <a:pt x="650" y="266"/>
                    </a:lnTo>
                    <a:lnTo>
                      <a:pt x="648" y="280"/>
                    </a:lnTo>
                    <a:lnTo>
                      <a:pt x="646" y="286"/>
                    </a:lnTo>
                    <a:lnTo>
                      <a:pt x="646" y="294"/>
                    </a:lnTo>
                    <a:lnTo>
                      <a:pt x="648" y="294"/>
                    </a:lnTo>
                    <a:lnTo>
                      <a:pt x="650" y="296"/>
                    </a:lnTo>
                    <a:lnTo>
                      <a:pt x="654" y="296"/>
                    </a:lnTo>
                    <a:lnTo>
                      <a:pt x="660" y="292"/>
                    </a:lnTo>
                    <a:lnTo>
                      <a:pt x="668" y="292"/>
                    </a:lnTo>
                    <a:lnTo>
                      <a:pt x="676" y="294"/>
                    </a:lnTo>
                    <a:lnTo>
                      <a:pt x="682" y="296"/>
                    </a:lnTo>
                    <a:lnTo>
                      <a:pt x="690" y="302"/>
                    </a:lnTo>
                    <a:lnTo>
                      <a:pt x="696" y="310"/>
                    </a:lnTo>
                    <a:lnTo>
                      <a:pt x="700" y="314"/>
                    </a:lnTo>
                    <a:lnTo>
                      <a:pt x="704" y="316"/>
                    </a:lnTo>
                    <a:lnTo>
                      <a:pt x="710" y="316"/>
                    </a:lnTo>
                    <a:lnTo>
                      <a:pt x="716" y="318"/>
                    </a:lnTo>
                    <a:lnTo>
                      <a:pt x="720" y="322"/>
                    </a:lnTo>
                    <a:lnTo>
                      <a:pt x="724" y="326"/>
                    </a:lnTo>
                    <a:lnTo>
                      <a:pt x="730" y="330"/>
                    </a:lnTo>
                    <a:lnTo>
                      <a:pt x="738" y="332"/>
                    </a:lnTo>
                    <a:lnTo>
                      <a:pt x="750" y="330"/>
                    </a:lnTo>
                    <a:lnTo>
                      <a:pt x="764" y="332"/>
                    </a:lnTo>
                    <a:lnTo>
                      <a:pt x="764" y="334"/>
                    </a:lnTo>
                    <a:lnTo>
                      <a:pt x="764" y="338"/>
                    </a:lnTo>
                    <a:lnTo>
                      <a:pt x="762" y="346"/>
                    </a:lnTo>
                    <a:lnTo>
                      <a:pt x="756" y="358"/>
                    </a:lnTo>
                    <a:lnTo>
                      <a:pt x="752" y="370"/>
                    </a:lnTo>
                    <a:lnTo>
                      <a:pt x="750" y="376"/>
                    </a:lnTo>
                    <a:lnTo>
                      <a:pt x="750" y="382"/>
                    </a:lnTo>
                    <a:lnTo>
                      <a:pt x="752" y="388"/>
                    </a:lnTo>
                    <a:lnTo>
                      <a:pt x="756" y="394"/>
                    </a:lnTo>
                    <a:lnTo>
                      <a:pt x="764" y="404"/>
                    </a:lnTo>
                    <a:lnTo>
                      <a:pt x="766" y="402"/>
                    </a:lnTo>
                    <a:lnTo>
                      <a:pt x="770" y="398"/>
                    </a:lnTo>
                    <a:lnTo>
                      <a:pt x="778" y="394"/>
                    </a:lnTo>
                    <a:lnTo>
                      <a:pt x="784" y="390"/>
                    </a:lnTo>
                    <a:lnTo>
                      <a:pt x="788" y="382"/>
                    </a:lnTo>
                    <a:lnTo>
                      <a:pt x="792" y="376"/>
                    </a:lnTo>
                    <a:lnTo>
                      <a:pt x="796" y="358"/>
                    </a:lnTo>
                    <a:lnTo>
                      <a:pt x="800" y="338"/>
                    </a:lnTo>
                    <a:lnTo>
                      <a:pt x="804" y="336"/>
                    </a:lnTo>
                    <a:lnTo>
                      <a:pt x="810" y="332"/>
                    </a:lnTo>
                    <a:lnTo>
                      <a:pt x="822" y="330"/>
                    </a:lnTo>
                    <a:lnTo>
                      <a:pt x="830" y="326"/>
                    </a:lnTo>
                    <a:lnTo>
                      <a:pt x="846" y="318"/>
                    </a:lnTo>
                    <a:lnTo>
                      <a:pt x="854" y="312"/>
                    </a:lnTo>
                    <a:lnTo>
                      <a:pt x="860" y="306"/>
                    </a:lnTo>
                    <a:lnTo>
                      <a:pt x="864" y="296"/>
                    </a:lnTo>
                    <a:lnTo>
                      <a:pt x="866" y="286"/>
                    </a:lnTo>
                    <a:lnTo>
                      <a:pt x="864" y="284"/>
                    </a:lnTo>
                    <a:lnTo>
                      <a:pt x="862" y="282"/>
                    </a:lnTo>
                    <a:lnTo>
                      <a:pt x="858" y="278"/>
                    </a:lnTo>
                    <a:lnTo>
                      <a:pt x="852" y="276"/>
                    </a:lnTo>
                    <a:lnTo>
                      <a:pt x="852" y="274"/>
                    </a:lnTo>
                    <a:lnTo>
                      <a:pt x="850" y="270"/>
                    </a:lnTo>
                    <a:lnTo>
                      <a:pt x="852" y="264"/>
                    </a:lnTo>
                    <a:lnTo>
                      <a:pt x="856" y="262"/>
                    </a:lnTo>
                    <a:lnTo>
                      <a:pt x="864" y="256"/>
                    </a:lnTo>
                    <a:lnTo>
                      <a:pt x="866" y="254"/>
                    </a:lnTo>
                    <a:close/>
                  </a:path>
                </a:pathLst>
              </a:custGeom>
              <a:solidFill>
                <a:srgbClr val="C0C0C0"/>
              </a:solidFill>
              <a:ln w="12700">
                <a:solidFill>
                  <a:schemeClr val="bg1"/>
                </a:solidFill>
                <a:round/>
                <a:headEnd/>
                <a:tailEnd/>
              </a:ln>
            </p:spPr>
            <p:txBody>
              <a:bodyPr/>
              <a:lstStyle/>
              <a:p>
                <a:endParaRPr lang="en-GB"/>
              </a:p>
            </p:txBody>
          </p:sp>
          <p:sp>
            <p:nvSpPr>
              <p:cNvPr id="58976" name="Freeform 5"/>
              <p:cNvSpPr>
                <a:spLocks/>
              </p:cNvSpPr>
              <p:nvPr/>
            </p:nvSpPr>
            <p:spPr bwMode="auto">
              <a:xfrm>
                <a:off x="1638" y="1127"/>
                <a:ext cx="102" cy="96"/>
              </a:xfrm>
              <a:custGeom>
                <a:avLst/>
                <a:gdLst>
                  <a:gd name="T0" fmla="*/ 76 w 102"/>
                  <a:gd name="T1" fmla="*/ 80 h 96"/>
                  <a:gd name="T2" fmla="*/ 62 w 102"/>
                  <a:gd name="T3" fmla="*/ 86 h 96"/>
                  <a:gd name="T4" fmla="*/ 52 w 102"/>
                  <a:gd name="T5" fmla="*/ 90 h 96"/>
                  <a:gd name="T6" fmla="*/ 54 w 102"/>
                  <a:gd name="T7" fmla="*/ 82 h 96"/>
                  <a:gd name="T8" fmla="*/ 46 w 102"/>
                  <a:gd name="T9" fmla="*/ 76 h 96"/>
                  <a:gd name="T10" fmla="*/ 6 w 102"/>
                  <a:gd name="T11" fmla="*/ 76 h 96"/>
                  <a:gd name="T12" fmla="*/ 0 w 102"/>
                  <a:gd name="T13" fmla="*/ 72 h 96"/>
                  <a:gd name="T14" fmla="*/ 4 w 102"/>
                  <a:gd name="T15" fmla="*/ 68 h 96"/>
                  <a:gd name="T16" fmla="*/ 10 w 102"/>
                  <a:gd name="T17" fmla="*/ 58 h 96"/>
                  <a:gd name="T18" fmla="*/ 24 w 102"/>
                  <a:gd name="T19" fmla="*/ 52 h 96"/>
                  <a:gd name="T20" fmla="*/ 26 w 102"/>
                  <a:gd name="T21" fmla="*/ 44 h 96"/>
                  <a:gd name="T22" fmla="*/ 36 w 102"/>
                  <a:gd name="T23" fmla="*/ 32 h 96"/>
                  <a:gd name="T24" fmla="*/ 48 w 102"/>
                  <a:gd name="T25" fmla="*/ 22 h 96"/>
                  <a:gd name="T26" fmla="*/ 66 w 102"/>
                  <a:gd name="T27" fmla="*/ 6 h 96"/>
                  <a:gd name="T28" fmla="*/ 76 w 102"/>
                  <a:gd name="T29" fmla="*/ 0 h 96"/>
                  <a:gd name="T30" fmla="*/ 80 w 102"/>
                  <a:gd name="T31" fmla="*/ 4 h 96"/>
                  <a:gd name="T32" fmla="*/ 78 w 102"/>
                  <a:gd name="T33" fmla="*/ 8 h 96"/>
                  <a:gd name="T34" fmla="*/ 60 w 102"/>
                  <a:gd name="T35" fmla="*/ 26 h 96"/>
                  <a:gd name="T36" fmla="*/ 60 w 102"/>
                  <a:gd name="T37" fmla="*/ 32 h 96"/>
                  <a:gd name="T38" fmla="*/ 68 w 102"/>
                  <a:gd name="T39" fmla="*/ 26 h 96"/>
                  <a:gd name="T40" fmla="*/ 70 w 102"/>
                  <a:gd name="T41" fmla="*/ 34 h 96"/>
                  <a:gd name="T42" fmla="*/ 74 w 102"/>
                  <a:gd name="T43" fmla="*/ 42 h 96"/>
                  <a:gd name="T44" fmla="*/ 76 w 102"/>
                  <a:gd name="T45" fmla="*/ 46 h 96"/>
                  <a:gd name="T46" fmla="*/ 80 w 102"/>
                  <a:gd name="T47" fmla="*/ 42 h 96"/>
                  <a:gd name="T48" fmla="*/ 86 w 102"/>
                  <a:gd name="T49" fmla="*/ 40 h 96"/>
                  <a:gd name="T50" fmla="*/ 98 w 102"/>
                  <a:gd name="T51" fmla="*/ 44 h 96"/>
                  <a:gd name="T52" fmla="*/ 98 w 102"/>
                  <a:gd name="T53" fmla="*/ 50 h 96"/>
                  <a:gd name="T54" fmla="*/ 88 w 102"/>
                  <a:gd name="T55" fmla="*/ 54 h 96"/>
                  <a:gd name="T56" fmla="*/ 92 w 102"/>
                  <a:gd name="T57" fmla="*/ 56 h 96"/>
                  <a:gd name="T58" fmla="*/ 100 w 102"/>
                  <a:gd name="T59" fmla="*/ 58 h 96"/>
                  <a:gd name="T60" fmla="*/ 96 w 102"/>
                  <a:gd name="T61" fmla="*/ 62 h 96"/>
                  <a:gd name="T62" fmla="*/ 98 w 102"/>
                  <a:gd name="T63" fmla="*/ 68 h 96"/>
                  <a:gd name="T64" fmla="*/ 90 w 102"/>
                  <a:gd name="T65" fmla="*/ 74 h 96"/>
                  <a:gd name="T66" fmla="*/ 94 w 102"/>
                  <a:gd name="T67" fmla="*/ 76 h 96"/>
                  <a:gd name="T68" fmla="*/ 102 w 102"/>
                  <a:gd name="T69" fmla="*/ 74 h 96"/>
                  <a:gd name="T70" fmla="*/ 96 w 102"/>
                  <a:gd name="T71" fmla="*/ 88 h 96"/>
                  <a:gd name="T72" fmla="*/ 86 w 102"/>
                  <a:gd name="T73" fmla="*/ 96 h 96"/>
                  <a:gd name="T74" fmla="*/ 82 w 102"/>
                  <a:gd name="T75" fmla="*/ 92 h 96"/>
                  <a:gd name="T76" fmla="*/ 86 w 102"/>
                  <a:gd name="T77" fmla="*/ 86 h 96"/>
                  <a:gd name="T78" fmla="*/ 76 w 102"/>
                  <a:gd name="T79" fmla="*/ 88 h 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96"/>
                  <a:gd name="T122" fmla="*/ 102 w 102"/>
                  <a:gd name="T123" fmla="*/ 96 h 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96">
                    <a:moveTo>
                      <a:pt x="82" y="80"/>
                    </a:moveTo>
                    <a:lnTo>
                      <a:pt x="76" y="80"/>
                    </a:lnTo>
                    <a:lnTo>
                      <a:pt x="70" y="82"/>
                    </a:lnTo>
                    <a:lnTo>
                      <a:pt x="62" y="86"/>
                    </a:lnTo>
                    <a:lnTo>
                      <a:pt x="56" y="90"/>
                    </a:lnTo>
                    <a:lnTo>
                      <a:pt x="52" y="90"/>
                    </a:lnTo>
                    <a:lnTo>
                      <a:pt x="48" y="90"/>
                    </a:lnTo>
                    <a:lnTo>
                      <a:pt x="54" y="82"/>
                    </a:lnTo>
                    <a:lnTo>
                      <a:pt x="50" y="78"/>
                    </a:lnTo>
                    <a:lnTo>
                      <a:pt x="46" y="76"/>
                    </a:lnTo>
                    <a:lnTo>
                      <a:pt x="14" y="76"/>
                    </a:lnTo>
                    <a:lnTo>
                      <a:pt x="6" y="76"/>
                    </a:lnTo>
                    <a:lnTo>
                      <a:pt x="2" y="76"/>
                    </a:lnTo>
                    <a:lnTo>
                      <a:pt x="0" y="72"/>
                    </a:lnTo>
                    <a:lnTo>
                      <a:pt x="2" y="70"/>
                    </a:lnTo>
                    <a:lnTo>
                      <a:pt x="4" y="68"/>
                    </a:lnTo>
                    <a:lnTo>
                      <a:pt x="8" y="68"/>
                    </a:lnTo>
                    <a:lnTo>
                      <a:pt x="10" y="58"/>
                    </a:lnTo>
                    <a:lnTo>
                      <a:pt x="16" y="54"/>
                    </a:lnTo>
                    <a:lnTo>
                      <a:pt x="24" y="52"/>
                    </a:lnTo>
                    <a:lnTo>
                      <a:pt x="24" y="50"/>
                    </a:lnTo>
                    <a:lnTo>
                      <a:pt x="26" y="44"/>
                    </a:lnTo>
                    <a:lnTo>
                      <a:pt x="30" y="34"/>
                    </a:lnTo>
                    <a:lnTo>
                      <a:pt x="36" y="32"/>
                    </a:lnTo>
                    <a:lnTo>
                      <a:pt x="40" y="30"/>
                    </a:lnTo>
                    <a:lnTo>
                      <a:pt x="48" y="22"/>
                    </a:lnTo>
                    <a:lnTo>
                      <a:pt x="56" y="14"/>
                    </a:lnTo>
                    <a:lnTo>
                      <a:pt x="66" y="6"/>
                    </a:lnTo>
                    <a:lnTo>
                      <a:pt x="70" y="2"/>
                    </a:lnTo>
                    <a:lnTo>
                      <a:pt x="76" y="0"/>
                    </a:lnTo>
                    <a:lnTo>
                      <a:pt x="80" y="0"/>
                    </a:lnTo>
                    <a:lnTo>
                      <a:pt x="80" y="4"/>
                    </a:lnTo>
                    <a:lnTo>
                      <a:pt x="76" y="4"/>
                    </a:lnTo>
                    <a:lnTo>
                      <a:pt x="78" y="8"/>
                    </a:lnTo>
                    <a:lnTo>
                      <a:pt x="66" y="18"/>
                    </a:lnTo>
                    <a:lnTo>
                      <a:pt x="60" y="26"/>
                    </a:lnTo>
                    <a:lnTo>
                      <a:pt x="58" y="32"/>
                    </a:lnTo>
                    <a:lnTo>
                      <a:pt x="60" y="32"/>
                    </a:lnTo>
                    <a:lnTo>
                      <a:pt x="64" y="26"/>
                    </a:lnTo>
                    <a:lnTo>
                      <a:pt x="68" y="26"/>
                    </a:lnTo>
                    <a:lnTo>
                      <a:pt x="68" y="32"/>
                    </a:lnTo>
                    <a:lnTo>
                      <a:pt x="70" y="34"/>
                    </a:lnTo>
                    <a:lnTo>
                      <a:pt x="72" y="36"/>
                    </a:lnTo>
                    <a:lnTo>
                      <a:pt x="74" y="42"/>
                    </a:lnTo>
                    <a:lnTo>
                      <a:pt x="74" y="44"/>
                    </a:lnTo>
                    <a:lnTo>
                      <a:pt x="76" y="46"/>
                    </a:lnTo>
                    <a:lnTo>
                      <a:pt x="78" y="44"/>
                    </a:lnTo>
                    <a:lnTo>
                      <a:pt x="80" y="42"/>
                    </a:lnTo>
                    <a:lnTo>
                      <a:pt x="84" y="40"/>
                    </a:lnTo>
                    <a:lnTo>
                      <a:pt x="86" y="40"/>
                    </a:lnTo>
                    <a:lnTo>
                      <a:pt x="94" y="42"/>
                    </a:lnTo>
                    <a:lnTo>
                      <a:pt x="98" y="44"/>
                    </a:lnTo>
                    <a:lnTo>
                      <a:pt x="100" y="46"/>
                    </a:lnTo>
                    <a:lnTo>
                      <a:pt x="98" y="50"/>
                    </a:lnTo>
                    <a:lnTo>
                      <a:pt x="94" y="52"/>
                    </a:lnTo>
                    <a:lnTo>
                      <a:pt x="88" y="54"/>
                    </a:lnTo>
                    <a:lnTo>
                      <a:pt x="90" y="56"/>
                    </a:lnTo>
                    <a:lnTo>
                      <a:pt x="92" y="56"/>
                    </a:lnTo>
                    <a:lnTo>
                      <a:pt x="98" y="54"/>
                    </a:lnTo>
                    <a:lnTo>
                      <a:pt x="100" y="58"/>
                    </a:lnTo>
                    <a:lnTo>
                      <a:pt x="96" y="60"/>
                    </a:lnTo>
                    <a:lnTo>
                      <a:pt x="96" y="62"/>
                    </a:lnTo>
                    <a:lnTo>
                      <a:pt x="102" y="62"/>
                    </a:lnTo>
                    <a:lnTo>
                      <a:pt x="98" y="68"/>
                    </a:lnTo>
                    <a:lnTo>
                      <a:pt x="94" y="72"/>
                    </a:lnTo>
                    <a:lnTo>
                      <a:pt x="90" y="74"/>
                    </a:lnTo>
                    <a:lnTo>
                      <a:pt x="90" y="76"/>
                    </a:lnTo>
                    <a:lnTo>
                      <a:pt x="94" y="76"/>
                    </a:lnTo>
                    <a:lnTo>
                      <a:pt x="98" y="74"/>
                    </a:lnTo>
                    <a:lnTo>
                      <a:pt x="102" y="74"/>
                    </a:lnTo>
                    <a:lnTo>
                      <a:pt x="100" y="80"/>
                    </a:lnTo>
                    <a:lnTo>
                      <a:pt x="96" y="88"/>
                    </a:lnTo>
                    <a:lnTo>
                      <a:pt x="90" y="94"/>
                    </a:lnTo>
                    <a:lnTo>
                      <a:pt x="86" y="96"/>
                    </a:lnTo>
                    <a:lnTo>
                      <a:pt x="82" y="94"/>
                    </a:lnTo>
                    <a:lnTo>
                      <a:pt x="82" y="92"/>
                    </a:lnTo>
                    <a:lnTo>
                      <a:pt x="84" y="88"/>
                    </a:lnTo>
                    <a:lnTo>
                      <a:pt x="86" y="86"/>
                    </a:lnTo>
                    <a:lnTo>
                      <a:pt x="80" y="88"/>
                    </a:lnTo>
                    <a:lnTo>
                      <a:pt x="76" y="88"/>
                    </a:lnTo>
                    <a:lnTo>
                      <a:pt x="82" y="80"/>
                    </a:lnTo>
                    <a:close/>
                  </a:path>
                </a:pathLst>
              </a:custGeom>
              <a:solidFill>
                <a:srgbClr val="C0C0C0"/>
              </a:solidFill>
              <a:ln w="12700">
                <a:solidFill>
                  <a:schemeClr val="bg1"/>
                </a:solidFill>
                <a:round/>
                <a:headEnd/>
                <a:tailEnd/>
              </a:ln>
            </p:spPr>
            <p:txBody>
              <a:bodyPr/>
              <a:lstStyle/>
              <a:p>
                <a:endParaRPr lang="en-GB"/>
              </a:p>
            </p:txBody>
          </p:sp>
          <p:sp>
            <p:nvSpPr>
              <p:cNvPr id="58977" name="Freeform 6"/>
              <p:cNvSpPr>
                <a:spLocks/>
              </p:cNvSpPr>
              <p:nvPr/>
            </p:nvSpPr>
            <p:spPr bwMode="auto">
              <a:xfrm>
                <a:off x="1018" y="723"/>
                <a:ext cx="152" cy="62"/>
              </a:xfrm>
              <a:custGeom>
                <a:avLst/>
                <a:gdLst>
                  <a:gd name="T0" fmla="*/ 0 w 152"/>
                  <a:gd name="T1" fmla="*/ 44 h 62"/>
                  <a:gd name="T2" fmla="*/ 4 w 152"/>
                  <a:gd name="T3" fmla="*/ 44 h 62"/>
                  <a:gd name="T4" fmla="*/ 10 w 152"/>
                  <a:gd name="T5" fmla="*/ 44 h 62"/>
                  <a:gd name="T6" fmla="*/ 14 w 152"/>
                  <a:gd name="T7" fmla="*/ 44 h 62"/>
                  <a:gd name="T8" fmla="*/ 18 w 152"/>
                  <a:gd name="T9" fmla="*/ 48 h 62"/>
                  <a:gd name="T10" fmla="*/ 20 w 152"/>
                  <a:gd name="T11" fmla="*/ 52 h 62"/>
                  <a:gd name="T12" fmla="*/ 18 w 152"/>
                  <a:gd name="T13" fmla="*/ 60 h 62"/>
                  <a:gd name="T14" fmla="*/ 20 w 152"/>
                  <a:gd name="T15" fmla="*/ 62 h 62"/>
                  <a:gd name="T16" fmla="*/ 26 w 152"/>
                  <a:gd name="T17" fmla="*/ 58 h 62"/>
                  <a:gd name="T18" fmla="*/ 34 w 152"/>
                  <a:gd name="T19" fmla="*/ 52 h 62"/>
                  <a:gd name="T20" fmla="*/ 40 w 152"/>
                  <a:gd name="T21" fmla="*/ 48 h 62"/>
                  <a:gd name="T22" fmla="*/ 52 w 152"/>
                  <a:gd name="T23" fmla="*/ 48 h 62"/>
                  <a:gd name="T24" fmla="*/ 58 w 152"/>
                  <a:gd name="T25" fmla="*/ 48 h 62"/>
                  <a:gd name="T26" fmla="*/ 64 w 152"/>
                  <a:gd name="T27" fmla="*/ 46 h 62"/>
                  <a:gd name="T28" fmla="*/ 74 w 152"/>
                  <a:gd name="T29" fmla="*/ 40 h 62"/>
                  <a:gd name="T30" fmla="*/ 84 w 152"/>
                  <a:gd name="T31" fmla="*/ 36 h 62"/>
                  <a:gd name="T32" fmla="*/ 106 w 152"/>
                  <a:gd name="T33" fmla="*/ 32 h 62"/>
                  <a:gd name="T34" fmla="*/ 130 w 152"/>
                  <a:gd name="T35" fmla="*/ 26 h 62"/>
                  <a:gd name="T36" fmla="*/ 142 w 152"/>
                  <a:gd name="T37" fmla="*/ 22 h 62"/>
                  <a:gd name="T38" fmla="*/ 152 w 152"/>
                  <a:gd name="T39" fmla="*/ 16 h 62"/>
                  <a:gd name="T40" fmla="*/ 144 w 152"/>
                  <a:gd name="T41" fmla="*/ 8 h 62"/>
                  <a:gd name="T42" fmla="*/ 138 w 152"/>
                  <a:gd name="T43" fmla="*/ 4 h 62"/>
                  <a:gd name="T44" fmla="*/ 132 w 152"/>
                  <a:gd name="T45" fmla="*/ 4 h 62"/>
                  <a:gd name="T46" fmla="*/ 126 w 152"/>
                  <a:gd name="T47" fmla="*/ 4 h 62"/>
                  <a:gd name="T48" fmla="*/ 126 w 152"/>
                  <a:gd name="T49" fmla="*/ 10 h 62"/>
                  <a:gd name="T50" fmla="*/ 120 w 152"/>
                  <a:gd name="T51" fmla="*/ 8 h 62"/>
                  <a:gd name="T52" fmla="*/ 114 w 152"/>
                  <a:gd name="T53" fmla="*/ 6 h 62"/>
                  <a:gd name="T54" fmla="*/ 108 w 152"/>
                  <a:gd name="T55" fmla="*/ 2 h 62"/>
                  <a:gd name="T56" fmla="*/ 102 w 152"/>
                  <a:gd name="T57" fmla="*/ 0 h 62"/>
                  <a:gd name="T58" fmla="*/ 82 w 152"/>
                  <a:gd name="T59" fmla="*/ 2 h 62"/>
                  <a:gd name="T60" fmla="*/ 64 w 152"/>
                  <a:gd name="T61" fmla="*/ 4 h 62"/>
                  <a:gd name="T62" fmla="*/ 52 w 152"/>
                  <a:gd name="T63" fmla="*/ 16 h 62"/>
                  <a:gd name="T64" fmla="*/ 46 w 152"/>
                  <a:gd name="T65" fmla="*/ 20 h 62"/>
                  <a:gd name="T66" fmla="*/ 40 w 152"/>
                  <a:gd name="T67" fmla="*/ 24 h 62"/>
                  <a:gd name="T68" fmla="*/ 26 w 152"/>
                  <a:gd name="T69" fmla="*/ 30 h 62"/>
                  <a:gd name="T70" fmla="*/ 12 w 152"/>
                  <a:gd name="T71" fmla="*/ 36 h 62"/>
                  <a:gd name="T72" fmla="*/ 6 w 152"/>
                  <a:gd name="T73" fmla="*/ 40 h 62"/>
                  <a:gd name="T74" fmla="*/ 0 w 152"/>
                  <a:gd name="T75" fmla="*/ 44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2"/>
                  <a:gd name="T115" fmla="*/ 0 h 62"/>
                  <a:gd name="T116" fmla="*/ 152 w 152"/>
                  <a:gd name="T117" fmla="*/ 62 h 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2" h="62">
                    <a:moveTo>
                      <a:pt x="0" y="44"/>
                    </a:moveTo>
                    <a:lnTo>
                      <a:pt x="4" y="44"/>
                    </a:lnTo>
                    <a:lnTo>
                      <a:pt x="10" y="44"/>
                    </a:lnTo>
                    <a:lnTo>
                      <a:pt x="14" y="44"/>
                    </a:lnTo>
                    <a:lnTo>
                      <a:pt x="18" y="48"/>
                    </a:lnTo>
                    <a:lnTo>
                      <a:pt x="20" y="52"/>
                    </a:lnTo>
                    <a:lnTo>
                      <a:pt x="18" y="60"/>
                    </a:lnTo>
                    <a:lnTo>
                      <a:pt x="20" y="62"/>
                    </a:lnTo>
                    <a:lnTo>
                      <a:pt x="26" y="58"/>
                    </a:lnTo>
                    <a:lnTo>
                      <a:pt x="34" y="52"/>
                    </a:lnTo>
                    <a:lnTo>
                      <a:pt x="40" y="48"/>
                    </a:lnTo>
                    <a:lnTo>
                      <a:pt x="52" y="48"/>
                    </a:lnTo>
                    <a:lnTo>
                      <a:pt x="58" y="48"/>
                    </a:lnTo>
                    <a:lnTo>
                      <a:pt x="64" y="46"/>
                    </a:lnTo>
                    <a:lnTo>
                      <a:pt x="74" y="40"/>
                    </a:lnTo>
                    <a:lnTo>
                      <a:pt x="84" y="36"/>
                    </a:lnTo>
                    <a:lnTo>
                      <a:pt x="106" y="32"/>
                    </a:lnTo>
                    <a:lnTo>
                      <a:pt x="130" y="26"/>
                    </a:lnTo>
                    <a:lnTo>
                      <a:pt x="142" y="22"/>
                    </a:lnTo>
                    <a:lnTo>
                      <a:pt x="152" y="16"/>
                    </a:lnTo>
                    <a:lnTo>
                      <a:pt x="144" y="8"/>
                    </a:lnTo>
                    <a:lnTo>
                      <a:pt x="138" y="4"/>
                    </a:lnTo>
                    <a:lnTo>
                      <a:pt x="132" y="4"/>
                    </a:lnTo>
                    <a:lnTo>
                      <a:pt x="126" y="4"/>
                    </a:lnTo>
                    <a:lnTo>
                      <a:pt x="126" y="10"/>
                    </a:lnTo>
                    <a:lnTo>
                      <a:pt x="120" y="8"/>
                    </a:lnTo>
                    <a:lnTo>
                      <a:pt x="114" y="6"/>
                    </a:lnTo>
                    <a:lnTo>
                      <a:pt x="108" y="2"/>
                    </a:lnTo>
                    <a:lnTo>
                      <a:pt x="102" y="0"/>
                    </a:lnTo>
                    <a:lnTo>
                      <a:pt x="82" y="2"/>
                    </a:lnTo>
                    <a:lnTo>
                      <a:pt x="64" y="4"/>
                    </a:lnTo>
                    <a:lnTo>
                      <a:pt x="52" y="16"/>
                    </a:lnTo>
                    <a:lnTo>
                      <a:pt x="46" y="20"/>
                    </a:lnTo>
                    <a:lnTo>
                      <a:pt x="40" y="24"/>
                    </a:lnTo>
                    <a:lnTo>
                      <a:pt x="26" y="30"/>
                    </a:lnTo>
                    <a:lnTo>
                      <a:pt x="12" y="36"/>
                    </a:lnTo>
                    <a:lnTo>
                      <a:pt x="6" y="40"/>
                    </a:lnTo>
                    <a:lnTo>
                      <a:pt x="0" y="44"/>
                    </a:lnTo>
                    <a:close/>
                  </a:path>
                </a:pathLst>
              </a:custGeom>
              <a:solidFill>
                <a:srgbClr val="C0C0C0"/>
              </a:solidFill>
              <a:ln w="12700">
                <a:solidFill>
                  <a:schemeClr val="bg1"/>
                </a:solidFill>
                <a:round/>
                <a:headEnd/>
                <a:tailEnd/>
              </a:ln>
            </p:spPr>
            <p:txBody>
              <a:bodyPr/>
              <a:lstStyle/>
              <a:p>
                <a:endParaRPr lang="en-GB"/>
              </a:p>
            </p:txBody>
          </p:sp>
          <p:sp>
            <p:nvSpPr>
              <p:cNvPr id="58978" name="Freeform 7"/>
              <p:cNvSpPr>
                <a:spLocks/>
              </p:cNvSpPr>
              <p:nvPr/>
            </p:nvSpPr>
            <p:spPr bwMode="auto">
              <a:xfrm>
                <a:off x="1384" y="651"/>
                <a:ext cx="56" cy="28"/>
              </a:xfrm>
              <a:custGeom>
                <a:avLst/>
                <a:gdLst>
                  <a:gd name="T0" fmla="*/ 38 w 56"/>
                  <a:gd name="T1" fmla="*/ 28 h 28"/>
                  <a:gd name="T2" fmla="*/ 34 w 56"/>
                  <a:gd name="T3" fmla="*/ 26 h 28"/>
                  <a:gd name="T4" fmla="*/ 32 w 56"/>
                  <a:gd name="T5" fmla="*/ 24 h 28"/>
                  <a:gd name="T6" fmla="*/ 28 w 56"/>
                  <a:gd name="T7" fmla="*/ 18 h 28"/>
                  <a:gd name="T8" fmla="*/ 22 w 56"/>
                  <a:gd name="T9" fmla="*/ 18 h 28"/>
                  <a:gd name="T10" fmla="*/ 14 w 56"/>
                  <a:gd name="T11" fmla="*/ 18 h 28"/>
                  <a:gd name="T12" fmla="*/ 6 w 56"/>
                  <a:gd name="T13" fmla="*/ 18 h 28"/>
                  <a:gd name="T14" fmla="*/ 0 w 56"/>
                  <a:gd name="T15" fmla="*/ 16 h 28"/>
                  <a:gd name="T16" fmla="*/ 10 w 56"/>
                  <a:gd name="T17" fmla="*/ 6 h 28"/>
                  <a:gd name="T18" fmla="*/ 16 w 56"/>
                  <a:gd name="T19" fmla="*/ 2 h 28"/>
                  <a:gd name="T20" fmla="*/ 26 w 56"/>
                  <a:gd name="T21" fmla="*/ 0 h 28"/>
                  <a:gd name="T22" fmla="*/ 30 w 56"/>
                  <a:gd name="T23" fmla="*/ 2 h 28"/>
                  <a:gd name="T24" fmla="*/ 32 w 56"/>
                  <a:gd name="T25" fmla="*/ 4 h 28"/>
                  <a:gd name="T26" fmla="*/ 34 w 56"/>
                  <a:gd name="T27" fmla="*/ 6 h 28"/>
                  <a:gd name="T28" fmla="*/ 38 w 56"/>
                  <a:gd name="T29" fmla="*/ 8 h 28"/>
                  <a:gd name="T30" fmla="*/ 44 w 56"/>
                  <a:gd name="T31" fmla="*/ 8 h 28"/>
                  <a:gd name="T32" fmla="*/ 52 w 56"/>
                  <a:gd name="T33" fmla="*/ 10 h 28"/>
                  <a:gd name="T34" fmla="*/ 56 w 56"/>
                  <a:gd name="T35" fmla="*/ 12 h 28"/>
                  <a:gd name="T36" fmla="*/ 56 w 56"/>
                  <a:gd name="T37" fmla="*/ 16 h 28"/>
                  <a:gd name="T38" fmla="*/ 56 w 56"/>
                  <a:gd name="T39" fmla="*/ 22 h 28"/>
                  <a:gd name="T40" fmla="*/ 52 w 56"/>
                  <a:gd name="T41" fmla="*/ 26 h 28"/>
                  <a:gd name="T42" fmla="*/ 46 w 56"/>
                  <a:gd name="T43" fmla="*/ 28 h 28"/>
                  <a:gd name="T44" fmla="*/ 38 w 56"/>
                  <a:gd name="T45" fmla="*/ 28 h 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
                  <a:gd name="T70" fmla="*/ 0 h 28"/>
                  <a:gd name="T71" fmla="*/ 56 w 56"/>
                  <a:gd name="T72" fmla="*/ 28 h 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 h="28">
                    <a:moveTo>
                      <a:pt x="38" y="28"/>
                    </a:moveTo>
                    <a:lnTo>
                      <a:pt x="34" y="26"/>
                    </a:lnTo>
                    <a:lnTo>
                      <a:pt x="32" y="24"/>
                    </a:lnTo>
                    <a:lnTo>
                      <a:pt x="28" y="18"/>
                    </a:lnTo>
                    <a:lnTo>
                      <a:pt x="22" y="18"/>
                    </a:lnTo>
                    <a:lnTo>
                      <a:pt x="14" y="18"/>
                    </a:lnTo>
                    <a:lnTo>
                      <a:pt x="6" y="18"/>
                    </a:lnTo>
                    <a:lnTo>
                      <a:pt x="0" y="16"/>
                    </a:lnTo>
                    <a:lnTo>
                      <a:pt x="10" y="6"/>
                    </a:lnTo>
                    <a:lnTo>
                      <a:pt x="16" y="2"/>
                    </a:lnTo>
                    <a:lnTo>
                      <a:pt x="26" y="0"/>
                    </a:lnTo>
                    <a:lnTo>
                      <a:pt x="30" y="2"/>
                    </a:lnTo>
                    <a:lnTo>
                      <a:pt x="32" y="4"/>
                    </a:lnTo>
                    <a:lnTo>
                      <a:pt x="34" y="6"/>
                    </a:lnTo>
                    <a:lnTo>
                      <a:pt x="38" y="8"/>
                    </a:lnTo>
                    <a:lnTo>
                      <a:pt x="44" y="8"/>
                    </a:lnTo>
                    <a:lnTo>
                      <a:pt x="52" y="10"/>
                    </a:lnTo>
                    <a:lnTo>
                      <a:pt x="56" y="12"/>
                    </a:lnTo>
                    <a:lnTo>
                      <a:pt x="56" y="16"/>
                    </a:lnTo>
                    <a:lnTo>
                      <a:pt x="56" y="22"/>
                    </a:lnTo>
                    <a:lnTo>
                      <a:pt x="52" y="26"/>
                    </a:lnTo>
                    <a:lnTo>
                      <a:pt x="46" y="28"/>
                    </a:lnTo>
                    <a:lnTo>
                      <a:pt x="38" y="28"/>
                    </a:lnTo>
                    <a:close/>
                  </a:path>
                </a:pathLst>
              </a:custGeom>
              <a:solidFill>
                <a:srgbClr val="C0C0C0"/>
              </a:solidFill>
              <a:ln w="12700">
                <a:solidFill>
                  <a:schemeClr val="bg1"/>
                </a:solidFill>
                <a:round/>
                <a:headEnd/>
                <a:tailEnd/>
              </a:ln>
            </p:spPr>
            <p:txBody>
              <a:bodyPr/>
              <a:lstStyle/>
              <a:p>
                <a:endParaRPr lang="en-GB"/>
              </a:p>
            </p:txBody>
          </p:sp>
          <p:sp>
            <p:nvSpPr>
              <p:cNvPr id="58979" name="Freeform 8"/>
              <p:cNvSpPr>
                <a:spLocks/>
              </p:cNvSpPr>
              <p:nvPr/>
            </p:nvSpPr>
            <p:spPr bwMode="auto">
              <a:xfrm>
                <a:off x="1082" y="733"/>
                <a:ext cx="218" cy="86"/>
              </a:xfrm>
              <a:custGeom>
                <a:avLst/>
                <a:gdLst>
                  <a:gd name="T0" fmla="*/ 184 w 218"/>
                  <a:gd name="T1" fmla="*/ 66 h 86"/>
                  <a:gd name="T2" fmla="*/ 178 w 218"/>
                  <a:gd name="T3" fmla="*/ 74 h 86"/>
                  <a:gd name="T4" fmla="*/ 170 w 218"/>
                  <a:gd name="T5" fmla="*/ 82 h 86"/>
                  <a:gd name="T6" fmla="*/ 156 w 218"/>
                  <a:gd name="T7" fmla="*/ 82 h 86"/>
                  <a:gd name="T8" fmla="*/ 132 w 218"/>
                  <a:gd name="T9" fmla="*/ 74 h 86"/>
                  <a:gd name="T10" fmla="*/ 128 w 218"/>
                  <a:gd name="T11" fmla="*/ 68 h 86"/>
                  <a:gd name="T12" fmla="*/ 100 w 218"/>
                  <a:gd name="T13" fmla="*/ 70 h 86"/>
                  <a:gd name="T14" fmla="*/ 84 w 218"/>
                  <a:gd name="T15" fmla="*/ 78 h 86"/>
                  <a:gd name="T16" fmla="*/ 64 w 218"/>
                  <a:gd name="T17" fmla="*/ 86 h 86"/>
                  <a:gd name="T18" fmla="*/ 42 w 218"/>
                  <a:gd name="T19" fmla="*/ 84 h 86"/>
                  <a:gd name="T20" fmla="*/ 30 w 218"/>
                  <a:gd name="T21" fmla="*/ 86 h 86"/>
                  <a:gd name="T22" fmla="*/ 34 w 218"/>
                  <a:gd name="T23" fmla="*/ 76 h 86"/>
                  <a:gd name="T24" fmla="*/ 24 w 218"/>
                  <a:gd name="T25" fmla="*/ 74 h 86"/>
                  <a:gd name="T26" fmla="*/ 6 w 218"/>
                  <a:gd name="T27" fmla="*/ 68 h 86"/>
                  <a:gd name="T28" fmla="*/ 14 w 218"/>
                  <a:gd name="T29" fmla="*/ 60 h 86"/>
                  <a:gd name="T30" fmla="*/ 76 w 218"/>
                  <a:gd name="T31" fmla="*/ 56 h 86"/>
                  <a:gd name="T32" fmla="*/ 78 w 218"/>
                  <a:gd name="T33" fmla="*/ 52 h 86"/>
                  <a:gd name="T34" fmla="*/ 12 w 218"/>
                  <a:gd name="T35" fmla="*/ 46 h 86"/>
                  <a:gd name="T36" fmla="*/ 20 w 218"/>
                  <a:gd name="T37" fmla="*/ 38 h 86"/>
                  <a:gd name="T38" fmla="*/ 22 w 218"/>
                  <a:gd name="T39" fmla="*/ 32 h 86"/>
                  <a:gd name="T40" fmla="*/ 44 w 218"/>
                  <a:gd name="T41" fmla="*/ 26 h 86"/>
                  <a:gd name="T42" fmla="*/ 72 w 218"/>
                  <a:gd name="T43" fmla="*/ 20 h 86"/>
                  <a:gd name="T44" fmla="*/ 96 w 218"/>
                  <a:gd name="T45" fmla="*/ 6 h 86"/>
                  <a:gd name="T46" fmla="*/ 100 w 218"/>
                  <a:gd name="T47" fmla="*/ 18 h 86"/>
                  <a:gd name="T48" fmla="*/ 110 w 218"/>
                  <a:gd name="T49" fmla="*/ 16 h 86"/>
                  <a:gd name="T50" fmla="*/ 128 w 218"/>
                  <a:gd name="T51" fmla="*/ 20 h 86"/>
                  <a:gd name="T52" fmla="*/ 134 w 218"/>
                  <a:gd name="T53" fmla="*/ 16 h 86"/>
                  <a:gd name="T54" fmla="*/ 140 w 218"/>
                  <a:gd name="T55" fmla="*/ 12 h 86"/>
                  <a:gd name="T56" fmla="*/ 152 w 218"/>
                  <a:gd name="T57" fmla="*/ 16 h 86"/>
                  <a:gd name="T58" fmla="*/ 148 w 218"/>
                  <a:gd name="T59" fmla="*/ 30 h 86"/>
                  <a:gd name="T60" fmla="*/ 154 w 218"/>
                  <a:gd name="T61" fmla="*/ 30 h 86"/>
                  <a:gd name="T62" fmla="*/ 160 w 218"/>
                  <a:gd name="T63" fmla="*/ 24 h 86"/>
                  <a:gd name="T64" fmla="*/ 164 w 218"/>
                  <a:gd name="T65" fmla="*/ 12 h 86"/>
                  <a:gd name="T66" fmla="*/ 186 w 218"/>
                  <a:gd name="T67" fmla="*/ 4 h 86"/>
                  <a:gd name="T68" fmla="*/ 218 w 218"/>
                  <a:gd name="T69" fmla="*/ 0 h 86"/>
                  <a:gd name="T70" fmla="*/ 210 w 218"/>
                  <a:gd name="T71" fmla="*/ 10 h 86"/>
                  <a:gd name="T72" fmla="*/ 184 w 218"/>
                  <a:gd name="T73" fmla="*/ 32 h 86"/>
                  <a:gd name="T74" fmla="*/ 178 w 218"/>
                  <a:gd name="T75" fmla="*/ 46 h 86"/>
                  <a:gd name="T76" fmla="*/ 182 w 218"/>
                  <a:gd name="T77" fmla="*/ 52 h 86"/>
                  <a:gd name="T78" fmla="*/ 200 w 218"/>
                  <a:gd name="T79" fmla="*/ 56 h 86"/>
                  <a:gd name="T80" fmla="*/ 204 w 218"/>
                  <a:gd name="T81" fmla="*/ 62 h 86"/>
                  <a:gd name="T82" fmla="*/ 196 w 218"/>
                  <a:gd name="T83" fmla="*/ 68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8"/>
                  <a:gd name="T127" fmla="*/ 0 h 86"/>
                  <a:gd name="T128" fmla="*/ 218 w 218"/>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8" h="86">
                    <a:moveTo>
                      <a:pt x="188" y="66"/>
                    </a:moveTo>
                    <a:lnTo>
                      <a:pt x="184" y="66"/>
                    </a:lnTo>
                    <a:lnTo>
                      <a:pt x="182" y="68"/>
                    </a:lnTo>
                    <a:lnTo>
                      <a:pt x="178" y="74"/>
                    </a:lnTo>
                    <a:lnTo>
                      <a:pt x="172" y="80"/>
                    </a:lnTo>
                    <a:lnTo>
                      <a:pt x="170" y="82"/>
                    </a:lnTo>
                    <a:lnTo>
                      <a:pt x="166" y="84"/>
                    </a:lnTo>
                    <a:lnTo>
                      <a:pt x="156" y="82"/>
                    </a:lnTo>
                    <a:lnTo>
                      <a:pt x="142" y="80"/>
                    </a:lnTo>
                    <a:lnTo>
                      <a:pt x="132" y="74"/>
                    </a:lnTo>
                    <a:lnTo>
                      <a:pt x="128" y="72"/>
                    </a:lnTo>
                    <a:lnTo>
                      <a:pt x="128" y="68"/>
                    </a:lnTo>
                    <a:lnTo>
                      <a:pt x="106" y="68"/>
                    </a:lnTo>
                    <a:lnTo>
                      <a:pt x="100" y="70"/>
                    </a:lnTo>
                    <a:lnTo>
                      <a:pt x="96" y="72"/>
                    </a:lnTo>
                    <a:lnTo>
                      <a:pt x="84" y="78"/>
                    </a:lnTo>
                    <a:lnTo>
                      <a:pt x="72" y="84"/>
                    </a:lnTo>
                    <a:lnTo>
                      <a:pt x="64" y="86"/>
                    </a:lnTo>
                    <a:lnTo>
                      <a:pt x="56" y="86"/>
                    </a:lnTo>
                    <a:lnTo>
                      <a:pt x="42" y="84"/>
                    </a:lnTo>
                    <a:lnTo>
                      <a:pt x="36" y="84"/>
                    </a:lnTo>
                    <a:lnTo>
                      <a:pt x="30" y="86"/>
                    </a:lnTo>
                    <a:lnTo>
                      <a:pt x="30" y="78"/>
                    </a:lnTo>
                    <a:lnTo>
                      <a:pt x="34" y="76"/>
                    </a:lnTo>
                    <a:lnTo>
                      <a:pt x="36" y="72"/>
                    </a:lnTo>
                    <a:lnTo>
                      <a:pt x="24" y="74"/>
                    </a:lnTo>
                    <a:lnTo>
                      <a:pt x="14" y="72"/>
                    </a:lnTo>
                    <a:lnTo>
                      <a:pt x="6" y="68"/>
                    </a:lnTo>
                    <a:lnTo>
                      <a:pt x="0" y="64"/>
                    </a:lnTo>
                    <a:lnTo>
                      <a:pt x="14" y="60"/>
                    </a:lnTo>
                    <a:lnTo>
                      <a:pt x="28" y="56"/>
                    </a:lnTo>
                    <a:lnTo>
                      <a:pt x="76" y="56"/>
                    </a:lnTo>
                    <a:lnTo>
                      <a:pt x="76" y="54"/>
                    </a:lnTo>
                    <a:lnTo>
                      <a:pt x="78" y="52"/>
                    </a:lnTo>
                    <a:lnTo>
                      <a:pt x="12" y="52"/>
                    </a:lnTo>
                    <a:lnTo>
                      <a:pt x="12" y="46"/>
                    </a:lnTo>
                    <a:lnTo>
                      <a:pt x="14" y="44"/>
                    </a:lnTo>
                    <a:lnTo>
                      <a:pt x="20" y="38"/>
                    </a:lnTo>
                    <a:lnTo>
                      <a:pt x="20" y="36"/>
                    </a:lnTo>
                    <a:lnTo>
                      <a:pt x="22" y="32"/>
                    </a:lnTo>
                    <a:lnTo>
                      <a:pt x="28" y="30"/>
                    </a:lnTo>
                    <a:lnTo>
                      <a:pt x="44" y="26"/>
                    </a:lnTo>
                    <a:lnTo>
                      <a:pt x="58" y="24"/>
                    </a:lnTo>
                    <a:lnTo>
                      <a:pt x="72" y="20"/>
                    </a:lnTo>
                    <a:lnTo>
                      <a:pt x="84" y="14"/>
                    </a:lnTo>
                    <a:lnTo>
                      <a:pt x="96" y="6"/>
                    </a:lnTo>
                    <a:lnTo>
                      <a:pt x="96" y="16"/>
                    </a:lnTo>
                    <a:lnTo>
                      <a:pt x="100" y="18"/>
                    </a:lnTo>
                    <a:lnTo>
                      <a:pt x="102" y="18"/>
                    </a:lnTo>
                    <a:lnTo>
                      <a:pt x="110" y="16"/>
                    </a:lnTo>
                    <a:lnTo>
                      <a:pt x="118" y="18"/>
                    </a:lnTo>
                    <a:lnTo>
                      <a:pt x="128" y="20"/>
                    </a:lnTo>
                    <a:lnTo>
                      <a:pt x="132" y="20"/>
                    </a:lnTo>
                    <a:lnTo>
                      <a:pt x="134" y="16"/>
                    </a:lnTo>
                    <a:lnTo>
                      <a:pt x="138" y="14"/>
                    </a:lnTo>
                    <a:lnTo>
                      <a:pt x="140" y="12"/>
                    </a:lnTo>
                    <a:lnTo>
                      <a:pt x="146" y="14"/>
                    </a:lnTo>
                    <a:lnTo>
                      <a:pt x="152" y="16"/>
                    </a:lnTo>
                    <a:lnTo>
                      <a:pt x="148" y="26"/>
                    </a:lnTo>
                    <a:lnTo>
                      <a:pt x="148" y="30"/>
                    </a:lnTo>
                    <a:lnTo>
                      <a:pt x="152" y="30"/>
                    </a:lnTo>
                    <a:lnTo>
                      <a:pt x="154" y="30"/>
                    </a:lnTo>
                    <a:lnTo>
                      <a:pt x="156" y="28"/>
                    </a:lnTo>
                    <a:lnTo>
                      <a:pt x="160" y="24"/>
                    </a:lnTo>
                    <a:lnTo>
                      <a:pt x="160" y="18"/>
                    </a:lnTo>
                    <a:lnTo>
                      <a:pt x="164" y="12"/>
                    </a:lnTo>
                    <a:lnTo>
                      <a:pt x="172" y="8"/>
                    </a:lnTo>
                    <a:lnTo>
                      <a:pt x="186" y="4"/>
                    </a:lnTo>
                    <a:lnTo>
                      <a:pt x="208" y="0"/>
                    </a:lnTo>
                    <a:lnTo>
                      <a:pt x="218" y="0"/>
                    </a:lnTo>
                    <a:lnTo>
                      <a:pt x="214" y="4"/>
                    </a:lnTo>
                    <a:lnTo>
                      <a:pt x="210" y="10"/>
                    </a:lnTo>
                    <a:lnTo>
                      <a:pt x="196" y="20"/>
                    </a:lnTo>
                    <a:lnTo>
                      <a:pt x="184" y="32"/>
                    </a:lnTo>
                    <a:lnTo>
                      <a:pt x="180" y="40"/>
                    </a:lnTo>
                    <a:lnTo>
                      <a:pt x="178" y="46"/>
                    </a:lnTo>
                    <a:lnTo>
                      <a:pt x="180" y="48"/>
                    </a:lnTo>
                    <a:lnTo>
                      <a:pt x="182" y="52"/>
                    </a:lnTo>
                    <a:lnTo>
                      <a:pt x="190" y="54"/>
                    </a:lnTo>
                    <a:lnTo>
                      <a:pt x="200" y="56"/>
                    </a:lnTo>
                    <a:lnTo>
                      <a:pt x="202" y="60"/>
                    </a:lnTo>
                    <a:lnTo>
                      <a:pt x="204" y="62"/>
                    </a:lnTo>
                    <a:lnTo>
                      <a:pt x="202" y="66"/>
                    </a:lnTo>
                    <a:lnTo>
                      <a:pt x="196" y="68"/>
                    </a:lnTo>
                    <a:lnTo>
                      <a:pt x="188" y="66"/>
                    </a:lnTo>
                    <a:close/>
                  </a:path>
                </a:pathLst>
              </a:custGeom>
              <a:solidFill>
                <a:srgbClr val="C0C0C0"/>
              </a:solidFill>
              <a:ln w="12700">
                <a:solidFill>
                  <a:schemeClr val="bg1"/>
                </a:solidFill>
                <a:round/>
                <a:headEnd/>
                <a:tailEnd/>
              </a:ln>
            </p:spPr>
            <p:txBody>
              <a:bodyPr/>
              <a:lstStyle/>
              <a:p>
                <a:endParaRPr lang="en-GB"/>
              </a:p>
            </p:txBody>
          </p:sp>
          <p:sp>
            <p:nvSpPr>
              <p:cNvPr id="58980" name="Freeform 9"/>
              <p:cNvSpPr>
                <a:spLocks/>
              </p:cNvSpPr>
              <p:nvPr/>
            </p:nvSpPr>
            <p:spPr bwMode="auto">
              <a:xfrm>
                <a:off x="1184" y="687"/>
                <a:ext cx="142" cy="34"/>
              </a:xfrm>
              <a:custGeom>
                <a:avLst/>
                <a:gdLst>
                  <a:gd name="T0" fmla="*/ 38 w 142"/>
                  <a:gd name="T1" fmla="*/ 34 h 34"/>
                  <a:gd name="T2" fmla="*/ 34 w 142"/>
                  <a:gd name="T3" fmla="*/ 32 h 34"/>
                  <a:gd name="T4" fmla="*/ 30 w 142"/>
                  <a:gd name="T5" fmla="*/ 32 h 34"/>
                  <a:gd name="T6" fmla="*/ 34 w 142"/>
                  <a:gd name="T7" fmla="*/ 28 h 34"/>
                  <a:gd name="T8" fmla="*/ 40 w 142"/>
                  <a:gd name="T9" fmla="*/ 26 h 34"/>
                  <a:gd name="T10" fmla="*/ 20 w 142"/>
                  <a:gd name="T11" fmla="*/ 24 h 34"/>
                  <a:gd name="T12" fmla="*/ 0 w 142"/>
                  <a:gd name="T13" fmla="*/ 22 h 34"/>
                  <a:gd name="T14" fmla="*/ 2 w 142"/>
                  <a:gd name="T15" fmla="*/ 20 h 34"/>
                  <a:gd name="T16" fmla="*/ 8 w 142"/>
                  <a:gd name="T17" fmla="*/ 18 h 34"/>
                  <a:gd name="T18" fmla="*/ 26 w 142"/>
                  <a:gd name="T19" fmla="*/ 10 h 34"/>
                  <a:gd name="T20" fmla="*/ 44 w 142"/>
                  <a:gd name="T21" fmla="*/ 4 h 34"/>
                  <a:gd name="T22" fmla="*/ 58 w 142"/>
                  <a:gd name="T23" fmla="*/ 0 h 34"/>
                  <a:gd name="T24" fmla="*/ 60 w 142"/>
                  <a:gd name="T25" fmla="*/ 6 h 34"/>
                  <a:gd name="T26" fmla="*/ 62 w 142"/>
                  <a:gd name="T27" fmla="*/ 6 h 34"/>
                  <a:gd name="T28" fmla="*/ 70 w 142"/>
                  <a:gd name="T29" fmla="*/ 6 h 34"/>
                  <a:gd name="T30" fmla="*/ 70 w 142"/>
                  <a:gd name="T31" fmla="*/ 14 h 34"/>
                  <a:gd name="T32" fmla="*/ 72 w 142"/>
                  <a:gd name="T33" fmla="*/ 18 h 34"/>
                  <a:gd name="T34" fmla="*/ 74 w 142"/>
                  <a:gd name="T35" fmla="*/ 20 h 34"/>
                  <a:gd name="T36" fmla="*/ 80 w 142"/>
                  <a:gd name="T37" fmla="*/ 20 h 34"/>
                  <a:gd name="T38" fmla="*/ 92 w 142"/>
                  <a:gd name="T39" fmla="*/ 18 h 34"/>
                  <a:gd name="T40" fmla="*/ 100 w 142"/>
                  <a:gd name="T41" fmla="*/ 14 h 34"/>
                  <a:gd name="T42" fmla="*/ 108 w 142"/>
                  <a:gd name="T43" fmla="*/ 6 h 34"/>
                  <a:gd name="T44" fmla="*/ 116 w 142"/>
                  <a:gd name="T45" fmla="*/ 0 h 34"/>
                  <a:gd name="T46" fmla="*/ 124 w 142"/>
                  <a:gd name="T47" fmla="*/ 0 h 34"/>
                  <a:gd name="T48" fmla="*/ 124 w 142"/>
                  <a:gd name="T49" fmla="*/ 8 h 34"/>
                  <a:gd name="T50" fmla="*/ 120 w 142"/>
                  <a:gd name="T51" fmla="*/ 12 h 34"/>
                  <a:gd name="T52" fmla="*/ 130 w 142"/>
                  <a:gd name="T53" fmla="*/ 14 h 34"/>
                  <a:gd name="T54" fmla="*/ 142 w 142"/>
                  <a:gd name="T55" fmla="*/ 14 h 34"/>
                  <a:gd name="T56" fmla="*/ 128 w 142"/>
                  <a:gd name="T57" fmla="*/ 24 h 34"/>
                  <a:gd name="T58" fmla="*/ 120 w 142"/>
                  <a:gd name="T59" fmla="*/ 30 h 34"/>
                  <a:gd name="T60" fmla="*/ 112 w 142"/>
                  <a:gd name="T61" fmla="*/ 30 h 34"/>
                  <a:gd name="T62" fmla="*/ 106 w 142"/>
                  <a:gd name="T63" fmla="*/ 30 h 34"/>
                  <a:gd name="T64" fmla="*/ 102 w 142"/>
                  <a:gd name="T65" fmla="*/ 28 h 34"/>
                  <a:gd name="T66" fmla="*/ 98 w 142"/>
                  <a:gd name="T67" fmla="*/ 26 h 34"/>
                  <a:gd name="T68" fmla="*/ 92 w 142"/>
                  <a:gd name="T69" fmla="*/ 24 h 34"/>
                  <a:gd name="T70" fmla="*/ 78 w 142"/>
                  <a:gd name="T71" fmla="*/ 26 h 34"/>
                  <a:gd name="T72" fmla="*/ 66 w 142"/>
                  <a:gd name="T73" fmla="*/ 30 h 34"/>
                  <a:gd name="T74" fmla="*/ 52 w 142"/>
                  <a:gd name="T75" fmla="*/ 32 h 34"/>
                  <a:gd name="T76" fmla="*/ 38 w 142"/>
                  <a:gd name="T77" fmla="*/ 34 h 3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2"/>
                  <a:gd name="T118" fmla="*/ 0 h 34"/>
                  <a:gd name="T119" fmla="*/ 142 w 142"/>
                  <a:gd name="T120" fmla="*/ 34 h 3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2" h="34">
                    <a:moveTo>
                      <a:pt x="38" y="34"/>
                    </a:moveTo>
                    <a:lnTo>
                      <a:pt x="34" y="32"/>
                    </a:lnTo>
                    <a:lnTo>
                      <a:pt x="30" y="32"/>
                    </a:lnTo>
                    <a:lnTo>
                      <a:pt x="34" y="28"/>
                    </a:lnTo>
                    <a:lnTo>
                      <a:pt x="40" y="26"/>
                    </a:lnTo>
                    <a:lnTo>
                      <a:pt x="20" y="24"/>
                    </a:lnTo>
                    <a:lnTo>
                      <a:pt x="0" y="22"/>
                    </a:lnTo>
                    <a:lnTo>
                      <a:pt x="2" y="20"/>
                    </a:lnTo>
                    <a:lnTo>
                      <a:pt x="8" y="18"/>
                    </a:lnTo>
                    <a:lnTo>
                      <a:pt x="26" y="10"/>
                    </a:lnTo>
                    <a:lnTo>
                      <a:pt x="44" y="4"/>
                    </a:lnTo>
                    <a:lnTo>
                      <a:pt x="58" y="0"/>
                    </a:lnTo>
                    <a:lnTo>
                      <a:pt x="60" y="6"/>
                    </a:lnTo>
                    <a:lnTo>
                      <a:pt x="62" y="6"/>
                    </a:lnTo>
                    <a:lnTo>
                      <a:pt x="70" y="6"/>
                    </a:lnTo>
                    <a:lnTo>
                      <a:pt x="70" y="14"/>
                    </a:lnTo>
                    <a:lnTo>
                      <a:pt x="72" y="18"/>
                    </a:lnTo>
                    <a:lnTo>
                      <a:pt x="74" y="20"/>
                    </a:lnTo>
                    <a:lnTo>
                      <a:pt x="80" y="20"/>
                    </a:lnTo>
                    <a:lnTo>
                      <a:pt x="92" y="18"/>
                    </a:lnTo>
                    <a:lnTo>
                      <a:pt x="100" y="14"/>
                    </a:lnTo>
                    <a:lnTo>
                      <a:pt x="108" y="6"/>
                    </a:lnTo>
                    <a:lnTo>
                      <a:pt x="116" y="0"/>
                    </a:lnTo>
                    <a:lnTo>
                      <a:pt x="124" y="0"/>
                    </a:lnTo>
                    <a:lnTo>
                      <a:pt x="124" y="8"/>
                    </a:lnTo>
                    <a:lnTo>
                      <a:pt x="120" y="12"/>
                    </a:lnTo>
                    <a:lnTo>
                      <a:pt x="130" y="14"/>
                    </a:lnTo>
                    <a:lnTo>
                      <a:pt x="142" y="14"/>
                    </a:lnTo>
                    <a:lnTo>
                      <a:pt x="128" y="24"/>
                    </a:lnTo>
                    <a:lnTo>
                      <a:pt x="120" y="30"/>
                    </a:lnTo>
                    <a:lnTo>
                      <a:pt x="112" y="30"/>
                    </a:lnTo>
                    <a:lnTo>
                      <a:pt x="106" y="30"/>
                    </a:lnTo>
                    <a:lnTo>
                      <a:pt x="102" y="28"/>
                    </a:lnTo>
                    <a:lnTo>
                      <a:pt x="98" y="26"/>
                    </a:lnTo>
                    <a:lnTo>
                      <a:pt x="92" y="24"/>
                    </a:lnTo>
                    <a:lnTo>
                      <a:pt x="78" y="26"/>
                    </a:lnTo>
                    <a:lnTo>
                      <a:pt x="66" y="30"/>
                    </a:lnTo>
                    <a:lnTo>
                      <a:pt x="52" y="32"/>
                    </a:lnTo>
                    <a:lnTo>
                      <a:pt x="38" y="34"/>
                    </a:lnTo>
                    <a:close/>
                  </a:path>
                </a:pathLst>
              </a:custGeom>
              <a:solidFill>
                <a:srgbClr val="C0C0C0"/>
              </a:solidFill>
              <a:ln w="12700">
                <a:solidFill>
                  <a:schemeClr val="bg1"/>
                </a:solidFill>
                <a:round/>
                <a:headEnd/>
                <a:tailEnd/>
              </a:ln>
            </p:spPr>
            <p:txBody>
              <a:bodyPr/>
              <a:lstStyle/>
              <a:p>
                <a:endParaRPr lang="en-GB"/>
              </a:p>
            </p:txBody>
          </p:sp>
          <p:sp>
            <p:nvSpPr>
              <p:cNvPr id="58981" name="Freeform 10"/>
              <p:cNvSpPr>
                <a:spLocks/>
              </p:cNvSpPr>
              <p:nvPr/>
            </p:nvSpPr>
            <p:spPr bwMode="auto">
              <a:xfrm>
                <a:off x="1264" y="657"/>
                <a:ext cx="70" cy="20"/>
              </a:xfrm>
              <a:custGeom>
                <a:avLst/>
                <a:gdLst>
                  <a:gd name="T0" fmla="*/ 14 w 70"/>
                  <a:gd name="T1" fmla="*/ 20 h 20"/>
                  <a:gd name="T2" fmla="*/ 6 w 70"/>
                  <a:gd name="T3" fmla="*/ 18 h 20"/>
                  <a:gd name="T4" fmla="*/ 0 w 70"/>
                  <a:gd name="T5" fmla="*/ 14 h 20"/>
                  <a:gd name="T6" fmla="*/ 10 w 70"/>
                  <a:gd name="T7" fmla="*/ 12 h 20"/>
                  <a:gd name="T8" fmla="*/ 20 w 70"/>
                  <a:gd name="T9" fmla="*/ 12 h 20"/>
                  <a:gd name="T10" fmla="*/ 28 w 70"/>
                  <a:gd name="T11" fmla="*/ 10 h 20"/>
                  <a:gd name="T12" fmla="*/ 30 w 70"/>
                  <a:gd name="T13" fmla="*/ 10 h 20"/>
                  <a:gd name="T14" fmla="*/ 32 w 70"/>
                  <a:gd name="T15" fmla="*/ 8 h 20"/>
                  <a:gd name="T16" fmla="*/ 52 w 70"/>
                  <a:gd name="T17" fmla="*/ 0 h 20"/>
                  <a:gd name="T18" fmla="*/ 62 w 70"/>
                  <a:gd name="T19" fmla="*/ 2 h 20"/>
                  <a:gd name="T20" fmla="*/ 70 w 70"/>
                  <a:gd name="T21" fmla="*/ 4 h 20"/>
                  <a:gd name="T22" fmla="*/ 62 w 70"/>
                  <a:gd name="T23" fmla="*/ 10 h 20"/>
                  <a:gd name="T24" fmla="*/ 52 w 70"/>
                  <a:gd name="T25" fmla="*/ 16 h 20"/>
                  <a:gd name="T26" fmla="*/ 32 w 70"/>
                  <a:gd name="T27" fmla="*/ 20 h 20"/>
                  <a:gd name="T28" fmla="*/ 32 w 70"/>
                  <a:gd name="T29" fmla="*/ 18 h 20"/>
                  <a:gd name="T30" fmla="*/ 30 w 70"/>
                  <a:gd name="T31" fmla="*/ 18 h 20"/>
                  <a:gd name="T32" fmla="*/ 24 w 70"/>
                  <a:gd name="T33" fmla="*/ 18 h 20"/>
                  <a:gd name="T34" fmla="*/ 14 w 70"/>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
                  <a:gd name="T55" fmla="*/ 0 h 20"/>
                  <a:gd name="T56" fmla="*/ 70 w 70"/>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 h="20">
                    <a:moveTo>
                      <a:pt x="14" y="20"/>
                    </a:moveTo>
                    <a:lnTo>
                      <a:pt x="6" y="18"/>
                    </a:lnTo>
                    <a:lnTo>
                      <a:pt x="0" y="14"/>
                    </a:lnTo>
                    <a:lnTo>
                      <a:pt x="10" y="12"/>
                    </a:lnTo>
                    <a:lnTo>
                      <a:pt x="20" y="12"/>
                    </a:lnTo>
                    <a:lnTo>
                      <a:pt x="28" y="10"/>
                    </a:lnTo>
                    <a:lnTo>
                      <a:pt x="30" y="10"/>
                    </a:lnTo>
                    <a:lnTo>
                      <a:pt x="32" y="8"/>
                    </a:lnTo>
                    <a:lnTo>
                      <a:pt x="52" y="0"/>
                    </a:lnTo>
                    <a:lnTo>
                      <a:pt x="62" y="2"/>
                    </a:lnTo>
                    <a:lnTo>
                      <a:pt x="70" y="4"/>
                    </a:lnTo>
                    <a:lnTo>
                      <a:pt x="62" y="10"/>
                    </a:lnTo>
                    <a:lnTo>
                      <a:pt x="52" y="16"/>
                    </a:lnTo>
                    <a:lnTo>
                      <a:pt x="32" y="20"/>
                    </a:lnTo>
                    <a:lnTo>
                      <a:pt x="32" y="18"/>
                    </a:lnTo>
                    <a:lnTo>
                      <a:pt x="30" y="18"/>
                    </a:lnTo>
                    <a:lnTo>
                      <a:pt x="24" y="18"/>
                    </a:lnTo>
                    <a:lnTo>
                      <a:pt x="14" y="20"/>
                    </a:lnTo>
                    <a:close/>
                  </a:path>
                </a:pathLst>
              </a:custGeom>
              <a:solidFill>
                <a:srgbClr val="C0C0C0"/>
              </a:solidFill>
              <a:ln w="12700">
                <a:solidFill>
                  <a:schemeClr val="bg1"/>
                </a:solidFill>
                <a:round/>
                <a:headEnd/>
                <a:tailEnd/>
              </a:ln>
            </p:spPr>
            <p:txBody>
              <a:bodyPr/>
              <a:lstStyle/>
              <a:p>
                <a:endParaRPr lang="en-GB"/>
              </a:p>
            </p:txBody>
          </p:sp>
          <p:sp>
            <p:nvSpPr>
              <p:cNvPr id="58982" name="Freeform 11"/>
              <p:cNvSpPr>
                <a:spLocks/>
              </p:cNvSpPr>
              <p:nvPr/>
            </p:nvSpPr>
            <p:spPr bwMode="auto">
              <a:xfrm>
                <a:off x="1352" y="687"/>
                <a:ext cx="72" cy="26"/>
              </a:xfrm>
              <a:custGeom>
                <a:avLst/>
                <a:gdLst>
                  <a:gd name="T0" fmla="*/ 12 w 72"/>
                  <a:gd name="T1" fmla="*/ 6 h 26"/>
                  <a:gd name="T2" fmla="*/ 18 w 72"/>
                  <a:gd name="T3" fmla="*/ 10 h 26"/>
                  <a:gd name="T4" fmla="*/ 24 w 72"/>
                  <a:gd name="T5" fmla="*/ 12 h 26"/>
                  <a:gd name="T6" fmla="*/ 26 w 72"/>
                  <a:gd name="T7" fmla="*/ 8 h 26"/>
                  <a:gd name="T8" fmla="*/ 26 w 72"/>
                  <a:gd name="T9" fmla="*/ 6 h 26"/>
                  <a:gd name="T10" fmla="*/ 28 w 72"/>
                  <a:gd name="T11" fmla="*/ 6 h 26"/>
                  <a:gd name="T12" fmla="*/ 32 w 72"/>
                  <a:gd name="T13" fmla="*/ 6 h 26"/>
                  <a:gd name="T14" fmla="*/ 36 w 72"/>
                  <a:gd name="T15" fmla="*/ 8 h 26"/>
                  <a:gd name="T16" fmla="*/ 42 w 72"/>
                  <a:gd name="T17" fmla="*/ 12 h 26"/>
                  <a:gd name="T18" fmla="*/ 44 w 72"/>
                  <a:gd name="T19" fmla="*/ 4 h 26"/>
                  <a:gd name="T20" fmla="*/ 46 w 72"/>
                  <a:gd name="T21" fmla="*/ 0 h 26"/>
                  <a:gd name="T22" fmla="*/ 50 w 72"/>
                  <a:gd name="T23" fmla="*/ 0 h 26"/>
                  <a:gd name="T24" fmla="*/ 60 w 72"/>
                  <a:gd name="T25" fmla="*/ 2 h 26"/>
                  <a:gd name="T26" fmla="*/ 66 w 72"/>
                  <a:gd name="T27" fmla="*/ 2 h 26"/>
                  <a:gd name="T28" fmla="*/ 70 w 72"/>
                  <a:gd name="T29" fmla="*/ 0 h 26"/>
                  <a:gd name="T30" fmla="*/ 72 w 72"/>
                  <a:gd name="T31" fmla="*/ 6 h 26"/>
                  <a:gd name="T32" fmla="*/ 68 w 72"/>
                  <a:gd name="T33" fmla="*/ 12 h 26"/>
                  <a:gd name="T34" fmla="*/ 60 w 72"/>
                  <a:gd name="T35" fmla="*/ 18 h 26"/>
                  <a:gd name="T36" fmla="*/ 50 w 72"/>
                  <a:gd name="T37" fmla="*/ 22 h 26"/>
                  <a:gd name="T38" fmla="*/ 46 w 72"/>
                  <a:gd name="T39" fmla="*/ 22 h 26"/>
                  <a:gd name="T40" fmla="*/ 40 w 72"/>
                  <a:gd name="T41" fmla="*/ 22 h 26"/>
                  <a:gd name="T42" fmla="*/ 36 w 72"/>
                  <a:gd name="T43" fmla="*/ 26 h 26"/>
                  <a:gd name="T44" fmla="*/ 30 w 72"/>
                  <a:gd name="T45" fmla="*/ 26 h 26"/>
                  <a:gd name="T46" fmla="*/ 26 w 72"/>
                  <a:gd name="T47" fmla="*/ 26 h 26"/>
                  <a:gd name="T48" fmla="*/ 22 w 72"/>
                  <a:gd name="T49" fmla="*/ 24 h 26"/>
                  <a:gd name="T50" fmla="*/ 20 w 72"/>
                  <a:gd name="T51" fmla="*/ 22 h 26"/>
                  <a:gd name="T52" fmla="*/ 20 w 72"/>
                  <a:gd name="T53" fmla="*/ 16 h 26"/>
                  <a:gd name="T54" fmla="*/ 6 w 72"/>
                  <a:gd name="T55" fmla="*/ 16 h 26"/>
                  <a:gd name="T56" fmla="*/ 2 w 72"/>
                  <a:gd name="T57" fmla="*/ 14 h 26"/>
                  <a:gd name="T58" fmla="*/ 0 w 72"/>
                  <a:gd name="T59" fmla="*/ 10 h 26"/>
                  <a:gd name="T60" fmla="*/ 0 w 72"/>
                  <a:gd name="T61" fmla="*/ 6 h 26"/>
                  <a:gd name="T62" fmla="*/ 0 w 72"/>
                  <a:gd name="T63" fmla="*/ 4 h 26"/>
                  <a:gd name="T64" fmla="*/ 2 w 72"/>
                  <a:gd name="T65" fmla="*/ 2 h 26"/>
                  <a:gd name="T66" fmla="*/ 8 w 72"/>
                  <a:gd name="T67" fmla="*/ 0 h 26"/>
                  <a:gd name="T68" fmla="*/ 12 w 72"/>
                  <a:gd name="T69" fmla="*/ 2 h 26"/>
                  <a:gd name="T70" fmla="*/ 14 w 72"/>
                  <a:gd name="T71" fmla="*/ 4 h 26"/>
                  <a:gd name="T72" fmla="*/ 18 w 72"/>
                  <a:gd name="T73" fmla="*/ 10 h 26"/>
                  <a:gd name="T74" fmla="*/ 18 w 72"/>
                  <a:gd name="T75" fmla="*/ 8 h 26"/>
                  <a:gd name="T76" fmla="*/ 12 w 72"/>
                  <a:gd name="T77" fmla="*/ 6 h 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2"/>
                  <a:gd name="T118" fmla="*/ 0 h 26"/>
                  <a:gd name="T119" fmla="*/ 72 w 72"/>
                  <a:gd name="T120" fmla="*/ 26 h 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2" h="26">
                    <a:moveTo>
                      <a:pt x="12" y="6"/>
                    </a:moveTo>
                    <a:lnTo>
                      <a:pt x="18" y="10"/>
                    </a:lnTo>
                    <a:lnTo>
                      <a:pt x="24" y="12"/>
                    </a:lnTo>
                    <a:lnTo>
                      <a:pt x="26" y="8"/>
                    </a:lnTo>
                    <a:lnTo>
                      <a:pt x="26" y="6"/>
                    </a:lnTo>
                    <a:lnTo>
                      <a:pt x="28" y="6"/>
                    </a:lnTo>
                    <a:lnTo>
                      <a:pt x="32" y="6"/>
                    </a:lnTo>
                    <a:lnTo>
                      <a:pt x="36" y="8"/>
                    </a:lnTo>
                    <a:lnTo>
                      <a:pt x="42" y="12"/>
                    </a:lnTo>
                    <a:lnTo>
                      <a:pt x="44" y="4"/>
                    </a:lnTo>
                    <a:lnTo>
                      <a:pt x="46" y="0"/>
                    </a:lnTo>
                    <a:lnTo>
                      <a:pt x="50" y="0"/>
                    </a:lnTo>
                    <a:lnTo>
                      <a:pt x="60" y="2"/>
                    </a:lnTo>
                    <a:lnTo>
                      <a:pt x="66" y="2"/>
                    </a:lnTo>
                    <a:lnTo>
                      <a:pt x="70" y="0"/>
                    </a:lnTo>
                    <a:lnTo>
                      <a:pt x="72" y="6"/>
                    </a:lnTo>
                    <a:lnTo>
                      <a:pt x="68" y="12"/>
                    </a:lnTo>
                    <a:lnTo>
                      <a:pt x="60" y="18"/>
                    </a:lnTo>
                    <a:lnTo>
                      <a:pt x="50" y="22"/>
                    </a:lnTo>
                    <a:lnTo>
                      <a:pt x="46" y="22"/>
                    </a:lnTo>
                    <a:lnTo>
                      <a:pt x="40" y="22"/>
                    </a:lnTo>
                    <a:lnTo>
                      <a:pt x="36" y="26"/>
                    </a:lnTo>
                    <a:lnTo>
                      <a:pt x="30" y="26"/>
                    </a:lnTo>
                    <a:lnTo>
                      <a:pt x="26" y="26"/>
                    </a:lnTo>
                    <a:lnTo>
                      <a:pt x="22" y="24"/>
                    </a:lnTo>
                    <a:lnTo>
                      <a:pt x="20" y="22"/>
                    </a:lnTo>
                    <a:lnTo>
                      <a:pt x="20" y="16"/>
                    </a:lnTo>
                    <a:lnTo>
                      <a:pt x="6" y="16"/>
                    </a:lnTo>
                    <a:lnTo>
                      <a:pt x="2" y="14"/>
                    </a:lnTo>
                    <a:lnTo>
                      <a:pt x="0" y="10"/>
                    </a:lnTo>
                    <a:lnTo>
                      <a:pt x="0" y="6"/>
                    </a:lnTo>
                    <a:lnTo>
                      <a:pt x="0" y="4"/>
                    </a:lnTo>
                    <a:lnTo>
                      <a:pt x="2" y="2"/>
                    </a:lnTo>
                    <a:lnTo>
                      <a:pt x="8" y="0"/>
                    </a:lnTo>
                    <a:lnTo>
                      <a:pt x="12" y="2"/>
                    </a:lnTo>
                    <a:lnTo>
                      <a:pt x="14" y="4"/>
                    </a:lnTo>
                    <a:lnTo>
                      <a:pt x="18" y="10"/>
                    </a:lnTo>
                    <a:lnTo>
                      <a:pt x="18" y="8"/>
                    </a:lnTo>
                    <a:lnTo>
                      <a:pt x="12" y="6"/>
                    </a:lnTo>
                    <a:close/>
                  </a:path>
                </a:pathLst>
              </a:custGeom>
              <a:solidFill>
                <a:srgbClr val="C0C0C0"/>
              </a:solidFill>
              <a:ln w="12700">
                <a:solidFill>
                  <a:schemeClr val="bg1"/>
                </a:solidFill>
                <a:round/>
                <a:headEnd/>
                <a:tailEnd/>
              </a:ln>
            </p:spPr>
            <p:txBody>
              <a:bodyPr/>
              <a:lstStyle/>
              <a:p>
                <a:endParaRPr lang="en-GB"/>
              </a:p>
            </p:txBody>
          </p:sp>
          <p:sp>
            <p:nvSpPr>
              <p:cNvPr id="58983" name="Freeform 12"/>
              <p:cNvSpPr>
                <a:spLocks/>
              </p:cNvSpPr>
              <p:nvPr/>
            </p:nvSpPr>
            <p:spPr bwMode="auto">
              <a:xfrm>
                <a:off x="1454" y="657"/>
                <a:ext cx="38" cy="20"/>
              </a:xfrm>
              <a:custGeom>
                <a:avLst/>
                <a:gdLst>
                  <a:gd name="T0" fmla="*/ 34 w 38"/>
                  <a:gd name="T1" fmla="*/ 6 h 20"/>
                  <a:gd name="T2" fmla="*/ 28 w 38"/>
                  <a:gd name="T3" fmla="*/ 10 h 20"/>
                  <a:gd name="T4" fmla="*/ 32 w 38"/>
                  <a:gd name="T5" fmla="*/ 12 h 20"/>
                  <a:gd name="T6" fmla="*/ 38 w 38"/>
                  <a:gd name="T7" fmla="*/ 12 h 20"/>
                  <a:gd name="T8" fmla="*/ 36 w 38"/>
                  <a:gd name="T9" fmla="*/ 18 h 20"/>
                  <a:gd name="T10" fmla="*/ 38 w 38"/>
                  <a:gd name="T11" fmla="*/ 20 h 20"/>
                  <a:gd name="T12" fmla="*/ 16 w 38"/>
                  <a:gd name="T13" fmla="*/ 20 h 20"/>
                  <a:gd name="T14" fmla="*/ 8 w 38"/>
                  <a:gd name="T15" fmla="*/ 14 h 20"/>
                  <a:gd name="T16" fmla="*/ 2 w 38"/>
                  <a:gd name="T17" fmla="*/ 12 h 20"/>
                  <a:gd name="T18" fmla="*/ 0 w 38"/>
                  <a:gd name="T19" fmla="*/ 6 h 20"/>
                  <a:gd name="T20" fmla="*/ 2 w 38"/>
                  <a:gd name="T21" fmla="*/ 2 h 20"/>
                  <a:gd name="T22" fmla="*/ 4 w 38"/>
                  <a:gd name="T23" fmla="*/ 0 h 20"/>
                  <a:gd name="T24" fmla="*/ 8 w 38"/>
                  <a:gd name="T25" fmla="*/ 0 h 20"/>
                  <a:gd name="T26" fmla="*/ 14 w 38"/>
                  <a:gd name="T27" fmla="*/ 0 h 20"/>
                  <a:gd name="T28" fmla="*/ 26 w 38"/>
                  <a:gd name="T29" fmla="*/ 4 h 20"/>
                  <a:gd name="T30" fmla="*/ 34 w 38"/>
                  <a:gd name="T31" fmla="*/ 6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20"/>
                  <a:gd name="T50" fmla="*/ 38 w 38"/>
                  <a:gd name="T51" fmla="*/ 20 h 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20">
                    <a:moveTo>
                      <a:pt x="34" y="6"/>
                    </a:moveTo>
                    <a:lnTo>
                      <a:pt x="28" y="10"/>
                    </a:lnTo>
                    <a:lnTo>
                      <a:pt x="32" y="12"/>
                    </a:lnTo>
                    <a:lnTo>
                      <a:pt x="38" y="12"/>
                    </a:lnTo>
                    <a:lnTo>
                      <a:pt x="36" y="18"/>
                    </a:lnTo>
                    <a:lnTo>
                      <a:pt x="38" y="20"/>
                    </a:lnTo>
                    <a:lnTo>
                      <a:pt x="16" y="20"/>
                    </a:lnTo>
                    <a:lnTo>
                      <a:pt x="8" y="14"/>
                    </a:lnTo>
                    <a:lnTo>
                      <a:pt x="2" y="12"/>
                    </a:lnTo>
                    <a:lnTo>
                      <a:pt x="0" y="6"/>
                    </a:lnTo>
                    <a:lnTo>
                      <a:pt x="2" y="2"/>
                    </a:lnTo>
                    <a:lnTo>
                      <a:pt x="4" y="0"/>
                    </a:lnTo>
                    <a:lnTo>
                      <a:pt x="8" y="0"/>
                    </a:lnTo>
                    <a:lnTo>
                      <a:pt x="14" y="0"/>
                    </a:lnTo>
                    <a:lnTo>
                      <a:pt x="26" y="4"/>
                    </a:lnTo>
                    <a:lnTo>
                      <a:pt x="34" y="6"/>
                    </a:lnTo>
                    <a:close/>
                  </a:path>
                </a:pathLst>
              </a:custGeom>
              <a:solidFill>
                <a:srgbClr val="C0C0C0"/>
              </a:solidFill>
              <a:ln w="12700">
                <a:solidFill>
                  <a:schemeClr val="bg1"/>
                </a:solidFill>
                <a:round/>
                <a:headEnd/>
                <a:tailEnd/>
              </a:ln>
            </p:spPr>
            <p:txBody>
              <a:bodyPr/>
              <a:lstStyle/>
              <a:p>
                <a:endParaRPr lang="en-GB"/>
              </a:p>
            </p:txBody>
          </p:sp>
          <p:sp>
            <p:nvSpPr>
              <p:cNvPr id="58984" name="Freeform 13"/>
              <p:cNvSpPr>
                <a:spLocks/>
              </p:cNvSpPr>
              <p:nvPr/>
            </p:nvSpPr>
            <p:spPr bwMode="auto">
              <a:xfrm>
                <a:off x="1502" y="605"/>
                <a:ext cx="410" cy="92"/>
              </a:xfrm>
              <a:custGeom>
                <a:avLst/>
                <a:gdLst>
                  <a:gd name="T0" fmla="*/ 182 w 410"/>
                  <a:gd name="T1" fmla="*/ 62 h 92"/>
                  <a:gd name="T2" fmla="*/ 170 w 410"/>
                  <a:gd name="T3" fmla="*/ 54 h 92"/>
                  <a:gd name="T4" fmla="*/ 166 w 410"/>
                  <a:gd name="T5" fmla="*/ 70 h 92"/>
                  <a:gd name="T6" fmla="*/ 158 w 410"/>
                  <a:gd name="T7" fmla="*/ 78 h 92"/>
                  <a:gd name="T8" fmla="*/ 150 w 410"/>
                  <a:gd name="T9" fmla="*/ 78 h 92"/>
                  <a:gd name="T10" fmla="*/ 142 w 410"/>
                  <a:gd name="T11" fmla="*/ 72 h 92"/>
                  <a:gd name="T12" fmla="*/ 146 w 410"/>
                  <a:gd name="T13" fmla="*/ 76 h 92"/>
                  <a:gd name="T14" fmla="*/ 142 w 410"/>
                  <a:gd name="T15" fmla="*/ 88 h 92"/>
                  <a:gd name="T16" fmla="*/ 124 w 410"/>
                  <a:gd name="T17" fmla="*/ 92 h 92"/>
                  <a:gd name="T18" fmla="*/ 114 w 410"/>
                  <a:gd name="T19" fmla="*/ 88 h 92"/>
                  <a:gd name="T20" fmla="*/ 50 w 410"/>
                  <a:gd name="T21" fmla="*/ 86 h 92"/>
                  <a:gd name="T22" fmla="*/ 30 w 410"/>
                  <a:gd name="T23" fmla="*/ 88 h 92"/>
                  <a:gd name="T24" fmla="*/ 26 w 410"/>
                  <a:gd name="T25" fmla="*/ 86 h 92"/>
                  <a:gd name="T26" fmla="*/ 26 w 410"/>
                  <a:gd name="T27" fmla="*/ 78 h 92"/>
                  <a:gd name="T28" fmla="*/ 38 w 410"/>
                  <a:gd name="T29" fmla="*/ 78 h 92"/>
                  <a:gd name="T30" fmla="*/ 56 w 410"/>
                  <a:gd name="T31" fmla="*/ 74 h 92"/>
                  <a:gd name="T32" fmla="*/ 62 w 410"/>
                  <a:gd name="T33" fmla="*/ 66 h 92"/>
                  <a:gd name="T34" fmla="*/ 74 w 410"/>
                  <a:gd name="T35" fmla="*/ 68 h 92"/>
                  <a:gd name="T36" fmla="*/ 82 w 410"/>
                  <a:gd name="T37" fmla="*/ 72 h 92"/>
                  <a:gd name="T38" fmla="*/ 82 w 410"/>
                  <a:gd name="T39" fmla="*/ 64 h 92"/>
                  <a:gd name="T40" fmla="*/ 78 w 410"/>
                  <a:gd name="T41" fmla="*/ 54 h 92"/>
                  <a:gd name="T42" fmla="*/ 70 w 410"/>
                  <a:gd name="T43" fmla="*/ 54 h 92"/>
                  <a:gd name="T44" fmla="*/ 54 w 410"/>
                  <a:gd name="T45" fmla="*/ 56 h 92"/>
                  <a:gd name="T46" fmla="*/ 38 w 410"/>
                  <a:gd name="T47" fmla="*/ 58 h 92"/>
                  <a:gd name="T48" fmla="*/ 12 w 410"/>
                  <a:gd name="T49" fmla="*/ 56 h 92"/>
                  <a:gd name="T50" fmla="*/ 4 w 410"/>
                  <a:gd name="T51" fmla="*/ 50 h 92"/>
                  <a:gd name="T52" fmla="*/ 0 w 410"/>
                  <a:gd name="T53" fmla="*/ 42 h 92"/>
                  <a:gd name="T54" fmla="*/ 8 w 410"/>
                  <a:gd name="T55" fmla="*/ 34 h 92"/>
                  <a:gd name="T56" fmla="*/ 46 w 410"/>
                  <a:gd name="T57" fmla="*/ 26 h 92"/>
                  <a:gd name="T58" fmla="*/ 84 w 410"/>
                  <a:gd name="T59" fmla="*/ 28 h 92"/>
                  <a:gd name="T60" fmla="*/ 104 w 410"/>
                  <a:gd name="T61" fmla="*/ 38 h 92"/>
                  <a:gd name="T62" fmla="*/ 112 w 410"/>
                  <a:gd name="T63" fmla="*/ 40 h 92"/>
                  <a:gd name="T64" fmla="*/ 116 w 410"/>
                  <a:gd name="T65" fmla="*/ 32 h 92"/>
                  <a:gd name="T66" fmla="*/ 126 w 410"/>
                  <a:gd name="T67" fmla="*/ 28 h 92"/>
                  <a:gd name="T68" fmla="*/ 142 w 410"/>
                  <a:gd name="T69" fmla="*/ 34 h 92"/>
                  <a:gd name="T70" fmla="*/ 154 w 410"/>
                  <a:gd name="T71" fmla="*/ 38 h 92"/>
                  <a:gd name="T72" fmla="*/ 150 w 410"/>
                  <a:gd name="T73" fmla="*/ 32 h 92"/>
                  <a:gd name="T74" fmla="*/ 130 w 410"/>
                  <a:gd name="T75" fmla="*/ 26 h 92"/>
                  <a:gd name="T76" fmla="*/ 106 w 410"/>
                  <a:gd name="T77" fmla="*/ 26 h 92"/>
                  <a:gd name="T78" fmla="*/ 88 w 410"/>
                  <a:gd name="T79" fmla="*/ 26 h 92"/>
                  <a:gd name="T80" fmla="*/ 84 w 410"/>
                  <a:gd name="T81" fmla="*/ 22 h 92"/>
                  <a:gd name="T82" fmla="*/ 90 w 410"/>
                  <a:gd name="T83" fmla="*/ 14 h 92"/>
                  <a:gd name="T84" fmla="*/ 136 w 410"/>
                  <a:gd name="T85" fmla="*/ 14 h 92"/>
                  <a:gd name="T86" fmla="*/ 152 w 410"/>
                  <a:gd name="T87" fmla="*/ 10 h 92"/>
                  <a:gd name="T88" fmla="*/ 170 w 410"/>
                  <a:gd name="T89" fmla="*/ 8 h 92"/>
                  <a:gd name="T90" fmla="*/ 180 w 410"/>
                  <a:gd name="T91" fmla="*/ 10 h 92"/>
                  <a:gd name="T92" fmla="*/ 186 w 410"/>
                  <a:gd name="T93" fmla="*/ 12 h 92"/>
                  <a:gd name="T94" fmla="*/ 218 w 410"/>
                  <a:gd name="T95" fmla="*/ 4 h 92"/>
                  <a:gd name="T96" fmla="*/ 272 w 410"/>
                  <a:gd name="T97" fmla="*/ 0 h 92"/>
                  <a:gd name="T98" fmla="*/ 352 w 410"/>
                  <a:gd name="T99" fmla="*/ 2 h 92"/>
                  <a:gd name="T100" fmla="*/ 392 w 410"/>
                  <a:gd name="T101" fmla="*/ 6 h 92"/>
                  <a:gd name="T102" fmla="*/ 396 w 410"/>
                  <a:gd name="T103" fmla="*/ 18 h 92"/>
                  <a:gd name="T104" fmla="*/ 358 w 410"/>
                  <a:gd name="T105" fmla="*/ 26 h 92"/>
                  <a:gd name="T106" fmla="*/ 340 w 410"/>
                  <a:gd name="T107" fmla="*/ 26 h 92"/>
                  <a:gd name="T108" fmla="*/ 334 w 410"/>
                  <a:gd name="T109" fmla="*/ 26 h 92"/>
                  <a:gd name="T110" fmla="*/ 334 w 410"/>
                  <a:gd name="T111" fmla="*/ 28 h 92"/>
                  <a:gd name="T112" fmla="*/ 304 w 410"/>
                  <a:gd name="T113" fmla="*/ 28 h 92"/>
                  <a:gd name="T114" fmla="*/ 282 w 410"/>
                  <a:gd name="T115" fmla="*/ 34 h 92"/>
                  <a:gd name="T116" fmla="*/ 258 w 410"/>
                  <a:gd name="T117" fmla="*/ 40 h 92"/>
                  <a:gd name="T118" fmla="*/ 232 w 410"/>
                  <a:gd name="T119" fmla="*/ 40 h 92"/>
                  <a:gd name="T120" fmla="*/ 224 w 410"/>
                  <a:gd name="T121" fmla="*/ 44 h 92"/>
                  <a:gd name="T122" fmla="*/ 212 w 410"/>
                  <a:gd name="T123" fmla="*/ 56 h 92"/>
                  <a:gd name="T124" fmla="*/ 188 w 410"/>
                  <a:gd name="T125" fmla="*/ 64 h 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0"/>
                  <a:gd name="T190" fmla="*/ 0 h 92"/>
                  <a:gd name="T191" fmla="*/ 410 w 410"/>
                  <a:gd name="T192" fmla="*/ 92 h 9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0" h="92">
                    <a:moveTo>
                      <a:pt x="188" y="64"/>
                    </a:moveTo>
                    <a:lnTo>
                      <a:pt x="182" y="62"/>
                    </a:lnTo>
                    <a:lnTo>
                      <a:pt x="176" y="54"/>
                    </a:lnTo>
                    <a:lnTo>
                      <a:pt x="170" y="54"/>
                    </a:lnTo>
                    <a:lnTo>
                      <a:pt x="168" y="62"/>
                    </a:lnTo>
                    <a:lnTo>
                      <a:pt x="166" y="70"/>
                    </a:lnTo>
                    <a:lnTo>
                      <a:pt x="162" y="76"/>
                    </a:lnTo>
                    <a:lnTo>
                      <a:pt x="158" y="78"/>
                    </a:lnTo>
                    <a:lnTo>
                      <a:pt x="154" y="78"/>
                    </a:lnTo>
                    <a:lnTo>
                      <a:pt x="150" y="78"/>
                    </a:lnTo>
                    <a:lnTo>
                      <a:pt x="146" y="74"/>
                    </a:lnTo>
                    <a:lnTo>
                      <a:pt x="142" y="72"/>
                    </a:lnTo>
                    <a:lnTo>
                      <a:pt x="136" y="72"/>
                    </a:lnTo>
                    <a:lnTo>
                      <a:pt x="146" y="76"/>
                    </a:lnTo>
                    <a:lnTo>
                      <a:pt x="154" y="80"/>
                    </a:lnTo>
                    <a:lnTo>
                      <a:pt x="142" y="88"/>
                    </a:lnTo>
                    <a:lnTo>
                      <a:pt x="130" y="92"/>
                    </a:lnTo>
                    <a:lnTo>
                      <a:pt x="124" y="92"/>
                    </a:lnTo>
                    <a:lnTo>
                      <a:pt x="120" y="90"/>
                    </a:lnTo>
                    <a:lnTo>
                      <a:pt x="114" y="88"/>
                    </a:lnTo>
                    <a:lnTo>
                      <a:pt x="110" y="86"/>
                    </a:lnTo>
                    <a:lnTo>
                      <a:pt x="50" y="86"/>
                    </a:lnTo>
                    <a:lnTo>
                      <a:pt x="34" y="88"/>
                    </a:lnTo>
                    <a:lnTo>
                      <a:pt x="30" y="88"/>
                    </a:lnTo>
                    <a:lnTo>
                      <a:pt x="28" y="88"/>
                    </a:lnTo>
                    <a:lnTo>
                      <a:pt x="26" y="86"/>
                    </a:lnTo>
                    <a:lnTo>
                      <a:pt x="24" y="82"/>
                    </a:lnTo>
                    <a:lnTo>
                      <a:pt x="26" y="78"/>
                    </a:lnTo>
                    <a:lnTo>
                      <a:pt x="28" y="76"/>
                    </a:lnTo>
                    <a:lnTo>
                      <a:pt x="38" y="78"/>
                    </a:lnTo>
                    <a:lnTo>
                      <a:pt x="54" y="82"/>
                    </a:lnTo>
                    <a:lnTo>
                      <a:pt x="56" y="74"/>
                    </a:lnTo>
                    <a:lnTo>
                      <a:pt x="58" y="70"/>
                    </a:lnTo>
                    <a:lnTo>
                      <a:pt x="62" y="66"/>
                    </a:lnTo>
                    <a:lnTo>
                      <a:pt x="70" y="66"/>
                    </a:lnTo>
                    <a:lnTo>
                      <a:pt x="74" y="68"/>
                    </a:lnTo>
                    <a:lnTo>
                      <a:pt x="78" y="70"/>
                    </a:lnTo>
                    <a:lnTo>
                      <a:pt x="82" y="72"/>
                    </a:lnTo>
                    <a:lnTo>
                      <a:pt x="86" y="72"/>
                    </a:lnTo>
                    <a:lnTo>
                      <a:pt x="82" y="64"/>
                    </a:lnTo>
                    <a:lnTo>
                      <a:pt x="80" y="58"/>
                    </a:lnTo>
                    <a:lnTo>
                      <a:pt x="78" y="54"/>
                    </a:lnTo>
                    <a:lnTo>
                      <a:pt x="70" y="56"/>
                    </a:lnTo>
                    <a:lnTo>
                      <a:pt x="70" y="54"/>
                    </a:lnTo>
                    <a:lnTo>
                      <a:pt x="68" y="52"/>
                    </a:lnTo>
                    <a:lnTo>
                      <a:pt x="54" y="56"/>
                    </a:lnTo>
                    <a:lnTo>
                      <a:pt x="46" y="58"/>
                    </a:lnTo>
                    <a:lnTo>
                      <a:pt x="38" y="58"/>
                    </a:lnTo>
                    <a:lnTo>
                      <a:pt x="24" y="58"/>
                    </a:lnTo>
                    <a:lnTo>
                      <a:pt x="12" y="56"/>
                    </a:lnTo>
                    <a:lnTo>
                      <a:pt x="8" y="54"/>
                    </a:lnTo>
                    <a:lnTo>
                      <a:pt x="4" y="50"/>
                    </a:lnTo>
                    <a:lnTo>
                      <a:pt x="2" y="46"/>
                    </a:lnTo>
                    <a:lnTo>
                      <a:pt x="0" y="42"/>
                    </a:lnTo>
                    <a:lnTo>
                      <a:pt x="2" y="38"/>
                    </a:lnTo>
                    <a:lnTo>
                      <a:pt x="8" y="34"/>
                    </a:lnTo>
                    <a:lnTo>
                      <a:pt x="26" y="28"/>
                    </a:lnTo>
                    <a:lnTo>
                      <a:pt x="46" y="26"/>
                    </a:lnTo>
                    <a:lnTo>
                      <a:pt x="62" y="24"/>
                    </a:lnTo>
                    <a:lnTo>
                      <a:pt x="84" y="28"/>
                    </a:lnTo>
                    <a:lnTo>
                      <a:pt x="96" y="34"/>
                    </a:lnTo>
                    <a:lnTo>
                      <a:pt x="104" y="38"/>
                    </a:lnTo>
                    <a:lnTo>
                      <a:pt x="106" y="40"/>
                    </a:lnTo>
                    <a:lnTo>
                      <a:pt x="112" y="40"/>
                    </a:lnTo>
                    <a:lnTo>
                      <a:pt x="112" y="36"/>
                    </a:lnTo>
                    <a:lnTo>
                      <a:pt x="116" y="32"/>
                    </a:lnTo>
                    <a:lnTo>
                      <a:pt x="120" y="30"/>
                    </a:lnTo>
                    <a:lnTo>
                      <a:pt x="126" y="28"/>
                    </a:lnTo>
                    <a:lnTo>
                      <a:pt x="136" y="30"/>
                    </a:lnTo>
                    <a:lnTo>
                      <a:pt x="142" y="34"/>
                    </a:lnTo>
                    <a:lnTo>
                      <a:pt x="146" y="38"/>
                    </a:lnTo>
                    <a:lnTo>
                      <a:pt x="154" y="38"/>
                    </a:lnTo>
                    <a:lnTo>
                      <a:pt x="152" y="34"/>
                    </a:lnTo>
                    <a:lnTo>
                      <a:pt x="150" y="32"/>
                    </a:lnTo>
                    <a:lnTo>
                      <a:pt x="140" y="26"/>
                    </a:lnTo>
                    <a:lnTo>
                      <a:pt x="130" y="26"/>
                    </a:lnTo>
                    <a:lnTo>
                      <a:pt x="122" y="26"/>
                    </a:lnTo>
                    <a:lnTo>
                      <a:pt x="106" y="26"/>
                    </a:lnTo>
                    <a:lnTo>
                      <a:pt x="94" y="26"/>
                    </a:lnTo>
                    <a:lnTo>
                      <a:pt x="88" y="26"/>
                    </a:lnTo>
                    <a:lnTo>
                      <a:pt x="86" y="24"/>
                    </a:lnTo>
                    <a:lnTo>
                      <a:pt x="84" y="22"/>
                    </a:lnTo>
                    <a:lnTo>
                      <a:pt x="86" y="16"/>
                    </a:lnTo>
                    <a:lnTo>
                      <a:pt x="90" y="14"/>
                    </a:lnTo>
                    <a:lnTo>
                      <a:pt x="100" y="14"/>
                    </a:lnTo>
                    <a:lnTo>
                      <a:pt x="136" y="14"/>
                    </a:lnTo>
                    <a:lnTo>
                      <a:pt x="144" y="12"/>
                    </a:lnTo>
                    <a:lnTo>
                      <a:pt x="152" y="10"/>
                    </a:lnTo>
                    <a:lnTo>
                      <a:pt x="160" y="8"/>
                    </a:lnTo>
                    <a:lnTo>
                      <a:pt x="170" y="8"/>
                    </a:lnTo>
                    <a:lnTo>
                      <a:pt x="176" y="8"/>
                    </a:lnTo>
                    <a:lnTo>
                      <a:pt x="180" y="10"/>
                    </a:lnTo>
                    <a:lnTo>
                      <a:pt x="182" y="12"/>
                    </a:lnTo>
                    <a:lnTo>
                      <a:pt x="186" y="12"/>
                    </a:lnTo>
                    <a:lnTo>
                      <a:pt x="202" y="8"/>
                    </a:lnTo>
                    <a:lnTo>
                      <a:pt x="218" y="4"/>
                    </a:lnTo>
                    <a:lnTo>
                      <a:pt x="244" y="2"/>
                    </a:lnTo>
                    <a:lnTo>
                      <a:pt x="272" y="0"/>
                    </a:lnTo>
                    <a:lnTo>
                      <a:pt x="330" y="2"/>
                    </a:lnTo>
                    <a:lnTo>
                      <a:pt x="352" y="2"/>
                    </a:lnTo>
                    <a:lnTo>
                      <a:pt x="372" y="2"/>
                    </a:lnTo>
                    <a:lnTo>
                      <a:pt x="392" y="6"/>
                    </a:lnTo>
                    <a:lnTo>
                      <a:pt x="410" y="12"/>
                    </a:lnTo>
                    <a:lnTo>
                      <a:pt x="396" y="18"/>
                    </a:lnTo>
                    <a:lnTo>
                      <a:pt x="378" y="24"/>
                    </a:lnTo>
                    <a:lnTo>
                      <a:pt x="358" y="26"/>
                    </a:lnTo>
                    <a:lnTo>
                      <a:pt x="348" y="26"/>
                    </a:lnTo>
                    <a:lnTo>
                      <a:pt x="340" y="26"/>
                    </a:lnTo>
                    <a:lnTo>
                      <a:pt x="326" y="26"/>
                    </a:lnTo>
                    <a:lnTo>
                      <a:pt x="334" y="26"/>
                    </a:lnTo>
                    <a:lnTo>
                      <a:pt x="342" y="26"/>
                    </a:lnTo>
                    <a:lnTo>
                      <a:pt x="334" y="28"/>
                    </a:lnTo>
                    <a:lnTo>
                      <a:pt x="324" y="28"/>
                    </a:lnTo>
                    <a:lnTo>
                      <a:pt x="304" y="28"/>
                    </a:lnTo>
                    <a:lnTo>
                      <a:pt x="292" y="30"/>
                    </a:lnTo>
                    <a:lnTo>
                      <a:pt x="282" y="34"/>
                    </a:lnTo>
                    <a:lnTo>
                      <a:pt x="270" y="38"/>
                    </a:lnTo>
                    <a:lnTo>
                      <a:pt x="258" y="40"/>
                    </a:lnTo>
                    <a:lnTo>
                      <a:pt x="238" y="40"/>
                    </a:lnTo>
                    <a:lnTo>
                      <a:pt x="232" y="40"/>
                    </a:lnTo>
                    <a:lnTo>
                      <a:pt x="226" y="40"/>
                    </a:lnTo>
                    <a:lnTo>
                      <a:pt x="224" y="44"/>
                    </a:lnTo>
                    <a:lnTo>
                      <a:pt x="222" y="48"/>
                    </a:lnTo>
                    <a:lnTo>
                      <a:pt x="212" y="56"/>
                    </a:lnTo>
                    <a:lnTo>
                      <a:pt x="198" y="62"/>
                    </a:lnTo>
                    <a:lnTo>
                      <a:pt x="188" y="64"/>
                    </a:lnTo>
                    <a:close/>
                  </a:path>
                </a:pathLst>
              </a:custGeom>
              <a:solidFill>
                <a:srgbClr val="C0C0C0"/>
              </a:solidFill>
              <a:ln w="12700">
                <a:solidFill>
                  <a:schemeClr val="bg1"/>
                </a:solidFill>
                <a:round/>
                <a:headEnd/>
                <a:tailEnd/>
              </a:ln>
            </p:spPr>
            <p:txBody>
              <a:bodyPr/>
              <a:lstStyle/>
              <a:p>
                <a:endParaRPr lang="en-GB"/>
              </a:p>
            </p:txBody>
          </p:sp>
          <p:sp>
            <p:nvSpPr>
              <p:cNvPr id="58985" name="Freeform 14"/>
              <p:cNvSpPr>
                <a:spLocks/>
              </p:cNvSpPr>
              <p:nvPr/>
            </p:nvSpPr>
            <p:spPr bwMode="auto">
              <a:xfrm>
                <a:off x="1442" y="733"/>
                <a:ext cx="306" cy="202"/>
              </a:xfrm>
              <a:custGeom>
                <a:avLst/>
                <a:gdLst>
                  <a:gd name="T0" fmla="*/ 132 w 306"/>
                  <a:gd name="T1" fmla="*/ 10 h 202"/>
                  <a:gd name="T2" fmla="*/ 142 w 306"/>
                  <a:gd name="T3" fmla="*/ 2 h 202"/>
                  <a:gd name="T4" fmla="*/ 170 w 306"/>
                  <a:gd name="T5" fmla="*/ 4 h 202"/>
                  <a:gd name="T6" fmla="*/ 186 w 306"/>
                  <a:gd name="T7" fmla="*/ 14 h 202"/>
                  <a:gd name="T8" fmla="*/ 186 w 306"/>
                  <a:gd name="T9" fmla="*/ 20 h 202"/>
                  <a:gd name="T10" fmla="*/ 198 w 306"/>
                  <a:gd name="T11" fmla="*/ 30 h 202"/>
                  <a:gd name="T12" fmla="*/ 210 w 306"/>
                  <a:gd name="T13" fmla="*/ 36 h 202"/>
                  <a:gd name="T14" fmla="*/ 228 w 306"/>
                  <a:gd name="T15" fmla="*/ 38 h 202"/>
                  <a:gd name="T16" fmla="*/ 254 w 306"/>
                  <a:gd name="T17" fmla="*/ 68 h 202"/>
                  <a:gd name="T18" fmla="*/ 234 w 306"/>
                  <a:gd name="T19" fmla="*/ 78 h 202"/>
                  <a:gd name="T20" fmla="*/ 252 w 306"/>
                  <a:gd name="T21" fmla="*/ 88 h 202"/>
                  <a:gd name="T22" fmla="*/ 278 w 306"/>
                  <a:gd name="T23" fmla="*/ 104 h 202"/>
                  <a:gd name="T24" fmla="*/ 288 w 306"/>
                  <a:gd name="T25" fmla="*/ 112 h 202"/>
                  <a:gd name="T26" fmla="*/ 302 w 306"/>
                  <a:gd name="T27" fmla="*/ 114 h 202"/>
                  <a:gd name="T28" fmla="*/ 296 w 306"/>
                  <a:gd name="T29" fmla="*/ 122 h 202"/>
                  <a:gd name="T30" fmla="*/ 282 w 306"/>
                  <a:gd name="T31" fmla="*/ 132 h 202"/>
                  <a:gd name="T32" fmla="*/ 264 w 306"/>
                  <a:gd name="T33" fmla="*/ 142 h 202"/>
                  <a:gd name="T34" fmla="*/ 250 w 306"/>
                  <a:gd name="T35" fmla="*/ 142 h 202"/>
                  <a:gd name="T36" fmla="*/ 246 w 306"/>
                  <a:gd name="T37" fmla="*/ 128 h 202"/>
                  <a:gd name="T38" fmla="*/ 228 w 306"/>
                  <a:gd name="T39" fmla="*/ 126 h 202"/>
                  <a:gd name="T40" fmla="*/ 212 w 306"/>
                  <a:gd name="T41" fmla="*/ 130 h 202"/>
                  <a:gd name="T42" fmla="*/ 222 w 306"/>
                  <a:gd name="T43" fmla="*/ 138 h 202"/>
                  <a:gd name="T44" fmla="*/ 236 w 306"/>
                  <a:gd name="T45" fmla="*/ 154 h 202"/>
                  <a:gd name="T46" fmla="*/ 234 w 306"/>
                  <a:gd name="T47" fmla="*/ 176 h 202"/>
                  <a:gd name="T48" fmla="*/ 236 w 306"/>
                  <a:gd name="T49" fmla="*/ 190 h 202"/>
                  <a:gd name="T50" fmla="*/ 210 w 306"/>
                  <a:gd name="T51" fmla="*/ 178 h 202"/>
                  <a:gd name="T52" fmla="*/ 202 w 306"/>
                  <a:gd name="T53" fmla="*/ 170 h 202"/>
                  <a:gd name="T54" fmla="*/ 186 w 306"/>
                  <a:gd name="T55" fmla="*/ 170 h 202"/>
                  <a:gd name="T56" fmla="*/ 208 w 306"/>
                  <a:gd name="T57" fmla="*/ 200 h 202"/>
                  <a:gd name="T58" fmla="*/ 188 w 306"/>
                  <a:gd name="T59" fmla="*/ 196 h 202"/>
                  <a:gd name="T60" fmla="*/ 142 w 306"/>
                  <a:gd name="T61" fmla="*/ 184 h 202"/>
                  <a:gd name="T62" fmla="*/ 144 w 306"/>
                  <a:gd name="T63" fmla="*/ 174 h 202"/>
                  <a:gd name="T64" fmla="*/ 142 w 306"/>
                  <a:gd name="T65" fmla="*/ 168 h 202"/>
                  <a:gd name="T66" fmla="*/ 130 w 306"/>
                  <a:gd name="T67" fmla="*/ 154 h 202"/>
                  <a:gd name="T68" fmla="*/ 94 w 306"/>
                  <a:gd name="T69" fmla="*/ 156 h 202"/>
                  <a:gd name="T70" fmla="*/ 68 w 306"/>
                  <a:gd name="T71" fmla="*/ 158 h 202"/>
                  <a:gd name="T72" fmla="*/ 66 w 306"/>
                  <a:gd name="T73" fmla="*/ 152 h 202"/>
                  <a:gd name="T74" fmla="*/ 92 w 306"/>
                  <a:gd name="T75" fmla="*/ 136 h 202"/>
                  <a:gd name="T76" fmla="*/ 112 w 306"/>
                  <a:gd name="T77" fmla="*/ 142 h 202"/>
                  <a:gd name="T78" fmla="*/ 130 w 306"/>
                  <a:gd name="T79" fmla="*/ 136 h 202"/>
                  <a:gd name="T80" fmla="*/ 144 w 306"/>
                  <a:gd name="T81" fmla="*/ 124 h 202"/>
                  <a:gd name="T82" fmla="*/ 164 w 306"/>
                  <a:gd name="T83" fmla="*/ 90 h 202"/>
                  <a:gd name="T84" fmla="*/ 154 w 306"/>
                  <a:gd name="T85" fmla="*/ 80 h 202"/>
                  <a:gd name="T86" fmla="*/ 144 w 306"/>
                  <a:gd name="T87" fmla="*/ 78 h 202"/>
                  <a:gd name="T88" fmla="*/ 136 w 306"/>
                  <a:gd name="T89" fmla="*/ 66 h 202"/>
                  <a:gd name="T90" fmla="*/ 120 w 306"/>
                  <a:gd name="T91" fmla="*/ 58 h 202"/>
                  <a:gd name="T92" fmla="*/ 108 w 306"/>
                  <a:gd name="T93" fmla="*/ 66 h 202"/>
                  <a:gd name="T94" fmla="*/ 96 w 306"/>
                  <a:gd name="T95" fmla="*/ 70 h 202"/>
                  <a:gd name="T96" fmla="*/ 82 w 306"/>
                  <a:gd name="T97" fmla="*/ 62 h 202"/>
                  <a:gd name="T98" fmla="*/ 34 w 306"/>
                  <a:gd name="T99" fmla="*/ 60 h 202"/>
                  <a:gd name="T100" fmla="*/ 24 w 306"/>
                  <a:gd name="T101" fmla="*/ 48 h 202"/>
                  <a:gd name="T102" fmla="*/ 12 w 306"/>
                  <a:gd name="T103" fmla="*/ 54 h 202"/>
                  <a:gd name="T104" fmla="*/ 2 w 306"/>
                  <a:gd name="T105" fmla="*/ 50 h 202"/>
                  <a:gd name="T106" fmla="*/ 16 w 306"/>
                  <a:gd name="T107" fmla="*/ 42 h 202"/>
                  <a:gd name="T108" fmla="*/ 4 w 306"/>
                  <a:gd name="T109" fmla="*/ 32 h 202"/>
                  <a:gd name="T110" fmla="*/ 14 w 306"/>
                  <a:gd name="T111" fmla="*/ 18 h 202"/>
                  <a:gd name="T112" fmla="*/ 60 w 306"/>
                  <a:gd name="T113" fmla="*/ 6 h 202"/>
                  <a:gd name="T114" fmla="*/ 88 w 306"/>
                  <a:gd name="T115" fmla="*/ 0 h 202"/>
                  <a:gd name="T116" fmla="*/ 68 w 306"/>
                  <a:gd name="T117" fmla="*/ 12 h 202"/>
                  <a:gd name="T118" fmla="*/ 54 w 306"/>
                  <a:gd name="T119" fmla="*/ 22 h 202"/>
                  <a:gd name="T120" fmla="*/ 64 w 306"/>
                  <a:gd name="T121" fmla="*/ 24 h 202"/>
                  <a:gd name="T122" fmla="*/ 82 w 306"/>
                  <a:gd name="T123" fmla="*/ 12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6"/>
                  <a:gd name="T187" fmla="*/ 0 h 202"/>
                  <a:gd name="T188" fmla="*/ 306 w 30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6" h="202">
                    <a:moveTo>
                      <a:pt x="122" y="0"/>
                    </a:moveTo>
                    <a:lnTo>
                      <a:pt x="134" y="0"/>
                    </a:lnTo>
                    <a:lnTo>
                      <a:pt x="132" y="10"/>
                    </a:lnTo>
                    <a:lnTo>
                      <a:pt x="136" y="8"/>
                    </a:lnTo>
                    <a:lnTo>
                      <a:pt x="140" y="4"/>
                    </a:lnTo>
                    <a:lnTo>
                      <a:pt x="142" y="2"/>
                    </a:lnTo>
                    <a:lnTo>
                      <a:pt x="148" y="0"/>
                    </a:lnTo>
                    <a:lnTo>
                      <a:pt x="158" y="0"/>
                    </a:lnTo>
                    <a:lnTo>
                      <a:pt x="170" y="4"/>
                    </a:lnTo>
                    <a:lnTo>
                      <a:pt x="180" y="8"/>
                    </a:lnTo>
                    <a:lnTo>
                      <a:pt x="184" y="12"/>
                    </a:lnTo>
                    <a:lnTo>
                      <a:pt x="186" y="14"/>
                    </a:lnTo>
                    <a:lnTo>
                      <a:pt x="152" y="20"/>
                    </a:lnTo>
                    <a:lnTo>
                      <a:pt x="170" y="22"/>
                    </a:lnTo>
                    <a:lnTo>
                      <a:pt x="186" y="20"/>
                    </a:lnTo>
                    <a:lnTo>
                      <a:pt x="190" y="22"/>
                    </a:lnTo>
                    <a:lnTo>
                      <a:pt x="194" y="24"/>
                    </a:lnTo>
                    <a:lnTo>
                      <a:pt x="198" y="30"/>
                    </a:lnTo>
                    <a:lnTo>
                      <a:pt x="200" y="36"/>
                    </a:lnTo>
                    <a:lnTo>
                      <a:pt x="204" y="42"/>
                    </a:lnTo>
                    <a:lnTo>
                      <a:pt x="210" y="36"/>
                    </a:lnTo>
                    <a:lnTo>
                      <a:pt x="214" y="34"/>
                    </a:lnTo>
                    <a:lnTo>
                      <a:pt x="218" y="34"/>
                    </a:lnTo>
                    <a:lnTo>
                      <a:pt x="228" y="38"/>
                    </a:lnTo>
                    <a:lnTo>
                      <a:pt x="242" y="46"/>
                    </a:lnTo>
                    <a:lnTo>
                      <a:pt x="264" y="62"/>
                    </a:lnTo>
                    <a:lnTo>
                      <a:pt x="254" y="68"/>
                    </a:lnTo>
                    <a:lnTo>
                      <a:pt x="248" y="72"/>
                    </a:lnTo>
                    <a:lnTo>
                      <a:pt x="246" y="78"/>
                    </a:lnTo>
                    <a:lnTo>
                      <a:pt x="234" y="78"/>
                    </a:lnTo>
                    <a:lnTo>
                      <a:pt x="234" y="84"/>
                    </a:lnTo>
                    <a:lnTo>
                      <a:pt x="242" y="84"/>
                    </a:lnTo>
                    <a:lnTo>
                      <a:pt x="252" y="88"/>
                    </a:lnTo>
                    <a:lnTo>
                      <a:pt x="264" y="92"/>
                    </a:lnTo>
                    <a:lnTo>
                      <a:pt x="276" y="100"/>
                    </a:lnTo>
                    <a:lnTo>
                      <a:pt x="278" y="104"/>
                    </a:lnTo>
                    <a:lnTo>
                      <a:pt x="278" y="108"/>
                    </a:lnTo>
                    <a:lnTo>
                      <a:pt x="284" y="110"/>
                    </a:lnTo>
                    <a:lnTo>
                      <a:pt x="288" y="112"/>
                    </a:lnTo>
                    <a:lnTo>
                      <a:pt x="292" y="114"/>
                    </a:lnTo>
                    <a:lnTo>
                      <a:pt x="296" y="114"/>
                    </a:lnTo>
                    <a:lnTo>
                      <a:pt x="302" y="114"/>
                    </a:lnTo>
                    <a:lnTo>
                      <a:pt x="306" y="112"/>
                    </a:lnTo>
                    <a:lnTo>
                      <a:pt x="306" y="120"/>
                    </a:lnTo>
                    <a:lnTo>
                      <a:pt x="296" y="122"/>
                    </a:lnTo>
                    <a:lnTo>
                      <a:pt x="288" y="124"/>
                    </a:lnTo>
                    <a:lnTo>
                      <a:pt x="288" y="134"/>
                    </a:lnTo>
                    <a:lnTo>
                      <a:pt x="282" y="132"/>
                    </a:lnTo>
                    <a:lnTo>
                      <a:pt x="278" y="130"/>
                    </a:lnTo>
                    <a:lnTo>
                      <a:pt x="270" y="138"/>
                    </a:lnTo>
                    <a:lnTo>
                      <a:pt x="264" y="142"/>
                    </a:lnTo>
                    <a:lnTo>
                      <a:pt x="260" y="144"/>
                    </a:lnTo>
                    <a:lnTo>
                      <a:pt x="254" y="144"/>
                    </a:lnTo>
                    <a:lnTo>
                      <a:pt x="250" y="142"/>
                    </a:lnTo>
                    <a:lnTo>
                      <a:pt x="248" y="138"/>
                    </a:lnTo>
                    <a:lnTo>
                      <a:pt x="246" y="136"/>
                    </a:lnTo>
                    <a:lnTo>
                      <a:pt x="246" y="128"/>
                    </a:lnTo>
                    <a:lnTo>
                      <a:pt x="242" y="120"/>
                    </a:lnTo>
                    <a:lnTo>
                      <a:pt x="226" y="120"/>
                    </a:lnTo>
                    <a:lnTo>
                      <a:pt x="228" y="126"/>
                    </a:lnTo>
                    <a:lnTo>
                      <a:pt x="224" y="128"/>
                    </a:lnTo>
                    <a:lnTo>
                      <a:pt x="220" y="128"/>
                    </a:lnTo>
                    <a:lnTo>
                      <a:pt x="212" y="130"/>
                    </a:lnTo>
                    <a:lnTo>
                      <a:pt x="214" y="132"/>
                    </a:lnTo>
                    <a:lnTo>
                      <a:pt x="216" y="136"/>
                    </a:lnTo>
                    <a:lnTo>
                      <a:pt x="222" y="138"/>
                    </a:lnTo>
                    <a:lnTo>
                      <a:pt x="222" y="148"/>
                    </a:lnTo>
                    <a:lnTo>
                      <a:pt x="230" y="150"/>
                    </a:lnTo>
                    <a:lnTo>
                      <a:pt x="236" y="154"/>
                    </a:lnTo>
                    <a:lnTo>
                      <a:pt x="238" y="162"/>
                    </a:lnTo>
                    <a:lnTo>
                      <a:pt x="236" y="168"/>
                    </a:lnTo>
                    <a:lnTo>
                      <a:pt x="234" y="176"/>
                    </a:lnTo>
                    <a:lnTo>
                      <a:pt x="234" y="180"/>
                    </a:lnTo>
                    <a:lnTo>
                      <a:pt x="232" y="184"/>
                    </a:lnTo>
                    <a:lnTo>
                      <a:pt x="236" y="190"/>
                    </a:lnTo>
                    <a:lnTo>
                      <a:pt x="228" y="188"/>
                    </a:lnTo>
                    <a:lnTo>
                      <a:pt x="218" y="184"/>
                    </a:lnTo>
                    <a:lnTo>
                      <a:pt x="210" y="178"/>
                    </a:lnTo>
                    <a:lnTo>
                      <a:pt x="206" y="176"/>
                    </a:lnTo>
                    <a:lnTo>
                      <a:pt x="206" y="172"/>
                    </a:lnTo>
                    <a:lnTo>
                      <a:pt x="202" y="170"/>
                    </a:lnTo>
                    <a:lnTo>
                      <a:pt x="196" y="168"/>
                    </a:lnTo>
                    <a:lnTo>
                      <a:pt x="184" y="168"/>
                    </a:lnTo>
                    <a:lnTo>
                      <a:pt x="186" y="170"/>
                    </a:lnTo>
                    <a:lnTo>
                      <a:pt x="194" y="180"/>
                    </a:lnTo>
                    <a:lnTo>
                      <a:pt x="210" y="194"/>
                    </a:lnTo>
                    <a:lnTo>
                      <a:pt x="208" y="200"/>
                    </a:lnTo>
                    <a:lnTo>
                      <a:pt x="204" y="202"/>
                    </a:lnTo>
                    <a:lnTo>
                      <a:pt x="198" y="200"/>
                    </a:lnTo>
                    <a:lnTo>
                      <a:pt x="188" y="196"/>
                    </a:lnTo>
                    <a:lnTo>
                      <a:pt x="172" y="188"/>
                    </a:lnTo>
                    <a:lnTo>
                      <a:pt x="144" y="188"/>
                    </a:lnTo>
                    <a:lnTo>
                      <a:pt x="142" y="184"/>
                    </a:lnTo>
                    <a:lnTo>
                      <a:pt x="144" y="182"/>
                    </a:lnTo>
                    <a:lnTo>
                      <a:pt x="144" y="180"/>
                    </a:lnTo>
                    <a:lnTo>
                      <a:pt x="144" y="174"/>
                    </a:lnTo>
                    <a:lnTo>
                      <a:pt x="144" y="170"/>
                    </a:lnTo>
                    <a:lnTo>
                      <a:pt x="144" y="168"/>
                    </a:lnTo>
                    <a:lnTo>
                      <a:pt x="142" y="168"/>
                    </a:lnTo>
                    <a:lnTo>
                      <a:pt x="134" y="162"/>
                    </a:lnTo>
                    <a:lnTo>
                      <a:pt x="130" y="158"/>
                    </a:lnTo>
                    <a:lnTo>
                      <a:pt x="130" y="154"/>
                    </a:lnTo>
                    <a:lnTo>
                      <a:pt x="110" y="154"/>
                    </a:lnTo>
                    <a:lnTo>
                      <a:pt x="102" y="154"/>
                    </a:lnTo>
                    <a:lnTo>
                      <a:pt x="94" y="156"/>
                    </a:lnTo>
                    <a:lnTo>
                      <a:pt x="84" y="158"/>
                    </a:lnTo>
                    <a:lnTo>
                      <a:pt x="76" y="160"/>
                    </a:lnTo>
                    <a:lnTo>
                      <a:pt x="68" y="158"/>
                    </a:lnTo>
                    <a:lnTo>
                      <a:pt x="66" y="156"/>
                    </a:lnTo>
                    <a:lnTo>
                      <a:pt x="64" y="154"/>
                    </a:lnTo>
                    <a:lnTo>
                      <a:pt x="66" y="152"/>
                    </a:lnTo>
                    <a:lnTo>
                      <a:pt x="68" y="148"/>
                    </a:lnTo>
                    <a:lnTo>
                      <a:pt x="76" y="144"/>
                    </a:lnTo>
                    <a:lnTo>
                      <a:pt x="92" y="136"/>
                    </a:lnTo>
                    <a:lnTo>
                      <a:pt x="96" y="140"/>
                    </a:lnTo>
                    <a:lnTo>
                      <a:pt x="100" y="142"/>
                    </a:lnTo>
                    <a:lnTo>
                      <a:pt x="112" y="142"/>
                    </a:lnTo>
                    <a:lnTo>
                      <a:pt x="122" y="140"/>
                    </a:lnTo>
                    <a:lnTo>
                      <a:pt x="126" y="138"/>
                    </a:lnTo>
                    <a:lnTo>
                      <a:pt x="130" y="136"/>
                    </a:lnTo>
                    <a:lnTo>
                      <a:pt x="132" y="134"/>
                    </a:lnTo>
                    <a:lnTo>
                      <a:pt x="132" y="128"/>
                    </a:lnTo>
                    <a:lnTo>
                      <a:pt x="144" y="124"/>
                    </a:lnTo>
                    <a:lnTo>
                      <a:pt x="154" y="120"/>
                    </a:lnTo>
                    <a:lnTo>
                      <a:pt x="174" y="104"/>
                    </a:lnTo>
                    <a:lnTo>
                      <a:pt x="164" y="90"/>
                    </a:lnTo>
                    <a:lnTo>
                      <a:pt x="160" y="86"/>
                    </a:lnTo>
                    <a:lnTo>
                      <a:pt x="154" y="84"/>
                    </a:lnTo>
                    <a:lnTo>
                      <a:pt x="154" y="80"/>
                    </a:lnTo>
                    <a:lnTo>
                      <a:pt x="138" y="80"/>
                    </a:lnTo>
                    <a:lnTo>
                      <a:pt x="140" y="78"/>
                    </a:lnTo>
                    <a:lnTo>
                      <a:pt x="144" y="78"/>
                    </a:lnTo>
                    <a:lnTo>
                      <a:pt x="144" y="70"/>
                    </a:lnTo>
                    <a:lnTo>
                      <a:pt x="140" y="68"/>
                    </a:lnTo>
                    <a:lnTo>
                      <a:pt x="136" y="66"/>
                    </a:lnTo>
                    <a:lnTo>
                      <a:pt x="128" y="60"/>
                    </a:lnTo>
                    <a:lnTo>
                      <a:pt x="122" y="56"/>
                    </a:lnTo>
                    <a:lnTo>
                      <a:pt x="120" y="58"/>
                    </a:lnTo>
                    <a:lnTo>
                      <a:pt x="118" y="60"/>
                    </a:lnTo>
                    <a:lnTo>
                      <a:pt x="112" y="62"/>
                    </a:lnTo>
                    <a:lnTo>
                      <a:pt x="108" y="66"/>
                    </a:lnTo>
                    <a:lnTo>
                      <a:pt x="104" y="68"/>
                    </a:lnTo>
                    <a:lnTo>
                      <a:pt x="100" y="70"/>
                    </a:lnTo>
                    <a:lnTo>
                      <a:pt x="96" y="70"/>
                    </a:lnTo>
                    <a:lnTo>
                      <a:pt x="94" y="68"/>
                    </a:lnTo>
                    <a:lnTo>
                      <a:pt x="94" y="60"/>
                    </a:lnTo>
                    <a:lnTo>
                      <a:pt x="82" y="62"/>
                    </a:lnTo>
                    <a:lnTo>
                      <a:pt x="70" y="62"/>
                    </a:lnTo>
                    <a:lnTo>
                      <a:pt x="40" y="60"/>
                    </a:lnTo>
                    <a:lnTo>
                      <a:pt x="34" y="60"/>
                    </a:lnTo>
                    <a:lnTo>
                      <a:pt x="28" y="58"/>
                    </a:lnTo>
                    <a:lnTo>
                      <a:pt x="26" y="54"/>
                    </a:lnTo>
                    <a:lnTo>
                      <a:pt x="24" y="48"/>
                    </a:lnTo>
                    <a:lnTo>
                      <a:pt x="20" y="50"/>
                    </a:lnTo>
                    <a:lnTo>
                      <a:pt x="16" y="52"/>
                    </a:lnTo>
                    <a:lnTo>
                      <a:pt x="12" y="54"/>
                    </a:lnTo>
                    <a:lnTo>
                      <a:pt x="8" y="54"/>
                    </a:lnTo>
                    <a:lnTo>
                      <a:pt x="4" y="54"/>
                    </a:lnTo>
                    <a:lnTo>
                      <a:pt x="2" y="50"/>
                    </a:lnTo>
                    <a:lnTo>
                      <a:pt x="0" y="46"/>
                    </a:lnTo>
                    <a:lnTo>
                      <a:pt x="8" y="42"/>
                    </a:lnTo>
                    <a:lnTo>
                      <a:pt x="16" y="42"/>
                    </a:lnTo>
                    <a:lnTo>
                      <a:pt x="8" y="38"/>
                    </a:lnTo>
                    <a:lnTo>
                      <a:pt x="4" y="36"/>
                    </a:lnTo>
                    <a:lnTo>
                      <a:pt x="4" y="32"/>
                    </a:lnTo>
                    <a:lnTo>
                      <a:pt x="4" y="28"/>
                    </a:lnTo>
                    <a:lnTo>
                      <a:pt x="6" y="24"/>
                    </a:lnTo>
                    <a:lnTo>
                      <a:pt x="14" y="18"/>
                    </a:lnTo>
                    <a:lnTo>
                      <a:pt x="24" y="14"/>
                    </a:lnTo>
                    <a:lnTo>
                      <a:pt x="34" y="10"/>
                    </a:lnTo>
                    <a:lnTo>
                      <a:pt x="60" y="6"/>
                    </a:lnTo>
                    <a:lnTo>
                      <a:pt x="70" y="4"/>
                    </a:lnTo>
                    <a:lnTo>
                      <a:pt x="78" y="0"/>
                    </a:lnTo>
                    <a:lnTo>
                      <a:pt x="88" y="0"/>
                    </a:lnTo>
                    <a:lnTo>
                      <a:pt x="84" y="6"/>
                    </a:lnTo>
                    <a:lnTo>
                      <a:pt x="78" y="8"/>
                    </a:lnTo>
                    <a:lnTo>
                      <a:pt x="68" y="12"/>
                    </a:lnTo>
                    <a:lnTo>
                      <a:pt x="62" y="16"/>
                    </a:lnTo>
                    <a:lnTo>
                      <a:pt x="58" y="18"/>
                    </a:lnTo>
                    <a:lnTo>
                      <a:pt x="54" y="22"/>
                    </a:lnTo>
                    <a:lnTo>
                      <a:pt x="52" y="30"/>
                    </a:lnTo>
                    <a:lnTo>
                      <a:pt x="60" y="30"/>
                    </a:lnTo>
                    <a:lnTo>
                      <a:pt x="64" y="24"/>
                    </a:lnTo>
                    <a:lnTo>
                      <a:pt x="70" y="18"/>
                    </a:lnTo>
                    <a:lnTo>
                      <a:pt x="76" y="14"/>
                    </a:lnTo>
                    <a:lnTo>
                      <a:pt x="82" y="12"/>
                    </a:lnTo>
                    <a:lnTo>
                      <a:pt x="102" y="6"/>
                    </a:lnTo>
                    <a:lnTo>
                      <a:pt x="122" y="0"/>
                    </a:lnTo>
                    <a:close/>
                  </a:path>
                </a:pathLst>
              </a:custGeom>
              <a:solidFill>
                <a:srgbClr val="C0C0C0"/>
              </a:solidFill>
              <a:ln w="12700">
                <a:solidFill>
                  <a:schemeClr val="bg1"/>
                </a:solidFill>
                <a:round/>
                <a:headEnd/>
                <a:tailEnd/>
              </a:ln>
            </p:spPr>
            <p:txBody>
              <a:bodyPr/>
              <a:lstStyle/>
              <a:p>
                <a:endParaRPr lang="en-GB"/>
              </a:p>
            </p:txBody>
          </p:sp>
          <p:sp>
            <p:nvSpPr>
              <p:cNvPr id="58986" name="Freeform 15"/>
              <p:cNvSpPr>
                <a:spLocks/>
              </p:cNvSpPr>
              <p:nvPr/>
            </p:nvSpPr>
            <p:spPr bwMode="auto">
              <a:xfrm>
                <a:off x="1572" y="1157"/>
                <a:ext cx="40" cy="20"/>
              </a:xfrm>
              <a:custGeom>
                <a:avLst/>
                <a:gdLst>
                  <a:gd name="T0" fmla="*/ 40 w 40"/>
                  <a:gd name="T1" fmla="*/ 20 h 20"/>
                  <a:gd name="T2" fmla="*/ 26 w 40"/>
                  <a:gd name="T3" fmla="*/ 18 h 20"/>
                  <a:gd name="T4" fmla="*/ 18 w 40"/>
                  <a:gd name="T5" fmla="*/ 18 h 20"/>
                  <a:gd name="T6" fmla="*/ 10 w 40"/>
                  <a:gd name="T7" fmla="*/ 14 h 20"/>
                  <a:gd name="T8" fmla="*/ 2 w 40"/>
                  <a:gd name="T9" fmla="*/ 8 h 20"/>
                  <a:gd name="T10" fmla="*/ 0 w 40"/>
                  <a:gd name="T11" fmla="*/ 4 h 20"/>
                  <a:gd name="T12" fmla="*/ 2 w 40"/>
                  <a:gd name="T13" fmla="*/ 0 h 20"/>
                  <a:gd name="T14" fmla="*/ 4 w 40"/>
                  <a:gd name="T15" fmla="*/ 0 h 20"/>
                  <a:gd name="T16" fmla="*/ 12 w 40"/>
                  <a:gd name="T17" fmla="*/ 0 h 20"/>
                  <a:gd name="T18" fmla="*/ 22 w 40"/>
                  <a:gd name="T19" fmla="*/ 2 h 20"/>
                  <a:gd name="T20" fmla="*/ 30 w 40"/>
                  <a:gd name="T21" fmla="*/ 6 h 20"/>
                  <a:gd name="T22" fmla="*/ 36 w 40"/>
                  <a:gd name="T23" fmla="*/ 12 h 20"/>
                  <a:gd name="T24" fmla="*/ 38 w 40"/>
                  <a:gd name="T25" fmla="*/ 16 h 20"/>
                  <a:gd name="T26" fmla="*/ 40 w 40"/>
                  <a:gd name="T27" fmla="*/ 20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20"/>
                  <a:gd name="T44" fmla="*/ 40 w 40"/>
                  <a:gd name="T45" fmla="*/ 20 h 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20">
                    <a:moveTo>
                      <a:pt x="40" y="20"/>
                    </a:moveTo>
                    <a:lnTo>
                      <a:pt x="26" y="18"/>
                    </a:lnTo>
                    <a:lnTo>
                      <a:pt x="18" y="18"/>
                    </a:lnTo>
                    <a:lnTo>
                      <a:pt x="10" y="14"/>
                    </a:lnTo>
                    <a:lnTo>
                      <a:pt x="2" y="8"/>
                    </a:lnTo>
                    <a:lnTo>
                      <a:pt x="0" y="4"/>
                    </a:lnTo>
                    <a:lnTo>
                      <a:pt x="2" y="0"/>
                    </a:lnTo>
                    <a:lnTo>
                      <a:pt x="4" y="0"/>
                    </a:lnTo>
                    <a:lnTo>
                      <a:pt x="12" y="0"/>
                    </a:lnTo>
                    <a:lnTo>
                      <a:pt x="22" y="2"/>
                    </a:lnTo>
                    <a:lnTo>
                      <a:pt x="30" y="6"/>
                    </a:lnTo>
                    <a:lnTo>
                      <a:pt x="36" y="12"/>
                    </a:lnTo>
                    <a:lnTo>
                      <a:pt x="38" y="16"/>
                    </a:lnTo>
                    <a:lnTo>
                      <a:pt x="40" y="20"/>
                    </a:lnTo>
                    <a:close/>
                  </a:path>
                </a:pathLst>
              </a:custGeom>
              <a:solidFill>
                <a:srgbClr val="C0C0C0"/>
              </a:solidFill>
              <a:ln w="12700">
                <a:solidFill>
                  <a:schemeClr val="bg1"/>
                </a:solidFill>
                <a:round/>
                <a:headEnd/>
                <a:tailEnd/>
              </a:ln>
            </p:spPr>
            <p:txBody>
              <a:bodyPr/>
              <a:lstStyle/>
              <a:p>
                <a:endParaRPr lang="en-GB"/>
              </a:p>
            </p:txBody>
          </p:sp>
          <p:sp>
            <p:nvSpPr>
              <p:cNvPr id="58987" name="Freeform 16"/>
              <p:cNvSpPr>
                <a:spLocks/>
              </p:cNvSpPr>
              <p:nvPr/>
            </p:nvSpPr>
            <p:spPr bwMode="auto">
              <a:xfrm>
                <a:off x="1138" y="675"/>
                <a:ext cx="102" cy="28"/>
              </a:xfrm>
              <a:custGeom>
                <a:avLst/>
                <a:gdLst>
                  <a:gd name="T0" fmla="*/ 0 w 102"/>
                  <a:gd name="T1" fmla="*/ 24 h 28"/>
                  <a:gd name="T2" fmla="*/ 6 w 102"/>
                  <a:gd name="T3" fmla="*/ 24 h 28"/>
                  <a:gd name="T4" fmla="*/ 12 w 102"/>
                  <a:gd name="T5" fmla="*/ 24 h 28"/>
                  <a:gd name="T6" fmla="*/ 16 w 102"/>
                  <a:gd name="T7" fmla="*/ 24 h 28"/>
                  <a:gd name="T8" fmla="*/ 20 w 102"/>
                  <a:gd name="T9" fmla="*/ 28 h 28"/>
                  <a:gd name="T10" fmla="*/ 28 w 102"/>
                  <a:gd name="T11" fmla="*/ 28 h 28"/>
                  <a:gd name="T12" fmla="*/ 44 w 102"/>
                  <a:gd name="T13" fmla="*/ 20 h 28"/>
                  <a:gd name="T14" fmla="*/ 56 w 102"/>
                  <a:gd name="T15" fmla="*/ 16 h 28"/>
                  <a:gd name="T16" fmla="*/ 62 w 102"/>
                  <a:gd name="T17" fmla="*/ 22 h 28"/>
                  <a:gd name="T18" fmla="*/ 72 w 102"/>
                  <a:gd name="T19" fmla="*/ 16 h 28"/>
                  <a:gd name="T20" fmla="*/ 82 w 102"/>
                  <a:gd name="T21" fmla="*/ 12 h 28"/>
                  <a:gd name="T22" fmla="*/ 92 w 102"/>
                  <a:gd name="T23" fmla="*/ 8 h 28"/>
                  <a:gd name="T24" fmla="*/ 102 w 102"/>
                  <a:gd name="T25" fmla="*/ 4 h 28"/>
                  <a:gd name="T26" fmla="*/ 96 w 102"/>
                  <a:gd name="T27" fmla="*/ 0 h 28"/>
                  <a:gd name="T28" fmla="*/ 84 w 102"/>
                  <a:gd name="T29" fmla="*/ 2 h 28"/>
                  <a:gd name="T30" fmla="*/ 74 w 102"/>
                  <a:gd name="T31" fmla="*/ 4 h 28"/>
                  <a:gd name="T32" fmla="*/ 50 w 102"/>
                  <a:gd name="T33" fmla="*/ 10 h 28"/>
                  <a:gd name="T34" fmla="*/ 26 w 102"/>
                  <a:gd name="T35" fmla="*/ 16 h 28"/>
                  <a:gd name="T36" fmla="*/ 16 w 102"/>
                  <a:gd name="T37" fmla="*/ 18 h 28"/>
                  <a:gd name="T38" fmla="*/ 4 w 102"/>
                  <a:gd name="T39" fmla="*/ 18 h 28"/>
                  <a:gd name="T40" fmla="*/ 4 w 102"/>
                  <a:gd name="T41" fmla="*/ 24 h 28"/>
                  <a:gd name="T42" fmla="*/ 0 w 102"/>
                  <a:gd name="T43" fmla="*/ 24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2"/>
                  <a:gd name="T67" fmla="*/ 0 h 28"/>
                  <a:gd name="T68" fmla="*/ 102 w 102"/>
                  <a:gd name="T69" fmla="*/ 28 h 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2" h="28">
                    <a:moveTo>
                      <a:pt x="0" y="24"/>
                    </a:moveTo>
                    <a:lnTo>
                      <a:pt x="6" y="24"/>
                    </a:lnTo>
                    <a:lnTo>
                      <a:pt x="12" y="24"/>
                    </a:lnTo>
                    <a:lnTo>
                      <a:pt x="16" y="24"/>
                    </a:lnTo>
                    <a:lnTo>
                      <a:pt x="20" y="28"/>
                    </a:lnTo>
                    <a:lnTo>
                      <a:pt x="28" y="28"/>
                    </a:lnTo>
                    <a:lnTo>
                      <a:pt x="44" y="20"/>
                    </a:lnTo>
                    <a:lnTo>
                      <a:pt x="56" y="16"/>
                    </a:lnTo>
                    <a:lnTo>
                      <a:pt x="62" y="22"/>
                    </a:lnTo>
                    <a:lnTo>
                      <a:pt x="72" y="16"/>
                    </a:lnTo>
                    <a:lnTo>
                      <a:pt x="82" y="12"/>
                    </a:lnTo>
                    <a:lnTo>
                      <a:pt x="92" y="8"/>
                    </a:lnTo>
                    <a:lnTo>
                      <a:pt x="102" y="4"/>
                    </a:lnTo>
                    <a:lnTo>
                      <a:pt x="96" y="0"/>
                    </a:lnTo>
                    <a:lnTo>
                      <a:pt x="84" y="2"/>
                    </a:lnTo>
                    <a:lnTo>
                      <a:pt x="74" y="4"/>
                    </a:lnTo>
                    <a:lnTo>
                      <a:pt x="50" y="10"/>
                    </a:lnTo>
                    <a:lnTo>
                      <a:pt x="26" y="16"/>
                    </a:lnTo>
                    <a:lnTo>
                      <a:pt x="16" y="18"/>
                    </a:lnTo>
                    <a:lnTo>
                      <a:pt x="4" y="18"/>
                    </a:lnTo>
                    <a:lnTo>
                      <a:pt x="4"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8988" name="Freeform 17"/>
              <p:cNvSpPr>
                <a:spLocks/>
              </p:cNvSpPr>
              <p:nvPr/>
            </p:nvSpPr>
            <p:spPr bwMode="auto">
              <a:xfrm>
                <a:off x="1310" y="727"/>
                <a:ext cx="78" cy="46"/>
              </a:xfrm>
              <a:custGeom>
                <a:avLst/>
                <a:gdLst>
                  <a:gd name="T0" fmla="*/ 78 w 78"/>
                  <a:gd name="T1" fmla="*/ 6 h 46"/>
                  <a:gd name="T2" fmla="*/ 74 w 78"/>
                  <a:gd name="T3" fmla="*/ 8 h 46"/>
                  <a:gd name="T4" fmla="*/ 70 w 78"/>
                  <a:gd name="T5" fmla="*/ 10 h 46"/>
                  <a:gd name="T6" fmla="*/ 62 w 78"/>
                  <a:gd name="T7" fmla="*/ 16 h 46"/>
                  <a:gd name="T8" fmla="*/ 70 w 78"/>
                  <a:gd name="T9" fmla="*/ 24 h 46"/>
                  <a:gd name="T10" fmla="*/ 60 w 78"/>
                  <a:gd name="T11" fmla="*/ 30 h 46"/>
                  <a:gd name="T12" fmla="*/ 56 w 78"/>
                  <a:gd name="T13" fmla="*/ 32 h 46"/>
                  <a:gd name="T14" fmla="*/ 50 w 78"/>
                  <a:gd name="T15" fmla="*/ 30 h 46"/>
                  <a:gd name="T16" fmla="*/ 50 w 78"/>
                  <a:gd name="T17" fmla="*/ 34 h 46"/>
                  <a:gd name="T18" fmla="*/ 46 w 78"/>
                  <a:gd name="T19" fmla="*/ 38 h 46"/>
                  <a:gd name="T20" fmla="*/ 40 w 78"/>
                  <a:gd name="T21" fmla="*/ 40 h 46"/>
                  <a:gd name="T22" fmla="*/ 34 w 78"/>
                  <a:gd name="T23" fmla="*/ 42 h 46"/>
                  <a:gd name="T24" fmla="*/ 28 w 78"/>
                  <a:gd name="T25" fmla="*/ 46 h 46"/>
                  <a:gd name="T26" fmla="*/ 18 w 78"/>
                  <a:gd name="T27" fmla="*/ 46 h 46"/>
                  <a:gd name="T28" fmla="*/ 18 w 78"/>
                  <a:gd name="T29" fmla="*/ 40 h 46"/>
                  <a:gd name="T30" fmla="*/ 16 w 78"/>
                  <a:gd name="T31" fmla="*/ 38 h 46"/>
                  <a:gd name="T32" fmla="*/ 10 w 78"/>
                  <a:gd name="T33" fmla="*/ 34 h 46"/>
                  <a:gd name="T34" fmla="*/ 4 w 78"/>
                  <a:gd name="T35" fmla="*/ 30 h 46"/>
                  <a:gd name="T36" fmla="*/ 2 w 78"/>
                  <a:gd name="T37" fmla="*/ 28 h 46"/>
                  <a:gd name="T38" fmla="*/ 0 w 78"/>
                  <a:gd name="T39" fmla="*/ 24 h 46"/>
                  <a:gd name="T40" fmla="*/ 2 w 78"/>
                  <a:gd name="T41" fmla="*/ 22 h 46"/>
                  <a:gd name="T42" fmla="*/ 4 w 78"/>
                  <a:gd name="T43" fmla="*/ 20 h 46"/>
                  <a:gd name="T44" fmla="*/ 8 w 78"/>
                  <a:gd name="T45" fmla="*/ 18 h 46"/>
                  <a:gd name="T46" fmla="*/ 14 w 78"/>
                  <a:gd name="T47" fmla="*/ 18 h 46"/>
                  <a:gd name="T48" fmla="*/ 16 w 78"/>
                  <a:gd name="T49" fmla="*/ 20 h 46"/>
                  <a:gd name="T50" fmla="*/ 20 w 78"/>
                  <a:gd name="T51" fmla="*/ 22 h 46"/>
                  <a:gd name="T52" fmla="*/ 24 w 78"/>
                  <a:gd name="T53" fmla="*/ 22 h 46"/>
                  <a:gd name="T54" fmla="*/ 32 w 78"/>
                  <a:gd name="T55" fmla="*/ 20 h 46"/>
                  <a:gd name="T56" fmla="*/ 34 w 78"/>
                  <a:gd name="T57" fmla="*/ 18 h 46"/>
                  <a:gd name="T58" fmla="*/ 34 w 78"/>
                  <a:gd name="T59" fmla="*/ 16 h 46"/>
                  <a:gd name="T60" fmla="*/ 34 w 78"/>
                  <a:gd name="T61" fmla="*/ 10 h 46"/>
                  <a:gd name="T62" fmla="*/ 40 w 78"/>
                  <a:gd name="T63" fmla="*/ 6 h 46"/>
                  <a:gd name="T64" fmla="*/ 54 w 78"/>
                  <a:gd name="T65" fmla="*/ 4 h 46"/>
                  <a:gd name="T66" fmla="*/ 78 w 78"/>
                  <a:gd name="T67" fmla="*/ 0 h 46"/>
                  <a:gd name="T68" fmla="*/ 78 w 78"/>
                  <a:gd name="T69" fmla="*/ 6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46"/>
                  <a:gd name="T107" fmla="*/ 78 w 78"/>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46">
                    <a:moveTo>
                      <a:pt x="78" y="6"/>
                    </a:moveTo>
                    <a:lnTo>
                      <a:pt x="74" y="8"/>
                    </a:lnTo>
                    <a:lnTo>
                      <a:pt x="70" y="10"/>
                    </a:lnTo>
                    <a:lnTo>
                      <a:pt x="62" y="16"/>
                    </a:lnTo>
                    <a:lnTo>
                      <a:pt x="70" y="24"/>
                    </a:lnTo>
                    <a:lnTo>
                      <a:pt x="60" y="30"/>
                    </a:lnTo>
                    <a:lnTo>
                      <a:pt x="56" y="32"/>
                    </a:lnTo>
                    <a:lnTo>
                      <a:pt x="50" y="30"/>
                    </a:lnTo>
                    <a:lnTo>
                      <a:pt x="50" y="34"/>
                    </a:lnTo>
                    <a:lnTo>
                      <a:pt x="46" y="38"/>
                    </a:lnTo>
                    <a:lnTo>
                      <a:pt x="40" y="40"/>
                    </a:lnTo>
                    <a:lnTo>
                      <a:pt x="34" y="42"/>
                    </a:lnTo>
                    <a:lnTo>
                      <a:pt x="28" y="46"/>
                    </a:lnTo>
                    <a:lnTo>
                      <a:pt x="18" y="46"/>
                    </a:lnTo>
                    <a:lnTo>
                      <a:pt x="18" y="40"/>
                    </a:lnTo>
                    <a:lnTo>
                      <a:pt x="16" y="38"/>
                    </a:lnTo>
                    <a:lnTo>
                      <a:pt x="10" y="34"/>
                    </a:lnTo>
                    <a:lnTo>
                      <a:pt x="4" y="30"/>
                    </a:lnTo>
                    <a:lnTo>
                      <a:pt x="2" y="28"/>
                    </a:lnTo>
                    <a:lnTo>
                      <a:pt x="0" y="24"/>
                    </a:lnTo>
                    <a:lnTo>
                      <a:pt x="2" y="22"/>
                    </a:lnTo>
                    <a:lnTo>
                      <a:pt x="4" y="20"/>
                    </a:lnTo>
                    <a:lnTo>
                      <a:pt x="8" y="18"/>
                    </a:lnTo>
                    <a:lnTo>
                      <a:pt x="14" y="18"/>
                    </a:lnTo>
                    <a:lnTo>
                      <a:pt x="16" y="20"/>
                    </a:lnTo>
                    <a:lnTo>
                      <a:pt x="20" y="22"/>
                    </a:lnTo>
                    <a:lnTo>
                      <a:pt x="24" y="22"/>
                    </a:lnTo>
                    <a:lnTo>
                      <a:pt x="32" y="20"/>
                    </a:lnTo>
                    <a:lnTo>
                      <a:pt x="34" y="18"/>
                    </a:lnTo>
                    <a:lnTo>
                      <a:pt x="34" y="16"/>
                    </a:lnTo>
                    <a:lnTo>
                      <a:pt x="34" y="10"/>
                    </a:lnTo>
                    <a:lnTo>
                      <a:pt x="40" y="6"/>
                    </a:lnTo>
                    <a:lnTo>
                      <a:pt x="54" y="4"/>
                    </a:lnTo>
                    <a:lnTo>
                      <a:pt x="78" y="0"/>
                    </a:lnTo>
                    <a:lnTo>
                      <a:pt x="78" y="6"/>
                    </a:lnTo>
                    <a:close/>
                  </a:path>
                </a:pathLst>
              </a:custGeom>
              <a:solidFill>
                <a:srgbClr val="C0C0C0"/>
              </a:solidFill>
              <a:ln w="12700">
                <a:solidFill>
                  <a:schemeClr val="bg1"/>
                </a:solidFill>
                <a:round/>
                <a:headEnd/>
                <a:tailEnd/>
              </a:ln>
            </p:spPr>
            <p:txBody>
              <a:bodyPr/>
              <a:lstStyle/>
              <a:p>
                <a:endParaRPr lang="en-GB"/>
              </a:p>
            </p:txBody>
          </p:sp>
          <p:sp>
            <p:nvSpPr>
              <p:cNvPr id="58989" name="Freeform 18"/>
              <p:cNvSpPr>
                <a:spLocks/>
              </p:cNvSpPr>
              <p:nvPr/>
            </p:nvSpPr>
            <p:spPr bwMode="auto">
              <a:xfrm>
                <a:off x="1294" y="795"/>
                <a:ext cx="44" cy="22"/>
              </a:xfrm>
              <a:custGeom>
                <a:avLst/>
                <a:gdLst>
                  <a:gd name="T0" fmla="*/ 24 w 44"/>
                  <a:gd name="T1" fmla="*/ 22 h 22"/>
                  <a:gd name="T2" fmla="*/ 18 w 44"/>
                  <a:gd name="T3" fmla="*/ 22 h 22"/>
                  <a:gd name="T4" fmla="*/ 10 w 44"/>
                  <a:gd name="T5" fmla="*/ 20 h 22"/>
                  <a:gd name="T6" fmla="*/ 0 w 44"/>
                  <a:gd name="T7" fmla="*/ 14 h 22"/>
                  <a:gd name="T8" fmla="*/ 6 w 44"/>
                  <a:gd name="T9" fmla="*/ 10 h 22"/>
                  <a:gd name="T10" fmla="*/ 14 w 44"/>
                  <a:gd name="T11" fmla="*/ 6 h 22"/>
                  <a:gd name="T12" fmla="*/ 32 w 44"/>
                  <a:gd name="T13" fmla="*/ 0 h 22"/>
                  <a:gd name="T14" fmla="*/ 34 w 44"/>
                  <a:gd name="T15" fmla="*/ 4 h 22"/>
                  <a:gd name="T16" fmla="*/ 38 w 44"/>
                  <a:gd name="T17" fmla="*/ 6 h 22"/>
                  <a:gd name="T18" fmla="*/ 44 w 44"/>
                  <a:gd name="T19" fmla="*/ 6 h 22"/>
                  <a:gd name="T20" fmla="*/ 44 w 44"/>
                  <a:gd name="T21" fmla="*/ 18 h 22"/>
                  <a:gd name="T22" fmla="*/ 34 w 44"/>
                  <a:gd name="T23" fmla="*/ 22 h 22"/>
                  <a:gd name="T24" fmla="*/ 24 w 44"/>
                  <a:gd name="T25" fmla="*/ 2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22"/>
                  <a:gd name="T41" fmla="*/ 44 w 44"/>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22">
                    <a:moveTo>
                      <a:pt x="24" y="22"/>
                    </a:moveTo>
                    <a:lnTo>
                      <a:pt x="18" y="22"/>
                    </a:lnTo>
                    <a:lnTo>
                      <a:pt x="10" y="20"/>
                    </a:lnTo>
                    <a:lnTo>
                      <a:pt x="0" y="14"/>
                    </a:lnTo>
                    <a:lnTo>
                      <a:pt x="6" y="10"/>
                    </a:lnTo>
                    <a:lnTo>
                      <a:pt x="14" y="6"/>
                    </a:lnTo>
                    <a:lnTo>
                      <a:pt x="32" y="0"/>
                    </a:lnTo>
                    <a:lnTo>
                      <a:pt x="34" y="4"/>
                    </a:lnTo>
                    <a:lnTo>
                      <a:pt x="38" y="6"/>
                    </a:lnTo>
                    <a:lnTo>
                      <a:pt x="44" y="6"/>
                    </a:lnTo>
                    <a:lnTo>
                      <a:pt x="44" y="18"/>
                    </a:lnTo>
                    <a:lnTo>
                      <a:pt x="34" y="22"/>
                    </a:lnTo>
                    <a:lnTo>
                      <a:pt x="24" y="22"/>
                    </a:lnTo>
                    <a:close/>
                  </a:path>
                </a:pathLst>
              </a:custGeom>
              <a:solidFill>
                <a:srgbClr val="C0C0C0"/>
              </a:solidFill>
              <a:ln w="12700">
                <a:solidFill>
                  <a:schemeClr val="bg1"/>
                </a:solidFill>
                <a:round/>
                <a:headEnd/>
                <a:tailEnd/>
              </a:ln>
            </p:spPr>
            <p:txBody>
              <a:bodyPr/>
              <a:lstStyle/>
              <a:p>
                <a:endParaRPr lang="en-GB"/>
              </a:p>
            </p:txBody>
          </p:sp>
          <p:sp>
            <p:nvSpPr>
              <p:cNvPr id="58990" name="Freeform 19"/>
              <p:cNvSpPr>
                <a:spLocks/>
              </p:cNvSpPr>
              <p:nvPr/>
            </p:nvSpPr>
            <p:spPr bwMode="auto">
              <a:xfrm>
                <a:off x="1384" y="865"/>
                <a:ext cx="86" cy="46"/>
              </a:xfrm>
              <a:custGeom>
                <a:avLst/>
                <a:gdLst>
                  <a:gd name="T0" fmla="*/ 62 w 86"/>
                  <a:gd name="T1" fmla="*/ 42 h 46"/>
                  <a:gd name="T2" fmla="*/ 60 w 86"/>
                  <a:gd name="T3" fmla="*/ 32 h 46"/>
                  <a:gd name="T4" fmla="*/ 56 w 86"/>
                  <a:gd name="T5" fmla="*/ 28 h 46"/>
                  <a:gd name="T6" fmla="*/ 52 w 86"/>
                  <a:gd name="T7" fmla="*/ 28 h 46"/>
                  <a:gd name="T8" fmla="*/ 46 w 86"/>
                  <a:gd name="T9" fmla="*/ 28 h 46"/>
                  <a:gd name="T10" fmla="*/ 42 w 86"/>
                  <a:gd name="T11" fmla="*/ 32 h 46"/>
                  <a:gd name="T12" fmla="*/ 32 w 86"/>
                  <a:gd name="T13" fmla="*/ 38 h 46"/>
                  <a:gd name="T14" fmla="*/ 24 w 86"/>
                  <a:gd name="T15" fmla="*/ 44 h 46"/>
                  <a:gd name="T16" fmla="*/ 18 w 86"/>
                  <a:gd name="T17" fmla="*/ 46 h 46"/>
                  <a:gd name="T18" fmla="*/ 12 w 86"/>
                  <a:gd name="T19" fmla="*/ 44 h 46"/>
                  <a:gd name="T20" fmla="*/ 16 w 86"/>
                  <a:gd name="T21" fmla="*/ 40 h 46"/>
                  <a:gd name="T22" fmla="*/ 12 w 86"/>
                  <a:gd name="T23" fmla="*/ 38 h 46"/>
                  <a:gd name="T24" fmla="*/ 8 w 86"/>
                  <a:gd name="T25" fmla="*/ 38 h 46"/>
                  <a:gd name="T26" fmla="*/ 4 w 86"/>
                  <a:gd name="T27" fmla="*/ 38 h 46"/>
                  <a:gd name="T28" fmla="*/ 0 w 86"/>
                  <a:gd name="T29" fmla="*/ 36 h 46"/>
                  <a:gd name="T30" fmla="*/ 10 w 86"/>
                  <a:gd name="T31" fmla="*/ 26 h 46"/>
                  <a:gd name="T32" fmla="*/ 24 w 86"/>
                  <a:gd name="T33" fmla="*/ 16 h 46"/>
                  <a:gd name="T34" fmla="*/ 50 w 86"/>
                  <a:gd name="T35" fmla="*/ 0 h 46"/>
                  <a:gd name="T36" fmla="*/ 56 w 86"/>
                  <a:gd name="T37" fmla="*/ 6 h 46"/>
                  <a:gd name="T38" fmla="*/ 62 w 86"/>
                  <a:gd name="T39" fmla="*/ 14 h 46"/>
                  <a:gd name="T40" fmla="*/ 76 w 86"/>
                  <a:gd name="T41" fmla="*/ 24 h 46"/>
                  <a:gd name="T42" fmla="*/ 74 w 86"/>
                  <a:gd name="T43" fmla="*/ 30 h 46"/>
                  <a:gd name="T44" fmla="*/ 80 w 86"/>
                  <a:gd name="T45" fmla="*/ 30 h 46"/>
                  <a:gd name="T46" fmla="*/ 86 w 86"/>
                  <a:gd name="T47" fmla="*/ 32 h 46"/>
                  <a:gd name="T48" fmla="*/ 80 w 86"/>
                  <a:gd name="T49" fmla="*/ 38 h 46"/>
                  <a:gd name="T50" fmla="*/ 76 w 86"/>
                  <a:gd name="T51" fmla="*/ 40 h 46"/>
                  <a:gd name="T52" fmla="*/ 70 w 86"/>
                  <a:gd name="T53" fmla="*/ 42 h 46"/>
                  <a:gd name="T54" fmla="*/ 66 w 86"/>
                  <a:gd name="T55" fmla="*/ 40 h 46"/>
                  <a:gd name="T56" fmla="*/ 64 w 86"/>
                  <a:gd name="T57" fmla="*/ 38 h 46"/>
                  <a:gd name="T58" fmla="*/ 62 w 86"/>
                  <a:gd name="T59" fmla="*/ 42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6"/>
                  <a:gd name="T91" fmla="*/ 0 h 46"/>
                  <a:gd name="T92" fmla="*/ 86 w 86"/>
                  <a:gd name="T93" fmla="*/ 46 h 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6" h="46">
                    <a:moveTo>
                      <a:pt x="62" y="42"/>
                    </a:moveTo>
                    <a:lnTo>
                      <a:pt x="60" y="32"/>
                    </a:lnTo>
                    <a:lnTo>
                      <a:pt x="56" y="28"/>
                    </a:lnTo>
                    <a:lnTo>
                      <a:pt x="52" y="28"/>
                    </a:lnTo>
                    <a:lnTo>
                      <a:pt x="46" y="28"/>
                    </a:lnTo>
                    <a:lnTo>
                      <a:pt x="42" y="32"/>
                    </a:lnTo>
                    <a:lnTo>
                      <a:pt x="32" y="38"/>
                    </a:lnTo>
                    <a:lnTo>
                      <a:pt x="24" y="44"/>
                    </a:lnTo>
                    <a:lnTo>
                      <a:pt x="18" y="46"/>
                    </a:lnTo>
                    <a:lnTo>
                      <a:pt x="12" y="44"/>
                    </a:lnTo>
                    <a:lnTo>
                      <a:pt x="16" y="40"/>
                    </a:lnTo>
                    <a:lnTo>
                      <a:pt x="12" y="38"/>
                    </a:lnTo>
                    <a:lnTo>
                      <a:pt x="8" y="38"/>
                    </a:lnTo>
                    <a:lnTo>
                      <a:pt x="4" y="38"/>
                    </a:lnTo>
                    <a:lnTo>
                      <a:pt x="0" y="36"/>
                    </a:lnTo>
                    <a:lnTo>
                      <a:pt x="10" y="26"/>
                    </a:lnTo>
                    <a:lnTo>
                      <a:pt x="24" y="16"/>
                    </a:lnTo>
                    <a:lnTo>
                      <a:pt x="50" y="0"/>
                    </a:lnTo>
                    <a:lnTo>
                      <a:pt x="56" y="6"/>
                    </a:lnTo>
                    <a:lnTo>
                      <a:pt x="62" y="14"/>
                    </a:lnTo>
                    <a:lnTo>
                      <a:pt x="76" y="24"/>
                    </a:lnTo>
                    <a:lnTo>
                      <a:pt x="74" y="30"/>
                    </a:lnTo>
                    <a:lnTo>
                      <a:pt x="80" y="30"/>
                    </a:lnTo>
                    <a:lnTo>
                      <a:pt x="86" y="32"/>
                    </a:lnTo>
                    <a:lnTo>
                      <a:pt x="80" y="38"/>
                    </a:lnTo>
                    <a:lnTo>
                      <a:pt x="76" y="40"/>
                    </a:lnTo>
                    <a:lnTo>
                      <a:pt x="70" y="42"/>
                    </a:lnTo>
                    <a:lnTo>
                      <a:pt x="66" y="40"/>
                    </a:lnTo>
                    <a:lnTo>
                      <a:pt x="64" y="38"/>
                    </a:lnTo>
                    <a:lnTo>
                      <a:pt x="62" y="42"/>
                    </a:lnTo>
                    <a:close/>
                  </a:path>
                </a:pathLst>
              </a:custGeom>
              <a:solidFill>
                <a:srgbClr val="C0C0C0"/>
              </a:solidFill>
              <a:ln w="12700">
                <a:solidFill>
                  <a:schemeClr val="bg1"/>
                </a:solidFill>
                <a:round/>
                <a:headEnd/>
                <a:tailEnd/>
              </a:ln>
            </p:spPr>
            <p:txBody>
              <a:bodyPr/>
              <a:lstStyle/>
              <a:p>
                <a:endParaRPr lang="en-GB"/>
              </a:p>
            </p:txBody>
          </p:sp>
          <p:sp>
            <p:nvSpPr>
              <p:cNvPr id="58991" name="Freeform 20"/>
              <p:cNvSpPr>
                <a:spLocks/>
              </p:cNvSpPr>
              <p:nvPr/>
            </p:nvSpPr>
            <p:spPr bwMode="auto">
              <a:xfrm>
                <a:off x="1444" y="681"/>
                <a:ext cx="176" cy="40"/>
              </a:xfrm>
              <a:custGeom>
                <a:avLst/>
                <a:gdLst>
                  <a:gd name="T0" fmla="*/ 32 w 176"/>
                  <a:gd name="T1" fmla="*/ 24 h 40"/>
                  <a:gd name="T2" fmla="*/ 40 w 176"/>
                  <a:gd name="T3" fmla="*/ 18 h 40"/>
                  <a:gd name="T4" fmla="*/ 34 w 176"/>
                  <a:gd name="T5" fmla="*/ 16 h 40"/>
                  <a:gd name="T6" fmla="*/ 30 w 176"/>
                  <a:gd name="T7" fmla="*/ 16 h 40"/>
                  <a:gd name="T8" fmla="*/ 24 w 176"/>
                  <a:gd name="T9" fmla="*/ 16 h 40"/>
                  <a:gd name="T10" fmla="*/ 14 w 176"/>
                  <a:gd name="T11" fmla="*/ 18 h 40"/>
                  <a:gd name="T12" fmla="*/ 10 w 176"/>
                  <a:gd name="T13" fmla="*/ 16 h 40"/>
                  <a:gd name="T14" fmla="*/ 6 w 176"/>
                  <a:gd name="T15" fmla="*/ 14 h 40"/>
                  <a:gd name="T16" fmla="*/ 0 w 176"/>
                  <a:gd name="T17" fmla="*/ 6 h 40"/>
                  <a:gd name="T18" fmla="*/ 10 w 176"/>
                  <a:gd name="T19" fmla="*/ 2 h 40"/>
                  <a:gd name="T20" fmla="*/ 22 w 176"/>
                  <a:gd name="T21" fmla="*/ 0 h 40"/>
                  <a:gd name="T22" fmla="*/ 30 w 176"/>
                  <a:gd name="T23" fmla="*/ 2 h 40"/>
                  <a:gd name="T24" fmla="*/ 36 w 176"/>
                  <a:gd name="T25" fmla="*/ 6 h 40"/>
                  <a:gd name="T26" fmla="*/ 42 w 176"/>
                  <a:gd name="T27" fmla="*/ 8 h 40"/>
                  <a:gd name="T28" fmla="*/ 48 w 176"/>
                  <a:gd name="T29" fmla="*/ 10 h 40"/>
                  <a:gd name="T30" fmla="*/ 62 w 176"/>
                  <a:gd name="T31" fmla="*/ 10 h 40"/>
                  <a:gd name="T32" fmla="*/ 66 w 176"/>
                  <a:gd name="T33" fmla="*/ 8 h 40"/>
                  <a:gd name="T34" fmla="*/ 70 w 176"/>
                  <a:gd name="T35" fmla="*/ 6 h 40"/>
                  <a:gd name="T36" fmla="*/ 74 w 176"/>
                  <a:gd name="T37" fmla="*/ 6 h 40"/>
                  <a:gd name="T38" fmla="*/ 68 w 176"/>
                  <a:gd name="T39" fmla="*/ 10 h 40"/>
                  <a:gd name="T40" fmla="*/ 66 w 176"/>
                  <a:gd name="T41" fmla="*/ 12 h 40"/>
                  <a:gd name="T42" fmla="*/ 64 w 176"/>
                  <a:gd name="T43" fmla="*/ 16 h 40"/>
                  <a:gd name="T44" fmla="*/ 66 w 176"/>
                  <a:gd name="T45" fmla="*/ 18 h 40"/>
                  <a:gd name="T46" fmla="*/ 66 w 176"/>
                  <a:gd name="T47" fmla="*/ 20 h 40"/>
                  <a:gd name="T48" fmla="*/ 72 w 176"/>
                  <a:gd name="T49" fmla="*/ 22 h 40"/>
                  <a:gd name="T50" fmla="*/ 86 w 176"/>
                  <a:gd name="T51" fmla="*/ 22 h 40"/>
                  <a:gd name="T52" fmla="*/ 102 w 176"/>
                  <a:gd name="T53" fmla="*/ 22 h 40"/>
                  <a:gd name="T54" fmla="*/ 116 w 176"/>
                  <a:gd name="T55" fmla="*/ 20 h 40"/>
                  <a:gd name="T56" fmla="*/ 130 w 176"/>
                  <a:gd name="T57" fmla="*/ 18 h 40"/>
                  <a:gd name="T58" fmla="*/ 146 w 176"/>
                  <a:gd name="T59" fmla="*/ 18 h 40"/>
                  <a:gd name="T60" fmla="*/ 156 w 176"/>
                  <a:gd name="T61" fmla="*/ 18 h 40"/>
                  <a:gd name="T62" fmla="*/ 164 w 176"/>
                  <a:gd name="T63" fmla="*/ 20 h 40"/>
                  <a:gd name="T64" fmla="*/ 176 w 176"/>
                  <a:gd name="T65" fmla="*/ 24 h 40"/>
                  <a:gd name="T66" fmla="*/ 172 w 176"/>
                  <a:gd name="T67" fmla="*/ 32 h 40"/>
                  <a:gd name="T68" fmla="*/ 168 w 176"/>
                  <a:gd name="T69" fmla="*/ 38 h 40"/>
                  <a:gd name="T70" fmla="*/ 160 w 176"/>
                  <a:gd name="T71" fmla="*/ 40 h 40"/>
                  <a:gd name="T72" fmla="*/ 152 w 176"/>
                  <a:gd name="T73" fmla="*/ 40 h 40"/>
                  <a:gd name="T74" fmla="*/ 142 w 176"/>
                  <a:gd name="T75" fmla="*/ 40 h 40"/>
                  <a:gd name="T76" fmla="*/ 134 w 176"/>
                  <a:gd name="T77" fmla="*/ 38 h 40"/>
                  <a:gd name="T78" fmla="*/ 128 w 176"/>
                  <a:gd name="T79" fmla="*/ 38 h 40"/>
                  <a:gd name="T80" fmla="*/ 118 w 176"/>
                  <a:gd name="T81" fmla="*/ 36 h 40"/>
                  <a:gd name="T82" fmla="*/ 112 w 176"/>
                  <a:gd name="T83" fmla="*/ 36 h 40"/>
                  <a:gd name="T84" fmla="*/ 104 w 176"/>
                  <a:gd name="T85" fmla="*/ 34 h 40"/>
                  <a:gd name="T86" fmla="*/ 98 w 176"/>
                  <a:gd name="T87" fmla="*/ 32 h 40"/>
                  <a:gd name="T88" fmla="*/ 92 w 176"/>
                  <a:gd name="T89" fmla="*/ 32 h 40"/>
                  <a:gd name="T90" fmla="*/ 84 w 176"/>
                  <a:gd name="T91" fmla="*/ 34 h 40"/>
                  <a:gd name="T92" fmla="*/ 78 w 176"/>
                  <a:gd name="T93" fmla="*/ 36 h 40"/>
                  <a:gd name="T94" fmla="*/ 74 w 176"/>
                  <a:gd name="T95" fmla="*/ 40 h 40"/>
                  <a:gd name="T96" fmla="*/ 68 w 176"/>
                  <a:gd name="T97" fmla="*/ 40 h 40"/>
                  <a:gd name="T98" fmla="*/ 46 w 176"/>
                  <a:gd name="T99" fmla="*/ 38 h 40"/>
                  <a:gd name="T100" fmla="*/ 34 w 176"/>
                  <a:gd name="T101" fmla="*/ 38 h 40"/>
                  <a:gd name="T102" fmla="*/ 30 w 176"/>
                  <a:gd name="T103" fmla="*/ 38 h 40"/>
                  <a:gd name="T104" fmla="*/ 26 w 176"/>
                  <a:gd name="T105" fmla="*/ 40 h 40"/>
                  <a:gd name="T106" fmla="*/ 26 w 176"/>
                  <a:gd name="T107" fmla="*/ 32 h 40"/>
                  <a:gd name="T108" fmla="*/ 30 w 176"/>
                  <a:gd name="T109" fmla="*/ 26 h 40"/>
                  <a:gd name="T110" fmla="*/ 34 w 176"/>
                  <a:gd name="T111" fmla="*/ 22 h 40"/>
                  <a:gd name="T112" fmla="*/ 40 w 176"/>
                  <a:gd name="T113" fmla="*/ 20 h 40"/>
                  <a:gd name="T114" fmla="*/ 32 w 176"/>
                  <a:gd name="T115" fmla="*/ 24 h 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6"/>
                  <a:gd name="T175" fmla="*/ 0 h 40"/>
                  <a:gd name="T176" fmla="*/ 176 w 176"/>
                  <a:gd name="T177" fmla="*/ 40 h 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6" h="40">
                    <a:moveTo>
                      <a:pt x="32" y="24"/>
                    </a:moveTo>
                    <a:lnTo>
                      <a:pt x="40" y="18"/>
                    </a:lnTo>
                    <a:lnTo>
                      <a:pt x="34" y="16"/>
                    </a:lnTo>
                    <a:lnTo>
                      <a:pt x="30" y="16"/>
                    </a:lnTo>
                    <a:lnTo>
                      <a:pt x="24" y="16"/>
                    </a:lnTo>
                    <a:lnTo>
                      <a:pt x="14" y="18"/>
                    </a:lnTo>
                    <a:lnTo>
                      <a:pt x="10" y="16"/>
                    </a:lnTo>
                    <a:lnTo>
                      <a:pt x="6" y="14"/>
                    </a:lnTo>
                    <a:lnTo>
                      <a:pt x="0" y="6"/>
                    </a:lnTo>
                    <a:lnTo>
                      <a:pt x="10" y="2"/>
                    </a:lnTo>
                    <a:lnTo>
                      <a:pt x="22" y="0"/>
                    </a:lnTo>
                    <a:lnTo>
                      <a:pt x="30" y="2"/>
                    </a:lnTo>
                    <a:lnTo>
                      <a:pt x="36" y="6"/>
                    </a:lnTo>
                    <a:lnTo>
                      <a:pt x="42" y="8"/>
                    </a:lnTo>
                    <a:lnTo>
                      <a:pt x="48" y="10"/>
                    </a:lnTo>
                    <a:lnTo>
                      <a:pt x="62" y="10"/>
                    </a:lnTo>
                    <a:lnTo>
                      <a:pt x="66" y="8"/>
                    </a:lnTo>
                    <a:lnTo>
                      <a:pt x="70" y="6"/>
                    </a:lnTo>
                    <a:lnTo>
                      <a:pt x="74" y="6"/>
                    </a:lnTo>
                    <a:lnTo>
                      <a:pt x="68" y="10"/>
                    </a:lnTo>
                    <a:lnTo>
                      <a:pt x="66" y="12"/>
                    </a:lnTo>
                    <a:lnTo>
                      <a:pt x="64" y="16"/>
                    </a:lnTo>
                    <a:lnTo>
                      <a:pt x="66" y="18"/>
                    </a:lnTo>
                    <a:lnTo>
                      <a:pt x="66" y="20"/>
                    </a:lnTo>
                    <a:lnTo>
                      <a:pt x="72" y="22"/>
                    </a:lnTo>
                    <a:lnTo>
                      <a:pt x="86" y="22"/>
                    </a:lnTo>
                    <a:lnTo>
                      <a:pt x="102" y="22"/>
                    </a:lnTo>
                    <a:lnTo>
                      <a:pt x="116" y="20"/>
                    </a:lnTo>
                    <a:lnTo>
                      <a:pt x="130" y="18"/>
                    </a:lnTo>
                    <a:lnTo>
                      <a:pt x="146" y="18"/>
                    </a:lnTo>
                    <a:lnTo>
                      <a:pt x="156" y="18"/>
                    </a:lnTo>
                    <a:lnTo>
                      <a:pt x="164" y="20"/>
                    </a:lnTo>
                    <a:lnTo>
                      <a:pt x="176" y="24"/>
                    </a:lnTo>
                    <a:lnTo>
                      <a:pt x="172" y="32"/>
                    </a:lnTo>
                    <a:lnTo>
                      <a:pt x="168" y="38"/>
                    </a:lnTo>
                    <a:lnTo>
                      <a:pt x="160" y="40"/>
                    </a:lnTo>
                    <a:lnTo>
                      <a:pt x="152" y="40"/>
                    </a:lnTo>
                    <a:lnTo>
                      <a:pt x="142" y="40"/>
                    </a:lnTo>
                    <a:lnTo>
                      <a:pt x="134" y="38"/>
                    </a:lnTo>
                    <a:lnTo>
                      <a:pt x="128" y="38"/>
                    </a:lnTo>
                    <a:lnTo>
                      <a:pt x="118" y="36"/>
                    </a:lnTo>
                    <a:lnTo>
                      <a:pt x="112" y="36"/>
                    </a:lnTo>
                    <a:lnTo>
                      <a:pt x="104" y="34"/>
                    </a:lnTo>
                    <a:lnTo>
                      <a:pt x="98" y="32"/>
                    </a:lnTo>
                    <a:lnTo>
                      <a:pt x="92" y="32"/>
                    </a:lnTo>
                    <a:lnTo>
                      <a:pt x="84" y="34"/>
                    </a:lnTo>
                    <a:lnTo>
                      <a:pt x="78" y="36"/>
                    </a:lnTo>
                    <a:lnTo>
                      <a:pt x="74" y="40"/>
                    </a:lnTo>
                    <a:lnTo>
                      <a:pt x="68" y="40"/>
                    </a:lnTo>
                    <a:lnTo>
                      <a:pt x="46" y="38"/>
                    </a:lnTo>
                    <a:lnTo>
                      <a:pt x="34" y="38"/>
                    </a:lnTo>
                    <a:lnTo>
                      <a:pt x="30" y="38"/>
                    </a:lnTo>
                    <a:lnTo>
                      <a:pt x="26" y="40"/>
                    </a:lnTo>
                    <a:lnTo>
                      <a:pt x="26" y="32"/>
                    </a:lnTo>
                    <a:lnTo>
                      <a:pt x="30" y="26"/>
                    </a:lnTo>
                    <a:lnTo>
                      <a:pt x="34" y="22"/>
                    </a:lnTo>
                    <a:lnTo>
                      <a:pt x="40" y="20"/>
                    </a:lnTo>
                    <a:lnTo>
                      <a:pt x="32" y="24"/>
                    </a:lnTo>
                    <a:close/>
                  </a:path>
                </a:pathLst>
              </a:custGeom>
              <a:solidFill>
                <a:srgbClr val="C0C0C0"/>
              </a:solidFill>
              <a:ln w="12700">
                <a:solidFill>
                  <a:schemeClr val="bg1"/>
                </a:solidFill>
                <a:round/>
                <a:headEnd/>
                <a:tailEnd/>
              </a:ln>
            </p:spPr>
            <p:txBody>
              <a:bodyPr/>
              <a:lstStyle/>
              <a:p>
                <a:endParaRPr lang="en-GB"/>
              </a:p>
            </p:txBody>
          </p:sp>
          <p:sp>
            <p:nvSpPr>
              <p:cNvPr id="58992" name="Freeform 21"/>
              <p:cNvSpPr>
                <a:spLocks/>
              </p:cNvSpPr>
              <p:nvPr/>
            </p:nvSpPr>
            <p:spPr bwMode="auto">
              <a:xfrm>
                <a:off x="1418" y="705"/>
                <a:ext cx="34" cy="14"/>
              </a:xfrm>
              <a:custGeom>
                <a:avLst/>
                <a:gdLst>
                  <a:gd name="T0" fmla="*/ 34 w 34"/>
                  <a:gd name="T1" fmla="*/ 8 h 14"/>
                  <a:gd name="T2" fmla="*/ 30 w 34"/>
                  <a:gd name="T3" fmla="*/ 12 h 14"/>
                  <a:gd name="T4" fmla="*/ 26 w 34"/>
                  <a:gd name="T5" fmla="*/ 14 h 14"/>
                  <a:gd name="T6" fmla="*/ 22 w 34"/>
                  <a:gd name="T7" fmla="*/ 14 h 14"/>
                  <a:gd name="T8" fmla="*/ 12 w 34"/>
                  <a:gd name="T9" fmla="*/ 12 h 14"/>
                  <a:gd name="T10" fmla="*/ 0 w 34"/>
                  <a:gd name="T11" fmla="*/ 10 h 14"/>
                  <a:gd name="T12" fmla="*/ 8 w 34"/>
                  <a:gd name="T13" fmla="*/ 4 h 14"/>
                  <a:gd name="T14" fmla="*/ 18 w 34"/>
                  <a:gd name="T15" fmla="*/ 0 h 14"/>
                  <a:gd name="T16" fmla="*/ 24 w 34"/>
                  <a:gd name="T17" fmla="*/ 0 h 14"/>
                  <a:gd name="T18" fmla="*/ 28 w 34"/>
                  <a:gd name="T19" fmla="*/ 2 h 14"/>
                  <a:gd name="T20" fmla="*/ 32 w 34"/>
                  <a:gd name="T21" fmla="*/ 4 h 14"/>
                  <a:gd name="T22" fmla="*/ 34 w 34"/>
                  <a:gd name="T23" fmla="*/ 8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4"/>
                  <a:gd name="T38" fmla="*/ 34 w 34"/>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4">
                    <a:moveTo>
                      <a:pt x="34" y="8"/>
                    </a:moveTo>
                    <a:lnTo>
                      <a:pt x="30" y="12"/>
                    </a:lnTo>
                    <a:lnTo>
                      <a:pt x="26" y="14"/>
                    </a:lnTo>
                    <a:lnTo>
                      <a:pt x="22" y="14"/>
                    </a:lnTo>
                    <a:lnTo>
                      <a:pt x="12" y="12"/>
                    </a:lnTo>
                    <a:lnTo>
                      <a:pt x="0" y="10"/>
                    </a:lnTo>
                    <a:lnTo>
                      <a:pt x="8" y="4"/>
                    </a:lnTo>
                    <a:lnTo>
                      <a:pt x="18" y="0"/>
                    </a:lnTo>
                    <a:lnTo>
                      <a:pt x="24" y="0"/>
                    </a:lnTo>
                    <a:lnTo>
                      <a:pt x="28" y="2"/>
                    </a:lnTo>
                    <a:lnTo>
                      <a:pt x="32" y="4"/>
                    </a:lnTo>
                    <a:lnTo>
                      <a:pt x="34" y="8"/>
                    </a:lnTo>
                    <a:close/>
                  </a:path>
                </a:pathLst>
              </a:custGeom>
              <a:solidFill>
                <a:srgbClr val="C0C0C0"/>
              </a:solidFill>
              <a:ln w="12700">
                <a:solidFill>
                  <a:schemeClr val="bg1"/>
                </a:solidFill>
                <a:round/>
                <a:headEnd/>
                <a:tailEnd/>
              </a:ln>
            </p:spPr>
            <p:txBody>
              <a:bodyPr/>
              <a:lstStyle/>
              <a:p>
                <a:endParaRPr lang="en-GB"/>
              </a:p>
            </p:txBody>
          </p:sp>
          <p:sp>
            <p:nvSpPr>
              <p:cNvPr id="58993" name="Freeform 22"/>
              <p:cNvSpPr>
                <a:spLocks/>
              </p:cNvSpPr>
              <p:nvPr/>
            </p:nvSpPr>
            <p:spPr bwMode="auto">
              <a:xfrm>
                <a:off x="1554" y="821"/>
                <a:ext cx="34" cy="18"/>
              </a:xfrm>
              <a:custGeom>
                <a:avLst/>
                <a:gdLst>
                  <a:gd name="T0" fmla="*/ 18 w 34"/>
                  <a:gd name="T1" fmla="*/ 2 h 18"/>
                  <a:gd name="T2" fmla="*/ 30 w 34"/>
                  <a:gd name="T3" fmla="*/ 0 h 18"/>
                  <a:gd name="T4" fmla="*/ 32 w 34"/>
                  <a:gd name="T5" fmla="*/ 0 h 18"/>
                  <a:gd name="T6" fmla="*/ 34 w 34"/>
                  <a:gd name="T7" fmla="*/ 2 h 18"/>
                  <a:gd name="T8" fmla="*/ 32 w 34"/>
                  <a:gd name="T9" fmla="*/ 6 h 18"/>
                  <a:gd name="T10" fmla="*/ 30 w 34"/>
                  <a:gd name="T11" fmla="*/ 10 h 18"/>
                  <a:gd name="T12" fmla="*/ 24 w 34"/>
                  <a:gd name="T13" fmla="*/ 14 h 18"/>
                  <a:gd name="T14" fmla="*/ 16 w 34"/>
                  <a:gd name="T15" fmla="*/ 18 h 18"/>
                  <a:gd name="T16" fmla="*/ 6 w 34"/>
                  <a:gd name="T17" fmla="*/ 18 h 18"/>
                  <a:gd name="T18" fmla="*/ 2 w 34"/>
                  <a:gd name="T19" fmla="*/ 16 h 18"/>
                  <a:gd name="T20" fmla="*/ 0 w 34"/>
                  <a:gd name="T21" fmla="*/ 14 h 18"/>
                  <a:gd name="T22" fmla="*/ 2 w 34"/>
                  <a:gd name="T23" fmla="*/ 10 h 18"/>
                  <a:gd name="T24" fmla="*/ 8 w 34"/>
                  <a:gd name="T25" fmla="*/ 6 h 18"/>
                  <a:gd name="T26" fmla="*/ 14 w 34"/>
                  <a:gd name="T27" fmla="*/ 2 h 18"/>
                  <a:gd name="T28" fmla="*/ 20 w 34"/>
                  <a:gd name="T29" fmla="*/ 2 h 18"/>
                  <a:gd name="T30" fmla="*/ 20 w 34"/>
                  <a:gd name="T31" fmla="*/ 0 h 18"/>
                  <a:gd name="T32" fmla="*/ 18 w 34"/>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18"/>
                  <a:gd name="T53" fmla="*/ 34 w 3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18">
                    <a:moveTo>
                      <a:pt x="18" y="2"/>
                    </a:moveTo>
                    <a:lnTo>
                      <a:pt x="30" y="0"/>
                    </a:lnTo>
                    <a:lnTo>
                      <a:pt x="32" y="0"/>
                    </a:lnTo>
                    <a:lnTo>
                      <a:pt x="34" y="2"/>
                    </a:lnTo>
                    <a:lnTo>
                      <a:pt x="32" y="6"/>
                    </a:lnTo>
                    <a:lnTo>
                      <a:pt x="30" y="10"/>
                    </a:lnTo>
                    <a:lnTo>
                      <a:pt x="24" y="14"/>
                    </a:lnTo>
                    <a:lnTo>
                      <a:pt x="16" y="18"/>
                    </a:lnTo>
                    <a:lnTo>
                      <a:pt x="6" y="18"/>
                    </a:lnTo>
                    <a:lnTo>
                      <a:pt x="2" y="16"/>
                    </a:lnTo>
                    <a:lnTo>
                      <a:pt x="0" y="14"/>
                    </a:lnTo>
                    <a:lnTo>
                      <a:pt x="2" y="10"/>
                    </a:lnTo>
                    <a:lnTo>
                      <a:pt x="8" y="6"/>
                    </a:lnTo>
                    <a:lnTo>
                      <a:pt x="14" y="2"/>
                    </a:lnTo>
                    <a:lnTo>
                      <a:pt x="20" y="2"/>
                    </a:lnTo>
                    <a:lnTo>
                      <a:pt x="20" y="0"/>
                    </a:lnTo>
                    <a:lnTo>
                      <a:pt x="18" y="2"/>
                    </a:lnTo>
                    <a:close/>
                  </a:path>
                </a:pathLst>
              </a:custGeom>
              <a:solidFill>
                <a:srgbClr val="C0C0C0"/>
              </a:solidFill>
              <a:ln w="12700">
                <a:solidFill>
                  <a:schemeClr val="bg1"/>
                </a:solidFill>
                <a:round/>
                <a:headEnd/>
                <a:tailEnd/>
              </a:ln>
            </p:spPr>
            <p:txBody>
              <a:bodyPr/>
              <a:lstStyle/>
              <a:p>
                <a:endParaRPr lang="en-GB"/>
              </a:p>
            </p:txBody>
          </p:sp>
        </p:grpSp>
        <p:sp>
          <p:nvSpPr>
            <p:cNvPr id="58736" name="Freeform 23"/>
            <p:cNvSpPr>
              <a:spLocks/>
            </p:cNvSpPr>
            <p:nvPr/>
          </p:nvSpPr>
          <p:spPr bwMode="auto">
            <a:xfrm>
              <a:off x="1662" y="2425"/>
              <a:ext cx="41" cy="38"/>
            </a:xfrm>
            <a:custGeom>
              <a:avLst/>
              <a:gdLst>
                <a:gd name="T0" fmla="*/ 0 w 42"/>
                <a:gd name="T1" fmla="*/ 2147481250 h 38"/>
                <a:gd name="T2" fmla="*/ 1204368081 w 42"/>
                <a:gd name="T3" fmla="*/ 2147481250 h 38"/>
                <a:gd name="T4" fmla="*/ 1204368081 w 42"/>
                <a:gd name="T5" fmla="*/ 2147481250 h 38"/>
                <a:gd name="T6" fmla="*/ 1204368081 w 42"/>
                <a:gd name="T7" fmla="*/ 2147481250 h 38"/>
                <a:gd name="T8" fmla="*/ 1204368081 w 42"/>
                <a:gd name="T9" fmla="*/ 2147481250 h 38"/>
                <a:gd name="T10" fmla="*/ 1204368081 w 42"/>
                <a:gd name="T11" fmla="*/ 2147481250 h 38"/>
                <a:gd name="T12" fmla="*/ 1204368081 w 42"/>
                <a:gd name="T13" fmla="*/ 2147481250 h 38"/>
                <a:gd name="T14" fmla="*/ 1204368081 w 42"/>
                <a:gd name="T15" fmla="*/ 2147481250 h 38"/>
                <a:gd name="T16" fmla="*/ 1204368081 w 42"/>
                <a:gd name="T17" fmla="*/ 2147481250 h 38"/>
                <a:gd name="T18" fmla="*/ 1204368081 w 42"/>
                <a:gd name="T19" fmla="*/ 2147481250 h 38"/>
                <a:gd name="T20" fmla="*/ 1204368081 w 42"/>
                <a:gd name="T21" fmla="*/ 2147481250 h 38"/>
                <a:gd name="T22" fmla="*/ 1204368081 w 42"/>
                <a:gd name="T23" fmla="*/ 0 h 38"/>
                <a:gd name="T24" fmla="*/ 1204368081 w 42"/>
                <a:gd name="T25" fmla="*/ 0 h 38"/>
                <a:gd name="T26" fmla="*/ 1204368081 w 42"/>
                <a:gd name="T27" fmla="*/ 0 h 38"/>
                <a:gd name="T28" fmla="*/ 1204368081 w 42"/>
                <a:gd name="T29" fmla="*/ 2147481250 h 38"/>
                <a:gd name="T30" fmla="*/ 1204368081 w 42"/>
                <a:gd name="T31" fmla="*/ 2147481250 h 38"/>
                <a:gd name="T32" fmla="*/ 1204368081 w 42"/>
                <a:gd name="T33" fmla="*/ 2147481250 h 38"/>
                <a:gd name="T34" fmla="*/ 0 w 42"/>
                <a:gd name="T35" fmla="*/ 2147481250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38"/>
                <a:gd name="T56" fmla="*/ 42 w 42"/>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38">
                  <a:moveTo>
                    <a:pt x="0" y="24"/>
                  </a:moveTo>
                  <a:lnTo>
                    <a:pt x="4" y="32"/>
                  </a:lnTo>
                  <a:lnTo>
                    <a:pt x="18" y="36"/>
                  </a:lnTo>
                  <a:lnTo>
                    <a:pt x="28" y="38"/>
                  </a:lnTo>
                  <a:lnTo>
                    <a:pt x="30" y="36"/>
                  </a:lnTo>
                  <a:lnTo>
                    <a:pt x="34" y="34"/>
                  </a:lnTo>
                  <a:lnTo>
                    <a:pt x="38" y="24"/>
                  </a:lnTo>
                  <a:lnTo>
                    <a:pt x="40" y="14"/>
                  </a:lnTo>
                  <a:lnTo>
                    <a:pt x="42" y="8"/>
                  </a:lnTo>
                  <a:lnTo>
                    <a:pt x="32" y="6"/>
                  </a:lnTo>
                  <a:lnTo>
                    <a:pt x="24" y="4"/>
                  </a:lnTo>
                  <a:lnTo>
                    <a:pt x="16" y="0"/>
                  </a:lnTo>
                  <a:lnTo>
                    <a:pt x="10" y="0"/>
                  </a:lnTo>
                  <a:lnTo>
                    <a:pt x="8" y="0"/>
                  </a:lnTo>
                  <a:lnTo>
                    <a:pt x="6" y="2"/>
                  </a:lnTo>
                  <a:lnTo>
                    <a:pt x="4" y="6"/>
                  </a:lnTo>
                  <a:lnTo>
                    <a:pt x="2" y="16"/>
                  </a:lnTo>
                  <a:lnTo>
                    <a:pt x="0" y="24"/>
                  </a:lnTo>
                  <a:close/>
                </a:path>
              </a:pathLst>
            </a:custGeom>
            <a:solidFill>
              <a:srgbClr val="C0C0C0"/>
            </a:solidFill>
            <a:ln w="12700">
              <a:solidFill>
                <a:schemeClr val="bg1"/>
              </a:solidFill>
              <a:round/>
              <a:headEnd/>
              <a:tailEnd/>
            </a:ln>
          </p:spPr>
          <p:txBody>
            <a:bodyPr/>
            <a:lstStyle/>
            <a:p>
              <a:endParaRPr lang="en-GB"/>
            </a:p>
          </p:txBody>
        </p:sp>
        <p:sp>
          <p:nvSpPr>
            <p:cNvPr id="58737" name="Freeform 24"/>
            <p:cNvSpPr>
              <a:spLocks/>
            </p:cNvSpPr>
            <p:nvPr/>
          </p:nvSpPr>
          <p:spPr bwMode="auto">
            <a:xfrm>
              <a:off x="1098" y="1974"/>
              <a:ext cx="174" cy="68"/>
            </a:xfrm>
            <a:custGeom>
              <a:avLst/>
              <a:gdLst>
                <a:gd name="T0" fmla="*/ 2147481359 w 174"/>
                <a:gd name="T1" fmla="*/ 2147481148 h 68"/>
                <a:gd name="T2" fmla="*/ 2147481359 w 174"/>
                <a:gd name="T3" fmla="*/ 2147481148 h 68"/>
                <a:gd name="T4" fmla="*/ 2147481359 w 174"/>
                <a:gd name="T5" fmla="*/ 2147481148 h 68"/>
                <a:gd name="T6" fmla="*/ 2147481359 w 174"/>
                <a:gd name="T7" fmla="*/ 2147481148 h 68"/>
                <a:gd name="T8" fmla="*/ 2147481359 w 174"/>
                <a:gd name="T9" fmla="*/ 2147481148 h 68"/>
                <a:gd name="T10" fmla="*/ 2147481359 w 174"/>
                <a:gd name="T11" fmla="*/ 2147481148 h 68"/>
                <a:gd name="T12" fmla="*/ 2147481359 w 174"/>
                <a:gd name="T13" fmla="*/ 2147481148 h 68"/>
                <a:gd name="T14" fmla="*/ 2147481359 w 174"/>
                <a:gd name="T15" fmla="*/ 2147481148 h 68"/>
                <a:gd name="T16" fmla="*/ 2147481359 w 174"/>
                <a:gd name="T17" fmla="*/ 2147481148 h 68"/>
                <a:gd name="T18" fmla="*/ 2147481359 w 174"/>
                <a:gd name="T19" fmla="*/ 2147481148 h 68"/>
                <a:gd name="T20" fmla="*/ 2147481359 w 174"/>
                <a:gd name="T21" fmla="*/ 2147481148 h 68"/>
                <a:gd name="T22" fmla="*/ 2147481359 w 174"/>
                <a:gd name="T23" fmla="*/ 2147481148 h 68"/>
                <a:gd name="T24" fmla="*/ 2147481359 w 174"/>
                <a:gd name="T25" fmla="*/ 2147481148 h 68"/>
                <a:gd name="T26" fmla="*/ 0 w 174"/>
                <a:gd name="T27" fmla="*/ 2147481148 h 68"/>
                <a:gd name="T28" fmla="*/ 2147481359 w 174"/>
                <a:gd name="T29" fmla="*/ 2147481148 h 68"/>
                <a:gd name="T30" fmla="*/ 2147481359 w 174"/>
                <a:gd name="T31" fmla="*/ 2147481148 h 68"/>
                <a:gd name="T32" fmla="*/ 2147481359 w 174"/>
                <a:gd name="T33" fmla="*/ 2147481148 h 68"/>
                <a:gd name="T34" fmla="*/ 2147481359 w 174"/>
                <a:gd name="T35" fmla="*/ 2147481148 h 68"/>
                <a:gd name="T36" fmla="*/ 2147481359 w 174"/>
                <a:gd name="T37" fmla="*/ 2147481148 h 68"/>
                <a:gd name="T38" fmla="*/ 2147481359 w 174"/>
                <a:gd name="T39" fmla="*/ 2147481148 h 68"/>
                <a:gd name="T40" fmla="*/ 2147481359 w 174"/>
                <a:gd name="T41" fmla="*/ 0 h 68"/>
                <a:gd name="T42" fmla="*/ 2147481359 w 174"/>
                <a:gd name="T43" fmla="*/ 0 h 68"/>
                <a:gd name="T44" fmla="*/ 2147481359 w 174"/>
                <a:gd name="T45" fmla="*/ 0 h 68"/>
                <a:gd name="T46" fmla="*/ 2147481359 w 174"/>
                <a:gd name="T47" fmla="*/ 2147481148 h 68"/>
                <a:gd name="T48" fmla="*/ 2147481359 w 174"/>
                <a:gd name="T49" fmla="*/ 2147481148 h 68"/>
                <a:gd name="T50" fmla="*/ 2147481359 w 174"/>
                <a:gd name="T51" fmla="*/ 2147481148 h 68"/>
                <a:gd name="T52" fmla="*/ 2147481359 w 174"/>
                <a:gd name="T53" fmla="*/ 2147481148 h 68"/>
                <a:gd name="T54" fmla="*/ 2147481359 w 174"/>
                <a:gd name="T55" fmla="*/ 2147481148 h 68"/>
                <a:gd name="T56" fmla="*/ 2147481359 w 174"/>
                <a:gd name="T57" fmla="*/ 2147481148 h 68"/>
                <a:gd name="T58" fmla="*/ 2147481359 w 174"/>
                <a:gd name="T59" fmla="*/ 2147481148 h 68"/>
                <a:gd name="T60" fmla="*/ 2147481359 w 174"/>
                <a:gd name="T61" fmla="*/ 2147481148 h 68"/>
                <a:gd name="T62" fmla="*/ 2147481359 w 174"/>
                <a:gd name="T63" fmla="*/ 2147481148 h 68"/>
                <a:gd name="T64" fmla="*/ 2147481359 w 174"/>
                <a:gd name="T65" fmla="*/ 2147481148 h 68"/>
                <a:gd name="T66" fmla="*/ 2147481359 w 174"/>
                <a:gd name="T67" fmla="*/ 2147481148 h 68"/>
                <a:gd name="T68" fmla="*/ 2147481359 w 174"/>
                <a:gd name="T69" fmla="*/ 2147481148 h 68"/>
                <a:gd name="T70" fmla="*/ 2147481359 w 174"/>
                <a:gd name="T71" fmla="*/ 2147481148 h 68"/>
                <a:gd name="T72" fmla="*/ 2147481359 w 174"/>
                <a:gd name="T73" fmla="*/ 2147481148 h 68"/>
                <a:gd name="T74" fmla="*/ 2147481359 w 174"/>
                <a:gd name="T75" fmla="*/ 2147481148 h 68"/>
                <a:gd name="T76" fmla="*/ 2147481359 w 174"/>
                <a:gd name="T77" fmla="*/ 2147481148 h 68"/>
                <a:gd name="T78" fmla="*/ 2147481359 w 174"/>
                <a:gd name="T79" fmla="*/ 2147481148 h 68"/>
                <a:gd name="T80" fmla="*/ 2147481359 w 174"/>
                <a:gd name="T81" fmla="*/ 2147481148 h 68"/>
                <a:gd name="T82" fmla="*/ 2147481359 w 174"/>
                <a:gd name="T83" fmla="*/ 2147481148 h 68"/>
                <a:gd name="T84" fmla="*/ 2147481359 w 174"/>
                <a:gd name="T85" fmla="*/ 2147481148 h 68"/>
                <a:gd name="T86" fmla="*/ 2147481359 w 174"/>
                <a:gd name="T87" fmla="*/ 2147481148 h 68"/>
                <a:gd name="T88" fmla="*/ 2147481359 w 174"/>
                <a:gd name="T89" fmla="*/ 2147481148 h 68"/>
                <a:gd name="T90" fmla="*/ 2147481359 w 174"/>
                <a:gd name="T91" fmla="*/ 2147481148 h 68"/>
                <a:gd name="T92" fmla="*/ 2147481359 w 174"/>
                <a:gd name="T93" fmla="*/ 2147481148 h 68"/>
                <a:gd name="T94" fmla="*/ 2147481359 w 174"/>
                <a:gd name="T95" fmla="*/ 2147481148 h 68"/>
                <a:gd name="T96" fmla="*/ 2147481359 w 174"/>
                <a:gd name="T97" fmla="*/ 2147481148 h 68"/>
                <a:gd name="T98" fmla="*/ 2147481359 w 174"/>
                <a:gd name="T99" fmla="*/ 2147481148 h 68"/>
                <a:gd name="T100" fmla="*/ 2147481359 w 174"/>
                <a:gd name="T101" fmla="*/ 2147481148 h 68"/>
                <a:gd name="T102" fmla="*/ 2147481359 w 174"/>
                <a:gd name="T103" fmla="*/ 2147481148 h 68"/>
                <a:gd name="T104" fmla="*/ 2147481359 w 174"/>
                <a:gd name="T105" fmla="*/ 2147481148 h 68"/>
                <a:gd name="T106" fmla="*/ 2147481359 w 174"/>
                <a:gd name="T107" fmla="*/ 2147481148 h 68"/>
                <a:gd name="T108" fmla="*/ 2147481359 w 174"/>
                <a:gd name="T109" fmla="*/ 2147481148 h 68"/>
                <a:gd name="T110" fmla="*/ 2147481359 w 174"/>
                <a:gd name="T111" fmla="*/ 2147481148 h 68"/>
                <a:gd name="T112" fmla="*/ 2147481359 w 174"/>
                <a:gd name="T113" fmla="*/ 2147481148 h 68"/>
                <a:gd name="T114" fmla="*/ 2147481359 w 174"/>
                <a:gd name="T115" fmla="*/ 2147481148 h 68"/>
                <a:gd name="T116" fmla="*/ 2147481359 w 174"/>
                <a:gd name="T117" fmla="*/ 2147481148 h 68"/>
                <a:gd name="T118" fmla="*/ 2147481359 w 174"/>
                <a:gd name="T119" fmla="*/ 2147481148 h 68"/>
                <a:gd name="T120" fmla="*/ 2147481359 w 174"/>
                <a:gd name="T121" fmla="*/ 2147481148 h 68"/>
                <a:gd name="T122" fmla="*/ 2147481359 w 174"/>
                <a:gd name="T123" fmla="*/ 2147481148 h 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4"/>
                <a:gd name="T187" fmla="*/ 0 h 68"/>
                <a:gd name="T188" fmla="*/ 174 w 174"/>
                <a:gd name="T189" fmla="*/ 68 h 6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4" h="68">
                  <a:moveTo>
                    <a:pt x="48" y="20"/>
                  </a:moveTo>
                  <a:lnTo>
                    <a:pt x="48" y="16"/>
                  </a:lnTo>
                  <a:lnTo>
                    <a:pt x="52" y="16"/>
                  </a:lnTo>
                  <a:lnTo>
                    <a:pt x="52" y="12"/>
                  </a:lnTo>
                  <a:lnTo>
                    <a:pt x="48" y="10"/>
                  </a:lnTo>
                  <a:lnTo>
                    <a:pt x="46" y="12"/>
                  </a:lnTo>
                  <a:lnTo>
                    <a:pt x="38" y="12"/>
                  </a:lnTo>
                  <a:lnTo>
                    <a:pt x="32" y="16"/>
                  </a:lnTo>
                  <a:lnTo>
                    <a:pt x="24" y="20"/>
                  </a:lnTo>
                  <a:lnTo>
                    <a:pt x="16" y="22"/>
                  </a:lnTo>
                  <a:lnTo>
                    <a:pt x="14" y="24"/>
                  </a:lnTo>
                  <a:lnTo>
                    <a:pt x="12" y="26"/>
                  </a:lnTo>
                  <a:lnTo>
                    <a:pt x="6" y="28"/>
                  </a:lnTo>
                  <a:lnTo>
                    <a:pt x="0" y="28"/>
                  </a:lnTo>
                  <a:lnTo>
                    <a:pt x="4" y="26"/>
                  </a:lnTo>
                  <a:lnTo>
                    <a:pt x="6" y="26"/>
                  </a:lnTo>
                  <a:lnTo>
                    <a:pt x="8" y="20"/>
                  </a:lnTo>
                  <a:lnTo>
                    <a:pt x="12" y="14"/>
                  </a:lnTo>
                  <a:lnTo>
                    <a:pt x="18" y="10"/>
                  </a:lnTo>
                  <a:lnTo>
                    <a:pt x="26" y="6"/>
                  </a:lnTo>
                  <a:lnTo>
                    <a:pt x="44" y="0"/>
                  </a:lnTo>
                  <a:lnTo>
                    <a:pt x="60" y="0"/>
                  </a:lnTo>
                  <a:lnTo>
                    <a:pt x="64" y="0"/>
                  </a:lnTo>
                  <a:lnTo>
                    <a:pt x="66" y="2"/>
                  </a:lnTo>
                  <a:lnTo>
                    <a:pt x="70" y="4"/>
                  </a:lnTo>
                  <a:lnTo>
                    <a:pt x="84" y="8"/>
                  </a:lnTo>
                  <a:lnTo>
                    <a:pt x="92" y="16"/>
                  </a:lnTo>
                  <a:lnTo>
                    <a:pt x="96" y="18"/>
                  </a:lnTo>
                  <a:lnTo>
                    <a:pt x="102" y="18"/>
                  </a:lnTo>
                  <a:lnTo>
                    <a:pt x="110" y="20"/>
                  </a:lnTo>
                  <a:lnTo>
                    <a:pt x="122" y="26"/>
                  </a:lnTo>
                  <a:lnTo>
                    <a:pt x="130" y="34"/>
                  </a:lnTo>
                  <a:lnTo>
                    <a:pt x="140" y="40"/>
                  </a:lnTo>
                  <a:lnTo>
                    <a:pt x="152" y="44"/>
                  </a:lnTo>
                  <a:lnTo>
                    <a:pt x="150" y="46"/>
                  </a:lnTo>
                  <a:lnTo>
                    <a:pt x="150" y="48"/>
                  </a:lnTo>
                  <a:lnTo>
                    <a:pt x="166" y="52"/>
                  </a:lnTo>
                  <a:lnTo>
                    <a:pt x="172" y="56"/>
                  </a:lnTo>
                  <a:lnTo>
                    <a:pt x="174" y="62"/>
                  </a:lnTo>
                  <a:lnTo>
                    <a:pt x="166" y="64"/>
                  </a:lnTo>
                  <a:lnTo>
                    <a:pt x="162" y="64"/>
                  </a:lnTo>
                  <a:lnTo>
                    <a:pt x="162" y="66"/>
                  </a:lnTo>
                  <a:lnTo>
                    <a:pt x="152" y="68"/>
                  </a:lnTo>
                  <a:lnTo>
                    <a:pt x="140" y="68"/>
                  </a:lnTo>
                  <a:lnTo>
                    <a:pt x="116" y="66"/>
                  </a:lnTo>
                  <a:lnTo>
                    <a:pt x="120" y="62"/>
                  </a:lnTo>
                  <a:lnTo>
                    <a:pt x="126" y="56"/>
                  </a:lnTo>
                  <a:lnTo>
                    <a:pt x="126" y="52"/>
                  </a:lnTo>
                  <a:lnTo>
                    <a:pt x="118" y="52"/>
                  </a:lnTo>
                  <a:lnTo>
                    <a:pt x="110" y="50"/>
                  </a:lnTo>
                  <a:lnTo>
                    <a:pt x="106" y="46"/>
                  </a:lnTo>
                  <a:lnTo>
                    <a:pt x="104" y="40"/>
                  </a:lnTo>
                  <a:lnTo>
                    <a:pt x="104" y="36"/>
                  </a:lnTo>
                  <a:lnTo>
                    <a:pt x="102" y="34"/>
                  </a:lnTo>
                  <a:lnTo>
                    <a:pt x="98" y="32"/>
                  </a:lnTo>
                  <a:lnTo>
                    <a:pt x="84" y="32"/>
                  </a:lnTo>
                  <a:lnTo>
                    <a:pt x="82" y="30"/>
                  </a:lnTo>
                  <a:lnTo>
                    <a:pt x="78" y="28"/>
                  </a:lnTo>
                  <a:lnTo>
                    <a:pt x="64" y="24"/>
                  </a:lnTo>
                  <a:lnTo>
                    <a:pt x="54" y="20"/>
                  </a:lnTo>
                  <a:lnTo>
                    <a:pt x="48" y="18"/>
                  </a:lnTo>
                  <a:lnTo>
                    <a:pt x="48" y="20"/>
                  </a:lnTo>
                  <a:close/>
                </a:path>
              </a:pathLst>
            </a:custGeom>
            <a:solidFill>
              <a:srgbClr val="C0C0C0"/>
            </a:solidFill>
            <a:ln w="12700">
              <a:solidFill>
                <a:schemeClr val="bg1"/>
              </a:solidFill>
              <a:round/>
              <a:headEnd/>
              <a:tailEnd/>
            </a:ln>
          </p:spPr>
          <p:txBody>
            <a:bodyPr/>
            <a:lstStyle/>
            <a:p>
              <a:endParaRPr lang="en-GB"/>
            </a:p>
          </p:txBody>
        </p:sp>
        <p:sp>
          <p:nvSpPr>
            <p:cNvPr id="58738" name="Freeform 25"/>
            <p:cNvSpPr>
              <a:spLocks/>
            </p:cNvSpPr>
            <p:nvPr/>
          </p:nvSpPr>
          <p:spPr bwMode="auto">
            <a:xfrm>
              <a:off x="563" y="1465"/>
              <a:ext cx="936" cy="464"/>
            </a:xfrm>
            <a:custGeom>
              <a:avLst/>
              <a:gdLst>
                <a:gd name="T0" fmla="*/ 2147481552 w 936"/>
                <a:gd name="T1" fmla="*/ 2147481547 h 464"/>
                <a:gd name="T2" fmla="*/ 2147481552 w 936"/>
                <a:gd name="T3" fmla="*/ 2147481547 h 464"/>
                <a:gd name="T4" fmla="*/ 2147481552 w 936"/>
                <a:gd name="T5" fmla="*/ 2147481547 h 464"/>
                <a:gd name="T6" fmla="*/ 2147481552 w 936"/>
                <a:gd name="T7" fmla="*/ 2147481547 h 464"/>
                <a:gd name="T8" fmla="*/ 2147481552 w 936"/>
                <a:gd name="T9" fmla="*/ 2147481547 h 464"/>
                <a:gd name="T10" fmla="*/ 2147481552 w 936"/>
                <a:gd name="T11" fmla="*/ 2147481547 h 464"/>
                <a:gd name="T12" fmla="*/ 2147481552 w 936"/>
                <a:gd name="T13" fmla="*/ 2147481547 h 464"/>
                <a:gd name="T14" fmla="*/ 2147481552 w 936"/>
                <a:gd name="T15" fmla="*/ 2147481547 h 464"/>
                <a:gd name="T16" fmla="*/ 2147481552 w 936"/>
                <a:gd name="T17" fmla="*/ 2147481547 h 464"/>
                <a:gd name="T18" fmla="*/ 2147481552 w 936"/>
                <a:gd name="T19" fmla="*/ 2147481547 h 464"/>
                <a:gd name="T20" fmla="*/ 2147481552 w 936"/>
                <a:gd name="T21" fmla="*/ 2147481547 h 464"/>
                <a:gd name="T22" fmla="*/ 2147481552 w 936"/>
                <a:gd name="T23" fmla="*/ 2147481547 h 464"/>
                <a:gd name="T24" fmla="*/ 2147481552 w 936"/>
                <a:gd name="T25" fmla="*/ 2147481547 h 464"/>
                <a:gd name="T26" fmla="*/ 2147481552 w 936"/>
                <a:gd name="T27" fmla="*/ 2147481547 h 464"/>
                <a:gd name="T28" fmla="*/ 2147481552 w 936"/>
                <a:gd name="T29" fmla="*/ 2147481547 h 464"/>
                <a:gd name="T30" fmla="*/ 2147481552 w 936"/>
                <a:gd name="T31" fmla="*/ 2147481547 h 464"/>
                <a:gd name="T32" fmla="*/ 2147481552 w 936"/>
                <a:gd name="T33" fmla="*/ 2147481547 h 464"/>
                <a:gd name="T34" fmla="*/ 2147481552 w 936"/>
                <a:gd name="T35" fmla="*/ 2147481547 h 464"/>
                <a:gd name="T36" fmla="*/ 2147481552 w 936"/>
                <a:gd name="T37" fmla="*/ 2147481547 h 464"/>
                <a:gd name="T38" fmla="*/ 2147481552 w 936"/>
                <a:gd name="T39" fmla="*/ 2147481547 h 464"/>
                <a:gd name="T40" fmla="*/ 2147481552 w 936"/>
                <a:gd name="T41" fmla="*/ 2147481547 h 464"/>
                <a:gd name="T42" fmla="*/ 2147481552 w 936"/>
                <a:gd name="T43" fmla="*/ 2147481547 h 464"/>
                <a:gd name="T44" fmla="*/ 2147481552 w 936"/>
                <a:gd name="T45" fmla="*/ 2147481547 h 464"/>
                <a:gd name="T46" fmla="*/ 2147481552 w 936"/>
                <a:gd name="T47" fmla="*/ 2147481547 h 464"/>
                <a:gd name="T48" fmla="*/ 2147481552 w 936"/>
                <a:gd name="T49" fmla="*/ 2147481547 h 464"/>
                <a:gd name="T50" fmla="*/ 2147481552 w 936"/>
                <a:gd name="T51" fmla="*/ 2147481547 h 464"/>
                <a:gd name="T52" fmla="*/ 2147481552 w 936"/>
                <a:gd name="T53" fmla="*/ 2147481547 h 464"/>
                <a:gd name="T54" fmla="*/ 2147481552 w 936"/>
                <a:gd name="T55" fmla="*/ 2147481547 h 464"/>
                <a:gd name="T56" fmla="*/ 2147481552 w 936"/>
                <a:gd name="T57" fmla="*/ 2147481547 h 464"/>
                <a:gd name="T58" fmla="*/ 2147481552 w 936"/>
                <a:gd name="T59" fmla="*/ 2147481547 h 464"/>
                <a:gd name="T60" fmla="*/ 2147481552 w 936"/>
                <a:gd name="T61" fmla="*/ 2147481547 h 464"/>
                <a:gd name="T62" fmla="*/ 2147481552 w 936"/>
                <a:gd name="T63" fmla="*/ 2147481547 h 464"/>
                <a:gd name="T64" fmla="*/ 2147481552 w 936"/>
                <a:gd name="T65" fmla="*/ 2147481547 h 464"/>
                <a:gd name="T66" fmla="*/ 2147481552 w 936"/>
                <a:gd name="T67" fmla="*/ 2147481547 h 464"/>
                <a:gd name="T68" fmla="*/ 2147481552 w 936"/>
                <a:gd name="T69" fmla="*/ 2147481547 h 464"/>
                <a:gd name="T70" fmla="*/ 2147481552 w 936"/>
                <a:gd name="T71" fmla="*/ 2147481547 h 464"/>
                <a:gd name="T72" fmla="*/ 2147481552 w 936"/>
                <a:gd name="T73" fmla="*/ 2147481547 h 464"/>
                <a:gd name="T74" fmla="*/ 2147481552 w 936"/>
                <a:gd name="T75" fmla="*/ 2147481547 h 464"/>
                <a:gd name="T76" fmla="*/ 2147481552 w 936"/>
                <a:gd name="T77" fmla="*/ 2147481547 h 464"/>
                <a:gd name="T78" fmla="*/ 2147481552 w 936"/>
                <a:gd name="T79" fmla="*/ 2147481547 h 464"/>
                <a:gd name="T80" fmla="*/ 2147481552 w 936"/>
                <a:gd name="T81" fmla="*/ 2147481547 h 464"/>
                <a:gd name="T82" fmla="*/ 2147481552 w 936"/>
                <a:gd name="T83" fmla="*/ 2147481547 h 464"/>
                <a:gd name="T84" fmla="*/ 2147481552 w 936"/>
                <a:gd name="T85" fmla="*/ 2147481547 h 464"/>
                <a:gd name="T86" fmla="*/ 2147481552 w 936"/>
                <a:gd name="T87" fmla="*/ 2147481547 h 464"/>
                <a:gd name="T88" fmla="*/ 2147481552 w 936"/>
                <a:gd name="T89" fmla="*/ 2147481547 h 464"/>
                <a:gd name="T90" fmla="*/ 2147481552 w 936"/>
                <a:gd name="T91" fmla="*/ 2147481547 h 464"/>
                <a:gd name="T92" fmla="*/ 2147481552 w 936"/>
                <a:gd name="T93" fmla="*/ 2147481547 h 464"/>
                <a:gd name="T94" fmla="*/ 2147481552 w 936"/>
                <a:gd name="T95" fmla="*/ 2147481547 h 464"/>
                <a:gd name="T96" fmla="*/ 2147481552 w 936"/>
                <a:gd name="T97" fmla="*/ 2147481547 h 464"/>
                <a:gd name="T98" fmla="*/ 2147481552 w 936"/>
                <a:gd name="T99" fmla="*/ 2147481547 h 464"/>
                <a:gd name="T100" fmla="*/ 2147481552 w 936"/>
                <a:gd name="T101" fmla="*/ 2147481547 h 464"/>
                <a:gd name="T102" fmla="*/ 2147481552 w 936"/>
                <a:gd name="T103" fmla="*/ 2147481547 h 464"/>
                <a:gd name="T104" fmla="*/ 2147481552 w 936"/>
                <a:gd name="T105" fmla="*/ 2147481547 h 464"/>
                <a:gd name="T106" fmla="*/ 2147481552 w 936"/>
                <a:gd name="T107" fmla="*/ 2147481547 h 464"/>
                <a:gd name="T108" fmla="*/ 2147481552 w 936"/>
                <a:gd name="T109" fmla="*/ 2147481547 h 46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6"/>
                <a:gd name="T166" fmla="*/ 0 h 464"/>
                <a:gd name="T167" fmla="*/ 936 w 936"/>
                <a:gd name="T168" fmla="*/ 464 h 46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6" h="464">
                  <a:moveTo>
                    <a:pt x="6" y="242"/>
                  </a:moveTo>
                  <a:lnTo>
                    <a:pt x="6" y="244"/>
                  </a:lnTo>
                  <a:lnTo>
                    <a:pt x="4" y="246"/>
                  </a:lnTo>
                  <a:lnTo>
                    <a:pt x="2" y="252"/>
                  </a:lnTo>
                  <a:lnTo>
                    <a:pt x="4" y="262"/>
                  </a:lnTo>
                  <a:lnTo>
                    <a:pt x="8" y="272"/>
                  </a:lnTo>
                  <a:lnTo>
                    <a:pt x="16" y="278"/>
                  </a:lnTo>
                  <a:lnTo>
                    <a:pt x="28" y="282"/>
                  </a:lnTo>
                  <a:lnTo>
                    <a:pt x="32" y="284"/>
                  </a:lnTo>
                  <a:lnTo>
                    <a:pt x="36" y="286"/>
                  </a:lnTo>
                  <a:lnTo>
                    <a:pt x="44" y="298"/>
                  </a:lnTo>
                  <a:lnTo>
                    <a:pt x="48" y="310"/>
                  </a:lnTo>
                  <a:lnTo>
                    <a:pt x="50" y="322"/>
                  </a:lnTo>
                  <a:lnTo>
                    <a:pt x="72" y="320"/>
                  </a:lnTo>
                  <a:lnTo>
                    <a:pt x="80" y="320"/>
                  </a:lnTo>
                  <a:lnTo>
                    <a:pt x="86" y="322"/>
                  </a:lnTo>
                  <a:lnTo>
                    <a:pt x="134" y="348"/>
                  </a:lnTo>
                  <a:lnTo>
                    <a:pt x="188" y="348"/>
                  </a:lnTo>
                  <a:lnTo>
                    <a:pt x="192" y="338"/>
                  </a:lnTo>
                  <a:lnTo>
                    <a:pt x="208" y="340"/>
                  </a:lnTo>
                  <a:lnTo>
                    <a:pt x="214" y="340"/>
                  </a:lnTo>
                  <a:lnTo>
                    <a:pt x="220" y="338"/>
                  </a:lnTo>
                  <a:lnTo>
                    <a:pt x="222" y="346"/>
                  </a:lnTo>
                  <a:lnTo>
                    <a:pt x="228" y="352"/>
                  </a:lnTo>
                  <a:lnTo>
                    <a:pt x="232" y="356"/>
                  </a:lnTo>
                  <a:lnTo>
                    <a:pt x="236" y="360"/>
                  </a:lnTo>
                  <a:lnTo>
                    <a:pt x="242" y="382"/>
                  </a:lnTo>
                  <a:lnTo>
                    <a:pt x="244" y="386"/>
                  </a:lnTo>
                  <a:lnTo>
                    <a:pt x="248" y="390"/>
                  </a:lnTo>
                  <a:lnTo>
                    <a:pt x="252" y="392"/>
                  </a:lnTo>
                  <a:lnTo>
                    <a:pt x="256" y="392"/>
                  </a:lnTo>
                  <a:lnTo>
                    <a:pt x="262" y="390"/>
                  </a:lnTo>
                  <a:lnTo>
                    <a:pt x="268" y="386"/>
                  </a:lnTo>
                  <a:lnTo>
                    <a:pt x="274" y="380"/>
                  </a:lnTo>
                  <a:lnTo>
                    <a:pt x="276" y="380"/>
                  </a:lnTo>
                  <a:lnTo>
                    <a:pt x="282" y="378"/>
                  </a:lnTo>
                  <a:lnTo>
                    <a:pt x="290" y="380"/>
                  </a:lnTo>
                  <a:lnTo>
                    <a:pt x="296" y="384"/>
                  </a:lnTo>
                  <a:lnTo>
                    <a:pt x="300" y="392"/>
                  </a:lnTo>
                  <a:lnTo>
                    <a:pt x="304" y="400"/>
                  </a:lnTo>
                  <a:lnTo>
                    <a:pt x="308" y="420"/>
                  </a:lnTo>
                  <a:lnTo>
                    <a:pt x="310" y="438"/>
                  </a:lnTo>
                  <a:lnTo>
                    <a:pt x="312" y="442"/>
                  </a:lnTo>
                  <a:lnTo>
                    <a:pt x="316" y="444"/>
                  </a:lnTo>
                  <a:lnTo>
                    <a:pt x="324" y="450"/>
                  </a:lnTo>
                  <a:lnTo>
                    <a:pt x="344" y="456"/>
                  </a:lnTo>
                  <a:lnTo>
                    <a:pt x="346" y="456"/>
                  </a:lnTo>
                  <a:lnTo>
                    <a:pt x="346" y="438"/>
                  </a:lnTo>
                  <a:lnTo>
                    <a:pt x="346" y="430"/>
                  </a:lnTo>
                  <a:lnTo>
                    <a:pt x="348" y="422"/>
                  </a:lnTo>
                  <a:lnTo>
                    <a:pt x="352" y="416"/>
                  </a:lnTo>
                  <a:lnTo>
                    <a:pt x="358" y="410"/>
                  </a:lnTo>
                  <a:lnTo>
                    <a:pt x="364" y="404"/>
                  </a:lnTo>
                  <a:lnTo>
                    <a:pt x="366" y="400"/>
                  </a:lnTo>
                  <a:lnTo>
                    <a:pt x="368" y="396"/>
                  </a:lnTo>
                  <a:lnTo>
                    <a:pt x="376" y="396"/>
                  </a:lnTo>
                  <a:lnTo>
                    <a:pt x="384" y="394"/>
                  </a:lnTo>
                  <a:lnTo>
                    <a:pt x="398" y="386"/>
                  </a:lnTo>
                  <a:lnTo>
                    <a:pt x="400" y="384"/>
                  </a:lnTo>
                  <a:lnTo>
                    <a:pt x="402" y="382"/>
                  </a:lnTo>
                  <a:lnTo>
                    <a:pt x="402" y="378"/>
                  </a:lnTo>
                  <a:lnTo>
                    <a:pt x="406" y="376"/>
                  </a:lnTo>
                  <a:lnTo>
                    <a:pt x="412" y="378"/>
                  </a:lnTo>
                  <a:lnTo>
                    <a:pt x="414" y="376"/>
                  </a:lnTo>
                  <a:lnTo>
                    <a:pt x="416" y="374"/>
                  </a:lnTo>
                  <a:lnTo>
                    <a:pt x="418" y="372"/>
                  </a:lnTo>
                  <a:lnTo>
                    <a:pt x="422" y="372"/>
                  </a:lnTo>
                  <a:lnTo>
                    <a:pt x="428" y="372"/>
                  </a:lnTo>
                  <a:lnTo>
                    <a:pt x="434" y="374"/>
                  </a:lnTo>
                  <a:lnTo>
                    <a:pt x="438" y="376"/>
                  </a:lnTo>
                  <a:lnTo>
                    <a:pt x="444" y="378"/>
                  </a:lnTo>
                  <a:lnTo>
                    <a:pt x="450" y="376"/>
                  </a:lnTo>
                  <a:lnTo>
                    <a:pt x="456" y="376"/>
                  </a:lnTo>
                  <a:lnTo>
                    <a:pt x="462" y="382"/>
                  </a:lnTo>
                  <a:lnTo>
                    <a:pt x="466" y="384"/>
                  </a:lnTo>
                  <a:lnTo>
                    <a:pt x="472" y="386"/>
                  </a:lnTo>
                  <a:lnTo>
                    <a:pt x="478" y="384"/>
                  </a:lnTo>
                  <a:lnTo>
                    <a:pt x="484" y="382"/>
                  </a:lnTo>
                  <a:lnTo>
                    <a:pt x="486" y="384"/>
                  </a:lnTo>
                  <a:lnTo>
                    <a:pt x="488" y="386"/>
                  </a:lnTo>
                  <a:lnTo>
                    <a:pt x="490" y="388"/>
                  </a:lnTo>
                  <a:lnTo>
                    <a:pt x="494" y="388"/>
                  </a:lnTo>
                  <a:lnTo>
                    <a:pt x="496" y="388"/>
                  </a:lnTo>
                  <a:lnTo>
                    <a:pt x="496" y="384"/>
                  </a:lnTo>
                  <a:lnTo>
                    <a:pt x="492" y="382"/>
                  </a:lnTo>
                  <a:lnTo>
                    <a:pt x="490" y="378"/>
                  </a:lnTo>
                  <a:lnTo>
                    <a:pt x="490" y="364"/>
                  </a:lnTo>
                  <a:lnTo>
                    <a:pt x="500" y="362"/>
                  </a:lnTo>
                  <a:lnTo>
                    <a:pt x="510" y="360"/>
                  </a:lnTo>
                  <a:lnTo>
                    <a:pt x="522" y="364"/>
                  </a:lnTo>
                  <a:lnTo>
                    <a:pt x="526" y="362"/>
                  </a:lnTo>
                  <a:lnTo>
                    <a:pt x="530" y="360"/>
                  </a:lnTo>
                  <a:lnTo>
                    <a:pt x="548" y="360"/>
                  </a:lnTo>
                  <a:lnTo>
                    <a:pt x="550" y="362"/>
                  </a:lnTo>
                  <a:lnTo>
                    <a:pt x="554" y="364"/>
                  </a:lnTo>
                  <a:lnTo>
                    <a:pt x="560" y="366"/>
                  </a:lnTo>
                  <a:lnTo>
                    <a:pt x="562" y="370"/>
                  </a:lnTo>
                  <a:lnTo>
                    <a:pt x="562" y="372"/>
                  </a:lnTo>
                  <a:lnTo>
                    <a:pt x="562" y="376"/>
                  </a:lnTo>
                  <a:lnTo>
                    <a:pt x="564" y="376"/>
                  </a:lnTo>
                  <a:lnTo>
                    <a:pt x="570" y="374"/>
                  </a:lnTo>
                  <a:lnTo>
                    <a:pt x="572" y="372"/>
                  </a:lnTo>
                  <a:lnTo>
                    <a:pt x="582" y="368"/>
                  </a:lnTo>
                  <a:lnTo>
                    <a:pt x="590" y="370"/>
                  </a:lnTo>
                  <a:lnTo>
                    <a:pt x="594" y="374"/>
                  </a:lnTo>
                  <a:lnTo>
                    <a:pt x="594" y="378"/>
                  </a:lnTo>
                  <a:lnTo>
                    <a:pt x="596" y="382"/>
                  </a:lnTo>
                  <a:lnTo>
                    <a:pt x="598" y="386"/>
                  </a:lnTo>
                  <a:lnTo>
                    <a:pt x="600" y="388"/>
                  </a:lnTo>
                  <a:lnTo>
                    <a:pt x="604" y="390"/>
                  </a:lnTo>
                  <a:lnTo>
                    <a:pt x="602" y="396"/>
                  </a:lnTo>
                  <a:lnTo>
                    <a:pt x="600" y="398"/>
                  </a:lnTo>
                  <a:lnTo>
                    <a:pt x="598" y="402"/>
                  </a:lnTo>
                  <a:lnTo>
                    <a:pt x="598" y="406"/>
                  </a:lnTo>
                  <a:lnTo>
                    <a:pt x="600" y="410"/>
                  </a:lnTo>
                  <a:lnTo>
                    <a:pt x="602" y="414"/>
                  </a:lnTo>
                  <a:lnTo>
                    <a:pt x="600" y="416"/>
                  </a:lnTo>
                  <a:lnTo>
                    <a:pt x="600" y="418"/>
                  </a:lnTo>
                  <a:lnTo>
                    <a:pt x="600" y="428"/>
                  </a:lnTo>
                  <a:lnTo>
                    <a:pt x="606" y="436"/>
                  </a:lnTo>
                  <a:lnTo>
                    <a:pt x="606" y="446"/>
                  </a:lnTo>
                  <a:lnTo>
                    <a:pt x="608" y="452"/>
                  </a:lnTo>
                  <a:lnTo>
                    <a:pt x="612" y="458"/>
                  </a:lnTo>
                  <a:lnTo>
                    <a:pt x="616" y="462"/>
                  </a:lnTo>
                  <a:lnTo>
                    <a:pt x="622" y="464"/>
                  </a:lnTo>
                  <a:lnTo>
                    <a:pt x="628" y="464"/>
                  </a:lnTo>
                  <a:lnTo>
                    <a:pt x="628" y="458"/>
                  </a:lnTo>
                  <a:lnTo>
                    <a:pt x="632" y="450"/>
                  </a:lnTo>
                  <a:lnTo>
                    <a:pt x="634" y="444"/>
                  </a:lnTo>
                  <a:lnTo>
                    <a:pt x="636" y="438"/>
                  </a:lnTo>
                  <a:lnTo>
                    <a:pt x="636" y="426"/>
                  </a:lnTo>
                  <a:lnTo>
                    <a:pt x="638" y="416"/>
                  </a:lnTo>
                  <a:lnTo>
                    <a:pt x="636" y="406"/>
                  </a:lnTo>
                  <a:lnTo>
                    <a:pt x="632" y="396"/>
                  </a:lnTo>
                  <a:lnTo>
                    <a:pt x="630" y="384"/>
                  </a:lnTo>
                  <a:lnTo>
                    <a:pt x="628" y="372"/>
                  </a:lnTo>
                  <a:lnTo>
                    <a:pt x="630" y="356"/>
                  </a:lnTo>
                  <a:lnTo>
                    <a:pt x="634" y="344"/>
                  </a:lnTo>
                  <a:lnTo>
                    <a:pt x="642" y="332"/>
                  </a:lnTo>
                  <a:lnTo>
                    <a:pt x="650" y="322"/>
                  </a:lnTo>
                  <a:lnTo>
                    <a:pt x="654" y="322"/>
                  </a:lnTo>
                  <a:lnTo>
                    <a:pt x="658" y="320"/>
                  </a:lnTo>
                  <a:lnTo>
                    <a:pt x="662" y="316"/>
                  </a:lnTo>
                  <a:lnTo>
                    <a:pt x="664" y="314"/>
                  </a:lnTo>
                  <a:lnTo>
                    <a:pt x="670" y="312"/>
                  </a:lnTo>
                  <a:lnTo>
                    <a:pt x="672" y="310"/>
                  </a:lnTo>
                  <a:lnTo>
                    <a:pt x="678" y="302"/>
                  </a:lnTo>
                  <a:lnTo>
                    <a:pt x="682" y="296"/>
                  </a:lnTo>
                  <a:lnTo>
                    <a:pt x="686" y="294"/>
                  </a:lnTo>
                  <a:lnTo>
                    <a:pt x="692" y="294"/>
                  </a:lnTo>
                  <a:lnTo>
                    <a:pt x="692" y="290"/>
                  </a:lnTo>
                  <a:lnTo>
                    <a:pt x="694" y="292"/>
                  </a:lnTo>
                  <a:lnTo>
                    <a:pt x="698" y="290"/>
                  </a:lnTo>
                  <a:lnTo>
                    <a:pt x="702" y="286"/>
                  </a:lnTo>
                  <a:lnTo>
                    <a:pt x="706" y="282"/>
                  </a:lnTo>
                  <a:lnTo>
                    <a:pt x="710" y="278"/>
                  </a:lnTo>
                  <a:lnTo>
                    <a:pt x="718" y="276"/>
                  </a:lnTo>
                  <a:lnTo>
                    <a:pt x="722" y="276"/>
                  </a:lnTo>
                  <a:lnTo>
                    <a:pt x="728" y="272"/>
                  </a:lnTo>
                  <a:lnTo>
                    <a:pt x="726" y="268"/>
                  </a:lnTo>
                  <a:lnTo>
                    <a:pt x="728" y="264"/>
                  </a:lnTo>
                  <a:lnTo>
                    <a:pt x="740" y="260"/>
                  </a:lnTo>
                  <a:lnTo>
                    <a:pt x="742" y="258"/>
                  </a:lnTo>
                  <a:lnTo>
                    <a:pt x="744" y="256"/>
                  </a:lnTo>
                  <a:lnTo>
                    <a:pt x="748" y="254"/>
                  </a:lnTo>
                  <a:lnTo>
                    <a:pt x="750" y="250"/>
                  </a:lnTo>
                  <a:lnTo>
                    <a:pt x="748" y="246"/>
                  </a:lnTo>
                  <a:lnTo>
                    <a:pt x="748" y="242"/>
                  </a:lnTo>
                  <a:lnTo>
                    <a:pt x="746" y="238"/>
                  </a:lnTo>
                  <a:lnTo>
                    <a:pt x="744" y="234"/>
                  </a:lnTo>
                  <a:lnTo>
                    <a:pt x="742" y="230"/>
                  </a:lnTo>
                  <a:lnTo>
                    <a:pt x="738" y="228"/>
                  </a:lnTo>
                  <a:lnTo>
                    <a:pt x="746" y="228"/>
                  </a:lnTo>
                  <a:lnTo>
                    <a:pt x="744" y="228"/>
                  </a:lnTo>
                  <a:lnTo>
                    <a:pt x="744" y="226"/>
                  </a:lnTo>
                  <a:lnTo>
                    <a:pt x="746" y="222"/>
                  </a:lnTo>
                  <a:lnTo>
                    <a:pt x="752" y="224"/>
                  </a:lnTo>
                  <a:lnTo>
                    <a:pt x="756" y="222"/>
                  </a:lnTo>
                  <a:lnTo>
                    <a:pt x="758" y="220"/>
                  </a:lnTo>
                  <a:lnTo>
                    <a:pt x="758" y="212"/>
                  </a:lnTo>
                  <a:lnTo>
                    <a:pt x="754" y="204"/>
                  </a:lnTo>
                  <a:lnTo>
                    <a:pt x="754" y="200"/>
                  </a:lnTo>
                  <a:lnTo>
                    <a:pt x="758" y="206"/>
                  </a:lnTo>
                  <a:lnTo>
                    <a:pt x="760" y="210"/>
                  </a:lnTo>
                  <a:lnTo>
                    <a:pt x="766" y="210"/>
                  </a:lnTo>
                  <a:lnTo>
                    <a:pt x="768" y="210"/>
                  </a:lnTo>
                  <a:lnTo>
                    <a:pt x="770" y="208"/>
                  </a:lnTo>
                  <a:lnTo>
                    <a:pt x="772" y="200"/>
                  </a:lnTo>
                  <a:lnTo>
                    <a:pt x="772" y="180"/>
                  </a:lnTo>
                  <a:lnTo>
                    <a:pt x="772" y="184"/>
                  </a:lnTo>
                  <a:lnTo>
                    <a:pt x="772" y="186"/>
                  </a:lnTo>
                  <a:lnTo>
                    <a:pt x="774" y="186"/>
                  </a:lnTo>
                  <a:lnTo>
                    <a:pt x="774" y="190"/>
                  </a:lnTo>
                  <a:lnTo>
                    <a:pt x="776" y="194"/>
                  </a:lnTo>
                  <a:lnTo>
                    <a:pt x="780" y="188"/>
                  </a:lnTo>
                  <a:lnTo>
                    <a:pt x="786" y="184"/>
                  </a:lnTo>
                  <a:lnTo>
                    <a:pt x="788" y="184"/>
                  </a:lnTo>
                  <a:lnTo>
                    <a:pt x="794" y="176"/>
                  </a:lnTo>
                  <a:lnTo>
                    <a:pt x="800" y="168"/>
                  </a:lnTo>
                  <a:lnTo>
                    <a:pt x="798" y="160"/>
                  </a:lnTo>
                  <a:lnTo>
                    <a:pt x="800" y="158"/>
                  </a:lnTo>
                  <a:lnTo>
                    <a:pt x="802" y="156"/>
                  </a:lnTo>
                  <a:lnTo>
                    <a:pt x="812" y="156"/>
                  </a:lnTo>
                  <a:lnTo>
                    <a:pt x="822" y="156"/>
                  </a:lnTo>
                  <a:lnTo>
                    <a:pt x="828" y="152"/>
                  </a:lnTo>
                  <a:lnTo>
                    <a:pt x="808" y="152"/>
                  </a:lnTo>
                  <a:lnTo>
                    <a:pt x="816" y="150"/>
                  </a:lnTo>
                  <a:lnTo>
                    <a:pt x="826" y="150"/>
                  </a:lnTo>
                  <a:lnTo>
                    <a:pt x="834" y="148"/>
                  </a:lnTo>
                  <a:lnTo>
                    <a:pt x="844" y="144"/>
                  </a:lnTo>
                  <a:lnTo>
                    <a:pt x="848" y="140"/>
                  </a:lnTo>
                  <a:lnTo>
                    <a:pt x="850" y="138"/>
                  </a:lnTo>
                  <a:lnTo>
                    <a:pt x="862" y="140"/>
                  </a:lnTo>
                  <a:lnTo>
                    <a:pt x="868" y="138"/>
                  </a:lnTo>
                  <a:lnTo>
                    <a:pt x="872" y="136"/>
                  </a:lnTo>
                  <a:lnTo>
                    <a:pt x="870" y="132"/>
                  </a:lnTo>
                  <a:lnTo>
                    <a:pt x="868" y="134"/>
                  </a:lnTo>
                  <a:lnTo>
                    <a:pt x="866" y="136"/>
                  </a:lnTo>
                  <a:lnTo>
                    <a:pt x="860" y="136"/>
                  </a:lnTo>
                  <a:lnTo>
                    <a:pt x="862" y="134"/>
                  </a:lnTo>
                  <a:lnTo>
                    <a:pt x="862" y="130"/>
                  </a:lnTo>
                  <a:lnTo>
                    <a:pt x="860" y="126"/>
                  </a:lnTo>
                  <a:lnTo>
                    <a:pt x="862" y="120"/>
                  </a:lnTo>
                  <a:lnTo>
                    <a:pt x="864" y="116"/>
                  </a:lnTo>
                  <a:lnTo>
                    <a:pt x="866" y="110"/>
                  </a:lnTo>
                  <a:lnTo>
                    <a:pt x="868" y="104"/>
                  </a:lnTo>
                  <a:lnTo>
                    <a:pt x="874" y="100"/>
                  </a:lnTo>
                  <a:lnTo>
                    <a:pt x="882" y="96"/>
                  </a:lnTo>
                  <a:lnTo>
                    <a:pt x="900" y="90"/>
                  </a:lnTo>
                  <a:lnTo>
                    <a:pt x="918" y="84"/>
                  </a:lnTo>
                  <a:lnTo>
                    <a:pt x="934" y="78"/>
                  </a:lnTo>
                  <a:lnTo>
                    <a:pt x="928" y="58"/>
                  </a:lnTo>
                  <a:lnTo>
                    <a:pt x="928" y="52"/>
                  </a:lnTo>
                  <a:lnTo>
                    <a:pt x="930" y="48"/>
                  </a:lnTo>
                  <a:lnTo>
                    <a:pt x="936" y="40"/>
                  </a:lnTo>
                  <a:lnTo>
                    <a:pt x="916" y="34"/>
                  </a:lnTo>
                  <a:lnTo>
                    <a:pt x="908" y="36"/>
                  </a:lnTo>
                  <a:lnTo>
                    <a:pt x="902" y="40"/>
                  </a:lnTo>
                  <a:lnTo>
                    <a:pt x="892" y="54"/>
                  </a:lnTo>
                  <a:lnTo>
                    <a:pt x="886" y="62"/>
                  </a:lnTo>
                  <a:lnTo>
                    <a:pt x="880" y="70"/>
                  </a:lnTo>
                  <a:lnTo>
                    <a:pt x="874" y="74"/>
                  </a:lnTo>
                  <a:lnTo>
                    <a:pt x="864" y="76"/>
                  </a:lnTo>
                  <a:lnTo>
                    <a:pt x="858" y="78"/>
                  </a:lnTo>
                  <a:lnTo>
                    <a:pt x="822" y="78"/>
                  </a:lnTo>
                  <a:lnTo>
                    <a:pt x="814" y="82"/>
                  </a:lnTo>
                  <a:lnTo>
                    <a:pt x="806" y="86"/>
                  </a:lnTo>
                  <a:lnTo>
                    <a:pt x="792" y="96"/>
                  </a:lnTo>
                  <a:lnTo>
                    <a:pt x="778" y="106"/>
                  </a:lnTo>
                  <a:lnTo>
                    <a:pt x="772" y="108"/>
                  </a:lnTo>
                  <a:lnTo>
                    <a:pt x="764" y="110"/>
                  </a:lnTo>
                  <a:lnTo>
                    <a:pt x="758" y="108"/>
                  </a:lnTo>
                  <a:lnTo>
                    <a:pt x="752" y="106"/>
                  </a:lnTo>
                  <a:lnTo>
                    <a:pt x="746" y="106"/>
                  </a:lnTo>
                  <a:lnTo>
                    <a:pt x="744" y="108"/>
                  </a:lnTo>
                  <a:lnTo>
                    <a:pt x="740" y="112"/>
                  </a:lnTo>
                  <a:lnTo>
                    <a:pt x="736" y="118"/>
                  </a:lnTo>
                  <a:lnTo>
                    <a:pt x="734" y="124"/>
                  </a:lnTo>
                  <a:lnTo>
                    <a:pt x="722" y="130"/>
                  </a:lnTo>
                  <a:lnTo>
                    <a:pt x="706" y="136"/>
                  </a:lnTo>
                  <a:lnTo>
                    <a:pt x="690" y="142"/>
                  </a:lnTo>
                  <a:lnTo>
                    <a:pt x="678" y="146"/>
                  </a:lnTo>
                  <a:lnTo>
                    <a:pt x="668" y="144"/>
                  </a:lnTo>
                  <a:lnTo>
                    <a:pt x="664" y="142"/>
                  </a:lnTo>
                  <a:lnTo>
                    <a:pt x="664" y="140"/>
                  </a:lnTo>
                  <a:lnTo>
                    <a:pt x="664" y="134"/>
                  </a:lnTo>
                  <a:lnTo>
                    <a:pt x="668" y="130"/>
                  </a:lnTo>
                  <a:lnTo>
                    <a:pt x="676" y="126"/>
                  </a:lnTo>
                  <a:lnTo>
                    <a:pt x="684" y="120"/>
                  </a:lnTo>
                  <a:lnTo>
                    <a:pt x="688" y="116"/>
                  </a:lnTo>
                  <a:lnTo>
                    <a:pt x="688" y="112"/>
                  </a:lnTo>
                  <a:lnTo>
                    <a:pt x="686" y="110"/>
                  </a:lnTo>
                  <a:lnTo>
                    <a:pt x="684" y="108"/>
                  </a:lnTo>
                  <a:lnTo>
                    <a:pt x="686" y="102"/>
                  </a:lnTo>
                  <a:lnTo>
                    <a:pt x="684" y="100"/>
                  </a:lnTo>
                  <a:lnTo>
                    <a:pt x="682" y="94"/>
                  </a:lnTo>
                  <a:lnTo>
                    <a:pt x="678" y="98"/>
                  </a:lnTo>
                  <a:lnTo>
                    <a:pt x="676" y="102"/>
                  </a:lnTo>
                  <a:lnTo>
                    <a:pt x="668" y="102"/>
                  </a:lnTo>
                  <a:lnTo>
                    <a:pt x="672" y="96"/>
                  </a:lnTo>
                  <a:lnTo>
                    <a:pt x="678" y="92"/>
                  </a:lnTo>
                  <a:lnTo>
                    <a:pt x="682" y="84"/>
                  </a:lnTo>
                  <a:lnTo>
                    <a:pt x="684" y="76"/>
                  </a:lnTo>
                  <a:lnTo>
                    <a:pt x="684" y="72"/>
                  </a:lnTo>
                  <a:lnTo>
                    <a:pt x="680" y="70"/>
                  </a:lnTo>
                  <a:lnTo>
                    <a:pt x="676" y="68"/>
                  </a:lnTo>
                  <a:lnTo>
                    <a:pt x="668" y="68"/>
                  </a:lnTo>
                  <a:lnTo>
                    <a:pt x="664" y="68"/>
                  </a:lnTo>
                  <a:lnTo>
                    <a:pt x="656" y="76"/>
                  </a:lnTo>
                  <a:lnTo>
                    <a:pt x="646" y="82"/>
                  </a:lnTo>
                  <a:lnTo>
                    <a:pt x="636" y="88"/>
                  </a:lnTo>
                  <a:lnTo>
                    <a:pt x="628" y="98"/>
                  </a:lnTo>
                  <a:lnTo>
                    <a:pt x="626" y="102"/>
                  </a:lnTo>
                  <a:lnTo>
                    <a:pt x="624" y="110"/>
                  </a:lnTo>
                  <a:lnTo>
                    <a:pt x="622" y="124"/>
                  </a:lnTo>
                  <a:lnTo>
                    <a:pt x="618" y="130"/>
                  </a:lnTo>
                  <a:lnTo>
                    <a:pt x="614" y="136"/>
                  </a:lnTo>
                  <a:lnTo>
                    <a:pt x="608" y="140"/>
                  </a:lnTo>
                  <a:lnTo>
                    <a:pt x="600" y="142"/>
                  </a:lnTo>
                  <a:lnTo>
                    <a:pt x="596" y="140"/>
                  </a:lnTo>
                  <a:lnTo>
                    <a:pt x="594" y="138"/>
                  </a:lnTo>
                  <a:lnTo>
                    <a:pt x="592" y="136"/>
                  </a:lnTo>
                  <a:lnTo>
                    <a:pt x="594" y="130"/>
                  </a:lnTo>
                  <a:lnTo>
                    <a:pt x="596" y="122"/>
                  </a:lnTo>
                  <a:lnTo>
                    <a:pt x="602" y="108"/>
                  </a:lnTo>
                  <a:lnTo>
                    <a:pt x="610" y="96"/>
                  </a:lnTo>
                  <a:lnTo>
                    <a:pt x="618" y="86"/>
                  </a:lnTo>
                  <a:lnTo>
                    <a:pt x="618" y="82"/>
                  </a:lnTo>
                  <a:lnTo>
                    <a:pt x="620" y="78"/>
                  </a:lnTo>
                  <a:lnTo>
                    <a:pt x="628" y="70"/>
                  </a:lnTo>
                  <a:lnTo>
                    <a:pt x="638" y="64"/>
                  </a:lnTo>
                  <a:lnTo>
                    <a:pt x="646" y="62"/>
                  </a:lnTo>
                  <a:lnTo>
                    <a:pt x="666" y="62"/>
                  </a:lnTo>
                  <a:lnTo>
                    <a:pt x="670" y="60"/>
                  </a:lnTo>
                  <a:lnTo>
                    <a:pt x="674" y="60"/>
                  </a:lnTo>
                  <a:lnTo>
                    <a:pt x="682" y="54"/>
                  </a:lnTo>
                  <a:lnTo>
                    <a:pt x="672" y="52"/>
                  </a:lnTo>
                  <a:lnTo>
                    <a:pt x="664" y="52"/>
                  </a:lnTo>
                  <a:lnTo>
                    <a:pt x="658" y="52"/>
                  </a:lnTo>
                  <a:lnTo>
                    <a:pt x="652" y="50"/>
                  </a:lnTo>
                  <a:lnTo>
                    <a:pt x="640" y="48"/>
                  </a:lnTo>
                  <a:lnTo>
                    <a:pt x="636" y="46"/>
                  </a:lnTo>
                  <a:lnTo>
                    <a:pt x="634" y="42"/>
                  </a:lnTo>
                  <a:lnTo>
                    <a:pt x="634" y="38"/>
                  </a:lnTo>
                  <a:lnTo>
                    <a:pt x="628" y="38"/>
                  </a:lnTo>
                  <a:lnTo>
                    <a:pt x="626" y="38"/>
                  </a:lnTo>
                  <a:lnTo>
                    <a:pt x="624" y="36"/>
                  </a:lnTo>
                  <a:lnTo>
                    <a:pt x="630" y="32"/>
                  </a:lnTo>
                  <a:lnTo>
                    <a:pt x="606" y="40"/>
                  </a:lnTo>
                  <a:lnTo>
                    <a:pt x="592" y="42"/>
                  </a:lnTo>
                  <a:lnTo>
                    <a:pt x="580" y="44"/>
                  </a:lnTo>
                  <a:lnTo>
                    <a:pt x="576" y="44"/>
                  </a:lnTo>
                  <a:lnTo>
                    <a:pt x="572" y="44"/>
                  </a:lnTo>
                  <a:lnTo>
                    <a:pt x="568" y="42"/>
                  </a:lnTo>
                  <a:lnTo>
                    <a:pt x="576" y="36"/>
                  </a:lnTo>
                  <a:lnTo>
                    <a:pt x="584" y="32"/>
                  </a:lnTo>
                  <a:lnTo>
                    <a:pt x="594" y="28"/>
                  </a:lnTo>
                  <a:lnTo>
                    <a:pt x="604" y="22"/>
                  </a:lnTo>
                  <a:lnTo>
                    <a:pt x="590" y="20"/>
                  </a:lnTo>
                  <a:lnTo>
                    <a:pt x="580" y="16"/>
                  </a:lnTo>
                  <a:lnTo>
                    <a:pt x="580" y="18"/>
                  </a:lnTo>
                  <a:lnTo>
                    <a:pt x="574" y="16"/>
                  </a:lnTo>
                  <a:lnTo>
                    <a:pt x="568" y="14"/>
                  </a:lnTo>
                  <a:lnTo>
                    <a:pt x="560" y="14"/>
                  </a:lnTo>
                  <a:lnTo>
                    <a:pt x="554" y="12"/>
                  </a:lnTo>
                  <a:lnTo>
                    <a:pt x="548" y="10"/>
                  </a:lnTo>
                  <a:lnTo>
                    <a:pt x="544" y="6"/>
                  </a:lnTo>
                  <a:lnTo>
                    <a:pt x="544" y="0"/>
                  </a:lnTo>
                  <a:lnTo>
                    <a:pt x="120" y="0"/>
                  </a:lnTo>
                  <a:lnTo>
                    <a:pt x="118" y="6"/>
                  </a:lnTo>
                  <a:lnTo>
                    <a:pt x="114" y="14"/>
                  </a:lnTo>
                  <a:lnTo>
                    <a:pt x="112" y="22"/>
                  </a:lnTo>
                  <a:lnTo>
                    <a:pt x="108" y="24"/>
                  </a:lnTo>
                  <a:lnTo>
                    <a:pt x="104" y="26"/>
                  </a:lnTo>
                  <a:lnTo>
                    <a:pt x="102" y="22"/>
                  </a:lnTo>
                  <a:lnTo>
                    <a:pt x="100" y="20"/>
                  </a:lnTo>
                  <a:lnTo>
                    <a:pt x="88" y="16"/>
                  </a:lnTo>
                  <a:lnTo>
                    <a:pt x="84" y="28"/>
                  </a:lnTo>
                  <a:lnTo>
                    <a:pt x="70" y="54"/>
                  </a:lnTo>
                  <a:lnTo>
                    <a:pt x="52" y="84"/>
                  </a:lnTo>
                  <a:lnTo>
                    <a:pt x="44" y="96"/>
                  </a:lnTo>
                  <a:lnTo>
                    <a:pt x="34" y="104"/>
                  </a:lnTo>
                  <a:lnTo>
                    <a:pt x="28" y="112"/>
                  </a:lnTo>
                  <a:lnTo>
                    <a:pt x="22" y="122"/>
                  </a:lnTo>
                  <a:lnTo>
                    <a:pt x="16" y="134"/>
                  </a:lnTo>
                  <a:lnTo>
                    <a:pt x="14" y="146"/>
                  </a:lnTo>
                  <a:lnTo>
                    <a:pt x="10" y="156"/>
                  </a:lnTo>
                  <a:lnTo>
                    <a:pt x="2" y="168"/>
                  </a:lnTo>
                  <a:lnTo>
                    <a:pt x="2" y="172"/>
                  </a:lnTo>
                  <a:lnTo>
                    <a:pt x="2" y="178"/>
                  </a:lnTo>
                  <a:lnTo>
                    <a:pt x="2" y="182"/>
                  </a:lnTo>
                  <a:lnTo>
                    <a:pt x="0" y="184"/>
                  </a:lnTo>
                  <a:lnTo>
                    <a:pt x="0" y="186"/>
                  </a:lnTo>
                  <a:lnTo>
                    <a:pt x="0" y="190"/>
                  </a:lnTo>
                  <a:lnTo>
                    <a:pt x="2" y="202"/>
                  </a:lnTo>
                  <a:lnTo>
                    <a:pt x="4" y="212"/>
                  </a:lnTo>
                  <a:lnTo>
                    <a:pt x="8" y="210"/>
                  </a:lnTo>
                  <a:lnTo>
                    <a:pt x="12" y="208"/>
                  </a:lnTo>
                  <a:lnTo>
                    <a:pt x="20" y="210"/>
                  </a:lnTo>
                  <a:lnTo>
                    <a:pt x="12" y="210"/>
                  </a:lnTo>
                  <a:lnTo>
                    <a:pt x="10" y="212"/>
                  </a:lnTo>
                  <a:lnTo>
                    <a:pt x="8" y="214"/>
                  </a:lnTo>
                  <a:lnTo>
                    <a:pt x="10" y="218"/>
                  </a:lnTo>
                  <a:lnTo>
                    <a:pt x="4" y="216"/>
                  </a:lnTo>
                  <a:lnTo>
                    <a:pt x="2" y="220"/>
                  </a:lnTo>
                  <a:lnTo>
                    <a:pt x="4" y="228"/>
                  </a:lnTo>
                  <a:lnTo>
                    <a:pt x="6" y="230"/>
                  </a:lnTo>
                  <a:lnTo>
                    <a:pt x="8" y="232"/>
                  </a:lnTo>
                  <a:lnTo>
                    <a:pt x="8" y="236"/>
                  </a:lnTo>
                  <a:lnTo>
                    <a:pt x="8" y="238"/>
                  </a:lnTo>
                  <a:lnTo>
                    <a:pt x="6" y="242"/>
                  </a:lnTo>
                  <a:close/>
                </a:path>
              </a:pathLst>
            </a:custGeom>
            <a:solidFill>
              <a:srgbClr val="C0C0C0"/>
            </a:solidFill>
            <a:ln w="12700">
              <a:solidFill>
                <a:schemeClr val="bg1"/>
              </a:solidFill>
              <a:round/>
              <a:headEnd/>
              <a:tailEnd/>
            </a:ln>
          </p:spPr>
          <p:txBody>
            <a:bodyPr/>
            <a:lstStyle/>
            <a:p>
              <a:endParaRPr lang="en-GB"/>
            </a:p>
          </p:txBody>
        </p:sp>
        <p:sp>
          <p:nvSpPr>
            <p:cNvPr id="58739" name="Freeform 26"/>
            <p:cNvSpPr>
              <a:spLocks/>
            </p:cNvSpPr>
            <p:nvPr/>
          </p:nvSpPr>
          <p:spPr bwMode="auto">
            <a:xfrm>
              <a:off x="157" y="1065"/>
              <a:ext cx="618" cy="298"/>
            </a:xfrm>
            <a:custGeom>
              <a:avLst/>
              <a:gdLst>
                <a:gd name="T0" fmla="*/ 2147481264 w 618"/>
                <a:gd name="T1" fmla="*/ 2147481232 h 298"/>
                <a:gd name="T2" fmla="*/ 2147481264 w 618"/>
                <a:gd name="T3" fmla="*/ 2147481232 h 298"/>
                <a:gd name="T4" fmla="*/ 2147481264 w 618"/>
                <a:gd name="T5" fmla="*/ 2147481232 h 298"/>
                <a:gd name="T6" fmla="*/ 2147481264 w 618"/>
                <a:gd name="T7" fmla="*/ 2147481232 h 298"/>
                <a:gd name="T8" fmla="*/ 2147481264 w 618"/>
                <a:gd name="T9" fmla="*/ 2147481232 h 298"/>
                <a:gd name="T10" fmla="*/ 2147481264 w 618"/>
                <a:gd name="T11" fmla="*/ 2147481232 h 298"/>
                <a:gd name="T12" fmla="*/ 2147481264 w 618"/>
                <a:gd name="T13" fmla="*/ 2147481232 h 298"/>
                <a:gd name="T14" fmla="*/ 2147481264 w 618"/>
                <a:gd name="T15" fmla="*/ 2147481232 h 298"/>
                <a:gd name="T16" fmla="*/ 2147481264 w 618"/>
                <a:gd name="T17" fmla="*/ 2147481232 h 298"/>
                <a:gd name="T18" fmla="*/ 2147481264 w 618"/>
                <a:gd name="T19" fmla="*/ 2147481232 h 298"/>
                <a:gd name="T20" fmla="*/ 2147481264 w 618"/>
                <a:gd name="T21" fmla="*/ 2147481232 h 298"/>
                <a:gd name="T22" fmla="*/ 2147481264 w 618"/>
                <a:gd name="T23" fmla="*/ 2147481232 h 298"/>
                <a:gd name="T24" fmla="*/ 2147481264 w 618"/>
                <a:gd name="T25" fmla="*/ 2147481232 h 298"/>
                <a:gd name="T26" fmla="*/ 2147481264 w 618"/>
                <a:gd name="T27" fmla="*/ 2147481232 h 298"/>
                <a:gd name="T28" fmla="*/ 2147481264 w 618"/>
                <a:gd name="T29" fmla="*/ 2147481232 h 298"/>
                <a:gd name="T30" fmla="*/ 2147481264 w 618"/>
                <a:gd name="T31" fmla="*/ 2147481232 h 298"/>
                <a:gd name="T32" fmla="*/ 2147481264 w 618"/>
                <a:gd name="T33" fmla="*/ 2147481232 h 298"/>
                <a:gd name="T34" fmla="*/ 2147481264 w 618"/>
                <a:gd name="T35" fmla="*/ 2147481232 h 298"/>
                <a:gd name="T36" fmla="*/ 2147481264 w 618"/>
                <a:gd name="T37" fmla="*/ 2147481232 h 298"/>
                <a:gd name="T38" fmla="*/ 2147481264 w 618"/>
                <a:gd name="T39" fmla="*/ 2147481232 h 298"/>
                <a:gd name="T40" fmla="*/ 2147481264 w 618"/>
                <a:gd name="T41" fmla="*/ 2147481232 h 298"/>
                <a:gd name="T42" fmla="*/ 2147481264 w 618"/>
                <a:gd name="T43" fmla="*/ 2147481232 h 298"/>
                <a:gd name="T44" fmla="*/ 2147481264 w 618"/>
                <a:gd name="T45" fmla="*/ 2147481232 h 298"/>
                <a:gd name="T46" fmla="*/ 2147481264 w 618"/>
                <a:gd name="T47" fmla="*/ 2147481232 h 298"/>
                <a:gd name="T48" fmla="*/ 2147481264 w 618"/>
                <a:gd name="T49" fmla="*/ 2147481232 h 298"/>
                <a:gd name="T50" fmla="*/ 2147481264 w 618"/>
                <a:gd name="T51" fmla="*/ 2147481232 h 298"/>
                <a:gd name="T52" fmla="*/ 2147481264 w 618"/>
                <a:gd name="T53" fmla="*/ 2147481232 h 298"/>
                <a:gd name="T54" fmla="*/ 2147481264 w 618"/>
                <a:gd name="T55" fmla="*/ 2147481232 h 298"/>
                <a:gd name="T56" fmla="*/ 2147481264 w 618"/>
                <a:gd name="T57" fmla="*/ 2147481232 h 298"/>
                <a:gd name="T58" fmla="*/ 2147481264 w 618"/>
                <a:gd name="T59" fmla="*/ 2147481232 h 298"/>
                <a:gd name="T60" fmla="*/ 2147481264 w 618"/>
                <a:gd name="T61" fmla="*/ 2147481232 h 298"/>
                <a:gd name="T62" fmla="*/ 2147481264 w 618"/>
                <a:gd name="T63" fmla="*/ 2147481232 h 298"/>
                <a:gd name="T64" fmla="*/ 2147481264 w 618"/>
                <a:gd name="T65" fmla="*/ 2147481232 h 298"/>
                <a:gd name="T66" fmla="*/ 2147481264 w 618"/>
                <a:gd name="T67" fmla="*/ 2147481232 h 298"/>
                <a:gd name="T68" fmla="*/ 2147481264 w 618"/>
                <a:gd name="T69" fmla="*/ 2147481232 h 298"/>
                <a:gd name="T70" fmla="*/ 2147481264 w 618"/>
                <a:gd name="T71" fmla="*/ 2147481232 h 298"/>
                <a:gd name="T72" fmla="*/ 2147481264 w 618"/>
                <a:gd name="T73" fmla="*/ 2147481232 h 298"/>
                <a:gd name="T74" fmla="*/ 2147481264 w 618"/>
                <a:gd name="T75" fmla="*/ 2147481232 h 298"/>
                <a:gd name="T76" fmla="*/ 2147481264 w 618"/>
                <a:gd name="T77" fmla="*/ 2147481232 h 298"/>
                <a:gd name="T78" fmla="*/ 2147481264 w 618"/>
                <a:gd name="T79" fmla="*/ 2147481232 h 298"/>
                <a:gd name="T80" fmla="*/ 2147481264 w 618"/>
                <a:gd name="T81" fmla="*/ 2147481232 h 298"/>
                <a:gd name="T82" fmla="*/ 2147481264 w 618"/>
                <a:gd name="T83" fmla="*/ 2147481232 h 298"/>
                <a:gd name="T84" fmla="*/ 2147481264 w 618"/>
                <a:gd name="T85" fmla="*/ 2147481232 h 298"/>
                <a:gd name="T86" fmla="*/ 2147481264 w 618"/>
                <a:gd name="T87" fmla="*/ 2147481232 h 298"/>
                <a:gd name="T88" fmla="*/ 2147481264 w 618"/>
                <a:gd name="T89" fmla="*/ 2147481232 h 298"/>
                <a:gd name="T90" fmla="*/ 2147481264 w 618"/>
                <a:gd name="T91" fmla="*/ 2147481232 h 298"/>
                <a:gd name="T92" fmla="*/ 2147481264 w 618"/>
                <a:gd name="T93" fmla="*/ 2147481232 h 298"/>
                <a:gd name="T94" fmla="*/ 2147481264 w 618"/>
                <a:gd name="T95" fmla="*/ 2147481232 h 298"/>
                <a:gd name="T96" fmla="*/ 2147481264 w 618"/>
                <a:gd name="T97" fmla="*/ 2147481232 h 2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8"/>
                <a:gd name="T148" fmla="*/ 0 h 298"/>
                <a:gd name="T149" fmla="*/ 618 w 618"/>
                <a:gd name="T150" fmla="*/ 298 h 2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8" h="298">
                  <a:moveTo>
                    <a:pt x="430" y="192"/>
                  </a:moveTo>
                  <a:lnTo>
                    <a:pt x="418" y="196"/>
                  </a:lnTo>
                  <a:lnTo>
                    <a:pt x="404" y="198"/>
                  </a:lnTo>
                  <a:lnTo>
                    <a:pt x="394" y="196"/>
                  </a:lnTo>
                  <a:lnTo>
                    <a:pt x="384" y="194"/>
                  </a:lnTo>
                  <a:lnTo>
                    <a:pt x="376" y="188"/>
                  </a:lnTo>
                  <a:lnTo>
                    <a:pt x="374" y="184"/>
                  </a:lnTo>
                  <a:lnTo>
                    <a:pt x="372" y="180"/>
                  </a:lnTo>
                  <a:lnTo>
                    <a:pt x="364" y="180"/>
                  </a:lnTo>
                  <a:lnTo>
                    <a:pt x="348" y="190"/>
                  </a:lnTo>
                  <a:lnTo>
                    <a:pt x="342" y="196"/>
                  </a:lnTo>
                  <a:lnTo>
                    <a:pt x="332" y="198"/>
                  </a:lnTo>
                  <a:lnTo>
                    <a:pt x="322" y="198"/>
                  </a:lnTo>
                  <a:lnTo>
                    <a:pt x="312" y="202"/>
                  </a:lnTo>
                  <a:lnTo>
                    <a:pt x="304" y="206"/>
                  </a:lnTo>
                  <a:lnTo>
                    <a:pt x="294" y="214"/>
                  </a:lnTo>
                  <a:lnTo>
                    <a:pt x="278" y="214"/>
                  </a:lnTo>
                  <a:lnTo>
                    <a:pt x="282" y="208"/>
                  </a:lnTo>
                  <a:lnTo>
                    <a:pt x="286" y="204"/>
                  </a:lnTo>
                  <a:lnTo>
                    <a:pt x="298" y="196"/>
                  </a:lnTo>
                  <a:lnTo>
                    <a:pt x="308" y="190"/>
                  </a:lnTo>
                  <a:lnTo>
                    <a:pt x="320" y="182"/>
                  </a:lnTo>
                  <a:lnTo>
                    <a:pt x="312" y="182"/>
                  </a:lnTo>
                  <a:lnTo>
                    <a:pt x="304" y="186"/>
                  </a:lnTo>
                  <a:lnTo>
                    <a:pt x="288" y="194"/>
                  </a:lnTo>
                  <a:lnTo>
                    <a:pt x="272" y="204"/>
                  </a:lnTo>
                  <a:lnTo>
                    <a:pt x="264" y="206"/>
                  </a:lnTo>
                  <a:lnTo>
                    <a:pt x="258" y="208"/>
                  </a:lnTo>
                  <a:lnTo>
                    <a:pt x="252" y="210"/>
                  </a:lnTo>
                  <a:lnTo>
                    <a:pt x="248" y="216"/>
                  </a:lnTo>
                  <a:lnTo>
                    <a:pt x="242" y="222"/>
                  </a:lnTo>
                  <a:lnTo>
                    <a:pt x="234" y="226"/>
                  </a:lnTo>
                  <a:lnTo>
                    <a:pt x="222" y="230"/>
                  </a:lnTo>
                  <a:lnTo>
                    <a:pt x="210" y="234"/>
                  </a:lnTo>
                  <a:lnTo>
                    <a:pt x="198" y="236"/>
                  </a:lnTo>
                  <a:lnTo>
                    <a:pt x="186" y="240"/>
                  </a:lnTo>
                  <a:lnTo>
                    <a:pt x="178" y="246"/>
                  </a:lnTo>
                  <a:lnTo>
                    <a:pt x="172" y="250"/>
                  </a:lnTo>
                  <a:lnTo>
                    <a:pt x="166" y="252"/>
                  </a:lnTo>
                  <a:lnTo>
                    <a:pt x="142" y="258"/>
                  </a:lnTo>
                  <a:lnTo>
                    <a:pt x="118" y="266"/>
                  </a:lnTo>
                  <a:lnTo>
                    <a:pt x="94" y="276"/>
                  </a:lnTo>
                  <a:lnTo>
                    <a:pt x="70" y="286"/>
                  </a:lnTo>
                  <a:lnTo>
                    <a:pt x="70" y="284"/>
                  </a:lnTo>
                  <a:lnTo>
                    <a:pt x="68" y="282"/>
                  </a:lnTo>
                  <a:lnTo>
                    <a:pt x="66" y="282"/>
                  </a:lnTo>
                  <a:lnTo>
                    <a:pt x="60" y="282"/>
                  </a:lnTo>
                  <a:lnTo>
                    <a:pt x="52" y="284"/>
                  </a:lnTo>
                  <a:lnTo>
                    <a:pt x="38" y="290"/>
                  </a:lnTo>
                  <a:lnTo>
                    <a:pt x="24" y="296"/>
                  </a:lnTo>
                  <a:lnTo>
                    <a:pt x="16" y="298"/>
                  </a:lnTo>
                  <a:lnTo>
                    <a:pt x="10" y="298"/>
                  </a:lnTo>
                  <a:lnTo>
                    <a:pt x="0" y="298"/>
                  </a:lnTo>
                  <a:lnTo>
                    <a:pt x="16" y="290"/>
                  </a:lnTo>
                  <a:lnTo>
                    <a:pt x="40" y="282"/>
                  </a:lnTo>
                  <a:lnTo>
                    <a:pt x="64" y="276"/>
                  </a:lnTo>
                  <a:lnTo>
                    <a:pt x="82" y="274"/>
                  </a:lnTo>
                  <a:lnTo>
                    <a:pt x="88" y="274"/>
                  </a:lnTo>
                  <a:lnTo>
                    <a:pt x="92" y="272"/>
                  </a:lnTo>
                  <a:lnTo>
                    <a:pt x="98" y="266"/>
                  </a:lnTo>
                  <a:lnTo>
                    <a:pt x="104" y="262"/>
                  </a:lnTo>
                  <a:lnTo>
                    <a:pt x="110" y="260"/>
                  </a:lnTo>
                  <a:lnTo>
                    <a:pt x="130" y="254"/>
                  </a:lnTo>
                  <a:lnTo>
                    <a:pt x="146" y="248"/>
                  </a:lnTo>
                  <a:lnTo>
                    <a:pt x="180" y="226"/>
                  </a:lnTo>
                  <a:lnTo>
                    <a:pt x="178" y="222"/>
                  </a:lnTo>
                  <a:lnTo>
                    <a:pt x="174" y="218"/>
                  </a:lnTo>
                  <a:lnTo>
                    <a:pt x="166" y="226"/>
                  </a:lnTo>
                  <a:lnTo>
                    <a:pt x="158" y="226"/>
                  </a:lnTo>
                  <a:lnTo>
                    <a:pt x="158" y="218"/>
                  </a:lnTo>
                  <a:lnTo>
                    <a:pt x="156" y="216"/>
                  </a:lnTo>
                  <a:lnTo>
                    <a:pt x="152" y="216"/>
                  </a:lnTo>
                  <a:lnTo>
                    <a:pt x="146" y="216"/>
                  </a:lnTo>
                  <a:lnTo>
                    <a:pt x="142" y="218"/>
                  </a:lnTo>
                  <a:lnTo>
                    <a:pt x="134" y="224"/>
                  </a:lnTo>
                  <a:lnTo>
                    <a:pt x="122" y="224"/>
                  </a:lnTo>
                  <a:lnTo>
                    <a:pt x="128" y="218"/>
                  </a:lnTo>
                  <a:lnTo>
                    <a:pt x="136" y="212"/>
                  </a:lnTo>
                  <a:lnTo>
                    <a:pt x="142" y="206"/>
                  </a:lnTo>
                  <a:lnTo>
                    <a:pt x="146" y="200"/>
                  </a:lnTo>
                  <a:lnTo>
                    <a:pt x="142" y="200"/>
                  </a:lnTo>
                  <a:lnTo>
                    <a:pt x="138" y="200"/>
                  </a:lnTo>
                  <a:lnTo>
                    <a:pt x="130" y="200"/>
                  </a:lnTo>
                  <a:lnTo>
                    <a:pt x="126" y="200"/>
                  </a:lnTo>
                  <a:lnTo>
                    <a:pt x="122" y="198"/>
                  </a:lnTo>
                  <a:lnTo>
                    <a:pt x="120" y="190"/>
                  </a:lnTo>
                  <a:lnTo>
                    <a:pt x="120" y="172"/>
                  </a:lnTo>
                  <a:lnTo>
                    <a:pt x="164" y="138"/>
                  </a:lnTo>
                  <a:lnTo>
                    <a:pt x="170" y="140"/>
                  </a:lnTo>
                  <a:lnTo>
                    <a:pt x="180" y="142"/>
                  </a:lnTo>
                  <a:lnTo>
                    <a:pt x="204" y="140"/>
                  </a:lnTo>
                  <a:lnTo>
                    <a:pt x="230" y="134"/>
                  </a:lnTo>
                  <a:lnTo>
                    <a:pt x="242" y="130"/>
                  </a:lnTo>
                  <a:lnTo>
                    <a:pt x="254" y="124"/>
                  </a:lnTo>
                  <a:lnTo>
                    <a:pt x="262" y="118"/>
                  </a:lnTo>
                  <a:lnTo>
                    <a:pt x="266" y="112"/>
                  </a:lnTo>
                  <a:lnTo>
                    <a:pt x="252" y="116"/>
                  </a:lnTo>
                  <a:lnTo>
                    <a:pt x="246" y="118"/>
                  </a:lnTo>
                  <a:lnTo>
                    <a:pt x="238" y="120"/>
                  </a:lnTo>
                  <a:lnTo>
                    <a:pt x="228" y="118"/>
                  </a:lnTo>
                  <a:lnTo>
                    <a:pt x="218" y="116"/>
                  </a:lnTo>
                  <a:lnTo>
                    <a:pt x="200" y="110"/>
                  </a:lnTo>
                  <a:lnTo>
                    <a:pt x="252" y="74"/>
                  </a:lnTo>
                  <a:lnTo>
                    <a:pt x="260" y="76"/>
                  </a:lnTo>
                  <a:lnTo>
                    <a:pt x="272" y="78"/>
                  </a:lnTo>
                  <a:lnTo>
                    <a:pt x="272" y="84"/>
                  </a:lnTo>
                  <a:lnTo>
                    <a:pt x="274" y="86"/>
                  </a:lnTo>
                  <a:lnTo>
                    <a:pt x="278" y="88"/>
                  </a:lnTo>
                  <a:lnTo>
                    <a:pt x="284" y="88"/>
                  </a:lnTo>
                  <a:lnTo>
                    <a:pt x="288" y="88"/>
                  </a:lnTo>
                  <a:lnTo>
                    <a:pt x="292" y="86"/>
                  </a:lnTo>
                  <a:lnTo>
                    <a:pt x="294" y="82"/>
                  </a:lnTo>
                  <a:lnTo>
                    <a:pt x="296" y="76"/>
                  </a:lnTo>
                  <a:lnTo>
                    <a:pt x="290" y="74"/>
                  </a:lnTo>
                  <a:lnTo>
                    <a:pt x="288" y="72"/>
                  </a:lnTo>
                  <a:lnTo>
                    <a:pt x="288" y="70"/>
                  </a:lnTo>
                  <a:lnTo>
                    <a:pt x="288" y="64"/>
                  </a:lnTo>
                  <a:lnTo>
                    <a:pt x="286" y="62"/>
                  </a:lnTo>
                  <a:lnTo>
                    <a:pt x="286" y="58"/>
                  </a:lnTo>
                  <a:lnTo>
                    <a:pt x="286" y="50"/>
                  </a:lnTo>
                  <a:lnTo>
                    <a:pt x="302" y="38"/>
                  </a:lnTo>
                  <a:lnTo>
                    <a:pt x="310" y="40"/>
                  </a:lnTo>
                  <a:lnTo>
                    <a:pt x="318" y="42"/>
                  </a:lnTo>
                  <a:lnTo>
                    <a:pt x="330" y="40"/>
                  </a:lnTo>
                  <a:lnTo>
                    <a:pt x="342" y="34"/>
                  </a:lnTo>
                  <a:lnTo>
                    <a:pt x="348" y="30"/>
                  </a:lnTo>
                  <a:lnTo>
                    <a:pt x="358" y="24"/>
                  </a:lnTo>
                  <a:lnTo>
                    <a:pt x="384" y="16"/>
                  </a:lnTo>
                  <a:lnTo>
                    <a:pt x="414" y="10"/>
                  </a:lnTo>
                  <a:lnTo>
                    <a:pt x="442" y="4"/>
                  </a:lnTo>
                  <a:lnTo>
                    <a:pt x="470" y="0"/>
                  </a:lnTo>
                  <a:lnTo>
                    <a:pt x="478" y="2"/>
                  </a:lnTo>
                  <a:lnTo>
                    <a:pt x="486" y="4"/>
                  </a:lnTo>
                  <a:lnTo>
                    <a:pt x="496" y="6"/>
                  </a:lnTo>
                  <a:lnTo>
                    <a:pt x="508" y="6"/>
                  </a:lnTo>
                  <a:lnTo>
                    <a:pt x="510" y="12"/>
                  </a:lnTo>
                  <a:lnTo>
                    <a:pt x="512" y="12"/>
                  </a:lnTo>
                  <a:lnTo>
                    <a:pt x="548" y="12"/>
                  </a:lnTo>
                  <a:lnTo>
                    <a:pt x="554" y="16"/>
                  </a:lnTo>
                  <a:lnTo>
                    <a:pt x="560" y="18"/>
                  </a:lnTo>
                  <a:lnTo>
                    <a:pt x="574" y="18"/>
                  </a:lnTo>
                  <a:lnTo>
                    <a:pt x="590" y="18"/>
                  </a:lnTo>
                  <a:lnTo>
                    <a:pt x="596" y="20"/>
                  </a:lnTo>
                  <a:lnTo>
                    <a:pt x="604" y="22"/>
                  </a:lnTo>
                  <a:lnTo>
                    <a:pt x="618" y="22"/>
                  </a:lnTo>
                  <a:lnTo>
                    <a:pt x="432" y="192"/>
                  </a:lnTo>
                  <a:lnTo>
                    <a:pt x="430" y="192"/>
                  </a:lnTo>
                  <a:close/>
                </a:path>
              </a:pathLst>
            </a:custGeom>
            <a:solidFill>
              <a:srgbClr val="C0C0C0"/>
            </a:solidFill>
            <a:ln w="12700">
              <a:solidFill>
                <a:schemeClr val="bg1"/>
              </a:solidFill>
              <a:round/>
              <a:headEnd/>
              <a:tailEnd/>
            </a:ln>
          </p:spPr>
          <p:txBody>
            <a:bodyPr/>
            <a:lstStyle/>
            <a:p>
              <a:endParaRPr lang="en-GB"/>
            </a:p>
          </p:txBody>
        </p:sp>
        <p:sp>
          <p:nvSpPr>
            <p:cNvPr id="58740" name="Freeform 27"/>
            <p:cNvSpPr>
              <a:spLocks/>
            </p:cNvSpPr>
            <p:nvPr/>
          </p:nvSpPr>
          <p:spPr bwMode="auto">
            <a:xfrm>
              <a:off x="1735" y="887"/>
              <a:ext cx="674" cy="370"/>
            </a:xfrm>
            <a:custGeom>
              <a:avLst/>
              <a:gdLst>
                <a:gd name="T0" fmla="*/ 2147481334 w 674"/>
                <a:gd name="T1" fmla="*/ 2147481404 h 370"/>
                <a:gd name="T2" fmla="*/ 2147481334 w 674"/>
                <a:gd name="T3" fmla="*/ 2147481404 h 370"/>
                <a:gd name="T4" fmla="*/ 2147481334 w 674"/>
                <a:gd name="T5" fmla="*/ 2147481404 h 370"/>
                <a:gd name="T6" fmla="*/ 2147481334 w 674"/>
                <a:gd name="T7" fmla="*/ 2147481404 h 370"/>
                <a:gd name="T8" fmla="*/ 2147481334 w 674"/>
                <a:gd name="T9" fmla="*/ 2147481404 h 370"/>
                <a:gd name="T10" fmla="*/ 2147481334 w 674"/>
                <a:gd name="T11" fmla="*/ 2147481404 h 370"/>
                <a:gd name="T12" fmla="*/ 2147481334 w 674"/>
                <a:gd name="T13" fmla="*/ 2147481404 h 370"/>
                <a:gd name="T14" fmla="*/ 2147481334 w 674"/>
                <a:gd name="T15" fmla="*/ 2147481404 h 370"/>
                <a:gd name="T16" fmla="*/ 2147481334 w 674"/>
                <a:gd name="T17" fmla="*/ 2147481404 h 370"/>
                <a:gd name="T18" fmla="*/ 2147481334 w 674"/>
                <a:gd name="T19" fmla="*/ 2147481404 h 370"/>
                <a:gd name="T20" fmla="*/ 2147481334 w 674"/>
                <a:gd name="T21" fmla="*/ 2147481404 h 370"/>
                <a:gd name="T22" fmla="*/ 2147481334 w 674"/>
                <a:gd name="T23" fmla="*/ 2147481404 h 370"/>
                <a:gd name="T24" fmla="*/ 2147481334 w 674"/>
                <a:gd name="T25" fmla="*/ 2147481404 h 370"/>
                <a:gd name="T26" fmla="*/ 2147481334 w 674"/>
                <a:gd name="T27" fmla="*/ 2147481404 h 370"/>
                <a:gd name="T28" fmla="*/ 2147481334 w 674"/>
                <a:gd name="T29" fmla="*/ 2147481404 h 370"/>
                <a:gd name="T30" fmla="*/ 2147481334 w 674"/>
                <a:gd name="T31" fmla="*/ 2147481404 h 370"/>
                <a:gd name="T32" fmla="*/ 2147481334 w 674"/>
                <a:gd name="T33" fmla="*/ 2147481404 h 370"/>
                <a:gd name="T34" fmla="*/ 2147481334 w 674"/>
                <a:gd name="T35" fmla="*/ 2147481404 h 370"/>
                <a:gd name="T36" fmla="*/ 2147481334 w 674"/>
                <a:gd name="T37" fmla="*/ 2147481404 h 370"/>
                <a:gd name="T38" fmla="*/ 2147481334 w 674"/>
                <a:gd name="T39" fmla="*/ 2147481404 h 370"/>
                <a:gd name="T40" fmla="*/ 2147481334 w 674"/>
                <a:gd name="T41" fmla="*/ 2147481404 h 370"/>
                <a:gd name="T42" fmla="*/ 2147481334 w 674"/>
                <a:gd name="T43" fmla="*/ 2147481404 h 370"/>
                <a:gd name="T44" fmla="*/ 2147481334 w 674"/>
                <a:gd name="T45" fmla="*/ 2147481404 h 370"/>
                <a:gd name="T46" fmla="*/ 2147481334 w 674"/>
                <a:gd name="T47" fmla="*/ 2147481404 h 370"/>
                <a:gd name="T48" fmla="*/ 2147481334 w 674"/>
                <a:gd name="T49" fmla="*/ 2147481404 h 370"/>
                <a:gd name="T50" fmla="*/ 2147481334 w 674"/>
                <a:gd name="T51" fmla="*/ 2147481404 h 370"/>
                <a:gd name="T52" fmla="*/ 2147481334 w 674"/>
                <a:gd name="T53" fmla="*/ 2147481404 h 370"/>
                <a:gd name="T54" fmla="*/ 2147481334 w 674"/>
                <a:gd name="T55" fmla="*/ 2147481404 h 370"/>
                <a:gd name="T56" fmla="*/ 2147481334 w 674"/>
                <a:gd name="T57" fmla="*/ 2147481404 h 370"/>
                <a:gd name="T58" fmla="*/ 2147481334 w 674"/>
                <a:gd name="T59" fmla="*/ 2147481404 h 370"/>
                <a:gd name="T60" fmla="*/ 2147481334 w 674"/>
                <a:gd name="T61" fmla="*/ 2147481404 h 370"/>
                <a:gd name="T62" fmla="*/ 2147481334 w 674"/>
                <a:gd name="T63" fmla="*/ 2147481404 h 370"/>
                <a:gd name="T64" fmla="*/ 2147481334 w 674"/>
                <a:gd name="T65" fmla="*/ 2147481404 h 370"/>
                <a:gd name="T66" fmla="*/ 2147481334 w 674"/>
                <a:gd name="T67" fmla="*/ 2147481404 h 370"/>
                <a:gd name="T68" fmla="*/ 2147481334 w 674"/>
                <a:gd name="T69" fmla="*/ 2147481404 h 370"/>
                <a:gd name="T70" fmla="*/ 2147481334 w 674"/>
                <a:gd name="T71" fmla="*/ 2147481404 h 370"/>
                <a:gd name="T72" fmla="*/ 2147481334 w 674"/>
                <a:gd name="T73" fmla="*/ 2147481404 h 370"/>
                <a:gd name="T74" fmla="*/ 2147481334 w 674"/>
                <a:gd name="T75" fmla="*/ 2147481404 h 370"/>
                <a:gd name="T76" fmla="*/ 2147481334 w 674"/>
                <a:gd name="T77" fmla="*/ 2147481404 h 370"/>
                <a:gd name="T78" fmla="*/ 2147481334 w 674"/>
                <a:gd name="T79" fmla="*/ 2147481404 h 370"/>
                <a:gd name="T80" fmla="*/ 2147481334 w 674"/>
                <a:gd name="T81" fmla="*/ 2147481404 h 370"/>
                <a:gd name="T82" fmla="*/ 2147481334 w 674"/>
                <a:gd name="T83" fmla="*/ 2147481404 h 370"/>
                <a:gd name="T84" fmla="*/ 2147481334 w 674"/>
                <a:gd name="T85" fmla="*/ 2147481404 h 370"/>
                <a:gd name="T86" fmla="*/ 2147481334 w 674"/>
                <a:gd name="T87" fmla="*/ 2147481404 h 370"/>
                <a:gd name="T88" fmla="*/ 2147481334 w 674"/>
                <a:gd name="T89" fmla="*/ 2147481404 h 370"/>
                <a:gd name="T90" fmla="*/ 2147481334 w 674"/>
                <a:gd name="T91" fmla="*/ 2147481404 h 370"/>
                <a:gd name="T92" fmla="*/ 2147481334 w 674"/>
                <a:gd name="T93" fmla="*/ 2147481404 h 370"/>
                <a:gd name="T94" fmla="*/ 2147481334 w 674"/>
                <a:gd name="T95" fmla="*/ 2147481404 h 370"/>
                <a:gd name="T96" fmla="*/ 2147481334 w 674"/>
                <a:gd name="T97" fmla="*/ 2147481404 h 370"/>
                <a:gd name="T98" fmla="*/ 2147481334 w 674"/>
                <a:gd name="T99" fmla="*/ 2147481404 h 370"/>
                <a:gd name="T100" fmla="*/ 2147481334 w 674"/>
                <a:gd name="T101" fmla="*/ 2147481404 h 370"/>
                <a:gd name="T102" fmla="*/ 2147481334 w 674"/>
                <a:gd name="T103" fmla="*/ 2147481404 h 370"/>
                <a:gd name="T104" fmla="*/ 2147481334 w 674"/>
                <a:gd name="T105" fmla="*/ 2147481404 h 370"/>
                <a:gd name="T106" fmla="*/ 2147481334 w 674"/>
                <a:gd name="T107" fmla="*/ 2147481404 h 370"/>
                <a:gd name="T108" fmla="*/ 2147481334 w 674"/>
                <a:gd name="T109" fmla="*/ 2147481404 h 370"/>
                <a:gd name="T110" fmla="*/ 2147481334 w 674"/>
                <a:gd name="T111" fmla="*/ 2147481404 h 370"/>
                <a:gd name="T112" fmla="*/ 2147481334 w 674"/>
                <a:gd name="T113" fmla="*/ 2147481404 h 370"/>
                <a:gd name="T114" fmla="*/ 2147481334 w 674"/>
                <a:gd name="T115" fmla="*/ 2147481404 h 370"/>
                <a:gd name="T116" fmla="*/ 2147481334 w 674"/>
                <a:gd name="T117" fmla="*/ 2147481404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74"/>
                <a:gd name="T178" fmla="*/ 0 h 370"/>
                <a:gd name="T179" fmla="*/ 674 w 674"/>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74" h="370">
                  <a:moveTo>
                    <a:pt x="524" y="194"/>
                  </a:moveTo>
                  <a:lnTo>
                    <a:pt x="498" y="206"/>
                  </a:lnTo>
                  <a:lnTo>
                    <a:pt x="468" y="216"/>
                  </a:lnTo>
                  <a:lnTo>
                    <a:pt x="436" y="224"/>
                  </a:lnTo>
                  <a:lnTo>
                    <a:pt x="420" y="226"/>
                  </a:lnTo>
                  <a:lnTo>
                    <a:pt x="404" y="226"/>
                  </a:lnTo>
                  <a:lnTo>
                    <a:pt x="400" y="226"/>
                  </a:lnTo>
                  <a:lnTo>
                    <a:pt x="398" y="224"/>
                  </a:lnTo>
                  <a:lnTo>
                    <a:pt x="392" y="220"/>
                  </a:lnTo>
                  <a:lnTo>
                    <a:pt x="388" y="228"/>
                  </a:lnTo>
                  <a:lnTo>
                    <a:pt x="382" y="236"/>
                  </a:lnTo>
                  <a:lnTo>
                    <a:pt x="376" y="242"/>
                  </a:lnTo>
                  <a:lnTo>
                    <a:pt x="366" y="248"/>
                  </a:lnTo>
                  <a:lnTo>
                    <a:pt x="358" y="254"/>
                  </a:lnTo>
                  <a:lnTo>
                    <a:pt x="348" y="258"/>
                  </a:lnTo>
                  <a:lnTo>
                    <a:pt x="338" y="260"/>
                  </a:lnTo>
                  <a:lnTo>
                    <a:pt x="328" y="262"/>
                  </a:lnTo>
                  <a:lnTo>
                    <a:pt x="322" y="262"/>
                  </a:lnTo>
                  <a:lnTo>
                    <a:pt x="318" y="264"/>
                  </a:lnTo>
                  <a:lnTo>
                    <a:pt x="314" y="268"/>
                  </a:lnTo>
                  <a:lnTo>
                    <a:pt x="308" y="268"/>
                  </a:lnTo>
                  <a:lnTo>
                    <a:pt x="294" y="268"/>
                  </a:lnTo>
                  <a:lnTo>
                    <a:pt x="280" y="270"/>
                  </a:lnTo>
                  <a:lnTo>
                    <a:pt x="272" y="274"/>
                  </a:lnTo>
                  <a:lnTo>
                    <a:pt x="270" y="276"/>
                  </a:lnTo>
                  <a:lnTo>
                    <a:pt x="270" y="278"/>
                  </a:lnTo>
                  <a:lnTo>
                    <a:pt x="270" y="280"/>
                  </a:lnTo>
                  <a:lnTo>
                    <a:pt x="272" y="282"/>
                  </a:lnTo>
                  <a:lnTo>
                    <a:pt x="276" y="286"/>
                  </a:lnTo>
                  <a:lnTo>
                    <a:pt x="270" y="290"/>
                  </a:lnTo>
                  <a:lnTo>
                    <a:pt x="266" y="286"/>
                  </a:lnTo>
                  <a:lnTo>
                    <a:pt x="266" y="298"/>
                  </a:lnTo>
                  <a:lnTo>
                    <a:pt x="262" y="302"/>
                  </a:lnTo>
                  <a:lnTo>
                    <a:pt x="258" y="306"/>
                  </a:lnTo>
                  <a:lnTo>
                    <a:pt x="248" y="312"/>
                  </a:lnTo>
                  <a:lnTo>
                    <a:pt x="238" y="320"/>
                  </a:lnTo>
                  <a:lnTo>
                    <a:pt x="234" y="324"/>
                  </a:lnTo>
                  <a:lnTo>
                    <a:pt x="230" y="330"/>
                  </a:lnTo>
                  <a:lnTo>
                    <a:pt x="228" y="334"/>
                  </a:lnTo>
                  <a:lnTo>
                    <a:pt x="224" y="338"/>
                  </a:lnTo>
                  <a:lnTo>
                    <a:pt x="222" y="338"/>
                  </a:lnTo>
                  <a:lnTo>
                    <a:pt x="218" y="342"/>
                  </a:lnTo>
                  <a:lnTo>
                    <a:pt x="214" y="350"/>
                  </a:lnTo>
                  <a:lnTo>
                    <a:pt x="210" y="360"/>
                  </a:lnTo>
                  <a:lnTo>
                    <a:pt x="208" y="364"/>
                  </a:lnTo>
                  <a:lnTo>
                    <a:pt x="204" y="368"/>
                  </a:lnTo>
                  <a:lnTo>
                    <a:pt x="198" y="370"/>
                  </a:lnTo>
                  <a:lnTo>
                    <a:pt x="192" y="370"/>
                  </a:lnTo>
                  <a:lnTo>
                    <a:pt x="186" y="370"/>
                  </a:lnTo>
                  <a:lnTo>
                    <a:pt x="182" y="368"/>
                  </a:lnTo>
                  <a:lnTo>
                    <a:pt x="174" y="362"/>
                  </a:lnTo>
                  <a:lnTo>
                    <a:pt x="168" y="356"/>
                  </a:lnTo>
                  <a:lnTo>
                    <a:pt x="164" y="354"/>
                  </a:lnTo>
                  <a:lnTo>
                    <a:pt x="156" y="354"/>
                  </a:lnTo>
                  <a:lnTo>
                    <a:pt x="150" y="352"/>
                  </a:lnTo>
                  <a:lnTo>
                    <a:pt x="146" y="350"/>
                  </a:lnTo>
                  <a:lnTo>
                    <a:pt x="142" y="344"/>
                  </a:lnTo>
                  <a:lnTo>
                    <a:pt x="142" y="340"/>
                  </a:lnTo>
                  <a:lnTo>
                    <a:pt x="140" y="336"/>
                  </a:lnTo>
                  <a:lnTo>
                    <a:pt x="136" y="332"/>
                  </a:lnTo>
                  <a:lnTo>
                    <a:pt x="134" y="326"/>
                  </a:lnTo>
                  <a:lnTo>
                    <a:pt x="132" y="320"/>
                  </a:lnTo>
                  <a:lnTo>
                    <a:pt x="126" y="318"/>
                  </a:lnTo>
                  <a:lnTo>
                    <a:pt x="122" y="312"/>
                  </a:lnTo>
                  <a:lnTo>
                    <a:pt x="120" y="304"/>
                  </a:lnTo>
                  <a:lnTo>
                    <a:pt x="120" y="298"/>
                  </a:lnTo>
                  <a:lnTo>
                    <a:pt x="128" y="296"/>
                  </a:lnTo>
                  <a:lnTo>
                    <a:pt x="134" y="292"/>
                  </a:lnTo>
                  <a:lnTo>
                    <a:pt x="122" y="292"/>
                  </a:lnTo>
                  <a:lnTo>
                    <a:pt x="118" y="290"/>
                  </a:lnTo>
                  <a:lnTo>
                    <a:pt x="116" y="286"/>
                  </a:lnTo>
                  <a:lnTo>
                    <a:pt x="118" y="282"/>
                  </a:lnTo>
                  <a:lnTo>
                    <a:pt x="118" y="278"/>
                  </a:lnTo>
                  <a:lnTo>
                    <a:pt x="116" y="274"/>
                  </a:lnTo>
                  <a:lnTo>
                    <a:pt x="126" y="274"/>
                  </a:lnTo>
                  <a:lnTo>
                    <a:pt x="132" y="270"/>
                  </a:lnTo>
                  <a:lnTo>
                    <a:pt x="126" y="268"/>
                  </a:lnTo>
                  <a:lnTo>
                    <a:pt x="120" y="266"/>
                  </a:lnTo>
                  <a:lnTo>
                    <a:pt x="108" y="262"/>
                  </a:lnTo>
                  <a:lnTo>
                    <a:pt x="122" y="258"/>
                  </a:lnTo>
                  <a:lnTo>
                    <a:pt x="134" y="254"/>
                  </a:lnTo>
                  <a:lnTo>
                    <a:pt x="122" y="254"/>
                  </a:lnTo>
                  <a:lnTo>
                    <a:pt x="114" y="254"/>
                  </a:lnTo>
                  <a:lnTo>
                    <a:pt x="116" y="246"/>
                  </a:lnTo>
                  <a:lnTo>
                    <a:pt x="118" y="242"/>
                  </a:lnTo>
                  <a:lnTo>
                    <a:pt x="124" y="238"/>
                  </a:lnTo>
                  <a:lnTo>
                    <a:pt x="130" y="234"/>
                  </a:lnTo>
                  <a:lnTo>
                    <a:pt x="142" y="228"/>
                  </a:lnTo>
                  <a:lnTo>
                    <a:pt x="152" y="224"/>
                  </a:lnTo>
                  <a:lnTo>
                    <a:pt x="158" y="218"/>
                  </a:lnTo>
                  <a:lnTo>
                    <a:pt x="164" y="212"/>
                  </a:lnTo>
                  <a:lnTo>
                    <a:pt x="170" y="196"/>
                  </a:lnTo>
                  <a:lnTo>
                    <a:pt x="164" y="194"/>
                  </a:lnTo>
                  <a:lnTo>
                    <a:pt x="154" y="192"/>
                  </a:lnTo>
                  <a:lnTo>
                    <a:pt x="148" y="192"/>
                  </a:lnTo>
                  <a:lnTo>
                    <a:pt x="142" y="194"/>
                  </a:lnTo>
                  <a:lnTo>
                    <a:pt x="152" y="196"/>
                  </a:lnTo>
                  <a:lnTo>
                    <a:pt x="150" y="202"/>
                  </a:lnTo>
                  <a:lnTo>
                    <a:pt x="146" y="204"/>
                  </a:lnTo>
                  <a:lnTo>
                    <a:pt x="142" y="206"/>
                  </a:lnTo>
                  <a:lnTo>
                    <a:pt x="136" y="206"/>
                  </a:lnTo>
                  <a:lnTo>
                    <a:pt x="130" y="206"/>
                  </a:lnTo>
                  <a:lnTo>
                    <a:pt x="126" y="204"/>
                  </a:lnTo>
                  <a:lnTo>
                    <a:pt x="124" y="202"/>
                  </a:lnTo>
                  <a:lnTo>
                    <a:pt x="122" y="196"/>
                  </a:lnTo>
                  <a:lnTo>
                    <a:pt x="124" y="192"/>
                  </a:lnTo>
                  <a:lnTo>
                    <a:pt x="128" y="188"/>
                  </a:lnTo>
                  <a:lnTo>
                    <a:pt x="134" y="186"/>
                  </a:lnTo>
                  <a:lnTo>
                    <a:pt x="142" y="184"/>
                  </a:lnTo>
                  <a:lnTo>
                    <a:pt x="158" y="184"/>
                  </a:lnTo>
                  <a:lnTo>
                    <a:pt x="168" y="182"/>
                  </a:lnTo>
                  <a:lnTo>
                    <a:pt x="160" y="174"/>
                  </a:lnTo>
                  <a:lnTo>
                    <a:pt x="156" y="168"/>
                  </a:lnTo>
                  <a:lnTo>
                    <a:pt x="152" y="164"/>
                  </a:lnTo>
                  <a:lnTo>
                    <a:pt x="146" y="166"/>
                  </a:lnTo>
                  <a:lnTo>
                    <a:pt x="144" y="168"/>
                  </a:lnTo>
                  <a:lnTo>
                    <a:pt x="140" y="172"/>
                  </a:lnTo>
                  <a:lnTo>
                    <a:pt x="136" y="172"/>
                  </a:lnTo>
                  <a:lnTo>
                    <a:pt x="130" y="170"/>
                  </a:lnTo>
                  <a:lnTo>
                    <a:pt x="128" y="166"/>
                  </a:lnTo>
                  <a:lnTo>
                    <a:pt x="144" y="136"/>
                  </a:lnTo>
                  <a:lnTo>
                    <a:pt x="140" y="134"/>
                  </a:lnTo>
                  <a:lnTo>
                    <a:pt x="138" y="128"/>
                  </a:lnTo>
                  <a:lnTo>
                    <a:pt x="140" y="122"/>
                  </a:lnTo>
                  <a:lnTo>
                    <a:pt x="142" y="118"/>
                  </a:lnTo>
                  <a:lnTo>
                    <a:pt x="136" y="118"/>
                  </a:lnTo>
                  <a:lnTo>
                    <a:pt x="132" y="116"/>
                  </a:lnTo>
                  <a:lnTo>
                    <a:pt x="128" y="112"/>
                  </a:lnTo>
                  <a:lnTo>
                    <a:pt x="126" y="106"/>
                  </a:lnTo>
                  <a:lnTo>
                    <a:pt x="116" y="106"/>
                  </a:lnTo>
                  <a:lnTo>
                    <a:pt x="106" y="102"/>
                  </a:lnTo>
                  <a:lnTo>
                    <a:pt x="96" y="98"/>
                  </a:lnTo>
                  <a:lnTo>
                    <a:pt x="84" y="96"/>
                  </a:lnTo>
                  <a:lnTo>
                    <a:pt x="68" y="98"/>
                  </a:lnTo>
                  <a:lnTo>
                    <a:pt x="54" y="100"/>
                  </a:lnTo>
                  <a:lnTo>
                    <a:pt x="42" y="102"/>
                  </a:lnTo>
                  <a:lnTo>
                    <a:pt x="30" y="102"/>
                  </a:lnTo>
                  <a:lnTo>
                    <a:pt x="26" y="102"/>
                  </a:lnTo>
                  <a:lnTo>
                    <a:pt x="24" y="98"/>
                  </a:lnTo>
                  <a:lnTo>
                    <a:pt x="18" y="94"/>
                  </a:lnTo>
                  <a:lnTo>
                    <a:pt x="20" y="94"/>
                  </a:lnTo>
                  <a:lnTo>
                    <a:pt x="12" y="92"/>
                  </a:lnTo>
                  <a:lnTo>
                    <a:pt x="10" y="90"/>
                  </a:lnTo>
                  <a:lnTo>
                    <a:pt x="8" y="86"/>
                  </a:lnTo>
                  <a:lnTo>
                    <a:pt x="10" y="84"/>
                  </a:lnTo>
                  <a:lnTo>
                    <a:pt x="14" y="82"/>
                  </a:lnTo>
                  <a:lnTo>
                    <a:pt x="20" y="80"/>
                  </a:lnTo>
                  <a:lnTo>
                    <a:pt x="40" y="82"/>
                  </a:lnTo>
                  <a:lnTo>
                    <a:pt x="50" y="80"/>
                  </a:lnTo>
                  <a:lnTo>
                    <a:pt x="54" y="78"/>
                  </a:lnTo>
                  <a:lnTo>
                    <a:pt x="58" y="74"/>
                  </a:lnTo>
                  <a:lnTo>
                    <a:pt x="24" y="74"/>
                  </a:lnTo>
                  <a:lnTo>
                    <a:pt x="10" y="76"/>
                  </a:lnTo>
                  <a:lnTo>
                    <a:pt x="6" y="76"/>
                  </a:lnTo>
                  <a:lnTo>
                    <a:pt x="2" y="76"/>
                  </a:lnTo>
                  <a:lnTo>
                    <a:pt x="0" y="72"/>
                  </a:lnTo>
                  <a:lnTo>
                    <a:pt x="0" y="66"/>
                  </a:lnTo>
                  <a:lnTo>
                    <a:pt x="0" y="64"/>
                  </a:lnTo>
                  <a:lnTo>
                    <a:pt x="4" y="62"/>
                  </a:lnTo>
                  <a:lnTo>
                    <a:pt x="12" y="60"/>
                  </a:lnTo>
                  <a:lnTo>
                    <a:pt x="26" y="60"/>
                  </a:lnTo>
                  <a:lnTo>
                    <a:pt x="46" y="60"/>
                  </a:lnTo>
                  <a:lnTo>
                    <a:pt x="72" y="58"/>
                  </a:lnTo>
                  <a:lnTo>
                    <a:pt x="96" y="54"/>
                  </a:lnTo>
                  <a:lnTo>
                    <a:pt x="106" y="52"/>
                  </a:lnTo>
                  <a:lnTo>
                    <a:pt x="112" y="48"/>
                  </a:lnTo>
                  <a:lnTo>
                    <a:pt x="100" y="44"/>
                  </a:lnTo>
                  <a:lnTo>
                    <a:pt x="108" y="40"/>
                  </a:lnTo>
                  <a:lnTo>
                    <a:pt x="118" y="38"/>
                  </a:lnTo>
                  <a:lnTo>
                    <a:pt x="140" y="36"/>
                  </a:lnTo>
                  <a:lnTo>
                    <a:pt x="148" y="36"/>
                  </a:lnTo>
                  <a:lnTo>
                    <a:pt x="156" y="34"/>
                  </a:lnTo>
                  <a:lnTo>
                    <a:pt x="170" y="30"/>
                  </a:lnTo>
                  <a:lnTo>
                    <a:pt x="182" y="24"/>
                  </a:lnTo>
                  <a:lnTo>
                    <a:pt x="190" y="22"/>
                  </a:lnTo>
                  <a:lnTo>
                    <a:pt x="198" y="22"/>
                  </a:lnTo>
                  <a:lnTo>
                    <a:pt x="224" y="18"/>
                  </a:lnTo>
                  <a:lnTo>
                    <a:pt x="252" y="18"/>
                  </a:lnTo>
                  <a:lnTo>
                    <a:pt x="250" y="24"/>
                  </a:lnTo>
                  <a:lnTo>
                    <a:pt x="262" y="24"/>
                  </a:lnTo>
                  <a:lnTo>
                    <a:pt x="276" y="22"/>
                  </a:lnTo>
                  <a:lnTo>
                    <a:pt x="290" y="18"/>
                  </a:lnTo>
                  <a:lnTo>
                    <a:pt x="304" y="18"/>
                  </a:lnTo>
                  <a:lnTo>
                    <a:pt x="310" y="16"/>
                  </a:lnTo>
                  <a:lnTo>
                    <a:pt x="316" y="14"/>
                  </a:lnTo>
                  <a:lnTo>
                    <a:pt x="332" y="6"/>
                  </a:lnTo>
                  <a:lnTo>
                    <a:pt x="388" y="6"/>
                  </a:lnTo>
                  <a:lnTo>
                    <a:pt x="392" y="8"/>
                  </a:lnTo>
                  <a:lnTo>
                    <a:pt x="396" y="10"/>
                  </a:lnTo>
                  <a:lnTo>
                    <a:pt x="408" y="8"/>
                  </a:lnTo>
                  <a:lnTo>
                    <a:pt x="422" y="4"/>
                  </a:lnTo>
                  <a:lnTo>
                    <a:pt x="438" y="2"/>
                  </a:lnTo>
                  <a:lnTo>
                    <a:pt x="452" y="0"/>
                  </a:lnTo>
                  <a:lnTo>
                    <a:pt x="458" y="0"/>
                  </a:lnTo>
                  <a:lnTo>
                    <a:pt x="464" y="2"/>
                  </a:lnTo>
                  <a:lnTo>
                    <a:pt x="470" y="6"/>
                  </a:lnTo>
                  <a:lnTo>
                    <a:pt x="472" y="12"/>
                  </a:lnTo>
                  <a:lnTo>
                    <a:pt x="518" y="12"/>
                  </a:lnTo>
                  <a:lnTo>
                    <a:pt x="522" y="8"/>
                  </a:lnTo>
                  <a:lnTo>
                    <a:pt x="528" y="6"/>
                  </a:lnTo>
                  <a:lnTo>
                    <a:pt x="538" y="6"/>
                  </a:lnTo>
                  <a:lnTo>
                    <a:pt x="558" y="8"/>
                  </a:lnTo>
                  <a:lnTo>
                    <a:pt x="578" y="12"/>
                  </a:lnTo>
                  <a:lnTo>
                    <a:pt x="578" y="18"/>
                  </a:lnTo>
                  <a:lnTo>
                    <a:pt x="528" y="18"/>
                  </a:lnTo>
                  <a:lnTo>
                    <a:pt x="528" y="20"/>
                  </a:lnTo>
                  <a:lnTo>
                    <a:pt x="564" y="20"/>
                  </a:lnTo>
                  <a:lnTo>
                    <a:pt x="564" y="18"/>
                  </a:lnTo>
                  <a:lnTo>
                    <a:pt x="572" y="18"/>
                  </a:lnTo>
                  <a:lnTo>
                    <a:pt x="568" y="22"/>
                  </a:lnTo>
                  <a:lnTo>
                    <a:pt x="564" y="24"/>
                  </a:lnTo>
                  <a:lnTo>
                    <a:pt x="674" y="24"/>
                  </a:lnTo>
                  <a:lnTo>
                    <a:pt x="672" y="28"/>
                  </a:lnTo>
                  <a:lnTo>
                    <a:pt x="670" y="30"/>
                  </a:lnTo>
                  <a:lnTo>
                    <a:pt x="668" y="32"/>
                  </a:lnTo>
                  <a:lnTo>
                    <a:pt x="664" y="32"/>
                  </a:lnTo>
                  <a:lnTo>
                    <a:pt x="646" y="34"/>
                  </a:lnTo>
                  <a:lnTo>
                    <a:pt x="634" y="34"/>
                  </a:lnTo>
                  <a:lnTo>
                    <a:pt x="624" y="36"/>
                  </a:lnTo>
                  <a:lnTo>
                    <a:pt x="612" y="38"/>
                  </a:lnTo>
                  <a:lnTo>
                    <a:pt x="598" y="42"/>
                  </a:lnTo>
                  <a:lnTo>
                    <a:pt x="606" y="42"/>
                  </a:lnTo>
                  <a:lnTo>
                    <a:pt x="596" y="44"/>
                  </a:lnTo>
                  <a:lnTo>
                    <a:pt x="590" y="46"/>
                  </a:lnTo>
                  <a:lnTo>
                    <a:pt x="592" y="50"/>
                  </a:lnTo>
                  <a:lnTo>
                    <a:pt x="574" y="58"/>
                  </a:lnTo>
                  <a:lnTo>
                    <a:pt x="566" y="64"/>
                  </a:lnTo>
                  <a:lnTo>
                    <a:pt x="560" y="72"/>
                  </a:lnTo>
                  <a:lnTo>
                    <a:pt x="572" y="70"/>
                  </a:lnTo>
                  <a:lnTo>
                    <a:pt x="584" y="68"/>
                  </a:lnTo>
                  <a:lnTo>
                    <a:pt x="586" y="72"/>
                  </a:lnTo>
                  <a:lnTo>
                    <a:pt x="586" y="76"/>
                  </a:lnTo>
                  <a:lnTo>
                    <a:pt x="592" y="78"/>
                  </a:lnTo>
                  <a:lnTo>
                    <a:pt x="596" y="80"/>
                  </a:lnTo>
                  <a:lnTo>
                    <a:pt x="600" y="82"/>
                  </a:lnTo>
                  <a:lnTo>
                    <a:pt x="594" y="86"/>
                  </a:lnTo>
                  <a:lnTo>
                    <a:pt x="588" y="86"/>
                  </a:lnTo>
                  <a:lnTo>
                    <a:pt x="572" y="88"/>
                  </a:lnTo>
                  <a:lnTo>
                    <a:pt x="558" y="88"/>
                  </a:lnTo>
                  <a:lnTo>
                    <a:pt x="554" y="90"/>
                  </a:lnTo>
                  <a:lnTo>
                    <a:pt x="552" y="94"/>
                  </a:lnTo>
                  <a:lnTo>
                    <a:pt x="562" y="96"/>
                  </a:lnTo>
                  <a:lnTo>
                    <a:pt x="574" y="96"/>
                  </a:lnTo>
                  <a:lnTo>
                    <a:pt x="576" y="102"/>
                  </a:lnTo>
                  <a:lnTo>
                    <a:pt x="580" y="106"/>
                  </a:lnTo>
                  <a:lnTo>
                    <a:pt x="584" y="108"/>
                  </a:lnTo>
                  <a:lnTo>
                    <a:pt x="590" y="110"/>
                  </a:lnTo>
                  <a:lnTo>
                    <a:pt x="582" y="114"/>
                  </a:lnTo>
                  <a:lnTo>
                    <a:pt x="576" y="116"/>
                  </a:lnTo>
                  <a:lnTo>
                    <a:pt x="572" y="114"/>
                  </a:lnTo>
                  <a:lnTo>
                    <a:pt x="560" y="114"/>
                  </a:lnTo>
                  <a:lnTo>
                    <a:pt x="566" y="116"/>
                  </a:lnTo>
                  <a:lnTo>
                    <a:pt x="570" y="118"/>
                  </a:lnTo>
                  <a:lnTo>
                    <a:pt x="564" y="122"/>
                  </a:lnTo>
                  <a:lnTo>
                    <a:pt x="558" y="124"/>
                  </a:lnTo>
                  <a:lnTo>
                    <a:pt x="542" y="124"/>
                  </a:lnTo>
                  <a:lnTo>
                    <a:pt x="552" y="128"/>
                  </a:lnTo>
                  <a:lnTo>
                    <a:pt x="554" y="132"/>
                  </a:lnTo>
                  <a:lnTo>
                    <a:pt x="558" y="136"/>
                  </a:lnTo>
                  <a:lnTo>
                    <a:pt x="512" y="136"/>
                  </a:lnTo>
                  <a:lnTo>
                    <a:pt x="516" y="138"/>
                  </a:lnTo>
                  <a:lnTo>
                    <a:pt x="520" y="140"/>
                  </a:lnTo>
                  <a:lnTo>
                    <a:pt x="528" y="144"/>
                  </a:lnTo>
                  <a:lnTo>
                    <a:pt x="536" y="148"/>
                  </a:lnTo>
                  <a:lnTo>
                    <a:pt x="538" y="150"/>
                  </a:lnTo>
                  <a:lnTo>
                    <a:pt x="540" y="154"/>
                  </a:lnTo>
                  <a:lnTo>
                    <a:pt x="538" y="158"/>
                  </a:lnTo>
                  <a:lnTo>
                    <a:pt x="534" y="160"/>
                  </a:lnTo>
                  <a:lnTo>
                    <a:pt x="526" y="158"/>
                  </a:lnTo>
                  <a:lnTo>
                    <a:pt x="518" y="154"/>
                  </a:lnTo>
                  <a:lnTo>
                    <a:pt x="510" y="148"/>
                  </a:lnTo>
                  <a:lnTo>
                    <a:pt x="504" y="148"/>
                  </a:lnTo>
                  <a:lnTo>
                    <a:pt x="500" y="148"/>
                  </a:lnTo>
                  <a:lnTo>
                    <a:pt x="508" y="152"/>
                  </a:lnTo>
                  <a:lnTo>
                    <a:pt x="522" y="158"/>
                  </a:lnTo>
                  <a:lnTo>
                    <a:pt x="534" y="164"/>
                  </a:lnTo>
                  <a:lnTo>
                    <a:pt x="538" y="168"/>
                  </a:lnTo>
                  <a:lnTo>
                    <a:pt x="540" y="172"/>
                  </a:lnTo>
                  <a:lnTo>
                    <a:pt x="538" y="180"/>
                  </a:lnTo>
                  <a:lnTo>
                    <a:pt x="534" y="184"/>
                  </a:lnTo>
                  <a:lnTo>
                    <a:pt x="528" y="186"/>
                  </a:lnTo>
                  <a:lnTo>
                    <a:pt x="520" y="188"/>
                  </a:lnTo>
                  <a:lnTo>
                    <a:pt x="512" y="186"/>
                  </a:lnTo>
                  <a:lnTo>
                    <a:pt x="506" y="184"/>
                  </a:lnTo>
                  <a:lnTo>
                    <a:pt x="502" y="180"/>
                  </a:lnTo>
                  <a:lnTo>
                    <a:pt x="500" y="172"/>
                  </a:lnTo>
                  <a:lnTo>
                    <a:pt x="482" y="170"/>
                  </a:lnTo>
                  <a:lnTo>
                    <a:pt x="466" y="166"/>
                  </a:lnTo>
                  <a:lnTo>
                    <a:pt x="478" y="170"/>
                  </a:lnTo>
                  <a:lnTo>
                    <a:pt x="488" y="174"/>
                  </a:lnTo>
                  <a:lnTo>
                    <a:pt x="484" y="178"/>
                  </a:lnTo>
                  <a:lnTo>
                    <a:pt x="478" y="182"/>
                  </a:lnTo>
                  <a:lnTo>
                    <a:pt x="480" y="186"/>
                  </a:lnTo>
                  <a:lnTo>
                    <a:pt x="484" y="190"/>
                  </a:lnTo>
                  <a:lnTo>
                    <a:pt x="496" y="192"/>
                  </a:lnTo>
                  <a:lnTo>
                    <a:pt x="510" y="192"/>
                  </a:lnTo>
                  <a:lnTo>
                    <a:pt x="526" y="192"/>
                  </a:lnTo>
                  <a:lnTo>
                    <a:pt x="524" y="194"/>
                  </a:lnTo>
                  <a:close/>
                </a:path>
              </a:pathLst>
            </a:custGeom>
            <a:solidFill>
              <a:srgbClr val="C0C0C0"/>
            </a:solidFill>
            <a:ln w="12700">
              <a:solidFill>
                <a:schemeClr val="bg1"/>
              </a:solidFill>
              <a:round/>
              <a:headEnd/>
              <a:tailEnd/>
            </a:ln>
          </p:spPr>
          <p:txBody>
            <a:bodyPr/>
            <a:lstStyle/>
            <a:p>
              <a:endParaRPr lang="en-GB"/>
            </a:p>
          </p:txBody>
        </p:sp>
        <p:sp>
          <p:nvSpPr>
            <p:cNvPr id="58741" name="Freeform 28"/>
            <p:cNvSpPr>
              <a:spLocks/>
            </p:cNvSpPr>
            <p:nvPr/>
          </p:nvSpPr>
          <p:spPr bwMode="auto">
            <a:xfrm>
              <a:off x="2227" y="1145"/>
              <a:ext cx="136" cy="58"/>
            </a:xfrm>
            <a:custGeom>
              <a:avLst/>
              <a:gdLst>
                <a:gd name="T0" fmla="*/ 0 w 136"/>
                <a:gd name="T1" fmla="*/ 2147481547 h 58"/>
                <a:gd name="T2" fmla="*/ 2147481148 w 136"/>
                <a:gd name="T3" fmla="*/ 2147481547 h 58"/>
                <a:gd name="T4" fmla="*/ 2147481148 w 136"/>
                <a:gd name="T5" fmla="*/ 2147481547 h 58"/>
                <a:gd name="T6" fmla="*/ 2147481148 w 136"/>
                <a:gd name="T7" fmla="*/ 2147481547 h 58"/>
                <a:gd name="T8" fmla="*/ 2147481148 w 136"/>
                <a:gd name="T9" fmla="*/ 2147481547 h 58"/>
                <a:gd name="T10" fmla="*/ 2147481148 w 136"/>
                <a:gd name="T11" fmla="*/ 2147481547 h 58"/>
                <a:gd name="T12" fmla="*/ 2147481148 w 136"/>
                <a:gd name="T13" fmla="*/ 2147481547 h 58"/>
                <a:gd name="T14" fmla="*/ 2147481148 w 136"/>
                <a:gd name="T15" fmla="*/ 2147481547 h 58"/>
                <a:gd name="T16" fmla="*/ 2147481148 w 136"/>
                <a:gd name="T17" fmla="*/ 2147481547 h 58"/>
                <a:gd name="T18" fmla="*/ 2147481148 w 136"/>
                <a:gd name="T19" fmla="*/ 2147481547 h 58"/>
                <a:gd name="T20" fmla="*/ 2147481148 w 136"/>
                <a:gd name="T21" fmla="*/ 2147481547 h 58"/>
                <a:gd name="T22" fmla="*/ 2147481148 w 136"/>
                <a:gd name="T23" fmla="*/ 2147481547 h 58"/>
                <a:gd name="T24" fmla="*/ 2147481148 w 136"/>
                <a:gd name="T25" fmla="*/ 2147481547 h 58"/>
                <a:gd name="T26" fmla="*/ 2147481148 w 136"/>
                <a:gd name="T27" fmla="*/ 2147481547 h 58"/>
                <a:gd name="T28" fmla="*/ 2147481148 w 136"/>
                <a:gd name="T29" fmla="*/ 2147481547 h 58"/>
                <a:gd name="T30" fmla="*/ 2147481148 w 136"/>
                <a:gd name="T31" fmla="*/ 2147481547 h 58"/>
                <a:gd name="T32" fmla="*/ 2147481148 w 136"/>
                <a:gd name="T33" fmla="*/ 2147481547 h 58"/>
                <a:gd name="T34" fmla="*/ 2147481148 w 136"/>
                <a:gd name="T35" fmla="*/ 2147481547 h 58"/>
                <a:gd name="T36" fmla="*/ 2147481148 w 136"/>
                <a:gd name="T37" fmla="*/ 0 h 58"/>
                <a:gd name="T38" fmla="*/ 2147481148 w 136"/>
                <a:gd name="T39" fmla="*/ 2147481547 h 58"/>
                <a:gd name="T40" fmla="*/ 2147481148 w 136"/>
                <a:gd name="T41" fmla="*/ 2147481547 h 58"/>
                <a:gd name="T42" fmla="*/ 2147481148 w 136"/>
                <a:gd name="T43" fmla="*/ 2147481547 h 58"/>
                <a:gd name="T44" fmla="*/ 2147481148 w 136"/>
                <a:gd name="T45" fmla="*/ 2147481547 h 58"/>
                <a:gd name="T46" fmla="*/ 2147481148 w 136"/>
                <a:gd name="T47" fmla="*/ 2147481547 h 58"/>
                <a:gd name="T48" fmla="*/ 2147481148 w 136"/>
                <a:gd name="T49" fmla="*/ 2147481547 h 58"/>
                <a:gd name="T50" fmla="*/ 2147481148 w 136"/>
                <a:gd name="T51" fmla="*/ 2147481547 h 58"/>
                <a:gd name="T52" fmla="*/ 2147481148 w 136"/>
                <a:gd name="T53" fmla="*/ 2147481547 h 58"/>
                <a:gd name="T54" fmla="*/ 2147481148 w 136"/>
                <a:gd name="T55" fmla="*/ 2147481547 h 58"/>
                <a:gd name="T56" fmla="*/ 2147481148 w 136"/>
                <a:gd name="T57" fmla="*/ 2147481547 h 58"/>
                <a:gd name="T58" fmla="*/ 2147481148 w 136"/>
                <a:gd name="T59" fmla="*/ 2147481547 h 58"/>
                <a:gd name="T60" fmla="*/ 2147481148 w 136"/>
                <a:gd name="T61" fmla="*/ 2147481547 h 58"/>
                <a:gd name="T62" fmla="*/ 2147481148 w 136"/>
                <a:gd name="T63" fmla="*/ 2147481547 h 58"/>
                <a:gd name="T64" fmla="*/ 2147481148 w 136"/>
                <a:gd name="T65" fmla="*/ 2147481547 h 58"/>
                <a:gd name="T66" fmla="*/ 2147481148 w 136"/>
                <a:gd name="T67" fmla="*/ 2147481547 h 58"/>
                <a:gd name="T68" fmla="*/ 2147481148 w 136"/>
                <a:gd name="T69" fmla="*/ 2147481547 h 58"/>
                <a:gd name="T70" fmla="*/ 2147481148 w 136"/>
                <a:gd name="T71" fmla="*/ 2147481547 h 58"/>
                <a:gd name="T72" fmla="*/ 2147481148 w 136"/>
                <a:gd name="T73" fmla="*/ 2147481547 h 58"/>
                <a:gd name="T74" fmla="*/ 2147481148 w 136"/>
                <a:gd name="T75" fmla="*/ 2147481547 h 58"/>
                <a:gd name="T76" fmla="*/ 2147481148 w 136"/>
                <a:gd name="T77" fmla="*/ 2147481547 h 58"/>
                <a:gd name="T78" fmla="*/ 2147481148 w 136"/>
                <a:gd name="T79" fmla="*/ 2147481547 h 58"/>
                <a:gd name="T80" fmla="*/ 2147481148 w 136"/>
                <a:gd name="T81" fmla="*/ 2147481547 h 58"/>
                <a:gd name="T82" fmla="*/ 2147481148 w 136"/>
                <a:gd name="T83" fmla="*/ 2147481547 h 58"/>
                <a:gd name="T84" fmla="*/ 0 w 136"/>
                <a:gd name="T85" fmla="*/ 2147481547 h 58"/>
                <a:gd name="T86" fmla="*/ 2147481148 w 136"/>
                <a:gd name="T87" fmla="*/ 2147481547 h 58"/>
                <a:gd name="T88" fmla="*/ 2147481148 w 136"/>
                <a:gd name="T89" fmla="*/ 2147481547 h 58"/>
                <a:gd name="T90" fmla="*/ 2147481148 w 136"/>
                <a:gd name="T91" fmla="*/ 2147481547 h 58"/>
                <a:gd name="T92" fmla="*/ 0 w 136"/>
                <a:gd name="T93" fmla="*/ 21474815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58"/>
                <a:gd name="T143" fmla="*/ 136 w 136"/>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58">
                  <a:moveTo>
                    <a:pt x="0" y="16"/>
                  </a:moveTo>
                  <a:lnTo>
                    <a:pt x="6" y="12"/>
                  </a:lnTo>
                  <a:lnTo>
                    <a:pt x="10" y="8"/>
                  </a:lnTo>
                  <a:lnTo>
                    <a:pt x="14" y="4"/>
                  </a:lnTo>
                  <a:lnTo>
                    <a:pt x="20" y="2"/>
                  </a:lnTo>
                  <a:lnTo>
                    <a:pt x="24" y="2"/>
                  </a:lnTo>
                  <a:lnTo>
                    <a:pt x="28" y="4"/>
                  </a:lnTo>
                  <a:lnTo>
                    <a:pt x="32" y="6"/>
                  </a:lnTo>
                  <a:lnTo>
                    <a:pt x="36" y="8"/>
                  </a:lnTo>
                  <a:lnTo>
                    <a:pt x="34" y="14"/>
                  </a:lnTo>
                  <a:lnTo>
                    <a:pt x="32" y="18"/>
                  </a:lnTo>
                  <a:lnTo>
                    <a:pt x="38" y="18"/>
                  </a:lnTo>
                  <a:lnTo>
                    <a:pt x="44" y="14"/>
                  </a:lnTo>
                  <a:lnTo>
                    <a:pt x="52" y="6"/>
                  </a:lnTo>
                  <a:lnTo>
                    <a:pt x="56" y="12"/>
                  </a:lnTo>
                  <a:lnTo>
                    <a:pt x="68" y="10"/>
                  </a:lnTo>
                  <a:lnTo>
                    <a:pt x="82" y="6"/>
                  </a:lnTo>
                  <a:lnTo>
                    <a:pt x="96" y="2"/>
                  </a:lnTo>
                  <a:lnTo>
                    <a:pt x="104" y="0"/>
                  </a:lnTo>
                  <a:lnTo>
                    <a:pt x="114" y="2"/>
                  </a:lnTo>
                  <a:lnTo>
                    <a:pt x="122" y="8"/>
                  </a:lnTo>
                  <a:lnTo>
                    <a:pt x="136" y="22"/>
                  </a:lnTo>
                  <a:lnTo>
                    <a:pt x="136" y="28"/>
                  </a:lnTo>
                  <a:lnTo>
                    <a:pt x="128" y="30"/>
                  </a:lnTo>
                  <a:lnTo>
                    <a:pt x="120" y="32"/>
                  </a:lnTo>
                  <a:lnTo>
                    <a:pt x="110" y="38"/>
                  </a:lnTo>
                  <a:lnTo>
                    <a:pt x="98" y="46"/>
                  </a:lnTo>
                  <a:lnTo>
                    <a:pt x="92" y="48"/>
                  </a:lnTo>
                  <a:lnTo>
                    <a:pt x="84" y="48"/>
                  </a:lnTo>
                  <a:lnTo>
                    <a:pt x="78" y="48"/>
                  </a:lnTo>
                  <a:lnTo>
                    <a:pt x="72" y="46"/>
                  </a:lnTo>
                  <a:lnTo>
                    <a:pt x="80" y="52"/>
                  </a:lnTo>
                  <a:lnTo>
                    <a:pt x="72" y="56"/>
                  </a:lnTo>
                  <a:lnTo>
                    <a:pt x="66" y="58"/>
                  </a:lnTo>
                  <a:lnTo>
                    <a:pt x="56" y="58"/>
                  </a:lnTo>
                  <a:lnTo>
                    <a:pt x="48" y="58"/>
                  </a:lnTo>
                  <a:lnTo>
                    <a:pt x="28" y="54"/>
                  </a:lnTo>
                  <a:lnTo>
                    <a:pt x="10" y="50"/>
                  </a:lnTo>
                  <a:lnTo>
                    <a:pt x="18" y="46"/>
                  </a:lnTo>
                  <a:lnTo>
                    <a:pt x="26" y="42"/>
                  </a:lnTo>
                  <a:lnTo>
                    <a:pt x="18" y="38"/>
                  </a:lnTo>
                  <a:lnTo>
                    <a:pt x="12" y="36"/>
                  </a:lnTo>
                  <a:lnTo>
                    <a:pt x="0" y="30"/>
                  </a:lnTo>
                  <a:lnTo>
                    <a:pt x="8" y="26"/>
                  </a:lnTo>
                  <a:lnTo>
                    <a:pt x="14" y="22"/>
                  </a:lnTo>
                  <a:lnTo>
                    <a:pt x="6" y="20"/>
                  </a:lnTo>
                  <a:lnTo>
                    <a:pt x="0" y="16"/>
                  </a:lnTo>
                  <a:close/>
                </a:path>
              </a:pathLst>
            </a:custGeom>
            <a:solidFill>
              <a:srgbClr val="C0C0C0"/>
            </a:solidFill>
            <a:ln w="12700">
              <a:solidFill>
                <a:schemeClr val="bg1"/>
              </a:solidFill>
              <a:round/>
              <a:headEnd/>
              <a:tailEnd/>
            </a:ln>
          </p:spPr>
          <p:txBody>
            <a:bodyPr/>
            <a:lstStyle/>
            <a:p>
              <a:endParaRPr lang="en-GB"/>
            </a:p>
          </p:txBody>
        </p:sp>
        <p:sp>
          <p:nvSpPr>
            <p:cNvPr id="58742" name="Freeform 29"/>
            <p:cNvSpPr>
              <a:spLocks/>
            </p:cNvSpPr>
            <p:nvPr/>
          </p:nvSpPr>
          <p:spPr bwMode="auto">
            <a:xfrm>
              <a:off x="1479" y="2259"/>
              <a:ext cx="75" cy="148"/>
            </a:xfrm>
            <a:custGeom>
              <a:avLst/>
              <a:gdLst>
                <a:gd name="T0" fmla="*/ 2147483647 w 74"/>
                <a:gd name="T1" fmla="*/ 0 h 148"/>
                <a:gd name="T2" fmla="*/ 2147483647 w 74"/>
                <a:gd name="T3" fmla="*/ 2147481226 h 148"/>
                <a:gd name="T4" fmla="*/ 2147483647 w 74"/>
                <a:gd name="T5" fmla="*/ 2147481226 h 148"/>
                <a:gd name="T6" fmla="*/ 2147483647 w 74"/>
                <a:gd name="T7" fmla="*/ 2147481226 h 148"/>
                <a:gd name="T8" fmla="*/ 2147483647 w 74"/>
                <a:gd name="T9" fmla="*/ 2147481226 h 148"/>
                <a:gd name="T10" fmla="*/ 2147483647 w 74"/>
                <a:gd name="T11" fmla="*/ 2147481226 h 148"/>
                <a:gd name="T12" fmla="*/ 2147483647 w 74"/>
                <a:gd name="T13" fmla="*/ 2147481226 h 148"/>
                <a:gd name="T14" fmla="*/ 0 w 74"/>
                <a:gd name="T15" fmla="*/ 2147481226 h 148"/>
                <a:gd name="T16" fmla="*/ 0 w 74"/>
                <a:gd name="T17" fmla="*/ 2147481226 h 148"/>
                <a:gd name="T18" fmla="*/ 2147483647 w 74"/>
                <a:gd name="T19" fmla="*/ 2147481226 h 148"/>
                <a:gd name="T20" fmla="*/ 2147483647 w 74"/>
                <a:gd name="T21" fmla="*/ 2147481226 h 148"/>
                <a:gd name="T22" fmla="*/ 2147483647 w 74"/>
                <a:gd name="T23" fmla="*/ 2147481226 h 148"/>
                <a:gd name="T24" fmla="*/ 2147483647 w 74"/>
                <a:gd name="T25" fmla="*/ 2147481226 h 148"/>
                <a:gd name="T26" fmla="*/ 2147483647 w 74"/>
                <a:gd name="T27" fmla="*/ 2147481226 h 148"/>
                <a:gd name="T28" fmla="*/ 2147483647 w 74"/>
                <a:gd name="T29" fmla="*/ 2147481226 h 148"/>
                <a:gd name="T30" fmla="*/ 2147483647 w 74"/>
                <a:gd name="T31" fmla="*/ 2147481226 h 148"/>
                <a:gd name="T32" fmla="*/ 2147483647 w 74"/>
                <a:gd name="T33" fmla="*/ 2147481226 h 148"/>
                <a:gd name="T34" fmla="*/ 2147483647 w 74"/>
                <a:gd name="T35" fmla="*/ 2147481226 h 148"/>
                <a:gd name="T36" fmla="*/ 2147483647 w 74"/>
                <a:gd name="T37" fmla="*/ 2147481226 h 148"/>
                <a:gd name="T38" fmla="*/ 2147483647 w 74"/>
                <a:gd name="T39" fmla="*/ 2147481226 h 148"/>
                <a:gd name="T40" fmla="*/ 2147483647 w 74"/>
                <a:gd name="T41" fmla="*/ 2147481226 h 148"/>
                <a:gd name="T42" fmla="*/ 2147483647 w 74"/>
                <a:gd name="T43" fmla="*/ 2147481226 h 148"/>
                <a:gd name="T44" fmla="*/ 2147483647 w 74"/>
                <a:gd name="T45" fmla="*/ 2147481226 h 148"/>
                <a:gd name="T46" fmla="*/ 2147483647 w 74"/>
                <a:gd name="T47" fmla="*/ 2147481226 h 148"/>
                <a:gd name="T48" fmla="*/ 2147483647 w 74"/>
                <a:gd name="T49" fmla="*/ 2147481226 h 148"/>
                <a:gd name="T50" fmla="*/ 2147483647 w 74"/>
                <a:gd name="T51" fmla="*/ 2147481226 h 148"/>
                <a:gd name="T52" fmla="*/ 2147483647 w 74"/>
                <a:gd name="T53" fmla="*/ 2147481226 h 148"/>
                <a:gd name="T54" fmla="*/ 2147483647 w 74"/>
                <a:gd name="T55" fmla="*/ 2147481226 h 148"/>
                <a:gd name="T56" fmla="*/ 2147483647 w 74"/>
                <a:gd name="T57" fmla="*/ 2147481226 h 148"/>
                <a:gd name="T58" fmla="*/ 2147483647 w 74"/>
                <a:gd name="T59" fmla="*/ 2147481226 h 148"/>
                <a:gd name="T60" fmla="*/ 2147483647 w 74"/>
                <a:gd name="T61" fmla="*/ 2147481226 h 148"/>
                <a:gd name="T62" fmla="*/ 2147483647 w 74"/>
                <a:gd name="T63" fmla="*/ 2147481226 h 148"/>
                <a:gd name="T64" fmla="*/ 2147483647 w 74"/>
                <a:gd name="T65" fmla="*/ 2147481226 h 148"/>
                <a:gd name="T66" fmla="*/ 2147483647 w 74"/>
                <a:gd name="T67" fmla="*/ 2147481226 h 148"/>
                <a:gd name="T68" fmla="*/ 2147483647 w 74"/>
                <a:gd name="T69" fmla="*/ 2147481226 h 148"/>
                <a:gd name="T70" fmla="*/ 2147483647 w 74"/>
                <a:gd name="T71" fmla="*/ 2147481226 h 148"/>
                <a:gd name="T72" fmla="*/ 2147483647 w 74"/>
                <a:gd name="T73" fmla="*/ 2147481226 h 148"/>
                <a:gd name="T74" fmla="*/ 2147483647 w 74"/>
                <a:gd name="T75" fmla="*/ 2147481226 h 148"/>
                <a:gd name="T76" fmla="*/ 2147483647 w 74"/>
                <a:gd name="T77" fmla="*/ 2147481226 h 148"/>
                <a:gd name="T78" fmla="*/ 2147483647 w 74"/>
                <a:gd name="T79" fmla="*/ 2147481226 h 148"/>
                <a:gd name="T80" fmla="*/ 2147483647 w 74"/>
                <a:gd name="T81" fmla="*/ 2147481226 h 148"/>
                <a:gd name="T82" fmla="*/ 2147483647 w 74"/>
                <a:gd name="T83" fmla="*/ 2147481226 h 148"/>
                <a:gd name="T84" fmla="*/ 2147483647 w 74"/>
                <a:gd name="T85" fmla="*/ 2147481226 h 148"/>
                <a:gd name="T86" fmla="*/ 2147483647 w 74"/>
                <a:gd name="T87" fmla="*/ 2147481226 h 148"/>
                <a:gd name="T88" fmla="*/ 2147483647 w 74"/>
                <a:gd name="T89" fmla="*/ 2147481226 h 148"/>
                <a:gd name="T90" fmla="*/ 2147483647 w 74"/>
                <a:gd name="T91" fmla="*/ 2147481226 h 148"/>
                <a:gd name="T92" fmla="*/ 2147483647 w 74"/>
                <a:gd name="T93" fmla="*/ 2147481226 h 148"/>
                <a:gd name="T94" fmla="*/ 2147483647 w 74"/>
                <a:gd name="T95" fmla="*/ 2147481226 h 148"/>
                <a:gd name="T96" fmla="*/ 2147483647 w 74"/>
                <a:gd name="T97" fmla="*/ 2147481226 h 148"/>
                <a:gd name="T98" fmla="*/ 2147483647 w 74"/>
                <a:gd name="T99" fmla="*/ 2147481226 h 148"/>
                <a:gd name="T100" fmla="*/ 2147483647 w 74"/>
                <a:gd name="T101" fmla="*/ 2147481226 h 148"/>
                <a:gd name="T102" fmla="*/ 2147483647 w 74"/>
                <a:gd name="T103" fmla="*/ 2147481226 h 148"/>
                <a:gd name="T104" fmla="*/ 2147483647 w 74"/>
                <a:gd name="T105" fmla="*/ 2147481226 h 148"/>
                <a:gd name="T106" fmla="*/ 2147483647 w 74"/>
                <a:gd name="T107" fmla="*/ 2147481226 h 148"/>
                <a:gd name="T108" fmla="*/ 2147483647 w 74"/>
                <a:gd name="T109" fmla="*/ 0 h 1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
                <a:gd name="T166" fmla="*/ 0 h 148"/>
                <a:gd name="T167" fmla="*/ 74 w 74"/>
                <a:gd name="T168" fmla="*/ 148 h 14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 h="148">
                  <a:moveTo>
                    <a:pt x="26" y="0"/>
                  </a:moveTo>
                  <a:lnTo>
                    <a:pt x="22" y="8"/>
                  </a:lnTo>
                  <a:lnTo>
                    <a:pt x="18" y="14"/>
                  </a:lnTo>
                  <a:lnTo>
                    <a:pt x="12" y="18"/>
                  </a:lnTo>
                  <a:lnTo>
                    <a:pt x="10" y="24"/>
                  </a:lnTo>
                  <a:lnTo>
                    <a:pt x="12" y="30"/>
                  </a:lnTo>
                  <a:lnTo>
                    <a:pt x="18" y="34"/>
                  </a:lnTo>
                  <a:lnTo>
                    <a:pt x="0" y="44"/>
                  </a:lnTo>
                  <a:lnTo>
                    <a:pt x="0" y="58"/>
                  </a:lnTo>
                  <a:lnTo>
                    <a:pt x="2" y="62"/>
                  </a:lnTo>
                  <a:lnTo>
                    <a:pt x="4" y="64"/>
                  </a:lnTo>
                  <a:lnTo>
                    <a:pt x="8" y="68"/>
                  </a:lnTo>
                  <a:lnTo>
                    <a:pt x="8" y="72"/>
                  </a:lnTo>
                  <a:lnTo>
                    <a:pt x="20" y="72"/>
                  </a:lnTo>
                  <a:lnTo>
                    <a:pt x="20" y="80"/>
                  </a:lnTo>
                  <a:lnTo>
                    <a:pt x="20" y="84"/>
                  </a:lnTo>
                  <a:lnTo>
                    <a:pt x="24" y="88"/>
                  </a:lnTo>
                  <a:lnTo>
                    <a:pt x="28" y="94"/>
                  </a:lnTo>
                  <a:lnTo>
                    <a:pt x="28" y="100"/>
                  </a:lnTo>
                  <a:lnTo>
                    <a:pt x="28" y="104"/>
                  </a:lnTo>
                  <a:lnTo>
                    <a:pt x="26" y="108"/>
                  </a:lnTo>
                  <a:lnTo>
                    <a:pt x="24" y="114"/>
                  </a:lnTo>
                  <a:lnTo>
                    <a:pt x="22" y="120"/>
                  </a:lnTo>
                  <a:lnTo>
                    <a:pt x="24" y="130"/>
                  </a:lnTo>
                  <a:lnTo>
                    <a:pt x="28" y="138"/>
                  </a:lnTo>
                  <a:lnTo>
                    <a:pt x="34" y="146"/>
                  </a:lnTo>
                  <a:lnTo>
                    <a:pt x="36" y="148"/>
                  </a:lnTo>
                  <a:lnTo>
                    <a:pt x="40" y="148"/>
                  </a:lnTo>
                  <a:lnTo>
                    <a:pt x="46" y="148"/>
                  </a:lnTo>
                  <a:lnTo>
                    <a:pt x="50" y="146"/>
                  </a:lnTo>
                  <a:lnTo>
                    <a:pt x="58" y="140"/>
                  </a:lnTo>
                  <a:lnTo>
                    <a:pt x="64" y="134"/>
                  </a:lnTo>
                  <a:lnTo>
                    <a:pt x="68" y="132"/>
                  </a:lnTo>
                  <a:lnTo>
                    <a:pt x="74" y="132"/>
                  </a:lnTo>
                  <a:lnTo>
                    <a:pt x="72" y="126"/>
                  </a:lnTo>
                  <a:lnTo>
                    <a:pt x="70" y="120"/>
                  </a:lnTo>
                  <a:lnTo>
                    <a:pt x="64" y="110"/>
                  </a:lnTo>
                  <a:lnTo>
                    <a:pt x="58" y="102"/>
                  </a:lnTo>
                  <a:lnTo>
                    <a:pt x="56" y="98"/>
                  </a:lnTo>
                  <a:lnTo>
                    <a:pt x="56" y="92"/>
                  </a:lnTo>
                  <a:lnTo>
                    <a:pt x="56" y="88"/>
                  </a:lnTo>
                  <a:lnTo>
                    <a:pt x="58" y="84"/>
                  </a:lnTo>
                  <a:lnTo>
                    <a:pt x="62" y="78"/>
                  </a:lnTo>
                  <a:lnTo>
                    <a:pt x="68" y="74"/>
                  </a:lnTo>
                  <a:lnTo>
                    <a:pt x="72" y="68"/>
                  </a:lnTo>
                  <a:lnTo>
                    <a:pt x="74" y="46"/>
                  </a:lnTo>
                  <a:lnTo>
                    <a:pt x="64" y="38"/>
                  </a:lnTo>
                  <a:lnTo>
                    <a:pt x="60" y="34"/>
                  </a:lnTo>
                  <a:lnTo>
                    <a:pt x="54" y="34"/>
                  </a:lnTo>
                  <a:lnTo>
                    <a:pt x="48" y="34"/>
                  </a:lnTo>
                  <a:lnTo>
                    <a:pt x="48" y="26"/>
                  </a:lnTo>
                  <a:lnTo>
                    <a:pt x="46" y="20"/>
                  </a:lnTo>
                  <a:lnTo>
                    <a:pt x="42" y="12"/>
                  </a:lnTo>
                  <a:lnTo>
                    <a:pt x="34" y="4"/>
                  </a:lnTo>
                  <a:lnTo>
                    <a:pt x="26" y="0"/>
                  </a:lnTo>
                  <a:close/>
                </a:path>
              </a:pathLst>
            </a:custGeom>
            <a:solidFill>
              <a:srgbClr val="C0C0C0"/>
            </a:solidFill>
            <a:ln w="12700">
              <a:solidFill>
                <a:schemeClr val="bg1"/>
              </a:solidFill>
              <a:round/>
              <a:headEnd/>
              <a:tailEnd/>
            </a:ln>
          </p:spPr>
          <p:txBody>
            <a:bodyPr/>
            <a:lstStyle/>
            <a:p>
              <a:endParaRPr lang="en-GB"/>
            </a:p>
          </p:txBody>
        </p:sp>
        <p:sp>
          <p:nvSpPr>
            <p:cNvPr id="58743" name="Freeform 30"/>
            <p:cNvSpPr>
              <a:spLocks/>
            </p:cNvSpPr>
            <p:nvPr/>
          </p:nvSpPr>
          <p:spPr bwMode="auto">
            <a:xfrm>
              <a:off x="1535" y="2305"/>
              <a:ext cx="72" cy="92"/>
            </a:xfrm>
            <a:custGeom>
              <a:avLst/>
              <a:gdLst>
                <a:gd name="T0" fmla="*/ 2147481202 w 72"/>
                <a:gd name="T1" fmla="*/ 2147481400 h 92"/>
                <a:gd name="T2" fmla="*/ 2147481202 w 72"/>
                <a:gd name="T3" fmla="*/ 2147481400 h 92"/>
                <a:gd name="T4" fmla="*/ 2147481202 w 72"/>
                <a:gd name="T5" fmla="*/ 2147481400 h 92"/>
                <a:gd name="T6" fmla="*/ 2147481202 w 72"/>
                <a:gd name="T7" fmla="*/ 2147481400 h 92"/>
                <a:gd name="T8" fmla="*/ 2147481202 w 72"/>
                <a:gd name="T9" fmla="*/ 2147481400 h 92"/>
                <a:gd name="T10" fmla="*/ 2147481202 w 72"/>
                <a:gd name="T11" fmla="*/ 2147481400 h 92"/>
                <a:gd name="T12" fmla="*/ 2147481202 w 72"/>
                <a:gd name="T13" fmla="*/ 2147481400 h 92"/>
                <a:gd name="T14" fmla="*/ 2147481202 w 72"/>
                <a:gd name="T15" fmla="*/ 2147481400 h 92"/>
                <a:gd name="T16" fmla="*/ 2147481202 w 72"/>
                <a:gd name="T17" fmla="*/ 2147481400 h 92"/>
                <a:gd name="T18" fmla="*/ 2147481202 w 72"/>
                <a:gd name="T19" fmla="*/ 2147481400 h 92"/>
                <a:gd name="T20" fmla="*/ 2147481202 w 72"/>
                <a:gd name="T21" fmla="*/ 2147481400 h 92"/>
                <a:gd name="T22" fmla="*/ 2147481202 w 72"/>
                <a:gd name="T23" fmla="*/ 2147481400 h 92"/>
                <a:gd name="T24" fmla="*/ 2147481202 w 72"/>
                <a:gd name="T25" fmla="*/ 2147481400 h 92"/>
                <a:gd name="T26" fmla="*/ 2147481202 w 72"/>
                <a:gd name="T27" fmla="*/ 2147481400 h 92"/>
                <a:gd name="T28" fmla="*/ 2147481202 w 72"/>
                <a:gd name="T29" fmla="*/ 2147481400 h 92"/>
                <a:gd name="T30" fmla="*/ 2147481202 w 72"/>
                <a:gd name="T31" fmla="*/ 2147481400 h 92"/>
                <a:gd name="T32" fmla="*/ 2147481202 w 72"/>
                <a:gd name="T33" fmla="*/ 2147481400 h 92"/>
                <a:gd name="T34" fmla="*/ 2147481202 w 72"/>
                <a:gd name="T35" fmla="*/ 2147481400 h 92"/>
                <a:gd name="T36" fmla="*/ 2147481202 w 72"/>
                <a:gd name="T37" fmla="*/ 2147481400 h 92"/>
                <a:gd name="T38" fmla="*/ 2147481202 w 72"/>
                <a:gd name="T39" fmla="*/ 2147481400 h 92"/>
                <a:gd name="T40" fmla="*/ 2147481202 w 72"/>
                <a:gd name="T41" fmla="*/ 2147481400 h 92"/>
                <a:gd name="T42" fmla="*/ 2147481202 w 72"/>
                <a:gd name="T43" fmla="*/ 2147481400 h 92"/>
                <a:gd name="T44" fmla="*/ 2147481202 w 72"/>
                <a:gd name="T45" fmla="*/ 2147481400 h 92"/>
                <a:gd name="T46" fmla="*/ 2147481202 w 72"/>
                <a:gd name="T47" fmla="*/ 2147481400 h 92"/>
                <a:gd name="T48" fmla="*/ 2147481202 w 72"/>
                <a:gd name="T49" fmla="*/ 2147481400 h 92"/>
                <a:gd name="T50" fmla="*/ 0 w 72"/>
                <a:gd name="T51" fmla="*/ 2147481400 h 92"/>
                <a:gd name="T52" fmla="*/ 0 w 72"/>
                <a:gd name="T53" fmla="*/ 2147481400 h 92"/>
                <a:gd name="T54" fmla="*/ 0 w 72"/>
                <a:gd name="T55" fmla="*/ 2147481400 h 92"/>
                <a:gd name="T56" fmla="*/ 2147481202 w 72"/>
                <a:gd name="T57" fmla="*/ 2147481400 h 92"/>
                <a:gd name="T58" fmla="*/ 2147481202 w 72"/>
                <a:gd name="T59" fmla="*/ 2147481400 h 92"/>
                <a:gd name="T60" fmla="*/ 2147481202 w 72"/>
                <a:gd name="T61" fmla="*/ 2147481400 h 92"/>
                <a:gd name="T62" fmla="*/ 2147481202 w 72"/>
                <a:gd name="T63" fmla="*/ 2147481400 h 92"/>
                <a:gd name="T64" fmla="*/ 2147481202 w 72"/>
                <a:gd name="T65" fmla="*/ 0 h 92"/>
                <a:gd name="T66" fmla="*/ 2147481202 w 72"/>
                <a:gd name="T67" fmla="*/ 2147481400 h 92"/>
                <a:gd name="T68" fmla="*/ 2147481202 w 72"/>
                <a:gd name="T69" fmla="*/ 2147481400 h 92"/>
                <a:gd name="T70" fmla="*/ 2147481202 w 72"/>
                <a:gd name="T71" fmla="*/ 2147481400 h 92"/>
                <a:gd name="T72" fmla="*/ 2147481202 w 72"/>
                <a:gd name="T73" fmla="*/ 2147481400 h 92"/>
                <a:gd name="T74" fmla="*/ 2147481202 w 72"/>
                <a:gd name="T75" fmla="*/ 2147481400 h 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92"/>
                <a:gd name="T116" fmla="*/ 72 w 72"/>
                <a:gd name="T117" fmla="*/ 92 h 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92">
                  <a:moveTo>
                    <a:pt x="72" y="12"/>
                  </a:moveTo>
                  <a:lnTo>
                    <a:pt x="70" y="20"/>
                  </a:lnTo>
                  <a:lnTo>
                    <a:pt x="66" y="26"/>
                  </a:lnTo>
                  <a:lnTo>
                    <a:pt x="64" y="32"/>
                  </a:lnTo>
                  <a:lnTo>
                    <a:pt x="62" y="40"/>
                  </a:lnTo>
                  <a:lnTo>
                    <a:pt x="64" y="46"/>
                  </a:lnTo>
                  <a:lnTo>
                    <a:pt x="66" y="50"/>
                  </a:lnTo>
                  <a:lnTo>
                    <a:pt x="68" y="56"/>
                  </a:lnTo>
                  <a:lnTo>
                    <a:pt x="70" y="62"/>
                  </a:lnTo>
                  <a:lnTo>
                    <a:pt x="68" y="68"/>
                  </a:lnTo>
                  <a:lnTo>
                    <a:pt x="64" y="72"/>
                  </a:lnTo>
                  <a:lnTo>
                    <a:pt x="60" y="82"/>
                  </a:lnTo>
                  <a:lnTo>
                    <a:pt x="56" y="78"/>
                  </a:lnTo>
                  <a:lnTo>
                    <a:pt x="54" y="74"/>
                  </a:lnTo>
                  <a:lnTo>
                    <a:pt x="44" y="78"/>
                  </a:lnTo>
                  <a:lnTo>
                    <a:pt x="32" y="82"/>
                  </a:lnTo>
                  <a:lnTo>
                    <a:pt x="32" y="92"/>
                  </a:lnTo>
                  <a:lnTo>
                    <a:pt x="28" y="90"/>
                  </a:lnTo>
                  <a:lnTo>
                    <a:pt x="24" y="88"/>
                  </a:lnTo>
                  <a:lnTo>
                    <a:pt x="22" y="86"/>
                  </a:lnTo>
                  <a:lnTo>
                    <a:pt x="18" y="86"/>
                  </a:lnTo>
                  <a:lnTo>
                    <a:pt x="16" y="80"/>
                  </a:lnTo>
                  <a:lnTo>
                    <a:pt x="14" y="74"/>
                  </a:lnTo>
                  <a:lnTo>
                    <a:pt x="8" y="64"/>
                  </a:lnTo>
                  <a:lnTo>
                    <a:pt x="2" y="56"/>
                  </a:lnTo>
                  <a:lnTo>
                    <a:pt x="0" y="52"/>
                  </a:lnTo>
                  <a:lnTo>
                    <a:pt x="0" y="46"/>
                  </a:lnTo>
                  <a:lnTo>
                    <a:pt x="0" y="42"/>
                  </a:lnTo>
                  <a:lnTo>
                    <a:pt x="2" y="38"/>
                  </a:lnTo>
                  <a:lnTo>
                    <a:pt x="6" y="32"/>
                  </a:lnTo>
                  <a:lnTo>
                    <a:pt x="12" y="28"/>
                  </a:lnTo>
                  <a:lnTo>
                    <a:pt x="16" y="22"/>
                  </a:lnTo>
                  <a:lnTo>
                    <a:pt x="20" y="0"/>
                  </a:lnTo>
                  <a:lnTo>
                    <a:pt x="26" y="6"/>
                  </a:lnTo>
                  <a:lnTo>
                    <a:pt x="34" y="6"/>
                  </a:lnTo>
                  <a:lnTo>
                    <a:pt x="48" y="8"/>
                  </a:lnTo>
                  <a:lnTo>
                    <a:pt x="60" y="8"/>
                  </a:lnTo>
                  <a:lnTo>
                    <a:pt x="72" y="12"/>
                  </a:lnTo>
                  <a:close/>
                </a:path>
              </a:pathLst>
            </a:custGeom>
            <a:solidFill>
              <a:srgbClr val="C0C0C0"/>
            </a:solidFill>
            <a:ln w="12700">
              <a:solidFill>
                <a:schemeClr val="bg1"/>
              </a:solidFill>
              <a:round/>
              <a:headEnd/>
              <a:tailEnd/>
            </a:ln>
          </p:spPr>
          <p:txBody>
            <a:bodyPr/>
            <a:lstStyle/>
            <a:p>
              <a:endParaRPr lang="en-GB"/>
            </a:p>
          </p:txBody>
        </p:sp>
        <p:sp>
          <p:nvSpPr>
            <p:cNvPr id="58744" name="Freeform 31"/>
            <p:cNvSpPr>
              <a:spLocks/>
            </p:cNvSpPr>
            <p:nvPr/>
          </p:nvSpPr>
          <p:spPr bwMode="auto">
            <a:xfrm>
              <a:off x="1595" y="2315"/>
              <a:ext cx="60" cy="74"/>
            </a:xfrm>
            <a:custGeom>
              <a:avLst/>
              <a:gdLst>
                <a:gd name="T0" fmla="*/ 2147481566 w 60"/>
                <a:gd name="T1" fmla="*/ 2147481226 h 74"/>
                <a:gd name="T2" fmla="*/ 2147481566 w 60"/>
                <a:gd name="T3" fmla="*/ 2147481226 h 74"/>
                <a:gd name="T4" fmla="*/ 2147481566 w 60"/>
                <a:gd name="T5" fmla="*/ 2147481226 h 74"/>
                <a:gd name="T6" fmla="*/ 2147481566 w 60"/>
                <a:gd name="T7" fmla="*/ 2147481226 h 74"/>
                <a:gd name="T8" fmla="*/ 2147481566 w 60"/>
                <a:gd name="T9" fmla="*/ 2147481226 h 74"/>
                <a:gd name="T10" fmla="*/ 2147481566 w 60"/>
                <a:gd name="T11" fmla="*/ 2147481226 h 74"/>
                <a:gd name="T12" fmla="*/ 2147481566 w 60"/>
                <a:gd name="T13" fmla="*/ 2147481226 h 74"/>
                <a:gd name="T14" fmla="*/ 2147481566 w 60"/>
                <a:gd name="T15" fmla="*/ 2147481226 h 74"/>
                <a:gd name="T16" fmla="*/ 2147481566 w 60"/>
                <a:gd name="T17" fmla="*/ 2147481226 h 74"/>
                <a:gd name="T18" fmla="*/ 0 w 60"/>
                <a:gd name="T19" fmla="*/ 2147481226 h 74"/>
                <a:gd name="T20" fmla="*/ 2147481566 w 60"/>
                <a:gd name="T21" fmla="*/ 2147481226 h 74"/>
                <a:gd name="T22" fmla="*/ 2147481566 w 60"/>
                <a:gd name="T23" fmla="*/ 2147481226 h 74"/>
                <a:gd name="T24" fmla="*/ 2147481566 w 60"/>
                <a:gd name="T25" fmla="*/ 2147481226 h 74"/>
                <a:gd name="T26" fmla="*/ 2147481566 w 60"/>
                <a:gd name="T27" fmla="*/ 2147481226 h 74"/>
                <a:gd name="T28" fmla="*/ 2147481566 w 60"/>
                <a:gd name="T29" fmla="*/ 2147481226 h 74"/>
                <a:gd name="T30" fmla="*/ 2147481566 w 60"/>
                <a:gd name="T31" fmla="*/ 2147481226 h 74"/>
                <a:gd name="T32" fmla="*/ 2147481566 w 60"/>
                <a:gd name="T33" fmla="*/ 2147481226 h 74"/>
                <a:gd name="T34" fmla="*/ 2147481566 w 60"/>
                <a:gd name="T35" fmla="*/ 2147481226 h 74"/>
                <a:gd name="T36" fmla="*/ 2147481566 w 60"/>
                <a:gd name="T37" fmla="*/ 2147481226 h 74"/>
                <a:gd name="T38" fmla="*/ 2147481566 w 60"/>
                <a:gd name="T39" fmla="*/ 2147481226 h 74"/>
                <a:gd name="T40" fmla="*/ 2147481566 w 60"/>
                <a:gd name="T41" fmla="*/ 0 h 74"/>
                <a:gd name="T42" fmla="*/ 2147481566 w 60"/>
                <a:gd name="T43" fmla="*/ 2147481226 h 74"/>
                <a:gd name="T44" fmla="*/ 2147481566 w 60"/>
                <a:gd name="T45" fmla="*/ 2147481226 h 74"/>
                <a:gd name="T46" fmla="*/ 2147481566 w 60"/>
                <a:gd name="T47" fmla="*/ 2147481226 h 74"/>
                <a:gd name="T48" fmla="*/ 2147481566 w 60"/>
                <a:gd name="T49" fmla="*/ 2147481226 h 74"/>
                <a:gd name="T50" fmla="*/ 2147481566 w 60"/>
                <a:gd name="T51" fmla="*/ 2147481226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74"/>
                <a:gd name="T80" fmla="*/ 60 w 60"/>
                <a:gd name="T81" fmla="*/ 74 h 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74">
                  <a:moveTo>
                    <a:pt x="60" y="32"/>
                  </a:moveTo>
                  <a:lnTo>
                    <a:pt x="56" y="30"/>
                  </a:lnTo>
                  <a:lnTo>
                    <a:pt x="50" y="44"/>
                  </a:lnTo>
                  <a:lnTo>
                    <a:pt x="42" y="58"/>
                  </a:lnTo>
                  <a:lnTo>
                    <a:pt x="36" y="64"/>
                  </a:lnTo>
                  <a:lnTo>
                    <a:pt x="30" y="70"/>
                  </a:lnTo>
                  <a:lnTo>
                    <a:pt x="22" y="74"/>
                  </a:lnTo>
                  <a:lnTo>
                    <a:pt x="12" y="74"/>
                  </a:lnTo>
                  <a:lnTo>
                    <a:pt x="6" y="74"/>
                  </a:lnTo>
                  <a:lnTo>
                    <a:pt x="0" y="72"/>
                  </a:lnTo>
                  <a:lnTo>
                    <a:pt x="4" y="62"/>
                  </a:lnTo>
                  <a:lnTo>
                    <a:pt x="8" y="58"/>
                  </a:lnTo>
                  <a:lnTo>
                    <a:pt x="10" y="52"/>
                  </a:lnTo>
                  <a:lnTo>
                    <a:pt x="8" y="46"/>
                  </a:lnTo>
                  <a:lnTo>
                    <a:pt x="6" y="40"/>
                  </a:lnTo>
                  <a:lnTo>
                    <a:pt x="4" y="36"/>
                  </a:lnTo>
                  <a:lnTo>
                    <a:pt x="2" y="30"/>
                  </a:lnTo>
                  <a:lnTo>
                    <a:pt x="4" y="22"/>
                  </a:lnTo>
                  <a:lnTo>
                    <a:pt x="8" y="16"/>
                  </a:lnTo>
                  <a:lnTo>
                    <a:pt x="10" y="10"/>
                  </a:lnTo>
                  <a:lnTo>
                    <a:pt x="12" y="0"/>
                  </a:lnTo>
                  <a:lnTo>
                    <a:pt x="26" y="6"/>
                  </a:lnTo>
                  <a:lnTo>
                    <a:pt x="36" y="12"/>
                  </a:lnTo>
                  <a:lnTo>
                    <a:pt x="46" y="20"/>
                  </a:lnTo>
                  <a:lnTo>
                    <a:pt x="56" y="30"/>
                  </a:lnTo>
                  <a:lnTo>
                    <a:pt x="60" y="32"/>
                  </a:lnTo>
                  <a:close/>
                </a:path>
              </a:pathLst>
            </a:custGeom>
            <a:solidFill>
              <a:srgbClr val="C0C0C0"/>
            </a:solidFill>
            <a:ln w="12700">
              <a:solidFill>
                <a:schemeClr val="bg1"/>
              </a:solidFill>
              <a:round/>
              <a:headEnd/>
              <a:tailEnd/>
            </a:ln>
          </p:spPr>
          <p:txBody>
            <a:bodyPr/>
            <a:lstStyle/>
            <a:p>
              <a:endParaRPr lang="en-GB"/>
            </a:p>
          </p:txBody>
        </p:sp>
        <p:sp>
          <p:nvSpPr>
            <p:cNvPr id="58745" name="Freeform 32"/>
            <p:cNvSpPr>
              <a:spLocks/>
            </p:cNvSpPr>
            <p:nvPr/>
          </p:nvSpPr>
          <p:spPr bwMode="auto">
            <a:xfrm>
              <a:off x="1278" y="2199"/>
              <a:ext cx="228" cy="218"/>
            </a:xfrm>
            <a:custGeom>
              <a:avLst/>
              <a:gdLst>
                <a:gd name="T0" fmla="*/ 2147481537 w 228"/>
                <a:gd name="T1" fmla="*/ 2147481511 h 218"/>
                <a:gd name="T2" fmla="*/ 2147481537 w 228"/>
                <a:gd name="T3" fmla="*/ 2147481511 h 218"/>
                <a:gd name="T4" fmla="*/ 2147481537 w 228"/>
                <a:gd name="T5" fmla="*/ 2147481511 h 218"/>
                <a:gd name="T6" fmla="*/ 2147481537 w 228"/>
                <a:gd name="T7" fmla="*/ 2147481511 h 218"/>
                <a:gd name="T8" fmla="*/ 2147481537 w 228"/>
                <a:gd name="T9" fmla="*/ 2147481511 h 218"/>
                <a:gd name="T10" fmla="*/ 2147481537 w 228"/>
                <a:gd name="T11" fmla="*/ 2147481511 h 218"/>
                <a:gd name="T12" fmla="*/ 2147481537 w 228"/>
                <a:gd name="T13" fmla="*/ 2147481511 h 218"/>
                <a:gd name="T14" fmla="*/ 2147481537 w 228"/>
                <a:gd name="T15" fmla="*/ 2147481511 h 218"/>
                <a:gd name="T16" fmla="*/ 2147481537 w 228"/>
                <a:gd name="T17" fmla="*/ 2147481511 h 218"/>
                <a:gd name="T18" fmla="*/ 2147481537 w 228"/>
                <a:gd name="T19" fmla="*/ 2147481511 h 218"/>
                <a:gd name="T20" fmla="*/ 2147481537 w 228"/>
                <a:gd name="T21" fmla="*/ 2147481511 h 218"/>
                <a:gd name="T22" fmla="*/ 2147481537 w 228"/>
                <a:gd name="T23" fmla="*/ 2147481511 h 218"/>
                <a:gd name="T24" fmla="*/ 2147481537 w 228"/>
                <a:gd name="T25" fmla="*/ 2147481511 h 218"/>
                <a:gd name="T26" fmla="*/ 2147481537 w 228"/>
                <a:gd name="T27" fmla="*/ 2147481511 h 218"/>
                <a:gd name="T28" fmla="*/ 2147481537 w 228"/>
                <a:gd name="T29" fmla="*/ 2147481511 h 218"/>
                <a:gd name="T30" fmla="*/ 2147481537 w 228"/>
                <a:gd name="T31" fmla="*/ 2147481511 h 218"/>
                <a:gd name="T32" fmla="*/ 2147481537 w 228"/>
                <a:gd name="T33" fmla="*/ 2147481511 h 218"/>
                <a:gd name="T34" fmla="*/ 2147481537 w 228"/>
                <a:gd name="T35" fmla="*/ 2147481511 h 218"/>
                <a:gd name="T36" fmla="*/ 2147481537 w 228"/>
                <a:gd name="T37" fmla="*/ 2147481511 h 218"/>
                <a:gd name="T38" fmla="*/ 2147481537 w 228"/>
                <a:gd name="T39" fmla="*/ 2147481511 h 218"/>
                <a:gd name="T40" fmla="*/ 2147481537 w 228"/>
                <a:gd name="T41" fmla="*/ 2147481511 h 218"/>
                <a:gd name="T42" fmla="*/ 2147481537 w 228"/>
                <a:gd name="T43" fmla="*/ 2147481511 h 218"/>
                <a:gd name="T44" fmla="*/ 2147481537 w 228"/>
                <a:gd name="T45" fmla="*/ 2147481511 h 218"/>
                <a:gd name="T46" fmla="*/ 0 w 228"/>
                <a:gd name="T47" fmla="*/ 2147481511 h 218"/>
                <a:gd name="T48" fmla="*/ 2147481537 w 228"/>
                <a:gd name="T49" fmla="*/ 2147481511 h 218"/>
                <a:gd name="T50" fmla="*/ 2147481537 w 228"/>
                <a:gd name="T51" fmla="*/ 2147481511 h 218"/>
                <a:gd name="T52" fmla="*/ 2147481537 w 228"/>
                <a:gd name="T53" fmla="*/ 2147481511 h 218"/>
                <a:gd name="T54" fmla="*/ 2147481537 w 228"/>
                <a:gd name="T55" fmla="*/ 2147481511 h 218"/>
                <a:gd name="T56" fmla="*/ 2147481537 w 228"/>
                <a:gd name="T57" fmla="*/ 2147481511 h 218"/>
                <a:gd name="T58" fmla="*/ 2147481537 w 228"/>
                <a:gd name="T59" fmla="*/ 2147481511 h 218"/>
                <a:gd name="T60" fmla="*/ 2147481537 w 228"/>
                <a:gd name="T61" fmla="*/ 2147481511 h 218"/>
                <a:gd name="T62" fmla="*/ 2147481537 w 228"/>
                <a:gd name="T63" fmla="*/ 2147481511 h 218"/>
                <a:gd name="T64" fmla="*/ 2147481537 w 228"/>
                <a:gd name="T65" fmla="*/ 2147481511 h 218"/>
                <a:gd name="T66" fmla="*/ 2147481537 w 228"/>
                <a:gd name="T67" fmla="*/ 2147481511 h 218"/>
                <a:gd name="T68" fmla="*/ 2147481537 w 228"/>
                <a:gd name="T69" fmla="*/ 2147481511 h 218"/>
                <a:gd name="T70" fmla="*/ 2147481537 w 228"/>
                <a:gd name="T71" fmla="*/ 2147481511 h 218"/>
                <a:gd name="T72" fmla="*/ 2147481537 w 228"/>
                <a:gd name="T73" fmla="*/ 2147481511 h 218"/>
                <a:gd name="T74" fmla="*/ 2147481537 w 228"/>
                <a:gd name="T75" fmla="*/ 2147481511 h 218"/>
                <a:gd name="T76" fmla="*/ 2147481537 w 228"/>
                <a:gd name="T77" fmla="*/ 2147481511 h 218"/>
                <a:gd name="T78" fmla="*/ 2147481537 w 228"/>
                <a:gd name="T79" fmla="*/ 2147481511 h 218"/>
                <a:gd name="T80" fmla="*/ 2147481537 w 228"/>
                <a:gd name="T81" fmla="*/ 2147481511 h 218"/>
                <a:gd name="T82" fmla="*/ 2147481537 w 228"/>
                <a:gd name="T83" fmla="*/ 2147481511 h 2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218"/>
                <a:gd name="T128" fmla="*/ 228 w 228"/>
                <a:gd name="T129" fmla="*/ 218 h 2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218">
                  <a:moveTo>
                    <a:pt x="228" y="60"/>
                  </a:moveTo>
                  <a:lnTo>
                    <a:pt x="224" y="68"/>
                  </a:lnTo>
                  <a:lnTo>
                    <a:pt x="220" y="74"/>
                  </a:lnTo>
                  <a:lnTo>
                    <a:pt x="214" y="78"/>
                  </a:lnTo>
                  <a:lnTo>
                    <a:pt x="212" y="84"/>
                  </a:lnTo>
                  <a:lnTo>
                    <a:pt x="214" y="90"/>
                  </a:lnTo>
                  <a:lnTo>
                    <a:pt x="220" y="94"/>
                  </a:lnTo>
                  <a:lnTo>
                    <a:pt x="202" y="104"/>
                  </a:lnTo>
                  <a:lnTo>
                    <a:pt x="202" y="118"/>
                  </a:lnTo>
                  <a:lnTo>
                    <a:pt x="204" y="122"/>
                  </a:lnTo>
                  <a:lnTo>
                    <a:pt x="206" y="124"/>
                  </a:lnTo>
                  <a:lnTo>
                    <a:pt x="210" y="128"/>
                  </a:lnTo>
                  <a:lnTo>
                    <a:pt x="210" y="132"/>
                  </a:lnTo>
                  <a:lnTo>
                    <a:pt x="210" y="138"/>
                  </a:lnTo>
                  <a:lnTo>
                    <a:pt x="206" y="144"/>
                  </a:lnTo>
                  <a:lnTo>
                    <a:pt x="202" y="146"/>
                  </a:lnTo>
                  <a:lnTo>
                    <a:pt x="196" y="150"/>
                  </a:lnTo>
                  <a:lnTo>
                    <a:pt x="182" y="156"/>
                  </a:lnTo>
                  <a:lnTo>
                    <a:pt x="178" y="160"/>
                  </a:lnTo>
                  <a:lnTo>
                    <a:pt x="174" y="164"/>
                  </a:lnTo>
                  <a:lnTo>
                    <a:pt x="160" y="158"/>
                  </a:lnTo>
                  <a:lnTo>
                    <a:pt x="154" y="154"/>
                  </a:lnTo>
                  <a:lnTo>
                    <a:pt x="144" y="152"/>
                  </a:lnTo>
                  <a:lnTo>
                    <a:pt x="152" y="172"/>
                  </a:lnTo>
                  <a:lnTo>
                    <a:pt x="156" y="182"/>
                  </a:lnTo>
                  <a:lnTo>
                    <a:pt x="158" y="184"/>
                  </a:lnTo>
                  <a:lnTo>
                    <a:pt x="162" y="188"/>
                  </a:lnTo>
                  <a:lnTo>
                    <a:pt x="156" y="198"/>
                  </a:lnTo>
                  <a:lnTo>
                    <a:pt x="144" y="208"/>
                  </a:lnTo>
                  <a:lnTo>
                    <a:pt x="132" y="214"/>
                  </a:lnTo>
                  <a:lnTo>
                    <a:pt x="124" y="218"/>
                  </a:lnTo>
                  <a:lnTo>
                    <a:pt x="116" y="218"/>
                  </a:lnTo>
                  <a:lnTo>
                    <a:pt x="108" y="218"/>
                  </a:lnTo>
                  <a:lnTo>
                    <a:pt x="104" y="216"/>
                  </a:lnTo>
                  <a:lnTo>
                    <a:pt x="102" y="212"/>
                  </a:lnTo>
                  <a:lnTo>
                    <a:pt x="100" y="198"/>
                  </a:lnTo>
                  <a:lnTo>
                    <a:pt x="96" y="188"/>
                  </a:lnTo>
                  <a:lnTo>
                    <a:pt x="92" y="182"/>
                  </a:lnTo>
                  <a:lnTo>
                    <a:pt x="92" y="178"/>
                  </a:lnTo>
                  <a:lnTo>
                    <a:pt x="92" y="174"/>
                  </a:lnTo>
                  <a:lnTo>
                    <a:pt x="94" y="172"/>
                  </a:lnTo>
                  <a:lnTo>
                    <a:pt x="96" y="168"/>
                  </a:lnTo>
                  <a:lnTo>
                    <a:pt x="96" y="166"/>
                  </a:lnTo>
                  <a:lnTo>
                    <a:pt x="94" y="160"/>
                  </a:lnTo>
                  <a:lnTo>
                    <a:pt x="92" y="156"/>
                  </a:lnTo>
                  <a:lnTo>
                    <a:pt x="88" y="152"/>
                  </a:lnTo>
                  <a:lnTo>
                    <a:pt x="86" y="146"/>
                  </a:lnTo>
                  <a:lnTo>
                    <a:pt x="88" y="138"/>
                  </a:lnTo>
                  <a:lnTo>
                    <a:pt x="90" y="128"/>
                  </a:lnTo>
                  <a:lnTo>
                    <a:pt x="98" y="110"/>
                  </a:lnTo>
                  <a:lnTo>
                    <a:pt x="90" y="110"/>
                  </a:lnTo>
                  <a:lnTo>
                    <a:pt x="84" y="112"/>
                  </a:lnTo>
                  <a:lnTo>
                    <a:pt x="78" y="114"/>
                  </a:lnTo>
                  <a:lnTo>
                    <a:pt x="70" y="114"/>
                  </a:lnTo>
                  <a:lnTo>
                    <a:pt x="64" y="114"/>
                  </a:lnTo>
                  <a:lnTo>
                    <a:pt x="58" y="110"/>
                  </a:lnTo>
                  <a:lnTo>
                    <a:pt x="54" y="106"/>
                  </a:lnTo>
                  <a:lnTo>
                    <a:pt x="52" y="100"/>
                  </a:lnTo>
                  <a:lnTo>
                    <a:pt x="40" y="98"/>
                  </a:lnTo>
                  <a:lnTo>
                    <a:pt x="26" y="96"/>
                  </a:lnTo>
                  <a:lnTo>
                    <a:pt x="20" y="94"/>
                  </a:lnTo>
                  <a:lnTo>
                    <a:pt x="16" y="92"/>
                  </a:lnTo>
                  <a:lnTo>
                    <a:pt x="12" y="88"/>
                  </a:lnTo>
                  <a:lnTo>
                    <a:pt x="10" y="84"/>
                  </a:lnTo>
                  <a:lnTo>
                    <a:pt x="12" y="80"/>
                  </a:lnTo>
                  <a:lnTo>
                    <a:pt x="16" y="74"/>
                  </a:lnTo>
                  <a:lnTo>
                    <a:pt x="14" y="68"/>
                  </a:lnTo>
                  <a:lnTo>
                    <a:pt x="10" y="64"/>
                  </a:lnTo>
                  <a:lnTo>
                    <a:pt x="8" y="60"/>
                  </a:lnTo>
                  <a:lnTo>
                    <a:pt x="6" y="54"/>
                  </a:lnTo>
                  <a:lnTo>
                    <a:pt x="2" y="52"/>
                  </a:lnTo>
                  <a:lnTo>
                    <a:pt x="0" y="46"/>
                  </a:lnTo>
                  <a:lnTo>
                    <a:pt x="2" y="38"/>
                  </a:lnTo>
                  <a:lnTo>
                    <a:pt x="6" y="30"/>
                  </a:lnTo>
                  <a:lnTo>
                    <a:pt x="18" y="16"/>
                  </a:lnTo>
                  <a:lnTo>
                    <a:pt x="28" y="6"/>
                  </a:lnTo>
                  <a:lnTo>
                    <a:pt x="30" y="12"/>
                  </a:lnTo>
                  <a:lnTo>
                    <a:pt x="32" y="16"/>
                  </a:lnTo>
                  <a:lnTo>
                    <a:pt x="32" y="20"/>
                  </a:lnTo>
                  <a:lnTo>
                    <a:pt x="30" y="24"/>
                  </a:lnTo>
                  <a:lnTo>
                    <a:pt x="26" y="30"/>
                  </a:lnTo>
                  <a:lnTo>
                    <a:pt x="26" y="36"/>
                  </a:lnTo>
                  <a:lnTo>
                    <a:pt x="26" y="46"/>
                  </a:lnTo>
                  <a:lnTo>
                    <a:pt x="30" y="50"/>
                  </a:lnTo>
                  <a:lnTo>
                    <a:pt x="32" y="50"/>
                  </a:lnTo>
                  <a:lnTo>
                    <a:pt x="36" y="48"/>
                  </a:lnTo>
                  <a:lnTo>
                    <a:pt x="40" y="46"/>
                  </a:lnTo>
                  <a:lnTo>
                    <a:pt x="42" y="40"/>
                  </a:lnTo>
                  <a:lnTo>
                    <a:pt x="40" y="36"/>
                  </a:lnTo>
                  <a:lnTo>
                    <a:pt x="38" y="32"/>
                  </a:lnTo>
                  <a:lnTo>
                    <a:pt x="34" y="28"/>
                  </a:lnTo>
                  <a:lnTo>
                    <a:pt x="32" y="24"/>
                  </a:lnTo>
                  <a:lnTo>
                    <a:pt x="34" y="20"/>
                  </a:lnTo>
                  <a:lnTo>
                    <a:pt x="36" y="16"/>
                  </a:lnTo>
                  <a:lnTo>
                    <a:pt x="46" y="10"/>
                  </a:lnTo>
                  <a:lnTo>
                    <a:pt x="54" y="4"/>
                  </a:lnTo>
                  <a:lnTo>
                    <a:pt x="62" y="0"/>
                  </a:lnTo>
                  <a:lnTo>
                    <a:pt x="66" y="4"/>
                  </a:lnTo>
                  <a:lnTo>
                    <a:pt x="70" y="4"/>
                  </a:lnTo>
                  <a:lnTo>
                    <a:pt x="74" y="6"/>
                  </a:lnTo>
                  <a:lnTo>
                    <a:pt x="80" y="6"/>
                  </a:lnTo>
                  <a:lnTo>
                    <a:pt x="88" y="12"/>
                  </a:lnTo>
                  <a:lnTo>
                    <a:pt x="94" y="18"/>
                  </a:lnTo>
                  <a:lnTo>
                    <a:pt x="100" y="20"/>
                  </a:lnTo>
                  <a:lnTo>
                    <a:pt x="114" y="22"/>
                  </a:lnTo>
                  <a:lnTo>
                    <a:pt x="122" y="22"/>
                  </a:lnTo>
                  <a:lnTo>
                    <a:pt x="128" y="26"/>
                  </a:lnTo>
                  <a:lnTo>
                    <a:pt x="134" y="28"/>
                  </a:lnTo>
                  <a:lnTo>
                    <a:pt x="140" y="30"/>
                  </a:lnTo>
                  <a:lnTo>
                    <a:pt x="156" y="26"/>
                  </a:lnTo>
                  <a:lnTo>
                    <a:pt x="174" y="20"/>
                  </a:lnTo>
                  <a:lnTo>
                    <a:pt x="186" y="16"/>
                  </a:lnTo>
                  <a:lnTo>
                    <a:pt x="188" y="16"/>
                  </a:lnTo>
                  <a:lnTo>
                    <a:pt x="186" y="18"/>
                  </a:lnTo>
                  <a:lnTo>
                    <a:pt x="182" y="24"/>
                  </a:lnTo>
                  <a:lnTo>
                    <a:pt x="182" y="28"/>
                  </a:lnTo>
                  <a:lnTo>
                    <a:pt x="186" y="36"/>
                  </a:lnTo>
                  <a:lnTo>
                    <a:pt x="192" y="34"/>
                  </a:lnTo>
                  <a:lnTo>
                    <a:pt x="196" y="36"/>
                  </a:lnTo>
                  <a:lnTo>
                    <a:pt x="204" y="40"/>
                  </a:lnTo>
                  <a:lnTo>
                    <a:pt x="208" y="42"/>
                  </a:lnTo>
                  <a:lnTo>
                    <a:pt x="210" y="48"/>
                  </a:lnTo>
                  <a:lnTo>
                    <a:pt x="210" y="54"/>
                  </a:lnTo>
                  <a:lnTo>
                    <a:pt x="206" y="60"/>
                  </a:lnTo>
                  <a:lnTo>
                    <a:pt x="214" y="58"/>
                  </a:lnTo>
                  <a:lnTo>
                    <a:pt x="218" y="58"/>
                  </a:lnTo>
                  <a:lnTo>
                    <a:pt x="222" y="60"/>
                  </a:lnTo>
                  <a:lnTo>
                    <a:pt x="228" y="60"/>
                  </a:lnTo>
                  <a:close/>
                </a:path>
              </a:pathLst>
            </a:custGeom>
            <a:solidFill>
              <a:srgbClr val="C0C0C0"/>
            </a:solidFill>
            <a:ln w="12700">
              <a:solidFill>
                <a:schemeClr val="bg1"/>
              </a:solidFill>
              <a:round/>
              <a:headEnd/>
              <a:tailEnd/>
            </a:ln>
          </p:spPr>
          <p:txBody>
            <a:bodyPr/>
            <a:lstStyle/>
            <a:p>
              <a:endParaRPr lang="en-GB"/>
            </a:p>
          </p:txBody>
        </p:sp>
        <p:sp>
          <p:nvSpPr>
            <p:cNvPr id="58746" name="Freeform 33"/>
            <p:cNvSpPr>
              <a:spLocks/>
            </p:cNvSpPr>
            <p:nvPr/>
          </p:nvSpPr>
          <p:spPr bwMode="auto">
            <a:xfrm>
              <a:off x="1263" y="2331"/>
              <a:ext cx="678" cy="750"/>
            </a:xfrm>
            <a:custGeom>
              <a:avLst/>
              <a:gdLst>
                <a:gd name="T0" fmla="*/ 2147481339 w 678"/>
                <a:gd name="T1" fmla="*/ 2147481413 h 750"/>
                <a:gd name="T2" fmla="*/ 2147481339 w 678"/>
                <a:gd name="T3" fmla="*/ 2147481413 h 750"/>
                <a:gd name="T4" fmla="*/ 2147481339 w 678"/>
                <a:gd name="T5" fmla="*/ 2147481413 h 750"/>
                <a:gd name="T6" fmla="*/ 2147481339 w 678"/>
                <a:gd name="T7" fmla="*/ 2147481413 h 750"/>
                <a:gd name="T8" fmla="*/ 2147481339 w 678"/>
                <a:gd name="T9" fmla="*/ 2147481413 h 750"/>
                <a:gd name="T10" fmla="*/ 2147481339 w 678"/>
                <a:gd name="T11" fmla="*/ 2147481413 h 750"/>
                <a:gd name="T12" fmla="*/ 2147481339 w 678"/>
                <a:gd name="T13" fmla="*/ 2147481413 h 750"/>
                <a:gd name="T14" fmla="*/ 2147481339 w 678"/>
                <a:gd name="T15" fmla="*/ 2147481413 h 750"/>
                <a:gd name="T16" fmla="*/ 2147481339 w 678"/>
                <a:gd name="T17" fmla="*/ 2147481413 h 750"/>
                <a:gd name="T18" fmla="*/ 2147481339 w 678"/>
                <a:gd name="T19" fmla="*/ 2147481413 h 750"/>
                <a:gd name="T20" fmla="*/ 2147481339 w 678"/>
                <a:gd name="T21" fmla="*/ 2147481413 h 750"/>
                <a:gd name="T22" fmla="*/ 2147481339 w 678"/>
                <a:gd name="T23" fmla="*/ 2147481413 h 750"/>
                <a:gd name="T24" fmla="*/ 2147481339 w 678"/>
                <a:gd name="T25" fmla="*/ 2147481413 h 750"/>
                <a:gd name="T26" fmla="*/ 2147481339 w 678"/>
                <a:gd name="T27" fmla="*/ 2147481413 h 750"/>
                <a:gd name="T28" fmla="*/ 2147481339 w 678"/>
                <a:gd name="T29" fmla="*/ 2147481413 h 750"/>
                <a:gd name="T30" fmla="*/ 0 w 678"/>
                <a:gd name="T31" fmla="*/ 2147481413 h 750"/>
                <a:gd name="T32" fmla="*/ 2147481339 w 678"/>
                <a:gd name="T33" fmla="*/ 2147481413 h 750"/>
                <a:gd name="T34" fmla="*/ 2147481339 w 678"/>
                <a:gd name="T35" fmla="*/ 2147481413 h 750"/>
                <a:gd name="T36" fmla="*/ 2147481339 w 678"/>
                <a:gd name="T37" fmla="*/ 2147481413 h 750"/>
                <a:gd name="T38" fmla="*/ 2147481339 w 678"/>
                <a:gd name="T39" fmla="*/ 2147481413 h 750"/>
                <a:gd name="T40" fmla="*/ 2147481339 w 678"/>
                <a:gd name="T41" fmla="*/ 2147481413 h 750"/>
                <a:gd name="T42" fmla="*/ 2147481339 w 678"/>
                <a:gd name="T43" fmla="*/ 2147481413 h 750"/>
                <a:gd name="T44" fmla="*/ 2147481339 w 678"/>
                <a:gd name="T45" fmla="*/ 2147481413 h 750"/>
                <a:gd name="T46" fmla="*/ 2147481339 w 678"/>
                <a:gd name="T47" fmla="*/ 2147481413 h 750"/>
                <a:gd name="T48" fmla="*/ 2147481339 w 678"/>
                <a:gd name="T49" fmla="*/ 2147481413 h 750"/>
                <a:gd name="T50" fmla="*/ 2147481339 w 678"/>
                <a:gd name="T51" fmla="*/ 2147481413 h 750"/>
                <a:gd name="T52" fmla="*/ 2147481339 w 678"/>
                <a:gd name="T53" fmla="*/ 2147481413 h 750"/>
                <a:gd name="T54" fmla="*/ 2147481339 w 678"/>
                <a:gd name="T55" fmla="*/ 2147481413 h 750"/>
                <a:gd name="T56" fmla="*/ 2147481339 w 678"/>
                <a:gd name="T57" fmla="*/ 2147481413 h 750"/>
                <a:gd name="T58" fmla="*/ 2147481339 w 678"/>
                <a:gd name="T59" fmla="*/ 2147481413 h 750"/>
                <a:gd name="T60" fmla="*/ 2147481339 w 678"/>
                <a:gd name="T61" fmla="*/ 2147481413 h 750"/>
                <a:gd name="T62" fmla="*/ 2147481339 w 678"/>
                <a:gd name="T63" fmla="*/ 2147481413 h 750"/>
                <a:gd name="T64" fmla="*/ 2147481339 w 678"/>
                <a:gd name="T65" fmla="*/ 2147481413 h 750"/>
                <a:gd name="T66" fmla="*/ 2147481339 w 678"/>
                <a:gd name="T67" fmla="*/ 2147481413 h 750"/>
                <a:gd name="T68" fmla="*/ 2147481339 w 678"/>
                <a:gd name="T69" fmla="*/ 2147481413 h 750"/>
                <a:gd name="T70" fmla="*/ 2147481339 w 678"/>
                <a:gd name="T71" fmla="*/ 2147481413 h 750"/>
                <a:gd name="T72" fmla="*/ 2147481339 w 678"/>
                <a:gd name="T73" fmla="*/ 2147481413 h 750"/>
                <a:gd name="T74" fmla="*/ 2147481339 w 678"/>
                <a:gd name="T75" fmla="*/ 2147481413 h 750"/>
                <a:gd name="T76" fmla="*/ 2147481339 w 678"/>
                <a:gd name="T77" fmla="*/ 2147481413 h 750"/>
                <a:gd name="T78" fmla="*/ 2147481339 w 678"/>
                <a:gd name="T79" fmla="*/ 2147481413 h 750"/>
                <a:gd name="T80" fmla="*/ 2147481339 w 678"/>
                <a:gd name="T81" fmla="*/ 2147481413 h 750"/>
                <a:gd name="T82" fmla="*/ 2147481339 w 678"/>
                <a:gd name="T83" fmla="*/ 2147481413 h 750"/>
                <a:gd name="T84" fmla="*/ 2147481339 w 678"/>
                <a:gd name="T85" fmla="*/ 2147481413 h 750"/>
                <a:gd name="T86" fmla="*/ 2147481339 w 678"/>
                <a:gd name="T87" fmla="*/ 2147481413 h 750"/>
                <a:gd name="T88" fmla="*/ 2147481339 w 678"/>
                <a:gd name="T89" fmla="*/ 2147481413 h 750"/>
                <a:gd name="T90" fmla="*/ 2147481339 w 678"/>
                <a:gd name="T91" fmla="*/ 2147481413 h 750"/>
                <a:gd name="T92" fmla="*/ 2147481339 w 678"/>
                <a:gd name="T93" fmla="*/ 2147481413 h 750"/>
                <a:gd name="T94" fmla="*/ 2147481339 w 678"/>
                <a:gd name="T95" fmla="*/ 2147481413 h 750"/>
                <a:gd name="T96" fmla="*/ 2147481339 w 678"/>
                <a:gd name="T97" fmla="*/ 2147481413 h 750"/>
                <a:gd name="T98" fmla="*/ 2147481339 w 678"/>
                <a:gd name="T99" fmla="*/ 2147481413 h 750"/>
                <a:gd name="T100" fmla="*/ 2147481339 w 678"/>
                <a:gd name="T101" fmla="*/ 2147481413 h 750"/>
                <a:gd name="T102" fmla="*/ 2147481339 w 678"/>
                <a:gd name="T103" fmla="*/ 2147481413 h 750"/>
                <a:gd name="T104" fmla="*/ 2147481339 w 678"/>
                <a:gd name="T105" fmla="*/ 2147481413 h 7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8"/>
                <a:gd name="T160" fmla="*/ 0 h 750"/>
                <a:gd name="T161" fmla="*/ 678 w 678"/>
                <a:gd name="T162" fmla="*/ 750 h 7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8" h="750">
                  <a:moveTo>
                    <a:pt x="388" y="14"/>
                  </a:moveTo>
                  <a:lnTo>
                    <a:pt x="382" y="28"/>
                  </a:lnTo>
                  <a:lnTo>
                    <a:pt x="374" y="42"/>
                  </a:lnTo>
                  <a:lnTo>
                    <a:pt x="368" y="48"/>
                  </a:lnTo>
                  <a:lnTo>
                    <a:pt x="362" y="54"/>
                  </a:lnTo>
                  <a:lnTo>
                    <a:pt x="354" y="58"/>
                  </a:lnTo>
                  <a:lnTo>
                    <a:pt x="344" y="58"/>
                  </a:lnTo>
                  <a:lnTo>
                    <a:pt x="338" y="58"/>
                  </a:lnTo>
                  <a:lnTo>
                    <a:pt x="332" y="56"/>
                  </a:lnTo>
                  <a:lnTo>
                    <a:pt x="328" y="54"/>
                  </a:lnTo>
                  <a:lnTo>
                    <a:pt x="326" y="48"/>
                  </a:lnTo>
                  <a:lnTo>
                    <a:pt x="316" y="52"/>
                  </a:lnTo>
                  <a:lnTo>
                    <a:pt x="304" y="56"/>
                  </a:lnTo>
                  <a:lnTo>
                    <a:pt x="304" y="66"/>
                  </a:lnTo>
                  <a:lnTo>
                    <a:pt x="300" y="64"/>
                  </a:lnTo>
                  <a:lnTo>
                    <a:pt x="296" y="62"/>
                  </a:lnTo>
                  <a:lnTo>
                    <a:pt x="294" y="60"/>
                  </a:lnTo>
                  <a:lnTo>
                    <a:pt x="290" y="60"/>
                  </a:lnTo>
                  <a:lnTo>
                    <a:pt x="284" y="60"/>
                  </a:lnTo>
                  <a:lnTo>
                    <a:pt x="280" y="62"/>
                  </a:lnTo>
                  <a:lnTo>
                    <a:pt x="274" y="68"/>
                  </a:lnTo>
                  <a:lnTo>
                    <a:pt x="266" y="74"/>
                  </a:lnTo>
                  <a:lnTo>
                    <a:pt x="262" y="76"/>
                  </a:lnTo>
                  <a:lnTo>
                    <a:pt x="256" y="76"/>
                  </a:lnTo>
                  <a:lnTo>
                    <a:pt x="252" y="76"/>
                  </a:lnTo>
                  <a:lnTo>
                    <a:pt x="250" y="74"/>
                  </a:lnTo>
                  <a:lnTo>
                    <a:pt x="244" y="66"/>
                  </a:lnTo>
                  <a:lnTo>
                    <a:pt x="240" y="58"/>
                  </a:lnTo>
                  <a:lnTo>
                    <a:pt x="238" y="48"/>
                  </a:lnTo>
                  <a:lnTo>
                    <a:pt x="240" y="42"/>
                  </a:lnTo>
                  <a:lnTo>
                    <a:pt x="242" y="36"/>
                  </a:lnTo>
                  <a:lnTo>
                    <a:pt x="244" y="32"/>
                  </a:lnTo>
                  <a:lnTo>
                    <a:pt x="244" y="28"/>
                  </a:lnTo>
                  <a:lnTo>
                    <a:pt x="244" y="22"/>
                  </a:lnTo>
                  <a:lnTo>
                    <a:pt x="240" y="16"/>
                  </a:lnTo>
                  <a:lnTo>
                    <a:pt x="236" y="12"/>
                  </a:lnTo>
                  <a:lnTo>
                    <a:pt x="236" y="8"/>
                  </a:lnTo>
                  <a:lnTo>
                    <a:pt x="236" y="0"/>
                  </a:lnTo>
                  <a:lnTo>
                    <a:pt x="224" y="0"/>
                  </a:lnTo>
                  <a:lnTo>
                    <a:pt x="224" y="6"/>
                  </a:lnTo>
                  <a:lnTo>
                    <a:pt x="220" y="12"/>
                  </a:lnTo>
                  <a:lnTo>
                    <a:pt x="216" y="14"/>
                  </a:lnTo>
                  <a:lnTo>
                    <a:pt x="210" y="18"/>
                  </a:lnTo>
                  <a:lnTo>
                    <a:pt x="196" y="24"/>
                  </a:lnTo>
                  <a:lnTo>
                    <a:pt x="192" y="28"/>
                  </a:lnTo>
                  <a:lnTo>
                    <a:pt x="188" y="32"/>
                  </a:lnTo>
                  <a:lnTo>
                    <a:pt x="174" y="26"/>
                  </a:lnTo>
                  <a:lnTo>
                    <a:pt x="168" y="22"/>
                  </a:lnTo>
                  <a:lnTo>
                    <a:pt x="158" y="20"/>
                  </a:lnTo>
                  <a:lnTo>
                    <a:pt x="166" y="40"/>
                  </a:lnTo>
                  <a:lnTo>
                    <a:pt x="170" y="50"/>
                  </a:lnTo>
                  <a:lnTo>
                    <a:pt x="172" y="52"/>
                  </a:lnTo>
                  <a:lnTo>
                    <a:pt x="176" y="56"/>
                  </a:lnTo>
                  <a:lnTo>
                    <a:pt x="170" y="66"/>
                  </a:lnTo>
                  <a:lnTo>
                    <a:pt x="158" y="76"/>
                  </a:lnTo>
                  <a:lnTo>
                    <a:pt x="146" y="82"/>
                  </a:lnTo>
                  <a:lnTo>
                    <a:pt x="138" y="86"/>
                  </a:lnTo>
                  <a:lnTo>
                    <a:pt x="130" y="86"/>
                  </a:lnTo>
                  <a:lnTo>
                    <a:pt x="122" y="86"/>
                  </a:lnTo>
                  <a:lnTo>
                    <a:pt x="118" y="84"/>
                  </a:lnTo>
                  <a:lnTo>
                    <a:pt x="116" y="80"/>
                  </a:lnTo>
                  <a:lnTo>
                    <a:pt x="116" y="68"/>
                  </a:lnTo>
                  <a:lnTo>
                    <a:pt x="112" y="58"/>
                  </a:lnTo>
                  <a:lnTo>
                    <a:pt x="98" y="66"/>
                  </a:lnTo>
                  <a:lnTo>
                    <a:pt x="86" y="68"/>
                  </a:lnTo>
                  <a:lnTo>
                    <a:pt x="74" y="70"/>
                  </a:lnTo>
                  <a:lnTo>
                    <a:pt x="66" y="74"/>
                  </a:lnTo>
                  <a:lnTo>
                    <a:pt x="70" y="74"/>
                  </a:lnTo>
                  <a:lnTo>
                    <a:pt x="72" y="76"/>
                  </a:lnTo>
                  <a:lnTo>
                    <a:pt x="74" y="80"/>
                  </a:lnTo>
                  <a:lnTo>
                    <a:pt x="78" y="82"/>
                  </a:lnTo>
                  <a:lnTo>
                    <a:pt x="78" y="90"/>
                  </a:lnTo>
                  <a:lnTo>
                    <a:pt x="72" y="90"/>
                  </a:lnTo>
                  <a:lnTo>
                    <a:pt x="68" y="92"/>
                  </a:lnTo>
                  <a:lnTo>
                    <a:pt x="64" y="96"/>
                  </a:lnTo>
                  <a:lnTo>
                    <a:pt x="62" y="100"/>
                  </a:lnTo>
                  <a:lnTo>
                    <a:pt x="64" y="106"/>
                  </a:lnTo>
                  <a:lnTo>
                    <a:pt x="68" y="112"/>
                  </a:lnTo>
                  <a:lnTo>
                    <a:pt x="72" y="118"/>
                  </a:lnTo>
                  <a:lnTo>
                    <a:pt x="74" y="124"/>
                  </a:lnTo>
                  <a:lnTo>
                    <a:pt x="72" y="150"/>
                  </a:lnTo>
                  <a:lnTo>
                    <a:pt x="68" y="180"/>
                  </a:lnTo>
                  <a:lnTo>
                    <a:pt x="66" y="184"/>
                  </a:lnTo>
                  <a:lnTo>
                    <a:pt x="62" y="186"/>
                  </a:lnTo>
                  <a:lnTo>
                    <a:pt x="50" y="190"/>
                  </a:lnTo>
                  <a:lnTo>
                    <a:pt x="38" y="192"/>
                  </a:lnTo>
                  <a:lnTo>
                    <a:pt x="28" y="194"/>
                  </a:lnTo>
                  <a:lnTo>
                    <a:pt x="22" y="198"/>
                  </a:lnTo>
                  <a:lnTo>
                    <a:pt x="20" y="202"/>
                  </a:lnTo>
                  <a:lnTo>
                    <a:pt x="18" y="210"/>
                  </a:lnTo>
                  <a:lnTo>
                    <a:pt x="16" y="220"/>
                  </a:lnTo>
                  <a:lnTo>
                    <a:pt x="12" y="232"/>
                  </a:lnTo>
                  <a:lnTo>
                    <a:pt x="10" y="236"/>
                  </a:lnTo>
                  <a:lnTo>
                    <a:pt x="6" y="238"/>
                  </a:lnTo>
                  <a:lnTo>
                    <a:pt x="2" y="242"/>
                  </a:lnTo>
                  <a:lnTo>
                    <a:pt x="0" y="248"/>
                  </a:lnTo>
                  <a:lnTo>
                    <a:pt x="2" y="254"/>
                  </a:lnTo>
                  <a:lnTo>
                    <a:pt x="4" y="258"/>
                  </a:lnTo>
                  <a:lnTo>
                    <a:pt x="10" y="266"/>
                  </a:lnTo>
                  <a:lnTo>
                    <a:pt x="16" y="274"/>
                  </a:lnTo>
                  <a:lnTo>
                    <a:pt x="18" y="280"/>
                  </a:lnTo>
                  <a:lnTo>
                    <a:pt x="18" y="286"/>
                  </a:lnTo>
                  <a:lnTo>
                    <a:pt x="26" y="288"/>
                  </a:lnTo>
                  <a:lnTo>
                    <a:pt x="32" y="292"/>
                  </a:lnTo>
                  <a:lnTo>
                    <a:pt x="38" y="298"/>
                  </a:lnTo>
                  <a:lnTo>
                    <a:pt x="44" y="300"/>
                  </a:lnTo>
                  <a:lnTo>
                    <a:pt x="48" y="298"/>
                  </a:lnTo>
                  <a:lnTo>
                    <a:pt x="50" y="298"/>
                  </a:lnTo>
                  <a:lnTo>
                    <a:pt x="52" y="290"/>
                  </a:lnTo>
                  <a:lnTo>
                    <a:pt x="62" y="290"/>
                  </a:lnTo>
                  <a:lnTo>
                    <a:pt x="62" y="308"/>
                  </a:lnTo>
                  <a:lnTo>
                    <a:pt x="62" y="314"/>
                  </a:lnTo>
                  <a:lnTo>
                    <a:pt x="64" y="316"/>
                  </a:lnTo>
                  <a:lnTo>
                    <a:pt x="66" y="318"/>
                  </a:lnTo>
                  <a:lnTo>
                    <a:pt x="70" y="318"/>
                  </a:lnTo>
                  <a:lnTo>
                    <a:pt x="72" y="318"/>
                  </a:lnTo>
                  <a:lnTo>
                    <a:pt x="82" y="322"/>
                  </a:lnTo>
                  <a:lnTo>
                    <a:pt x="92" y="322"/>
                  </a:lnTo>
                  <a:lnTo>
                    <a:pt x="102" y="318"/>
                  </a:lnTo>
                  <a:lnTo>
                    <a:pt x="110" y="312"/>
                  </a:lnTo>
                  <a:lnTo>
                    <a:pt x="124" y="300"/>
                  </a:lnTo>
                  <a:lnTo>
                    <a:pt x="132" y="296"/>
                  </a:lnTo>
                  <a:lnTo>
                    <a:pt x="140" y="294"/>
                  </a:lnTo>
                  <a:lnTo>
                    <a:pt x="146" y="294"/>
                  </a:lnTo>
                  <a:lnTo>
                    <a:pt x="148" y="296"/>
                  </a:lnTo>
                  <a:lnTo>
                    <a:pt x="150" y="300"/>
                  </a:lnTo>
                  <a:lnTo>
                    <a:pt x="150" y="306"/>
                  </a:lnTo>
                  <a:lnTo>
                    <a:pt x="148" y="316"/>
                  </a:lnTo>
                  <a:lnTo>
                    <a:pt x="150" y="326"/>
                  </a:lnTo>
                  <a:lnTo>
                    <a:pt x="154" y="334"/>
                  </a:lnTo>
                  <a:lnTo>
                    <a:pt x="160" y="342"/>
                  </a:lnTo>
                  <a:lnTo>
                    <a:pt x="170" y="348"/>
                  </a:lnTo>
                  <a:lnTo>
                    <a:pt x="180" y="352"/>
                  </a:lnTo>
                  <a:lnTo>
                    <a:pt x="186" y="350"/>
                  </a:lnTo>
                  <a:lnTo>
                    <a:pt x="188" y="352"/>
                  </a:lnTo>
                  <a:lnTo>
                    <a:pt x="192" y="356"/>
                  </a:lnTo>
                  <a:lnTo>
                    <a:pt x="196" y="358"/>
                  </a:lnTo>
                  <a:lnTo>
                    <a:pt x="202" y="360"/>
                  </a:lnTo>
                  <a:lnTo>
                    <a:pt x="202" y="366"/>
                  </a:lnTo>
                  <a:lnTo>
                    <a:pt x="204" y="368"/>
                  </a:lnTo>
                  <a:lnTo>
                    <a:pt x="208" y="368"/>
                  </a:lnTo>
                  <a:lnTo>
                    <a:pt x="212" y="368"/>
                  </a:lnTo>
                  <a:lnTo>
                    <a:pt x="224" y="366"/>
                  </a:lnTo>
                  <a:lnTo>
                    <a:pt x="228" y="368"/>
                  </a:lnTo>
                  <a:lnTo>
                    <a:pt x="232" y="370"/>
                  </a:lnTo>
                  <a:lnTo>
                    <a:pt x="236" y="380"/>
                  </a:lnTo>
                  <a:lnTo>
                    <a:pt x="238" y="392"/>
                  </a:lnTo>
                  <a:lnTo>
                    <a:pt x="240" y="394"/>
                  </a:lnTo>
                  <a:lnTo>
                    <a:pt x="242" y="396"/>
                  </a:lnTo>
                  <a:lnTo>
                    <a:pt x="242" y="404"/>
                  </a:lnTo>
                  <a:lnTo>
                    <a:pt x="244" y="410"/>
                  </a:lnTo>
                  <a:lnTo>
                    <a:pt x="246" y="414"/>
                  </a:lnTo>
                  <a:lnTo>
                    <a:pt x="250" y="418"/>
                  </a:lnTo>
                  <a:lnTo>
                    <a:pt x="260" y="420"/>
                  </a:lnTo>
                  <a:lnTo>
                    <a:pt x="274" y="424"/>
                  </a:lnTo>
                  <a:lnTo>
                    <a:pt x="274" y="430"/>
                  </a:lnTo>
                  <a:lnTo>
                    <a:pt x="274" y="434"/>
                  </a:lnTo>
                  <a:lnTo>
                    <a:pt x="278" y="438"/>
                  </a:lnTo>
                  <a:lnTo>
                    <a:pt x="280" y="442"/>
                  </a:lnTo>
                  <a:lnTo>
                    <a:pt x="288" y="450"/>
                  </a:lnTo>
                  <a:lnTo>
                    <a:pt x="290" y="454"/>
                  </a:lnTo>
                  <a:lnTo>
                    <a:pt x="290" y="462"/>
                  </a:lnTo>
                  <a:lnTo>
                    <a:pt x="290" y="468"/>
                  </a:lnTo>
                  <a:lnTo>
                    <a:pt x="286" y="476"/>
                  </a:lnTo>
                  <a:lnTo>
                    <a:pt x="284" y="482"/>
                  </a:lnTo>
                  <a:lnTo>
                    <a:pt x="284" y="488"/>
                  </a:lnTo>
                  <a:lnTo>
                    <a:pt x="284" y="498"/>
                  </a:lnTo>
                  <a:lnTo>
                    <a:pt x="290" y="516"/>
                  </a:lnTo>
                  <a:lnTo>
                    <a:pt x="296" y="532"/>
                  </a:lnTo>
                  <a:lnTo>
                    <a:pt x="298" y="536"/>
                  </a:lnTo>
                  <a:lnTo>
                    <a:pt x="302" y="538"/>
                  </a:lnTo>
                  <a:lnTo>
                    <a:pt x="314" y="540"/>
                  </a:lnTo>
                  <a:lnTo>
                    <a:pt x="322" y="542"/>
                  </a:lnTo>
                  <a:lnTo>
                    <a:pt x="328" y="546"/>
                  </a:lnTo>
                  <a:lnTo>
                    <a:pt x="332" y="552"/>
                  </a:lnTo>
                  <a:lnTo>
                    <a:pt x="338" y="564"/>
                  </a:lnTo>
                  <a:lnTo>
                    <a:pt x="344" y="576"/>
                  </a:lnTo>
                  <a:lnTo>
                    <a:pt x="346" y="572"/>
                  </a:lnTo>
                  <a:lnTo>
                    <a:pt x="350" y="570"/>
                  </a:lnTo>
                  <a:lnTo>
                    <a:pt x="352" y="568"/>
                  </a:lnTo>
                  <a:lnTo>
                    <a:pt x="356" y="570"/>
                  </a:lnTo>
                  <a:lnTo>
                    <a:pt x="356" y="574"/>
                  </a:lnTo>
                  <a:lnTo>
                    <a:pt x="356" y="580"/>
                  </a:lnTo>
                  <a:lnTo>
                    <a:pt x="356" y="594"/>
                  </a:lnTo>
                  <a:lnTo>
                    <a:pt x="356" y="610"/>
                  </a:lnTo>
                  <a:lnTo>
                    <a:pt x="362" y="604"/>
                  </a:lnTo>
                  <a:lnTo>
                    <a:pt x="370" y="604"/>
                  </a:lnTo>
                  <a:lnTo>
                    <a:pt x="372" y="614"/>
                  </a:lnTo>
                  <a:lnTo>
                    <a:pt x="374" y="624"/>
                  </a:lnTo>
                  <a:lnTo>
                    <a:pt x="374" y="630"/>
                  </a:lnTo>
                  <a:lnTo>
                    <a:pt x="372" y="634"/>
                  </a:lnTo>
                  <a:lnTo>
                    <a:pt x="366" y="640"/>
                  </a:lnTo>
                  <a:lnTo>
                    <a:pt x="350" y="646"/>
                  </a:lnTo>
                  <a:lnTo>
                    <a:pt x="342" y="656"/>
                  </a:lnTo>
                  <a:lnTo>
                    <a:pt x="332" y="668"/>
                  </a:lnTo>
                  <a:lnTo>
                    <a:pt x="324" y="682"/>
                  </a:lnTo>
                  <a:lnTo>
                    <a:pt x="320" y="690"/>
                  </a:lnTo>
                  <a:lnTo>
                    <a:pt x="320" y="696"/>
                  </a:lnTo>
                  <a:lnTo>
                    <a:pt x="330" y="696"/>
                  </a:lnTo>
                  <a:lnTo>
                    <a:pt x="342" y="700"/>
                  </a:lnTo>
                  <a:lnTo>
                    <a:pt x="354" y="708"/>
                  </a:lnTo>
                  <a:lnTo>
                    <a:pt x="366" y="716"/>
                  </a:lnTo>
                  <a:lnTo>
                    <a:pt x="388" y="734"/>
                  </a:lnTo>
                  <a:lnTo>
                    <a:pt x="408" y="750"/>
                  </a:lnTo>
                  <a:lnTo>
                    <a:pt x="410" y="736"/>
                  </a:lnTo>
                  <a:lnTo>
                    <a:pt x="412" y="724"/>
                  </a:lnTo>
                  <a:lnTo>
                    <a:pt x="420" y="722"/>
                  </a:lnTo>
                  <a:lnTo>
                    <a:pt x="426" y="718"/>
                  </a:lnTo>
                  <a:lnTo>
                    <a:pt x="432" y="712"/>
                  </a:lnTo>
                  <a:lnTo>
                    <a:pt x="436" y="704"/>
                  </a:lnTo>
                  <a:lnTo>
                    <a:pt x="444" y="686"/>
                  </a:lnTo>
                  <a:lnTo>
                    <a:pt x="450" y="670"/>
                  </a:lnTo>
                  <a:lnTo>
                    <a:pt x="454" y="666"/>
                  </a:lnTo>
                  <a:lnTo>
                    <a:pt x="456" y="666"/>
                  </a:lnTo>
                  <a:lnTo>
                    <a:pt x="458" y="664"/>
                  </a:lnTo>
                  <a:lnTo>
                    <a:pt x="462" y="660"/>
                  </a:lnTo>
                  <a:lnTo>
                    <a:pt x="468" y="640"/>
                  </a:lnTo>
                  <a:lnTo>
                    <a:pt x="466" y="638"/>
                  </a:lnTo>
                  <a:lnTo>
                    <a:pt x="464" y="636"/>
                  </a:lnTo>
                  <a:lnTo>
                    <a:pt x="460" y="632"/>
                  </a:lnTo>
                  <a:lnTo>
                    <a:pt x="460" y="602"/>
                  </a:lnTo>
                  <a:lnTo>
                    <a:pt x="464" y="594"/>
                  </a:lnTo>
                  <a:lnTo>
                    <a:pt x="470" y="586"/>
                  </a:lnTo>
                  <a:lnTo>
                    <a:pt x="488" y="574"/>
                  </a:lnTo>
                  <a:lnTo>
                    <a:pt x="506" y="562"/>
                  </a:lnTo>
                  <a:lnTo>
                    <a:pt x="524" y="554"/>
                  </a:lnTo>
                  <a:lnTo>
                    <a:pt x="534" y="552"/>
                  </a:lnTo>
                  <a:lnTo>
                    <a:pt x="548" y="552"/>
                  </a:lnTo>
                  <a:lnTo>
                    <a:pt x="560" y="550"/>
                  </a:lnTo>
                  <a:lnTo>
                    <a:pt x="566" y="548"/>
                  </a:lnTo>
                  <a:lnTo>
                    <a:pt x="568" y="544"/>
                  </a:lnTo>
                  <a:lnTo>
                    <a:pt x="578" y="530"/>
                  </a:lnTo>
                  <a:lnTo>
                    <a:pt x="586" y="514"/>
                  </a:lnTo>
                  <a:lnTo>
                    <a:pt x="600" y="482"/>
                  </a:lnTo>
                  <a:lnTo>
                    <a:pt x="602" y="470"/>
                  </a:lnTo>
                  <a:lnTo>
                    <a:pt x="604" y="460"/>
                  </a:lnTo>
                  <a:lnTo>
                    <a:pt x="604" y="452"/>
                  </a:lnTo>
                  <a:lnTo>
                    <a:pt x="606" y="448"/>
                  </a:lnTo>
                  <a:lnTo>
                    <a:pt x="610" y="444"/>
                  </a:lnTo>
                  <a:lnTo>
                    <a:pt x="604" y="442"/>
                  </a:lnTo>
                  <a:lnTo>
                    <a:pt x="614" y="408"/>
                  </a:lnTo>
                  <a:lnTo>
                    <a:pt x="612" y="394"/>
                  </a:lnTo>
                  <a:lnTo>
                    <a:pt x="610" y="386"/>
                  </a:lnTo>
                  <a:lnTo>
                    <a:pt x="610" y="376"/>
                  </a:lnTo>
                  <a:lnTo>
                    <a:pt x="608" y="366"/>
                  </a:lnTo>
                  <a:lnTo>
                    <a:pt x="606" y="362"/>
                  </a:lnTo>
                  <a:lnTo>
                    <a:pt x="608" y="356"/>
                  </a:lnTo>
                  <a:lnTo>
                    <a:pt x="610" y="352"/>
                  </a:lnTo>
                  <a:lnTo>
                    <a:pt x="614" y="350"/>
                  </a:lnTo>
                  <a:lnTo>
                    <a:pt x="622" y="350"/>
                  </a:lnTo>
                  <a:lnTo>
                    <a:pt x="628" y="340"/>
                  </a:lnTo>
                  <a:lnTo>
                    <a:pt x="634" y="328"/>
                  </a:lnTo>
                  <a:lnTo>
                    <a:pt x="634" y="326"/>
                  </a:lnTo>
                  <a:lnTo>
                    <a:pt x="640" y="316"/>
                  </a:lnTo>
                  <a:lnTo>
                    <a:pt x="646" y="306"/>
                  </a:lnTo>
                  <a:lnTo>
                    <a:pt x="660" y="288"/>
                  </a:lnTo>
                  <a:lnTo>
                    <a:pt x="668" y="278"/>
                  </a:lnTo>
                  <a:lnTo>
                    <a:pt x="674" y="268"/>
                  </a:lnTo>
                  <a:lnTo>
                    <a:pt x="676" y="254"/>
                  </a:lnTo>
                  <a:lnTo>
                    <a:pt x="678" y="240"/>
                  </a:lnTo>
                  <a:lnTo>
                    <a:pt x="678" y="224"/>
                  </a:lnTo>
                  <a:lnTo>
                    <a:pt x="674" y="210"/>
                  </a:lnTo>
                  <a:lnTo>
                    <a:pt x="672" y="206"/>
                  </a:lnTo>
                  <a:lnTo>
                    <a:pt x="668" y="200"/>
                  </a:lnTo>
                  <a:lnTo>
                    <a:pt x="664" y="198"/>
                  </a:lnTo>
                  <a:lnTo>
                    <a:pt x="660" y="196"/>
                  </a:lnTo>
                  <a:lnTo>
                    <a:pt x="648" y="196"/>
                  </a:lnTo>
                  <a:lnTo>
                    <a:pt x="638" y="190"/>
                  </a:lnTo>
                  <a:lnTo>
                    <a:pt x="630" y="184"/>
                  </a:lnTo>
                  <a:lnTo>
                    <a:pt x="622" y="178"/>
                  </a:lnTo>
                  <a:lnTo>
                    <a:pt x="608" y="164"/>
                  </a:lnTo>
                  <a:lnTo>
                    <a:pt x="598" y="158"/>
                  </a:lnTo>
                  <a:lnTo>
                    <a:pt x="588" y="152"/>
                  </a:lnTo>
                  <a:lnTo>
                    <a:pt x="578" y="152"/>
                  </a:lnTo>
                  <a:lnTo>
                    <a:pt x="570" y="152"/>
                  </a:lnTo>
                  <a:lnTo>
                    <a:pt x="560" y="154"/>
                  </a:lnTo>
                  <a:lnTo>
                    <a:pt x="550" y="152"/>
                  </a:lnTo>
                  <a:lnTo>
                    <a:pt x="546" y="150"/>
                  </a:lnTo>
                  <a:lnTo>
                    <a:pt x="542" y="146"/>
                  </a:lnTo>
                  <a:lnTo>
                    <a:pt x="536" y="144"/>
                  </a:lnTo>
                  <a:lnTo>
                    <a:pt x="530" y="142"/>
                  </a:lnTo>
                  <a:lnTo>
                    <a:pt x="522" y="144"/>
                  </a:lnTo>
                  <a:lnTo>
                    <a:pt x="516" y="146"/>
                  </a:lnTo>
                  <a:lnTo>
                    <a:pt x="512" y="150"/>
                  </a:lnTo>
                  <a:lnTo>
                    <a:pt x="506" y="152"/>
                  </a:lnTo>
                  <a:lnTo>
                    <a:pt x="504" y="142"/>
                  </a:lnTo>
                  <a:lnTo>
                    <a:pt x="500" y="134"/>
                  </a:lnTo>
                  <a:lnTo>
                    <a:pt x="494" y="128"/>
                  </a:lnTo>
                  <a:lnTo>
                    <a:pt x="488" y="122"/>
                  </a:lnTo>
                  <a:lnTo>
                    <a:pt x="480" y="118"/>
                  </a:lnTo>
                  <a:lnTo>
                    <a:pt x="472" y="114"/>
                  </a:lnTo>
                  <a:lnTo>
                    <a:pt x="462" y="112"/>
                  </a:lnTo>
                  <a:lnTo>
                    <a:pt x="454" y="112"/>
                  </a:lnTo>
                  <a:lnTo>
                    <a:pt x="444" y="110"/>
                  </a:lnTo>
                  <a:lnTo>
                    <a:pt x="442" y="122"/>
                  </a:lnTo>
                  <a:lnTo>
                    <a:pt x="436" y="130"/>
                  </a:lnTo>
                  <a:lnTo>
                    <a:pt x="430" y="136"/>
                  </a:lnTo>
                  <a:lnTo>
                    <a:pt x="424" y="144"/>
                  </a:lnTo>
                  <a:lnTo>
                    <a:pt x="422" y="132"/>
                  </a:lnTo>
                  <a:lnTo>
                    <a:pt x="408" y="132"/>
                  </a:lnTo>
                  <a:lnTo>
                    <a:pt x="398" y="130"/>
                  </a:lnTo>
                  <a:lnTo>
                    <a:pt x="386" y="130"/>
                  </a:lnTo>
                  <a:lnTo>
                    <a:pt x="374" y="128"/>
                  </a:lnTo>
                  <a:lnTo>
                    <a:pt x="384" y="124"/>
                  </a:lnTo>
                  <a:lnTo>
                    <a:pt x="394" y="120"/>
                  </a:lnTo>
                  <a:lnTo>
                    <a:pt x="396" y="112"/>
                  </a:lnTo>
                  <a:lnTo>
                    <a:pt x="384" y="114"/>
                  </a:lnTo>
                  <a:lnTo>
                    <a:pt x="390" y="104"/>
                  </a:lnTo>
                  <a:lnTo>
                    <a:pt x="398" y="92"/>
                  </a:lnTo>
                  <a:lnTo>
                    <a:pt x="402" y="88"/>
                  </a:lnTo>
                  <a:lnTo>
                    <a:pt x="408" y="82"/>
                  </a:lnTo>
                  <a:lnTo>
                    <a:pt x="410" y="76"/>
                  </a:lnTo>
                  <a:lnTo>
                    <a:pt x="414" y="68"/>
                  </a:lnTo>
                  <a:lnTo>
                    <a:pt x="404" y="60"/>
                  </a:lnTo>
                  <a:lnTo>
                    <a:pt x="398" y="54"/>
                  </a:lnTo>
                  <a:lnTo>
                    <a:pt x="396" y="46"/>
                  </a:lnTo>
                  <a:lnTo>
                    <a:pt x="396" y="38"/>
                  </a:lnTo>
                  <a:lnTo>
                    <a:pt x="396" y="30"/>
                  </a:lnTo>
                  <a:lnTo>
                    <a:pt x="396" y="22"/>
                  </a:lnTo>
                  <a:lnTo>
                    <a:pt x="392" y="16"/>
                  </a:lnTo>
                  <a:lnTo>
                    <a:pt x="388" y="14"/>
                  </a:lnTo>
                  <a:close/>
                </a:path>
              </a:pathLst>
            </a:custGeom>
            <a:solidFill>
              <a:srgbClr val="C0C0C0"/>
            </a:solidFill>
            <a:ln w="12700">
              <a:solidFill>
                <a:schemeClr val="bg1"/>
              </a:solidFill>
              <a:round/>
              <a:headEnd/>
              <a:tailEnd/>
            </a:ln>
          </p:spPr>
          <p:txBody>
            <a:bodyPr/>
            <a:lstStyle/>
            <a:p>
              <a:endParaRPr lang="en-GB"/>
            </a:p>
          </p:txBody>
        </p:sp>
        <p:sp>
          <p:nvSpPr>
            <p:cNvPr id="58747" name="Freeform 34"/>
            <p:cNvSpPr>
              <a:spLocks/>
            </p:cNvSpPr>
            <p:nvPr/>
          </p:nvSpPr>
          <p:spPr bwMode="auto">
            <a:xfrm>
              <a:off x="1177" y="2185"/>
              <a:ext cx="198" cy="326"/>
            </a:xfrm>
            <a:custGeom>
              <a:avLst/>
              <a:gdLst>
                <a:gd name="T0" fmla="*/ 2147481450 w 198"/>
                <a:gd name="T1" fmla="*/ 2147481308 h 326"/>
                <a:gd name="T2" fmla="*/ 2147481450 w 198"/>
                <a:gd name="T3" fmla="*/ 2147481308 h 326"/>
                <a:gd name="T4" fmla="*/ 2147481450 w 198"/>
                <a:gd name="T5" fmla="*/ 2147481308 h 326"/>
                <a:gd name="T6" fmla="*/ 2147481450 w 198"/>
                <a:gd name="T7" fmla="*/ 2147481308 h 326"/>
                <a:gd name="T8" fmla="*/ 2147481450 w 198"/>
                <a:gd name="T9" fmla="*/ 2147481308 h 326"/>
                <a:gd name="T10" fmla="*/ 2147481450 w 198"/>
                <a:gd name="T11" fmla="*/ 2147481308 h 326"/>
                <a:gd name="T12" fmla="*/ 2147481450 w 198"/>
                <a:gd name="T13" fmla="*/ 2147481308 h 326"/>
                <a:gd name="T14" fmla="*/ 2147481450 w 198"/>
                <a:gd name="T15" fmla="*/ 2147481308 h 326"/>
                <a:gd name="T16" fmla="*/ 2147481450 w 198"/>
                <a:gd name="T17" fmla="*/ 2147481308 h 326"/>
                <a:gd name="T18" fmla="*/ 2147481450 w 198"/>
                <a:gd name="T19" fmla="*/ 2147481308 h 326"/>
                <a:gd name="T20" fmla="*/ 2147481450 w 198"/>
                <a:gd name="T21" fmla="*/ 2147481308 h 326"/>
                <a:gd name="T22" fmla="*/ 2147481450 w 198"/>
                <a:gd name="T23" fmla="*/ 2147481308 h 326"/>
                <a:gd name="T24" fmla="*/ 2147481450 w 198"/>
                <a:gd name="T25" fmla="*/ 2147481308 h 326"/>
                <a:gd name="T26" fmla="*/ 2147481450 w 198"/>
                <a:gd name="T27" fmla="*/ 2147481308 h 326"/>
                <a:gd name="T28" fmla="*/ 2147481450 w 198"/>
                <a:gd name="T29" fmla="*/ 2147481308 h 326"/>
                <a:gd name="T30" fmla="*/ 2147481450 w 198"/>
                <a:gd name="T31" fmla="*/ 2147481308 h 326"/>
                <a:gd name="T32" fmla="*/ 2147481450 w 198"/>
                <a:gd name="T33" fmla="*/ 2147481308 h 326"/>
                <a:gd name="T34" fmla="*/ 2147481450 w 198"/>
                <a:gd name="T35" fmla="*/ 2147481308 h 326"/>
                <a:gd name="T36" fmla="*/ 2147481450 w 198"/>
                <a:gd name="T37" fmla="*/ 2147481308 h 326"/>
                <a:gd name="T38" fmla="*/ 2147481450 w 198"/>
                <a:gd name="T39" fmla="*/ 2147481308 h 326"/>
                <a:gd name="T40" fmla="*/ 2147481450 w 198"/>
                <a:gd name="T41" fmla="*/ 2147481308 h 326"/>
                <a:gd name="T42" fmla="*/ 2147481450 w 198"/>
                <a:gd name="T43" fmla="*/ 2147481308 h 326"/>
                <a:gd name="T44" fmla="*/ 2147481450 w 198"/>
                <a:gd name="T45" fmla="*/ 2147481308 h 326"/>
                <a:gd name="T46" fmla="*/ 2147481450 w 198"/>
                <a:gd name="T47" fmla="*/ 2147481308 h 326"/>
                <a:gd name="T48" fmla="*/ 2147481450 w 198"/>
                <a:gd name="T49" fmla="*/ 2147481308 h 326"/>
                <a:gd name="T50" fmla="*/ 2147481450 w 198"/>
                <a:gd name="T51" fmla="*/ 2147481308 h 326"/>
                <a:gd name="T52" fmla="*/ 2147481450 w 198"/>
                <a:gd name="T53" fmla="*/ 2147481308 h 326"/>
                <a:gd name="T54" fmla="*/ 2147481450 w 198"/>
                <a:gd name="T55" fmla="*/ 2147481308 h 326"/>
                <a:gd name="T56" fmla="*/ 2147481450 w 198"/>
                <a:gd name="T57" fmla="*/ 2147481308 h 326"/>
                <a:gd name="T58" fmla="*/ 2147481450 w 198"/>
                <a:gd name="T59" fmla="*/ 2147481308 h 326"/>
                <a:gd name="T60" fmla="*/ 2147481450 w 198"/>
                <a:gd name="T61" fmla="*/ 2147481308 h 326"/>
                <a:gd name="T62" fmla="*/ 2147481450 w 198"/>
                <a:gd name="T63" fmla="*/ 2147481308 h 326"/>
                <a:gd name="T64" fmla="*/ 2147481450 w 198"/>
                <a:gd name="T65" fmla="*/ 2147481308 h 326"/>
                <a:gd name="T66" fmla="*/ 2147481450 w 198"/>
                <a:gd name="T67" fmla="*/ 2147481308 h 326"/>
                <a:gd name="T68" fmla="*/ 2147481450 w 198"/>
                <a:gd name="T69" fmla="*/ 2147481308 h 326"/>
                <a:gd name="T70" fmla="*/ 2147481450 w 198"/>
                <a:gd name="T71" fmla="*/ 2147481308 h 326"/>
                <a:gd name="T72" fmla="*/ 2147481450 w 198"/>
                <a:gd name="T73" fmla="*/ 2147481308 h 326"/>
                <a:gd name="T74" fmla="*/ 2147481450 w 198"/>
                <a:gd name="T75" fmla="*/ 2147481308 h 326"/>
                <a:gd name="T76" fmla="*/ 2147481450 w 198"/>
                <a:gd name="T77" fmla="*/ 2147481308 h 326"/>
                <a:gd name="T78" fmla="*/ 2147481450 w 198"/>
                <a:gd name="T79" fmla="*/ 2147481308 h 326"/>
                <a:gd name="T80" fmla="*/ 2147481450 w 198"/>
                <a:gd name="T81" fmla="*/ 2147481308 h 326"/>
                <a:gd name="T82" fmla="*/ 2147481450 w 198"/>
                <a:gd name="T83" fmla="*/ 2147481308 h 326"/>
                <a:gd name="T84" fmla="*/ 2147481450 w 198"/>
                <a:gd name="T85" fmla="*/ 2147481308 h 326"/>
                <a:gd name="T86" fmla="*/ 2147481450 w 198"/>
                <a:gd name="T87" fmla="*/ 2147481308 h 326"/>
                <a:gd name="T88" fmla="*/ 2147481450 w 198"/>
                <a:gd name="T89" fmla="*/ 2147481308 h 326"/>
                <a:gd name="T90" fmla="*/ 0 w 198"/>
                <a:gd name="T91" fmla="*/ 2147481308 h 3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8"/>
                <a:gd name="T139" fmla="*/ 0 h 326"/>
                <a:gd name="T140" fmla="*/ 198 w 198"/>
                <a:gd name="T141" fmla="*/ 326 h 3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8" h="326">
                  <a:moveTo>
                    <a:pt x="2" y="220"/>
                  </a:moveTo>
                  <a:lnTo>
                    <a:pt x="2" y="208"/>
                  </a:lnTo>
                  <a:lnTo>
                    <a:pt x="6" y="198"/>
                  </a:lnTo>
                  <a:lnTo>
                    <a:pt x="10" y="192"/>
                  </a:lnTo>
                  <a:lnTo>
                    <a:pt x="20" y="190"/>
                  </a:lnTo>
                  <a:lnTo>
                    <a:pt x="20" y="184"/>
                  </a:lnTo>
                  <a:lnTo>
                    <a:pt x="24" y="178"/>
                  </a:lnTo>
                  <a:lnTo>
                    <a:pt x="28" y="174"/>
                  </a:lnTo>
                  <a:lnTo>
                    <a:pt x="30" y="170"/>
                  </a:lnTo>
                  <a:lnTo>
                    <a:pt x="28" y="152"/>
                  </a:lnTo>
                  <a:lnTo>
                    <a:pt x="26" y="134"/>
                  </a:lnTo>
                  <a:lnTo>
                    <a:pt x="28" y="128"/>
                  </a:lnTo>
                  <a:lnTo>
                    <a:pt x="30" y="122"/>
                  </a:lnTo>
                  <a:lnTo>
                    <a:pt x="28" y="114"/>
                  </a:lnTo>
                  <a:lnTo>
                    <a:pt x="24" y="108"/>
                  </a:lnTo>
                  <a:lnTo>
                    <a:pt x="20" y="104"/>
                  </a:lnTo>
                  <a:lnTo>
                    <a:pt x="20" y="98"/>
                  </a:lnTo>
                  <a:lnTo>
                    <a:pt x="20" y="94"/>
                  </a:lnTo>
                  <a:lnTo>
                    <a:pt x="24" y="92"/>
                  </a:lnTo>
                  <a:lnTo>
                    <a:pt x="32" y="88"/>
                  </a:lnTo>
                  <a:lnTo>
                    <a:pt x="28" y="82"/>
                  </a:lnTo>
                  <a:lnTo>
                    <a:pt x="26" y="76"/>
                  </a:lnTo>
                  <a:lnTo>
                    <a:pt x="28" y="76"/>
                  </a:lnTo>
                  <a:lnTo>
                    <a:pt x="34" y="78"/>
                  </a:lnTo>
                  <a:lnTo>
                    <a:pt x="44" y="80"/>
                  </a:lnTo>
                  <a:lnTo>
                    <a:pt x="46" y="68"/>
                  </a:lnTo>
                  <a:lnTo>
                    <a:pt x="50" y="66"/>
                  </a:lnTo>
                  <a:lnTo>
                    <a:pt x="52" y="62"/>
                  </a:lnTo>
                  <a:lnTo>
                    <a:pt x="56" y="62"/>
                  </a:lnTo>
                  <a:lnTo>
                    <a:pt x="60" y="58"/>
                  </a:lnTo>
                  <a:lnTo>
                    <a:pt x="62" y="52"/>
                  </a:lnTo>
                  <a:lnTo>
                    <a:pt x="64" y="46"/>
                  </a:lnTo>
                  <a:lnTo>
                    <a:pt x="66" y="36"/>
                  </a:lnTo>
                  <a:lnTo>
                    <a:pt x="68" y="32"/>
                  </a:lnTo>
                  <a:lnTo>
                    <a:pt x="72" y="28"/>
                  </a:lnTo>
                  <a:lnTo>
                    <a:pt x="78" y="26"/>
                  </a:lnTo>
                  <a:lnTo>
                    <a:pt x="86" y="26"/>
                  </a:lnTo>
                  <a:lnTo>
                    <a:pt x="88" y="22"/>
                  </a:lnTo>
                  <a:lnTo>
                    <a:pt x="92" y="20"/>
                  </a:lnTo>
                  <a:lnTo>
                    <a:pt x="106" y="16"/>
                  </a:lnTo>
                  <a:lnTo>
                    <a:pt x="118" y="10"/>
                  </a:lnTo>
                  <a:lnTo>
                    <a:pt x="128" y="4"/>
                  </a:lnTo>
                  <a:lnTo>
                    <a:pt x="134" y="2"/>
                  </a:lnTo>
                  <a:lnTo>
                    <a:pt x="138" y="0"/>
                  </a:lnTo>
                  <a:lnTo>
                    <a:pt x="138" y="8"/>
                  </a:lnTo>
                  <a:lnTo>
                    <a:pt x="134" y="12"/>
                  </a:lnTo>
                  <a:lnTo>
                    <a:pt x="130" y="16"/>
                  </a:lnTo>
                  <a:lnTo>
                    <a:pt x="128" y="20"/>
                  </a:lnTo>
                  <a:lnTo>
                    <a:pt x="118" y="30"/>
                  </a:lnTo>
                  <a:lnTo>
                    <a:pt x="106" y="44"/>
                  </a:lnTo>
                  <a:lnTo>
                    <a:pt x="102" y="52"/>
                  </a:lnTo>
                  <a:lnTo>
                    <a:pt x="100" y="60"/>
                  </a:lnTo>
                  <a:lnTo>
                    <a:pt x="102" y="66"/>
                  </a:lnTo>
                  <a:lnTo>
                    <a:pt x="106" y="68"/>
                  </a:lnTo>
                  <a:lnTo>
                    <a:pt x="108" y="74"/>
                  </a:lnTo>
                  <a:lnTo>
                    <a:pt x="110" y="78"/>
                  </a:lnTo>
                  <a:lnTo>
                    <a:pt x="114" y="82"/>
                  </a:lnTo>
                  <a:lnTo>
                    <a:pt x="116" y="88"/>
                  </a:lnTo>
                  <a:lnTo>
                    <a:pt x="112" y="94"/>
                  </a:lnTo>
                  <a:lnTo>
                    <a:pt x="110" y="98"/>
                  </a:lnTo>
                  <a:lnTo>
                    <a:pt x="112" y="102"/>
                  </a:lnTo>
                  <a:lnTo>
                    <a:pt x="116" y="106"/>
                  </a:lnTo>
                  <a:lnTo>
                    <a:pt x="120" y="108"/>
                  </a:lnTo>
                  <a:lnTo>
                    <a:pt x="126" y="110"/>
                  </a:lnTo>
                  <a:lnTo>
                    <a:pt x="140" y="112"/>
                  </a:lnTo>
                  <a:lnTo>
                    <a:pt x="152" y="114"/>
                  </a:lnTo>
                  <a:lnTo>
                    <a:pt x="154" y="120"/>
                  </a:lnTo>
                  <a:lnTo>
                    <a:pt x="158" y="124"/>
                  </a:lnTo>
                  <a:lnTo>
                    <a:pt x="164" y="128"/>
                  </a:lnTo>
                  <a:lnTo>
                    <a:pt x="170" y="128"/>
                  </a:lnTo>
                  <a:lnTo>
                    <a:pt x="178" y="128"/>
                  </a:lnTo>
                  <a:lnTo>
                    <a:pt x="184" y="126"/>
                  </a:lnTo>
                  <a:lnTo>
                    <a:pt x="190" y="124"/>
                  </a:lnTo>
                  <a:lnTo>
                    <a:pt x="198" y="124"/>
                  </a:lnTo>
                  <a:lnTo>
                    <a:pt x="190" y="142"/>
                  </a:lnTo>
                  <a:lnTo>
                    <a:pt x="188" y="152"/>
                  </a:lnTo>
                  <a:lnTo>
                    <a:pt x="186" y="160"/>
                  </a:lnTo>
                  <a:lnTo>
                    <a:pt x="188" y="166"/>
                  </a:lnTo>
                  <a:lnTo>
                    <a:pt x="192" y="170"/>
                  </a:lnTo>
                  <a:lnTo>
                    <a:pt x="194" y="174"/>
                  </a:lnTo>
                  <a:lnTo>
                    <a:pt x="196" y="180"/>
                  </a:lnTo>
                  <a:lnTo>
                    <a:pt x="196" y="182"/>
                  </a:lnTo>
                  <a:lnTo>
                    <a:pt x="194" y="186"/>
                  </a:lnTo>
                  <a:lnTo>
                    <a:pt x="192" y="188"/>
                  </a:lnTo>
                  <a:lnTo>
                    <a:pt x="192" y="192"/>
                  </a:lnTo>
                  <a:lnTo>
                    <a:pt x="194" y="196"/>
                  </a:lnTo>
                  <a:lnTo>
                    <a:pt x="198" y="204"/>
                  </a:lnTo>
                  <a:lnTo>
                    <a:pt x="184" y="212"/>
                  </a:lnTo>
                  <a:lnTo>
                    <a:pt x="172" y="214"/>
                  </a:lnTo>
                  <a:lnTo>
                    <a:pt x="160" y="216"/>
                  </a:lnTo>
                  <a:lnTo>
                    <a:pt x="152" y="220"/>
                  </a:lnTo>
                  <a:lnTo>
                    <a:pt x="156" y="220"/>
                  </a:lnTo>
                  <a:lnTo>
                    <a:pt x="158" y="222"/>
                  </a:lnTo>
                  <a:lnTo>
                    <a:pt x="160" y="226"/>
                  </a:lnTo>
                  <a:lnTo>
                    <a:pt x="164" y="228"/>
                  </a:lnTo>
                  <a:lnTo>
                    <a:pt x="164" y="236"/>
                  </a:lnTo>
                  <a:lnTo>
                    <a:pt x="158" y="236"/>
                  </a:lnTo>
                  <a:lnTo>
                    <a:pt x="154" y="238"/>
                  </a:lnTo>
                  <a:lnTo>
                    <a:pt x="150" y="242"/>
                  </a:lnTo>
                  <a:lnTo>
                    <a:pt x="148" y="246"/>
                  </a:lnTo>
                  <a:lnTo>
                    <a:pt x="150" y="252"/>
                  </a:lnTo>
                  <a:lnTo>
                    <a:pt x="154" y="258"/>
                  </a:lnTo>
                  <a:lnTo>
                    <a:pt x="158" y="264"/>
                  </a:lnTo>
                  <a:lnTo>
                    <a:pt x="160" y="270"/>
                  </a:lnTo>
                  <a:lnTo>
                    <a:pt x="158" y="296"/>
                  </a:lnTo>
                  <a:lnTo>
                    <a:pt x="154" y="326"/>
                  </a:lnTo>
                  <a:lnTo>
                    <a:pt x="146" y="322"/>
                  </a:lnTo>
                  <a:lnTo>
                    <a:pt x="142" y="320"/>
                  </a:lnTo>
                  <a:lnTo>
                    <a:pt x="140" y="316"/>
                  </a:lnTo>
                  <a:lnTo>
                    <a:pt x="142" y="312"/>
                  </a:lnTo>
                  <a:lnTo>
                    <a:pt x="146" y="308"/>
                  </a:lnTo>
                  <a:lnTo>
                    <a:pt x="148" y="304"/>
                  </a:lnTo>
                  <a:lnTo>
                    <a:pt x="150" y="298"/>
                  </a:lnTo>
                  <a:lnTo>
                    <a:pt x="144" y="294"/>
                  </a:lnTo>
                  <a:lnTo>
                    <a:pt x="136" y="292"/>
                  </a:lnTo>
                  <a:lnTo>
                    <a:pt x="132" y="294"/>
                  </a:lnTo>
                  <a:lnTo>
                    <a:pt x="132" y="298"/>
                  </a:lnTo>
                  <a:lnTo>
                    <a:pt x="128" y="294"/>
                  </a:lnTo>
                  <a:lnTo>
                    <a:pt x="124" y="292"/>
                  </a:lnTo>
                  <a:lnTo>
                    <a:pt x="122" y="292"/>
                  </a:lnTo>
                  <a:lnTo>
                    <a:pt x="118" y="294"/>
                  </a:lnTo>
                  <a:lnTo>
                    <a:pt x="116" y="296"/>
                  </a:lnTo>
                  <a:lnTo>
                    <a:pt x="114" y="296"/>
                  </a:lnTo>
                  <a:lnTo>
                    <a:pt x="98" y="296"/>
                  </a:lnTo>
                  <a:lnTo>
                    <a:pt x="96" y="288"/>
                  </a:lnTo>
                  <a:lnTo>
                    <a:pt x="92" y="280"/>
                  </a:lnTo>
                  <a:lnTo>
                    <a:pt x="88" y="274"/>
                  </a:lnTo>
                  <a:lnTo>
                    <a:pt x="82" y="266"/>
                  </a:lnTo>
                  <a:lnTo>
                    <a:pt x="74" y="260"/>
                  </a:lnTo>
                  <a:lnTo>
                    <a:pt x="68" y="256"/>
                  </a:lnTo>
                  <a:lnTo>
                    <a:pt x="62" y="252"/>
                  </a:lnTo>
                  <a:lnTo>
                    <a:pt x="56" y="252"/>
                  </a:lnTo>
                  <a:lnTo>
                    <a:pt x="54" y="248"/>
                  </a:lnTo>
                  <a:lnTo>
                    <a:pt x="56" y="246"/>
                  </a:lnTo>
                  <a:lnTo>
                    <a:pt x="40" y="242"/>
                  </a:lnTo>
                  <a:lnTo>
                    <a:pt x="24" y="236"/>
                  </a:lnTo>
                  <a:lnTo>
                    <a:pt x="10" y="228"/>
                  </a:lnTo>
                  <a:lnTo>
                    <a:pt x="0" y="220"/>
                  </a:lnTo>
                  <a:lnTo>
                    <a:pt x="2" y="220"/>
                  </a:lnTo>
                  <a:close/>
                </a:path>
              </a:pathLst>
            </a:custGeom>
            <a:solidFill>
              <a:srgbClr val="C0C0C0"/>
            </a:solidFill>
            <a:ln w="12700">
              <a:solidFill>
                <a:schemeClr val="bg1"/>
              </a:solidFill>
              <a:round/>
              <a:headEnd/>
              <a:tailEnd/>
            </a:ln>
          </p:spPr>
          <p:txBody>
            <a:bodyPr/>
            <a:lstStyle/>
            <a:p>
              <a:endParaRPr lang="en-GB"/>
            </a:p>
          </p:txBody>
        </p:sp>
        <p:sp>
          <p:nvSpPr>
            <p:cNvPr id="58748" name="Freeform 35"/>
            <p:cNvSpPr>
              <a:spLocks/>
            </p:cNvSpPr>
            <p:nvPr/>
          </p:nvSpPr>
          <p:spPr bwMode="auto">
            <a:xfrm>
              <a:off x="1141" y="2405"/>
              <a:ext cx="94" cy="124"/>
            </a:xfrm>
            <a:custGeom>
              <a:avLst/>
              <a:gdLst>
                <a:gd name="T0" fmla="*/ 2147481415 w 94"/>
                <a:gd name="T1" fmla="*/ 2147481583 h 124"/>
                <a:gd name="T2" fmla="*/ 2147481415 w 94"/>
                <a:gd name="T3" fmla="*/ 2147481583 h 124"/>
                <a:gd name="T4" fmla="*/ 2147481415 w 94"/>
                <a:gd name="T5" fmla="*/ 2147481583 h 124"/>
                <a:gd name="T6" fmla="*/ 2147481415 w 94"/>
                <a:gd name="T7" fmla="*/ 2147481583 h 124"/>
                <a:gd name="T8" fmla="*/ 2147481415 w 94"/>
                <a:gd name="T9" fmla="*/ 2147481583 h 124"/>
                <a:gd name="T10" fmla="*/ 2147481415 w 94"/>
                <a:gd name="T11" fmla="*/ 2147481583 h 124"/>
                <a:gd name="T12" fmla="*/ 2147481415 w 94"/>
                <a:gd name="T13" fmla="*/ 2147481583 h 124"/>
                <a:gd name="T14" fmla="*/ 2147481415 w 94"/>
                <a:gd name="T15" fmla="*/ 2147481583 h 124"/>
                <a:gd name="T16" fmla="*/ 2147481415 w 94"/>
                <a:gd name="T17" fmla="*/ 2147481583 h 124"/>
                <a:gd name="T18" fmla="*/ 2147481415 w 94"/>
                <a:gd name="T19" fmla="*/ 2147481583 h 124"/>
                <a:gd name="T20" fmla="*/ 2147481415 w 94"/>
                <a:gd name="T21" fmla="*/ 2147481583 h 124"/>
                <a:gd name="T22" fmla="*/ 2147481415 w 94"/>
                <a:gd name="T23" fmla="*/ 2147481583 h 124"/>
                <a:gd name="T24" fmla="*/ 2147481415 w 94"/>
                <a:gd name="T25" fmla="*/ 2147481583 h 124"/>
                <a:gd name="T26" fmla="*/ 2147481415 w 94"/>
                <a:gd name="T27" fmla="*/ 2147481583 h 124"/>
                <a:gd name="T28" fmla="*/ 2147481415 w 94"/>
                <a:gd name="T29" fmla="*/ 2147481583 h 124"/>
                <a:gd name="T30" fmla="*/ 2147481415 w 94"/>
                <a:gd name="T31" fmla="*/ 2147481583 h 124"/>
                <a:gd name="T32" fmla="*/ 2147481415 w 94"/>
                <a:gd name="T33" fmla="*/ 2147481583 h 124"/>
                <a:gd name="T34" fmla="*/ 2147481415 w 94"/>
                <a:gd name="T35" fmla="*/ 2147481583 h 124"/>
                <a:gd name="T36" fmla="*/ 2147481415 w 94"/>
                <a:gd name="T37" fmla="*/ 2147481583 h 124"/>
                <a:gd name="T38" fmla="*/ 2147481415 w 94"/>
                <a:gd name="T39" fmla="*/ 2147481583 h 124"/>
                <a:gd name="T40" fmla="*/ 2147481415 w 94"/>
                <a:gd name="T41" fmla="*/ 2147481583 h 124"/>
                <a:gd name="T42" fmla="*/ 2147481415 w 94"/>
                <a:gd name="T43" fmla="*/ 2147481583 h 124"/>
                <a:gd name="T44" fmla="*/ 2147481415 w 94"/>
                <a:gd name="T45" fmla="*/ 2147481583 h 124"/>
                <a:gd name="T46" fmla="*/ 2147481415 w 94"/>
                <a:gd name="T47" fmla="*/ 2147481583 h 124"/>
                <a:gd name="T48" fmla="*/ 2147481415 w 94"/>
                <a:gd name="T49" fmla="*/ 2147481583 h 124"/>
                <a:gd name="T50" fmla="*/ 2147481415 w 94"/>
                <a:gd name="T51" fmla="*/ 2147481583 h 124"/>
                <a:gd name="T52" fmla="*/ 2147481415 w 94"/>
                <a:gd name="T53" fmla="*/ 0 h 124"/>
                <a:gd name="T54" fmla="*/ 2147481415 w 94"/>
                <a:gd name="T55" fmla="*/ 0 h 124"/>
                <a:gd name="T56" fmla="*/ 2147481415 w 94"/>
                <a:gd name="T57" fmla="*/ 0 h 124"/>
                <a:gd name="T58" fmla="*/ 2147481415 w 94"/>
                <a:gd name="T59" fmla="*/ 2147481583 h 124"/>
                <a:gd name="T60" fmla="*/ 2147481415 w 94"/>
                <a:gd name="T61" fmla="*/ 2147481583 h 124"/>
                <a:gd name="T62" fmla="*/ 2147481415 w 94"/>
                <a:gd name="T63" fmla="*/ 2147481583 h 124"/>
                <a:gd name="T64" fmla="*/ 2147481415 w 94"/>
                <a:gd name="T65" fmla="*/ 2147481583 h 124"/>
                <a:gd name="T66" fmla="*/ 2147481415 w 94"/>
                <a:gd name="T67" fmla="*/ 2147481583 h 124"/>
                <a:gd name="T68" fmla="*/ 2147481415 w 94"/>
                <a:gd name="T69" fmla="*/ 2147481583 h 124"/>
                <a:gd name="T70" fmla="*/ 0 w 94"/>
                <a:gd name="T71" fmla="*/ 2147481583 h 124"/>
                <a:gd name="T72" fmla="*/ 2147481415 w 94"/>
                <a:gd name="T73" fmla="*/ 2147481583 h 124"/>
                <a:gd name="T74" fmla="*/ 2147481415 w 94"/>
                <a:gd name="T75" fmla="*/ 2147481583 h 124"/>
                <a:gd name="T76" fmla="*/ 2147481415 w 94"/>
                <a:gd name="T77" fmla="*/ 2147481583 h 124"/>
                <a:gd name="T78" fmla="*/ 2147481415 w 94"/>
                <a:gd name="T79" fmla="*/ 2147481583 h 124"/>
                <a:gd name="T80" fmla="*/ 2147481415 w 94"/>
                <a:gd name="T81" fmla="*/ 2147481583 h 124"/>
                <a:gd name="T82" fmla="*/ 2147481415 w 94"/>
                <a:gd name="T83" fmla="*/ 2147481583 h 124"/>
                <a:gd name="T84" fmla="*/ 2147481415 w 94"/>
                <a:gd name="T85" fmla="*/ 2147481583 h 124"/>
                <a:gd name="T86" fmla="*/ 2147481415 w 94"/>
                <a:gd name="T87" fmla="*/ 2147481583 h 124"/>
                <a:gd name="T88" fmla="*/ 2147481415 w 94"/>
                <a:gd name="T89" fmla="*/ 2147481583 h 124"/>
                <a:gd name="T90" fmla="*/ 2147481415 w 94"/>
                <a:gd name="T91" fmla="*/ 2147481583 h 1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4"/>
                <a:gd name="T139" fmla="*/ 0 h 124"/>
                <a:gd name="T140" fmla="*/ 94 w 94"/>
                <a:gd name="T141" fmla="*/ 124 h 1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4" h="124">
                  <a:moveTo>
                    <a:pt x="12" y="88"/>
                  </a:moveTo>
                  <a:lnTo>
                    <a:pt x="10" y="94"/>
                  </a:lnTo>
                  <a:lnTo>
                    <a:pt x="12" y="96"/>
                  </a:lnTo>
                  <a:lnTo>
                    <a:pt x="12" y="102"/>
                  </a:lnTo>
                  <a:lnTo>
                    <a:pt x="10" y="106"/>
                  </a:lnTo>
                  <a:lnTo>
                    <a:pt x="8" y="110"/>
                  </a:lnTo>
                  <a:lnTo>
                    <a:pt x="20" y="118"/>
                  </a:lnTo>
                  <a:lnTo>
                    <a:pt x="32" y="124"/>
                  </a:lnTo>
                  <a:lnTo>
                    <a:pt x="36" y="122"/>
                  </a:lnTo>
                  <a:lnTo>
                    <a:pt x="38" y="118"/>
                  </a:lnTo>
                  <a:lnTo>
                    <a:pt x="44" y="106"/>
                  </a:lnTo>
                  <a:lnTo>
                    <a:pt x="50" y="92"/>
                  </a:lnTo>
                  <a:lnTo>
                    <a:pt x="54" y="88"/>
                  </a:lnTo>
                  <a:lnTo>
                    <a:pt x="60" y="84"/>
                  </a:lnTo>
                  <a:lnTo>
                    <a:pt x="72" y="76"/>
                  </a:lnTo>
                  <a:lnTo>
                    <a:pt x="84" y="68"/>
                  </a:lnTo>
                  <a:lnTo>
                    <a:pt x="90" y="56"/>
                  </a:lnTo>
                  <a:lnTo>
                    <a:pt x="92" y="50"/>
                  </a:lnTo>
                  <a:lnTo>
                    <a:pt x="92" y="42"/>
                  </a:lnTo>
                  <a:lnTo>
                    <a:pt x="94" y="40"/>
                  </a:lnTo>
                  <a:lnTo>
                    <a:pt x="92" y="32"/>
                  </a:lnTo>
                  <a:lnTo>
                    <a:pt x="90" y="28"/>
                  </a:lnTo>
                  <a:lnTo>
                    <a:pt x="92" y="26"/>
                  </a:lnTo>
                  <a:lnTo>
                    <a:pt x="76" y="22"/>
                  </a:lnTo>
                  <a:lnTo>
                    <a:pt x="60" y="16"/>
                  </a:lnTo>
                  <a:lnTo>
                    <a:pt x="46" y="8"/>
                  </a:lnTo>
                  <a:lnTo>
                    <a:pt x="36" y="0"/>
                  </a:lnTo>
                  <a:lnTo>
                    <a:pt x="30" y="0"/>
                  </a:lnTo>
                  <a:lnTo>
                    <a:pt x="22" y="0"/>
                  </a:lnTo>
                  <a:lnTo>
                    <a:pt x="16" y="4"/>
                  </a:lnTo>
                  <a:lnTo>
                    <a:pt x="14" y="8"/>
                  </a:lnTo>
                  <a:lnTo>
                    <a:pt x="14" y="12"/>
                  </a:lnTo>
                  <a:lnTo>
                    <a:pt x="12" y="24"/>
                  </a:lnTo>
                  <a:lnTo>
                    <a:pt x="6" y="40"/>
                  </a:lnTo>
                  <a:lnTo>
                    <a:pt x="2" y="54"/>
                  </a:lnTo>
                  <a:lnTo>
                    <a:pt x="0" y="66"/>
                  </a:lnTo>
                  <a:lnTo>
                    <a:pt x="4" y="72"/>
                  </a:lnTo>
                  <a:lnTo>
                    <a:pt x="6" y="74"/>
                  </a:lnTo>
                  <a:lnTo>
                    <a:pt x="10" y="74"/>
                  </a:lnTo>
                  <a:lnTo>
                    <a:pt x="16" y="72"/>
                  </a:lnTo>
                  <a:lnTo>
                    <a:pt x="20" y="68"/>
                  </a:lnTo>
                  <a:lnTo>
                    <a:pt x="20" y="76"/>
                  </a:lnTo>
                  <a:lnTo>
                    <a:pt x="20" y="82"/>
                  </a:lnTo>
                  <a:lnTo>
                    <a:pt x="14" y="88"/>
                  </a:lnTo>
                  <a:lnTo>
                    <a:pt x="8" y="90"/>
                  </a:lnTo>
                  <a:lnTo>
                    <a:pt x="12" y="88"/>
                  </a:lnTo>
                  <a:close/>
                </a:path>
              </a:pathLst>
            </a:custGeom>
            <a:solidFill>
              <a:srgbClr val="C0C0C0"/>
            </a:solidFill>
            <a:ln w="12700">
              <a:solidFill>
                <a:schemeClr val="bg1"/>
              </a:solidFill>
              <a:round/>
              <a:headEnd/>
              <a:tailEnd/>
            </a:ln>
          </p:spPr>
          <p:txBody>
            <a:bodyPr/>
            <a:lstStyle/>
            <a:p>
              <a:endParaRPr lang="en-GB"/>
            </a:p>
          </p:txBody>
        </p:sp>
        <p:sp>
          <p:nvSpPr>
            <p:cNvPr id="58749" name="Freeform 36"/>
            <p:cNvSpPr>
              <a:spLocks/>
            </p:cNvSpPr>
            <p:nvPr/>
          </p:nvSpPr>
          <p:spPr bwMode="auto">
            <a:xfrm>
              <a:off x="1137" y="2437"/>
              <a:ext cx="225" cy="358"/>
            </a:xfrm>
            <a:custGeom>
              <a:avLst/>
              <a:gdLst>
                <a:gd name="T0" fmla="*/ 2147483647 w 224"/>
                <a:gd name="T1" fmla="*/ 2147481380 h 358"/>
                <a:gd name="T2" fmla="*/ 2147483647 w 224"/>
                <a:gd name="T3" fmla="*/ 2147481380 h 358"/>
                <a:gd name="T4" fmla="*/ 2147483647 w 224"/>
                <a:gd name="T5" fmla="*/ 2147481380 h 358"/>
                <a:gd name="T6" fmla="*/ 2147483647 w 224"/>
                <a:gd name="T7" fmla="*/ 2147481380 h 358"/>
                <a:gd name="T8" fmla="*/ 2147483647 w 224"/>
                <a:gd name="T9" fmla="*/ 2147481380 h 358"/>
                <a:gd name="T10" fmla="*/ 2147483647 w 224"/>
                <a:gd name="T11" fmla="*/ 2147481380 h 358"/>
                <a:gd name="T12" fmla="*/ 2147483647 w 224"/>
                <a:gd name="T13" fmla="*/ 2147481380 h 358"/>
                <a:gd name="T14" fmla="*/ 2147483647 w 224"/>
                <a:gd name="T15" fmla="*/ 2147481380 h 358"/>
                <a:gd name="T16" fmla="*/ 0 w 224"/>
                <a:gd name="T17" fmla="*/ 2147481380 h 358"/>
                <a:gd name="T18" fmla="*/ 2147483647 w 224"/>
                <a:gd name="T19" fmla="*/ 2147481380 h 358"/>
                <a:gd name="T20" fmla="*/ 2147483647 w 224"/>
                <a:gd name="T21" fmla="*/ 2147481380 h 358"/>
                <a:gd name="T22" fmla="*/ 2147483647 w 224"/>
                <a:gd name="T23" fmla="*/ 2147481380 h 358"/>
                <a:gd name="T24" fmla="*/ 2147483647 w 224"/>
                <a:gd name="T25" fmla="*/ 2147481380 h 358"/>
                <a:gd name="T26" fmla="*/ 2147483647 w 224"/>
                <a:gd name="T27" fmla="*/ 2147481380 h 358"/>
                <a:gd name="T28" fmla="*/ 2147483647 w 224"/>
                <a:gd name="T29" fmla="*/ 2147481380 h 358"/>
                <a:gd name="T30" fmla="*/ 2147483647 w 224"/>
                <a:gd name="T31" fmla="*/ 2147481380 h 358"/>
                <a:gd name="T32" fmla="*/ 2147483647 w 224"/>
                <a:gd name="T33" fmla="*/ 0 h 358"/>
                <a:gd name="T34" fmla="*/ 2147483647 w 224"/>
                <a:gd name="T35" fmla="*/ 2147481380 h 358"/>
                <a:gd name="T36" fmla="*/ 2147483647 w 224"/>
                <a:gd name="T37" fmla="*/ 2147481380 h 358"/>
                <a:gd name="T38" fmla="*/ 2147483647 w 224"/>
                <a:gd name="T39" fmla="*/ 2147481380 h 358"/>
                <a:gd name="T40" fmla="*/ 2147483647 w 224"/>
                <a:gd name="T41" fmla="*/ 2147481380 h 358"/>
                <a:gd name="T42" fmla="*/ 2147483647 w 224"/>
                <a:gd name="T43" fmla="*/ 2147481380 h 358"/>
                <a:gd name="T44" fmla="*/ 2147483647 w 224"/>
                <a:gd name="T45" fmla="*/ 2147481380 h 358"/>
                <a:gd name="T46" fmla="*/ 2147483647 w 224"/>
                <a:gd name="T47" fmla="*/ 2147481380 h 358"/>
                <a:gd name="T48" fmla="*/ 2147483647 w 224"/>
                <a:gd name="T49" fmla="*/ 2147481380 h 358"/>
                <a:gd name="T50" fmla="*/ 2147483647 w 224"/>
                <a:gd name="T51" fmla="*/ 2147481380 h 358"/>
                <a:gd name="T52" fmla="*/ 2147483647 w 224"/>
                <a:gd name="T53" fmla="*/ 2147481380 h 358"/>
                <a:gd name="T54" fmla="*/ 2147483647 w 224"/>
                <a:gd name="T55" fmla="*/ 2147481380 h 358"/>
                <a:gd name="T56" fmla="*/ 2147483647 w 224"/>
                <a:gd name="T57" fmla="*/ 2147481380 h 358"/>
                <a:gd name="T58" fmla="*/ 2147483647 w 224"/>
                <a:gd name="T59" fmla="*/ 2147481380 h 358"/>
                <a:gd name="T60" fmla="*/ 2147483647 w 224"/>
                <a:gd name="T61" fmla="*/ 2147481380 h 358"/>
                <a:gd name="T62" fmla="*/ 2147483647 w 224"/>
                <a:gd name="T63" fmla="*/ 2147481380 h 358"/>
                <a:gd name="T64" fmla="*/ 2147483647 w 224"/>
                <a:gd name="T65" fmla="*/ 2147481380 h 358"/>
                <a:gd name="T66" fmla="*/ 2147483647 w 224"/>
                <a:gd name="T67" fmla="*/ 2147481380 h 358"/>
                <a:gd name="T68" fmla="*/ 2147483647 w 224"/>
                <a:gd name="T69" fmla="*/ 2147481380 h 358"/>
                <a:gd name="T70" fmla="*/ 2147483647 w 224"/>
                <a:gd name="T71" fmla="*/ 2147481380 h 358"/>
                <a:gd name="T72" fmla="*/ 2147483647 w 224"/>
                <a:gd name="T73" fmla="*/ 2147481380 h 358"/>
                <a:gd name="T74" fmla="*/ 2147483647 w 224"/>
                <a:gd name="T75" fmla="*/ 2147481380 h 358"/>
                <a:gd name="T76" fmla="*/ 2147483647 w 224"/>
                <a:gd name="T77" fmla="*/ 2147481380 h 358"/>
                <a:gd name="T78" fmla="*/ 2147483647 w 224"/>
                <a:gd name="T79" fmla="*/ 2147481380 h 358"/>
                <a:gd name="T80" fmla="*/ 2147483647 w 224"/>
                <a:gd name="T81" fmla="*/ 2147481380 h 358"/>
                <a:gd name="T82" fmla="*/ 2147483647 w 224"/>
                <a:gd name="T83" fmla="*/ 2147481380 h 358"/>
                <a:gd name="T84" fmla="*/ 2147483647 w 224"/>
                <a:gd name="T85" fmla="*/ 2147481380 h 3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358"/>
                <a:gd name="T131" fmla="*/ 224 w 224"/>
                <a:gd name="T132" fmla="*/ 358 h 3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358">
                  <a:moveTo>
                    <a:pt x="200" y="358"/>
                  </a:moveTo>
                  <a:lnTo>
                    <a:pt x="194" y="348"/>
                  </a:lnTo>
                  <a:lnTo>
                    <a:pt x="186" y="340"/>
                  </a:lnTo>
                  <a:lnTo>
                    <a:pt x="166" y="322"/>
                  </a:lnTo>
                  <a:lnTo>
                    <a:pt x="156" y="316"/>
                  </a:lnTo>
                  <a:lnTo>
                    <a:pt x="146" y="312"/>
                  </a:lnTo>
                  <a:lnTo>
                    <a:pt x="126" y="302"/>
                  </a:lnTo>
                  <a:lnTo>
                    <a:pt x="116" y="296"/>
                  </a:lnTo>
                  <a:lnTo>
                    <a:pt x="106" y="288"/>
                  </a:lnTo>
                  <a:lnTo>
                    <a:pt x="100" y="280"/>
                  </a:lnTo>
                  <a:lnTo>
                    <a:pt x="96" y="272"/>
                  </a:lnTo>
                  <a:lnTo>
                    <a:pt x="86" y="248"/>
                  </a:lnTo>
                  <a:lnTo>
                    <a:pt x="76" y="228"/>
                  </a:lnTo>
                  <a:lnTo>
                    <a:pt x="66" y="208"/>
                  </a:lnTo>
                  <a:lnTo>
                    <a:pt x="56" y="186"/>
                  </a:lnTo>
                  <a:lnTo>
                    <a:pt x="50" y="170"/>
                  </a:lnTo>
                  <a:lnTo>
                    <a:pt x="42" y="156"/>
                  </a:lnTo>
                  <a:lnTo>
                    <a:pt x="34" y="142"/>
                  </a:lnTo>
                  <a:lnTo>
                    <a:pt x="26" y="126"/>
                  </a:lnTo>
                  <a:lnTo>
                    <a:pt x="24" y="122"/>
                  </a:lnTo>
                  <a:lnTo>
                    <a:pt x="20" y="120"/>
                  </a:lnTo>
                  <a:lnTo>
                    <a:pt x="12" y="116"/>
                  </a:lnTo>
                  <a:lnTo>
                    <a:pt x="4" y="114"/>
                  </a:lnTo>
                  <a:lnTo>
                    <a:pt x="2" y="110"/>
                  </a:lnTo>
                  <a:lnTo>
                    <a:pt x="0" y="106"/>
                  </a:lnTo>
                  <a:lnTo>
                    <a:pt x="0" y="88"/>
                  </a:lnTo>
                  <a:lnTo>
                    <a:pt x="0" y="70"/>
                  </a:lnTo>
                  <a:lnTo>
                    <a:pt x="2" y="68"/>
                  </a:lnTo>
                  <a:lnTo>
                    <a:pt x="4" y="64"/>
                  </a:lnTo>
                  <a:lnTo>
                    <a:pt x="12" y="58"/>
                  </a:lnTo>
                  <a:lnTo>
                    <a:pt x="16" y="56"/>
                  </a:lnTo>
                  <a:lnTo>
                    <a:pt x="14" y="62"/>
                  </a:lnTo>
                  <a:lnTo>
                    <a:pt x="16" y="64"/>
                  </a:lnTo>
                  <a:lnTo>
                    <a:pt x="16" y="70"/>
                  </a:lnTo>
                  <a:lnTo>
                    <a:pt x="14" y="74"/>
                  </a:lnTo>
                  <a:lnTo>
                    <a:pt x="12" y="78"/>
                  </a:lnTo>
                  <a:lnTo>
                    <a:pt x="24" y="86"/>
                  </a:lnTo>
                  <a:lnTo>
                    <a:pt x="36" y="92"/>
                  </a:lnTo>
                  <a:lnTo>
                    <a:pt x="40" y="90"/>
                  </a:lnTo>
                  <a:lnTo>
                    <a:pt x="42" y="86"/>
                  </a:lnTo>
                  <a:lnTo>
                    <a:pt x="48" y="74"/>
                  </a:lnTo>
                  <a:lnTo>
                    <a:pt x="54" y="60"/>
                  </a:lnTo>
                  <a:lnTo>
                    <a:pt x="58" y="56"/>
                  </a:lnTo>
                  <a:lnTo>
                    <a:pt x="64" y="52"/>
                  </a:lnTo>
                  <a:lnTo>
                    <a:pt x="76" y="44"/>
                  </a:lnTo>
                  <a:lnTo>
                    <a:pt x="88" y="36"/>
                  </a:lnTo>
                  <a:lnTo>
                    <a:pt x="94" y="24"/>
                  </a:lnTo>
                  <a:lnTo>
                    <a:pt x="96" y="18"/>
                  </a:lnTo>
                  <a:lnTo>
                    <a:pt x="96" y="10"/>
                  </a:lnTo>
                  <a:lnTo>
                    <a:pt x="98" y="8"/>
                  </a:lnTo>
                  <a:lnTo>
                    <a:pt x="96" y="0"/>
                  </a:lnTo>
                  <a:lnTo>
                    <a:pt x="102" y="0"/>
                  </a:lnTo>
                  <a:lnTo>
                    <a:pt x="108" y="4"/>
                  </a:lnTo>
                  <a:lnTo>
                    <a:pt x="114" y="8"/>
                  </a:lnTo>
                  <a:lnTo>
                    <a:pt x="122" y="14"/>
                  </a:lnTo>
                  <a:lnTo>
                    <a:pt x="128" y="22"/>
                  </a:lnTo>
                  <a:lnTo>
                    <a:pt x="132" y="28"/>
                  </a:lnTo>
                  <a:lnTo>
                    <a:pt x="136" y="36"/>
                  </a:lnTo>
                  <a:lnTo>
                    <a:pt x="138" y="44"/>
                  </a:lnTo>
                  <a:lnTo>
                    <a:pt x="154" y="44"/>
                  </a:lnTo>
                  <a:lnTo>
                    <a:pt x="156" y="44"/>
                  </a:lnTo>
                  <a:lnTo>
                    <a:pt x="158" y="42"/>
                  </a:lnTo>
                  <a:lnTo>
                    <a:pt x="162" y="40"/>
                  </a:lnTo>
                  <a:lnTo>
                    <a:pt x="164" y="40"/>
                  </a:lnTo>
                  <a:lnTo>
                    <a:pt x="168" y="42"/>
                  </a:lnTo>
                  <a:lnTo>
                    <a:pt x="172" y="46"/>
                  </a:lnTo>
                  <a:lnTo>
                    <a:pt x="172" y="42"/>
                  </a:lnTo>
                  <a:lnTo>
                    <a:pt x="176" y="40"/>
                  </a:lnTo>
                  <a:lnTo>
                    <a:pt x="184" y="42"/>
                  </a:lnTo>
                  <a:lnTo>
                    <a:pt x="190" y="46"/>
                  </a:lnTo>
                  <a:lnTo>
                    <a:pt x="188" y="52"/>
                  </a:lnTo>
                  <a:lnTo>
                    <a:pt x="186" y="56"/>
                  </a:lnTo>
                  <a:lnTo>
                    <a:pt x="182" y="60"/>
                  </a:lnTo>
                  <a:lnTo>
                    <a:pt x="180" y="64"/>
                  </a:lnTo>
                  <a:lnTo>
                    <a:pt x="182" y="68"/>
                  </a:lnTo>
                  <a:lnTo>
                    <a:pt x="186" y="70"/>
                  </a:lnTo>
                  <a:lnTo>
                    <a:pt x="194" y="74"/>
                  </a:lnTo>
                  <a:lnTo>
                    <a:pt x="192" y="78"/>
                  </a:lnTo>
                  <a:lnTo>
                    <a:pt x="188" y="80"/>
                  </a:lnTo>
                  <a:lnTo>
                    <a:pt x="176" y="84"/>
                  </a:lnTo>
                  <a:lnTo>
                    <a:pt x="164" y="86"/>
                  </a:lnTo>
                  <a:lnTo>
                    <a:pt x="154" y="88"/>
                  </a:lnTo>
                  <a:lnTo>
                    <a:pt x="148" y="92"/>
                  </a:lnTo>
                  <a:lnTo>
                    <a:pt x="146" y="96"/>
                  </a:lnTo>
                  <a:lnTo>
                    <a:pt x="144" y="104"/>
                  </a:lnTo>
                  <a:lnTo>
                    <a:pt x="142" y="114"/>
                  </a:lnTo>
                  <a:lnTo>
                    <a:pt x="138" y="126"/>
                  </a:lnTo>
                  <a:lnTo>
                    <a:pt x="136" y="130"/>
                  </a:lnTo>
                  <a:lnTo>
                    <a:pt x="132" y="132"/>
                  </a:lnTo>
                  <a:lnTo>
                    <a:pt x="128" y="136"/>
                  </a:lnTo>
                  <a:lnTo>
                    <a:pt x="126" y="142"/>
                  </a:lnTo>
                  <a:lnTo>
                    <a:pt x="128" y="148"/>
                  </a:lnTo>
                  <a:lnTo>
                    <a:pt x="130" y="152"/>
                  </a:lnTo>
                  <a:lnTo>
                    <a:pt x="136" y="160"/>
                  </a:lnTo>
                  <a:lnTo>
                    <a:pt x="142" y="168"/>
                  </a:lnTo>
                  <a:lnTo>
                    <a:pt x="144" y="174"/>
                  </a:lnTo>
                  <a:lnTo>
                    <a:pt x="144" y="180"/>
                  </a:lnTo>
                  <a:lnTo>
                    <a:pt x="152" y="182"/>
                  </a:lnTo>
                  <a:lnTo>
                    <a:pt x="158" y="186"/>
                  </a:lnTo>
                  <a:lnTo>
                    <a:pt x="164" y="192"/>
                  </a:lnTo>
                  <a:lnTo>
                    <a:pt x="170" y="194"/>
                  </a:lnTo>
                  <a:lnTo>
                    <a:pt x="174" y="192"/>
                  </a:lnTo>
                  <a:lnTo>
                    <a:pt x="176" y="192"/>
                  </a:lnTo>
                  <a:lnTo>
                    <a:pt x="178" y="184"/>
                  </a:lnTo>
                  <a:lnTo>
                    <a:pt x="188" y="184"/>
                  </a:lnTo>
                  <a:lnTo>
                    <a:pt x="188" y="202"/>
                  </a:lnTo>
                  <a:lnTo>
                    <a:pt x="188" y="208"/>
                  </a:lnTo>
                  <a:lnTo>
                    <a:pt x="190" y="210"/>
                  </a:lnTo>
                  <a:lnTo>
                    <a:pt x="192" y="212"/>
                  </a:lnTo>
                  <a:lnTo>
                    <a:pt x="196" y="212"/>
                  </a:lnTo>
                  <a:lnTo>
                    <a:pt x="198" y="212"/>
                  </a:lnTo>
                  <a:lnTo>
                    <a:pt x="206" y="214"/>
                  </a:lnTo>
                  <a:lnTo>
                    <a:pt x="216" y="226"/>
                  </a:lnTo>
                  <a:lnTo>
                    <a:pt x="220" y="234"/>
                  </a:lnTo>
                  <a:lnTo>
                    <a:pt x="222" y="242"/>
                  </a:lnTo>
                  <a:lnTo>
                    <a:pt x="220" y="276"/>
                  </a:lnTo>
                  <a:lnTo>
                    <a:pt x="218" y="282"/>
                  </a:lnTo>
                  <a:lnTo>
                    <a:pt x="218" y="286"/>
                  </a:lnTo>
                  <a:lnTo>
                    <a:pt x="216" y="290"/>
                  </a:lnTo>
                  <a:lnTo>
                    <a:pt x="214" y="296"/>
                  </a:lnTo>
                  <a:lnTo>
                    <a:pt x="216" y="310"/>
                  </a:lnTo>
                  <a:lnTo>
                    <a:pt x="218" y="314"/>
                  </a:lnTo>
                  <a:lnTo>
                    <a:pt x="224" y="318"/>
                  </a:lnTo>
                  <a:lnTo>
                    <a:pt x="218" y="328"/>
                  </a:lnTo>
                  <a:lnTo>
                    <a:pt x="216" y="338"/>
                  </a:lnTo>
                  <a:lnTo>
                    <a:pt x="214" y="346"/>
                  </a:lnTo>
                  <a:lnTo>
                    <a:pt x="210" y="350"/>
                  </a:lnTo>
                  <a:lnTo>
                    <a:pt x="204" y="354"/>
                  </a:lnTo>
                  <a:lnTo>
                    <a:pt x="198" y="356"/>
                  </a:lnTo>
                  <a:lnTo>
                    <a:pt x="200" y="358"/>
                  </a:lnTo>
                  <a:close/>
                </a:path>
              </a:pathLst>
            </a:custGeom>
            <a:solidFill>
              <a:srgbClr val="C0C0C0"/>
            </a:solidFill>
            <a:ln w="12700">
              <a:solidFill>
                <a:schemeClr val="bg1"/>
              </a:solidFill>
              <a:round/>
              <a:headEnd/>
              <a:tailEnd/>
            </a:ln>
          </p:spPr>
          <p:txBody>
            <a:bodyPr/>
            <a:lstStyle/>
            <a:p>
              <a:endParaRPr lang="en-GB"/>
            </a:p>
          </p:txBody>
        </p:sp>
        <p:sp>
          <p:nvSpPr>
            <p:cNvPr id="58750" name="Freeform 37"/>
            <p:cNvSpPr>
              <a:spLocks/>
            </p:cNvSpPr>
            <p:nvPr/>
          </p:nvSpPr>
          <p:spPr bwMode="auto">
            <a:xfrm>
              <a:off x="1339" y="2625"/>
              <a:ext cx="215" cy="256"/>
            </a:xfrm>
            <a:custGeom>
              <a:avLst/>
              <a:gdLst>
                <a:gd name="T0" fmla="*/ 2147483647 w 214"/>
                <a:gd name="T1" fmla="*/ 2147481088 h 256"/>
                <a:gd name="T2" fmla="*/ 2147483647 w 214"/>
                <a:gd name="T3" fmla="*/ 2147481088 h 256"/>
                <a:gd name="T4" fmla="*/ 2147483647 w 214"/>
                <a:gd name="T5" fmla="*/ 2147481088 h 256"/>
                <a:gd name="T6" fmla="*/ 2147483647 w 214"/>
                <a:gd name="T7" fmla="*/ 2147481088 h 256"/>
                <a:gd name="T8" fmla="*/ 2147483647 w 214"/>
                <a:gd name="T9" fmla="*/ 2147481088 h 256"/>
                <a:gd name="T10" fmla="*/ 2147483647 w 214"/>
                <a:gd name="T11" fmla="*/ 2147481088 h 256"/>
                <a:gd name="T12" fmla="*/ 2147483647 w 214"/>
                <a:gd name="T13" fmla="*/ 2147481088 h 256"/>
                <a:gd name="T14" fmla="*/ 2147483647 w 214"/>
                <a:gd name="T15" fmla="*/ 2147481088 h 256"/>
                <a:gd name="T16" fmla="*/ 2147483647 w 214"/>
                <a:gd name="T17" fmla="*/ 2147481088 h 256"/>
                <a:gd name="T18" fmla="*/ 2147483647 w 214"/>
                <a:gd name="T19" fmla="*/ 2147481088 h 256"/>
                <a:gd name="T20" fmla="*/ 2147483647 w 214"/>
                <a:gd name="T21" fmla="*/ 2147481088 h 256"/>
                <a:gd name="T22" fmla="*/ 2147483647 w 214"/>
                <a:gd name="T23" fmla="*/ 2147481088 h 256"/>
                <a:gd name="T24" fmla="*/ 2147483647 w 214"/>
                <a:gd name="T25" fmla="*/ 2147481088 h 256"/>
                <a:gd name="T26" fmla="*/ 2147483647 w 214"/>
                <a:gd name="T27" fmla="*/ 2147481088 h 256"/>
                <a:gd name="T28" fmla="*/ 2147483647 w 214"/>
                <a:gd name="T29" fmla="*/ 2147481088 h 256"/>
                <a:gd name="T30" fmla="*/ 2147483647 w 214"/>
                <a:gd name="T31" fmla="*/ 2147481088 h 256"/>
                <a:gd name="T32" fmla="*/ 2147483647 w 214"/>
                <a:gd name="T33" fmla="*/ 2147481088 h 256"/>
                <a:gd name="T34" fmla="*/ 2147483647 w 214"/>
                <a:gd name="T35" fmla="*/ 2147481088 h 256"/>
                <a:gd name="T36" fmla="*/ 2147483647 w 214"/>
                <a:gd name="T37" fmla="*/ 2147481088 h 256"/>
                <a:gd name="T38" fmla="*/ 2147483647 w 214"/>
                <a:gd name="T39" fmla="*/ 2147481088 h 256"/>
                <a:gd name="T40" fmla="*/ 2147483647 w 214"/>
                <a:gd name="T41" fmla="*/ 2147481088 h 256"/>
                <a:gd name="T42" fmla="*/ 2147483647 w 214"/>
                <a:gd name="T43" fmla="*/ 2147481088 h 256"/>
                <a:gd name="T44" fmla="*/ 2147483647 w 214"/>
                <a:gd name="T45" fmla="*/ 2147481088 h 256"/>
                <a:gd name="T46" fmla="*/ 2147483647 w 214"/>
                <a:gd name="T47" fmla="*/ 2147481088 h 256"/>
                <a:gd name="T48" fmla="*/ 2147483647 w 214"/>
                <a:gd name="T49" fmla="*/ 2147481088 h 256"/>
                <a:gd name="T50" fmla="*/ 2147483647 w 214"/>
                <a:gd name="T51" fmla="*/ 2147481088 h 256"/>
                <a:gd name="T52" fmla="*/ 2147483647 w 214"/>
                <a:gd name="T53" fmla="*/ 2147481088 h 256"/>
                <a:gd name="T54" fmla="*/ 2147483647 w 214"/>
                <a:gd name="T55" fmla="*/ 2147481088 h 256"/>
                <a:gd name="T56" fmla="*/ 2147483647 w 214"/>
                <a:gd name="T57" fmla="*/ 2147481088 h 256"/>
                <a:gd name="T58" fmla="*/ 2147483647 w 214"/>
                <a:gd name="T59" fmla="*/ 2147481088 h 256"/>
                <a:gd name="T60" fmla="*/ 2147483647 w 214"/>
                <a:gd name="T61" fmla="*/ 2147481088 h 256"/>
                <a:gd name="T62" fmla="*/ 2147483647 w 214"/>
                <a:gd name="T63" fmla="*/ 2147481088 h 256"/>
                <a:gd name="T64" fmla="*/ 2147483647 w 214"/>
                <a:gd name="T65" fmla="*/ 2147481088 h 256"/>
                <a:gd name="T66" fmla="*/ 2147483647 w 214"/>
                <a:gd name="T67" fmla="*/ 2147481088 h 256"/>
                <a:gd name="T68" fmla="*/ 2147483647 w 214"/>
                <a:gd name="T69" fmla="*/ 2147481088 h 256"/>
                <a:gd name="T70" fmla="*/ 2147483647 w 214"/>
                <a:gd name="T71" fmla="*/ 2147481088 h 256"/>
                <a:gd name="T72" fmla="*/ 2147483647 w 214"/>
                <a:gd name="T73" fmla="*/ 2147481088 h 256"/>
                <a:gd name="T74" fmla="*/ 2147483647 w 214"/>
                <a:gd name="T75" fmla="*/ 2147481088 h 256"/>
                <a:gd name="T76" fmla="*/ 2147483647 w 214"/>
                <a:gd name="T77" fmla="*/ 2147481088 h 256"/>
                <a:gd name="T78" fmla="*/ 2147483647 w 214"/>
                <a:gd name="T79" fmla="*/ 2147481088 h 256"/>
                <a:gd name="T80" fmla="*/ 2147483647 w 214"/>
                <a:gd name="T81" fmla="*/ 2147481088 h 256"/>
                <a:gd name="T82" fmla="*/ 2147483647 w 214"/>
                <a:gd name="T83" fmla="*/ 2147481088 h 256"/>
                <a:gd name="T84" fmla="*/ 2147483647 w 214"/>
                <a:gd name="T85" fmla="*/ 2147481088 h 256"/>
                <a:gd name="T86" fmla="*/ 2147483647 w 214"/>
                <a:gd name="T87" fmla="*/ 2147481088 h 256"/>
                <a:gd name="T88" fmla="*/ 2147483647 w 214"/>
                <a:gd name="T89" fmla="*/ 0 h 256"/>
                <a:gd name="T90" fmla="*/ 2147483647 w 214"/>
                <a:gd name="T91" fmla="*/ 2147481088 h 256"/>
                <a:gd name="T92" fmla="*/ 2147483647 w 214"/>
                <a:gd name="T93" fmla="*/ 2147481088 h 256"/>
                <a:gd name="T94" fmla="*/ 2147483647 w 214"/>
                <a:gd name="T95" fmla="*/ 2147481088 h 256"/>
                <a:gd name="T96" fmla="*/ 2147483647 w 214"/>
                <a:gd name="T97" fmla="*/ 2147481088 h 2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256"/>
                <a:gd name="T149" fmla="*/ 214 w 214"/>
                <a:gd name="T150" fmla="*/ 256 h 2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256">
                  <a:moveTo>
                    <a:pt x="0" y="24"/>
                  </a:moveTo>
                  <a:lnTo>
                    <a:pt x="12" y="38"/>
                  </a:lnTo>
                  <a:lnTo>
                    <a:pt x="18" y="46"/>
                  </a:lnTo>
                  <a:lnTo>
                    <a:pt x="20" y="54"/>
                  </a:lnTo>
                  <a:lnTo>
                    <a:pt x="18" y="88"/>
                  </a:lnTo>
                  <a:lnTo>
                    <a:pt x="16" y="94"/>
                  </a:lnTo>
                  <a:lnTo>
                    <a:pt x="16" y="98"/>
                  </a:lnTo>
                  <a:lnTo>
                    <a:pt x="14" y="102"/>
                  </a:lnTo>
                  <a:lnTo>
                    <a:pt x="12" y="108"/>
                  </a:lnTo>
                  <a:lnTo>
                    <a:pt x="14" y="122"/>
                  </a:lnTo>
                  <a:lnTo>
                    <a:pt x="16" y="126"/>
                  </a:lnTo>
                  <a:lnTo>
                    <a:pt x="22" y="130"/>
                  </a:lnTo>
                  <a:lnTo>
                    <a:pt x="18" y="136"/>
                  </a:lnTo>
                  <a:lnTo>
                    <a:pt x="16" y="142"/>
                  </a:lnTo>
                  <a:lnTo>
                    <a:pt x="14" y="156"/>
                  </a:lnTo>
                  <a:lnTo>
                    <a:pt x="24" y="168"/>
                  </a:lnTo>
                  <a:lnTo>
                    <a:pt x="28" y="180"/>
                  </a:lnTo>
                  <a:lnTo>
                    <a:pt x="32" y="212"/>
                  </a:lnTo>
                  <a:lnTo>
                    <a:pt x="34" y="216"/>
                  </a:lnTo>
                  <a:lnTo>
                    <a:pt x="36" y="218"/>
                  </a:lnTo>
                  <a:lnTo>
                    <a:pt x="40" y="220"/>
                  </a:lnTo>
                  <a:lnTo>
                    <a:pt x="42" y="224"/>
                  </a:lnTo>
                  <a:lnTo>
                    <a:pt x="48" y="244"/>
                  </a:lnTo>
                  <a:lnTo>
                    <a:pt x="52" y="252"/>
                  </a:lnTo>
                  <a:lnTo>
                    <a:pt x="54" y="256"/>
                  </a:lnTo>
                  <a:lnTo>
                    <a:pt x="58" y="256"/>
                  </a:lnTo>
                  <a:lnTo>
                    <a:pt x="64" y="254"/>
                  </a:lnTo>
                  <a:lnTo>
                    <a:pt x="68" y="250"/>
                  </a:lnTo>
                  <a:lnTo>
                    <a:pt x="78" y="236"/>
                  </a:lnTo>
                  <a:lnTo>
                    <a:pt x="86" y="242"/>
                  </a:lnTo>
                  <a:lnTo>
                    <a:pt x="94" y="244"/>
                  </a:lnTo>
                  <a:lnTo>
                    <a:pt x="102" y="248"/>
                  </a:lnTo>
                  <a:lnTo>
                    <a:pt x="110" y="256"/>
                  </a:lnTo>
                  <a:lnTo>
                    <a:pt x="112" y="250"/>
                  </a:lnTo>
                  <a:lnTo>
                    <a:pt x="116" y="248"/>
                  </a:lnTo>
                  <a:lnTo>
                    <a:pt x="124" y="244"/>
                  </a:lnTo>
                  <a:lnTo>
                    <a:pt x="138" y="244"/>
                  </a:lnTo>
                  <a:lnTo>
                    <a:pt x="140" y="220"/>
                  </a:lnTo>
                  <a:lnTo>
                    <a:pt x="142" y="210"/>
                  </a:lnTo>
                  <a:lnTo>
                    <a:pt x="146" y="202"/>
                  </a:lnTo>
                  <a:lnTo>
                    <a:pt x="150" y="194"/>
                  </a:lnTo>
                  <a:lnTo>
                    <a:pt x="158" y="190"/>
                  </a:lnTo>
                  <a:lnTo>
                    <a:pt x="166" y="186"/>
                  </a:lnTo>
                  <a:lnTo>
                    <a:pt x="178" y="184"/>
                  </a:lnTo>
                  <a:lnTo>
                    <a:pt x="186" y="186"/>
                  </a:lnTo>
                  <a:lnTo>
                    <a:pt x="194" y="188"/>
                  </a:lnTo>
                  <a:lnTo>
                    <a:pt x="208" y="192"/>
                  </a:lnTo>
                  <a:lnTo>
                    <a:pt x="208" y="186"/>
                  </a:lnTo>
                  <a:lnTo>
                    <a:pt x="212" y="180"/>
                  </a:lnTo>
                  <a:lnTo>
                    <a:pt x="214" y="174"/>
                  </a:lnTo>
                  <a:lnTo>
                    <a:pt x="214" y="168"/>
                  </a:lnTo>
                  <a:lnTo>
                    <a:pt x="214" y="160"/>
                  </a:lnTo>
                  <a:lnTo>
                    <a:pt x="212" y="156"/>
                  </a:lnTo>
                  <a:lnTo>
                    <a:pt x="204" y="148"/>
                  </a:lnTo>
                  <a:lnTo>
                    <a:pt x="202" y="144"/>
                  </a:lnTo>
                  <a:lnTo>
                    <a:pt x="198" y="140"/>
                  </a:lnTo>
                  <a:lnTo>
                    <a:pt x="198" y="136"/>
                  </a:lnTo>
                  <a:lnTo>
                    <a:pt x="198" y="130"/>
                  </a:lnTo>
                  <a:lnTo>
                    <a:pt x="184" y="126"/>
                  </a:lnTo>
                  <a:lnTo>
                    <a:pt x="174" y="124"/>
                  </a:lnTo>
                  <a:lnTo>
                    <a:pt x="170" y="120"/>
                  </a:lnTo>
                  <a:lnTo>
                    <a:pt x="168" y="116"/>
                  </a:lnTo>
                  <a:lnTo>
                    <a:pt x="166" y="110"/>
                  </a:lnTo>
                  <a:lnTo>
                    <a:pt x="166" y="102"/>
                  </a:lnTo>
                  <a:lnTo>
                    <a:pt x="164" y="100"/>
                  </a:lnTo>
                  <a:lnTo>
                    <a:pt x="162" y="98"/>
                  </a:lnTo>
                  <a:lnTo>
                    <a:pt x="160" y="86"/>
                  </a:lnTo>
                  <a:lnTo>
                    <a:pt x="156" y="76"/>
                  </a:lnTo>
                  <a:lnTo>
                    <a:pt x="152" y="74"/>
                  </a:lnTo>
                  <a:lnTo>
                    <a:pt x="148" y="72"/>
                  </a:lnTo>
                  <a:lnTo>
                    <a:pt x="136" y="74"/>
                  </a:lnTo>
                  <a:lnTo>
                    <a:pt x="132" y="74"/>
                  </a:lnTo>
                  <a:lnTo>
                    <a:pt x="128" y="74"/>
                  </a:lnTo>
                  <a:lnTo>
                    <a:pt x="126" y="72"/>
                  </a:lnTo>
                  <a:lnTo>
                    <a:pt x="126" y="66"/>
                  </a:lnTo>
                  <a:lnTo>
                    <a:pt x="120" y="64"/>
                  </a:lnTo>
                  <a:lnTo>
                    <a:pt x="116" y="62"/>
                  </a:lnTo>
                  <a:lnTo>
                    <a:pt x="112" y="58"/>
                  </a:lnTo>
                  <a:lnTo>
                    <a:pt x="110" y="56"/>
                  </a:lnTo>
                  <a:lnTo>
                    <a:pt x="104" y="58"/>
                  </a:lnTo>
                  <a:lnTo>
                    <a:pt x="94" y="54"/>
                  </a:lnTo>
                  <a:lnTo>
                    <a:pt x="84" y="48"/>
                  </a:lnTo>
                  <a:lnTo>
                    <a:pt x="78" y="40"/>
                  </a:lnTo>
                  <a:lnTo>
                    <a:pt x="74" y="32"/>
                  </a:lnTo>
                  <a:lnTo>
                    <a:pt x="72" y="22"/>
                  </a:lnTo>
                  <a:lnTo>
                    <a:pt x="74" y="12"/>
                  </a:lnTo>
                  <a:lnTo>
                    <a:pt x="74" y="6"/>
                  </a:lnTo>
                  <a:lnTo>
                    <a:pt x="72" y="2"/>
                  </a:lnTo>
                  <a:lnTo>
                    <a:pt x="70" y="0"/>
                  </a:lnTo>
                  <a:lnTo>
                    <a:pt x="64" y="0"/>
                  </a:lnTo>
                  <a:lnTo>
                    <a:pt x="56" y="2"/>
                  </a:lnTo>
                  <a:lnTo>
                    <a:pt x="50" y="6"/>
                  </a:lnTo>
                  <a:lnTo>
                    <a:pt x="36" y="16"/>
                  </a:lnTo>
                  <a:lnTo>
                    <a:pt x="28" y="22"/>
                  </a:lnTo>
                  <a:lnTo>
                    <a:pt x="20" y="26"/>
                  </a:lnTo>
                  <a:lnTo>
                    <a:pt x="10" y="28"/>
                  </a:lnTo>
                  <a:lnTo>
                    <a:pt x="0" y="26"/>
                  </a:lnTo>
                  <a:lnTo>
                    <a:pt x="8" y="26"/>
                  </a:lnTo>
                  <a:lnTo>
                    <a:pt x="0" y="24"/>
                  </a:lnTo>
                  <a:close/>
                </a:path>
              </a:pathLst>
            </a:custGeom>
            <a:solidFill>
              <a:srgbClr val="C0C0C0"/>
            </a:solidFill>
            <a:ln w="12700">
              <a:solidFill>
                <a:schemeClr val="bg1"/>
              </a:solidFill>
              <a:round/>
              <a:headEnd/>
              <a:tailEnd/>
            </a:ln>
          </p:spPr>
          <p:txBody>
            <a:bodyPr/>
            <a:lstStyle/>
            <a:p>
              <a:endParaRPr lang="en-GB"/>
            </a:p>
          </p:txBody>
        </p:sp>
        <p:sp>
          <p:nvSpPr>
            <p:cNvPr id="58751" name="Freeform 38"/>
            <p:cNvSpPr>
              <a:spLocks/>
            </p:cNvSpPr>
            <p:nvPr/>
          </p:nvSpPr>
          <p:spPr bwMode="auto">
            <a:xfrm>
              <a:off x="1477" y="2809"/>
              <a:ext cx="144" cy="164"/>
            </a:xfrm>
            <a:custGeom>
              <a:avLst/>
              <a:gdLst>
                <a:gd name="T0" fmla="*/ 2147481202 w 144"/>
                <a:gd name="T1" fmla="*/ 2147481313 h 164"/>
                <a:gd name="T2" fmla="*/ 2147481202 w 144"/>
                <a:gd name="T3" fmla="*/ 2147481313 h 164"/>
                <a:gd name="T4" fmla="*/ 2147481202 w 144"/>
                <a:gd name="T5" fmla="*/ 2147481313 h 164"/>
                <a:gd name="T6" fmla="*/ 2147481202 w 144"/>
                <a:gd name="T7" fmla="*/ 2147481313 h 164"/>
                <a:gd name="T8" fmla="*/ 2147481202 w 144"/>
                <a:gd name="T9" fmla="*/ 2147481313 h 164"/>
                <a:gd name="T10" fmla="*/ 2147481202 w 144"/>
                <a:gd name="T11" fmla="*/ 2147481313 h 164"/>
                <a:gd name="T12" fmla="*/ 2147481202 w 144"/>
                <a:gd name="T13" fmla="*/ 2147481313 h 164"/>
                <a:gd name="T14" fmla="*/ 2147481202 w 144"/>
                <a:gd name="T15" fmla="*/ 2147481313 h 164"/>
                <a:gd name="T16" fmla="*/ 2147481202 w 144"/>
                <a:gd name="T17" fmla="*/ 2147481313 h 164"/>
                <a:gd name="T18" fmla="*/ 2147481202 w 144"/>
                <a:gd name="T19" fmla="*/ 2147481313 h 164"/>
                <a:gd name="T20" fmla="*/ 2147481202 w 144"/>
                <a:gd name="T21" fmla="*/ 2147481313 h 164"/>
                <a:gd name="T22" fmla="*/ 2147481202 w 144"/>
                <a:gd name="T23" fmla="*/ 2147481313 h 164"/>
                <a:gd name="T24" fmla="*/ 2147481202 w 144"/>
                <a:gd name="T25" fmla="*/ 2147481313 h 164"/>
                <a:gd name="T26" fmla="*/ 2147481202 w 144"/>
                <a:gd name="T27" fmla="*/ 2147481313 h 164"/>
                <a:gd name="T28" fmla="*/ 2147481202 w 144"/>
                <a:gd name="T29" fmla="*/ 2147481313 h 164"/>
                <a:gd name="T30" fmla="*/ 2147481202 w 144"/>
                <a:gd name="T31" fmla="*/ 2147481313 h 164"/>
                <a:gd name="T32" fmla="*/ 2147481202 w 144"/>
                <a:gd name="T33" fmla="*/ 2147481313 h 164"/>
                <a:gd name="T34" fmla="*/ 2147481202 w 144"/>
                <a:gd name="T35" fmla="*/ 2147481313 h 164"/>
                <a:gd name="T36" fmla="*/ 2147481202 w 144"/>
                <a:gd name="T37" fmla="*/ 2147481313 h 164"/>
                <a:gd name="T38" fmla="*/ 2147481202 w 144"/>
                <a:gd name="T39" fmla="*/ 2147481313 h 164"/>
                <a:gd name="T40" fmla="*/ 2147481202 w 144"/>
                <a:gd name="T41" fmla="*/ 2147481313 h 164"/>
                <a:gd name="T42" fmla="*/ 2147481202 w 144"/>
                <a:gd name="T43" fmla="*/ 2147481313 h 164"/>
                <a:gd name="T44" fmla="*/ 2147481202 w 144"/>
                <a:gd name="T45" fmla="*/ 2147481313 h 164"/>
                <a:gd name="T46" fmla="*/ 2147481202 w 144"/>
                <a:gd name="T47" fmla="*/ 2147481313 h 164"/>
                <a:gd name="T48" fmla="*/ 2147481202 w 144"/>
                <a:gd name="T49" fmla="*/ 2147481313 h 164"/>
                <a:gd name="T50" fmla="*/ 2147481202 w 144"/>
                <a:gd name="T51" fmla="*/ 2147481313 h 164"/>
                <a:gd name="T52" fmla="*/ 2147481202 w 144"/>
                <a:gd name="T53" fmla="*/ 2147481313 h 164"/>
                <a:gd name="T54" fmla="*/ 2147481202 w 144"/>
                <a:gd name="T55" fmla="*/ 2147481313 h 164"/>
                <a:gd name="T56" fmla="*/ 2147481202 w 144"/>
                <a:gd name="T57" fmla="*/ 2147481313 h 164"/>
                <a:gd name="T58" fmla="*/ 2147481202 w 144"/>
                <a:gd name="T59" fmla="*/ 2147481313 h 164"/>
                <a:gd name="T60" fmla="*/ 2147481202 w 144"/>
                <a:gd name="T61" fmla="*/ 2147481313 h 164"/>
                <a:gd name="T62" fmla="*/ 2147481202 w 144"/>
                <a:gd name="T63" fmla="*/ 2147481313 h 164"/>
                <a:gd name="T64" fmla="*/ 2147481202 w 144"/>
                <a:gd name="T65" fmla="*/ 2147481313 h 164"/>
                <a:gd name="T66" fmla="*/ 2147481202 w 144"/>
                <a:gd name="T67" fmla="*/ 2147481313 h 164"/>
                <a:gd name="T68" fmla="*/ 0 w 144"/>
                <a:gd name="T69" fmla="*/ 2147481313 h 164"/>
                <a:gd name="T70" fmla="*/ 2147481202 w 144"/>
                <a:gd name="T71" fmla="*/ 2147481313 h 164"/>
                <a:gd name="T72" fmla="*/ 2147481202 w 144"/>
                <a:gd name="T73" fmla="*/ 2147481313 h 164"/>
                <a:gd name="T74" fmla="*/ 2147481202 w 144"/>
                <a:gd name="T75" fmla="*/ 2147481313 h 164"/>
                <a:gd name="T76" fmla="*/ 2147481202 w 144"/>
                <a:gd name="T77" fmla="*/ 2147481313 h 164"/>
                <a:gd name="T78" fmla="*/ 2147481202 w 144"/>
                <a:gd name="T79" fmla="*/ 2147481313 h 164"/>
                <a:gd name="T80" fmla="*/ 2147481202 w 144"/>
                <a:gd name="T81" fmla="*/ 2147481313 h 164"/>
                <a:gd name="T82" fmla="*/ 2147481202 w 144"/>
                <a:gd name="T83" fmla="*/ 0 h 164"/>
                <a:gd name="T84" fmla="*/ 2147481202 w 144"/>
                <a:gd name="T85" fmla="*/ 2147481313 h 164"/>
                <a:gd name="T86" fmla="*/ 2147481202 w 144"/>
                <a:gd name="T87" fmla="*/ 2147481313 h 164"/>
                <a:gd name="T88" fmla="*/ 2147481202 w 144"/>
                <a:gd name="T89" fmla="*/ 2147481313 h 164"/>
                <a:gd name="T90" fmla="*/ 2147481202 w 144"/>
                <a:gd name="T91" fmla="*/ 2147481313 h 164"/>
                <a:gd name="T92" fmla="*/ 2147481202 w 144"/>
                <a:gd name="T93" fmla="*/ 2147481313 h 164"/>
                <a:gd name="T94" fmla="*/ 2147481202 w 144"/>
                <a:gd name="T95" fmla="*/ 2147481313 h 164"/>
                <a:gd name="T96" fmla="*/ 2147481202 w 144"/>
                <a:gd name="T97" fmla="*/ 2147481313 h 164"/>
                <a:gd name="T98" fmla="*/ 2147481202 w 144"/>
                <a:gd name="T99" fmla="*/ 2147481313 h 164"/>
                <a:gd name="T100" fmla="*/ 2147481202 w 144"/>
                <a:gd name="T101" fmla="*/ 2147481313 h 164"/>
                <a:gd name="T102" fmla="*/ 2147481202 w 144"/>
                <a:gd name="T103" fmla="*/ 2147481313 h 164"/>
                <a:gd name="T104" fmla="*/ 2147481202 w 144"/>
                <a:gd name="T105" fmla="*/ 2147481313 h 164"/>
                <a:gd name="T106" fmla="*/ 2147481202 w 144"/>
                <a:gd name="T107" fmla="*/ 2147481313 h 164"/>
                <a:gd name="T108" fmla="*/ 2147481202 w 144"/>
                <a:gd name="T109" fmla="*/ 2147481313 h 164"/>
                <a:gd name="T110" fmla="*/ 2147481202 w 144"/>
                <a:gd name="T111" fmla="*/ 2147481313 h 164"/>
                <a:gd name="T112" fmla="*/ 2147481202 w 144"/>
                <a:gd name="T113" fmla="*/ 2147481313 h 164"/>
                <a:gd name="T114" fmla="*/ 2147481202 w 144"/>
                <a:gd name="T115" fmla="*/ 2147481313 h 164"/>
                <a:gd name="T116" fmla="*/ 2147481202 w 144"/>
                <a:gd name="T117" fmla="*/ 2147481313 h 164"/>
                <a:gd name="T118" fmla="*/ 2147481202 w 144"/>
                <a:gd name="T119" fmla="*/ 2147481313 h 164"/>
                <a:gd name="T120" fmla="*/ 2147481202 w 144"/>
                <a:gd name="T121" fmla="*/ 2147481313 h 164"/>
                <a:gd name="T122" fmla="*/ 2147481202 w 144"/>
                <a:gd name="T123" fmla="*/ 2147481313 h 164"/>
                <a:gd name="T124" fmla="*/ 2147481202 w 144"/>
                <a:gd name="T125" fmla="*/ 2147481313 h 1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4"/>
                <a:gd name="T190" fmla="*/ 0 h 164"/>
                <a:gd name="T191" fmla="*/ 144 w 144"/>
                <a:gd name="T192" fmla="*/ 164 h 16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4" h="164">
                  <a:moveTo>
                    <a:pt x="142" y="126"/>
                  </a:moveTo>
                  <a:lnTo>
                    <a:pt x="144" y="132"/>
                  </a:lnTo>
                  <a:lnTo>
                    <a:pt x="144" y="140"/>
                  </a:lnTo>
                  <a:lnTo>
                    <a:pt x="144" y="146"/>
                  </a:lnTo>
                  <a:lnTo>
                    <a:pt x="140" y="150"/>
                  </a:lnTo>
                  <a:lnTo>
                    <a:pt x="132" y="158"/>
                  </a:lnTo>
                  <a:lnTo>
                    <a:pt x="122" y="162"/>
                  </a:lnTo>
                  <a:lnTo>
                    <a:pt x="110" y="164"/>
                  </a:lnTo>
                  <a:lnTo>
                    <a:pt x="102" y="164"/>
                  </a:lnTo>
                  <a:lnTo>
                    <a:pt x="94" y="162"/>
                  </a:lnTo>
                  <a:lnTo>
                    <a:pt x="88" y="160"/>
                  </a:lnTo>
                  <a:lnTo>
                    <a:pt x="80" y="160"/>
                  </a:lnTo>
                  <a:lnTo>
                    <a:pt x="82" y="150"/>
                  </a:lnTo>
                  <a:lnTo>
                    <a:pt x="86" y="142"/>
                  </a:lnTo>
                  <a:lnTo>
                    <a:pt x="90" y="134"/>
                  </a:lnTo>
                  <a:lnTo>
                    <a:pt x="92" y="126"/>
                  </a:lnTo>
                  <a:lnTo>
                    <a:pt x="90" y="120"/>
                  </a:lnTo>
                  <a:lnTo>
                    <a:pt x="88" y="118"/>
                  </a:lnTo>
                  <a:lnTo>
                    <a:pt x="84" y="114"/>
                  </a:lnTo>
                  <a:lnTo>
                    <a:pt x="78" y="114"/>
                  </a:lnTo>
                  <a:lnTo>
                    <a:pt x="70" y="112"/>
                  </a:lnTo>
                  <a:lnTo>
                    <a:pt x="68" y="110"/>
                  </a:lnTo>
                  <a:lnTo>
                    <a:pt x="66" y="106"/>
                  </a:lnTo>
                  <a:lnTo>
                    <a:pt x="64" y="102"/>
                  </a:lnTo>
                  <a:lnTo>
                    <a:pt x="58" y="100"/>
                  </a:lnTo>
                  <a:lnTo>
                    <a:pt x="50" y="98"/>
                  </a:lnTo>
                  <a:lnTo>
                    <a:pt x="44" y="96"/>
                  </a:lnTo>
                  <a:lnTo>
                    <a:pt x="38" y="96"/>
                  </a:lnTo>
                  <a:lnTo>
                    <a:pt x="34" y="94"/>
                  </a:lnTo>
                  <a:lnTo>
                    <a:pt x="26" y="88"/>
                  </a:lnTo>
                  <a:lnTo>
                    <a:pt x="14" y="72"/>
                  </a:lnTo>
                  <a:lnTo>
                    <a:pt x="6" y="68"/>
                  </a:lnTo>
                  <a:lnTo>
                    <a:pt x="4" y="64"/>
                  </a:lnTo>
                  <a:lnTo>
                    <a:pt x="4" y="60"/>
                  </a:lnTo>
                  <a:lnTo>
                    <a:pt x="0" y="60"/>
                  </a:lnTo>
                  <a:lnTo>
                    <a:pt x="2" y="36"/>
                  </a:lnTo>
                  <a:lnTo>
                    <a:pt x="4" y="26"/>
                  </a:lnTo>
                  <a:lnTo>
                    <a:pt x="8" y="18"/>
                  </a:lnTo>
                  <a:lnTo>
                    <a:pt x="12" y="10"/>
                  </a:lnTo>
                  <a:lnTo>
                    <a:pt x="20" y="6"/>
                  </a:lnTo>
                  <a:lnTo>
                    <a:pt x="28" y="2"/>
                  </a:lnTo>
                  <a:lnTo>
                    <a:pt x="40" y="0"/>
                  </a:lnTo>
                  <a:lnTo>
                    <a:pt x="48" y="2"/>
                  </a:lnTo>
                  <a:lnTo>
                    <a:pt x="56" y="4"/>
                  </a:lnTo>
                  <a:lnTo>
                    <a:pt x="70" y="10"/>
                  </a:lnTo>
                  <a:lnTo>
                    <a:pt x="70" y="20"/>
                  </a:lnTo>
                  <a:lnTo>
                    <a:pt x="76" y="38"/>
                  </a:lnTo>
                  <a:lnTo>
                    <a:pt x="82" y="54"/>
                  </a:lnTo>
                  <a:lnTo>
                    <a:pt x="84" y="58"/>
                  </a:lnTo>
                  <a:lnTo>
                    <a:pt x="88" y="60"/>
                  </a:lnTo>
                  <a:lnTo>
                    <a:pt x="100" y="62"/>
                  </a:lnTo>
                  <a:lnTo>
                    <a:pt x="108" y="64"/>
                  </a:lnTo>
                  <a:lnTo>
                    <a:pt x="114" y="68"/>
                  </a:lnTo>
                  <a:lnTo>
                    <a:pt x="118" y="74"/>
                  </a:lnTo>
                  <a:lnTo>
                    <a:pt x="124" y="86"/>
                  </a:lnTo>
                  <a:lnTo>
                    <a:pt x="130" y="98"/>
                  </a:lnTo>
                  <a:lnTo>
                    <a:pt x="132" y="94"/>
                  </a:lnTo>
                  <a:lnTo>
                    <a:pt x="136" y="92"/>
                  </a:lnTo>
                  <a:lnTo>
                    <a:pt x="138" y="90"/>
                  </a:lnTo>
                  <a:lnTo>
                    <a:pt x="142" y="92"/>
                  </a:lnTo>
                  <a:lnTo>
                    <a:pt x="142" y="96"/>
                  </a:lnTo>
                  <a:lnTo>
                    <a:pt x="142" y="102"/>
                  </a:lnTo>
                  <a:lnTo>
                    <a:pt x="142" y="126"/>
                  </a:lnTo>
                  <a:close/>
                </a:path>
              </a:pathLst>
            </a:custGeom>
            <a:solidFill>
              <a:srgbClr val="C0C0C0"/>
            </a:solidFill>
            <a:ln w="12700">
              <a:solidFill>
                <a:schemeClr val="bg1"/>
              </a:solidFill>
              <a:round/>
              <a:headEnd/>
              <a:tailEnd/>
            </a:ln>
          </p:spPr>
          <p:txBody>
            <a:bodyPr/>
            <a:lstStyle/>
            <a:p>
              <a:endParaRPr lang="en-GB"/>
            </a:p>
          </p:txBody>
        </p:sp>
        <p:sp>
          <p:nvSpPr>
            <p:cNvPr id="58752" name="Freeform 39"/>
            <p:cNvSpPr>
              <a:spLocks/>
            </p:cNvSpPr>
            <p:nvPr/>
          </p:nvSpPr>
          <p:spPr bwMode="auto">
            <a:xfrm>
              <a:off x="1581" y="3027"/>
              <a:ext cx="90" cy="88"/>
            </a:xfrm>
            <a:custGeom>
              <a:avLst/>
              <a:gdLst>
                <a:gd name="T0" fmla="*/ 2147481384 w 90"/>
                <a:gd name="T1" fmla="*/ 0 h 88"/>
                <a:gd name="T2" fmla="*/ 2147481384 w 90"/>
                <a:gd name="T3" fmla="*/ 0 h 88"/>
                <a:gd name="T4" fmla="*/ 2147481384 w 90"/>
                <a:gd name="T5" fmla="*/ 2147481367 h 88"/>
                <a:gd name="T6" fmla="*/ 2147481384 w 90"/>
                <a:gd name="T7" fmla="*/ 2147481367 h 88"/>
                <a:gd name="T8" fmla="*/ 2147481384 w 90"/>
                <a:gd name="T9" fmla="*/ 2147481367 h 88"/>
                <a:gd name="T10" fmla="*/ 2147481384 w 90"/>
                <a:gd name="T11" fmla="*/ 2147481367 h 88"/>
                <a:gd name="T12" fmla="*/ 2147481384 w 90"/>
                <a:gd name="T13" fmla="*/ 2147481367 h 88"/>
                <a:gd name="T14" fmla="*/ 2147481384 w 90"/>
                <a:gd name="T15" fmla="*/ 2147481367 h 88"/>
                <a:gd name="T16" fmla="*/ 2147481384 w 90"/>
                <a:gd name="T17" fmla="*/ 2147481367 h 88"/>
                <a:gd name="T18" fmla="*/ 2147481384 w 90"/>
                <a:gd name="T19" fmla="*/ 2147481367 h 88"/>
                <a:gd name="T20" fmla="*/ 2147481384 w 90"/>
                <a:gd name="T21" fmla="*/ 2147481367 h 88"/>
                <a:gd name="T22" fmla="*/ 2147481384 w 90"/>
                <a:gd name="T23" fmla="*/ 2147481367 h 88"/>
                <a:gd name="T24" fmla="*/ 2147481384 w 90"/>
                <a:gd name="T25" fmla="*/ 2147481367 h 88"/>
                <a:gd name="T26" fmla="*/ 2147481384 w 90"/>
                <a:gd name="T27" fmla="*/ 2147481367 h 88"/>
                <a:gd name="T28" fmla="*/ 2147481384 w 90"/>
                <a:gd name="T29" fmla="*/ 2147481367 h 88"/>
                <a:gd name="T30" fmla="*/ 0 w 90"/>
                <a:gd name="T31" fmla="*/ 2147481367 h 88"/>
                <a:gd name="T32" fmla="*/ 2147481384 w 90"/>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8"/>
                <a:gd name="T53" fmla="*/ 90 w 90"/>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8">
                  <a:moveTo>
                    <a:pt x="2" y="0"/>
                  </a:moveTo>
                  <a:lnTo>
                    <a:pt x="12" y="0"/>
                  </a:lnTo>
                  <a:lnTo>
                    <a:pt x="24" y="4"/>
                  </a:lnTo>
                  <a:lnTo>
                    <a:pt x="36" y="12"/>
                  </a:lnTo>
                  <a:lnTo>
                    <a:pt x="48" y="20"/>
                  </a:lnTo>
                  <a:lnTo>
                    <a:pt x="70" y="38"/>
                  </a:lnTo>
                  <a:lnTo>
                    <a:pt x="90" y="54"/>
                  </a:lnTo>
                  <a:lnTo>
                    <a:pt x="84" y="66"/>
                  </a:lnTo>
                  <a:lnTo>
                    <a:pt x="78" y="78"/>
                  </a:lnTo>
                  <a:lnTo>
                    <a:pt x="70" y="86"/>
                  </a:lnTo>
                  <a:lnTo>
                    <a:pt x="66" y="88"/>
                  </a:lnTo>
                  <a:lnTo>
                    <a:pt x="62" y="88"/>
                  </a:lnTo>
                  <a:lnTo>
                    <a:pt x="42" y="86"/>
                  </a:lnTo>
                  <a:lnTo>
                    <a:pt x="26" y="82"/>
                  </a:lnTo>
                  <a:lnTo>
                    <a:pt x="12" y="76"/>
                  </a:lnTo>
                  <a:lnTo>
                    <a:pt x="0" y="70"/>
                  </a:lnTo>
                  <a:lnTo>
                    <a:pt x="2" y="0"/>
                  </a:lnTo>
                  <a:close/>
                </a:path>
              </a:pathLst>
            </a:custGeom>
            <a:solidFill>
              <a:srgbClr val="C0C0C0"/>
            </a:solidFill>
            <a:ln w="12700">
              <a:solidFill>
                <a:schemeClr val="bg1"/>
              </a:solidFill>
              <a:round/>
              <a:headEnd/>
              <a:tailEnd/>
            </a:ln>
          </p:spPr>
          <p:txBody>
            <a:bodyPr/>
            <a:lstStyle/>
            <a:p>
              <a:endParaRPr lang="en-GB"/>
            </a:p>
          </p:txBody>
        </p:sp>
        <p:sp>
          <p:nvSpPr>
            <p:cNvPr id="58753" name="Freeform 40"/>
            <p:cNvSpPr>
              <a:spLocks/>
            </p:cNvSpPr>
            <p:nvPr/>
          </p:nvSpPr>
          <p:spPr bwMode="auto">
            <a:xfrm>
              <a:off x="1374" y="2861"/>
              <a:ext cx="264" cy="592"/>
            </a:xfrm>
            <a:custGeom>
              <a:avLst/>
              <a:gdLst>
                <a:gd name="T0" fmla="*/ 2147481119 w 264"/>
                <a:gd name="T1" fmla="*/ 2147481226 h 592"/>
                <a:gd name="T2" fmla="*/ 2147481119 w 264"/>
                <a:gd name="T3" fmla="*/ 2147481226 h 592"/>
                <a:gd name="T4" fmla="*/ 2147481119 w 264"/>
                <a:gd name="T5" fmla="*/ 2147481226 h 592"/>
                <a:gd name="T6" fmla="*/ 2147481119 w 264"/>
                <a:gd name="T7" fmla="*/ 2147481226 h 592"/>
                <a:gd name="T8" fmla="*/ 2147481119 w 264"/>
                <a:gd name="T9" fmla="*/ 2147481226 h 592"/>
                <a:gd name="T10" fmla="*/ 2147481119 w 264"/>
                <a:gd name="T11" fmla="*/ 2147481226 h 592"/>
                <a:gd name="T12" fmla="*/ 2147481119 w 264"/>
                <a:gd name="T13" fmla="*/ 2147481226 h 592"/>
                <a:gd name="T14" fmla="*/ 2147481119 w 264"/>
                <a:gd name="T15" fmla="*/ 2147481226 h 592"/>
                <a:gd name="T16" fmla="*/ 2147481119 w 264"/>
                <a:gd name="T17" fmla="*/ 2147481226 h 592"/>
                <a:gd name="T18" fmla="*/ 2147481119 w 264"/>
                <a:gd name="T19" fmla="*/ 2147481226 h 592"/>
                <a:gd name="T20" fmla="*/ 2147481119 w 264"/>
                <a:gd name="T21" fmla="*/ 2147481226 h 592"/>
                <a:gd name="T22" fmla="*/ 2147481119 w 264"/>
                <a:gd name="T23" fmla="*/ 2147481226 h 592"/>
                <a:gd name="T24" fmla="*/ 2147481119 w 264"/>
                <a:gd name="T25" fmla="*/ 2147481226 h 592"/>
                <a:gd name="T26" fmla="*/ 2147481119 w 264"/>
                <a:gd name="T27" fmla="*/ 2147481226 h 592"/>
                <a:gd name="T28" fmla="*/ 2147481119 w 264"/>
                <a:gd name="T29" fmla="*/ 2147481226 h 592"/>
                <a:gd name="T30" fmla="*/ 2147481119 w 264"/>
                <a:gd name="T31" fmla="*/ 2147481226 h 592"/>
                <a:gd name="T32" fmla="*/ 2147481119 w 264"/>
                <a:gd name="T33" fmla="*/ 2147481226 h 592"/>
                <a:gd name="T34" fmla="*/ 2147481119 w 264"/>
                <a:gd name="T35" fmla="*/ 2147481226 h 592"/>
                <a:gd name="T36" fmla="*/ 2147481119 w 264"/>
                <a:gd name="T37" fmla="*/ 2147481226 h 592"/>
                <a:gd name="T38" fmla="*/ 2147481119 w 264"/>
                <a:gd name="T39" fmla="*/ 2147481226 h 592"/>
                <a:gd name="T40" fmla="*/ 2147481119 w 264"/>
                <a:gd name="T41" fmla="*/ 2147481226 h 592"/>
                <a:gd name="T42" fmla="*/ 2147481119 w 264"/>
                <a:gd name="T43" fmla="*/ 2147481226 h 592"/>
                <a:gd name="T44" fmla="*/ 2147481119 w 264"/>
                <a:gd name="T45" fmla="*/ 2147481226 h 592"/>
                <a:gd name="T46" fmla="*/ 2147481119 w 264"/>
                <a:gd name="T47" fmla="*/ 2147481226 h 592"/>
                <a:gd name="T48" fmla="*/ 2147481119 w 264"/>
                <a:gd name="T49" fmla="*/ 2147481226 h 592"/>
                <a:gd name="T50" fmla="*/ 2147481119 w 264"/>
                <a:gd name="T51" fmla="*/ 2147481226 h 592"/>
                <a:gd name="T52" fmla="*/ 2147481119 w 264"/>
                <a:gd name="T53" fmla="*/ 2147481226 h 592"/>
                <a:gd name="T54" fmla="*/ 2147481119 w 264"/>
                <a:gd name="T55" fmla="*/ 2147481226 h 592"/>
                <a:gd name="T56" fmla="*/ 2147481119 w 264"/>
                <a:gd name="T57" fmla="*/ 2147481226 h 592"/>
                <a:gd name="T58" fmla="*/ 2147481119 w 264"/>
                <a:gd name="T59" fmla="*/ 2147481226 h 592"/>
                <a:gd name="T60" fmla="*/ 2147481119 w 264"/>
                <a:gd name="T61" fmla="*/ 2147481226 h 592"/>
                <a:gd name="T62" fmla="*/ 2147481119 w 264"/>
                <a:gd name="T63" fmla="*/ 2147481226 h 592"/>
                <a:gd name="T64" fmla="*/ 2147481119 w 264"/>
                <a:gd name="T65" fmla="*/ 2147481226 h 592"/>
                <a:gd name="T66" fmla="*/ 2147481119 w 264"/>
                <a:gd name="T67" fmla="*/ 2147481226 h 592"/>
                <a:gd name="T68" fmla="*/ 2147481119 w 264"/>
                <a:gd name="T69" fmla="*/ 2147481226 h 592"/>
                <a:gd name="T70" fmla="*/ 2147481119 w 264"/>
                <a:gd name="T71" fmla="*/ 2147481226 h 592"/>
                <a:gd name="T72" fmla="*/ 2147481119 w 264"/>
                <a:gd name="T73" fmla="*/ 2147481226 h 592"/>
                <a:gd name="T74" fmla="*/ 2147481119 w 264"/>
                <a:gd name="T75" fmla="*/ 2147481226 h 592"/>
                <a:gd name="T76" fmla="*/ 2147481119 w 264"/>
                <a:gd name="T77" fmla="*/ 2147481226 h 592"/>
                <a:gd name="T78" fmla="*/ 2147481119 w 264"/>
                <a:gd name="T79" fmla="*/ 2147481226 h 592"/>
                <a:gd name="T80" fmla="*/ 2147481119 w 264"/>
                <a:gd name="T81" fmla="*/ 2147481226 h 592"/>
                <a:gd name="T82" fmla="*/ 2147481119 w 264"/>
                <a:gd name="T83" fmla="*/ 2147481226 h 592"/>
                <a:gd name="T84" fmla="*/ 2147481119 w 264"/>
                <a:gd name="T85" fmla="*/ 2147481226 h 592"/>
                <a:gd name="T86" fmla="*/ 2147481119 w 264"/>
                <a:gd name="T87" fmla="*/ 2147481226 h 592"/>
                <a:gd name="T88" fmla="*/ 2147481119 w 264"/>
                <a:gd name="T89" fmla="*/ 2147481226 h 592"/>
                <a:gd name="T90" fmla="*/ 2147481119 w 264"/>
                <a:gd name="T91" fmla="*/ 2147481226 h 592"/>
                <a:gd name="T92" fmla="*/ 2147481119 w 264"/>
                <a:gd name="T93" fmla="*/ 2147481226 h 592"/>
                <a:gd name="T94" fmla="*/ 2147481119 w 264"/>
                <a:gd name="T95" fmla="*/ 2147481226 h 592"/>
                <a:gd name="T96" fmla="*/ 2147481119 w 264"/>
                <a:gd name="T97" fmla="*/ 2147481226 h 592"/>
                <a:gd name="T98" fmla="*/ 2147481119 w 264"/>
                <a:gd name="T99" fmla="*/ 2147481226 h 592"/>
                <a:gd name="T100" fmla="*/ 2147481119 w 264"/>
                <a:gd name="T101" fmla="*/ 2147481226 h 592"/>
                <a:gd name="T102" fmla="*/ 2147481119 w 264"/>
                <a:gd name="T103" fmla="*/ 2147481226 h 592"/>
                <a:gd name="T104" fmla="*/ 2147481119 w 264"/>
                <a:gd name="T105" fmla="*/ 2147481226 h 592"/>
                <a:gd name="T106" fmla="*/ 2147481119 w 264"/>
                <a:gd name="T107" fmla="*/ 2147481226 h 592"/>
                <a:gd name="T108" fmla="*/ 2147481119 w 264"/>
                <a:gd name="T109" fmla="*/ 2147481226 h 592"/>
                <a:gd name="T110" fmla="*/ 2147481119 w 264"/>
                <a:gd name="T111" fmla="*/ 2147481226 h 592"/>
                <a:gd name="T112" fmla="*/ 2147481119 w 264"/>
                <a:gd name="T113" fmla="*/ 2147481226 h 592"/>
                <a:gd name="T114" fmla="*/ 2147481119 w 264"/>
                <a:gd name="T115" fmla="*/ 2147481226 h 592"/>
                <a:gd name="T116" fmla="*/ 2147481119 w 264"/>
                <a:gd name="T117" fmla="*/ 2147481226 h 592"/>
                <a:gd name="T118" fmla="*/ 2147481119 w 264"/>
                <a:gd name="T119" fmla="*/ 2147481226 h 5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4"/>
                <a:gd name="T181" fmla="*/ 0 h 592"/>
                <a:gd name="T182" fmla="*/ 264 w 264"/>
                <a:gd name="T183" fmla="*/ 592 h 5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4" h="592">
                  <a:moveTo>
                    <a:pt x="210" y="166"/>
                  </a:moveTo>
                  <a:lnTo>
                    <a:pt x="210" y="160"/>
                  </a:lnTo>
                  <a:lnTo>
                    <a:pt x="214" y="152"/>
                  </a:lnTo>
                  <a:lnTo>
                    <a:pt x="222" y="138"/>
                  </a:lnTo>
                  <a:lnTo>
                    <a:pt x="232" y="126"/>
                  </a:lnTo>
                  <a:lnTo>
                    <a:pt x="240" y="116"/>
                  </a:lnTo>
                  <a:lnTo>
                    <a:pt x="256" y="110"/>
                  </a:lnTo>
                  <a:lnTo>
                    <a:pt x="262" y="104"/>
                  </a:lnTo>
                  <a:lnTo>
                    <a:pt x="264" y="100"/>
                  </a:lnTo>
                  <a:lnTo>
                    <a:pt x="264" y="94"/>
                  </a:lnTo>
                  <a:lnTo>
                    <a:pt x="262" y="84"/>
                  </a:lnTo>
                  <a:lnTo>
                    <a:pt x="260" y="74"/>
                  </a:lnTo>
                  <a:lnTo>
                    <a:pt x="252" y="74"/>
                  </a:lnTo>
                  <a:lnTo>
                    <a:pt x="248" y="78"/>
                  </a:lnTo>
                  <a:lnTo>
                    <a:pt x="248" y="80"/>
                  </a:lnTo>
                  <a:lnTo>
                    <a:pt x="248" y="88"/>
                  </a:lnTo>
                  <a:lnTo>
                    <a:pt x="248" y="94"/>
                  </a:lnTo>
                  <a:lnTo>
                    <a:pt x="244" y="98"/>
                  </a:lnTo>
                  <a:lnTo>
                    <a:pt x="236" y="106"/>
                  </a:lnTo>
                  <a:lnTo>
                    <a:pt x="226" y="110"/>
                  </a:lnTo>
                  <a:lnTo>
                    <a:pt x="214" y="112"/>
                  </a:lnTo>
                  <a:lnTo>
                    <a:pt x="206" y="112"/>
                  </a:lnTo>
                  <a:lnTo>
                    <a:pt x="198" y="110"/>
                  </a:lnTo>
                  <a:lnTo>
                    <a:pt x="192" y="108"/>
                  </a:lnTo>
                  <a:lnTo>
                    <a:pt x="184" y="108"/>
                  </a:lnTo>
                  <a:lnTo>
                    <a:pt x="186" y="98"/>
                  </a:lnTo>
                  <a:lnTo>
                    <a:pt x="190" y="90"/>
                  </a:lnTo>
                  <a:lnTo>
                    <a:pt x="194" y="82"/>
                  </a:lnTo>
                  <a:lnTo>
                    <a:pt x="196" y="74"/>
                  </a:lnTo>
                  <a:lnTo>
                    <a:pt x="194" y="68"/>
                  </a:lnTo>
                  <a:lnTo>
                    <a:pt x="192" y="66"/>
                  </a:lnTo>
                  <a:lnTo>
                    <a:pt x="188" y="62"/>
                  </a:lnTo>
                  <a:lnTo>
                    <a:pt x="182" y="62"/>
                  </a:lnTo>
                  <a:lnTo>
                    <a:pt x="174" y="60"/>
                  </a:lnTo>
                  <a:lnTo>
                    <a:pt x="172" y="58"/>
                  </a:lnTo>
                  <a:lnTo>
                    <a:pt x="170" y="54"/>
                  </a:lnTo>
                  <a:lnTo>
                    <a:pt x="168" y="50"/>
                  </a:lnTo>
                  <a:lnTo>
                    <a:pt x="162" y="48"/>
                  </a:lnTo>
                  <a:lnTo>
                    <a:pt x="154" y="46"/>
                  </a:lnTo>
                  <a:lnTo>
                    <a:pt x="148" y="44"/>
                  </a:lnTo>
                  <a:lnTo>
                    <a:pt x="142" y="44"/>
                  </a:lnTo>
                  <a:lnTo>
                    <a:pt x="138" y="42"/>
                  </a:lnTo>
                  <a:lnTo>
                    <a:pt x="130" y="36"/>
                  </a:lnTo>
                  <a:lnTo>
                    <a:pt x="118" y="20"/>
                  </a:lnTo>
                  <a:lnTo>
                    <a:pt x="110" y="16"/>
                  </a:lnTo>
                  <a:lnTo>
                    <a:pt x="106" y="12"/>
                  </a:lnTo>
                  <a:lnTo>
                    <a:pt x="104" y="8"/>
                  </a:lnTo>
                  <a:lnTo>
                    <a:pt x="90" y="8"/>
                  </a:lnTo>
                  <a:lnTo>
                    <a:pt x="82" y="12"/>
                  </a:lnTo>
                  <a:lnTo>
                    <a:pt x="78" y="14"/>
                  </a:lnTo>
                  <a:lnTo>
                    <a:pt x="76" y="20"/>
                  </a:lnTo>
                  <a:lnTo>
                    <a:pt x="68" y="12"/>
                  </a:lnTo>
                  <a:lnTo>
                    <a:pt x="60" y="8"/>
                  </a:lnTo>
                  <a:lnTo>
                    <a:pt x="52" y="6"/>
                  </a:lnTo>
                  <a:lnTo>
                    <a:pt x="44" y="0"/>
                  </a:lnTo>
                  <a:lnTo>
                    <a:pt x="38" y="10"/>
                  </a:lnTo>
                  <a:lnTo>
                    <a:pt x="30" y="18"/>
                  </a:lnTo>
                  <a:lnTo>
                    <a:pt x="32" y="32"/>
                  </a:lnTo>
                  <a:lnTo>
                    <a:pt x="32" y="38"/>
                  </a:lnTo>
                  <a:lnTo>
                    <a:pt x="30" y="44"/>
                  </a:lnTo>
                  <a:lnTo>
                    <a:pt x="24" y="50"/>
                  </a:lnTo>
                  <a:lnTo>
                    <a:pt x="18" y="54"/>
                  </a:lnTo>
                  <a:lnTo>
                    <a:pt x="14" y="58"/>
                  </a:lnTo>
                  <a:lnTo>
                    <a:pt x="12" y="68"/>
                  </a:lnTo>
                  <a:lnTo>
                    <a:pt x="14" y="86"/>
                  </a:lnTo>
                  <a:lnTo>
                    <a:pt x="18" y="92"/>
                  </a:lnTo>
                  <a:lnTo>
                    <a:pt x="22" y="100"/>
                  </a:lnTo>
                  <a:lnTo>
                    <a:pt x="16" y="108"/>
                  </a:lnTo>
                  <a:lnTo>
                    <a:pt x="8" y="120"/>
                  </a:lnTo>
                  <a:lnTo>
                    <a:pt x="2" y="132"/>
                  </a:lnTo>
                  <a:lnTo>
                    <a:pt x="0" y="146"/>
                  </a:lnTo>
                  <a:lnTo>
                    <a:pt x="2" y="150"/>
                  </a:lnTo>
                  <a:lnTo>
                    <a:pt x="4" y="154"/>
                  </a:lnTo>
                  <a:lnTo>
                    <a:pt x="8" y="158"/>
                  </a:lnTo>
                  <a:lnTo>
                    <a:pt x="8" y="164"/>
                  </a:lnTo>
                  <a:lnTo>
                    <a:pt x="4" y="174"/>
                  </a:lnTo>
                  <a:lnTo>
                    <a:pt x="2" y="182"/>
                  </a:lnTo>
                  <a:lnTo>
                    <a:pt x="0" y="188"/>
                  </a:lnTo>
                  <a:lnTo>
                    <a:pt x="2" y="194"/>
                  </a:lnTo>
                  <a:lnTo>
                    <a:pt x="4" y="200"/>
                  </a:lnTo>
                  <a:lnTo>
                    <a:pt x="8" y="206"/>
                  </a:lnTo>
                  <a:lnTo>
                    <a:pt x="10" y="212"/>
                  </a:lnTo>
                  <a:lnTo>
                    <a:pt x="12" y="220"/>
                  </a:lnTo>
                  <a:lnTo>
                    <a:pt x="16" y="226"/>
                  </a:lnTo>
                  <a:lnTo>
                    <a:pt x="20" y="234"/>
                  </a:lnTo>
                  <a:lnTo>
                    <a:pt x="22" y="242"/>
                  </a:lnTo>
                  <a:lnTo>
                    <a:pt x="22" y="276"/>
                  </a:lnTo>
                  <a:lnTo>
                    <a:pt x="20" y="280"/>
                  </a:lnTo>
                  <a:lnTo>
                    <a:pt x="18" y="286"/>
                  </a:lnTo>
                  <a:lnTo>
                    <a:pt x="14" y="290"/>
                  </a:lnTo>
                  <a:lnTo>
                    <a:pt x="12" y="294"/>
                  </a:lnTo>
                  <a:lnTo>
                    <a:pt x="16" y="302"/>
                  </a:lnTo>
                  <a:lnTo>
                    <a:pt x="20" y="314"/>
                  </a:lnTo>
                  <a:lnTo>
                    <a:pt x="26" y="322"/>
                  </a:lnTo>
                  <a:lnTo>
                    <a:pt x="28" y="330"/>
                  </a:lnTo>
                  <a:lnTo>
                    <a:pt x="26" y="334"/>
                  </a:lnTo>
                  <a:lnTo>
                    <a:pt x="24" y="336"/>
                  </a:lnTo>
                  <a:lnTo>
                    <a:pt x="22" y="340"/>
                  </a:lnTo>
                  <a:lnTo>
                    <a:pt x="20" y="346"/>
                  </a:lnTo>
                  <a:lnTo>
                    <a:pt x="22" y="360"/>
                  </a:lnTo>
                  <a:lnTo>
                    <a:pt x="28" y="374"/>
                  </a:lnTo>
                  <a:lnTo>
                    <a:pt x="32" y="388"/>
                  </a:lnTo>
                  <a:lnTo>
                    <a:pt x="34" y="398"/>
                  </a:lnTo>
                  <a:lnTo>
                    <a:pt x="32" y="402"/>
                  </a:lnTo>
                  <a:lnTo>
                    <a:pt x="28" y="402"/>
                  </a:lnTo>
                  <a:lnTo>
                    <a:pt x="40" y="424"/>
                  </a:lnTo>
                  <a:lnTo>
                    <a:pt x="50" y="438"/>
                  </a:lnTo>
                  <a:lnTo>
                    <a:pt x="54" y="442"/>
                  </a:lnTo>
                  <a:lnTo>
                    <a:pt x="58" y="444"/>
                  </a:lnTo>
                  <a:lnTo>
                    <a:pt x="56" y="450"/>
                  </a:lnTo>
                  <a:lnTo>
                    <a:pt x="54" y="454"/>
                  </a:lnTo>
                  <a:lnTo>
                    <a:pt x="56" y="464"/>
                  </a:lnTo>
                  <a:lnTo>
                    <a:pt x="58" y="470"/>
                  </a:lnTo>
                  <a:lnTo>
                    <a:pt x="62" y="480"/>
                  </a:lnTo>
                  <a:lnTo>
                    <a:pt x="62" y="490"/>
                  </a:lnTo>
                  <a:lnTo>
                    <a:pt x="62" y="496"/>
                  </a:lnTo>
                  <a:lnTo>
                    <a:pt x="60" y="498"/>
                  </a:lnTo>
                  <a:lnTo>
                    <a:pt x="58" y="502"/>
                  </a:lnTo>
                  <a:lnTo>
                    <a:pt x="56" y="506"/>
                  </a:lnTo>
                  <a:lnTo>
                    <a:pt x="58" y="510"/>
                  </a:lnTo>
                  <a:lnTo>
                    <a:pt x="58" y="512"/>
                  </a:lnTo>
                  <a:lnTo>
                    <a:pt x="60" y="516"/>
                  </a:lnTo>
                  <a:lnTo>
                    <a:pt x="60" y="520"/>
                  </a:lnTo>
                  <a:lnTo>
                    <a:pt x="58" y="530"/>
                  </a:lnTo>
                  <a:lnTo>
                    <a:pt x="56" y="542"/>
                  </a:lnTo>
                  <a:lnTo>
                    <a:pt x="58" y="548"/>
                  </a:lnTo>
                  <a:lnTo>
                    <a:pt x="60" y="552"/>
                  </a:lnTo>
                  <a:lnTo>
                    <a:pt x="68" y="558"/>
                  </a:lnTo>
                  <a:lnTo>
                    <a:pt x="76" y="562"/>
                  </a:lnTo>
                  <a:lnTo>
                    <a:pt x="84" y="568"/>
                  </a:lnTo>
                  <a:lnTo>
                    <a:pt x="90" y="574"/>
                  </a:lnTo>
                  <a:lnTo>
                    <a:pt x="92" y="580"/>
                  </a:lnTo>
                  <a:lnTo>
                    <a:pt x="94" y="586"/>
                  </a:lnTo>
                  <a:lnTo>
                    <a:pt x="98" y="592"/>
                  </a:lnTo>
                  <a:lnTo>
                    <a:pt x="150" y="592"/>
                  </a:lnTo>
                  <a:lnTo>
                    <a:pt x="138" y="572"/>
                  </a:lnTo>
                  <a:lnTo>
                    <a:pt x="134" y="564"/>
                  </a:lnTo>
                  <a:lnTo>
                    <a:pt x="132" y="560"/>
                  </a:lnTo>
                  <a:lnTo>
                    <a:pt x="132" y="556"/>
                  </a:lnTo>
                  <a:lnTo>
                    <a:pt x="132" y="554"/>
                  </a:lnTo>
                  <a:lnTo>
                    <a:pt x="134" y="552"/>
                  </a:lnTo>
                  <a:lnTo>
                    <a:pt x="138" y="550"/>
                  </a:lnTo>
                  <a:lnTo>
                    <a:pt x="144" y="546"/>
                  </a:lnTo>
                  <a:lnTo>
                    <a:pt x="148" y="542"/>
                  </a:lnTo>
                  <a:lnTo>
                    <a:pt x="144" y="540"/>
                  </a:lnTo>
                  <a:lnTo>
                    <a:pt x="144" y="536"/>
                  </a:lnTo>
                  <a:lnTo>
                    <a:pt x="144" y="530"/>
                  </a:lnTo>
                  <a:lnTo>
                    <a:pt x="146" y="526"/>
                  </a:lnTo>
                  <a:lnTo>
                    <a:pt x="152" y="520"/>
                  </a:lnTo>
                  <a:lnTo>
                    <a:pt x="160" y="514"/>
                  </a:lnTo>
                  <a:lnTo>
                    <a:pt x="162" y="510"/>
                  </a:lnTo>
                  <a:lnTo>
                    <a:pt x="162" y="504"/>
                  </a:lnTo>
                  <a:lnTo>
                    <a:pt x="162" y="498"/>
                  </a:lnTo>
                  <a:lnTo>
                    <a:pt x="158" y="494"/>
                  </a:lnTo>
                  <a:lnTo>
                    <a:pt x="158" y="492"/>
                  </a:lnTo>
                  <a:lnTo>
                    <a:pt x="150" y="490"/>
                  </a:lnTo>
                  <a:lnTo>
                    <a:pt x="138" y="484"/>
                  </a:lnTo>
                  <a:lnTo>
                    <a:pt x="126" y="478"/>
                  </a:lnTo>
                  <a:lnTo>
                    <a:pt x="124" y="474"/>
                  </a:lnTo>
                  <a:lnTo>
                    <a:pt x="122" y="472"/>
                  </a:lnTo>
                  <a:lnTo>
                    <a:pt x="124" y="468"/>
                  </a:lnTo>
                  <a:lnTo>
                    <a:pt x="126" y="464"/>
                  </a:lnTo>
                  <a:lnTo>
                    <a:pt x="134" y="456"/>
                  </a:lnTo>
                  <a:lnTo>
                    <a:pt x="144" y="448"/>
                  </a:lnTo>
                  <a:lnTo>
                    <a:pt x="150" y="440"/>
                  </a:lnTo>
                  <a:lnTo>
                    <a:pt x="148" y="434"/>
                  </a:lnTo>
                  <a:lnTo>
                    <a:pt x="146" y="426"/>
                  </a:lnTo>
                  <a:lnTo>
                    <a:pt x="148" y="420"/>
                  </a:lnTo>
                  <a:lnTo>
                    <a:pt x="150" y="416"/>
                  </a:lnTo>
                  <a:lnTo>
                    <a:pt x="154" y="414"/>
                  </a:lnTo>
                  <a:lnTo>
                    <a:pt x="150" y="408"/>
                  </a:lnTo>
                  <a:lnTo>
                    <a:pt x="146" y="402"/>
                  </a:lnTo>
                  <a:lnTo>
                    <a:pt x="152" y="406"/>
                  </a:lnTo>
                  <a:lnTo>
                    <a:pt x="154" y="408"/>
                  </a:lnTo>
                  <a:lnTo>
                    <a:pt x="158" y="410"/>
                  </a:lnTo>
                  <a:lnTo>
                    <a:pt x="162" y="408"/>
                  </a:lnTo>
                  <a:lnTo>
                    <a:pt x="164" y="402"/>
                  </a:lnTo>
                  <a:lnTo>
                    <a:pt x="162" y="396"/>
                  </a:lnTo>
                  <a:lnTo>
                    <a:pt x="156" y="394"/>
                  </a:lnTo>
                  <a:lnTo>
                    <a:pt x="150" y="396"/>
                  </a:lnTo>
                  <a:lnTo>
                    <a:pt x="144" y="398"/>
                  </a:lnTo>
                  <a:lnTo>
                    <a:pt x="136" y="386"/>
                  </a:lnTo>
                  <a:lnTo>
                    <a:pt x="130" y="372"/>
                  </a:lnTo>
                  <a:lnTo>
                    <a:pt x="138" y="372"/>
                  </a:lnTo>
                  <a:lnTo>
                    <a:pt x="146" y="372"/>
                  </a:lnTo>
                  <a:lnTo>
                    <a:pt x="154" y="376"/>
                  </a:lnTo>
                  <a:lnTo>
                    <a:pt x="162" y="376"/>
                  </a:lnTo>
                  <a:lnTo>
                    <a:pt x="170" y="374"/>
                  </a:lnTo>
                  <a:lnTo>
                    <a:pt x="176" y="370"/>
                  </a:lnTo>
                  <a:lnTo>
                    <a:pt x="172" y="366"/>
                  </a:lnTo>
                  <a:lnTo>
                    <a:pt x="168" y="362"/>
                  </a:lnTo>
                  <a:lnTo>
                    <a:pt x="168" y="358"/>
                  </a:lnTo>
                  <a:lnTo>
                    <a:pt x="168" y="350"/>
                  </a:lnTo>
                  <a:lnTo>
                    <a:pt x="174" y="344"/>
                  </a:lnTo>
                  <a:lnTo>
                    <a:pt x="180" y="338"/>
                  </a:lnTo>
                  <a:lnTo>
                    <a:pt x="188" y="336"/>
                  </a:lnTo>
                  <a:lnTo>
                    <a:pt x="206" y="332"/>
                  </a:lnTo>
                  <a:lnTo>
                    <a:pt x="222" y="328"/>
                  </a:lnTo>
                  <a:lnTo>
                    <a:pt x="226" y="326"/>
                  </a:lnTo>
                  <a:lnTo>
                    <a:pt x="232" y="322"/>
                  </a:lnTo>
                  <a:lnTo>
                    <a:pt x="240" y="312"/>
                  </a:lnTo>
                  <a:lnTo>
                    <a:pt x="246" y="300"/>
                  </a:lnTo>
                  <a:lnTo>
                    <a:pt x="248" y="288"/>
                  </a:lnTo>
                  <a:lnTo>
                    <a:pt x="246" y="282"/>
                  </a:lnTo>
                  <a:lnTo>
                    <a:pt x="242" y="278"/>
                  </a:lnTo>
                  <a:lnTo>
                    <a:pt x="238" y="272"/>
                  </a:lnTo>
                  <a:lnTo>
                    <a:pt x="236" y="268"/>
                  </a:lnTo>
                  <a:lnTo>
                    <a:pt x="236" y="266"/>
                  </a:lnTo>
                  <a:lnTo>
                    <a:pt x="236" y="260"/>
                  </a:lnTo>
                  <a:lnTo>
                    <a:pt x="222" y="250"/>
                  </a:lnTo>
                  <a:lnTo>
                    <a:pt x="212" y="242"/>
                  </a:lnTo>
                  <a:lnTo>
                    <a:pt x="208" y="236"/>
                  </a:lnTo>
                  <a:lnTo>
                    <a:pt x="210" y="166"/>
                  </a:lnTo>
                  <a:lnTo>
                    <a:pt x="210" y="160"/>
                  </a:lnTo>
                  <a:lnTo>
                    <a:pt x="214" y="152"/>
                  </a:lnTo>
                  <a:lnTo>
                    <a:pt x="222" y="138"/>
                  </a:lnTo>
                  <a:lnTo>
                    <a:pt x="232" y="126"/>
                  </a:lnTo>
                  <a:lnTo>
                    <a:pt x="240" y="116"/>
                  </a:lnTo>
                  <a:lnTo>
                    <a:pt x="256" y="110"/>
                  </a:lnTo>
                  <a:lnTo>
                    <a:pt x="262" y="104"/>
                  </a:lnTo>
                  <a:lnTo>
                    <a:pt x="264" y="100"/>
                  </a:lnTo>
                  <a:lnTo>
                    <a:pt x="264" y="94"/>
                  </a:lnTo>
                  <a:lnTo>
                    <a:pt x="262" y="84"/>
                  </a:lnTo>
                  <a:lnTo>
                    <a:pt x="260" y="74"/>
                  </a:lnTo>
                  <a:lnTo>
                    <a:pt x="252" y="74"/>
                  </a:lnTo>
                  <a:lnTo>
                    <a:pt x="246" y="80"/>
                  </a:lnTo>
                  <a:lnTo>
                    <a:pt x="246" y="78"/>
                  </a:lnTo>
                  <a:lnTo>
                    <a:pt x="246" y="80"/>
                  </a:lnTo>
                  <a:lnTo>
                    <a:pt x="252" y="74"/>
                  </a:lnTo>
                  <a:lnTo>
                    <a:pt x="260" y="74"/>
                  </a:lnTo>
                  <a:lnTo>
                    <a:pt x="262" y="84"/>
                  </a:lnTo>
                  <a:lnTo>
                    <a:pt x="264" y="94"/>
                  </a:lnTo>
                  <a:lnTo>
                    <a:pt x="264" y="100"/>
                  </a:lnTo>
                  <a:lnTo>
                    <a:pt x="262" y="104"/>
                  </a:lnTo>
                  <a:lnTo>
                    <a:pt x="256" y="110"/>
                  </a:lnTo>
                  <a:lnTo>
                    <a:pt x="240" y="116"/>
                  </a:lnTo>
                  <a:lnTo>
                    <a:pt x="232" y="126"/>
                  </a:lnTo>
                  <a:lnTo>
                    <a:pt x="222" y="138"/>
                  </a:lnTo>
                  <a:lnTo>
                    <a:pt x="214" y="152"/>
                  </a:lnTo>
                  <a:lnTo>
                    <a:pt x="210" y="160"/>
                  </a:lnTo>
                  <a:lnTo>
                    <a:pt x="210" y="166"/>
                  </a:lnTo>
                  <a:lnTo>
                    <a:pt x="208" y="236"/>
                  </a:lnTo>
                  <a:lnTo>
                    <a:pt x="210" y="166"/>
                  </a:lnTo>
                  <a:close/>
                </a:path>
              </a:pathLst>
            </a:custGeom>
            <a:solidFill>
              <a:srgbClr val="C0C0C0"/>
            </a:solidFill>
            <a:ln w="12700">
              <a:solidFill>
                <a:schemeClr val="bg1"/>
              </a:solidFill>
              <a:round/>
              <a:headEnd/>
              <a:tailEnd/>
            </a:ln>
          </p:spPr>
          <p:txBody>
            <a:bodyPr/>
            <a:lstStyle/>
            <a:p>
              <a:endParaRPr lang="en-GB"/>
            </a:p>
          </p:txBody>
        </p:sp>
        <p:sp>
          <p:nvSpPr>
            <p:cNvPr id="58754" name="Freeform 41"/>
            <p:cNvSpPr>
              <a:spLocks/>
            </p:cNvSpPr>
            <p:nvPr/>
          </p:nvSpPr>
          <p:spPr bwMode="auto">
            <a:xfrm>
              <a:off x="1335" y="2781"/>
              <a:ext cx="208" cy="730"/>
            </a:xfrm>
            <a:custGeom>
              <a:avLst/>
              <a:gdLst>
                <a:gd name="T0" fmla="*/ 2147481482 w 208"/>
                <a:gd name="T1" fmla="*/ 2147481394 h 730"/>
                <a:gd name="T2" fmla="*/ 2147481482 w 208"/>
                <a:gd name="T3" fmla="*/ 2147481394 h 730"/>
                <a:gd name="T4" fmla="*/ 2147481482 w 208"/>
                <a:gd name="T5" fmla="*/ 2147481394 h 730"/>
                <a:gd name="T6" fmla="*/ 2147481482 w 208"/>
                <a:gd name="T7" fmla="*/ 2147481394 h 730"/>
                <a:gd name="T8" fmla="*/ 2147481482 w 208"/>
                <a:gd name="T9" fmla="*/ 2147481394 h 730"/>
                <a:gd name="T10" fmla="*/ 2147481482 w 208"/>
                <a:gd name="T11" fmla="*/ 2147481394 h 730"/>
                <a:gd name="T12" fmla="*/ 2147481482 w 208"/>
                <a:gd name="T13" fmla="*/ 2147481394 h 730"/>
                <a:gd name="T14" fmla="*/ 2147481482 w 208"/>
                <a:gd name="T15" fmla="*/ 2147481394 h 730"/>
                <a:gd name="T16" fmla="*/ 2147481482 w 208"/>
                <a:gd name="T17" fmla="*/ 2147481394 h 730"/>
                <a:gd name="T18" fmla="*/ 2147481482 w 208"/>
                <a:gd name="T19" fmla="*/ 2147481394 h 730"/>
                <a:gd name="T20" fmla="*/ 2147481482 w 208"/>
                <a:gd name="T21" fmla="*/ 2147481394 h 730"/>
                <a:gd name="T22" fmla="*/ 2147481482 w 208"/>
                <a:gd name="T23" fmla="*/ 2147481394 h 730"/>
                <a:gd name="T24" fmla="*/ 2147481482 w 208"/>
                <a:gd name="T25" fmla="*/ 2147481394 h 730"/>
                <a:gd name="T26" fmla="*/ 2147481482 w 208"/>
                <a:gd name="T27" fmla="*/ 2147481394 h 730"/>
                <a:gd name="T28" fmla="*/ 2147481482 w 208"/>
                <a:gd name="T29" fmla="*/ 2147481394 h 730"/>
                <a:gd name="T30" fmla="*/ 2147481482 w 208"/>
                <a:gd name="T31" fmla="*/ 2147481394 h 730"/>
                <a:gd name="T32" fmla="*/ 2147481482 w 208"/>
                <a:gd name="T33" fmla="*/ 2147481394 h 730"/>
                <a:gd name="T34" fmla="*/ 2147481482 w 208"/>
                <a:gd name="T35" fmla="*/ 2147481394 h 730"/>
                <a:gd name="T36" fmla="*/ 2147481482 w 208"/>
                <a:gd name="T37" fmla="*/ 2147481394 h 730"/>
                <a:gd name="T38" fmla="*/ 2147481482 w 208"/>
                <a:gd name="T39" fmla="*/ 2147481394 h 730"/>
                <a:gd name="T40" fmla="*/ 2147481482 w 208"/>
                <a:gd name="T41" fmla="*/ 2147481394 h 730"/>
                <a:gd name="T42" fmla="*/ 2147481482 w 208"/>
                <a:gd name="T43" fmla="*/ 2147481394 h 730"/>
                <a:gd name="T44" fmla="*/ 2147481482 w 208"/>
                <a:gd name="T45" fmla="*/ 0 h 730"/>
                <a:gd name="T46" fmla="*/ 0 w 208"/>
                <a:gd name="T47" fmla="*/ 2147481394 h 730"/>
                <a:gd name="T48" fmla="*/ 2147481482 w 208"/>
                <a:gd name="T49" fmla="*/ 2147481394 h 730"/>
                <a:gd name="T50" fmla="*/ 2147481482 w 208"/>
                <a:gd name="T51" fmla="*/ 2147481394 h 730"/>
                <a:gd name="T52" fmla="*/ 2147481482 w 208"/>
                <a:gd name="T53" fmla="*/ 2147481394 h 730"/>
                <a:gd name="T54" fmla="*/ 2147481482 w 208"/>
                <a:gd name="T55" fmla="*/ 2147481394 h 730"/>
                <a:gd name="T56" fmla="*/ 2147481482 w 208"/>
                <a:gd name="T57" fmla="*/ 2147481394 h 730"/>
                <a:gd name="T58" fmla="*/ 2147481482 w 208"/>
                <a:gd name="T59" fmla="*/ 2147481394 h 730"/>
                <a:gd name="T60" fmla="*/ 2147481482 w 208"/>
                <a:gd name="T61" fmla="*/ 2147481394 h 730"/>
                <a:gd name="T62" fmla="*/ 2147481482 w 208"/>
                <a:gd name="T63" fmla="*/ 2147481394 h 730"/>
                <a:gd name="T64" fmla="*/ 2147481482 w 208"/>
                <a:gd name="T65" fmla="*/ 2147481394 h 730"/>
                <a:gd name="T66" fmla="*/ 2147481482 w 208"/>
                <a:gd name="T67" fmla="*/ 2147481394 h 730"/>
                <a:gd name="T68" fmla="*/ 2147481482 w 208"/>
                <a:gd name="T69" fmla="*/ 2147481394 h 730"/>
                <a:gd name="T70" fmla="*/ 2147481482 w 208"/>
                <a:gd name="T71" fmla="*/ 2147481394 h 730"/>
                <a:gd name="T72" fmla="*/ 2147481482 w 208"/>
                <a:gd name="T73" fmla="*/ 2147481394 h 730"/>
                <a:gd name="T74" fmla="*/ 2147481482 w 208"/>
                <a:gd name="T75" fmla="*/ 2147481394 h 730"/>
                <a:gd name="T76" fmla="*/ 2147481482 w 208"/>
                <a:gd name="T77" fmla="*/ 2147481394 h 730"/>
                <a:gd name="T78" fmla="*/ 2147481482 w 208"/>
                <a:gd name="T79" fmla="*/ 2147481394 h 730"/>
                <a:gd name="T80" fmla="*/ 2147481482 w 208"/>
                <a:gd name="T81" fmla="*/ 2147481394 h 730"/>
                <a:gd name="T82" fmla="*/ 2147481482 w 208"/>
                <a:gd name="T83" fmla="*/ 2147481394 h 730"/>
                <a:gd name="T84" fmla="*/ 2147481482 w 208"/>
                <a:gd name="T85" fmla="*/ 2147481394 h 730"/>
                <a:gd name="T86" fmla="*/ 2147481482 w 208"/>
                <a:gd name="T87" fmla="*/ 2147481394 h 730"/>
                <a:gd name="T88" fmla="*/ 2147481482 w 208"/>
                <a:gd name="T89" fmla="*/ 2147481394 h 730"/>
                <a:gd name="T90" fmla="*/ 2147481482 w 208"/>
                <a:gd name="T91" fmla="*/ 2147481394 h 730"/>
                <a:gd name="T92" fmla="*/ 2147481482 w 208"/>
                <a:gd name="T93" fmla="*/ 2147481394 h 730"/>
                <a:gd name="T94" fmla="*/ 2147481482 w 208"/>
                <a:gd name="T95" fmla="*/ 2147481394 h 7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08"/>
                <a:gd name="T145" fmla="*/ 0 h 730"/>
                <a:gd name="T146" fmla="*/ 208 w 208"/>
                <a:gd name="T147" fmla="*/ 730 h 7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08" h="730">
                  <a:moveTo>
                    <a:pt x="188" y="672"/>
                  </a:moveTo>
                  <a:lnTo>
                    <a:pt x="136" y="672"/>
                  </a:lnTo>
                  <a:lnTo>
                    <a:pt x="132" y="666"/>
                  </a:lnTo>
                  <a:lnTo>
                    <a:pt x="130" y="660"/>
                  </a:lnTo>
                  <a:lnTo>
                    <a:pt x="128" y="654"/>
                  </a:lnTo>
                  <a:lnTo>
                    <a:pt x="122" y="648"/>
                  </a:lnTo>
                  <a:lnTo>
                    <a:pt x="114" y="642"/>
                  </a:lnTo>
                  <a:lnTo>
                    <a:pt x="106" y="638"/>
                  </a:lnTo>
                  <a:lnTo>
                    <a:pt x="98" y="632"/>
                  </a:lnTo>
                  <a:lnTo>
                    <a:pt x="96" y="628"/>
                  </a:lnTo>
                  <a:lnTo>
                    <a:pt x="94" y="622"/>
                  </a:lnTo>
                  <a:lnTo>
                    <a:pt x="96" y="610"/>
                  </a:lnTo>
                  <a:lnTo>
                    <a:pt x="98" y="600"/>
                  </a:lnTo>
                  <a:lnTo>
                    <a:pt x="98" y="596"/>
                  </a:lnTo>
                  <a:lnTo>
                    <a:pt x="96" y="592"/>
                  </a:lnTo>
                  <a:lnTo>
                    <a:pt x="96" y="590"/>
                  </a:lnTo>
                  <a:lnTo>
                    <a:pt x="94" y="586"/>
                  </a:lnTo>
                  <a:lnTo>
                    <a:pt x="96" y="582"/>
                  </a:lnTo>
                  <a:lnTo>
                    <a:pt x="98" y="578"/>
                  </a:lnTo>
                  <a:lnTo>
                    <a:pt x="100" y="576"/>
                  </a:lnTo>
                  <a:lnTo>
                    <a:pt x="100" y="570"/>
                  </a:lnTo>
                  <a:lnTo>
                    <a:pt x="100" y="560"/>
                  </a:lnTo>
                  <a:lnTo>
                    <a:pt x="96" y="550"/>
                  </a:lnTo>
                  <a:lnTo>
                    <a:pt x="94" y="544"/>
                  </a:lnTo>
                  <a:lnTo>
                    <a:pt x="92" y="534"/>
                  </a:lnTo>
                  <a:lnTo>
                    <a:pt x="94" y="530"/>
                  </a:lnTo>
                  <a:lnTo>
                    <a:pt x="96" y="524"/>
                  </a:lnTo>
                  <a:lnTo>
                    <a:pt x="92" y="522"/>
                  </a:lnTo>
                  <a:lnTo>
                    <a:pt x="88" y="518"/>
                  </a:lnTo>
                  <a:lnTo>
                    <a:pt x="78" y="504"/>
                  </a:lnTo>
                  <a:lnTo>
                    <a:pt x="66" y="482"/>
                  </a:lnTo>
                  <a:lnTo>
                    <a:pt x="70" y="482"/>
                  </a:lnTo>
                  <a:lnTo>
                    <a:pt x="72" y="478"/>
                  </a:lnTo>
                  <a:lnTo>
                    <a:pt x="70" y="468"/>
                  </a:lnTo>
                  <a:lnTo>
                    <a:pt x="66" y="454"/>
                  </a:lnTo>
                  <a:lnTo>
                    <a:pt x="60" y="440"/>
                  </a:lnTo>
                  <a:lnTo>
                    <a:pt x="58" y="426"/>
                  </a:lnTo>
                  <a:lnTo>
                    <a:pt x="60" y="420"/>
                  </a:lnTo>
                  <a:lnTo>
                    <a:pt x="62" y="416"/>
                  </a:lnTo>
                  <a:lnTo>
                    <a:pt x="64" y="414"/>
                  </a:lnTo>
                  <a:lnTo>
                    <a:pt x="66" y="410"/>
                  </a:lnTo>
                  <a:lnTo>
                    <a:pt x="64" y="402"/>
                  </a:lnTo>
                  <a:lnTo>
                    <a:pt x="58" y="394"/>
                  </a:lnTo>
                  <a:lnTo>
                    <a:pt x="54" y="382"/>
                  </a:lnTo>
                  <a:lnTo>
                    <a:pt x="50" y="374"/>
                  </a:lnTo>
                  <a:lnTo>
                    <a:pt x="52" y="370"/>
                  </a:lnTo>
                  <a:lnTo>
                    <a:pt x="56" y="366"/>
                  </a:lnTo>
                  <a:lnTo>
                    <a:pt x="58" y="360"/>
                  </a:lnTo>
                  <a:lnTo>
                    <a:pt x="60" y="356"/>
                  </a:lnTo>
                  <a:lnTo>
                    <a:pt x="60" y="322"/>
                  </a:lnTo>
                  <a:lnTo>
                    <a:pt x="58" y="314"/>
                  </a:lnTo>
                  <a:lnTo>
                    <a:pt x="54" y="306"/>
                  </a:lnTo>
                  <a:lnTo>
                    <a:pt x="50" y="300"/>
                  </a:lnTo>
                  <a:lnTo>
                    <a:pt x="48" y="292"/>
                  </a:lnTo>
                  <a:lnTo>
                    <a:pt x="46" y="286"/>
                  </a:lnTo>
                  <a:lnTo>
                    <a:pt x="42" y="280"/>
                  </a:lnTo>
                  <a:lnTo>
                    <a:pt x="40" y="274"/>
                  </a:lnTo>
                  <a:lnTo>
                    <a:pt x="38" y="268"/>
                  </a:lnTo>
                  <a:lnTo>
                    <a:pt x="40" y="262"/>
                  </a:lnTo>
                  <a:lnTo>
                    <a:pt x="42" y="254"/>
                  </a:lnTo>
                  <a:lnTo>
                    <a:pt x="46" y="244"/>
                  </a:lnTo>
                  <a:lnTo>
                    <a:pt x="46" y="238"/>
                  </a:lnTo>
                  <a:lnTo>
                    <a:pt x="42" y="234"/>
                  </a:lnTo>
                  <a:lnTo>
                    <a:pt x="40" y="230"/>
                  </a:lnTo>
                  <a:lnTo>
                    <a:pt x="38" y="226"/>
                  </a:lnTo>
                  <a:lnTo>
                    <a:pt x="40" y="212"/>
                  </a:lnTo>
                  <a:lnTo>
                    <a:pt x="46" y="200"/>
                  </a:lnTo>
                  <a:lnTo>
                    <a:pt x="54" y="188"/>
                  </a:lnTo>
                  <a:lnTo>
                    <a:pt x="60" y="180"/>
                  </a:lnTo>
                  <a:lnTo>
                    <a:pt x="56" y="172"/>
                  </a:lnTo>
                  <a:lnTo>
                    <a:pt x="52" y="166"/>
                  </a:lnTo>
                  <a:lnTo>
                    <a:pt x="50" y="148"/>
                  </a:lnTo>
                  <a:lnTo>
                    <a:pt x="52" y="138"/>
                  </a:lnTo>
                  <a:lnTo>
                    <a:pt x="56" y="134"/>
                  </a:lnTo>
                  <a:lnTo>
                    <a:pt x="62" y="130"/>
                  </a:lnTo>
                  <a:lnTo>
                    <a:pt x="68" y="124"/>
                  </a:lnTo>
                  <a:lnTo>
                    <a:pt x="70" y="118"/>
                  </a:lnTo>
                  <a:lnTo>
                    <a:pt x="70" y="112"/>
                  </a:lnTo>
                  <a:lnTo>
                    <a:pt x="68" y="98"/>
                  </a:lnTo>
                  <a:lnTo>
                    <a:pt x="66" y="100"/>
                  </a:lnTo>
                  <a:lnTo>
                    <a:pt x="62" y="100"/>
                  </a:lnTo>
                  <a:lnTo>
                    <a:pt x="58" y="100"/>
                  </a:lnTo>
                  <a:lnTo>
                    <a:pt x="56" y="96"/>
                  </a:lnTo>
                  <a:lnTo>
                    <a:pt x="52" y="88"/>
                  </a:lnTo>
                  <a:lnTo>
                    <a:pt x="46" y="68"/>
                  </a:lnTo>
                  <a:lnTo>
                    <a:pt x="44" y="64"/>
                  </a:lnTo>
                  <a:lnTo>
                    <a:pt x="40" y="62"/>
                  </a:lnTo>
                  <a:lnTo>
                    <a:pt x="38" y="60"/>
                  </a:lnTo>
                  <a:lnTo>
                    <a:pt x="36" y="56"/>
                  </a:lnTo>
                  <a:lnTo>
                    <a:pt x="32" y="24"/>
                  </a:lnTo>
                  <a:lnTo>
                    <a:pt x="26" y="12"/>
                  </a:lnTo>
                  <a:lnTo>
                    <a:pt x="16" y="0"/>
                  </a:lnTo>
                  <a:lnTo>
                    <a:pt x="14" y="6"/>
                  </a:lnTo>
                  <a:lnTo>
                    <a:pt x="10" y="8"/>
                  </a:lnTo>
                  <a:lnTo>
                    <a:pt x="6" y="10"/>
                  </a:lnTo>
                  <a:lnTo>
                    <a:pt x="0" y="12"/>
                  </a:lnTo>
                  <a:lnTo>
                    <a:pt x="6" y="22"/>
                  </a:lnTo>
                  <a:lnTo>
                    <a:pt x="10" y="38"/>
                  </a:lnTo>
                  <a:lnTo>
                    <a:pt x="14" y="54"/>
                  </a:lnTo>
                  <a:lnTo>
                    <a:pt x="16" y="74"/>
                  </a:lnTo>
                  <a:lnTo>
                    <a:pt x="12" y="90"/>
                  </a:lnTo>
                  <a:lnTo>
                    <a:pt x="10" y="106"/>
                  </a:lnTo>
                  <a:lnTo>
                    <a:pt x="14" y="112"/>
                  </a:lnTo>
                  <a:lnTo>
                    <a:pt x="18" y="118"/>
                  </a:lnTo>
                  <a:lnTo>
                    <a:pt x="20" y="130"/>
                  </a:lnTo>
                  <a:lnTo>
                    <a:pt x="20" y="148"/>
                  </a:lnTo>
                  <a:lnTo>
                    <a:pt x="18" y="178"/>
                  </a:lnTo>
                  <a:lnTo>
                    <a:pt x="12" y="210"/>
                  </a:lnTo>
                  <a:lnTo>
                    <a:pt x="14" y="216"/>
                  </a:lnTo>
                  <a:lnTo>
                    <a:pt x="16" y="220"/>
                  </a:lnTo>
                  <a:lnTo>
                    <a:pt x="18" y="224"/>
                  </a:lnTo>
                  <a:lnTo>
                    <a:pt x="20" y="228"/>
                  </a:lnTo>
                  <a:lnTo>
                    <a:pt x="20" y="232"/>
                  </a:lnTo>
                  <a:lnTo>
                    <a:pt x="18" y="232"/>
                  </a:lnTo>
                  <a:lnTo>
                    <a:pt x="16" y="234"/>
                  </a:lnTo>
                  <a:lnTo>
                    <a:pt x="16" y="238"/>
                  </a:lnTo>
                  <a:lnTo>
                    <a:pt x="16" y="256"/>
                  </a:lnTo>
                  <a:lnTo>
                    <a:pt x="22" y="274"/>
                  </a:lnTo>
                  <a:lnTo>
                    <a:pt x="26" y="290"/>
                  </a:lnTo>
                  <a:lnTo>
                    <a:pt x="28" y="310"/>
                  </a:lnTo>
                  <a:lnTo>
                    <a:pt x="24" y="328"/>
                  </a:lnTo>
                  <a:lnTo>
                    <a:pt x="24" y="336"/>
                  </a:lnTo>
                  <a:lnTo>
                    <a:pt x="22" y="344"/>
                  </a:lnTo>
                  <a:lnTo>
                    <a:pt x="24" y="354"/>
                  </a:lnTo>
                  <a:lnTo>
                    <a:pt x="24" y="360"/>
                  </a:lnTo>
                  <a:lnTo>
                    <a:pt x="22" y="368"/>
                  </a:lnTo>
                  <a:lnTo>
                    <a:pt x="18" y="374"/>
                  </a:lnTo>
                  <a:lnTo>
                    <a:pt x="14" y="378"/>
                  </a:lnTo>
                  <a:lnTo>
                    <a:pt x="12" y="382"/>
                  </a:lnTo>
                  <a:lnTo>
                    <a:pt x="12" y="388"/>
                  </a:lnTo>
                  <a:lnTo>
                    <a:pt x="14" y="392"/>
                  </a:lnTo>
                  <a:lnTo>
                    <a:pt x="20" y="402"/>
                  </a:lnTo>
                  <a:lnTo>
                    <a:pt x="26" y="412"/>
                  </a:lnTo>
                  <a:lnTo>
                    <a:pt x="28" y="420"/>
                  </a:lnTo>
                  <a:lnTo>
                    <a:pt x="28" y="436"/>
                  </a:lnTo>
                  <a:lnTo>
                    <a:pt x="30" y="452"/>
                  </a:lnTo>
                  <a:lnTo>
                    <a:pt x="32" y="472"/>
                  </a:lnTo>
                  <a:lnTo>
                    <a:pt x="38" y="492"/>
                  </a:lnTo>
                  <a:lnTo>
                    <a:pt x="40" y="498"/>
                  </a:lnTo>
                  <a:lnTo>
                    <a:pt x="44" y="500"/>
                  </a:lnTo>
                  <a:lnTo>
                    <a:pt x="48" y="500"/>
                  </a:lnTo>
                  <a:lnTo>
                    <a:pt x="50" y="498"/>
                  </a:lnTo>
                  <a:lnTo>
                    <a:pt x="50" y="496"/>
                  </a:lnTo>
                  <a:lnTo>
                    <a:pt x="48" y="484"/>
                  </a:lnTo>
                  <a:lnTo>
                    <a:pt x="44" y="472"/>
                  </a:lnTo>
                  <a:lnTo>
                    <a:pt x="48" y="470"/>
                  </a:lnTo>
                  <a:lnTo>
                    <a:pt x="54" y="468"/>
                  </a:lnTo>
                  <a:lnTo>
                    <a:pt x="58" y="478"/>
                  </a:lnTo>
                  <a:lnTo>
                    <a:pt x="58" y="492"/>
                  </a:lnTo>
                  <a:lnTo>
                    <a:pt x="60" y="498"/>
                  </a:lnTo>
                  <a:lnTo>
                    <a:pt x="62" y="504"/>
                  </a:lnTo>
                  <a:lnTo>
                    <a:pt x="62" y="518"/>
                  </a:lnTo>
                  <a:lnTo>
                    <a:pt x="54" y="520"/>
                  </a:lnTo>
                  <a:lnTo>
                    <a:pt x="48" y="520"/>
                  </a:lnTo>
                  <a:lnTo>
                    <a:pt x="50" y="524"/>
                  </a:lnTo>
                  <a:lnTo>
                    <a:pt x="52" y="528"/>
                  </a:lnTo>
                  <a:lnTo>
                    <a:pt x="54" y="532"/>
                  </a:lnTo>
                  <a:lnTo>
                    <a:pt x="56" y="536"/>
                  </a:lnTo>
                  <a:lnTo>
                    <a:pt x="54" y="542"/>
                  </a:lnTo>
                  <a:lnTo>
                    <a:pt x="50" y="546"/>
                  </a:lnTo>
                  <a:lnTo>
                    <a:pt x="46" y="552"/>
                  </a:lnTo>
                  <a:lnTo>
                    <a:pt x="44" y="560"/>
                  </a:lnTo>
                  <a:lnTo>
                    <a:pt x="46" y="564"/>
                  </a:lnTo>
                  <a:lnTo>
                    <a:pt x="50" y="566"/>
                  </a:lnTo>
                  <a:lnTo>
                    <a:pt x="62" y="568"/>
                  </a:lnTo>
                  <a:lnTo>
                    <a:pt x="60" y="572"/>
                  </a:lnTo>
                  <a:lnTo>
                    <a:pt x="62" y="576"/>
                  </a:lnTo>
                  <a:lnTo>
                    <a:pt x="64" y="582"/>
                  </a:lnTo>
                  <a:lnTo>
                    <a:pt x="64" y="588"/>
                  </a:lnTo>
                  <a:lnTo>
                    <a:pt x="56" y="588"/>
                  </a:lnTo>
                  <a:lnTo>
                    <a:pt x="56" y="598"/>
                  </a:lnTo>
                  <a:lnTo>
                    <a:pt x="60" y="604"/>
                  </a:lnTo>
                  <a:lnTo>
                    <a:pt x="68" y="612"/>
                  </a:lnTo>
                  <a:lnTo>
                    <a:pt x="68" y="616"/>
                  </a:lnTo>
                  <a:lnTo>
                    <a:pt x="68" y="622"/>
                  </a:lnTo>
                  <a:lnTo>
                    <a:pt x="72" y="628"/>
                  </a:lnTo>
                  <a:lnTo>
                    <a:pt x="80" y="640"/>
                  </a:lnTo>
                  <a:lnTo>
                    <a:pt x="88" y="650"/>
                  </a:lnTo>
                  <a:lnTo>
                    <a:pt x="94" y="654"/>
                  </a:lnTo>
                  <a:lnTo>
                    <a:pt x="104" y="654"/>
                  </a:lnTo>
                  <a:lnTo>
                    <a:pt x="102" y="666"/>
                  </a:lnTo>
                  <a:lnTo>
                    <a:pt x="104" y="670"/>
                  </a:lnTo>
                  <a:lnTo>
                    <a:pt x="108" y="676"/>
                  </a:lnTo>
                  <a:lnTo>
                    <a:pt x="104" y="680"/>
                  </a:lnTo>
                  <a:lnTo>
                    <a:pt x="116" y="690"/>
                  </a:lnTo>
                  <a:lnTo>
                    <a:pt x="132" y="698"/>
                  </a:lnTo>
                  <a:lnTo>
                    <a:pt x="166" y="712"/>
                  </a:lnTo>
                  <a:lnTo>
                    <a:pt x="168" y="716"/>
                  </a:lnTo>
                  <a:lnTo>
                    <a:pt x="172" y="718"/>
                  </a:lnTo>
                  <a:lnTo>
                    <a:pt x="174" y="720"/>
                  </a:lnTo>
                  <a:lnTo>
                    <a:pt x="178" y="722"/>
                  </a:lnTo>
                  <a:lnTo>
                    <a:pt x="186" y="722"/>
                  </a:lnTo>
                  <a:lnTo>
                    <a:pt x="192" y="726"/>
                  </a:lnTo>
                  <a:lnTo>
                    <a:pt x="208" y="730"/>
                  </a:lnTo>
                  <a:lnTo>
                    <a:pt x="188" y="672"/>
                  </a:lnTo>
                  <a:close/>
                </a:path>
              </a:pathLst>
            </a:custGeom>
            <a:solidFill>
              <a:srgbClr val="C0C0C0"/>
            </a:solidFill>
            <a:ln w="12700">
              <a:solidFill>
                <a:schemeClr val="bg1"/>
              </a:solidFill>
              <a:round/>
              <a:headEnd/>
              <a:tailEnd/>
            </a:ln>
          </p:spPr>
          <p:txBody>
            <a:bodyPr/>
            <a:lstStyle/>
            <a:p>
              <a:endParaRPr lang="en-GB"/>
            </a:p>
          </p:txBody>
        </p:sp>
        <p:sp>
          <p:nvSpPr>
            <p:cNvPr id="58755" name="Freeform 42"/>
            <p:cNvSpPr>
              <a:spLocks/>
            </p:cNvSpPr>
            <p:nvPr/>
          </p:nvSpPr>
          <p:spPr bwMode="auto">
            <a:xfrm>
              <a:off x="1523" y="3453"/>
              <a:ext cx="74" cy="60"/>
            </a:xfrm>
            <a:custGeom>
              <a:avLst/>
              <a:gdLst>
                <a:gd name="T0" fmla="*/ 0 w 74"/>
                <a:gd name="T1" fmla="*/ 0 h 60"/>
                <a:gd name="T2" fmla="*/ 2147481226 w 74"/>
                <a:gd name="T3" fmla="*/ 2147481566 h 60"/>
                <a:gd name="T4" fmla="*/ 2147481226 w 74"/>
                <a:gd name="T5" fmla="*/ 2147481566 h 60"/>
                <a:gd name="T6" fmla="*/ 2147481226 w 74"/>
                <a:gd name="T7" fmla="*/ 2147481566 h 60"/>
                <a:gd name="T8" fmla="*/ 2147481226 w 74"/>
                <a:gd name="T9" fmla="*/ 2147481566 h 60"/>
                <a:gd name="T10" fmla="*/ 2147481226 w 74"/>
                <a:gd name="T11" fmla="*/ 2147481566 h 60"/>
                <a:gd name="T12" fmla="*/ 2147481226 w 74"/>
                <a:gd name="T13" fmla="*/ 2147481566 h 60"/>
                <a:gd name="T14" fmla="*/ 2147481226 w 74"/>
                <a:gd name="T15" fmla="*/ 2147481566 h 60"/>
                <a:gd name="T16" fmla="*/ 2147481226 w 74"/>
                <a:gd name="T17" fmla="*/ 2147481566 h 60"/>
                <a:gd name="T18" fmla="*/ 2147481226 w 74"/>
                <a:gd name="T19" fmla="*/ 2147481566 h 60"/>
                <a:gd name="T20" fmla="*/ 2147481226 w 74"/>
                <a:gd name="T21" fmla="*/ 2147481566 h 60"/>
                <a:gd name="T22" fmla="*/ 2147481226 w 74"/>
                <a:gd name="T23" fmla="*/ 2147481566 h 60"/>
                <a:gd name="T24" fmla="*/ 2147481226 w 74"/>
                <a:gd name="T25" fmla="*/ 2147481566 h 60"/>
                <a:gd name="T26" fmla="*/ 0 w 74"/>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
                <a:gd name="T43" fmla="*/ 0 h 60"/>
                <a:gd name="T44" fmla="*/ 74 w 74"/>
                <a:gd name="T45" fmla="*/ 60 h 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 h="60">
                  <a:moveTo>
                    <a:pt x="0" y="0"/>
                  </a:moveTo>
                  <a:lnTo>
                    <a:pt x="6" y="8"/>
                  </a:lnTo>
                  <a:lnTo>
                    <a:pt x="14" y="16"/>
                  </a:lnTo>
                  <a:lnTo>
                    <a:pt x="30" y="28"/>
                  </a:lnTo>
                  <a:lnTo>
                    <a:pt x="42" y="34"/>
                  </a:lnTo>
                  <a:lnTo>
                    <a:pt x="54" y="36"/>
                  </a:lnTo>
                  <a:lnTo>
                    <a:pt x="66" y="40"/>
                  </a:lnTo>
                  <a:lnTo>
                    <a:pt x="70" y="42"/>
                  </a:lnTo>
                  <a:lnTo>
                    <a:pt x="74" y="46"/>
                  </a:lnTo>
                  <a:lnTo>
                    <a:pt x="52" y="56"/>
                  </a:lnTo>
                  <a:lnTo>
                    <a:pt x="42" y="58"/>
                  </a:lnTo>
                  <a:lnTo>
                    <a:pt x="30" y="60"/>
                  </a:lnTo>
                  <a:lnTo>
                    <a:pt x="20" y="58"/>
                  </a:lnTo>
                  <a:lnTo>
                    <a:pt x="0" y="0"/>
                  </a:lnTo>
                  <a:close/>
                </a:path>
              </a:pathLst>
            </a:custGeom>
            <a:solidFill>
              <a:srgbClr val="C0C0C0"/>
            </a:solidFill>
            <a:ln w="12700">
              <a:solidFill>
                <a:schemeClr val="bg1"/>
              </a:solidFill>
              <a:round/>
              <a:headEnd/>
              <a:tailEnd/>
            </a:ln>
          </p:spPr>
          <p:txBody>
            <a:bodyPr/>
            <a:lstStyle/>
            <a:p>
              <a:endParaRPr lang="en-GB"/>
            </a:p>
          </p:txBody>
        </p:sp>
        <p:sp>
          <p:nvSpPr>
            <p:cNvPr id="58756" name="Freeform 43"/>
            <p:cNvSpPr>
              <a:spLocks/>
            </p:cNvSpPr>
            <p:nvPr/>
          </p:nvSpPr>
          <p:spPr bwMode="auto">
            <a:xfrm>
              <a:off x="1111" y="2239"/>
              <a:ext cx="96" cy="46"/>
            </a:xfrm>
            <a:custGeom>
              <a:avLst/>
              <a:gdLst>
                <a:gd name="T0" fmla="*/ 0 w 96"/>
                <a:gd name="T1" fmla="*/ 2147481400 h 46"/>
                <a:gd name="T2" fmla="*/ 2147481429 w 96"/>
                <a:gd name="T3" fmla="*/ 2147481400 h 46"/>
                <a:gd name="T4" fmla="*/ 2147481429 w 96"/>
                <a:gd name="T5" fmla="*/ 2147481400 h 46"/>
                <a:gd name="T6" fmla="*/ 0 w 96"/>
                <a:gd name="T7" fmla="*/ 2147481400 h 46"/>
                <a:gd name="T8" fmla="*/ 2147481429 w 96"/>
                <a:gd name="T9" fmla="*/ 2147481400 h 46"/>
                <a:gd name="T10" fmla="*/ 2147481429 w 96"/>
                <a:gd name="T11" fmla="*/ 2147481400 h 46"/>
                <a:gd name="T12" fmla="*/ 2147481429 w 96"/>
                <a:gd name="T13" fmla="*/ 2147481400 h 46"/>
                <a:gd name="T14" fmla="*/ 2147481429 w 96"/>
                <a:gd name="T15" fmla="*/ 2147481400 h 46"/>
                <a:gd name="T16" fmla="*/ 2147481429 w 96"/>
                <a:gd name="T17" fmla="*/ 2147481400 h 46"/>
                <a:gd name="T18" fmla="*/ 2147481429 w 96"/>
                <a:gd name="T19" fmla="*/ 2147481400 h 46"/>
                <a:gd name="T20" fmla="*/ 2147481429 w 96"/>
                <a:gd name="T21" fmla="*/ 2147481400 h 46"/>
                <a:gd name="T22" fmla="*/ 2147481429 w 96"/>
                <a:gd name="T23" fmla="*/ 2147481400 h 46"/>
                <a:gd name="T24" fmla="*/ 2147481429 w 96"/>
                <a:gd name="T25" fmla="*/ 2147481400 h 46"/>
                <a:gd name="T26" fmla="*/ 2147481429 w 96"/>
                <a:gd name="T27" fmla="*/ 2147481400 h 46"/>
                <a:gd name="T28" fmla="*/ 2147481429 w 96"/>
                <a:gd name="T29" fmla="*/ 0 h 46"/>
                <a:gd name="T30" fmla="*/ 2147481429 w 96"/>
                <a:gd name="T31" fmla="*/ 0 h 46"/>
                <a:gd name="T32" fmla="*/ 2147481429 w 96"/>
                <a:gd name="T33" fmla="*/ 2147481400 h 46"/>
                <a:gd name="T34" fmla="*/ 2147481429 w 96"/>
                <a:gd name="T35" fmla="*/ 2147481400 h 46"/>
                <a:gd name="T36" fmla="*/ 2147481429 w 96"/>
                <a:gd name="T37" fmla="*/ 2147481400 h 46"/>
                <a:gd name="T38" fmla="*/ 2147481429 w 96"/>
                <a:gd name="T39" fmla="*/ 2147481400 h 46"/>
                <a:gd name="T40" fmla="*/ 2147481429 w 96"/>
                <a:gd name="T41" fmla="*/ 2147481400 h 46"/>
                <a:gd name="T42" fmla="*/ 2147481429 w 96"/>
                <a:gd name="T43" fmla="*/ 2147481400 h 46"/>
                <a:gd name="T44" fmla="*/ 2147481429 w 96"/>
                <a:gd name="T45" fmla="*/ 2147481400 h 46"/>
                <a:gd name="T46" fmla="*/ 2147481429 w 96"/>
                <a:gd name="T47" fmla="*/ 2147481400 h 46"/>
                <a:gd name="T48" fmla="*/ 2147481429 w 96"/>
                <a:gd name="T49" fmla="*/ 2147481400 h 46"/>
                <a:gd name="T50" fmla="*/ 2147481429 w 96"/>
                <a:gd name="T51" fmla="*/ 2147481400 h 46"/>
                <a:gd name="T52" fmla="*/ 2147481429 w 96"/>
                <a:gd name="T53" fmla="*/ 2147481400 h 46"/>
                <a:gd name="T54" fmla="*/ 2147481429 w 96"/>
                <a:gd name="T55" fmla="*/ 2147481400 h 46"/>
                <a:gd name="T56" fmla="*/ 2147481429 w 96"/>
                <a:gd name="T57" fmla="*/ 2147481400 h 46"/>
                <a:gd name="T58" fmla="*/ 2147481429 w 96"/>
                <a:gd name="T59" fmla="*/ 2147481400 h 46"/>
                <a:gd name="T60" fmla="*/ 2147481429 w 96"/>
                <a:gd name="T61" fmla="*/ 2147481400 h 46"/>
                <a:gd name="T62" fmla="*/ 2147481429 w 96"/>
                <a:gd name="T63" fmla="*/ 2147481400 h 46"/>
                <a:gd name="T64" fmla="*/ 2147481429 w 96"/>
                <a:gd name="T65" fmla="*/ 2147481400 h 46"/>
                <a:gd name="T66" fmla="*/ 2147481429 w 96"/>
                <a:gd name="T67" fmla="*/ 2147481400 h 46"/>
                <a:gd name="T68" fmla="*/ 2147481429 w 96"/>
                <a:gd name="T69" fmla="*/ 2147481400 h 46"/>
                <a:gd name="T70" fmla="*/ 2147481429 w 96"/>
                <a:gd name="T71" fmla="*/ 2147481400 h 46"/>
                <a:gd name="T72" fmla="*/ 2147481429 w 96"/>
                <a:gd name="T73" fmla="*/ 2147481400 h 46"/>
                <a:gd name="T74" fmla="*/ 2147481429 w 96"/>
                <a:gd name="T75" fmla="*/ 2147481400 h 46"/>
                <a:gd name="T76" fmla="*/ 2147481429 w 96"/>
                <a:gd name="T77" fmla="*/ 2147481400 h 46"/>
                <a:gd name="T78" fmla="*/ 2147481429 w 96"/>
                <a:gd name="T79" fmla="*/ 2147481400 h 46"/>
                <a:gd name="T80" fmla="*/ 2147481429 w 96"/>
                <a:gd name="T81" fmla="*/ 2147481400 h 46"/>
                <a:gd name="T82" fmla="*/ 2147481429 w 96"/>
                <a:gd name="T83" fmla="*/ 2147481400 h 46"/>
                <a:gd name="T84" fmla="*/ 2147481429 w 96"/>
                <a:gd name="T85" fmla="*/ 2147481400 h 46"/>
                <a:gd name="T86" fmla="*/ 2147481429 w 96"/>
                <a:gd name="T87" fmla="*/ 2147481400 h 46"/>
                <a:gd name="T88" fmla="*/ 2147481429 w 96"/>
                <a:gd name="T89" fmla="*/ 2147481400 h 46"/>
                <a:gd name="T90" fmla="*/ 2147481429 w 96"/>
                <a:gd name="T91" fmla="*/ 2147481400 h 46"/>
                <a:gd name="T92" fmla="*/ 2147481429 w 96"/>
                <a:gd name="T93" fmla="*/ 2147481400 h 46"/>
                <a:gd name="T94" fmla="*/ 2147481429 w 96"/>
                <a:gd name="T95" fmla="*/ 2147481400 h 46"/>
                <a:gd name="T96" fmla="*/ 2147481429 w 96"/>
                <a:gd name="T97" fmla="*/ 2147481400 h 46"/>
                <a:gd name="T98" fmla="*/ 2147481429 w 96"/>
                <a:gd name="T99" fmla="*/ 2147481400 h 46"/>
                <a:gd name="T100" fmla="*/ 0 w 96"/>
                <a:gd name="T101" fmla="*/ 2147481400 h 4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
                <a:gd name="T154" fmla="*/ 0 h 46"/>
                <a:gd name="T155" fmla="*/ 96 w 96"/>
                <a:gd name="T156" fmla="*/ 46 h 4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 h="46">
                  <a:moveTo>
                    <a:pt x="0" y="24"/>
                  </a:moveTo>
                  <a:lnTo>
                    <a:pt x="2" y="20"/>
                  </a:lnTo>
                  <a:lnTo>
                    <a:pt x="2" y="16"/>
                  </a:lnTo>
                  <a:lnTo>
                    <a:pt x="0" y="6"/>
                  </a:lnTo>
                  <a:lnTo>
                    <a:pt x="6" y="8"/>
                  </a:lnTo>
                  <a:lnTo>
                    <a:pt x="12" y="6"/>
                  </a:lnTo>
                  <a:lnTo>
                    <a:pt x="16" y="10"/>
                  </a:lnTo>
                  <a:lnTo>
                    <a:pt x="20" y="10"/>
                  </a:lnTo>
                  <a:lnTo>
                    <a:pt x="24" y="14"/>
                  </a:lnTo>
                  <a:lnTo>
                    <a:pt x="30" y="14"/>
                  </a:lnTo>
                  <a:lnTo>
                    <a:pt x="34" y="14"/>
                  </a:lnTo>
                  <a:lnTo>
                    <a:pt x="40" y="12"/>
                  </a:lnTo>
                  <a:lnTo>
                    <a:pt x="44" y="8"/>
                  </a:lnTo>
                  <a:lnTo>
                    <a:pt x="50" y="2"/>
                  </a:lnTo>
                  <a:lnTo>
                    <a:pt x="54" y="0"/>
                  </a:lnTo>
                  <a:lnTo>
                    <a:pt x="58" y="0"/>
                  </a:lnTo>
                  <a:lnTo>
                    <a:pt x="68" y="2"/>
                  </a:lnTo>
                  <a:lnTo>
                    <a:pt x="78" y="8"/>
                  </a:lnTo>
                  <a:lnTo>
                    <a:pt x="88" y="14"/>
                  </a:lnTo>
                  <a:lnTo>
                    <a:pt x="94" y="20"/>
                  </a:lnTo>
                  <a:lnTo>
                    <a:pt x="96" y="20"/>
                  </a:lnTo>
                  <a:lnTo>
                    <a:pt x="94" y="22"/>
                  </a:lnTo>
                  <a:lnTo>
                    <a:pt x="94" y="28"/>
                  </a:lnTo>
                  <a:lnTo>
                    <a:pt x="96" y="34"/>
                  </a:lnTo>
                  <a:lnTo>
                    <a:pt x="94" y="36"/>
                  </a:lnTo>
                  <a:lnTo>
                    <a:pt x="90" y="40"/>
                  </a:lnTo>
                  <a:lnTo>
                    <a:pt x="84" y="44"/>
                  </a:lnTo>
                  <a:lnTo>
                    <a:pt x="78" y="32"/>
                  </a:lnTo>
                  <a:lnTo>
                    <a:pt x="78" y="28"/>
                  </a:lnTo>
                  <a:lnTo>
                    <a:pt x="84" y="28"/>
                  </a:lnTo>
                  <a:lnTo>
                    <a:pt x="76" y="18"/>
                  </a:lnTo>
                  <a:lnTo>
                    <a:pt x="70" y="16"/>
                  </a:lnTo>
                  <a:lnTo>
                    <a:pt x="62" y="14"/>
                  </a:lnTo>
                  <a:lnTo>
                    <a:pt x="58" y="16"/>
                  </a:lnTo>
                  <a:lnTo>
                    <a:pt x="52" y="22"/>
                  </a:lnTo>
                  <a:lnTo>
                    <a:pt x="42" y="32"/>
                  </a:lnTo>
                  <a:lnTo>
                    <a:pt x="46" y="34"/>
                  </a:lnTo>
                  <a:lnTo>
                    <a:pt x="50" y="34"/>
                  </a:lnTo>
                  <a:lnTo>
                    <a:pt x="50" y="40"/>
                  </a:lnTo>
                  <a:lnTo>
                    <a:pt x="48" y="44"/>
                  </a:lnTo>
                  <a:lnTo>
                    <a:pt x="44" y="46"/>
                  </a:lnTo>
                  <a:lnTo>
                    <a:pt x="40" y="46"/>
                  </a:lnTo>
                  <a:lnTo>
                    <a:pt x="36" y="46"/>
                  </a:lnTo>
                  <a:lnTo>
                    <a:pt x="34" y="44"/>
                  </a:lnTo>
                  <a:lnTo>
                    <a:pt x="34" y="38"/>
                  </a:lnTo>
                  <a:lnTo>
                    <a:pt x="28" y="36"/>
                  </a:lnTo>
                  <a:lnTo>
                    <a:pt x="24" y="34"/>
                  </a:lnTo>
                  <a:lnTo>
                    <a:pt x="20" y="32"/>
                  </a:lnTo>
                  <a:lnTo>
                    <a:pt x="14" y="28"/>
                  </a:lnTo>
                  <a:lnTo>
                    <a:pt x="2"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8757" name="Freeform 44"/>
            <p:cNvSpPr>
              <a:spLocks/>
            </p:cNvSpPr>
            <p:nvPr/>
          </p:nvSpPr>
          <p:spPr bwMode="auto">
            <a:xfrm>
              <a:off x="1063" y="2215"/>
              <a:ext cx="60" cy="48"/>
            </a:xfrm>
            <a:custGeom>
              <a:avLst/>
              <a:gdLst>
                <a:gd name="T0" fmla="*/ 2147481566 w 60"/>
                <a:gd name="T1" fmla="*/ 2147481429 h 48"/>
                <a:gd name="T2" fmla="*/ 2147481566 w 60"/>
                <a:gd name="T3" fmla="*/ 2147481429 h 48"/>
                <a:gd name="T4" fmla="*/ 2147481566 w 60"/>
                <a:gd name="T5" fmla="*/ 2147481429 h 48"/>
                <a:gd name="T6" fmla="*/ 2147481566 w 60"/>
                <a:gd name="T7" fmla="*/ 2147481429 h 48"/>
                <a:gd name="T8" fmla="*/ 2147481566 w 60"/>
                <a:gd name="T9" fmla="*/ 2147481429 h 48"/>
                <a:gd name="T10" fmla="*/ 2147481566 w 60"/>
                <a:gd name="T11" fmla="*/ 2147481429 h 48"/>
                <a:gd name="T12" fmla="*/ 2147481566 w 60"/>
                <a:gd name="T13" fmla="*/ 2147481429 h 48"/>
                <a:gd name="T14" fmla="*/ 2147481566 w 60"/>
                <a:gd name="T15" fmla="*/ 2147481429 h 48"/>
                <a:gd name="T16" fmla="*/ 2147481566 w 60"/>
                <a:gd name="T17" fmla="*/ 2147481429 h 48"/>
                <a:gd name="T18" fmla="*/ 2147481566 w 60"/>
                <a:gd name="T19" fmla="*/ 2147481429 h 48"/>
                <a:gd name="T20" fmla="*/ 2147481566 w 60"/>
                <a:gd name="T21" fmla="*/ 2147481429 h 48"/>
                <a:gd name="T22" fmla="*/ 2147481566 w 60"/>
                <a:gd name="T23" fmla="*/ 2147481429 h 48"/>
                <a:gd name="T24" fmla="*/ 2147481566 w 60"/>
                <a:gd name="T25" fmla="*/ 2147481429 h 48"/>
                <a:gd name="T26" fmla="*/ 2147481566 w 60"/>
                <a:gd name="T27" fmla="*/ 2147481429 h 48"/>
                <a:gd name="T28" fmla="*/ 2147481566 w 60"/>
                <a:gd name="T29" fmla="*/ 2147481429 h 48"/>
                <a:gd name="T30" fmla="*/ 2147481566 w 60"/>
                <a:gd name="T31" fmla="*/ 2147481429 h 48"/>
                <a:gd name="T32" fmla="*/ 0 w 60"/>
                <a:gd name="T33" fmla="*/ 2147481429 h 48"/>
                <a:gd name="T34" fmla="*/ 2147481566 w 60"/>
                <a:gd name="T35" fmla="*/ 2147481429 h 48"/>
                <a:gd name="T36" fmla="*/ 2147481566 w 60"/>
                <a:gd name="T37" fmla="*/ 2147481429 h 48"/>
                <a:gd name="T38" fmla="*/ 2147481566 w 60"/>
                <a:gd name="T39" fmla="*/ 2147481429 h 48"/>
                <a:gd name="T40" fmla="*/ 2147481566 w 60"/>
                <a:gd name="T41" fmla="*/ 0 h 48"/>
                <a:gd name="T42" fmla="*/ 2147481566 w 60"/>
                <a:gd name="T43" fmla="*/ 2147481429 h 48"/>
                <a:gd name="T44" fmla="*/ 2147481566 w 60"/>
                <a:gd name="T45" fmla="*/ 2147481429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
                <a:gd name="T70" fmla="*/ 0 h 48"/>
                <a:gd name="T71" fmla="*/ 60 w 60"/>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 h="48">
                  <a:moveTo>
                    <a:pt x="42" y="6"/>
                  </a:moveTo>
                  <a:lnTo>
                    <a:pt x="50" y="20"/>
                  </a:lnTo>
                  <a:lnTo>
                    <a:pt x="60" y="30"/>
                  </a:lnTo>
                  <a:lnTo>
                    <a:pt x="50" y="30"/>
                  </a:lnTo>
                  <a:lnTo>
                    <a:pt x="50" y="48"/>
                  </a:lnTo>
                  <a:lnTo>
                    <a:pt x="36" y="44"/>
                  </a:lnTo>
                  <a:lnTo>
                    <a:pt x="38" y="40"/>
                  </a:lnTo>
                  <a:lnTo>
                    <a:pt x="38" y="36"/>
                  </a:lnTo>
                  <a:lnTo>
                    <a:pt x="26" y="24"/>
                  </a:lnTo>
                  <a:lnTo>
                    <a:pt x="20" y="18"/>
                  </a:lnTo>
                  <a:lnTo>
                    <a:pt x="14" y="16"/>
                  </a:lnTo>
                  <a:lnTo>
                    <a:pt x="18" y="24"/>
                  </a:lnTo>
                  <a:lnTo>
                    <a:pt x="14" y="24"/>
                  </a:lnTo>
                  <a:lnTo>
                    <a:pt x="10" y="24"/>
                  </a:lnTo>
                  <a:lnTo>
                    <a:pt x="6" y="22"/>
                  </a:lnTo>
                  <a:lnTo>
                    <a:pt x="2" y="18"/>
                  </a:lnTo>
                  <a:lnTo>
                    <a:pt x="0" y="14"/>
                  </a:lnTo>
                  <a:lnTo>
                    <a:pt x="2" y="10"/>
                  </a:lnTo>
                  <a:lnTo>
                    <a:pt x="4" y="6"/>
                  </a:lnTo>
                  <a:lnTo>
                    <a:pt x="4" y="4"/>
                  </a:lnTo>
                  <a:lnTo>
                    <a:pt x="6" y="0"/>
                  </a:lnTo>
                  <a:lnTo>
                    <a:pt x="22" y="4"/>
                  </a:lnTo>
                  <a:lnTo>
                    <a:pt x="42" y="6"/>
                  </a:lnTo>
                  <a:close/>
                </a:path>
              </a:pathLst>
            </a:custGeom>
            <a:solidFill>
              <a:srgbClr val="C0C0C0"/>
            </a:solidFill>
            <a:ln w="12700">
              <a:solidFill>
                <a:schemeClr val="bg1"/>
              </a:solidFill>
              <a:round/>
              <a:headEnd/>
              <a:tailEnd/>
            </a:ln>
          </p:spPr>
          <p:txBody>
            <a:bodyPr/>
            <a:lstStyle/>
            <a:p>
              <a:endParaRPr lang="en-GB"/>
            </a:p>
          </p:txBody>
        </p:sp>
        <p:sp>
          <p:nvSpPr>
            <p:cNvPr id="58758" name="Freeform 45"/>
            <p:cNvSpPr>
              <a:spLocks/>
            </p:cNvSpPr>
            <p:nvPr/>
          </p:nvSpPr>
          <p:spPr bwMode="auto">
            <a:xfrm>
              <a:off x="1041" y="2139"/>
              <a:ext cx="76" cy="82"/>
            </a:xfrm>
            <a:custGeom>
              <a:avLst/>
              <a:gdLst>
                <a:gd name="T0" fmla="*/ 2147481250 w 76"/>
                <a:gd name="T1" fmla="*/ 0 h 82"/>
                <a:gd name="T2" fmla="*/ 2147481250 w 76"/>
                <a:gd name="T3" fmla="*/ 2147481313 h 82"/>
                <a:gd name="T4" fmla="*/ 2147481250 w 76"/>
                <a:gd name="T5" fmla="*/ 2147481313 h 82"/>
                <a:gd name="T6" fmla="*/ 2147481250 w 76"/>
                <a:gd name="T7" fmla="*/ 2147481313 h 82"/>
                <a:gd name="T8" fmla="*/ 2147481250 w 76"/>
                <a:gd name="T9" fmla="*/ 2147481313 h 82"/>
                <a:gd name="T10" fmla="*/ 2147481250 w 76"/>
                <a:gd name="T11" fmla="*/ 2147481313 h 82"/>
                <a:gd name="T12" fmla="*/ 2147481250 w 76"/>
                <a:gd name="T13" fmla="*/ 2147481313 h 82"/>
                <a:gd name="T14" fmla="*/ 2147481250 w 76"/>
                <a:gd name="T15" fmla="*/ 2147481313 h 82"/>
                <a:gd name="T16" fmla="*/ 2147481250 w 76"/>
                <a:gd name="T17" fmla="*/ 2147481313 h 82"/>
                <a:gd name="T18" fmla="*/ 2147481250 w 76"/>
                <a:gd name="T19" fmla="*/ 2147481313 h 82"/>
                <a:gd name="T20" fmla="*/ 2147481250 w 76"/>
                <a:gd name="T21" fmla="*/ 2147481313 h 82"/>
                <a:gd name="T22" fmla="*/ 2147481250 w 76"/>
                <a:gd name="T23" fmla="*/ 2147481313 h 82"/>
                <a:gd name="T24" fmla="*/ 2147481250 w 76"/>
                <a:gd name="T25" fmla="*/ 2147481313 h 82"/>
                <a:gd name="T26" fmla="*/ 2147481250 w 76"/>
                <a:gd name="T27" fmla="*/ 2147481313 h 82"/>
                <a:gd name="T28" fmla="*/ 2147481250 w 76"/>
                <a:gd name="T29" fmla="*/ 2147481313 h 82"/>
                <a:gd name="T30" fmla="*/ 2147481250 w 76"/>
                <a:gd name="T31" fmla="*/ 2147481313 h 82"/>
                <a:gd name="T32" fmla="*/ 2147481250 w 76"/>
                <a:gd name="T33" fmla="*/ 2147481313 h 82"/>
                <a:gd name="T34" fmla="*/ 2147481250 w 76"/>
                <a:gd name="T35" fmla="*/ 2147481313 h 82"/>
                <a:gd name="T36" fmla="*/ 0 w 76"/>
                <a:gd name="T37" fmla="*/ 2147481313 h 82"/>
                <a:gd name="T38" fmla="*/ 2147481250 w 76"/>
                <a:gd name="T39" fmla="*/ 2147481313 h 82"/>
                <a:gd name="T40" fmla="*/ 2147481250 w 76"/>
                <a:gd name="T41" fmla="*/ 2147481313 h 82"/>
                <a:gd name="T42" fmla="*/ 2147481250 w 76"/>
                <a:gd name="T43" fmla="*/ 2147481313 h 82"/>
                <a:gd name="T44" fmla="*/ 2147481250 w 76"/>
                <a:gd name="T45" fmla="*/ 2147481313 h 82"/>
                <a:gd name="T46" fmla="*/ 2147481250 w 76"/>
                <a:gd name="T47" fmla="*/ 2147481313 h 82"/>
                <a:gd name="T48" fmla="*/ 2147481250 w 76"/>
                <a:gd name="T49" fmla="*/ 2147481313 h 82"/>
                <a:gd name="T50" fmla="*/ 2147481250 w 76"/>
                <a:gd name="T51" fmla="*/ 2147481313 h 82"/>
                <a:gd name="T52" fmla="*/ 2147481250 w 76"/>
                <a:gd name="T53" fmla="*/ 2147481313 h 82"/>
                <a:gd name="T54" fmla="*/ 2147481250 w 76"/>
                <a:gd name="T55" fmla="*/ 2147481313 h 82"/>
                <a:gd name="T56" fmla="*/ 2147481250 w 76"/>
                <a:gd name="T57" fmla="*/ 2147481313 h 82"/>
                <a:gd name="T58" fmla="*/ 2147481250 w 76"/>
                <a:gd name="T59" fmla="*/ 2147481313 h 82"/>
                <a:gd name="T60" fmla="*/ 2147481250 w 76"/>
                <a:gd name="T61" fmla="*/ 2147481313 h 82"/>
                <a:gd name="T62" fmla="*/ 2147481250 w 76"/>
                <a:gd name="T63" fmla="*/ 2147481313 h 82"/>
                <a:gd name="T64" fmla="*/ 2147481250 w 76"/>
                <a:gd name="T65" fmla="*/ 2147481313 h 82"/>
                <a:gd name="T66" fmla="*/ 2147481250 w 76"/>
                <a:gd name="T67" fmla="*/ 2147481313 h 82"/>
                <a:gd name="T68" fmla="*/ 2147481250 w 76"/>
                <a:gd name="T69" fmla="*/ 2147481313 h 82"/>
                <a:gd name="T70" fmla="*/ 2147481250 w 76"/>
                <a:gd name="T71" fmla="*/ 2147481313 h 82"/>
                <a:gd name="T72" fmla="*/ 2147481250 w 76"/>
                <a:gd name="T73" fmla="*/ 2147481313 h 82"/>
                <a:gd name="T74" fmla="*/ 2147481250 w 76"/>
                <a:gd name="T75" fmla="*/ 0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82"/>
                <a:gd name="T116" fmla="*/ 76 w 76"/>
                <a:gd name="T117" fmla="*/ 82 h 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82">
                  <a:moveTo>
                    <a:pt x="76" y="0"/>
                  </a:moveTo>
                  <a:lnTo>
                    <a:pt x="76" y="2"/>
                  </a:lnTo>
                  <a:lnTo>
                    <a:pt x="74" y="10"/>
                  </a:lnTo>
                  <a:lnTo>
                    <a:pt x="72" y="20"/>
                  </a:lnTo>
                  <a:lnTo>
                    <a:pt x="70" y="28"/>
                  </a:lnTo>
                  <a:lnTo>
                    <a:pt x="68" y="38"/>
                  </a:lnTo>
                  <a:lnTo>
                    <a:pt x="68" y="46"/>
                  </a:lnTo>
                  <a:lnTo>
                    <a:pt x="64" y="52"/>
                  </a:lnTo>
                  <a:lnTo>
                    <a:pt x="60" y="56"/>
                  </a:lnTo>
                  <a:lnTo>
                    <a:pt x="60" y="64"/>
                  </a:lnTo>
                  <a:lnTo>
                    <a:pt x="60" y="72"/>
                  </a:lnTo>
                  <a:lnTo>
                    <a:pt x="64" y="82"/>
                  </a:lnTo>
                  <a:lnTo>
                    <a:pt x="44" y="80"/>
                  </a:lnTo>
                  <a:lnTo>
                    <a:pt x="28" y="76"/>
                  </a:lnTo>
                  <a:lnTo>
                    <a:pt x="26" y="70"/>
                  </a:lnTo>
                  <a:lnTo>
                    <a:pt x="24" y="66"/>
                  </a:lnTo>
                  <a:lnTo>
                    <a:pt x="16" y="62"/>
                  </a:lnTo>
                  <a:lnTo>
                    <a:pt x="8" y="52"/>
                  </a:lnTo>
                  <a:lnTo>
                    <a:pt x="0" y="38"/>
                  </a:lnTo>
                  <a:lnTo>
                    <a:pt x="6" y="38"/>
                  </a:lnTo>
                  <a:lnTo>
                    <a:pt x="10" y="32"/>
                  </a:lnTo>
                  <a:lnTo>
                    <a:pt x="12" y="26"/>
                  </a:lnTo>
                  <a:lnTo>
                    <a:pt x="14" y="24"/>
                  </a:lnTo>
                  <a:lnTo>
                    <a:pt x="16" y="22"/>
                  </a:lnTo>
                  <a:lnTo>
                    <a:pt x="22" y="20"/>
                  </a:lnTo>
                  <a:lnTo>
                    <a:pt x="28" y="20"/>
                  </a:lnTo>
                  <a:lnTo>
                    <a:pt x="34" y="18"/>
                  </a:lnTo>
                  <a:lnTo>
                    <a:pt x="42" y="8"/>
                  </a:lnTo>
                  <a:lnTo>
                    <a:pt x="46" y="4"/>
                  </a:lnTo>
                  <a:lnTo>
                    <a:pt x="50" y="4"/>
                  </a:lnTo>
                  <a:lnTo>
                    <a:pt x="52" y="4"/>
                  </a:lnTo>
                  <a:lnTo>
                    <a:pt x="54" y="4"/>
                  </a:lnTo>
                  <a:lnTo>
                    <a:pt x="54" y="6"/>
                  </a:lnTo>
                  <a:lnTo>
                    <a:pt x="56" y="6"/>
                  </a:lnTo>
                  <a:lnTo>
                    <a:pt x="62" y="4"/>
                  </a:lnTo>
                  <a:lnTo>
                    <a:pt x="66" y="2"/>
                  </a:lnTo>
                  <a:lnTo>
                    <a:pt x="70" y="2"/>
                  </a:lnTo>
                  <a:lnTo>
                    <a:pt x="76" y="0"/>
                  </a:lnTo>
                  <a:close/>
                </a:path>
              </a:pathLst>
            </a:custGeom>
            <a:solidFill>
              <a:srgbClr val="C0C0C0"/>
            </a:solidFill>
            <a:ln w="12700">
              <a:solidFill>
                <a:schemeClr val="bg1"/>
              </a:solidFill>
              <a:round/>
              <a:headEnd/>
              <a:tailEnd/>
            </a:ln>
          </p:spPr>
          <p:txBody>
            <a:bodyPr/>
            <a:lstStyle/>
            <a:p>
              <a:endParaRPr lang="en-GB"/>
            </a:p>
          </p:txBody>
        </p:sp>
        <p:sp>
          <p:nvSpPr>
            <p:cNvPr id="58759" name="Freeform 46"/>
            <p:cNvSpPr>
              <a:spLocks/>
            </p:cNvSpPr>
            <p:nvPr/>
          </p:nvSpPr>
          <p:spPr bwMode="auto">
            <a:xfrm>
              <a:off x="1011" y="2113"/>
              <a:ext cx="106" cy="64"/>
            </a:xfrm>
            <a:custGeom>
              <a:avLst/>
              <a:gdLst>
                <a:gd name="T0" fmla="*/ 2147481494 w 106"/>
                <a:gd name="T1" fmla="*/ 2147481088 h 64"/>
                <a:gd name="T2" fmla="*/ 2147481494 w 106"/>
                <a:gd name="T3" fmla="*/ 2147481088 h 64"/>
                <a:gd name="T4" fmla="*/ 2147481494 w 106"/>
                <a:gd name="T5" fmla="*/ 2147481088 h 64"/>
                <a:gd name="T6" fmla="*/ 2147481494 w 106"/>
                <a:gd name="T7" fmla="*/ 2147481088 h 64"/>
                <a:gd name="T8" fmla="*/ 2147481494 w 106"/>
                <a:gd name="T9" fmla="*/ 2147481088 h 64"/>
                <a:gd name="T10" fmla="*/ 2147481494 w 106"/>
                <a:gd name="T11" fmla="*/ 2147481088 h 64"/>
                <a:gd name="T12" fmla="*/ 2147481494 w 106"/>
                <a:gd name="T13" fmla="*/ 2147481088 h 64"/>
                <a:gd name="T14" fmla="*/ 2147481494 w 106"/>
                <a:gd name="T15" fmla="*/ 2147481088 h 64"/>
                <a:gd name="T16" fmla="*/ 2147481494 w 106"/>
                <a:gd name="T17" fmla="*/ 2147481088 h 64"/>
                <a:gd name="T18" fmla="*/ 2147481494 w 106"/>
                <a:gd name="T19" fmla="*/ 2147481088 h 64"/>
                <a:gd name="T20" fmla="*/ 2147481494 w 106"/>
                <a:gd name="T21" fmla="*/ 2147481088 h 64"/>
                <a:gd name="T22" fmla="*/ 2147481494 w 106"/>
                <a:gd name="T23" fmla="*/ 2147481088 h 64"/>
                <a:gd name="T24" fmla="*/ 2147481494 w 106"/>
                <a:gd name="T25" fmla="*/ 2147481088 h 64"/>
                <a:gd name="T26" fmla="*/ 2147481494 w 106"/>
                <a:gd name="T27" fmla="*/ 2147481088 h 64"/>
                <a:gd name="T28" fmla="*/ 2147481494 w 106"/>
                <a:gd name="T29" fmla="*/ 2147481088 h 64"/>
                <a:gd name="T30" fmla="*/ 2147481494 w 106"/>
                <a:gd name="T31" fmla="*/ 2147481088 h 64"/>
                <a:gd name="T32" fmla="*/ 2147481494 w 106"/>
                <a:gd name="T33" fmla="*/ 2147481088 h 64"/>
                <a:gd name="T34" fmla="*/ 2147481494 w 106"/>
                <a:gd name="T35" fmla="*/ 2147481088 h 64"/>
                <a:gd name="T36" fmla="*/ 2147481494 w 106"/>
                <a:gd name="T37" fmla="*/ 2147481088 h 64"/>
                <a:gd name="T38" fmla="*/ 2147481494 w 106"/>
                <a:gd name="T39" fmla="*/ 2147481088 h 64"/>
                <a:gd name="T40" fmla="*/ 2147481494 w 106"/>
                <a:gd name="T41" fmla="*/ 2147481088 h 64"/>
                <a:gd name="T42" fmla="*/ 2147481494 w 106"/>
                <a:gd name="T43" fmla="*/ 2147481088 h 64"/>
                <a:gd name="T44" fmla="*/ 2147481494 w 106"/>
                <a:gd name="T45" fmla="*/ 2147481088 h 64"/>
                <a:gd name="T46" fmla="*/ 2147481494 w 106"/>
                <a:gd name="T47" fmla="*/ 2147481088 h 64"/>
                <a:gd name="T48" fmla="*/ 2147481494 w 106"/>
                <a:gd name="T49" fmla="*/ 2147481088 h 64"/>
                <a:gd name="T50" fmla="*/ 2147481494 w 106"/>
                <a:gd name="T51" fmla="*/ 2147481088 h 64"/>
                <a:gd name="T52" fmla="*/ 2147481494 w 106"/>
                <a:gd name="T53" fmla="*/ 2147481088 h 64"/>
                <a:gd name="T54" fmla="*/ 2147481494 w 106"/>
                <a:gd name="T55" fmla="*/ 2147481088 h 64"/>
                <a:gd name="T56" fmla="*/ 0 w 106"/>
                <a:gd name="T57" fmla="*/ 2147481088 h 64"/>
                <a:gd name="T58" fmla="*/ 2147481494 w 106"/>
                <a:gd name="T59" fmla="*/ 2147481088 h 64"/>
                <a:gd name="T60" fmla="*/ 2147481494 w 106"/>
                <a:gd name="T61" fmla="*/ 2147481088 h 64"/>
                <a:gd name="T62" fmla="*/ 2147481494 w 106"/>
                <a:gd name="T63" fmla="*/ 2147481088 h 64"/>
                <a:gd name="T64" fmla="*/ 2147481494 w 106"/>
                <a:gd name="T65" fmla="*/ 2147481088 h 64"/>
                <a:gd name="T66" fmla="*/ 2147481494 w 106"/>
                <a:gd name="T67" fmla="*/ 2147481088 h 64"/>
                <a:gd name="T68" fmla="*/ 2147481494 w 106"/>
                <a:gd name="T69" fmla="*/ 0 h 64"/>
                <a:gd name="T70" fmla="*/ 2147481494 w 106"/>
                <a:gd name="T71" fmla="*/ 0 h 64"/>
                <a:gd name="T72" fmla="*/ 2147481494 w 106"/>
                <a:gd name="T73" fmla="*/ 2147481088 h 64"/>
                <a:gd name="T74" fmla="*/ 2147481494 w 106"/>
                <a:gd name="T75" fmla="*/ 2147481088 h 64"/>
                <a:gd name="T76" fmla="*/ 2147481494 w 106"/>
                <a:gd name="T77" fmla="*/ 2147481088 h 64"/>
                <a:gd name="T78" fmla="*/ 2147481494 w 106"/>
                <a:gd name="T79" fmla="*/ 2147481088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
                <a:gd name="T121" fmla="*/ 0 h 64"/>
                <a:gd name="T122" fmla="*/ 106 w 106"/>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 h="64">
                  <a:moveTo>
                    <a:pt x="106" y="26"/>
                  </a:moveTo>
                  <a:lnTo>
                    <a:pt x="100" y="28"/>
                  </a:lnTo>
                  <a:lnTo>
                    <a:pt x="96" y="28"/>
                  </a:lnTo>
                  <a:lnTo>
                    <a:pt x="92" y="30"/>
                  </a:lnTo>
                  <a:lnTo>
                    <a:pt x="86" y="32"/>
                  </a:lnTo>
                  <a:lnTo>
                    <a:pt x="84" y="32"/>
                  </a:lnTo>
                  <a:lnTo>
                    <a:pt x="84" y="30"/>
                  </a:lnTo>
                  <a:lnTo>
                    <a:pt x="82" y="30"/>
                  </a:lnTo>
                  <a:lnTo>
                    <a:pt x="80" y="30"/>
                  </a:lnTo>
                  <a:lnTo>
                    <a:pt x="76" y="30"/>
                  </a:lnTo>
                  <a:lnTo>
                    <a:pt x="72" y="34"/>
                  </a:lnTo>
                  <a:lnTo>
                    <a:pt x="64" y="44"/>
                  </a:lnTo>
                  <a:lnTo>
                    <a:pt x="58" y="46"/>
                  </a:lnTo>
                  <a:lnTo>
                    <a:pt x="52" y="46"/>
                  </a:lnTo>
                  <a:lnTo>
                    <a:pt x="46" y="48"/>
                  </a:lnTo>
                  <a:lnTo>
                    <a:pt x="44" y="50"/>
                  </a:lnTo>
                  <a:lnTo>
                    <a:pt x="42" y="52"/>
                  </a:lnTo>
                  <a:lnTo>
                    <a:pt x="40" y="58"/>
                  </a:lnTo>
                  <a:lnTo>
                    <a:pt x="36" y="64"/>
                  </a:lnTo>
                  <a:lnTo>
                    <a:pt x="30" y="64"/>
                  </a:lnTo>
                  <a:lnTo>
                    <a:pt x="26" y="56"/>
                  </a:lnTo>
                  <a:lnTo>
                    <a:pt x="26" y="54"/>
                  </a:lnTo>
                  <a:lnTo>
                    <a:pt x="24" y="50"/>
                  </a:lnTo>
                  <a:lnTo>
                    <a:pt x="22" y="48"/>
                  </a:lnTo>
                  <a:lnTo>
                    <a:pt x="18" y="48"/>
                  </a:lnTo>
                  <a:lnTo>
                    <a:pt x="12" y="46"/>
                  </a:lnTo>
                  <a:lnTo>
                    <a:pt x="8" y="42"/>
                  </a:lnTo>
                  <a:lnTo>
                    <a:pt x="4" y="40"/>
                  </a:lnTo>
                  <a:lnTo>
                    <a:pt x="0" y="38"/>
                  </a:lnTo>
                  <a:lnTo>
                    <a:pt x="4" y="30"/>
                  </a:lnTo>
                  <a:lnTo>
                    <a:pt x="8" y="24"/>
                  </a:lnTo>
                  <a:lnTo>
                    <a:pt x="18" y="16"/>
                  </a:lnTo>
                  <a:lnTo>
                    <a:pt x="22" y="8"/>
                  </a:lnTo>
                  <a:lnTo>
                    <a:pt x="28" y="2"/>
                  </a:lnTo>
                  <a:lnTo>
                    <a:pt x="36" y="0"/>
                  </a:lnTo>
                  <a:lnTo>
                    <a:pt x="86" y="0"/>
                  </a:lnTo>
                  <a:lnTo>
                    <a:pt x="90" y="6"/>
                  </a:lnTo>
                  <a:lnTo>
                    <a:pt x="96" y="12"/>
                  </a:lnTo>
                  <a:lnTo>
                    <a:pt x="102" y="18"/>
                  </a:lnTo>
                  <a:lnTo>
                    <a:pt x="106" y="26"/>
                  </a:lnTo>
                  <a:close/>
                </a:path>
              </a:pathLst>
            </a:custGeom>
            <a:solidFill>
              <a:srgbClr val="C0C0C0"/>
            </a:solidFill>
            <a:ln w="12700">
              <a:solidFill>
                <a:schemeClr val="bg1"/>
              </a:solidFill>
              <a:round/>
              <a:headEnd/>
              <a:tailEnd/>
            </a:ln>
          </p:spPr>
          <p:txBody>
            <a:bodyPr/>
            <a:lstStyle/>
            <a:p>
              <a:endParaRPr lang="en-GB"/>
            </a:p>
          </p:txBody>
        </p:sp>
        <p:sp>
          <p:nvSpPr>
            <p:cNvPr id="58760" name="Freeform 47"/>
            <p:cNvSpPr>
              <a:spLocks/>
            </p:cNvSpPr>
            <p:nvPr/>
          </p:nvSpPr>
          <p:spPr bwMode="auto">
            <a:xfrm>
              <a:off x="961" y="2083"/>
              <a:ext cx="78" cy="76"/>
            </a:xfrm>
            <a:custGeom>
              <a:avLst/>
              <a:gdLst>
                <a:gd name="T0" fmla="*/ 2147481272 w 78"/>
                <a:gd name="T1" fmla="*/ 2147481250 h 76"/>
                <a:gd name="T2" fmla="*/ 2147481272 w 78"/>
                <a:gd name="T3" fmla="*/ 2147481250 h 76"/>
                <a:gd name="T4" fmla="*/ 2147481272 w 78"/>
                <a:gd name="T5" fmla="*/ 2147481250 h 76"/>
                <a:gd name="T6" fmla="*/ 2147481272 w 78"/>
                <a:gd name="T7" fmla="*/ 2147481250 h 76"/>
                <a:gd name="T8" fmla="*/ 2147481272 w 78"/>
                <a:gd name="T9" fmla="*/ 0 h 76"/>
                <a:gd name="T10" fmla="*/ 2147481272 w 78"/>
                <a:gd name="T11" fmla="*/ 0 h 76"/>
                <a:gd name="T12" fmla="*/ 2147481272 w 78"/>
                <a:gd name="T13" fmla="*/ 2147481250 h 76"/>
                <a:gd name="T14" fmla="*/ 2147481272 w 78"/>
                <a:gd name="T15" fmla="*/ 2147481250 h 76"/>
                <a:gd name="T16" fmla="*/ 2147481272 w 78"/>
                <a:gd name="T17" fmla="*/ 2147481250 h 76"/>
                <a:gd name="T18" fmla="*/ 2147481272 w 78"/>
                <a:gd name="T19" fmla="*/ 2147481250 h 76"/>
                <a:gd name="T20" fmla="*/ 2147481272 w 78"/>
                <a:gd name="T21" fmla="*/ 2147481250 h 76"/>
                <a:gd name="T22" fmla="*/ 2147481272 w 78"/>
                <a:gd name="T23" fmla="*/ 2147481250 h 76"/>
                <a:gd name="T24" fmla="*/ 2147481272 w 78"/>
                <a:gd name="T25" fmla="*/ 2147481250 h 76"/>
                <a:gd name="T26" fmla="*/ 2147481272 w 78"/>
                <a:gd name="T27" fmla="*/ 2147481250 h 76"/>
                <a:gd name="T28" fmla="*/ 2147481272 w 78"/>
                <a:gd name="T29" fmla="*/ 2147481250 h 76"/>
                <a:gd name="T30" fmla="*/ 2147481272 w 78"/>
                <a:gd name="T31" fmla="*/ 2147481250 h 76"/>
                <a:gd name="T32" fmla="*/ 2147481272 w 78"/>
                <a:gd name="T33" fmla="*/ 2147481250 h 76"/>
                <a:gd name="T34" fmla="*/ 0 w 78"/>
                <a:gd name="T35" fmla="*/ 2147481250 h 76"/>
                <a:gd name="T36" fmla="*/ 2147481272 w 78"/>
                <a:gd name="T37" fmla="*/ 2147481250 h 76"/>
                <a:gd name="T38" fmla="*/ 2147481272 w 78"/>
                <a:gd name="T39" fmla="*/ 2147481250 h 76"/>
                <a:gd name="T40" fmla="*/ 2147481272 w 78"/>
                <a:gd name="T41" fmla="*/ 2147481250 h 76"/>
                <a:gd name="T42" fmla="*/ 2147481272 w 78"/>
                <a:gd name="T43" fmla="*/ 2147481250 h 76"/>
                <a:gd name="T44" fmla="*/ 2147481272 w 78"/>
                <a:gd name="T45" fmla="*/ 2147481250 h 76"/>
                <a:gd name="T46" fmla="*/ 2147481272 w 78"/>
                <a:gd name="T47" fmla="*/ 2147481250 h 76"/>
                <a:gd name="T48" fmla="*/ 2147481272 w 78"/>
                <a:gd name="T49" fmla="*/ 2147481250 h 76"/>
                <a:gd name="T50" fmla="*/ 2147481272 w 78"/>
                <a:gd name="T51" fmla="*/ 2147481250 h 76"/>
                <a:gd name="T52" fmla="*/ 2147481272 w 78"/>
                <a:gd name="T53" fmla="*/ 2147481250 h 76"/>
                <a:gd name="T54" fmla="*/ 2147481272 w 78"/>
                <a:gd name="T55" fmla="*/ 2147481250 h 76"/>
                <a:gd name="T56" fmla="*/ 2147481272 w 78"/>
                <a:gd name="T57" fmla="*/ 2147481250 h 76"/>
                <a:gd name="T58" fmla="*/ 2147481272 w 78"/>
                <a:gd name="T59" fmla="*/ 2147481250 h 76"/>
                <a:gd name="T60" fmla="*/ 2147481272 w 78"/>
                <a:gd name="T61" fmla="*/ 2147481250 h 76"/>
                <a:gd name="T62" fmla="*/ 2147481272 w 78"/>
                <a:gd name="T63" fmla="*/ 2147481250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8"/>
                <a:gd name="T97" fmla="*/ 0 h 76"/>
                <a:gd name="T98" fmla="*/ 78 w 78"/>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8" h="76">
                  <a:moveTo>
                    <a:pt x="78" y="32"/>
                  </a:moveTo>
                  <a:lnTo>
                    <a:pt x="72" y="34"/>
                  </a:lnTo>
                  <a:lnTo>
                    <a:pt x="66" y="34"/>
                  </a:lnTo>
                  <a:lnTo>
                    <a:pt x="56" y="34"/>
                  </a:lnTo>
                  <a:lnTo>
                    <a:pt x="60" y="0"/>
                  </a:lnTo>
                  <a:lnTo>
                    <a:pt x="34" y="0"/>
                  </a:lnTo>
                  <a:lnTo>
                    <a:pt x="30" y="2"/>
                  </a:lnTo>
                  <a:lnTo>
                    <a:pt x="26" y="6"/>
                  </a:lnTo>
                  <a:lnTo>
                    <a:pt x="22" y="14"/>
                  </a:lnTo>
                  <a:lnTo>
                    <a:pt x="24" y="18"/>
                  </a:lnTo>
                  <a:lnTo>
                    <a:pt x="26" y="22"/>
                  </a:lnTo>
                  <a:lnTo>
                    <a:pt x="30" y="24"/>
                  </a:lnTo>
                  <a:lnTo>
                    <a:pt x="32" y="30"/>
                  </a:lnTo>
                  <a:lnTo>
                    <a:pt x="32" y="36"/>
                  </a:lnTo>
                  <a:lnTo>
                    <a:pt x="10" y="36"/>
                  </a:lnTo>
                  <a:lnTo>
                    <a:pt x="6" y="42"/>
                  </a:lnTo>
                  <a:lnTo>
                    <a:pt x="4" y="48"/>
                  </a:lnTo>
                  <a:lnTo>
                    <a:pt x="0" y="62"/>
                  </a:lnTo>
                  <a:lnTo>
                    <a:pt x="8" y="70"/>
                  </a:lnTo>
                  <a:lnTo>
                    <a:pt x="14" y="72"/>
                  </a:lnTo>
                  <a:lnTo>
                    <a:pt x="18" y="74"/>
                  </a:lnTo>
                  <a:lnTo>
                    <a:pt x="28" y="74"/>
                  </a:lnTo>
                  <a:lnTo>
                    <a:pt x="32" y="74"/>
                  </a:lnTo>
                  <a:lnTo>
                    <a:pt x="36" y="76"/>
                  </a:lnTo>
                  <a:lnTo>
                    <a:pt x="42" y="74"/>
                  </a:lnTo>
                  <a:lnTo>
                    <a:pt x="44" y="68"/>
                  </a:lnTo>
                  <a:lnTo>
                    <a:pt x="50" y="68"/>
                  </a:lnTo>
                  <a:lnTo>
                    <a:pt x="54" y="60"/>
                  </a:lnTo>
                  <a:lnTo>
                    <a:pt x="58" y="54"/>
                  </a:lnTo>
                  <a:lnTo>
                    <a:pt x="68" y="46"/>
                  </a:lnTo>
                  <a:lnTo>
                    <a:pt x="72" y="38"/>
                  </a:lnTo>
                  <a:lnTo>
                    <a:pt x="78" y="32"/>
                  </a:lnTo>
                  <a:close/>
                </a:path>
              </a:pathLst>
            </a:custGeom>
            <a:solidFill>
              <a:srgbClr val="C0C0C0"/>
            </a:solidFill>
            <a:ln w="12700">
              <a:solidFill>
                <a:schemeClr val="bg1"/>
              </a:solidFill>
              <a:round/>
              <a:headEnd/>
              <a:tailEnd/>
            </a:ln>
          </p:spPr>
          <p:txBody>
            <a:bodyPr/>
            <a:lstStyle/>
            <a:p>
              <a:endParaRPr lang="en-GB"/>
            </a:p>
          </p:txBody>
        </p:sp>
        <p:sp>
          <p:nvSpPr>
            <p:cNvPr id="58761" name="Freeform 48"/>
            <p:cNvSpPr>
              <a:spLocks/>
            </p:cNvSpPr>
            <p:nvPr/>
          </p:nvSpPr>
          <p:spPr bwMode="auto">
            <a:xfrm>
              <a:off x="613" y="1785"/>
              <a:ext cx="461" cy="360"/>
            </a:xfrm>
            <a:custGeom>
              <a:avLst/>
              <a:gdLst>
                <a:gd name="T0" fmla="*/ 2147483647 w 460"/>
                <a:gd name="T1" fmla="*/ 2147481384 h 360"/>
                <a:gd name="T2" fmla="*/ 2147483647 w 460"/>
                <a:gd name="T3" fmla="*/ 2147481384 h 360"/>
                <a:gd name="T4" fmla="*/ 2147483647 w 460"/>
                <a:gd name="T5" fmla="*/ 2147481384 h 360"/>
                <a:gd name="T6" fmla="*/ 2147483647 w 460"/>
                <a:gd name="T7" fmla="*/ 2147481384 h 360"/>
                <a:gd name="T8" fmla="*/ 2147483647 w 460"/>
                <a:gd name="T9" fmla="*/ 2147481384 h 360"/>
                <a:gd name="T10" fmla="*/ 2147483647 w 460"/>
                <a:gd name="T11" fmla="*/ 2147481384 h 360"/>
                <a:gd name="T12" fmla="*/ 2147483647 w 460"/>
                <a:gd name="T13" fmla="*/ 2147481384 h 360"/>
                <a:gd name="T14" fmla="*/ 2147483647 w 460"/>
                <a:gd name="T15" fmla="*/ 2147481384 h 360"/>
                <a:gd name="T16" fmla="*/ 2147483647 w 460"/>
                <a:gd name="T17" fmla="*/ 2147481384 h 360"/>
                <a:gd name="T18" fmla="*/ 2147483647 w 460"/>
                <a:gd name="T19" fmla="*/ 2147481384 h 360"/>
                <a:gd name="T20" fmla="*/ 2147483647 w 460"/>
                <a:gd name="T21" fmla="*/ 2147481384 h 360"/>
                <a:gd name="T22" fmla="*/ 2147483647 w 460"/>
                <a:gd name="T23" fmla="*/ 2147481384 h 360"/>
                <a:gd name="T24" fmla="*/ 2147483647 w 460"/>
                <a:gd name="T25" fmla="*/ 2147481384 h 360"/>
                <a:gd name="T26" fmla="*/ 2147483647 w 460"/>
                <a:gd name="T27" fmla="*/ 2147481384 h 360"/>
                <a:gd name="T28" fmla="*/ 2147483647 w 460"/>
                <a:gd name="T29" fmla="*/ 2147481384 h 360"/>
                <a:gd name="T30" fmla="*/ 2147483647 w 460"/>
                <a:gd name="T31" fmla="*/ 2147481384 h 360"/>
                <a:gd name="T32" fmla="*/ 2147483647 w 460"/>
                <a:gd name="T33" fmla="*/ 0 h 360"/>
                <a:gd name="T34" fmla="*/ 2147483647 w 460"/>
                <a:gd name="T35" fmla="*/ 2147481384 h 360"/>
                <a:gd name="T36" fmla="*/ 2147483647 w 460"/>
                <a:gd name="T37" fmla="*/ 2147481384 h 360"/>
                <a:gd name="T38" fmla="*/ 2147483647 w 460"/>
                <a:gd name="T39" fmla="*/ 2147481384 h 360"/>
                <a:gd name="T40" fmla="*/ 2147483647 w 460"/>
                <a:gd name="T41" fmla="*/ 2147481384 h 360"/>
                <a:gd name="T42" fmla="*/ 2147483647 w 460"/>
                <a:gd name="T43" fmla="*/ 2147481384 h 360"/>
                <a:gd name="T44" fmla="*/ 2147483647 w 460"/>
                <a:gd name="T45" fmla="*/ 2147481384 h 360"/>
                <a:gd name="T46" fmla="*/ 2147483647 w 460"/>
                <a:gd name="T47" fmla="*/ 2147481384 h 360"/>
                <a:gd name="T48" fmla="*/ 2147483647 w 460"/>
                <a:gd name="T49" fmla="*/ 2147481384 h 360"/>
                <a:gd name="T50" fmla="*/ 2147483647 w 460"/>
                <a:gd name="T51" fmla="*/ 2147481384 h 360"/>
                <a:gd name="T52" fmla="*/ 2147483647 w 460"/>
                <a:gd name="T53" fmla="*/ 2147481384 h 360"/>
                <a:gd name="T54" fmla="*/ 2147483647 w 460"/>
                <a:gd name="T55" fmla="*/ 2147481384 h 360"/>
                <a:gd name="T56" fmla="*/ 2147483647 w 460"/>
                <a:gd name="T57" fmla="*/ 2147481384 h 360"/>
                <a:gd name="T58" fmla="*/ 2147483647 w 460"/>
                <a:gd name="T59" fmla="*/ 2147481384 h 360"/>
                <a:gd name="T60" fmla="*/ 2147483647 w 460"/>
                <a:gd name="T61" fmla="*/ 2147481384 h 360"/>
                <a:gd name="T62" fmla="*/ 2147483647 w 460"/>
                <a:gd name="T63" fmla="*/ 2147481384 h 360"/>
                <a:gd name="T64" fmla="*/ 2147483647 w 460"/>
                <a:gd name="T65" fmla="*/ 2147481384 h 360"/>
                <a:gd name="T66" fmla="*/ 2147483647 w 460"/>
                <a:gd name="T67" fmla="*/ 2147481384 h 360"/>
                <a:gd name="T68" fmla="*/ 2147483647 w 460"/>
                <a:gd name="T69" fmla="*/ 2147481384 h 360"/>
                <a:gd name="T70" fmla="*/ 2147483647 w 460"/>
                <a:gd name="T71" fmla="*/ 2147481384 h 360"/>
                <a:gd name="T72" fmla="*/ 2147483647 w 460"/>
                <a:gd name="T73" fmla="*/ 2147481384 h 360"/>
                <a:gd name="T74" fmla="*/ 2147483647 w 460"/>
                <a:gd name="T75" fmla="*/ 2147481384 h 360"/>
                <a:gd name="T76" fmla="*/ 2147483647 w 460"/>
                <a:gd name="T77" fmla="*/ 2147481384 h 360"/>
                <a:gd name="T78" fmla="*/ 2147483647 w 460"/>
                <a:gd name="T79" fmla="*/ 2147481384 h 360"/>
                <a:gd name="T80" fmla="*/ 2147483647 w 460"/>
                <a:gd name="T81" fmla="*/ 2147481384 h 360"/>
                <a:gd name="T82" fmla="*/ 2147483647 w 460"/>
                <a:gd name="T83" fmla="*/ 2147481384 h 360"/>
                <a:gd name="T84" fmla="*/ 2147483647 w 460"/>
                <a:gd name="T85" fmla="*/ 2147481384 h 360"/>
                <a:gd name="T86" fmla="*/ 2147483647 w 460"/>
                <a:gd name="T87" fmla="*/ 2147481384 h 360"/>
                <a:gd name="T88" fmla="*/ 2147483647 w 460"/>
                <a:gd name="T89" fmla="*/ 2147481384 h 360"/>
                <a:gd name="T90" fmla="*/ 2147483647 w 460"/>
                <a:gd name="T91" fmla="*/ 2147481384 h 360"/>
                <a:gd name="T92" fmla="*/ 2147483647 w 460"/>
                <a:gd name="T93" fmla="*/ 2147481384 h 360"/>
                <a:gd name="T94" fmla="*/ 2147483647 w 460"/>
                <a:gd name="T95" fmla="*/ 2147481384 h 360"/>
                <a:gd name="T96" fmla="*/ 2147483647 w 460"/>
                <a:gd name="T97" fmla="*/ 2147481384 h 360"/>
                <a:gd name="T98" fmla="*/ 2147483647 w 460"/>
                <a:gd name="T99" fmla="*/ 2147481384 h 360"/>
                <a:gd name="T100" fmla="*/ 2147483647 w 460"/>
                <a:gd name="T101" fmla="*/ 2147481384 h 360"/>
                <a:gd name="T102" fmla="*/ 2147483647 w 460"/>
                <a:gd name="T103" fmla="*/ 2147481384 h 360"/>
                <a:gd name="T104" fmla="*/ 2147483647 w 460"/>
                <a:gd name="T105" fmla="*/ 2147481384 h 360"/>
                <a:gd name="T106" fmla="*/ 2147483647 w 460"/>
                <a:gd name="T107" fmla="*/ 2147481384 h 360"/>
                <a:gd name="T108" fmla="*/ 2147483647 w 460"/>
                <a:gd name="T109" fmla="*/ 2147481384 h 360"/>
                <a:gd name="T110" fmla="*/ 2147483647 w 460"/>
                <a:gd name="T111" fmla="*/ 2147481384 h 3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0"/>
                <a:gd name="T169" fmla="*/ 0 h 360"/>
                <a:gd name="T170" fmla="*/ 460 w 460"/>
                <a:gd name="T171" fmla="*/ 360 h 3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0" h="360">
                  <a:moveTo>
                    <a:pt x="430" y="292"/>
                  </a:moveTo>
                  <a:lnTo>
                    <a:pt x="434" y="288"/>
                  </a:lnTo>
                  <a:lnTo>
                    <a:pt x="436" y="280"/>
                  </a:lnTo>
                  <a:lnTo>
                    <a:pt x="442" y="266"/>
                  </a:lnTo>
                  <a:lnTo>
                    <a:pt x="446" y="250"/>
                  </a:lnTo>
                  <a:lnTo>
                    <a:pt x="448" y="244"/>
                  </a:lnTo>
                  <a:lnTo>
                    <a:pt x="452" y="238"/>
                  </a:lnTo>
                  <a:lnTo>
                    <a:pt x="460" y="224"/>
                  </a:lnTo>
                  <a:lnTo>
                    <a:pt x="458" y="220"/>
                  </a:lnTo>
                  <a:lnTo>
                    <a:pt x="458" y="216"/>
                  </a:lnTo>
                  <a:lnTo>
                    <a:pt x="454" y="216"/>
                  </a:lnTo>
                  <a:lnTo>
                    <a:pt x="440" y="216"/>
                  </a:lnTo>
                  <a:lnTo>
                    <a:pt x="422" y="218"/>
                  </a:lnTo>
                  <a:lnTo>
                    <a:pt x="406" y="222"/>
                  </a:lnTo>
                  <a:lnTo>
                    <a:pt x="400" y="226"/>
                  </a:lnTo>
                  <a:lnTo>
                    <a:pt x="396" y="230"/>
                  </a:lnTo>
                  <a:lnTo>
                    <a:pt x="390" y="240"/>
                  </a:lnTo>
                  <a:lnTo>
                    <a:pt x="384" y="250"/>
                  </a:lnTo>
                  <a:lnTo>
                    <a:pt x="378" y="262"/>
                  </a:lnTo>
                  <a:lnTo>
                    <a:pt x="372" y="272"/>
                  </a:lnTo>
                  <a:lnTo>
                    <a:pt x="358" y="274"/>
                  </a:lnTo>
                  <a:lnTo>
                    <a:pt x="344" y="278"/>
                  </a:lnTo>
                  <a:lnTo>
                    <a:pt x="332" y="280"/>
                  </a:lnTo>
                  <a:lnTo>
                    <a:pt x="320" y="282"/>
                  </a:lnTo>
                  <a:lnTo>
                    <a:pt x="310" y="280"/>
                  </a:lnTo>
                  <a:lnTo>
                    <a:pt x="300" y="274"/>
                  </a:lnTo>
                  <a:lnTo>
                    <a:pt x="292" y="266"/>
                  </a:lnTo>
                  <a:lnTo>
                    <a:pt x="286" y="254"/>
                  </a:lnTo>
                  <a:lnTo>
                    <a:pt x="280" y="242"/>
                  </a:lnTo>
                  <a:lnTo>
                    <a:pt x="276" y="230"/>
                  </a:lnTo>
                  <a:lnTo>
                    <a:pt x="274" y="218"/>
                  </a:lnTo>
                  <a:lnTo>
                    <a:pt x="274" y="208"/>
                  </a:lnTo>
                  <a:lnTo>
                    <a:pt x="276" y="190"/>
                  </a:lnTo>
                  <a:lnTo>
                    <a:pt x="280" y="170"/>
                  </a:lnTo>
                  <a:lnTo>
                    <a:pt x="288" y="152"/>
                  </a:lnTo>
                  <a:lnTo>
                    <a:pt x="296" y="136"/>
                  </a:lnTo>
                  <a:lnTo>
                    <a:pt x="276" y="130"/>
                  </a:lnTo>
                  <a:lnTo>
                    <a:pt x="266" y="124"/>
                  </a:lnTo>
                  <a:lnTo>
                    <a:pt x="262" y="122"/>
                  </a:lnTo>
                  <a:lnTo>
                    <a:pt x="260" y="118"/>
                  </a:lnTo>
                  <a:lnTo>
                    <a:pt x="258" y="100"/>
                  </a:lnTo>
                  <a:lnTo>
                    <a:pt x="254" y="80"/>
                  </a:lnTo>
                  <a:lnTo>
                    <a:pt x="250" y="72"/>
                  </a:lnTo>
                  <a:lnTo>
                    <a:pt x="246" y="64"/>
                  </a:lnTo>
                  <a:lnTo>
                    <a:pt x="240" y="60"/>
                  </a:lnTo>
                  <a:lnTo>
                    <a:pt x="232" y="58"/>
                  </a:lnTo>
                  <a:lnTo>
                    <a:pt x="226" y="60"/>
                  </a:lnTo>
                  <a:lnTo>
                    <a:pt x="224" y="60"/>
                  </a:lnTo>
                  <a:lnTo>
                    <a:pt x="218" y="66"/>
                  </a:lnTo>
                  <a:lnTo>
                    <a:pt x="212" y="70"/>
                  </a:lnTo>
                  <a:lnTo>
                    <a:pt x="206" y="72"/>
                  </a:lnTo>
                  <a:lnTo>
                    <a:pt x="202" y="72"/>
                  </a:lnTo>
                  <a:lnTo>
                    <a:pt x="198" y="70"/>
                  </a:lnTo>
                  <a:lnTo>
                    <a:pt x="194" y="66"/>
                  </a:lnTo>
                  <a:lnTo>
                    <a:pt x="192" y="62"/>
                  </a:lnTo>
                  <a:lnTo>
                    <a:pt x="186" y="40"/>
                  </a:lnTo>
                  <a:lnTo>
                    <a:pt x="182" y="36"/>
                  </a:lnTo>
                  <a:lnTo>
                    <a:pt x="178" y="32"/>
                  </a:lnTo>
                  <a:lnTo>
                    <a:pt x="172" y="26"/>
                  </a:lnTo>
                  <a:lnTo>
                    <a:pt x="170" y="18"/>
                  </a:lnTo>
                  <a:lnTo>
                    <a:pt x="164" y="20"/>
                  </a:lnTo>
                  <a:lnTo>
                    <a:pt x="158" y="20"/>
                  </a:lnTo>
                  <a:lnTo>
                    <a:pt x="142" y="18"/>
                  </a:lnTo>
                  <a:lnTo>
                    <a:pt x="138" y="28"/>
                  </a:lnTo>
                  <a:lnTo>
                    <a:pt x="84" y="28"/>
                  </a:lnTo>
                  <a:lnTo>
                    <a:pt x="36" y="2"/>
                  </a:lnTo>
                  <a:lnTo>
                    <a:pt x="30" y="0"/>
                  </a:lnTo>
                  <a:lnTo>
                    <a:pt x="22" y="0"/>
                  </a:lnTo>
                  <a:lnTo>
                    <a:pt x="0" y="2"/>
                  </a:lnTo>
                  <a:lnTo>
                    <a:pt x="0" y="8"/>
                  </a:lnTo>
                  <a:lnTo>
                    <a:pt x="0" y="12"/>
                  </a:lnTo>
                  <a:lnTo>
                    <a:pt x="2" y="14"/>
                  </a:lnTo>
                  <a:lnTo>
                    <a:pt x="2" y="38"/>
                  </a:lnTo>
                  <a:lnTo>
                    <a:pt x="2" y="40"/>
                  </a:lnTo>
                  <a:lnTo>
                    <a:pt x="2" y="44"/>
                  </a:lnTo>
                  <a:lnTo>
                    <a:pt x="4" y="50"/>
                  </a:lnTo>
                  <a:lnTo>
                    <a:pt x="4" y="56"/>
                  </a:lnTo>
                  <a:lnTo>
                    <a:pt x="8" y="60"/>
                  </a:lnTo>
                  <a:lnTo>
                    <a:pt x="14" y="66"/>
                  </a:lnTo>
                  <a:lnTo>
                    <a:pt x="22" y="74"/>
                  </a:lnTo>
                  <a:lnTo>
                    <a:pt x="24" y="78"/>
                  </a:lnTo>
                  <a:lnTo>
                    <a:pt x="24" y="82"/>
                  </a:lnTo>
                  <a:lnTo>
                    <a:pt x="22" y="88"/>
                  </a:lnTo>
                  <a:lnTo>
                    <a:pt x="16" y="90"/>
                  </a:lnTo>
                  <a:lnTo>
                    <a:pt x="12" y="94"/>
                  </a:lnTo>
                  <a:lnTo>
                    <a:pt x="8" y="98"/>
                  </a:lnTo>
                  <a:lnTo>
                    <a:pt x="8" y="102"/>
                  </a:lnTo>
                  <a:lnTo>
                    <a:pt x="12" y="108"/>
                  </a:lnTo>
                  <a:lnTo>
                    <a:pt x="18" y="114"/>
                  </a:lnTo>
                  <a:lnTo>
                    <a:pt x="26" y="118"/>
                  </a:lnTo>
                  <a:lnTo>
                    <a:pt x="34" y="120"/>
                  </a:lnTo>
                  <a:lnTo>
                    <a:pt x="36" y="126"/>
                  </a:lnTo>
                  <a:lnTo>
                    <a:pt x="40" y="128"/>
                  </a:lnTo>
                  <a:lnTo>
                    <a:pt x="42" y="132"/>
                  </a:lnTo>
                  <a:lnTo>
                    <a:pt x="44" y="138"/>
                  </a:lnTo>
                  <a:lnTo>
                    <a:pt x="44" y="142"/>
                  </a:lnTo>
                  <a:lnTo>
                    <a:pt x="42" y="146"/>
                  </a:lnTo>
                  <a:lnTo>
                    <a:pt x="40" y="150"/>
                  </a:lnTo>
                  <a:lnTo>
                    <a:pt x="40" y="154"/>
                  </a:lnTo>
                  <a:lnTo>
                    <a:pt x="40" y="158"/>
                  </a:lnTo>
                  <a:lnTo>
                    <a:pt x="42" y="160"/>
                  </a:lnTo>
                  <a:lnTo>
                    <a:pt x="46" y="164"/>
                  </a:lnTo>
                  <a:lnTo>
                    <a:pt x="52" y="168"/>
                  </a:lnTo>
                  <a:lnTo>
                    <a:pt x="58" y="174"/>
                  </a:lnTo>
                  <a:lnTo>
                    <a:pt x="70" y="194"/>
                  </a:lnTo>
                  <a:lnTo>
                    <a:pt x="74" y="192"/>
                  </a:lnTo>
                  <a:lnTo>
                    <a:pt x="78" y="190"/>
                  </a:lnTo>
                  <a:lnTo>
                    <a:pt x="80" y="188"/>
                  </a:lnTo>
                  <a:lnTo>
                    <a:pt x="82" y="184"/>
                  </a:lnTo>
                  <a:lnTo>
                    <a:pt x="80" y="176"/>
                  </a:lnTo>
                  <a:lnTo>
                    <a:pt x="74" y="168"/>
                  </a:lnTo>
                  <a:lnTo>
                    <a:pt x="70" y="162"/>
                  </a:lnTo>
                  <a:lnTo>
                    <a:pt x="64" y="156"/>
                  </a:lnTo>
                  <a:lnTo>
                    <a:pt x="66" y="152"/>
                  </a:lnTo>
                  <a:lnTo>
                    <a:pt x="64" y="148"/>
                  </a:lnTo>
                  <a:lnTo>
                    <a:pt x="60" y="136"/>
                  </a:lnTo>
                  <a:lnTo>
                    <a:pt x="58" y="124"/>
                  </a:lnTo>
                  <a:lnTo>
                    <a:pt x="54" y="114"/>
                  </a:lnTo>
                  <a:lnTo>
                    <a:pt x="52" y="112"/>
                  </a:lnTo>
                  <a:lnTo>
                    <a:pt x="50" y="110"/>
                  </a:lnTo>
                  <a:lnTo>
                    <a:pt x="50" y="108"/>
                  </a:lnTo>
                  <a:lnTo>
                    <a:pt x="48" y="96"/>
                  </a:lnTo>
                  <a:lnTo>
                    <a:pt x="46" y="86"/>
                  </a:lnTo>
                  <a:lnTo>
                    <a:pt x="38" y="66"/>
                  </a:lnTo>
                  <a:lnTo>
                    <a:pt x="36" y="64"/>
                  </a:lnTo>
                  <a:lnTo>
                    <a:pt x="36" y="62"/>
                  </a:lnTo>
                  <a:lnTo>
                    <a:pt x="34" y="60"/>
                  </a:lnTo>
                  <a:lnTo>
                    <a:pt x="32" y="60"/>
                  </a:lnTo>
                  <a:lnTo>
                    <a:pt x="30" y="58"/>
                  </a:lnTo>
                  <a:lnTo>
                    <a:pt x="28" y="50"/>
                  </a:lnTo>
                  <a:lnTo>
                    <a:pt x="30" y="32"/>
                  </a:lnTo>
                  <a:lnTo>
                    <a:pt x="32" y="24"/>
                  </a:lnTo>
                  <a:lnTo>
                    <a:pt x="32" y="22"/>
                  </a:lnTo>
                  <a:lnTo>
                    <a:pt x="34" y="20"/>
                  </a:lnTo>
                  <a:lnTo>
                    <a:pt x="40" y="22"/>
                  </a:lnTo>
                  <a:lnTo>
                    <a:pt x="46" y="24"/>
                  </a:lnTo>
                  <a:lnTo>
                    <a:pt x="50" y="28"/>
                  </a:lnTo>
                  <a:lnTo>
                    <a:pt x="52" y="34"/>
                  </a:lnTo>
                  <a:lnTo>
                    <a:pt x="56" y="46"/>
                  </a:lnTo>
                  <a:lnTo>
                    <a:pt x="58" y="58"/>
                  </a:lnTo>
                  <a:lnTo>
                    <a:pt x="58" y="62"/>
                  </a:lnTo>
                  <a:lnTo>
                    <a:pt x="56" y="68"/>
                  </a:lnTo>
                  <a:lnTo>
                    <a:pt x="54" y="74"/>
                  </a:lnTo>
                  <a:lnTo>
                    <a:pt x="54" y="76"/>
                  </a:lnTo>
                  <a:lnTo>
                    <a:pt x="56" y="78"/>
                  </a:lnTo>
                  <a:lnTo>
                    <a:pt x="62" y="78"/>
                  </a:lnTo>
                  <a:lnTo>
                    <a:pt x="62" y="84"/>
                  </a:lnTo>
                  <a:lnTo>
                    <a:pt x="66" y="90"/>
                  </a:lnTo>
                  <a:lnTo>
                    <a:pt x="70" y="94"/>
                  </a:lnTo>
                  <a:lnTo>
                    <a:pt x="74" y="94"/>
                  </a:lnTo>
                  <a:lnTo>
                    <a:pt x="78" y="106"/>
                  </a:lnTo>
                  <a:lnTo>
                    <a:pt x="82" y="112"/>
                  </a:lnTo>
                  <a:lnTo>
                    <a:pt x="86" y="118"/>
                  </a:lnTo>
                  <a:lnTo>
                    <a:pt x="90" y="120"/>
                  </a:lnTo>
                  <a:lnTo>
                    <a:pt x="92" y="122"/>
                  </a:lnTo>
                  <a:lnTo>
                    <a:pt x="94" y="124"/>
                  </a:lnTo>
                  <a:lnTo>
                    <a:pt x="92" y="128"/>
                  </a:lnTo>
                  <a:lnTo>
                    <a:pt x="90" y="134"/>
                  </a:lnTo>
                  <a:lnTo>
                    <a:pt x="92" y="140"/>
                  </a:lnTo>
                  <a:lnTo>
                    <a:pt x="98" y="150"/>
                  </a:lnTo>
                  <a:lnTo>
                    <a:pt x="112" y="164"/>
                  </a:lnTo>
                  <a:lnTo>
                    <a:pt x="120" y="172"/>
                  </a:lnTo>
                  <a:lnTo>
                    <a:pt x="126" y="180"/>
                  </a:lnTo>
                  <a:lnTo>
                    <a:pt x="132" y="190"/>
                  </a:lnTo>
                  <a:lnTo>
                    <a:pt x="140" y="200"/>
                  </a:lnTo>
                  <a:lnTo>
                    <a:pt x="140" y="216"/>
                  </a:lnTo>
                  <a:lnTo>
                    <a:pt x="142" y="220"/>
                  </a:lnTo>
                  <a:lnTo>
                    <a:pt x="142" y="224"/>
                  </a:lnTo>
                  <a:lnTo>
                    <a:pt x="142" y="230"/>
                  </a:lnTo>
                  <a:lnTo>
                    <a:pt x="140" y="234"/>
                  </a:lnTo>
                  <a:lnTo>
                    <a:pt x="138" y="234"/>
                  </a:lnTo>
                  <a:lnTo>
                    <a:pt x="138" y="236"/>
                  </a:lnTo>
                  <a:lnTo>
                    <a:pt x="138" y="242"/>
                  </a:lnTo>
                  <a:lnTo>
                    <a:pt x="134" y="242"/>
                  </a:lnTo>
                  <a:lnTo>
                    <a:pt x="134" y="248"/>
                  </a:lnTo>
                  <a:lnTo>
                    <a:pt x="136" y="254"/>
                  </a:lnTo>
                  <a:lnTo>
                    <a:pt x="140" y="260"/>
                  </a:lnTo>
                  <a:lnTo>
                    <a:pt x="148" y="268"/>
                  </a:lnTo>
                  <a:lnTo>
                    <a:pt x="158" y="274"/>
                  </a:lnTo>
                  <a:lnTo>
                    <a:pt x="162" y="280"/>
                  </a:lnTo>
                  <a:lnTo>
                    <a:pt x="166" y="284"/>
                  </a:lnTo>
                  <a:lnTo>
                    <a:pt x="170" y="288"/>
                  </a:lnTo>
                  <a:lnTo>
                    <a:pt x="178" y="288"/>
                  </a:lnTo>
                  <a:lnTo>
                    <a:pt x="186" y="290"/>
                  </a:lnTo>
                  <a:lnTo>
                    <a:pt x="192" y="294"/>
                  </a:lnTo>
                  <a:lnTo>
                    <a:pt x="204" y="304"/>
                  </a:lnTo>
                  <a:lnTo>
                    <a:pt x="212" y="310"/>
                  </a:lnTo>
                  <a:lnTo>
                    <a:pt x="220" y="314"/>
                  </a:lnTo>
                  <a:lnTo>
                    <a:pt x="234" y="320"/>
                  </a:lnTo>
                  <a:lnTo>
                    <a:pt x="250" y="328"/>
                  </a:lnTo>
                  <a:lnTo>
                    <a:pt x="264" y="334"/>
                  </a:lnTo>
                  <a:lnTo>
                    <a:pt x="272" y="336"/>
                  </a:lnTo>
                  <a:lnTo>
                    <a:pt x="280" y="336"/>
                  </a:lnTo>
                  <a:lnTo>
                    <a:pt x="286" y="336"/>
                  </a:lnTo>
                  <a:lnTo>
                    <a:pt x="294" y="330"/>
                  </a:lnTo>
                  <a:lnTo>
                    <a:pt x="300" y="326"/>
                  </a:lnTo>
                  <a:lnTo>
                    <a:pt x="306" y="324"/>
                  </a:lnTo>
                  <a:lnTo>
                    <a:pt x="312" y="326"/>
                  </a:lnTo>
                  <a:lnTo>
                    <a:pt x="318" y="328"/>
                  </a:lnTo>
                  <a:lnTo>
                    <a:pt x="328" y="334"/>
                  </a:lnTo>
                  <a:lnTo>
                    <a:pt x="336" y="342"/>
                  </a:lnTo>
                  <a:lnTo>
                    <a:pt x="342" y="350"/>
                  </a:lnTo>
                  <a:lnTo>
                    <a:pt x="348" y="360"/>
                  </a:lnTo>
                  <a:lnTo>
                    <a:pt x="352" y="346"/>
                  </a:lnTo>
                  <a:lnTo>
                    <a:pt x="354" y="338"/>
                  </a:lnTo>
                  <a:lnTo>
                    <a:pt x="358" y="334"/>
                  </a:lnTo>
                  <a:lnTo>
                    <a:pt x="380" y="334"/>
                  </a:lnTo>
                  <a:lnTo>
                    <a:pt x="380" y="328"/>
                  </a:lnTo>
                  <a:lnTo>
                    <a:pt x="378" y="322"/>
                  </a:lnTo>
                  <a:lnTo>
                    <a:pt x="374" y="320"/>
                  </a:lnTo>
                  <a:lnTo>
                    <a:pt x="372" y="316"/>
                  </a:lnTo>
                  <a:lnTo>
                    <a:pt x="370" y="312"/>
                  </a:lnTo>
                  <a:lnTo>
                    <a:pt x="374" y="304"/>
                  </a:lnTo>
                  <a:lnTo>
                    <a:pt x="378" y="300"/>
                  </a:lnTo>
                  <a:lnTo>
                    <a:pt x="382" y="298"/>
                  </a:lnTo>
                  <a:lnTo>
                    <a:pt x="408" y="298"/>
                  </a:lnTo>
                  <a:lnTo>
                    <a:pt x="412" y="298"/>
                  </a:lnTo>
                  <a:lnTo>
                    <a:pt x="414" y="296"/>
                  </a:lnTo>
                  <a:lnTo>
                    <a:pt x="416" y="292"/>
                  </a:lnTo>
                  <a:lnTo>
                    <a:pt x="418" y="288"/>
                  </a:lnTo>
                  <a:lnTo>
                    <a:pt x="420" y="286"/>
                  </a:lnTo>
                  <a:lnTo>
                    <a:pt x="424" y="286"/>
                  </a:lnTo>
                  <a:lnTo>
                    <a:pt x="426" y="286"/>
                  </a:lnTo>
                  <a:lnTo>
                    <a:pt x="428" y="288"/>
                  </a:lnTo>
                  <a:lnTo>
                    <a:pt x="428" y="292"/>
                  </a:lnTo>
                  <a:lnTo>
                    <a:pt x="430" y="292"/>
                  </a:lnTo>
                  <a:close/>
                </a:path>
              </a:pathLst>
            </a:custGeom>
            <a:solidFill>
              <a:srgbClr val="C0C0C0"/>
            </a:solidFill>
            <a:ln w="12700">
              <a:solidFill>
                <a:schemeClr val="bg1"/>
              </a:solidFill>
              <a:round/>
              <a:headEnd/>
              <a:tailEnd/>
            </a:ln>
          </p:spPr>
          <p:txBody>
            <a:bodyPr/>
            <a:lstStyle/>
            <a:p>
              <a:endParaRPr lang="en-GB"/>
            </a:p>
          </p:txBody>
        </p:sp>
        <p:sp>
          <p:nvSpPr>
            <p:cNvPr id="58762" name="Freeform 50"/>
            <p:cNvSpPr>
              <a:spLocks/>
            </p:cNvSpPr>
            <p:nvPr/>
          </p:nvSpPr>
          <p:spPr bwMode="auto">
            <a:xfrm>
              <a:off x="605" y="2112"/>
              <a:ext cx="34" cy="16"/>
            </a:xfrm>
            <a:custGeom>
              <a:avLst/>
              <a:gdLst>
                <a:gd name="T0" fmla="*/ 0 w 34"/>
                <a:gd name="T1" fmla="*/ 2147481088 h 16"/>
                <a:gd name="T2" fmla="*/ 0 w 34"/>
                <a:gd name="T3" fmla="*/ 2147481088 h 16"/>
                <a:gd name="T4" fmla="*/ 2147481148 w 34"/>
                <a:gd name="T5" fmla="*/ 2147481088 h 16"/>
                <a:gd name="T6" fmla="*/ 2147481148 w 34"/>
                <a:gd name="T7" fmla="*/ 0 h 16"/>
                <a:gd name="T8" fmla="*/ 2147481148 w 34"/>
                <a:gd name="T9" fmla="*/ 0 h 16"/>
                <a:gd name="T10" fmla="*/ 2147481148 w 34"/>
                <a:gd name="T11" fmla="*/ 2147481088 h 16"/>
                <a:gd name="T12" fmla="*/ 2147481148 w 34"/>
                <a:gd name="T13" fmla="*/ 2147481088 h 16"/>
                <a:gd name="T14" fmla="*/ 2147481148 w 34"/>
                <a:gd name="T15" fmla="*/ 2147481088 h 16"/>
                <a:gd name="T16" fmla="*/ 2147481148 w 34"/>
                <a:gd name="T17" fmla="*/ 2147481088 h 16"/>
                <a:gd name="T18" fmla="*/ 2147481148 w 34"/>
                <a:gd name="T19" fmla="*/ 2147481088 h 16"/>
                <a:gd name="T20" fmla="*/ 2147481148 w 34"/>
                <a:gd name="T21" fmla="*/ 2147481088 h 16"/>
                <a:gd name="T22" fmla="*/ 0 w 34"/>
                <a:gd name="T23" fmla="*/ 2147481088 h 16"/>
                <a:gd name="T24" fmla="*/ 0 w 34"/>
                <a:gd name="T25" fmla="*/ 2147481088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16"/>
                <a:gd name="T41" fmla="*/ 34 w 3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16">
                  <a:moveTo>
                    <a:pt x="0" y="8"/>
                  </a:moveTo>
                  <a:lnTo>
                    <a:pt x="0" y="4"/>
                  </a:lnTo>
                  <a:lnTo>
                    <a:pt x="2" y="2"/>
                  </a:lnTo>
                  <a:lnTo>
                    <a:pt x="8" y="0"/>
                  </a:lnTo>
                  <a:lnTo>
                    <a:pt x="14" y="0"/>
                  </a:lnTo>
                  <a:lnTo>
                    <a:pt x="22" y="4"/>
                  </a:lnTo>
                  <a:lnTo>
                    <a:pt x="34" y="12"/>
                  </a:lnTo>
                  <a:lnTo>
                    <a:pt x="28" y="14"/>
                  </a:lnTo>
                  <a:lnTo>
                    <a:pt x="22" y="16"/>
                  </a:lnTo>
                  <a:lnTo>
                    <a:pt x="10" y="14"/>
                  </a:lnTo>
                  <a:lnTo>
                    <a:pt x="4" y="10"/>
                  </a:lnTo>
                  <a:lnTo>
                    <a:pt x="0" y="6"/>
                  </a:lnTo>
                  <a:lnTo>
                    <a:pt x="0" y="8"/>
                  </a:lnTo>
                  <a:close/>
                </a:path>
              </a:pathLst>
            </a:custGeom>
            <a:solidFill>
              <a:srgbClr val="C0C0C0"/>
            </a:solidFill>
            <a:ln w="12700">
              <a:solidFill>
                <a:schemeClr val="bg1"/>
              </a:solidFill>
              <a:round/>
              <a:headEnd/>
              <a:tailEnd/>
            </a:ln>
          </p:spPr>
          <p:txBody>
            <a:bodyPr/>
            <a:lstStyle/>
            <a:p>
              <a:endParaRPr lang="en-GB"/>
            </a:p>
          </p:txBody>
        </p:sp>
        <p:sp>
          <p:nvSpPr>
            <p:cNvPr id="58763" name="Freeform 53"/>
            <p:cNvSpPr>
              <a:spLocks/>
            </p:cNvSpPr>
            <p:nvPr/>
          </p:nvSpPr>
          <p:spPr bwMode="auto">
            <a:xfrm>
              <a:off x="997" y="2151"/>
              <a:ext cx="42" cy="18"/>
            </a:xfrm>
            <a:custGeom>
              <a:avLst/>
              <a:gdLst>
                <a:gd name="T0" fmla="*/ 2147481332 w 42"/>
                <a:gd name="T1" fmla="*/ 2147481202 h 18"/>
                <a:gd name="T2" fmla="*/ 2147481332 w 42"/>
                <a:gd name="T3" fmla="*/ 2147481202 h 18"/>
                <a:gd name="T4" fmla="*/ 2147481332 w 42"/>
                <a:gd name="T5" fmla="*/ 2147481202 h 18"/>
                <a:gd name="T6" fmla="*/ 2147481332 w 42"/>
                <a:gd name="T7" fmla="*/ 2147481202 h 18"/>
                <a:gd name="T8" fmla="*/ 2147481332 w 42"/>
                <a:gd name="T9" fmla="*/ 2147481202 h 18"/>
                <a:gd name="T10" fmla="*/ 0 w 42"/>
                <a:gd name="T11" fmla="*/ 2147481202 h 18"/>
                <a:gd name="T12" fmla="*/ 2147481332 w 42"/>
                <a:gd name="T13" fmla="*/ 2147481202 h 18"/>
                <a:gd name="T14" fmla="*/ 2147481332 w 42"/>
                <a:gd name="T15" fmla="*/ 0 h 18"/>
                <a:gd name="T16" fmla="*/ 2147481332 w 42"/>
                <a:gd name="T17" fmla="*/ 0 h 18"/>
                <a:gd name="T18" fmla="*/ 2147481332 w 42"/>
                <a:gd name="T19" fmla="*/ 2147481202 h 18"/>
                <a:gd name="T20" fmla="*/ 2147481332 w 42"/>
                <a:gd name="T21" fmla="*/ 2147481202 h 18"/>
                <a:gd name="T22" fmla="*/ 2147481332 w 42"/>
                <a:gd name="T23" fmla="*/ 2147481202 h 18"/>
                <a:gd name="T24" fmla="*/ 2147481332 w 42"/>
                <a:gd name="T25" fmla="*/ 2147481202 h 18"/>
                <a:gd name="T26" fmla="*/ 2147481332 w 42"/>
                <a:gd name="T27" fmla="*/ 2147481202 h 18"/>
                <a:gd name="T28" fmla="*/ 2147481332 w 42"/>
                <a:gd name="T29" fmla="*/ 2147481202 h 18"/>
                <a:gd name="T30" fmla="*/ 2147481332 w 42"/>
                <a:gd name="T31" fmla="*/ 2147481202 h 18"/>
                <a:gd name="T32" fmla="*/ 2147481332 w 42"/>
                <a:gd name="T33" fmla="*/ 214748120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40" y="18"/>
                  </a:moveTo>
                  <a:lnTo>
                    <a:pt x="42" y="18"/>
                  </a:lnTo>
                  <a:lnTo>
                    <a:pt x="26" y="18"/>
                  </a:lnTo>
                  <a:lnTo>
                    <a:pt x="12" y="14"/>
                  </a:lnTo>
                  <a:lnTo>
                    <a:pt x="4" y="12"/>
                  </a:lnTo>
                  <a:lnTo>
                    <a:pt x="0" y="8"/>
                  </a:lnTo>
                  <a:lnTo>
                    <a:pt x="6" y="6"/>
                  </a:lnTo>
                  <a:lnTo>
                    <a:pt x="8" y="0"/>
                  </a:lnTo>
                  <a:lnTo>
                    <a:pt x="14" y="0"/>
                  </a:lnTo>
                  <a:lnTo>
                    <a:pt x="18" y="2"/>
                  </a:lnTo>
                  <a:lnTo>
                    <a:pt x="22" y="4"/>
                  </a:lnTo>
                  <a:lnTo>
                    <a:pt x="26" y="8"/>
                  </a:lnTo>
                  <a:lnTo>
                    <a:pt x="32" y="10"/>
                  </a:lnTo>
                  <a:lnTo>
                    <a:pt x="36" y="10"/>
                  </a:lnTo>
                  <a:lnTo>
                    <a:pt x="38" y="12"/>
                  </a:lnTo>
                  <a:lnTo>
                    <a:pt x="40" y="16"/>
                  </a:lnTo>
                  <a:lnTo>
                    <a:pt x="40" y="18"/>
                  </a:lnTo>
                  <a:close/>
                </a:path>
              </a:pathLst>
            </a:custGeom>
            <a:solidFill>
              <a:srgbClr val="C0C0C0"/>
            </a:solidFill>
            <a:ln w="12700">
              <a:solidFill>
                <a:schemeClr val="bg1"/>
              </a:solidFill>
              <a:round/>
              <a:headEnd/>
              <a:tailEnd/>
            </a:ln>
          </p:spPr>
          <p:txBody>
            <a:bodyPr/>
            <a:lstStyle/>
            <a:p>
              <a:endParaRPr lang="en-GB"/>
            </a:p>
          </p:txBody>
        </p:sp>
        <p:sp>
          <p:nvSpPr>
            <p:cNvPr id="58764" name="Freeform 54"/>
            <p:cNvSpPr>
              <a:spLocks/>
            </p:cNvSpPr>
            <p:nvPr/>
          </p:nvSpPr>
          <p:spPr bwMode="auto">
            <a:xfrm>
              <a:off x="1017" y="2071"/>
              <a:ext cx="26" cy="46"/>
            </a:xfrm>
            <a:custGeom>
              <a:avLst/>
              <a:gdLst>
                <a:gd name="T0" fmla="*/ 2147481482 w 26"/>
                <a:gd name="T1" fmla="*/ 2147481400 h 46"/>
                <a:gd name="T2" fmla="*/ 2147481482 w 26"/>
                <a:gd name="T3" fmla="*/ 2147481400 h 46"/>
                <a:gd name="T4" fmla="*/ 2147481482 w 26"/>
                <a:gd name="T5" fmla="*/ 2147481400 h 46"/>
                <a:gd name="T6" fmla="*/ 2147481482 w 26"/>
                <a:gd name="T7" fmla="*/ 2147481400 h 46"/>
                <a:gd name="T8" fmla="*/ 2147481482 w 26"/>
                <a:gd name="T9" fmla="*/ 2147481400 h 46"/>
                <a:gd name="T10" fmla="*/ 2147481482 w 26"/>
                <a:gd name="T11" fmla="*/ 2147481400 h 46"/>
                <a:gd name="T12" fmla="*/ 2147481482 w 26"/>
                <a:gd name="T13" fmla="*/ 2147481400 h 46"/>
                <a:gd name="T14" fmla="*/ 0 w 26"/>
                <a:gd name="T15" fmla="*/ 2147481400 h 46"/>
                <a:gd name="T16" fmla="*/ 2147481482 w 26"/>
                <a:gd name="T17" fmla="*/ 2147481400 h 46"/>
                <a:gd name="T18" fmla="*/ 2147481482 w 26"/>
                <a:gd name="T19" fmla="*/ 2147481400 h 46"/>
                <a:gd name="T20" fmla="*/ 2147481482 w 26"/>
                <a:gd name="T21" fmla="*/ 2147481400 h 46"/>
                <a:gd name="T22" fmla="*/ 2147481482 w 26"/>
                <a:gd name="T23" fmla="*/ 2147481400 h 46"/>
                <a:gd name="T24" fmla="*/ 2147481482 w 26"/>
                <a:gd name="T25" fmla="*/ 2147481400 h 46"/>
                <a:gd name="T26" fmla="*/ 2147481482 w 26"/>
                <a:gd name="T27" fmla="*/ 0 h 46"/>
                <a:gd name="T28" fmla="*/ 2147481482 w 26"/>
                <a:gd name="T29" fmla="*/ 0 h 46"/>
                <a:gd name="T30" fmla="*/ 2147481482 w 26"/>
                <a:gd name="T31" fmla="*/ 0 h 46"/>
                <a:gd name="T32" fmla="*/ 2147481482 w 26"/>
                <a:gd name="T33" fmla="*/ 2147481400 h 46"/>
                <a:gd name="T34" fmla="*/ 2147481482 w 26"/>
                <a:gd name="T35" fmla="*/ 2147481400 h 46"/>
                <a:gd name="T36" fmla="*/ 2147481482 w 26"/>
                <a:gd name="T37" fmla="*/ 2147481400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46"/>
                <a:gd name="T59" fmla="*/ 26 w 26"/>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46">
                  <a:moveTo>
                    <a:pt x="26" y="6"/>
                  </a:moveTo>
                  <a:lnTo>
                    <a:pt x="18" y="12"/>
                  </a:lnTo>
                  <a:lnTo>
                    <a:pt x="18" y="20"/>
                  </a:lnTo>
                  <a:lnTo>
                    <a:pt x="16" y="28"/>
                  </a:lnTo>
                  <a:lnTo>
                    <a:pt x="14" y="34"/>
                  </a:lnTo>
                  <a:lnTo>
                    <a:pt x="10" y="40"/>
                  </a:lnTo>
                  <a:lnTo>
                    <a:pt x="10" y="46"/>
                  </a:lnTo>
                  <a:lnTo>
                    <a:pt x="0" y="46"/>
                  </a:lnTo>
                  <a:lnTo>
                    <a:pt x="4" y="12"/>
                  </a:lnTo>
                  <a:lnTo>
                    <a:pt x="8" y="12"/>
                  </a:lnTo>
                  <a:lnTo>
                    <a:pt x="10" y="10"/>
                  </a:lnTo>
                  <a:lnTo>
                    <a:pt x="12" y="6"/>
                  </a:lnTo>
                  <a:lnTo>
                    <a:pt x="14" y="2"/>
                  </a:lnTo>
                  <a:lnTo>
                    <a:pt x="16" y="0"/>
                  </a:lnTo>
                  <a:lnTo>
                    <a:pt x="20" y="0"/>
                  </a:lnTo>
                  <a:lnTo>
                    <a:pt x="22" y="0"/>
                  </a:lnTo>
                  <a:lnTo>
                    <a:pt x="24" y="2"/>
                  </a:lnTo>
                  <a:lnTo>
                    <a:pt x="24" y="6"/>
                  </a:lnTo>
                  <a:lnTo>
                    <a:pt x="26" y="6"/>
                  </a:lnTo>
                  <a:close/>
                </a:path>
              </a:pathLst>
            </a:custGeom>
            <a:solidFill>
              <a:srgbClr val="C0C0C0"/>
            </a:solidFill>
            <a:ln w="12700">
              <a:solidFill>
                <a:schemeClr val="bg1"/>
              </a:solidFill>
              <a:round/>
              <a:headEnd/>
              <a:tailEnd/>
            </a:ln>
          </p:spPr>
          <p:txBody>
            <a:bodyPr/>
            <a:lstStyle/>
            <a:p>
              <a:endParaRPr lang="en-GB"/>
            </a:p>
          </p:txBody>
        </p:sp>
        <p:sp>
          <p:nvSpPr>
            <p:cNvPr id="58765" name="Freeform 56"/>
            <p:cNvSpPr>
              <a:spLocks/>
            </p:cNvSpPr>
            <p:nvPr/>
          </p:nvSpPr>
          <p:spPr bwMode="auto">
            <a:xfrm>
              <a:off x="3256" y="2659"/>
              <a:ext cx="134" cy="270"/>
            </a:xfrm>
            <a:custGeom>
              <a:avLst/>
              <a:gdLst>
                <a:gd name="T0" fmla="*/ 2147481134 w 134"/>
                <a:gd name="T1" fmla="*/ 2147481141 h 270"/>
                <a:gd name="T2" fmla="*/ 2147481134 w 134"/>
                <a:gd name="T3" fmla="*/ 2147481141 h 270"/>
                <a:gd name="T4" fmla="*/ 2147481134 w 134"/>
                <a:gd name="T5" fmla="*/ 2147481141 h 270"/>
                <a:gd name="T6" fmla="*/ 2147481134 w 134"/>
                <a:gd name="T7" fmla="*/ 2147481141 h 270"/>
                <a:gd name="T8" fmla="*/ 2147481134 w 134"/>
                <a:gd name="T9" fmla="*/ 2147481141 h 270"/>
                <a:gd name="T10" fmla="*/ 2147481134 w 134"/>
                <a:gd name="T11" fmla="*/ 2147481141 h 270"/>
                <a:gd name="T12" fmla="*/ 2147481134 w 134"/>
                <a:gd name="T13" fmla="*/ 2147481141 h 270"/>
                <a:gd name="T14" fmla="*/ 2147481134 w 134"/>
                <a:gd name="T15" fmla="*/ 2147481141 h 270"/>
                <a:gd name="T16" fmla="*/ 2147481134 w 134"/>
                <a:gd name="T17" fmla="*/ 2147481141 h 270"/>
                <a:gd name="T18" fmla="*/ 2147481134 w 134"/>
                <a:gd name="T19" fmla="*/ 0 h 270"/>
                <a:gd name="T20" fmla="*/ 2147481134 w 134"/>
                <a:gd name="T21" fmla="*/ 2147481141 h 270"/>
                <a:gd name="T22" fmla="*/ 2147481134 w 134"/>
                <a:gd name="T23" fmla="*/ 2147481141 h 270"/>
                <a:gd name="T24" fmla="*/ 2147481134 w 134"/>
                <a:gd name="T25" fmla="*/ 2147481141 h 270"/>
                <a:gd name="T26" fmla="*/ 2147481134 w 134"/>
                <a:gd name="T27" fmla="*/ 2147481141 h 270"/>
                <a:gd name="T28" fmla="*/ 2147481134 w 134"/>
                <a:gd name="T29" fmla="*/ 2147481141 h 270"/>
                <a:gd name="T30" fmla="*/ 2147481134 w 134"/>
                <a:gd name="T31" fmla="*/ 2147481141 h 270"/>
                <a:gd name="T32" fmla="*/ 2147481134 w 134"/>
                <a:gd name="T33" fmla="*/ 2147481141 h 270"/>
                <a:gd name="T34" fmla="*/ 2147481134 w 134"/>
                <a:gd name="T35" fmla="*/ 2147481141 h 270"/>
                <a:gd name="T36" fmla="*/ 2147481134 w 134"/>
                <a:gd name="T37" fmla="*/ 2147481141 h 270"/>
                <a:gd name="T38" fmla="*/ 2147481134 w 134"/>
                <a:gd name="T39" fmla="*/ 2147481141 h 270"/>
                <a:gd name="T40" fmla="*/ 2147481134 w 134"/>
                <a:gd name="T41" fmla="*/ 2147481141 h 270"/>
                <a:gd name="T42" fmla="*/ 2147481134 w 134"/>
                <a:gd name="T43" fmla="*/ 2147481141 h 270"/>
                <a:gd name="T44" fmla="*/ 2147481134 w 134"/>
                <a:gd name="T45" fmla="*/ 2147481141 h 270"/>
                <a:gd name="T46" fmla="*/ 2147481134 w 134"/>
                <a:gd name="T47" fmla="*/ 2147481141 h 270"/>
                <a:gd name="T48" fmla="*/ 2147481134 w 134"/>
                <a:gd name="T49" fmla="*/ 2147481141 h 270"/>
                <a:gd name="T50" fmla="*/ 2147481134 w 134"/>
                <a:gd name="T51" fmla="*/ 2147481141 h 270"/>
                <a:gd name="T52" fmla="*/ 2147481134 w 134"/>
                <a:gd name="T53" fmla="*/ 2147481141 h 270"/>
                <a:gd name="T54" fmla="*/ 2147481134 w 134"/>
                <a:gd name="T55" fmla="*/ 2147481141 h 270"/>
                <a:gd name="T56" fmla="*/ 0 w 134"/>
                <a:gd name="T57" fmla="*/ 2147481141 h 270"/>
                <a:gd name="T58" fmla="*/ 2147481134 w 134"/>
                <a:gd name="T59" fmla="*/ 2147481141 h 270"/>
                <a:gd name="T60" fmla="*/ 2147481134 w 134"/>
                <a:gd name="T61" fmla="*/ 2147481141 h 270"/>
                <a:gd name="T62" fmla="*/ 2147481134 w 134"/>
                <a:gd name="T63" fmla="*/ 2147481141 h 270"/>
                <a:gd name="T64" fmla="*/ 2147481134 w 134"/>
                <a:gd name="T65" fmla="*/ 2147481141 h 270"/>
                <a:gd name="T66" fmla="*/ 2147481134 w 134"/>
                <a:gd name="T67" fmla="*/ 2147481141 h 270"/>
                <a:gd name="T68" fmla="*/ 2147481134 w 134"/>
                <a:gd name="T69" fmla="*/ 2147481141 h 2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4"/>
                <a:gd name="T106" fmla="*/ 0 h 270"/>
                <a:gd name="T107" fmla="*/ 134 w 134"/>
                <a:gd name="T108" fmla="*/ 270 h 2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4" h="270">
                  <a:moveTo>
                    <a:pt x="28" y="90"/>
                  </a:moveTo>
                  <a:lnTo>
                    <a:pt x="32" y="90"/>
                  </a:lnTo>
                  <a:lnTo>
                    <a:pt x="34" y="88"/>
                  </a:lnTo>
                  <a:lnTo>
                    <a:pt x="40" y="82"/>
                  </a:lnTo>
                  <a:lnTo>
                    <a:pt x="44" y="76"/>
                  </a:lnTo>
                  <a:lnTo>
                    <a:pt x="48" y="74"/>
                  </a:lnTo>
                  <a:lnTo>
                    <a:pt x="52" y="74"/>
                  </a:lnTo>
                  <a:lnTo>
                    <a:pt x="60" y="74"/>
                  </a:lnTo>
                  <a:lnTo>
                    <a:pt x="66" y="72"/>
                  </a:lnTo>
                  <a:lnTo>
                    <a:pt x="70" y="70"/>
                  </a:lnTo>
                  <a:lnTo>
                    <a:pt x="80" y="60"/>
                  </a:lnTo>
                  <a:lnTo>
                    <a:pt x="94" y="34"/>
                  </a:lnTo>
                  <a:lnTo>
                    <a:pt x="96" y="32"/>
                  </a:lnTo>
                  <a:lnTo>
                    <a:pt x="100" y="30"/>
                  </a:lnTo>
                  <a:lnTo>
                    <a:pt x="104" y="28"/>
                  </a:lnTo>
                  <a:lnTo>
                    <a:pt x="108" y="28"/>
                  </a:lnTo>
                  <a:lnTo>
                    <a:pt x="112" y="20"/>
                  </a:lnTo>
                  <a:lnTo>
                    <a:pt x="112" y="14"/>
                  </a:lnTo>
                  <a:lnTo>
                    <a:pt x="114" y="8"/>
                  </a:lnTo>
                  <a:lnTo>
                    <a:pt x="118" y="0"/>
                  </a:lnTo>
                  <a:lnTo>
                    <a:pt x="118" y="10"/>
                  </a:lnTo>
                  <a:lnTo>
                    <a:pt x="120" y="18"/>
                  </a:lnTo>
                  <a:lnTo>
                    <a:pt x="126" y="36"/>
                  </a:lnTo>
                  <a:lnTo>
                    <a:pt x="132" y="56"/>
                  </a:lnTo>
                  <a:lnTo>
                    <a:pt x="134" y="64"/>
                  </a:lnTo>
                  <a:lnTo>
                    <a:pt x="134" y="74"/>
                  </a:lnTo>
                  <a:lnTo>
                    <a:pt x="132" y="78"/>
                  </a:lnTo>
                  <a:lnTo>
                    <a:pt x="130" y="80"/>
                  </a:lnTo>
                  <a:lnTo>
                    <a:pt x="126" y="78"/>
                  </a:lnTo>
                  <a:lnTo>
                    <a:pt x="126" y="76"/>
                  </a:lnTo>
                  <a:lnTo>
                    <a:pt x="124" y="70"/>
                  </a:lnTo>
                  <a:lnTo>
                    <a:pt x="120" y="74"/>
                  </a:lnTo>
                  <a:lnTo>
                    <a:pt x="118" y="76"/>
                  </a:lnTo>
                  <a:lnTo>
                    <a:pt x="118" y="84"/>
                  </a:lnTo>
                  <a:lnTo>
                    <a:pt x="118" y="88"/>
                  </a:lnTo>
                  <a:lnTo>
                    <a:pt x="120" y="92"/>
                  </a:lnTo>
                  <a:lnTo>
                    <a:pt x="122" y="94"/>
                  </a:lnTo>
                  <a:lnTo>
                    <a:pt x="122" y="98"/>
                  </a:lnTo>
                  <a:lnTo>
                    <a:pt x="120" y="104"/>
                  </a:lnTo>
                  <a:lnTo>
                    <a:pt x="114" y="114"/>
                  </a:lnTo>
                  <a:lnTo>
                    <a:pt x="106" y="128"/>
                  </a:lnTo>
                  <a:lnTo>
                    <a:pt x="88" y="174"/>
                  </a:lnTo>
                  <a:lnTo>
                    <a:pt x="80" y="196"/>
                  </a:lnTo>
                  <a:lnTo>
                    <a:pt x="76" y="222"/>
                  </a:lnTo>
                  <a:lnTo>
                    <a:pt x="72" y="232"/>
                  </a:lnTo>
                  <a:lnTo>
                    <a:pt x="68" y="240"/>
                  </a:lnTo>
                  <a:lnTo>
                    <a:pt x="64" y="248"/>
                  </a:lnTo>
                  <a:lnTo>
                    <a:pt x="62" y="258"/>
                  </a:lnTo>
                  <a:lnTo>
                    <a:pt x="52" y="260"/>
                  </a:lnTo>
                  <a:lnTo>
                    <a:pt x="46" y="264"/>
                  </a:lnTo>
                  <a:lnTo>
                    <a:pt x="40" y="268"/>
                  </a:lnTo>
                  <a:lnTo>
                    <a:pt x="30" y="270"/>
                  </a:lnTo>
                  <a:lnTo>
                    <a:pt x="22" y="268"/>
                  </a:lnTo>
                  <a:lnTo>
                    <a:pt x="16" y="262"/>
                  </a:lnTo>
                  <a:lnTo>
                    <a:pt x="12" y="256"/>
                  </a:lnTo>
                  <a:lnTo>
                    <a:pt x="8" y="246"/>
                  </a:lnTo>
                  <a:lnTo>
                    <a:pt x="2" y="226"/>
                  </a:lnTo>
                  <a:lnTo>
                    <a:pt x="0" y="206"/>
                  </a:lnTo>
                  <a:lnTo>
                    <a:pt x="2" y="196"/>
                  </a:lnTo>
                  <a:lnTo>
                    <a:pt x="6" y="188"/>
                  </a:lnTo>
                  <a:lnTo>
                    <a:pt x="10" y="182"/>
                  </a:lnTo>
                  <a:lnTo>
                    <a:pt x="14" y="176"/>
                  </a:lnTo>
                  <a:lnTo>
                    <a:pt x="24" y="164"/>
                  </a:lnTo>
                  <a:lnTo>
                    <a:pt x="26" y="156"/>
                  </a:lnTo>
                  <a:lnTo>
                    <a:pt x="28" y="146"/>
                  </a:lnTo>
                  <a:lnTo>
                    <a:pt x="26" y="138"/>
                  </a:lnTo>
                  <a:lnTo>
                    <a:pt x="22" y="130"/>
                  </a:lnTo>
                  <a:lnTo>
                    <a:pt x="20" y="124"/>
                  </a:lnTo>
                  <a:lnTo>
                    <a:pt x="18" y="116"/>
                  </a:lnTo>
                  <a:lnTo>
                    <a:pt x="28" y="90"/>
                  </a:lnTo>
                  <a:close/>
                </a:path>
              </a:pathLst>
            </a:custGeom>
            <a:solidFill>
              <a:srgbClr val="C0C0C0"/>
            </a:solidFill>
            <a:ln w="12700">
              <a:solidFill>
                <a:schemeClr val="bg1"/>
              </a:solidFill>
              <a:round/>
              <a:headEnd/>
              <a:tailEnd/>
            </a:ln>
          </p:spPr>
          <p:txBody>
            <a:bodyPr/>
            <a:lstStyle/>
            <a:p>
              <a:endParaRPr lang="en-GB"/>
            </a:p>
          </p:txBody>
        </p:sp>
        <p:sp>
          <p:nvSpPr>
            <p:cNvPr id="58766" name="Freeform 57"/>
            <p:cNvSpPr>
              <a:spLocks/>
            </p:cNvSpPr>
            <p:nvPr/>
          </p:nvSpPr>
          <p:spPr bwMode="auto">
            <a:xfrm>
              <a:off x="4166" y="2311"/>
              <a:ext cx="190" cy="222"/>
            </a:xfrm>
            <a:custGeom>
              <a:avLst/>
              <a:gdLst>
                <a:gd name="T0" fmla="*/ 2147481422 w 190"/>
                <a:gd name="T1" fmla="*/ 2147481522 h 222"/>
                <a:gd name="T2" fmla="*/ 2147481422 w 190"/>
                <a:gd name="T3" fmla="*/ 2147481522 h 222"/>
                <a:gd name="T4" fmla="*/ 2147481422 w 190"/>
                <a:gd name="T5" fmla="*/ 2147481522 h 222"/>
                <a:gd name="T6" fmla="*/ 0 w 190"/>
                <a:gd name="T7" fmla="*/ 2147481522 h 222"/>
                <a:gd name="T8" fmla="*/ 2147481422 w 190"/>
                <a:gd name="T9" fmla="*/ 2147481522 h 222"/>
                <a:gd name="T10" fmla="*/ 2147481422 w 190"/>
                <a:gd name="T11" fmla="*/ 2147481522 h 222"/>
                <a:gd name="T12" fmla="*/ 2147481422 w 190"/>
                <a:gd name="T13" fmla="*/ 2147481522 h 222"/>
                <a:gd name="T14" fmla="*/ 2147481422 w 190"/>
                <a:gd name="T15" fmla="*/ 2147481522 h 222"/>
                <a:gd name="T16" fmla="*/ 2147481422 w 190"/>
                <a:gd name="T17" fmla="*/ 2147481522 h 222"/>
                <a:gd name="T18" fmla="*/ 2147481422 w 190"/>
                <a:gd name="T19" fmla="*/ 2147481522 h 222"/>
                <a:gd name="T20" fmla="*/ 2147481422 w 190"/>
                <a:gd name="T21" fmla="*/ 2147481522 h 222"/>
                <a:gd name="T22" fmla="*/ 2147481422 w 190"/>
                <a:gd name="T23" fmla="*/ 2147481522 h 222"/>
                <a:gd name="T24" fmla="*/ 2147481422 w 190"/>
                <a:gd name="T25" fmla="*/ 2147481522 h 222"/>
                <a:gd name="T26" fmla="*/ 2147481422 w 190"/>
                <a:gd name="T27" fmla="*/ 2147481522 h 222"/>
                <a:gd name="T28" fmla="*/ 2147481422 w 190"/>
                <a:gd name="T29" fmla="*/ 2147481522 h 222"/>
                <a:gd name="T30" fmla="*/ 2147481422 w 190"/>
                <a:gd name="T31" fmla="*/ 2147481522 h 222"/>
                <a:gd name="T32" fmla="*/ 2147481422 w 190"/>
                <a:gd name="T33" fmla="*/ 2147481522 h 222"/>
                <a:gd name="T34" fmla="*/ 2147481422 w 190"/>
                <a:gd name="T35" fmla="*/ 2147481522 h 222"/>
                <a:gd name="T36" fmla="*/ 2147481422 w 190"/>
                <a:gd name="T37" fmla="*/ 2147481522 h 222"/>
                <a:gd name="T38" fmla="*/ 2147481422 w 190"/>
                <a:gd name="T39" fmla="*/ 2147481522 h 222"/>
                <a:gd name="T40" fmla="*/ 2147481422 w 190"/>
                <a:gd name="T41" fmla="*/ 2147481522 h 222"/>
                <a:gd name="T42" fmla="*/ 2147481422 w 190"/>
                <a:gd name="T43" fmla="*/ 2147481522 h 222"/>
                <a:gd name="T44" fmla="*/ 2147481422 w 190"/>
                <a:gd name="T45" fmla="*/ 2147481522 h 222"/>
                <a:gd name="T46" fmla="*/ 2147481422 w 190"/>
                <a:gd name="T47" fmla="*/ 2147481522 h 222"/>
                <a:gd name="T48" fmla="*/ 2147481422 w 190"/>
                <a:gd name="T49" fmla="*/ 2147481522 h 222"/>
                <a:gd name="T50" fmla="*/ 2147481422 w 190"/>
                <a:gd name="T51" fmla="*/ 2147481522 h 222"/>
                <a:gd name="T52" fmla="*/ 2147481422 w 190"/>
                <a:gd name="T53" fmla="*/ 2147481522 h 222"/>
                <a:gd name="T54" fmla="*/ 2147481422 w 190"/>
                <a:gd name="T55" fmla="*/ 2147481522 h 222"/>
                <a:gd name="T56" fmla="*/ 2147481422 w 190"/>
                <a:gd name="T57" fmla="*/ 2147481522 h 222"/>
                <a:gd name="T58" fmla="*/ 2147481422 w 190"/>
                <a:gd name="T59" fmla="*/ 2147481522 h 222"/>
                <a:gd name="T60" fmla="*/ 2147481422 w 190"/>
                <a:gd name="T61" fmla="*/ 2147481522 h 222"/>
                <a:gd name="T62" fmla="*/ 2147481422 w 190"/>
                <a:gd name="T63" fmla="*/ 2147481522 h 222"/>
                <a:gd name="T64" fmla="*/ 2147481422 w 190"/>
                <a:gd name="T65" fmla="*/ 2147481522 h 222"/>
                <a:gd name="T66" fmla="*/ 2147481422 w 190"/>
                <a:gd name="T67" fmla="*/ 2147481522 h 222"/>
                <a:gd name="T68" fmla="*/ 2147481422 w 190"/>
                <a:gd name="T69" fmla="*/ 2147481522 h 222"/>
                <a:gd name="T70" fmla="*/ 2147481422 w 190"/>
                <a:gd name="T71" fmla="*/ 2147481522 h 222"/>
                <a:gd name="T72" fmla="*/ 2147481422 w 190"/>
                <a:gd name="T73" fmla="*/ 2147481522 h 222"/>
                <a:gd name="T74" fmla="*/ 2147481422 w 190"/>
                <a:gd name="T75" fmla="*/ 2147481522 h 222"/>
                <a:gd name="T76" fmla="*/ 2147481422 w 190"/>
                <a:gd name="T77" fmla="*/ 2147481522 h 222"/>
                <a:gd name="T78" fmla="*/ 2147481422 w 190"/>
                <a:gd name="T79" fmla="*/ 2147481522 h 222"/>
                <a:gd name="T80" fmla="*/ 2147481422 w 190"/>
                <a:gd name="T81" fmla="*/ 2147481522 h 222"/>
                <a:gd name="T82" fmla="*/ 2147481422 w 190"/>
                <a:gd name="T83" fmla="*/ 2147481522 h 222"/>
                <a:gd name="T84" fmla="*/ 2147481422 w 190"/>
                <a:gd name="T85" fmla="*/ 2147481522 h 222"/>
                <a:gd name="T86" fmla="*/ 2147481422 w 190"/>
                <a:gd name="T87" fmla="*/ 2147481522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0"/>
                <a:gd name="T133" fmla="*/ 0 h 222"/>
                <a:gd name="T134" fmla="*/ 190 w 190"/>
                <a:gd name="T135" fmla="*/ 222 h 2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0" h="222">
                  <a:moveTo>
                    <a:pt x="46" y="58"/>
                  </a:moveTo>
                  <a:lnTo>
                    <a:pt x="40" y="50"/>
                  </a:lnTo>
                  <a:lnTo>
                    <a:pt x="34" y="42"/>
                  </a:lnTo>
                  <a:lnTo>
                    <a:pt x="24" y="32"/>
                  </a:lnTo>
                  <a:lnTo>
                    <a:pt x="18" y="26"/>
                  </a:lnTo>
                  <a:lnTo>
                    <a:pt x="6" y="16"/>
                  </a:lnTo>
                  <a:lnTo>
                    <a:pt x="2" y="12"/>
                  </a:lnTo>
                  <a:lnTo>
                    <a:pt x="0" y="6"/>
                  </a:lnTo>
                  <a:lnTo>
                    <a:pt x="0" y="4"/>
                  </a:lnTo>
                  <a:lnTo>
                    <a:pt x="4" y="2"/>
                  </a:lnTo>
                  <a:lnTo>
                    <a:pt x="8" y="0"/>
                  </a:lnTo>
                  <a:lnTo>
                    <a:pt x="10" y="2"/>
                  </a:lnTo>
                  <a:lnTo>
                    <a:pt x="12" y="6"/>
                  </a:lnTo>
                  <a:lnTo>
                    <a:pt x="20" y="8"/>
                  </a:lnTo>
                  <a:lnTo>
                    <a:pt x="36" y="8"/>
                  </a:lnTo>
                  <a:lnTo>
                    <a:pt x="40" y="8"/>
                  </a:lnTo>
                  <a:lnTo>
                    <a:pt x="44" y="10"/>
                  </a:lnTo>
                  <a:lnTo>
                    <a:pt x="48" y="16"/>
                  </a:lnTo>
                  <a:lnTo>
                    <a:pt x="52" y="22"/>
                  </a:lnTo>
                  <a:lnTo>
                    <a:pt x="56" y="30"/>
                  </a:lnTo>
                  <a:lnTo>
                    <a:pt x="64" y="36"/>
                  </a:lnTo>
                  <a:lnTo>
                    <a:pt x="66" y="38"/>
                  </a:lnTo>
                  <a:lnTo>
                    <a:pt x="70" y="40"/>
                  </a:lnTo>
                  <a:lnTo>
                    <a:pt x="76" y="42"/>
                  </a:lnTo>
                  <a:lnTo>
                    <a:pt x="80" y="46"/>
                  </a:lnTo>
                  <a:lnTo>
                    <a:pt x="88" y="56"/>
                  </a:lnTo>
                  <a:lnTo>
                    <a:pt x="94" y="64"/>
                  </a:lnTo>
                  <a:lnTo>
                    <a:pt x="96" y="68"/>
                  </a:lnTo>
                  <a:lnTo>
                    <a:pt x="100" y="70"/>
                  </a:lnTo>
                  <a:lnTo>
                    <a:pt x="106" y="68"/>
                  </a:lnTo>
                  <a:lnTo>
                    <a:pt x="108" y="72"/>
                  </a:lnTo>
                  <a:lnTo>
                    <a:pt x="116" y="78"/>
                  </a:lnTo>
                  <a:lnTo>
                    <a:pt x="128" y="86"/>
                  </a:lnTo>
                  <a:lnTo>
                    <a:pt x="130" y="90"/>
                  </a:lnTo>
                  <a:lnTo>
                    <a:pt x="132" y="94"/>
                  </a:lnTo>
                  <a:lnTo>
                    <a:pt x="134" y="92"/>
                  </a:lnTo>
                  <a:lnTo>
                    <a:pt x="138" y="90"/>
                  </a:lnTo>
                  <a:lnTo>
                    <a:pt x="138" y="94"/>
                  </a:lnTo>
                  <a:lnTo>
                    <a:pt x="136" y="98"/>
                  </a:lnTo>
                  <a:lnTo>
                    <a:pt x="134" y="102"/>
                  </a:lnTo>
                  <a:lnTo>
                    <a:pt x="150" y="102"/>
                  </a:lnTo>
                  <a:lnTo>
                    <a:pt x="150" y="110"/>
                  </a:lnTo>
                  <a:lnTo>
                    <a:pt x="146" y="124"/>
                  </a:lnTo>
                  <a:lnTo>
                    <a:pt x="148" y="128"/>
                  </a:lnTo>
                  <a:lnTo>
                    <a:pt x="152" y="130"/>
                  </a:lnTo>
                  <a:lnTo>
                    <a:pt x="158" y="132"/>
                  </a:lnTo>
                  <a:lnTo>
                    <a:pt x="164" y="132"/>
                  </a:lnTo>
                  <a:lnTo>
                    <a:pt x="164" y="144"/>
                  </a:lnTo>
                  <a:lnTo>
                    <a:pt x="164" y="152"/>
                  </a:lnTo>
                  <a:lnTo>
                    <a:pt x="164" y="148"/>
                  </a:lnTo>
                  <a:lnTo>
                    <a:pt x="168" y="148"/>
                  </a:lnTo>
                  <a:lnTo>
                    <a:pt x="170" y="150"/>
                  </a:lnTo>
                  <a:lnTo>
                    <a:pt x="172" y="152"/>
                  </a:lnTo>
                  <a:lnTo>
                    <a:pt x="174" y="156"/>
                  </a:lnTo>
                  <a:lnTo>
                    <a:pt x="184" y="162"/>
                  </a:lnTo>
                  <a:lnTo>
                    <a:pt x="188" y="164"/>
                  </a:lnTo>
                  <a:lnTo>
                    <a:pt x="190" y="170"/>
                  </a:lnTo>
                  <a:lnTo>
                    <a:pt x="188" y="208"/>
                  </a:lnTo>
                  <a:lnTo>
                    <a:pt x="186" y="220"/>
                  </a:lnTo>
                  <a:lnTo>
                    <a:pt x="182" y="222"/>
                  </a:lnTo>
                  <a:lnTo>
                    <a:pt x="176" y="222"/>
                  </a:lnTo>
                  <a:lnTo>
                    <a:pt x="172" y="220"/>
                  </a:lnTo>
                  <a:lnTo>
                    <a:pt x="166" y="222"/>
                  </a:lnTo>
                  <a:lnTo>
                    <a:pt x="164" y="222"/>
                  </a:lnTo>
                  <a:lnTo>
                    <a:pt x="160" y="222"/>
                  </a:lnTo>
                  <a:lnTo>
                    <a:pt x="158" y="220"/>
                  </a:lnTo>
                  <a:lnTo>
                    <a:pt x="154" y="214"/>
                  </a:lnTo>
                  <a:lnTo>
                    <a:pt x="150" y="206"/>
                  </a:lnTo>
                  <a:lnTo>
                    <a:pt x="142" y="200"/>
                  </a:lnTo>
                  <a:lnTo>
                    <a:pt x="134" y="194"/>
                  </a:lnTo>
                  <a:lnTo>
                    <a:pt x="126" y="190"/>
                  </a:lnTo>
                  <a:lnTo>
                    <a:pt x="120" y="182"/>
                  </a:lnTo>
                  <a:lnTo>
                    <a:pt x="112" y="172"/>
                  </a:lnTo>
                  <a:lnTo>
                    <a:pt x="106" y="162"/>
                  </a:lnTo>
                  <a:lnTo>
                    <a:pt x="104" y="156"/>
                  </a:lnTo>
                  <a:lnTo>
                    <a:pt x="102" y="150"/>
                  </a:lnTo>
                  <a:lnTo>
                    <a:pt x="94" y="136"/>
                  </a:lnTo>
                  <a:lnTo>
                    <a:pt x="88" y="124"/>
                  </a:lnTo>
                  <a:lnTo>
                    <a:pt x="82" y="112"/>
                  </a:lnTo>
                  <a:lnTo>
                    <a:pt x="72" y="102"/>
                  </a:lnTo>
                  <a:lnTo>
                    <a:pt x="70" y="96"/>
                  </a:lnTo>
                  <a:lnTo>
                    <a:pt x="68" y="88"/>
                  </a:lnTo>
                  <a:lnTo>
                    <a:pt x="66" y="82"/>
                  </a:lnTo>
                  <a:lnTo>
                    <a:pt x="64" y="76"/>
                  </a:lnTo>
                  <a:lnTo>
                    <a:pt x="58" y="72"/>
                  </a:lnTo>
                  <a:lnTo>
                    <a:pt x="52" y="68"/>
                  </a:lnTo>
                  <a:lnTo>
                    <a:pt x="46" y="64"/>
                  </a:lnTo>
                  <a:lnTo>
                    <a:pt x="44" y="58"/>
                  </a:lnTo>
                  <a:lnTo>
                    <a:pt x="46" y="58"/>
                  </a:lnTo>
                  <a:close/>
                </a:path>
              </a:pathLst>
            </a:custGeom>
            <a:solidFill>
              <a:srgbClr val="C0C0C0"/>
            </a:solidFill>
            <a:ln w="12700">
              <a:solidFill>
                <a:schemeClr val="bg1"/>
              </a:solidFill>
              <a:round/>
              <a:headEnd/>
              <a:tailEnd/>
            </a:ln>
          </p:spPr>
          <p:txBody>
            <a:bodyPr/>
            <a:lstStyle/>
            <a:p>
              <a:endParaRPr lang="en-GB"/>
            </a:p>
          </p:txBody>
        </p:sp>
        <p:sp>
          <p:nvSpPr>
            <p:cNvPr id="58767" name="Freeform 58"/>
            <p:cNvSpPr>
              <a:spLocks/>
            </p:cNvSpPr>
            <p:nvPr/>
          </p:nvSpPr>
          <p:spPr bwMode="auto">
            <a:xfrm>
              <a:off x="2431" y="1277"/>
              <a:ext cx="119" cy="166"/>
            </a:xfrm>
            <a:custGeom>
              <a:avLst/>
              <a:gdLst>
                <a:gd name="T0" fmla="*/ 2147483647 w 118"/>
                <a:gd name="T1" fmla="*/ 2147481322 h 166"/>
                <a:gd name="T2" fmla="*/ 2147483647 w 118"/>
                <a:gd name="T3" fmla="*/ 2147481322 h 166"/>
                <a:gd name="T4" fmla="*/ 2147483647 w 118"/>
                <a:gd name="T5" fmla="*/ 2147481322 h 166"/>
                <a:gd name="T6" fmla="*/ 2147483647 w 118"/>
                <a:gd name="T7" fmla="*/ 2147481322 h 166"/>
                <a:gd name="T8" fmla="*/ 2147483647 w 118"/>
                <a:gd name="T9" fmla="*/ 2147481322 h 166"/>
                <a:gd name="T10" fmla="*/ 2147483647 w 118"/>
                <a:gd name="T11" fmla="*/ 2147481322 h 166"/>
                <a:gd name="T12" fmla="*/ 2147483647 w 118"/>
                <a:gd name="T13" fmla="*/ 2147481322 h 166"/>
                <a:gd name="T14" fmla="*/ 2147483647 w 118"/>
                <a:gd name="T15" fmla="*/ 2147481322 h 166"/>
                <a:gd name="T16" fmla="*/ 2147483647 w 118"/>
                <a:gd name="T17" fmla="*/ 2147481322 h 166"/>
                <a:gd name="T18" fmla="*/ 2147483647 w 118"/>
                <a:gd name="T19" fmla="*/ 2147481322 h 166"/>
                <a:gd name="T20" fmla="*/ 2147483647 w 118"/>
                <a:gd name="T21" fmla="*/ 2147481322 h 166"/>
                <a:gd name="T22" fmla="*/ 2147483647 w 118"/>
                <a:gd name="T23" fmla="*/ 2147481322 h 166"/>
                <a:gd name="T24" fmla="*/ 2147483647 w 118"/>
                <a:gd name="T25" fmla="*/ 2147481322 h 166"/>
                <a:gd name="T26" fmla="*/ 2147483647 w 118"/>
                <a:gd name="T27" fmla="*/ 2147481322 h 166"/>
                <a:gd name="T28" fmla="*/ 2147483647 w 118"/>
                <a:gd name="T29" fmla="*/ 2147481322 h 166"/>
                <a:gd name="T30" fmla="*/ 2147483647 w 118"/>
                <a:gd name="T31" fmla="*/ 2147481322 h 166"/>
                <a:gd name="T32" fmla="*/ 2147483647 w 118"/>
                <a:gd name="T33" fmla="*/ 2147481322 h 166"/>
                <a:gd name="T34" fmla="*/ 2147483647 w 118"/>
                <a:gd name="T35" fmla="*/ 2147481322 h 166"/>
                <a:gd name="T36" fmla="*/ 2147483647 w 118"/>
                <a:gd name="T37" fmla="*/ 2147481322 h 166"/>
                <a:gd name="T38" fmla="*/ 2147483647 w 118"/>
                <a:gd name="T39" fmla="*/ 2147481322 h 166"/>
                <a:gd name="T40" fmla="*/ 2147483647 w 118"/>
                <a:gd name="T41" fmla="*/ 2147481322 h 166"/>
                <a:gd name="T42" fmla="*/ 2147483647 w 118"/>
                <a:gd name="T43" fmla="*/ 2147481322 h 166"/>
                <a:gd name="T44" fmla="*/ 2147483647 w 118"/>
                <a:gd name="T45" fmla="*/ 2147481322 h 166"/>
                <a:gd name="T46" fmla="*/ 2147483647 w 118"/>
                <a:gd name="T47" fmla="*/ 2147481322 h 166"/>
                <a:gd name="T48" fmla="*/ 2147483647 w 118"/>
                <a:gd name="T49" fmla="*/ 2147481322 h 166"/>
                <a:gd name="T50" fmla="*/ 2147483647 w 118"/>
                <a:gd name="T51" fmla="*/ 2147481322 h 166"/>
                <a:gd name="T52" fmla="*/ 2147483647 w 118"/>
                <a:gd name="T53" fmla="*/ 2147481322 h 166"/>
                <a:gd name="T54" fmla="*/ 2147483647 w 118"/>
                <a:gd name="T55" fmla="*/ 2147481322 h 166"/>
                <a:gd name="T56" fmla="*/ 2147483647 w 118"/>
                <a:gd name="T57" fmla="*/ 2147481322 h 166"/>
                <a:gd name="T58" fmla="*/ 2147483647 w 118"/>
                <a:gd name="T59" fmla="*/ 2147481322 h 166"/>
                <a:gd name="T60" fmla="*/ 2147483647 w 118"/>
                <a:gd name="T61" fmla="*/ 2147481322 h 166"/>
                <a:gd name="T62" fmla="*/ 2147483647 w 118"/>
                <a:gd name="T63" fmla="*/ 2147481322 h 166"/>
                <a:gd name="T64" fmla="*/ 2147483647 w 118"/>
                <a:gd name="T65" fmla="*/ 2147481322 h 166"/>
                <a:gd name="T66" fmla="*/ 2147483647 w 118"/>
                <a:gd name="T67" fmla="*/ 2147481322 h 166"/>
                <a:gd name="T68" fmla="*/ 2147483647 w 118"/>
                <a:gd name="T69" fmla="*/ 2147481322 h 166"/>
                <a:gd name="T70" fmla="*/ 2147483647 w 118"/>
                <a:gd name="T71" fmla="*/ 2147481322 h 166"/>
                <a:gd name="T72" fmla="*/ 2147483647 w 118"/>
                <a:gd name="T73" fmla="*/ 2147481322 h 166"/>
                <a:gd name="T74" fmla="*/ 2147483647 w 118"/>
                <a:gd name="T75" fmla="*/ 2147481322 h 166"/>
                <a:gd name="T76" fmla="*/ 2147483647 w 118"/>
                <a:gd name="T77" fmla="*/ 2147481322 h 166"/>
                <a:gd name="T78" fmla="*/ 2147483647 w 118"/>
                <a:gd name="T79" fmla="*/ 2147481322 h 166"/>
                <a:gd name="T80" fmla="*/ 2147483647 w 118"/>
                <a:gd name="T81" fmla="*/ 2147481322 h 1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8"/>
                <a:gd name="T124" fmla="*/ 0 h 166"/>
                <a:gd name="T125" fmla="*/ 118 w 118"/>
                <a:gd name="T126" fmla="*/ 166 h 1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8" h="166">
                  <a:moveTo>
                    <a:pt x="76" y="80"/>
                  </a:moveTo>
                  <a:lnTo>
                    <a:pt x="82" y="88"/>
                  </a:lnTo>
                  <a:lnTo>
                    <a:pt x="88" y="92"/>
                  </a:lnTo>
                  <a:lnTo>
                    <a:pt x="94" y="98"/>
                  </a:lnTo>
                  <a:lnTo>
                    <a:pt x="96" y="102"/>
                  </a:lnTo>
                  <a:lnTo>
                    <a:pt x="96" y="108"/>
                  </a:lnTo>
                  <a:lnTo>
                    <a:pt x="96" y="112"/>
                  </a:lnTo>
                  <a:lnTo>
                    <a:pt x="96" y="116"/>
                  </a:lnTo>
                  <a:lnTo>
                    <a:pt x="102" y="114"/>
                  </a:lnTo>
                  <a:lnTo>
                    <a:pt x="112" y="112"/>
                  </a:lnTo>
                  <a:lnTo>
                    <a:pt x="116" y="118"/>
                  </a:lnTo>
                  <a:lnTo>
                    <a:pt x="118" y="122"/>
                  </a:lnTo>
                  <a:lnTo>
                    <a:pt x="116" y="128"/>
                  </a:lnTo>
                  <a:lnTo>
                    <a:pt x="112" y="132"/>
                  </a:lnTo>
                  <a:lnTo>
                    <a:pt x="100" y="138"/>
                  </a:lnTo>
                  <a:lnTo>
                    <a:pt x="102" y="140"/>
                  </a:lnTo>
                  <a:lnTo>
                    <a:pt x="106" y="142"/>
                  </a:lnTo>
                  <a:lnTo>
                    <a:pt x="112" y="144"/>
                  </a:lnTo>
                  <a:lnTo>
                    <a:pt x="110" y="148"/>
                  </a:lnTo>
                  <a:lnTo>
                    <a:pt x="106" y="152"/>
                  </a:lnTo>
                  <a:lnTo>
                    <a:pt x="98" y="156"/>
                  </a:lnTo>
                  <a:lnTo>
                    <a:pt x="88" y="156"/>
                  </a:lnTo>
                  <a:lnTo>
                    <a:pt x="70" y="156"/>
                  </a:lnTo>
                  <a:lnTo>
                    <a:pt x="54" y="156"/>
                  </a:lnTo>
                  <a:lnTo>
                    <a:pt x="44" y="156"/>
                  </a:lnTo>
                  <a:lnTo>
                    <a:pt x="44" y="160"/>
                  </a:lnTo>
                  <a:lnTo>
                    <a:pt x="44" y="164"/>
                  </a:lnTo>
                  <a:lnTo>
                    <a:pt x="36" y="164"/>
                  </a:lnTo>
                  <a:lnTo>
                    <a:pt x="28" y="166"/>
                  </a:lnTo>
                  <a:lnTo>
                    <a:pt x="20" y="166"/>
                  </a:lnTo>
                  <a:lnTo>
                    <a:pt x="14" y="166"/>
                  </a:lnTo>
                  <a:lnTo>
                    <a:pt x="16" y="160"/>
                  </a:lnTo>
                  <a:lnTo>
                    <a:pt x="20" y="154"/>
                  </a:lnTo>
                  <a:lnTo>
                    <a:pt x="26" y="152"/>
                  </a:lnTo>
                  <a:lnTo>
                    <a:pt x="32" y="150"/>
                  </a:lnTo>
                  <a:lnTo>
                    <a:pt x="46" y="146"/>
                  </a:lnTo>
                  <a:lnTo>
                    <a:pt x="50" y="142"/>
                  </a:lnTo>
                  <a:lnTo>
                    <a:pt x="54" y="138"/>
                  </a:lnTo>
                  <a:lnTo>
                    <a:pt x="34" y="136"/>
                  </a:lnTo>
                  <a:lnTo>
                    <a:pt x="26" y="134"/>
                  </a:lnTo>
                  <a:lnTo>
                    <a:pt x="20" y="132"/>
                  </a:lnTo>
                  <a:lnTo>
                    <a:pt x="28" y="122"/>
                  </a:lnTo>
                  <a:lnTo>
                    <a:pt x="38" y="116"/>
                  </a:lnTo>
                  <a:lnTo>
                    <a:pt x="38" y="112"/>
                  </a:lnTo>
                  <a:lnTo>
                    <a:pt x="38" y="108"/>
                  </a:lnTo>
                  <a:lnTo>
                    <a:pt x="40" y="106"/>
                  </a:lnTo>
                  <a:lnTo>
                    <a:pt x="42" y="102"/>
                  </a:lnTo>
                  <a:lnTo>
                    <a:pt x="52" y="96"/>
                  </a:lnTo>
                  <a:lnTo>
                    <a:pt x="46" y="90"/>
                  </a:lnTo>
                  <a:lnTo>
                    <a:pt x="44" y="86"/>
                  </a:lnTo>
                  <a:lnTo>
                    <a:pt x="42" y="82"/>
                  </a:lnTo>
                  <a:lnTo>
                    <a:pt x="44" y="76"/>
                  </a:lnTo>
                  <a:lnTo>
                    <a:pt x="46" y="74"/>
                  </a:lnTo>
                  <a:lnTo>
                    <a:pt x="42" y="68"/>
                  </a:lnTo>
                  <a:lnTo>
                    <a:pt x="40" y="62"/>
                  </a:lnTo>
                  <a:lnTo>
                    <a:pt x="16" y="62"/>
                  </a:lnTo>
                  <a:lnTo>
                    <a:pt x="12" y="60"/>
                  </a:lnTo>
                  <a:lnTo>
                    <a:pt x="12" y="54"/>
                  </a:lnTo>
                  <a:lnTo>
                    <a:pt x="10" y="52"/>
                  </a:lnTo>
                  <a:lnTo>
                    <a:pt x="6" y="50"/>
                  </a:lnTo>
                  <a:lnTo>
                    <a:pt x="12" y="38"/>
                  </a:lnTo>
                  <a:lnTo>
                    <a:pt x="6" y="34"/>
                  </a:lnTo>
                  <a:lnTo>
                    <a:pt x="0" y="30"/>
                  </a:lnTo>
                  <a:lnTo>
                    <a:pt x="10" y="22"/>
                  </a:lnTo>
                  <a:lnTo>
                    <a:pt x="24" y="12"/>
                  </a:lnTo>
                  <a:lnTo>
                    <a:pt x="40" y="4"/>
                  </a:lnTo>
                  <a:lnTo>
                    <a:pt x="54" y="0"/>
                  </a:lnTo>
                  <a:lnTo>
                    <a:pt x="52" y="8"/>
                  </a:lnTo>
                  <a:lnTo>
                    <a:pt x="50" y="14"/>
                  </a:lnTo>
                  <a:lnTo>
                    <a:pt x="46" y="18"/>
                  </a:lnTo>
                  <a:lnTo>
                    <a:pt x="40" y="22"/>
                  </a:lnTo>
                  <a:lnTo>
                    <a:pt x="50" y="24"/>
                  </a:lnTo>
                  <a:lnTo>
                    <a:pt x="58" y="24"/>
                  </a:lnTo>
                  <a:lnTo>
                    <a:pt x="64" y="26"/>
                  </a:lnTo>
                  <a:lnTo>
                    <a:pt x="70" y="28"/>
                  </a:lnTo>
                  <a:lnTo>
                    <a:pt x="62" y="40"/>
                  </a:lnTo>
                  <a:lnTo>
                    <a:pt x="58" y="44"/>
                  </a:lnTo>
                  <a:lnTo>
                    <a:pt x="58" y="50"/>
                  </a:lnTo>
                  <a:lnTo>
                    <a:pt x="60" y="60"/>
                  </a:lnTo>
                  <a:lnTo>
                    <a:pt x="66" y="70"/>
                  </a:lnTo>
                  <a:lnTo>
                    <a:pt x="80" y="88"/>
                  </a:lnTo>
                  <a:lnTo>
                    <a:pt x="76" y="80"/>
                  </a:lnTo>
                  <a:close/>
                </a:path>
              </a:pathLst>
            </a:custGeom>
            <a:solidFill>
              <a:srgbClr val="C0C0C0"/>
            </a:solidFill>
            <a:ln w="12700">
              <a:solidFill>
                <a:schemeClr val="bg1"/>
              </a:solidFill>
              <a:round/>
              <a:headEnd/>
              <a:tailEnd/>
            </a:ln>
          </p:spPr>
          <p:txBody>
            <a:bodyPr/>
            <a:lstStyle/>
            <a:p>
              <a:endParaRPr lang="en-GB"/>
            </a:p>
          </p:txBody>
        </p:sp>
        <p:sp>
          <p:nvSpPr>
            <p:cNvPr id="58768" name="Freeform 59"/>
            <p:cNvSpPr>
              <a:spLocks/>
            </p:cNvSpPr>
            <p:nvPr/>
          </p:nvSpPr>
          <p:spPr bwMode="auto">
            <a:xfrm>
              <a:off x="2379" y="1349"/>
              <a:ext cx="64" cy="68"/>
            </a:xfrm>
            <a:custGeom>
              <a:avLst/>
              <a:gdLst>
                <a:gd name="T0" fmla="*/ 2147481088 w 64"/>
                <a:gd name="T1" fmla="*/ 2147481148 h 68"/>
                <a:gd name="T2" fmla="*/ 2147481088 w 64"/>
                <a:gd name="T3" fmla="*/ 2147481148 h 68"/>
                <a:gd name="T4" fmla="*/ 2147481088 w 64"/>
                <a:gd name="T5" fmla="*/ 2147481148 h 68"/>
                <a:gd name="T6" fmla="*/ 2147481088 w 64"/>
                <a:gd name="T7" fmla="*/ 0 h 68"/>
                <a:gd name="T8" fmla="*/ 2147481088 w 64"/>
                <a:gd name="T9" fmla="*/ 0 h 68"/>
                <a:gd name="T10" fmla="*/ 2147481088 w 64"/>
                <a:gd name="T11" fmla="*/ 0 h 68"/>
                <a:gd name="T12" fmla="*/ 2147481088 w 64"/>
                <a:gd name="T13" fmla="*/ 2147481148 h 68"/>
                <a:gd name="T14" fmla="*/ 2147481088 w 64"/>
                <a:gd name="T15" fmla="*/ 2147481148 h 68"/>
                <a:gd name="T16" fmla="*/ 2147481088 w 64"/>
                <a:gd name="T17" fmla="*/ 2147481148 h 68"/>
                <a:gd name="T18" fmla="*/ 2147481088 w 64"/>
                <a:gd name="T19" fmla="*/ 2147481148 h 68"/>
                <a:gd name="T20" fmla="*/ 2147481088 w 64"/>
                <a:gd name="T21" fmla="*/ 2147481148 h 68"/>
                <a:gd name="T22" fmla="*/ 2147481088 w 64"/>
                <a:gd name="T23" fmla="*/ 2147481148 h 68"/>
                <a:gd name="T24" fmla="*/ 2147481088 w 64"/>
                <a:gd name="T25" fmla="*/ 2147481148 h 68"/>
                <a:gd name="T26" fmla="*/ 2147481088 w 64"/>
                <a:gd name="T27" fmla="*/ 2147481148 h 68"/>
                <a:gd name="T28" fmla="*/ 2147481088 w 64"/>
                <a:gd name="T29" fmla="*/ 2147481148 h 68"/>
                <a:gd name="T30" fmla="*/ 2147481088 w 64"/>
                <a:gd name="T31" fmla="*/ 2147481148 h 68"/>
                <a:gd name="T32" fmla="*/ 2147481088 w 64"/>
                <a:gd name="T33" fmla="*/ 2147481148 h 68"/>
                <a:gd name="T34" fmla="*/ 2147481088 w 64"/>
                <a:gd name="T35" fmla="*/ 2147481148 h 68"/>
                <a:gd name="T36" fmla="*/ 2147481088 w 64"/>
                <a:gd name="T37" fmla="*/ 2147481148 h 68"/>
                <a:gd name="T38" fmla="*/ 2147481088 w 64"/>
                <a:gd name="T39" fmla="*/ 2147481148 h 68"/>
                <a:gd name="T40" fmla="*/ 2147481088 w 64"/>
                <a:gd name="T41" fmla="*/ 2147481148 h 68"/>
                <a:gd name="T42" fmla="*/ 2147481088 w 64"/>
                <a:gd name="T43" fmla="*/ 2147481148 h 68"/>
                <a:gd name="T44" fmla="*/ 2147481088 w 64"/>
                <a:gd name="T45" fmla="*/ 2147481148 h 68"/>
                <a:gd name="T46" fmla="*/ 2147481088 w 64"/>
                <a:gd name="T47" fmla="*/ 2147481148 h 68"/>
                <a:gd name="T48" fmla="*/ 0 w 64"/>
                <a:gd name="T49" fmla="*/ 2147481148 h 68"/>
                <a:gd name="T50" fmla="*/ 2147481088 w 64"/>
                <a:gd name="T51" fmla="*/ 2147481148 h 68"/>
                <a:gd name="T52" fmla="*/ 2147481088 w 64"/>
                <a:gd name="T53" fmla="*/ 2147481148 h 68"/>
                <a:gd name="T54" fmla="*/ 2147481088 w 64"/>
                <a:gd name="T55" fmla="*/ 2147481148 h 68"/>
                <a:gd name="T56" fmla="*/ 2147481088 w 64"/>
                <a:gd name="T57" fmla="*/ 2147481148 h 68"/>
                <a:gd name="T58" fmla="*/ 2147481088 w 64"/>
                <a:gd name="T59" fmla="*/ 2147481148 h 68"/>
                <a:gd name="T60" fmla="*/ 2147481088 w 64"/>
                <a:gd name="T61" fmla="*/ 2147481148 h 68"/>
                <a:gd name="T62" fmla="*/ 2147481088 w 64"/>
                <a:gd name="T63" fmla="*/ 2147481148 h 68"/>
                <a:gd name="T64" fmla="*/ 2147481088 w 64"/>
                <a:gd name="T65" fmla="*/ 2147481148 h 68"/>
                <a:gd name="T66" fmla="*/ 2147481088 w 64"/>
                <a:gd name="T67" fmla="*/ 2147481148 h 68"/>
                <a:gd name="T68" fmla="*/ 2147481088 w 64"/>
                <a:gd name="T69" fmla="*/ 2147481148 h 68"/>
                <a:gd name="T70" fmla="*/ 2147481088 w 64"/>
                <a:gd name="T71" fmla="*/ 2147481148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8"/>
                <a:gd name="T110" fmla="*/ 64 w 64"/>
                <a:gd name="T111" fmla="*/ 68 h 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8">
                  <a:moveTo>
                    <a:pt x="34" y="20"/>
                  </a:moveTo>
                  <a:lnTo>
                    <a:pt x="34" y="4"/>
                  </a:lnTo>
                  <a:lnTo>
                    <a:pt x="34" y="2"/>
                  </a:lnTo>
                  <a:lnTo>
                    <a:pt x="38" y="0"/>
                  </a:lnTo>
                  <a:lnTo>
                    <a:pt x="48" y="0"/>
                  </a:lnTo>
                  <a:lnTo>
                    <a:pt x="60" y="0"/>
                  </a:lnTo>
                  <a:lnTo>
                    <a:pt x="64" y="2"/>
                  </a:lnTo>
                  <a:lnTo>
                    <a:pt x="64" y="6"/>
                  </a:lnTo>
                  <a:lnTo>
                    <a:pt x="62" y="14"/>
                  </a:lnTo>
                  <a:lnTo>
                    <a:pt x="58" y="18"/>
                  </a:lnTo>
                  <a:lnTo>
                    <a:pt x="54" y="20"/>
                  </a:lnTo>
                  <a:lnTo>
                    <a:pt x="52" y="24"/>
                  </a:lnTo>
                  <a:lnTo>
                    <a:pt x="54" y="28"/>
                  </a:lnTo>
                  <a:lnTo>
                    <a:pt x="56" y="32"/>
                  </a:lnTo>
                  <a:lnTo>
                    <a:pt x="58" y="34"/>
                  </a:lnTo>
                  <a:lnTo>
                    <a:pt x="60" y="38"/>
                  </a:lnTo>
                  <a:lnTo>
                    <a:pt x="58" y="44"/>
                  </a:lnTo>
                  <a:lnTo>
                    <a:pt x="54" y="48"/>
                  </a:lnTo>
                  <a:lnTo>
                    <a:pt x="42" y="58"/>
                  </a:lnTo>
                  <a:lnTo>
                    <a:pt x="26" y="66"/>
                  </a:lnTo>
                  <a:lnTo>
                    <a:pt x="18" y="68"/>
                  </a:lnTo>
                  <a:lnTo>
                    <a:pt x="12" y="68"/>
                  </a:lnTo>
                  <a:lnTo>
                    <a:pt x="8" y="68"/>
                  </a:lnTo>
                  <a:lnTo>
                    <a:pt x="4" y="66"/>
                  </a:lnTo>
                  <a:lnTo>
                    <a:pt x="0" y="60"/>
                  </a:lnTo>
                  <a:lnTo>
                    <a:pt x="2" y="54"/>
                  </a:lnTo>
                  <a:lnTo>
                    <a:pt x="6" y="50"/>
                  </a:lnTo>
                  <a:lnTo>
                    <a:pt x="16" y="42"/>
                  </a:lnTo>
                  <a:lnTo>
                    <a:pt x="8" y="36"/>
                  </a:lnTo>
                  <a:lnTo>
                    <a:pt x="2" y="32"/>
                  </a:lnTo>
                  <a:lnTo>
                    <a:pt x="6" y="28"/>
                  </a:lnTo>
                  <a:lnTo>
                    <a:pt x="4" y="20"/>
                  </a:lnTo>
                  <a:lnTo>
                    <a:pt x="12" y="18"/>
                  </a:lnTo>
                  <a:lnTo>
                    <a:pt x="22" y="16"/>
                  </a:lnTo>
                  <a:lnTo>
                    <a:pt x="28" y="18"/>
                  </a:lnTo>
                  <a:lnTo>
                    <a:pt x="34" y="20"/>
                  </a:lnTo>
                  <a:close/>
                </a:path>
              </a:pathLst>
            </a:custGeom>
            <a:solidFill>
              <a:srgbClr val="C0C0C0"/>
            </a:solidFill>
            <a:ln w="12700">
              <a:solidFill>
                <a:schemeClr val="bg1"/>
              </a:solidFill>
              <a:round/>
              <a:headEnd/>
              <a:tailEnd/>
            </a:ln>
          </p:spPr>
          <p:txBody>
            <a:bodyPr/>
            <a:lstStyle/>
            <a:p>
              <a:endParaRPr lang="en-GB"/>
            </a:p>
          </p:txBody>
        </p:sp>
        <p:sp>
          <p:nvSpPr>
            <p:cNvPr id="58769" name="Freeform 60"/>
            <p:cNvSpPr>
              <a:spLocks/>
            </p:cNvSpPr>
            <p:nvPr/>
          </p:nvSpPr>
          <p:spPr bwMode="auto">
            <a:xfrm>
              <a:off x="4248" y="1965"/>
              <a:ext cx="160" cy="288"/>
            </a:xfrm>
            <a:custGeom>
              <a:avLst/>
              <a:gdLst>
                <a:gd name="T0" fmla="*/ 2147481293 w 160"/>
                <a:gd name="T1" fmla="*/ 2147481202 h 288"/>
                <a:gd name="T2" fmla="*/ 2147481293 w 160"/>
                <a:gd name="T3" fmla="*/ 2147481202 h 288"/>
                <a:gd name="T4" fmla="*/ 2147481293 w 160"/>
                <a:gd name="T5" fmla="*/ 2147481202 h 288"/>
                <a:gd name="T6" fmla="*/ 2147481293 w 160"/>
                <a:gd name="T7" fmla="*/ 2147481202 h 288"/>
                <a:gd name="T8" fmla="*/ 2147481293 w 160"/>
                <a:gd name="T9" fmla="*/ 2147481202 h 288"/>
                <a:gd name="T10" fmla="*/ 2147481293 w 160"/>
                <a:gd name="T11" fmla="*/ 2147481202 h 288"/>
                <a:gd name="T12" fmla="*/ 2147481293 w 160"/>
                <a:gd name="T13" fmla="*/ 2147481202 h 288"/>
                <a:gd name="T14" fmla="*/ 2147481293 w 160"/>
                <a:gd name="T15" fmla="*/ 2147481202 h 288"/>
                <a:gd name="T16" fmla="*/ 2147481293 w 160"/>
                <a:gd name="T17" fmla="*/ 2147481202 h 288"/>
                <a:gd name="T18" fmla="*/ 2147481293 w 160"/>
                <a:gd name="T19" fmla="*/ 2147481202 h 288"/>
                <a:gd name="T20" fmla="*/ 2147481293 w 160"/>
                <a:gd name="T21" fmla="*/ 2147481202 h 288"/>
                <a:gd name="T22" fmla="*/ 2147481293 w 160"/>
                <a:gd name="T23" fmla="*/ 2147481202 h 288"/>
                <a:gd name="T24" fmla="*/ 2147481293 w 160"/>
                <a:gd name="T25" fmla="*/ 2147481202 h 288"/>
                <a:gd name="T26" fmla="*/ 2147481293 w 160"/>
                <a:gd name="T27" fmla="*/ 2147481202 h 288"/>
                <a:gd name="T28" fmla="*/ 2147481293 w 160"/>
                <a:gd name="T29" fmla="*/ 2147481202 h 288"/>
                <a:gd name="T30" fmla="*/ 2147481293 w 160"/>
                <a:gd name="T31" fmla="*/ 2147481202 h 288"/>
                <a:gd name="T32" fmla="*/ 2147481293 w 160"/>
                <a:gd name="T33" fmla="*/ 2147481202 h 288"/>
                <a:gd name="T34" fmla="*/ 2147481293 w 160"/>
                <a:gd name="T35" fmla="*/ 2147481202 h 288"/>
                <a:gd name="T36" fmla="*/ 0 w 160"/>
                <a:gd name="T37" fmla="*/ 2147481202 h 288"/>
                <a:gd name="T38" fmla="*/ 2147481293 w 160"/>
                <a:gd name="T39" fmla="*/ 2147481202 h 288"/>
                <a:gd name="T40" fmla="*/ 2147481293 w 160"/>
                <a:gd name="T41" fmla="*/ 2147481202 h 288"/>
                <a:gd name="T42" fmla="*/ 2147481293 w 160"/>
                <a:gd name="T43" fmla="*/ 2147481202 h 288"/>
                <a:gd name="T44" fmla="*/ 2147481293 w 160"/>
                <a:gd name="T45" fmla="*/ 2147481202 h 288"/>
                <a:gd name="T46" fmla="*/ 2147481293 w 160"/>
                <a:gd name="T47" fmla="*/ 2147481202 h 288"/>
                <a:gd name="T48" fmla="*/ 2147481293 w 160"/>
                <a:gd name="T49" fmla="*/ 2147481202 h 288"/>
                <a:gd name="T50" fmla="*/ 2147481293 w 160"/>
                <a:gd name="T51" fmla="*/ 2147481202 h 288"/>
                <a:gd name="T52" fmla="*/ 2147481293 w 160"/>
                <a:gd name="T53" fmla="*/ 2147481202 h 288"/>
                <a:gd name="T54" fmla="*/ 2147481293 w 160"/>
                <a:gd name="T55" fmla="*/ 2147481202 h 288"/>
                <a:gd name="T56" fmla="*/ 2147481293 w 160"/>
                <a:gd name="T57" fmla="*/ 2147481202 h 288"/>
                <a:gd name="T58" fmla="*/ 2147481293 w 160"/>
                <a:gd name="T59" fmla="*/ 2147481202 h 288"/>
                <a:gd name="T60" fmla="*/ 2147481293 w 160"/>
                <a:gd name="T61" fmla="*/ 2147481202 h 288"/>
                <a:gd name="T62" fmla="*/ 2147481293 w 160"/>
                <a:gd name="T63" fmla="*/ 2147481202 h 288"/>
                <a:gd name="T64" fmla="*/ 2147481293 w 160"/>
                <a:gd name="T65" fmla="*/ 2147481202 h 288"/>
                <a:gd name="T66" fmla="*/ 2147481293 w 160"/>
                <a:gd name="T67" fmla="*/ 2147481202 h 288"/>
                <a:gd name="T68" fmla="*/ 2147481293 w 160"/>
                <a:gd name="T69" fmla="*/ 2147481202 h 288"/>
                <a:gd name="T70" fmla="*/ 2147481293 w 160"/>
                <a:gd name="T71" fmla="*/ 2147481202 h 288"/>
                <a:gd name="T72" fmla="*/ 2147481293 w 160"/>
                <a:gd name="T73" fmla="*/ 2147481202 h 288"/>
                <a:gd name="T74" fmla="*/ 2147481293 w 160"/>
                <a:gd name="T75" fmla="*/ 2147481202 h 288"/>
                <a:gd name="T76" fmla="*/ 2147481293 w 160"/>
                <a:gd name="T77" fmla="*/ 2147481202 h 288"/>
                <a:gd name="T78" fmla="*/ 2147481293 w 160"/>
                <a:gd name="T79" fmla="*/ 2147481202 h 288"/>
                <a:gd name="T80" fmla="*/ 2147481293 w 160"/>
                <a:gd name="T81" fmla="*/ 2147481202 h 288"/>
                <a:gd name="T82" fmla="*/ 2147481293 w 160"/>
                <a:gd name="T83" fmla="*/ 2147481202 h 288"/>
                <a:gd name="T84" fmla="*/ 2147481293 w 160"/>
                <a:gd name="T85" fmla="*/ 2147481202 h 288"/>
                <a:gd name="T86" fmla="*/ 2147481293 w 160"/>
                <a:gd name="T87" fmla="*/ 2147481202 h 288"/>
                <a:gd name="T88" fmla="*/ 2147481293 w 160"/>
                <a:gd name="T89" fmla="*/ 2147481202 h 288"/>
                <a:gd name="T90" fmla="*/ 2147481293 w 160"/>
                <a:gd name="T91" fmla="*/ 2147481202 h 288"/>
                <a:gd name="T92" fmla="*/ 2147481293 w 160"/>
                <a:gd name="T93" fmla="*/ 2147481202 h 288"/>
                <a:gd name="T94" fmla="*/ 2147481293 w 160"/>
                <a:gd name="T95" fmla="*/ 2147481202 h 288"/>
                <a:gd name="T96" fmla="*/ 2147481293 w 160"/>
                <a:gd name="T97" fmla="*/ 2147481202 h 288"/>
                <a:gd name="T98" fmla="*/ 2147481293 w 160"/>
                <a:gd name="T99" fmla="*/ 2147481202 h 2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0"/>
                <a:gd name="T151" fmla="*/ 0 h 288"/>
                <a:gd name="T152" fmla="*/ 160 w 160"/>
                <a:gd name="T153" fmla="*/ 288 h 2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0" h="288">
                  <a:moveTo>
                    <a:pt x="68" y="248"/>
                  </a:moveTo>
                  <a:lnTo>
                    <a:pt x="74" y="244"/>
                  </a:lnTo>
                  <a:lnTo>
                    <a:pt x="84" y="242"/>
                  </a:lnTo>
                  <a:lnTo>
                    <a:pt x="102" y="236"/>
                  </a:lnTo>
                  <a:lnTo>
                    <a:pt x="98" y="232"/>
                  </a:lnTo>
                  <a:lnTo>
                    <a:pt x="96" y="230"/>
                  </a:lnTo>
                  <a:lnTo>
                    <a:pt x="94" y="228"/>
                  </a:lnTo>
                  <a:lnTo>
                    <a:pt x="120" y="214"/>
                  </a:lnTo>
                  <a:lnTo>
                    <a:pt x="122" y="212"/>
                  </a:lnTo>
                  <a:lnTo>
                    <a:pt x="124" y="208"/>
                  </a:lnTo>
                  <a:lnTo>
                    <a:pt x="122" y="204"/>
                  </a:lnTo>
                  <a:lnTo>
                    <a:pt x="122" y="198"/>
                  </a:lnTo>
                  <a:lnTo>
                    <a:pt x="122" y="194"/>
                  </a:lnTo>
                  <a:lnTo>
                    <a:pt x="120" y="188"/>
                  </a:lnTo>
                  <a:lnTo>
                    <a:pt x="120" y="170"/>
                  </a:lnTo>
                  <a:lnTo>
                    <a:pt x="114" y="156"/>
                  </a:lnTo>
                  <a:lnTo>
                    <a:pt x="108" y="146"/>
                  </a:lnTo>
                  <a:lnTo>
                    <a:pt x="92" y="126"/>
                  </a:lnTo>
                  <a:lnTo>
                    <a:pt x="88" y="120"/>
                  </a:lnTo>
                  <a:lnTo>
                    <a:pt x="82" y="114"/>
                  </a:lnTo>
                  <a:lnTo>
                    <a:pt x="76" y="112"/>
                  </a:lnTo>
                  <a:lnTo>
                    <a:pt x="72" y="108"/>
                  </a:lnTo>
                  <a:lnTo>
                    <a:pt x="70" y="102"/>
                  </a:lnTo>
                  <a:lnTo>
                    <a:pt x="64" y="98"/>
                  </a:lnTo>
                  <a:lnTo>
                    <a:pt x="56" y="92"/>
                  </a:lnTo>
                  <a:lnTo>
                    <a:pt x="46" y="84"/>
                  </a:lnTo>
                  <a:lnTo>
                    <a:pt x="36" y="74"/>
                  </a:lnTo>
                  <a:lnTo>
                    <a:pt x="34" y="68"/>
                  </a:lnTo>
                  <a:lnTo>
                    <a:pt x="32" y="64"/>
                  </a:lnTo>
                  <a:lnTo>
                    <a:pt x="40" y="62"/>
                  </a:lnTo>
                  <a:lnTo>
                    <a:pt x="44" y="58"/>
                  </a:lnTo>
                  <a:lnTo>
                    <a:pt x="44" y="50"/>
                  </a:lnTo>
                  <a:lnTo>
                    <a:pt x="28" y="46"/>
                  </a:lnTo>
                  <a:lnTo>
                    <a:pt x="14" y="40"/>
                  </a:lnTo>
                  <a:lnTo>
                    <a:pt x="8" y="36"/>
                  </a:lnTo>
                  <a:lnTo>
                    <a:pt x="4" y="32"/>
                  </a:lnTo>
                  <a:lnTo>
                    <a:pt x="0" y="26"/>
                  </a:lnTo>
                  <a:lnTo>
                    <a:pt x="0" y="18"/>
                  </a:lnTo>
                  <a:lnTo>
                    <a:pt x="0" y="14"/>
                  </a:lnTo>
                  <a:lnTo>
                    <a:pt x="10" y="14"/>
                  </a:lnTo>
                  <a:lnTo>
                    <a:pt x="18" y="14"/>
                  </a:lnTo>
                  <a:lnTo>
                    <a:pt x="28" y="12"/>
                  </a:lnTo>
                  <a:lnTo>
                    <a:pt x="36" y="6"/>
                  </a:lnTo>
                  <a:lnTo>
                    <a:pt x="46" y="2"/>
                  </a:lnTo>
                  <a:lnTo>
                    <a:pt x="54" y="0"/>
                  </a:lnTo>
                  <a:lnTo>
                    <a:pt x="60" y="2"/>
                  </a:lnTo>
                  <a:lnTo>
                    <a:pt x="64" y="4"/>
                  </a:lnTo>
                  <a:lnTo>
                    <a:pt x="70" y="6"/>
                  </a:lnTo>
                  <a:lnTo>
                    <a:pt x="76" y="6"/>
                  </a:lnTo>
                  <a:lnTo>
                    <a:pt x="78" y="12"/>
                  </a:lnTo>
                  <a:lnTo>
                    <a:pt x="80" y="16"/>
                  </a:lnTo>
                  <a:lnTo>
                    <a:pt x="88" y="24"/>
                  </a:lnTo>
                  <a:lnTo>
                    <a:pt x="96" y="30"/>
                  </a:lnTo>
                  <a:lnTo>
                    <a:pt x="104" y="32"/>
                  </a:lnTo>
                  <a:lnTo>
                    <a:pt x="102" y="38"/>
                  </a:lnTo>
                  <a:lnTo>
                    <a:pt x="100" y="44"/>
                  </a:lnTo>
                  <a:lnTo>
                    <a:pt x="96" y="44"/>
                  </a:lnTo>
                  <a:lnTo>
                    <a:pt x="90" y="44"/>
                  </a:lnTo>
                  <a:lnTo>
                    <a:pt x="88" y="44"/>
                  </a:lnTo>
                  <a:lnTo>
                    <a:pt x="88" y="50"/>
                  </a:lnTo>
                  <a:lnTo>
                    <a:pt x="86" y="56"/>
                  </a:lnTo>
                  <a:lnTo>
                    <a:pt x="82" y="60"/>
                  </a:lnTo>
                  <a:lnTo>
                    <a:pt x="78" y="68"/>
                  </a:lnTo>
                  <a:lnTo>
                    <a:pt x="76" y="74"/>
                  </a:lnTo>
                  <a:lnTo>
                    <a:pt x="78" y="90"/>
                  </a:lnTo>
                  <a:lnTo>
                    <a:pt x="82" y="94"/>
                  </a:lnTo>
                  <a:lnTo>
                    <a:pt x="84" y="98"/>
                  </a:lnTo>
                  <a:lnTo>
                    <a:pt x="92" y="102"/>
                  </a:lnTo>
                  <a:lnTo>
                    <a:pt x="106" y="118"/>
                  </a:lnTo>
                  <a:lnTo>
                    <a:pt x="118" y="132"/>
                  </a:lnTo>
                  <a:lnTo>
                    <a:pt x="130" y="146"/>
                  </a:lnTo>
                  <a:lnTo>
                    <a:pt x="148" y="158"/>
                  </a:lnTo>
                  <a:lnTo>
                    <a:pt x="148" y="166"/>
                  </a:lnTo>
                  <a:lnTo>
                    <a:pt x="152" y="182"/>
                  </a:lnTo>
                  <a:lnTo>
                    <a:pt x="160" y="206"/>
                  </a:lnTo>
                  <a:lnTo>
                    <a:pt x="156" y="212"/>
                  </a:lnTo>
                  <a:lnTo>
                    <a:pt x="156" y="218"/>
                  </a:lnTo>
                  <a:lnTo>
                    <a:pt x="156" y="224"/>
                  </a:lnTo>
                  <a:lnTo>
                    <a:pt x="154" y="228"/>
                  </a:lnTo>
                  <a:lnTo>
                    <a:pt x="148" y="236"/>
                  </a:lnTo>
                  <a:lnTo>
                    <a:pt x="138" y="244"/>
                  </a:lnTo>
                  <a:lnTo>
                    <a:pt x="128" y="248"/>
                  </a:lnTo>
                  <a:lnTo>
                    <a:pt x="120" y="250"/>
                  </a:lnTo>
                  <a:lnTo>
                    <a:pt x="112" y="258"/>
                  </a:lnTo>
                  <a:lnTo>
                    <a:pt x="104" y="272"/>
                  </a:lnTo>
                  <a:lnTo>
                    <a:pt x="94" y="284"/>
                  </a:lnTo>
                  <a:lnTo>
                    <a:pt x="90" y="288"/>
                  </a:lnTo>
                  <a:lnTo>
                    <a:pt x="84" y="288"/>
                  </a:lnTo>
                  <a:lnTo>
                    <a:pt x="82" y="288"/>
                  </a:lnTo>
                  <a:lnTo>
                    <a:pt x="80" y="286"/>
                  </a:lnTo>
                  <a:lnTo>
                    <a:pt x="80" y="278"/>
                  </a:lnTo>
                  <a:lnTo>
                    <a:pt x="80" y="270"/>
                  </a:lnTo>
                  <a:lnTo>
                    <a:pt x="82" y="264"/>
                  </a:lnTo>
                  <a:lnTo>
                    <a:pt x="82" y="258"/>
                  </a:lnTo>
                  <a:lnTo>
                    <a:pt x="80" y="252"/>
                  </a:lnTo>
                  <a:lnTo>
                    <a:pt x="74" y="252"/>
                  </a:lnTo>
                  <a:lnTo>
                    <a:pt x="70" y="250"/>
                  </a:lnTo>
                  <a:lnTo>
                    <a:pt x="66" y="250"/>
                  </a:lnTo>
                  <a:lnTo>
                    <a:pt x="64" y="250"/>
                  </a:lnTo>
                  <a:lnTo>
                    <a:pt x="68" y="248"/>
                  </a:lnTo>
                  <a:close/>
                </a:path>
              </a:pathLst>
            </a:custGeom>
            <a:solidFill>
              <a:srgbClr val="C0C0C0"/>
            </a:solidFill>
            <a:ln w="12700">
              <a:solidFill>
                <a:schemeClr val="bg1"/>
              </a:solidFill>
              <a:round/>
              <a:headEnd/>
              <a:tailEnd/>
            </a:ln>
          </p:spPr>
          <p:txBody>
            <a:bodyPr/>
            <a:lstStyle/>
            <a:p>
              <a:endParaRPr lang="en-GB"/>
            </a:p>
          </p:txBody>
        </p:sp>
        <p:sp>
          <p:nvSpPr>
            <p:cNvPr id="58770" name="Freeform 61"/>
            <p:cNvSpPr>
              <a:spLocks/>
            </p:cNvSpPr>
            <p:nvPr/>
          </p:nvSpPr>
          <p:spPr bwMode="auto">
            <a:xfrm>
              <a:off x="4280" y="2135"/>
              <a:ext cx="92" cy="82"/>
            </a:xfrm>
            <a:custGeom>
              <a:avLst/>
              <a:gdLst>
                <a:gd name="T0" fmla="*/ 2147481400 w 92"/>
                <a:gd name="T1" fmla="*/ 0 h 82"/>
                <a:gd name="T2" fmla="*/ 2147481400 w 92"/>
                <a:gd name="T3" fmla="*/ 2147481313 h 82"/>
                <a:gd name="T4" fmla="*/ 2147481400 w 92"/>
                <a:gd name="T5" fmla="*/ 2147481313 h 82"/>
                <a:gd name="T6" fmla="*/ 2147481400 w 92"/>
                <a:gd name="T7" fmla="*/ 2147481313 h 82"/>
                <a:gd name="T8" fmla="*/ 2147481400 w 92"/>
                <a:gd name="T9" fmla="*/ 2147481313 h 82"/>
                <a:gd name="T10" fmla="*/ 2147481400 w 92"/>
                <a:gd name="T11" fmla="*/ 2147481313 h 82"/>
                <a:gd name="T12" fmla="*/ 2147481400 w 92"/>
                <a:gd name="T13" fmla="*/ 2147481313 h 82"/>
                <a:gd name="T14" fmla="*/ 2147481400 w 92"/>
                <a:gd name="T15" fmla="*/ 2147481313 h 82"/>
                <a:gd name="T16" fmla="*/ 2147481400 w 92"/>
                <a:gd name="T17" fmla="*/ 2147481313 h 82"/>
                <a:gd name="T18" fmla="*/ 2147481400 w 92"/>
                <a:gd name="T19" fmla="*/ 2147481313 h 82"/>
                <a:gd name="T20" fmla="*/ 2147481400 w 92"/>
                <a:gd name="T21" fmla="*/ 2147481313 h 82"/>
                <a:gd name="T22" fmla="*/ 2147481400 w 92"/>
                <a:gd name="T23" fmla="*/ 2147481313 h 82"/>
                <a:gd name="T24" fmla="*/ 2147481400 w 92"/>
                <a:gd name="T25" fmla="*/ 2147481313 h 82"/>
                <a:gd name="T26" fmla="*/ 2147481400 w 92"/>
                <a:gd name="T27" fmla="*/ 2147481313 h 82"/>
                <a:gd name="T28" fmla="*/ 2147481400 w 92"/>
                <a:gd name="T29" fmla="*/ 2147481313 h 82"/>
                <a:gd name="T30" fmla="*/ 2147481400 w 92"/>
                <a:gd name="T31" fmla="*/ 2147481313 h 82"/>
                <a:gd name="T32" fmla="*/ 2147481400 w 92"/>
                <a:gd name="T33" fmla="*/ 2147481313 h 82"/>
                <a:gd name="T34" fmla="*/ 0 w 92"/>
                <a:gd name="T35" fmla="*/ 2147481313 h 82"/>
                <a:gd name="T36" fmla="*/ 2147481400 w 92"/>
                <a:gd name="T37" fmla="*/ 2147481313 h 82"/>
                <a:gd name="T38" fmla="*/ 2147481400 w 92"/>
                <a:gd name="T39" fmla="*/ 2147481313 h 82"/>
                <a:gd name="T40" fmla="*/ 2147481400 w 92"/>
                <a:gd name="T41" fmla="*/ 2147481313 h 82"/>
                <a:gd name="T42" fmla="*/ 2147481400 w 92"/>
                <a:gd name="T43" fmla="*/ 2147481313 h 82"/>
                <a:gd name="T44" fmla="*/ 2147481400 w 92"/>
                <a:gd name="T45" fmla="*/ 2147481313 h 82"/>
                <a:gd name="T46" fmla="*/ 2147481400 w 92"/>
                <a:gd name="T47" fmla="*/ 2147481313 h 82"/>
                <a:gd name="T48" fmla="*/ 2147481400 w 92"/>
                <a:gd name="T49" fmla="*/ 2147481313 h 82"/>
                <a:gd name="T50" fmla="*/ 2147481400 w 92"/>
                <a:gd name="T51" fmla="*/ 2147481313 h 82"/>
                <a:gd name="T52" fmla="*/ 2147481400 w 92"/>
                <a:gd name="T53" fmla="*/ 2147481313 h 82"/>
                <a:gd name="T54" fmla="*/ 2147481400 w 92"/>
                <a:gd name="T55" fmla="*/ 2147481313 h 82"/>
                <a:gd name="T56" fmla="*/ 2147481400 w 92"/>
                <a:gd name="T57" fmla="*/ 2147481313 h 82"/>
                <a:gd name="T58" fmla="*/ 2147481400 w 92"/>
                <a:gd name="T59" fmla="*/ 2147481313 h 82"/>
                <a:gd name="T60" fmla="*/ 2147481400 w 92"/>
                <a:gd name="T61" fmla="*/ 2147481313 h 82"/>
                <a:gd name="T62" fmla="*/ 2147481400 w 92"/>
                <a:gd name="T63" fmla="*/ 2147481313 h 82"/>
                <a:gd name="T64" fmla="*/ 2147481400 w 92"/>
                <a:gd name="T65" fmla="*/ 2147481313 h 82"/>
                <a:gd name="T66" fmla="*/ 2147481400 w 92"/>
                <a:gd name="T67" fmla="*/ 2147481313 h 82"/>
                <a:gd name="T68" fmla="*/ 2147481400 w 92"/>
                <a:gd name="T69" fmla="*/ 2147481313 h 82"/>
                <a:gd name="T70" fmla="*/ 2147481400 w 92"/>
                <a:gd name="T71" fmla="*/ 2147481313 h 82"/>
                <a:gd name="T72" fmla="*/ 2147481400 w 92"/>
                <a:gd name="T73" fmla="*/ 2147481313 h 82"/>
                <a:gd name="T74" fmla="*/ 2147481400 w 92"/>
                <a:gd name="T75" fmla="*/ 2147481313 h 82"/>
                <a:gd name="T76" fmla="*/ 2147481400 w 92"/>
                <a:gd name="T77" fmla="*/ 2147481313 h 82"/>
                <a:gd name="T78" fmla="*/ 2147481400 w 92"/>
                <a:gd name="T79" fmla="*/ 2147481313 h 82"/>
                <a:gd name="T80" fmla="*/ 2147481400 w 92"/>
                <a:gd name="T81" fmla="*/ 2147481313 h 82"/>
                <a:gd name="T82" fmla="*/ 2147481400 w 92"/>
                <a:gd name="T83" fmla="*/ 2147481313 h 82"/>
                <a:gd name="T84" fmla="*/ 2147481400 w 92"/>
                <a:gd name="T85" fmla="*/ 2147481313 h 82"/>
                <a:gd name="T86" fmla="*/ 2147481400 w 92"/>
                <a:gd name="T87" fmla="*/ 2147481313 h 82"/>
                <a:gd name="T88" fmla="*/ 2147481400 w 92"/>
                <a:gd name="T89" fmla="*/ 0 h 82"/>
                <a:gd name="T90" fmla="*/ 2147481400 w 92"/>
                <a:gd name="T91" fmla="*/ 0 h 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2"/>
                <a:gd name="T139" fmla="*/ 0 h 82"/>
                <a:gd name="T140" fmla="*/ 92 w 92"/>
                <a:gd name="T141" fmla="*/ 82 h 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2" h="82">
                  <a:moveTo>
                    <a:pt x="86" y="0"/>
                  </a:moveTo>
                  <a:lnTo>
                    <a:pt x="84" y="2"/>
                  </a:lnTo>
                  <a:lnTo>
                    <a:pt x="80" y="4"/>
                  </a:lnTo>
                  <a:lnTo>
                    <a:pt x="76" y="2"/>
                  </a:lnTo>
                  <a:lnTo>
                    <a:pt x="70" y="2"/>
                  </a:lnTo>
                  <a:lnTo>
                    <a:pt x="66" y="2"/>
                  </a:lnTo>
                  <a:lnTo>
                    <a:pt x="64" y="6"/>
                  </a:lnTo>
                  <a:lnTo>
                    <a:pt x="62" y="12"/>
                  </a:lnTo>
                  <a:lnTo>
                    <a:pt x="56" y="8"/>
                  </a:lnTo>
                  <a:lnTo>
                    <a:pt x="50" y="6"/>
                  </a:lnTo>
                  <a:lnTo>
                    <a:pt x="42" y="4"/>
                  </a:lnTo>
                  <a:lnTo>
                    <a:pt x="32" y="4"/>
                  </a:lnTo>
                  <a:lnTo>
                    <a:pt x="20" y="4"/>
                  </a:lnTo>
                  <a:lnTo>
                    <a:pt x="10" y="8"/>
                  </a:lnTo>
                  <a:lnTo>
                    <a:pt x="6" y="12"/>
                  </a:lnTo>
                  <a:lnTo>
                    <a:pt x="2" y="16"/>
                  </a:lnTo>
                  <a:lnTo>
                    <a:pt x="2" y="22"/>
                  </a:lnTo>
                  <a:lnTo>
                    <a:pt x="0" y="28"/>
                  </a:lnTo>
                  <a:lnTo>
                    <a:pt x="2" y="34"/>
                  </a:lnTo>
                  <a:lnTo>
                    <a:pt x="4" y="40"/>
                  </a:lnTo>
                  <a:lnTo>
                    <a:pt x="6" y="44"/>
                  </a:lnTo>
                  <a:lnTo>
                    <a:pt x="8" y="50"/>
                  </a:lnTo>
                  <a:lnTo>
                    <a:pt x="10" y="56"/>
                  </a:lnTo>
                  <a:lnTo>
                    <a:pt x="10" y="58"/>
                  </a:lnTo>
                  <a:lnTo>
                    <a:pt x="14" y="64"/>
                  </a:lnTo>
                  <a:lnTo>
                    <a:pt x="16" y="68"/>
                  </a:lnTo>
                  <a:lnTo>
                    <a:pt x="20" y="72"/>
                  </a:lnTo>
                  <a:lnTo>
                    <a:pt x="26" y="72"/>
                  </a:lnTo>
                  <a:lnTo>
                    <a:pt x="26" y="82"/>
                  </a:lnTo>
                  <a:lnTo>
                    <a:pt x="32" y="80"/>
                  </a:lnTo>
                  <a:lnTo>
                    <a:pt x="36" y="78"/>
                  </a:lnTo>
                  <a:lnTo>
                    <a:pt x="42" y="74"/>
                  </a:lnTo>
                  <a:lnTo>
                    <a:pt x="52" y="72"/>
                  </a:lnTo>
                  <a:lnTo>
                    <a:pt x="70" y="66"/>
                  </a:lnTo>
                  <a:lnTo>
                    <a:pt x="66" y="62"/>
                  </a:lnTo>
                  <a:lnTo>
                    <a:pt x="64" y="60"/>
                  </a:lnTo>
                  <a:lnTo>
                    <a:pt x="62" y="58"/>
                  </a:lnTo>
                  <a:lnTo>
                    <a:pt x="88" y="44"/>
                  </a:lnTo>
                  <a:lnTo>
                    <a:pt x="90" y="42"/>
                  </a:lnTo>
                  <a:lnTo>
                    <a:pt x="92" y="38"/>
                  </a:lnTo>
                  <a:lnTo>
                    <a:pt x="90" y="34"/>
                  </a:lnTo>
                  <a:lnTo>
                    <a:pt x="90" y="28"/>
                  </a:lnTo>
                  <a:lnTo>
                    <a:pt x="90" y="24"/>
                  </a:lnTo>
                  <a:lnTo>
                    <a:pt x="88" y="18"/>
                  </a:lnTo>
                  <a:lnTo>
                    <a:pt x="88" y="0"/>
                  </a:lnTo>
                  <a:lnTo>
                    <a:pt x="86" y="0"/>
                  </a:lnTo>
                  <a:close/>
                </a:path>
              </a:pathLst>
            </a:custGeom>
            <a:solidFill>
              <a:srgbClr val="C0C0C0"/>
            </a:solidFill>
            <a:ln w="12700">
              <a:solidFill>
                <a:schemeClr val="bg1"/>
              </a:solidFill>
              <a:round/>
              <a:headEnd/>
              <a:tailEnd/>
            </a:ln>
          </p:spPr>
          <p:txBody>
            <a:bodyPr/>
            <a:lstStyle/>
            <a:p>
              <a:endParaRPr lang="en-GB"/>
            </a:p>
          </p:txBody>
        </p:sp>
        <p:sp>
          <p:nvSpPr>
            <p:cNvPr id="58771" name="Freeform 62"/>
            <p:cNvSpPr>
              <a:spLocks/>
            </p:cNvSpPr>
            <p:nvPr/>
          </p:nvSpPr>
          <p:spPr bwMode="auto">
            <a:xfrm>
              <a:off x="4218" y="1979"/>
              <a:ext cx="150" cy="168"/>
            </a:xfrm>
            <a:custGeom>
              <a:avLst/>
              <a:gdLst>
                <a:gd name="T0" fmla="*/ 2147481238 w 150"/>
                <a:gd name="T1" fmla="*/ 2147481332 h 168"/>
                <a:gd name="T2" fmla="*/ 2147481238 w 150"/>
                <a:gd name="T3" fmla="*/ 2147481332 h 168"/>
                <a:gd name="T4" fmla="*/ 2147481238 w 150"/>
                <a:gd name="T5" fmla="*/ 2147481332 h 168"/>
                <a:gd name="T6" fmla="*/ 2147481238 w 150"/>
                <a:gd name="T7" fmla="*/ 2147481332 h 168"/>
                <a:gd name="T8" fmla="*/ 2147481238 w 150"/>
                <a:gd name="T9" fmla="*/ 2147481332 h 168"/>
                <a:gd name="T10" fmla="*/ 2147481238 w 150"/>
                <a:gd name="T11" fmla="*/ 2147481332 h 168"/>
                <a:gd name="T12" fmla="*/ 2147481238 w 150"/>
                <a:gd name="T13" fmla="*/ 2147481332 h 168"/>
                <a:gd name="T14" fmla="*/ 2147481238 w 150"/>
                <a:gd name="T15" fmla="*/ 2147481332 h 168"/>
                <a:gd name="T16" fmla="*/ 2147481238 w 150"/>
                <a:gd name="T17" fmla="*/ 2147481332 h 168"/>
                <a:gd name="T18" fmla="*/ 2147481238 w 150"/>
                <a:gd name="T19" fmla="*/ 2147481332 h 168"/>
                <a:gd name="T20" fmla="*/ 2147481238 w 150"/>
                <a:gd name="T21" fmla="*/ 2147481332 h 168"/>
                <a:gd name="T22" fmla="*/ 2147481238 w 150"/>
                <a:gd name="T23" fmla="*/ 2147481332 h 168"/>
                <a:gd name="T24" fmla="*/ 2147481238 w 150"/>
                <a:gd name="T25" fmla="*/ 2147481332 h 168"/>
                <a:gd name="T26" fmla="*/ 2147481238 w 150"/>
                <a:gd name="T27" fmla="*/ 2147481332 h 168"/>
                <a:gd name="T28" fmla="*/ 2147481238 w 150"/>
                <a:gd name="T29" fmla="*/ 2147481332 h 168"/>
                <a:gd name="T30" fmla="*/ 2147481238 w 150"/>
                <a:gd name="T31" fmla="*/ 2147481332 h 168"/>
                <a:gd name="T32" fmla="*/ 0 w 150"/>
                <a:gd name="T33" fmla="*/ 2147481332 h 168"/>
                <a:gd name="T34" fmla="*/ 2147481238 w 150"/>
                <a:gd name="T35" fmla="*/ 2147481332 h 168"/>
                <a:gd name="T36" fmla="*/ 2147481238 w 150"/>
                <a:gd name="T37" fmla="*/ 2147481332 h 168"/>
                <a:gd name="T38" fmla="*/ 2147481238 w 150"/>
                <a:gd name="T39" fmla="*/ 2147481332 h 168"/>
                <a:gd name="T40" fmla="*/ 2147481238 w 150"/>
                <a:gd name="T41" fmla="*/ 2147481332 h 168"/>
                <a:gd name="T42" fmla="*/ 2147481238 w 150"/>
                <a:gd name="T43" fmla="*/ 2147481332 h 168"/>
                <a:gd name="T44" fmla="*/ 2147481238 w 150"/>
                <a:gd name="T45" fmla="*/ 2147481332 h 168"/>
                <a:gd name="T46" fmla="*/ 2147481238 w 150"/>
                <a:gd name="T47" fmla="*/ 2147481332 h 168"/>
                <a:gd name="T48" fmla="*/ 2147481238 w 150"/>
                <a:gd name="T49" fmla="*/ 2147481332 h 168"/>
                <a:gd name="T50" fmla="*/ 2147481238 w 150"/>
                <a:gd name="T51" fmla="*/ 2147481332 h 168"/>
                <a:gd name="T52" fmla="*/ 2147481238 w 150"/>
                <a:gd name="T53" fmla="*/ 2147481332 h 168"/>
                <a:gd name="T54" fmla="*/ 2147481238 w 150"/>
                <a:gd name="T55" fmla="*/ 2147481332 h 168"/>
                <a:gd name="T56" fmla="*/ 2147481238 w 150"/>
                <a:gd name="T57" fmla="*/ 2147481332 h 168"/>
                <a:gd name="T58" fmla="*/ 2147481238 w 150"/>
                <a:gd name="T59" fmla="*/ 2147481332 h 168"/>
                <a:gd name="T60" fmla="*/ 2147481238 w 150"/>
                <a:gd name="T61" fmla="*/ 2147481332 h 168"/>
                <a:gd name="T62" fmla="*/ 2147481238 w 150"/>
                <a:gd name="T63" fmla="*/ 2147481332 h 168"/>
                <a:gd name="T64" fmla="*/ 2147481238 w 150"/>
                <a:gd name="T65" fmla="*/ 2147481332 h 168"/>
                <a:gd name="T66" fmla="*/ 2147481238 w 150"/>
                <a:gd name="T67" fmla="*/ 2147481332 h 168"/>
                <a:gd name="T68" fmla="*/ 2147481238 w 150"/>
                <a:gd name="T69" fmla="*/ 2147481332 h 168"/>
                <a:gd name="T70" fmla="*/ 2147481238 w 150"/>
                <a:gd name="T71" fmla="*/ 2147481332 h 168"/>
                <a:gd name="T72" fmla="*/ 2147481238 w 150"/>
                <a:gd name="T73" fmla="*/ 2147481332 h 168"/>
                <a:gd name="T74" fmla="*/ 2147481238 w 150"/>
                <a:gd name="T75" fmla="*/ 2147481332 h 168"/>
                <a:gd name="T76" fmla="*/ 2147481238 w 150"/>
                <a:gd name="T77" fmla="*/ 2147481332 h 168"/>
                <a:gd name="T78" fmla="*/ 2147481238 w 150"/>
                <a:gd name="T79" fmla="*/ 2147481332 h 1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0"/>
                <a:gd name="T121" fmla="*/ 0 h 168"/>
                <a:gd name="T122" fmla="*/ 150 w 150"/>
                <a:gd name="T123" fmla="*/ 168 h 1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0" h="168">
                  <a:moveTo>
                    <a:pt x="112" y="162"/>
                  </a:moveTo>
                  <a:lnTo>
                    <a:pt x="110" y="134"/>
                  </a:lnTo>
                  <a:lnTo>
                    <a:pt x="106" y="130"/>
                  </a:lnTo>
                  <a:lnTo>
                    <a:pt x="100" y="124"/>
                  </a:lnTo>
                  <a:lnTo>
                    <a:pt x="96" y="116"/>
                  </a:lnTo>
                  <a:lnTo>
                    <a:pt x="94" y="110"/>
                  </a:lnTo>
                  <a:lnTo>
                    <a:pt x="94" y="106"/>
                  </a:lnTo>
                  <a:lnTo>
                    <a:pt x="92" y="102"/>
                  </a:lnTo>
                  <a:lnTo>
                    <a:pt x="86" y="96"/>
                  </a:lnTo>
                  <a:lnTo>
                    <a:pt x="80" y="90"/>
                  </a:lnTo>
                  <a:lnTo>
                    <a:pt x="76" y="82"/>
                  </a:lnTo>
                  <a:lnTo>
                    <a:pt x="70" y="82"/>
                  </a:lnTo>
                  <a:lnTo>
                    <a:pt x="66" y="84"/>
                  </a:lnTo>
                  <a:lnTo>
                    <a:pt x="62" y="88"/>
                  </a:lnTo>
                  <a:lnTo>
                    <a:pt x="60" y="92"/>
                  </a:lnTo>
                  <a:lnTo>
                    <a:pt x="56" y="94"/>
                  </a:lnTo>
                  <a:lnTo>
                    <a:pt x="54" y="92"/>
                  </a:lnTo>
                  <a:lnTo>
                    <a:pt x="52" y="90"/>
                  </a:lnTo>
                  <a:lnTo>
                    <a:pt x="50" y="88"/>
                  </a:lnTo>
                  <a:lnTo>
                    <a:pt x="46" y="86"/>
                  </a:lnTo>
                  <a:lnTo>
                    <a:pt x="42" y="86"/>
                  </a:lnTo>
                  <a:lnTo>
                    <a:pt x="38" y="90"/>
                  </a:lnTo>
                  <a:lnTo>
                    <a:pt x="30" y="96"/>
                  </a:lnTo>
                  <a:lnTo>
                    <a:pt x="28" y="76"/>
                  </a:lnTo>
                  <a:lnTo>
                    <a:pt x="28" y="68"/>
                  </a:lnTo>
                  <a:lnTo>
                    <a:pt x="28" y="62"/>
                  </a:lnTo>
                  <a:lnTo>
                    <a:pt x="24" y="60"/>
                  </a:lnTo>
                  <a:lnTo>
                    <a:pt x="20" y="60"/>
                  </a:lnTo>
                  <a:lnTo>
                    <a:pt x="16" y="60"/>
                  </a:lnTo>
                  <a:lnTo>
                    <a:pt x="12" y="60"/>
                  </a:lnTo>
                  <a:lnTo>
                    <a:pt x="8" y="56"/>
                  </a:lnTo>
                  <a:lnTo>
                    <a:pt x="6" y="48"/>
                  </a:lnTo>
                  <a:lnTo>
                    <a:pt x="4" y="44"/>
                  </a:lnTo>
                  <a:lnTo>
                    <a:pt x="0" y="40"/>
                  </a:lnTo>
                  <a:lnTo>
                    <a:pt x="8" y="34"/>
                  </a:lnTo>
                  <a:lnTo>
                    <a:pt x="10" y="30"/>
                  </a:lnTo>
                  <a:lnTo>
                    <a:pt x="10" y="26"/>
                  </a:lnTo>
                  <a:lnTo>
                    <a:pt x="12" y="22"/>
                  </a:lnTo>
                  <a:lnTo>
                    <a:pt x="16" y="20"/>
                  </a:lnTo>
                  <a:lnTo>
                    <a:pt x="22" y="24"/>
                  </a:lnTo>
                  <a:lnTo>
                    <a:pt x="24" y="24"/>
                  </a:lnTo>
                  <a:lnTo>
                    <a:pt x="28" y="22"/>
                  </a:lnTo>
                  <a:lnTo>
                    <a:pt x="24" y="16"/>
                  </a:lnTo>
                  <a:lnTo>
                    <a:pt x="22" y="8"/>
                  </a:lnTo>
                  <a:lnTo>
                    <a:pt x="22" y="4"/>
                  </a:lnTo>
                  <a:lnTo>
                    <a:pt x="24" y="2"/>
                  </a:lnTo>
                  <a:lnTo>
                    <a:pt x="30" y="0"/>
                  </a:lnTo>
                  <a:lnTo>
                    <a:pt x="30" y="4"/>
                  </a:lnTo>
                  <a:lnTo>
                    <a:pt x="30" y="12"/>
                  </a:lnTo>
                  <a:lnTo>
                    <a:pt x="34" y="18"/>
                  </a:lnTo>
                  <a:lnTo>
                    <a:pt x="38" y="22"/>
                  </a:lnTo>
                  <a:lnTo>
                    <a:pt x="44" y="26"/>
                  </a:lnTo>
                  <a:lnTo>
                    <a:pt x="58" y="32"/>
                  </a:lnTo>
                  <a:lnTo>
                    <a:pt x="74" y="36"/>
                  </a:lnTo>
                  <a:lnTo>
                    <a:pt x="74" y="44"/>
                  </a:lnTo>
                  <a:lnTo>
                    <a:pt x="70" y="48"/>
                  </a:lnTo>
                  <a:lnTo>
                    <a:pt x="62" y="50"/>
                  </a:lnTo>
                  <a:lnTo>
                    <a:pt x="64" y="54"/>
                  </a:lnTo>
                  <a:lnTo>
                    <a:pt x="66" y="60"/>
                  </a:lnTo>
                  <a:lnTo>
                    <a:pt x="76" y="70"/>
                  </a:lnTo>
                  <a:lnTo>
                    <a:pt x="86" y="78"/>
                  </a:lnTo>
                  <a:lnTo>
                    <a:pt x="94" y="84"/>
                  </a:lnTo>
                  <a:lnTo>
                    <a:pt x="100" y="88"/>
                  </a:lnTo>
                  <a:lnTo>
                    <a:pt x="102" y="94"/>
                  </a:lnTo>
                  <a:lnTo>
                    <a:pt x="106" y="98"/>
                  </a:lnTo>
                  <a:lnTo>
                    <a:pt x="112" y="100"/>
                  </a:lnTo>
                  <a:lnTo>
                    <a:pt x="118" y="106"/>
                  </a:lnTo>
                  <a:lnTo>
                    <a:pt x="122" y="112"/>
                  </a:lnTo>
                  <a:lnTo>
                    <a:pt x="138" y="132"/>
                  </a:lnTo>
                  <a:lnTo>
                    <a:pt x="144" y="142"/>
                  </a:lnTo>
                  <a:lnTo>
                    <a:pt x="150" y="156"/>
                  </a:lnTo>
                  <a:lnTo>
                    <a:pt x="148" y="156"/>
                  </a:lnTo>
                  <a:lnTo>
                    <a:pt x="146" y="158"/>
                  </a:lnTo>
                  <a:lnTo>
                    <a:pt x="142" y="160"/>
                  </a:lnTo>
                  <a:lnTo>
                    <a:pt x="138" y="158"/>
                  </a:lnTo>
                  <a:lnTo>
                    <a:pt x="132" y="158"/>
                  </a:lnTo>
                  <a:lnTo>
                    <a:pt x="128" y="158"/>
                  </a:lnTo>
                  <a:lnTo>
                    <a:pt x="126" y="162"/>
                  </a:lnTo>
                  <a:lnTo>
                    <a:pt x="124" y="168"/>
                  </a:lnTo>
                  <a:lnTo>
                    <a:pt x="118" y="166"/>
                  </a:lnTo>
                  <a:lnTo>
                    <a:pt x="112" y="162"/>
                  </a:lnTo>
                  <a:close/>
                </a:path>
              </a:pathLst>
            </a:custGeom>
            <a:solidFill>
              <a:srgbClr val="C0C0C0"/>
            </a:solidFill>
            <a:ln w="12700">
              <a:solidFill>
                <a:schemeClr val="bg1"/>
              </a:solidFill>
              <a:round/>
              <a:headEnd/>
              <a:tailEnd/>
            </a:ln>
          </p:spPr>
          <p:txBody>
            <a:bodyPr/>
            <a:lstStyle/>
            <a:p>
              <a:endParaRPr lang="en-GB"/>
            </a:p>
          </p:txBody>
        </p:sp>
        <p:sp>
          <p:nvSpPr>
            <p:cNvPr id="58772" name="Freeform 63"/>
            <p:cNvSpPr>
              <a:spLocks/>
            </p:cNvSpPr>
            <p:nvPr/>
          </p:nvSpPr>
          <p:spPr bwMode="auto">
            <a:xfrm>
              <a:off x="4184" y="2019"/>
              <a:ext cx="146" cy="294"/>
            </a:xfrm>
            <a:custGeom>
              <a:avLst/>
              <a:gdLst>
                <a:gd name="T0" fmla="*/ 2147481214 w 146"/>
                <a:gd name="T1" fmla="*/ 2147481220 h 294"/>
                <a:gd name="T2" fmla="*/ 2147481214 w 146"/>
                <a:gd name="T3" fmla="*/ 2147481220 h 294"/>
                <a:gd name="T4" fmla="*/ 2147481214 w 146"/>
                <a:gd name="T5" fmla="*/ 2147481220 h 294"/>
                <a:gd name="T6" fmla="*/ 2147481214 w 146"/>
                <a:gd name="T7" fmla="*/ 2147481220 h 294"/>
                <a:gd name="T8" fmla="*/ 2147481214 w 146"/>
                <a:gd name="T9" fmla="*/ 2147481220 h 294"/>
                <a:gd name="T10" fmla="*/ 2147481214 w 146"/>
                <a:gd name="T11" fmla="*/ 2147481220 h 294"/>
                <a:gd name="T12" fmla="*/ 2147481214 w 146"/>
                <a:gd name="T13" fmla="*/ 2147481220 h 294"/>
                <a:gd name="T14" fmla="*/ 2147481214 w 146"/>
                <a:gd name="T15" fmla="*/ 2147481220 h 294"/>
                <a:gd name="T16" fmla="*/ 2147481214 w 146"/>
                <a:gd name="T17" fmla="*/ 2147481220 h 294"/>
                <a:gd name="T18" fmla="*/ 2147481214 w 146"/>
                <a:gd name="T19" fmla="*/ 2147481220 h 294"/>
                <a:gd name="T20" fmla="*/ 2147481214 w 146"/>
                <a:gd name="T21" fmla="*/ 2147481220 h 294"/>
                <a:gd name="T22" fmla="*/ 2147481214 w 146"/>
                <a:gd name="T23" fmla="*/ 2147481220 h 294"/>
                <a:gd name="T24" fmla="*/ 2147481214 w 146"/>
                <a:gd name="T25" fmla="*/ 2147481220 h 294"/>
                <a:gd name="T26" fmla="*/ 2147481214 w 146"/>
                <a:gd name="T27" fmla="*/ 2147481220 h 294"/>
                <a:gd name="T28" fmla="*/ 2147481214 w 146"/>
                <a:gd name="T29" fmla="*/ 2147481220 h 294"/>
                <a:gd name="T30" fmla="*/ 2147481214 w 146"/>
                <a:gd name="T31" fmla="*/ 2147481220 h 294"/>
                <a:gd name="T32" fmla="*/ 2147481214 w 146"/>
                <a:gd name="T33" fmla="*/ 2147481220 h 294"/>
                <a:gd name="T34" fmla="*/ 2147481214 w 146"/>
                <a:gd name="T35" fmla="*/ 2147481220 h 294"/>
                <a:gd name="T36" fmla="*/ 0 w 146"/>
                <a:gd name="T37" fmla="*/ 2147481220 h 294"/>
                <a:gd name="T38" fmla="*/ 2147481214 w 146"/>
                <a:gd name="T39" fmla="*/ 2147481220 h 294"/>
                <a:gd name="T40" fmla="*/ 2147481214 w 146"/>
                <a:gd name="T41" fmla="*/ 2147481220 h 294"/>
                <a:gd name="T42" fmla="*/ 2147481214 w 146"/>
                <a:gd name="T43" fmla="*/ 0 h 294"/>
                <a:gd name="T44" fmla="*/ 2147481214 w 146"/>
                <a:gd name="T45" fmla="*/ 2147481220 h 294"/>
                <a:gd name="T46" fmla="*/ 2147481214 w 146"/>
                <a:gd name="T47" fmla="*/ 2147481220 h 294"/>
                <a:gd name="T48" fmla="*/ 2147481214 w 146"/>
                <a:gd name="T49" fmla="*/ 2147481220 h 294"/>
                <a:gd name="T50" fmla="*/ 2147481214 w 146"/>
                <a:gd name="T51" fmla="*/ 2147481220 h 294"/>
                <a:gd name="T52" fmla="*/ 2147481214 w 146"/>
                <a:gd name="T53" fmla="*/ 2147481220 h 294"/>
                <a:gd name="T54" fmla="*/ 2147481214 w 146"/>
                <a:gd name="T55" fmla="*/ 2147481220 h 294"/>
                <a:gd name="T56" fmla="*/ 2147481214 w 146"/>
                <a:gd name="T57" fmla="*/ 2147481220 h 294"/>
                <a:gd name="T58" fmla="*/ 2147481214 w 146"/>
                <a:gd name="T59" fmla="*/ 2147481220 h 294"/>
                <a:gd name="T60" fmla="*/ 2147481214 w 146"/>
                <a:gd name="T61" fmla="*/ 2147481220 h 294"/>
                <a:gd name="T62" fmla="*/ 2147481214 w 146"/>
                <a:gd name="T63" fmla="*/ 2147481220 h 294"/>
                <a:gd name="T64" fmla="*/ 2147481214 w 146"/>
                <a:gd name="T65" fmla="*/ 2147481220 h 294"/>
                <a:gd name="T66" fmla="*/ 2147481214 w 146"/>
                <a:gd name="T67" fmla="*/ 2147481220 h 294"/>
                <a:gd name="T68" fmla="*/ 2147481214 w 146"/>
                <a:gd name="T69" fmla="*/ 2147481220 h 294"/>
                <a:gd name="T70" fmla="*/ 2147481214 w 146"/>
                <a:gd name="T71" fmla="*/ 2147481220 h 294"/>
                <a:gd name="T72" fmla="*/ 2147481214 w 146"/>
                <a:gd name="T73" fmla="*/ 2147481220 h 294"/>
                <a:gd name="T74" fmla="*/ 2147481214 w 146"/>
                <a:gd name="T75" fmla="*/ 2147481220 h 294"/>
                <a:gd name="T76" fmla="*/ 2147481214 w 146"/>
                <a:gd name="T77" fmla="*/ 2147481220 h 294"/>
                <a:gd name="T78" fmla="*/ 2147481214 w 146"/>
                <a:gd name="T79" fmla="*/ 2147481220 h 294"/>
                <a:gd name="T80" fmla="*/ 2147481214 w 146"/>
                <a:gd name="T81" fmla="*/ 2147481220 h 294"/>
                <a:gd name="T82" fmla="*/ 2147481214 w 146"/>
                <a:gd name="T83" fmla="*/ 2147481220 h 294"/>
                <a:gd name="T84" fmla="*/ 2147481214 w 146"/>
                <a:gd name="T85" fmla="*/ 2147481220 h 294"/>
                <a:gd name="T86" fmla="*/ 2147481214 w 146"/>
                <a:gd name="T87" fmla="*/ 2147481220 h 294"/>
                <a:gd name="T88" fmla="*/ 2147481214 w 146"/>
                <a:gd name="T89" fmla="*/ 2147481220 h 294"/>
                <a:gd name="T90" fmla="*/ 2147481214 w 146"/>
                <a:gd name="T91" fmla="*/ 2147481220 h 294"/>
                <a:gd name="T92" fmla="*/ 2147481214 w 146"/>
                <a:gd name="T93" fmla="*/ 2147481220 h 294"/>
                <a:gd name="T94" fmla="*/ 2147481214 w 146"/>
                <a:gd name="T95" fmla="*/ 2147481220 h 294"/>
                <a:gd name="T96" fmla="*/ 2147481214 w 146"/>
                <a:gd name="T97" fmla="*/ 2147481220 h 294"/>
                <a:gd name="T98" fmla="*/ 2147481214 w 146"/>
                <a:gd name="T99" fmla="*/ 2147481220 h 294"/>
                <a:gd name="T100" fmla="*/ 2147481214 w 146"/>
                <a:gd name="T101" fmla="*/ 2147481220 h 294"/>
                <a:gd name="T102" fmla="*/ 2147481214 w 146"/>
                <a:gd name="T103" fmla="*/ 2147481220 h 294"/>
                <a:gd name="T104" fmla="*/ 2147481214 w 146"/>
                <a:gd name="T105" fmla="*/ 2147481220 h 294"/>
                <a:gd name="T106" fmla="*/ 2147481214 w 146"/>
                <a:gd name="T107" fmla="*/ 2147481220 h 294"/>
                <a:gd name="T108" fmla="*/ 2147481214 w 146"/>
                <a:gd name="T109" fmla="*/ 2147481220 h 294"/>
                <a:gd name="T110" fmla="*/ 2147481214 w 146"/>
                <a:gd name="T111" fmla="*/ 2147481220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6"/>
                <a:gd name="T169" fmla="*/ 0 h 294"/>
                <a:gd name="T170" fmla="*/ 146 w 14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6" h="294">
                  <a:moveTo>
                    <a:pt x="112" y="286"/>
                  </a:moveTo>
                  <a:lnTo>
                    <a:pt x="102" y="286"/>
                  </a:lnTo>
                  <a:lnTo>
                    <a:pt x="100" y="292"/>
                  </a:lnTo>
                  <a:lnTo>
                    <a:pt x="98" y="294"/>
                  </a:lnTo>
                  <a:lnTo>
                    <a:pt x="94" y="294"/>
                  </a:lnTo>
                  <a:lnTo>
                    <a:pt x="90" y="294"/>
                  </a:lnTo>
                  <a:lnTo>
                    <a:pt x="88" y="292"/>
                  </a:lnTo>
                  <a:lnTo>
                    <a:pt x="82" y="284"/>
                  </a:lnTo>
                  <a:lnTo>
                    <a:pt x="76" y="278"/>
                  </a:lnTo>
                  <a:lnTo>
                    <a:pt x="72" y="274"/>
                  </a:lnTo>
                  <a:lnTo>
                    <a:pt x="66" y="274"/>
                  </a:lnTo>
                  <a:lnTo>
                    <a:pt x="54" y="254"/>
                  </a:lnTo>
                  <a:lnTo>
                    <a:pt x="46" y="248"/>
                  </a:lnTo>
                  <a:lnTo>
                    <a:pt x="40" y="244"/>
                  </a:lnTo>
                  <a:lnTo>
                    <a:pt x="36" y="250"/>
                  </a:lnTo>
                  <a:lnTo>
                    <a:pt x="34" y="246"/>
                  </a:lnTo>
                  <a:lnTo>
                    <a:pt x="32" y="238"/>
                  </a:lnTo>
                  <a:lnTo>
                    <a:pt x="32" y="222"/>
                  </a:lnTo>
                  <a:lnTo>
                    <a:pt x="34" y="186"/>
                  </a:lnTo>
                  <a:lnTo>
                    <a:pt x="40" y="186"/>
                  </a:lnTo>
                  <a:lnTo>
                    <a:pt x="44" y="180"/>
                  </a:lnTo>
                  <a:lnTo>
                    <a:pt x="46" y="174"/>
                  </a:lnTo>
                  <a:lnTo>
                    <a:pt x="46" y="168"/>
                  </a:lnTo>
                  <a:lnTo>
                    <a:pt x="46" y="158"/>
                  </a:lnTo>
                  <a:lnTo>
                    <a:pt x="42" y="144"/>
                  </a:lnTo>
                  <a:lnTo>
                    <a:pt x="36" y="134"/>
                  </a:lnTo>
                  <a:lnTo>
                    <a:pt x="32" y="126"/>
                  </a:lnTo>
                  <a:lnTo>
                    <a:pt x="18" y="114"/>
                  </a:lnTo>
                  <a:lnTo>
                    <a:pt x="20" y="108"/>
                  </a:lnTo>
                  <a:lnTo>
                    <a:pt x="22" y="102"/>
                  </a:lnTo>
                  <a:lnTo>
                    <a:pt x="24" y="96"/>
                  </a:lnTo>
                  <a:lnTo>
                    <a:pt x="24" y="88"/>
                  </a:lnTo>
                  <a:lnTo>
                    <a:pt x="24" y="80"/>
                  </a:lnTo>
                  <a:lnTo>
                    <a:pt x="20" y="74"/>
                  </a:lnTo>
                  <a:lnTo>
                    <a:pt x="12" y="64"/>
                  </a:lnTo>
                  <a:lnTo>
                    <a:pt x="4" y="54"/>
                  </a:lnTo>
                  <a:lnTo>
                    <a:pt x="2" y="48"/>
                  </a:lnTo>
                  <a:lnTo>
                    <a:pt x="0" y="38"/>
                  </a:lnTo>
                  <a:lnTo>
                    <a:pt x="2" y="30"/>
                  </a:lnTo>
                  <a:lnTo>
                    <a:pt x="4" y="24"/>
                  </a:lnTo>
                  <a:lnTo>
                    <a:pt x="8" y="18"/>
                  </a:lnTo>
                  <a:lnTo>
                    <a:pt x="12" y="14"/>
                  </a:lnTo>
                  <a:lnTo>
                    <a:pt x="24" y="8"/>
                  </a:lnTo>
                  <a:lnTo>
                    <a:pt x="34" y="0"/>
                  </a:lnTo>
                  <a:lnTo>
                    <a:pt x="38" y="4"/>
                  </a:lnTo>
                  <a:lnTo>
                    <a:pt x="40" y="8"/>
                  </a:lnTo>
                  <a:lnTo>
                    <a:pt x="42" y="16"/>
                  </a:lnTo>
                  <a:lnTo>
                    <a:pt x="46" y="20"/>
                  </a:lnTo>
                  <a:lnTo>
                    <a:pt x="50" y="20"/>
                  </a:lnTo>
                  <a:lnTo>
                    <a:pt x="54" y="20"/>
                  </a:lnTo>
                  <a:lnTo>
                    <a:pt x="58" y="20"/>
                  </a:lnTo>
                  <a:lnTo>
                    <a:pt x="62" y="22"/>
                  </a:lnTo>
                  <a:lnTo>
                    <a:pt x="62" y="28"/>
                  </a:lnTo>
                  <a:lnTo>
                    <a:pt x="62" y="36"/>
                  </a:lnTo>
                  <a:lnTo>
                    <a:pt x="64" y="56"/>
                  </a:lnTo>
                  <a:lnTo>
                    <a:pt x="72" y="50"/>
                  </a:lnTo>
                  <a:lnTo>
                    <a:pt x="76" y="46"/>
                  </a:lnTo>
                  <a:lnTo>
                    <a:pt x="80" y="46"/>
                  </a:lnTo>
                  <a:lnTo>
                    <a:pt x="84" y="48"/>
                  </a:lnTo>
                  <a:lnTo>
                    <a:pt x="86" y="50"/>
                  </a:lnTo>
                  <a:lnTo>
                    <a:pt x="88" y="52"/>
                  </a:lnTo>
                  <a:lnTo>
                    <a:pt x="90" y="54"/>
                  </a:lnTo>
                  <a:lnTo>
                    <a:pt x="94" y="52"/>
                  </a:lnTo>
                  <a:lnTo>
                    <a:pt x="96" y="48"/>
                  </a:lnTo>
                  <a:lnTo>
                    <a:pt x="100" y="44"/>
                  </a:lnTo>
                  <a:lnTo>
                    <a:pt x="104" y="42"/>
                  </a:lnTo>
                  <a:lnTo>
                    <a:pt x="110" y="42"/>
                  </a:lnTo>
                  <a:lnTo>
                    <a:pt x="114" y="50"/>
                  </a:lnTo>
                  <a:lnTo>
                    <a:pt x="120" y="56"/>
                  </a:lnTo>
                  <a:lnTo>
                    <a:pt x="126" y="62"/>
                  </a:lnTo>
                  <a:lnTo>
                    <a:pt x="128" y="66"/>
                  </a:lnTo>
                  <a:lnTo>
                    <a:pt x="128" y="70"/>
                  </a:lnTo>
                  <a:lnTo>
                    <a:pt x="130" y="76"/>
                  </a:lnTo>
                  <a:lnTo>
                    <a:pt x="134" y="84"/>
                  </a:lnTo>
                  <a:lnTo>
                    <a:pt x="140" y="90"/>
                  </a:lnTo>
                  <a:lnTo>
                    <a:pt x="144" y="94"/>
                  </a:lnTo>
                  <a:lnTo>
                    <a:pt x="146" y="122"/>
                  </a:lnTo>
                  <a:lnTo>
                    <a:pt x="138" y="120"/>
                  </a:lnTo>
                  <a:lnTo>
                    <a:pt x="128" y="120"/>
                  </a:lnTo>
                  <a:lnTo>
                    <a:pt x="116" y="120"/>
                  </a:lnTo>
                  <a:lnTo>
                    <a:pt x="106" y="124"/>
                  </a:lnTo>
                  <a:lnTo>
                    <a:pt x="102" y="128"/>
                  </a:lnTo>
                  <a:lnTo>
                    <a:pt x="98" y="132"/>
                  </a:lnTo>
                  <a:lnTo>
                    <a:pt x="98" y="138"/>
                  </a:lnTo>
                  <a:lnTo>
                    <a:pt x="96" y="144"/>
                  </a:lnTo>
                  <a:lnTo>
                    <a:pt x="98" y="150"/>
                  </a:lnTo>
                  <a:lnTo>
                    <a:pt x="100" y="156"/>
                  </a:lnTo>
                  <a:lnTo>
                    <a:pt x="102" y="160"/>
                  </a:lnTo>
                  <a:lnTo>
                    <a:pt x="104" y="166"/>
                  </a:lnTo>
                  <a:lnTo>
                    <a:pt x="98" y="164"/>
                  </a:lnTo>
                  <a:lnTo>
                    <a:pt x="92" y="162"/>
                  </a:lnTo>
                  <a:lnTo>
                    <a:pt x="82" y="156"/>
                  </a:lnTo>
                  <a:lnTo>
                    <a:pt x="72" y="146"/>
                  </a:lnTo>
                  <a:lnTo>
                    <a:pt x="64" y="138"/>
                  </a:lnTo>
                  <a:lnTo>
                    <a:pt x="56" y="138"/>
                  </a:lnTo>
                  <a:lnTo>
                    <a:pt x="56" y="162"/>
                  </a:lnTo>
                  <a:lnTo>
                    <a:pt x="54" y="170"/>
                  </a:lnTo>
                  <a:lnTo>
                    <a:pt x="52" y="180"/>
                  </a:lnTo>
                  <a:lnTo>
                    <a:pt x="50" y="190"/>
                  </a:lnTo>
                  <a:lnTo>
                    <a:pt x="48" y="202"/>
                  </a:lnTo>
                  <a:lnTo>
                    <a:pt x="50" y="208"/>
                  </a:lnTo>
                  <a:lnTo>
                    <a:pt x="52" y="216"/>
                  </a:lnTo>
                  <a:lnTo>
                    <a:pt x="56" y="220"/>
                  </a:lnTo>
                  <a:lnTo>
                    <a:pt x="64" y="222"/>
                  </a:lnTo>
                  <a:lnTo>
                    <a:pt x="64" y="232"/>
                  </a:lnTo>
                  <a:lnTo>
                    <a:pt x="66" y="238"/>
                  </a:lnTo>
                  <a:lnTo>
                    <a:pt x="70" y="242"/>
                  </a:lnTo>
                  <a:lnTo>
                    <a:pt x="70" y="252"/>
                  </a:lnTo>
                  <a:lnTo>
                    <a:pt x="72" y="256"/>
                  </a:lnTo>
                  <a:lnTo>
                    <a:pt x="74" y="258"/>
                  </a:lnTo>
                  <a:lnTo>
                    <a:pt x="78" y="262"/>
                  </a:lnTo>
                  <a:lnTo>
                    <a:pt x="90" y="268"/>
                  </a:lnTo>
                  <a:lnTo>
                    <a:pt x="112" y="286"/>
                  </a:lnTo>
                  <a:close/>
                </a:path>
              </a:pathLst>
            </a:custGeom>
            <a:solidFill>
              <a:srgbClr val="C0C0C0"/>
            </a:solidFill>
            <a:ln w="12700">
              <a:solidFill>
                <a:schemeClr val="bg1"/>
              </a:solidFill>
              <a:round/>
              <a:headEnd/>
              <a:tailEnd/>
            </a:ln>
          </p:spPr>
          <p:txBody>
            <a:bodyPr/>
            <a:lstStyle/>
            <a:p>
              <a:endParaRPr lang="en-GB"/>
            </a:p>
          </p:txBody>
        </p:sp>
        <p:sp>
          <p:nvSpPr>
            <p:cNvPr id="58773" name="Freeform 64"/>
            <p:cNvSpPr>
              <a:spLocks/>
            </p:cNvSpPr>
            <p:nvPr/>
          </p:nvSpPr>
          <p:spPr bwMode="auto">
            <a:xfrm>
              <a:off x="4004" y="1905"/>
              <a:ext cx="94" cy="102"/>
            </a:xfrm>
            <a:custGeom>
              <a:avLst/>
              <a:gdLst>
                <a:gd name="T0" fmla="*/ 2147481415 w 94"/>
                <a:gd name="T1" fmla="*/ 2147481469 h 102"/>
                <a:gd name="T2" fmla="*/ 2147481415 w 94"/>
                <a:gd name="T3" fmla="*/ 2147481469 h 102"/>
                <a:gd name="T4" fmla="*/ 2147481415 w 94"/>
                <a:gd name="T5" fmla="*/ 2147481469 h 102"/>
                <a:gd name="T6" fmla="*/ 2147481415 w 94"/>
                <a:gd name="T7" fmla="*/ 2147481469 h 102"/>
                <a:gd name="T8" fmla="*/ 2147481415 w 94"/>
                <a:gd name="T9" fmla="*/ 2147481469 h 102"/>
                <a:gd name="T10" fmla="*/ 2147481415 w 94"/>
                <a:gd name="T11" fmla="*/ 2147481469 h 102"/>
                <a:gd name="T12" fmla="*/ 2147481415 w 94"/>
                <a:gd name="T13" fmla="*/ 2147481469 h 102"/>
                <a:gd name="T14" fmla="*/ 2147481415 w 94"/>
                <a:gd name="T15" fmla="*/ 2147481469 h 102"/>
                <a:gd name="T16" fmla="*/ 2147481415 w 94"/>
                <a:gd name="T17" fmla="*/ 2147481469 h 102"/>
                <a:gd name="T18" fmla="*/ 2147481415 w 94"/>
                <a:gd name="T19" fmla="*/ 2147481469 h 102"/>
                <a:gd name="T20" fmla="*/ 2147481415 w 94"/>
                <a:gd name="T21" fmla="*/ 2147481469 h 102"/>
                <a:gd name="T22" fmla="*/ 2147481415 w 94"/>
                <a:gd name="T23" fmla="*/ 2147481469 h 102"/>
                <a:gd name="T24" fmla="*/ 2147481415 w 94"/>
                <a:gd name="T25" fmla="*/ 2147481469 h 102"/>
                <a:gd name="T26" fmla="*/ 2147481415 w 94"/>
                <a:gd name="T27" fmla="*/ 2147481469 h 102"/>
                <a:gd name="T28" fmla="*/ 2147481415 w 94"/>
                <a:gd name="T29" fmla="*/ 2147481469 h 102"/>
                <a:gd name="T30" fmla="*/ 2147481415 w 94"/>
                <a:gd name="T31" fmla="*/ 2147481469 h 102"/>
                <a:gd name="T32" fmla="*/ 2147481415 w 94"/>
                <a:gd name="T33" fmla="*/ 2147481469 h 102"/>
                <a:gd name="T34" fmla="*/ 0 w 94"/>
                <a:gd name="T35" fmla="*/ 2147481469 h 102"/>
                <a:gd name="T36" fmla="*/ 2147481415 w 94"/>
                <a:gd name="T37" fmla="*/ 2147481469 h 102"/>
                <a:gd name="T38" fmla="*/ 2147481415 w 94"/>
                <a:gd name="T39" fmla="*/ 2147481469 h 102"/>
                <a:gd name="T40" fmla="*/ 2147481415 w 94"/>
                <a:gd name="T41" fmla="*/ 2147481469 h 102"/>
                <a:gd name="T42" fmla="*/ 2147481415 w 94"/>
                <a:gd name="T43" fmla="*/ 2147481469 h 102"/>
                <a:gd name="T44" fmla="*/ 2147481415 w 94"/>
                <a:gd name="T45" fmla="*/ 2147481469 h 102"/>
                <a:gd name="T46" fmla="*/ 2147481415 w 94"/>
                <a:gd name="T47" fmla="*/ 2147481469 h 102"/>
                <a:gd name="T48" fmla="*/ 2147481415 w 94"/>
                <a:gd name="T49" fmla="*/ 2147481469 h 102"/>
                <a:gd name="T50" fmla="*/ 2147481415 w 94"/>
                <a:gd name="T51" fmla="*/ 2147481469 h 102"/>
                <a:gd name="T52" fmla="*/ 2147481415 w 94"/>
                <a:gd name="T53" fmla="*/ 2147481469 h 102"/>
                <a:gd name="T54" fmla="*/ 2147481415 w 94"/>
                <a:gd name="T55" fmla="*/ 2147481469 h 102"/>
                <a:gd name="T56" fmla="*/ 2147481415 w 94"/>
                <a:gd name="T57" fmla="*/ 2147481469 h 102"/>
                <a:gd name="T58" fmla="*/ 2147481415 w 94"/>
                <a:gd name="T59" fmla="*/ 2147481469 h 102"/>
                <a:gd name="T60" fmla="*/ 2147481415 w 94"/>
                <a:gd name="T61" fmla="*/ 2147481469 h 102"/>
                <a:gd name="T62" fmla="*/ 2147481415 w 94"/>
                <a:gd name="T63" fmla="*/ 2147481469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4"/>
                <a:gd name="T97" fmla="*/ 0 h 102"/>
                <a:gd name="T98" fmla="*/ 94 w 94"/>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4" h="102">
                  <a:moveTo>
                    <a:pt x="94" y="84"/>
                  </a:moveTo>
                  <a:lnTo>
                    <a:pt x="90" y="86"/>
                  </a:lnTo>
                  <a:lnTo>
                    <a:pt x="86" y="92"/>
                  </a:lnTo>
                  <a:lnTo>
                    <a:pt x="82" y="102"/>
                  </a:lnTo>
                  <a:lnTo>
                    <a:pt x="78" y="94"/>
                  </a:lnTo>
                  <a:lnTo>
                    <a:pt x="76" y="86"/>
                  </a:lnTo>
                  <a:lnTo>
                    <a:pt x="74" y="80"/>
                  </a:lnTo>
                  <a:lnTo>
                    <a:pt x="68" y="74"/>
                  </a:lnTo>
                  <a:lnTo>
                    <a:pt x="62" y="76"/>
                  </a:lnTo>
                  <a:lnTo>
                    <a:pt x="54" y="76"/>
                  </a:lnTo>
                  <a:lnTo>
                    <a:pt x="52" y="74"/>
                  </a:lnTo>
                  <a:lnTo>
                    <a:pt x="50" y="72"/>
                  </a:lnTo>
                  <a:lnTo>
                    <a:pt x="48" y="70"/>
                  </a:lnTo>
                  <a:lnTo>
                    <a:pt x="46" y="78"/>
                  </a:lnTo>
                  <a:lnTo>
                    <a:pt x="42" y="84"/>
                  </a:lnTo>
                  <a:lnTo>
                    <a:pt x="36" y="88"/>
                  </a:lnTo>
                  <a:lnTo>
                    <a:pt x="28" y="92"/>
                  </a:lnTo>
                  <a:lnTo>
                    <a:pt x="24" y="80"/>
                  </a:lnTo>
                  <a:lnTo>
                    <a:pt x="22" y="74"/>
                  </a:lnTo>
                  <a:lnTo>
                    <a:pt x="22" y="66"/>
                  </a:lnTo>
                  <a:lnTo>
                    <a:pt x="20" y="62"/>
                  </a:lnTo>
                  <a:lnTo>
                    <a:pt x="18" y="58"/>
                  </a:lnTo>
                  <a:lnTo>
                    <a:pt x="14" y="54"/>
                  </a:lnTo>
                  <a:lnTo>
                    <a:pt x="14" y="52"/>
                  </a:lnTo>
                  <a:lnTo>
                    <a:pt x="16" y="42"/>
                  </a:lnTo>
                  <a:lnTo>
                    <a:pt x="10" y="38"/>
                  </a:lnTo>
                  <a:lnTo>
                    <a:pt x="8" y="36"/>
                  </a:lnTo>
                  <a:lnTo>
                    <a:pt x="6" y="32"/>
                  </a:lnTo>
                  <a:lnTo>
                    <a:pt x="6" y="30"/>
                  </a:lnTo>
                  <a:lnTo>
                    <a:pt x="8" y="28"/>
                  </a:lnTo>
                  <a:lnTo>
                    <a:pt x="10" y="26"/>
                  </a:lnTo>
                  <a:lnTo>
                    <a:pt x="12" y="22"/>
                  </a:lnTo>
                  <a:lnTo>
                    <a:pt x="10" y="18"/>
                  </a:lnTo>
                  <a:lnTo>
                    <a:pt x="6" y="14"/>
                  </a:lnTo>
                  <a:lnTo>
                    <a:pt x="2" y="10"/>
                  </a:lnTo>
                  <a:lnTo>
                    <a:pt x="0" y="6"/>
                  </a:lnTo>
                  <a:lnTo>
                    <a:pt x="0" y="4"/>
                  </a:lnTo>
                  <a:lnTo>
                    <a:pt x="2" y="2"/>
                  </a:lnTo>
                  <a:lnTo>
                    <a:pt x="6" y="0"/>
                  </a:lnTo>
                  <a:lnTo>
                    <a:pt x="20" y="6"/>
                  </a:lnTo>
                  <a:lnTo>
                    <a:pt x="26" y="10"/>
                  </a:lnTo>
                  <a:lnTo>
                    <a:pt x="30" y="12"/>
                  </a:lnTo>
                  <a:lnTo>
                    <a:pt x="30" y="16"/>
                  </a:lnTo>
                  <a:lnTo>
                    <a:pt x="30" y="20"/>
                  </a:lnTo>
                  <a:lnTo>
                    <a:pt x="30" y="22"/>
                  </a:lnTo>
                  <a:lnTo>
                    <a:pt x="32" y="24"/>
                  </a:lnTo>
                  <a:lnTo>
                    <a:pt x="36" y="26"/>
                  </a:lnTo>
                  <a:lnTo>
                    <a:pt x="40" y="26"/>
                  </a:lnTo>
                  <a:lnTo>
                    <a:pt x="48" y="26"/>
                  </a:lnTo>
                  <a:lnTo>
                    <a:pt x="74" y="26"/>
                  </a:lnTo>
                  <a:lnTo>
                    <a:pt x="74" y="32"/>
                  </a:lnTo>
                  <a:lnTo>
                    <a:pt x="56" y="52"/>
                  </a:lnTo>
                  <a:lnTo>
                    <a:pt x="60" y="60"/>
                  </a:lnTo>
                  <a:lnTo>
                    <a:pt x="64" y="64"/>
                  </a:lnTo>
                  <a:lnTo>
                    <a:pt x="66" y="66"/>
                  </a:lnTo>
                  <a:lnTo>
                    <a:pt x="70" y="64"/>
                  </a:lnTo>
                  <a:lnTo>
                    <a:pt x="72" y="60"/>
                  </a:lnTo>
                  <a:lnTo>
                    <a:pt x="72" y="54"/>
                  </a:lnTo>
                  <a:lnTo>
                    <a:pt x="74" y="52"/>
                  </a:lnTo>
                  <a:lnTo>
                    <a:pt x="78" y="60"/>
                  </a:lnTo>
                  <a:lnTo>
                    <a:pt x="82" y="70"/>
                  </a:lnTo>
                  <a:lnTo>
                    <a:pt x="84" y="80"/>
                  </a:lnTo>
                  <a:lnTo>
                    <a:pt x="88" y="86"/>
                  </a:lnTo>
                  <a:lnTo>
                    <a:pt x="94" y="84"/>
                  </a:lnTo>
                  <a:close/>
                </a:path>
              </a:pathLst>
            </a:custGeom>
            <a:solidFill>
              <a:srgbClr val="C0C0C0"/>
            </a:solidFill>
            <a:ln w="12700">
              <a:solidFill>
                <a:schemeClr val="bg1"/>
              </a:solidFill>
              <a:round/>
              <a:headEnd/>
              <a:tailEnd/>
            </a:ln>
          </p:spPr>
          <p:txBody>
            <a:bodyPr/>
            <a:lstStyle/>
            <a:p>
              <a:endParaRPr lang="en-GB"/>
            </a:p>
          </p:txBody>
        </p:sp>
        <p:sp>
          <p:nvSpPr>
            <p:cNvPr id="58774" name="Freeform 65"/>
            <p:cNvSpPr>
              <a:spLocks/>
            </p:cNvSpPr>
            <p:nvPr/>
          </p:nvSpPr>
          <p:spPr bwMode="auto">
            <a:xfrm>
              <a:off x="3682" y="1721"/>
              <a:ext cx="466" cy="540"/>
            </a:xfrm>
            <a:custGeom>
              <a:avLst/>
              <a:gdLst>
                <a:gd name="T0" fmla="*/ 2147481549 w 466"/>
                <a:gd name="T1" fmla="*/ 2147481141 h 540"/>
                <a:gd name="T2" fmla="*/ 2147481549 w 466"/>
                <a:gd name="T3" fmla="*/ 2147481141 h 540"/>
                <a:gd name="T4" fmla="*/ 2147481549 w 466"/>
                <a:gd name="T5" fmla="*/ 2147481141 h 540"/>
                <a:gd name="T6" fmla="*/ 2147481549 w 466"/>
                <a:gd name="T7" fmla="*/ 2147481141 h 540"/>
                <a:gd name="T8" fmla="*/ 2147481549 w 466"/>
                <a:gd name="T9" fmla="*/ 2147481141 h 540"/>
                <a:gd name="T10" fmla="*/ 2147481549 w 466"/>
                <a:gd name="T11" fmla="*/ 2147481141 h 540"/>
                <a:gd name="T12" fmla="*/ 2147481549 w 466"/>
                <a:gd name="T13" fmla="*/ 2147481141 h 540"/>
                <a:gd name="T14" fmla="*/ 2147481549 w 466"/>
                <a:gd name="T15" fmla="*/ 2147481141 h 540"/>
                <a:gd name="T16" fmla="*/ 2147481549 w 466"/>
                <a:gd name="T17" fmla="*/ 2147481141 h 540"/>
                <a:gd name="T18" fmla="*/ 2147481549 w 466"/>
                <a:gd name="T19" fmla="*/ 2147481141 h 540"/>
                <a:gd name="T20" fmla="*/ 2147481549 w 466"/>
                <a:gd name="T21" fmla="*/ 2147481141 h 540"/>
                <a:gd name="T22" fmla="*/ 2147481549 w 466"/>
                <a:gd name="T23" fmla="*/ 2147481141 h 540"/>
                <a:gd name="T24" fmla="*/ 2147481549 w 466"/>
                <a:gd name="T25" fmla="*/ 2147481141 h 540"/>
                <a:gd name="T26" fmla="*/ 2147481549 w 466"/>
                <a:gd name="T27" fmla="*/ 2147481141 h 540"/>
                <a:gd name="T28" fmla="*/ 2147481549 w 466"/>
                <a:gd name="T29" fmla="*/ 2147481141 h 540"/>
                <a:gd name="T30" fmla="*/ 2147481549 w 466"/>
                <a:gd name="T31" fmla="*/ 2147481141 h 540"/>
                <a:gd name="T32" fmla="*/ 2147481549 w 466"/>
                <a:gd name="T33" fmla="*/ 2147481141 h 540"/>
                <a:gd name="T34" fmla="*/ 2147481549 w 466"/>
                <a:gd name="T35" fmla="*/ 2147481141 h 540"/>
                <a:gd name="T36" fmla="*/ 2147481549 w 466"/>
                <a:gd name="T37" fmla="*/ 2147481141 h 540"/>
                <a:gd name="T38" fmla="*/ 2147481549 w 466"/>
                <a:gd name="T39" fmla="*/ 2147481141 h 540"/>
                <a:gd name="T40" fmla="*/ 2147481549 w 466"/>
                <a:gd name="T41" fmla="*/ 2147481141 h 540"/>
                <a:gd name="T42" fmla="*/ 2147481549 w 466"/>
                <a:gd name="T43" fmla="*/ 2147481141 h 540"/>
                <a:gd name="T44" fmla="*/ 2147481549 w 466"/>
                <a:gd name="T45" fmla="*/ 2147481141 h 540"/>
                <a:gd name="T46" fmla="*/ 2147481549 w 466"/>
                <a:gd name="T47" fmla="*/ 2147481141 h 540"/>
                <a:gd name="T48" fmla="*/ 2147481549 w 466"/>
                <a:gd name="T49" fmla="*/ 2147481141 h 540"/>
                <a:gd name="T50" fmla="*/ 2147481549 w 466"/>
                <a:gd name="T51" fmla="*/ 2147481141 h 540"/>
                <a:gd name="T52" fmla="*/ 2147481549 w 466"/>
                <a:gd name="T53" fmla="*/ 2147481141 h 540"/>
                <a:gd name="T54" fmla="*/ 2147481549 w 466"/>
                <a:gd name="T55" fmla="*/ 2147481141 h 540"/>
                <a:gd name="T56" fmla="*/ 2147481549 w 466"/>
                <a:gd name="T57" fmla="*/ 2147481141 h 540"/>
                <a:gd name="T58" fmla="*/ 2147481549 w 466"/>
                <a:gd name="T59" fmla="*/ 2147481141 h 540"/>
                <a:gd name="T60" fmla="*/ 2147481549 w 466"/>
                <a:gd name="T61" fmla="*/ 2147481141 h 540"/>
                <a:gd name="T62" fmla="*/ 2147481549 w 466"/>
                <a:gd name="T63" fmla="*/ 2147481141 h 540"/>
                <a:gd name="T64" fmla="*/ 2147481549 w 466"/>
                <a:gd name="T65" fmla="*/ 2147481141 h 540"/>
                <a:gd name="T66" fmla="*/ 2147481549 w 466"/>
                <a:gd name="T67" fmla="*/ 2147481141 h 540"/>
                <a:gd name="T68" fmla="*/ 2147481549 w 466"/>
                <a:gd name="T69" fmla="*/ 2147481141 h 540"/>
                <a:gd name="T70" fmla="*/ 2147481549 w 466"/>
                <a:gd name="T71" fmla="*/ 2147481141 h 540"/>
                <a:gd name="T72" fmla="*/ 2147481549 w 466"/>
                <a:gd name="T73" fmla="*/ 2147481141 h 540"/>
                <a:gd name="T74" fmla="*/ 2147481549 w 466"/>
                <a:gd name="T75" fmla="*/ 2147481141 h 540"/>
                <a:gd name="T76" fmla="*/ 2147481549 w 466"/>
                <a:gd name="T77" fmla="*/ 2147481141 h 540"/>
                <a:gd name="T78" fmla="*/ 2147481549 w 466"/>
                <a:gd name="T79" fmla="*/ 2147481141 h 540"/>
                <a:gd name="T80" fmla="*/ 2147481549 w 466"/>
                <a:gd name="T81" fmla="*/ 2147481141 h 540"/>
                <a:gd name="T82" fmla="*/ 2147481549 w 466"/>
                <a:gd name="T83" fmla="*/ 2147481141 h 540"/>
                <a:gd name="T84" fmla="*/ 2147481549 w 466"/>
                <a:gd name="T85" fmla="*/ 2147481141 h 540"/>
                <a:gd name="T86" fmla="*/ 2147481549 w 466"/>
                <a:gd name="T87" fmla="*/ 0 h 540"/>
                <a:gd name="T88" fmla="*/ 2147481549 w 466"/>
                <a:gd name="T89" fmla="*/ 2147481141 h 540"/>
                <a:gd name="T90" fmla="*/ 2147481549 w 466"/>
                <a:gd name="T91" fmla="*/ 2147481141 h 540"/>
                <a:gd name="T92" fmla="*/ 2147481549 w 466"/>
                <a:gd name="T93" fmla="*/ 2147481141 h 540"/>
                <a:gd name="T94" fmla="*/ 2147481549 w 466"/>
                <a:gd name="T95" fmla="*/ 2147481141 h 540"/>
                <a:gd name="T96" fmla="*/ 2147481549 w 466"/>
                <a:gd name="T97" fmla="*/ 2147481141 h 540"/>
                <a:gd name="T98" fmla="*/ 2147481549 w 466"/>
                <a:gd name="T99" fmla="*/ 2147481141 h 540"/>
                <a:gd name="T100" fmla="*/ 2147481549 w 466"/>
                <a:gd name="T101" fmla="*/ 2147481141 h 540"/>
                <a:gd name="T102" fmla="*/ 2147481549 w 466"/>
                <a:gd name="T103" fmla="*/ 2147481141 h 540"/>
                <a:gd name="T104" fmla="*/ 2147481549 w 466"/>
                <a:gd name="T105" fmla="*/ 2147481141 h 540"/>
                <a:gd name="T106" fmla="*/ 2147481549 w 466"/>
                <a:gd name="T107" fmla="*/ 2147481141 h 540"/>
                <a:gd name="T108" fmla="*/ 2147481549 w 466"/>
                <a:gd name="T109" fmla="*/ 2147481141 h 540"/>
                <a:gd name="T110" fmla="*/ 2147481549 w 466"/>
                <a:gd name="T111" fmla="*/ 2147481141 h 540"/>
                <a:gd name="T112" fmla="*/ 2147481549 w 466"/>
                <a:gd name="T113" fmla="*/ 2147481141 h 540"/>
                <a:gd name="T114" fmla="*/ 2147481549 w 466"/>
                <a:gd name="T115" fmla="*/ 2147481141 h 540"/>
                <a:gd name="T116" fmla="*/ 2147481549 w 466"/>
                <a:gd name="T117" fmla="*/ 2147481141 h 540"/>
                <a:gd name="T118" fmla="*/ 2147481549 w 466"/>
                <a:gd name="T119" fmla="*/ 2147481141 h 5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66"/>
                <a:gd name="T181" fmla="*/ 0 h 540"/>
                <a:gd name="T182" fmla="*/ 466 w 466"/>
                <a:gd name="T183" fmla="*/ 540 h 5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66" h="540">
                  <a:moveTo>
                    <a:pt x="466" y="142"/>
                  </a:moveTo>
                  <a:lnTo>
                    <a:pt x="464" y="150"/>
                  </a:lnTo>
                  <a:lnTo>
                    <a:pt x="462" y="158"/>
                  </a:lnTo>
                  <a:lnTo>
                    <a:pt x="466" y="164"/>
                  </a:lnTo>
                  <a:lnTo>
                    <a:pt x="458" y="164"/>
                  </a:lnTo>
                  <a:lnTo>
                    <a:pt x="452" y="166"/>
                  </a:lnTo>
                  <a:lnTo>
                    <a:pt x="444" y="172"/>
                  </a:lnTo>
                  <a:lnTo>
                    <a:pt x="438" y="178"/>
                  </a:lnTo>
                  <a:lnTo>
                    <a:pt x="436" y="182"/>
                  </a:lnTo>
                  <a:lnTo>
                    <a:pt x="438" y="186"/>
                  </a:lnTo>
                  <a:lnTo>
                    <a:pt x="440" y="188"/>
                  </a:lnTo>
                  <a:lnTo>
                    <a:pt x="432" y="206"/>
                  </a:lnTo>
                  <a:lnTo>
                    <a:pt x="432" y="208"/>
                  </a:lnTo>
                  <a:lnTo>
                    <a:pt x="434" y="210"/>
                  </a:lnTo>
                  <a:lnTo>
                    <a:pt x="436" y="210"/>
                  </a:lnTo>
                  <a:lnTo>
                    <a:pt x="438" y="212"/>
                  </a:lnTo>
                  <a:lnTo>
                    <a:pt x="436" y="218"/>
                  </a:lnTo>
                  <a:lnTo>
                    <a:pt x="432" y="222"/>
                  </a:lnTo>
                  <a:lnTo>
                    <a:pt x="426" y="232"/>
                  </a:lnTo>
                  <a:lnTo>
                    <a:pt x="424" y="232"/>
                  </a:lnTo>
                  <a:lnTo>
                    <a:pt x="422" y="230"/>
                  </a:lnTo>
                  <a:lnTo>
                    <a:pt x="418" y="234"/>
                  </a:lnTo>
                  <a:lnTo>
                    <a:pt x="416" y="234"/>
                  </a:lnTo>
                  <a:lnTo>
                    <a:pt x="418" y="240"/>
                  </a:lnTo>
                  <a:lnTo>
                    <a:pt x="418" y="244"/>
                  </a:lnTo>
                  <a:lnTo>
                    <a:pt x="418" y="256"/>
                  </a:lnTo>
                  <a:lnTo>
                    <a:pt x="414" y="264"/>
                  </a:lnTo>
                  <a:lnTo>
                    <a:pt x="412" y="270"/>
                  </a:lnTo>
                  <a:lnTo>
                    <a:pt x="408" y="264"/>
                  </a:lnTo>
                  <a:lnTo>
                    <a:pt x="404" y="254"/>
                  </a:lnTo>
                  <a:lnTo>
                    <a:pt x="400" y="244"/>
                  </a:lnTo>
                  <a:lnTo>
                    <a:pt x="396" y="236"/>
                  </a:lnTo>
                  <a:lnTo>
                    <a:pt x="394" y="238"/>
                  </a:lnTo>
                  <a:lnTo>
                    <a:pt x="394" y="244"/>
                  </a:lnTo>
                  <a:lnTo>
                    <a:pt x="392" y="248"/>
                  </a:lnTo>
                  <a:lnTo>
                    <a:pt x="388" y="250"/>
                  </a:lnTo>
                  <a:lnTo>
                    <a:pt x="386" y="248"/>
                  </a:lnTo>
                  <a:lnTo>
                    <a:pt x="382" y="244"/>
                  </a:lnTo>
                  <a:lnTo>
                    <a:pt x="378" y="236"/>
                  </a:lnTo>
                  <a:lnTo>
                    <a:pt x="396" y="216"/>
                  </a:lnTo>
                  <a:lnTo>
                    <a:pt x="396" y="210"/>
                  </a:lnTo>
                  <a:lnTo>
                    <a:pt x="370" y="210"/>
                  </a:lnTo>
                  <a:lnTo>
                    <a:pt x="362" y="210"/>
                  </a:lnTo>
                  <a:lnTo>
                    <a:pt x="358" y="210"/>
                  </a:lnTo>
                  <a:lnTo>
                    <a:pt x="354" y="208"/>
                  </a:lnTo>
                  <a:lnTo>
                    <a:pt x="352" y="206"/>
                  </a:lnTo>
                  <a:lnTo>
                    <a:pt x="352" y="204"/>
                  </a:lnTo>
                  <a:lnTo>
                    <a:pt x="352" y="200"/>
                  </a:lnTo>
                  <a:lnTo>
                    <a:pt x="352" y="196"/>
                  </a:lnTo>
                  <a:lnTo>
                    <a:pt x="348" y="194"/>
                  </a:lnTo>
                  <a:lnTo>
                    <a:pt x="342" y="190"/>
                  </a:lnTo>
                  <a:lnTo>
                    <a:pt x="328" y="184"/>
                  </a:lnTo>
                  <a:lnTo>
                    <a:pt x="324" y="186"/>
                  </a:lnTo>
                  <a:lnTo>
                    <a:pt x="322" y="188"/>
                  </a:lnTo>
                  <a:lnTo>
                    <a:pt x="322" y="190"/>
                  </a:lnTo>
                  <a:lnTo>
                    <a:pt x="324" y="194"/>
                  </a:lnTo>
                  <a:lnTo>
                    <a:pt x="328" y="198"/>
                  </a:lnTo>
                  <a:lnTo>
                    <a:pt x="332" y="202"/>
                  </a:lnTo>
                  <a:lnTo>
                    <a:pt x="334" y="206"/>
                  </a:lnTo>
                  <a:lnTo>
                    <a:pt x="332" y="210"/>
                  </a:lnTo>
                  <a:lnTo>
                    <a:pt x="330" y="212"/>
                  </a:lnTo>
                  <a:lnTo>
                    <a:pt x="328" y="214"/>
                  </a:lnTo>
                  <a:lnTo>
                    <a:pt x="328" y="216"/>
                  </a:lnTo>
                  <a:lnTo>
                    <a:pt x="330" y="220"/>
                  </a:lnTo>
                  <a:lnTo>
                    <a:pt x="332" y="222"/>
                  </a:lnTo>
                  <a:lnTo>
                    <a:pt x="338" y="226"/>
                  </a:lnTo>
                  <a:lnTo>
                    <a:pt x="336" y="236"/>
                  </a:lnTo>
                  <a:lnTo>
                    <a:pt x="336" y="238"/>
                  </a:lnTo>
                  <a:lnTo>
                    <a:pt x="340" y="242"/>
                  </a:lnTo>
                  <a:lnTo>
                    <a:pt x="342" y="246"/>
                  </a:lnTo>
                  <a:lnTo>
                    <a:pt x="344" y="250"/>
                  </a:lnTo>
                  <a:lnTo>
                    <a:pt x="344" y="258"/>
                  </a:lnTo>
                  <a:lnTo>
                    <a:pt x="346" y="264"/>
                  </a:lnTo>
                  <a:lnTo>
                    <a:pt x="350" y="276"/>
                  </a:lnTo>
                  <a:lnTo>
                    <a:pt x="340" y="276"/>
                  </a:lnTo>
                  <a:lnTo>
                    <a:pt x="332" y="276"/>
                  </a:lnTo>
                  <a:lnTo>
                    <a:pt x="334" y="276"/>
                  </a:lnTo>
                  <a:lnTo>
                    <a:pt x="324" y="280"/>
                  </a:lnTo>
                  <a:lnTo>
                    <a:pt x="320" y="286"/>
                  </a:lnTo>
                  <a:lnTo>
                    <a:pt x="316" y="304"/>
                  </a:lnTo>
                  <a:lnTo>
                    <a:pt x="312" y="310"/>
                  </a:lnTo>
                  <a:lnTo>
                    <a:pt x="306" y="312"/>
                  </a:lnTo>
                  <a:lnTo>
                    <a:pt x="300" y="314"/>
                  </a:lnTo>
                  <a:lnTo>
                    <a:pt x="292" y="318"/>
                  </a:lnTo>
                  <a:lnTo>
                    <a:pt x="288" y="322"/>
                  </a:lnTo>
                  <a:lnTo>
                    <a:pt x="284" y="330"/>
                  </a:lnTo>
                  <a:lnTo>
                    <a:pt x="278" y="342"/>
                  </a:lnTo>
                  <a:lnTo>
                    <a:pt x="264" y="360"/>
                  </a:lnTo>
                  <a:lnTo>
                    <a:pt x="248" y="378"/>
                  </a:lnTo>
                  <a:lnTo>
                    <a:pt x="242" y="384"/>
                  </a:lnTo>
                  <a:lnTo>
                    <a:pt x="238" y="386"/>
                  </a:lnTo>
                  <a:lnTo>
                    <a:pt x="226" y="392"/>
                  </a:lnTo>
                  <a:lnTo>
                    <a:pt x="220" y="394"/>
                  </a:lnTo>
                  <a:lnTo>
                    <a:pt x="216" y="398"/>
                  </a:lnTo>
                  <a:lnTo>
                    <a:pt x="214" y="404"/>
                  </a:lnTo>
                  <a:lnTo>
                    <a:pt x="212" y="410"/>
                  </a:lnTo>
                  <a:lnTo>
                    <a:pt x="214" y="418"/>
                  </a:lnTo>
                  <a:lnTo>
                    <a:pt x="216" y="428"/>
                  </a:lnTo>
                  <a:lnTo>
                    <a:pt x="220" y="436"/>
                  </a:lnTo>
                  <a:lnTo>
                    <a:pt x="222" y="448"/>
                  </a:lnTo>
                  <a:lnTo>
                    <a:pt x="220" y="458"/>
                  </a:lnTo>
                  <a:lnTo>
                    <a:pt x="218" y="464"/>
                  </a:lnTo>
                  <a:lnTo>
                    <a:pt x="216" y="468"/>
                  </a:lnTo>
                  <a:lnTo>
                    <a:pt x="216" y="476"/>
                  </a:lnTo>
                  <a:lnTo>
                    <a:pt x="216" y="480"/>
                  </a:lnTo>
                  <a:lnTo>
                    <a:pt x="218" y="484"/>
                  </a:lnTo>
                  <a:lnTo>
                    <a:pt x="220" y="486"/>
                  </a:lnTo>
                  <a:lnTo>
                    <a:pt x="220" y="490"/>
                  </a:lnTo>
                  <a:lnTo>
                    <a:pt x="218" y="498"/>
                  </a:lnTo>
                  <a:lnTo>
                    <a:pt x="212" y="502"/>
                  </a:lnTo>
                  <a:lnTo>
                    <a:pt x="208" y="508"/>
                  </a:lnTo>
                  <a:lnTo>
                    <a:pt x="206" y="514"/>
                  </a:lnTo>
                  <a:lnTo>
                    <a:pt x="208" y="520"/>
                  </a:lnTo>
                  <a:lnTo>
                    <a:pt x="210" y="522"/>
                  </a:lnTo>
                  <a:lnTo>
                    <a:pt x="202" y="524"/>
                  </a:lnTo>
                  <a:lnTo>
                    <a:pt x="198" y="526"/>
                  </a:lnTo>
                  <a:lnTo>
                    <a:pt x="196" y="528"/>
                  </a:lnTo>
                  <a:lnTo>
                    <a:pt x="194" y="532"/>
                  </a:lnTo>
                  <a:lnTo>
                    <a:pt x="190" y="538"/>
                  </a:lnTo>
                  <a:lnTo>
                    <a:pt x="186" y="540"/>
                  </a:lnTo>
                  <a:lnTo>
                    <a:pt x="182" y="540"/>
                  </a:lnTo>
                  <a:lnTo>
                    <a:pt x="176" y="538"/>
                  </a:lnTo>
                  <a:lnTo>
                    <a:pt x="170" y="534"/>
                  </a:lnTo>
                  <a:lnTo>
                    <a:pt x="164" y="526"/>
                  </a:lnTo>
                  <a:lnTo>
                    <a:pt x="160" y="518"/>
                  </a:lnTo>
                  <a:lnTo>
                    <a:pt x="152" y="500"/>
                  </a:lnTo>
                  <a:lnTo>
                    <a:pt x="148" y="484"/>
                  </a:lnTo>
                  <a:lnTo>
                    <a:pt x="144" y="470"/>
                  </a:lnTo>
                  <a:lnTo>
                    <a:pt x="134" y="452"/>
                  </a:lnTo>
                  <a:lnTo>
                    <a:pt x="126" y="434"/>
                  </a:lnTo>
                  <a:lnTo>
                    <a:pt x="118" y="418"/>
                  </a:lnTo>
                  <a:lnTo>
                    <a:pt x="106" y="388"/>
                  </a:lnTo>
                  <a:lnTo>
                    <a:pt x="92" y="358"/>
                  </a:lnTo>
                  <a:lnTo>
                    <a:pt x="88" y="340"/>
                  </a:lnTo>
                  <a:lnTo>
                    <a:pt x="84" y="324"/>
                  </a:lnTo>
                  <a:lnTo>
                    <a:pt x="80" y="306"/>
                  </a:lnTo>
                  <a:lnTo>
                    <a:pt x="80" y="288"/>
                  </a:lnTo>
                  <a:lnTo>
                    <a:pt x="78" y="280"/>
                  </a:lnTo>
                  <a:lnTo>
                    <a:pt x="76" y="276"/>
                  </a:lnTo>
                  <a:lnTo>
                    <a:pt x="72" y="266"/>
                  </a:lnTo>
                  <a:lnTo>
                    <a:pt x="70" y="278"/>
                  </a:lnTo>
                  <a:lnTo>
                    <a:pt x="66" y="288"/>
                  </a:lnTo>
                  <a:lnTo>
                    <a:pt x="62" y="296"/>
                  </a:lnTo>
                  <a:lnTo>
                    <a:pt x="58" y="298"/>
                  </a:lnTo>
                  <a:lnTo>
                    <a:pt x="52" y="298"/>
                  </a:lnTo>
                  <a:lnTo>
                    <a:pt x="46" y="296"/>
                  </a:lnTo>
                  <a:lnTo>
                    <a:pt x="40" y="294"/>
                  </a:lnTo>
                  <a:lnTo>
                    <a:pt x="30" y="286"/>
                  </a:lnTo>
                  <a:lnTo>
                    <a:pt x="20" y="276"/>
                  </a:lnTo>
                  <a:lnTo>
                    <a:pt x="14" y="266"/>
                  </a:lnTo>
                  <a:lnTo>
                    <a:pt x="20" y="264"/>
                  </a:lnTo>
                  <a:lnTo>
                    <a:pt x="26" y="262"/>
                  </a:lnTo>
                  <a:lnTo>
                    <a:pt x="32" y="258"/>
                  </a:lnTo>
                  <a:lnTo>
                    <a:pt x="34" y="252"/>
                  </a:lnTo>
                  <a:lnTo>
                    <a:pt x="26" y="256"/>
                  </a:lnTo>
                  <a:lnTo>
                    <a:pt x="24" y="258"/>
                  </a:lnTo>
                  <a:lnTo>
                    <a:pt x="20" y="260"/>
                  </a:lnTo>
                  <a:lnTo>
                    <a:pt x="14" y="256"/>
                  </a:lnTo>
                  <a:lnTo>
                    <a:pt x="8" y="250"/>
                  </a:lnTo>
                  <a:lnTo>
                    <a:pt x="2" y="242"/>
                  </a:lnTo>
                  <a:lnTo>
                    <a:pt x="0" y="236"/>
                  </a:lnTo>
                  <a:lnTo>
                    <a:pt x="0" y="230"/>
                  </a:lnTo>
                  <a:lnTo>
                    <a:pt x="2" y="228"/>
                  </a:lnTo>
                  <a:lnTo>
                    <a:pt x="4" y="226"/>
                  </a:lnTo>
                  <a:lnTo>
                    <a:pt x="8" y="226"/>
                  </a:lnTo>
                  <a:lnTo>
                    <a:pt x="12" y="226"/>
                  </a:lnTo>
                  <a:lnTo>
                    <a:pt x="16" y="228"/>
                  </a:lnTo>
                  <a:lnTo>
                    <a:pt x="20" y="230"/>
                  </a:lnTo>
                  <a:lnTo>
                    <a:pt x="32" y="228"/>
                  </a:lnTo>
                  <a:lnTo>
                    <a:pt x="38" y="224"/>
                  </a:lnTo>
                  <a:lnTo>
                    <a:pt x="40" y="220"/>
                  </a:lnTo>
                  <a:lnTo>
                    <a:pt x="38" y="212"/>
                  </a:lnTo>
                  <a:lnTo>
                    <a:pt x="34" y="206"/>
                  </a:lnTo>
                  <a:lnTo>
                    <a:pt x="24" y="198"/>
                  </a:lnTo>
                  <a:lnTo>
                    <a:pt x="22" y="196"/>
                  </a:lnTo>
                  <a:lnTo>
                    <a:pt x="20" y="192"/>
                  </a:lnTo>
                  <a:lnTo>
                    <a:pt x="20" y="184"/>
                  </a:lnTo>
                  <a:lnTo>
                    <a:pt x="18" y="182"/>
                  </a:lnTo>
                  <a:lnTo>
                    <a:pt x="14" y="180"/>
                  </a:lnTo>
                  <a:lnTo>
                    <a:pt x="10" y="176"/>
                  </a:lnTo>
                  <a:lnTo>
                    <a:pt x="8" y="172"/>
                  </a:lnTo>
                  <a:lnTo>
                    <a:pt x="10" y="168"/>
                  </a:lnTo>
                  <a:lnTo>
                    <a:pt x="14" y="162"/>
                  </a:lnTo>
                  <a:lnTo>
                    <a:pt x="18" y="156"/>
                  </a:lnTo>
                  <a:lnTo>
                    <a:pt x="22" y="154"/>
                  </a:lnTo>
                  <a:lnTo>
                    <a:pt x="28" y="156"/>
                  </a:lnTo>
                  <a:lnTo>
                    <a:pt x="32" y="158"/>
                  </a:lnTo>
                  <a:lnTo>
                    <a:pt x="36" y="158"/>
                  </a:lnTo>
                  <a:lnTo>
                    <a:pt x="40" y="154"/>
                  </a:lnTo>
                  <a:lnTo>
                    <a:pt x="46" y="146"/>
                  </a:lnTo>
                  <a:lnTo>
                    <a:pt x="56" y="134"/>
                  </a:lnTo>
                  <a:lnTo>
                    <a:pt x="60" y="128"/>
                  </a:lnTo>
                  <a:lnTo>
                    <a:pt x="62" y="118"/>
                  </a:lnTo>
                  <a:lnTo>
                    <a:pt x="66" y="112"/>
                  </a:lnTo>
                  <a:lnTo>
                    <a:pt x="70" y="106"/>
                  </a:lnTo>
                  <a:lnTo>
                    <a:pt x="72" y="100"/>
                  </a:lnTo>
                  <a:lnTo>
                    <a:pt x="76" y="96"/>
                  </a:lnTo>
                  <a:lnTo>
                    <a:pt x="76" y="80"/>
                  </a:lnTo>
                  <a:lnTo>
                    <a:pt x="78" y="76"/>
                  </a:lnTo>
                  <a:lnTo>
                    <a:pt x="82" y="74"/>
                  </a:lnTo>
                  <a:lnTo>
                    <a:pt x="84" y="72"/>
                  </a:lnTo>
                  <a:lnTo>
                    <a:pt x="86" y="68"/>
                  </a:lnTo>
                  <a:lnTo>
                    <a:pt x="76" y="64"/>
                  </a:lnTo>
                  <a:lnTo>
                    <a:pt x="66" y="54"/>
                  </a:lnTo>
                  <a:lnTo>
                    <a:pt x="58" y="42"/>
                  </a:lnTo>
                  <a:lnTo>
                    <a:pt x="56" y="38"/>
                  </a:lnTo>
                  <a:lnTo>
                    <a:pt x="56" y="32"/>
                  </a:lnTo>
                  <a:lnTo>
                    <a:pt x="54" y="32"/>
                  </a:lnTo>
                  <a:lnTo>
                    <a:pt x="52" y="30"/>
                  </a:lnTo>
                  <a:lnTo>
                    <a:pt x="58" y="24"/>
                  </a:lnTo>
                  <a:lnTo>
                    <a:pt x="62" y="20"/>
                  </a:lnTo>
                  <a:lnTo>
                    <a:pt x="66" y="22"/>
                  </a:lnTo>
                  <a:lnTo>
                    <a:pt x="70" y="24"/>
                  </a:lnTo>
                  <a:lnTo>
                    <a:pt x="72" y="24"/>
                  </a:lnTo>
                  <a:lnTo>
                    <a:pt x="76" y="26"/>
                  </a:lnTo>
                  <a:lnTo>
                    <a:pt x="84" y="24"/>
                  </a:lnTo>
                  <a:lnTo>
                    <a:pt x="92" y="22"/>
                  </a:lnTo>
                  <a:lnTo>
                    <a:pt x="104" y="12"/>
                  </a:lnTo>
                  <a:lnTo>
                    <a:pt x="114" y="4"/>
                  </a:lnTo>
                  <a:lnTo>
                    <a:pt x="122" y="0"/>
                  </a:lnTo>
                  <a:lnTo>
                    <a:pt x="128" y="0"/>
                  </a:lnTo>
                  <a:lnTo>
                    <a:pt x="136" y="0"/>
                  </a:lnTo>
                  <a:lnTo>
                    <a:pt x="142" y="4"/>
                  </a:lnTo>
                  <a:lnTo>
                    <a:pt x="146" y="6"/>
                  </a:lnTo>
                  <a:lnTo>
                    <a:pt x="152" y="8"/>
                  </a:lnTo>
                  <a:lnTo>
                    <a:pt x="152" y="14"/>
                  </a:lnTo>
                  <a:lnTo>
                    <a:pt x="150" y="18"/>
                  </a:lnTo>
                  <a:lnTo>
                    <a:pt x="144" y="26"/>
                  </a:lnTo>
                  <a:lnTo>
                    <a:pt x="140" y="34"/>
                  </a:lnTo>
                  <a:lnTo>
                    <a:pt x="138" y="42"/>
                  </a:lnTo>
                  <a:lnTo>
                    <a:pt x="140" y="46"/>
                  </a:lnTo>
                  <a:lnTo>
                    <a:pt x="144" y="52"/>
                  </a:lnTo>
                  <a:lnTo>
                    <a:pt x="152" y="60"/>
                  </a:lnTo>
                  <a:lnTo>
                    <a:pt x="150" y="64"/>
                  </a:lnTo>
                  <a:lnTo>
                    <a:pt x="148" y="64"/>
                  </a:lnTo>
                  <a:lnTo>
                    <a:pt x="140" y="66"/>
                  </a:lnTo>
                  <a:lnTo>
                    <a:pt x="142" y="74"/>
                  </a:lnTo>
                  <a:lnTo>
                    <a:pt x="142" y="78"/>
                  </a:lnTo>
                  <a:lnTo>
                    <a:pt x="146" y="82"/>
                  </a:lnTo>
                  <a:lnTo>
                    <a:pt x="148" y="86"/>
                  </a:lnTo>
                  <a:lnTo>
                    <a:pt x="156" y="90"/>
                  </a:lnTo>
                  <a:lnTo>
                    <a:pt x="166" y="96"/>
                  </a:lnTo>
                  <a:lnTo>
                    <a:pt x="176" y="104"/>
                  </a:lnTo>
                  <a:lnTo>
                    <a:pt x="184" y="112"/>
                  </a:lnTo>
                  <a:lnTo>
                    <a:pt x="180" y="120"/>
                  </a:lnTo>
                  <a:lnTo>
                    <a:pt x="178" y="132"/>
                  </a:lnTo>
                  <a:lnTo>
                    <a:pt x="180" y="136"/>
                  </a:lnTo>
                  <a:lnTo>
                    <a:pt x="182" y="138"/>
                  </a:lnTo>
                  <a:lnTo>
                    <a:pt x="188" y="142"/>
                  </a:lnTo>
                  <a:lnTo>
                    <a:pt x="212" y="154"/>
                  </a:lnTo>
                  <a:lnTo>
                    <a:pt x="224" y="162"/>
                  </a:lnTo>
                  <a:lnTo>
                    <a:pt x="236" y="166"/>
                  </a:lnTo>
                  <a:lnTo>
                    <a:pt x="246" y="162"/>
                  </a:lnTo>
                  <a:lnTo>
                    <a:pt x="250" y="164"/>
                  </a:lnTo>
                  <a:lnTo>
                    <a:pt x="254" y="164"/>
                  </a:lnTo>
                  <a:lnTo>
                    <a:pt x="262" y="170"/>
                  </a:lnTo>
                  <a:lnTo>
                    <a:pt x="266" y="176"/>
                  </a:lnTo>
                  <a:lnTo>
                    <a:pt x="282" y="180"/>
                  </a:lnTo>
                  <a:lnTo>
                    <a:pt x="298" y="184"/>
                  </a:lnTo>
                  <a:lnTo>
                    <a:pt x="308" y="184"/>
                  </a:lnTo>
                  <a:lnTo>
                    <a:pt x="316" y="184"/>
                  </a:lnTo>
                  <a:lnTo>
                    <a:pt x="318" y="182"/>
                  </a:lnTo>
                  <a:lnTo>
                    <a:pt x="320" y="178"/>
                  </a:lnTo>
                  <a:lnTo>
                    <a:pt x="318" y="174"/>
                  </a:lnTo>
                  <a:lnTo>
                    <a:pt x="316" y="170"/>
                  </a:lnTo>
                  <a:lnTo>
                    <a:pt x="314" y="166"/>
                  </a:lnTo>
                  <a:lnTo>
                    <a:pt x="314" y="160"/>
                  </a:lnTo>
                  <a:lnTo>
                    <a:pt x="314" y="156"/>
                  </a:lnTo>
                  <a:lnTo>
                    <a:pt x="318" y="154"/>
                  </a:lnTo>
                  <a:lnTo>
                    <a:pt x="326" y="152"/>
                  </a:lnTo>
                  <a:lnTo>
                    <a:pt x="328" y="160"/>
                  </a:lnTo>
                  <a:lnTo>
                    <a:pt x="330" y="170"/>
                  </a:lnTo>
                  <a:lnTo>
                    <a:pt x="336" y="176"/>
                  </a:lnTo>
                  <a:lnTo>
                    <a:pt x="340" y="178"/>
                  </a:lnTo>
                  <a:lnTo>
                    <a:pt x="344" y="178"/>
                  </a:lnTo>
                  <a:lnTo>
                    <a:pt x="366" y="178"/>
                  </a:lnTo>
                  <a:lnTo>
                    <a:pt x="372" y="178"/>
                  </a:lnTo>
                  <a:lnTo>
                    <a:pt x="378" y="176"/>
                  </a:lnTo>
                  <a:lnTo>
                    <a:pt x="380" y="174"/>
                  </a:lnTo>
                  <a:lnTo>
                    <a:pt x="384" y="170"/>
                  </a:lnTo>
                  <a:lnTo>
                    <a:pt x="386" y="162"/>
                  </a:lnTo>
                  <a:lnTo>
                    <a:pt x="390" y="152"/>
                  </a:lnTo>
                  <a:lnTo>
                    <a:pt x="394" y="144"/>
                  </a:lnTo>
                  <a:lnTo>
                    <a:pt x="402" y="136"/>
                  </a:lnTo>
                  <a:lnTo>
                    <a:pt x="410" y="132"/>
                  </a:lnTo>
                  <a:lnTo>
                    <a:pt x="420" y="128"/>
                  </a:lnTo>
                  <a:lnTo>
                    <a:pt x="422" y="130"/>
                  </a:lnTo>
                  <a:lnTo>
                    <a:pt x="424" y="130"/>
                  </a:lnTo>
                  <a:lnTo>
                    <a:pt x="428" y="132"/>
                  </a:lnTo>
                  <a:lnTo>
                    <a:pt x="430" y="130"/>
                  </a:lnTo>
                  <a:lnTo>
                    <a:pt x="434" y="128"/>
                  </a:lnTo>
                  <a:lnTo>
                    <a:pt x="436" y="126"/>
                  </a:lnTo>
                  <a:lnTo>
                    <a:pt x="442" y="126"/>
                  </a:lnTo>
                  <a:lnTo>
                    <a:pt x="450" y="134"/>
                  </a:lnTo>
                  <a:lnTo>
                    <a:pt x="450" y="138"/>
                  </a:lnTo>
                  <a:lnTo>
                    <a:pt x="450" y="140"/>
                  </a:lnTo>
                  <a:lnTo>
                    <a:pt x="454" y="144"/>
                  </a:lnTo>
                  <a:lnTo>
                    <a:pt x="460" y="146"/>
                  </a:lnTo>
                  <a:lnTo>
                    <a:pt x="466" y="146"/>
                  </a:lnTo>
                  <a:lnTo>
                    <a:pt x="466" y="142"/>
                  </a:lnTo>
                  <a:close/>
                </a:path>
              </a:pathLst>
            </a:custGeom>
            <a:solidFill>
              <a:srgbClr val="C0C0C0"/>
            </a:solidFill>
            <a:ln w="12700">
              <a:solidFill>
                <a:schemeClr val="bg1"/>
              </a:solidFill>
              <a:round/>
              <a:headEnd/>
              <a:tailEnd/>
            </a:ln>
          </p:spPr>
          <p:txBody>
            <a:bodyPr/>
            <a:lstStyle/>
            <a:p>
              <a:endParaRPr lang="en-GB"/>
            </a:p>
          </p:txBody>
        </p:sp>
        <p:sp>
          <p:nvSpPr>
            <p:cNvPr id="58775" name="Freeform 66"/>
            <p:cNvSpPr>
              <a:spLocks/>
            </p:cNvSpPr>
            <p:nvPr/>
          </p:nvSpPr>
          <p:spPr bwMode="auto">
            <a:xfrm>
              <a:off x="3860" y="1829"/>
              <a:ext cx="142" cy="76"/>
            </a:xfrm>
            <a:custGeom>
              <a:avLst/>
              <a:gdLst>
                <a:gd name="T0" fmla="*/ 2147481189 w 142"/>
                <a:gd name="T1" fmla="*/ 2147481250 h 76"/>
                <a:gd name="T2" fmla="*/ 2147481189 w 142"/>
                <a:gd name="T3" fmla="*/ 2147481250 h 76"/>
                <a:gd name="T4" fmla="*/ 2147481189 w 142"/>
                <a:gd name="T5" fmla="*/ 2147481250 h 76"/>
                <a:gd name="T6" fmla="*/ 2147481189 w 142"/>
                <a:gd name="T7" fmla="*/ 2147481250 h 76"/>
                <a:gd name="T8" fmla="*/ 2147481189 w 142"/>
                <a:gd name="T9" fmla="*/ 2147481250 h 76"/>
                <a:gd name="T10" fmla="*/ 2147481189 w 142"/>
                <a:gd name="T11" fmla="*/ 2147481250 h 76"/>
                <a:gd name="T12" fmla="*/ 2147481189 w 142"/>
                <a:gd name="T13" fmla="*/ 2147481250 h 76"/>
                <a:gd name="T14" fmla="*/ 2147481189 w 142"/>
                <a:gd name="T15" fmla="*/ 2147481250 h 76"/>
                <a:gd name="T16" fmla="*/ 2147481189 w 142"/>
                <a:gd name="T17" fmla="*/ 2147481250 h 76"/>
                <a:gd name="T18" fmla="*/ 2147481189 w 142"/>
                <a:gd name="T19" fmla="*/ 2147481250 h 76"/>
                <a:gd name="T20" fmla="*/ 2147481189 w 142"/>
                <a:gd name="T21" fmla="*/ 2147481250 h 76"/>
                <a:gd name="T22" fmla="*/ 2147481189 w 142"/>
                <a:gd name="T23" fmla="*/ 2147481250 h 76"/>
                <a:gd name="T24" fmla="*/ 2147481189 w 142"/>
                <a:gd name="T25" fmla="*/ 2147481250 h 76"/>
                <a:gd name="T26" fmla="*/ 2147481189 w 142"/>
                <a:gd name="T27" fmla="*/ 2147481250 h 76"/>
                <a:gd name="T28" fmla="*/ 2147481189 w 142"/>
                <a:gd name="T29" fmla="*/ 2147481250 h 76"/>
                <a:gd name="T30" fmla="*/ 2147481189 w 142"/>
                <a:gd name="T31" fmla="*/ 0 h 76"/>
                <a:gd name="T32" fmla="*/ 2147481189 w 142"/>
                <a:gd name="T33" fmla="*/ 0 h 76"/>
                <a:gd name="T34" fmla="*/ 2147481189 w 142"/>
                <a:gd name="T35" fmla="*/ 2147481250 h 76"/>
                <a:gd name="T36" fmla="*/ 2147481189 w 142"/>
                <a:gd name="T37" fmla="*/ 2147481250 h 76"/>
                <a:gd name="T38" fmla="*/ 2147481189 w 142"/>
                <a:gd name="T39" fmla="*/ 2147481250 h 76"/>
                <a:gd name="T40" fmla="*/ 2147481189 w 142"/>
                <a:gd name="T41" fmla="*/ 2147481250 h 76"/>
                <a:gd name="T42" fmla="*/ 2147481189 w 142"/>
                <a:gd name="T43" fmla="*/ 2147481250 h 76"/>
                <a:gd name="T44" fmla="*/ 0 w 142"/>
                <a:gd name="T45" fmla="*/ 2147481250 h 76"/>
                <a:gd name="T46" fmla="*/ 2147481189 w 142"/>
                <a:gd name="T47" fmla="*/ 2147481250 h 76"/>
                <a:gd name="T48" fmla="*/ 2147481189 w 142"/>
                <a:gd name="T49" fmla="*/ 2147481250 h 76"/>
                <a:gd name="T50" fmla="*/ 2147481189 w 142"/>
                <a:gd name="T51" fmla="*/ 2147481250 h 76"/>
                <a:gd name="T52" fmla="*/ 2147481189 w 142"/>
                <a:gd name="T53" fmla="*/ 2147481250 h 76"/>
                <a:gd name="T54" fmla="*/ 2147481189 w 142"/>
                <a:gd name="T55" fmla="*/ 2147481250 h 76"/>
                <a:gd name="T56" fmla="*/ 2147481189 w 142"/>
                <a:gd name="T57" fmla="*/ 2147481250 h 76"/>
                <a:gd name="T58" fmla="*/ 2147481189 w 142"/>
                <a:gd name="T59" fmla="*/ 2147481250 h 76"/>
                <a:gd name="T60" fmla="*/ 2147481189 w 142"/>
                <a:gd name="T61" fmla="*/ 2147481250 h 76"/>
                <a:gd name="T62" fmla="*/ 2147481189 w 142"/>
                <a:gd name="T63" fmla="*/ 2147481250 h 76"/>
                <a:gd name="T64" fmla="*/ 2147481189 w 142"/>
                <a:gd name="T65" fmla="*/ 2147481250 h 76"/>
                <a:gd name="T66" fmla="*/ 2147481189 w 142"/>
                <a:gd name="T67" fmla="*/ 2147481250 h 76"/>
                <a:gd name="T68" fmla="*/ 2147481189 w 142"/>
                <a:gd name="T69" fmla="*/ 2147481250 h 76"/>
                <a:gd name="T70" fmla="*/ 2147481189 w 142"/>
                <a:gd name="T71" fmla="*/ 2147481250 h 76"/>
                <a:gd name="T72" fmla="*/ 2147481189 w 142"/>
                <a:gd name="T73" fmla="*/ 2147481250 h 76"/>
                <a:gd name="T74" fmla="*/ 2147481189 w 142"/>
                <a:gd name="T75" fmla="*/ 2147481250 h 76"/>
                <a:gd name="T76" fmla="*/ 2147481189 w 142"/>
                <a:gd name="T77" fmla="*/ 2147481250 h 76"/>
                <a:gd name="T78" fmla="*/ 2147481189 w 142"/>
                <a:gd name="T79" fmla="*/ 2147481250 h 76"/>
                <a:gd name="T80" fmla="*/ 2147481189 w 142"/>
                <a:gd name="T81" fmla="*/ 2147481250 h 76"/>
                <a:gd name="T82" fmla="*/ 2147481189 w 142"/>
                <a:gd name="T83" fmla="*/ 2147481250 h 76"/>
                <a:gd name="T84" fmla="*/ 2147481189 w 142"/>
                <a:gd name="T85" fmla="*/ 2147481250 h 76"/>
                <a:gd name="T86" fmla="*/ 2147481189 w 142"/>
                <a:gd name="T87" fmla="*/ 2147481250 h 76"/>
                <a:gd name="T88" fmla="*/ 2147481189 w 142"/>
                <a:gd name="T89" fmla="*/ 214748125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2"/>
                <a:gd name="T136" fmla="*/ 0 h 76"/>
                <a:gd name="T137" fmla="*/ 142 w 142"/>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2" h="76">
                  <a:moveTo>
                    <a:pt x="136" y="50"/>
                  </a:moveTo>
                  <a:lnTo>
                    <a:pt x="118" y="50"/>
                  </a:lnTo>
                  <a:lnTo>
                    <a:pt x="110" y="48"/>
                  </a:lnTo>
                  <a:lnTo>
                    <a:pt x="104" y="42"/>
                  </a:lnTo>
                  <a:lnTo>
                    <a:pt x="102" y="42"/>
                  </a:lnTo>
                  <a:lnTo>
                    <a:pt x="100" y="44"/>
                  </a:lnTo>
                  <a:lnTo>
                    <a:pt x="96" y="42"/>
                  </a:lnTo>
                  <a:lnTo>
                    <a:pt x="90" y="40"/>
                  </a:lnTo>
                  <a:lnTo>
                    <a:pt x="86" y="38"/>
                  </a:lnTo>
                  <a:lnTo>
                    <a:pt x="82" y="34"/>
                  </a:lnTo>
                  <a:lnTo>
                    <a:pt x="78" y="32"/>
                  </a:lnTo>
                  <a:lnTo>
                    <a:pt x="66" y="28"/>
                  </a:lnTo>
                  <a:lnTo>
                    <a:pt x="56" y="24"/>
                  </a:lnTo>
                  <a:lnTo>
                    <a:pt x="46" y="18"/>
                  </a:lnTo>
                  <a:lnTo>
                    <a:pt x="36" y="8"/>
                  </a:lnTo>
                  <a:lnTo>
                    <a:pt x="24" y="0"/>
                  </a:lnTo>
                  <a:lnTo>
                    <a:pt x="20" y="0"/>
                  </a:lnTo>
                  <a:lnTo>
                    <a:pt x="18" y="2"/>
                  </a:lnTo>
                  <a:lnTo>
                    <a:pt x="16" y="4"/>
                  </a:lnTo>
                  <a:lnTo>
                    <a:pt x="12" y="4"/>
                  </a:lnTo>
                  <a:lnTo>
                    <a:pt x="6" y="4"/>
                  </a:lnTo>
                  <a:lnTo>
                    <a:pt x="2" y="12"/>
                  </a:lnTo>
                  <a:lnTo>
                    <a:pt x="0" y="24"/>
                  </a:lnTo>
                  <a:lnTo>
                    <a:pt x="2" y="28"/>
                  </a:lnTo>
                  <a:lnTo>
                    <a:pt x="4" y="30"/>
                  </a:lnTo>
                  <a:lnTo>
                    <a:pt x="10" y="34"/>
                  </a:lnTo>
                  <a:lnTo>
                    <a:pt x="34" y="46"/>
                  </a:lnTo>
                  <a:lnTo>
                    <a:pt x="46" y="54"/>
                  </a:lnTo>
                  <a:lnTo>
                    <a:pt x="58" y="58"/>
                  </a:lnTo>
                  <a:lnTo>
                    <a:pt x="68" y="54"/>
                  </a:lnTo>
                  <a:lnTo>
                    <a:pt x="72" y="56"/>
                  </a:lnTo>
                  <a:lnTo>
                    <a:pt x="76" y="56"/>
                  </a:lnTo>
                  <a:lnTo>
                    <a:pt x="84" y="62"/>
                  </a:lnTo>
                  <a:lnTo>
                    <a:pt x="88" y="68"/>
                  </a:lnTo>
                  <a:lnTo>
                    <a:pt x="104" y="72"/>
                  </a:lnTo>
                  <a:lnTo>
                    <a:pt x="120" y="76"/>
                  </a:lnTo>
                  <a:lnTo>
                    <a:pt x="130" y="76"/>
                  </a:lnTo>
                  <a:lnTo>
                    <a:pt x="138" y="76"/>
                  </a:lnTo>
                  <a:lnTo>
                    <a:pt x="140" y="74"/>
                  </a:lnTo>
                  <a:lnTo>
                    <a:pt x="142" y="70"/>
                  </a:lnTo>
                  <a:lnTo>
                    <a:pt x="140" y="66"/>
                  </a:lnTo>
                  <a:lnTo>
                    <a:pt x="138" y="62"/>
                  </a:lnTo>
                  <a:lnTo>
                    <a:pt x="136" y="58"/>
                  </a:lnTo>
                  <a:lnTo>
                    <a:pt x="136" y="52"/>
                  </a:lnTo>
                  <a:lnTo>
                    <a:pt x="136" y="50"/>
                  </a:lnTo>
                  <a:close/>
                </a:path>
              </a:pathLst>
            </a:custGeom>
            <a:solidFill>
              <a:srgbClr val="C0C0C0"/>
            </a:solidFill>
            <a:ln w="12700">
              <a:solidFill>
                <a:schemeClr val="bg1"/>
              </a:solidFill>
              <a:round/>
              <a:headEnd/>
              <a:tailEnd/>
            </a:ln>
          </p:spPr>
          <p:txBody>
            <a:bodyPr/>
            <a:lstStyle/>
            <a:p>
              <a:endParaRPr lang="en-GB"/>
            </a:p>
          </p:txBody>
        </p:sp>
        <p:sp>
          <p:nvSpPr>
            <p:cNvPr id="58776" name="Freeform 67"/>
            <p:cNvSpPr>
              <a:spLocks/>
            </p:cNvSpPr>
            <p:nvPr/>
          </p:nvSpPr>
          <p:spPr bwMode="auto">
            <a:xfrm>
              <a:off x="3518" y="1665"/>
              <a:ext cx="214" cy="182"/>
            </a:xfrm>
            <a:custGeom>
              <a:avLst/>
              <a:gdLst>
                <a:gd name="T0" fmla="*/ 2147481500 w 214"/>
                <a:gd name="T1" fmla="*/ 2147481392 h 182"/>
                <a:gd name="T2" fmla="*/ 2147481500 w 214"/>
                <a:gd name="T3" fmla="*/ 2147481392 h 182"/>
                <a:gd name="T4" fmla="*/ 2147481500 w 214"/>
                <a:gd name="T5" fmla="*/ 2147481392 h 182"/>
                <a:gd name="T6" fmla="*/ 2147481500 w 214"/>
                <a:gd name="T7" fmla="*/ 2147481392 h 182"/>
                <a:gd name="T8" fmla="*/ 2147481500 w 214"/>
                <a:gd name="T9" fmla="*/ 2147481392 h 182"/>
                <a:gd name="T10" fmla="*/ 2147481500 w 214"/>
                <a:gd name="T11" fmla="*/ 2147481392 h 182"/>
                <a:gd name="T12" fmla="*/ 2147481500 w 214"/>
                <a:gd name="T13" fmla="*/ 2147481392 h 182"/>
                <a:gd name="T14" fmla="*/ 2147481500 w 214"/>
                <a:gd name="T15" fmla="*/ 2147481392 h 182"/>
                <a:gd name="T16" fmla="*/ 2147481500 w 214"/>
                <a:gd name="T17" fmla="*/ 2147481392 h 182"/>
                <a:gd name="T18" fmla="*/ 2147481500 w 214"/>
                <a:gd name="T19" fmla="*/ 2147481392 h 182"/>
                <a:gd name="T20" fmla="*/ 2147481500 w 214"/>
                <a:gd name="T21" fmla="*/ 2147481392 h 182"/>
                <a:gd name="T22" fmla="*/ 2147481500 w 214"/>
                <a:gd name="T23" fmla="*/ 2147481392 h 182"/>
                <a:gd name="T24" fmla="*/ 2147481500 w 214"/>
                <a:gd name="T25" fmla="*/ 2147481392 h 182"/>
                <a:gd name="T26" fmla="*/ 2147481500 w 214"/>
                <a:gd name="T27" fmla="*/ 2147481392 h 182"/>
                <a:gd name="T28" fmla="*/ 0 w 214"/>
                <a:gd name="T29" fmla="*/ 2147481392 h 182"/>
                <a:gd name="T30" fmla="*/ 2147481500 w 214"/>
                <a:gd name="T31" fmla="*/ 2147481392 h 182"/>
                <a:gd name="T32" fmla="*/ 2147481500 w 214"/>
                <a:gd name="T33" fmla="*/ 2147481392 h 182"/>
                <a:gd name="T34" fmla="*/ 2147481500 w 214"/>
                <a:gd name="T35" fmla="*/ 2147481392 h 182"/>
                <a:gd name="T36" fmla="*/ 2147481500 w 214"/>
                <a:gd name="T37" fmla="*/ 2147481392 h 182"/>
                <a:gd name="T38" fmla="*/ 2147481500 w 214"/>
                <a:gd name="T39" fmla="*/ 2147481392 h 182"/>
                <a:gd name="T40" fmla="*/ 2147481500 w 214"/>
                <a:gd name="T41" fmla="*/ 2147481392 h 182"/>
                <a:gd name="T42" fmla="*/ 2147481500 w 214"/>
                <a:gd name="T43" fmla="*/ 2147481392 h 182"/>
                <a:gd name="T44" fmla="*/ 2147481500 w 214"/>
                <a:gd name="T45" fmla="*/ 2147481392 h 182"/>
                <a:gd name="T46" fmla="*/ 2147481500 w 214"/>
                <a:gd name="T47" fmla="*/ 2147481392 h 182"/>
                <a:gd name="T48" fmla="*/ 2147481500 w 214"/>
                <a:gd name="T49" fmla="*/ 2147481392 h 182"/>
                <a:gd name="T50" fmla="*/ 2147481500 w 214"/>
                <a:gd name="T51" fmla="*/ 2147481392 h 182"/>
                <a:gd name="T52" fmla="*/ 2147481500 w 214"/>
                <a:gd name="T53" fmla="*/ 2147481392 h 182"/>
                <a:gd name="T54" fmla="*/ 2147481500 w 214"/>
                <a:gd name="T55" fmla="*/ 2147481392 h 182"/>
                <a:gd name="T56" fmla="*/ 2147481500 w 214"/>
                <a:gd name="T57" fmla="*/ 2147481392 h 182"/>
                <a:gd name="T58" fmla="*/ 2147481500 w 214"/>
                <a:gd name="T59" fmla="*/ 2147481392 h 182"/>
                <a:gd name="T60" fmla="*/ 2147481500 w 214"/>
                <a:gd name="T61" fmla="*/ 2147481392 h 182"/>
                <a:gd name="T62" fmla="*/ 2147481500 w 214"/>
                <a:gd name="T63" fmla="*/ 2147481392 h 182"/>
                <a:gd name="T64" fmla="*/ 2147481500 w 214"/>
                <a:gd name="T65" fmla="*/ 2147481392 h 182"/>
                <a:gd name="T66" fmla="*/ 2147481500 w 214"/>
                <a:gd name="T67" fmla="*/ 2147481392 h 182"/>
                <a:gd name="T68" fmla="*/ 2147481500 w 214"/>
                <a:gd name="T69" fmla="*/ 2147481392 h 182"/>
                <a:gd name="T70" fmla="*/ 2147481500 w 214"/>
                <a:gd name="T71" fmla="*/ 2147481392 h 182"/>
                <a:gd name="T72" fmla="*/ 2147481500 w 214"/>
                <a:gd name="T73" fmla="*/ 2147481392 h 182"/>
                <a:gd name="T74" fmla="*/ 2147481500 w 214"/>
                <a:gd name="T75" fmla="*/ 2147481392 h 182"/>
                <a:gd name="T76" fmla="*/ 2147481500 w 214"/>
                <a:gd name="T77" fmla="*/ 2147481392 h 182"/>
                <a:gd name="T78" fmla="*/ 2147481500 w 214"/>
                <a:gd name="T79" fmla="*/ 2147481392 h 182"/>
                <a:gd name="T80" fmla="*/ 2147481500 w 214"/>
                <a:gd name="T81" fmla="*/ 2147481392 h 182"/>
                <a:gd name="T82" fmla="*/ 2147481500 w 214"/>
                <a:gd name="T83" fmla="*/ 2147481392 h 182"/>
                <a:gd name="T84" fmla="*/ 2147481500 w 214"/>
                <a:gd name="T85" fmla="*/ 2147481392 h 182"/>
                <a:gd name="T86" fmla="*/ 2147481500 w 214"/>
                <a:gd name="T87" fmla="*/ 2147481392 h 182"/>
                <a:gd name="T88" fmla="*/ 2147481500 w 214"/>
                <a:gd name="T89" fmla="*/ 2147481392 h 182"/>
                <a:gd name="T90" fmla="*/ 2147481500 w 214"/>
                <a:gd name="T91" fmla="*/ 2147481392 h 182"/>
                <a:gd name="T92" fmla="*/ 2147481500 w 214"/>
                <a:gd name="T93" fmla="*/ 2147481392 h 1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4"/>
                <a:gd name="T142" fmla="*/ 0 h 182"/>
                <a:gd name="T143" fmla="*/ 214 w 214"/>
                <a:gd name="T144" fmla="*/ 182 h 1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4" h="182">
                  <a:moveTo>
                    <a:pt x="198" y="24"/>
                  </a:moveTo>
                  <a:lnTo>
                    <a:pt x="186" y="28"/>
                  </a:lnTo>
                  <a:lnTo>
                    <a:pt x="180" y="30"/>
                  </a:lnTo>
                  <a:lnTo>
                    <a:pt x="172" y="30"/>
                  </a:lnTo>
                  <a:lnTo>
                    <a:pt x="168" y="30"/>
                  </a:lnTo>
                  <a:lnTo>
                    <a:pt x="164" y="28"/>
                  </a:lnTo>
                  <a:lnTo>
                    <a:pt x="158" y="20"/>
                  </a:lnTo>
                  <a:lnTo>
                    <a:pt x="154" y="10"/>
                  </a:lnTo>
                  <a:lnTo>
                    <a:pt x="152" y="0"/>
                  </a:lnTo>
                  <a:lnTo>
                    <a:pt x="146" y="4"/>
                  </a:lnTo>
                  <a:lnTo>
                    <a:pt x="140" y="8"/>
                  </a:lnTo>
                  <a:lnTo>
                    <a:pt x="132" y="18"/>
                  </a:lnTo>
                  <a:lnTo>
                    <a:pt x="122" y="26"/>
                  </a:lnTo>
                  <a:lnTo>
                    <a:pt x="116" y="30"/>
                  </a:lnTo>
                  <a:lnTo>
                    <a:pt x="110" y="30"/>
                  </a:lnTo>
                  <a:lnTo>
                    <a:pt x="80" y="30"/>
                  </a:lnTo>
                  <a:lnTo>
                    <a:pt x="64" y="22"/>
                  </a:lnTo>
                  <a:lnTo>
                    <a:pt x="50" y="46"/>
                  </a:lnTo>
                  <a:lnTo>
                    <a:pt x="44" y="54"/>
                  </a:lnTo>
                  <a:lnTo>
                    <a:pt x="38" y="58"/>
                  </a:lnTo>
                  <a:lnTo>
                    <a:pt x="32" y="62"/>
                  </a:lnTo>
                  <a:lnTo>
                    <a:pt x="26" y="64"/>
                  </a:lnTo>
                  <a:lnTo>
                    <a:pt x="18" y="62"/>
                  </a:lnTo>
                  <a:lnTo>
                    <a:pt x="14" y="62"/>
                  </a:lnTo>
                  <a:lnTo>
                    <a:pt x="10" y="60"/>
                  </a:lnTo>
                  <a:lnTo>
                    <a:pt x="4" y="64"/>
                  </a:lnTo>
                  <a:lnTo>
                    <a:pt x="4" y="54"/>
                  </a:lnTo>
                  <a:lnTo>
                    <a:pt x="4" y="62"/>
                  </a:lnTo>
                  <a:lnTo>
                    <a:pt x="0" y="78"/>
                  </a:lnTo>
                  <a:lnTo>
                    <a:pt x="0" y="92"/>
                  </a:lnTo>
                  <a:lnTo>
                    <a:pt x="0" y="100"/>
                  </a:lnTo>
                  <a:lnTo>
                    <a:pt x="4" y="112"/>
                  </a:lnTo>
                  <a:lnTo>
                    <a:pt x="8" y="126"/>
                  </a:lnTo>
                  <a:lnTo>
                    <a:pt x="10" y="132"/>
                  </a:lnTo>
                  <a:lnTo>
                    <a:pt x="14" y="136"/>
                  </a:lnTo>
                  <a:lnTo>
                    <a:pt x="20" y="140"/>
                  </a:lnTo>
                  <a:lnTo>
                    <a:pt x="28" y="142"/>
                  </a:lnTo>
                  <a:lnTo>
                    <a:pt x="28" y="146"/>
                  </a:lnTo>
                  <a:lnTo>
                    <a:pt x="26" y="150"/>
                  </a:lnTo>
                  <a:lnTo>
                    <a:pt x="20" y="158"/>
                  </a:lnTo>
                  <a:lnTo>
                    <a:pt x="16" y="164"/>
                  </a:lnTo>
                  <a:lnTo>
                    <a:pt x="14" y="168"/>
                  </a:lnTo>
                  <a:lnTo>
                    <a:pt x="12" y="172"/>
                  </a:lnTo>
                  <a:lnTo>
                    <a:pt x="14" y="174"/>
                  </a:lnTo>
                  <a:lnTo>
                    <a:pt x="18" y="176"/>
                  </a:lnTo>
                  <a:lnTo>
                    <a:pt x="30" y="178"/>
                  </a:lnTo>
                  <a:lnTo>
                    <a:pt x="42" y="180"/>
                  </a:lnTo>
                  <a:lnTo>
                    <a:pt x="54" y="182"/>
                  </a:lnTo>
                  <a:lnTo>
                    <a:pt x="64" y="182"/>
                  </a:lnTo>
                  <a:lnTo>
                    <a:pt x="76" y="182"/>
                  </a:lnTo>
                  <a:lnTo>
                    <a:pt x="90" y="178"/>
                  </a:lnTo>
                  <a:lnTo>
                    <a:pt x="104" y="174"/>
                  </a:lnTo>
                  <a:lnTo>
                    <a:pt x="108" y="170"/>
                  </a:lnTo>
                  <a:lnTo>
                    <a:pt x="108" y="168"/>
                  </a:lnTo>
                  <a:lnTo>
                    <a:pt x="106" y="162"/>
                  </a:lnTo>
                  <a:lnTo>
                    <a:pt x="104" y="158"/>
                  </a:lnTo>
                  <a:lnTo>
                    <a:pt x="106" y="154"/>
                  </a:lnTo>
                  <a:lnTo>
                    <a:pt x="110" y="150"/>
                  </a:lnTo>
                  <a:lnTo>
                    <a:pt x="114" y="148"/>
                  </a:lnTo>
                  <a:lnTo>
                    <a:pt x="120" y="148"/>
                  </a:lnTo>
                  <a:lnTo>
                    <a:pt x="122" y="146"/>
                  </a:lnTo>
                  <a:lnTo>
                    <a:pt x="124" y="144"/>
                  </a:lnTo>
                  <a:lnTo>
                    <a:pt x="128" y="140"/>
                  </a:lnTo>
                  <a:lnTo>
                    <a:pt x="130" y="136"/>
                  </a:lnTo>
                  <a:lnTo>
                    <a:pt x="132" y="136"/>
                  </a:lnTo>
                  <a:lnTo>
                    <a:pt x="140" y="136"/>
                  </a:lnTo>
                  <a:lnTo>
                    <a:pt x="146" y="136"/>
                  </a:lnTo>
                  <a:lnTo>
                    <a:pt x="150" y="134"/>
                  </a:lnTo>
                  <a:lnTo>
                    <a:pt x="152" y="130"/>
                  </a:lnTo>
                  <a:lnTo>
                    <a:pt x="148" y="128"/>
                  </a:lnTo>
                  <a:lnTo>
                    <a:pt x="148" y="124"/>
                  </a:lnTo>
                  <a:lnTo>
                    <a:pt x="150" y="120"/>
                  </a:lnTo>
                  <a:lnTo>
                    <a:pt x="152" y="114"/>
                  </a:lnTo>
                  <a:lnTo>
                    <a:pt x="160" y="108"/>
                  </a:lnTo>
                  <a:lnTo>
                    <a:pt x="160" y="106"/>
                  </a:lnTo>
                  <a:lnTo>
                    <a:pt x="160" y="102"/>
                  </a:lnTo>
                  <a:lnTo>
                    <a:pt x="160" y="98"/>
                  </a:lnTo>
                  <a:lnTo>
                    <a:pt x="164" y="90"/>
                  </a:lnTo>
                  <a:lnTo>
                    <a:pt x="168" y="84"/>
                  </a:lnTo>
                  <a:lnTo>
                    <a:pt x="174" y="76"/>
                  </a:lnTo>
                  <a:lnTo>
                    <a:pt x="176" y="70"/>
                  </a:lnTo>
                  <a:lnTo>
                    <a:pt x="174" y="64"/>
                  </a:lnTo>
                  <a:lnTo>
                    <a:pt x="170" y="58"/>
                  </a:lnTo>
                  <a:lnTo>
                    <a:pt x="168" y="54"/>
                  </a:lnTo>
                  <a:lnTo>
                    <a:pt x="166" y="50"/>
                  </a:lnTo>
                  <a:lnTo>
                    <a:pt x="168" y="46"/>
                  </a:lnTo>
                  <a:lnTo>
                    <a:pt x="170" y="42"/>
                  </a:lnTo>
                  <a:lnTo>
                    <a:pt x="176" y="40"/>
                  </a:lnTo>
                  <a:lnTo>
                    <a:pt x="182" y="38"/>
                  </a:lnTo>
                  <a:lnTo>
                    <a:pt x="194" y="36"/>
                  </a:lnTo>
                  <a:lnTo>
                    <a:pt x="204" y="36"/>
                  </a:lnTo>
                  <a:lnTo>
                    <a:pt x="214" y="34"/>
                  </a:lnTo>
                  <a:lnTo>
                    <a:pt x="214" y="32"/>
                  </a:lnTo>
                  <a:lnTo>
                    <a:pt x="206" y="28"/>
                  </a:lnTo>
                  <a:lnTo>
                    <a:pt x="198" y="24"/>
                  </a:lnTo>
                  <a:close/>
                </a:path>
              </a:pathLst>
            </a:custGeom>
            <a:solidFill>
              <a:srgbClr val="C0C0C0"/>
            </a:solidFill>
            <a:ln w="12700">
              <a:solidFill>
                <a:schemeClr val="bg1"/>
              </a:solidFill>
              <a:round/>
              <a:headEnd/>
              <a:tailEnd/>
            </a:ln>
          </p:spPr>
          <p:txBody>
            <a:bodyPr/>
            <a:lstStyle/>
            <a:p>
              <a:endParaRPr lang="en-GB"/>
            </a:p>
          </p:txBody>
        </p:sp>
        <p:sp>
          <p:nvSpPr>
            <p:cNvPr id="58777" name="Freeform 68"/>
            <p:cNvSpPr>
              <a:spLocks/>
            </p:cNvSpPr>
            <p:nvPr/>
          </p:nvSpPr>
          <p:spPr bwMode="auto">
            <a:xfrm>
              <a:off x="3846" y="1407"/>
              <a:ext cx="518" cy="198"/>
            </a:xfrm>
            <a:custGeom>
              <a:avLst/>
              <a:gdLst>
                <a:gd name="T0" fmla="*/ 2147481100 w 518"/>
                <a:gd name="T1" fmla="*/ 2147481450 h 198"/>
                <a:gd name="T2" fmla="*/ 2147481100 w 518"/>
                <a:gd name="T3" fmla="*/ 2147481450 h 198"/>
                <a:gd name="T4" fmla="*/ 2147481100 w 518"/>
                <a:gd name="T5" fmla="*/ 2147481450 h 198"/>
                <a:gd name="T6" fmla="*/ 2147481100 w 518"/>
                <a:gd name="T7" fmla="*/ 2147481450 h 198"/>
                <a:gd name="T8" fmla="*/ 2147481100 w 518"/>
                <a:gd name="T9" fmla="*/ 2147481450 h 198"/>
                <a:gd name="T10" fmla="*/ 2147481100 w 518"/>
                <a:gd name="T11" fmla="*/ 2147481450 h 198"/>
                <a:gd name="T12" fmla="*/ 2147481100 w 518"/>
                <a:gd name="T13" fmla="*/ 2147481450 h 198"/>
                <a:gd name="T14" fmla="*/ 2147481100 w 518"/>
                <a:gd name="T15" fmla="*/ 2147481450 h 198"/>
                <a:gd name="T16" fmla="*/ 2147481100 w 518"/>
                <a:gd name="T17" fmla="*/ 2147481450 h 198"/>
                <a:gd name="T18" fmla="*/ 2147481100 w 518"/>
                <a:gd name="T19" fmla="*/ 2147481450 h 198"/>
                <a:gd name="T20" fmla="*/ 2147481100 w 518"/>
                <a:gd name="T21" fmla="*/ 2147481450 h 198"/>
                <a:gd name="T22" fmla="*/ 2147481100 w 518"/>
                <a:gd name="T23" fmla="*/ 2147481450 h 198"/>
                <a:gd name="T24" fmla="*/ 2147481100 w 518"/>
                <a:gd name="T25" fmla="*/ 2147481450 h 198"/>
                <a:gd name="T26" fmla="*/ 2147481100 w 518"/>
                <a:gd name="T27" fmla="*/ 2147481450 h 198"/>
                <a:gd name="T28" fmla="*/ 2147481100 w 518"/>
                <a:gd name="T29" fmla="*/ 2147481450 h 198"/>
                <a:gd name="T30" fmla="*/ 2147481100 w 518"/>
                <a:gd name="T31" fmla="*/ 2147481450 h 198"/>
                <a:gd name="T32" fmla="*/ 2147481100 w 518"/>
                <a:gd name="T33" fmla="*/ 2147481450 h 198"/>
                <a:gd name="T34" fmla="*/ 2147481100 w 518"/>
                <a:gd name="T35" fmla="*/ 2147481450 h 198"/>
                <a:gd name="T36" fmla="*/ 2147481100 w 518"/>
                <a:gd name="T37" fmla="*/ 2147481450 h 198"/>
                <a:gd name="T38" fmla="*/ 2147481100 w 518"/>
                <a:gd name="T39" fmla="*/ 2147481450 h 198"/>
                <a:gd name="T40" fmla="*/ 2147481100 w 518"/>
                <a:gd name="T41" fmla="*/ 2147481450 h 198"/>
                <a:gd name="T42" fmla="*/ 2147481100 w 518"/>
                <a:gd name="T43" fmla="*/ 2147481450 h 198"/>
                <a:gd name="T44" fmla="*/ 2147481100 w 518"/>
                <a:gd name="T45" fmla="*/ 2147481450 h 198"/>
                <a:gd name="T46" fmla="*/ 2147481100 w 518"/>
                <a:gd name="T47" fmla="*/ 2147481450 h 198"/>
                <a:gd name="T48" fmla="*/ 2147481100 w 518"/>
                <a:gd name="T49" fmla="*/ 2147481450 h 198"/>
                <a:gd name="T50" fmla="*/ 2147481100 w 518"/>
                <a:gd name="T51" fmla="*/ 2147481450 h 198"/>
                <a:gd name="T52" fmla="*/ 2147481100 w 518"/>
                <a:gd name="T53" fmla="*/ 2147481450 h 198"/>
                <a:gd name="T54" fmla="*/ 2147481100 w 518"/>
                <a:gd name="T55" fmla="*/ 2147481450 h 198"/>
                <a:gd name="T56" fmla="*/ 2147481100 w 518"/>
                <a:gd name="T57" fmla="*/ 2147481450 h 198"/>
                <a:gd name="T58" fmla="*/ 2147481100 w 518"/>
                <a:gd name="T59" fmla="*/ 2147481450 h 198"/>
                <a:gd name="T60" fmla="*/ 2147481100 w 518"/>
                <a:gd name="T61" fmla="*/ 2147481450 h 198"/>
                <a:gd name="T62" fmla="*/ 2147481100 w 518"/>
                <a:gd name="T63" fmla="*/ 2147481450 h 198"/>
                <a:gd name="T64" fmla="*/ 2147481100 w 518"/>
                <a:gd name="T65" fmla="*/ 2147481450 h 198"/>
                <a:gd name="T66" fmla="*/ 2147481100 w 518"/>
                <a:gd name="T67" fmla="*/ 2147481450 h 198"/>
                <a:gd name="T68" fmla="*/ 2147481100 w 518"/>
                <a:gd name="T69" fmla="*/ 2147481450 h 198"/>
                <a:gd name="T70" fmla="*/ 2147481100 w 518"/>
                <a:gd name="T71" fmla="*/ 2147481450 h 198"/>
                <a:gd name="T72" fmla="*/ 2147481100 w 518"/>
                <a:gd name="T73" fmla="*/ 2147481450 h 198"/>
                <a:gd name="T74" fmla="*/ 2147481100 w 518"/>
                <a:gd name="T75" fmla="*/ 2147481450 h 198"/>
                <a:gd name="T76" fmla="*/ 2147481100 w 518"/>
                <a:gd name="T77" fmla="*/ 2147481450 h 198"/>
                <a:gd name="T78" fmla="*/ 2147481100 w 518"/>
                <a:gd name="T79" fmla="*/ 2147481450 h 198"/>
                <a:gd name="T80" fmla="*/ 2147481100 w 518"/>
                <a:gd name="T81" fmla="*/ 2147481450 h 198"/>
                <a:gd name="T82" fmla="*/ 2147481100 w 518"/>
                <a:gd name="T83" fmla="*/ 2147481450 h 198"/>
                <a:gd name="T84" fmla="*/ 2147481100 w 518"/>
                <a:gd name="T85" fmla="*/ 2147481450 h 198"/>
                <a:gd name="T86" fmla="*/ 2147481100 w 518"/>
                <a:gd name="T87" fmla="*/ 2147481450 h 198"/>
                <a:gd name="T88" fmla="*/ 2147481100 w 518"/>
                <a:gd name="T89" fmla="*/ 2147481450 h 198"/>
                <a:gd name="T90" fmla="*/ 2147481100 w 518"/>
                <a:gd name="T91" fmla="*/ 2147481450 h 198"/>
                <a:gd name="T92" fmla="*/ 2147481100 w 518"/>
                <a:gd name="T93" fmla="*/ 2147481450 h 198"/>
                <a:gd name="T94" fmla="*/ 2147481100 w 518"/>
                <a:gd name="T95" fmla="*/ 2147481450 h 198"/>
                <a:gd name="T96" fmla="*/ 2147481100 w 518"/>
                <a:gd name="T97" fmla="*/ 2147481450 h 198"/>
                <a:gd name="T98" fmla="*/ 2147481100 w 518"/>
                <a:gd name="T99" fmla="*/ 0 h 198"/>
                <a:gd name="T100" fmla="*/ 2147481100 w 518"/>
                <a:gd name="T101" fmla="*/ 2147481450 h 198"/>
                <a:gd name="T102" fmla="*/ 2147481100 w 518"/>
                <a:gd name="T103" fmla="*/ 2147481450 h 198"/>
                <a:gd name="T104" fmla="*/ 2147481100 w 518"/>
                <a:gd name="T105" fmla="*/ 2147481450 h 198"/>
                <a:gd name="T106" fmla="*/ 2147481100 w 518"/>
                <a:gd name="T107" fmla="*/ 2147481450 h 198"/>
                <a:gd name="T108" fmla="*/ 2147481100 w 518"/>
                <a:gd name="T109" fmla="*/ 2147481450 h 198"/>
                <a:gd name="T110" fmla="*/ 2147481100 w 518"/>
                <a:gd name="T111" fmla="*/ 2147481450 h 198"/>
                <a:gd name="T112" fmla="*/ 2147481100 w 518"/>
                <a:gd name="T113" fmla="*/ 2147481450 h 198"/>
                <a:gd name="T114" fmla="*/ 2147481100 w 518"/>
                <a:gd name="T115" fmla="*/ 2147481450 h 198"/>
                <a:gd name="T116" fmla="*/ 2147481100 w 518"/>
                <a:gd name="T117" fmla="*/ 2147481450 h 198"/>
                <a:gd name="T118" fmla="*/ 2147481100 w 518"/>
                <a:gd name="T119" fmla="*/ 2147481450 h 198"/>
                <a:gd name="T120" fmla="*/ 2147481100 w 518"/>
                <a:gd name="T121" fmla="*/ 2147481450 h 198"/>
                <a:gd name="T122" fmla="*/ 2147481100 w 518"/>
                <a:gd name="T123" fmla="*/ 2147481450 h 198"/>
                <a:gd name="T124" fmla="*/ 0 w 518"/>
                <a:gd name="T125" fmla="*/ 2147481450 h 19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8"/>
                <a:gd name="T190" fmla="*/ 0 h 198"/>
                <a:gd name="T191" fmla="*/ 518 w 518"/>
                <a:gd name="T192" fmla="*/ 198 h 19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8" h="198">
                  <a:moveTo>
                    <a:pt x="0" y="52"/>
                  </a:moveTo>
                  <a:lnTo>
                    <a:pt x="4" y="60"/>
                  </a:lnTo>
                  <a:lnTo>
                    <a:pt x="8" y="64"/>
                  </a:lnTo>
                  <a:lnTo>
                    <a:pt x="14" y="68"/>
                  </a:lnTo>
                  <a:lnTo>
                    <a:pt x="22" y="70"/>
                  </a:lnTo>
                  <a:lnTo>
                    <a:pt x="36" y="76"/>
                  </a:lnTo>
                  <a:lnTo>
                    <a:pt x="44" y="78"/>
                  </a:lnTo>
                  <a:lnTo>
                    <a:pt x="52" y="82"/>
                  </a:lnTo>
                  <a:lnTo>
                    <a:pt x="64" y="92"/>
                  </a:lnTo>
                  <a:lnTo>
                    <a:pt x="70" y="98"/>
                  </a:lnTo>
                  <a:lnTo>
                    <a:pt x="74" y="106"/>
                  </a:lnTo>
                  <a:lnTo>
                    <a:pt x="78" y="122"/>
                  </a:lnTo>
                  <a:lnTo>
                    <a:pt x="82" y="128"/>
                  </a:lnTo>
                  <a:lnTo>
                    <a:pt x="86" y="134"/>
                  </a:lnTo>
                  <a:lnTo>
                    <a:pt x="118" y="134"/>
                  </a:lnTo>
                  <a:lnTo>
                    <a:pt x="128" y="138"/>
                  </a:lnTo>
                  <a:lnTo>
                    <a:pt x="138" y="142"/>
                  </a:lnTo>
                  <a:lnTo>
                    <a:pt x="148" y="144"/>
                  </a:lnTo>
                  <a:lnTo>
                    <a:pt x="158" y="150"/>
                  </a:lnTo>
                  <a:lnTo>
                    <a:pt x="168" y="156"/>
                  </a:lnTo>
                  <a:lnTo>
                    <a:pt x="176" y="164"/>
                  </a:lnTo>
                  <a:lnTo>
                    <a:pt x="186" y="172"/>
                  </a:lnTo>
                  <a:lnTo>
                    <a:pt x="194" y="178"/>
                  </a:lnTo>
                  <a:lnTo>
                    <a:pt x="230" y="178"/>
                  </a:lnTo>
                  <a:lnTo>
                    <a:pt x="230" y="180"/>
                  </a:lnTo>
                  <a:lnTo>
                    <a:pt x="278" y="180"/>
                  </a:lnTo>
                  <a:lnTo>
                    <a:pt x="288" y="186"/>
                  </a:lnTo>
                  <a:lnTo>
                    <a:pt x="302" y="192"/>
                  </a:lnTo>
                  <a:lnTo>
                    <a:pt x="318" y="196"/>
                  </a:lnTo>
                  <a:lnTo>
                    <a:pt x="334" y="198"/>
                  </a:lnTo>
                  <a:lnTo>
                    <a:pt x="342" y="196"/>
                  </a:lnTo>
                  <a:lnTo>
                    <a:pt x="348" y="192"/>
                  </a:lnTo>
                  <a:lnTo>
                    <a:pt x="358" y="184"/>
                  </a:lnTo>
                  <a:lnTo>
                    <a:pt x="390" y="184"/>
                  </a:lnTo>
                  <a:lnTo>
                    <a:pt x="402" y="180"/>
                  </a:lnTo>
                  <a:lnTo>
                    <a:pt x="412" y="174"/>
                  </a:lnTo>
                  <a:lnTo>
                    <a:pt x="422" y="166"/>
                  </a:lnTo>
                  <a:lnTo>
                    <a:pt x="426" y="160"/>
                  </a:lnTo>
                  <a:lnTo>
                    <a:pt x="426" y="156"/>
                  </a:lnTo>
                  <a:lnTo>
                    <a:pt x="426" y="152"/>
                  </a:lnTo>
                  <a:lnTo>
                    <a:pt x="424" y="150"/>
                  </a:lnTo>
                  <a:lnTo>
                    <a:pt x="418" y="148"/>
                  </a:lnTo>
                  <a:lnTo>
                    <a:pt x="412" y="144"/>
                  </a:lnTo>
                  <a:lnTo>
                    <a:pt x="410" y="142"/>
                  </a:lnTo>
                  <a:lnTo>
                    <a:pt x="410" y="138"/>
                  </a:lnTo>
                  <a:lnTo>
                    <a:pt x="412" y="134"/>
                  </a:lnTo>
                  <a:lnTo>
                    <a:pt x="416" y="132"/>
                  </a:lnTo>
                  <a:lnTo>
                    <a:pt x="420" y="132"/>
                  </a:lnTo>
                  <a:lnTo>
                    <a:pt x="424" y="134"/>
                  </a:lnTo>
                  <a:lnTo>
                    <a:pt x="428" y="136"/>
                  </a:lnTo>
                  <a:lnTo>
                    <a:pt x="434" y="136"/>
                  </a:lnTo>
                  <a:lnTo>
                    <a:pt x="440" y="134"/>
                  </a:lnTo>
                  <a:lnTo>
                    <a:pt x="446" y="132"/>
                  </a:lnTo>
                  <a:lnTo>
                    <a:pt x="450" y="128"/>
                  </a:lnTo>
                  <a:lnTo>
                    <a:pt x="454" y="126"/>
                  </a:lnTo>
                  <a:lnTo>
                    <a:pt x="464" y="124"/>
                  </a:lnTo>
                  <a:lnTo>
                    <a:pt x="468" y="124"/>
                  </a:lnTo>
                  <a:lnTo>
                    <a:pt x="472" y="122"/>
                  </a:lnTo>
                  <a:lnTo>
                    <a:pt x="472" y="116"/>
                  </a:lnTo>
                  <a:lnTo>
                    <a:pt x="474" y="112"/>
                  </a:lnTo>
                  <a:lnTo>
                    <a:pt x="474" y="108"/>
                  </a:lnTo>
                  <a:lnTo>
                    <a:pt x="478" y="104"/>
                  </a:lnTo>
                  <a:lnTo>
                    <a:pt x="496" y="102"/>
                  </a:lnTo>
                  <a:lnTo>
                    <a:pt x="518" y="100"/>
                  </a:lnTo>
                  <a:lnTo>
                    <a:pt x="512" y="92"/>
                  </a:lnTo>
                  <a:lnTo>
                    <a:pt x="502" y="84"/>
                  </a:lnTo>
                  <a:lnTo>
                    <a:pt x="492" y="78"/>
                  </a:lnTo>
                  <a:lnTo>
                    <a:pt x="482" y="76"/>
                  </a:lnTo>
                  <a:lnTo>
                    <a:pt x="474" y="78"/>
                  </a:lnTo>
                  <a:lnTo>
                    <a:pt x="466" y="80"/>
                  </a:lnTo>
                  <a:lnTo>
                    <a:pt x="446" y="80"/>
                  </a:lnTo>
                  <a:lnTo>
                    <a:pt x="440" y="80"/>
                  </a:lnTo>
                  <a:lnTo>
                    <a:pt x="438" y="76"/>
                  </a:lnTo>
                  <a:lnTo>
                    <a:pt x="434" y="72"/>
                  </a:lnTo>
                  <a:lnTo>
                    <a:pt x="434" y="66"/>
                  </a:lnTo>
                  <a:lnTo>
                    <a:pt x="432" y="42"/>
                  </a:lnTo>
                  <a:lnTo>
                    <a:pt x="412" y="34"/>
                  </a:lnTo>
                  <a:lnTo>
                    <a:pt x="402" y="32"/>
                  </a:lnTo>
                  <a:lnTo>
                    <a:pt x="396" y="32"/>
                  </a:lnTo>
                  <a:lnTo>
                    <a:pt x="388" y="32"/>
                  </a:lnTo>
                  <a:lnTo>
                    <a:pt x="382" y="34"/>
                  </a:lnTo>
                  <a:lnTo>
                    <a:pt x="370" y="42"/>
                  </a:lnTo>
                  <a:lnTo>
                    <a:pt x="358" y="50"/>
                  </a:lnTo>
                  <a:lnTo>
                    <a:pt x="350" y="52"/>
                  </a:lnTo>
                  <a:lnTo>
                    <a:pt x="342" y="52"/>
                  </a:lnTo>
                  <a:lnTo>
                    <a:pt x="326" y="50"/>
                  </a:lnTo>
                  <a:lnTo>
                    <a:pt x="312" y="48"/>
                  </a:lnTo>
                  <a:lnTo>
                    <a:pt x="284" y="36"/>
                  </a:lnTo>
                  <a:lnTo>
                    <a:pt x="272" y="30"/>
                  </a:lnTo>
                  <a:lnTo>
                    <a:pt x="258" y="28"/>
                  </a:lnTo>
                  <a:lnTo>
                    <a:pt x="244" y="26"/>
                  </a:lnTo>
                  <a:lnTo>
                    <a:pt x="228" y="28"/>
                  </a:lnTo>
                  <a:lnTo>
                    <a:pt x="220" y="30"/>
                  </a:lnTo>
                  <a:lnTo>
                    <a:pt x="214" y="28"/>
                  </a:lnTo>
                  <a:lnTo>
                    <a:pt x="210" y="26"/>
                  </a:lnTo>
                  <a:lnTo>
                    <a:pt x="206" y="22"/>
                  </a:lnTo>
                  <a:lnTo>
                    <a:pt x="200" y="14"/>
                  </a:lnTo>
                  <a:lnTo>
                    <a:pt x="194" y="8"/>
                  </a:lnTo>
                  <a:lnTo>
                    <a:pt x="184" y="4"/>
                  </a:lnTo>
                  <a:lnTo>
                    <a:pt x="164" y="0"/>
                  </a:lnTo>
                  <a:lnTo>
                    <a:pt x="144" y="0"/>
                  </a:lnTo>
                  <a:lnTo>
                    <a:pt x="138" y="2"/>
                  </a:lnTo>
                  <a:lnTo>
                    <a:pt x="136" y="2"/>
                  </a:lnTo>
                  <a:lnTo>
                    <a:pt x="134" y="4"/>
                  </a:lnTo>
                  <a:lnTo>
                    <a:pt x="136" y="8"/>
                  </a:lnTo>
                  <a:lnTo>
                    <a:pt x="138" y="12"/>
                  </a:lnTo>
                  <a:lnTo>
                    <a:pt x="142" y="18"/>
                  </a:lnTo>
                  <a:lnTo>
                    <a:pt x="148" y="24"/>
                  </a:lnTo>
                  <a:lnTo>
                    <a:pt x="150" y="28"/>
                  </a:lnTo>
                  <a:lnTo>
                    <a:pt x="150" y="32"/>
                  </a:lnTo>
                  <a:lnTo>
                    <a:pt x="148" y="36"/>
                  </a:lnTo>
                  <a:lnTo>
                    <a:pt x="144" y="38"/>
                  </a:lnTo>
                  <a:lnTo>
                    <a:pt x="140" y="40"/>
                  </a:lnTo>
                  <a:lnTo>
                    <a:pt x="134" y="40"/>
                  </a:lnTo>
                  <a:lnTo>
                    <a:pt x="122" y="40"/>
                  </a:lnTo>
                  <a:lnTo>
                    <a:pt x="112" y="38"/>
                  </a:lnTo>
                  <a:lnTo>
                    <a:pt x="92" y="32"/>
                  </a:lnTo>
                  <a:lnTo>
                    <a:pt x="74" y="26"/>
                  </a:lnTo>
                  <a:lnTo>
                    <a:pt x="66" y="24"/>
                  </a:lnTo>
                  <a:lnTo>
                    <a:pt x="58" y="22"/>
                  </a:lnTo>
                  <a:lnTo>
                    <a:pt x="50" y="24"/>
                  </a:lnTo>
                  <a:lnTo>
                    <a:pt x="42" y="26"/>
                  </a:lnTo>
                  <a:lnTo>
                    <a:pt x="26" y="32"/>
                  </a:lnTo>
                  <a:lnTo>
                    <a:pt x="12" y="44"/>
                  </a:lnTo>
                  <a:lnTo>
                    <a:pt x="0" y="54"/>
                  </a:lnTo>
                  <a:lnTo>
                    <a:pt x="0" y="52"/>
                  </a:lnTo>
                  <a:close/>
                </a:path>
              </a:pathLst>
            </a:custGeom>
            <a:solidFill>
              <a:srgbClr val="C0C0C0"/>
            </a:solidFill>
            <a:ln w="12700">
              <a:solidFill>
                <a:schemeClr val="bg1"/>
              </a:solidFill>
              <a:round/>
              <a:headEnd/>
              <a:tailEnd/>
            </a:ln>
          </p:spPr>
          <p:txBody>
            <a:bodyPr/>
            <a:lstStyle/>
            <a:p>
              <a:endParaRPr lang="en-GB"/>
            </a:p>
          </p:txBody>
        </p:sp>
        <p:sp>
          <p:nvSpPr>
            <p:cNvPr id="58778" name="Freeform 69"/>
            <p:cNvSpPr>
              <a:spLocks/>
            </p:cNvSpPr>
            <p:nvPr/>
          </p:nvSpPr>
          <p:spPr bwMode="auto">
            <a:xfrm>
              <a:off x="3108" y="1693"/>
              <a:ext cx="102" cy="96"/>
            </a:xfrm>
            <a:custGeom>
              <a:avLst/>
              <a:gdLst>
                <a:gd name="T0" fmla="*/ 0 w 102"/>
                <a:gd name="T1" fmla="*/ 2147481429 h 96"/>
                <a:gd name="T2" fmla="*/ 2147481469 w 102"/>
                <a:gd name="T3" fmla="*/ 2147481429 h 96"/>
                <a:gd name="T4" fmla="*/ 2147481469 w 102"/>
                <a:gd name="T5" fmla="*/ 2147481429 h 96"/>
                <a:gd name="T6" fmla="*/ 2147481469 w 102"/>
                <a:gd name="T7" fmla="*/ 2147481429 h 96"/>
                <a:gd name="T8" fmla="*/ 2147481469 w 102"/>
                <a:gd name="T9" fmla="*/ 2147481429 h 96"/>
                <a:gd name="T10" fmla="*/ 2147481469 w 102"/>
                <a:gd name="T11" fmla="*/ 2147481429 h 96"/>
                <a:gd name="T12" fmla="*/ 2147481469 w 102"/>
                <a:gd name="T13" fmla="*/ 2147481429 h 96"/>
                <a:gd name="T14" fmla="*/ 2147481469 w 102"/>
                <a:gd name="T15" fmla="*/ 2147481429 h 96"/>
                <a:gd name="T16" fmla="*/ 2147481469 w 102"/>
                <a:gd name="T17" fmla="*/ 2147481429 h 96"/>
                <a:gd name="T18" fmla="*/ 2147481469 w 102"/>
                <a:gd name="T19" fmla="*/ 2147481429 h 96"/>
                <a:gd name="T20" fmla="*/ 2147481469 w 102"/>
                <a:gd name="T21" fmla="*/ 2147481429 h 96"/>
                <a:gd name="T22" fmla="*/ 2147481469 w 102"/>
                <a:gd name="T23" fmla="*/ 2147481429 h 96"/>
                <a:gd name="T24" fmla="*/ 2147481469 w 102"/>
                <a:gd name="T25" fmla="*/ 2147481429 h 96"/>
                <a:gd name="T26" fmla="*/ 2147481469 w 102"/>
                <a:gd name="T27" fmla="*/ 2147481429 h 96"/>
                <a:gd name="T28" fmla="*/ 2147481469 w 102"/>
                <a:gd name="T29" fmla="*/ 2147481429 h 96"/>
                <a:gd name="T30" fmla="*/ 2147481469 w 102"/>
                <a:gd name="T31" fmla="*/ 2147481429 h 96"/>
                <a:gd name="T32" fmla="*/ 2147481469 w 102"/>
                <a:gd name="T33" fmla="*/ 0 h 96"/>
                <a:gd name="T34" fmla="*/ 2147481469 w 102"/>
                <a:gd name="T35" fmla="*/ 2147481429 h 96"/>
                <a:gd name="T36" fmla="*/ 2147481469 w 102"/>
                <a:gd name="T37" fmla="*/ 2147481429 h 96"/>
                <a:gd name="T38" fmla="*/ 2147481469 w 102"/>
                <a:gd name="T39" fmla="*/ 2147481429 h 96"/>
                <a:gd name="T40" fmla="*/ 2147481469 w 102"/>
                <a:gd name="T41" fmla="*/ 2147481429 h 96"/>
                <a:gd name="T42" fmla="*/ 2147481469 w 102"/>
                <a:gd name="T43" fmla="*/ 2147481429 h 96"/>
                <a:gd name="T44" fmla="*/ 2147481469 w 102"/>
                <a:gd name="T45" fmla="*/ 2147481429 h 96"/>
                <a:gd name="T46" fmla="*/ 2147481469 w 102"/>
                <a:gd name="T47" fmla="*/ 2147481429 h 96"/>
                <a:gd name="T48" fmla="*/ 2147481469 w 102"/>
                <a:gd name="T49" fmla="*/ 2147481429 h 96"/>
                <a:gd name="T50" fmla="*/ 2147481469 w 102"/>
                <a:gd name="T51" fmla="*/ 2147481429 h 96"/>
                <a:gd name="T52" fmla="*/ 2147481469 w 102"/>
                <a:gd name="T53" fmla="*/ 2147481429 h 96"/>
                <a:gd name="T54" fmla="*/ 2147481469 w 102"/>
                <a:gd name="T55" fmla="*/ 2147481429 h 96"/>
                <a:gd name="T56" fmla="*/ 2147481469 w 102"/>
                <a:gd name="T57" fmla="*/ 2147481429 h 96"/>
                <a:gd name="T58" fmla="*/ 2147481469 w 102"/>
                <a:gd name="T59" fmla="*/ 2147481429 h 96"/>
                <a:gd name="T60" fmla="*/ 2147481469 w 102"/>
                <a:gd name="T61" fmla="*/ 2147481429 h 96"/>
                <a:gd name="T62" fmla="*/ 2147481469 w 102"/>
                <a:gd name="T63" fmla="*/ 2147481429 h 96"/>
                <a:gd name="T64" fmla="*/ 2147481469 w 102"/>
                <a:gd name="T65" fmla="*/ 2147481429 h 96"/>
                <a:gd name="T66" fmla="*/ 2147481469 w 102"/>
                <a:gd name="T67" fmla="*/ 2147481429 h 96"/>
                <a:gd name="T68" fmla="*/ 2147481469 w 102"/>
                <a:gd name="T69" fmla="*/ 2147481429 h 96"/>
                <a:gd name="T70" fmla="*/ 2147481469 w 102"/>
                <a:gd name="T71" fmla="*/ 2147481429 h 96"/>
                <a:gd name="T72" fmla="*/ 2147481469 w 102"/>
                <a:gd name="T73" fmla="*/ 2147481429 h 96"/>
                <a:gd name="T74" fmla="*/ 2147481469 w 102"/>
                <a:gd name="T75" fmla="*/ 2147481429 h 96"/>
                <a:gd name="T76" fmla="*/ 2147481469 w 102"/>
                <a:gd name="T77" fmla="*/ 2147481429 h 96"/>
                <a:gd name="T78" fmla="*/ 2147481469 w 102"/>
                <a:gd name="T79" fmla="*/ 2147481429 h 96"/>
                <a:gd name="T80" fmla="*/ 2147481469 w 102"/>
                <a:gd name="T81" fmla="*/ 2147481429 h 96"/>
                <a:gd name="T82" fmla="*/ 2147481469 w 102"/>
                <a:gd name="T83" fmla="*/ 2147481429 h 96"/>
                <a:gd name="T84" fmla="*/ 2147481469 w 102"/>
                <a:gd name="T85" fmla="*/ 2147481429 h 96"/>
                <a:gd name="T86" fmla="*/ 2147481469 w 102"/>
                <a:gd name="T87" fmla="*/ 2147481429 h 96"/>
                <a:gd name="T88" fmla="*/ 0 w 102"/>
                <a:gd name="T89" fmla="*/ 2147481429 h 96"/>
                <a:gd name="T90" fmla="*/ 0 w 102"/>
                <a:gd name="T91" fmla="*/ 2147481429 h 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2"/>
                <a:gd name="T139" fmla="*/ 0 h 96"/>
                <a:gd name="T140" fmla="*/ 102 w 102"/>
                <a:gd name="T141" fmla="*/ 96 h 9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2" h="96">
                  <a:moveTo>
                    <a:pt x="0" y="88"/>
                  </a:moveTo>
                  <a:lnTo>
                    <a:pt x="10" y="92"/>
                  </a:lnTo>
                  <a:lnTo>
                    <a:pt x="16" y="96"/>
                  </a:lnTo>
                  <a:lnTo>
                    <a:pt x="20" y="96"/>
                  </a:lnTo>
                  <a:lnTo>
                    <a:pt x="22" y="96"/>
                  </a:lnTo>
                  <a:lnTo>
                    <a:pt x="86" y="58"/>
                  </a:lnTo>
                  <a:lnTo>
                    <a:pt x="86" y="50"/>
                  </a:lnTo>
                  <a:lnTo>
                    <a:pt x="86" y="44"/>
                  </a:lnTo>
                  <a:lnTo>
                    <a:pt x="88" y="38"/>
                  </a:lnTo>
                  <a:lnTo>
                    <a:pt x="90" y="30"/>
                  </a:lnTo>
                  <a:lnTo>
                    <a:pt x="88" y="28"/>
                  </a:lnTo>
                  <a:lnTo>
                    <a:pt x="86" y="24"/>
                  </a:lnTo>
                  <a:lnTo>
                    <a:pt x="88" y="18"/>
                  </a:lnTo>
                  <a:lnTo>
                    <a:pt x="90" y="16"/>
                  </a:lnTo>
                  <a:lnTo>
                    <a:pt x="94" y="16"/>
                  </a:lnTo>
                  <a:lnTo>
                    <a:pt x="102" y="6"/>
                  </a:lnTo>
                  <a:lnTo>
                    <a:pt x="102" y="0"/>
                  </a:lnTo>
                  <a:lnTo>
                    <a:pt x="92" y="4"/>
                  </a:lnTo>
                  <a:lnTo>
                    <a:pt x="80" y="6"/>
                  </a:lnTo>
                  <a:lnTo>
                    <a:pt x="74" y="4"/>
                  </a:lnTo>
                  <a:lnTo>
                    <a:pt x="70" y="4"/>
                  </a:lnTo>
                  <a:lnTo>
                    <a:pt x="66" y="6"/>
                  </a:lnTo>
                  <a:lnTo>
                    <a:pt x="60" y="10"/>
                  </a:lnTo>
                  <a:lnTo>
                    <a:pt x="56" y="12"/>
                  </a:lnTo>
                  <a:lnTo>
                    <a:pt x="50" y="12"/>
                  </a:lnTo>
                  <a:lnTo>
                    <a:pt x="44" y="10"/>
                  </a:lnTo>
                  <a:lnTo>
                    <a:pt x="38" y="8"/>
                  </a:lnTo>
                  <a:lnTo>
                    <a:pt x="32" y="10"/>
                  </a:lnTo>
                  <a:lnTo>
                    <a:pt x="26" y="12"/>
                  </a:lnTo>
                  <a:lnTo>
                    <a:pt x="18" y="10"/>
                  </a:lnTo>
                  <a:lnTo>
                    <a:pt x="14" y="10"/>
                  </a:lnTo>
                  <a:lnTo>
                    <a:pt x="12" y="6"/>
                  </a:lnTo>
                  <a:lnTo>
                    <a:pt x="8" y="6"/>
                  </a:lnTo>
                  <a:lnTo>
                    <a:pt x="8" y="24"/>
                  </a:lnTo>
                  <a:lnTo>
                    <a:pt x="2" y="26"/>
                  </a:lnTo>
                  <a:lnTo>
                    <a:pt x="4" y="32"/>
                  </a:lnTo>
                  <a:lnTo>
                    <a:pt x="2" y="50"/>
                  </a:lnTo>
                  <a:lnTo>
                    <a:pt x="14" y="54"/>
                  </a:lnTo>
                  <a:lnTo>
                    <a:pt x="10" y="64"/>
                  </a:lnTo>
                  <a:lnTo>
                    <a:pt x="6" y="66"/>
                  </a:lnTo>
                  <a:lnTo>
                    <a:pt x="2" y="66"/>
                  </a:lnTo>
                  <a:lnTo>
                    <a:pt x="4" y="70"/>
                  </a:lnTo>
                  <a:lnTo>
                    <a:pt x="6" y="72"/>
                  </a:lnTo>
                  <a:lnTo>
                    <a:pt x="4" y="78"/>
                  </a:lnTo>
                  <a:lnTo>
                    <a:pt x="0" y="82"/>
                  </a:lnTo>
                  <a:lnTo>
                    <a:pt x="0" y="88"/>
                  </a:lnTo>
                  <a:close/>
                </a:path>
              </a:pathLst>
            </a:custGeom>
            <a:solidFill>
              <a:srgbClr val="C0C0C0"/>
            </a:solidFill>
            <a:ln w="12700">
              <a:solidFill>
                <a:schemeClr val="bg1"/>
              </a:solidFill>
              <a:round/>
              <a:headEnd/>
              <a:tailEnd/>
            </a:ln>
          </p:spPr>
          <p:txBody>
            <a:bodyPr/>
            <a:lstStyle/>
            <a:p>
              <a:endParaRPr lang="en-GB"/>
            </a:p>
          </p:txBody>
        </p:sp>
        <p:sp>
          <p:nvSpPr>
            <p:cNvPr id="58779" name="Freeform 70"/>
            <p:cNvSpPr>
              <a:spLocks/>
            </p:cNvSpPr>
            <p:nvPr/>
          </p:nvSpPr>
          <p:spPr bwMode="auto">
            <a:xfrm>
              <a:off x="3162" y="1691"/>
              <a:ext cx="166" cy="162"/>
            </a:xfrm>
            <a:custGeom>
              <a:avLst/>
              <a:gdLst>
                <a:gd name="T0" fmla="*/ 2147481322 w 166"/>
                <a:gd name="T1" fmla="*/ 2147481303 h 162"/>
                <a:gd name="T2" fmla="*/ 2147481322 w 166"/>
                <a:gd name="T3" fmla="*/ 2147481303 h 162"/>
                <a:gd name="T4" fmla="*/ 2147481322 w 166"/>
                <a:gd name="T5" fmla="*/ 0 h 162"/>
                <a:gd name="T6" fmla="*/ 2147481322 w 166"/>
                <a:gd name="T7" fmla="*/ 2147481303 h 162"/>
                <a:gd name="T8" fmla="*/ 2147481322 w 166"/>
                <a:gd name="T9" fmla="*/ 2147481303 h 162"/>
                <a:gd name="T10" fmla="*/ 2147481322 w 166"/>
                <a:gd name="T11" fmla="*/ 2147481303 h 162"/>
                <a:gd name="T12" fmla="*/ 2147481322 w 166"/>
                <a:gd name="T13" fmla="*/ 2147481303 h 162"/>
                <a:gd name="T14" fmla="*/ 2147481322 w 166"/>
                <a:gd name="T15" fmla="*/ 2147481303 h 162"/>
                <a:gd name="T16" fmla="*/ 2147481322 w 166"/>
                <a:gd name="T17" fmla="*/ 2147481303 h 162"/>
                <a:gd name="T18" fmla="*/ 2147481322 w 166"/>
                <a:gd name="T19" fmla="*/ 2147481303 h 162"/>
                <a:gd name="T20" fmla="*/ 2147481322 w 166"/>
                <a:gd name="T21" fmla="*/ 2147481303 h 162"/>
                <a:gd name="T22" fmla="*/ 2147481322 w 166"/>
                <a:gd name="T23" fmla="*/ 2147481303 h 162"/>
                <a:gd name="T24" fmla="*/ 2147481322 w 166"/>
                <a:gd name="T25" fmla="*/ 2147481303 h 162"/>
                <a:gd name="T26" fmla="*/ 2147481322 w 166"/>
                <a:gd name="T27" fmla="*/ 2147481303 h 162"/>
                <a:gd name="T28" fmla="*/ 2147481322 w 166"/>
                <a:gd name="T29" fmla="*/ 2147481303 h 162"/>
                <a:gd name="T30" fmla="*/ 2147481322 w 166"/>
                <a:gd name="T31" fmla="*/ 2147481303 h 162"/>
                <a:gd name="T32" fmla="*/ 2147481322 w 166"/>
                <a:gd name="T33" fmla="*/ 2147481303 h 162"/>
                <a:gd name="T34" fmla="*/ 2147481322 w 166"/>
                <a:gd name="T35" fmla="*/ 2147481303 h 162"/>
                <a:gd name="T36" fmla="*/ 2147481322 w 166"/>
                <a:gd name="T37" fmla="*/ 2147481303 h 162"/>
                <a:gd name="T38" fmla="*/ 2147481322 w 166"/>
                <a:gd name="T39" fmla="*/ 2147481303 h 162"/>
                <a:gd name="T40" fmla="*/ 2147481322 w 166"/>
                <a:gd name="T41" fmla="*/ 2147481303 h 162"/>
                <a:gd name="T42" fmla="*/ 2147481322 w 166"/>
                <a:gd name="T43" fmla="*/ 2147481303 h 162"/>
                <a:gd name="T44" fmla="*/ 2147481322 w 166"/>
                <a:gd name="T45" fmla="*/ 2147481303 h 162"/>
                <a:gd name="T46" fmla="*/ 2147481322 w 166"/>
                <a:gd name="T47" fmla="*/ 2147481303 h 162"/>
                <a:gd name="T48" fmla="*/ 2147481322 w 166"/>
                <a:gd name="T49" fmla="*/ 2147481303 h 162"/>
                <a:gd name="T50" fmla="*/ 2147481322 w 166"/>
                <a:gd name="T51" fmla="*/ 2147481303 h 162"/>
                <a:gd name="T52" fmla="*/ 2147481322 w 166"/>
                <a:gd name="T53" fmla="*/ 2147481303 h 162"/>
                <a:gd name="T54" fmla="*/ 2147481322 w 166"/>
                <a:gd name="T55" fmla="*/ 2147481303 h 162"/>
                <a:gd name="T56" fmla="*/ 2147481322 w 166"/>
                <a:gd name="T57" fmla="*/ 2147481303 h 162"/>
                <a:gd name="T58" fmla="*/ 2147481322 w 166"/>
                <a:gd name="T59" fmla="*/ 2147481303 h 162"/>
                <a:gd name="T60" fmla="*/ 2147481322 w 166"/>
                <a:gd name="T61" fmla="*/ 2147481303 h 162"/>
                <a:gd name="T62" fmla="*/ 2147481322 w 166"/>
                <a:gd name="T63" fmla="*/ 2147481303 h 162"/>
                <a:gd name="T64" fmla="*/ 2147481322 w 166"/>
                <a:gd name="T65" fmla="*/ 2147481303 h 162"/>
                <a:gd name="T66" fmla="*/ 2147481322 w 166"/>
                <a:gd name="T67" fmla="*/ 2147481303 h 162"/>
                <a:gd name="T68" fmla="*/ 2147481322 w 166"/>
                <a:gd name="T69" fmla="*/ 2147481303 h 162"/>
                <a:gd name="T70" fmla="*/ 2147481322 w 166"/>
                <a:gd name="T71" fmla="*/ 2147481303 h 162"/>
                <a:gd name="T72" fmla="*/ 2147481322 w 166"/>
                <a:gd name="T73" fmla="*/ 2147481303 h 162"/>
                <a:gd name="T74" fmla="*/ 2147481322 w 166"/>
                <a:gd name="T75" fmla="*/ 2147481303 h 162"/>
                <a:gd name="T76" fmla="*/ 2147481322 w 166"/>
                <a:gd name="T77" fmla="*/ 2147481303 h 162"/>
                <a:gd name="T78" fmla="*/ 2147481322 w 166"/>
                <a:gd name="T79" fmla="*/ 2147481303 h 162"/>
                <a:gd name="T80" fmla="*/ 0 w 166"/>
                <a:gd name="T81" fmla="*/ 2147481303 h 162"/>
                <a:gd name="T82" fmla="*/ 2147481322 w 166"/>
                <a:gd name="T83" fmla="*/ 2147481303 h 162"/>
                <a:gd name="T84" fmla="*/ 2147481322 w 166"/>
                <a:gd name="T85" fmla="*/ 2147481303 h 162"/>
                <a:gd name="T86" fmla="*/ 2147481322 w 166"/>
                <a:gd name="T87" fmla="*/ 2147481303 h 162"/>
                <a:gd name="T88" fmla="*/ 2147481322 w 166"/>
                <a:gd name="T89" fmla="*/ 2147481303 h 162"/>
                <a:gd name="T90" fmla="*/ 2147481322 w 166"/>
                <a:gd name="T91" fmla="*/ 2147481303 h 162"/>
                <a:gd name="T92" fmla="*/ 2147481322 w 166"/>
                <a:gd name="T93" fmla="*/ 2147481303 h 162"/>
                <a:gd name="T94" fmla="*/ 2147481322 w 166"/>
                <a:gd name="T95" fmla="*/ 2147481303 h 162"/>
                <a:gd name="T96" fmla="*/ 2147481322 w 166"/>
                <a:gd name="T97" fmla="*/ 2147481303 h 162"/>
                <a:gd name="T98" fmla="*/ 2147481322 w 166"/>
                <a:gd name="T99" fmla="*/ 2147481303 h 162"/>
                <a:gd name="T100" fmla="*/ 2147481322 w 166"/>
                <a:gd name="T101" fmla="*/ 2147481303 h 162"/>
                <a:gd name="T102" fmla="*/ 2147481322 w 166"/>
                <a:gd name="T103" fmla="*/ 2147481303 h 162"/>
                <a:gd name="T104" fmla="*/ 2147481322 w 166"/>
                <a:gd name="T105" fmla="*/ 2147481303 h 162"/>
                <a:gd name="T106" fmla="*/ 2147481322 w 166"/>
                <a:gd name="T107" fmla="*/ 2147481303 h 1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6"/>
                <a:gd name="T163" fmla="*/ 0 h 162"/>
                <a:gd name="T164" fmla="*/ 166 w 166"/>
                <a:gd name="T165" fmla="*/ 162 h 1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6" h="162">
                  <a:moveTo>
                    <a:pt x="46" y="2"/>
                  </a:moveTo>
                  <a:lnTo>
                    <a:pt x="66" y="2"/>
                  </a:lnTo>
                  <a:lnTo>
                    <a:pt x="70" y="0"/>
                  </a:lnTo>
                  <a:lnTo>
                    <a:pt x="76" y="2"/>
                  </a:lnTo>
                  <a:lnTo>
                    <a:pt x="82" y="2"/>
                  </a:lnTo>
                  <a:lnTo>
                    <a:pt x="86" y="14"/>
                  </a:lnTo>
                  <a:lnTo>
                    <a:pt x="94" y="22"/>
                  </a:lnTo>
                  <a:lnTo>
                    <a:pt x="104" y="26"/>
                  </a:lnTo>
                  <a:lnTo>
                    <a:pt x="116" y="30"/>
                  </a:lnTo>
                  <a:lnTo>
                    <a:pt x="110" y="44"/>
                  </a:lnTo>
                  <a:lnTo>
                    <a:pt x="108" y="52"/>
                  </a:lnTo>
                  <a:lnTo>
                    <a:pt x="106" y="60"/>
                  </a:lnTo>
                  <a:lnTo>
                    <a:pt x="108" y="68"/>
                  </a:lnTo>
                  <a:lnTo>
                    <a:pt x="110" y="74"/>
                  </a:lnTo>
                  <a:lnTo>
                    <a:pt x="116" y="80"/>
                  </a:lnTo>
                  <a:lnTo>
                    <a:pt x="120" y="84"/>
                  </a:lnTo>
                  <a:lnTo>
                    <a:pt x="132" y="92"/>
                  </a:lnTo>
                  <a:lnTo>
                    <a:pt x="142" y="100"/>
                  </a:lnTo>
                  <a:lnTo>
                    <a:pt x="146" y="104"/>
                  </a:lnTo>
                  <a:lnTo>
                    <a:pt x="146" y="110"/>
                  </a:lnTo>
                  <a:lnTo>
                    <a:pt x="148" y="120"/>
                  </a:lnTo>
                  <a:lnTo>
                    <a:pt x="152" y="126"/>
                  </a:lnTo>
                  <a:lnTo>
                    <a:pt x="158" y="132"/>
                  </a:lnTo>
                  <a:lnTo>
                    <a:pt x="162" y="136"/>
                  </a:lnTo>
                  <a:lnTo>
                    <a:pt x="166" y="142"/>
                  </a:lnTo>
                  <a:lnTo>
                    <a:pt x="162" y="144"/>
                  </a:lnTo>
                  <a:lnTo>
                    <a:pt x="158" y="142"/>
                  </a:lnTo>
                  <a:lnTo>
                    <a:pt x="152" y="142"/>
                  </a:lnTo>
                  <a:lnTo>
                    <a:pt x="148" y="142"/>
                  </a:lnTo>
                  <a:lnTo>
                    <a:pt x="144" y="146"/>
                  </a:lnTo>
                  <a:lnTo>
                    <a:pt x="140" y="152"/>
                  </a:lnTo>
                  <a:lnTo>
                    <a:pt x="136" y="162"/>
                  </a:lnTo>
                  <a:lnTo>
                    <a:pt x="106" y="162"/>
                  </a:lnTo>
                  <a:lnTo>
                    <a:pt x="86" y="150"/>
                  </a:lnTo>
                  <a:lnTo>
                    <a:pt x="86" y="140"/>
                  </a:lnTo>
                  <a:lnTo>
                    <a:pt x="80" y="138"/>
                  </a:lnTo>
                  <a:lnTo>
                    <a:pt x="76" y="136"/>
                  </a:lnTo>
                  <a:lnTo>
                    <a:pt x="72" y="132"/>
                  </a:lnTo>
                  <a:lnTo>
                    <a:pt x="68" y="130"/>
                  </a:lnTo>
                  <a:lnTo>
                    <a:pt x="8" y="104"/>
                  </a:lnTo>
                  <a:lnTo>
                    <a:pt x="0" y="80"/>
                  </a:lnTo>
                  <a:lnTo>
                    <a:pt x="32" y="60"/>
                  </a:lnTo>
                  <a:lnTo>
                    <a:pt x="32" y="52"/>
                  </a:lnTo>
                  <a:lnTo>
                    <a:pt x="32" y="46"/>
                  </a:lnTo>
                  <a:lnTo>
                    <a:pt x="34" y="40"/>
                  </a:lnTo>
                  <a:lnTo>
                    <a:pt x="36" y="32"/>
                  </a:lnTo>
                  <a:lnTo>
                    <a:pt x="34" y="30"/>
                  </a:lnTo>
                  <a:lnTo>
                    <a:pt x="32" y="26"/>
                  </a:lnTo>
                  <a:lnTo>
                    <a:pt x="34" y="20"/>
                  </a:lnTo>
                  <a:lnTo>
                    <a:pt x="36" y="18"/>
                  </a:lnTo>
                  <a:lnTo>
                    <a:pt x="40" y="18"/>
                  </a:lnTo>
                  <a:lnTo>
                    <a:pt x="48" y="8"/>
                  </a:lnTo>
                  <a:lnTo>
                    <a:pt x="48" y="2"/>
                  </a:lnTo>
                  <a:lnTo>
                    <a:pt x="46" y="2"/>
                  </a:lnTo>
                  <a:close/>
                </a:path>
              </a:pathLst>
            </a:custGeom>
            <a:solidFill>
              <a:srgbClr val="C0C0C0"/>
            </a:solidFill>
            <a:ln w="12700">
              <a:solidFill>
                <a:schemeClr val="bg1"/>
              </a:solidFill>
              <a:round/>
              <a:headEnd/>
              <a:tailEnd/>
            </a:ln>
          </p:spPr>
          <p:txBody>
            <a:bodyPr/>
            <a:lstStyle/>
            <a:p>
              <a:endParaRPr lang="en-GB"/>
            </a:p>
          </p:txBody>
        </p:sp>
        <p:sp>
          <p:nvSpPr>
            <p:cNvPr id="58780" name="Freeform 71"/>
            <p:cNvSpPr>
              <a:spLocks/>
            </p:cNvSpPr>
            <p:nvPr/>
          </p:nvSpPr>
          <p:spPr bwMode="auto">
            <a:xfrm>
              <a:off x="2938" y="1595"/>
              <a:ext cx="298" cy="124"/>
            </a:xfrm>
            <a:custGeom>
              <a:avLst/>
              <a:gdLst>
                <a:gd name="T0" fmla="*/ 2147481232 w 298"/>
                <a:gd name="T1" fmla="*/ 2147481583 h 124"/>
                <a:gd name="T2" fmla="*/ 2147481232 w 298"/>
                <a:gd name="T3" fmla="*/ 2147481583 h 124"/>
                <a:gd name="T4" fmla="*/ 2147481232 w 298"/>
                <a:gd name="T5" fmla="*/ 2147481583 h 124"/>
                <a:gd name="T6" fmla="*/ 2147481232 w 298"/>
                <a:gd name="T7" fmla="*/ 2147481583 h 124"/>
                <a:gd name="T8" fmla="*/ 2147481232 w 298"/>
                <a:gd name="T9" fmla="*/ 2147481583 h 124"/>
                <a:gd name="T10" fmla="*/ 2147481232 w 298"/>
                <a:gd name="T11" fmla="*/ 2147481583 h 124"/>
                <a:gd name="T12" fmla="*/ 2147481232 w 298"/>
                <a:gd name="T13" fmla="*/ 2147481583 h 124"/>
                <a:gd name="T14" fmla="*/ 2147481232 w 298"/>
                <a:gd name="T15" fmla="*/ 2147481583 h 124"/>
                <a:gd name="T16" fmla="*/ 2147481232 w 298"/>
                <a:gd name="T17" fmla="*/ 2147481583 h 124"/>
                <a:gd name="T18" fmla="*/ 2147481232 w 298"/>
                <a:gd name="T19" fmla="*/ 2147481583 h 124"/>
                <a:gd name="T20" fmla="*/ 2147481232 w 298"/>
                <a:gd name="T21" fmla="*/ 2147481583 h 124"/>
                <a:gd name="T22" fmla="*/ 2147481232 w 298"/>
                <a:gd name="T23" fmla="*/ 2147481583 h 124"/>
                <a:gd name="T24" fmla="*/ 2147481232 w 298"/>
                <a:gd name="T25" fmla="*/ 2147481583 h 124"/>
                <a:gd name="T26" fmla="*/ 2147481232 w 298"/>
                <a:gd name="T27" fmla="*/ 2147481583 h 124"/>
                <a:gd name="T28" fmla="*/ 2147481232 w 298"/>
                <a:gd name="T29" fmla="*/ 2147481583 h 124"/>
                <a:gd name="T30" fmla="*/ 2147481232 w 298"/>
                <a:gd name="T31" fmla="*/ 2147481583 h 124"/>
                <a:gd name="T32" fmla="*/ 2147481232 w 298"/>
                <a:gd name="T33" fmla="*/ 2147481583 h 124"/>
                <a:gd name="T34" fmla="*/ 2147481232 w 298"/>
                <a:gd name="T35" fmla="*/ 2147481583 h 124"/>
                <a:gd name="T36" fmla="*/ 2147481232 w 298"/>
                <a:gd name="T37" fmla="*/ 2147481583 h 124"/>
                <a:gd name="T38" fmla="*/ 2147481232 w 298"/>
                <a:gd name="T39" fmla="*/ 2147481583 h 124"/>
                <a:gd name="T40" fmla="*/ 2147481232 w 298"/>
                <a:gd name="T41" fmla="*/ 2147481583 h 124"/>
                <a:gd name="T42" fmla="*/ 2147481232 w 298"/>
                <a:gd name="T43" fmla="*/ 2147481583 h 124"/>
                <a:gd name="T44" fmla="*/ 2147481232 w 298"/>
                <a:gd name="T45" fmla="*/ 0 h 124"/>
                <a:gd name="T46" fmla="*/ 2147481232 w 298"/>
                <a:gd name="T47" fmla="*/ 2147481583 h 124"/>
                <a:gd name="T48" fmla="*/ 2147481232 w 298"/>
                <a:gd name="T49" fmla="*/ 2147481583 h 124"/>
                <a:gd name="T50" fmla="*/ 2147481232 w 298"/>
                <a:gd name="T51" fmla="*/ 2147481583 h 124"/>
                <a:gd name="T52" fmla="*/ 2147481232 w 298"/>
                <a:gd name="T53" fmla="*/ 2147481583 h 124"/>
                <a:gd name="T54" fmla="*/ 2147481232 w 298"/>
                <a:gd name="T55" fmla="*/ 2147481583 h 124"/>
                <a:gd name="T56" fmla="*/ 2147481232 w 298"/>
                <a:gd name="T57" fmla="*/ 2147481583 h 124"/>
                <a:gd name="T58" fmla="*/ 2147481232 w 298"/>
                <a:gd name="T59" fmla="*/ 2147481583 h 124"/>
                <a:gd name="T60" fmla="*/ 2147481232 w 298"/>
                <a:gd name="T61" fmla="*/ 2147481583 h 124"/>
                <a:gd name="T62" fmla="*/ 0 w 298"/>
                <a:gd name="T63" fmla="*/ 2147481583 h 124"/>
                <a:gd name="T64" fmla="*/ 2147481232 w 298"/>
                <a:gd name="T65" fmla="*/ 2147481583 h 124"/>
                <a:gd name="T66" fmla="*/ 2147481232 w 298"/>
                <a:gd name="T67" fmla="*/ 2147481583 h 124"/>
                <a:gd name="T68" fmla="*/ 2147481232 w 298"/>
                <a:gd name="T69" fmla="*/ 2147481583 h 124"/>
                <a:gd name="T70" fmla="*/ 2147481232 w 298"/>
                <a:gd name="T71" fmla="*/ 2147481583 h 124"/>
                <a:gd name="T72" fmla="*/ 2147481232 w 298"/>
                <a:gd name="T73" fmla="*/ 2147481583 h 124"/>
                <a:gd name="T74" fmla="*/ 2147481232 w 298"/>
                <a:gd name="T75" fmla="*/ 2147481583 h 124"/>
                <a:gd name="T76" fmla="*/ 2147481232 w 298"/>
                <a:gd name="T77" fmla="*/ 2147481583 h 124"/>
                <a:gd name="T78" fmla="*/ 2147481232 w 298"/>
                <a:gd name="T79" fmla="*/ 2147481583 h 124"/>
                <a:gd name="T80" fmla="*/ 2147481232 w 298"/>
                <a:gd name="T81" fmla="*/ 2147481583 h 124"/>
                <a:gd name="T82" fmla="*/ 2147481232 w 298"/>
                <a:gd name="T83" fmla="*/ 2147481583 h 124"/>
                <a:gd name="T84" fmla="*/ 2147481232 w 298"/>
                <a:gd name="T85" fmla="*/ 2147481583 h 124"/>
                <a:gd name="T86" fmla="*/ 2147481232 w 298"/>
                <a:gd name="T87" fmla="*/ 2147481583 h 124"/>
                <a:gd name="T88" fmla="*/ 2147481232 w 298"/>
                <a:gd name="T89" fmla="*/ 2147481583 h 124"/>
                <a:gd name="T90" fmla="*/ 2147481232 w 298"/>
                <a:gd name="T91" fmla="*/ 2147481583 h 124"/>
                <a:gd name="T92" fmla="*/ 2147481232 w 298"/>
                <a:gd name="T93" fmla="*/ 2147481583 h 124"/>
                <a:gd name="T94" fmla="*/ 2147481232 w 298"/>
                <a:gd name="T95" fmla="*/ 2147481583 h 124"/>
                <a:gd name="T96" fmla="*/ 2147481232 w 298"/>
                <a:gd name="T97" fmla="*/ 2147481583 h 124"/>
                <a:gd name="T98" fmla="*/ 2147481232 w 298"/>
                <a:gd name="T99" fmla="*/ 2147481583 h 124"/>
                <a:gd name="T100" fmla="*/ 2147481232 w 298"/>
                <a:gd name="T101" fmla="*/ 2147481583 h 124"/>
                <a:gd name="T102" fmla="*/ 2147481232 w 298"/>
                <a:gd name="T103" fmla="*/ 2147481583 h 124"/>
                <a:gd name="T104" fmla="*/ 2147481232 w 298"/>
                <a:gd name="T105" fmla="*/ 2147481583 h 124"/>
                <a:gd name="T106" fmla="*/ 2147481232 w 298"/>
                <a:gd name="T107" fmla="*/ 2147481583 h 124"/>
                <a:gd name="T108" fmla="*/ 2147481232 w 298"/>
                <a:gd name="T109" fmla="*/ 2147481583 h 124"/>
                <a:gd name="T110" fmla="*/ 2147481232 w 298"/>
                <a:gd name="T111" fmla="*/ 2147481583 h 1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8"/>
                <a:gd name="T169" fmla="*/ 0 h 124"/>
                <a:gd name="T170" fmla="*/ 298 w 298"/>
                <a:gd name="T171" fmla="*/ 124 h 1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8" h="124">
                  <a:moveTo>
                    <a:pt x="178" y="122"/>
                  </a:moveTo>
                  <a:lnTo>
                    <a:pt x="178" y="104"/>
                  </a:lnTo>
                  <a:lnTo>
                    <a:pt x="182" y="104"/>
                  </a:lnTo>
                  <a:lnTo>
                    <a:pt x="184" y="108"/>
                  </a:lnTo>
                  <a:lnTo>
                    <a:pt x="188" y="108"/>
                  </a:lnTo>
                  <a:lnTo>
                    <a:pt x="196" y="110"/>
                  </a:lnTo>
                  <a:lnTo>
                    <a:pt x="202" y="108"/>
                  </a:lnTo>
                  <a:lnTo>
                    <a:pt x="208" y="106"/>
                  </a:lnTo>
                  <a:lnTo>
                    <a:pt x="214" y="108"/>
                  </a:lnTo>
                  <a:lnTo>
                    <a:pt x="220" y="110"/>
                  </a:lnTo>
                  <a:lnTo>
                    <a:pt x="226" y="110"/>
                  </a:lnTo>
                  <a:lnTo>
                    <a:pt x="230" y="108"/>
                  </a:lnTo>
                  <a:lnTo>
                    <a:pt x="236" y="104"/>
                  </a:lnTo>
                  <a:lnTo>
                    <a:pt x="240" y="102"/>
                  </a:lnTo>
                  <a:lnTo>
                    <a:pt x="244" y="102"/>
                  </a:lnTo>
                  <a:lnTo>
                    <a:pt x="250" y="104"/>
                  </a:lnTo>
                  <a:lnTo>
                    <a:pt x="262" y="102"/>
                  </a:lnTo>
                  <a:lnTo>
                    <a:pt x="272" y="98"/>
                  </a:lnTo>
                  <a:lnTo>
                    <a:pt x="270" y="98"/>
                  </a:lnTo>
                  <a:lnTo>
                    <a:pt x="290" y="98"/>
                  </a:lnTo>
                  <a:lnTo>
                    <a:pt x="294" y="98"/>
                  </a:lnTo>
                  <a:lnTo>
                    <a:pt x="298" y="96"/>
                  </a:lnTo>
                  <a:lnTo>
                    <a:pt x="296" y="86"/>
                  </a:lnTo>
                  <a:lnTo>
                    <a:pt x="294" y="76"/>
                  </a:lnTo>
                  <a:lnTo>
                    <a:pt x="292" y="66"/>
                  </a:lnTo>
                  <a:lnTo>
                    <a:pt x="290" y="56"/>
                  </a:lnTo>
                  <a:lnTo>
                    <a:pt x="292" y="56"/>
                  </a:lnTo>
                  <a:lnTo>
                    <a:pt x="294" y="48"/>
                  </a:lnTo>
                  <a:lnTo>
                    <a:pt x="294" y="42"/>
                  </a:lnTo>
                  <a:lnTo>
                    <a:pt x="288" y="38"/>
                  </a:lnTo>
                  <a:lnTo>
                    <a:pt x="280" y="38"/>
                  </a:lnTo>
                  <a:lnTo>
                    <a:pt x="280" y="34"/>
                  </a:lnTo>
                  <a:lnTo>
                    <a:pt x="280" y="30"/>
                  </a:lnTo>
                  <a:lnTo>
                    <a:pt x="278" y="22"/>
                  </a:lnTo>
                  <a:lnTo>
                    <a:pt x="276" y="16"/>
                  </a:lnTo>
                  <a:lnTo>
                    <a:pt x="270" y="10"/>
                  </a:lnTo>
                  <a:lnTo>
                    <a:pt x="260" y="8"/>
                  </a:lnTo>
                  <a:lnTo>
                    <a:pt x="244" y="10"/>
                  </a:lnTo>
                  <a:lnTo>
                    <a:pt x="226" y="14"/>
                  </a:lnTo>
                  <a:lnTo>
                    <a:pt x="208" y="18"/>
                  </a:lnTo>
                  <a:lnTo>
                    <a:pt x="190" y="20"/>
                  </a:lnTo>
                  <a:lnTo>
                    <a:pt x="182" y="20"/>
                  </a:lnTo>
                  <a:lnTo>
                    <a:pt x="174" y="16"/>
                  </a:lnTo>
                  <a:lnTo>
                    <a:pt x="160" y="10"/>
                  </a:lnTo>
                  <a:lnTo>
                    <a:pt x="144" y="2"/>
                  </a:lnTo>
                  <a:lnTo>
                    <a:pt x="134" y="0"/>
                  </a:lnTo>
                  <a:lnTo>
                    <a:pt x="124" y="0"/>
                  </a:lnTo>
                  <a:lnTo>
                    <a:pt x="110" y="2"/>
                  </a:lnTo>
                  <a:lnTo>
                    <a:pt x="100" y="6"/>
                  </a:lnTo>
                  <a:lnTo>
                    <a:pt x="90" y="12"/>
                  </a:lnTo>
                  <a:lnTo>
                    <a:pt x="82" y="16"/>
                  </a:lnTo>
                  <a:lnTo>
                    <a:pt x="70" y="16"/>
                  </a:lnTo>
                  <a:lnTo>
                    <a:pt x="66" y="16"/>
                  </a:lnTo>
                  <a:lnTo>
                    <a:pt x="64" y="12"/>
                  </a:lnTo>
                  <a:lnTo>
                    <a:pt x="56" y="14"/>
                  </a:lnTo>
                  <a:lnTo>
                    <a:pt x="50" y="14"/>
                  </a:lnTo>
                  <a:lnTo>
                    <a:pt x="38" y="12"/>
                  </a:lnTo>
                  <a:lnTo>
                    <a:pt x="38" y="16"/>
                  </a:lnTo>
                  <a:lnTo>
                    <a:pt x="42" y="20"/>
                  </a:lnTo>
                  <a:lnTo>
                    <a:pt x="48" y="26"/>
                  </a:lnTo>
                  <a:lnTo>
                    <a:pt x="34" y="28"/>
                  </a:lnTo>
                  <a:lnTo>
                    <a:pt x="14" y="30"/>
                  </a:lnTo>
                  <a:lnTo>
                    <a:pt x="6" y="36"/>
                  </a:lnTo>
                  <a:lnTo>
                    <a:pt x="0" y="42"/>
                  </a:lnTo>
                  <a:lnTo>
                    <a:pt x="2" y="44"/>
                  </a:lnTo>
                  <a:lnTo>
                    <a:pt x="4" y="46"/>
                  </a:lnTo>
                  <a:lnTo>
                    <a:pt x="10" y="48"/>
                  </a:lnTo>
                  <a:lnTo>
                    <a:pt x="10" y="50"/>
                  </a:lnTo>
                  <a:lnTo>
                    <a:pt x="12" y="54"/>
                  </a:lnTo>
                  <a:lnTo>
                    <a:pt x="16" y="58"/>
                  </a:lnTo>
                  <a:lnTo>
                    <a:pt x="14" y="62"/>
                  </a:lnTo>
                  <a:lnTo>
                    <a:pt x="12" y="64"/>
                  </a:lnTo>
                  <a:lnTo>
                    <a:pt x="12" y="70"/>
                  </a:lnTo>
                  <a:lnTo>
                    <a:pt x="20" y="70"/>
                  </a:lnTo>
                  <a:lnTo>
                    <a:pt x="20" y="76"/>
                  </a:lnTo>
                  <a:lnTo>
                    <a:pt x="24" y="82"/>
                  </a:lnTo>
                  <a:lnTo>
                    <a:pt x="32" y="90"/>
                  </a:lnTo>
                  <a:lnTo>
                    <a:pt x="32" y="92"/>
                  </a:lnTo>
                  <a:lnTo>
                    <a:pt x="36" y="96"/>
                  </a:lnTo>
                  <a:lnTo>
                    <a:pt x="50" y="104"/>
                  </a:lnTo>
                  <a:lnTo>
                    <a:pt x="66" y="108"/>
                  </a:lnTo>
                  <a:lnTo>
                    <a:pt x="82" y="112"/>
                  </a:lnTo>
                  <a:lnTo>
                    <a:pt x="84" y="108"/>
                  </a:lnTo>
                  <a:lnTo>
                    <a:pt x="84" y="104"/>
                  </a:lnTo>
                  <a:lnTo>
                    <a:pt x="82" y="102"/>
                  </a:lnTo>
                  <a:lnTo>
                    <a:pt x="80" y="100"/>
                  </a:lnTo>
                  <a:lnTo>
                    <a:pt x="84" y="100"/>
                  </a:lnTo>
                  <a:lnTo>
                    <a:pt x="88" y="98"/>
                  </a:lnTo>
                  <a:lnTo>
                    <a:pt x="94" y="98"/>
                  </a:lnTo>
                  <a:lnTo>
                    <a:pt x="98" y="100"/>
                  </a:lnTo>
                  <a:lnTo>
                    <a:pt x="106" y="106"/>
                  </a:lnTo>
                  <a:lnTo>
                    <a:pt x="112" y="114"/>
                  </a:lnTo>
                  <a:lnTo>
                    <a:pt x="116" y="116"/>
                  </a:lnTo>
                  <a:lnTo>
                    <a:pt x="122" y="116"/>
                  </a:lnTo>
                  <a:lnTo>
                    <a:pt x="126" y="116"/>
                  </a:lnTo>
                  <a:lnTo>
                    <a:pt x="130" y="114"/>
                  </a:lnTo>
                  <a:lnTo>
                    <a:pt x="136" y="106"/>
                  </a:lnTo>
                  <a:lnTo>
                    <a:pt x="142" y="100"/>
                  </a:lnTo>
                  <a:lnTo>
                    <a:pt x="144" y="98"/>
                  </a:lnTo>
                  <a:lnTo>
                    <a:pt x="148" y="98"/>
                  </a:lnTo>
                  <a:lnTo>
                    <a:pt x="152" y="98"/>
                  </a:lnTo>
                  <a:lnTo>
                    <a:pt x="154" y="100"/>
                  </a:lnTo>
                  <a:lnTo>
                    <a:pt x="158" y="102"/>
                  </a:lnTo>
                  <a:lnTo>
                    <a:pt x="160" y="104"/>
                  </a:lnTo>
                  <a:lnTo>
                    <a:pt x="164" y="102"/>
                  </a:lnTo>
                  <a:lnTo>
                    <a:pt x="166" y="100"/>
                  </a:lnTo>
                  <a:lnTo>
                    <a:pt x="176" y="100"/>
                  </a:lnTo>
                  <a:lnTo>
                    <a:pt x="174" y="104"/>
                  </a:lnTo>
                  <a:lnTo>
                    <a:pt x="172" y="106"/>
                  </a:lnTo>
                  <a:lnTo>
                    <a:pt x="168" y="106"/>
                  </a:lnTo>
                  <a:lnTo>
                    <a:pt x="170" y="116"/>
                  </a:lnTo>
                  <a:lnTo>
                    <a:pt x="172" y="124"/>
                  </a:lnTo>
                  <a:lnTo>
                    <a:pt x="178" y="122"/>
                  </a:lnTo>
                  <a:close/>
                </a:path>
              </a:pathLst>
            </a:custGeom>
            <a:solidFill>
              <a:srgbClr val="C0C0C0"/>
            </a:solidFill>
            <a:ln w="12700">
              <a:solidFill>
                <a:schemeClr val="bg1"/>
              </a:solidFill>
              <a:round/>
              <a:headEnd/>
              <a:tailEnd/>
            </a:ln>
          </p:spPr>
          <p:txBody>
            <a:bodyPr/>
            <a:lstStyle/>
            <a:p>
              <a:endParaRPr lang="en-GB"/>
            </a:p>
          </p:txBody>
        </p:sp>
        <p:sp>
          <p:nvSpPr>
            <p:cNvPr id="58781" name="Freeform 72"/>
            <p:cNvSpPr>
              <a:spLocks/>
            </p:cNvSpPr>
            <p:nvPr/>
          </p:nvSpPr>
          <p:spPr bwMode="auto">
            <a:xfrm>
              <a:off x="2787" y="1083"/>
              <a:ext cx="159" cy="180"/>
            </a:xfrm>
            <a:custGeom>
              <a:avLst/>
              <a:gdLst>
                <a:gd name="T0" fmla="*/ 2147481288 w 159"/>
                <a:gd name="T1" fmla="*/ 2147481384 h 180"/>
                <a:gd name="T2" fmla="*/ 2147481288 w 159"/>
                <a:gd name="T3" fmla="*/ 2147481384 h 180"/>
                <a:gd name="T4" fmla="*/ 2147481288 w 159"/>
                <a:gd name="T5" fmla="*/ 2147481384 h 180"/>
                <a:gd name="T6" fmla="*/ 2147481288 w 159"/>
                <a:gd name="T7" fmla="*/ 2147481384 h 180"/>
                <a:gd name="T8" fmla="*/ 2147481288 w 159"/>
                <a:gd name="T9" fmla="*/ 2147481384 h 180"/>
                <a:gd name="T10" fmla="*/ 2147481288 w 159"/>
                <a:gd name="T11" fmla="*/ 2147481384 h 180"/>
                <a:gd name="T12" fmla="*/ 2147481288 w 159"/>
                <a:gd name="T13" fmla="*/ 2147481384 h 180"/>
                <a:gd name="T14" fmla="*/ 2147481288 w 159"/>
                <a:gd name="T15" fmla="*/ 2147481384 h 180"/>
                <a:gd name="T16" fmla="*/ 2147481288 w 159"/>
                <a:gd name="T17" fmla="*/ 2147481384 h 180"/>
                <a:gd name="T18" fmla="*/ 2147481288 w 159"/>
                <a:gd name="T19" fmla="*/ 2147481384 h 180"/>
                <a:gd name="T20" fmla="*/ 2147481288 w 159"/>
                <a:gd name="T21" fmla="*/ 2147481384 h 180"/>
                <a:gd name="T22" fmla="*/ 2147481288 w 159"/>
                <a:gd name="T23" fmla="*/ 2147481384 h 180"/>
                <a:gd name="T24" fmla="*/ 2147481288 w 159"/>
                <a:gd name="T25" fmla="*/ 2147481384 h 180"/>
                <a:gd name="T26" fmla="*/ 2147481288 w 159"/>
                <a:gd name="T27" fmla="*/ 2147481384 h 180"/>
                <a:gd name="T28" fmla="*/ 2147481288 w 159"/>
                <a:gd name="T29" fmla="*/ 2147481384 h 180"/>
                <a:gd name="T30" fmla="*/ 2147481288 w 159"/>
                <a:gd name="T31" fmla="*/ 2147481384 h 180"/>
                <a:gd name="T32" fmla="*/ 2147481288 w 159"/>
                <a:gd name="T33" fmla="*/ 2147481384 h 180"/>
                <a:gd name="T34" fmla="*/ 2147481288 w 159"/>
                <a:gd name="T35" fmla="*/ 2147481384 h 180"/>
                <a:gd name="T36" fmla="*/ 2147481288 w 159"/>
                <a:gd name="T37" fmla="*/ 2147481384 h 180"/>
                <a:gd name="T38" fmla="*/ 2147481288 w 159"/>
                <a:gd name="T39" fmla="*/ 2147481384 h 180"/>
                <a:gd name="T40" fmla="*/ 2147481288 w 159"/>
                <a:gd name="T41" fmla="*/ 2147481384 h 180"/>
                <a:gd name="T42" fmla="*/ 2147481288 w 159"/>
                <a:gd name="T43" fmla="*/ 2147481384 h 180"/>
                <a:gd name="T44" fmla="*/ 2147481288 w 159"/>
                <a:gd name="T45" fmla="*/ 2147481384 h 180"/>
                <a:gd name="T46" fmla="*/ 2147481288 w 159"/>
                <a:gd name="T47" fmla="*/ 2147481384 h 180"/>
                <a:gd name="T48" fmla="*/ 2147481288 w 159"/>
                <a:gd name="T49" fmla="*/ 2147481384 h 180"/>
                <a:gd name="T50" fmla="*/ 2147481288 w 159"/>
                <a:gd name="T51" fmla="*/ 2147481384 h 180"/>
                <a:gd name="T52" fmla="*/ 2147481288 w 159"/>
                <a:gd name="T53" fmla="*/ 2147481384 h 180"/>
                <a:gd name="T54" fmla="*/ 2147481288 w 159"/>
                <a:gd name="T55" fmla="*/ 2147481384 h 180"/>
                <a:gd name="T56" fmla="*/ 2147481288 w 159"/>
                <a:gd name="T57" fmla="*/ 2147481384 h 180"/>
                <a:gd name="T58" fmla="*/ 2147481288 w 159"/>
                <a:gd name="T59" fmla="*/ 2147481384 h 180"/>
                <a:gd name="T60" fmla="*/ 2147481288 w 159"/>
                <a:gd name="T61" fmla="*/ 2147481384 h 180"/>
                <a:gd name="T62" fmla="*/ 2147481288 w 159"/>
                <a:gd name="T63" fmla="*/ 2147481384 h 180"/>
                <a:gd name="T64" fmla="*/ 2147481288 w 159"/>
                <a:gd name="T65" fmla="*/ 2147481384 h 180"/>
                <a:gd name="T66" fmla="*/ 2147481288 w 159"/>
                <a:gd name="T67" fmla="*/ 2147481384 h 180"/>
                <a:gd name="T68" fmla="*/ 0 w 159"/>
                <a:gd name="T69" fmla="*/ 2147481384 h 180"/>
                <a:gd name="T70" fmla="*/ 2147481288 w 159"/>
                <a:gd name="T71" fmla="*/ 2147481384 h 180"/>
                <a:gd name="T72" fmla="*/ 2147481288 w 159"/>
                <a:gd name="T73" fmla="*/ 2147481384 h 180"/>
                <a:gd name="T74" fmla="*/ 2147481288 w 159"/>
                <a:gd name="T75" fmla="*/ 2147481384 h 180"/>
                <a:gd name="T76" fmla="*/ 2147481288 w 159"/>
                <a:gd name="T77" fmla="*/ 2147481384 h 180"/>
                <a:gd name="T78" fmla="*/ 2147481288 w 159"/>
                <a:gd name="T79" fmla="*/ 2147481384 h 180"/>
                <a:gd name="T80" fmla="*/ 2147481288 w 159"/>
                <a:gd name="T81" fmla="*/ 2147481384 h 180"/>
                <a:gd name="T82" fmla="*/ 2147481288 w 159"/>
                <a:gd name="T83" fmla="*/ 2147481384 h 180"/>
                <a:gd name="T84" fmla="*/ 2147481288 w 159"/>
                <a:gd name="T85" fmla="*/ 2147481384 h 180"/>
                <a:gd name="T86" fmla="*/ 2147481288 w 159"/>
                <a:gd name="T87" fmla="*/ 2147481384 h 180"/>
                <a:gd name="T88" fmla="*/ 2147481288 w 159"/>
                <a:gd name="T89" fmla="*/ 2147481384 h 1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
                <a:gd name="T136" fmla="*/ 0 h 180"/>
                <a:gd name="T137" fmla="*/ 159 w 159"/>
                <a:gd name="T138" fmla="*/ 180 h 1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 h="180">
                  <a:moveTo>
                    <a:pt x="107" y="16"/>
                  </a:moveTo>
                  <a:lnTo>
                    <a:pt x="101" y="20"/>
                  </a:lnTo>
                  <a:lnTo>
                    <a:pt x="99" y="24"/>
                  </a:lnTo>
                  <a:lnTo>
                    <a:pt x="97" y="28"/>
                  </a:lnTo>
                  <a:lnTo>
                    <a:pt x="99" y="32"/>
                  </a:lnTo>
                  <a:lnTo>
                    <a:pt x="101" y="34"/>
                  </a:lnTo>
                  <a:lnTo>
                    <a:pt x="109" y="36"/>
                  </a:lnTo>
                  <a:lnTo>
                    <a:pt x="117" y="38"/>
                  </a:lnTo>
                  <a:lnTo>
                    <a:pt x="119" y="40"/>
                  </a:lnTo>
                  <a:lnTo>
                    <a:pt x="119" y="42"/>
                  </a:lnTo>
                  <a:lnTo>
                    <a:pt x="119" y="46"/>
                  </a:lnTo>
                  <a:lnTo>
                    <a:pt x="117" y="50"/>
                  </a:lnTo>
                  <a:lnTo>
                    <a:pt x="113" y="52"/>
                  </a:lnTo>
                  <a:lnTo>
                    <a:pt x="113" y="56"/>
                  </a:lnTo>
                  <a:lnTo>
                    <a:pt x="113" y="58"/>
                  </a:lnTo>
                  <a:lnTo>
                    <a:pt x="115" y="60"/>
                  </a:lnTo>
                  <a:lnTo>
                    <a:pt x="117" y="58"/>
                  </a:lnTo>
                  <a:lnTo>
                    <a:pt x="123" y="56"/>
                  </a:lnTo>
                  <a:lnTo>
                    <a:pt x="123" y="68"/>
                  </a:lnTo>
                  <a:lnTo>
                    <a:pt x="127" y="80"/>
                  </a:lnTo>
                  <a:lnTo>
                    <a:pt x="131" y="88"/>
                  </a:lnTo>
                  <a:lnTo>
                    <a:pt x="133" y="92"/>
                  </a:lnTo>
                  <a:lnTo>
                    <a:pt x="137" y="94"/>
                  </a:lnTo>
                  <a:lnTo>
                    <a:pt x="137" y="98"/>
                  </a:lnTo>
                  <a:lnTo>
                    <a:pt x="139" y="104"/>
                  </a:lnTo>
                  <a:lnTo>
                    <a:pt x="141" y="108"/>
                  </a:lnTo>
                  <a:lnTo>
                    <a:pt x="141" y="114"/>
                  </a:lnTo>
                  <a:lnTo>
                    <a:pt x="151" y="120"/>
                  </a:lnTo>
                  <a:lnTo>
                    <a:pt x="159" y="126"/>
                  </a:lnTo>
                  <a:lnTo>
                    <a:pt x="159" y="138"/>
                  </a:lnTo>
                  <a:lnTo>
                    <a:pt x="149" y="140"/>
                  </a:lnTo>
                  <a:lnTo>
                    <a:pt x="143" y="144"/>
                  </a:lnTo>
                  <a:lnTo>
                    <a:pt x="133" y="154"/>
                  </a:lnTo>
                  <a:lnTo>
                    <a:pt x="127" y="160"/>
                  </a:lnTo>
                  <a:lnTo>
                    <a:pt x="121" y="164"/>
                  </a:lnTo>
                  <a:lnTo>
                    <a:pt x="115" y="168"/>
                  </a:lnTo>
                  <a:lnTo>
                    <a:pt x="105" y="168"/>
                  </a:lnTo>
                  <a:lnTo>
                    <a:pt x="97" y="170"/>
                  </a:lnTo>
                  <a:lnTo>
                    <a:pt x="95" y="172"/>
                  </a:lnTo>
                  <a:lnTo>
                    <a:pt x="93" y="174"/>
                  </a:lnTo>
                  <a:lnTo>
                    <a:pt x="84" y="174"/>
                  </a:lnTo>
                  <a:lnTo>
                    <a:pt x="76" y="176"/>
                  </a:lnTo>
                  <a:lnTo>
                    <a:pt x="68" y="176"/>
                  </a:lnTo>
                  <a:lnTo>
                    <a:pt x="54" y="180"/>
                  </a:lnTo>
                  <a:lnTo>
                    <a:pt x="48" y="178"/>
                  </a:lnTo>
                  <a:lnTo>
                    <a:pt x="44" y="174"/>
                  </a:lnTo>
                  <a:lnTo>
                    <a:pt x="40" y="170"/>
                  </a:lnTo>
                  <a:lnTo>
                    <a:pt x="36" y="168"/>
                  </a:lnTo>
                  <a:lnTo>
                    <a:pt x="34" y="166"/>
                  </a:lnTo>
                  <a:lnTo>
                    <a:pt x="30" y="162"/>
                  </a:lnTo>
                  <a:lnTo>
                    <a:pt x="26" y="148"/>
                  </a:lnTo>
                  <a:lnTo>
                    <a:pt x="22" y="126"/>
                  </a:lnTo>
                  <a:lnTo>
                    <a:pt x="24" y="116"/>
                  </a:lnTo>
                  <a:lnTo>
                    <a:pt x="28" y="110"/>
                  </a:lnTo>
                  <a:lnTo>
                    <a:pt x="36" y="106"/>
                  </a:lnTo>
                  <a:lnTo>
                    <a:pt x="44" y="100"/>
                  </a:lnTo>
                  <a:lnTo>
                    <a:pt x="54" y="96"/>
                  </a:lnTo>
                  <a:lnTo>
                    <a:pt x="62" y="92"/>
                  </a:lnTo>
                  <a:lnTo>
                    <a:pt x="66" y="86"/>
                  </a:lnTo>
                  <a:lnTo>
                    <a:pt x="70" y="78"/>
                  </a:lnTo>
                  <a:lnTo>
                    <a:pt x="58" y="78"/>
                  </a:lnTo>
                  <a:lnTo>
                    <a:pt x="48" y="78"/>
                  </a:lnTo>
                  <a:lnTo>
                    <a:pt x="44" y="66"/>
                  </a:lnTo>
                  <a:lnTo>
                    <a:pt x="42" y="56"/>
                  </a:lnTo>
                  <a:lnTo>
                    <a:pt x="38" y="48"/>
                  </a:lnTo>
                  <a:lnTo>
                    <a:pt x="34" y="36"/>
                  </a:lnTo>
                  <a:lnTo>
                    <a:pt x="28" y="30"/>
                  </a:lnTo>
                  <a:lnTo>
                    <a:pt x="18" y="26"/>
                  </a:lnTo>
                  <a:lnTo>
                    <a:pt x="10" y="22"/>
                  </a:lnTo>
                  <a:lnTo>
                    <a:pt x="0" y="18"/>
                  </a:lnTo>
                  <a:lnTo>
                    <a:pt x="4" y="16"/>
                  </a:lnTo>
                  <a:lnTo>
                    <a:pt x="6" y="16"/>
                  </a:lnTo>
                  <a:lnTo>
                    <a:pt x="10" y="16"/>
                  </a:lnTo>
                  <a:lnTo>
                    <a:pt x="18" y="18"/>
                  </a:lnTo>
                  <a:lnTo>
                    <a:pt x="28" y="20"/>
                  </a:lnTo>
                  <a:lnTo>
                    <a:pt x="40" y="24"/>
                  </a:lnTo>
                  <a:lnTo>
                    <a:pt x="50" y="26"/>
                  </a:lnTo>
                  <a:lnTo>
                    <a:pt x="56" y="26"/>
                  </a:lnTo>
                  <a:lnTo>
                    <a:pt x="60" y="22"/>
                  </a:lnTo>
                  <a:lnTo>
                    <a:pt x="62" y="18"/>
                  </a:lnTo>
                  <a:lnTo>
                    <a:pt x="64" y="14"/>
                  </a:lnTo>
                  <a:lnTo>
                    <a:pt x="64" y="8"/>
                  </a:lnTo>
                  <a:lnTo>
                    <a:pt x="66" y="4"/>
                  </a:lnTo>
                  <a:lnTo>
                    <a:pt x="70" y="2"/>
                  </a:lnTo>
                  <a:lnTo>
                    <a:pt x="76" y="0"/>
                  </a:lnTo>
                  <a:lnTo>
                    <a:pt x="88" y="2"/>
                  </a:lnTo>
                  <a:lnTo>
                    <a:pt x="99" y="6"/>
                  </a:lnTo>
                  <a:lnTo>
                    <a:pt x="105" y="10"/>
                  </a:lnTo>
                  <a:lnTo>
                    <a:pt x="113" y="14"/>
                  </a:lnTo>
                  <a:lnTo>
                    <a:pt x="107" y="16"/>
                  </a:lnTo>
                  <a:close/>
                </a:path>
              </a:pathLst>
            </a:custGeom>
            <a:solidFill>
              <a:srgbClr val="C0C0C0"/>
            </a:solidFill>
            <a:ln w="12700">
              <a:solidFill>
                <a:schemeClr val="bg1"/>
              </a:solidFill>
              <a:round/>
              <a:headEnd/>
              <a:tailEnd/>
            </a:ln>
          </p:spPr>
          <p:txBody>
            <a:bodyPr/>
            <a:lstStyle/>
            <a:p>
              <a:endParaRPr lang="en-GB"/>
            </a:p>
          </p:txBody>
        </p:sp>
        <p:sp>
          <p:nvSpPr>
            <p:cNvPr id="58782" name="Freeform 73"/>
            <p:cNvSpPr>
              <a:spLocks/>
            </p:cNvSpPr>
            <p:nvPr/>
          </p:nvSpPr>
          <p:spPr bwMode="auto">
            <a:xfrm>
              <a:off x="2675" y="1101"/>
              <a:ext cx="160" cy="240"/>
            </a:xfrm>
            <a:custGeom>
              <a:avLst/>
              <a:gdLst>
                <a:gd name="T0" fmla="*/ 2147481293 w 160"/>
                <a:gd name="T1" fmla="*/ 2147481566 h 240"/>
                <a:gd name="T2" fmla="*/ 2147481293 w 160"/>
                <a:gd name="T3" fmla="*/ 2147481566 h 240"/>
                <a:gd name="T4" fmla="*/ 2147481293 w 160"/>
                <a:gd name="T5" fmla="*/ 2147481566 h 240"/>
                <a:gd name="T6" fmla="*/ 2147481293 w 160"/>
                <a:gd name="T7" fmla="*/ 2147481566 h 240"/>
                <a:gd name="T8" fmla="*/ 2147481293 w 160"/>
                <a:gd name="T9" fmla="*/ 2147481566 h 240"/>
                <a:gd name="T10" fmla="*/ 2147481293 w 160"/>
                <a:gd name="T11" fmla="*/ 2147481566 h 240"/>
                <a:gd name="T12" fmla="*/ 2147481293 w 160"/>
                <a:gd name="T13" fmla="*/ 2147481566 h 240"/>
                <a:gd name="T14" fmla="*/ 2147481293 w 160"/>
                <a:gd name="T15" fmla="*/ 2147481566 h 240"/>
                <a:gd name="T16" fmla="*/ 2147481293 w 160"/>
                <a:gd name="T17" fmla="*/ 2147481566 h 240"/>
                <a:gd name="T18" fmla="*/ 2147481293 w 160"/>
                <a:gd name="T19" fmla="*/ 2147481566 h 240"/>
                <a:gd name="T20" fmla="*/ 2147481293 w 160"/>
                <a:gd name="T21" fmla="*/ 2147481566 h 240"/>
                <a:gd name="T22" fmla="*/ 2147481293 w 160"/>
                <a:gd name="T23" fmla="*/ 2147481566 h 240"/>
                <a:gd name="T24" fmla="*/ 2147481293 w 160"/>
                <a:gd name="T25" fmla="*/ 2147481566 h 240"/>
                <a:gd name="T26" fmla="*/ 2147481293 w 160"/>
                <a:gd name="T27" fmla="*/ 2147481566 h 240"/>
                <a:gd name="T28" fmla="*/ 2147481293 w 160"/>
                <a:gd name="T29" fmla="*/ 2147481566 h 240"/>
                <a:gd name="T30" fmla="*/ 2147481293 w 160"/>
                <a:gd name="T31" fmla="*/ 2147481566 h 240"/>
                <a:gd name="T32" fmla="*/ 0 w 160"/>
                <a:gd name="T33" fmla="*/ 2147481566 h 240"/>
                <a:gd name="T34" fmla="*/ 2147481293 w 160"/>
                <a:gd name="T35" fmla="*/ 2147481566 h 240"/>
                <a:gd name="T36" fmla="*/ 2147481293 w 160"/>
                <a:gd name="T37" fmla="*/ 2147481566 h 240"/>
                <a:gd name="T38" fmla="*/ 2147481293 w 160"/>
                <a:gd name="T39" fmla="*/ 2147481566 h 240"/>
                <a:gd name="T40" fmla="*/ 2147481293 w 160"/>
                <a:gd name="T41" fmla="*/ 2147481566 h 240"/>
                <a:gd name="T42" fmla="*/ 2147481293 w 160"/>
                <a:gd name="T43" fmla="*/ 2147481566 h 240"/>
                <a:gd name="T44" fmla="*/ 2147481293 w 160"/>
                <a:gd name="T45" fmla="*/ 2147481566 h 240"/>
                <a:gd name="T46" fmla="*/ 2147481293 w 160"/>
                <a:gd name="T47" fmla="*/ 2147481566 h 240"/>
                <a:gd name="T48" fmla="*/ 2147481293 w 160"/>
                <a:gd name="T49" fmla="*/ 2147481566 h 240"/>
                <a:gd name="T50" fmla="*/ 2147481293 w 160"/>
                <a:gd name="T51" fmla="*/ 2147481566 h 240"/>
                <a:gd name="T52" fmla="*/ 2147481293 w 160"/>
                <a:gd name="T53" fmla="*/ 2147481566 h 240"/>
                <a:gd name="T54" fmla="*/ 2147481293 w 160"/>
                <a:gd name="T55" fmla="*/ 2147481566 h 240"/>
                <a:gd name="T56" fmla="*/ 2147481293 w 160"/>
                <a:gd name="T57" fmla="*/ 2147481566 h 240"/>
                <a:gd name="T58" fmla="*/ 2147481293 w 160"/>
                <a:gd name="T59" fmla="*/ 2147481566 h 240"/>
                <a:gd name="T60" fmla="*/ 2147481293 w 160"/>
                <a:gd name="T61" fmla="*/ 2147481566 h 240"/>
                <a:gd name="T62" fmla="*/ 2147481293 w 160"/>
                <a:gd name="T63" fmla="*/ 2147481566 h 240"/>
                <a:gd name="T64" fmla="*/ 2147481293 w 160"/>
                <a:gd name="T65" fmla="*/ 2147481566 h 240"/>
                <a:gd name="T66" fmla="*/ 2147481293 w 160"/>
                <a:gd name="T67" fmla="*/ 2147481566 h 240"/>
                <a:gd name="T68" fmla="*/ 2147481293 w 160"/>
                <a:gd name="T69" fmla="*/ 2147481566 h 240"/>
                <a:gd name="T70" fmla="*/ 2147481293 w 160"/>
                <a:gd name="T71" fmla="*/ 2147481566 h 240"/>
                <a:gd name="T72" fmla="*/ 2147481293 w 160"/>
                <a:gd name="T73" fmla="*/ 2147481566 h 240"/>
                <a:gd name="T74" fmla="*/ 2147481293 w 160"/>
                <a:gd name="T75" fmla="*/ 2147481566 h 240"/>
                <a:gd name="T76" fmla="*/ 2147481293 w 160"/>
                <a:gd name="T77" fmla="*/ 2147481566 h 240"/>
                <a:gd name="T78" fmla="*/ 2147481293 w 160"/>
                <a:gd name="T79" fmla="*/ 2147481566 h 240"/>
                <a:gd name="T80" fmla="*/ 2147481293 w 160"/>
                <a:gd name="T81" fmla="*/ 2147481566 h 2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0"/>
                <a:gd name="T124" fmla="*/ 0 h 240"/>
                <a:gd name="T125" fmla="*/ 160 w 160"/>
                <a:gd name="T126" fmla="*/ 240 h 2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0" h="240">
                  <a:moveTo>
                    <a:pt x="160" y="60"/>
                  </a:moveTo>
                  <a:lnTo>
                    <a:pt x="156" y="48"/>
                  </a:lnTo>
                  <a:lnTo>
                    <a:pt x="154" y="38"/>
                  </a:lnTo>
                  <a:lnTo>
                    <a:pt x="150" y="30"/>
                  </a:lnTo>
                  <a:lnTo>
                    <a:pt x="146" y="18"/>
                  </a:lnTo>
                  <a:lnTo>
                    <a:pt x="140" y="12"/>
                  </a:lnTo>
                  <a:lnTo>
                    <a:pt x="130" y="8"/>
                  </a:lnTo>
                  <a:lnTo>
                    <a:pt x="122" y="4"/>
                  </a:lnTo>
                  <a:lnTo>
                    <a:pt x="112" y="0"/>
                  </a:lnTo>
                  <a:lnTo>
                    <a:pt x="104" y="4"/>
                  </a:lnTo>
                  <a:lnTo>
                    <a:pt x="96" y="6"/>
                  </a:lnTo>
                  <a:lnTo>
                    <a:pt x="82" y="6"/>
                  </a:lnTo>
                  <a:lnTo>
                    <a:pt x="70" y="8"/>
                  </a:lnTo>
                  <a:lnTo>
                    <a:pt x="62" y="14"/>
                  </a:lnTo>
                  <a:lnTo>
                    <a:pt x="54" y="24"/>
                  </a:lnTo>
                  <a:lnTo>
                    <a:pt x="46" y="34"/>
                  </a:lnTo>
                  <a:lnTo>
                    <a:pt x="40" y="46"/>
                  </a:lnTo>
                  <a:lnTo>
                    <a:pt x="36" y="58"/>
                  </a:lnTo>
                  <a:lnTo>
                    <a:pt x="34" y="70"/>
                  </a:lnTo>
                  <a:lnTo>
                    <a:pt x="32" y="82"/>
                  </a:lnTo>
                  <a:lnTo>
                    <a:pt x="24" y="82"/>
                  </a:lnTo>
                  <a:lnTo>
                    <a:pt x="14" y="82"/>
                  </a:lnTo>
                  <a:lnTo>
                    <a:pt x="10" y="84"/>
                  </a:lnTo>
                  <a:lnTo>
                    <a:pt x="8" y="88"/>
                  </a:lnTo>
                  <a:lnTo>
                    <a:pt x="6" y="92"/>
                  </a:lnTo>
                  <a:lnTo>
                    <a:pt x="6" y="96"/>
                  </a:lnTo>
                  <a:lnTo>
                    <a:pt x="6" y="106"/>
                  </a:lnTo>
                  <a:lnTo>
                    <a:pt x="10" y="116"/>
                  </a:lnTo>
                  <a:lnTo>
                    <a:pt x="14" y="132"/>
                  </a:lnTo>
                  <a:lnTo>
                    <a:pt x="14" y="140"/>
                  </a:lnTo>
                  <a:lnTo>
                    <a:pt x="14" y="142"/>
                  </a:lnTo>
                  <a:lnTo>
                    <a:pt x="16" y="144"/>
                  </a:lnTo>
                  <a:lnTo>
                    <a:pt x="22" y="148"/>
                  </a:lnTo>
                  <a:lnTo>
                    <a:pt x="0" y="180"/>
                  </a:lnTo>
                  <a:lnTo>
                    <a:pt x="6" y="186"/>
                  </a:lnTo>
                  <a:lnTo>
                    <a:pt x="16" y="196"/>
                  </a:lnTo>
                  <a:lnTo>
                    <a:pt x="30" y="218"/>
                  </a:lnTo>
                  <a:lnTo>
                    <a:pt x="32" y="220"/>
                  </a:lnTo>
                  <a:lnTo>
                    <a:pt x="32" y="224"/>
                  </a:lnTo>
                  <a:lnTo>
                    <a:pt x="30" y="232"/>
                  </a:lnTo>
                  <a:lnTo>
                    <a:pt x="32" y="234"/>
                  </a:lnTo>
                  <a:lnTo>
                    <a:pt x="34" y="238"/>
                  </a:lnTo>
                  <a:lnTo>
                    <a:pt x="36" y="240"/>
                  </a:lnTo>
                  <a:lnTo>
                    <a:pt x="42" y="240"/>
                  </a:lnTo>
                  <a:lnTo>
                    <a:pt x="54" y="240"/>
                  </a:lnTo>
                  <a:lnTo>
                    <a:pt x="56" y="232"/>
                  </a:lnTo>
                  <a:lnTo>
                    <a:pt x="60" y="230"/>
                  </a:lnTo>
                  <a:lnTo>
                    <a:pt x="68" y="228"/>
                  </a:lnTo>
                  <a:lnTo>
                    <a:pt x="78" y="228"/>
                  </a:lnTo>
                  <a:lnTo>
                    <a:pt x="78" y="224"/>
                  </a:lnTo>
                  <a:lnTo>
                    <a:pt x="84" y="224"/>
                  </a:lnTo>
                  <a:lnTo>
                    <a:pt x="86" y="220"/>
                  </a:lnTo>
                  <a:lnTo>
                    <a:pt x="86" y="216"/>
                  </a:lnTo>
                  <a:lnTo>
                    <a:pt x="88" y="214"/>
                  </a:lnTo>
                  <a:lnTo>
                    <a:pt x="84" y="210"/>
                  </a:lnTo>
                  <a:lnTo>
                    <a:pt x="84" y="182"/>
                  </a:lnTo>
                  <a:lnTo>
                    <a:pt x="90" y="178"/>
                  </a:lnTo>
                  <a:lnTo>
                    <a:pt x="96" y="176"/>
                  </a:lnTo>
                  <a:lnTo>
                    <a:pt x="102" y="172"/>
                  </a:lnTo>
                  <a:lnTo>
                    <a:pt x="106" y="168"/>
                  </a:lnTo>
                  <a:lnTo>
                    <a:pt x="84" y="168"/>
                  </a:lnTo>
                  <a:lnTo>
                    <a:pt x="102" y="166"/>
                  </a:lnTo>
                  <a:lnTo>
                    <a:pt x="108" y="164"/>
                  </a:lnTo>
                  <a:lnTo>
                    <a:pt x="112" y="162"/>
                  </a:lnTo>
                  <a:lnTo>
                    <a:pt x="112" y="158"/>
                  </a:lnTo>
                  <a:lnTo>
                    <a:pt x="94" y="150"/>
                  </a:lnTo>
                  <a:lnTo>
                    <a:pt x="86" y="144"/>
                  </a:lnTo>
                  <a:lnTo>
                    <a:pt x="84" y="140"/>
                  </a:lnTo>
                  <a:lnTo>
                    <a:pt x="82" y="134"/>
                  </a:lnTo>
                  <a:lnTo>
                    <a:pt x="84" y="122"/>
                  </a:lnTo>
                  <a:lnTo>
                    <a:pt x="90" y="112"/>
                  </a:lnTo>
                  <a:lnTo>
                    <a:pt x="98" y="106"/>
                  </a:lnTo>
                  <a:lnTo>
                    <a:pt x="106" y="100"/>
                  </a:lnTo>
                  <a:lnTo>
                    <a:pt x="122" y="90"/>
                  </a:lnTo>
                  <a:lnTo>
                    <a:pt x="128" y="84"/>
                  </a:lnTo>
                  <a:lnTo>
                    <a:pt x="130" y="78"/>
                  </a:lnTo>
                  <a:lnTo>
                    <a:pt x="130" y="72"/>
                  </a:lnTo>
                  <a:lnTo>
                    <a:pt x="130" y="68"/>
                  </a:lnTo>
                  <a:lnTo>
                    <a:pt x="132" y="64"/>
                  </a:lnTo>
                  <a:lnTo>
                    <a:pt x="138" y="62"/>
                  </a:lnTo>
                  <a:lnTo>
                    <a:pt x="146" y="60"/>
                  </a:lnTo>
                  <a:lnTo>
                    <a:pt x="152" y="60"/>
                  </a:lnTo>
                  <a:lnTo>
                    <a:pt x="160" y="60"/>
                  </a:lnTo>
                  <a:close/>
                </a:path>
              </a:pathLst>
            </a:custGeom>
            <a:solidFill>
              <a:srgbClr val="C0C0C0"/>
            </a:solidFill>
            <a:ln w="12700">
              <a:solidFill>
                <a:schemeClr val="bg1"/>
              </a:solidFill>
              <a:round/>
              <a:headEnd/>
              <a:tailEnd/>
            </a:ln>
          </p:spPr>
          <p:txBody>
            <a:bodyPr/>
            <a:lstStyle/>
            <a:p>
              <a:endParaRPr lang="en-GB"/>
            </a:p>
          </p:txBody>
        </p:sp>
        <p:sp>
          <p:nvSpPr>
            <p:cNvPr id="58783" name="Freeform 74"/>
            <p:cNvSpPr>
              <a:spLocks/>
            </p:cNvSpPr>
            <p:nvPr/>
          </p:nvSpPr>
          <p:spPr bwMode="auto">
            <a:xfrm>
              <a:off x="2595" y="1067"/>
              <a:ext cx="315" cy="230"/>
            </a:xfrm>
            <a:custGeom>
              <a:avLst/>
              <a:gdLst>
                <a:gd name="T0" fmla="*/ 2147481280 w 315"/>
                <a:gd name="T1" fmla="*/ 2147481542 h 230"/>
                <a:gd name="T2" fmla="*/ 2147481280 w 315"/>
                <a:gd name="T3" fmla="*/ 2147481542 h 230"/>
                <a:gd name="T4" fmla="*/ 2147481280 w 315"/>
                <a:gd name="T5" fmla="*/ 2147481542 h 230"/>
                <a:gd name="T6" fmla="*/ 2147481280 w 315"/>
                <a:gd name="T7" fmla="*/ 2147481542 h 230"/>
                <a:gd name="T8" fmla="*/ 2147481280 w 315"/>
                <a:gd name="T9" fmla="*/ 2147481542 h 230"/>
                <a:gd name="T10" fmla="*/ 2147481280 w 315"/>
                <a:gd name="T11" fmla="*/ 2147481542 h 230"/>
                <a:gd name="T12" fmla="*/ 2147481280 w 315"/>
                <a:gd name="T13" fmla="*/ 2147481542 h 230"/>
                <a:gd name="T14" fmla="*/ 2147481280 w 315"/>
                <a:gd name="T15" fmla="*/ 2147481542 h 230"/>
                <a:gd name="T16" fmla="*/ 2147481280 w 315"/>
                <a:gd name="T17" fmla="*/ 2147481542 h 230"/>
                <a:gd name="T18" fmla="*/ 2147481280 w 315"/>
                <a:gd name="T19" fmla="*/ 2147481542 h 230"/>
                <a:gd name="T20" fmla="*/ 2147481280 w 315"/>
                <a:gd name="T21" fmla="*/ 2147481542 h 230"/>
                <a:gd name="T22" fmla="*/ 2147481280 w 315"/>
                <a:gd name="T23" fmla="*/ 2147481542 h 230"/>
                <a:gd name="T24" fmla="*/ 2147481280 w 315"/>
                <a:gd name="T25" fmla="*/ 2147481542 h 230"/>
                <a:gd name="T26" fmla="*/ 2147481280 w 315"/>
                <a:gd name="T27" fmla="*/ 2147481542 h 230"/>
                <a:gd name="T28" fmla="*/ 2147481280 w 315"/>
                <a:gd name="T29" fmla="*/ 2147481542 h 230"/>
                <a:gd name="T30" fmla="*/ 2147481280 w 315"/>
                <a:gd name="T31" fmla="*/ 2147481542 h 230"/>
                <a:gd name="T32" fmla="*/ 2147481280 w 315"/>
                <a:gd name="T33" fmla="*/ 2147481542 h 230"/>
                <a:gd name="T34" fmla="*/ 2147481280 w 315"/>
                <a:gd name="T35" fmla="*/ 2147481542 h 230"/>
                <a:gd name="T36" fmla="*/ 2147481280 w 315"/>
                <a:gd name="T37" fmla="*/ 2147481542 h 230"/>
                <a:gd name="T38" fmla="*/ 2147481280 w 315"/>
                <a:gd name="T39" fmla="*/ 2147481542 h 230"/>
                <a:gd name="T40" fmla="*/ 2147481280 w 315"/>
                <a:gd name="T41" fmla="*/ 2147481542 h 230"/>
                <a:gd name="T42" fmla="*/ 2147481280 w 315"/>
                <a:gd name="T43" fmla="*/ 2147481542 h 230"/>
                <a:gd name="T44" fmla="*/ 0 w 315"/>
                <a:gd name="T45" fmla="*/ 2147481542 h 230"/>
                <a:gd name="T46" fmla="*/ 2147481280 w 315"/>
                <a:gd name="T47" fmla="*/ 2147481542 h 230"/>
                <a:gd name="T48" fmla="*/ 2147481280 w 315"/>
                <a:gd name="T49" fmla="*/ 2147481542 h 230"/>
                <a:gd name="T50" fmla="*/ 2147481280 w 315"/>
                <a:gd name="T51" fmla="*/ 2147481542 h 230"/>
                <a:gd name="T52" fmla="*/ 2147481280 w 315"/>
                <a:gd name="T53" fmla="*/ 2147481542 h 230"/>
                <a:gd name="T54" fmla="*/ 2147481280 w 315"/>
                <a:gd name="T55" fmla="*/ 2147481542 h 230"/>
                <a:gd name="T56" fmla="*/ 2147481280 w 315"/>
                <a:gd name="T57" fmla="*/ 2147481542 h 230"/>
                <a:gd name="T58" fmla="*/ 2147481280 w 315"/>
                <a:gd name="T59" fmla="*/ 2147481542 h 230"/>
                <a:gd name="T60" fmla="*/ 2147481280 w 315"/>
                <a:gd name="T61" fmla="*/ 2147481542 h 230"/>
                <a:gd name="T62" fmla="*/ 2147481280 w 315"/>
                <a:gd name="T63" fmla="*/ 2147481542 h 230"/>
                <a:gd name="T64" fmla="*/ 2147481280 w 315"/>
                <a:gd name="T65" fmla="*/ 2147481542 h 230"/>
                <a:gd name="T66" fmla="*/ 2147481280 w 315"/>
                <a:gd name="T67" fmla="*/ 2147481542 h 230"/>
                <a:gd name="T68" fmla="*/ 2147481280 w 315"/>
                <a:gd name="T69" fmla="*/ 2147481542 h 230"/>
                <a:gd name="T70" fmla="*/ 2147481280 w 315"/>
                <a:gd name="T71" fmla="*/ 2147481542 h 230"/>
                <a:gd name="T72" fmla="*/ 2147481280 w 315"/>
                <a:gd name="T73" fmla="*/ 2147481542 h 230"/>
                <a:gd name="T74" fmla="*/ 2147481280 w 315"/>
                <a:gd name="T75" fmla="*/ 2147481542 h 230"/>
                <a:gd name="T76" fmla="*/ 2147481280 w 315"/>
                <a:gd name="T77" fmla="*/ 2147481542 h 230"/>
                <a:gd name="T78" fmla="*/ 2147481280 w 315"/>
                <a:gd name="T79" fmla="*/ 2147481542 h 230"/>
                <a:gd name="T80" fmla="*/ 2147481280 w 315"/>
                <a:gd name="T81" fmla="*/ 2147481542 h 230"/>
                <a:gd name="T82" fmla="*/ 2147481280 w 315"/>
                <a:gd name="T83" fmla="*/ 0 h 230"/>
                <a:gd name="T84" fmla="*/ 2147481280 w 315"/>
                <a:gd name="T85" fmla="*/ 2147481542 h 230"/>
                <a:gd name="T86" fmla="*/ 2147481280 w 315"/>
                <a:gd name="T87" fmla="*/ 2147481542 h 230"/>
                <a:gd name="T88" fmla="*/ 2147481280 w 315"/>
                <a:gd name="T89" fmla="*/ 2147481542 h 230"/>
                <a:gd name="T90" fmla="*/ 2147481280 w 315"/>
                <a:gd name="T91" fmla="*/ 2147481542 h 230"/>
                <a:gd name="T92" fmla="*/ 2147481280 w 315"/>
                <a:gd name="T93" fmla="*/ 2147481542 h 230"/>
                <a:gd name="T94" fmla="*/ 2147481280 w 315"/>
                <a:gd name="T95" fmla="*/ 2147481542 h 2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15"/>
                <a:gd name="T145" fmla="*/ 0 h 230"/>
                <a:gd name="T146" fmla="*/ 315 w 315"/>
                <a:gd name="T147" fmla="*/ 230 h 2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15" h="230">
                  <a:moveTo>
                    <a:pt x="305" y="30"/>
                  </a:moveTo>
                  <a:lnTo>
                    <a:pt x="297" y="26"/>
                  </a:lnTo>
                  <a:lnTo>
                    <a:pt x="291" y="22"/>
                  </a:lnTo>
                  <a:lnTo>
                    <a:pt x="280" y="18"/>
                  </a:lnTo>
                  <a:lnTo>
                    <a:pt x="268" y="16"/>
                  </a:lnTo>
                  <a:lnTo>
                    <a:pt x="262" y="18"/>
                  </a:lnTo>
                  <a:lnTo>
                    <a:pt x="258" y="20"/>
                  </a:lnTo>
                  <a:lnTo>
                    <a:pt x="256" y="24"/>
                  </a:lnTo>
                  <a:lnTo>
                    <a:pt x="256" y="30"/>
                  </a:lnTo>
                  <a:lnTo>
                    <a:pt x="254" y="34"/>
                  </a:lnTo>
                  <a:lnTo>
                    <a:pt x="252" y="38"/>
                  </a:lnTo>
                  <a:lnTo>
                    <a:pt x="248" y="42"/>
                  </a:lnTo>
                  <a:lnTo>
                    <a:pt x="242" y="42"/>
                  </a:lnTo>
                  <a:lnTo>
                    <a:pt x="232" y="40"/>
                  </a:lnTo>
                  <a:lnTo>
                    <a:pt x="220" y="36"/>
                  </a:lnTo>
                  <a:lnTo>
                    <a:pt x="210" y="34"/>
                  </a:lnTo>
                  <a:lnTo>
                    <a:pt x="202" y="32"/>
                  </a:lnTo>
                  <a:lnTo>
                    <a:pt x="198" y="32"/>
                  </a:lnTo>
                  <a:lnTo>
                    <a:pt x="196" y="32"/>
                  </a:lnTo>
                  <a:lnTo>
                    <a:pt x="192" y="34"/>
                  </a:lnTo>
                  <a:lnTo>
                    <a:pt x="184" y="38"/>
                  </a:lnTo>
                  <a:lnTo>
                    <a:pt x="176" y="40"/>
                  </a:lnTo>
                  <a:lnTo>
                    <a:pt x="162" y="40"/>
                  </a:lnTo>
                  <a:lnTo>
                    <a:pt x="150" y="42"/>
                  </a:lnTo>
                  <a:lnTo>
                    <a:pt x="142" y="48"/>
                  </a:lnTo>
                  <a:lnTo>
                    <a:pt x="134" y="58"/>
                  </a:lnTo>
                  <a:lnTo>
                    <a:pt x="126" y="68"/>
                  </a:lnTo>
                  <a:lnTo>
                    <a:pt x="120" y="80"/>
                  </a:lnTo>
                  <a:lnTo>
                    <a:pt x="116" y="92"/>
                  </a:lnTo>
                  <a:lnTo>
                    <a:pt x="114" y="104"/>
                  </a:lnTo>
                  <a:lnTo>
                    <a:pt x="112" y="116"/>
                  </a:lnTo>
                  <a:lnTo>
                    <a:pt x="104" y="116"/>
                  </a:lnTo>
                  <a:lnTo>
                    <a:pt x="94" y="116"/>
                  </a:lnTo>
                  <a:lnTo>
                    <a:pt x="90" y="118"/>
                  </a:lnTo>
                  <a:lnTo>
                    <a:pt x="88" y="122"/>
                  </a:lnTo>
                  <a:lnTo>
                    <a:pt x="86" y="126"/>
                  </a:lnTo>
                  <a:lnTo>
                    <a:pt x="86" y="130"/>
                  </a:lnTo>
                  <a:lnTo>
                    <a:pt x="86" y="140"/>
                  </a:lnTo>
                  <a:lnTo>
                    <a:pt x="90" y="150"/>
                  </a:lnTo>
                  <a:lnTo>
                    <a:pt x="94" y="166"/>
                  </a:lnTo>
                  <a:lnTo>
                    <a:pt x="94" y="174"/>
                  </a:lnTo>
                  <a:lnTo>
                    <a:pt x="94" y="176"/>
                  </a:lnTo>
                  <a:lnTo>
                    <a:pt x="96" y="178"/>
                  </a:lnTo>
                  <a:lnTo>
                    <a:pt x="102" y="182"/>
                  </a:lnTo>
                  <a:lnTo>
                    <a:pt x="80" y="214"/>
                  </a:lnTo>
                  <a:lnTo>
                    <a:pt x="74" y="212"/>
                  </a:lnTo>
                  <a:lnTo>
                    <a:pt x="72" y="210"/>
                  </a:lnTo>
                  <a:lnTo>
                    <a:pt x="68" y="202"/>
                  </a:lnTo>
                  <a:lnTo>
                    <a:pt x="66" y="206"/>
                  </a:lnTo>
                  <a:lnTo>
                    <a:pt x="66" y="210"/>
                  </a:lnTo>
                  <a:lnTo>
                    <a:pt x="52" y="222"/>
                  </a:lnTo>
                  <a:lnTo>
                    <a:pt x="44" y="226"/>
                  </a:lnTo>
                  <a:lnTo>
                    <a:pt x="38" y="230"/>
                  </a:lnTo>
                  <a:lnTo>
                    <a:pt x="28" y="228"/>
                  </a:lnTo>
                  <a:lnTo>
                    <a:pt x="18" y="224"/>
                  </a:lnTo>
                  <a:lnTo>
                    <a:pt x="10" y="220"/>
                  </a:lnTo>
                  <a:lnTo>
                    <a:pt x="8" y="216"/>
                  </a:lnTo>
                  <a:lnTo>
                    <a:pt x="8" y="214"/>
                  </a:lnTo>
                  <a:lnTo>
                    <a:pt x="10" y="210"/>
                  </a:lnTo>
                  <a:lnTo>
                    <a:pt x="12" y="208"/>
                  </a:lnTo>
                  <a:lnTo>
                    <a:pt x="6" y="206"/>
                  </a:lnTo>
                  <a:lnTo>
                    <a:pt x="2" y="204"/>
                  </a:lnTo>
                  <a:lnTo>
                    <a:pt x="2" y="202"/>
                  </a:lnTo>
                  <a:lnTo>
                    <a:pt x="2" y="198"/>
                  </a:lnTo>
                  <a:lnTo>
                    <a:pt x="4" y="192"/>
                  </a:lnTo>
                  <a:lnTo>
                    <a:pt x="8" y="186"/>
                  </a:lnTo>
                  <a:lnTo>
                    <a:pt x="4" y="180"/>
                  </a:lnTo>
                  <a:lnTo>
                    <a:pt x="2" y="172"/>
                  </a:lnTo>
                  <a:lnTo>
                    <a:pt x="0" y="154"/>
                  </a:lnTo>
                  <a:lnTo>
                    <a:pt x="10" y="154"/>
                  </a:lnTo>
                  <a:lnTo>
                    <a:pt x="16" y="150"/>
                  </a:lnTo>
                  <a:lnTo>
                    <a:pt x="22" y="146"/>
                  </a:lnTo>
                  <a:lnTo>
                    <a:pt x="26" y="138"/>
                  </a:lnTo>
                  <a:lnTo>
                    <a:pt x="34" y="138"/>
                  </a:lnTo>
                  <a:lnTo>
                    <a:pt x="40" y="134"/>
                  </a:lnTo>
                  <a:lnTo>
                    <a:pt x="46" y="130"/>
                  </a:lnTo>
                  <a:lnTo>
                    <a:pt x="54" y="130"/>
                  </a:lnTo>
                  <a:lnTo>
                    <a:pt x="58" y="128"/>
                  </a:lnTo>
                  <a:lnTo>
                    <a:pt x="62" y="124"/>
                  </a:lnTo>
                  <a:lnTo>
                    <a:pt x="64" y="126"/>
                  </a:lnTo>
                  <a:lnTo>
                    <a:pt x="68" y="126"/>
                  </a:lnTo>
                  <a:lnTo>
                    <a:pt x="74" y="126"/>
                  </a:lnTo>
                  <a:lnTo>
                    <a:pt x="76" y="124"/>
                  </a:lnTo>
                  <a:lnTo>
                    <a:pt x="66" y="124"/>
                  </a:lnTo>
                  <a:lnTo>
                    <a:pt x="64" y="122"/>
                  </a:lnTo>
                  <a:lnTo>
                    <a:pt x="62" y="118"/>
                  </a:lnTo>
                  <a:lnTo>
                    <a:pt x="64" y="114"/>
                  </a:lnTo>
                  <a:lnTo>
                    <a:pt x="70" y="110"/>
                  </a:lnTo>
                  <a:lnTo>
                    <a:pt x="80" y="106"/>
                  </a:lnTo>
                  <a:lnTo>
                    <a:pt x="86" y="100"/>
                  </a:lnTo>
                  <a:lnTo>
                    <a:pt x="92" y="92"/>
                  </a:lnTo>
                  <a:lnTo>
                    <a:pt x="98" y="76"/>
                  </a:lnTo>
                  <a:lnTo>
                    <a:pt x="100" y="72"/>
                  </a:lnTo>
                  <a:lnTo>
                    <a:pt x="102" y="72"/>
                  </a:lnTo>
                  <a:lnTo>
                    <a:pt x="108" y="68"/>
                  </a:lnTo>
                  <a:lnTo>
                    <a:pt x="114" y="64"/>
                  </a:lnTo>
                  <a:lnTo>
                    <a:pt x="116" y="60"/>
                  </a:lnTo>
                  <a:lnTo>
                    <a:pt x="116" y="56"/>
                  </a:lnTo>
                  <a:lnTo>
                    <a:pt x="120" y="54"/>
                  </a:lnTo>
                  <a:lnTo>
                    <a:pt x="124" y="52"/>
                  </a:lnTo>
                  <a:lnTo>
                    <a:pt x="124" y="44"/>
                  </a:lnTo>
                  <a:lnTo>
                    <a:pt x="114" y="48"/>
                  </a:lnTo>
                  <a:lnTo>
                    <a:pt x="110" y="48"/>
                  </a:lnTo>
                  <a:lnTo>
                    <a:pt x="106" y="46"/>
                  </a:lnTo>
                  <a:lnTo>
                    <a:pt x="112" y="46"/>
                  </a:lnTo>
                  <a:lnTo>
                    <a:pt x="114" y="44"/>
                  </a:lnTo>
                  <a:lnTo>
                    <a:pt x="120" y="40"/>
                  </a:lnTo>
                  <a:lnTo>
                    <a:pt x="122" y="36"/>
                  </a:lnTo>
                  <a:lnTo>
                    <a:pt x="124" y="36"/>
                  </a:lnTo>
                  <a:lnTo>
                    <a:pt x="128" y="38"/>
                  </a:lnTo>
                  <a:lnTo>
                    <a:pt x="144" y="38"/>
                  </a:lnTo>
                  <a:lnTo>
                    <a:pt x="144" y="30"/>
                  </a:lnTo>
                  <a:lnTo>
                    <a:pt x="144" y="28"/>
                  </a:lnTo>
                  <a:lnTo>
                    <a:pt x="148" y="28"/>
                  </a:lnTo>
                  <a:lnTo>
                    <a:pt x="154" y="30"/>
                  </a:lnTo>
                  <a:lnTo>
                    <a:pt x="164" y="24"/>
                  </a:lnTo>
                  <a:lnTo>
                    <a:pt x="170" y="18"/>
                  </a:lnTo>
                  <a:lnTo>
                    <a:pt x="176" y="14"/>
                  </a:lnTo>
                  <a:lnTo>
                    <a:pt x="178" y="16"/>
                  </a:lnTo>
                  <a:lnTo>
                    <a:pt x="180" y="18"/>
                  </a:lnTo>
                  <a:lnTo>
                    <a:pt x="186" y="20"/>
                  </a:lnTo>
                  <a:lnTo>
                    <a:pt x="192" y="18"/>
                  </a:lnTo>
                  <a:lnTo>
                    <a:pt x="196" y="14"/>
                  </a:lnTo>
                  <a:lnTo>
                    <a:pt x="202" y="8"/>
                  </a:lnTo>
                  <a:lnTo>
                    <a:pt x="222" y="4"/>
                  </a:lnTo>
                  <a:lnTo>
                    <a:pt x="242" y="0"/>
                  </a:lnTo>
                  <a:lnTo>
                    <a:pt x="248" y="2"/>
                  </a:lnTo>
                  <a:lnTo>
                    <a:pt x="254" y="4"/>
                  </a:lnTo>
                  <a:lnTo>
                    <a:pt x="258" y="8"/>
                  </a:lnTo>
                  <a:lnTo>
                    <a:pt x="260" y="12"/>
                  </a:lnTo>
                  <a:lnTo>
                    <a:pt x="266" y="6"/>
                  </a:lnTo>
                  <a:lnTo>
                    <a:pt x="268" y="2"/>
                  </a:lnTo>
                  <a:lnTo>
                    <a:pt x="274" y="2"/>
                  </a:lnTo>
                  <a:lnTo>
                    <a:pt x="282" y="2"/>
                  </a:lnTo>
                  <a:lnTo>
                    <a:pt x="291" y="4"/>
                  </a:lnTo>
                  <a:lnTo>
                    <a:pt x="299" y="6"/>
                  </a:lnTo>
                  <a:lnTo>
                    <a:pt x="309" y="6"/>
                  </a:lnTo>
                  <a:lnTo>
                    <a:pt x="309" y="16"/>
                  </a:lnTo>
                  <a:lnTo>
                    <a:pt x="297" y="16"/>
                  </a:lnTo>
                  <a:lnTo>
                    <a:pt x="301" y="18"/>
                  </a:lnTo>
                  <a:lnTo>
                    <a:pt x="307" y="20"/>
                  </a:lnTo>
                  <a:lnTo>
                    <a:pt x="311" y="20"/>
                  </a:lnTo>
                  <a:lnTo>
                    <a:pt x="315" y="16"/>
                  </a:lnTo>
                  <a:lnTo>
                    <a:pt x="315" y="28"/>
                  </a:lnTo>
                  <a:lnTo>
                    <a:pt x="299" y="32"/>
                  </a:lnTo>
                  <a:lnTo>
                    <a:pt x="305" y="30"/>
                  </a:lnTo>
                  <a:close/>
                </a:path>
              </a:pathLst>
            </a:custGeom>
            <a:solidFill>
              <a:srgbClr val="C0C0C0"/>
            </a:solidFill>
            <a:ln w="12700">
              <a:solidFill>
                <a:schemeClr val="bg1"/>
              </a:solidFill>
              <a:round/>
              <a:headEnd/>
              <a:tailEnd/>
            </a:ln>
          </p:spPr>
          <p:txBody>
            <a:bodyPr/>
            <a:lstStyle/>
            <a:p>
              <a:endParaRPr lang="en-GB"/>
            </a:p>
          </p:txBody>
        </p:sp>
        <p:sp>
          <p:nvSpPr>
            <p:cNvPr id="58784" name="Freeform 75"/>
            <p:cNvSpPr>
              <a:spLocks/>
            </p:cNvSpPr>
            <p:nvPr/>
          </p:nvSpPr>
          <p:spPr bwMode="auto">
            <a:xfrm>
              <a:off x="2823" y="1289"/>
              <a:ext cx="95" cy="54"/>
            </a:xfrm>
            <a:custGeom>
              <a:avLst/>
              <a:gdLst>
                <a:gd name="T0" fmla="*/ 2147481422 w 95"/>
                <a:gd name="T1" fmla="*/ 2147481505 h 54"/>
                <a:gd name="T2" fmla="*/ 2147481422 w 95"/>
                <a:gd name="T3" fmla="*/ 2147481505 h 54"/>
                <a:gd name="T4" fmla="*/ 2147481422 w 95"/>
                <a:gd name="T5" fmla="*/ 2147481505 h 54"/>
                <a:gd name="T6" fmla="*/ 2147481422 w 95"/>
                <a:gd name="T7" fmla="*/ 2147481505 h 54"/>
                <a:gd name="T8" fmla="*/ 2147481422 w 95"/>
                <a:gd name="T9" fmla="*/ 2147481505 h 54"/>
                <a:gd name="T10" fmla="*/ 2147481422 w 95"/>
                <a:gd name="T11" fmla="*/ 2147481505 h 54"/>
                <a:gd name="T12" fmla="*/ 2147481422 w 95"/>
                <a:gd name="T13" fmla="*/ 2147481505 h 54"/>
                <a:gd name="T14" fmla="*/ 2147481422 w 95"/>
                <a:gd name="T15" fmla="*/ 2147481505 h 54"/>
                <a:gd name="T16" fmla="*/ 2147481422 w 95"/>
                <a:gd name="T17" fmla="*/ 2147481505 h 54"/>
                <a:gd name="T18" fmla="*/ 2147481422 w 95"/>
                <a:gd name="T19" fmla="*/ 2147481505 h 54"/>
                <a:gd name="T20" fmla="*/ 2147481422 w 95"/>
                <a:gd name="T21" fmla="*/ 2147481505 h 54"/>
                <a:gd name="T22" fmla="*/ 2147481422 w 95"/>
                <a:gd name="T23" fmla="*/ 2147481505 h 54"/>
                <a:gd name="T24" fmla="*/ 2147481422 w 95"/>
                <a:gd name="T25" fmla="*/ 2147481505 h 54"/>
                <a:gd name="T26" fmla="*/ 2147481422 w 95"/>
                <a:gd name="T27" fmla="*/ 2147481505 h 54"/>
                <a:gd name="T28" fmla="*/ 2147481422 w 95"/>
                <a:gd name="T29" fmla="*/ 2147481505 h 54"/>
                <a:gd name="T30" fmla="*/ 2147481422 w 95"/>
                <a:gd name="T31" fmla="*/ 2147481505 h 54"/>
                <a:gd name="T32" fmla="*/ 2147481422 w 95"/>
                <a:gd name="T33" fmla="*/ 2147481505 h 54"/>
                <a:gd name="T34" fmla="*/ 2147481422 w 95"/>
                <a:gd name="T35" fmla="*/ 0 h 54"/>
                <a:gd name="T36" fmla="*/ 2147481422 w 95"/>
                <a:gd name="T37" fmla="*/ 0 h 54"/>
                <a:gd name="T38" fmla="*/ 2147481422 w 95"/>
                <a:gd name="T39" fmla="*/ 2147481505 h 54"/>
                <a:gd name="T40" fmla="*/ 2147481422 w 95"/>
                <a:gd name="T41" fmla="*/ 2147481505 h 54"/>
                <a:gd name="T42" fmla="*/ 2147481422 w 95"/>
                <a:gd name="T43" fmla="*/ 2147481505 h 54"/>
                <a:gd name="T44" fmla="*/ 2147481422 w 95"/>
                <a:gd name="T45" fmla="*/ 2147481505 h 54"/>
                <a:gd name="T46" fmla="*/ 2147481422 w 95"/>
                <a:gd name="T47" fmla="*/ 2147481505 h 54"/>
                <a:gd name="T48" fmla="*/ 2147481422 w 95"/>
                <a:gd name="T49" fmla="*/ 2147481505 h 54"/>
                <a:gd name="T50" fmla="*/ 2147481422 w 95"/>
                <a:gd name="T51" fmla="*/ 2147481505 h 54"/>
                <a:gd name="T52" fmla="*/ 2147481422 w 95"/>
                <a:gd name="T53" fmla="*/ 2147481505 h 54"/>
                <a:gd name="T54" fmla="*/ 2147481422 w 95"/>
                <a:gd name="T55" fmla="*/ 2147481505 h 54"/>
                <a:gd name="T56" fmla="*/ 2147481422 w 95"/>
                <a:gd name="T57" fmla="*/ 2147481505 h 54"/>
                <a:gd name="T58" fmla="*/ 2147481422 w 95"/>
                <a:gd name="T59" fmla="*/ 2147481505 h 54"/>
                <a:gd name="T60" fmla="*/ 2147481422 w 95"/>
                <a:gd name="T61" fmla="*/ 2147481505 h 54"/>
                <a:gd name="T62" fmla="*/ 2147481422 w 95"/>
                <a:gd name="T63" fmla="*/ 2147481505 h 54"/>
                <a:gd name="T64" fmla="*/ 2147481422 w 95"/>
                <a:gd name="T65" fmla="*/ 2147481505 h 54"/>
                <a:gd name="T66" fmla="*/ 2147481422 w 95"/>
                <a:gd name="T67" fmla="*/ 2147481505 h 54"/>
                <a:gd name="T68" fmla="*/ 2147481422 w 95"/>
                <a:gd name="T69" fmla="*/ 2147481505 h 54"/>
                <a:gd name="T70" fmla="*/ 2147481422 w 95"/>
                <a:gd name="T71" fmla="*/ 2147481505 h 54"/>
                <a:gd name="T72" fmla="*/ 0 w 95"/>
                <a:gd name="T73" fmla="*/ 2147481505 h 54"/>
                <a:gd name="T74" fmla="*/ 2147481422 w 95"/>
                <a:gd name="T75" fmla="*/ 2147481505 h 54"/>
                <a:gd name="T76" fmla="*/ 2147481422 w 95"/>
                <a:gd name="T77" fmla="*/ 2147481505 h 54"/>
                <a:gd name="T78" fmla="*/ 2147481422 w 95"/>
                <a:gd name="T79" fmla="*/ 2147481505 h 54"/>
                <a:gd name="T80" fmla="*/ 2147481422 w 95"/>
                <a:gd name="T81" fmla="*/ 2147481505 h 54"/>
                <a:gd name="T82" fmla="*/ 2147481422 w 95"/>
                <a:gd name="T83" fmla="*/ 2147481505 h 54"/>
                <a:gd name="T84" fmla="*/ 2147481422 w 95"/>
                <a:gd name="T85" fmla="*/ 2147481505 h 54"/>
                <a:gd name="T86" fmla="*/ 2147481422 w 95"/>
                <a:gd name="T87" fmla="*/ 2147481505 h 54"/>
                <a:gd name="T88" fmla="*/ 2147481422 w 95"/>
                <a:gd name="T89" fmla="*/ 2147481505 h 54"/>
                <a:gd name="T90" fmla="*/ 2147481422 w 95"/>
                <a:gd name="T91" fmla="*/ 2147481505 h 54"/>
                <a:gd name="T92" fmla="*/ 2147481422 w 95"/>
                <a:gd name="T93" fmla="*/ 2147481505 h 54"/>
                <a:gd name="T94" fmla="*/ 2147481422 w 95"/>
                <a:gd name="T95" fmla="*/ 2147481505 h 54"/>
                <a:gd name="T96" fmla="*/ 2147481422 w 95"/>
                <a:gd name="T97" fmla="*/ 2147481505 h 54"/>
                <a:gd name="T98" fmla="*/ 2147481422 w 95"/>
                <a:gd name="T99" fmla="*/ 2147481505 h 54"/>
                <a:gd name="T100" fmla="*/ 2147481422 w 95"/>
                <a:gd name="T101" fmla="*/ 2147481505 h 54"/>
                <a:gd name="T102" fmla="*/ 2147481422 w 95"/>
                <a:gd name="T103" fmla="*/ 2147481505 h 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5"/>
                <a:gd name="T157" fmla="*/ 0 h 54"/>
                <a:gd name="T158" fmla="*/ 95 w 95"/>
                <a:gd name="T159" fmla="*/ 54 h 5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5" h="54">
                  <a:moveTo>
                    <a:pt x="75" y="52"/>
                  </a:moveTo>
                  <a:lnTo>
                    <a:pt x="81" y="52"/>
                  </a:lnTo>
                  <a:lnTo>
                    <a:pt x="87" y="50"/>
                  </a:lnTo>
                  <a:lnTo>
                    <a:pt x="93" y="48"/>
                  </a:lnTo>
                  <a:lnTo>
                    <a:pt x="95" y="44"/>
                  </a:lnTo>
                  <a:lnTo>
                    <a:pt x="95" y="40"/>
                  </a:lnTo>
                  <a:lnTo>
                    <a:pt x="93" y="32"/>
                  </a:lnTo>
                  <a:lnTo>
                    <a:pt x="91" y="26"/>
                  </a:lnTo>
                  <a:lnTo>
                    <a:pt x="87" y="12"/>
                  </a:lnTo>
                  <a:lnTo>
                    <a:pt x="83" y="10"/>
                  </a:lnTo>
                  <a:lnTo>
                    <a:pt x="79" y="8"/>
                  </a:lnTo>
                  <a:lnTo>
                    <a:pt x="75" y="8"/>
                  </a:lnTo>
                  <a:lnTo>
                    <a:pt x="73" y="12"/>
                  </a:lnTo>
                  <a:lnTo>
                    <a:pt x="71" y="12"/>
                  </a:lnTo>
                  <a:lnTo>
                    <a:pt x="67" y="10"/>
                  </a:lnTo>
                  <a:lnTo>
                    <a:pt x="65" y="6"/>
                  </a:lnTo>
                  <a:lnTo>
                    <a:pt x="61" y="2"/>
                  </a:lnTo>
                  <a:lnTo>
                    <a:pt x="57" y="0"/>
                  </a:lnTo>
                  <a:lnTo>
                    <a:pt x="52" y="0"/>
                  </a:lnTo>
                  <a:lnTo>
                    <a:pt x="44" y="2"/>
                  </a:lnTo>
                  <a:lnTo>
                    <a:pt x="46" y="4"/>
                  </a:lnTo>
                  <a:lnTo>
                    <a:pt x="48" y="12"/>
                  </a:lnTo>
                  <a:lnTo>
                    <a:pt x="46" y="16"/>
                  </a:lnTo>
                  <a:lnTo>
                    <a:pt x="46" y="18"/>
                  </a:lnTo>
                  <a:lnTo>
                    <a:pt x="42" y="22"/>
                  </a:lnTo>
                  <a:lnTo>
                    <a:pt x="36" y="24"/>
                  </a:lnTo>
                  <a:lnTo>
                    <a:pt x="34" y="24"/>
                  </a:lnTo>
                  <a:lnTo>
                    <a:pt x="30" y="22"/>
                  </a:lnTo>
                  <a:lnTo>
                    <a:pt x="26" y="18"/>
                  </a:lnTo>
                  <a:lnTo>
                    <a:pt x="20" y="12"/>
                  </a:lnTo>
                  <a:lnTo>
                    <a:pt x="18" y="10"/>
                  </a:lnTo>
                  <a:lnTo>
                    <a:pt x="14" y="10"/>
                  </a:lnTo>
                  <a:lnTo>
                    <a:pt x="10" y="10"/>
                  </a:lnTo>
                  <a:lnTo>
                    <a:pt x="8" y="12"/>
                  </a:lnTo>
                  <a:lnTo>
                    <a:pt x="4" y="20"/>
                  </a:lnTo>
                  <a:lnTo>
                    <a:pt x="2" y="26"/>
                  </a:lnTo>
                  <a:lnTo>
                    <a:pt x="0" y="32"/>
                  </a:lnTo>
                  <a:lnTo>
                    <a:pt x="2" y="40"/>
                  </a:lnTo>
                  <a:lnTo>
                    <a:pt x="4" y="38"/>
                  </a:lnTo>
                  <a:lnTo>
                    <a:pt x="6" y="36"/>
                  </a:lnTo>
                  <a:lnTo>
                    <a:pt x="14" y="36"/>
                  </a:lnTo>
                  <a:lnTo>
                    <a:pt x="26" y="36"/>
                  </a:lnTo>
                  <a:lnTo>
                    <a:pt x="30" y="38"/>
                  </a:lnTo>
                  <a:lnTo>
                    <a:pt x="38" y="40"/>
                  </a:lnTo>
                  <a:lnTo>
                    <a:pt x="46" y="38"/>
                  </a:lnTo>
                  <a:lnTo>
                    <a:pt x="54" y="34"/>
                  </a:lnTo>
                  <a:lnTo>
                    <a:pt x="59" y="40"/>
                  </a:lnTo>
                  <a:lnTo>
                    <a:pt x="65" y="42"/>
                  </a:lnTo>
                  <a:lnTo>
                    <a:pt x="65" y="46"/>
                  </a:lnTo>
                  <a:lnTo>
                    <a:pt x="67" y="50"/>
                  </a:lnTo>
                  <a:lnTo>
                    <a:pt x="73" y="54"/>
                  </a:lnTo>
                  <a:lnTo>
                    <a:pt x="75" y="52"/>
                  </a:lnTo>
                  <a:close/>
                </a:path>
              </a:pathLst>
            </a:custGeom>
            <a:solidFill>
              <a:srgbClr val="C0C0C0"/>
            </a:solidFill>
            <a:ln w="12700">
              <a:solidFill>
                <a:schemeClr val="bg1"/>
              </a:solidFill>
              <a:round/>
              <a:headEnd/>
              <a:tailEnd/>
            </a:ln>
          </p:spPr>
          <p:txBody>
            <a:bodyPr/>
            <a:lstStyle/>
            <a:p>
              <a:endParaRPr lang="en-GB"/>
            </a:p>
          </p:txBody>
        </p:sp>
        <p:sp>
          <p:nvSpPr>
            <p:cNvPr id="58785" name="Freeform 76"/>
            <p:cNvSpPr>
              <a:spLocks/>
            </p:cNvSpPr>
            <p:nvPr/>
          </p:nvSpPr>
          <p:spPr bwMode="auto">
            <a:xfrm>
              <a:off x="2826" y="1323"/>
              <a:ext cx="70" cy="50"/>
            </a:xfrm>
            <a:custGeom>
              <a:avLst/>
              <a:gdLst>
                <a:gd name="T0" fmla="*/ 1527855010 w 71"/>
                <a:gd name="T1" fmla="*/ 2147481457 h 50"/>
                <a:gd name="T2" fmla="*/ 1527855010 w 71"/>
                <a:gd name="T3" fmla="*/ 2147481457 h 50"/>
                <a:gd name="T4" fmla="*/ 1527855010 w 71"/>
                <a:gd name="T5" fmla="*/ 2147481457 h 50"/>
                <a:gd name="T6" fmla="*/ 1527855010 w 71"/>
                <a:gd name="T7" fmla="*/ 2147481457 h 50"/>
                <a:gd name="T8" fmla="*/ 1527855010 w 71"/>
                <a:gd name="T9" fmla="*/ 2147481457 h 50"/>
                <a:gd name="T10" fmla="*/ 1527855010 w 71"/>
                <a:gd name="T11" fmla="*/ 0 h 50"/>
                <a:gd name="T12" fmla="*/ 1527855010 w 71"/>
                <a:gd name="T13" fmla="*/ 2147481457 h 50"/>
                <a:gd name="T14" fmla="*/ 1527855010 w 71"/>
                <a:gd name="T15" fmla="*/ 2147481457 h 50"/>
                <a:gd name="T16" fmla="*/ 1527855010 w 71"/>
                <a:gd name="T17" fmla="*/ 2147481457 h 50"/>
                <a:gd name="T18" fmla="*/ 1527855010 w 71"/>
                <a:gd name="T19" fmla="*/ 2147481457 h 50"/>
                <a:gd name="T20" fmla="*/ 1527855010 w 71"/>
                <a:gd name="T21" fmla="*/ 2147481457 h 50"/>
                <a:gd name="T22" fmla="*/ 1527855010 w 71"/>
                <a:gd name="T23" fmla="*/ 2147481457 h 50"/>
                <a:gd name="T24" fmla="*/ 1527855010 w 71"/>
                <a:gd name="T25" fmla="*/ 2147481457 h 50"/>
                <a:gd name="T26" fmla="*/ 0 w 71"/>
                <a:gd name="T27" fmla="*/ 2147481457 h 50"/>
                <a:gd name="T28" fmla="*/ 0 w 71"/>
                <a:gd name="T29" fmla="*/ 2147481457 h 50"/>
                <a:gd name="T30" fmla="*/ 1527855010 w 71"/>
                <a:gd name="T31" fmla="*/ 2147481457 h 50"/>
                <a:gd name="T32" fmla="*/ 1527855010 w 71"/>
                <a:gd name="T33" fmla="*/ 2147481457 h 50"/>
                <a:gd name="T34" fmla="*/ 1527855010 w 71"/>
                <a:gd name="T35" fmla="*/ 2147481457 h 50"/>
                <a:gd name="T36" fmla="*/ 1527855010 w 71"/>
                <a:gd name="T37" fmla="*/ 2147481457 h 50"/>
                <a:gd name="T38" fmla="*/ 1527855010 w 71"/>
                <a:gd name="T39" fmla="*/ 2147481457 h 50"/>
                <a:gd name="T40" fmla="*/ 1527855010 w 71"/>
                <a:gd name="T41" fmla="*/ 2147481457 h 50"/>
                <a:gd name="T42" fmla="*/ 1527855010 w 71"/>
                <a:gd name="T43" fmla="*/ 2147481457 h 50"/>
                <a:gd name="T44" fmla="*/ 1527855010 w 71"/>
                <a:gd name="T45" fmla="*/ 2147481457 h 50"/>
                <a:gd name="T46" fmla="*/ 1527855010 w 71"/>
                <a:gd name="T47" fmla="*/ 2147481457 h 50"/>
                <a:gd name="T48" fmla="*/ 1527855010 w 71"/>
                <a:gd name="T49" fmla="*/ 2147481457 h 50"/>
                <a:gd name="T50" fmla="*/ 1527855010 w 71"/>
                <a:gd name="T51" fmla="*/ 2147481457 h 50"/>
                <a:gd name="T52" fmla="*/ 1527855010 w 71"/>
                <a:gd name="T53" fmla="*/ 2147481457 h 50"/>
                <a:gd name="T54" fmla="*/ 1527855010 w 71"/>
                <a:gd name="T55" fmla="*/ 2147481457 h 50"/>
                <a:gd name="T56" fmla="*/ 1527855010 w 71"/>
                <a:gd name="T57" fmla="*/ 2147481457 h 50"/>
                <a:gd name="T58" fmla="*/ 1527855010 w 71"/>
                <a:gd name="T59" fmla="*/ 2147481457 h 50"/>
                <a:gd name="T60" fmla="*/ 1527855010 w 71"/>
                <a:gd name="T61" fmla="*/ 2147481457 h 50"/>
                <a:gd name="T62" fmla="*/ 1527855010 w 71"/>
                <a:gd name="T63" fmla="*/ 2147481457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
                <a:gd name="T97" fmla="*/ 0 h 50"/>
                <a:gd name="T98" fmla="*/ 71 w 71"/>
                <a:gd name="T99" fmla="*/ 50 h 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 h="50">
                  <a:moveTo>
                    <a:pt x="71" y="20"/>
                  </a:moveTo>
                  <a:lnTo>
                    <a:pt x="65" y="16"/>
                  </a:lnTo>
                  <a:lnTo>
                    <a:pt x="63" y="12"/>
                  </a:lnTo>
                  <a:lnTo>
                    <a:pt x="63" y="8"/>
                  </a:lnTo>
                  <a:lnTo>
                    <a:pt x="57" y="6"/>
                  </a:lnTo>
                  <a:lnTo>
                    <a:pt x="52" y="0"/>
                  </a:lnTo>
                  <a:lnTo>
                    <a:pt x="44" y="4"/>
                  </a:lnTo>
                  <a:lnTo>
                    <a:pt x="36" y="6"/>
                  </a:lnTo>
                  <a:lnTo>
                    <a:pt x="28" y="4"/>
                  </a:lnTo>
                  <a:lnTo>
                    <a:pt x="24" y="2"/>
                  </a:lnTo>
                  <a:lnTo>
                    <a:pt x="12" y="2"/>
                  </a:lnTo>
                  <a:lnTo>
                    <a:pt x="4" y="2"/>
                  </a:lnTo>
                  <a:lnTo>
                    <a:pt x="2" y="4"/>
                  </a:lnTo>
                  <a:lnTo>
                    <a:pt x="0" y="6"/>
                  </a:lnTo>
                  <a:lnTo>
                    <a:pt x="0" y="20"/>
                  </a:lnTo>
                  <a:lnTo>
                    <a:pt x="8" y="22"/>
                  </a:lnTo>
                  <a:lnTo>
                    <a:pt x="16" y="22"/>
                  </a:lnTo>
                  <a:lnTo>
                    <a:pt x="22" y="24"/>
                  </a:lnTo>
                  <a:lnTo>
                    <a:pt x="28" y="26"/>
                  </a:lnTo>
                  <a:lnTo>
                    <a:pt x="26" y="38"/>
                  </a:lnTo>
                  <a:lnTo>
                    <a:pt x="30" y="42"/>
                  </a:lnTo>
                  <a:lnTo>
                    <a:pt x="32" y="44"/>
                  </a:lnTo>
                  <a:lnTo>
                    <a:pt x="36" y="44"/>
                  </a:lnTo>
                  <a:lnTo>
                    <a:pt x="40" y="48"/>
                  </a:lnTo>
                  <a:lnTo>
                    <a:pt x="40" y="50"/>
                  </a:lnTo>
                  <a:lnTo>
                    <a:pt x="46" y="50"/>
                  </a:lnTo>
                  <a:lnTo>
                    <a:pt x="50" y="48"/>
                  </a:lnTo>
                  <a:lnTo>
                    <a:pt x="59" y="40"/>
                  </a:lnTo>
                  <a:lnTo>
                    <a:pt x="63" y="32"/>
                  </a:lnTo>
                  <a:lnTo>
                    <a:pt x="69" y="26"/>
                  </a:lnTo>
                  <a:lnTo>
                    <a:pt x="67" y="20"/>
                  </a:lnTo>
                  <a:lnTo>
                    <a:pt x="71" y="20"/>
                  </a:lnTo>
                  <a:close/>
                </a:path>
              </a:pathLst>
            </a:custGeom>
            <a:solidFill>
              <a:srgbClr val="C0C0C0"/>
            </a:solidFill>
            <a:ln w="12700">
              <a:solidFill>
                <a:schemeClr val="bg1"/>
              </a:solidFill>
              <a:round/>
              <a:headEnd/>
              <a:tailEnd/>
            </a:ln>
          </p:spPr>
          <p:txBody>
            <a:bodyPr/>
            <a:lstStyle/>
            <a:p>
              <a:endParaRPr lang="en-GB"/>
            </a:p>
          </p:txBody>
        </p:sp>
        <p:sp>
          <p:nvSpPr>
            <p:cNvPr id="58786" name="Freeform 77"/>
            <p:cNvSpPr>
              <a:spLocks/>
            </p:cNvSpPr>
            <p:nvPr/>
          </p:nvSpPr>
          <p:spPr bwMode="auto">
            <a:xfrm>
              <a:off x="2385" y="1567"/>
              <a:ext cx="189" cy="150"/>
            </a:xfrm>
            <a:custGeom>
              <a:avLst/>
              <a:gdLst>
                <a:gd name="T0" fmla="*/ 2147483647 w 188"/>
                <a:gd name="T1" fmla="*/ 2147481238 h 150"/>
                <a:gd name="T2" fmla="*/ 2147483647 w 188"/>
                <a:gd name="T3" fmla="*/ 2147481238 h 150"/>
                <a:gd name="T4" fmla="*/ 2147483647 w 188"/>
                <a:gd name="T5" fmla="*/ 2147481238 h 150"/>
                <a:gd name="T6" fmla="*/ 2147483647 w 188"/>
                <a:gd name="T7" fmla="*/ 2147481238 h 150"/>
                <a:gd name="T8" fmla="*/ 2147483647 w 188"/>
                <a:gd name="T9" fmla="*/ 2147481238 h 150"/>
                <a:gd name="T10" fmla="*/ 2147483647 w 188"/>
                <a:gd name="T11" fmla="*/ 2147481238 h 150"/>
                <a:gd name="T12" fmla="*/ 2147483647 w 188"/>
                <a:gd name="T13" fmla="*/ 2147481238 h 150"/>
                <a:gd name="T14" fmla="*/ 2147483647 w 188"/>
                <a:gd name="T15" fmla="*/ 2147481238 h 150"/>
                <a:gd name="T16" fmla="*/ 2147483647 w 188"/>
                <a:gd name="T17" fmla="*/ 2147481238 h 150"/>
                <a:gd name="T18" fmla="*/ 2147483647 w 188"/>
                <a:gd name="T19" fmla="*/ 2147481238 h 150"/>
                <a:gd name="T20" fmla="*/ 2147483647 w 188"/>
                <a:gd name="T21" fmla="*/ 2147481238 h 150"/>
                <a:gd name="T22" fmla="*/ 2147483647 w 188"/>
                <a:gd name="T23" fmla="*/ 2147481238 h 150"/>
                <a:gd name="T24" fmla="*/ 2147483647 w 188"/>
                <a:gd name="T25" fmla="*/ 2147481238 h 150"/>
                <a:gd name="T26" fmla="*/ 2147483647 w 188"/>
                <a:gd name="T27" fmla="*/ 2147481238 h 150"/>
                <a:gd name="T28" fmla="*/ 2147483647 w 188"/>
                <a:gd name="T29" fmla="*/ 2147481238 h 150"/>
                <a:gd name="T30" fmla="*/ 2147483647 w 188"/>
                <a:gd name="T31" fmla="*/ 2147481238 h 150"/>
                <a:gd name="T32" fmla="*/ 2147483647 w 188"/>
                <a:gd name="T33" fmla="*/ 2147481238 h 150"/>
                <a:gd name="T34" fmla="*/ 2147483647 w 188"/>
                <a:gd name="T35" fmla="*/ 2147481238 h 150"/>
                <a:gd name="T36" fmla="*/ 2147483647 w 188"/>
                <a:gd name="T37" fmla="*/ 2147481238 h 150"/>
                <a:gd name="T38" fmla="*/ 2147483647 w 188"/>
                <a:gd name="T39" fmla="*/ 2147481238 h 150"/>
                <a:gd name="T40" fmla="*/ 2147483647 w 188"/>
                <a:gd name="T41" fmla="*/ 2147481238 h 150"/>
                <a:gd name="T42" fmla="*/ 2147483647 w 188"/>
                <a:gd name="T43" fmla="*/ 2147481238 h 150"/>
                <a:gd name="T44" fmla="*/ 2147483647 w 188"/>
                <a:gd name="T45" fmla="*/ 2147481238 h 150"/>
                <a:gd name="T46" fmla="*/ 2147483647 w 188"/>
                <a:gd name="T47" fmla="*/ 2147481238 h 150"/>
                <a:gd name="T48" fmla="*/ 2147483647 w 188"/>
                <a:gd name="T49" fmla="*/ 2147481238 h 150"/>
                <a:gd name="T50" fmla="*/ 2147483647 w 188"/>
                <a:gd name="T51" fmla="*/ 2147481238 h 150"/>
                <a:gd name="T52" fmla="*/ 2147483647 w 188"/>
                <a:gd name="T53" fmla="*/ 2147481238 h 150"/>
                <a:gd name="T54" fmla="*/ 2147483647 w 188"/>
                <a:gd name="T55" fmla="*/ 2147481238 h 150"/>
                <a:gd name="T56" fmla="*/ 2147483647 w 188"/>
                <a:gd name="T57" fmla="*/ 2147481238 h 150"/>
                <a:gd name="T58" fmla="*/ 2147483647 w 188"/>
                <a:gd name="T59" fmla="*/ 0 h 150"/>
                <a:gd name="T60" fmla="*/ 2147483647 w 188"/>
                <a:gd name="T61" fmla="*/ 2147481238 h 150"/>
                <a:gd name="T62" fmla="*/ 2147483647 w 188"/>
                <a:gd name="T63" fmla="*/ 2147481238 h 150"/>
                <a:gd name="T64" fmla="*/ 2147483647 w 188"/>
                <a:gd name="T65" fmla="*/ 2147481238 h 150"/>
                <a:gd name="T66" fmla="*/ 2147483647 w 188"/>
                <a:gd name="T67" fmla="*/ 2147481238 h 150"/>
                <a:gd name="T68" fmla="*/ 2147483647 w 188"/>
                <a:gd name="T69" fmla="*/ 2147481238 h 150"/>
                <a:gd name="T70" fmla="*/ 2147483647 w 188"/>
                <a:gd name="T71" fmla="*/ 2147481238 h 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8"/>
                <a:gd name="T109" fmla="*/ 0 h 150"/>
                <a:gd name="T110" fmla="*/ 188 w 188"/>
                <a:gd name="T111" fmla="*/ 150 h 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8" h="150">
                  <a:moveTo>
                    <a:pt x="188" y="34"/>
                  </a:moveTo>
                  <a:lnTo>
                    <a:pt x="188" y="36"/>
                  </a:lnTo>
                  <a:lnTo>
                    <a:pt x="182" y="42"/>
                  </a:lnTo>
                  <a:lnTo>
                    <a:pt x="176" y="48"/>
                  </a:lnTo>
                  <a:lnTo>
                    <a:pt x="158" y="56"/>
                  </a:lnTo>
                  <a:lnTo>
                    <a:pt x="150" y="60"/>
                  </a:lnTo>
                  <a:lnTo>
                    <a:pt x="144" y="66"/>
                  </a:lnTo>
                  <a:lnTo>
                    <a:pt x="138" y="74"/>
                  </a:lnTo>
                  <a:lnTo>
                    <a:pt x="136" y="86"/>
                  </a:lnTo>
                  <a:lnTo>
                    <a:pt x="138" y="92"/>
                  </a:lnTo>
                  <a:lnTo>
                    <a:pt x="142" y="96"/>
                  </a:lnTo>
                  <a:lnTo>
                    <a:pt x="134" y="104"/>
                  </a:lnTo>
                  <a:lnTo>
                    <a:pt x="122" y="116"/>
                  </a:lnTo>
                  <a:lnTo>
                    <a:pt x="114" y="126"/>
                  </a:lnTo>
                  <a:lnTo>
                    <a:pt x="110" y="132"/>
                  </a:lnTo>
                  <a:lnTo>
                    <a:pt x="110" y="136"/>
                  </a:lnTo>
                  <a:lnTo>
                    <a:pt x="76" y="136"/>
                  </a:lnTo>
                  <a:lnTo>
                    <a:pt x="70" y="138"/>
                  </a:lnTo>
                  <a:lnTo>
                    <a:pt x="68" y="142"/>
                  </a:lnTo>
                  <a:lnTo>
                    <a:pt x="62" y="144"/>
                  </a:lnTo>
                  <a:lnTo>
                    <a:pt x="58" y="146"/>
                  </a:lnTo>
                  <a:lnTo>
                    <a:pt x="54" y="150"/>
                  </a:lnTo>
                  <a:lnTo>
                    <a:pt x="52" y="150"/>
                  </a:lnTo>
                  <a:lnTo>
                    <a:pt x="46" y="150"/>
                  </a:lnTo>
                  <a:lnTo>
                    <a:pt x="42" y="146"/>
                  </a:lnTo>
                  <a:lnTo>
                    <a:pt x="40" y="140"/>
                  </a:lnTo>
                  <a:lnTo>
                    <a:pt x="40" y="134"/>
                  </a:lnTo>
                  <a:lnTo>
                    <a:pt x="38" y="132"/>
                  </a:lnTo>
                  <a:lnTo>
                    <a:pt x="34" y="130"/>
                  </a:lnTo>
                  <a:lnTo>
                    <a:pt x="26" y="128"/>
                  </a:lnTo>
                  <a:lnTo>
                    <a:pt x="20" y="128"/>
                  </a:lnTo>
                  <a:lnTo>
                    <a:pt x="22" y="124"/>
                  </a:lnTo>
                  <a:lnTo>
                    <a:pt x="24" y="120"/>
                  </a:lnTo>
                  <a:lnTo>
                    <a:pt x="26" y="116"/>
                  </a:lnTo>
                  <a:lnTo>
                    <a:pt x="28" y="112"/>
                  </a:lnTo>
                  <a:lnTo>
                    <a:pt x="26" y="108"/>
                  </a:lnTo>
                  <a:lnTo>
                    <a:pt x="24" y="106"/>
                  </a:lnTo>
                  <a:lnTo>
                    <a:pt x="26" y="102"/>
                  </a:lnTo>
                  <a:lnTo>
                    <a:pt x="26" y="96"/>
                  </a:lnTo>
                  <a:lnTo>
                    <a:pt x="26" y="90"/>
                  </a:lnTo>
                  <a:lnTo>
                    <a:pt x="24" y="86"/>
                  </a:lnTo>
                  <a:lnTo>
                    <a:pt x="26" y="76"/>
                  </a:lnTo>
                  <a:lnTo>
                    <a:pt x="30" y="68"/>
                  </a:lnTo>
                  <a:lnTo>
                    <a:pt x="36" y="58"/>
                  </a:lnTo>
                  <a:lnTo>
                    <a:pt x="38" y="46"/>
                  </a:lnTo>
                  <a:lnTo>
                    <a:pt x="36" y="42"/>
                  </a:lnTo>
                  <a:lnTo>
                    <a:pt x="34" y="38"/>
                  </a:lnTo>
                  <a:lnTo>
                    <a:pt x="18" y="38"/>
                  </a:lnTo>
                  <a:lnTo>
                    <a:pt x="12" y="36"/>
                  </a:lnTo>
                  <a:lnTo>
                    <a:pt x="6" y="34"/>
                  </a:lnTo>
                  <a:lnTo>
                    <a:pt x="8" y="28"/>
                  </a:lnTo>
                  <a:lnTo>
                    <a:pt x="6" y="24"/>
                  </a:lnTo>
                  <a:lnTo>
                    <a:pt x="4" y="20"/>
                  </a:lnTo>
                  <a:lnTo>
                    <a:pt x="2" y="18"/>
                  </a:lnTo>
                  <a:lnTo>
                    <a:pt x="0" y="14"/>
                  </a:lnTo>
                  <a:lnTo>
                    <a:pt x="2" y="10"/>
                  </a:lnTo>
                  <a:lnTo>
                    <a:pt x="6" y="8"/>
                  </a:lnTo>
                  <a:lnTo>
                    <a:pt x="14" y="6"/>
                  </a:lnTo>
                  <a:lnTo>
                    <a:pt x="14" y="2"/>
                  </a:lnTo>
                  <a:lnTo>
                    <a:pt x="16" y="0"/>
                  </a:lnTo>
                  <a:lnTo>
                    <a:pt x="22" y="0"/>
                  </a:lnTo>
                  <a:lnTo>
                    <a:pt x="44" y="2"/>
                  </a:lnTo>
                  <a:lnTo>
                    <a:pt x="66" y="4"/>
                  </a:lnTo>
                  <a:lnTo>
                    <a:pt x="86" y="8"/>
                  </a:lnTo>
                  <a:lnTo>
                    <a:pt x="110" y="10"/>
                  </a:lnTo>
                  <a:lnTo>
                    <a:pt x="134" y="18"/>
                  </a:lnTo>
                  <a:lnTo>
                    <a:pt x="146" y="20"/>
                  </a:lnTo>
                  <a:lnTo>
                    <a:pt x="162" y="22"/>
                  </a:lnTo>
                  <a:lnTo>
                    <a:pt x="164" y="22"/>
                  </a:lnTo>
                  <a:lnTo>
                    <a:pt x="166" y="24"/>
                  </a:lnTo>
                  <a:lnTo>
                    <a:pt x="172" y="28"/>
                  </a:lnTo>
                  <a:lnTo>
                    <a:pt x="188" y="34"/>
                  </a:lnTo>
                  <a:close/>
                </a:path>
              </a:pathLst>
            </a:custGeom>
            <a:solidFill>
              <a:srgbClr val="C0C0C0"/>
            </a:solidFill>
            <a:ln w="12700">
              <a:solidFill>
                <a:schemeClr val="bg1"/>
              </a:solidFill>
              <a:round/>
              <a:headEnd/>
              <a:tailEnd/>
            </a:ln>
          </p:spPr>
          <p:txBody>
            <a:bodyPr/>
            <a:lstStyle/>
            <a:p>
              <a:endParaRPr lang="en-GB"/>
            </a:p>
          </p:txBody>
        </p:sp>
        <p:sp>
          <p:nvSpPr>
            <p:cNvPr id="58787" name="Freeform 78"/>
            <p:cNvSpPr>
              <a:spLocks/>
            </p:cNvSpPr>
            <p:nvPr/>
          </p:nvSpPr>
          <p:spPr bwMode="auto">
            <a:xfrm>
              <a:off x="2455" y="1427"/>
              <a:ext cx="191" cy="174"/>
            </a:xfrm>
            <a:custGeom>
              <a:avLst/>
              <a:gdLst>
                <a:gd name="T0" fmla="*/ 2147483647 w 190"/>
                <a:gd name="T1" fmla="*/ 2147481359 h 174"/>
                <a:gd name="T2" fmla="*/ 2147483647 w 190"/>
                <a:gd name="T3" fmla="*/ 2147481359 h 174"/>
                <a:gd name="T4" fmla="*/ 2147483647 w 190"/>
                <a:gd name="T5" fmla="*/ 2147481359 h 174"/>
                <a:gd name="T6" fmla="*/ 2147483647 w 190"/>
                <a:gd name="T7" fmla="*/ 2147481359 h 174"/>
                <a:gd name="T8" fmla="*/ 2147483647 w 190"/>
                <a:gd name="T9" fmla="*/ 2147481359 h 174"/>
                <a:gd name="T10" fmla="*/ 2147483647 w 190"/>
                <a:gd name="T11" fmla="*/ 2147481359 h 174"/>
                <a:gd name="T12" fmla="*/ 2147483647 w 190"/>
                <a:gd name="T13" fmla="*/ 2147481359 h 174"/>
                <a:gd name="T14" fmla="*/ 2147483647 w 190"/>
                <a:gd name="T15" fmla="*/ 2147481359 h 174"/>
                <a:gd name="T16" fmla="*/ 2147483647 w 190"/>
                <a:gd name="T17" fmla="*/ 2147481359 h 174"/>
                <a:gd name="T18" fmla="*/ 2147483647 w 190"/>
                <a:gd name="T19" fmla="*/ 2147481359 h 174"/>
                <a:gd name="T20" fmla="*/ 2147483647 w 190"/>
                <a:gd name="T21" fmla="*/ 2147481359 h 174"/>
                <a:gd name="T22" fmla="*/ 2147483647 w 190"/>
                <a:gd name="T23" fmla="*/ 2147481359 h 174"/>
                <a:gd name="T24" fmla="*/ 2147483647 w 190"/>
                <a:gd name="T25" fmla="*/ 2147481359 h 174"/>
                <a:gd name="T26" fmla="*/ 2147483647 w 190"/>
                <a:gd name="T27" fmla="*/ 2147481359 h 174"/>
                <a:gd name="T28" fmla="*/ 2147483647 w 190"/>
                <a:gd name="T29" fmla="*/ 2147481359 h 174"/>
                <a:gd name="T30" fmla="*/ 2147483647 w 190"/>
                <a:gd name="T31" fmla="*/ 2147481359 h 174"/>
                <a:gd name="T32" fmla="*/ 2147483647 w 190"/>
                <a:gd name="T33" fmla="*/ 2147481359 h 174"/>
                <a:gd name="T34" fmla="*/ 2147483647 w 190"/>
                <a:gd name="T35" fmla="*/ 2147481359 h 174"/>
                <a:gd name="T36" fmla="*/ 2147483647 w 190"/>
                <a:gd name="T37" fmla="*/ 2147481359 h 174"/>
                <a:gd name="T38" fmla="*/ 2147483647 w 190"/>
                <a:gd name="T39" fmla="*/ 2147481359 h 174"/>
                <a:gd name="T40" fmla="*/ 2147483647 w 190"/>
                <a:gd name="T41" fmla="*/ 2147481359 h 174"/>
                <a:gd name="T42" fmla="*/ 2147483647 w 190"/>
                <a:gd name="T43" fmla="*/ 2147481359 h 174"/>
                <a:gd name="T44" fmla="*/ 2147483647 w 190"/>
                <a:gd name="T45" fmla="*/ 2147481359 h 174"/>
                <a:gd name="T46" fmla="*/ 2147483647 w 190"/>
                <a:gd name="T47" fmla="*/ 2147481359 h 174"/>
                <a:gd name="T48" fmla="*/ 2147483647 w 190"/>
                <a:gd name="T49" fmla="*/ 2147481359 h 174"/>
                <a:gd name="T50" fmla="*/ 2147483647 w 190"/>
                <a:gd name="T51" fmla="*/ 2147481359 h 174"/>
                <a:gd name="T52" fmla="*/ 2147483647 w 190"/>
                <a:gd name="T53" fmla="*/ 2147481359 h 174"/>
                <a:gd name="T54" fmla="*/ 2147483647 w 190"/>
                <a:gd name="T55" fmla="*/ 2147481359 h 174"/>
                <a:gd name="T56" fmla="*/ 2147483647 w 190"/>
                <a:gd name="T57" fmla="*/ 2147481359 h 174"/>
                <a:gd name="T58" fmla="*/ 2147483647 w 190"/>
                <a:gd name="T59" fmla="*/ 2147481359 h 174"/>
                <a:gd name="T60" fmla="*/ 2147483647 w 190"/>
                <a:gd name="T61" fmla="*/ 2147481359 h 174"/>
                <a:gd name="T62" fmla="*/ 2147483647 w 190"/>
                <a:gd name="T63" fmla="*/ 0 h 174"/>
                <a:gd name="T64" fmla="*/ 2147483647 w 190"/>
                <a:gd name="T65" fmla="*/ 2147481359 h 174"/>
                <a:gd name="T66" fmla="*/ 2147483647 w 190"/>
                <a:gd name="T67" fmla="*/ 2147481359 h 174"/>
                <a:gd name="T68" fmla="*/ 2147483647 w 190"/>
                <a:gd name="T69" fmla="*/ 2147481359 h 174"/>
                <a:gd name="T70" fmla="*/ 2147483647 w 190"/>
                <a:gd name="T71" fmla="*/ 2147481359 h 174"/>
                <a:gd name="T72" fmla="*/ 2147483647 w 190"/>
                <a:gd name="T73" fmla="*/ 2147481359 h 174"/>
                <a:gd name="T74" fmla="*/ 2147483647 w 190"/>
                <a:gd name="T75" fmla="*/ 2147481359 h 174"/>
                <a:gd name="T76" fmla="*/ 2147483647 w 190"/>
                <a:gd name="T77" fmla="*/ 2147481359 h 174"/>
                <a:gd name="T78" fmla="*/ 2147483647 w 190"/>
                <a:gd name="T79" fmla="*/ 2147481359 h 174"/>
                <a:gd name="T80" fmla="*/ 2147483647 w 190"/>
                <a:gd name="T81" fmla="*/ 2147481359 h 174"/>
                <a:gd name="T82" fmla="*/ 2147483647 w 190"/>
                <a:gd name="T83" fmla="*/ 2147481359 h 174"/>
                <a:gd name="T84" fmla="*/ 2147483647 w 190"/>
                <a:gd name="T85" fmla="*/ 2147481359 h 174"/>
                <a:gd name="T86" fmla="*/ 2147483647 w 190"/>
                <a:gd name="T87" fmla="*/ 2147481359 h 174"/>
                <a:gd name="T88" fmla="*/ 2147483647 w 190"/>
                <a:gd name="T89" fmla="*/ 2147481359 h 174"/>
                <a:gd name="T90" fmla="*/ 2147483647 w 190"/>
                <a:gd name="T91" fmla="*/ 2147481359 h 174"/>
                <a:gd name="T92" fmla="*/ 2147483647 w 190"/>
                <a:gd name="T93" fmla="*/ 2147481359 h 174"/>
                <a:gd name="T94" fmla="*/ 2147483647 w 190"/>
                <a:gd name="T95" fmla="*/ 2147481359 h 174"/>
                <a:gd name="T96" fmla="*/ 2147483647 w 190"/>
                <a:gd name="T97" fmla="*/ 2147481359 h 174"/>
                <a:gd name="T98" fmla="*/ 2147483647 w 190"/>
                <a:gd name="T99" fmla="*/ 2147481359 h 174"/>
                <a:gd name="T100" fmla="*/ 2147483647 w 190"/>
                <a:gd name="T101" fmla="*/ 2147481359 h 174"/>
                <a:gd name="T102" fmla="*/ 2147483647 w 190"/>
                <a:gd name="T103" fmla="*/ 2147481359 h 174"/>
                <a:gd name="T104" fmla="*/ 2147483647 w 190"/>
                <a:gd name="T105" fmla="*/ 2147481359 h 1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
                <a:gd name="T160" fmla="*/ 0 h 174"/>
                <a:gd name="T161" fmla="*/ 190 w 190"/>
                <a:gd name="T162" fmla="*/ 174 h 17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 h="174">
                  <a:moveTo>
                    <a:pt x="190" y="138"/>
                  </a:moveTo>
                  <a:lnTo>
                    <a:pt x="186" y="138"/>
                  </a:lnTo>
                  <a:lnTo>
                    <a:pt x="180" y="142"/>
                  </a:lnTo>
                  <a:lnTo>
                    <a:pt x="174" y="146"/>
                  </a:lnTo>
                  <a:lnTo>
                    <a:pt x="170" y="150"/>
                  </a:lnTo>
                  <a:lnTo>
                    <a:pt x="164" y="152"/>
                  </a:lnTo>
                  <a:lnTo>
                    <a:pt x="156" y="150"/>
                  </a:lnTo>
                  <a:lnTo>
                    <a:pt x="148" y="148"/>
                  </a:lnTo>
                  <a:lnTo>
                    <a:pt x="142" y="144"/>
                  </a:lnTo>
                  <a:lnTo>
                    <a:pt x="134" y="144"/>
                  </a:lnTo>
                  <a:lnTo>
                    <a:pt x="128" y="144"/>
                  </a:lnTo>
                  <a:lnTo>
                    <a:pt x="122" y="148"/>
                  </a:lnTo>
                  <a:lnTo>
                    <a:pt x="118" y="154"/>
                  </a:lnTo>
                  <a:lnTo>
                    <a:pt x="118" y="162"/>
                  </a:lnTo>
                  <a:lnTo>
                    <a:pt x="118" y="174"/>
                  </a:lnTo>
                  <a:lnTo>
                    <a:pt x="102" y="168"/>
                  </a:lnTo>
                  <a:lnTo>
                    <a:pt x="96" y="164"/>
                  </a:lnTo>
                  <a:lnTo>
                    <a:pt x="94" y="162"/>
                  </a:lnTo>
                  <a:lnTo>
                    <a:pt x="92" y="162"/>
                  </a:lnTo>
                  <a:lnTo>
                    <a:pt x="76" y="160"/>
                  </a:lnTo>
                  <a:lnTo>
                    <a:pt x="64" y="158"/>
                  </a:lnTo>
                  <a:lnTo>
                    <a:pt x="40" y="150"/>
                  </a:lnTo>
                  <a:lnTo>
                    <a:pt x="44" y="148"/>
                  </a:lnTo>
                  <a:lnTo>
                    <a:pt x="46" y="146"/>
                  </a:lnTo>
                  <a:lnTo>
                    <a:pt x="50" y="136"/>
                  </a:lnTo>
                  <a:lnTo>
                    <a:pt x="52" y="124"/>
                  </a:lnTo>
                  <a:lnTo>
                    <a:pt x="52" y="114"/>
                  </a:lnTo>
                  <a:lnTo>
                    <a:pt x="52" y="100"/>
                  </a:lnTo>
                  <a:lnTo>
                    <a:pt x="46" y="86"/>
                  </a:lnTo>
                  <a:lnTo>
                    <a:pt x="40" y="74"/>
                  </a:lnTo>
                  <a:lnTo>
                    <a:pt x="36" y="70"/>
                  </a:lnTo>
                  <a:lnTo>
                    <a:pt x="32" y="68"/>
                  </a:lnTo>
                  <a:lnTo>
                    <a:pt x="12" y="64"/>
                  </a:lnTo>
                  <a:lnTo>
                    <a:pt x="8" y="62"/>
                  </a:lnTo>
                  <a:lnTo>
                    <a:pt x="4" y="58"/>
                  </a:lnTo>
                  <a:lnTo>
                    <a:pt x="2" y="54"/>
                  </a:lnTo>
                  <a:lnTo>
                    <a:pt x="0" y="48"/>
                  </a:lnTo>
                  <a:lnTo>
                    <a:pt x="6" y="46"/>
                  </a:lnTo>
                  <a:lnTo>
                    <a:pt x="12" y="44"/>
                  </a:lnTo>
                  <a:lnTo>
                    <a:pt x="16" y="40"/>
                  </a:lnTo>
                  <a:lnTo>
                    <a:pt x="22" y="40"/>
                  </a:lnTo>
                  <a:lnTo>
                    <a:pt x="26" y="40"/>
                  </a:lnTo>
                  <a:lnTo>
                    <a:pt x="30" y="42"/>
                  </a:lnTo>
                  <a:lnTo>
                    <a:pt x="34" y="44"/>
                  </a:lnTo>
                  <a:lnTo>
                    <a:pt x="40" y="46"/>
                  </a:lnTo>
                  <a:lnTo>
                    <a:pt x="44" y="46"/>
                  </a:lnTo>
                  <a:lnTo>
                    <a:pt x="46" y="44"/>
                  </a:lnTo>
                  <a:lnTo>
                    <a:pt x="46" y="40"/>
                  </a:lnTo>
                  <a:lnTo>
                    <a:pt x="46" y="38"/>
                  </a:lnTo>
                  <a:lnTo>
                    <a:pt x="42" y="36"/>
                  </a:lnTo>
                  <a:lnTo>
                    <a:pt x="42" y="28"/>
                  </a:lnTo>
                  <a:lnTo>
                    <a:pt x="48" y="28"/>
                  </a:lnTo>
                  <a:lnTo>
                    <a:pt x="54" y="30"/>
                  </a:lnTo>
                  <a:lnTo>
                    <a:pt x="60" y="32"/>
                  </a:lnTo>
                  <a:lnTo>
                    <a:pt x="66" y="32"/>
                  </a:lnTo>
                  <a:lnTo>
                    <a:pt x="70" y="32"/>
                  </a:lnTo>
                  <a:lnTo>
                    <a:pt x="70" y="30"/>
                  </a:lnTo>
                  <a:lnTo>
                    <a:pt x="72" y="24"/>
                  </a:lnTo>
                  <a:lnTo>
                    <a:pt x="78" y="20"/>
                  </a:lnTo>
                  <a:lnTo>
                    <a:pt x="86" y="16"/>
                  </a:lnTo>
                  <a:lnTo>
                    <a:pt x="92" y="12"/>
                  </a:lnTo>
                  <a:lnTo>
                    <a:pt x="92" y="8"/>
                  </a:lnTo>
                  <a:lnTo>
                    <a:pt x="94" y="2"/>
                  </a:lnTo>
                  <a:lnTo>
                    <a:pt x="104" y="0"/>
                  </a:lnTo>
                  <a:lnTo>
                    <a:pt x="108" y="4"/>
                  </a:lnTo>
                  <a:lnTo>
                    <a:pt x="114" y="10"/>
                  </a:lnTo>
                  <a:lnTo>
                    <a:pt x="120" y="12"/>
                  </a:lnTo>
                  <a:lnTo>
                    <a:pt x="128" y="14"/>
                  </a:lnTo>
                  <a:lnTo>
                    <a:pt x="128" y="18"/>
                  </a:lnTo>
                  <a:lnTo>
                    <a:pt x="130" y="20"/>
                  </a:lnTo>
                  <a:lnTo>
                    <a:pt x="134" y="22"/>
                  </a:lnTo>
                  <a:lnTo>
                    <a:pt x="140" y="22"/>
                  </a:lnTo>
                  <a:lnTo>
                    <a:pt x="140" y="24"/>
                  </a:lnTo>
                  <a:lnTo>
                    <a:pt x="142" y="24"/>
                  </a:lnTo>
                  <a:lnTo>
                    <a:pt x="146" y="28"/>
                  </a:lnTo>
                  <a:lnTo>
                    <a:pt x="150" y="30"/>
                  </a:lnTo>
                  <a:lnTo>
                    <a:pt x="160" y="30"/>
                  </a:lnTo>
                  <a:lnTo>
                    <a:pt x="166" y="32"/>
                  </a:lnTo>
                  <a:lnTo>
                    <a:pt x="172" y="34"/>
                  </a:lnTo>
                  <a:lnTo>
                    <a:pt x="180" y="38"/>
                  </a:lnTo>
                  <a:lnTo>
                    <a:pt x="188" y="40"/>
                  </a:lnTo>
                  <a:lnTo>
                    <a:pt x="186" y="48"/>
                  </a:lnTo>
                  <a:lnTo>
                    <a:pt x="184" y="58"/>
                  </a:lnTo>
                  <a:lnTo>
                    <a:pt x="180" y="66"/>
                  </a:lnTo>
                  <a:lnTo>
                    <a:pt x="178" y="68"/>
                  </a:lnTo>
                  <a:lnTo>
                    <a:pt x="176" y="70"/>
                  </a:lnTo>
                  <a:lnTo>
                    <a:pt x="174" y="74"/>
                  </a:lnTo>
                  <a:lnTo>
                    <a:pt x="170" y="76"/>
                  </a:lnTo>
                  <a:lnTo>
                    <a:pt x="166" y="80"/>
                  </a:lnTo>
                  <a:lnTo>
                    <a:pt x="160" y="88"/>
                  </a:lnTo>
                  <a:lnTo>
                    <a:pt x="160" y="96"/>
                  </a:lnTo>
                  <a:lnTo>
                    <a:pt x="164" y="96"/>
                  </a:lnTo>
                  <a:lnTo>
                    <a:pt x="164" y="94"/>
                  </a:lnTo>
                  <a:lnTo>
                    <a:pt x="166" y="90"/>
                  </a:lnTo>
                  <a:lnTo>
                    <a:pt x="170" y="92"/>
                  </a:lnTo>
                  <a:lnTo>
                    <a:pt x="172" y="90"/>
                  </a:lnTo>
                  <a:lnTo>
                    <a:pt x="174" y="102"/>
                  </a:lnTo>
                  <a:lnTo>
                    <a:pt x="174" y="104"/>
                  </a:lnTo>
                  <a:lnTo>
                    <a:pt x="176" y="106"/>
                  </a:lnTo>
                  <a:lnTo>
                    <a:pt x="178" y="108"/>
                  </a:lnTo>
                  <a:lnTo>
                    <a:pt x="178" y="110"/>
                  </a:lnTo>
                  <a:lnTo>
                    <a:pt x="170" y="116"/>
                  </a:lnTo>
                  <a:lnTo>
                    <a:pt x="178" y="128"/>
                  </a:lnTo>
                  <a:lnTo>
                    <a:pt x="182" y="134"/>
                  </a:lnTo>
                  <a:lnTo>
                    <a:pt x="188" y="138"/>
                  </a:lnTo>
                  <a:lnTo>
                    <a:pt x="190" y="138"/>
                  </a:lnTo>
                  <a:close/>
                </a:path>
              </a:pathLst>
            </a:custGeom>
            <a:solidFill>
              <a:srgbClr val="C0C0C0"/>
            </a:solidFill>
            <a:ln w="12700">
              <a:solidFill>
                <a:schemeClr val="bg1"/>
              </a:solidFill>
              <a:round/>
              <a:headEnd/>
              <a:tailEnd/>
            </a:ln>
          </p:spPr>
          <p:txBody>
            <a:bodyPr/>
            <a:lstStyle/>
            <a:p>
              <a:endParaRPr lang="en-GB"/>
            </a:p>
          </p:txBody>
        </p:sp>
        <p:sp>
          <p:nvSpPr>
            <p:cNvPr id="58788" name="Freeform 79"/>
            <p:cNvSpPr>
              <a:spLocks/>
            </p:cNvSpPr>
            <p:nvPr/>
          </p:nvSpPr>
          <p:spPr bwMode="auto">
            <a:xfrm>
              <a:off x="2610" y="1357"/>
              <a:ext cx="135" cy="140"/>
            </a:xfrm>
            <a:custGeom>
              <a:avLst/>
              <a:gdLst>
                <a:gd name="T0" fmla="*/ 1798896492 w 136"/>
                <a:gd name="T1" fmla="*/ 2147481176 h 140"/>
                <a:gd name="T2" fmla="*/ 1798896492 w 136"/>
                <a:gd name="T3" fmla="*/ 2147481176 h 140"/>
                <a:gd name="T4" fmla="*/ 1798896492 w 136"/>
                <a:gd name="T5" fmla="*/ 2147481176 h 140"/>
                <a:gd name="T6" fmla="*/ 1798896492 w 136"/>
                <a:gd name="T7" fmla="*/ 2147481176 h 140"/>
                <a:gd name="T8" fmla="*/ 1798896492 w 136"/>
                <a:gd name="T9" fmla="*/ 2147481176 h 140"/>
                <a:gd name="T10" fmla="*/ 1798896492 w 136"/>
                <a:gd name="T11" fmla="*/ 2147481176 h 140"/>
                <a:gd name="T12" fmla="*/ 1798896492 w 136"/>
                <a:gd name="T13" fmla="*/ 2147481176 h 140"/>
                <a:gd name="T14" fmla="*/ 1798896492 w 136"/>
                <a:gd name="T15" fmla="*/ 2147481176 h 140"/>
                <a:gd name="T16" fmla="*/ 1798896492 w 136"/>
                <a:gd name="T17" fmla="*/ 2147481176 h 140"/>
                <a:gd name="T18" fmla="*/ 1798896492 w 136"/>
                <a:gd name="T19" fmla="*/ 2147481176 h 140"/>
                <a:gd name="T20" fmla="*/ 1798896492 w 136"/>
                <a:gd name="T21" fmla="*/ 2147481176 h 140"/>
                <a:gd name="T22" fmla="*/ 1798896492 w 136"/>
                <a:gd name="T23" fmla="*/ 2147481176 h 140"/>
                <a:gd name="T24" fmla="*/ 1798896492 w 136"/>
                <a:gd name="T25" fmla="*/ 2147481176 h 140"/>
                <a:gd name="T26" fmla="*/ 1798896492 w 136"/>
                <a:gd name="T27" fmla="*/ 2147481176 h 140"/>
                <a:gd name="T28" fmla="*/ 1798896492 w 136"/>
                <a:gd name="T29" fmla="*/ 2147481176 h 140"/>
                <a:gd name="T30" fmla="*/ 1798896492 w 136"/>
                <a:gd name="T31" fmla="*/ 2147481176 h 140"/>
                <a:gd name="T32" fmla="*/ 1798896492 w 136"/>
                <a:gd name="T33" fmla="*/ 2147481176 h 140"/>
                <a:gd name="T34" fmla="*/ 1798896492 w 136"/>
                <a:gd name="T35" fmla="*/ 2147481176 h 140"/>
                <a:gd name="T36" fmla="*/ 1798896492 w 136"/>
                <a:gd name="T37" fmla="*/ 2147481176 h 140"/>
                <a:gd name="T38" fmla="*/ 1798896492 w 136"/>
                <a:gd name="T39" fmla="*/ 2147481176 h 140"/>
                <a:gd name="T40" fmla="*/ 1798896492 w 136"/>
                <a:gd name="T41" fmla="*/ 0 h 140"/>
                <a:gd name="T42" fmla="*/ 1798896492 w 136"/>
                <a:gd name="T43" fmla="*/ 2147481176 h 140"/>
                <a:gd name="T44" fmla="*/ 1798896492 w 136"/>
                <a:gd name="T45" fmla="*/ 2147481176 h 140"/>
                <a:gd name="T46" fmla="*/ 1798896492 w 136"/>
                <a:gd name="T47" fmla="*/ 2147481176 h 140"/>
                <a:gd name="T48" fmla="*/ 1798896492 w 136"/>
                <a:gd name="T49" fmla="*/ 2147481176 h 140"/>
                <a:gd name="T50" fmla="*/ 1798896492 w 136"/>
                <a:gd name="T51" fmla="*/ 2147481176 h 140"/>
                <a:gd name="T52" fmla="*/ 1798896492 w 136"/>
                <a:gd name="T53" fmla="*/ 2147481176 h 140"/>
                <a:gd name="T54" fmla="*/ 1798896492 w 136"/>
                <a:gd name="T55" fmla="*/ 2147481176 h 140"/>
                <a:gd name="T56" fmla="*/ 1798896492 w 136"/>
                <a:gd name="T57" fmla="*/ 2147481176 h 140"/>
                <a:gd name="T58" fmla="*/ 1798896492 w 136"/>
                <a:gd name="T59" fmla="*/ 2147481176 h 140"/>
                <a:gd name="T60" fmla="*/ 1798896492 w 136"/>
                <a:gd name="T61" fmla="*/ 2147481176 h 140"/>
                <a:gd name="T62" fmla="*/ 1798896492 w 136"/>
                <a:gd name="T63" fmla="*/ 2147481176 h 140"/>
                <a:gd name="T64" fmla="*/ 1798896492 w 136"/>
                <a:gd name="T65" fmla="*/ 2147481176 h 140"/>
                <a:gd name="T66" fmla="*/ 1798896492 w 136"/>
                <a:gd name="T67" fmla="*/ 2147481176 h 140"/>
                <a:gd name="T68" fmla="*/ 1798896492 w 136"/>
                <a:gd name="T69" fmla="*/ 2147481176 h 140"/>
                <a:gd name="T70" fmla="*/ 1798896492 w 136"/>
                <a:gd name="T71" fmla="*/ 2147481176 h 140"/>
                <a:gd name="T72" fmla="*/ 1798896492 w 136"/>
                <a:gd name="T73" fmla="*/ 2147481176 h 140"/>
                <a:gd name="T74" fmla="*/ 1798896492 w 136"/>
                <a:gd name="T75" fmla="*/ 2147481176 h 140"/>
                <a:gd name="T76" fmla="*/ 1798896492 w 136"/>
                <a:gd name="T77" fmla="*/ 2147481176 h 140"/>
                <a:gd name="T78" fmla="*/ 1798896492 w 136"/>
                <a:gd name="T79" fmla="*/ 2147481176 h 1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
                <a:gd name="T121" fmla="*/ 0 h 140"/>
                <a:gd name="T122" fmla="*/ 136 w 136"/>
                <a:gd name="T123" fmla="*/ 140 h 1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 h="140">
                  <a:moveTo>
                    <a:pt x="26" y="138"/>
                  </a:moveTo>
                  <a:lnTo>
                    <a:pt x="24" y="138"/>
                  </a:lnTo>
                  <a:lnTo>
                    <a:pt x="34" y="136"/>
                  </a:lnTo>
                  <a:lnTo>
                    <a:pt x="44" y="136"/>
                  </a:lnTo>
                  <a:lnTo>
                    <a:pt x="52" y="136"/>
                  </a:lnTo>
                  <a:lnTo>
                    <a:pt x="56" y="138"/>
                  </a:lnTo>
                  <a:lnTo>
                    <a:pt x="62" y="140"/>
                  </a:lnTo>
                  <a:lnTo>
                    <a:pt x="66" y="140"/>
                  </a:lnTo>
                  <a:lnTo>
                    <a:pt x="80" y="140"/>
                  </a:lnTo>
                  <a:lnTo>
                    <a:pt x="86" y="140"/>
                  </a:lnTo>
                  <a:lnTo>
                    <a:pt x="94" y="136"/>
                  </a:lnTo>
                  <a:lnTo>
                    <a:pt x="110" y="136"/>
                  </a:lnTo>
                  <a:lnTo>
                    <a:pt x="110" y="134"/>
                  </a:lnTo>
                  <a:lnTo>
                    <a:pt x="108" y="130"/>
                  </a:lnTo>
                  <a:lnTo>
                    <a:pt x="110" y="124"/>
                  </a:lnTo>
                  <a:lnTo>
                    <a:pt x="114" y="122"/>
                  </a:lnTo>
                  <a:lnTo>
                    <a:pt x="118" y="118"/>
                  </a:lnTo>
                  <a:lnTo>
                    <a:pt x="122" y="116"/>
                  </a:lnTo>
                  <a:lnTo>
                    <a:pt x="116" y="110"/>
                  </a:lnTo>
                  <a:lnTo>
                    <a:pt x="108" y="102"/>
                  </a:lnTo>
                  <a:lnTo>
                    <a:pt x="100" y="96"/>
                  </a:lnTo>
                  <a:lnTo>
                    <a:pt x="98" y="90"/>
                  </a:lnTo>
                  <a:lnTo>
                    <a:pt x="96" y="86"/>
                  </a:lnTo>
                  <a:lnTo>
                    <a:pt x="126" y="74"/>
                  </a:lnTo>
                  <a:lnTo>
                    <a:pt x="130" y="74"/>
                  </a:lnTo>
                  <a:lnTo>
                    <a:pt x="136" y="74"/>
                  </a:lnTo>
                  <a:lnTo>
                    <a:pt x="136" y="64"/>
                  </a:lnTo>
                  <a:lnTo>
                    <a:pt x="128" y="50"/>
                  </a:lnTo>
                  <a:lnTo>
                    <a:pt x="122" y="36"/>
                  </a:lnTo>
                  <a:lnTo>
                    <a:pt x="122" y="16"/>
                  </a:lnTo>
                  <a:lnTo>
                    <a:pt x="118" y="12"/>
                  </a:lnTo>
                  <a:lnTo>
                    <a:pt x="116" y="8"/>
                  </a:lnTo>
                  <a:lnTo>
                    <a:pt x="110" y="6"/>
                  </a:lnTo>
                  <a:lnTo>
                    <a:pt x="104" y="4"/>
                  </a:lnTo>
                  <a:lnTo>
                    <a:pt x="98" y="4"/>
                  </a:lnTo>
                  <a:lnTo>
                    <a:pt x="92" y="8"/>
                  </a:lnTo>
                  <a:lnTo>
                    <a:pt x="86" y="10"/>
                  </a:lnTo>
                  <a:lnTo>
                    <a:pt x="82" y="16"/>
                  </a:lnTo>
                  <a:lnTo>
                    <a:pt x="76" y="12"/>
                  </a:lnTo>
                  <a:lnTo>
                    <a:pt x="70" y="8"/>
                  </a:lnTo>
                  <a:lnTo>
                    <a:pt x="56" y="0"/>
                  </a:lnTo>
                  <a:lnTo>
                    <a:pt x="42" y="0"/>
                  </a:lnTo>
                  <a:lnTo>
                    <a:pt x="44" y="8"/>
                  </a:lnTo>
                  <a:lnTo>
                    <a:pt x="46" y="12"/>
                  </a:lnTo>
                  <a:lnTo>
                    <a:pt x="54" y="22"/>
                  </a:lnTo>
                  <a:lnTo>
                    <a:pt x="52" y="18"/>
                  </a:lnTo>
                  <a:lnTo>
                    <a:pt x="46" y="16"/>
                  </a:lnTo>
                  <a:lnTo>
                    <a:pt x="42" y="18"/>
                  </a:lnTo>
                  <a:lnTo>
                    <a:pt x="40" y="20"/>
                  </a:lnTo>
                  <a:lnTo>
                    <a:pt x="38" y="22"/>
                  </a:lnTo>
                  <a:lnTo>
                    <a:pt x="36" y="22"/>
                  </a:lnTo>
                  <a:lnTo>
                    <a:pt x="32" y="20"/>
                  </a:lnTo>
                  <a:lnTo>
                    <a:pt x="28" y="20"/>
                  </a:lnTo>
                  <a:lnTo>
                    <a:pt x="24" y="18"/>
                  </a:lnTo>
                  <a:lnTo>
                    <a:pt x="16" y="20"/>
                  </a:lnTo>
                  <a:lnTo>
                    <a:pt x="16" y="30"/>
                  </a:lnTo>
                  <a:lnTo>
                    <a:pt x="14" y="38"/>
                  </a:lnTo>
                  <a:lnTo>
                    <a:pt x="14" y="44"/>
                  </a:lnTo>
                  <a:lnTo>
                    <a:pt x="16" y="44"/>
                  </a:lnTo>
                  <a:lnTo>
                    <a:pt x="12" y="52"/>
                  </a:lnTo>
                  <a:lnTo>
                    <a:pt x="8" y="56"/>
                  </a:lnTo>
                  <a:lnTo>
                    <a:pt x="6" y="60"/>
                  </a:lnTo>
                  <a:lnTo>
                    <a:pt x="4" y="66"/>
                  </a:lnTo>
                  <a:lnTo>
                    <a:pt x="2" y="70"/>
                  </a:lnTo>
                  <a:lnTo>
                    <a:pt x="0" y="72"/>
                  </a:lnTo>
                  <a:lnTo>
                    <a:pt x="6" y="76"/>
                  </a:lnTo>
                  <a:lnTo>
                    <a:pt x="8" y="82"/>
                  </a:lnTo>
                  <a:lnTo>
                    <a:pt x="6" y="84"/>
                  </a:lnTo>
                  <a:lnTo>
                    <a:pt x="6" y="86"/>
                  </a:lnTo>
                  <a:lnTo>
                    <a:pt x="10" y="94"/>
                  </a:lnTo>
                  <a:lnTo>
                    <a:pt x="10" y="98"/>
                  </a:lnTo>
                  <a:lnTo>
                    <a:pt x="10" y="102"/>
                  </a:lnTo>
                  <a:lnTo>
                    <a:pt x="12" y="102"/>
                  </a:lnTo>
                  <a:lnTo>
                    <a:pt x="22" y="106"/>
                  </a:lnTo>
                  <a:lnTo>
                    <a:pt x="28" y="108"/>
                  </a:lnTo>
                  <a:lnTo>
                    <a:pt x="34" y="110"/>
                  </a:lnTo>
                  <a:lnTo>
                    <a:pt x="32" y="122"/>
                  </a:lnTo>
                  <a:lnTo>
                    <a:pt x="30" y="130"/>
                  </a:lnTo>
                  <a:lnTo>
                    <a:pt x="26" y="136"/>
                  </a:lnTo>
                  <a:lnTo>
                    <a:pt x="26" y="138"/>
                  </a:lnTo>
                  <a:close/>
                </a:path>
              </a:pathLst>
            </a:custGeom>
            <a:solidFill>
              <a:srgbClr val="C0C0C0"/>
            </a:solidFill>
            <a:ln w="12700">
              <a:solidFill>
                <a:schemeClr val="bg1"/>
              </a:solidFill>
              <a:round/>
              <a:headEnd/>
              <a:tailEnd/>
            </a:ln>
          </p:spPr>
          <p:txBody>
            <a:bodyPr/>
            <a:lstStyle/>
            <a:p>
              <a:endParaRPr lang="en-GB"/>
            </a:p>
          </p:txBody>
        </p:sp>
        <p:sp>
          <p:nvSpPr>
            <p:cNvPr id="58789" name="Freeform 80"/>
            <p:cNvSpPr>
              <a:spLocks/>
            </p:cNvSpPr>
            <p:nvPr/>
          </p:nvSpPr>
          <p:spPr bwMode="auto">
            <a:xfrm>
              <a:off x="2731" y="1355"/>
              <a:ext cx="151" cy="110"/>
            </a:xfrm>
            <a:custGeom>
              <a:avLst/>
              <a:gdLst>
                <a:gd name="T0" fmla="*/ 2147481244 w 151"/>
                <a:gd name="T1" fmla="*/ 2147481516 h 110"/>
                <a:gd name="T2" fmla="*/ 2147481244 w 151"/>
                <a:gd name="T3" fmla="*/ 2147481516 h 110"/>
                <a:gd name="T4" fmla="*/ 2147481244 w 151"/>
                <a:gd name="T5" fmla="*/ 2147481516 h 110"/>
                <a:gd name="T6" fmla="*/ 2147481244 w 151"/>
                <a:gd name="T7" fmla="*/ 2147481516 h 110"/>
                <a:gd name="T8" fmla="*/ 2147481244 w 151"/>
                <a:gd name="T9" fmla="*/ 2147481516 h 110"/>
                <a:gd name="T10" fmla="*/ 2147481244 w 151"/>
                <a:gd name="T11" fmla="*/ 2147481516 h 110"/>
                <a:gd name="T12" fmla="*/ 2147481244 w 151"/>
                <a:gd name="T13" fmla="*/ 2147481516 h 110"/>
                <a:gd name="T14" fmla="*/ 2147481244 w 151"/>
                <a:gd name="T15" fmla="*/ 2147481516 h 110"/>
                <a:gd name="T16" fmla="*/ 2147481244 w 151"/>
                <a:gd name="T17" fmla="*/ 2147481516 h 110"/>
                <a:gd name="T18" fmla="*/ 2147481244 w 151"/>
                <a:gd name="T19" fmla="*/ 2147481516 h 110"/>
                <a:gd name="T20" fmla="*/ 2147481244 w 151"/>
                <a:gd name="T21" fmla="*/ 2147481516 h 110"/>
                <a:gd name="T22" fmla="*/ 2147481244 w 151"/>
                <a:gd name="T23" fmla="*/ 2147481516 h 110"/>
                <a:gd name="T24" fmla="*/ 2147481244 w 151"/>
                <a:gd name="T25" fmla="*/ 2147481516 h 110"/>
                <a:gd name="T26" fmla="*/ 2147481244 w 151"/>
                <a:gd name="T27" fmla="*/ 2147481516 h 110"/>
                <a:gd name="T28" fmla="*/ 2147481244 w 151"/>
                <a:gd name="T29" fmla="*/ 2147481516 h 110"/>
                <a:gd name="T30" fmla="*/ 2147481244 w 151"/>
                <a:gd name="T31" fmla="*/ 2147481516 h 110"/>
                <a:gd name="T32" fmla="*/ 2147481244 w 151"/>
                <a:gd name="T33" fmla="*/ 2147481516 h 110"/>
                <a:gd name="T34" fmla="*/ 2147481244 w 151"/>
                <a:gd name="T35" fmla="*/ 2147481516 h 110"/>
                <a:gd name="T36" fmla="*/ 2147481244 w 151"/>
                <a:gd name="T37" fmla="*/ 2147481516 h 110"/>
                <a:gd name="T38" fmla="*/ 2147481244 w 151"/>
                <a:gd name="T39" fmla="*/ 2147481516 h 110"/>
                <a:gd name="T40" fmla="*/ 2147481244 w 151"/>
                <a:gd name="T41" fmla="*/ 2147481516 h 110"/>
                <a:gd name="T42" fmla="*/ 2147481244 w 151"/>
                <a:gd name="T43" fmla="*/ 2147481516 h 110"/>
                <a:gd name="T44" fmla="*/ 2147481244 w 151"/>
                <a:gd name="T45" fmla="*/ 2147481516 h 110"/>
                <a:gd name="T46" fmla="*/ 2147481244 w 151"/>
                <a:gd name="T47" fmla="*/ 2147481516 h 110"/>
                <a:gd name="T48" fmla="*/ 2147481244 w 151"/>
                <a:gd name="T49" fmla="*/ 2147481516 h 110"/>
                <a:gd name="T50" fmla="*/ 0 w 151"/>
                <a:gd name="T51" fmla="*/ 2147481516 h 110"/>
                <a:gd name="T52" fmla="*/ 0 w 151"/>
                <a:gd name="T53" fmla="*/ 2147481516 h 110"/>
                <a:gd name="T54" fmla="*/ 2147481244 w 151"/>
                <a:gd name="T55" fmla="*/ 2147481516 h 110"/>
                <a:gd name="T56" fmla="*/ 2147481244 w 151"/>
                <a:gd name="T57" fmla="*/ 2147481516 h 110"/>
                <a:gd name="T58" fmla="*/ 2147481244 w 151"/>
                <a:gd name="T59" fmla="*/ 2147481516 h 110"/>
                <a:gd name="T60" fmla="*/ 2147481244 w 151"/>
                <a:gd name="T61" fmla="*/ 0 h 110"/>
                <a:gd name="T62" fmla="*/ 2147481244 w 151"/>
                <a:gd name="T63" fmla="*/ 0 h 110"/>
                <a:gd name="T64" fmla="*/ 2147481244 w 151"/>
                <a:gd name="T65" fmla="*/ 2147481516 h 110"/>
                <a:gd name="T66" fmla="*/ 2147481244 w 151"/>
                <a:gd name="T67" fmla="*/ 2147481516 h 110"/>
                <a:gd name="T68" fmla="*/ 2147481244 w 151"/>
                <a:gd name="T69" fmla="*/ 2147481516 h 110"/>
                <a:gd name="T70" fmla="*/ 2147481244 w 151"/>
                <a:gd name="T71" fmla="*/ 2147481516 h 110"/>
                <a:gd name="T72" fmla="*/ 2147481244 w 151"/>
                <a:gd name="T73" fmla="*/ 2147481516 h 110"/>
                <a:gd name="T74" fmla="*/ 2147481244 w 151"/>
                <a:gd name="T75" fmla="*/ 2147481516 h 110"/>
                <a:gd name="T76" fmla="*/ 2147481244 w 151"/>
                <a:gd name="T77" fmla="*/ 2147481516 h 110"/>
                <a:gd name="T78" fmla="*/ 2147481244 w 151"/>
                <a:gd name="T79" fmla="*/ 2147481516 h 110"/>
                <a:gd name="T80" fmla="*/ 2147481244 w 151"/>
                <a:gd name="T81" fmla="*/ 2147481516 h 110"/>
                <a:gd name="T82" fmla="*/ 2147481244 w 151"/>
                <a:gd name="T83" fmla="*/ 2147481516 h 110"/>
                <a:gd name="T84" fmla="*/ 2147481244 w 151"/>
                <a:gd name="T85" fmla="*/ 2147481516 h 110"/>
                <a:gd name="T86" fmla="*/ 2147481244 w 151"/>
                <a:gd name="T87" fmla="*/ 2147481516 h 110"/>
                <a:gd name="T88" fmla="*/ 2147481244 w 151"/>
                <a:gd name="T89" fmla="*/ 2147481516 h 110"/>
                <a:gd name="T90" fmla="*/ 2147481244 w 151"/>
                <a:gd name="T91" fmla="*/ 2147481516 h 110"/>
                <a:gd name="T92" fmla="*/ 2147481244 w 151"/>
                <a:gd name="T93" fmla="*/ 2147481516 h 110"/>
                <a:gd name="T94" fmla="*/ 2147481244 w 151"/>
                <a:gd name="T95" fmla="*/ 2147481516 h 110"/>
                <a:gd name="T96" fmla="*/ 2147481244 w 151"/>
                <a:gd name="T97" fmla="*/ 2147481516 h 110"/>
                <a:gd name="T98" fmla="*/ 2147481244 w 151"/>
                <a:gd name="T99" fmla="*/ 2147481516 h 110"/>
                <a:gd name="T100" fmla="*/ 2147481244 w 151"/>
                <a:gd name="T101" fmla="*/ 2147481516 h 110"/>
                <a:gd name="T102" fmla="*/ 2147481244 w 151"/>
                <a:gd name="T103" fmla="*/ 2147481516 h 110"/>
                <a:gd name="T104" fmla="*/ 2147481244 w 151"/>
                <a:gd name="T105" fmla="*/ 2147481516 h 110"/>
                <a:gd name="T106" fmla="*/ 2147481244 w 151"/>
                <a:gd name="T107" fmla="*/ 2147481516 h 110"/>
                <a:gd name="T108" fmla="*/ 2147481244 w 151"/>
                <a:gd name="T109" fmla="*/ 2147481516 h 1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1"/>
                <a:gd name="T166" fmla="*/ 0 h 110"/>
                <a:gd name="T167" fmla="*/ 151 w 151"/>
                <a:gd name="T168" fmla="*/ 110 h 1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1" h="110">
                  <a:moveTo>
                    <a:pt x="130" y="108"/>
                  </a:moveTo>
                  <a:lnTo>
                    <a:pt x="126" y="108"/>
                  </a:lnTo>
                  <a:lnTo>
                    <a:pt x="118" y="106"/>
                  </a:lnTo>
                  <a:lnTo>
                    <a:pt x="108" y="104"/>
                  </a:lnTo>
                  <a:lnTo>
                    <a:pt x="98" y="106"/>
                  </a:lnTo>
                  <a:lnTo>
                    <a:pt x="90" y="108"/>
                  </a:lnTo>
                  <a:lnTo>
                    <a:pt x="88" y="108"/>
                  </a:lnTo>
                  <a:lnTo>
                    <a:pt x="88" y="106"/>
                  </a:lnTo>
                  <a:lnTo>
                    <a:pt x="86" y="102"/>
                  </a:lnTo>
                  <a:lnTo>
                    <a:pt x="80" y="102"/>
                  </a:lnTo>
                  <a:lnTo>
                    <a:pt x="76" y="102"/>
                  </a:lnTo>
                  <a:lnTo>
                    <a:pt x="74" y="102"/>
                  </a:lnTo>
                  <a:lnTo>
                    <a:pt x="72" y="100"/>
                  </a:lnTo>
                  <a:lnTo>
                    <a:pt x="70" y="94"/>
                  </a:lnTo>
                  <a:lnTo>
                    <a:pt x="64" y="92"/>
                  </a:lnTo>
                  <a:lnTo>
                    <a:pt x="58" y="90"/>
                  </a:lnTo>
                  <a:lnTo>
                    <a:pt x="50" y="88"/>
                  </a:lnTo>
                  <a:lnTo>
                    <a:pt x="46" y="84"/>
                  </a:lnTo>
                  <a:lnTo>
                    <a:pt x="44" y="88"/>
                  </a:lnTo>
                  <a:lnTo>
                    <a:pt x="40" y="88"/>
                  </a:lnTo>
                  <a:lnTo>
                    <a:pt x="38" y="88"/>
                  </a:lnTo>
                  <a:lnTo>
                    <a:pt x="36" y="84"/>
                  </a:lnTo>
                  <a:lnTo>
                    <a:pt x="14" y="76"/>
                  </a:lnTo>
                  <a:lnTo>
                    <a:pt x="14" y="66"/>
                  </a:lnTo>
                  <a:lnTo>
                    <a:pt x="6" y="52"/>
                  </a:lnTo>
                  <a:lnTo>
                    <a:pt x="0" y="38"/>
                  </a:lnTo>
                  <a:lnTo>
                    <a:pt x="0" y="18"/>
                  </a:lnTo>
                  <a:lnTo>
                    <a:pt x="4" y="18"/>
                  </a:lnTo>
                  <a:lnTo>
                    <a:pt x="14" y="16"/>
                  </a:lnTo>
                  <a:lnTo>
                    <a:pt x="26" y="10"/>
                  </a:lnTo>
                  <a:lnTo>
                    <a:pt x="44" y="0"/>
                  </a:lnTo>
                  <a:lnTo>
                    <a:pt x="62" y="0"/>
                  </a:lnTo>
                  <a:lnTo>
                    <a:pt x="64" y="4"/>
                  </a:lnTo>
                  <a:lnTo>
                    <a:pt x="64" y="6"/>
                  </a:lnTo>
                  <a:lnTo>
                    <a:pt x="70" y="8"/>
                  </a:lnTo>
                  <a:lnTo>
                    <a:pt x="80" y="6"/>
                  </a:lnTo>
                  <a:lnTo>
                    <a:pt x="120" y="6"/>
                  </a:lnTo>
                  <a:lnTo>
                    <a:pt x="124" y="10"/>
                  </a:lnTo>
                  <a:lnTo>
                    <a:pt x="128" y="12"/>
                  </a:lnTo>
                  <a:lnTo>
                    <a:pt x="132" y="14"/>
                  </a:lnTo>
                  <a:lnTo>
                    <a:pt x="134" y="16"/>
                  </a:lnTo>
                  <a:lnTo>
                    <a:pt x="138" y="22"/>
                  </a:lnTo>
                  <a:lnTo>
                    <a:pt x="140" y="30"/>
                  </a:lnTo>
                  <a:lnTo>
                    <a:pt x="140" y="36"/>
                  </a:lnTo>
                  <a:lnTo>
                    <a:pt x="144" y="42"/>
                  </a:lnTo>
                  <a:lnTo>
                    <a:pt x="138" y="46"/>
                  </a:lnTo>
                  <a:lnTo>
                    <a:pt x="136" y="48"/>
                  </a:lnTo>
                  <a:lnTo>
                    <a:pt x="134" y="50"/>
                  </a:lnTo>
                  <a:lnTo>
                    <a:pt x="136" y="58"/>
                  </a:lnTo>
                  <a:lnTo>
                    <a:pt x="142" y="66"/>
                  </a:lnTo>
                  <a:lnTo>
                    <a:pt x="151" y="84"/>
                  </a:lnTo>
                  <a:lnTo>
                    <a:pt x="146" y="88"/>
                  </a:lnTo>
                  <a:lnTo>
                    <a:pt x="140" y="94"/>
                  </a:lnTo>
                  <a:lnTo>
                    <a:pt x="132" y="110"/>
                  </a:lnTo>
                  <a:lnTo>
                    <a:pt x="130" y="108"/>
                  </a:lnTo>
                  <a:close/>
                </a:path>
              </a:pathLst>
            </a:custGeom>
            <a:solidFill>
              <a:srgbClr val="C0C0C0"/>
            </a:solidFill>
            <a:ln w="12700">
              <a:solidFill>
                <a:schemeClr val="bg1"/>
              </a:solidFill>
              <a:round/>
              <a:headEnd/>
              <a:tailEnd/>
            </a:ln>
          </p:spPr>
          <p:txBody>
            <a:bodyPr/>
            <a:lstStyle/>
            <a:p>
              <a:endParaRPr lang="en-GB"/>
            </a:p>
          </p:txBody>
        </p:sp>
        <p:sp>
          <p:nvSpPr>
            <p:cNvPr id="58790" name="Freeform 81"/>
            <p:cNvSpPr>
              <a:spLocks/>
            </p:cNvSpPr>
            <p:nvPr/>
          </p:nvSpPr>
          <p:spPr bwMode="auto">
            <a:xfrm>
              <a:off x="2934" y="1803"/>
              <a:ext cx="196" cy="196"/>
            </a:xfrm>
            <a:custGeom>
              <a:avLst/>
              <a:gdLst>
                <a:gd name="T0" fmla="*/ 2147481443 w 196"/>
                <a:gd name="T1" fmla="*/ 2147481443 h 196"/>
                <a:gd name="T2" fmla="*/ 2147481443 w 196"/>
                <a:gd name="T3" fmla="*/ 2147481443 h 196"/>
                <a:gd name="T4" fmla="*/ 2147481443 w 196"/>
                <a:gd name="T5" fmla="*/ 2147481443 h 196"/>
                <a:gd name="T6" fmla="*/ 2147481443 w 196"/>
                <a:gd name="T7" fmla="*/ 2147481443 h 196"/>
                <a:gd name="T8" fmla="*/ 2147481443 w 196"/>
                <a:gd name="T9" fmla="*/ 2147481443 h 196"/>
                <a:gd name="T10" fmla="*/ 2147481443 w 196"/>
                <a:gd name="T11" fmla="*/ 2147481443 h 196"/>
                <a:gd name="T12" fmla="*/ 0 w 196"/>
                <a:gd name="T13" fmla="*/ 2147481443 h 196"/>
                <a:gd name="T14" fmla="*/ 2147481443 w 196"/>
                <a:gd name="T15" fmla="*/ 2147481443 h 196"/>
                <a:gd name="T16" fmla="*/ 2147481443 w 196"/>
                <a:gd name="T17" fmla="*/ 2147481443 h 196"/>
                <a:gd name="T18" fmla="*/ 0 w 196"/>
                <a:gd name="T19" fmla="*/ 2147481443 h 196"/>
                <a:gd name="T20" fmla="*/ 2147481443 w 196"/>
                <a:gd name="T21" fmla="*/ 2147481443 h 196"/>
                <a:gd name="T22" fmla="*/ 2147481443 w 196"/>
                <a:gd name="T23" fmla="*/ 2147481443 h 196"/>
                <a:gd name="T24" fmla="*/ 2147481443 w 196"/>
                <a:gd name="T25" fmla="*/ 2147481443 h 196"/>
                <a:gd name="T26" fmla="*/ 2147481443 w 196"/>
                <a:gd name="T27" fmla="*/ 2147481443 h 196"/>
                <a:gd name="T28" fmla="*/ 2147481443 w 196"/>
                <a:gd name="T29" fmla="*/ 2147481443 h 196"/>
                <a:gd name="T30" fmla="*/ 2147481443 w 196"/>
                <a:gd name="T31" fmla="*/ 2147481443 h 196"/>
                <a:gd name="T32" fmla="*/ 2147481443 w 196"/>
                <a:gd name="T33" fmla="*/ 2147481443 h 196"/>
                <a:gd name="T34" fmla="*/ 2147481443 w 196"/>
                <a:gd name="T35" fmla="*/ 2147481443 h 196"/>
                <a:gd name="T36" fmla="*/ 2147481443 w 196"/>
                <a:gd name="T37" fmla="*/ 2147481443 h 196"/>
                <a:gd name="T38" fmla="*/ 2147481443 w 196"/>
                <a:gd name="T39" fmla="*/ 2147481443 h 196"/>
                <a:gd name="T40" fmla="*/ 2147481443 w 196"/>
                <a:gd name="T41" fmla="*/ 2147481443 h 196"/>
                <a:gd name="T42" fmla="*/ 2147481443 w 196"/>
                <a:gd name="T43" fmla="*/ 2147481443 h 196"/>
                <a:gd name="T44" fmla="*/ 2147481443 w 196"/>
                <a:gd name="T45" fmla="*/ 2147481443 h 196"/>
                <a:gd name="T46" fmla="*/ 2147481443 w 196"/>
                <a:gd name="T47" fmla="*/ 2147481443 h 196"/>
                <a:gd name="T48" fmla="*/ 2147481443 w 196"/>
                <a:gd name="T49" fmla="*/ 2147481443 h 196"/>
                <a:gd name="T50" fmla="*/ 2147481443 w 196"/>
                <a:gd name="T51" fmla="*/ 2147481443 h 196"/>
                <a:gd name="T52" fmla="*/ 2147481443 w 196"/>
                <a:gd name="T53" fmla="*/ 2147481443 h 196"/>
                <a:gd name="T54" fmla="*/ 2147481443 w 196"/>
                <a:gd name="T55" fmla="*/ 2147481443 h 196"/>
                <a:gd name="T56" fmla="*/ 2147481443 w 196"/>
                <a:gd name="T57" fmla="*/ 2147481443 h 196"/>
                <a:gd name="T58" fmla="*/ 2147481443 w 196"/>
                <a:gd name="T59" fmla="*/ 2147481443 h 196"/>
                <a:gd name="T60" fmla="*/ 2147481443 w 196"/>
                <a:gd name="T61" fmla="*/ 2147481443 h 196"/>
                <a:gd name="T62" fmla="*/ 2147481443 w 196"/>
                <a:gd name="T63" fmla="*/ 2147481443 h 1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196"/>
                <a:gd name="T98" fmla="*/ 196 w 196"/>
                <a:gd name="T99" fmla="*/ 196 h 1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196">
                  <a:moveTo>
                    <a:pt x="194" y="172"/>
                  </a:moveTo>
                  <a:lnTo>
                    <a:pt x="188" y="172"/>
                  </a:lnTo>
                  <a:lnTo>
                    <a:pt x="184" y="176"/>
                  </a:lnTo>
                  <a:lnTo>
                    <a:pt x="174" y="182"/>
                  </a:lnTo>
                  <a:lnTo>
                    <a:pt x="168" y="190"/>
                  </a:lnTo>
                  <a:lnTo>
                    <a:pt x="158" y="196"/>
                  </a:lnTo>
                  <a:lnTo>
                    <a:pt x="152" y="190"/>
                  </a:lnTo>
                  <a:lnTo>
                    <a:pt x="14" y="190"/>
                  </a:lnTo>
                  <a:lnTo>
                    <a:pt x="8" y="54"/>
                  </a:lnTo>
                  <a:lnTo>
                    <a:pt x="8" y="48"/>
                  </a:lnTo>
                  <a:lnTo>
                    <a:pt x="4" y="44"/>
                  </a:lnTo>
                  <a:lnTo>
                    <a:pt x="2" y="40"/>
                  </a:lnTo>
                  <a:lnTo>
                    <a:pt x="0" y="32"/>
                  </a:lnTo>
                  <a:lnTo>
                    <a:pt x="0" y="28"/>
                  </a:lnTo>
                  <a:lnTo>
                    <a:pt x="2" y="24"/>
                  </a:lnTo>
                  <a:lnTo>
                    <a:pt x="4" y="20"/>
                  </a:lnTo>
                  <a:lnTo>
                    <a:pt x="6" y="16"/>
                  </a:lnTo>
                  <a:lnTo>
                    <a:pt x="2" y="14"/>
                  </a:lnTo>
                  <a:lnTo>
                    <a:pt x="0" y="12"/>
                  </a:lnTo>
                  <a:lnTo>
                    <a:pt x="0" y="10"/>
                  </a:lnTo>
                  <a:lnTo>
                    <a:pt x="0" y="8"/>
                  </a:lnTo>
                  <a:lnTo>
                    <a:pt x="2" y="4"/>
                  </a:lnTo>
                  <a:lnTo>
                    <a:pt x="6" y="0"/>
                  </a:lnTo>
                  <a:lnTo>
                    <a:pt x="40" y="10"/>
                  </a:lnTo>
                  <a:lnTo>
                    <a:pt x="58" y="14"/>
                  </a:lnTo>
                  <a:lnTo>
                    <a:pt x="74" y="16"/>
                  </a:lnTo>
                  <a:lnTo>
                    <a:pt x="82" y="14"/>
                  </a:lnTo>
                  <a:lnTo>
                    <a:pt x="90" y="8"/>
                  </a:lnTo>
                  <a:lnTo>
                    <a:pt x="98" y="4"/>
                  </a:lnTo>
                  <a:lnTo>
                    <a:pt x="108" y="2"/>
                  </a:lnTo>
                  <a:lnTo>
                    <a:pt x="112" y="2"/>
                  </a:lnTo>
                  <a:lnTo>
                    <a:pt x="116" y="6"/>
                  </a:lnTo>
                  <a:lnTo>
                    <a:pt x="120" y="8"/>
                  </a:lnTo>
                  <a:lnTo>
                    <a:pt x="126" y="10"/>
                  </a:lnTo>
                  <a:lnTo>
                    <a:pt x="134" y="10"/>
                  </a:lnTo>
                  <a:lnTo>
                    <a:pt x="142" y="8"/>
                  </a:lnTo>
                  <a:lnTo>
                    <a:pt x="148" y="8"/>
                  </a:lnTo>
                  <a:lnTo>
                    <a:pt x="150" y="8"/>
                  </a:lnTo>
                  <a:lnTo>
                    <a:pt x="152" y="10"/>
                  </a:lnTo>
                  <a:lnTo>
                    <a:pt x="158" y="16"/>
                  </a:lnTo>
                  <a:lnTo>
                    <a:pt x="164" y="24"/>
                  </a:lnTo>
                  <a:lnTo>
                    <a:pt x="168" y="34"/>
                  </a:lnTo>
                  <a:lnTo>
                    <a:pt x="170" y="46"/>
                  </a:lnTo>
                  <a:lnTo>
                    <a:pt x="166" y="60"/>
                  </a:lnTo>
                  <a:lnTo>
                    <a:pt x="166" y="68"/>
                  </a:lnTo>
                  <a:lnTo>
                    <a:pt x="170" y="72"/>
                  </a:lnTo>
                  <a:lnTo>
                    <a:pt x="164" y="74"/>
                  </a:lnTo>
                  <a:lnTo>
                    <a:pt x="164" y="72"/>
                  </a:lnTo>
                  <a:lnTo>
                    <a:pt x="162" y="72"/>
                  </a:lnTo>
                  <a:lnTo>
                    <a:pt x="156" y="72"/>
                  </a:lnTo>
                  <a:lnTo>
                    <a:pt x="152" y="68"/>
                  </a:lnTo>
                  <a:lnTo>
                    <a:pt x="144" y="56"/>
                  </a:lnTo>
                  <a:lnTo>
                    <a:pt x="138" y="44"/>
                  </a:lnTo>
                  <a:lnTo>
                    <a:pt x="130" y="34"/>
                  </a:lnTo>
                  <a:lnTo>
                    <a:pt x="132" y="42"/>
                  </a:lnTo>
                  <a:lnTo>
                    <a:pt x="134" y="50"/>
                  </a:lnTo>
                  <a:lnTo>
                    <a:pt x="146" y="72"/>
                  </a:lnTo>
                  <a:lnTo>
                    <a:pt x="168" y="110"/>
                  </a:lnTo>
                  <a:lnTo>
                    <a:pt x="174" y="120"/>
                  </a:lnTo>
                  <a:lnTo>
                    <a:pt x="180" y="128"/>
                  </a:lnTo>
                  <a:lnTo>
                    <a:pt x="186" y="136"/>
                  </a:lnTo>
                  <a:lnTo>
                    <a:pt x="190" y="148"/>
                  </a:lnTo>
                  <a:lnTo>
                    <a:pt x="192" y="162"/>
                  </a:lnTo>
                  <a:lnTo>
                    <a:pt x="196" y="172"/>
                  </a:lnTo>
                  <a:lnTo>
                    <a:pt x="194" y="172"/>
                  </a:lnTo>
                  <a:close/>
                </a:path>
              </a:pathLst>
            </a:custGeom>
            <a:solidFill>
              <a:srgbClr val="C0C0C0"/>
            </a:solidFill>
            <a:ln w="12700">
              <a:solidFill>
                <a:schemeClr val="bg1"/>
              </a:solidFill>
              <a:round/>
              <a:headEnd/>
              <a:tailEnd/>
            </a:ln>
          </p:spPr>
          <p:txBody>
            <a:bodyPr/>
            <a:lstStyle/>
            <a:p>
              <a:endParaRPr lang="en-GB"/>
            </a:p>
          </p:txBody>
        </p:sp>
        <p:sp>
          <p:nvSpPr>
            <p:cNvPr id="58791" name="Freeform 82"/>
            <p:cNvSpPr>
              <a:spLocks/>
            </p:cNvSpPr>
            <p:nvPr/>
          </p:nvSpPr>
          <p:spPr bwMode="auto">
            <a:xfrm>
              <a:off x="2683" y="1771"/>
              <a:ext cx="265" cy="270"/>
            </a:xfrm>
            <a:custGeom>
              <a:avLst/>
              <a:gdLst>
                <a:gd name="T0" fmla="*/ 2147481123 w 265"/>
                <a:gd name="T1" fmla="*/ 2147481141 h 270"/>
                <a:gd name="T2" fmla="*/ 2147481123 w 265"/>
                <a:gd name="T3" fmla="*/ 2147481141 h 270"/>
                <a:gd name="T4" fmla="*/ 2147481123 w 265"/>
                <a:gd name="T5" fmla="*/ 2147481141 h 270"/>
                <a:gd name="T6" fmla="*/ 2147481123 w 265"/>
                <a:gd name="T7" fmla="*/ 2147481141 h 270"/>
                <a:gd name="T8" fmla="*/ 2147481123 w 265"/>
                <a:gd name="T9" fmla="*/ 2147481141 h 270"/>
                <a:gd name="T10" fmla="*/ 2147481123 w 265"/>
                <a:gd name="T11" fmla="*/ 2147481141 h 270"/>
                <a:gd name="T12" fmla="*/ 2147481123 w 265"/>
                <a:gd name="T13" fmla="*/ 2147481141 h 270"/>
                <a:gd name="T14" fmla="*/ 2147481123 w 265"/>
                <a:gd name="T15" fmla="*/ 2147481141 h 270"/>
                <a:gd name="T16" fmla="*/ 2147481123 w 265"/>
                <a:gd name="T17" fmla="*/ 2147481141 h 270"/>
                <a:gd name="T18" fmla="*/ 2147481123 w 265"/>
                <a:gd name="T19" fmla="*/ 2147481141 h 270"/>
                <a:gd name="T20" fmla="*/ 2147481123 w 265"/>
                <a:gd name="T21" fmla="*/ 2147481141 h 270"/>
                <a:gd name="T22" fmla="*/ 2147481123 w 265"/>
                <a:gd name="T23" fmla="*/ 2147481141 h 270"/>
                <a:gd name="T24" fmla="*/ 2147481123 w 265"/>
                <a:gd name="T25" fmla="*/ 2147481141 h 270"/>
                <a:gd name="T26" fmla="*/ 2147481123 w 265"/>
                <a:gd name="T27" fmla="*/ 2147481141 h 270"/>
                <a:gd name="T28" fmla="*/ 2147481123 w 265"/>
                <a:gd name="T29" fmla="*/ 2147481141 h 270"/>
                <a:gd name="T30" fmla="*/ 2147481123 w 265"/>
                <a:gd name="T31" fmla="*/ 2147481141 h 270"/>
                <a:gd name="T32" fmla="*/ 2147481123 w 265"/>
                <a:gd name="T33" fmla="*/ 2147481141 h 270"/>
                <a:gd name="T34" fmla="*/ 2147481123 w 265"/>
                <a:gd name="T35" fmla="*/ 2147481141 h 270"/>
                <a:gd name="T36" fmla="*/ 2147481123 w 265"/>
                <a:gd name="T37" fmla="*/ 2147481141 h 270"/>
                <a:gd name="T38" fmla="*/ 2147481123 w 265"/>
                <a:gd name="T39" fmla="*/ 2147481141 h 270"/>
                <a:gd name="T40" fmla="*/ 2147481123 w 265"/>
                <a:gd name="T41" fmla="*/ 2147481141 h 270"/>
                <a:gd name="T42" fmla="*/ 2147481123 w 265"/>
                <a:gd name="T43" fmla="*/ 2147481141 h 270"/>
                <a:gd name="T44" fmla="*/ 2147481123 w 265"/>
                <a:gd name="T45" fmla="*/ 2147481141 h 270"/>
                <a:gd name="T46" fmla="*/ 2147481123 w 265"/>
                <a:gd name="T47" fmla="*/ 2147481141 h 270"/>
                <a:gd name="T48" fmla="*/ 2147481123 w 265"/>
                <a:gd name="T49" fmla="*/ 2147481141 h 270"/>
                <a:gd name="T50" fmla="*/ 2147481123 w 265"/>
                <a:gd name="T51" fmla="*/ 2147481141 h 270"/>
                <a:gd name="T52" fmla="*/ 2147481123 w 265"/>
                <a:gd name="T53" fmla="*/ 2147481141 h 270"/>
                <a:gd name="T54" fmla="*/ 2147481123 w 265"/>
                <a:gd name="T55" fmla="*/ 2147481141 h 270"/>
                <a:gd name="T56" fmla="*/ 2147481123 w 265"/>
                <a:gd name="T57" fmla="*/ 2147481141 h 270"/>
                <a:gd name="T58" fmla="*/ 2147481123 w 265"/>
                <a:gd name="T59" fmla="*/ 2147481141 h 270"/>
                <a:gd name="T60" fmla="*/ 0 w 265"/>
                <a:gd name="T61" fmla="*/ 2147481141 h 270"/>
                <a:gd name="T62" fmla="*/ 0 w 265"/>
                <a:gd name="T63" fmla="*/ 2147481141 h 270"/>
                <a:gd name="T64" fmla="*/ 2147481123 w 265"/>
                <a:gd name="T65" fmla="*/ 2147481141 h 270"/>
                <a:gd name="T66" fmla="*/ 2147481123 w 265"/>
                <a:gd name="T67" fmla="*/ 2147481141 h 270"/>
                <a:gd name="T68" fmla="*/ 0 w 265"/>
                <a:gd name="T69" fmla="*/ 2147481141 h 270"/>
                <a:gd name="T70" fmla="*/ 2147481123 w 265"/>
                <a:gd name="T71" fmla="*/ 2147481141 h 270"/>
                <a:gd name="T72" fmla="*/ 2147481123 w 265"/>
                <a:gd name="T73" fmla="*/ 2147481141 h 270"/>
                <a:gd name="T74" fmla="*/ 2147481123 w 265"/>
                <a:gd name="T75" fmla="*/ 2147481141 h 270"/>
                <a:gd name="T76" fmla="*/ 2147481123 w 265"/>
                <a:gd name="T77" fmla="*/ 2147481141 h 270"/>
                <a:gd name="T78" fmla="*/ 2147481123 w 265"/>
                <a:gd name="T79" fmla="*/ 2147481141 h 270"/>
                <a:gd name="T80" fmla="*/ 2147481123 w 265"/>
                <a:gd name="T81" fmla="*/ 2147481141 h 270"/>
                <a:gd name="T82" fmla="*/ 2147481123 w 265"/>
                <a:gd name="T83" fmla="*/ 2147481141 h 270"/>
                <a:gd name="T84" fmla="*/ 2147481123 w 265"/>
                <a:gd name="T85" fmla="*/ 2147481141 h 270"/>
                <a:gd name="T86" fmla="*/ 2147481123 w 265"/>
                <a:gd name="T87" fmla="*/ 2147481141 h 270"/>
                <a:gd name="T88" fmla="*/ 2147481123 w 265"/>
                <a:gd name="T89" fmla="*/ 2147481141 h 2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5"/>
                <a:gd name="T136" fmla="*/ 0 h 270"/>
                <a:gd name="T137" fmla="*/ 265 w 265"/>
                <a:gd name="T138" fmla="*/ 270 h 2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5" h="270">
                  <a:moveTo>
                    <a:pt x="265" y="222"/>
                  </a:moveTo>
                  <a:lnTo>
                    <a:pt x="259" y="86"/>
                  </a:lnTo>
                  <a:lnTo>
                    <a:pt x="259" y="80"/>
                  </a:lnTo>
                  <a:lnTo>
                    <a:pt x="255" y="76"/>
                  </a:lnTo>
                  <a:lnTo>
                    <a:pt x="253" y="72"/>
                  </a:lnTo>
                  <a:lnTo>
                    <a:pt x="251" y="64"/>
                  </a:lnTo>
                  <a:lnTo>
                    <a:pt x="251" y="60"/>
                  </a:lnTo>
                  <a:lnTo>
                    <a:pt x="253" y="56"/>
                  </a:lnTo>
                  <a:lnTo>
                    <a:pt x="255" y="52"/>
                  </a:lnTo>
                  <a:lnTo>
                    <a:pt x="257" y="48"/>
                  </a:lnTo>
                  <a:lnTo>
                    <a:pt x="253" y="46"/>
                  </a:lnTo>
                  <a:lnTo>
                    <a:pt x="251" y="44"/>
                  </a:lnTo>
                  <a:lnTo>
                    <a:pt x="251" y="42"/>
                  </a:lnTo>
                  <a:lnTo>
                    <a:pt x="251" y="40"/>
                  </a:lnTo>
                  <a:lnTo>
                    <a:pt x="253" y="36"/>
                  </a:lnTo>
                  <a:lnTo>
                    <a:pt x="257" y="32"/>
                  </a:lnTo>
                  <a:lnTo>
                    <a:pt x="229" y="22"/>
                  </a:lnTo>
                  <a:lnTo>
                    <a:pt x="223" y="18"/>
                  </a:lnTo>
                  <a:lnTo>
                    <a:pt x="217" y="12"/>
                  </a:lnTo>
                  <a:lnTo>
                    <a:pt x="211" y="6"/>
                  </a:lnTo>
                  <a:lnTo>
                    <a:pt x="207" y="4"/>
                  </a:lnTo>
                  <a:lnTo>
                    <a:pt x="203" y="4"/>
                  </a:lnTo>
                  <a:lnTo>
                    <a:pt x="192" y="6"/>
                  </a:lnTo>
                  <a:lnTo>
                    <a:pt x="182" y="12"/>
                  </a:lnTo>
                  <a:lnTo>
                    <a:pt x="174" y="22"/>
                  </a:lnTo>
                  <a:lnTo>
                    <a:pt x="172" y="26"/>
                  </a:lnTo>
                  <a:lnTo>
                    <a:pt x="170" y="30"/>
                  </a:lnTo>
                  <a:lnTo>
                    <a:pt x="172" y="38"/>
                  </a:lnTo>
                  <a:lnTo>
                    <a:pt x="174" y="40"/>
                  </a:lnTo>
                  <a:lnTo>
                    <a:pt x="176" y="42"/>
                  </a:lnTo>
                  <a:lnTo>
                    <a:pt x="174" y="48"/>
                  </a:lnTo>
                  <a:lnTo>
                    <a:pt x="170" y="52"/>
                  </a:lnTo>
                  <a:lnTo>
                    <a:pt x="166" y="56"/>
                  </a:lnTo>
                  <a:lnTo>
                    <a:pt x="158" y="58"/>
                  </a:lnTo>
                  <a:lnTo>
                    <a:pt x="154" y="58"/>
                  </a:lnTo>
                  <a:lnTo>
                    <a:pt x="148" y="56"/>
                  </a:lnTo>
                  <a:lnTo>
                    <a:pt x="140" y="50"/>
                  </a:lnTo>
                  <a:lnTo>
                    <a:pt x="132" y="44"/>
                  </a:lnTo>
                  <a:lnTo>
                    <a:pt x="122" y="40"/>
                  </a:lnTo>
                  <a:lnTo>
                    <a:pt x="118" y="38"/>
                  </a:lnTo>
                  <a:lnTo>
                    <a:pt x="112" y="38"/>
                  </a:lnTo>
                  <a:lnTo>
                    <a:pt x="108" y="38"/>
                  </a:lnTo>
                  <a:lnTo>
                    <a:pt x="104" y="36"/>
                  </a:lnTo>
                  <a:lnTo>
                    <a:pt x="98" y="32"/>
                  </a:lnTo>
                  <a:lnTo>
                    <a:pt x="94" y="26"/>
                  </a:lnTo>
                  <a:lnTo>
                    <a:pt x="90" y="20"/>
                  </a:lnTo>
                  <a:lnTo>
                    <a:pt x="86" y="18"/>
                  </a:lnTo>
                  <a:lnTo>
                    <a:pt x="80" y="16"/>
                  </a:lnTo>
                  <a:lnTo>
                    <a:pt x="56" y="10"/>
                  </a:lnTo>
                  <a:lnTo>
                    <a:pt x="44" y="6"/>
                  </a:lnTo>
                  <a:lnTo>
                    <a:pt x="32" y="0"/>
                  </a:lnTo>
                  <a:lnTo>
                    <a:pt x="28" y="4"/>
                  </a:lnTo>
                  <a:lnTo>
                    <a:pt x="28" y="10"/>
                  </a:lnTo>
                  <a:lnTo>
                    <a:pt x="28" y="14"/>
                  </a:lnTo>
                  <a:lnTo>
                    <a:pt x="28" y="20"/>
                  </a:lnTo>
                  <a:lnTo>
                    <a:pt x="18" y="26"/>
                  </a:lnTo>
                  <a:lnTo>
                    <a:pt x="12" y="32"/>
                  </a:lnTo>
                  <a:lnTo>
                    <a:pt x="8" y="38"/>
                  </a:lnTo>
                  <a:lnTo>
                    <a:pt x="8" y="42"/>
                  </a:lnTo>
                  <a:lnTo>
                    <a:pt x="10" y="44"/>
                  </a:lnTo>
                  <a:lnTo>
                    <a:pt x="4" y="56"/>
                  </a:lnTo>
                  <a:lnTo>
                    <a:pt x="0" y="60"/>
                  </a:lnTo>
                  <a:lnTo>
                    <a:pt x="0" y="66"/>
                  </a:lnTo>
                  <a:lnTo>
                    <a:pt x="0" y="74"/>
                  </a:lnTo>
                  <a:lnTo>
                    <a:pt x="2" y="80"/>
                  </a:lnTo>
                  <a:lnTo>
                    <a:pt x="4" y="86"/>
                  </a:lnTo>
                  <a:lnTo>
                    <a:pt x="4" y="94"/>
                  </a:lnTo>
                  <a:lnTo>
                    <a:pt x="6" y="128"/>
                  </a:lnTo>
                  <a:lnTo>
                    <a:pt x="2" y="134"/>
                  </a:lnTo>
                  <a:lnTo>
                    <a:pt x="0" y="142"/>
                  </a:lnTo>
                  <a:lnTo>
                    <a:pt x="2" y="146"/>
                  </a:lnTo>
                  <a:lnTo>
                    <a:pt x="4" y="150"/>
                  </a:lnTo>
                  <a:lnTo>
                    <a:pt x="10" y="164"/>
                  </a:lnTo>
                  <a:lnTo>
                    <a:pt x="12" y="170"/>
                  </a:lnTo>
                  <a:lnTo>
                    <a:pt x="18" y="174"/>
                  </a:lnTo>
                  <a:lnTo>
                    <a:pt x="30" y="178"/>
                  </a:lnTo>
                  <a:lnTo>
                    <a:pt x="34" y="180"/>
                  </a:lnTo>
                  <a:lnTo>
                    <a:pt x="38" y="186"/>
                  </a:lnTo>
                  <a:lnTo>
                    <a:pt x="42" y="196"/>
                  </a:lnTo>
                  <a:lnTo>
                    <a:pt x="44" y="196"/>
                  </a:lnTo>
                  <a:lnTo>
                    <a:pt x="48" y="196"/>
                  </a:lnTo>
                  <a:lnTo>
                    <a:pt x="58" y="196"/>
                  </a:lnTo>
                  <a:lnTo>
                    <a:pt x="64" y="198"/>
                  </a:lnTo>
                  <a:lnTo>
                    <a:pt x="70" y="200"/>
                  </a:lnTo>
                  <a:lnTo>
                    <a:pt x="74" y="204"/>
                  </a:lnTo>
                  <a:lnTo>
                    <a:pt x="78" y="210"/>
                  </a:lnTo>
                  <a:lnTo>
                    <a:pt x="110" y="196"/>
                  </a:lnTo>
                  <a:lnTo>
                    <a:pt x="247" y="270"/>
                  </a:lnTo>
                  <a:lnTo>
                    <a:pt x="251" y="262"/>
                  </a:lnTo>
                  <a:lnTo>
                    <a:pt x="265" y="262"/>
                  </a:lnTo>
                  <a:lnTo>
                    <a:pt x="265" y="222"/>
                  </a:lnTo>
                  <a:close/>
                </a:path>
              </a:pathLst>
            </a:custGeom>
            <a:solidFill>
              <a:srgbClr val="C0C0C0"/>
            </a:solidFill>
            <a:ln w="12700">
              <a:solidFill>
                <a:schemeClr val="bg1"/>
              </a:solidFill>
              <a:round/>
              <a:headEnd/>
              <a:tailEnd/>
            </a:ln>
          </p:spPr>
          <p:txBody>
            <a:bodyPr/>
            <a:lstStyle/>
            <a:p>
              <a:endParaRPr lang="en-GB"/>
            </a:p>
          </p:txBody>
        </p:sp>
        <p:sp>
          <p:nvSpPr>
            <p:cNvPr id="58792" name="Freeform 83"/>
            <p:cNvSpPr>
              <a:spLocks/>
            </p:cNvSpPr>
            <p:nvPr/>
          </p:nvSpPr>
          <p:spPr bwMode="auto">
            <a:xfrm>
              <a:off x="2383" y="1695"/>
              <a:ext cx="342" cy="358"/>
            </a:xfrm>
            <a:custGeom>
              <a:avLst/>
              <a:gdLst>
                <a:gd name="T0" fmla="*/ 2147481345 w 342"/>
                <a:gd name="T1" fmla="*/ 2147481380 h 358"/>
                <a:gd name="T2" fmla="*/ 2147481345 w 342"/>
                <a:gd name="T3" fmla="*/ 2147481380 h 358"/>
                <a:gd name="T4" fmla="*/ 2147481345 w 342"/>
                <a:gd name="T5" fmla="*/ 2147481380 h 358"/>
                <a:gd name="T6" fmla="*/ 2147481345 w 342"/>
                <a:gd name="T7" fmla="*/ 2147481380 h 358"/>
                <a:gd name="T8" fmla="*/ 2147481345 w 342"/>
                <a:gd name="T9" fmla="*/ 2147481380 h 358"/>
                <a:gd name="T10" fmla="*/ 2147481345 w 342"/>
                <a:gd name="T11" fmla="*/ 2147481380 h 358"/>
                <a:gd name="T12" fmla="*/ 2147481345 w 342"/>
                <a:gd name="T13" fmla="*/ 2147481380 h 358"/>
                <a:gd name="T14" fmla="*/ 2147481345 w 342"/>
                <a:gd name="T15" fmla="*/ 2147481380 h 358"/>
                <a:gd name="T16" fmla="*/ 2147481345 w 342"/>
                <a:gd name="T17" fmla="*/ 2147481380 h 358"/>
                <a:gd name="T18" fmla="*/ 2147481345 w 342"/>
                <a:gd name="T19" fmla="*/ 2147481380 h 358"/>
                <a:gd name="T20" fmla="*/ 2147481345 w 342"/>
                <a:gd name="T21" fmla="*/ 2147481380 h 358"/>
                <a:gd name="T22" fmla="*/ 2147481345 w 342"/>
                <a:gd name="T23" fmla="*/ 2147481380 h 358"/>
                <a:gd name="T24" fmla="*/ 2147481345 w 342"/>
                <a:gd name="T25" fmla="*/ 2147481380 h 358"/>
                <a:gd name="T26" fmla="*/ 2147481345 w 342"/>
                <a:gd name="T27" fmla="*/ 2147481380 h 358"/>
                <a:gd name="T28" fmla="*/ 2147481345 w 342"/>
                <a:gd name="T29" fmla="*/ 2147481380 h 358"/>
                <a:gd name="T30" fmla="*/ 2147481345 w 342"/>
                <a:gd name="T31" fmla="*/ 2147481380 h 358"/>
                <a:gd name="T32" fmla="*/ 2147481345 w 342"/>
                <a:gd name="T33" fmla="*/ 2147481380 h 358"/>
                <a:gd name="T34" fmla="*/ 2147481345 w 342"/>
                <a:gd name="T35" fmla="*/ 2147481380 h 358"/>
                <a:gd name="T36" fmla="*/ 2147481345 w 342"/>
                <a:gd name="T37" fmla="*/ 2147481380 h 358"/>
                <a:gd name="T38" fmla="*/ 2147481345 w 342"/>
                <a:gd name="T39" fmla="*/ 2147481380 h 358"/>
                <a:gd name="T40" fmla="*/ 2147481345 w 342"/>
                <a:gd name="T41" fmla="*/ 2147481380 h 358"/>
                <a:gd name="T42" fmla="*/ 2147481345 w 342"/>
                <a:gd name="T43" fmla="*/ 2147481380 h 358"/>
                <a:gd name="T44" fmla="*/ 2147481345 w 342"/>
                <a:gd name="T45" fmla="*/ 2147481380 h 358"/>
                <a:gd name="T46" fmla="*/ 2147481345 w 342"/>
                <a:gd name="T47" fmla="*/ 2147481380 h 358"/>
                <a:gd name="T48" fmla="*/ 2147481345 w 342"/>
                <a:gd name="T49" fmla="*/ 2147481380 h 358"/>
                <a:gd name="T50" fmla="*/ 2147481345 w 342"/>
                <a:gd name="T51" fmla="*/ 2147481380 h 358"/>
                <a:gd name="T52" fmla="*/ 2147481345 w 342"/>
                <a:gd name="T53" fmla="*/ 2147481380 h 358"/>
                <a:gd name="T54" fmla="*/ 2147481345 w 342"/>
                <a:gd name="T55" fmla="*/ 2147481380 h 358"/>
                <a:gd name="T56" fmla="*/ 2147481345 w 342"/>
                <a:gd name="T57" fmla="*/ 2147481380 h 358"/>
                <a:gd name="T58" fmla="*/ 2147481345 w 342"/>
                <a:gd name="T59" fmla="*/ 2147481380 h 358"/>
                <a:gd name="T60" fmla="*/ 2147481345 w 342"/>
                <a:gd name="T61" fmla="*/ 2147481380 h 358"/>
                <a:gd name="T62" fmla="*/ 2147481345 w 342"/>
                <a:gd name="T63" fmla="*/ 2147481380 h 358"/>
                <a:gd name="T64" fmla="*/ 0 w 342"/>
                <a:gd name="T65" fmla="*/ 2147481380 h 358"/>
                <a:gd name="T66" fmla="*/ 2147481345 w 342"/>
                <a:gd name="T67" fmla="*/ 2147481380 h 358"/>
                <a:gd name="T68" fmla="*/ 2147481345 w 342"/>
                <a:gd name="T69" fmla="*/ 2147481380 h 358"/>
                <a:gd name="T70" fmla="*/ 2147481345 w 342"/>
                <a:gd name="T71" fmla="*/ 2147481380 h 358"/>
                <a:gd name="T72" fmla="*/ 2147481345 w 342"/>
                <a:gd name="T73" fmla="*/ 2147481380 h 358"/>
                <a:gd name="T74" fmla="*/ 2147481345 w 342"/>
                <a:gd name="T75" fmla="*/ 2147481380 h 358"/>
                <a:gd name="T76" fmla="*/ 2147481345 w 342"/>
                <a:gd name="T77" fmla="*/ 2147481380 h 358"/>
                <a:gd name="T78" fmla="*/ 2147481345 w 342"/>
                <a:gd name="T79" fmla="*/ 2147481380 h 358"/>
                <a:gd name="T80" fmla="*/ 2147481345 w 342"/>
                <a:gd name="T81" fmla="*/ 2147481380 h 358"/>
                <a:gd name="T82" fmla="*/ 2147481345 w 342"/>
                <a:gd name="T83" fmla="*/ 2147481380 h 358"/>
                <a:gd name="T84" fmla="*/ 2147481345 w 342"/>
                <a:gd name="T85" fmla="*/ 2147481380 h 358"/>
                <a:gd name="T86" fmla="*/ 2147481345 w 342"/>
                <a:gd name="T87" fmla="*/ 2147481380 h 3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2"/>
                <a:gd name="T133" fmla="*/ 0 h 358"/>
                <a:gd name="T134" fmla="*/ 342 w 342"/>
                <a:gd name="T135" fmla="*/ 358 h 3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2" h="358">
                  <a:moveTo>
                    <a:pt x="106" y="40"/>
                  </a:moveTo>
                  <a:lnTo>
                    <a:pt x="118" y="38"/>
                  </a:lnTo>
                  <a:lnTo>
                    <a:pt x="126" y="34"/>
                  </a:lnTo>
                  <a:lnTo>
                    <a:pt x="134" y="28"/>
                  </a:lnTo>
                  <a:lnTo>
                    <a:pt x="142" y="22"/>
                  </a:lnTo>
                  <a:lnTo>
                    <a:pt x="158" y="16"/>
                  </a:lnTo>
                  <a:lnTo>
                    <a:pt x="178" y="10"/>
                  </a:lnTo>
                  <a:lnTo>
                    <a:pt x="200" y="6"/>
                  </a:lnTo>
                  <a:lnTo>
                    <a:pt x="214" y="6"/>
                  </a:lnTo>
                  <a:lnTo>
                    <a:pt x="218" y="6"/>
                  </a:lnTo>
                  <a:lnTo>
                    <a:pt x="222" y="8"/>
                  </a:lnTo>
                  <a:lnTo>
                    <a:pt x="226" y="10"/>
                  </a:lnTo>
                  <a:lnTo>
                    <a:pt x="230" y="10"/>
                  </a:lnTo>
                  <a:lnTo>
                    <a:pt x="236" y="8"/>
                  </a:lnTo>
                  <a:lnTo>
                    <a:pt x="240" y="6"/>
                  </a:lnTo>
                  <a:lnTo>
                    <a:pt x="242" y="4"/>
                  </a:lnTo>
                  <a:lnTo>
                    <a:pt x="248" y="2"/>
                  </a:lnTo>
                  <a:lnTo>
                    <a:pt x="268" y="2"/>
                  </a:lnTo>
                  <a:lnTo>
                    <a:pt x="280" y="0"/>
                  </a:lnTo>
                  <a:lnTo>
                    <a:pt x="278" y="12"/>
                  </a:lnTo>
                  <a:lnTo>
                    <a:pt x="276" y="24"/>
                  </a:lnTo>
                  <a:lnTo>
                    <a:pt x="276" y="38"/>
                  </a:lnTo>
                  <a:lnTo>
                    <a:pt x="276" y="44"/>
                  </a:lnTo>
                  <a:lnTo>
                    <a:pt x="274" y="52"/>
                  </a:lnTo>
                  <a:lnTo>
                    <a:pt x="272" y="56"/>
                  </a:lnTo>
                  <a:lnTo>
                    <a:pt x="268" y="58"/>
                  </a:lnTo>
                  <a:lnTo>
                    <a:pt x="264" y="62"/>
                  </a:lnTo>
                  <a:lnTo>
                    <a:pt x="264" y="66"/>
                  </a:lnTo>
                  <a:lnTo>
                    <a:pt x="264" y="72"/>
                  </a:lnTo>
                  <a:lnTo>
                    <a:pt x="270" y="78"/>
                  </a:lnTo>
                  <a:lnTo>
                    <a:pt x="274" y="82"/>
                  </a:lnTo>
                  <a:lnTo>
                    <a:pt x="276" y="86"/>
                  </a:lnTo>
                  <a:lnTo>
                    <a:pt x="280" y="92"/>
                  </a:lnTo>
                  <a:lnTo>
                    <a:pt x="284" y="98"/>
                  </a:lnTo>
                  <a:lnTo>
                    <a:pt x="288" y="104"/>
                  </a:lnTo>
                  <a:lnTo>
                    <a:pt x="292" y="110"/>
                  </a:lnTo>
                  <a:lnTo>
                    <a:pt x="298" y="138"/>
                  </a:lnTo>
                  <a:lnTo>
                    <a:pt x="298" y="136"/>
                  </a:lnTo>
                  <a:lnTo>
                    <a:pt x="300" y="142"/>
                  </a:lnTo>
                  <a:lnTo>
                    <a:pt x="300" y="150"/>
                  </a:lnTo>
                  <a:lnTo>
                    <a:pt x="302" y="156"/>
                  </a:lnTo>
                  <a:lnTo>
                    <a:pt x="304" y="162"/>
                  </a:lnTo>
                  <a:lnTo>
                    <a:pt x="304" y="170"/>
                  </a:lnTo>
                  <a:lnTo>
                    <a:pt x="306" y="204"/>
                  </a:lnTo>
                  <a:lnTo>
                    <a:pt x="302" y="210"/>
                  </a:lnTo>
                  <a:lnTo>
                    <a:pt x="300" y="218"/>
                  </a:lnTo>
                  <a:lnTo>
                    <a:pt x="302" y="222"/>
                  </a:lnTo>
                  <a:lnTo>
                    <a:pt x="304" y="226"/>
                  </a:lnTo>
                  <a:lnTo>
                    <a:pt x="310" y="240"/>
                  </a:lnTo>
                  <a:lnTo>
                    <a:pt x="312" y="246"/>
                  </a:lnTo>
                  <a:lnTo>
                    <a:pt x="318" y="250"/>
                  </a:lnTo>
                  <a:lnTo>
                    <a:pt x="330" y="254"/>
                  </a:lnTo>
                  <a:lnTo>
                    <a:pt x="334" y="256"/>
                  </a:lnTo>
                  <a:lnTo>
                    <a:pt x="338" y="262"/>
                  </a:lnTo>
                  <a:lnTo>
                    <a:pt x="342" y="272"/>
                  </a:lnTo>
                  <a:lnTo>
                    <a:pt x="266" y="322"/>
                  </a:lnTo>
                  <a:lnTo>
                    <a:pt x="238" y="352"/>
                  </a:lnTo>
                  <a:lnTo>
                    <a:pt x="196" y="358"/>
                  </a:lnTo>
                  <a:lnTo>
                    <a:pt x="196" y="342"/>
                  </a:lnTo>
                  <a:lnTo>
                    <a:pt x="184" y="338"/>
                  </a:lnTo>
                  <a:lnTo>
                    <a:pt x="172" y="334"/>
                  </a:lnTo>
                  <a:lnTo>
                    <a:pt x="164" y="326"/>
                  </a:lnTo>
                  <a:lnTo>
                    <a:pt x="160" y="320"/>
                  </a:lnTo>
                  <a:lnTo>
                    <a:pt x="160" y="316"/>
                  </a:lnTo>
                  <a:lnTo>
                    <a:pt x="0" y="196"/>
                  </a:lnTo>
                  <a:lnTo>
                    <a:pt x="0" y="172"/>
                  </a:lnTo>
                  <a:lnTo>
                    <a:pt x="10" y="160"/>
                  </a:lnTo>
                  <a:lnTo>
                    <a:pt x="20" y="156"/>
                  </a:lnTo>
                  <a:lnTo>
                    <a:pt x="36" y="150"/>
                  </a:lnTo>
                  <a:lnTo>
                    <a:pt x="52" y="142"/>
                  </a:lnTo>
                  <a:lnTo>
                    <a:pt x="58" y="138"/>
                  </a:lnTo>
                  <a:lnTo>
                    <a:pt x="60" y="134"/>
                  </a:lnTo>
                  <a:lnTo>
                    <a:pt x="66" y="128"/>
                  </a:lnTo>
                  <a:lnTo>
                    <a:pt x="72" y="126"/>
                  </a:lnTo>
                  <a:lnTo>
                    <a:pt x="76" y="124"/>
                  </a:lnTo>
                  <a:lnTo>
                    <a:pt x="78" y="122"/>
                  </a:lnTo>
                  <a:lnTo>
                    <a:pt x="78" y="120"/>
                  </a:lnTo>
                  <a:lnTo>
                    <a:pt x="78" y="110"/>
                  </a:lnTo>
                  <a:lnTo>
                    <a:pt x="86" y="108"/>
                  </a:lnTo>
                  <a:lnTo>
                    <a:pt x="92" y="104"/>
                  </a:lnTo>
                  <a:lnTo>
                    <a:pt x="98" y="100"/>
                  </a:lnTo>
                  <a:lnTo>
                    <a:pt x="104" y="100"/>
                  </a:lnTo>
                  <a:lnTo>
                    <a:pt x="114" y="100"/>
                  </a:lnTo>
                  <a:lnTo>
                    <a:pt x="118" y="100"/>
                  </a:lnTo>
                  <a:lnTo>
                    <a:pt x="120" y="98"/>
                  </a:lnTo>
                  <a:lnTo>
                    <a:pt x="122" y="94"/>
                  </a:lnTo>
                  <a:lnTo>
                    <a:pt x="112" y="66"/>
                  </a:lnTo>
                  <a:lnTo>
                    <a:pt x="104" y="40"/>
                  </a:lnTo>
                  <a:lnTo>
                    <a:pt x="106" y="40"/>
                  </a:lnTo>
                  <a:close/>
                </a:path>
              </a:pathLst>
            </a:custGeom>
            <a:solidFill>
              <a:srgbClr val="C0C0C0"/>
            </a:solidFill>
            <a:ln w="12700">
              <a:solidFill>
                <a:schemeClr val="bg1"/>
              </a:solidFill>
              <a:round/>
              <a:headEnd/>
              <a:tailEnd/>
            </a:ln>
          </p:spPr>
          <p:txBody>
            <a:bodyPr/>
            <a:lstStyle/>
            <a:p>
              <a:endParaRPr lang="en-GB"/>
            </a:p>
          </p:txBody>
        </p:sp>
        <p:sp>
          <p:nvSpPr>
            <p:cNvPr id="58793" name="Freeform 84"/>
            <p:cNvSpPr>
              <a:spLocks/>
            </p:cNvSpPr>
            <p:nvPr/>
          </p:nvSpPr>
          <p:spPr bwMode="auto">
            <a:xfrm>
              <a:off x="2311" y="1721"/>
              <a:ext cx="194" cy="166"/>
            </a:xfrm>
            <a:custGeom>
              <a:avLst/>
              <a:gdLst>
                <a:gd name="T0" fmla="*/ 2147481436 w 194"/>
                <a:gd name="T1" fmla="*/ 2147481322 h 166"/>
                <a:gd name="T2" fmla="*/ 2147481436 w 194"/>
                <a:gd name="T3" fmla="*/ 2147481322 h 166"/>
                <a:gd name="T4" fmla="*/ 2147481436 w 194"/>
                <a:gd name="T5" fmla="*/ 2147481322 h 166"/>
                <a:gd name="T6" fmla="*/ 2147481436 w 194"/>
                <a:gd name="T7" fmla="*/ 2147481322 h 166"/>
                <a:gd name="T8" fmla="*/ 2147481436 w 194"/>
                <a:gd name="T9" fmla="*/ 2147481322 h 166"/>
                <a:gd name="T10" fmla="*/ 2147481436 w 194"/>
                <a:gd name="T11" fmla="*/ 2147481322 h 166"/>
                <a:gd name="T12" fmla="*/ 2147481436 w 194"/>
                <a:gd name="T13" fmla="*/ 2147481322 h 166"/>
                <a:gd name="T14" fmla="*/ 2147481436 w 194"/>
                <a:gd name="T15" fmla="*/ 2147481322 h 166"/>
                <a:gd name="T16" fmla="*/ 2147481436 w 194"/>
                <a:gd name="T17" fmla="*/ 2147481322 h 166"/>
                <a:gd name="T18" fmla="*/ 2147481436 w 194"/>
                <a:gd name="T19" fmla="*/ 2147481322 h 166"/>
                <a:gd name="T20" fmla="*/ 2147481436 w 194"/>
                <a:gd name="T21" fmla="*/ 2147481322 h 166"/>
                <a:gd name="T22" fmla="*/ 2147481436 w 194"/>
                <a:gd name="T23" fmla="*/ 2147481322 h 166"/>
                <a:gd name="T24" fmla="*/ 2147481436 w 194"/>
                <a:gd name="T25" fmla="*/ 2147481322 h 166"/>
                <a:gd name="T26" fmla="*/ 2147481436 w 194"/>
                <a:gd name="T27" fmla="*/ 2147481322 h 166"/>
                <a:gd name="T28" fmla="*/ 2147481436 w 194"/>
                <a:gd name="T29" fmla="*/ 2147481322 h 166"/>
                <a:gd name="T30" fmla="*/ 2147481436 w 194"/>
                <a:gd name="T31" fmla="*/ 2147481322 h 166"/>
                <a:gd name="T32" fmla="*/ 2147481436 w 194"/>
                <a:gd name="T33" fmla="*/ 2147481322 h 166"/>
                <a:gd name="T34" fmla="*/ 2147481436 w 194"/>
                <a:gd name="T35" fmla="*/ 2147481322 h 166"/>
                <a:gd name="T36" fmla="*/ 2147481436 w 194"/>
                <a:gd name="T37" fmla="*/ 2147481322 h 166"/>
                <a:gd name="T38" fmla="*/ 2147481436 w 194"/>
                <a:gd name="T39" fmla="*/ 2147481322 h 166"/>
                <a:gd name="T40" fmla="*/ 2147481436 w 194"/>
                <a:gd name="T41" fmla="*/ 2147481322 h 166"/>
                <a:gd name="T42" fmla="*/ 2147481436 w 194"/>
                <a:gd name="T43" fmla="*/ 2147481322 h 166"/>
                <a:gd name="T44" fmla="*/ 2147481436 w 194"/>
                <a:gd name="T45" fmla="*/ 2147481322 h 166"/>
                <a:gd name="T46" fmla="*/ 2147481436 w 194"/>
                <a:gd name="T47" fmla="*/ 2147481322 h 166"/>
                <a:gd name="T48" fmla="*/ 2147481436 w 194"/>
                <a:gd name="T49" fmla="*/ 2147481322 h 166"/>
                <a:gd name="T50" fmla="*/ 2147481436 w 194"/>
                <a:gd name="T51" fmla="*/ 2147481322 h 166"/>
                <a:gd name="T52" fmla="*/ 2147481436 w 194"/>
                <a:gd name="T53" fmla="*/ 2147481322 h 166"/>
                <a:gd name="T54" fmla="*/ 2147481436 w 194"/>
                <a:gd name="T55" fmla="*/ 2147481322 h 166"/>
                <a:gd name="T56" fmla="*/ 2147481436 w 194"/>
                <a:gd name="T57" fmla="*/ 2147481322 h 166"/>
                <a:gd name="T58" fmla="*/ 2147481436 w 194"/>
                <a:gd name="T59" fmla="*/ 2147481322 h 166"/>
                <a:gd name="T60" fmla="*/ 2147481436 w 194"/>
                <a:gd name="T61" fmla="*/ 2147481322 h 166"/>
                <a:gd name="T62" fmla="*/ 2147481436 w 194"/>
                <a:gd name="T63" fmla="*/ 0 h 166"/>
                <a:gd name="T64" fmla="*/ 2147481436 w 194"/>
                <a:gd name="T65" fmla="*/ 2147481322 h 166"/>
                <a:gd name="T66" fmla="*/ 2147481436 w 194"/>
                <a:gd name="T67" fmla="*/ 2147481322 h 166"/>
                <a:gd name="T68" fmla="*/ 2147481436 w 194"/>
                <a:gd name="T69" fmla="*/ 2147481322 h 166"/>
                <a:gd name="T70" fmla="*/ 2147481436 w 194"/>
                <a:gd name="T71" fmla="*/ 2147481322 h 166"/>
                <a:gd name="T72" fmla="*/ 2147481436 w 194"/>
                <a:gd name="T73" fmla="*/ 2147481322 h 166"/>
                <a:gd name="T74" fmla="*/ 2147481436 w 194"/>
                <a:gd name="T75" fmla="*/ 2147481322 h 166"/>
                <a:gd name="T76" fmla="*/ 2147481436 w 194"/>
                <a:gd name="T77" fmla="*/ 2147481322 h 166"/>
                <a:gd name="T78" fmla="*/ 2147481436 w 194"/>
                <a:gd name="T79" fmla="*/ 2147481322 h 166"/>
                <a:gd name="T80" fmla="*/ 2147481436 w 194"/>
                <a:gd name="T81" fmla="*/ 2147481322 h 166"/>
                <a:gd name="T82" fmla="*/ 2147481436 w 194"/>
                <a:gd name="T83" fmla="*/ 2147481322 h 166"/>
                <a:gd name="T84" fmla="*/ 2147481436 w 194"/>
                <a:gd name="T85" fmla="*/ 2147481322 h 166"/>
                <a:gd name="T86" fmla="*/ 2147481436 w 194"/>
                <a:gd name="T87" fmla="*/ 2147481322 h 166"/>
                <a:gd name="T88" fmla="*/ 2147481436 w 194"/>
                <a:gd name="T89" fmla="*/ 2147481322 h 166"/>
                <a:gd name="T90" fmla="*/ 2147481436 w 194"/>
                <a:gd name="T91" fmla="*/ 2147481322 h 166"/>
                <a:gd name="T92" fmla="*/ 2147481436 w 194"/>
                <a:gd name="T93" fmla="*/ 2147481322 h 166"/>
                <a:gd name="T94" fmla="*/ 2147481436 w 194"/>
                <a:gd name="T95" fmla="*/ 2147481322 h 166"/>
                <a:gd name="T96" fmla="*/ 2147481436 w 194"/>
                <a:gd name="T97" fmla="*/ 2147481322 h 166"/>
                <a:gd name="T98" fmla="*/ 2147481436 w 194"/>
                <a:gd name="T99" fmla="*/ 2147481322 h 166"/>
                <a:gd name="T100" fmla="*/ 2147481436 w 194"/>
                <a:gd name="T101" fmla="*/ 2147481322 h 166"/>
                <a:gd name="T102" fmla="*/ 2147481436 w 194"/>
                <a:gd name="T103" fmla="*/ 2147481322 h 166"/>
                <a:gd name="T104" fmla="*/ 2147481436 w 194"/>
                <a:gd name="T105" fmla="*/ 2147481322 h 166"/>
                <a:gd name="T106" fmla="*/ 0 w 194"/>
                <a:gd name="T107" fmla="*/ 2147481322 h 166"/>
                <a:gd name="T108" fmla="*/ 2147481436 w 194"/>
                <a:gd name="T109" fmla="*/ 2147481322 h 1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4"/>
                <a:gd name="T166" fmla="*/ 0 h 166"/>
                <a:gd name="T167" fmla="*/ 194 w 194"/>
                <a:gd name="T168" fmla="*/ 166 h 16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4" h="166">
                  <a:moveTo>
                    <a:pt x="72" y="164"/>
                  </a:moveTo>
                  <a:lnTo>
                    <a:pt x="72" y="146"/>
                  </a:lnTo>
                  <a:lnTo>
                    <a:pt x="82" y="134"/>
                  </a:lnTo>
                  <a:lnTo>
                    <a:pt x="92" y="130"/>
                  </a:lnTo>
                  <a:lnTo>
                    <a:pt x="108" y="124"/>
                  </a:lnTo>
                  <a:lnTo>
                    <a:pt x="124" y="116"/>
                  </a:lnTo>
                  <a:lnTo>
                    <a:pt x="130" y="112"/>
                  </a:lnTo>
                  <a:lnTo>
                    <a:pt x="132" y="108"/>
                  </a:lnTo>
                  <a:lnTo>
                    <a:pt x="138" y="102"/>
                  </a:lnTo>
                  <a:lnTo>
                    <a:pt x="144" y="100"/>
                  </a:lnTo>
                  <a:lnTo>
                    <a:pt x="148" y="98"/>
                  </a:lnTo>
                  <a:lnTo>
                    <a:pt x="150" y="96"/>
                  </a:lnTo>
                  <a:lnTo>
                    <a:pt x="150" y="94"/>
                  </a:lnTo>
                  <a:lnTo>
                    <a:pt x="150" y="84"/>
                  </a:lnTo>
                  <a:lnTo>
                    <a:pt x="158" y="82"/>
                  </a:lnTo>
                  <a:lnTo>
                    <a:pt x="164" y="78"/>
                  </a:lnTo>
                  <a:lnTo>
                    <a:pt x="170" y="74"/>
                  </a:lnTo>
                  <a:lnTo>
                    <a:pt x="176" y="74"/>
                  </a:lnTo>
                  <a:lnTo>
                    <a:pt x="186" y="74"/>
                  </a:lnTo>
                  <a:lnTo>
                    <a:pt x="190" y="74"/>
                  </a:lnTo>
                  <a:lnTo>
                    <a:pt x="192" y="72"/>
                  </a:lnTo>
                  <a:lnTo>
                    <a:pt x="194" y="68"/>
                  </a:lnTo>
                  <a:lnTo>
                    <a:pt x="184" y="40"/>
                  </a:lnTo>
                  <a:lnTo>
                    <a:pt x="176" y="14"/>
                  </a:lnTo>
                  <a:lnTo>
                    <a:pt x="178" y="14"/>
                  </a:lnTo>
                  <a:lnTo>
                    <a:pt x="158" y="16"/>
                  </a:lnTo>
                  <a:lnTo>
                    <a:pt x="146" y="14"/>
                  </a:lnTo>
                  <a:lnTo>
                    <a:pt x="136" y="12"/>
                  </a:lnTo>
                  <a:lnTo>
                    <a:pt x="134" y="10"/>
                  </a:lnTo>
                  <a:lnTo>
                    <a:pt x="132" y="6"/>
                  </a:lnTo>
                  <a:lnTo>
                    <a:pt x="130" y="2"/>
                  </a:lnTo>
                  <a:lnTo>
                    <a:pt x="126" y="0"/>
                  </a:lnTo>
                  <a:lnTo>
                    <a:pt x="122" y="2"/>
                  </a:lnTo>
                  <a:lnTo>
                    <a:pt x="118" y="4"/>
                  </a:lnTo>
                  <a:lnTo>
                    <a:pt x="114" y="16"/>
                  </a:lnTo>
                  <a:lnTo>
                    <a:pt x="110" y="28"/>
                  </a:lnTo>
                  <a:lnTo>
                    <a:pt x="106" y="36"/>
                  </a:lnTo>
                  <a:lnTo>
                    <a:pt x="98" y="44"/>
                  </a:lnTo>
                  <a:lnTo>
                    <a:pt x="88" y="48"/>
                  </a:lnTo>
                  <a:lnTo>
                    <a:pt x="80" y="56"/>
                  </a:lnTo>
                  <a:lnTo>
                    <a:pt x="70" y="64"/>
                  </a:lnTo>
                  <a:lnTo>
                    <a:pt x="66" y="70"/>
                  </a:lnTo>
                  <a:lnTo>
                    <a:pt x="64" y="76"/>
                  </a:lnTo>
                  <a:lnTo>
                    <a:pt x="64" y="88"/>
                  </a:lnTo>
                  <a:lnTo>
                    <a:pt x="62" y="102"/>
                  </a:lnTo>
                  <a:lnTo>
                    <a:pt x="58" y="116"/>
                  </a:lnTo>
                  <a:lnTo>
                    <a:pt x="54" y="122"/>
                  </a:lnTo>
                  <a:lnTo>
                    <a:pt x="48" y="128"/>
                  </a:lnTo>
                  <a:lnTo>
                    <a:pt x="34" y="140"/>
                  </a:lnTo>
                  <a:lnTo>
                    <a:pt x="26" y="146"/>
                  </a:lnTo>
                  <a:lnTo>
                    <a:pt x="20" y="150"/>
                  </a:lnTo>
                  <a:lnTo>
                    <a:pt x="12" y="154"/>
                  </a:lnTo>
                  <a:lnTo>
                    <a:pt x="4" y="158"/>
                  </a:lnTo>
                  <a:lnTo>
                    <a:pt x="0" y="166"/>
                  </a:lnTo>
                  <a:lnTo>
                    <a:pt x="72" y="164"/>
                  </a:lnTo>
                  <a:close/>
                </a:path>
              </a:pathLst>
            </a:custGeom>
            <a:solidFill>
              <a:srgbClr val="C0C0C0"/>
            </a:solidFill>
            <a:ln w="12700">
              <a:solidFill>
                <a:schemeClr val="bg1"/>
              </a:solidFill>
              <a:round/>
              <a:headEnd/>
              <a:tailEnd/>
            </a:ln>
          </p:spPr>
          <p:txBody>
            <a:bodyPr/>
            <a:lstStyle/>
            <a:p>
              <a:endParaRPr lang="en-GB"/>
            </a:p>
          </p:txBody>
        </p:sp>
        <p:sp>
          <p:nvSpPr>
            <p:cNvPr id="58794" name="Freeform 85"/>
            <p:cNvSpPr>
              <a:spLocks/>
            </p:cNvSpPr>
            <p:nvPr/>
          </p:nvSpPr>
          <p:spPr bwMode="auto">
            <a:xfrm>
              <a:off x="2755" y="1967"/>
              <a:ext cx="181" cy="314"/>
            </a:xfrm>
            <a:custGeom>
              <a:avLst/>
              <a:gdLst>
                <a:gd name="T0" fmla="*/ 2147481388 w 181"/>
                <a:gd name="T1" fmla="*/ 2147481277 h 314"/>
                <a:gd name="T2" fmla="*/ 2147481388 w 181"/>
                <a:gd name="T3" fmla="*/ 2147481277 h 314"/>
                <a:gd name="T4" fmla="*/ 2147481388 w 181"/>
                <a:gd name="T5" fmla="*/ 2147481277 h 314"/>
                <a:gd name="T6" fmla="*/ 2147481388 w 181"/>
                <a:gd name="T7" fmla="*/ 2147481277 h 314"/>
                <a:gd name="T8" fmla="*/ 2147481388 w 181"/>
                <a:gd name="T9" fmla="*/ 2147481277 h 314"/>
                <a:gd name="T10" fmla="*/ 2147481388 w 181"/>
                <a:gd name="T11" fmla="*/ 2147481277 h 314"/>
                <a:gd name="T12" fmla="*/ 2147481388 w 181"/>
                <a:gd name="T13" fmla="*/ 2147481277 h 314"/>
                <a:gd name="T14" fmla="*/ 2147481388 w 181"/>
                <a:gd name="T15" fmla="*/ 2147481277 h 314"/>
                <a:gd name="T16" fmla="*/ 2147481388 w 181"/>
                <a:gd name="T17" fmla="*/ 2147481277 h 314"/>
                <a:gd name="T18" fmla="*/ 2147481388 w 181"/>
                <a:gd name="T19" fmla="*/ 2147481277 h 314"/>
                <a:gd name="T20" fmla="*/ 2147481388 w 181"/>
                <a:gd name="T21" fmla="*/ 2147481277 h 314"/>
                <a:gd name="T22" fmla="*/ 2147481388 w 181"/>
                <a:gd name="T23" fmla="*/ 2147481277 h 314"/>
                <a:gd name="T24" fmla="*/ 2147481388 w 181"/>
                <a:gd name="T25" fmla="*/ 2147481277 h 314"/>
                <a:gd name="T26" fmla="*/ 2147481388 w 181"/>
                <a:gd name="T27" fmla="*/ 2147481277 h 314"/>
                <a:gd name="T28" fmla="*/ 2147481388 w 181"/>
                <a:gd name="T29" fmla="*/ 2147481277 h 314"/>
                <a:gd name="T30" fmla="*/ 2147481388 w 181"/>
                <a:gd name="T31" fmla="*/ 2147481277 h 314"/>
                <a:gd name="T32" fmla="*/ 2147481388 w 181"/>
                <a:gd name="T33" fmla="*/ 2147481277 h 314"/>
                <a:gd name="T34" fmla="*/ 2147481388 w 181"/>
                <a:gd name="T35" fmla="*/ 2147481277 h 314"/>
                <a:gd name="T36" fmla="*/ 2147481388 w 181"/>
                <a:gd name="T37" fmla="*/ 2147481277 h 314"/>
                <a:gd name="T38" fmla="*/ 2147481388 w 181"/>
                <a:gd name="T39" fmla="*/ 2147481277 h 314"/>
                <a:gd name="T40" fmla="*/ 2147481388 w 181"/>
                <a:gd name="T41" fmla="*/ 2147481277 h 314"/>
                <a:gd name="T42" fmla="*/ 2147481388 w 181"/>
                <a:gd name="T43" fmla="*/ 2147481277 h 314"/>
                <a:gd name="T44" fmla="*/ 2147481388 w 181"/>
                <a:gd name="T45" fmla="*/ 2147481277 h 314"/>
                <a:gd name="T46" fmla="*/ 2147481388 w 181"/>
                <a:gd name="T47" fmla="*/ 2147481277 h 314"/>
                <a:gd name="T48" fmla="*/ 2147481388 w 181"/>
                <a:gd name="T49" fmla="*/ 2147481277 h 314"/>
                <a:gd name="T50" fmla="*/ 2147481388 w 181"/>
                <a:gd name="T51" fmla="*/ 2147481277 h 314"/>
                <a:gd name="T52" fmla="*/ 2147481388 w 181"/>
                <a:gd name="T53" fmla="*/ 2147481277 h 314"/>
                <a:gd name="T54" fmla="*/ 2147481388 w 181"/>
                <a:gd name="T55" fmla="*/ 2147481277 h 314"/>
                <a:gd name="T56" fmla="*/ 2147481388 w 181"/>
                <a:gd name="T57" fmla="*/ 2147481277 h 314"/>
                <a:gd name="T58" fmla="*/ 2147481388 w 181"/>
                <a:gd name="T59" fmla="*/ 2147481277 h 314"/>
                <a:gd name="T60" fmla="*/ 2147481388 w 181"/>
                <a:gd name="T61" fmla="*/ 2147481277 h 314"/>
                <a:gd name="T62" fmla="*/ 2147481388 w 181"/>
                <a:gd name="T63" fmla="*/ 2147481277 h 314"/>
                <a:gd name="T64" fmla="*/ 2147481388 w 181"/>
                <a:gd name="T65" fmla="*/ 2147481277 h 314"/>
                <a:gd name="T66" fmla="*/ 2147481388 w 181"/>
                <a:gd name="T67" fmla="*/ 2147481277 h 314"/>
                <a:gd name="T68" fmla="*/ 2147481388 w 181"/>
                <a:gd name="T69" fmla="*/ 2147481277 h 314"/>
                <a:gd name="T70" fmla="*/ 2147481388 w 181"/>
                <a:gd name="T71" fmla="*/ 2147481277 h 314"/>
                <a:gd name="T72" fmla="*/ 2147481388 w 181"/>
                <a:gd name="T73" fmla="*/ 2147481277 h 314"/>
                <a:gd name="T74" fmla="*/ 2147481388 w 181"/>
                <a:gd name="T75" fmla="*/ 2147481277 h 314"/>
                <a:gd name="T76" fmla="*/ 2147481388 w 181"/>
                <a:gd name="T77" fmla="*/ 2147481277 h 314"/>
                <a:gd name="T78" fmla="*/ 2147481388 w 181"/>
                <a:gd name="T79" fmla="*/ 2147481277 h 31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1"/>
                <a:gd name="T121" fmla="*/ 0 h 314"/>
                <a:gd name="T122" fmla="*/ 181 w 181"/>
                <a:gd name="T123" fmla="*/ 314 h 31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1" h="314">
                  <a:moveTo>
                    <a:pt x="175" y="72"/>
                  </a:moveTo>
                  <a:lnTo>
                    <a:pt x="181" y="148"/>
                  </a:lnTo>
                  <a:lnTo>
                    <a:pt x="171" y="150"/>
                  </a:lnTo>
                  <a:lnTo>
                    <a:pt x="165" y="154"/>
                  </a:lnTo>
                  <a:lnTo>
                    <a:pt x="159" y="160"/>
                  </a:lnTo>
                  <a:lnTo>
                    <a:pt x="157" y="168"/>
                  </a:lnTo>
                  <a:lnTo>
                    <a:pt x="153" y="176"/>
                  </a:lnTo>
                  <a:lnTo>
                    <a:pt x="151" y="184"/>
                  </a:lnTo>
                  <a:lnTo>
                    <a:pt x="151" y="204"/>
                  </a:lnTo>
                  <a:lnTo>
                    <a:pt x="149" y="208"/>
                  </a:lnTo>
                  <a:lnTo>
                    <a:pt x="145" y="214"/>
                  </a:lnTo>
                  <a:lnTo>
                    <a:pt x="145" y="216"/>
                  </a:lnTo>
                  <a:lnTo>
                    <a:pt x="147" y="216"/>
                  </a:lnTo>
                  <a:lnTo>
                    <a:pt x="155" y="220"/>
                  </a:lnTo>
                  <a:lnTo>
                    <a:pt x="157" y="228"/>
                  </a:lnTo>
                  <a:lnTo>
                    <a:pt x="159" y="232"/>
                  </a:lnTo>
                  <a:lnTo>
                    <a:pt x="163" y="236"/>
                  </a:lnTo>
                  <a:lnTo>
                    <a:pt x="165" y="244"/>
                  </a:lnTo>
                  <a:lnTo>
                    <a:pt x="157" y="244"/>
                  </a:lnTo>
                  <a:lnTo>
                    <a:pt x="153" y="244"/>
                  </a:lnTo>
                  <a:lnTo>
                    <a:pt x="149" y="246"/>
                  </a:lnTo>
                  <a:lnTo>
                    <a:pt x="141" y="254"/>
                  </a:lnTo>
                  <a:lnTo>
                    <a:pt x="137" y="264"/>
                  </a:lnTo>
                  <a:lnTo>
                    <a:pt x="133" y="274"/>
                  </a:lnTo>
                  <a:lnTo>
                    <a:pt x="131" y="276"/>
                  </a:lnTo>
                  <a:lnTo>
                    <a:pt x="127" y="278"/>
                  </a:lnTo>
                  <a:lnTo>
                    <a:pt x="116" y="280"/>
                  </a:lnTo>
                  <a:lnTo>
                    <a:pt x="96" y="282"/>
                  </a:lnTo>
                  <a:lnTo>
                    <a:pt x="94" y="290"/>
                  </a:lnTo>
                  <a:lnTo>
                    <a:pt x="92" y="296"/>
                  </a:lnTo>
                  <a:lnTo>
                    <a:pt x="88" y="300"/>
                  </a:lnTo>
                  <a:lnTo>
                    <a:pt x="82" y="304"/>
                  </a:lnTo>
                  <a:lnTo>
                    <a:pt x="68" y="308"/>
                  </a:lnTo>
                  <a:lnTo>
                    <a:pt x="56" y="310"/>
                  </a:lnTo>
                  <a:lnTo>
                    <a:pt x="52" y="308"/>
                  </a:lnTo>
                  <a:lnTo>
                    <a:pt x="50" y="306"/>
                  </a:lnTo>
                  <a:lnTo>
                    <a:pt x="46" y="308"/>
                  </a:lnTo>
                  <a:lnTo>
                    <a:pt x="42" y="312"/>
                  </a:lnTo>
                  <a:lnTo>
                    <a:pt x="40" y="314"/>
                  </a:lnTo>
                  <a:lnTo>
                    <a:pt x="38" y="312"/>
                  </a:lnTo>
                  <a:lnTo>
                    <a:pt x="36" y="302"/>
                  </a:lnTo>
                  <a:lnTo>
                    <a:pt x="32" y="294"/>
                  </a:lnTo>
                  <a:lnTo>
                    <a:pt x="22" y="282"/>
                  </a:lnTo>
                  <a:lnTo>
                    <a:pt x="14" y="274"/>
                  </a:lnTo>
                  <a:lnTo>
                    <a:pt x="8" y="270"/>
                  </a:lnTo>
                  <a:lnTo>
                    <a:pt x="10" y="268"/>
                  </a:lnTo>
                  <a:lnTo>
                    <a:pt x="12" y="266"/>
                  </a:lnTo>
                  <a:lnTo>
                    <a:pt x="20" y="264"/>
                  </a:lnTo>
                  <a:lnTo>
                    <a:pt x="38" y="264"/>
                  </a:lnTo>
                  <a:lnTo>
                    <a:pt x="30" y="256"/>
                  </a:lnTo>
                  <a:lnTo>
                    <a:pt x="30" y="252"/>
                  </a:lnTo>
                  <a:lnTo>
                    <a:pt x="28" y="246"/>
                  </a:lnTo>
                  <a:lnTo>
                    <a:pt x="30" y="226"/>
                  </a:lnTo>
                  <a:lnTo>
                    <a:pt x="28" y="220"/>
                  </a:lnTo>
                  <a:lnTo>
                    <a:pt x="24" y="214"/>
                  </a:lnTo>
                  <a:lnTo>
                    <a:pt x="18" y="206"/>
                  </a:lnTo>
                  <a:lnTo>
                    <a:pt x="14" y="200"/>
                  </a:lnTo>
                  <a:lnTo>
                    <a:pt x="10" y="202"/>
                  </a:lnTo>
                  <a:lnTo>
                    <a:pt x="8" y="200"/>
                  </a:lnTo>
                  <a:lnTo>
                    <a:pt x="4" y="194"/>
                  </a:lnTo>
                  <a:lnTo>
                    <a:pt x="0" y="188"/>
                  </a:lnTo>
                  <a:lnTo>
                    <a:pt x="2" y="178"/>
                  </a:lnTo>
                  <a:lnTo>
                    <a:pt x="4" y="168"/>
                  </a:lnTo>
                  <a:lnTo>
                    <a:pt x="8" y="160"/>
                  </a:lnTo>
                  <a:lnTo>
                    <a:pt x="14" y="154"/>
                  </a:lnTo>
                  <a:lnTo>
                    <a:pt x="24" y="140"/>
                  </a:lnTo>
                  <a:lnTo>
                    <a:pt x="28" y="134"/>
                  </a:lnTo>
                  <a:lnTo>
                    <a:pt x="32" y="126"/>
                  </a:lnTo>
                  <a:lnTo>
                    <a:pt x="32" y="82"/>
                  </a:lnTo>
                  <a:lnTo>
                    <a:pt x="32" y="76"/>
                  </a:lnTo>
                  <a:lnTo>
                    <a:pt x="34" y="72"/>
                  </a:lnTo>
                  <a:lnTo>
                    <a:pt x="36" y="68"/>
                  </a:lnTo>
                  <a:lnTo>
                    <a:pt x="38" y="62"/>
                  </a:lnTo>
                  <a:lnTo>
                    <a:pt x="36" y="50"/>
                  </a:lnTo>
                  <a:lnTo>
                    <a:pt x="30" y="36"/>
                  </a:lnTo>
                  <a:lnTo>
                    <a:pt x="24" y="22"/>
                  </a:lnTo>
                  <a:lnTo>
                    <a:pt x="20" y="8"/>
                  </a:lnTo>
                  <a:lnTo>
                    <a:pt x="22" y="6"/>
                  </a:lnTo>
                  <a:lnTo>
                    <a:pt x="38" y="0"/>
                  </a:lnTo>
                  <a:lnTo>
                    <a:pt x="175" y="74"/>
                  </a:lnTo>
                  <a:lnTo>
                    <a:pt x="175" y="72"/>
                  </a:lnTo>
                  <a:close/>
                </a:path>
              </a:pathLst>
            </a:custGeom>
            <a:solidFill>
              <a:srgbClr val="C0C0C0"/>
            </a:solidFill>
            <a:ln w="12700">
              <a:solidFill>
                <a:schemeClr val="bg1"/>
              </a:solidFill>
              <a:round/>
              <a:headEnd/>
              <a:tailEnd/>
            </a:ln>
          </p:spPr>
          <p:txBody>
            <a:bodyPr/>
            <a:lstStyle/>
            <a:p>
              <a:endParaRPr lang="en-GB"/>
            </a:p>
          </p:txBody>
        </p:sp>
        <p:sp>
          <p:nvSpPr>
            <p:cNvPr id="58795" name="Freeform 86"/>
            <p:cNvSpPr>
              <a:spLocks/>
            </p:cNvSpPr>
            <p:nvPr/>
          </p:nvSpPr>
          <p:spPr bwMode="auto">
            <a:xfrm>
              <a:off x="2900" y="1975"/>
              <a:ext cx="284" cy="380"/>
            </a:xfrm>
            <a:custGeom>
              <a:avLst/>
              <a:gdLst>
                <a:gd name="T0" fmla="*/ 2147481189 w 284"/>
                <a:gd name="T1" fmla="*/ 2147481422 h 380"/>
                <a:gd name="T2" fmla="*/ 2147481189 w 284"/>
                <a:gd name="T3" fmla="*/ 2147481422 h 380"/>
                <a:gd name="T4" fmla="*/ 2147481189 w 284"/>
                <a:gd name="T5" fmla="*/ 2147481422 h 380"/>
                <a:gd name="T6" fmla="*/ 2147481189 w 284"/>
                <a:gd name="T7" fmla="*/ 2147481422 h 380"/>
                <a:gd name="T8" fmla="*/ 2147481189 w 284"/>
                <a:gd name="T9" fmla="*/ 2147481422 h 380"/>
                <a:gd name="T10" fmla="*/ 2147481189 w 284"/>
                <a:gd name="T11" fmla="*/ 2147481422 h 380"/>
                <a:gd name="T12" fmla="*/ 2147481189 w 284"/>
                <a:gd name="T13" fmla="*/ 2147481422 h 380"/>
                <a:gd name="T14" fmla="*/ 2147481189 w 284"/>
                <a:gd name="T15" fmla="*/ 2147481422 h 380"/>
                <a:gd name="T16" fmla="*/ 2147481189 w 284"/>
                <a:gd name="T17" fmla="*/ 2147481422 h 380"/>
                <a:gd name="T18" fmla="*/ 2147481189 w 284"/>
                <a:gd name="T19" fmla="*/ 2147481422 h 380"/>
                <a:gd name="T20" fmla="*/ 2147481189 w 284"/>
                <a:gd name="T21" fmla="*/ 2147481422 h 380"/>
                <a:gd name="T22" fmla="*/ 2147481189 w 284"/>
                <a:gd name="T23" fmla="*/ 2147481422 h 380"/>
                <a:gd name="T24" fmla="*/ 2147481189 w 284"/>
                <a:gd name="T25" fmla="*/ 2147481422 h 380"/>
                <a:gd name="T26" fmla="*/ 2147481189 w 284"/>
                <a:gd name="T27" fmla="*/ 2147481422 h 380"/>
                <a:gd name="T28" fmla="*/ 2147481189 w 284"/>
                <a:gd name="T29" fmla="*/ 2147481422 h 380"/>
                <a:gd name="T30" fmla="*/ 2147481189 w 284"/>
                <a:gd name="T31" fmla="*/ 2147481422 h 380"/>
                <a:gd name="T32" fmla="*/ 2147481189 w 284"/>
                <a:gd name="T33" fmla="*/ 2147481422 h 380"/>
                <a:gd name="T34" fmla="*/ 2147481189 w 284"/>
                <a:gd name="T35" fmla="*/ 2147481422 h 380"/>
                <a:gd name="T36" fmla="*/ 2147481189 w 284"/>
                <a:gd name="T37" fmla="*/ 2147481422 h 380"/>
                <a:gd name="T38" fmla="*/ 2147481189 w 284"/>
                <a:gd name="T39" fmla="*/ 2147481422 h 380"/>
                <a:gd name="T40" fmla="*/ 2147481189 w 284"/>
                <a:gd name="T41" fmla="*/ 2147481422 h 380"/>
                <a:gd name="T42" fmla="*/ 2147481189 w 284"/>
                <a:gd name="T43" fmla="*/ 2147481422 h 380"/>
                <a:gd name="T44" fmla="*/ 2147481189 w 284"/>
                <a:gd name="T45" fmla="*/ 2147481422 h 380"/>
                <a:gd name="T46" fmla="*/ 2147481189 w 284"/>
                <a:gd name="T47" fmla="*/ 2147481422 h 380"/>
                <a:gd name="T48" fmla="*/ 2147481189 w 284"/>
                <a:gd name="T49" fmla="*/ 2147481422 h 380"/>
                <a:gd name="T50" fmla="*/ 2147481189 w 284"/>
                <a:gd name="T51" fmla="*/ 2147481422 h 380"/>
                <a:gd name="T52" fmla="*/ 2147481189 w 284"/>
                <a:gd name="T53" fmla="*/ 2147481422 h 380"/>
                <a:gd name="T54" fmla="*/ 2147481189 w 284"/>
                <a:gd name="T55" fmla="*/ 2147481422 h 380"/>
                <a:gd name="T56" fmla="*/ 2147481189 w 284"/>
                <a:gd name="T57" fmla="*/ 2147481422 h 380"/>
                <a:gd name="T58" fmla="*/ 2147481189 w 284"/>
                <a:gd name="T59" fmla="*/ 2147481422 h 380"/>
                <a:gd name="T60" fmla="*/ 2147481189 w 284"/>
                <a:gd name="T61" fmla="*/ 2147481422 h 380"/>
                <a:gd name="T62" fmla="*/ 2147481189 w 284"/>
                <a:gd name="T63" fmla="*/ 2147481422 h 380"/>
                <a:gd name="T64" fmla="*/ 2147481189 w 284"/>
                <a:gd name="T65" fmla="*/ 2147481422 h 380"/>
                <a:gd name="T66" fmla="*/ 2147481189 w 284"/>
                <a:gd name="T67" fmla="*/ 2147481422 h 380"/>
                <a:gd name="T68" fmla="*/ 2147481189 w 284"/>
                <a:gd name="T69" fmla="*/ 2147481422 h 380"/>
                <a:gd name="T70" fmla="*/ 2147481189 w 284"/>
                <a:gd name="T71" fmla="*/ 2147481422 h 380"/>
                <a:gd name="T72" fmla="*/ 2147481189 w 284"/>
                <a:gd name="T73" fmla="*/ 2147481422 h 380"/>
                <a:gd name="T74" fmla="*/ 2147481189 w 284"/>
                <a:gd name="T75" fmla="*/ 2147481422 h 380"/>
                <a:gd name="T76" fmla="*/ 2147481189 w 284"/>
                <a:gd name="T77" fmla="*/ 2147481422 h 380"/>
                <a:gd name="T78" fmla="*/ 2147481189 w 284"/>
                <a:gd name="T79" fmla="*/ 2147481422 h 380"/>
                <a:gd name="T80" fmla="*/ 2147481189 w 284"/>
                <a:gd name="T81" fmla="*/ 2147481422 h 380"/>
                <a:gd name="T82" fmla="*/ 2147481189 w 284"/>
                <a:gd name="T83" fmla="*/ 2147481422 h 380"/>
                <a:gd name="T84" fmla="*/ 2147481189 w 284"/>
                <a:gd name="T85" fmla="*/ 2147481422 h 380"/>
                <a:gd name="T86" fmla="*/ 2147481189 w 284"/>
                <a:gd name="T87" fmla="*/ 2147481422 h 380"/>
                <a:gd name="T88" fmla="*/ 2147481189 w 284"/>
                <a:gd name="T89" fmla="*/ 2147481422 h 380"/>
                <a:gd name="T90" fmla="*/ 2147481189 w 284"/>
                <a:gd name="T91" fmla="*/ 0 h 380"/>
                <a:gd name="T92" fmla="*/ 2147481189 w 284"/>
                <a:gd name="T93" fmla="*/ 2147481422 h 380"/>
                <a:gd name="T94" fmla="*/ 2147481189 w 284"/>
                <a:gd name="T95" fmla="*/ 2147481422 h 380"/>
                <a:gd name="T96" fmla="*/ 2147481189 w 284"/>
                <a:gd name="T97" fmla="*/ 2147481422 h 380"/>
                <a:gd name="T98" fmla="*/ 2147481189 w 284"/>
                <a:gd name="T99" fmla="*/ 2147481422 h 380"/>
                <a:gd name="T100" fmla="*/ 2147481189 w 284"/>
                <a:gd name="T101" fmla="*/ 2147481422 h 380"/>
                <a:gd name="T102" fmla="*/ 2147481189 w 284"/>
                <a:gd name="T103" fmla="*/ 2147481422 h 380"/>
                <a:gd name="T104" fmla="*/ 2147481189 w 284"/>
                <a:gd name="T105" fmla="*/ 2147481422 h 380"/>
                <a:gd name="T106" fmla="*/ 2147481189 w 284"/>
                <a:gd name="T107" fmla="*/ 2147481422 h 380"/>
                <a:gd name="T108" fmla="*/ 2147481189 w 284"/>
                <a:gd name="T109" fmla="*/ 2147481422 h 380"/>
                <a:gd name="T110" fmla="*/ 0 w 284"/>
                <a:gd name="T111" fmla="*/ 2147481422 h 380"/>
                <a:gd name="T112" fmla="*/ 2147481189 w 284"/>
                <a:gd name="T113" fmla="*/ 2147481422 h 380"/>
                <a:gd name="T114" fmla="*/ 2147481189 w 284"/>
                <a:gd name="T115" fmla="*/ 2147481422 h 380"/>
                <a:gd name="T116" fmla="*/ 2147481189 w 284"/>
                <a:gd name="T117" fmla="*/ 2147481422 h 3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
                <a:gd name="T178" fmla="*/ 0 h 380"/>
                <a:gd name="T179" fmla="*/ 284 w 284"/>
                <a:gd name="T180" fmla="*/ 380 h 3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 h="380">
                  <a:moveTo>
                    <a:pt x="18" y="234"/>
                  </a:moveTo>
                  <a:lnTo>
                    <a:pt x="20" y="234"/>
                  </a:lnTo>
                  <a:lnTo>
                    <a:pt x="22" y="242"/>
                  </a:lnTo>
                  <a:lnTo>
                    <a:pt x="26" y="250"/>
                  </a:lnTo>
                  <a:lnTo>
                    <a:pt x="28" y="258"/>
                  </a:lnTo>
                  <a:lnTo>
                    <a:pt x="30" y="266"/>
                  </a:lnTo>
                  <a:lnTo>
                    <a:pt x="30" y="280"/>
                  </a:lnTo>
                  <a:lnTo>
                    <a:pt x="42" y="280"/>
                  </a:lnTo>
                  <a:lnTo>
                    <a:pt x="42" y="284"/>
                  </a:lnTo>
                  <a:lnTo>
                    <a:pt x="44" y="286"/>
                  </a:lnTo>
                  <a:lnTo>
                    <a:pt x="50" y="290"/>
                  </a:lnTo>
                  <a:lnTo>
                    <a:pt x="56" y="294"/>
                  </a:lnTo>
                  <a:lnTo>
                    <a:pt x="58" y="296"/>
                  </a:lnTo>
                  <a:lnTo>
                    <a:pt x="58" y="302"/>
                  </a:lnTo>
                  <a:lnTo>
                    <a:pt x="62" y="308"/>
                  </a:lnTo>
                  <a:lnTo>
                    <a:pt x="66" y="312"/>
                  </a:lnTo>
                  <a:lnTo>
                    <a:pt x="76" y="322"/>
                  </a:lnTo>
                  <a:lnTo>
                    <a:pt x="86" y="330"/>
                  </a:lnTo>
                  <a:lnTo>
                    <a:pt x="90" y="334"/>
                  </a:lnTo>
                  <a:lnTo>
                    <a:pt x="94" y="340"/>
                  </a:lnTo>
                  <a:lnTo>
                    <a:pt x="94" y="346"/>
                  </a:lnTo>
                  <a:lnTo>
                    <a:pt x="94" y="350"/>
                  </a:lnTo>
                  <a:lnTo>
                    <a:pt x="96" y="352"/>
                  </a:lnTo>
                  <a:lnTo>
                    <a:pt x="106" y="360"/>
                  </a:lnTo>
                  <a:lnTo>
                    <a:pt x="112" y="362"/>
                  </a:lnTo>
                  <a:lnTo>
                    <a:pt x="120" y="366"/>
                  </a:lnTo>
                  <a:lnTo>
                    <a:pt x="120" y="362"/>
                  </a:lnTo>
                  <a:lnTo>
                    <a:pt x="124" y="362"/>
                  </a:lnTo>
                  <a:lnTo>
                    <a:pt x="128" y="366"/>
                  </a:lnTo>
                  <a:lnTo>
                    <a:pt x="134" y="362"/>
                  </a:lnTo>
                  <a:lnTo>
                    <a:pt x="142" y="362"/>
                  </a:lnTo>
                  <a:lnTo>
                    <a:pt x="144" y="366"/>
                  </a:lnTo>
                  <a:lnTo>
                    <a:pt x="146" y="372"/>
                  </a:lnTo>
                  <a:lnTo>
                    <a:pt x="156" y="380"/>
                  </a:lnTo>
                  <a:lnTo>
                    <a:pt x="160" y="378"/>
                  </a:lnTo>
                  <a:lnTo>
                    <a:pt x="168" y="376"/>
                  </a:lnTo>
                  <a:lnTo>
                    <a:pt x="192" y="376"/>
                  </a:lnTo>
                  <a:lnTo>
                    <a:pt x="200" y="376"/>
                  </a:lnTo>
                  <a:lnTo>
                    <a:pt x="206" y="372"/>
                  </a:lnTo>
                  <a:lnTo>
                    <a:pt x="212" y="368"/>
                  </a:lnTo>
                  <a:lnTo>
                    <a:pt x="216" y="362"/>
                  </a:lnTo>
                  <a:lnTo>
                    <a:pt x="244" y="362"/>
                  </a:lnTo>
                  <a:lnTo>
                    <a:pt x="240" y="354"/>
                  </a:lnTo>
                  <a:lnTo>
                    <a:pt x="236" y="348"/>
                  </a:lnTo>
                  <a:lnTo>
                    <a:pt x="232" y="342"/>
                  </a:lnTo>
                  <a:lnTo>
                    <a:pt x="228" y="336"/>
                  </a:lnTo>
                  <a:lnTo>
                    <a:pt x="226" y="322"/>
                  </a:lnTo>
                  <a:lnTo>
                    <a:pt x="222" y="318"/>
                  </a:lnTo>
                  <a:lnTo>
                    <a:pt x="218" y="314"/>
                  </a:lnTo>
                  <a:lnTo>
                    <a:pt x="204" y="304"/>
                  </a:lnTo>
                  <a:lnTo>
                    <a:pt x="198" y="298"/>
                  </a:lnTo>
                  <a:lnTo>
                    <a:pt x="194" y="294"/>
                  </a:lnTo>
                  <a:lnTo>
                    <a:pt x="194" y="292"/>
                  </a:lnTo>
                  <a:lnTo>
                    <a:pt x="196" y="290"/>
                  </a:lnTo>
                  <a:lnTo>
                    <a:pt x="200" y="288"/>
                  </a:lnTo>
                  <a:lnTo>
                    <a:pt x="206" y="286"/>
                  </a:lnTo>
                  <a:lnTo>
                    <a:pt x="210" y="282"/>
                  </a:lnTo>
                  <a:lnTo>
                    <a:pt x="212" y="270"/>
                  </a:lnTo>
                  <a:lnTo>
                    <a:pt x="212" y="262"/>
                  </a:lnTo>
                  <a:lnTo>
                    <a:pt x="212" y="252"/>
                  </a:lnTo>
                  <a:lnTo>
                    <a:pt x="214" y="242"/>
                  </a:lnTo>
                  <a:lnTo>
                    <a:pt x="218" y="240"/>
                  </a:lnTo>
                  <a:lnTo>
                    <a:pt x="226" y="238"/>
                  </a:lnTo>
                  <a:lnTo>
                    <a:pt x="228" y="228"/>
                  </a:lnTo>
                  <a:lnTo>
                    <a:pt x="230" y="218"/>
                  </a:lnTo>
                  <a:lnTo>
                    <a:pt x="238" y="204"/>
                  </a:lnTo>
                  <a:lnTo>
                    <a:pt x="248" y="190"/>
                  </a:lnTo>
                  <a:lnTo>
                    <a:pt x="250" y="182"/>
                  </a:lnTo>
                  <a:lnTo>
                    <a:pt x="250" y="174"/>
                  </a:lnTo>
                  <a:lnTo>
                    <a:pt x="250" y="152"/>
                  </a:lnTo>
                  <a:lnTo>
                    <a:pt x="252" y="144"/>
                  </a:lnTo>
                  <a:lnTo>
                    <a:pt x="254" y="136"/>
                  </a:lnTo>
                  <a:lnTo>
                    <a:pt x="256" y="128"/>
                  </a:lnTo>
                  <a:lnTo>
                    <a:pt x="256" y="116"/>
                  </a:lnTo>
                  <a:lnTo>
                    <a:pt x="264" y="114"/>
                  </a:lnTo>
                  <a:lnTo>
                    <a:pt x="272" y="110"/>
                  </a:lnTo>
                  <a:lnTo>
                    <a:pt x="280" y="104"/>
                  </a:lnTo>
                  <a:lnTo>
                    <a:pt x="284" y="98"/>
                  </a:lnTo>
                  <a:lnTo>
                    <a:pt x="280" y="94"/>
                  </a:lnTo>
                  <a:lnTo>
                    <a:pt x="276" y="90"/>
                  </a:lnTo>
                  <a:lnTo>
                    <a:pt x="272" y="86"/>
                  </a:lnTo>
                  <a:lnTo>
                    <a:pt x="268" y="82"/>
                  </a:lnTo>
                  <a:lnTo>
                    <a:pt x="264" y="72"/>
                  </a:lnTo>
                  <a:lnTo>
                    <a:pt x="260" y="62"/>
                  </a:lnTo>
                  <a:lnTo>
                    <a:pt x="256" y="40"/>
                  </a:lnTo>
                  <a:lnTo>
                    <a:pt x="254" y="30"/>
                  </a:lnTo>
                  <a:lnTo>
                    <a:pt x="250" y="20"/>
                  </a:lnTo>
                  <a:lnTo>
                    <a:pt x="246" y="12"/>
                  </a:lnTo>
                  <a:lnTo>
                    <a:pt x="238" y="8"/>
                  </a:lnTo>
                  <a:lnTo>
                    <a:pt x="232" y="4"/>
                  </a:lnTo>
                  <a:lnTo>
                    <a:pt x="228" y="0"/>
                  </a:lnTo>
                  <a:lnTo>
                    <a:pt x="222" y="0"/>
                  </a:lnTo>
                  <a:lnTo>
                    <a:pt x="218" y="4"/>
                  </a:lnTo>
                  <a:lnTo>
                    <a:pt x="208" y="10"/>
                  </a:lnTo>
                  <a:lnTo>
                    <a:pt x="202" y="18"/>
                  </a:lnTo>
                  <a:lnTo>
                    <a:pt x="192" y="24"/>
                  </a:lnTo>
                  <a:lnTo>
                    <a:pt x="186" y="18"/>
                  </a:lnTo>
                  <a:lnTo>
                    <a:pt x="48" y="18"/>
                  </a:lnTo>
                  <a:lnTo>
                    <a:pt x="48" y="58"/>
                  </a:lnTo>
                  <a:lnTo>
                    <a:pt x="34" y="58"/>
                  </a:lnTo>
                  <a:lnTo>
                    <a:pt x="30" y="66"/>
                  </a:lnTo>
                  <a:lnTo>
                    <a:pt x="36" y="140"/>
                  </a:lnTo>
                  <a:lnTo>
                    <a:pt x="26" y="142"/>
                  </a:lnTo>
                  <a:lnTo>
                    <a:pt x="20" y="146"/>
                  </a:lnTo>
                  <a:lnTo>
                    <a:pt x="14" y="152"/>
                  </a:lnTo>
                  <a:lnTo>
                    <a:pt x="12" y="160"/>
                  </a:lnTo>
                  <a:lnTo>
                    <a:pt x="8" y="168"/>
                  </a:lnTo>
                  <a:lnTo>
                    <a:pt x="6" y="176"/>
                  </a:lnTo>
                  <a:lnTo>
                    <a:pt x="6" y="196"/>
                  </a:lnTo>
                  <a:lnTo>
                    <a:pt x="4" y="200"/>
                  </a:lnTo>
                  <a:lnTo>
                    <a:pt x="0" y="206"/>
                  </a:lnTo>
                  <a:lnTo>
                    <a:pt x="0" y="208"/>
                  </a:lnTo>
                  <a:lnTo>
                    <a:pt x="2" y="208"/>
                  </a:lnTo>
                  <a:lnTo>
                    <a:pt x="10" y="212"/>
                  </a:lnTo>
                  <a:lnTo>
                    <a:pt x="12" y="220"/>
                  </a:lnTo>
                  <a:lnTo>
                    <a:pt x="14" y="224"/>
                  </a:lnTo>
                  <a:lnTo>
                    <a:pt x="18" y="228"/>
                  </a:lnTo>
                  <a:lnTo>
                    <a:pt x="20" y="236"/>
                  </a:lnTo>
                  <a:lnTo>
                    <a:pt x="18" y="234"/>
                  </a:lnTo>
                  <a:close/>
                </a:path>
              </a:pathLst>
            </a:custGeom>
            <a:solidFill>
              <a:srgbClr val="C0C0C0"/>
            </a:solidFill>
            <a:ln w="12700">
              <a:solidFill>
                <a:schemeClr val="bg1"/>
              </a:solidFill>
              <a:round/>
              <a:headEnd/>
              <a:tailEnd/>
            </a:ln>
          </p:spPr>
          <p:txBody>
            <a:bodyPr/>
            <a:lstStyle/>
            <a:p>
              <a:endParaRPr lang="en-GB"/>
            </a:p>
          </p:txBody>
        </p:sp>
        <p:sp>
          <p:nvSpPr>
            <p:cNvPr id="58796" name="Freeform 87"/>
            <p:cNvSpPr>
              <a:spLocks/>
            </p:cNvSpPr>
            <p:nvPr/>
          </p:nvSpPr>
          <p:spPr bwMode="auto">
            <a:xfrm>
              <a:off x="3094" y="2073"/>
              <a:ext cx="252" cy="284"/>
            </a:xfrm>
            <a:custGeom>
              <a:avLst/>
              <a:gdLst>
                <a:gd name="T0" fmla="*/ 2147481592 w 252"/>
                <a:gd name="T1" fmla="*/ 2147481189 h 284"/>
                <a:gd name="T2" fmla="*/ 2147481592 w 252"/>
                <a:gd name="T3" fmla="*/ 2147481189 h 284"/>
                <a:gd name="T4" fmla="*/ 2147481592 w 252"/>
                <a:gd name="T5" fmla="*/ 2147481189 h 284"/>
                <a:gd name="T6" fmla="*/ 2147481592 w 252"/>
                <a:gd name="T7" fmla="*/ 2147481189 h 284"/>
                <a:gd name="T8" fmla="*/ 2147481592 w 252"/>
                <a:gd name="T9" fmla="*/ 2147481189 h 284"/>
                <a:gd name="T10" fmla="*/ 2147481592 w 252"/>
                <a:gd name="T11" fmla="*/ 2147481189 h 284"/>
                <a:gd name="T12" fmla="*/ 2147481592 w 252"/>
                <a:gd name="T13" fmla="*/ 2147481189 h 284"/>
                <a:gd name="T14" fmla="*/ 2147481592 w 252"/>
                <a:gd name="T15" fmla="*/ 2147481189 h 284"/>
                <a:gd name="T16" fmla="*/ 2147481592 w 252"/>
                <a:gd name="T17" fmla="*/ 2147481189 h 284"/>
                <a:gd name="T18" fmla="*/ 2147481592 w 252"/>
                <a:gd name="T19" fmla="*/ 2147481189 h 284"/>
                <a:gd name="T20" fmla="*/ 2147481592 w 252"/>
                <a:gd name="T21" fmla="*/ 2147481189 h 284"/>
                <a:gd name="T22" fmla="*/ 2147481592 w 252"/>
                <a:gd name="T23" fmla="*/ 2147481189 h 284"/>
                <a:gd name="T24" fmla="*/ 2147481592 w 252"/>
                <a:gd name="T25" fmla="*/ 2147481189 h 284"/>
                <a:gd name="T26" fmla="*/ 2147481592 w 252"/>
                <a:gd name="T27" fmla="*/ 2147481189 h 284"/>
                <a:gd name="T28" fmla="*/ 2147481592 w 252"/>
                <a:gd name="T29" fmla="*/ 2147481189 h 284"/>
                <a:gd name="T30" fmla="*/ 2147481592 w 252"/>
                <a:gd name="T31" fmla="*/ 2147481189 h 284"/>
                <a:gd name="T32" fmla="*/ 2147481592 w 252"/>
                <a:gd name="T33" fmla="*/ 2147481189 h 284"/>
                <a:gd name="T34" fmla="*/ 2147481592 w 252"/>
                <a:gd name="T35" fmla="*/ 2147481189 h 284"/>
                <a:gd name="T36" fmla="*/ 2147481592 w 252"/>
                <a:gd name="T37" fmla="*/ 2147481189 h 284"/>
                <a:gd name="T38" fmla="*/ 2147481592 w 252"/>
                <a:gd name="T39" fmla="*/ 2147481189 h 284"/>
                <a:gd name="T40" fmla="*/ 2147481592 w 252"/>
                <a:gd name="T41" fmla="*/ 2147481189 h 284"/>
                <a:gd name="T42" fmla="*/ 2147481592 w 252"/>
                <a:gd name="T43" fmla="*/ 2147481189 h 284"/>
                <a:gd name="T44" fmla="*/ 2147481592 w 252"/>
                <a:gd name="T45" fmla="*/ 2147481189 h 284"/>
                <a:gd name="T46" fmla="*/ 2147481592 w 252"/>
                <a:gd name="T47" fmla="*/ 2147481189 h 284"/>
                <a:gd name="T48" fmla="*/ 2147481592 w 252"/>
                <a:gd name="T49" fmla="*/ 2147481189 h 284"/>
                <a:gd name="T50" fmla="*/ 2147481592 w 252"/>
                <a:gd name="T51" fmla="*/ 2147481189 h 284"/>
                <a:gd name="T52" fmla="*/ 2147481592 w 252"/>
                <a:gd name="T53" fmla="*/ 2147481189 h 284"/>
                <a:gd name="T54" fmla="*/ 2147481592 w 252"/>
                <a:gd name="T55" fmla="*/ 2147481189 h 284"/>
                <a:gd name="T56" fmla="*/ 2147481592 w 252"/>
                <a:gd name="T57" fmla="*/ 2147481189 h 284"/>
                <a:gd name="T58" fmla="*/ 2147481592 w 252"/>
                <a:gd name="T59" fmla="*/ 2147481189 h 284"/>
                <a:gd name="T60" fmla="*/ 0 w 252"/>
                <a:gd name="T61" fmla="*/ 2147481189 h 284"/>
                <a:gd name="T62" fmla="*/ 2147481592 w 252"/>
                <a:gd name="T63" fmla="*/ 2147481189 h 284"/>
                <a:gd name="T64" fmla="*/ 2147481592 w 252"/>
                <a:gd name="T65" fmla="*/ 2147481189 h 284"/>
                <a:gd name="T66" fmla="*/ 2147481592 w 252"/>
                <a:gd name="T67" fmla="*/ 2147481189 h 284"/>
                <a:gd name="T68" fmla="*/ 2147481592 w 252"/>
                <a:gd name="T69" fmla="*/ 2147481189 h 284"/>
                <a:gd name="T70" fmla="*/ 2147481592 w 252"/>
                <a:gd name="T71" fmla="*/ 2147481189 h 284"/>
                <a:gd name="T72" fmla="*/ 2147481592 w 252"/>
                <a:gd name="T73" fmla="*/ 2147481189 h 284"/>
                <a:gd name="T74" fmla="*/ 2147481592 w 252"/>
                <a:gd name="T75" fmla="*/ 2147481189 h 284"/>
                <a:gd name="T76" fmla="*/ 2147481592 w 252"/>
                <a:gd name="T77" fmla="*/ 2147481189 h 284"/>
                <a:gd name="T78" fmla="*/ 2147481592 w 252"/>
                <a:gd name="T79" fmla="*/ 2147481189 h 284"/>
                <a:gd name="T80" fmla="*/ 2147481592 w 252"/>
                <a:gd name="T81" fmla="*/ 2147481189 h 284"/>
                <a:gd name="T82" fmla="*/ 2147481592 w 252"/>
                <a:gd name="T83" fmla="*/ 2147481189 h 284"/>
                <a:gd name="T84" fmla="*/ 2147481592 w 252"/>
                <a:gd name="T85" fmla="*/ 2147481189 h 284"/>
                <a:gd name="T86" fmla="*/ 2147481592 w 252"/>
                <a:gd name="T87" fmla="*/ 2147481189 h 284"/>
                <a:gd name="T88" fmla="*/ 2147481592 w 252"/>
                <a:gd name="T89" fmla="*/ 2147481189 h 284"/>
                <a:gd name="T90" fmla="*/ 2147481592 w 252"/>
                <a:gd name="T91" fmla="*/ 2147481189 h 284"/>
                <a:gd name="T92" fmla="*/ 2147481592 w 252"/>
                <a:gd name="T93" fmla="*/ 2147481189 h 284"/>
                <a:gd name="T94" fmla="*/ 2147481592 w 252"/>
                <a:gd name="T95" fmla="*/ 2147481189 h 28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
                <a:gd name="T145" fmla="*/ 0 h 284"/>
                <a:gd name="T146" fmla="*/ 252 w 252"/>
                <a:gd name="T147" fmla="*/ 284 h 28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 h="284">
                  <a:moveTo>
                    <a:pt x="170" y="102"/>
                  </a:moveTo>
                  <a:lnTo>
                    <a:pt x="164" y="96"/>
                  </a:lnTo>
                  <a:lnTo>
                    <a:pt x="170" y="102"/>
                  </a:lnTo>
                  <a:lnTo>
                    <a:pt x="156" y="112"/>
                  </a:lnTo>
                  <a:lnTo>
                    <a:pt x="150" y="120"/>
                  </a:lnTo>
                  <a:lnTo>
                    <a:pt x="148" y="130"/>
                  </a:lnTo>
                  <a:lnTo>
                    <a:pt x="150" y="136"/>
                  </a:lnTo>
                  <a:lnTo>
                    <a:pt x="154" y="138"/>
                  </a:lnTo>
                  <a:lnTo>
                    <a:pt x="162" y="138"/>
                  </a:lnTo>
                  <a:lnTo>
                    <a:pt x="168" y="134"/>
                  </a:lnTo>
                  <a:lnTo>
                    <a:pt x="168" y="142"/>
                  </a:lnTo>
                  <a:lnTo>
                    <a:pt x="170" y="152"/>
                  </a:lnTo>
                  <a:lnTo>
                    <a:pt x="176" y="164"/>
                  </a:lnTo>
                  <a:lnTo>
                    <a:pt x="186" y="172"/>
                  </a:lnTo>
                  <a:lnTo>
                    <a:pt x="196" y="180"/>
                  </a:lnTo>
                  <a:lnTo>
                    <a:pt x="210" y="186"/>
                  </a:lnTo>
                  <a:lnTo>
                    <a:pt x="224" y="192"/>
                  </a:lnTo>
                  <a:lnTo>
                    <a:pt x="238" y="194"/>
                  </a:lnTo>
                  <a:lnTo>
                    <a:pt x="252" y="196"/>
                  </a:lnTo>
                  <a:lnTo>
                    <a:pt x="246" y="208"/>
                  </a:lnTo>
                  <a:lnTo>
                    <a:pt x="236" y="218"/>
                  </a:lnTo>
                  <a:lnTo>
                    <a:pt x="218" y="240"/>
                  </a:lnTo>
                  <a:lnTo>
                    <a:pt x="214" y="248"/>
                  </a:lnTo>
                  <a:lnTo>
                    <a:pt x="210" y="252"/>
                  </a:lnTo>
                  <a:lnTo>
                    <a:pt x="208" y="254"/>
                  </a:lnTo>
                  <a:lnTo>
                    <a:pt x="202" y="256"/>
                  </a:lnTo>
                  <a:lnTo>
                    <a:pt x="198" y="254"/>
                  </a:lnTo>
                  <a:lnTo>
                    <a:pt x="192" y="254"/>
                  </a:lnTo>
                  <a:lnTo>
                    <a:pt x="186" y="256"/>
                  </a:lnTo>
                  <a:lnTo>
                    <a:pt x="178" y="260"/>
                  </a:lnTo>
                  <a:lnTo>
                    <a:pt x="168" y="268"/>
                  </a:lnTo>
                  <a:lnTo>
                    <a:pt x="158" y="274"/>
                  </a:lnTo>
                  <a:lnTo>
                    <a:pt x="154" y="276"/>
                  </a:lnTo>
                  <a:lnTo>
                    <a:pt x="148" y="276"/>
                  </a:lnTo>
                  <a:lnTo>
                    <a:pt x="142" y="276"/>
                  </a:lnTo>
                  <a:lnTo>
                    <a:pt x="138" y="272"/>
                  </a:lnTo>
                  <a:lnTo>
                    <a:pt x="136" y="270"/>
                  </a:lnTo>
                  <a:lnTo>
                    <a:pt x="132" y="270"/>
                  </a:lnTo>
                  <a:lnTo>
                    <a:pt x="128" y="270"/>
                  </a:lnTo>
                  <a:lnTo>
                    <a:pt x="126" y="272"/>
                  </a:lnTo>
                  <a:lnTo>
                    <a:pt x="122" y="276"/>
                  </a:lnTo>
                  <a:lnTo>
                    <a:pt x="116" y="282"/>
                  </a:lnTo>
                  <a:lnTo>
                    <a:pt x="114" y="284"/>
                  </a:lnTo>
                  <a:lnTo>
                    <a:pt x="110" y="284"/>
                  </a:lnTo>
                  <a:lnTo>
                    <a:pt x="102" y="284"/>
                  </a:lnTo>
                  <a:lnTo>
                    <a:pt x="94" y="280"/>
                  </a:lnTo>
                  <a:lnTo>
                    <a:pt x="80" y="274"/>
                  </a:lnTo>
                  <a:lnTo>
                    <a:pt x="66" y="268"/>
                  </a:lnTo>
                  <a:lnTo>
                    <a:pt x="58" y="266"/>
                  </a:lnTo>
                  <a:lnTo>
                    <a:pt x="48" y="264"/>
                  </a:lnTo>
                  <a:lnTo>
                    <a:pt x="50" y="264"/>
                  </a:lnTo>
                  <a:lnTo>
                    <a:pt x="46" y="256"/>
                  </a:lnTo>
                  <a:lnTo>
                    <a:pt x="42" y="250"/>
                  </a:lnTo>
                  <a:lnTo>
                    <a:pt x="38" y="244"/>
                  </a:lnTo>
                  <a:lnTo>
                    <a:pt x="34" y="238"/>
                  </a:lnTo>
                  <a:lnTo>
                    <a:pt x="32" y="224"/>
                  </a:lnTo>
                  <a:lnTo>
                    <a:pt x="28" y="220"/>
                  </a:lnTo>
                  <a:lnTo>
                    <a:pt x="24" y="216"/>
                  </a:lnTo>
                  <a:lnTo>
                    <a:pt x="10" y="206"/>
                  </a:lnTo>
                  <a:lnTo>
                    <a:pt x="4" y="200"/>
                  </a:lnTo>
                  <a:lnTo>
                    <a:pt x="0" y="196"/>
                  </a:lnTo>
                  <a:lnTo>
                    <a:pt x="0" y="194"/>
                  </a:lnTo>
                  <a:lnTo>
                    <a:pt x="2" y="192"/>
                  </a:lnTo>
                  <a:lnTo>
                    <a:pt x="6" y="190"/>
                  </a:lnTo>
                  <a:lnTo>
                    <a:pt x="12" y="188"/>
                  </a:lnTo>
                  <a:lnTo>
                    <a:pt x="16" y="184"/>
                  </a:lnTo>
                  <a:lnTo>
                    <a:pt x="18" y="172"/>
                  </a:lnTo>
                  <a:lnTo>
                    <a:pt x="18" y="164"/>
                  </a:lnTo>
                  <a:lnTo>
                    <a:pt x="18" y="154"/>
                  </a:lnTo>
                  <a:lnTo>
                    <a:pt x="20" y="144"/>
                  </a:lnTo>
                  <a:lnTo>
                    <a:pt x="24" y="142"/>
                  </a:lnTo>
                  <a:lnTo>
                    <a:pt x="32" y="140"/>
                  </a:lnTo>
                  <a:lnTo>
                    <a:pt x="34" y="130"/>
                  </a:lnTo>
                  <a:lnTo>
                    <a:pt x="36" y="120"/>
                  </a:lnTo>
                  <a:lnTo>
                    <a:pt x="44" y="106"/>
                  </a:lnTo>
                  <a:lnTo>
                    <a:pt x="54" y="92"/>
                  </a:lnTo>
                  <a:lnTo>
                    <a:pt x="56" y="84"/>
                  </a:lnTo>
                  <a:lnTo>
                    <a:pt x="56" y="76"/>
                  </a:lnTo>
                  <a:lnTo>
                    <a:pt x="56" y="54"/>
                  </a:lnTo>
                  <a:lnTo>
                    <a:pt x="58" y="46"/>
                  </a:lnTo>
                  <a:lnTo>
                    <a:pt x="60" y="38"/>
                  </a:lnTo>
                  <a:lnTo>
                    <a:pt x="62" y="30"/>
                  </a:lnTo>
                  <a:lnTo>
                    <a:pt x="62" y="18"/>
                  </a:lnTo>
                  <a:lnTo>
                    <a:pt x="70" y="16"/>
                  </a:lnTo>
                  <a:lnTo>
                    <a:pt x="78" y="12"/>
                  </a:lnTo>
                  <a:lnTo>
                    <a:pt x="86" y="6"/>
                  </a:lnTo>
                  <a:lnTo>
                    <a:pt x="90" y="0"/>
                  </a:lnTo>
                  <a:lnTo>
                    <a:pt x="96" y="12"/>
                  </a:lnTo>
                  <a:lnTo>
                    <a:pt x="102" y="30"/>
                  </a:lnTo>
                  <a:lnTo>
                    <a:pt x="108" y="44"/>
                  </a:lnTo>
                  <a:lnTo>
                    <a:pt x="112" y="48"/>
                  </a:lnTo>
                  <a:lnTo>
                    <a:pt x="118" y="50"/>
                  </a:lnTo>
                  <a:lnTo>
                    <a:pt x="134" y="62"/>
                  </a:lnTo>
                  <a:lnTo>
                    <a:pt x="146" y="74"/>
                  </a:lnTo>
                  <a:lnTo>
                    <a:pt x="164" y="96"/>
                  </a:lnTo>
                  <a:lnTo>
                    <a:pt x="170" y="102"/>
                  </a:lnTo>
                  <a:close/>
                </a:path>
              </a:pathLst>
            </a:custGeom>
            <a:solidFill>
              <a:srgbClr val="C0C0C0"/>
            </a:solidFill>
            <a:ln w="12700">
              <a:solidFill>
                <a:schemeClr val="bg1"/>
              </a:solidFill>
              <a:round/>
              <a:headEnd/>
              <a:tailEnd/>
            </a:ln>
          </p:spPr>
          <p:txBody>
            <a:bodyPr/>
            <a:lstStyle/>
            <a:p>
              <a:endParaRPr lang="en-GB"/>
            </a:p>
          </p:txBody>
        </p:sp>
        <p:sp>
          <p:nvSpPr>
            <p:cNvPr id="58797" name="Freeform 88"/>
            <p:cNvSpPr>
              <a:spLocks/>
            </p:cNvSpPr>
            <p:nvPr/>
          </p:nvSpPr>
          <p:spPr bwMode="auto">
            <a:xfrm>
              <a:off x="3232" y="2189"/>
              <a:ext cx="180" cy="262"/>
            </a:xfrm>
            <a:custGeom>
              <a:avLst/>
              <a:gdLst>
                <a:gd name="T0" fmla="*/ 2147481384 w 180"/>
                <a:gd name="T1" fmla="*/ 2147481111 h 262"/>
                <a:gd name="T2" fmla="*/ 2147481384 w 180"/>
                <a:gd name="T3" fmla="*/ 2147481111 h 262"/>
                <a:gd name="T4" fmla="*/ 2147481384 w 180"/>
                <a:gd name="T5" fmla="*/ 2147481111 h 262"/>
                <a:gd name="T6" fmla="*/ 2147481384 w 180"/>
                <a:gd name="T7" fmla="*/ 2147481111 h 262"/>
                <a:gd name="T8" fmla="*/ 2147481384 w 180"/>
                <a:gd name="T9" fmla="*/ 2147481111 h 262"/>
                <a:gd name="T10" fmla="*/ 2147481384 w 180"/>
                <a:gd name="T11" fmla="*/ 2147481111 h 262"/>
                <a:gd name="T12" fmla="*/ 2147481384 w 180"/>
                <a:gd name="T13" fmla="*/ 2147481111 h 262"/>
                <a:gd name="T14" fmla="*/ 2147481384 w 180"/>
                <a:gd name="T15" fmla="*/ 2147481111 h 262"/>
                <a:gd name="T16" fmla="*/ 2147481384 w 180"/>
                <a:gd name="T17" fmla="*/ 2147481111 h 262"/>
                <a:gd name="T18" fmla="*/ 2147481384 w 180"/>
                <a:gd name="T19" fmla="*/ 2147481111 h 262"/>
                <a:gd name="T20" fmla="*/ 2147481384 w 180"/>
                <a:gd name="T21" fmla="*/ 2147481111 h 262"/>
                <a:gd name="T22" fmla="*/ 2147481384 w 180"/>
                <a:gd name="T23" fmla="*/ 2147481111 h 262"/>
                <a:gd name="T24" fmla="*/ 2147481384 w 180"/>
                <a:gd name="T25" fmla="*/ 2147481111 h 262"/>
                <a:gd name="T26" fmla="*/ 2147481384 w 180"/>
                <a:gd name="T27" fmla="*/ 2147481111 h 262"/>
                <a:gd name="T28" fmla="*/ 2147481384 w 180"/>
                <a:gd name="T29" fmla="*/ 2147481111 h 262"/>
                <a:gd name="T30" fmla="*/ 2147481384 w 180"/>
                <a:gd name="T31" fmla="*/ 2147481111 h 262"/>
                <a:gd name="T32" fmla="*/ 2147481384 w 180"/>
                <a:gd name="T33" fmla="*/ 2147481111 h 262"/>
                <a:gd name="T34" fmla="*/ 2147481384 w 180"/>
                <a:gd name="T35" fmla="*/ 2147481111 h 262"/>
                <a:gd name="T36" fmla="*/ 2147481384 w 180"/>
                <a:gd name="T37" fmla="*/ 2147481111 h 262"/>
                <a:gd name="T38" fmla="*/ 2147481384 w 180"/>
                <a:gd name="T39" fmla="*/ 2147481111 h 262"/>
                <a:gd name="T40" fmla="*/ 2147481384 w 180"/>
                <a:gd name="T41" fmla="*/ 2147481111 h 262"/>
                <a:gd name="T42" fmla="*/ 2147481384 w 180"/>
                <a:gd name="T43" fmla="*/ 2147481111 h 262"/>
                <a:gd name="T44" fmla="*/ 2147481384 w 180"/>
                <a:gd name="T45" fmla="*/ 2147481111 h 262"/>
                <a:gd name="T46" fmla="*/ 2147481384 w 180"/>
                <a:gd name="T47" fmla="*/ 2147481111 h 262"/>
                <a:gd name="T48" fmla="*/ 2147481384 w 180"/>
                <a:gd name="T49" fmla="*/ 2147481111 h 262"/>
                <a:gd name="T50" fmla="*/ 2147481384 w 180"/>
                <a:gd name="T51" fmla="*/ 2147481111 h 262"/>
                <a:gd name="T52" fmla="*/ 2147481384 w 180"/>
                <a:gd name="T53" fmla="*/ 2147481111 h 262"/>
                <a:gd name="T54" fmla="*/ 2147481384 w 180"/>
                <a:gd name="T55" fmla="*/ 2147481111 h 262"/>
                <a:gd name="T56" fmla="*/ 2147481384 w 180"/>
                <a:gd name="T57" fmla="*/ 2147481111 h 262"/>
                <a:gd name="T58" fmla="*/ 2147481384 w 180"/>
                <a:gd name="T59" fmla="*/ 2147481111 h 262"/>
                <a:gd name="T60" fmla="*/ 2147481384 w 180"/>
                <a:gd name="T61" fmla="*/ 2147481111 h 262"/>
                <a:gd name="T62" fmla="*/ 2147481384 w 180"/>
                <a:gd name="T63" fmla="*/ 2147481111 h 262"/>
                <a:gd name="T64" fmla="*/ 0 w 180"/>
                <a:gd name="T65" fmla="*/ 2147481111 h 262"/>
                <a:gd name="T66" fmla="*/ 2147481384 w 180"/>
                <a:gd name="T67" fmla="*/ 2147481111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0"/>
                <a:gd name="T103" fmla="*/ 0 h 262"/>
                <a:gd name="T104" fmla="*/ 180 w 180"/>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0" h="262">
                  <a:moveTo>
                    <a:pt x="18" y="158"/>
                  </a:moveTo>
                  <a:lnTo>
                    <a:pt x="26" y="154"/>
                  </a:lnTo>
                  <a:lnTo>
                    <a:pt x="34" y="148"/>
                  </a:lnTo>
                  <a:lnTo>
                    <a:pt x="42" y="144"/>
                  </a:lnTo>
                  <a:lnTo>
                    <a:pt x="48" y="140"/>
                  </a:lnTo>
                  <a:lnTo>
                    <a:pt x="54" y="138"/>
                  </a:lnTo>
                  <a:lnTo>
                    <a:pt x="60" y="138"/>
                  </a:lnTo>
                  <a:lnTo>
                    <a:pt x="64" y="140"/>
                  </a:lnTo>
                  <a:lnTo>
                    <a:pt x="70" y="138"/>
                  </a:lnTo>
                  <a:lnTo>
                    <a:pt x="72" y="136"/>
                  </a:lnTo>
                  <a:lnTo>
                    <a:pt x="76" y="132"/>
                  </a:lnTo>
                  <a:lnTo>
                    <a:pt x="80" y="124"/>
                  </a:lnTo>
                  <a:lnTo>
                    <a:pt x="98" y="102"/>
                  </a:lnTo>
                  <a:lnTo>
                    <a:pt x="108" y="92"/>
                  </a:lnTo>
                  <a:lnTo>
                    <a:pt x="114" y="80"/>
                  </a:lnTo>
                  <a:lnTo>
                    <a:pt x="100" y="78"/>
                  </a:lnTo>
                  <a:lnTo>
                    <a:pt x="86" y="76"/>
                  </a:lnTo>
                  <a:lnTo>
                    <a:pt x="72" y="70"/>
                  </a:lnTo>
                  <a:lnTo>
                    <a:pt x="58" y="64"/>
                  </a:lnTo>
                  <a:lnTo>
                    <a:pt x="48" y="56"/>
                  </a:lnTo>
                  <a:lnTo>
                    <a:pt x="38" y="48"/>
                  </a:lnTo>
                  <a:lnTo>
                    <a:pt x="32" y="36"/>
                  </a:lnTo>
                  <a:lnTo>
                    <a:pt x="30" y="26"/>
                  </a:lnTo>
                  <a:lnTo>
                    <a:pt x="30" y="18"/>
                  </a:lnTo>
                  <a:lnTo>
                    <a:pt x="42" y="6"/>
                  </a:lnTo>
                  <a:lnTo>
                    <a:pt x="42" y="12"/>
                  </a:lnTo>
                  <a:lnTo>
                    <a:pt x="42" y="14"/>
                  </a:lnTo>
                  <a:lnTo>
                    <a:pt x="42" y="18"/>
                  </a:lnTo>
                  <a:lnTo>
                    <a:pt x="46" y="22"/>
                  </a:lnTo>
                  <a:lnTo>
                    <a:pt x="52" y="26"/>
                  </a:lnTo>
                  <a:lnTo>
                    <a:pt x="56" y="30"/>
                  </a:lnTo>
                  <a:lnTo>
                    <a:pt x="62" y="30"/>
                  </a:lnTo>
                  <a:lnTo>
                    <a:pt x="68" y="30"/>
                  </a:lnTo>
                  <a:lnTo>
                    <a:pt x="72" y="26"/>
                  </a:lnTo>
                  <a:lnTo>
                    <a:pt x="76" y="22"/>
                  </a:lnTo>
                  <a:lnTo>
                    <a:pt x="80" y="22"/>
                  </a:lnTo>
                  <a:lnTo>
                    <a:pt x="94" y="22"/>
                  </a:lnTo>
                  <a:lnTo>
                    <a:pt x="104" y="20"/>
                  </a:lnTo>
                  <a:lnTo>
                    <a:pt x="114" y="18"/>
                  </a:lnTo>
                  <a:lnTo>
                    <a:pt x="128" y="14"/>
                  </a:lnTo>
                  <a:lnTo>
                    <a:pt x="142" y="14"/>
                  </a:lnTo>
                  <a:lnTo>
                    <a:pt x="146" y="14"/>
                  </a:lnTo>
                  <a:lnTo>
                    <a:pt x="150" y="12"/>
                  </a:lnTo>
                  <a:lnTo>
                    <a:pt x="156" y="8"/>
                  </a:lnTo>
                  <a:lnTo>
                    <a:pt x="160" y="2"/>
                  </a:lnTo>
                  <a:lnTo>
                    <a:pt x="164" y="2"/>
                  </a:lnTo>
                  <a:lnTo>
                    <a:pt x="168" y="0"/>
                  </a:lnTo>
                  <a:lnTo>
                    <a:pt x="174" y="2"/>
                  </a:lnTo>
                  <a:lnTo>
                    <a:pt x="180" y="2"/>
                  </a:lnTo>
                  <a:lnTo>
                    <a:pt x="176" y="8"/>
                  </a:lnTo>
                  <a:lnTo>
                    <a:pt x="174" y="16"/>
                  </a:lnTo>
                  <a:lnTo>
                    <a:pt x="174" y="28"/>
                  </a:lnTo>
                  <a:lnTo>
                    <a:pt x="172" y="40"/>
                  </a:lnTo>
                  <a:lnTo>
                    <a:pt x="166" y="54"/>
                  </a:lnTo>
                  <a:lnTo>
                    <a:pt x="156" y="82"/>
                  </a:lnTo>
                  <a:lnTo>
                    <a:pt x="136" y="120"/>
                  </a:lnTo>
                  <a:lnTo>
                    <a:pt x="114" y="152"/>
                  </a:lnTo>
                  <a:lnTo>
                    <a:pt x="104" y="168"/>
                  </a:lnTo>
                  <a:lnTo>
                    <a:pt x="90" y="182"/>
                  </a:lnTo>
                  <a:lnTo>
                    <a:pt x="76" y="196"/>
                  </a:lnTo>
                  <a:lnTo>
                    <a:pt x="60" y="210"/>
                  </a:lnTo>
                  <a:lnTo>
                    <a:pt x="46" y="222"/>
                  </a:lnTo>
                  <a:lnTo>
                    <a:pt x="34" y="234"/>
                  </a:lnTo>
                  <a:lnTo>
                    <a:pt x="12" y="262"/>
                  </a:lnTo>
                  <a:lnTo>
                    <a:pt x="6" y="258"/>
                  </a:lnTo>
                  <a:lnTo>
                    <a:pt x="0" y="254"/>
                  </a:lnTo>
                  <a:lnTo>
                    <a:pt x="0" y="182"/>
                  </a:lnTo>
                  <a:lnTo>
                    <a:pt x="16" y="158"/>
                  </a:lnTo>
                  <a:lnTo>
                    <a:pt x="18" y="158"/>
                  </a:lnTo>
                  <a:close/>
                </a:path>
              </a:pathLst>
            </a:custGeom>
            <a:solidFill>
              <a:srgbClr val="C0C0C0"/>
            </a:solidFill>
            <a:ln w="12700">
              <a:solidFill>
                <a:schemeClr val="bg1"/>
              </a:solidFill>
              <a:round/>
              <a:headEnd/>
              <a:tailEnd/>
            </a:ln>
          </p:spPr>
          <p:txBody>
            <a:bodyPr/>
            <a:lstStyle/>
            <a:p>
              <a:endParaRPr lang="en-GB"/>
            </a:p>
          </p:txBody>
        </p:sp>
        <p:sp>
          <p:nvSpPr>
            <p:cNvPr id="58798" name="Freeform 89"/>
            <p:cNvSpPr>
              <a:spLocks/>
            </p:cNvSpPr>
            <p:nvPr/>
          </p:nvSpPr>
          <p:spPr bwMode="auto">
            <a:xfrm>
              <a:off x="2775" y="2209"/>
              <a:ext cx="221" cy="166"/>
            </a:xfrm>
            <a:custGeom>
              <a:avLst/>
              <a:gdLst>
                <a:gd name="T0" fmla="*/ 2147481519 w 221"/>
                <a:gd name="T1" fmla="*/ 2147481322 h 166"/>
                <a:gd name="T2" fmla="*/ 2147481519 w 221"/>
                <a:gd name="T3" fmla="*/ 2147481322 h 166"/>
                <a:gd name="T4" fmla="*/ 2147481519 w 221"/>
                <a:gd name="T5" fmla="*/ 2147481322 h 166"/>
                <a:gd name="T6" fmla="*/ 2147481519 w 221"/>
                <a:gd name="T7" fmla="*/ 2147481322 h 166"/>
                <a:gd name="T8" fmla="*/ 2147481519 w 221"/>
                <a:gd name="T9" fmla="*/ 2147481322 h 166"/>
                <a:gd name="T10" fmla="*/ 2147481519 w 221"/>
                <a:gd name="T11" fmla="*/ 2147481322 h 166"/>
                <a:gd name="T12" fmla="*/ 2147481519 w 221"/>
                <a:gd name="T13" fmla="*/ 2147481322 h 166"/>
                <a:gd name="T14" fmla="*/ 2147481519 w 221"/>
                <a:gd name="T15" fmla="*/ 2147481322 h 166"/>
                <a:gd name="T16" fmla="*/ 2147481519 w 221"/>
                <a:gd name="T17" fmla="*/ 2147481322 h 166"/>
                <a:gd name="T18" fmla="*/ 2147481519 w 221"/>
                <a:gd name="T19" fmla="*/ 2147481322 h 166"/>
                <a:gd name="T20" fmla="*/ 2147481519 w 221"/>
                <a:gd name="T21" fmla="*/ 0 h 166"/>
                <a:gd name="T22" fmla="*/ 2147481519 w 221"/>
                <a:gd name="T23" fmla="*/ 2147481322 h 166"/>
                <a:gd name="T24" fmla="*/ 2147481519 w 221"/>
                <a:gd name="T25" fmla="*/ 2147481322 h 166"/>
                <a:gd name="T26" fmla="*/ 2147481519 w 221"/>
                <a:gd name="T27" fmla="*/ 2147481322 h 166"/>
                <a:gd name="T28" fmla="*/ 2147481519 w 221"/>
                <a:gd name="T29" fmla="*/ 2147481322 h 166"/>
                <a:gd name="T30" fmla="*/ 2147481519 w 221"/>
                <a:gd name="T31" fmla="*/ 2147481322 h 166"/>
                <a:gd name="T32" fmla="*/ 2147481519 w 221"/>
                <a:gd name="T33" fmla="*/ 2147481322 h 166"/>
                <a:gd name="T34" fmla="*/ 2147481519 w 221"/>
                <a:gd name="T35" fmla="*/ 2147481322 h 166"/>
                <a:gd name="T36" fmla="*/ 2147481519 w 221"/>
                <a:gd name="T37" fmla="*/ 2147481322 h 166"/>
                <a:gd name="T38" fmla="*/ 2147481519 w 221"/>
                <a:gd name="T39" fmla="*/ 2147481322 h 166"/>
                <a:gd name="T40" fmla="*/ 2147481519 w 221"/>
                <a:gd name="T41" fmla="*/ 2147481322 h 166"/>
                <a:gd name="T42" fmla="*/ 2147481519 w 221"/>
                <a:gd name="T43" fmla="*/ 2147481322 h 166"/>
                <a:gd name="T44" fmla="*/ 2147481519 w 221"/>
                <a:gd name="T45" fmla="*/ 2147481322 h 166"/>
                <a:gd name="T46" fmla="*/ 2147481519 w 221"/>
                <a:gd name="T47" fmla="*/ 2147481322 h 166"/>
                <a:gd name="T48" fmla="*/ 0 w 221"/>
                <a:gd name="T49" fmla="*/ 2147481322 h 166"/>
                <a:gd name="T50" fmla="*/ 2147481519 w 221"/>
                <a:gd name="T51" fmla="*/ 2147481322 h 166"/>
                <a:gd name="T52" fmla="*/ 2147481519 w 221"/>
                <a:gd name="T53" fmla="*/ 2147481322 h 166"/>
                <a:gd name="T54" fmla="*/ 2147481519 w 221"/>
                <a:gd name="T55" fmla="*/ 2147481322 h 166"/>
                <a:gd name="T56" fmla="*/ 2147481519 w 221"/>
                <a:gd name="T57" fmla="*/ 2147481322 h 166"/>
                <a:gd name="T58" fmla="*/ 2147481519 w 221"/>
                <a:gd name="T59" fmla="*/ 2147481322 h 166"/>
                <a:gd name="T60" fmla="*/ 2147481519 w 221"/>
                <a:gd name="T61" fmla="*/ 2147481322 h 166"/>
                <a:gd name="T62" fmla="*/ 2147481519 w 221"/>
                <a:gd name="T63" fmla="*/ 2147481322 h 166"/>
                <a:gd name="T64" fmla="*/ 2147481519 w 221"/>
                <a:gd name="T65" fmla="*/ 2147481322 h 166"/>
                <a:gd name="T66" fmla="*/ 2147481519 w 221"/>
                <a:gd name="T67" fmla="*/ 2147481322 h 166"/>
                <a:gd name="T68" fmla="*/ 2147481519 w 221"/>
                <a:gd name="T69" fmla="*/ 2147481322 h 166"/>
                <a:gd name="T70" fmla="*/ 2147481519 w 221"/>
                <a:gd name="T71" fmla="*/ 2147481322 h 166"/>
                <a:gd name="T72" fmla="*/ 2147481519 w 221"/>
                <a:gd name="T73" fmla="*/ 2147481322 h 166"/>
                <a:gd name="T74" fmla="*/ 2147481519 w 221"/>
                <a:gd name="T75" fmla="*/ 2147481322 h 166"/>
                <a:gd name="T76" fmla="*/ 2147481519 w 221"/>
                <a:gd name="T77" fmla="*/ 2147481322 h 166"/>
                <a:gd name="T78" fmla="*/ 2147481519 w 221"/>
                <a:gd name="T79" fmla="*/ 2147481322 h 166"/>
                <a:gd name="T80" fmla="*/ 2147481519 w 221"/>
                <a:gd name="T81" fmla="*/ 2147481322 h 166"/>
                <a:gd name="T82" fmla="*/ 2147481519 w 221"/>
                <a:gd name="T83" fmla="*/ 2147481322 h 166"/>
                <a:gd name="T84" fmla="*/ 2147481519 w 221"/>
                <a:gd name="T85" fmla="*/ 2147481322 h 166"/>
                <a:gd name="T86" fmla="*/ 2147481519 w 221"/>
                <a:gd name="T87" fmla="*/ 2147481322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1"/>
                <a:gd name="T133" fmla="*/ 0 h 166"/>
                <a:gd name="T134" fmla="*/ 221 w 221"/>
                <a:gd name="T135" fmla="*/ 166 h 1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1" h="166">
                  <a:moveTo>
                    <a:pt x="221" y="118"/>
                  </a:moveTo>
                  <a:lnTo>
                    <a:pt x="219" y="116"/>
                  </a:lnTo>
                  <a:lnTo>
                    <a:pt x="219" y="112"/>
                  </a:lnTo>
                  <a:lnTo>
                    <a:pt x="219" y="106"/>
                  </a:lnTo>
                  <a:lnTo>
                    <a:pt x="215" y="100"/>
                  </a:lnTo>
                  <a:lnTo>
                    <a:pt x="211" y="96"/>
                  </a:lnTo>
                  <a:lnTo>
                    <a:pt x="201" y="88"/>
                  </a:lnTo>
                  <a:lnTo>
                    <a:pt x="191" y="78"/>
                  </a:lnTo>
                  <a:lnTo>
                    <a:pt x="187" y="74"/>
                  </a:lnTo>
                  <a:lnTo>
                    <a:pt x="183" y="68"/>
                  </a:lnTo>
                  <a:lnTo>
                    <a:pt x="183" y="62"/>
                  </a:lnTo>
                  <a:lnTo>
                    <a:pt x="181" y="60"/>
                  </a:lnTo>
                  <a:lnTo>
                    <a:pt x="175" y="56"/>
                  </a:lnTo>
                  <a:lnTo>
                    <a:pt x="169" y="52"/>
                  </a:lnTo>
                  <a:lnTo>
                    <a:pt x="167" y="50"/>
                  </a:lnTo>
                  <a:lnTo>
                    <a:pt x="167" y="46"/>
                  </a:lnTo>
                  <a:lnTo>
                    <a:pt x="155" y="46"/>
                  </a:lnTo>
                  <a:lnTo>
                    <a:pt x="155" y="32"/>
                  </a:lnTo>
                  <a:lnTo>
                    <a:pt x="153" y="24"/>
                  </a:lnTo>
                  <a:lnTo>
                    <a:pt x="151" y="16"/>
                  </a:lnTo>
                  <a:lnTo>
                    <a:pt x="147" y="8"/>
                  </a:lnTo>
                  <a:lnTo>
                    <a:pt x="145" y="0"/>
                  </a:lnTo>
                  <a:lnTo>
                    <a:pt x="143" y="0"/>
                  </a:lnTo>
                  <a:lnTo>
                    <a:pt x="145" y="2"/>
                  </a:lnTo>
                  <a:lnTo>
                    <a:pt x="137" y="2"/>
                  </a:lnTo>
                  <a:lnTo>
                    <a:pt x="133" y="2"/>
                  </a:lnTo>
                  <a:lnTo>
                    <a:pt x="129" y="4"/>
                  </a:lnTo>
                  <a:lnTo>
                    <a:pt x="121" y="12"/>
                  </a:lnTo>
                  <a:lnTo>
                    <a:pt x="117" y="22"/>
                  </a:lnTo>
                  <a:lnTo>
                    <a:pt x="113" y="32"/>
                  </a:lnTo>
                  <a:lnTo>
                    <a:pt x="111" y="34"/>
                  </a:lnTo>
                  <a:lnTo>
                    <a:pt x="107" y="36"/>
                  </a:lnTo>
                  <a:lnTo>
                    <a:pt x="96" y="38"/>
                  </a:lnTo>
                  <a:lnTo>
                    <a:pt x="76" y="40"/>
                  </a:lnTo>
                  <a:lnTo>
                    <a:pt x="74" y="48"/>
                  </a:lnTo>
                  <a:lnTo>
                    <a:pt x="72" y="54"/>
                  </a:lnTo>
                  <a:lnTo>
                    <a:pt x="68" y="58"/>
                  </a:lnTo>
                  <a:lnTo>
                    <a:pt x="62" y="62"/>
                  </a:lnTo>
                  <a:lnTo>
                    <a:pt x="48" y="66"/>
                  </a:lnTo>
                  <a:lnTo>
                    <a:pt x="36" y="68"/>
                  </a:lnTo>
                  <a:lnTo>
                    <a:pt x="32" y="66"/>
                  </a:lnTo>
                  <a:lnTo>
                    <a:pt x="30" y="64"/>
                  </a:lnTo>
                  <a:lnTo>
                    <a:pt x="26" y="66"/>
                  </a:lnTo>
                  <a:lnTo>
                    <a:pt x="22" y="70"/>
                  </a:lnTo>
                  <a:lnTo>
                    <a:pt x="20" y="72"/>
                  </a:lnTo>
                  <a:lnTo>
                    <a:pt x="18" y="70"/>
                  </a:lnTo>
                  <a:lnTo>
                    <a:pt x="14" y="74"/>
                  </a:lnTo>
                  <a:lnTo>
                    <a:pt x="8" y="82"/>
                  </a:lnTo>
                  <a:lnTo>
                    <a:pt x="2" y="92"/>
                  </a:lnTo>
                  <a:lnTo>
                    <a:pt x="0" y="102"/>
                  </a:lnTo>
                  <a:lnTo>
                    <a:pt x="0" y="112"/>
                  </a:lnTo>
                  <a:lnTo>
                    <a:pt x="2" y="122"/>
                  </a:lnTo>
                  <a:lnTo>
                    <a:pt x="10" y="138"/>
                  </a:lnTo>
                  <a:lnTo>
                    <a:pt x="20" y="152"/>
                  </a:lnTo>
                  <a:lnTo>
                    <a:pt x="30" y="166"/>
                  </a:lnTo>
                  <a:lnTo>
                    <a:pt x="34" y="158"/>
                  </a:lnTo>
                  <a:lnTo>
                    <a:pt x="38" y="152"/>
                  </a:lnTo>
                  <a:lnTo>
                    <a:pt x="44" y="148"/>
                  </a:lnTo>
                  <a:lnTo>
                    <a:pt x="56" y="148"/>
                  </a:lnTo>
                  <a:lnTo>
                    <a:pt x="66" y="148"/>
                  </a:lnTo>
                  <a:lnTo>
                    <a:pt x="68" y="138"/>
                  </a:lnTo>
                  <a:lnTo>
                    <a:pt x="70" y="128"/>
                  </a:lnTo>
                  <a:lnTo>
                    <a:pt x="72" y="124"/>
                  </a:lnTo>
                  <a:lnTo>
                    <a:pt x="76" y="122"/>
                  </a:lnTo>
                  <a:lnTo>
                    <a:pt x="80" y="118"/>
                  </a:lnTo>
                  <a:lnTo>
                    <a:pt x="84" y="118"/>
                  </a:lnTo>
                  <a:lnTo>
                    <a:pt x="90" y="118"/>
                  </a:lnTo>
                  <a:lnTo>
                    <a:pt x="96" y="120"/>
                  </a:lnTo>
                  <a:lnTo>
                    <a:pt x="109" y="126"/>
                  </a:lnTo>
                  <a:lnTo>
                    <a:pt x="121" y="132"/>
                  </a:lnTo>
                  <a:lnTo>
                    <a:pt x="129" y="134"/>
                  </a:lnTo>
                  <a:lnTo>
                    <a:pt x="137" y="134"/>
                  </a:lnTo>
                  <a:lnTo>
                    <a:pt x="139" y="134"/>
                  </a:lnTo>
                  <a:lnTo>
                    <a:pt x="141" y="130"/>
                  </a:lnTo>
                  <a:lnTo>
                    <a:pt x="143" y="126"/>
                  </a:lnTo>
                  <a:lnTo>
                    <a:pt x="145" y="124"/>
                  </a:lnTo>
                  <a:lnTo>
                    <a:pt x="149" y="126"/>
                  </a:lnTo>
                  <a:lnTo>
                    <a:pt x="151" y="126"/>
                  </a:lnTo>
                  <a:lnTo>
                    <a:pt x="157" y="124"/>
                  </a:lnTo>
                  <a:lnTo>
                    <a:pt x="161" y="122"/>
                  </a:lnTo>
                  <a:lnTo>
                    <a:pt x="167" y="120"/>
                  </a:lnTo>
                  <a:lnTo>
                    <a:pt x="173" y="120"/>
                  </a:lnTo>
                  <a:lnTo>
                    <a:pt x="185" y="120"/>
                  </a:lnTo>
                  <a:lnTo>
                    <a:pt x="187" y="114"/>
                  </a:lnTo>
                  <a:lnTo>
                    <a:pt x="191" y="112"/>
                  </a:lnTo>
                  <a:lnTo>
                    <a:pt x="199" y="114"/>
                  </a:lnTo>
                  <a:lnTo>
                    <a:pt x="207" y="116"/>
                  </a:lnTo>
                  <a:lnTo>
                    <a:pt x="221" y="116"/>
                  </a:lnTo>
                  <a:lnTo>
                    <a:pt x="221" y="118"/>
                  </a:lnTo>
                  <a:close/>
                </a:path>
              </a:pathLst>
            </a:custGeom>
            <a:solidFill>
              <a:srgbClr val="C0C0C0"/>
            </a:solidFill>
            <a:ln w="12700">
              <a:solidFill>
                <a:schemeClr val="bg1"/>
              </a:solidFill>
              <a:round/>
              <a:headEnd/>
              <a:tailEnd/>
            </a:ln>
          </p:spPr>
          <p:txBody>
            <a:bodyPr/>
            <a:lstStyle/>
            <a:p>
              <a:endParaRPr lang="en-GB"/>
            </a:p>
          </p:txBody>
        </p:sp>
        <p:sp>
          <p:nvSpPr>
            <p:cNvPr id="58799" name="Freeform 90"/>
            <p:cNvSpPr>
              <a:spLocks/>
            </p:cNvSpPr>
            <p:nvPr/>
          </p:nvSpPr>
          <p:spPr bwMode="auto">
            <a:xfrm>
              <a:off x="3112" y="2337"/>
              <a:ext cx="136" cy="182"/>
            </a:xfrm>
            <a:custGeom>
              <a:avLst/>
              <a:gdLst>
                <a:gd name="T0" fmla="*/ 2147481148 w 136"/>
                <a:gd name="T1" fmla="*/ 2147481392 h 182"/>
                <a:gd name="T2" fmla="*/ 2147481148 w 136"/>
                <a:gd name="T3" fmla="*/ 2147481392 h 182"/>
                <a:gd name="T4" fmla="*/ 2147481148 w 136"/>
                <a:gd name="T5" fmla="*/ 2147481392 h 182"/>
                <a:gd name="T6" fmla="*/ 2147481148 w 136"/>
                <a:gd name="T7" fmla="*/ 2147481392 h 182"/>
                <a:gd name="T8" fmla="*/ 2147481148 w 136"/>
                <a:gd name="T9" fmla="*/ 2147481392 h 182"/>
                <a:gd name="T10" fmla="*/ 2147481148 w 136"/>
                <a:gd name="T11" fmla="*/ 2147481392 h 182"/>
                <a:gd name="T12" fmla="*/ 2147481148 w 136"/>
                <a:gd name="T13" fmla="*/ 2147481392 h 182"/>
                <a:gd name="T14" fmla="*/ 2147481148 w 136"/>
                <a:gd name="T15" fmla="*/ 2147481392 h 182"/>
                <a:gd name="T16" fmla="*/ 2147481148 w 136"/>
                <a:gd name="T17" fmla="*/ 2147481392 h 182"/>
                <a:gd name="T18" fmla="*/ 2147481148 w 136"/>
                <a:gd name="T19" fmla="*/ 2147481392 h 182"/>
                <a:gd name="T20" fmla="*/ 2147481148 w 136"/>
                <a:gd name="T21" fmla="*/ 2147481392 h 182"/>
                <a:gd name="T22" fmla="*/ 2147481148 w 136"/>
                <a:gd name="T23" fmla="*/ 2147481392 h 182"/>
                <a:gd name="T24" fmla="*/ 2147481148 w 136"/>
                <a:gd name="T25" fmla="*/ 2147481392 h 182"/>
                <a:gd name="T26" fmla="*/ 2147481148 w 136"/>
                <a:gd name="T27" fmla="*/ 2147481392 h 182"/>
                <a:gd name="T28" fmla="*/ 2147481148 w 136"/>
                <a:gd name="T29" fmla="*/ 2147481392 h 182"/>
                <a:gd name="T30" fmla="*/ 2147481148 w 136"/>
                <a:gd name="T31" fmla="*/ 2147481392 h 182"/>
                <a:gd name="T32" fmla="*/ 2147481148 w 136"/>
                <a:gd name="T33" fmla="*/ 0 h 182"/>
                <a:gd name="T34" fmla="*/ 2147481148 w 136"/>
                <a:gd name="T35" fmla="*/ 0 h 182"/>
                <a:gd name="T36" fmla="*/ 0 w 136"/>
                <a:gd name="T37" fmla="*/ 2147481392 h 182"/>
                <a:gd name="T38" fmla="*/ 2147481148 w 136"/>
                <a:gd name="T39" fmla="*/ 2147481392 h 182"/>
                <a:gd name="T40" fmla="*/ 2147481148 w 136"/>
                <a:gd name="T41" fmla="*/ 2147481392 h 182"/>
                <a:gd name="T42" fmla="*/ 2147481148 w 136"/>
                <a:gd name="T43" fmla="*/ 2147481392 h 182"/>
                <a:gd name="T44" fmla="*/ 2147481148 w 136"/>
                <a:gd name="T45" fmla="*/ 2147481392 h 182"/>
                <a:gd name="T46" fmla="*/ 2147481148 w 136"/>
                <a:gd name="T47" fmla="*/ 2147481392 h 182"/>
                <a:gd name="T48" fmla="*/ 2147481148 w 136"/>
                <a:gd name="T49" fmla="*/ 2147481392 h 182"/>
                <a:gd name="T50" fmla="*/ 2147481148 w 136"/>
                <a:gd name="T51" fmla="*/ 2147481392 h 182"/>
                <a:gd name="T52" fmla="*/ 0 w 136"/>
                <a:gd name="T53" fmla="*/ 2147481392 h 182"/>
                <a:gd name="T54" fmla="*/ 0 w 136"/>
                <a:gd name="T55" fmla="*/ 2147481392 h 182"/>
                <a:gd name="T56" fmla="*/ 2147481148 w 136"/>
                <a:gd name="T57" fmla="*/ 2147481392 h 182"/>
                <a:gd name="T58" fmla="*/ 2147481148 w 136"/>
                <a:gd name="T59" fmla="*/ 2147481392 h 182"/>
                <a:gd name="T60" fmla="*/ 2147481148 w 136"/>
                <a:gd name="T61" fmla="*/ 2147481392 h 182"/>
                <a:gd name="T62" fmla="*/ 2147481148 w 136"/>
                <a:gd name="T63" fmla="*/ 2147481392 h 182"/>
                <a:gd name="T64" fmla="*/ 2147481148 w 136"/>
                <a:gd name="T65" fmla="*/ 2147481392 h 182"/>
                <a:gd name="T66" fmla="*/ 2147481148 w 136"/>
                <a:gd name="T67" fmla="*/ 2147481392 h 182"/>
                <a:gd name="T68" fmla="*/ 2147481148 w 136"/>
                <a:gd name="T69" fmla="*/ 2147481392 h 182"/>
                <a:gd name="T70" fmla="*/ 2147481148 w 136"/>
                <a:gd name="T71" fmla="*/ 2147481392 h 182"/>
                <a:gd name="T72" fmla="*/ 2147481148 w 136"/>
                <a:gd name="T73" fmla="*/ 2147481392 h 182"/>
                <a:gd name="T74" fmla="*/ 2147481148 w 136"/>
                <a:gd name="T75" fmla="*/ 2147481392 h 182"/>
                <a:gd name="T76" fmla="*/ 2147481148 w 136"/>
                <a:gd name="T77" fmla="*/ 2147481392 h 182"/>
                <a:gd name="T78" fmla="*/ 2147481148 w 136"/>
                <a:gd name="T79" fmla="*/ 2147481392 h 182"/>
                <a:gd name="T80" fmla="*/ 2147481148 w 136"/>
                <a:gd name="T81" fmla="*/ 2147481392 h 1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6"/>
                <a:gd name="T124" fmla="*/ 0 h 182"/>
                <a:gd name="T125" fmla="*/ 136 w 136"/>
                <a:gd name="T126" fmla="*/ 182 h 1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6" h="182">
                  <a:moveTo>
                    <a:pt x="130" y="12"/>
                  </a:moveTo>
                  <a:lnTo>
                    <a:pt x="124" y="12"/>
                  </a:lnTo>
                  <a:lnTo>
                    <a:pt x="120" y="8"/>
                  </a:lnTo>
                  <a:lnTo>
                    <a:pt x="118" y="6"/>
                  </a:lnTo>
                  <a:lnTo>
                    <a:pt x="114" y="6"/>
                  </a:lnTo>
                  <a:lnTo>
                    <a:pt x="110" y="6"/>
                  </a:lnTo>
                  <a:lnTo>
                    <a:pt x="108" y="8"/>
                  </a:lnTo>
                  <a:lnTo>
                    <a:pt x="104" y="12"/>
                  </a:lnTo>
                  <a:lnTo>
                    <a:pt x="98" y="18"/>
                  </a:lnTo>
                  <a:lnTo>
                    <a:pt x="96" y="20"/>
                  </a:lnTo>
                  <a:lnTo>
                    <a:pt x="92" y="20"/>
                  </a:lnTo>
                  <a:lnTo>
                    <a:pt x="84" y="20"/>
                  </a:lnTo>
                  <a:lnTo>
                    <a:pt x="76" y="16"/>
                  </a:lnTo>
                  <a:lnTo>
                    <a:pt x="62" y="10"/>
                  </a:lnTo>
                  <a:lnTo>
                    <a:pt x="50" y="4"/>
                  </a:lnTo>
                  <a:lnTo>
                    <a:pt x="42" y="2"/>
                  </a:lnTo>
                  <a:lnTo>
                    <a:pt x="32" y="0"/>
                  </a:lnTo>
                  <a:lnTo>
                    <a:pt x="4" y="0"/>
                  </a:lnTo>
                  <a:lnTo>
                    <a:pt x="0" y="6"/>
                  </a:lnTo>
                  <a:lnTo>
                    <a:pt x="4" y="14"/>
                  </a:lnTo>
                  <a:lnTo>
                    <a:pt x="8" y="22"/>
                  </a:lnTo>
                  <a:lnTo>
                    <a:pt x="16" y="36"/>
                  </a:lnTo>
                  <a:lnTo>
                    <a:pt x="18" y="42"/>
                  </a:lnTo>
                  <a:lnTo>
                    <a:pt x="18" y="46"/>
                  </a:lnTo>
                  <a:lnTo>
                    <a:pt x="18" y="52"/>
                  </a:lnTo>
                  <a:lnTo>
                    <a:pt x="18" y="56"/>
                  </a:lnTo>
                  <a:lnTo>
                    <a:pt x="0" y="82"/>
                  </a:lnTo>
                  <a:lnTo>
                    <a:pt x="0" y="108"/>
                  </a:lnTo>
                  <a:lnTo>
                    <a:pt x="66" y="148"/>
                  </a:lnTo>
                  <a:lnTo>
                    <a:pt x="66" y="158"/>
                  </a:lnTo>
                  <a:lnTo>
                    <a:pt x="94" y="182"/>
                  </a:lnTo>
                  <a:lnTo>
                    <a:pt x="98" y="178"/>
                  </a:lnTo>
                  <a:lnTo>
                    <a:pt x="102" y="170"/>
                  </a:lnTo>
                  <a:lnTo>
                    <a:pt x="116" y="140"/>
                  </a:lnTo>
                  <a:lnTo>
                    <a:pt x="132" y="114"/>
                  </a:lnTo>
                  <a:lnTo>
                    <a:pt x="126" y="110"/>
                  </a:lnTo>
                  <a:lnTo>
                    <a:pt x="120" y="106"/>
                  </a:lnTo>
                  <a:lnTo>
                    <a:pt x="120" y="34"/>
                  </a:lnTo>
                  <a:lnTo>
                    <a:pt x="130" y="16"/>
                  </a:lnTo>
                  <a:lnTo>
                    <a:pt x="136" y="12"/>
                  </a:lnTo>
                  <a:lnTo>
                    <a:pt x="130" y="12"/>
                  </a:lnTo>
                  <a:close/>
                </a:path>
              </a:pathLst>
            </a:custGeom>
            <a:solidFill>
              <a:srgbClr val="C0C0C0"/>
            </a:solidFill>
            <a:ln w="12700">
              <a:solidFill>
                <a:schemeClr val="bg1"/>
              </a:solidFill>
              <a:round/>
              <a:headEnd/>
              <a:tailEnd/>
            </a:ln>
          </p:spPr>
          <p:txBody>
            <a:bodyPr/>
            <a:lstStyle/>
            <a:p>
              <a:endParaRPr lang="en-GB"/>
            </a:p>
          </p:txBody>
        </p:sp>
        <p:sp>
          <p:nvSpPr>
            <p:cNvPr id="58800" name="Freeform 91"/>
            <p:cNvSpPr>
              <a:spLocks/>
            </p:cNvSpPr>
            <p:nvPr/>
          </p:nvSpPr>
          <p:spPr bwMode="auto">
            <a:xfrm>
              <a:off x="3036" y="2337"/>
              <a:ext cx="94" cy="116"/>
            </a:xfrm>
            <a:custGeom>
              <a:avLst/>
              <a:gdLst>
                <a:gd name="T0" fmla="*/ 2147481415 w 94"/>
                <a:gd name="T1" fmla="*/ 0 h 116"/>
                <a:gd name="T2" fmla="*/ 2147481415 w 94"/>
                <a:gd name="T3" fmla="*/ 2147481547 h 116"/>
                <a:gd name="T4" fmla="*/ 2147481415 w 94"/>
                <a:gd name="T5" fmla="*/ 2147481547 h 116"/>
                <a:gd name="T6" fmla="*/ 2147481415 w 94"/>
                <a:gd name="T7" fmla="*/ 2147481547 h 116"/>
                <a:gd name="T8" fmla="*/ 2147481415 w 94"/>
                <a:gd name="T9" fmla="*/ 2147481547 h 116"/>
                <a:gd name="T10" fmla="*/ 2147481415 w 94"/>
                <a:gd name="T11" fmla="*/ 2147481547 h 116"/>
                <a:gd name="T12" fmla="*/ 2147481415 w 94"/>
                <a:gd name="T13" fmla="*/ 2147481547 h 116"/>
                <a:gd name="T14" fmla="*/ 2147481415 w 94"/>
                <a:gd name="T15" fmla="*/ 2147481547 h 116"/>
                <a:gd name="T16" fmla="*/ 2147481415 w 94"/>
                <a:gd name="T17" fmla="*/ 2147481547 h 116"/>
                <a:gd name="T18" fmla="*/ 2147481415 w 94"/>
                <a:gd name="T19" fmla="*/ 2147481547 h 116"/>
                <a:gd name="T20" fmla="*/ 2147481415 w 94"/>
                <a:gd name="T21" fmla="*/ 2147481547 h 116"/>
                <a:gd name="T22" fmla="*/ 2147481415 w 94"/>
                <a:gd name="T23" fmla="*/ 2147481547 h 116"/>
                <a:gd name="T24" fmla="*/ 2147481415 w 94"/>
                <a:gd name="T25" fmla="*/ 2147481547 h 116"/>
                <a:gd name="T26" fmla="*/ 2147481415 w 94"/>
                <a:gd name="T27" fmla="*/ 2147481547 h 116"/>
                <a:gd name="T28" fmla="*/ 0 w 94"/>
                <a:gd name="T29" fmla="*/ 2147481547 h 116"/>
                <a:gd name="T30" fmla="*/ 0 w 94"/>
                <a:gd name="T31" fmla="*/ 2147481547 h 116"/>
                <a:gd name="T32" fmla="*/ 2147481415 w 94"/>
                <a:gd name="T33" fmla="*/ 2147481547 h 116"/>
                <a:gd name="T34" fmla="*/ 2147481415 w 94"/>
                <a:gd name="T35" fmla="*/ 2147481547 h 116"/>
                <a:gd name="T36" fmla="*/ 2147481415 w 94"/>
                <a:gd name="T37" fmla="*/ 2147481547 h 116"/>
                <a:gd name="T38" fmla="*/ 2147481415 w 94"/>
                <a:gd name="T39" fmla="*/ 2147481547 h 116"/>
                <a:gd name="T40" fmla="*/ 2147481415 w 94"/>
                <a:gd name="T41" fmla="*/ 2147481547 h 116"/>
                <a:gd name="T42" fmla="*/ 2147481415 w 94"/>
                <a:gd name="T43" fmla="*/ 2147481547 h 116"/>
                <a:gd name="T44" fmla="*/ 2147481415 w 94"/>
                <a:gd name="T45" fmla="*/ 2147481547 h 116"/>
                <a:gd name="T46" fmla="*/ 2147481415 w 94"/>
                <a:gd name="T47" fmla="*/ 2147481547 h 116"/>
                <a:gd name="T48" fmla="*/ 2147481415 w 94"/>
                <a:gd name="T49" fmla="*/ 2147481547 h 116"/>
                <a:gd name="T50" fmla="*/ 2147481415 w 94"/>
                <a:gd name="T51" fmla="*/ 2147481547 h 116"/>
                <a:gd name="T52" fmla="*/ 2147481415 w 94"/>
                <a:gd name="T53" fmla="*/ 2147481547 h 116"/>
                <a:gd name="T54" fmla="*/ 2147481415 w 94"/>
                <a:gd name="T55" fmla="*/ 2147481547 h 116"/>
                <a:gd name="T56" fmla="*/ 2147481415 w 94"/>
                <a:gd name="T57" fmla="*/ 2147481547 h 116"/>
                <a:gd name="T58" fmla="*/ 2147481415 w 94"/>
                <a:gd name="T59" fmla="*/ 0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4"/>
                <a:gd name="T91" fmla="*/ 0 h 116"/>
                <a:gd name="T92" fmla="*/ 94 w 94"/>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4" h="116">
                  <a:moveTo>
                    <a:pt x="80" y="0"/>
                  </a:moveTo>
                  <a:lnTo>
                    <a:pt x="76" y="6"/>
                  </a:lnTo>
                  <a:lnTo>
                    <a:pt x="80" y="14"/>
                  </a:lnTo>
                  <a:lnTo>
                    <a:pt x="84" y="22"/>
                  </a:lnTo>
                  <a:lnTo>
                    <a:pt x="92" y="36"/>
                  </a:lnTo>
                  <a:lnTo>
                    <a:pt x="94" y="42"/>
                  </a:lnTo>
                  <a:lnTo>
                    <a:pt x="94" y="46"/>
                  </a:lnTo>
                  <a:lnTo>
                    <a:pt x="94" y="52"/>
                  </a:lnTo>
                  <a:lnTo>
                    <a:pt x="94" y="56"/>
                  </a:lnTo>
                  <a:lnTo>
                    <a:pt x="76" y="82"/>
                  </a:lnTo>
                  <a:lnTo>
                    <a:pt x="76" y="108"/>
                  </a:lnTo>
                  <a:lnTo>
                    <a:pt x="20" y="106"/>
                  </a:lnTo>
                  <a:lnTo>
                    <a:pt x="14" y="110"/>
                  </a:lnTo>
                  <a:lnTo>
                    <a:pt x="10" y="116"/>
                  </a:lnTo>
                  <a:lnTo>
                    <a:pt x="0" y="116"/>
                  </a:lnTo>
                  <a:lnTo>
                    <a:pt x="0" y="94"/>
                  </a:lnTo>
                  <a:lnTo>
                    <a:pt x="6" y="82"/>
                  </a:lnTo>
                  <a:lnTo>
                    <a:pt x="12" y="70"/>
                  </a:lnTo>
                  <a:lnTo>
                    <a:pt x="18" y="60"/>
                  </a:lnTo>
                  <a:lnTo>
                    <a:pt x="26" y="52"/>
                  </a:lnTo>
                  <a:lnTo>
                    <a:pt x="26" y="42"/>
                  </a:lnTo>
                  <a:lnTo>
                    <a:pt x="22" y="38"/>
                  </a:lnTo>
                  <a:lnTo>
                    <a:pt x="22" y="30"/>
                  </a:lnTo>
                  <a:lnTo>
                    <a:pt x="20" y="18"/>
                  </a:lnTo>
                  <a:lnTo>
                    <a:pt x="24" y="16"/>
                  </a:lnTo>
                  <a:lnTo>
                    <a:pt x="32" y="14"/>
                  </a:lnTo>
                  <a:lnTo>
                    <a:pt x="56" y="14"/>
                  </a:lnTo>
                  <a:lnTo>
                    <a:pt x="66" y="12"/>
                  </a:lnTo>
                  <a:lnTo>
                    <a:pt x="76" y="6"/>
                  </a:lnTo>
                  <a:lnTo>
                    <a:pt x="80" y="0"/>
                  </a:lnTo>
                  <a:close/>
                </a:path>
              </a:pathLst>
            </a:custGeom>
            <a:solidFill>
              <a:srgbClr val="C0C0C0"/>
            </a:solidFill>
            <a:ln w="12700">
              <a:solidFill>
                <a:schemeClr val="bg1"/>
              </a:solidFill>
              <a:round/>
              <a:headEnd/>
              <a:tailEnd/>
            </a:ln>
          </p:spPr>
          <p:txBody>
            <a:bodyPr/>
            <a:lstStyle/>
            <a:p>
              <a:endParaRPr lang="en-GB"/>
            </a:p>
          </p:txBody>
        </p:sp>
        <p:sp>
          <p:nvSpPr>
            <p:cNvPr id="58801" name="Freeform 92"/>
            <p:cNvSpPr>
              <a:spLocks/>
            </p:cNvSpPr>
            <p:nvPr/>
          </p:nvSpPr>
          <p:spPr bwMode="auto">
            <a:xfrm>
              <a:off x="3032" y="2443"/>
              <a:ext cx="196" cy="214"/>
            </a:xfrm>
            <a:custGeom>
              <a:avLst/>
              <a:gdLst>
                <a:gd name="T0" fmla="*/ 2147481443 w 196"/>
                <a:gd name="T1" fmla="*/ 2147481500 h 214"/>
                <a:gd name="T2" fmla="*/ 2147481443 w 196"/>
                <a:gd name="T3" fmla="*/ 2147481500 h 214"/>
                <a:gd name="T4" fmla="*/ 2147481443 w 196"/>
                <a:gd name="T5" fmla="*/ 2147481500 h 214"/>
                <a:gd name="T6" fmla="*/ 2147481443 w 196"/>
                <a:gd name="T7" fmla="*/ 2147481500 h 214"/>
                <a:gd name="T8" fmla="*/ 2147481443 w 196"/>
                <a:gd name="T9" fmla="*/ 2147481500 h 214"/>
                <a:gd name="T10" fmla="*/ 2147481443 w 196"/>
                <a:gd name="T11" fmla="*/ 2147481500 h 214"/>
                <a:gd name="T12" fmla="*/ 2147481443 w 196"/>
                <a:gd name="T13" fmla="*/ 2147481500 h 214"/>
                <a:gd name="T14" fmla="*/ 2147481443 w 196"/>
                <a:gd name="T15" fmla="*/ 2147481500 h 214"/>
                <a:gd name="T16" fmla="*/ 2147481443 w 196"/>
                <a:gd name="T17" fmla="*/ 2147481500 h 214"/>
                <a:gd name="T18" fmla="*/ 2147481443 w 196"/>
                <a:gd name="T19" fmla="*/ 2147481500 h 214"/>
                <a:gd name="T20" fmla="*/ 2147481443 w 196"/>
                <a:gd name="T21" fmla="*/ 2147481500 h 214"/>
                <a:gd name="T22" fmla="*/ 2147481443 w 196"/>
                <a:gd name="T23" fmla="*/ 2147481500 h 214"/>
                <a:gd name="T24" fmla="*/ 2147481443 w 196"/>
                <a:gd name="T25" fmla="*/ 2147481500 h 214"/>
                <a:gd name="T26" fmla="*/ 2147481443 w 196"/>
                <a:gd name="T27" fmla="*/ 2147481500 h 214"/>
                <a:gd name="T28" fmla="*/ 2147481443 w 196"/>
                <a:gd name="T29" fmla="*/ 2147481500 h 214"/>
                <a:gd name="T30" fmla="*/ 2147481443 w 196"/>
                <a:gd name="T31" fmla="*/ 2147481500 h 214"/>
                <a:gd name="T32" fmla="*/ 2147481443 w 196"/>
                <a:gd name="T33" fmla="*/ 2147481500 h 214"/>
                <a:gd name="T34" fmla="*/ 2147481443 w 196"/>
                <a:gd name="T35" fmla="*/ 2147481500 h 214"/>
                <a:gd name="T36" fmla="*/ 2147481443 w 196"/>
                <a:gd name="T37" fmla="*/ 2147481500 h 214"/>
                <a:gd name="T38" fmla="*/ 2147481443 w 196"/>
                <a:gd name="T39" fmla="*/ 2147481500 h 214"/>
                <a:gd name="T40" fmla="*/ 2147481443 w 196"/>
                <a:gd name="T41" fmla="*/ 2147481500 h 214"/>
                <a:gd name="T42" fmla="*/ 2147481443 w 196"/>
                <a:gd name="T43" fmla="*/ 2147481500 h 214"/>
                <a:gd name="T44" fmla="*/ 2147481443 w 196"/>
                <a:gd name="T45" fmla="*/ 2147481500 h 214"/>
                <a:gd name="T46" fmla="*/ 2147481443 w 196"/>
                <a:gd name="T47" fmla="*/ 2147481500 h 214"/>
                <a:gd name="T48" fmla="*/ 2147481443 w 196"/>
                <a:gd name="T49" fmla="*/ 2147481500 h 214"/>
                <a:gd name="T50" fmla="*/ 2147481443 w 196"/>
                <a:gd name="T51" fmla="*/ 2147481500 h 214"/>
                <a:gd name="T52" fmla="*/ 2147481443 w 196"/>
                <a:gd name="T53" fmla="*/ 2147481500 h 214"/>
                <a:gd name="T54" fmla="*/ 2147481443 w 196"/>
                <a:gd name="T55" fmla="*/ 2147481500 h 214"/>
                <a:gd name="T56" fmla="*/ 2147481443 w 196"/>
                <a:gd name="T57" fmla="*/ 2147481500 h 214"/>
                <a:gd name="T58" fmla="*/ 2147481443 w 196"/>
                <a:gd name="T59" fmla="*/ 2147481500 h 214"/>
                <a:gd name="T60" fmla="*/ 0 w 196"/>
                <a:gd name="T61" fmla="*/ 2147481500 h 214"/>
                <a:gd name="T62" fmla="*/ 2147481443 w 196"/>
                <a:gd name="T63" fmla="*/ 2147481500 h 214"/>
                <a:gd name="T64" fmla="*/ 2147481443 w 196"/>
                <a:gd name="T65" fmla="*/ 2147481500 h 214"/>
                <a:gd name="T66" fmla="*/ 2147481443 w 196"/>
                <a:gd name="T67" fmla="*/ 2147481500 h 214"/>
                <a:gd name="T68" fmla="*/ 2147481443 w 196"/>
                <a:gd name="T69" fmla="*/ 2147481500 h 214"/>
                <a:gd name="T70" fmla="*/ 2147481443 w 196"/>
                <a:gd name="T71" fmla="*/ 2147481500 h 214"/>
                <a:gd name="T72" fmla="*/ 2147481443 w 196"/>
                <a:gd name="T73" fmla="*/ 2147481500 h 214"/>
                <a:gd name="T74" fmla="*/ 2147481443 w 196"/>
                <a:gd name="T75" fmla="*/ 2147481500 h 214"/>
                <a:gd name="T76" fmla="*/ 2147481443 w 196"/>
                <a:gd name="T77" fmla="*/ 2147481500 h 214"/>
                <a:gd name="T78" fmla="*/ 2147481443 w 196"/>
                <a:gd name="T79" fmla="*/ 2147481500 h 214"/>
                <a:gd name="T80" fmla="*/ 2147481443 w 196"/>
                <a:gd name="T81" fmla="*/ 0 h 2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6"/>
                <a:gd name="T124" fmla="*/ 0 h 214"/>
                <a:gd name="T125" fmla="*/ 196 w 196"/>
                <a:gd name="T126" fmla="*/ 214 h 2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6" h="214">
                  <a:moveTo>
                    <a:pt x="24" y="0"/>
                  </a:moveTo>
                  <a:lnTo>
                    <a:pt x="80" y="2"/>
                  </a:lnTo>
                  <a:lnTo>
                    <a:pt x="146" y="42"/>
                  </a:lnTo>
                  <a:lnTo>
                    <a:pt x="146" y="52"/>
                  </a:lnTo>
                  <a:lnTo>
                    <a:pt x="174" y="76"/>
                  </a:lnTo>
                  <a:lnTo>
                    <a:pt x="170" y="80"/>
                  </a:lnTo>
                  <a:lnTo>
                    <a:pt x="170" y="86"/>
                  </a:lnTo>
                  <a:lnTo>
                    <a:pt x="168" y="90"/>
                  </a:lnTo>
                  <a:lnTo>
                    <a:pt x="166" y="94"/>
                  </a:lnTo>
                  <a:lnTo>
                    <a:pt x="164" y="98"/>
                  </a:lnTo>
                  <a:lnTo>
                    <a:pt x="164" y="104"/>
                  </a:lnTo>
                  <a:lnTo>
                    <a:pt x="166" y="110"/>
                  </a:lnTo>
                  <a:lnTo>
                    <a:pt x="170" y="114"/>
                  </a:lnTo>
                  <a:lnTo>
                    <a:pt x="174" y="118"/>
                  </a:lnTo>
                  <a:lnTo>
                    <a:pt x="176" y="124"/>
                  </a:lnTo>
                  <a:lnTo>
                    <a:pt x="176" y="136"/>
                  </a:lnTo>
                  <a:lnTo>
                    <a:pt x="176" y="152"/>
                  </a:lnTo>
                  <a:lnTo>
                    <a:pt x="178" y="168"/>
                  </a:lnTo>
                  <a:lnTo>
                    <a:pt x="182" y="174"/>
                  </a:lnTo>
                  <a:lnTo>
                    <a:pt x="186" y="180"/>
                  </a:lnTo>
                  <a:lnTo>
                    <a:pt x="190" y="186"/>
                  </a:lnTo>
                  <a:lnTo>
                    <a:pt x="196" y="190"/>
                  </a:lnTo>
                  <a:lnTo>
                    <a:pt x="188" y="192"/>
                  </a:lnTo>
                  <a:lnTo>
                    <a:pt x="180" y="194"/>
                  </a:lnTo>
                  <a:lnTo>
                    <a:pt x="174" y="198"/>
                  </a:lnTo>
                  <a:lnTo>
                    <a:pt x="164" y="202"/>
                  </a:lnTo>
                  <a:lnTo>
                    <a:pt x="150" y="206"/>
                  </a:lnTo>
                  <a:lnTo>
                    <a:pt x="144" y="208"/>
                  </a:lnTo>
                  <a:lnTo>
                    <a:pt x="142" y="210"/>
                  </a:lnTo>
                  <a:lnTo>
                    <a:pt x="140" y="212"/>
                  </a:lnTo>
                  <a:lnTo>
                    <a:pt x="136" y="212"/>
                  </a:lnTo>
                  <a:lnTo>
                    <a:pt x="132" y="212"/>
                  </a:lnTo>
                  <a:lnTo>
                    <a:pt x="130" y="210"/>
                  </a:lnTo>
                  <a:lnTo>
                    <a:pt x="126" y="210"/>
                  </a:lnTo>
                  <a:lnTo>
                    <a:pt x="124" y="212"/>
                  </a:lnTo>
                  <a:lnTo>
                    <a:pt x="122" y="214"/>
                  </a:lnTo>
                  <a:lnTo>
                    <a:pt x="118" y="214"/>
                  </a:lnTo>
                  <a:lnTo>
                    <a:pt x="90" y="212"/>
                  </a:lnTo>
                  <a:lnTo>
                    <a:pt x="88" y="184"/>
                  </a:lnTo>
                  <a:lnTo>
                    <a:pt x="86" y="182"/>
                  </a:lnTo>
                  <a:lnTo>
                    <a:pt x="84" y="178"/>
                  </a:lnTo>
                  <a:lnTo>
                    <a:pt x="82" y="172"/>
                  </a:lnTo>
                  <a:lnTo>
                    <a:pt x="66" y="172"/>
                  </a:lnTo>
                  <a:lnTo>
                    <a:pt x="50" y="160"/>
                  </a:lnTo>
                  <a:lnTo>
                    <a:pt x="44" y="156"/>
                  </a:lnTo>
                  <a:lnTo>
                    <a:pt x="34" y="152"/>
                  </a:lnTo>
                  <a:lnTo>
                    <a:pt x="28" y="150"/>
                  </a:lnTo>
                  <a:lnTo>
                    <a:pt x="26" y="148"/>
                  </a:lnTo>
                  <a:lnTo>
                    <a:pt x="24" y="146"/>
                  </a:lnTo>
                  <a:lnTo>
                    <a:pt x="22" y="144"/>
                  </a:lnTo>
                  <a:lnTo>
                    <a:pt x="20" y="136"/>
                  </a:lnTo>
                  <a:lnTo>
                    <a:pt x="18" y="128"/>
                  </a:lnTo>
                  <a:lnTo>
                    <a:pt x="18" y="122"/>
                  </a:lnTo>
                  <a:lnTo>
                    <a:pt x="12" y="118"/>
                  </a:lnTo>
                  <a:lnTo>
                    <a:pt x="8" y="112"/>
                  </a:lnTo>
                  <a:lnTo>
                    <a:pt x="2" y="108"/>
                  </a:lnTo>
                  <a:lnTo>
                    <a:pt x="2" y="100"/>
                  </a:lnTo>
                  <a:lnTo>
                    <a:pt x="2" y="98"/>
                  </a:lnTo>
                  <a:lnTo>
                    <a:pt x="4" y="94"/>
                  </a:lnTo>
                  <a:lnTo>
                    <a:pt x="2" y="90"/>
                  </a:lnTo>
                  <a:lnTo>
                    <a:pt x="0" y="88"/>
                  </a:lnTo>
                  <a:lnTo>
                    <a:pt x="0" y="84"/>
                  </a:lnTo>
                  <a:lnTo>
                    <a:pt x="0" y="78"/>
                  </a:lnTo>
                  <a:lnTo>
                    <a:pt x="4" y="72"/>
                  </a:lnTo>
                  <a:lnTo>
                    <a:pt x="12" y="62"/>
                  </a:lnTo>
                  <a:lnTo>
                    <a:pt x="22" y="54"/>
                  </a:lnTo>
                  <a:lnTo>
                    <a:pt x="24" y="50"/>
                  </a:lnTo>
                  <a:lnTo>
                    <a:pt x="24" y="44"/>
                  </a:lnTo>
                  <a:lnTo>
                    <a:pt x="24" y="42"/>
                  </a:lnTo>
                  <a:lnTo>
                    <a:pt x="22" y="40"/>
                  </a:lnTo>
                  <a:lnTo>
                    <a:pt x="20" y="38"/>
                  </a:lnTo>
                  <a:lnTo>
                    <a:pt x="18" y="36"/>
                  </a:lnTo>
                  <a:lnTo>
                    <a:pt x="20" y="32"/>
                  </a:lnTo>
                  <a:lnTo>
                    <a:pt x="22" y="30"/>
                  </a:lnTo>
                  <a:lnTo>
                    <a:pt x="24" y="28"/>
                  </a:lnTo>
                  <a:lnTo>
                    <a:pt x="24" y="24"/>
                  </a:lnTo>
                  <a:lnTo>
                    <a:pt x="26" y="24"/>
                  </a:lnTo>
                  <a:lnTo>
                    <a:pt x="26" y="18"/>
                  </a:lnTo>
                  <a:lnTo>
                    <a:pt x="24" y="12"/>
                  </a:lnTo>
                  <a:lnTo>
                    <a:pt x="22" y="6"/>
                  </a:lnTo>
                  <a:lnTo>
                    <a:pt x="22" y="0"/>
                  </a:lnTo>
                  <a:lnTo>
                    <a:pt x="24" y="0"/>
                  </a:lnTo>
                  <a:close/>
                </a:path>
              </a:pathLst>
            </a:custGeom>
            <a:solidFill>
              <a:srgbClr val="C0C0C0"/>
            </a:solidFill>
            <a:ln w="12700">
              <a:solidFill>
                <a:schemeClr val="bg1"/>
              </a:solidFill>
              <a:round/>
              <a:headEnd/>
              <a:tailEnd/>
            </a:ln>
          </p:spPr>
          <p:txBody>
            <a:bodyPr/>
            <a:lstStyle/>
            <a:p>
              <a:endParaRPr lang="en-GB"/>
            </a:p>
          </p:txBody>
        </p:sp>
        <p:sp>
          <p:nvSpPr>
            <p:cNvPr id="58802" name="Freeform 93"/>
            <p:cNvSpPr>
              <a:spLocks/>
            </p:cNvSpPr>
            <p:nvPr/>
          </p:nvSpPr>
          <p:spPr bwMode="auto">
            <a:xfrm>
              <a:off x="2742" y="2321"/>
              <a:ext cx="320" cy="370"/>
            </a:xfrm>
            <a:custGeom>
              <a:avLst/>
              <a:gdLst>
                <a:gd name="T0" fmla="*/ 1992545272 w 321"/>
                <a:gd name="T1" fmla="*/ 2147481404 h 370"/>
                <a:gd name="T2" fmla="*/ 1992545272 w 321"/>
                <a:gd name="T3" fmla="*/ 2147481404 h 370"/>
                <a:gd name="T4" fmla="*/ 1992545272 w 321"/>
                <a:gd name="T5" fmla="*/ 2147481404 h 370"/>
                <a:gd name="T6" fmla="*/ 1992545272 w 321"/>
                <a:gd name="T7" fmla="*/ 2147481404 h 370"/>
                <a:gd name="T8" fmla="*/ 1992545272 w 321"/>
                <a:gd name="T9" fmla="*/ 2147481404 h 370"/>
                <a:gd name="T10" fmla="*/ 1992545272 w 321"/>
                <a:gd name="T11" fmla="*/ 2147481404 h 370"/>
                <a:gd name="T12" fmla="*/ 1992545272 w 321"/>
                <a:gd name="T13" fmla="*/ 2147481404 h 370"/>
                <a:gd name="T14" fmla="*/ 1992545272 w 321"/>
                <a:gd name="T15" fmla="*/ 2147481404 h 370"/>
                <a:gd name="T16" fmla="*/ 1992545272 w 321"/>
                <a:gd name="T17" fmla="*/ 2147481404 h 370"/>
                <a:gd name="T18" fmla="*/ 1992545272 w 321"/>
                <a:gd name="T19" fmla="*/ 2147481404 h 370"/>
                <a:gd name="T20" fmla="*/ 1992545272 w 321"/>
                <a:gd name="T21" fmla="*/ 2147481404 h 370"/>
                <a:gd name="T22" fmla="*/ 1992545272 w 321"/>
                <a:gd name="T23" fmla="*/ 2147481404 h 370"/>
                <a:gd name="T24" fmla="*/ 1992545272 w 321"/>
                <a:gd name="T25" fmla="*/ 2147481404 h 370"/>
                <a:gd name="T26" fmla="*/ 1992545272 w 321"/>
                <a:gd name="T27" fmla="*/ 2147481404 h 370"/>
                <a:gd name="T28" fmla="*/ 1992545272 w 321"/>
                <a:gd name="T29" fmla="*/ 2147481404 h 370"/>
                <a:gd name="T30" fmla="*/ 1992545272 w 321"/>
                <a:gd name="T31" fmla="*/ 2147481404 h 370"/>
                <a:gd name="T32" fmla="*/ 1992545272 w 321"/>
                <a:gd name="T33" fmla="*/ 2147481404 h 370"/>
                <a:gd name="T34" fmla="*/ 1992545272 w 321"/>
                <a:gd name="T35" fmla="*/ 2147481404 h 370"/>
                <a:gd name="T36" fmla="*/ 1992545272 w 321"/>
                <a:gd name="T37" fmla="*/ 2147481404 h 370"/>
                <a:gd name="T38" fmla="*/ 1992545272 w 321"/>
                <a:gd name="T39" fmla="*/ 2147481404 h 370"/>
                <a:gd name="T40" fmla="*/ 0 w 321"/>
                <a:gd name="T41" fmla="*/ 2147481404 h 370"/>
                <a:gd name="T42" fmla="*/ 1992545272 w 321"/>
                <a:gd name="T43" fmla="*/ 2147481404 h 370"/>
                <a:gd name="T44" fmla="*/ 1992545272 w 321"/>
                <a:gd name="T45" fmla="*/ 2147481404 h 370"/>
                <a:gd name="T46" fmla="*/ 1992545272 w 321"/>
                <a:gd name="T47" fmla="*/ 2147481404 h 370"/>
                <a:gd name="T48" fmla="*/ 1992545272 w 321"/>
                <a:gd name="T49" fmla="*/ 2147481404 h 370"/>
                <a:gd name="T50" fmla="*/ 1992545272 w 321"/>
                <a:gd name="T51" fmla="*/ 2147481404 h 370"/>
                <a:gd name="T52" fmla="*/ 1992545272 w 321"/>
                <a:gd name="T53" fmla="*/ 2147481404 h 370"/>
                <a:gd name="T54" fmla="*/ 1992545272 w 321"/>
                <a:gd name="T55" fmla="*/ 2147481404 h 370"/>
                <a:gd name="T56" fmla="*/ 1992545272 w 321"/>
                <a:gd name="T57" fmla="*/ 2147481404 h 370"/>
                <a:gd name="T58" fmla="*/ 1992545272 w 321"/>
                <a:gd name="T59" fmla="*/ 2147481404 h 370"/>
                <a:gd name="T60" fmla="*/ 1992545272 w 321"/>
                <a:gd name="T61" fmla="*/ 2147481404 h 370"/>
                <a:gd name="T62" fmla="*/ 1992545272 w 321"/>
                <a:gd name="T63" fmla="*/ 2147481404 h 370"/>
                <a:gd name="T64" fmla="*/ 1992545272 w 321"/>
                <a:gd name="T65" fmla="*/ 2147481404 h 370"/>
                <a:gd name="T66" fmla="*/ 1992545272 w 321"/>
                <a:gd name="T67" fmla="*/ 2147481404 h 370"/>
                <a:gd name="T68" fmla="*/ 1992545272 w 321"/>
                <a:gd name="T69" fmla="*/ 2147481404 h 370"/>
                <a:gd name="T70" fmla="*/ 1992545272 w 321"/>
                <a:gd name="T71" fmla="*/ 2147481404 h 370"/>
                <a:gd name="T72" fmla="*/ 1992545272 w 321"/>
                <a:gd name="T73" fmla="*/ 2147481404 h 370"/>
                <a:gd name="T74" fmla="*/ 1992545272 w 321"/>
                <a:gd name="T75" fmla="*/ 2147481404 h 370"/>
                <a:gd name="T76" fmla="*/ 1992545272 w 321"/>
                <a:gd name="T77" fmla="*/ 2147481404 h 370"/>
                <a:gd name="T78" fmla="*/ 1992545272 w 321"/>
                <a:gd name="T79" fmla="*/ 2147481404 h 370"/>
                <a:gd name="T80" fmla="*/ 1992545272 w 321"/>
                <a:gd name="T81" fmla="*/ 2147481404 h 370"/>
                <a:gd name="T82" fmla="*/ 1992545272 w 321"/>
                <a:gd name="T83" fmla="*/ 2147481404 h 370"/>
                <a:gd name="T84" fmla="*/ 1992545272 w 321"/>
                <a:gd name="T85" fmla="*/ 2147481404 h 370"/>
                <a:gd name="T86" fmla="*/ 1992545272 w 321"/>
                <a:gd name="T87" fmla="*/ 2147481404 h 370"/>
                <a:gd name="T88" fmla="*/ 1992545272 w 321"/>
                <a:gd name="T89" fmla="*/ 2147481404 h 370"/>
                <a:gd name="T90" fmla="*/ 1992545272 w 321"/>
                <a:gd name="T91" fmla="*/ 2147481404 h 370"/>
                <a:gd name="T92" fmla="*/ 1992545272 w 321"/>
                <a:gd name="T93" fmla="*/ 2147481404 h 370"/>
                <a:gd name="T94" fmla="*/ 1992545272 w 321"/>
                <a:gd name="T95" fmla="*/ 2147481404 h 370"/>
                <a:gd name="T96" fmla="*/ 1992545272 w 321"/>
                <a:gd name="T97" fmla="*/ 2147481404 h 370"/>
                <a:gd name="T98" fmla="*/ 1992545272 w 321"/>
                <a:gd name="T99" fmla="*/ 2147481404 h 370"/>
                <a:gd name="T100" fmla="*/ 1992545272 w 321"/>
                <a:gd name="T101" fmla="*/ 2147481404 h 370"/>
                <a:gd name="T102" fmla="*/ 1992545272 w 321"/>
                <a:gd name="T103" fmla="*/ 2147481404 h 370"/>
                <a:gd name="T104" fmla="*/ 1992545272 w 321"/>
                <a:gd name="T105" fmla="*/ 2147481404 h 370"/>
                <a:gd name="T106" fmla="*/ 1992545272 w 321"/>
                <a:gd name="T107" fmla="*/ 2147481404 h 370"/>
                <a:gd name="T108" fmla="*/ 1992545272 w 321"/>
                <a:gd name="T109" fmla="*/ 2147481404 h 370"/>
                <a:gd name="T110" fmla="*/ 1992545272 w 321"/>
                <a:gd name="T111" fmla="*/ 2147481404 h 370"/>
                <a:gd name="T112" fmla="*/ 1992545272 w 321"/>
                <a:gd name="T113" fmla="*/ 2147481404 h 370"/>
                <a:gd name="T114" fmla="*/ 1992545272 w 321"/>
                <a:gd name="T115" fmla="*/ 2147481404 h 370"/>
                <a:gd name="T116" fmla="*/ 1992545272 w 321"/>
                <a:gd name="T117" fmla="*/ 2147481404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1"/>
                <a:gd name="T178" fmla="*/ 0 h 370"/>
                <a:gd name="T179" fmla="*/ 321 w 321"/>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1" h="370">
                  <a:moveTo>
                    <a:pt x="315" y="266"/>
                  </a:moveTo>
                  <a:lnTo>
                    <a:pt x="301" y="268"/>
                  </a:lnTo>
                  <a:lnTo>
                    <a:pt x="289" y="274"/>
                  </a:lnTo>
                  <a:lnTo>
                    <a:pt x="283" y="276"/>
                  </a:lnTo>
                  <a:lnTo>
                    <a:pt x="279" y="280"/>
                  </a:lnTo>
                  <a:lnTo>
                    <a:pt x="277" y="286"/>
                  </a:lnTo>
                  <a:lnTo>
                    <a:pt x="275" y="292"/>
                  </a:lnTo>
                  <a:lnTo>
                    <a:pt x="275" y="332"/>
                  </a:lnTo>
                  <a:lnTo>
                    <a:pt x="277" y="340"/>
                  </a:lnTo>
                  <a:lnTo>
                    <a:pt x="279" y="344"/>
                  </a:lnTo>
                  <a:lnTo>
                    <a:pt x="285" y="348"/>
                  </a:lnTo>
                  <a:lnTo>
                    <a:pt x="297" y="348"/>
                  </a:lnTo>
                  <a:lnTo>
                    <a:pt x="297" y="360"/>
                  </a:lnTo>
                  <a:lnTo>
                    <a:pt x="295" y="364"/>
                  </a:lnTo>
                  <a:lnTo>
                    <a:pt x="291" y="368"/>
                  </a:lnTo>
                  <a:lnTo>
                    <a:pt x="287" y="370"/>
                  </a:lnTo>
                  <a:lnTo>
                    <a:pt x="285" y="370"/>
                  </a:lnTo>
                  <a:lnTo>
                    <a:pt x="281" y="362"/>
                  </a:lnTo>
                  <a:lnTo>
                    <a:pt x="277" y="358"/>
                  </a:lnTo>
                  <a:lnTo>
                    <a:pt x="267" y="350"/>
                  </a:lnTo>
                  <a:lnTo>
                    <a:pt x="259" y="342"/>
                  </a:lnTo>
                  <a:lnTo>
                    <a:pt x="255" y="340"/>
                  </a:lnTo>
                  <a:lnTo>
                    <a:pt x="255" y="336"/>
                  </a:lnTo>
                  <a:lnTo>
                    <a:pt x="249" y="338"/>
                  </a:lnTo>
                  <a:lnTo>
                    <a:pt x="247" y="340"/>
                  </a:lnTo>
                  <a:lnTo>
                    <a:pt x="245" y="340"/>
                  </a:lnTo>
                  <a:lnTo>
                    <a:pt x="241" y="342"/>
                  </a:lnTo>
                  <a:lnTo>
                    <a:pt x="235" y="340"/>
                  </a:lnTo>
                  <a:lnTo>
                    <a:pt x="227" y="338"/>
                  </a:lnTo>
                  <a:lnTo>
                    <a:pt x="223" y="334"/>
                  </a:lnTo>
                  <a:lnTo>
                    <a:pt x="221" y="330"/>
                  </a:lnTo>
                  <a:lnTo>
                    <a:pt x="205" y="324"/>
                  </a:lnTo>
                  <a:lnTo>
                    <a:pt x="199" y="322"/>
                  </a:lnTo>
                  <a:lnTo>
                    <a:pt x="191" y="322"/>
                  </a:lnTo>
                  <a:lnTo>
                    <a:pt x="183" y="322"/>
                  </a:lnTo>
                  <a:lnTo>
                    <a:pt x="179" y="324"/>
                  </a:lnTo>
                  <a:lnTo>
                    <a:pt x="175" y="324"/>
                  </a:lnTo>
                  <a:lnTo>
                    <a:pt x="167" y="322"/>
                  </a:lnTo>
                  <a:lnTo>
                    <a:pt x="169" y="314"/>
                  </a:lnTo>
                  <a:lnTo>
                    <a:pt x="169" y="310"/>
                  </a:lnTo>
                  <a:lnTo>
                    <a:pt x="167" y="302"/>
                  </a:lnTo>
                  <a:lnTo>
                    <a:pt x="163" y="300"/>
                  </a:lnTo>
                  <a:lnTo>
                    <a:pt x="163" y="296"/>
                  </a:lnTo>
                  <a:lnTo>
                    <a:pt x="165" y="272"/>
                  </a:lnTo>
                  <a:lnTo>
                    <a:pt x="163" y="248"/>
                  </a:lnTo>
                  <a:lnTo>
                    <a:pt x="157" y="250"/>
                  </a:lnTo>
                  <a:lnTo>
                    <a:pt x="149" y="250"/>
                  </a:lnTo>
                  <a:lnTo>
                    <a:pt x="143" y="248"/>
                  </a:lnTo>
                  <a:lnTo>
                    <a:pt x="141" y="246"/>
                  </a:lnTo>
                  <a:lnTo>
                    <a:pt x="139" y="244"/>
                  </a:lnTo>
                  <a:lnTo>
                    <a:pt x="118" y="244"/>
                  </a:lnTo>
                  <a:lnTo>
                    <a:pt x="118" y="252"/>
                  </a:lnTo>
                  <a:lnTo>
                    <a:pt x="116" y="258"/>
                  </a:lnTo>
                  <a:lnTo>
                    <a:pt x="112" y="260"/>
                  </a:lnTo>
                  <a:lnTo>
                    <a:pt x="104" y="260"/>
                  </a:lnTo>
                  <a:lnTo>
                    <a:pt x="92" y="260"/>
                  </a:lnTo>
                  <a:lnTo>
                    <a:pt x="88" y="260"/>
                  </a:lnTo>
                  <a:lnTo>
                    <a:pt x="84" y="258"/>
                  </a:lnTo>
                  <a:lnTo>
                    <a:pt x="76" y="248"/>
                  </a:lnTo>
                  <a:lnTo>
                    <a:pt x="70" y="236"/>
                  </a:lnTo>
                  <a:lnTo>
                    <a:pt x="70" y="222"/>
                  </a:lnTo>
                  <a:lnTo>
                    <a:pt x="2" y="222"/>
                  </a:lnTo>
                  <a:lnTo>
                    <a:pt x="0" y="214"/>
                  </a:lnTo>
                  <a:lnTo>
                    <a:pt x="2" y="204"/>
                  </a:lnTo>
                  <a:lnTo>
                    <a:pt x="4" y="200"/>
                  </a:lnTo>
                  <a:lnTo>
                    <a:pt x="8" y="198"/>
                  </a:lnTo>
                  <a:lnTo>
                    <a:pt x="14" y="198"/>
                  </a:lnTo>
                  <a:lnTo>
                    <a:pt x="16" y="198"/>
                  </a:lnTo>
                  <a:lnTo>
                    <a:pt x="20" y="196"/>
                  </a:lnTo>
                  <a:lnTo>
                    <a:pt x="22" y="194"/>
                  </a:lnTo>
                  <a:lnTo>
                    <a:pt x="24" y="192"/>
                  </a:lnTo>
                  <a:lnTo>
                    <a:pt x="28" y="192"/>
                  </a:lnTo>
                  <a:lnTo>
                    <a:pt x="32" y="192"/>
                  </a:lnTo>
                  <a:lnTo>
                    <a:pt x="32" y="196"/>
                  </a:lnTo>
                  <a:lnTo>
                    <a:pt x="34" y="198"/>
                  </a:lnTo>
                  <a:lnTo>
                    <a:pt x="38" y="198"/>
                  </a:lnTo>
                  <a:lnTo>
                    <a:pt x="44" y="198"/>
                  </a:lnTo>
                  <a:lnTo>
                    <a:pt x="48" y="194"/>
                  </a:lnTo>
                  <a:lnTo>
                    <a:pt x="52" y="188"/>
                  </a:lnTo>
                  <a:lnTo>
                    <a:pt x="56" y="180"/>
                  </a:lnTo>
                  <a:lnTo>
                    <a:pt x="60" y="166"/>
                  </a:lnTo>
                  <a:lnTo>
                    <a:pt x="60" y="152"/>
                  </a:lnTo>
                  <a:lnTo>
                    <a:pt x="64" y="150"/>
                  </a:lnTo>
                  <a:lnTo>
                    <a:pt x="68" y="146"/>
                  </a:lnTo>
                  <a:lnTo>
                    <a:pt x="70" y="134"/>
                  </a:lnTo>
                  <a:lnTo>
                    <a:pt x="74" y="130"/>
                  </a:lnTo>
                  <a:lnTo>
                    <a:pt x="78" y="126"/>
                  </a:lnTo>
                  <a:lnTo>
                    <a:pt x="82" y="124"/>
                  </a:lnTo>
                  <a:lnTo>
                    <a:pt x="86" y="120"/>
                  </a:lnTo>
                  <a:lnTo>
                    <a:pt x="88" y="116"/>
                  </a:lnTo>
                  <a:lnTo>
                    <a:pt x="86" y="112"/>
                  </a:lnTo>
                  <a:lnTo>
                    <a:pt x="86" y="108"/>
                  </a:lnTo>
                  <a:lnTo>
                    <a:pt x="86" y="104"/>
                  </a:lnTo>
                  <a:lnTo>
                    <a:pt x="98" y="72"/>
                  </a:lnTo>
                  <a:lnTo>
                    <a:pt x="102" y="58"/>
                  </a:lnTo>
                  <a:lnTo>
                    <a:pt x="104" y="46"/>
                  </a:lnTo>
                  <a:lnTo>
                    <a:pt x="102" y="42"/>
                  </a:lnTo>
                  <a:lnTo>
                    <a:pt x="102" y="40"/>
                  </a:lnTo>
                  <a:lnTo>
                    <a:pt x="100" y="38"/>
                  </a:lnTo>
                  <a:lnTo>
                    <a:pt x="100" y="36"/>
                  </a:lnTo>
                  <a:lnTo>
                    <a:pt x="102" y="26"/>
                  </a:lnTo>
                  <a:lnTo>
                    <a:pt x="104" y="16"/>
                  </a:lnTo>
                  <a:lnTo>
                    <a:pt x="106" y="12"/>
                  </a:lnTo>
                  <a:lnTo>
                    <a:pt x="110" y="10"/>
                  </a:lnTo>
                  <a:lnTo>
                    <a:pt x="114" y="6"/>
                  </a:lnTo>
                  <a:lnTo>
                    <a:pt x="118" y="6"/>
                  </a:lnTo>
                  <a:lnTo>
                    <a:pt x="124" y="6"/>
                  </a:lnTo>
                  <a:lnTo>
                    <a:pt x="130" y="8"/>
                  </a:lnTo>
                  <a:lnTo>
                    <a:pt x="143" y="14"/>
                  </a:lnTo>
                  <a:lnTo>
                    <a:pt x="155" y="20"/>
                  </a:lnTo>
                  <a:lnTo>
                    <a:pt x="163" y="22"/>
                  </a:lnTo>
                  <a:lnTo>
                    <a:pt x="171" y="22"/>
                  </a:lnTo>
                  <a:lnTo>
                    <a:pt x="173" y="22"/>
                  </a:lnTo>
                  <a:lnTo>
                    <a:pt x="175" y="18"/>
                  </a:lnTo>
                  <a:lnTo>
                    <a:pt x="177" y="14"/>
                  </a:lnTo>
                  <a:lnTo>
                    <a:pt x="179" y="12"/>
                  </a:lnTo>
                  <a:lnTo>
                    <a:pt x="183" y="14"/>
                  </a:lnTo>
                  <a:lnTo>
                    <a:pt x="185" y="14"/>
                  </a:lnTo>
                  <a:lnTo>
                    <a:pt x="191" y="12"/>
                  </a:lnTo>
                  <a:lnTo>
                    <a:pt x="195" y="10"/>
                  </a:lnTo>
                  <a:lnTo>
                    <a:pt x="201" y="8"/>
                  </a:lnTo>
                  <a:lnTo>
                    <a:pt x="207" y="8"/>
                  </a:lnTo>
                  <a:lnTo>
                    <a:pt x="219" y="8"/>
                  </a:lnTo>
                  <a:lnTo>
                    <a:pt x="221" y="2"/>
                  </a:lnTo>
                  <a:lnTo>
                    <a:pt x="225" y="0"/>
                  </a:lnTo>
                  <a:lnTo>
                    <a:pt x="233" y="2"/>
                  </a:lnTo>
                  <a:lnTo>
                    <a:pt x="241" y="4"/>
                  </a:lnTo>
                  <a:lnTo>
                    <a:pt x="255" y="4"/>
                  </a:lnTo>
                  <a:lnTo>
                    <a:pt x="265" y="12"/>
                  </a:lnTo>
                  <a:lnTo>
                    <a:pt x="271" y="16"/>
                  </a:lnTo>
                  <a:lnTo>
                    <a:pt x="279" y="20"/>
                  </a:lnTo>
                  <a:lnTo>
                    <a:pt x="279" y="16"/>
                  </a:lnTo>
                  <a:lnTo>
                    <a:pt x="283" y="16"/>
                  </a:lnTo>
                  <a:lnTo>
                    <a:pt x="287" y="20"/>
                  </a:lnTo>
                  <a:lnTo>
                    <a:pt x="293" y="16"/>
                  </a:lnTo>
                  <a:lnTo>
                    <a:pt x="301" y="16"/>
                  </a:lnTo>
                  <a:lnTo>
                    <a:pt x="303" y="20"/>
                  </a:lnTo>
                  <a:lnTo>
                    <a:pt x="305" y="26"/>
                  </a:lnTo>
                  <a:lnTo>
                    <a:pt x="315" y="34"/>
                  </a:lnTo>
                  <a:lnTo>
                    <a:pt x="317" y="46"/>
                  </a:lnTo>
                  <a:lnTo>
                    <a:pt x="317" y="54"/>
                  </a:lnTo>
                  <a:lnTo>
                    <a:pt x="321" y="58"/>
                  </a:lnTo>
                  <a:lnTo>
                    <a:pt x="321" y="68"/>
                  </a:lnTo>
                  <a:lnTo>
                    <a:pt x="313" y="76"/>
                  </a:lnTo>
                  <a:lnTo>
                    <a:pt x="307" y="86"/>
                  </a:lnTo>
                  <a:lnTo>
                    <a:pt x="301" y="98"/>
                  </a:lnTo>
                  <a:lnTo>
                    <a:pt x="295" y="110"/>
                  </a:lnTo>
                  <a:lnTo>
                    <a:pt x="295" y="132"/>
                  </a:lnTo>
                  <a:lnTo>
                    <a:pt x="291" y="136"/>
                  </a:lnTo>
                  <a:lnTo>
                    <a:pt x="287" y="142"/>
                  </a:lnTo>
                  <a:lnTo>
                    <a:pt x="285" y="148"/>
                  </a:lnTo>
                  <a:lnTo>
                    <a:pt x="285" y="158"/>
                  </a:lnTo>
                  <a:lnTo>
                    <a:pt x="287" y="162"/>
                  </a:lnTo>
                  <a:lnTo>
                    <a:pt x="291" y="164"/>
                  </a:lnTo>
                  <a:lnTo>
                    <a:pt x="291" y="168"/>
                  </a:lnTo>
                  <a:lnTo>
                    <a:pt x="289" y="172"/>
                  </a:lnTo>
                  <a:lnTo>
                    <a:pt x="289" y="176"/>
                  </a:lnTo>
                  <a:lnTo>
                    <a:pt x="289" y="180"/>
                  </a:lnTo>
                  <a:lnTo>
                    <a:pt x="291" y="186"/>
                  </a:lnTo>
                  <a:lnTo>
                    <a:pt x="295" y="194"/>
                  </a:lnTo>
                  <a:lnTo>
                    <a:pt x="291" y="200"/>
                  </a:lnTo>
                  <a:lnTo>
                    <a:pt x="291" y="206"/>
                  </a:lnTo>
                  <a:lnTo>
                    <a:pt x="291" y="210"/>
                  </a:lnTo>
                  <a:lnTo>
                    <a:pt x="293" y="212"/>
                  </a:lnTo>
                  <a:lnTo>
                    <a:pt x="295" y="216"/>
                  </a:lnTo>
                  <a:lnTo>
                    <a:pt x="293" y="220"/>
                  </a:lnTo>
                  <a:lnTo>
                    <a:pt x="293" y="222"/>
                  </a:lnTo>
                  <a:lnTo>
                    <a:pt x="293" y="230"/>
                  </a:lnTo>
                  <a:lnTo>
                    <a:pt x="299" y="234"/>
                  </a:lnTo>
                  <a:lnTo>
                    <a:pt x="303" y="240"/>
                  </a:lnTo>
                  <a:lnTo>
                    <a:pt x="309" y="244"/>
                  </a:lnTo>
                  <a:lnTo>
                    <a:pt x="309" y="250"/>
                  </a:lnTo>
                  <a:lnTo>
                    <a:pt x="311" y="258"/>
                  </a:lnTo>
                  <a:lnTo>
                    <a:pt x="313" y="266"/>
                  </a:lnTo>
                  <a:lnTo>
                    <a:pt x="315" y="268"/>
                  </a:lnTo>
                  <a:lnTo>
                    <a:pt x="317" y="270"/>
                  </a:lnTo>
                  <a:lnTo>
                    <a:pt x="315" y="266"/>
                  </a:lnTo>
                  <a:close/>
                </a:path>
              </a:pathLst>
            </a:custGeom>
            <a:solidFill>
              <a:srgbClr val="C0C0C0"/>
            </a:solidFill>
            <a:ln w="12700">
              <a:solidFill>
                <a:schemeClr val="bg1"/>
              </a:solidFill>
              <a:round/>
              <a:headEnd/>
              <a:tailEnd/>
            </a:ln>
          </p:spPr>
          <p:txBody>
            <a:bodyPr/>
            <a:lstStyle/>
            <a:p>
              <a:endParaRPr lang="en-GB"/>
            </a:p>
          </p:txBody>
        </p:sp>
        <p:sp>
          <p:nvSpPr>
            <p:cNvPr id="58803" name="Freeform 94"/>
            <p:cNvSpPr>
              <a:spLocks/>
            </p:cNvSpPr>
            <p:nvPr/>
          </p:nvSpPr>
          <p:spPr bwMode="auto">
            <a:xfrm>
              <a:off x="3042" y="2633"/>
              <a:ext cx="186" cy="320"/>
            </a:xfrm>
            <a:custGeom>
              <a:avLst/>
              <a:gdLst>
                <a:gd name="T0" fmla="*/ 2147481407 w 186"/>
                <a:gd name="T1" fmla="*/ 2147481293 h 320"/>
                <a:gd name="T2" fmla="*/ 2147481407 w 186"/>
                <a:gd name="T3" fmla="*/ 2147481293 h 320"/>
                <a:gd name="T4" fmla="*/ 2147481407 w 186"/>
                <a:gd name="T5" fmla="*/ 2147481293 h 320"/>
                <a:gd name="T6" fmla="*/ 2147481407 w 186"/>
                <a:gd name="T7" fmla="*/ 2147481293 h 320"/>
                <a:gd name="T8" fmla="*/ 2147481407 w 186"/>
                <a:gd name="T9" fmla="*/ 2147481293 h 320"/>
                <a:gd name="T10" fmla="*/ 2147481407 w 186"/>
                <a:gd name="T11" fmla="*/ 2147481293 h 320"/>
                <a:gd name="T12" fmla="*/ 2147481407 w 186"/>
                <a:gd name="T13" fmla="*/ 2147481293 h 320"/>
                <a:gd name="T14" fmla="*/ 2147481407 w 186"/>
                <a:gd name="T15" fmla="*/ 2147481293 h 320"/>
                <a:gd name="T16" fmla="*/ 2147481407 w 186"/>
                <a:gd name="T17" fmla="*/ 2147481293 h 320"/>
                <a:gd name="T18" fmla="*/ 2147481407 w 186"/>
                <a:gd name="T19" fmla="*/ 2147481293 h 320"/>
                <a:gd name="T20" fmla="*/ 2147481407 w 186"/>
                <a:gd name="T21" fmla="*/ 2147481293 h 320"/>
                <a:gd name="T22" fmla="*/ 2147481407 w 186"/>
                <a:gd name="T23" fmla="*/ 2147481293 h 320"/>
                <a:gd name="T24" fmla="*/ 2147481407 w 186"/>
                <a:gd name="T25" fmla="*/ 2147481293 h 320"/>
                <a:gd name="T26" fmla="*/ 2147481407 w 186"/>
                <a:gd name="T27" fmla="*/ 2147481293 h 320"/>
                <a:gd name="T28" fmla="*/ 2147481407 w 186"/>
                <a:gd name="T29" fmla="*/ 2147481293 h 320"/>
                <a:gd name="T30" fmla="*/ 2147481407 w 186"/>
                <a:gd name="T31" fmla="*/ 2147481293 h 320"/>
                <a:gd name="T32" fmla="*/ 2147481407 w 186"/>
                <a:gd name="T33" fmla="*/ 2147481293 h 320"/>
                <a:gd name="T34" fmla="*/ 2147481407 w 186"/>
                <a:gd name="T35" fmla="*/ 2147481293 h 320"/>
                <a:gd name="T36" fmla="*/ 2147481407 w 186"/>
                <a:gd name="T37" fmla="*/ 2147481293 h 320"/>
                <a:gd name="T38" fmla="*/ 2147481407 w 186"/>
                <a:gd name="T39" fmla="*/ 2147481293 h 320"/>
                <a:gd name="T40" fmla="*/ 2147481407 w 186"/>
                <a:gd name="T41" fmla="*/ 2147481293 h 320"/>
                <a:gd name="T42" fmla="*/ 2147481407 w 186"/>
                <a:gd name="T43" fmla="*/ 2147481293 h 320"/>
                <a:gd name="T44" fmla="*/ 2147481407 w 186"/>
                <a:gd name="T45" fmla="*/ 2147481293 h 320"/>
                <a:gd name="T46" fmla="*/ 2147481407 w 186"/>
                <a:gd name="T47" fmla="*/ 2147481293 h 320"/>
                <a:gd name="T48" fmla="*/ 2147481407 w 186"/>
                <a:gd name="T49" fmla="*/ 2147481293 h 320"/>
                <a:gd name="T50" fmla="*/ 2147481407 w 186"/>
                <a:gd name="T51" fmla="*/ 2147481293 h 320"/>
                <a:gd name="T52" fmla="*/ 2147481407 w 186"/>
                <a:gd name="T53" fmla="*/ 2147481293 h 320"/>
                <a:gd name="T54" fmla="*/ 2147481407 w 186"/>
                <a:gd name="T55" fmla="*/ 2147481293 h 320"/>
                <a:gd name="T56" fmla="*/ 2147481407 w 186"/>
                <a:gd name="T57" fmla="*/ 2147481293 h 320"/>
                <a:gd name="T58" fmla="*/ 2147481407 w 186"/>
                <a:gd name="T59" fmla="*/ 2147481293 h 320"/>
                <a:gd name="T60" fmla="*/ 2147481407 w 186"/>
                <a:gd name="T61" fmla="*/ 2147481293 h 320"/>
                <a:gd name="T62" fmla="*/ 2147481407 w 186"/>
                <a:gd name="T63" fmla="*/ 2147481293 h 320"/>
                <a:gd name="T64" fmla="*/ 2147481407 w 186"/>
                <a:gd name="T65" fmla="*/ 2147481293 h 320"/>
                <a:gd name="T66" fmla="*/ 2147481407 w 186"/>
                <a:gd name="T67" fmla="*/ 2147481293 h 320"/>
                <a:gd name="T68" fmla="*/ 2147481407 w 186"/>
                <a:gd name="T69" fmla="*/ 2147481293 h 320"/>
                <a:gd name="T70" fmla="*/ 2147481407 w 186"/>
                <a:gd name="T71" fmla="*/ 2147481293 h 320"/>
                <a:gd name="T72" fmla="*/ 2147481407 w 186"/>
                <a:gd name="T73" fmla="*/ 2147481293 h 320"/>
                <a:gd name="T74" fmla="*/ 2147481407 w 186"/>
                <a:gd name="T75" fmla="*/ 2147481293 h 320"/>
                <a:gd name="T76" fmla="*/ 2147481407 w 186"/>
                <a:gd name="T77" fmla="*/ 2147481293 h 320"/>
                <a:gd name="T78" fmla="*/ 2147481407 w 186"/>
                <a:gd name="T79" fmla="*/ 2147481293 h 320"/>
                <a:gd name="T80" fmla="*/ 2147481407 w 186"/>
                <a:gd name="T81" fmla="*/ 2147481293 h 320"/>
                <a:gd name="T82" fmla="*/ 2147481407 w 186"/>
                <a:gd name="T83" fmla="*/ 2147481293 h 320"/>
                <a:gd name="T84" fmla="*/ 2147481407 w 186"/>
                <a:gd name="T85" fmla="*/ 2147481293 h 320"/>
                <a:gd name="T86" fmla="*/ 2147481407 w 186"/>
                <a:gd name="T87" fmla="*/ 2147481293 h 320"/>
                <a:gd name="T88" fmla="*/ 0 w 186"/>
                <a:gd name="T89" fmla="*/ 2147481293 h 320"/>
                <a:gd name="T90" fmla="*/ 2147481407 w 186"/>
                <a:gd name="T91" fmla="*/ 2147481293 h 320"/>
                <a:gd name="T92" fmla="*/ 2147481407 w 186"/>
                <a:gd name="T93" fmla="*/ 2147481293 h 320"/>
                <a:gd name="T94" fmla="*/ 2147481407 w 186"/>
                <a:gd name="T95" fmla="*/ 2147481293 h 320"/>
                <a:gd name="T96" fmla="*/ 2147481407 w 186"/>
                <a:gd name="T97" fmla="*/ 2147481293 h 320"/>
                <a:gd name="T98" fmla="*/ 2147481407 w 186"/>
                <a:gd name="T99" fmla="*/ 2147481293 h 320"/>
                <a:gd name="T100" fmla="*/ 2147481407 w 186"/>
                <a:gd name="T101" fmla="*/ 2147481293 h 320"/>
                <a:gd name="T102" fmla="*/ 2147481407 w 186"/>
                <a:gd name="T103" fmla="*/ 2147481293 h 320"/>
                <a:gd name="T104" fmla="*/ 2147481407 w 186"/>
                <a:gd name="T105" fmla="*/ 2147481293 h 320"/>
                <a:gd name="T106" fmla="*/ 2147481407 w 186"/>
                <a:gd name="T107" fmla="*/ 2147481293 h 320"/>
                <a:gd name="T108" fmla="*/ 2147481407 w 186"/>
                <a:gd name="T109" fmla="*/ 2147481293 h 320"/>
                <a:gd name="T110" fmla="*/ 2147481407 w 186"/>
                <a:gd name="T111" fmla="*/ 2147481293 h 320"/>
                <a:gd name="T112" fmla="*/ 2147481407 w 186"/>
                <a:gd name="T113" fmla="*/ 2147481293 h 320"/>
                <a:gd name="T114" fmla="*/ 2147481407 w 186"/>
                <a:gd name="T115" fmla="*/ 2147481293 h 3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6"/>
                <a:gd name="T175" fmla="*/ 0 h 320"/>
                <a:gd name="T176" fmla="*/ 186 w 186"/>
                <a:gd name="T177" fmla="*/ 320 h 3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6" h="320">
                  <a:moveTo>
                    <a:pt x="32" y="320"/>
                  </a:moveTo>
                  <a:lnTo>
                    <a:pt x="34" y="310"/>
                  </a:lnTo>
                  <a:lnTo>
                    <a:pt x="34" y="304"/>
                  </a:lnTo>
                  <a:lnTo>
                    <a:pt x="36" y="296"/>
                  </a:lnTo>
                  <a:lnTo>
                    <a:pt x="40" y="290"/>
                  </a:lnTo>
                  <a:lnTo>
                    <a:pt x="46" y="288"/>
                  </a:lnTo>
                  <a:lnTo>
                    <a:pt x="54" y="284"/>
                  </a:lnTo>
                  <a:lnTo>
                    <a:pt x="70" y="278"/>
                  </a:lnTo>
                  <a:lnTo>
                    <a:pt x="76" y="274"/>
                  </a:lnTo>
                  <a:lnTo>
                    <a:pt x="80" y="268"/>
                  </a:lnTo>
                  <a:lnTo>
                    <a:pt x="84" y="250"/>
                  </a:lnTo>
                  <a:lnTo>
                    <a:pt x="84" y="234"/>
                  </a:lnTo>
                  <a:lnTo>
                    <a:pt x="84" y="226"/>
                  </a:lnTo>
                  <a:lnTo>
                    <a:pt x="82" y="220"/>
                  </a:lnTo>
                  <a:lnTo>
                    <a:pt x="78" y="212"/>
                  </a:lnTo>
                  <a:lnTo>
                    <a:pt x="78" y="208"/>
                  </a:lnTo>
                  <a:lnTo>
                    <a:pt x="78" y="200"/>
                  </a:lnTo>
                  <a:lnTo>
                    <a:pt x="74" y="196"/>
                  </a:lnTo>
                  <a:lnTo>
                    <a:pt x="74" y="192"/>
                  </a:lnTo>
                  <a:lnTo>
                    <a:pt x="74" y="186"/>
                  </a:lnTo>
                  <a:lnTo>
                    <a:pt x="76" y="182"/>
                  </a:lnTo>
                  <a:lnTo>
                    <a:pt x="82" y="174"/>
                  </a:lnTo>
                  <a:lnTo>
                    <a:pt x="92" y="168"/>
                  </a:lnTo>
                  <a:lnTo>
                    <a:pt x="100" y="164"/>
                  </a:lnTo>
                  <a:lnTo>
                    <a:pt x="106" y="160"/>
                  </a:lnTo>
                  <a:lnTo>
                    <a:pt x="110" y="152"/>
                  </a:lnTo>
                  <a:lnTo>
                    <a:pt x="116" y="144"/>
                  </a:lnTo>
                  <a:lnTo>
                    <a:pt x="120" y="138"/>
                  </a:lnTo>
                  <a:lnTo>
                    <a:pt x="140" y="126"/>
                  </a:lnTo>
                  <a:lnTo>
                    <a:pt x="160" y="116"/>
                  </a:lnTo>
                  <a:lnTo>
                    <a:pt x="168" y="108"/>
                  </a:lnTo>
                  <a:lnTo>
                    <a:pt x="174" y="102"/>
                  </a:lnTo>
                  <a:lnTo>
                    <a:pt x="180" y="92"/>
                  </a:lnTo>
                  <a:lnTo>
                    <a:pt x="180" y="82"/>
                  </a:lnTo>
                  <a:lnTo>
                    <a:pt x="180" y="72"/>
                  </a:lnTo>
                  <a:lnTo>
                    <a:pt x="182" y="60"/>
                  </a:lnTo>
                  <a:lnTo>
                    <a:pt x="182" y="54"/>
                  </a:lnTo>
                  <a:lnTo>
                    <a:pt x="186" y="52"/>
                  </a:lnTo>
                  <a:lnTo>
                    <a:pt x="184" y="24"/>
                  </a:lnTo>
                  <a:lnTo>
                    <a:pt x="184" y="12"/>
                  </a:lnTo>
                  <a:lnTo>
                    <a:pt x="186" y="0"/>
                  </a:lnTo>
                  <a:lnTo>
                    <a:pt x="178" y="2"/>
                  </a:lnTo>
                  <a:lnTo>
                    <a:pt x="170" y="4"/>
                  </a:lnTo>
                  <a:lnTo>
                    <a:pt x="164" y="8"/>
                  </a:lnTo>
                  <a:lnTo>
                    <a:pt x="154" y="12"/>
                  </a:lnTo>
                  <a:lnTo>
                    <a:pt x="140" y="16"/>
                  </a:lnTo>
                  <a:lnTo>
                    <a:pt x="134" y="18"/>
                  </a:lnTo>
                  <a:lnTo>
                    <a:pt x="132" y="20"/>
                  </a:lnTo>
                  <a:lnTo>
                    <a:pt x="130" y="22"/>
                  </a:lnTo>
                  <a:lnTo>
                    <a:pt x="126" y="22"/>
                  </a:lnTo>
                  <a:lnTo>
                    <a:pt x="122" y="22"/>
                  </a:lnTo>
                  <a:lnTo>
                    <a:pt x="120" y="20"/>
                  </a:lnTo>
                  <a:lnTo>
                    <a:pt x="116" y="20"/>
                  </a:lnTo>
                  <a:lnTo>
                    <a:pt x="114" y="22"/>
                  </a:lnTo>
                  <a:lnTo>
                    <a:pt x="112" y="24"/>
                  </a:lnTo>
                  <a:lnTo>
                    <a:pt x="108" y="24"/>
                  </a:lnTo>
                  <a:lnTo>
                    <a:pt x="80" y="22"/>
                  </a:lnTo>
                  <a:lnTo>
                    <a:pt x="76" y="30"/>
                  </a:lnTo>
                  <a:lnTo>
                    <a:pt x="74" y="40"/>
                  </a:lnTo>
                  <a:lnTo>
                    <a:pt x="76" y="46"/>
                  </a:lnTo>
                  <a:lnTo>
                    <a:pt x="78" y="52"/>
                  </a:lnTo>
                  <a:lnTo>
                    <a:pt x="86" y="62"/>
                  </a:lnTo>
                  <a:lnTo>
                    <a:pt x="94" y="74"/>
                  </a:lnTo>
                  <a:lnTo>
                    <a:pt x="98" y="80"/>
                  </a:lnTo>
                  <a:lnTo>
                    <a:pt x="98" y="86"/>
                  </a:lnTo>
                  <a:lnTo>
                    <a:pt x="98" y="96"/>
                  </a:lnTo>
                  <a:lnTo>
                    <a:pt x="96" y="102"/>
                  </a:lnTo>
                  <a:lnTo>
                    <a:pt x="94" y="108"/>
                  </a:lnTo>
                  <a:lnTo>
                    <a:pt x="92" y="110"/>
                  </a:lnTo>
                  <a:lnTo>
                    <a:pt x="88" y="114"/>
                  </a:lnTo>
                  <a:lnTo>
                    <a:pt x="86" y="116"/>
                  </a:lnTo>
                  <a:lnTo>
                    <a:pt x="84" y="118"/>
                  </a:lnTo>
                  <a:lnTo>
                    <a:pt x="84" y="128"/>
                  </a:lnTo>
                  <a:lnTo>
                    <a:pt x="82" y="124"/>
                  </a:lnTo>
                  <a:lnTo>
                    <a:pt x="76" y="120"/>
                  </a:lnTo>
                  <a:lnTo>
                    <a:pt x="72" y="116"/>
                  </a:lnTo>
                  <a:lnTo>
                    <a:pt x="70" y="108"/>
                  </a:lnTo>
                  <a:lnTo>
                    <a:pt x="72" y="98"/>
                  </a:lnTo>
                  <a:lnTo>
                    <a:pt x="74" y="90"/>
                  </a:lnTo>
                  <a:lnTo>
                    <a:pt x="74" y="78"/>
                  </a:lnTo>
                  <a:lnTo>
                    <a:pt x="66" y="78"/>
                  </a:lnTo>
                  <a:lnTo>
                    <a:pt x="60" y="78"/>
                  </a:lnTo>
                  <a:lnTo>
                    <a:pt x="56" y="76"/>
                  </a:lnTo>
                  <a:lnTo>
                    <a:pt x="54" y="70"/>
                  </a:lnTo>
                  <a:lnTo>
                    <a:pt x="46" y="70"/>
                  </a:lnTo>
                  <a:lnTo>
                    <a:pt x="36" y="76"/>
                  </a:lnTo>
                  <a:lnTo>
                    <a:pt x="24" y="78"/>
                  </a:lnTo>
                  <a:lnTo>
                    <a:pt x="12" y="82"/>
                  </a:lnTo>
                  <a:lnTo>
                    <a:pt x="6" y="86"/>
                  </a:lnTo>
                  <a:lnTo>
                    <a:pt x="0" y="90"/>
                  </a:lnTo>
                  <a:lnTo>
                    <a:pt x="2" y="106"/>
                  </a:lnTo>
                  <a:lnTo>
                    <a:pt x="18" y="110"/>
                  </a:lnTo>
                  <a:lnTo>
                    <a:pt x="32" y="114"/>
                  </a:lnTo>
                  <a:lnTo>
                    <a:pt x="38" y="118"/>
                  </a:lnTo>
                  <a:lnTo>
                    <a:pt x="42" y="124"/>
                  </a:lnTo>
                  <a:lnTo>
                    <a:pt x="46" y="130"/>
                  </a:lnTo>
                  <a:lnTo>
                    <a:pt x="46" y="138"/>
                  </a:lnTo>
                  <a:lnTo>
                    <a:pt x="46" y="146"/>
                  </a:lnTo>
                  <a:lnTo>
                    <a:pt x="44" y="154"/>
                  </a:lnTo>
                  <a:lnTo>
                    <a:pt x="42" y="160"/>
                  </a:lnTo>
                  <a:lnTo>
                    <a:pt x="42" y="170"/>
                  </a:lnTo>
                  <a:lnTo>
                    <a:pt x="42" y="182"/>
                  </a:lnTo>
                  <a:lnTo>
                    <a:pt x="40" y="192"/>
                  </a:lnTo>
                  <a:lnTo>
                    <a:pt x="38" y="202"/>
                  </a:lnTo>
                  <a:lnTo>
                    <a:pt x="32" y="212"/>
                  </a:lnTo>
                  <a:lnTo>
                    <a:pt x="20" y="224"/>
                  </a:lnTo>
                  <a:lnTo>
                    <a:pt x="14" y="234"/>
                  </a:lnTo>
                  <a:lnTo>
                    <a:pt x="14" y="244"/>
                  </a:lnTo>
                  <a:lnTo>
                    <a:pt x="18" y="252"/>
                  </a:lnTo>
                  <a:lnTo>
                    <a:pt x="22" y="260"/>
                  </a:lnTo>
                  <a:lnTo>
                    <a:pt x="24" y="270"/>
                  </a:lnTo>
                  <a:lnTo>
                    <a:pt x="22" y="278"/>
                  </a:lnTo>
                  <a:lnTo>
                    <a:pt x="20" y="284"/>
                  </a:lnTo>
                  <a:lnTo>
                    <a:pt x="20" y="320"/>
                  </a:lnTo>
                  <a:lnTo>
                    <a:pt x="30" y="320"/>
                  </a:lnTo>
                  <a:lnTo>
                    <a:pt x="32" y="320"/>
                  </a:lnTo>
                  <a:close/>
                </a:path>
              </a:pathLst>
            </a:custGeom>
            <a:solidFill>
              <a:srgbClr val="C0C0C0"/>
            </a:solidFill>
            <a:ln w="12700">
              <a:solidFill>
                <a:schemeClr val="bg1"/>
              </a:solidFill>
              <a:round/>
              <a:headEnd/>
              <a:tailEnd/>
            </a:ln>
          </p:spPr>
          <p:txBody>
            <a:bodyPr/>
            <a:lstStyle/>
            <a:p>
              <a:endParaRPr lang="en-GB"/>
            </a:p>
          </p:txBody>
        </p:sp>
        <p:sp>
          <p:nvSpPr>
            <p:cNvPr id="58804" name="Freeform 95"/>
            <p:cNvSpPr>
              <a:spLocks/>
            </p:cNvSpPr>
            <p:nvPr/>
          </p:nvSpPr>
          <p:spPr bwMode="auto">
            <a:xfrm>
              <a:off x="2802" y="2859"/>
              <a:ext cx="274" cy="252"/>
            </a:xfrm>
            <a:custGeom>
              <a:avLst/>
              <a:gdLst>
                <a:gd name="T0" fmla="*/ 1967697490 w 275"/>
                <a:gd name="T1" fmla="*/ 2147481592 h 252"/>
                <a:gd name="T2" fmla="*/ 1967697490 w 275"/>
                <a:gd name="T3" fmla="*/ 2147481592 h 252"/>
                <a:gd name="T4" fmla="*/ 1967697490 w 275"/>
                <a:gd name="T5" fmla="*/ 2147481592 h 252"/>
                <a:gd name="T6" fmla="*/ 1967697490 w 275"/>
                <a:gd name="T7" fmla="*/ 2147481592 h 252"/>
                <a:gd name="T8" fmla="*/ 1967697490 w 275"/>
                <a:gd name="T9" fmla="*/ 2147481592 h 252"/>
                <a:gd name="T10" fmla="*/ 1967697490 w 275"/>
                <a:gd name="T11" fmla="*/ 2147481592 h 252"/>
                <a:gd name="T12" fmla="*/ 1967697490 w 275"/>
                <a:gd name="T13" fmla="*/ 2147481592 h 252"/>
                <a:gd name="T14" fmla="*/ 1967697490 w 275"/>
                <a:gd name="T15" fmla="*/ 2147481592 h 252"/>
                <a:gd name="T16" fmla="*/ 1967697490 w 275"/>
                <a:gd name="T17" fmla="*/ 2147481592 h 252"/>
                <a:gd name="T18" fmla="*/ 1967697490 w 275"/>
                <a:gd name="T19" fmla="*/ 2147481592 h 252"/>
                <a:gd name="T20" fmla="*/ 1967697490 w 275"/>
                <a:gd name="T21" fmla="*/ 2147481592 h 252"/>
                <a:gd name="T22" fmla="*/ 1967697490 w 275"/>
                <a:gd name="T23" fmla="*/ 2147481592 h 252"/>
                <a:gd name="T24" fmla="*/ 1967697490 w 275"/>
                <a:gd name="T25" fmla="*/ 2147481592 h 252"/>
                <a:gd name="T26" fmla="*/ 1967697490 w 275"/>
                <a:gd name="T27" fmla="*/ 2147481592 h 252"/>
                <a:gd name="T28" fmla="*/ 1967697490 w 275"/>
                <a:gd name="T29" fmla="*/ 2147481592 h 252"/>
                <a:gd name="T30" fmla="*/ 1967697490 w 275"/>
                <a:gd name="T31" fmla="*/ 2147481592 h 252"/>
                <a:gd name="T32" fmla="*/ 1967697490 w 275"/>
                <a:gd name="T33" fmla="*/ 2147481592 h 252"/>
                <a:gd name="T34" fmla="*/ 1967697490 w 275"/>
                <a:gd name="T35" fmla="*/ 2147481592 h 252"/>
                <a:gd name="T36" fmla="*/ 1967697490 w 275"/>
                <a:gd name="T37" fmla="*/ 2147481592 h 252"/>
                <a:gd name="T38" fmla="*/ 1967697490 w 275"/>
                <a:gd name="T39" fmla="*/ 2147481592 h 252"/>
                <a:gd name="T40" fmla="*/ 1967697490 w 275"/>
                <a:gd name="T41" fmla="*/ 2147481592 h 252"/>
                <a:gd name="T42" fmla="*/ 1967697490 w 275"/>
                <a:gd name="T43" fmla="*/ 2147481592 h 252"/>
                <a:gd name="T44" fmla="*/ 0 w 275"/>
                <a:gd name="T45" fmla="*/ 2147481592 h 252"/>
                <a:gd name="T46" fmla="*/ 1967697490 w 275"/>
                <a:gd name="T47" fmla="*/ 2147481592 h 252"/>
                <a:gd name="T48" fmla="*/ 1967697490 w 275"/>
                <a:gd name="T49" fmla="*/ 2147481592 h 252"/>
                <a:gd name="T50" fmla="*/ 1967697490 w 275"/>
                <a:gd name="T51" fmla="*/ 2147481592 h 252"/>
                <a:gd name="T52" fmla="*/ 1967697490 w 275"/>
                <a:gd name="T53" fmla="*/ 2147481592 h 252"/>
                <a:gd name="T54" fmla="*/ 1967697490 w 275"/>
                <a:gd name="T55" fmla="*/ 2147481592 h 252"/>
                <a:gd name="T56" fmla="*/ 1967697490 w 275"/>
                <a:gd name="T57" fmla="*/ 2147481592 h 252"/>
                <a:gd name="T58" fmla="*/ 1967697490 w 275"/>
                <a:gd name="T59" fmla="*/ 2147481592 h 252"/>
                <a:gd name="T60" fmla="*/ 1967697490 w 275"/>
                <a:gd name="T61" fmla="*/ 2147481592 h 252"/>
                <a:gd name="T62" fmla="*/ 1967697490 w 275"/>
                <a:gd name="T63" fmla="*/ 2147481592 h 252"/>
                <a:gd name="T64" fmla="*/ 1967697490 w 275"/>
                <a:gd name="T65" fmla="*/ 2147481592 h 252"/>
                <a:gd name="T66" fmla="*/ 1967697490 w 275"/>
                <a:gd name="T67" fmla="*/ 2147481592 h 252"/>
                <a:gd name="T68" fmla="*/ 1967697490 w 275"/>
                <a:gd name="T69" fmla="*/ 2147481592 h 252"/>
                <a:gd name="T70" fmla="*/ 1967697490 w 275"/>
                <a:gd name="T71" fmla="*/ 2147481592 h 252"/>
                <a:gd name="T72" fmla="*/ 1967697490 w 275"/>
                <a:gd name="T73" fmla="*/ 2147481592 h 252"/>
                <a:gd name="T74" fmla="*/ 1967697490 w 275"/>
                <a:gd name="T75" fmla="*/ 2147481592 h 252"/>
                <a:gd name="T76" fmla="*/ 1967697490 w 275"/>
                <a:gd name="T77" fmla="*/ 2147481592 h 252"/>
                <a:gd name="T78" fmla="*/ 1967697490 w 275"/>
                <a:gd name="T79" fmla="*/ 2147481592 h 252"/>
                <a:gd name="T80" fmla="*/ 1967697490 w 275"/>
                <a:gd name="T81" fmla="*/ 2147481592 h 252"/>
                <a:gd name="T82" fmla="*/ 1967697490 w 275"/>
                <a:gd name="T83" fmla="*/ 2147481592 h 252"/>
                <a:gd name="T84" fmla="*/ 1967697490 w 275"/>
                <a:gd name="T85" fmla="*/ 2147481592 h 252"/>
                <a:gd name="T86" fmla="*/ 1967697490 w 275"/>
                <a:gd name="T87" fmla="*/ 2147481592 h 252"/>
                <a:gd name="T88" fmla="*/ 1967697490 w 275"/>
                <a:gd name="T89" fmla="*/ 2147481592 h 252"/>
                <a:gd name="T90" fmla="*/ 1967697490 w 275"/>
                <a:gd name="T91" fmla="*/ 2147481592 h 252"/>
                <a:gd name="T92" fmla="*/ 1967697490 w 275"/>
                <a:gd name="T93" fmla="*/ 2147481592 h 252"/>
                <a:gd name="T94" fmla="*/ 1967697490 w 275"/>
                <a:gd name="T95" fmla="*/ 2147481592 h 252"/>
                <a:gd name="T96" fmla="*/ 1967697490 w 275"/>
                <a:gd name="T97" fmla="*/ 2147481592 h 2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5"/>
                <a:gd name="T148" fmla="*/ 0 h 252"/>
                <a:gd name="T149" fmla="*/ 275 w 275"/>
                <a:gd name="T150" fmla="*/ 252 h 2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5" h="252">
                  <a:moveTo>
                    <a:pt x="273" y="94"/>
                  </a:moveTo>
                  <a:lnTo>
                    <a:pt x="271" y="100"/>
                  </a:lnTo>
                  <a:lnTo>
                    <a:pt x="273" y="106"/>
                  </a:lnTo>
                  <a:lnTo>
                    <a:pt x="275" y="108"/>
                  </a:lnTo>
                  <a:lnTo>
                    <a:pt x="275" y="112"/>
                  </a:lnTo>
                  <a:lnTo>
                    <a:pt x="275" y="116"/>
                  </a:lnTo>
                  <a:lnTo>
                    <a:pt x="273" y="122"/>
                  </a:lnTo>
                  <a:lnTo>
                    <a:pt x="267" y="128"/>
                  </a:lnTo>
                  <a:lnTo>
                    <a:pt x="253" y="136"/>
                  </a:lnTo>
                  <a:lnTo>
                    <a:pt x="243" y="146"/>
                  </a:lnTo>
                  <a:lnTo>
                    <a:pt x="235" y="158"/>
                  </a:lnTo>
                  <a:lnTo>
                    <a:pt x="221" y="182"/>
                  </a:lnTo>
                  <a:lnTo>
                    <a:pt x="205" y="202"/>
                  </a:lnTo>
                  <a:lnTo>
                    <a:pt x="195" y="212"/>
                  </a:lnTo>
                  <a:lnTo>
                    <a:pt x="185" y="220"/>
                  </a:lnTo>
                  <a:lnTo>
                    <a:pt x="175" y="222"/>
                  </a:lnTo>
                  <a:lnTo>
                    <a:pt x="167" y="224"/>
                  </a:lnTo>
                  <a:lnTo>
                    <a:pt x="157" y="228"/>
                  </a:lnTo>
                  <a:lnTo>
                    <a:pt x="147" y="232"/>
                  </a:lnTo>
                  <a:lnTo>
                    <a:pt x="141" y="236"/>
                  </a:lnTo>
                  <a:lnTo>
                    <a:pt x="135" y="238"/>
                  </a:lnTo>
                  <a:lnTo>
                    <a:pt x="121" y="238"/>
                  </a:lnTo>
                  <a:lnTo>
                    <a:pt x="105" y="236"/>
                  </a:lnTo>
                  <a:lnTo>
                    <a:pt x="89" y="236"/>
                  </a:lnTo>
                  <a:lnTo>
                    <a:pt x="87" y="240"/>
                  </a:lnTo>
                  <a:lnTo>
                    <a:pt x="83" y="244"/>
                  </a:lnTo>
                  <a:lnTo>
                    <a:pt x="72" y="244"/>
                  </a:lnTo>
                  <a:lnTo>
                    <a:pt x="62" y="244"/>
                  </a:lnTo>
                  <a:lnTo>
                    <a:pt x="54" y="248"/>
                  </a:lnTo>
                  <a:lnTo>
                    <a:pt x="48" y="252"/>
                  </a:lnTo>
                  <a:lnTo>
                    <a:pt x="30" y="236"/>
                  </a:lnTo>
                  <a:lnTo>
                    <a:pt x="22" y="226"/>
                  </a:lnTo>
                  <a:lnTo>
                    <a:pt x="20" y="220"/>
                  </a:lnTo>
                  <a:lnTo>
                    <a:pt x="22" y="216"/>
                  </a:lnTo>
                  <a:lnTo>
                    <a:pt x="22" y="214"/>
                  </a:lnTo>
                  <a:lnTo>
                    <a:pt x="22" y="216"/>
                  </a:lnTo>
                  <a:lnTo>
                    <a:pt x="24" y="208"/>
                  </a:lnTo>
                  <a:lnTo>
                    <a:pt x="26" y="198"/>
                  </a:lnTo>
                  <a:lnTo>
                    <a:pt x="24" y="192"/>
                  </a:lnTo>
                  <a:lnTo>
                    <a:pt x="20" y="186"/>
                  </a:lnTo>
                  <a:lnTo>
                    <a:pt x="16" y="182"/>
                  </a:lnTo>
                  <a:lnTo>
                    <a:pt x="16" y="178"/>
                  </a:lnTo>
                  <a:lnTo>
                    <a:pt x="14" y="162"/>
                  </a:lnTo>
                  <a:lnTo>
                    <a:pt x="10" y="150"/>
                  </a:lnTo>
                  <a:lnTo>
                    <a:pt x="6" y="142"/>
                  </a:lnTo>
                  <a:lnTo>
                    <a:pt x="0" y="132"/>
                  </a:lnTo>
                  <a:lnTo>
                    <a:pt x="4" y="126"/>
                  </a:lnTo>
                  <a:lnTo>
                    <a:pt x="6" y="122"/>
                  </a:lnTo>
                  <a:lnTo>
                    <a:pt x="10" y="122"/>
                  </a:lnTo>
                  <a:lnTo>
                    <a:pt x="14" y="130"/>
                  </a:lnTo>
                  <a:lnTo>
                    <a:pt x="20" y="134"/>
                  </a:lnTo>
                  <a:lnTo>
                    <a:pt x="26" y="136"/>
                  </a:lnTo>
                  <a:lnTo>
                    <a:pt x="34" y="136"/>
                  </a:lnTo>
                  <a:lnTo>
                    <a:pt x="44" y="136"/>
                  </a:lnTo>
                  <a:lnTo>
                    <a:pt x="50" y="132"/>
                  </a:lnTo>
                  <a:lnTo>
                    <a:pt x="54" y="128"/>
                  </a:lnTo>
                  <a:lnTo>
                    <a:pt x="60" y="124"/>
                  </a:lnTo>
                  <a:lnTo>
                    <a:pt x="60" y="58"/>
                  </a:lnTo>
                  <a:lnTo>
                    <a:pt x="64" y="60"/>
                  </a:lnTo>
                  <a:lnTo>
                    <a:pt x="72" y="70"/>
                  </a:lnTo>
                  <a:lnTo>
                    <a:pt x="74" y="74"/>
                  </a:lnTo>
                  <a:lnTo>
                    <a:pt x="74" y="80"/>
                  </a:lnTo>
                  <a:lnTo>
                    <a:pt x="72" y="88"/>
                  </a:lnTo>
                  <a:lnTo>
                    <a:pt x="70" y="96"/>
                  </a:lnTo>
                  <a:lnTo>
                    <a:pt x="89" y="96"/>
                  </a:lnTo>
                  <a:lnTo>
                    <a:pt x="97" y="90"/>
                  </a:lnTo>
                  <a:lnTo>
                    <a:pt x="105" y="78"/>
                  </a:lnTo>
                  <a:lnTo>
                    <a:pt x="113" y="68"/>
                  </a:lnTo>
                  <a:lnTo>
                    <a:pt x="119" y="64"/>
                  </a:lnTo>
                  <a:lnTo>
                    <a:pt x="125" y="66"/>
                  </a:lnTo>
                  <a:lnTo>
                    <a:pt x="131" y="70"/>
                  </a:lnTo>
                  <a:lnTo>
                    <a:pt x="135" y="74"/>
                  </a:lnTo>
                  <a:lnTo>
                    <a:pt x="141" y="76"/>
                  </a:lnTo>
                  <a:lnTo>
                    <a:pt x="149" y="74"/>
                  </a:lnTo>
                  <a:lnTo>
                    <a:pt x="153" y="70"/>
                  </a:lnTo>
                  <a:lnTo>
                    <a:pt x="157" y="64"/>
                  </a:lnTo>
                  <a:lnTo>
                    <a:pt x="159" y="58"/>
                  </a:lnTo>
                  <a:lnTo>
                    <a:pt x="163" y="54"/>
                  </a:lnTo>
                  <a:lnTo>
                    <a:pt x="165" y="52"/>
                  </a:lnTo>
                  <a:lnTo>
                    <a:pt x="169" y="50"/>
                  </a:lnTo>
                  <a:lnTo>
                    <a:pt x="173" y="48"/>
                  </a:lnTo>
                  <a:lnTo>
                    <a:pt x="185" y="34"/>
                  </a:lnTo>
                  <a:lnTo>
                    <a:pt x="197" y="20"/>
                  </a:lnTo>
                  <a:lnTo>
                    <a:pt x="203" y="12"/>
                  </a:lnTo>
                  <a:lnTo>
                    <a:pt x="209" y="6"/>
                  </a:lnTo>
                  <a:lnTo>
                    <a:pt x="217" y="2"/>
                  </a:lnTo>
                  <a:lnTo>
                    <a:pt x="225" y="0"/>
                  </a:lnTo>
                  <a:lnTo>
                    <a:pt x="233" y="2"/>
                  </a:lnTo>
                  <a:lnTo>
                    <a:pt x="239" y="4"/>
                  </a:lnTo>
                  <a:lnTo>
                    <a:pt x="245" y="6"/>
                  </a:lnTo>
                  <a:lnTo>
                    <a:pt x="255" y="8"/>
                  </a:lnTo>
                  <a:lnTo>
                    <a:pt x="255" y="18"/>
                  </a:lnTo>
                  <a:lnTo>
                    <a:pt x="259" y="26"/>
                  </a:lnTo>
                  <a:lnTo>
                    <a:pt x="263" y="34"/>
                  </a:lnTo>
                  <a:lnTo>
                    <a:pt x="265" y="44"/>
                  </a:lnTo>
                  <a:lnTo>
                    <a:pt x="263" y="52"/>
                  </a:lnTo>
                  <a:lnTo>
                    <a:pt x="261" y="58"/>
                  </a:lnTo>
                  <a:lnTo>
                    <a:pt x="261" y="94"/>
                  </a:lnTo>
                  <a:lnTo>
                    <a:pt x="273" y="94"/>
                  </a:lnTo>
                  <a:close/>
                </a:path>
              </a:pathLst>
            </a:custGeom>
            <a:solidFill>
              <a:srgbClr val="C0C0C0"/>
            </a:solidFill>
            <a:ln w="12700">
              <a:solidFill>
                <a:schemeClr val="bg1"/>
              </a:solidFill>
              <a:round/>
              <a:headEnd/>
              <a:tailEnd/>
            </a:ln>
          </p:spPr>
          <p:txBody>
            <a:bodyPr/>
            <a:lstStyle/>
            <a:p>
              <a:endParaRPr lang="en-GB"/>
            </a:p>
          </p:txBody>
        </p:sp>
        <p:sp>
          <p:nvSpPr>
            <p:cNvPr id="58805" name="Freeform 96"/>
            <p:cNvSpPr>
              <a:spLocks/>
            </p:cNvSpPr>
            <p:nvPr/>
          </p:nvSpPr>
          <p:spPr bwMode="auto">
            <a:xfrm>
              <a:off x="2960" y="2733"/>
              <a:ext cx="128" cy="134"/>
            </a:xfrm>
            <a:custGeom>
              <a:avLst/>
              <a:gdLst>
                <a:gd name="T0" fmla="*/ 2147481088 w 128"/>
                <a:gd name="T1" fmla="*/ 0 h 134"/>
                <a:gd name="T2" fmla="*/ 2147481088 w 128"/>
                <a:gd name="T3" fmla="*/ 2147481134 h 134"/>
                <a:gd name="T4" fmla="*/ 2147481088 w 128"/>
                <a:gd name="T5" fmla="*/ 2147481134 h 134"/>
                <a:gd name="T6" fmla="*/ 2147481088 w 128"/>
                <a:gd name="T7" fmla="*/ 2147481134 h 134"/>
                <a:gd name="T8" fmla="*/ 2147481088 w 128"/>
                <a:gd name="T9" fmla="*/ 2147481134 h 134"/>
                <a:gd name="T10" fmla="*/ 2147481088 w 128"/>
                <a:gd name="T11" fmla="*/ 2147481134 h 134"/>
                <a:gd name="T12" fmla="*/ 2147481088 w 128"/>
                <a:gd name="T13" fmla="*/ 2147481134 h 134"/>
                <a:gd name="T14" fmla="*/ 2147481088 w 128"/>
                <a:gd name="T15" fmla="*/ 2147481134 h 134"/>
                <a:gd name="T16" fmla="*/ 2147481088 w 128"/>
                <a:gd name="T17" fmla="*/ 2147481134 h 134"/>
                <a:gd name="T18" fmla="*/ 2147481088 w 128"/>
                <a:gd name="T19" fmla="*/ 2147481134 h 134"/>
                <a:gd name="T20" fmla="*/ 2147481088 w 128"/>
                <a:gd name="T21" fmla="*/ 2147481134 h 134"/>
                <a:gd name="T22" fmla="*/ 2147481088 w 128"/>
                <a:gd name="T23" fmla="*/ 2147481134 h 134"/>
                <a:gd name="T24" fmla="*/ 2147481088 w 128"/>
                <a:gd name="T25" fmla="*/ 2147481134 h 134"/>
                <a:gd name="T26" fmla="*/ 2147481088 w 128"/>
                <a:gd name="T27" fmla="*/ 2147481134 h 134"/>
                <a:gd name="T28" fmla="*/ 2147481088 w 128"/>
                <a:gd name="T29" fmla="*/ 2147481134 h 134"/>
                <a:gd name="T30" fmla="*/ 2147481088 w 128"/>
                <a:gd name="T31" fmla="*/ 2147481134 h 134"/>
                <a:gd name="T32" fmla="*/ 2147481088 w 128"/>
                <a:gd name="T33" fmla="*/ 2147481134 h 134"/>
                <a:gd name="T34" fmla="*/ 2147481088 w 128"/>
                <a:gd name="T35" fmla="*/ 2147481134 h 134"/>
                <a:gd name="T36" fmla="*/ 2147481088 w 128"/>
                <a:gd name="T37" fmla="*/ 2147481134 h 134"/>
                <a:gd name="T38" fmla="*/ 2147481088 w 128"/>
                <a:gd name="T39" fmla="*/ 2147481134 h 134"/>
                <a:gd name="T40" fmla="*/ 2147481088 w 128"/>
                <a:gd name="T41" fmla="*/ 2147481134 h 134"/>
                <a:gd name="T42" fmla="*/ 2147481088 w 128"/>
                <a:gd name="T43" fmla="*/ 2147481134 h 134"/>
                <a:gd name="T44" fmla="*/ 2147481088 w 128"/>
                <a:gd name="T45" fmla="*/ 2147481134 h 134"/>
                <a:gd name="T46" fmla="*/ 2147481088 w 128"/>
                <a:gd name="T47" fmla="*/ 2147481134 h 134"/>
                <a:gd name="T48" fmla="*/ 2147481088 w 128"/>
                <a:gd name="T49" fmla="*/ 2147481134 h 134"/>
                <a:gd name="T50" fmla="*/ 2147481088 w 128"/>
                <a:gd name="T51" fmla="*/ 2147481134 h 134"/>
                <a:gd name="T52" fmla="*/ 2147481088 w 128"/>
                <a:gd name="T53" fmla="*/ 2147481134 h 134"/>
                <a:gd name="T54" fmla="*/ 2147481088 w 128"/>
                <a:gd name="T55" fmla="*/ 2147481134 h 134"/>
                <a:gd name="T56" fmla="*/ 2147481088 w 128"/>
                <a:gd name="T57" fmla="*/ 2147481134 h 134"/>
                <a:gd name="T58" fmla="*/ 2147481088 w 128"/>
                <a:gd name="T59" fmla="*/ 2147481134 h 134"/>
                <a:gd name="T60" fmla="*/ 2147481088 w 128"/>
                <a:gd name="T61" fmla="*/ 2147481134 h 134"/>
                <a:gd name="T62" fmla="*/ 2147481088 w 128"/>
                <a:gd name="T63" fmla="*/ 2147481134 h 134"/>
                <a:gd name="T64" fmla="*/ 2147481088 w 128"/>
                <a:gd name="T65" fmla="*/ 2147481134 h 134"/>
                <a:gd name="T66" fmla="*/ 2147481088 w 128"/>
                <a:gd name="T67" fmla="*/ 2147481134 h 134"/>
                <a:gd name="T68" fmla="*/ 2147481088 w 128"/>
                <a:gd name="T69" fmla="*/ 2147481134 h 134"/>
                <a:gd name="T70" fmla="*/ 2147481088 w 128"/>
                <a:gd name="T71" fmla="*/ 2147481134 h 134"/>
                <a:gd name="T72" fmla="*/ 2147481088 w 128"/>
                <a:gd name="T73" fmla="*/ 2147481134 h 134"/>
                <a:gd name="T74" fmla="*/ 2147481088 w 128"/>
                <a:gd name="T75" fmla="*/ 2147481134 h 134"/>
                <a:gd name="T76" fmla="*/ 2147481088 w 128"/>
                <a:gd name="T77" fmla="*/ 2147481134 h 134"/>
                <a:gd name="T78" fmla="*/ 0 w 128"/>
                <a:gd name="T79" fmla="*/ 2147481134 h 134"/>
                <a:gd name="T80" fmla="*/ 0 w 128"/>
                <a:gd name="T81" fmla="*/ 2147481134 h 134"/>
                <a:gd name="T82" fmla="*/ 2147481088 w 128"/>
                <a:gd name="T83" fmla="*/ 2147481134 h 134"/>
                <a:gd name="T84" fmla="*/ 2147481088 w 128"/>
                <a:gd name="T85" fmla="*/ 2147481134 h 134"/>
                <a:gd name="T86" fmla="*/ 2147481088 w 128"/>
                <a:gd name="T87" fmla="*/ 2147481134 h 134"/>
                <a:gd name="T88" fmla="*/ 2147481088 w 128"/>
                <a:gd name="T89" fmla="*/ 2147481134 h 134"/>
                <a:gd name="T90" fmla="*/ 2147481088 w 128"/>
                <a:gd name="T91" fmla="*/ 2147481134 h 134"/>
                <a:gd name="T92" fmla="*/ 2147481088 w 128"/>
                <a:gd name="T93" fmla="*/ 2147481134 h 134"/>
                <a:gd name="T94" fmla="*/ 2147481088 w 128"/>
                <a:gd name="T95" fmla="*/ 2147481134 h 134"/>
                <a:gd name="T96" fmla="*/ 2147481088 w 128"/>
                <a:gd name="T97" fmla="*/ 2147481134 h 134"/>
                <a:gd name="T98" fmla="*/ 2147481088 w 128"/>
                <a:gd name="T99" fmla="*/ 2147481134 h 134"/>
                <a:gd name="T100" fmla="*/ 2147481088 w 128"/>
                <a:gd name="T101" fmla="*/ 2147481134 h 134"/>
                <a:gd name="T102" fmla="*/ 2147481088 w 128"/>
                <a:gd name="T103" fmla="*/ 2147481134 h 134"/>
                <a:gd name="T104" fmla="*/ 2147481088 w 128"/>
                <a:gd name="T105" fmla="*/ 2147481134 h 134"/>
                <a:gd name="T106" fmla="*/ 2147481088 w 128"/>
                <a:gd name="T107" fmla="*/ 0 h 134"/>
                <a:gd name="T108" fmla="*/ 2147481088 w 128"/>
                <a:gd name="T109" fmla="*/ 0 h 134"/>
                <a:gd name="T110" fmla="*/ 2147481088 w 128"/>
                <a:gd name="T111" fmla="*/ 0 h 1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8"/>
                <a:gd name="T169" fmla="*/ 0 h 134"/>
                <a:gd name="T170" fmla="*/ 128 w 128"/>
                <a:gd name="T171" fmla="*/ 134 h 13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8" h="134">
                  <a:moveTo>
                    <a:pt x="84" y="0"/>
                  </a:moveTo>
                  <a:lnTo>
                    <a:pt x="84" y="6"/>
                  </a:lnTo>
                  <a:lnTo>
                    <a:pt x="100" y="10"/>
                  </a:lnTo>
                  <a:lnTo>
                    <a:pt x="114" y="14"/>
                  </a:lnTo>
                  <a:lnTo>
                    <a:pt x="120" y="18"/>
                  </a:lnTo>
                  <a:lnTo>
                    <a:pt x="124" y="24"/>
                  </a:lnTo>
                  <a:lnTo>
                    <a:pt x="128" y="30"/>
                  </a:lnTo>
                  <a:lnTo>
                    <a:pt x="128" y="38"/>
                  </a:lnTo>
                  <a:lnTo>
                    <a:pt x="128" y="46"/>
                  </a:lnTo>
                  <a:lnTo>
                    <a:pt x="126" y="54"/>
                  </a:lnTo>
                  <a:lnTo>
                    <a:pt x="124" y="60"/>
                  </a:lnTo>
                  <a:lnTo>
                    <a:pt x="124" y="70"/>
                  </a:lnTo>
                  <a:lnTo>
                    <a:pt x="124" y="82"/>
                  </a:lnTo>
                  <a:lnTo>
                    <a:pt x="122" y="92"/>
                  </a:lnTo>
                  <a:lnTo>
                    <a:pt x="120" y="102"/>
                  </a:lnTo>
                  <a:lnTo>
                    <a:pt x="114" y="112"/>
                  </a:lnTo>
                  <a:lnTo>
                    <a:pt x="102" y="124"/>
                  </a:lnTo>
                  <a:lnTo>
                    <a:pt x="96" y="134"/>
                  </a:lnTo>
                  <a:lnTo>
                    <a:pt x="86" y="132"/>
                  </a:lnTo>
                  <a:lnTo>
                    <a:pt x="80" y="130"/>
                  </a:lnTo>
                  <a:lnTo>
                    <a:pt x="74" y="128"/>
                  </a:lnTo>
                  <a:lnTo>
                    <a:pt x="66" y="126"/>
                  </a:lnTo>
                  <a:lnTo>
                    <a:pt x="58" y="128"/>
                  </a:lnTo>
                  <a:lnTo>
                    <a:pt x="54" y="122"/>
                  </a:lnTo>
                  <a:lnTo>
                    <a:pt x="50" y="122"/>
                  </a:lnTo>
                  <a:lnTo>
                    <a:pt x="46" y="120"/>
                  </a:lnTo>
                  <a:lnTo>
                    <a:pt x="40" y="118"/>
                  </a:lnTo>
                  <a:lnTo>
                    <a:pt x="36" y="116"/>
                  </a:lnTo>
                  <a:lnTo>
                    <a:pt x="36" y="110"/>
                  </a:lnTo>
                  <a:lnTo>
                    <a:pt x="34" y="98"/>
                  </a:lnTo>
                  <a:lnTo>
                    <a:pt x="32" y="92"/>
                  </a:lnTo>
                  <a:lnTo>
                    <a:pt x="28" y="88"/>
                  </a:lnTo>
                  <a:lnTo>
                    <a:pt x="20" y="82"/>
                  </a:lnTo>
                  <a:lnTo>
                    <a:pt x="12" y="76"/>
                  </a:lnTo>
                  <a:lnTo>
                    <a:pt x="8" y="70"/>
                  </a:lnTo>
                  <a:lnTo>
                    <a:pt x="6" y="66"/>
                  </a:lnTo>
                  <a:lnTo>
                    <a:pt x="8" y="64"/>
                  </a:lnTo>
                  <a:lnTo>
                    <a:pt x="6" y="62"/>
                  </a:lnTo>
                  <a:lnTo>
                    <a:pt x="4" y="58"/>
                  </a:lnTo>
                  <a:lnTo>
                    <a:pt x="0" y="52"/>
                  </a:lnTo>
                  <a:lnTo>
                    <a:pt x="0" y="48"/>
                  </a:lnTo>
                  <a:lnTo>
                    <a:pt x="4" y="46"/>
                  </a:lnTo>
                  <a:lnTo>
                    <a:pt x="12" y="46"/>
                  </a:lnTo>
                  <a:lnTo>
                    <a:pt x="18" y="48"/>
                  </a:lnTo>
                  <a:lnTo>
                    <a:pt x="22" y="48"/>
                  </a:lnTo>
                  <a:lnTo>
                    <a:pt x="32" y="38"/>
                  </a:lnTo>
                  <a:lnTo>
                    <a:pt x="46" y="26"/>
                  </a:lnTo>
                  <a:lnTo>
                    <a:pt x="58" y="16"/>
                  </a:lnTo>
                  <a:lnTo>
                    <a:pt x="62" y="12"/>
                  </a:lnTo>
                  <a:lnTo>
                    <a:pt x="60" y="8"/>
                  </a:lnTo>
                  <a:lnTo>
                    <a:pt x="60" y="6"/>
                  </a:lnTo>
                  <a:lnTo>
                    <a:pt x="62" y="4"/>
                  </a:lnTo>
                  <a:lnTo>
                    <a:pt x="66" y="2"/>
                  </a:lnTo>
                  <a:lnTo>
                    <a:pt x="74" y="0"/>
                  </a:lnTo>
                  <a:lnTo>
                    <a:pt x="82" y="0"/>
                  </a:lnTo>
                  <a:lnTo>
                    <a:pt x="84" y="0"/>
                  </a:lnTo>
                  <a:close/>
                </a:path>
              </a:pathLst>
            </a:custGeom>
            <a:solidFill>
              <a:srgbClr val="C0C0C0"/>
            </a:solidFill>
            <a:ln w="12700">
              <a:solidFill>
                <a:schemeClr val="bg1"/>
              </a:solidFill>
              <a:round/>
              <a:headEnd/>
              <a:tailEnd/>
            </a:ln>
          </p:spPr>
          <p:txBody>
            <a:bodyPr/>
            <a:lstStyle/>
            <a:p>
              <a:endParaRPr lang="en-GB"/>
            </a:p>
          </p:txBody>
        </p:sp>
        <p:sp>
          <p:nvSpPr>
            <p:cNvPr id="58806" name="Freeform 97"/>
            <p:cNvSpPr>
              <a:spLocks/>
            </p:cNvSpPr>
            <p:nvPr/>
          </p:nvSpPr>
          <p:spPr bwMode="auto">
            <a:xfrm>
              <a:off x="2904" y="2587"/>
              <a:ext cx="200" cy="194"/>
            </a:xfrm>
            <a:custGeom>
              <a:avLst/>
              <a:gdLst>
                <a:gd name="T0" fmla="*/ 2147481457 w 200"/>
                <a:gd name="T1" fmla="*/ 2147481436 h 194"/>
                <a:gd name="T2" fmla="*/ 2147481457 w 200"/>
                <a:gd name="T3" fmla="*/ 2147481436 h 194"/>
                <a:gd name="T4" fmla="*/ 2147481457 w 200"/>
                <a:gd name="T5" fmla="*/ 2147481436 h 194"/>
                <a:gd name="T6" fmla="*/ 2147481457 w 200"/>
                <a:gd name="T7" fmla="*/ 2147481436 h 194"/>
                <a:gd name="T8" fmla="*/ 2147481457 w 200"/>
                <a:gd name="T9" fmla="*/ 2147481436 h 194"/>
                <a:gd name="T10" fmla="*/ 2147481457 w 200"/>
                <a:gd name="T11" fmla="*/ 2147481436 h 194"/>
                <a:gd name="T12" fmla="*/ 2147481457 w 200"/>
                <a:gd name="T13" fmla="*/ 2147481436 h 194"/>
                <a:gd name="T14" fmla="*/ 2147481457 w 200"/>
                <a:gd name="T15" fmla="*/ 2147481436 h 194"/>
                <a:gd name="T16" fmla="*/ 2147481457 w 200"/>
                <a:gd name="T17" fmla="*/ 2147481436 h 194"/>
                <a:gd name="T18" fmla="*/ 2147481457 w 200"/>
                <a:gd name="T19" fmla="*/ 2147481436 h 194"/>
                <a:gd name="T20" fmla="*/ 2147481457 w 200"/>
                <a:gd name="T21" fmla="*/ 2147481436 h 194"/>
                <a:gd name="T22" fmla="*/ 2147481457 w 200"/>
                <a:gd name="T23" fmla="*/ 2147481436 h 194"/>
                <a:gd name="T24" fmla="*/ 2147481457 w 200"/>
                <a:gd name="T25" fmla="*/ 2147481436 h 194"/>
                <a:gd name="T26" fmla="*/ 2147481457 w 200"/>
                <a:gd name="T27" fmla="*/ 2147481436 h 194"/>
                <a:gd name="T28" fmla="*/ 2147481457 w 200"/>
                <a:gd name="T29" fmla="*/ 2147481436 h 194"/>
                <a:gd name="T30" fmla="*/ 2147481457 w 200"/>
                <a:gd name="T31" fmla="*/ 2147481436 h 194"/>
                <a:gd name="T32" fmla="*/ 2147481457 w 200"/>
                <a:gd name="T33" fmla="*/ 2147481436 h 194"/>
                <a:gd name="T34" fmla="*/ 2147481457 w 200"/>
                <a:gd name="T35" fmla="*/ 2147481436 h 194"/>
                <a:gd name="T36" fmla="*/ 2147481457 w 200"/>
                <a:gd name="T37" fmla="*/ 2147481436 h 194"/>
                <a:gd name="T38" fmla="*/ 2147481457 w 200"/>
                <a:gd name="T39" fmla="*/ 2147481436 h 194"/>
                <a:gd name="T40" fmla="*/ 2147481457 w 200"/>
                <a:gd name="T41" fmla="*/ 2147481436 h 194"/>
                <a:gd name="T42" fmla="*/ 2147481457 w 200"/>
                <a:gd name="T43" fmla="*/ 2147481436 h 194"/>
                <a:gd name="T44" fmla="*/ 2147481457 w 200"/>
                <a:gd name="T45" fmla="*/ 2147481436 h 194"/>
                <a:gd name="T46" fmla="*/ 2147481457 w 200"/>
                <a:gd name="T47" fmla="*/ 2147481436 h 194"/>
                <a:gd name="T48" fmla="*/ 2147481457 w 200"/>
                <a:gd name="T49" fmla="*/ 2147481436 h 194"/>
                <a:gd name="T50" fmla="*/ 2147481457 w 200"/>
                <a:gd name="T51" fmla="*/ 2147481436 h 194"/>
                <a:gd name="T52" fmla="*/ 2147481457 w 200"/>
                <a:gd name="T53" fmla="*/ 2147481436 h 194"/>
                <a:gd name="T54" fmla="*/ 2147481457 w 200"/>
                <a:gd name="T55" fmla="*/ 2147481436 h 194"/>
                <a:gd name="T56" fmla="*/ 2147481457 w 200"/>
                <a:gd name="T57" fmla="*/ 2147481436 h 194"/>
                <a:gd name="T58" fmla="*/ 2147481457 w 200"/>
                <a:gd name="T59" fmla="*/ 2147481436 h 194"/>
                <a:gd name="T60" fmla="*/ 2147481457 w 200"/>
                <a:gd name="T61" fmla="*/ 2147481436 h 194"/>
                <a:gd name="T62" fmla="*/ 2147481457 w 200"/>
                <a:gd name="T63" fmla="*/ 2147481436 h 194"/>
                <a:gd name="T64" fmla="*/ 2147481457 w 200"/>
                <a:gd name="T65" fmla="*/ 2147481436 h 194"/>
                <a:gd name="T66" fmla="*/ 2147481457 w 200"/>
                <a:gd name="T67" fmla="*/ 2147481436 h 194"/>
                <a:gd name="T68" fmla="*/ 2147481457 w 200"/>
                <a:gd name="T69" fmla="*/ 2147481436 h 194"/>
                <a:gd name="T70" fmla="*/ 2147481457 w 200"/>
                <a:gd name="T71" fmla="*/ 2147481436 h 194"/>
                <a:gd name="T72" fmla="*/ 0 w 200"/>
                <a:gd name="T73" fmla="*/ 2147481436 h 194"/>
                <a:gd name="T74" fmla="*/ 2147481457 w 200"/>
                <a:gd name="T75" fmla="*/ 2147481436 h 194"/>
                <a:gd name="T76" fmla="*/ 2147481457 w 200"/>
                <a:gd name="T77" fmla="*/ 2147481436 h 194"/>
                <a:gd name="T78" fmla="*/ 2147481457 w 200"/>
                <a:gd name="T79" fmla="*/ 2147481436 h 194"/>
                <a:gd name="T80" fmla="*/ 2147481457 w 200"/>
                <a:gd name="T81" fmla="*/ 2147481436 h 194"/>
                <a:gd name="T82" fmla="*/ 2147481457 w 200"/>
                <a:gd name="T83" fmla="*/ 2147481436 h 1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0"/>
                <a:gd name="T127" fmla="*/ 0 h 194"/>
                <a:gd name="T128" fmla="*/ 200 w 200"/>
                <a:gd name="T129" fmla="*/ 194 h 1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0" h="194">
                  <a:moveTo>
                    <a:pt x="78" y="194"/>
                  </a:moveTo>
                  <a:lnTo>
                    <a:pt x="88" y="184"/>
                  </a:lnTo>
                  <a:lnTo>
                    <a:pt x="102" y="172"/>
                  </a:lnTo>
                  <a:lnTo>
                    <a:pt x="114" y="162"/>
                  </a:lnTo>
                  <a:lnTo>
                    <a:pt x="118" y="158"/>
                  </a:lnTo>
                  <a:lnTo>
                    <a:pt x="116" y="154"/>
                  </a:lnTo>
                  <a:lnTo>
                    <a:pt x="116" y="152"/>
                  </a:lnTo>
                  <a:lnTo>
                    <a:pt x="118" y="150"/>
                  </a:lnTo>
                  <a:lnTo>
                    <a:pt x="122" y="148"/>
                  </a:lnTo>
                  <a:lnTo>
                    <a:pt x="130" y="146"/>
                  </a:lnTo>
                  <a:lnTo>
                    <a:pt x="138" y="146"/>
                  </a:lnTo>
                  <a:lnTo>
                    <a:pt x="140" y="140"/>
                  </a:lnTo>
                  <a:lnTo>
                    <a:pt x="140" y="138"/>
                  </a:lnTo>
                  <a:lnTo>
                    <a:pt x="138" y="136"/>
                  </a:lnTo>
                  <a:lnTo>
                    <a:pt x="144" y="132"/>
                  </a:lnTo>
                  <a:lnTo>
                    <a:pt x="150" y="128"/>
                  </a:lnTo>
                  <a:lnTo>
                    <a:pt x="162" y="124"/>
                  </a:lnTo>
                  <a:lnTo>
                    <a:pt x="174" y="122"/>
                  </a:lnTo>
                  <a:lnTo>
                    <a:pt x="184" y="116"/>
                  </a:lnTo>
                  <a:lnTo>
                    <a:pt x="184" y="104"/>
                  </a:lnTo>
                  <a:lnTo>
                    <a:pt x="186" y="96"/>
                  </a:lnTo>
                  <a:lnTo>
                    <a:pt x="188" y="88"/>
                  </a:lnTo>
                  <a:lnTo>
                    <a:pt x="194" y="82"/>
                  </a:lnTo>
                  <a:lnTo>
                    <a:pt x="192" y="74"/>
                  </a:lnTo>
                  <a:lnTo>
                    <a:pt x="192" y="64"/>
                  </a:lnTo>
                  <a:lnTo>
                    <a:pt x="192" y="58"/>
                  </a:lnTo>
                  <a:lnTo>
                    <a:pt x="196" y="54"/>
                  </a:lnTo>
                  <a:lnTo>
                    <a:pt x="198" y="50"/>
                  </a:lnTo>
                  <a:lnTo>
                    <a:pt x="200" y="46"/>
                  </a:lnTo>
                  <a:lnTo>
                    <a:pt x="196" y="36"/>
                  </a:lnTo>
                  <a:lnTo>
                    <a:pt x="194" y="28"/>
                  </a:lnTo>
                  <a:lnTo>
                    <a:pt x="178" y="16"/>
                  </a:lnTo>
                  <a:lnTo>
                    <a:pt x="172" y="12"/>
                  </a:lnTo>
                  <a:lnTo>
                    <a:pt x="162" y="8"/>
                  </a:lnTo>
                  <a:lnTo>
                    <a:pt x="156" y="6"/>
                  </a:lnTo>
                  <a:lnTo>
                    <a:pt x="154" y="4"/>
                  </a:lnTo>
                  <a:lnTo>
                    <a:pt x="152" y="0"/>
                  </a:lnTo>
                  <a:lnTo>
                    <a:pt x="138" y="2"/>
                  </a:lnTo>
                  <a:lnTo>
                    <a:pt x="126" y="8"/>
                  </a:lnTo>
                  <a:lnTo>
                    <a:pt x="120" y="10"/>
                  </a:lnTo>
                  <a:lnTo>
                    <a:pt x="116" y="14"/>
                  </a:lnTo>
                  <a:lnTo>
                    <a:pt x="114" y="20"/>
                  </a:lnTo>
                  <a:lnTo>
                    <a:pt x="112" y="26"/>
                  </a:lnTo>
                  <a:lnTo>
                    <a:pt x="112" y="66"/>
                  </a:lnTo>
                  <a:lnTo>
                    <a:pt x="114" y="74"/>
                  </a:lnTo>
                  <a:lnTo>
                    <a:pt x="116" y="78"/>
                  </a:lnTo>
                  <a:lnTo>
                    <a:pt x="122" y="82"/>
                  </a:lnTo>
                  <a:lnTo>
                    <a:pt x="134" y="82"/>
                  </a:lnTo>
                  <a:lnTo>
                    <a:pt x="134" y="94"/>
                  </a:lnTo>
                  <a:lnTo>
                    <a:pt x="132" y="98"/>
                  </a:lnTo>
                  <a:lnTo>
                    <a:pt x="128" y="102"/>
                  </a:lnTo>
                  <a:lnTo>
                    <a:pt x="124" y="104"/>
                  </a:lnTo>
                  <a:lnTo>
                    <a:pt x="122" y="104"/>
                  </a:lnTo>
                  <a:lnTo>
                    <a:pt x="118" y="96"/>
                  </a:lnTo>
                  <a:lnTo>
                    <a:pt x="114" y="92"/>
                  </a:lnTo>
                  <a:lnTo>
                    <a:pt x="104" y="84"/>
                  </a:lnTo>
                  <a:lnTo>
                    <a:pt x="96" y="76"/>
                  </a:lnTo>
                  <a:lnTo>
                    <a:pt x="92" y="74"/>
                  </a:lnTo>
                  <a:lnTo>
                    <a:pt x="92" y="70"/>
                  </a:lnTo>
                  <a:lnTo>
                    <a:pt x="86" y="72"/>
                  </a:lnTo>
                  <a:lnTo>
                    <a:pt x="84" y="74"/>
                  </a:lnTo>
                  <a:lnTo>
                    <a:pt x="82" y="74"/>
                  </a:lnTo>
                  <a:lnTo>
                    <a:pt x="78" y="76"/>
                  </a:lnTo>
                  <a:lnTo>
                    <a:pt x="72" y="74"/>
                  </a:lnTo>
                  <a:lnTo>
                    <a:pt x="64" y="72"/>
                  </a:lnTo>
                  <a:lnTo>
                    <a:pt x="60" y="68"/>
                  </a:lnTo>
                  <a:lnTo>
                    <a:pt x="58" y="64"/>
                  </a:lnTo>
                  <a:lnTo>
                    <a:pt x="34" y="56"/>
                  </a:lnTo>
                  <a:lnTo>
                    <a:pt x="34" y="88"/>
                  </a:lnTo>
                  <a:lnTo>
                    <a:pt x="32" y="92"/>
                  </a:lnTo>
                  <a:lnTo>
                    <a:pt x="28" y="94"/>
                  </a:lnTo>
                  <a:lnTo>
                    <a:pt x="26" y="94"/>
                  </a:lnTo>
                  <a:lnTo>
                    <a:pt x="0" y="94"/>
                  </a:lnTo>
                  <a:lnTo>
                    <a:pt x="0" y="162"/>
                  </a:lnTo>
                  <a:lnTo>
                    <a:pt x="18" y="182"/>
                  </a:lnTo>
                  <a:lnTo>
                    <a:pt x="20" y="184"/>
                  </a:lnTo>
                  <a:lnTo>
                    <a:pt x="24" y="186"/>
                  </a:lnTo>
                  <a:lnTo>
                    <a:pt x="30" y="184"/>
                  </a:lnTo>
                  <a:lnTo>
                    <a:pt x="38" y="182"/>
                  </a:lnTo>
                  <a:lnTo>
                    <a:pt x="44" y="184"/>
                  </a:lnTo>
                  <a:lnTo>
                    <a:pt x="50" y="188"/>
                  </a:lnTo>
                  <a:lnTo>
                    <a:pt x="56" y="190"/>
                  </a:lnTo>
                  <a:lnTo>
                    <a:pt x="62" y="194"/>
                  </a:lnTo>
                  <a:lnTo>
                    <a:pt x="78" y="194"/>
                  </a:lnTo>
                  <a:close/>
                </a:path>
              </a:pathLst>
            </a:custGeom>
            <a:solidFill>
              <a:srgbClr val="C0C0C0"/>
            </a:solidFill>
            <a:ln w="12700">
              <a:solidFill>
                <a:schemeClr val="bg1"/>
              </a:solidFill>
              <a:round/>
              <a:headEnd/>
              <a:tailEnd/>
            </a:ln>
          </p:spPr>
          <p:txBody>
            <a:bodyPr/>
            <a:lstStyle/>
            <a:p>
              <a:endParaRPr lang="en-GB"/>
            </a:p>
          </p:txBody>
        </p:sp>
        <p:sp>
          <p:nvSpPr>
            <p:cNvPr id="58807" name="Freeform 98"/>
            <p:cNvSpPr>
              <a:spLocks/>
            </p:cNvSpPr>
            <p:nvPr/>
          </p:nvSpPr>
          <p:spPr bwMode="auto">
            <a:xfrm>
              <a:off x="2727" y="2543"/>
              <a:ext cx="211" cy="236"/>
            </a:xfrm>
            <a:custGeom>
              <a:avLst/>
              <a:gdLst>
                <a:gd name="T0" fmla="*/ 2147481491 w 211"/>
                <a:gd name="T1" fmla="*/ 2147481557 h 236"/>
                <a:gd name="T2" fmla="*/ 2147481491 w 211"/>
                <a:gd name="T3" fmla="*/ 2147481557 h 236"/>
                <a:gd name="T4" fmla="*/ 2147481491 w 211"/>
                <a:gd name="T5" fmla="*/ 2147481557 h 236"/>
                <a:gd name="T6" fmla="*/ 2147481491 w 211"/>
                <a:gd name="T7" fmla="*/ 2147481557 h 236"/>
                <a:gd name="T8" fmla="*/ 2147481491 w 211"/>
                <a:gd name="T9" fmla="*/ 2147481557 h 236"/>
                <a:gd name="T10" fmla="*/ 2147481491 w 211"/>
                <a:gd name="T11" fmla="*/ 2147481557 h 236"/>
                <a:gd name="T12" fmla="*/ 0 w 211"/>
                <a:gd name="T13" fmla="*/ 2147481557 h 236"/>
                <a:gd name="T14" fmla="*/ 2147481491 w 211"/>
                <a:gd name="T15" fmla="*/ 2147481557 h 236"/>
                <a:gd name="T16" fmla="*/ 2147481491 w 211"/>
                <a:gd name="T17" fmla="*/ 2147481557 h 236"/>
                <a:gd name="T18" fmla="*/ 2147481491 w 211"/>
                <a:gd name="T19" fmla="*/ 2147481557 h 236"/>
                <a:gd name="T20" fmla="*/ 2147481491 w 211"/>
                <a:gd name="T21" fmla="*/ 2147481557 h 236"/>
                <a:gd name="T22" fmla="*/ 2147481491 w 211"/>
                <a:gd name="T23" fmla="*/ 2147481557 h 236"/>
                <a:gd name="T24" fmla="*/ 2147481491 w 211"/>
                <a:gd name="T25" fmla="*/ 2147481557 h 236"/>
                <a:gd name="T26" fmla="*/ 2147481491 w 211"/>
                <a:gd name="T27" fmla="*/ 2147481557 h 236"/>
                <a:gd name="T28" fmla="*/ 2147481491 w 211"/>
                <a:gd name="T29" fmla="*/ 2147481557 h 236"/>
                <a:gd name="T30" fmla="*/ 2147481491 w 211"/>
                <a:gd name="T31" fmla="*/ 2147481557 h 236"/>
                <a:gd name="T32" fmla="*/ 2147481491 w 211"/>
                <a:gd name="T33" fmla="*/ 2147481557 h 236"/>
                <a:gd name="T34" fmla="*/ 2147481491 w 211"/>
                <a:gd name="T35" fmla="*/ 0 h 236"/>
                <a:gd name="T36" fmla="*/ 2147481491 w 211"/>
                <a:gd name="T37" fmla="*/ 2147481557 h 236"/>
                <a:gd name="T38" fmla="*/ 2147481491 w 211"/>
                <a:gd name="T39" fmla="*/ 2147481557 h 236"/>
                <a:gd name="T40" fmla="*/ 2147481491 w 211"/>
                <a:gd name="T41" fmla="*/ 2147481557 h 236"/>
                <a:gd name="T42" fmla="*/ 2147481491 w 211"/>
                <a:gd name="T43" fmla="*/ 2147481557 h 236"/>
                <a:gd name="T44" fmla="*/ 2147481491 w 211"/>
                <a:gd name="T45" fmla="*/ 2147481557 h 236"/>
                <a:gd name="T46" fmla="*/ 2147481491 w 211"/>
                <a:gd name="T47" fmla="*/ 2147481557 h 236"/>
                <a:gd name="T48" fmla="*/ 2147481491 w 211"/>
                <a:gd name="T49" fmla="*/ 2147481557 h 236"/>
                <a:gd name="T50" fmla="*/ 2147481491 w 211"/>
                <a:gd name="T51" fmla="*/ 2147481557 h 236"/>
                <a:gd name="T52" fmla="*/ 2147481491 w 211"/>
                <a:gd name="T53" fmla="*/ 2147481557 h 236"/>
                <a:gd name="T54" fmla="*/ 2147481491 w 211"/>
                <a:gd name="T55" fmla="*/ 2147481557 h 236"/>
                <a:gd name="T56" fmla="*/ 2147481491 w 211"/>
                <a:gd name="T57" fmla="*/ 2147481557 h 236"/>
                <a:gd name="T58" fmla="*/ 2147481491 w 211"/>
                <a:gd name="T59" fmla="*/ 2147481557 h 236"/>
                <a:gd name="T60" fmla="*/ 2147481491 w 211"/>
                <a:gd name="T61" fmla="*/ 2147481557 h 236"/>
                <a:gd name="T62" fmla="*/ 2147481491 w 211"/>
                <a:gd name="T63" fmla="*/ 2147481557 h 236"/>
                <a:gd name="T64" fmla="*/ 2147481491 w 211"/>
                <a:gd name="T65" fmla="*/ 2147481557 h 236"/>
                <a:gd name="T66" fmla="*/ 2147481491 w 211"/>
                <a:gd name="T67" fmla="*/ 2147481557 h 236"/>
                <a:gd name="T68" fmla="*/ 2147481491 w 211"/>
                <a:gd name="T69" fmla="*/ 2147481557 h 236"/>
                <a:gd name="T70" fmla="*/ 2147481491 w 211"/>
                <a:gd name="T71" fmla="*/ 2147481557 h 2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1"/>
                <a:gd name="T109" fmla="*/ 0 h 236"/>
                <a:gd name="T110" fmla="*/ 211 w 211"/>
                <a:gd name="T111" fmla="*/ 236 h 2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1" h="236">
                  <a:moveTo>
                    <a:pt x="195" y="228"/>
                  </a:moveTo>
                  <a:lnTo>
                    <a:pt x="171" y="236"/>
                  </a:lnTo>
                  <a:lnTo>
                    <a:pt x="124" y="236"/>
                  </a:lnTo>
                  <a:lnTo>
                    <a:pt x="114" y="232"/>
                  </a:lnTo>
                  <a:lnTo>
                    <a:pt x="112" y="230"/>
                  </a:lnTo>
                  <a:lnTo>
                    <a:pt x="108" y="226"/>
                  </a:lnTo>
                  <a:lnTo>
                    <a:pt x="34" y="226"/>
                  </a:lnTo>
                  <a:lnTo>
                    <a:pt x="28" y="222"/>
                  </a:lnTo>
                  <a:lnTo>
                    <a:pt x="26" y="220"/>
                  </a:lnTo>
                  <a:lnTo>
                    <a:pt x="22" y="220"/>
                  </a:lnTo>
                  <a:lnTo>
                    <a:pt x="10" y="222"/>
                  </a:lnTo>
                  <a:lnTo>
                    <a:pt x="4" y="222"/>
                  </a:lnTo>
                  <a:lnTo>
                    <a:pt x="0" y="220"/>
                  </a:lnTo>
                  <a:lnTo>
                    <a:pt x="0" y="210"/>
                  </a:lnTo>
                  <a:lnTo>
                    <a:pt x="4" y="202"/>
                  </a:lnTo>
                  <a:lnTo>
                    <a:pt x="4" y="194"/>
                  </a:lnTo>
                  <a:lnTo>
                    <a:pt x="4" y="188"/>
                  </a:lnTo>
                  <a:lnTo>
                    <a:pt x="6" y="174"/>
                  </a:lnTo>
                  <a:lnTo>
                    <a:pt x="10" y="162"/>
                  </a:lnTo>
                  <a:lnTo>
                    <a:pt x="14" y="152"/>
                  </a:lnTo>
                  <a:lnTo>
                    <a:pt x="20" y="142"/>
                  </a:lnTo>
                  <a:lnTo>
                    <a:pt x="26" y="132"/>
                  </a:lnTo>
                  <a:lnTo>
                    <a:pt x="32" y="122"/>
                  </a:lnTo>
                  <a:lnTo>
                    <a:pt x="36" y="112"/>
                  </a:lnTo>
                  <a:lnTo>
                    <a:pt x="36" y="100"/>
                  </a:lnTo>
                  <a:lnTo>
                    <a:pt x="34" y="90"/>
                  </a:lnTo>
                  <a:lnTo>
                    <a:pt x="30" y="80"/>
                  </a:lnTo>
                  <a:lnTo>
                    <a:pt x="26" y="72"/>
                  </a:lnTo>
                  <a:lnTo>
                    <a:pt x="24" y="60"/>
                  </a:lnTo>
                  <a:lnTo>
                    <a:pt x="24" y="56"/>
                  </a:lnTo>
                  <a:lnTo>
                    <a:pt x="26" y="52"/>
                  </a:lnTo>
                  <a:lnTo>
                    <a:pt x="28" y="48"/>
                  </a:lnTo>
                  <a:lnTo>
                    <a:pt x="28" y="44"/>
                  </a:lnTo>
                  <a:lnTo>
                    <a:pt x="28" y="36"/>
                  </a:lnTo>
                  <a:lnTo>
                    <a:pt x="24" y="26"/>
                  </a:lnTo>
                  <a:lnTo>
                    <a:pt x="16" y="0"/>
                  </a:lnTo>
                  <a:lnTo>
                    <a:pt x="84" y="0"/>
                  </a:lnTo>
                  <a:lnTo>
                    <a:pt x="84" y="14"/>
                  </a:lnTo>
                  <a:lnTo>
                    <a:pt x="90" y="26"/>
                  </a:lnTo>
                  <a:lnTo>
                    <a:pt x="98" y="36"/>
                  </a:lnTo>
                  <a:lnTo>
                    <a:pt x="102" y="38"/>
                  </a:lnTo>
                  <a:lnTo>
                    <a:pt x="106" y="38"/>
                  </a:lnTo>
                  <a:lnTo>
                    <a:pt x="118" y="38"/>
                  </a:lnTo>
                  <a:lnTo>
                    <a:pt x="126" y="38"/>
                  </a:lnTo>
                  <a:lnTo>
                    <a:pt x="130" y="36"/>
                  </a:lnTo>
                  <a:lnTo>
                    <a:pt x="132" y="30"/>
                  </a:lnTo>
                  <a:lnTo>
                    <a:pt x="132" y="22"/>
                  </a:lnTo>
                  <a:lnTo>
                    <a:pt x="153" y="22"/>
                  </a:lnTo>
                  <a:lnTo>
                    <a:pt x="155" y="24"/>
                  </a:lnTo>
                  <a:lnTo>
                    <a:pt x="157" y="26"/>
                  </a:lnTo>
                  <a:lnTo>
                    <a:pt x="163" y="28"/>
                  </a:lnTo>
                  <a:lnTo>
                    <a:pt x="171" y="28"/>
                  </a:lnTo>
                  <a:lnTo>
                    <a:pt x="177" y="26"/>
                  </a:lnTo>
                  <a:lnTo>
                    <a:pt x="179" y="50"/>
                  </a:lnTo>
                  <a:lnTo>
                    <a:pt x="177" y="74"/>
                  </a:lnTo>
                  <a:lnTo>
                    <a:pt x="177" y="78"/>
                  </a:lnTo>
                  <a:lnTo>
                    <a:pt x="181" y="80"/>
                  </a:lnTo>
                  <a:lnTo>
                    <a:pt x="183" y="88"/>
                  </a:lnTo>
                  <a:lnTo>
                    <a:pt x="183" y="92"/>
                  </a:lnTo>
                  <a:lnTo>
                    <a:pt x="181" y="100"/>
                  </a:lnTo>
                  <a:lnTo>
                    <a:pt x="189" y="102"/>
                  </a:lnTo>
                  <a:lnTo>
                    <a:pt x="193" y="102"/>
                  </a:lnTo>
                  <a:lnTo>
                    <a:pt x="197" y="100"/>
                  </a:lnTo>
                  <a:lnTo>
                    <a:pt x="205" y="100"/>
                  </a:lnTo>
                  <a:lnTo>
                    <a:pt x="211" y="100"/>
                  </a:lnTo>
                  <a:lnTo>
                    <a:pt x="211" y="132"/>
                  </a:lnTo>
                  <a:lnTo>
                    <a:pt x="209" y="136"/>
                  </a:lnTo>
                  <a:lnTo>
                    <a:pt x="205" y="138"/>
                  </a:lnTo>
                  <a:lnTo>
                    <a:pt x="203" y="138"/>
                  </a:lnTo>
                  <a:lnTo>
                    <a:pt x="177" y="138"/>
                  </a:lnTo>
                  <a:lnTo>
                    <a:pt x="177" y="206"/>
                  </a:lnTo>
                  <a:lnTo>
                    <a:pt x="195" y="226"/>
                  </a:lnTo>
                  <a:lnTo>
                    <a:pt x="195" y="228"/>
                  </a:lnTo>
                  <a:close/>
                </a:path>
              </a:pathLst>
            </a:custGeom>
            <a:solidFill>
              <a:srgbClr val="C0C0C0"/>
            </a:solidFill>
            <a:ln w="12700">
              <a:solidFill>
                <a:schemeClr val="bg1"/>
              </a:solidFill>
              <a:round/>
              <a:headEnd/>
              <a:tailEnd/>
            </a:ln>
          </p:spPr>
          <p:txBody>
            <a:bodyPr/>
            <a:lstStyle/>
            <a:p>
              <a:endParaRPr lang="en-GB"/>
            </a:p>
          </p:txBody>
        </p:sp>
        <p:sp>
          <p:nvSpPr>
            <p:cNvPr id="58808" name="Freeform 99"/>
            <p:cNvSpPr>
              <a:spLocks/>
            </p:cNvSpPr>
            <p:nvPr/>
          </p:nvSpPr>
          <p:spPr bwMode="auto">
            <a:xfrm>
              <a:off x="2859" y="2775"/>
              <a:ext cx="159" cy="180"/>
            </a:xfrm>
            <a:custGeom>
              <a:avLst/>
              <a:gdLst>
                <a:gd name="T0" fmla="*/ 2147481288 w 159"/>
                <a:gd name="T1" fmla="*/ 2147481384 h 180"/>
                <a:gd name="T2" fmla="*/ 2147481288 w 159"/>
                <a:gd name="T3" fmla="*/ 2147481384 h 180"/>
                <a:gd name="T4" fmla="*/ 2147481288 w 159"/>
                <a:gd name="T5" fmla="*/ 2147481384 h 180"/>
                <a:gd name="T6" fmla="*/ 2147481288 w 159"/>
                <a:gd name="T7" fmla="*/ 2147481384 h 180"/>
                <a:gd name="T8" fmla="*/ 2147481288 w 159"/>
                <a:gd name="T9" fmla="*/ 2147481384 h 180"/>
                <a:gd name="T10" fmla="*/ 2147481288 w 159"/>
                <a:gd name="T11" fmla="*/ 2147481384 h 180"/>
                <a:gd name="T12" fmla="*/ 2147481288 w 159"/>
                <a:gd name="T13" fmla="*/ 2147481384 h 180"/>
                <a:gd name="T14" fmla="*/ 2147481288 w 159"/>
                <a:gd name="T15" fmla="*/ 2147481384 h 180"/>
                <a:gd name="T16" fmla="*/ 2147481288 w 159"/>
                <a:gd name="T17" fmla="*/ 2147481384 h 180"/>
                <a:gd name="T18" fmla="*/ 2147481288 w 159"/>
                <a:gd name="T19" fmla="*/ 2147481384 h 180"/>
                <a:gd name="T20" fmla="*/ 2147481288 w 159"/>
                <a:gd name="T21" fmla="*/ 2147481384 h 180"/>
                <a:gd name="T22" fmla="*/ 2147481288 w 159"/>
                <a:gd name="T23" fmla="*/ 2147481384 h 180"/>
                <a:gd name="T24" fmla="*/ 2147481288 w 159"/>
                <a:gd name="T25" fmla="*/ 2147481384 h 180"/>
                <a:gd name="T26" fmla="*/ 2147481288 w 159"/>
                <a:gd name="T27" fmla="*/ 2147481384 h 180"/>
                <a:gd name="T28" fmla="*/ 2147481288 w 159"/>
                <a:gd name="T29" fmla="*/ 2147481384 h 180"/>
                <a:gd name="T30" fmla="*/ 2147481288 w 159"/>
                <a:gd name="T31" fmla="*/ 2147481384 h 180"/>
                <a:gd name="T32" fmla="*/ 2147481288 w 159"/>
                <a:gd name="T33" fmla="*/ 2147481384 h 180"/>
                <a:gd name="T34" fmla="*/ 2147481288 w 159"/>
                <a:gd name="T35" fmla="*/ 2147481384 h 180"/>
                <a:gd name="T36" fmla="*/ 2147481288 w 159"/>
                <a:gd name="T37" fmla="*/ 2147481384 h 180"/>
                <a:gd name="T38" fmla="*/ 2147481288 w 159"/>
                <a:gd name="T39" fmla="*/ 2147481384 h 180"/>
                <a:gd name="T40" fmla="*/ 2147481288 w 159"/>
                <a:gd name="T41" fmla="*/ 2147481384 h 180"/>
                <a:gd name="T42" fmla="*/ 2147481288 w 159"/>
                <a:gd name="T43" fmla="*/ 2147481384 h 180"/>
                <a:gd name="T44" fmla="*/ 2147481288 w 159"/>
                <a:gd name="T45" fmla="*/ 2147481384 h 180"/>
                <a:gd name="T46" fmla="*/ 2147481288 w 159"/>
                <a:gd name="T47" fmla="*/ 2147481384 h 180"/>
                <a:gd name="T48" fmla="*/ 2147481288 w 159"/>
                <a:gd name="T49" fmla="*/ 2147481384 h 180"/>
                <a:gd name="T50" fmla="*/ 2147481288 w 159"/>
                <a:gd name="T51" fmla="*/ 2147481384 h 180"/>
                <a:gd name="T52" fmla="*/ 2147481288 w 159"/>
                <a:gd name="T53" fmla="*/ 2147481384 h 180"/>
                <a:gd name="T54" fmla="*/ 2147481288 w 159"/>
                <a:gd name="T55" fmla="*/ 2147481384 h 180"/>
                <a:gd name="T56" fmla="*/ 2147481288 w 159"/>
                <a:gd name="T57" fmla="*/ 2147481384 h 180"/>
                <a:gd name="T58" fmla="*/ 2147481288 w 159"/>
                <a:gd name="T59" fmla="*/ 2147481384 h 180"/>
                <a:gd name="T60" fmla="*/ 2147481288 w 159"/>
                <a:gd name="T61" fmla="*/ 2147481384 h 180"/>
                <a:gd name="T62" fmla="*/ 2147481288 w 159"/>
                <a:gd name="T63" fmla="*/ 2147481384 h 180"/>
                <a:gd name="T64" fmla="*/ 2147481288 w 159"/>
                <a:gd name="T65" fmla="*/ 2147481384 h 180"/>
                <a:gd name="T66" fmla="*/ 2147481288 w 159"/>
                <a:gd name="T67" fmla="*/ 2147481384 h 180"/>
                <a:gd name="T68" fmla="*/ 2147481288 w 159"/>
                <a:gd name="T69" fmla="*/ 2147481384 h 180"/>
                <a:gd name="T70" fmla="*/ 2147481288 w 159"/>
                <a:gd name="T71" fmla="*/ 2147481384 h 180"/>
                <a:gd name="T72" fmla="*/ 2147481288 w 159"/>
                <a:gd name="T73" fmla="*/ 2147481384 h 180"/>
                <a:gd name="T74" fmla="*/ 2147481288 w 159"/>
                <a:gd name="T75" fmla="*/ 2147481384 h 180"/>
                <a:gd name="T76" fmla="*/ 2147481288 w 159"/>
                <a:gd name="T77" fmla="*/ 2147481384 h 180"/>
                <a:gd name="T78" fmla="*/ 2147481288 w 159"/>
                <a:gd name="T79" fmla="*/ 2147481384 h 180"/>
                <a:gd name="T80" fmla="*/ 2147481288 w 159"/>
                <a:gd name="T81" fmla="*/ 2147481384 h 180"/>
                <a:gd name="T82" fmla="*/ 2147481288 w 159"/>
                <a:gd name="T83" fmla="*/ 2147481384 h 180"/>
                <a:gd name="T84" fmla="*/ 2147481288 w 159"/>
                <a:gd name="T85" fmla="*/ 2147481384 h 180"/>
                <a:gd name="T86" fmla="*/ 2147481288 w 159"/>
                <a:gd name="T87" fmla="*/ 2147481384 h 180"/>
                <a:gd name="T88" fmla="*/ 2147481288 w 159"/>
                <a:gd name="T89" fmla="*/ 2147481384 h 180"/>
                <a:gd name="T90" fmla="*/ 2147481288 w 159"/>
                <a:gd name="T91" fmla="*/ 2147481384 h 180"/>
                <a:gd name="T92" fmla="*/ 0 w 159"/>
                <a:gd name="T93" fmla="*/ 2147481384 h 180"/>
                <a:gd name="T94" fmla="*/ 0 w 159"/>
                <a:gd name="T95" fmla="*/ 2147481384 h 180"/>
                <a:gd name="T96" fmla="*/ 2147481288 w 159"/>
                <a:gd name="T97" fmla="*/ 2147481384 h 180"/>
                <a:gd name="T98" fmla="*/ 2147481288 w 159"/>
                <a:gd name="T99" fmla="*/ 2147481384 h 180"/>
                <a:gd name="T100" fmla="*/ 2147481288 w 159"/>
                <a:gd name="T101" fmla="*/ 2147481384 h 180"/>
                <a:gd name="T102" fmla="*/ 2147481288 w 159"/>
                <a:gd name="T103" fmla="*/ 2147481384 h 180"/>
                <a:gd name="T104" fmla="*/ 2147481288 w 159"/>
                <a:gd name="T105" fmla="*/ 2147481384 h 180"/>
                <a:gd name="T106" fmla="*/ 2147481288 w 159"/>
                <a:gd name="T107" fmla="*/ 2147481384 h 180"/>
                <a:gd name="T108" fmla="*/ 2147481288 w 159"/>
                <a:gd name="T109" fmla="*/ 2147481384 h 180"/>
                <a:gd name="T110" fmla="*/ 2147481288 w 159"/>
                <a:gd name="T111" fmla="*/ 0 h 180"/>
                <a:gd name="T112" fmla="*/ 2147481288 w 159"/>
                <a:gd name="T113" fmla="*/ 2147481384 h 180"/>
                <a:gd name="T114" fmla="*/ 2147481288 w 159"/>
                <a:gd name="T115" fmla="*/ 0 h 180"/>
                <a:gd name="T116" fmla="*/ 2147481288 w 159"/>
                <a:gd name="T117" fmla="*/ 2147481384 h 180"/>
                <a:gd name="T118" fmla="*/ 2147481288 w 159"/>
                <a:gd name="T119" fmla="*/ 2147481384 h 1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9"/>
                <a:gd name="T181" fmla="*/ 0 h 180"/>
                <a:gd name="T182" fmla="*/ 159 w 159"/>
                <a:gd name="T183" fmla="*/ 180 h 18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9" h="180">
                  <a:moveTo>
                    <a:pt x="101" y="6"/>
                  </a:moveTo>
                  <a:lnTo>
                    <a:pt x="101" y="10"/>
                  </a:lnTo>
                  <a:lnTo>
                    <a:pt x="105" y="16"/>
                  </a:lnTo>
                  <a:lnTo>
                    <a:pt x="107" y="20"/>
                  </a:lnTo>
                  <a:lnTo>
                    <a:pt x="109" y="22"/>
                  </a:lnTo>
                  <a:lnTo>
                    <a:pt x="107" y="24"/>
                  </a:lnTo>
                  <a:lnTo>
                    <a:pt x="109" y="28"/>
                  </a:lnTo>
                  <a:lnTo>
                    <a:pt x="113" y="34"/>
                  </a:lnTo>
                  <a:lnTo>
                    <a:pt x="121" y="40"/>
                  </a:lnTo>
                  <a:lnTo>
                    <a:pt x="129" y="46"/>
                  </a:lnTo>
                  <a:lnTo>
                    <a:pt x="133" y="50"/>
                  </a:lnTo>
                  <a:lnTo>
                    <a:pt x="135" y="56"/>
                  </a:lnTo>
                  <a:lnTo>
                    <a:pt x="137" y="68"/>
                  </a:lnTo>
                  <a:lnTo>
                    <a:pt x="137" y="74"/>
                  </a:lnTo>
                  <a:lnTo>
                    <a:pt x="141" y="76"/>
                  </a:lnTo>
                  <a:lnTo>
                    <a:pt x="147" y="78"/>
                  </a:lnTo>
                  <a:lnTo>
                    <a:pt x="151" y="80"/>
                  </a:lnTo>
                  <a:lnTo>
                    <a:pt x="155" y="80"/>
                  </a:lnTo>
                  <a:lnTo>
                    <a:pt x="159" y="86"/>
                  </a:lnTo>
                  <a:lnTo>
                    <a:pt x="151" y="90"/>
                  </a:lnTo>
                  <a:lnTo>
                    <a:pt x="145" y="94"/>
                  </a:lnTo>
                  <a:lnTo>
                    <a:pt x="135" y="108"/>
                  </a:lnTo>
                  <a:lnTo>
                    <a:pt x="125" y="120"/>
                  </a:lnTo>
                  <a:lnTo>
                    <a:pt x="115" y="132"/>
                  </a:lnTo>
                  <a:lnTo>
                    <a:pt x="111" y="134"/>
                  </a:lnTo>
                  <a:lnTo>
                    <a:pt x="107" y="136"/>
                  </a:lnTo>
                  <a:lnTo>
                    <a:pt x="105" y="138"/>
                  </a:lnTo>
                  <a:lnTo>
                    <a:pt x="101" y="142"/>
                  </a:lnTo>
                  <a:lnTo>
                    <a:pt x="99" y="148"/>
                  </a:lnTo>
                  <a:lnTo>
                    <a:pt x="95" y="154"/>
                  </a:lnTo>
                  <a:lnTo>
                    <a:pt x="91" y="158"/>
                  </a:lnTo>
                  <a:lnTo>
                    <a:pt x="83" y="160"/>
                  </a:lnTo>
                  <a:lnTo>
                    <a:pt x="77" y="158"/>
                  </a:lnTo>
                  <a:lnTo>
                    <a:pt x="73" y="154"/>
                  </a:lnTo>
                  <a:lnTo>
                    <a:pt x="67" y="150"/>
                  </a:lnTo>
                  <a:lnTo>
                    <a:pt x="61" y="148"/>
                  </a:lnTo>
                  <a:lnTo>
                    <a:pt x="55" y="152"/>
                  </a:lnTo>
                  <a:lnTo>
                    <a:pt x="47" y="162"/>
                  </a:lnTo>
                  <a:lnTo>
                    <a:pt x="39" y="174"/>
                  </a:lnTo>
                  <a:lnTo>
                    <a:pt x="31" y="180"/>
                  </a:lnTo>
                  <a:lnTo>
                    <a:pt x="12" y="180"/>
                  </a:lnTo>
                  <a:lnTo>
                    <a:pt x="14" y="172"/>
                  </a:lnTo>
                  <a:lnTo>
                    <a:pt x="16" y="164"/>
                  </a:lnTo>
                  <a:lnTo>
                    <a:pt x="16" y="158"/>
                  </a:lnTo>
                  <a:lnTo>
                    <a:pt x="14" y="154"/>
                  </a:lnTo>
                  <a:lnTo>
                    <a:pt x="6" y="144"/>
                  </a:lnTo>
                  <a:lnTo>
                    <a:pt x="0" y="142"/>
                  </a:lnTo>
                  <a:lnTo>
                    <a:pt x="0" y="84"/>
                  </a:lnTo>
                  <a:lnTo>
                    <a:pt x="21" y="84"/>
                  </a:lnTo>
                  <a:lnTo>
                    <a:pt x="21" y="12"/>
                  </a:lnTo>
                  <a:lnTo>
                    <a:pt x="45" y="10"/>
                  </a:lnTo>
                  <a:lnTo>
                    <a:pt x="65" y="6"/>
                  </a:lnTo>
                  <a:lnTo>
                    <a:pt x="69" y="14"/>
                  </a:lnTo>
                  <a:lnTo>
                    <a:pt x="83" y="6"/>
                  </a:lnTo>
                  <a:lnTo>
                    <a:pt x="89" y="2"/>
                  </a:lnTo>
                  <a:lnTo>
                    <a:pt x="95" y="0"/>
                  </a:lnTo>
                  <a:lnTo>
                    <a:pt x="99" y="2"/>
                  </a:lnTo>
                  <a:lnTo>
                    <a:pt x="101" y="0"/>
                  </a:lnTo>
                  <a:lnTo>
                    <a:pt x="101" y="4"/>
                  </a:lnTo>
                  <a:lnTo>
                    <a:pt x="101" y="6"/>
                  </a:lnTo>
                  <a:close/>
                </a:path>
              </a:pathLst>
            </a:custGeom>
            <a:solidFill>
              <a:srgbClr val="C0C0C0"/>
            </a:solidFill>
            <a:ln w="12700">
              <a:solidFill>
                <a:schemeClr val="bg1"/>
              </a:solidFill>
              <a:round/>
              <a:headEnd/>
              <a:tailEnd/>
            </a:ln>
          </p:spPr>
          <p:txBody>
            <a:bodyPr/>
            <a:lstStyle/>
            <a:p>
              <a:endParaRPr lang="en-GB"/>
            </a:p>
          </p:txBody>
        </p:sp>
        <p:sp>
          <p:nvSpPr>
            <p:cNvPr id="58809" name="Freeform 100"/>
            <p:cNvSpPr>
              <a:spLocks/>
            </p:cNvSpPr>
            <p:nvPr/>
          </p:nvSpPr>
          <p:spPr bwMode="auto">
            <a:xfrm>
              <a:off x="2277" y="2181"/>
              <a:ext cx="118" cy="104"/>
            </a:xfrm>
            <a:custGeom>
              <a:avLst/>
              <a:gdLst>
                <a:gd name="T0" fmla="*/ 2147481557 w 118"/>
                <a:gd name="T1" fmla="*/ 2147481482 h 104"/>
                <a:gd name="T2" fmla="*/ 2147481557 w 118"/>
                <a:gd name="T3" fmla="*/ 2147481482 h 104"/>
                <a:gd name="T4" fmla="*/ 2147481557 w 118"/>
                <a:gd name="T5" fmla="*/ 2147481482 h 104"/>
                <a:gd name="T6" fmla="*/ 2147481557 w 118"/>
                <a:gd name="T7" fmla="*/ 2147481482 h 104"/>
                <a:gd name="T8" fmla="*/ 2147481557 w 118"/>
                <a:gd name="T9" fmla="*/ 2147481482 h 104"/>
                <a:gd name="T10" fmla="*/ 2147481557 w 118"/>
                <a:gd name="T11" fmla="*/ 2147481482 h 104"/>
                <a:gd name="T12" fmla="*/ 2147481557 w 118"/>
                <a:gd name="T13" fmla="*/ 2147481482 h 104"/>
                <a:gd name="T14" fmla="*/ 2147481557 w 118"/>
                <a:gd name="T15" fmla="*/ 2147481482 h 104"/>
                <a:gd name="T16" fmla="*/ 2147481557 w 118"/>
                <a:gd name="T17" fmla="*/ 2147481482 h 104"/>
                <a:gd name="T18" fmla="*/ 2147481557 w 118"/>
                <a:gd name="T19" fmla="*/ 2147481482 h 104"/>
                <a:gd name="T20" fmla="*/ 2147481557 w 118"/>
                <a:gd name="T21" fmla="*/ 2147481482 h 104"/>
                <a:gd name="T22" fmla="*/ 2147481557 w 118"/>
                <a:gd name="T23" fmla="*/ 2147481482 h 104"/>
                <a:gd name="T24" fmla="*/ 2147481557 w 118"/>
                <a:gd name="T25" fmla="*/ 2147481482 h 104"/>
                <a:gd name="T26" fmla="*/ 2147481557 w 118"/>
                <a:gd name="T27" fmla="*/ 2147481482 h 104"/>
                <a:gd name="T28" fmla="*/ 2147481557 w 118"/>
                <a:gd name="T29" fmla="*/ 2147481482 h 104"/>
                <a:gd name="T30" fmla="*/ 2147481557 w 118"/>
                <a:gd name="T31" fmla="*/ 2147481482 h 104"/>
                <a:gd name="T32" fmla="*/ 2147481557 w 118"/>
                <a:gd name="T33" fmla="*/ 2147481482 h 104"/>
                <a:gd name="T34" fmla="*/ 2147481557 w 118"/>
                <a:gd name="T35" fmla="*/ 2147481482 h 104"/>
                <a:gd name="T36" fmla="*/ 2147481557 w 118"/>
                <a:gd name="T37" fmla="*/ 2147481482 h 104"/>
                <a:gd name="T38" fmla="*/ 2147481557 w 118"/>
                <a:gd name="T39" fmla="*/ 2147481482 h 104"/>
                <a:gd name="T40" fmla="*/ 2147481557 w 118"/>
                <a:gd name="T41" fmla="*/ 2147481482 h 104"/>
                <a:gd name="T42" fmla="*/ 2147481557 w 118"/>
                <a:gd name="T43" fmla="*/ 2147481482 h 104"/>
                <a:gd name="T44" fmla="*/ 2147481557 w 118"/>
                <a:gd name="T45" fmla="*/ 2147481482 h 104"/>
                <a:gd name="T46" fmla="*/ 2147481557 w 118"/>
                <a:gd name="T47" fmla="*/ 2147481482 h 104"/>
                <a:gd name="T48" fmla="*/ 2147481557 w 118"/>
                <a:gd name="T49" fmla="*/ 2147481482 h 104"/>
                <a:gd name="T50" fmla="*/ 2147481557 w 118"/>
                <a:gd name="T51" fmla="*/ 0 h 104"/>
                <a:gd name="T52" fmla="*/ 2147481557 w 118"/>
                <a:gd name="T53" fmla="*/ 2147481482 h 104"/>
                <a:gd name="T54" fmla="*/ 2147481557 w 118"/>
                <a:gd name="T55" fmla="*/ 2147481482 h 104"/>
                <a:gd name="T56" fmla="*/ 2147481557 w 118"/>
                <a:gd name="T57" fmla="*/ 2147481482 h 104"/>
                <a:gd name="T58" fmla="*/ 2147481557 w 118"/>
                <a:gd name="T59" fmla="*/ 2147481482 h 104"/>
                <a:gd name="T60" fmla="*/ 0 w 118"/>
                <a:gd name="T61" fmla="*/ 2147481482 h 104"/>
                <a:gd name="T62" fmla="*/ 2147481557 w 118"/>
                <a:gd name="T63" fmla="*/ 2147481482 h 1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8"/>
                <a:gd name="T97" fmla="*/ 0 h 104"/>
                <a:gd name="T98" fmla="*/ 118 w 118"/>
                <a:gd name="T99" fmla="*/ 104 h 10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8" h="104">
                  <a:moveTo>
                    <a:pt x="30" y="70"/>
                  </a:moveTo>
                  <a:lnTo>
                    <a:pt x="34" y="64"/>
                  </a:lnTo>
                  <a:lnTo>
                    <a:pt x="40" y="58"/>
                  </a:lnTo>
                  <a:lnTo>
                    <a:pt x="46" y="52"/>
                  </a:lnTo>
                  <a:lnTo>
                    <a:pt x="54" y="50"/>
                  </a:lnTo>
                  <a:lnTo>
                    <a:pt x="60" y="52"/>
                  </a:lnTo>
                  <a:lnTo>
                    <a:pt x="64" y="54"/>
                  </a:lnTo>
                  <a:lnTo>
                    <a:pt x="66" y="58"/>
                  </a:lnTo>
                  <a:lnTo>
                    <a:pt x="68" y="64"/>
                  </a:lnTo>
                  <a:lnTo>
                    <a:pt x="70" y="74"/>
                  </a:lnTo>
                  <a:lnTo>
                    <a:pt x="74" y="84"/>
                  </a:lnTo>
                  <a:lnTo>
                    <a:pt x="78" y="82"/>
                  </a:lnTo>
                  <a:lnTo>
                    <a:pt x="82" y="80"/>
                  </a:lnTo>
                  <a:lnTo>
                    <a:pt x="90" y="84"/>
                  </a:lnTo>
                  <a:lnTo>
                    <a:pt x="90" y="96"/>
                  </a:lnTo>
                  <a:lnTo>
                    <a:pt x="92" y="102"/>
                  </a:lnTo>
                  <a:lnTo>
                    <a:pt x="96" y="104"/>
                  </a:lnTo>
                  <a:lnTo>
                    <a:pt x="102" y="104"/>
                  </a:lnTo>
                  <a:lnTo>
                    <a:pt x="102" y="102"/>
                  </a:lnTo>
                  <a:lnTo>
                    <a:pt x="106" y="102"/>
                  </a:lnTo>
                  <a:lnTo>
                    <a:pt x="108" y="102"/>
                  </a:lnTo>
                  <a:lnTo>
                    <a:pt x="112" y="98"/>
                  </a:lnTo>
                  <a:lnTo>
                    <a:pt x="114" y="90"/>
                  </a:lnTo>
                  <a:lnTo>
                    <a:pt x="114" y="88"/>
                  </a:lnTo>
                  <a:lnTo>
                    <a:pt x="112" y="86"/>
                  </a:lnTo>
                  <a:lnTo>
                    <a:pt x="110" y="84"/>
                  </a:lnTo>
                  <a:lnTo>
                    <a:pt x="110" y="82"/>
                  </a:lnTo>
                  <a:lnTo>
                    <a:pt x="114" y="80"/>
                  </a:lnTo>
                  <a:lnTo>
                    <a:pt x="118" y="78"/>
                  </a:lnTo>
                  <a:lnTo>
                    <a:pt x="116" y="74"/>
                  </a:lnTo>
                  <a:lnTo>
                    <a:pt x="114" y="68"/>
                  </a:lnTo>
                  <a:lnTo>
                    <a:pt x="112" y="56"/>
                  </a:lnTo>
                  <a:lnTo>
                    <a:pt x="114" y="50"/>
                  </a:lnTo>
                  <a:lnTo>
                    <a:pt x="114" y="48"/>
                  </a:lnTo>
                  <a:lnTo>
                    <a:pt x="118" y="48"/>
                  </a:lnTo>
                  <a:lnTo>
                    <a:pt x="112" y="46"/>
                  </a:lnTo>
                  <a:lnTo>
                    <a:pt x="108" y="42"/>
                  </a:lnTo>
                  <a:lnTo>
                    <a:pt x="104" y="28"/>
                  </a:lnTo>
                  <a:lnTo>
                    <a:pt x="100" y="14"/>
                  </a:lnTo>
                  <a:lnTo>
                    <a:pt x="96" y="8"/>
                  </a:lnTo>
                  <a:lnTo>
                    <a:pt x="90" y="6"/>
                  </a:lnTo>
                  <a:lnTo>
                    <a:pt x="88" y="8"/>
                  </a:lnTo>
                  <a:lnTo>
                    <a:pt x="86" y="10"/>
                  </a:lnTo>
                  <a:lnTo>
                    <a:pt x="78" y="10"/>
                  </a:lnTo>
                  <a:lnTo>
                    <a:pt x="64" y="8"/>
                  </a:lnTo>
                  <a:lnTo>
                    <a:pt x="54" y="6"/>
                  </a:lnTo>
                  <a:lnTo>
                    <a:pt x="50" y="6"/>
                  </a:lnTo>
                  <a:lnTo>
                    <a:pt x="44" y="8"/>
                  </a:lnTo>
                  <a:lnTo>
                    <a:pt x="38" y="6"/>
                  </a:lnTo>
                  <a:lnTo>
                    <a:pt x="32" y="4"/>
                  </a:lnTo>
                  <a:lnTo>
                    <a:pt x="26" y="2"/>
                  </a:lnTo>
                  <a:lnTo>
                    <a:pt x="18" y="0"/>
                  </a:lnTo>
                  <a:lnTo>
                    <a:pt x="18" y="4"/>
                  </a:lnTo>
                  <a:lnTo>
                    <a:pt x="18" y="8"/>
                  </a:lnTo>
                  <a:lnTo>
                    <a:pt x="14" y="8"/>
                  </a:lnTo>
                  <a:lnTo>
                    <a:pt x="16" y="12"/>
                  </a:lnTo>
                  <a:lnTo>
                    <a:pt x="18" y="12"/>
                  </a:lnTo>
                  <a:lnTo>
                    <a:pt x="18" y="18"/>
                  </a:lnTo>
                  <a:lnTo>
                    <a:pt x="12" y="20"/>
                  </a:lnTo>
                  <a:lnTo>
                    <a:pt x="8" y="22"/>
                  </a:lnTo>
                  <a:lnTo>
                    <a:pt x="4" y="24"/>
                  </a:lnTo>
                  <a:lnTo>
                    <a:pt x="0" y="24"/>
                  </a:lnTo>
                  <a:lnTo>
                    <a:pt x="16" y="46"/>
                  </a:lnTo>
                  <a:lnTo>
                    <a:pt x="24" y="56"/>
                  </a:lnTo>
                  <a:lnTo>
                    <a:pt x="30" y="70"/>
                  </a:lnTo>
                  <a:close/>
                </a:path>
              </a:pathLst>
            </a:custGeom>
            <a:solidFill>
              <a:srgbClr val="C0C0C0"/>
            </a:solidFill>
            <a:ln w="12700">
              <a:solidFill>
                <a:schemeClr val="bg1"/>
              </a:solidFill>
              <a:round/>
              <a:headEnd/>
              <a:tailEnd/>
            </a:ln>
          </p:spPr>
          <p:txBody>
            <a:bodyPr/>
            <a:lstStyle/>
            <a:p>
              <a:endParaRPr lang="en-GB"/>
            </a:p>
          </p:txBody>
        </p:sp>
        <p:sp>
          <p:nvSpPr>
            <p:cNvPr id="58810" name="Freeform 101"/>
            <p:cNvSpPr>
              <a:spLocks/>
            </p:cNvSpPr>
            <p:nvPr/>
          </p:nvSpPr>
          <p:spPr bwMode="auto">
            <a:xfrm>
              <a:off x="2331" y="2261"/>
              <a:ext cx="70" cy="76"/>
            </a:xfrm>
            <a:custGeom>
              <a:avLst/>
              <a:gdLst>
                <a:gd name="T0" fmla="*/ 2147481176 w 70"/>
                <a:gd name="T1" fmla="*/ 2147481250 h 76"/>
                <a:gd name="T2" fmla="*/ 2147481176 w 70"/>
                <a:gd name="T3" fmla="*/ 2147481250 h 76"/>
                <a:gd name="T4" fmla="*/ 2147481176 w 70"/>
                <a:gd name="T5" fmla="*/ 2147481250 h 76"/>
                <a:gd name="T6" fmla="*/ 2147481176 w 70"/>
                <a:gd name="T7" fmla="*/ 2147481250 h 76"/>
                <a:gd name="T8" fmla="*/ 2147481176 w 70"/>
                <a:gd name="T9" fmla="*/ 2147481250 h 76"/>
                <a:gd name="T10" fmla="*/ 2147481176 w 70"/>
                <a:gd name="T11" fmla="*/ 2147481250 h 76"/>
                <a:gd name="T12" fmla="*/ 0 w 70"/>
                <a:gd name="T13" fmla="*/ 2147481250 h 76"/>
                <a:gd name="T14" fmla="*/ 2147481176 w 70"/>
                <a:gd name="T15" fmla="*/ 2147481250 h 76"/>
                <a:gd name="T16" fmla="*/ 2147481176 w 70"/>
                <a:gd name="T17" fmla="*/ 2147481250 h 76"/>
                <a:gd name="T18" fmla="*/ 2147481176 w 70"/>
                <a:gd name="T19" fmla="*/ 2147481250 h 76"/>
                <a:gd name="T20" fmla="*/ 2147481176 w 70"/>
                <a:gd name="T21" fmla="*/ 2147481250 h 76"/>
                <a:gd name="T22" fmla="*/ 2147481176 w 70"/>
                <a:gd name="T23" fmla="*/ 2147481250 h 76"/>
                <a:gd name="T24" fmla="*/ 2147481176 w 70"/>
                <a:gd name="T25" fmla="*/ 2147481250 h 76"/>
                <a:gd name="T26" fmla="*/ 2147481176 w 70"/>
                <a:gd name="T27" fmla="*/ 0 h 76"/>
                <a:gd name="T28" fmla="*/ 2147481176 w 70"/>
                <a:gd name="T29" fmla="*/ 2147481250 h 76"/>
                <a:gd name="T30" fmla="*/ 2147481176 w 70"/>
                <a:gd name="T31" fmla="*/ 2147481250 h 76"/>
                <a:gd name="T32" fmla="*/ 2147481176 w 70"/>
                <a:gd name="T33" fmla="*/ 2147481250 h 76"/>
                <a:gd name="T34" fmla="*/ 2147481176 w 70"/>
                <a:gd name="T35" fmla="*/ 2147481250 h 76"/>
                <a:gd name="T36" fmla="*/ 2147481176 w 70"/>
                <a:gd name="T37" fmla="*/ 2147481250 h 76"/>
                <a:gd name="T38" fmla="*/ 2147481176 w 70"/>
                <a:gd name="T39" fmla="*/ 2147481250 h 76"/>
                <a:gd name="T40" fmla="*/ 2147481176 w 70"/>
                <a:gd name="T41" fmla="*/ 2147481250 h 76"/>
                <a:gd name="T42" fmla="*/ 2147481176 w 70"/>
                <a:gd name="T43" fmla="*/ 2147481250 h 76"/>
                <a:gd name="T44" fmla="*/ 2147481176 w 70"/>
                <a:gd name="T45" fmla="*/ 2147481250 h 76"/>
                <a:gd name="T46" fmla="*/ 2147481176 w 70"/>
                <a:gd name="T47" fmla="*/ 2147481250 h 76"/>
                <a:gd name="T48" fmla="*/ 2147481176 w 70"/>
                <a:gd name="T49" fmla="*/ 2147481250 h 76"/>
                <a:gd name="T50" fmla="*/ 2147481176 w 70"/>
                <a:gd name="T51" fmla="*/ 2147481250 h 76"/>
                <a:gd name="T52" fmla="*/ 2147481176 w 70"/>
                <a:gd name="T53" fmla="*/ 2147481250 h 76"/>
                <a:gd name="T54" fmla="*/ 2147481176 w 70"/>
                <a:gd name="T55" fmla="*/ 2147481250 h 76"/>
                <a:gd name="T56" fmla="*/ 2147481176 w 70"/>
                <a:gd name="T57" fmla="*/ 2147481250 h 76"/>
                <a:gd name="T58" fmla="*/ 2147481176 w 70"/>
                <a:gd name="T59" fmla="*/ 2147481250 h 76"/>
                <a:gd name="T60" fmla="*/ 2147481176 w 70"/>
                <a:gd name="T61" fmla="*/ 2147481250 h 76"/>
                <a:gd name="T62" fmla="*/ 2147481176 w 70"/>
                <a:gd name="T63" fmla="*/ 2147481250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76"/>
                <a:gd name="T98" fmla="*/ 70 w 70"/>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76">
                  <a:moveTo>
                    <a:pt x="68" y="76"/>
                  </a:moveTo>
                  <a:lnTo>
                    <a:pt x="60" y="74"/>
                  </a:lnTo>
                  <a:lnTo>
                    <a:pt x="54" y="70"/>
                  </a:lnTo>
                  <a:lnTo>
                    <a:pt x="44" y="60"/>
                  </a:lnTo>
                  <a:lnTo>
                    <a:pt x="24" y="46"/>
                  </a:lnTo>
                  <a:lnTo>
                    <a:pt x="2" y="32"/>
                  </a:lnTo>
                  <a:lnTo>
                    <a:pt x="0" y="30"/>
                  </a:lnTo>
                  <a:lnTo>
                    <a:pt x="6" y="26"/>
                  </a:lnTo>
                  <a:lnTo>
                    <a:pt x="12" y="20"/>
                  </a:lnTo>
                  <a:lnTo>
                    <a:pt x="16" y="14"/>
                  </a:lnTo>
                  <a:lnTo>
                    <a:pt x="18" y="8"/>
                  </a:lnTo>
                  <a:lnTo>
                    <a:pt x="20" y="4"/>
                  </a:lnTo>
                  <a:lnTo>
                    <a:pt x="24" y="2"/>
                  </a:lnTo>
                  <a:lnTo>
                    <a:pt x="28" y="0"/>
                  </a:lnTo>
                  <a:lnTo>
                    <a:pt x="36" y="4"/>
                  </a:lnTo>
                  <a:lnTo>
                    <a:pt x="36" y="16"/>
                  </a:lnTo>
                  <a:lnTo>
                    <a:pt x="38" y="22"/>
                  </a:lnTo>
                  <a:lnTo>
                    <a:pt x="42" y="24"/>
                  </a:lnTo>
                  <a:lnTo>
                    <a:pt x="48" y="24"/>
                  </a:lnTo>
                  <a:lnTo>
                    <a:pt x="48" y="22"/>
                  </a:lnTo>
                  <a:lnTo>
                    <a:pt x="52" y="22"/>
                  </a:lnTo>
                  <a:lnTo>
                    <a:pt x="54" y="26"/>
                  </a:lnTo>
                  <a:lnTo>
                    <a:pt x="56" y="30"/>
                  </a:lnTo>
                  <a:lnTo>
                    <a:pt x="54" y="36"/>
                  </a:lnTo>
                  <a:lnTo>
                    <a:pt x="54" y="40"/>
                  </a:lnTo>
                  <a:lnTo>
                    <a:pt x="56" y="44"/>
                  </a:lnTo>
                  <a:lnTo>
                    <a:pt x="62" y="48"/>
                  </a:lnTo>
                  <a:lnTo>
                    <a:pt x="68" y="52"/>
                  </a:lnTo>
                  <a:lnTo>
                    <a:pt x="70" y="56"/>
                  </a:lnTo>
                  <a:lnTo>
                    <a:pt x="70" y="58"/>
                  </a:lnTo>
                  <a:lnTo>
                    <a:pt x="66" y="76"/>
                  </a:lnTo>
                  <a:lnTo>
                    <a:pt x="68" y="76"/>
                  </a:lnTo>
                  <a:close/>
                </a:path>
              </a:pathLst>
            </a:custGeom>
            <a:solidFill>
              <a:srgbClr val="C0C0C0"/>
            </a:solidFill>
            <a:ln w="12700">
              <a:solidFill>
                <a:schemeClr val="bg1"/>
              </a:solidFill>
              <a:round/>
              <a:headEnd/>
              <a:tailEnd/>
            </a:ln>
          </p:spPr>
          <p:txBody>
            <a:bodyPr/>
            <a:lstStyle/>
            <a:p>
              <a:endParaRPr lang="en-GB"/>
            </a:p>
          </p:txBody>
        </p:sp>
        <p:sp>
          <p:nvSpPr>
            <p:cNvPr id="58811" name="Freeform 102"/>
            <p:cNvSpPr>
              <a:spLocks/>
            </p:cNvSpPr>
            <p:nvPr/>
          </p:nvSpPr>
          <p:spPr bwMode="auto">
            <a:xfrm>
              <a:off x="2431" y="2133"/>
              <a:ext cx="132" cy="106"/>
            </a:xfrm>
            <a:custGeom>
              <a:avLst/>
              <a:gdLst>
                <a:gd name="T0" fmla="*/ 2147481119 w 132"/>
                <a:gd name="T1" fmla="*/ 2147481494 h 106"/>
                <a:gd name="T2" fmla="*/ 2147481119 w 132"/>
                <a:gd name="T3" fmla="*/ 2147481494 h 106"/>
                <a:gd name="T4" fmla="*/ 2147481119 w 132"/>
                <a:gd name="T5" fmla="*/ 2147481494 h 106"/>
                <a:gd name="T6" fmla="*/ 2147481119 w 132"/>
                <a:gd name="T7" fmla="*/ 2147481494 h 106"/>
                <a:gd name="T8" fmla="*/ 2147481119 w 132"/>
                <a:gd name="T9" fmla="*/ 2147481494 h 106"/>
                <a:gd name="T10" fmla="*/ 2147481119 w 132"/>
                <a:gd name="T11" fmla="*/ 2147481494 h 106"/>
                <a:gd name="T12" fmla="*/ 2147481119 w 132"/>
                <a:gd name="T13" fmla="*/ 2147481494 h 106"/>
                <a:gd name="T14" fmla="*/ 2147481119 w 132"/>
                <a:gd name="T15" fmla="*/ 2147481494 h 106"/>
                <a:gd name="T16" fmla="*/ 2147481119 w 132"/>
                <a:gd name="T17" fmla="*/ 2147481494 h 106"/>
                <a:gd name="T18" fmla="*/ 2147481119 w 132"/>
                <a:gd name="T19" fmla="*/ 2147481494 h 106"/>
                <a:gd name="T20" fmla="*/ 2147481119 w 132"/>
                <a:gd name="T21" fmla="*/ 2147481494 h 106"/>
                <a:gd name="T22" fmla="*/ 2147481119 w 132"/>
                <a:gd name="T23" fmla="*/ 2147481494 h 106"/>
                <a:gd name="T24" fmla="*/ 2147481119 w 132"/>
                <a:gd name="T25" fmla="*/ 0 h 106"/>
                <a:gd name="T26" fmla="*/ 2147481119 w 132"/>
                <a:gd name="T27" fmla="*/ 2147481494 h 106"/>
                <a:gd name="T28" fmla="*/ 2147481119 w 132"/>
                <a:gd name="T29" fmla="*/ 2147481494 h 106"/>
                <a:gd name="T30" fmla="*/ 2147481119 w 132"/>
                <a:gd name="T31" fmla="*/ 2147481494 h 106"/>
                <a:gd name="T32" fmla="*/ 2147481119 w 132"/>
                <a:gd name="T33" fmla="*/ 2147481494 h 106"/>
                <a:gd name="T34" fmla="*/ 2147481119 w 132"/>
                <a:gd name="T35" fmla="*/ 2147481494 h 106"/>
                <a:gd name="T36" fmla="*/ 2147481119 w 132"/>
                <a:gd name="T37" fmla="*/ 2147481494 h 106"/>
                <a:gd name="T38" fmla="*/ 2147481119 w 132"/>
                <a:gd name="T39" fmla="*/ 2147481494 h 106"/>
                <a:gd name="T40" fmla="*/ 2147481119 w 132"/>
                <a:gd name="T41" fmla="*/ 2147481494 h 106"/>
                <a:gd name="T42" fmla="*/ 2147481119 w 132"/>
                <a:gd name="T43" fmla="*/ 2147481494 h 106"/>
                <a:gd name="T44" fmla="*/ 2147481119 w 132"/>
                <a:gd name="T45" fmla="*/ 2147481494 h 106"/>
                <a:gd name="T46" fmla="*/ 2147481119 w 132"/>
                <a:gd name="T47" fmla="*/ 2147481494 h 106"/>
                <a:gd name="T48" fmla="*/ 2147481119 w 132"/>
                <a:gd name="T49" fmla="*/ 2147481494 h 106"/>
                <a:gd name="T50" fmla="*/ 2147481119 w 132"/>
                <a:gd name="T51" fmla="*/ 2147481494 h 106"/>
                <a:gd name="T52" fmla="*/ 2147481119 w 132"/>
                <a:gd name="T53" fmla="*/ 2147481494 h 106"/>
                <a:gd name="T54" fmla="*/ 2147481119 w 132"/>
                <a:gd name="T55" fmla="*/ 2147481494 h 106"/>
                <a:gd name="T56" fmla="*/ 2147481119 w 132"/>
                <a:gd name="T57" fmla="*/ 2147481494 h 106"/>
                <a:gd name="T58" fmla="*/ 2147481119 w 132"/>
                <a:gd name="T59" fmla="*/ 2147481494 h 106"/>
                <a:gd name="T60" fmla="*/ 0 w 132"/>
                <a:gd name="T61" fmla="*/ 2147481494 h 106"/>
                <a:gd name="T62" fmla="*/ 2147481119 w 132"/>
                <a:gd name="T63" fmla="*/ 2147481494 h 106"/>
                <a:gd name="T64" fmla="*/ 2147481119 w 132"/>
                <a:gd name="T65" fmla="*/ 2147481494 h 106"/>
                <a:gd name="T66" fmla="*/ 2147481119 w 132"/>
                <a:gd name="T67" fmla="*/ 2147481494 h 106"/>
                <a:gd name="T68" fmla="*/ 2147481119 w 132"/>
                <a:gd name="T69" fmla="*/ 2147481494 h 106"/>
                <a:gd name="T70" fmla="*/ 2147481119 w 132"/>
                <a:gd name="T71" fmla="*/ 2147481494 h 106"/>
                <a:gd name="T72" fmla="*/ 2147481119 w 132"/>
                <a:gd name="T73" fmla="*/ 2147481494 h 106"/>
                <a:gd name="T74" fmla="*/ 2147481119 w 132"/>
                <a:gd name="T75" fmla="*/ 2147481494 h 106"/>
                <a:gd name="T76" fmla="*/ 2147481119 w 132"/>
                <a:gd name="T77" fmla="*/ 2147481494 h 106"/>
                <a:gd name="T78" fmla="*/ 2147481119 w 132"/>
                <a:gd name="T79" fmla="*/ 2147481494 h 106"/>
                <a:gd name="T80" fmla="*/ 2147481119 w 132"/>
                <a:gd name="T81" fmla="*/ 2147481494 h 106"/>
                <a:gd name="T82" fmla="*/ 2147481119 w 132"/>
                <a:gd name="T83" fmla="*/ 2147481494 h 106"/>
                <a:gd name="T84" fmla="*/ 2147481119 w 132"/>
                <a:gd name="T85" fmla="*/ 2147481494 h 106"/>
                <a:gd name="T86" fmla="*/ 2147481119 w 132"/>
                <a:gd name="T87" fmla="*/ 2147481494 h 106"/>
                <a:gd name="T88" fmla="*/ 2147481119 w 132"/>
                <a:gd name="T89" fmla="*/ 2147481494 h 106"/>
                <a:gd name="T90" fmla="*/ 2147481119 w 132"/>
                <a:gd name="T91" fmla="*/ 2147481494 h 106"/>
                <a:gd name="T92" fmla="*/ 2147481119 w 132"/>
                <a:gd name="T93" fmla="*/ 2147481494 h 106"/>
                <a:gd name="T94" fmla="*/ 2147481119 w 132"/>
                <a:gd name="T95" fmla="*/ 2147481494 h 106"/>
                <a:gd name="T96" fmla="*/ 2147481119 w 132"/>
                <a:gd name="T97" fmla="*/ 2147481494 h 106"/>
                <a:gd name="T98" fmla="*/ 2147481119 w 132"/>
                <a:gd name="T99" fmla="*/ 2147481494 h 106"/>
                <a:gd name="T100" fmla="*/ 2147481119 w 132"/>
                <a:gd name="T101" fmla="*/ 2147481494 h 106"/>
                <a:gd name="T102" fmla="*/ 2147481119 w 132"/>
                <a:gd name="T103" fmla="*/ 2147481494 h 106"/>
                <a:gd name="T104" fmla="*/ 2147481119 w 132"/>
                <a:gd name="T105" fmla="*/ 2147481494 h 106"/>
                <a:gd name="T106" fmla="*/ 2147481119 w 132"/>
                <a:gd name="T107" fmla="*/ 2147481494 h 106"/>
                <a:gd name="T108" fmla="*/ 2147481119 w 132"/>
                <a:gd name="T109" fmla="*/ 2147481494 h 106"/>
                <a:gd name="T110" fmla="*/ 2147481119 w 132"/>
                <a:gd name="T111" fmla="*/ 2147481494 h 106"/>
                <a:gd name="T112" fmla="*/ 2147481119 w 132"/>
                <a:gd name="T113" fmla="*/ 214748149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2"/>
                <a:gd name="T172" fmla="*/ 0 h 106"/>
                <a:gd name="T173" fmla="*/ 132 w 132"/>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2" h="106">
                  <a:moveTo>
                    <a:pt x="132" y="52"/>
                  </a:moveTo>
                  <a:lnTo>
                    <a:pt x="128" y="48"/>
                  </a:lnTo>
                  <a:lnTo>
                    <a:pt x="122" y="46"/>
                  </a:lnTo>
                  <a:lnTo>
                    <a:pt x="116" y="46"/>
                  </a:lnTo>
                  <a:lnTo>
                    <a:pt x="112" y="42"/>
                  </a:lnTo>
                  <a:lnTo>
                    <a:pt x="112" y="38"/>
                  </a:lnTo>
                  <a:lnTo>
                    <a:pt x="112" y="34"/>
                  </a:lnTo>
                  <a:lnTo>
                    <a:pt x="112" y="28"/>
                  </a:lnTo>
                  <a:lnTo>
                    <a:pt x="110" y="24"/>
                  </a:lnTo>
                  <a:lnTo>
                    <a:pt x="106" y="20"/>
                  </a:lnTo>
                  <a:lnTo>
                    <a:pt x="100" y="18"/>
                  </a:lnTo>
                  <a:lnTo>
                    <a:pt x="96" y="12"/>
                  </a:lnTo>
                  <a:lnTo>
                    <a:pt x="96" y="0"/>
                  </a:lnTo>
                  <a:lnTo>
                    <a:pt x="72" y="8"/>
                  </a:lnTo>
                  <a:lnTo>
                    <a:pt x="50" y="16"/>
                  </a:lnTo>
                  <a:lnTo>
                    <a:pt x="46" y="18"/>
                  </a:lnTo>
                  <a:lnTo>
                    <a:pt x="44" y="20"/>
                  </a:lnTo>
                  <a:lnTo>
                    <a:pt x="40" y="26"/>
                  </a:lnTo>
                  <a:lnTo>
                    <a:pt x="36" y="32"/>
                  </a:lnTo>
                  <a:lnTo>
                    <a:pt x="34" y="34"/>
                  </a:lnTo>
                  <a:lnTo>
                    <a:pt x="30" y="34"/>
                  </a:lnTo>
                  <a:lnTo>
                    <a:pt x="22" y="32"/>
                  </a:lnTo>
                  <a:lnTo>
                    <a:pt x="22" y="44"/>
                  </a:lnTo>
                  <a:lnTo>
                    <a:pt x="22" y="50"/>
                  </a:lnTo>
                  <a:lnTo>
                    <a:pt x="20" y="54"/>
                  </a:lnTo>
                  <a:lnTo>
                    <a:pt x="12" y="58"/>
                  </a:lnTo>
                  <a:lnTo>
                    <a:pt x="6" y="64"/>
                  </a:lnTo>
                  <a:lnTo>
                    <a:pt x="4" y="68"/>
                  </a:lnTo>
                  <a:lnTo>
                    <a:pt x="4" y="72"/>
                  </a:lnTo>
                  <a:lnTo>
                    <a:pt x="2" y="80"/>
                  </a:lnTo>
                  <a:lnTo>
                    <a:pt x="0" y="86"/>
                  </a:lnTo>
                  <a:lnTo>
                    <a:pt x="4" y="92"/>
                  </a:lnTo>
                  <a:lnTo>
                    <a:pt x="8" y="98"/>
                  </a:lnTo>
                  <a:lnTo>
                    <a:pt x="14" y="102"/>
                  </a:lnTo>
                  <a:lnTo>
                    <a:pt x="20" y="104"/>
                  </a:lnTo>
                  <a:lnTo>
                    <a:pt x="24" y="104"/>
                  </a:lnTo>
                  <a:lnTo>
                    <a:pt x="26" y="102"/>
                  </a:lnTo>
                  <a:lnTo>
                    <a:pt x="30" y="100"/>
                  </a:lnTo>
                  <a:lnTo>
                    <a:pt x="34" y="100"/>
                  </a:lnTo>
                  <a:lnTo>
                    <a:pt x="38" y="100"/>
                  </a:lnTo>
                  <a:lnTo>
                    <a:pt x="40" y="102"/>
                  </a:lnTo>
                  <a:lnTo>
                    <a:pt x="42" y="106"/>
                  </a:lnTo>
                  <a:lnTo>
                    <a:pt x="46" y="106"/>
                  </a:lnTo>
                  <a:lnTo>
                    <a:pt x="46" y="94"/>
                  </a:lnTo>
                  <a:lnTo>
                    <a:pt x="46" y="78"/>
                  </a:lnTo>
                  <a:lnTo>
                    <a:pt x="54" y="78"/>
                  </a:lnTo>
                  <a:lnTo>
                    <a:pt x="62" y="78"/>
                  </a:lnTo>
                  <a:lnTo>
                    <a:pt x="82" y="78"/>
                  </a:lnTo>
                  <a:lnTo>
                    <a:pt x="114" y="78"/>
                  </a:lnTo>
                  <a:lnTo>
                    <a:pt x="114" y="74"/>
                  </a:lnTo>
                  <a:lnTo>
                    <a:pt x="116" y="72"/>
                  </a:lnTo>
                  <a:lnTo>
                    <a:pt x="122" y="70"/>
                  </a:lnTo>
                  <a:lnTo>
                    <a:pt x="130" y="66"/>
                  </a:lnTo>
                  <a:lnTo>
                    <a:pt x="132" y="64"/>
                  </a:lnTo>
                  <a:lnTo>
                    <a:pt x="132" y="60"/>
                  </a:lnTo>
                  <a:lnTo>
                    <a:pt x="132" y="54"/>
                  </a:lnTo>
                  <a:lnTo>
                    <a:pt x="132" y="52"/>
                  </a:lnTo>
                  <a:close/>
                </a:path>
              </a:pathLst>
            </a:custGeom>
            <a:solidFill>
              <a:srgbClr val="C0C0C0"/>
            </a:solidFill>
            <a:ln w="12700">
              <a:solidFill>
                <a:schemeClr val="bg1"/>
              </a:solidFill>
              <a:round/>
              <a:headEnd/>
              <a:tailEnd/>
            </a:ln>
          </p:spPr>
          <p:txBody>
            <a:bodyPr/>
            <a:lstStyle/>
            <a:p>
              <a:endParaRPr lang="en-GB"/>
            </a:p>
          </p:txBody>
        </p:sp>
        <p:sp>
          <p:nvSpPr>
            <p:cNvPr id="58812" name="Freeform 103"/>
            <p:cNvSpPr>
              <a:spLocks/>
            </p:cNvSpPr>
            <p:nvPr/>
          </p:nvSpPr>
          <p:spPr bwMode="auto">
            <a:xfrm>
              <a:off x="2379" y="2219"/>
              <a:ext cx="104" cy="118"/>
            </a:xfrm>
            <a:custGeom>
              <a:avLst/>
              <a:gdLst>
                <a:gd name="T0" fmla="*/ 2147481482 w 104"/>
                <a:gd name="T1" fmla="*/ 2147481557 h 118"/>
                <a:gd name="T2" fmla="*/ 2147481482 w 104"/>
                <a:gd name="T3" fmla="*/ 2147481557 h 118"/>
                <a:gd name="T4" fmla="*/ 2147481482 w 104"/>
                <a:gd name="T5" fmla="*/ 2147481557 h 118"/>
                <a:gd name="T6" fmla="*/ 2147481482 w 104"/>
                <a:gd name="T7" fmla="*/ 2147481557 h 118"/>
                <a:gd name="T8" fmla="*/ 2147481482 w 104"/>
                <a:gd name="T9" fmla="*/ 2147481557 h 118"/>
                <a:gd name="T10" fmla="*/ 2147481482 w 104"/>
                <a:gd name="T11" fmla="*/ 2147481557 h 118"/>
                <a:gd name="T12" fmla="*/ 2147481482 w 104"/>
                <a:gd name="T13" fmla="*/ 2147481557 h 118"/>
                <a:gd name="T14" fmla="*/ 2147481482 w 104"/>
                <a:gd name="T15" fmla="*/ 2147481557 h 118"/>
                <a:gd name="T16" fmla="*/ 2147481482 w 104"/>
                <a:gd name="T17" fmla="*/ 2147481557 h 118"/>
                <a:gd name="T18" fmla="*/ 2147481482 w 104"/>
                <a:gd name="T19" fmla="*/ 2147481557 h 118"/>
                <a:gd name="T20" fmla="*/ 2147481482 w 104"/>
                <a:gd name="T21" fmla="*/ 0 h 118"/>
                <a:gd name="T22" fmla="*/ 2147481482 w 104"/>
                <a:gd name="T23" fmla="*/ 2147481557 h 118"/>
                <a:gd name="T24" fmla="*/ 2147481482 w 104"/>
                <a:gd name="T25" fmla="*/ 2147481557 h 118"/>
                <a:gd name="T26" fmla="*/ 2147481482 w 104"/>
                <a:gd name="T27" fmla="*/ 2147481557 h 118"/>
                <a:gd name="T28" fmla="*/ 2147481482 w 104"/>
                <a:gd name="T29" fmla="*/ 2147481557 h 118"/>
                <a:gd name="T30" fmla="*/ 2147481482 w 104"/>
                <a:gd name="T31" fmla="*/ 2147481557 h 118"/>
                <a:gd name="T32" fmla="*/ 2147481482 w 104"/>
                <a:gd name="T33" fmla="*/ 2147481557 h 118"/>
                <a:gd name="T34" fmla="*/ 2147481482 w 104"/>
                <a:gd name="T35" fmla="*/ 2147481557 h 118"/>
                <a:gd name="T36" fmla="*/ 2147481482 w 104"/>
                <a:gd name="T37" fmla="*/ 2147481557 h 118"/>
                <a:gd name="T38" fmla="*/ 2147481482 w 104"/>
                <a:gd name="T39" fmla="*/ 2147481557 h 118"/>
                <a:gd name="T40" fmla="*/ 2147481482 w 104"/>
                <a:gd name="T41" fmla="*/ 2147481557 h 118"/>
                <a:gd name="T42" fmla="*/ 2147481482 w 104"/>
                <a:gd name="T43" fmla="*/ 2147481557 h 118"/>
                <a:gd name="T44" fmla="*/ 2147481482 w 104"/>
                <a:gd name="T45" fmla="*/ 2147481557 h 118"/>
                <a:gd name="T46" fmla="*/ 2147481482 w 104"/>
                <a:gd name="T47" fmla="*/ 2147481557 h 118"/>
                <a:gd name="T48" fmla="*/ 2147481482 w 104"/>
                <a:gd name="T49" fmla="*/ 2147481557 h 118"/>
                <a:gd name="T50" fmla="*/ 2147481482 w 104"/>
                <a:gd name="T51" fmla="*/ 2147481557 h 118"/>
                <a:gd name="T52" fmla="*/ 2147481482 w 104"/>
                <a:gd name="T53" fmla="*/ 2147481557 h 118"/>
                <a:gd name="T54" fmla="*/ 2147481482 w 104"/>
                <a:gd name="T55" fmla="*/ 2147481557 h 118"/>
                <a:gd name="T56" fmla="*/ 2147481482 w 104"/>
                <a:gd name="T57" fmla="*/ 2147481557 h 118"/>
                <a:gd name="T58" fmla="*/ 2147481482 w 104"/>
                <a:gd name="T59" fmla="*/ 2147481557 h 118"/>
                <a:gd name="T60" fmla="*/ 2147481482 w 104"/>
                <a:gd name="T61" fmla="*/ 2147481557 h 118"/>
                <a:gd name="T62" fmla="*/ 2147481482 w 104"/>
                <a:gd name="T63" fmla="*/ 2147481557 h 118"/>
                <a:gd name="T64" fmla="*/ 0 w 104"/>
                <a:gd name="T65" fmla="*/ 2147481557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18"/>
                <a:gd name="T101" fmla="*/ 104 w 104"/>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18">
                  <a:moveTo>
                    <a:pt x="4" y="64"/>
                  </a:moveTo>
                  <a:lnTo>
                    <a:pt x="6" y="64"/>
                  </a:lnTo>
                  <a:lnTo>
                    <a:pt x="10" y="60"/>
                  </a:lnTo>
                  <a:lnTo>
                    <a:pt x="12" y="52"/>
                  </a:lnTo>
                  <a:lnTo>
                    <a:pt x="12" y="50"/>
                  </a:lnTo>
                  <a:lnTo>
                    <a:pt x="10" y="48"/>
                  </a:lnTo>
                  <a:lnTo>
                    <a:pt x="8" y="46"/>
                  </a:lnTo>
                  <a:lnTo>
                    <a:pt x="8" y="44"/>
                  </a:lnTo>
                  <a:lnTo>
                    <a:pt x="12" y="42"/>
                  </a:lnTo>
                  <a:lnTo>
                    <a:pt x="16" y="40"/>
                  </a:lnTo>
                  <a:lnTo>
                    <a:pt x="14" y="36"/>
                  </a:lnTo>
                  <a:lnTo>
                    <a:pt x="12" y="30"/>
                  </a:lnTo>
                  <a:lnTo>
                    <a:pt x="10" y="18"/>
                  </a:lnTo>
                  <a:lnTo>
                    <a:pt x="12" y="12"/>
                  </a:lnTo>
                  <a:lnTo>
                    <a:pt x="12" y="10"/>
                  </a:lnTo>
                  <a:lnTo>
                    <a:pt x="16" y="10"/>
                  </a:lnTo>
                  <a:lnTo>
                    <a:pt x="22" y="8"/>
                  </a:lnTo>
                  <a:lnTo>
                    <a:pt x="28" y="6"/>
                  </a:lnTo>
                  <a:lnTo>
                    <a:pt x="38" y="2"/>
                  </a:lnTo>
                  <a:lnTo>
                    <a:pt x="42" y="10"/>
                  </a:lnTo>
                  <a:lnTo>
                    <a:pt x="48" y="6"/>
                  </a:lnTo>
                  <a:lnTo>
                    <a:pt x="52" y="0"/>
                  </a:lnTo>
                  <a:lnTo>
                    <a:pt x="56" y="6"/>
                  </a:lnTo>
                  <a:lnTo>
                    <a:pt x="60" y="12"/>
                  </a:lnTo>
                  <a:lnTo>
                    <a:pt x="66" y="16"/>
                  </a:lnTo>
                  <a:lnTo>
                    <a:pt x="72" y="18"/>
                  </a:lnTo>
                  <a:lnTo>
                    <a:pt x="76" y="18"/>
                  </a:lnTo>
                  <a:lnTo>
                    <a:pt x="78" y="16"/>
                  </a:lnTo>
                  <a:lnTo>
                    <a:pt x="82" y="14"/>
                  </a:lnTo>
                  <a:lnTo>
                    <a:pt x="86" y="14"/>
                  </a:lnTo>
                  <a:lnTo>
                    <a:pt x="90" y="14"/>
                  </a:lnTo>
                  <a:lnTo>
                    <a:pt x="92" y="16"/>
                  </a:lnTo>
                  <a:lnTo>
                    <a:pt x="94" y="20"/>
                  </a:lnTo>
                  <a:lnTo>
                    <a:pt x="98" y="20"/>
                  </a:lnTo>
                  <a:lnTo>
                    <a:pt x="102" y="30"/>
                  </a:lnTo>
                  <a:lnTo>
                    <a:pt x="104" y="34"/>
                  </a:lnTo>
                  <a:lnTo>
                    <a:pt x="104" y="40"/>
                  </a:lnTo>
                  <a:lnTo>
                    <a:pt x="102" y="50"/>
                  </a:lnTo>
                  <a:lnTo>
                    <a:pt x="98" y="58"/>
                  </a:lnTo>
                  <a:lnTo>
                    <a:pt x="94" y="66"/>
                  </a:lnTo>
                  <a:lnTo>
                    <a:pt x="92" y="76"/>
                  </a:lnTo>
                  <a:lnTo>
                    <a:pt x="96" y="92"/>
                  </a:lnTo>
                  <a:lnTo>
                    <a:pt x="98" y="100"/>
                  </a:lnTo>
                  <a:lnTo>
                    <a:pt x="102" y="106"/>
                  </a:lnTo>
                  <a:lnTo>
                    <a:pt x="102" y="112"/>
                  </a:lnTo>
                  <a:lnTo>
                    <a:pt x="90" y="106"/>
                  </a:lnTo>
                  <a:lnTo>
                    <a:pt x="82" y="104"/>
                  </a:lnTo>
                  <a:lnTo>
                    <a:pt x="74" y="104"/>
                  </a:lnTo>
                  <a:lnTo>
                    <a:pt x="64" y="104"/>
                  </a:lnTo>
                  <a:lnTo>
                    <a:pt x="58" y="106"/>
                  </a:lnTo>
                  <a:lnTo>
                    <a:pt x="46" y="110"/>
                  </a:lnTo>
                  <a:lnTo>
                    <a:pt x="34" y="116"/>
                  </a:lnTo>
                  <a:lnTo>
                    <a:pt x="28" y="118"/>
                  </a:lnTo>
                  <a:lnTo>
                    <a:pt x="20" y="118"/>
                  </a:lnTo>
                  <a:lnTo>
                    <a:pt x="22" y="100"/>
                  </a:lnTo>
                  <a:lnTo>
                    <a:pt x="22" y="98"/>
                  </a:lnTo>
                  <a:lnTo>
                    <a:pt x="20" y="94"/>
                  </a:lnTo>
                  <a:lnTo>
                    <a:pt x="14" y="90"/>
                  </a:lnTo>
                  <a:lnTo>
                    <a:pt x="8" y="86"/>
                  </a:lnTo>
                  <a:lnTo>
                    <a:pt x="6" y="82"/>
                  </a:lnTo>
                  <a:lnTo>
                    <a:pt x="6" y="78"/>
                  </a:lnTo>
                  <a:lnTo>
                    <a:pt x="8" y="72"/>
                  </a:lnTo>
                  <a:lnTo>
                    <a:pt x="6" y="68"/>
                  </a:lnTo>
                  <a:lnTo>
                    <a:pt x="4" y="64"/>
                  </a:lnTo>
                  <a:lnTo>
                    <a:pt x="0" y="64"/>
                  </a:lnTo>
                  <a:lnTo>
                    <a:pt x="0" y="66"/>
                  </a:lnTo>
                  <a:lnTo>
                    <a:pt x="4" y="64"/>
                  </a:lnTo>
                  <a:close/>
                </a:path>
              </a:pathLst>
            </a:custGeom>
            <a:solidFill>
              <a:srgbClr val="C0C0C0"/>
            </a:solidFill>
            <a:ln w="12700">
              <a:solidFill>
                <a:schemeClr val="bg1"/>
              </a:solidFill>
              <a:round/>
              <a:headEnd/>
              <a:tailEnd/>
            </a:ln>
          </p:spPr>
          <p:txBody>
            <a:bodyPr/>
            <a:lstStyle/>
            <a:p>
              <a:endParaRPr lang="en-GB"/>
            </a:p>
          </p:txBody>
        </p:sp>
        <p:sp>
          <p:nvSpPr>
            <p:cNvPr id="58813" name="Freeform 104"/>
            <p:cNvSpPr>
              <a:spLocks/>
            </p:cNvSpPr>
            <p:nvPr/>
          </p:nvSpPr>
          <p:spPr bwMode="auto">
            <a:xfrm>
              <a:off x="2471" y="2211"/>
              <a:ext cx="79" cy="120"/>
            </a:xfrm>
            <a:custGeom>
              <a:avLst/>
              <a:gdLst>
                <a:gd name="T0" fmla="*/ 2147483647 w 78"/>
                <a:gd name="T1" fmla="*/ 2147481566 h 120"/>
                <a:gd name="T2" fmla="*/ 2147483647 w 78"/>
                <a:gd name="T3" fmla="*/ 2147481566 h 120"/>
                <a:gd name="T4" fmla="*/ 2147483647 w 78"/>
                <a:gd name="T5" fmla="*/ 2147481566 h 120"/>
                <a:gd name="T6" fmla="*/ 2147483647 w 78"/>
                <a:gd name="T7" fmla="*/ 2147481566 h 120"/>
                <a:gd name="T8" fmla="*/ 2147483647 w 78"/>
                <a:gd name="T9" fmla="*/ 2147481566 h 120"/>
                <a:gd name="T10" fmla="*/ 2147483647 w 78"/>
                <a:gd name="T11" fmla="*/ 2147481566 h 120"/>
                <a:gd name="T12" fmla="*/ 2147483647 w 78"/>
                <a:gd name="T13" fmla="*/ 2147481566 h 120"/>
                <a:gd name="T14" fmla="*/ 2147483647 w 78"/>
                <a:gd name="T15" fmla="*/ 2147481566 h 120"/>
                <a:gd name="T16" fmla="*/ 0 w 78"/>
                <a:gd name="T17" fmla="*/ 2147481566 h 120"/>
                <a:gd name="T18" fmla="*/ 2147483647 w 78"/>
                <a:gd name="T19" fmla="*/ 2147481566 h 120"/>
                <a:gd name="T20" fmla="*/ 2147483647 w 78"/>
                <a:gd name="T21" fmla="*/ 2147481566 h 120"/>
                <a:gd name="T22" fmla="*/ 2147483647 w 78"/>
                <a:gd name="T23" fmla="*/ 2147481566 h 120"/>
                <a:gd name="T24" fmla="*/ 2147483647 w 78"/>
                <a:gd name="T25" fmla="*/ 2147481566 h 120"/>
                <a:gd name="T26" fmla="*/ 2147483647 w 78"/>
                <a:gd name="T27" fmla="*/ 2147481566 h 120"/>
                <a:gd name="T28" fmla="*/ 2147483647 w 78"/>
                <a:gd name="T29" fmla="*/ 2147481566 h 120"/>
                <a:gd name="T30" fmla="*/ 2147483647 w 78"/>
                <a:gd name="T31" fmla="*/ 2147481566 h 120"/>
                <a:gd name="T32" fmla="*/ 2147483647 w 78"/>
                <a:gd name="T33" fmla="*/ 2147481566 h 120"/>
                <a:gd name="T34" fmla="*/ 2147483647 w 78"/>
                <a:gd name="T35" fmla="*/ 0 h 120"/>
                <a:gd name="T36" fmla="*/ 2147483647 w 78"/>
                <a:gd name="T37" fmla="*/ 0 h 120"/>
                <a:gd name="T38" fmla="*/ 2147483647 w 78"/>
                <a:gd name="T39" fmla="*/ 0 h 120"/>
                <a:gd name="T40" fmla="*/ 2147483647 w 78"/>
                <a:gd name="T41" fmla="*/ 0 h 120"/>
                <a:gd name="T42" fmla="*/ 2147483647 w 78"/>
                <a:gd name="T43" fmla="*/ 0 h 120"/>
                <a:gd name="T44" fmla="*/ 2147483647 w 78"/>
                <a:gd name="T45" fmla="*/ 2147481566 h 120"/>
                <a:gd name="T46" fmla="*/ 2147483647 w 78"/>
                <a:gd name="T47" fmla="*/ 2147481566 h 120"/>
                <a:gd name="T48" fmla="*/ 2147483647 w 78"/>
                <a:gd name="T49" fmla="*/ 2147481566 h 120"/>
                <a:gd name="T50" fmla="*/ 2147483647 w 78"/>
                <a:gd name="T51" fmla="*/ 2147481566 h 120"/>
                <a:gd name="T52" fmla="*/ 2147483647 w 78"/>
                <a:gd name="T53" fmla="*/ 2147481566 h 120"/>
                <a:gd name="T54" fmla="*/ 2147483647 w 78"/>
                <a:gd name="T55" fmla="*/ 2147481566 h 120"/>
                <a:gd name="T56" fmla="*/ 2147483647 w 78"/>
                <a:gd name="T57" fmla="*/ 2147481566 h 120"/>
                <a:gd name="T58" fmla="*/ 2147483647 w 78"/>
                <a:gd name="T59" fmla="*/ 2147481566 h 120"/>
                <a:gd name="T60" fmla="*/ 2147483647 w 78"/>
                <a:gd name="T61" fmla="*/ 2147481566 h 120"/>
                <a:gd name="T62" fmla="*/ 2147483647 w 78"/>
                <a:gd name="T63" fmla="*/ 2147481566 h 120"/>
                <a:gd name="T64" fmla="*/ 2147483647 w 78"/>
                <a:gd name="T65" fmla="*/ 2147481566 h 120"/>
                <a:gd name="T66" fmla="*/ 2147483647 w 78"/>
                <a:gd name="T67" fmla="*/ 2147481566 h 120"/>
                <a:gd name="T68" fmla="*/ 2147483647 w 78"/>
                <a:gd name="T69" fmla="*/ 2147481566 h 120"/>
                <a:gd name="T70" fmla="*/ 2147483647 w 78"/>
                <a:gd name="T71" fmla="*/ 2147481566 h 120"/>
                <a:gd name="T72" fmla="*/ 2147483647 w 78"/>
                <a:gd name="T73" fmla="*/ 2147481566 h 120"/>
                <a:gd name="T74" fmla="*/ 2147483647 w 78"/>
                <a:gd name="T75" fmla="*/ 2147481566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
                <a:gd name="T115" fmla="*/ 0 h 120"/>
                <a:gd name="T116" fmla="*/ 78 w 78"/>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 h="120">
                  <a:moveTo>
                    <a:pt x="78" y="96"/>
                  </a:moveTo>
                  <a:lnTo>
                    <a:pt x="66" y="102"/>
                  </a:lnTo>
                  <a:lnTo>
                    <a:pt x="54" y="106"/>
                  </a:lnTo>
                  <a:lnTo>
                    <a:pt x="38" y="116"/>
                  </a:lnTo>
                  <a:lnTo>
                    <a:pt x="30" y="118"/>
                  </a:lnTo>
                  <a:lnTo>
                    <a:pt x="18" y="120"/>
                  </a:lnTo>
                  <a:lnTo>
                    <a:pt x="10" y="120"/>
                  </a:lnTo>
                  <a:lnTo>
                    <a:pt x="4" y="100"/>
                  </a:lnTo>
                  <a:lnTo>
                    <a:pt x="0" y="84"/>
                  </a:lnTo>
                  <a:lnTo>
                    <a:pt x="2" y="74"/>
                  </a:lnTo>
                  <a:lnTo>
                    <a:pt x="6" y="66"/>
                  </a:lnTo>
                  <a:lnTo>
                    <a:pt x="10" y="58"/>
                  </a:lnTo>
                  <a:lnTo>
                    <a:pt x="12" y="48"/>
                  </a:lnTo>
                  <a:lnTo>
                    <a:pt x="12" y="42"/>
                  </a:lnTo>
                  <a:lnTo>
                    <a:pt x="10" y="38"/>
                  </a:lnTo>
                  <a:lnTo>
                    <a:pt x="6" y="28"/>
                  </a:lnTo>
                  <a:lnTo>
                    <a:pt x="6" y="16"/>
                  </a:lnTo>
                  <a:lnTo>
                    <a:pt x="6" y="0"/>
                  </a:lnTo>
                  <a:lnTo>
                    <a:pt x="14" y="0"/>
                  </a:lnTo>
                  <a:lnTo>
                    <a:pt x="22" y="0"/>
                  </a:lnTo>
                  <a:lnTo>
                    <a:pt x="42" y="0"/>
                  </a:lnTo>
                  <a:lnTo>
                    <a:pt x="54" y="0"/>
                  </a:lnTo>
                  <a:lnTo>
                    <a:pt x="56" y="6"/>
                  </a:lnTo>
                  <a:lnTo>
                    <a:pt x="58" y="12"/>
                  </a:lnTo>
                  <a:lnTo>
                    <a:pt x="60" y="16"/>
                  </a:lnTo>
                  <a:lnTo>
                    <a:pt x="62" y="22"/>
                  </a:lnTo>
                  <a:lnTo>
                    <a:pt x="60" y="28"/>
                  </a:lnTo>
                  <a:lnTo>
                    <a:pt x="60" y="30"/>
                  </a:lnTo>
                  <a:lnTo>
                    <a:pt x="62" y="32"/>
                  </a:lnTo>
                  <a:lnTo>
                    <a:pt x="64" y="38"/>
                  </a:lnTo>
                  <a:lnTo>
                    <a:pt x="64" y="44"/>
                  </a:lnTo>
                  <a:lnTo>
                    <a:pt x="64" y="48"/>
                  </a:lnTo>
                  <a:lnTo>
                    <a:pt x="66" y="54"/>
                  </a:lnTo>
                  <a:lnTo>
                    <a:pt x="66" y="80"/>
                  </a:lnTo>
                  <a:lnTo>
                    <a:pt x="62" y="82"/>
                  </a:lnTo>
                  <a:lnTo>
                    <a:pt x="68" y="90"/>
                  </a:lnTo>
                  <a:lnTo>
                    <a:pt x="76" y="98"/>
                  </a:lnTo>
                  <a:lnTo>
                    <a:pt x="78" y="96"/>
                  </a:lnTo>
                  <a:close/>
                </a:path>
              </a:pathLst>
            </a:custGeom>
            <a:solidFill>
              <a:srgbClr val="C0C0C0"/>
            </a:solidFill>
            <a:ln w="12700">
              <a:solidFill>
                <a:schemeClr val="bg1"/>
              </a:solidFill>
              <a:round/>
              <a:headEnd/>
              <a:tailEnd/>
            </a:ln>
          </p:spPr>
          <p:txBody>
            <a:bodyPr/>
            <a:lstStyle/>
            <a:p>
              <a:endParaRPr lang="en-GB"/>
            </a:p>
          </p:txBody>
        </p:sp>
        <p:sp>
          <p:nvSpPr>
            <p:cNvPr id="58814" name="Freeform 105"/>
            <p:cNvSpPr>
              <a:spLocks/>
            </p:cNvSpPr>
            <p:nvPr/>
          </p:nvSpPr>
          <p:spPr bwMode="auto">
            <a:xfrm>
              <a:off x="2574" y="2155"/>
              <a:ext cx="201" cy="186"/>
            </a:xfrm>
            <a:custGeom>
              <a:avLst/>
              <a:gdLst>
                <a:gd name="T0" fmla="*/ 1906346916 w 202"/>
                <a:gd name="T1" fmla="*/ 2147481407 h 186"/>
                <a:gd name="T2" fmla="*/ 1906346916 w 202"/>
                <a:gd name="T3" fmla="*/ 2147481407 h 186"/>
                <a:gd name="T4" fmla="*/ 1906346916 w 202"/>
                <a:gd name="T5" fmla="*/ 2147481407 h 186"/>
                <a:gd name="T6" fmla="*/ 1906346916 w 202"/>
                <a:gd name="T7" fmla="*/ 2147481407 h 186"/>
                <a:gd name="T8" fmla="*/ 1906346916 w 202"/>
                <a:gd name="T9" fmla="*/ 2147481407 h 186"/>
                <a:gd name="T10" fmla="*/ 0 w 202"/>
                <a:gd name="T11" fmla="*/ 2147481407 h 186"/>
                <a:gd name="T12" fmla="*/ 1906346916 w 202"/>
                <a:gd name="T13" fmla="*/ 2147481407 h 186"/>
                <a:gd name="T14" fmla="*/ 1906346916 w 202"/>
                <a:gd name="T15" fmla="*/ 2147481407 h 186"/>
                <a:gd name="T16" fmla="*/ 1906346916 w 202"/>
                <a:gd name="T17" fmla="*/ 2147481407 h 186"/>
                <a:gd name="T18" fmla="*/ 1906346916 w 202"/>
                <a:gd name="T19" fmla="*/ 2147481407 h 186"/>
                <a:gd name="T20" fmla="*/ 1906346916 w 202"/>
                <a:gd name="T21" fmla="*/ 0 h 186"/>
                <a:gd name="T22" fmla="*/ 1906346916 w 202"/>
                <a:gd name="T23" fmla="*/ 0 h 186"/>
                <a:gd name="T24" fmla="*/ 1906346916 w 202"/>
                <a:gd name="T25" fmla="*/ 2147481407 h 186"/>
                <a:gd name="T26" fmla="*/ 1906346916 w 202"/>
                <a:gd name="T27" fmla="*/ 2147481407 h 186"/>
                <a:gd name="T28" fmla="*/ 1906346916 w 202"/>
                <a:gd name="T29" fmla="*/ 2147481407 h 186"/>
                <a:gd name="T30" fmla="*/ 1906346916 w 202"/>
                <a:gd name="T31" fmla="*/ 2147481407 h 186"/>
                <a:gd name="T32" fmla="*/ 1906346916 w 202"/>
                <a:gd name="T33" fmla="*/ 2147481407 h 186"/>
                <a:gd name="T34" fmla="*/ 1906346916 w 202"/>
                <a:gd name="T35" fmla="*/ 2147481407 h 186"/>
                <a:gd name="T36" fmla="*/ 1906346916 w 202"/>
                <a:gd name="T37" fmla="*/ 2147481407 h 186"/>
                <a:gd name="T38" fmla="*/ 1906346916 w 202"/>
                <a:gd name="T39" fmla="*/ 2147481407 h 186"/>
                <a:gd name="T40" fmla="*/ 1906346916 w 202"/>
                <a:gd name="T41" fmla="*/ 2147481407 h 186"/>
                <a:gd name="T42" fmla="*/ 1906346916 w 202"/>
                <a:gd name="T43" fmla="*/ 2147481407 h 186"/>
                <a:gd name="T44" fmla="*/ 1906346916 w 202"/>
                <a:gd name="T45" fmla="*/ 2147481407 h 186"/>
                <a:gd name="T46" fmla="*/ 1906346916 w 202"/>
                <a:gd name="T47" fmla="*/ 0 h 186"/>
                <a:gd name="T48" fmla="*/ 1906346916 w 202"/>
                <a:gd name="T49" fmla="*/ 2147481407 h 186"/>
                <a:gd name="T50" fmla="*/ 1906346916 w 202"/>
                <a:gd name="T51" fmla="*/ 2147481407 h 186"/>
                <a:gd name="T52" fmla="*/ 1906346916 w 202"/>
                <a:gd name="T53" fmla="*/ 2147481407 h 186"/>
                <a:gd name="T54" fmla="*/ 1906346916 w 202"/>
                <a:gd name="T55" fmla="*/ 2147481407 h 186"/>
                <a:gd name="T56" fmla="*/ 1906346916 w 202"/>
                <a:gd name="T57" fmla="*/ 2147481407 h 186"/>
                <a:gd name="T58" fmla="*/ 1906346916 w 202"/>
                <a:gd name="T59" fmla="*/ 2147481407 h 186"/>
                <a:gd name="T60" fmla="*/ 1906346916 w 202"/>
                <a:gd name="T61" fmla="*/ 2147481407 h 186"/>
                <a:gd name="T62" fmla="*/ 1906346916 w 202"/>
                <a:gd name="T63" fmla="*/ 2147481407 h 186"/>
                <a:gd name="T64" fmla="*/ 1906346916 w 202"/>
                <a:gd name="T65" fmla="*/ 2147481407 h 186"/>
                <a:gd name="T66" fmla="*/ 1906346916 w 202"/>
                <a:gd name="T67" fmla="*/ 2147481407 h 186"/>
                <a:gd name="T68" fmla="*/ 1906346916 w 202"/>
                <a:gd name="T69" fmla="*/ 2147481407 h 186"/>
                <a:gd name="T70" fmla="*/ 1906346916 w 202"/>
                <a:gd name="T71" fmla="*/ 2147481407 h 186"/>
                <a:gd name="T72" fmla="*/ 1906346916 w 202"/>
                <a:gd name="T73" fmla="*/ 2147481407 h 186"/>
                <a:gd name="T74" fmla="*/ 1906346916 w 202"/>
                <a:gd name="T75" fmla="*/ 2147481407 h 186"/>
                <a:gd name="T76" fmla="*/ 1906346916 w 202"/>
                <a:gd name="T77" fmla="*/ 2147481407 h 186"/>
                <a:gd name="T78" fmla="*/ 1906346916 w 202"/>
                <a:gd name="T79" fmla="*/ 2147481407 h 186"/>
                <a:gd name="T80" fmla="*/ 1906346916 w 202"/>
                <a:gd name="T81" fmla="*/ 214748140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2"/>
                <a:gd name="T124" fmla="*/ 0 h 186"/>
                <a:gd name="T125" fmla="*/ 202 w 202"/>
                <a:gd name="T126" fmla="*/ 186 h 1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2" h="186">
                  <a:moveTo>
                    <a:pt x="96" y="180"/>
                  </a:moveTo>
                  <a:lnTo>
                    <a:pt x="80" y="182"/>
                  </a:lnTo>
                  <a:lnTo>
                    <a:pt x="62" y="186"/>
                  </a:lnTo>
                  <a:lnTo>
                    <a:pt x="56" y="184"/>
                  </a:lnTo>
                  <a:lnTo>
                    <a:pt x="50" y="178"/>
                  </a:lnTo>
                  <a:lnTo>
                    <a:pt x="42" y="164"/>
                  </a:lnTo>
                  <a:lnTo>
                    <a:pt x="38" y="156"/>
                  </a:lnTo>
                  <a:lnTo>
                    <a:pt x="34" y="148"/>
                  </a:lnTo>
                  <a:lnTo>
                    <a:pt x="26" y="144"/>
                  </a:lnTo>
                  <a:lnTo>
                    <a:pt x="18" y="142"/>
                  </a:lnTo>
                  <a:lnTo>
                    <a:pt x="0" y="144"/>
                  </a:lnTo>
                  <a:lnTo>
                    <a:pt x="0" y="96"/>
                  </a:lnTo>
                  <a:lnTo>
                    <a:pt x="10" y="82"/>
                  </a:lnTo>
                  <a:lnTo>
                    <a:pt x="14" y="72"/>
                  </a:lnTo>
                  <a:lnTo>
                    <a:pt x="16" y="64"/>
                  </a:lnTo>
                  <a:lnTo>
                    <a:pt x="14" y="52"/>
                  </a:lnTo>
                  <a:lnTo>
                    <a:pt x="10" y="44"/>
                  </a:lnTo>
                  <a:lnTo>
                    <a:pt x="14" y="28"/>
                  </a:lnTo>
                  <a:lnTo>
                    <a:pt x="20" y="14"/>
                  </a:lnTo>
                  <a:lnTo>
                    <a:pt x="24" y="8"/>
                  </a:lnTo>
                  <a:lnTo>
                    <a:pt x="30" y="4"/>
                  </a:lnTo>
                  <a:lnTo>
                    <a:pt x="36" y="0"/>
                  </a:lnTo>
                  <a:lnTo>
                    <a:pt x="46" y="0"/>
                  </a:lnTo>
                  <a:lnTo>
                    <a:pt x="50" y="0"/>
                  </a:lnTo>
                  <a:lnTo>
                    <a:pt x="54" y="2"/>
                  </a:lnTo>
                  <a:lnTo>
                    <a:pt x="60" y="8"/>
                  </a:lnTo>
                  <a:lnTo>
                    <a:pt x="66" y="14"/>
                  </a:lnTo>
                  <a:lnTo>
                    <a:pt x="68" y="16"/>
                  </a:lnTo>
                  <a:lnTo>
                    <a:pt x="72" y="18"/>
                  </a:lnTo>
                  <a:lnTo>
                    <a:pt x="76" y="16"/>
                  </a:lnTo>
                  <a:lnTo>
                    <a:pt x="78" y="14"/>
                  </a:lnTo>
                  <a:lnTo>
                    <a:pt x="80" y="12"/>
                  </a:lnTo>
                  <a:lnTo>
                    <a:pt x="84" y="10"/>
                  </a:lnTo>
                  <a:lnTo>
                    <a:pt x="92" y="12"/>
                  </a:lnTo>
                  <a:lnTo>
                    <a:pt x="96" y="16"/>
                  </a:lnTo>
                  <a:lnTo>
                    <a:pt x="100" y="18"/>
                  </a:lnTo>
                  <a:lnTo>
                    <a:pt x="108" y="20"/>
                  </a:lnTo>
                  <a:lnTo>
                    <a:pt x="116" y="18"/>
                  </a:lnTo>
                  <a:lnTo>
                    <a:pt x="122" y="14"/>
                  </a:lnTo>
                  <a:lnTo>
                    <a:pt x="128" y="10"/>
                  </a:lnTo>
                  <a:lnTo>
                    <a:pt x="138" y="8"/>
                  </a:lnTo>
                  <a:lnTo>
                    <a:pt x="144" y="8"/>
                  </a:lnTo>
                  <a:lnTo>
                    <a:pt x="148" y="10"/>
                  </a:lnTo>
                  <a:lnTo>
                    <a:pt x="152" y="12"/>
                  </a:lnTo>
                  <a:lnTo>
                    <a:pt x="160" y="14"/>
                  </a:lnTo>
                  <a:lnTo>
                    <a:pt x="166" y="12"/>
                  </a:lnTo>
                  <a:lnTo>
                    <a:pt x="172" y="8"/>
                  </a:lnTo>
                  <a:lnTo>
                    <a:pt x="182" y="0"/>
                  </a:lnTo>
                  <a:lnTo>
                    <a:pt x="186" y="6"/>
                  </a:lnTo>
                  <a:lnTo>
                    <a:pt x="190" y="12"/>
                  </a:lnTo>
                  <a:lnTo>
                    <a:pt x="194" y="24"/>
                  </a:lnTo>
                  <a:lnTo>
                    <a:pt x="198" y="28"/>
                  </a:lnTo>
                  <a:lnTo>
                    <a:pt x="202" y="32"/>
                  </a:lnTo>
                  <a:lnTo>
                    <a:pt x="200" y="50"/>
                  </a:lnTo>
                  <a:lnTo>
                    <a:pt x="194" y="50"/>
                  </a:lnTo>
                  <a:lnTo>
                    <a:pt x="190" y="50"/>
                  </a:lnTo>
                  <a:lnTo>
                    <a:pt x="186" y="64"/>
                  </a:lnTo>
                  <a:lnTo>
                    <a:pt x="182" y="76"/>
                  </a:lnTo>
                  <a:lnTo>
                    <a:pt x="176" y="88"/>
                  </a:lnTo>
                  <a:lnTo>
                    <a:pt x="172" y="100"/>
                  </a:lnTo>
                  <a:lnTo>
                    <a:pt x="170" y="102"/>
                  </a:lnTo>
                  <a:lnTo>
                    <a:pt x="168" y="104"/>
                  </a:lnTo>
                  <a:lnTo>
                    <a:pt x="164" y="106"/>
                  </a:lnTo>
                  <a:lnTo>
                    <a:pt x="162" y="106"/>
                  </a:lnTo>
                  <a:lnTo>
                    <a:pt x="160" y="116"/>
                  </a:lnTo>
                  <a:lnTo>
                    <a:pt x="156" y="130"/>
                  </a:lnTo>
                  <a:lnTo>
                    <a:pt x="152" y="140"/>
                  </a:lnTo>
                  <a:lnTo>
                    <a:pt x="148" y="144"/>
                  </a:lnTo>
                  <a:lnTo>
                    <a:pt x="144" y="146"/>
                  </a:lnTo>
                  <a:lnTo>
                    <a:pt x="142" y="144"/>
                  </a:lnTo>
                  <a:lnTo>
                    <a:pt x="140" y="142"/>
                  </a:lnTo>
                  <a:lnTo>
                    <a:pt x="138" y="134"/>
                  </a:lnTo>
                  <a:lnTo>
                    <a:pt x="130" y="136"/>
                  </a:lnTo>
                  <a:lnTo>
                    <a:pt x="124" y="140"/>
                  </a:lnTo>
                  <a:lnTo>
                    <a:pt x="118" y="144"/>
                  </a:lnTo>
                  <a:lnTo>
                    <a:pt x="112" y="148"/>
                  </a:lnTo>
                  <a:lnTo>
                    <a:pt x="108" y="156"/>
                  </a:lnTo>
                  <a:lnTo>
                    <a:pt x="104" y="162"/>
                  </a:lnTo>
                  <a:lnTo>
                    <a:pt x="102" y="170"/>
                  </a:lnTo>
                  <a:lnTo>
                    <a:pt x="102" y="180"/>
                  </a:lnTo>
                  <a:lnTo>
                    <a:pt x="100" y="180"/>
                  </a:lnTo>
                  <a:lnTo>
                    <a:pt x="96" y="180"/>
                  </a:lnTo>
                  <a:close/>
                </a:path>
              </a:pathLst>
            </a:custGeom>
            <a:solidFill>
              <a:srgbClr val="C0C0C0"/>
            </a:solidFill>
            <a:ln w="12700">
              <a:solidFill>
                <a:schemeClr val="bg1"/>
              </a:solidFill>
              <a:round/>
              <a:headEnd/>
              <a:tailEnd/>
            </a:ln>
          </p:spPr>
          <p:txBody>
            <a:bodyPr/>
            <a:lstStyle/>
            <a:p>
              <a:endParaRPr lang="en-GB"/>
            </a:p>
          </p:txBody>
        </p:sp>
        <p:sp>
          <p:nvSpPr>
            <p:cNvPr id="58815" name="Freeform 106"/>
            <p:cNvSpPr>
              <a:spLocks/>
            </p:cNvSpPr>
            <p:nvPr/>
          </p:nvSpPr>
          <p:spPr bwMode="auto">
            <a:xfrm>
              <a:off x="2673" y="2167"/>
              <a:ext cx="132" cy="222"/>
            </a:xfrm>
            <a:custGeom>
              <a:avLst/>
              <a:gdLst>
                <a:gd name="T0" fmla="*/ 2147481119 w 132"/>
                <a:gd name="T1" fmla="*/ 2147481522 h 222"/>
                <a:gd name="T2" fmla="*/ 2147481119 w 132"/>
                <a:gd name="T3" fmla="*/ 2147481522 h 222"/>
                <a:gd name="T4" fmla="*/ 2147481119 w 132"/>
                <a:gd name="T5" fmla="*/ 2147481522 h 222"/>
                <a:gd name="T6" fmla="*/ 2147481119 w 132"/>
                <a:gd name="T7" fmla="*/ 2147481522 h 222"/>
                <a:gd name="T8" fmla="*/ 2147481119 w 132"/>
                <a:gd name="T9" fmla="*/ 2147481522 h 222"/>
                <a:gd name="T10" fmla="*/ 2147481119 w 132"/>
                <a:gd name="T11" fmla="*/ 2147481522 h 222"/>
                <a:gd name="T12" fmla="*/ 2147481119 w 132"/>
                <a:gd name="T13" fmla="*/ 2147481522 h 222"/>
                <a:gd name="T14" fmla="*/ 2147481119 w 132"/>
                <a:gd name="T15" fmla="*/ 2147481522 h 222"/>
                <a:gd name="T16" fmla="*/ 2147481119 w 132"/>
                <a:gd name="T17" fmla="*/ 2147481522 h 222"/>
                <a:gd name="T18" fmla="*/ 2147481119 w 132"/>
                <a:gd name="T19" fmla="*/ 2147481522 h 222"/>
                <a:gd name="T20" fmla="*/ 2147481119 w 132"/>
                <a:gd name="T21" fmla="*/ 2147481522 h 222"/>
                <a:gd name="T22" fmla="*/ 2147481119 w 132"/>
                <a:gd name="T23" fmla="*/ 2147481522 h 222"/>
                <a:gd name="T24" fmla="*/ 2147481119 w 132"/>
                <a:gd name="T25" fmla="*/ 2147481522 h 222"/>
                <a:gd name="T26" fmla="*/ 2147481119 w 132"/>
                <a:gd name="T27" fmla="*/ 2147481522 h 222"/>
                <a:gd name="T28" fmla="*/ 2147481119 w 132"/>
                <a:gd name="T29" fmla="*/ 2147481522 h 222"/>
                <a:gd name="T30" fmla="*/ 2147481119 w 132"/>
                <a:gd name="T31" fmla="*/ 2147481522 h 222"/>
                <a:gd name="T32" fmla="*/ 2147481119 w 132"/>
                <a:gd name="T33" fmla="*/ 2147481522 h 222"/>
                <a:gd name="T34" fmla="*/ 2147481119 w 132"/>
                <a:gd name="T35" fmla="*/ 2147481522 h 222"/>
                <a:gd name="T36" fmla="*/ 2147481119 w 132"/>
                <a:gd name="T37" fmla="*/ 2147481522 h 222"/>
                <a:gd name="T38" fmla="*/ 2147481119 w 132"/>
                <a:gd name="T39" fmla="*/ 2147481522 h 222"/>
                <a:gd name="T40" fmla="*/ 2147481119 w 132"/>
                <a:gd name="T41" fmla="*/ 2147481522 h 222"/>
                <a:gd name="T42" fmla="*/ 2147481119 w 132"/>
                <a:gd name="T43" fmla="*/ 2147481522 h 222"/>
                <a:gd name="T44" fmla="*/ 2147481119 w 132"/>
                <a:gd name="T45" fmla="*/ 2147481522 h 222"/>
                <a:gd name="T46" fmla="*/ 2147481119 w 132"/>
                <a:gd name="T47" fmla="*/ 2147481522 h 222"/>
                <a:gd name="T48" fmla="*/ 2147481119 w 132"/>
                <a:gd name="T49" fmla="*/ 2147481522 h 222"/>
                <a:gd name="T50" fmla="*/ 2147481119 w 132"/>
                <a:gd name="T51" fmla="*/ 2147481522 h 222"/>
                <a:gd name="T52" fmla="*/ 2147481119 w 132"/>
                <a:gd name="T53" fmla="*/ 2147481522 h 222"/>
                <a:gd name="T54" fmla="*/ 2147481119 w 132"/>
                <a:gd name="T55" fmla="*/ 2147481522 h 222"/>
                <a:gd name="T56" fmla="*/ 2147481119 w 132"/>
                <a:gd name="T57" fmla="*/ 2147481522 h 222"/>
                <a:gd name="T58" fmla="*/ 2147481119 w 132"/>
                <a:gd name="T59" fmla="*/ 2147481522 h 222"/>
                <a:gd name="T60" fmla="*/ 2147481119 w 132"/>
                <a:gd name="T61" fmla="*/ 2147481522 h 222"/>
                <a:gd name="T62" fmla="*/ 2147481119 w 132"/>
                <a:gd name="T63" fmla="*/ 2147481522 h 222"/>
                <a:gd name="T64" fmla="*/ 2147481119 w 132"/>
                <a:gd name="T65" fmla="*/ 2147481522 h 222"/>
                <a:gd name="T66" fmla="*/ 2147481119 w 132"/>
                <a:gd name="T67" fmla="*/ 2147481522 h 222"/>
                <a:gd name="T68" fmla="*/ 2147481119 w 132"/>
                <a:gd name="T69" fmla="*/ 2147481522 h 222"/>
                <a:gd name="T70" fmla="*/ 2147481119 w 132"/>
                <a:gd name="T71" fmla="*/ 2147481522 h 222"/>
                <a:gd name="T72" fmla="*/ 2147481119 w 132"/>
                <a:gd name="T73" fmla="*/ 2147481522 h 222"/>
                <a:gd name="T74" fmla="*/ 2147481119 w 132"/>
                <a:gd name="T75" fmla="*/ 2147481522 h 222"/>
                <a:gd name="T76" fmla="*/ 0 w 132"/>
                <a:gd name="T77" fmla="*/ 2147481522 h 2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2"/>
                <a:gd name="T118" fmla="*/ 0 h 222"/>
                <a:gd name="T119" fmla="*/ 132 w 132"/>
                <a:gd name="T120" fmla="*/ 222 h 2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2" h="222">
                  <a:moveTo>
                    <a:pt x="2" y="168"/>
                  </a:moveTo>
                  <a:lnTo>
                    <a:pt x="2" y="158"/>
                  </a:lnTo>
                  <a:lnTo>
                    <a:pt x="4" y="150"/>
                  </a:lnTo>
                  <a:lnTo>
                    <a:pt x="8" y="144"/>
                  </a:lnTo>
                  <a:lnTo>
                    <a:pt x="12" y="136"/>
                  </a:lnTo>
                  <a:lnTo>
                    <a:pt x="18" y="132"/>
                  </a:lnTo>
                  <a:lnTo>
                    <a:pt x="24" y="128"/>
                  </a:lnTo>
                  <a:lnTo>
                    <a:pt x="30" y="124"/>
                  </a:lnTo>
                  <a:lnTo>
                    <a:pt x="38" y="122"/>
                  </a:lnTo>
                  <a:lnTo>
                    <a:pt x="40" y="130"/>
                  </a:lnTo>
                  <a:lnTo>
                    <a:pt x="42" y="132"/>
                  </a:lnTo>
                  <a:lnTo>
                    <a:pt x="44" y="134"/>
                  </a:lnTo>
                  <a:lnTo>
                    <a:pt x="48" y="132"/>
                  </a:lnTo>
                  <a:lnTo>
                    <a:pt x="52" y="128"/>
                  </a:lnTo>
                  <a:lnTo>
                    <a:pt x="56" y="118"/>
                  </a:lnTo>
                  <a:lnTo>
                    <a:pt x="60" y="104"/>
                  </a:lnTo>
                  <a:lnTo>
                    <a:pt x="62" y="94"/>
                  </a:lnTo>
                  <a:lnTo>
                    <a:pt x="64" y="94"/>
                  </a:lnTo>
                  <a:lnTo>
                    <a:pt x="68" y="92"/>
                  </a:lnTo>
                  <a:lnTo>
                    <a:pt x="70" y="90"/>
                  </a:lnTo>
                  <a:lnTo>
                    <a:pt x="72" y="88"/>
                  </a:lnTo>
                  <a:lnTo>
                    <a:pt x="76" y="76"/>
                  </a:lnTo>
                  <a:lnTo>
                    <a:pt x="82" y="64"/>
                  </a:lnTo>
                  <a:lnTo>
                    <a:pt x="86" y="52"/>
                  </a:lnTo>
                  <a:lnTo>
                    <a:pt x="90" y="38"/>
                  </a:lnTo>
                  <a:lnTo>
                    <a:pt x="94" y="38"/>
                  </a:lnTo>
                  <a:lnTo>
                    <a:pt x="100" y="38"/>
                  </a:lnTo>
                  <a:lnTo>
                    <a:pt x="102" y="20"/>
                  </a:lnTo>
                  <a:lnTo>
                    <a:pt x="98" y="16"/>
                  </a:lnTo>
                  <a:lnTo>
                    <a:pt x="94" y="12"/>
                  </a:lnTo>
                  <a:lnTo>
                    <a:pt x="90" y="0"/>
                  </a:lnTo>
                  <a:lnTo>
                    <a:pt x="92" y="2"/>
                  </a:lnTo>
                  <a:lnTo>
                    <a:pt x="96" y="0"/>
                  </a:lnTo>
                  <a:lnTo>
                    <a:pt x="100" y="6"/>
                  </a:lnTo>
                  <a:lnTo>
                    <a:pt x="106" y="14"/>
                  </a:lnTo>
                  <a:lnTo>
                    <a:pt x="110" y="20"/>
                  </a:lnTo>
                  <a:lnTo>
                    <a:pt x="112" y="26"/>
                  </a:lnTo>
                  <a:lnTo>
                    <a:pt x="110" y="46"/>
                  </a:lnTo>
                  <a:lnTo>
                    <a:pt x="112" y="52"/>
                  </a:lnTo>
                  <a:lnTo>
                    <a:pt x="112" y="56"/>
                  </a:lnTo>
                  <a:lnTo>
                    <a:pt x="120" y="64"/>
                  </a:lnTo>
                  <a:lnTo>
                    <a:pt x="102" y="64"/>
                  </a:lnTo>
                  <a:lnTo>
                    <a:pt x="94" y="66"/>
                  </a:lnTo>
                  <a:lnTo>
                    <a:pt x="92" y="68"/>
                  </a:lnTo>
                  <a:lnTo>
                    <a:pt x="90" y="70"/>
                  </a:lnTo>
                  <a:lnTo>
                    <a:pt x="96" y="74"/>
                  </a:lnTo>
                  <a:lnTo>
                    <a:pt x="104" y="82"/>
                  </a:lnTo>
                  <a:lnTo>
                    <a:pt x="114" y="94"/>
                  </a:lnTo>
                  <a:lnTo>
                    <a:pt x="118" y="102"/>
                  </a:lnTo>
                  <a:lnTo>
                    <a:pt x="120" y="112"/>
                  </a:lnTo>
                  <a:lnTo>
                    <a:pt x="116" y="116"/>
                  </a:lnTo>
                  <a:lnTo>
                    <a:pt x="110" y="124"/>
                  </a:lnTo>
                  <a:lnTo>
                    <a:pt x="104" y="134"/>
                  </a:lnTo>
                  <a:lnTo>
                    <a:pt x="102" y="144"/>
                  </a:lnTo>
                  <a:lnTo>
                    <a:pt x="102" y="154"/>
                  </a:lnTo>
                  <a:lnTo>
                    <a:pt x="104" y="164"/>
                  </a:lnTo>
                  <a:lnTo>
                    <a:pt x="112" y="180"/>
                  </a:lnTo>
                  <a:lnTo>
                    <a:pt x="122" y="194"/>
                  </a:lnTo>
                  <a:lnTo>
                    <a:pt x="132" y="208"/>
                  </a:lnTo>
                  <a:lnTo>
                    <a:pt x="132" y="222"/>
                  </a:lnTo>
                  <a:lnTo>
                    <a:pt x="126" y="222"/>
                  </a:lnTo>
                  <a:lnTo>
                    <a:pt x="114" y="222"/>
                  </a:lnTo>
                  <a:lnTo>
                    <a:pt x="110" y="220"/>
                  </a:lnTo>
                  <a:lnTo>
                    <a:pt x="106" y="218"/>
                  </a:lnTo>
                  <a:lnTo>
                    <a:pt x="82" y="218"/>
                  </a:lnTo>
                  <a:lnTo>
                    <a:pt x="82" y="214"/>
                  </a:lnTo>
                  <a:lnTo>
                    <a:pt x="46" y="214"/>
                  </a:lnTo>
                  <a:lnTo>
                    <a:pt x="46" y="218"/>
                  </a:lnTo>
                  <a:lnTo>
                    <a:pt x="20" y="218"/>
                  </a:lnTo>
                  <a:lnTo>
                    <a:pt x="22" y="210"/>
                  </a:lnTo>
                  <a:lnTo>
                    <a:pt x="22" y="202"/>
                  </a:lnTo>
                  <a:lnTo>
                    <a:pt x="20" y="194"/>
                  </a:lnTo>
                  <a:lnTo>
                    <a:pt x="20" y="186"/>
                  </a:lnTo>
                  <a:lnTo>
                    <a:pt x="22" y="180"/>
                  </a:lnTo>
                  <a:lnTo>
                    <a:pt x="14" y="178"/>
                  </a:lnTo>
                  <a:lnTo>
                    <a:pt x="8" y="174"/>
                  </a:lnTo>
                  <a:lnTo>
                    <a:pt x="4" y="170"/>
                  </a:lnTo>
                  <a:lnTo>
                    <a:pt x="0" y="168"/>
                  </a:lnTo>
                  <a:lnTo>
                    <a:pt x="2" y="168"/>
                  </a:lnTo>
                  <a:close/>
                </a:path>
              </a:pathLst>
            </a:custGeom>
            <a:solidFill>
              <a:srgbClr val="C0C0C0"/>
            </a:solidFill>
            <a:ln w="12700">
              <a:solidFill>
                <a:schemeClr val="bg1"/>
              </a:solidFill>
              <a:round/>
              <a:headEnd/>
              <a:tailEnd/>
            </a:ln>
          </p:spPr>
          <p:txBody>
            <a:bodyPr/>
            <a:lstStyle/>
            <a:p>
              <a:endParaRPr lang="en-GB"/>
            </a:p>
          </p:txBody>
        </p:sp>
        <p:sp>
          <p:nvSpPr>
            <p:cNvPr id="58816" name="Freeform 107"/>
            <p:cNvSpPr>
              <a:spLocks/>
            </p:cNvSpPr>
            <p:nvPr/>
          </p:nvSpPr>
          <p:spPr bwMode="auto">
            <a:xfrm>
              <a:off x="2682" y="2381"/>
              <a:ext cx="93" cy="118"/>
            </a:xfrm>
            <a:custGeom>
              <a:avLst/>
              <a:gdLst>
                <a:gd name="T0" fmla="*/ 1661314102 w 94"/>
                <a:gd name="T1" fmla="*/ 2147481557 h 118"/>
                <a:gd name="T2" fmla="*/ 1661314102 w 94"/>
                <a:gd name="T3" fmla="*/ 2147481557 h 118"/>
                <a:gd name="T4" fmla="*/ 1661314102 w 94"/>
                <a:gd name="T5" fmla="*/ 2147481557 h 118"/>
                <a:gd name="T6" fmla="*/ 1661314102 w 94"/>
                <a:gd name="T7" fmla="*/ 0 h 118"/>
                <a:gd name="T8" fmla="*/ 1661314102 w 94"/>
                <a:gd name="T9" fmla="*/ 2147481557 h 118"/>
                <a:gd name="T10" fmla="*/ 1661314102 w 94"/>
                <a:gd name="T11" fmla="*/ 2147481557 h 118"/>
                <a:gd name="T12" fmla="*/ 1661314102 w 94"/>
                <a:gd name="T13" fmla="*/ 2147481557 h 118"/>
                <a:gd name="T14" fmla="*/ 1661314102 w 94"/>
                <a:gd name="T15" fmla="*/ 2147481557 h 118"/>
                <a:gd name="T16" fmla="*/ 1661314102 w 94"/>
                <a:gd name="T17" fmla="*/ 2147481557 h 118"/>
                <a:gd name="T18" fmla="*/ 0 w 94"/>
                <a:gd name="T19" fmla="*/ 2147481557 h 118"/>
                <a:gd name="T20" fmla="*/ 0 w 94"/>
                <a:gd name="T21" fmla="*/ 2147481557 h 118"/>
                <a:gd name="T22" fmla="*/ 0 w 94"/>
                <a:gd name="T23" fmla="*/ 2147481557 h 118"/>
                <a:gd name="T24" fmla="*/ 1661314102 w 94"/>
                <a:gd name="T25" fmla="*/ 2147481557 h 118"/>
                <a:gd name="T26" fmla="*/ 1661314102 w 94"/>
                <a:gd name="T27" fmla="*/ 2147481557 h 118"/>
                <a:gd name="T28" fmla="*/ 1661314102 w 94"/>
                <a:gd name="T29" fmla="*/ 2147481557 h 118"/>
                <a:gd name="T30" fmla="*/ 1661314102 w 94"/>
                <a:gd name="T31" fmla="*/ 2147481557 h 118"/>
                <a:gd name="T32" fmla="*/ 1661314102 w 94"/>
                <a:gd name="T33" fmla="*/ 2147481557 h 118"/>
                <a:gd name="T34" fmla="*/ 1661314102 w 94"/>
                <a:gd name="T35" fmla="*/ 2147481557 h 118"/>
                <a:gd name="T36" fmla="*/ 1661314102 w 94"/>
                <a:gd name="T37" fmla="*/ 2147481557 h 118"/>
                <a:gd name="T38" fmla="*/ 1661314102 w 94"/>
                <a:gd name="T39" fmla="*/ 2147481557 h 118"/>
                <a:gd name="T40" fmla="*/ 1661314102 w 94"/>
                <a:gd name="T41" fmla="*/ 2147481557 h 118"/>
                <a:gd name="T42" fmla="*/ 1661314102 w 94"/>
                <a:gd name="T43" fmla="*/ 2147481557 h 118"/>
                <a:gd name="T44" fmla="*/ 1661314102 w 94"/>
                <a:gd name="T45" fmla="*/ 2147481557 h 118"/>
                <a:gd name="T46" fmla="*/ 1661314102 w 94"/>
                <a:gd name="T47" fmla="*/ 2147481557 h 118"/>
                <a:gd name="T48" fmla="*/ 1661314102 w 94"/>
                <a:gd name="T49" fmla="*/ 2147481557 h 118"/>
                <a:gd name="T50" fmla="*/ 1661314102 w 94"/>
                <a:gd name="T51" fmla="*/ 2147481557 h 118"/>
                <a:gd name="T52" fmla="*/ 1661314102 w 94"/>
                <a:gd name="T53" fmla="*/ 2147481557 h 118"/>
                <a:gd name="T54" fmla="*/ 1661314102 w 94"/>
                <a:gd name="T55" fmla="*/ 2147481557 h 118"/>
                <a:gd name="T56" fmla="*/ 1661314102 w 94"/>
                <a:gd name="T57" fmla="*/ 2147481557 h 118"/>
                <a:gd name="T58" fmla="*/ 1661314102 w 94"/>
                <a:gd name="T59" fmla="*/ 2147481557 h 118"/>
                <a:gd name="T60" fmla="*/ 1661314102 w 94"/>
                <a:gd name="T61" fmla="*/ 2147481557 h 118"/>
                <a:gd name="T62" fmla="*/ 1661314102 w 94"/>
                <a:gd name="T63" fmla="*/ 2147481557 h 118"/>
                <a:gd name="T64" fmla="*/ 1661314102 w 94"/>
                <a:gd name="T65" fmla="*/ 2147481557 h 118"/>
                <a:gd name="T66" fmla="*/ 1661314102 w 94"/>
                <a:gd name="T67" fmla="*/ 2147481557 h 118"/>
                <a:gd name="T68" fmla="*/ 1661314102 w 94"/>
                <a:gd name="T69" fmla="*/ 2147481557 h 118"/>
                <a:gd name="T70" fmla="*/ 1661314102 w 94"/>
                <a:gd name="T71" fmla="*/ 2147481557 h 118"/>
                <a:gd name="T72" fmla="*/ 1661314102 w 94"/>
                <a:gd name="T73" fmla="*/ 2147481557 h 118"/>
                <a:gd name="T74" fmla="*/ 1661314102 w 94"/>
                <a:gd name="T75" fmla="*/ 2147481557 h 118"/>
                <a:gd name="T76" fmla="*/ 1661314102 w 94"/>
                <a:gd name="T77" fmla="*/ 2147481557 h 118"/>
                <a:gd name="T78" fmla="*/ 1661314102 w 94"/>
                <a:gd name="T79" fmla="*/ 2147481557 h 118"/>
                <a:gd name="T80" fmla="*/ 1661314102 w 94"/>
                <a:gd name="T81" fmla="*/ 2147481557 h 118"/>
                <a:gd name="T82" fmla="*/ 1661314102 w 94"/>
                <a:gd name="T83" fmla="*/ 2147481557 h 118"/>
                <a:gd name="T84" fmla="*/ 1661314102 w 94"/>
                <a:gd name="T85" fmla="*/ 2147481557 h 118"/>
                <a:gd name="T86" fmla="*/ 1661314102 w 94"/>
                <a:gd name="T87" fmla="*/ 2147481557 h 118"/>
                <a:gd name="T88" fmla="*/ 1661314102 w 94"/>
                <a:gd name="T89" fmla="*/ 2147481557 h 118"/>
                <a:gd name="T90" fmla="*/ 1661314102 w 94"/>
                <a:gd name="T91" fmla="*/ 2147481557 h 118"/>
                <a:gd name="T92" fmla="*/ 1661314102 w 94"/>
                <a:gd name="T93" fmla="*/ 2147481557 h 118"/>
                <a:gd name="T94" fmla="*/ 1661314102 w 94"/>
                <a:gd name="T95" fmla="*/ 2147481557 h 118"/>
                <a:gd name="T96" fmla="*/ 1661314102 w 94"/>
                <a:gd name="T97" fmla="*/ 2147481557 h 118"/>
                <a:gd name="T98" fmla="*/ 1661314102 w 94"/>
                <a:gd name="T99" fmla="*/ 2147481557 h 118"/>
                <a:gd name="T100" fmla="*/ 1661314102 w 94"/>
                <a:gd name="T101" fmla="*/ 2147481557 h 118"/>
                <a:gd name="T102" fmla="*/ 1661314102 w 94"/>
                <a:gd name="T103" fmla="*/ 2147481557 h 118"/>
                <a:gd name="T104" fmla="*/ 1661314102 w 94"/>
                <a:gd name="T105" fmla="*/ 2147481557 h 118"/>
                <a:gd name="T106" fmla="*/ 1661314102 w 94"/>
                <a:gd name="T107" fmla="*/ 2147481557 h 118"/>
                <a:gd name="T108" fmla="*/ 1661314102 w 94"/>
                <a:gd name="T109" fmla="*/ 2147481557 h 118"/>
                <a:gd name="T110" fmla="*/ 1661314102 w 94"/>
                <a:gd name="T111" fmla="*/ 0 h 118"/>
                <a:gd name="T112" fmla="*/ 1661314102 w 94"/>
                <a:gd name="T113" fmla="*/ 2147481557 h 11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
                <a:gd name="T172" fmla="*/ 0 h 118"/>
                <a:gd name="T173" fmla="*/ 94 w 94"/>
                <a:gd name="T174" fmla="*/ 118 h 11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 h="118">
                  <a:moveTo>
                    <a:pt x="38" y="28"/>
                  </a:moveTo>
                  <a:lnTo>
                    <a:pt x="40" y="28"/>
                  </a:lnTo>
                  <a:lnTo>
                    <a:pt x="38" y="20"/>
                  </a:lnTo>
                  <a:lnTo>
                    <a:pt x="38" y="0"/>
                  </a:lnTo>
                  <a:lnTo>
                    <a:pt x="38" y="26"/>
                  </a:lnTo>
                  <a:lnTo>
                    <a:pt x="28" y="26"/>
                  </a:lnTo>
                  <a:lnTo>
                    <a:pt x="20" y="26"/>
                  </a:lnTo>
                  <a:lnTo>
                    <a:pt x="8" y="24"/>
                  </a:lnTo>
                  <a:lnTo>
                    <a:pt x="2" y="46"/>
                  </a:lnTo>
                  <a:lnTo>
                    <a:pt x="0" y="54"/>
                  </a:lnTo>
                  <a:lnTo>
                    <a:pt x="0" y="62"/>
                  </a:lnTo>
                  <a:lnTo>
                    <a:pt x="0" y="74"/>
                  </a:lnTo>
                  <a:lnTo>
                    <a:pt x="4" y="82"/>
                  </a:lnTo>
                  <a:lnTo>
                    <a:pt x="8" y="88"/>
                  </a:lnTo>
                  <a:lnTo>
                    <a:pt x="14" y="94"/>
                  </a:lnTo>
                  <a:lnTo>
                    <a:pt x="28" y="106"/>
                  </a:lnTo>
                  <a:lnTo>
                    <a:pt x="34" y="112"/>
                  </a:lnTo>
                  <a:lnTo>
                    <a:pt x="40" y="118"/>
                  </a:lnTo>
                  <a:lnTo>
                    <a:pt x="44" y="116"/>
                  </a:lnTo>
                  <a:lnTo>
                    <a:pt x="46" y="114"/>
                  </a:lnTo>
                  <a:lnTo>
                    <a:pt x="48" y="112"/>
                  </a:lnTo>
                  <a:lnTo>
                    <a:pt x="46" y="108"/>
                  </a:lnTo>
                  <a:lnTo>
                    <a:pt x="46" y="106"/>
                  </a:lnTo>
                  <a:lnTo>
                    <a:pt x="44" y="104"/>
                  </a:lnTo>
                  <a:lnTo>
                    <a:pt x="44" y="102"/>
                  </a:lnTo>
                  <a:lnTo>
                    <a:pt x="46" y="96"/>
                  </a:lnTo>
                  <a:lnTo>
                    <a:pt x="48" y="94"/>
                  </a:lnTo>
                  <a:lnTo>
                    <a:pt x="58" y="90"/>
                  </a:lnTo>
                  <a:lnTo>
                    <a:pt x="58" y="86"/>
                  </a:lnTo>
                  <a:lnTo>
                    <a:pt x="62" y="82"/>
                  </a:lnTo>
                  <a:lnTo>
                    <a:pt x="66" y="84"/>
                  </a:lnTo>
                  <a:lnTo>
                    <a:pt x="68" y="88"/>
                  </a:lnTo>
                  <a:lnTo>
                    <a:pt x="70" y="92"/>
                  </a:lnTo>
                  <a:lnTo>
                    <a:pt x="74" y="94"/>
                  </a:lnTo>
                  <a:lnTo>
                    <a:pt x="78" y="92"/>
                  </a:lnTo>
                  <a:lnTo>
                    <a:pt x="82" y="90"/>
                  </a:lnTo>
                  <a:lnTo>
                    <a:pt x="84" y="92"/>
                  </a:lnTo>
                  <a:lnTo>
                    <a:pt x="86" y="92"/>
                  </a:lnTo>
                  <a:lnTo>
                    <a:pt x="90" y="90"/>
                  </a:lnTo>
                  <a:lnTo>
                    <a:pt x="90" y="86"/>
                  </a:lnTo>
                  <a:lnTo>
                    <a:pt x="92" y="78"/>
                  </a:lnTo>
                  <a:lnTo>
                    <a:pt x="92" y="56"/>
                  </a:lnTo>
                  <a:lnTo>
                    <a:pt x="88" y="54"/>
                  </a:lnTo>
                  <a:lnTo>
                    <a:pt x="86" y="50"/>
                  </a:lnTo>
                  <a:lnTo>
                    <a:pt x="84" y="46"/>
                  </a:lnTo>
                  <a:lnTo>
                    <a:pt x="84" y="42"/>
                  </a:lnTo>
                  <a:lnTo>
                    <a:pt x="86" y="38"/>
                  </a:lnTo>
                  <a:lnTo>
                    <a:pt x="88" y="34"/>
                  </a:lnTo>
                  <a:lnTo>
                    <a:pt x="92" y="32"/>
                  </a:lnTo>
                  <a:lnTo>
                    <a:pt x="94" y="28"/>
                  </a:lnTo>
                  <a:lnTo>
                    <a:pt x="92" y="22"/>
                  </a:lnTo>
                  <a:lnTo>
                    <a:pt x="86" y="20"/>
                  </a:lnTo>
                  <a:lnTo>
                    <a:pt x="80" y="18"/>
                  </a:lnTo>
                  <a:lnTo>
                    <a:pt x="72" y="18"/>
                  </a:lnTo>
                  <a:lnTo>
                    <a:pt x="74" y="2"/>
                  </a:lnTo>
                  <a:lnTo>
                    <a:pt x="38" y="0"/>
                  </a:lnTo>
                  <a:lnTo>
                    <a:pt x="38" y="28"/>
                  </a:lnTo>
                  <a:close/>
                </a:path>
              </a:pathLst>
            </a:custGeom>
            <a:solidFill>
              <a:srgbClr val="C0C0C0"/>
            </a:solidFill>
            <a:ln w="12700">
              <a:solidFill>
                <a:schemeClr val="bg1"/>
              </a:solidFill>
              <a:round/>
              <a:headEnd/>
              <a:tailEnd/>
            </a:ln>
          </p:spPr>
          <p:txBody>
            <a:bodyPr/>
            <a:lstStyle/>
            <a:p>
              <a:endParaRPr lang="en-GB"/>
            </a:p>
          </p:txBody>
        </p:sp>
        <p:sp>
          <p:nvSpPr>
            <p:cNvPr id="58817" name="Freeform 108"/>
            <p:cNvSpPr>
              <a:spLocks/>
            </p:cNvSpPr>
            <p:nvPr/>
          </p:nvSpPr>
          <p:spPr bwMode="auto">
            <a:xfrm>
              <a:off x="2721" y="2357"/>
              <a:ext cx="124" cy="166"/>
            </a:xfrm>
            <a:custGeom>
              <a:avLst/>
              <a:gdLst>
                <a:gd name="T0" fmla="*/ 2147481583 w 124"/>
                <a:gd name="T1" fmla="*/ 2147481322 h 166"/>
                <a:gd name="T2" fmla="*/ 2147481583 w 124"/>
                <a:gd name="T3" fmla="*/ 2147481322 h 166"/>
                <a:gd name="T4" fmla="*/ 2147481583 w 124"/>
                <a:gd name="T5" fmla="*/ 2147481322 h 166"/>
                <a:gd name="T6" fmla="*/ 0 w 124"/>
                <a:gd name="T7" fmla="*/ 2147481322 h 166"/>
                <a:gd name="T8" fmla="*/ 2147481583 w 124"/>
                <a:gd name="T9" fmla="*/ 2147481322 h 166"/>
                <a:gd name="T10" fmla="*/ 2147481583 w 124"/>
                <a:gd name="T11" fmla="*/ 2147481322 h 166"/>
                <a:gd name="T12" fmla="*/ 2147481583 w 124"/>
                <a:gd name="T13" fmla="*/ 2147481322 h 166"/>
                <a:gd name="T14" fmla="*/ 2147481583 w 124"/>
                <a:gd name="T15" fmla="*/ 2147481322 h 166"/>
                <a:gd name="T16" fmla="*/ 2147481583 w 124"/>
                <a:gd name="T17" fmla="*/ 2147481322 h 166"/>
                <a:gd name="T18" fmla="*/ 2147481583 w 124"/>
                <a:gd name="T19" fmla="*/ 2147481322 h 166"/>
                <a:gd name="T20" fmla="*/ 2147481583 w 124"/>
                <a:gd name="T21" fmla="*/ 2147481322 h 166"/>
                <a:gd name="T22" fmla="*/ 2147481583 w 124"/>
                <a:gd name="T23" fmla="*/ 2147481322 h 166"/>
                <a:gd name="T24" fmla="*/ 2147481583 w 124"/>
                <a:gd name="T25" fmla="*/ 2147481322 h 166"/>
                <a:gd name="T26" fmla="*/ 2147481583 w 124"/>
                <a:gd name="T27" fmla="*/ 2147481322 h 166"/>
                <a:gd name="T28" fmla="*/ 2147481583 w 124"/>
                <a:gd name="T29" fmla="*/ 2147481322 h 166"/>
                <a:gd name="T30" fmla="*/ 2147481583 w 124"/>
                <a:gd name="T31" fmla="*/ 2147481322 h 166"/>
                <a:gd name="T32" fmla="*/ 2147481583 w 124"/>
                <a:gd name="T33" fmla="*/ 2147481322 h 166"/>
                <a:gd name="T34" fmla="*/ 2147481583 w 124"/>
                <a:gd name="T35" fmla="*/ 2147481322 h 166"/>
                <a:gd name="T36" fmla="*/ 2147481583 w 124"/>
                <a:gd name="T37" fmla="*/ 2147481322 h 166"/>
                <a:gd name="T38" fmla="*/ 2147481583 w 124"/>
                <a:gd name="T39" fmla="*/ 2147481322 h 166"/>
                <a:gd name="T40" fmla="*/ 2147481583 w 124"/>
                <a:gd name="T41" fmla="*/ 2147481322 h 166"/>
                <a:gd name="T42" fmla="*/ 2147481583 w 124"/>
                <a:gd name="T43" fmla="*/ 2147481322 h 166"/>
                <a:gd name="T44" fmla="*/ 2147481583 w 124"/>
                <a:gd name="T45" fmla="*/ 2147481322 h 166"/>
                <a:gd name="T46" fmla="*/ 2147481583 w 124"/>
                <a:gd name="T47" fmla="*/ 2147481322 h 166"/>
                <a:gd name="T48" fmla="*/ 2147481583 w 124"/>
                <a:gd name="T49" fmla="*/ 2147481322 h 166"/>
                <a:gd name="T50" fmla="*/ 2147481583 w 124"/>
                <a:gd name="T51" fmla="*/ 2147481322 h 166"/>
                <a:gd name="T52" fmla="*/ 2147481583 w 124"/>
                <a:gd name="T53" fmla="*/ 0 h 166"/>
                <a:gd name="T54" fmla="*/ 2147481583 w 124"/>
                <a:gd name="T55" fmla="*/ 0 h 166"/>
                <a:gd name="T56" fmla="*/ 2147481583 w 124"/>
                <a:gd name="T57" fmla="*/ 2147481322 h 166"/>
                <a:gd name="T58" fmla="*/ 2147481583 w 124"/>
                <a:gd name="T59" fmla="*/ 2147481322 h 166"/>
                <a:gd name="T60" fmla="*/ 2147481583 w 124"/>
                <a:gd name="T61" fmla="*/ 2147481322 h 166"/>
                <a:gd name="T62" fmla="*/ 2147481583 w 124"/>
                <a:gd name="T63" fmla="*/ 2147481322 h 166"/>
                <a:gd name="T64" fmla="*/ 2147481583 w 124"/>
                <a:gd name="T65" fmla="*/ 2147481322 h 166"/>
                <a:gd name="T66" fmla="*/ 2147481583 w 124"/>
                <a:gd name="T67" fmla="*/ 2147481322 h 166"/>
                <a:gd name="T68" fmla="*/ 2147481583 w 124"/>
                <a:gd name="T69" fmla="*/ 2147481322 h 166"/>
                <a:gd name="T70" fmla="*/ 2147481583 w 124"/>
                <a:gd name="T71" fmla="*/ 2147481322 h 166"/>
                <a:gd name="T72" fmla="*/ 2147481583 w 124"/>
                <a:gd name="T73" fmla="*/ 2147481322 h 166"/>
                <a:gd name="T74" fmla="*/ 2147481583 w 124"/>
                <a:gd name="T75" fmla="*/ 2147481322 h 166"/>
                <a:gd name="T76" fmla="*/ 2147481583 w 124"/>
                <a:gd name="T77" fmla="*/ 2147481322 h 166"/>
                <a:gd name="T78" fmla="*/ 2147481583 w 124"/>
                <a:gd name="T79" fmla="*/ 2147481322 h 166"/>
                <a:gd name="T80" fmla="*/ 2147481583 w 124"/>
                <a:gd name="T81" fmla="*/ 2147481322 h 166"/>
                <a:gd name="T82" fmla="*/ 2147481583 w 124"/>
                <a:gd name="T83" fmla="*/ 2147481322 h 166"/>
                <a:gd name="T84" fmla="*/ 2147481583 w 124"/>
                <a:gd name="T85" fmla="*/ 2147481322 h 166"/>
                <a:gd name="T86" fmla="*/ 2147481583 w 124"/>
                <a:gd name="T87" fmla="*/ 2147481322 h 166"/>
                <a:gd name="T88" fmla="*/ 2147481583 w 124"/>
                <a:gd name="T89" fmla="*/ 2147481322 h 1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4"/>
                <a:gd name="T136" fmla="*/ 0 h 166"/>
                <a:gd name="T137" fmla="*/ 124 w 124"/>
                <a:gd name="T138" fmla="*/ 166 h 1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4" h="166">
                  <a:moveTo>
                    <a:pt x="28" y="162"/>
                  </a:moveTo>
                  <a:lnTo>
                    <a:pt x="28" y="158"/>
                  </a:lnTo>
                  <a:lnTo>
                    <a:pt x="26" y="156"/>
                  </a:lnTo>
                  <a:lnTo>
                    <a:pt x="22" y="158"/>
                  </a:lnTo>
                  <a:lnTo>
                    <a:pt x="18" y="160"/>
                  </a:lnTo>
                  <a:lnTo>
                    <a:pt x="12" y="166"/>
                  </a:lnTo>
                  <a:lnTo>
                    <a:pt x="4" y="146"/>
                  </a:lnTo>
                  <a:lnTo>
                    <a:pt x="0" y="142"/>
                  </a:lnTo>
                  <a:lnTo>
                    <a:pt x="4" y="140"/>
                  </a:lnTo>
                  <a:lnTo>
                    <a:pt x="6" y="138"/>
                  </a:lnTo>
                  <a:lnTo>
                    <a:pt x="8" y="136"/>
                  </a:lnTo>
                  <a:lnTo>
                    <a:pt x="6" y="132"/>
                  </a:lnTo>
                  <a:lnTo>
                    <a:pt x="6" y="130"/>
                  </a:lnTo>
                  <a:lnTo>
                    <a:pt x="4" y="128"/>
                  </a:lnTo>
                  <a:lnTo>
                    <a:pt x="4" y="126"/>
                  </a:lnTo>
                  <a:lnTo>
                    <a:pt x="6" y="120"/>
                  </a:lnTo>
                  <a:lnTo>
                    <a:pt x="8" y="118"/>
                  </a:lnTo>
                  <a:lnTo>
                    <a:pt x="18" y="114"/>
                  </a:lnTo>
                  <a:lnTo>
                    <a:pt x="18" y="110"/>
                  </a:lnTo>
                  <a:lnTo>
                    <a:pt x="22" y="106"/>
                  </a:lnTo>
                  <a:lnTo>
                    <a:pt x="26" y="108"/>
                  </a:lnTo>
                  <a:lnTo>
                    <a:pt x="28" y="112"/>
                  </a:lnTo>
                  <a:lnTo>
                    <a:pt x="30" y="116"/>
                  </a:lnTo>
                  <a:lnTo>
                    <a:pt x="34" y="118"/>
                  </a:lnTo>
                  <a:lnTo>
                    <a:pt x="38" y="116"/>
                  </a:lnTo>
                  <a:lnTo>
                    <a:pt x="42" y="114"/>
                  </a:lnTo>
                  <a:lnTo>
                    <a:pt x="44" y="116"/>
                  </a:lnTo>
                  <a:lnTo>
                    <a:pt x="46" y="116"/>
                  </a:lnTo>
                  <a:lnTo>
                    <a:pt x="50" y="114"/>
                  </a:lnTo>
                  <a:lnTo>
                    <a:pt x="50" y="110"/>
                  </a:lnTo>
                  <a:lnTo>
                    <a:pt x="52" y="102"/>
                  </a:lnTo>
                  <a:lnTo>
                    <a:pt x="52" y="80"/>
                  </a:lnTo>
                  <a:lnTo>
                    <a:pt x="48" y="78"/>
                  </a:lnTo>
                  <a:lnTo>
                    <a:pt x="46" y="74"/>
                  </a:lnTo>
                  <a:lnTo>
                    <a:pt x="44" y="70"/>
                  </a:lnTo>
                  <a:lnTo>
                    <a:pt x="44" y="66"/>
                  </a:lnTo>
                  <a:lnTo>
                    <a:pt x="46" y="62"/>
                  </a:lnTo>
                  <a:lnTo>
                    <a:pt x="48" y="58"/>
                  </a:lnTo>
                  <a:lnTo>
                    <a:pt x="52" y="56"/>
                  </a:lnTo>
                  <a:lnTo>
                    <a:pt x="54" y="52"/>
                  </a:lnTo>
                  <a:lnTo>
                    <a:pt x="52" y="46"/>
                  </a:lnTo>
                  <a:lnTo>
                    <a:pt x="46" y="44"/>
                  </a:lnTo>
                  <a:lnTo>
                    <a:pt x="40" y="42"/>
                  </a:lnTo>
                  <a:lnTo>
                    <a:pt x="32" y="42"/>
                  </a:lnTo>
                  <a:lnTo>
                    <a:pt x="34" y="28"/>
                  </a:lnTo>
                  <a:lnTo>
                    <a:pt x="58" y="28"/>
                  </a:lnTo>
                  <a:lnTo>
                    <a:pt x="62" y="30"/>
                  </a:lnTo>
                  <a:lnTo>
                    <a:pt x="66" y="32"/>
                  </a:lnTo>
                  <a:lnTo>
                    <a:pt x="78" y="32"/>
                  </a:lnTo>
                  <a:lnTo>
                    <a:pt x="84" y="32"/>
                  </a:lnTo>
                  <a:lnTo>
                    <a:pt x="84" y="18"/>
                  </a:lnTo>
                  <a:lnTo>
                    <a:pt x="88" y="10"/>
                  </a:lnTo>
                  <a:lnTo>
                    <a:pt x="92" y="4"/>
                  </a:lnTo>
                  <a:lnTo>
                    <a:pt x="98" y="0"/>
                  </a:lnTo>
                  <a:lnTo>
                    <a:pt x="110" y="0"/>
                  </a:lnTo>
                  <a:lnTo>
                    <a:pt x="120" y="0"/>
                  </a:lnTo>
                  <a:lnTo>
                    <a:pt x="120" y="2"/>
                  </a:lnTo>
                  <a:lnTo>
                    <a:pt x="122" y="4"/>
                  </a:lnTo>
                  <a:lnTo>
                    <a:pt x="122" y="6"/>
                  </a:lnTo>
                  <a:lnTo>
                    <a:pt x="124" y="10"/>
                  </a:lnTo>
                  <a:lnTo>
                    <a:pt x="122" y="22"/>
                  </a:lnTo>
                  <a:lnTo>
                    <a:pt x="118" y="36"/>
                  </a:lnTo>
                  <a:lnTo>
                    <a:pt x="106" y="68"/>
                  </a:lnTo>
                  <a:lnTo>
                    <a:pt x="106" y="72"/>
                  </a:lnTo>
                  <a:lnTo>
                    <a:pt x="106" y="76"/>
                  </a:lnTo>
                  <a:lnTo>
                    <a:pt x="108" y="80"/>
                  </a:lnTo>
                  <a:lnTo>
                    <a:pt x="106" y="84"/>
                  </a:lnTo>
                  <a:lnTo>
                    <a:pt x="102" y="88"/>
                  </a:lnTo>
                  <a:lnTo>
                    <a:pt x="98" y="90"/>
                  </a:lnTo>
                  <a:lnTo>
                    <a:pt x="94" y="94"/>
                  </a:lnTo>
                  <a:lnTo>
                    <a:pt x="90" y="98"/>
                  </a:lnTo>
                  <a:lnTo>
                    <a:pt x="88" y="110"/>
                  </a:lnTo>
                  <a:lnTo>
                    <a:pt x="84" y="114"/>
                  </a:lnTo>
                  <a:lnTo>
                    <a:pt x="80" y="116"/>
                  </a:lnTo>
                  <a:lnTo>
                    <a:pt x="80" y="130"/>
                  </a:lnTo>
                  <a:lnTo>
                    <a:pt x="76" y="144"/>
                  </a:lnTo>
                  <a:lnTo>
                    <a:pt x="72" y="152"/>
                  </a:lnTo>
                  <a:lnTo>
                    <a:pt x="68" y="158"/>
                  </a:lnTo>
                  <a:lnTo>
                    <a:pt x="64" y="162"/>
                  </a:lnTo>
                  <a:lnTo>
                    <a:pt x="58" y="162"/>
                  </a:lnTo>
                  <a:lnTo>
                    <a:pt x="54" y="162"/>
                  </a:lnTo>
                  <a:lnTo>
                    <a:pt x="52" y="160"/>
                  </a:lnTo>
                  <a:lnTo>
                    <a:pt x="52" y="156"/>
                  </a:lnTo>
                  <a:lnTo>
                    <a:pt x="48" y="156"/>
                  </a:lnTo>
                  <a:lnTo>
                    <a:pt x="44" y="156"/>
                  </a:lnTo>
                  <a:lnTo>
                    <a:pt x="42" y="158"/>
                  </a:lnTo>
                  <a:lnTo>
                    <a:pt x="40" y="160"/>
                  </a:lnTo>
                  <a:lnTo>
                    <a:pt x="36" y="162"/>
                  </a:lnTo>
                  <a:lnTo>
                    <a:pt x="34" y="162"/>
                  </a:lnTo>
                  <a:lnTo>
                    <a:pt x="28" y="162"/>
                  </a:lnTo>
                  <a:close/>
                </a:path>
              </a:pathLst>
            </a:custGeom>
            <a:solidFill>
              <a:srgbClr val="C0C0C0"/>
            </a:solidFill>
            <a:ln w="12700">
              <a:solidFill>
                <a:schemeClr val="bg1"/>
              </a:solidFill>
              <a:round/>
              <a:headEnd/>
              <a:tailEnd/>
            </a:ln>
          </p:spPr>
          <p:txBody>
            <a:bodyPr/>
            <a:lstStyle/>
            <a:p>
              <a:endParaRPr lang="en-GB"/>
            </a:p>
          </p:txBody>
        </p:sp>
        <p:sp>
          <p:nvSpPr>
            <p:cNvPr id="58818" name="Freeform 109"/>
            <p:cNvSpPr>
              <a:spLocks/>
            </p:cNvSpPr>
            <p:nvPr/>
          </p:nvSpPr>
          <p:spPr bwMode="auto">
            <a:xfrm>
              <a:off x="2727" y="2763"/>
              <a:ext cx="227" cy="232"/>
            </a:xfrm>
            <a:custGeom>
              <a:avLst/>
              <a:gdLst>
                <a:gd name="T0" fmla="*/ 2147481535 w 227"/>
                <a:gd name="T1" fmla="*/ 2147481547 h 232"/>
                <a:gd name="T2" fmla="*/ 2147481535 w 227"/>
                <a:gd name="T3" fmla="*/ 2147481547 h 232"/>
                <a:gd name="T4" fmla="*/ 2147481535 w 227"/>
                <a:gd name="T5" fmla="*/ 2147481547 h 232"/>
                <a:gd name="T6" fmla="*/ 2147481535 w 227"/>
                <a:gd name="T7" fmla="*/ 2147481547 h 232"/>
                <a:gd name="T8" fmla="*/ 2147481535 w 227"/>
                <a:gd name="T9" fmla="*/ 2147481547 h 232"/>
                <a:gd name="T10" fmla="*/ 2147481535 w 227"/>
                <a:gd name="T11" fmla="*/ 2147481547 h 232"/>
                <a:gd name="T12" fmla="*/ 2147481535 w 227"/>
                <a:gd name="T13" fmla="*/ 2147481547 h 232"/>
                <a:gd name="T14" fmla="*/ 2147481535 w 227"/>
                <a:gd name="T15" fmla="*/ 2147481547 h 232"/>
                <a:gd name="T16" fmla="*/ 2147481535 w 227"/>
                <a:gd name="T17" fmla="*/ 0 h 232"/>
                <a:gd name="T18" fmla="*/ 2147481535 w 227"/>
                <a:gd name="T19" fmla="*/ 0 h 232"/>
                <a:gd name="T20" fmla="*/ 2147481535 w 227"/>
                <a:gd name="T21" fmla="*/ 2147481547 h 232"/>
                <a:gd name="T22" fmla="*/ 2147481535 w 227"/>
                <a:gd name="T23" fmla="*/ 2147481547 h 232"/>
                <a:gd name="T24" fmla="*/ 0 w 227"/>
                <a:gd name="T25" fmla="*/ 0 h 232"/>
                <a:gd name="T26" fmla="*/ 2147481535 w 227"/>
                <a:gd name="T27" fmla="*/ 2147481547 h 232"/>
                <a:gd name="T28" fmla="*/ 2147481535 w 227"/>
                <a:gd name="T29" fmla="*/ 2147481547 h 232"/>
                <a:gd name="T30" fmla="*/ 2147481535 w 227"/>
                <a:gd name="T31" fmla="*/ 2147481547 h 232"/>
                <a:gd name="T32" fmla="*/ 2147481535 w 227"/>
                <a:gd name="T33" fmla="*/ 2147481547 h 232"/>
                <a:gd name="T34" fmla="*/ 2147481535 w 227"/>
                <a:gd name="T35" fmla="*/ 2147481547 h 232"/>
                <a:gd name="T36" fmla="*/ 2147481535 w 227"/>
                <a:gd name="T37" fmla="*/ 2147481547 h 232"/>
                <a:gd name="T38" fmla="*/ 2147481535 w 227"/>
                <a:gd name="T39" fmla="*/ 2147481547 h 232"/>
                <a:gd name="T40" fmla="*/ 2147481535 w 227"/>
                <a:gd name="T41" fmla="*/ 2147481547 h 232"/>
                <a:gd name="T42" fmla="*/ 2147481535 w 227"/>
                <a:gd name="T43" fmla="*/ 2147481547 h 232"/>
                <a:gd name="T44" fmla="*/ 2147481535 w 227"/>
                <a:gd name="T45" fmla="*/ 2147481547 h 232"/>
                <a:gd name="T46" fmla="*/ 2147481535 w 227"/>
                <a:gd name="T47" fmla="*/ 2147481547 h 232"/>
                <a:gd name="T48" fmla="*/ 2147481535 w 227"/>
                <a:gd name="T49" fmla="*/ 2147481547 h 232"/>
                <a:gd name="T50" fmla="*/ 2147481535 w 227"/>
                <a:gd name="T51" fmla="*/ 2147481547 h 232"/>
                <a:gd name="T52" fmla="*/ 2147481535 w 227"/>
                <a:gd name="T53" fmla="*/ 2147481547 h 232"/>
                <a:gd name="T54" fmla="*/ 2147481535 w 227"/>
                <a:gd name="T55" fmla="*/ 2147481547 h 232"/>
                <a:gd name="T56" fmla="*/ 2147481535 w 227"/>
                <a:gd name="T57" fmla="*/ 2147481547 h 232"/>
                <a:gd name="T58" fmla="*/ 2147481535 w 227"/>
                <a:gd name="T59" fmla="*/ 2147481547 h 232"/>
                <a:gd name="T60" fmla="*/ 2147481535 w 227"/>
                <a:gd name="T61" fmla="*/ 2147481547 h 232"/>
                <a:gd name="T62" fmla="*/ 2147481535 w 227"/>
                <a:gd name="T63" fmla="*/ 2147481547 h 232"/>
                <a:gd name="T64" fmla="*/ 2147481535 w 227"/>
                <a:gd name="T65" fmla="*/ 2147481547 h 232"/>
                <a:gd name="T66" fmla="*/ 2147481535 w 227"/>
                <a:gd name="T67" fmla="*/ 2147481547 h 232"/>
                <a:gd name="T68" fmla="*/ 2147481535 w 227"/>
                <a:gd name="T69" fmla="*/ 2147481547 h 232"/>
                <a:gd name="T70" fmla="*/ 2147481535 w 227"/>
                <a:gd name="T71" fmla="*/ 2147481547 h 232"/>
                <a:gd name="T72" fmla="*/ 2147481535 w 227"/>
                <a:gd name="T73" fmla="*/ 2147481547 h 232"/>
                <a:gd name="T74" fmla="*/ 2147481535 w 227"/>
                <a:gd name="T75" fmla="*/ 2147481547 h 232"/>
                <a:gd name="T76" fmla="*/ 2147481535 w 227"/>
                <a:gd name="T77" fmla="*/ 2147481547 h 232"/>
                <a:gd name="T78" fmla="*/ 2147481535 w 227"/>
                <a:gd name="T79" fmla="*/ 2147481547 h 232"/>
                <a:gd name="T80" fmla="*/ 2147481535 w 227"/>
                <a:gd name="T81" fmla="*/ 2147481547 h 232"/>
                <a:gd name="T82" fmla="*/ 2147481535 w 227"/>
                <a:gd name="T83" fmla="*/ 2147481547 h 232"/>
                <a:gd name="T84" fmla="*/ 2147481535 w 227"/>
                <a:gd name="T85" fmla="*/ 2147481547 h 232"/>
                <a:gd name="T86" fmla="*/ 2147481535 w 227"/>
                <a:gd name="T87" fmla="*/ 2147481547 h 232"/>
                <a:gd name="T88" fmla="*/ 2147481535 w 227"/>
                <a:gd name="T89" fmla="*/ 2147481547 h 232"/>
                <a:gd name="T90" fmla="*/ 2147481535 w 227"/>
                <a:gd name="T91" fmla="*/ 2147481547 h 232"/>
                <a:gd name="T92" fmla="*/ 2147481535 w 227"/>
                <a:gd name="T93" fmla="*/ 2147481547 h 232"/>
                <a:gd name="T94" fmla="*/ 2147481535 w 227"/>
                <a:gd name="T95" fmla="*/ 2147481547 h 232"/>
                <a:gd name="T96" fmla="*/ 2147481535 w 227"/>
                <a:gd name="T97" fmla="*/ 2147481547 h 232"/>
                <a:gd name="T98" fmla="*/ 2147481535 w 227"/>
                <a:gd name="T99" fmla="*/ 2147481547 h 232"/>
                <a:gd name="T100" fmla="*/ 2147481535 w 227"/>
                <a:gd name="T101" fmla="*/ 2147481547 h 232"/>
                <a:gd name="T102" fmla="*/ 2147481535 w 227"/>
                <a:gd name="T103" fmla="*/ 2147481547 h 232"/>
                <a:gd name="T104" fmla="*/ 2147481535 w 227"/>
                <a:gd name="T105" fmla="*/ 2147481547 h 232"/>
                <a:gd name="T106" fmla="*/ 2147481535 w 227"/>
                <a:gd name="T107" fmla="*/ 2147481547 h 232"/>
                <a:gd name="T108" fmla="*/ 2147481535 w 227"/>
                <a:gd name="T109" fmla="*/ 2147481547 h 232"/>
                <a:gd name="T110" fmla="*/ 2147481535 w 227"/>
                <a:gd name="T111" fmla="*/ 2147481547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7"/>
                <a:gd name="T169" fmla="*/ 0 h 232"/>
                <a:gd name="T170" fmla="*/ 227 w 227"/>
                <a:gd name="T171" fmla="*/ 232 h 23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7" h="232">
                  <a:moveTo>
                    <a:pt x="195" y="8"/>
                  </a:moveTo>
                  <a:lnTo>
                    <a:pt x="171" y="16"/>
                  </a:lnTo>
                  <a:lnTo>
                    <a:pt x="124" y="16"/>
                  </a:lnTo>
                  <a:lnTo>
                    <a:pt x="114" y="12"/>
                  </a:lnTo>
                  <a:lnTo>
                    <a:pt x="112" y="10"/>
                  </a:lnTo>
                  <a:lnTo>
                    <a:pt x="108" y="6"/>
                  </a:lnTo>
                  <a:lnTo>
                    <a:pt x="34" y="6"/>
                  </a:lnTo>
                  <a:lnTo>
                    <a:pt x="28" y="2"/>
                  </a:lnTo>
                  <a:lnTo>
                    <a:pt x="26" y="0"/>
                  </a:lnTo>
                  <a:lnTo>
                    <a:pt x="22" y="0"/>
                  </a:lnTo>
                  <a:lnTo>
                    <a:pt x="10" y="2"/>
                  </a:lnTo>
                  <a:lnTo>
                    <a:pt x="4" y="2"/>
                  </a:lnTo>
                  <a:lnTo>
                    <a:pt x="0" y="0"/>
                  </a:lnTo>
                  <a:lnTo>
                    <a:pt x="2" y="16"/>
                  </a:lnTo>
                  <a:lnTo>
                    <a:pt x="6" y="32"/>
                  </a:lnTo>
                  <a:lnTo>
                    <a:pt x="14" y="44"/>
                  </a:lnTo>
                  <a:lnTo>
                    <a:pt x="22" y="58"/>
                  </a:lnTo>
                  <a:lnTo>
                    <a:pt x="30" y="70"/>
                  </a:lnTo>
                  <a:lnTo>
                    <a:pt x="38" y="82"/>
                  </a:lnTo>
                  <a:lnTo>
                    <a:pt x="42" y="96"/>
                  </a:lnTo>
                  <a:lnTo>
                    <a:pt x="44" y="112"/>
                  </a:lnTo>
                  <a:lnTo>
                    <a:pt x="44" y="136"/>
                  </a:lnTo>
                  <a:lnTo>
                    <a:pt x="46" y="162"/>
                  </a:lnTo>
                  <a:lnTo>
                    <a:pt x="48" y="186"/>
                  </a:lnTo>
                  <a:lnTo>
                    <a:pt x="52" y="198"/>
                  </a:lnTo>
                  <a:lnTo>
                    <a:pt x="56" y="208"/>
                  </a:lnTo>
                  <a:lnTo>
                    <a:pt x="64" y="218"/>
                  </a:lnTo>
                  <a:lnTo>
                    <a:pt x="74" y="228"/>
                  </a:lnTo>
                  <a:lnTo>
                    <a:pt x="78" y="222"/>
                  </a:lnTo>
                  <a:lnTo>
                    <a:pt x="80" y="218"/>
                  </a:lnTo>
                  <a:lnTo>
                    <a:pt x="84" y="218"/>
                  </a:lnTo>
                  <a:lnTo>
                    <a:pt x="88" y="226"/>
                  </a:lnTo>
                  <a:lnTo>
                    <a:pt x="94" y="230"/>
                  </a:lnTo>
                  <a:lnTo>
                    <a:pt x="100" y="232"/>
                  </a:lnTo>
                  <a:lnTo>
                    <a:pt x="108" y="232"/>
                  </a:lnTo>
                  <a:lnTo>
                    <a:pt x="118" y="232"/>
                  </a:lnTo>
                  <a:lnTo>
                    <a:pt x="124" y="228"/>
                  </a:lnTo>
                  <a:lnTo>
                    <a:pt x="128" y="224"/>
                  </a:lnTo>
                  <a:lnTo>
                    <a:pt x="134" y="220"/>
                  </a:lnTo>
                  <a:lnTo>
                    <a:pt x="132" y="154"/>
                  </a:lnTo>
                  <a:lnTo>
                    <a:pt x="132" y="96"/>
                  </a:lnTo>
                  <a:lnTo>
                    <a:pt x="153" y="96"/>
                  </a:lnTo>
                  <a:lnTo>
                    <a:pt x="153" y="24"/>
                  </a:lnTo>
                  <a:lnTo>
                    <a:pt x="177" y="22"/>
                  </a:lnTo>
                  <a:lnTo>
                    <a:pt x="197" y="18"/>
                  </a:lnTo>
                  <a:lnTo>
                    <a:pt x="201" y="26"/>
                  </a:lnTo>
                  <a:lnTo>
                    <a:pt x="215" y="18"/>
                  </a:lnTo>
                  <a:lnTo>
                    <a:pt x="221" y="14"/>
                  </a:lnTo>
                  <a:lnTo>
                    <a:pt x="227" y="12"/>
                  </a:lnTo>
                  <a:lnTo>
                    <a:pt x="221" y="8"/>
                  </a:lnTo>
                  <a:lnTo>
                    <a:pt x="215" y="6"/>
                  </a:lnTo>
                  <a:lnTo>
                    <a:pt x="207" y="8"/>
                  </a:lnTo>
                  <a:lnTo>
                    <a:pt x="201" y="10"/>
                  </a:lnTo>
                  <a:lnTo>
                    <a:pt x="197" y="8"/>
                  </a:lnTo>
                  <a:lnTo>
                    <a:pt x="195" y="6"/>
                  </a:lnTo>
                  <a:lnTo>
                    <a:pt x="195" y="8"/>
                  </a:lnTo>
                  <a:close/>
                </a:path>
              </a:pathLst>
            </a:custGeom>
            <a:solidFill>
              <a:srgbClr val="C0C0C0"/>
            </a:solidFill>
            <a:ln w="12700">
              <a:solidFill>
                <a:schemeClr val="bg1"/>
              </a:solidFill>
              <a:round/>
              <a:headEnd/>
              <a:tailEnd/>
            </a:ln>
          </p:spPr>
          <p:txBody>
            <a:bodyPr/>
            <a:lstStyle/>
            <a:p>
              <a:endParaRPr lang="en-GB"/>
            </a:p>
          </p:txBody>
        </p:sp>
        <p:sp>
          <p:nvSpPr>
            <p:cNvPr id="58819" name="Freeform 110"/>
            <p:cNvSpPr>
              <a:spLocks/>
            </p:cNvSpPr>
            <p:nvPr/>
          </p:nvSpPr>
          <p:spPr bwMode="auto">
            <a:xfrm>
              <a:off x="3104" y="1795"/>
              <a:ext cx="356" cy="320"/>
            </a:xfrm>
            <a:custGeom>
              <a:avLst/>
              <a:gdLst>
                <a:gd name="T0" fmla="*/ 2147481376 w 356"/>
                <a:gd name="T1" fmla="*/ 2147481293 h 320"/>
                <a:gd name="T2" fmla="*/ 2147481376 w 356"/>
                <a:gd name="T3" fmla="*/ 2147481293 h 320"/>
                <a:gd name="T4" fmla="*/ 2147481376 w 356"/>
                <a:gd name="T5" fmla="*/ 2147481293 h 320"/>
                <a:gd name="T6" fmla="*/ 2147481376 w 356"/>
                <a:gd name="T7" fmla="*/ 2147481293 h 320"/>
                <a:gd name="T8" fmla="*/ 2147481376 w 356"/>
                <a:gd name="T9" fmla="*/ 2147481293 h 320"/>
                <a:gd name="T10" fmla="*/ 2147481376 w 356"/>
                <a:gd name="T11" fmla="*/ 2147481293 h 320"/>
                <a:gd name="T12" fmla="*/ 2147481376 w 356"/>
                <a:gd name="T13" fmla="*/ 2147481293 h 320"/>
                <a:gd name="T14" fmla="*/ 2147481376 w 356"/>
                <a:gd name="T15" fmla="*/ 2147481293 h 320"/>
                <a:gd name="T16" fmla="*/ 2147481376 w 356"/>
                <a:gd name="T17" fmla="*/ 2147481293 h 320"/>
                <a:gd name="T18" fmla="*/ 2147481376 w 356"/>
                <a:gd name="T19" fmla="*/ 2147481293 h 320"/>
                <a:gd name="T20" fmla="*/ 2147481376 w 356"/>
                <a:gd name="T21" fmla="*/ 2147481293 h 320"/>
                <a:gd name="T22" fmla="*/ 2147481376 w 356"/>
                <a:gd name="T23" fmla="*/ 2147481293 h 320"/>
                <a:gd name="T24" fmla="*/ 2147481376 w 356"/>
                <a:gd name="T25" fmla="*/ 2147481293 h 320"/>
                <a:gd name="T26" fmla="*/ 2147481376 w 356"/>
                <a:gd name="T27" fmla="*/ 2147481293 h 320"/>
                <a:gd name="T28" fmla="*/ 2147481376 w 356"/>
                <a:gd name="T29" fmla="*/ 2147481293 h 320"/>
                <a:gd name="T30" fmla="*/ 2147481376 w 356"/>
                <a:gd name="T31" fmla="*/ 2147481293 h 320"/>
                <a:gd name="T32" fmla="*/ 2147481376 w 356"/>
                <a:gd name="T33" fmla="*/ 2147481293 h 320"/>
                <a:gd name="T34" fmla="*/ 2147481376 w 356"/>
                <a:gd name="T35" fmla="*/ 2147481293 h 320"/>
                <a:gd name="T36" fmla="*/ 2147481376 w 356"/>
                <a:gd name="T37" fmla="*/ 2147481293 h 320"/>
                <a:gd name="T38" fmla="*/ 2147481376 w 356"/>
                <a:gd name="T39" fmla="*/ 2147481293 h 320"/>
                <a:gd name="T40" fmla="*/ 2147481376 w 356"/>
                <a:gd name="T41" fmla="*/ 2147481293 h 320"/>
                <a:gd name="T42" fmla="*/ 2147481376 w 356"/>
                <a:gd name="T43" fmla="*/ 2147481293 h 320"/>
                <a:gd name="T44" fmla="*/ 2147481376 w 356"/>
                <a:gd name="T45" fmla="*/ 2147481293 h 320"/>
                <a:gd name="T46" fmla="*/ 2147481376 w 356"/>
                <a:gd name="T47" fmla="*/ 2147481293 h 320"/>
                <a:gd name="T48" fmla="*/ 2147481376 w 356"/>
                <a:gd name="T49" fmla="*/ 2147481293 h 320"/>
                <a:gd name="T50" fmla="*/ 2147481376 w 356"/>
                <a:gd name="T51" fmla="*/ 2147481293 h 320"/>
                <a:gd name="T52" fmla="*/ 2147481376 w 356"/>
                <a:gd name="T53" fmla="*/ 2147481293 h 320"/>
                <a:gd name="T54" fmla="*/ 2147481376 w 356"/>
                <a:gd name="T55" fmla="*/ 2147481293 h 320"/>
                <a:gd name="T56" fmla="*/ 2147481376 w 356"/>
                <a:gd name="T57" fmla="*/ 2147481293 h 320"/>
                <a:gd name="T58" fmla="*/ 2147481376 w 356"/>
                <a:gd name="T59" fmla="*/ 2147481293 h 320"/>
                <a:gd name="T60" fmla="*/ 2147481376 w 356"/>
                <a:gd name="T61" fmla="*/ 2147481293 h 320"/>
                <a:gd name="T62" fmla="*/ 2147481376 w 356"/>
                <a:gd name="T63" fmla="*/ 0 h 320"/>
                <a:gd name="T64" fmla="*/ 2147481376 w 356"/>
                <a:gd name="T65" fmla="*/ 2147481293 h 320"/>
                <a:gd name="T66" fmla="*/ 2147481376 w 356"/>
                <a:gd name="T67" fmla="*/ 2147481293 h 320"/>
                <a:gd name="T68" fmla="*/ 2147481376 w 356"/>
                <a:gd name="T69" fmla="*/ 2147481293 h 320"/>
                <a:gd name="T70" fmla="*/ 2147481376 w 356"/>
                <a:gd name="T71" fmla="*/ 2147481293 h 320"/>
                <a:gd name="T72" fmla="*/ 2147481376 w 356"/>
                <a:gd name="T73" fmla="*/ 2147481293 h 320"/>
                <a:gd name="T74" fmla="*/ 2147481376 w 356"/>
                <a:gd name="T75" fmla="*/ 2147481293 h 3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6"/>
                <a:gd name="T115" fmla="*/ 0 h 320"/>
                <a:gd name="T116" fmla="*/ 356 w 356"/>
                <a:gd name="T117" fmla="*/ 320 h 3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6" h="320">
                  <a:moveTo>
                    <a:pt x="238" y="66"/>
                  </a:moveTo>
                  <a:lnTo>
                    <a:pt x="240" y="78"/>
                  </a:lnTo>
                  <a:lnTo>
                    <a:pt x="242" y="84"/>
                  </a:lnTo>
                  <a:lnTo>
                    <a:pt x="246" y="86"/>
                  </a:lnTo>
                  <a:lnTo>
                    <a:pt x="250" y="90"/>
                  </a:lnTo>
                  <a:lnTo>
                    <a:pt x="254" y="94"/>
                  </a:lnTo>
                  <a:lnTo>
                    <a:pt x="260" y="102"/>
                  </a:lnTo>
                  <a:lnTo>
                    <a:pt x="262" y="110"/>
                  </a:lnTo>
                  <a:lnTo>
                    <a:pt x="266" y="118"/>
                  </a:lnTo>
                  <a:lnTo>
                    <a:pt x="272" y="126"/>
                  </a:lnTo>
                  <a:lnTo>
                    <a:pt x="276" y="134"/>
                  </a:lnTo>
                  <a:lnTo>
                    <a:pt x="278" y="140"/>
                  </a:lnTo>
                  <a:lnTo>
                    <a:pt x="276" y="146"/>
                  </a:lnTo>
                  <a:lnTo>
                    <a:pt x="288" y="154"/>
                  </a:lnTo>
                  <a:lnTo>
                    <a:pt x="300" y="158"/>
                  </a:lnTo>
                  <a:lnTo>
                    <a:pt x="300" y="168"/>
                  </a:lnTo>
                  <a:lnTo>
                    <a:pt x="348" y="170"/>
                  </a:lnTo>
                  <a:lnTo>
                    <a:pt x="356" y="176"/>
                  </a:lnTo>
                  <a:lnTo>
                    <a:pt x="356" y="212"/>
                  </a:lnTo>
                  <a:lnTo>
                    <a:pt x="302" y="260"/>
                  </a:lnTo>
                  <a:lnTo>
                    <a:pt x="250" y="272"/>
                  </a:lnTo>
                  <a:lnTo>
                    <a:pt x="204" y="320"/>
                  </a:lnTo>
                  <a:lnTo>
                    <a:pt x="202" y="296"/>
                  </a:lnTo>
                  <a:lnTo>
                    <a:pt x="180" y="290"/>
                  </a:lnTo>
                  <a:lnTo>
                    <a:pt x="176" y="288"/>
                  </a:lnTo>
                  <a:lnTo>
                    <a:pt x="174" y="290"/>
                  </a:lnTo>
                  <a:lnTo>
                    <a:pt x="168" y="288"/>
                  </a:lnTo>
                  <a:lnTo>
                    <a:pt x="164" y="284"/>
                  </a:lnTo>
                  <a:lnTo>
                    <a:pt x="160" y="286"/>
                  </a:lnTo>
                  <a:lnTo>
                    <a:pt x="158" y="290"/>
                  </a:lnTo>
                  <a:lnTo>
                    <a:pt x="156" y="296"/>
                  </a:lnTo>
                  <a:lnTo>
                    <a:pt x="154" y="300"/>
                  </a:lnTo>
                  <a:lnTo>
                    <a:pt x="152" y="294"/>
                  </a:lnTo>
                  <a:lnTo>
                    <a:pt x="144" y="284"/>
                  </a:lnTo>
                  <a:lnTo>
                    <a:pt x="132" y="272"/>
                  </a:lnTo>
                  <a:lnTo>
                    <a:pt x="126" y="266"/>
                  </a:lnTo>
                  <a:lnTo>
                    <a:pt x="124" y="258"/>
                  </a:lnTo>
                  <a:lnTo>
                    <a:pt x="116" y="244"/>
                  </a:lnTo>
                  <a:lnTo>
                    <a:pt x="110" y="236"/>
                  </a:lnTo>
                  <a:lnTo>
                    <a:pt x="104" y="230"/>
                  </a:lnTo>
                  <a:lnTo>
                    <a:pt x="96" y="224"/>
                  </a:lnTo>
                  <a:lnTo>
                    <a:pt x="88" y="214"/>
                  </a:lnTo>
                  <a:lnTo>
                    <a:pt x="90" y="214"/>
                  </a:lnTo>
                  <a:lnTo>
                    <a:pt x="88" y="214"/>
                  </a:lnTo>
                  <a:lnTo>
                    <a:pt x="82" y="214"/>
                  </a:lnTo>
                  <a:lnTo>
                    <a:pt x="82" y="174"/>
                  </a:lnTo>
                  <a:lnTo>
                    <a:pt x="72" y="162"/>
                  </a:lnTo>
                  <a:lnTo>
                    <a:pt x="62" y="152"/>
                  </a:lnTo>
                  <a:lnTo>
                    <a:pt x="52" y="144"/>
                  </a:lnTo>
                  <a:lnTo>
                    <a:pt x="44" y="132"/>
                  </a:lnTo>
                  <a:lnTo>
                    <a:pt x="26" y="98"/>
                  </a:lnTo>
                  <a:lnTo>
                    <a:pt x="16" y="82"/>
                  </a:lnTo>
                  <a:lnTo>
                    <a:pt x="10" y="76"/>
                  </a:lnTo>
                  <a:lnTo>
                    <a:pt x="4" y="70"/>
                  </a:lnTo>
                  <a:lnTo>
                    <a:pt x="0" y="58"/>
                  </a:lnTo>
                  <a:lnTo>
                    <a:pt x="18" y="60"/>
                  </a:lnTo>
                  <a:lnTo>
                    <a:pt x="22" y="56"/>
                  </a:lnTo>
                  <a:lnTo>
                    <a:pt x="26" y="48"/>
                  </a:lnTo>
                  <a:lnTo>
                    <a:pt x="32" y="44"/>
                  </a:lnTo>
                  <a:lnTo>
                    <a:pt x="36" y="44"/>
                  </a:lnTo>
                  <a:lnTo>
                    <a:pt x="40" y="38"/>
                  </a:lnTo>
                  <a:lnTo>
                    <a:pt x="48" y="38"/>
                  </a:lnTo>
                  <a:lnTo>
                    <a:pt x="34" y="10"/>
                  </a:lnTo>
                  <a:lnTo>
                    <a:pt x="66" y="0"/>
                  </a:lnTo>
                  <a:lnTo>
                    <a:pt x="126" y="26"/>
                  </a:lnTo>
                  <a:lnTo>
                    <a:pt x="130" y="28"/>
                  </a:lnTo>
                  <a:lnTo>
                    <a:pt x="134" y="32"/>
                  </a:lnTo>
                  <a:lnTo>
                    <a:pt x="138" y="34"/>
                  </a:lnTo>
                  <a:lnTo>
                    <a:pt x="144" y="36"/>
                  </a:lnTo>
                  <a:lnTo>
                    <a:pt x="144" y="46"/>
                  </a:lnTo>
                  <a:lnTo>
                    <a:pt x="164" y="58"/>
                  </a:lnTo>
                  <a:lnTo>
                    <a:pt x="194" y="58"/>
                  </a:lnTo>
                  <a:lnTo>
                    <a:pt x="210" y="62"/>
                  </a:lnTo>
                  <a:lnTo>
                    <a:pt x="214" y="64"/>
                  </a:lnTo>
                  <a:lnTo>
                    <a:pt x="218" y="68"/>
                  </a:lnTo>
                  <a:lnTo>
                    <a:pt x="238" y="68"/>
                  </a:lnTo>
                  <a:lnTo>
                    <a:pt x="238" y="66"/>
                  </a:lnTo>
                  <a:close/>
                </a:path>
              </a:pathLst>
            </a:custGeom>
            <a:solidFill>
              <a:srgbClr val="C0C0C0"/>
            </a:solidFill>
            <a:ln w="12700">
              <a:solidFill>
                <a:schemeClr val="bg1"/>
              </a:solidFill>
              <a:round/>
              <a:headEnd/>
              <a:tailEnd/>
            </a:ln>
          </p:spPr>
          <p:txBody>
            <a:bodyPr/>
            <a:lstStyle/>
            <a:p>
              <a:endParaRPr lang="en-GB"/>
            </a:p>
          </p:txBody>
        </p:sp>
        <p:sp>
          <p:nvSpPr>
            <p:cNvPr id="58820" name="Freeform 111"/>
            <p:cNvSpPr>
              <a:spLocks/>
            </p:cNvSpPr>
            <p:nvPr/>
          </p:nvSpPr>
          <p:spPr bwMode="auto">
            <a:xfrm>
              <a:off x="2859" y="1393"/>
              <a:ext cx="279" cy="162"/>
            </a:xfrm>
            <a:custGeom>
              <a:avLst/>
              <a:gdLst>
                <a:gd name="T0" fmla="*/ 2147481172 w 279"/>
                <a:gd name="T1" fmla="*/ 2147481303 h 162"/>
                <a:gd name="T2" fmla="*/ 2147481172 w 279"/>
                <a:gd name="T3" fmla="*/ 2147481303 h 162"/>
                <a:gd name="T4" fmla="*/ 2147481172 w 279"/>
                <a:gd name="T5" fmla="*/ 2147481303 h 162"/>
                <a:gd name="T6" fmla="*/ 2147481172 w 279"/>
                <a:gd name="T7" fmla="*/ 2147481303 h 162"/>
                <a:gd name="T8" fmla="*/ 0 w 279"/>
                <a:gd name="T9" fmla="*/ 2147481303 h 162"/>
                <a:gd name="T10" fmla="*/ 2147481172 w 279"/>
                <a:gd name="T11" fmla="*/ 2147481303 h 162"/>
                <a:gd name="T12" fmla="*/ 2147481172 w 279"/>
                <a:gd name="T13" fmla="*/ 2147481303 h 162"/>
                <a:gd name="T14" fmla="*/ 2147481172 w 279"/>
                <a:gd name="T15" fmla="*/ 2147481303 h 162"/>
                <a:gd name="T16" fmla="*/ 2147481172 w 279"/>
                <a:gd name="T17" fmla="*/ 2147481303 h 162"/>
                <a:gd name="T18" fmla="*/ 2147481172 w 279"/>
                <a:gd name="T19" fmla="*/ 2147481303 h 162"/>
                <a:gd name="T20" fmla="*/ 2147481172 w 279"/>
                <a:gd name="T21" fmla="*/ 2147481303 h 162"/>
                <a:gd name="T22" fmla="*/ 2147481172 w 279"/>
                <a:gd name="T23" fmla="*/ 2147481303 h 162"/>
                <a:gd name="T24" fmla="*/ 2147481172 w 279"/>
                <a:gd name="T25" fmla="*/ 2147481303 h 162"/>
                <a:gd name="T26" fmla="*/ 2147481172 w 279"/>
                <a:gd name="T27" fmla="*/ 0 h 162"/>
                <a:gd name="T28" fmla="*/ 2147481172 w 279"/>
                <a:gd name="T29" fmla="*/ 2147481303 h 162"/>
                <a:gd name="T30" fmla="*/ 2147481172 w 279"/>
                <a:gd name="T31" fmla="*/ 2147481303 h 162"/>
                <a:gd name="T32" fmla="*/ 2147481172 w 279"/>
                <a:gd name="T33" fmla="*/ 2147481303 h 162"/>
                <a:gd name="T34" fmla="*/ 2147481172 w 279"/>
                <a:gd name="T35" fmla="*/ 2147481303 h 162"/>
                <a:gd name="T36" fmla="*/ 2147481172 w 279"/>
                <a:gd name="T37" fmla="*/ 2147481303 h 162"/>
                <a:gd name="T38" fmla="*/ 2147481172 w 279"/>
                <a:gd name="T39" fmla="*/ 2147481303 h 162"/>
                <a:gd name="T40" fmla="*/ 2147481172 w 279"/>
                <a:gd name="T41" fmla="*/ 2147481303 h 162"/>
                <a:gd name="T42" fmla="*/ 2147481172 w 279"/>
                <a:gd name="T43" fmla="*/ 2147481303 h 162"/>
                <a:gd name="T44" fmla="*/ 2147481172 w 279"/>
                <a:gd name="T45" fmla="*/ 2147481303 h 162"/>
                <a:gd name="T46" fmla="*/ 2147481172 w 279"/>
                <a:gd name="T47" fmla="*/ 2147481303 h 162"/>
                <a:gd name="T48" fmla="*/ 2147481172 w 279"/>
                <a:gd name="T49" fmla="*/ 2147481303 h 162"/>
                <a:gd name="T50" fmla="*/ 2147481172 w 279"/>
                <a:gd name="T51" fmla="*/ 2147481303 h 162"/>
                <a:gd name="T52" fmla="*/ 2147481172 w 279"/>
                <a:gd name="T53" fmla="*/ 2147481303 h 162"/>
                <a:gd name="T54" fmla="*/ 2147481172 w 279"/>
                <a:gd name="T55" fmla="*/ 2147481303 h 162"/>
                <a:gd name="T56" fmla="*/ 2147481172 w 279"/>
                <a:gd name="T57" fmla="*/ 2147481303 h 162"/>
                <a:gd name="T58" fmla="*/ 2147481172 w 279"/>
                <a:gd name="T59" fmla="*/ 2147481303 h 162"/>
                <a:gd name="T60" fmla="*/ 2147481172 w 279"/>
                <a:gd name="T61" fmla="*/ 2147481303 h 162"/>
                <a:gd name="T62" fmla="*/ 2147481172 w 279"/>
                <a:gd name="T63" fmla="*/ 2147481303 h 162"/>
                <a:gd name="T64" fmla="*/ 2147481172 w 279"/>
                <a:gd name="T65" fmla="*/ 2147481303 h 162"/>
                <a:gd name="T66" fmla="*/ 2147481172 w 279"/>
                <a:gd name="T67" fmla="*/ 2147481303 h 162"/>
                <a:gd name="T68" fmla="*/ 2147481172 w 279"/>
                <a:gd name="T69" fmla="*/ 2147481303 h 162"/>
                <a:gd name="T70" fmla="*/ 2147481172 w 279"/>
                <a:gd name="T71" fmla="*/ 2147481303 h 162"/>
                <a:gd name="T72" fmla="*/ 2147481172 w 279"/>
                <a:gd name="T73" fmla="*/ 2147481303 h 162"/>
                <a:gd name="T74" fmla="*/ 2147481172 w 279"/>
                <a:gd name="T75" fmla="*/ 2147481303 h 162"/>
                <a:gd name="T76" fmla="*/ 2147481172 w 279"/>
                <a:gd name="T77" fmla="*/ 2147481303 h 162"/>
                <a:gd name="T78" fmla="*/ 2147481172 w 279"/>
                <a:gd name="T79" fmla="*/ 2147481303 h 162"/>
                <a:gd name="T80" fmla="*/ 2147481172 w 279"/>
                <a:gd name="T81" fmla="*/ 2147481303 h 162"/>
                <a:gd name="T82" fmla="*/ 2147481172 w 279"/>
                <a:gd name="T83" fmla="*/ 2147481303 h 162"/>
                <a:gd name="T84" fmla="*/ 2147481172 w 279"/>
                <a:gd name="T85" fmla="*/ 2147481303 h 162"/>
                <a:gd name="T86" fmla="*/ 2147481172 w 279"/>
                <a:gd name="T87" fmla="*/ 2147481303 h 162"/>
                <a:gd name="T88" fmla="*/ 2147481172 w 279"/>
                <a:gd name="T89" fmla="*/ 2147481303 h 162"/>
                <a:gd name="T90" fmla="*/ 2147481172 w 279"/>
                <a:gd name="T91" fmla="*/ 2147481303 h 162"/>
                <a:gd name="T92" fmla="*/ 2147481172 w 279"/>
                <a:gd name="T93" fmla="*/ 2147481303 h 162"/>
                <a:gd name="T94" fmla="*/ 2147481172 w 279"/>
                <a:gd name="T95" fmla="*/ 2147481303 h 1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9"/>
                <a:gd name="T145" fmla="*/ 0 h 162"/>
                <a:gd name="T146" fmla="*/ 279 w 279"/>
                <a:gd name="T147" fmla="*/ 162 h 1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9" h="162">
                  <a:moveTo>
                    <a:pt x="71" y="88"/>
                  </a:moveTo>
                  <a:lnTo>
                    <a:pt x="63" y="88"/>
                  </a:lnTo>
                  <a:lnTo>
                    <a:pt x="59" y="92"/>
                  </a:lnTo>
                  <a:lnTo>
                    <a:pt x="49" y="96"/>
                  </a:lnTo>
                  <a:lnTo>
                    <a:pt x="41" y="96"/>
                  </a:lnTo>
                  <a:lnTo>
                    <a:pt x="29" y="94"/>
                  </a:lnTo>
                  <a:lnTo>
                    <a:pt x="18" y="92"/>
                  </a:lnTo>
                  <a:lnTo>
                    <a:pt x="12" y="90"/>
                  </a:lnTo>
                  <a:lnTo>
                    <a:pt x="6" y="86"/>
                  </a:lnTo>
                  <a:lnTo>
                    <a:pt x="0" y="82"/>
                  </a:lnTo>
                  <a:lnTo>
                    <a:pt x="2" y="70"/>
                  </a:lnTo>
                  <a:lnTo>
                    <a:pt x="6" y="64"/>
                  </a:lnTo>
                  <a:lnTo>
                    <a:pt x="12" y="56"/>
                  </a:lnTo>
                  <a:lnTo>
                    <a:pt x="16" y="48"/>
                  </a:lnTo>
                  <a:lnTo>
                    <a:pt x="23" y="42"/>
                  </a:lnTo>
                  <a:lnTo>
                    <a:pt x="16" y="32"/>
                  </a:lnTo>
                  <a:lnTo>
                    <a:pt x="12" y="22"/>
                  </a:lnTo>
                  <a:lnTo>
                    <a:pt x="6" y="16"/>
                  </a:lnTo>
                  <a:lnTo>
                    <a:pt x="25" y="12"/>
                  </a:lnTo>
                  <a:lnTo>
                    <a:pt x="49" y="10"/>
                  </a:lnTo>
                  <a:lnTo>
                    <a:pt x="69" y="12"/>
                  </a:lnTo>
                  <a:lnTo>
                    <a:pt x="85" y="18"/>
                  </a:lnTo>
                  <a:lnTo>
                    <a:pt x="103" y="16"/>
                  </a:lnTo>
                  <a:lnTo>
                    <a:pt x="121" y="18"/>
                  </a:lnTo>
                  <a:lnTo>
                    <a:pt x="125" y="8"/>
                  </a:lnTo>
                  <a:lnTo>
                    <a:pt x="137" y="6"/>
                  </a:lnTo>
                  <a:lnTo>
                    <a:pt x="149" y="6"/>
                  </a:lnTo>
                  <a:lnTo>
                    <a:pt x="167" y="0"/>
                  </a:lnTo>
                  <a:lnTo>
                    <a:pt x="179" y="8"/>
                  </a:lnTo>
                  <a:lnTo>
                    <a:pt x="179" y="16"/>
                  </a:lnTo>
                  <a:lnTo>
                    <a:pt x="181" y="24"/>
                  </a:lnTo>
                  <a:lnTo>
                    <a:pt x="197" y="26"/>
                  </a:lnTo>
                  <a:lnTo>
                    <a:pt x="199" y="32"/>
                  </a:lnTo>
                  <a:lnTo>
                    <a:pt x="201" y="38"/>
                  </a:lnTo>
                  <a:lnTo>
                    <a:pt x="213" y="40"/>
                  </a:lnTo>
                  <a:lnTo>
                    <a:pt x="217" y="44"/>
                  </a:lnTo>
                  <a:lnTo>
                    <a:pt x="233" y="40"/>
                  </a:lnTo>
                  <a:lnTo>
                    <a:pt x="239" y="48"/>
                  </a:lnTo>
                  <a:lnTo>
                    <a:pt x="251" y="52"/>
                  </a:lnTo>
                  <a:lnTo>
                    <a:pt x="267" y="54"/>
                  </a:lnTo>
                  <a:lnTo>
                    <a:pt x="279" y="60"/>
                  </a:lnTo>
                  <a:lnTo>
                    <a:pt x="279" y="64"/>
                  </a:lnTo>
                  <a:lnTo>
                    <a:pt x="271" y="70"/>
                  </a:lnTo>
                  <a:lnTo>
                    <a:pt x="277" y="76"/>
                  </a:lnTo>
                  <a:lnTo>
                    <a:pt x="279" y="84"/>
                  </a:lnTo>
                  <a:lnTo>
                    <a:pt x="279" y="90"/>
                  </a:lnTo>
                  <a:lnTo>
                    <a:pt x="261" y="90"/>
                  </a:lnTo>
                  <a:lnTo>
                    <a:pt x="257" y="94"/>
                  </a:lnTo>
                  <a:lnTo>
                    <a:pt x="251" y="98"/>
                  </a:lnTo>
                  <a:lnTo>
                    <a:pt x="251" y="106"/>
                  </a:lnTo>
                  <a:lnTo>
                    <a:pt x="243" y="108"/>
                  </a:lnTo>
                  <a:lnTo>
                    <a:pt x="233" y="108"/>
                  </a:lnTo>
                  <a:lnTo>
                    <a:pt x="223" y="114"/>
                  </a:lnTo>
                  <a:lnTo>
                    <a:pt x="211" y="118"/>
                  </a:lnTo>
                  <a:lnTo>
                    <a:pt x="203" y="124"/>
                  </a:lnTo>
                  <a:lnTo>
                    <a:pt x="195" y="124"/>
                  </a:lnTo>
                  <a:lnTo>
                    <a:pt x="197" y="128"/>
                  </a:lnTo>
                  <a:lnTo>
                    <a:pt x="203" y="132"/>
                  </a:lnTo>
                  <a:lnTo>
                    <a:pt x="209" y="138"/>
                  </a:lnTo>
                  <a:lnTo>
                    <a:pt x="219" y="142"/>
                  </a:lnTo>
                  <a:lnTo>
                    <a:pt x="227" y="146"/>
                  </a:lnTo>
                  <a:lnTo>
                    <a:pt x="223" y="148"/>
                  </a:lnTo>
                  <a:lnTo>
                    <a:pt x="215" y="152"/>
                  </a:lnTo>
                  <a:lnTo>
                    <a:pt x="207" y="154"/>
                  </a:lnTo>
                  <a:lnTo>
                    <a:pt x="199" y="158"/>
                  </a:lnTo>
                  <a:lnTo>
                    <a:pt x="189" y="162"/>
                  </a:lnTo>
                  <a:lnTo>
                    <a:pt x="189" y="148"/>
                  </a:lnTo>
                  <a:lnTo>
                    <a:pt x="183" y="142"/>
                  </a:lnTo>
                  <a:lnTo>
                    <a:pt x="169" y="136"/>
                  </a:lnTo>
                  <a:lnTo>
                    <a:pt x="179" y="130"/>
                  </a:lnTo>
                  <a:lnTo>
                    <a:pt x="185" y="124"/>
                  </a:lnTo>
                  <a:lnTo>
                    <a:pt x="177" y="124"/>
                  </a:lnTo>
                  <a:lnTo>
                    <a:pt x="171" y="126"/>
                  </a:lnTo>
                  <a:lnTo>
                    <a:pt x="161" y="124"/>
                  </a:lnTo>
                  <a:lnTo>
                    <a:pt x="157" y="118"/>
                  </a:lnTo>
                  <a:lnTo>
                    <a:pt x="151" y="116"/>
                  </a:lnTo>
                  <a:lnTo>
                    <a:pt x="141" y="116"/>
                  </a:lnTo>
                  <a:lnTo>
                    <a:pt x="139" y="120"/>
                  </a:lnTo>
                  <a:lnTo>
                    <a:pt x="137" y="126"/>
                  </a:lnTo>
                  <a:lnTo>
                    <a:pt x="133" y="130"/>
                  </a:lnTo>
                  <a:lnTo>
                    <a:pt x="127" y="136"/>
                  </a:lnTo>
                  <a:lnTo>
                    <a:pt x="123" y="138"/>
                  </a:lnTo>
                  <a:lnTo>
                    <a:pt x="119" y="136"/>
                  </a:lnTo>
                  <a:lnTo>
                    <a:pt x="111" y="136"/>
                  </a:lnTo>
                  <a:lnTo>
                    <a:pt x="101" y="142"/>
                  </a:lnTo>
                  <a:lnTo>
                    <a:pt x="97" y="134"/>
                  </a:lnTo>
                  <a:lnTo>
                    <a:pt x="107" y="128"/>
                  </a:lnTo>
                  <a:lnTo>
                    <a:pt x="107" y="116"/>
                  </a:lnTo>
                  <a:lnTo>
                    <a:pt x="115" y="118"/>
                  </a:lnTo>
                  <a:lnTo>
                    <a:pt x="125" y="118"/>
                  </a:lnTo>
                  <a:lnTo>
                    <a:pt x="119" y="106"/>
                  </a:lnTo>
                  <a:lnTo>
                    <a:pt x="115" y="98"/>
                  </a:lnTo>
                  <a:lnTo>
                    <a:pt x="105" y="86"/>
                  </a:lnTo>
                  <a:lnTo>
                    <a:pt x="97" y="82"/>
                  </a:lnTo>
                  <a:lnTo>
                    <a:pt x="89" y="80"/>
                  </a:lnTo>
                  <a:lnTo>
                    <a:pt x="81" y="84"/>
                  </a:lnTo>
                  <a:lnTo>
                    <a:pt x="71" y="88"/>
                  </a:lnTo>
                  <a:close/>
                </a:path>
              </a:pathLst>
            </a:custGeom>
            <a:solidFill>
              <a:srgbClr val="C0C0C0"/>
            </a:solidFill>
            <a:ln w="12700">
              <a:solidFill>
                <a:schemeClr val="bg1"/>
              </a:solidFill>
              <a:round/>
              <a:headEnd/>
              <a:tailEnd/>
            </a:ln>
          </p:spPr>
          <p:txBody>
            <a:bodyPr/>
            <a:lstStyle/>
            <a:p>
              <a:endParaRPr lang="en-GB"/>
            </a:p>
          </p:txBody>
        </p:sp>
        <p:sp>
          <p:nvSpPr>
            <p:cNvPr id="58821" name="Freeform 112"/>
            <p:cNvSpPr>
              <a:spLocks/>
            </p:cNvSpPr>
            <p:nvPr/>
          </p:nvSpPr>
          <p:spPr bwMode="auto">
            <a:xfrm>
              <a:off x="2865" y="1323"/>
              <a:ext cx="143" cy="88"/>
            </a:xfrm>
            <a:custGeom>
              <a:avLst/>
              <a:gdLst>
                <a:gd name="T0" fmla="*/ 2147481195 w 143"/>
                <a:gd name="T1" fmla="*/ 2147481367 h 88"/>
                <a:gd name="T2" fmla="*/ 2147481195 w 143"/>
                <a:gd name="T3" fmla="*/ 2147481367 h 88"/>
                <a:gd name="T4" fmla="*/ 2147481195 w 143"/>
                <a:gd name="T5" fmla="*/ 2147481367 h 88"/>
                <a:gd name="T6" fmla="*/ 2147481195 w 143"/>
                <a:gd name="T7" fmla="*/ 2147481367 h 88"/>
                <a:gd name="T8" fmla="*/ 2147481195 w 143"/>
                <a:gd name="T9" fmla="*/ 2147481367 h 88"/>
                <a:gd name="T10" fmla="*/ 2147481195 w 143"/>
                <a:gd name="T11" fmla="*/ 2147481367 h 88"/>
                <a:gd name="T12" fmla="*/ 2147481195 w 143"/>
                <a:gd name="T13" fmla="*/ 2147481367 h 88"/>
                <a:gd name="T14" fmla="*/ 2147481195 w 143"/>
                <a:gd name="T15" fmla="*/ 2147481367 h 88"/>
                <a:gd name="T16" fmla="*/ 2147481195 w 143"/>
                <a:gd name="T17" fmla="*/ 2147481367 h 88"/>
                <a:gd name="T18" fmla="*/ 2147481195 w 143"/>
                <a:gd name="T19" fmla="*/ 2147481367 h 88"/>
                <a:gd name="T20" fmla="*/ 2147481195 w 143"/>
                <a:gd name="T21" fmla="*/ 2147481367 h 88"/>
                <a:gd name="T22" fmla="*/ 2147481195 w 143"/>
                <a:gd name="T23" fmla="*/ 2147481367 h 88"/>
                <a:gd name="T24" fmla="*/ 2147481195 w 143"/>
                <a:gd name="T25" fmla="*/ 2147481367 h 88"/>
                <a:gd name="T26" fmla="*/ 0 w 143"/>
                <a:gd name="T27" fmla="*/ 2147481367 h 88"/>
                <a:gd name="T28" fmla="*/ 0 w 143"/>
                <a:gd name="T29" fmla="*/ 2147481367 h 88"/>
                <a:gd name="T30" fmla="*/ 2147481195 w 143"/>
                <a:gd name="T31" fmla="*/ 2147481367 h 88"/>
                <a:gd name="T32" fmla="*/ 2147481195 w 143"/>
                <a:gd name="T33" fmla="*/ 2147481367 h 88"/>
                <a:gd name="T34" fmla="*/ 2147481195 w 143"/>
                <a:gd name="T35" fmla="*/ 2147481367 h 88"/>
                <a:gd name="T36" fmla="*/ 2147481195 w 143"/>
                <a:gd name="T37" fmla="*/ 2147481367 h 88"/>
                <a:gd name="T38" fmla="*/ 2147481195 w 143"/>
                <a:gd name="T39" fmla="*/ 2147481367 h 88"/>
                <a:gd name="T40" fmla="*/ 2147481195 w 143"/>
                <a:gd name="T41" fmla="*/ 2147481367 h 88"/>
                <a:gd name="T42" fmla="*/ 2147481195 w 143"/>
                <a:gd name="T43" fmla="*/ 2147481367 h 88"/>
                <a:gd name="T44" fmla="*/ 2147481195 w 143"/>
                <a:gd name="T45" fmla="*/ 2147481367 h 88"/>
                <a:gd name="T46" fmla="*/ 2147481195 w 143"/>
                <a:gd name="T47" fmla="*/ 2147481367 h 88"/>
                <a:gd name="T48" fmla="*/ 2147481195 w 143"/>
                <a:gd name="T49" fmla="*/ 2147481367 h 88"/>
                <a:gd name="T50" fmla="*/ 2147481195 w 143"/>
                <a:gd name="T51" fmla="*/ 2147481367 h 88"/>
                <a:gd name="T52" fmla="*/ 2147481195 w 143"/>
                <a:gd name="T53" fmla="*/ 2147481367 h 88"/>
                <a:gd name="T54" fmla="*/ 2147481195 w 143"/>
                <a:gd name="T55" fmla="*/ 2147481367 h 88"/>
                <a:gd name="T56" fmla="*/ 2147481195 w 143"/>
                <a:gd name="T57" fmla="*/ 0 h 88"/>
                <a:gd name="T58" fmla="*/ 2147481195 w 143"/>
                <a:gd name="T59" fmla="*/ 2147481367 h 88"/>
                <a:gd name="T60" fmla="*/ 2147481195 w 143"/>
                <a:gd name="T61" fmla="*/ 2147481367 h 88"/>
                <a:gd name="T62" fmla="*/ 2147481195 w 143"/>
                <a:gd name="T63" fmla="*/ 2147481367 h 88"/>
                <a:gd name="T64" fmla="*/ 2147481195 w 143"/>
                <a:gd name="T65" fmla="*/ 2147481367 h 88"/>
                <a:gd name="T66" fmla="*/ 2147481195 w 143"/>
                <a:gd name="T67" fmla="*/ 2147481367 h 88"/>
                <a:gd name="T68" fmla="*/ 2147481195 w 143"/>
                <a:gd name="T69" fmla="*/ 2147481367 h 88"/>
                <a:gd name="T70" fmla="*/ 2147481195 w 143"/>
                <a:gd name="T71" fmla="*/ 2147481367 h 88"/>
                <a:gd name="T72" fmla="*/ 2147481195 w 143"/>
                <a:gd name="T73" fmla="*/ 2147481367 h 88"/>
                <a:gd name="T74" fmla="*/ 2147481195 w 143"/>
                <a:gd name="T75" fmla="*/ 2147481367 h 88"/>
                <a:gd name="T76" fmla="*/ 2147481195 w 143"/>
                <a:gd name="T77" fmla="*/ 2147481367 h 88"/>
                <a:gd name="T78" fmla="*/ 2147481195 w 143"/>
                <a:gd name="T79" fmla="*/ 2147481367 h 88"/>
                <a:gd name="T80" fmla="*/ 2147481195 w 143"/>
                <a:gd name="T81" fmla="*/ 2147481367 h 88"/>
                <a:gd name="T82" fmla="*/ 2147481195 w 143"/>
                <a:gd name="T83" fmla="*/ 2147481367 h 88"/>
                <a:gd name="T84" fmla="*/ 2147481195 w 143"/>
                <a:gd name="T85" fmla="*/ 214748136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88"/>
                <a:gd name="T131" fmla="*/ 143 w 143"/>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88">
                  <a:moveTo>
                    <a:pt x="131" y="76"/>
                  </a:moveTo>
                  <a:lnTo>
                    <a:pt x="119" y="78"/>
                  </a:lnTo>
                  <a:lnTo>
                    <a:pt x="115" y="88"/>
                  </a:lnTo>
                  <a:lnTo>
                    <a:pt x="107" y="86"/>
                  </a:lnTo>
                  <a:lnTo>
                    <a:pt x="97" y="86"/>
                  </a:lnTo>
                  <a:lnTo>
                    <a:pt x="87" y="86"/>
                  </a:lnTo>
                  <a:lnTo>
                    <a:pt x="79" y="88"/>
                  </a:lnTo>
                  <a:lnTo>
                    <a:pt x="67" y="84"/>
                  </a:lnTo>
                  <a:lnTo>
                    <a:pt x="57" y="80"/>
                  </a:lnTo>
                  <a:lnTo>
                    <a:pt x="43" y="80"/>
                  </a:lnTo>
                  <a:lnTo>
                    <a:pt x="35" y="78"/>
                  </a:lnTo>
                  <a:lnTo>
                    <a:pt x="25" y="80"/>
                  </a:lnTo>
                  <a:lnTo>
                    <a:pt x="17" y="82"/>
                  </a:lnTo>
                  <a:lnTo>
                    <a:pt x="0" y="86"/>
                  </a:lnTo>
                  <a:lnTo>
                    <a:pt x="0" y="78"/>
                  </a:lnTo>
                  <a:lnTo>
                    <a:pt x="10" y="74"/>
                  </a:lnTo>
                  <a:lnTo>
                    <a:pt x="8" y="66"/>
                  </a:lnTo>
                  <a:lnTo>
                    <a:pt x="4" y="56"/>
                  </a:lnTo>
                  <a:lnTo>
                    <a:pt x="4" y="50"/>
                  </a:lnTo>
                  <a:lnTo>
                    <a:pt x="12" y="48"/>
                  </a:lnTo>
                  <a:lnTo>
                    <a:pt x="19" y="36"/>
                  </a:lnTo>
                  <a:lnTo>
                    <a:pt x="29" y="26"/>
                  </a:lnTo>
                  <a:lnTo>
                    <a:pt x="29" y="18"/>
                  </a:lnTo>
                  <a:lnTo>
                    <a:pt x="33" y="18"/>
                  </a:lnTo>
                  <a:lnTo>
                    <a:pt x="43" y="18"/>
                  </a:lnTo>
                  <a:lnTo>
                    <a:pt x="49" y="14"/>
                  </a:lnTo>
                  <a:lnTo>
                    <a:pt x="53" y="6"/>
                  </a:lnTo>
                  <a:lnTo>
                    <a:pt x="63" y="4"/>
                  </a:lnTo>
                  <a:lnTo>
                    <a:pt x="75" y="0"/>
                  </a:lnTo>
                  <a:lnTo>
                    <a:pt x="87" y="4"/>
                  </a:lnTo>
                  <a:lnTo>
                    <a:pt x="105" y="4"/>
                  </a:lnTo>
                  <a:lnTo>
                    <a:pt x="113" y="16"/>
                  </a:lnTo>
                  <a:lnTo>
                    <a:pt x="117" y="26"/>
                  </a:lnTo>
                  <a:lnTo>
                    <a:pt x="119" y="30"/>
                  </a:lnTo>
                  <a:lnTo>
                    <a:pt x="125" y="36"/>
                  </a:lnTo>
                  <a:lnTo>
                    <a:pt x="129" y="42"/>
                  </a:lnTo>
                  <a:lnTo>
                    <a:pt x="131" y="44"/>
                  </a:lnTo>
                  <a:lnTo>
                    <a:pt x="141" y="46"/>
                  </a:lnTo>
                  <a:lnTo>
                    <a:pt x="143" y="54"/>
                  </a:lnTo>
                  <a:lnTo>
                    <a:pt x="135" y="56"/>
                  </a:lnTo>
                  <a:lnTo>
                    <a:pt x="123" y="56"/>
                  </a:lnTo>
                  <a:lnTo>
                    <a:pt x="127" y="66"/>
                  </a:lnTo>
                  <a:lnTo>
                    <a:pt x="131" y="76"/>
                  </a:lnTo>
                  <a:close/>
                </a:path>
              </a:pathLst>
            </a:custGeom>
            <a:solidFill>
              <a:srgbClr val="C0C0C0"/>
            </a:solidFill>
            <a:ln w="12700">
              <a:solidFill>
                <a:schemeClr val="bg1"/>
              </a:solidFill>
              <a:round/>
              <a:headEnd/>
              <a:tailEnd/>
            </a:ln>
          </p:spPr>
          <p:txBody>
            <a:bodyPr/>
            <a:lstStyle/>
            <a:p>
              <a:endParaRPr lang="en-GB"/>
            </a:p>
          </p:txBody>
        </p:sp>
        <p:sp>
          <p:nvSpPr>
            <p:cNvPr id="58822" name="Freeform 113"/>
            <p:cNvSpPr>
              <a:spLocks/>
            </p:cNvSpPr>
            <p:nvPr/>
          </p:nvSpPr>
          <p:spPr bwMode="auto">
            <a:xfrm>
              <a:off x="3360" y="1589"/>
              <a:ext cx="248" cy="140"/>
            </a:xfrm>
            <a:custGeom>
              <a:avLst/>
              <a:gdLst>
                <a:gd name="T0" fmla="*/ 2147481583 w 248"/>
                <a:gd name="T1" fmla="*/ 2147481176 h 140"/>
                <a:gd name="T2" fmla="*/ 2147481583 w 248"/>
                <a:gd name="T3" fmla="*/ 2147481176 h 140"/>
                <a:gd name="T4" fmla="*/ 2147481583 w 248"/>
                <a:gd name="T5" fmla="*/ 2147481176 h 140"/>
                <a:gd name="T6" fmla="*/ 2147481583 w 248"/>
                <a:gd name="T7" fmla="*/ 2147481176 h 140"/>
                <a:gd name="T8" fmla="*/ 2147481583 w 248"/>
                <a:gd name="T9" fmla="*/ 2147481176 h 140"/>
                <a:gd name="T10" fmla="*/ 2147481583 w 248"/>
                <a:gd name="T11" fmla="*/ 2147481176 h 140"/>
                <a:gd name="T12" fmla="*/ 2147481583 w 248"/>
                <a:gd name="T13" fmla="*/ 2147481176 h 140"/>
                <a:gd name="T14" fmla="*/ 2147481583 w 248"/>
                <a:gd name="T15" fmla="*/ 2147481176 h 140"/>
                <a:gd name="T16" fmla="*/ 2147481583 w 248"/>
                <a:gd name="T17" fmla="*/ 2147481176 h 140"/>
                <a:gd name="T18" fmla="*/ 2147481583 w 248"/>
                <a:gd name="T19" fmla="*/ 2147481176 h 140"/>
                <a:gd name="T20" fmla="*/ 2147481583 w 248"/>
                <a:gd name="T21" fmla="*/ 2147481176 h 140"/>
                <a:gd name="T22" fmla="*/ 2147481583 w 248"/>
                <a:gd name="T23" fmla="*/ 2147481176 h 140"/>
                <a:gd name="T24" fmla="*/ 2147481583 w 248"/>
                <a:gd name="T25" fmla="*/ 2147481176 h 140"/>
                <a:gd name="T26" fmla="*/ 2147481583 w 248"/>
                <a:gd name="T27" fmla="*/ 2147481176 h 140"/>
                <a:gd name="T28" fmla="*/ 2147481583 w 248"/>
                <a:gd name="T29" fmla="*/ 2147481176 h 140"/>
                <a:gd name="T30" fmla="*/ 2147481583 w 248"/>
                <a:gd name="T31" fmla="*/ 2147481176 h 140"/>
                <a:gd name="T32" fmla="*/ 2147481583 w 248"/>
                <a:gd name="T33" fmla="*/ 2147481176 h 140"/>
                <a:gd name="T34" fmla="*/ 2147481583 w 248"/>
                <a:gd name="T35" fmla="*/ 2147481176 h 140"/>
                <a:gd name="T36" fmla="*/ 2147481583 w 248"/>
                <a:gd name="T37" fmla="*/ 2147481176 h 140"/>
                <a:gd name="T38" fmla="*/ 2147481583 w 248"/>
                <a:gd name="T39" fmla="*/ 2147481176 h 140"/>
                <a:gd name="T40" fmla="*/ 2147481583 w 248"/>
                <a:gd name="T41" fmla="*/ 2147481176 h 140"/>
                <a:gd name="T42" fmla="*/ 2147481583 w 248"/>
                <a:gd name="T43" fmla="*/ 2147481176 h 140"/>
                <a:gd name="T44" fmla="*/ 2147481583 w 248"/>
                <a:gd name="T45" fmla="*/ 2147481176 h 140"/>
                <a:gd name="T46" fmla="*/ 2147481583 w 248"/>
                <a:gd name="T47" fmla="*/ 2147481176 h 140"/>
                <a:gd name="T48" fmla="*/ 2147481583 w 248"/>
                <a:gd name="T49" fmla="*/ 2147481176 h 140"/>
                <a:gd name="T50" fmla="*/ 2147481583 w 248"/>
                <a:gd name="T51" fmla="*/ 2147481176 h 140"/>
                <a:gd name="T52" fmla="*/ 2147481583 w 248"/>
                <a:gd name="T53" fmla="*/ 2147481176 h 140"/>
                <a:gd name="T54" fmla="*/ 0 w 248"/>
                <a:gd name="T55" fmla="*/ 2147481176 h 140"/>
                <a:gd name="T56" fmla="*/ 2147481583 w 248"/>
                <a:gd name="T57" fmla="*/ 2147481176 h 140"/>
                <a:gd name="T58" fmla="*/ 2147481583 w 248"/>
                <a:gd name="T59" fmla="*/ 2147481176 h 140"/>
                <a:gd name="T60" fmla="*/ 2147481583 w 248"/>
                <a:gd name="T61" fmla="*/ 2147481176 h 140"/>
                <a:gd name="T62" fmla="*/ 2147481583 w 248"/>
                <a:gd name="T63" fmla="*/ 2147481176 h 1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8"/>
                <a:gd name="T97" fmla="*/ 0 h 140"/>
                <a:gd name="T98" fmla="*/ 248 w 248"/>
                <a:gd name="T99" fmla="*/ 140 h 1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8" h="140">
                  <a:moveTo>
                    <a:pt x="8" y="6"/>
                  </a:moveTo>
                  <a:lnTo>
                    <a:pt x="20" y="6"/>
                  </a:lnTo>
                  <a:lnTo>
                    <a:pt x="32" y="10"/>
                  </a:lnTo>
                  <a:lnTo>
                    <a:pt x="46" y="24"/>
                  </a:lnTo>
                  <a:lnTo>
                    <a:pt x="56" y="24"/>
                  </a:lnTo>
                  <a:lnTo>
                    <a:pt x="72" y="26"/>
                  </a:lnTo>
                  <a:lnTo>
                    <a:pt x="72" y="14"/>
                  </a:lnTo>
                  <a:lnTo>
                    <a:pt x="86" y="4"/>
                  </a:lnTo>
                  <a:lnTo>
                    <a:pt x="96" y="0"/>
                  </a:lnTo>
                  <a:lnTo>
                    <a:pt x="114" y="6"/>
                  </a:lnTo>
                  <a:lnTo>
                    <a:pt x="120" y="12"/>
                  </a:lnTo>
                  <a:lnTo>
                    <a:pt x="122" y="20"/>
                  </a:lnTo>
                  <a:lnTo>
                    <a:pt x="122" y="24"/>
                  </a:lnTo>
                  <a:lnTo>
                    <a:pt x="124" y="28"/>
                  </a:lnTo>
                  <a:lnTo>
                    <a:pt x="130" y="30"/>
                  </a:lnTo>
                  <a:lnTo>
                    <a:pt x="140" y="30"/>
                  </a:lnTo>
                  <a:lnTo>
                    <a:pt x="152" y="30"/>
                  </a:lnTo>
                  <a:lnTo>
                    <a:pt x="158" y="40"/>
                  </a:lnTo>
                  <a:lnTo>
                    <a:pt x="172" y="56"/>
                  </a:lnTo>
                  <a:lnTo>
                    <a:pt x="184" y="64"/>
                  </a:lnTo>
                  <a:lnTo>
                    <a:pt x="194" y="72"/>
                  </a:lnTo>
                  <a:lnTo>
                    <a:pt x="208" y="74"/>
                  </a:lnTo>
                  <a:lnTo>
                    <a:pt x="220" y="86"/>
                  </a:lnTo>
                  <a:lnTo>
                    <a:pt x="234" y="90"/>
                  </a:lnTo>
                  <a:lnTo>
                    <a:pt x="240" y="92"/>
                  </a:lnTo>
                  <a:lnTo>
                    <a:pt x="244" y="92"/>
                  </a:lnTo>
                  <a:lnTo>
                    <a:pt x="246" y="94"/>
                  </a:lnTo>
                  <a:lnTo>
                    <a:pt x="248" y="102"/>
                  </a:lnTo>
                  <a:lnTo>
                    <a:pt x="248" y="106"/>
                  </a:lnTo>
                  <a:lnTo>
                    <a:pt x="238" y="106"/>
                  </a:lnTo>
                  <a:lnTo>
                    <a:pt x="230" y="102"/>
                  </a:lnTo>
                  <a:lnTo>
                    <a:pt x="222" y="98"/>
                  </a:lnTo>
                  <a:lnTo>
                    <a:pt x="210" y="114"/>
                  </a:lnTo>
                  <a:lnTo>
                    <a:pt x="200" y="130"/>
                  </a:lnTo>
                  <a:lnTo>
                    <a:pt x="192" y="136"/>
                  </a:lnTo>
                  <a:lnTo>
                    <a:pt x="184" y="140"/>
                  </a:lnTo>
                  <a:lnTo>
                    <a:pt x="174" y="138"/>
                  </a:lnTo>
                  <a:lnTo>
                    <a:pt x="162" y="138"/>
                  </a:lnTo>
                  <a:lnTo>
                    <a:pt x="160" y="128"/>
                  </a:lnTo>
                  <a:lnTo>
                    <a:pt x="160" y="120"/>
                  </a:lnTo>
                  <a:lnTo>
                    <a:pt x="152" y="116"/>
                  </a:lnTo>
                  <a:lnTo>
                    <a:pt x="144" y="112"/>
                  </a:lnTo>
                  <a:lnTo>
                    <a:pt x="134" y="106"/>
                  </a:lnTo>
                  <a:lnTo>
                    <a:pt x="118" y="98"/>
                  </a:lnTo>
                  <a:lnTo>
                    <a:pt x="100" y="86"/>
                  </a:lnTo>
                  <a:lnTo>
                    <a:pt x="86" y="80"/>
                  </a:lnTo>
                  <a:lnTo>
                    <a:pt x="70" y="78"/>
                  </a:lnTo>
                  <a:lnTo>
                    <a:pt x="60" y="82"/>
                  </a:lnTo>
                  <a:lnTo>
                    <a:pt x="50" y="88"/>
                  </a:lnTo>
                  <a:lnTo>
                    <a:pt x="34" y="98"/>
                  </a:lnTo>
                  <a:lnTo>
                    <a:pt x="32" y="86"/>
                  </a:lnTo>
                  <a:lnTo>
                    <a:pt x="28" y="74"/>
                  </a:lnTo>
                  <a:lnTo>
                    <a:pt x="20" y="64"/>
                  </a:lnTo>
                  <a:lnTo>
                    <a:pt x="12" y="56"/>
                  </a:lnTo>
                  <a:lnTo>
                    <a:pt x="4" y="46"/>
                  </a:lnTo>
                  <a:lnTo>
                    <a:pt x="0" y="38"/>
                  </a:lnTo>
                  <a:lnTo>
                    <a:pt x="2" y="28"/>
                  </a:lnTo>
                  <a:lnTo>
                    <a:pt x="10" y="32"/>
                  </a:lnTo>
                  <a:lnTo>
                    <a:pt x="14" y="34"/>
                  </a:lnTo>
                  <a:lnTo>
                    <a:pt x="20" y="38"/>
                  </a:lnTo>
                  <a:lnTo>
                    <a:pt x="28" y="32"/>
                  </a:lnTo>
                  <a:lnTo>
                    <a:pt x="28" y="22"/>
                  </a:lnTo>
                  <a:lnTo>
                    <a:pt x="22" y="16"/>
                  </a:lnTo>
                  <a:lnTo>
                    <a:pt x="12" y="10"/>
                  </a:lnTo>
                  <a:lnTo>
                    <a:pt x="8" y="6"/>
                  </a:lnTo>
                  <a:close/>
                </a:path>
              </a:pathLst>
            </a:custGeom>
            <a:solidFill>
              <a:srgbClr val="C0C0C0"/>
            </a:solidFill>
            <a:ln w="12700">
              <a:solidFill>
                <a:schemeClr val="bg1"/>
              </a:solidFill>
              <a:round/>
              <a:headEnd/>
              <a:tailEnd/>
            </a:ln>
          </p:spPr>
          <p:txBody>
            <a:bodyPr/>
            <a:lstStyle/>
            <a:p>
              <a:endParaRPr lang="en-GB"/>
            </a:p>
          </p:txBody>
        </p:sp>
        <p:sp>
          <p:nvSpPr>
            <p:cNvPr id="58823" name="Freeform 114"/>
            <p:cNvSpPr>
              <a:spLocks/>
            </p:cNvSpPr>
            <p:nvPr/>
          </p:nvSpPr>
          <p:spPr bwMode="auto">
            <a:xfrm>
              <a:off x="3404" y="1531"/>
              <a:ext cx="290" cy="164"/>
            </a:xfrm>
            <a:custGeom>
              <a:avLst/>
              <a:gdLst>
                <a:gd name="T0" fmla="*/ 0 w 290"/>
                <a:gd name="T1" fmla="*/ 2147481313 h 164"/>
                <a:gd name="T2" fmla="*/ 2147481208 w 290"/>
                <a:gd name="T3" fmla="*/ 2147481313 h 164"/>
                <a:gd name="T4" fmla="*/ 2147481208 w 290"/>
                <a:gd name="T5" fmla="*/ 2147481313 h 164"/>
                <a:gd name="T6" fmla="*/ 2147481208 w 290"/>
                <a:gd name="T7" fmla="*/ 2147481313 h 164"/>
                <a:gd name="T8" fmla="*/ 2147481208 w 290"/>
                <a:gd name="T9" fmla="*/ 2147481313 h 164"/>
                <a:gd name="T10" fmla="*/ 2147481208 w 290"/>
                <a:gd name="T11" fmla="*/ 2147481313 h 164"/>
                <a:gd name="T12" fmla="*/ 2147481208 w 290"/>
                <a:gd name="T13" fmla="*/ 2147481313 h 164"/>
                <a:gd name="T14" fmla="*/ 2147481208 w 290"/>
                <a:gd name="T15" fmla="*/ 2147481313 h 164"/>
                <a:gd name="T16" fmla="*/ 2147481208 w 290"/>
                <a:gd name="T17" fmla="*/ 2147481313 h 164"/>
                <a:gd name="T18" fmla="*/ 2147481208 w 290"/>
                <a:gd name="T19" fmla="*/ 2147481313 h 164"/>
                <a:gd name="T20" fmla="*/ 2147481208 w 290"/>
                <a:gd name="T21" fmla="*/ 2147481313 h 164"/>
                <a:gd name="T22" fmla="*/ 2147481208 w 290"/>
                <a:gd name="T23" fmla="*/ 2147481313 h 164"/>
                <a:gd name="T24" fmla="*/ 2147481208 w 290"/>
                <a:gd name="T25" fmla="*/ 2147481313 h 164"/>
                <a:gd name="T26" fmla="*/ 2147481208 w 290"/>
                <a:gd name="T27" fmla="*/ 2147481313 h 164"/>
                <a:gd name="T28" fmla="*/ 2147481208 w 290"/>
                <a:gd name="T29" fmla="*/ 2147481313 h 164"/>
                <a:gd name="T30" fmla="*/ 2147481208 w 290"/>
                <a:gd name="T31" fmla="*/ 2147481313 h 164"/>
                <a:gd name="T32" fmla="*/ 2147481208 w 290"/>
                <a:gd name="T33" fmla="*/ 2147481313 h 164"/>
                <a:gd name="T34" fmla="*/ 2147481208 w 290"/>
                <a:gd name="T35" fmla="*/ 2147481313 h 164"/>
                <a:gd name="T36" fmla="*/ 2147481208 w 290"/>
                <a:gd name="T37" fmla="*/ 2147481313 h 164"/>
                <a:gd name="T38" fmla="*/ 2147481208 w 290"/>
                <a:gd name="T39" fmla="*/ 2147481313 h 164"/>
                <a:gd name="T40" fmla="*/ 2147481208 w 290"/>
                <a:gd name="T41" fmla="*/ 2147481313 h 164"/>
                <a:gd name="T42" fmla="*/ 2147481208 w 290"/>
                <a:gd name="T43" fmla="*/ 2147481313 h 164"/>
                <a:gd name="T44" fmla="*/ 2147481208 w 290"/>
                <a:gd name="T45" fmla="*/ 2147481313 h 164"/>
                <a:gd name="T46" fmla="*/ 2147481208 w 290"/>
                <a:gd name="T47" fmla="*/ 2147481313 h 164"/>
                <a:gd name="T48" fmla="*/ 2147481208 w 290"/>
                <a:gd name="T49" fmla="*/ 2147481313 h 164"/>
                <a:gd name="T50" fmla="*/ 2147481208 w 290"/>
                <a:gd name="T51" fmla="*/ 2147481313 h 164"/>
                <a:gd name="T52" fmla="*/ 2147481208 w 290"/>
                <a:gd name="T53" fmla="*/ 2147481313 h 164"/>
                <a:gd name="T54" fmla="*/ 2147481208 w 290"/>
                <a:gd name="T55" fmla="*/ 2147481313 h 164"/>
                <a:gd name="T56" fmla="*/ 2147481208 w 290"/>
                <a:gd name="T57" fmla="*/ 2147481313 h 164"/>
                <a:gd name="T58" fmla="*/ 2147481208 w 290"/>
                <a:gd name="T59" fmla="*/ 2147481313 h 164"/>
                <a:gd name="T60" fmla="*/ 2147481208 w 290"/>
                <a:gd name="T61" fmla="*/ 2147481313 h 164"/>
                <a:gd name="T62" fmla="*/ 2147481208 w 290"/>
                <a:gd name="T63" fmla="*/ 2147481313 h 164"/>
                <a:gd name="T64" fmla="*/ 2147481208 w 290"/>
                <a:gd name="T65" fmla="*/ 2147481313 h 164"/>
                <a:gd name="T66" fmla="*/ 2147481208 w 290"/>
                <a:gd name="T67" fmla="*/ 2147481313 h 164"/>
                <a:gd name="T68" fmla="*/ 2147481208 w 290"/>
                <a:gd name="T69" fmla="*/ 2147481313 h 164"/>
                <a:gd name="T70" fmla="*/ 2147481208 w 290"/>
                <a:gd name="T71" fmla="*/ 2147481313 h 164"/>
                <a:gd name="T72" fmla="*/ 2147481208 w 290"/>
                <a:gd name="T73" fmla="*/ 2147481313 h 164"/>
                <a:gd name="T74" fmla="*/ 2147481208 w 290"/>
                <a:gd name="T75" fmla="*/ 2147481313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90"/>
                <a:gd name="T115" fmla="*/ 0 h 164"/>
                <a:gd name="T116" fmla="*/ 290 w 290"/>
                <a:gd name="T117" fmla="*/ 164 h 1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90" h="164">
                  <a:moveTo>
                    <a:pt x="12" y="82"/>
                  </a:moveTo>
                  <a:lnTo>
                    <a:pt x="0" y="10"/>
                  </a:lnTo>
                  <a:lnTo>
                    <a:pt x="36" y="0"/>
                  </a:lnTo>
                  <a:lnTo>
                    <a:pt x="80" y="20"/>
                  </a:lnTo>
                  <a:lnTo>
                    <a:pt x="100" y="42"/>
                  </a:lnTo>
                  <a:lnTo>
                    <a:pt x="118" y="42"/>
                  </a:lnTo>
                  <a:lnTo>
                    <a:pt x="134" y="40"/>
                  </a:lnTo>
                  <a:lnTo>
                    <a:pt x="146" y="38"/>
                  </a:lnTo>
                  <a:lnTo>
                    <a:pt x="160" y="46"/>
                  </a:lnTo>
                  <a:lnTo>
                    <a:pt x="164" y="50"/>
                  </a:lnTo>
                  <a:lnTo>
                    <a:pt x="170" y="58"/>
                  </a:lnTo>
                  <a:lnTo>
                    <a:pt x="172" y="66"/>
                  </a:lnTo>
                  <a:lnTo>
                    <a:pt x="174" y="70"/>
                  </a:lnTo>
                  <a:lnTo>
                    <a:pt x="182" y="72"/>
                  </a:lnTo>
                  <a:lnTo>
                    <a:pt x="188" y="88"/>
                  </a:lnTo>
                  <a:lnTo>
                    <a:pt x="208" y="88"/>
                  </a:lnTo>
                  <a:lnTo>
                    <a:pt x="210" y="96"/>
                  </a:lnTo>
                  <a:lnTo>
                    <a:pt x="218" y="98"/>
                  </a:lnTo>
                  <a:lnTo>
                    <a:pt x="222" y="88"/>
                  </a:lnTo>
                  <a:lnTo>
                    <a:pt x="230" y="80"/>
                  </a:lnTo>
                  <a:lnTo>
                    <a:pt x="234" y="76"/>
                  </a:lnTo>
                  <a:lnTo>
                    <a:pt x="244" y="68"/>
                  </a:lnTo>
                  <a:lnTo>
                    <a:pt x="252" y="68"/>
                  </a:lnTo>
                  <a:lnTo>
                    <a:pt x="248" y="76"/>
                  </a:lnTo>
                  <a:lnTo>
                    <a:pt x="244" y="82"/>
                  </a:lnTo>
                  <a:lnTo>
                    <a:pt x="250" y="82"/>
                  </a:lnTo>
                  <a:lnTo>
                    <a:pt x="252" y="84"/>
                  </a:lnTo>
                  <a:lnTo>
                    <a:pt x="262" y="86"/>
                  </a:lnTo>
                  <a:lnTo>
                    <a:pt x="266" y="82"/>
                  </a:lnTo>
                  <a:lnTo>
                    <a:pt x="280" y="90"/>
                  </a:lnTo>
                  <a:lnTo>
                    <a:pt x="290" y="94"/>
                  </a:lnTo>
                  <a:lnTo>
                    <a:pt x="284" y="102"/>
                  </a:lnTo>
                  <a:lnTo>
                    <a:pt x="272" y="108"/>
                  </a:lnTo>
                  <a:lnTo>
                    <a:pt x="258" y="112"/>
                  </a:lnTo>
                  <a:lnTo>
                    <a:pt x="248" y="106"/>
                  </a:lnTo>
                  <a:lnTo>
                    <a:pt x="242" y="110"/>
                  </a:lnTo>
                  <a:lnTo>
                    <a:pt x="256" y="102"/>
                  </a:lnTo>
                  <a:lnTo>
                    <a:pt x="256" y="98"/>
                  </a:lnTo>
                  <a:lnTo>
                    <a:pt x="248" y="92"/>
                  </a:lnTo>
                  <a:lnTo>
                    <a:pt x="242" y="98"/>
                  </a:lnTo>
                  <a:lnTo>
                    <a:pt x="232" y="96"/>
                  </a:lnTo>
                  <a:lnTo>
                    <a:pt x="232" y="108"/>
                  </a:lnTo>
                  <a:lnTo>
                    <a:pt x="226" y="110"/>
                  </a:lnTo>
                  <a:lnTo>
                    <a:pt x="224" y="120"/>
                  </a:lnTo>
                  <a:lnTo>
                    <a:pt x="208" y="120"/>
                  </a:lnTo>
                  <a:lnTo>
                    <a:pt x="208" y="126"/>
                  </a:lnTo>
                  <a:lnTo>
                    <a:pt x="210" y="128"/>
                  </a:lnTo>
                  <a:lnTo>
                    <a:pt x="216" y="132"/>
                  </a:lnTo>
                  <a:lnTo>
                    <a:pt x="222" y="136"/>
                  </a:lnTo>
                  <a:lnTo>
                    <a:pt x="226" y="142"/>
                  </a:lnTo>
                  <a:lnTo>
                    <a:pt x="226" y="152"/>
                  </a:lnTo>
                  <a:lnTo>
                    <a:pt x="222" y="162"/>
                  </a:lnTo>
                  <a:lnTo>
                    <a:pt x="216" y="164"/>
                  </a:lnTo>
                  <a:lnTo>
                    <a:pt x="204" y="162"/>
                  </a:lnTo>
                  <a:lnTo>
                    <a:pt x="202" y="152"/>
                  </a:lnTo>
                  <a:lnTo>
                    <a:pt x="196" y="148"/>
                  </a:lnTo>
                  <a:lnTo>
                    <a:pt x="190" y="148"/>
                  </a:lnTo>
                  <a:lnTo>
                    <a:pt x="176" y="144"/>
                  </a:lnTo>
                  <a:lnTo>
                    <a:pt x="164" y="132"/>
                  </a:lnTo>
                  <a:lnTo>
                    <a:pt x="150" y="130"/>
                  </a:lnTo>
                  <a:lnTo>
                    <a:pt x="140" y="122"/>
                  </a:lnTo>
                  <a:lnTo>
                    <a:pt x="128" y="114"/>
                  </a:lnTo>
                  <a:lnTo>
                    <a:pt x="118" y="102"/>
                  </a:lnTo>
                  <a:lnTo>
                    <a:pt x="112" y="96"/>
                  </a:lnTo>
                  <a:lnTo>
                    <a:pt x="108" y="88"/>
                  </a:lnTo>
                  <a:lnTo>
                    <a:pt x="86" y="88"/>
                  </a:lnTo>
                  <a:lnTo>
                    <a:pt x="80" y="86"/>
                  </a:lnTo>
                  <a:lnTo>
                    <a:pt x="78" y="76"/>
                  </a:lnTo>
                  <a:lnTo>
                    <a:pt x="76" y="70"/>
                  </a:lnTo>
                  <a:lnTo>
                    <a:pt x="70" y="64"/>
                  </a:lnTo>
                  <a:lnTo>
                    <a:pt x="52" y="58"/>
                  </a:lnTo>
                  <a:lnTo>
                    <a:pt x="42" y="62"/>
                  </a:lnTo>
                  <a:lnTo>
                    <a:pt x="28" y="72"/>
                  </a:lnTo>
                  <a:lnTo>
                    <a:pt x="28" y="80"/>
                  </a:lnTo>
                  <a:lnTo>
                    <a:pt x="28" y="84"/>
                  </a:lnTo>
                  <a:lnTo>
                    <a:pt x="12" y="82"/>
                  </a:lnTo>
                  <a:close/>
                </a:path>
              </a:pathLst>
            </a:custGeom>
            <a:solidFill>
              <a:srgbClr val="C0C0C0"/>
            </a:solidFill>
            <a:ln w="12700">
              <a:solidFill>
                <a:schemeClr val="bg1"/>
              </a:solidFill>
              <a:round/>
              <a:headEnd/>
              <a:tailEnd/>
            </a:ln>
          </p:spPr>
          <p:txBody>
            <a:bodyPr/>
            <a:lstStyle/>
            <a:p>
              <a:endParaRPr lang="en-GB"/>
            </a:p>
          </p:txBody>
        </p:sp>
        <p:sp>
          <p:nvSpPr>
            <p:cNvPr id="58824" name="Freeform 115"/>
            <p:cNvSpPr>
              <a:spLocks/>
            </p:cNvSpPr>
            <p:nvPr/>
          </p:nvSpPr>
          <p:spPr bwMode="auto">
            <a:xfrm>
              <a:off x="3242" y="1339"/>
              <a:ext cx="610" cy="290"/>
            </a:xfrm>
            <a:custGeom>
              <a:avLst/>
              <a:gdLst>
                <a:gd name="T0" fmla="*/ 2147481253 w 610"/>
                <a:gd name="T1" fmla="*/ 2147481208 h 290"/>
                <a:gd name="T2" fmla="*/ 2147481253 w 610"/>
                <a:gd name="T3" fmla="*/ 2147481208 h 290"/>
                <a:gd name="T4" fmla="*/ 2147481253 w 610"/>
                <a:gd name="T5" fmla="*/ 2147481208 h 290"/>
                <a:gd name="T6" fmla="*/ 2147481253 w 610"/>
                <a:gd name="T7" fmla="*/ 2147481208 h 290"/>
                <a:gd name="T8" fmla="*/ 2147481253 w 610"/>
                <a:gd name="T9" fmla="*/ 2147481208 h 290"/>
                <a:gd name="T10" fmla="*/ 2147481253 w 610"/>
                <a:gd name="T11" fmla="*/ 2147481208 h 290"/>
                <a:gd name="T12" fmla="*/ 2147481253 w 610"/>
                <a:gd name="T13" fmla="*/ 2147481208 h 290"/>
                <a:gd name="T14" fmla="*/ 2147481253 w 610"/>
                <a:gd name="T15" fmla="*/ 2147481208 h 290"/>
                <a:gd name="T16" fmla="*/ 2147481253 w 610"/>
                <a:gd name="T17" fmla="*/ 2147481208 h 290"/>
                <a:gd name="T18" fmla="*/ 2147481253 w 610"/>
                <a:gd name="T19" fmla="*/ 2147481208 h 290"/>
                <a:gd name="T20" fmla="*/ 2147481253 w 610"/>
                <a:gd name="T21" fmla="*/ 2147481208 h 290"/>
                <a:gd name="T22" fmla="*/ 2147481253 w 610"/>
                <a:gd name="T23" fmla="*/ 2147481208 h 290"/>
                <a:gd name="T24" fmla="*/ 2147481253 w 610"/>
                <a:gd name="T25" fmla="*/ 2147481208 h 290"/>
                <a:gd name="T26" fmla="*/ 2147481253 w 610"/>
                <a:gd name="T27" fmla="*/ 2147481208 h 290"/>
                <a:gd name="T28" fmla="*/ 2147481253 w 610"/>
                <a:gd name="T29" fmla="*/ 2147481208 h 290"/>
                <a:gd name="T30" fmla="*/ 0 w 610"/>
                <a:gd name="T31" fmla="*/ 2147481208 h 290"/>
                <a:gd name="T32" fmla="*/ 0 w 610"/>
                <a:gd name="T33" fmla="*/ 2147481208 h 290"/>
                <a:gd name="T34" fmla="*/ 2147481253 w 610"/>
                <a:gd name="T35" fmla="*/ 2147481208 h 290"/>
                <a:gd name="T36" fmla="*/ 2147481253 w 610"/>
                <a:gd name="T37" fmla="*/ 2147481208 h 290"/>
                <a:gd name="T38" fmla="*/ 2147481253 w 610"/>
                <a:gd name="T39" fmla="*/ 2147481208 h 290"/>
                <a:gd name="T40" fmla="*/ 2147481253 w 610"/>
                <a:gd name="T41" fmla="*/ 2147481208 h 290"/>
                <a:gd name="T42" fmla="*/ 2147481253 w 610"/>
                <a:gd name="T43" fmla="*/ 2147481208 h 290"/>
                <a:gd name="T44" fmla="*/ 2147481253 w 610"/>
                <a:gd name="T45" fmla="*/ 2147481208 h 290"/>
                <a:gd name="T46" fmla="*/ 2147481253 w 610"/>
                <a:gd name="T47" fmla="*/ 2147481208 h 290"/>
                <a:gd name="T48" fmla="*/ 2147481253 w 610"/>
                <a:gd name="T49" fmla="*/ 2147481208 h 290"/>
                <a:gd name="T50" fmla="*/ 2147481253 w 610"/>
                <a:gd name="T51" fmla="*/ 2147481208 h 290"/>
                <a:gd name="T52" fmla="*/ 2147481253 w 610"/>
                <a:gd name="T53" fmla="*/ 2147481208 h 290"/>
                <a:gd name="T54" fmla="*/ 2147481253 w 610"/>
                <a:gd name="T55" fmla="*/ 2147481208 h 290"/>
                <a:gd name="T56" fmla="*/ 2147481253 w 610"/>
                <a:gd name="T57" fmla="*/ 2147481208 h 290"/>
                <a:gd name="T58" fmla="*/ 2147481253 w 610"/>
                <a:gd name="T59" fmla="*/ 2147481208 h 290"/>
                <a:gd name="T60" fmla="*/ 2147481253 w 610"/>
                <a:gd name="T61" fmla="*/ 2147481208 h 290"/>
                <a:gd name="T62" fmla="*/ 2147481253 w 610"/>
                <a:gd name="T63" fmla="*/ 2147481208 h 290"/>
                <a:gd name="T64" fmla="*/ 2147481253 w 610"/>
                <a:gd name="T65" fmla="*/ 2147481208 h 290"/>
                <a:gd name="T66" fmla="*/ 2147481253 w 610"/>
                <a:gd name="T67" fmla="*/ 2147481208 h 290"/>
                <a:gd name="T68" fmla="*/ 2147481253 w 610"/>
                <a:gd name="T69" fmla="*/ 2147481208 h 290"/>
                <a:gd name="T70" fmla="*/ 2147481253 w 610"/>
                <a:gd name="T71" fmla="*/ 2147481208 h 290"/>
                <a:gd name="T72" fmla="*/ 2147481253 w 610"/>
                <a:gd name="T73" fmla="*/ 2147481208 h 290"/>
                <a:gd name="T74" fmla="*/ 2147481253 w 610"/>
                <a:gd name="T75" fmla="*/ 2147481208 h 290"/>
                <a:gd name="T76" fmla="*/ 2147481253 w 610"/>
                <a:gd name="T77" fmla="*/ 2147481208 h 290"/>
                <a:gd name="T78" fmla="*/ 2147481253 w 610"/>
                <a:gd name="T79" fmla="*/ 2147481208 h 290"/>
                <a:gd name="T80" fmla="*/ 2147481253 w 610"/>
                <a:gd name="T81" fmla="*/ 2147481208 h 290"/>
                <a:gd name="T82" fmla="*/ 2147481253 w 610"/>
                <a:gd name="T83" fmla="*/ 2147481208 h 290"/>
                <a:gd name="T84" fmla="*/ 2147481253 w 610"/>
                <a:gd name="T85" fmla="*/ 2147481208 h 290"/>
                <a:gd name="T86" fmla="*/ 2147481253 w 610"/>
                <a:gd name="T87" fmla="*/ 2147481208 h 290"/>
                <a:gd name="T88" fmla="*/ 2147481253 w 610"/>
                <a:gd name="T89" fmla="*/ 2147481208 h 290"/>
                <a:gd name="T90" fmla="*/ 2147481253 w 610"/>
                <a:gd name="T91" fmla="*/ 2147481208 h 290"/>
                <a:gd name="T92" fmla="*/ 2147481253 w 610"/>
                <a:gd name="T93" fmla="*/ 2147481208 h 290"/>
                <a:gd name="T94" fmla="*/ 2147481253 w 610"/>
                <a:gd name="T95" fmla="*/ 2147481208 h 290"/>
                <a:gd name="T96" fmla="*/ 2147481253 w 610"/>
                <a:gd name="T97" fmla="*/ 2147481208 h 290"/>
                <a:gd name="T98" fmla="*/ 2147481253 w 610"/>
                <a:gd name="T99" fmla="*/ 2147481208 h 290"/>
                <a:gd name="T100" fmla="*/ 2147481253 w 610"/>
                <a:gd name="T101" fmla="*/ 2147481208 h 290"/>
                <a:gd name="T102" fmla="*/ 2147481253 w 610"/>
                <a:gd name="T103" fmla="*/ 2147481208 h 290"/>
                <a:gd name="T104" fmla="*/ 2147481253 w 610"/>
                <a:gd name="T105" fmla="*/ 2147481208 h 290"/>
                <a:gd name="T106" fmla="*/ 2147481253 w 610"/>
                <a:gd name="T107" fmla="*/ 2147481208 h 290"/>
                <a:gd name="T108" fmla="*/ 2147481253 w 610"/>
                <a:gd name="T109" fmla="*/ 2147481208 h 290"/>
                <a:gd name="T110" fmla="*/ 2147481253 w 610"/>
                <a:gd name="T111" fmla="*/ 2147481208 h 290"/>
                <a:gd name="T112" fmla="*/ 2147481253 w 610"/>
                <a:gd name="T113" fmla="*/ 2147481208 h 290"/>
                <a:gd name="T114" fmla="*/ 2147481253 w 610"/>
                <a:gd name="T115" fmla="*/ 2147481208 h 290"/>
                <a:gd name="T116" fmla="*/ 2147481253 w 610"/>
                <a:gd name="T117" fmla="*/ 2147481208 h 290"/>
                <a:gd name="T118" fmla="*/ 2147481253 w 610"/>
                <a:gd name="T119" fmla="*/ 2147481208 h 290"/>
                <a:gd name="T120" fmla="*/ 2147481253 w 610"/>
                <a:gd name="T121" fmla="*/ 2147481208 h 290"/>
                <a:gd name="T122" fmla="*/ 2147481253 w 610"/>
                <a:gd name="T123" fmla="*/ 2147481208 h 290"/>
                <a:gd name="T124" fmla="*/ 2147481253 w 610"/>
                <a:gd name="T125" fmla="*/ 2147481208 h 2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10"/>
                <a:gd name="T190" fmla="*/ 0 h 290"/>
                <a:gd name="T191" fmla="*/ 610 w 610"/>
                <a:gd name="T192" fmla="*/ 290 h 29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10" h="290">
                  <a:moveTo>
                    <a:pt x="126" y="256"/>
                  </a:moveTo>
                  <a:lnTo>
                    <a:pt x="118" y="258"/>
                  </a:lnTo>
                  <a:lnTo>
                    <a:pt x="116" y="266"/>
                  </a:lnTo>
                  <a:lnTo>
                    <a:pt x="116" y="272"/>
                  </a:lnTo>
                  <a:lnTo>
                    <a:pt x="110" y="266"/>
                  </a:lnTo>
                  <a:lnTo>
                    <a:pt x="108" y="252"/>
                  </a:lnTo>
                  <a:lnTo>
                    <a:pt x="106" y="244"/>
                  </a:lnTo>
                  <a:lnTo>
                    <a:pt x="98" y="240"/>
                  </a:lnTo>
                  <a:lnTo>
                    <a:pt x="92" y="238"/>
                  </a:lnTo>
                  <a:lnTo>
                    <a:pt x="76" y="226"/>
                  </a:lnTo>
                  <a:lnTo>
                    <a:pt x="66" y="216"/>
                  </a:lnTo>
                  <a:lnTo>
                    <a:pt x="62" y="206"/>
                  </a:lnTo>
                  <a:lnTo>
                    <a:pt x="68" y="208"/>
                  </a:lnTo>
                  <a:lnTo>
                    <a:pt x="80" y="210"/>
                  </a:lnTo>
                  <a:lnTo>
                    <a:pt x="76" y="194"/>
                  </a:lnTo>
                  <a:lnTo>
                    <a:pt x="86" y="194"/>
                  </a:lnTo>
                  <a:lnTo>
                    <a:pt x="100" y="194"/>
                  </a:lnTo>
                  <a:lnTo>
                    <a:pt x="98" y="182"/>
                  </a:lnTo>
                  <a:lnTo>
                    <a:pt x="98" y="170"/>
                  </a:lnTo>
                  <a:lnTo>
                    <a:pt x="92" y="162"/>
                  </a:lnTo>
                  <a:lnTo>
                    <a:pt x="86" y="162"/>
                  </a:lnTo>
                  <a:lnTo>
                    <a:pt x="82" y="166"/>
                  </a:lnTo>
                  <a:lnTo>
                    <a:pt x="76" y="166"/>
                  </a:lnTo>
                  <a:lnTo>
                    <a:pt x="68" y="162"/>
                  </a:lnTo>
                  <a:lnTo>
                    <a:pt x="58" y="162"/>
                  </a:lnTo>
                  <a:lnTo>
                    <a:pt x="44" y="174"/>
                  </a:lnTo>
                  <a:lnTo>
                    <a:pt x="38" y="164"/>
                  </a:lnTo>
                  <a:lnTo>
                    <a:pt x="26" y="148"/>
                  </a:lnTo>
                  <a:lnTo>
                    <a:pt x="10" y="146"/>
                  </a:lnTo>
                  <a:lnTo>
                    <a:pt x="8" y="138"/>
                  </a:lnTo>
                  <a:lnTo>
                    <a:pt x="4" y="138"/>
                  </a:lnTo>
                  <a:lnTo>
                    <a:pt x="0" y="138"/>
                  </a:lnTo>
                  <a:lnTo>
                    <a:pt x="0" y="136"/>
                  </a:lnTo>
                  <a:lnTo>
                    <a:pt x="0" y="118"/>
                  </a:lnTo>
                  <a:lnTo>
                    <a:pt x="0" y="104"/>
                  </a:lnTo>
                  <a:lnTo>
                    <a:pt x="8" y="94"/>
                  </a:lnTo>
                  <a:lnTo>
                    <a:pt x="18" y="106"/>
                  </a:lnTo>
                  <a:lnTo>
                    <a:pt x="28" y="102"/>
                  </a:lnTo>
                  <a:lnTo>
                    <a:pt x="26" y="90"/>
                  </a:lnTo>
                  <a:lnTo>
                    <a:pt x="50" y="70"/>
                  </a:lnTo>
                  <a:lnTo>
                    <a:pt x="72" y="72"/>
                  </a:lnTo>
                  <a:lnTo>
                    <a:pt x="92" y="78"/>
                  </a:lnTo>
                  <a:lnTo>
                    <a:pt x="108" y="90"/>
                  </a:lnTo>
                  <a:lnTo>
                    <a:pt x="118" y="88"/>
                  </a:lnTo>
                  <a:lnTo>
                    <a:pt x="130" y="92"/>
                  </a:lnTo>
                  <a:lnTo>
                    <a:pt x="136" y="84"/>
                  </a:lnTo>
                  <a:lnTo>
                    <a:pt x="170" y="84"/>
                  </a:lnTo>
                  <a:lnTo>
                    <a:pt x="182" y="92"/>
                  </a:lnTo>
                  <a:lnTo>
                    <a:pt x="188" y="92"/>
                  </a:lnTo>
                  <a:lnTo>
                    <a:pt x="200" y="92"/>
                  </a:lnTo>
                  <a:lnTo>
                    <a:pt x="216" y="90"/>
                  </a:lnTo>
                  <a:lnTo>
                    <a:pt x="218" y="76"/>
                  </a:lnTo>
                  <a:lnTo>
                    <a:pt x="192" y="68"/>
                  </a:lnTo>
                  <a:lnTo>
                    <a:pt x="196" y="60"/>
                  </a:lnTo>
                  <a:lnTo>
                    <a:pt x="198" y="50"/>
                  </a:lnTo>
                  <a:lnTo>
                    <a:pt x="216" y="46"/>
                  </a:lnTo>
                  <a:lnTo>
                    <a:pt x="200" y="40"/>
                  </a:lnTo>
                  <a:lnTo>
                    <a:pt x="194" y="28"/>
                  </a:lnTo>
                  <a:lnTo>
                    <a:pt x="218" y="28"/>
                  </a:lnTo>
                  <a:lnTo>
                    <a:pt x="290" y="10"/>
                  </a:lnTo>
                  <a:lnTo>
                    <a:pt x="300" y="0"/>
                  </a:lnTo>
                  <a:lnTo>
                    <a:pt x="330" y="4"/>
                  </a:lnTo>
                  <a:lnTo>
                    <a:pt x="342" y="24"/>
                  </a:lnTo>
                  <a:lnTo>
                    <a:pt x="380" y="28"/>
                  </a:lnTo>
                  <a:lnTo>
                    <a:pt x="378" y="36"/>
                  </a:lnTo>
                  <a:lnTo>
                    <a:pt x="396" y="36"/>
                  </a:lnTo>
                  <a:lnTo>
                    <a:pt x="416" y="20"/>
                  </a:lnTo>
                  <a:lnTo>
                    <a:pt x="424" y="20"/>
                  </a:lnTo>
                  <a:lnTo>
                    <a:pt x="424" y="30"/>
                  </a:lnTo>
                  <a:lnTo>
                    <a:pt x="442" y="38"/>
                  </a:lnTo>
                  <a:lnTo>
                    <a:pt x="498" y="88"/>
                  </a:lnTo>
                  <a:lnTo>
                    <a:pt x="506" y="90"/>
                  </a:lnTo>
                  <a:lnTo>
                    <a:pt x="506" y="80"/>
                  </a:lnTo>
                  <a:lnTo>
                    <a:pt x="518" y="82"/>
                  </a:lnTo>
                  <a:lnTo>
                    <a:pt x="520" y="90"/>
                  </a:lnTo>
                  <a:lnTo>
                    <a:pt x="542" y="94"/>
                  </a:lnTo>
                  <a:lnTo>
                    <a:pt x="546" y="84"/>
                  </a:lnTo>
                  <a:lnTo>
                    <a:pt x="572" y="102"/>
                  </a:lnTo>
                  <a:lnTo>
                    <a:pt x="590" y="112"/>
                  </a:lnTo>
                  <a:lnTo>
                    <a:pt x="610" y="116"/>
                  </a:lnTo>
                  <a:lnTo>
                    <a:pt x="604" y="120"/>
                  </a:lnTo>
                  <a:lnTo>
                    <a:pt x="584" y="140"/>
                  </a:lnTo>
                  <a:lnTo>
                    <a:pt x="594" y="152"/>
                  </a:lnTo>
                  <a:lnTo>
                    <a:pt x="588" y="160"/>
                  </a:lnTo>
                  <a:lnTo>
                    <a:pt x="580" y="164"/>
                  </a:lnTo>
                  <a:lnTo>
                    <a:pt x="570" y="164"/>
                  </a:lnTo>
                  <a:lnTo>
                    <a:pt x="556" y="160"/>
                  </a:lnTo>
                  <a:lnTo>
                    <a:pt x="560" y="172"/>
                  </a:lnTo>
                  <a:lnTo>
                    <a:pt x="558" y="188"/>
                  </a:lnTo>
                  <a:lnTo>
                    <a:pt x="558" y="196"/>
                  </a:lnTo>
                  <a:lnTo>
                    <a:pt x="552" y="200"/>
                  </a:lnTo>
                  <a:lnTo>
                    <a:pt x="534" y="196"/>
                  </a:lnTo>
                  <a:lnTo>
                    <a:pt x="536" y="204"/>
                  </a:lnTo>
                  <a:lnTo>
                    <a:pt x="546" y="226"/>
                  </a:lnTo>
                  <a:lnTo>
                    <a:pt x="548" y="240"/>
                  </a:lnTo>
                  <a:lnTo>
                    <a:pt x="542" y="252"/>
                  </a:lnTo>
                  <a:lnTo>
                    <a:pt x="528" y="246"/>
                  </a:lnTo>
                  <a:lnTo>
                    <a:pt x="514" y="246"/>
                  </a:lnTo>
                  <a:lnTo>
                    <a:pt x="492" y="246"/>
                  </a:lnTo>
                  <a:lnTo>
                    <a:pt x="480" y="246"/>
                  </a:lnTo>
                  <a:lnTo>
                    <a:pt x="458" y="238"/>
                  </a:lnTo>
                  <a:lnTo>
                    <a:pt x="448" y="244"/>
                  </a:lnTo>
                  <a:lnTo>
                    <a:pt x="448" y="252"/>
                  </a:lnTo>
                  <a:lnTo>
                    <a:pt x="426" y="246"/>
                  </a:lnTo>
                  <a:lnTo>
                    <a:pt x="414" y="248"/>
                  </a:lnTo>
                  <a:lnTo>
                    <a:pt x="414" y="260"/>
                  </a:lnTo>
                  <a:lnTo>
                    <a:pt x="406" y="260"/>
                  </a:lnTo>
                  <a:lnTo>
                    <a:pt x="386" y="274"/>
                  </a:lnTo>
                  <a:lnTo>
                    <a:pt x="380" y="284"/>
                  </a:lnTo>
                  <a:lnTo>
                    <a:pt x="380" y="290"/>
                  </a:lnTo>
                  <a:lnTo>
                    <a:pt x="372" y="288"/>
                  </a:lnTo>
                  <a:lnTo>
                    <a:pt x="370" y="280"/>
                  </a:lnTo>
                  <a:lnTo>
                    <a:pt x="350" y="280"/>
                  </a:lnTo>
                  <a:lnTo>
                    <a:pt x="344" y="264"/>
                  </a:lnTo>
                  <a:lnTo>
                    <a:pt x="336" y="262"/>
                  </a:lnTo>
                  <a:lnTo>
                    <a:pt x="332" y="250"/>
                  </a:lnTo>
                  <a:lnTo>
                    <a:pt x="308" y="230"/>
                  </a:lnTo>
                  <a:lnTo>
                    <a:pt x="262" y="234"/>
                  </a:lnTo>
                  <a:lnTo>
                    <a:pt x="242" y="212"/>
                  </a:lnTo>
                  <a:lnTo>
                    <a:pt x="198" y="192"/>
                  </a:lnTo>
                  <a:lnTo>
                    <a:pt x="162" y="202"/>
                  </a:lnTo>
                  <a:lnTo>
                    <a:pt x="174" y="274"/>
                  </a:lnTo>
                  <a:lnTo>
                    <a:pt x="164" y="274"/>
                  </a:lnTo>
                  <a:lnTo>
                    <a:pt x="150" y="260"/>
                  </a:lnTo>
                  <a:lnTo>
                    <a:pt x="138" y="256"/>
                  </a:lnTo>
                  <a:lnTo>
                    <a:pt x="126" y="256"/>
                  </a:lnTo>
                  <a:close/>
                </a:path>
              </a:pathLst>
            </a:custGeom>
            <a:solidFill>
              <a:srgbClr val="C0C0C0"/>
            </a:solidFill>
            <a:ln w="12700">
              <a:solidFill>
                <a:schemeClr val="bg1"/>
              </a:solidFill>
              <a:round/>
              <a:headEnd/>
              <a:tailEnd/>
            </a:ln>
          </p:spPr>
          <p:txBody>
            <a:bodyPr/>
            <a:lstStyle/>
            <a:p>
              <a:endParaRPr lang="en-GB"/>
            </a:p>
          </p:txBody>
        </p:sp>
        <p:sp>
          <p:nvSpPr>
            <p:cNvPr id="58825" name="Freeform 116"/>
            <p:cNvSpPr>
              <a:spLocks/>
            </p:cNvSpPr>
            <p:nvPr/>
          </p:nvSpPr>
          <p:spPr bwMode="auto">
            <a:xfrm>
              <a:off x="2884" y="965"/>
              <a:ext cx="2114" cy="650"/>
            </a:xfrm>
            <a:custGeom>
              <a:avLst/>
              <a:gdLst>
                <a:gd name="T0" fmla="*/ 2147481120 w 2114"/>
                <a:gd name="T1" fmla="*/ 2147481305 h 650"/>
                <a:gd name="T2" fmla="*/ 2147481120 w 2114"/>
                <a:gd name="T3" fmla="*/ 2147481305 h 650"/>
                <a:gd name="T4" fmla="*/ 2147481120 w 2114"/>
                <a:gd name="T5" fmla="*/ 2147481305 h 650"/>
                <a:gd name="T6" fmla="*/ 2147481120 w 2114"/>
                <a:gd name="T7" fmla="*/ 2147481305 h 650"/>
                <a:gd name="T8" fmla="*/ 2147481120 w 2114"/>
                <a:gd name="T9" fmla="*/ 2147481305 h 650"/>
                <a:gd name="T10" fmla="*/ 2147481120 w 2114"/>
                <a:gd name="T11" fmla="*/ 2147481305 h 650"/>
                <a:gd name="T12" fmla="*/ 2147481120 w 2114"/>
                <a:gd name="T13" fmla="*/ 2147481305 h 650"/>
                <a:gd name="T14" fmla="*/ 2147481120 w 2114"/>
                <a:gd name="T15" fmla="*/ 2147481305 h 650"/>
                <a:gd name="T16" fmla="*/ 2147481120 w 2114"/>
                <a:gd name="T17" fmla="*/ 2147481305 h 650"/>
                <a:gd name="T18" fmla="*/ 2147481120 w 2114"/>
                <a:gd name="T19" fmla="*/ 2147481305 h 650"/>
                <a:gd name="T20" fmla="*/ 2147481120 w 2114"/>
                <a:gd name="T21" fmla="*/ 2147481305 h 650"/>
                <a:gd name="T22" fmla="*/ 2147481120 w 2114"/>
                <a:gd name="T23" fmla="*/ 2147481305 h 650"/>
                <a:gd name="T24" fmla="*/ 2147481120 w 2114"/>
                <a:gd name="T25" fmla="*/ 2147481305 h 650"/>
                <a:gd name="T26" fmla="*/ 2147481120 w 2114"/>
                <a:gd name="T27" fmla="*/ 2147481305 h 650"/>
                <a:gd name="T28" fmla="*/ 2147481120 w 2114"/>
                <a:gd name="T29" fmla="*/ 2147481305 h 650"/>
                <a:gd name="T30" fmla="*/ 2147481120 w 2114"/>
                <a:gd name="T31" fmla="*/ 2147481305 h 650"/>
                <a:gd name="T32" fmla="*/ 2147481120 w 2114"/>
                <a:gd name="T33" fmla="*/ 2147481305 h 650"/>
                <a:gd name="T34" fmla="*/ 2147481120 w 2114"/>
                <a:gd name="T35" fmla="*/ 2147481305 h 650"/>
                <a:gd name="T36" fmla="*/ 2147481120 w 2114"/>
                <a:gd name="T37" fmla="*/ 2147481305 h 650"/>
                <a:gd name="T38" fmla="*/ 2147481120 w 2114"/>
                <a:gd name="T39" fmla="*/ 2147481305 h 650"/>
                <a:gd name="T40" fmla="*/ 2147481120 w 2114"/>
                <a:gd name="T41" fmla="*/ 2147481305 h 650"/>
                <a:gd name="T42" fmla="*/ 2147481120 w 2114"/>
                <a:gd name="T43" fmla="*/ 2147481305 h 650"/>
                <a:gd name="T44" fmla="*/ 2147481120 w 2114"/>
                <a:gd name="T45" fmla="*/ 2147481305 h 650"/>
                <a:gd name="T46" fmla="*/ 2147481120 w 2114"/>
                <a:gd name="T47" fmla="*/ 2147481305 h 650"/>
                <a:gd name="T48" fmla="*/ 2147481120 w 2114"/>
                <a:gd name="T49" fmla="*/ 2147481305 h 650"/>
                <a:gd name="T50" fmla="*/ 2147481120 w 2114"/>
                <a:gd name="T51" fmla="*/ 2147481305 h 650"/>
                <a:gd name="T52" fmla="*/ 2147481120 w 2114"/>
                <a:gd name="T53" fmla="*/ 2147481305 h 650"/>
                <a:gd name="T54" fmla="*/ 2147481120 w 2114"/>
                <a:gd name="T55" fmla="*/ 2147481305 h 650"/>
                <a:gd name="T56" fmla="*/ 2147481120 w 2114"/>
                <a:gd name="T57" fmla="*/ 2147481305 h 650"/>
                <a:gd name="T58" fmla="*/ 2147481120 w 2114"/>
                <a:gd name="T59" fmla="*/ 2147481305 h 650"/>
                <a:gd name="T60" fmla="*/ 2147481120 w 2114"/>
                <a:gd name="T61" fmla="*/ 0 h 650"/>
                <a:gd name="T62" fmla="*/ 2147481120 w 2114"/>
                <a:gd name="T63" fmla="*/ 2147481305 h 650"/>
                <a:gd name="T64" fmla="*/ 2147481120 w 2114"/>
                <a:gd name="T65" fmla="*/ 2147481305 h 650"/>
                <a:gd name="T66" fmla="*/ 2147481120 w 2114"/>
                <a:gd name="T67" fmla="*/ 2147481305 h 650"/>
                <a:gd name="T68" fmla="*/ 2147481120 w 2114"/>
                <a:gd name="T69" fmla="*/ 2147481305 h 650"/>
                <a:gd name="T70" fmla="*/ 2147481120 w 2114"/>
                <a:gd name="T71" fmla="*/ 2147481305 h 650"/>
                <a:gd name="T72" fmla="*/ 2147481120 w 2114"/>
                <a:gd name="T73" fmla="*/ 2147481305 h 650"/>
                <a:gd name="T74" fmla="*/ 2147481120 w 2114"/>
                <a:gd name="T75" fmla="*/ 2147481305 h 650"/>
                <a:gd name="T76" fmla="*/ 2147481120 w 2114"/>
                <a:gd name="T77" fmla="*/ 2147481305 h 650"/>
                <a:gd name="T78" fmla="*/ 2147481120 w 2114"/>
                <a:gd name="T79" fmla="*/ 2147481305 h 650"/>
                <a:gd name="T80" fmla="*/ 2147481120 w 2114"/>
                <a:gd name="T81" fmla="*/ 2147481305 h 650"/>
                <a:gd name="T82" fmla="*/ 2147481120 w 2114"/>
                <a:gd name="T83" fmla="*/ 2147481305 h 650"/>
                <a:gd name="T84" fmla="*/ 2147481120 w 2114"/>
                <a:gd name="T85" fmla="*/ 2147481305 h 650"/>
                <a:gd name="T86" fmla="*/ 2147481120 w 2114"/>
                <a:gd name="T87" fmla="*/ 2147481305 h 650"/>
                <a:gd name="T88" fmla="*/ 2147481120 w 2114"/>
                <a:gd name="T89" fmla="*/ 2147481305 h 650"/>
                <a:gd name="T90" fmla="*/ 2147481120 w 2114"/>
                <a:gd name="T91" fmla="*/ 2147481305 h 650"/>
                <a:gd name="T92" fmla="*/ 2147481120 w 2114"/>
                <a:gd name="T93" fmla="*/ 2147481305 h 650"/>
                <a:gd name="T94" fmla="*/ 2147481120 w 2114"/>
                <a:gd name="T95" fmla="*/ 2147481305 h 650"/>
                <a:gd name="T96" fmla="*/ 2147481120 w 2114"/>
                <a:gd name="T97" fmla="*/ 2147481305 h 650"/>
                <a:gd name="T98" fmla="*/ 2147481120 w 2114"/>
                <a:gd name="T99" fmla="*/ 2147481305 h 650"/>
                <a:gd name="T100" fmla="*/ 2147481120 w 2114"/>
                <a:gd name="T101" fmla="*/ 2147481305 h 650"/>
                <a:gd name="T102" fmla="*/ 2147481120 w 2114"/>
                <a:gd name="T103" fmla="*/ 2147481305 h 650"/>
                <a:gd name="T104" fmla="*/ 2147481120 w 2114"/>
                <a:gd name="T105" fmla="*/ 2147481305 h 650"/>
                <a:gd name="T106" fmla="*/ 2147481120 w 2114"/>
                <a:gd name="T107" fmla="*/ 2147481305 h 650"/>
                <a:gd name="T108" fmla="*/ 2147481120 w 2114"/>
                <a:gd name="T109" fmla="*/ 2147481305 h 650"/>
                <a:gd name="T110" fmla="*/ 2147481120 w 2114"/>
                <a:gd name="T111" fmla="*/ 2147481305 h 650"/>
                <a:gd name="T112" fmla="*/ 2147481120 w 2114"/>
                <a:gd name="T113" fmla="*/ 2147481305 h 650"/>
                <a:gd name="T114" fmla="*/ 2147481120 w 2114"/>
                <a:gd name="T115" fmla="*/ 2147481305 h 650"/>
                <a:gd name="T116" fmla="*/ 2147481120 w 2114"/>
                <a:gd name="T117" fmla="*/ 2147481305 h 650"/>
                <a:gd name="T118" fmla="*/ 2147481120 w 2114"/>
                <a:gd name="T119" fmla="*/ 2147481305 h 6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14"/>
                <a:gd name="T181" fmla="*/ 0 h 650"/>
                <a:gd name="T182" fmla="*/ 2114 w 2114"/>
                <a:gd name="T183" fmla="*/ 650 h 6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14" h="650">
                  <a:moveTo>
                    <a:pt x="970" y="490"/>
                  </a:moveTo>
                  <a:lnTo>
                    <a:pt x="980" y="480"/>
                  </a:lnTo>
                  <a:lnTo>
                    <a:pt x="992" y="472"/>
                  </a:lnTo>
                  <a:lnTo>
                    <a:pt x="1006" y="466"/>
                  </a:lnTo>
                  <a:lnTo>
                    <a:pt x="1020" y="464"/>
                  </a:lnTo>
                  <a:lnTo>
                    <a:pt x="1028" y="466"/>
                  </a:lnTo>
                  <a:lnTo>
                    <a:pt x="1036" y="468"/>
                  </a:lnTo>
                  <a:lnTo>
                    <a:pt x="1054" y="474"/>
                  </a:lnTo>
                  <a:lnTo>
                    <a:pt x="1074" y="480"/>
                  </a:lnTo>
                  <a:lnTo>
                    <a:pt x="1084" y="482"/>
                  </a:lnTo>
                  <a:lnTo>
                    <a:pt x="1096" y="482"/>
                  </a:lnTo>
                  <a:lnTo>
                    <a:pt x="1102" y="482"/>
                  </a:lnTo>
                  <a:lnTo>
                    <a:pt x="1106" y="480"/>
                  </a:lnTo>
                  <a:lnTo>
                    <a:pt x="1110" y="478"/>
                  </a:lnTo>
                  <a:lnTo>
                    <a:pt x="1112" y="474"/>
                  </a:lnTo>
                  <a:lnTo>
                    <a:pt x="1112" y="470"/>
                  </a:lnTo>
                  <a:lnTo>
                    <a:pt x="1110" y="466"/>
                  </a:lnTo>
                  <a:lnTo>
                    <a:pt x="1104" y="460"/>
                  </a:lnTo>
                  <a:lnTo>
                    <a:pt x="1100" y="454"/>
                  </a:lnTo>
                  <a:lnTo>
                    <a:pt x="1098" y="450"/>
                  </a:lnTo>
                  <a:lnTo>
                    <a:pt x="1096" y="446"/>
                  </a:lnTo>
                  <a:lnTo>
                    <a:pt x="1098" y="444"/>
                  </a:lnTo>
                  <a:lnTo>
                    <a:pt x="1100" y="444"/>
                  </a:lnTo>
                  <a:lnTo>
                    <a:pt x="1106" y="442"/>
                  </a:lnTo>
                  <a:lnTo>
                    <a:pt x="1126" y="442"/>
                  </a:lnTo>
                  <a:lnTo>
                    <a:pt x="1146" y="446"/>
                  </a:lnTo>
                  <a:lnTo>
                    <a:pt x="1156" y="450"/>
                  </a:lnTo>
                  <a:lnTo>
                    <a:pt x="1162" y="456"/>
                  </a:lnTo>
                  <a:lnTo>
                    <a:pt x="1168" y="464"/>
                  </a:lnTo>
                  <a:lnTo>
                    <a:pt x="1172" y="468"/>
                  </a:lnTo>
                  <a:lnTo>
                    <a:pt x="1176" y="470"/>
                  </a:lnTo>
                  <a:lnTo>
                    <a:pt x="1182" y="472"/>
                  </a:lnTo>
                  <a:lnTo>
                    <a:pt x="1190" y="470"/>
                  </a:lnTo>
                  <a:lnTo>
                    <a:pt x="1206" y="468"/>
                  </a:lnTo>
                  <a:lnTo>
                    <a:pt x="1220" y="470"/>
                  </a:lnTo>
                  <a:lnTo>
                    <a:pt x="1234" y="472"/>
                  </a:lnTo>
                  <a:lnTo>
                    <a:pt x="1246" y="478"/>
                  </a:lnTo>
                  <a:lnTo>
                    <a:pt x="1274" y="490"/>
                  </a:lnTo>
                  <a:lnTo>
                    <a:pt x="1288" y="492"/>
                  </a:lnTo>
                  <a:lnTo>
                    <a:pt x="1304" y="494"/>
                  </a:lnTo>
                  <a:lnTo>
                    <a:pt x="1312" y="494"/>
                  </a:lnTo>
                  <a:lnTo>
                    <a:pt x="1320" y="492"/>
                  </a:lnTo>
                  <a:lnTo>
                    <a:pt x="1332" y="484"/>
                  </a:lnTo>
                  <a:lnTo>
                    <a:pt x="1344" y="476"/>
                  </a:lnTo>
                  <a:lnTo>
                    <a:pt x="1350" y="474"/>
                  </a:lnTo>
                  <a:lnTo>
                    <a:pt x="1358" y="474"/>
                  </a:lnTo>
                  <a:lnTo>
                    <a:pt x="1366" y="474"/>
                  </a:lnTo>
                  <a:lnTo>
                    <a:pt x="1378" y="478"/>
                  </a:lnTo>
                  <a:lnTo>
                    <a:pt x="1402" y="486"/>
                  </a:lnTo>
                  <a:lnTo>
                    <a:pt x="1412" y="486"/>
                  </a:lnTo>
                  <a:lnTo>
                    <a:pt x="1422" y="484"/>
                  </a:lnTo>
                  <a:lnTo>
                    <a:pt x="1424" y="482"/>
                  </a:lnTo>
                  <a:lnTo>
                    <a:pt x="1426" y="478"/>
                  </a:lnTo>
                  <a:lnTo>
                    <a:pt x="1426" y="474"/>
                  </a:lnTo>
                  <a:lnTo>
                    <a:pt x="1426" y="468"/>
                  </a:lnTo>
                  <a:lnTo>
                    <a:pt x="1424" y="456"/>
                  </a:lnTo>
                  <a:lnTo>
                    <a:pt x="1422" y="446"/>
                  </a:lnTo>
                  <a:lnTo>
                    <a:pt x="1416" y="438"/>
                  </a:lnTo>
                  <a:lnTo>
                    <a:pt x="1412" y="434"/>
                  </a:lnTo>
                  <a:lnTo>
                    <a:pt x="1408" y="432"/>
                  </a:lnTo>
                  <a:lnTo>
                    <a:pt x="1410" y="426"/>
                  </a:lnTo>
                  <a:lnTo>
                    <a:pt x="1412" y="422"/>
                  </a:lnTo>
                  <a:lnTo>
                    <a:pt x="1416" y="418"/>
                  </a:lnTo>
                  <a:lnTo>
                    <a:pt x="1422" y="416"/>
                  </a:lnTo>
                  <a:lnTo>
                    <a:pt x="1432" y="414"/>
                  </a:lnTo>
                  <a:lnTo>
                    <a:pt x="1446" y="414"/>
                  </a:lnTo>
                  <a:lnTo>
                    <a:pt x="1468" y="416"/>
                  </a:lnTo>
                  <a:lnTo>
                    <a:pt x="1486" y="422"/>
                  </a:lnTo>
                  <a:lnTo>
                    <a:pt x="1500" y="430"/>
                  </a:lnTo>
                  <a:lnTo>
                    <a:pt x="1512" y="440"/>
                  </a:lnTo>
                  <a:lnTo>
                    <a:pt x="1536" y="462"/>
                  </a:lnTo>
                  <a:lnTo>
                    <a:pt x="1548" y="472"/>
                  </a:lnTo>
                  <a:lnTo>
                    <a:pt x="1560" y="480"/>
                  </a:lnTo>
                  <a:lnTo>
                    <a:pt x="1574" y="486"/>
                  </a:lnTo>
                  <a:lnTo>
                    <a:pt x="1590" y="490"/>
                  </a:lnTo>
                  <a:lnTo>
                    <a:pt x="1604" y="494"/>
                  </a:lnTo>
                  <a:lnTo>
                    <a:pt x="1618" y="500"/>
                  </a:lnTo>
                  <a:lnTo>
                    <a:pt x="1624" y="508"/>
                  </a:lnTo>
                  <a:lnTo>
                    <a:pt x="1630" y="516"/>
                  </a:lnTo>
                  <a:lnTo>
                    <a:pt x="1638" y="522"/>
                  </a:lnTo>
                  <a:lnTo>
                    <a:pt x="1644" y="524"/>
                  </a:lnTo>
                  <a:lnTo>
                    <a:pt x="1650" y="524"/>
                  </a:lnTo>
                  <a:lnTo>
                    <a:pt x="1662" y="522"/>
                  </a:lnTo>
                  <a:lnTo>
                    <a:pt x="1668" y="518"/>
                  </a:lnTo>
                  <a:lnTo>
                    <a:pt x="1676" y="512"/>
                  </a:lnTo>
                  <a:lnTo>
                    <a:pt x="1684" y="506"/>
                  </a:lnTo>
                  <a:lnTo>
                    <a:pt x="1692" y="520"/>
                  </a:lnTo>
                  <a:lnTo>
                    <a:pt x="1696" y="532"/>
                  </a:lnTo>
                  <a:lnTo>
                    <a:pt x="1698" y="546"/>
                  </a:lnTo>
                  <a:lnTo>
                    <a:pt x="1698" y="560"/>
                  </a:lnTo>
                  <a:lnTo>
                    <a:pt x="1698" y="566"/>
                  </a:lnTo>
                  <a:lnTo>
                    <a:pt x="1698" y="576"/>
                  </a:lnTo>
                  <a:lnTo>
                    <a:pt x="1690" y="570"/>
                  </a:lnTo>
                  <a:lnTo>
                    <a:pt x="1678" y="566"/>
                  </a:lnTo>
                  <a:lnTo>
                    <a:pt x="1678" y="582"/>
                  </a:lnTo>
                  <a:lnTo>
                    <a:pt x="1686" y="590"/>
                  </a:lnTo>
                  <a:lnTo>
                    <a:pt x="1692" y="598"/>
                  </a:lnTo>
                  <a:lnTo>
                    <a:pt x="1700" y="622"/>
                  </a:lnTo>
                  <a:lnTo>
                    <a:pt x="1708" y="618"/>
                  </a:lnTo>
                  <a:lnTo>
                    <a:pt x="1718" y="616"/>
                  </a:lnTo>
                  <a:lnTo>
                    <a:pt x="1732" y="618"/>
                  </a:lnTo>
                  <a:lnTo>
                    <a:pt x="1738" y="618"/>
                  </a:lnTo>
                  <a:lnTo>
                    <a:pt x="1744" y="616"/>
                  </a:lnTo>
                  <a:lnTo>
                    <a:pt x="1750" y="614"/>
                  </a:lnTo>
                  <a:lnTo>
                    <a:pt x="1754" y="610"/>
                  </a:lnTo>
                  <a:lnTo>
                    <a:pt x="1760" y="598"/>
                  </a:lnTo>
                  <a:lnTo>
                    <a:pt x="1762" y="586"/>
                  </a:lnTo>
                  <a:lnTo>
                    <a:pt x="1764" y="570"/>
                  </a:lnTo>
                  <a:lnTo>
                    <a:pt x="1764" y="556"/>
                  </a:lnTo>
                  <a:lnTo>
                    <a:pt x="1764" y="530"/>
                  </a:lnTo>
                  <a:lnTo>
                    <a:pt x="1762" y="510"/>
                  </a:lnTo>
                  <a:lnTo>
                    <a:pt x="1756" y="490"/>
                  </a:lnTo>
                  <a:lnTo>
                    <a:pt x="1748" y="468"/>
                  </a:lnTo>
                  <a:lnTo>
                    <a:pt x="1736" y="448"/>
                  </a:lnTo>
                  <a:lnTo>
                    <a:pt x="1722" y="430"/>
                  </a:lnTo>
                  <a:lnTo>
                    <a:pt x="1706" y="414"/>
                  </a:lnTo>
                  <a:lnTo>
                    <a:pt x="1696" y="410"/>
                  </a:lnTo>
                  <a:lnTo>
                    <a:pt x="1688" y="406"/>
                  </a:lnTo>
                  <a:lnTo>
                    <a:pt x="1678" y="402"/>
                  </a:lnTo>
                  <a:lnTo>
                    <a:pt x="1668" y="402"/>
                  </a:lnTo>
                  <a:lnTo>
                    <a:pt x="1664" y="402"/>
                  </a:lnTo>
                  <a:lnTo>
                    <a:pt x="1662" y="402"/>
                  </a:lnTo>
                  <a:lnTo>
                    <a:pt x="1658" y="410"/>
                  </a:lnTo>
                  <a:lnTo>
                    <a:pt x="1648" y="404"/>
                  </a:lnTo>
                  <a:lnTo>
                    <a:pt x="1642" y="396"/>
                  </a:lnTo>
                  <a:lnTo>
                    <a:pt x="1636" y="388"/>
                  </a:lnTo>
                  <a:lnTo>
                    <a:pt x="1628" y="380"/>
                  </a:lnTo>
                  <a:lnTo>
                    <a:pt x="1622" y="384"/>
                  </a:lnTo>
                  <a:lnTo>
                    <a:pt x="1612" y="388"/>
                  </a:lnTo>
                  <a:lnTo>
                    <a:pt x="1602" y="392"/>
                  </a:lnTo>
                  <a:lnTo>
                    <a:pt x="1602" y="380"/>
                  </a:lnTo>
                  <a:lnTo>
                    <a:pt x="1604" y="378"/>
                  </a:lnTo>
                  <a:lnTo>
                    <a:pt x="1606" y="374"/>
                  </a:lnTo>
                  <a:lnTo>
                    <a:pt x="1612" y="368"/>
                  </a:lnTo>
                  <a:lnTo>
                    <a:pt x="1614" y="364"/>
                  </a:lnTo>
                  <a:lnTo>
                    <a:pt x="1616" y="358"/>
                  </a:lnTo>
                  <a:lnTo>
                    <a:pt x="1616" y="346"/>
                  </a:lnTo>
                  <a:lnTo>
                    <a:pt x="1618" y="334"/>
                  </a:lnTo>
                  <a:lnTo>
                    <a:pt x="1618" y="330"/>
                  </a:lnTo>
                  <a:lnTo>
                    <a:pt x="1620" y="324"/>
                  </a:lnTo>
                  <a:lnTo>
                    <a:pt x="1628" y="316"/>
                  </a:lnTo>
                  <a:lnTo>
                    <a:pt x="1636" y="310"/>
                  </a:lnTo>
                  <a:lnTo>
                    <a:pt x="1648" y="306"/>
                  </a:lnTo>
                  <a:lnTo>
                    <a:pt x="1660" y="304"/>
                  </a:lnTo>
                  <a:lnTo>
                    <a:pt x="1686" y="306"/>
                  </a:lnTo>
                  <a:lnTo>
                    <a:pt x="1710" y="306"/>
                  </a:lnTo>
                  <a:lnTo>
                    <a:pt x="1728" y="308"/>
                  </a:lnTo>
                  <a:lnTo>
                    <a:pt x="1744" y="312"/>
                  </a:lnTo>
                  <a:lnTo>
                    <a:pt x="1756" y="316"/>
                  </a:lnTo>
                  <a:lnTo>
                    <a:pt x="1770" y="318"/>
                  </a:lnTo>
                  <a:lnTo>
                    <a:pt x="1778" y="316"/>
                  </a:lnTo>
                  <a:lnTo>
                    <a:pt x="1784" y="314"/>
                  </a:lnTo>
                  <a:lnTo>
                    <a:pt x="1790" y="310"/>
                  </a:lnTo>
                  <a:lnTo>
                    <a:pt x="1794" y="306"/>
                  </a:lnTo>
                  <a:lnTo>
                    <a:pt x="1788" y="304"/>
                  </a:lnTo>
                  <a:lnTo>
                    <a:pt x="1782" y="298"/>
                  </a:lnTo>
                  <a:lnTo>
                    <a:pt x="1778" y="290"/>
                  </a:lnTo>
                  <a:lnTo>
                    <a:pt x="1776" y="280"/>
                  </a:lnTo>
                  <a:lnTo>
                    <a:pt x="1776" y="272"/>
                  </a:lnTo>
                  <a:lnTo>
                    <a:pt x="1778" y="270"/>
                  </a:lnTo>
                  <a:lnTo>
                    <a:pt x="1780" y="266"/>
                  </a:lnTo>
                  <a:lnTo>
                    <a:pt x="1784" y="264"/>
                  </a:lnTo>
                  <a:lnTo>
                    <a:pt x="1790" y="264"/>
                  </a:lnTo>
                  <a:lnTo>
                    <a:pt x="1806" y="264"/>
                  </a:lnTo>
                  <a:lnTo>
                    <a:pt x="1820" y="268"/>
                  </a:lnTo>
                  <a:lnTo>
                    <a:pt x="1830" y="274"/>
                  </a:lnTo>
                  <a:lnTo>
                    <a:pt x="1840" y="280"/>
                  </a:lnTo>
                  <a:lnTo>
                    <a:pt x="1850" y="282"/>
                  </a:lnTo>
                  <a:lnTo>
                    <a:pt x="1850" y="274"/>
                  </a:lnTo>
                  <a:lnTo>
                    <a:pt x="1850" y="268"/>
                  </a:lnTo>
                  <a:lnTo>
                    <a:pt x="1852" y="260"/>
                  </a:lnTo>
                  <a:lnTo>
                    <a:pt x="1850" y="246"/>
                  </a:lnTo>
                  <a:lnTo>
                    <a:pt x="1866" y="246"/>
                  </a:lnTo>
                  <a:lnTo>
                    <a:pt x="1868" y="256"/>
                  </a:lnTo>
                  <a:lnTo>
                    <a:pt x="1872" y="264"/>
                  </a:lnTo>
                  <a:lnTo>
                    <a:pt x="1878" y="272"/>
                  </a:lnTo>
                  <a:lnTo>
                    <a:pt x="1884" y="278"/>
                  </a:lnTo>
                  <a:lnTo>
                    <a:pt x="1876" y="288"/>
                  </a:lnTo>
                  <a:lnTo>
                    <a:pt x="1868" y="304"/>
                  </a:lnTo>
                  <a:lnTo>
                    <a:pt x="1862" y="320"/>
                  </a:lnTo>
                  <a:lnTo>
                    <a:pt x="1860" y="336"/>
                  </a:lnTo>
                  <a:lnTo>
                    <a:pt x="1860" y="344"/>
                  </a:lnTo>
                  <a:lnTo>
                    <a:pt x="1864" y="354"/>
                  </a:lnTo>
                  <a:lnTo>
                    <a:pt x="1868" y="362"/>
                  </a:lnTo>
                  <a:lnTo>
                    <a:pt x="1874" y="370"/>
                  </a:lnTo>
                  <a:lnTo>
                    <a:pt x="1890" y="388"/>
                  </a:lnTo>
                  <a:lnTo>
                    <a:pt x="1908" y="404"/>
                  </a:lnTo>
                  <a:lnTo>
                    <a:pt x="1948" y="434"/>
                  </a:lnTo>
                  <a:lnTo>
                    <a:pt x="1964" y="450"/>
                  </a:lnTo>
                  <a:lnTo>
                    <a:pt x="1976" y="464"/>
                  </a:lnTo>
                  <a:lnTo>
                    <a:pt x="1982" y="454"/>
                  </a:lnTo>
                  <a:lnTo>
                    <a:pt x="1984" y="446"/>
                  </a:lnTo>
                  <a:lnTo>
                    <a:pt x="1982" y="440"/>
                  </a:lnTo>
                  <a:lnTo>
                    <a:pt x="1976" y="432"/>
                  </a:lnTo>
                  <a:lnTo>
                    <a:pt x="1974" y="428"/>
                  </a:lnTo>
                  <a:lnTo>
                    <a:pt x="1976" y="426"/>
                  </a:lnTo>
                  <a:lnTo>
                    <a:pt x="1980" y="422"/>
                  </a:lnTo>
                  <a:lnTo>
                    <a:pt x="1986" y="418"/>
                  </a:lnTo>
                  <a:lnTo>
                    <a:pt x="1978" y="412"/>
                  </a:lnTo>
                  <a:lnTo>
                    <a:pt x="1974" y="408"/>
                  </a:lnTo>
                  <a:lnTo>
                    <a:pt x="1974" y="402"/>
                  </a:lnTo>
                  <a:lnTo>
                    <a:pt x="1974" y="398"/>
                  </a:lnTo>
                  <a:lnTo>
                    <a:pt x="1976" y="394"/>
                  </a:lnTo>
                  <a:lnTo>
                    <a:pt x="1986" y="392"/>
                  </a:lnTo>
                  <a:lnTo>
                    <a:pt x="1986" y="390"/>
                  </a:lnTo>
                  <a:lnTo>
                    <a:pt x="1988" y="388"/>
                  </a:lnTo>
                  <a:lnTo>
                    <a:pt x="1988" y="384"/>
                  </a:lnTo>
                  <a:lnTo>
                    <a:pt x="1986" y="382"/>
                  </a:lnTo>
                  <a:lnTo>
                    <a:pt x="1982" y="378"/>
                  </a:lnTo>
                  <a:lnTo>
                    <a:pt x="1974" y="378"/>
                  </a:lnTo>
                  <a:lnTo>
                    <a:pt x="1962" y="378"/>
                  </a:lnTo>
                  <a:lnTo>
                    <a:pt x="1976" y="362"/>
                  </a:lnTo>
                  <a:lnTo>
                    <a:pt x="1962" y="350"/>
                  </a:lnTo>
                  <a:lnTo>
                    <a:pt x="1940" y="338"/>
                  </a:lnTo>
                  <a:lnTo>
                    <a:pt x="1930" y="330"/>
                  </a:lnTo>
                  <a:lnTo>
                    <a:pt x="1922" y="324"/>
                  </a:lnTo>
                  <a:lnTo>
                    <a:pt x="1916" y="316"/>
                  </a:lnTo>
                  <a:lnTo>
                    <a:pt x="1914" y="310"/>
                  </a:lnTo>
                  <a:lnTo>
                    <a:pt x="1916" y="302"/>
                  </a:lnTo>
                  <a:lnTo>
                    <a:pt x="1918" y="294"/>
                  </a:lnTo>
                  <a:lnTo>
                    <a:pt x="1924" y="288"/>
                  </a:lnTo>
                  <a:lnTo>
                    <a:pt x="1928" y="286"/>
                  </a:lnTo>
                  <a:lnTo>
                    <a:pt x="1962" y="286"/>
                  </a:lnTo>
                  <a:lnTo>
                    <a:pt x="1974" y="284"/>
                  </a:lnTo>
                  <a:lnTo>
                    <a:pt x="1986" y="280"/>
                  </a:lnTo>
                  <a:lnTo>
                    <a:pt x="1996" y="276"/>
                  </a:lnTo>
                  <a:lnTo>
                    <a:pt x="2006" y="270"/>
                  </a:lnTo>
                  <a:lnTo>
                    <a:pt x="2028" y="256"/>
                  </a:lnTo>
                  <a:lnTo>
                    <a:pt x="2038" y="250"/>
                  </a:lnTo>
                  <a:lnTo>
                    <a:pt x="2052" y="244"/>
                  </a:lnTo>
                  <a:lnTo>
                    <a:pt x="2046" y="234"/>
                  </a:lnTo>
                  <a:lnTo>
                    <a:pt x="2040" y="228"/>
                  </a:lnTo>
                  <a:lnTo>
                    <a:pt x="2032" y="224"/>
                  </a:lnTo>
                  <a:lnTo>
                    <a:pt x="2022" y="222"/>
                  </a:lnTo>
                  <a:lnTo>
                    <a:pt x="2002" y="220"/>
                  </a:lnTo>
                  <a:lnTo>
                    <a:pt x="1992" y="218"/>
                  </a:lnTo>
                  <a:lnTo>
                    <a:pt x="1982" y="212"/>
                  </a:lnTo>
                  <a:lnTo>
                    <a:pt x="1996" y="208"/>
                  </a:lnTo>
                  <a:lnTo>
                    <a:pt x="2006" y="202"/>
                  </a:lnTo>
                  <a:lnTo>
                    <a:pt x="2000" y="196"/>
                  </a:lnTo>
                  <a:lnTo>
                    <a:pt x="1994" y="190"/>
                  </a:lnTo>
                  <a:lnTo>
                    <a:pt x="2006" y="188"/>
                  </a:lnTo>
                  <a:lnTo>
                    <a:pt x="2020" y="192"/>
                  </a:lnTo>
                  <a:lnTo>
                    <a:pt x="2052" y="200"/>
                  </a:lnTo>
                  <a:lnTo>
                    <a:pt x="2082" y="208"/>
                  </a:lnTo>
                  <a:lnTo>
                    <a:pt x="2094" y="212"/>
                  </a:lnTo>
                  <a:lnTo>
                    <a:pt x="2106" y="212"/>
                  </a:lnTo>
                  <a:lnTo>
                    <a:pt x="2110" y="212"/>
                  </a:lnTo>
                  <a:lnTo>
                    <a:pt x="2114" y="210"/>
                  </a:lnTo>
                  <a:lnTo>
                    <a:pt x="2114" y="208"/>
                  </a:lnTo>
                  <a:lnTo>
                    <a:pt x="2114" y="204"/>
                  </a:lnTo>
                  <a:lnTo>
                    <a:pt x="2112" y="200"/>
                  </a:lnTo>
                  <a:lnTo>
                    <a:pt x="2106" y="194"/>
                  </a:lnTo>
                  <a:lnTo>
                    <a:pt x="2104" y="190"/>
                  </a:lnTo>
                  <a:lnTo>
                    <a:pt x="2100" y="186"/>
                  </a:lnTo>
                  <a:lnTo>
                    <a:pt x="2084" y="178"/>
                  </a:lnTo>
                  <a:lnTo>
                    <a:pt x="2066" y="174"/>
                  </a:lnTo>
                  <a:lnTo>
                    <a:pt x="2046" y="172"/>
                  </a:lnTo>
                  <a:lnTo>
                    <a:pt x="2036" y="172"/>
                  </a:lnTo>
                  <a:lnTo>
                    <a:pt x="2032" y="172"/>
                  </a:lnTo>
                  <a:lnTo>
                    <a:pt x="2028" y="174"/>
                  </a:lnTo>
                  <a:lnTo>
                    <a:pt x="2006" y="162"/>
                  </a:lnTo>
                  <a:lnTo>
                    <a:pt x="1980" y="152"/>
                  </a:lnTo>
                  <a:lnTo>
                    <a:pt x="1952" y="142"/>
                  </a:lnTo>
                  <a:lnTo>
                    <a:pt x="1920" y="134"/>
                  </a:lnTo>
                  <a:lnTo>
                    <a:pt x="1890" y="130"/>
                  </a:lnTo>
                  <a:lnTo>
                    <a:pt x="1858" y="126"/>
                  </a:lnTo>
                  <a:lnTo>
                    <a:pt x="1826" y="122"/>
                  </a:lnTo>
                  <a:lnTo>
                    <a:pt x="1798" y="122"/>
                  </a:lnTo>
                  <a:lnTo>
                    <a:pt x="1790" y="120"/>
                  </a:lnTo>
                  <a:lnTo>
                    <a:pt x="1778" y="118"/>
                  </a:lnTo>
                  <a:lnTo>
                    <a:pt x="1774" y="118"/>
                  </a:lnTo>
                  <a:lnTo>
                    <a:pt x="1772" y="122"/>
                  </a:lnTo>
                  <a:lnTo>
                    <a:pt x="1774" y="128"/>
                  </a:lnTo>
                  <a:lnTo>
                    <a:pt x="1782" y="138"/>
                  </a:lnTo>
                  <a:lnTo>
                    <a:pt x="1766" y="138"/>
                  </a:lnTo>
                  <a:lnTo>
                    <a:pt x="1756" y="132"/>
                  </a:lnTo>
                  <a:lnTo>
                    <a:pt x="1742" y="128"/>
                  </a:lnTo>
                  <a:lnTo>
                    <a:pt x="1728" y="126"/>
                  </a:lnTo>
                  <a:lnTo>
                    <a:pt x="1712" y="126"/>
                  </a:lnTo>
                  <a:lnTo>
                    <a:pt x="1678" y="128"/>
                  </a:lnTo>
                  <a:lnTo>
                    <a:pt x="1662" y="128"/>
                  </a:lnTo>
                  <a:lnTo>
                    <a:pt x="1648" y="126"/>
                  </a:lnTo>
                  <a:lnTo>
                    <a:pt x="1638" y="124"/>
                  </a:lnTo>
                  <a:lnTo>
                    <a:pt x="1632" y="120"/>
                  </a:lnTo>
                  <a:lnTo>
                    <a:pt x="1626" y="114"/>
                  </a:lnTo>
                  <a:lnTo>
                    <a:pt x="1620" y="108"/>
                  </a:lnTo>
                  <a:lnTo>
                    <a:pt x="1610" y="104"/>
                  </a:lnTo>
                  <a:lnTo>
                    <a:pt x="1590" y="102"/>
                  </a:lnTo>
                  <a:lnTo>
                    <a:pt x="1562" y="102"/>
                  </a:lnTo>
                  <a:lnTo>
                    <a:pt x="1522" y="106"/>
                  </a:lnTo>
                  <a:lnTo>
                    <a:pt x="1510" y="106"/>
                  </a:lnTo>
                  <a:lnTo>
                    <a:pt x="1498" y="102"/>
                  </a:lnTo>
                  <a:lnTo>
                    <a:pt x="1490" y="96"/>
                  </a:lnTo>
                  <a:lnTo>
                    <a:pt x="1480" y="90"/>
                  </a:lnTo>
                  <a:lnTo>
                    <a:pt x="1464" y="76"/>
                  </a:lnTo>
                  <a:lnTo>
                    <a:pt x="1454" y="72"/>
                  </a:lnTo>
                  <a:lnTo>
                    <a:pt x="1444" y="70"/>
                  </a:lnTo>
                  <a:lnTo>
                    <a:pt x="1438" y="72"/>
                  </a:lnTo>
                  <a:lnTo>
                    <a:pt x="1434" y="74"/>
                  </a:lnTo>
                  <a:lnTo>
                    <a:pt x="1432" y="82"/>
                  </a:lnTo>
                  <a:lnTo>
                    <a:pt x="1426" y="82"/>
                  </a:lnTo>
                  <a:lnTo>
                    <a:pt x="1410" y="84"/>
                  </a:lnTo>
                  <a:lnTo>
                    <a:pt x="1400" y="82"/>
                  </a:lnTo>
                  <a:lnTo>
                    <a:pt x="1388" y="80"/>
                  </a:lnTo>
                  <a:lnTo>
                    <a:pt x="1374" y="76"/>
                  </a:lnTo>
                  <a:lnTo>
                    <a:pt x="1360" y="70"/>
                  </a:lnTo>
                  <a:lnTo>
                    <a:pt x="1354" y="68"/>
                  </a:lnTo>
                  <a:lnTo>
                    <a:pt x="1348" y="68"/>
                  </a:lnTo>
                  <a:lnTo>
                    <a:pt x="1342" y="72"/>
                  </a:lnTo>
                  <a:lnTo>
                    <a:pt x="1338" y="78"/>
                  </a:lnTo>
                  <a:lnTo>
                    <a:pt x="1332" y="88"/>
                  </a:lnTo>
                  <a:lnTo>
                    <a:pt x="1328" y="94"/>
                  </a:lnTo>
                  <a:lnTo>
                    <a:pt x="1324" y="96"/>
                  </a:lnTo>
                  <a:lnTo>
                    <a:pt x="1314" y="100"/>
                  </a:lnTo>
                  <a:lnTo>
                    <a:pt x="1302" y="102"/>
                  </a:lnTo>
                  <a:lnTo>
                    <a:pt x="1278" y="104"/>
                  </a:lnTo>
                  <a:lnTo>
                    <a:pt x="1234" y="102"/>
                  </a:lnTo>
                  <a:lnTo>
                    <a:pt x="1220" y="100"/>
                  </a:lnTo>
                  <a:lnTo>
                    <a:pt x="1208" y="96"/>
                  </a:lnTo>
                  <a:lnTo>
                    <a:pt x="1196" y="90"/>
                  </a:lnTo>
                  <a:lnTo>
                    <a:pt x="1186" y="84"/>
                  </a:lnTo>
                  <a:lnTo>
                    <a:pt x="1174" y="76"/>
                  </a:lnTo>
                  <a:lnTo>
                    <a:pt x="1162" y="70"/>
                  </a:lnTo>
                  <a:lnTo>
                    <a:pt x="1146" y="66"/>
                  </a:lnTo>
                  <a:lnTo>
                    <a:pt x="1126" y="64"/>
                  </a:lnTo>
                  <a:lnTo>
                    <a:pt x="1114" y="62"/>
                  </a:lnTo>
                  <a:lnTo>
                    <a:pt x="1094" y="60"/>
                  </a:lnTo>
                  <a:lnTo>
                    <a:pt x="1052" y="58"/>
                  </a:lnTo>
                  <a:lnTo>
                    <a:pt x="992" y="60"/>
                  </a:lnTo>
                  <a:lnTo>
                    <a:pt x="964" y="58"/>
                  </a:lnTo>
                  <a:lnTo>
                    <a:pt x="932" y="56"/>
                  </a:lnTo>
                  <a:lnTo>
                    <a:pt x="946" y="48"/>
                  </a:lnTo>
                  <a:lnTo>
                    <a:pt x="952" y="42"/>
                  </a:lnTo>
                  <a:lnTo>
                    <a:pt x="956" y="36"/>
                  </a:lnTo>
                  <a:lnTo>
                    <a:pt x="940" y="28"/>
                  </a:lnTo>
                  <a:lnTo>
                    <a:pt x="916" y="20"/>
                  </a:lnTo>
                  <a:lnTo>
                    <a:pt x="890" y="12"/>
                  </a:lnTo>
                  <a:lnTo>
                    <a:pt x="860" y="4"/>
                  </a:lnTo>
                  <a:lnTo>
                    <a:pt x="832" y="2"/>
                  </a:lnTo>
                  <a:lnTo>
                    <a:pt x="820" y="0"/>
                  </a:lnTo>
                  <a:lnTo>
                    <a:pt x="808" y="2"/>
                  </a:lnTo>
                  <a:lnTo>
                    <a:pt x="798" y="4"/>
                  </a:lnTo>
                  <a:lnTo>
                    <a:pt x="790" y="8"/>
                  </a:lnTo>
                  <a:lnTo>
                    <a:pt x="786" y="14"/>
                  </a:lnTo>
                  <a:lnTo>
                    <a:pt x="782" y="22"/>
                  </a:lnTo>
                  <a:lnTo>
                    <a:pt x="764" y="20"/>
                  </a:lnTo>
                  <a:lnTo>
                    <a:pt x="744" y="18"/>
                  </a:lnTo>
                  <a:lnTo>
                    <a:pt x="718" y="20"/>
                  </a:lnTo>
                  <a:lnTo>
                    <a:pt x="690" y="26"/>
                  </a:lnTo>
                  <a:lnTo>
                    <a:pt x="676" y="30"/>
                  </a:lnTo>
                  <a:lnTo>
                    <a:pt x="664" y="34"/>
                  </a:lnTo>
                  <a:lnTo>
                    <a:pt x="654" y="40"/>
                  </a:lnTo>
                  <a:lnTo>
                    <a:pt x="648" y="48"/>
                  </a:lnTo>
                  <a:lnTo>
                    <a:pt x="654" y="48"/>
                  </a:lnTo>
                  <a:lnTo>
                    <a:pt x="664" y="54"/>
                  </a:lnTo>
                  <a:lnTo>
                    <a:pt x="652" y="56"/>
                  </a:lnTo>
                  <a:lnTo>
                    <a:pt x="640" y="58"/>
                  </a:lnTo>
                  <a:lnTo>
                    <a:pt x="622" y="58"/>
                  </a:lnTo>
                  <a:lnTo>
                    <a:pt x="606" y="60"/>
                  </a:lnTo>
                  <a:lnTo>
                    <a:pt x="618" y="78"/>
                  </a:lnTo>
                  <a:lnTo>
                    <a:pt x="604" y="78"/>
                  </a:lnTo>
                  <a:lnTo>
                    <a:pt x="594" y="80"/>
                  </a:lnTo>
                  <a:lnTo>
                    <a:pt x="590" y="84"/>
                  </a:lnTo>
                  <a:lnTo>
                    <a:pt x="588" y="88"/>
                  </a:lnTo>
                  <a:lnTo>
                    <a:pt x="586" y="92"/>
                  </a:lnTo>
                  <a:lnTo>
                    <a:pt x="588" y="96"/>
                  </a:lnTo>
                  <a:lnTo>
                    <a:pt x="590" y="102"/>
                  </a:lnTo>
                  <a:lnTo>
                    <a:pt x="582" y="100"/>
                  </a:lnTo>
                  <a:lnTo>
                    <a:pt x="576" y="96"/>
                  </a:lnTo>
                  <a:lnTo>
                    <a:pt x="564" y="88"/>
                  </a:lnTo>
                  <a:lnTo>
                    <a:pt x="554" y="78"/>
                  </a:lnTo>
                  <a:lnTo>
                    <a:pt x="548" y="76"/>
                  </a:lnTo>
                  <a:lnTo>
                    <a:pt x="540" y="72"/>
                  </a:lnTo>
                  <a:lnTo>
                    <a:pt x="540" y="76"/>
                  </a:lnTo>
                  <a:lnTo>
                    <a:pt x="538" y="84"/>
                  </a:lnTo>
                  <a:lnTo>
                    <a:pt x="540" y="90"/>
                  </a:lnTo>
                  <a:lnTo>
                    <a:pt x="544" y="96"/>
                  </a:lnTo>
                  <a:lnTo>
                    <a:pt x="552" y="102"/>
                  </a:lnTo>
                  <a:lnTo>
                    <a:pt x="562" y="108"/>
                  </a:lnTo>
                  <a:lnTo>
                    <a:pt x="562" y="132"/>
                  </a:lnTo>
                  <a:lnTo>
                    <a:pt x="550" y="124"/>
                  </a:lnTo>
                  <a:lnTo>
                    <a:pt x="542" y="116"/>
                  </a:lnTo>
                  <a:lnTo>
                    <a:pt x="530" y="94"/>
                  </a:lnTo>
                  <a:lnTo>
                    <a:pt x="522" y="86"/>
                  </a:lnTo>
                  <a:lnTo>
                    <a:pt x="514" y="78"/>
                  </a:lnTo>
                  <a:lnTo>
                    <a:pt x="500" y="72"/>
                  </a:lnTo>
                  <a:lnTo>
                    <a:pt x="484" y="70"/>
                  </a:lnTo>
                  <a:lnTo>
                    <a:pt x="476" y="72"/>
                  </a:lnTo>
                  <a:lnTo>
                    <a:pt x="470" y="76"/>
                  </a:lnTo>
                  <a:lnTo>
                    <a:pt x="466" y="84"/>
                  </a:lnTo>
                  <a:lnTo>
                    <a:pt x="466" y="94"/>
                  </a:lnTo>
                  <a:lnTo>
                    <a:pt x="466" y="100"/>
                  </a:lnTo>
                  <a:lnTo>
                    <a:pt x="470" y="108"/>
                  </a:lnTo>
                  <a:lnTo>
                    <a:pt x="474" y="116"/>
                  </a:lnTo>
                  <a:lnTo>
                    <a:pt x="480" y="122"/>
                  </a:lnTo>
                  <a:lnTo>
                    <a:pt x="488" y="128"/>
                  </a:lnTo>
                  <a:lnTo>
                    <a:pt x="496" y="134"/>
                  </a:lnTo>
                  <a:lnTo>
                    <a:pt x="504" y="136"/>
                  </a:lnTo>
                  <a:lnTo>
                    <a:pt x="514" y="138"/>
                  </a:lnTo>
                  <a:lnTo>
                    <a:pt x="504" y="144"/>
                  </a:lnTo>
                  <a:lnTo>
                    <a:pt x="494" y="144"/>
                  </a:lnTo>
                  <a:lnTo>
                    <a:pt x="484" y="142"/>
                  </a:lnTo>
                  <a:lnTo>
                    <a:pt x="474" y="140"/>
                  </a:lnTo>
                  <a:lnTo>
                    <a:pt x="452" y="130"/>
                  </a:lnTo>
                  <a:lnTo>
                    <a:pt x="442" y="126"/>
                  </a:lnTo>
                  <a:lnTo>
                    <a:pt x="430" y="124"/>
                  </a:lnTo>
                  <a:lnTo>
                    <a:pt x="394" y="124"/>
                  </a:lnTo>
                  <a:lnTo>
                    <a:pt x="396" y="128"/>
                  </a:lnTo>
                  <a:lnTo>
                    <a:pt x="398" y="138"/>
                  </a:lnTo>
                  <a:lnTo>
                    <a:pt x="398" y="142"/>
                  </a:lnTo>
                  <a:lnTo>
                    <a:pt x="396" y="142"/>
                  </a:lnTo>
                  <a:lnTo>
                    <a:pt x="390" y="140"/>
                  </a:lnTo>
                  <a:lnTo>
                    <a:pt x="382" y="132"/>
                  </a:lnTo>
                  <a:lnTo>
                    <a:pt x="376" y="130"/>
                  </a:lnTo>
                  <a:lnTo>
                    <a:pt x="372" y="130"/>
                  </a:lnTo>
                  <a:lnTo>
                    <a:pt x="366" y="132"/>
                  </a:lnTo>
                  <a:lnTo>
                    <a:pt x="360" y="136"/>
                  </a:lnTo>
                  <a:lnTo>
                    <a:pt x="346" y="144"/>
                  </a:lnTo>
                  <a:lnTo>
                    <a:pt x="338" y="146"/>
                  </a:lnTo>
                  <a:lnTo>
                    <a:pt x="330" y="148"/>
                  </a:lnTo>
                  <a:lnTo>
                    <a:pt x="326" y="146"/>
                  </a:lnTo>
                  <a:lnTo>
                    <a:pt x="324" y="142"/>
                  </a:lnTo>
                  <a:lnTo>
                    <a:pt x="320" y="140"/>
                  </a:lnTo>
                  <a:lnTo>
                    <a:pt x="312" y="138"/>
                  </a:lnTo>
                  <a:lnTo>
                    <a:pt x="302" y="140"/>
                  </a:lnTo>
                  <a:lnTo>
                    <a:pt x="290" y="142"/>
                  </a:lnTo>
                  <a:lnTo>
                    <a:pt x="280" y="146"/>
                  </a:lnTo>
                  <a:lnTo>
                    <a:pt x="270" y="152"/>
                  </a:lnTo>
                  <a:lnTo>
                    <a:pt x="254" y="162"/>
                  </a:lnTo>
                  <a:lnTo>
                    <a:pt x="240" y="174"/>
                  </a:lnTo>
                  <a:lnTo>
                    <a:pt x="234" y="168"/>
                  </a:lnTo>
                  <a:lnTo>
                    <a:pt x="232" y="162"/>
                  </a:lnTo>
                  <a:lnTo>
                    <a:pt x="230" y="154"/>
                  </a:lnTo>
                  <a:lnTo>
                    <a:pt x="230" y="144"/>
                  </a:lnTo>
                  <a:lnTo>
                    <a:pt x="206" y="144"/>
                  </a:lnTo>
                  <a:lnTo>
                    <a:pt x="208" y="154"/>
                  </a:lnTo>
                  <a:lnTo>
                    <a:pt x="210" y="160"/>
                  </a:lnTo>
                  <a:lnTo>
                    <a:pt x="212" y="168"/>
                  </a:lnTo>
                  <a:lnTo>
                    <a:pt x="214" y="178"/>
                  </a:lnTo>
                  <a:lnTo>
                    <a:pt x="204" y="178"/>
                  </a:lnTo>
                  <a:lnTo>
                    <a:pt x="194" y="180"/>
                  </a:lnTo>
                  <a:lnTo>
                    <a:pt x="186" y="184"/>
                  </a:lnTo>
                  <a:lnTo>
                    <a:pt x="180" y="188"/>
                  </a:lnTo>
                  <a:lnTo>
                    <a:pt x="170" y="198"/>
                  </a:lnTo>
                  <a:lnTo>
                    <a:pt x="160" y="210"/>
                  </a:lnTo>
                  <a:lnTo>
                    <a:pt x="142" y="204"/>
                  </a:lnTo>
                  <a:lnTo>
                    <a:pt x="128" y="202"/>
                  </a:lnTo>
                  <a:lnTo>
                    <a:pt x="136" y="212"/>
                  </a:lnTo>
                  <a:lnTo>
                    <a:pt x="140" y="220"/>
                  </a:lnTo>
                  <a:lnTo>
                    <a:pt x="142" y="224"/>
                  </a:lnTo>
                  <a:lnTo>
                    <a:pt x="128" y="224"/>
                  </a:lnTo>
                  <a:lnTo>
                    <a:pt x="118" y="222"/>
                  </a:lnTo>
                  <a:lnTo>
                    <a:pt x="110" y="216"/>
                  </a:lnTo>
                  <a:lnTo>
                    <a:pt x="102" y="210"/>
                  </a:lnTo>
                  <a:lnTo>
                    <a:pt x="92" y="192"/>
                  </a:lnTo>
                  <a:lnTo>
                    <a:pt x="82" y="178"/>
                  </a:lnTo>
                  <a:lnTo>
                    <a:pt x="92" y="178"/>
                  </a:lnTo>
                  <a:lnTo>
                    <a:pt x="104" y="182"/>
                  </a:lnTo>
                  <a:lnTo>
                    <a:pt x="118" y="184"/>
                  </a:lnTo>
                  <a:lnTo>
                    <a:pt x="134" y="186"/>
                  </a:lnTo>
                  <a:lnTo>
                    <a:pt x="144" y="184"/>
                  </a:lnTo>
                  <a:lnTo>
                    <a:pt x="154" y="182"/>
                  </a:lnTo>
                  <a:lnTo>
                    <a:pt x="170" y="174"/>
                  </a:lnTo>
                  <a:lnTo>
                    <a:pt x="168" y="168"/>
                  </a:lnTo>
                  <a:lnTo>
                    <a:pt x="162" y="162"/>
                  </a:lnTo>
                  <a:lnTo>
                    <a:pt x="156" y="156"/>
                  </a:lnTo>
                  <a:lnTo>
                    <a:pt x="150" y="152"/>
                  </a:lnTo>
                  <a:lnTo>
                    <a:pt x="130" y="146"/>
                  </a:lnTo>
                  <a:lnTo>
                    <a:pt x="108" y="140"/>
                  </a:lnTo>
                  <a:lnTo>
                    <a:pt x="60" y="132"/>
                  </a:lnTo>
                  <a:lnTo>
                    <a:pt x="40" y="126"/>
                  </a:lnTo>
                  <a:lnTo>
                    <a:pt x="32" y="122"/>
                  </a:lnTo>
                  <a:lnTo>
                    <a:pt x="26" y="118"/>
                  </a:lnTo>
                  <a:lnTo>
                    <a:pt x="26" y="130"/>
                  </a:lnTo>
                  <a:lnTo>
                    <a:pt x="8" y="134"/>
                  </a:lnTo>
                  <a:lnTo>
                    <a:pt x="2" y="138"/>
                  </a:lnTo>
                  <a:lnTo>
                    <a:pt x="2" y="142"/>
                  </a:lnTo>
                  <a:lnTo>
                    <a:pt x="0" y="146"/>
                  </a:lnTo>
                  <a:lnTo>
                    <a:pt x="2" y="150"/>
                  </a:lnTo>
                  <a:lnTo>
                    <a:pt x="4" y="152"/>
                  </a:lnTo>
                  <a:lnTo>
                    <a:pt x="12" y="154"/>
                  </a:lnTo>
                  <a:lnTo>
                    <a:pt x="20" y="156"/>
                  </a:lnTo>
                  <a:lnTo>
                    <a:pt x="22" y="158"/>
                  </a:lnTo>
                  <a:lnTo>
                    <a:pt x="22" y="160"/>
                  </a:lnTo>
                  <a:lnTo>
                    <a:pt x="22" y="164"/>
                  </a:lnTo>
                  <a:lnTo>
                    <a:pt x="20" y="168"/>
                  </a:lnTo>
                  <a:lnTo>
                    <a:pt x="16" y="170"/>
                  </a:lnTo>
                  <a:lnTo>
                    <a:pt x="16" y="174"/>
                  </a:lnTo>
                  <a:lnTo>
                    <a:pt x="16" y="176"/>
                  </a:lnTo>
                  <a:lnTo>
                    <a:pt x="18" y="178"/>
                  </a:lnTo>
                  <a:lnTo>
                    <a:pt x="20" y="176"/>
                  </a:lnTo>
                  <a:lnTo>
                    <a:pt x="26" y="174"/>
                  </a:lnTo>
                  <a:lnTo>
                    <a:pt x="26" y="186"/>
                  </a:lnTo>
                  <a:lnTo>
                    <a:pt x="30" y="198"/>
                  </a:lnTo>
                  <a:lnTo>
                    <a:pt x="34" y="206"/>
                  </a:lnTo>
                  <a:lnTo>
                    <a:pt x="36" y="210"/>
                  </a:lnTo>
                  <a:lnTo>
                    <a:pt x="40" y="212"/>
                  </a:lnTo>
                  <a:lnTo>
                    <a:pt x="40" y="216"/>
                  </a:lnTo>
                  <a:lnTo>
                    <a:pt x="42" y="222"/>
                  </a:lnTo>
                  <a:lnTo>
                    <a:pt x="44" y="226"/>
                  </a:lnTo>
                  <a:lnTo>
                    <a:pt x="44" y="232"/>
                  </a:lnTo>
                  <a:lnTo>
                    <a:pt x="54" y="238"/>
                  </a:lnTo>
                  <a:lnTo>
                    <a:pt x="62" y="244"/>
                  </a:lnTo>
                  <a:lnTo>
                    <a:pt x="62" y="256"/>
                  </a:lnTo>
                  <a:lnTo>
                    <a:pt x="50" y="258"/>
                  </a:lnTo>
                  <a:lnTo>
                    <a:pt x="42" y="264"/>
                  </a:lnTo>
                  <a:lnTo>
                    <a:pt x="30" y="278"/>
                  </a:lnTo>
                  <a:lnTo>
                    <a:pt x="36" y="284"/>
                  </a:lnTo>
                  <a:lnTo>
                    <a:pt x="40" y="286"/>
                  </a:lnTo>
                  <a:lnTo>
                    <a:pt x="44" y="288"/>
                  </a:lnTo>
                  <a:lnTo>
                    <a:pt x="36" y="296"/>
                  </a:lnTo>
                  <a:lnTo>
                    <a:pt x="30" y="302"/>
                  </a:lnTo>
                  <a:lnTo>
                    <a:pt x="24" y="304"/>
                  </a:lnTo>
                  <a:lnTo>
                    <a:pt x="22" y="314"/>
                  </a:lnTo>
                  <a:lnTo>
                    <a:pt x="16" y="316"/>
                  </a:lnTo>
                  <a:lnTo>
                    <a:pt x="18" y="322"/>
                  </a:lnTo>
                  <a:lnTo>
                    <a:pt x="22" y="332"/>
                  </a:lnTo>
                  <a:lnTo>
                    <a:pt x="28" y="342"/>
                  </a:lnTo>
                  <a:lnTo>
                    <a:pt x="32" y="352"/>
                  </a:lnTo>
                  <a:lnTo>
                    <a:pt x="34" y="362"/>
                  </a:lnTo>
                  <a:lnTo>
                    <a:pt x="34" y="364"/>
                  </a:lnTo>
                  <a:lnTo>
                    <a:pt x="36" y="364"/>
                  </a:lnTo>
                  <a:lnTo>
                    <a:pt x="38" y="364"/>
                  </a:lnTo>
                  <a:lnTo>
                    <a:pt x="46" y="362"/>
                  </a:lnTo>
                  <a:lnTo>
                    <a:pt x="54" y="358"/>
                  </a:lnTo>
                  <a:lnTo>
                    <a:pt x="64" y="362"/>
                  </a:lnTo>
                  <a:lnTo>
                    <a:pt x="74" y="362"/>
                  </a:lnTo>
                  <a:lnTo>
                    <a:pt x="86" y="362"/>
                  </a:lnTo>
                  <a:lnTo>
                    <a:pt x="96" y="374"/>
                  </a:lnTo>
                  <a:lnTo>
                    <a:pt x="96" y="384"/>
                  </a:lnTo>
                  <a:lnTo>
                    <a:pt x="102" y="388"/>
                  </a:lnTo>
                  <a:lnTo>
                    <a:pt x="108" y="398"/>
                  </a:lnTo>
                  <a:lnTo>
                    <a:pt x="112" y="402"/>
                  </a:lnTo>
                  <a:lnTo>
                    <a:pt x="116" y="402"/>
                  </a:lnTo>
                  <a:lnTo>
                    <a:pt x="122" y="404"/>
                  </a:lnTo>
                  <a:lnTo>
                    <a:pt x="122" y="402"/>
                  </a:lnTo>
                  <a:lnTo>
                    <a:pt x="124" y="412"/>
                  </a:lnTo>
                  <a:lnTo>
                    <a:pt x="118" y="414"/>
                  </a:lnTo>
                  <a:lnTo>
                    <a:pt x="104" y="416"/>
                  </a:lnTo>
                  <a:lnTo>
                    <a:pt x="110" y="432"/>
                  </a:lnTo>
                  <a:lnTo>
                    <a:pt x="122" y="434"/>
                  </a:lnTo>
                  <a:lnTo>
                    <a:pt x="142" y="428"/>
                  </a:lnTo>
                  <a:lnTo>
                    <a:pt x="154" y="436"/>
                  </a:lnTo>
                  <a:lnTo>
                    <a:pt x="154" y="444"/>
                  </a:lnTo>
                  <a:lnTo>
                    <a:pt x="154" y="452"/>
                  </a:lnTo>
                  <a:lnTo>
                    <a:pt x="172" y="452"/>
                  </a:lnTo>
                  <a:lnTo>
                    <a:pt x="176" y="466"/>
                  </a:lnTo>
                  <a:lnTo>
                    <a:pt x="188" y="468"/>
                  </a:lnTo>
                  <a:lnTo>
                    <a:pt x="192" y="472"/>
                  </a:lnTo>
                  <a:lnTo>
                    <a:pt x="208" y="468"/>
                  </a:lnTo>
                  <a:lnTo>
                    <a:pt x="212" y="476"/>
                  </a:lnTo>
                  <a:lnTo>
                    <a:pt x="222" y="478"/>
                  </a:lnTo>
                  <a:lnTo>
                    <a:pt x="230" y="480"/>
                  </a:lnTo>
                  <a:lnTo>
                    <a:pt x="240" y="482"/>
                  </a:lnTo>
                  <a:lnTo>
                    <a:pt x="246" y="484"/>
                  </a:lnTo>
                  <a:lnTo>
                    <a:pt x="252" y="486"/>
                  </a:lnTo>
                  <a:lnTo>
                    <a:pt x="254" y="488"/>
                  </a:lnTo>
                  <a:lnTo>
                    <a:pt x="254" y="490"/>
                  </a:lnTo>
                  <a:lnTo>
                    <a:pt x="252" y="492"/>
                  </a:lnTo>
                  <a:lnTo>
                    <a:pt x="248" y="498"/>
                  </a:lnTo>
                  <a:lnTo>
                    <a:pt x="252" y="506"/>
                  </a:lnTo>
                  <a:lnTo>
                    <a:pt x="254" y="514"/>
                  </a:lnTo>
                  <a:lnTo>
                    <a:pt x="254" y="518"/>
                  </a:lnTo>
                  <a:lnTo>
                    <a:pt x="236" y="518"/>
                  </a:lnTo>
                  <a:lnTo>
                    <a:pt x="228" y="526"/>
                  </a:lnTo>
                  <a:lnTo>
                    <a:pt x="228" y="534"/>
                  </a:lnTo>
                  <a:lnTo>
                    <a:pt x="242" y="536"/>
                  </a:lnTo>
                  <a:lnTo>
                    <a:pt x="232" y="542"/>
                  </a:lnTo>
                  <a:lnTo>
                    <a:pt x="222" y="546"/>
                  </a:lnTo>
                  <a:lnTo>
                    <a:pt x="230" y="556"/>
                  </a:lnTo>
                  <a:lnTo>
                    <a:pt x="222" y="558"/>
                  </a:lnTo>
                  <a:lnTo>
                    <a:pt x="222" y="570"/>
                  </a:lnTo>
                  <a:lnTo>
                    <a:pt x="208" y="572"/>
                  </a:lnTo>
                  <a:lnTo>
                    <a:pt x="212" y="576"/>
                  </a:lnTo>
                  <a:lnTo>
                    <a:pt x="216" y="580"/>
                  </a:lnTo>
                  <a:lnTo>
                    <a:pt x="222" y="584"/>
                  </a:lnTo>
                  <a:lnTo>
                    <a:pt x="234" y="586"/>
                  </a:lnTo>
                  <a:lnTo>
                    <a:pt x="258" y="604"/>
                  </a:lnTo>
                  <a:lnTo>
                    <a:pt x="268" y="604"/>
                  </a:lnTo>
                  <a:lnTo>
                    <a:pt x="280" y="604"/>
                  </a:lnTo>
                  <a:lnTo>
                    <a:pt x="292" y="608"/>
                  </a:lnTo>
                  <a:lnTo>
                    <a:pt x="306" y="610"/>
                  </a:lnTo>
                  <a:lnTo>
                    <a:pt x="316" y="612"/>
                  </a:lnTo>
                  <a:lnTo>
                    <a:pt x="328" y="620"/>
                  </a:lnTo>
                  <a:lnTo>
                    <a:pt x="342" y="620"/>
                  </a:lnTo>
                  <a:lnTo>
                    <a:pt x="360" y="626"/>
                  </a:lnTo>
                  <a:lnTo>
                    <a:pt x="364" y="634"/>
                  </a:lnTo>
                  <a:lnTo>
                    <a:pt x="374" y="636"/>
                  </a:lnTo>
                  <a:lnTo>
                    <a:pt x="380" y="640"/>
                  </a:lnTo>
                  <a:lnTo>
                    <a:pt x="382" y="640"/>
                  </a:lnTo>
                  <a:lnTo>
                    <a:pt x="388" y="644"/>
                  </a:lnTo>
                  <a:lnTo>
                    <a:pt x="388" y="648"/>
                  </a:lnTo>
                  <a:lnTo>
                    <a:pt x="390" y="650"/>
                  </a:lnTo>
                  <a:lnTo>
                    <a:pt x="398" y="650"/>
                  </a:lnTo>
                  <a:lnTo>
                    <a:pt x="404" y="644"/>
                  </a:lnTo>
                  <a:lnTo>
                    <a:pt x="408" y="642"/>
                  </a:lnTo>
                  <a:lnTo>
                    <a:pt x="396" y="622"/>
                  </a:lnTo>
                  <a:lnTo>
                    <a:pt x="390" y="612"/>
                  </a:lnTo>
                  <a:lnTo>
                    <a:pt x="384" y="600"/>
                  </a:lnTo>
                  <a:lnTo>
                    <a:pt x="376" y="592"/>
                  </a:lnTo>
                  <a:lnTo>
                    <a:pt x="370" y="590"/>
                  </a:lnTo>
                  <a:lnTo>
                    <a:pt x="370" y="582"/>
                  </a:lnTo>
                  <a:lnTo>
                    <a:pt x="376" y="566"/>
                  </a:lnTo>
                  <a:lnTo>
                    <a:pt x="378" y="564"/>
                  </a:lnTo>
                  <a:lnTo>
                    <a:pt x="380" y="564"/>
                  </a:lnTo>
                  <a:lnTo>
                    <a:pt x="386" y="562"/>
                  </a:lnTo>
                  <a:lnTo>
                    <a:pt x="394" y="556"/>
                  </a:lnTo>
                  <a:lnTo>
                    <a:pt x="402" y="548"/>
                  </a:lnTo>
                  <a:lnTo>
                    <a:pt x="398" y="542"/>
                  </a:lnTo>
                  <a:lnTo>
                    <a:pt x="392" y="534"/>
                  </a:lnTo>
                  <a:lnTo>
                    <a:pt x="384" y="520"/>
                  </a:lnTo>
                  <a:lnTo>
                    <a:pt x="368" y="520"/>
                  </a:lnTo>
                  <a:lnTo>
                    <a:pt x="368" y="510"/>
                  </a:lnTo>
                  <a:lnTo>
                    <a:pt x="362" y="512"/>
                  </a:lnTo>
                  <a:lnTo>
                    <a:pt x="358" y="512"/>
                  </a:lnTo>
                  <a:lnTo>
                    <a:pt x="358" y="510"/>
                  </a:lnTo>
                  <a:lnTo>
                    <a:pt x="358" y="508"/>
                  </a:lnTo>
                  <a:lnTo>
                    <a:pt x="358" y="496"/>
                  </a:lnTo>
                  <a:lnTo>
                    <a:pt x="358" y="494"/>
                  </a:lnTo>
                  <a:lnTo>
                    <a:pt x="358" y="478"/>
                  </a:lnTo>
                  <a:lnTo>
                    <a:pt x="368" y="468"/>
                  </a:lnTo>
                  <a:lnTo>
                    <a:pt x="376" y="480"/>
                  </a:lnTo>
                  <a:lnTo>
                    <a:pt x="386" y="476"/>
                  </a:lnTo>
                  <a:lnTo>
                    <a:pt x="384" y="462"/>
                  </a:lnTo>
                  <a:lnTo>
                    <a:pt x="408" y="442"/>
                  </a:lnTo>
                  <a:lnTo>
                    <a:pt x="432" y="446"/>
                  </a:lnTo>
                  <a:lnTo>
                    <a:pt x="450" y="452"/>
                  </a:lnTo>
                  <a:lnTo>
                    <a:pt x="466" y="464"/>
                  </a:lnTo>
                  <a:lnTo>
                    <a:pt x="476" y="462"/>
                  </a:lnTo>
                  <a:lnTo>
                    <a:pt x="488" y="466"/>
                  </a:lnTo>
                  <a:lnTo>
                    <a:pt x="494" y="458"/>
                  </a:lnTo>
                  <a:lnTo>
                    <a:pt x="528" y="458"/>
                  </a:lnTo>
                  <a:lnTo>
                    <a:pt x="540" y="466"/>
                  </a:lnTo>
                  <a:lnTo>
                    <a:pt x="574" y="464"/>
                  </a:lnTo>
                  <a:lnTo>
                    <a:pt x="574" y="452"/>
                  </a:lnTo>
                  <a:lnTo>
                    <a:pt x="550" y="442"/>
                  </a:lnTo>
                  <a:lnTo>
                    <a:pt x="556" y="434"/>
                  </a:lnTo>
                  <a:lnTo>
                    <a:pt x="556" y="422"/>
                  </a:lnTo>
                  <a:lnTo>
                    <a:pt x="572" y="420"/>
                  </a:lnTo>
                  <a:lnTo>
                    <a:pt x="558" y="414"/>
                  </a:lnTo>
                  <a:lnTo>
                    <a:pt x="552" y="400"/>
                  </a:lnTo>
                  <a:lnTo>
                    <a:pt x="574" y="400"/>
                  </a:lnTo>
                  <a:lnTo>
                    <a:pt x="648" y="386"/>
                  </a:lnTo>
                  <a:lnTo>
                    <a:pt x="658" y="374"/>
                  </a:lnTo>
                  <a:lnTo>
                    <a:pt x="688" y="378"/>
                  </a:lnTo>
                  <a:lnTo>
                    <a:pt x="700" y="398"/>
                  </a:lnTo>
                  <a:lnTo>
                    <a:pt x="736" y="402"/>
                  </a:lnTo>
                  <a:lnTo>
                    <a:pt x="736" y="410"/>
                  </a:lnTo>
                  <a:lnTo>
                    <a:pt x="754" y="410"/>
                  </a:lnTo>
                  <a:lnTo>
                    <a:pt x="772" y="394"/>
                  </a:lnTo>
                  <a:lnTo>
                    <a:pt x="782" y="394"/>
                  </a:lnTo>
                  <a:lnTo>
                    <a:pt x="782" y="402"/>
                  </a:lnTo>
                  <a:lnTo>
                    <a:pt x="800" y="412"/>
                  </a:lnTo>
                  <a:lnTo>
                    <a:pt x="856" y="462"/>
                  </a:lnTo>
                  <a:lnTo>
                    <a:pt x="864" y="464"/>
                  </a:lnTo>
                  <a:lnTo>
                    <a:pt x="864" y="454"/>
                  </a:lnTo>
                  <a:lnTo>
                    <a:pt x="876" y="456"/>
                  </a:lnTo>
                  <a:lnTo>
                    <a:pt x="878" y="464"/>
                  </a:lnTo>
                  <a:lnTo>
                    <a:pt x="898" y="468"/>
                  </a:lnTo>
                  <a:lnTo>
                    <a:pt x="906" y="458"/>
                  </a:lnTo>
                  <a:lnTo>
                    <a:pt x="948" y="486"/>
                  </a:lnTo>
                  <a:lnTo>
                    <a:pt x="970" y="490"/>
                  </a:lnTo>
                  <a:close/>
                </a:path>
              </a:pathLst>
            </a:custGeom>
            <a:solidFill>
              <a:srgbClr val="C0C0C0"/>
            </a:solidFill>
            <a:ln w="12700">
              <a:solidFill>
                <a:schemeClr val="bg1"/>
              </a:solidFill>
              <a:round/>
              <a:headEnd/>
              <a:tailEnd/>
            </a:ln>
          </p:spPr>
          <p:txBody>
            <a:bodyPr/>
            <a:lstStyle/>
            <a:p>
              <a:endParaRPr lang="en-GB"/>
            </a:p>
          </p:txBody>
        </p:sp>
        <p:sp>
          <p:nvSpPr>
            <p:cNvPr id="58826" name="Freeform 117"/>
            <p:cNvSpPr>
              <a:spLocks/>
            </p:cNvSpPr>
            <p:nvPr/>
          </p:nvSpPr>
          <p:spPr bwMode="auto">
            <a:xfrm>
              <a:off x="3150" y="975"/>
              <a:ext cx="156" cy="100"/>
            </a:xfrm>
            <a:custGeom>
              <a:avLst/>
              <a:gdLst>
                <a:gd name="T0" fmla="*/ 2147481272 w 156"/>
                <a:gd name="T1" fmla="*/ 2147481457 h 100"/>
                <a:gd name="T2" fmla="*/ 2147481272 w 156"/>
                <a:gd name="T3" fmla="*/ 2147481457 h 100"/>
                <a:gd name="T4" fmla="*/ 2147481272 w 156"/>
                <a:gd name="T5" fmla="*/ 2147481457 h 100"/>
                <a:gd name="T6" fmla="*/ 2147481272 w 156"/>
                <a:gd name="T7" fmla="*/ 2147481457 h 100"/>
                <a:gd name="T8" fmla="*/ 2147481272 w 156"/>
                <a:gd name="T9" fmla="*/ 2147481457 h 100"/>
                <a:gd name="T10" fmla="*/ 2147481272 w 156"/>
                <a:gd name="T11" fmla="*/ 2147481457 h 100"/>
                <a:gd name="T12" fmla="*/ 2147481272 w 156"/>
                <a:gd name="T13" fmla="*/ 2147481457 h 100"/>
                <a:gd name="T14" fmla="*/ 0 w 156"/>
                <a:gd name="T15" fmla="*/ 2147481457 h 100"/>
                <a:gd name="T16" fmla="*/ 0 w 156"/>
                <a:gd name="T17" fmla="*/ 2147481457 h 100"/>
                <a:gd name="T18" fmla="*/ 2147481272 w 156"/>
                <a:gd name="T19" fmla="*/ 2147481457 h 100"/>
                <a:gd name="T20" fmla="*/ 2147481272 w 156"/>
                <a:gd name="T21" fmla="*/ 2147481457 h 100"/>
                <a:gd name="T22" fmla="*/ 2147481272 w 156"/>
                <a:gd name="T23" fmla="*/ 2147481457 h 100"/>
                <a:gd name="T24" fmla="*/ 2147481272 w 156"/>
                <a:gd name="T25" fmla="*/ 2147481457 h 100"/>
                <a:gd name="T26" fmla="*/ 2147481272 w 156"/>
                <a:gd name="T27" fmla="*/ 2147481457 h 100"/>
                <a:gd name="T28" fmla="*/ 2147481272 w 156"/>
                <a:gd name="T29" fmla="*/ 2147481457 h 100"/>
                <a:gd name="T30" fmla="*/ 2147481272 w 156"/>
                <a:gd name="T31" fmla="*/ 2147481457 h 100"/>
                <a:gd name="T32" fmla="*/ 2147481272 w 156"/>
                <a:gd name="T33" fmla="*/ 2147481457 h 100"/>
                <a:gd name="T34" fmla="*/ 2147481272 w 156"/>
                <a:gd name="T35" fmla="*/ 2147481457 h 100"/>
                <a:gd name="T36" fmla="*/ 2147481272 w 156"/>
                <a:gd name="T37" fmla="*/ 2147481457 h 100"/>
                <a:gd name="T38" fmla="*/ 2147481272 w 156"/>
                <a:gd name="T39" fmla="*/ 2147481457 h 100"/>
                <a:gd name="T40" fmla="*/ 2147481272 w 156"/>
                <a:gd name="T41" fmla="*/ 2147481457 h 100"/>
                <a:gd name="T42" fmla="*/ 2147481272 w 156"/>
                <a:gd name="T43" fmla="*/ 2147481457 h 100"/>
                <a:gd name="T44" fmla="*/ 2147481272 w 156"/>
                <a:gd name="T45" fmla="*/ 2147481457 h 100"/>
                <a:gd name="T46" fmla="*/ 2147481272 w 156"/>
                <a:gd name="T47" fmla="*/ 0 h 100"/>
                <a:gd name="T48" fmla="*/ 2147481272 w 156"/>
                <a:gd name="T49" fmla="*/ 0 h 100"/>
                <a:gd name="T50" fmla="*/ 2147481272 w 156"/>
                <a:gd name="T51" fmla="*/ 0 h 100"/>
                <a:gd name="T52" fmla="*/ 2147481272 w 156"/>
                <a:gd name="T53" fmla="*/ 2147481457 h 100"/>
                <a:gd name="T54" fmla="*/ 2147481272 w 156"/>
                <a:gd name="T55" fmla="*/ 2147481457 h 100"/>
                <a:gd name="T56" fmla="*/ 2147481272 w 156"/>
                <a:gd name="T57" fmla="*/ 2147481457 h 100"/>
                <a:gd name="T58" fmla="*/ 2147481272 w 156"/>
                <a:gd name="T59" fmla="*/ 2147481457 h 100"/>
                <a:gd name="T60" fmla="*/ 2147481272 w 156"/>
                <a:gd name="T61" fmla="*/ 2147481457 h 100"/>
                <a:gd name="T62" fmla="*/ 2147481272 w 156"/>
                <a:gd name="T63" fmla="*/ 2147481457 h 100"/>
                <a:gd name="T64" fmla="*/ 2147481272 w 156"/>
                <a:gd name="T65" fmla="*/ 2147481457 h 100"/>
                <a:gd name="T66" fmla="*/ 2147481272 w 156"/>
                <a:gd name="T67" fmla="*/ 2147481457 h 100"/>
                <a:gd name="T68" fmla="*/ 2147481272 w 156"/>
                <a:gd name="T69" fmla="*/ 2147481457 h 100"/>
                <a:gd name="T70" fmla="*/ 2147481272 w 156"/>
                <a:gd name="T71" fmla="*/ 2147481457 h 100"/>
                <a:gd name="T72" fmla="*/ 2147481272 w 156"/>
                <a:gd name="T73" fmla="*/ 2147481457 h 100"/>
                <a:gd name="T74" fmla="*/ 2147481272 w 156"/>
                <a:gd name="T75" fmla="*/ 2147481457 h 100"/>
                <a:gd name="T76" fmla="*/ 2147481272 w 156"/>
                <a:gd name="T77" fmla="*/ 2147481457 h 100"/>
                <a:gd name="T78" fmla="*/ 2147481272 w 156"/>
                <a:gd name="T79" fmla="*/ 2147481457 h 100"/>
                <a:gd name="T80" fmla="*/ 2147481272 w 156"/>
                <a:gd name="T81" fmla="*/ 2147481457 h 100"/>
                <a:gd name="T82" fmla="*/ 2147481272 w 156"/>
                <a:gd name="T83" fmla="*/ 2147481457 h 100"/>
                <a:gd name="T84" fmla="*/ 2147481272 w 156"/>
                <a:gd name="T85" fmla="*/ 2147481457 h 100"/>
                <a:gd name="T86" fmla="*/ 2147481272 w 156"/>
                <a:gd name="T87" fmla="*/ 2147481457 h 100"/>
                <a:gd name="T88" fmla="*/ 2147481272 w 156"/>
                <a:gd name="T89" fmla="*/ 2147481457 h 100"/>
                <a:gd name="T90" fmla="*/ 2147481272 w 156"/>
                <a:gd name="T91" fmla="*/ 2147481457 h 100"/>
                <a:gd name="T92" fmla="*/ 2147481272 w 156"/>
                <a:gd name="T93" fmla="*/ 2147481457 h 100"/>
                <a:gd name="T94" fmla="*/ 2147481272 w 156"/>
                <a:gd name="T95" fmla="*/ 2147481457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6"/>
                <a:gd name="T145" fmla="*/ 0 h 100"/>
                <a:gd name="T146" fmla="*/ 156 w 156"/>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6" h="100">
                  <a:moveTo>
                    <a:pt x="40" y="100"/>
                  </a:moveTo>
                  <a:lnTo>
                    <a:pt x="36" y="98"/>
                  </a:lnTo>
                  <a:lnTo>
                    <a:pt x="32" y="92"/>
                  </a:lnTo>
                  <a:lnTo>
                    <a:pt x="24" y="82"/>
                  </a:lnTo>
                  <a:lnTo>
                    <a:pt x="16" y="82"/>
                  </a:lnTo>
                  <a:lnTo>
                    <a:pt x="8" y="82"/>
                  </a:lnTo>
                  <a:lnTo>
                    <a:pt x="4" y="80"/>
                  </a:lnTo>
                  <a:lnTo>
                    <a:pt x="0" y="78"/>
                  </a:lnTo>
                  <a:lnTo>
                    <a:pt x="0" y="74"/>
                  </a:lnTo>
                  <a:lnTo>
                    <a:pt x="4" y="72"/>
                  </a:lnTo>
                  <a:lnTo>
                    <a:pt x="6" y="70"/>
                  </a:lnTo>
                  <a:lnTo>
                    <a:pt x="10" y="64"/>
                  </a:lnTo>
                  <a:lnTo>
                    <a:pt x="12" y="58"/>
                  </a:lnTo>
                  <a:lnTo>
                    <a:pt x="16" y="58"/>
                  </a:lnTo>
                  <a:lnTo>
                    <a:pt x="22" y="56"/>
                  </a:lnTo>
                  <a:lnTo>
                    <a:pt x="24" y="44"/>
                  </a:lnTo>
                  <a:lnTo>
                    <a:pt x="26" y="36"/>
                  </a:lnTo>
                  <a:lnTo>
                    <a:pt x="32" y="30"/>
                  </a:lnTo>
                  <a:lnTo>
                    <a:pt x="38" y="24"/>
                  </a:lnTo>
                  <a:lnTo>
                    <a:pt x="54" y="18"/>
                  </a:lnTo>
                  <a:lnTo>
                    <a:pt x="72" y="10"/>
                  </a:lnTo>
                  <a:lnTo>
                    <a:pt x="106" y="10"/>
                  </a:lnTo>
                  <a:lnTo>
                    <a:pt x="122" y="2"/>
                  </a:lnTo>
                  <a:lnTo>
                    <a:pt x="130" y="0"/>
                  </a:lnTo>
                  <a:lnTo>
                    <a:pt x="140" y="0"/>
                  </a:lnTo>
                  <a:lnTo>
                    <a:pt x="150" y="0"/>
                  </a:lnTo>
                  <a:lnTo>
                    <a:pt x="156" y="2"/>
                  </a:lnTo>
                  <a:lnTo>
                    <a:pt x="156" y="6"/>
                  </a:lnTo>
                  <a:lnTo>
                    <a:pt x="154" y="10"/>
                  </a:lnTo>
                  <a:lnTo>
                    <a:pt x="148" y="12"/>
                  </a:lnTo>
                  <a:lnTo>
                    <a:pt x="132" y="16"/>
                  </a:lnTo>
                  <a:lnTo>
                    <a:pt x="92" y="28"/>
                  </a:lnTo>
                  <a:lnTo>
                    <a:pt x="74" y="34"/>
                  </a:lnTo>
                  <a:lnTo>
                    <a:pt x="58" y="42"/>
                  </a:lnTo>
                  <a:lnTo>
                    <a:pt x="54" y="48"/>
                  </a:lnTo>
                  <a:lnTo>
                    <a:pt x="48" y="54"/>
                  </a:lnTo>
                  <a:lnTo>
                    <a:pt x="44" y="60"/>
                  </a:lnTo>
                  <a:lnTo>
                    <a:pt x="42" y="66"/>
                  </a:lnTo>
                  <a:lnTo>
                    <a:pt x="44" y="74"/>
                  </a:lnTo>
                  <a:lnTo>
                    <a:pt x="48" y="80"/>
                  </a:lnTo>
                  <a:lnTo>
                    <a:pt x="52" y="84"/>
                  </a:lnTo>
                  <a:lnTo>
                    <a:pt x="58" y="86"/>
                  </a:lnTo>
                  <a:lnTo>
                    <a:pt x="72" y="92"/>
                  </a:lnTo>
                  <a:lnTo>
                    <a:pt x="78" y="94"/>
                  </a:lnTo>
                  <a:lnTo>
                    <a:pt x="82" y="98"/>
                  </a:lnTo>
                  <a:lnTo>
                    <a:pt x="72" y="98"/>
                  </a:lnTo>
                  <a:lnTo>
                    <a:pt x="62" y="98"/>
                  </a:lnTo>
                  <a:lnTo>
                    <a:pt x="40" y="100"/>
                  </a:lnTo>
                  <a:close/>
                </a:path>
              </a:pathLst>
            </a:custGeom>
            <a:solidFill>
              <a:srgbClr val="C0C0C0"/>
            </a:solidFill>
            <a:ln w="12700">
              <a:solidFill>
                <a:schemeClr val="bg1"/>
              </a:solidFill>
              <a:round/>
              <a:headEnd/>
              <a:tailEnd/>
            </a:ln>
          </p:spPr>
          <p:txBody>
            <a:bodyPr/>
            <a:lstStyle/>
            <a:p>
              <a:endParaRPr lang="en-GB"/>
            </a:p>
          </p:txBody>
        </p:sp>
        <p:sp>
          <p:nvSpPr>
            <p:cNvPr id="58827" name="Freeform 118"/>
            <p:cNvSpPr>
              <a:spLocks/>
            </p:cNvSpPr>
            <p:nvPr/>
          </p:nvSpPr>
          <p:spPr bwMode="auto">
            <a:xfrm>
              <a:off x="3506" y="919"/>
              <a:ext cx="112" cy="32"/>
            </a:xfrm>
            <a:custGeom>
              <a:avLst/>
              <a:gdLst>
                <a:gd name="T0" fmla="*/ 2147481527 w 112"/>
                <a:gd name="T1" fmla="*/ 2147481088 h 32"/>
                <a:gd name="T2" fmla="*/ 2147481527 w 112"/>
                <a:gd name="T3" fmla="*/ 2147481088 h 32"/>
                <a:gd name="T4" fmla="*/ 2147481527 w 112"/>
                <a:gd name="T5" fmla="*/ 2147481088 h 32"/>
                <a:gd name="T6" fmla="*/ 2147481527 w 112"/>
                <a:gd name="T7" fmla="*/ 2147481088 h 32"/>
                <a:gd name="T8" fmla="*/ 2147481527 w 112"/>
                <a:gd name="T9" fmla="*/ 2147481088 h 32"/>
                <a:gd name="T10" fmla="*/ 2147481527 w 112"/>
                <a:gd name="T11" fmla="*/ 2147481088 h 32"/>
                <a:gd name="T12" fmla="*/ 2147481527 w 112"/>
                <a:gd name="T13" fmla="*/ 2147481088 h 32"/>
                <a:gd name="T14" fmla="*/ 2147481527 w 112"/>
                <a:gd name="T15" fmla="*/ 2147481088 h 32"/>
                <a:gd name="T16" fmla="*/ 2147481527 w 112"/>
                <a:gd name="T17" fmla="*/ 2147481088 h 32"/>
                <a:gd name="T18" fmla="*/ 2147481527 w 112"/>
                <a:gd name="T19" fmla="*/ 2147481088 h 32"/>
                <a:gd name="T20" fmla="*/ 2147481527 w 112"/>
                <a:gd name="T21" fmla="*/ 2147481088 h 32"/>
                <a:gd name="T22" fmla="*/ 2147481527 w 112"/>
                <a:gd name="T23" fmla="*/ 2147481088 h 32"/>
                <a:gd name="T24" fmla="*/ 2147481527 w 112"/>
                <a:gd name="T25" fmla="*/ 2147481088 h 32"/>
                <a:gd name="T26" fmla="*/ 2147481527 w 112"/>
                <a:gd name="T27" fmla="*/ 2147481088 h 32"/>
                <a:gd name="T28" fmla="*/ 2147481527 w 112"/>
                <a:gd name="T29" fmla="*/ 2147481088 h 32"/>
                <a:gd name="T30" fmla="*/ 2147481527 w 112"/>
                <a:gd name="T31" fmla="*/ 2147481088 h 32"/>
                <a:gd name="T32" fmla="*/ 2147481527 w 112"/>
                <a:gd name="T33" fmla="*/ 2147481088 h 32"/>
                <a:gd name="T34" fmla="*/ 0 w 112"/>
                <a:gd name="T35" fmla="*/ 2147481088 h 32"/>
                <a:gd name="T36" fmla="*/ 2147481527 w 112"/>
                <a:gd name="T37" fmla="*/ 2147481088 h 32"/>
                <a:gd name="T38" fmla="*/ 2147481527 w 112"/>
                <a:gd name="T39" fmla="*/ 2147481088 h 32"/>
                <a:gd name="T40" fmla="*/ 2147481527 w 112"/>
                <a:gd name="T41" fmla="*/ 0 h 32"/>
                <a:gd name="T42" fmla="*/ 2147481527 w 112"/>
                <a:gd name="T43" fmla="*/ 0 h 32"/>
                <a:gd name="T44" fmla="*/ 2147481527 w 112"/>
                <a:gd name="T45" fmla="*/ 0 h 32"/>
                <a:gd name="T46" fmla="*/ 2147481527 w 112"/>
                <a:gd name="T47" fmla="*/ 2147481088 h 32"/>
                <a:gd name="T48" fmla="*/ 2147481527 w 112"/>
                <a:gd name="T49" fmla="*/ 2147481088 h 32"/>
                <a:gd name="T50" fmla="*/ 2147481527 w 112"/>
                <a:gd name="T51" fmla="*/ 2147481088 h 32"/>
                <a:gd name="T52" fmla="*/ 2147481527 w 112"/>
                <a:gd name="T53" fmla="*/ 2147481088 h 32"/>
                <a:gd name="T54" fmla="*/ 2147481527 w 112"/>
                <a:gd name="T55" fmla="*/ 2147481088 h 32"/>
                <a:gd name="T56" fmla="*/ 2147481527 w 112"/>
                <a:gd name="T57" fmla="*/ 2147481088 h 32"/>
                <a:gd name="T58" fmla="*/ 2147481527 w 112"/>
                <a:gd name="T59" fmla="*/ 2147481088 h 32"/>
                <a:gd name="T60" fmla="*/ 2147481527 w 112"/>
                <a:gd name="T61" fmla="*/ 2147481088 h 32"/>
                <a:gd name="T62" fmla="*/ 2147481527 w 112"/>
                <a:gd name="T63" fmla="*/ 2147481088 h 32"/>
                <a:gd name="T64" fmla="*/ 2147481527 w 112"/>
                <a:gd name="T65" fmla="*/ 2147481088 h 32"/>
                <a:gd name="T66" fmla="*/ 2147481527 w 112"/>
                <a:gd name="T67" fmla="*/ 2147481088 h 32"/>
                <a:gd name="T68" fmla="*/ 2147481527 w 112"/>
                <a:gd name="T69" fmla="*/ 2147481088 h 32"/>
                <a:gd name="T70" fmla="*/ 2147481527 w 112"/>
                <a:gd name="T71" fmla="*/ 2147481088 h 32"/>
                <a:gd name="T72" fmla="*/ 2147481527 w 112"/>
                <a:gd name="T73" fmla="*/ 2147481088 h 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32"/>
                <a:gd name="T113" fmla="*/ 112 w 112"/>
                <a:gd name="T114" fmla="*/ 32 h 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32">
                  <a:moveTo>
                    <a:pt x="112" y="28"/>
                  </a:moveTo>
                  <a:lnTo>
                    <a:pt x="104" y="30"/>
                  </a:lnTo>
                  <a:lnTo>
                    <a:pt x="98" y="30"/>
                  </a:lnTo>
                  <a:lnTo>
                    <a:pt x="88" y="28"/>
                  </a:lnTo>
                  <a:lnTo>
                    <a:pt x="86" y="30"/>
                  </a:lnTo>
                  <a:lnTo>
                    <a:pt x="84" y="32"/>
                  </a:lnTo>
                  <a:lnTo>
                    <a:pt x="82" y="32"/>
                  </a:lnTo>
                  <a:lnTo>
                    <a:pt x="68" y="30"/>
                  </a:lnTo>
                  <a:lnTo>
                    <a:pt x="52" y="26"/>
                  </a:lnTo>
                  <a:lnTo>
                    <a:pt x="46" y="24"/>
                  </a:lnTo>
                  <a:lnTo>
                    <a:pt x="40" y="20"/>
                  </a:lnTo>
                  <a:lnTo>
                    <a:pt x="38" y="16"/>
                  </a:lnTo>
                  <a:lnTo>
                    <a:pt x="38" y="10"/>
                  </a:lnTo>
                  <a:lnTo>
                    <a:pt x="20" y="10"/>
                  </a:lnTo>
                  <a:lnTo>
                    <a:pt x="10" y="10"/>
                  </a:lnTo>
                  <a:lnTo>
                    <a:pt x="4" y="8"/>
                  </a:lnTo>
                  <a:lnTo>
                    <a:pt x="2" y="6"/>
                  </a:lnTo>
                  <a:lnTo>
                    <a:pt x="0" y="4"/>
                  </a:lnTo>
                  <a:lnTo>
                    <a:pt x="2" y="2"/>
                  </a:lnTo>
                  <a:lnTo>
                    <a:pt x="4" y="2"/>
                  </a:lnTo>
                  <a:lnTo>
                    <a:pt x="12" y="0"/>
                  </a:lnTo>
                  <a:lnTo>
                    <a:pt x="26" y="0"/>
                  </a:lnTo>
                  <a:lnTo>
                    <a:pt x="36" y="0"/>
                  </a:lnTo>
                  <a:lnTo>
                    <a:pt x="46" y="2"/>
                  </a:lnTo>
                  <a:lnTo>
                    <a:pt x="54" y="4"/>
                  </a:lnTo>
                  <a:lnTo>
                    <a:pt x="58" y="8"/>
                  </a:lnTo>
                  <a:lnTo>
                    <a:pt x="58" y="10"/>
                  </a:lnTo>
                  <a:lnTo>
                    <a:pt x="50" y="10"/>
                  </a:lnTo>
                  <a:lnTo>
                    <a:pt x="64" y="12"/>
                  </a:lnTo>
                  <a:lnTo>
                    <a:pt x="70" y="14"/>
                  </a:lnTo>
                  <a:lnTo>
                    <a:pt x="74" y="16"/>
                  </a:lnTo>
                  <a:lnTo>
                    <a:pt x="78" y="14"/>
                  </a:lnTo>
                  <a:lnTo>
                    <a:pt x="82" y="12"/>
                  </a:lnTo>
                  <a:lnTo>
                    <a:pt x="92" y="14"/>
                  </a:lnTo>
                  <a:lnTo>
                    <a:pt x="98" y="18"/>
                  </a:lnTo>
                  <a:lnTo>
                    <a:pt x="108" y="28"/>
                  </a:lnTo>
                  <a:lnTo>
                    <a:pt x="112" y="28"/>
                  </a:lnTo>
                  <a:close/>
                </a:path>
              </a:pathLst>
            </a:custGeom>
            <a:solidFill>
              <a:srgbClr val="C0C0C0"/>
            </a:solidFill>
            <a:ln w="12700">
              <a:solidFill>
                <a:schemeClr val="bg1"/>
              </a:solidFill>
              <a:round/>
              <a:headEnd/>
              <a:tailEnd/>
            </a:ln>
          </p:spPr>
          <p:txBody>
            <a:bodyPr/>
            <a:lstStyle/>
            <a:p>
              <a:endParaRPr lang="en-GB"/>
            </a:p>
          </p:txBody>
        </p:sp>
        <p:sp>
          <p:nvSpPr>
            <p:cNvPr id="58828" name="Freeform 119"/>
            <p:cNvSpPr>
              <a:spLocks/>
            </p:cNvSpPr>
            <p:nvPr/>
          </p:nvSpPr>
          <p:spPr bwMode="auto">
            <a:xfrm>
              <a:off x="3630" y="941"/>
              <a:ext cx="56" cy="24"/>
            </a:xfrm>
            <a:custGeom>
              <a:avLst/>
              <a:gdLst>
                <a:gd name="T0" fmla="*/ 2147481527 w 56"/>
                <a:gd name="T1" fmla="*/ 2147481429 h 24"/>
                <a:gd name="T2" fmla="*/ 2147481527 w 56"/>
                <a:gd name="T3" fmla="*/ 2147481429 h 24"/>
                <a:gd name="T4" fmla="*/ 2147481527 w 56"/>
                <a:gd name="T5" fmla="*/ 2147481429 h 24"/>
                <a:gd name="T6" fmla="*/ 0 w 56"/>
                <a:gd name="T7" fmla="*/ 2147481429 h 24"/>
                <a:gd name="T8" fmla="*/ 0 w 56"/>
                <a:gd name="T9" fmla="*/ 2147481429 h 24"/>
                <a:gd name="T10" fmla="*/ 2147481527 w 56"/>
                <a:gd name="T11" fmla="*/ 2147481429 h 24"/>
                <a:gd name="T12" fmla="*/ 2147481527 w 56"/>
                <a:gd name="T13" fmla="*/ 0 h 24"/>
                <a:gd name="T14" fmla="*/ 2147481527 w 56"/>
                <a:gd name="T15" fmla="*/ 0 h 24"/>
                <a:gd name="T16" fmla="*/ 2147481527 w 56"/>
                <a:gd name="T17" fmla="*/ 2147481429 h 24"/>
                <a:gd name="T18" fmla="*/ 2147481527 w 56"/>
                <a:gd name="T19" fmla="*/ 2147481429 h 24"/>
                <a:gd name="T20" fmla="*/ 2147481527 w 56"/>
                <a:gd name="T21" fmla="*/ 2147481429 h 24"/>
                <a:gd name="T22" fmla="*/ 2147481527 w 56"/>
                <a:gd name="T23" fmla="*/ 2147481429 h 24"/>
                <a:gd name="T24" fmla="*/ 2147481527 w 56"/>
                <a:gd name="T25" fmla="*/ 2147481429 h 24"/>
                <a:gd name="T26" fmla="*/ 2147481527 w 56"/>
                <a:gd name="T27" fmla="*/ 2147481429 h 24"/>
                <a:gd name="T28" fmla="*/ 2147481527 w 56"/>
                <a:gd name="T29" fmla="*/ 2147481429 h 24"/>
                <a:gd name="T30" fmla="*/ 2147481527 w 56"/>
                <a:gd name="T31" fmla="*/ 2147481429 h 24"/>
                <a:gd name="T32" fmla="*/ 2147481527 w 56"/>
                <a:gd name="T33" fmla="*/ 2147481429 h 24"/>
                <a:gd name="T34" fmla="*/ 2147481527 w 56"/>
                <a:gd name="T35" fmla="*/ 2147481429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24"/>
                <a:gd name="T56" fmla="*/ 56 w 56"/>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24">
                  <a:moveTo>
                    <a:pt x="6" y="24"/>
                  </a:moveTo>
                  <a:lnTo>
                    <a:pt x="4" y="22"/>
                  </a:lnTo>
                  <a:lnTo>
                    <a:pt x="2" y="20"/>
                  </a:lnTo>
                  <a:lnTo>
                    <a:pt x="0" y="18"/>
                  </a:lnTo>
                  <a:lnTo>
                    <a:pt x="0" y="6"/>
                  </a:lnTo>
                  <a:lnTo>
                    <a:pt x="4" y="2"/>
                  </a:lnTo>
                  <a:lnTo>
                    <a:pt x="6" y="0"/>
                  </a:lnTo>
                  <a:lnTo>
                    <a:pt x="14" y="0"/>
                  </a:lnTo>
                  <a:lnTo>
                    <a:pt x="22" y="4"/>
                  </a:lnTo>
                  <a:lnTo>
                    <a:pt x="34" y="6"/>
                  </a:lnTo>
                  <a:lnTo>
                    <a:pt x="56" y="10"/>
                  </a:lnTo>
                  <a:lnTo>
                    <a:pt x="54" y="14"/>
                  </a:lnTo>
                  <a:lnTo>
                    <a:pt x="50" y="16"/>
                  </a:lnTo>
                  <a:lnTo>
                    <a:pt x="42" y="18"/>
                  </a:lnTo>
                  <a:lnTo>
                    <a:pt x="30" y="18"/>
                  </a:lnTo>
                  <a:lnTo>
                    <a:pt x="22" y="20"/>
                  </a:lnTo>
                  <a:lnTo>
                    <a:pt x="14" y="22"/>
                  </a:lnTo>
                  <a:lnTo>
                    <a:pt x="6" y="24"/>
                  </a:lnTo>
                  <a:close/>
                </a:path>
              </a:pathLst>
            </a:custGeom>
            <a:solidFill>
              <a:srgbClr val="C0C0C0"/>
            </a:solidFill>
            <a:ln w="12700">
              <a:solidFill>
                <a:schemeClr val="bg1"/>
              </a:solidFill>
              <a:round/>
              <a:headEnd/>
              <a:tailEnd/>
            </a:ln>
          </p:spPr>
          <p:txBody>
            <a:bodyPr/>
            <a:lstStyle/>
            <a:p>
              <a:endParaRPr lang="en-GB"/>
            </a:p>
          </p:txBody>
        </p:sp>
        <p:sp>
          <p:nvSpPr>
            <p:cNvPr id="58829" name="Freeform 120"/>
            <p:cNvSpPr>
              <a:spLocks/>
            </p:cNvSpPr>
            <p:nvPr/>
          </p:nvSpPr>
          <p:spPr bwMode="auto">
            <a:xfrm>
              <a:off x="4106" y="985"/>
              <a:ext cx="100" cy="20"/>
            </a:xfrm>
            <a:custGeom>
              <a:avLst/>
              <a:gdLst>
                <a:gd name="T0" fmla="*/ 2147481457 w 100"/>
                <a:gd name="T1" fmla="*/ 2147481293 h 20"/>
                <a:gd name="T2" fmla="*/ 2147481457 w 100"/>
                <a:gd name="T3" fmla="*/ 2147481293 h 20"/>
                <a:gd name="T4" fmla="*/ 2147481457 w 100"/>
                <a:gd name="T5" fmla="*/ 2147481293 h 20"/>
                <a:gd name="T6" fmla="*/ 2147481457 w 100"/>
                <a:gd name="T7" fmla="*/ 2147481293 h 20"/>
                <a:gd name="T8" fmla="*/ 2147481457 w 100"/>
                <a:gd name="T9" fmla="*/ 2147481293 h 20"/>
                <a:gd name="T10" fmla="*/ 2147481457 w 100"/>
                <a:gd name="T11" fmla="*/ 2147481293 h 20"/>
                <a:gd name="T12" fmla="*/ 2147481457 w 100"/>
                <a:gd name="T13" fmla="*/ 2147481293 h 20"/>
                <a:gd name="T14" fmla="*/ 0 w 100"/>
                <a:gd name="T15" fmla="*/ 2147481293 h 20"/>
                <a:gd name="T16" fmla="*/ 0 w 100"/>
                <a:gd name="T17" fmla="*/ 2147481293 h 20"/>
                <a:gd name="T18" fmla="*/ 0 w 100"/>
                <a:gd name="T19" fmla="*/ 2147481293 h 20"/>
                <a:gd name="T20" fmla="*/ 2147481457 w 100"/>
                <a:gd name="T21" fmla="*/ 2147481293 h 20"/>
                <a:gd name="T22" fmla="*/ 2147481457 w 100"/>
                <a:gd name="T23" fmla="*/ 0 h 20"/>
                <a:gd name="T24" fmla="*/ 2147481457 w 100"/>
                <a:gd name="T25" fmla="*/ 0 h 20"/>
                <a:gd name="T26" fmla="*/ 2147481457 w 100"/>
                <a:gd name="T27" fmla="*/ 2147481293 h 20"/>
                <a:gd name="T28" fmla="*/ 2147481457 w 100"/>
                <a:gd name="T29" fmla="*/ 2147481293 h 20"/>
                <a:gd name="T30" fmla="*/ 2147481457 w 100"/>
                <a:gd name="T31" fmla="*/ 2147481293 h 20"/>
                <a:gd name="T32" fmla="*/ 2147481457 w 100"/>
                <a:gd name="T33" fmla="*/ 2147481293 h 20"/>
                <a:gd name="T34" fmla="*/ 2147481457 w 100"/>
                <a:gd name="T35" fmla="*/ 2147481293 h 20"/>
                <a:gd name="T36" fmla="*/ 2147481457 w 100"/>
                <a:gd name="T37" fmla="*/ 2147481293 h 20"/>
                <a:gd name="T38" fmla="*/ 2147481457 w 100"/>
                <a:gd name="T39" fmla="*/ 2147481293 h 20"/>
                <a:gd name="T40" fmla="*/ 2147481457 w 100"/>
                <a:gd name="T41" fmla="*/ 2147481293 h 20"/>
                <a:gd name="T42" fmla="*/ 2147481457 w 100"/>
                <a:gd name="T43" fmla="*/ 2147481293 h 20"/>
                <a:gd name="T44" fmla="*/ 2147481457 w 100"/>
                <a:gd name="T45" fmla="*/ 2147481293 h 20"/>
                <a:gd name="T46" fmla="*/ 2147481457 w 100"/>
                <a:gd name="T47" fmla="*/ 2147481293 h 20"/>
                <a:gd name="T48" fmla="*/ 2147481457 w 100"/>
                <a:gd name="T49" fmla="*/ 2147481293 h 20"/>
                <a:gd name="T50" fmla="*/ 2147481457 w 100"/>
                <a:gd name="T51" fmla="*/ 2147481293 h 20"/>
                <a:gd name="T52" fmla="*/ 2147481457 w 100"/>
                <a:gd name="T53" fmla="*/ 2147481293 h 20"/>
                <a:gd name="T54" fmla="*/ 2147481457 w 100"/>
                <a:gd name="T55" fmla="*/ 2147481293 h 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0"/>
                <a:gd name="T85" fmla="*/ 0 h 20"/>
                <a:gd name="T86" fmla="*/ 100 w 100"/>
                <a:gd name="T87" fmla="*/ 20 h 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0" h="20">
                  <a:moveTo>
                    <a:pt x="78" y="14"/>
                  </a:moveTo>
                  <a:lnTo>
                    <a:pt x="78" y="20"/>
                  </a:lnTo>
                  <a:lnTo>
                    <a:pt x="42" y="20"/>
                  </a:lnTo>
                  <a:lnTo>
                    <a:pt x="30" y="20"/>
                  </a:lnTo>
                  <a:lnTo>
                    <a:pt x="16" y="20"/>
                  </a:lnTo>
                  <a:lnTo>
                    <a:pt x="10" y="18"/>
                  </a:lnTo>
                  <a:lnTo>
                    <a:pt x="4" y="14"/>
                  </a:lnTo>
                  <a:lnTo>
                    <a:pt x="0" y="12"/>
                  </a:lnTo>
                  <a:lnTo>
                    <a:pt x="0" y="6"/>
                  </a:lnTo>
                  <a:lnTo>
                    <a:pt x="0" y="4"/>
                  </a:lnTo>
                  <a:lnTo>
                    <a:pt x="4" y="2"/>
                  </a:lnTo>
                  <a:lnTo>
                    <a:pt x="10" y="0"/>
                  </a:lnTo>
                  <a:lnTo>
                    <a:pt x="16" y="0"/>
                  </a:lnTo>
                  <a:lnTo>
                    <a:pt x="22" y="4"/>
                  </a:lnTo>
                  <a:lnTo>
                    <a:pt x="28" y="6"/>
                  </a:lnTo>
                  <a:lnTo>
                    <a:pt x="34" y="6"/>
                  </a:lnTo>
                  <a:lnTo>
                    <a:pt x="38" y="6"/>
                  </a:lnTo>
                  <a:lnTo>
                    <a:pt x="38" y="4"/>
                  </a:lnTo>
                  <a:lnTo>
                    <a:pt x="40" y="2"/>
                  </a:lnTo>
                  <a:lnTo>
                    <a:pt x="44" y="2"/>
                  </a:lnTo>
                  <a:lnTo>
                    <a:pt x="58" y="2"/>
                  </a:lnTo>
                  <a:lnTo>
                    <a:pt x="74" y="4"/>
                  </a:lnTo>
                  <a:lnTo>
                    <a:pt x="90" y="8"/>
                  </a:lnTo>
                  <a:lnTo>
                    <a:pt x="96" y="10"/>
                  </a:lnTo>
                  <a:lnTo>
                    <a:pt x="100" y="14"/>
                  </a:lnTo>
                  <a:lnTo>
                    <a:pt x="88" y="18"/>
                  </a:lnTo>
                  <a:lnTo>
                    <a:pt x="82" y="18"/>
                  </a:lnTo>
                  <a:lnTo>
                    <a:pt x="78" y="14"/>
                  </a:lnTo>
                  <a:close/>
                </a:path>
              </a:pathLst>
            </a:custGeom>
            <a:solidFill>
              <a:srgbClr val="C0C0C0"/>
            </a:solidFill>
            <a:ln w="12700">
              <a:solidFill>
                <a:schemeClr val="bg1"/>
              </a:solidFill>
              <a:round/>
              <a:headEnd/>
              <a:tailEnd/>
            </a:ln>
          </p:spPr>
          <p:txBody>
            <a:bodyPr/>
            <a:lstStyle/>
            <a:p>
              <a:endParaRPr lang="en-GB"/>
            </a:p>
          </p:txBody>
        </p:sp>
        <p:sp>
          <p:nvSpPr>
            <p:cNvPr id="58830" name="Freeform 121"/>
            <p:cNvSpPr>
              <a:spLocks/>
            </p:cNvSpPr>
            <p:nvPr/>
          </p:nvSpPr>
          <p:spPr bwMode="auto">
            <a:xfrm>
              <a:off x="4718" y="1533"/>
              <a:ext cx="88" cy="74"/>
            </a:xfrm>
            <a:custGeom>
              <a:avLst/>
              <a:gdLst>
                <a:gd name="T0" fmla="*/ 2147481367 w 88"/>
                <a:gd name="T1" fmla="*/ 2147481226 h 74"/>
                <a:gd name="T2" fmla="*/ 2147481367 w 88"/>
                <a:gd name="T3" fmla="*/ 2147481226 h 74"/>
                <a:gd name="T4" fmla="*/ 2147481367 w 88"/>
                <a:gd name="T5" fmla="*/ 2147481226 h 74"/>
                <a:gd name="T6" fmla="*/ 2147481367 w 88"/>
                <a:gd name="T7" fmla="*/ 2147481226 h 74"/>
                <a:gd name="T8" fmla="*/ 2147481367 w 88"/>
                <a:gd name="T9" fmla="*/ 2147481226 h 74"/>
                <a:gd name="T10" fmla="*/ 2147481367 w 88"/>
                <a:gd name="T11" fmla="*/ 2147481226 h 74"/>
                <a:gd name="T12" fmla="*/ 2147481367 w 88"/>
                <a:gd name="T13" fmla="*/ 2147481226 h 74"/>
                <a:gd name="T14" fmla="*/ 2147481367 w 88"/>
                <a:gd name="T15" fmla="*/ 2147481226 h 74"/>
                <a:gd name="T16" fmla="*/ 2147481367 w 88"/>
                <a:gd name="T17" fmla="*/ 2147481226 h 74"/>
                <a:gd name="T18" fmla="*/ 2147481367 w 88"/>
                <a:gd name="T19" fmla="*/ 2147481226 h 74"/>
                <a:gd name="T20" fmla="*/ 2147481367 w 88"/>
                <a:gd name="T21" fmla="*/ 2147481226 h 74"/>
                <a:gd name="T22" fmla="*/ 2147481367 w 88"/>
                <a:gd name="T23" fmla="*/ 2147481226 h 74"/>
                <a:gd name="T24" fmla="*/ 2147481367 w 88"/>
                <a:gd name="T25" fmla="*/ 2147481226 h 74"/>
                <a:gd name="T26" fmla="*/ 2147481367 w 88"/>
                <a:gd name="T27" fmla="*/ 2147481226 h 74"/>
                <a:gd name="T28" fmla="*/ 2147481367 w 88"/>
                <a:gd name="T29" fmla="*/ 2147481226 h 74"/>
                <a:gd name="T30" fmla="*/ 2147481367 w 88"/>
                <a:gd name="T31" fmla="*/ 2147481226 h 74"/>
                <a:gd name="T32" fmla="*/ 2147481367 w 88"/>
                <a:gd name="T33" fmla="*/ 2147481226 h 74"/>
                <a:gd name="T34" fmla="*/ 2147481367 w 88"/>
                <a:gd name="T35" fmla="*/ 2147481226 h 74"/>
                <a:gd name="T36" fmla="*/ 2147481367 w 88"/>
                <a:gd name="T37" fmla="*/ 2147481226 h 74"/>
                <a:gd name="T38" fmla="*/ 2147481367 w 88"/>
                <a:gd name="T39" fmla="*/ 2147481226 h 74"/>
                <a:gd name="T40" fmla="*/ 2147481367 w 88"/>
                <a:gd name="T41" fmla="*/ 2147481226 h 74"/>
                <a:gd name="T42" fmla="*/ 0 w 88"/>
                <a:gd name="T43" fmla="*/ 0 h 74"/>
                <a:gd name="T44" fmla="*/ 2147481367 w 88"/>
                <a:gd name="T45" fmla="*/ 0 h 74"/>
                <a:gd name="T46" fmla="*/ 2147481367 w 88"/>
                <a:gd name="T47" fmla="*/ 2147481226 h 74"/>
                <a:gd name="T48" fmla="*/ 2147481367 w 88"/>
                <a:gd name="T49" fmla="*/ 2147481226 h 74"/>
                <a:gd name="T50" fmla="*/ 2147481367 w 88"/>
                <a:gd name="T51" fmla="*/ 2147481226 h 74"/>
                <a:gd name="T52" fmla="*/ 2147481367 w 88"/>
                <a:gd name="T53" fmla="*/ 2147481226 h 74"/>
                <a:gd name="T54" fmla="*/ 2147481367 w 88"/>
                <a:gd name="T55" fmla="*/ 2147481226 h 74"/>
                <a:gd name="T56" fmla="*/ 2147481367 w 88"/>
                <a:gd name="T57" fmla="*/ 2147481226 h 74"/>
                <a:gd name="T58" fmla="*/ 2147481367 w 88"/>
                <a:gd name="T59" fmla="*/ 2147481226 h 74"/>
                <a:gd name="T60" fmla="*/ 2147481367 w 88"/>
                <a:gd name="T61" fmla="*/ 2147481226 h 74"/>
                <a:gd name="T62" fmla="*/ 2147481367 w 88"/>
                <a:gd name="T63" fmla="*/ 2147481226 h 74"/>
                <a:gd name="T64" fmla="*/ 2147481367 w 88"/>
                <a:gd name="T65" fmla="*/ 2147481226 h 74"/>
                <a:gd name="T66" fmla="*/ 2147481367 w 88"/>
                <a:gd name="T67" fmla="*/ 2147481226 h 74"/>
                <a:gd name="T68" fmla="*/ 2147481367 w 88"/>
                <a:gd name="T69" fmla="*/ 2147481226 h 74"/>
                <a:gd name="T70" fmla="*/ 2147481367 w 88"/>
                <a:gd name="T71" fmla="*/ 2147481226 h 74"/>
                <a:gd name="T72" fmla="*/ 2147481367 w 88"/>
                <a:gd name="T73" fmla="*/ 2147481226 h 74"/>
                <a:gd name="T74" fmla="*/ 2147481367 w 88"/>
                <a:gd name="T75" fmla="*/ 2147481226 h 74"/>
                <a:gd name="T76" fmla="*/ 2147481367 w 88"/>
                <a:gd name="T77" fmla="*/ 2147481226 h 74"/>
                <a:gd name="T78" fmla="*/ 2147481367 w 88"/>
                <a:gd name="T79" fmla="*/ 2147481226 h 74"/>
                <a:gd name="T80" fmla="*/ 2147481367 w 88"/>
                <a:gd name="T81" fmla="*/ 2147481226 h 74"/>
                <a:gd name="T82" fmla="*/ 2147481367 w 88"/>
                <a:gd name="T83" fmla="*/ 2147481226 h 74"/>
                <a:gd name="T84" fmla="*/ 2147481367 w 88"/>
                <a:gd name="T85" fmla="*/ 2147481226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74"/>
                <a:gd name="T131" fmla="*/ 88 w 8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74">
                  <a:moveTo>
                    <a:pt x="30" y="56"/>
                  </a:moveTo>
                  <a:lnTo>
                    <a:pt x="22" y="58"/>
                  </a:lnTo>
                  <a:lnTo>
                    <a:pt x="16" y="60"/>
                  </a:lnTo>
                  <a:lnTo>
                    <a:pt x="28" y="66"/>
                  </a:lnTo>
                  <a:lnTo>
                    <a:pt x="32" y="68"/>
                  </a:lnTo>
                  <a:lnTo>
                    <a:pt x="38" y="74"/>
                  </a:lnTo>
                  <a:lnTo>
                    <a:pt x="22" y="74"/>
                  </a:lnTo>
                  <a:lnTo>
                    <a:pt x="16" y="66"/>
                  </a:lnTo>
                  <a:lnTo>
                    <a:pt x="12" y="62"/>
                  </a:lnTo>
                  <a:lnTo>
                    <a:pt x="8" y="60"/>
                  </a:lnTo>
                  <a:lnTo>
                    <a:pt x="10" y="54"/>
                  </a:lnTo>
                  <a:lnTo>
                    <a:pt x="16" y="50"/>
                  </a:lnTo>
                  <a:lnTo>
                    <a:pt x="12" y="46"/>
                  </a:lnTo>
                  <a:lnTo>
                    <a:pt x="10" y="42"/>
                  </a:lnTo>
                  <a:lnTo>
                    <a:pt x="20" y="42"/>
                  </a:lnTo>
                  <a:lnTo>
                    <a:pt x="18" y="36"/>
                  </a:lnTo>
                  <a:lnTo>
                    <a:pt x="16" y="30"/>
                  </a:lnTo>
                  <a:lnTo>
                    <a:pt x="14" y="16"/>
                  </a:lnTo>
                  <a:lnTo>
                    <a:pt x="10" y="12"/>
                  </a:lnTo>
                  <a:lnTo>
                    <a:pt x="6" y="8"/>
                  </a:lnTo>
                  <a:lnTo>
                    <a:pt x="2" y="4"/>
                  </a:lnTo>
                  <a:lnTo>
                    <a:pt x="0" y="0"/>
                  </a:lnTo>
                  <a:lnTo>
                    <a:pt x="4" y="0"/>
                  </a:lnTo>
                  <a:lnTo>
                    <a:pt x="12" y="4"/>
                  </a:lnTo>
                  <a:lnTo>
                    <a:pt x="26" y="14"/>
                  </a:lnTo>
                  <a:lnTo>
                    <a:pt x="42" y="24"/>
                  </a:lnTo>
                  <a:lnTo>
                    <a:pt x="50" y="26"/>
                  </a:lnTo>
                  <a:lnTo>
                    <a:pt x="58" y="28"/>
                  </a:lnTo>
                  <a:lnTo>
                    <a:pt x="64" y="28"/>
                  </a:lnTo>
                  <a:lnTo>
                    <a:pt x="70" y="26"/>
                  </a:lnTo>
                  <a:lnTo>
                    <a:pt x="80" y="22"/>
                  </a:lnTo>
                  <a:lnTo>
                    <a:pt x="80" y="32"/>
                  </a:lnTo>
                  <a:lnTo>
                    <a:pt x="80" y="36"/>
                  </a:lnTo>
                  <a:lnTo>
                    <a:pt x="82" y="38"/>
                  </a:lnTo>
                  <a:lnTo>
                    <a:pt x="88" y="44"/>
                  </a:lnTo>
                  <a:lnTo>
                    <a:pt x="84" y="46"/>
                  </a:lnTo>
                  <a:lnTo>
                    <a:pt x="78" y="48"/>
                  </a:lnTo>
                  <a:lnTo>
                    <a:pt x="64" y="50"/>
                  </a:lnTo>
                  <a:lnTo>
                    <a:pt x="64" y="66"/>
                  </a:lnTo>
                  <a:lnTo>
                    <a:pt x="56" y="64"/>
                  </a:lnTo>
                  <a:lnTo>
                    <a:pt x="48" y="60"/>
                  </a:lnTo>
                  <a:lnTo>
                    <a:pt x="40" y="58"/>
                  </a:lnTo>
                  <a:lnTo>
                    <a:pt x="30" y="56"/>
                  </a:lnTo>
                  <a:close/>
                </a:path>
              </a:pathLst>
            </a:custGeom>
            <a:solidFill>
              <a:srgbClr val="C0C0C0"/>
            </a:solidFill>
            <a:ln w="12700">
              <a:solidFill>
                <a:schemeClr val="bg1"/>
              </a:solidFill>
              <a:round/>
              <a:headEnd/>
              <a:tailEnd/>
            </a:ln>
          </p:spPr>
          <p:txBody>
            <a:bodyPr/>
            <a:lstStyle/>
            <a:p>
              <a:endParaRPr lang="en-GB"/>
            </a:p>
          </p:txBody>
        </p:sp>
        <p:sp>
          <p:nvSpPr>
            <p:cNvPr id="58831" name="Freeform 122"/>
            <p:cNvSpPr>
              <a:spLocks/>
            </p:cNvSpPr>
            <p:nvPr/>
          </p:nvSpPr>
          <p:spPr bwMode="auto">
            <a:xfrm>
              <a:off x="4666" y="1613"/>
              <a:ext cx="146" cy="158"/>
            </a:xfrm>
            <a:custGeom>
              <a:avLst/>
              <a:gdLst>
                <a:gd name="T0" fmla="*/ 2147481214 w 146"/>
                <a:gd name="T1" fmla="*/ 2147481282 h 158"/>
                <a:gd name="T2" fmla="*/ 2147481214 w 146"/>
                <a:gd name="T3" fmla="*/ 0 h 158"/>
                <a:gd name="T4" fmla="*/ 2147481214 w 146"/>
                <a:gd name="T5" fmla="*/ 2147481282 h 158"/>
                <a:gd name="T6" fmla="*/ 2147481214 w 146"/>
                <a:gd name="T7" fmla="*/ 2147481282 h 158"/>
                <a:gd name="T8" fmla="*/ 2147481214 w 146"/>
                <a:gd name="T9" fmla="*/ 2147481282 h 158"/>
                <a:gd name="T10" fmla="*/ 2147481214 w 146"/>
                <a:gd name="T11" fmla="*/ 2147481282 h 158"/>
                <a:gd name="T12" fmla="*/ 2147481214 w 146"/>
                <a:gd name="T13" fmla="*/ 2147481282 h 158"/>
                <a:gd name="T14" fmla="*/ 2147481214 w 146"/>
                <a:gd name="T15" fmla="*/ 2147481282 h 158"/>
                <a:gd name="T16" fmla="*/ 2147481214 w 146"/>
                <a:gd name="T17" fmla="*/ 2147481282 h 158"/>
                <a:gd name="T18" fmla="*/ 2147481214 w 146"/>
                <a:gd name="T19" fmla="*/ 2147481282 h 158"/>
                <a:gd name="T20" fmla="*/ 2147481214 w 146"/>
                <a:gd name="T21" fmla="*/ 2147481282 h 158"/>
                <a:gd name="T22" fmla="*/ 2147481214 w 146"/>
                <a:gd name="T23" fmla="*/ 2147481282 h 158"/>
                <a:gd name="T24" fmla="*/ 2147481214 w 146"/>
                <a:gd name="T25" fmla="*/ 2147481282 h 158"/>
                <a:gd name="T26" fmla="*/ 2147481214 w 146"/>
                <a:gd name="T27" fmla="*/ 2147481282 h 158"/>
                <a:gd name="T28" fmla="*/ 2147481214 w 146"/>
                <a:gd name="T29" fmla="*/ 2147481282 h 158"/>
                <a:gd name="T30" fmla="*/ 2147481214 w 146"/>
                <a:gd name="T31" fmla="*/ 2147481282 h 158"/>
                <a:gd name="T32" fmla="*/ 2147481214 w 146"/>
                <a:gd name="T33" fmla="*/ 2147481282 h 158"/>
                <a:gd name="T34" fmla="*/ 2147481214 w 146"/>
                <a:gd name="T35" fmla="*/ 2147481282 h 158"/>
                <a:gd name="T36" fmla="*/ 2147481214 w 146"/>
                <a:gd name="T37" fmla="*/ 2147481282 h 158"/>
                <a:gd name="T38" fmla="*/ 2147481214 w 146"/>
                <a:gd name="T39" fmla="*/ 2147481282 h 158"/>
                <a:gd name="T40" fmla="*/ 2147481214 w 146"/>
                <a:gd name="T41" fmla="*/ 2147481282 h 158"/>
                <a:gd name="T42" fmla="*/ 2147481214 w 146"/>
                <a:gd name="T43" fmla="*/ 2147481282 h 158"/>
                <a:gd name="T44" fmla="*/ 2147481214 w 146"/>
                <a:gd name="T45" fmla="*/ 2147481282 h 158"/>
                <a:gd name="T46" fmla="*/ 2147481214 w 146"/>
                <a:gd name="T47" fmla="*/ 2147481282 h 158"/>
                <a:gd name="T48" fmla="*/ 0 w 146"/>
                <a:gd name="T49" fmla="*/ 2147481282 h 158"/>
                <a:gd name="T50" fmla="*/ 2147481214 w 146"/>
                <a:gd name="T51" fmla="*/ 2147481282 h 158"/>
                <a:gd name="T52" fmla="*/ 2147481214 w 146"/>
                <a:gd name="T53" fmla="*/ 2147481282 h 158"/>
                <a:gd name="T54" fmla="*/ 2147481214 w 146"/>
                <a:gd name="T55" fmla="*/ 2147481282 h 158"/>
                <a:gd name="T56" fmla="*/ 2147481214 w 146"/>
                <a:gd name="T57" fmla="*/ 2147481282 h 158"/>
                <a:gd name="T58" fmla="*/ 2147481214 w 146"/>
                <a:gd name="T59" fmla="*/ 2147481282 h 158"/>
                <a:gd name="T60" fmla="*/ 2147481214 w 146"/>
                <a:gd name="T61" fmla="*/ 2147481282 h 158"/>
                <a:gd name="T62" fmla="*/ 2147481214 w 146"/>
                <a:gd name="T63" fmla="*/ 2147481282 h 158"/>
                <a:gd name="T64" fmla="*/ 2147481214 w 146"/>
                <a:gd name="T65" fmla="*/ 2147481282 h 158"/>
                <a:gd name="T66" fmla="*/ 2147481214 w 146"/>
                <a:gd name="T67" fmla="*/ 2147481282 h 158"/>
                <a:gd name="T68" fmla="*/ 2147481214 w 146"/>
                <a:gd name="T69" fmla="*/ 2147481282 h 158"/>
                <a:gd name="T70" fmla="*/ 2147481214 w 146"/>
                <a:gd name="T71" fmla="*/ 2147481282 h 158"/>
                <a:gd name="T72" fmla="*/ 2147481214 w 146"/>
                <a:gd name="T73" fmla="*/ 2147481282 h 158"/>
                <a:gd name="T74" fmla="*/ 2147481214 w 146"/>
                <a:gd name="T75" fmla="*/ 2147481282 h 158"/>
                <a:gd name="T76" fmla="*/ 2147481214 w 146"/>
                <a:gd name="T77" fmla="*/ 2147481282 h 158"/>
                <a:gd name="T78" fmla="*/ 2147481214 w 146"/>
                <a:gd name="T79" fmla="*/ 2147481282 h 158"/>
                <a:gd name="T80" fmla="*/ 2147481214 w 146"/>
                <a:gd name="T81" fmla="*/ 2147481282 h 158"/>
                <a:gd name="T82" fmla="*/ 2147481214 w 146"/>
                <a:gd name="T83" fmla="*/ 2147481282 h 158"/>
                <a:gd name="T84" fmla="*/ 2147481214 w 146"/>
                <a:gd name="T85" fmla="*/ 2147481282 h 158"/>
                <a:gd name="T86" fmla="*/ 2147481214 w 146"/>
                <a:gd name="T87" fmla="*/ 2147481282 h 158"/>
                <a:gd name="T88" fmla="*/ 2147481214 w 146"/>
                <a:gd name="T89" fmla="*/ 2147481282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6"/>
                <a:gd name="T136" fmla="*/ 0 h 158"/>
                <a:gd name="T137" fmla="*/ 146 w 146"/>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6" h="158">
                  <a:moveTo>
                    <a:pt x="82" y="12"/>
                  </a:moveTo>
                  <a:lnTo>
                    <a:pt x="84" y="6"/>
                  </a:lnTo>
                  <a:lnTo>
                    <a:pt x="86" y="4"/>
                  </a:lnTo>
                  <a:lnTo>
                    <a:pt x="92" y="0"/>
                  </a:lnTo>
                  <a:lnTo>
                    <a:pt x="106" y="10"/>
                  </a:lnTo>
                  <a:lnTo>
                    <a:pt x="118" y="24"/>
                  </a:lnTo>
                  <a:lnTo>
                    <a:pt x="124" y="32"/>
                  </a:lnTo>
                  <a:lnTo>
                    <a:pt x="128" y="40"/>
                  </a:lnTo>
                  <a:lnTo>
                    <a:pt x="132" y="48"/>
                  </a:lnTo>
                  <a:lnTo>
                    <a:pt x="132" y="56"/>
                  </a:lnTo>
                  <a:lnTo>
                    <a:pt x="130" y="60"/>
                  </a:lnTo>
                  <a:lnTo>
                    <a:pt x="128" y="64"/>
                  </a:lnTo>
                  <a:lnTo>
                    <a:pt x="136" y="84"/>
                  </a:lnTo>
                  <a:lnTo>
                    <a:pt x="146" y="108"/>
                  </a:lnTo>
                  <a:lnTo>
                    <a:pt x="144" y="118"/>
                  </a:lnTo>
                  <a:lnTo>
                    <a:pt x="142" y="122"/>
                  </a:lnTo>
                  <a:lnTo>
                    <a:pt x="140" y="122"/>
                  </a:lnTo>
                  <a:lnTo>
                    <a:pt x="136" y="122"/>
                  </a:lnTo>
                  <a:lnTo>
                    <a:pt x="136" y="118"/>
                  </a:lnTo>
                  <a:lnTo>
                    <a:pt x="140" y="114"/>
                  </a:lnTo>
                  <a:lnTo>
                    <a:pt x="132" y="116"/>
                  </a:lnTo>
                  <a:lnTo>
                    <a:pt x="128" y="118"/>
                  </a:lnTo>
                  <a:lnTo>
                    <a:pt x="126" y="128"/>
                  </a:lnTo>
                  <a:lnTo>
                    <a:pt x="124" y="124"/>
                  </a:lnTo>
                  <a:lnTo>
                    <a:pt x="122" y="122"/>
                  </a:lnTo>
                  <a:lnTo>
                    <a:pt x="116" y="128"/>
                  </a:lnTo>
                  <a:lnTo>
                    <a:pt x="112" y="130"/>
                  </a:lnTo>
                  <a:lnTo>
                    <a:pt x="108" y="130"/>
                  </a:lnTo>
                  <a:lnTo>
                    <a:pt x="100" y="130"/>
                  </a:lnTo>
                  <a:lnTo>
                    <a:pt x="94" y="128"/>
                  </a:lnTo>
                  <a:lnTo>
                    <a:pt x="90" y="128"/>
                  </a:lnTo>
                  <a:lnTo>
                    <a:pt x="88" y="128"/>
                  </a:lnTo>
                  <a:lnTo>
                    <a:pt x="88" y="130"/>
                  </a:lnTo>
                  <a:lnTo>
                    <a:pt x="92" y="136"/>
                  </a:lnTo>
                  <a:lnTo>
                    <a:pt x="98" y="140"/>
                  </a:lnTo>
                  <a:lnTo>
                    <a:pt x="92" y="148"/>
                  </a:lnTo>
                  <a:lnTo>
                    <a:pt x="88" y="158"/>
                  </a:lnTo>
                  <a:lnTo>
                    <a:pt x="80" y="154"/>
                  </a:lnTo>
                  <a:lnTo>
                    <a:pt x="76" y="148"/>
                  </a:lnTo>
                  <a:lnTo>
                    <a:pt x="72" y="140"/>
                  </a:lnTo>
                  <a:lnTo>
                    <a:pt x="70" y="130"/>
                  </a:lnTo>
                  <a:lnTo>
                    <a:pt x="58" y="130"/>
                  </a:lnTo>
                  <a:lnTo>
                    <a:pt x="50" y="132"/>
                  </a:lnTo>
                  <a:lnTo>
                    <a:pt x="42" y="134"/>
                  </a:lnTo>
                  <a:lnTo>
                    <a:pt x="32" y="138"/>
                  </a:lnTo>
                  <a:lnTo>
                    <a:pt x="22" y="138"/>
                  </a:lnTo>
                  <a:lnTo>
                    <a:pt x="22" y="146"/>
                  </a:lnTo>
                  <a:lnTo>
                    <a:pt x="8" y="144"/>
                  </a:lnTo>
                  <a:lnTo>
                    <a:pt x="2" y="142"/>
                  </a:lnTo>
                  <a:lnTo>
                    <a:pt x="0" y="140"/>
                  </a:lnTo>
                  <a:lnTo>
                    <a:pt x="0" y="136"/>
                  </a:lnTo>
                  <a:lnTo>
                    <a:pt x="6" y="134"/>
                  </a:lnTo>
                  <a:lnTo>
                    <a:pt x="10" y="132"/>
                  </a:lnTo>
                  <a:lnTo>
                    <a:pt x="16" y="124"/>
                  </a:lnTo>
                  <a:lnTo>
                    <a:pt x="22" y="116"/>
                  </a:lnTo>
                  <a:lnTo>
                    <a:pt x="26" y="114"/>
                  </a:lnTo>
                  <a:lnTo>
                    <a:pt x="30" y="112"/>
                  </a:lnTo>
                  <a:lnTo>
                    <a:pt x="36" y="112"/>
                  </a:lnTo>
                  <a:lnTo>
                    <a:pt x="40" y="110"/>
                  </a:lnTo>
                  <a:lnTo>
                    <a:pt x="46" y="108"/>
                  </a:lnTo>
                  <a:lnTo>
                    <a:pt x="50" y="108"/>
                  </a:lnTo>
                  <a:lnTo>
                    <a:pt x="56" y="108"/>
                  </a:lnTo>
                  <a:lnTo>
                    <a:pt x="58" y="110"/>
                  </a:lnTo>
                  <a:lnTo>
                    <a:pt x="64" y="116"/>
                  </a:lnTo>
                  <a:lnTo>
                    <a:pt x="68" y="112"/>
                  </a:lnTo>
                  <a:lnTo>
                    <a:pt x="68" y="108"/>
                  </a:lnTo>
                  <a:lnTo>
                    <a:pt x="66" y="102"/>
                  </a:lnTo>
                  <a:lnTo>
                    <a:pt x="64" y="100"/>
                  </a:lnTo>
                  <a:lnTo>
                    <a:pt x="66" y="96"/>
                  </a:lnTo>
                  <a:lnTo>
                    <a:pt x="70" y="92"/>
                  </a:lnTo>
                  <a:lnTo>
                    <a:pt x="74" y="90"/>
                  </a:lnTo>
                  <a:lnTo>
                    <a:pt x="74" y="86"/>
                  </a:lnTo>
                  <a:lnTo>
                    <a:pt x="74" y="82"/>
                  </a:lnTo>
                  <a:lnTo>
                    <a:pt x="74" y="78"/>
                  </a:lnTo>
                  <a:lnTo>
                    <a:pt x="76" y="82"/>
                  </a:lnTo>
                  <a:lnTo>
                    <a:pt x="74" y="88"/>
                  </a:lnTo>
                  <a:lnTo>
                    <a:pt x="82" y="86"/>
                  </a:lnTo>
                  <a:lnTo>
                    <a:pt x="88" y="84"/>
                  </a:lnTo>
                  <a:lnTo>
                    <a:pt x="92" y="80"/>
                  </a:lnTo>
                  <a:lnTo>
                    <a:pt x="96" y="76"/>
                  </a:lnTo>
                  <a:lnTo>
                    <a:pt x="100" y="64"/>
                  </a:lnTo>
                  <a:lnTo>
                    <a:pt x="102" y="52"/>
                  </a:lnTo>
                  <a:lnTo>
                    <a:pt x="102" y="46"/>
                  </a:lnTo>
                  <a:lnTo>
                    <a:pt x="100" y="42"/>
                  </a:lnTo>
                  <a:lnTo>
                    <a:pt x="94" y="34"/>
                  </a:lnTo>
                  <a:lnTo>
                    <a:pt x="90" y="28"/>
                  </a:lnTo>
                  <a:lnTo>
                    <a:pt x="88" y="24"/>
                  </a:lnTo>
                  <a:lnTo>
                    <a:pt x="86" y="20"/>
                  </a:lnTo>
                  <a:lnTo>
                    <a:pt x="84" y="16"/>
                  </a:lnTo>
                  <a:lnTo>
                    <a:pt x="82" y="12"/>
                  </a:lnTo>
                  <a:close/>
                </a:path>
              </a:pathLst>
            </a:custGeom>
            <a:solidFill>
              <a:srgbClr val="C0C0C0"/>
            </a:solidFill>
            <a:ln w="12700">
              <a:solidFill>
                <a:schemeClr val="bg1"/>
              </a:solidFill>
              <a:round/>
              <a:headEnd/>
              <a:tailEnd/>
            </a:ln>
          </p:spPr>
          <p:txBody>
            <a:bodyPr/>
            <a:lstStyle/>
            <a:p>
              <a:endParaRPr lang="en-GB"/>
            </a:p>
          </p:txBody>
        </p:sp>
        <p:sp>
          <p:nvSpPr>
            <p:cNvPr id="58832" name="Freeform 123"/>
            <p:cNvSpPr>
              <a:spLocks/>
            </p:cNvSpPr>
            <p:nvPr/>
          </p:nvSpPr>
          <p:spPr bwMode="auto">
            <a:xfrm>
              <a:off x="4184" y="1965"/>
              <a:ext cx="224" cy="438"/>
            </a:xfrm>
            <a:custGeom>
              <a:avLst/>
              <a:gdLst>
                <a:gd name="T0" fmla="*/ 2147481527 w 224"/>
                <a:gd name="T1" fmla="*/ 2147481513 h 438"/>
                <a:gd name="T2" fmla="*/ 2147481527 w 224"/>
                <a:gd name="T3" fmla="*/ 2147481513 h 438"/>
                <a:gd name="T4" fmla="*/ 2147481527 w 224"/>
                <a:gd name="T5" fmla="*/ 2147481513 h 438"/>
                <a:gd name="T6" fmla="*/ 2147481527 w 224"/>
                <a:gd name="T7" fmla="*/ 2147481513 h 438"/>
                <a:gd name="T8" fmla="*/ 2147481527 w 224"/>
                <a:gd name="T9" fmla="*/ 2147481513 h 438"/>
                <a:gd name="T10" fmla="*/ 2147481527 w 224"/>
                <a:gd name="T11" fmla="*/ 2147481513 h 438"/>
                <a:gd name="T12" fmla="*/ 2147481527 w 224"/>
                <a:gd name="T13" fmla="*/ 2147481513 h 438"/>
                <a:gd name="T14" fmla="*/ 2147481527 w 224"/>
                <a:gd name="T15" fmla="*/ 2147481513 h 438"/>
                <a:gd name="T16" fmla="*/ 2147481527 w 224"/>
                <a:gd name="T17" fmla="*/ 2147481513 h 438"/>
                <a:gd name="T18" fmla="*/ 2147481527 w 224"/>
                <a:gd name="T19" fmla="*/ 2147481513 h 438"/>
                <a:gd name="T20" fmla="*/ 2147481527 w 224"/>
                <a:gd name="T21" fmla="*/ 2147481513 h 438"/>
                <a:gd name="T22" fmla="*/ 2147481527 w 224"/>
                <a:gd name="T23" fmla="*/ 2147481513 h 438"/>
                <a:gd name="T24" fmla="*/ 2147481527 w 224"/>
                <a:gd name="T25" fmla="*/ 2147481513 h 438"/>
                <a:gd name="T26" fmla="*/ 2147481527 w 224"/>
                <a:gd name="T27" fmla="*/ 2147481513 h 438"/>
                <a:gd name="T28" fmla="*/ 2147481527 w 224"/>
                <a:gd name="T29" fmla="*/ 0 h 438"/>
                <a:gd name="T30" fmla="*/ 2147481527 w 224"/>
                <a:gd name="T31" fmla="*/ 2147481513 h 438"/>
                <a:gd name="T32" fmla="*/ 2147481527 w 224"/>
                <a:gd name="T33" fmla="*/ 2147481513 h 438"/>
                <a:gd name="T34" fmla="*/ 2147481527 w 224"/>
                <a:gd name="T35" fmla="*/ 2147481513 h 438"/>
                <a:gd name="T36" fmla="*/ 2147481527 w 224"/>
                <a:gd name="T37" fmla="*/ 2147481513 h 438"/>
                <a:gd name="T38" fmla="*/ 2147481527 w 224"/>
                <a:gd name="T39" fmla="*/ 2147481513 h 438"/>
                <a:gd name="T40" fmla="*/ 2147481527 w 224"/>
                <a:gd name="T41" fmla="*/ 2147481513 h 438"/>
                <a:gd name="T42" fmla="*/ 2147481527 w 224"/>
                <a:gd name="T43" fmla="*/ 2147481513 h 438"/>
                <a:gd name="T44" fmla="*/ 2147481527 w 224"/>
                <a:gd name="T45" fmla="*/ 2147481513 h 438"/>
                <a:gd name="T46" fmla="*/ 2147481527 w 224"/>
                <a:gd name="T47" fmla="*/ 2147481513 h 438"/>
                <a:gd name="T48" fmla="*/ 2147481527 w 224"/>
                <a:gd name="T49" fmla="*/ 2147481513 h 438"/>
                <a:gd name="T50" fmla="*/ 2147481527 w 224"/>
                <a:gd name="T51" fmla="*/ 2147481513 h 438"/>
                <a:gd name="T52" fmla="*/ 2147481527 w 224"/>
                <a:gd name="T53" fmla="*/ 2147481513 h 438"/>
                <a:gd name="T54" fmla="*/ 2147481527 w 224"/>
                <a:gd name="T55" fmla="*/ 2147481513 h 438"/>
                <a:gd name="T56" fmla="*/ 2147481527 w 224"/>
                <a:gd name="T57" fmla="*/ 2147481513 h 438"/>
                <a:gd name="T58" fmla="*/ 2147481527 w 224"/>
                <a:gd name="T59" fmla="*/ 2147481513 h 438"/>
                <a:gd name="T60" fmla="*/ 2147481527 w 224"/>
                <a:gd name="T61" fmla="*/ 2147481513 h 438"/>
                <a:gd name="T62" fmla="*/ 2147481527 w 224"/>
                <a:gd name="T63" fmla="*/ 2147481513 h 438"/>
                <a:gd name="T64" fmla="*/ 2147481527 w 224"/>
                <a:gd name="T65" fmla="*/ 2147481513 h 438"/>
                <a:gd name="T66" fmla="*/ 2147481527 w 224"/>
                <a:gd name="T67" fmla="*/ 2147481513 h 438"/>
                <a:gd name="T68" fmla="*/ 2147481527 w 224"/>
                <a:gd name="T69" fmla="*/ 2147481513 h 438"/>
                <a:gd name="T70" fmla="*/ 2147481527 w 224"/>
                <a:gd name="T71" fmla="*/ 2147481513 h 438"/>
                <a:gd name="T72" fmla="*/ 2147481527 w 224"/>
                <a:gd name="T73" fmla="*/ 2147481513 h 438"/>
                <a:gd name="T74" fmla="*/ 2147481527 w 224"/>
                <a:gd name="T75" fmla="*/ 2147481513 h 438"/>
                <a:gd name="T76" fmla="*/ 2147481527 w 224"/>
                <a:gd name="T77" fmla="*/ 2147481513 h 438"/>
                <a:gd name="T78" fmla="*/ 2147481527 w 224"/>
                <a:gd name="T79" fmla="*/ 2147481513 h 438"/>
                <a:gd name="T80" fmla="*/ 2147481527 w 224"/>
                <a:gd name="T81" fmla="*/ 2147481513 h 438"/>
                <a:gd name="T82" fmla="*/ 2147481527 w 224"/>
                <a:gd name="T83" fmla="*/ 2147481513 h 438"/>
                <a:gd name="T84" fmla="*/ 2147481527 w 224"/>
                <a:gd name="T85" fmla="*/ 2147481513 h 438"/>
                <a:gd name="T86" fmla="*/ 2147481527 w 224"/>
                <a:gd name="T87" fmla="*/ 2147481513 h 438"/>
                <a:gd name="T88" fmla="*/ 2147481527 w 224"/>
                <a:gd name="T89" fmla="*/ 2147481513 h 438"/>
                <a:gd name="T90" fmla="*/ 2147481527 w 224"/>
                <a:gd name="T91" fmla="*/ 2147481513 h 438"/>
                <a:gd name="T92" fmla="*/ 2147481527 w 224"/>
                <a:gd name="T93" fmla="*/ 2147481513 h 438"/>
                <a:gd name="T94" fmla="*/ 2147481527 w 224"/>
                <a:gd name="T95" fmla="*/ 2147481513 h 438"/>
                <a:gd name="T96" fmla="*/ 2147481527 w 224"/>
                <a:gd name="T97" fmla="*/ 2147481513 h 438"/>
                <a:gd name="T98" fmla="*/ 2147481527 w 224"/>
                <a:gd name="T99" fmla="*/ 2147481513 h 438"/>
                <a:gd name="T100" fmla="*/ 2147481527 w 224"/>
                <a:gd name="T101" fmla="*/ 2147481513 h 438"/>
                <a:gd name="T102" fmla="*/ 2147481527 w 224"/>
                <a:gd name="T103" fmla="*/ 2147481513 h 438"/>
                <a:gd name="T104" fmla="*/ 2147481527 w 224"/>
                <a:gd name="T105" fmla="*/ 2147481513 h 438"/>
                <a:gd name="T106" fmla="*/ 2147481527 w 224"/>
                <a:gd name="T107" fmla="*/ 2147481513 h 4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4"/>
                <a:gd name="T163" fmla="*/ 0 h 438"/>
                <a:gd name="T164" fmla="*/ 224 w 224"/>
                <a:gd name="T165" fmla="*/ 438 h 4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4" h="438">
                  <a:moveTo>
                    <a:pt x="34" y="240"/>
                  </a:moveTo>
                  <a:lnTo>
                    <a:pt x="40" y="240"/>
                  </a:lnTo>
                  <a:lnTo>
                    <a:pt x="44" y="234"/>
                  </a:lnTo>
                  <a:lnTo>
                    <a:pt x="46" y="228"/>
                  </a:lnTo>
                  <a:lnTo>
                    <a:pt x="46" y="222"/>
                  </a:lnTo>
                  <a:lnTo>
                    <a:pt x="46" y="212"/>
                  </a:lnTo>
                  <a:lnTo>
                    <a:pt x="42" y="198"/>
                  </a:lnTo>
                  <a:lnTo>
                    <a:pt x="36" y="188"/>
                  </a:lnTo>
                  <a:lnTo>
                    <a:pt x="32" y="180"/>
                  </a:lnTo>
                  <a:lnTo>
                    <a:pt x="18" y="168"/>
                  </a:lnTo>
                  <a:lnTo>
                    <a:pt x="20" y="162"/>
                  </a:lnTo>
                  <a:lnTo>
                    <a:pt x="22" y="156"/>
                  </a:lnTo>
                  <a:lnTo>
                    <a:pt x="24" y="150"/>
                  </a:lnTo>
                  <a:lnTo>
                    <a:pt x="24" y="142"/>
                  </a:lnTo>
                  <a:lnTo>
                    <a:pt x="24" y="134"/>
                  </a:lnTo>
                  <a:lnTo>
                    <a:pt x="20" y="128"/>
                  </a:lnTo>
                  <a:lnTo>
                    <a:pt x="12" y="118"/>
                  </a:lnTo>
                  <a:lnTo>
                    <a:pt x="4" y="108"/>
                  </a:lnTo>
                  <a:lnTo>
                    <a:pt x="2" y="102"/>
                  </a:lnTo>
                  <a:lnTo>
                    <a:pt x="0" y="92"/>
                  </a:lnTo>
                  <a:lnTo>
                    <a:pt x="2" y="84"/>
                  </a:lnTo>
                  <a:lnTo>
                    <a:pt x="6" y="76"/>
                  </a:lnTo>
                  <a:lnTo>
                    <a:pt x="10" y="70"/>
                  </a:lnTo>
                  <a:lnTo>
                    <a:pt x="18" y="66"/>
                  </a:lnTo>
                  <a:lnTo>
                    <a:pt x="32" y="58"/>
                  </a:lnTo>
                  <a:lnTo>
                    <a:pt x="38" y="52"/>
                  </a:lnTo>
                  <a:lnTo>
                    <a:pt x="42" y="48"/>
                  </a:lnTo>
                  <a:lnTo>
                    <a:pt x="44" y="44"/>
                  </a:lnTo>
                  <a:lnTo>
                    <a:pt x="44" y="40"/>
                  </a:lnTo>
                  <a:lnTo>
                    <a:pt x="46" y="36"/>
                  </a:lnTo>
                  <a:lnTo>
                    <a:pt x="50" y="34"/>
                  </a:lnTo>
                  <a:lnTo>
                    <a:pt x="56" y="38"/>
                  </a:lnTo>
                  <a:lnTo>
                    <a:pt x="58" y="38"/>
                  </a:lnTo>
                  <a:lnTo>
                    <a:pt x="62" y="36"/>
                  </a:lnTo>
                  <a:lnTo>
                    <a:pt x="58" y="30"/>
                  </a:lnTo>
                  <a:lnTo>
                    <a:pt x="56" y="22"/>
                  </a:lnTo>
                  <a:lnTo>
                    <a:pt x="56" y="20"/>
                  </a:lnTo>
                  <a:lnTo>
                    <a:pt x="58" y="18"/>
                  </a:lnTo>
                  <a:lnTo>
                    <a:pt x="62" y="14"/>
                  </a:lnTo>
                  <a:lnTo>
                    <a:pt x="74" y="14"/>
                  </a:lnTo>
                  <a:lnTo>
                    <a:pt x="82" y="14"/>
                  </a:lnTo>
                  <a:lnTo>
                    <a:pt x="92" y="12"/>
                  </a:lnTo>
                  <a:lnTo>
                    <a:pt x="100" y="6"/>
                  </a:lnTo>
                  <a:lnTo>
                    <a:pt x="110" y="2"/>
                  </a:lnTo>
                  <a:lnTo>
                    <a:pt x="118" y="0"/>
                  </a:lnTo>
                  <a:lnTo>
                    <a:pt x="124" y="2"/>
                  </a:lnTo>
                  <a:lnTo>
                    <a:pt x="128" y="4"/>
                  </a:lnTo>
                  <a:lnTo>
                    <a:pt x="134" y="6"/>
                  </a:lnTo>
                  <a:lnTo>
                    <a:pt x="140" y="6"/>
                  </a:lnTo>
                  <a:lnTo>
                    <a:pt x="142" y="12"/>
                  </a:lnTo>
                  <a:lnTo>
                    <a:pt x="144" y="16"/>
                  </a:lnTo>
                  <a:lnTo>
                    <a:pt x="152" y="24"/>
                  </a:lnTo>
                  <a:lnTo>
                    <a:pt x="160" y="30"/>
                  </a:lnTo>
                  <a:lnTo>
                    <a:pt x="168" y="32"/>
                  </a:lnTo>
                  <a:lnTo>
                    <a:pt x="166" y="38"/>
                  </a:lnTo>
                  <a:lnTo>
                    <a:pt x="164" y="44"/>
                  </a:lnTo>
                  <a:lnTo>
                    <a:pt x="160" y="44"/>
                  </a:lnTo>
                  <a:lnTo>
                    <a:pt x="154" y="44"/>
                  </a:lnTo>
                  <a:lnTo>
                    <a:pt x="152" y="44"/>
                  </a:lnTo>
                  <a:lnTo>
                    <a:pt x="152" y="50"/>
                  </a:lnTo>
                  <a:lnTo>
                    <a:pt x="150" y="56"/>
                  </a:lnTo>
                  <a:lnTo>
                    <a:pt x="146" y="60"/>
                  </a:lnTo>
                  <a:lnTo>
                    <a:pt x="142" y="68"/>
                  </a:lnTo>
                  <a:lnTo>
                    <a:pt x="140" y="74"/>
                  </a:lnTo>
                  <a:lnTo>
                    <a:pt x="142" y="90"/>
                  </a:lnTo>
                  <a:lnTo>
                    <a:pt x="146" y="94"/>
                  </a:lnTo>
                  <a:lnTo>
                    <a:pt x="148" y="98"/>
                  </a:lnTo>
                  <a:lnTo>
                    <a:pt x="156" y="102"/>
                  </a:lnTo>
                  <a:lnTo>
                    <a:pt x="170" y="118"/>
                  </a:lnTo>
                  <a:lnTo>
                    <a:pt x="182" y="132"/>
                  </a:lnTo>
                  <a:lnTo>
                    <a:pt x="194" y="146"/>
                  </a:lnTo>
                  <a:lnTo>
                    <a:pt x="212" y="158"/>
                  </a:lnTo>
                  <a:lnTo>
                    <a:pt x="212" y="166"/>
                  </a:lnTo>
                  <a:lnTo>
                    <a:pt x="216" y="182"/>
                  </a:lnTo>
                  <a:lnTo>
                    <a:pt x="224" y="206"/>
                  </a:lnTo>
                  <a:lnTo>
                    <a:pt x="220" y="212"/>
                  </a:lnTo>
                  <a:lnTo>
                    <a:pt x="220" y="218"/>
                  </a:lnTo>
                  <a:lnTo>
                    <a:pt x="220" y="224"/>
                  </a:lnTo>
                  <a:lnTo>
                    <a:pt x="218" y="228"/>
                  </a:lnTo>
                  <a:lnTo>
                    <a:pt x="212" y="236"/>
                  </a:lnTo>
                  <a:lnTo>
                    <a:pt x="202" y="244"/>
                  </a:lnTo>
                  <a:lnTo>
                    <a:pt x="192" y="248"/>
                  </a:lnTo>
                  <a:lnTo>
                    <a:pt x="184" y="250"/>
                  </a:lnTo>
                  <a:lnTo>
                    <a:pt x="176" y="258"/>
                  </a:lnTo>
                  <a:lnTo>
                    <a:pt x="168" y="272"/>
                  </a:lnTo>
                  <a:lnTo>
                    <a:pt x="158" y="284"/>
                  </a:lnTo>
                  <a:lnTo>
                    <a:pt x="154" y="288"/>
                  </a:lnTo>
                  <a:lnTo>
                    <a:pt x="148" y="288"/>
                  </a:lnTo>
                  <a:lnTo>
                    <a:pt x="146" y="288"/>
                  </a:lnTo>
                  <a:lnTo>
                    <a:pt x="144" y="286"/>
                  </a:lnTo>
                  <a:lnTo>
                    <a:pt x="144" y="278"/>
                  </a:lnTo>
                  <a:lnTo>
                    <a:pt x="144" y="270"/>
                  </a:lnTo>
                  <a:lnTo>
                    <a:pt x="146" y="264"/>
                  </a:lnTo>
                  <a:lnTo>
                    <a:pt x="146" y="258"/>
                  </a:lnTo>
                  <a:lnTo>
                    <a:pt x="144" y="252"/>
                  </a:lnTo>
                  <a:lnTo>
                    <a:pt x="136" y="252"/>
                  </a:lnTo>
                  <a:lnTo>
                    <a:pt x="132" y="250"/>
                  </a:lnTo>
                  <a:lnTo>
                    <a:pt x="128" y="250"/>
                  </a:lnTo>
                  <a:lnTo>
                    <a:pt x="122" y="252"/>
                  </a:lnTo>
                  <a:lnTo>
                    <a:pt x="122" y="242"/>
                  </a:lnTo>
                  <a:lnTo>
                    <a:pt x="116" y="242"/>
                  </a:lnTo>
                  <a:lnTo>
                    <a:pt x="112" y="238"/>
                  </a:lnTo>
                  <a:lnTo>
                    <a:pt x="110" y="234"/>
                  </a:lnTo>
                  <a:lnTo>
                    <a:pt x="106" y="228"/>
                  </a:lnTo>
                  <a:lnTo>
                    <a:pt x="106" y="226"/>
                  </a:lnTo>
                  <a:lnTo>
                    <a:pt x="104" y="220"/>
                  </a:lnTo>
                  <a:lnTo>
                    <a:pt x="98" y="218"/>
                  </a:lnTo>
                  <a:lnTo>
                    <a:pt x="92" y="216"/>
                  </a:lnTo>
                  <a:lnTo>
                    <a:pt x="82" y="210"/>
                  </a:lnTo>
                  <a:lnTo>
                    <a:pt x="72" y="200"/>
                  </a:lnTo>
                  <a:lnTo>
                    <a:pt x="64" y="192"/>
                  </a:lnTo>
                  <a:lnTo>
                    <a:pt x="56" y="192"/>
                  </a:lnTo>
                  <a:lnTo>
                    <a:pt x="56" y="216"/>
                  </a:lnTo>
                  <a:lnTo>
                    <a:pt x="54" y="224"/>
                  </a:lnTo>
                  <a:lnTo>
                    <a:pt x="52" y="234"/>
                  </a:lnTo>
                  <a:lnTo>
                    <a:pt x="50" y="244"/>
                  </a:lnTo>
                  <a:lnTo>
                    <a:pt x="48" y="256"/>
                  </a:lnTo>
                  <a:lnTo>
                    <a:pt x="50" y="262"/>
                  </a:lnTo>
                  <a:lnTo>
                    <a:pt x="52" y="270"/>
                  </a:lnTo>
                  <a:lnTo>
                    <a:pt x="56" y="274"/>
                  </a:lnTo>
                  <a:lnTo>
                    <a:pt x="64" y="276"/>
                  </a:lnTo>
                  <a:lnTo>
                    <a:pt x="64" y="286"/>
                  </a:lnTo>
                  <a:lnTo>
                    <a:pt x="66" y="292"/>
                  </a:lnTo>
                  <a:lnTo>
                    <a:pt x="70" y="296"/>
                  </a:lnTo>
                  <a:lnTo>
                    <a:pt x="70" y="306"/>
                  </a:lnTo>
                  <a:lnTo>
                    <a:pt x="72" y="310"/>
                  </a:lnTo>
                  <a:lnTo>
                    <a:pt x="74" y="312"/>
                  </a:lnTo>
                  <a:lnTo>
                    <a:pt x="78" y="316"/>
                  </a:lnTo>
                  <a:lnTo>
                    <a:pt x="90" y="322"/>
                  </a:lnTo>
                  <a:lnTo>
                    <a:pt x="100" y="330"/>
                  </a:lnTo>
                  <a:lnTo>
                    <a:pt x="114" y="342"/>
                  </a:lnTo>
                  <a:lnTo>
                    <a:pt x="124" y="356"/>
                  </a:lnTo>
                  <a:lnTo>
                    <a:pt x="128" y="362"/>
                  </a:lnTo>
                  <a:lnTo>
                    <a:pt x="128" y="370"/>
                  </a:lnTo>
                  <a:lnTo>
                    <a:pt x="128" y="392"/>
                  </a:lnTo>
                  <a:lnTo>
                    <a:pt x="130" y="396"/>
                  </a:lnTo>
                  <a:lnTo>
                    <a:pt x="132" y="400"/>
                  </a:lnTo>
                  <a:lnTo>
                    <a:pt x="136" y="408"/>
                  </a:lnTo>
                  <a:lnTo>
                    <a:pt x="142" y="418"/>
                  </a:lnTo>
                  <a:lnTo>
                    <a:pt x="144" y="424"/>
                  </a:lnTo>
                  <a:lnTo>
                    <a:pt x="144" y="430"/>
                  </a:lnTo>
                  <a:lnTo>
                    <a:pt x="142" y="434"/>
                  </a:lnTo>
                  <a:lnTo>
                    <a:pt x="140" y="436"/>
                  </a:lnTo>
                  <a:lnTo>
                    <a:pt x="136" y="438"/>
                  </a:lnTo>
                  <a:lnTo>
                    <a:pt x="128" y="430"/>
                  </a:lnTo>
                  <a:lnTo>
                    <a:pt x="120" y="420"/>
                  </a:lnTo>
                  <a:lnTo>
                    <a:pt x="102" y="404"/>
                  </a:lnTo>
                  <a:lnTo>
                    <a:pt x="86" y="386"/>
                  </a:lnTo>
                  <a:lnTo>
                    <a:pt x="80" y="376"/>
                  </a:lnTo>
                  <a:lnTo>
                    <a:pt x="76" y="366"/>
                  </a:lnTo>
                  <a:lnTo>
                    <a:pt x="72" y="354"/>
                  </a:lnTo>
                  <a:lnTo>
                    <a:pt x="70" y="342"/>
                  </a:lnTo>
                  <a:lnTo>
                    <a:pt x="68" y="330"/>
                  </a:lnTo>
                  <a:lnTo>
                    <a:pt x="60" y="316"/>
                  </a:lnTo>
                  <a:lnTo>
                    <a:pt x="50" y="304"/>
                  </a:lnTo>
                  <a:lnTo>
                    <a:pt x="44" y="300"/>
                  </a:lnTo>
                  <a:lnTo>
                    <a:pt x="40" y="298"/>
                  </a:lnTo>
                  <a:lnTo>
                    <a:pt x="36" y="304"/>
                  </a:lnTo>
                  <a:lnTo>
                    <a:pt x="34" y="300"/>
                  </a:lnTo>
                  <a:lnTo>
                    <a:pt x="32" y="292"/>
                  </a:lnTo>
                  <a:lnTo>
                    <a:pt x="32" y="276"/>
                  </a:lnTo>
                  <a:lnTo>
                    <a:pt x="34" y="240"/>
                  </a:lnTo>
                  <a:close/>
                </a:path>
              </a:pathLst>
            </a:custGeom>
            <a:solidFill>
              <a:srgbClr val="C0C0C0"/>
            </a:solidFill>
            <a:ln w="12700">
              <a:solidFill>
                <a:schemeClr val="bg1"/>
              </a:solidFill>
              <a:round/>
              <a:headEnd/>
              <a:tailEnd/>
            </a:ln>
          </p:spPr>
          <p:txBody>
            <a:bodyPr/>
            <a:lstStyle/>
            <a:p>
              <a:endParaRPr lang="en-GB"/>
            </a:p>
          </p:txBody>
        </p:sp>
        <p:sp>
          <p:nvSpPr>
            <p:cNvPr id="58833" name="Freeform 124"/>
            <p:cNvSpPr>
              <a:spLocks/>
            </p:cNvSpPr>
            <p:nvPr/>
          </p:nvSpPr>
          <p:spPr bwMode="auto">
            <a:xfrm>
              <a:off x="4342" y="2539"/>
              <a:ext cx="174" cy="54"/>
            </a:xfrm>
            <a:custGeom>
              <a:avLst/>
              <a:gdLst>
                <a:gd name="T0" fmla="*/ 2147481359 w 174"/>
                <a:gd name="T1" fmla="*/ 2147481505 h 54"/>
                <a:gd name="T2" fmla="*/ 0 w 174"/>
                <a:gd name="T3" fmla="*/ 2147481505 h 54"/>
                <a:gd name="T4" fmla="*/ 2147481359 w 174"/>
                <a:gd name="T5" fmla="*/ 2147481505 h 54"/>
                <a:gd name="T6" fmla="*/ 2147481359 w 174"/>
                <a:gd name="T7" fmla="*/ 2147481505 h 54"/>
                <a:gd name="T8" fmla="*/ 2147481359 w 174"/>
                <a:gd name="T9" fmla="*/ 2147481505 h 54"/>
                <a:gd name="T10" fmla="*/ 2147481359 w 174"/>
                <a:gd name="T11" fmla="*/ 0 h 54"/>
                <a:gd name="T12" fmla="*/ 2147481359 w 174"/>
                <a:gd name="T13" fmla="*/ 2147481505 h 54"/>
                <a:gd name="T14" fmla="*/ 2147481359 w 174"/>
                <a:gd name="T15" fmla="*/ 2147481505 h 54"/>
                <a:gd name="T16" fmla="*/ 2147481359 w 174"/>
                <a:gd name="T17" fmla="*/ 2147481505 h 54"/>
                <a:gd name="T18" fmla="*/ 2147481359 w 174"/>
                <a:gd name="T19" fmla="*/ 2147481505 h 54"/>
                <a:gd name="T20" fmla="*/ 2147481359 w 174"/>
                <a:gd name="T21" fmla="*/ 2147481505 h 54"/>
                <a:gd name="T22" fmla="*/ 2147481359 w 174"/>
                <a:gd name="T23" fmla="*/ 2147481505 h 54"/>
                <a:gd name="T24" fmla="*/ 2147481359 w 174"/>
                <a:gd name="T25" fmla="*/ 2147481505 h 54"/>
                <a:gd name="T26" fmla="*/ 2147481359 w 174"/>
                <a:gd name="T27" fmla="*/ 2147481505 h 54"/>
                <a:gd name="T28" fmla="*/ 2147481359 w 174"/>
                <a:gd name="T29" fmla="*/ 2147481505 h 54"/>
                <a:gd name="T30" fmla="*/ 2147481359 w 174"/>
                <a:gd name="T31" fmla="*/ 2147481505 h 54"/>
                <a:gd name="T32" fmla="*/ 2147481359 w 174"/>
                <a:gd name="T33" fmla="*/ 2147481505 h 54"/>
                <a:gd name="T34" fmla="*/ 2147481359 w 174"/>
                <a:gd name="T35" fmla="*/ 2147481505 h 54"/>
                <a:gd name="T36" fmla="*/ 2147481359 w 174"/>
                <a:gd name="T37" fmla="*/ 2147481505 h 54"/>
                <a:gd name="T38" fmla="*/ 2147481359 w 174"/>
                <a:gd name="T39" fmla="*/ 2147481505 h 54"/>
                <a:gd name="T40" fmla="*/ 2147481359 w 174"/>
                <a:gd name="T41" fmla="*/ 2147481505 h 54"/>
                <a:gd name="T42" fmla="*/ 2147481359 w 174"/>
                <a:gd name="T43" fmla="*/ 2147481505 h 54"/>
                <a:gd name="T44" fmla="*/ 2147481359 w 174"/>
                <a:gd name="T45" fmla="*/ 2147481505 h 54"/>
                <a:gd name="T46" fmla="*/ 2147481359 w 174"/>
                <a:gd name="T47" fmla="*/ 2147481505 h 54"/>
                <a:gd name="T48" fmla="*/ 2147481359 w 174"/>
                <a:gd name="T49" fmla="*/ 2147481505 h 54"/>
                <a:gd name="T50" fmla="*/ 2147481359 w 174"/>
                <a:gd name="T51" fmla="*/ 2147481505 h 54"/>
                <a:gd name="T52" fmla="*/ 2147481359 w 174"/>
                <a:gd name="T53" fmla="*/ 2147481505 h 54"/>
                <a:gd name="T54" fmla="*/ 2147481359 w 174"/>
                <a:gd name="T55" fmla="*/ 2147481505 h 54"/>
                <a:gd name="T56" fmla="*/ 2147481359 w 174"/>
                <a:gd name="T57" fmla="*/ 2147481505 h 54"/>
                <a:gd name="T58" fmla="*/ 2147481359 w 174"/>
                <a:gd name="T59" fmla="*/ 2147481505 h 54"/>
                <a:gd name="T60" fmla="*/ 2147481359 w 174"/>
                <a:gd name="T61" fmla="*/ 2147481505 h 54"/>
                <a:gd name="T62" fmla="*/ 2147481359 w 174"/>
                <a:gd name="T63" fmla="*/ 2147481505 h 54"/>
                <a:gd name="T64" fmla="*/ 2147481359 w 174"/>
                <a:gd name="T65" fmla="*/ 2147481505 h 54"/>
                <a:gd name="T66" fmla="*/ 2147481359 w 174"/>
                <a:gd name="T67" fmla="*/ 2147481505 h 54"/>
                <a:gd name="T68" fmla="*/ 2147481359 w 174"/>
                <a:gd name="T69" fmla="*/ 2147481505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4"/>
                <a:gd name="T106" fmla="*/ 0 h 54"/>
                <a:gd name="T107" fmla="*/ 174 w 17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4" h="54">
                  <a:moveTo>
                    <a:pt x="18" y="18"/>
                  </a:moveTo>
                  <a:lnTo>
                    <a:pt x="8" y="18"/>
                  </a:lnTo>
                  <a:lnTo>
                    <a:pt x="4" y="16"/>
                  </a:lnTo>
                  <a:lnTo>
                    <a:pt x="0" y="14"/>
                  </a:lnTo>
                  <a:lnTo>
                    <a:pt x="4" y="12"/>
                  </a:lnTo>
                  <a:lnTo>
                    <a:pt x="8" y="12"/>
                  </a:lnTo>
                  <a:lnTo>
                    <a:pt x="10" y="10"/>
                  </a:lnTo>
                  <a:lnTo>
                    <a:pt x="10" y="6"/>
                  </a:lnTo>
                  <a:lnTo>
                    <a:pt x="10" y="4"/>
                  </a:lnTo>
                  <a:lnTo>
                    <a:pt x="12" y="2"/>
                  </a:lnTo>
                  <a:lnTo>
                    <a:pt x="14" y="0"/>
                  </a:lnTo>
                  <a:lnTo>
                    <a:pt x="18" y="0"/>
                  </a:lnTo>
                  <a:lnTo>
                    <a:pt x="24" y="2"/>
                  </a:lnTo>
                  <a:lnTo>
                    <a:pt x="38" y="2"/>
                  </a:lnTo>
                  <a:lnTo>
                    <a:pt x="52" y="4"/>
                  </a:lnTo>
                  <a:lnTo>
                    <a:pt x="54" y="6"/>
                  </a:lnTo>
                  <a:lnTo>
                    <a:pt x="56" y="8"/>
                  </a:lnTo>
                  <a:lnTo>
                    <a:pt x="58" y="14"/>
                  </a:lnTo>
                  <a:lnTo>
                    <a:pt x="60" y="16"/>
                  </a:lnTo>
                  <a:lnTo>
                    <a:pt x="66" y="18"/>
                  </a:lnTo>
                  <a:lnTo>
                    <a:pt x="76" y="18"/>
                  </a:lnTo>
                  <a:lnTo>
                    <a:pt x="84" y="16"/>
                  </a:lnTo>
                  <a:lnTo>
                    <a:pt x="90" y="14"/>
                  </a:lnTo>
                  <a:lnTo>
                    <a:pt x="94" y="12"/>
                  </a:lnTo>
                  <a:lnTo>
                    <a:pt x="98" y="10"/>
                  </a:lnTo>
                  <a:lnTo>
                    <a:pt x="100" y="12"/>
                  </a:lnTo>
                  <a:lnTo>
                    <a:pt x="102" y="12"/>
                  </a:lnTo>
                  <a:lnTo>
                    <a:pt x="108" y="14"/>
                  </a:lnTo>
                  <a:lnTo>
                    <a:pt x="110" y="18"/>
                  </a:lnTo>
                  <a:lnTo>
                    <a:pt x="114" y="18"/>
                  </a:lnTo>
                  <a:lnTo>
                    <a:pt x="122" y="20"/>
                  </a:lnTo>
                  <a:lnTo>
                    <a:pt x="126" y="22"/>
                  </a:lnTo>
                  <a:lnTo>
                    <a:pt x="126" y="24"/>
                  </a:lnTo>
                  <a:lnTo>
                    <a:pt x="128" y="32"/>
                  </a:lnTo>
                  <a:lnTo>
                    <a:pt x="134" y="34"/>
                  </a:lnTo>
                  <a:lnTo>
                    <a:pt x="142" y="34"/>
                  </a:lnTo>
                  <a:lnTo>
                    <a:pt x="156" y="36"/>
                  </a:lnTo>
                  <a:lnTo>
                    <a:pt x="158" y="38"/>
                  </a:lnTo>
                  <a:lnTo>
                    <a:pt x="162" y="40"/>
                  </a:lnTo>
                  <a:lnTo>
                    <a:pt x="174" y="44"/>
                  </a:lnTo>
                  <a:lnTo>
                    <a:pt x="174" y="46"/>
                  </a:lnTo>
                  <a:lnTo>
                    <a:pt x="172" y="50"/>
                  </a:lnTo>
                  <a:lnTo>
                    <a:pt x="168" y="52"/>
                  </a:lnTo>
                  <a:lnTo>
                    <a:pt x="164" y="52"/>
                  </a:lnTo>
                  <a:lnTo>
                    <a:pt x="162" y="50"/>
                  </a:lnTo>
                  <a:lnTo>
                    <a:pt x="156" y="44"/>
                  </a:lnTo>
                  <a:lnTo>
                    <a:pt x="154" y="50"/>
                  </a:lnTo>
                  <a:lnTo>
                    <a:pt x="154" y="52"/>
                  </a:lnTo>
                  <a:lnTo>
                    <a:pt x="152" y="54"/>
                  </a:lnTo>
                  <a:lnTo>
                    <a:pt x="146" y="52"/>
                  </a:lnTo>
                  <a:lnTo>
                    <a:pt x="140" y="50"/>
                  </a:lnTo>
                  <a:lnTo>
                    <a:pt x="136" y="48"/>
                  </a:lnTo>
                  <a:lnTo>
                    <a:pt x="128" y="46"/>
                  </a:lnTo>
                  <a:lnTo>
                    <a:pt x="100" y="46"/>
                  </a:lnTo>
                  <a:lnTo>
                    <a:pt x="98" y="44"/>
                  </a:lnTo>
                  <a:lnTo>
                    <a:pt x="96" y="44"/>
                  </a:lnTo>
                  <a:lnTo>
                    <a:pt x="90" y="44"/>
                  </a:lnTo>
                  <a:lnTo>
                    <a:pt x="88" y="42"/>
                  </a:lnTo>
                  <a:lnTo>
                    <a:pt x="86" y="40"/>
                  </a:lnTo>
                  <a:lnTo>
                    <a:pt x="80" y="38"/>
                  </a:lnTo>
                  <a:lnTo>
                    <a:pt x="70" y="34"/>
                  </a:lnTo>
                  <a:lnTo>
                    <a:pt x="60" y="34"/>
                  </a:lnTo>
                  <a:lnTo>
                    <a:pt x="52" y="34"/>
                  </a:lnTo>
                  <a:lnTo>
                    <a:pt x="44" y="34"/>
                  </a:lnTo>
                  <a:lnTo>
                    <a:pt x="40" y="34"/>
                  </a:lnTo>
                  <a:lnTo>
                    <a:pt x="38" y="32"/>
                  </a:lnTo>
                  <a:lnTo>
                    <a:pt x="34" y="28"/>
                  </a:lnTo>
                  <a:lnTo>
                    <a:pt x="26" y="28"/>
                  </a:lnTo>
                  <a:lnTo>
                    <a:pt x="22" y="28"/>
                  </a:lnTo>
                  <a:lnTo>
                    <a:pt x="20" y="24"/>
                  </a:lnTo>
                  <a:lnTo>
                    <a:pt x="18" y="18"/>
                  </a:lnTo>
                  <a:close/>
                </a:path>
              </a:pathLst>
            </a:custGeom>
            <a:solidFill>
              <a:srgbClr val="C0C0C0"/>
            </a:solidFill>
            <a:ln w="12700">
              <a:solidFill>
                <a:schemeClr val="bg1"/>
              </a:solidFill>
              <a:round/>
              <a:headEnd/>
              <a:tailEnd/>
            </a:ln>
          </p:spPr>
          <p:txBody>
            <a:bodyPr/>
            <a:lstStyle/>
            <a:p>
              <a:endParaRPr lang="en-GB"/>
            </a:p>
          </p:txBody>
        </p:sp>
        <p:sp>
          <p:nvSpPr>
            <p:cNvPr id="58834" name="Freeform 125"/>
            <p:cNvSpPr>
              <a:spLocks/>
            </p:cNvSpPr>
            <p:nvPr/>
          </p:nvSpPr>
          <p:spPr bwMode="auto">
            <a:xfrm>
              <a:off x="4406" y="2635"/>
              <a:ext cx="684" cy="554"/>
            </a:xfrm>
            <a:custGeom>
              <a:avLst/>
              <a:gdLst>
                <a:gd name="T0" fmla="*/ 2147481345 w 684"/>
                <a:gd name="T1" fmla="*/ 2147481166 h 554"/>
                <a:gd name="T2" fmla="*/ 2147481345 w 684"/>
                <a:gd name="T3" fmla="*/ 2147481166 h 554"/>
                <a:gd name="T4" fmla="*/ 2147481345 w 684"/>
                <a:gd name="T5" fmla="*/ 2147481166 h 554"/>
                <a:gd name="T6" fmla="*/ 2147481345 w 684"/>
                <a:gd name="T7" fmla="*/ 2147481166 h 554"/>
                <a:gd name="T8" fmla="*/ 2147481345 w 684"/>
                <a:gd name="T9" fmla="*/ 2147481166 h 554"/>
                <a:gd name="T10" fmla="*/ 2147481345 w 684"/>
                <a:gd name="T11" fmla="*/ 2147481166 h 554"/>
                <a:gd name="T12" fmla="*/ 2147481345 w 684"/>
                <a:gd name="T13" fmla="*/ 2147481166 h 554"/>
                <a:gd name="T14" fmla="*/ 2147481345 w 684"/>
                <a:gd name="T15" fmla="*/ 2147481166 h 554"/>
                <a:gd name="T16" fmla="*/ 2147481345 w 684"/>
                <a:gd name="T17" fmla="*/ 2147481166 h 554"/>
                <a:gd name="T18" fmla="*/ 2147481345 w 684"/>
                <a:gd name="T19" fmla="*/ 2147481166 h 554"/>
                <a:gd name="T20" fmla="*/ 2147481345 w 684"/>
                <a:gd name="T21" fmla="*/ 2147481166 h 554"/>
                <a:gd name="T22" fmla="*/ 2147481345 w 684"/>
                <a:gd name="T23" fmla="*/ 2147481166 h 554"/>
                <a:gd name="T24" fmla="*/ 2147481345 w 684"/>
                <a:gd name="T25" fmla="*/ 2147481166 h 554"/>
                <a:gd name="T26" fmla="*/ 2147481345 w 684"/>
                <a:gd name="T27" fmla="*/ 2147481166 h 554"/>
                <a:gd name="T28" fmla="*/ 2147481345 w 684"/>
                <a:gd name="T29" fmla="*/ 2147481166 h 554"/>
                <a:gd name="T30" fmla="*/ 2147481345 w 684"/>
                <a:gd name="T31" fmla="*/ 2147481166 h 554"/>
                <a:gd name="T32" fmla="*/ 2147481345 w 684"/>
                <a:gd name="T33" fmla="*/ 2147481166 h 554"/>
                <a:gd name="T34" fmla="*/ 2147481345 w 684"/>
                <a:gd name="T35" fmla="*/ 2147481166 h 554"/>
                <a:gd name="T36" fmla="*/ 2147481345 w 684"/>
                <a:gd name="T37" fmla="*/ 2147481166 h 554"/>
                <a:gd name="T38" fmla="*/ 2147481345 w 684"/>
                <a:gd name="T39" fmla="*/ 2147481166 h 554"/>
                <a:gd name="T40" fmla="*/ 2147481345 w 684"/>
                <a:gd name="T41" fmla="*/ 2147481166 h 554"/>
                <a:gd name="T42" fmla="*/ 2147481345 w 684"/>
                <a:gd name="T43" fmla="*/ 2147481166 h 554"/>
                <a:gd name="T44" fmla="*/ 2147481345 w 684"/>
                <a:gd name="T45" fmla="*/ 2147481166 h 554"/>
                <a:gd name="T46" fmla="*/ 2147481345 w 684"/>
                <a:gd name="T47" fmla="*/ 2147481166 h 554"/>
                <a:gd name="T48" fmla="*/ 2147481345 w 684"/>
                <a:gd name="T49" fmla="*/ 2147481166 h 554"/>
                <a:gd name="T50" fmla="*/ 2147481345 w 684"/>
                <a:gd name="T51" fmla="*/ 2147481166 h 554"/>
                <a:gd name="T52" fmla="*/ 2147481345 w 684"/>
                <a:gd name="T53" fmla="*/ 2147481166 h 554"/>
                <a:gd name="T54" fmla="*/ 2147481345 w 684"/>
                <a:gd name="T55" fmla="*/ 2147481166 h 554"/>
                <a:gd name="T56" fmla="*/ 2147481345 w 684"/>
                <a:gd name="T57" fmla="*/ 2147481166 h 554"/>
                <a:gd name="T58" fmla="*/ 2147481345 w 684"/>
                <a:gd name="T59" fmla="*/ 2147481166 h 554"/>
                <a:gd name="T60" fmla="*/ 2147481345 w 684"/>
                <a:gd name="T61" fmla="*/ 2147481166 h 554"/>
                <a:gd name="T62" fmla="*/ 2147481345 w 684"/>
                <a:gd name="T63" fmla="*/ 2147481166 h 554"/>
                <a:gd name="T64" fmla="*/ 2147481345 w 684"/>
                <a:gd name="T65" fmla="*/ 2147481166 h 554"/>
                <a:gd name="T66" fmla="*/ 2147481345 w 684"/>
                <a:gd name="T67" fmla="*/ 2147481166 h 554"/>
                <a:gd name="T68" fmla="*/ 2147481345 w 684"/>
                <a:gd name="T69" fmla="*/ 2147481166 h 554"/>
                <a:gd name="T70" fmla="*/ 2147481345 w 684"/>
                <a:gd name="T71" fmla="*/ 2147481166 h 554"/>
                <a:gd name="T72" fmla="*/ 2147481345 w 684"/>
                <a:gd name="T73" fmla="*/ 2147481166 h 554"/>
                <a:gd name="T74" fmla="*/ 2147481345 w 684"/>
                <a:gd name="T75" fmla="*/ 2147481166 h 554"/>
                <a:gd name="T76" fmla="*/ 2147481345 w 684"/>
                <a:gd name="T77" fmla="*/ 2147481166 h 554"/>
                <a:gd name="T78" fmla="*/ 2147481345 w 684"/>
                <a:gd name="T79" fmla="*/ 2147481166 h 554"/>
                <a:gd name="T80" fmla="*/ 2147481345 w 684"/>
                <a:gd name="T81" fmla="*/ 2147481166 h 554"/>
                <a:gd name="T82" fmla="*/ 2147481345 w 684"/>
                <a:gd name="T83" fmla="*/ 2147481166 h 554"/>
                <a:gd name="T84" fmla="*/ 2147481345 w 684"/>
                <a:gd name="T85" fmla="*/ 2147481166 h 554"/>
                <a:gd name="T86" fmla="*/ 2147481345 w 684"/>
                <a:gd name="T87" fmla="*/ 2147481166 h 554"/>
                <a:gd name="T88" fmla="*/ 2147481345 w 684"/>
                <a:gd name="T89" fmla="*/ 2147481166 h 554"/>
                <a:gd name="T90" fmla="*/ 2147481345 w 684"/>
                <a:gd name="T91" fmla="*/ 2147481166 h 554"/>
                <a:gd name="T92" fmla="*/ 2147481345 w 684"/>
                <a:gd name="T93" fmla="*/ 2147481166 h 554"/>
                <a:gd name="T94" fmla="*/ 2147481345 w 684"/>
                <a:gd name="T95" fmla="*/ 2147481166 h 554"/>
                <a:gd name="T96" fmla="*/ 2147481345 w 684"/>
                <a:gd name="T97" fmla="*/ 2147481166 h 554"/>
                <a:gd name="T98" fmla="*/ 2147481345 w 684"/>
                <a:gd name="T99" fmla="*/ 2147481166 h 554"/>
                <a:gd name="T100" fmla="*/ 0 w 684"/>
                <a:gd name="T101" fmla="*/ 2147481166 h 554"/>
                <a:gd name="T102" fmla="*/ 2147481345 w 684"/>
                <a:gd name="T103" fmla="*/ 2147481166 h 554"/>
                <a:gd name="T104" fmla="*/ 2147481345 w 684"/>
                <a:gd name="T105" fmla="*/ 2147481166 h 554"/>
                <a:gd name="T106" fmla="*/ 2147481345 w 684"/>
                <a:gd name="T107" fmla="*/ 2147481166 h 554"/>
                <a:gd name="T108" fmla="*/ 2147481345 w 684"/>
                <a:gd name="T109" fmla="*/ 2147481166 h 554"/>
                <a:gd name="T110" fmla="*/ 2147481345 w 684"/>
                <a:gd name="T111" fmla="*/ 2147481166 h 554"/>
                <a:gd name="T112" fmla="*/ 2147481345 w 684"/>
                <a:gd name="T113" fmla="*/ 2147481166 h 554"/>
                <a:gd name="T114" fmla="*/ 2147481345 w 684"/>
                <a:gd name="T115" fmla="*/ 2147481166 h 554"/>
                <a:gd name="T116" fmla="*/ 2147481345 w 684"/>
                <a:gd name="T117" fmla="*/ 2147481166 h 554"/>
                <a:gd name="T118" fmla="*/ 2147481345 w 684"/>
                <a:gd name="T119" fmla="*/ 2147481166 h 5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84"/>
                <a:gd name="T181" fmla="*/ 0 h 554"/>
                <a:gd name="T182" fmla="*/ 684 w 684"/>
                <a:gd name="T183" fmla="*/ 554 h 5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84" h="554">
                  <a:moveTo>
                    <a:pt x="194" y="150"/>
                  </a:moveTo>
                  <a:lnTo>
                    <a:pt x="200" y="142"/>
                  </a:lnTo>
                  <a:lnTo>
                    <a:pt x="202" y="140"/>
                  </a:lnTo>
                  <a:lnTo>
                    <a:pt x="202" y="134"/>
                  </a:lnTo>
                  <a:lnTo>
                    <a:pt x="204" y="128"/>
                  </a:lnTo>
                  <a:lnTo>
                    <a:pt x="208" y="122"/>
                  </a:lnTo>
                  <a:lnTo>
                    <a:pt x="214" y="116"/>
                  </a:lnTo>
                  <a:lnTo>
                    <a:pt x="218" y="114"/>
                  </a:lnTo>
                  <a:lnTo>
                    <a:pt x="220" y="122"/>
                  </a:lnTo>
                  <a:lnTo>
                    <a:pt x="222" y="124"/>
                  </a:lnTo>
                  <a:lnTo>
                    <a:pt x="226" y="126"/>
                  </a:lnTo>
                  <a:lnTo>
                    <a:pt x="228" y="124"/>
                  </a:lnTo>
                  <a:lnTo>
                    <a:pt x="228" y="122"/>
                  </a:lnTo>
                  <a:lnTo>
                    <a:pt x="230" y="120"/>
                  </a:lnTo>
                  <a:lnTo>
                    <a:pt x="228" y="114"/>
                  </a:lnTo>
                  <a:lnTo>
                    <a:pt x="228" y="108"/>
                  </a:lnTo>
                  <a:lnTo>
                    <a:pt x="236" y="108"/>
                  </a:lnTo>
                  <a:lnTo>
                    <a:pt x="244" y="108"/>
                  </a:lnTo>
                  <a:lnTo>
                    <a:pt x="244" y="100"/>
                  </a:lnTo>
                  <a:lnTo>
                    <a:pt x="248" y="94"/>
                  </a:lnTo>
                  <a:lnTo>
                    <a:pt x="250" y="90"/>
                  </a:lnTo>
                  <a:lnTo>
                    <a:pt x="254" y="86"/>
                  </a:lnTo>
                  <a:lnTo>
                    <a:pt x="258" y="84"/>
                  </a:lnTo>
                  <a:lnTo>
                    <a:pt x="260" y="78"/>
                  </a:lnTo>
                  <a:lnTo>
                    <a:pt x="262" y="74"/>
                  </a:lnTo>
                  <a:lnTo>
                    <a:pt x="266" y="70"/>
                  </a:lnTo>
                  <a:lnTo>
                    <a:pt x="282" y="64"/>
                  </a:lnTo>
                  <a:lnTo>
                    <a:pt x="290" y="62"/>
                  </a:lnTo>
                  <a:lnTo>
                    <a:pt x="296" y="58"/>
                  </a:lnTo>
                  <a:lnTo>
                    <a:pt x="306" y="68"/>
                  </a:lnTo>
                  <a:lnTo>
                    <a:pt x="310" y="72"/>
                  </a:lnTo>
                  <a:lnTo>
                    <a:pt x="310" y="78"/>
                  </a:lnTo>
                  <a:lnTo>
                    <a:pt x="310" y="80"/>
                  </a:lnTo>
                  <a:lnTo>
                    <a:pt x="308" y="82"/>
                  </a:lnTo>
                  <a:lnTo>
                    <a:pt x="312" y="80"/>
                  </a:lnTo>
                  <a:lnTo>
                    <a:pt x="316" y="78"/>
                  </a:lnTo>
                  <a:lnTo>
                    <a:pt x="320" y="80"/>
                  </a:lnTo>
                  <a:lnTo>
                    <a:pt x="324" y="80"/>
                  </a:lnTo>
                  <a:lnTo>
                    <a:pt x="330" y="78"/>
                  </a:lnTo>
                  <a:lnTo>
                    <a:pt x="334" y="76"/>
                  </a:lnTo>
                  <a:lnTo>
                    <a:pt x="332" y="68"/>
                  </a:lnTo>
                  <a:lnTo>
                    <a:pt x="334" y="62"/>
                  </a:lnTo>
                  <a:lnTo>
                    <a:pt x="338" y="58"/>
                  </a:lnTo>
                  <a:lnTo>
                    <a:pt x="344" y="54"/>
                  </a:lnTo>
                  <a:lnTo>
                    <a:pt x="350" y="52"/>
                  </a:lnTo>
                  <a:lnTo>
                    <a:pt x="348" y="48"/>
                  </a:lnTo>
                  <a:lnTo>
                    <a:pt x="346" y="46"/>
                  </a:lnTo>
                  <a:lnTo>
                    <a:pt x="348" y="42"/>
                  </a:lnTo>
                  <a:lnTo>
                    <a:pt x="350" y="38"/>
                  </a:lnTo>
                  <a:lnTo>
                    <a:pt x="360" y="32"/>
                  </a:lnTo>
                  <a:lnTo>
                    <a:pt x="370" y="28"/>
                  </a:lnTo>
                  <a:lnTo>
                    <a:pt x="380" y="28"/>
                  </a:lnTo>
                  <a:lnTo>
                    <a:pt x="384" y="26"/>
                  </a:lnTo>
                  <a:lnTo>
                    <a:pt x="388" y="26"/>
                  </a:lnTo>
                  <a:lnTo>
                    <a:pt x="390" y="22"/>
                  </a:lnTo>
                  <a:lnTo>
                    <a:pt x="392" y="18"/>
                  </a:lnTo>
                  <a:lnTo>
                    <a:pt x="392" y="14"/>
                  </a:lnTo>
                  <a:lnTo>
                    <a:pt x="386" y="12"/>
                  </a:lnTo>
                  <a:lnTo>
                    <a:pt x="384" y="10"/>
                  </a:lnTo>
                  <a:lnTo>
                    <a:pt x="384" y="4"/>
                  </a:lnTo>
                  <a:lnTo>
                    <a:pt x="390" y="4"/>
                  </a:lnTo>
                  <a:lnTo>
                    <a:pt x="392" y="6"/>
                  </a:lnTo>
                  <a:lnTo>
                    <a:pt x="396" y="8"/>
                  </a:lnTo>
                  <a:lnTo>
                    <a:pt x="394" y="12"/>
                  </a:lnTo>
                  <a:lnTo>
                    <a:pt x="396" y="12"/>
                  </a:lnTo>
                  <a:lnTo>
                    <a:pt x="400" y="14"/>
                  </a:lnTo>
                  <a:lnTo>
                    <a:pt x="402" y="14"/>
                  </a:lnTo>
                  <a:lnTo>
                    <a:pt x="412" y="16"/>
                  </a:lnTo>
                  <a:lnTo>
                    <a:pt x="420" y="20"/>
                  </a:lnTo>
                  <a:lnTo>
                    <a:pt x="428" y="24"/>
                  </a:lnTo>
                  <a:lnTo>
                    <a:pt x="438" y="24"/>
                  </a:lnTo>
                  <a:lnTo>
                    <a:pt x="444" y="24"/>
                  </a:lnTo>
                  <a:lnTo>
                    <a:pt x="448" y="20"/>
                  </a:lnTo>
                  <a:lnTo>
                    <a:pt x="450" y="26"/>
                  </a:lnTo>
                  <a:lnTo>
                    <a:pt x="454" y="30"/>
                  </a:lnTo>
                  <a:lnTo>
                    <a:pt x="456" y="24"/>
                  </a:lnTo>
                  <a:lnTo>
                    <a:pt x="456" y="22"/>
                  </a:lnTo>
                  <a:lnTo>
                    <a:pt x="460" y="22"/>
                  </a:lnTo>
                  <a:lnTo>
                    <a:pt x="464" y="24"/>
                  </a:lnTo>
                  <a:lnTo>
                    <a:pt x="466" y="28"/>
                  </a:lnTo>
                  <a:lnTo>
                    <a:pt x="464" y="34"/>
                  </a:lnTo>
                  <a:lnTo>
                    <a:pt x="460" y="40"/>
                  </a:lnTo>
                  <a:lnTo>
                    <a:pt x="454" y="44"/>
                  </a:lnTo>
                  <a:lnTo>
                    <a:pt x="448" y="46"/>
                  </a:lnTo>
                  <a:lnTo>
                    <a:pt x="448" y="52"/>
                  </a:lnTo>
                  <a:lnTo>
                    <a:pt x="448" y="54"/>
                  </a:lnTo>
                  <a:lnTo>
                    <a:pt x="450" y="56"/>
                  </a:lnTo>
                  <a:lnTo>
                    <a:pt x="452" y="58"/>
                  </a:lnTo>
                  <a:lnTo>
                    <a:pt x="454" y="58"/>
                  </a:lnTo>
                  <a:lnTo>
                    <a:pt x="456" y="56"/>
                  </a:lnTo>
                  <a:lnTo>
                    <a:pt x="458" y="60"/>
                  </a:lnTo>
                  <a:lnTo>
                    <a:pt x="460" y="60"/>
                  </a:lnTo>
                  <a:lnTo>
                    <a:pt x="458" y="64"/>
                  </a:lnTo>
                  <a:lnTo>
                    <a:pt x="454" y="66"/>
                  </a:lnTo>
                  <a:lnTo>
                    <a:pt x="452" y="66"/>
                  </a:lnTo>
                  <a:lnTo>
                    <a:pt x="450" y="62"/>
                  </a:lnTo>
                  <a:lnTo>
                    <a:pt x="450" y="58"/>
                  </a:lnTo>
                  <a:lnTo>
                    <a:pt x="440" y="66"/>
                  </a:lnTo>
                  <a:lnTo>
                    <a:pt x="436" y="70"/>
                  </a:lnTo>
                  <a:lnTo>
                    <a:pt x="434" y="76"/>
                  </a:lnTo>
                  <a:lnTo>
                    <a:pt x="434" y="82"/>
                  </a:lnTo>
                  <a:lnTo>
                    <a:pt x="438" y="88"/>
                  </a:lnTo>
                  <a:lnTo>
                    <a:pt x="440" y="92"/>
                  </a:lnTo>
                  <a:lnTo>
                    <a:pt x="446" y="94"/>
                  </a:lnTo>
                  <a:lnTo>
                    <a:pt x="456" y="98"/>
                  </a:lnTo>
                  <a:lnTo>
                    <a:pt x="462" y="100"/>
                  </a:lnTo>
                  <a:lnTo>
                    <a:pt x="466" y="104"/>
                  </a:lnTo>
                  <a:lnTo>
                    <a:pt x="476" y="112"/>
                  </a:lnTo>
                  <a:lnTo>
                    <a:pt x="490" y="118"/>
                  </a:lnTo>
                  <a:lnTo>
                    <a:pt x="492" y="120"/>
                  </a:lnTo>
                  <a:lnTo>
                    <a:pt x="496" y="126"/>
                  </a:lnTo>
                  <a:lnTo>
                    <a:pt x="498" y="130"/>
                  </a:lnTo>
                  <a:lnTo>
                    <a:pt x="500" y="132"/>
                  </a:lnTo>
                  <a:lnTo>
                    <a:pt x="504" y="132"/>
                  </a:lnTo>
                  <a:lnTo>
                    <a:pt x="508" y="132"/>
                  </a:lnTo>
                  <a:lnTo>
                    <a:pt x="512" y="130"/>
                  </a:lnTo>
                  <a:lnTo>
                    <a:pt x="516" y="126"/>
                  </a:lnTo>
                  <a:lnTo>
                    <a:pt x="520" y="120"/>
                  </a:lnTo>
                  <a:lnTo>
                    <a:pt x="522" y="112"/>
                  </a:lnTo>
                  <a:lnTo>
                    <a:pt x="526" y="100"/>
                  </a:lnTo>
                  <a:lnTo>
                    <a:pt x="530" y="92"/>
                  </a:lnTo>
                  <a:lnTo>
                    <a:pt x="536" y="82"/>
                  </a:lnTo>
                  <a:lnTo>
                    <a:pt x="538" y="70"/>
                  </a:lnTo>
                  <a:lnTo>
                    <a:pt x="540" y="56"/>
                  </a:lnTo>
                  <a:lnTo>
                    <a:pt x="542" y="46"/>
                  </a:lnTo>
                  <a:lnTo>
                    <a:pt x="548" y="36"/>
                  </a:lnTo>
                  <a:lnTo>
                    <a:pt x="552" y="26"/>
                  </a:lnTo>
                  <a:lnTo>
                    <a:pt x="558" y="8"/>
                  </a:lnTo>
                  <a:lnTo>
                    <a:pt x="562" y="2"/>
                  </a:lnTo>
                  <a:lnTo>
                    <a:pt x="564" y="0"/>
                  </a:lnTo>
                  <a:lnTo>
                    <a:pt x="568" y="0"/>
                  </a:lnTo>
                  <a:lnTo>
                    <a:pt x="572" y="2"/>
                  </a:lnTo>
                  <a:lnTo>
                    <a:pt x="574" y="6"/>
                  </a:lnTo>
                  <a:lnTo>
                    <a:pt x="572" y="14"/>
                  </a:lnTo>
                  <a:lnTo>
                    <a:pt x="572" y="22"/>
                  </a:lnTo>
                  <a:lnTo>
                    <a:pt x="572" y="28"/>
                  </a:lnTo>
                  <a:lnTo>
                    <a:pt x="576" y="48"/>
                  </a:lnTo>
                  <a:lnTo>
                    <a:pt x="578" y="62"/>
                  </a:lnTo>
                  <a:lnTo>
                    <a:pt x="580" y="66"/>
                  </a:lnTo>
                  <a:lnTo>
                    <a:pt x="582" y="68"/>
                  </a:lnTo>
                  <a:lnTo>
                    <a:pt x="586" y="68"/>
                  </a:lnTo>
                  <a:lnTo>
                    <a:pt x="588" y="66"/>
                  </a:lnTo>
                  <a:lnTo>
                    <a:pt x="594" y="74"/>
                  </a:lnTo>
                  <a:lnTo>
                    <a:pt x="600" y="82"/>
                  </a:lnTo>
                  <a:lnTo>
                    <a:pt x="596" y="90"/>
                  </a:lnTo>
                  <a:lnTo>
                    <a:pt x="598" y="98"/>
                  </a:lnTo>
                  <a:lnTo>
                    <a:pt x="596" y="108"/>
                  </a:lnTo>
                  <a:lnTo>
                    <a:pt x="598" y="114"/>
                  </a:lnTo>
                  <a:lnTo>
                    <a:pt x="600" y="120"/>
                  </a:lnTo>
                  <a:lnTo>
                    <a:pt x="602" y="128"/>
                  </a:lnTo>
                  <a:lnTo>
                    <a:pt x="602" y="134"/>
                  </a:lnTo>
                  <a:lnTo>
                    <a:pt x="604" y="142"/>
                  </a:lnTo>
                  <a:lnTo>
                    <a:pt x="606" y="146"/>
                  </a:lnTo>
                  <a:lnTo>
                    <a:pt x="606" y="156"/>
                  </a:lnTo>
                  <a:lnTo>
                    <a:pt x="606" y="160"/>
                  </a:lnTo>
                  <a:lnTo>
                    <a:pt x="610" y="164"/>
                  </a:lnTo>
                  <a:lnTo>
                    <a:pt x="618" y="170"/>
                  </a:lnTo>
                  <a:lnTo>
                    <a:pt x="628" y="176"/>
                  </a:lnTo>
                  <a:lnTo>
                    <a:pt x="636" y="182"/>
                  </a:lnTo>
                  <a:lnTo>
                    <a:pt x="638" y="188"/>
                  </a:lnTo>
                  <a:lnTo>
                    <a:pt x="638" y="192"/>
                  </a:lnTo>
                  <a:lnTo>
                    <a:pt x="640" y="196"/>
                  </a:lnTo>
                  <a:lnTo>
                    <a:pt x="642" y="200"/>
                  </a:lnTo>
                  <a:lnTo>
                    <a:pt x="642" y="216"/>
                  </a:lnTo>
                  <a:lnTo>
                    <a:pt x="642" y="222"/>
                  </a:lnTo>
                  <a:lnTo>
                    <a:pt x="644" y="224"/>
                  </a:lnTo>
                  <a:lnTo>
                    <a:pt x="646" y="224"/>
                  </a:lnTo>
                  <a:lnTo>
                    <a:pt x="650" y="224"/>
                  </a:lnTo>
                  <a:lnTo>
                    <a:pt x="650" y="222"/>
                  </a:lnTo>
                  <a:lnTo>
                    <a:pt x="658" y="232"/>
                  </a:lnTo>
                  <a:lnTo>
                    <a:pt x="660" y="238"/>
                  </a:lnTo>
                  <a:lnTo>
                    <a:pt x="660" y="246"/>
                  </a:lnTo>
                  <a:lnTo>
                    <a:pt x="662" y="250"/>
                  </a:lnTo>
                  <a:lnTo>
                    <a:pt x="664" y="252"/>
                  </a:lnTo>
                  <a:lnTo>
                    <a:pt x="666" y="254"/>
                  </a:lnTo>
                  <a:lnTo>
                    <a:pt x="668" y="256"/>
                  </a:lnTo>
                  <a:lnTo>
                    <a:pt x="678" y="270"/>
                  </a:lnTo>
                  <a:lnTo>
                    <a:pt x="682" y="278"/>
                  </a:lnTo>
                  <a:lnTo>
                    <a:pt x="684" y="284"/>
                  </a:lnTo>
                  <a:lnTo>
                    <a:pt x="682" y="290"/>
                  </a:lnTo>
                  <a:lnTo>
                    <a:pt x="680" y="298"/>
                  </a:lnTo>
                  <a:lnTo>
                    <a:pt x="676" y="302"/>
                  </a:lnTo>
                  <a:lnTo>
                    <a:pt x="676" y="310"/>
                  </a:lnTo>
                  <a:lnTo>
                    <a:pt x="676" y="324"/>
                  </a:lnTo>
                  <a:lnTo>
                    <a:pt x="676" y="336"/>
                  </a:lnTo>
                  <a:lnTo>
                    <a:pt x="672" y="346"/>
                  </a:lnTo>
                  <a:lnTo>
                    <a:pt x="670" y="354"/>
                  </a:lnTo>
                  <a:lnTo>
                    <a:pt x="666" y="362"/>
                  </a:lnTo>
                  <a:lnTo>
                    <a:pt x="654" y="378"/>
                  </a:lnTo>
                  <a:lnTo>
                    <a:pt x="644" y="398"/>
                  </a:lnTo>
                  <a:lnTo>
                    <a:pt x="642" y="404"/>
                  </a:lnTo>
                  <a:lnTo>
                    <a:pt x="638" y="406"/>
                  </a:lnTo>
                  <a:lnTo>
                    <a:pt x="634" y="410"/>
                  </a:lnTo>
                  <a:lnTo>
                    <a:pt x="630" y="414"/>
                  </a:lnTo>
                  <a:lnTo>
                    <a:pt x="626" y="420"/>
                  </a:lnTo>
                  <a:lnTo>
                    <a:pt x="622" y="424"/>
                  </a:lnTo>
                  <a:lnTo>
                    <a:pt x="608" y="432"/>
                  </a:lnTo>
                  <a:lnTo>
                    <a:pt x="600" y="440"/>
                  </a:lnTo>
                  <a:lnTo>
                    <a:pt x="594" y="448"/>
                  </a:lnTo>
                  <a:lnTo>
                    <a:pt x="588" y="456"/>
                  </a:lnTo>
                  <a:lnTo>
                    <a:pt x="582" y="464"/>
                  </a:lnTo>
                  <a:lnTo>
                    <a:pt x="560" y="488"/>
                  </a:lnTo>
                  <a:lnTo>
                    <a:pt x="548" y="502"/>
                  </a:lnTo>
                  <a:lnTo>
                    <a:pt x="538" y="516"/>
                  </a:lnTo>
                  <a:lnTo>
                    <a:pt x="536" y="518"/>
                  </a:lnTo>
                  <a:lnTo>
                    <a:pt x="534" y="522"/>
                  </a:lnTo>
                  <a:lnTo>
                    <a:pt x="532" y="524"/>
                  </a:lnTo>
                  <a:lnTo>
                    <a:pt x="530" y="526"/>
                  </a:lnTo>
                  <a:lnTo>
                    <a:pt x="520" y="528"/>
                  </a:lnTo>
                  <a:lnTo>
                    <a:pt x="512" y="528"/>
                  </a:lnTo>
                  <a:lnTo>
                    <a:pt x="502" y="530"/>
                  </a:lnTo>
                  <a:lnTo>
                    <a:pt x="496" y="530"/>
                  </a:lnTo>
                  <a:lnTo>
                    <a:pt x="488" y="534"/>
                  </a:lnTo>
                  <a:lnTo>
                    <a:pt x="482" y="538"/>
                  </a:lnTo>
                  <a:lnTo>
                    <a:pt x="476" y="542"/>
                  </a:lnTo>
                  <a:lnTo>
                    <a:pt x="470" y="544"/>
                  </a:lnTo>
                  <a:lnTo>
                    <a:pt x="466" y="546"/>
                  </a:lnTo>
                  <a:lnTo>
                    <a:pt x="464" y="550"/>
                  </a:lnTo>
                  <a:lnTo>
                    <a:pt x="460" y="552"/>
                  </a:lnTo>
                  <a:lnTo>
                    <a:pt x="458" y="554"/>
                  </a:lnTo>
                  <a:lnTo>
                    <a:pt x="452" y="544"/>
                  </a:lnTo>
                  <a:lnTo>
                    <a:pt x="448" y="532"/>
                  </a:lnTo>
                  <a:lnTo>
                    <a:pt x="442" y="532"/>
                  </a:lnTo>
                  <a:lnTo>
                    <a:pt x="440" y="534"/>
                  </a:lnTo>
                  <a:lnTo>
                    <a:pt x="438" y="538"/>
                  </a:lnTo>
                  <a:lnTo>
                    <a:pt x="414" y="552"/>
                  </a:lnTo>
                  <a:lnTo>
                    <a:pt x="408" y="548"/>
                  </a:lnTo>
                  <a:lnTo>
                    <a:pt x="406" y="542"/>
                  </a:lnTo>
                  <a:lnTo>
                    <a:pt x="398" y="542"/>
                  </a:lnTo>
                  <a:lnTo>
                    <a:pt x="392" y="542"/>
                  </a:lnTo>
                  <a:lnTo>
                    <a:pt x="386" y="538"/>
                  </a:lnTo>
                  <a:lnTo>
                    <a:pt x="380" y="532"/>
                  </a:lnTo>
                  <a:lnTo>
                    <a:pt x="374" y="524"/>
                  </a:lnTo>
                  <a:lnTo>
                    <a:pt x="372" y="518"/>
                  </a:lnTo>
                  <a:lnTo>
                    <a:pt x="372" y="514"/>
                  </a:lnTo>
                  <a:lnTo>
                    <a:pt x="376" y="510"/>
                  </a:lnTo>
                  <a:lnTo>
                    <a:pt x="378" y="506"/>
                  </a:lnTo>
                  <a:lnTo>
                    <a:pt x="380" y="500"/>
                  </a:lnTo>
                  <a:lnTo>
                    <a:pt x="378" y="492"/>
                  </a:lnTo>
                  <a:lnTo>
                    <a:pt x="374" y="488"/>
                  </a:lnTo>
                  <a:lnTo>
                    <a:pt x="370" y="486"/>
                  </a:lnTo>
                  <a:lnTo>
                    <a:pt x="366" y="482"/>
                  </a:lnTo>
                  <a:lnTo>
                    <a:pt x="372" y="474"/>
                  </a:lnTo>
                  <a:lnTo>
                    <a:pt x="372" y="470"/>
                  </a:lnTo>
                  <a:lnTo>
                    <a:pt x="374" y="464"/>
                  </a:lnTo>
                  <a:lnTo>
                    <a:pt x="372" y="460"/>
                  </a:lnTo>
                  <a:lnTo>
                    <a:pt x="368" y="460"/>
                  </a:lnTo>
                  <a:lnTo>
                    <a:pt x="366" y="462"/>
                  </a:lnTo>
                  <a:lnTo>
                    <a:pt x="362" y="470"/>
                  </a:lnTo>
                  <a:lnTo>
                    <a:pt x="358" y="476"/>
                  </a:lnTo>
                  <a:lnTo>
                    <a:pt x="354" y="478"/>
                  </a:lnTo>
                  <a:lnTo>
                    <a:pt x="350" y="478"/>
                  </a:lnTo>
                  <a:lnTo>
                    <a:pt x="348" y="478"/>
                  </a:lnTo>
                  <a:lnTo>
                    <a:pt x="346" y="476"/>
                  </a:lnTo>
                  <a:lnTo>
                    <a:pt x="348" y="472"/>
                  </a:lnTo>
                  <a:lnTo>
                    <a:pt x="352" y="472"/>
                  </a:lnTo>
                  <a:lnTo>
                    <a:pt x="356" y="470"/>
                  </a:lnTo>
                  <a:lnTo>
                    <a:pt x="358" y="470"/>
                  </a:lnTo>
                  <a:lnTo>
                    <a:pt x="372" y="452"/>
                  </a:lnTo>
                  <a:lnTo>
                    <a:pt x="378" y="444"/>
                  </a:lnTo>
                  <a:lnTo>
                    <a:pt x="382" y="434"/>
                  </a:lnTo>
                  <a:lnTo>
                    <a:pt x="376" y="434"/>
                  </a:lnTo>
                  <a:lnTo>
                    <a:pt x="368" y="434"/>
                  </a:lnTo>
                  <a:lnTo>
                    <a:pt x="366" y="442"/>
                  </a:lnTo>
                  <a:lnTo>
                    <a:pt x="364" y="448"/>
                  </a:lnTo>
                  <a:lnTo>
                    <a:pt x="358" y="448"/>
                  </a:lnTo>
                  <a:lnTo>
                    <a:pt x="350" y="450"/>
                  </a:lnTo>
                  <a:lnTo>
                    <a:pt x="342" y="456"/>
                  </a:lnTo>
                  <a:lnTo>
                    <a:pt x="336" y="464"/>
                  </a:lnTo>
                  <a:lnTo>
                    <a:pt x="334" y="472"/>
                  </a:lnTo>
                  <a:lnTo>
                    <a:pt x="328" y="472"/>
                  </a:lnTo>
                  <a:lnTo>
                    <a:pt x="326" y="470"/>
                  </a:lnTo>
                  <a:lnTo>
                    <a:pt x="326" y="466"/>
                  </a:lnTo>
                  <a:lnTo>
                    <a:pt x="328" y="458"/>
                  </a:lnTo>
                  <a:lnTo>
                    <a:pt x="330" y="450"/>
                  </a:lnTo>
                  <a:lnTo>
                    <a:pt x="328" y="442"/>
                  </a:lnTo>
                  <a:lnTo>
                    <a:pt x="326" y="436"/>
                  </a:lnTo>
                  <a:lnTo>
                    <a:pt x="324" y="430"/>
                  </a:lnTo>
                  <a:lnTo>
                    <a:pt x="322" y="422"/>
                  </a:lnTo>
                  <a:lnTo>
                    <a:pt x="308" y="418"/>
                  </a:lnTo>
                  <a:lnTo>
                    <a:pt x="298" y="414"/>
                  </a:lnTo>
                  <a:lnTo>
                    <a:pt x="290" y="412"/>
                  </a:lnTo>
                  <a:lnTo>
                    <a:pt x="288" y="408"/>
                  </a:lnTo>
                  <a:lnTo>
                    <a:pt x="284" y="406"/>
                  </a:lnTo>
                  <a:lnTo>
                    <a:pt x="250" y="406"/>
                  </a:lnTo>
                  <a:lnTo>
                    <a:pt x="224" y="422"/>
                  </a:lnTo>
                  <a:lnTo>
                    <a:pt x="190" y="422"/>
                  </a:lnTo>
                  <a:lnTo>
                    <a:pt x="176" y="428"/>
                  </a:lnTo>
                  <a:lnTo>
                    <a:pt x="162" y="436"/>
                  </a:lnTo>
                  <a:lnTo>
                    <a:pt x="144" y="448"/>
                  </a:lnTo>
                  <a:lnTo>
                    <a:pt x="132" y="452"/>
                  </a:lnTo>
                  <a:lnTo>
                    <a:pt x="116" y="454"/>
                  </a:lnTo>
                  <a:lnTo>
                    <a:pt x="100" y="454"/>
                  </a:lnTo>
                  <a:lnTo>
                    <a:pt x="90" y="456"/>
                  </a:lnTo>
                  <a:lnTo>
                    <a:pt x="80" y="458"/>
                  </a:lnTo>
                  <a:lnTo>
                    <a:pt x="64" y="464"/>
                  </a:lnTo>
                  <a:lnTo>
                    <a:pt x="46" y="472"/>
                  </a:lnTo>
                  <a:lnTo>
                    <a:pt x="36" y="474"/>
                  </a:lnTo>
                  <a:lnTo>
                    <a:pt x="26" y="474"/>
                  </a:lnTo>
                  <a:lnTo>
                    <a:pt x="20" y="474"/>
                  </a:lnTo>
                  <a:lnTo>
                    <a:pt x="16" y="470"/>
                  </a:lnTo>
                  <a:lnTo>
                    <a:pt x="8" y="462"/>
                  </a:lnTo>
                  <a:lnTo>
                    <a:pt x="6" y="460"/>
                  </a:lnTo>
                  <a:lnTo>
                    <a:pt x="2" y="460"/>
                  </a:lnTo>
                  <a:lnTo>
                    <a:pt x="0" y="458"/>
                  </a:lnTo>
                  <a:lnTo>
                    <a:pt x="0" y="454"/>
                  </a:lnTo>
                  <a:lnTo>
                    <a:pt x="0" y="452"/>
                  </a:lnTo>
                  <a:lnTo>
                    <a:pt x="2" y="448"/>
                  </a:lnTo>
                  <a:lnTo>
                    <a:pt x="6" y="446"/>
                  </a:lnTo>
                  <a:lnTo>
                    <a:pt x="12" y="444"/>
                  </a:lnTo>
                  <a:lnTo>
                    <a:pt x="18" y="440"/>
                  </a:lnTo>
                  <a:lnTo>
                    <a:pt x="26" y="424"/>
                  </a:lnTo>
                  <a:lnTo>
                    <a:pt x="32" y="408"/>
                  </a:lnTo>
                  <a:lnTo>
                    <a:pt x="30" y="404"/>
                  </a:lnTo>
                  <a:lnTo>
                    <a:pt x="28" y="400"/>
                  </a:lnTo>
                  <a:lnTo>
                    <a:pt x="28" y="390"/>
                  </a:lnTo>
                  <a:lnTo>
                    <a:pt x="28" y="354"/>
                  </a:lnTo>
                  <a:lnTo>
                    <a:pt x="28" y="340"/>
                  </a:lnTo>
                  <a:lnTo>
                    <a:pt x="28" y="328"/>
                  </a:lnTo>
                  <a:lnTo>
                    <a:pt x="26" y="318"/>
                  </a:lnTo>
                  <a:lnTo>
                    <a:pt x="22" y="310"/>
                  </a:lnTo>
                  <a:lnTo>
                    <a:pt x="18" y="302"/>
                  </a:lnTo>
                  <a:lnTo>
                    <a:pt x="18" y="298"/>
                  </a:lnTo>
                  <a:lnTo>
                    <a:pt x="22" y="302"/>
                  </a:lnTo>
                  <a:lnTo>
                    <a:pt x="22" y="306"/>
                  </a:lnTo>
                  <a:lnTo>
                    <a:pt x="28" y="306"/>
                  </a:lnTo>
                  <a:lnTo>
                    <a:pt x="26" y="300"/>
                  </a:lnTo>
                  <a:lnTo>
                    <a:pt x="26" y="294"/>
                  </a:lnTo>
                  <a:lnTo>
                    <a:pt x="30" y="298"/>
                  </a:lnTo>
                  <a:lnTo>
                    <a:pt x="30" y="302"/>
                  </a:lnTo>
                  <a:lnTo>
                    <a:pt x="34" y="300"/>
                  </a:lnTo>
                  <a:lnTo>
                    <a:pt x="34" y="298"/>
                  </a:lnTo>
                  <a:lnTo>
                    <a:pt x="36" y="294"/>
                  </a:lnTo>
                  <a:lnTo>
                    <a:pt x="30" y="276"/>
                  </a:lnTo>
                  <a:lnTo>
                    <a:pt x="40" y="254"/>
                  </a:lnTo>
                  <a:lnTo>
                    <a:pt x="42" y="244"/>
                  </a:lnTo>
                  <a:lnTo>
                    <a:pt x="44" y="230"/>
                  </a:lnTo>
                  <a:lnTo>
                    <a:pt x="44" y="224"/>
                  </a:lnTo>
                  <a:lnTo>
                    <a:pt x="48" y="218"/>
                  </a:lnTo>
                  <a:lnTo>
                    <a:pt x="50" y="222"/>
                  </a:lnTo>
                  <a:lnTo>
                    <a:pt x="52" y="224"/>
                  </a:lnTo>
                  <a:lnTo>
                    <a:pt x="52" y="226"/>
                  </a:lnTo>
                  <a:lnTo>
                    <a:pt x="56" y="224"/>
                  </a:lnTo>
                  <a:lnTo>
                    <a:pt x="58" y="222"/>
                  </a:lnTo>
                  <a:lnTo>
                    <a:pt x="60" y="218"/>
                  </a:lnTo>
                  <a:lnTo>
                    <a:pt x="64" y="214"/>
                  </a:lnTo>
                  <a:lnTo>
                    <a:pt x="68" y="212"/>
                  </a:lnTo>
                  <a:lnTo>
                    <a:pt x="76" y="210"/>
                  </a:lnTo>
                  <a:lnTo>
                    <a:pt x="82" y="206"/>
                  </a:lnTo>
                  <a:lnTo>
                    <a:pt x="84" y="202"/>
                  </a:lnTo>
                  <a:lnTo>
                    <a:pt x="88" y="200"/>
                  </a:lnTo>
                  <a:lnTo>
                    <a:pt x="92" y="196"/>
                  </a:lnTo>
                  <a:lnTo>
                    <a:pt x="102" y="192"/>
                  </a:lnTo>
                  <a:lnTo>
                    <a:pt x="110" y="190"/>
                  </a:lnTo>
                  <a:lnTo>
                    <a:pt x="118" y="188"/>
                  </a:lnTo>
                  <a:lnTo>
                    <a:pt x="128" y="186"/>
                  </a:lnTo>
                  <a:lnTo>
                    <a:pt x="138" y="182"/>
                  </a:lnTo>
                  <a:lnTo>
                    <a:pt x="148" y="180"/>
                  </a:lnTo>
                  <a:lnTo>
                    <a:pt x="158" y="180"/>
                  </a:lnTo>
                  <a:lnTo>
                    <a:pt x="168" y="178"/>
                  </a:lnTo>
                  <a:lnTo>
                    <a:pt x="174" y="174"/>
                  </a:lnTo>
                  <a:lnTo>
                    <a:pt x="182" y="164"/>
                  </a:lnTo>
                  <a:lnTo>
                    <a:pt x="194" y="150"/>
                  </a:lnTo>
                  <a:close/>
                </a:path>
              </a:pathLst>
            </a:custGeom>
            <a:solidFill>
              <a:srgbClr val="C0C0C0"/>
            </a:solidFill>
            <a:ln w="12700">
              <a:solidFill>
                <a:schemeClr val="bg1"/>
              </a:solidFill>
              <a:round/>
              <a:headEnd/>
              <a:tailEnd/>
            </a:ln>
          </p:spPr>
          <p:txBody>
            <a:bodyPr/>
            <a:lstStyle/>
            <a:p>
              <a:endParaRPr lang="en-GB"/>
            </a:p>
          </p:txBody>
        </p:sp>
        <p:sp>
          <p:nvSpPr>
            <p:cNvPr id="58835" name="Freeform 126"/>
            <p:cNvSpPr>
              <a:spLocks/>
            </p:cNvSpPr>
            <p:nvPr/>
          </p:nvSpPr>
          <p:spPr bwMode="auto">
            <a:xfrm>
              <a:off x="5086" y="3219"/>
              <a:ext cx="196" cy="124"/>
            </a:xfrm>
            <a:custGeom>
              <a:avLst/>
              <a:gdLst>
                <a:gd name="T0" fmla="*/ 2147481443 w 196"/>
                <a:gd name="T1" fmla="*/ 2147481583 h 124"/>
                <a:gd name="T2" fmla="*/ 2147481443 w 196"/>
                <a:gd name="T3" fmla="*/ 2147481583 h 124"/>
                <a:gd name="T4" fmla="*/ 2147481443 w 196"/>
                <a:gd name="T5" fmla="*/ 2147481583 h 124"/>
                <a:gd name="T6" fmla="*/ 2147481443 w 196"/>
                <a:gd name="T7" fmla="*/ 2147481583 h 124"/>
                <a:gd name="T8" fmla="*/ 2147481443 w 196"/>
                <a:gd name="T9" fmla="*/ 2147481583 h 124"/>
                <a:gd name="T10" fmla="*/ 2147481443 w 196"/>
                <a:gd name="T11" fmla="*/ 2147481583 h 124"/>
                <a:gd name="T12" fmla="*/ 2147481443 w 196"/>
                <a:gd name="T13" fmla="*/ 2147481583 h 124"/>
                <a:gd name="T14" fmla="*/ 2147481443 w 196"/>
                <a:gd name="T15" fmla="*/ 0 h 124"/>
                <a:gd name="T16" fmla="*/ 2147481443 w 196"/>
                <a:gd name="T17" fmla="*/ 2147481583 h 124"/>
                <a:gd name="T18" fmla="*/ 2147481443 w 196"/>
                <a:gd name="T19" fmla="*/ 2147481583 h 124"/>
                <a:gd name="T20" fmla="*/ 2147481443 w 196"/>
                <a:gd name="T21" fmla="*/ 2147481583 h 124"/>
                <a:gd name="T22" fmla="*/ 2147481443 w 196"/>
                <a:gd name="T23" fmla="*/ 2147481583 h 124"/>
                <a:gd name="T24" fmla="*/ 2147481443 w 196"/>
                <a:gd name="T25" fmla="*/ 2147481583 h 124"/>
                <a:gd name="T26" fmla="*/ 2147481443 w 196"/>
                <a:gd name="T27" fmla="*/ 2147481583 h 124"/>
                <a:gd name="T28" fmla="*/ 2147481443 w 196"/>
                <a:gd name="T29" fmla="*/ 2147481583 h 124"/>
                <a:gd name="T30" fmla="*/ 2147481443 w 196"/>
                <a:gd name="T31" fmla="*/ 2147481583 h 124"/>
                <a:gd name="T32" fmla="*/ 2147481443 w 196"/>
                <a:gd name="T33" fmla="*/ 2147481583 h 124"/>
                <a:gd name="T34" fmla="*/ 2147481443 w 196"/>
                <a:gd name="T35" fmla="*/ 2147481583 h 124"/>
                <a:gd name="T36" fmla="*/ 2147481443 w 196"/>
                <a:gd name="T37" fmla="*/ 2147481583 h 124"/>
                <a:gd name="T38" fmla="*/ 2147481443 w 196"/>
                <a:gd name="T39" fmla="*/ 2147481583 h 124"/>
                <a:gd name="T40" fmla="*/ 2147481443 w 196"/>
                <a:gd name="T41" fmla="*/ 2147481583 h 124"/>
                <a:gd name="T42" fmla="*/ 2147481443 w 196"/>
                <a:gd name="T43" fmla="*/ 2147481583 h 124"/>
                <a:gd name="T44" fmla="*/ 2147481443 w 196"/>
                <a:gd name="T45" fmla="*/ 2147481583 h 124"/>
                <a:gd name="T46" fmla="*/ 2147481443 w 196"/>
                <a:gd name="T47" fmla="*/ 2147481583 h 124"/>
                <a:gd name="T48" fmla="*/ 2147481443 w 196"/>
                <a:gd name="T49" fmla="*/ 2147481583 h 124"/>
                <a:gd name="T50" fmla="*/ 2147481443 w 196"/>
                <a:gd name="T51" fmla="*/ 2147481583 h 124"/>
                <a:gd name="T52" fmla="*/ 2147481443 w 196"/>
                <a:gd name="T53" fmla="*/ 2147481583 h 124"/>
                <a:gd name="T54" fmla="*/ 2147481443 w 196"/>
                <a:gd name="T55" fmla="*/ 2147481583 h 124"/>
                <a:gd name="T56" fmla="*/ 2147481443 w 196"/>
                <a:gd name="T57" fmla="*/ 2147481583 h 124"/>
                <a:gd name="T58" fmla="*/ 2147481443 w 196"/>
                <a:gd name="T59" fmla="*/ 2147481583 h 124"/>
                <a:gd name="T60" fmla="*/ 2147481443 w 196"/>
                <a:gd name="T61" fmla="*/ 2147481583 h 124"/>
                <a:gd name="T62" fmla="*/ 2147481443 w 196"/>
                <a:gd name="T63" fmla="*/ 2147481583 h 124"/>
                <a:gd name="T64" fmla="*/ 2147481443 w 196"/>
                <a:gd name="T65" fmla="*/ 2147481583 h 124"/>
                <a:gd name="T66" fmla="*/ 2147481443 w 196"/>
                <a:gd name="T67" fmla="*/ 2147481583 h 124"/>
                <a:gd name="T68" fmla="*/ 2147481443 w 196"/>
                <a:gd name="T69" fmla="*/ 2147481583 h 124"/>
                <a:gd name="T70" fmla="*/ 2147481443 w 196"/>
                <a:gd name="T71" fmla="*/ 2147481583 h 124"/>
                <a:gd name="T72" fmla="*/ 2147481443 w 196"/>
                <a:gd name="T73" fmla="*/ 2147481583 h 124"/>
                <a:gd name="T74" fmla="*/ 2147481443 w 196"/>
                <a:gd name="T75" fmla="*/ 2147481583 h 124"/>
                <a:gd name="T76" fmla="*/ 2147481443 w 196"/>
                <a:gd name="T77" fmla="*/ 2147481583 h 124"/>
                <a:gd name="T78" fmla="*/ 2147481443 w 196"/>
                <a:gd name="T79" fmla="*/ 2147481583 h 124"/>
                <a:gd name="T80" fmla="*/ 2147481443 w 196"/>
                <a:gd name="T81" fmla="*/ 2147481583 h 124"/>
                <a:gd name="T82" fmla="*/ 2147481443 w 196"/>
                <a:gd name="T83" fmla="*/ 2147481583 h 124"/>
                <a:gd name="T84" fmla="*/ 0 w 196"/>
                <a:gd name="T85" fmla="*/ 2147481583 h 124"/>
                <a:gd name="T86" fmla="*/ 0 w 196"/>
                <a:gd name="T87" fmla="*/ 2147481583 h 124"/>
                <a:gd name="T88" fmla="*/ 2147481443 w 196"/>
                <a:gd name="T89" fmla="*/ 2147481583 h 124"/>
                <a:gd name="T90" fmla="*/ 2147481443 w 196"/>
                <a:gd name="T91" fmla="*/ 2147481583 h 124"/>
                <a:gd name="T92" fmla="*/ 2147481443 w 196"/>
                <a:gd name="T93" fmla="*/ 2147481583 h 124"/>
                <a:gd name="T94" fmla="*/ 2147481443 w 196"/>
                <a:gd name="T95" fmla="*/ 2147481583 h 124"/>
                <a:gd name="T96" fmla="*/ 2147481443 w 196"/>
                <a:gd name="T97" fmla="*/ 2147481583 h 124"/>
                <a:gd name="T98" fmla="*/ 2147481443 w 196"/>
                <a:gd name="T99" fmla="*/ 2147481583 h 124"/>
                <a:gd name="T100" fmla="*/ 2147481443 w 196"/>
                <a:gd name="T101" fmla="*/ 2147481583 h 124"/>
                <a:gd name="T102" fmla="*/ 2147481443 w 196"/>
                <a:gd name="T103" fmla="*/ 2147481583 h 124"/>
                <a:gd name="T104" fmla="*/ 2147481443 w 196"/>
                <a:gd name="T105" fmla="*/ 2147481583 h 124"/>
                <a:gd name="T106" fmla="*/ 2147481443 w 196"/>
                <a:gd name="T107" fmla="*/ 2147481583 h 124"/>
                <a:gd name="T108" fmla="*/ 2147481443 w 196"/>
                <a:gd name="T109" fmla="*/ 2147481583 h 1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6"/>
                <a:gd name="T166" fmla="*/ 0 h 124"/>
                <a:gd name="T167" fmla="*/ 196 w 196"/>
                <a:gd name="T168" fmla="*/ 124 h 12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6" h="124">
                  <a:moveTo>
                    <a:pt x="116" y="46"/>
                  </a:moveTo>
                  <a:lnTo>
                    <a:pt x="128" y="36"/>
                  </a:lnTo>
                  <a:lnTo>
                    <a:pt x="140" y="26"/>
                  </a:lnTo>
                  <a:lnTo>
                    <a:pt x="148" y="24"/>
                  </a:lnTo>
                  <a:lnTo>
                    <a:pt x="154" y="20"/>
                  </a:lnTo>
                  <a:lnTo>
                    <a:pt x="164" y="8"/>
                  </a:lnTo>
                  <a:lnTo>
                    <a:pt x="172" y="2"/>
                  </a:lnTo>
                  <a:lnTo>
                    <a:pt x="178" y="0"/>
                  </a:lnTo>
                  <a:lnTo>
                    <a:pt x="184" y="2"/>
                  </a:lnTo>
                  <a:lnTo>
                    <a:pt x="180" y="8"/>
                  </a:lnTo>
                  <a:lnTo>
                    <a:pt x="178" y="16"/>
                  </a:lnTo>
                  <a:lnTo>
                    <a:pt x="184" y="14"/>
                  </a:lnTo>
                  <a:lnTo>
                    <a:pt x="188" y="12"/>
                  </a:lnTo>
                  <a:lnTo>
                    <a:pt x="196" y="8"/>
                  </a:lnTo>
                  <a:lnTo>
                    <a:pt x="196" y="18"/>
                  </a:lnTo>
                  <a:lnTo>
                    <a:pt x="190" y="20"/>
                  </a:lnTo>
                  <a:lnTo>
                    <a:pt x="188" y="24"/>
                  </a:lnTo>
                  <a:lnTo>
                    <a:pt x="184" y="32"/>
                  </a:lnTo>
                  <a:lnTo>
                    <a:pt x="180" y="36"/>
                  </a:lnTo>
                  <a:lnTo>
                    <a:pt x="176" y="38"/>
                  </a:lnTo>
                  <a:lnTo>
                    <a:pt x="168" y="40"/>
                  </a:lnTo>
                  <a:lnTo>
                    <a:pt x="150" y="50"/>
                  </a:lnTo>
                  <a:lnTo>
                    <a:pt x="140" y="56"/>
                  </a:lnTo>
                  <a:lnTo>
                    <a:pt x="138" y="58"/>
                  </a:lnTo>
                  <a:lnTo>
                    <a:pt x="136" y="62"/>
                  </a:lnTo>
                  <a:lnTo>
                    <a:pt x="136" y="66"/>
                  </a:lnTo>
                  <a:lnTo>
                    <a:pt x="130" y="70"/>
                  </a:lnTo>
                  <a:lnTo>
                    <a:pt x="122" y="70"/>
                  </a:lnTo>
                  <a:lnTo>
                    <a:pt x="108" y="72"/>
                  </a:lnTo>
                  <a:lnTo>
                    <a:pt x="100" y="76"/>
                  </a:lnTo>
                  <a:lnTo>
                    <a:pt x="92" y="84"/>
                  </a:lnTo>
                  <a:lnTo>
                    <a:pt x="78" y="98"/>
                  </a:lnTo>
                  <a:lnTo>
                    <a:pt x="74" y="102"/>
                  </a:lnTo>
                  <a:lnTo>
                    <a:pt x="70" y="106"/>
                  </a:lnTo>
                  <a:lnTo>
                    <a:pt x="58" y="108"/>
                  </a:lnTo>
                  <a:lnTo>
                    <a:pt x="52" y="112"/>
                  </a:lnTo>
                  <a:lnTo>
                    <a:pt x="44" y="118"/>
                  </a:lnTo>
                  <a:lnTo>
                    <a:pt x="38" y="122"/>
                  </a:lnTo>
                  <a:lnTo>
                    <a:pt x="28" y="124"/>
                  </a:lnTo>
                  <a:lnTo>
                    <a:pt x="20" y="122"/>
                  </a:lnTo>
                  <a:lnTo>
                    <a:pt x="10" y="116"/>
                  </a:lnTo>
                  <a:lnTo>
                    <a:pt x="2" y="110"/>
                  </a:lnTo>
                  <a:lnTo>
                    <a:pt x="0" y="108"/>
                  </a:lnTo>
                  <a:lnTo>
                    <a:pt x="0" y="104"/>
                  </a:lnTo>
                  <a:lnTo>
                    <a:pt x="8" y="98"/>
                  </a:lnTo>
                  <a:lnTo>
                    <a:pt x="20" y="92"/>
                  </a:lnTo>
                  <a:lnTo>
                    <a:pt x="32" y="84"/>
                  </a:lnTo>
                  <a:lnTo>
                    <a:pt x="42" y="78"/>
                  </a:lnTo>
                  <a:lnTo>
                    <a:pt x="66" y="66"/>
                  </a:lnTo>
                  <a:lnTo>
                    <a:pt x="72" y="64"/>
                  </a:lnTo>
                  <a:lnTo>
                    <a:pt x="76" y="64"/>
                  </a:lnTo>
                  <a:lnTo>
                    <a:pt x="86" y="64"/>
                  </a:lnTo>
                  <a:lnTo>
                    <a:pt x="102" y="56"/>
                  </a:lnTo>
                  <a:lnTo>
                    <a:pt x="118" y="46"/>
                  </a:lnTo>
                  <a:lnTo>
                    <a:pt x="116" y="46"/>
                  </a:lnTo>
                  <a:close/>
                </a:path>
              </a:pathLst>
            </a:custGeom>
            <a:solidFill>
              <a:srgbClr val="C0C0C0"/>
            </a:solidFill>
            <a:ln w="12700">
              <a:solidFill>
                <a:schemeClr val="bg1"/>
              </a:solidFill>
              <a:round/>
              <a:headEnd/>
              <a:tailEnd/>
            </a:ln>
          </p:spPr>
          <p:txBody>
            <a:bodyPr/>
            <a:lstStyle/>
            <a:p>
              <a:endParaRPr lang="en-GB"/>
            </a:p>
          </p:txBody>
        </p:sp>
        <p:sp>
          <p:nvSpPr>
            <p:cNvPr id="58836" name="Freeform 127"/>
            <p:cNvSpPr>
              <a:spLocks/>
            </p:cNvSpPr>
            <p:nvPr/>
          </p:nvSpPr>
          <p:spPr bwMode="auto">
            <a:xfrm>
              <a:off x="5286" y="3101"/>
              <a:ext cx="114" cy="142"/>
            </a:xfrm>
            <a:custGeom>
              <a:avLst/>
              <a:gdLst>
                <a:gd name="T0" fmla="*/ 2147481537 w 114"/>
                <a:gd name="T1" fmla="*/ 2147481189 h 142"/>
                <a:gd name="T2" fmla="*/ 0 w 114"/>
                <a:gd name="T3" fmla="*/ 2147481189 h 142"/>
                <a:gd name="T4" fmla="*/ 2147481537 w 114"/>
                <a:gd name="T5" fmla="*/ 2147481189 h 142"/>
                <a:gd name="T6" fmla="*/ 2147481537 w 114"/>
                <a:gd name="T7" fmla="*/ 2147481189 h 142"/>
                <a:gd name="T8" fmla="*/ 2147481537 w 114"/>
                <a:gd name="T9" fmla="*/ 2147481189 h 142"/>
                <a:gd name="T10" fmla="*/ 2147481537 w 114"/>
                <a:gd name="T11" fmla="*/ 2147481189 h 142"/>
                <a:gd name="T12" fmla="*/ 2147481537 w 114"/>
                <a:gd name="T13" fmla="*/ 2147481189 h 142"/>
                <a:gd name="T14" fmla="*/ 2147481537 w 114"/>
                <a:gd name="T15" fmla="*/ 2147481189 h 142"/>
                <a:gd name="T16" fmla="*/ 2147481537 w 114"/>
                <a:gd name="T17" fmla="*/ 2147481189 h 142"/>
                <a:gd name="T18" fmla="*/ 2147481537 w 114"/>
                <a:gd name="T19" fmla="*/ 2147481189 h 142"/>
                <a:gd name="T20" fmla="*/ 2147481537 w 114"/>
                <a:gd name="T21" fmla="*/ 2147481189 h 142"/>
                <a:gd name="T22" fmla="*/ 2147481537 w 114"/>
                <a:gd name="T23" fmla="*/ 2147481189 h 142"/>
                <a:gd name="T24" fmla="*/ 2147481537 w 114"/>
                <a:gd name="T25" fmla="*/ 2147481189 h 142"/>
                <a:gd name="T26" fmla="*/ 2147481537 w 114"/>
                <a:gd name="T27" fmla="*/ 2147481189 h 142"/>
                <a:gd name="T28" fmla="*/ 2147481537 w 114"/>
                <a:gd name="T29" fmla="*/ 2147481189 h 142"/>
                <a:gd name="T30" fmla="*/ 2147481537 w 114"/>
                <a:gd name="T31" fmla="*/ 2147481189 h 142"/>
                <a:gd name="T32" fmla="*/ 2147481537 w 114"/>
                <a:gd name="T33" fmla="*/ 2147481189 h 142"/>
                <a:gd name="T34" fmla="*/ 2147481537 w 114"/>
                <a:gd name="T35" fmla="*/ 0 h 142"/>
                <a:gd name="T36" fmla="*/ 2147481537 w 114"/>
                <a:gd name="T37" fmla="*/ 2147481189 h 142"/>
                <a:gd name="T38" fmla="*/ 2147481537 w 114"/>
                <a:gd name="T39" fmla="*/ 2147481189 h 142"/>
                <a:gd name="T40" fmla="*/ 2147481537 w 114"/>
                <a:gd name="T41" fmla="*/ 2147481189 h 142"/>
                <a:gd name="T42" fmla="*/ 2147481537 w 114"/>
                <a:gd name="T43" fmla="*/ 2147481189 h 142"/>
                <a:gd name="T44" fmla="*/ 2147481537 w 114"/>
                <a:gd name="T45" fmla="*/ 2147481189 h 142"/>
                <a:gd name="T46" fmla="*/ 2147481537 w 114"/>
                <a:gd name="T47" fmla="*/ 2147481189 h 142"/>
                <a:gd name="T48" fmla="*/ 2147481537 w 114"/>
                <a:gd name="T49" fmla="*/ 2147481189 h 142"/>
                <a:gd name="T50" fmla="*/ 2147481537 w 114"/>
                <a:gd name="T51" fmla="*/ 2147481189 h 142"/>
                <a:gd name="T52" fmla="*/ 2147481537 w 114"/>
                <a:gd name="T53" fmla="*/ 2147481189 h 142"/>
                <a:gd name="T54" fmla="*/ 2147481537 w 114"/>
                <a:gd name="T55" fmla="*/ 2147481189 h 142"/>
                <a:gd name="T56" fmla="*/ 2147481537 w 114"/>
                <a:gd name="T57" fmla="*/ 2147481189 h 142"/>
                <a:gd name="T58" fmla="*/ 2147481537 w 114"/>
                <a:gd name="T59" fmla="*/ 2147481189 h 142"/>
                <a:gd name="T60" fmla="*/ 2147481537 w 114"/>
                <a:gd name="T61" fmla="*/ 2147481189 h 142"/>
                <a:gd name="T62" fmla="*/ 2147481537 w 114"/>
                <a:gd name="T63" fmla="*/ 2147481189 h 142"/>
                <a:gd name="T64" fmla="*/ 2147481537 w 114"/>
                <a:gd name="T65" fmla="*/ 2147481189 h 142"/>
                <a:gd name="T66" fmla="*/ 2147481537 w 114"/>
                <a:gd name="T67" fmla="*/ 2147481189 h 142"/>
                <a:gd name="T68" fmla="*/ 2147481537 w 114"/>
                <a:gd name="T69" fmla="*/ 2147481189 h 142"/>
                <a:gd name="T70" fmla="*/ 2147481537 w 114"/>
                <a:gd name="T71" fmla="*/ 2147481189 h 142"/>
                <a:gd name="T72" fmla="*/ 2147481537 w 114"/>
                <a:gd name="T73" fmla="*/ 2147481189 h 142"/>
                <a:gd name="T74" fmla="*/ 2147481537 w 114"/>
                <a:gd name="T75" fmla="*/ 2147481189 h 142"/>
                <a:gd name="T76" fmla="*/ 2147481537 w 114"/>
                <a:gd name="T77" fmla="*/ 2147481189 h 142"/>
                <a:gd name="T78" fmla="*/ 2147481537 w 114"/>
                <a:gd name="T79" fmla="*/ 2147481189 h 142"/>
                <a:gd name="T80" fmla="*/ 2147481537 w 114"/>
                <a:gd name="T81" fmla="*/ 2147481189 h 14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142"/>
                <a:gd name="T125" fmla="*/ 114 w 114"/>
                <a:gd name="T126" fmla="*/ 142 h 14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142">
                  <a:moveTo>
                    <a:pt x="8" y="142"/>
                  </a:moveTo>
                  <a:lnTo>
                    <a:pt x="2" y="140"/>
                  </a:lnTo>
                  <a:lnTo>
                    <a:pt x="0" y="136"/>
                  </a:lnTo>
                  <a:lnTo>
                    <a:pt x="0" y="132"/>
                  </a:lnTo>
                  <a:lnTo>
                    <a:pt x="2" y="130"/>
                  </a:lnTo>
                  <a:lnTo>
                    <a:pt x="8" y="130"/>
                  </a:lnTo>
                  <a:lnTo>
                    <a:pt x="14" y="126"/>
                  </a:lnTo>
                  <a:lnTo>
                    <a:pt x="20" y="124"/>
                  </a:lnTo>
                  <a:lnTo>
                    <a:pt x="24" y="118"/>
                  </a:lnTo>
                  <a:lnTo>
                    <a:pt x="26" y="112"/>
                  </a:lnTo>
                  <a:lnTo>
                    <a:pt x="18" y="106"/>
                  </a:lnTo>
                  <a:lnTo>
                    <a:pt x="14" y="102"/>
                  </a:lnTo>
                  <a:lnTo>
                    <a:pt x="14" y="98"/>
                  </a:lnTo>
                  <a:lnTo>
                    <a:pt x="16" y="94"/>
                  </a:lnTo>
                  <a:lnTo>
                    <a:pt x="18" y="92"/>
                  </a:lnTo>
                  <a:lnTo>
                    <a:pt x="20" y="90"/>
                  </a:lnTo>
                  <a:lnTo>
                    <a:pt x="22" y="90"/>
                  </a:lnTo>
                  <a:lnTo>
                    <a:pt x="28" y="90"/>
                  </a:lnTo>
                  <a:lnTo>
                    <a:pt x="34" y="88"/>
                  </a:lnTo>
                  <a:lnTo>
                    <a:pt x="38" y="84"/>
                  </a:lnTo>
                  <a:lnTo>
                    <a:pt x="44" y="76"/>
                  </a:lnTo>
                  <a:lnTo>
                    <a:pt x="48" y="74"/>
                  </a:lnTo>
                  <a:lnTo>
                    <a:pt x="52" y="68"/>
                  </a:lnTo>
                  <a:lnTo>
                    <a:pt x="56" y="58"/>
                  </a:lnTo>
                  <a:lnTo>
                    <a:pt x="58" y="48"/>
                  </a:lnTo>
                  <a:lnTo>
                    <a:pt x="62" y="38"/>
                  </a:lnTo>
                  <a:lnTo>
                    <a:pt x="58" y="36"/>
                  </a:lnTo>
                  <a:lnTo>
                    <a:pt x="56" y="32"/>
                  </a:lnTo>
                  <a:lnTo>
                    <a:pt x="56" y="26"/>
                  </a:lnTo>
                  <a:lnTo>
                    <a:pt x="56" y="24"/>
                  </a:lnTo>
                  <a:lnTo>
                    <a:pt x="58" y="22"/>
                  </a:lnTo>
                  <a:lnTo>
                    <a:pt x="56" y="18"/>
                  </a:lnTo>
                  <a:lnTo>
                    <a:pt x="56" y="16"/>
                  </a:lnTo>
                  <a:lnTo>
                    <a:pt x="58" y="6"/>
                  </a:lnTo>
                  <a:lnTo>
                    <a:pt x="60" y="2"/>
                  </a:lnTo>
                  <a:lnTo>
                    <a:pt x="62" y="0"/>
                  </a:lnTo>
                  <a:lnTo>
                    <a:pt x="66" y="6"/>
                  </a:lnTo>
                  <a:lnTo>
                    <a:pt x="70" y="10"/>
                  </a:lnTo>
                  <a:lnTo>
                    <a:pt x="74" y="16"/>
                  </a:lnTo>
                  <a:lnTo>
                    <a:pt x="76" y="22"/>
                  </a:lnTo>
                  <a:lnTo>
                    <a:pt x="76" y="26"/>
                  </a:lnTo>
                  <a:lnTo>
                    <a:pt x="74" y="28"/>
                  </a:lnTo>
                  <a:lnTo>
                    <a:pt x="70" y="30"/>
                  </a:lnTo>
                  <a:lnTo>
                    <a:pt x="68" y="34"/>
                  </a:lnTo>
                  <a:lnTo>
                    <a:pt x="68" y="38"/>
                  </a:lnTo>
                  <a:lnTo>
                    <a:pt x="66" y="42"/>
                  </a:lnTo>
                  <a:lnTo>
                    <a:pt x="64" y="48"/>
                  </a:lnTo>
                  <a:lnTo>
                    <a:pt x="66" y="50"/>
                  </a:lnTo>
                  <a:lnTo>
                    <a:pt x="68" y="52"/>
                  </a:lnTo>
                  <a:lnTo>
                    <a:pt x="72" y="50"/>
                  </a:lnTo>
                  <a:lnTo>
                    <a:pt x="74" y="48"/>
                  </a:lnTo>
                  <a:lnTo>
                    <a:pt x="80" y="42"/>
                  </a:lnTo>
                  <a:lnTo>
                    <a:pt x="80" y="44"/>
                  </a:lnTo>
                  <a:lnTo>
                    <a:pt x="80" y="48"/>
                  </a:lnTo>
                  <a:lnTo>
                    <a:pt x="78" y="52"/>
                  </a:lnTo>
                  <a:lnTo>
                    <a:pt x="76" y="56"/>
                  </a:lnTo>
                  <a:lnTo>
                    <a:pt x="76" y="60"/>
                  </a:lnTo>
                  <a:lnTo>
                    <a:pt x="78" y="66"/>
                  </a:lnTo>
                  <a:lnTo>
                    <a:pt x="82" y="68"/>
                  </a:lnTo>
                  <a:lnTo>
                    <a:pt x="84" y="70"/>
                  </a:lnTo>
                  <a:lnTo>
                    <a:pt x="90" y="68"/>
                  </a:lnTo>
                  <a:lnTo>
                    <a:pt x="96" y="66"/>
                  </a:lnTo>
                  <a:lnTo>
                    <a:pt x="100" y="64"/>
                  </a:lnTo>
                  <a:lnTo>
                    <a:pt x="104" y="62"/>
                  </a:lnTo>
                  <a:lnTo>
                    <a:pt x="110" y="64"/>
                  </a:lnTo>
                  <a:lnTo>
                    <a:pt x="112" y="66"/>
                  </a:lnTo>
                  <a:lnTo>
                    <a:pt x="114" y="68"/>
                  </a:lnTo>
                  <a:lnTo>
                    <a:pt x="112" y="70"/>
                  </a:lnTo>
                  <a:lnTo>
                    <a:pt x="110" y="74"/>
                  </a:lnTo>
                  <a:lnTo>
                    <a:pt x="104" y="76"/>
                  </a:lnTo>
                  <a:lnTo>
                    <a:pt x="86" y="94"/>
                  </a:lnTo>
                  <a:lnTo>
                    <a:pt x="82" y="96"/>
                  </a:lnTo>
                  <a:lnTo>
                    <a:pt x="78" y="94"/>
                  </a:lnTo>
                  <a:lnTo>
                    <a:pt x="74" y="94"/>
                  </a:lnTo>
                  <a:lnTo>
                    <a:pt x="70" y="94"/>
                  </a:lnTo>
                  <a:lnTo>
                    <a:pt x="62" y="100"/>
                  </a:lnTo>
                  <a:lnTo>
                    <a:pt x="58" y="106"/>
                  </a:lnTo>
                  <a:lnTo>
                    <a:pt x="48" y="116"/>
                  </a:lnTo>
                  <a:lnTo>
                    <a:pt x="34" y="128"/>
                  </a:lnTo>
                  <a:lnTo>
                    <a:pt x="20" y="138"/>
                  </a:lnTo>
                  <a:lnTo>
                    <a:pt x="14" y="140"/>
                  </a:lnTo>
                  <a:lnTo>
                    <a:pt x="8" y="142"/>
                  </a:lnTo>
                  <a:close/>
                </a:path>
              </a:pathLst>
            </a:custGeom>
            <a:solidFill>
              <a:srgbClr val="C0C0C0"/>
            </a:solidFill>
            <a:ln w="12700">
              <a:solidFill>
                <a:schemeClr val="bg1"/>
              </a:solidFill>
              <a:round/>
              <a:headEnd/>
              <a:tailEnd/>
            </a:ln>
          </p:spPr>
          <p:txBody>
            <a:bodyPr/>
            <a:lstStyle/>
            <a:p>
              <a:endParaRPr lang="en-GB"/>
            </a:p>
          </p:txBody>
        </p:sp>
        <p:sp>
          <p:nvSpPr>
            <p:cNvPr id="58837" name="Freeform 129"/>
            <p:cNvSpPr>
              <a:spLocks/>
            </p:cNvSpPr>
            <p:nvPr/>
          </p:nvSpPr>
          <p:spPr bwMode="auto">
            <a:xfrm>
              <a:off x="4408" y="2345"/>
              <a:ext cx="172" cy="156"/>
            </a:xfrm>
            <a:custGeom>
              <a:avLst/>
              <a:gdLst>
                <a:gd name="T0" fmla="*/ 2147481350 w 172"/>
                <a:gd name="T1" fmla="*/ 2147481272 h 156"/>
                <a:gd name="T2" fmla="*/ 2147481350 w 172"/>
                <a:gd name="T3" fmla="*/ 0 h 156"/>
                <a:gd name="T4" fmla="*/ 2147481350 w 172"/>
                <a:gd name="T5" fmla="*/ 2147481272 h 156"/>
                <a:gd name="T6" fmla="*/ 2147481350 w 172"/>
                <a:gd name="T7" fmla="*/ 2147481272 h 156"/>
                <a:gd name="T8" fmla="*/ 2147481350 w 172"/>
                <a:gd name="T9" fmla="*/ 2147481272 h 156"/>
                <a:gd name="T10" fmla="*/ 2147481350 w 172"/>
                <a:gd name="T11" fmla="*/ 2147481272 h 156"/>
                <a:gd name="T12" fmla="*/ 2147481350 w 172"/>
                <a:gd name="T13" fmla="*/ 2147481272 h 156"/>
                <a:gd name="T14" fmla="*/ 2147481350 w 172"/>
                <a:gd name="T15" fmla="*/ 2147481272 h 156"/>
                <a:gd name="T16" fmla="*/ 2147481350 w 172"/>
                <a:gd name="T17" fmla="*/ 2147481272 h 156"/>
                <a:gd name="T18" fmla="*/ 2147481350 w 172"/>
                <a:gd name="T19" fmla="*/ 2147481272 h 156"/>
                <a:gd name="T20" fmla="*/ 2147481350 w 172"/>
                <a:gd name="T21" fmla="*/ 2147481272 h 156"/>
                <a:gd name="T22" fmla="*/ 2147481350 w 172"/>
                <a:gd name="T23" fmla="*/ 2147481272 h 156"/>
                <a:gd name="T24" fmla="*/ 2147481350 w 172"/>
                <a:gd name="T25" fmla="*/ 2147481272 h 156"/>
                <a:gd name="T26" fmla="*/ 2147481350 w 172"/>
                <a:gd name="T27" fmla="*/ 2147481272 h 156"/>
                <a:gd name="T28" fmla="*/ 2147481350 w 172"/>
                <a:gd name="T29" fmla="*/ 2147481272 h 156"/>
                <a:gd name="T30" fmla="*/ 2147481350 w 172"/>
                <a:gd name="T31" fmla="*/ 2147481272 h 156"/>
                <a:gd name="T32" fmla="*/ 0 w 172"/>
                <a:gd name="T33" fmla="*/ 2147481272 h 156"/>
                <a:gd name="T34" fmla="*/ 2147481350 w 172"/>
                <a:gd name="T35" fmla="*/ 2147481272 h 156"/>
                <a:gd name="T36" fmla="*/ 2147481350 w 172"/>
                <a:gd name="T37" fmla="*/ 2147481272 h 156"/>
                <a:gd name="T38" fmla="*/ 2147481350 w 172"/>
                <a:gd name="T39" fmla="*/ 2147481272 h 156"/>
                <a:gd name="T40" fmla="*/ 2147481350 w 172"/>
                <a:gd name="T41" fmla="*/ 2147481272 h 156"/>
                <a:gd name="T42" fmla="*/ 2147481350 w 172"/>
                <a:gd name="T43" fmla="*/ 2147481272 h 156"/>
                <a:gd name="T44" fmla="*/ 2147481350 w 172"/>
                <a:gd name="T45" fmla="*/ 2147481272 h 156"/>
                <a:gd name="T46" fmla="*/ 2147481350 w 172"/>
                <a:gd name="T47" fmla="*/ 2147481272 h 156"/>
                <a:gd name="T48" fmla="*/ 2147481350 w 172"/>
                <a:gd name="T49" fmla="*/ 2147481272 h 156"/>
                <a:gd name="T50" fmla="*/ 2147481350 w 172"/>
                <a:gd name="T51" fmla="*/ 2147481272 h 156"/>
                <a:gd name="T52" fmla="*/ 2147481350 w 172"/>
                <a:gd name="T53" fmla="*/ 2147481272 h 156"/>
                <a:gd name="T54" fmla="*/ 2147481350 w 172"/>
                <a:gd name="T55" fmla="*/ 2147481272 h 156"/>
                <a:gd name="T56" fmla="*/ 2147481350 w 172"/>
                <a:gd name="T57" fmla="*/ 2147481272 h 156"/>
                <a:gd name="T58" fmla="*/ 2147481350 w 172"/>
                <a:gd name="T59" fmla="*/ 2147481272 h 156"/>
                <a:gd name="T60" fmla="*/ 2147481350 w 172"/>
                <a:gd name="T61" fmla="*/ 2147481272 h 156"/>
                <a:gd name="T62" fmla="*/ 2147481350 w 172"/>
                <a:gd name="T63" fmla="*/ 2147481272 h 156"/>
                <a:gd name="T64" fmla="*/ 2147481350 w 172"/>
                <a:gd name="T65" fmla="*/ 2147481272 h 156"/>
                <a:gd name="T66" fmla="*/ 2147481350 w 172"/>
                <a:gd name="T67" fmla="*/ 2147481272 h 156"/>
                <a:gd name="T68" fmla="*/ 2147481350 w 172"/>
                <a:gd name="T69" fmla="*/ 2147481272 h 156"/>
                <a:gd name="T70" fmla="*/ 2147481350 w 172"/>
                <a:gd name="T71" fmla="*/ 2147481272 h 156"/>
                <a:gd name="T72" fmla="*/ 2147481350 w 172"/>
                <a:gd name="T73" fmla="*/ 2147481272 h 156"/>
                <a:gd name="T74" fmla="*/ 2147481350 w 172"/>
                <a:gd name="T75" fmla="*/ 2147481272 h 156"/>
                <a:gd name="T76" fmla="*/ 2147481350 w 172"/>
                <a:gd name="T77" fmla="*/ 2147481272 h 156"/>
                <a:gd name="T78" fmla="*/ 2147481350 w 172"/>
                <a:gd name="T79" fmla="*/ 2147481272 h 156"/>
                <a:gd name="T80" fmla="*/ 2147481350 w 172"/>
                <a:gd name="T81" fmla="*/ 2147481272 h 156"/>
                <a:gd name="T82" fmla="*/ 2147481350 w 172"/>
                <a:gd name="T83" fmla="*/ 2147481272 h 156"/>
                <a:gd name="T84" fmla="*/ 2147481350 w 172"/>
                <a:gd name="T85" fmla="*/ 2147481272 h 156"/>
                <a:gd name="T86" fmla="*/ 2147481350 w 172"/>
                <a:gd name="T87" fmla="*/ 2147481272 h 156"/>
                <a:gd name="T88" fmla="*/ 2147481350 w 172"/>
                <a:gd name="T89" fmla="*/ 2147481272 h 156"/>
                <a:gd name="T90" fmla="*/ 2147481350 w 172"/>
                <a:gd name="T91" fmla="*/ 2147481272 h 156"/>
                <a:gd name="T92" fmla="*/ 2147481350 w 172"/>
                <a:gd name="T93" fmla="*/ 2147481272 h 156"/>
                <a:gd name="T94" fmla="*/ 2147481350 w 172"/>
                <a:gd name="T95" fmla="*/ 2147481272 h 156"/>
                <a:gd name="T96" fmla="*/ 2147481350 w 172"/>
                <a:gd name="T97" fmla="*/ 2147481272 h 156"/>
                <a:gd name="T98" fmla="*/ 2147481350 w 172"/>
                <a:gd name="T99" fmla="*/ 2147481272 h 156"/>
                <a:gd name="T100" fmla="*/ 2147481350 w 172"/>
                <a:gd name="T101" fmla="*/ 2147481272 h 156"/>
                <a:gd name="T102" fmla="*/ 2147481350 w 172"/>
                <a:gd name="T103" fmla="*/ 2147481272 h 1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2"/>
                <a:gd name="T157" fmla="*/ 0 h 156"/>
                <a:gd name="T158" fmla="*/ 172 w 172"/>
                <a:gd name="T159" fmla="*/ 156 h 1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2" h="156">
                  <a:moveTo>
                    <a:pt x="146" y="4"/>
                  </a:moveTo>
                  <a:lnTo>
                    <a:pt x="136" y="2"/>
                  </a:lnTo>
                  <a:lnTo>
                    <a:pt x="130" y="0"/>
                  </a:lnTo>
                  <a:lnTo>
                    <a:pt x="124" y="0"/>
                  </a:lnTo>
                  <a:lnTo>
                    <a:pt x="116" y="0"/>
                  </a:lnTo>
                  <a:lnTo>
                    <a:pt x="110" y="4"/>
                  </a:lnTo>
                  <a:lnTo>
                    <a:pt x="104" y="8"/>
                  </a:lnTo>
                  <a:lnTo>
                    <a:pt x="100" y="14"/>
                  </a:lnTo>
                  <a:lnTo>
                    <a:pt x="96" y="26"/>
                  </a:lnTo>
                  <a:lnTo>
                    <a:pt x="90" y="42"/>
                  </a:lnTo>
                  <a:lnTo>
                    <a:pt x="90" y="50"/>
                  </a:lnTo>
                  <a:lnTo>
                    <a:pt x="88" y="54"/>
                  </a:lnTo>
                  <a:lnTo>
                    <a:pt x="84" y="54"/>
                  </a:lnTo>
                  <a:lnTo>
                    <a:pt x="80" y="52"/>
                  </a:lnTo>
                  <a:lnTo>
                    <a:pt x="76" y="50"/>
                  </a:lnTo>
                  <a:lnTo>
                    <a:pt x="72" y="46"/>
                  </a:lnTo>
                  <a:lnTo>
                    <a:pt x="68" y="44"/>
                  </a:lnTo>
                  <a:lnTo>
                    <a:pt x="64" y="44"/>
                  </a:lnTo>
                  <a:lnTo>
                    <a:pt x="60" y="46"/>
                  </a:lnTo>
                  <a:lnTo>
                    <a:pt x="54" y="52"/>
                  </a:lnTo>
                  <a:lnTo>
                    <a:pt x="46" y="56"/>
                  </a:lnTo>
                  <a:lnTo>
                    <a:pt x="44" y="58"/>
                  </a:lnTo>
                  <a:lnTo>
                    <a:pt x="38" y="60"/>
                  </a:lnTo>
                  <a:lnTo>
                    <a:pt x="30" y="58"/>
                  </a:lnTo>
                  <a:lnTo>
                    <a:pt x="24" y="56"/>
                  </a:lnTo>
                  <a:lnTo>
                    <a:pt x="18" y="52"/>
                  </a:lnTo>
                  <a:lnTo>
                    <a:pt x="16" y="50"/>
                  </a:lnTo>
                  <a:lnTo>
                    <a:pt x="16" y="48"/>
                  </a:lnTo>
                  <a:lnTo>
                    <a:pt x="16" y="38"/>
                  </a:lnTo>
                  <a:lnTo>
                    <a:pt x="16" y="36"/>
                  </a:lnTo>
                  <a:lnTo>
                    <a:pt x="10" y="40"/>
                  </a:lnTo>
                  <a:lnTo>
                    <a:pt x="6" y="46"/>
                  </a:lnTo>
                  <a:lnTo>
                    <a:pt x="2" y="56"/>
                  </a:lnTo>
                  <a:lnTo>
                    <a:pt x="0" y="64"/>
                  </a:lnTo>
                  <a:lnTo>
                    <a:pt x="2" y="70"/>
                  </a:lnTo>
                  <a:lnTo>
                    <a:pt x="6" y="76"/>
                  </a:lnTo>
                  <a:lnTo>
                    <a:pt x="6" y="78"/>
                  </a:lnTo>
                  <a:lnTo>
                    <a:pt x="4" y="82"/>
                  </a:lnTo>
                  <a:lnTo>
                    <a:pt x="6" y="88"/>
                  </a:lnTo>
                  <a:lnTo>
                    <a:pt x="10" y="92"/>
                  </a:lnTo>
                  <a:lnTo>
                    <a:pt x="12" y="92"/>
                  </a:lnTo>
                  <a:lnTo>
                    <a:pt x="12" y="98"/>
                  </a:lnTo>
                  <a:lnTo>
                    <a:pt x="18" y="100"/>
                  </a:lnTo>
                  <a:lnTo>
                    <a:pt x="20" y="102"/>
                  </a:lnTo>
                  <a:lnTo>
                    <a:pt x="20" y="104"/>
                  </a:lnTo>
                  <a:lnTo>
                    <a:pt x="20" y="108"/>
                  </a:lnTo>
                  <a:lnTo>
                    <a:pt x="18" y="112"/>
                  </a:lnTo>
                  <a:lnTo>
                    <a:pt x="18" y="116"/>
                  </a:lnTo>
                  <a:lnTo>
                    <a:pt x="20" y="120"/>
                  </a:lnTo>
                  <a:lnTo>
                    <a:pt x="20" y="118"/>
                  </a:lnTo>
                  <a:lnTo>
                    <a:pt x="20" y="124"/>
                  </a:lnTo>
                  <a:lnTo>
                    <a:pt x="22" y="128"/>
                  </a:lnTo>
                  <a:lnTo>
                    <a:pt x="26" y="132"/>
                  </a:lnTo>
                  <a:lnTo>
                    <a:pt x="32" y="134"/>
                  </a:lnTo>
                  <a:lnTo>
                    <a:pt x="38" y="134"/>
                  </a:lnTo>
                  <a:lnTo>
                    <a:pt x="46" y="136"/>
                  </a:lnTo>
                  <a:lnTo>
                    <a:pt x="50" y="138"/>
                  </a:lnTo>
                  <a:lnTo>
                    <a:pt x="48" y="142"/>
                  </a:lnTo>
                  <a:lnTo>
                    <a:pt x="52" y="144"/>
                  </a:lnTo>
                  <a:lnTo>
                    <a:pt x="58" y="142"/>
                  </a:lnTo>
                  <a:lnTo>
                    <a:pt x="62" y="140"/>
                  </a:lnTo>
                  <a:lnTo>
                    <a:pt x="68" y="138"/>
                  </a:lnTo>
                  <a:lnTo>
                    <a:pt x="72" y="138"/>
                  </a:lnTo>
                  <a:lnTo>
                    <a:pt x="78" y="138"/>
                  </a:lnTo>
                  <a:lnTo>
                    <a:pt x="84" y="140"/>
                  </a:lnTo>
                  <a:lnTo>
                    <a:pt x="88" y="142"/>
                  </a:lnTo>
                  <a:lnTo>
                    <a:pt x="96" y="144"/>
                  </a:lnTo>
                  <a:lnTo>
                    <a:pt x="96" y="150"/>
                  </a:lnTo>
                  <a:lnTo>
                    <a:pt x="96" y="154"/>
                  </a:lnTo>
                  <a:lnTo>
                    <a:pt x="96" y="156"/>
                  </a:lnTo>
                  <a:lnTo>
                    <a:pt x="98" y="156"/>
                  </a:lnTo>
                  <a:lnTo>
                    <a:pt x="106" y="154"/>
                  </a:lnTo>
                  <a:lnTo>
                    <a:pt x="114" y="152"/>
                  </a:lnTo>
                  <a:lnTo>
                    <a:pt x="120" y="148"/>
                  </a:lnTo>
                  <a:lnTo>
                    <a:pt x="130" y="148"/>
                  </a:lnTo>
                  <a:lnTo>
                    <a:pt x="130" y="144"/>
                  </a:lnTo>
                  <a:lnTo>
                    <a:pt x="128" y="142"/>
                  </a:lnTo>
                  <a:lnTo>
                    <a:pt x="126" y="138"/>
                  </a:lnTo>
                  <a:lnTo>
                    <a:pt x="126" y="134"/>
                  </a:lnTo>
                  <a:lnTo>
                    <a:pt x="128" y="132"/>
                  </a:lnTo>
                  <a:lnTo>
                    <a:pt x="132" y="128"/>
                  </a:lnTo>
                  <a:lnTo>
                    <a:pt x="132" y="122"/>
                  </a:lnTo>
                  <a:lnTo>
                    <a:pt x="132" y="116"/>
                  </a:lnTo>
                  <a:lnTo>
                    <a:pt x="130" y="112"/>
                  </a:lnTo>
                  <a:lnTo>
                    <a:pt x="132" y="106"/>
                  </a:lnTo>
                  <a:lnTo>
                    <a:pt x="136" y="100"/>
                  </a:lnTo>
                  <a:lnTo>
                    <a:pt x="142" y="98"/>
                  </a:lnTo>
                  <a:lnTo>
                    <a:pt x="146" y="88"/>
                  </a:lnTo>
                  <a:lnTo>
                    <a:pt x="150" y="76"/>
                  </a:lnTo>
                  <a:lnTo>
                    <a:pt x="154" y="64"/>
                  </a:lnTo>
                  <a:lnTo>
                    <a:pt x="156" y="62"/>
                  </a:lnTo>
                  <a:lnTo>
                    <a:pt x="160" y="60"/>
                  </a:lnTo>
                  <a:lnTo>
                    <a:pt x="166" y="60"/>
                  </a:lnTo>
                  <a:lnTo>
                    <a:pt x="172" y="60"/>
                  </a:lnTo>
                  <a:lnTo>
                    <a:pt x="172" y="56"/>
                  </a:lnTo>
                  <a:lnTo>
                    <a:pt x="162" y="48"/>
                  </a:lnTo>
                  <a:lnTo>
                    <a:pt x="158" y="42"/>
                  </a:lnTo>
                  <a:lnTo>
                    <a:pt x="156" y="36"/>
                  </a:lnTo>
                  <a:lnTo>
                    <a:pt x="158" y="34"/>
                  </a:lnTo>
                  <a:lnTo>
                    <a:pt x="160" y="30"/>
                  </a:lnTo>
                  <a:lnTo>
                    <a:pt x="154" y="28"/>
                  </a:lnTo>
                  <a:lnTo>
                    <a:pt x="150" y="22"/>
                  </a:lnTo>
                  <a:lnTo>
                    <a:pt x="148" y="14"/>
                  </a:lnTo>
                  <a:lnTo>
                    <a:pt x="146" y="8"/>
                  </a:lnTo>
                  <a:lnTo>
                    <a:pt x="146" y="4"/>
                  </a:lnTo>
                  <a:close/>
                </a:path>
              </a:pathLst>
            </a:custGeom>
            <a:solidFill>
              <a:srgbClr val="C0C0C0"/>
            </a:solidFill>
            <a:ln w="12700">
              <a:solidFill>
                <a:schemeClr val="bg1"/>
              </a:solidFill>
              <a:round/>
              <a:headEnd/>
              <a:tailEnd/>
            </a:ln>
          </p:spPr>
          <p:txBody>
            <a:bodyPr/>
            <a:lstStyle/>
            <a:p>
              <a:endParaRPr lang="en-GB"/>
            </a:p>
          </p:txBody>
        </p:sp>
        <p:sp>
          <p:nvSpPr>
            <p:cNvPr id="58838" name="Freeform 130"/>
            <p:cNvSpPr>
              <a:spLocks/>
            </p:cNvSpPr>
            <p:nvPr/>
          </p:nvSpPr>
          <p:spPr bwMode="auto">
            <a:xfrm>
              <a:off x="4784" y="2429"/>
              <a:ext cx="172" cy="178"/>
            </a:xfrm>
            <a:custGeom>
              <a:avLst/>
              <a:gdLst>
                <a:gd name="T0" fmla="*/ 2147481350 w 172"/>
                <a:gd name="T1" fmla="*/ 2147481376 h 178"/>
                <a:gd name="T2" fmla="*/ 2147481350 w 172"/>
                <a:gd name="T3" fmla="*/ 2147481376 h 178"/>
                <a:gd name="T4" fmla="*/ 2147481350 w 172"/>
                <a:gd name="T5" fmla="*/ 2147481376 h 178"/>
                <a:gd name="T6" fmla="*/ 2147481350 w 172"/>
                <a:gd name="T7" fmla="*/ 2147481376 h 178"/>
                <a:gd name="T8" fmla="*/ 2147481350 w 172"/>
                <a:gd name="T9" fmla="*/ 2147481376 h 178"/>
                <a:gd name="T10" fmla="*/ 2147481350 w 172"/>
                <a:gd name="T11" fmla="*/ 2147481376 h 178"/>
                <a:gd name="T12" fmla="*/ 2147481350 w 172"/>
                <a:gd name="T13" fmla="*/ 2147481376 h 178"/>
                <a:gd name="T14" fmla="*/ 2147481350 w 172"/>
                <a:gd name="T15" fmla="*/ 2147481376 h 178"/>
                <a:gd name="T16" fmla="*/ 2147481350 w 172"/>
                <a:gd name="T17" fmla="*/ 2147481376 h 178"/>
                <a:gd name="T18" fmla="*/ 2147481350 w 172"/>
                <a:gd name="T19" fmla="*/ 2147481376 h 178"/>
                <a:gd name="T20" fmla="*/ 2147481350 w 172"/>
                <a:gd name="T21" fmla="*/ 2147481376 h 178"/>
                <a:gd name="T22" fmla="*/ 2147481350 w 172"/>
                <a:gd name="T23" fmla="*/ 2147481376 h 178"/>
                <a:gd name="T24" fmla="*/ 2147481350 w 172"/>
                <a:gd name="T25" fmla="*/ 2147481376 h 178"/>
                <a:gd name="T26" fmla="*/ 2147481350 w 172"/>
                <a:gd name="T27" fmla="*/ 2147481376 h 178"/>
                <a:gd name="T28" fmla="*/ 2147481350 w 172"/>
                <a:gd name="T29" fmla="*/ 2147481376 h 178"/>
                <a:gd name="T30" fmla="*/ 2147481350 w 172"/>
                <a:gd name="T31" fmla="*/ 2147481376 h 178"/>
                <a:gd name="T32" fmla="*/ 2147481350 w 172"/>
                <a:gd name="T33" fmla="*/ 2147481376 h 178"/>
                <a:gd name="T34" fmla="*/ 2147481350 w 172"/>
                <a:gd name="T35" fmla="*/ 2147481376 h 178"/>
                <a:gd name="T36" fmla="*/ 2147481350 w 172"/>
                <a:gd name="T37" fmla="*/ 2147481376 h 178"/>
                <a:gd name="T38" fmla="*/ 2147481350 w 172"/>
                <a:gd name="T39" fmla="*/ 2147481376 h 178"/>
                <a:gd name="T40" fmla="*/ 2147481350 w 172"/>
                <a:gd name="T41" fmla="*/ 2147481376 h 178"/>
                <a:gd name="T42" fmla="*/ 2147481350 w 172"/>
                <a:gd name="T43" fmla="*/ 2147481376 h 178"/>
                <a:gd name="T44" fmla="*/ 2147481350 w 172"/>
                <a:gd name="T45" fmla="*/ 2147481376 h 178"/>
                <a:gd name="T46" fmla="*/ 2147481350 w 172"/>
                <a:gd name="T47" fmla="*/ 2147481376 h 178"/>
                <a:gd name="T48" fmla="*/ 2147481350 w 172"/>
                <a:gd name="T49" fmla="*/ 2147481376 h 178"/>
                <a:gd name="T50" fmla="*/ 2147481350 w 172"/>
                <a:gd name="T51" fmla="*/ 2147481376 h 178"/>
                <a:gd name="T52" fmla="*/ 2147481350 w 172"/>
                <a:gd name="T53" fmla="*/ 2147481376 h 178"/>
                <a:gd name="T54" fmla="*/ 2147481350 w 172"/>
                <a:gd name="T55" fmla="*/ 2147481376 h 178"/>
                <a:gd name="T56" fmla="*/ 2147481350 w 172"/>
                <a:gd name="T57" fmla="*/ 2147481376 h 178"/>
                <a:gd name="T58" fmla="*/ 2147481350 w 172"/>
                <a:gd name="T59" fmla="*/ 2147481376 h 178"/>
                <a:gd name="T60" fmla="*/ 2147481350 w 172"/>
                <a:gd name="T61" fmla="*/ 2147481376 h 178"/>
                <a:gd name="T62" fmla="*/ 2147481350 w 172"/>
                <a:gd name="T63" fmla="*/ 2147481376 h 178"/>
                <a:gd name="T64" fmla="*/ 0 w 172"/>
                <a:gd name="T65" fmla="*/ 2147481376 h 178"/>
                <a:gd name="T66" fmla="*/ 2147481350 w 172"/>
                <a:gd name="T67" fmla="*/ 2147481376 h 178"/>
                <a:gd name="T68" fmla="*/ 2147481350 w 172"/>
                <a:gd name="T69" fmla="*/ 0 h 178"/>
                <a:gd name="T70" fmla="*/ 2147481350 w 172"/>
                <a:gd name="T71" fmla="*/ 2147481376 h 178"/>
                <a:gd name="T72" fmla="*/ 2147481350 w 172"/>
                <a:gd name="T73" fmla="*/ 2147481376 h 178"/>
                <a:gd name="T74" fmla="*/ 2147481350 w 172"/>
                <a:gd name="T75" fmla="*/ 2147481376 h 178"/>
                <a:gd name="T76" fmla="*/ 2147481350 w 172"/>
                <a:gd name="T77" fmla="*/ 2147481376 h 178"/>
                <a:gd name="T78" fmla="*/ 2147481350 w 172"/>
                <a:gd name="T79" fmla="*/ 2147481376 h 178"/>
                <a:gd name="T80" fmla="*/ 2147481350 w 172"/>
                <a:gd name="T81" fmla="*/ 2147481376 h 178"/>
                <a:gd name="T82" fmla="*/ 2147481350 w 172"/>
                <a:gd name="T83" fmla="*/ 2147481376 h 178"/>
                <a:gd name="T84" fmla="*/ 2147481350 w 172"/>
                <a:gd name="T85" fmla="*/ 2147481376 h 178"/>
                <a:gd name="T86" fmla="*/ 2147481350 w 172"/>
                <a:gd name="T87" fmla="*/ 2147481376 h 178"/>
                <a:gd name="T88" fmla="*/ 2147481350 w 172"/>
                <a:gd name="T89" fmla="*/ 2147481376 h 178"/>
                <a:gd name="T90" fmla="*/ 2147481350 w 172"/>
                <a:gd name="T91" fmla="*/ 2147481376 h 178"/>
                <a:gd name="T92" fmla="*/ 2147481350 w 172"/>
                <a:gd name="T93" fmla="*/ 2147481376 h 178"/>
                <a:gd name="T94" fmla="*/ 2147481350 w 172"/>
                <a:gd name="T95" fmla="*/ 2147481376 h 178"/>
                <a:gd name="T96" fmla="*/ 2147481350 w 172"/>
                <a:gd name="T97" fmla="*/ 2147481376 h 178"/>
                <a:gd name="T98" fmla="*/ 2147481350 w 172"/>
                <a:gd name="T99" fmla="*/ 2147481376 h 1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2"/>
                <a:gd name="T151" fmla="*/ 0 h 178"/>
                <a:gd name="T152" fmla="*/ 172 w 172"/>
                <a:gd name="T153" fmla="*/ 178 h 1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2" h="178">
                  <a:moveTo>
                    <a:pt x="172" y="42"/>
                  </a:moveTo>
                  <a:lnTo>
                    <a:pt x="172" y="124"/>
                  </a:lnTo>
                  <a:lnTo>
                    <a:pt x="168" y="128"/>
                  </a:lnTo>
                  <a:lnTo>
                    <a:pt x="168" y="132"/>
                  </a:lnTo>
                  <a:lnTo>
                    <a:pt x="172" y="136"/>
                  </a:lnTo>
                  <a:lnTo>
                    <a:pt x="172" y="178"/>
                  </a:lnTo>
                  <a:lnTo>
                    <a:pt x="166" y="176"/>
                  </a:lnTo>
                  <a:lnTo>
                    <a:pt x="160" y="170"/>
                  </a:lnTo>
                  <a:lnTo>
                    <a:pt x="156" y="164"/>
                  </a:lnTo>
                  <a:lnTo>
                    <a:pt x="154" y="156"/>
                  </a:lnTo>
                  <a:lnTo>
                    <a:pt x="136" y="156"/>
                  </a:lnTo>
                  <a:lnTo>
                    <a:pt x="130" y="160"/>
                  </a:lnTo>
                  <a:lnTo>
                    <a:pt x="120" y="160"/>
                  </a:lnTo>
                  <a:lnTo>
                    <a:pt x="112" y="160"/>
                  </a:lnTo>
                  <a:lnTo>
                    <a:pt x="110" y="158"/>
                  </a:lnTo>
                  <a:lnTo>
                    <a:pt x="110" y="156"/>
                  </a:lnTo>
                  <a:lnTo>
                    <a:pt x="112" y="150"/>
                  </a:lnTo>
                  <a:lnTo>
                    <a:pt x="118" y="144"/>
                  </a:lnTo>
                  <a:lnTo>
                    <a:pt x="126" y="138"/>
                  </a:lnTo>
                  <a:lnTo>
                    <a:pt x="130" y="136"/>
                  </a:lnTo>
                  <a:lnTo>
                    <a:pt x="128" y="128"/>
                  </a:lnTo>
                  <a:lnTo>
                    <a:pt x="128" y="122"/>
                  </a:lnTo>
                  <a:lnTo>
                    <a:pt x="126" y="114"/>
                  </a:lnTo>
                  <a:lnTo>
                    <a:pt x="124" y="108"/>
                  </a:lnTo>
                  <a:lnTo>
                    <a:pt x="120" y="102"/>
                  </a:lnTo>
                  <a:lnTo>
                    <a:pt x="112" y="98"/>
                  </a:lnTo>
                  <a:lnTo>
                    <a:pt x="98" y="92"/>
                  </a:lnTo>
                  <a:lnTo>
                    <a:pt x="80" y="86"/>
                  </a:lnTo>
                  <a:lnTo>
                    <a:pt x="74" y="80"/>
                  </a:lnTo>
                  <a:lnTo>
                    <a:pt x="66" y="76"/>
                  </a:lnTo>
                  <a:lnTo>
                    <a:pt x="62" y="74"/>
                  </a:lnTo>
                  <a:lnTo>
                    <a:pt x="58" y="72"/>
                  </a:lnTo>
                  <a:lnTo>
                    <a:pt x="48" y="72"/>
                  </a:lnTo>
                  <a:lnTo>
                    <a:pt x="50" y="66"/>
                  </a:lnTo>
                  <a:lnTo>
                    <a:pt x="52" y="64"/>
                  </a:lnTo>
                  <a:lnTo>
                    <a:pt x="46" y="72"/>
                  </a:lnTo>
                  <a:lnTo>
                    <a:pt x="42" y="76"/>
                  </a:lnTo>
                  <a:lnTo>
                    <a:pt x="36" y="78"/>
                  </a:lnTo>
                  <a:lnTo>
                    <a:pt x="34" y="78"/>
                  </a:lnTo>
                  <a:lnTo>
                    <a:pt x="34" y="72"/>
                  </a:lnTo>
                  <a:lnTo>
                    <a:pt x="34" y="70"/>
                  </a:lnTo>
                  <a:lnTo>
                    <a:pt x="28" y="58"/>
                  </a:lnTo>
                  <a:lnTo>
                    <a:pt x="26" y="54"/>
                  </a:lnTo>
                  <a:lnTo>
                    <a:pt x="22" y="52"/>
                  </a:lnTo>
                  <a:lnTo>
                    <a:pt x="22" y="48"/>
                  </a:lnTo>
                  <a:lnTo>
                    <a:pt x="22" y="46"/>
                  </a:lnTo>
                  <a:lnTo>
                    <a:pt x="26" y="46"/>
                  </a:lnTo>
                  <a:lnTo>
                    <a:pt x="30" y="46"/>
                  </a:lnTo>
                  <a:lnTo>
                    <a:pt x="34" y="48"/>
                  </a:lnTo>
                  <a:lnTo>
                    <a:pt x="38" y="46"/>
                  </a:lnTo>
                  <a:lnTo>
                    <a:pt x="42" y="42"/>
                  </a:lnTo>
                  <a:lnTo>
                    <a:pt x="50" y="44"/>
                  </a:lnTo>
                  <a:lnTo>
                    <a:pt x="54" y="42"/>
                  </a:lnTo>
                  <a:lnTo>
                    <a:pt x="58" y="40"/>
                  </a:lnTo>
                  <a:lnTo>
                    <a:pt x="54" y="40"/>
                  </a:lnTo>
                  <a:lnTo>
                    <a:pt x="44" y="40"/>
                  </a:lnTo>
                  <a:lnTo>
                    <a:pt x="34" y="42"/>
                  </a:lnTo>
                  <a:lnTo>
                    <a:pt x="28" y="42"/>
                  </a:lnTo>
                  <a:lnTo>
                    <a:pt x="24" y="40"/>
                  </a:lnTo>
                  <a:lnTo>
                    <a:pt x="20" y="36"/>
                  </a:lnTo>
                  <a:lnTo>
                    <a:pt x="20" y="30"/>
                  </a:lnTo>
                  <a:lnTo>
                    <a:pt x="18" y="30"/>
                  </a:lnTo>
                  <a:lnTo>
                    <a:pt x="16" y="28"/>
                  </a:lnTo>
                  <a:lnTo>
                    <a:pt x="6" y="24"/>
                  </a:lnTo>
                  <a:lnTo>
                    <a:pt x="0" y="18"/>
                  </a:lnTo>
                  <a:lnTo>
                    <a:pt x="0" y="14"/>
                  </a:lnTo>
                  <a:lnTo>
                    <a:pt x="8" y="10"/>
                  </a:lnTo>
                  <a:lnTo>
                    <a:pt x="16" y="6"/>
                  </a:lnTo>
                  <a:lnTo>
                    <a:pt x="24" y="2"/>
                  </a:lnTo>
                  <a:lnTo>
                    <a:pt x="32" y="0"/>
                  </a:lnTo>
                  <a:lnTo>
                    <a:pt x="36" y="2"/>
                  </a:lnTo>
                  <a:lnTo>
                    <a:pt x="40" y="4"/>
                  </a:lnTo>
                  <a:lnTo>
                    <a:pt x="48" y="6"/>
                  </a:lnTo>
                  <a:lnTo>
                    <a:pt x="54" y="6"/>
                  </a:lnTo>
                  <a:lnTo>
                    <a:pt x="58" y="12"/>
                  </a:lnTo>
                  <a:lnTo>
                    <a:pt x="60" y="18"/>
                  </a:lnTo>
                  <a:lnTo>
                    <a:pt x="60" y="36"/>
                  </a:lnTo>
                  <a:lnTo>
                    <a:pt x="62" y="42"/>
                  </a:lnTo>
                  <a:lnTo>
                    <a:pt x="64" y="44"/>
                  </a:lnTo>
                  <a:lnTo>
                    <a:pt x="66" y="44"/>
                  </a:lnTo>
                  <a:lnTo>
                    <a:pt x="70" y="52"/>
                  </a:lnTo>
                  <a:lnTo>
                    <a:pt x="72" y="58"/>
                  </a:lnTo>
                  <a:lnTo>
                    <a:pt x="76" y="60"/>
                  </a:lnTo>
                  <a:lnTo>
                    <a:pt x="78" y="58"/>
                  </a:lnTo>
                  <a:lnTo>
                    <a:pt x="82" y="56"/>
                  </a:lnTo>
                  <a:lnTo>
                    <a:pt x="84" y="52"/>
                  </a:lnTo>
                  <a:lnTo>
                    <a:pt x="90" y="46"/>
                  </a:lnTo>
                  <a:lnTo>
                    <a:pt x="96" y="42"/>
                  </a:lnTo>
                  <a:lnTo>
                    <a:pt x="102" y="38"/>
                  </a:lnTo>
                  <a:lnTo>
                    <a:pt x="108" y="32"/>
                  </a:lnTo>
                  <a:lnTo>
                    <a:pt x="114" y="24"/>
                  </a:lnTo>
                  <a:lnTo>
                    <a:pt x="116" y="22"/>
                  </a:lnTo>
                  <a:lnTo>
                    <a:pt x="120" y="20"/>
                  </a:lnTo>
                  <a:lnTo>
                    <a:pt x="126" y="22"/>
                  </a:lnTo>
                  <a:lnTo>
                    <a:pt x="130" y="24"/>
                  </a:lnTo>
                  <a:lnTo>
                    <a:pt x="138" y="28"/>
                  </a:lnTo>
                  <a:lnTo>
                    <a:pt x="146" y="34"/>
                  </a:lnTo>
                  <a:lnTo>
                    <a:pt x="152" y="38"/>
                  </a:lnTo>
                  <a:lnTo>
                    <a:pt x="162" y="40"/>
                  </a:lnTo>
                  <a:lnTo>
                    <a:pt x="172" y="42"/>
                  </a:lnTo>
                  <a:close/>
                </a:path>
              </a:pathLst>
            </a:custGeom>
            <a:solidFill>
              <a:srgbClr val="C0C0C0"/>
            </a:solidFill>
            <a:ln w="12700">
              <a:solidFill>
                <a:schemeClr val="bg1"/>
              </a:solidFill>
              <a:round/>
              <a:headEnd/>
              <a:tailEnd/>
            </a:ln>
          </p:spPr>
          <p:txBody>
            <a:bodyPr/>
            <a:lstStyle/>
            <a:p>
              <a:endParaRPr lang="en-GB"/>
            </a:p>
          </p:txBody>
        </p:sp>
        <p:sp>
          <p:nvSpPr>
            <p:cNvPr id="58839" name="Freeform 131"/>
            <p:cNvSpPr>
              <a:spLocks/>
            </p:cNvSpPr>
            <p:nvPr/>
          </p:nvSpPr>
          <p:spPr bwMode="auto">
            <a:xfrm>
              <a:off x="4952" y="2471"/>
              <a:ext cx="162" cy="166"/>
            </a:xfrm>
            <a:custGeom>
              <a:avLst/>
              <a:gdLst>
                <a:gd name="T0" fmla="*/ 2147481303 w 162"/>
                <a:gd name="T1" fmla="*/ 2147481322 h 166"/>
                <a:gd name="T2" fmla="*/ 0 w 162"/>
                <a:gd name="T3" fmla="*/ 2147481322 h 166"/>
                <a:gd name="T4" fmla="*/ 2147481303 w 162"/>
                <a:gd name="T5" fmla="*/ 2147481322 h 166"/>
                <a:gd name="T6" fmla="*/ 2147481303 w 162"/>
                <a:gd name="T7" fmla="*/ 2147481322 h 166"/>
                <a:gd name="T8" fmla="*/ 2147481303 w 162"/>
                <a:gd name="T9" fmla="*/ 2147481322 h 166"/>
                <a:gd name="T10" fmla="*/ 2147481303 w 162"/>
                <a:gd name="T11" fmla="*/ 2147481322 h 166"/>
                <a:gd name="T12" fmla="*/ 2147481303 w 162"/>
                <a:gd name="T13" fmla="*/ 2147481322 h 166"/>
                <a:gd name="T14" fmla="*/ 2147481303 w 162"/>
                <a:gd name="T15" fmla="*/ 2147481322 h 166"/>
                <a:gd name="T16" fmla="*/ 2147481303 w 162"/>
                <a:gd name="T17" fmla="*/ 2147481322 h 166"/>
                <a:gd name="T18" fmla="*/ 2147481303 w 162"/>
                <a:gd name="T19" fmla="*/ 2147481322 h 166"/>
                <a:gd name="T20" fmla="*/ 2147481303 w 162"/>
                <a:gd name="T21" fmla="*/ 2147481322 h 166"/>
                <a:gd name="T22" fmla="*/ 2147481303 w 162"/>
                <a:gd name="T23" fmla="*/ 2147481322 h 166"/>
                <a:gd name="T24" fmla="*/ 2147481303 w 162"/>
                <a:gd name="T25" fmla="*/ 2147481322 h 166"/>
                <a:gd name="T26" fmla="*/ 2147481303 w 162"/>
                <a:gd name="T27" fmla="*/ 2147481322 h 166"/>
                <a:gd name="T28" fmla="*/ 2147481303 w 162"/>
                <a:gd name="T29" fmla="*/ 2147481322 h 166"/>
                <a:gd name="T30" fmla="*/ 2147481303 w 162"/>
                <a:gd name="T31" fmla="*/ 2147481322 h 166"/>
                <a:gd name="T32" fmla="*/ 2147481303 w 162"/>
                <a:gd name="T33" fmla="*/ 2147481322 h 166"/>
                <a:gd name="T34" fmla="*/ 2147481303 w 162"/>
                <a:gd name="T35" fmla="*/ 2147481322 h 166"/>
                <a:gd name="T36" fmla="*/ 2147481303 w 162"/>
                <a:gd name="T37" fmla="*/ 2147481322 h 166"/>
                <a:gd name="T38" fmla="*/ 2147481303 w 162"/>
                <a:gd name="T39" fmla="*/ 2147481322 h 166"/>
                <a:gd name="T40" fmla="*/ 2147481303 w 162"/>
                <a:gd name="T41" fmla="*/ 2147481322 h 166"/>
                <a:gd name="T42" fmla="*/ 2147481303 w 162"/>
                <a:gd name="T43" fmla="*/ 2147481322 h 166"/>
                <a:gd name="T44" fmla="*/ 2147481303 w 162"/>
                <a:gd name="T45" fmla="*/ 2147481322 h 166"/>
                <a:gd name="T46" fmla="*/ 2147481303 w 162"/>
                <a:gd name="T47" fmla="*/ 2147481322 h 166"/>
                <a:gd name="T48" fmla="*/ 2147481303 w 162"/>
                <a:gd name="T49" fmla="*/ 2147481322 h 166"/>
                <a:gd name="T50" fmla="*/ 2147481303 w 162"/>
                <a:gd name="T51" fmla="*/ 2147481322 h 166"/>
                <a:gd name="T52" fmla="*/ 2147481303 w 162"/>
                <a:gd name="T53" fmla="*/ 2147481322 h 166"/>
                <a:gd name="T54" fmla="*/ 2147481303 w 162"/>
                <a:gd name="T55" fmla="*/ 2147481322 h 166"/>
                <a:gd name="T56" fmla="*/ 2147481303 w 162"/>
                <a:gd name="T57" fmla="*/ 2147481322 h 166"/>
                <a:gd name="T58" fmla="*/ 2147481303 w 162"/>
                <a:gd name="T59" fmla="*/ 2147481322 h 166"/>
                <a:gd name="T60" fmla="*/ 2147481303 w 162"/>
                <a:gd name="T61" fmla="*/ 2147481322 h 166"/>
                <a:gd name="T62" fmla="*/ 2147481303 w 162"/>
                <a:gd name="T63" fmla="*/ 2147481322 h 166"/>
                <a:gd name="T64" fmla="*/ 2147481303 w 162"/>
                <a:gd name="T65" fmla="*/ 2147481322 h 166"/>
                <a:gd name="T66" fmla="*/ 2147481303 w 162"/>
                <a:gd name="T67" fmla="*/ 2147481322 h 166"/>
                <a:gd name="T68" fmla="*/ 2147481303 w 162"/>
                <a:gd name="T69" fmla="*/ 2147481322 h 166"/>
                <a:gd name="T70" fmla="*/ 2147481303 w 162"/>
                <a:gd name="T71" fmla="*/ 2147481322 h 166"/>
                <a:gd name="T72" fmla="*/ 2147481303 w 162"/>
                <a:gd name="T73" fmla="*/ 2147481322 h 166"/>
                <a:gd name="T74" fmla="*/ 2147481303 w 162"/>
                <a:gd name="T75" fmla="*/ 0 h 1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2"/>
                <a:gd name="T115" fmla="*/ 0 h 166"/>
                <a:gd name="T116" fmla="*/ 162 w 162"/>
                <a:gd name="T117" fmla="*/ 166 h 1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2" h="166">
                  <a:moveTo>
                    <a:pt x="4" y="0"/>
                  </a:moveTo>
                  <a:lnTo>
                    <a:pt x="4" y="82"/>
                  </a:lnTo>
                  <a:lnTo>
                    <a:pt x="0" y="86"/>
                  </a:lnTo>
                  <a:lnTo>
                    <a:pt x="0" y="90"/>
                  </a:lnTo>
                  <a:lnTo>
                    <a:pt x="4" y="94"/>
                  </a:lnTo>
                  <a:lnTo>
                    <a:pt x="4" y="136"/>
                  </a:lnTo>
                  <a:lnTo>
                    <a:pt x="14" y="140"/>
                  </a:lnTo>
                  <a:lnTo>
                    <a:pt x="26" y="140"/>
                  </a:lnTo>
                  <a:lnTo>
                    <a:pt x="30" y="140"/>
                  </a:lnTo>
                  <a:lnTo>
                    <a:pt x="34" y="134"/>
                  </a:lnTo>
                  <a:lnTo>
                    <a:pt x="38" y="130"/>
                  </a:lnTo>
                  <a:lnTo>
                    <a:pt x="40" y="126"/>
                  </a:lnTo>
                  <a:lnTo>
                    <a:pt x="34" y="126"/>
                  </a:lnTo>
                  <a:lnTo>
                    <a:pt x="44" y="126"/>
                  </a:lnTo>
                  <a:lnTo>
                    <a:pt x="44" y="118"/>
                  </a:lnTo>
                  <a:lnTo>
                    <a:pt x="46" y="112"/>
                  </a:lnTo>
                  <a:lnTo>
                    <a:pt x="50" y="106"/>
                  </a:lnTo>
                  <a:lnTo>
                    <a:pt x="56" y="106"/>
                  </a:lnTo>
                  <a:lnTo>
                    <a:pt x="72" y="106"/>
                  </a:lnTo>
                  <a:lnTo>
                    <a:pt x="88" y="114"/>
                  </a:lnTo>
                  <a:lnTo>
                    <a:pt x="92" y="118"/>
                  </a:lnTo>
                  <a:lnTo>
                    <a:pt x="94" y="122"/>
                  </a:lnTo>
                  <a:lnTo>
                    <a:pt x="96" y="128"/>
                  </a:lnTo>
                  <a:lnTo>
                    <a:pt x="98" y="134"/>
                  </a:lnTo>
                  <a:lnTo>
                    <a:pt x="96" y="132"/>
                  </a:lnTo>
                  <a:lnTo>
                    <a:pt x="98" y="140"/>
                  </a:lnTo>
                  <a:lnTo>
                    <a:pt x="102" y="144"/>
                  </a:lnTo>
                  <a:lnTo>
                    <a:pt x="106" y="148"/>
                  </a:lnTo>
                  <a:lnTo>
                    <a:pt x="112" y="152"/>
                  </a:lnTo>
                  <a:lnTo>
                    <a:pt x="128" y="156"/>
                  </a:lnTo>
                  <a:lnTo>
                    <a:pt x="142" y="160"/>
                  </a:lnTo>
                  <a:lnTo>
                    <a:pt x="146" y="162"/>
                  </a:lnTo>
                  <a:lnTo>
                    <a:pt x="148" y="164"/>
                  </a:lnTo>
                  <a:lnTo>
                    <a:pt x="152" y="166"/>
                  </a:lnTo>
                  <a:lnTo>
                    <a:pt x="158" y="164"/>
                  </a:lnTo>
                  <a:lnTo>
                    <a:pt x="160" y="162"/>
                  </a:lnTo>
                  <a:lnTo>
                    <a:pt x="162" y="160"/>
                  </a:lnTo>
                  <a:lnTo>
                    <a:pt x="160" y="156"/>
                  </a:lnTo>
                  <a:lnTo>
                    <a:pt x="158" y="152"/>
                  </a:lnTo>
                  <a:lnTo>
                    <a:pt x="154" y="148"/>
                  </a:lnTo>
                  <a:lnTo>
                    <a:pt x="152" y="144"/>
                  </a:lnTo>
                  <a:lnTo>
                    <a:pt x="146" y="142"/>
                  </a:lnTo>
                  <a:lnTo>
                    <a:pt x="142" y="140"/>
                  </a:lnTo>
                  <a:lnTo>
                    <a:pt x="140" y="130"/>
                  </a:lnTo>
                  <a:lnTo>
                    <a:pt x="138" y="128"/>
                  </a:lnTo>
                  <a:lnTo>
                    <a:pt x="134" y="126"/>
                  </a:lnTo>
                  <a:lnTo>
                    <a:pt x="130" y="126"/>
                  </a:lnTo>
                  <a:lnTo>
                    <a:pt x="126" y="124"/>
                  </a:lnTo>
                  <a:lnTo>
                    <a:pt x="122" y="116"/>
                  </a:lnTo>
                  <a:lnTo>
                    <a:pt x="120" y="112"/>
                  </a:lnTo>
                  <a:lnTo>
                    <a:pt x="120" y="106"/>
                  </a:lnTo>
                  <a:lnTo>
                    <a:pt x="116" y="104"/>
                  </a:lnTo>
                  <a:lnTo>
                    <a:pt x="110" y="100"/>
                  </a:lnTo>
                  <a:lnTo>
                    <a:pt x="102" y="90"/>
                  </a:lnTo>
                  <a:lnTo>
                    <a:pt x="110" y="90"/>
                  </a:lnTo>
                  <a:lnTo>
                    <a:pt x="120" y="90"/>
                  </a:lnTo>
                  <a:lnTo>
                    <a:pt x="126" y="90"/>
                  </a:lnTo>
                  <a:lnTo>
                    <a:pt x="130" y="88"/>
                  </a:lnTo>
                  <a:lnTo>
                    <a:pt x="134" y="86"/>
                  </a:lnTo>
                  <a:lnTo>
                    <a:pt x="136" y="82"/>
                  </a:lnTo>
                  <a:lnTo>
                    <a:pt x="130" y="80"/>
                  </a:lnTo>
                  <a:lnTo>
                    <a:pt x="124" y="76"/>
                  </a:lnTo>
                  <a:lnTo>
                    <a:pt x="112" y="70"/>
                  </a:lnTo>
                  <a:lnTo>
                    <a:pt x="104" y="66"/>
                  </a:lnTo>
                  <a:lnTo>
                    <a:pt x="100" y="64"/>
                  </a:lnTo>
                  <a:lnTo>
                    <a:pt x="96" y="62"/>
                  </a:lnTo>
                  <a:lnTo>
                    <a:pt x="92" y="62"/>
                  </a:lnTo>
                  <a:lnTo>
                    <a:pt x="88" y="62"/>
                  </a:lnTo>
                  <a:lnTo>
                    <a:pt x="88" y="60"/>
                  </a:lnTo>
                  <a:lnTo>
                    <a:pt x="86" y="56"/>
                  </a:lnTo>
                  <a:lnTo>
                    <a:pt x="86" y="50"/>
                  </a:lnTo>
                  <a:lnTo>
                    <a:pt x="86" y="46"/>
                  </a:lnTo>
                  <a:lnTo>
                    <a:pt x="84" y="40"/>
                  </a:lnTo>
                  <a:lnTo>
                    <a:pt x="60" y="24"/>
                  </a:lnTo>
                  <a:lnTo>
                    <a:pt x="34" y="12"/>
                  </a:lnTo>
                  <a:lnTo>
                    <a:pt x="4" y="0"/>
                  </a:lnTo>
                  <a:close/>
                </a:path>
              </a:pathLst>
            </a:custGeom>
            <a:solidFill>
              <a:srgbClr val="C0C0C0"/>
            </a:solidFill>
            <a:ln w="12700">
              <a:solidFill>
                <a:schemeClr val="bg1"/>
              </a:solidFill>
              <a:round/>
              <a:headEnd/>
              <a:tailEnd/>
            </a:ln>
          </p:spPr>
          <p:txBody>
            <a:bodyPr/>
            <a:lstStyle/>
            <a:p>
              <a:endParaRPr lang="en-GB"/>
            </a:p>
          </p:txBody>
        </p:sp>
        <p:sp>
          <p:nvSpPr>
            <p:cNvPr id="58840" name="Freeform 132"/>
            <p:cNvSpPr>
              <a:spLocks/>
            </p:cNvSpPr>
            <p:nvPr/>
          </p:nvSpPr>
          <p:spPr bwMode="auto">
            <a:xfrm>
              <a:off x="3536" y="1699"/>
              <a:ext cx="256" cy="258"/>
            </a:xfrm>
            <a:custGeom>
              <a:avLst/>
              <a:gdLst>
                <a:gd name="T0" fmla="*/ 2147481088 w 256"/>
                <a:gd name="T1" fmla="*/ 2147481096 h 258"/>
                <a:gd name="T2" fmla="*/ 2147481088 w 256"/>
                <a:gd name="T3" fmla="*/ 2147481096 h 258"/>
                <a:gd name="T4" fmla="*/ 2147481088 w 256"/>
                <a:gd name="T5" fmla="*/ 2147481096 h 258"/>
                <a:gd name="T6" fmla="*/ 2147481088 w 256"/>
                <a:gd name="T7" fmla="*/ 2147481096 h 258"/>
                <a:gd name="T8" fmla="*/ 2147481088 w 256"/>
                <a:gd name="T9" fmla="*/ 2147481096 h 258"/>
                <a:gd name="T10" fmla="*/ 2147481088 w 256"/>
                <a:gd name="T11" fmla="*/ 2147481096 h 258"/>
                <a:gd name="T12" fmla="*/ 2147481088 w 256"/>
                <a:gd name="T13" fmla="*/ 2147481096 h 258"/>
                <a:gd name="T14" fmla="*/ 2147481088 w 256"/>
                <a:gd name="T15" fmla="*/ 2147481096 h 258"/>
                <a:gd name="T16" fmla="*/ 2147481088 w 256"/>
                <a:gd name="T17" fmla="*/ 2147481096 h 258"/>
                <a:gd name="T18" fmla="*/ 2147481088 w 256"/>
                <a:gd name="T19" fmla="*/ 2147481096 h 258"/>
                <a:gd name="T20" fmla="*/ 2147481088 w 256"/>
                <a:gd name="T21" fmla="*/ 2147481096 h 258"/>
                <a:gd name="T22" fmla="*/ 2147481088 w 256"/>
                <a:gd name="T23" fmla="*/ 2147481096 h 258"/>
                <a:gd name="T24" fmla="*/ 2147481088 w 256"/>
                <a:gd name="T25" fmla="*/ 2147481096 h 258"/>
                <a:gd name="T26" fmla="*/ 2147481088 w 256"/>
                <a:gd name="T27" fmla="*/ 2147481096 h 258"/>
                <a:gd name="T28" fmla="*/ 2147481088 w 256"/>
                <a:gd name="T29" fmla="*/ 2147481096 h 258"/>
                <a:gd name="T30" fmla="*/ 2147481088 w 256"/>
                <a:gd name="T31" fmla="*/ 2147481096 h 258"/>
                <a:gd name="T32" fmla="*/ 2147481088 w 256"/>
                <a:gd name="T33" fmla="*/ 2147481096 h 258"/>
                <a:gd name="T34" fmla="*/ 2147481088 w 256"/>
                <a:gd name="T35" fmla="*/ 2147481096 h 258"/>
                <a:gd name="T36" fmla="*/ 2147481088 w 256"/>
                <a:gd name="T37" fmla="*/ 2147481096 h 258"/>
                <a:gd name="T38" fmla="*/ 2147481088 w 256"/>
                <a:gd name="T39" fmla="*/ 2147481096 h 258"/>
                <a:gd name="T40" fmla="*/ 2147481088 w 256"/>
                <a:gd name="T41" fmla="*/ 2147481096 h 258"/>
                <a:gd name="T42" fmla="*/ 2147481088 w 256"/>
                <a:gd name="T43" fmla="*/ 2147481096 h 258"/>
                <a:gd name="T44" fmla="*/ 2147481088 w 256"/>
                <a:gd name="T45" fmla="*/ 2147481096 h 258"/>
                <a:gd name="T46" fmla="*/ 2147481088 w 256"/>
                <a:gd name="T47" fmla="*/ 2147481096 h 258"/>
                <a:gd name="T48" fmla="*/ 2147481088 w 256"/>
                <a:gd name="T49" fmla="*/ 2147481096 h 258"/>
                <a:gd name="T50" fmla="*/ 2147481088 w 256"/>
                <a:gd name="T51" fmla="*/ 2147481096 h 258"/>
                <a:gd name="T52" fmla="*/ 2147481088 w 256"/>
                <a:gd name="T53" fmla="*/ 2147481096 h 258"/>
                <a:gd name="T54" fmla="*/ 2147481088 w 256"/>
                <a:gd name="T55" fmla="*/ 2147481096 h 258"/>
                <a:gd name="T56" fmla="*/ 2147481088 w 256"/>
                <a:gd name="T57" fmla="*/ 2147481096 h 258"/>
                <a:gd name="T58" fmla="*/ 2147481088 w 256"/>
                <a:gd name="T59" fmla="*/ 2147481096 h 258"/>
                <a:gd name="T60" fmla="*/ 2147481088 w 256"/>
                <a:gd name="T61" fmla="*/ 2147481096 h 258"/>
                <a:gd name="T62" fmla="*/ 2147481088 w 256"/>
                <a:gd name="T63" fmla="*/ 2147481096 h 258"/>
                <a:gd name="T64" fmla="*/ 2147481088 w 256"/>
                <a:gd name="T65" fmla="*/ 2147481096 h 258"/>
                <a:gd name="T66" fmla="*/ 2147481088 w 256"/>
                <a:gd name="T67" fmla="*/ 2147481096 h 258"/>
                <a:gd name="T68" fmla="*/ 2147481088 w 256"/>
                <a:gd name="T69" fmla="*/ 2147481096 h 258"/>
                <a:gd name="T70" fmla="*/ 2147481088 w 256"/>
                <a:gd name="T71" fmla="*/ 2147481096 h 258"/>
                <a:gd name="T72" fmla="*/ 2147481088 w 256"/>
                <a:gd name="T73" fmla="*/ 2147481096 h 258"/>
                <a:gd name="T74" fmla="*/ 2147481088 w 256"/>
                <a:gd name="T75" fmla="*/ 2147481096 h 258"/>
                <a:gd name="T76" fmla="*/ 2147481088 w 256"/>
                <a:gd name="T77" fmla="*/ 2147481096 h 258"/>
                <a:gd name="T78" fmla="*/ 2147481088 w 256"/>
                <a:gd name="T79" fmla="*/ 2147481096 h 258"/>
                <a:gd name="T80" fmla="*/ 2147481088 w 256"/>
                <a:gd name="T81" fmla="*/ 2147481096 h 258"/>
                <a:gd name="T82" fmla="*/ 2147481088 w 256"/>
                <a:gd name="T83" fmla="*/ 2147481096 h 258"/>
                <a:gd name="T84" fmla="*/ 2147481088 w 256"/>
                <a:gd name="T85" fmla="*/ 2147481096 h 258"/>
                <a:gd name="T86" fmla="*/ 2147481088 w 256"/>
                <a:gd name="T87" fmla="*/ 2147481096 h 258"/>
                <a:gd name="T88" fmla="*/ 2147481088 w 256"/>
                <a:gd name="T89" fmla="*/ 2147481096 h 258"/>
                <a:gd name="T90" fmla="*/ 2147481088 w 256"/>
                <a:gd name="T91" fmla="*/ 2147481096 h 258"/>
                <a:gd name="T92" fmla="*/ 2147481088 w 256"/>
                <a:gd name="T93" fmla="*/ 2147481096 h 258"/>
                <a:gd name="T94" fmla="*/ 2147481088 w 256"/>
                <a:gd name="T95" fmla="*/ 2147481096 h 2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6"/>
                <a:gd name="T145" fmla="*/ 0 h 258"/>
                <a:gd name="T146" fmla="*/ 256 w 256"/>
                <a:gd name="T147" fmla="*/ 258 h 2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6" h="258">
                  <a:moveTo>
                    <a:pt x="254" y="30"/>
                  </a:moveTo>
                  <a:lnTo>
                    <a:pt x="250" y="28"/>
                  </a:lnTo>
                  <a:lnTo>
                    <a:pt x="246" y="26"/>
                  </a:lnTo>
                  <a:lnTo>
                    <a:pt x="240" y="24"/>
                  </a:lnTo>
                  <a:lnTo>
                    <a:pt x="234" y="24"/>
                  </a:lnTo>
                  <a:lnTo>
                    <a:pt x="228" y="22"/>
                  </a:lnTo>
                  <a:lnTo>
                    <a:pt x="224" y="18"/>
                  </a:lnTo>
                  <a:lnTo>
                    <a:pt x="220" y="10"/>
                  </a:lnTo>
                  <a:lnTo>
                    <a:pt x="214" y="4"/>
                  </a:lnTo>
                  <a:lnTo>
                    <a:pt x="206" y="0"/>
                  </a:lnTo>
                  <a:lnTo>
                    <a:pt x="196" y="0"/>
                  </a:lnTo>
                  <a:lnTo>
                    <a:pt x="186" y="2"/>
                  </a:lnTo>
                  <a:lnTo>
                    <a:pt x="176" y="2"/>
                  </a:lnTo>
                  <a:lnTo>
                    <a:pt x="164" y="4"/>
                  </a:lnTo>
                  <a:lnTo>
                    <a:pt x="158" y="6"/>
                  </a:lnTo>
                  <a:lnTo>
                    <a:pt x="152" y="8"/>
                  </a:lnTo>
                  <a:lnTo>
                    <a:pt x="150" y="12"/>
                  </a:lnTo>
                  <a:lnTo>
                    <a:pt x="148" y="16"/>
                  </a:lnTo>
                  <a:lnTo>
                    <a:pt x="150" y="20"/>
                  </a:lnTo>
                  <a:lnTo>
                    <a:pt x="152" y="24"/>
                  </a:lnTo>
                  <a:lnTo>
                    <a:pt x="156" y="30"/>
                  </a:lnTo>
                  <a:lnTo>
                    <a:pt x="158" y="36"/>
                  </a:lnTo>
                  <a:lnTo>
                    <a:pt x="156" y="42"/>
                  </a:lnTo>
                  <a:lnTo>
                    <a:pt x="150" y="50"/>
                  </a:lnTo>
                  <a:lnTo>
                    <a:pt x="146" y="56"/>
                  </a:lnTo>
                  <a:lnTo>
                    <a:pt x="142" y="64"/>
                  </a:lnTo>
                  <a:lnTo>
                    <a:pt x="142" y="68"/>
                  </a:lnTo>
                  <a:lnTo>
                    <a:pt x="142" y="72"/>
                  </a:lnTo>
                  <a:lnTo>
                    <a:pt x="142" y="74"/>
                  </a:lnTo>
                  <a:lnTo>
                    <a:pt x="134" y="80"/>
                  </a:lnTo>
                  <a:lnTo>
                    <a:pt x="132" y="86"/>
                  </a:lnTo>
                  <a:lnTo>
                    <a:pt x="130" y="90"/>
                  </a:lnTo>
                  <a:lnTo>
                    <a:pt x="130" y="94"/>
                  </a:lnTo>
                  <a:lnTo>
                    <a:pt x="134" y="96"/>
                  </a:lnTo>
                  <a:lnTo>
                    <a:pt x="132" y="100"/>
                  </a:lnTo>
                  <a:lnTo>
                    <a:pt x="128" y="102"/>
                  </a:lnTo>
                  <a:lnTo>
                    <a:pt x="122" y="102"/>
                  </a:lnTo>
                  <a:lnTo>
                    <a:pt x="114" y="102"/>
                  </a:lnTo>
                  <a:lnTo>
                    <a:pt x="112" y="102"/>
                  </a:lnTo>
                  <a:lnTo>
                    <a:pt x="110" y="106"/>
                  </a:lnTo>
                  <a:lnTo>
                    <a:pt x="106" y="110"/>
                  </a:lnTo>
                  <a:lnTo>
                    <a:pt x="104" y="112"/>
                  </a:lnTo>
                  <a:lnTo>
                    <a:pt x="102" y="114"/>
                  </a:lnTo>
                  <a:lnTo>
                    <a:pt x="96" y="114"/>
                  </a:lnTo>
                  <a:lnTo>
                    <a:pt x="92" y="116"/>
                  </a:lnTo>
                  <a:lnTo>
                    <a:pt x="88" y="120"/>
                  </a:lnTo>
                  <a:lnTo>
                    <a:pt x="86" y="124"/>
                  </a:lnTo>
                  <a:lnTo>
                    <a:pt x="88" y="128"/>
                  </a:lnTo>
                  <a:lnTo>
                    <a:pt x="90" y="134"/>
                  </a:lnTo>
                  <a:lnTo>
                    <a:pt x="90" y="136"/>
                  </a:lnTo>
                  <a:lnTo>
                    <a:pt x="86" y="140"/>
                  </a:lnTo>
                  <a:lnTo>
                    <a:pt x="72" y="144"/>
                  </a:lnTo>
                  <a:lnTo>
                    <a:pt x="58" y="148"/>
                  </a:lnTo>
                  <a:lnTo>
                    <a:pt x="46" y="148"/>
                  </a:lnTo>
                  <a:lnTo>
                    <a:pt x="36" y="148"/>
                  </a:lnTo>
                  <a:lnTo>
                    <a:pt x="24" y="146"/>
                  </a:lnTo>
                  <a:lnTo>
                    <a:pt x="12" y="144"/>
                  </a:lnTo>
                  <a:lnTo>
                    <a:pt x="0" y="142"/>
                  </a:lnTo>
                  <a:lnTo>
                    <a:pt x="6" y="144"/>
                  </a:lnTo>
                  <a:lnTo>
                    <a:pt x="12" y="150"/>
                  </a:lnTo>
                  <a:lnTo>
                    <a:pt x="18" y="158"/>
                  </a:lnTo>
                  <a:lnTo>
                    <a:pt x="24" y="164"/>
                  </a:lnTo>
                  <a:lnTo>
                    <a:pt x="30" y="164"/>
                  </a:lnTo>
                  <a:lnTo>
                    <a:pt x="34" y="166"/>
                  </a:lnTo>
                  <a:lnTo>
                    <a:pt x="36" y="174"/>
                  </a:lnTo>
                  <a:lnTo>
                    <a:pt x="38" y="182"/>
                  </a:lnTo>
                  <a:lnTo>
                    <a:pt x="44" y="186"/>
                  </a:lnTo>
                  <a:lnTo>
                    <a:pt x="48" y="190"/>
                  </a:lnTo>
                  <a:lnTo>
                    <a:pt x="46" y="194"/>
                  </a:lnTo>
                  <a:lnTo>
                    <a:pt x="42" y="196"/>
                  </a:lnTo>
                  <a:lnTo>
                    <a:pt x="32" y="202"/>
                  </a:lnTo>
                  <a:lnTo>
                    <a:pt x="28" y="206"/>
                  </a:lnTo>
                  <a:lnTo>
                    <a:pt x="24" y="212"/>
                  </a:lnTo>
                  <a:lnTo>
                    <a:pt x="22" y="216"/>
                  </a:lnTo>
                  <a:lnTo>
                    <a:pt x="22" y="224"/>
                  </a:lnTo>
                  <a:lnTo>
                    <a:pt x="32" y="230"/>
                  </a:lnTo>
                  <a:lnTo>
                    <a:pt x="36" y="230"/>
                  </a:lnTo>
                  <a:lnTo>
                    <a:pt x="44" y="232"/>
                  </a:lnTo>
                  <a:lnTo>
                    <a:pt x="76" y="232"/>
                  </a:lnTo>
                  <a:lnTo>
                    <a:pt x="86" y="230"/>
                  </a:lnTo>
                  <a:lnTo>
                    <a:pt x="94" y="228"/>
                  </a:lnTo>
                  <a:lnTo>
                    <a:pt x="110" y="222"/>
                  </a:lnTo>
                  <a:lnTo>
                    <a:pt x="116" y="236"/>
                  </a:lnTo>
                  <a:lnTo>
                    <a:pt x="122" y="246"/>
                  </a:lnTo>
                  <a:lnTo>
                    <a:pt x="126" y="250"/>
                  </a:lnTo>
                  <a:lnTo>
                    <a:pt x="130" y="254"/>
                  </a:lnTo>
                  <a:lnTo>
                    <a:pt x="136" y="256"/>
                  </a:lnTo>
                  <a:lnTo>
                    <a:pt x="146" y="258"/>
                  </a:lnTo>
                  <a:lnTo>
                    <a:pt x="146" y="252"/>
                  </a:lnTo>
                  <a:lnTo>
                    <a:pt x="148" y="250"/>
                  </a:lnTo>
                  <a:lnTo>
                    <a:pt x="150" y="248"/>
                  </a:lnTo>
                  <a:lnTo>
                    <a:pt x="154" y="248"/>
                  </a:lnTo>
                  <a:lnTo>
                    <a:pt x="158" y="248"/>
                  </a:lnTo>
                  <a:lnTo>
                    <a:pt x="162" y="250"/>
                  </a:lnTo>
                  <a:lnTo>
                    <a:pt x="166" y="252"/>
                  </a:lnTo>
                  <a:lnTo>
                    <a:pt x="178" y="250"/>
                  </a:lnTo>
                  <a:lnTo>
                    <a:pt x="184" y="246"/>
                  </a:lnTo>
                  <a:lnTo>
                    <a:pt x="186" y="242"/>
                  </a:lnTo>
                  <a:lnTo>
                    <a:pt x="184" y="234"/>
                  </a:lnTo>
                  <a:lnTo>
                    <a:pt x="180" y="228"/>
                  </a:lnTo>
                  <a:lnTo>
                    <a:pt x="170" y="220"/>
                  </a:lnTo>
                  <a:lnTo>
                    <a:pt x="168" y="218"/>
                  </a:lnTo>
                  <a:lnTo>
                    <a:pt x="166" y="214"/>
                  </a:lnTo>
                  <a:lnTo>
                    <a:pt x="166" y="206"/>
                  </a:lnTo>
                  <a:lnTo>
                    <a:pt x="164" y="204"/>
                  </a:lnTo>
                  <a:lnTo>
                    <a:pt x="160" y="202"/>
                  </a:lnTo>
                  <a:lnTo>
                    <a:pt x="156" y="198"/>
                  </a:lnTo>
                  <a:lnTo>
                    <a:pt x="154" y="194"/>
                  </a:lnTo>
                  <a:lnTo>
                    <a:pt x="156" y="190"/>
                  </a:lnTo>
                  <a:lnTo>
                    <a:pt x="160" y="184"/>
                  </a:lnTo>
                  <a:lnTo>
                    <a:pt x="164" y="178"/>
                  </a:lnTo>
                  <a:lnTo>
                    <a:pt x="168" y="176"/>
                  </a:lnTo>
                  <a:lnTo>
                    <a:pt x="174" y="178"/>
                  </a:lnTo>
                  <a:lnTo>
                    <a:pt x="178" y="180"/>
                  </a:lnTo>
                  <a:lnTo>
                    <a:pt x="182" y="180"/>
                  </a:lnTo>
                  <a:lnTo>
                    <a:pt x="186" y="176"/>
                  </a:lnTo>
                  <a:lnTo>
                    <a:pt x="192" y="168"/>
                  </a:lnTo>
                  <a:lnTo>
                    <a:pt x="202" y="156"/>
                  </a:lnTo>
                  <a:lnTo>
                    <a:pt x="206" y="150"/>
                  </a:lnTo>
                  <a:lnTo>
                    <a:pt x="208" y="140"/>
                  </a:lnTo>
                  <a:lnTo>
                    <a:pt x="212" y="134"/>
                  </a:lnTo>
                  <a:lnTo>
                    <a:pt x="216" y="128"/>
                  </a:lnTo>
                  <a:lnTo>
                    <a:pt x="218" y="122"/>
                  </a:lnTo>
                  <a:lnTo>
                    <a:pt x="222" y="118"/>
                  </a:lnTo>
                  <a:lnTo>
                    <a:pt x="222" y="102"/>
                  </a:lnTo>
                  <a:lnTo>
                    <a:pt x="224" y="98"/>
                  </a:lnTo>
                  <a:lnTo>
                    <a:pt x="228" y="96"/>
                  </a:lnTo>
                  <a:lnTo>
                    <a:pt x="230" y="94"/>
                  </a:lnTo>
                  <a:lnTo>
                    <a:pt x="232" y="90"/>
                  </a:lnTo>
                  <a:lnTo>
                    <a:pt x="222" y="86"/>
                  </a:lnTo>
                  <a:lnTo>
                    <a:pt x="212" y="76"/>
                  </a:lnTo>
                  <a:lnTo>
                    <a:pt x="204" y="64"/>
                  </a:lnTo>
                  <a:lnTo>
                    <a:pt x="202" y="60"/>
                  </a:lnTo>
                  <a:lnTo>
                    <a:pt x="202" y="54"/>
                  </a:lnTo>
                  <a:lnTo>
                    <a:pt x="200" y="54"/>
                  </a:lnTo>
                  <a:lnTo>
                    <a:pt x="198" y="52"/>
                  </a:lnTo>
                  <a:lnTo>
                    <a:pt x="204" y="46"/>
                  </a:lnTo>
                  <a:lnTo>
                    <a:pt x="208" y="42"/>
                  </a:lnTo>
                  <a:lnTo>
                    <a:pt x="212" y="44"/>
                  </a:lnTo>
                  <a:lnTo>
                    <a:pt x="216" y="46"/>
                  </a:lnTo>
                  <a:lnTo>
                    <a:pt x="218" y="46"/>
                  </a:lnTo>
                  <a:lnTo>
                    <a:pt x="222" y="48"/>
                  </a:lnTo>
                  <a:lnTo>
                    <a:pt x="232" y="46"/>
                  </a:lnTo>
                  <a:lnTo>
                    <a:pt x="240" y="42"/>
                  </a:lnTo>
                  <a:lnTo>
                    <a:pt x="256" y="30"/>
                  </a:lnTo>
                  <a:lnTo>
                    <a:pt x="254" y="30"/>
                  </a:lnTo>
                  <a:close/>
                </a:path>
              </a:pathLst>
            </a:custGeom>
            <a:solidFill>
              <a:srgbClr val="C0C0C0"/>
            </a:solidFill>
            <a:ln w="12700">
              <a:solidFill>
                <a:schemeClr val="bg1"/>
              </a:solidFill>
              <a:round/>
              <a:headEnd/>
              <a:tailEnd/>
            </a:ln>
          </p:spPr>
          <p:txBody>
            <a:bodyPr/>
            <a:lstStyle/>
            <a:p>
              <a:endParaRPr lang="en-GB"/>
            </a:p>
          </p:txBody>
        </p:sp>
        <p:sp>
          <p:nvSpPr>
            <p:cNvPr id="58841" name="Freeform 133"/>
            <p:cNvSpPr>
              <a:spLocks/>
            </p:cNvSpPr>
            <p:nvPr/>
          </p:nvSpPr>
          <p:spPr bwMode="auto">
            <a:xfrm>
              <a:off x="4566" y="1661"/>
              <a:ext cx="68" cy="84"/>
            </a:xfrm>
            <a:custGeom>
              <a:avLst/>
              <a:gdLst>
                <a:gd name="T0" fmla="*/ 2147481148 w 68"/>
                <a:gd name="T1" fmla="*/ 0 h 84"/>
                <a:gd name="T2" fmla="*/ 2147481148 w 68"/>
                <a:gd name="T3" fmla="*/ 2147481332 h 84"/>
                <a:gd name="T4" fmla="*/ 2147481148 w 68"/>
                <a:gd name="T5" fmla="*/ 2147481332 h 84"/>
                <a:gd name="T6" fmla="*/ 2147481148 w 68"/>
                <a:gd name="T7" fmla="*/ 2147481332 h 84"/>
                <a:gd name="T8" fmla="*/ 2147481148 w 68"/>
                <a:gd name="T9" fmla="*/ 2147481332 h 84"/>
                <a:gd name="T10" fmla="*/ 0 w 68"/>
                <a:gd name="T11" fmla="*/ 2147481332 h 84"/>
                <a:gd name="T12" fmla="*/ 0 w 68"/>
                <a:gd name="T13" fmla="*/ 2147481332 h 84"/>
                <a:gd name="T14" fmla="*/ 2147481148 w 68"/>
                <a:gd name="T15" fmla="*/ 2147481332 h 84"/>
                <a:gd name="T16" fmla="*/ 2147481148 w 68"/>
                <a:gd name="T17" fmla="*/ 2147481332 h 84"/>
                <a:gd name="T18" fmla="*/ 2147481148 w 68"/>
                <a:gd name="T19" fmla="*/ 2147481332 h 84"/>
                <a:gd name="T20" fmla="*/ 2147481148 w 68"/>
                <a:gd name="T21" fmla="*/ 2147481332 h 84"/>
                <a:gd name="T22" fmla="*/ 2147481148 w 68"/>
                <a:gd name="T23" fmla="*/ 2147481332 h 84"/>
                <a:gd name="T24" fmla="*/ 2147481148 w 68"/>
                <a:gd name="T25" fmla="*/ 2147481332 h 84"/>
                <a:gd name="T26" fmla="*/ 2147481148 w 68"/>
                <a:gd name="T27" fmla="*/ 2147481332 h 84"/>
                <a:gd name="T28" fmla="*/ 2147481148 w 68"/>
                <a:gd name="T29" fmla="*/ 2147481332 h 84"/>
                <a:gd name="T30" fmla="*/ 2147481148 w 68"/>
                <a:gd name="T31" fmla="*/ 2147481332 h 84"/>
                <a:gd name="T32" fmla="*/ 2147481148 w 68"/>
                <a:gd name="T33" fmla="*/ 2147481332 h 84"/>
                <a:gd name="T34" fmla="*/ 2147481148 w 68"/>
                <a:gd name="T35" fmla="*/ 2147481332 h 84"/>
                <a:gd name="T36" fmla="*/ 2147481148 w 68"/>
                <a:gd name="T37" fmla="*/ 2147481332 h 84"/>
                <a:gd name="T38" fmla="*/ 2147481148 w 68"/>
                <a:gd name="T39" fmla="*/ 2147481332 h 84"/>
                <a:gd name="T40" fmla="*/ 2147481148 w 68"/>
                <a:gd name="T41" fmla="*/ 2147481332 h 84"/>
                <a:gd name="T42" fmla="*/ 2147481148 w 68"/>
                <a:gd name="T43" fmla="*/ 2147481332 h 84"/>
                <a:gd name="T44" fmla="*/ 2147481148 w 68"/>
                <a:gd name="T45" fmla="*/ 2147481332 h 84"/>
                <a:gd name="T46" fmla="*/ 2147481148 w 68"/>
                <a:gd name="T47" fmla="*/ 2147481332 h 84"/>
                <a:gd name="T48" fmla="*/ 2147481148 w 68"/>
                <a:gd name="T49" fmla="*/ 0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84"/>
                <a:gd name="T77" fmla="*/ 68 w 68"/>
                <a:gd name="T78" fmla="*/ 84 h 8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84">
                  <a:moveTo>
                    <a:pt x="16" y="0"/>
                  </a:moveTo>
                  <a:lnTo>
                    <a:pt x="18" y="4"/>
                  </a:lnTo>
                  <a:lnTo>
                    <a:pt x="18" y="6"/>
                  </a:lnTo>
                  <a:lnTo>
                    <a:pt x="16" y="10"/>
                  </a:lnTo>
                  <a:lnTo>
                    <a:pt x="12" y="12"/>
                  </a:lnTo>
                  <a:lnTo>
                    <a:pt x="0" y="12"/>
                  </a:lnTo>
                  <a:lnTo>
                    <a:pt x="0" y="16"/>
                  </a:lnTo>
                  <a:lnTo>
                    <a:pt x="2" y="20"/>
                  </a:lnTo>
                  <a:lnTo>
                    <a:pt x="4" y="24"/>
                  </a:lnTo>
                  <a:lnTo>
                    <a:pt x="6" y="32"/>
                  </a:lnTo>
                  <a:lnTo>
                    <a:pt x="8" y="46"/>
                  </a:lnTo>
                  <a:lnTo>
                    <a:pt x="14" y="62"/>
                  </a:lnTo>
                  <a:lnTo>
                    <a:pt x="22" y="78"/>
                  </a:lnTo>
                  <a:lnTo>
                    <a:pt x="26" y="82"/>
                  </a:lnTo>
                  <a:lnTo>
                    <a:pt x="32" y="84"/>
                  </a:lnTo>
                  <a:lnTo>
                    <a:pt x="42" y="82"/>
                  </a:lnTo>
                  <a:lnTo>
                    <a:pt x="54" y="78"/>
                  </a:lnTo>
                  <a:lnTo>
                    <a:pt x="64" y="72"/>
                  </a:lnTo>
                  <a:lnTo>
                    <a:pt x="68" y="68"/>
                  </a:lnTo>
                  <a:lnTo>
                    <a:pt x="68" y="64"/>
                  </a:lnTo>
                  <a:lnTo>
                    <a:pt x="68" y="56"/>
                  </a:lnTo>
                  <a:lnTo>
                    <a:pt x="62" y="48"/>
                  </a:lnTo>
                  <a:lnTo>
                    <a:pt x="56" y="38"/>
                  </a:lnTo>
                  <a:lnTo>
                    <a:pt x="48" y="30"/>
                  </a:lnTo>
                  <a:lnTo>
                    <a:pt x="16" y="0"/>
                  </a:lnTo>
                  <a:close/>
                </a:path>
              </a:pathLst>
            </a:custGeom>
            <a:solidFill>
              <a:srgbClr val="C0C0C0"/>
            </a:solidFill>
            <a:ln w="12700">
              <a:solidFill>
                <a:schemeClr val="bg1"/>
              </a:solidFill>
              <a:round/>
              <a:headEnd/>
              <a:tailEnd/>
            </a:ln>
          </p:spPr>
          <p:txBody>
            <a:bodyPr/>
            <a:lstStyle/>
            <a:p>
              <a:endParaRPr lang="en-GB"/>
            </a:p>
          </p:txBody>
        </p:sp>
        <p:sp>
          <p:nvSpPr>
            <p:cNvPr id="58842" name="Freeform 134"/>
            <p:cNvSpPr>
              <a:spLocks/>
            </p:cNvSpPr>
            <p:nvPr/>
          </p:nvSpPr>
          <p:spPr bwMode="auto">
            <a:xfrm>
              <a:off x="4506" y="1577"/>
              <a:ext cx="80" cy="100"/>
            </a:xfrm>
            <a:custGeom>
              <a:avLst/>
              <a:gdLst>
                <a:gd name="T0" fmla="*/ 2147481293 w 80"/>
                <a:gd name="T1" fmla="*/ 2147481457 h 100"/>
                <a:gd name="T2" fmla="*/ 2147481293 w 80"/>
                <a:gd name="T3" fmla="*/ 2147481457 h 100"/>
                <a:gd name="T4" fmla="*/ 2147481293 w 80"/>
                <a:gd name="T5" fmla="*/ 2147481457 h 100"/>
                <a:gd name="T6" fmla="*/ 2147481293 w 80"/>
                <a:gd name="T7" fmla="*/ 2147481457 h 100"/>
                <a:gd name="T8" fmla="*/ 2147481293 w 80"/>
                <a:gd name="T9" fmla="*/ 2147481457 h 100"/>
                <a:gd name="T10" fmla="*/ 2147481293 w 80"/>
                <a:gd name="T11" fmla="*/ 2147481457 h 100"/>
                <a:gd name="T12" fmla="*/ 2147481293 w 80"/>
                <a:gd name="T13" fmla="*/ 2147481457 h 100"/>
                <a:gd name="T14" fmla="*/ 2147481293 w 80"/>
                <a:gd name="T15" fmla="*/ 2147481457 h 100"/>
                <a:gd name="T16" fmla="*/ 2147481293 w 80"/>
                <a:gd name="T17" fmla="*/ 2147481457 h 100"/>
                <a:gd name="T18" fmla="*/ 2147481293 w 80"/>
                <a:gd name="T19" fmla="*/ 2147481457 h 100"/>
                <a:gd name="T20" fmla="*/ 2147481293 w 80"/>
                <a:gd name="T21" fmla="*/ 2147481457 h 100"/>
                <a:gd name="T22" fmla="*/ 2147481293 w 80"/>
                <a:gd name="T23" fmla="*/ 2147481457 h 100"/>
                <a:gd name="T24" fmla="*/ 2147481293 w 80"/>
                <a:gd name="T25" fmla="*/ 2147481457 h 100"/>
                <a:gd name="T26" fmla="*/ 2147481293 w 80"/>
                <a:gd name="T27" fmla="*/ 2147481457 h 100"/>
                <a:gd name="T28" fmla="*/ 2147481293 w 80"/>
                <a:gd name="T29" fmla="*/ 2147481457 h 100"/>
                <a:gd name="T30" fmla="*/ 2147481293 w 80"/>
                <a:gd name="T31" fmla="*/ 0 h 100"/>
                <a:gd name="T32" fmla="*/ 2147481293 w 80"/>
                <a:gd name="T33" fmla="*/ 2147481457 h 100"/>
                <a:gd name="T34" fmla="*/ 2147481293 w 80"/>
                <a:gd name="T35" fmla="*/ 2147481457 h 100"/>
                <a:gd name="T36" fmla="*/ 2147481293 w 80"/>
                <a:gd name="T37" fmla="*/ 2147481457 h 100"/>
                <a:gd name="T38" fmla="*/ 2147481293 w 80"/>
                <a:gd name="T39" fmla="*/ 2147481457 h 100"/>
                <a:gd name="T40" fmla="*/ 2147481293 w 80"/>
                <a:gd name="T41" fmla="*/ 2147481457 h 100"/>
                <a:gd name="T42" fmla="*/ 2147481293 w 80"/>
                <a:gd name="T43" fmla="*/ 2147481457 h 100"/>
                <a:gd name="T44" fmla="*/ 2147481293 w 80"/>
                <a:gd name="T45" fmla="*/ 2147481457 h 100"/>
                <a:gd name="T46" fmla="*/ 2147481293 w 80"/>
                <a:gd name="T47" fmla="*/ 2147481457 h 100"/>
                <a:gd name="T48" fmla="*/ 2147481293 w 80"/>
                <a:gd name="T49" fmla="*/ 2147481457 h 100"/>
                <a:gd name="T50" fmla="*/ 2147481293 w 80"/>
                <a:gd name="T51" fmla="*/ 2147481457 h 100"/>
                <a:gd name="T52" fmla="*/ 2147481293 w 80"/>
                <a:gd name="T53" fmla="*/ 2147481457 h 100"/>
                <a:gd name="T54" fmla="*/ 2147481293 w 80"/>
                <a:gd name="T55" fmla="*/ 2147481457 h 100"/>
                <a:gd name="T56" fmla="*/ 2147481293 w 80"/>
                <a:gd name="T57" fmla="*/ 2147481457 h 100"/>
                <a:gd name="T58" fmla="*/ 2147481293 w 80"/>
                <a:gd name="T59" fmla="*/ 2147481457 h 100"/>
                <a:gd name="T60" fmla="*/ 0 w 80"/>
                <a:gd name="T61" fmla="*/ 2147481457 h 100"/>
                <a:gd name="T62" fmla="*/ 2147481293 w 80"/>
                <a:gd name="T63" fmla="*/ 2147481457 h 100"/>
                <a:gd name="T64" fmla="*/ 2147481293 w 80"/>
                <a:gd name="T65" fmla="*/ 2147481457 h 100"/>
                <a:gd name="T66" fmla="*/ 2147481293 w 80"/>
                <a:gd name="T67" fmla="*/ 2147481457 h 100"/>
                <a:gd name="T68" fmla="*/ 2147481293 w 80"/>
                <a:gd name="T69" fmla="*/ 2147481457 h 100"/>
                <a:gd name="T70" fmla="*/ 2147481293 w 80"/>
                <a:gd name="T71" fmla="*/ 2147481457 h 100"/>
                <a:gd name="T72" fmla="*/ 2147481293 w 80"/>
                <a:gd name="T73" fmla="*/ 2147481457 h 100"/>
                <a:gd name="T74" fmla="*/ 2147481293 w 80"/>
                <a:gd name="T75" fmla="*/ 2147481457 h 100"/>
                <a:gd name="T76" fmla="*/ 2147481293 w 80"/>
                <a:gd name="T77" fmla="*/ 2147481457 h 100"/>
                <a:gd name="T78" fmla="*/ 2147481293 w 80"/>
                <a:gd name="T79" fmla="*/ 2147481457 h 100"/>
                <a:gd name="T80" fmla="*/ 2147481293 w 80"/>
                <a:gd name="T81" fmla="*/ 2147481457 h 100"/>
                <a:gd name="T82" fmla="*/ 2147481293 w 80"/>
                <a:gd name="T83" fmla="*/ 2147481457 h 100"/>
                <a:gd name="T84" fmla="*/ 2147481293 w 80"/>
                <a:gd name="T85" fmla="*/ 2147481457 h 100"/>
                <a:gd name="T86" fmla="*/ 2147481293 w 80"/>
                <a:gd name="T87" fmla="*/ 2147481457 h 100"/>
                <a:gd name="T88" fmla="*/ 2147481293 w 80"/>
                <a:gd name="T89" fmla="*/ 2147481457 h 100"/>
                <a:gd name="T90" fmla="*/ 2147481293 w 80"/>
                <a:gd name="T91" fmla="*/ 2147481457 h 100"/>
                <a:gd name="T92" fmla="*/ 2147481293 w 80"/>
                <a:gd name="T93" fmla="*/ 2147481457 h 100"/>
                <a:gd name="T94" fmla="*/ 2147481293 w 80"/>
                <a:gd name="T95" fmla="*/ 2147481457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0"/>
                <a:gd name="T145" fmla="*/ 0 h 100"/>
                <a:gd name="T146" fmla="*/ 80 w 80"/>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0" h="100">
                  <a:moveTo>
                    <a:pt x="74" y="84"/>
                  </a:moveTo>
                  <a:lnTo>
                    <a:pt x="66" y="76"/>
                  </a:lnTo>
                  <a:lnTo>
                    <a:pt x="58" y="70"/>
                  </a:lnTo>
                  <a:lnTo>
                    <a:pt x="60" y="66"/>
                  </a:lnTo>
                  <a:lnTo>
                    <a:pt x="62" y="64"/>
                  </a:lnTo>
                  <a:lnTo>
                    <a:pt x="70" y="58"/>
                  </a:lnTo>
                  <a:lnTo>
                    <a:pt x="78" y="54"/>
                  </a:lnTo>
                  <a:lnTo>
                    <a:pt x="80" y="50"/>
                  </a:lnTo>
                  <a:lnTo>
                    <a:pt x="80" y="46"/>
                  </a:lnTo>
                  <a:lnTo>
                    <a:pt x="80" y="40"/>
                  </a:lnTo>
                  <a:lnTo>
                    <a:pt x="78" y="36"/>
                  </a:lnTo>
                  <a:lnTo>
                    <a:pt x="74" y="32"/>
                  </a:lnTo>
                  <a:lnTo>
                    <a:pt x="74" y="26"/>
                  </a:lnTo>
                  <a:lnTo>
                    <a:pt x="74" y="18"/>
                  </a:lnTo>
                  <a:lnTo>
                    <a:pt x="78" y="10"/>
                  </a:lnTo>
                  <a:lnTo>
                    <a:pt x="74" y="0"/>
                  </a:lnTo>
                  <a:lnTo>
                    <a:pt x="74" y="4"/>
                  </a:lnTo>
                  <a:lnTo>
                    <a:pt x="70" y="6"/>
                  </a:lnTo>
                  <a:lnTo>
                    <a:pt x="66" y="8"/>
                  </a:lnTo>
                  <a:lnTo>
                    <a:pt x="62" y="6"/>
                  </a:lnTo>
                  <a:lnTo>
                    <a:pt x="58" y="2"/>
                  </a:lnTo>
                  <a:lnTo>
                    <a:pt x="50" y="14"/>
                  </a:lnTo>
                  <a:lnTo>
                    <a:pt x="46" y="20"/>
                  </a:lnTo>
                  <a:lnTo>
                    <a:pt x="44" y="24"/>
                  </a:lnTo>
                  <a:lnTo>
                    <a:pt x="46" y="30"/>
                  </a:lnTo>
                  <a:lnTo>
                    <a:pt x="34" y="30"/>
                  </a:lnTo>
                  <a:lnTo>
                    <a:pt x="28" y="28"/>
                  </a:lnTo>
                  <a:lnTo>
                    <a:pt x="24" y="26"/>
                  </a:lnTo>
                  <a:lnTo>
                    <a:pt x="12" y="40"/>
                  </a:lnTo>
                  <a:lnTo>
                    <a:pt x="4" y="52"/>
                  </a:lnTo>
                  <a:lnTo>
                    <a:pt x="0" y="60"/>
                  </a:lnTo>
                  <a:lnTo>
                    <a:pt x="10" y="62"/>
                  </a:lnTo>
                  <a:lnTo>
                    <a:pt x="18" y="66"/>
                  </a:lnTo>
                  <a:lnTo>
                    <a:pt x="26" y="76"/>
                  </a:lnTo>
                  <a:lnTo>
                    <a:pt x="30" y="86"/>
                  </a:lnTo>
                  <a:lnTo>
                    <a:pt x="26" y="90"/>
                  </a:lnTo>
                  <a:lnTo>
                    <a:pt x="26" y="94"/>
                  </a:lnTo>
                  <a:lnTo>
                    <a:pt x="28" y="96"/>
                  </a:lnTo>
                  <a:lnTo>
                    <a:pt x="34" y="98"/>
                  </a:lnTo>
                  <a:lnTo>
                    <a:pt x="48" y="98"/>
                  </a:lnTo>
                  <a:lnTo>
                    <a:pt x="60" y="100"/>
                  </a:lnTo>
                  <a:lnTo>
                    <a:pt x="60" y="96"/>
                  </a:lnTo>
                  <a:lnTo>
                    <a:pt x="72" y="96"/>
                  </a:lnTo>
                  <a:lnTo>
                    <a:pt x="76" y="94"/>
                  </a:lnTo>
                  <a:lnTo>
                    <a:pt x="78" y="90"/>
                  </a:lnTo>
                  <a:lnTo>
                    <a:pt x="78" y="88"/>
                  </a:lnTo>
                  <a:lnTo>
                    <a:pt x="76" y="84"/>
                  </a:lnTo>
                  <a:lnTo>
                    <a:pt x="74" y="84"/>
                  </a:lnTo>
                  <a:close/>
                </a:path>
              </a:pathLst>
            </a:custGeom>
            <a:solidFill>
              <a:srgbClr val="C0C0C0"/>
            </a:solidFill>
            <a:ln w="12700">
              <a:solidFill>
                <a:schemeClr val="bg1"/>
              </a:solidFill>
              <a:round/>
              <a:headEnd/>
              <a:tailEnd/>
            </a:ln>
          </p:spPr>
          <p:txBody>
            <a:bodyPr/>
            <a:lstStyle/>
            <a:p>
              <a:endParaRPr lang="en-GB"/>
            </a:p>
          </p:txBody>
        </p:sp>
        <p:sp>
          <p:nvSpPr>
            <p:cNvPr id="58843" name="Freeform 135"/>
            <p:cNvSpPr>
              <a:spLocks/>
            </p:cNvSpPr>
            <p:nvPr/>
          </p:nvSpPr>
          <p:spPr bwMode="auto">
            <a:xfrm>
              <a:off x="3702" y="1379"/>
              <a:ext cx="880" cy="644"/>
            </a:xfrm>
            <a:custGeom>
              <a:avLst/>
              <a:gdLst>
                <a:gd name="T0" fmla="*/ 2147481516 w 880"/>
                <a:gd name="T1" fmla="*/ 2147481298 h 644"/>
                <a:gd name="T2" fmla="*/ 2147481516 w 880"/>
                <a:gd name="T3" fmla="*/ 2147481298 h 644"/>
                <a:gd name="T4" fmla="*/ 2147481516 w 880"/>
                <a:gd name="T5" fmla="*/ 2147481298 h 644"/>
                <a:gd name="T6" fmla="*/ 2147481516 w 880"/>
                <a:gd name="T7" fmla="*/ 2147481298 h 644"/>
                <a:gd name="T8" fmla="*/ 2147481516 w 880"/>
                <a:gd name="T9" fmla="*/ 2147481298 h 644"/>
                <a:gd name="T10" fmla="*/ 2147481516 w 880"/>
                <a:gd name="T11" fmla="*/ 2147481298 h 644"/>
                <a:gd name="T12" fmla="*/ 2147481516 w 880"/>
                <a:gd name="T13" fmla="*/ 2147481298 h 644"/>
                <a:gd name="T14" fmla="*/ 2147481516 w 880"/>
                <a:gd name="T15" fmla="*/ 2147481298 h 644"/>
                <a:gd name="T16" fmla="*/ 2147481516 w 880"/>
                <a:gd name="T17" fmla="*/ 2147481298 h 644"/>
                <a:gd name="T18" fmla="*/ 2147481516 w 880"/>
                <a:gd name="T19" fmla="*/ 2147481298 h 644"/>
                <a:gd name="T20" fmla="*/ 2147481516 w 880"/>
                <a:gd name="T21" fmla="*/ 2147481298 h 644"/>
                <a:gd name="T22" fmla="*/ 2147481516 w 880"/>
                <a:gd name="T23" fmla="*/ 2147481298 h 644"/>
                <a:gd name="T24" fmla="*/ 2147481516 w 880"/>
                <a:gd name="T25" fmla="*/ 2147481298 h 644"/>
                <a:gd name="T26" fmla="*/ 2147481516 w 880"/>
                <a:gd name="T27" fmla="*/ 2147481298 h 644"/>
                <a:gd name="T28" fmla="*/ 2147481516 w 880"/>
                <a:gd name="T29" fmla="*/ 2147481298 h 644"/>
                <a:gd name="T30" fmla="*/ 2147481516 w 880"/>
                <a:gd name="T31" fmla="*/ 2147481298 h 644"/>
                <a:gd name="T32" fmla="*/ 2147481516 w 880"/>
                <a:gd name="T33" fmla="*/ 2147481298 h 644"/>
                <a:gd name="T34" fmla="*/ 2147481516 w 880"/>
                <a:gd name="T35" fmla="*/ 2147481298 h 644"/>
                <a:gd name="T36" fmla="*/ 2147481516 w 880"/>
                <a:gd name="T37" fmla="*/ 2147481298 h 644"/>
                <a:gd name="T38" fmla="*/ 2147481516 w 880"/>
                <a:gd name="T39" fmla="*/ 2147481298 h 644"/>
                <a:gd name="T40" fmla="*/ 2147481516 w 880"/>
                <a:gd name="T41" fmla="*/ 2147481298 h 644"/>
                <a:gd name="T42" fmla="*/ 2147481516 w 880"/>
                <a:gd name="T43" fmla="*/ 2147481298 h 644"/>
                <a:gd name="T44" fmla="*/ 2147481516 w 880"/>
                <a:gd name="T45" fmla="*/ 2147481298 h 644"/>
                <a:gd name="T46" fmla="*/ 2147481516 w 880"/>
                <a:gd name="T47" fmla="*/ 2147481298 h 644"/>
                <a:gd name="T48" fmla="*/ 2147481516 w 880"/>
                <a:gd name="T49" fmla="*/ 2147481298 h 644"/>
                <a:gd name="T50" fmla="*/ 2147481516 w 880"/>
                <a:gd name="T51" fmla="*/ 2147481298 h 644"/>
                <a:gd name="T52" fmla="*/ 2147481516 w 880"/>
                <a:gd name="T53" fmla="*/ 2147481298 h 644"/>
                <a:gd name="T54" fmla="*/ 2147481516 w 880"/>
                <a:gd name="T55" fmla="*/ 2147481298 h 644"/>
                <a:gd name="T56" fmla="*/ 2147481516 w 880"/>
                <a:gd name="T57" fmla="*/ 2147481298 h 644"/>
                <a:gd name="T58" fmla="*/ 2147481516 w 880"/>
                <a:gd name="T59" fmla="*/ 2147481298 h 644"/>
                <a:gd name="T60" fmla="*/ 2147481516 w 880"/>
                <a:gd name="T61" fmla="*/ 2147481298 h 644"/>
                <a:gd name="T62" fmla="*/ 2147481516 w 880"/>
                <a:gd name="T63" fmla="*/ 2147481298 h 644"/>
                <a:gd name="T64" fmla="*/ 2147481516 w 880"/>
                <a:gd name="T65" fmla="*/ 2147481298 h 644"/>
                <a:gd name="T66" fmla="*/ 2147481516 w 880"/>
                <a:gd name="T67" fmla="*/ 2147481298 h 644"/>
                <a:gd name="T68" fmla="*/ 2147481516 w 880"/>
                <a:gd name="T69" fmla="*/ 2147481298 h 644"/>
                <a:gd name="T70" fmla="*/ 2147481516 w 880"/>
                <a:gd name="T71" fmla="*/ 2147481298 h 644"/>
                <a:gd name="T72" fmla="*/ 2147481516 w 880"/>
                <a:gd name="T73" fmla="*/ 2147481298 h 644"/>
                <a:gd name="T74" fmla="*/ 2147481516 w 880"/>
                <a:gd name="T75" fmla="*/ 2147481298 h 644"/>
                <a:gd name="T76" fmla="*/ 2147481516 w 880"/>
                <a:gd name="T77" fmla="*/ 2147481298 h 644"/>
                <a:gd name="T78" fmla="*/ 2147481516 w 880"/>
                <a:gd name="T79" fmla="*/ 2147481298 h 644"/>
                <a:gd name="T80" fmla="*/ 2147481516 w 880"/>
                <a:gd name="T81" fmla="*/ 2147481298 h 644"/>
                <a:gd name="T82" fmla="*/ 2147481516 w 880"/>
                <a:gd name="T83" fmla="*/ 2147481298 h 644"/>
                <a:gd name="T84" fmla="*/ 2147481516 w 880"/>
                <a:gd name="T85" fmla="*/ 2147481298 h 644"/>
                <a:gd name="T86" fmla="*/ 2147481516 w 880"/>
                <a:gd name="T87" fmla="*/ 2147481298 h 644"/>
                <a:gd name="T88" fmla="*/ 0 w 880"/>
                <a:gd name="T89" fmla="*/ 2147481298 h 644"/>
                <a:gd name="T90" fmla="*/ 2147481516 w 880"/>
                <a:gd name="T91" fmla="*/ 2147481298 h 644"/>
                <a:gd name="T92" fmla="*/ 2147481516 w 880"/>
                <a:gd name="T93" fmla="*/ 2147481298 h 644"/>
                <a:gd name="T94" fmla="*/ 2147481516 w 880"/>
                <a:gd name="T95" fmla="*/ 2147481298 h 644"/>
                <a:gd name="T96" fmla="*/ 2147481516 w 880"/>
                <a:gd name="T97" fmla="*/ 2147481298 h 644"/>
                <a:gd name="T98" fmla="*/ 2147481516 w 880"/>
                <a:gd name="T99" fmla="*/ 2147481298 h 644"/>
                <a:gd name="T100" fmla="*/ 2147481516 w 880"/>
                <a:gd name="T101" fmla="*/ 2147481298 h 644"/>
                <a:gd name="T102" fmla="*/ 2147481516 w 880"/>
                <a:gd name="T103" fmla="*/ 2147481298 h 644"/>
                <a:gd name="T104" fmla="*/ 2147481516 w 880"/>
                <a:gd name="T105" fmla="*/ 2147481298 h 644"/>
                <a:gd name="T106" fmla="*/ 2147481516 w 880"/>
                <a:gd name="T107" fmla="*/ 2147481298 h 644"/>
                <a:gd name="T108" fmla="*/ 2147481516 w 880"/>
                <a:gd name="T109" fmla="*/ 2147481298 h 644"/>
                <a:gd name="T110" fmla="*/ 2147481516 w 880"/>
                <a:gd name="T111" fmla="*/ 2147481298 h 644"/>
                <a:gd name="T112" fmla="*/ 2147481516 w 880"/>
                <a:gd name="T113" fmla="*/ 2147481298 h 644"/>
                <a:gd name="T114" fmla="*/ 2147481516 w 880"/>
                <a:gd name="T115" fmla="*/ 2147481298 h 644"/>
                <a:gd name="T116" fmla="*/ 2147481516 w 880"/>
                <a:gd name="T117" fmla="*/ 2147481298 h 644"/>
                <a:gd name="T118" fmla="*/ 2147481516 w 880"/>
                <a:gd name="T119" fmla="*/ 2147481298 h 6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80"/>
                <a:gd name="T181" fmla="*/ 0 h 644"/>
                <a:gd name="T182" fmla="*/ 880 w 880"/>
                <a:gd name="T183" fmla="*/ 644 h 64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80" h="644">
                  <a:moveTo>
                    <a:pt x="446" y="484"/>
                  </a:moveTo>
                  <a:lnTo>
                    <a:pt x="452" y="484"/>
                  </a:lnTo>
                  <a:lnTo>
                    <a:pt x="456" y="486"/>
                  </a:lnTo>
                  <a:lnTo>
                    <a:pt x="458" y="488"/>
                  </a:lnTo>
                  <a:lnTo>
                    <a:pt x="462" y="496"/>
                  </a:lnTo>
                  <a:lnTo>
                    <a:pt x="462" y="498"/>
                  </a:lnTo>
                  <a:lnTo>
                    <a:pt x="466" y="500"/>
                  </a:lnTo>
                  <a:lnTo>
                    <a:pt x="470" y="500"/>
                  </a:lnTo>
                  <a:lnTo>
                    <a:pt x="472" y="504"/>
                  </a:lnTo>
                  <a:lnTo>
                    <a:pt x="476" y="514"/>
                  </a:lnTo>
                  <a:lnTo>
                    <a:pt x="480" y="532"/>
                  </a:lnTo>
                  <a:lnTo>
                    <a:pt x="478" y="536"/>
                  </a:lnTo>
                  <a:lnTo>
                    <a:pt x="480" y="538"/>
                  </a:lnTo>
                  <a:lnTo>
                    <a:pt x="472" y="540"/>
                  </a:lnTo>
                  <a:lnTo>
                    <a:pt x="468" y="546"/>
                  </a:lnTo>
                  <a:lnTo>
                    <a:pt x="466" y="552"/>
                  </a:lnTo>
                  <a:lnTo>
                    <a:pt x="466" y="558"/>
                  </a:lnTo>
                  <a:lnTo>
                    <a:pt x="468" y="566"/>
                  </a:lnTo>
                  <a:lnTo>
                    <a:pt x="470" y="570"/>
                  </a:lnTo>
                  <a:lnTo>
                    <a:pt x="476" y="572"/>
                  </a:lnTo>
                  <a:lnTo>
                    <a:pt x="482" y="572"/>
                  </a:lnTo>
                  <a:lnTo>
                    <a:pt x="486" y="572"/>
                  </a:lnTo>
                  <a:lnTo>
                    <a:pt x="488" y="574"/>
                  </a:lnTo>
                  <a:lnTo>
                    <a:pt x="490" y="582"/>
                  </a:lnTo>
                  <a:lnTo>
                    <a:pt x="492" y="586"/>
                  </a:lnTo>
                  <a:lnTo>
                    <a:pt x="496" y="588"/>
                  </a:lnTo>
                  <a:lnTo>
                    <a:pt x="500" y="590"/>
                  </a:lnTo>
                  <a:lnTo>
                    <a:pt x="502" y="594"/>
                  </a:lnTo>
                  <a:lnTo>
                    <a:pt x="502" y="598"/>
                  </a:lnTo>
                  <a:lnTo>
                    <a:pt x="500" y="608"/>
                  </a:lnTo>
                  <a:lnTo>
                    <a:pt x="508" y="612"/>
                  </a:lnTo>
                  <a:lnTo>
                    <a:pt x="514" y="616"/>
                  </a:lnTo>
                  <a:lnTo>
                    <a:pt x="520" y="620"/>
                  </a:lnTo>
                  <a:lnTo>
                    <a:pt x="526" y="622"/>
                  </a:lnTo>
                  <a:lnTo>
                    <a:pt x="528" y="624"/>
                  </a:lnTo>
                  <a:lnTo>
                    <a:pt x="532" y="620"/>
                  </a:lnTo>
                  <a:lnTo>
                    <a:pt x="538" y="624"/>
                  </a:lnTo>
                  <a:lnTo>
                    <a:pt x="540" y="624"/>
                  </a:lnTo>
                  <a:lnTo>
                    <a:pt x="544" y="622"/>
                  </a:lnTo>
                  <a:lnTo>
                    <a:pt x="540" y="616"/>
                  </a:lnTo>
                  <a:lnTo>
                    <a:pt x="538" y="608"/>
                  </a:lnTo>
                  <a:lnTo>
                    <a:pt x="538" y="606"/>
                  </a:lnTo>
                  <a:lnTo>
                    <a:pt x="540" y="604"/>
                  </a:lnTo>
                  <a:lnTo>
                    <a:pt x="544" y="600"/>
                  </a:lnTo>
                  <a:lnTo>
                    <a:pt x="556" y="600"/>
                  </a:lnTo>
                  <a:lnTo>
                    <a:pt x="564" y="600"/>
                  </a:lnTo>
                  <a:lnTo>
                    <a:pt x="574" y="598"/>
                  </a:lnTo>
                  <a:lnTo>
                    <a:pt x="582" y="592"/>
                  </a:lnTo>
                  <a:lnTo>
                    <a:pt x="592" y="588"/>
                  </a:lnTo>
                  <a:lnTo>
                    <a:pt x="600" y="586"/>
                  </a:lnTo>
                  <a:lnTo>
                    <a:pt x="606" y="588"/>
                  </a:lnTo>
                  <a:lnTo>
                    <a:pt x="610" y="590"/>
                  </a:lnTo>
                  <a:lnTo>
                    <a:pt x="616" y="592"/>
                  </a:lnTo>
                  <a:lnTo>
                    <a:pt x="622" y="592"/>
                  </a:lnTo>
                  <a:lnTo>
                    <a:pt x="624" y="598"/>
                  </a:lnTo>
                  <a:lnTo>
                    <a:pt x="626" y="602"/>
                  </a:lnTo>
                  <a:lnTo>
                    <a:pt x="634" y="610"/>
                  </a:lnTo>
                  <a:lnTo>
                    <a:pt x="642" y="616"/>
                  </a:lnTo>
                  <a:lnTo>
                    <a:pt x="650" y="618"/>
                  </a:lnTo>
                  <a:lnTo>
                    <a:pt x="666" y="618"/>
                  </a:lnTo>
                  <a:lnTo>
                    <a:pt x="672" y="618"/>
                  </a:lnTo>
                  <a:lnTo>
                    <a:pt x="676" y="620"/>
                  </a:lnTo>
                  <a:lnTo>
                    <a:pt x="686" y="624"/>
                  </a:lnTo>
                  <a:lnTo>
                    <a:pt x="686" y="630"/>
                  </a:lnTo>
                  <a:lnTo>
                    <a:pt x="686" y="636"/>
                  </a:lnTo>
                  <a:lnTo>
                    <a:pt x="688" y="642"/>
                  </a:lnTo>
                  <a:lnTo>
                    <a:pt x="694" y="644"/>
                  </a:lnTo>
                  <a:lnTo>
                    <a:pt x="698" y="638"/>
                  </a:lnTo>
                  <a:lnTo>
                    <a:pt x="696" y="636"/>
                  </a:lnTo>
                  <a:lnTo>
                    <a:pt x="696" y="632"/>
                  </a:lnTo>
                  <a:lnTo>
                    <a:pt x="694" y="626"/>
                  </a:lnTo>
                  <a:lnTo>
                    <a:pt x="712" y="622"/>
                  </a:lnTo>
                  <a:lnTo>
                    <a:pt x="724" y="614"/>
                  </a:lnTo>
                  <a:lnTo>
                    <a:pt x="748" y="598"/>
                  </a:lnTo>
                  <a:lnTo>
                    <a:pt x="748" y="608"/>
                  </a:lnTo>
                  <a:lnTo>
                    <a:pt x="760" y="608"/>
                  </a:lnTo>
                  <a:lnTo>
                    <a:pt x="764" y="602"/>
                  </a:lnTo>
                  <a:lnTo>
                    <a:pt x="768" y="600"/>
                  </a:lnTo>
                  <a:lnTo>
                    <a:pt x="778" y="596"/>
                  </a:lnTo>
                  <a:lnTo>
                    <a:pt x="788" y="594"/>
                  </a:lnTo>
                  <a:lnTo>
                    <a:pt x="792" y="592"/>
                  </a:lnTo>
                  <a:lnTo>
                    <a:pt x="796" y="588"/>
                  </a:lnTo>
                  <a:lnTo>
                    <a:pt x="796" y="590"/>
                  </a:lnTo>
                  <a:lnTo>
                    <a:pt x="802" y="578"/>
                  </a:lnTo>
                  <a:lnTo>
                    <a:pt x="808" y="570"/>
                  </a:lnTo>
                  <a:lnTo>
                    <a:pt x="826" y="556"/>
                  </a:lnTo>
                  <a:lnTo>
                    <a:pt x="830" y="550"/>
                  </a:lnTo>
                  <a:lnTo>
                    <a:pt x="832" y="544"/>
                  </a:lnTo>
                  <a:lnTo>
                    <a:pt x="832" y="534"/>
                  </a:lnTo>
                  <a:lnTo>
                    <a:pt x="832" y="524"/>
                  </a:lnTo>
                  <a:lnTo>
                    <a:pt x="836" y="512"/>
                  </a:lnTo>
                  <a:lnTo>
                    <a:pt x="844" y="500"/>
                  </a:lnTo>
                  <a:lnTo>
                    <a:pt x="850" y="486"/>
                  </a:lnTo>
                  <a:lnTo>
                    <a:pt x="852" y="480"/>
                  </a:lnTo>
                  <a:lnTo>
                    <a:pt x="852" y="474"/>
                  </a:lnTo>
                  <a:lnTo>
                    <a:pt x="850" y="462"/>
                  </a:lnTo>
                  <a:lnTo>
                    <a:pt x="848" y="456"/>
                  </a:lnTo>
                  <a:lnTo>
                    <a:pt x="840" y="450"/>
                  </a:lnTo>
                  <a:lnTo>
                    <a:pt x="830" y="448"/>
                  </a:lnTo>
                  <a:lnTo>
                    <a:pt x="836" y="440"/>
                  </a:lnTo>
                  <a:lnTo>
                    <a:pt x="844" y="434"/>
                  </a:lnTo>
                  <a:lnTo>
                    <a:pt x="836" y="428"/>
                  </a:lnTo>
                  <a:lnTo>
                    <a:pt x="832" y="424"/>
                  </a:lnTo>
                  <a:lnTo>
                    <a:pt x="830" y="420"/>
                  </a:lnTo>
                  <a:lnTo>
                    <a:pt x="834" y="420"/>
                  </a:lnTo>
                  <a:lnTo>
                    <a:pt x="824" y="406"/>
                  </a:lnTo>
                  <a:lnTo>
                    <a:pt x="816" y="392"/>
                  </a:lnTo>
                  <a:lnTo>
                    <a:pt x="806" y="378"/>
                  </a:lnTo>
                  <a:lnTo>
                    <a:pt x="792" y="366"/>
                  </a:lnTo>
                  <a:lnTo>
                    <a:pt x="780" y="362"/>
                  </a:lnTo>
                  <a:lnTo>
                    <a:pt x="774" y="358"/>
                  </a:lnTo>
                  <a:lnTo>
                    <a:pt x="772" y="356"/>
                  </a:lnTo>
                  <a:lnTo>
                    <a:pt x="772" y="352"/>
                  </a:lnTo>
                  <a:lnTo>
                    <a:pt x="772" y="346"/>
                  </a:lnTo>
                  <a:lnTo>
                    <a:pt x="774" y="338"/>
                  </a:lnTo>
                  <a:lnTo>
                    <a:pt x="778" y="334"/>
                  </a:lnTo>
                  <a:lnTo>
                    <a:pt x="782" y="330"/>
                  </a:lnTo>
                  <a:lnTo>
                    <a:pt x="804" y="314"/>
                  </a:lnTo>
                  <a:lnTo>
                    <a:pt x="788" y="306"/>
                  </a:lnTo>
                  <a:lnTo>
                    <a:pt x="780" y="302"/>
                  </a:lnTo>
                  <a:lnTo>
                    <a:pt x="772" y="300"/>
                  </a:lnTo>
                  <a:lnTo>
                    <a:pt x="768" y="302"/>
                  </a:lnTo>
                  <a:lnTo>
                    <a:pt x="762" y="306"/>
                  </a:lnTo>
                  <a:lnTo>
                    <a:pt x="758" y="310"/>
                  </a:lnTo>
                  <a:lnTo>
                    <a:pt x="754" y="310"/>
                  </a:lnTo>
                  <a:lnTo>
                    <a:pt x="712" y="284"/>
                  </a:lnTo>
                  <a:lnTo>
                    <a:pt x="712" y="280"/>
                  </a:lnTo>
                  <a:lnTo>
                    <a:pt x="716" y="278"/>
                  </a:lnTo>
                  <a:lnTo>
                    <a:pt x="720" y="274"/>
                  </a:lnTo>
                  <a:lnTo>
                    <a:pt x="726" y="272"/>
                  </a:lnTo>
                  <a:lnTo>
                    <a:pt x="732" y="268"/>
                  </a:lnTo>
                  <a:lnTo>
                    <a:pt x="738" y="256"/>
                  </a:lnTo>
                  <a:lnTo>
                    <a:pt x="746" y="244"/>
                  </a:lnTo>
                  <a:lnTo>
                    <a:pt x="750" y="240"/>
                  </a:lnTo>
                  <a:lnTo>
                    <a:pt x="756" y="240"/>
                  </a:lnTo>
                  <a:lnTo>
                    <a:pt x="760" y="240"/>
                  </a:lnTo>
                  <a:lnTo>
                    <a:pt x="764" y="244"/>
                  </a:lnTo>
                  <a:lnTo>
                    <a:pt x="766" y="252"/>
                  </a:lnTo>
                  <a:lnTo>
                    <a:pt x="768" y="280"/>
                  </a:lnTo>
                  <a:lnTo>
                    <a:pt x="772" y="280"/>
                  </a:lnTo>
                  <a:lnTo>
                    <a:pt x="778" y="276"/>
                  </a:lnTo>
                  <a:lnTo>
                    <a:pt x="786" y="268"/>
                  </a:lnTo>
                  <a:lnTo>
                    <a:pt x="794" y="260"/>
                  </a:lnTo>
                  <a:lnTo>
                    <a:pt x="798" y="258"/>
                  </a:lnTo>
                  <a:lnTo>
                    <a:pt x="804" y="258"/>
                  </a:lnTo>
                  <a:lnTo>
                    <a:pt x="808" y="250"/>
                  </a:lnTo>
                  <a:lnTo>
                    <a:pt x="816" y="238"/>
                  </a:lnTo>
                  <a:lnTo>
                    <a:pt x="828" y="224"/>
                  </a:lnTo>
                  <a:lnTo>
                    <a:pt x="832" y="226"/>
                  </a:lnTo>
                  <a:lnTo>
                    <a:pt x="838" y="228"/>
                  </a:lnTo>
                  <a:lnTo>
                    <a:pt x="850" y="228"/>
                  </a:lnTo>
                  <a:lnTo>
                    <a:pt x="848" y="222"/>
                  </a:lnTo>
                  <a:lnTo>
                    <a:pt x="850" y="218"/>
                  </a:lnTo>
                  <a:lnTo>
                    <a:pt x="854" y="212"/>
                  </a:lnTo>
                  <a:lnTo>
                    <a:pt x="862" y="200"/>
                  </a:lnTo>
                  <a:lnTo>
                    <a:pt x="866" y="204"/>
                  </a:lnTo>
                  <a:lnTo>
                    <a:pt x="870" y="206"/>
                  </a:lnTo>
                  <a:lnTo>
                    <a:pt x="874" y="204"/>
                  </a:lnTo>
                  <a:lnTo>
                    <a:pt x="878" y="202"/>
                  </a:lnTo>
                  <a:lnTo>
                    <a:pt x="878" y="198"/>
                  </a:lnTo>
                  <a:lnTo>
                    <a:pt x="880" y="202"/>
                  </a:lnTo>
                  <a:lnTo>
                    <a:pt x="872" y="182"/>
                  </a:lnTo>
                  <a:lnTo>
                    <a:pt x="868" y="174"/>
                  </a:lnTo>
                  <a:lnTo>
                    <a:pt x="860" y="168"/>
                  </a:lnTo>
                  <a:lnTo>
                    <a:pt x="860" y="152"/>
                  </a:lnTo>
                  <a:lnTo>
                    <a:pt x="872" y="156"/>
                  </a:lnTo>
                  <a:lnTo>
                    <a:pt x="880" y="162"/>
                  </a:lnTo>
                  <a:lnTo>
                    <a:pt x="880" y="152"/>
                  </a:lnTo>
                  <a:lnTo>
                    <a:pt x="880" y="146"/>
                  </a:lnTo>
                  <a:lnTo>
                    <a:pt x="880" y="132"/>
                  </a:lnTo>
                  <a:lnTo>
                    <a:pt x="878" y="118"/>
                  </a:lnTo>
                  <a:lnTo>
                    <a:pt x="874" y="106"/>
                  </a:lnTo>
                  <a:lnTo>
                    <a:pt x="866" y="92"/>
                  </a:lnTo>
                  <a:lnTo>
                    <a:pt x="858" y="98"/>
                  </a:lnTo>
                  <a:lnTo>
                    <a:pt x="850" y="104"/>
                  </a:lnTo>
                  <a:lnTo>
                    <a:pt x="844" y="108"/>
                  </a:lnTo>
                  <a:lnTo>
                    <a:pt x="832" y="110"/>
                  </a:lnTo>
                  <a:lnTo>
                    <a:pt x="826" y="110"/>
                  </a:lnTo>
                  <a:lnTo>
                    <a:pt x="820" y="108"/>
                  </a:lnTo>
                  <a:lnTo>
                    <a:pt x="812" y="102"/>
                  </a:lnTo>
                  <a:lnTo>
                    <a:pt x="806" y="94"/>
                  </a:lnTo>
                  <a:lnTo>
                    <a:pt x="800" y="86"/>
                  </a:lnTo>
                  <a:lnTo>
                    <a:pt x="786" y="80"/>
                  </a:lnTo>
                  <a:lnTo>
                    <a:pt x="772" y="76"/>
                  </a:lnTo>
                  <a:lnTo>
                    <a:pt x="756" y="72"/>
                  </a:lnTo>
                  <a:lnTo>
                    <a:pt x="742" y="66"/>
                  </a:lnTo>
                  <a:lnTo>
                    <a:pt x="730" y="58"/>
                  </a:lnTo>
                  <a:lnTo>
                    <a:pt x="718" y="48"/>
                  </a:lnTo>
                  <a:lnTo>
                    <a:pt x="694" y="26"/>
                  </a:lnTo>
                  <a:lnTo>
                    <a:pt x="682" y="16"/>
                  </a:lnTo>
                  <a:lnTo>
                    <a:pt x="668" y="8"/>
                  </a:lnTo>
                  <a:lnTo>
                    <a:pt x="650" y="2"/>
                  </a:lnTo>
                  <a:lnTo>
                    <a:pt x="628" y="0"/>
                  </a:lnTo>
                  <a:lnTo>
                    <a:pt x="614" y="0"/>
                  </a:lnTo>
                  <a:lnTo>
                    <a:pt x="604" y="2"/>
                  </a:lnTo>
                  <a:lnTo>
                    <a:pt x="598" y="4"/>
                  </a:lnTo>
                  <a:lnTo>
                    <a:pt x="594" y="8"/>
                  </a:lnTo>
                  <a:lnTo>
                    <a:pt x="592" y="12"/>
                  </a:lnTo>
                  <a:lnTo>
                    <a:pt x="590" y="18"/>
                  </a:lnTo>
                  <a:lnTo>
                    <a:pt x="594" y="20"/>
                  </a:lnTo>
                  <a:lnTo>
                    <a:pt x="598" y="24"/>
                  </a:lnTo>
                  <a:lnTo>
                    <a:pt x="604" y="32"/>
                  </a:lnTo>
                  <a:lnTo>
                    <a:pt x="606" y="42"/>
                  </a:lnTo>
                  <a:lnTo>
                    <a:pt x="608" y="54"/>
                  </a:lnTo>
                  <a:lnTo>
                    <a:pt x="608" y="60"/>
                  </a:lnTo>
                  <a:lnTo>
                    <a:pt x="608" y="66"/>
                  </a:lnTo>
                  <a:lnTo>
                    <a:pt x="604" y="70"/>
                  </a:lnTo>
                  <a:lnTo>
                    <a:pt x="602" y="72"/>
                  </a:lnTo>
                  <a:lnTo>
                    <a:pt x="590" y="72"/>
                  </a:lnTo>
                  <a:lnTo>
                    <a:pt x="576" y="70"/>
                  </a:lnTo>
                  <a:lnTo>
                    <a:pt x="578" y="94"/>
                  </a:lnTo>
                  <a:lnTo>
                    <a:pt x="578" y="100"/>
                  </a:lnTo>
                  <a:lnTo>
                    <a:pt x="582" y="104"/>
                  </a:lnTo>
                  <a:lnTo>
                    <a:pt x="584" y="108"/>
                  </a:lnTo>
                  <a:lnTo>
                    <a:pt x="590" y="108"/>
                  </a:lnTo>
                  <a:lnTo>
                    <a:pt x="610" y="108"/>
                  </a:lnTo>
                  <a:lnTo>
                    <a:pt x="618" y="106"/>
                  </a:lnTo>
                  <a:lnTo>
                    <a:pt x="626" y="104"/>
                  </a:lnTo>
                  <a:lnTo>
                    <a:pt x="636" y="106"/>
                  </a:lnTo>
                  <a:lnTo>
                    <a:pt x="646" y="112"/>
                  </a:lnTo>
                  <a:lnTo>
                    <a:pt x="656" y="120"/>
                  </a:lnTo>
                  <a:lnTo>
                    <a:pt x="662" y="128"/>
                  </a:lnTo>
                  <a:lnTo>
                    <a:pt x="640" y="130"/>
                  </a:lnTo>
                  <a:lnTo>
                    <a:pt x="622" y="132"/>
                  </a:lnTo>
                  <a:lnTo>
                    <a:pt x="618" y="136"/>
                  </a:lnTo>
                  <a:lnTo>
                    <a:pt x="618" y="140"/>
                  </a:lnTo>
                  <a:lnTo>
                    <a:pt x="616" y="144"/>
                  </a:lnTo>
                  <a:lnTo>
                    <a:pt x="616" y="150"/>
                  </a:lnTo>
                  <a:lnTo>
                    <a:pt x="612" y="152"/>
                  </a:lnTo>
                  <a:lnTo>
                    <a:pt x="608" y="152"/>
                  </a:lnTo>
                  <a:lnTo>
                    <a:pt x="598" y="154"/>
                  </a:lnTo>
                  <a:lnTo>
                    <a:pt x="594" y="156"/>
                  </a:lnTo>
                  <a:lnTo>
                    <a:pt x="590" y="160"/>
                  </a:lnTo>
                  <a:lnTo>
                    <a:pt x="584" y="162"/>
                  </a:lnTo>
                  <a:lnTo>
                    <a:pt x="578" y="164"/>
                  </a:lnTo>
                  <a:lnTo>
                    <a:pt x="572" y="164"/>
                  </a:lnTo>
                  <a:lnTo>
                    <a:pt x="568" y="162"/>
                  </a:lnTo>
                  <a:lnTo>
                    <a:pt x="564" y="160"/>
                  </a:lnTo>
                  <a:lnTo>
                    <a:pt x="560" y="160"/>
                  </a:lnTo>
                  <a:lnTo>
                    <a:pt x="556" y="162"/>
                  </a:lnTo>
                  <a:lnTo>
                    <a:pt x="554" y="166"/>
                  </a:lnTo>
                  <a:lnTo>
                    <a:pt x="554" y="170"/>
                  </a:lnTo>
                  <a:lnTo>
                    <a:pt x="556" y="172"/>
                  </a:lnTo>
                  <a:lnTo>
                    <a:pt x="562" y="176"/>
                  </a:lnTo>
                  <a:lnTo>
                    <a:pt x="568" y="178"/>
                  </a:lnTo>
                  <a:lnTo>
                    <a:pt x="570" y="180"/>
                  </a:lnTo>
                  <a:lnTo>
                    <a:pt x="570" y="184"/>
                  </a:lnTo>
                  <a:lnTo>
                    <a:pt x="570" y="188"/>
                  </a:lnTo>
                  <a:lnTo>
                    <a:pt x="566" y="194"/>
                  </a:lnTo>
                  <a:lnTo>
                    <a:pt x="556" y="202"/>
                  </a:lnTo>
                  <a:lnTo>
                    <a:pt x="546" y="208"/>
                  </a:lnTo>
                  <a:lnTo>
                    <a:pt x="534" y="212"/>
                  </a:lnTo>
                  <a:lnTo>
                    <a:pt x="502" y="212"/>
                  </a:lnTo>
                  <a:lnTo>
                    <a:pt x="492" y="220"/>
                  </a:lnTo>
                  <a:lnTo>
                    <a:pt x="486" y="224"/>
                  </a:lnTo>
                  <a:lnTo>
                    <a:pt x="478" y="226"/>
                  </a:lnTo>
                  <a:lnTo>
                    <a:pt x="462" y="224"/>
                  </a:lnTo>
                  <a:lnTo>
                    <a:pt x="446" y="220"/>
                  </a:lnTo>
                  <a:lnTo>
                    <a:pt x="432" y="214"/>
                  </a:lnTo>
                  <a:lnTo>
                    <a:pt x="422" y="208"/>
                  </a:lnTo>
                  <a:lnTo>
                    <a:pt x="374" y="208"/>
                  </a:lnTo>
                  <a:lnTo>
                    <a:pt x="374" y="206"/>
                  </a:lnTo>
                  <a:lnTo>
                    <a:pt x="338" y="206"/>
                  </a:lnTo>
                  <a:lnTo>
                    <a:pt x="330" y="200"/>
                  </a:lnTo>
                  <a:lnTo>
                    <a:pt x="320" y="192"/>
                  </a:lnTo>
                  <a:lnTo>
                    <a:pt x="312" y="184"/>
                  </a:lnTo>
                  <a:lnTo>
                    <a:pt x="302" y="178"/>
                  </a:lnTo>
                  <a:lnTo>
                    <a:pt x="292" y="172"/>
                  </a:lnTo>
                  <a:lnTo>
                    <a:pt x="282" y="170"/>
                  </a:lnTo>
                  <a:lnTo>
                    <a:pt x="272" y="166"/>
                  </a:lnTo>
                  <a:lnTo>
                    <a:pt x="262" y="162"/>
                  </a:lnTo>
                  <a:lnTo>
                    <a:pt x="230" y="162"/>
                  </a:lnTo>
                  <a:lnTo>
                    <a:pt x="226" y="156"/>
                  </a:lnTo>
                  <a:lnTo>
                    <a:pt x="222" y="150"/>
                  </a:lnTo>
                  <a:lnTo>
                    <a:pt x="218" y="134"/>
                  </a:lnTo>
                  <a:lnTo>
                    <a:pt x="214" y="126"/>
                  </a:lnTo>
                  <a:lnTo>
                    <a:pt x="208" y="120"/>
                  </a:lnTo>
                  <a:lnTo>
                    <a:pt x="196" y="110"/>
                  </a:lnTo>
                  <a:lnTo>
                    <a:pt x="188" y="106"/>
                  </a:lnTo>
                  <a:lnTo>
                    <a:pt x="180" y="104"/>
                  </a:lnTo>
                  <a:lnTo>
                    <a:pt x="166" y="98"/>
                  </a:lnTo>
                  <a:lnTo>
                    <a:pt x="158" y="96"/>
                  </a:lnTo>
                  <a:lnTo>
                    <a:pt x="152" y="92"/>
                  </a:lnTo>
                  <a:lnTo>
                    <a:pt x="148" y="88"/>
                  </a:lnTo>
                  <a:lnTo>
                    <a:pt x="144" y="80"/>
                  </a:lnTo>
                  <a:lnTo>
                    <a:pt x="144" y="82"/>
                  </a:lnTo>
                  <a:lnTo>
                    <a:pt x="132" y="92"/>
                  </a:lnTo>
                  <a:lnTo>
                    <a:pt x="124" y="100"/>
                  </a:lnTo>
                  <a:lnTo>
                    <a:pt x="136" y="116"/>
                  </a:lnTo>
                  <a:lnTo>
                    <a:pt x="126" y="124"/>
                  </a:lnTo>
                  <a:lnTo>
                    <a:pt x="118" y="126"/>
                  </a:lnTo>
                  <a:lnTo>
                    <a:pt x="108" y="124"/>
                  </a:lnTo>
                  <a:lnTo>
                    <a:pt x="96" y="120"/>
                  </a:lnTo>
                  <a:lnTo>
                    <a:pt x="100" y="138"/>
                  </a:lnTo>
                  <a:lnTo>
                    <a:pt x="100" y="150"/>
                  </a:lnTo>
                  <a:lnTo>
                    <a:pt x="98" y="158"/>
                  </a:lnTo>
                  <a:lnTo>
                    <a:pt x="94" y="160"/>
                  </a:lnTo>
                  <a:lnTo>
                    <a:pt x="90" y="160"/>
                  </a:lnTo>
                  <a:lnTo>
                    <a:pt x="84" y="160"/>
                  </a:lnTo>
                  <a:lnTo>
                    <a:pt x="74" y="156"/>
                  </a:lnTo>
                  <a:lnTo>
                    <a:pt x="76" y="166"/>
                  </a:lnTo>
                  <a:lnTo>
                    <a:pt x="82" y="176"/>
                  </a:lnTo>
                  <a:lnTo>
                    <a:pt x="86" y="188"/>
                  </a:lnTo>
                  <a:lnTo>
                    <a:pt x="88" y="200"/>
                  </a:lnTo>
                  <a:lnTo>
                    <a:pt x="86" y="208"/>
                  </a:lnTo>
                  <a:lnTo>
                    <a:pt x="82" y="214"/>
                  </a:lnTo>
                  <a:lnTo>
                    <a:pt x="70" y="230"/>
                  </a:lnTo>
                  <a:lnTo>
                    <a:pt x="54" y="244"/>
                  </a:lnTo>
                  <a:lnTo>
                    <a:pt x="42" y="252"/>
                  </a:lnTo>
                  <a:lnTo>
                    <a:pt x="30" y="254"/>
                  </a:lnTo>
                  <a:lnTo>
                    <a:pt x="16" y="256"/>
                  </a:lnTo>
                  <a:lnTo>
                    <a:pt x="10" y="258"/>
                  </a:lnTo>
                  <a:lnTo>
                    <a:pt x="6" y="262"/>
                  </a:lnTo>
                  <a:lnTo>
                    <a:pt x="2" y="266"/>
                  </a:lnTo>
                  <a:lnTo>
                    <a:pt x="0" y="272"/>
                  </a:lnTo>
                  <a:lnTo>
                    <a:pt x="2" y="276"/>
                  </a:lnTo>
                  <a:lnTo>
                    <a:pt x="6" y="280"/>
                  </a:lnTo>
                  <a:lnTo>
                    <a:pt x="16" y="286"/>
                  </a:lnTo>
                  <a:lnTo>
                    <a:pt x="26" y="296"/>
                  </a:lnTo>
                  <a:lnTo>
                    <a:pt x="30" y="300"/>
                  </a:lnTo>
                  <a:lnTo>
                    <a:pt x="30" y="308"/>
                  </a:lnTo>
                  <a:lnTo>
                    <a:pt x="22" y="308"/>
                  </a:lnTo>
                  <a:lnTo>
                    <a:pt x="12" y="310"/>
                  </a:lnTo>
                  <a:lnTo>
                    <a:pt x="14" y="310"/>
                  </a:lnTo>
                  <a:lnTo>
                    <a:pt x="22" y="314"/>
                  </a:lnTo>
                  <a:lnTo>
                    <a:pt x="30" y="318"/>
                  </a:lnTo>
                  <a:lnTo>
                    <a:pt x="30" y="320"/>
                  </a:lnTo>
                  <a:lnTo>
                    <a:pt x="40" y="320"/>
                  </a:lnTo>
                  <a:lnTo>
                    <a:pt x="48" y="324"/>
                  </a:lnTo>
                  <a:lnTo>
                    <a:pt x="54" y="330"/>
                  </a:lnTo>
                  <a:lnTo>
                    <a:pt x="58" y="338"/>
                  </a:lnTo>
                  <a:lnTo>
                    <a:pt x="62" y="342"/>
                  </a:lnTo>
                  <a:lnTo>
                    <a:pt x="68" y="344"/>
                  </a:lnTo>
                  <a:lnTo>
                    <a:pt x="74" y="344"/>
                  </a:lnTo>
                  <a:lnTo>
                    <a:pt x="80" y="346"/>
                  </a:lnTo>
                  <a:lnTo>
                    <a:pt x="84" y="348"/>
                  </a:lnTo>
                  <a:lnTo>
                    <a:pt x="88" y="350"/>
                  </a:lnTo>
                  <a:lnTo>
                    <a:pt x="90" y="350"/>
                  </a:lnTo>
                  <a:lnTo>
                    <a:pt x="88" y="352"/>
                  </a:lnTo>
                  <a:lnTo>
                    <a:pt x="98" y="344"/>
                  </a:lnTo>
                  <a:lnTo>
                    <a:pt x="102" y="342"/>
                  </a:lnTo>
                  <a:lnTo>
                    <a:pt x="108" y="342"/>
                  </a:lnTo>
                  <a:lnTo>
                    <a:pt x="116" y="342"/>
                  </a:lnTo>
                  <a:lnTo>
                    <a:pt x="122" y="346"/>
                  </a:lnTo>
                  <a:lnTo>
                    <a:pt x="126" y="348"/>
                  </a:lnTo>
                  <a:lnTo>
                    <a:pt x="132" y="350"/>
                  </a:lnTo>
                  <a:lnTo>
                    <a:pt x="132" y="356"/>
                  </a:lnTo>
                  <a:lnTo>
                    <a:pt x="130" y="360"/>
                  </a:lnTo>
                  <a:lnTo>
                    <a:pt x="124" y="368"/>
                  </a:lnTo>
                  <a:lnTo>
                    <a:pt x="120" y="376"/>
                  </a:lnTo>
                  <a:lnTo>
                    <a:pt x="118" y="384"/>
                  </a:lnTo>
                  <a:lnTo>
                    <a:pt x="120" y="388"/>
                  </a:lnTo>
                  <a:lnTo>
                    <a:pt x="124" y="394"/>
                  </a:lnTo>
                  <a:lnTo>
                    <a:pt x="132" y="402"/>
                  </a:lnTo>
                  <a:lnTo>
                    <a:pt x="130" y="406"/>
                  </a:lnTo>
                  <a:lnTo>
                    <a:pt x="128" y="406"/>
                  </a:lnTo>
                  <a:lnTo>
                    <a:pt x="120" y="408"/>
                  </a:lnTo>
                  <a:lnTo>
                    <a:pt x="122" y="416"/>
                  </a:lnTo>
                  <a:lnTo>
                    <a:pt x="122" y="420"/>
                  </a:lnTo>
                  <a:lnTo>
                    <a:pt x="126" y="424"/>
                  </a:lnTo>
                  <a:lnTo>
                    <a:pt x="128" y="428"/>
                  </a:lnTo>
                  <a:lnTo>
                    <a:pt x="136" y="432"/>
                  </a:lnTo>
                  <a:lnTo>
                    <a:pt x="146" y="438"/>
                  </a:lnTo>
                  <a:lnTo>
                    <a:pt x="156" y="446"/>
                  </a:lnTo>
                  <a:lnTo>
                    <a:pt x="164" y="454"/>
                  </a:lnTo>
                  <a:lnTo>
                    <a:pt x="170" y="454"/>
                  </a:lnTo>
                  <a:lnTo>
                    <a:pt x="174" y="454"/>
                  </a:lnTo>
                  <a:lnTo>
                    <a:pt x="176" y="452"/>
                  </a:lnTo>
                  <a:lnTo>
                    <a:pt x="178" y="450"/>
                  </a:lnTo>
                  <a:lnTo>
                    <a:pt x="182" y="450"/>
                  </a:lnTo>
                  <a:lnTo>
                    <a:pt x="194" y="458"/>
                  </a:lnTo>
                  <a:lnTo>
                    <a:pt x="204" y="468"/>
                  </a:lnTo>
                  <a:lnTo>
                    <a:pt x="214" y="474"/>
                  </a:lnTo>
                  <a:lnTo>
                    <a:pt x="224" y="478"/>
                  </a:lnTo>
                  <a:lnTo>
                    <a:pt x="236" y="482"/>
                  </a:lnTo>
                  <a:lnTo>
                    <a:pt x="240" y="484"/>
                  </a:lnTo>
                  <a:lnTo>
                    <a:pt x="244" y="488"/>
                  </a:lnTo>
                  <a:lnTo>
                    <a:pt x="248" y="490"/>
                  </a:lnTo>
                  <a:lnTo>
                    <a:pt x="254" y="492"/>
                  </a:lnTo>
                  <a:lnTo>
                    <a:pt x="258" y="494"/>
                  </a:lnTo>
                  <a:lnTo>
                    <a:pt x="260" y="492"/>
                  </a:lnTo>
                  <a:lnTo>
                    <a:pt x="262" y="492"/>
                  </a:lnTo>
                  <a:lnTo>
                    <a:pt x="268" y="498"/>
                  </a:lnTo>
                  <a:lnTo>
                    <a:pt x="276" y="500"/>
                  </a:lnTo>
                  <a:lnTo>
                    <a:pt x="294" y="500"/>
                  </a:lnTo>
                  <a:lnTo>
                    <a:pt x="294" y="502"/>
                  </a:lnTo>
                  <a:lnTo>
                    <a:pt x="294" y="498"/>
                  </a:lnTo>
                  <a:lnTo>
                    <a:pt x="298" y="496"/>
                  </a:lnTo>
                  <a:lnTo>
                    <a:pt x="306" y="494"/>
                  </a:lnTo>
                  <a:lnTo>
                    <a:pt x="308" y="506"/>
                  </a:lnTo>
                  <a:lnTo>
                    <a:pt x="312" y="502"/>
                  </a:lnTo>
                  <a:lnTo>
                    <a:pt x="316" y="496"/>
                  </a:lnTo>
                  <a:lnTo>
                    <a:pt x="320" y="492"/>
                  </a:lnTo>
                  <a:lnTo>
                    <a:pt x="324" y="490"/>
                  </a:lnTo>
                  <a:lnTo>
                    <a:pt x="336" y="492"/>
                  </a:lnTo>
                  <a:lnTo>
                    <a:pt x="346" y="498"/>
                  </a:lnTo>
                  <a:lnTo>
                    <a:pt x="356" y="506"/>
                  </a:lnTo>
                  <a:lnTo>
                    <a:pt x="362" y="512"/>
                  </a:lnTo>
                  <a:lnTo>
                    <a:pt x="364" y="510"/>
                  </a:lnTo>
                  <a:lnTo>
                    <a:pt x="362" y="512"/>
                  </a:lnTo>
                  <a:lnTo>
                    <a:pt x="366" y="504"/>
                  </a:lnTo>
                  <a:lnTo>
                    <a:pt x="370" y="494"/>
                  </a:lnTo>
                  <a:lnTo>
                    <a:pt x="374" y="486"/>
                  </a:lnTo>
                  <a:lnTo>
                    <a:pt x="382" y="478"/>
                  </a:lnTo>
                  <a:lnTo>
                    <a:pt x="390" y="474"/>
                  </a:lnTo>
                  <a:lnTo>
                    <a:pt x="400" y="470"/>
                  </a:lnTo>
                  <a:lnTo>
                    <a:pt x="402" y="472"/>
                  </a:lnTo>
                  <a:lnTo>
                    <a:pt x="404" y="472"/>
                  </a:lnTo>
                  <a:lnTo>
                    <a:pt x="408" y="474"/>
                  </a:lnTo>
                  <a:lnTo>
                    <a:pt x="410" y="472"/>
                  </a:lnTo>
                  <a:lnTo>
                    <a:pt x="414" y="470"/>
                  </a:lnTo>
                  <a:lnTo>
                    <a:pt x="416" y="468"/>
                  </a:lnTo>
                  <a:lnTo>
                    <a:pt x="422" y="468"/>
                  </a:lnTo>
                  <a:lnTo>
                    <a:pt x="430" y="476"/>
                  </a:lnTo>
                  <a:lnTo>
                    <a:pt x="430" y="480"/>
                  </a:lnTo>
                  <a:lnTo>
                    <a:pt x="430" y="482"/>
                  </a:lnTo>
                  <a:lnTo>
                    <a:pt x="434" y="486"/>
                  </a:lnTo>
                  <a:lnTo>
                    <a:pt x="440" y="488"/>
                  </a:lnTo>
                  <a:lnTo>
                    <a:pt x="446" y="488"/>
                  </a:lnTo>
                  <a:lnTo>
                    <a:pt x="446" y="484"/>
                  </a:lnTo>
                  <a:close/>
                </a:path>
              </a:pathLst>
            </a:custGeom>
            <a:solidFill>
              <a:srgbClr val="C0C0C0"/>
            </a:solidFill>
            <a:ln w="12700">
              <a:solidFill>
                <a:schemeClr val="bg1"/>
              </a:solidFill>
              <a:round/>
              <a:headEnd/>
              <a:tailEnd/>
            </a:ln>
          </p:spPr>
          <p:txBody>
            <a:bodyPr/>
            <a:lstStyle/>
            <a:p>
              <a:endParaRPr lang="en-GB"/>
            </a:p>
          </p:txBody>
        </p:sp>
        <p:sp>
          <p:nvSpPr>
            <p:cNvPr id="58844" name="Freeform 136"/>
            <p:cNvSpPr>
              <a:spLocks/>
            </p:cNvSpPr>
            <p:nvPr/>
          </p:nvSpPr>
          <p:spPr bwMode="auto">
            <a:xfrm>
              <a:off x="3228" y="1637"/>
              <a:ext cx="356" cy="286"/>
            </a:xfrm>
            <a:custGeom>
              <a:avLst/>
              <a:gdLst>
                <a:gd name="T0" fmla="*/ 2147481376 w 356"/>
                <a:gd name="T1" fmla="*/ 2147481195 h 286"/>
                <a:gd name="T2" fmla="*/ 2147481376 w 356"/>
                <a:gd name="T3" fmla="*/ 2147481195 h 286"/>
                <a:gd name="T4" fmla="*/ 2147481376 w 356"/>
                <a:gd name="T5" fmla="*/ 2147481195 h 286"/>
                <a:gd name="T6" fmla="*/ 2147481376 w 356"/>
                <a:gd name="T7" fmla="*/ 2147481195 h 286"/>
                <a:gd name="T8" fmla="*/ 2147481376 w 356"/>
                <a:gd name="T9" fmla="*/ 2147481195 h 286"/>
                <a:gd name="T10" fmla="*/ 2147481376 w 356"/>
                <a:gd name="T11" fmla="*/ 2147481195 h 286"/>
                <a:gd name="T12" fmla="*/ 2147481376 w 356"/>
                <a:gd name="T13" fmla="*/ 2147481195 h 286"/>
                <a:gd name="T14" fmla="*/ 2147481376 w 356"/>
                <a:gd name="T15" fmla="*/ 2147481195 h 286"/>
                <a:gd name="T16" fmla="*/ 2147481376 w 356"/>
                <a:gd name="T17" fmla="*/ 2147481195 h 286"/>
                <a:gd name="T18" fmla="*/ 2147481376 w 356"/>
                <a:gd name="T19" fmla="*/ 2147481195 h 286"/>
                <a:gd name="T20" fmla="*/ 2147481376 w 356"/>
                <a:gd name="T21" fmla="*/ 2147481195 h 286"/>
                <a:gd name="T22" fmla="*/ 2147481376 w 356"/>
                <a:gd name="T23" fmla="*/ 2147481195 h 286"/>
                <a:gd name="T24" fmla="*/ 2147481376 w 356"/>
                <a:gd name="T25" fmla="*/ 2147481195 h 286"/>
                <a:gd name="T26" fmla="*/ 2147481376 w 356"/>
                <a:gd name="T27" fmla="*/ 2147481195 h 286"/>
                <a:gd name="T28" fmla="*/ 2147481376 w 356"/>
                <a:gd name="T29" fmla="*/ 2147481195 h 286"/>
                <a:gd name="T30" fmla="*/ 2147481376 w 356"/>
                <a:gd name="T31" fmla="*/ 2147481195 h 286"/>
                <a:gd name="T32" fmla="*/ 2147481376 w 356"/>
                <a:gd name="T33" fmla="*/ 2147481195 h 286"/>
                <a:gd name="T34" fmla="*/ 2147481376 w 356"/>
                <a:gd name="T35" fmla="*/ 2147481195 h 286"/>
                <a:gd name="T36" fmla="*/ 2147481376 w 356"/>
                <a:gd name="T37" fmla="*/ 2147481195 h 286"/>
                <a:gd name="T38" fmla="*/ 2147481376 w 356"/>
                <a:gd name="T39" fmla="*/ 2147481195 h 286"/>
                <a:gd name="T40" fmla="*/ 2147481376 w 356"/>
                <a:gd name="T41" fmla="*/ 2147481195 h 286"/>
                <a:gd name="T42" fmla="*/ 2147481376 w 356"/>
                <a:gd name="T43" fmla="*/ 2147481195 h 286"/>
                <a:gd name="T44" fmla="*/ 2147481376 w 356"/>
                <a:gd name="T45" fmla="*/ 2147481195 h 286"/>
                <a:gd name="T46" fmla="*/ 2147481376 w 356"/>
                <a:gd name="T47" fmla="*/ 2147481195 h 286"/>
                <a:gd name="T48" fmla="*/ 2147481376 w 356"/>
                <a:gd name="T49" fmla="*/ 2147481195 h 286"/>
                <a:gd name="T50" fmla="*/ 2147481376 w 356"/>
                <a:gd name="T51" fmla="*/ 2147481195 h 286"/>
                <a:gd name="T52" fmla="*/ 2147481376 w 356"/>
                <a:gd name="T53" fmla="*/ 2147481195 h 286"/>
                <a:gd name="T54" fmla="*/ 2147481376 w 356"/>
                <a:gd name="T55" fmla="*/ 2147481195 h 286"/>
                <a:gd name="T56" fmla="*/ 2147481376 w 356"/>
                <a:gd name="T57" fmla="*/ 2147481195 h 286"/>
                <a:gd name="T58" fmla="*/ 2147481376 w 356"/>
                <a:gd name="T59" fmla="*/ 2147481195 h 286"/>
                <a:gd name="T60" fmla="*/ 2147481376 w 356"/>
                <a:gd name="T61" fmla="*/ 2147481195 h 286"/>
                <a:gd name="T62" fmla="*/ 2147481376 w 356"/>
                <a:gd name="T63" fmla="*/ 2147481195 h 286"/>
                <a:gd name="T64" fmla="*/ 2147481376 w 356"/>
                <a:gd name="T65" fmla="*/ 0 h 286"/>
                <a:gd name="T66" fmla="*/ 0 w 356"/>
                <a:gd name="T67" fmla="*/ 2147481195 h 286"/>
                <a:gd name="T68" fmla="*/ 2147481376 w 356"/>
                <a:gd name="T69" fmla="*/ 2147481195 h 286"/>
                <a:gd name="T70" fmla="*/ 2147481376 w 356"/>
                <a:gd name="T71" fmla="*/ 2147481195 h 286"/>
                <a:gd name="T72" fmla="*/ 2147481376 w 356"/>
                <a:gd name="T73" fmla="*/ 2147481195 h 286"/>
                <a:gd name="T74" fmla="*/ 2147481376 w 356"/>
                <a:gd name="T75" fmla="*/ 2147481195 h 286"/>
                <a:gd name="T76" fmla="*/ 2147481376 w 356"/>
                <a:gd name="T77" fmla="*/ 2147481195 h 286"/>
                <a:gd name="T78" fmla="*/ 2147481376 w 356"/>
                <a:gd name="T79" fmla="*/ 2147481195 h 286"/>
                <a:gd name="T80" fmla="*/ 2147481376 w 356"/>
                <a:gd name="T81" fmla="*/ 2147481195 h 286"/>
                <a:gd name="T82" fmla="*/ 2147481376 w 356"/>
                <a:gd name="T83" fmla="*/ 2147481195 h 2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6"/>
                <a:gd name="T127" fmla="*/ 0 h 286"/>
                <a:gd name="T128" fmla="*/ 356 w 356"/>
                <a:gd name="T129" fmla="*/ 286 h 2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6" h="286">
                  <a:moveTo>
                    <a:pt x="102" y="198"/>
                  </a:moveTo>
                  <a:lnTo>
                    <a:pt x="106" y="194"/>
                  </a:lnTo>
                  <a:lnTo>
                    <a:pt x="108" y="186"/>
                  </a:lnTo>
                  <a:lnTo>
                    <a:pt x="120" y="194"/>
                  </a:lnTo>
                  <a:lnTo>
                    <a:pt x="132" y="204"/>
                  </a:lnTo>
                  <a:lnTo>
                    <a:pt x="154" y="228"/>
                  </a:lnTo>
                  <a:lnTo>
                    <a:pt x="166" y="240"/>
                  </a:lnTo>
                  <a:lnTo>
                    <a:pt x="178" y="248"/>
                  </a:lnTo>
                  <a:lnTo>
                    <a:pt x="194" y="256"/>
                  </a:lnTo>
                  <a:lnTo>
                    <a:pt x="202" y="256"/>
                  </a:lnTo>
                  <a:lnTo>
                    <a:pt x="212" y="258"/>
                  </a:lnTo>
                  <a:lnTo>
                    <a:pt x="222" y="256"/>
                  </a:lnTo>
                  <a:lnTo>
                    <a:pt x="230" y="252"/>
                  </a:lnTo>
                  <a:lnTo>
                    <a:pt x="238" y="248"/>
                  </a:lnTo>
                  <a:lnTo>
                    <a:pt x="246" y="246"/>
                  </a:lnTo>
                  <a:lnTo>
                    <a:pt x="252" y="246"/>
                  </a:lnTo>
                  <a:lnTo>
                    <a:pt x="254" y="248"/>
                  </a:lnTo>
                  <a:lnTo>
                    <a:pt x="254" y="252"/>
                  </a:lnTo>
                  <a:lnTo>
                    <a:pt x="256" y="258"/>
                  </a:lnTo>
                  <a:lnTo>
                    <a:pt x="254" y="266"/>
                  </a:lnTo>
                  <a:lnTo>
                    <a:pt x="258" y="268"/>
                  </a:lnTo>
                  <a:lnTo>
                    <a:pt x="264" y="272"/>
                  </a:lnTo>
                  <a:lnTo>
                    <a:pt x="282" y="278"/>
                  </a:lnTo>
                  <a:lnTo>
                    <a:pt x="302" y="284"/>
                  </a:lnTo>
                  <a:lnTo>
                    <a:pt x="316" y="286"/>
                  </a:lnTo>
                  <a:lnTo>
                    <a:pt x="324" y="286"/>
                  </a:lnTo>
                  <a:lnTo>
                    <a:pt x="330" y="286"/>
                  </a:lnTo>
                  <a:lnTo>
                    <a:pt x="330" y="278"/>
                  </a:lnTo>
                  <a:lnTo>
                    <a:pt x="332" y="274"/>
                  </a:lnTo>
                  <a:lnTo>
                    <a:pt x="336" y="268"/>
                  </a:lnTo>
                  <a:lnTo>
                    <a:pt x="340" y="264"/>
                  </a:lnTo>
                  <a:lnTo>
                    <a:pt x="350" y="258"/>
                  </a:lnTo>
                  <a:lnTo>
                    <a:pt x="354" y="256"/>
                  </a:lnTo>
                  <a:lnTo>
                    <a:pt x="356" y="252"/>
                  </a:lnTo>
                  <a:lnTo>
                    <a:pt x="352" y="248"/>
                  </a:lnTo>
                  <a:lnTo>
                    <a:pt x="346" y="244"/>
                  </a:lnTo>
                  <a:lnTo>
                    <a:pt x="344" y="236"/>
                  </a:lnTo>
                  <a:lnTo>
                    <a:pt x="342" y="228"/>
                  </a:lnTo>
                  <a:lnTo>
                    <a:pt x="338" y="226"/>
                  </a:lnTo>
                  <a:lnTo>
                    <a:pt x="332" y="226"/>
                  </a:lnTo>
                  <a:lnTo>
                    <a:pt x="326" y="220"/>
                  </a:lnTo>
                  <a:lnTo>
                    <a:pt x="320" y="212"/>
                  </a:lnTo>
                  <a:lnTo>
                    <a:pt x="314" y="206"/>
                  </a:lnTo>
                  <a:lnTo>
                    <a:pt x="308" y="204"/>
                  </a:lnTo>
                  <a:lnTo>
                    <a:pt x="302" y="200"/>
                  </a:lnTo>
                  <a:lnTo>
                    <a:pt x="304" y="196"/>
                  </a:lnTo>
                  <a:lnTo>
                    <a:pt x="306" y="192"/>
                  </a:lnTo>
                  <a:lnTo>
                    <a:pt x="310" y="186"/>
                  </a:lnTo>
                  <a:lnTo>
                    <a:pt x="316" y="178"/>
                  </a:lnTo>
                  <a:lnTo>
                    <a:pt x="318" y="174"/>
                  </a:lnTo>
                  <a:lnTo>
                    <a:pt x="318" y="170"/>
                  </a:lnTo>
                  <a:lnTo>
                    <a:pt x="310" y="168"/>
                  </a:lnTo>
                  <a:lnTo>
                    <a:pt x="304" y="164"/>
                  </a:lnTo>
                  <a:lnTo>
                    <a:pt x="300" y="160"/>
                  </a:lnTo>
                  <a:lnTo>
                    <a:pt x="298" y="154"/>
                  </a:lnTo>
                  <a:lnTo>
                    <a:pt x="294" y="140"/>
                  </a:lnTo>
                  <a:lnTo>
                    <a:pt x="290" y="128"/>
                  </a:lnTo>
                  <a:lnTo>
                    <a:pt x="290" y="120"/>
                  </a:lnTo>
                  <a:lnTo>
                    <a:pt x="290" y="112"/>
                  </a:lnTo>
                  <a:lnTo>
                    <a:pt x="292" y="102"/>
                  </a:lnTo>
                  <a:lnTo>
                    <a:pt x="294" y="92"/>
                  </a:lnTo>
                  <a:lnTo>
                    <a:pt x="294" y="82"/>
                  </a:lnTo>
                  <a:lnTo>
                    <a:pt x="294" y="78"/>
                  </a:lnTo>
                  <a:lnTo>
                    <a:pt x="292" y="74"/>
                  </a:lnTo>
                  <a:lnTo>
                    <a:pt x="288" y="70"/>
                  </a:lnTo>
                  <a:lnTo>
                    <a:pt x="284" y="68"/>
                  </a:lnTo>
                  <a:lnTo>
                    <a:pt x="276" y="66"/>
                  </a:lnTo>
                  <a:lnTo>
                    <a:pt x="268" y="62"/>
                  </a:lnTo>
                  <a:lnTo>
                    <a:pt x="242" y="44"/>
                  </a:lnTo>
                  <a:lnTo>
                    <a:pt x="226" y="36"/>
                  </a:lnTo>
                  <a:lnTo>
                    <a:pt x="216" y="32"/>
                  </a:lnTo>
                  <a:lnTo>
                    <a:pt x="208" y="32"/>
                  </a:lnTo>
                  <a:lnTo>
                    <a:pt x="198" y="34"/>
                  </a:lnTo>
                  <a:lnTo>
                    <a:pt x="188" y="36"/>
                  </a:lnTo>
                  <a:lnTo>
                    <a:pt x="174" y="46"/>
                  </a:lnTo>
                  <a:lnTo>
                    <a:pt x="168" y="50"/>
                  </a:lnTo>
                  <a:lnTo>
                    <a:pt x="160" y="54"/>
                  </a:lnTo>
                  <a:lnTo>
                    <a:pt x="150" y="58"/>
                  </a:lnTo>
                  <a:lnTo>
                    <a:pt x="136" y="58"/>
                  </a:lnTo>
                  <a:lnTo>
                    <a:pt x="120" y="56"/>
                  </a:lnTo>
                  <a:lnTo>
                    <a:pt x="102" y="50"/>
                  </a:lnTo>
                  <a:lnTo>
                    <a:pt x="94" y="44"/>
                  </a:lnTo>
                  <a:lnTo>
                    <a:pt x="88" y="38"/>
                  </a:lnTo>
                  <a:lnTo>
                    <a:pt x="84" y="34"/>
                  </a:lnTo>
                  <a:lnTo>
                    <a:pt x="82" y="28"/>
                  </a:lnTo>
                  <a:lnTo>
                    <a:pt x="74" y="24"/>
                  </a:lnTo>
                  <a:lnTo>
                    <a:pt x="70" y="20"/>
                  </a:lnTo>
                  <a:lnTo>
                    <a:pt x="68" y="14"/>
                  </a:lnTo>
                  <a:lnTo>
                    <a:pt x="66" y="6"/>
                  </a:lnTo>
                  <a:lnTo>
                    <a:pt x="58" y="6"/>
                  </a:lnTo>
                  <a:lnTo>
                    <a:pt x="46" y="16"/>
                  </a:lnTo>
                  <a:lnTo>
                    <a:pt x="40" y="22"/>
                  </a:lnTo>
                  <a:lnTo>
                    <a:pt x="36" y="24"/>
                  </a:lnTo>
                  <a:lnTo>
                    <a:pt x="30" y="24"/>
                  </a:lnTo>
                  <a:lnTo>
                    <a:pt x="26" y="24"/>
                  </a:lnTo>
                  <a:lnTo>
                    <a:pt x="22" y="22"/>
                  </a:lnTo>
                  <a:lnTo>
                    <a:pt x="16" y="14"/>
                  </a:lnTo>
                  <a:lnTo>
                    <a:pt x="10" y="6"/>
                  </a:lnTo>
                  <a:lnTo>
                    <a:pt x="4" y="0"/>
                  </a:lnTo>
                  <a:lnTo>
                    <a:pt x="4" y="6"/>
                  </a:lnTo>
                  <a:lnTo>
                    <a:pt x="2" y="14"/>
                  </a:lnTo>
                  <a:lnTo>
                    <a:pt x="0" y="14"/>
                  </a:lnTo>
                  <a:lnTo>
                    <a:pt x="2" y="24"/>
                  </a:lnTo>
                  <a:lnTo>
                    <a:pt x="4" y="34"/>
                  </a:lnTo>
                  <a:lnTo>
                    <a:pt x="6" y="44"/>
                  </a:lnTo>
                  <a:lnTo>
                    <a:pt x="10" y="56"/>
                  </a:lnTo>
                  <a:lnTo>
                    <a:pt x="16" y="56"/>
                  </a:lnTo>
                  <a:lnTo>
                    <a:pt x="20" y="68"/>
                  </a:lnTo>
                  <a:lnTo>
                    <a:pt x="28" y="76"/>
                  </a:lnTo>
                  <a:lnTo>
                    <a:pt x="38" y="80"/>
                  </a:lnTo>
                  <a:lnTo>
                    <a:pt x="50" y="84"/>
                  </a:lnTo>
                  <a:lnTo>
                    <a:pt x="44" y="98"/>
                  </a:lnTo>
                  <a:lnTo>
                    <a:pt x="42" y="106"/>
                  </a:lnTo>
                  <a:lnTo>
                    <a:pt x="40" y="114"/>
                  </a:lnTo>
                  <a:lnTo>
                    <a:pt x="42" y="122"/>
                  </a:lnTo>
                  <a:lnTo>
                    <a:pt x="44" y="128"/>
                  </a:lnTo>
                  <a:lnTo>
                    <a:pt x="50" y="134"/>
                  </a:lnTo>
                  <a:lnTo>
                    <a:pt x="54" y="138"/>
                  </a:lnTo>
                  <a:lnTo>
                    <a:pt x="66" y="146"/>
                  </a:lnTo>
                  <a:lnTo>
                    <a:pt x="76" y="154"/>
                  </a:lnTo>
                  <a:lnTo>
                    <a:pt x="80" y="158"/>
                  </a:lnTo>
                  <a:lnTo>
                    <a:pt x="80" y="164"/>
                  </a:lnTo>
                  <a:lnTo>
                    <a:pt x="82" y="174"/>
                  </a:lnTo>
                  <a:lnTo>
                    <a:pt x="86" y="180"/>
                  </a:lnTo>
                  <a:lnTo>
                    <a:pt x="92" y="186"/>
                  </a:lnTo>
                  <a:lnTo>
                    <a:pt x="96" y="190"/>
                  </a:lnTo>
                  <a:lnTo>
                    <a:pt x="100" y="196"/>
                  </a:lnTo>
                  <a:lnTo>
                    <a:pt x="102" y="198"/>
                  </a:lnTo>
                  <a:close/>
                </a:path>
              </a:pathLst>
            </a:custGeom>
            <a:solidFill>
              <a:srgbClr val="C0C0C0"/>
            </a:solidFill>
            <a:ln w="12700">
              <a:solidFill>
                <a:schemeClr val="bg1"/>
              </a:solidFill>
              <a:round/>
              <a:headEnd/>
              <a:tailEnd/>
            </a:ln>
          </p:spPr>
          <p:txBody>
            <a:bodyPr/>
            <a:lstStyle/>
            <a:p>
              <a:endParaRPr lang="en-GB"/>
            </a:p>
          </p:txBody>
        </p:sp>
        <p:sp>
          <p:nvSpPr>
            <p:cNvPr id="58845" name="Freeform 137"/>
            <p:cNvSpPr>
              <a:spLocks/>
            </p:cNvSpPr>
            <p:nvPr/>
          </p:nvSpPr>
          <p:spPr bwMode="auto">
            <a:xfrm>
              <a:off x="3406" y="1927"/>
              <a:ext cx="130" cy="162"/>
            </a:xfrm>
            <a:custGeom>
              <a:avLst/>
              <a:gdLst>
                <a:gd name="T0" fmla="*/ 2147481104 w 130"/>
                <a:gd name="T1" fmla="*/ 2147481303 h 162"/>
                <a:gd name="T2" fmla="*/ 2147481104 w 130"/>
                <a:gd name="T3" fmla="*/ 2147481303 h 162"/>
                <a:gd name="T4" fmla="*/ 2147481104 w 130"/>
                <a:gd name="T5" fmla="*/ 2147481303 h 162"/>
                <a:gd name="T6" fmla="*/ 2147481104 w 130"/>
                <a:gd name="T7" fmla="*/ 2147481303 h 162"/>
                <a:gd name="T8" fmla="*/ 2147481104 w 130"/>
                <a:gd name="T9" fmla="*/ 2147481303 h 162"/>
                <a:gd name="T10" fmla="*/ 2147481104 w 130"/>
                <a:gd name="T11" fmla="*/ 2147481303 h 162"/>
                <a:gd name="T12" fmla="*/ 2147481104 w 130"/>
                <a:gd name="T13" fmla="*/ 2147481303 h 162"/>
                <a:gd name="T14" fmla="*/ 2147481104 w 130"/>
                <a:gd name="T15" fmla="*/ 2147481303 h 162"/>
                <a:gd name="T16" fmla="*/ 2147481104 w 130"/>
                <a:gd name="T17" fmla="*/ 2147481303 h 162"/>
                <a:gd name="T18" fmla="*/ 2147481104 w 130"/>
                <a:gd name="T19" fmla="*/ 2147481303 h 162"/>
                <a:gd name="T20" fmla="*/ 2147481104 w 130"/>
                <a:gd name="T21" fmla="*/ 2147481303 h 162"/>
                <a:gd name="T22" fmla="*/ 2147481104 w 130"/>
                <a:gd name="T23" fmla="*/ 2147481303 h 162"/>
                <a:gd name="T24" fmla="*/ 2147481104 w 130"/>
                <a:gd name="T25" fmla="*/ 2147481303 h 162"/>
                <a:gd name="T26" fmla="*/ 2147481104 w 130"/>
                <a:gd name="T27" fmla="*/ 2147481303 h 162"/>
                <a:gd name="T28" fmla="*/ 2147481104 w 130"/>
                <a:gd name="T29" fmla="*/ 2147481303 h 162"/>
                <a:gd name="T30" fmla="*/ 2147481104 w 130"/>
                <a:gd name="T31" fmla="*/ 2147481303 h 162"/>
                <a:gd name="T32" fmla="*/ 2147481104 w 130"/>
                <a:gd name="T33" fmla="*/ 2147481303 h 162"/>
                <a:gd name="T34" fmla="*/ 2147481104 w 130"/>
                <a:gd name="T35" fmla="*/ 2147481303 h 162"/>
                <a:gd name="T36" fmla="*/ 2147481104 w 130"/>
                <a:gd name="T37" fmla="*/ 2147481303 h 162"/>
                <a:gd name="T38" fmla="*/ 2147481104 w 130"/>
                <a:gd name="T39" fmla="*/ 2147481303 h 162"/>
                <a:gd name="T40" fmla="*/ 2147481104 w 130"/>
                <a:gd name="T41" fmla="*/ 2147481303 h 162"/>
                <a:gd name="T42" fmla="*/ 2147481104 w 130"/>
                <a:gd name="T43" fmla="*/ 2147481303 h 162"/>
                <a:gd name="T44" fmla="*/ 2147481104 w 130"/>
                <a:gd name="T45" fmla="*/ 2147481303 h 162"/>
                <a:gd name="T46" fmla="*/ 2147481104 w 130"/>
                <a:gd name="T47" fmla="*/ 2147481303 h 162"/>
                <a:gd name="T48" fmla="*/ 2147481104 w 130"/>
                <a:gd name="T49" fmla="*/ 2147481303 h 162"/>
                <a:gd name="T50" fmla="*/ 2147481104 w 130"/>
                <a:gd name="T51" fmla="*/ 2147481303 h 162"/>
                <a:gd name="T52" fmla="*/ 2147481104 w 130"/>
                <a:gd name="T53" fmla="*/ 2147481303 h 162"/>
                <a:gd name="T54" fmla="*/ 2147481104 w 130"/>
                <a:gd name="T55" fmla="*/ 2147481303 h 162"/>
                <a:gd name="T56" fmla="*/ 2147481104 w 130"/>
                <a:gd name="T57" fmla="*/ 2147481303 h 162"/>
                <a:gd name="T58" fmla="*/ 2147481104 w 130"/>
                <a:gd name="T59" fmla="*/ 2147481303 h 162"/>
                <a:gd name="T60" fmla="*/ 2147481104 w 130"/>
                <a:gd name="T61" fmla="*/ 2147481303 h 162"/>
                <a:gd name="T62" fmla="*/ 2147481104 w 130"/>
                <a:gd name="T63" fmla="*/ 2147481303 h 162"/>
                <a:gd name="T64" fmla="*/ 2147481104 w 130"/>
                <a:gd name="T65" fmla="*/ 2147481303 h 162"/>
                <a:gd name="T66" fmla="*/ 0 w 130"/>
                <a:gd name="T67" fmla="*/ 2147481303 h 162"/>
                <a:gd name="T68" fmla="*/ 0 w 130"/>
                <a:gd name="T69" fmla="*/ 2147481303 h 162"/>
                <a:gd name="T70" fmla="*/ 2147481104 w 130"/>
                <a:gd name="T71" fmla="*/ 2147481303 h 162"/>
                <a:gd name="T72" fmla="*/ 2147481104 w 130"/>
                <a:gd name="T73" fmla="*/ 2147481303 h 162"/>
                <a:gd name="T74" fmla="*/ 2147481104 w 130"/>
                <a:gd name="T75" fmla="*/ 2147481303 h 162"/>
                <a:gd name="T76" fmla="*/ 2147481104 w 130"/>
                <a:gd name="T77" fmla="*/ 0 h 162"/>
                <a:gd name="T78" fmla="*/ 2147481104 w 130"/>
                <a:gd name="T79" fmla="*/ 2147481303 h 16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0"/>
                <a:gd name="T121" fmla="*/ 0 h 162"/>
                <a:gd name="T122" fmla="*/ 130 w 130"/>
                <a:gd name="T123" fmla="*/ 162 h 16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0" h="162">
                  <a:moveTo>
                    <a:pt x="72" y="4"/>
                  </a:moveTo>
                  <a:lnTo>
                    <a:pt x="78" y="14"/>
                  </a:lnTo>
                  <a:lnTo>
                    <a:pt x="82" y="24"/>
                  </a:lnTo>
                  <a:lnTo>
                    <a:pt x="88" y="28"/>
                  </a:lnTo>
                  <a:lnTo>
                    <a:pt x="96" y="30"/>
                  </a:lnTo>
                  <a:lnTo>
                    <a:pt x="110" y="34"/>
                  </a:lnTo>
                  <a:lnTo>
                    <a:pt x="118" y="38"/>
                  </a:lnTo>
                  <a:lnTo>
                    <a:pt x="124" y="42"/>
                  </a:lnTo>
                  <a:lnTo>
                    <a:pt x="128" y="46"/>
                  </a:lnTo>
                  <a:lnTo>
                    <a:pt x="130" y="54"/>
                  </a:lnTo>
                  <a:lnTo>
                    <a:pt x="128" y="62"/>
                  </a:lnTo>
                  <a:lnTo>
                    <a:pt x="124" y="70"/>
                  </a:lnTo>
                  <a:lnTo>
                    <a:pt x="112" y="82"/>
                  </a:lnTo>
                  <a:lnTo>
                    <a:pt x="106" y="88"/>
                  </a:lnTo>
                  <a:lnTo>
                    <a:pt x="102" y="92"/>
                  </a:lnTo>
                  <a:lnTo>
                    <a:pt x="100" y="98"/>
                  </a:lnTo>
                  <a:lnTo>
                    <a:pt x="100" y="106"/>
                  </a:lnTo>
                  <a:lnTo>
                    <a:pt x="100" y="118"/>
                  </a:lnTo>
                  <a:lnTo>
                    <a:pt x="90" y="120"/>
                  </a:lnTo>
                  <a:lnTo>
                    <a:pt x="84" y="118"/>
                  </a:lnTo>
                  <a:lnTo>
                    <a:pt x="84" y="130"/>
                  </a:lnTo>
                  <a:lnTo>
                    <a:pt x="84" y="132"/>
                  </a:lnTo>
                  <a:lnTo>
                    <a:pt x="84" y="136"/>
                  </a:lnTo>
                  <a:lnTo>
                    <a:pt x="78" y="138"/>
                  </a:lnTo>
                  <a:lnTo>
                    <a:pt x="72" y="140"/>
                  </a:lnTo>
                  <a:lnTo>
                    <a:pt x="70" y="142"/>
                  </a:lnTo>
                  <a:lnTo>
                    <a:pt x="66" y="146"/>
                  </a:lnTo>
                  <a:lnTo>
                    <a:pt x="62" y="152"/>
                  </a:lnTo>
                  <a:lnTo>
                    <a:pt x="60" y="156"/>
                  </a:lnTo>
                  <a:lnTo>
                    <a:pt x="48" y="158"/>
                  </a:lnTo>
                  <a:lnTo>
                    <a:pt x="40" y="160"/>
                  </a:lnTo>
                  <a:lnTo>
                    <a:pt x="32" y="160"/>
                  </a:lnTo>
                  <a:lnTo>
                    <a:pt x="22" y="162"/>
                  </a:lnTo>
                  <a:lnTo>
                    <a:pt x="0" y="136"/>
                  </a:lnTo>
                  <a:lnTo>
                    <a:pt x="0" y="128"/>
                  </a:lnTo>
                  <a:lnTo>
                    <a:pt x="54" y="80"/>
                  </a:lnTo>
                  <a:lnTo>
                    <a:pt x="54" y="44"/>
                  </a:lnTo>
                  <a:lnTo>
                    <a:pt x="46" y="38"/>
                  </a:lnTo>
                  <a:lnTo>
                    <a:pt x="72" y="0"/>
                  </a:lnTo>
                  <a:lnTo>
                    <a:pt x="72" y="4"/>
                  </a:lnTo>
                  <a:close/>
                </a:path>
              </a:pathLst>
            </a:custGeom>
            <a:solidFill>
              <a:srgbClr val="C0C0C0"/>
            </a:solidFill>
            <a:ln w="12700">
              <a:solidFill>
                <a:schemeClr val="bg1"/>
              </a:solidFill>
              <a:round/>
              <a:headEnd/>
              <a:tailEnd/>
            </a:ln>
          </p:spPr>
          <p:txBody>
            <a:bodyPr/>
            <a:lstStyle/>
            <a:p>
              <a:endParaRPr lang="en-GB"/>
            </a:p>
          </p:txBody>
        </p:sp>
        <p:sp>
          <p:nvSpPr>
            <p:cNvPr id="58846" name="Freeform 138"/>
            <p:cNvSpPr>
              <a:spLocks/>
            </p:cNvSpPr>
            <p:nvPr/>
          </p:nvSpPr>
          <p:spPr bwMode="auto">
            <a:xfrm>
              <a:off x="3252" y="2055"/>
              <a:ext cx="176" cy="114"/>
            </a:xfrm>
            <a:custGeom>
              <a:avLst/>
              <a:gdLst>
                <a:gd name="T0" fmla="*/ 2147481367 w 176"/>
                <a:gd name="T1" fmla="*/ 2147481537 h 114"/>
                <a:gd name="T2" fmla="*/ 2147481367 w 176"/>
                <a:gd name="T3" fmla="*/ 2147481537 h 114"/>
                <a:gd name="T4" fmla="*/ 2147481367 w 176"/>
                <a:gd name="T5" fmla="*/ 0 h 114"/>
                <a:gd name="T6" fmla="*/ 2147481367 w 176"/>
                <a:gd name="T7" fmla="*/ 2147481537 h 114"/>
                <a:gd name="T8" fmla="*/ 2147481367 w 176"/>
                <a:gd name="T9" fmla="*/ 2147481537 h 114"/>
                <a:gd name="T10" fmla="*/ 2147481367 w 176"/>
                <a:gd name="T11" fmla="*/ 2147481537 h 114"/>
                <a:gd name="T12" fmla="*/ 2147481367 w 176"/>
                <a:gd name="T13" fmla="*/ 2147481537 h 114"/>
                <a:gd name="T14" fmla="*/ 2147481367 w 176"/>
                <a:gd name="T15" fmla="*/ 2147481537 h 114"/>
                <a:gd name="T16" fmla="*/ 2147481367 w 176"/>
                <a:gd name="T17" fmla="*/ 2147481537 h 114"/>
                <a:gd name="T18" fmla="*/ 2147481367 w 176"/>
                <a:gd name="T19" fmla="*/ 2147481537 h 114"/>
                <a:gd name="T20" fmla="*/ 2147481367 w 176"/>
                <a:gd name="T21" fmla="*/ 2147481537 h 114"/>
                <a:gd name="T22" fmla="*/ 2147481367 w 176"/>
                <a:gd name="T23" fmla="*/ 2147481537 h 114"/>
                <a:gd name="T24" fmla="*/ 2147481367 w 176"/>
                <a:gd name="T25" fmla="*/ 2147481537 h 114"/>
                <a:gd name="T26" fmla="*/ 2147481367 w 176"/>
                <a:gd name="T27" fmla="*/ 2147481537 h 114"/>
                <a:gd name="T28" fmla="*/ 2147481367 w 176"/>
                <a:gd name="T29" fmla="*/ 2147481537 h 114"/>
                <a:gd name="T30" fmla="*/ 2147481367 w 176"/>
                <a:gd name="T31" fmla="*/ 2147481537 h 114"/>
                <a:gd name="T32" fmla="*/ 0 w 176"/>
                <a:gd name="T33" fmla="*/ 2147481537 h 114"/>
                <a:gd name="T34" fmla="*/ 2147481367 w 176"/>
                <a:gd name="T35" fmla="*/ 2147481537 h 114"/>
                <a:gd name="T36" fmla="*/ 2147481367 w 176"/>
                <a:gd name="T37" fmla="*/ 2147481537 h 114"/>
                <a:gd name="T38" fmla="*/ 2147481367 w 176"/>
                <a:gd name="T39" fmla="*/ 2147481537 h 114"/>
                <a:gd name="T40" fmla="*/ 2147481367 w 176"/>
                <a:gd name="T41" fmla="*/ 2147481537 h 114"/>
                <a:gd name="T42" fmla="*/ 2147481367 w 176"/>
                <a:gd name="T43" fmla="*/ 2147481537 h 114"/>
                <a:gd name="T44" fmla="*/ 2147481367 w 176"/>
                <a:gd name="T45" fmla="*/ 2147481537 h 114"/>
                <a:gd name="T46" fmla="*/ 2147481367 w 176"/>
                <a:gd name="T47" fmla="*/ 2147481537 h 114"/>
                <a:gd name="T48" fmla="*/ 2147481367 w 176"/>
                <a:gd name="T49" fmla="*/ 2147481537 h 114"/>
                <a:gd name="T50" fmla="*/ 2147481367 w 176"/>
                <a:gd name="T51" fmla="*/ 2147481537 h 114"/>
                <a:gd name="T52" fmla="*/ 2147481367 w 176"/>
                <a:gd name="T53" fmla="*/ 2147481537 h 114"/>
                <a:gd name="T54" fmla="*/ 2147481367 w 176"/>
                <a:gd name="T55" fmla="*/ 2147481537 h 114"/>
                <a:gd name="T56" fmla="*/ 2147481367 w 176"/>
                <a:gd name="T57" fmla="*/ 2147481537 h 114"/>
                <a:gd name="T58" fmla="*/ 2147481367 w 176"/>
                <a:gd name="T59" fmla="*/ 2147481537 h 114"/>
                <a:gd name="T60" fmla="*/ 2147481367 w 176"/>
                <a:gd name="T61" fmla="*/ 2147481537 h 114"/>
                <a:gd name="T62" fmla="*/ 2147481367 w 176"/>
                <a:gd name="T63" fmla="*/ 2147481537 h 114"/>
                <a:gd name="T64" fmla="*/ 2147481367 w 176"/>
                <a:gd name="T65" fmla="*/ 2147481537 h 114"/>
                <a:gd name="T66" fmla="*/ 2147481367 w 176"/>
                <a:gd name="T67" fmla="*/ 2147481537 h 114"/>
                <a:gd name="T68" fmla="*/ 2147481367 w 176"/>
                <a:gd name="T69" fmla="*/ 2147481537 h 114"/>
                <a:gd name="T70" fmla="*/ 2147481367 w 176"/>
                <a:gd name="T71" fmla="*/ 2147481537 h 114"/>
                <a:gd name="T72" fmla="*/ 2147481367 w 176"/>
                <a:gd name="T73" fmla="*/ 2147481537 h 114"/>
                <a:gd name="T74" fmla="*/ 2147481367 w 176"/>
                <a:gd name="T75" fmla="*/ 2147481537 h 114"/>
                <a:gd name="T76" fmla="*/ 2147481367 w 176"/>
                <a:gd name="T77" fmla="*/ 2147481537 h 114"/>
                <a:gd name="T78" fmla="*/ 2147481367 w 176"/>
                <a:gd name="T79" fmla="*/ 2147481537 h 114"/>
                <a:gd name="T80" fmla="*/ 2147481367 w 176"/>
                <a:gd name="T81" fmla="*/ 2147481537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6"/>
                <a:gd name="T124" fmla="*/ 0 h 114"/>
                <a:gd name="T125" fmla="*/ 176 w 176"/>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6" h="114">
                  <a:moveTo>
                    <a:pt x="176" y="34"/>
                  </a:moveTo>
                  <a:lnTo>
                    <a:pt x="154" y="8"/>
                  </a:lnTo>
                  <a:lnTo>
                    <a:pt x="154" y="0"/>
                  </a:lnTo>
                  <a:lnTo>
                    <a:pt x="102" y="12"/>
                  </a:lnTo>
                  <a:lnTo>
                    <a:pt x="56" y="60"/>
                  </a:lnTo>
                  <a:lnTo>
                    <a:pt x="54" y="36"/>
                  </a:lnTo>
                  <a:lnTo>
                    <a:pt x="32" y="30"/>
                  </a:lnTo>
                  <a:lnTo>
                    <a:pt x="28" y="28"/>
                  </a:lnTo>
                  <a:lnTo>
                    <a:pt x="26" y="30"/>
                  </a:lnTo>
                  <a:lnTo>
                    <a:pt x="20" y="28"/>
                  </a:lnTo>
                  <a:lnTo>
                    <a:pt x="16" y="24"/>
                  </a:lnTo>
                  <a:lnTo>
                    <a:pt x="12" y="26"/>
                  </a:lnTo>
                  <a:lnTo>
                    <a:pt x="10" y="30"/>
                  </a:lnTo>
                  <a:lnTo>
                    <a:pt x="8" y="36"/>
                  </a:lnTo>
                  <a:lnTo>
                    <a:pt x="6" y="40"/>
                  </a:lnTo>
                  <a:lnTo>
                    <a:pt x="4" y="48"/>
                  </a:lnTo>
                  <a:lnTo>
                    <a:pt x="0" y="58"/>
                  </a:lnTo>
                  <a:lnTo>
                    <a:pt x="10" y="84"/>
                  </a:lnTo>
                  <a:lnTo>
                    <a:pt x="14" y="98"/>
                  </a:lnTo>
                  <a:lnTo>
                    <a:pt x="16" y="114"/>
                  </a:lnTo>
                  <a:lnTo>
                    <a:pt x="22" y="114"/>
                  </a:lnTo>
                  <a:lnTo>
                    <a:pt x="32" y="114"/>
                  </a:lnTo>
                  <a:lnTo>
                    <a:pt x="42" y="108"/>
                  </a:lnTo>
                  <a:lnTo>
                    <a:pt x="48" y="104"/>
                  </a:lnTo>
                  <a:lnTo>
                    <a:pt x="56" y="100"/>
                  </a:lnTo>
                  <a:lnTo>
                    <a:pt x="70" y="96"/>
                  </a:lnTo>
                  <a:lnTo>
                    <a:pt x="82" y="94"/>
                  </a:lnTo>
                  <a:lnTo>
                    <a:pt x="92" y="90"/>
                  </a:lnTo>
                  <a:lnTo>
                    <a:pt x="102" y="88"/>
                  </a:lnTo>
                  <a:lnTo>
                    <a:pt x="108" y="84"/>
                  </a:lnTo>
                  <a:lnTo>
                    <a:pt x="112" y="80"/>
                  </a:lnTo>
                  <a:lnTo>
                    <a:pt x="114" y="74"/>
                  </a:lnTo>
                  <a:lnTo>
                    <a:pt x="120" y="72"/>
                  </a:lnTo>
                  <a:lnTo>
                    <a:pt x="140" y="68"/>
                  </a:lnTo>
                  <a:lnTo>
                    <a:pt x="150" y="64"/>
                  </a:lnTo>
                  <a:lnTo>
                    <a:pt x="160" y="58"/>
                  </a:lnTo>
                  <a:lnTo>
                    <a:pt x="164" y="52"/>
                  </a:lnTo>
                  <a:lnTo>
                    <a:pt x="166" y="46"/>
                  </a:lnTo>
                  <a:lnTo>
                    <a:pt x="170" y="38"/>
                  </a:lnTo>
                  <a:lnTo>
                    <a:pt x="172" y="36"/>
                  </a:lnTo>
                  <a:lnTo>
                    <a:pt x="176" y="34"/>
                  </a:lnTo>
                  <a:close/>
                </a:path>
              </a:pathLst>
            </a:custGeom>
            <a:solidFill>
              <a:srgbClr val="C0C0C0"/>
            </a:solidFill>
            <a:ln w="12700">
              <a:solidFill>
                <a:schemeClr val="bg1"/>
              </a:solidFill>
              <a:round/>
              <a:headEnd/>
              <a:tailEnd/>
            </a:ln>
          </p:spPr>
          <p:txBody>
            <a:bodyPr/>
            <a:lstStyle/>
            <a:p>
              <a:endParaRPr lang="en-GB"/>
            </a:p>
          </p:txBody>
        </p:sp>
        <p:sp>
          <p:nvSpPr>
            <p:cNvPr id="58847" name="Freeform 139"/>
            <p:cNvSpPr>
              <a:spLocks/>
            </p:cNvSpPr>
            <p:nvPr/>
          </p:nvSpPr>
          <p:spPr bwMode="auto">
            <a:xfrm>
              <a:off x="2833" y="1481"/>
              <a:ext cx="151" cy="86"/>
            </a:xfrm>
            <a:custGeom>
              <a:avLst/>
              <a:gdLst>
                <a:gd name="T0" fmla="*/ 2147481244 w 151"/>
                <a:gd name="T1" fmla="*/ 2147481350 h 86"/>
                <a:gd name="T2" fmla="*/ 2147481244 w 151"/>
                <a:gd name="T3" fmla="*/ 2147481350 h 86"/>
                <a:gd name="T4" fmla="*/ 2147481244 w 151"/>
                <a:gd name="T5" fmla="*/ 2147481350 h 86"/>
                <a:gd name="T6" fmla="*/ 2147481244 w 151"/>
                <a:gd name="T7" fmla="*/ 2147481350 h 86"/>
                <a:gd name="T8" fmla="*/ 2147481244 w 151"/>
                <a:gd name="T9" fmla="*/ 2147481350 h 86"/>
                <a:gd name="T10" fmla="*/ 2147481244 w 151"/>
                <a:gd name="T11" fmla="*/ 2147481350 h 86"/>
                <a:gd name="T12" fmla="*/ 2147481244 w 151"/>
                <a:gd name="T13" fmla="*/ 2147481350 h 86"/>
                <a:gd name="T14" fmla="*/ 2147481244 w 151"/>
                <a:gd name="T15" fmla="*/ 2147481350 h 86"/>
                <a:gd name="T16" fmla="*/ 2147481244 w 151"/>
                <a:gd name="T17" fmla="*/ 2147481350 h 86"/>
                <a:gd name="T18" fmla="*/ 2147481244 w 151"/>
                <a:gd name="T19" fmla="*/ 2147481350 h 86"/>
                <a:gd name="T20" fmla="*/ 2147481244 w 151"/>
                <a:gd name="T21" fmla="*/ 2147481350 h 86"/>
                <a:gd name="T22" fmla="*/ 0 w 151"/>
                <a:gd name="T23" fmla="*/ 2147481350 h 86"/>
                <a:gd name="T24" fmla="*/ 2147481244 w 151"/>
                <a:gd name="T25" fmla="*/ 2147481350 h 86"/>
                <a:gd name="T26" fmla="*/ 2147481244 w 151"/>
                <a:gd name="T27" fmla="*/ 2147481350 h 86"/>
                <a:gd name="T28" fmla="*/ 2147481244 w 151"/>
                <a:gd name="T29" fmla="*/ 2147481350 h 86"/>
                <a:gd name="T30" fmla="*/ 2147481244 w 151"/>
                <a:gd name="T31" fmla="*/ 2147481350 h 86"/>
                <a:gd name="T32" fmla="*/ 2147481244 w 151"/>
                <a:gd name="T33" fmla="*/ 2147481350 h 86"/>
                <a:gd name="T34" fmla="*/ 2147481244 w 151"/>
                <a:gd name="T35" fmla="*/ 2147481350 h 86"/>
                <a:gd name="T36" fmla="*/ 2147481244 w 151"/>
                <a:gd name="T37" fmla="*/ 2147481350 h 86"/>
                <a:gd name="T38" fmla="*/ 2147481244 w 151"/>
                <a:gd name="T39" fmla="*/ 2147481350 h 86"/>
                <a:gd name="T40" fmla="*/ 2147481244 w 151"/>
                <a:gd name="T41" fmla="*/ 2147481350 h 86"/>
                <a:gd name="T42" fmla="*/ 2147481244 w 151"/>
                <a:gd name="T43" fmla="*/ 2147481350 h 86"/>
                <a:gd name="T44" fmla="*/ 2147481244 w 151"/>
                <a:gd name="T45" fmla="*/ 2147481350 h 86"/>
                <a:gd name="T46" fmla="*/ 2147481244 w 151"/>
                <a:gd name="T47" fmla="*/ 2147481350 h 86"/>
                <a:gd name="T48" fmla="*/ 2147481244 w 151"/>
                <a:gd name="T49" fmla="*/ 2147481350 h 86"/>
                <a:gd name="T50" fmla="*/ 2147481244 w 151"/>
                <a:gd name="T51" fmla="*/ 2147481350 h 86"/>
                <a:gd name="T52" fmla="*/ 2147481244 w 151"/>
                <a:gd name="T53" fmla="*/ 2147481350 h 86"/>
                <a:gd name="T54" fmla="*/ 2147481244 w 151"/>
                <a:gd name="T55" fmla="*/ 2147481350 h 86"/>
                <a:gd name="T56" fmla="*/ 2147481244 w 151"/>
                <a:gd name="T57" fmla="*/ 0 h 86"/>
                <a:gd name="T58" fmla="*/ 2147481244 w 151"/>
                <a:gd name="T59" fmla="*/ 2147481350 h 86"/>
                <a:gd name="T60" fmla="*/ 2147481244 w 151"/>
                <a:gd name="T61" fmla="*/ 2147481350 h 86"/>
                <a:gd name="T62" fmla="*/ 2147481244 w 151"/>
                <a:gd name="T63" fmla="*/ 2147481350 h 86"/>
                <a:gd name="T64" fmla="*/ 2147481244 w 151"/>
                <a:gd name="T65" fmla="*/ 2147481350 h 86"/>
                <a:gd name="T66" fmla="*/ 2147481244 w 151"/>
                <a:gd name="T67" fmla="*/ 2147481350 h 86"/>
                <a:gd name="T68" fmla="*/ 2147481244 w 151"/>
                <a:gd name="T69" fmla="*/ 2147481350 h 86"/>
                <a:gd name="T70" fmla="*/ 2147481244 w 151"/>
                <a:gd name="T71" fmla="*/ 2147481350 h 86"/>
                <a:gd name="T72" fmla="*/ 2147481244 w 151"/>
                <a:gd name="T73" fmla="*/ 2147481350 h 86"/>
                <a:gd name="T74" fmla="*/ 2147481244 w 151"/>
                <a:gd name="T75" fmla="*/ 2147481350 h 86"/>
                <a:gd name="T76" fmla="*/ 2147481244 w 151"/>
                <a:gd name="T77" fmla="*/ 2147481350 h 86"/>
                <a:gd name="T78" fmla="*/ 2147481244 w 151"/>
                <a:gd name="T79" fmla="*/ 2147481350 h 86"/>
                <a:gd name="T80" fmla="*/ 2147481244 w 151"/>
                <a:gd name="T81" fmla="*/ 2147481350 h 86"/>
                <a:gd name="T82" fmla="*/ 2147481244 w 151"/>
                <a:gd name="T83" fmla="*/ 2147481350 h 86"/>
                <a:gd name="T84" fmla="*/ 2147481244 w 151"/>
                <a:gd name="T85" fmla="*/ 2147481350 h 86"/>
                <a:gd name="T86" fmla="*/ 2147481244 w 151"/>
                <a:gd name="T87" fmla="*/ 2147481350 h 86"/>
                <a:gd name="T88" fmla="*/ 2147481244 w 151"/>
                <a:gd name="T89" fmla="*/ 2147481350 h 86"/>
                <a:gd name="T90" fmla="*/ 2147481244 w 151"/>
                <a:gd name="T91" fmla="*/ 2147481350 h 86"/>
                <a:gd name="T92" fmla="*/ 2147481244 w 151"/>
                <a:gd name="T93" fmla="*/ 2147481350 h 86"/>
                <a:gd name="T94" fmla="*/ 2147481244 w 151"/>
                <a:gd name="T95" fmla="*/ 2147481350 h 86"/>
                <a:gd name="T96" fmla="*/ 2147481244 w 151"/>
                <a:gd name="T97" fmla="*/ 2147481350 h 86"/>
                <a:gd name="T98" fmla="*/ 2147481244 w 151"/>
                <a:gd name="T99" fmla="*/ 2147481350 h 86"/>
                <a:gd name="T100" fmla="*/ 2147481244 w 151"/>
                <a:gd name="T101" fmla="*/ 2147481350 h 86"/>
                <a:gd name="T102" fmla="*/ 2147481244 w 151"/>
                <a:gd name="T103" fmla="*/ 2147481350 h 86"/>
                <a:gd name="T104" fmla="*/ 2147481244 w 151"/>
                <a:gd name="T105" fmla="*/ 2147481350 h 86"/>
                <a:gd name="T106" fmla="*/ 2147481244 w 151"/>
                <a:gd name="T107" fmla="*/ 2147481350 h 86"/>
                <a:gd name="T108" fmla="*/ 2147481244 w 151"/>
                <a:gd name="T109" fmla="*/ 2147481350 h 86"/>
                <a:gd name="T110" fmla="*/ 2147481244 w 151"/>
                <a:gd name="T111" fmla="*/ 2147481350 h 86"/>
                <a:gd name="T112" fmla="*/ 2147481244 w 151"/>
                <a:gd name="T113" fmla="*/ 2147481350 h 86"/>
                <a:gd name="T114" fmla="*/ 2147481244 w 151"/>
                <a:gd name="T115" fmla="*/ 2147481350 h 86"/>
                <a:gd name="T116" fmla="*/ 2147481244 w 151"/>
                <a:gd name="T117" fmla="*/ 2147481350 h 86"/>
                <a:gd name="T118" fmla="*/ 2147481244 w 151"/>
                <a:gd name="T119" fmla="*/ 2147481350 h 86"/>
                <a:gd name="T120" fmla="*/ 2147481244 w 151"/>
                <a:gd name="T121" fmla="*/ 2147481350 h 86"/>
                <a:gd name="T122" fmla="*/ 2147481244 w 151"/>
                <a:gd name="T123" fmla="*/ 2147481350 h 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1"/>
                <a:gd name="T187" fmla="*/ 0 h 86"/>
                <a:gd name="T188" fmla="*/ 151 w 151"/>
                <a:gd name="T189" fmla="*/ 86 h 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1" h="86">
                  <a:moveTo>
                    <a:pt x="42" y="78"/>
                  </a:moveTo>
                  <a:lnTo>
                    <a:pt x="36" y="74"/>
                  </a:lnTo>
                  <a:lnTo>
                    <a:pt x="28" y="70"/>
                  </a:lnTo>
                  <a:lnTo>
                    <a:pt x="22" y="66"/>
                  </a:lnTo>
                  <a:lnTo>
                    <a:pt x="20" y="62"/>
                  </a:lnTo>
                  <a:lnTo>
                    <a:pt x="18" y="58"/>
                  </a:lnTo>
                  <a:lnTo>
                    <a:pt x="14" y="56"/>
                  </a:lnTo>
                  <a:lnTo>
                    <a:pt x="12" y="56"/>
                  </a:lnTo>
                  <a:lnTo>
                    <a:pt x="12" y="52"/>
                  </a:lnTo>
                  <a:lnTo>
                    <a:pt x="8" y="50"/>
                  </a:lnTo>
                  <a:lnTo>
                    <a:pt x="6" y="44"/>
                  </a:lnTo>
                  <a:lnTo>
                    <a:pt x="0" y="42"/>
                  </a:lnTo>
                  <a:lnTo>
                    <a:pt x="2" y="40"/>
                  </a:lnTo>
                  <a:lnTo>
                    <a:pt x="8" y="40"/>
                  </a:lnTo>
                  <a:lnTo>
                    <a:pt x="14" y="38"/>
                  </a:lnTo>
                  <a:lnTo>
                    <a:pt x="18" y="34"/>
                  </a:lnTo>
                  <a:lnTo>
                    <a:pt x="20" y="32"/>
                  </a:lnTo>
                  <a:lnTo>
                    <a:pt x="22" y="26"/>
                  </a:lnTo>
                  <a:lnTo>
                    <a:pt x="24" y="18"/>
                  </a:lnTo>
                  <a:lnTo>
                    <a:pt x="28" y="14"/>
                  </a:lnTo>
                  <a:lnTo>
                    <a:pt x="32" y="10"/>
                  </a:lnTo>
                  <a:lnTo>
                    <a:pt x="36" y="8"/>
                  </a:lnTo>
                  <a:lnTo>
                    <a:pt x="38" y="2"/>
                  </a:lnTo>
                  <a:lnTo>
                    <a:pt x="57" y="8"/>
                  </a:lnTo>
                  <a:lnTo>
                    <a:pt x="73" y="10"/>
                  </a:lnTo>
                  <a:lnTo>
                    <a:pt x="79" y="8"/>
                  </a:lnTo>
                  <a:lnTo>
                    <a:pt x="85" y="6"/>
                  </a:lnTo>
                  <a:lnTo>
                    <a:pt x="91" y="2"/>
                  </a:lnTo>
                  <a:lnTo>
                    <a:pt x="97" y="0"/>
                  </a:lnTo>
                  <a:lnTo>
                    <a:pt x="105" y="2"/>
                  </a:lnTo>
                  <a:lnTo>
                    <a:pt x="111" y="8"/>
                  </a:lnTo>
                  <a:lnTo>
                    <a:pt x="115" y="14"/>
                  </a:lnTo>
                  <a:lnTo>
                    <a:pt x="119" y="22"/>
                  </a:lnTo>
                  <a:lnTo>
                    <a:pt x="123" y="40"/>
                  </a:lnTo>
                  <a:lnTo>
                    <a:pt x="125" y="48"/>
                  </a:lnTo>
                  <a:lnTo>
                    <a:pt x="127" y="54"/>
                  </a:lnTo>
                  <a:lnTo>
                    <a:pt x="135" y="50"/>
                  </a:lnTo>
                  <a:lnTo>
                    <a:pt x="145" y="48"/>
                  </a:lnTo>
                  <a:lnTo>
                    <a:pt x="149" y="50"/>
                  </a:lnTo>
                  <a:lnTo>
                    <a:pt x="151" y="54"/>
                  </a:lnTo>
                  <a:lnTo>
                    <a:pt x="151" y="58"/>
                  </a:lnTo>
                  <a:lnTo>
                    <a:pt x="149" y="60"/>
                  </a:lnTo>
                  <a:lnTo>
                    <a:pt x="147" y="60"/>
                  </a:lnTo>
                  <a:lnTo>
                    <a:pt x="141" y="60"/>
                  </a:lnTo>
                  <a:lnTo>
                    <a:pt x="137" y="74"/>
                  </a:lnTo>
                  <a:lnTo>
                    <a:pt x="133" y="86"/>
                  </a:lnTo>
                  <a:lnTo>
                    <a:pt x="123" y="80"/>
                  </a:lnTo>
                  <a:lnTo>
                    <a:pt x="117" y="78"/>
                  </a:lnTo>
                  <a:lnTo>
                    <a:pt x="113" y="78"/>
                  </a:lnTo>
                  <a:lnTo>
                    <a:pt x="105" y="80"/>
                  </a:lnTo>
                  <a:lnTo>
                    <a:pt x="101" y="82"/>
                  </a:lnTo>
                  <a:lnTo>
                    <a:pt x="97" y="86"/>
                  </a:lnTo>
                  <a:lnTo>
                    <a:pt x="91" y="86"/>
                  </a:lnTo>
                  <a:lnTo>
                    <a:pt x="67" y="86"/>
                  </a:lnTo>
                  <a:lnTo>
                    <a:pt x="63" y="84"/>
                  </a:lnTo>
                  <a:lnTo>
                    <a:pt x="57" y="84"/>
                  </a:lnTo>
                  <a:lnTo>
                    <a:pt x="53" y="84"/>
                  </a:lnTo>
                  <a:lnTo>
                    <a:pt x="47" y="82"/>
                  </a:lnTo>
                  <a:lnTo>
                    <a:pt x="44" y="80"/>
                  </a:lnTo>
                  <a:lnTo>
                    <a:pt x="42" y="78"/>
                  </a:lnTo>
                  <a:lnTo>
                    <a:pt x="40" y="78"/>
                  </a:lnTo>
                  <a:lnTo>
                    <a:pt x="42" y="78"/>
                  </a:lnTo>
                  <a:close/>
                </a:path>
              </a:pathLst>
            </a:custGeom>
            <a:solidFill>
              <a:srgbClr val="C0C0C0"/>
            </a:solidFill>
            <a:ln w="12700">
              <a:solidFill>
                <a:schemeClr val="bg1"/>
              </a:solidFill>
              <a:round/>
              <a:headEnd/>
              <a:tailEnd/>
            </a:ln>
          </p:spPr>
          <p:txBody>
            <a:bodyPr/>
            <a:lstStyle/>
            <a:p>
              <a:endParaRPr lang="en-GB"/>
            </a:p>
          </p:txBody>
        </p:sp>
        <p:sp>
          <p:nvSpPr>
            <p:cNvPr id="58848" name="Freeform 140"/>
            <p:cNvSpPr>
              <a:spLocks/>
            </p:cNvSpPr>
            <p:nvPr/>
          </p:nvSpPr>
          <p:spPr bwMode="auto">
            <a:xfrm>
              <a:off x="2319" y="1939"/>
              <a:ext cx="276" cy="290"/>
            </a:xfrm>
            <a:custGeom>
              <a:avLst/>
              <a:gdLst>
                <a:gd name="T0" fmla="*/ 2147481162 w 276"/>
                <a:gd name="T1" fmla="*/ 2147481208 h 290"/>
                <a:gd name="T2" fmla="*/ 2147481162 w 276"/>
                <a:gd name="T3" fmla="*/ 2147481208 h 290"/>
                <a:gd name="T4" fmla="*/ 2147481162 w 276"/>
                <a:gd name="T5" fmla="*/ 2147481208 h 290"/>
                <a:gd name="T6" fmla="*/ 2147481162 w 276"/>
                <a:gd name="T7" fmla="*/ 2147481208 h 290"/>
                <a:gd name="T8" fmla="*/ 2147481162 w 276"/>
                <a:gd name="T9" fmla="*/ 2147481208 h 290"/>
                <a:gd name="T10" fmla="*/ 2147481162 w 276"/>
                <a:gd name="T11" fmla="*/ 2147481208 h 290"/>
                <a:gd name="T12" fmla="*/ 2147481162 w 276"/>
                <a:gd name="T13" fmla="*/ 2147481208 h 290"/>
                <a:gd name="T14" fmla="*/ 2147481162 w 276"/>
                <a:gd name="T15" fmla="*/ 2147481208 h 290"/>
                <a:gd name="T16" fmla="*/ 2147481162 w 276"/>
                <a:gd name="T17" fmla="*/ 2147481208 h 290"/>
                <a:gd name="T18" fmla="*/ 2147481162 w 276"/>
                <a:gd name="T19" fmla="*/ 2147481208 h 290"/>
                <a:gd name="T20" fmla="*/ 2147481162 w 276"/>
                <a:gd name="T21" fmla="*/ 0 h 290"/>
                <a:gd name="T22" fmla="*/ 2147481162 w 276"/>
                <a:gd name="T23" fmla="*/ 2147481208 h 290"/>
                <a:gd name="T24" fmla="*/ 2147481162 w 276"/>
                <a:gd name="T25" fmla="*/ 2147481208 h 290"/>
                <a:gd name="T26" fmla="*/ 2147481162 w 276"/>
                <a:gd name="T27" fmla="*/ 2147481208 h 290"/>
                <a:gd name="T28" fmla="*/ 2147481162 w 276"/>
                <a:gd name="T29" fmla="*/ 2147481208 h 290"/>
                <a:gd name="T30" fmla="*/ 2147481162 w 276"/>
                <a:gd name="T31" fmla="*/ 2147481208 h 290"/>
                <a:gd name="T32" fmla="*/ 2147481162 w 276"/>
                <a:gd name="T33" fmla="*/ 2147481208 h 290"/>
                <a:gd name="T34" fmla="*/ 2147481162 w 276"/>
                <a:gd name="T35" fmla="*/ 2147481208 h 290"/>
                <a:gd name="T36" fmla="*/ 2147481162 w 276"/>
                <a:gd name="T37" fmla="*/ 2147481208 h 290"/>
                <a:gd name="T38" fmla="*/ 2147481162 w 276"/>
                <a:gd name="T39" fmla="*/ 2147481208 h 290"/>
                <a:gd name="T40" fmla="*/ 2147481162 w 276"/>
                <a:gd name="T41" fmla="*/ 2147481208 h 290"/>
                <a:gd name="T42" fmla="*/ 2147481162 w 276"/>
                <a:gd name="T43" fmla="*/ 2147481208 h 290"/>
                <a:gd name="T44" fmla="*/ 2147481162 w 276"/>
                <a:gd name="T45" fmla="*/ 2147481208 h 290"/>
                <a:gd name="T46" fmla="*/ 2147481162 w 276"/>
                <a:gd name="T47" fmla="*/ 2147481208 h 290"/>
                <a:gd name="T48" fmla="*/ 2147481162 w 276"/>
                <a:gd name="T49" fmla="*/ 2147481208 h 290"/>
                <a:gd name="T50" fmla="*/ 2147481162 w 276"/>
                <a:gd name="T51" fmla="*/ 2147481208 h 290"/>
                <a:gd name="T52" fmla="*/ 2147481162 w 276"/>
                <a:gd name="T53" fmla="*/ 2147481208 h 290"/>
                <a:gd name="T54" fmla="*/ 2147481162 w 276"/>
                <a:gd name="T55" fmla="*/ 2147481208 h 290"/>
                <a:gd name="T56" fmla="*/ 2147481162 w 276"/>
                <a:gd name="T57" fmla="*/ 2147481208 h 290"/>
                <a:gd name="T58" fmla="*/ 2147481162 w 276"/>
                <a:gd name="T59" fmla="*/ 2147481208 h 290"/>
                <a:gd name="T60" fmla="*/ 2147481162 w 276"/>
                <a:gd name="T61" fmla="*/ 2147481208 h 290"/>
                <a:gd name="T62" fmla="*/ 2147481162 w 276"/>
                <a:gd name="T63" fmla="*/ 2147481208 h 290"/>
                <a:gd name="T64" fmla="*/ 2147481162 w 276"/>
                <a:gd name="T65" fmla="*/ 2147481208 h 290"/>
                <a:gd name="T66" fmla="*/ 2147481162 w 276"/>
                <a:gd name="T67" fmla="*/ 2147481208 h 290"/>
                <a:gd name="T68" fmla="*/ 2147481162 w 276"/>
                <a:gd name="T69" fmla="*/ 2147481208 h 290"/>
                <a:gd name="T70" fmla="*/ 2147481162 w 276"/>
                <a:gd name="T71" fmla="*/ 2147481208 h 290"/>
                <a:gd name="T72" fmla="*/ 2147481162 w 276"/>
                <a:gd name="T73" fmla="*/ 2147481208 h 290"/>
                <a:gd name="T74" fmla="*/ 2147481162 w 276"/>
                <a:gd name="T75" fmla="*/ 2147481208 h 290"/>
                <a:gd name="T76" fmla="*/ 0 w 276"/>
                <a:gd name="T77" fmla="*/ 2147481208 h 290"/>
                <a:gd name="T78" fmla="*/ 2147481162 w 276"/>
                <a:gd name="T79" fmla="*/ 2147481208 h 2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6"/>
                <a:gd name="T121" fmla="*/ 0 h 290"/>
                <a:gd name="T122" fmla="*/ 276 w 276"/>
                <a:gd name="T123" fmla="*/ 290 h 29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6" h="290">
                  <a:moveTo>
                    <a:pt x="2" y="202"/>
                  </a:moveTo>
                  <a:lnTo>
                    <a:pt x="8" y="190"/>
                  </a:lnTo>
                  <a:lnTo>
                    <a:pt x="12" y="184"/>
                  </a:lnTo>
                  <a:lnTo>
                    <a:pt x="16" y="184"/>
                  </a:lnTo>
                  <a:lnTo>
                    <a:pt x="22" y="182"/>
                  </a:lnTo>
                  <a:lnTo>
                    <a:pt x="20" y="188"/>
                  </a:lnTo>
                  <a:lnTo>
                    <a:pt x="22" y="192"/>
                  </a:lnTo>
                  <a:lnTo>
                    <a:pt x="26" y="186"/>
                  </a:lnTo>
                  <a:lnTo>
                    <a:pt x="28" y="186"/>
                  </a:lnTo>
                  <a:lnTo>
                    <a:pt x="30" y="184"/>
                  </a:lnTo>
                  <a:lnTo>
                    <a:pt x="32" y="186"/>
                  </a:lnTo>
                  <a:lnTo>
                    <a:pt x="34" y="188"/>
                  </a:lnTo>
                  <a:lnTo>
                    <a:pt x="36" y="190"/>
                  </a:lnTo>
                  <a:lnTo>
                    <a:pt x="38" y="190"/>
                  </a:lnTo>
                  <a:lnTo>
                    <a:pt x="42" y="188"/>
                  </a:lnTo>
                  <a:lnTo>
                    <a:pt x="46" y="186"/>
                  </a:lnTo>
                  <a:lnTo>
                    <a:pt x="112" y="186"/>
                  </a:lnTo>
                  <a:lnTo>
                    <a:pt x="114" y="178"/>
                  </a:lnTo>
                  <a:lnTo>
                    <a:pt x="116" y="170"/>
                  </a:lnTo>
                  <a:lnTo>
                    <a:pt x="112" y="170"/>
                  </a:lnTo>
                  <a:lnTo>
                    <a:pt x="110" y="166"/>
                  </a:lnTo>
                  <a:lnTo>
                    <a:pt x="96" y="0"/>
                  </a:lnTo>
                  <a:lnTo>
                    <a:pt x="126" y="0"/>
                  </a:lnTo>
                  <a:lnTo>
                    <a:pt x="224" y="72"/>
                  </a:lnTo>
                  <a:lnTo>
                    <a:pt x="224" y="76"/>
                  </a:lnTo>
                  <a:lnTo>
                    <a:pt x="228" y="82"/>
                  </a:lnTo>
                  <a:lnTo>
                    <a:pt x="236" y="90"/>
                  </a:lnTo>
                  <a:lnTo>
                    <a:pt x="248" y="94"/>
                  </a:lnTo>
                  <a:lnTo>
                    <a:pt x="260" y="98"/>
                  </a:lnTo>
                  <a:lnTo>
                    <a:pt x="260" y="114"/>
                  </a:lnTo>
                  <a:lnTo>
                    <a:pt x="276" y="112"/>
                  </a:lnTo>
                  <a:lnTo>
                    <a:pt x="276" y="164"/>
                  </a:lnTo>
                  <a:lnTo>
                    <a:pt x="270" y="174"/>
                  </a:lnTo>
                  <a:lnTo>
                    <a:pt x="266" y="182"/>
                  </a:lnTo>
                  <a:lnTo>
                    <a:pt x="258" y="186"/>
                  </a:lnTo>
                  <a:lnTo>
                    <a:pt x="248" y="188"/>
                  </a:lnTo>
                  <a:lnTo>
                    <a:pt x="234" y="188"/>
                  </a:lnTo>
                  <a:lnTo>
                    <a:pt x="222" y="190"/>
                  </a:lnTo>
                  <a:lnTo>
                    <a:pt x="200" y="196"/>
                  </a:lnTo>
                  <a:lnTo>
                    <a:pt x="162" y="210"/>
                  </a:lnTo>
                  <a:lnTo>
                    <a:pt x="158" y="212"/>
                  </a:lnTo>
                  <a:lnTo>
                    <a:pt x="156" y="214"/>
                  </a:lnTo>
                  <a:lnTo>
                    <a:pt x="152" y="220"/>
                  </a:lnTo>
                  <a:lnTo>
                    <a:pt x="148" y="226"/>
                  </a:lnTo>
                  <a:lnTo>
                    <a:pt x="146" y="228"/>
                  </a:lnTo>
                  <a:lnTo>
                    <a:pt x="142" y="228"/>
                  </a:lnTo>
                  <a:lnTo>
                    <a:pt x="134" y="226"/>
                  </a:lnTo>
                  <a:lnTo>
                    <a:pt x="134" y="238"/>
                  </a:lnTo>
                  <a:lnTo>
                    <a:pt x="134" y="244"/>
                  </a:lnTo>
                  <a:lnTo>
                    <a:pt x="132" y="248"/>
                  </a:lnTo>
                  <a:lnTo>
                    <a:pt x="124" y="252"/>
                  </a:lnTo>
                  <a:lnTo>
                    <a:pt x="118" y="258"/>
                  </a:lnTo>
                  <a:lnTo>
                    <a:pt x="116" y="262"/>
                  </a:lnTo>
                  <a:lnTo>
                    <a:pt x="116" y="266"/>
                  </a:lnTo>
                  <a:lnTo>
                    <a:pt x="114" y="274"/>
                  </a:lnTo>
                  <a:lnTo>
                    <a:pt x="112" y="282"/>
                  </a:lnTo>
                  <a:lnTo>
                    <a:pt x="108" y="286"/>
                  </a:lnTo>
                  <a:lnTo>
                    <a:pt x="102" y="290"/>
                  </a:lnTo>
                  <a:lnTo>
                    <a:pt x="98" y="282"/>
                  </a:lnTo>
                  <a:lnTo>
                    <a:pt x="88" y="286"/>
                  </a:lnTo>
                  <a:lnTo>
                    <a:pt x="82" y="288"/>
                  </a:lnTo>
                  <a:lnTo>
                    <a:pt x="76" y="290"/>
                  </a:lnTo>
                  <a:lnTo>
                    <a:pt x="70" y="288"/>
                  </a:lnTo>
                  <a:lnTo>
                    <a:pt x="66" y="284"/>
                  </a:lnTo>
                  <a:lnTo>
                    <a:pt x="62" y="270"/>
                  </a:lnTo>
                  <a:lnTo>
                    <a:pt x="58" y="256"/>
                  </a:lnTo>
                  <a:lnTo>
                    <a:pt x="54" y="250"/>
                  </a:lnTo>
                  <a:lnTo>
                    <a:pt x="48" y="248"/>
                  </a:lnTo>
                  <a:lnTo>
                    <a:pt x="46" y="250"/>
                  </a:lnTo>
                  <a:lnTo>
                    <a:pt x="44" y="252"/>
                  </a:lnTo>
                  <a:lnTo>
                    <a:pt x="36" y="252"/>
                  </a:lnTo>
                  <a:lnTo>
                    <a:pt x="22" y="250"/>
                  </a:lnTo>
                  <a:lnTo>
                    <a:pt x="12" y="248"/>
                  </a:lnTo>
                  <a:lnTo>
                    <a:pt x="12" y="240"/>
                  </a:lnTo>
                  <a:lnTo>
                    <a:pt x="12" y="234"/>
                  </a:lnTo>
                  <a:lnTo>
                    <a:pt x="8" y="224"/>
                  </a:lnTo>
                  <a:lnTo>
                    <a:pt x="4" y="214"/>
                  </a:lnTo>
                  <a:lnTo>
                    <a:pt x="0" y="200"/>
                  </a:lnTo>
                  <a:lnTo>
                    <a:pt x="2" y="200"/>
                  </a:lnTo>
                  <a:lnTo>
                    <a:pt x="2" y="202"/>
                  </a:lnTo>
                  <a:close/>
                </a:path>
              </a:pathLst>
            </a:custGeom>
            <a:solidFill>
              <a:srgbClr val="C0C0C0"/>
            </a:solidFill>
            <a:ln w="12700">
              <a:solidFill>
                <a:schemeClr val="bg1"/>
              </a:solidFill>
              <a:round/>
              <a:headEnd/>
              <a:tailEnd/>
            </a:ln>
          </p:spPr>
          <p:txBody>
            <a:bodyPr/>
            <a:lstStyle/>
            <a:p>
              <a:endParaRPr lang="en-GB"/>
            </a:p>
          </p:txBody>
        </p:sp>
        <p:sp>
          <p:nvSpPr>
            <p:cNvPr id="58849" name="Freeform 141"/>
            <p:cNvSpPr>
              <a:spLocks/>
            </p:cNvSpPr>
            <p:nvPr/>
          </p:nvSpPr>
          <p:spPr bwMode="auto">
            <a:xfrm>
              <a:off x="2527" y="1967"/>
              <a:ext cx="266" cy="232"/>
            </a:xfrm>
            <a:custGeom>
              <a:avLst/>
              <a:gdLst>
                <a:gd name="T0" fmla="*/ 2147481126 w 266"/>
                <a:gd name="T1" fmla="*/ 2147481547 h 232"/>
                <a:gd name="T2" fmla="*/ 2147481126 w 266"/>
                <a:gd name="T3" fmla="*/ 2147481547 h 232"/>
                <a:gd name="T4" fmla="*/ 2147481126 w 266"/>
                <a:gd name="T5" fmla="*/ 0 h 232"/>
                <a:gd name="T6" fmla="*/ 2147481126 w 266"/>
                <a:gd name="T7" fmla="*/ 0 h 232"/>
                <a:gd name="T8" fmla="*/ 2147481126 w 266"/>
                <a:gd name="T9" fmla="*/ 2147481547 h 232"/>
                <a:gd name="T10" fmla="*/ 2147481126 w 266"/>
                <a:gd name="T11" fmla="*/ 2147481547 h 232"/>
                <a:gd name="T12" fmla="*/ 2147481126 w 266"/>
                <a:gd name="T13" fmla="*/ 2147481547 h 232"/>
                <a:gd name="T14" fmla="*/ 2147481126 w 266"/>
                <a:gd name="T15" fmla="*/ 2147481547 h 232"/>
                <a:gd name="T16" fmla="*/ 2147481126 w 266"/>
                <a:gd name="T17" fmla="*/ 2147481547 h 232"/>
                <a:gd name="T18" fmla="*/ 0 w 266"/>
                <a:gd name="T19" fmla="*/ 2147481547 h 232"/>
                <a:gd name="T20" fmla="*/ 2147481126 w 266"/>
                <a:gd name="T21" fmla="*/ 2147481547 h 232"/>
                <a:gd name="T22" fmla="*/ 2147481126 w 266"/>
                <a:gd name="T23" fmla="*/ 2147481547 h 232"/>
                <a:gd name="T24" fmla="*/ 2147481126 w 266"/>
                <a:gd name="T25" fmla="*/ 2147481547 h 232"/>
                <a:gd name="T26" fmla="*/ 2147481126 w 266"/>
                <a:gd name="T27" fmla="*/ 2147481547 h 232"/>
                <a:gd name="T28" fmla="*/ 2147481126 w 266"/>
                <a:gd name="T29" fmla="*/ 2147481547 h 232"/>
                <a:gd name="T30" fmla="*/ 2147481126 w 266"/>
                <a:gd name="T31" fmla="*/ 2147481547 h 232"/>
                <a:gd name="T32" fmla="*/ 2147481126 w 266"/>
                <a:gd name="T33" fmla="*/ 2147481547 h 232"/>
                <a:gd name="T34" fmla="*/ 2147481126 w 266"/>
                <a:gd name="T35" fmla="*/ 2147481547 h 232"/>
                <a:gd name="T36" fmla="*/ 2147481126 w 266"/>
                <a:gd name="T37" fmla="*/ 2147481547 h 232"/>
                <a:gd name="T38" fmla="*/ 2147481126 w 266"/>
                <a:gd name="T39" fmla="*/ 2147481547 h 232"/>
                <a:gd name="T40" fmla="*/ 2147481126 w 266"/>
                <a:gd name="T41" fmla="*/ 2147481547 h 232"/>
                <a:gd name="T42" fmla="*/ 2147481126 w 266"/>
                <a:gd name="T43" fmla="*/ 2147481547 h 232"/>
                <a:gd name="T44" fmla="*/ 2147481126 w 266"/>
                <a:gd name="T45" fmla="*/ 2147481547 h 232"/>
                <a:gd name="T46" fmla="*/ 2147481126 w 266"/>
                <a:gd name="T47" fmla="*/ 2147481547 h 232"/>
                <a:gd name="T48" fmla="*/ 2147481126 w 266"/>
                <a:gd name="T49" fmla="*/ 2147481547 h 232"/>
                <a:gd name="T50" fmla="*/ 2147481126 w 266"/>
                <a:gd name="T51" fmla="*/ 2147481547 h 232"/>
                <a:gd name="T52" fmla="*/ 2147481126 w 266"/>
                <a:gd name="T53" fmla="*/ 2147481547 h 232"/>
                <a:gd name="T54" fmla="*/ 2147481126 w 266"/>
                <a:gd name="T55" fmla="*/ 2147481547 h 232"/>
                <a:gd name="T56" fmla="*/ 2147481126 w 266"/>
                <a:gd name="T57" fmla="*/ 2147481547 h 232"/>
                <a:gd name="T58" fmla="*/ 2147481126 w 266"/>
                <a:gd name="T59" fmla="*/ 2147481547 h 232"/>
                <a:gd name="T60" fmla="*/ 2147481126 w 266"/>
                <a:gd name="T61" fmla="*/ 2147481547 h 232"/>
                <a:gd name="T62" fmla="*/ 2147481126 w 266"/>
                <a:gd name="T63" fmla="*/ 2147481547 h 232"/>
                <a:gd name="T64" fmla="*/ 2147481126 w 266"/>
                <a:gd name="T65" fmla="*/ 2147481547 h 232"/>
                <a:gd name="T66" fmla="*/ 2147481126 w 266"/>
                <a:gd name="T67" fmla="*/ 2147481547 h 232"/>
                <a:gd name="T68" fmla="*/ 2147481126 w 266"/>
                <a:gd name="T69" fmla="*/ 2147481547 h 232"/>
                <a:gd name="T70" fmla="*/ 2147481126 w 266"/>
                <a:gd name="T71" fmla="*/ 2147481547 h 232"/>
                <a:gd name="T72" fmla="*/ 2147481126 w 266"/>
                <a:gd name="T73" fmla="*/ 2147481547 h 232"/>
                <a:gd name="T74" fmla="*/ 2147481126 w 266"/>
                <a:gd name="T75" fmla="*/ 2147481547 h 232"/>
                <a:gd name="T76" fmla="*/ 2147481126 w 266"/>
                <a:gd name="T77" fmla="*/ 2147481547 h 232"/>
                <a:gd name="T78" fmla="*/ 2147481126 w 266"/>
                <a:gd name="T79" fmla="*/ 2147481547 h 232"/>
                <a:gd name="T80" fmla="*/ 2147481126 w 266"/>
                <a:gd name="T81" fmla="*/ 2147481547 h 2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6"/>
                <a:gd name="T124" fmla="*/ 0 h 232"/>
                <a:gd name="T125" fmla="*/ 266 w 266"/>
                <a:gd name="T126" fmla="*/ 232 h 23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6" h="232">
                  <a:moveTo>
                    <a:pt x="250" y="6"/>
                  </a:moveTo>
                  <a:lnTo>
                    <a:pt x="234" y="14"/>
                  </a:lnTo>
                  <a:lnTo>
                    <a:pt x="230" y="8"/>
                  </a:lnTo>
                  <a:lnTo>
                    <a:pt x="226" y="4"/>
                  </a:lnTo>
                  <a:lnTo>
                    <a:pt x="220" y="2"/>
                  </a:lnTo>
                  <a:lnTo>
                    <a:pt x="214" y="0"/>
                  </a:lnTo>
                  <a:lnTo>
                    <a:pt x="204" y="0"/>
                  </a:lnTo>
                  <a:lnTo>
                    <a:pt x="200" y="0"/>
                  </a:lnTo>
                  <a:lnTo>
                    <a:pt x="198" y="0"/>
                  </a:lnTo>
                  <a:lnTo>
                    <a:pt x="122" y="50"/>
                  </a:lnTo>
                  <a:lnTo>
                    <a:pt x="94" y="80"/>
                  </a:lnTo>
                  <a:lnTo>
                    <a:pt x="68" y="84"/>
                  </a:lnTo>
                  <a:lnTo>
                    <a:pt x="68" y="136"/>
                  </a:lnTo>
                  <a:lnTo>
                    <a:pt x="62" y="146"/>
                  </a:lnTo>
                  <a:lnTo>
                    <a:pt x="58" y="154"/>
                  </a:lnTo>
                  <a:lnTo>
                    <a:pt x="50" y="158"/>
                  </a:lnTo>
                  <a:lnTo>
                    <a:pt x="40" y="160"/>
                  </a:lnTo>
                  <a:lnTo>
                    <a:pt x="18" y="162"/>
                  </a:lnTo>
                  <a:lnTo>
                    <a:pt x="0" y="166"/>
                  </a:lnTo>
                  <a:lnTo>
                    <a:pt x="0" y="178"/>
                  </a:lnTo>
                  <a:lnTo>
                    <a:pt x="4" y="184"/>
                  </a:lnTo>
                  <a:lnTo>
                    <a:pt x="10" y="186"/>
                  </a:lnTo>
                  <a:lnTo>
                    <a:pt x="14" y="190"/>
                  </a:lnTo>
                  <a:lnTo>
                    <a:pt x="16" y="194"/>
                  </a:lnTo>
                  <a:lnTo>
                    <a:pt x="16" y="200"/>
                  </a:lnTo>
                  <a:lnTo>
                    <a:pt x="16" y="204"/>
                  </a:lnTo>
                  <a:lnTo>
                    <a:pt x="16" y="208"/>
                  </a:lnTo>
                  <a:lnTo>
                    <a:pt x="20" y="212"/>
                  </a:lnTo>
                  <a:lnTo>
                    <a:pt x="26" y="212"/>
                  </a:lnTo>
                  <a:lnTo>
                    <a:pt x="32" y="214"/>
                  </a:lnTo>
                  <a:lnTo>
                    <a:pt x="36" y="218"/>
                  </a:lnTo>
                  <a:lnTo>
                    <a:pt x="36" y="220"/>
                  </a:lnTo>
                  <a:lnTo>
                    <a:pt x="46" y="220"/>
                  </a:lnTo>
                  <a:lnTo>
                    <a:pt x="50" y="226"/>
                  </a:lnTo>
                  <a:lnTo>
                    <a:pt x="56" y="232"/>
                  </a:lnTo>
                  <a:lnTo>
                    <a:pt x="60" y="216"/>
                  </a:lnTo>
                  <a:lnTo>
                    <a:pt x="66" y="202"/>
                  </a:lnTo>
                  <a:lnTo>
                    <a:pt x="70" y="196"/>
                  </a:lnTo>
                  <a:lnTo>
                    <a:pt x="76" y="192"/>
                  </a:lnTo>
                  <a:lnTo>
                    <a:pt x="82" y="188"/>
                  </a:lnTo>
                  <a:lnTo>
                    <a:pt x="92" y="188"/>
                  </a:lnTo>
                  <a:lnTo>
                    <a:pt x="96" y="188"/>
                  </a:lnTo>
                  <a:lnTo>
                    <a:pt x="100" y="190"/>
                  </a:lnTo>
                  <a:lnTo>
                    <a:pt x="106" y="196"/>
                  </a:lnTo>
                  <a:lnTo>
                    <a:pt x="112" y="202"/>
                  </a:lnTo>
                  <a:lnTo>
                    <a:pt x="114" y="204"/>
                  </a:lnTo>
                  <a:lnTo>
                    <a:pt x="118" y="206"/>
                  </a:lnTo>
                  <a:lnTo>
                    <a:pt x="122" y="204"/>
                  </a:lnTo>
                  <a:lnTo>
                    <a:pt x="124" y="202"/>
                  </a:lnTo>
                  <a:lnTo>
                    <a:pt x="126" y="200"/>
                  </a:lnTo>
                  <a:lnTo>
                    <a:pt x="130" y="198"/>
                  </a:lnTo>
                  <a:lnTo>
                    <a:pt x="138" y="200"/>
                  </a:lnTo>
                  <a:lnTo>
                    <a:pt x="142" y="204"/>
                  </a:lnTo>
                  <a:lnTo>
                    <a:pt x="146" y="206"/>
                  </a:lnTo>
                  <a:lnTo>
                    <a:pt x="154" y="208"/>
                  </a:lnTo>
                  <a:lnTo>
                    <a:pt x="162" y="206"/>
                  </a:lnTo>
                  <a:lnTo>
                    <a:pt x="168" y="202"/>
                  </a:lnTo>
                  <a:lnTo>
                    <a:pt x="174" y="198"/>
                  </a:lnTo>
                  <a:lnTo>
                    <a:pt x="184" y="196"/>
                  </a:lnTo>
                  <a:lnTo>
                    <a:pt x="190" y="196"/>
                  </a:lnTo>
                  <a:lnTo>
                    <a:pt x="194" y="198"/>
                  </a:lnTo>
                  <a:lnTo>
                    <a:pt x="198" y="200"/>
                  </a:lnTo>
                  <a:lnTo>
                    <a:pt x="206" y="202"/>
                  </a:lnTo>
                  <a:lnTo>
                    <a:pt x="212" y="200"/>
                  </a:lnTo>
                  <a:lnTo>
                    <a:pt x="218" y="196"/>
                  </a:lnTo>
                  <a:lnTo>
                    <a:pt x="228" y="188"/>
                  </a:lnTo>
                  <a:lnTo>
                    <a:pt x="230" y="178"/>
                  </a:lnTo>
                  <a:lnTo>
                    <a:pt x="232" y="168"/>
                  </a:lnTo>
                  <a:lnTo>
                    <a:pt x="236" y="160"/>
                  </a:lnTo>
                  <a:lnTo>
                    <a:pt x="242" y="154"/>
                  </a:lnTo>
                  <a:lnTo>
                    <a:pt x="252" y="140"/>
                  </a:lnTo>
                  <a:lnTo>
                    <a:pt x="256" y="134"/>
                  </a:lnTo>
                  <a:lnTo>
                    <a:pt x="260" y="126"/>
                  </a:lnTo>
                  <a:lnTo>
                    <a:pt x="260" y="82"/>
                  </a:lnTo>
                  <a:lnTo>
                    <a:pt x="260" y="76"/>
                  </a:lnTo>
                  <a:lnTo>
                    <a:pt x="262" y="72"/>
                  </a:lnTo>
                  <a:lnTo>
                    <a:pt x="264" y="68"/>
                  </a:lnTo>
                  <a:lnTo>
                    <a:pt x="266" y="62"/>
                  </a:lnTo>
                  <a:lnTo>
                    <a:pt x="264" y="50"/>
                  </a:lnTo>
                  <a:lnTo>
                    <a:pt x="258" y="36"/>
                  </a:lnTo>
                  <a:lnTo>
                    <a:pt x="252" y="22"/>
                  </a:lnTo>
                  <a:lnTo>
                    <a:pt x="248" y="8"/>
                  </a:lnTo>
                  <a:lnTo>
                    <a:pt x="250" y="6"/>
                  </a:lnTo>
                  <a:close/>
                </a:path>
              </a:pathLst>
            </a:custGeom>
            <a:solidFill>
              <a:srgbClr val="C0C0C0"/>
            </a:solidFill>
            <a:ln w="12700">
              <a:solidFill>
                <a:schemeClr val="bg1"/>
              </a:solidFill>
              <a:round/>
              <a:headEnd/>
              <a:tailEnd/>
            </a:ln>
          </p:spPr>
          <p:txBody>
            <a:bodyPr/>
            <a:lstStyle/>
            <a:p>
              <a:endParaRPr lang="en-GB"/>
            </a:p>
          </p:txBody>
        </p:sp>
        <p:sp>
          <p:nvSpPr>
            <p:cNvPr id="58850" name="Freeform 142"/>
            <p:cNvSpPr>
              <a:spLocks/>
            </p:cNvSpPr>
            <p:nvPr/>
          </p:nvSpPr>
          <p:spPr bwMode="auto">
            <a:xfrm>
              <a:off x="3648" y="1577"/>
              <a:ext cx="136" cy="78"/>
            </a:xfrm>
            <a:custGeom>
              <a:avLst/>
              <a:gdLst>
                <a:gd name="T0" fmla="*/ 2147481148 w 136"/>
                <a:gd name="T1" fmla="*/ 2147481272 h 78"/>
                <a:gd name="T2" fmla="*/ 2147481148 w 136"/>
                <a:gd name="T3" fmla="*/ 2147481272 h 78"/>
                <a:gd name="T4" fmla="*/ 2147481148 w 136"/>
                <a:gd name="T5" fmla="*/ 2147481272 h 78"/>
                <a:gd name="T6" fmla="*/ 2147481148 w 136"/>
                <a:gd name="T7" fmla="*/ 2147481272 h 78"/>
                <a:gd name="T8" fmla="*/ 2147481148 w 136"/>
                <a:gd name="T9" fmla="*/ 2147481272 h 78"/>
                <a:gd name="T10" fmla="*/ 2147481148 w 136"/>
                <a:gd name="T11" fmla="*/ 2147481272 h 78"/>
                <a:gd name="T12" fmla="*/ 2147481148 w 136"/>
                <a:gd name="T13" fmla="*/ 2147481272 h 78"/>
                <a:gd name="T14" fmla="*/ 2147481148 w 136"/>
                <a:gd name="T15" fmla="*/ 2147481272 h 78"/>
                <a:gd name="T16" fmla="*/ 2147481148 w 136"/>
                <a:gd name="T17" fmla="*/ 2147481272 h 78"/>
                <a:gd name="T18" fmla="*/ 0 w 136"/>
                <a:gd name="T19" fmla="*/ 2147481272 h 78"/>
                <a:gd name="T20" fmla="*/ 2147481148 w 136"/>
                <a:gd name="T21" fmla="*/ 2147481272 h 78"/>
                <a:gd name="T22" fmla="*/ 2147481148 w 136"/>
                <a:gd name="T23" fmla="*/ 2147481272 h 78"/>
                <a:gd name="T24" fmla="*/ 2147481148 w 136"/>
                <a:gd name="T25" fmla="*/ 2147481272 h 78"/>
                <a:gd name="T26" fmla="*/ 2147481148 w 136"/>
                <a:gd name="T27" fmla="*/ 2147481272 h 78"/>
                <a:gd name="T28" fmla="*/ 2147481148 w 136"/>
                <a:gd name="T29" fmla="*/ 2147481272 h 78"/>
                <a:gd name="T30" fmla="*/ 2147481148 w 136"/>
                <a:gd name="T31" fmla="*/ 2147481272 h 78"/>
                <a:gd name="T32" fmla="*/ 2147481148 w 136"/>
                <a:gd name="T33" fmla="*/ 2147481272 h 78"/>
                <a:gd name="T34" fmla="*/ 2147481148 w 136"/>
                <a:gd name="T35" fmla="*/ 2147481272 h 78"/>
                <a:gd name="T36" fmla="*/ 2147481148 w 136"/>
                <a:gd name="T37" fmla="*/ 0 h 78"/>
                <a:gd name="T38" fmla="*/ 2147481148 w 136"/>
                <a:gd name="T39" fmla="*/ 2147481272 h 78"/>
                <a:gd name="T40" fmla="*/ 2147481148 w 136"/>
                <a:gd name="T41" fmla="*/ 2147481272 h 78"/>
                <a:gd name="T42" fmla="*/ 2147481148 w 136"/>
                <a:gd name="T43" fmla="*/ 2147481272 h 78"/>
                <a:gd name="T44" fmla="*/ 2147481148 w 136"/>
                <a:gd name="T45" fmla="*/ 2147481272 h 78"/>
                <a:gd name="T46" fmla="*/ 2147481148 w 136"/>
                <a:gd name="T47" fmla="*/ 2147481272 h 78"/>
                <a:gd name="T48" fmla="*/ 2147481148 w 136"/>
                <a:gd name="T49" fmla="*/ 2147481272 h 78"/>
                <a:gd name="T50" fmla="*/ 2147481148 w 136"/>
                <a:gd name="T51" fmla="*/ 2147481272 h 78"/>
                <a:gd name="T52" fmla="*/ 2147481148 w 136"/>
                <a:gd name="T53" fmla="*/ 2147481272 h 78"/>
                <a:gd name="T54" fmla="*/ 2147481148 w 136"/>
                <a:gd name="T55" fmla="*/ 2147481272 h 78"/>
                <a:gd name="T56" fmla="*/ 2147481148 w 136"/>
                <a:gd name="T57" fmla="*/ 2147481272 h 78"/>
                <a:gd name="T58" fmla="*/ 2147481148 w 136"/>
                <a:gd name="T59" fmla="*/ 2147481272 h 78"/>
                <a:gd name="T60" fmla="*/ 2147481148 w 136"/>
                <a:gd name="T61" fmla="*/ 2147481272 h 78"/>
                <a:gd name="T62" fmla="*/ 2147481148 w 136"/>
                <a:gd name="T63" fmla="*/ 2147481272 h 78"/>
                <a:gd name="T64" fmla="*/ 2147481148 w 136"/>
                <a:gd name="T65" fmla="*/ 2147481272 h 78"/>
                <a:gd name="T66" fmla="*/ 2147481148 w 136"/>
                <a:gd name="T67" fmla="*/ 2147481272 h 78"/>
                <a:gd name="T68" fmla="*/ 2147481148 w 136"/>
                <a:gd name="T69" fmla="*/ 2147481272 h 78"/>
                <a:gd name="T70" fmla="*/ 2147481148 w 136"/>
                <a:gd name="T71" fmla="*/ 2147481272 h 78"/>
                <a:gd name="T72" fmla="*/ 2147481148 w 136"/>
                <a:gd name="T73" fmla="*/ 2147481272 h 78"/>
                <a:gd name="T74" fmla="*/ 2147481148 w 136"/>
                <a:gd name="T75" fmla="*/ 2147481272 h 78"/>
                <a:gd name="T76" fmla="*/ 2147481148 w 136"/>
                <a:gd name="T77" fmla="*/ 2147481272 h 78"/>
                <a:gd name="T78" fmla="*/ 2147481148 w 136"/>
                <a:gd name="T79" fmla="*/ 2147481272 h 78"/>
                <a:gd name="T80" fmla="*/ 2147481148 w 136"/>
                <a:gd name="T81" fmla="*/ 2147481272 h 78"/>
                <a:gd name="T82" fmla="*/ 2147481148 w 136"/>
                <a:gd name="T83" fmla="*/ 2147481272 h 78"/>
                <a:gd name="T84" fmla="*/ 2147481148 w 136"/>
                <a:gd name="T85" fmla="*/ 2147481272 h 78"/>
                <a:gd name="T86" fmla="*/ 2147481148 w 136"/>
                <a:gd name="T87" fmla="*/ 2147481272 h 78"/>
                <a:gd name="T88" fmla="*/ 2147481148 w 136"/>
                <a:gd name="T89" fmla="*/ 2147481272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
                <a:gd name="T136" fmla="*/ 0 h 78"/>
                <a:gd name="T137" fmla="*/ 136 w 136"/>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 h="78">
                  <a:moveTo>
                    <a:pt x="14" y="66"/>
                  </a:moveTo>
                  <a:lnTo>
                    <a:pt x="22" y="64"/>
                  </a:lnTo>
                  <a:lnTo>
                    <a:pt x="32" y="60"/>
                  </a:lnTo>
                  <a:lnTo>
                    <a:pt x="40" y="56"/>
                  </a:lnTo>
                  <a:lnTo>
                    <a:pt x="46" y="48"/>
                  </a:lnTo>
                  <a:lnTo>
                    <a:pt x="36" y="44"/>
                  </a:lnTo>
                  <a:lnTo>
                    <a:pt x="22" y="36"/>
                  </a:lnTo>
                  <a:lnTo>
                    <a:pt x="18" y="40"/>
                  </a:lnTo>
                  <a:lnTo>
                    <a:pt x="8" y="38"/>
                  </a:lnTo>
                  <a:lnTo>
                    <a:pt x="0" y="36"/>
                  </a:lnTo>
                  <a:lnTo>
                    <a:pt x="4" y="30"/>
                  </a:lnTo>
                  <a:lnTo>
                    <a:pt x="8" y="22"/>
                  </a:lnTo>
                  <a:lnTo>
                    <a:pt x="8" y="10"/>
                  </a:lnTo>
                  <a:lnTo>
                    <a:pt x="20" y="8"/>
                  </a:lnTo>
                  <a:lnTo>
                    <a:pt x="26" y="10"/>
                  </a:lnTo>
                  <a:lnTo>
                    <a:pt x="32" y="14"/>
                  </a:lnTo>
                  <a:lnTo>
                    <a:pt x="42" y="14"/>
                  </a:lnTo>
                  <a:lnTo>
                    <a:pt x="42" y="6"/>
                  </a:lnTo>
                  <a:lnTo>
                    <a:pt x="52" y="0"/>
                  </a:lnTo>
                  <a:lnTo>
                    <a:pt x="62" y="2"/>
                  </a:lnTo>
                  <a:lnTo>
                    <a:pt x="68" y="8"/>
                  </a:lnTo>
                  <a:lnTo>
                    <a:pt x="78" y="10"/>
                  </a:lnTo>
                  <a:lnTo>
                    <a:pt x="94" y="8"/>
                  </a:lnTo>
                  <a:lnTo>
                    <a:pt x="108" y="8"/>
                  </a:lnTo>
                  <a:lnTo>
                    <a:pt x="122" y="8"/>
                  </a:lnTo>
                  <a:lnTo>
                    <a:pt x="136" y="14"/>
                  </a:lnTo>
                  <a:lnTo>
                    <a:pt x="132" y="20"/>
                  </a:lnTo>
                  <a:lnTo>
                    <a:pt x="126" y="26"/>
                  </a:lnTo>
                  <a:lnTo>
                    <a:pt x="120" y="32"/>
                  </a:lnTo>
                  <a:lnTo>
                    <a:pt x="114" y="40"/>
                  </a:lnTo>
                  <a:lnTo>
                    <a:pt x="106" y="46"/>
                  </a:lnTo>
                  <a:lnTo>
                    <a:pt x="96" y="54"/>
                  </a:lnTo>
                  <a:lnTo>
                    <a:pt x="84" y="54"/>
                  </a:lnTo>
                  <a:lnTo>
                    <a:pt x="74" y="56"/>
                  </a:lnTo>
                  <a:lnTo>
                    <a:pt x="66" y="58"/>
                  </a:lnTo>
                  <a:lnTo>
                    <a:pt x="60" y="62"/>
                  </a:lnTo>
                  <a:lnTo>
                    <a:pt x="56" y="70"/>
                  </a:lnTo>
                  <a:lnTo>
                    <a:pt x="56" y="76"/>
                  </a:lnTo>
                  <a:lnTo>
                    <a:pt x="48" y="76"/>
                  </a:lnTo>
                  <a:lnTo>
                    <a:pt x="42" y="78"/>
                  </a:lnTo>
                  <a:lnTo>
                    <a:pt x="34" y="78"/>
                  </a:lnTo>
                  <a:lnTo>
                    <a:pt x="26" y="76"/>
                  </a:lnTo>
                  <a:lnTo>
                    <a:pt x="20" y="76"/>
                  </a:lnTo>
                  <a:lnTo>
                    <a:pt x="12" y="76"/>
                  </a:lnTo>
                  <a:lnTo>
                    <a:pt x="14" y="66"/>
                  </a:lnTo>
                  <a:close/>
                </a:path>
              </a:pathLst>
            </a:custGeom>
            <a:solidFill>
              <a:srgbClr val="C0C0C0"/>
            </a:solidFill>
            <a:ln w="12700">
              <a:solidFill>
                <a:schemeClr val="bg1"/>
              </a:solidFill>
              <a:round/>
              <a:headEnd/>
              <a:tailEnd/>
            </a:ln>
          </p:spPr>
          <p:txBody>
            <a:bodyPr/>
            <a:lstStyle/>
            <a:p>
              <a:endParaRPr lang="en-GB"/>
            </a:p>
          </p:txBody>
        </p:sp>
        <p:sp>
          <p:nvSpPr>
            <p:cNvPr id="58851" name="Freeform 143"/>
            <p:cNvSpPr>
              <a:spLocks/>
            </p:cNvSpPr>
            <p:nvPr/>
          </p:nvSpPr>
          <p:spPr bwMode="auto">
            <a:xfrm>
              <a:off x="2643" y="931"/>
              <a:ext cx="152" cy="54"/>
            </a:xfrm>
            <a:custGeom>
              <a:avLst/>
              <a:gdLst>
                <a:gd name="T0" fmla="*/ 2147481250 w 152"/>
                <a:gd name="T1" fmla="*/ 2147481505 h 54"/>
                <a:gd name="T2" fmla="*/ 2147481250 w 152"/>
                <a:gd name="T3" fmla="*/ 2147481505 h 54"/>
                <a:gd name="T4" fmla="*/ 2147481250 w 152"/>
                <a:gd name="T5" fmla="*/ 2147481505 h 54"/>
                <a:gd name="T6" fmla="*/ 0 w 152"/>
                <a:gd name="T7" fmla="*/ 2147481505 h 54"/>
                <a:gd name="T8" fmla="*/ 0 w 152"/>
                <a:gd name="T9" fmla="*/ 2147481505 h 54"/>
                <a:gd name="T10" fmla="*/ 2147481250 w 152"/>
                <a:gd name="T11" fmla="*/ 2147481505 h 54"/>
                <a:gd name="T12" fmla="*/ 2147481250 w 152"/>
                <a:gd name="T13" fmla="*/ 2147481505 h 54"/>
                <a:gd name="T14" fmla="*/ 2147481250 w 152"/>
                <a:gd name="T15" fmla="*/ 2147481505 h 54"/>
                <a:gd name="T16" fmla="*/ 2147481250 w 152"/>
                <a:gd name="T17" fmla="*/ 2147481505 h 54"/>
                <a:gd name="T18" fmla="*/ 2147481250 w 152"/>
                <a:gd name="T19" fmla="*/ 2147481505 h 54"/>
                <a:gd name="T20" fmla="*/ 2147481250 w 152"/>
                <a:gd name="T21" fmla="*/ 2147481505 h 54"/>
                <a:gd name="T22" fmla="*/ 2147481250 w 152"/>
                <a:gd name="T23" fmla="*/ 2147481505 h 54"/>
                <a:gd name="T24" fmla="*/ 2147481250 w 152"/>
                <a:gd name="T25" fmla="*/ 0 h 54"/>
                <a:gd name="T26" fmla="*/ 2147481250 w 152"/>
                <a:gd name="T27" fmla="*/ 0 h 54"/>
                <a:gd name="T28" fmla="*/ 2147481250 w 152"/>
                <a:gd name="T29" fmla="*/ 2147481505 h 54"/>
                <a:gd name="T30" fmla="*/ 2147481250 w 152"/>
                <a:gd name="T31" fmla="*/ 2147481505 h 54"/>
                <a:gd name="T32" fmla="*/ 2147481250 w 152"/>
                <a:gd name="T33" fmla="*/ 2147481505 h 54"/>
                <a:gd name="T34" fmla="*/ 2147481250 w 152"/>
                <a:gd name="T35" fmla="*/ 2147481505 h 54"/>
                <a:gd name="T36" fmla="*/ 2147481250 w 152"/>
                <a:gd name="T37" fmla="*/ 2147481505 h 54"/>
                <a:gd name="T38" fmla="*/ 2147481250 w 152"/>
                <a:gd name="T39" fmla="*/ 2147481505 h 54"/>
                <a:gd name="T40" fmla="*/ 2147481250 w 152"/>
                <a:gd name="T41" fmla="*/ 2147481505 h 54"/>
                <a:gd name="T42" fmla="*/ 2147481250 w 152"/>
                <a:gd name="T43" fmla="*/ 2147481505 h 54"/>
                <a:gd name="T44" fmla="*/ 2147481250 w 152"/>
                <a:gd name="T45" fmla="*/ 2147481505 h 54"/>
                <a:gd name="T46" fmla="*/ 2147481250 w 152"/>
                <a:gd name="T47" fmla="*/ 2147481505 h 54"/>
                <a:gd name="T48" fmla="*/ 2147481250 w 152"/>
                <a:gd name="T49" fmla="*/ 2147481505 h 54"/>
                <a:gd name="T50" fmla="*/ 2147481250 w 152"/>
                <a:gd name="T51" fmla="*/ 2147481505 h 54"/>
                <a:gd name="T52" fmla="*/ 2147481250 w 152"/>
                <a:gd name="T53" fmla="*/ 2147481505 h 54"/>
                <a:gd name="T54" fmla="*/ 2147481250 w 152"/>
                <a:gd name="T55" fmla="*/ 2147481505 h 54"/>
                <a:gd name="T56" fmla="*/ 2147481250 w 152"/>
                <a:gd name="T57" fmla="*/ 2147481505 h 54"/>
                <a:gd name="T58" fmla="*/ 2147481250 w 152"/>
                <a:gd name="T59" fmla="*/ 2147481505 h 54"/>
                <a:gd name="T60" fmla="*/ 2147481250 w 152"/>
                <a:gd name="T61" fmla="*/ 2147481505 h 54"/>
                <a:gd name="T62" fmla="*/ 2147481250 w 152"/>
                <a:gd name="T63" fmla="*/ 2147481505 h 54"/>
                <a:gd name="T64" fmla="*/ 2147481250 w 152"/>
                <a:gd name="T65" fmla="*/ 2147481505 h 54"/>
                <a:gd name="T66" fmla="*/ 2147481250 w 152"/>
                <a:gd name="T67" fmla="*/ 2147481505 h 54"/>
                <a:gd name="T68" fmla="*/ 2147481250 w 152"/>
                <a:gd name="T69" fmla="*/ 2147481505 h 54"/>
                <a:gd name="T70" fmla="*/ 2147481250 w 152"/>
                <a:gd name="T71" fmla="*/ 2147481505 h 54"/>
                <a:gd name="T72" fmla="*/ 2147481250 w 152"/>
                <a:gd name="T73" fmla="*/ 2147481505 h 54"/>
                <a:gd name="T74" fmla="*/ 2147481250 w 152"/>
                <a:gd name="T75" fmla="*/ 2147481505 h 54"/>
                <a:gd name="T76" fmla="*/ 2147481250 w 152"/>
                <a:gd name="T77" fmla="*/ 2147481505 h 54"/>
                <a:gd name="T78" fmla="*/ 2147481250 w 152"/>
                <a:gd name="T79" fmla="*/ 2147481505 h 54"/>
                <a:gd name="T80" fmla="*/ 2147481250 w 152"/>
                <a:gd name="T81" fmla="*/ 2147481505 h 54"/>
                <a:gd name="T82" fmla="*/ 2147481250 w 152"/>
                <a:gd name="T83" fmla="*/ 2147481505 h 54"/>
                <a:gd name="T84" fmla="*/ 2147481250 w 152"/>
                <a:gd name="T85" fmla="*/ 2147481505 h 54"/>
                <a:gd name="T86" fmla="*/ 2147481250 w 152"/>
                <a:gd name="T87" fmla="*/ 2147481505 h 54"/>
                <a:gd name="T88" fmla="*/ 2147481250 w 152"/>
                <a:gd name="T89" fmla="*/ 2147481505 h 54"/>
                <a:gd name="T90" fmla="*/ 2147481250 w 152"/>
                <a:gd name="T91" fmla="*/ 2147481505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2"/>
                <a:gd name="T139" fmla="*/ 0 h 54"/>
                <a:gd name="T140" fmla="*/ 152 w 152"/>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2" h="54">
                  <a:moveTo>
                    <a:pt x="10" y="22"/>
                  </a:moveTo>
                  <a:lnTo>
                    <a:pt x="6" y="22"/>
                  </a:lnTo>
                  <a:lnTo>
                    <a:pt x="2" y="18"/>
                  </a:lnTo>
                  <a:lnTo>
                    <a:pt x="0" y="10"/>
                  </a:lnTo>
                  <a:lnTo>
                    <a:pt x="0" y="4"/>
                  </a:lnTo>
                  <a:lnTo>
                    <a:pt x="4" y="2"/>
                  </a:lnTo>
                  <a:lnTo>
                    <a:pt x="14" y="2"/>
                  </a:lnTo>
                  <a:lnTo>
                    <a:pt x="28" y="4"/>
                  </a:lnTo>
                  <a:lnTo>
                    <a:pt x="40" y="6"/>
                  </a:lnTo>
                  <a:lnTo>
                    <a:pt x="58" y="12"/>
                  </a:lnTo>
                  <a:lnTo>
                    <a:pt x="54" y="6"/>
                  </a:lnTo>
                  <a:lnTo>
                    <a:pt x="58" y="2"/>
                  </a:lnTo>
                  <a:lnTo>
                    <a:pt x="64" y="0"/>
                  </a:lnTo>
                  <a:lnTo>
                    <a:pt x="68" y="0"/>
                  </a:lnTo>
                  <a:lnTo>
                    <a:pt x="72" y="2"/>
                  </a:lnTo>
                  <a:lnTo>
                    <a:pt x="76" y="4"/>
                  </a:lnTo>
                  <a:lnTo>
                    <a:pt x="80" y="4"/>
                  </a:lnTo>
                  <a:lnTo>
                    <a:pt x="84" y="12"/>
                  </a:lnTo>
                  <a:lnTo>
                    <a:pt x="88" y="14"/>
                  </a:lnTo>
                  <a:lnTo>
                    <a:pt x="100" y="14"/>
                  </a:lnTo>
                  <a:lnTo>
                    <a:pt x="128" y="22"/>
                  </a:lnTo>
                  <a:lnTo>
                    <a:pt x="142" y="28"/>
                  </a:lnTo>
                  <a:lnTo>
                    <a:pt x="152" y="34"/>
                  </a:lnTo>
                  <a:lnTo>
                    <a:pt x="144" y="40"/>
                  </a:lnTo>
                  <a:lnTo>
                    <a:pt x="136" y="42"/>
                  </a:lnTo>
                  <a:lnTo>
                    <a:pt x="128" y="42"/>
                  </a:lnTo>
                  <a:lnTo>
                    <a:pt x="122" y="38"/>
                  </a:lnTo>
                  <a:lnTo>
                    <a:pt x="114" y="30"/>
                  </a:lnTo>
                  <a:lnTo>
                    <a:pt x="104" y="22"/>
                  </a:lnTo>
                  <a:lnTo>
                    <a:pt x="100" y="20"/>
                  </a:lnTo>
                  <a:lnTo>
                    <a:pt x="94" y="18"/>
                  </a:lnTo>
                  <a:lnTo>
                    <a:pt x="88" y="20"/>
                  </a:lnTo>
                  <a:lnTo>
                    <a:pt x="86" y="24"/>
                  </a:lnTo>
                  <a:lnTo>
                    <a:pt x="86" y="38"/>
                  </a:lnTo>
                  <a:lnTo>
                    <a:pt x="82" y="38"/>
                  </a:lnTo>
                  <a:lnTo>
                    <a:pt x="80" y="40"/>
                  </a:lnTo>
                  <a:lnTo>
                    <a:pt x="76" y="46"/>
                  </a:lnTo>
                  <a:lnTo>
                    <a:pt x="74" y="52"/>
                  </a:lnTo>
                  <a:lnTo>
                    <a:pt x="72" y="54"/>
                  </a:lnTo>
                  <a:lnTo>
                    <a:pt x="68" y="54"/>
                  </a:lnTo>
                  <a:lnTo>
                    <a:pt x="60" y="52"/>
                  </a:lnTo>
                  <a:lnTo>
                    <a:pt x="52" y="50"/>
                  </a:lnTo>
                  <a:lnTo>
                    <a:pt x="38" y="38"/>
                  </a:lnTo>
                  <a:lnTo>
                    <a:pt x="26" y="28"/>
                  </a:lnTo>
                  <a:lnTo>
                    <a:pt x="18" y="24"/>
                  </a:lnTo>
                  <a:lnTo>
                    <a:pt x="10" y="22"/>
                  </a:lnTo>
                  <a:close/>
                </a:path>
              </a:pathLst>
            </a:custGeom>
            <a:solidFill>
              <a:srgbClr val="C0C0C0"/>
            </a:solidFill>
            <a:ln w="12700">
              <a:solidFill>
                <a:schemeClr val="bg1"/>
              </a:solidFill>
              <a:round/>
              <a:headEnd/>
              <a:tailEnd/>
            </a:ln>
          </p:spPr>
          <p:txBody>
            <a:bodyPr/>
            <a:lstStyle/>
            <a:p>
              <a:endParaRPr lang="en-GB"/>
            </a:p>
          </p:txBody>
        </p:sp>
        <p:sp>
          <p:nvSpPr>
            <p:cNvPr id="58852" name="Freeform 144"/>
            <p:cNvSpPr>
              <a:spLocks/>
            </p:cNvSpPr>
            <p:nvPr/>
          </p:nvSpPr>
          <p:spPr bwMode="auto">
            <a:xfrm>
              <a:off x="2725" y="923"/>
              <a:ext cx="90" cy="20"/>
            </a:xfrm>
            <a:custGeom>
              <a:avLst/>
              <a:gdLst>
                <a:gd name="T0" fmla="*/ 2147481384 w 90"/>
                <a:gd name="T1" fmla="*/ 2147481293 h 20"/>
                <a:gd name="T2" fmla="*/ 2147481384 w 90"/>
                <a:gd name="T3" fmla="*/ 2147481293 h 20"/>
                <a:gd name="T4" fmla="*/ 2147481384 w 90"/>
                <a:gd name="T5" fmla="*/ 2147481293 h 20"/>
                <a:gd name="T6" fmla="*/ 2147481384 w 90"/>
                <a:gd name="T7" fmla="*/ 2147481293 h 20"/>
                <a:gd name="T8" fmla="*/ 0 w 90"/>
                <a:gd name="T9" fmla="*/ 2147481293 h 20"/>
                <a:gd name="T10" fmla="*/ 2147481384 w 90"/>
                <a:gd name="T11" fmla="*/ 2147481293 h 20"/>
                <a:gd name="T12" fmla="*/ 2147481384 w 90"/>
                <a:gd name="T13" fmla="*/ 2147481293 h 20"/>
                <a:gd name="T14" fmla="*/ 2147481384 w 90"/>
                <a:gd name="T15" fmla="*/ 0 h 20"/>
                <a:gd name="T16" fmla="*/ 2147481384 w 90"/>
                <a:gd name="T17" fmla="*/ 2147481293 h 20"/>
                <a:gd name="T18" fmla="*/ 2147481384 w 90"/>
                <a:gd name="T19" fmla="*/ 2147481293 h 20"/>
                <a:gd name="T20" fmla="*/ 2147481384 w 90"/>
                <a:gd name="T21" fmla="*/ 2147481293 h 20"/>
                <a:gd name="T22" fmla="*/ 2147481384 w 90"/>
                <a:gd name="T23" fmla="*/ 2147481293 h 20"/>
                <a:gd name="T24" fmla="*/ 2147481384 w 90"/>
                <a:gd name="T25" fmla="*/ 2147481293 h 20"/>
                <a:gd name="T26" fmla="*/ 2147481384 w 90"/>
                <a:gd name="T27" fmla="*/ 2147481293 h 20"/>
                <a:gd name="T28" fmla="*/ 2147481384 w 90"/>
                <a:gd name="T29" fmla="*/ 2147481293 h 20"/>
                <a:gd name="T30" fmla="*/ 2147481384 w 90"/>
                <a:gd name="T31" fmla="*/ 2147481293 h 20"/>
                <a:gd name="T32" fmla="*/ 2147481384 w 90"/>
                <a:gd name="T33" fmla="*/ 2147481293 h 20"/>
                <a:gd name="T34" fmla="*/ 2147481384 w 90"/>
                <a:gd name="T35" fmla="*/ 2147481293 h 20"/>
                <a:gd name="T36" fmla="*/ 2147481384 w 90"/>
                <a:gd name="T37" fmla="*/ 2147481293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0"/>
                <a:gd name="T58" fmla="*/ 0 h 20"/>
                <a:gd name="T59" fmla="*/ 90 w 90"/>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0" h="20">
                  <a:moveTo>
                    <a:pt x="32" y="20"/>
                  </a:moveTo>
                  <a:lnTo>
                    <a:pt x="24" y="18"/>
                  </a:lnTo>
                  <a:lnTo>
                    <a:pt x="16" y="16"/>
                  </a:lnTo>
                  <a:lnTo>
                    <a:pt x="6" y="12"/>
                  </a:lnTo>
                  <a:lnTo>
                    <a:pt x="0" y="6"/>
                  </a:lnTo>
                  <a:lnTo>
                    <a:pt x="6" y="4"/>
                  </a:lnTo>
                  <a:lnTo>
                    <a:pt x="14" y="2"/>
                  </a:lnTo>
                  <a:lnTo>
                    <a:pt x="22" y="0"/>
                  </a:lnTo>
                  <a:lnTo>
                    <a:pt x="28" y="2"/>
                  </a:lnTo>
                  <a:lnTo>
                    <a:pt x="42" y="4"/>
                  </a:lnTo>
                  <a:lnTo>
                    <a:pt x="58" y="4"/>
                  </a:lnTo>
                  <a:lnTo>
                    <a:pt x="76" y="6"/>
                  </a:lnTo>
                  <a:lnTo>
                    <a:pt x="90" y="8"/>
                  </a:lnTo>
                  <a:lnTo>
                    <a:pt x="84" y="14"/>
                  </a:lnTo>
                  <a:lnTo>
                    <a:pt x="78" y="16"/>
                  </a:lnTo>
                  <a:lnTo>
                    <a:pt x="72" y="20"/>
                  </a:lnTo>
                  <a:lnTo>
                    <a:pt x="66" y="20"/>
                  </a:lnTo>
                  <a:lnTo>
                    <a:pt x="50" y="20"/>
                  </a:lnTo>
                  <a:lnTo>
                    <a:pt x="32" y="20"/>
                  </a:lnTo>
                  <a:close/>
                </a:path>
              </a:pathLst>
            </a:custGeom>
            <a:solidFill>
              <a:schemeClr val="bg2"/>
            </a:solidFill>
            <a:ln w="12700">
              <a:solidFill>
                <a:schemeClr val="bg1"/>
              </a:solidFill>
              <a:round/>
              <a:headEnd/>
              <a:tailEnd/>
            </a:ln>
          </p:spPr>
          <p:txBody>
            <a:bodyPr/>
            <a:lstStyle/>
            <a:p>
              <a:endParaRPr lang="en-GB"/>
            </a:p>
          </p:txBody>
        </p:sp>
        <p:sp>
          <p:nvSpPr>
            <p:cNvPr id="58853" name="Freeform 145"/>
            <p:cNvSpPr>
              <a:spLocks/>
            </p:cNvSpPr>
            <p:nvPr/>
          </p:nvSpPr>
          <p:spPr bwMode="auto">
            <a:xfrm>
              <a:off x="3104" y="1771"/>
              <a:ext cx="66" cy="84"/>
            </a:xfrm>
            <a:custGeom>
              <a:avLst/>
              <a:gdLst>
                <a:gd name="T0" fmla="*/ 0 w 66"/>
                <a:gd name="T1" fmla="*/ 2147481332 h 84"/>
                <a:gd name="T2" fmla="*/ 2147481119 w 66"/>
                <a:gd name="T3" fmla="*/ 2147481332 h 84"/>
                <a:gd name="T4" fmla="*/ 2147481119 w 66"/>
                <a:gd name="T5" fmla="*/ 2147481332 h 84"/>
                <a:gd name="T6" fmla="*/ 2147481119 w 66"/>
                <a:gd name="T7" fmla="*/ 2147481332 h 84"/>
                <a:gd name="T8" fmla="*/ 2147481119 w 66"/>
                <a:gd name="T9" fmla="*/ 2147481332 h 84"/>
                <a:gd name="T10" fmla="*/ 2147481119 w 66"/>
                <a:gd name="T11" fmla="*/ 2147481332 h 84"/>
                <a:gd name="T12" fmla="*/ 2147481119 w 66"/>
                <a:gd name="T13" fmla="*/ 2147481332 h 84"/>
                <a:gd name="T14" fmla="*/ 2147481119 w 66"/>
                <a:gd name="T15" fmla="*/ 2147481332 h 84"/>
                <a:gd name="T16" fmla="*/ 2147481119 w 66"/>
                <a:gd name="T17" fmla="*/ 2147481332 h 84"/>
                <a:gd name="T18" fmla="*/ 2147481119 w 66"/>
                <a:gd name="T19" fmla="*/ 2147481332 h 84"/>
                <a:gd name="T20" fmla="*/ 2147481119 w 66"/>
                <a:gd name="T21" fmla="*/ 0 h 84"/>
                <a:gd name="T22" fmla="*/ 2147481119 w 66"/>
                <a:gd name="T23" fmla="*/ 2147481332 h 84"/>
                <a:gd name="T24" fmla="*/ 2147481119 w 66"/>
                <a:gd name="T25" fmla="*/ 2147481332 h 84"/>
                <a:gd name="T26" fmla="*/ 2147481119 w 66"/>
                <a:gd name="T27" fmla="*/ 2147481332 h 84"/>
                <a:gd name="T28" fmla="*/ 2147481119 w 66"/>
                <a:gd name="T29" fmla="*/ 2147481332 h 84"/>
                <a:gd name="T30" fmla="*/ 2147481119 w 66"/>
                <a:gd name="T31" fmla="*/ 2147481332 h 84"/>
                <a:gd name="T32" fmla="*/ 2147481119 w 66"/>
                <a:gd name="T33" fmla="*/ 2147481332 h 84"/>
                <a:gd name="T34" fmla="*/ 2147481119 w 66"/>
                <a:gd name="T35" fmla="*/ 2147481332 h 84"/>
                <a:gd name="T36" fmla="*/ 2147481119 w 66"/>
                <a:gd name="T37" fmla="*/ 2147481332 h 84"/>
                <a:gd name="T38" fmla="*/ 0 w 66"/>
                <a:gd name="T39" fmla="*/ 2147481332 h 84"/>
                <a:gd name="T40" fmla="*/ 0 w 66"/>
                <a:gd name="T41" fmla="*/ 214748133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6"/>
                <a:gd name="T64" fmla="*/ 0 h 84"/>
                <a:gd name="T65" fmla="*/ 66 w 66"/>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6" h="84">
                  <a:moveTo>
                    <a:pt x="0" y="82"/>
                  </a:moveTo>
                  <a:lnTo>
                    <a:pt x="18" y="84"/>
                  </a:lnTo>
                  <a:lnTo>
                    <a:pt x="22" y="80"/>
                  </a:lnTo>
                  <a:lnTo>
                    <a:pt x="26" y="72"/>
                  </a:lnTo>
                  <a:lnTo>
                    <a:pt x="32" y="68"/>
                  </a:lnTo>
                  <a:lnTo>
                    <a:pt x="36" y="68"/>
                  </a:lnTo>
                  <a:lnTo>
                    <a:pt x="40" y="62"/>
                  </a:lnTo>
                  <a:lnTo>
                    <a:pt x="48" y="62"/>
                  </a:lnTo>
                  <a:lnTo>
                    <a:pt x="34" y="34"/>
                  </a:lnTo>
                  <a:lnTo>
                    <a:pt x="66" y="24"/>
                  </a:lnTo>
                  <a:lnTo>
                    <a:pt x="58" y="0"/>
                  </a:lnTo>
                  <a:lnTo>
                    <a:pt x="26" y="18"/>
                  </a:lnTo>
                  <a:lnTo>
                    <a:pt x="24" y="18"/>
                  </a:lnTo>
                  <a:lnTo>
                    <a:pt x="20" y="18"/>
                  </a:lnTo>
                  <a:lnTo>
                    <a:pt x="14" y="14"/>
                  </a:lnTo>
                  <a:lnTo>
                    <a:pt x="4" y="10"/>
                  </a:lnTo>
                  <a:lnTo>
                    <a:pt x="4" y="14"/>
                  </a:lnTo>
                  <a:lnTo>
                    <a:pt x="4" y="36"/>
                  </a:lnTo>
                  <a:lnTo>
                    <a:pt x="6" y="34"/>
                  </a:lnTo>
                  <a:lnTo>
                    <a:pt x="0" y="72"/>
                  </a:lnTo>
                  <a:lnTo>
                    <a:pt x="0" y="82"/>
                  </a:lnTo>
                  <a:close/>
                </a:path>
              </a:pathLst>
            </a:custGeom>
            <a:solidFill>
              <a:srgbClr val="C0C0C0"/>
            </a:solidFill>
            <a:ln w="12700">
              <a:solidFill>
                <a:schemeClr val="bg1"/>
              </a:solidFill>
              <a:round/>
              <a:headEnd/>
              <a:tailEnd/>
            </a:ln>
          </p:spPr>
          <p:txBody>
            <a:bodyPr/>
            <a:lstStyle/>
            <a:p>
              <a:endParaRPr lang="en-GB"/>
            </a:p>
          </p:txBody>
        </p:sp>
        <p:sp>
          <p:nvSpPr>
            <p:cNvPr id="58854" name="Freeform 146"/>
            <p:cNvSpPr>
              <a:spLocks/>
            </p:cNvSpPr>
            <p:nvPr/>
          </p:nvSpPr>
          <p:spPr bwMode="auto">
            <a:xfrm>
              <a:off x="3380" y="1909"/>
              <a:ext cx="98" cy="56"/>
            </a:xfrm>
            <a:custGeom>
              <a:avLst/>
              <a:gdLst>
                <a:gd name="T0" fmla="*/ 2147481443 w 98"/>
                <a:gd name="T1" fmla="*/ 2147481527 h 56"/>
                <a:gd name="T2" fmla="*/ 2147481443 w 98"/>
                <a:gd name="T3" fmla="*/ 2147481527 h 56"/>
                <a:gd name="T4" fmla="*/ 2147481443 w 98"/>
                <a:gd name="T5" fmla="*/ 2147481527 h 56"/>
                <a:gd name="T6" fmla="*/ 2147481443 w 98"/>
                <a:gd name="T7" fmla="*/ 2147481527 h 56"/>
                <a:gd name="T8" fmla="*/ 2147481443 w 98"/>
                <a:gd name="T9" fmla="*/ 2147481527 h 56"/>
                <a:gd name="T10" fmla="*/ 2147481443 w 98"/>
                <a:gd name="T11" fmla="*/ 2147481527 h 56"/>
                <a:gd name="T12" fmla="*/ 2147481443 w 98"/>
                <a:gd name="T13" fmla="*/ 0 h 56"/>
                <a:gd name="T14" fmla="*/ 2147481443 w 98"/>
                <a:gd name="T15" fmla="*/ 2147481527 h 56"/>
                <a:gd name="T16" fmla="*/ 2147481443 w 98"/>
                <a:gd name="T17" fmla="*/ 2147481527 h 56"/>
                <a:gd name="T18" fmla="*/ 2147481443 w 98"/>
                <a:gd name="T19" fmla="*/ 2147481527 h 56"/>
                <a:gd name="T20" fmla="*/ 2147481443 w 98"/>
                <a:gd name="T21" fmla="*/ 2147481527 h 56"/>
                <a:gd name="T22" fmla="*/ 2147481443 w 98"/>
                <a:gd name="T23" fmla="*/ 2147481527 h 56"/>
                <a:gd name="T24" fmla="*/ 2147481443 w 98"/>
                <a:gd name="T25" fmla="*/ 2147481527 h 56"/>
                <a:gd name="T26" fmla="*/ 2147481443 w 98"/>
                <a:gd name="T27" fmla="*/ 2147481527 h 56"/>
                <a:gd name="T28" fmla="*/ 2147481443 w 98"/>
                <a:gd name="T29" fmla="*/ 2147481527 h 56"/>
                <a:gd name="T30" fmla="*/ 2147481443 w 98"/>
                <a:gd name="T31" fmla="*/ 2147481527 h 56"/>
                <a:gd name="T32" fmla="*/ 2147481443 w 98"/>
                <a:gd name="T33" fmla="*/ 2147481527 h 56"/>
                <a:gd name="T34" fmla="*/ 0 w 98"/>
                <a:gd name="T35" fmla="*/ 2147481527 h 56"/>
                <a:gd name="T36" fmla="*/ 2147481443 w 98"/>
                <a:gd name="T37" fmla="*/ 2147481527 h 56"/>
                <a:gd name="T38" fmla="*/ 2147481443 w 98"/>
                <a:gd name="T39" fmla="*/ 2147481527 h 56"/>
                <a:gd name="T40" fmla="*/ 2147481443 w 98"/>
                <a:gd name="T41" fmla="*/ 2147481527 h 56"/>
                <a:gd name="T42" fmla="*/ 2147481443 w 98"/>
                <a:gd name="T43" fmla="*/ 2147481527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8"/>
                <a:gd name="T67" fmla="*/ 0 h 56"/>
                <a:gd name="T68" fmla="*/ 98 w 98"/>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8" h="56">
                  <a:moveTo>
                    <a:pt x="72" y="56"/>
                  </a:moveTo>
                  <a:lnTo>
                    <a:pt x="98" y="18"/>
                  </a:lnTo>
                  <a:lnTo>
                    <a:pt x="94" y="8"/>
                  </a:lnTo>
                  <a:lnTo>
                    <a:pt x="88" y="12"/>
                  </a:lnTo>
                  <a:lnTo>
                    <a:pt x="86" y="10"/>
                  </a:lnTo>
                  <a:lnTo>
                    <a:pt x="84" y="6"/>
                  </a:lnTo>
                  <a:lnTo>
                    <a:pt x="80" y="0"/>
                  </a:lnTo>
                  <a:lnTo>
                    <a:pt x="82" y="2"/>
                  </a:lnTo>
                  <a:lnTo>
                    <a:pt x="72" y="14"/>
                  </a:lnTo>
                  <a:lnTo>
                    <a:pt x="62" y="26"/>
                  </a:lnTo>
                  <a:lnTo>
                    <a:pt x="56" y="32"/>
                  </a:lnTo>
                  <a:lnTo>
                    <a:pt x="48" y="34"/>
                  </a:lnTo>
                  <a:lnTo>
                    <a:pt x="40" y="38"/>
                  </a:lnTo>
                  <a:lnTo>
                    <a:pt x="28" y="38"/>
                  </a:lnTo>
                  <a:lnTo>
                    <a:pt x="22" y="38"/>
                  </a:lnTo>
                  <a:lnTo>
                    <a:pt x="14" y="34"/>
                  </a:lnTo>
                  <a:lnTo>
                    <a:pt x="2" y="26"/>
                  </a:lnTo>
                  <a:lnTo>
                    <a:pt x="0" y="32"/>
                  </a:lnTo>
                  <a:lnTo>
                    <a:pt x="12" y="40"/>
                  </a:lnTo>
                  <a:lnTo>
                    <a:pt x="24" y="44"/>
                  </a:lnTo>
                  <a:lnTo>
                    <a:pt x="24" y="54"/>
                  </a:lnTo>
                  <a:lnTo>
                    <a:pt x="72" y="56"/>
                  </a:lnTo>
                  <a:close/>
                </a:path>
              </a:pathLst>
            </a:custGeom>
            <a:solidFill>
              <a:srgbClr val="C0C0C0"/>
            </a:solidFill>
            <a:ln w="12700">
              <a:solidFill>
                <a:schemeClr val="bg1"/>
              </a:solidFill>
              <a:round/>
              <a:headEnd/>
              <a:tailEnd/>
            </a:ln>
          </p:spPr>
          <p:txBody>
            <a:bodyPr/>
            <a:lstStyle/>
            <a:p>
              <a:endParaRPr lang="en-GB"/>
            </a:p>
          </p:txBody>
        </p:sp>
        <p:sp>
          <p:nvSpPr>
            <p:cNvPr id="58855" name="Freeform 147"/>
            <p:cNvSpPr>
              <a:spLocks/>
            </p:cNvSpPr>
            <p:nvPr/>
          </p:nvSpPr>
          <p:spPr bwMode="auto">
            <a:xfrm>
              <a:off x="2847" y="1265"/>
              <a:ext cx="63" cy="36"/>
            </a:xfrm>
            <a:custGeom>
              <a:avLst/>
              <a:gdLst>
                <a:gd name="T0" fmla="*/ 2147481592 w 63"/>
                <a:gd name="T1" fmla="*/ 2147481202 h 36"/>
                <a:gd name="T2" fmla="*/ 2147481592 w 63"/>
                <a:gd name="T3" fmla="*/ 2147481202 h 36"/>
                <a:gd name="T4" fmla="*/ 2147481592 w 63"/>
                <a:gd name="T5" fmla="*/ 2147481202 h 36"/>
                <a:gd name="T6" fmla="*/ 2147481592 w 63"/>
                <a:gd name="T7" fmla="*/ 2147481202 h 36"/>
                <a:gd name="T8" fmla="*/ 2147481592 w 63"/>
                <a:gd name="T9" fmla="*/ 2147481202 h 36"/>
                <a:gd name="T10" fmla="*/ 2147481592 w 63"/>
                <a:gd name="T11" fmla="*/ 2147481202 h 36"/>
                <a:gd name="T12" fmla="*/ 2147481592 w 63"/>
                <a:gd name="T13" fmla="*/ 2147481202 h 36"/>
                <a:gd name="T14" fmla="*/ 2147481592 w 63"/>
                <a:gd name="T15" fmla="*/ 2147481202 h 36"/>
                <a:gd name="T16" fmla="*/ 2147481592 w 63"/>
                <a:gd name="T17" fmla="*/ 2147481202 h 36"/>
                <a:gd name="T18" fmla="*/ 2147481592 w 63"/>
                <a:gd name="T19" fmla="*/ 0 h 36"/>
                <a:gd name="T20" fmla="*/ 2147481592 w 63"/>
                <a:gd name="T21" fmla="*/ 0 h 36"/>
                <a:gd name="T22" fmla="*/ 2147481592 w 63"/>
                <a:gd name="T23" fmla="*/ 2147481202 h 36"/>
                <a:gd name="T24" fmla="*/ 2147481592 w 63"/>
                <a:gd name="T25" fmla="*/ 2147481202 h 36"/>
                <a:gd name="T26" fmla="*/ 2147481592 w 63"/>
                <a:gd name="T27" fmla="*/ 2147481202 h 36"/>
                <a:gd name="T28" fmla="*/ 0 w 63"/>
                <a:gd name="T29" fmla="*/ 2147481202 h 36"/>
                <a:gd name="T30" fmla="*/ 2147481592 w 63"/>
                <a:gd name="T31" fmla="*/ 2147481202 h 36"/>
                <a:gd name="T32" fmla="*/ 2147481592 w 63"/>
                <a:gd name="T33" fmla="*/ 2147481202 h 36"/>
                <a:gd name="T34" fmla="*/ 2147481592 w 63"/>
                <a:gd name="T35" fmla="*/ 2147481202 h 36"/>
                <a:gd name="T36" fmla="*/ 2147481592 w 63"/>
                <a:gd name="T37" fmla="*/ 2147481202 h 36"/>
                <a:gd name="T38" fmla="*/ 2147481592 w 63"/>
                <a:gd name="T39" fmla="*/ 2147481202 h 36"/>
                <a:gd name="T40" fmla="*/ 2147481592 w 63"/>
                <a:gd name="T41" fmla="*/ 2147481202 h 36"/>
                <a:gd name="T42" fmla="*/ 2147481592 w 63"/>
                <a:gd name="T43" fmla="*/ 2147481202 h 36"/>
                <a:gd name="T44" fmla="*/ 2147481592 w 63"/>
                <a:gd name="T45" fmla="*/ 2147481202 h 36"/>
                <a:gd name="T46" fmla="*/ 2147481592 w 63"/>
                <a:gd name="T47" fmla="*/ 2147481202 h 36"/>
                <a:gd name="T48" fmla="*/ 2147481592 w 63"/>
                <a:gd name="T49" fmla="*/ 2147481202 h 36"/>
                <a:gd name="T50" fmla="*/ 2147481592 w 63"/>
                <a:gd name="T51" fmla="*/ 2147481202 h 36"/>
                <a:gd name="T52" fmla="*/ 2147481592 w 63"/>
                <a:gd name="T53" fmla="*/ 2147481202 h 36"/>
                <a:gd name="T54" fmla="*/ 2147481592 w 63"/>
                <a:gd name="T55" fmla="*/ 2147481202 h 36"/>
                <a:gd name="T56" fmla="*/ 2147481592 w 63"/>
                <a:gd name="T57" fmla="*/ 2147481202 h 36"/>
                <a:gd name="T58" fmla="*/ 2147481592 w 63"/>
                <a:gd name="T59" fmla="*/ 2147481202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3"/>
                <a:gd name="T91" fmla="*/ 0 h 36"/>
                <a:gd name="T92" fmla="*/ 63 w 63"/>
                <a:gd name="T93" fmla="*/ 36 h 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3" h="36">
                  <a:moveTo>
                    <a:pt x="63" y="36"/>
                  </a:moveTo>
                  <a:lnTo>
                    <a:pt x="57" y="26"/>
                  </a:lnTo>
                  <a:lnTo>
                    <a:pt x="53" y="16"/>
                  </a:lnTo>
                  <a:lnTo>
                    <a:pt x="57" y="16"/>
                  </a:lnTo>
                  <a:lnTo>
                    <a:pt x="59" y="14"/>
                  </a:lnTo>
                  <a:lnTo>
                    <a:pt x="59" y="4"/>
                  </a:lnTo>
                  <a:lnTo>
                    <a:pt x="55" y="6"/>
                  </a:lnTo>
                  <a:lnTo>
                    <a:pt x="49" y="6"/>
                  </a:lnTo>
                  <a:lnTo>
                    <a:pt x="41" y="4"/>
                  </a:lnTo>
                  <a:lnTo>
                    <a:pt x="35" y="0"/>
                  </a:lnTo>
                  <a:lnTo>
                    <a:pt x="26" y="0"/>
                  </a:lnTo>
                  <a:lnTo>
                    <a:pt x="16" y="2"/>
                  </a:lnTo>
                  <a:lnTo>
                    <a:pt x="6" y="6"/>
                  </a:lnTo>
                  <a:lnTo>
                    <a:pt x="2" y="8"/>
                  </a:lnTo>
                  <a:lnTo>
                    <a:pt x="0" y="10"/>
                  </a:lnTo>
                  <a:lnTo>
                    <a:pt x="2" y="16"/>
                  </a:lnTo>
                  <a:lnTo>
                    <a:pt x="6" y="20"/>
                  </a:lnTo>
                  <a:lnTo>
                    <a:pt x="12" y="24"/>
                  </a:lnTo>
                  <a:lnTo>
                    <a:pt x="20" y="26"/>
                  </a:lnTo>
                  <a:lnTo>
                    <a:pt x="28" y="24"/>
                  </a:lnTo>
                  <a:lnTo>
                    <a:pt x="33" y="24"/>
                  </a:lnTo>
                  <a:lnTo>
                    <a:pt x="37" y="26"/>
                  </a:lnTo>
                  <a:lnTo>
                    <a:pt x="41" y="30"/>
                  </a:lnTo>
                  <a:lnTo>
                    <a:pt x="43" y="34"/>
                  </a:lnTo>
                  <a:lnTo>
                    <a:pt x="47" y="36"/>
                  </a:lnTo>
                  <a:lnTo>
                    <a:pt x="49" y="36"/>
                  </a:lnTo>
                  <a:lnTo>
                    <a:pt x="51" y="32"/>
                  </a:lnTo>
                  <a:lnTo>
                    <a:pt x="55" y="32"/>
                  </a:lnTo>
                  <a:lnTo>
                    <a:pt x="59" y="34"/>
                  </a:lnTo>
                  <a:lnTo>
                    <a:pt x="63" y="36"/>
                  </a:lnTo>
                  <a:close/>
                </a:path>
              </a:pathLst>
            </a:custGeom>
            <a:solidFill>
              <a:srgbClr val="C0C0C0"/>
            </a:solidFill>
            <a:ln w="12700">
              <a:solidFill>
                <a:schemeClr val="bg1"/>
              </a:solidFill>
              <a:round/>
              <a:headEnd/>
              <a:tailEnd/>
            </a:ln>
          </p:spPr>
          <p:txBody>
            <a:bodyPr/>
            <a:lstStyle/>
            <a:p>
              <a:endParaRPr lang="en-GB"/>
            </a:p>
          </p:txBody>
        </p:sp>
        <p:sp>
          <p:nvSpPr>
            <p:cNvPr id="58856" name="Freeform 148"/>
            <p:cNvSpPr>
              <a:spLocks/>
            </p:cNvSpPr>
            <p:nvPr/>
          </p:nvSpPr>
          <p:spPr bwMode="auto">
            <a:xfrm>
              <a:off x="2811" y="1343"/>
              <a:ext cx="42" cy="18"/>
            </a:xfrm>
            <a:custGeom>
              <a:avLst/>
              <a:gdLst>
                <a:gd name="T0" fmla="*/ 2147481332 w 42"/>
                <a:gd name="T1" fmla="*/ 2147481202 h 18"/>
                <a:gd name="T2" fmla="*/ 2147481332 w 42"/>
                <a:gd name="T3" fmla="*/ 2147481202 h 18"/>
                <a:gd name="T4" fmla="*/ 2147481332 w 42"/>
                <a:gd name="T5" fmla="*/ 2147481202 h 18"/>
                <a:gd name="T6" fmla="*/ 2147481332 w 42"/>
                <a:gd name="T7" fmla="*/ 2147481202 h 18"/>
                <a:gd name="T8" fmla="*/ 2147481332 w 42"/>
                <a:gd name="T9" fmla="*/ 2147481202 h 18"/>
                <a:gd name="T10" fmla="*/ 2147481332 w 42"/>
                <a:gd name="T11" fmla="*/ 0 h 18"/>
                <a:gd name="T12" fmla="*/ 2147481332 w 42"/>
                <a:gd name="T13" fmla="*/ 2147481202 h 18"/>
                <a:gd name="T14" fmla="*/ 2147481332 w 42"/>
                <a:gd name="T15" fmla="*/ 2147481202 h 18"/>
                <a:gd name="T16" fmla="*/ 2147481332 w 42"/>
                <a:gd name="T17" fmla="*/ 2147481202 h 18"/>
                <a:gd name="T18" fmla="*/ 2147481332 w 42"/>
                <a:gd name="T19" fmla="*/ 2147481202 h 18"/>
                <a:gd name="T20" fmla="*/ 0 w 42"/>
                <a:gd name="T21" fmla="*/ 2147481202 h 18"/>
                <a:gd name="T22" fmla="*/ 2147481332 w 42"/>
                <a:gd name="T23" fmla="*/ 214748120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18"/>
                <a:gd name="T38" fmla="*/ 42 w 42"/>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18">
                  <a:moveTo>
                    <a:pt x="40" y="18"/>
                  </a:moveTo>
                  <a:lnTo>
                    <a:pt x="42" y="6"/>
                  </a:lnTo>
                  <a:lnTo>
                    <a:pt x="36" y="4"/>
                  </a:lnTo>
                  <a:lnTo>
                    <a:pt x="30" y="2"/>
                  </a:lnTo>
                  <a:lnTo>
                    <a:pt x="22" y="2"/>
                  </a:lnTo>
                  <a:lnTo>
                    <a:pt x="14" y="0"/>
                  </a:lnTo>
                  <a:lnTo>
                    <a:pt x="12" y="8"/>
                  </a:lnTo>
                  <a:lnTo>
                    <a:pt x="8" y="8"/>
                  </a:lnTo>
                  <a:lnTo>
                    <a:pt x="4" y="10"/>
                  </a:lnTo>
                  <a:lnTo>
                    <a:pt x="2" y="14"/>
                  </a:lnTo>
                  <a:lnTo>
                    <a:pt x="0" y="18"/>
                  </a:lnTo>
                  <a:lnTo>
                    <a:pt x="40" y="18"/>
                  </a:lnTo>
                  <a:close/>
                </a:path>
              </a:pathLst>
            </a:custGeom>
            <a:solidFill>
              <a:srgbClr val="C0C0C0"/>
            </a:solidFill>
            <a:ln w="12700">
              <a:solidFill>
                <a:schemeClr val="bg1"/>
              </a:solidFill>
              <a:round/>
              <a:headEnd/>
              <a:tailEnd/>
            </a:ln>
          </p:spPr>
          <p:txBody>
            <a:bodyPr/>
            <a:lstStyle/>
            <a:p>
              <a:endParaRPr lang="en-GB"/>
            </a:p>
          </p:txBody>
        </p:sp>
        <p:sp>
          <p:nvSpPr>
            <p:cNvPr id="58857" name="Freeform 149"/>
            <p:cNvSpPr>
              <a:spLocks/>
            </p:cNvSpPr>
            <p:nvPr/>
          </p:nvSpPr>
          <p:spPr bwMode="auto">
            <a:xfrm>
              <a:off x="2379" y="1601"/>
              <a:ext cx="44" cy="94"/>
            </a:xfrm>
            <a:custGeom>
              <a:avLst/>
              <a:gdLst>
                <a:gd name="T0" fmla="*/ 2147481367 w 44"/>
                <a:gd name="T1" fmla="*/ 2147481415 h 94"/>
                <a:gd name="T2" fmla="*/ 2147481367 w 44"/>
                <a:gd name="T3" fmla="*/ 2147481415 h 94"/>
                <a:gd name="T4" fmla="*/ 2147481367 w 44"/>
                <a:gd name="T5" fmla="*/ 2147481415 h 94"/>
                <a:gd name="T6" fmla="*/ 2147481367 w 44"/>
                <a:gd name="T7" fmla="*/ 2147481415 h 94"/>
                <a:gd name="T8" fmla="*/ 2147481367 w 44"/>
                <a:gd name="T9" fmla="*/ 2147481415 h 94"/>
                <a:gd name="T10" fmla="*/ 2147481367 w 44"/>
                <a:gd name="T11" fmla="*/ 2147481415 h 94"/>
                <a:gd name="T12" fmla="*/ 2147481367 w 44"/>
                <a:gd name="T13" fmla="*/ 2147481415 h 94"/>
                <a:gd name="T14" fmla="*/ 2147481367 w 44"/>
                <a:gd name="T15" fmla="*/ 2147481415 h 94"/>
                <a:gd name="T16" fmla="*/ 0 w 44"/>
                <a:gd name="T17" fmla="*/ 2147481415 h 94"/>
                <a:gd name="T18" fmla="*/ 0 w 44"/>
                <a:gd name="T19" fmla="*/ 2147481415 h 94"/>
                <a:gd name="T20" fmla="*/ 0 w 44"/>
                <a:gd name="T21" fmla="*/ 2147481415 h 94"/>
                <a:gd name="T22" fmla="*/ 2147481367 w 44"/>
                <a:gd name="T23" fmla="*/ 2147481415 h 94"/>
                <a:gd name="T24" fmla="*/ 2147481367 w 44"/>
                <a:gd name="T25" fmla="*/ 2147481415 h 94"/>
                <a:gd name="T26" fmla="*/ 2147481367 w 44"/>
                <a:gd name="T27" fmla="*/ 2147481415 h 94"/>
                <a:gd name="T28" fmla="*/ 2147481367 w 44"/>
                <a:gd name="T29" fmla="*/ 2147481415 h 94"/>
                <a:gd name="T30" fmla="*/ 2147481367 w 44"/>
                <a:gd name="T31" fmla="*/ 2147481415 h 94"/>
                <a:gd name="T32" fmla="*/ 2147481367 w 44"/>
                <a:gd name="T33" fmla="*/ 2147481415 h 94"/>
                <a:gd name="T34" fmla="*/ 2147481367 w 44"/>
                <a:gd name="T35" fmla="*/ 2147481415 h 94"/>
                <a:gd name="T36" fmla="*/ 2147481367 w 44"/>
                <a:gd name="T37" fmla="*/ 2147481415 h 94"/>
                <a:gd name="T38" fmla="*/ 2147481367 w 44"/>
                <a:gd name="T39" fmla="*/ 2147481415 h 94"/>
                <a:gd name="T40" fmla="*/ 2147481367 w 44"/>
                <a:gd name="T41" fmla="*/ 2147481415 h 94"/>
                <a:gd name="T42" fmla="*/ 2147481367 w 44"/>
                <a:gd name="T43" fmla="*/ 0 h 94"/>
                <a:gd name="T44" fmla="*/ 2147481367 w 44"/>
                <a:gd name="T45" fmla="*/ 2147481415 h 94"/>
                <a:gd name="T46" fmla="*/ 2147481367 w 44"/>
                <a:gd name="T47" fmla="*/ 2147481415 h 94"/>
                <a:gd name="T48" fmla="*/ 2147481367 w 44"/>
                <a:gd name="T49" fmla="*/ 2147481415 h 94"/>
                <a:gd name="T50" fmla="*/ 2147481367 w 44"/>
                <a:gd name="T51" fmla="*/ 2147481415 h 94"/>
                <a:gd name="T52" fmla="*/ 2147481367 w 44"/>
                <a:gd name="T53" fmla="*/ 2147481415 h 94"/>
                <a:gd name="T54" fmla="*/ 2147481367 w 44"/>
                <a:gd name="T55" fmla="*/ 2147481415 h 94"/>
                <a:gd name="T56" fmla="*/ 2147481367 w 44"/>
                <a:gd name="T57" fmla="*/ 2147481415 h 94"/>
                <a:gd name="T58" fmla="*/ 2147481367 w 44"/>
                <a:gd name="T59" fmla="*/ 2147481415 h 94"/>
                <a:gd name="T60" fmla="*/ 2147481367 w 44"/>
                <a:gd name="T61" fmla="*/ 2147481415 h 94"/>
                <a:gd name="T62" fmla="*/ 2147481367 w 44"/>
                <a:gd name="T63" fmla="*/ 2147481415 h 94"/>
                <a:gd name="T64" fmla="*/ 2147481367 w 44"/>
                <a:gd name="T65" fmla="*/ 2147481415 h 94"/>
                <a:gd name="T66" fmla="*/ 2147481367 w 44"/>
                <a:gd name="T67" fmla="*/ 2147481415 h 94"/>
                <a:gd name="T68" fmla="*/ 2147481367 w 44"/>
                <a:gd name="T69" fmla="*/ 2147481415 h 94"/>
                <a:gd name="T70" fmla="*/ 2147481367 w 44"/>
                <a:gd name="T71" fmla="*/ 2147481415 h 94"/>
                <a:gd name="T72" fmla="*/ 2147481367 w 44"/>
                <a:gd name="T73" fmla="*/ 2147481415 h 94"/>
                <a:gd name="T74" fmla="*/ 2147481367 w 44"/>
                <a:gd name="T75" fmla="*/ 2147481415 h 94"/>
                <a:gd name="T76" fmla="*/ 2147481367 w 44"/>
                <a:gd name="T77" fmla="*/ 2147481415 h 94"/>
                <a:gd name="T78" fmla="*/ 2147481367 w 44"/>
                <a:gd name="T79" fmla="*/ 2147481415 h 94"/>
                <a:gd name="T80" fmla="*/ 2147481367 w 44"/>
                <a:gd name="T81" fmla="*/ 2147481415 h 94"/>
                <a:gd name="T82" fmla="*/ 2147481367 w 44"/>
                <a:gd name="T83" fmla="*/ 2147481415 h 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94"/>
                <a:gd name="T128" fmla="*/ 44 w 44"/>
                <a:gd name="T129" fmla="*/ 94 h 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94">
                  <a:moveTo>
                    <a:pt x="26" y="94"/>
                  </a:moveTo>
                  <a:lnTo>
                    <a:pt x="18" y="94"/>
                  </a:lnTo>
                  <a:lnTo>
                    <a:pt x="14" y="94"/>
                  </a:lnTo>
                  <a:lnTo>
                    <a:pt x="10" y="94"/>
                  </a:lnTo>
                  <a:lnTo>
                    <a:pt x="8" y="80"/>
                  </a:lnTo>
                  <a:lnTo>
                    <a:pt x="10" y="70"/>
                  </a:lnTo>
                  <a:lnTo>
                    <a:pt x="8" y="68"/>
                  </a:lnTo>
                  <a:lnTo>
                    <a:pt x="4" y="66"/>
                  </a:lnTo>
                  <a:lnTo>
                    <a:pt x="0" y="64"/>
                  </a:lnTo>
                  <a:lnTo>
                    <a:pt x="0" y="60"/>
                  </a:lnTo>
                  <a:lnTo>
                    <a:pt x="0" y="54"/>
                  </a:lnTo>
                  <a:lnTo>
                    <a:pt x="2" y="50"/>
                  </a:lnTo>
                  <a:lnTo>
                    <a:pt x="6" y="40"/>
                  </a:lnTo>
                  <a:lnTo>
                    <a:pt x="12" y="32"/>
                  </a:lnTo>
                  <a:lnTo>
                    <a:pt x="14" y="26"/>
                  </a:lnTo>
                  <a:lnTo>
                    <a:pt x="14" y="22"/>
                  </a:lnTo>
                  <a:lnTo>
                    <a:pt x="14" y="18"/>
                  </a:lnTo>
                  <a:lnTo>
                    <a:pt x="12" y="16"/>
                  </a:lnTo>
                  <a:lnTo>
                    <a:pt x="10" y="14"/>
                  </a:lnTo>
                  <a:lnTo>
                    <a:pt x="10" y="12"/>
                  </a:lnTo>
                  <a:lnTo>
                    <a:pt x="10" y="4"/>
                  </a:lnTo>
                  <a:lnTo>
                    <a:pt x="12" y="0"/>
                  </a:lnTo>
                  <a:lnTo>
                    <a:pt x="18" y="2"/>
                  </a:lnTo>
                  <a:lnTo>
                    <a:pt x="24" y="4"/>
                  </a:lnTo>
                  <a:lnTo>
                    <a:pt x="40" y="4"/>
                  </a:lnTo>
                  <a:lnTo>
                    <a:pt x="42" y="8"/>
                  </a:lnTo>
                  <a:lnTo>
                    <a:pt x="44" y="12"/>
                  </a:lnTo>
                  <a:lnTo>
                    <a:pt x="42" y="24"/>
                  </a:lnTo>
                  <a:lnTo>
                    <a:pt x="36" y="34"/>
                  </a:lnTo>
                  <a:lnTo>
                    <a:pt x="32" y="42"/>
                  </a:lnTo>
                  <a:lnTo>
                    <a:pt x="30" y="52"/>
                  </a:lnTo>
                  <a:lnTo>
                    <a:pt x="32" y="56"/>
                  </a:lnTo>
                  <a:lnTo>
                    <a:pt x="32" y="62"/>
                  </a:lnTo>
                  <a:lnTo>
                    <a:pt x="32" y="68"/>
                  </a:lnTo>
                  <a:lnTo>
                    <a:pt x="30" y="72"/>
                  </a:lnTo>
                  <a:lnTo>
                    <a:pt x="32" y="74"/>
                  </a:lnTo>
                  <a:lnTo>
                    <a:pt x="34" y="78"/>
                  </a:lnTo>
                  <a:lnTo>
                    <a:pt x="32" y="82"/>
                  </a:lnTo>
                  <a:lnTo>
                    <a:pt x="30" y="84"/>
                  </a:lnTo>
                  <a:lnTo>
                    <a:pt x="28" y="88"/>
                  </a:lnTo>
                  <a:lnTo>
                    <a:pt x="28" y="92"/>
                  </a:lnTo>
                  <a:lnTo>
                    <a:pt x="26" y="94"/>
                  </a:lnTo>
                  <a:close/>
                </a:path>
              </a:pathLst>
            </a:custGeom>
            <a:solidFill>
              <a:srgbClr val="C0C0C0"/>
            </a:solidFill>
            <a:ln w="12700">
              <a:solidFill>
                <a:schemeClr val="bg1"/>
              </a:solidFill>
              <a:round/>
              <a:headEnd/>
              <a:tailEnd/>
            </a:ln>
          </p:spPr>
          <p:txBody>
            <a:bodyPr/>
            <a:lstStyle/>
            <a:p>
              <a:endParaRPr lang="en-GB"/>
            </a:p>
          </p:txBody>
        </p:sp>
        <p:sp>
          <p:nvSpPr>
            <p:cNvPr id="58858" name="Freeform 150"/>
            <p:cNvSpPr>
              <a:spLocks/>
            </p:cNvSpPr>
            <p:nvPr/>
          </p:nvSpPr>
          <p:spPr bwMode="auto">
            <a:xfrm>
              <a:off x="2559" y="1421"/>
              <a:ext cx="58" cy="36"/>
            </a:xfrm>
            <a:custGeom>
              <a:avLst/>
              <a:gdLst>
                <a:gd name="T0" fmla="*/ 2147481547 w 58"/>
                <a:gd name="T1" fmla="*/ 2147481202 h 36"/>
                <a:gd name="T2" fmla="*/ 2147481547 w 58"/>
                <a:gd name="T3" fmla="*/ 2147481202 h 36"/>
                <a:gd name="T4" fmla="*/ 2147481547 w 58"/>
                <a:gd name="T5" fmla="*/ 2147481202 h 36"/>
                <a:gd name="T6" fmla="*/ 2147481547 w 58"/>
                <a:gd name="T7" fmla="*/ 2147481202 h 36"/>
                <a:gd name="T8" fmla="*/ 2147481547 w 58"/>
                <a:gd name="T9" fmla="*/ 2147481202 h 36"/>
                <a:gd name="T10" fmla="*/ 2147481547 w 58"/>
                <a:gd name="T11" fmla="*/ 2147481202 h 36"/>
                <a:gd name="T12" fmla="*/ 2147481547 w 58"/>
                <a:gd name="T13" fmla="*/ 2147481202 h 36"/>
                <a:gd name="T14" fmla="*/ 2147481547 w 58"/>
                <a:gd name="T15" fmla="*/ 2147481202 h 36"/>
                <a:gd name="T16" fmla="*/ 2147481547 w 58"/>
                <a:gd name="T17" fmla="*/ 2147481202 h 36"/>
                <a:gd name="T18" fmla="*/ 2147481547 w 58"/>
                <a:gd name="T19" fmla="*/ 2147481202 h 36"/>
                <a:gd name="T20" fmla="*/ 2147481547 w 58"/>
                <a:gd name="T21" fmla="*/ 2147481202 h 36"/>
                <a:gd name="T22" fmla="*/ 2147481547 w 58"/>
                <a:gd name="T23" fmla="*/ 0 h 36"/>
                <a:gd name="T24" fmla="*/ 2147481547 w 58"/>
                <a:gd name="T25" fmla="*/ 2147481202 h 36"/>
                <a:gd name="T26" fmla="*/ 2147481547 w 58"/>
                <a:gd name="T27" fmla="*/ 2147481202 h 36"/>
                <a:gd name="T28" fmla="*/ 2147481547 w 58"/>
                <a:gd name="T29" fmla="*/ 0 h 36"/>
                <a:gd name="T30" fmla="*/ 0 w 58"/>
                <a:gd name="T31" fmla="*/ 2147481202 h 36"/>
                <a:gd name="T32" fmla="*/ 2147481547 w 58"/>
                <a:gd name="T33" fmla="*/ 2147481202 h 36"/>
                <a:gd name="T34" fmla="*/ 2147481547 w 58"/>
                <a:gd name="T35" fmla="*/ 2147481202 h 36"/>
                <a:gd name="T36" fmla="*/ 2147481547 w 58"/>
                <a:gd name="T37" fmla="*/ 2147481202 h 36"/>
                <a:gd name="T38" fmla="*/ 2147481547 w 58"/>
                <a:gd name="T39" fmla="*/ 2147481202 h 36"/>
                <a:gd name="T40" fmla="*/ 2147481547 w 58"/>
                <a:gd name="T41" fmla="*/ 2147481202 h 36"/>
                <a:gd name="T42" fmla="*/ 2147481547 w 58"/>
                <a:gd name="T43" fmla="*/ 2147481202 h 36"/>
                <a:gd name="T44" fmla="*/ 2147481547 w 58"/>
                <a:gd name="T45" fmla="*/ 2147481202 h 36"/>
                <a:gd name="T46" fmla="*/ 2147481547 w 58"/>
                <a:gd name="T47" fmla="*/ 2147481202 h 36"/>
                <a:gd name="T48" fmla="*/ 2147481547 w 58"/>
                <a:gd name="T49" fmla="*/ 2147481202 h 36"/>
                <a:gd name="T50" fmla="*/ 2147481547 w 58"/>
                <a:gd name="T51" fmla="*/ 2147481202 h 36"/>
                <a:gd name="T52" fmla="*/ 2147481547 w 58"/>
                <a:gd name="T53" fmla="*/ 2147481202 h 36"/>
                <a:gd name="T54" fmla="*/ 2147481547 w 58"/>
                <a:gd name="T55" fmla="*/ 2147481202 h 36"/>
                <a:gd name="T56" fmla="*/ 2147481547 w 58"/>
                <a:gd name="T57" fmla="*/ 2147481202 h 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36"/>
                <a:gd name="T89" fmla="*/ 58 w 58"/>
                <a:gd name="T90" fmla="*/ 36 h 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36">
                  <a:moveTo>
                    <a:pt x="50" y="36"/>
                  </a:moveTo>
                  <a:lnTo>
                    <a:pt x="48" y="36"/>
                  </a:lnTo>
                  <a:lnTo>
                    <a:pt x="48" y="34"/>
                  </a:lnTo>
                  <a:lnTo>
                    <a:pt x="48" y="30"/>
                  </a:lnTo>
                  <a:lnTo>
                    <a:pt x="50" y="26"/>
                  </a:lnTo>
                  <a:lnTo>
                    <a:pt x="52" y="24"/>
                  </a:lnTo>
                  <a:lnTo>
                    <a:pt x="56" y="22"/>
                  </a:lnTo>
                  <a:lnTo>
                    <a:pt x="58" y="18"/>
                  </a:lnTo>
                  <a:lnTo>
                    <a:pt x="56" y="14"/>
                  </a:lnTo>
                  <a:lnTo>
                    <a:pt x="54" y="12"/>
                  </a:lnTo>
                  <a:lnTo>
                    <a:pt x="48" y="6"/>
                  </a:lnTo>
                  <a:lnTo>
                    <a:pt x="32" y="0"/>
                  </a:lnTo>
                  <a:lnTo>
                    <a:pt x="18" y="4"/>
                  </a:lnTo>
                  <a:lnTo>
                    <a:pt x="14" y="2"/>
                  </a:lnTo>
                  <a:lnTo>
                    <a:pt x="12" y="0"/>
                  </a:lnTo>
                  <a:lnTo>
                    <a:pt x="0" y="6"/>
                  </a:lnTo>
                  <a:lnTo>
                    <a:pt x="4" y="10"/>
                  </a:lnTo>
                  <a:lnTo>
                    <a:pt x="10" y="16"/>
                  </a:lnTo>
                  <a:lnTo>
                    <a:pt x="16" y="18"/>
                  </a:lnTo>
                  <a:lnTo>
                    <a:pt x="24" y="20"/>
                  </a:lnTo>
                  <a:lnTo>
                    <a:pt x="24" y="24"/>
                  </a:lnTo>
                  <a:lnTo>
                    <a:pt x="26" y="26"/>
                  </a:lnTo>
                  <a:lnTo>
                    <a:pt x="30" y="28"/>
                  </a:lnTo>
                  <a:lnTo>
                    <a:pt x="36" y="28"/>
                  </a:lnTo>
                  <a:lnTo>
                    <a:pt x="36" y="30"/>
                  </a:lnTo>
                  <a:lnTo>
                    <a:pt x="38" y="30"/>
                  </a:lnTo>
                  <a:lnTo>
                    <a:pt x="40" y="34"/>
                  </a:lnTo>
                  <a:lnTo>
                    <a:pt x="42" y="36"/>
                  </a:lnTo>
                  <a:lnTo>
                    <a:pt x="50" y="36"/>
                  </a:lnTo>
                  <a:close/>
                </a:path>
              </a:pathLst>
            </a:custGeom>
            <a:solidFill>
              <a:srgbClr val="C0C0C0"/>
            </a:solidFill>
            <a:ln w="12700">
              <a:solidFill>
                <a:schemeClr val="bg1"/>
              </a:solidFill>
              <a:round/>
              <a:headEnd/>
              <a:tailEnd/>
            </a:ln>
          </p:spPr>
          <p:txBody>
            <a:bodyPr/>
            <a:lstStyle/>
            <a:p>
              <a:endParaRPr lang="en-GB"/>
            </a:p>
          </p:txBody>
        </p:sp>
        <p:sp>
          <p:nvSpPr>
            <p:cNvPr id="58859" name="Freeform 151"/>
            <p:cNvSpPr>
              <a:spLocks/>
            </p:cNvSpPr>
            <p:nvPr/>
          </p:nvSpPr>
          <p:spPr bwMode="auto">
            <a:xfrm>
              <a:off x="2571" y="1377"/>
              <a:ext cx="54" cy="52"/>
            </a:xfrm>
            <a:custGeom>
              <a:avLst/>
              <a:gdLst>
                <a:gd name="T0" fmla="*/ 2147481505 w 54"/>
                <a:gd name="T1" fmla="*/ 0 h 52"/>
                <a:gd name="T2" fmla="*/ 2147481505 w 54"/>
                <a:gd name="T3" fmla="*/ 2147481482 h 52"/>
                <a:gd name="T4" fmla="*/ 2147481505 w 54"/>
                <a:gd name="T5" fmla="*/ 2147481482 h 52"/>
                <a:gd name="T6" fmla="*/ 2147481505 w 54"/>
                <a:gd name="T7" fmla="*/ 2147481482 h 52"/>
                <a:gd name="T8" fmla="*/ 2147481505 w 54"/>
                <a:gd name="T9" fmla="*/ 2147481482 h 52"/>
                <a:gd name="T10" fmla="*/ 2147481505 w 54"/>
                <a:gd name="T11" fmla="*/ 2147481482 h 52"/>
                <a:gd name="T12" fmla="*/ 2147481505 w 54"/>
                <a:gd name="T13" fmla="*/ 2147481482 h 52"/>
                <a:gd name="T14" fmla="*/ 2147481505 w 54"/>
                <a:gd name="T15" fmla="*/ 2147481482 h 52"/>
                <a:gd name="T16" fmla="*/ 2147481505 w 54"/>
                <a:gd name="T17" fmla="*/ 2147481482 h 52"/>
                <a:gd name="T18" fmla="*/ 2147481505 w 54"/>
                <a:gd name="T19" fmla="*/ 2147481482 h 52"/>
                <a:gd name="T20" fmla="*/ 2147481505 w 54"/>
                <a:gd name="T21" fmla="*/ 2147481482 h 52"/>
                <a:gd name="T22" fmla="*/ 2147481505 w 54"/>
                <a:gd name="T23" fmla="*/ 2147481482 h 52"/>
                <a:gd name="T24" fmla="*/ 2147481505 w 54"/>
                <a:gd name="T25" fmla="*/ 2147481482 h 52"/>
                <a:gd name="T26" fmla="*/ 2147481505 w 54"/>
                <a:gd name="T27" fmla="*/ 2147481482 h 52"/>
                <a:gd name="T28" fmla="*/ 2147481505 w 54"/>
                <a:gd name="T29" fmla="*/ 2147481482 h 52"/>
                <a:gd name="T30" fmla="*/ 0 w 54"/>
                <a:gd name="T31" fmla="*/ 2147481482 h 52"/>
                <a:gd name="T32" fmla="*/ 2147481505 w 54"/>
                <a:gd name="T33" fmla="*/ 2147481482 h 52"/>
                <a:gd name="T34" fmla="*/ 2147481505 w 54"/>
                <a:gd name="T35" fmla="*/ 2147481482 h 52"/>
                <a:gd name="T36" fmla="*/ 2147481505 w 54"/>
                <a:gd name="T37" fmla="*/ 2147481482 h 52"/>
                <a:gd name="T38" fmla="*/ 2147481505 w 54"/>
                <a:gd name="T39" fmla="*/ 2147481482 h 52"/>
                <a:gd name="T40" fmla="*/ 2147481505 w 54"/>
                <a:gd name="T41" fmla="*/ 2147481482 h 52"/>
                <a:gd name="T42" fmla="*/ 2147481505 w 54"/>
                <a:gd name="T43" fmla="*/ 2147481482 h 52"/>
                <a:gd name="T44" fmla="*/ 2147481505 w 54"/>
                <a:gd name="T45" fmla="*/ 2147481482 h 52"/>
                <a:gd name="T46" fmla="*/ 2147481505 w 54"/>
                <a:gd name="T47" fmla="*/ 2147481482 h 52"/>
                <a:gd name="T48" fmla="*/ 2147481505 w 54"/>
                <a:gd name="T49" fmla="*/ 2147481482 h 52"/>
                <a:gd name="T50" fmla="*/ 2147481505 w 54"/>
                <a:gd name="T51" fmla="*/ 0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
                <a:gd name="T79" fmla="*/ 0 h 52"/>
                <a:gd name="T80" fmla="*/ 54 w 54"/>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 h="52">
                  <a:moveTo>
                    <a:pt x="54" y="0"/>
                  </a:moveTo>
                  <a:lnTo>
                    <a:pt x="54" y="10"/>
                  </a:lnTo>
                  <a:lnTo>
                    <a:pt x="52" y="18"/>
                  </a:lnTo>
                  <a:lnTo>
                    <a:pt x="52" y="24"/>
                  </a:lnTo>
                  <a:lnTo>
                    <a:pt x="54" y="24"/>
                  </a:lnTo>
                  <a:lnTo>
                    <a:pt x="50" y="32"/>
                  </a:lnTo>
                  <a:lnTo>
                    <a:pt x="46" y="36"/>
                  </a:lnTo>
                  <a:lnTo>
                    <a:pt x="44" y="40"/>
                  </a:lnTo>
                  <a:lnTo>
                    <a:pt x="42" y="46"/>
                  </a:lnTo>
                  <a:lnTo>
                    <a:pt x="40" y="50"/>
                  </a:lnTo>
                  <a:lnTo>
                    <a:pt x="38" y="52"/>
                  </a:lnTo>
                  <a:lnTo>
                    <a:pt x="30" y="46"/>
                  </a:lnTo>
                  <a:lnTo>
                    <a:pt x="20" y="44"/>
                  </a:lnTo>
                  <a:lnTo>
                    <a:pt x="6" y="48"/>
                  </a:lnTo>
                  <a:lnTo>
                    <a:pt x="2" y="46"/>
                  </a:lnTo>
                  <a:lnTo>
                    <a:pt x="0" y="44"/>
                  </a:lnTo>
                  <a:lnTo>
                    <a:pt x="10" y="38"/>
                  </a:lnTo>
                  <a:lnTo>
                    <a:pt x="14" y="32"/>
                  </a:lnTo>
                  <a:lnTo>
                    <a:pt x="18" y="24"/>
                  </a:lnTo>
                  <a:lnTo>
                    <a:pt x="22" y="18"/>
                  </a:lnTo>
                  <a:lnTo>
                    <a:pt x="24" y="14"/>
                  </a:lnTo>
                  <a:lnTo>
                    <a:pt x="30" y="14"/>
                  </a:lnTo>
                  <a:lnTo>
                    <a:pt x="32" y="8"/>
                  </a:lnTo>
                  <a:lnTo>
                    <a:pt x="40" y="4"/>
                  </a:lnTo>
                  <a:lnTo>
                    <a:pt x="46" y="2"/>
                  </a:lnTo>
                  <a:lnTo>
                    <a:pt x="54" y="0"/>
                  </a:lnTo>
                  <a:close/>
                </a:path>
              </a:pathLst>
            </a:custGeom>
            <a:solidFill>
              <a:srgbClr val="C0C0C0"/>
            </a:solidFill>
            <a:ln w="12700">
              <a:solidFill>
                <a:schemeClr val="bg1"/>
              </a:solidFill>
              <a:round/>
              <a:headEnd/>
              <a:tailEnd/>
            </a:ln>
          </p:spPr>
          <p:txBody>
            <a:bodyPr/>
            <a:lstStyle/>
            <a:p>
              <a:endParaRPr lang="en-GB"/>
            </a:p>
          </p:txBody>
        </p:sp>
        <p:sp>
          <p:nvSpPr>
            <p:cNvPr id="58860" name="Freeform 152"/>
            <p:cNvSpPr>
              <a:spLocks/>
            </p:cNvSpPr>
            <p:nvPr/>
          </p:nvSpPr>
          <p:spPr bwMode="auto">
            <a:xfrm>
              <a:off x="2641" y="1301"/>
              <a:ext cx="34" cy="56"/>
            </a:xfrm>
            <a:custGeom>
              <a:avLst/>
              <a:gdLst>
                <a:gd name="T0" fmla="*/ 2147481148 w 34"/>
                <a:gd name="T1" fmla="*/ 2147481527 h 56"/>
                <a:gd name="T2" fmla="*/ 2147481148 w 34"/>
                <a:gd name="T3" fmla="*/ 2147481527 h 56"/>
                <a:gd name="T4" fmla="*/ 2147481148 w 34"/>
                <a:gd name="T5" fmla="*/ 2147481527 h 56"/>
                <a:gd name="T6" fmla="*/ 2147481148 w 34"/>
                <a:gd name="T7" fmla="*/ 2147481527 h 56"/>
                <a:gd name="T8" fmla="*/ 2147481148 w 34"/>
                <a:gd name="T9" fmla="*/ 2147481527 h 56"/>
                <a:gd name="T10" fmla="*/ 2147481148 w 34"/>
                <a:gd name="T11" fmla="*/ 2147481527 h 56"/>
                <a:gd name="T12" fmla="*/ 2147481148 w 34"/>
                <a:gd name="T13" fmla="*/ 2147481527 h 56"/>
                <a:gd name="T14" fmla="*/ 2147481148 w 34"/>
                <a:gd name="T15" fmla="*/ 2147481527 h 56"/>
                <a:gd name="T16" fmla="*/ 0 w 34"/>
                <a:gd name="T17" fmla="*/ 2147481527 h 56"/>
                <a:gd name="T18" fmla="*/ 2147481148 w 34"/>
                <a:gd name="T19" fmla="*/ 2147481527 h 56"/>
                <a:gd name="T20" fmla="*/ 2147481148 w 34"/>
                <a:gd name="T21" fmla="*/ 2147481527 h 56"/>
                <a:gd name="T22" fmla="*/ 2147481148 w 34"/>
                <a:gd name="T23" fmla="*/ 2147481527 h 56"/>
                <a:gd name="T24" fmla="*/ 2147481148 w 34"/>
                <a:gd name="T25" fmla="*/ 0 h 56"/>
                <a:gd name="T26" fmla="*/ 2147481148 w 34"/>
                <a:gd name="T27" fmla="*/ 2147481527 h 56"/>
                <a:gd name="T28" fmla="*/ 2147481148 w 34"/>
                <a:gd name="T29" fmla="*/ 2147481527 h 56"/>
                <a:gd name="T30" fmla="*/ 2147481148 w 34"/>
                <a:gd name="T31" fmla="*/ 2147481527 h 56"/>
                <a:gd name="T32" fmla="*/ 2147481148 w 34"/>
                <a:gd name="T33" fmla="*/ 2147481527 h 56"/>
                <a:gd name="T34" fmla="*/ 2147481148 w 34"/>
                <a:gd name="T35" fmla="*/ 2147481527 h 56"/>
                <a:gd name="T36" fmla="*/ 2147481148 w 34"/>
                <a:gd name="T37" fmla="*/ 2147481527 h 56"/>
                <a:gd name="T38" fmla="*/ 2147481148 w 34"/>
                <a:gd name="T39" fmla="*/ 2147481527 h 56"/>
                <a:gd name="T40" fmla="*/ 2147481148 w 34"/>
                <a:gd name="T41" fmla="*/ 2147481527 h 56"/>
                <a:gd name="T42" fmla="*/ 2147481148 w 34"/>
                <a:gd name="T43" fmla="*/ 2147481527 h 56"/>
                <a:gd name="T44" fmla="*/ 2147481148 w 34"/>
                <a:gd name="T45" fmla="*/ 2147481527 h 56"/>
                <a:gd name="T46" fmla="*/ 2147481148 w 34"/>
                <a:gd name="T47" fmla="*/ 2147481527 h 56"/>
                <a:gd name="T48" fmla="*/ 2147481148 w 34"/>
                <a:gd name="T49" fmla="*/ 2147481527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56"/>
                <a:gd name="T77" fmla="*/ 34 w 34"/>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56">
                  <a:moveTo>
                    <a:pt x="24" y="56"/>
                  </a:moveTo>
                  <a:lnTo>
                    <a:pt x="10" y="56"/>
                  </a:lnTo>
                  <a:lnTo>
                    <a:pt x="12" y="56"/>
                  </a:lnTo>
                  <a:lnTo>
                    <a:pt x="14" y="54"/>
                  </a:lnTo>
                  <a:lnTo>
                    <a:pt x="6" y="54"/>
                  </a:lnTo>
                  <a:lnTo>
                    <a:pt x="6" y="46"/>
                  </a:lnTo>
                  <a:lnTo>
                    <a:pt x="4" y="40"/>
                  </a:lnTo>
                  <a:lnTo>
                    <a:pt x="2" y="34"/>
                  </a:lnTo>
                  <a:lnTo>
                    <a:pt x="0" y="28"/>
                  </a:lnTo>
                  <a:lnTo>
                    <a:pt x="2" y="24"/>
                  </a:lnTo>
                  <a:lnTo>
                    <a:pt x="4" y="20"/>
                  </a:lnTo>
                  <a:lnTo>
                    <a:pt x="14" y="12"/>
                  </a:lnTo>
                  <a:lnTo>
                    <a:pt x="30" y="0"/>
                  </a:lnTo>
                  <a:lnTo>
                    <a:pt x="30" y="14"/>
                  </a:lnTo>
                  <a:lnTo>
                    <a:pt x="28" y="18"/>
                  </a:lnTo>
                  <a:lnTo>
                    <a:pt x="30" y="20"/>
                  </a:lnTo>
                  <a:lnTo>
                    <a:pt x="34" y="22"/>
                  </a:lnTo>
                  <a:lnTo>
                    <a:pt x="32" y="26"/>
                  </a:lnTo>
                  <a:lnTo>
                    <a:pt x="30" y="30"/>
                  </a:lnTo>
                  <a:lnTo>
                    <a:pt x="28" y="30"/>
                  </a:lnTo>
                  <a:lnTo>
                    <a:pt x="24" y="32"/>
                  </a:lnTo>
                  <a:lnTo>
                    <a:pt x="26" y="38"/>
                  </a:lnTo>
                  <a:lnTo>
                    <a:pt x="30" y="44"/>
                  </a:lnTo>
                  <a:lnTo>
                    <a:pt x="24" y="44"/>
                  </a:lnTo>
                  <a:lnTo>
                    <a:pt x="24" y="56"/>
                  </a:lnTo>
                  <a:close/>
                </a:path>
              </a:pathLst>
            </a:custGeom>
            <a:solidFill>
              <a:srgbClr val="C0C0C0"/>
            </a:solidFill>
            <a:ln w="12700">
              <a:solidFill>
                <a:schemeClr val="bg1"/>
              </a:solidFill>
              <a:round/>
              <a:headEnd/>
              <a:tailEnd/>
            </a:ln>
          </p:spPr>
          <p:txBody>
            <a:bodyPr/>
            <a:lstStyle/>
            <a:p>
              <a:endParaRPr lang="en-GB"/>
            </a:p>
          </p:txBody>
        </p:sp>
        <p:sp>
          <p:nvSpPr>
            <p:cNvPr id="58861" name="Freeform 154"/>
            <p:cNvSpPr>
              <a:spLocks/>
            </p:cNvSpPr>
            <p:nvPr/>
          </p:nvSpPr>
          <p:spPr bwMode="auto">
            <a:xfrm>
              <a:off x="2670" y="1467"/>
              <a:ext cx="113" cy="48"/>
            </a:xfrm>
            <a:custGeom>
              <a:avLst/>
              <a:gdLst>
                <a:gd name="T0" fmla="*/ 1738184090 w 114"/>
                <a:gd name="T1" fmla="*/ 2147481429 h 48"/>
                <a:gd name="T2" fmla="*/ 1738184090 w 114"/>
                <a:gd name="T3" fmla="*/ 2147481429 h 48"/>
                <a:gd name="T4" fmla="*/ 1738184090 w 114"/>
                <a:gd name="T5" fmla="*/ 2147481429 h 48"/>
                <a:gd name="T6" fmla="*/ 1738184090 w 114"/>
                <a:gd name="T7" fmla="*/ 2147481429 h 48"/>
                <a:gd name="T8" fmla="*/ 1738184090 w 114"/>
                <a:gd name="T9" fmla="*/ 2147481429 h 48"/>
                <a:gd name="T10" fmla="*/ 1738184090 w 114"/>
                <a:gd name="T11" fmla="*/ 0 h 48"/>
                <a:gd name="T12" fmla="*/ 1738184090 w 114"/>
                <a:gd name="T13" fmla="*/ 2147481429 h 48"/>
                <a:gd name="T14" fmla="*/ 1738184090 w 114"/>
                <a:gd name="T15" fmla="*/ 2147481429 h 48"/>
                <a:gd name="T16" fmla="*/ 1738184090 w 114"/>
                <a:gd name="T17" fmla="*/ 2147481429 h 48"/>
                <a:gd name="T18" fmla="*/ 1738184090 w 114"/>
                <a:gd name="T19" fmla="*/ 2147481429 h 48"/>
                <a:gd name="T20" fmla="*/ 1738184090 w 114"/>
                <a:gd name="T21" fmla="*/ 2147481429 h 48"/>
                <a:gd name="T22" fmla="*/ 1738184090 w 114"/>
                <a:gd name="T23" fmla="*/ 2147481429 h 48"/>
                <a:gd name="T24" fmla="*/ 1738184090 w 114"/>
                <a:gd name="T25" fmla="*/ 2147481429 h 48"/>
                <a:gd name="T26" fmla="*/ 1738184090 w 114"/>
                <a:gd name="T27" fmla="*/ 2147481429 h 48"/>
                <a:gd name="T28" fmla="*/ 1738184090 w 114"/>
                <a:gd name="T29" fmla="*/ 2147481429 h 48"/>
                <a:gd name="T30" fmla="*/ 1738184090 w 114"/>
                <a:gd name="T31" fmla="*/ 2147481429 h 48"/>
                <a:gd name="T32" fmla="*/ 1738184090 w 114"/>
                <a:gd name="T33" fmla="*/ 2147481429 h 48"/>
                <a:gd name="T34" fmla="*/ 1738184090 w 114"/>
                <a:gd name="T35" fmla="*/ 2147481429 h 48"/>
                <a:gd name="T36" fmla="*/ 1738184090 w 114"/>
                <a:gd name="T37" fmla="*/ 2147481429 h 48"/>
                <a:gd name="T38" fmla="*/ 1738184090 w 114"/>
                <a:gd name="T39" fmla="*/ 2147481429 h 48"/>
                <a:gd name="T40" fmla="*/ 1738184090 w 114"/>
                <a:gd name="T41" fmla="*/ 2147481429 h 48"/>
                <a:gd name="T42" fmla="*/ 1738184090 w 114"/>
                <a:gd name="T43" fmla="*/ 2147481429 h 48"/>
                <a:gd name="T44" fmla="*/ 1738184090 w 114"/>
                <a:gd name="T45" fmla="*/ 2147481429 h 48"/>
                <a:gd name="T46" fmla="*/ 1738184090 w 114"/>
                <a:gd name="T47" fmla="*/ 2147481429 h 48"/>
                <a:gd name="T48" fmla="*/ 1738184090 w 114"/>
                <a:gd name="T49" fmla="*/ 2147481429 h 48"/>
                <a:gd name="T50" fmla="*/ 1738184090 w 114"/>
                <a:gd name="T51" fmla="*/ 2147481429 h 48"/>
                <a:gd name="T52" fmla="*/ 1738184090 w 114"/>
                <a:gd name="T53" fmla="*/ 2147481429 h 48"/>
                <a:gd name="T54" fmla="*/ 1738184090 w 114"/>
                <a:gd name="T55" fmla="*/ 2147481429 h 48"/>
                <a:gd name="T56" fmla="*/ 1738184090 w 114"/>
                <a:gd name="T57" fmla="*/ 2147481429 h 48"/>
                <a:gd name="T58" fmla="*/ 0 w 114"/>
                <a:gd name="T59" fmla="*/ 2147481429 h 48"/>
                <a:gd name="T60" fmla="*/ 0 w 114"/>
                <a:gd name="T61" fmla="*/ 2147481429 h 48"/>
                <a:gd name="T62" fmla="*/ 1738184090 w 114"/>
                <a:gd name="T63" fmla="*/ 2147481429 h 48"/>
                <a:gd name="T64" fmla="*/ 1738184090 w 114"/>
                <a:gd name="T65" fmla="*/ 2147481429 h 48"/>
                <a:gd name="T66" fmla="*/ 1738184090 w 114"/>
                <a:gd name="T67" fmla="*/ 2147481429 h 48"/>
                <a:gd name="T68" fmla="*/ 1738184090 w 114"/>
                <a:gd name="T69" fmla="*/ 2147481429 h 48"/>
                <a:gd name="T70" fmla="*/ 1738184090 w 114"/>
                <a:gd name="T71" fmla="*/ 2147481429 h 48"/>
                <a:gd name="T72" fmla="*/ 1738184090 w 114"/>
                <a:gd name="T73" fmla="*/ 2147481429 h 48"/>
                <a:gd name="T74" fmla="*/ 1738184090 w 114"/>
                <a:gd name="T75" fmla="*/ 2147481429 h 48"/>
                <a:gd name="T76" fmla="*/ 1738184090 w 114"/>
                <a:gd name="T77" fmla="*/ 2147481429 h 48"/>
                <a:gd name="T78" fmla="*/ 1738184090 w 114"/>
                <a:gd name="T79" fmla="*/ 2147481429 h 48"/>
                <a:gd name="T80" fmla="*/ 1738184090 w 114"/>
                <a:gd name="T81" fmla="*/ 2147481429 h 48"/>
                <a:gd name="T82" fmla="*/ 1738184090 w 114"/>
                <a:gd name="T83" fmla="*/ 2147481429 h 48"/>
                <a:gd name="T84" fmla="*/ 1738184090 w 114"/>
                <a:gd name="T85" fmla="*/ 2147481429 h 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4"/>
                <a:gd name="T130" fmla="*/ 0 h 48"/>
                <a:gd name="T131" fmla="*/ 114 w 114"/>
                <a:gd name="T132" fmla="*/ 48 h 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4" h="48">
                  <a:moveTo>
                    <a:pt x="60" y="8"/>
                  </a:moveTo>
                  <a:lnTo>
                    <a:pt x="68" y="8"/>
                  </a:lnTo>
                  <a:lnTo>
                    <a:pt x="74" y="6"/>
                  </a:lnTo>
                  <a:lnTo>
                    <a:pt x="76" y="4"/>
                  </a:lnTo>
                  <a:lnTo>
                    <a:pt x="80" y="2"/>
                  </a:lnTo>
                  <a:lnTo>
                    <a:pt x="84" y="0"/>
                  </a:lnTo>
                  <a:lnTo>
                    <a:pt x="90" y="2"/>
                  </a:lnTo>
                  <a:lnTo>
                    <a:pt x="96" y="4"/>
                  </a:lnTo>
                  <a:lnTo>
                    <a:pt x="102" y="6"/>
                  </a:lnTo>
                  <a:lnTo>
                    <a:pt x="108" y="6"/>
                  </a:lnTo>
                  <a:lnTo>
                    <a:pt x="110" y="14"/>
                  </a:lnTo>
                  <a:lnTo>
                    <a:pt x="114" y="18"/>
                  </a:lnTo>
                  <a:lnTo>
                    <a:pt x="108" y="24"/>
                  </a:lnTo>
                  <a:lnTo>
                    <a:pt x="106" y="32"/>
                  </a:lnTo>
                  <a:lnTo>
                    <a:pt x="102" y="40"/>
                  </a:lnTo>
                  <a:lnTo>
                    <a:pt x="98" y="44"/>
                  </a:lnTo>
                  <a:lnTo>
                    <a:pt x="84" y="44"/>
                  </a:lnTo>
                  <a:lnTo>
                    <a:pt x="80" y="46"/>
                  </a:lnTo>
                  <a:lnTo>
                    <a:pt x="78" y="48"/>
                  </a:lnTo>
                  <a:lnTo>
                    <a:pt x="70" y="48"/>
                  </a:lnTo>
                  <a:lnTo>
                    <a:pt x="56" y="46"/>
                  </a:lnTo>
                  <a:lnTo>
                    <a:pt x="46" y="42"/>
                  </a:lnTo>
                  <a:lnTo>
                    <a:pt x="38" y="40"/>
                  </a:lnTo>
                  <a:lnTo>
                    <a:pt x="28" y="38"/>
                  </a:lnTo>
                  <a:lnTo>
                    <a:pt x="24" y="38"/>
                  </a:lnTo>
                  <a:lnTo>
                    <a:pt x="24" y="40"/>
                  </a:lnTo>
                  <a:lnTo>
                    <a:pt x="12" y="40"/>
                  </a:lnTo>
                  <a:lnTo>
                    <a:pt x="8" y="40"/>
                  </a:lnTo>
                  <a:lnTo>
                    <a:pt x="4" y="38"/>
                  </a:lnTo>
                  <a:lnTo>
                    <a:pt x="0" y="34"/>
                  </a:lnTo>
                  <a:lnTo>
                    <a:pt x="0" y="30"/>
                  </a:lnTo>
                  <a:lnTo>
                    <a:pt x="6" y="30"/>
                  </a:lnTo>
                  <a:lnTo>
                    <a:pt x="20" y="30"/>
                  </a:lnTo>
                  <a:lnTo>
                    <a:pt x="26" y="30"/>
                  </a:lnTo>
                  <a:lnTo>
                    <a:pt x="34" y="26"/>
                  </a:lnTo>
                  <a:lnTo>
                    <a:pt x="50" y="26"/>
                  </a:lnTo>
                  <a:lnTo>
                    <a:pt x="50" y="24"/>
                  </a:lnTo>
                  <a:lnTo>
                    <a:pt x="48" y="20"/>
                  </a:lnTo>
                  <a:lnTo>
                    <a:pt x="50" y="14"/>
                  </a:lnTo>
                  <a:lnTo>
                    <a:pt x="54" y="12"/>
                  </a:lnTo>
                  <a:lnTo>
                    <a:pt x="58" y="8"/>
                  </a:lnTo>
                  <a:lnTo>
                    <a:pt x="62" y="6"/>
                  </a:lnTo>
                  <a:lnTo>
                    <a:pt x="60" y="8"/>
                  </a:lnTo>
                  <a:close/>
                </a:path>
              </a:pathLst>
            </a:custGeom>
            <a:solidFill>
              <a:srgbClr val="C0C0C0"/>
            </a:solidFill>
            <a:ln w="12700">
              <a:solidFill>
                <a:schemeClr val="bg1"/>
              </a:solidFill>
              <a:round/>
              <a:headEnd/>
              <a:tailEnd/>
            </a:ln>
          </p:spPr>
          <p:txBody>
            <a:bodyPr/>
            <a:lstStyle/>
            <a:p>
              <a:endParaRPr lang="en-GB"/>
            </a:p>
          </p:txBody>
        </p:sp>
        <p:sp>
          <p:nvSpPr>
            <p:cNvPr id="58862" name="Freeform 155"/>
            <p:cNvSpPr>
              <a:spLocks/>
            </p:cNvSpPr>
            <p:nvPr/>
          </p:nvSpPr>
          <p:spPr bwMode="auto">
            <a:xfrm>
              <a:off x="2625" y="1505"/>
              <a:ext cx="196" cy="174"/>
            </a:xfrm>
            <a:custGeom>
              <a:avLst/>
              <a:gdLst>
                <a:gd name="T0" fmla="*/ 2147481443 w 196"/>
                <a:gd name="T1" fmla="*/ 2147481359 h 174"/>
                <a:gd name="T2" fmla="*/ 0 w 196"/>
                <a:gd name="T3" fmla="*/ 2147481359 h 174"/>
                <a:gd name="T4" fmla="*/ 2147481443 w 196"/>
                <a:gd name="T5" fmla="*/ 2147481359 h 174"/>
                <a:gd name="T6" fmla="*/ 2147481443 w 196"/>
                <a:gd name="T7" fmla="*/ 2147481359 h 174"/>
                <a:gd name="T8" fmla="*/ 2147481443 w 196"/>
                <a:gd name="T9" fmla="*/ 2147481359 h 174"/>
                <a:gd name="T10" fmla="*/ 2147481443 w 196"/>
                <a:gd name="T11" fmla="*/ 2147481359 h 174"/>
                <a:gd name="T12" fmla="*/ 2147481443 w 196"/>
                <a:gd name="T13" fmla="*/ 2147481359 h 174"/>
                <a:gd name="T14" fmla="*/ 2147481443 w 196"/>
                <a:gd name="T15" fmla="*/ 2147481359 h 174"/>
                <a:gd name="T16" fmla="*/ 2147481443 w 196"/>
                <a:gd name="T17" fmla="*/ 2147481359 h 174"/>
                <a:gd name="T18" fmla="*/ 2147481443 w 196"/>
                <a:gd name="T19" fmla="*/ 2147481359 h 174"/>
                <a:gd name="T20" fmla="*/ 2147481443 w 196"/>
                <a:gd name="T21" fmla="*/ 2147481359 h 174"/>
                <a:gd name="T22" fmla="*/ 2147481443 w 196"/>
                <a:gd name="T23" fmla="*/ 0 h 174"/>
                <a:gd name="T24" fmla="*/ 2147481443 w 196"/>
                <a:gd name="T25" fmla="*/ 0 h 174"/>
                <a:gd name="T26" fmla="*/ 2147481443 w 196"/>
                <a:gd name="T27" fmla="*/ 2147481359 h 174"/>
                <a:gd name="T28" fmla="*/ 2147481443 w 196"/>
                <a:gd name="T29" fmla="*/ 2147481359 h 174"/>
                <a:gd name="T30" fmla="*/ 2147481443 w 196"/>
                <a:gd name="T31" fmla="*/ 2147481359 h 174"/>
                <a:gd name="T32" fmla="*/ 2147481443 w 196"/>
                <a:gd name="T33" fmla="*/ 2147481359 h 174"/>
                <a:gd name="T34" fmla="*/ 2147481443 w 196"/>
                <a:gd name="T35" fmla="*/ 2147481359 h 174"/>
                <a:gd name="T36" fmla="*/ 2147481443 w 196"/>
                <a:gd name="T37" fmla="*/ 2147481359 h 174"/>
                <a:gd name="T38" fmla="*/ 2147481443 w 196"/>
                <a:gd name="T39" fmla="*/ 2147481359 h 174"/>
                <a:gd name="T40" fmla="*/ 2147481443 w 196"/>
                <a:gd name="T41" fmla="*/ 2147481359 h 174"/>
                <a:gd name="T42" fmla="*/ 2147481443 w 196"/>
                <a:gd name="T43" fmla="*/ 2147481359 h 174"/>
                <a:gd name="T44" fmla="*/ 2147481443 w 196"/>
                <a:gd name="T45" fmla="*/ 2147481359 h 174"/>
                <a:gd name="T46" fmla="*/ 2147481443 w 196"/>
                <a:gd name="T47" fmla="*/ 2147481359 h 174"/>
                <a:gd name="T48" fmla="*/ 2147481443 w 196"/>
                <a:gd name="T49" fmla="*/ 2147481359 h 174"/>
                <a:gd name="T50" fmla="*/ 2147481443 w 196"/>
                <a:gd name="T51" fmla="*/ 2147481359 h 174"/>
                <a:gd name="T52" fmla="*/ 2147481443 w 196"/>
                <a:gd name="T53" fmla="*/ 2147481359 h 174"/>
                <a:gd name="T54" fmla="*/ 2147481443 w 196"/>
                <a:gd name="T55" fmla="*/ 2147481359 h 174"/>
                <a:gd name="T56" fmla="*/ 2147481443 w 196"/>
                <a:gd name="T57" fmla="*/ 2147481359 h 174"/>
                <a:gd name="T58" fmla="*/ 2147481443 w 196"/>
                <a:gd name="T59" fmla="*/ 2147481359 h 174"/>
                <a:gd name="T60" fmla="*/ 2147481443 w 196"/>
                <a:gd name="T61" fmla="*/ 2147481359 h 174"/>
                <a:gd name="T62" fmla="*/ 2147481443 w 196"/>
                <a:gd name="T63" fmla="*/ 2147481359 h 174"/>
                <a:gd name="T64" fmla="*/ 2147481443 w 196"/>
                <a:gd name="T65" fmla="*/ 2147481359 h 174"/>
                <a:gd name="T66" fmla="*/ 2147481443 w 196"/>
                <a:gd name="T67" fmla="*/ 2147481359 h 174"/>
                <a:gd name="T68" fmla="*/ 2147481443 w 196"/>
                <a:gd name="T69" fmla="*/ 2147481359 h 174"/>
                <a:gd name="T70" fmla="*/ 2147481443 w 196"/>
                <a:gd name="T71" fmla="*/ 2147481359 h 174"/>
                <a:gd name="T72" fmla="*/ 2147481443 w 196"/>
                <a:gd name="T73" fmla="*/ 2147481359 h 174"/>
                <a:gd name="T74" fmla="*/ 2147481443 w 196"/>
                <a:gd name="T75" fmla="*/ 2147481359 h 174"/>
                <a:gd name="T76" fmla="*/ 2147481443 w 196"/>
                <a:gd name="T77" fmla="*/ 2147481359 h 174"/>
                <a:gd name="T78" fmla="*/ 2147481443 w 196"/>
                <a:gd name="T79" fmla="*/ 2147481359 h 174"/>
                <a:gd name="T80" fmla="*/ 2147481443 w 196"/>
                <a:gd name="T81" fmla="*/ 2147481359 h 174"/>
                <a:gd name="T82" fmla="*/ 2147481443 w 196"/>
                <a:gd name="T83" fmla="*/ 2147481359 h 174"/>
                <a:gd name="T84" fmla="*/ 2147481443 w 196"/>
                <a:gd name="T85" fmla="*/ 2147481359 h 174"/>
                <a:gd name="T86" fmla="*/ 2147481443 w 196"/>
                <a:gd name="T87" fmla="*/ 2147481359 h 174"/>
                <a:gd name="T88" fmla="*/ 2147481443 w 196"/>
                <a:gd name="T89" fmla="*/ 2147481359 h 174"/>
                <a:gd name="T90" fmla="*/ 2147481443 w 196"/>
                <a:gd name="T91" fmla="*/ 2147481359 h 174"/>
                <a:gd name="T92" fmla="*/ 2147481443 w 196"/>
                <a:gd name="T93" fmla="*/ 2147481359 h 174"/>
                <a:gd name="T94" fmla="*/ 2147481443 w 196"/>
                <a:gd name="T95" fmla="*/ 2147481359 h 174"/>
                <a:gd name="T96" fmla="*/ 2147481443 w 196"/>
                <a:gd name="T97" fmla="*/ 2147481359 h 1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
                <a:gd name="T148" fmla="*/ 0 h 174"/>
                <a:gd name="T149" fmla="*/ 196 w 196"/>
                <a:gd name="T150" fmla="*/ 174 h 17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 h="174">
                  <a:moveTo>
                    <a:pt x="18" y="60"/>
                  </a:moveTo>
                  <a:lnTo>
                    <a:pt x="12" y="56"/>
                  </a:lnTo>
                  <a:lnTo>
                    <a:pt x="8" y="50"/>
                  </a:lnTo>
                  <a:lnTo>
                    <a:pt x="0" y="38"/>
                  </a:lnTo>
                  <a:lnTo>
                    <a:pt x="8" y="32"/>
                  </a:lnTo>
                  <a:lnTo>
                    <a:pt x="8" y="30"/>
                  </a:lnTo>
                  <a:lnTo>
                    <a:pt x="6" y="28"/>
                  </a:lnTo>
                  <a:lnTo>
                    <a:pt x="4" y="26"/>
                  </a:lnTo>
                  <a:lnTo>
                    <a:pt x="4" y="24"/>
                  </a:lnTo>
                  <a:lnTo>
                    <a:pt x="2" y="20"/>
                  </a:lnTo>
                  <a:lnTo>
                    <a:pt x="18" y="20"/>
                  </a:lnTo>
                  <a:lnTo>
                    <a:pt x="20" y="18"/>
                  </a:lnTo>
                  <a:lnTo>
                    <a:pt x="22" y="16"/>
                  </a:lnTo>
                  <a:lnTo>
                    <a:pt x="24" y="14"/>
                  </a:lnTo>
                  <a:lnTo>
                    <a:pt x="30" y="18"/>
                  </a:lnTo>
                  <a:lnTo>
                    <a:pt x="34" y="20"/>
                  </a:lnTo>
                  <a:lnTo>
                    <a:pt x="38" y="20"/>
                  </a:lnTo>
                  <a:lnTo>
                    <a:pt x="38" y="14"/>
                  </a:lnTo>
                  <a:lnTo>
                    <a:pt x="42" y="12"/>
                  </a:lnTo>
                  <a:lnTo>
                    <a:pt x="48" y="10"/>
                  </a:lnTo>
                  <a:lnTo>
                    <a:pt x="56" y="8"/>
                  </a:lnTo>
                  <a:lnTo>
                    <a:pt x="56" y="2"/>
                  </a:lnTo>
                  <a:lnTo>
                    <a:pt x="68" y="2"/>
                  </a:lnTo>
                  <a:lnTo>
                    <a:pt x="68" y="0"/>
                  </a:lnTo>
                  <a:lnTo>
                    <a:pt x="72" y="0"/>
                  </a:lnTo>
                  <a:lnTo>
                    <a:pt x="80" y="0"/>
                  </a:lnTo>
                  <a:lnTo>
                    <a:pt x="86" y="4"/>
                  </a:lnTo>
                  <a:lnTo>
                    <a:pt x="102" y="8"/>
                  </a:lnTo>
                  <a:lnTo>
                    <a:pt x="102" y="18"/>
                  </a:lnTo>
                  <a:lnTo>
                    <a:pt x="94" y="26"/>
                  </a:lnTo>
                  <a:lnTo>
                    <a:pt x="92" y="30"/>
                  </a:lnTo>
                  <a:lnTo>
                    <a:pt x="92" y="34"/>
                  </a:lnTo>
                  <a:lnTo>
                    <a:pt x="90" y="40"/>
                  </a:lnTo>
                  <a:lnTo>
                    <a:pt x="90" y="48"/>
                  </a:lnTo>
                  <a:lnTo>
                    <a:pt x="90" y="52"/>
                  </a:lnTo>
                  <a:lnTo>
                    <a:pt x="94" y="56"/>
                  </a:lnTo>
                  <a:lnTo>
                    <a:pt x="102" y="62"/>
                  </a:lnTo>
                  <a:lnTo>
                    <a:pt x="112" y="66"/>
                  </a:lnTo>
                  <a:lnTo>
                    <a:pt x="116" y="68"/>
                  </a:lnTo>
                  <a:lnTo>
                    <a:pt x="122" y="72"/>
                  </a:lnTo>
                  <a:lnTo>
                    <a:pt x="126" y="78"/>
                  </a:lnTo>
                  <a:lnTo>
                    <a:pt x="128" y="86"/>
                  </a:lnTo>
                  <a:lnTo>
                    <a:pt x="132" y="92"/>
                  </a:lnTo>
                  <a:lnTo>
                    <a:pt x="138" y="96"/>
                  </a:lnTo>
                  <a:lnTo>
                    <a:pt x="144" y="98"/>
                  </a:lnTo>
                  <a:lnTo>
                    <a:pt x="146" y="98"/>
                  </a:lnTo>
                  <a:lnTo>
                    <a:pt x="148" y="96"/>
                  </a:lnTo>
                  <a:lnTo>
                    <a:pt x="150" y="100"/>
                  </a:lnTo>
                  <a:lnTo>
                    <a:pt x="154" y="106"/>
                  </a:lnTo>
                  <a:lnTo>
                    <a:pt x="158" y="110"/>
                  </a:lnTo>
                  <a:lnTo>
                    <a:pt x="170" y="116"/>
                  </a:lnTo>
                  <a:lnTo>
                    <a:pt x="184" y="122"/>
                  </a:lnTo>
                  <a:lnTo>
                    <a:pt x="190" y="128"/>
                  </a:lnTo>
                  <a:lnTo>
                    <a:pt x="196" y="132"/>
                  </a:lnTo>
                  <a:lnTo>
                    <a:pt x="190" y="134"/>
                  </a:lnTo>
                  <a:lnTo>
                    <a:pt x="184" y="132"/>
                  </a:lnTo>
                  <a:lnTo>
                    <a:pt x="180" y="130"/>
                  </a:lnTo>
                  <a:lnTo>
                    <a:pt x="174" y="126"/>
                  </a:lnTo>
                  <a:lnTo>
                    <a:pt x="168" y="126"/>
                  </a:lnTo>
                  <a:lnTo>
                    <a:pt x="162" y="128"/>
                  </a:lnTo>
                  <a:lnTo>
                    <a:pt x="162" y="132"/>
                  </a:lnTo>
                  <a:lnTo>
                    <a:pt x="162" y="136"/>
                  </a:lnTo>
                  <a:lnTo>
                    <a:pt x="164" y="138"/>
                  </a:lnTo>
                  <a:lnTo>
                    <a:pt x="168" y="142"/>
                  </a:lnTo>
                  <a:lnTo>
                    <a:pt x="172" y="146"/>
                  </a:lnTo>
                  <a:lnTo>
                    <a:pt x="174" y="148"/>
                  </a:lnTo>
                  <a:lnTo>
                    <a:pt x="174" y="150"/>
                  </a:lnTo>
                  <a:lnTo>
                    <a:pt x="174" y="154"/>
                  </a:lnTo>
                  <a:lnTo>
                    <a:pt x="172" y="156"/>
                  </a:lnTo>
                  <a:lnTo>
                    <a:pt x="164" y="154"/>
                  </a:lnTo>
                  <a:lnTo>
                    <a:pt x="164" y="162"/>
                  </a:lnTo>
                  <a:lnTo>
                    <a:pt x="164" y="166"/>
                  </a:lnTo>
                  <a:lnTo>
                    <a:pt x="160" y="170"/>
                  </a:lnTo>
                  <a:lnTo>
                    <a:pt x="156" y="174"/>
                  </a:lnTo>
                  <a:lnTo>
                    <a:pt x="150" y="174"/>
                  </a:lnTo>
                  <a:lnTo>
                    <a:pt x="150" y="168"/>
                  </a:lnTo>
                  <a:lnTo>
                    <a:pt x="154" y="162"/>
                  </a:lnTo>
                  <a:lnTo>
                    <a:pt x="156" y="158"/>
                  </a:lnTo>
                  <a:lnTo>
                    <a:pt x="156" y="152"/>
                  </a:lnTo>
                  <a:lnTo>
                    <a:pt x="156" y="146"/>
                  </a:lnTo>
                  <a:lnTo>
                    <a:pt x="154" y="142"/>
                  </a:lnTo>
                  <a:lnTo>
                    <a:pt x="150" y="136"/>
                  </a:lnTo>
                  <a:lnTo>
                    <a:pt x="144" y="132"/>
                  </a:lnTo>
                  <a:lnTo>
                    <a:pt x="136" y="128"/>
                  </a:lnTo>
                  <a:lnTo>
                    <a:pt x="126" y="120"/>
                  </a:lnTo>
                  <a:lnTo>
                    <a:pt x="114" y="112"/>
                  </a:lnTo>
                  <a:lnTo>
                    <a:pt x="90" y="98"/>
                  </a:lnTo>
                  <a:lnTo>
                    <a:pt x="78" y="90"/>
                  </a:lnTo>
                  <a:lnTo>
                    <a:pt x="68" y="80"/>
                  </a:lnTo>
                  <a:lnTo>
                    <a:pt x="60" y="68"/>
                  </a:lnTo>
                  <a:lnTo>
                    <a:pt x="56" y="54"/>
                  </a:lnTo>
                  <a:lnTo>
                    <a:pt x="44" y="52"/>
                  </a:lnTo>
                  <a:lnTo>
                    <a:pt x="38" y="48"/>
                  </a:lnTo>
                  <a:lnTo>
                    <a:pt x="34" y="50"/>
                  </a:lnTo>
                  <a:lnTo>
                    <a:pt x="30" y="54"/>
                  </a:lnTo>
                  <a:lnTo>
                    <a:pt x="26" y="58"/>
                  </a:lnTo>
                  <a:lnTo>
                    <a:pt x="20" y="60"/>
                  </a:lnTo>
                  <a:lnTo>
                    <a:pt x="18" y="60"/>
                  </a:lnTo>
                  <a:close/>
                </a:path>
              </a:pathLst>
            </a:custGeom>
            <a:solidFill>
              <a:srgbClr val="C0C0C0"/>
            </a:solidFill>
            <a:ln w="12700">
              <a:solidFill>
                <a:schemeClr val="bg1"/>
              </a:solidFill>
              <a:round/>
              <a:headEnd/>
              <a:tailEnd/>
            </a:ln>
          </p:spPr>
          <p:txBody>
            <a:bodyPr/>
            <a:lstStyle/>
            <a:p>
              <a:endParaRPr lang="en-GB"/>
            </a:p>
          </p:txBody>
        </p:sp>
        <p:sp>
          <p:nvSpPr>
            <p:cNvPr id="58863" name="Freeform 156"/>
            <p:cNvSpPr>
              <a:spLocks/>
            </p:cNvSpPr>
            <p:nvPr/>
          </p:nvSpPr>
          <p:spPr bwMode="auto">
            <a:xfrm>
              <a:off x="2725" y="1509"/>
              <a:ext cx="159" cy="114"/>
            </a:xfrm>
            <a:custGeom>
              <a:avLst/>
              <a:gdLst>
                <a:gd name="T0" fmla="*/ 2147481288 w 159"/>
                <a:gd name="T1" fmla="*/ 2147481537 h 114"/>
                <a:gd name="T2" fmla="*/ 2147481288 w 159"/>
                <a:gd name="T3" fmla="*/ 2147481537 h 114"/>
                <a:gd name="T4" fmla="*/ 2147481288 w 159"/>
                <a:gd name="T5" fmla="*/ 2147481537 h 114"/>
                <a:gd name="T6" fmla="*/ 0 w 159"/>
                <a:gd name="T7" fmla="*/ 2147481537 h 114"/>
                <a:gd name="T8" fmla="*/ 2147481288 w 159"/>
                <a:gd name="T9" fmla="*/ 2147481537 h 114"/>
                <a:gd name="T10" fmla="*/ 2147481288 w 159"/>
                <a:gd name="T11" fmla="*/ 2147481537 h 114"/>
                <a:gd name="T12" fmla="*/ 2147481288 w 159"/>
                <a:gd name="T13" fmla="*/ 2147481537 h 114"/>
                <a:gd name="T14" fmla="*/ 2147481288 w 159"/>
                <a:gd name="T15" fmla="*/ 2147481537 h 114"/>
                <a:gd name="T16" fmla="*/ 2147481288 w 159"/>
                <a:gd name="T17" fmla="*/ 2147481537 h 114"/>
                <a:gd name="T18" fmla="*/ 2147481288 w 159"/>
                <a:gd name="T19" fmla="*/ 2147481537 h 114"/>
                <a:gd name="T20" fmla="*/ 2147481288 w 159"/>
                <a:gd name="T21" fmla="*/ 2147481537 h 114"/>
                <a:gd name="T22" fmla="*/ 2147481288 w 159"/>
                <a:gd name="T23" fmla="*/ 2147481537 h 114"/>
                <a:gd name="T24" fmla="*/ 2147481288 w 159"/>
                <a:gd name="T25" fmla="*/ 2147481537 h 114"/>
                <a:gd name="T26" fmla="*/ 2147481288 w 159"/>
                <a:gd name="T27" fmla="*/ 2147481537 h 114"/>
                <a:gd name="T28" fmla="*/ 2147481288 w 159"/>
                <a:gd name="T29" fmla="*/ 2147481537 h 114"/>
                <a:gd name="T30" fmla="*/ 2147481288 w 159"/>
                <a:gd name="T31" fmla="*/ 2147481537 h 114"/>
                <a:gd name="T32" fmla="*/ 2147481288 w 159"/>
                <a:gd name="T33" fmla="*/ 2147481537 h 114"/>
                <a:gd name="T34" fmla="*/ 2147481288 w 159"/>
                <a:gd name="T35" fmla="*/ 2147481537 h 114"/>
                <a:gd name="T36" fmla="*/ 2147481288 w 159"/>
                <a:gd name="T37" fmla="*/ 2147481537 h 114"/>
                <a:gd name="T38" fmla="*/ 2147481288 w 159"/>
                <a:gd name="T39" fmla="*/ 2147481537 h 114"/>
                <a:gd name="T40" fmla="*/ 2147481288 w 159"/>
                <a:gd name="T41" fmla="*/ 2147481537 h 114"/>
                <a:gd name="T42" fmla="*/ 2147481288 w 159"/>
                <a:gd name="T43" fmla="*/ 2147481537 h 114"/>
                <a:gd name="T44" fmla="*/ 2147481288 w 159"/>
                <a:gd name="T45" fmla="*/ 2147481537 h 114"/>
                <a:gd name="T46" fmla="*/ 2147481288 w 159"/>
                <a:gd name="T47" fmla="*/ 2147481537 h 114"/>
                <a:gd name="T48" fmla="*/ 2147481288 w 159"/>
                <a:gd name="T49" fmla="*/ 2147481537 h 114"/>
                <a:gd name="T50" fmla="*/ 2147481288 w 159"/>
                <a:gd name="T51" fmla="*/ 2147481537 h 114"/>
                <a:gd name="T52" fmla="*/ 2147481288 w 159"/>
                <a:gd name="T53" fmla="*/ 2147481537 h 114"/>
                <a:gd name="T54" fmla="*/ 2147481288 w 159"/>
                <a:gd name="T55" fmla="*/ 2147481537 h 114"/>
                <a:gd name="T56" fmla="*/ 2147481288 w 159"/>
                <a:gd name="T57" fmla="*/ 2147481537 h 114"/>
                <a:gd name="T58" fmla="*/ 2147481288 w 159"/>
                <a:gd name="T59" fmla="*/ 2147481537 h 114"/>
                <a:gd name="T60" fmla="*/ 2147481288 w 159"/>
                <a:gd name="T61" fmla="*/ 2147481537 h 114"/>
                <a:gd name="T62" fmla="*/ 2147481288 w 159"/>
                <a:gd name="T63" fmla="*/ 2147481537 h 114"/>
                <a:gd name="T64" fmla="*/ 2147481288 w 159"/>
                <a:gd name="T65" fmla="*/ 2147481537 h 114"/>
                <a:gd name="T66" fmla="*/ 2147481288 w 159"/>
                <a:gd name="T67" fmla="*/ 2147481537 h 114"/>
                <a:gd name="T68" fmla="*/ 2147481288 w 159"/>
                <a:gd name="T69" fmla="*/ 2147481537 h 114"/>
                <a:gd name="T70" fmla="*/ 2147481288 w 159"/>
                <a:gd name="T71" fmla="*/ 2147481537 h 114"/>
                <a:gd name="T72" fmla="*/ 2147481288 w 159"/>
                <a:gd name="T73" fmla="*/ 2147481537 h 1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9"/>
                <a:gd name="T112" fmla="*/ 0 h 114"/>
                <a:gd name="T113" fmla="*/ 159 w 159"/>
                <a:gd name="T114" fmla="*/ 114 h 11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9" h="114">
                  <a:moveTo>
                    <a:pt x="44" y="0"/>
                  </a:moveTo>
                  <a:lnTo>
                    <a:pt x="42" y="2"/>
                  </a:lnTo>
                  <a:lnTo>
                    <a:pt x="28" y="2"/>
                  </a:lnTo>
                  <a:lnTo>
                    <a:pt x="24" y="4"/>
                  </a:lnTo>
                  <a:lnTo>
                    <a:pt x="22" y="6"/>
                  </a:lnTo>
                  <a:lnTo>
                    <a:pt x="14" y="6"/>
                  </a:lnTo>
                  <a:lnTo>
                    <a:pt x="2" y="4"/>
                  </a:lnTo>
                  <a:lnTo>
                    <a:pt x="0" y="4"/>
                  </a:lnTo>
                  <a:lnTo>
                    <a:pt x="2" y="14"/>
                  </a:lnTo>
                  <a:lnTo>
                    <a:pt x="6" y="20"/>
                  </a:lnTo>
                  <a:lnTo>
                    <a:pt x="8" y="28"/>
                  </a:lnTo>
                  <a:lnTo>
                    <a:pt x="12" y="34"/>
                  </a:lnTo>
                  <a:lnTo>
                    <a:pt x="18" y="38"/>
                  </a:lnTo>
                  <a:lnTo>
                    <a:pt x="20" y="32"/>
                  </a:lnTo>
                  <a:lnTo>
                    <a:pt x="24" y="26"/>
                  </a:lnTo>
                  <a:lnTo>
                    <a:pt x="32" y="46"/>
                  </a:lnTo>
                  <a:lnTo>
                    <a:pt x="38" y="54"/>
                  </a:lnTo>
                  <a:lnTo>
                    <a:pt x="44" y="62"/>
                  </a:lnTo>
                  <a:lnTo>
                    <a:pt x="48" y="62"/>
                  </a:lnTo>
                  <a:lnTo>
                    <a:pt x="52" y="62"/>
                  </a:lnTo>
                  <a:lnTo>
                    <a:pt x="58" y="62"/>
                  </a:lnTo>
                  <a:lnTo>
                    <a:pt x="62" y="62"/>
                  </a:lnTo>
                  <a:lnTo>
                    <a:pt x="72" y="66"/>
                  </a:lnTo>
                  <a:lnTo>
                    <a:pt x="84" y="74"/>
                  </a:lnTo>
                  <a:lnTo>
                    <a:pt x="94" y="80"/>
                  </a:lnTo>
                  <a:lnTo>
                    <a:pt x="102" y="90"/>
                  </a:lnTo>
                  <a:lnTo>
                    <a:pt x="102" y="88"/>
                  </a:lnTo>
                  <a:lnTo>
                    <a:pt x="104" y="84"/>
                  </a:lnTo>
                  <a:lnTo>
                    <a:pt x="104" y="82"/>
                  </a:lnTo>
                  <a:lnTo>
                    <a:pt x="108" y="82"/>
                  </a:lnTo>
                  <a:lnTo>
                    <a:pt x="112" y="82"/>
                  </a:lnTo>
                  <a:lnTo>
                    <a:pt x="114" y="84"/>
                  </a:lnTo>
                  <a:lnTo>
                    <a:pt x="120" y="90"/>
                  </a:lnTo>
                  <a:lnTo>
                    <a:pt x="120" y="98"/>
                  </a:lnTo>
                  <a:lnTo>
                    <a:pt x="120" y="106"/>
                  </a:lnTo>
                  <a:lnTo>
                    <a:pt x="124" y="112"/>
                  </a:lnTo>
                  <a:lnTo>
                    <a:pt x="128" y="112"/>
                  </a:lnTo>
                  <a:lnTo>
                    <a:pt x="132" y="114"/>
                  </a:lnTo>
                  <a:lnTo>
                    <a:pt x="140" y="112"/>
                  </a:lnTo>
                  <a:lnTo>
                    <a:pt x="150" y="110"/>
                  </a:lnTo>
                  <a:lnTo>
                    <a:pt x="157" y="108"/>
                  </a:lnTo>
                  <a:lnTo>
                    <a:pt x="159" y="106"/>
                  </a:lnTo>
                  <a:lnTo>
                    <a:pt x="159" y="102"/>
                  </a:lnTo>
                  <a:lnTo>
                    <a:pt x="159" y="92"/>
                  </a:lnTo>
                  <a:lnTo>
                    <a:pt x="155" y="90"/>
                  </a:lnTo>
                  <a:lnTo>
                    <a:pt x="152" y="88"/>
                  </a:lnTo>
                  <a:lnTo>
                    <a:pt x="150" y="84"/>
                  </a:lnTo>
                  <a:lnTo>
                    <a:pt x="152" y="76"/>
                  </a:lnTo>
                  <a:lnTo>
                    <a:pt x="157" y="68"/>
                  </a:lnTo>
                  <a:lnTo>
                    <a:pt x="152" y="62"/>
                  </a:lnTo>
                  <a:lnTo>
                    <a:pt x="150" y="56"/>
                  </a:lnTo>
                  <a:lnTo>
                    <a:pt x="150" y="54"/>
                  </a:lnTo>
                  <a:lnTo>
                    <a:pt x="150" y="50"/>
                  </a:lnTo>
                  <a:lnTo>
                    <a:pt x="144" y="46"/>
                  </a:lnTo>
                  <a:lnTo>
                    <a:pt x="136" y="42"/>
                  </a:lnTo>
                  <a:lnTo>
                    <a:pt x="130" y="38"/>
                  </a:lnTo>
                  <a:lnTo>
                    <a:pt x="128" y="34"/>
                  </a:lnTo>
                  <a:lnTo>
                    <a:pt x="126" y="30"/>
                  </a:lnTo>
                  <a:lnTo>
                    <a:pt x="122" y="28"/>
                  </a:lnTo>
                  <a:lnTo>
                    <a:pt x="120" y="28"/>
                  </a:lnTo>
                  <a:lnTo>
                    <a:pt x="120" y="24"/>
                  </a:lnTo>
                  <a:lnTo>
                    <a:pt x="116" y="22"/>
                  </a:lnTo>
                  <a:lnTo>
                    <a:pt x="114" y="16"/>
                  </a:lnTo>
                  <a:lnTo>
                    <a:pt x="106" y="16"/>
                  </a:lnTo>
                  <a:lnTo>
                    <a:pt x="104" y="14"/>
                  </a:lnTo>
                  <a:lnTo>
                    <a:pt x="100" y="10"/>
                  </a:lnTo>
                  <a:lnTo>
                    <a:pt x="90" y="16"/>
                  </a:lnTo>
                  <a:lnTo>
                    <a:pt x="84" y="18"/>
                  </a:lnTo>
                  <a:lnTo>
                    <a:pt x="76" y="20"/>
                  </a:lnTo>
                  <a:lnTo>
                    <a:pt x="72" y="20"/>
                  </a:lnTo>
                  <a:lnTo>
                    <a:pt x="66" y="18"/>
                  </a:lnTo>
                  <a:lnTo>
                    <a:pt x="60" y="12"/>
                  </a:lnTo>
                  <a:lnTo>
                    <a:pt x="52" y="6"/>
                  </a:lnTo>
                  <a:lnTo>
                    <a:pt x="44" y="2"/>
                  </a:lnTo>
                  <a:lnTo>
                    <a:pt x="44" y="0"/>
                  </a:lnTo>
                  <a:close/>
                </a:path>
              </a:pathLst>
            </a:custGeom>
            <a:solidFill>
              <a:srgbClr val="C0C0C0"/>
            </a:solidFill>
            <a:ln w="12700">
              <a:solidFill>
                <a:schemeClr val="bg1"/>
              </a:solidFill>
              <a:round/>
              <a:headEnd/>
              <a:tailEnd/>
            </a:ln>
          </p:spPr>
          <p:txBody>
            <a:bodyPr/>
            <a:lstStyle/>
            <a:p>
              <a:endParaRPr lang="en-GB"/>
            </a:p>
          </p:txBody>
        </p:sp>
        <p:sp>
          <p:nvSpPr>
            <p:cNvPr id="58864" name="Freeform 157"/>
            <p:cNvSpPr>
              <a:spLocks/>
            </p:cNvSpPr>
            <p:nvPr/>
          </p:nvSpPr>
          <p:spPr bwMode="auto">
            <a:xfrm>
              <a:off x="2769" y="1475"/>
              <a:ext cx="102" cy="54"/>
            </a:xfrm>
            <a:custGeom>
              <a:avLst/>
              <a:gdLst>
                <a:gd name="T0" fmla="*/ 2147481469 w 102"/>
                <a:gd name="T1" fmla="*/ 2147481505 h 54"/>
                <a:gd name="T2" fmla="*/ 2147481469 w 102"/>
                <a:gd name="T3" fmla="*/ 2147481505 h 54"/>
                <a:gd name="T4" fmla="*/ 2147481469 w 102"/>
                <a:gd name="T5" fmla="*/ 2147481505 h 54"/>
                <a:gd name="T6" fmla="*/ 2147481469 w 102"/>
                <a:gd name="T7" fmla="*/ 2147481505 h 54"/>
                <a:gd name="T8" fmla="*/ 2147481469 w 102"/>
                <a:gd name="T9" fmla="*/ 2147481505 h 54"/>
                <a:gd name="T10" fmla="*/ 2147481469 w 102"/>
                <a:gd name="T11" fmla="*/ 2147481505 h 54"/>
                <a:gd name="T12" fmla="*/ 2147481469 w 102"/>
                <a:gd name="T13" fmla="*/ 2147481505 h 54"/>
                <a:gd name="T14" fmla="*/ 2147481469 w 102"/>
                <a:gd name="T15" fmla="*/ 2147481505 h 54"/>
                <a:gd name="T16" fmla="*/ 2147481469 w 102"/>
                <a:gd name="T17" fmla="*/ 2147481505 h 54"/>
                <a:gd name="T18" fmla="*/ 2147481469 w 102"/>
                <a:gd name="T19" fmla="*/ 2147481505 h 54"/>
                <a:gd name="T20" fmla="*/ 0 w 102"/>
                <a:gd name="T21" fmla="*/ 2147481505 h 54"/>
                <a:gd name="T22" fmla="*/ 2147481469 w 102"/>
                <a:gd name="T23" fmla="*/ 2147481505 h 54"/>
                <a:gd name="T24" fmla="*/ 2147481469 w 102"/>
                <a:gd name="T25" fmla="*/ 2147481505 h 54"/>
                <a:gd name="T26" fmla="*/ 2147481469 w 102"/>
                <a:gd name="T27" fmla="*/ 2147481505 h 54"/>
                <a:gd name="T28" fmla="*/ 2147481469 w 102"/>
                <a:gd name="T29" fmla="*/ 2147481505 h 54"/>
                <a:gd name="T30" fmla="*/ 2147481469 w 102"/>
                <a:gd name="T31" fmla="*/ 2147481505 h 54"/>
                <a:gd name="T32" fmla="*/ 2147481469 w 102"/>
                <a:gd name="T33" fmla="*/ 2147481505 h 54"/>
                <a:gd name="T34" fmla="*/ 2147481469 w 102"/>
                <a:gd name="T35" fmla="*/ 2147481505 h 54"/>
                <a:gd name="T36" fmla="*/ 2147481469 w 102"/>
                <a:gd name="T37" fmla="*/ 2147481505 h 54"/>
                <a:gd name="T38" fmla="*/ 2147481469 w 102"/>
                <a:gd name="T39" fmla="*/ 2147481505 h 54"/>
                <a:gd name="T40" fmla="*/ 2147481469 w 102"/>
                <a:gd name="T41" fmla="*/ 0 h 54"/>
                <a:gd name="T42" fmla="*/ 2147481469 w 102"/>
                <a:gd name="T43" fmla="*/ 0 h 54"/>
                <a:gd name="T44" fmla="*/ 2147481469 w 102"/>
                <a:gd name="T45" fmla="*/ 0 h 54"/>
                <a:gd name="T46" fmla="*/ 2147481469 w 102"/>
                <a:gd name="T47" fmla="*/ 2147481505 h 54"/>
                <a:gd name="T48" fmla="*/ 2147481469 w 102"/>
                <a:gd name="T49" fmla="*/ 2147481505 h 54"/>
                <a:gd name="T50" fmla="*/ 2147481469 w 102"/>
                <a:gd name="T51" fmla="*/ 0 h 54"/>
                <a:gd name="T52" fmla="*/ 2147481469 w 102"/>
                <a:gd name="T53" fmla="*/ 2147481505 h 54"/>
                <a:gd name="T54" fmla="*/ 2147481469 w 102"/>
                <a:gd name="T55" fmla="*/ 2147481505 h 54"/>
                <a:gd name="T56" fmla="*/ 2147481469 w 102"/>
                <a:gd name="T57" fmla="*/ 2147481505 h 54"/>
                <a:gd name="T58" fmla="*/ 2147481469 w 102"/>
                <a:gd name="T59" fmla="*/ 2147481505 h 54"/>
                <a:gd name="T60" fmla="*/ 2147481469 w 102"/>
                <a:gd name="T61" fmla="*/ 2147481505 h 54"/>
                <a:gd name="T62" fmla="*/ 2147481469 w 102"/>
                <a:gd name="T63" fmla="*/ 2147481505 h 54"/>
                <a:gd name="T64" fmla="*/ 2147481469 w 102"/>
                <a:gd name="T65" fmla="*/ 2147481505 h 54"/>
                <a:gd name="T66" fmla="*/ 2147481469 w 102"/>
                <a:gd name="T67" fmla="*/ 2147481505 h 54"/>
                <a:gd name="T68" fmla="*/ 2147481469 w 102"/>
                <a:gd name="T69" fmla="*/ 2147481505 h 54"/>
                <a:gd name="T70" fmla="*/ 2147481469 w 102"/>
                <a:gd name="T71" fmla="*/ 2147481505 h 54"/>
                <a:gd name="T72" fmla="*/ 2147481469 w 102"/>
                <a:gd name="T73" fmla="*/ 2147481505 h 54"/>
                <a:gd name="T74" fmla="*/ 2147481469 w 102"/>
                <a:gd name="T75" fmla="*/ 2147481505 h 54"/>
                <a:gd name="T76" fmla="*/ 2147481469 w 102"/>
                <a:gd name="T77" fmla="*/ 2147481505 h 54"/>
                <a:gd name="T78" fmla="*/ 2147481469 w 102"/>
                <a:gd name="T79" fmla="*/ 2147481505 h 54"/>
                <a:gd name="T80" fmla="*/ 2147481469 w 102"/>
                <a:gd name="T81" fmla="*/ 2147481505 h 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54"/>
                <a:gd name="T125" fmla="*/ 102 w 102"/>
                <a:gd name="T126" fmla="*/ 54 h 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54">
                  <a:moveTo>
                    <a:pt x="62" y="50"/>
                  </a:moveTo>
                  <a:lnTo>
                    <a:pt x="60" y="48"/>
                  </a:lnTo>
                  <a:lnTo>
                    <a:pt x="56" y="44"/>
                  </a:lnTo>
                  <a:lnTo>
                    <a:pt x="46" y="50"/>
                  </a:lnTo>
                  <a:lnTo>
                    <a:pt x="40" y="52"/>
                  </a:lnTo>
                  <a:lnTo>
                    <a:pt x="32" y="54"/>
                  </a:lnTo>
                  <a:lnTo>
                    <a:pt x="28" y="54"/>
                  </a:lnTo>
                  <a:lnTo>
                    <a:pt x="22" y="52"/>
                  </a:lnTo>
                  <a:lnTo>
                    <a:pt x="16" y="46"/>
                  </a:lnTo>
                  <a:lnTo>
                    <a:pt x="8" y="40"/>
                  </a:lnTo>
                  <a:lnTo>
                    <a:pt x="0" y="36"/>
                  </a:lnTo>
                  <a:lnTo>
                    <a:pt x="4" y="32"/>
                  </a:lnTo>
                  <a:lnTo>
                    <a:pt x="6" y="24"/>
                  </a:lnTo>
                  <a:lnTo>
                    <a:pt x="10" y="16"/>
                  </a:lnTo>
                  <a:lnTo>
                    <a:pt x="14" y="10"/>
                  </a:lnTo>
                  <a:lnTo>
                    <a:pt x="20" y="14"/>
                  </a:lnTo>
                  <a:lnTo>
                    <a:pt x="30" y="16"/>
                  </a:lnTo>
                  <a:lnTo>
                    <a:pt x="46" y="10"/>
                  </a:lnTo>
                  <a:lnTo>
                    <a:pt x="56" y="6"/>
                  </a:lnTo>
                  <a:lnTo>
                    <a:pt x="62" y="2"/>
                  </a:lnTo>
                  <a:lnTo>
                    <a:pt x="64" y="0"/>
                  </a:lnTo>
                  <a:lnTo>
                    <a:pt x="68" y="0"/>
                  </a:lnTo>
                  <a:lnTo>
                    <a:pt x="76" y="0"/>
                  </a:lnTo>
                  <a:lnTo>
                    <a:pt x="84" y="2"/>
                  </a:lnTo>
                  <a:lnTo>
                    <a:pt x="90" y="2"/>
                  </a:lnTo>
                  <a:lnTo>
                    <a:pt x="90" y="0"/>
                  </a:lnTo>
                  <a:lnTo>
                    <a:pt x="92" y="2"/>
                  </a:lnTo>
                  <a:lnTo>
                    <a:pt x="94" y="4"/>
                  </a:lnTo>
                  <a:lnTo>
                    <a:pt x="102" y="8"/>
                  </a:lnTo>
                  <a:lnTo>
                    <a:pt x="100" y="14"/>
                  </a:lnTo>
                  <a:lnTo>
                    <a:pt x="96" y="16"/>
                  </a:lnTo>
                  <a:lnTo>
                    <a:pt x="92" y="20"/>
                  </a:lnTo>
                  <a:lnTo>
                    <a:pt x="88" y="24"/>
                  </a:lnTo>
                  <a:lnTo>
                    <a:pt x="86" y="32"/>
                  </a:lnTo>
                  <a:lnTo>
                    <a:pt x="84" y="38"/>
                  </a:lnTo>
                  <a:lnTo>
                    <a:pt x="82" y="40"/>
                  </a:lnTo>
                  <a:lnTo>
                    <a:pt x="78" y="44"/>
                  </a:lnTo>
                  <a:lnTo>
                    <a:pt x="72" y="46"/>
                  </a:lnTo>
                  <a:lnTo>
                    <a:pt x="66" y="46"/>
                  </a:lnTo>
                  <a:lnTo>
                    <a:pt x="64" y="48"/>
                  </a:lnTo>
                  <a:lnTo>
                    <a:pt x="62" y="50"/>
                  </a:lnTo>
                  <a:close/>
                </a:path>
              </a:pathLst>
            </a:custGeom>
            <a:solidFill>
              <a:srgbClr val="C0C0C0"/>
            </a:solidFill>
            <a:ln w="12700">
              <a:solidFill>
                <a:schemeClr val="bg1"/>
              </a:solidFill>
              <a:round/>
              <a:headEnd/>
              <a:tailEnd/>
            </a:ln>
          </p:spPr>
          <p:txBody>
            <a:bodyPr/>
            <a:lstStyle/>
            <a:p>
              <a:endParaRPr lang="en-GB"/>
            </a:p>
          </p:txBody>
        </p:sp>
        <p:sp>
          <p:nvSpPr>
            <p:cNvPr id="58865" name="Freeform 158"/>
            <p:cNvSpPr>
              <a:spLocks/>
            </p:cNvSpPr>
            <p:nvPr/>
          </p:nvSpPr>
          <p:spPr bwMode="auto">
            <a:xfrm>
              <a:off x="2874" y="1559"/>
              <a:ext cx="94" cy="56"/>
            </a:xfrm>
            <a:custGeom>
              <a:avLst/>
              <a:gdLst>
                <a:gd name="T0" fmla="*/ 1665833664 w 95"/>
                <a:gd name="T1" fmla="*/ 2147481527 h 56"/>
                <a:gd name="T2" fmla="*/ 1665833664 w 95"/>
                <a:gd name="T3" fmla="*/ 2147481527 h 56"/>
                <a:gd name="T4" fmla="*/ 1665833664 w 95"/>
                <a:gd name="T5" fmla="*/ 2147481527 h 56"/>
                <a:gd name="T6" fmla="*/ 1665833664 w 95"/>
                <a:gd name="T7" fmla="*/ 2147481527 h 56"/>
                <a:gd name="T8" fmla="*/ 1665833664 w 95"/>
                <a:gd name="T9" fmla="*/ 2147481527 h 56"/>
                <a:gd name="T10" fmla="*/ 1665833664 w 95"/>
                <a:gd name="T11" fmla="*/ 2147481527 h 56"/>
                <a:gd name="T12" fmla="*/ 1665833664 w 95"/>
                <a:gd name="T13" fmla="*/ 2147481527 h 56"/>
                <a:gd name="T14" fmla="*/ 1665833664 w 95"/>
                <a:gd name="T15" fmla="*/ 2147481527 h 56"/>
                <a:gd name="T16" fmla="*/ 1665833664 w 95"/>
                <a:gd name="T17" fmla="*/ 2147481527 h 56"/>
                <a:gd name="T18" fmla="*/ 0 w 95"/>
                <a:gd name="T19" fmla="*/ 2147481527 h 56"/>
                <a:gd name="T20" fmla="*/ 0 w 95"/>
                <a:gd name="T21" fmla="*/ 2147481527 h 56"/>
                <a:gd name="T22" fmla="*/ 0 w 95"/>
                <a:gd name="T23" fmla="*/ 0 h 56"/>
                <a:gd name="T24" fmla="*/ 1665833664 w 95"/>
                <a:gd name="T25" fmla="*/ 0 h 56"/>
                <a:gd name="T26" fmla="*/ 1665833664 w 95"/>
                <a:gd name="T27" fmla="*/ 2147481527 h 56"/>
                <a:gd name="T28" fmla="*/ 1665833664 w 95"/>
                <a:gd name="T29" fmla="*/ 2147481527 h 56"/>
                <a:gd name="T30" fmla="*/ 1665833664 w 95"/>
                <a:gd name="T31" fmla="*/ 2147481527 h 56"/>
                <a:gd name="T32" fmla="*/ 1665833664 w 95"/>
                <a:gd name="T33" fmla="*/ 2147481527 h 56"/>
                <a:gd name="T34" fmla="*/ 1665833664 w 95"/>
                <a:gd name="T35" fmla="*/ 2147481527 h 56"/>
                <a:gd name="T36" fmla="*/ 1665833664 w 95"/>
                <a:gd name="T37" fmla="*/ 2147481527 h 56"/>
                <a:gd name="T38" fmla="*/ 1665833664 w 95"/>
                <a:gd name="T39" fmla="*/ 2147481527 h 56"/>
                <a:gd name="T40" fmla="*/ 1665833664 w 95"/>
                <a:gd name="T41" fmla="*/ 2147481527 h 56"/>
                <a:gd name="T42" fmla="*/ 1665833664 w 95"/>
                <a:gd name="T43" fmla="*/ 2147481527 h 56"/>
                <a:gd name="T44" fmla="*/ 1665833664 w 95"/>
                <a:gd name="T45" fmla="*/ 2147481527 h 56"/>
                <a:gd name="T46" fmla="*/ 1665833664 w 95"/>
                <a:gd name="T47" fmla="*/ 0 h 56"/>
                <a:gd name="T48" fmla="*/ 1665833664 w 95"/>
                <a:gd name="T49" fmla="*/ 0 h 56"/>
                <a:gd name="T50" fmla="*/ 1665833664 w 95"/>
                <a:gd name="T51" fmla="*/ 2147481527 h 56"/>
                <a:gd name="T52" fmla="*/ 1665833664 w 95"/>
                <a:gd name="T53" fmla="*/ 2147481527 h 56"/>
                <a:gd name="T54" fmla="*/ 1665833664 w 95"/>
                <a:gd name="T55" fmla="*/ 2147481527 h 56"/>
                <a:gd name="T56" fmla="*/ 1665833664 w 95"/>
                <a:gd name="T57" fmla="*/ 2147481527 h 56"/>
                <a:gd name="T58" fmla="*/ 1665833664 w 95"/>
                <a:gd name="T59" fmla="*/ 2147481527 h 56"/>
                <a:gd name="T60" fmla="*/ 1665833664 w 95"/>
                <a:gd name="T61" fmla="*/ 2147481527 h 56"/>
                <a:gd name="T62" fmla="*/ 1665833664 w 95"/>
                <a:gd name="T63" fmla="*/ 2147481527 h 56"/>
                <a:gd name="T64" fmla="*/ 1665833664 w 95"/>
                <a:gd name="T65" fmla="*/ 2147481527 h 56"/>
                <a:gd name="T66" fmla="*/ 1665833664 w 95"/>
                <a:gd name="T67" fmla="*/ 2147481527 h 56"/>
                <a:gd name="T68" fmla="*/ 1665833664 w 95"/>
                <a:gd name="T69" fmla="*/ 2147481527 h 56"/>
                <a:gd name="T70" fmla="*/ 1665833664 w 95"/>
                <a:gd name="T71" fmla="*/ 2147481527 h 56"/>
                <a:gd name="T72" fmla="*/ 1665833664 w 95"/>
                <a:gd name="T73" fmla="*/ 2147481527 h 56"/>
                <a:gd name="T74" fmla="*/ 1665833664 w 95"/>
                <a:gd name="T75" fmla="*/ 2147481527 h 56"/>
                <a:gd name="T76" fmla="*/ 1665833664 w 95"/>
                <a:gd name="T77" fmla="*/ 2147481527 h 56"/>
                <a:gd name="T78" fmla="*/ 1665833664 w 95"/>
                <a:gd name="T79" fmla="*/ 2147481527 h 56"/>
                <a:gd name="T80" fmla="*/ 1665833664 w 95"/>
                <a:gd name="T81" fmla="*/ 2147481527 h 56"/>
                <a:gd name="T82" fmla="*/ 1665833664 w 95"/>
                <a:gd name="T83" fmla="*/ 2147481527 h 56"/>
                <a:gd name="T84" fmla="*/ 1665833664 w 95"/>
                <a:gd name="T85" fmla="*/ 2147481527 h 56"/>
                <a:gd name="T86" fmla="*/ 1665833664 w 95"/>
                <a:gd name="T87" fmla="*/ 2147481527 h 56"/>
                <a:gd name="T88" fmla="*/ 1665833664 w 95"/>
                <a:gd name="T89" fmla="*/ 2147481527 h 56"/>
                <a:gd name="T90" fmla="*/ 1665833664 w 95"/>
                <a:gd name="T91" fmla="*/ 2147481527 h 56"/>
                <a:gd name="T92" fmla="*/ 1665833664 w 95"/>
                <a:gd name="T93" fmla="*/ 2147481527 h 56"/>
                <a:gd name="T94" fmla="*/ 1665833664 w 95"/>
                <a:gd name="T95" fmla="*/ 2147481527 h 56"/>
                <a:gd name="T96" fmla="*/ 1665833664 w 95"/>
                <a:gd name="T97" fmla="*/ 2147481527 h 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5"/>
                <a:gd name="T148" fmla="*/ 0 h 56"/>
                <a:gd name="T149" fmla="*/ 95 w 95"/>
                <a:gd name="T150" fmla="*/ 56 h 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5" h="56">
                  <a:moveTo>
                    <a:pt x="11" y="52"/>
                  </a:moveTo>
                  <a:lnTo>
                    <a:pt x="11" y="42"/>
                  </a:lnTo>
                  <a:lnTo>
                    <a:pt x="7" y="40"/>
                  </a:lnTo>
                  <a:lnTo>
                    <a:pt x="4" y="38"/>
                  </a:lnTo>
                  <a:lnTo>
                    <a:pt x="2" y="34"/>
                  </a:lnTo>
                  <a:lnTo>
                    <a:pt x="4" y="26"/>
                  </a:lnTo>
                  <a:lnTo>
                    <a:pt x="9" y="18"/>
                  </a:lnTo>
                  <a:lnTo>
                    <a:pt x="4" y="12"/>
                  </a:lnTo>
                  <a:lnTo>
                    <a:pt x="2" y="6"/>
                  </a:lnTo>
                  <a:lnTo>
                    <a:pt x="0" y="4"/>
                  </a:lnTo>
                  <a:lnTo>
                    <a:pt x="0" y="2"/>
                  </a:lnTo>
                  <a:lnTo>
                    <a:pt x="0" y="0"/>
                  </a:lnTo>
                  <a:lnTo>
                    <a:pt x="2" y="0"/>
                  </a:lnTo>
                  <a:lnTo>
                    <a:pt x="4" y="2"/>
                  </a:lnTo>
                  <a:lnTo>
                    <a:pt x="7" y="4"/>
                  </a:lnTo>
                  <a:lnTo>
                    <a:pt x="13" y="6"/>
                  </a:lnTo>
                  <a:lnTo>
                    <a:pt x="17" y="6"/>
                  </a:lnTo>
                  <a:lnTo>
                    <a:pt x="23" y="6"/>
                  </a:lnTo>
                  <a:lnTo>
                    <a:pt x="27" y="8"/>
                  </a:lnTo>
                  <a:lnTo>
                    <a:pt x="51" y="8"/>
                  </a:lnTo>
                  <a:lnTo>
                    <a:pt x="57" y="8"/>
                  </a:lnTo>
                  <a:lnTo>
                    <a:pt x="61" y="4"/>
                  </a:lnTo>
                  <a:lnTo>
                    <a:pt x="65" y="2"/>
                  </a:lnTo>
                  <a:lnTo>
                    <a:pt x="73" y="0"/>
                  </a:lnTo>
                  <a:lnTo>
                    <a:pt x="77" y="0"/>
                  </a:lnTo>
                  <a:lnTo>
                    <a:pt x="83" y="2"/>
                  </a:lnTo>
                  <a:lnTo>
                    <a:pt x="93" y="8"/>
                  </a:lnTo>
                  <a:lnTo>
                    <a:pt x="91" y="14"/>
                  </a:lnTo>
                  <a:lnTo>
                    <a:pt x="91" y="24"/>
                  </a:lnTo>
                  <a:lnTo>
                    <a:pt x="91" y="32"/>
                  </a:lnTo>
                  <a:lnTo>
                    <a:pt x="95" y="40"/>
                  </a:lnTo>
                  <a:lnTo>
                    <a:pt x="77" y="42"/>
                  </a:lnTo>
                  <a:lnTo>
                    <a:pt x="69" y="44"/>
                  </a:lnTo>
                  <a:lnTo>
                    <a:pt x="67" y="46"/>
                  </a:lnTo>
                  <a:lnTo>
                    <a:pt x="65" y="48"/>
                  </a:lnTo>
                  <a:lnTo>
                    <a:pt x="63" y="50"/>
                  </a:lnTo>
                  <a:lnTo>
                    <a:pt x="61" y="54"/>
                  </a:lnTo>
                  <a:lnTo>
                    <a:pt x="57" y="54"/>
                  </a:lnTo>
                  <a:lnTo>
                    <a:pt x="55" y="56"/>
                  </a:lnTo>
                  <a:lnTo>
                    <a:pt x="53" y="56"/>
                  </a:lnTo>
                  <a:lnTo>
                    <a:pt x="47" y="56"/>
                  </a:lnTo>
                  <a:lnTo>
                    <a:pt x="43" y="54"/>
                  </a:lnTo>
                  <a:lnTo>
                    <a:pt x="39" y="52"/>
                  </a:lnTo>
                  <a:lnTo>
                    <a:pt x="35" y="50"/>
                  </a:lnTo>
                  <a:lnTo>
                    <a:pt x="29" y="52"/>
                  </a:lnTo>
                  <a:lnTo>
                    <a:pt x="23" y="54"/>
                  </a:lnTo>
                  <a:lnTo>
                    <a:pt x="17" y="54"/>
                  </a:lnTo>
                  <a:lnTo>
                    <a:pt x="11" y="54"/>
                  </a:lnTo>
                  <a:lnTo>
                    <a:pt x="11" y="52"/>
                  </a:lnTo>
                  <a:close/>
                </a:path>
              </a:pathLst>
            </a:custGeom>
            <a:solidFill>
              <a:srgbClr val="C0C0C0"/>
            </a:solidFill>
            <a:ln w="12700">
              <a:solidFill>
                <a:schemeClr val="bg1"/>
              </a:solidFill>
              <a:round/>
              <a:headEnd/>
              <a:tailEnd/>
            </a:ln>
          </p:spPr>
          <p:txBody>
            <a:bodyPr/>
            <a:lstStyle/>
            <a:p>
              <a:endParaRPr lang="en-GB"/>
            </a:p>
          </p:txBody>
        </p:sp>
        <p:sp>
          <p:nvSpPr>
            <p:cNvPr id="58866" name="Freeform 159"/>
            <p:cNvSpPr>
              <a:spLocks/>
            </p:cNvSpPr>
            <p:nvPr/>
          </p:nvSpPr>
          <p:spPr bwMode="auto">
            <a:xfrm>
              <a:off x="2843" y="1607"/>
              <a:ext cx="101" cy="106"/>
            </a:xfrm>
            <a:custGeom>
              <a:avLst/>
              <a:gdLst>
                <a:gd name="T0" fmla="*/ 2147481463 w 101"/>
                <a:gd name="T1" fmla="*/ 2147481494 h 106"/>
                <a:gd name="T2" fmla="*/ 2147481463 w 101"/>
                <a:gd name="T3" fmla="*/ 2147481494 h 106"/>
                <a:gd name="T4" fmla="*/ 2147481463 w 101"/>
                <a:gd name="T5" fmla="*/ 2147481494 h 106"/>
                <a:gd name="T6" fmla="*/ 2147481463 w 101"/>
                <a:gd name="T7" fmla="*/ 2147481494 h 106"/>
                <a:gd name="T8" fmla="*/ 2147481463 w 101"/>
                <a:gd name="T9" fmla="*/ 2147481494 h 106"/>
                <a:gd name="T10" fmla="*/ 2147481463 w 101"/>
                <a:gd name="T11" fmla="*/ 2147481494 h 106"/>
                <a:gd name="T12" fmla="*/ 2147481463 w 101"/>
                <a:gd name="T13" fmla="*/ 2147481494 h 106"/>
                <a:gd name="T14" fmla="*/ 2147481463 w 101"/>
                <a:gd name="T15" fmla="*/ 2147481494 h 106"/>
                <a:gd name="T16" fmla="*/ 2147481463 w 101"/>
                <a:gd name="T17" fmla="*/ 2147481494 h 106"/>
                <a:gd name="T18" fmla="*/ 2147481463 w 101"/>
                <a:gd name="T19" fmla="*/ 0 h 106"/>
                <a:gd name="T20" fmla="*/ 2147481463 w 101"/>
                <a:gd name="T21" fmla="*/ 2147481494 h 106"/>
                <a:gd name="T22" fmla="*/ 2147481463 w 101"/>
                <a:gd name="T23" fmla="*/ 2147481494 h 106"/>
                <a:gd name="T24" fmla="*/ 2147481463 w 101"/>
                <a:gd name="T25" fmla="*/ 2147481494 h 106"/>
                <a:gd name="T26" fmla="*/ 2147481463 w 101"/>
                <a:gd name="T27" fmla="*/ 2147481494 h 106"/>
                <a:gd name="T28" fmla="*/ 2147481463 w 101"/>
                <a:gd name="T29" fmla="*/ 2147481494 h 106"/>
                <a:gd name="T30" fmla="*/ 2147481463 w 101"/>
                <a:gd name="T31" fmla="*/ 2147481494 h 106"/>
                <a:gd name="T32" fmla="*/ 2147481463 w 101"/>
                <a:gd name="T33" fmla="*/ 2147481494 h 106"/>
                <a:gd name="T34" fmla="*/ 2147481463 w 101"/>
                <a:gd name="T35" fmla="*/ 2147481494 h 106"/>
                <a:gd name="T36" fmla="*/ 2147481463 w 101"/>
                <a:gd name="T37" fmla="*/ 2147481494 h 106"/>
                <a:gd name="T38" fmla="*/ 2147481463 w 101"/>
                <a:gd name="T39" fmla="*/ 2147481494 h 106"/>
                <a:gd name="T40" fmla="*/ 2147481463 w 101"/>
                <a:gd name="T41" fmla="*/ 2147481494 h 106"/>
                <a:gd name="T42" fmla="*/ 2147481463 w 101"/>
                <a:gd name="T43" fmla="*/ 2147481494 h 106"/>
                <a:gd name="T44" fmla="*/ 2147481463 w 101"/>
                <a:gd name="T45" fmla="*/ 2147481494 h 106"/>
                <a:gd name="T46" fmla="*/ 2147481463 w 101"/>
                <a:gd name="T47" fmla="*/ 2147481494 h 106"/>
                <a:gd name="T48" fmla="*/ 2147481463 w 101"/>
                <a:gd name="T49" fmla="*/ 2147481494 h 106"/>
                <a:gd name="T50" fmla="*/ 2147481463 w 101"/>
                <a:gd name="T51" fmla="*/ 2147481494 h 106"/>
                <a:gd name="T52" fmla="*/ 2147481463 w 101"/>
                <a:gd name="T53" fmla="*/ 2147481494 h 106"/>
                <a:gd name="T54" fmla="*/ 2147481463 w 101"/>
                <a:gd name="T55" fmla="*/ 2147481494 h 106"/>
                <a:gd name="T56" fmla="*/ 2147481463 w 101"/>
                <a:gd name="T57" fmla="*/ 2147481494 h 106"/>
                <a:gd name="T58" fmla="*/ 2147481463 w 101"/>
                <a:gd name="T59" fmla="*/ 2147481494 h 106"/>
                <a:gd name="T60" fmla="*/ 2147481463 w 101"/>
                <a:gd name="T61" fmla="*/ 2147481494 h 106"/>
                <a:gd name="T62" fmla="*/ 2147481463 w 101"/>
                <a:gd name="T63" fmla="*/ 2147481494 h 106"/>
                <a:gd name="T64" fmla="*/ 2147481463 w 101"/>
                <a:gd name="T65" fmla="*/ 2147481494 h 106"/>
                <a:gd name="T66" fmla="*/ 2147481463 w 101"/>
                <a:gd name="T67" fmla="*/ 2147481494 h 106"/>
                <a:gd name="T68" fmla="*/ 2147481463 w 101"/>
                <a:gd name="T69" fmla="*/ 2147481494 h 106"/>
                <a:gd name="T70" fmla="*/ 2147481463 w 101"/>
                <a:gd name="T71" fmla="*/ 2147481494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106"/>
                <a:gd name="T110" fmla="*/ 101 w 101"/>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106">
                  <a:moveTo>
                    <a:pt x="14" y="16"/>
                  </a:moveTo>
                  <a:lnTo>
                    <a:pt x="22" y="14"/>
                  </a:lnTo>
                  <a:lnTo>
                    <a:pt x="32" y="12"/>
                  </a:lnTo>
                  <a:lnTo>
                    <a:pt x="39" y="10"/>
                  </a:lnTo>
                  <a:lnTo>
                    <a:pt x="41" y="8"/>
                  </a:lnTo>
                  <a:lnTo>
                    <a:pt x="41" y="4"/>
                  </a:lnTo>
                  <a:lnTo>
                    <a:pt x="41" y="6"/>
                  </a:lnTo>
                  <a:lnTo>
                    <a:pt x="47" y="6"/>
                  </a:lnTo>
                  <a:lnTo>
                    <a:pt x="53" y="6"/>
                  </a:lnTo>
                  <a:lnTo>
                    <a:pt x="59" y="4"/>
                  </a:lnTo>
                  <a:lnTo>
                    <a:pt x="65" y="2"/>
                  </a:lnTo>
                  <a:lnTo>
                    <a:pt x="69" y="4"/>
                  </a:lnTo>
                  <a:lnTo>
                    <a:pt x="73" y="6"/>
                  </a:lnTo>
                  <a:lnTo>
                    <a:pt x="77" y="8"/>
                  </a:lnTo>
                  <a:lnTo>
                    <a:pt x="83" y="8"/>
                  </a:lnTo>
                  <a:lnTo>
                    <a:pt x="85" y="8"/>
                  </a:lnTo>
                  <a:lnTo>
                    <a:pt x="87" y="6"/>
                  </a:lnTo>
                  <a:lnTo>
                    <a:pt x="91" y="6"/>
                  </a:lnTo>
                  <a:lnTo>
                    <a:pt x="93" y="2"/>
                  </a:lnTo>
                  <a:lnTo>
                    <a:pt x="95" y="0"/>
                  </a:lnTo>
                  <a:lnTo>
                    <a:pt x="97" y="4"/>
                  </a:lnTo>
                  <a:lnTo>
                    <a:pt x="97" y="6"/>
                  </a:lnTo>
                  <a:lnTo>
                    <a:pt x="101" y="8"/>
                  </a:lnTo>
                  <a:lnTo>
                    <a:pt x="101" y="18"/>
                  </a:lnTo>
                  <a:lnTo>
                    <a:pt x="63" y="18"/>
                  </a:lnTo>
                  <a:lnTo>
                    <a:pt x="65" y="22"/>
                  </a:lnTo>
                  <a:lnTo>
                    <a:pt x="67" y="26"/>
                  </a:lnTo>
                  <a:lnTo>
                    <a:pt x="63" y="26"/>
                  </a:lnTo>
                  <a:lnTo>
                    <a:pt x="61" y="28"/>
                  </a:lnTo>
                  <a:lnTo>
                    <a:pt x="61" y="32"/>
                  </a:lnTo>
                  <a:lnTo>
                    <a:pt x="55" y="30"/>
                  </a:lnTo>
                  <a:lnTo>
                    <a:pt x="51" y="28"/>
                  </a:lnTo>
                  <a:lnTo>
                    <a:pt x="45" y="22"/>
                  </a:lnTo>
                  <a:lnTo>
                    <a:pt x="43" y="24"/>
                  </a:lnTo>
                  <a:lnTo>
                    <a:pt x="43" y="26"/>
                  </a:lnTo>
                  <a:lnTo>
                    <a:pt x="45" y="30"/>
                  </a:lnTo>
                  <a:lnTo>
                    <a:pt x="45" y="36"/>
                  </a:lnTo>
                  <a:lnTo>
                    <a:pt x="49" y="42"/>
                  </a:lnTo>
                  <a:lnTo>
                    <a:pt x="53" y="48"/>
                  </a:lnTo>
                  <a:lnTo>
                    <a:pt x="59" y="52"/>
                  </a:lnTo>
                  <a:lnTo>
                    <a:pt x="71" y="60"/>
                  </a:lnTo>
                  <a:lnTo>
                    <a:pt x="77" y="66"/>
                  </a:lnTo>
                  <a:lnTo>
                    <a:pt x="81" y="70"/>
                  </a:lnTo>
                  <a:lnTo>
                    <a:pt x="73" y="70"/>
                  </a:lnTo>
                  <a:lnTo>
                    <a:pt x="69" y="74"/>
                  </a:lnTo>
                  <a:lnTo>
                    <a:pt x="65" y="74"/>
                  </a:lnTo>
                  <a:lnTo>
                    <a:pt x="61" y="72"/>
                  </a:lnTo>
                  <a:lnTo>
                    <a:pt x="57" y="70"/>
                  </a:lnTo>
                  <a:lnTo>
                    <a:pt x="59" y="76"/>
                  </a:lnTo>
                  <a:lnTo>
                    <a:pt x="63" y="80"/>
                  </a:lnTo>
                  <a:lnTo>
                    <a:pt x="57" y="82"/>
                  </a:lnTo>
                  <a:lnTo>
                    <a:pt x="51" y="80"/>
                  </a:lnTo>
                  <a:lnTo>
                    <a:pt x="53" y="88"/>
                  </a:lnTo>
                  <a:lnTo>
                    <a:pt x="55" y="92"/>
                  </a:lnTo>
                  <a:lnTo>
                    <a:pt x="57" y="98"/>
                  </a:lnTo>
                  <a:lnTo>
                    <a:pt x="59" y="106"/>
                  </a:lnTo>
                  <a:lnTo>
                    <a:pt x="53" y="100"/>
                  </a:lnTo>
                  <a:lnTo>
                    <a:pt x="47" y="98"/>
                  </a:lnTo>
                  <a:lnTo>
                    <a:pt x="43" y="96"/>
                  </a:lnTo>
                  <a:lnTo>
                    <a:pt x="41" y="92"/>
                  </a:lnTo>
                  <a:lnTo>
                    <a:pt x="37" y="92"/>
                  </a:lnTo>
                  <a:lnTo>
                    <a:pt x="32" y="90"/>
                  </a:lnTo>
                  <a:lnTo>
                    <a:pt x="28" y="88"/>
                  </a:lnTo>
                  <a:lnTo>
                    <a:pt x="26" y="84"/>
                  </a:lnTo>
                  <a:lnTo>
                    <a:pt x="22" y="74"/>
                  </a:lnTo>
                  <a:lnTo>
                    <a:pt x="20" y="64"/>
                  </a:lnTo>
                  <a:lnTo>
                    <a:pt x="18" y="56"/>
                  </a:lnTo>
                  <a:lnTo>
                    <a:pt x="12" y="50"/>
                  </a:lnTo>
                  <a:lnTo>
                    <a:pt x="0" y="40"/>
                  </a:lnTo>
                  <a:lnTo>
                    <a:pt x="4" y="34"/>
                  </a:lnTo>
                  <a:lnTo>
                    <a:pt x="8" y="28"/>
                  </a:lnTo>
                  <a:lnTo>
                    <a:pt x="12" y="24"/>
                  </a:lnTo>
                  <a:lnTo>
                    <a:pt x="14" y="16"/>
                  </a:lnTo>
                  <a:close/>
                </a:path>
              </a:pathLst>
            </a:custGeom>
            <a:solidFill>
              <a:srgbClr val="C0C0C0"/>
            </a:solidFill>
            <a:ln w="12700">
              <a:solidFill>
                <a:schemeClr val="bg1"/>
              </a:solidFill>
              <a:round/>
              <a:headEnd/>
              <a:tailEnd/>
            </a:ln>
          </p:spPr>
          <p:txBody>
            <a:bodyPr/>
            <a:lstStyle/>
            <a:p>
              <a:endParaRPr lang="en-GB"/>
            </a:p>
          </p:txBody>
        </p:sp>
        <p:sp>
          <p:nvSpPr>
            <p:cNvPr id="58867" name="Freeform 160"/>
            <p:cNvSpPr>
              <a:spLocks/>
            </p:cNvSpPr>
            <p:nvPr/>
          </p:nvSpPr>
          <p:spPr bwMode="auto">
            <a:xfrm>
              <a:off x="2647" y="1693"/>
              <a:ext cx="68" cy="144"/>
            </a:xfrm>
            <a:custGeom>
              <a:avLst/>
              <a:gdLst>
                <a:gd name="T0" fmla="*/ 2147481148 w 68"/>
                <a:gd name="T1" fmla="*/ 2147481202 h 144"/>
                <a:gd name="T2" fmla="*/ 2147481148 w 68"/>
                <a:gd name="T3" fmla="*/ 2147481202 h 144"/>
                <a:gd name="T4" fmla="*/ 2147481148 w 68"/>
                <a:gd name="T5" fmla="*/ 2147481202 h 144"/>
                <a:gd name="T6" fmla="*/ 2147481148 w 68"/>
                <a:gd name="T7" fmla="*/ 2147481202 h 144"/>
                <a:gd name="T8" fmla="*/ 2147481148 w 68"/>
                <a:gd name="T9" fmla="*/ 2147481202 h 144"/>
                <a:gd name="T10" fmla="*/ 2147481148 w 68"/>
                <a:gd name="T11" fmla="*/ 2147481202 h 144"/>
                <a:gd name="T12" fmla="*/ 2147481148 w 68"/>
                <a:gd name="T13" fmla="*/ 2147481202 h 144"/>
                <a:gd name="T14" fmla="*/ 2147481148 w 68"/>
                <a:gd name="T15" fmla="*/ 2147481202 h 144"/>
                <a:gd name="T16" fmla="*/ 2147481148 w 68"/>
                <a:gd name="T17" fmla="*/ 2147481202 h 144"/>
                <a:gd name="T18" fmla="*/ 0 w 68"/>
                <a:gd name="T19" fmla="*/ 2147481202 h 144"/>
                <a:gd name="T20" fmla="*/ 0 w 68"/>
                <a:gd name="T21" fmla="*/ 2147481202 h 144"/>
                <a:gd name="T22" fmla="*/ 0 w 68"/>
                <a:gd name="T23" fmla="*/ 2147481202 h 144"/>
                <a:gd name="T24" fmla="*/ 2147481148 w 68"/>
                <a:gd name="T25" fmla="*/ 2147481202 h 144"/>
                <a:gd name="T26" fmla="*/ 2147481148 w 68"/>
                <a:gd name="T27" fmla="*/ 2147481202 h 144"/>
                <a:gd name="T28" fmla="*/ 2147481148 w 68"/>
                <a:gd name="T29" fmla="*/ 2147481202 h 144"/>
                <a:gd name="T30" fmla="*/ 2147481148 w 68"/>
                <a:gd name="T31" fmla="*/ 2147481202 h 144"/>
                <a:gd name="T32" fmla="*/ 2147481148 w 68"/>
                <a:gd name="T33" fmla="*/ 2147481202 h 144"/>
                <a:gd name="T34" fmla="*/ 2147481148 w 68"/>
                <a:gd name="T35" fmla="*/ 2147481202 h 144"/>
                <a:gd name="T36" fmla="*/ 2147481148 w 68"/>
                <a:gd name="T37" fmla="*/ 2147481202 h 144"/>
                <a:gd name="T38" fmla="*/ 2147481148 w 68"/>
                <a:gd name="T39" fmla="*/ 2147481202 h 144"/>
                <a:gd name="T40" fmla="*/ 2147481148 w 68"/>
                <a:gd name="T41" fmla="*/ 2147481202 h 144"/>
                <a:gd name="T42" fmla="*/ 2147481148 w 68"/>
                <a:gd name="T43" fmla="*/ 2147481202 h 144"/>
                <a:gd name="T44" fmla="*/ 2147481148 w 68"/>
                <a:gd name="T45" fmla="*/ 0 h 144"/>
                <a:gd name="T46" fmla="*/ 2147481148 w 68"/>
                <a:gd name="T47" fmla="*/ 0 h 144"/>
                <a:gd name="T48" fmla="*/ 2147481148 w 68"/>
                <a:gd name="T49" fmla="*/ 0 h 144"/>
                <a:gd name="T50" fmla="*/ 2147481148 w 68"/>
                <a:gd name="T51" fmla="*/ 2147481202 h 144"/>
                <a:gd name="T52" fmla="*/ 2147481148 w 68"/>
                <a:gd name="T53" fmla="*/ 2147481202 h 144"/>
                <a:gd name="T54" fmla="*/ 2147481148 w 68"/>
                <a:gd name="T55" fmla="*/ 2147481202 h 144"/>
                <a:gd name="T56" fmla="*/ 2147481148 w 68"/>
                <a:gd name="T57" fmla="*/ 2147481202 h 144"/>
                <a:gd name="T58" fmla="*/ 2147481148 w 68"/>
                <a:gd name="T59" fmla="*/ 2147481202 h 144"/>
                <a:gd name="T60" fmla="*/ 2147481148 w 68"/>
                <a:gd name="T61" fmla="*/ 2147481202 h 144"/>
                <a:gd name="T62" fmla="*/ 2147481148 w 68"/>
                <a:gd name="T63" fmla="*/ 2147481202 h 144"/>
                <a:gd name="T64" fmla="*/ 2147481148 w 68"/>
                <a:gd name="T65" fmla="*/ 2147481202 h 144"/>
                <a:gd name="T66" fmla="*/ 2147481148 w 68"/>
                <a:gd name="T67" fmla="*/ 2147481202 h 144"/>
                <a:gd name="T68" fmla="*/ 2147481148 w 68"/>
                <a:gd name="T69" fmla="*/ 2147481202 h 144"/>
                <a:gd name="T70" fmla="*/ 2147481148 w 68"/>
                <a:gd name="T71" fmla="*/ 2147481202 h 144"/>
                <a:gd name="T72" fmla="*/ 2147481148 w 68"/>
                <a:gd name="T73" fmla="*/ 2147481202 h 144"/>
                <a:gd name="T74" fmla="*/ 2147481148 w 68"/>
                <a:gd name="T75" fmla="*/ 2147481202 h 144"/>
                <a:gd name="T76" fmla="*/ 2147481148 w 68"/>
                <a:gd name="T77" fmla="*/ 2147481202 h 144"/>
                <a:gd name="T78" fmla="*/ 2147481148 w 68"/>
                <a:gd name="T79" fmla="*/ 2147481202 h 144"/>
                <a:gd name="T80" fmla="*/ 2147481148 w 68"/>
                <a:gd name="T81" fmla="*/ 2147481202 h 144"/>
                <a:gd name="T82" fmla="*/ 2147481148 w 68"/>
                <a:gd name="T83" fmla="*/ 2147481202 h 144"/>
                <a:gd name="T84" fmla="*/ 2147481148 w 68"/>
                <a:gd name="T85" fmla="*/ 2147481202 h 144"/>
                <a:gd name="T86" fmla="*/ 2147481148 w 68"/>
                <a:gd name="T87" fmla="*/ 2147481202 h 144"/>
                <a:gd name="T88" fmla="*/ 2147481148 w 68"/>
                <a:gd name="T89" fmla="*/ 2147481202 h 144"/>
                <a:gd name="T90" fmla="*/ 2147481148 w 68"/>
                <a:gd name="T91" fmla="*/ 2147481202 h 144"/>
                <a:gd name="T92" fmla="*/ 2147481148 w 68"/>
                <a:gd name="T93" fmla="*/ 2147481202 h 144"/>
                <a:gd name="T94" fmla="*/ 2147481148 w 68"/>
                <a:gd name="T95" fmla="*/ 2147481202 h 144"/>
                <a:gd name="T96" fmla="*/ 2147481148 w 68"/>
                <a:gd name="T97" fmla="*/ 2147481202 h 144"/>
                <a:gd name="T98" fmla="*/ 2147481148 w 68"/>
                <a:gd name="T99" fmla="*/ 2147481202 h 144"/>
                <a:gd name="T100" fmla="*/ 2147481148 w 68"/>
                <a:gd name="T101" fmla="*/ 2147481202 h 144"/>
                <a:gd name="T102" fmla="*/ 2147481148 w 68"/>
                <a:gd name="T103" fmla="*/ 2147481202 h 144"/>
                <a:gd name="T104" fmla="*/ 2147481148 w 68"/>
                <a:gd name="T105" fmla="*/ 2147481202 h 144"/>
                <a:gd name="T106" fmla="*/ 2147481148 w 68"/>
                <a:gd name="T107" fmla="*/ 2147481202 h 144"/>
                <a:gd name="T108" fmla="*/ 2147481148 w 68"/>
                <a:gd name="T109" fmla="*/ 2147481202 h 144"/>
                <a:gd name="T110" fmla="*/ 2147481148 w 68"/>
                <a:gd name="T111" fmla="*/ 2147481202 h 144"/>
                <a:gd name="T112" fmla="*/ 2147481148 w 68"/>
                <a:gd name="T113" fmla="*/ 2147481202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
                <a:gd name="T172" fmla="*/ 0 h 144"/>
                <a:gd name="T173" fmla="*/ 68 w 68"/>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 h="144">
                  <a:moveTo>
                    <a:pt x="34" y="138"/>
                  </a:moveTo>
                  <a:lnTo>
                    <a:pt x="34" y="140"/>
                  </a:lnTo>
                  <a:lnTo>
                    <a:pt x="28" y="112"/>
                  </a:lnTo>
                  <a:lnTo>
                    <a:pt x="24" y="106"/>
                  </a:lnTo>
                  <a:lnTo>
                    <a:pt x="20" y="100"/>
                  </a:lnTo>
                  <a:lnTo>
                    <a:pt x="16" y="94"/>
                  </a:lnTo>
                  <a:lnTo>
                    <a:pt x="12" y="88"/>
                  </a:lnTo>
                  <a:lnTo>
                    <a:pt x="10" y="84"/>
                  </a:lnTo>
                  <a:lnTo>
                    <a:pt x="6" y="80"/>
                  </a:lnTo>
                  <a:lnTo>
                    <a:pt x="0" y="74"/>
                  </a:lnTo>
                  <a:lnTo>
                    <a:pt x="0" y="68"/>
                  </a:lnTo>
                  <a:lnTo>
                    <a:pt x="0" y="64"/>
                  </a:lnTo>
                  <a:lnTo>
                    <a:pt x="4" y="60"/>
                  </a:lnTo>
                  <a:lnTo>
                    <a:pt x="8" y="58"/>
                  </a:lnTo>
                  <a:lnTo>
                    <a:pt x="10" y="54"/>
                  </a:lnTo>
                  <a:lnTo>
                    <a:pt x="12" y="46"/>
                  </a:lnTo>
                  <a:lnTo>
                    <a:pt x="12" y="40"/>
                  </a:lnTo>
                  <a:lnTo>
                    <a:pt x="12" y="26"/>
                  </a:lnTo>
                  <a:lnTo>
                    <a:pt x="12" y="16"/>
                  </a:lnTo>
                  <a:lnTo>
                    <a:pt x="14" y="6"/>
                  </a:lnTo>
                  <a:lnTo>
                    <a:pt x="14" y="4"/>
                  </a:lnTo>
                  <a:lnTo>
                    <a:pt x="16" y="2"/>
                  </a:lnTo>
                  <a:lnTo>
                    <a:pt x="22" y="0"/>
                  </a:lnTo>
                  <a:lnTo>
                    <a:pt x="32" y="0"/>
                  </a:lnTo>
                  <a:lnTo>
                    <a:pt x="38" y="0"/>
                  </a:lnTo>
                  <a:lnTo>
                    <a:pt x="42" y="2"/>
                  </a:lnTo>
                  <a:lnTo>
                    <a:pt x="46" y="4"/>
                  </a:lnTo>
                  <a:lnTo>
                    <a:pt x="52" y="6"/>
                  </a:lnTo>
                  <a:lnTo>
                    <a:pt x="50" y="10"/>
                  </a:lnTo>
                  <a:lnTo>
                    <a:pt x="48" y="14"/>
                  </a:lnTo>
                  <a:lnTo>
                    <a:pt x="48" y="18"/>
                  </a:lnTo>
                  <a:lnTo>
                    <a:pt x="46" y="22"/>
                  </a:lnTo>
                  <a:lnTo>
                    <a:pt x="48" y="26"/>
                  </a:lnTo>
                  <a:lnTo>
                    <a:pt x="50" y="30"/>
                  </a:lnTo>
                  <a:lnTo>
                    <a:pt x="54" y="32"/>
                  </a:lnTo>
                  <a:lnTo>
                    <a:pt x="56" y="36"/>
                  </a:lnTo>
                  <a:lnTo>
                    <a:pt x="54" y="46"/>
                  </a:lnTo>
                  <a:lnTo>
                    <a:pt x="50" y="50"/>
                  </a:lnTo>
                  <a:lnTo>
                    <a:pt x="46" y="56"/>
                  </a:lnTo>
                  <a:lnTo>
                    <a:pt x="44" y="62"/>
                  </a:lnTo>
                  <a:lnTo>
                    <a:pt x="46" y="66"/>
                  </a:lnTo>
                  <a:lnTo>
                    <a:pt x="50" y="70"/>
                  </a:lnTo>
                  <a:lnTo>
                    <a:pt x="58" y="72"/>
                  </a:lnTo>
                  <a:lnTo>
                    <a:pt x="68" y="78"/>
                  </a:lnTo>
                  <a:lnTo>
                    <a:pt x="64" y="82"/>
                  </a:lnTo>
                  <a:lnTo>
                    <a:pt x="64" y="88"/>
                  </a:lnTo>
                  <a:lnTo>
                    <a:pt x="64" y="92"/>
                  </a:lnTo>
                  <a:lnTo>
                    <a:pt x="64" y="98"/>
                  </a:lnTo>
                  <a:lnTo>
                    <a:pt x="54" y="104"/>
                  </a:lnTo>
                  <a:lnTo>
                    <a:pt x="48" y="110"/>
                  </a:lnTo>
                  <a:lnTo>
                    <a:pt x="44" y="116"/>
                  </a:lnTo>
                  <a:lnTo>
                    <a:pt x="44" y="120"/>
                  </a:lnTo>
                  <a:lnTo>
                    <a:pt x="46" y="122"/>
                  </a:lnTo>
                  <a:lnTo>
                    <a:pt x="40" y="134"/>
                  </a:lnTo>
                  <a:lnTo>
                    <a:pt x="36" y="138"/>
                  </a:lnTo>
                  <a:lnTo>
                    <a:pt x="36" y="144"/>
                  </a:lnTo>
                  <a:lnTo>
                    <a:pt x="34" y="138"/>
                  </a:lnTo>
                  <a:close/>
                </a:path>
              </a:pathLst>
            </a:custGeom>
            <a:solidFill>
              <a:srgbClr val="C0C0C0"/>
            </a:solidFill>
            <a:ln w="12700">
              <a:solidFill>
                <a:schemeClr val="bg1"/>
              </a:solidFill>
              <a:round/>
              <a:headEnd/>
              <a:tailEnd/>
            </a:ln>
          </p:spPr>
          <p:txBody>
            <a:bodyPr/>
            <a:lstStyle/>
            <a:p>
              <a:endParaRPr lang="en-GB"/>
            </a:p>
          </p:txBody>
        </p:sp>
        <p:sp>
          <p:nvSpPr>
            <p:cNvPr id="58868" name="Freeform 161"/>
            <p:cNvSpPr>
              <a:spLocks/>
            </p:cNvSpPr>
            <p:nvPr/>
          </p:nvSpPr>
          <p:spPr bwMode="auto">
            <a:xfrm>
              <a:off x="2247" y="1885"/>
              <a:ext cx="135" cy="124"/>
            </a:xfrm>
            <a:custGeom>
              <a:avLst/>
              <a:gdLst>
                <a:gd name="T0" fmla="*/ 2147483647 w 134"/>
                <a:gd name="T1" fmla="*/ 0 h 124"/>
                <a:gd name="T2" fmla="*/ 2147483647 w 134"/>
                <a:gd name="T3" fmla="*/ 2147481583 h 124"/>
                <a:gd name="T4" fmla="*/ 2147483647 w 134"/>
                <a:gd name="T5" fmla="*/ 2147481583 h 124"/>
                <a:gd name="T6" fmla="*/ 2147483647 w 134"/>
                <a:gd name="T7" fmla="*/ 2147481583 h 124"/>
                <a:gd name="T8" fmla="*/ 2147483647 w 134"/>
                <a:gd name="T9" fmla="*/ 2147481583 h 124"/>
                <a:gd name="T10" fmla="*/ 2147483647 w 134"/>
                <a:gd name="T11" fmla="*/ 2147481583 h 124"/>
                <a:gd name="T12" fmla="*/ 2147483647 w 134"/>
                <a:gd name="T13" fmla="*/ 2147481583 h 124"/>
                <a:gd name="T14" fmla="*/ 0 w 134"/>
                <a:gd name="T15" fmla="*/ 2147481583 h 124"/>
                <a:gd name="T16" fmla="*/ 0 w 134"/>
                <a:gd name="T17" fmla="*/ 2147481583 h 124"/>
                <a:gd name="T18" fmla="*/ 2147483647 w 134"/>
                <a:gd name="T19" fmla="*/ 2147481583 h 124"/>
                <a:gd name="T20" fmla="*/ 2147483647 w 134"/>
                <a:gd name="T21" fmla="*/ 2147481583 h 124"/>
                <a:gd name="T22" fmla="*/ 2147483647 w 134"/>
                <a:gd name="T23" fmla="*/ 2147481583 h 124"/>
                <a:gd name="T24" fmla="*/ 2147483647 w 134"/>
                <a:gd name="T25" fmla="*/ 2147481583 h 124"/>
                <a:gd name="T26" fmla="*/ 2147483647 w 134"/>
                <a:gd name="T27" fmla="*/ 2147481583 h 124"/>
                <a:gd name="T28" fmla="*/ 2147483647 w 134"/>
                <a:gd name="T29" fmla="*/ 2147481583 h 124"/>
                <a:gd name="T30" fmla="*/ 2147483647 w 134"/>
                <a:gd name="T31" fmla="*/ 2147481583 h 124"/>
                <a:gd name="T32" fmla="*/ 2147483647 w 134"/>
                <a:gd name="T33" fmla="*/ 2147481583 h 124"/>
                <a:gd name="T34" fmla="*/ 2147483647 w 134"/>
                <a:gd name="T35" fmla="*/ 0 h 1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4"/>
                <a:gd name="T55" fmla="*/ 0 h 124"/>
                <a:gd name="T56" fmla="*/ 134 w 134"/>
                <a:gd name="T57" fmla="*/ 124 h 1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4" h="124">
                  <a:moveTo>
                    <a:pt x="134" y="0"/>
                  </a:moveTo>
                  <a:lnTo>
                    <a:pt x="134" y="34"/>
                  </a:lnTo>
                  <a:lnTo>
                    <a:pt x="80" y="34"/>
                  </a:lnTo>
                  <a:lnTo>
                    <a:pt x="80" y="84"/>
                  </a:lnTo>
                  <a:lnTo>
                    <a:pt x="70" y="88"/>
                  </a:lnTo>
                  <a:lnTo>
                    <a:pt x="62" y="96"/>
                  </a:lnTo>
                  <a:lnTo>
                    <a:pt x="60" y="124"/>
                  </a:lnTo>
                  <a:lnTo>
                    <a:pt x="0" y="124"/>
                  </a:lnTo>
                  <a:lnTo>
                    <a:pt x="0" y="116"/>
                  </a:lnTo>
                  <a:lnTo>
                    <a:pt x="2" y="108"/>
                  </a:lnTo>
                  <a:lnTo>
                    <a:pt x="10" y="94"/>
                  </a:lnTo>
                  <a:lnTo>
                    <a:pt x="20" y="80"/>
                  </a:lnTo>
                  <a:lnTo>
                    <a:pt x="26" y="70"/>
                  </a:lnTo>
                  <a:lnTo>
                    <a:pt x="40" y="44"/>
                  </a:lnTo>
                  <a:lnTo>
                    <a:pt x="54" y="22"/>
                  </a:lnTo>
                  <a:lnTo>
                    <a:pt x="58" y="12"/>
                  </a:lnTo>
                  <a:lnTo>
                    <a:pt x="64" y="2"/>
                  </a:lnTo>
                  <a:lnTo>
                    <a:pt x="134" y="0"/>
                  </a:lnTo>
                  <a:close/>
                </a:path>
              </a:pathLst>
            </a:custGeom>
            <a:solidFill>
              <a:srgbClr val="C0C0C0"/>
            </a:solidFill>
            <a:ln w="12700">
              <a:solidFill>
                <a:schemeClr val="bg1"/>
              </a:solidFill>
              <a:round/>
              <a:headEnd/>
              <a:tailEnd/>
            </a:ln>
          </p:spPr>
          <p:txBody>
            <a:bodyPr/>
            <a:lstStyle/>
            <a:p>
              <a:endParaRPr lang="en-GB"/>
            </a:p>
          </p:txBody>
        </p:sp>
        <p:sp>
          <p:nvSpPr>
            <p:cNvPr id="58869" name="Freeform 162"/>
            <p:cNvSpPr>
              <a:spLocks/>
            </p:cNvSpPr>
            <p:nvPr/>
          </p:nvSpPr>
          <p:spPr bwMode="auto">
            <a:xfrm>
              <a:off x="2247" y="1885"/>
              <a:ext cx="198" cy="256"/>
            </a:xfrm>
            <a:custGeom>
              <a:avLst/>
              <a:gdLst>
                <a:gd name="T0" fmla="*/ 2147481450 w 198"/>
                <a:gd name="T1" fmla="*/ 0 h 256"/>
                <a:gd name="T2" fmla="*/ 2147481450 w 198"/>
                <a:gd name="T3" fmla="*/ 0 h 256"/>
                <a:gd name="T4" fmla="*/ 2147481450 w 198"/>
                <a:gd name="T5" fmla="*/ 2147481088 h 256"/>
                <a:gd name="T6" fmla="*/ 2147481450 w 198"/>
                <a:gd name="T7" fmla="*/ 2147481088 h 256"/>
                <a:gd name="T8" fmla="*/ 2147481450 w 198"/>
                <a:gd name="T9" fmla="*/ 2147481088 h 256"/>
                <a:gd name="T10" fmla="*/ 2147481450 w 198"/>
                <a:gd name="T11" fmla="*/ 2147481088 h 256"/>
                <a:gd name="T12" fmla="*/ 2147481450 w 198"/>
                <a:gd name="T13" fmla="*/ 2147481088 h 256"/>
                <a:gd name="T14" fmla="*/ 2147481450 w 198"/>
                <a:gd name="T15" fmla="*/ 2147481088 h 256"/>
                <a:gd name="T16" fmla="*/ 0 w 198"/>
                <a:gd name="T17" fmla="*/ 2147481088 h 256"/>
                <a:gd name="T18" fmla="*/ 2147481450 w 198"/>
                <a:gd name="T19" fmla="*/ 2147481088 h 256"/>
                <a:gd name="T20" fmla="*/ 2147481450 w 198"/>
                <a:gd name="T21" fmla="*/ 2147481088 h 256"/>
                <a:gd name="T22" fmla="*/ 2147481450 w 198"/>
                <a:gd name="T23" fmla="*/ 2147481088 h 256"/>
                <a:gd name="T24" fmla="*/ 2147481450 w 198"/>
                <a:gd name="T25" fmla="*/ 2147481088 h 256"/>
                <a:gd name="T26" fmla="*/ 2147481450 w 198"/>
                <a:gd name="T27" fmla="*/ 2147481088 h 256"/>
                <a:gd name="T28" fmla="*/ 2147481450 w 198"/>
                <a:gd name="T29" fmla="*/ 2147481088 h 256"/>
                <a:gd name="T30" fmla="*/ 2147481450 w 198"/>
                <a:gd name="T31" fmla="*/ 2147481088 h 256"/>
                <a:gd name="T32" fmla="*/ 2147481450 w 198"/>
                <a:gd name="T33" fmla="*/ 2147481088 h 256"/>
                <a:gd name="T34" fmla="*/ 2147481450 w 198"/>
                <a:gd name="T35" fmla="*/ 2147481088 h 256"/>
                <a:gd name="T36" fmla="*/ 2147481450 w 198"/>
                <a:gd name="T37" fmla="*/ 2147481088 h 256"/>
                <a:gd name="T38" fmla="*/ 2147481450 w 198"/>
                <a:gd name="T39" fmla="*/ 2147481088 h 256"/>
                <a:gd name="T40" fmla="*/ 2147481450 w 198"/>
                <a:gd name="T41" fmla="*/ 2147481088 h 256"/>
                <a:gd name="T42" fmla="*/ 2147481450 w 198"/>
                <a:gd name="T43" fmla="*/ 2147481088 h 256"/>
                <a:gd name="T44" fmla="*/ 2147481450 w 198"/>
                <a:gd name="T45" fmla="*/ 2147481088 h 256"/>
                <a:gd name="T46" fmla="*/ 2147481450 w 198"/>
                <a:gd name="T47" fmla="*/ 2147481088 h 256"/>
                <a:gd name="T48" fmla="*/ 2147481450 w 198"/>
                <a:gd name="T49" fmla="*/ 2147481088 h 256"/>
                <a:gd name="T50" fmla="*/ 2147481450 w 198"/>
                <a:gd name="T51" fmla="*/ 2147481088 h 256"/>
                <a:gd name="T52" fmla="*/ 2147481450 w 198"/>
                <a:gd name="T53" fmla="*/ 2147481088 h 256"/>
                <a:gd name="T54" fmla="*/ 2147481450 w 198"/>
                <a:gd name="T55" fmla="*/ 2147481088 h 256"/>
                <a:gd name="T56" fmla="*/ 2147481450 w 198"/>
                <a:gd name="T57" fmla="*/ 2147481088 h 256"/>
                <a:gd name="T58" fmla="*/ 2147481450 w 198"/>
                <a:gd name="T59" fmla="*/ 2147481088 h 256"/>
                <a:gd name="T60" fmla="*/ 2147481450 w 198"/>
                <a:gd name="T61" fmla="*/ 2147481088 h 256"/>
                <a:gd name="T62" fmla="*/ 2147481450 w 198"/>
                <a:gd name="T63" fmla="*/ 2147481088 h 256"/>
                <a:gd name="T64" fmla="*/ 2147481450 w 198"/>
                <a:gd name="T65" fmla="*/ 2147481088 h 256"/>
                <a:gd name="T66" fmla="*/ 2147481450 w 198"/>
                <a:gd name="T67" fmla="*/ 2147481088 h 256"/>
                <a:gd name="T68" fmla="*/ 2147481450 w 198"/>
                <a:gd name="T69" fmla="*/ 2147481088 h 256"/>
                <a:gd name="T70" fmla="*/ 2147481450 w 198"/>
                <a:gd name="T71" fmla="*/ 2147481088 h 256"/>
                <a:gd name="T72" fmla="*/ 2147481450 w 198"/>
                <a:gd name="T73" fmla="*/ 2147481088 h 256"/>
                <a:gd name="T74" fmla="*/ 2147481450 w 198"/>
                <a:gd name="T75" fmla="*/ 2147481088 h 256"/>
                <a:gd name="T76" fmla="*/ 2147481450 w 198"/>
                <a:gd name="T77" fmla="*/ 2147481088 h 256"/>
                <a:gd name="T78" fmla="*/ 2147481450 w 198"/>
                <a:gd name="T79" fmla="*/ 2147481088 h 256"/>
                <a:gd name="T80" fmla="*/ 2147481450 w 198"/>
                <a:gd name="T81" fmla="*/ 2147481088 h 256"/>
                <a:gd name="T82" fmla="*/ 2147481450 w 198"/>
                <a:gd name="T83" fmla="*/ 2147481088 h 256"/>
                <a:gd name="T84" fmla="*/ 2147481450 w 198"/>
                <a:gd name="T85" fmla="*/ 2147481088 h 256"/>
                <a:gd name="T86" fmla="*/ 2147481450 w 198"/>
                <a:gd name="T87" fmla="*/ 2147481088 h 256"/>
                <a:gd name="T88" fmla="*/ 2147481450 w 198"/>
                <a:gd name="T89" fmla="*/ 2147481088 h 256"/>
                <a:gd name="T90" fmla="*/ 2147481450 w 198"/>
                <a:gd name="T91" fmla="*/ 2147481088 h 256"/>
                <a:gd name="T92" fmla="*/ 2147481450 w 198"/>
                <a:gd name="T93" fmla="*/ 2147481088 h 256"/>
                <a:gd name="T94" fmla="*/ 2147481450 w 198"/>
                <a:gd name="T95" fmla="*/ 2147481088 h 256"/>
                <a:gd name="T96" fmla="*/ 2147481450 w 198"/>
                <a:gd name="T97" fmla="*/ 2147481088 h 256"/>
                <a:gd name="T98" fmla="*/ 2147481450 w 198"/>
                <a:gd name="T99" fmla="*/ 2147481088 h 256"/>
                <a:gd name="T100" fmla="*/ 2147481450 w 198"/>
                <a:gd name="T101" fmla="*/ 2147481088 h 256"/>
                <a:gd name="T102" fmla="*/ 2147481450 w 198"/>
                <a:gd name="T103" fmla="*/ 2147481088 h 256"/>
                <a:gd name="T104" fmla="*/ 2147481450 w 198"/>
                <a:gd name="T105" fmla="*/ 2147481088 h 256"/>
                <a:gd name="T106" fmla="*/ 2147481450 w 198"/>
                <a:gd name="T107" fmla="*/ 2147481088 h 256"/>
                <a:gd name="T108" fmla="*/ 2147481450 w 198"/>
                <a:gd name="T109" fmla="*/ 2147481088 h 256"/>
                <a:gd name="T110" fmla="*/ 2147481450 w 198"/>
                <a:gd name="T111" fmla="*/ 2147481088 h 256"/>
                <a:gd name="T112" fmla="*/ 2147481450 w 198"/>
                <a:gd name="T113" fmla="*/ 2147481088 h 256"/>
                <a:gd name="T114" fmla="*/ 2147481450 w 198"/>
                <a:gd name="T115" fmla="*/ 2147481088 h 256"/>
                <a:gd name="T116" fmla="*/ 2147481450 w 198"/>
                <a:gd name="T117" fmla="*/ 2147481088 h 256"/>
                <a:gd name="T118" fmla="*/ 2147481450 w 198"/>
                <a:gd name="T119" fmla="*/ 2147481088 h 256"/>
                <a:gd name="T120" fmla="*/ 2147481450 w 198"/>
                <a:gd name="T121" fmla="*/ 2147481088 h 256"/>
                <a:gd name="T122" fmla="*/ 2147481450 w 198"/>
                <a:gd name="T123" fmla="*/ 0 h 2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8"/>
                <a:gd name="T187" fmla="*/ 0 h 256"/>
                <a:gd name="T188" fmla="*/ 198 w 198"/>
                <a:gd name="T189" fmla="*/ 256 h 2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8" h="256">
                  <a:moveTo>
                    <a:pt x="132" y="0"/>
                  </a:moveTo>
                  <a:lnTo>
                    <a:pt x="134" y="0"/>
                  </a:lnTo>
                  <a:lnTo>
                    <a:pt x="134" y="34"/>
                  </a:lnTo>
                  <a:lnTo>
                    <a:pt x="80" y="34"/>
                  </a:lnTo>
                  <a:lnTo>
                    <a:pt x="80" y="84"/>
                  </a:lnTo>
                  <a:lnTo>
                    <a:pt x="70" y="88"/>
                  </a:lnTo>
                  <a:lnTo>
                    <a:pt x="62" y="96"/>
                  </a:lnTo>
                  <a:lnTo>
                    <a:pt x="60" y="124"/>
                  </a:lnTo>
                  <a:lnTo>
                    <a:pt x="0" y="124"/>
                  </a:lnTo>
                  <a:lnTo>
                    <a:pt x="2" y="132"/>
                  </a:lnTo>
                  <a:lnTo>
                    <a:pt x="6" y="138"/>
                  </a:lnTo>
                  <a:lnTo>
                    <a:pt x="10" y="144"/>
                  </a:lnTo>
                  <a:lnTo>
                    <a:pt x="12" y="148"/>
                  </a:lnTo>
                  <a:lnTo>
                    <a:pt x="10" y="152"/>
                  </a:lnTo>
                  <a:lnTo>
                    <a:pt x="8" y="156"/>
                  </a:lnTo>
                  <a:lnTo>
                    <a:pt x="6" y="160"/>
                  </a:lnTo>
                  <a:lnTo>
                    <a:pt x="6" y="164"/>
                  </a:lnTo>
                  <a:lnTo>
                    <a:pt x="6" y="168"/>
                  </a:lnTo>
                  <a:lnTo>
                    <a:pt x="10" y="170"/>
                  </a:lnTo>
                  <a:lnTo>
                    <a:pt x="14" y="178"/>
                  </a:lnTo>
                  <a:lnTo>
                    <a:pt x="12" y="178"/>
                  </a:lnTo>
                  <a:lnTo>
                    <a:pt x="14" y="188"/>
                  </a:lnTo>
                  <a:lnTo>
                    <a:pt x="12" y="200"/>
                  </a:lnTo>
                  <a:lnTo>
                    <a:pt x="10" y="210"/>
                  </a:lnTo>
                  <a:lnTo>
                    <a:pt x="6" y="220"/>
                  </a:lnTo>
                  <a:lnTo>
                    <a:pt x="10" y="220"/>
                  </a:lnTo>
                  <a:lnTo>
                    <a:pt x="12" y="220"/>
                  </a:lnTo>
                  <a:lnTo>
                    <a:pt x="16" y="220"/>
                  </a:lnTo>
                  <a:lnTo>
                    <a:pt x="18" y="218"/>
                  </a:lnTo>
                  <a:lnTo>
                    <a:pt x="22" y="216"/>
                  </a:lnTo>
                  <a:lnTo>
                    <a:pt x="28" y="216"/>
                  </a:lnTo>
                  <a:lnTo>
                    <a:pt x="36" y="218"/>
                  </a:lnTo>
                  <a:lnTo>
                    <a:pt x="44" y="222"/>
                  </a:lnTo>
                  <a:lnTo>
                    <a:pt x="50" y="226"/>
                  </a:lnTo>
                  <a:lnTo>
                    <a:pt x="54" y="232"/>
                  </a:lnTo>
                  <a:lnTo>
                    <a:pt x="64" y="246"/>
                  </a:lnTo>
                  <a:lnTo>
                    <a:pt x="68" y="252"/>
                  </a:lnTo>
                  <a:lnTo>
                    <a:pt x="74" y="256"/>
                  </a:lnTo>
                  <a:lnTo>
                    <a:pt x="80" y="244"/>
                  </a:lnTo>
                  <a:lnTo>
                    <a:pt x="84" y="238"/>
                  </a:lnTo>
                  <a:lnTo>
                    <a:pt x="88" y="238"/>
                  </a:lnTo>
                  <a:lnTo>
                    <a:pt x="94" y="236"/>
                  </a:lnTo>
                  <a:lnTo>
                    <a:pt x="92" y="242"/>
                  </a:lnTo>
                  <a:lnTo>
                    <a:pt x="94" y="246"/>
                  </a:lnTo>
                  <a:lnTo>
                    <a:pt x="98" y="240"/>
                  </a:lnTo>
                  <a:lnTo>
                    <a:pt x="100" y="240"/>
                  </a:lnTo>
                  <a:lnTo>
                    <a:pt x="102" y="238"/>
                  </a:lnTo>
                  <a:lnTo>
                    <a:pt x="104" y="240"/>
                  </a:lnTo>
                  <a:lnTo>
                    <a:pt x="106" y="242"/>
                  </a:lnTo>
                  <a:lnTo>
                    <a:pt x="108" y="244"/>
                  </a:lnTo>
                  <a:lnTo>
                    <a:pt x="110" y="244"/>
                  </a:lnTo>
                  <a:lnTo>
                    <a:pt x="114" y="242"/>
                  </a:lnTo>
                  <a:lnTo>
                    <a:pt x="118" y="240"/>
                  </a:lnTo>
                  <a:lnTo>
                    <a:pt x="184" y="240"/>
                  </a:lnTo>
                  <a:lnTo>
                    <a:pt x="186" y="232"/>
                  </a:lnTo>
                  <a:lnTo>
                    <a:pt x="188" y="224"/>
                  </a:lnTo>
                  <a:lnTo>
                    <a:pt x="184" y="224"/>
                  </a:lnTo>
                  <a:lnTo>
                    <a:pt x="182" y="220"/>
                  </a:lnTo>
                  <a:lnTo>
                    <a:pt x="168" y="54"/>
                  </a:lnTo>
                  <a:lnTo>
                    <a:pt x="198" y="54"/>
                  </a:lnTo>
                  <a:lnTo>
                    <a:pt x="136" y="6"/>
                  </a:lnTo>
                  <a:lnTo>
                    <a:pt x="132" y="0"/>
                  </a:lnTo>
                  <a:close/>
                </a:path>
              </a:pathLst>
            </a:custGeom>
            <a:solidFill>
              <a:srgbClr val="C0C0C0"/>
            </a:solidFill>
            <a:ln w="12700">
              <a:solidFill>
                <a:schemeClr val="bg1"/>
              </a:solidFill>
              <a:round/>
              <a:headEnd/>
              <a:tailEnd/>
            </a:ln>
          </p:spPr>
          <p:txBody>
            <a:bodyPr/>
            <a:lstStyle/>
            <a:p>
              <a:endParaRPr lang="en-GB"/>
            </a:p>
          </p:txBody>
        </p:sp>
        <p:sp>
          <p:nvSpPr>
            <p:cNvPr id="58870" name="Freeform 163"/>
            <p:cNvSpPr>
              <a:spLocks/>
            </p:cNvSpPr>
            <p:nvPr/>
          </p:nvSpPr>
          <p:spPr bwMode="auto">
            <a:xfrm>
              <a:off x="3242" y="2169"/>
              <a:ext cx="34" cy="42"/>
            </a:xfrm>
            <a:custGeom>
              <a:avLst/>
              <a:gdLst>
                <a:gd name="T0" fmla="*/ 2147481148 w 34"/>
                <a:gd name="T1" fmla="*/ 0 h 42"/>
                <a:gd name="T2" fmla="*/ 2147481148 w 34"/>
                <a:gd name="T3" fmla="*/ 2147481332 h 42"/>
                <a:gd name="T4" fmla="*/ 2147481148 w 34"/>
                <a:gd name="T5" fmla="*/ 2147481332 h 42"/>
                <a:gd name="T6" fmla="*/ 2147481148 w 34"/>
                <a:gd name="T7" fmla="*/ 2147481332 h 42"/>
                <a:gd name="T8" fmla="*/ 2147481148 w 34"/>
                <a:gd name="T9" fmla="*/ 2147481332 h 42"/>
                <a:gd name="T10" fmla="*/ 2147481148 w 34"/>
                <a:gd name="T11" fmla="*/ 2147481332 h 42"/>
                <a:gd name="T12" fmla="*/ 2147481148 w 34"/>
                <a:gd name="T13" fmla="*/ 2147481332 h 42"/>
                <a:gd name="T14" fmla="*/ 2147481148 w 34"/>
                <a:gd name="T15" fmla="*/ 2147481332 h 42"/>
                <a:gd name="T16" fmla="*/ 2147481148 w 34"/>
                <a:gd name="T17" fmla="*/ 2147481332 h 42"/>
                <a:gd name="T18" fmla="*/ 2147481148 w 34"/>
                <a:gd name="T19" fmla="*/ 2147481332 h 42"/>
                <a:gd name="T20" fmla="*/ 0 w 34"/>
                <a:gd name="T21" fmla="*/ 2147481332 h 42"/>
                <a:gd name="T22" fmla="*/ 2147481148 w 34"/>
                <a:gd name="T23" fmla="*/ 2147481332 h 42"/>
                <a:gd name="T24" fmla="*/ 2147481148 w 34"/>
                <a:gd name="T25" fmla="*/ 2147481332 h 42"/>
                <a:gd name="T26" fmla="*/ 2147481148 w 34"/>
                <a:gd name="T27" fmla="*/ 2147481332 h 42"/>
                <a:gd name="T28" fmla="*/ 2147481148 w 34"/>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
                <a:gd name="T46" fmla="*/ 0 h 42"/>
                <a:gd name="T47" fmla="*/ 34 w 34"/>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 h="42">
                  <a:moveTo>
                    <a:pt x="16" y="0"/>
                  </a:moveTo>
                  <a:lnTo>
                    <a:pt x="24" y="8"/>
                  </a:lnTo>
                  <a:lnTo>
                    <a:pt x="32" y="14"/>
                  </a:lnTo>
                  <a:lnTo>
                    <a:pt x="34" y="20"/>
                  </a:lnTo>
                  <a:lnTo>
                    <a:pt x="32" y="26"/>
                  </a:lnTo>
                  <a:lnTo>
                    <a:pt x="26" y="30"/>
                  </a:lnTo>
                  <a:lnTo>
                    <a:pt x="22" y="36"/>
                  </a:lnTo>
                  <a:lnTo>
                    <a:pt x="16" y="40"/>
                  </a:lnTo>
                  <a:lnTo>
                    <a:pt x="6" y="42"/>
                  </a:lnTo>
                  <a:lnTo>
                    <a:pt x="2" y="40"/>
                  </a:lnTo>
                  <a:lnTo>
                    <a:pt x="0" y="34"/>
                  </a:lnTo>
                  <a:lnTo>
                    <a:pt x="2" y="24"/>
                  </a:lnTo>
                  <a:lnTo>
                    <a:pt x="8" y="16"/>
                  </a:lnTo>
                  <a:lnTo>
                    <a:pt x="22" y="6"/>
                  </a:lnTo>
                  <a:lnTo>
                    <a:pt x="16" y="0"/>
                  </a:lnTo>
                  <a:close/>
                </a:path>
              </a:pathLst>
            </a:custGeom>
            <a:solidFill>
              <a:srgbClr val="C0C0C0"/>
            </a:solidFill>
            <a:ln w="12700">
              <a:solidFill>
                <a:schemeClr val="bg1"/>
              </a:solidFill>
              <a:round/>
              <a:headEnd/>
              <a:tailEnd/>
            </a:ln>
          </p:spPr>
          <p:txBody>
            <a:bodyPr/>
            <a:lstStyle/>
            <a:p>
              <a:endParaRPr lang="en-GB"/>
            </a:p>
          </p:txBody>
        </p:sp>
        <p:sp>
          <p:nvSpPr>
            <p:cNvPr id="58871" name="Freeform 164"/>
            <p:cNvSpPr>
              <a:spLocks/>
            </p:cNvSpPr>
            <p:nvPr/>
          </p:nvSpPr>
          <p:spPr bwMode="auto">
            <a:xfrm>
              <a:off x="2243" y="2101"/>
              <a:ext cx="88" cy="88"/>
            </a:xfrm>
            <a:custGeom>
              <a:avLst/>
              <a:gdLst>
                <a:gd name="T0" fmla="*/ 2147481367 w 88"/>
                <a:gd name="T1" fmla="*/ 2147481367 h 88"/>
                <a:gd name="T2" fmla="*/ 2147481367 w 88"/>
                <a:gd name="T3" fmla="*/ 2147481367 h 88"/>
                <a:gd name="T4" fmla="*/ 2147481367 w 88"/>
                <a:gd name="T5" fmla="*/ 2147481367 h 88"/>
                <a:gd name="T6" fmla="*/ 2147481367 w 88"/>
                <a:gd name="T7" fmla="*/ 2147481367 h 88"/>
                <a:gd name="T8" fmla="*/ 2147481367 w 88"/>
                <a:gd name="T9" fmla="*/ 2147481367 h 88"/>
                <a:gd name="T10" fmla="*/ 2147481367 w 88"/>
                <a:gd name="T11" fmla="*/ 2147481367 h 88"/>
                <a:gd name="T12" fmla="*/ 2147481367 w 88"/>
                <a:gd name="T13" fmla="*/ 2147481367 h 88"/>
                <a:gd name="T14" fmla="*/ 2147481367 w 88"/>
                <a:gd name="T15" fmla="*/ 2147481367 h 88"/>
                <a:gd name="T16" fmla="*/ 2147481367 w 88"/>
                <a:gd name="T17" fmla="*/ 2147481367 h 88"/>
                <a:gd name="T18" fmla="*/ 2147481367 w 88"/>
                <a:gd name="T19" fmla="*/ 2147481367 h 88"/>
                <a:gd name="T20" fmla="*/ 2147481367 w 88"/>
                <a:gd name="T21" fmla="*/ 2147481367 h 88"/>
                <a:gd name="T22" fmla="*/ 2147481367 w 88"/>
                <a:gd name="T23" fmla="*/ 2147481367 h 88"/>
                <a:gd name="T24" fmla="*/ 2147481367 w 88"/>
                <a:gd name="T25" fmla="*/ 2147481367 h 88"/>
                <a:gd name="T26" fmla="*/ 2147481367 w 88"/>
                <a:gd name="T27" fmla="*/ 2147481367 h 88"/>
                <a:gd name="T28" fmla="*/ 2147481367 w 88"/>
                <a:gd name="T29" fmla="*/ 2147481367 h 88"/>
                <a:gd name="T30" fmla="*/ 2147481367 w 88"/>
                <a:gd name="T31" fmla="*/ 2147481367 h 88"/>
                <a:gd name="T32" fmla="*/ 2147481367 w 88"/>
                <a:gd name="T33" fmla="*/ 2147481367 h 88"/>
                <a:gd name="T34" fmla="*/ 2147481367 w 88"/>
                <a:gd name="T35" fmla="*/ 2147481367 h 88"/>
                <a:gd name="T36" fmla="*/ 2147481367 w 88"/>
                <a:gd name="T37" fmla="*/ 2147481367 h 88"/>
                <a:gd name="T38" fmla="*/ 2147481367 w 88"/>
                <a:gd name="T39" fmla="*/ 2147481367 h 88"/>
                <a:gd name="T40" fmla="*/ 2147481367 w 88"/>
                <a:gd name="T41" fmla="*/ 2147481367 h 88"/>
                <a:gd name="T42" fmla="*/ 2147481367 w 88"/>
                <a:gd name="T43" fmla="*/ 2147481367 h 88"/>
                <a:gd name="T44" fmla="*/ 2147481367 w 88"/>
                <a:gd name="T45" fmla="*/ 2147481367 h 88"/>
                <a:gd name="T46" fmla="*/ 2147481367 w 88"/>
                <a:gd name="T47" fmla="*/ 2147481367 h 88"/>
                <a:gd name="T48" fmla="*/ 0 w 88"/>
                <a:gd name="T49" fmla="*/ 2147481367 h 88"/>
                <a:gd name="T50" fmla="*/ 2147481367 w 88"/>
                <a:gd name="T51" fmla="*/ 2147481367 h 88"/>
                <a:gd name="T52" fmla="*/ 2147481367 w 88"/>
                <a:gd name="T53" fmla="*/ 2147481367 h 88"/>
                <a:gd name="T54" fmla="*/ 2147481367 w 88"/>
                <a:gd name="T55" fmla="*/ 2147481367 h 88"/>
                <a:gd name="T56" fmla="*/ 2147481367 w 88"/>
                <a:gd name="T57" fmla="*/ 2147481367 h 88"/>
                <a:gd name="T58" fmla="*/ 2147481367 w 88"/>
                <a:gd name="T59" fmla="*/ 2147481367 h 88"/>
                <a:gd name="T60" fmla="*/ 2147481367 w 88"/>
                <a:gd name="T61" fmla="*/ 2147481367 h 88"/>
                <a:gd name="T62" fmla="*/ 2147481367 w 88"/>
                <a:gd name="T63" fmla="*/ 2147481367 h 88"/>
                <a:gd name="T64" fmla="*/ 2147481367 w 88"/>
                <a:gd name="T65" fmla="*/ 0 h 88"/>
                <a:gd name="T66" fmla="*/ 2147481367 w 88"/>
                <a:gd name="T67" fmla="*/ 0 h 88"/>
                <a:gd name="T68" fmla="*/ 2147481367 w 88"/>
                <a:gd name="T69" fmla="*/ 2147481367 h 88"/>
                <a:gd name="T70" fmla="*/ 2147481367 w 88"/>
                <a:gd name="T71" fmla="*/ 2147481367 h 88"/>
                <a:gd name="T72" fmla="*/ 2147481367 w 88"/>
                <a:gd name="T73" fmla="*/ 2147481367 h 88"/>
                <a:gd name="T74" fmla="*/ 2147481367 w 88"/>
                <a:gd name="T75" fmla="*/ 2147481367 h 88"/>
                <a:gd name="T76" fmla="*/ 2147481367 w 88"/>
                <a:gd name="T77" fmla="*/ 2147481367 h 88"/>
                <a:gd name="T78" fmla="*/ 2147481367 w 88"/>
                <a:gd name="T79" fmla="*/ 2147481367 h 88"/>
                <a:gd name="T80" fmla="*/ 2147481367 w 88"/>
                <a:gd name="T81" fmla="*/ 2147481367 h 88"/>
                <a:gd name="T82" fmla="*/ 2147481367 w 88"/>
                <a:gd name="T83" fmla="*/ 2147481367 h 88"/>
                <a:gd name="T84" fmla="*/ 2147481367 w 88"/>
                <a:gd name="T85" fmla="*/ 2147481367 h 88"/>
                <a:gd name="T86" fmla="*/ 2147481367 w 88"/>
                <a:gd name="T87" fmla="*/ 2147481367 h 88"/>
                <a:gd name="T88" fmla="*/ 2147481367 w 88"/>
                <a:gd name="T89" fmla="*/ 2147481367 h 88"/>
                <a:gd name="T90" fmla="*/ 2147481367 w 88"/>
                <a:gd name="T91" fmla="*/ 2147481367 h 88"/>
                <a:gd name="T92" fmla="*/ 2147481367 w 88"/>
                <a:gd name="T93" fmla="*/ 2147481367 h 88"/>
                <a:gd name="T94" fmla="*/ 2147481367 w 88"/>
                <a:gd name="T95" fmla="*/ 2147481367 h 88"/>
                <a:gd name="T96" fmla="*/ 2147481367 w 88"/>
                <a:gd name="T97" fmla="*/ 2147481367 h 88"/>
                <a:gd name="T98" fmla="*/ 2147481367 w 88"/>
                <a:gd name="T99" fmla="*/ 2147481367 h 88"/>
                <a:gd name="T100" fmla="*/ 2147481367 w 88"/>
                <a:gd name="T101" fmla="*/ 2147481367 h 88"/>
                <a:gd name="T102" fmla="*/ 2147481367 w 88"/>
                <a:gd name="T103" fmla="*/ 2147481367 h 88"/>
                <a:gd name="T104" fmla="*/ 2147481367 w 88"/>
                <a:gd name="T105" fmla="*/ 2147481367 h 88"/>
                <a:gd name="T106" fmla="*/ 2147481367 w 88"/>
                <a:gd name="T107" fmla="*/ 2147481367 h 88"/>
                <a:gd name="T108" fmla="*/ 2147481367 w 88"/>
                <a:gd name="T109" fmla="*/ 2147481367 h 88"/>
                <a:gd name="T110" fmla="*/ 2147481367 w 88"/>
                <a:gd name="T111" fmla="*/ 2147481367 h 88"/>
                <a:gd name="T112" fmla="*/ 2147481367 w 88"/>
                <a:gd name="T113" fmla="*/ 2147481367 h 88"/>
                <a:gd name="T114" fmla="*/ 2147481367 w 88"/>
                <a:gd name="T115" fmla="*/ 2147481367 h 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
                <a:gd name="T175" fmla="*/ 0 h 88"/>
                <a:gd name="T176" fmla="*/ 88 w 88"/>
                <a:gd name="T177" fmla="*/ 88 h 8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 h="88">
                  <a:moveTo>
                    <a:pt x="6" y="84"/>
                  </a:moveTo>
                  <a:lnTo>
                    <a:pt x="4" y="80"/>
                  </a:lnTo>
                  <a:lnTo>
                    <a:pt x="4" y="74"/>
                  </a:lnTo>
                  <a:lnTo>
                    <a:pt x="4" y="68"/>
                  </a:lnTo>
                  <a:lnTo>
                    <a:pt x="16" y="68"/>
                  </a:lnTo>
                  <a:lnTo>
                    <a:pt x="30" y="66"/>
                  </a:lnTo>
                  <a:lnTo>
                    <a:pt x="30" y="62"/>
                  </a:lnTo>
                  <a:lnTo>
                    <a:pt x="36" y="64"/>
                  </a:lnTo>
                  <a:lnTo>
                    <a:pt x="44" y="68"/>
                  </a:lnTo>
                  <a:lnTo>
                    <a:pt x="48" y="66"/>
                  </a:lnTo>
                  <a:lnTo>
                    <a:pt x="52" y="62"/>
                  </a:lnTo>
                  <a:lnTo>
                    <a:pt x="40" y="60"/>
                  </a:lnTo>
                  <a:lnTo>
                    <a:pt x="34" y="58"/>
                  </a:lnTo>
                  <a:lnTo>
                    <a:pt x="32" y="54"/>
                  </a:lnTo>
                  <a:lnTo>
                    <a:pt x="28" y="56"/>
                  </a:lnTo>
                  <a:lnTo>
                    <a:pt x="24" y="58"/>
                  </a:lnTo>
                  <a:lnTo>
                    <a:pt x="22" y="60"/>
                  </a:lnTo>
                  <a:lnTo>
                    <a:pt x="18" y="62"/>
                  </a:lnTo>
                  <a:lnTo>
                    <a:pt x="6" y="62"/>
                  </a:lnTo>
                  <a:lnTo>
                    <a:pt x="6" y="56"/>
                  </a:lnTo>
                  <a:lnTo>
                    <a:pt x="8" y="50"/>
                  </a:lnTo>
                  <a:lnTo>
                    <a:pt x="6" y="44"/>
                  </a:lnTo>
                  <a:lnTo>
                    <a:pt x="4" y="40"/>
                  </a:lnTo>
                  <a:lnTo>
                    <a:pt x="2" y="36"/>
                  </a:lnTo>
                  <a:lnTo>
                    <a:pt x="0" y="32"/>
                  </a:lnTo>
                  <a:lnTo>
                    <a:pt x="2" y="26"/>
                  </a:lnTo>
                  <a:lnTo>
                    <a:pt x="4" y="18"/>
                  </a:lnTo>
                  <a:lnTo>
                    <a:pt x="10" y="4"/>
                  </a:lnTo>
                  <a:lnTo>
                    <a:pt x="14" y="4"/>
                  </a:lnTo>
                  <a:lnTo>
                    <a:pt x="16" y="4"/>
                  </a:lnTo>
                  <a:lnTo>
                    <a:pt x="20" y="4"/>
                  </a:lnTo>
                  <a:lnTo>
                    <a:pt x="22" y="2"/>
                  </a:lnTo>
                  <a:lnTo>
                    <a:pt x="26" y="0"/>
                  </a:lnTo>
                  <a:lnTo>
                    <a:pt x="32" y="0"/>
                  </a:lnTo>
                  <a:lnTo>
                    <a:pt x="40" y="2"/>
                  </a:lnTo>
                  <a:lnTo>
                    <a:pt x="48" y="6"/>
                  </a:lnTo>
                  <a:lnTo>
                    <a:pt x="54" y="10"/>
                  </a:lnTo>
                  <a:lnTo>
                    <a:pt x="58" y="16"/>
                  </a:lnTo>
                  <a:lnTo>
                    <a:pt x="68" y="30"/>
                  </a:lnTo>
                  <a:lnTo>
                    <a:pt x="72" y="36"/>
                  </a:lnTo>
                  <a:lnTo>
                    <a:pt x="78" y="40"/>
                  </a:lnTo>
                  <a:lnTo>
                    <a:pt x="78" y="38"/>
                  </a:lnTo>
                  <a:lnTo>
                    <a:pt x="76" y="38"/>
                  </a:lnTo>
                  <a:lnTo>
                    <a:pt x="80" y="52"/>
                  </a:lnTo>
                  <a:lnTo>
                    <a:pt x="84" y="62"/>
                  </a:lnTo>
                  <a:lnTo>
                    <a:pt x="88" y="72"/>
                  </a:lnTo>
                  <a:lnTo>
                    <a:pt x="88" y="78"/>
                  </a:lnTo>
                  <a:lnTo>
                    <a:pt x="88" y="86"/>
                  </a:lnTo>
                  <a:lnTo>
                    <a:pt x="84" y="86"/>
                  </a:lnTo>
                  <a:lnTo>
                    <a:pt x="78" y="88"/>
                  </a:lnTo>
                  <a:lnTo>
                    <a:pt x="72" y="86"/>
                  </a:lnTo>
                  <a:lnTo>
                    <a:pt x="66" y="84"/>
                  </a:lnTo>
                  <a:lnTo>
                    <a:pt x="60" y="82"/>
                  </a:lnTo>
                  <a:lnTo>
                    <a:pt x="52" y="80"/>
                  </a:lnTo>
                  <a:lnTo>
                    <a:pt x="40" y="80"/>
                  </a:lnTo>
                  <a:lnTo>
                    <a:pt x="28" y="82"/>
                  </a:lnTo>
                  <a:lnTo>
                    <a:pt x="18" y="84"/>
                  </a:lnTo>
                  <a:lnTo>
                    <a:pt x="6" y="84"/>
                  </a:lnTo>
                  <a:close/>
                </a:path>
              </a:pathLst>
            </a:custGeom>
            <a:solidFill>
              <a:srgbClr val="C0C0C0"/>
            </a:solidFill>
            <a:ln w="12700">
              <a:solidFill>
                <a:schemeClr val="bg1"/>
              </a:solidFill>
              <a:round/>
              <a:headEnd/>
              <a:tailEnd/>
            </a:ln>
          </p:spPr>
          <p:txBody>
            <a:bodyPr/>
            <a:lstStyle/>
            <a:p>
              <a:endParaRPr lang="en-GB"/>
            </a:p>
          </p:txBody>
        </p:sp>
        <p:sp>
          <p:nvSpPr>
            <p:cNvPr id="58872" name="Freeform 165"/>
            <p:cNvSpPr>
              <a:spLocks/>
            </p:cNvSpPr>
            <p:nvPr/>
          </p:nvSpPr>
          <p:spPr bwMode="auto">
            <a:xfrm>
              <a:off x="2471" y="2211"/>
              <a:ext cx="79" cy="120"/>
            </a:xfrm>
            <a:custGeom>
              <a:avLst/>
              <a:gdLst>
                <a:gd name="T0" fmla="*/ 2147483647 w 78"/>
                <a:gd name="T1" fmla="*/ 2147481566 h 120"/>
                <a:gd name="T2" fmla="*/ 2147483647 w 78"/>
                <a:gd name="T3" fmla="*/ 2147481566 h 120"/>
                <a:gd name="T4" fmla="*/ 2147483647 w 78"/>
                <a:gd name="T5" fmla="*/ 2147481566 h 120"/>
                <a:gd name="T6" fmla="*/ 2147483647 w 78"/>
                <a:gd name="T7" fmla="*/ 2147481566 h 120"/>
                <a:gd name="T8" fmla="*/ 2147483647 w 78"/>
                <a:gd name="T9" fmla="*/ 2147481566 h 120"/>
                <a:gd name="T10" fmla="*/ 2147483647 w 78"/>
                <a:gd name="T11" fmla="*/ 2147481566 h 120"/>
                <a:gd name="T12" fmla="*/ 2147483647 w 78"/>
                <a:gd name="T13" fmla="*/ 2147481566 h 120"/>
                <a:gd name="T14" fmla="*/ 2147483647 w 78"/>
                <a:gd name="T15" fmla="*/ 2147481566 h 120"/>
                <a:gd name="T16" fmla="*/ 0 w 78"/>
                <a:gd name="T17" fmla="*/ 2147481566 h 120"/>
                <a:gd name="T18" fmla="*/ 2147483647 w 78"/>
                <a:gd name="T19" fmla="*/ 2147481566 h 120"/>
                <a:gd name="T20" fmla="*/ 2147483647 w 78"/>
                <a:gd name="T21" fmla="*/ 2147481566 h 120"/>
                <a:gd name="T22" fmla="*/ 2147483647 w 78"/>
                <a:gd name="T23" fmla="*/ 2147481566 h 120"/>
                <a:gd name="T24" fmla="*/ 2147483647 w 78"/>
                <a:gd name="T25" fmla="*/ 2147481566 h 120"/>
                <a:gd name="T26" fmla="*/ 2147483647 w 78"/>
                <a:gd name="T27" fmla="*/ 2147481566 h 120"/>
                <a:gd name="T28" fmla="*/ 2147483647 w 78"/>
                <a:gd name="T29" fmla="*/ 2147481566 h 120"/>
                <a:gd name="T30" fmla="*/ 2147483647 w 78"/>
                <a:gd name="T31" fmla="*/ 2147481566 h 120"/>
                <a:gd name="T32" fmla="*/ 2147483647 w 78"/>
                <a:gd name="T33" fmla="*/ 2147481566 h 120"/>
                <a:gd name="T34" fmla="*/ 2147483647 w 78"/>
                <a:gd name="T35" fmla="*/ 0 h 120"/>
                <a:gd name="T36" fmla="*/ 2147483647 w 78"/>
                <a:gd name="T37" fmla="*/ 0 h 120"/>
                <a:gd name="T38" fmla="*/ 2147483647 w 78"/>
                <a:gd name="T39" fmla="*/ 0 h 120"/>
                <a:gd name="T40" fmla="*/ 2147483647 w 78"/>
                <a:gd name="T41" fmla="*/ 0 h 120"/>
                <a:gd name="T42" fmla="*/ 2147483647 w 78"/>
                <a:gd name="T43" fmla="*/ 0 h 120"/>
                <a:gd name="T44" fmla="*/ 2147483647 w 78"/>
                <a:gd name="T45" fmla="*/ 2147481566 h 120"/>
                <a:gd name="T46" fmla="*/ 2147483647 w 78"/>
                <a:gd name="T47" fmla="*/ 2147481566 h 120"/>
                <a:gd name="T48" fmla="*/ 2147483647 w 78"/>
                <a:gd name="T49" fmla="*/ 2147481566 h 120"/>
                <a:gd name="T50" fmla="*/ 2147483647 w 78"/>
                <a:gd name="T51" fmla="*/ 2147481566 h 120"/>
                <a:gd name="T52" fmla="*/ 2147483647 w 78"/>
                <a:gd name="T53" fmla="*/ 2147481566 h 120"/>
                <a:gd name="T54" fmla="*/ 2147483647 w 78"/>
                <a:gd name="T55" fmla="*/ 2147481566 h 120"/>
                <a:gd name="T56" fmla="*/ 2147483647 w 78"/>
                <a:gd name="T57" fmla="*/ 2147481566 h 120"/>
                <a:gd name="T58" fmla="*/ 2147483647 w 78"/>
                <a:gd name="T59" fmla="*/ 2147481566 h 120"/>
                <a:gd name="T60" fmla="*/ 2147483647 w 78"/>
                <a:gd name="T61" fmla="*/ 2147481566 h 120"/>
                <a:gd name="T62" fmla="*/ 2147483647 w 78"/>
                <a:gd name="T63" fmla="*/ 2147481566 h 120"/>
                <a:gd name="T64" fmla="*/ 2147483647 w 78"/>
                <a:gd name="T65" fmla="*/ 2147481566 h 120"/>
                <a:gd name="T66" fmla="*/ 2147483647 w 78"/>
                <a:gd name="T67" fmla="*/ 2147481566 h 120"/>
                <a:gd name="T68" fmla="*/ 2147483647 w 78"/>
                <a:gd name="T69" fmla="*/ 2147481566 h 120"/>
                <a:gd name="T70" fmla="*/ 2147483647 w 78"/>
                <a:gd name="T71" fmla="*/ 2147481566 h 120"/>
                <a:gd name="T72" fmla="*/ 2147483647 w 78"/>
                <a:gd name="T73" fmla="*/ 2147481566 h 120"/>
                <a:gd name="T74" fmla="*/ 2147483647 w 78"/>
                <a:gd name="T75" fmla="*/ 2147481566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8"/>
                <a:gd name="T115" fmla="*/ 0 h 120"/>
                <a:gd name="T116" fmla="*/ 78 w 78"/>
                <a:gd name="T117" fmla="*/ 120 h 1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8" h="120">
                  <a:moveTo>
                    <a:pt x="78" y="96"/>
                  </a:moveTo>
                  <a:lnTo>
                    <a:pt x="66" y="102"/>
                  </a:lnTo>
                  <a:lnTo>
                    <a:pt x="54" y="106"/>
                  </a:lnTo>
                  <a:lnTo>
                    <a:pt x="38" y="116"/>
                  </a:lnTo>
                  <a:lnTo>
                    <a:pt x="30" y="118"/>
                  </a:lnTo>
                  <a:lnTo>
                    <a:pt x="18" y="120"/>
                  </a:lnTo>
                  <a:lnTo>
                    <a:pt x="10" y="120"/>
                  </a:lnTo>
                  <a:lnTo>
                    <a:pt x="4" y="100"/>
                  </a:lnTo>
                  <a:lnTo>
                    <a:pt x="0" y="84"/>
                  </a:lnTo>
                  <a:lnTo>
                    <a:pt x="2" y="74"/>
                  </a:lnTo>
                  <a:lnTo>
                    <a:pt x="6" y="66"/>
                  </a:lnTo>
                  <a:lnTo>
                    <a:pt x="10" y="58"/>
                  </a:lnTo>
                  <a:lnTo>
                    <a:pt x="12" y="48"/>
                  </a:lnTo>
                  <a:lnTo>
                    <a:pt x="12" y="42"/>
                  </a:lnTo>
                  <a:lnTo>
                    <a:pt x="10" y="38"/>
                  </a:lnTo>
                  <a:lnTo>
                    <a:pt x="6" y="28"/>
                  </a:lnTo>
                  <a:lnTo>
                    <a:pt x="6" y="16"/>
                  </a:lnTo>
                  <a:lnTo>
                    <a:pt x="6" y="0"/>
                  </a:lnTo>
                  <a:lnTo>
                    <a:pt x="14" y="0"/>
                  </a:lnTo>
                  <a:lnTo>
                    <a:pt x="22" y="0"/>
                  </a:lnTo>
                  <a:lnTo>
                    <a:pt x="42" y="0"/>
                  </a:lnTo>
                  <a:lnTo>
                    <a:pt x="54" y="0"/>
                  </a:lnTo>
                  <a:lnTo>
                    <a:pt x="56" y="6"/>
                  </a:lnTo>
                  <a:lnTo>
                    <a:pt x="58" y="12"/>
                  </a:lnTo>
                  <a:lnTo>
                    <a:pt x="60" y="16"/>
                  </a:lnTo>
                  <a:lnTo>
                    <a:pt x="62" y="22"/>
                  </a:lnTo>
                  <a:lnTo>
                    <a:pt x="60" y="28"/>
                  </a:lnTo>
                  <a:lnTo>
                    <a:pt x="60" y="30"/>
                  </a:lnTo>
                  <a:lnTo>
                    <a:pt x="62" y="32"/>
                  </a:lnTo>
                  <a:lnTo>
                    <a:pt x="64" y="38"/>
                  </a:lnTo>
                  <a:lnTo>
                    <a:pt x="64" y="44"/>
                  </a:lnTo>
                  <a:lnTo>
                    <a:pt x="64" y="48"/>
                  </a:lnTo>
                  <a:lnTo>
                    <a:pt x="66" y="54"/>
                  </a:lnTo>
                  <a:lnTo>
                    <a:pt x="66" y="80"/>
                  </a:lnTo>
                  <a:lnTo>
                    <a:pt x="62" y="82"/>
                  </a:lnTo>
                  <a:lnTo>
                    <a:pt x="68" y="90"/>
                  </a:lnTo>
                  <a:lnTo>
                    <a:pt x="76" y="98"/>
                  </a:lnTo>
                  <a:lnTo>
                    <a:pt x="78" y="96"/>
                  </a:lnTo>
                  <a:close/>
                </a:path>
              </a:pathLst>
            </a:custGeom>
            <a:solidFill>
              <a:srgbClr val="C0C0C0"/>
            </a:solidFill>
            <a:ln w="12700">
              <a:solidFill>
                <a:schemeClr val="bg1"/>
              </a:solidFill>
              <a:round/>
              <a:headEnd/>
              <a:tailEnd/>
            </a:ln>
          </p:spPr>
          <p:txBody>
            <a:bodyPr/>
            <a:lstStyle/>
            <a:p>
              <a:endParaRPr lang="en-GB"/>
            </a:p>
          </p:txBody>
        </p:sp>
        <p:sp>
          <p:nvSpPr>
            <p:cNvPr id="58873" name="Freeform 166"/>
            <p:cNvSpPr>
              <a:spLocks/>
            </p:cNvSpPr>
            <p:nvPr/>
          </p:nvSpPr>
          <p:spPr bwMode="auto">
            <a:xfrm>
              <a:off x="2541" y="2187"/>
              <a:ext cx="48" cy="118"/>
            </a:xfrm>
            <a:custGeom>
              <a:avLst/>
              <a:gdLst>
                <a:gd name="T0" fmla="*/ 2147481429 w 48"/>
                <a:gd name="T1" fmla="*/ 2147481557 h 118"/>
                <a:gd name="T2" fmla="*/ 2147481429 w 48"/>
                <a:gd name="T3" fmla="*/ 2147481557 h 118"/>
                <a:gd name="T4" fmla="*/ 2147481429 w 48"/>
                <a:gd name="T5" fmla="*/ 2147481557 h 118"/>
                <a:gd name="T6" fmla="*/ 2147481429 w 48"/>
                <a:gd name="T7" fmla="*/ 2147481557 h 118"/>
                <a:gd name="T8" fmla="*/ 2147481429 w 48"/>
                <a:gd name="T9" fmla="*/ 2147481557 h 118"/>
                <a:gd name="T10" fmla="*/ 2147481429 w 48"/>
                <a:gd name="T11" fmla="*/ 2147481557 h 118"/>
                <a:gd name="T12" fmla="*/ 2147481429 w 48"/>
                <a:gd name="T13" fmla="*/ 2147481557 h 118"/>
                <a:gd name="T14" fmla="*/ 2147481429 w 48"/>
                <a:gd name="T15" fmla="*/ 2147481557 h 118"/>
                <a:gd name="T16" fmla="*/ 2147481429 w 48"/>
                <a:gd name="T17" fmla="*/ 2147481557 h 118"/>
                <a:gd name="T18" fmla="*/ 2147481429 w 48"/>
                <a:gd name="T19" fmla="*/ 0 h 118"/>
                <a:gd name="T20" fmla="*/ 2147481429 w 48"/>
                <a:gd name="T21" fmla="*/ 2147481557 h 118"/>
                <a:gd name="T22" fmla="*/ 2147481429 w 48"/>
                <a:gd name="T23" fmla="*/ 0 h 118"/>
                <a:gd name="T24" fmla="*/ 2147481429 w 48"/>
                <a:gd name="T25" fmla="*/ 2147481557 h 118"/>
                <a:gd name="T26" fmla="*/ 2147481429 w 48"/>
                <a:gd name="T27" fmla="*/ 2147481557 h 118"/>
                <a:gd name="T28" fmla="*/ 2147481429 w 48"/>
                <a:gd name="T29" fmla="*/ 2147481557 h 118"/>
                <a:gd name="T30" fmla="*/ 2147481429 w 48"/>
                <a:gd name="T31" fmla="*/ 2147481557 h 118"/>
                <a:gd name="T32" fmla="*/ 2147481429 w 48"/>
                <a:gd name="T33" fmla="*/ 2147481557 h 118"/>
                <a:gd name="T34" fmla="*/ 2147481429 w 48"/>
                <a:gd name="T35" fmla="*/ 2147481557 h 118"/>
                <a:gd name="T36" fmla="*/ 2147481429 w 48"/>
                <a:gd name="T37" fmla="*/ 2147481557 h 118"/>
                <a:gd name="T38" fmla="*/ 0 w 48"/>
                <a:gd name="T39" fmla="*/ 2147481557 h 118"/>
                <a:gd name="T40" fmla="*/ 0 w 48"/>
                <a:gd name="T41" fmla="*/ 2147481557 h 118"/>
                <a:gd name="T42" fmla="*/ 0 w 48"/>
                <a:gd name="T43" fmla="*/ 2147481557 h 118"/>
                <a:gd name="T44" fmla="*/ 2147481429 w 48"/>
                <a:gd name="T45" fmla="*/ 2147481557 h 118"/>
                <a:gd name="T46" fmla="*/ 2147481429 w 48"/>
                <a:gd name="T47" fmla="*/ 2147481557 h 118"/>
                <a:gd name="T48" fmla="*/ 2147481429 w 48"/>
                <a:gd name="T49" fmla="*/ 2147481557 h 118"/>
                <a:gd name="T50" fmla="*/ 2147481429 w 48"/>
                <a:gd name="T51" fmla="*/ 2147481557 h 118"/>
                <a:gd name="T52" fmla="*/ 2147481429 w 48"/>
                <a:gd name="T53" fmla="*/ 2147481557 h 118"/>
                <a:gd name="T54" fmla="*/ 2147481429 w 48"/>
                <a:gd name="T55" fmla="*/ 2147481557 h 118"/>
                <a:gd name="T56" fmla="*/ 2147481429 w 48"/>
                <a:gd name="T57" fmla="*/ 2147481557 h 118"/>
                <a:gd name="T58" fmla="*/ 2147481429 w 48"/>
                <a:gd name="T59" fmla="*/ 2147481557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18"/>
                <a:gd name="T92" fmla="*/ 48 w 48"/>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18">
                  <a:moveTo>
                    <a:pt x="16" y="118"/>
                  </a:moveTo>
                  <a:lnTo>
                    <a:pt x="32" y="112"/>
                  </a:lnTo>
                  <a:lnTo>
                    <a:pt x="32" y="64"/>
                  </a:lnTo>
                  <a:lnTo>
                    <a:pt x="42" y="50"/>
                  </a:lnTo>
                  <a:lnTo>
                    <a:pt x="46" y="40"/>
                  </a:lnTo>
                  <a:lnTo>
                    <a:pt x="48" y="32"/>
                  </a:lnTo>
                  <a:lnTo>
                    <a:pt x="46" y="20"/>
                  </a:lnTo>
                  <a:lnTo>
                    <a:pt x="42" y="12"/>
                  </a:lnTo>
                  <a:lnTo>
                    <a:pt x="36" y="6"/>
                  </a:lnTo>
                  <a:lnTo>
                    <a:pt x="32" y="0"/>
                  </a:lnTo>
                  <a:lnTo>
                    <a:pt x="22" y="2"/>
                  </a:lnTo>
                  <a:lnTo>
                    <a:pt x="22" y="0"/>
                  </a:lnTo>
                  <a:lnTo>
                    <a:pt x="22" y="6"/>
                  </a:lnTo>
                  <a:lnTo>
                    <a:pt x="22" y="10"/>
                  </a:lnTo>
                  <a:lnTo>
                    <a:pt x="20" y="12"/>
                  </a:lnTo>
                  <a:lnTo>
                    <a:pt x="12" y="16"/>
                  </a:lnTo>
                  <a:lnTo>
                    <a:pt x="6" y="18"/>
                  </a:lnTo>
                  <a:lnTo>
                    <a:pt x="4" y="20"/>
                  </a:lnTo>
                  <a:lnTo>
                    <a:pt x="4" y="24"/>
                  </a:lnTo>
                  <a:lnTo>
                    <a:pt x="0" y="28"/>
                  </a:lnTo>
                  <a:lnTo>
                    <a:pt x="0" y="34"/>
                  </a:lnTo>
                  <a:lnTo>
                    <a:pt x="0" y="38"/>
                  </a:lnTo>
                  <a:lnTo>
                    <a:pt x="2" y="42"/>
                  </a:lnTo>
                  <a:lnTo>
                    <a:pt x="10" y="48"/>
                  </a:lnTo>
                  <a:lnTo>
                    <a:pt x="10" y="52"/>
                  </a:lnTo>
                  <a:lnTo>
                    <a:pt x="10" y="68"/>
                  </a:lnTo>
                  <a:lnTo>
                    <a:pt x="12" y="80"/>
                  </a:lnTo>
                  <a:lnTo>
                    <a:pt x="12" y="92"/>
                  </a:lnTo>
                  <a:lnTo>
                    <a:pt x="14" y="114"/>
                  </a:lnTo>
                  <a:lnTo>
                    <a:pt x="16" y="118"/>
                  </a:lnTo>
                  <a:close/>
                </a:path>
              </a:pathLst>
            </a:custGeom>
            <a:solidFill>
              <a:srgbClr val="C0C0C0"/>
            </a:solidFill>
            <a:ln w="12700">
              <a:solidFill>
                <a:schemeClr val="bg1"/>
              </a:solidFill>
              <a:round/>
              <a:headEnd/>
              <a:tailEnd/>
            </a:ln>
          </p:spPr>
          <p:txBody>
            <a:bodyPr/>
            <a:lstStyle/>
            <a:p>
              <a:endParaRPr lang="en-GB"/>
            </a:p>
          </p:txBody>
        </p:sp>
        <p:sp>
          <p:nvSpPr>
            <p:cNvPr id="58874" name="Freeform 167"/>
            <p:cNvSpPr>
              <a:spLocks/>
            </p:cNvSpPr>
            <p:nvPr/>
          </p:nvSpPr>
          <p:spPr bwMode="auto">
            <a:xfrm>
              <a:off x="3298" y="1833"/>
              <a:ext cx="44" cy="30"/>
            </a:xfrm>
            <a:custGeom>
              <a:avLst/>
              <a:gdLst>
                <a:gd name="T0" fmla="*/ 2147481367 w 44"/>
                <a:gd name="T1" fmla="*/ 2147481566 h 30"/>
                <a:gd name="T2" fmla="*/ 2147481367 w 44"/>
                <a:gd name="T3" fmla="*/ 2147481566 h 30"/>
                <a:gd name="T4" fmla="*/ 2147481367 w 44"/>
                <a:gd name="T5" fmla="*/ 2147481566 h 30"/>
                <a:gd name="T6" fmla="*/ 2147481367 w 44"/>
                <a:gd name="T7" fmla="*/ 2147481566 h 30"/>
                <a:gd name="T8" fmla="*/ 0 w 44"/>
                <a:gd name="T9" fmla="*/ 2147481566 h 30"/>
                <a:gd name="T10" fmla="*/ 2147481367 w 44"/>
                <a:gd name="T11" fmla="*/ 2147481566 h 30"/>
                <a:gd name="T12" fmla="*/ 2147481367 w 44"/>
                <a:gd name="T13" fmla="*/ 2147481566 h 30"/>
                <a:gd name="T14" fmla="*/ 2147481367 w 44"/>
                <a:gd name="T15" fmla="*/ 0 h 30"/>
                <a:gd name="T16" fmla="*/ 2147481367 w 44"/>
                <a:gd name="T17" fmla="*/ 0 h 30"/>
                <a:gd name="T18" fmla="*/ 2147481367 w 44"/>
                <a:gd name="T19" fmla="*/ 2147481566 h 30"/>
                <a:gd name="T20" fmla="*/ 2147481367 w 44"/>
                <a:gd name="T21" fmla="*/ 2147481566 h 30"/>
                <a:gd name="T22" fmla="*/ 2147481367 w 44"/>
                <a:gd name="T23" fmla="*/ 2147481566 h 30"/>
                <a:gd name="T24" fmla="*/ 2147481367 w 44"/>
                <a:gd name="T25" fmla="*/ 2147481566 h 30"/>
                <a:gd name="T26" fmla="*/ 2147481367 w 44"/>
                <a:gd name="T27" fmla="*/ 2147481566 h 30"/>
                <a:gd name="T28" fmla="*/ 2147481367 w 44"/>
                <a:gd name="T29" fmla="*/ 2147481566 h 30"/>
                <a:gd name="T30" fmla="*/ 2147481367 w 44"/>
                <a:gd name="T31" fmla="*/ 2147481566 h 30"/>
                <a:gd name="T32" fmla="*/ 2147481367 w 44"/>
                <a:gd name="T33" fmla="*/ 2147481566 h 30"/>
                <a:gd name="T34" fmla="*/ 2147481367 w 44"/>
                <a:gd name="T35" fmla="*/ 2147481566 h 30"/>
                <a:gd name="T36" fmla="*/ 2147481367 w 44"/>
                <a:gd name="T37" fmla="*/ 2147481566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
                <a:gd name="T58" fmla="*/ 0 h 30"/>
                <a:gd name="T59" fmla="*/ 44 w 44"/>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 h="30">
                  <a:moveTo>
                    <a:pt x="44" y="30"/>
                  </a:moveTo>
                  <a:lnTo>
                    <a:pt x="24" y="30"/>
                  </a:lnTo>
                  <a:lnTo>
                    <a:pt x="20" y="26"/>
                  </a:lnTo>
                  <a:lnTo>
                    <a:pt x="16" y="24"/>
                  </a:lnTo>
                  <a:lnTo>
                    <a:pt x="0" y="20"/>
                  </a:lnTo>
                  <a:lnTo>
                    <a:pt x="4" y="10"/>
                  </a:lnTo>
                  <a:lnTo>
                    <a:pt x="8" y="4"/>
                  </a:lnTo>
                  <a:lnTo>
                    <a:pt x="12" y="0"/>
                  </a:lnTo>
                  <a:lnTo>
                    <a:pt x="18" y="0"/>
                  </a:lnTo>
                  <a:lnTo>
                    <a:pt x="22" y="2"/>
                  </a:lnTo>
                  <a:lnTo>
                    <a:pt x="26" y="2"/>
                  </a:lnTo>
                  <a:lnTo>
                    <a:pt x="32" y="2"/>
                  </a:lnTo>
                  <a:lnTo>
                    <a:pt x="24" y="4"/>
                  </a:lnTo>
                  <a:lnTo>
                    <a:pt x="26" y="12"/>
                  </a:lnTo>
                  <a:lnTo>
                    <a:pt x="30" y="16"/>
                  </a:lnTo>
                  <a:lnTo>
                    <a:pt x="40" y="22"/>
                  </a:lnTo>
                  <a:lnTo>
                    <a:pt x="42" y="26"/>
                  </a:lnTo>
                  <a:lnTo>
                    <a:pt x="44" y="28"/>
                  </a:lnTo>
                  <a:lnTo>
                    <a:pt x="44" y="30"/>
                  </a:lnTo>
                  <a:close/>
                </a:path>
              </a:pathLst>
            </a:custGeom>
            <a:solidFill>
              <a:srgbClr val="C0C0C0"/>
            </a:solidFill>
            <a:ln w="12700">
              <a:solidFill>
                <a:schemeClr val="bg1"/>
              </a:solidFill>
              <a:round/>
              <a:headEnd/>
              <a:tailEnd/>
            </a:ln>
          </p:spPr>
          <p:txBody>
            <a:bodyPr/>
            <a:lstStyle/>
            <a:p>
              <a:endParaRPr lang="en-GB"/>
            </a:p>
          </p:txBody>
        </p:sp>
        <p:sp>
          <p:nvSpPr>
            <p:cNvPr id="58875" name="Freeform 168"/>
            <p:cNvSpPr>
              <a:spLocks/>
            </p:cNvSpPr>
            <p:nvPr/>
          </p:nvSpPr>
          <p:spPr bwMode="auto">
            <a:xfrm>
              <a:off x="2706" y="1431"/>
              <a:ext cx="96" cy="44"/>
            </a:xfrm>
            <a:custGeom>
              <a:avLst/>
              <a:gdLst>
                <a:gd name="T0" fmla="*/ 2147481429 w 96"/>
                <a:gd name="T1" fmla="*/ 2147481367 h 44"/>
                <a:gd name="T2" fmla="*/ 2147481429 w 96"/>
                <a:gd name="T3" fmla="*/ 2147481367 h 44"/>
                <a:gd name="T4" fmla="*/ 2147481429 w 96"/>
                <a:gd name="T5" fmla="*/ 2147481367 h 44"/>
                <a:gd name="T6" fmla="*/ 2147481429 w 96"/>
                <a:gd name="T7" fmla="*/ 2147481367 h 44"/>
                <a:gd name="T8" fmla="*/ 2147481429 w 96"/>
                <a:gd name="T9" fmla="*/ 2147481367 h 44"/>
                <a:gd name="T10" fmla="*/ 2147481429 w 96"/>
                <a:gd name="T11" fmla="*/ 2147481367 h 44"/>
                <a:gd name="T12" fmla="*/ 2147481429 w 96"/>
                <a:gd name="T13" fmla="*/ 2147481367 h 44"/>
                <a:gd name="T14" fmla="*/ 2147481429 w 96"/>
                <a:gd name="T15" fmla="*/ 2147481367 h 44"/>
                <a:gd name="T16" fmla="*/ 2147481429 w 96"/>
                <a:gd name="T17" fmla="*/ 2147481367 h 44"/>
                <a:gd name="T18" fmla="*/ 2147481429 w 96"/>
                <a:gd name="T19" fmla="*/ 0 h 44"/>
                <a:gd name="T20" fmla="*/ 2147481429 w 96"/>
                <a:gd name="T21" fmla="*/ 0 h 44"/>
                <a:gd name="T22" fmla="*/ 2147481429 w 96"/>
                <a:gd name="T23" fmla="*/ 0 h 44"/>
                <a:gd name="T24" fmla="*/ 0 w 96"/>
                <a:gd name="T25" fmla="*/ 2147481367 h 44"/>
                <a:gd name="T26" fmla="*/ 2147481429 w 96"/>
                <a:gd name="T27" fmla="*/ 2147481367 h 44"/>
                <a:gd name="T28" fmla="*/ 2147481429 w 96"/>
                <a:gd name="T29" fmla="*/ 2147481367 h 44"/>
                <a:gd name="T30" fmla="*/ 2147481429 w 96"/>
                <a:gd name="T31" fmla="*/ 2147481367 h 44"/>
                <a:gd name="T32" fmla="*/ 2147481429 w 96"/>
                <a:gd name="T33" fmla="*/ 2147481367 h 44"/>
                <a:gd name="T34" fmla="*/ 2147481429 w 96"/>
                <a:gd name="T35" fmla="*/ 2147481367 h 44"/>
                <a:gd name="T36" fmla="*/ 2147481429 w 96"/>
                <a:gd name="T37" fmla="*/ 2147481367 h 44"/>
                <a:gd name="T38" fmla="*/ 2147481429 w 96"/>
                <a:gd name="T39" fmla="*/ 2147481367 h 44"/>
                <a:gd name="T40" fmla="*/ 2147481429 w 96"/>
                <a:gd name="T41" fmla="*/ 2147481367 h 44"/>
                <a:gd name="T42" fmla="*/ 2147481429 w 96"/>
                <a:gd name="T43" fmla="*/ 2147481367 h 44"/>
                <a:gd name="T44" fmla="*/ 2147481429 w 96"/>
                <a:gd name="T45" fmla="*/ 2147481367 h 44"/>
                <a:gd name="T46" fmla="*/ 2147481429 w 96"/>
                <a:gd name="T47" fmla="*/ 2147481367 h 44"/>
                <a:gd name="T48" fmla="*/ 2147481429 w 96"/>
                <a:gd name="T49" fmla="*/ 2147481367 h 44"/>
                <a:gd name="T50" fmla="*/ 2147481429 w 96"/>
                <a:gd name="T51" fmla="*/ 2147481367 h 44"/>
                <a:gd name="T52" fmla="*/ 2147481429 w 96"/>
                <a:gd name="T53" fmla="*/ 2147481367 h 44"/>
                <a:gd name="T54" fmla="*/ 2147481429 w 96"/>
                <a:gd name="T55" fmla="*/ 2147481367 h 44"/>
                <a:gd name="T56" fmla="*/ 2147481429 w 96"/>
                <a:gd name="T57" fmla="*/ 2147481367 h 44"/>
                <a:gd name="T58" fmla="*/ 2147481429 w 96"/>
                <a:gd name="T59" fmla="*/ 2147481367 h 44"/>
                <a:gd name="T60" fmla="*/ 2147481429 w 96"/>
                <a:gd name="T61" fmla="*/ 2147481367 h 44"/>
                <a:gd name="T62" fmla="*/ 2147481429 w 96"/>
                <a:gd name="T63" fmla="*/ 2147481367 h 44"/>
                <a:gd name="T64" fmla="*/ 2147481429 w 96"/>
                <a:gd name="T65" fmla="*/ 2147481367 h 44"/>
                <a:gd name="T66" fmla="*/ 2147481429 w 96"/>
                <a:gd name="T67" fmla="*/ 2147481367 h 44"/>
                <a:gd name="T68" fmla="*/ 2147481429 w 96"/>
                <a:gd name="T69" fmla="*/ 2147481367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6"/>
                <a:gd name="T106" fmla="*/ 0 h 44"/>
                <a:gd name="T107" fmla="*/ 96 w 96"/>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6" h="44">
                  <a:moveTo>
                    <a:pt x="96" y="18"/>
                  </a:moveTo>
                  <a:lnTo>
                    <a:pt x="90" y="16"/>
                  </a:lnTo>
                  <a:lnTo>
                    <a:pt x="84" y="14"/>
                  </a:lnTo>
                  <a:lnTo>
                    <a:pt x="76" y="12"/>
                  </a:lnTo>
                  <a:lnTo>
                    <a:pt x="72" y="8"/>
                  </a:lnTo>
                  <a:lnTo>
                    <a:pt x="70" y="12"/>
                  </a:lnTo>
                  <a:lnTo>
                    <a:pt x="66" y="12"/>
                  </a:lnTo>
                  <a:lnTo>
                    <a:pt x="64" y="12"/>
                  </a:lnTo>
                  <a:lnTo>
                    <a:pt x="62" y="8"/>
                  </a:lnTo>
                  <a:lnTo>
                    <a:pt x="40" y="0"/>
                  </a:lnTo>
                  <a:lnTo>
                    <a:pt x="34" y="0"/>
                  </a:lnTo>
                  <a:lnTo>
                    <a:pt x="30" y="0"/>
                  </a:lnTo>
                  <a:lnTo>
                    <a:pt x="0" y="12"/>
                  </a:lnTo>
                  <a:lnTo>
                    <a:pt x="2" y="16"/>
                  </a:lnTo>
                  <a:lnTo>
                    <a:pt x="4" y="22"/>
                  </a:lnTo>
                  <a:lnTo>
                    <a:pt x="12" y="28"/>
                  </a:lnTo>
                  <a:lnTo>
                    <a:pt x="20" y="36"/>
                  </a:lnTo>
                  <a:lnTo>
                    <a:pt x="26" y="42"/>
                  </a:lnTo>
                  <a:lnTo>
                    <a:pt x="32" y="44"/>
                  </a:lnTo>
                  <a:lnTo>
                    <a:pt x="38" y="42"/>
                  </a:lnTo>
                  <a:lnTo>
                    <a:pt x="40" y="40"/>
                  </a:lnTo>
                  <a:lnTo>
                    <a:pt x="44" y="38"/>
                  </a:lnTo>
                  <a:lnTo>
                    <a:pt x="48" y="36"/>
                  </a:lnTo>
                  <a:lnTo>
                    <a:pt x="54" y="38"/>
                  </a:lnTo>
                  <a:lnTo>
                    <a:pt x="58" y="40"/>
                  </a:lnTo>
                  <a:lnTo>
                    <a:pt x="64" y="42"/>
                  </a:lnTo>
                  <a:lnTo>
                    <a:pt x="70" y="42"/>
                  </a:lnTo>
                  <a:lnTo>
                    <a:pt x="72" y="40"/>
                  </a:lnTo>
                  <a:lnTo>
                    <a:pt x="76" y="36"/>
                  </a:lnTo>
                  <a:lnTo>
                    <a:pt x="82" y="34"/>
                  </a:lnTo>
                  <a:lnTo>
                    <a:pt x="90" y="30"/>
                  </a:lnTo>
                  <a:lnTo>
                    <a:pt x="92" y="28"/>
                  </a:lnTo>
                  <a:lnTo>
                    <a:pt x="92" y="24"/>
                  </a:lnTo>
                  <a:lnTo>
                    <a:pt x="94" y="24"/>
                  </a:lnTo>
                  <a:lnTo>
                    <a:pt x="96" y="18"/>
                  </a:lnTo>
                  <a:close/>
                </a:path>
              </a:pathLst>
            </a:custGeom>
            <a:solidFill>
              <a:srgbClr val="C0C0C0"/>
            </a:solidFill>
            <a:ln w="12700">
              <a:solidFill>
                <a:schemeClr val="bg1"/>
              </a:solidFill>
              <a:round/>
              <a:headEnd/>
              <a:tailEnd/>
            </a:ln>
          </p:spPr>
          <p:txBody>
            <a:bodyPr/>
            <a:lstStyle/>
            <a:p>
              <a:endParaRPr lang="en-GB"/>
            </a:p>
          </p:txBody>
        </p:sp>
        <p:sp>
          <p:nvSpPr>
            <p:cNvPr id="58876" name="Freeform 169"/>
            <p:cNvSpPr>
              <a:spLocks/>
            </p:cNvSpPr>
            <p:nvPr/>
          </p:nvSpPr>
          <p:spPr bwMode="auto">
            <a:xfrm>
              <a:off x="2930" y="1473"/>
              <a:ext cx="54" cy="54"/>
            </a:xfrm>
            <a:custGeom>
              <a:avLst/>
              <a:gdLst>
                <a:gd name="T0" fmla="*/ 2147481505 w 54"/>
                <a:gd name="T1" fmla="*/ 2147481505 h 54"/>
                <a:gd name="T2" fmla="*/ 2147481505 w 54"/>
                <a:gd name="T3" fmla="*/ 2147481505 h 54"/>
                <a:gd name="T4" fmla="*/ 2147481505 w 54"/>
                <a:gd name="T5" fmla="*/ 2147481505 h 54"/>
                <a:gd name="T6" fmla="*/ 2147481505 w 54"/>
                <a:gd name="T7" fmla="*/ 2147481505 h 54"/>
                <a:gd name="T8" fmla="*/ 2147481505 w 54"/>
                <a:gd name="T9" fmla="*/ 2147481505 h 54"/>
                <a:gd name="T10" fmla="*/ 0 w 54"/>
                <a:gd name="T11" fmla="*/ 2147481505 h 54"/>
                <a:gd name="T12" fmla="*/ 2147481505 w 54"/>
                <a:gd name="T13" fmla="*/ 0 h 54"/>
                <a:gd name="T14" fmla="*/ 2147481505 w 54"/>
                <a:gd name="T15" fmla="*/ 2147481505 h 54"/>
                <a:gd name="T16" fmla="*/ 2147481505 w 54"/>
                <a:gd name="T17" fmla="*/ 2147481505 h 54"/>
                <a:gd name="T18" fmla="*/ 2147481505 w 54"/>
                <a:gd name="T19" fmla="*/ 2147481505 h 54"/>
                <a:gd name="T20" fmla="*/ 2147481505 w 54"/>
                <a:gd name="T21" fmla="*/ 2147481505 h 54"/>
                <a:gd name="T22" fmla="*/ 2147481505 w 54"/>
                <a:gd name="T23" fmla="*/ 2147481505 h 54"/>
                <a:gd name="T24" fmla="*/ 2147481505 w 54"/>
                <a:gd name="T25" fmla="*/ 2147481505 h 54"/>
                <a:gd name="T26" fmla="*/ 2147481505 w 54"/>
                <a:gd name="T27" fmla="*/ 2147481505 h 54"/>
                <a:gd name="T28" fmla="*/ 2147481505 w 54"/>
                <a:gd name="T29" fmla="*/ 2147481505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54"/>
                <a:gd name="T47" fmla="*/ 54 w 54"/>
                <a:gd name="T48" fmla="*/ 54 h 5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54">
                  <a:moveTo>
                    <a:pt x="26" y="54"/>
                  </a:moveTo>
                  <a:lnTo>
                    <a:pt x="22" y="40"/>
                  </a:lnTo>
                  <a:lnTo>
                    <a:pt x="20" y="26"/>
                  </a:lnTo>
                  <a:lnTo>
                    <a:pt x="16" y="16"/>
                  </a:lnTo>
                  <a:lnTo>
                    <a:pt x="10" y="10"/>
                  </a:lnTo>
                  <a:lnTo>
                    <a:pt x="0" y="8"/>
                  </a:lnTo>
                  <a:lnTo>
                    <a:pt x="18" y="0"/>
                  </a:lnTo>
                  <a:lnTo>
                    <a:pt x="26" y="2"/>
                  </a:lnTo>
                  <a:lnTo>
                    <a:pt x="34" y="6"/>
                  </a:lnTo>
                  <a:lnTo>
                    <a:pt x="44" y="18"/>
                  </a:lnTo>
                  <a:lnTo>
                    <a:pt x="48" y="26"/>
                  </a:lnTo>
                  <a:lnTo>
                    <a:pt x="54" y="38"/>
                  </a:lnTo>
                  <a:lnTo>
                    <a:pt x="36" y="36"/>
                  </a:lnTo>
                  <a:lnTo>
                    <a:pt x="36" y="48"/>
                  </a:lnTo>
                  <a:lnTo>
                    <a:pt x="26" y="54"/>
                  </a:lnTo>
                  <a:close/>
                </a:path>
              </a:pathLst>
            </a:custGeom>
            <a:solidFill>
              <a:srgbClr val="C0C0C0"/>
            </a:solidFill>
            <a:ln w="12700">
              <a:solidFill>
                <a:schemeClr val="bg1"/>
              </a:solidFill>
              <a:round/>
              <a:headEnd/>
              <a:tailEnd/>
            </a:ln>
          </p:spPr>
          <p:txBody>
            <a:bodyPr/>
            <a:lstStyle/>
            <a:p>
              <a:endParaRPr lang="en-GB"/>
            </a:p>
          </p:txBody>
        </p:sp>
        <p:sp>
          <p:nvSpPr>
            <p:cNvPr id="58877" name="Freeform 170"/>
            <p:cNvSpPr>
              <a:spLocks/>
            </p:cNvSpPr>
            <p:nvPr/>
          </p:nvSpPr>
          <p:spPr bwMode="auto">
            <a:xfrm>
              <a:off x="3612" y="1623"/>
              <a:ext cx="120" cy="72"/>
            </a:xfrm>
            <a:custGeom>
              <a:avLst/>
              <a:gdLst>
                <a:gd name="T0" fmla="*/ 0 w 120"/>
                <a:gd name="T1" fmla="*/ 2147481202 h 72"/>
                <a:gd name="T2" fmla="*/ 2147481566 w 120"/>
                <a:gd name="T3" fmla="*/ 2147481202 h 72"/>
                <a:gd name="T4" fmla="*/ 2147481566 w 120"/>
                <a:gd name="T5" fmla="*/ 2147481202 h 72"/>
                <a:gd name="T6" fmla="*/ 2147481566 w 120"/>
                <a:gd name="T7" fmla="*/ 2147481202 h 72"/>
                <a:gd name="T8" fmla="*/ 2147481566 w 120"/>
                <a:gd name="T9" fmla="*/ 2147481202 h 72"/>
                <a:gd name="T10" fmla="*/ 2147481566 w 120"/>
                <a:gd name="T11" fmla="*/ 2147481202 h 72"/>
                <a:gd name="T12" fmla="*/ 2147481566 w 120"/>
                <a:gd name="T13" fmla="*/ 0 h 72"/>
                <a:gd name="T14" fmla="*/ 2147481566 w 120"/>
                <a:gd name="T15" fmla="*/ 2147481202 h 72"/>
                <a:gd name="T16" fmla="*/ 2147481566 w 120"/>
                <a:gd name="T17" fmla="*/ 2147481202 h 72"/>
                <a:gd name="T18" fmla="*/ 2147481566 w 120"/>
                <a:gd name="T19" fmla="*/ 2147481202 h 72"/>
                <a:gd name="T20" fmla="*/ 2147481566 w 120"/>
                <a:gd name="T21" fmla="*/ 2147481202 h 72"/>
                <a:gd name="T22" fmla="*/ 2147481566 w 120"/>
                <a:gd name="T23" fmla="*/ 2147481202 h 72"/>
                <a:gd name="T24" fmla="*/ 2147481566 w 120"/>
                <a:gd name="T25" fmla="*/ 2147481202 h 72"/>
                <a:gd name="T26" fmla="*/ 2147481566 w 120"/>
                <a:gd name="T27" fmla="*/ 2147481202 h 72"/>
                <a:gd name="T28" fmla="*/ 2147481566 w 120"/>
                <a:gd name="T29" fmla="*/ 2147481202 h 72"/>
                <a:gd name="T30" fmla="*/ 2147481566 w 120"/>
                <a:gd name="T31" fmla="*/ 2147481202 h 72"/>
                <a:gd name="T32" fmla="*/ 2147481566 w 120"/>
                <a:gd name="T33" fmla="*/ 2147481202 h 72"/>
                <a:gd name="T34" fmla="*/ 2147481566 w 120"/>
                <a:gd name="T35" fmla="*/ 2147481202 h 72"/>
                <a:gd name="T36" fmla="*/ 2147481566 w 120"/>
                <a:gd name="T37" fmla="*/ 2147481202 h 72"/>
                <a:gd name="T38" fmla="*/ 2147481566 w 120"/>
                <a:gd name="T39" fmla="*/ 2147481202 h 72"/>
                <a:gd name="T40" fmla="*/ 2147481566 w 120"/>
                <a:gd name="T41" fmla="*/ 2147481202 h 72"/>
                <a:gd name="T42" fmla="*/ 2147481566 w 120"/>
                <a:gd name="T43" fmla="*/ 2147481202 h 72"/>
                <a:gd name="T44" fmla="*/ 2147481566 w 120"/>
                <a:gd name="T45" fmla="*/ 2147481202 h 72"/>
                <a:gd name="T46" fmla="*/ 2147481566 w 120"/>
                <a:gd name="T47" fmla="*/ 2147481202 h 72"/>
                <a:gd name="T48" fmla="*/ 2147481566 w 120"/>
                <a:gd name="T49" fmla="*/ 2147481202 h 72"/>
                <a:gd name="T50" fmla="*/ 2147481566 w 120"/>
                <a:gd name="T51" fmla="*/ 2147481202 h 72"/>
                <a:gd name="T52" fmla="*/ 2147481566 w 120"/>
                <a:gd name="T53" fmla="*/ 2147481202 h 72"/>
                <a:gd name="T54" fmla="*/ 2147481566 w 120"/>
                <a:gd name="T55" fmla="*/ 2147481202 h 72"/>
                <a:gd name="T56" fmla="*/ 2147481566 w 120"/>
                <a:gd name="T57" fmla="*/ 2147481202 h 72"/>
                <a:gd name="T58" fmla="*/ 2147481566 w 120"/>
                <a:gd name="T59" fmla="*/ 2147481202 h 72"/>
                <a:gd name="T60" fmla="*/ 2147481566 w 120"/>
                <a:gd name="T61" fmla="*/ 2147481202 h 72"/>
                <a:gd name="T62" fmla="*/ 2147481566 w 120"/>
                <a:gd name="T63" fmla="*/ 2147481202 h 72"/>
                <a:gd name="T64" fmla="*/ 2147481566 w 120"/>
                <a:gd name="T65" fmla="*/ 2147481202 h 72"/>
                <a:gd name="T66" fmla="*/ 2147481566 w 120"/>
                <a:gd name="T67" fmla="*/ 2147481202 h 72"/>
                <a:gd name="T68" fmla="*/ 2147481566 w 120"/>
                <a:gd name="T69" fmla="*/ 2147481202 h 72"/>
                <a:gd name="T70" fmla="*/ 2147481566 w 120"/>
                <a:gd name="T71" fmla="*/ 2147481202 h 72"/>
                <a:gd name="T72" fmla="*/ 2147481566 w 120"/>
                <a:gd name="T73" fmla="*/ 2147481202 h 72"/>
                <a:gd name="T74" fmla="*/ 2147481566 w 120"/>
                <a:gd name="T75" fmla="*/ 2147481202 h 72"/>
                <a:gd name="T76" fmla="*/ 2147481566 w 120"/>
                <a:gd name="T77" fmla="*/ 2147481202 h 72"/>
                <a:gd name="T78" fmla="*/ 2147481566 w 120"/>
                <a:gd name="T79" fmla="*/ 2147481202 h 72"/>
                <a:gd name="T80" fmla="*/ 2147481566 w 120"/>
                <a:gd name="T81" fmla="*/ 2147481202 h 72"/>
                <a:gd name="T82" fmla="*/ 2147481566 w 120"/>
                <a:gd name="T83" fmla="*/ 2147481202 h 72"/>
                <a:gd name="T84" fmla="*/ 2147481566 w 120"/>
                <a:gd name="T85" fmla="*/ 2147481202 h 72"/>
                <a:gd name="T86" fmla="*/ 2147481566 w 120"/>
                <a:gd name="T87" fmla="*/ 2147481202 h 72"/>
                <a:gd name="T88" fmla="*/ 2147481566 w 120"/>
                <a:gd name="T89" fmla="*/ 2147481202 h 72"/>
                <a:gd name="T90" fmla="*/ 0 w 120"/>
                <a:gd name="T91" fmla="*/ 2147481202 h 72"/>
                <a:gd name="T92" fmla="*/ 0 w 120"/>
                <a:gd name="T93" fmla="*/ 2147481202 h 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0"/>
                <a:gd name="T142" fmla="*/ 0 h 72"/>
                <a:gd name="T143" fmla="*/ 120 w 120"/>
                <a:gd name="T144" fmla="*/ 72 h 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0" h="72">
                  <a:moveTo>
                    <a:pt x="0" y="28"/>
                  </a:moveTo>
                  <a:lnTo>
                    <a:pt x="16" y="28"/>
                  </a:lnTo>
                  <a:lnTo>
                    <a:pt x="18" y="18"/>
                  </a:lnTo>
                  <a:lnTo>
                    <a:pt x="24" y="16"/>
                  </a:lnTo>
                  <a:lnTo>
                    <a:pt x="24" y="4"/>
                  </a:lnTo>
                  <a:lnTo>
                    <a:pt x="34" y="6"/>
                  </a:lnTo>
                  <a:lnTo>
                    <a:pt x="40" y="0"/>
                  </a:lnTo>
                  <a:lnTo>
                    <a:pt x="48" y="6"/>
                  </a:lnTo>
                  <a:lnTo>
                    <a:pt x="48" y="10"/>
                  </a:lnTo>
                  <a:lnTo>
                    <a:pt x="40" y="14"/>
                  </a:lnTo>
                  <a:lnTo>
                    <a:pt x="34" y="18"/>
                  </a:lnTo>
                  <a:lnTo>
                    <a:pt x="44" y="18"/>
                  </a:lnTo>
                  <a:lnTo>
                    <a:pt x="50" y="20"/>
                  </a:lnTo>
                  <a:lnTo>
                    <a:pt x="48" y="30"/>
                  </a:lnTo>
                  <a:lnTo>
                    <a:pt x="62" y="30"/>
                  </a:lnTo>
                  <a:lnTo>
                    <a:pt x="70" y="32"/>
                  </a:lnTo>
                  <a:lnTo>
                    <a:pt x="78" y="32"/>
                  </a:lnTo>
                  <a:lnTo>
                    <a:pt x="92" y="30"/>
                  </a:lnTo>
                  <a:lnTo>
                    <a:pt x="96" y="34"/>
                  </a:lnTo>
                  <a:lnTo>
                    <a:pt x="106" y="40"/>
                  </a:lnTo>
                  <a:lnTo>
                    <a:pt x="112" y="46"/>
                  </a:lnTo>
                  <a:lnTo>
                    <a:pt x="116" y="52"/>
                  </a:lnTo>
                  <a:lnTo>
                    <a:pt x="120" y="62"/>
                  </a:lnTo>
                  <a:lnTo>
                    <a:pt x="114" y="62"/>
                  </a:lnTo>
                  <a:lnTo>
                    <a:pt x="106" y="64"/>
                  </a:lnTo>
                  <a:lnTo>
                    <a:pt x="98" y="66"/>
                  </a:lnTo>
                  <a:lnTo>
                    <a:pt x="90" y="70"/>
                  </a:lnTo>
                  <a:lnTo>
                    <a:pt x="82" y="72"/>
                  </a:lnTo>
                  <a:lnTo>
                    <a:pt x="80" y="72"/>
                  </a:lnTo>
                  <a:lnTo>
                    <a:pt x="76" y="72"/>
                  </a:lnTo>
                  <a:lnTo>
                    <a:pt x="74" y="70"/>
                  </a:lnTo>
                  <a:lnTo>
                    <a:pt x="66" y="62"/>
                  </a:lnTo>
                  <a:lnTo>
                    <a:pt x="62" y="54"/>
                  </a:lnTo>
                  <a:lnTo>
                    <a:pt x="58" y="40"/>
                  </a:lnTo>
                  <a:lnTo>
                    <a:pt x="52" y="42"/>
                  </a:lnTo>
                  <a:lnTo>
                    <a:pt x="46" y="48"/>
                  </a:lnTo>
                  <a:lnTo>
                    <a:pt x="42" y="54"/>
                  </a:lnTo>
                  <a:lnTo>
                    <a:pt x="36" y="60"/>
                  </a:lnTo>
                  <a:lnTo>
                    <a:pt x="32" y="64"/>
                  </a:lnTo>
                  <a:lnTo>
                    <a:pt x="26" y="68"/>
                  </a:lnTo>
                  <a:lnTo>
                    <a:pt x="14" y="70"/>
                  </a:lnTo>
                  <a:lnTo>
                    <a:pt x="18" y="60"/>
                  </a:lnTo>
                  <a:lnTo>
                    <a:pt x="18" y="50"/>
                  </a:lnTo>
                  <a:lnTo>
                    <a:pt x="14" y="44"/>
                  </a:lnTo>
                  <a:lnTo>
                    <a:pt x="8" y="40"/>
                  </a:lnTo>
                  <a:lnTo>
                    <a:pt x="0" y="34"/>
                  </a:lnTo>
                  <a:lnTo>
                    <a:pt x="0" y="28"/>
                  </a:lnTo>
                  <a:close/>
                </a:path>
              </a:pathLst>
            </a:custGeom>
            <a:solidFill>
              <a:srgbClr val="C0C0C0"/>
            </a:solidFill>
            <a:ln w="12700">
              <a:solidFill>
                <a:schemeClr val="bg1"/>
              </a:solidFill>
              <a:round/>
              <a:headEnd/>
              <a:tailEnd/>
            </a:ln>
          </p:spPr>
          <p:txBody>
            <a:bodyPr/>
            <a:lstStyle/>
            <a:p>
              <a:endParaRPr lang="en-GB"/>
            </a:p>
          </p:txBody>
        </p:sp>
        <p:sp>
          <p:nvSpPr>
            <p:cNvPr id="58878" name="Freeform 171"/>
            <p:cNvSpPr>
              <a:spLocks/>
            </p:cNvSpPr>
            <p:nvPr/>
          </p:nvSpPr>
          <p:spPr bwMode="auto">
            <a:xfrm>
              <a:off x="3150" y="1569"/>
              <a:ext cx="112" cy="48"/>
            </a:xfrm>
            <a:custGeom>
              <a:avLst/>
              <a:gdLst>
                <a:gd name="T0" fmla="*/ 2147481527 w 112"/>
                <a:gd name="T1" fmla="*/ 2147481429 h 48"/>
                <a:gd name="T2" fmla="*/ 2147481527 w 112"/>
                <a:gd name="T3" fmla="*/ 2147481429 h 48"/>
                <a:gd name="T4" fmla="*/ 2147481527 w 112"/>
                <a:gd name="T5" fmla="*/ 2147481429 h 48"/>
                <a:gd name="T6" fmla="*/ 2147481527 w 112"/>
                <a:gd name="T7" fmla="*/ 2147481429 h 48"/>
                <a:gd name="T8" fmla="*/ 2147481527 w 112"/>
                <a:gd name="T9" fmla="*/ 2147481429 h 48"/>
                <a:gd name="T10" fmla="*/ 2147481527 w 112"/>
                <a:gd name="T11" fmla="*/ 2147481429 h 48"/>
                <a:gd name="T12" fmla="*/ 2147481527 w 112"/>
                <a:gd name="T13" fmla="*/ 2147481429 h 48"/>
                <a:gd name="T14" fmla="*/ 2147481527 w 112"/>
                <a:gd name="T15" fmla="*/ 2147481429 h 48"/>
                <a:gd name="T16" fmla="*/ 2147481527 w 112"/>
                <a:gd name="T17" fmla="*/ 2147481429 h 48"/>
                <a:gd name="T18" fmla="*/ 2147481527 w 112"/>
                <a:gd name="T19" fmla="*/ 2147481429 h 48"/>
                <a:gd name="T20" fmla="*/ 2147481527 w 112"/>
                <a:gd name="T21" fmla="*/ 2147481429 h 48"/>
                <a:gd name="T22" fmla="*/ 2147481527 w 112"/>
                <a:gd name="T23" fmla="*/ 2147481429 h 48"/>
                <a:gd name="T24" fmla="*/ 2147481527 w 112"/>
                <a:gd name="T25" fmla="*/ 2147481429 h 48"/>
                <a:gd name="T26" fmla="*/ 2147481527 w 112"/>
                <a:gd name="T27" fmla="*/ 2147481429 h 48"/>
                <a:gd name="T28" fmla="*/ 2147481527 w 112"/>
                <a:gd name="T29" fmla="*/ 2147481429 h 48"/>
                <a:gd name="T30" fmla="*/ 2147481527 w 112"/>
                <a:gd name="T31" fmla="*/ 2147481429 h 48"/>
                <a:gd name="T32" fmla="*/ 2147481527 w 112"/>
                <a:gd name="T33" fmla="*/ 2147481429 h 48"/>
                <a:gd name="T34" fmla="*/ 2147481527 w 112"/>
                <a:gd name="T35" fmla="*/ 2147481429 h 48"/>
                <a:gd name="T36" fmla="*/ 2147481527 w 112"/>
                <a:gd name="T37" fmla="*/ 2147481429 h 48"/>
                <a:gd name="T38" fmla="*/ 2147481527 w 112"/>
                <a:gd name="T39" fmla="*/ 2147481429 h 48"/>
                <a:gd name="T40" fmla="*/ 2147481527 w 112"/>
                <a:gd name="T41" fmla="*/ 2147481429 h 48"/>
                <a:gd name="T42" fmla="*/ 2147481527 w 112"/>
                <a:gd name="T43" fmla="*/ 2147481429 h 48"/>
                <a:gd name="T44" fmla="*/ 2147481527 w 112"/>
                <a:gd name="T45" fmla="*/ 2147481429 h 48"/>
                <a:gd name="T46" fmla="*/ 2147481527 w 112"/>
                <a:gd name="T47" fmla="*/ 0 h 48"/>
                <a:gd name="T48" fmla="*/ 0 w 112"/>
                <a:gd name="T49" fmla="*/ 0 h 48"/>
                <a:gd name="T50" fmla="*/ 2147481527 w 112"/>
                <a:gd name="T51" fmla="*/ 2147481429 h 48"/>
                <a:gd name="T52" fmla="*/ 2147481527 w 112"/>
                <a:gd name="T53" fmla="*/ 2147481429 h 48"/>
                <a:gd name="T54" fmla="*/ 2147481527 w 112"/>
                <a:gd name="T55" fmla="*/ 2147481429 h 48"/>
                <a:gd name="T56" fmla="*/ 2147481527 w 112"/>
                <a:gd name="T57" fmla="*/ 2147481429 h 48"/>
                <a:gd name="T58" fmla="*/ 2147481527 w 112"/>
                <a:gd name="T59" fmla="*/ 2147481429 h 48"/>
                <a:gd name="T60" fmla="*/ 2147481527 w 112"/>
                <a:gd name="T61" fmla="*/ 2147481429 h 48"/>
                <a:gd name="T62" fmla="*/ 2147481527 w 112"/>
                <a:gd name="T63" fmla="*/ 2147481429 h 48"/>
                <a:gd name="T64" fmla="*/ 2147481527 w 112"/>
                <a:gd name="T65" fmla="*/ 2147481429 h 48"/>
                <a:gd name="T66" fmla="*/ 2147481527 w 112"/>
                <a:gd name="T67" fmla="*/ 2147481429 h 48"/>
                <a:gd name="T68" fmla="*/ 2147481527 w 112"/>
                <a:gd name="T69" fmla="*/ 2147481429 h 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2"/>
                <a:gd name="T106" fmla="*/ 0 h 48"/>
                <a:gd name="T107" fmla="*/ 112 w 112"/>
                <a:gd name="T108" fmla="*/ 48 h 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2" h="48">
                  <a:moveTo>
                    <a:pt x="34" y="34"/>
                  </a:moveTo>
                  <a:lnTo>
                    <a:pt x="42" y="34"/>
                  </a:lnTo>
                  <a:lnTo>
                    <a:pt x="50" y="34"/>
                  </a:lnTo>
                  <a:lnTo>
                    <a:pt x="58" y="36"/>
                  </a:lnTo>
                  <a:lnTo>
                    <a:pt x="64" y="42"/>
                  </a:lnTo>
                  <a:lnTo>
                    <a:pt x="66" y="44"/>
                  </a:lnTo>
                  <a:lnTo>
                    <a:pt x="66" y="46"/>
                  </a:lnTo>
                  <a:lnTo>
                    <a:pt x="78" y="46"/>
                  </a:lnTo>
                  <a:lnTo>
                    <a:pt x="88" y="46"/>
                  </a:lnTo>
                  <a:lnTo>
                    <a:pt x="90" y="40"/>
                  </a:lnTo>
                  <a:lnTo>
                    <a:pt x="98" y="44"/>
                  </a:lnTo>
                  <a:lnTo>
                    <a:pt x="102" y="48"/>
                  </a:lnTo>
                  <a:lnTo>
                    <a:pt x="112" y="48"/>
                  </a:lnTo>
                  <a:lnTo>
                    <a:pt x="108" y="42"/>
                  </a:lnTo>
                  <a:lnTo>
                    <a:pt x="106" y="36"/>
                  </a:lnTo>
                  <a:lnTo>
                    <a:pt x="110" y="32"/>
                  </a:lnTo>
                  <a:lnTo>
                    <a:pt x="100" y="30"/>
                  </a:lnTo>
                  <a:lnTo>
                    <a:pt x="94" y="22"/>
                  </a:lnTo>
                  <a:lnTo>
                    <a:pt x="80" y="16"/>
                  </a:lnTo>
                  <a:lnTo>
                    <a:pt x="62" y="16"/>
                  </a:lnTo>
                  <a:lnTo>
                    <a:pt x="48" y="8"/>
                  </a:lnTo>
                  <a:lnTo>
                    <a:pt x="38" y="6"/>
                  </a:lnTo>
                  <a:lnTo>
                    <a:pt x="26" y="4"/>
                  </a:lnTo>
                  <a:lnTo>
                    <a:pt x="14" y="0"/>
                  </a:lnTo>
                  <a:lnTo>
                    <a:pt x="0" y="0"/>
                  </a:lnTo>
                  <a:lnTo>
                    <a:pt x="4" y="2"/>
                  </a:lnTo>
                  <a:lnTo>
                    <a:pt x="8" y="6"/>
                  </a:lnTo>
                  <a:lnTo>
                    <a:pt x="16" y="10"/>
                  </a:lnTo>
                  <a:lnTo>
                    <a:pt x="20" y="14"/>
                  </a:lnTo>
                  <a:lnTo>
                    <a:pt x="28" y="16"/>
                  </a:lnTo>
                  <a:lnTo>
                    <a:pt x="30" y="22"/>
                  </a:lnTo>
                  <a:lnTo>
                    <a:pt x="30" y="24"/>
                  </a:lnTo>
                  <a:lnTo>
                    <a:pt x="32" y="26"/>
                  </a:lnTo>
                  <a:lnTo>
                    <a:pt x="34" y="30"/>
                  </a:lnTo>
                  <a:lnTo>
                    <a:pt x="34" y="34"/>
                  </a:lnTo>
                  <a:close/>
                </a:path>
              </a:pathLst>
            </a:custGeom>
            <a:solidFill>
              <a:srgbClr val="C0C0C0"/>
            </a:solidFill>
            <a:ln w="12700">
              <a:solidFill>
                <a:schemeClr val="bg1"/>
              </a:solidFill>
              <a:round/>
              <a:headEnd/>
              <a:tailEnd/>
            </a:ln>
          </p:spPr>
          <p:txBody>
            <a:bodyPr/>
            <a:lstStyle/>
            <a:p>
              <a:endParaRPr lang="en-GB"/>
            </a:p>
          </p:txBody>
        </p:sp>
        <p:sp>
          <p:nvSpPr>
            <p:cNvPr id="58879" name="Freeform 172"/>
            <p:cNvSpPr>
              <a:spLocks/>
            </p:cNvSpPr>
            <p:nvPr/>
          </p:nvSpPr>
          <p:spPr bwMode="auto">
            <a:xfrm>
              <a:off x="3238" y="1601"/>
              <a:ext cx="80" cy="64"/>
            </a:xfrm>
            <a:custGeom>
              <a:avLst/>
              <a:gdLst>
                <a:gd name="T0" fmla="*/ 2147481293 w 80"/>
                <a:gd name="T1" fmla="*/ 2147481088 h 64"/>
                <a:gd name="T2" fmla="*/ 2147481293 w 80"/>
                <a:gd name="T3" fmla="*/ 2147481088 h 64"/>
                <a:gd name="T4" fmla="*/ 2147481293 w 80"/>
                <a:gd name="T5" fmla="*/ 2147481088 h 64"/>
                <a:gd name="T6" fmla="*/ 2147481293 w 80"/>
                <a:gd name="T7" fmla="*/ 2147481088 h 64"/>
                <a:gd name="T8" fmla="*/ 2147481293 w 80"/>
                <a:gd name="T9" fmla="*/ 2147481088 h 64"/>
                <a:gd name="T10" fmla="*/ 2147481293 w 80"/>
                <a:gd name="T11" fmla="*/ 2147481088 h 64"/>
                <a:gd name="T12" fmla="*/ 2147481293 w 80"/>
                <a:gd name="T13" fmla="*/ 0 h 64"/>
                <a:gd name="T14" fmla="*/ 2147481293 w 80"/>
                <a:gd name="T15" fmla="*/ 2147481088 h 64"/>
                <a:gd name="T16" fmla="*/ 2147481293 w 80"/>
                <a:gd name="T17" fmla="*/ 2147481088 h 64"/>
                <a:gd name="T18" fmla="*/ 2147481293 w 80"/>
                <a:gd name="T19" fmla="*/ 2147481088 h 64"/>
                <a:gd name="T20" fmla="*/ 2147481293 w 80"/>
                <a:gd name="T21" fmla="*/ 2147481088 h 64"/>
                <a:gd name="T22" fmla="*/ 2147481293 w 80"/>
                <a:gd name="T23" fmla="*/ 2147481088 h 64"/>
                <a:gd name="T24" fmla="*/ 2147481293 w 80"/>
                <a:gd name="T25" fmla="*/ 2147481088 h 64"/>
                <a:gd name="T26" fmla="*/ 2147481293 w 80"/>
                <a:gd name="T27" fmla="*/ 2147481088 h 64"/>
                <a:gd name="T28" fmla="*/ 0 w 80"/>
                <a:gd name="T29" fmla="*/ 2147481088 h 64"/>
                <a:gd name="T30" fmla="*/ 2147481293 w 80"/>
                <a:gd name="T31" fmla="*/ 2147481088 h 64"/>
                <a:gd name="T32" fmla="*/ 2147481293 w 80"/>
                <a:gd name="T33" fmla="*/ 2147481088 h 64"/>
                <a:gd name="T34" fmla="*/ 2147481293 w 80"/>
                <a:gd name="T35" fmla="*/ 2147481088 h 64"/>
                <a:gd name="T36" fmla="*/ 2147481293 w 80"/>
                <a:gd name="T37" fmla="*/ 2147481088 h 64"/>
                <a:gd name="T38" fmla="*/ 2147481293 w 80"/>
                <a:gd name="T39" fmla="*/ 2147481088 h 64"/>
                <a:gd name="T40" fmla="*/ 2147481293 w 80"/>
                <a:gd name="T41" fmla="*/ 2147481088 h 64"/>
                <a:gd name="T42" fmla="*/ 2147481293 w 80"/>
                <a:gd name="T43" fmla="*/ 2147481088 h 64"/>
                <a:gd name="T44" fmla="*/ 2147481293 w 80"/>
                <a:gd name="T45" fmla="*/ 2147481088 h 64"/>
                <a:gd name="T46" fmla="*/ 2147481293 w 80"/>
                <a:gd name="T47" fmla="*/ 2147481088 h 64"/>
                <a:gd name="T48" fmla="*/ 2147481293 w 80"/>
                <a:gd name="T49" fmla="*/ 2147481088 h 64"/>
                <a:gd name="T50" fmla="*/ 2147481293 w 80"/>
                <a:gd name="T51" fmla="*/ 2147481088 h 64"/>
                <a:gd name="T52" fmla="*/ 2147481293 w 80"/>
                <a:gd name="T53" fmla="*/ 2147481088 h 64"/>
                <a:gd name="T54" fmla="*/ 2147481293 w 80"/>
                <a:gd name="T55" fmla="*/ 2147481088 h 64"/>
                <a:gd name="T56" fmla="*/ 2147481293 w 80"/>
                <a:gd name="T57" fmla="*/ 2147481088 h 64"/>
                <a:gd name="T58" fmla="*/ 2147481293 w 80"/>
                <a:gd name="T59" fmla="*/ 2147481088 h 64"/>
                <a:gd name="T60" fmla="*/ 2147481293 w 80"/>
                <a:gd name="T61" fmla="*/ 2147481088 h 64"/>
                <a:gd name="T62" fmla="*/ 2147481293 w 80"/>
                <a:gd name="T63" fmla="*/ 2147481088 h 64"/>
                <a:gd name="T64" fmla="*/ 2147481293 w 80"/>
                <a:gd name="T65" fmla="*/ 2147481088 h 64"/>
                <a:gd name="T66" fmla="*/ 2147481293 w 80"/>
                <a:gd name="T67" fmla="*/ 2147481088 h 64"/>
                <a:gd name="T68" fmla="*/ 2147481293 w 80"/>
                <a:gd name="T69" fmla="*/ 2147481088 h 64"/>
                <a:gd name="T70" fmla="*/ 2147481293 w 80"/>
                <a:gd name="T71" fmla="*/ 2147481088 h 64"/>
                <a:gd name="T72" fmla="*/ 2147481293 w 80"/>
                <a:gd name="T73" fmla="*/ 2147481088 h 64"/>
                <a:gd name="T74" fmla="*/ 2147481293 w 80"/>
                <a:gd name="T75" fmla="*/ 2147481088 h 64"/>
                <a:gd name="T76" fmla="*/ 2147481293 w 80"/>
                <a:gd name="T77" fmla="*/ 2147481088 h 64"/>
                <a:gd name="T78" fmla="*/ 2147481293 w 80"/>
                <a:gd name="T79" fmla="*/ 2147481088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
                <a:gd name="T121" fmla="*/ 0 h 64"/>
                <a:gd name="T122" fmla="*/ 80 w 80"/>
                <a:gd name="T123" fmla="*/ 64 h 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 h="64">
                  <a:moveTo>
                    <a:pt x="54" y="6"/>
                  </a:moveTo>
                  <a:lnTo>
                    <a:pt x="50" y="8"/>
                  </a:lnTo>
                  <a:lnTo>
                    <a:pt x="44" y="14"/>
                  </a:lnTo>
                  <a:lnTo>
                    <a:pt x="38" y="14"/>
                  </a:lnTo>
                  <a:lnTo>
                    <a:pt x="34" y="10"/>
                  </a:lnTo>
                  <a:lnTo>
                    <a:pt x="28" y="6"/>
                  </a:lnTo>
                  <a:lnTo>
                    <a:pt x="22" y="0"/>
                  </a:lnTo>
                  <a:lnTo>
                    <a:pt x="18" y="4"/>
                  </a:lnTo>
                  <a:lnTo>
                    <a:pt x="20" y="10"/>
                  </a:lnTo>
                  <a:lnTo>
                    <a:pt x="24" y="16"/>
                  </a:lnTo>
                  <a:lnTo>
                    <a:pt x="20" y="16"/>
                  </a:lnTo>
                  <a:lnTo>
                    <a:pt x="14" y="16"/>
                  </a:lnTo>
                  <a:lnTo>
                    <a:pt x="10" y="12"/>
                  </a:lnTo>
                  <a:lnTo>
                    <a:pt x="2" y="8"/>
                  </a:lnTo>
                  <a:lnTo>
                    <a:pt x="0" y="14"/>
                  </a:lnTo>
                  <a:lnTo>
                    <a:pt x="6" y="20"/>
                  </a:lnTo>
                  <a:lnTo>
                    <a:pt x="8" y="22"/>
                  </a:lnTo>
                  <a:lnTo>
                    <a:pt x="10" y="26"/>
                  </a:lnTo>
                  <a:lnTo>
                    <a:pt x="12" y="30"/>
                  </a:lnTo>
                  <a:lnTo>
                    <a:pt x="14" y="34"/>
                  </a:lnTo>
                  <a:lnTo>
                    <a:pt x="20" y="38"/>
                  </a:lnTo>
                  <a:lnTo>
                    <a:pt x="28" y="42"/>
                  </a:lnTo>
                  <a:lnTo>
                    <a:pt x="34" y="56"/>
                  </a:lnTo>
                  <a:lnTo>
                    <a:pt x="40" y="50"/>
                  </a:lnTo>
                  <a:lnTo>
                    <a:pt x="44" y="44"/>
                  </a:lnTo>
                  <a:lnTo>
                    <a:pt x="48" y="42"/>
                  </a:lnTo>
                  <a:lnTo>
                    <a:pt x="56" y="42"/>
                  </a:lnTo>
                  <a:lnTo>
                    <a:pt x="58" y="48"/>
                  </a:lnTo>
                  <a:lnTo>
                    <a:pt x="58" y="50"/>
                  </a:lnTo>
                  <a:lnTo>
                    <a:pt x="58" y="56"/>
                  </a:lnTo>
                  <a:lnTo>
                    <a:pt x="62" y="58"/>
                  </a:lnTo>
                  <a:lnTo>
                    <a:pt x="64" y="60"/>
                  </a:lnTo>
                  <a:lnTo>
                    <a:pt x="66" y="62"/>
                  </a:lnTo>
                  <a:lnTo>
                    <a:pt x="72" y="64"/>
                  </a:lnTo>
                  <a:lnTo>
                    <a:pt x="76" y="28"/>
                  </a:lnTo>
                  <a:lnTo>
                    <a:pt x="80" y="28"/>
                  </a:lnTo>
                  <a:lnTo>
                    <a:pt x="72" y="22"/>
                  </a:lnTo>
                  <a:lnTo>
                    <a:pt x="66" y="16"/>
                  </a:lnTo>
                  <a:lnTo>
                    <a:pt x="60" y="12"/>
                  </a:lnTo>
                  <a:lnTo>
                    <a:pt x="54" y="6"/>
                  </a:lnTo>
                  <a:close/>
                </a:path>
              </a:pathLst>
            </a:custGeom>
            <a:solidFill>
              <a:srgbClr val="C0C0C0"/>
            </a:solidFill>
            <a:ln w="12700">
              <a:solidFill>
                <a:schemeClr val="bg1"/>
              </a:solidFill>
              <a:round/>
              <a:headEnd/>
              <a:tailEnd/>
            </a:ln>
          </p:spPr>
          <p:txBody>
            <a:bodyPr/>
            <a:lstStyle/>
            <a:p>
              <a:endParaRPr lang="en-GB"/>
            </a:p>
          </p:txBody>
        </p:sp>
        <p:sp>
          <p:nvSpPr>
            <p:cNvPr id="58880" name="Freeform 173"/>
            <p:cNvSpPr>
              <a:spLocks/>
            </p:cNvSpPr>
            <p:nvPr/>
          </p:nvSpPr>
          <p:spPr bwMode="auto">
            <a:xfrm>
              <a:off x="3026" y="2443"/>
              <a:ext cx="32" cy="36"/>
            </a:xfrm>
            <a:custGeom>
              <a:avLst/>
              <a:gdLst>
                <a:gd name="T0" fmla="*/ 2147481088 w 32"/>
                <a:gd name="T1" fmla="*/ 2147481202 h 36"/>
                <a:gd name="T2" fmla="*/ 2147481088 w 32"/>
                <a:gd name="T3" fmla="*/ 2147481202 h 36"/>
                <a:gd name="T4" fmla="*/ 2147481088 w 32"/>
                <a:gd name="T5" fmla="*/ 2147481202 h 36"/>
                <a:gd name="T6" fmla="*/ 2147481088 w 32"/>
                <a:gd name="T7" fmla="*/ 2147481202 h 36"/>
                <a:gd name="T8" fmla="*/ 2147481088 w 32"/>
                <a:gd name="T9" fmla="*/ 2147481202 h 36"/>
                <a:gd name="T10" fmla="*/ 2147481088 w 32"/>
                <a:gd name="T11" fmla="*/ 2147481202 h 36"/>
                <a:gd name="T12" fmla="*/ 2147481088 w 32"/>
                <a:gd name="T13" fmla="*/ 2147481202 h 36"/>
                <a:gd name="T14" fmla="*/ 2147481088 w 32"/>
                <a:gd name="T15" fmla="*/ 0 h 36"/>
                <a:gd name="T16" fmla="*/ 2147481088 w 32"/>
                <a:gd name="T17" fmla="*/ 0 h 36"/>
                <a:gd name="T18" fmla="*/ 2147481088 w 32"/>
                <a:gd name="T19" fmla="*/ 2147481202 h 36"/>
                <a:gd name="T20" fmla="*/ 2147481088 w 32"/>
                <a:gd name="T21" fmla="*/ 2147481202 h 36"/>
                <a:gd name="T22" fmla="*/ 2147481088 w 32"/>
                <a:gd name="T23" fmla="*/ 2147481202 h 36"/>
                <a:gd name="T24" fmla="*/ 2147481088 w 32"/>
                <a:gd name="T25" fmla="*/ 2147481202 h 36"/>
                <a:gd name="T26" fmla="*/ 0 w 32"/>
                <a:gd name="T27" fmla="*/ 2147481202 h 36"/>
                <a:gd name="T28" fmla="*/ 0 w 32"/>
                <a:gd name="T29" fmla="*/ 2147481202 h 36"/>
                <a:gd name="T30" fmla="*/ 0 w 32"/>
                <a:gd name="T31" fmla="*/ 2147481202 h 36"/>
                <a:gd name="T32" fmla="*/ 0 w 32"/>
                <a:gd name="T33" fmla="*/ 2147481202 h 36"/>
                <a:gd name="T34" fmla="*/ 2147481088 w 32"/>
                <a:gd name="T35" fmla="*/ 2147481202 h 36"/>
                <a:gd name="T36" fmla="*/ 2147481088 w 32"/>
                <a:gd name="T37" fmla="*/ 2147481202 h 36"/>
                <a:gd name="T38" fmla="*/ 2147481088 w 32"/>
                <a:gd name="T39" fmla="*/ 2147481202 h 36"/>
                <a:gd name="T40" fmla="*/ 2147481088 w 32"/>
                <a:gd name="T41" fmla="*/ 2147481202 h 36"/>
                <a:gd name="T42" fmla="*/ 2147481088 w 32"/>
                <a:gd name="T43" fmla="*/ 2147481202 h 36"/>
                <a:gd name="T44" fmla="*/ 2147481088 w 32"/>
                <a:gd name="T45" fmla="*/ 2147481202 h 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36"/>
                <a:gd name="T71" fmla="*/ 32 w 32"/>
                <a:gd name="T72" fmla="*/ 36 h 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36">
                  <a:moveTo>
                    <a:pt x="28" y="30"/>
                  </a:moveTo>
                  <a:lnTo>
                    <a:pt x="30" y="28"/>
                  </a:lnTo>
                  <a:lnTo>
                    <a:pt x="30" y="24"/>
                  </a:lnTo>
                  <a:lnTo>
                    <a:pt x="32" y="24"/>
                  </a:lnTo>
                  <a:lnTo>
                    <a:pt x="32" y="18"/>
                  </a:lnTo>
                  <a:lnTo>
                    <a:pt x="30" y="12"/>
                  </a:lnTo>
                  <a:lnTo>
                    <a:pt x="28" y="6"/>
                  </a:lnTo>
                  <a:lnTo>
                    <a:pt x="28" y="0"/>
                  </a:lnTo>
                  <a:lnTo>
                    <a:pt x="30" y="0"/>
                  </a:lnTo>
                  <a:lnTo>
                    <a:pt x="24" y="4"/>
                  </a:lnTo>
                  <a:lnTo>
                    <a:pt x="20" y="10"/>
                  </a:lnTo>
                  <a:lnTo>
                    <a:pt x="10" y="10"/>
                  </a:lnTo>
                  <a:lnTo>
                    <a:pt x="2" y="20"/>
                  </a:lnTo>
                  <a:lnTo>
                    <a:pt x="0" y="26"/>
                  </a:lnTo>
                  <a:lnTo>
                    <a:pt x="0" y="32"/>
                  </a:lnTo>
                  <a:lnTo>
                    <a:pt x="0" y="34"/>
                  </a:lnTo>
                  <a:lnTo>
                    <a:pt x="0" y="36"/>
                  </a:lnTo>
                  <a:lnTo>
                    <a:pt x="14" y="36"/>
                  </a:lnTo>
                  <a:lnTo>
                    <a:pt x="16" y="32"/>
                  </a:lnTo>
                  <a:lnTo>
                    <a:pt x="16" y="30"/>
                  </a:lnTo>
                  <a:lnTo>
                    <a:pt x="18" y="28"/>
                  </a:lnTo>
                  <a:lnTo>
                    <a:pt x="28" y="28"/>
                  </a:lnTo>
                  <a:lnTo>
                    <a:pt x="28" y="30"/>
                  </a:lnTo>
                  <a:close/>
                </a:path>
              </a:pathLst>
            </a:custGeom>
            <a:solidFill>
              <a:srgbClr val="C0C0C0"/>
            </a:solidFill>
            <a:ln w="12700">
              <a:solidFill>
                <a:schemeClr val="bg1"/>
              </a:solidFill>
              <a:round/>
              <a:headEnd/>
              <a:tailEnd/>
            </a:ln>
          </p:spPr>
          <p:txBody>
            <a:bodyPr/>
            <a:lstStyle/>
            <a:p>
              <a:endParaRPr lang="en-GB"/>
            </a:p>
          </p:txBody>
        </p:sp>
        <p:sp>
          <p:nvSpPr>
            <p:cNvPr id="58881" name="Freeform 174"/>
            <p:cNvSpPr>
              <a:spLocks/>
            </p:cNvSpPr>
            <p:nvPr/>
          </p:nvSpPr>
          <p:spPr bwMode="auto">
            <a:xfrm>
              <a:off x="3026" y="2471"/>
              <a:ext cx="30" cy="44"/>
            </a:xfrm>
            <a:custGeom>
              <a:avLst/>
              <a:gdLst>
                <a:gd name="T0" fmla="*/ 0 w 30"/>
                <a:gd name="T1" fmla="*/ 2147481367 h 44"/>
                <a:gd name="T2" fmla="*/ 2147481566 w 30"/>
                <a:gd name="T3" fmla="*/ 2147481367 h 44"/>
                <a:gd name="T4" fmla="*/ 2147481566 w 30"/>
                <a:gd name="T5" fmla="*/ 2147481367 h 44"/>
                <a:gd name="T6" fmla="*/ 2147481566 w 30"/>
                <a:gd name="T7" fmla="*/ 2147481367 h 44"/>
                <a:gd name="T8" fmla="*/ 2147481566 w 30"/>
                <a:gd name="T9" fmla="*/ 2147481367 h 44"/>
                <a:gd name="T10" fmla="*/ 2147481566 w 30"/>
                <a:gd name="T11" fmla="*/ 2147481367 h 44"/>
                <a:gd name="T12" fmla="*/ 2147481566 w 30"/>
                <a:gd name="T13" fmla="*/ 2147481367 h 44"/>
                <a:gd name="T14" fmla="*/ 2147481566 w 30"/>
                <a:gd name="T15" fmla="*/ 2147481367 h 44"/>
                <a:gd name="T16" fmla="*/ 2147481566 w 30"/>
                <a:gd name="T17" fmla="*/ 2147481367 h 44"/>
                <a:gd name="T18" fmla="*/ 2147481566 w 30"/>
                <a:gd name="T19" fmla="*/ 2147481367 h 44"/>
                <a:gd name="T20" fmla="*/ 2147481566 w 30"/>
                <a:gd name="T21" fmla="*/ 2147481367 h 44"/>
                <a:gd name="T22" fmla="*/ 2147481566 w 30"/>
                <a:gd name="T23" fmla="*/ 2147481367 h 44"/>
                <a:gd name="T24" fmla="*/ 2147481566 w 30"/>
                <a:gd name="T25" fmla="*/ 2147481367 h 44"/>
                <a:gd name="T26" fmla="*/ 2147481566 w 30"/>
                <a:gd name="T27" fmla="*/ 2147481367 h 44"/>
                <a:gd name="T28" fmla="*/ 2147481566 w 30"/>
                <a:gd name="T29" fmla="*/ 2147481367 h 44"/>
                <a:gd name="T30" fmla="*/ 2147481566 w 30"/>
                <a:gd name="T31" fmla="*/ 2147481367 h 44"/>
                <a:gd name="T32" fmla="*/ 2147481566 w 30"/>
                <a:gd name="T33" fmla="*/ 2147481367 h 44"/>
                <a:gd name="T34" fmla="*/ 2147481566 w 30"/>
                <a:gd name="T35" fmla="*/ 2147481367 h 44"/>
                <a:gd name="T36" fmla="*/ 2147481566 w 30"/>
                <a:gd name="T37" fmla="*/ 2147481367 h 44"/>
                <a:gd name="T38" fmla="*/ 2147481566 w 30"/>
                <a:gd name="T39" fmla="*/ 2147481367 h 44"/>
                <a:gd name="T40" fmla="*/ 2147481566 w 30"/>
                <a:gd name="T41" fmla="*/ 0 h 44"/>
                <a:gd name="T42" fmla="*/ 2147481566 w 30"/>
                <a:gd name="T43" fmla="*/ 2147481367 h 44"/>
                <a:gd name="T44" fmla="*/ 2147481566 w 30"/>
                <a:gd name="T45" fmla="*/ 2147481367 h 44"/>
                <a:gd name="T46" fmla="*/ 2147481566 w 30"/>
                <a:gd name="T47" fmla="*/ 2147481367 h 44"/>
                <a:gd name="T48" fmla="*/ 0 w 30"/>
                <a:gd name="T49" fmla="*/ 2147481367 h 44"/>
                <a:gd name="T50" fmla="*/ 0 w 30"/>
                <a:gd name="T51" fmla="*/ 2147481367 h 44"/>
                <a:gd name="T52" fmla="*/ 0 w 30"/>
                <a:gd name="T53" fmla="*/ 2147481367 h 44"/>
                <a:gd name="T54" fmla="*/ 0 w 30"/>
                <a:gd name="T55" fmla="*/ 2147481367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
                <a:gd name="T85" fmla="*/ 0 h 44"/>
                <a:gd name="T86" fmla="*/ 30 w 30"/>
                <a:gd name="T87" fmla="*/ 44 h 4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 h="44">
                  <a:moveTo>
                    <a:pt x="0" y="8"/>
                  </a:moveTo>
                  <a:lnTo>
                    <a:pt x="2" y="12"/>
                  </a:lnTo>
                  <a:lnTo>
                    <a:pt x="6" y="14"/>
                  </a:lnTo>
                  <a:lnTo>
                    <a:pt x="6" y="18"/>
                  </a:lnTo>
                  <a:lnTo>
                    <a:pt x="4" y="22"/>
                  </a:lnTo>
                  <a:lnTo>
                    <a:pt x="4" y="26"/>
                  </a:lnTo>
                  <a:lnTo>
                    <a:pt x="4" y="30"/>
                  </a:lnTo>
                  <a:lnTo>
                    <a:pt x="6" y="36"/>
                  </a:lnTo>
                  <a:lnTo>
                    <a:pt x="10" y="44"/>
                  </a:lnTo>
                  <a:lnTo>
                    <a:pt x="16" y="36"/>
                  </a:lnTo>
                  <a:lnTo>
                    <a:pt x="24" y="30"/>
                  </a:lnTo>
                  <a:lnTo>
                    <a:pt x="28" y="24"/>
                  </a:lnTo>
                  <a:lnTo>
                    <a:pt x="30" y="20"/>
                  </a:lnTo>
                  <a:lnTo>
                    <a:pt x="30" y="16"/>
                  </a:lnTo>
                  <a:lnTo>
                    <a:pt x="30" y="14"/>
                  </a:lnTo>
                  <a:lnTo>
                    <a:pt x="28" y="12"/>
                  </a:lnTo>
                  <a:lnTo>
                    <a:pt x="26" y="10"/>
                  </a:lnTo>
                  <a:lnTo>
                    <a:pt x="24" y="8"/>
                  </a:lnTo>
                  <a:lnTo>
                    <a:pt x="26" y="4"/>
                  </a:lnTo>
                  <a:lnTo>
                    <a:pt x="28" y="2"/>
                  </a:lnTo>
                  <a:lnTo>
                    <a:pt x="18" y="0"/>
                  </a:lnTo>
                  <a:lnTo>
                    <a:pt x="16" y="2"/>
                  </a:lnTo>
                  <a:lnTo>
                    <a:pt x="16" y="4"/>
                  </a:lnTo>
                  <a:lnTo>
                    <a:pt x="14" y="8"/>
                  </a:lnTo>
                  <a:lnTo>
                    <a:pt x="0" y="8"/>
                  </a:lnTo>
                  <a:lnTo>
                    <a:pt x="0" y="6"/>
                  </a:lnTo>
                  <a:lnTo>
                    <a:pt x="0" y="4"/>
                  </a:lnTo>
                  <a:lnTo>
                    <a:pt x="0" y="8"/>
                  </a:lnTo>
                  <a:close/>
                </a:path>
              </a:pathLst>
            </a:custGeom>
            <a:solidFill>
              <a:srgbClr val="C0C0C0"/>
            </a:solidFill>
            <a:ln w="12700">
              <a:solidFill>
                <a:schemeClr val="bg1"/>
              </a:solidFill>
              <a:round/>
              <a:headEnd/>
              <a:tailEnd/>
            </a:ln>
          </p:spPr>
          <p:txBody>
            <a:bodyPr/>
            <a:lstStyle/>
            <a:p>
              <a:endParaRPr lang="en-GB"/>
            </a:p>
          </p:txBody>
        </p:sp>
        <p:sp>
          <p:nvSpPr>
            <p:cNvPr id="58882" name="Freeform 177"/>
            <p:cNvSpPr>
              <a:spLocks/>
            </p:cNvSpPr>
            <p:nvPr/>
          </p:nvSpPr>
          <p:spPr bwMode="auto">
            <a:xfrm>
              <a:off x="3088" y="2615"/>
              <a:ext cx="52" cy="146"/>
            </a:xfrm>
            <a:custGeom>
              <a:avLst/>
              <a:gdLst>
                <a:gd name="T0" fmla="*/ 0 w 52"/>
                <a:gd name="T1" fmla="*/ 2147481214 h 146"/>
                <a:gd name="T2" fmla="*/ 2147481482 w 52"/>
                <a:gd name="T3" fmla="*/ 2147481214 h 146"/>
                <a:gd name="T4" fmla="*/ 2147481482 w 52"/>
                <a:gd name="T5" fmla="*/ 2147481214 h 146"/>
                <a:gd name="T6" fmla="*/ 2147481482 w 52"/>
                <a:gd name="T7" fmla="*/ 2147481214 h 146"/>
                <a:gd name="T8" fmla="*/ 2147481482 w 52"/>
                <a:gd name="T9" fmla="*/ 2147481214 h 146"/>
                <a:gd name="T10" fmla="*/ 2147481482 w 52"/>
                <a:gd name="T11" fmla="*/ 2147481214 h 146"/>
                <a:gd name="T12" fmla="*/ 2147481482 w 52"/>
                <a:gd name="T13" fmla="*/ 2147481214 h 146"/>
                <a:gd name="T14" fmla="*/ 2147481482 w 52"/>
                <a:gd name="T15" fmla="*/ 2147481214 h 146"/>
                <a:gd name="T16" fmla="*/ 2147481482 w 52"/>
                <a:gd name="T17" fmla="*/ 2147481214 h 146"/>
                <a:gd name="T18" fmla="*/ 2147481482 w 52"/>
                <a:gd name="T19" fmla="*/ 2147481214 h 146"/>
                <a:gd name="T20" fmla="*/ 2147481482 w 52"/>
                <a:gd name="T21" fmla="*/ 2147481214 h 146"/>
                <a:gd name="T22" fmla="*/ 2147481482 w 52"/>
                <a:gd name="T23" fmla="*/ 2147481214 h 146"/>
                <a:gd name="T24" fmla="*/ 2147481482 w 52"/>
                <a:gd name="T25" fmla="*/ 2147481214 h 146"/>
                <a:gd name="T26" fmla="*/ 2147481482 w 52"/>
                <a:gd name="T27" fmla="*/ 2147481214 h 146"/>
                <a:gd name="T28" fmla="*/ 2147481482 w 52"/>
                <a:gd name="T29" fmla="*/ 2147481214 h 146"/>
                <a:gd name="T30" fmla="*/ 2147481482 w 52"/>
                <a:gd name="T31" fmla="*/ 2147481214 h 146"/>
                <a:gd name="T32" fmla="*/ 2147481482 w 52"/>
                <a:gd name="T33" fmla="*/ 2147481214 h 146"/>
                <a:gd name="T34" fmla="*/ 2147481482 w 52"/>
                <a:gd name="T35" fmla="*/ 2147481214 h 146"/>
                <a:gd name="T36" fmla="*/ 2147481482 w 52"/>
                <a:gd name="T37" fmla="*/ 2147481214 h 146"/>
                <a:gd name="T38" fmla="*/ 2147481482 w 52"/>
                <a:gd name="T39" fmla="*/ 2147481214 h 146"/>
                <a:gd name="T40" fmla="*/ 2147481482 w 52"/>
                <a:gd name="T41" fmla="*/ 2147481214 h 146"/>
                <a:gd name="T42" fmla="*/ 2147481482 w 52"/>
                <a:gd name="T43" fmla="*/ 2147481214 h 146"/>
                <a:gd name="T44" fmla="*/ 2147481482 w 52"/>
                <a:gd name="T45" fmla="*/ 2147481214 h 146"/>
                <a:gd name="T46" fmla="*/ 2147481482 w 52"/>
                <a:gd name="T47" fmla="*/ 2147481214 h 146"/>
                <a:gd name="T48" fmla="*/ 2147481482 w 52"/>
                <a:gd name="T49" fmla="*/ 2147481214 h 146"/>
                <a:gd name="T50" fmla="*/ 2147481482 w 52"/>
                <a:gd name="T51" fmla="*/ 2147481214 h 146"/>
                <a:gd name="T52" fmla="*/ 2147481482 w 52"/>
                <a:gd name="T53" fmla="*/ 2147481214 h 146"/>
                <a:gd name="T54" fmla="*/ 2147481482 w 52"/>
                <a:gd name="T55" fmla="*/ 2147481214 h 146"/>
                <a:gd name="T56" fmla="*/ 2147481482 w 52"/>
                <a:gd name="T57" fmla="*/ 2147481214 h 146"/>
                <a:gd name="T58" fmla="*/ 2147481482 w 52"/>
                <a:gd name="T59" fmla="*/ 2147481214 h 146"/>
                <a:gd name="T60" fmla="*/ 2147481482 w 52"/>
                <a:gd name="T61" fmla="*/ 2147481214 h 146"/>
                <a:gd name="T62" fmla="*/ 2147481482 w 52"/>
                <a:gd name="T63" fmla="*/ 2147481214 h 146"/>
                <a:gd name="T64" fmla="*/ 2147481482 w 52"/>
                <a:gd name="T65" fmla="*/ 0 h 146"/>
                <a:gd name="T66" fmla="*/ 2147481482 w 52"/>
                <a:gd name="T67" fmla="*/ 0 h 146"/>
                <a:gd name="T68" fmla="*/ 2147481482 w 52"/>
                <a:gd name="T69" fmla="*/ 2147481214 h 146"/>
                <a:gd name="T70" fmla="*/ 2147481482 w 52"/>
                <a:gd name="T71" fmla="*/ 2147481214 h 146"/>
                <a:gd name="T72" fmla="*/ 2147481482 w 52"/>
                <a:gd name="T73" fmla="*/ 2147481214 h 146"/>
                <a:gd name="T74" fmla="*/ 2147481482 w 52"/>
                <a:gd name="T75" fmla="*/ 2147481214 h 146"/>
                <a:gd name="T76" fmla="*/ 2147481482 w 52"/>
                <a:gd name="T77" fmla="*/ 2147481214 h 146"/>
                <a:gd name="T78" fmla="*/ 2147481482 w 52"/>
                <a:gd name="T79" fmla="*/ 2147481214 h 146"/>
                <a:gd name="T80" fmla="*/ 2147481482 w 52"/>
                <a:gd name="T81" fmla="*/ 2147481214 h 146"/>
                <a:gd name="T82" fmla="*/ 2147481482 w 52"/>
                <a:gd name="T83" fmla="*/ 2147481214 h 146"/>
                <a:gd name="T84" fmla="*/ 2147481482 w 52"/>
                <a:gd name="T85" fmla="*/ 2147481214 h 146"/>
                <a:gd name="T86" fmla="*/ 2147481482 w 52"/>
                <a:gd name="T87" fmla="*/ 2147481214 h 146"/>
                <a:gd name="T88" fmla="*/ 0 w 52"/>
                <a:gd name="T89" fmla="*/ 2147481214 h 146"/>
                <a:gd name="T90" fmla="*/ 0 w 52"/>
                <a:gd name="T91" fmla="*/ 2147481214 h 146"/>
                <a:gd name="T92" fmla="*/ 0 w 52"/>
                <a:gd name="T93" fmla="*/ 2147481214 h 146"/>
                <a:gd name="T94" fmla="*/ 0 w 52"/>
                <a:gd name="T95" fmla="*/ 2147481214 h 146"/>
                <a:gd name="T96" fmla="*/ 2147481482 w 52"/>
                <a:gd name="T97" fmla="*/ 2147481214 h 146"/>
                <a:gd name="T98" fmla="*/ 0 w 52"/>
                <a:gd name="T99" fmla="*/ 2147481214 h 1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
                <a:gd name="T151" fmla="*/ 0 h 146"/>
                <a:gd name="T152" fmla="*/ 52 w 52"/>
                <a:gd name="T153" fmla="*/ 146 h 1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 h="146">
                  <a:moveTo>
                    <a:pt x="0" y="88"/>
                  </a:moveTo>
                  <a:lnTo>
                    <a:pt x="8" y="88"/>
                  </a:lnTo>
                  <a:lnTo>
                    <a:pt x="10" y="94"/>
                  </a:lnTo>
                  <a:lnTo>
                    <a:pt x="14" y="96"/>
                  </a:lnTo>
                  <a:lnTo>
                    <a:pt x="20" y="96"/>
                  </a:lnTo>
                  <a:lnTo>
                    <a:pt x="28" y="96"/>
                  </a:lnTo>
                  <a:lnTo>
                    <a:pt x="28" y="108"/>
                  </a:lnTo>
                  <a:lnTo>
                    <a:pt x="26" y="116"/>
                  </a:lnTo>
                  <a:lnTo>
                    <a:pt x="24" y="126"/>
                  </a:lnTo>
                  <a:lnTo>
                    <a:pt x="26" y="134"/>
                  </a:lnTo>
                  <a:lnTo>
                    <a:pt x="30" y="138"/>
                  </a:lnTo>
                  <a:lnTo>
                    <a:pt x="36" y="142"/>
                  </a:lnTo>
                  <a:lnTo>
                    <a:pt x="38" y="146"/>
                  </a:lnTo>
                  <a:lnTo>
                    <a:pt x="38" y="136"/>
                  </a:lnTo>
                  <a:lnTo>
                    <a:pt x="40" y="134"/>
                  </a:lnTo>
                  <a:lnTo>
                    <a:pt x="42" y="132"/>
                  </a:lnTo>
                  <a:lnTo>
                    <a:pt x="46" y="128"/>
                  </a:lnTo>
                  <a:lnTo>
                    <a:pt x="48" y="126"/>
                  </a:lnTo>
                  <a:lnTo>
                    <a:pt x="50" y="120"/>
                  </a:lnTo>
                  <a:lnTo>
                    <a:pt x="52" y="114"/>
                  </a:lnTo>
                  <a:lnTo>
                    <a:pt x="52" y="104"/>
                  </a:lnTo>
                  <a:lnTo>
                    <a:pt x="52" y="98"/>
                  </a:lnTo>
                  <a:lnTo>
                    <a:pt x="48" y="92"/>
                  </a:lnTo>
                  <a:lnTo>
                    <a:pt x="40" y="80"/>
                  </a:lnTo>
                  <a:lnTo>
                    <a:pt x="32" y="70"/>
                  </a:lnTo>
                  <a:lnTo>
                    <a:pt x="30" y="64"/>
                  </a:lnTo>
                  <a:lnTo>
                    <a:pt x="28" y="58"/>
                  </a:lnTo>
                  <a:lnTo>
                    <a:pt x="30" y="48"/>
                  </a:lnTo>
                  <a:lnTo>
                    <a:pt x="34" y="40"/>
                  </a:lnTo>
                  <a:lnTo>
                    <a:pt x="32" y="12"/>
                  </a:lnTo>
                  <a:lnTo>
                    <a:pt x="30" y="10"/>
                  </a:lnTo>
                  <a:lnTo>
                    <a:pt x="28" y="6"/>
                  </a:lnTo>
                  <a:lnTo>
                    <a:pt x="26" y="0"/>
                  </a:lnTo>
                  <a:lnTo>
                    <a:pt x="10" y="0"/>
                  </a:lnTo>
                  <a:lnTo>
                    <a:pt x="12" y="8"/>
                  </a:lnTo>
                  <a:lnTo>
                    <a:pt x="16" y="18"/>
                  </a:lnTo>
                  <a:lnTo>
                    <a:pt x="14" y="22"/>
                  </a:lnTo>
                  <a:lnTo>
                    <a:pt x="12" y="26"/>
                  </a:lnTo>
                  <a:lnTo>
                    <a:pt x="8" y="30"/>
                  </a:lnTo>
                  <a:lnTo>
                    <a:pt x="8" y="36"/>
                  </a:lnTo>
                  <a:lnTo>
                    <a:pt x="8" y="46"/>
                  </a:lnTo>
                  <a:lnTo>
                    <a:pt x="10" y="54"/>
                  </a:lnTo>
                  <a:lnTo>
                    <a:pt x="6" y="60"/>
                  </a:lnTo>
                  <a:lnTo>
                    <a:pt x="2" y="66"/>
                  </a:lnTo>
                  <a:lnTo>
                    <a:pt x="0" y="72"/>
                  </a:lnTo>
                  <a:lnTo>
                    <a:pt x="0" y="78"/>
                  </a:lnTo>
                  <a:lnTo>
                    <a:pt x="0" y="82"/>
                  </a:lnTo>
                  <a:lnTo>
                    <a:pt x="0" y="86"/>
                  </a:lnTo>
                  <a:lnTo>
                    <a:pt x="4" y="86"/>
                  </a:lnTo>
                  <a:lnTo>
                    <a:pt x="0" y="88"/>
                  </a:lnTo>
                  <a:close/>
                </a:path>
              </a:pathLst>
            </a:custGeom>
            <a:solidFill>
              <a:srgbClr val="C0C0C0"/>
            </a:solidFill>
            <a:ln w="12700">
              <a:solidFill>
                <a:schemeClr val="bg1"/>
              </a:solidFill>
              <a:round/>
              <a:headEnd/>
              <a:tailEnd/>
            </a:ln>
          </p:spPr>
          <p:txBody>
            <a:bodyPr/>
            <a:lstStyle/>
            <a:p>
              <a:endParaRPr lang="en-GB"/>
            </a:p>
          </p:txBody>
        </p:sp>
        <p:sp>
          <p:nvSpPr>
            <p:cNvPr id="58883" name="Freeform 178"/>
            <p:cNvSpPr>
              <a:spLocks/>
            </p:cNvSpPr>
            <p:nvPr/>
          </p:nvSpPr>
          <p:spPr bwMode="auto">
            <a:xfrm>
              <a:off x="2247" y="2155"/>
              <a:ext cx="48" cy="14"/>
            </a:xfrm>
            <a:custGeom>
              <a:avLst/>
              <a:gdLst>
                <a:gd name="T0" fmla="*/ 0 w 48"/>
                <a:gd name="T1" fmla="*/ 2147481527 h 14"/>
                <a:gd name="T2" fmla="*/ 2147481429 w 48"/>
                <a:gd name="T3" fmla="*/ 2147481527 h 14"/>
                <a:gd name="T4" fmla="*/ 2147481429 w 48"/>
                <a:gd name="T5" fmla="*/ 2147481527 h 14"/>
                <a:gd name="T6" fmla="*/ 2147481429 w 48"/>
                <a:gd name="T7" fmla="*/ 2147481527 h 14"/>
                <a:gd name="T8" fmla="*/ 2147481429 w 48"/>
                <a:gd name="T9" fmla="*/ 2147481527 h 14"/>
                <a:gd name="T10" fmla="*/ 2147481429 w 48"/>
                <a:gd name="T11" fmla="*/ 0 h 14"/>
                <a:gd name="T12" fmla="*/ 2147481429 w 48"/>
                <a:gd name="T13" fmla="*/ 2147481527 h 14"/>
                <a:gd name="T14" fmla="*/ 2147481429 w 48"/>
                <a:gd name="T15" fmla="*/ 2147481527 h 14"/>
                <a:gd name="T16" fmla="*/ 2147481429 w 48"/>
                <a:gd name="T17" fmla="*/ 2147481527 h 14"/>
                <a:gd name="T18" fmla="*/ 2147481429 w 48"/>
                <a:gd name="T19" fmla="*/ 2147481527 h 14"/>
                <a:gd name="T20" fmla="*/ 2147481429 w 48"/>
                <a:gd name="T21" fmla="*/ 2147481527 h 14"/>
                <a:gd name="T22" fmla="*/ 2147481429 w 48"/>
                <a:gd name="T23" fmla="*/ 2147481527 h 14"/>
                <a:gd name="T24" fmla="*/ 2147481429 w 48"/>
                <a:gd name="T25" fmla="*/ 2147481527 h 14"/>
                <a:gd name="T26" fmla="*/ 2147481429 w 48"/>
                <a:gd name="T27" fmla="*/ 2147481527 h 14"/>
                <a:gd name="T28" fmla="*/ 2147481429 w 48"/>
                <a:gd name="T29" fmla="*/ 2147481527 h 14"/>
                <a:gd name="T30" fmla="*/ 0 w 48"/>
                <a:gd name="T31" fmla="*/ 2147481527 h 14"/>
                <a:gd name="T32" fmla="*/ 2147481429 w 48"/>
                <a:gd name="T33" fmla="*/ 2147481527 h 14"/>
                <a:gd name="T34" fmla="*/ 0 w 48"/>
                <a:gd name="T35" fmla="*/ 2147481527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14"/>
                <a:gd name="T56" fmla="*/ 48 w 48"/>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14">
                  <a:moveTo>
                    <a:pt x="0" y="8"/>
                  </a:moveTo>
                  <a:lnTo>
                    <a:pt x="14" y="8"/>
                  </a:lnTo>
                  <a:lnTo>
                    <a:pt x="18" y="6"/>
                  </a:lnTo>
                  <a:lnTo>
                    <a:pt x="20" y="4"/>
                  </a:lnTo>
                  <a:lnTo>
                    <a:pt x="24" y="2"/>
                  </a:lnTo>
                  <a:lnTo>
                    <a:pt x="28" y="0"/>
                  </a:lnTo>
                  <a:lnTo>
                    <a:pt x="30" y="4"/>
                  </a:lnTo>
                  <a:lnTo>
                    <a:pt x="36" y="6"/>
                  </a:lnTo>
                  <a:lnTo>
                    <a:pt x="48" y="8"/>
                  </a:lnTo>
                  <a:lnTo>
                    <a:pt x="44" y="12"/>
                  </a:lnTo>
                  <a:lnTo>
                    <a:pt x="40" y="14"/>
                  </a:lnTo>
                  <a:lnTo>
                    <a:pt x="32" y="10"/>
                  </a:lnTo>
                  <a:lnTo>
                    <a:pt x="26" y="8"/>
                  </a:lnTo>
                  <a:lnTo>
                    <a:pt x="26" y="12"/>
                  </a:lnTo>
                  <a:lnTo>
                    <a:pt x="12" y="14"/>
                  </a:lnTo>
                  <a:lnTo>
                    <a:pt x="0" y="14"/>
                  </a:lnTo>
                  <a:lnTo>
                    <a:pt x="2" y="8"/>
                  </a:lnTo>
                  <a:lnTo>
                    <a:pt x="0" y="8"/>
                  </a:lnTo>
                  <a:close/>
                </a:path>
              </a:pathLst>
            </a:custGeom>
            <a:solidFill>
              <a:srgbClr val="C0C0C0"/>
            </a:solidFill>
            <a:ln w="12700">
              <a:solidFill>
                <a:schemeClr val="bg1"/>
              </a:solidFill>
              <a:round/>
              <a:headEnd/>
              <a:tailEnd/>
            </a:ln>
          </p:spPr>
          <p:txBody>
            <a:bodyPr/>
            <a:lstStyle/>
            <a:p>
              <a:endParaRPr lang="en-GB"/>
            </a:p>
          </p:txBody>
        </p:sp>
        <p:sp>
          <p:nvSpPr>
            <p:cNvPr id="58884" name="Freeform 179"/>
            <p:cNvSpPr>
              <a:spLocks/>
            </p:cNvSpPr>
            <p:nvPr/>
          </p:nvSpPr>
          <p:spPr bwMode="auto">
            <a:xfrm>
              <a:off x="2250" y="2181"/>
              <a:ext cx="45" cy="26"/>
            </a:xfrm>
            <a:custGeom>
              <a:avLst/>
              <a:gdLst>
                <a:gd name="T0" fmla="*/ 0 w 46"/>
                <a:gd name="T1" fmla="*/ 2147481482 h 26"/>
                <a:gd name="T2" fmla="*/ 1267191065 w 46"/>
                <a:gd name="T3" fmla="*/ 2147481482 h 26"/>
                <a:gd name="T4" fmla="*/ 1267191065 w 46"/>
                <a:gd name="T5" fmla="*/ 2147481482 h 26"/>
                <a:gd name="T6" fmla="*/ 1267191065 w 46"/>
                <a:gd name="T7" fmla="*/ 0 h 26"/>
                <a:gd name="T8" fmla="*/ 1267191065 w 46"/>
                <a:gd name="T9" fmla="*/ 0 h 26"/>
                <a:gd name="T10" fmla="*/ 1267191065 w 46"/>
                <a:gd name="T11" fmla="*/ 2147481482 h 26"/>
                <a:gd name="T12" fmla="*/ 1267191065 w 46"/>
                <a:gd name="T13" fmla="*/ 2147481482 h 26"/>
                <a:gd name="T14" fmla="*/ 1267191065 w 46"/>
                <a:gd name="T15" fmla="*/ 2147481482 h 26"/>
                <a:gd name="T16" fmla="*/ 1267191065 w 46"/>
                <a:gd name="T17" fmla="*/ 2147481482 h 26"/>
                <a:gd name="T18" fmla="*/ 1267191065 w 46"/>
                <a:gd name="T19" fmla="*/ 2147481482 h 26"/>
                <a:gd name="T20" fmla="*/ 1267191065 w 46"/>
                <a:gd name="T21" fmla="*/ 2147481482 h 26"/>
                <a:gd name="T22" fmla="*/ 1267191065 w 46"/>
                <a:gd name="T23" fmla="*/ 2147481482 h 26"/>
                <a:gd name="T24" fmla="*/ 1267191065 w 46"/>
                <a:gd name="T25" fmla="*/ 2147481482 h 26"/>
                <a:gd name="T26" fmla="*/ 1267191065 w 46"/>
                <a:gd name="T27" fmla="*/ 2147481482 h 26"/>
                <a:gd name="T28" fmla="*/ 1267191065 w 46"/>
                <a:gd name="T29" fmla="*/ 2147481482 h 26"/>
                <a:gd name="T30" fmla="*/ 1267191065 w 46"/>
                <a:gd name="T31" fmla="*/ 2147481482 h 26"/>
                <a:gd name="T32" fmla="*/ 1267191065 w 46"/>
                <a:gd name="T33" fmla="*/ 2147481482 h 26"/>
                <a:gd name="T34" fmla="*/ 1267191065 w 46"/>
                <a:gd name="T35" fmla="*/ 2147481482 h 26"/>
                <a:gd name="T36" fmla="*/ 1267191065 w 46"/>
                <a:gd name="T37" fmla="*/ 2147481482 h 26"/>
                <a:gd name="T38" fmla="*/ 1267191065 w 46"/>
                <a:gd name="T39" fmla="*/ 2147481482 h 26"/>
                <a:gd name="T40" fmla="*/ 0 w 46"/>
                <a:gd name="T41" fmla="*/ 2147481482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6"/>
                <a:gd name="T64" fmla="*/ 0 h 26"/>
                <a:gd name="T65" fmla="*/ 46 w 46"/>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6" h="26">
                  <a:moveTo>
                    <a:pt x="0" y="4"/>
                  </a:moveTo>
                  <a:lnTo>
                    <a:pt x="12" y="4"/>
                  </a:lnTo>
                  <a:lnTo>
                    <a:pt x="22" y="2"/>
                  </a:lnTo>
                  <a:lnTo>
                    <a:pt x="34" y="0"/>
                  </a:lnTo>
                  <a:lnTo>
                    <a:pt x="46" y="0"/>
                  </a:lnTo>
                  <a:lnTo>
                    <a:pt x="46" y="4"/>
                  </a:lnTo>
                  <a:lnTo>
                    <a:pt x="46" y="8"/>
                  </a:lnTo>
                  <a:lnTo>
                    <a:pt x="42" y="8"/>
                  </a:lnTo>
                  <a:lnTo>
                    <a:pt x="44" y="12"/>
                  </a:lnTo>
                  <a:lnTo>
                    <a:pt x="46" y="12"/>
                  </a:lnTo>
                  <a:lnTo>
                    <a:pt x="46" y="18"/>
                  </a:lnTo>
                  <a:lnTo>
                    <a:pt x="40" y="20"/>
                  </a:lnTo>
                  <a:lnTo>
                    <a:pt x="36" y="22"/>
                  </a:lnTo>
                  <a:lnTo>
                    <a:pt x="32" y="24"/>
                  </a:lnTo>
                  <a:lnTo>
                    <a:pt x="28" y="24"/>
                  </a:lnTo>
                  <a:lnTo>
                    <a:pt x="28" y="26"/>
                  </a:lnTo>
                  <a:lnTo>
                    <a:pt x="22" y="18"/>
                  </a:lnTo>
                  <a:lnTo>
                    <a:pt x="18" y="14"/>
                  </a:lnTo>
                  <a:lnTo>
                    <a:pt x="12" y="12"/>
                  </a:lnTo>
                  <a:lnTo>
                    <a:pt x="6" y="10"/>
                  </a:lnTo>
                  <a:lnTo>
                    <a:pt x="0" y="4"/>
                  </a:lnTo>
                  <a:close/>
                </a:path>
              </a:pathLst>
            </a:custGeom>
            <a:solidFill>
              <a:srgbClr val="C0C0C0"/>
            </a:solidFill>
            <a:ln w="12700">
              <a:solidFill>
                <a:schemeClr val="bg1"/>
              </a:solidFill>
              <a:round/>
              <a:headEnd/>
              <a:tailEnd/>
            </a:ln>
          </p:spPr>
          <p:txBody>
            <a:bodyPr/>
            <a:lstStyle/>
            <a:p>
              <a:endParaRPr lang="en-GB"/>
            </a:p>
          </p:txBody>
        </p:sp>
        <p:sp>
          <p:nvSpPr>
            <p:cNvPr id="58885" name="Freeform 180"/>
            <p:cNvSpPr>
              <a:spLocks/>
            </p:cNvSpPr>
            <p:nvPr/>
          </p:nvSpPr>
          <p:spPr bwMode="auto">
            <a:xfrm>
              <a:off x="2307" y="2231"/>
              <a:ext cx="44" cy="62"/>
            </a:xfrm>
            <a:custGeom>
              <a:avLst/>
              <a:gdLst>
                <a:gd name="T0" fmla="*/ 2147481367 w 44"/>
                <a:gd name="T1" fmla="*/ 2147481583 h 62"/>
                <a:gd name="T2" fmla="*/ 2147481367 w 44"/>
                <a:gd name="T3" fmla="*/ 2147481583 h 62"/>
                <a:gd name="T4" fmla="*/ 2147481367 w 44"/>
                <a:gd name="T5" fmla="*/ 2147481583 h 62"/>
                <a:gd name="T6" fmla="*/ 2147481367 w 44"/>
                <a:gd name="T7" fmla="*/ 2147481583 h 62"/>
                <a:gd name="T8" fmla="*/ 2147481367 w 44"/>
                <a:gd name="T9" fmla="*/ 2147481583 h 62"/>
                <a:gd name="T10" fmla="*/ 0 w 44"/>
                <a:gd name="T11" fmla="*/ 2147481583 h 62"/>
                <a:gd name="T12" fmla="*/ 2147481367 w 44"/>
                <a:gd name="T13" fmla="*/ 2147481583 h 62"/>
                <a:gd name="T14" fmla="*/ 2147481367 w 44"/>
                <a:gd name="T15" fmla="*/ 2147481583 h 62"/>
                <a:gd name="T16" fmla="*/ 2147481367 w 44"/>
                <a:gd name="T17" fmla="*/ 2147481583 h 62"/>
                <a:gd name="T18" fmla="*/ 2147481367 w 44"/>
                <a:gd name="T19" fmla="*/ 0 h 62"/>
                <a:gd name="T20" fmla="*/ 2147481367 w 44"/>
                <a:gd name="T21" fmla="*/ 2147481583 h 62"/>
                <a:gd name="T22" fmla="*/ 2147481367 w 44"/>
                <a:gd name="T23" fmla="*/ 2147481583 h 62"/>
                <a:gd name="T24" fmla="*/ 2147481367 w 44"/>
                <a:gd name="T25" fmla="*/ 2147481583 h 62"/>
                <a:gd name="T26" fmla="*/ 2147481367 w 44"/>
                <a:gd name="T27" fmla="*/ 2147481583 h 62"/>
                <a:gd name="T28" fmla="*/ 2147481367 w 44"/>
                <a:gd name="T29" fmla="*/ 2147481583 h 62"/>
                <a:gd name="T30" fmla="*/ 2147481367 w 44"/>
                <a:gd name="T31" fmla="*/ 2147481583 h 62"/>
                <a:gd name="T32" fmla="*/ 2147481367 w 44"/>
                <a:gd name="T33" fmla="*/ 2147481583 h 62"/>
                <a:gd name="T34" fmla="*/ 2147481367 w 44"/>
                <a:gd name="T35" fmla="*/ 2147481583 h 62"/>
                <a:gd name="T36" fmla="*/ 2147481367 w 44"/>
                <a:gd name="T37" fmla="*/ 2147481583 h 62"/>
                <a:gd name="T38" fmla="*/ 2147481367 w 44"/>
                <a:gd name="T39" fmla="*/ 2147481583 h 62"/>
                <a:gd name="T40" fmla="*/ 2147481367 w 44"/>
                <a:gd name="T41" fmla="*/ 2147481583 h 62"/>
                <a:gd name="T42" fmla="*/ 2147481367 w 44"/>
                <a:gd name="T43" fmla="*/ 2147481583 h 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62"/>
                <a:gd name="T68" fmla="*/ 44 w 44"/>
                <a:gd name="T69" fmla="*/ 62 h 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62">
                  <a:moveTo>
                    <a:pt x="26" y="62"/>
                  </a:moveTo>
                  <a:lnTo>
                    <a:pt x="18" y="54"/>
                  </a:lnTo>
                  <a:lnTo>
                    <a:pt x="10" y="48"/>
                  </a:lnTo>
                  <a:lnTo>
                    <a:pt x="6" y="40"/>
                  </a:lnTo>
                  <a:lnTo>
                    <a:pt x="2" y="32"/>
                  </a:lnTo>
                  <a:lnTo>
                    <a:pt x="0" y="20"/>
                  </a:lnTo>
                  <a:lnTo>
                    <a:pt x="4" y="14"/>
                  </a:lnTo>
                  <a:lnTo>
                    <a:pt x="10" y="8"/>
                  </a:lnTo>
                  <a:lnTo>
                    <a:pt x="16" y="2"/>
                  </a:lnTo>
                  <a:lnTo>
                    <a:pt x="24" y="0"/>
                  </a:lnTo>
                  <a:lnTo>
                    <a:pt x="30" y="2"/>
                  </a:lnTo>
                  <a:lnTo>
                    <a:pt x="34" y="4"/>
                  </a:lnTo>
                  <a:lnTo>
                    <a:pt x="36" y="8"/>
                  </a:lnTo>
                  <a:lnTo>
                    <a:pt x="38" y="14"/>
                  </a:lnTo>
                  <a:lnTo>
                    <a:pt x="40" y="24"/>
                  </a:lnTo>
                  <a:lnTo>
                    <a:pt x="44" y="34"/>
                  </a:lnTo>
                  <a:lnTo>
                    <a:pt x="42" y="38"/>
                  </a:lnTo>
                  <a:lnTo>
                    <a:pt x="40" y="44"/>
                  </a:lnTo>
                  <a:lnTo>
                    <a:pt x="36" y="50"/>
                  </a:lnTo>
                  <a:lnTo>
                    <a:pt x="30" y="56"/>
                  </a:lnTo>
                  <a:lnTo>
                    <a:pt x="24" y="60"/>
                  </a:lnTo>
                  <a:lnTo>
                    <a:pt x="26" y="62"/>
                  </a:lnTo>
                  <a:close/>
                </a:path>
              </a:pathLst>
            </a:custGeom>
            <a:solidFill>
              <a:srgbClr val="C0C0C0"/>
            </a:solidFill>
            <a:ln w="12700">
              <a:solidFill>
                <a:schemeClr val="bg1"/>
              </a:solidFill>
              <a:round/>
              <a:headEnd/>
              <a:tailEnd/>
            </a:ln>
          </p:spPr>
          <p:txBody>
            <a:bodyPr/>
            <a:lstStyle/>
            <a:p>
              <a:endParaRPr lang="en-GB"/>
            </a:p>
          </p:txBody>
        </p:sp>
        <p:sp>
          <p:nvSpPr>
            <p:cNvPr id="58886" name="Freeform 181"/>
            <p:cNvSpPr>
              <a:spLocks/>
            </p:cNvSpPr>
            <p:nvPr/>
          </p:nvSpPr>
          <p:spPr bwMode="auto">
            <a:xfrm>
              <a:off x="2526" y="2211"/>
              <a:ext cx="31" cy="98"/>
            </a:xfrm>
            <a:custGeom>
              <a:avLst/>
              <a:gdLst>
                <a:gd name="T0" fmla="*/ 1002329962 w 32"/>
                <a:gd name="T1" fmla="*/ 2147481443 h 98"/>
                <a:gd name="T2" fmla="*/ 1002329962 w 32"/>
                <a:gd name="T3" fmla="*/ 2147481443 h 98"/>
                <a:gd name="T4" fmla="*/ 1002329962 w 32"/>
                <a:gd name="T5" fmla="*/ 2147481443 h 98"/>
                <a:gd name="T6" fmla="*/ 1002329962 w 32"/>
                <a:gd name="T7" fmla="*/ 2147481443 h 98"/>
                <a:gd name="T8" fmla="*/ 1002329962 w 32"/>
                <a:gd name="T9" fmla="*/ 2147481443 h 98"/>
                <a:gd name="T10" fmla="*/ 1002329962 w 32"/>
                <a:gd name="T11" fmla="*/ 2147481443 h 98"/>
                <a:gd name="T12" fmla="*/ 1002329962 w 32"/>
                <a:gd name="T13" fmla="*/ 2147481443 h 98"/>
                <a:gd name="T14" fmla="*/ 1002329962 w 32"/>
                <a:gd name="T15" fmla="*/ 2147481443 h 98"/>
                <a:gd name="T16" fmla="*/ 1002329962 w 32"/>
                <a:gd name="T17" fmla="*/ 2147481443 h 98"/>
                <a:gd name="T18" fmla="*/ 1002329962 w 32"/>
                <a:gd name="T19" fmla="*/ 2147481443 h 98"/>
                <a:gd name="T20" fmla="*/ 1002329962 w 32"/>
                <a:gd name="T21" fmla="*/ 2147481443 h 98"/>
                <a:gd name="T22" fmla="*/ 1002329962 w 32"/>
                <a:gd name="T23" fmla="*/ 2147481443 h 98"/>
                <a:gd name="T24" fmla="*/ 1002329962 w 32"/>
                <a:gd name="T25" fmla="*/ 2147481443 h 98"/>
                <a:gd name="T26" fmla="*/ 1002329962 w 32"/>
                <a:gd name="T27" fmla="*/ 2147481443 h 98"/>
                <a:gd name="T28" fmla="*/ 1002329962 w 32"/>
                <a:gd name="T29" fmla="*/ 2147481443 h 98"/>
                <a:gd name="T30" fmla="*/ 0 w 32"/>
                <a:gd name="T31" fmla="*/ 0 h 98"/>
                <a:gd name="T32" fmla="*/ 1002329962 w 32"/>
                <a:gd name="T33" fmla="*/ 0 h 98"/>
                <a:gd name="T34" fmla="*/ 1002329962 w 32"/>
                <a:gd name="T35" fmla="*/ 2147481443 h 98"/>
                <a:gd name="T36" fmla="*/ 1002329962 w 32"/>
                <a:gd name="T37" fmla="*/ 2147481443 h 98"/>
                <a:gd name="T38" fmla="*/ 1002329962 w 32"/>
                <a:gd name="T39" fmla="*/ 2147481443 h 98"/>
                <a:gd name="T40" fmla="*/ 1002329962 w 32"/>
                <a:gd name="T41" fmla="*/ 2147481443 h 98"/>
                <a:gd name="T42" fmla="*/ 1002329962 w 32"/>
                <a:gd name="T43" fmla="*/ 2147481443 h 98"/>
                <a:gd name="T44" fmla="*/ 1002329962 w 32"/>
                <a:gd name="T45" fmla="*/ 2147481443 h 98"/>
                <a:gd name="T46" fmla="*/ 1002329962 w 32"/>
                <a:gd name="T47" fmla="*/ 2147481443 h 98"/>
                <a:gd name="T48" fmla="*/ 1002329962 w 32"/>
                <a:gd name="T49" fmla="*/ 2147481443 h 98"/>
                <a:gd name="T50" fmla="*/ 1002329962 w 32"/>
                <a:gd name="T51" fmla="*/ 2147481443 h 98"/>
                <a:gd name="T52" fmla="*/ 1002329962 w 32"/>
                <a:gd name="T53" fmla="*/ 2147481443 h 98"/>
                <a:gd name="T54" fmla="*/ 1002329962 w 32"/>
                <a:gd name="T55" fmla="*/ 2147481443 h 98"/>
                <a:gd name="T56" fmla="*/ 1002329962 w 32"/>
                <a:gd name="T57" fmla="*/ 2147481443 h 98"/>
                <a:gd name="T58" fmla="*/ 1002329962 w 32"/>
                <a:gd name="T59" fmla="*/ 2147481443 h 9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98"/>
                <a:gd name="T92" fmla="*/ 32 w 32"/>
                <a:gd name="T93" fmla="*/ 98 h 9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98">
                  <a:moveTo>
                    <a:pt x="22" y="98"/>
                  </a:moveTo>
                  <a:lnTo>
                    <a:pt x="14" y="90"/>
                  </a:lnTo>
                  <a:lnTo>
                    <a:pt x="8" y="82"/>
                  </a:lnTo>
                  <a:lnTo>
                    <a:pt x="12" y="80"/>
                  </a:lnTo>
                  <a:lnTo>
                    <a:pt x="12" y="54"/>
                  </a:lnTo>
                  <a:lnTo>
                    <a:pt x="10" y="48"/>
                  </a:lnTo>
                  <a:lnTo>
                    <a:pt x="10" y="44"/>
                  </a:lnTo>
                  <a:lnTo>
                    <a:pt x="10" y="38"/>
                  </a:lnTo>
                  <a:lnTo>
                    <a:pt x="8" y="32"/>
                  </a:lnTo>
                  <a:lnTo>
                    <a:pt x="6" y="30"/>
                  </a:lnTo>
                  <a:lnTo>
                    <a:pt x="6" y="28"/>
                  </a:lnTo>
                  <a:lnTo>
                    <a:pt x="8" y="22"/>
                  </a:lnTo>
                  <a:lnTo>
                    <a:pt x="6" y="16"/>
                  </a:lnTo>
                  <a:lnTo>
                    <a:pt x="4" y="12"/>
                  </a:lnTo>
                  <a:lnTo>
                    <a:pt x="2" y="6"/>
                  </a:lnTo>
                  <a:lnTo>
                    <a:pt x="0" y="0"/>
                  </a:lnTo>
                  <a:lnTo>
                    <a:pt x="20" y="0"/>
                  </a:lnTo>
                  <a:lnTo>
                    <a:pt x="16" y="4"/>
                  </a:lnTo>
                  <a:lnTo>
                    <a:pt x="16" y="10"/>
                  </a:lnTo>
                  <a:lnTo>
                    <a:pt x="16" y="14"/>
                  </a:lnTo>
                  <a:lnTo>
                    <a:pt x="18" y="18"/>
                  </a:lnTo>
                  <a:lnTo>
                    <a:pt x="26" y="24"/>
                  </a:lnTo>
                  <a:lnTo>
                    <a:pt x="26" y="28"/>
                  </a:lnTo>
                  <a:lnTo>
                    <a:pt x="26" y="44"/>
                  </a:lnTo>
                  <a:lnTo>
                    <a:pt x="28" y="56"/>
                  </a:lnTo>
                  <a:lnTo>
                    <a:pt x="28" y="68"/>
                  </a:lnTo>
                  <a:lnTo>
                    <a:pt x="30" y="90"/>
                  </a:lnTo>
                  <a:lnTo>
                    <a:pt x="30" y="92"/>
                  </a:lnTo>
                  <a:lnTo>
                    <a:pt x="32" y="94"/>
                  </a:lnTo>
                  <a:lnTo>
                    <a:pt x="22" y="98"/>
                  </a:lnTo>
                  <a:close/>
                </a:path>
              </a:pathLst>
            </a:custGeom>
            <a:solidFill>
              <a:srgbClr val="C0C0C0"/>
            </a:solidFill>
            <a:ln w="12700">
              <a:solidFill>
                <a:schemeClr val="bg1"/>
              </a:solidFill>
              <a:round/>
              <a:headEnd/>
              <a:tailEnd/>
            </a:ln>
          </p:spPr>
          <p:txBody>
            <a:bodyPr/>
            <a:lstStyle/>
            <a:p>
              <a:endParaRPr lang="en-GB"/>
            </a:p>
          </p:txBody>
        </p:sp>
        <p:sp>
          <p:nvSpPr>
            <p:cNvPr id="58887" name="Freeform 182"/>
            <p:cNvSpPr>
              <a:spLocks/>
            </p:cNvSpPr>
            <p:nvPr/>
          </p:nvSpPr>
          <p:spPr bwMode="auto">
            <a:xfrm>
              <a:off x="2689" y="2381"/>
              <a:ext cx="30" cy="26"/>
            </a:xfrm>
            <a:custGeom>
              <a:avLst/>
              <a:gdLst>
                <a:gd name="T0" fmla="*/ 2147481566 w 30"/>
                <a:gd name="T1" fmla="*/ 2147481482 h 26"/>
                <a:gd name="T2" fmla="*/ 2147481566 w 30"/>
                <a:gd name="T3" fmla="*/ 2147481482 h 26"/>
                <a:gd name="T4" fmla="*/ 2147481566 w 30"/>
                <a:gd name="T5" fmla="*/ 2147481482 h 26"/>
                <a:gd name="T6" fmla="*/ 0 w 30"/>
                <a:gd name="T7" fmla="*/ 2147481482 h 26"/>
                <a:gd name="T8" fmla="*/ 2147481566 w 30"/>
                <a:gd name="T9" fmla="*/ 2147481482 h 26"/>
                <a:gd name="T10" fmla="*/ 2147481566 w 30"/>
                <a:gd name="T11" fmla="*/ 2147481482 h 26"/>
                <a:gd name="T12" fmla="*/ 2147481566 w 30"/>
                <a:gd name="T13" fmla="*/ 0 h 26"/>
                <a:gd name="T14" fmla="*/ 2147481566 w 30"/>
                <a:gd name="T15" fmla="*/ 2147481482 h 26"/>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6"/>
                <a:gd name="T26" fmla="*/ 30 w 30"/>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6">
                  <a:moveTo>
                    <a:pt x="30" y="26"/>
                  </a:moveTo>
                  <a:lnTo>
                    <a:pt x="20" y="26"/>
                  </a:lnTo>
                  <a:lnTo>
                    <a:pt x="12" y="26"/>
                  </a:lnTo>
                  <a:lnTo>
                    <a:pt x="0" y="24"/>
                  </a:lnTo>
                  <a:lnTo>
                    <a:pt x="6" y="2"/>
                  </a:lnTo>
                  <a:lnTo>
                    <a:pt x="30" y="4"/>
                  </a:lnTo>
                  <a:lnTo>
                    <a:pt x="30" y="0"/>
                  </a:lnTo>
                  <a:lnTo>
                    <a:pt x="30" y="26"/>
                  </a:lnTo>
                  <a:close/>
                </a:path>
              </a:pathLst>
            </a:custGeom>
            <a:solidFill>
              <a:srgbClr val="C0C0C0"/>
            </a:solidFill>
            <a:ln w="12700">
              <a:solidFill>
                <a:schemeClr val="bg1"/>
              </a:solidFill>
              <a:round/>
              <a:headEnd/>
              <a:tailEnd/>
            </a:ln>
          </p:spPr>
          <p:txBody>
            <a:bodyPr/>
            <a:lstStyle/>
            <a:p>
              <a:endParaRPr lang="en-GB"/>
            </a:p>
          </p:txBody>
        </p:sp>
        <p:sp>
          <p:nvSpPr>
            <p:cNvPr id="58888" name="Freeform 184"/>
            <p:cNvSpPr>
              <a:spLocks/>
            </p:cNvSpPr>
            <p:nvPr/>
          </p:nvSpPr>
          <p:spPr bwMode="auto">
            <a:xfrm>
              <a:off x="3056" y="1721"/>
              <a:ext cx="22" cy="14"/>
            </a:xfrm>
            <a:custGeom>
              <a:avLst/>
              <a:gdLst>
                <a:gd name="T0" fmla="*/ 2147481367 w 22"/>
                <a:gd name="T1" fmla="*/ 2147481527 h 14"/>
                <a:gd name="T2" fmla="*/ 0 w 22"/>
                <a:gd name="T3" fmla="*/ 2147481527 h 14"/>
                <a:gd name="T4" fmla="*/ 0 w 22"/>
                <a:gd name="T5" fmla="*/ 2147481527 h 14"/>
                <a:gd name="T6" fmla="*/ 2147481367 w 22"/>
                <a:gd name="T7" fmla="*/ 2147481527 h 14"/>
                <a:gd name="T8" fmla="*/ 2147481367 w 22"/>
                <a:gd name="T9" fmla="*/ 2147481527 h 14"/>
                <a:gd name="T10" fmla="*/ 2147481367 w 22"/>
                <a:gd name="T11" fmla="*/ 0 h 14"/>
                <a:gd name="T12" fmla="*/ 2147481367 w 22"/>
                <a:gd name="T13" fmla="*/ 2147481527 h 14"/>
                <a:gd name="T14" fmla="*/ 2147481367 w 22"/>
                <a:gd name="T15" fmla="*/ 2147481527 h 14"/>
                <a:gd name="T16" fmla="*/ 2147481367 w 22"/>
                <a:gd name="T17" fmla="*/ 0 h 14"/>
                <a:gd name="T18" fmla="*/ 2147481367 w 22"/>
                <a:gd name="T19" fmla="*/ 2147481527 h 14"/>
                <a:gd name="T20" fmla="*/ 2147481367 w 22"/>
                <a:gd name="T21" fmla="*/ 2147481527 h 14"/>
                <a:gd name="T22" fmla="*/ 2147481367 w 22"/>
                <a:gd name="T23" fmla="*/ 2147481527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4"/>
                <a:gd name="T38" fmla="*/ 22 w 22"/>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4">
                  <a:moveTo>
                    <a:pt x="10" y="14"/>
                  </a:moveTo>
                  <a:lnTo>
                    <a:pt x="0" y="14"/>
                  </a:lnTo>
                  <a:lnTo>
                    <a:pt x="0" y="10"/>
                  </a:lnTo>
                  <a:lnTo>
                    <a:pt x="2" y="8"/>
                  </a:lnTo>
                  <a:lnTo>
                    <a:pt x="4" y="4"/>
                  </a:lnTo>
                  <a:lnTo>
                    <a:pt x="8" y="0"/>
                  </a:lnTo>
                  <a:lnTo>
                    <a:pt x="10" y="4"/>
                  </a:lnTo>
                  <a:lnTo>
                    <a:pt x="14" y="4"/>
                  </a:lnTo>
                  <a:lnTo>
                    <a:pt x="22" y="0"/>
                  </a:lnTo>
                  <a:lnTo>
                    <a:pt x="22" y="6"/>
                  </a:lnTo>
                  <a:lnTo>
                    <a:pt x="18" y="10"/>
                  </a:lnTo>
                  <a:lnTo>
                    <a:pt x="10" y="14"/>
                  </a:lnTo>
                  <a:close/>
                </a:path>
              </a:pathLst>
            </a:custGeom>
            <a:solidFill>
              <a:srgbClr val="C0C0C0"/>
            </a:solidFill>
            <a:ln w="12700">
              <a:solidFill>
                <a:schemeClr val="bg1"/>
              </a:solidFill>
              <a:round/>
              <a:headEnd/>
              <a:tailEnd/>
            </a:ln>
          </p:spPr>
          <p:txBody>
            <a:bodyPr/>
            <a:lstStyle/>
            <a:p>
              <a:endParaRPr lang="en-GB"/>
            </a:p>
          </p:txBody>
        </p:sp>
        <p:sp>
          <p:nvSpPr>
            <p:cNvPr id="58889" name="Freeform 185"/>
            <p:cNvSpPr>
              <a:spLocks/>
            </p:cNvSpPr>
            <p:nvPr/>
          </p:nvSpPr>
          <p:spPr bwMode="auto">
            <a:xfrm>
              <a:off x="3128" y="1091"/>
              <a:ext cx="28" cy="16"/>
            </a:xfrm>
            <a:custGeom>
              <a:avLst/>
              <a:gdLst>
                <a:gd name="T0" fmla="*/ 2147481527 w 28"/>
                <a:gd name="T1" fmla="*/ 2147481088 h 16"/>
                <a:gd name="T2" fmla="*/ 2147481527 w 28"/>
                <a:gd name="T3" fmla="*/ 2147481088 h 16"/>
                <a:gd name="T4" fmla="*/ 2147481527 w 28"/>
                <a:gd name="T5" fmla="*/ 2147481088 h 16"/>
                <a:gd name="T6" fmla="*/ 2147481527 w 28"/>
                <a:gd name="T7" fmla="*/ 2147481088 h 16"/>
                <a:gd name="T8" fmla="*/ 2147481527 w 28"/>
                <a:gd name="T9" fmla="*/ 2147481088 h 16"/>
                <a:gd name="T10" fmla="*/ 2147481527 w 28"/>
                <a:gd name="T11" fmla="*/ 2147481088 h 16"/>
                <a:gd name="T12" fmla="*/ 0 w 28"/>
                <a:gd name="T13" fmla="*/ 2147481088 h 16"/>
                <a:gd name="T14" fmla="*/ 2147481527 w 28"/>
                <a:gd name="T15" fmla="*/ 0 h 16"/>
                <a:gd name="T16" fmla="*/ 2147481527 w 28"/>
                <a:gd name="T17" fmla="*/ 2147481088 h 16"/>
                <a:gd name="T18" fmla="*/ 2147481527 w 28"/>
                <a:gd name="T19" fmla="*/ 2147481088 h 16"/>
                <a:gd name="T20" fmla="*/ 2147481527 w 28"/>
                <a:gd name="T21" fmla="*/ 2147481088 h 16"/>
                <a:gd name="T22" fmla="*/ 2147481527 w 28"/>
                <a:gd name="T23" fmla="*/ 2147481088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16"/>
                <a:gd name="T38" fmla="*/ 28 w 28"/>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16">
                  <a:moveTo>
                    <a:pt x="28" y="10"/>
                  </a:moveTo>
                  <a:lnTo>
                    <a:pt x="22" y="14"/>
                  </a:lnTo>
                  <a:lnTo>
                    <a:pt x="14" y="16"/>
                  </a:lnTo>
                  <a:lnTo>
                    <a:pt x="8" y="16"/>
                  </a:lnTo>
                  <a:lnTo>
                    <a:pt x="4" y="12"/>
                  </a:lnTo>
                  <a:lnTo>
                    <a:pt x="2" y="8"/>
                  </a:lnTo>
                  <a:lnTo>
                    <a:pt x="0" y="2"/>
                  </a:lnTo>
                  <a:lnTo>
                    <a:pt x="8" y="0"/>
                  </a:lnTo>
                  <a:lnTo>
                    <a:pt x="12" y="2"/>
                  </a:lnTo>
                  <a:lnTo>
                    <a:pt x="16" y="2"/>
                  </a:lnTo>
                  <a:lnTo>
                    <a:pt x="20" y="4"/>
                  </a:lnTo>
                  <a:lnTo>
                    <a:pt x="28" y="10"/>
                  </a:lnTo>
                  <a:close/>
                </a:path>
              </a:pathLst>
            </a:custGeom>
            <a:solidFill>
              <a:srgbClr val="C0C0C0"/>
            </a:solidFill>
            <a:ln w="12700">
              <a:solidFill>
                <a:schemeClr val="bg1"/>
              </a:solidFill>
              <a:round/>
              <a:headEnd/>
              <a:tailEnd/>
            </a:ln>
          </p:spPr>
          <p:txBody>
            <a:bodyPr/>
            <a:lstStyle/>
            <a:p>
              <a:endParaRPr lang="en-GB"/>
            </a:p>
          </p:txBody>
        </p:sp>
        <p:sp>
          <p:nvSpPr>
            <p:cNvPr id="58890" name="Freeform 186"/>
            <p:cNvSpPr>
              <a:spLocks/>
            </p:cNvSpPr>
            <p:nvPr/>
          </p:nvSpPr>
          <p:spPr bwMode="auto">
            <a:xfrm>
              <a:off x="2906" y="1729"/>
              <a:ext cx="46" cy="8"/>
            </a:xfrm>
            <a:custGeom>
              <a:avLst/>
              <a:gdLst>
                <a:gd name="T0" fmla="*/ 2147481400 w 46"/>
                <a:gd name="T1" fmla="*/ 2147481088 h 8"/>
                <a:gd name="T2" fmla="*/ 2147481400 w 46"/>
                <a:gd name="T3" fmla="*/ 2147481088 h 8"/>
                <a:gd name="T4" fmla="*/ 0 w 46"/>
                <a:gd name="T5" fmla="*/ 0 h 8"/>
                <a:gd name="T6" fmla="*/ 2147481400 w 46"/>
                <a:gd name="T7" fmla="*/ 2147481088 h 8"/>
                <a:gd name="T8" fmla="*/ 2147481400 w 46"/>
                <a:gd name="T9" fmla="*/ 2147481088 h 8"/>
                <a:gd name="T10" fmla="*/ 2147481400 w 46"/>
                <a:gd name="T11" fmla="*/ 2147481088 h 8"/>
                <a:gd name="T12" fmla="*/ 2147481400 w 46"/>
                <a:gd name="T13" fmla="*/ 2147481088 h 8"/>
                <a:gd name="T14" fmla="*/ 2147481400 w 46"/>
                <a:gd name="T15" fmla="*/ 2147481088 h 8"/>
                <a:gd name="T16" fmla="*/ 2147481400 w 46"/>
                <a:gd name="T17" fmla="*/ 2147481088 h 8"/>
                <a:gd name="T18" fmla="*/ 2147481400 w 46"/>
                <a:gd name="T19" fmla="*/ 0 h 8"/>
                <a:gd name="T20" fmla="*/ 2147481400 w 46"/>
                <a:gd name="T21" fmla="*/ 214748108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8"/>
                <a:gd name="T35" fmla="*/ 46 w 46"/>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8">
                  <a:moveTo>
                    <a:pt x="22" y="2"/>
                  </a:moveTo>
                  <a:lnTo>
                    <a:pt x="10" y="2"/>
                  </a:lnTo>
                  <a:lnTo>
                    <a:pt x="0" y="0"/>
                  </a:lnTo>
                  <a:lnTo>
                    <a:pt x="4" y="2"/>
                  </a:lnTo>
                  <a:lnTo>
                    <a:pt x="10" y="6"/>
                  </a:lnTo>
                  <a:lnTo>
                    <a:pt x="24" y="8"/>
                  </a:lnTo>
                  <a:lnTo>
                    <a:pt x="36" y="8"/>
                  </a:lnTo>
                  <a:lnTo>
                    <a:pt x="46" y="6"/>
                  </a:lnTo>
                  <a:lnTo>
                    <a:pt x="40" y="2"/>
                  </a:lnTo>
                  <a:lnTo>
                    <a:pt x="34" y="0"/>
                  </a:lnTo>
                  <a:lnTo>
                    <a:pt x="22" y="2"/>
                  </a:lnTo>
                  <a:close/>
                </a:path>
              </a:pathLst>
            </a:custGeom>
            <a:solidFill>
              <a:srgbClr val="C0C0C0"/>
            </a:solidFill>
            <a:ln w="12700">
              <a:solidFill>
                <a:schemeClr val="bg1"/>
              </a:solidFill>
              <a:round/>
              <a:headEnd/>
              <a:tailEnd/>
            </a:ln>
          </p:spPr>
          <p:txBody>
            <a:bodyPr/>
            <a:lstStyle/>
            <a:p>
              <a:endParaRPr lang="en-GB"/>
            </a:p>
          </p:txBody>
        </p:sp>
        <p:sp>
          <p:nvSpPr>
            <p:cNvPr id="58891" name="Freeform 187"/>
            <p:cNvSpPr>
              <a:spLocks/>
            </p:cNvSpPr>
            <p:nvPr/>
          </p:nvSpPr>
          <p:spPr bwMode="auto">
            <a:xfrm>
              <a:off x="2563" y="1641"/>
              <a:ext cx="16" cy="10"/>
            </a:xfrm>
            <a:custGeom>
              <a:avLst/>
              <a:gdLst>
                <a:gd name="T0" fmla="*/ 2147481088 w 16"/>
                <a:gd name="T1" fmla="*/ 2147481293 h 10"/>
                <a:gd name="T2" fmla="*/ 2147481088 w 16"/>
                <a:gd name="T3" fmla="*/ 0 h 10"/>
                <a:gd name="T4" fmla="*/ 2147481088 w 16"/>
                <a:gd name="T5" fmla="*/ 0 h 10"/>
                <a:gd name="T6" fmla="*/ 2147481088 w 16"/>
                <a:gd name="T7" fmla="*/ 0 h 10"/>
                <a:gd name="T8" fmla="*/ 2147481088 w 16"/>
                <a:gd name="T9" fmla="*/ 2147481293 h 10"/>
                <a:gd name="T10" fmla="*/ 0 w 16"/>
                <a:gd name="T11" fmla="*/ 2147481293 h 10"/>
                <a:gd name="T12" fmla="*/ 2147481088 w 16"/>
                <a:gd name="T13" fmla="*/ 2147481293 h 10"/>
                <a:gd name="T14" fmla="*/ 2147481088 w 16"/>
                <a:gd name="T15" fmla="*/ 2147481293 h 10"/>
                <a:gd name="T16" fmla="*/ 2147481088 w 16"/>
                <a:gd name="T17" fmla="*/ 2147481293 h 10"/>
                <a:gd name="T18" fmla="*/ 2147481088 w 16"/>
                <a:gd name="T19" fmla="*/ 2147481293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0"/>
                <a:gd name="T32" fmla="*/ 16 w 16"/>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0">
                  <a:moveTo>
                    <a:pt x="16" y="6"/>
                  </a:moveTo>
                  <a:lnTo>
                    <a:pt x="12" y="0"/>
                  </a:lnTo>
                  <a:lnTo>
                    <a:pt x="6" y="0"/>
                  </a:lnTo>
                  <a:lnTo>
                    <a:pt x="4" y="0"/>
                  </a:lnTo>
                  <a:lnTo>
                    <a:pt x="2" y="2"/>
                  </a:lnTo>
                  <a:lnTo>
                    <a:pt x="0" y="10"/>
                  </a:lnTo>
                  <a:lnTo>
                    <a:pt x="16" y="10"/>
                  </a:lnTo>
                  <a:lnTo>
                    <a:pt x="14" y="4"/>
                  </a:lnTo>
                  <a:lnTo>
                    <a:pt x="10" y="2"/>
                  </a:lnTo>
                  <a:lnTo>
                    <a:pt x="16" y="6"/>
                  </a:lnTo>
                  <a:close/>
                </a:path>
              </a:pathLst>
            </a:custGeom>
            <a:solidFill>
              <a:srgbClr val="C0C0C0"/>
            </a:solidFill>
            <a:ln w="12700">
              <a:solidFill>
                <a:schemeClr val="bg1"/>
              </a:solidFill>
              <a:round/>
              <a:headEnd/>
              <a:tailEnd/>
            </a:ln>
          </p:spPr>
          <p:txBody>
            <a:bodyPr/>
            <a:lstStyle/>
            <a:p>
              <a:endParaRPr lang="en-GB"/>
            </a:p>
          </p:txBody>
        </p:sp>
        <p:sp>
          <p:nvSpPr>
            <p:cNvPr id="58892" name="Freeform 189"/>
            <p:cNvSpPr>
              <a:spLocks/>
            </p:cNvSpPr>
            <p:nvPr/>
          </p:nvSpPr>
          <p:spPr bwMode="auto">
            <a:xfrm>
              <a:off x="2651" y="1617"/>
              <a:ext cx="28" cy="42"/>
            </a:xfrm>
            <a:custGeom>
              <a:avLst/>
              <a:gdLst>
                <a:gd name="T0" fmla="*/ 2147481527 w 28"/>
                <a:gd name="T1" fmla="*/ 2147481332 h 42"/>
                <a:gd name="T2" fmla="*/ 2147481527 w 28"/>
                <a:gd name="T3" fmla="*/ 2147481332 h 42"/>
                <a:gd name="T4" fmla="*/ 2147481527 w 28"/>
                <a:gd name="T5" fmla="*/ 0 h 42"/>
                <a:gd name="T6" fmla="*/ 2147481527 w 28"/>
                <a:gd name="T7" fmla="*/ 2147481332 h 42"/>
                <a:gd name="T8" fmla="*/ 2147481527 w 28"/>
                <a:gd name="T9" fmla="*/ 2147481332 h 42"/>
                <a:gd name="T10" fmla="*/ 2147481527 w 28"/>
                <a:gd name="T11" fmla="*/ 2147481332 h 42"/>
                <a:gd name="T12" fmla="*/ 2147481527 w 28"/>
                <a:gd name="T13" fmla="*/ 2147481332 h 42"/>
                <a:gd name="T14" fmla="*/ 2147481527 w 28"/>
                <a:gd name="T15" fmla="*/ 2147481332 h 42"/>
                <a:gd name="T16" fmla="*/ 2147481527 w 28"/>
                <a:gd name="T17" fmla="*/ 2147481332 h 42"/>
                <a:gd name="T18" fmla="*/ 2147481527 w 28"/>
                <a:gd name="T19" fmla="*/ 2147481332 h 42"/>
                <a:gd name="T20" fmla="*/ 2147481527 w 28"/>
                <a:gd name="T21" fmla="*/ 2147481332 h 42"/>
                <a:gd name="T22" fmla="*/ 2147481527 w 28"/>
                <a:gd name="T23" fmla="*/ 2147481332 h 42"/>
                <a:gd name="T24" fmla="*/ 2147481527 w 28"/>
                <a:gd name="T25" fmla="*/ 2147481332 h 42"/>
                <a:gd name="T26" fmla="*/ 2147481527 w 28"/>
                <a:gd name="T27" fmla="*/ 2147481332 h 42"/>
                <a:gd name="T28" fmla="*/ 0 w 28"/>
                <a:gd name="T29" fmla="*/ 2147481332 h 42"/>
                <a:gd name="T30" fmla="*/ 2147481527 w 28"/>
                <a:gd name="T31" fmla="*/ 2147481332 h 42"/>
                <a:gd name="T32" fmla="*/ 2147481527 w 28"/>
                <a:gd name="T33" fmla="*/ 2147481332 h 42"/>
                <a:gd name="T34" fmla="*/ 2147481527 w 28"/>
                <a:gd name="T35" fmla="*/ 2147481332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
                <a:gd name="T55" fmla="*/ 0 h 42"/>
                <a:gd name="T56" fmla="*/ 28 w 28"/>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 h="42">
                  <a:moveTo>
                    <a:pt x="12" y="8"/>
                  </a:moveTo>
                  <a:lnTo>
                    <a:pt x="16" y="4"/>
                  </a:lnTo>
                  <a:lnTo>
                    <a:pt x="20" y="0"/>
                  </a:lnTo>
                  <a:lnTo>
                    <a:pt x="24" y="4"/>
                  </a:lnTo>
                  <a:lnTo>
                    <a:pt x="28" y="8"/>
                  </a:lnTo>
                  <a:lnTo>
                    <a:pt x="28" y="36"/>
                  </a:lnTo>
                  <a:lnTo>
                    <a:pt x="24" y="38"/>
                  </a:lnTo>
                  <a:lnTo>
                    <a:pt x="20" y="40"/>
                  </a:lnTo>
                  <a:lnTo>
                    <a:pt x="14" y="42"/>
                  </a:lnTo>
                  <a:lnTo>
                    <a:pt x="10" y="38"/>
                  </a:lnTo>
                  <a:lnTo>
                    <a:pt x="10" y="36"/>
                  </a:lnTo>
                  <a:lnTo>
                    <a:pt x="10" y="32"/>
                  </a:lnTo>
                  <a:lnTo>
                    <a:pt x="10" y="14"/>
                  </a:lnTo>
                  <a:lnTo>
                    <a:pt x="4" y="12"/>
                  </a:lnTo>
                  <a:lnTo>
                    <a:pt x="0" y="8"/>
                  </a:lnTo>
                  <a:lnTo>
                    <a:pt x="4" y="6"/>
                  </a:lnTo>
                  <a:lnTo>
                    <a:pt x="8" y="6"/>
                  </a:lnTo>
                  <a:lnTo>
                    <a:pt x="12" y="8"/>
                  </a:lnTo>
                  <a:close/>
                </a:path>
              </a:pathLst>
            </a:custGeom>
            <a:solidFill>
              <a:srgbClr val="C0C0C0"/>
            </a:solidFill>
            <a:ln w="12700">
              <a:solidFill>
                <a:schemeClr val="bg1"/>
              </a:solidFill>
              <a:round/>
              <a:headEnd/>
              <a:tailEnd/>
            </a:ln>
          </p:spPr>
          <p:txBody>
            <a:bodyPr/>
            <a:lstStyle/>
            <a:p>
              <a:endParaRPr lang="en-GB"/>
            </a:p>
          </p:txBody>
        </p:sp>
        <p:sp>
          <p:nvSpPr>
            <p:cNvPr id="58893" name="Freeform 190"/>
            <p:cNvSpPr>
              <a:spLocks/>
            </p:cNvSpPr>
            <p:nvPr/>
          </p:nvSpPr>
          <p:spPr bwMode="auto">
            <a:xfrm>
              <a:off x="2727" y="1677"/>
              <a:ext cx="44" cy="26"/>
            </a:xfrm>
            <a:custGeom>
              <a:avLst/>
              <a:gdLst>
                <a:gd name="T0" fmla="*/ 2147481367 w 44"/>
                <a:gd name="T1" fmla="*/ 2147481482 h 26"/>
                <a:gd name="T2" fmla="*/ 2147481367 w 44"/>
                <a:gd name="T3" fmla="*/ 2147481482 h 26"/>
                <a:gd name="T4" fmla="*/ 2147481367 w 44"/>
                <a:gd name="T5" fmla="*/ 2147481482 h 26"/>
                <a:gd name="T6" fmla="*/ 2147481367 w 44"/>
                <a:gd name="T7" fmla="*/ 2147481482 h 26"/>
                <a:gd name="T8" fmla="*/ 2147481367 w 44"/>
                <a:gd name="T9" fmla="*/ 2147481482 h 26"/>
                <a:gd name="T10" fmla="*/ 2147481367 w 44"/>
                <a:gd name="T11" fmla="*/ 2147481482 h 26"/>
                <a:gd name="T12" fmla="*/ 2147481367 w 44"/>
                <a:gd name="T13" fmla="*/ 2147481482 h 26"/>
                <a:gd name="T14" fmla="*/ 2147481367 w 44"/>
                <a:gd name="T15" fmla="*/ 2147481482 h 26"/>
                <a:gd name="T16" fmla="*/ 0 w 44"/>
                <a:gd name="T17" fmla="*/ 2147481482 h 26"/>
                <a:gd name="T18" fmla="*/ 0 w 44"/>
                <a:gd name="T19" fmla="*/ 2147481482 h 26"/>
                <a:gd name="T20" fmla="*/ 2147481367 w 44"/>
                <a:gd name="T21" fmla="*/ 0 h 26"/>
                <a:gd name="T22" fmla="*/ 2147481367 w 44"/>
                <a:gd name="T23" fmla="*/ 0 h 26"/>
                <a:gd name="T24" fmla="*/ 2147481367 w 44"/>
                <a:gd name="T25" fmla="*/ 2147481482 h 26"/>
                <a:gd name="T26" fmla="*/ 2147481367 w 44"/>
                <a:gd name="T27" fmla="*/ 2147481482 h 26"/>
                <a:gd name="T28" fmla="*/ 2147481367 w 44"/>
                <a:gd name="T29" fmla="*/ 2147481482 h 26"/>
                <a:gd name="T30" fmla="*/ 2147481367 w 44"/>
                <a:gd name="T31" fmla="*/ 0 h 26"/>
                <a:gd name="T32" fmla="*/ 2147481367 w 44"/>
                <a:gd name="T33" fmla="*/ 2147481482 h 26"/>
                <a:gd name="T34" fmla="*/ 2147481367 w 44"/>
                <a:gd name="T35" fmla="*/ 2147481482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
                <a:gd name="T55" fmla="*/ 0 h 26"/>
                <a:gd name="T56" fmla="*/ 44 w 44"/>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 h="26">
                  <a:moveTo>
                    <a:pt x="44" y="12"/>
                  </a:moveTo>
                  <a:lnTo>
                    <a:pt x="42" y="16"/>
                  </a:lnTo>
                  <a:lnTo>
                    <a:pt x="42" y="20"/>
                  </a:lnTo>
                  <a:lnTo>
                    <a:pt x="42" y="24"/>
                  </a:lnTo>
                  <a:lnTo>
                    <a:pt x="42" y="26"/>
                  </a:lnTo>
                  <a:lnTo>
                    <a:pt x="32" y="24"/>
                  </a:lnTo>
                  <a:lnTo>
                    <a:pt x="18" y="16"/>
                  </a:lnTo>
                  <a:lnTo>
                    <a:pt x="4" y="10"/>
                  </a:lnTo>
                  <a:lnTo>
                    <a:pt x="0" y="6"/>
                  </a:lnTo>
                  <a:lnTo>
                    <a:pt x="0" y="2"/>
                  </a:lnTo>
                  <a:lnTo>
                    <a:pt x="2" y="0"/>
                  </a:lnTo>
                  <a:lnTo>
                    <a:pt x="8" y="0"/>
                  </a:lnTo>
                  <a:lnTo>
                    <a:pt x="20" y="2"/>
                  </a:lnTo>
                  <a:lnTo>
                    <a:pt x="28" y="4"/>
                  </a:lnTo>
                  <a:lnTo>
                    <a:pt x="34" y="2"/>
                  </a:lnTo>
                  <a:lnTo>
                    <a:pt x="44" y="0"/>
                  </a:lnTo>
                  <a:lnTo>
                    <a:pt x="44" y="4"/>
                  </a:lnTo>
                  <a:lnTo>
                    <a:pt x="44" y="12"/>
                  </a:lnTo>
                  <a:close/>
                </a:path>
              </a:pathLst>
            </a:custGeom>
            <a:solidFill>
              <a:srgbClr val="C0C0C0"/>
            </a:solidFill>
            <a:ln w="12700">
              <a:solidFill>
                <a:schemeClr val="bg1"/>
              </a:solidFill>
              <a:round/>
              <a:headEnd/>
              <a:tailEnd/>
            </a:ln>
          </p:spPr>
          <p:txBody>
            <a:bodyPr/>
            <a:lstStyle/>
            <a:p>
              <a:endParaRPr lang="en-GB"/>
            </a:p>
          </p:txBody>
        </p:sp>
        <p:sp>
          <p:nvSpPr>
            <p:cNvPr id="58894" name="Freeform 191"/>
            <p:cNvSpPr>
              <a:spLocks/>
            </p:cNvSpPr>
            <p:nvPr/>
          </p:nvSpPr>
          <p:spPr bwMode="auto">
            <a:xfrm>
              <a:off x="2675" y="1327"/>
              <a:ext cx="26" cy="32"/>
            </a:xfrm>
            <a:custGeom>
              <a:avLst/>
              <a:gdLst>
                <a:gd name="T0" fmla="*/ 2147481482 w 26"/>
                <a:gd name="T1" fmla="*/ 2147481088 h 32"/>
                <a:gd name="T2" fmla="*/ 2147481482 w 26"/>
                <a:gd name="T3" fmla="*/ 2147481088 h 32"/>
                <a:gd name="T4" fmla="*/ 2147481482 w 26"/>
                <a:gd name="T5" fmla="*/ 2147481088 h 32"/>
                <a:gd name="T6" fmla="*/ 2147481482 w 26"/>
                <a:gd name="T7" fmla="*/ 2147481088 h 32"/>
                <a:gd name="T8" fmla="*/ 2147481482 w 26"/>
                <a:gd name="T9" fmla="*/ 2147481088 h 32"/>
                <a:gd name="T10" fmla="*/ 2147481482 w 26"/>
                <a:gd name="T11" fmla="*/ 2147481088 h 32"/>
                <a:gd name="T12" fmla="*/ 2147481482 w 26"/>
                <a:gd name="T13" fmla="*/ 2147481088 h 32"/>
                <a:gd name="T14" fmla="*/ 2147481482 w 26"/>
                <a:gd name="T15" fmla="*/ 2147481088 h 32"/>
                <a:gd name="T16" fmla="*/ 2147481482 w 26"/>
                <a:gd name="T17" fmla="*/ 2147481088 h 32"/>
                <a:gd name="T18" fmla="*/ 2147481482 w 26"/>
                <a:gd name="T19" fmla="*/ 2147481088 h 32"/>
                <a:gd name="T20" fmla="*/ 2147481482 w 26"/>
                <a:gd name="T21" fmla="*/ 2147481088 h 32"/>
                <a:gd name="T22" fmla="*/ 2147481482 w 26"/>
                <a:gd name="T23" fmla="*/ 2147481088 h 32"/>
                <a:gd name="T24" fmla="*/ 2147481482 w 26"/>
                <a:gd name="T25" fmla="*/ 2147481088 h 32"/>
                <a:gd name="T26" fmla="*/ 2147481482 w 26"/>
                <a:gd name="T27" fmla="*/ 2147481088 h 32"/>
                <a:gd name="T28" fmla="*/ 0 w 26"/>
                <a:gd name="T29" fmla="*/ 2147481088 h 32"/>
                <a:gd name="T30" fmla="*/ 0 w 26"/>
                <a:gd name="T31" fmla="*/ 2147481088 h 32"/>
                <a:gd name="T32" fmla="*/ 2147481482 w 26"/>
                <a:gd name="T33" fmla="*/ 2147481088 h 32"/>
                <a:gd name="T34" fmla="*/ 2147481482 w 26"/>
                <a:gd name="T35" fmla="*/ 0 h 32"/>
                <a:gd name="T36" fmla="*/ 2147481482 w 26"/>
                <a:gd name="T37" fmla="*/ 0 h 32"/>
                <a:gd name="T38" fmla="*/ 2147481482 w 26"/>
                <a:gd name="T39" fmla="*/ 0 h 32"/>
                <a:gd name="T40" fmla="*/ 2147481482 w 26"/>
                <a:gd name="T41" fmla="*/ 2147481088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
                <a:gd name="T64" fmla="*/ 0 h 32"/>
                <a:gd name="T65" fmla="*/ 26 w 26"/>
                <a:gd name="T66" fmla="*/ 32 h 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 h="32">
                  <a:moveTo>
                    <a:pt x="14" y="4"/>
                  </a:moveTo>
                  <a:lnTo>
                    <a:pt x="14" y="12"/>
                  </a:lnTo>
                  <a:lnTo>
                    <a:pt x="20" y="8"/>
                  </a:lnTo>
                  <a:lnTo>
                    <a:pt x="26" y="4"/>
                  </a:lnTo>
                  <a:lnTo>
                    <a:pt x="26" y="16"/>
                  </a:lnTo>
                  <a:lnTo>
                    <a:pt x="24" y="22"/>
                  </a:lnTo>
                  <a:lnTo>
                    <a:pt x="20" y="28"/>
                  </a:lnTo>
                  <a:lnTo>
                    <a:pt x="18" y="32"/>
                  </a:lnTo>
                  <a:lnTo>
                    <a:pt x="16" y="32"/>
                  </a:lnTo>
                  <a:lnTo>
                    <a:pt x="16" y="30"/>
                  </a:lnTo>
                  <a:lnTo>
                    <a:pt x="14" y="26"/>
                  </a:lnTo>
                  <a:lnTo>
                    <a:pt x="12" y="22"/>
                  </a:lnTo>
                  <a:lnTo>
                    <a:pt x="8" y="14"/>
                  </a:lnTo>
                  <a:lnTo>
                    <a:pt x="2" y="10"/>
                  </a:lnTo>
                  <a:lnTo>
                    <a:pt x="0" y="6"/>
                  </a:lnTo>
                  <a:lnTo>
                    <a:pt x="0" y="4"/>
                  </a:lnTo>
                  <a:lnTo>
                    <a:pt x="2" y="2"/>
                  </a:lnTo>
                  <a:lnTo>
                    <a:pt x="6" y="0"/>
                  </a:lnTo>
                  <a:lnTo>
                    <a:pt x="8" y="0"/>
                  </a:lnTo>
                  <a:lnTo>
                    <a:pt x="10" y="0"/>
                  </a:lnTo>
                  <a:lnTo>
                    <a:pt x="14" y="4"/>
                  </a:lnTo>
                  <a:close/>
                </a:path>
              </a:pathLst>
            </a:custGeom>
            <a:solidFill>
              <a:srgbClr val="C0C0C0"/>
            </a:solidFill>
            <a:ln w="12700">
              <a:solidFill>
                <a:schemeClr val="bg1"/>
              </a:solidFill>
              <a:round/>
              <a:headEnd/>
              <a:tailEnd/>
            </a:ln>
          </p:spPr>
          <p:txBody>
            <a:bodyPr/>
            <a:lstStyle/>
            <a:p>
              <a:endParaRPr lang="en-GB"/>
            </a:p>
          </p:txBody>
        </p:sp>
        <p:sp>
          <p:nvSpPr>
            <p:cNvPr id="58895" name="Freeform 192"/>
            <p:cNvSpPr>
              <a:spLocks/>
            </p:cNvSpPr>
            <p:nvPr/>
          </p:nvSpPr>
          <p:spPr bwMode="auto">
            <a:xfrm>
              <a:off x="2938" y="1599"/>
              <a:ext cx="36" cy="26"/>
            </a:xfrm>
            <a:custGeom>
              <a:avLst/>
              <a:gdLst>
                <a:gd name="T0" fmla="*/ 2147481202 w 36"/>
                <a:gd name="T1" fmla="*/ 0 h 26"/>
                <a:gd name="T2" fmla="*/ 2147481202 w 36"/>
                <a:gd name="T3" fmla="*/ 2147481482 h 26"/>
                <a:gd name="T4" fmla="*/ 2147481202 w 36"/>
                <a:gd name="T5" fmla="*/ 2147481482 h 26"/>
                <a:gd name="T6" fmla="*/ 2147481202 w 36"/>
                <a:gd name="T7" fmla="*/ 2147481482 h 26"/>
                <a:gd name="T8" fmla="*/ 0 w 36"/>
                <a:gd name="T9" fmla="*/ 2147481482 h 26"/>
                <a:gd name="T10" fmla="*/ 2147481202 w 36"/>
                <a:gd name="T11" fmla="*/ 2147481482 h 26"/>
                <a:gd name="T12" fmla="*/ 2147481202 w 36"/>
                <a:gd name="T13" fmla="*/ 2147481482 h 26"/>
                <a:gd name="T14" fmla="*/ 2147481202 w 36"/>
                <a:gd name="T15" fmla="*/ 2147481482 h 26"/>
                <a:gd name="T16" fmla="*/ 2147481202 w 36"/>
                <a:gd name="T17" fmla="*/ 2147481482 h 26"/>
                <a:gd name="T18" fmla="*/ 2147481202 w 36"/>
                <a:gd name="T19" fmla="*/ 2147481482 h 26"/>
                <a:gd name="T20" fmla="*/ 2147481202 w 36"/>
                <a:gd name="T21" fmla="*/ 2147481482 h 26"/>
                <a:gd name="T22" fmla="*/ 2147481202 w 36"/>
                <a:gd name="T23" fmla="*/ 2147481482 h 26"/>
                <a:gd name="T24" fmla="*/ 2147481202 w 36"/>
                <a:gd name="T25" fmla="*/ 2147481482 h 26"/>
                <a:gd name="T26" fmla="*/ 2147481202 w 36"/>
                <a:gd name="T27" fmla="*/ 0 h 26"/>
                <a:gd name="T28" fmla="*/ 2147481202 w 3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26"/>
                <a:gd name="T47" fmla="*/ 36 w 36"/>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26">
                  <a:moveTo>
                    <a:pt x="30" y="0"/>
                  </a:moveTo>
                  <a:lnTo>
                    <a:pt x="12" y="2"/>
                  </a:lnTo>
                  <a:lnTo>
                    <a:pt x="4" y="4"/>
                  </a:lnTo>
                  <a:lnTo>
                    <a:pt x="2" y="6"/>
                  </a:lnTo>
                  <a:lnTo>
                    <a:pt x="0" y="8"/>
                  </a:lnTo>
                  <a:lnTo>
                    <a:pt x="2" y="12"/>
                  </a:lnTo>
                  <a:lnTo>
                    <a:pt x="2" y="14"/>
                  </a:lnTo>
                  <a:lnTo>
                    <a:pt x="6" y="16"/>
                  </a:lnTo>
                  <a:lnTo>
                    <a:pt x="6" y="26"/>
                  </a:lnTo>
                  <a:lnTo>
                    <a:pt x="14" y="24"/>
                  </a:lnTo>
                  <a:lnTo>
                    <a:pt x="22" y="20"/>
                  </a:lnTo>
                  <a:lnTo>
                    <a:pt x="36" y="8"/>
                  </a:lnTo>
                  <a:lnTo>
                    <a:pt x="32" y="6"/>
                  </a:lnTo>
                  <a:lnTo>
                    <a:pt x="28" y="0"/>
                  </a:lnTo>
                  <a:lnTo>
                    <a:pt x="30" y="0"/>
                  </a:lnTo>
                  <a:close/>
                </a:path>
              </a:pathLst>
            </a:custGeom>
            <a:solidFill>
              <a:srgbClr val="C0C0C0"/>
            </a:solidFill>
            <a:ln w="12700">
              <a:solidFill>
                <a:schemeClr val="bg1"/>
              </a:solidFill>
              <a:round/>
              <a:headEnd/>
              <a:tailEnd/>
            </a:ln>
          </p:spPr>
          <p:txBody>
            <a:bodyPr/>
            <a:lstStyle/>
            <a:p>
              <a:endParaRPr lang="en-GB"/>
            </a:p>
          </p:txBody>
        </p:sp>
        <p:sp>
          <p:nvSpPr>
            <p:cNvPr id="58896" name="Freeform 193"/>
            <p:cNvSpPr>
              <a:spLocks/>
            </p:cNvSpPr>
            <p:nvPr/>
          </p:nvSpPr>
          <p:spPr bwMode="auto">
            <a:xfrm>
              <a:off x="3086" y="1775"/>
              <a:ext cx="24" cy="68"/>
            </a:xfrm>
            <a:custGeom>
              <a:avLst/>
              <a:gdLst>
                <a:gd name="T0" fmla="*/ 2147481429 w 24"/>
                <a:gd name="T1" fmla="*/ 0 h 68"/>
                <a:gd name="T2" fmla="*/ 2147481429 w 24"/>
                <a:gd name="T3" fmla="*/ 0 h 68"/>
                <a:gd name="T4" fmla="*/ 2147481429 w 24"/>
                <a:gd name="T5" fmla="*/ 2147481148 h 68"/>
                <a:gd name="T6" fmla="*/ 2147481429 w 24"/>
                <a:gd name="T7" fmla="*/ 2147481148 h 68"/>
                <a:gd name="T8" fmla="*/ 2147481429 w 24"/>
                <a:gd name="T9" fmla="*/ 2147481148 h 68"/>
                <a:gd name="T10" fmla="*/ 2147481429 w 24"/>
                <a:gd name="T11" fmla="*/ 2147481148 h 68"/>
                <a:gd name="T12" fmla="*/ 2147481429 w 24"/>
                <a:gd name="T13" fmla="*/ 2147481148 h 68"/>
                <a:gd name="T14" fmla="*/ 2147481429 w 24"/>
                <a:gd name="T15" fmla="*/ 2147481148 h 68"/>
                <a:gd name="T16" fmla="*/ 2147481429 w 24"/>
                <a:gd name="T17" fmla="*/ 2147481148 h 68"/>
                <a:gd name="T18" fmla="*/ 2147481429 w 24"/>
                <a:gd name="T19" fmla="*/ 2147481148 h 68"/>
                <a:gd name="T20" fmla="*/ 0 w 24"/>
                <a:gd name="T21" fmla="*/ 2147481148 h 68"/>
                <a:gd name="T22" fmla="*/ 2147481429 w 24"/>
                <a:gd name="T23" fmla="*/ 2147481148 h 68"/>
                <a:gd name="T24" fmla="*/ 2147481429 w 24"/>
                <a:gd name="T25" fmla="*/ 2147481148 h 68"/>
                <a:gd name="T26" fmla="*/ 2147481429 w 24"/>
                <a:gd name="T27" fmla="*/ 2147481148 h 68"/>
                <a:gd name="T28" fmla="*/ 2147481429 w 24"/>
                <a:gd name="T29" fmla="*/ 0 h 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68"/>
                <a:gd name="T47" fmla="*/ 24 w 24"/>
                <a:gd name="T48" fmla="*/ 68 h 6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68">
                  <a:moveTo>
                    <a:pt x="16" y="0"/>
                  </a:moveTo>
                  <a:lnTo>
                    <a:pt x="22" y="0"/>
                  </a:lnTo>
                  <a:lnTo>
                    <a:pt x="22" y="10"/>
                  </a:lnTo>
                  <a:lnTo>
                    <a:pt x="18" y="10"/>
                  </a:lnTo>
                  <a:lnTo>
                    <a:pt x="14" y="30"/>
                  </a:lnTo>
                  <a:lnTo>
                    <a:pt x="24" y="30"/>
                  </a:lnTo>
                  <a:lnTo>
                    <a:pt x="18" y="68"/>
                  </a:lnTo>
                  <a:lnTo>
                    <a:pt x="14" y="56"/>
                  </a:lnTo>
                  <a:lnTo>
                    <a:pt x="6" y="44"/>
                  </a:lnTo>
                  <a:lnTo>
                    <a:pt x="2" y="38"/>
                  </a:lnTo>
                  <a:lnTo>
                    <a:pt x="0" y="32"/>
                  </a:lnTo>
                  <a:lnTo>
                    <a:pt x="2" y="28"/>
                  </a:lnTo>
                  <a:lnTo>
                    <a:pt x="6" y="22"/>
                  </a:lnTo>
                  <a:lnTo>
                    <a:pt x="12" y="14"/>
                  </a:lnTo>
                  <a:lnTo>
                    <a:pt x="16" y="0"/>
                  </a:lnTo>
                  <a:close/>
                </a:path>
              </a:pathLst>
            </a:custGeom>
            <a:solidFill>
              <a:schemeClr val="bg2"/>
            </a:solidFill>
            <a:ln w="12700">
              <a:solidFill>
                <a:schemeClr val="bg1"/>
              </a:solidFill>
              <a:round/>
              <a:headEnd/>
              <a:tailEnd/>
            </a:ln>
          </p:spPr>
          <p:txBody>
            <a:bodyPr/>
            <a:lstStyle/>
            <a:p>
              <a:endParaRPr lang="en-GB"/>
            </a:p>
          </p:txBody>
        </p:sp>
        <p:sp>
          <p:nvSpPr>
            <p:cNvPr id="58897" name="Freeform 194"/>
            <p:cNvSpPr>
              <a:spLocks/>
            </p:cNvSpPr>
            <p:nvPr/>
          </p:nvSpPr>
          <p:spPr bwMode="auto">
            <a:xfrm>
              <a:off x="3376" y="1909"/>
              <a:ext cx="18" cy="26"/>
            </a:xfrm>
            <a:custGeom>
              <a:avLst/>
              <a:gdLst>
                <a:gd name="T0" fmla="*/ 0 w 18"/>
                <a:gd name="T1" fmla="*/ 2147481482 h 26"/>
                <a:gd name="T2" fmla="*/ 2147481202 w 18"/>
                <a:gd name="T3" fmla="*/ 2147481482 h 26"/>
                <a:gd name="T4" fmla="*/ 2147481202 w 18"/>
                <a:gd name="T5" fmla="*/ 2147481482 h 26"/>
                <a:gd name="T6" fmla="*/ 2147481202 w 18"/>
                <a:gd name="T7" fmla="*/ 0 h 26"/>
                <a:gd name="T8" fmla="*/ 2147481202 w 18"/>
                <a:gd name="T9" fmla="*/ 0 h 26"/>
                <a:gd name="T10" fmla="*/ 2147481202 w 18"/>
                <a:gd name="T11" fmla="*/ 2147481482 h 26"/>
                <a:gd name="T12" fmla="*/ 2147481202 w 18"/>
                <a:gd name="T13" fmla="*/ 2147481482 h 26"/>
                <a:gd name="T14" fmla="*/ 2147481202 w 18"/>
                <a:gd name="T15" fmla="*/ 2147481482 h 26"/>
                <a:gd name="T16" fmla="*/ 2147481202 w 18"/>
                <a:gd name="T17" fmla="*/ 2147481482 h 26"/>
                <a:gd name="T18" fmla="*/ 2147481202 w 18"/>
                <a:gd name="T19" fmla="*/ 2147481482 h 26"/>
                <a:gd name="T20" fmla="*/ 2147481202 w 18"/>
                <a:gd name="T21" fmla="*/ 2147481482 h 26"/>
                <a:gd name="T22" fmla="*/ 2147481202 w 18"/>
                <a:gd name="T23" fmla="*/ 2147481482 h 26"/>
                <a:gd name="T24" fmla="*/ 0 w 18"/>
                <a:gd name="T25" fmla="*/ 2147481482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6"/>
                <a:gd name="T41" fmla="*/ 18 w 18"/>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6">
                  <a:moveTo>
                    <a:pt x="0" y="12"/>
                  </a:moveTo>
                  <a:lnTo>
                    <a:pt x="2" y="10"/>
                  </a:lnTo>
                  <a:lnTo>
                    <a:pt x="4" y="8"/>
                  </a:lnTo>
                  <a:lnTo>
                    <a:pt x="2" y="0"/>
                  </a:lnTo>
                  <a:lnTo>
                    <a:pt x="12" y="0"/>
                  </a:lnTo>
                  <a:lnTo>
                    <a:pt x="14" y="6"/>
                  </a:lnTo>
                  <a:lnTo>
                    <a:pt x="16" y="10"/>
                  </a:lnTo>
                  <a:lnTo>
                    <a:pt x="18" y="12"/>
                  </a:lnTo>
                  <a:lnTo>
                    <a:pt x="16" y="16"/>
                  </a:lnTo>
                  <a:lnTo>
                    <a:pt x="12" y="20"/>
                  </a:lnTo>
                  <a:lnTo>
                    <a:pt x="6" y="26"/>
                  </a:lnTo>
                  <a:lnTo>
                    <a:pt x="4" y="20"/>
                  </a:lnTo>
                  <a:lnTo>
                    <a:pt x="0" y="12"/>
                  </a:lnTo>
                  <a:close/>
                </a:path>
              </a:pathLst>
            </a:custGeom>
            <a:solidFill>
              <a:srgbClr val="EB4347"/>
            </a:solidFill>
            <a:ln w="12700">
              <a:solidFill>
                <a:schemeClr val="bg1"/>
              </a:solidFill>
              <a:round/>
              <a:headEnd/>
              <a:tailEnd/>
            </a:ln>
          </p:spPr>
          <p:txBody>
            <a:bodyPr/>
            <a:lstStyle/>
            <a:p>
              <a:endParaRPr lang="en-GB"/>
            </a:p>
          </p:txBody>
        </p:sp>
        <p:sp>
          <p:nvSpPr>
            <p:cNvPr id="58898" name="Freeform 195"/>
            <p:cNvSpPr>
              <a:spLocks/>
            </p:cNvSpPr>
            <p:nvPr/>
          </p:nvSpPr>
          <p:spPr bwMode="auto">
            <a:xfrm>
              <a:off x="3460" y="1903"/>
              <a:ext cx="14" cy="18"/>
            </a:xfrm>
            <a:custGeom>
              <a:avLst/>
              <a:gdLst>
                <a:gd name="T0" fmla="*/ 2147481527 w 14"/>
                <a:gd name="T1" fmla="*/ 2147481202 h 18"/>
                <a:gd name="T2" fmla="*/ 2147481527 w 14"/>
                <a:gd name="T3" fmla="*/ 0 h 18"/>
                <a:gd name="T4" fmla="*/ 2147481527 w 14"/>
                <a:gd name="T5" fmla="*/ 2147481202 h 18"/>
                <a:gd name="T6" fmla="*/ 2147481527 w 14"/>
                <a:gd name="T7" fmla="*/ 2147481202 h 18"/>
                <a:gd name="T8" fmla="*/ 2147481527 w 14"/>
                <a:gd name="T9" fmla="*/ 2147481202 h 18"/>
                <a:gd name="T10" fmla="*/ 2147481527 w 14"/>
                <a:gd name="T11" fmla="*/ 2147481202 h 18"/>
                <a:gd name="T12" fmla="*/ 2147481527 w 14"/>
                <a:gd name="T13" fmla="*/ 2147481202 h 18"/>
                <a:gd name="T14" fmla="*/ 0 w 14"/>
                <a:gd name="T15" fmla="*/ 2147481202 h 18"/>
                <a:gd name="T16" fmla="*/ 2147481527 w 14"/>
                <a:gd name="T17" fmla="*/ 214748120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8"/>
                <a:gd name="T29" fmla="*/ 14 w 14"/>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8">
                  <a:moveTo>
                    <a:pt x="2" y="8"/>
                  </a:moveTo>
                  <a:lnTo>
                    <a:pt x="8" y="0"/>
                  </a:lnTo>
                  <a:lnTo>
                    <a:pt x="12" y="6"/>
                  </a:lnTo>
                  <a:lnTo>
                    <a:pt x="14" y="14"/>
                  </a:lnTo>
                  <a:lnTo>
                    <a:pt x="8" y="18"/>
                  </a:lnTo>
                  <a:lnTo>
                    <a:pt x="6" y="16"/>
                  </a:lnTo>
                  <a:lnTo>
                    <a:pt x="4" y="12"/>
                  </a:lnTo>
                  <a:lnTo>
                    <a:pt x="0" y="6"/>
                  </a:lnTo>
                  <a:lnTo>
                    <a:pt x="2" y="8"/>
                  </a:lnTo>
                  <a:close/>
                </a:path>
              </a:pathLst>
            </a:custGeom>
            <a:solidFill>
              <a:srgbClr val="C0C0C0"/>
            </a:solidFill>
            <a:ln w="12700">
              <a:solidFill>
                <a:schemeClr val="bg1"/>
              </a:solidFill>
              <a:round/>
              <a:headEnd/>
              <a:tailEnd/>
            </a:ln>
          </p:spPr>
          <p:txBody>
            <a:bodyPr/>
            <a:lstStyle/>
            <a:p>
              <a:endParaRPr lang="en-GB"/>
            </a:p>
          </p:txBody>
        </p:sp>
        <p:sp>
          <p:nvSpPr>
            <p:cNvPr id="58899" name="Freeform 198"/>
            <p:cNvSpPr>
              <a:spLocks/>
            </p:cNvSpPr>
            <p:nvPr/>
          </p:nvSpPr>
          <p:spPr bwMode="auto">
            <a:xfrm>
              <a:off x="2827" y="1591"/>
              <a:ext cx="30" cy="56"/>
            </a:xfrm>
            <a:custGeom>
              <a:avLst/>
              <a:gdLst>
                <a:gd name="T0" fmla="*/ 2147481566 w 30"/>
                <a:gd name="T1" fmla="*/ 2147481527 h 56"/>
                <a:gd name="T2" fmla="*/ 2147481566 w 30"/>
                <a:gd name="T3" fmla="*/ 2147481527 h 56"/>
                <a:gd name="T4" fmla="*/ 2147481566 w 30"/>
                <a:gd name="T5" fmla="*/ 2147481527 h 56"/>
                <a:gd name="T6" fmla="*/ 2147481566 w 30"/>
                <a:gd name="T7" fmla="*/ 2147481527 h 56"/>
                <a:gd name="T8" fmla="*/ 2147481566 w 30"/>
                <a:gd name="T9" fmla="*/ 2147481527 h 56"/>
                <a:gd name="T10" fmla="*/ 2147481566 w 30"/>
                <a:gd name="T11" fmla="*/ 2147481527 h 56"/>
                <a:gd name="T12" fmla="*/ 2147481566 w 30"/>
                <a:gd name="T13" fmla="*/ 2147481527 h 56"/>
                <a:gd name="T14" fmla="*/ 2147481566 w 30"/>
                <a:gd name="T15" fmla="*/ 2147481527 h 56"/>
                <a:gd name="T16" fmla="*/ 2147481566 w 30"/>
                <a:gd name="T17" fmla="*/ 2147481527 h 56"/>
                <a:gd name="T18" fmla="*/ 0 w 30"/>
                <a:gd name="T19" fmla="*/ 2147481527 h 56"/>
                <a:gd name="T20" fmla="*/ 0 w 30"/>
                <a:gd name="T21" fmla="*/ 2147481527 h 56"/>
                <a:gd name="T22" fmla="*/ 2147481566 w 30"/>
                <a:gd name="T23" fmla="*/ 2147481527 h 56"/>
                <a:gd name="T24" fmla="*/ 2147481566 w 30"/>
                <a:gd name="T25" fmla="*/ 0 h 56"/>
                <a:gd name="T26" fmla="*/ 2147481566 w 30"/>
                <a:gd name="T27" fmla="*/ 0 h 56"/>
                <a:gd name="T28" fmla="*/ 2147481566 w 30"/>
                <a:gd name="T29" fmla="*/ 0 h 56"/>
                <a:gd name="T30" fmla="*/ 2147481566 w 30"/>
                <a:gd name="T31" fmla="*/ 2147481527 h 56"/>
                <a:gd name="T32" fmla="*/ 2147481566 w 30"/>
                <a:gd name="T33" fmla="*/ 2147481527 h 56"/>
                <a:gd name="T34" fmla="*/ 2147481566 w 30"/>
                <a:gd name="T35" fmla="*/ 2147481527 h 56"/>
                <a:gd name="T36" fmla="*/ 2147481566 w 30"/>
                <a:gd name="T37" fmla="*/ 2147481527 h 56"/>
                <a:gd name="T38" fmla="*/ 2147481566 w 30"/>
                <a:gd name="T39" fmla="*/ 2147481527 h 56"/>
                <a:gd name="T40" fmla="*/ 2147481566 w 30"/>
                <a:gd name="T41" fmla="*/ 2147481527 h 56"/>
                <a:gd name="T42" fmla="*/ 2147481566 w 30"/>
                <a:gd name="T43" fmla="*/ 2147481527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56"/>
                <a:gd name="T68" fmla="*/ 30 w 30"/>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56">
                  <a:moveTo>
                    <a:pt x="30" y="32"/>
                  </a:moveTo>
                  <a:lnTo>
                    <a:pt x="28" y="40"/>
                  </a:lnTo>
                  <a:lnTo>
                    <a:pt x="24" y="44"/>
                  </a:lnTo>
                  <a:lnTo>
                    <a:pt x="20" y="50"/>
                  </a:lnTo>
                  <a:lnTo>
                    <a:pt x="16" y="56"/>
                  </a:lnTo>
                  <a:lnTo>
                    <a:pt x="12" y="50"/>
                  </a:lnTo>
                  <a:lnTo>
                    <a:pt x="8" y="44"/>
                  </a:lnTo>
                  <a:lnTo>
                    <a:pt x="6" y="28"/>
                  </a:lnTo>
                  <a:lnTo>
                    <a:pt x="4" y="16"/>
                  </a:lnTo>
                  <a:lnTo>
                    <a:pt x="0" y="8"/>
                  </a:lnTo>
                  <a:lnTo>
                    <a:pt x="0" y="6"/>
                  </a:lnTo>
                  <a:lnTo>
                    <a:pt x="2" y="2"/>
                  </a:lnTo>
                  <a:lnTo>
                    <a:pt x="2" y="0"/>
                  </a:lnTo>
                  <a:lnTo>
                    <a:pt x="6" y="0"/>
                  </a:lnTo>
                  <a:lnTo>
                    <a:pt x="10" y="0"/>
                  </a:lnTo>
                  <a:lnTo>
                    <a:pt x="12" y="2"/>
                  </a:lnTo>
                  <a:lnTo>
                    <a:pt x="18" y="8"/>
                  </a:lnTo>
                  <a:lnTo>
                    <a:pt x="18" y="16"/>
                  </a:lnTo>
                  <a:lnTo>
                    <a:pt x="18" y="24"/>
                  </a:lnTo>
                  <a:lnTo>
                    <a:pt x="22" y="30"/>
                  </a:lnTo>
                  <a:lnTo>
                    <a:pt x="26" y="30"/>
                  </a:lnTo>
                  <a:lnTo>
                    <a:pt x="30" y="32"/>
                  </a:lnTo>
                  <a:close/>
                </a:path>
              </a:pathLst>
            </a:custGeom>
            <a:solidFill>
              <a:srgbClr val="C0C0C0"/>
            </a:solidFill>
            <a:ln w="12700">
              <a:solidFill>
                <a:schemeClr val="bg1"/>
              </a:solidFill>
              <a:round/>
              <a:headEnd/>
              <a:tailEnd/>
            </a:ln>
          </p:spPr>
          <p:txBody>
            <a:bodyPr/>
            <a:lstStyle/>
            <a:p>
              <a:endParaRPr lang="en-GB"/>
            </a:p>
          </p:txBody>
        </p:sp>
        <p:sp>
          <p:nvSpPr>
            <p:cNvPr id="58900" name="Freeform 199"/>
            <p:cNvSpPr>
              <a:spLocks/>
            </p:cNvSpPr>
            <p:nvPr/>
          </p:nvSpPr>
          <p:spPr bwMode="auto">
            <a:xfrm>
              <a:off x="2778" y="1449"/>
              <a:ext cx="85" cy="42"/>
            </a:xfrm>
            <a:custGeom>
              <a:avLst/>
              <a:gdLst>
                <a:gd name="T0" fmla="*/ 1621888109 w 86"/>
                <a:gd name="T1" fmla="*/ 0 h 42"/>
                <a:gd name="T2" fmla="*/ 1621888109 w 86"/>
                <a:gd name="T3" fmla="*/ 2147481332 h 42"/>
                <a:gd name="T4" fmla="*/ 1621888109 w 86"/>
                <a:gd name="T5" fmla="*/ 2147481332 h 42"/>
                <a:gd name="T6" fmla="*/ 1621888109 w 86"/>
                <a:gd name="T7" fmla="*/ 2147481332 h 42"/>
                <a:gd name="T8" fmla="*/ 1621888109 w 86"/>
                <a:gd name="T9" fmla="*/ 2147481332 h 42"/>
                <a:gd name="T10" fmla="*/ 1621888109 w 86"/>
                <a:gd name="T11" fmla="*/ 2147481332 h 42"/>
                <a:gd name="T12" fmla="*/ 1621888109 w 86"/>
                <a:gd name="T13" fmla="*/ 2147481332 h 42"/>
                <a:gd name="T14" fmla="*/ 1621888109 w 86"/>
                <a:gd name="T15" fmla="*/ 2147481332 h 42"/>
                <a:gd name="T16" fmla="*/ 1621888109 w 86"/>
                <a:gd name="T17" fmla="*/ 2147481332 h 42"/>
                <a:gd name="T18" fmla="*/ 1621888109 w 86"/>
                <a:gd name="T19" fmla="*/ 2147481332 h 42"/>
                <a:gd name="T20" fmla="*/ 1621888109 w 86"/>
                <a:gd name="T21" fmla="*/ 2147481332 h 42"/>
                <a:gd name="T22" fmla="*/ 1621888109 w 86"/>
                <a:gd name="T23" fmla="*/ 2147481332 h 42"/>
                <a:gd name="T24" fmla="*/ 1621888109 w 86"/>
                <a:gd name="T25" fmla="*/ 2147481332 h 42"/>
                <a:gd name="T26" fmla="*/ 1621888109 w 86"/>
                <a:gd name="T27" fmla="*/ 2147481332 h 42"/>
                <a:gd name="T28" fmla="*/ 1621888109 w 86"/>
                <a:gd name="T29" fmla="*/ 2147481332 h 42"/>
                <a:gd name="T30" fmla="*/ 1621888109 w 86"/>
                <a:gd name="T31" fmla="*/ 2147481332 h 42"/>
                <a:gd name="T32" fmla="*/ 1621888109 w 86"/>
                <a:gd name="T33" fmla="*/ 2147481332 h 42"/>
                <a:gd name="T34" fmla="*/ 1621888109 w 86"/>
                <a:gd name="T35" fmla="*/ 2147481332 h 42"/>
                <a:gd name="T36" fmla="*/ 1621888109 w 86"/>
                <a:gd name="T37" fmla="*/ 2147481332 h 42"/>
                <a:gd name="T38" fmla="*/ 1621888109 w 86"/>
                <a:gd name="T39" fmla="*/ 2147481332 h 42"/>
                <a:gd name="T40" fmla="*/ 1621888109 w 86"/>
                <a:gd name="T41" fmla="*/ 2147481332 h 42"/>
                <a:gd name="T42" fmla="*/ 1621888109 w 86"/>
                <a:gd name="T43" fmla="*/ 2147481332 h 42"/>
                <a:gd name="T44" fmla="*/ 1621888109 w 86"/>
                <a:gd name="T45" fmla="*/ 2147481332 h 42"/>
                <a:gd name="T46" fmla="*/ 1621888109 w 86"/>
                <a:gd name="T47" fmla="*/ 2147481332 h 42"/>
                <a:gd name="T48" fmla="*/ 1621888109 w 86"/>
                <a:gd name="T49" fmla="*/ 2147481332 h 42"/>
                <a:gd name="T50" fmla="*/ 1621888109 w 86"/>
                <a:gd name="T51" fmla="*/ 2147481332 h 42"/>
                <a:gd name="T52" fmla="*/ 1621888109 w 86"/>
                <a:gd name="T53" fmla="*/ 2147481332 h 42"/>
                <a:gd name="T54" fmla="*/ 1621888109 w 86"/>
                <a:gd name="T55" fmla="*/ 2147481332 h 42"/>
                <a:gd name="T56" fmla="*/ 0 w 86"/>
                <a:gd name="T57" fmla="*/ 2147481332 h 42"/>
                <a:gd name="T58" fmla="*/ 1621888109 w 86"/>
                <a:gd name="T59" fmla="*/ 2147481332 h 42"/>
                <a:gd name="T60" fmla="*/ 1621888109 w 86"/>
                <a:gd name="T61" fmla="*/ 2147481332 h 42"/>
                <a:gd name="T62" fmla="*/ 1621888109 w 86"/>
                <a:gd name="T63" fmla="*/ 2147481332 h 42"/>
                <a:gd name="T64" fmla="*/ 1621888109 w 86"/>
                <a:gd name="T65" fmla="*/ 2147481332 h 42"/>
                <a:gd name="T66" fmla="*/ 1621888109 w 86"/>
                <a:gd name="T67" fmla="*/ 2147481332 h 42"/>
                <a:gd name="T68" fmla="*/ 1621888109 w 86"/>
                <a:gd name="T69" fmla="*/ 2147481332 h 42"/>
                <a:gd name="T70" fmla="*/ 1621888109 w 86"/>
                <a:gd name="T71" fmla="*/ 0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2"/>
                <a:gd name="T110" fmla="*/ 86 w 86"/>
                <a:gd name="T111" fmla="*/ 42 h 4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2">
                  <a:moveTo>
                    <a:pt x="24" y="0"/>
                  </a:moveTo>
                  <a:lnTo>
                    <a:pt x="26" y="6"/>
                  </a:lnTo>
                  <a:lnTo>
                    <a:pt x="28" y="8"/>
                  </a:lnTo>
                  <a:lnTo>
                    <a:pt x="30" y="8"/>
                  </a:lnTo>
                  <a:lnTo>
                    <a:pt x="34" y="8"/>
                  </a:lnTo>
                  <a:lnTo>
                    <a:pt x="40" y="8"/>
                  </a:lnTo>
                  <a:lnTo>
                    <a:pt x="42" y="12"/>
                  </a:lnTo>
                  <a:lnTo>
                    <a:pt x="42" y="14"/>
                  </a:lnTo>
                  <a:lnTo>
                    <a:pt x="44" y="14"/>
                  </a:lnTo>
                  <a:lnTo>
                    <a:pt x="52" y="12"/>
                  </a:lnTo>
                  <a:lnTo>
                    <a:pt x="62" y="10"/>
                  </a:lnTo>
                  <a:lnTo>
                    <a:pt x="72" y="12"/>
                  </a:lnTo>
                  <a:lnTo>
                    <a:pt x="80" y="14"/>
                  </a:lnTo>
                  <a:lnTo>
                    <a:pt x="84" y="14"/>
                  </a:lnTo>
                  <a:lnTo>
                    <a:pt x="86" y="16"/>
                  </a:lnTo>
                  <a:lnTo>
                    <a:pt x="82" y="26"/>
                  </a:lnTo>
                  <a:lnTo>
                    <a:pt x="82" y="28"/>
                  </a:lnTo>
                  <a:lnTo>
                    <a:pt x="76" y="28"/>
                  </a:lnTo>
                  <a:lnTo>
                    <a:pt x="68" y="26"/>
                  </a:lnTo>
                  <a:lnTo>
                    <a:pt x="60" y="26"/>
                  </a:lnTo>
                  <a:lnTo>
                    <a:pt x="56" y="26"/>
                  </a:lnTo>
                  <a:lnTo>
                    <a:pt x="54" y="28"/>
                  </a:lnTo>
                  <a:lnTo>
                    <a:pt x="48" y="32"/>
                  </a:lnTo>
                  <a:lnTo>
                    <a:pt x="38" y="36"/>
                  </a:lnTo>
                  <a:lnTo>
                    <a:pt x="22" y="42"/>
                  </a:lnTo>
                  <a:lnTo>
                    <a:pt x="12" y="40"/>
                  </a:lnTo>
                  <a:lnTo>
                    <a:pt x="6" y="36"/>
                  </a:lnTo>
                  <a:lnTo>
                    <a:pt x="2" y="32"/>
                  </a:lnTo>
                  <a:lnTo>
                    <a:pt x="0" y="24"/>
                  </a:lnTo>
                  <a:lnTo>
                    <a:pt x="6" y="18"/>
                  </a:lnTo>
                  <a:lnTo>
                    <a:pt x="12" y="16"/>
                  </a:lnTo>
                  <a:lnTo>
                    <a:pt x="18" y="12"/>
                  </a:lnTo>
                  <a:lnTo>
                    <a:pt x="20" y="10"/>
                  </a:lnTo>
                  <a:lnTo>
                    <a:pt x="20" y="6"/>
                  </a:lnTo>
                  <a:lnTo>
                    <a:pt x="22" y="6"/>
                  </a:lnTo>
                  <a:lnTo>
                    <a:pt x="24" y="0"/>
                  </a:lnTo>
                  <a:close/>
                </a:path>
              </a:pathLst>
            </a:custGeom>
            <a:solidFill>
              <a:srgbClr val="C0C0C0"/>
            </a:solidFill>
            <a:ln w="12700">
              <a:solidFill>
                <a:schemeClr val="bg1"/>
              </a:solidFill>
              <a:round/>
              <a:headEnd/>
              <a:tailEnd/>
            </a:ln>
          </p:spPr>
          <p:txBody>
            <a:bodyPr/>
            <a:lstStyle/>
            <a:p>
              <a:endParaRPr lang="en-GB"/>
            </a:p>
          </p:txBody>
        </p:sp>
        <p:sp>
          <p:nvSpPr>
            <p:cNvPr id="58901" name="Freeform 200"/>
            <p:cNvSpPr>
              <a:spLocks/>
            </p:cNvSpPr>
            <p:nvPr/>
          </p:nvSpPr>
          <p:spPr bwMode="auto">
            <a:xfrm>
              <a:off x="3216" y="1615"/>
              <a:ext cx="56" cy="44"/>
            </a:xfrm>
            <a:custGeom>
              <a:avLst/>
              <a:gdLst>
                <a:gd name="T0" fmla="*/ 0 w 56"/>
                <a:gd name="T1" fmla="*/ 0 h 44"/>
                <a:gd name="T2" fmla="*/ 2147481527 w 56"/>
                <a:gd name="T3" fmla="*/ 0 h 44"/>
                <a:gd name="T4" fmla="*/ 2147481527 w 56"/>
                <a:gd name="T5" fmla="*/ 2147481367 h 44"/>
                <a:gd name="T6" fmla="*/ 2147481527 w 56"/>
                <a:gd name="T7" fmla="*/ 2147481367 h 44"/>
                <a:gd name="T8" fmla="*/ 2147481527 w 56"/>
                <a:gd name="T9" fmla="*/ 2147481367 h 44"/>
                <a:gd name="T10" fmla="*/ 2147481527 w 56"/>
                <a:gd name="T11" fmla="*/ 2147481367 h 44"/>
                <a:gd name="T12" fmla="*/ 2147481527 w 56"/>
                <a:gd name="T13" fmla="*/ 2147481367 h 44"/>
                <a:gd name="T14" fmla="*/ 2147481527 w 56"/>
                <a:gd name="T15" fmla="*/ 2147481367 h 44"/>
                <a:gd name="T16" fmla="*/ 2147481527 w 56"/>
                <a:gd name="T17" fmla="*/ 2147481367 h 44"/>
                <a:gd name="T18" fmla="*/ 2147481527 w 56"/>
                <a:gd name="T19" fmla="*/ 2147481367 h 44"/>
                <a:gd name="T20" fmla="*/ 2147481527 w 56"/>
                <a:gd name="T21" fmla="*/ 2147481367 h 44"/>
                <a:gd name="T22" fmla="*/ 2147481527 w 56"/>
                <a:gd name="T23" fmla="*/ 2147481367 h 44"/>
                <a:gd name="T24" fmla="*/ 2147481527 w 56"/>
                <a:gd name="T25" fmla="*/ 2147481367 h 44"/>
                <a:gd name="T26" fmla="*/ 2147481527 w 56"/>
                <a:gd name="T27" fmla="*/ 2147481367 h 44"/>
                <a:gd name="T28" fmla="*/ 2147481527 w 56"/>
                <a:gd name="T29" fmla="*/ 2147481367 h 44"/>
                <a:gd name="T30" fmla="*/ 2147481527 w 56"/>
                <a:gd name="T31" fmla="*/ 2147481367 h 44"/>
                <a:gd name="T32" fmla="*/ 2147481527 w 56"/>
                <a:gd name="T33" fmla="*/ 2147481367 h 44"/>
                <a:gd name="T34" fmla="*/ 2147481527 w 56"/>
                <a:gd name="T35" fmla="*/ 2147481367 h 44"/>
                <a:gd name="T36" fmla="*/ 2147481527 w 56"/>
                <a:gd name="T37" fmla="*/ 2147481367 h 44"/>
                <a:gd name="T38" fmla="*/ 2147481527 w 56"/>
                <a:gd name="T39" fmla="*/ 2147481367 h 44"/>
                <a:gd name="T40" fmla="*/ 0 w 56"/>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44"/>
                <a:gd name="T65" fmla="*/ 56 w 56"/>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44">
                  <a:moveTo>
                    <a:pt x="0" y="0"/>
                  </a:moveTo>
                  <a:lnTo>
                    <a:pt x="22" y="0"/>
                  </a:lnTo>
                  <a:lnTo>
                    <a:pt x="28" y="6"/>
                  </a:lnTo>
                  <a:lnTo>
                    <a:pt x="30" y="6"/>
                  </a:lnTo>
                  <a:lnTo>
                    <a:pt x="32" y="10"/>
                  </a:lnTo>
                  <a:lnTo>
                    <a:pt x="34" y="16"/>
                  </a:lnTo>
                  <a:lnTo>
                    <a:pt x="40" y="22"/>
                  </a:lnTo>
                  <a:lnTo>
                    <a:pt x="42" y="24"/>
                  </a:lnTo>
                  <a:lnTo>
                    <a:pt x="50" y="28"/>
                  </a:lnTo>
                  <a:lnTo>
                    <a:pt x="56" y="42"/>
                  </a:lnTo>
                  <a:lnTo>
                    <a:pt x="50" y="44"/>
                  </a:lnTo>
                  <a:lnTo>
                    <a:pt x="44" y="40"/>
                  </a:lnTo>
                  <a:lnTo>
                    <a:pt x="40" y="36"/>
                  </a:lnTo>
                  <a:lnTo>
                    <a:pt x="34" y="32"/>
                  </a:lnTo>
                  <a:lnTo>
                    <a:pt x="26" y="34"/>
                  </a:lnTo>
                  <a:lnTo>
                    <a:pt x="22" y="28"/>
                  </a:lnTo>
                  <a:lnTo>
                    <a:pt x="18" y="24"/>
                  </a:lnTo>
                  <a:lnTo>
                    <a:pt x="12" y="20"/>
                  </a:lnTo>
                  <a:lnTo>
                    <a:pt x="2" y="18"/>
                  </a:lnTo>
                  <a:lnTo>
                    <a:pt x="2" y="10"/>
                  </a:lnTo>
                  <a:lnTo>
                    <a:pt x="0" y="0"/>
                  </a:lnTo>
                  <a:close/>
                </a:path>
              </a:pathLst>
            </a:custGeom>
            <a:solidFill>
              <a:srgbClr val="C0C0C0"/>
            </a:solidFill>
            <a:ln w="12700">
              <a:solidFill>
                <a:schemeClr val="bg1"/>
              </a:solidFill>
              <a:round/>
              <a:headEnd/>
              <a:tailEnd/>
            </a:ln>
          </p:spPr>
          <p:txBody>
            <a:bodyPr/>
            <a:lstStyle/>
            <a:p>
              <a:endParaRPr lang="en-GB"/>
            </a:p>
          </p:txBody>
        </p:sp>
        <p:sp>
          <p:nvSpPr>
            <p:cNvPr id="58902" name="Freeform 201"/>
            <p:cNvSpPr>
              <a:spLocks/>
            </p:cNvSpPr>
            <p:nvPr/>
          </p:nvSpPr>
          <p:spPr bwMode="auto">
            <a:xfrm>
              <a:off x="1638" y="3433"/>
              <a:ext cx="41" cy="16"/>
            </a:xfrm>
            <a:custGeom>
              <a:avLst/>
              <a:gdLst>
                <a:gd name="T0" fmla="*/ 1204368081 w 42"/>
                <a:gd name="T1" fmla="*/ 2147481088 h 16"/>
                <a:gd name="T2" fmla="*/ 1204368081 w 42"/>
                <a:gd name="T3" fmla="*/ 2147481088 h 16"/>
                <a:gd name="T4" fmla="*/ 1204368081 w 42"/>
                <a:gd name="T5" fmla="*/ 2147481088 h 16"/>
                <a:gd name="T6" fmla="*/ 1204368081 w 42"/>
                <a:gd name="T7" fmla="*/ 2147481088 h 16"/>
                <a:gd name="T8" fmla="*/ 1204368081 w 42"/>
                <a:gd name="T9" fmla="*/ 2147481088 h 16"/>
                <a:gd name="T10" fmla="*/ 1204368081 w 42"/>
                <a:gd name="T11" fmla="*/ 2147481088 h 16"/>
                <a:gd name="T12" fmla="*/ 1204368081 w 42"/>
                <a:gd name="T13" fmla="*/ 2147481088 h 16"/>
                <a:gd name="T14" fmla="*/ 1204368081 w 42"/>
                <a:gd name="T15" fmla="*/ 2147481088 h 16"/>
                <a:gd name="T16" fmla="*/ 1204368081 w 42"/>
                <a:gd name="T17" fmla="*/ 2147481088 h 16"/>
                <a:gd name="T18" fmla="*/ 1204368081 w 42"/>
                <a:gd name="T19" fmla="*/ 2147481088 h 16"/>
                <a:gd name="T20" fmla="*/ 1204368081 w 42"/>
                <a:gd name="T21" fmla="*/ 2147481088 h 16"/>
                <a:gd name="T22" fmla="*/ 1204368081 w 42"/>
                <a:gd name="T23" fmla="*/ 0 h 16"/>
                <a:gd name="T24" fmla="*/ 1204368081 w 42"/>
                <a:gd name="T25" fmla="*/ 0 h 16"/>
                <a:gd name="T26" fmla="*/ 1204368081 w 42"/>
                <a:gd name="T27" fmla="*/ 0 h 16"/>
                <a:gd name="T28" fmla="*/ 1204368081 w 42"/>
                <a:gd name="T29" fmla="*/ 2147481088 h 16"/>
                <a:gd name="T30" fmla="*/ 1204368081 w 42"/>
                <a:gd name="T31" fmla="*/ 2147481088 h 16"/>
                <a:gd name="T32" fmla="*/ 1204368081 w 42"/>
                <a:gd name="T33" fmla="*/ 2147481088 h 16"/>
                <a:gd name="T34" fmla="*/ 0 w 42"/>
                <a:gd name="T35" fmla="*/ 2147481088 h 16"/>
                <a:gd name="T36" fmla="*/ 1204368081 w 42"/>
                <a:gd name="T37" fmla="*/ 2147481088 h 16"/>
                <a:gd name="T38" fmla="*/ 1204368081 w 42"/>
                <a:gd name="T39" fmla="*/ 2147481088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16"/>
                <a:gd name="T62" fmla="*/ 42 w 42"/>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16">
                  <a:moveTo>
                    <a:pt x="12" y="14"/>
                  </a:moveTo>
                  <a:lnTo>
                    <a:pt x="14" y="14"/>
                  </a:lnTo>
                  <a:lnTo>
                    <a:pt x="14" y="12"/>
                  </a:lnTo>
                  <a:lnTo>
                    <a:pt x="18" y="8"/>
                  </a:lnTo>
                  <a:lnTo>
                    <a:pt x="18" y="14"/>
                  </a:lnTo>
                  <a:lnTo>
                    <a:pt x="20" y="16"/>
                  </a:lnTo>
                  <a:lnTo>
                    <a:pt x="22" y="16"/>
                  </a:lnTo>
                  <a:lnTo>
                    <a:pt x="24" y="14"/>
                  </a:lnTo>
                  <a:lnTo>
                    <a:pt x="30" y="14"/>
                  </a:lnTo>
                  <a:lnTo>
                    <a:pt x="34" y="10"/>
                  </a:lnTo>
                  <a:lnTo>
                    <a:pt x="40" y="6"/>
                  </a:lnTo>
                  <a:lnTo>
                    <a:pt x="42" y="0"/>
                  </a:lnTo>
                  <a:lnTo>
                    <a:pt x="30" y="0"/>
                  </a:lnTo>
                  <a:lnTo>
                    <a:pt x="26" y="0"/>
                  </a:lnTo>
                  <a:lnTo>
                    <a:pt x="22" y="2"/>
                  </a:lnTo>
                  <a:lnTo>
                    <a:pt x="20" y="2"/>
                  </a:lnTo>
                  <a:lnTo>
                    <a:pt x="8" y="2"/>
                  </a:lnTo>
                  <a:lnTo>
                    <a:pt x="0" y="12"/>
                  </a:lnTo>
                  <a:lnTo>
                    <a:pt x="4" y="14"/>
                  </a:lnTo>
                  <a:lnTo>
                    <a:pt x="12" y="14"/>
                  </a:lnTo>
                  <a:close/>
                </a:path>
              </a:pathLst>
            </a:custGeom>
            <a:solidFill>
              <a:srgbClr val="C0C0C0"/>
            </a:solidFill>
            <a:ln w="12700">
              <a:solidFill>
                <a:schemeClr val="bg1"/>
              </a:solidFill>
              <a:round/>
              <a:headEnd/>
              <a:tailEnd/>
            </a:ln>
          </p:spPr>
          <p:txBody>
            <a:bodyPr/>
            <a:lstStyle/>
            <a:p>
              <a:endParaRPr lang="en-GB"/>
            </a:p>
          </p:txBody>
        </p:sp>
        <p:sp>
          <p:nvSpPr>
            <p:cNvPr id="58903" name="Freeform 202"/>
            <p:cNvSpPr>
              <a:spLocks/>
            </p:cNvSpPr>
            <p:nvPr/>
          </p:nvSpPr>
          <p:spPr bwMode="auto">
            <a:xfrm>
              <a:off x="1475" y="2215"/>
              <a:ext cx="14" cy="14"/>
            </a:xfrm>
            <a:custGeom>
              <a:avLst/>
              <a:gdLst>
                <a:gd name="T0" fmla="*/ 2147481527 w 14"/>
                <a:gd name="T1" fmla="*/ 2147481527 h 14"/>
                <a:gd name="T2" fmla="*/ 2147481527 w 14"/>
                <a:gd name="T3" fmla="*/ 2147481527 h 14"/>
                <a:gd name="T4" fmla="*/ 2147481527 w 14"/>
                <a:gd name="T5" fmla="*/ 2147481527 h 14"/>
                <a:gd name="T6" fmla="*/ 2147481527 w 14"/>
                <a:gd name="T7" fmla="*/ 2147481527 h 14"/>
                <a:gd name="T8" fmla="*/ 2147481527 w 14"/>
                <a:gd name="T9" fmla="*/ 2147481527 h 14"/>
                <a:gd name="T10" fmla="*/ 2147481527 w 14"/>
                <a:gd name="T11" fmla="*/ 0 h 14"/>
                <a:gd name="T12" fmla="*/ 0 w 14"/>
                <a:gd name="T13" fmla="*/ 2147481527 h 14"/>
                <a:gd name="T14" fmla="*/ 2147481527 w 14"/>
                <a:gd name="T15" fmla="*/ 2147481527 h 14"/>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4"/>
                <a:gd name="T26" fmla="*/ 14 w 1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4">
                  <a:moveTo>
                    <a:pt x="10" y="14"/>
                  </a:moveTo>
                  <a:lnTo>
                    <a:pt x="12" y="10"/>
                  </a:lnTo>
                  <a:lnTo>
                    <a:pt x="14" y="8"/>
                  </a:lnTo>
                  <a:lnTo>
                    <a:pt x="14" y="4"/>
                  </a:lnTo>
                  <a:lnTo>
                    <a:pt x="12" y="2"/>
                  </a:lnTo>
                  <a:lnTo>
                    <a:pt x="8" y="0"/>
                  </a:lnTo>
                  <a:lnTo>
                    <a:pt x="0" y="12"/>
                  </a:lnTo>
                  <a:lnTo>
                    <a:pt x="10" y="14"/>
                  </a:lnTo>
                  <a:close/>
                </a:path>
              </a:pathLst>
            </a:custGeom>
            <a:solidFill>
              <a:srgbClr val="C0C0C0"/>
            </a:solidFill>
            <a:ln w="12700">
              <a:solidFill>
                <a:schemeClr val="bg1"/>
              </a:solidFill>
              <a:round/>
              <a:headEnd/>
              <a:tailEnd/>
            </a:ln>
          </p:spPr>
          <p:txBody>
            <a:bodyPr/>
            <a:lstStyle/>
            <a:p>
              <a:endParaRPr lang="en-GB"/>
            </a:p>
          </p:txBody>
        </p:sp>
        <p:sp>
          <p:nvSpPr>
            <p:cNvPr id="58904" name="Freeform 203"/>
            <p:cNvSpPr>
              <a:spLocks/>
            </p:cNvSpPr>
            <p:nvPr/>
          </p:nvSpPr>
          <p:spPr bwMode="auto">
            <a:xfrm>
              <a:off x="1223" y="1939"/>
              <a:ext cx="10" cy="14"/>
            </a:xfrm>
            <a:custGeom>
              <a:avLst/>
              <a:gdLst>
                <a:gd name="T0" fmla="*/ 2147481293 w 10"/>
                <a:gd name="T1" fmla="*/ 2147481527 h 14"/>
                <a:gd name="T2" fmla="*/ 2147481293 w 10"/>
                <a:gd name="T3" fmla="*/ 2147481527 h 14"/>
                <a:gd name="T4" fmla="*/ 2147481293 w 10"/>
                <a:gd name="T5" fmla="*/ 2147481527 h 14"/>
                <a:gd name="T6" fmla="*/ 2147481293 w 10"/>
                <a:gd name="T7" fmla="*/ 2147481527 h 14"/>
                <a:gd name="T8" fmla="*/ 0 w 10"/>
                <a:gd name="T9" fmla="*/ 2147481527 h 14"/>
                <a:gd name="T10" fmla="*/ 2147481293 w 10"/>
                <a:gd name="T11" fmla="*/ 2147481527 h 14"/>
                <a:gd name="T12" fmla="*/ 2147481293 w 10"/>
                <a:gd name="T13" fmla="*/ 0 h 14"/>
                <a:gd name="T14" fmla="*/ 2147481293 w 10"/>
                <a:gd name="T15" fmla="*/ 2147481527 h 14"/>
                <a:gd name="T16" fmla="*/ 2147481293 w 10"/>
                <a:gd name="T17" fmla="*/ 2147481527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4"/>
                <a:gd name="T29" fmla="*/ 10 w 1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4">
                  <a:moveTo>
                    <a:pt x="10" y="8"/>
                  </a:moveTo>
                  <a:lnTo>
                    <a:pt x="8" y="12"/>
                  </a:lnTo>
                  <a:lnTo>
                    <a:pt x="4" y="14"/>
                  </a:lnTo>
                  <a:lnTo>
                    <a:pt x="2" y="12"/>
                  </a:lnTo>
                  <a:lnTo>
                    <a:pt x="0" y="8"/>
                  </a:lnTo>
                  <a:lnTo>
                    <a:pt x="2" y="4"/>
                  </a:lnTo>
                  <a:lnTo>
                    <a:pt x="4" y="0"/>
                  </a:lnTo>
                  <a:lnTo>
                    <a:pt x="8" y="2"/>
                  </a:lnTo>
                  <a:lnTo>
                    <a:pt x="10" y="8"/>
                  </a:lnTo>
                  <a:close/>
                </a:path>
              </a:pathLst>
            </a:custGeom>
            <a:solidFill>
              <a:srgbClr val="C0C0C0"/>
            </a:solidFill>
            <a:ln w="12700">
              <a:solidFill>
                <a:schemeClr val="bg1"/>
              </a:solidFill>
              <a:round/>
              <a:headEnd/>
              <a:tailEnd/>
            </a:ln>
          </p:spPr>
          <p:txBody>
            <a:bodyPr/>
            <a:lstStyle/>
            <a:p>
              <a:endParaRPr lang="en-GB"/>
            </a:p>
          </p:txBody>
        </p:sp>
        <p:sp>
          <p:nvSpPr>
            <p:cNvPr id="58905" name="Freeform 204"/>
            <p:cNvSpPr>
              <a:spLocks/>
            </p:cNvSpPr>
            <p:nvPr/>
          </p:nvSpPr>
          <p:spPr bwMode="auto">
            <a:xfrm>
              <a:off x="4552" y="1927"/>
              <a:ext cx="26" cy="60"/>
            </a:xfrm>
            <a:custGeom>
              <a:avLst/>
              <a:gdLst>
                <a:gd name="T0" fmla="*/ 2147481482 w 26"/>
                <a:gd name="T1" fmla="*/ 0 h 60"/>
                <a:gd name="T2" fmla="*/ 2147481482 w 26"/>
                <a:gd name="T3" fmla="*/ 2147481566 h 60"/>
                <a:gd name="T4" fmla="*/ 2147481482 w 26"/>
                <a:gd name="T5" fmla="*/ 2147481566 h 60"/>
                <a:gd name="T6" fmla="*/ 2147481482 w 26"/>
                <a:gd name="T7" fmla="*/ 2147481566 h 60"/>
                <a:gd name="T8" fmla="*/ 2147481482 w 26"/>
                <a:gd name="T9" fmla="*/ 2147481566 h 60"/>
                <a:gd name="T10" fmla="*/ 2147481482 w 26"/>
                <a:gd name="T11" fmla="*/ 2147481566 h 60"/>
                <a:gd name="T12" fmla="*/ 0 w 26"/>
                <a:gd name="T13" fmla="*/ 2147481566 h 60"/>
                <a:gd name="T14" fmla="*/ 0 w 26"/>
                <a:gd name="T15" fmla="*/ 2147481566 h 60"/>
                <a:gd name="T16" fmla="*/ 2147481482 w 26"/>
                <a:gd name="T17" fmla="*/ 2147481566 h 60"/>
                <a:gd name="T18" fmla="*/ 2147481482 w 26"/>
                <a:gd name="T19" fmla="*/ 2147481566 h 60"/>
                <a:gd name="T20" fmla="*/ 2147481482 w 26"/>
                <a:gd name="T21" fmla="*/ 2147481566 h 60"/>
                <a:gd name="T22" fmla="*/ 2147481482 w 26"/>
                <a:gd name="T23" fmla="*/ 2147481566 h 60"/>
                <a:gd name="T24" fmla="*/ 2147481482 w 2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60"/>
                <a:gd name="T41" fmla="*/ 26 w 26"/>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60">
                  <a:moveTo>
                    <a:pt x="26" y="0"/>
                  </a:moveTo>
                  <a:lnTo>
                    <a:pt x="26" y="14"/>
                  </a:lnTo>
                  <a:lnTo>
                    <a:pt x="24" y="36"/>
                  </a:lnTo>
                  <a:lnTo>
                    <a:pt x="18" y="60"/>
                  </a:lnTo>
                  <a:lnTo>
                    <a:pt x="6" y="48"/>
                  </a:lnTo>
                  <a:lnTo>
                    <a:pt x="2" y="42"/>
                  </a:lnTo>
                  <a:lnTo>
                    <a:pt x="0" y="36"/>
                  </a:lnTo>
                  <a:lnTo>
                    <a:pt x="0" y="22"/>
                  </a:lnTo>
                  <a:lnTo>
                    <a:pt x="6" y="12"/>
                  </a:lnTo>
                  <a:lnTo>
                    <a:pt x="10" y="6"/>
                  </a:lnTo>
                  <a:lnTo>
                    <a:pt x="14" y="4"/>
                  </a:lnTo>
                  <a:lnTo>
                    <a:pt x="20" y="2"/>
                  </a:lnTo>
                  <a:lnTo>
                    <a:pt x="26" y="0"/>
                  </a:lnTo>
                  <a:close/>
                </a:path>
              </a:pathLst>
            </a:custGeom>
            <a:solidFill>
              <a:srgbClr val="C0C0C0"/>
            </a:solidFill>
            <a:ln w="12700">
              <a:solidFill>
                <a:schemeClr val="bg1"/>
              </a:solidFill>
              <a:round/>
              <a:headEnd/>
              <a:tailEnd/>
            </a:ln>
          </p:spPr>
          <p:txBody>
            <a:bodyPr/>
            <a:lstStyle/>
            <a:p>
              <a:endParaRPr lang="en-GB"/>
            </a:p>
          </p:txBody>
        </p:sp>
        <p:sp>
          <p:nvSpPr>
            <p:cNvPr id="58906" name="Freeform 205"/>
            <p:cNvSpPr>
              <a:spLocks/>
            </p:cNvSpPr>
            <p:nvPr/>
          </p:nvSpPr>
          <p:spPr bwMode="auto">
            <a:xfrm>
              <a:off x="4374" y="2027"/>
              <a:ext cx="38" cy="38"/>
            </a:xfrm>
            <a:custGeom>
              <a:avLst/>
              <a:gdLst>
                <a:gd name="T0" fmla="*/ 2147481250 w 38"/>
                <a:gd name="T1" fmla="*/ 2147481250 h 38"/>
                <a:gd name="T2" fmla="*/ 2147481250 w 38"/>
                <a:gd name="T3" fmla="*/ 2147481250 h 38"/>
                <a:gd name="T4" fmla="*/ 2147481250 w 38"/>
                <a:gd name="T5" fmla="*/ 2147481250 h 38"/>
                <a:gd name="T6" fmla="*/ 2147481250 w 38"/>
                <a:gd name="T7" fmla="*/ 2147481250 h 38"/>
                <a:gd name="T8" fmla="*/ 0 w 38"/>
                <a:gd name="T9" fmla="*/ 2147481250 h 38"/>
                <a:gd name="T10" fmla="*/ 2147481250 w 38"/>
                <a:gd name="T11" fmla="*/ 2147481250 h 38"/>
                <a:gd name="T12" fmla="*/ 2147481250 w 38"/>
                <a:gd name="T13" fmla="*/ 2147481250 h 38"/>
                <a:gd name="T14" fmla="*/ 2147481250 w 38"/>
                <a:gd name="T15" fmla="*/ 2147481250 h 38"/>
                <a:gd name="T16" fmla="*/ 2147481250 w 38"/>
                <a:gd name="T17" fmla="*/ 2147481250 h 38"/>
                <a:gd name="T18" fmla="*/ 2147481250 w 38"/>
                <a:gd name="T19" fmla="*/ 0 h 38"/>
                <a:gd name="T20" fmla="*/ 2147481250 w 38"/>
                <a:gd name="T21" fmla="*/ 2147481250 h 38"/>
                <a:gd name="T22" fmla="*/ 2147481250 w 38"/>
                <a:gd name="T23" fmla="*/ 2147481250 h 38"/>
                <a:gd name="T24" fmla="*/ 2147481250 w 38"/>
                <a:gd name="T25" fmla="*/ 2147481250 h 38"/>
                <a:gd name="T26" fmla="*/ 2147481250 w 38"/>
                <a:gd name="T27" fmla="*/ 2147481250 h 38"/>
                <a:gd name="T28" fmla="*/ 2147481250 w 38"/>
                <a:gd name="T29" fmla="*/ 2147481250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38"/>
                <a:gd name="T47" fmla="*/ 38 w 38"/>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38">
                  <a:moveTo>
                    <a:pt x="20" y="38"/>
                  </a:moveTo>
                  <a:lnTo>
                    <a:pt x="14" y="36"/>
                  </a:lnTo>
                  <a:lnTo>
                    <a:pt x="6" y="32"/>
                  </a:lnTo>
                  <a:lnTo>
                    <a:pt x="2" y="26"/>
                  </a:lnTo>
                  <a:lnTo>
                    <a:pt x="0" y="20"/>
                  </a:lnTo>
                  <a:lnTo>
                    <a:pt x="2" y="16"/>
                  </a:lnTo>
                  <a:lnTo>
                    <a:pt x="4" y="12"/>
                  </a:lnTo>
                  <a:lnTo>
                    <a:pt x="14" y="6"/>
                  </a:lnTo>
                  <a:lnTo>
                    <a:pt x="28" y="2"/>
                  </a:lnTo>
                  <a:lnTo>
                    <a:pt x="38" y="0"/>
                  </a:lnTo>
                  <a:lnTo>
                    <a:pt x="36" y="10"/>
                  </a:lnTo>
                  <a:lnTo>
                    <a:pt x="32" y="22"/>
                  </a:lnTo>
                  <a:lnTo>
                    <a:pt x="26" y="34"/>
                  </a:lnTo>
                  <a:lnTo>
                    <a:pt x="24" y="36"/>
                  </a:lnTo>
                  <a:lnTo>
                    <a:pt x="20" y="38"/>
                  </a:lnTo>
                  <a:close/>
                </a:path>
              </a:pathLst>
            </a:custGeom>
            <a:solidFill>
              <a:srgbClr val="C0C0C0"/>
            </a:solidFill>
            <a:ln w="12700">
              <a:solidFill>
                <a:schemeClr val="bg1"/>
              </a:solidFill>
              <a:round/>
              <a:headEnd/>
              <a:tailEnd/>
            </a:ln>
          </p:spPr>
          <p:txBody>
            <a:bodyPr/>
            <a:lstStyle/>
            <a:p>
              <a:endParaRPr lang="en-GB"/>
            </a:p>
          </p:txBody>
        </p:sp>
        <p:sp>
          <p:nvSpPr>
            <p:cNvPr id="58907" name="Freeform 206"/>
            <p:cNvSpPr>
              <a:spLocks/>
            </p:cNvSpPr>
            <p:nvPr/>
          </p:nvSpPr>
          <p:spPr bwMode="auto">
            <a:xfrm>
              <a:off x="4408" y="2283"/>
              <a:ext cx="178" cy="218"/>
            </a:xfrm>
            <a:custGeom>
              <a:avLst/>
              <a:gdLst>
                <a:gd name="T0" fmla="*/ 2147481376 w 178"/>
                <a:gd name="T1" fmla="*/ 2147481511 h 218"/>
                <a:gd name="T2" fmla="*/ 2147481376 w 178"/>
                <a:gd name="T3" fmla="*/ 2147481511 h 218"/>
                <a:gd name="T4" fmla="*/ 2147481376 w 178"/>
                <a:gd name="T5" fmla="*/ 2147481511 h 218"/>
                <a:gd name="T6" fmla="*/ 2147481376 w 178"/>
                <a:gd name="T7" fmla="*/ 2147481511 h 218"/>
                <a:gd name="T8" fmla="*/ 2147481376 w 178"/>
                <a:gd name="T9" fmla="*/ 2147481511 h 218"/>
                <a:gd name="T10" fmla="*/ 2147481376 w 178"/>
                <a:gd name="T11" fmla="*/ 2147481511 h 218"/>
                <a:gd name="T12" fmla="*/ 2147481376 w 178"/>
                <a:gd name="T13" fmla="*/ 2147481511 h 218"/>
                <a:gd name="T14" fmla="*/ 0 w 178"/>
                <a:gd name="T15" fmla="*/ 2147481511 h 218"/>
                <a:gd name="T16" fmla="*/ 2147481376 w 178"/>
                <a:gd name="T17" fmla="*/ 2147481511 h 218"/>
                <a:gd name="T18" fmla="*/ 2147481376 w 178"/>
                <a:gd name="T19" fmla="*/ 2147481511 h 218"/>
                <a:gd name="T20" fmla="*/ 2147481376 w 178"/>
                <a:gd name="T21" fmla="*/ 2147481511 h 218"/>
                <a:gd name="T22" fmla="*/ 2147481376 w 178"/>
                <a:gd name="T23" fmla="*/ 2147481511 h 218"/>
                <a:gd name="T24" fmla="*/ 2147481376 w 178"/>
                <a:gd name="T25" fmla="*/ 2147481511 h 218"/>
                <a:gd name="T26" fmla="*/ 2147481376 w 178"/>
                <a:gd name="T27" fmla="*/ 2147481511 h 218"/>
                <a:gd name="T28" fmla="*/ 2147481376 w 178"/>
                <a:gd name="T29" fmla="*/ 2147481511 h 218"/>
                <a:gd name="T30" fmla="*/ 2147481376 w 178"/>
                <a:gd name="T31" fmla="*/ 2147481511 h 218"/>
                <a:gd name="T32" fmla="*/ 2147481376 w 178"/>
                <a:gd name="T33" fmla="*/ 2147481511 h 218"/>
                <a:gd name="T34" fmla="*/ 2147481376 w 178"/>
                <a:gd name="T35" fmla="*/ 2147481511 h 218"/>
                <a:gd name="T36" fmla="*/ 2147481376 w 178"/>
                <a:gd name="T37" fmla="*/ 2147481511 h 218"/>
                <a:gd name="T38" fmla="*/ 2147481376 w 178"/>
                <a:gd name="T39" fmla="*/ 2147481511 h 218"/>
                <a:gd name="T40" fmla="*/ 2147481376 w 178"/>
                <a:gd name="T41" fmla="*/ 0 h 218"/>
                <a:gd name="T42" fmla="*/ 2147481376 w 178"/>
                <a:gd name="T43" fmla="*/ 2147481511 h 218"/>
                <a:gd name="T44" fmla="*/ 2147481376 w 178"/>
                <a:gd name="T45" fmla="*/ 2147481511 h 218"/>
                <a:gd name="T46" fmla="*/ 2147481376 w 178"/>
                <a:gd name="T47" fmla="*/ 2147481511 h 218"/>
                <a:gd name="T48" fmla="*/ 2147481376 w 178"/>
                <a:gd name="T49" fmla="*/ 2147481511 h 218"/>
                <a:gd name="T50" fmla="*/ 2147481376 w 178"/>
                <a:gd name="T51" fmla="*/ 2147481511 h 218"/>
                <a:gd name="T52" fmla="*/ 2147481376 w 178"/>
                <a:gd name="T53" fmla="*/ 2147481511 h 218"/>
                <a:gd name="T54" fmla="*/ 2147481376 w 178"/>
                <a:gd name="T55" fmla="*/ 2147481511 h 218"/>
                <a:gd name="T56" fmla="*/ 2147481376 w 178"/>
                <a:gd name="T57" fmla="*/ 2147481511 h 218"/>
                <a:gd name="T58" fmla="*/ 2147481376 w 178"/>
                <a:gd name="T59" fmla="*/ 2147481511 h 218"/>
                <a:gd name="T60" fmla="*/ 2147481376 w 178"/>
                <a:gd name="T61" fmla="*/ 2147481511 h 218"/>
                <a:gd name="T62" fmla="*/ 2147481376 w 178"/>
                <a:gd name="T63" fmla="*/ 2147481511 h 218"/>
                <a:gd name="T64" fmla="*/ 2147481376 w 178"/>
                <a:gd name="T65" fmla="*/ 2147481511 h 218"/>
                <a:gd name="T66" fmla="*/ 2147481376 w 178"/>
                <a:gd name="T67" fmla="*/ 2147481511 h 218"/>
                <a:gd name="T68" fmla="*/ 2147481376 w 178"/>
                <a:gd name="T69" fmla="*/ 2147481511 h 218"/>
                <a:gd name="T70" fmla="*/ 2147481376 w 178"/>
                <a:gd name="T71" fmla="*/ 2147481511 h 218"/>
                <a:gd name="T72" fmla="*/ 2147481376 w 178"/>
                <a:gd name="T73" fmla="*/ 2147481511 h 218"/>
                <a:gd name="T74" fmla="*/ 2147481376 w 178"/>
                <a:gd name="T75" fmla="*/ 2147481511 h 218"/>
                <a:gd name="T76" fmla="*/ 2147481376 w 178"/>
                <a:gd name="T77" fmla="*/ 2147481511 h 218"/>
                <a:gd name="T78" fmla="*/ 2147481376 w 178"/>
                <a:gd name="T79" fmla="*/ 2147481511 h 218"/>
                <a:gd name="T80" fmla="*/ 2147481376 w 178"/>
                <a:gd name="T81" fmla="*/ 2147481511 h 218"/>
                <a:gd name="T82" fmla="*/ 2147481376 w 178"/>
                <a:gd name="T83" fmla="*/ 2147481511 h 218"/>
                <a:gd name="T84" fmla="*/ 2147481376 w 178"/>
                <a:gd name="T85" fmla="*/ 2147481511 h 218"/>
                <a:gd name="T86" fmla="*/ 2147481376 w 178"/>
                <a:gd name="T87" fmla="*/ 2147481511 h 218"/>
                <a:gd name="T88" fmla="*/ 2147481376 w 178"/>
                <a:gd name="T89" fmla="*/ 2147481511 h 218"/>
                <a:gd name="T90" fmla="*/ 2147481376 w 178"/>
                <a:gd name="T91" fmla="*/ 2147481511 h 218"/>
                <a:gd name="T92" fmla="*/ 2147481376 w 178"/>
                <a:gd name="T93" fmla="*/ 2147481511 h 218"/>
                <a:gd name="T94" fmla="*/ 2147481376 w 178"/>
                <a:gd name="T95" fmla="*/ 2147481511 h 218"/>
                <a:gd name="T96" fmla="*/ 2147481376 w 178"/>
                <a:gd name="T97" fmla="*/ 2147481511 h 218"/>
                <a:gd name="T98" fmla="*/ 2147481376 w 178"/>
                <a:gd name="T99" fmla="*/ 2147481511 h 218"/>
                <a:gd name="T100" fmla="*/ 2147481376 w 178"/>
                <a:gd name="T101" fmla="*/ 2147481511 h 218"/>
                <a:gd name="T102" fmla="*/ 2147481376 w 178"/>
                <a:gd name="T103" fmla="*/ 2147481511 h 218"/>
                <a:gd name="T104" fmla="*/ 2147481376 w 178"/>
                <a:gd name="T105" fmla="*/ 2147481511 h 218"/>
                <a:gd name="T106" fmla="*/ 2147481376 w 178"/>
                <a:gd name="T107" fmla="*/ 2147481511 h 218"/>
                <a:gd name="T108" fmla="*/ 2147481376 w 178"/>
                <a:gd name="T109" fmla="*/ 2147481511 h 218"/>
                <a:gd name="T110" fmla="*/ 2147481376 w 178"/>
                <a:gd name="T111" fmla="*/ 2147481511 h 218"/>
                <a:gd name="T112" fmla="*/ 2147481376 w 178"/>
                <a:gd name="T113" fmla="*/ 2147481511 h 218"/>
                <a:gd name="T114" fmla="*/ 2147481376 w 178"/>
                <a:gd name="T115" fmla="*/ 2147481511 h 218"/>
                <a:gd name="T116" fmla="*/ 2147481376 w 178"/>
                <a:gd name="T117" fmla="*/ 2147481511 h 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8"/>
                <a:gd name="T178" fmla="*/ 0 h 218"/>
                <a:gd name="T179" fmla="*/ 178 w 178"/>
                <a:gd name="T180" fmla="*/ 218 h 2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8" h="218">
                  <a:moveTo>
                    <a:pt x="20" y="182"/>
                  </a:moveTo>
                  <a:lnTo>
                    <a:pt x="18" y="178"/>
                  </a:lnTo>
                  <a:lnTo>
                    <a:pt x="18" y="174"/>
                  </a:lnTo>
                  <a:lnTo>
                    <a:pt x="20" y="170"/>
                  </a:lnTo>
                  <a:lnTo>
                    <a:pt x="20" y="166"/>
                  </a:lnTo>
                  <a:lnTo>
                    <a:pt x="20" y="164"/>
                  </a:lnTo>
                  <a:lnTo>
                    <a:pt x="18" y="162"/>
                  </a:lnTo>
                  <a:lnTo>
                    <a:pt x="12" y="160"/>
                  </a:lnTo>
                  <a:lnTo>
                    <a:pt x="12" y="154"/>
                  </a:lnTo>
                  <a:lnTo>
                    <a:pt x="10" y="154"/>
                  </a:lnTo>
                  <a:lnTo>
                    <a:pt x="6" y="150"/>
                  </a:lnTo>
                  <a:lnTo>
                    <a:pt x="4" y="144"/>
                  </a:lnTo>
                  <a:lnTo>
                    <a:pt x="6" y="140"/>
                  </a:lnTo>
                  <a:lnTo>
                    <a:pt x="6" y="138"/>
                  </a:lnTo>
                  <a:lnTo>
                    <a:pt x="2" y="132"/>
                  </a:lnTo>
                  <a:lnTo>
                    <a:pt x="0" y="126"/>
                  </a:lnTo>
                  <a:lnTo>
                    <a:pt x="2" y="118"/>
                  </a:lnTo>
                  <a:lnTo>
                    <a:pt x="6" y="108"/>
                  </a:lnTo>
                  <a:lnTo>
                    <a:pt x="10" y="102"/>
                  </a:lnTo>
                  <a:lnTo>
                    <a:pt x="16" y="98"/>
                  </a:lnTo>
                  <a:lnTo>
                    <a:pt x="16" y="102"/>
                  </a:lnTo>
                  <a:lnTo>
                    <a:pt x="18" y="104"/>
                  </a:lnTo>
                  <a:lnTo>
                    <a:pt x="24" y="108"/>
                  </a:lnTo>
                  <a:lnTo>
                    <a:pt x="38" y="108"/>
                  </a:lnTo>
                  <a:lnTo>
                    <a:pt x="38" y="98"/>
                  </a:lnTo>
                  <a:lnTo>
                    <a:pt x="44" y="88"/>
                  </a:lnTo>
                  <a:lnTo>
                    <a:pt x="48" y="84"/>
                  </a:lnTo>
                  <a:lnTo>
                    <a:pt x="52" y="82"/>
                  </a:lnTo>
                  <a:lnTo>
                    <a:pt x="66" y="78"/>
                  </a:lnTo>
                  <a:lnTo>
                    <a:pt x="70" y="76"/>
                  </a:lnTo>
                  <a:lnTo>
                    <a:pt x="74" y="72"/>
                  </a:lnTo>
                  <a:lnTo>
                    <a:pt x="80" y="62"/>
                  </a:lnTo>
                  <a:lnTo>
                    <a:pt x="86" y="52"/>
                  </a:lnTo>
                  <a:lnTo>
                    <a:pt x="96" y="46"/>
                  </a:lnTo>
                  <a:lnTo>
                    <a:pt x="102" y="44"/>
                  </a:lnTo>
                  <a:lnTo>
                    <a:pt x="108" y="44"/>
                  </a:lnTo>
                  <a:lnTo>
                    <a:pt x="110" y="40"/>
                  </a:lnTo>
                  <a:lnTo>
                    <a:pt x="114" y="30"/>
                  </a:lnTo>
                  <a:lnTo>
                    <a:pt x="120" y="18"/>
                  </a:lnTo>
                  <a:lnTo>
                    <a:pt x="130" y="6"/>
                  </a:lnTo>
                  <a:lnTo>
                    <a:pt x="134" y="2"/>
                  </a:lnTo>
                  <a:lnTo>
                    <a:pt x="138" y="0"/>
                  </a:lnTo>
                  <a:lnTo>
                    <a:pt x="142" y="4"/>
                  </a:lnTo>
                  <a:lnTo>
                    <a:pt x="146" y="10"/>
                  </a:lnTo>
                  <a:lnTo>
                    <a:pt x="148" y="16"/>
                  </a:lnTo>
                  <a:lnTo>
                    <a:pt x="150" y="22"/>
                  </a:lnTo>
                  <a:lnTo>
                    <a:pt x="158" y="24"/>
                  </a:lnTo>
                  <a:lnTo>
                    <a:pt x="164" y="28"/>
                  </a:lnTo>
                  <a:lnTo>
                    <a:pt x="170" y="30"/>
                  </a:lnTo>
                  <a:lnTo>
                    <a:pt x="178" y="32"/>
                  </a:lnTo>
                  <a:lnTo>
                    <a:pt x="178" y="36"/>
                  </a:lnTo>
                  <a:lnTo>
                    <a:pt x="176" y="38"/>
                  </a:lnTo>
                  <a:lnTo>
                    <a:pt x="174" y="40"/>
                  </a:lnTo>
                  <a:lnTo>
                    <a:pt x="166" y="40"/>
                  </a:lnTo>
                  <a:lnTo>
                    <a:pt x="160" y="40"/>
                  </a:lnTo>
                  <a:lnTo>
                    <a:pt x="158" y="42"/>
                  </a:lnTo>
                  <a:lnTo>
                    <a:pt x="156" y="44"/>
                  </a:lnTo>
                  <a:lnTo>
                    <a:pt x="164" y="48"/>
                  </a:lnTo>
                  <a:lnTo>
                    <a:pt x="164" y="50"/>
                  </a:lnTo>
                  <a:lnTo>
                    <a:pt x="158" y="52"/>
                  </a:lnTo>
                  <a:lnTo>
                    <a:pt x="150" y="60"/>
                  </a:lnTo>
                  <a:lnTo>
                    <a:pt x="146" y="64"/>
                  </a:lnTo>
                  <a:lnTo>
                    <a:pt x="146" y="70"/>
                  </a:lnTo>
                  <a:lnTo>
                    <a:pt x="148" y="76"/>
                  </a:lnTo>
                  <a:lnTo>
                    <a:pt x="150" y="84"/>
                  </a:lnTo>
                  <a:lnTo>
                    <a:pt x="154" y="90"/>
                  </a:lnTo>
                  <a:lnTo>
                    <a:pt x="160" y="92"/>
                  </a:lnTo>
                  <a:lnTo>
                    <a:pt x="158" y="96"/>
                  </a:lnTo>
                  <a:lnTo>
                    <a:pt x="156" y="98"/>
                  </a:lnTo>
                  <a:lnTo>
                    <a:pt x="158" y="104"/>
                  </a:lnTo>
                  <a:lnTo>
                    <a:pt x="162" y="110"/>
                  </a:lnTo>
                  <a:lnTo>
                    <a:pt x="172" y="118"/>
                  </a:lnTo>
                  <a:lnTo>
                    <a:pt x="172" y="122"/>
                  </a:lnTo>
                  <a:lnTo>
                    <a:pt x="166" y="122"/>
                  </a:lnTo>
                  <a:lnTo>
                    <a:pt x="160" y="122"/>
                  </a:lnTo>
                  <a:lnTo>
                    <a:pt x="156" y="124"/>
                  </a:lnTo>
                  <a:lnTo>
                    <a:pt x="154" y="126"/>
                  </a:lnTo>
                  <a:lnTo>
                    <a:pt x="150" y="138"/>
                  </a:lnTo>
                  <a:lnTo>
                    <a:pt x="146" y="150"/>
                  </a:lnTo>
                  <a:lnTo>
                    <a:pt x="142" y="160"/>
                  </a:lnTo>
                  <a:lnTo>
                    <a:pt x="136" y="162"/>
                  </a:lnTo>
                  <a:lnTo>
                    <a:pt x="132" y="168"/>
                  </a:lnTo>
                  <a:lnTo>
                    <a:pt x="130" y="174"/>
                  </a:lnTo>
                  <a:lnTo>
                    <a:pt x="132" y="178"/>
                  </a:lnTo>
                  <a:lnTo>
                    <a:pt x="132" y="184"/>
                  </a:lnTo>
                  <a:lnTo>
                    <a:pt x="132" y="190"/>
                  </a:lnTo>
                  <a:lnTo>
                    <a:pt x="128" y="194"/>
                  </a:lnTo>
                  <a:lnTo>
                    <a:pt x="126" y="196"/>
                  </a:lnTo>
                  <a:lnTo>
                    <a:pt x="126" y="200"/>
                  </a:lnTo>
                  <a:lnTo>
                    <a:pt x="128" y="204"/>
                  </a:lnTo>
                  <a:lnTo>
                    <a:pt x="130" y="206"/>
                  </a:lnTo>
                  <a:lnTo>
                    <a:pt x="130" y="210"/>
                  </a:lnTo>
                  <a:lnTo>
                    <a:pt x="120" y="210"/>
                  </a:lnTo>
                  <a:lnTo>
                    <a:pt x="114" y="214"/>
                  </a:lnTo>
                  <a:lnTo>
                    <a:pt x="106" y="216"/>
                  </a:lnTo>
                  <a:lnTo>
                    <a:pt x="98" y="218"/>
                  </a:lnTo>
                  <a:lnTo>
                    <a:pt x="96" y="218"/>
                  </a:lnTo>
                  <a:lnTo>
                    <a:pt x="96" y="216"/>
                  </a:lnTo>
                  <a:lnTo>
                    <a:pt x="96" y="212"/>
                  </a:lnTo>
                  <a:lnTo>
                    <a:pt x="96" y="206"/>
                  </a:lnTo>
                  <a:lnTo>
                    <a:pt x="88" y="204"/>
                  </a:lnTo>
                  <a:lnTo>
                    <a:pt x="84" y="202"/>
                  </a:lnTo>
                  <a:lnTo>
                    <a:pt x="78" y="200"/>
                  </a:lnTo>
                  <a:lnTo>
                    <a:pt x="72" y="200"/>
                  </a:lnTo>
                  <a:lnTo>
                    <a:pt x="68" y="200"/>
                  </a:lnTo>
                  <a:lnTo>
                    <a:pt x="62" y="202"/>
                  </a:lnTo>
                  <a:lnTo>
                    <a:pt x="58" y="204"/>
                  </a:lnTo>
                  <a:lnTo>
                    <a:pt x="52" y="206"/>
                  </a:lnTo>
                  <a:lnTo>
                    <a:pt x="48" y="204"/>
                  </a:lnTo>
                  <a:lnTo>
                    <a:pt x="50" y="200"/>
                  </a:lnTo>
                  <a:lnTo>
                    <a:pt x="46" y="198"/>
                  </a:lnTo>
                  <a:lnTo>
                    <a:pt x="38" y="196"/>
                  </a:lnTo>
                  <a:lnTo>
                    <a:pt x="32" y="196"/>
                  </a:lnTo>
                  <a:lnTo>
                    <a:pt x="26" y="194"/>
                  </a:lnTo>
                  <a:lnTo>
                    <a:pt x="22" y="190"/>
                  </a:lnTo>
                  <a:lnTo>
                    <a:pt x="20" y="186"/>
                  </a:lnTo>
                  <a:lnTo>
                    <a:pt x="20" y="180"/>
                  </a:lnTo>
                  <a:lnTo>
                    <a:pt x="20" y="182"/>
                  </a:lnTo>
                  <a:close/>
                </a:path>
              </a:pathLst>
            </a:custGeom>
            <a:solidFill>
              <a:srgbClr val="C0C0C0"/>
            </a:solidFill>
            <a:ln w="12700">
              <a:solidFill>
                <a:schemeClr val="bg1"/>
              </a:solidFill>
              <a:round/>
              <a:headEnd/>
              <a:tailEnd/>
            </a:ln>
          </p:spPr>
          <p:txBody>
            <a:bodyPr/>
            <a:lstStyle/>
            <a:p>
              <a:endParaRPr lang="en-GB"/>
            </a:p>
          </p:txBody>
        </p:sp>
        <p:sp>
          <p:nvSpPr>
            <p:cNvPr id="58908" name="Freeform 207"/>
            <p:cNvSpPr>
              <a:spLocks/>
            </p:cNvSpPr>
            <p:nvPr/>
          </p:nvSpPr>
          <p:spPr bwMode="auto">
            <a:xfrm>
              <a:off x="4646" y="2587"/>
              <a:ext cx="68" cy="40"/>
            </a:xfrm>
            <a:custGeom>
              <a:avLst/>
              <a:gdLst>
                <a:gd name="T0" fmla="*/ 2147481148 w 68"/>
                <a:gd name="T1" fmla="*/ 0 h 40"/>
                <a:gd name="T2" fmla="*/ 2147481148 w 68"/>
                <a:gd name="T3" fmla="*/ 2147481293 h 40"/>
                <a:gd name="T4" fmla="*/ 2147481148 w 68"/>
                <a:gd name="T5" fmla="*/ 2147481293 h 40"/>
                <a:gd name="T6" fmla="*/ 2147481148 w 68"/>
                <a:gd name="T7" fmla="*/ 2147481293 h 40"/>
                <a:gd name="T8" fmla="*/ 2147481148 w 68"/>
                <a:gd name="T9" fmla="*/ 2147481293 h 40"/>
                <a:gd name="T10" fmla="*/ 2147481148 w 68"/>
                <a:gd name="T11" fmla="*/ 2147481293 h 40"/>
                <a:gd name="T12" fmla="*/ 2147481148 w 68"/>
                <a:gd name="T13" fmla="*/ 2147481293 h 40"/>
                <a:gd name="T14" fmla="*/ 2147481148 w 68"/>
                <a:gd name="T15" fmla="*/ 2147481293 h 40"/>
                <a:gd name="T16" fmla="*/ 2147481148 w 68"/>
                <a:gd name="T17" fmla="*/ 2147481293 h 40"/>
                <a:gd name="T18" fmla="*/ 0 w 68"/>
                <a:gd name="T19" fmla="*/ 2147481293 h 40"/>
                <a:gd name="T20" fmla="*/ 0 w 68"/>
                <a:gd name="T21" fmla="*/ 2147481293 h 40"/>
                <a:gd name="T22" fmla="*/ 0 w 68"/>
                <a:gd name="T23" fmla="*/ 2147481293 h 40"/>
                <a:gd name="T24" fmla="*/ 2147481148 w 68"/>
                <a:gd name="T25" fmla="*/ 2147481293 h 40"/>
                <a:gd name="T26" fmla="*/ 2147481148 w 68"/>
                <a:gd name="T27" fmla="*/ 2147481293 h 40"/>
                <a:gd name="T28" fmla="*/ 2147481148 w 68"/>
                <a:gd name="T29" fmla="*/ 2147481293 h 40"/>
                <a:gd name="T30" fmla="*/ 2147481148 w 68"/>
                <a:gd name="T31" fmla="*/ 2147481293 h 40"/>
                <a:gd name="T32" fmla="*/ 2147481148 w 68"/>
                <a:gd name="T33" fmla="*/ 2147481293 h 40"/>
                <a:gd name="T34" fmla="*/ 2147481148 w 68"/>
                <a:gd name="T35" fmla="*/ 2147481293 h 40"/>
                <a:gd name="T36" fmla="*/ 2147481148 w 68"/>
                <a:gd name="T37" fmla="*/ 2147481293 h 40"/>
                <a:gd name="T38" fmla="*/ 2147481148 w 68"/>
                <a:gd name="T39" fmla="*/ 2147481293 h 40"/>
                <a:gd name="T40" fmla="*/ 2147481148 w 68"/>
                <a:gd name="T41" fmla="*/ 0 h 40"/>
                <a:gd name="T42" fmla="*/ 2147481148 w 68"/>
                <a:gd name="T43" fmla="*/ 0 h 40"/>
                <a:gd name="T44" fmla="*/ 2147481148 w 68"/>
                <a:gd name="T45" fmla="*/ 2147481293 h 40"/>
                <a:gd name="T46" fmla="*/ 2147481148 w 68"/>
                <a:gd name="T47" fmla="*/ 0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8"/>
                <a:gd name="T73" fmla="*/ 0 h 40"/>
                <a:gd name="T74" fmla="*/ 68 w 68"/>
                <a:gd name="T75" fmla="*/ 40 h 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8" h="40">
                  <a:moveTo>
                    <a:pt x="68" y="0"/>
                  </a:moveTo>
                  <a:lnTo>
                    <a:pt x="54" y="10"/>
                  </a:lnTo>
                  <a:lnTo>
                    <a:pt x="38" y="16"/>
                  </a:lnTo>
                  <a:lnTo>
                    <a:pt x="34" y="18"/>
                  </a:lnTo>
                  <a:lnTo>
                    <a:pt x="30" y="22"/>
                  </a:lnTo>
                  <a:lnTo>
                    <a:pt x="22" y="30"/>
                  </a:lnTo>
                  <a:lnTo>
                    <a:pt x="14" y="38"/>
                  </a:lnTo>
                  <a:lnTo>
                    <a:pt x="8" y="40"/>
                  </a:lnTo>
                  <a:lnTo>
                    <a:pt x="2" y="40"/>
                  </a:lnTo>
                  <a:lnTo>
                    <a:pt x="0" y="40"/>
                  </a:lnTo>
                  <a:lnTo>
                    <a:pt x="0" y="36"/>
                  </a:lnTo>
                  <a:lnTo>
                    <a:pt x="0" y="32"/>
                  </a:lnTo>
                  <a:lnTo>
                    <a:pt x="2" y="28"/>
                  </a:lnTo>
                  <a:lnTo>
                    <a:pt x="10" y="22"/>
                  </a:lnTo>
                  <a:lnTo>
                    <a:pt x="26" y="14"/>
                  </a:lnTo>
                  <a:lnTo>
                    <a:pt x="30" y="12"/>
                  </a:lnTo>
                  <a:lnTo>
                    <a:pt x="32" y="8"/>
                  </a:lnTo>
                  <a:lnTo>
                    <a:pt x="34" y="6"/>
                  </a:lnTo>
                  <a:lnTo>
                    <a:pt x="38" y="4"/>
                  </a:lnTo>
                  <a:lnTo>
                    <a:pt x="48" y="2"/>
                  </a:lnTo>
                  <a:lnTo>
                    <a:pt x="56" y="0"/>
                  </a:lnTo>
                  <a:lnTo>
                    <a:pt x="68" y="0"/>
                  </a:lnTo>
                  <a:lnTo>
                    <a:pt x="68" y="2"/>
                  </a:lnTo>
                  <a:lnTo>
                    <a:pt x="68" y="0"/>
                  </a:lnTo>
                  <a:close/>
                </a:path>
              </a:pathLst>
            </a:custGeom>
            <a:solidFill>
              <a:srgbClr val="C0C0C0"/>
            </a:solidFill>
            <a:ln w="12700">
              <a:solidFill>
                <a:schemeClr val="bg1"/>
              </a:solidFill>
              <a:round/>
              <a:headEnd/>
              <a:tailEnd/>
            </a:ln>
          </p:spPr>
          <p:txBody>
            <a:bodyPr/>
            <a:lstStyle/>
            <a:p>
              <a:endParaRPr lang="en-GB"/>
            </a:p>
          </p:txBody>
        </p:sp>
        <p:sp>
          <p:nvSpPr>
            <p:cNvPr id="58909" name="Freeform 208"/>
            <p:cNvSpPr>
              <a:spLocks/>
            </p:cNvSpPr>
            <p:nvPr/>
          </p:nvSpPr>
          <p:spPr bwMode="auto">
            <a:xfrm>
              <a:off x="4574" y="2605"/>
              <a:ext cx="26" cy="16"/>
            </a:xfrm>
            <a:custGeom>
              <a:avLst/>
              <a:gdLst>
                <a:gd name="T0" fmla="*/ 2147481482 w 26"/>
                <a:gd name="T1" fmla="*/ 2147481088 h 16"/>
                <a:gd name="T2" fmla="*/ 2147481482 w 26"/>
                <a:gd name="T3" fmla="*/ 2147481088 h 16"/>
                <a:gd name="T4" fmla="*/ 0 w 26"/>
                <a:gd name="T5" fmla="*/ 2147481088 h 16"/>
                <a:gd name="T6" fmla="*/ 2147481482 w 26"/>
                <a:gd name="T7" fmla="*/ 0 h 16"/>
                <a:gd name="T8" fmla="*/ 2147481482 w 26"/>
                <a:gd name="T9" fmla="*/ 0 h 16"/>
                <a:gd name="T10" fmla="*/ 2147481482 w 26"/>
                <a:gd name="T11" fmla="*/ 0 h 16"/>
                <a:gd name="T12" fmla="*/ 2147481482 w 26"/>
                <a:gd name="T13" fmla="*/ 2147481088 h 16"/>
                <a:gd name="T14" fmla="*/ 2147481482 w 26"/>
                <a:gd name="T15" fmla="*/ 2147481088 h 16"/>
                <a:gd name="T16" fmla="*/ 2147481482 w 26"/>
                <a:gd name="T17" fmla="*/ 2147481088 h 16"/>
                <a:gd name="T18" fmla="*/ 2147481482 w 26"/>
                <a:gd name="T19" fmla="*/ 2147481088 h 16"/>
                <a:gd name="T20" fmla="*/ 2147481482 w 26"/>
                <a:gd name="T21" fmla="*/ 2147481088 h 16"/>
                <a:gd name="T22" fmla="*/ 2147481482 w 26"/>
                <a:gd name="T23" fmla="*/ 2147481088 h 16"/>
                <a:gd name="T24" fmla="*/ 2147481482 w 26"/>
                <a:gd name="T25" fmla="*/ 2147481088 h 16"/>
                <a:gd name="T26" fmla="*/ 2147481482 w 26"/>
                <a:gd name="T27" fmla="*/ 2147481088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16"/>
                <a:gd name="T44" fmla="*/ 26 w 2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16">
                  <a:moveTo>
                    <a:pt x="18" y="14"/>
                  </a:moveTo>
                  <a:lnTo>
                    <a:pt x="8" y="10"/>
                  </a:lnTo>
                  <a:lnTo>
                    <a:pt x="0" y="4"/>
                  </a:lnTo>
                  <a:lnTo>
                    <a:pt x="4" y="0"/>
                  </a:lnTo>
                  <a:lnTo>
                    <a:pt x="10" y="0"/>
                  </a:lnTo>
                  <a:lnTo>
                    <a:pt x="14" y="0"/>
                  </a:lnTo>
                  <a:lnTo>
                    <a:pt x="18" y="2"/>
                  </a:lnTo>
                  <a:lnTo>
                    <a:pt x="20" y="6"/>
                  </a:lnTo>
                  <a:lnTo>
                    <a:pt x="24" y="6"/>
                  </a:lnTo>
                  <a:lnTo>
                    <a:pt x="26" y="12"/>
                  </a:lnTo>
                  <a:lnTo>
                    <a:pt x="24" y="14"/>
                  </a:lnTo>
                  <a:lnTo>
                    <a:pt x="22" y="16"/>
                  </a:lnTo>
                  <a:lnTo>
                    <a:pt x="20" y="16"/>
                  </a:lnTo>
                  <a:lnTo>
                    <a:pt x="18" y="14"/>
                  </a:lnTo>
                  <a:close/>
                </a:path>
              </a:pathLst>
            </a:custGeom>
            <a:solidFill>
              <a:srgbClr val="C0C0C0"/>
            </a:solidFill>
            <a:ln w="12700">
              <a:solidFill>
                <a:schemeClr val="bg1"/>
              </a:solidFill>
              <a:round/>
              <a:headEnd/>
              <a:tailEnd/>
            </a:ln>
          </p:spPr>
          <p:txBody>
            <a:bodyPr/>
            <a:lstStyle/>
            <a:p>
              <a:endParaRPr lang="en-GB"/>
            </a:p>
          </p:txBody>
        </p:sp>
        <p:sp>
          <p:nvSpPr>
            <p:cNvPr id="58910" name="Freeform 209"/>
            <p:cNvSpPr>
              <a:spLocks/>
            </p:cNvSpPr>
            <p:nvPr/>
          </p:nvSpPr>
          <p:spPr bwMode="auto">
            <a:xfrm>
              <a:off x="4342" y="2453"/>
              <a:ext cx="26" cy="28"/>
            </a:xfrm>
            <a:custGeom>
              <a:avLst/>
              <a:gdLst>
                <a:gd name="T0" fmla="*/ 0 w 26"/>
                <a:gd name="T1" fmla="*/ 2147481527 h 28"/>
                <a:gd name="T2" fmla="*/ 2147481482 w 26"/>
                <a:gd name="T3" fmla="*/ 2147481527 h 28"/>
                <a:gd name="T4" fmla="*/ 2147481482 w 26"/>
                <a:gd name="T5" fmla="*/ 2147481527 h 28"/>
                <a:gd name="T6" fmla="*/ 2147481482 w 26"/>
                <a:gd name="T7" fmla="*/ 0 h 28"/>
                <a:gd name="T8" fmla="*/ 2147481482 w 26"/>
                <a:gd name="T9" fmla="*/ 0 h 28"/>
                <a:gd name="T10" fmla="*/ 2147481482 w 26"/>
                <a:gd name="T11" fmla="*/ 0 h 28"/>
                <a:gd name="T12" fmla="*/ 2147481482 w 26"/>
                <a:gd name="T13" fmla="*/ 2147481527 h 28"/>
                <a:gd name="T14" fmla="*/ 2147481482 w 26"/>
                <a:gd name="T15" fmla="*/ 2147481527 h 28"/>
                <a:gd name="T16" fmla="*/ 2147481482 w 26"/>
                <a:gd name="T17" fmla="*/ 2147481527 h 28"/>
                <a:gd name="T18" fmla="*/ 2147481482 w 26"/>
                <a:gd name="T19" fmla="*/ 2147481527 h 28"/>
                <a:gd name="T20" fmla="*/ 2147481482 w 26"/>
                <a:gd name="T21" fmla="*/ 2147481527 h 28"/>
                <a:gd name="T22" fmla="*/ 2147481482 w 26"/>
                <a:gd name="T23" fmla="*/ 2147481527 h 28"/>
                <a:gd name="T24" fmla="*/ 2147481482 w 26"/>
                <a:gd name="T25" fmla="*/ 2147481527 h 28"/>
                <a:gd name="T26" fmla="*/ 2147481482 w 26"/>
                <a:gd name="T27" fmla="*/ 2147481527 h 28"/>
                <a:gd name="T28" fmla="*/ 2147481482 w 26"/>
                <a:gd name="T29" fmla="*/ 2147481527 h 28"/>
                <a:gd name="T30" fmla="*/ 2147481482 w 26"/>
                <a:gd name="T31" fmla="*/ 2147481527 h 28"/>
                <a:gd name="T32" fmla="*/ 2147481482 w 26"/>
                <a:gd name="T33" fmla="*/ 2147481527 h 28"/>
                <a:gd name="T34" fmla="*/ 2147481482 w 26"/>
                <a:gd name="T35" fmla="*/ 2147481527 h 28"/>
                <a:gd name="T36" fmla="*/ 2147481482 w 26"/>
                <a:gd name="T37" fmla="*/ 2147481527 h 28"/>
                <a:gd name="T38" fmla="*/ 0 w 26"/>
                <a:gd name="T39" fmla="*/ 2147481527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28"/>
                <a:gd name="T62" fmla="*/ 26 w 26"/>
                <a:gd name="T63" fmla="*/ 28 h 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28">
                  <a:moveTo>
                    <a:pt x="0" y="6"/>
                  </a:moveTo>
                  <a:lnTo>
                    <a:pt x="4" y="4"/>
                  </a:lnTo>
                  <a:lnTo>
                    <a:pt x="6" y="2"/>
                  </a:lnTo>
                  <a:lnTo>
                    <a:pt x="10" y="0"/>
                  </a:lnTo>
                  <a:lnTo>
                    <a:pt x="12" y="0"/>
                  </a:lnTo>
                  <a:lnTo>
                    <a:pt x="14" y="0"/>
                  </a:lnTo>
                  <a:lnTo>
                    <a:pt x="16" y="2"/>
                  </a:lnTo>
                  <a:lnTo>
                    <a:pt x="16" y="8"/>
                  </a:lnTo>
                  <a:lnTo>
                    <a:pt x="20" y="14"/>
                  </a:lnTo>
                  <a:lnTo>
                    <a:pt x="26" y="20"/>
                  </a:lnTo>
                  <a:lnTo>
                    <a:pt x="26" y="26"/>
                  </a:lnTo>
                  <a:lnTo>
                    <a:pt x="24" y="28"/>
                  </a:lnTo>
                  <a:lnTo>
                    <a:pt x="16" y="24"/>
                  </a:lnTo>
                  <a:lnTo>
                    <a:pt x="14" y="20"/>
                  </a:lnTo>
                  <a:lnTo>
                    <a:pt x="12" y="18"/>
                  </a:lnTo>
                  <a:lnTo>
                    <a:pt x="14" y="14"/>
                  </a:lnTo>
                  <a:lnTo>
                    <a:pt x="14" y="12"/>
                  </a:lnTo>
                  <a:lnTo>
                    <a:pt x="6" y="10"/>
                  </a:lnTo>
                  <a:lnTo>
                    <a:pt x="2" y="8"/>
                  </a:lnTo>
                  <a:lnTo>
                    <a:pt x="0" y="6"/>
                  </a:lnTo>
                  <a:close/>
                </a:path>
              </a:pathLst>
            </a:custGeom>
            <a:solidFill>
              <a:srgbClr val="C0C0C0"/>
            </a:solidFill>
            <a:ln w="12700">
              <a:solidFill>
                <a:schemeClr val="bg1"/>
              </a:solidFill>
              <a:round/>
              <a:headEnd/>
              <a:tailEnd/>
            </a:ln>
          </p:spPr>
          <p:txBody>
            <a:bodyPr/>
            <a:lstStyle/>
            <a:p>
              <a:endParaRPr lang="en-GB"/>
            </a:p>
          </p:txBody>
        </p:sp>
        <p:sp>
          <p:nvSpPr>
            <p:cNvPr id="58911" name="Freeform 210"/>
            <p:cNvSpPr>
              <a:spLocks/>
            </p:cNvSpPr>
            <p:nvPr/>
          </p:nvSpPr>
          <p:spPr bwMode="auto">
            <a:xfrm>
              <a:off x="4228" y="2441"/>
              <a:ext cx="12" cy="12"/>
            </a:xfrm>
            <a:custGeom>
              <a:avLst/>
              <a:gdLst>
                <a:gd name="T0" fmla="*/ 2147481429 w 12"/>
                <a:gd name="T1" fmla="*/ 0 h 12"/>
                <a:gd name="T2" fmla="*/ 2147481429 w 12"/>
                <a:gd name="T3" fmla="*/ 2147481429 h 12"/>
                <a:gd name="T4" fmla="*/ 2147481429 w 12"/>
                <a:gd name="T5" fmla="*/ 2147481429 h 12"/>
                <a:gd name="T6" fmla="*/ 2147481429 w 12"/>
                <a:gd name="T7" fmla="*/ 2147481429 h 12"/>
                <a:gd name="T8" fmla="*/ 2147481429 w 12"/>
                <a:gd name="T9" fmla="*/ 2147481429 h 12"/>
                <a:gd name="T10" fmla="*/ 2147481429 w 12"/>
                <a:gd name="T11" fmla="*/ 2147481429 h 12"/>
                <a:gd name="T12" fmla="*/ 2147481429 w 12"/>
                <a:gd name="T13" fmla="*/ 2147481429 h 12"/>
                <a:gd name="T14" fmla="*/ 0 w 12"/>
                <a:gd name="T15" fmla="*/ 2147481429 h 12"/>
                <a:gd name="T16" fmla="*/ 2147481429 w 12"/>
                <a:gd name="T17" fmla="*/ 0 h 12"/>
                <a:gd name="T18" fmla="*/ 2147481429 w 12"/>
                <a:gd name="T19" fmla="*/ 0 h 12"/>
                <a:gd name="T20" fmla="*/ 2147481429 w 12"/>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8" y="0"/>
                  </a:moveTo>
                  <a:lnTo>
                    <a:pt x="8" y="6"/>
                  </a:lnTo>
                  <a:lnTo>
                    <a:pt x="12" y="8"/>
                  </a:lnTo>
                  <a:lnTo>
                    <a:pt x="12" y="12"/>
                  </a:lnTo>
                  <a:lnTo>
                    <a:pt x="8" y="12"/>
                  </a:lnTo>
                  <a:lnTo>
                    <a:pt x="4" y="10"/>
                  </a:lnTo>
                  <a:lnTo>
                    <a:pt x="2" y="8"/>
                  </a:lnTo>
                  <a:lnTo>
                    <a:pt x="0" y="4"/>
                  </a:lnTo>
                  <a:lnTo>
                    <a:pt x="2" y="0"/>
                  </a:lnTo>
                  <a:lnTo>
                    <a:pt x="4" y="0"/>
                  </a:lnTo>
                  <a:lnTo>
                    <a:pt x="8" y="0"/>
                  </a:lnTo>
                  <a:close/>
                </a:path>
              </a:pathLst>
            </a:custGeom>
            <a:solidFill>
              <a:srgbClr val="C0C0C0"/>
            </a:solidFill>
            <a:ln w="12700">
              <a:solidFill>
                <a:schemeClr val="bg1"/>
              </a:solidFill>
              <a:round/>
              <a:headEnd/>
              <a:tailEnd/>
            </a:ln>
          </p:spPr>
          <p:txBody>
            <a:bodyPr/>
            <a:lstStyle/>
            <a:p>
              <a:endParaRPr lang="en-GB"/>
            </a:p>
          </p:txBody>
        </p:sp>
        <p:sp>
          <p:nvSpPr>
            <p:cNvPr id="58912" name="Freeform 211"/>
            <p:cNvSpPr>
              <a:spLocks/>
            </p:cNvSpPr>
            <p:nvPr/>
          </p:nvSpPr>
          <p:spPr bwMode="auto">
            <a:xfrm>
              <a:off x="4204" y="2393"/>
              <a:ext cx="14" cy="16"/>
            </a:xfrm>
            <a:custGeom>
              <a:avLst/>
              <a:gdLst>
                <a:gd name="T0" fmla="*/ 2147481527 w 14"/>
                <a:gd name="T1" fmla="*/ 2147481088 h 16"/>
                <a:gd name="T2" fmla="*/ 2147481527 w 14"/>
                <a:gd name="T3" fmla="*/ 2147481088 h 16"/>
                <a:gd name="T4" fmla="*/ 2147481527 w 14"/>
                <a:gd name="T5" fmla="*/ 2147481088 h 16"/>
                <a:gd name="T6" fmla="*/ 2147481527 w 14"/>
                <a:gd name="T7" fmla="*/ 2147481088 h 16"/>
                <a:gd name="T8" fmla="*/ 2147481527 w 14"/>
                <a:gd name="T9" fmla="*/ 2147481088 h 16"/>
                <a:gd name="T10" fmla="*/ 2147481527 w 14"/>
                <a:gd name="T11" fmla="*/ 2147481088 h 16"/>
                <a:gd name="T12" fmla="*/ 0 w 14"/>
                <a:gd name="T13" fmla="*/ 0 h 16"/>
                <a:gd name="T14" fmla="*/ 2147481527 w 14"/>
                <a:gd name="T15" fmla="*/ 2147481088 h 16"/>
                <a:gd name="T16" fmla="*/ 2147481527 w 14"/>
                <a:gd name="T17" fmla="*/ 2147481088 h 16"/>
                <a:gd name="T18" fmla="*/ 2147481527 w 14"/>
                <a:gd name="T19" fmla="*/ 214748108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6"/>
                <a:gd name="T32" fmla="*/ 14 w 14"/>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6">
                  <a:moveTo>
                    <a:pt x="14" y="10"/>
                  </a:moveTo>
                  <a:lnTo>
                    <a:pt x="12" y="14"/>
                  </a:lnTo>
                  <a:lnTo>
                    <a:pt x="10" y="16"/>
                  </a:lnTo>
                  <a:lnTo>
                    <a:pt x="6" y="14"/>
                  </a:lnTo>
                  <a:lnTo>
                    <a:pt x="2" y="10"/>
                  </a:lnTo>
                  <a:lnTo>
                    <a:pt x="2" y="6"/>
                  </a:lnTo>
                  <a:lnTo>
                    <a:pt x="0" y="0"/>
                  </a:lnTo>
                  <a:lnTo>
                    <a:pt x="8" y="4"/>
                  </a:lnTo>
                  <a:lnTo>
                    <a:pt x="12" y="6"/>
                  </a:lnTo>
                  <a:lnTo>
                    <a:pt x="14" y="10"/>
                  </a:lnTo>
                  <a:close/>
                </a:path>
              </a:pathLst>
            </a:custGeom>
            <a:solidFill>
              <a:srgbClr val="C0C0C0"/>
            </a:solidFill>
            <a:ln w="12700">
              <a:solidFill>
                <a:schemeClr val="bg1"/>
              </a:solidFill>
              <a:round/>
              <a:headEnd/>
              <a:tailEnd/>
            </a:ln>
          </p:spPr>
          <p:txBody>
            <a:bodyPr/>
            <a:lstStyle/>
            <a:p>
              <a:endParaRPr lang="en-GB"/>
            </a:p>
          </p:txBody>
        </p:sp>
        <p:sp>
          <p:nvSpPr>
            <p:cNvPr id="58913" name="Freeform 212"/>
            <p:cNvSpPr>
              <a:spLocks/>
            </p:cNvSpPr>
            <p:nvPr/>
          </p:nvSpPr>
          <p:spPr bwMode="auto">
            <a:xfrm>
              <a:off x="4802" y="3215"/>
              <a:ext cx="70" cy="62"/>
            </a:xfrm>
            <a:custGeom>
              <a:avLst/>
              <a:gdLst>
                <a:gd name="T0" fmla="*/ 2147481176 w 70"/>
                <a:gd name="T1" fmla="*/ 2147481583 h 62"/>
                <a:gd name="T2" fmla="*/ 2147481176 w 70"/>
                <a:gd name="T3" fmla="*/ 2147481583 h 62"/>
                <a:gd name="T4" fmla="*/ 2147481176 w 70"/>
                <a:gd name="T5" fmla="*/ 2147481583 h 62"/>
                <a:gd name="T6" fmla="*/ 2147481176 w 70"/>
                <a:gd name="T7" fmla="*/ 2147481583 h 62"/>
                <a:gd name="T8" fmla="*/ 2147481176 w 70"/>
                <a:gd name="T9" fmla="*/ 2147481583 h 62"/>
                <a:gd name="T10" fmla="*/ 2147481176 w 70"/>
                <a:gd name="T11" fmla="*/ 2147481583 h 62"/>
                <a:gd name="T12" fmla="*/ 2147481176 w 70"/>
                <a:gd name="T13" fmla="*/ 2147481583 h 62"/>
                <a:gd name="T14" fmla="*/ 2147481176 w 70"/>
                <a:gd name="T15" fmla="*/ 2147481583 h 62"/>
                <a:gd name="T16" fmla="*/ 2147481176 w 70"/>
                <a:gd name="T17" fmla="*/ 2147481583 h 62"/>
                <a:gd name="T18" fmla="*/ 2147481176 w 70"/>
                <a:gd name="T19" fmla="*/ 2147481583 h 62"/>
                <a:gd name="T20" fmla="*/ 2147481176 w 70"/>
                <a:gd name="T21" fmla="*/ 2147481583 h 62"/>
                <a:gd name="T22" fmla="*/ 2147481176 w 70"/>
                <a:gd name="T23" fmla="*/ 2147481583 h 62"/>
                <a:gd name="T24" fmla="*/ 2147481176 w 70"/>
                <a:gd name="T25" fmla="*/ 2147481583 h 62"/>
                <a:gd name="T26" fmla="*/ 2147481176 w 70"/>
                <a:gd name="T27" fmla="*/ 2147481583 h 62"/>
                <a:gd name="T28" fmla="*/ 2147481176 w 70"/>
                <a:gd name="T29" fmla="*/ 2147481583 h 62"/>
                <a:gd name="T30" fmla="*/ 2147481176 w 70"/>
                <a:gd name="T31" fmla="*/ 2147481583 h 62"/>
                <a:gd name="T32" fmla="*/ 2147481176 w 70"/>
                <a:gd name="T33" fmla="*/ 2147481583 h 62"/>
                <a:gd name="T34" fmla="*/ 2147481176 w 70"/>
                <a:gd name="T35" fmla="*/ 2147481583 h 62"/>
                <a:gd name="T36" fmla="*/ 2147481176 w 70"/>
                <a:gd name="T37" fmla="*/ 2147481583 h 62"/>
                <a:gd name="T38" fmla="*/ 2147481176 w 70"/>
                <a:gd name="T39" fmla="*/ 2147481583 h 62"/>
                <a:gd name="T40" fmla="*/ 2147481176 w 70"/>
                <a:gd name="T41" fmla="*/ 2147481583 h 62"/>
                <a:gd name="T42" fmla="*/ 2147481176 w 70"/>
                <a:gd name="T43" fmla="*/ 2147481583 h 62"/>
                <a:gd name="T44" fmla="*/ 2147481176 w 70"/>
                <a:gd name="T45" fmla="*/ 2147481583 h 62"/>
                <a:gd name="T46" fmla="*/ 2147481176 w 70"/>
                <a:gd name="T47" fmla="*/ 2147481583 h 62"/>
                <a:gd name="T48" fmla="*/ 2147481176 w 70"/>
                <a:gd name="T49" fmla="*/ 2147481583 h 62"/>
                <a:gd name="T50" fmla="*/ 0 w 70"/>
                <a:gd name="T51" fmla="*/ 2147481583 h 62"/>
                <a:gd name="T52" fmla="*/ 0 w 70"/>
                <a:gd name="T53" fmla="*/ 2147481583 h 62"/>
                <a:gd name="T54" fmla="*/ 0 w 70"/>
                <a:gd name="T55" fmla="*/ 2147481583 h 62"/>
                <a:gd name="T56" fmla="*/ 0 w 70"/>
                <a:gd name="T57" fmla="*/ 2147481583 h 62"/>
                <a:gd name="T58" fmla="*/ 2147481176 w 70"/>
                <a:gd name="T59" fmla="*/ 2147481583 h 62"/>
                <a:gd name="T60" fmla="*/ 2147481176 w 70"/>
                <a:gd name="T61" fmla="*/ 2147481583 h 62"/>
                <a:gd name="T62" fmla="*/ 2147481176 w 70"/>
                <a:gd name="T63" fmla="*/ 2147481583 h 62"/>
                <a:gd name="T64" fmla="*/ 2147481176 w 70"/>
                <a:gd name="T65" fmla="*/ 2147481583 h 62"/>
                <a:gd name="T66" fmla="*/ 2147481176 w 70"/>
                <a:gd name="T67" fmla="*/ 2147481583 h 62"/>
                <a:gd name="T68" fmla="*/ 2147481176 w 70"/>
                <a:gd name="T69" fmla="*/ 2147481583 h 62"/>
                <a:gd name="T70" fmla="*/ 2147481176 w 70"/>
                <a:gd name="T71" fmla="*/ 2147481583 h 62"/>
                <a:gd name="T72" fmla="*/ 2147481176 w 70"/>
                <a:gd name="T73" fmla="*/ 0 h 62"/>
                <a:gd name="T74" fmla="*/ 2147481176 w 70"/>
                <a:gd name="T75" fmla="*/ 2147481583 h 62"/>
                <a:gd name="T76" fmla="*/ 2147481176 w 70"/>
                <a:gd name="T77" fmla="*/ 2147481583 h 6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62"/>
                <a:gd name="T119" fmla="*/ 70 w 70"/>
                <a:gd name="T120" fmla="*/ 62 h 6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62">
                  <a:moveTo>
                    <a:pt x="18" y="2"/>
                  </a:moveTo>
                  <a:lnTo>
                    <a:pt x="26" y="10"/>
                  </a:lnTo>
                  <a:lnTo>
                    <a:pt x="30" y="12"/>
                  </a:lnTo>
                  <a:lnTo>
                    <a:pt x="34" y="14"/>
                  </a:lnTo>
                  <a:lnTo>
                    <a:pt x="42" y="14"/>
                  </a:lnTo>
                  <a:lnTo>
                    <a:pt x="50" y="12"/>
                  </a:lnTo>
                  <a:lnTo>
                    <a:pt x="62" y="8"/>
                  </a:lnTo>
                  <a:lnTo>
                    <a:pt x="70" y="8"/>
                  </a:lnTo>
                  <a:lnTo>
                    <a:pt x="70" y="10"/>
                  </a:lnTo>
                  <a:lnTo>
                    <a:pt x="68" y="14"/>
                  </a:lnTo>
                  <a:lnTo>
                    <a:pt x="64" y="18"/>
                  </a:lnTo>
                  <a:lnTo>
                    <a:pt x="60" y="26"/>
                  </a:lnTo>
                  <a:lnTo>
                    <a:pt x="58" y="34"/>
                  </a:lnTo>
                  <a:lnTo>
                    <a:pt x="54" y="38"/>
                  </a:lnTo>
                  <a:lnTo>
                    <a:pt x="50" y="40"/>
                  </a:lnTo>
                  <a:lnTo>
                    <a:pt x="44" y="46"/>
                  </a:lnTo>
                  <a:lnTo>
                    <a:pt x="40" y="52"/>
                  </a:lnTo>
                  <a:lnTo>
                    <a:pt x="36" y="54"/>
                  </a:lnTo>
                  <a:lnTo>
                    <a:pt x="34" y="56"/>
                  </a:lnTo>
                  <a:lnTo>
                    <a:pt x="32" y="54"/>
                  </a:lnTo>
                  <a:lnTo>
                    <a:pt x="30" y="50"/>
                  </a:lnTo>
                  <a:lnTo>
                    <a:pt x="20" y="58"/>
                  </a:lnTo>
                  <a:lnTo>
                    <a:pt x="16" y="60"/>
                  </a:lnTo>
                  <a:lnTo>
                    <a:pt x="10" y="62"/>
                  </a:lnTo>
                  <a:lnTo>
                    <a:pt x="4" y="60"/>
                  </a:lnTo>
                  <a:lnTo>
                    <a:pt x="0" y="56"/>
                  </a:lnTo>
                  <a:lnTo>
                    <a:pt x="0" y="52"/>
                  </a:lnTo>
                  <a:lnTo>
                    <a:pt x="0" y="46"/>
                  </a:lnTo>
                  <a:lnTo>
                    <a:pt x="0" y="42"/>
                  </a:lnTo>
                  <a:lnTo>
                    <a:pt x="2" y="40"/>
                  </a:lnTo>
                  <a:lnTo>
                    <a:pt x="6" y="36"/>
                  </a:lnTo>
                  <a:lnTo>
                    <a:pt x="8" y="34"/>
                  </a:lnTo>
                  <a:lnTo>
                    <a:pt x="8" y="30"/>
                  </a:lnTo>
                  <a:lnTo>
                    <a:pt x="6" y="22"/>
                  </a:lnTo>
                  <a:lnTo>
                    <a:pt x="8" y="18"/>
                  </a:lnTo>
                  <a:lnTo>
                    <a:pt x="12" y="10"/>
                  </a:lnTo>
                  <a:lnTo>
                    <a:pt x="18" y="0"/>
                  </a:lnTo>
                  <a:lnTo>
                    <a:pt x="18" y="4"/>
                  </a:lnTo>
                  <a:lnTo>
                    <a:pt x="18" y="2"/>
                  </a:lnTo>
                  <a:close/>
                </a:path>
              </a:pathLst>
            </a:custGeom>
            <a:solidFill>
              <a:srgbClr val="C0C0C0"/>
            </a:solidFill>
            <a:ln w="12700">
              <a:solidFill>
                <a:schemeClr val="bg1"/>
              </a:solidFill>
              <a:round/>
              <a:headEnd/>
              <a:tailEnd/>
            </a:ln>
          </p:spPr>
          <p:txBody>
            <a:bodyPr/>
            <a:lstStyle/>
            <a:p>
              <a:endParaRPr lang="en-GB"/>
            </a:p>
          </p:txBody>
        </p:sp>
        <p:sp>
          <p:nvSpPr>
            <p:cNvPr id="58914" name="Freeform 213"/>
            <p:cNvSpPr>
              <a:spLocks/>
            </p:cNvSpPr>
            <p:nvPr/>
          </p:nvSpPr>
          <p:spPr bwMode="auto">
            <a:xfrm>
              <a:off x="5308" y="2821"/>
              <a:ext cx="42" cy="46"/>
            </a:xfrm>
            <a:custGeom>
              <a:avLst/>
              <a:gdLst>
                <a:gd name="T0" fmla="*/ 2147481332 w 42"/>
                <a:gd name="T1" fmla="*/ 2147481400 h 46"/>
                <a:gd name="T2" fmla="*/ 2147481332 w 42"/>
                <a:gd name="T3" fmla="*/ 2147481400 h 46"/>
                <a:gd name="T4" fmla="*/ 2147481332 w 42"/>
                <a:gd name="T5" fmla="*/ 2147481400 h 46"/>
                <a:gd name="T6" fmla="*/ 2147481332 w 42"/>
                <a:gd name="T7" fmla="*/ 2147481400 h 46"/>
                <a:gd name="T8" fmla="*/ 2147481332 w 42"/>
                <a:gd name="T9" fmla="*/ 2147481400 h 46"/>
                <a:gd name="T10" fmla="*/ 2147481332 w 42"/>
                <a:gd name="T11" fmla="*/ 2147481400 h 46"/>
                <a:gd name="T12" fmla="*/ 0 w 42"/>
                <a:gd name="T13" fmla="*/ 2147481400 h 46"/>
                <a:gd name="T14" fmla="*/ 0 w 42"/>
                <a:gd name="T15" fmla="*/ 0 h 46"/>
                <a:gd name="T16" fmla="*/ 2147481332 w 42"/>
                <a:gd name="T17" fmla="*/ 2147481400 h 46"/>
                <a:gd name="T18" fmla="*/ 2147481332 w 42"/>
                <a:gd name="T19" fmla="*/ 2147481400 h 46"/>
                <a:gd name="T20" fmla="*/ 2147481332 w 42"/>
                <a:gd name="T21" fmla="*/ 2147481400 h 46"/>
                <a:gd name="T22" fmla="*/ 2147481332 w 42"/>
                <a:gd name="T23" fmla="*/ 2147481400 h 46"/>
                <a:gd name="T24" fmla="*/ 2147481332 w 42"/>
                <a:gd name="T25" fmla="*/ 2147481400 h 46"/>
                <a:gd name="T26" fmla="*/ 2147481332 w 42"/>
                <a:gd name="T27" fmla="*/ 2147481400 h 46"/>
                <a:gd name="T28" fmla="*/ 2147481332 w 42"/>
                <a:gd name="T29" fmla="*/ 2147481400 h 46"/>
                <a:gd name="T30" fmla="*/ 2147481332 w 42"/>
                <a:gd name="T31" fmla="*/ 2147481400 h 46"/>
                <a:gd name="T32" fmla="*/ 2147481332 w 42"/>
                <a:gd name="T33" fmla="*/ 214748140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46"/>
                <a:gd name="T53" fmla="*/ 42 w 4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46">
                  <a:moveTo>
                    <a:pt x="42" y="44"/>
                  </a:moveTo>
                  <a:lnTo>
                    <a:pt x="38" y="46"/>
                  </a:lnTo>
                  <a:lnTo>
                    <a:pt x="34" y="44"/>
                  </a:lnTo>
                  <a:lnTo>
                    <a:pt x="28" y="42"/>
                  </a:lnTo>
                  <a:lnTo>
                    <a:pt x="16" y="34"/>
                  </a:lnTo>
                  <a:lnTo>
                    <a:pt x="6" y="22"/>
                  </a:lnTo>
                  <a:lnTo>
                    <a:pt x="0" y="12"/>
                  </a:lnTo>
                  <a:lnTo>
                    <a:pt x="0" y="0"/>
                  </a:lnTo>
                  <a:lnTo>
                    <a:pt x="8" y="4"/>
                  </a:lnTo>
                  <a:lnTo>
                    <a:pt x="14" y="10"/>
                  </a:lnTo>
                  <a:lnTo>
                    <a:pt x="18" y="16"/>
                  </a:lnTo>
                  <a:lnTo>
                    <a:pt x="22" y="24"/>
                  </a:lnTo>
                  <a:lnTo>
                    <a:pt x="26" y="26"/>
                  </a:lnTo>
                  <a:lnTo>
                    <a:pt x="30" y="28"/>
                  </a:lnTo>
                  <a:lnTo>
                    <a:pt x="34" y="30"/>
                  </a:lnTo>
                  <a:lnTo>
                    <a:pt x="36" y="34"/>
                  </a:lnTo>
                  <a:lnTo>
                    <a:pt x="42" y="44"/>
                  </a:lnTo>
                  <a:close/>
                </a:path>
              </a:pathLst>
            </a:custGeom>
            <a:solidFill>
              <a:srgbClr val="C0C0C0"/>
            </a:solidFill>
            <a:ln w="12700">
              <a:solidFill>
                <a:schemeClr val="bg1"/>
              </a:solidFill>
              <a:round/>
              <a:headEnd/>
              <a:tailEnd/>
            </a:ln>
          </p:spPr>
          <p:txBody>
            <a:bodyPr/>
            <a:lstStyle/>
            <a:p>
              <a:endParaRPr lang="en-GB"/>
            </a:p>
          </p:txBody>
        </p:sp>
        <p:sp>
          <p:nvSpPr>
            <p:cNvPr id="58915" name="Freeform 214"/>
            <p:cNvSpPr>
              <a:spLocks/>
            </p:cNvSpPr>
            <p:nvPr/>
          </p:nvSpPr>
          <p:spPr bwMode="auto">
            <a:xfrm>
              <a:off x="4784" y="2429"/>
              <a:ext cx="330" cy="208"/>
            </a:xfrm>
            <a:custGeom>
              <a:avLst/>
              <a:gdLst>
                <a:gd name="T0" fmla="*/ 2147481318 w 330"/>
                <a:gd name="T1" fmla="*/ 2147481482 h 208"/>
                <a:gd name="T2" fmla="*/ 2147481318 w 330"/>
                <a:gd name="T3" fmla="*/ 2147481482 h 208"/>
                <a:gd name="T4" fmla="*/ 2147481318 w 330"/>
                <a:gd name="T5" fmla="*/ 2147481482 h 208"/>
                <a:gd name="T6" fmla="*/ 2147481318 w 330"/>
                <a:gd name="T7" fmla="*/ 2147481482 h 208"/>
                <a:gd name="T8" fmla="*/ 2147481318 w 330"/>
                <a:gd name="T9" fmla="*/ 2147481482 h 208"/>
                <a:gd name="T10" fmla="*/ 2147481318 w 330"/>
                <a:gd name="T11" fmla="*/ 2147481482 h 208"/>
                <a:gd name="T12" fmla="*/ 2147481318 w 330"/>
                <a:gd name="T13" fmla="*/ 2147481482 h 208"/>
                <a:gd name="T14" fmla="*/ 2147481318 w 330"/>
                <a:gd name="T15" fmla="*/ 2147481482 h 208"/>
                <a:gd name="T16" fmla="*/ 2147481318 w 330"/>
                <a:gd name="T17" fmla="*/ 2147481482 h 208"/>
                <a:gd name="T18" fmla="*/ 2147481318 w 330"/>
                <a:gd name="T19" fmla="*/ 2147481482 h 208"/>
                <a:gd name="T20" fmla="*/ 2147481318 w 330"/>
                <a:gd name="T21" fmla="*/ 2147481482 h 208"/>
                <a:gd name="T22" fmla="*/ 2147481318 w 330"/>
                <a:gd name="T23" fmla="*/ 2147481482 h 208"/>
                <a:gd name="T24" fmla="*/ 2147481318 w 330"/>
                <a:gd name="T25" fmla="*/ 2147481482 h 208"/>
                <a:gd name="T26" fmla="*/ 2147481318 w 330"/>
                <a:gd name="T27" fmla="*/ 2147481482 h 208"/>
                <a:gd name="T28" fmla="*/ 2147481318 w 330"/>
                <a:gd name="T29" fmla="*/ 2147481482 h 208"/>
                <a:gd name="T30" fmla="*/ 2147481318 w 330"/>
                <a:gd name="T31" fmla="*/ 2147481482 h 208"/>
                <a:gd name="T32" fmla="*/ 2147481318 w 330"/>
                <a:gd name="T33" fmla="*/ 2147481482 h 208"/>
                <a:gd name="T34" fmla="*/ 2147481318 w 330"/>
                <a:gd name="T35" fmla="*/ 2147481482 h 208"/>
                <a:gd name="T36" fmla="*/ 2147481318 w 330"/>
                <a:gd name="T37" fmla="*/ 2147481482 h 208"/>
                <a:gd name="T38" fmla="*/ 2147481318 w 330"/>
                <a:gd name="T39" fmla="*/ 2147481482 h 208"/>
                <a:gd name="T40" fmla="*/ 2147481318 w 330"/>
                <a:gd name="T41" fmla="*/ 2147481482 h 208"/>
                <a:gd name="T42" fmla="*/ 2147481318 w 330"/>
                <a:gd name="T43" fmla="*/ 2147481482 h 208"/>
                <a:gd name="T44" fmla="*/ 2147481318 w 330"/>
                <a:gd name="T45" fmla="*/ 2147481482 h 208"/>
                <a:gd name="T46" fmla="*/ 2147481318 w 330"/>
                <a:gd name="T47" fmla="*/ 2147481482 h 208"/>
                <a:gd name="T48" fmla="*/ 2147481318 w 330"/>
                <a:gd name="T49" fmla="*/ 2147481482 h 208"/>
                <a:gd name="T50" fmla="*/ 0 w 330"/>
                <a:gd name="T51" fmla="*/ 2147481482 h 208"/>
                <a:gd name="T52" fmla="*/ 2147481318 w 330"/>
                <a:gd name="T53" fmla="*/ 2147481482 h 208"/>
                <a:gd name="T54" fmla="*/ 2147481318 w 330"/>
                <a:gd name="T55" fmla="*/ 2147481482 h 208"/>
                <a:gd name="T56" fmla="*/ 2147481318 w 330"/>
                <a:gd name="T57" fmla="*/ 2147481482 h 208"/>
                <a:gd name="T58" fmla="*/ 2147481318 w 330"/>
                <a:gd name="T59" fmla="*/ 2147481482 h 208"/>
                <a:gd name="T60" fmla="*/ 2147481318 w 330"/>
                <a:gd name="T61" fmla="*/ 2147481482 h 208"/>
                <a:gd name="T62" fmla="*/ 2147481318 w 330"/>
                <a:gd name="T63" fmla="*/ 2147481482 h 208"/>
                <a:gd name="T64" fmla="*/ 2147481318 w 330"/>
                <a:gd name="T65" fmla="*/ 2147481482 h 208"/>
                <a:gd name="T66" fmla="*/ 2147481318 w 330"/>
                <a:gd name="T67" fmla="*/ 2147481482 h 208"/>
                <a:gd name="T68" fmla="*/ 2147481318 w 330"/>
                <a:gd name="T69" fmla="*/ 2147481482 h 208"/>
                <a:gd name="T70" fmla="*/ 2147481318 w 330"/>
                <a:gd name="T71" fmla="*/ 2147481482 h 208"/>
                <a:gd name="T72" fmla="*/ 2147481318 w 330"/>
                <a:gd name="T73" fmla="*/ 2147481482 h 208"/>
                <a:gd name="T74" fmla="*/ 2147481318 w 330"/>
                <a:gd name="T75" fmla="*/ 2147481482 h 208"/>
                <a:gd name="T76" fmla="*/ 2147481318 w 330"/>
                <a:gd name="T77" fmla="*/ 2147481482 h 208"/>
                <a:gd name="T78" fmla="*/ 2147481318 w 330"/>
                <a:gd name="T79" fmla="*/ 2147481482 h 208"/>
                <a:gd name="T80" fmla="*/ 2147481318 w 330"/>
                <a:gd name="T81" fmla="*/ 2147481482 h 208"/>
                <a:gd name="T82" fmla="*/ 2147481318 w 330"/>
                <a:gd name="T83" fmla="*/ 2147481482 h 208"/>
                <a:gd name="T84" fmla="*/ 2147481318 w 330"/>
                <a:gd name="T85" fmla="*/ 2147481482 h 208"/>
                <a:gd name="T86" fmla="*/ 2147481318 w 330"/>
                <a:gd name="T87" fmla="*/ 2147481482 h 208"/>
                <a:gd name="T88" fmla="*/ 2147481318 w 330"/>
                <a:gd name="T89" fmla="*/ 2147481482 h 208"/>
                <a:gd name="T90" fmla="*/ 2147481318 w 330"/>
                <a:gd name="T91" fmla="*/ 2147481482 h 208"/>
                <a:gd name="T92" fmla="*/ 2147481318 w 330"/>
                <a:gd name="T93" fmla="*/ 2147481482 h 208"/>
                <a:gd name="T94" fmla="*/ 2147481318 w 330"/>
                <a:gd name="T95" fmla="*/ 2147481482 h 208"/>
                <a:gd name="T96" fmla="*/ 2147481318 w 330"/>
                <a:gd name="T97" fmla="*/ 2147481482 h 208"/>
                <a:gd name="T98" fmla="*/ 2147481318 w 330"/>
                <a:gd name="T99" fmla="*/ 2147481482 h 208"/>
                <a:gd name="T100" fmla="*/ 2147481318 w 330"/>
                <a:gd name="T101" fmla="*/ 2147481482 h 208"/>
                <a:gd name="T102" fmla="*/ 2147481318 w 330"/>
                <a:gd name="T103" fmla="*/ 2147481482 h 208"/>
                <a:gd name="T104" fmla="*/ 2147481318 w 330"/>
                <a:gd name="T105" fmla="*/ 2147481482 h 208"/>
                <a:gd name="T106" fmla="*/ 2147481318 w 330"/>
                <a:gd name="T107" fmla="*/ 2147481482 h 208"/>
                <a:gd name="T108" fmla="*/ 2147481318 w 330"/>
                <a:gd name="T109" fmla="*/ 2147481482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30"/>
                <a:gd name="T166" fmla="*/ 0 h 208"/>
                <a:gd name="T167" fmla="*/ 330 w 330"/>
                <a:gd name="T168" fmla="*/ 208 h 20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30" h="208">
                  <a:moveTo>
                    <a:pt x="266" y="176"/>
                  </a:moveTo>
                  <a:lnTo>
                    <a:pt x="264" y="170"/>
                  </a:lnTo>
                  <a:lnTo>
                    <a:pt x="262" y="164"/>
                  </a:lnTo>
                  <a:lnTo>
                    <a:pt x="260" y="160"/>
                  </a:lnTo>
                  <a:lnTo>
                    <a:pt x="256" y="156"/>
                  </a:lnTo>
                  <a:lnTo>
                    <a:pt x="240" y="148"/>
                  </a:lnTo>
                  <a:lnTo>
                    <a:pt x="224" y="148"/>
                  </a:lnTo>
                  <a:lnTo>
                    <a:pt x="218" y="148"/>
                  </a:lnTo>
                  <a:lnTo>
                    <a:pt x="214" y="154"/>
                  </a:lnTo>
                  <a:lnTo>
                    <a:pt x="212" y="160"/>
                  </a:lnTo>
                  <a:lnTo>
                    <a:pt x="212" y="168"/>
                  </a:lnTo>
                  <a:lnTo>
                    <a:pt x="202" y="168"/>
                  </a:lnTo>
                  <a:lnTo>
                    <a:pt x="208" y="168"/>
                  </a:lnTo>
                  <a:lnTo>
                    <a:pt x="206" y="172"/>
                  </a:lnTo>
                  <a:lnTo>
                    <a:pt x="202" y="176"/>
                  </a:lnTo>
                  <a:lnTo>
                    <a:pt x="198" y="182"/>
                  </a:lnTo>
                  <a:lnTo>
                    <a:pt x="194" y="182"/>
                  </a:lnTo>
                  <a:lnTo>
                    <a:pt x="180" y="182"/>
                  </a:lnTo>
                  <a:lnTo>
                    <a:pt x="166" y="176"/>
                  </a:lnTo>
                  <a:lnTo>
                    <a:pt x="162" y="172"/>
                  </a:lnTo>
                  <a:lnTo>
                    <a:pt x="158" y="168"/>
                  </a:lnTo>
                  <a:lnTo>
                    <a:pt x="156" y="162"/>
                  </a:lnTo>
                  <a:lnTo>
                    <a:pt x="154" y="156"/>
                  </a:lnTo>
                  <a:lnTo>
                    <a:pt x="136" y="156"/>
                  </a:lnTo>
                  <a:lnTo>
                    <a:pt x="130" y="160"/>
                  </a:lnTo>
                  <a:lnTo>
                    <a:pt x="120" y="160"/>
                  </a:lnTo>
                  <a:lnTo>
                    <a:pt x="112" y="160"/>
                  </a:lnTo>
                  <a:lnTo>
                    <a:pt x="110" y="158"/>
                  </a:lnTo>
                  <a:lnTo>
                    <a:pt x="110" y="156"/>
                  </a:lnTo>
                  <a:lnTo>
                    <a:pt x="112" y="150"/>
                  </a:lnTo>
                  <a:lnTo>
                    <a:pt x="118" y="144"/>
                  </a:lnTo>
                  <a:lnTo>
                    <a:pt x="126" y="138"/>
                  </a:lnTo>
                  <a:lnTo>
                    <a:pt x="130" y="136"/>
                  </a:lnTo>
                  <a:lnTo>
                    <a:pt x="128" y="128"/>
                  </a:lnTo>
                  <a:lnTo>
                    <a:pt x="128" y="122"/>
                  </a:lnTo>
                  <a:lnTo>
                    <a:pt x="126" y="114"/>
                  </a:lnTo>
                  <a:lnTo>
                    <a:pt x="124" y="108"/>
                  </a:lnTo>
                  <a:lnTo>
                    <a:pt x="120" y="102"/>
                  </a:lnTo>
                  <a:lnTo>
                    <a:pt x="112" y="98"/>
                  </a:lnTo>
                  <a:lnTo>
                    <a:pt x="98" y="92"/>
                  </a:lnTo>
                  <a:lnTo>
                    <a:pt x="80" y="86"/>
                  </a:lnTo>
                  <a:lnTo>
                    <a:pt x="74" y="80"/>
                  </a:lnTo>
                  <a:lnTo>
                    <a:pt x="66" y="76"/>
                  </a:lnTo>
                  <a:lnTo>
                    <a:pt x="62" y="74"/>
                  </a:lnTo>
                  <a:lnTo>
                    <a:pt x="58" y="72"/>
                  </a:lnTo>
                  <a:lnTo>
                    <a:pt x="48" y="72"/>
                  </a:lnTo>
                  <a:lnTo>
                    <a:pt x="50" y="66"/>
                  </a:lnTo>
                  <a:lnTo>
                    <a:pt x="52" y="64"/>
                  </a:lnTo>
                  <a:lnTo>
                    <a:pt x="46" y="72"/>
                  </a:lnTo>
                  <a:lnTo>
                    <a:pt x="42" y="76"/>
                  </a:lnTo>
                  <a:lnTo>
                    <a:pt x="36" y="78"/>
                  </a:lnTo>
                  <a:lnTo>
                    <a:pt x="34" y="78"/>
                  </a:lnTo>
                  <a:lnTo>
                    <a:pt x="34" y="72"/>
                  </a:lnTo>
                  <a:lnTo>
                    <a:pt x="34" y="70"/>
                  </a:lnTo>
                  <a:lnTo>
                    <a:pt x="28" y="58"/>
                  </a:lnTo>
                  <a:lnTo>
                    <a:pt x="26" y="54"/>
                  </a:lnTo>
                  <a:lnTo>
                    <a:pt x="22" y="52"/>
                  </a:lnTo>
                  <a:lnTo>
                    <a:pt x="22" y="48"/>
                  </a:lnTo>
                  <a:lnTo>
                    <a:pt x="22" y="46"/>
                  </a:lnTo>
                  <a:lnTo>
                    <a:pt x="26" y="46"/>
                  </a:lnTo>
                  <a:lnTo>
                    <a:pt x="30" y="46"/>
                  </a:lnTo>
                  <a:lnTo>
                    <a:pt x="34" y="48"/>
                  </a:lnTo>
                  <a:lnTo>
                    <a:pt x="38" y="46"/>
                  </a:lnTo>
                  <a:lnTo>
                    <a:pt x="42" y="42"/>
                  </a:lnTo>
                  <a:lnTo>
                    <a:pt x="50" y="44"/>
                  </a:lnTo>
                  <a:lnTo>
                    <a:pt x="54" y="42"/>
                  </a:lnTo>
                  <a:lnTo>
                    <a:pt x="58" y="40"/>
                  </a:lnTo>
                  <a:lnTo>
                    <a:pt x="54" y="40"/>
                  </a:lnTo>
                  <a:lnTo>
                    <a:pt x="44" y="40"/>
                  </a:lnTo>
                  <a:lnTo>
                    <a:pt x="34" y="42"/>
                  </a:lnTo>
                  <a:lnTo>
                    <a:pt x="28" y="42"/>
                  </a:lnTo>
                  <a:lnTo>
                    <a:pt x="24" y="40"/>
                  </a:lnTo>
                  <a:lnTo>
                    <a:pt x="20" y="36"/>
                  </a:lnTo>
                  <a:lnTo>
                    <a:pt x="20" y="30"/>
                  </a:lnTo>
                  <a:lnTo>
                    <a:pt x="18" y="30"/>
                  </a:lnTo>
                  <a:lnTo>
                    <a:pt x="16" y="28"/>
                  </a:lnTo>
                  <a:lnTo>
                    <a:pt x="6" y="24"/>
                  </a:lnTo>
                  <a:lnTo>
                    <a:pt x="0" y="18"/>
                  </a:lnTo>
                  <a:lnTo>
                    <a:pt x="0" y="14"/>
                  </a:lnTo>
                  <a:lnTo>
                    <a:pt x="8" y="10"/>
                  </a:lnTo>
                  <a:lnTo>
                    <a:pt x="16" y="6"/>
                  </a:lnTo>
                  <a:lnTo>
                    <a:pt x="24" y="2"/>
                  </a:lnTo>
                  <a:lnTo>
                    <a:pt x="32" y="0"/>
                  </a:lnTo>
                  <a:lnTo>
                    <a:pt x="36" y="2"/>
                  </a:lnTo>
                  <a:lnTo>
                    <a:pt x="40" y="4"/>
                  </a:lnTo>
                  <a:lnTo>
                    <a:pt x="48" y="6"/>
                  </a:lnTo>
                  <a:lnTo>
                    <a:pt x="54" y="6"/>
                  </a:lnTo>
                  <a:lnTo>
                    <a:pt x="58" y="12"/>
                  </a:lnTo>
                  <a:lnTo>
                    <a:pt x="60" y="18"/>
                  </a:lnTo>
                  <a:lnTo>
                    <a:pt x="60" y="36"/>
                  </a:lnTo>
                  <a:lnTo>
                    <a:pt x="62" y="42"/>
                  </a:lnTo>
                  <a:lnTo>
                    <a:pt x="64" y="44"/>
                  </a:lnTo>
                  <a:lnTo>
                    <a:pt x="66" y="44"/>
                  </a:lnTo>
                  <a:lnTo>
                    <a:pt x="70" y="52"/>
                  </a:lnTo>
                  <a:lnTo>
                    <a:pt x="72" y="58"/>
                  </a:lnTo>
                  <a:lnTo>
                    <a:pt x="76" y="60"/>
                  </a:lnTo>
                  <a:lnTo>
                    <a:pt x="78" y="58"/>
                  </a:lnTo>
                  <a:lnTo>
                    <a:pt x="82" y="56"/>
                  </a:lnTo>
                  <a:lnTo>
                    <a:pt x="84" y="52"/>
                  </a:lnTo>
                  <a:lnTo>
                    <a:pt x="90" y="46"/>
                  </a:lnTo>
                  <a:lnTo>
                    <a:pt x="96" y="42"/>
                  </a:lnTo>
                  <a:lnTo>
                    <a:pt x="102" y="38"/>
                  </a:lnTo>
                  <a:lnTo>
                    <a:pt x="108" y="32"/>
                  </a:lnTo>
                  <a:lnTo>
                    <a:pt x="114" y="24"/>
                  </a:lnTo>
                  <a:lnTo>
                    <a:pt x="116" y="22"/>
                  </a:lnTo>
                  <a:lnTo>
                    <a:pt x="120" y="20"/>
                  </a:lnTo>
                  <a:lnTo>
                    <a:pt x="126" y="22"/>
                  </a:lnTo>
                  <a:lnTo>
                    <a:pt x="130" y="24"/>
                  </a:lnTo>
                  <a:lnTo>
                    <a:pt x="138" y="28"/>
                  </a:lnTo>
                  <a:lnTo>
                    <a:pt x="146" y="34"/>
                  </a:lnTo>
                  <a:lnTo>
                    <a:pt x="152" y="38"/>
                  </a:lnTo>
                  <a:lnTo>
                    <a:pt x="162" y="40"/>
                  </a:lnTo>
                  <a:lnTo>
                    <a:pt x="172" y="42"/>
                  </a:lnTo>
                  <a:lnTo>
                    <a:pt x="202" y="54"/>
                  </a:lnTo>
                  <a:lnTo>
                    <a:pt x="228" y="66"/>
                  </a:lnTo>
                  <a:lnTo>
                    <a:pt x="252" y="82"/>
                  </a:lnTo>
                  <a:lnTo>
                    <a:pt x="254" y="88"/>
                  </a:lnTo>
                  <a:lnTo>
                    <a:pt x="254" y="92"/>
                  </a:lnTo>
                  <a:lnTo>
                    <a:pt x="254" y="98"/>
                  </a:lnTo>
                  <a:lnTo>
                    <a:pt x="256" y="102"/>
                  </a:lnTo>
                  <a:lnTo>
                    <a:pt x="256" y="104"/>
                  </a:lnTo>
                  <a:lnTo>
                    <a:pt x="260" y="104"/>
                  </a:lnTo>
                  <a:lnTo>
                    <a:pt x="264" y="104"/>
                  </a:lnTo>
                  <a:lnTo>
                    <a:pt x="268" y="106"/>
                  </a:lnTo>
                  <a:lnTo>
                    <a:pt x="272" y="108"/>
                  </a:lnTo>
                  <a:lnTo>
                    <a:pt x="280" y="112"/>
                  </a:lnTo>
                  <a:lnTo>
                    <a:pt x="292" y="118"/>
                  </a:lnTo>
                  <a:lnTo>
                    <a:pt x="298" y="122"/>
                  </a:lnTo>
                  <a:lnTo>
                    <a:pt x="304" y="124"/>
                  </a:lnTo>
                  <a:lnTo>
                    <a:pt x="302" y="128"/>
                  </a:lnTo>
                  <a:lnTo>
                    <a:pt x="298" y="130"/>
                  </a:lnTo>
                  <a:lnTo>
                    <a:pt x="294" y="132"/>
                  </a:lnTo>
                  <a:lnTo>
                    <a:pt x="288" y="132"/>
                  </a:lnTo>
                  <a:lnTo>
                    <a:pt x="278" y="132"/>
                  </a:lnTo>
                  <a:lnTo>
                    <a:pt x="270" y="132"/>
                  </a:lnTo>
                  <a:lnTo>
                    <a:pt x="278" y="142"/>
                  </a:lnTo>
                  <a:lnTo>
                    <a:pt x="284" y="146"/>
                  </a:lnTo>
                  <a:lnTo>
                    <a:pt x="288" y="148"/>
                  </a:lnTo>
                  <a:lnTo>
                    <a:pt x="288" y="154"/>
                  </a:lnTo>
                  <a:lnTo>
                    <a:pt x="290" y="158"/>
                  </a:lnTo>
                  <a:lnTo>
                    <a:pt x="294" y="166"/>
                  </a:lnTo>
                  <a:lnTo>
                    <a:pt x="298" y="168"/>
                  </a:lnTo>
                  <a:lnTo>
                    <a:pt x="302" y="168"/>
                  </a:lnTo>
                  <a:lnTo>
                    <a:pt x="306" y="170"/>
                  </a:lnTo>
                  <a:lnTo>
                    <a:pt x="308" y="172"/>
                  </a:lnTo>
                  <a:lnTo>
                    <a:pt x="310" y="182"/>
                  </a:lnTo>
                  <a:lnTo>
                    <a:pt x="314" y="184"/>
                  </a:lnTo>
                  <a:lnTo>
                    <a:pt x="320" y="186"/>
                  </a:lnTo>
                  <a:lnTo>
                    <a:pt x="322" y="190"/>
                  </a:lnTo>
                  <a:lnTo>
                    <a:pt x="326" y="194"/>
                  </a:lnTo>
                  <a:lnTo>
                    <a:pt x="328" y="198"/>
                  </a:lnTo>
                  <a:lnTo>
                    <a:pt x="330" y="202"/>
                  </a:lnTo>
                  <a:lnTo>
                    <a:pt x="328" y="204"/>
                  </a:lnTo>
                  <a:lnTo>
                    <a:pt x="326" y="206"/>
                  </a:lnTo>
                  <a:lnTo>
                    <a:pt x="320" y="208"/>
                  </a:lnTo>
                  <a:lnTo>
                    <a:pt x="316" y="206"/>
                  </a:lnTo>
                  <a:lnTo>
                    <a:pt x="314" y="204"/>
                  </a:lnTo>
                  <a:lnTo>
                    <a:pt x="310" y="202"/>
                  </a:lnTo>
                  <a:lnTo>
                    <a:pt x="296" y="198"/>
                  </a:lnTo>
                  <a:lnTo>
                    <a:pt x="280" y="194"/>
                  </a:lnTo>
                  <a:lnTo>
                    <a:pt x="274" y="190"/>
                  </a:lnTo>
                  <a:lnTo>
                    <a:pt x="270" y="186"/>
                  </a:lnTo>
                  <a:lnTo>
                    <a:pt x="266" y="182"/>
                  </a:lnTo>
                  <a:lnTo>
                    <a:pt x="264" y="174"/>
                  </a:lnTo>
                  <a:lnTo>
                    <a:pt x="266" y="176"/>
                  </a:lnTo>
                  <a:close/>
                </a:path>
              </a:pathLst>
            </a:custGeom>
            <a:solidFill>
              <a:srgbClr val="C0C0C0"/>
            </a:solidFill>
            <a:ln w="12700">
              <a:solidFill>
                <a:schemeClr val="bg1"/>
              </a:solidFill>
              <a:round/>
              <a:headEnd/>
              <a:tailEnd/>
            </a:ln>
          </p:spPr>
          <p:txBody>
            <a:bodyPr/>
            <a:lstStyle/>
            <a:p>
              <a:endParaRPr lang="en-GB"/>
            </a:p>
          </p:txBody>
        </p:sp>
        <p:sp>
          <p:nvSpPr>
            <p:cNvPr id="58916" name="Freeform 215"/>
            <p:cNvSpPr>
              <a:spLocks/>
            </p:cNvSpPr>
            <p:nvPr/>
          </p:nvSpPr>
          <p:spPr bwMode="auto">
            <a:xfrm>
              <a:off x="4838" y="2531"/>
              <a:ext cx="12" cy="18"/>
            </a:xfrm>
            <a:custGeom>
              <a:avLst/>
              <a:gdLst>
                <a:gd name="T0" fmla="*/ 2147481429 w 12"/>
                <a:gd name="T1" fmla="*/ 2147481202 h 18"/>
                <a:gd name="T2" fmla="*/ 2147481429 w 12"/>
                <a:gd name="T3" fmla="*/ 2147481202 h 18"/>
                <a:gd name="T4" fmla="*/ 2147481429 w 12"/>
                <a:gd name="T5" fmla="*/ 2147481202 h 18"/>
                <a:gd name="T6" fmla="*/ 2147481429 w 12"/>
                <a:gd name="T7" fmla="*/ 2147481202 h 18"/>
                <a:gd name="T8" fmla="*/ 2147481429 w 12"/>
                <a:gd name="T9" fmla="*/ 2147481202 h 18"/>
                <a:gd name="T10" fmla="*/ 0 w 12"/>
                <a:gd name="T11" fmla="*/ 2147481202 h 18"/>
                <a:gd name="T12" fmla="*/ 2147481429 w 12"/>
                <a:gd name="T13" fmla="*/ 2147481202 h 18"/>
                <a:gd name="T14" fmla="*/ 2147481429 w 12"/>
                <a:gd name="T15" fmla="*/ 0 h 18"/>
                <a:gd name="T16" fmla="*/ 2147481429 w 12"/>
                <a:gd name="T17" fmla="*/ 2147481202 h 18"/>
                <a:gd name="T18" fmla="*/ 2147481429 w 12"/>
                <a:gd name="T19" fmla="*/ 2147481202 h 18"/>
                <a:gd name="T20" fmla="*/ 2147481429 w 12"/>
                <a:gd name="T21" fmla="*/ 214748120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8"/>
                <a:gd name="T35" fmla="*/ 12 w 12"/>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8">
                  <a:moveTo>
                    <a:pt x="12" y="10"/>
                  </a:moveTo>
                  <a:lnTo>
                    <a:pt x="12" y="14"/>
                  </a:lnTo>
                  <a:lnTo>
                    <a:pt x="12" y="18"/>
                  </a:lnTo>
                  <a:lnTo>
                    <a:pt x="6" y="18"/>
                  </a:lnTo>
                  <a:lnTo>
                    <a:pt x="2" y="14"/>
                  </a:lnTo>
                  <a:lnTo>
                    <a:pt x="0" y="10"/>
                  </a:lnTo>
                  <a:lnTo>
                    <a:pt x="2" y="4"/>
                  </a:lnTo>
                  <a:lnTo>
                    <a:pt x="8" y="0"/>
                  </a:lnTo>
                  <a:lnTo>
                    <a:pt x="10" y="6"/>
                  </a:lnTo>
                  <a:lnTo>
                    <a:pt x="10" y="8"/>
                  </a:lnTo>
                  <a:lnTo>
                    <a:pt x="12" y="10"/>
                  </a:lnTo>
                  <a:close/>
                </a:path>
              </a:pathLst>
            </a:custGeom>
            <a:solidFill>
              <a:srgbClr val="C0C0C0"/>
            </a:solidFill>
            <a:ln w="12700">
              <a:solidFill>
                <a:schemeClr val="bg1"/>
              </a:solidFill>
              <a:round/>
              <a:headEnd/>
              <a:tailEnd/>
            </a:ln>
          </p:spPr>
          <p:txBody>
            <a:bodyPr/>
            <a:lstStyle/>
            <a:p>
              <a:endParaRPr lang="en-GB"/>
            </a:p>
          </p:txBody>
        </p:sp>
        <p:sp>
          <p:nvSpPr>
            <p:cNvPr id="58917" name="Freeform 216"/>
            <p:cNvSpPr>
              <a:spLocks/>
            </p:cNvSpPr>
            <p:nvPr/>
          </p:nvSpPr>
          <p:spPr bwMode="auto">
            <a:xfrm>
              <a:off x="4782" y="2563"/>
              <a:ext cx="14" cy="22"/>
            </a:xfrm>
            <a:custGeom>
              <a:avLst/>
              <a:gdLst>
                <a:gd name="T0" fmla="*/ 2147481527 w 14"/>
                <a:gd name="T1" fmla="*/ 2147481367 h 22"/>
                <a:gd name="T2" fmla="*/ 2147481527 w 14"/>
                <a:gd name="T3" fmla="*/ 2147481367 h 22"/>
                <a:gd name="T4" fmla="*/ 2147481527 w 14"/>
                <a:gd name="T5" fmla="*/ 0 h 22"/>
                <a:gd name="T6" fmla="*/ 2147481527 w 14"/>
                <a:gd name="T7" fmla="*/ 2147481367 h 22"/>
                <a:gd name="T8" fmla="*/ 2147481527 w 14"/>
                <a:gd name="T9" fmla="*/ 2147481367 h 22"/>
                <a:gd name="T10" fmla="*/ 2147481527 w 14"/>
                <a:gd name="T11" fmla="*/ 2147481367 h 22"/>
                <a:gd name="T12" fmla="*/ 2147481527 w 14"/>
                <a:gd name="T13" fmla="*/ 2147481367 h 22"/>
                <a:gd name="T14" fmla="*/ 0 w 14"/>
                <a:gd name="T15" fmla="*/ 2147481367 h 22"/>
                <a:gd name="T16" fmla="*/ 0 w 14"/>
                <a:gd name="T17" fmla="*/ 2147481367 h 22"/>
                <a:gd name="T18" fmla="*/ 2147481527 w 14"/>
                <a:gd name="T19" fmla="*/ 2147481367 h 22"/>
                <a:gd name="T20" fmla="*/ 2147481527 w 14"/>
                <a:gd name="T21" fmla="*/ 2147481367 h 22"/>
                <a:gd name="T22" fmla="*/ 2147481527 w 14"/>
                <a:gd name="T23" fmla="*/ 214748136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2"/>
                <a:gd name="T38" fmla="*/ 14 w 14"/>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2">
                  <a:moveTo>
                    <a:pt x="6" y="2"/>
                  </a:moveTo>
                  <a:lnTo>
                    <a:pt x="8" y="2"/>
                  </a:lnTo>
                  <a:lnTo>
                    <a:pt x="10" y="0"/>
                  </a:lnTo>
                  <a:lnTo>
                    <a:pt x="12" y="2"/>
                  </a:lnTo>
                  <a:lnTo>
                    <a:pt x="14" y="4"/>
                  </a:lnTo>
                  <a:lnTo>
                    <a:pt x="12" y="6"/>
                  </a:lnTo>
                  <a:lnTo>
                    <a:pt x="8" y="12"/>
                  </a:lnTo>
                  <a:lnTo>
                    <a:pt x="0" y="22"/>
                  </a:lnTo>
                  <a:lnTo>
                    <a:pt x="0" y="10"/>
                  </a:lnTo>
                  <a:lnTo>
                    <a:pt x="2" y="6"/>
                  </a:lnTo>
                  <a:lnTo>
                    <a:pt x="4" y="4"/>
                  </a:lnTo>
                  <a:lnTo>
                    <a:pt x="6" y="2"/>
                  </a:lnTo>
                  <a:close/>
                </a:path>
              </a:pathLst>
            </a:custGeom>
            <a:solidFill>
              <a:srgbClr val="C0C0C0"/>
            </a:solidFill>
            <a:ln w="12700">
              <a:solidFill>
                <a:schemeClr val="bg1"/>
              </a:solidFill>
              <a:round/>
              <a:headEnd/>
              <a:tailEnd/>
            </a:ln>
          </p:spPr>
          <p:txBody>
            <a:bodyPr/>
            <a:lstStyle/>
            <a:p>
              <a:endParaRPr lang="en-GB"/>
            </a:p>
          </p:txBody>
        </p:sp>
        <p:sp>
          <p:nvSpPr>
            <p:cNvPr id="58918" name="Freeform 217"/>
            <p:cNvSpPr>
              <a:spLocks/>
            </p:cNvSpPr>
            <p:nvPr/>
          </p:nvSpPr>
          <p:spPr bwMode="auto">
            <a:xfrm>
              <a:off x="4732" y="2477"/>
              <a:ext cx="54" cy="24"/>
            </a:xfrm>
            <a:custGeom>
              <a:avLst/>
              <a:gdLst>
                <a:gd name="T0" fmla="*/ 2147481505 w 54"/>
                <a:gd name="T1" fmla="*/ 2147481429 h 24"/>
                <a:gd name="T2" fmla="*/ 2147481505 w 54"/>
                <a:gd name="T3" fmla="*/ 2147481429 h 24"/>
                <a:gd name="T4" fmla="*/ 2147481505 w 54"/>
                <a:gd name="T5" fmla="*/ 2147481429 h 24"/>
                <a:gd name="T6" fmla="*/ 2147481505 w 54"/>
                <a:gd name="T7" fmla="*/ 2147481429 h 24"/>
                <a:gd name="T8" fmla="*/ 2147481505 w 54"/>
                <a:gd name="T9" fmla="*/ 2147481429 h 24"/>
                <a:gd name="T10" fmla="*/ 2147481505 w 54"/>
                <a:gd name="T11" fmla="*/ 2147481429 h 24"/>
                <a:gd name="T12" fmla="*/ 2147481505 w 54"/>
                <a:gd name="T13" fmla="*/ 2147481429 h 24"/>
                <a:gd name="T14" fmla="*/ 2147481505 w 54"/>
                <a:gd name="T15" fmla="*/ 2147481429 h 24"/>
                <a:gd name="T16" fmla="*/ 2147481505 w 54"/>
                <a:gd name="T17" fmla="*/ 2147481429 h 24"/>
                <a:gd name="T18" fmla="*/ 0 w 54"/>
                <a:gd name="T19" fmla="*/ 2147481429 h 24"/>
                <a:gd name="T20" fmla="*/ 2147481505 w 54"/>
                <a:gd name="T21" fmla="*/ 2147481429 h 24"/>
                <a:gd name="T22" fmla="*/ 2147481505 w 54"/>
                <a:gd name="T23" fmla="*/ 2147481429 h 24"/>
                <a:gd name="T24" fmla="*/ 2147481505 w 54"/>
                <a:gd name="T25" fmla="*/ 2147481429 h 24"/>
                <a:gd name="T26" fmla="*/ 2147481505 w 54"/>
                <a:gd name="T27" fmla="*/ 2147481429 h 24"/>
                <a:gd name="T28" fmla="*/ 2147481505 w 54"/>
                <a:gd name="T29" fmla="*/ 0 h 24"/>
                <a:gd name="T30" fmla="*/ 2147481505 w 54"/>
                <a:gd name="T31" fmla="*/ 2147481429 h 24"/>
                <a:gd name="T32" fmla="*/ 2147481505 w 54"/>
                <a:gd name="T33" fmla="*/ 2147481429 h 24"/>
                <a:gd name="T34" fmla="*/ 2147481505 w 54"/>
                <a:gd name="T35" fmla="*/ 0 h 24"/>
                <a:gd name="T36" fmla="*/ 2147481505 w 54"/>
                <a:gd name="T37" fmla="*/ 2147481429 h 24"/>
                <a:gd name="T38" fmla="*/ 2147481505 w 54"/>
                <a:gd name="T39" fmla="*/ 2147481429 h 24"/>
                <a:gd name="T40" fmla="*/ 2147481505 w 54"/>
                <a:gd name="T41" fmla="*/ 2147481429 h 24"/>
                <a:gd name="T42" fmla="*/ 2147481505 w 54"/>
                <a:gd name="T43" fmla="*/ 2147481429 h 24"/>
                <a:gd name="T44" fmla="*/ 2147481505 w 54"/>
                <a:gd name="T45" fmla="*/ 2147481429 h 24"/>
                <a:gd name="T46" fmla="*/ 2147481505 w 54"/>
                <a:gd name="T47" fmla="*/ 2147481429 h 24"/>
                <a:gd name="T48" fmla="*/ 2147481505 w 54"/>
                <a:gd name="T49" fmla="*/ 2147481429 h 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24"/>
                <a:gd name="T77" fmla="*/ 54 w 54"/>
                <a:gd name="T78" fmla="*/ 24 h 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24">
                  <a:moveTo>
                    <a:pt x="46" y="24"/>
                  </a:moveTo>
                  <a:lnTo>
                    <a:pt x="44" y="22"/>
                  </a:lnTo>
                  <a:lnTo>
                    <a:pt x="42" y="18"/>
                  </a:lnTo>
                  <a:lnTo>
                    <a:pt x="38" y="16"/>
                  </a:lnTo>
                  <a:lnTo>
                    <a:pt x="34" y="16"/>
                  </a:lnTo>
                  <a:lnTo>
                    <a:pt x="26" y="14"/>
                  </a:lnTo>
                  <a:lnTo>
                    <a:pt x="18" y="14"/>
                  </a:lnTo>
                  <a:lnTo>
                    <a:pt x="12" y="14"/>
                  </a:lnTo>
                  <a:lnTo>
                    <a:pt x="4" y="14"/>
                  </a:lnTo>
                  <a:lnTo>
                    <a:pt x="0" y="10"/>
                  </a:lnTo>
                  <a:lnTo>
                    <a:pt x="10" y="4"/>
                  </a:lnTo>
                  <a:lnTo>
                    <a:pt x="16" y="4"/>
                  </a:lnTo>
                  <a:lnTo>
                    <a:pt x="20" y="2"/>
                  </a:lnTo>
                  <a:lnTo>
                    <a:pt x="26" y="2"/>
                  </a:lnTo>
                  <a:lnTo>
                    <a:pt x="30" y="0"/>
                  </a:lnTo>
                  <a:lnTo>
                    <a:pt x="32" y="2"/>
                  </a:lnTo>
                  <a:lnTo>
                    <a:pt x="34" y="2"/>
                  </a:lnTo>
                  <a:lnTo>
                    <a:pt x="38" y="0"/>
                  </a:lnTo>
                  <a:lnTo>
                    <a:pt x="42" y="2"/>
                  </a:lnTo>
                  <a:lnTo>
                    <a:pt x="48" y="6"/>
                  </a:lnTo>
                  <a:lnTo>
                    <a:pt x="52" y="12"/>
                  </a:lnTo>
                  <a:lnTo>
                    <a:pt x="54" y="18"/>
                  </a:lnTo>
                  <a:lnTo>
                    <a:pt x="52" y="20"/>
                  </a:lnTo>
                  <a:lnTo>
                    <a:pt x="50" y="22"/>
                  </a:lnTo>
                  <a:lnTo>
                    <a:pt x="46" y="24"/>
                  </a:lnTo>
                  <a:close/>
                </a:path>
              </a:pathLst>
            </a:custGeom>
            <a:solidFill>
              <a:srgbClr val="C0C0C0"/>
            </a:solidFill>
            <a:ln w="12700">
              <a:solidFill>
                <a:schemeClr val="bg1"/>
              </a:solidFill>
              <a:round/>
              <a:headEnd/>
              <a:tailEnd/>
            </a:ln>
          </p:spPr>
          <p:txBody>
            <a:bodyPr/>
            <a:lstStyle/>
            <a:p>
              <a:endParaRPr lang="en-GB"/>
            </a:p>
          </p:txBody>
        </p:sp>
        <p:sp>
          <p:nvSpPr>
            <p:cNvPr id="58919" name="Freeform 218"/>
            <p:cNvSpPr>
              <a:spLocks/>
            </p:cNvSpPr>
            <p:nvPr/>
          </p:nvSpPr>
          <p:spPr bwMode="auto">
            <a:xfrm>
              <a:off x="4628" y="2229"/>
              <a:ext cx="82" cy="84"/>
            </a:xfrm>
            <a:custGeom>
              <a:avLst/>
              <a:gdLst>
                <a:gd name="T0" fmla="*/ 2147481313 w 82"/>
                <a:gd name="T1" fmla="*/ 2147481332 h 84"/>
                <a:gd name="T2" fmla="*/ 2147481313 w 82"/>
                <a:gd name="T3" fmla="*/ 2147481332 h 84"/>
                <a:gd name="T4" fmla="*/ 2147481313 w 82"/>
                <a:gd name="T5" fmla="*/ 2147481332 h 84"/>
                <a:gd name="T6" fmla="*/ 2147481313 w 82"/>
                <a:gd name="T7" fmla="*/ 2147481332 h 84"/>
                <a:gd name="T8" fmla="*/ 2147481313 w 82"/>
                <a:gd name="T9" fmla="*/ 2147481332 h 84"/>
                <a:gd name="T10" fmla="*/ 2147481313 w 82"/>
                <a:gd name="T11" fmla="*/ 2147481332 h 84"/>
                <a:gd name="T12" fmla="*/ 2147481313 w 82"/>
                <a:gd name="T13" fmla="*/ 2147481332 h 84"/>
                <a:gd name="T14" fmla="*/ 2147481313 w 82"/>
                <a:gd name="T15" fmla="*/ 2147481332 h 84"/>
                <a:gd name="T16" fmla="*/ 2147481313 w 82"/>
                <a:gd name="T17" fmla="*/ 2147481332 h 84"/>
                <a:gd name="T18" fmla="*/ 2147481313 w 82"/>
                <a:gd name="T19" fmla="*/ 2147481332 h 84"/>
                <a:gd name="T20" fmla="*/ 2147481313 w 82"/>
                <a:gd name="T21" fmla="*/ 2147481332 h 84"/>
                <a:gd name="T22" fmla="*/ 2147481313 w 82"/>
                <a:gd name="T23" fmla="*/ 2147481332 h 84"/>
                <a:gd name="T24" fmla="*/ 2147481313 w 82"/>
                <a:gd name="T25" fmla="*/ 2147481332 h 84"/>
                <a:gd name="T26" fmla="*/ 2147481313 w 82"/>
                <a:gd name="T27" fmla="*/ 2147481332 h 84"/>
                <a:gd name="T28" fmla="*/ 2147481313 w 82"/>
                <a:gd name="T29" fmla="*/ 2147481332 h 84"/>
                <a:gd name="T30" fmla="*/ 2147481313 w 82"/>
                <a:gd name="T31" fmla="*/ 2147481332 h 84"/>
                <a:gd name="T32" fmla="*/ 0 w 82"/>
                <a:gd name="T33" fmla="*/ 2147481332 h 84"/>
                <a:gd name="T34" fmla="*/ 2147481313 w 82"/>
                <a:gd name="T35" fmla="*/ 2147481332 h 84"/>
                <a:gd name="T36" fmla="*/ 0 w 82"/>
                <a:gd name="T37" fmla="*/ 2147481332 h 84"/>
                <a:gd name="T38" fmla="*/ 2147481313 w 82"/>
                <a:gd name="T39" fmla="*/ 2147481332 h 84"/>
                <a:gd name="T40" fmla="*/ 2147481313 w 82"/>
                <a:gd name="T41" fmla="*/ 2147481332 h 84"/>
                <a:gd name="T42" fmla="*/ 2147481313 w 82"/>
                <a:gd name="T43" fmla="*/ 2147481332 h 84"/>
                <a:gd name="T44" fmla="*/ 2147481313 w 82"/>
                <a:gd name="T45" fmla="*/ 2147481332 h 84"/>
                <a:gd name="T46" fmla="*/ 2147481313 w 82"/>
                <a:gd name="T47" fmla="*/ 2147481332 h 84"/>
                <a:gd name="T48" fmla="*/ 2147481313 w 82"/>
                <a:gd name="T49" fmla="*/ 2147481332 h 84"/>
                <a:gd name="T50" fmla="*/ 2147481313 w 82"/>
                <a:gd name="T51" fmla="*/ 2147481332 h 84"/>
                <a:gd name="T52" fmla="*/ 2147481313 w 82"/>
                <a:gd name="T53" fmla="*/ 2147481332 h 84"/>
                <a:gd name="T54" fmla="*/ 2147481313 w 82"/>
                <a:gd name="T55" fmla="*/ 2147481332 h 84"/>
                <a:gd name="T56" fmla="*/ 2147481313 w 82"/>
                <a:gd name="T57" fmla="*/ 0 h 84"/>
                <a:gd name="T58" fmla="*/ 2147481313 w 82"/>
                <a:gd name="T59" fmla="*/ 2147481332 h 84"/>
                <a:gd name="T60" fmla="*/ 2147481313 w 82"/>
                <a:gd name="T61" fmla="*/ 2147481332 h 84"/>
                <a:gd name="T62" fmla="*/ 2147481313 w 82"/>
                <a:gd name="T63" fmla="*/ 2147481332 h 84"/>
                <a:gd name="T64" fmla="*/ 2147481313 w 82"/>
                <a:gd name="T65" fmla="*/ 2147481332 h 84"/>
                <a:gd name="T66" fmla="*/ 2147481313 w 82"/>
                <a:gd name="T67" fmla="*/ 2147481332 h 84"/>
                <a:gd name="T68" fmla="*/ 2147481313 w 82"/>
                <a:gd name="T69" fmla="*/ 2147481332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2"/>
                <a:gd name="T106" fmla="*/ 0 h 84"/>
                <a:gd name="T107" fmla="*/ 82 w 82"/>
                <a:gd name="T108" fmla="*/ 84 h 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2" h="84">
                  <a:moveTo>
                    <a:pt x="68" y="60"/>
                  </a:moveTo>
                  <a:lnTo>
                    <a:pt x="64" y="54"/>
                  </a:lnTo>
                  <a:lnTo>
                    <a:pt x="60" y="58"/>
                  </a:lnTo>
                  <a:lnTo>
                    <a:pt x="58" y="62"/>
                  </a:lnTo>
                  <a:lnTo>
                    <a:pt x="60" y="66"/>
                  </a:lnTo>
                  <a:lnTo>
                    <a:pt x="62" y="68"/>
                  </a:lnTo>
                  <a:lnTo>
                    <a:pt x="64" y="72"/>
                  </a:lnTo>
                  <a:lnTo>
                    <a:pt x="66" y="76"/>
                  </a:lnTo>
                  <a:lnTo>
                    <a:pt x="64" y="82"/>
                  </a:lnTo>
                  <a:lnTo>
                    <a:pt x="62" y="84"/>
                  </a:lnTo>
                  <a:lnTo>
                    <a:pt x="58" y="84"/>
                  </a:lnTo>
                  <a:lnTo>
                    <a:pt x="56" y="82"/>
                  </a:lnTo>
                  <a:lnTo>
                    <a:pt x="56" y="78"/>
                  </a:lnTo>
                  <a:lnTo>
                    <a:pt x="52" y="80"/>
                  </a:lnTo>
                  <a:lnTo>
                    <a:pt x="50" y="80"/>
                  </a:lnTo>
                  <a:lnTo>
                    <a:pt x="44" y="78"/>
                  </a:lnTo>
                  <a:lnTo>
                    <a:pt x="38" y="74"/>
                  </a:lnTo>
                  <a:lnTo>
                    <a:pt x="36" y="66"/>
                  </a:lnTo>
                  <a:lnTo>
                    <a:pt x="34" y="58"/>
                  </a:lnTo>
                  <a:lnTo>
                    <a:pt x="36" y="54"/>
                  </a:lnTo>
                  <a:lnTo>
                    <a:pt x="38" y="52"/>
                  </a:lnTo>
                  <a:lnTo>
                    <a:pt x="34" y="46"/>
                  </a:lnTo>
                  <a:lnTo>
                    <a:pt x="26" y="46"/>
                  </a:lnTo>
                  <a:lnTo>
                    <a:pt x="26" y="50"/>
                  </a:lnTo>
                  <a:lnTo>
                    <a:pt x="22" y="50"/>
                  </a:lnTo>
                  <a:lnTo>
                    <a:pt x="20" y="48"/>
                  </a:lnTo>
                  <a:lnTo>
                    <a:pt x="18" y="50"/>
                  </a:lnTo>
                  <a:lnTo>
                    <a:pt x="12" y="46"/>
                  </a:lnTo>
                  <a:lnTo>
                    <a:pt x="10" y="52"/>
                  </a:lnTo>
                  <a:lnTo>
                    <a:pt x="8" y="60"/>
                  </a:lnTo>
                  <a:lnTo>
                    <a:pt x="6" y="68"/>
                  </a:lnTo>
                  <a:lnTo>
                    <a:pt x="4" y="70"/>
                  </a:lnTo>
                  <a:lnTo>
                    <a:pt x="2" y="72"/>
                  </a:lnTo>
                  <a:lnTo>
                    <a:pt x="0" y="70"/>
                  </a:lnTo>
                  <a:lnTo>
                    <a:pt x="0" y="66"/>
                  </a:lnTo>
                  <a:lnTo>
                    <a:pt x="2" y="58"/>
                  </a:lnTo>
                  <a:lnTo>
                    <a:pt x="0" y="52"/>
                  </a:lnTo>
                  <a:lnTo>
                    <a:pt x="0" y="44"/>
                  </a:lnTo>
                  <a:lnTo>
                    <a:pt x="2" y="36"/>
                  </a:lnTo>
                  <a:lnTo>
                    <a:pt x="6" y="36"/>
                  </a:lnTo>
                  <a:lnTo>
                    <a:pt x="10" y="34"/>
                  </a:lnTo>
                  <a:lnTo>
                    <a:pt x="14" y="30"/>
                  </a:lnTo>
                  <a:lnTo>
                    <a:pt x="18" y="24"/>
                  </a:lnTo>
                  <a:lnTo>
                    <a:pt x="20" y="24"/>
                  </a:lnTo>
                  <a:lnTo>
                    <a:pt x="22" y="22"/>
                  </a:lnTo>
                  <a:lnTo>
                    <a:pt x="28" y="24"/>
                  </a:lnTo>
                  <a:lnTo>
                    <a:pt x="30" y="28"/>
                  </a:lnTo>
                  <a:lnTo>
                    <a:pt x="32" y="30"/>
                  </a:lnTo>
                  <a:lnTo>
                    <a:pt x="34" y="32"/>
                  </a:lnTo>
                  <a:lnTo>
                    <a:pt x="38" y="32"/>
                  </a:lnTo>
                  <a:lnTo>
                    <a:pt x="38" y="28"/>
                  </a:lnTo>
                  <a:lnTo>
                    <a:pt x="42" y="24"/>
                  </a:lnTo>
                  <a:lnTo>
                    <a:pt x="44" y="20"/>
                  </a:lnTo>
                  <a:lnTo>
                    <a:pt x="48" y="18"/>
                  </a:lnTo>
                  <a:lnTo>
                    <a:pt x="52" y="16"/>
                  </a:lnTo>
                  <a:lnTo>
                    <a:pt x="56" y="14"/>
                  </a:lnTo>
                  <a:lnTo>
                    <a:pt x="56" y="6"/>
                  </a:lnTo>
                  <a:lnTo>
                    <a:pt x="58" y="0"/>
                  </a:lnTo>
                  <a:lnTo>
                    <a:pt x="62" y="2"/>
                  </a:lnTo>
                  <a:lnTo>
                    <a:pt x="66" y="6"/>
                  </a:lnTo>
                  <a:lnTo>
                    <a:pt x="72" y="14"/>
                  </a:lnTo>
                  <a:lnTo>
                    <a:pt x="76" y="28"/>
                  </a:lnTo>
                  <a:lnTo>
                    <a:pt x="82" y="52"/>
                  </a:lnTo>
                  <a:lnTo>
                    <a:pt x="80" y="56"/>
                  </a:lnTo>
                  <a:lnTo>
                    <a:pt x="78" y="60"/>
                  </a:lnTo>
                  <a:lnTo>
                    <a:pt x="76" y="66"/>
                  </a:lnTo>
                  <a:lnTo>
                    <a:pt x="74" y="72"/>
                  </a:lnTo>
                  <a:lnTo>
                    <a:pt x="72" y="70"/>
                  </a:lnTo>
                  <a:lnTo>
                    <a:pt x="70" y="64"/>
                  </a:lnTo>
                  <a:lnTo>
                    <a:pt x="66" y="56"/>
                  </a:lnTo>
                  <a:lnTo>
                    <a:pt x="68" y="60"/>
                  </a:lnTo>
                  <a:close/>
                </a:path>
              </a:pathLst>
            </a:custGeom>
            <a:solidFill>
              <a:srgbClr val="C0C0C0"/>
            </a:solidFill>
            <a:ln w="12700">
              <a:solidFill>
                <a:schemeClr val="bg1"/>
              </a:solidFill>
              <a:round/>
              <a:headEnd/>
              <a:tailEnd/>
            </a:ln>
          </p:spPr>
          <p:txBody>
            <a:bodyPr/>
            <a:lstStyle/>
            <a:p>
              <a:endParaRPr lang="en-GB"/>
            </a:p>
          </p:txBody>
        </p:sp>
        <p:sp>
          <p:nvSpPr>
            <p:cNvPr id="58920" name="Freeform 219"/>
            <p:cNvSpPr>
              <a:spLocks/>
            </p:cNvSpPr>
            <p:nvPr/>
          </p:nvSpPr>
          <p:spPr bwMode="auto">
            <a:xfrm>
              <a:off x="4546" y="2209"/>
              <a:ext cx="40" cy="46"/>
            </a:xfrm>
            <a:custGeom>
              <a:avLst/>
              <a:gdLst>
                <a:gd name="T0" fmla="*/ 2147481293 w 40"/>
                <a:gd name="T1" fmla="*/ 2147481400 h 46"/>
                <a:gd name="T2" fmla="*/ 0 w 40"/>
                <a:gd name="T3" fmla="*/ 2147481400 h 46"/>
                <a:gd name="T4" fmla="*/ 2147481293 w 40"/>
                <a:gd name="T5" fmla="*/ 2147481400 h 46"/>
                <a:gd name="T6" fmla="*/ 2147481293 w 40"/>
                <a:gd name="T7" fmla="*/ 2147481400 h 46"/>
                <a:gd name="T8" fmla="*/ 2147481293 w 40"/>
                <a:gd name="T9" fmla="*/ 2147481400 h 46"/>
                <a:gd name="T10" fmla="*/ 2147481293 w 40"/>
                <a:gd name="T11" fmla="*/ 2147481400 h 46"/>
                <a:gd name="T12" fmla="*/ 2147481293 w 40"/>
                <a:gd name="T13" fmla="*/ 2147481400 h 46"/>
                <a:gd name="T14" fmla="*/ 2147481293 w 40"/>
                <a:gd name="T15" fmla="*/ 2147481400 h 46"/>
                <a:gd name="T16" fmla="*/ 2147481293 w 40"/>
                <a:gd name="T17" fmla="*/ 0 h 46"/>
                <a:gd name="T18" fmla="*/ 2147481293 w 40"/>
                <a:gd name="T19" fmla="*/ 2147481400 h 46"/>
                <a:gd name="T20" fmla="*/ 2147481293 w 40"/>
                <a:gd name="T21" fmla="*/ 2147481400 h 46"/>
                <a:gd name="T22" fmla="*/ 2147481293 w 40"/>
                <a:gd name="T23" fmla="*/ 2147481400 h 46"/>
                <a:gd name="T24" fmla="*/ 2147481293 w 40"/>
                <a:gd name="T25" fmla="*/ 2147481400 h 46"/>
                <a:gd name="T26" fmla="*/ 2147481293 w 40"/>
                <a:gd name="T27" fmla="*/ 2147481400 h 46"/>
                <a:gd name="T28" fmla="*/ 2147481293 w 40"/>
                <a:gd name="T29" fmla="*/ 2147481400 h 46"/>
                <a:gd name="T30" fmla="*/ 2147481293 w 40"/>
                <a:gd name="T31" fmla="*/ 2147481400 h 46"/>
                <a:gd name="T32" fmla="*/ 2147481293 w 40"/>
                <a:gd name="T33" fmla="*/ 2147481400 h 46"/>
                <a:gd name="T34" fmla="*/ 2147481293 w 40"/>
                <a:gd name="T35" fmla="*/ 2147481400 h 46"/>
                <a:gd name="T36" fmla="*/ 2147481293 w 40"/>
                <a:gd name="T37" fmla="*/ 2147481400 h 46"/>
                <a:gd name="T38" fmla="*/ 2147481293 w 40"/>
                <a:gd name="T39" fmla="*/ 2147481400 h 46"/>
                <a:gd name="T40" fmla="*/ 2147481293 w 40"/>
                <a:gd name="T41" fmla="*/ 2147481400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46"/>
                <a:gd name="T65" fmla="*/ 40 w 40"/>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46">
                  <a:moveTo>
                    <a:pt x="4" y="46"/>
                  </a:moveTo>
                  <a:lnTo>
                    <a:pt x="0" y="46"/>
                  </a:lnTo>
                  <a:lnTo>
                    <a:pt x="2" y="40"/>
                  </a:lnTo>
                  <a:lnTo>
                    <a:pt x="6" y="36"/>
                  </a:lnTo>
                  <a:lnTo>
                    <a:pt x="16" y="26"/>
                  </a:lnTo>
                  <a:lnTo>
                    <a:pt x="26" y="18"/>
                  </a:lnTo>
                  <a:lnTo>
                    <a:pt x="32" y="8"/>
                  </a:lnTo>
                  <a:lnTo>
                    <a:pt x="34" y="4"/>
                  </a:lnTo>
                  <a:lnTo>
                    <a:pt x="36" y="0"/>
                  </a:lnTo>
                  <a:lnTo>
                    <a:pt x="36" y="4"/>
                  </a:lnTo>
                  <a:lnTo>
                    <a:pt x="38" y="6"/>
                  </a:lnTo>
                  <a:lnTo>
                    <a:pt x="40" y="10"/>
                  </a:lnTo>
                  <a:lnTo>
                    <a:pt x="38" y="12"/>
                  </a:lnTo>
                  <a:lnTo>
                    <a:pt x="34" y="14"/>
                  </a:lnTo>
                  <a:lnTo>
                    <a:pt x="34" y="18"/>
                  </a:lnTo>
                  <a:lnTo>
                    <a:pt x="32" y="20"/>
                  </a:lnTo>
                  <a:lnTo>
                    <a:pt x="24" y="20"/>
                  </a:lnTo>
                  <a:lnTo>
                    <a:pt x="22" y="30"/>
                  </a:lnTo>
                  <a:lnTo>
                    <a:pt x="16" y="38"/>
                  </a:lnTo>
                  <a:lnTo>
                    <a:pt x="10" y="42"/>
                  </a:lnTo>
                  <a:lnTo>
                    <a:pt x="4" y="46"/>
                  </a:lnTo>
                  <a:close/>
                </a:path>
              </a:pathLst>
            </a:custGeom>
            <a:solidFill>
              <a:srgbClr val="C0C0C0"/>
            </a:solidFill>
            <a:ln w="12700">
              <a:solidFill>
                <a:schemeClr val="bg1"/>
              </a:solidFill>
              <a:round/>
              <a:headEnd/>
              <a:tailEnd/>
            </a:ln>
          </p:spPr>
          <p:txBody>
            <a:bodyPr/>
            <a:lstStyle/>
            <a:p>
              <a:endParaRPr lang="en-GB"/>
            </a:p>
          </p:txBody>
        </p:sp>
        <p:sp>
          <p:nvSpPr>
            <p:cNvPr id="58921" name="Freeform 220"/>
            <p:cNvSpPr>
              <a:spLocks/>
            </p:cNvSpPr>
            <p:nvPr/>
          </p:nvSpPr>
          <p:spPr bwMode="auto">
            <a:xfrm>
              <a:off x="4576" y="2059"/>
              <a:ext cx="80" cy="118"/>
            </a:xfrm>
            <a:custGeom>
              <a:avLst/>
              <a:gdLst>
                <a:gd name="T0" fmla="*/ 2147481293 w 80"/>
                <a:gd name="T1" fmla="*/ 2147481557 h 118"/>
                <a:gd name="T2" fmla="*/ 2147481293 w 80"/>
                <a:gd name="T3" fmla="*/ 2147481557 h 118"/>
                <a:gd name="T4" fmla="*/ 2147481293 w 80"/>
                <a:gd name="T5" fmla="*/ 2147481557 h 118"/>
                <a:gd name="T6" fmla="*/ 2147481293 w 80"/>
                <a:gd name="T7" fmla="*/ 0 h 118"/>
                <a:gd name="T8" fmla="*/ 2147481293 w 80"/>
                <a:gd name="T9" fmla="*/ 2147481557 h 118"/>
                <a:gd name="T10" fmla="*/ 2147481293 w 80"/>
                <a:gd name="T11" fmla="*/ 2147481557 h 118"/>
                <a:gd name="T12" fmla="*/ 2147481293 w 80"/>
                <a:gd name="T13" fmla="*/ 2147481557 h 118"/>
                <a:gd name="T14" fmla="*/ 2147481293 w 80"/>
                <a:gd name="T15" fmla="*/ 2147481557 h 118"/>
                <a:gd name="T16" fmla="*/ 2147481293 w 80"/>
                <a:gd name="T17" fmla="*/ 2147481557 h 118"/>
                <a:gd name="T18" fmla="*/ 2147481293 w 80"/>
                <a:gd name="T19" fmla="*/ 2147481557 h 118"/>
                <a:gd name="T20" fmla="*/ 2147481293 w 80"/>
                <a:gd name="T21" fmla="*/ 2147481557 h 118"/>
                <a:gd name="T22" fmla="*/ 2147481293 w 80"/>
                <a:gd name="T23" fmla="*/ 2147481557 h 118"/>
                <a:gd name="T24" fmla="*/ 2147481293 w 80"/>
                <a:gd name="T25" fmla="*/ 2147481557 h 118"/>
                <a:gd name="T26" fmla="*/ 2147481293 w 80"/>
                <a:gd name="T27" fmla="*/ 2147481557 h 118"/>
                <a:gd name="T28" fmla="*/ 2147481293 w 80"/>
                <a:gd name="T29" fmla="*/ 2147481557 h 118"/>
                <a:gd name="T30" fmla="*/ 2147481293 w 80"/>
                <a:gd name="T31" fmla="*/ 2147481557 h 118"/>
                <a:gd name="T32" fmla="*/ 2147481293 w 80"/>
                <a:gd name="T33" fmla="*/ 2147481557 h 118"/>
                <a:gd name="T34" fmla="*/ 2147481293 w 80"/>
                <a:gd name="T35" fmla="*/ 2147481557 h 118"/>
                <a:gd name="T36" fmla="*/ 2147481293 w 80"/>
                <a:gd name="T37" fmla="*/ 2147481557 h 118"/>
                <a:gd name="T38" fmla="*/ 2147481293 w 80"/>
                <a:gd name="T39" fmla="*/ 2147481557 h 118"/>
                <a:gd name="T40" fmla="*/ 2147481293 w 80"/>
                <a:gd name="T41" fmla="*/ 2147481557 h 118"/>
                <a:gd name="T42" fmla="*/ 2147481293 w 80"/>
                <a:gd name="T43" fmla="*/ 2147481557 h 118"/>
                <a:gd name="T44" fmla="*/ 2147481293 w 80"/>
                <a:gd name="T45" fmla="*/ 2147481557 h 118"/>
                <a:gd name="T46" fmla="*/ 2147481293 w 80"/>
                <a:gd name="T47" fmla="*/ 2147481557 h 118"/>
                <a:gd name="T48" fmla="*/ 2147481293 w 80"/>
                <a:gd name="T49" fmla="*/ 2147481557 h 118"/>
                <a:gd name="T50" fmla="*/ 2147481293 w 80"/>
                <a:gd name="T51" fmla="*/ 2147481557 h 118"/>
                <a:gd name="T52" fmla="*/ 2147481293 w 80"/>
                <a:gd name="T53" fmla="*/ 2147481557 h 118"/>
                <a:gd name="T54" fmla="*/ 2147481293 w 80"/>
                <a:gd name="T55" fmla="*/ 2147481557 h 118"/>
                <a:gd name="T56" fmla="*/ 2147481293 w 80"/>
                <a:gd name="T57" fmla="*/ 2147481557 h 118"/>
                <a:gd name="T58" fmla="*/ 2147481293 w 80"/>
                <a:gd name="T59" fmla="*/ 2147481557 h 118"/>
                <a:gd name="T60" fmla="*/ 2147481293 w 80"/>
                <a:gd name="T61" fmla="*/ 2147481557 h 118"/>
                <a:gd name="T62" fmla="*/ 2147481293 w 80"/>
                <a:gd name="T63" fmla="*/ 2147481557 h 118"/>
                <a:gd name="T64" fmla="*/ 2147481293 w 80"/>
                <a:gd name="T65" fmla="*/ 2147481557 h 118"/>
                <a:gd name="T66" fmla="*/ 2147481293 w 80"/>
                <a:gd name="T67" fmla="*/ 2147481557 h 118"/>
                <a:gd name="T68" fmla="*/ 2147481293 w 80"/>
                <a:gd name="T69" fmla="*/ 2147481557 h 118"/>
                <a:gd name="T70" fmla="*/ 2147481293 w 80"/>
                <a:gd name="T71" fmla="*/ 2147481557 h 118"/>
                <a:gd name="T72" fmla="*/ 2147481293 w 80"/>
                <a:gd name="T73" fmla="*/ 2147481557 h 118"/>
                <a:gd name="T74" fmla="*/ 0 w 80"/>
                <a:gd name="T75" fmla="*/ 2147481557 h 118"/>
                <a:gd name="T76" fmla="*/ 2147481293 w 80"/>
                <a:gd name="T77" fmla="*/ 2147481557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
                <a:gd name="T118" fmla="*/ 0 h 118"/>
                <a:gd name="T119" fmla="*/ 80 w 80"/>
                <a:gd name="T120" fmla="*/ 118 h 1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 h="118">
                  <a:moveTo>
                    <a:pt x="4" y="50"/>
                  </a:moveTo>
                  <a:lnTo>
                    <a:pt x="8" y="40"/>
                  </a:lnTo>
                  <a:lnTo>
                    <a:pt x="8" y="32"/>
                  </a:lnTo>
                  <a:lnTo>
                    <a:pt x="6" y="22"/>
                  </a:lnTo>
                  <a:lnTo>
                    <a:pt x="4" y="12"/>
                  </a:lnTo>
                  <a:lnTo>
                    <a:pt x="6" y="4"/>
                  </a:lnTo>
                  <a:lnTo>
                    <a:pt x="8" y="2"/>
                  </a:lnTo>
                  <a:lnTo>
                    <a:pt x="10" y="0"/>
                  </a:lnTo>
                  <a:lnTo>
                    <a:pt x="14" y="2"/>
                  </a:lnTo>
                  <a:lnTo>
                    <a:pt x="16" y="6"/>
                  </a:lnTo>
                  <a:lnTo>
                    <a:pt x="18" y="10"/>
                  </a:lnTo>
                  <a:lnTo>
                    <a:pt x="22" y="10"/>
                  </a:lnTo>
                  <a:lnTo>
                    <a:pt x="24" y="10"/>
                  </a:lnTo>
                  <a:lnTo>
                    <a:pt x="26" y="8"/>
                  </a:lnTo>
                  <a:lnTo>
                    <a:pt x="30" y="4"/>
                  </a:lnTo>
                  <a:lnTo>
                    <a:pt x="30" y="8"/>
                  </a:lnTo>
                  <a:lnTo>
                    <a:pt x="32" y="12"/>
                  </a:lnTo>
                  <a:lnTo>
                    <a:pt x="34" y="18"/>
                  </a:lnTo>
                  <a:lnTo>
                    <a:pt x="36" y="24"/>
                  </a:lnTo>
                  <a:lnTo>
                    <a:pt x="38" y="32"/>
                  </a:lnTo>
                  <a:lnTo>
                    <a:pt x="40" y="38"/>
                  </a:lnTo>
                  <a:lnTo>
                    <a:pt x="38" y="46"/>
                  </a:lnTo>
                  <a:lnTo>
                    <a:pt x="34" y="52"/>
                  </a:lnTo>
                  <a:lnTo>
                    <a:pt x="30" y="58"/>
                  </a:lnTo>
                  <a:lnTo>
                    <a:pt x="28" y="66"/>
                  </a:lnTo>
                  <a:lnTo>
                    <a:pt x="30" y="74"/>
                  </a:lnTo>
                  <a:lnTo>
                    <a:pt x="34" y="82"/>
                  </a:lnTo>
                  <a:lnTo>
                    <a:pt x="38" y="88"/>
                  </a:lnTo>
                  <a:lnTo>
                    <a:pt x="44" y="92"/>
                  </a:lnTo>
                  <a:lnTo>
                    <a:pt x="44" y="90"/>
                  </a:lnTo>
                  <a:lnTo>
                    <a:pt x="46" y="86"/>
                  </a:lnTo>
                  <a:lnTo>
                    <a:pt x="50" y="86"/>
                  </a:lnTo>
                  <a:lnTo>
                    <a:pt x="54" y="88"/>
                  </a:lnTo>
                  <a:lnTo>
                    <a:pt x="58" y="92"/>
                  </a:lnTo>
                  <a:lnTo>
                    <a:pt x="60" y="96"/>
                  </a:lnTo>
                  <a:lnTo>
                    <a:pt x="64" y="98"/>
                  </a:lnTo>
                  <a:lnTo>
                    <a:pt x="66" y="96"/>
                  </a:lnTo>
                  <a:lnTo>
                    <a:pt x="68" y="94"/>
                  </a:lnTo>
                  <a:lnTo>
                    <a:pt x="72" y="96"/>
                  </a:lnTo>
                  <a:lnTo>
                    <a:pt x="70" y="100"/>
                  </a:lnTo>
                  <a:lnTo>
                    <a:pt x="68" y="102"/>
                  </a:lnTo>
                  <a:lnTo>
                    <a:pt x="70" y="104"/>
                  </a:lnTo>
                  <a:lnTo>
                    <a:pt x="72" y="102"/>
                  </a:lnTo>
                  <a:lnTo>
                    <a:pt x="74" y="106"/>
                  </a:lnTo>
                  <a:lnTo>
                    <a:pt x="74" y="108"/>
                  </a:lnTo>
                  <a:lnTo>
                    <a:pt x="80" y="110"/>
                  </a:lnTo>
                  <a:lnTo>
                    <a:pt x="80" y="114"/>
                  </a:lnTo>
                  <a:lnTo>
                    <a:pt x="80" y="118"/>
                  </a:lnTo>
                  <a:lnTo>
                    <a:pt x="78" y="118"/>
                  </a:lnTo>
                  <a:lnTo>
                    <a:pt x="76" y="116"/>
                  </a:lnTo>
                  <a:lnTo>
                    <a:pt x="74" y="114"/>
                  </a:lnTo>
                  <a:lnTo>
                    <a:pt x="70" y="108"/>
                  </a:lnTo>
                  <a:lnTo>
                    <a:pt x="64" y="104"/>
                  </a:lnTo>
                  <a:lnTo>
                    <a:pt x="58" y="100"/>
                  </a:lnTo>
                  <a:lnTo>
                    <a:pt x="54" y="96"/>
                  </a:lnTo>
                  <a:lnTo>
                    <a:pt x="52" y="98"/>
                  </a:lnTo>
                  <a:lnTo>
                    <a:pt x="52" y="102"/>
                  </a:lnTo>
                  <a:lnTo>
                    <a:pt x="54" y="108"/>
                  </a:lnTo>
                  <a:lnTo>
                    <a:pt x="48" y="106"/>
                  </a:lnTo>
                  <a:lnTo>
                    <a:pt x="46" y="100"/>
                  </a:lnTo>
                  <a:lnTo>
                    <a:pt x="42" y="96"/>
                  </a:lnTo>
                  <a:lnTo>
                    <a:pt x="36" y="94"/>
                  </a:lnTo>
                  <a:lnTo>
                    <a:pt x="32" y="96"/>
                  </a:lnTo>
                  <a:lnTo>
                    <a:pt x="28" y="98"/>
                  </a:lnTo>
                  <a:lnTo>
                    <a:pt x="24" y="96"/>
                  </a:lnTo>
                  <a:lnTo>
                    <a:pt x="22" y="94"/>
                  </a:lnTo>
                  <a:lnTo>
                    <a:pt x="18" y="90"/>
                  </a:lnTo>
                  <a:lnTo>
                    <a:pt x="20" y="86"/>
                  </a:lnTo>
                  <a:lnTo>
                    <a:pt x="22" y="82"/>
                  </a:lnTo>
                  <a:lnTo>
                    <a:pt x="22" y="76"/>
                  </a:lnTo>
                  <a:lnTo>
                    <a:pt x="18" y="76"/>
                  </a:lnTo>
                  <a:lnTo>
                    <a:pt x="16" y="80"/>
                  </a:lnTo>
                  <a:lnTo>
                    <a:pt x="14" y="80"/>
                  </a:lnTo>
                  <a:lnTo>
                    <a:pt x="6" y="76"/>
                  </a:lnTo>
                  <a:lnTo>
                    <a:pt x="2" y="74"/>
                  </a:lnTo>
                  <a:lnTo>
                    <a:pt x="0" y="70"/>
                  </a:lnTo>
                  <a:lnTo>
                    <a:pt x="0" y="56"/>
                  </a:lnTo>
                  <a:lnTo>
                    <a:pt x="2" y="50"/>
                  </a:lnTo>
                  <a:lnTo>
                    <a:pt x="4" y="50"/>
                  </a:lnTo>
                  <a:close/>
                </a:path>
              </a:pathLst>
            </a:custGeom>
            <a:solidFill>
              <a:srgbClr val="C0C0C0"/>
            </a:solidFill>
            <a:ln w="12700">
              <a:solidFill>
                <a:schemeClr val="bg1"/>
              </a:solidFill>
              <a:round/>
              <a:headEnd/>
              <a:tailEnd/>
            </a:ln>
          </p:spPr>
          <p:txBody>
            <a:bodyPr/>
            <a:lstStyle/>
            <a:p>
              <a:endParaRPr lang="en-GB"/>
            </a:p>
          </p:txBody>
        </p:sp>
        <p:sp>
          <p:nvSpPr>
            <p:cNvPr id="58922" name="Freeform 221"/>
            <p:cNvSpPr>
              <a:spLocks/>
            </p:cNvSpPr>
            <p:nvPr/>
          </p:nvSpPr>
          <p:spPr bwMode="auto">
            <a:xfrm>
              <a:off x="5194" y="2529"/>
              <a:ext cx="18" cy="32"/>
            </a:xfrm>
            <a:custGeom>
              <a:avLst/>
              <a:gdLst>
                <a:gd name="T0" fmla="*/ 2147481202 w 18"/>
                <a:gd name="T1" fmla="*/ 2147481088 h 32"/>
                <a:gd name="T2" fmla="*/ 2147481202 w 18"/>
                <a:gd name="T3" fmla="*/ 2147481088 h 32"/>
                <a:gd name="T4" fmla="*/ 2147481202 w 18"/>
                <a:gd name="T5" fmla="*/ 2147481088 h 32"/>
                <a:gd name="T6" fmla="*/ 2147481202 w 18"/>
                <a:gd name="T7" fmla="*/ 2147481088 h 32"/>
                <a:gd name="T8" fmla="*/ 2147481202 w 18"/>
                <a:gd name="T9" fmla="*/ 2147481088 h 32"/>
                <a:gd name="T10" fmla="*/ 2147481202 w 18"/>
                <a:gd name="T11" fmla="*/ 2147481088 h 32"/>
                <a:gd name="T12" fmla="*/ 2147481202 w 18"/>
                <a:gd name="T13" fmla="*/ 2147481088 h 32"/>
                <a:gd name="T14" fmla="*/ 2147481202 w 18"/>
                <a:gd name="T15" fmla="*/ 2147481088 h 32"/>
                <a:gd name="T16" fmla="*/ 2147481202 w 18"/>
                <a:gd name="T17" fmla="*/ 2147481088 h 32"/>
                <a:gd name="T18" fmla="*/ 0 w 18"/>
                <a:gd name="T19" fmla="*/ 2147481088 h 32"/>
                <a:gd name="T20" fmla="*/ 0 w 18"/>
                <a:gd name="T21" fmla="*/ 0 h 32"/>
                <a:gd name="T22" fmla="*/ 2147481202 w 18"/>
                <a:gd name="T23" fmla="*/ 2147481088 h 32"/>
                <a:gd name="T24" fmla="*/ 2147481202 w 18"/>
                <a:gd name="T25" fmla="*/ 2147481088 h 32"/>
                <a:gd name="T26" fmla="*/ 2147481202 w 18"/>
                <a:gd name="T27" fmla="*/ 2147481088 h 32"/>
                <a:gd name="T28" fmla="*/ 2147481202 w 18"/>
                <a:gd name="T29" fmla="*/ 2147481088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
                <a:gd name="T46" fmla="*/ 0 h 32"/>
                <a:gd name="T47" fmla="*/ 18 w 18"/>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 h="32">
                  <a:moveTo>
                    <a:pt x="18" y="20"/>
                  </a:moveTo>
                  <a:lnTo>
                    <a:pt x="18" y="26"/>
                  </a:lnTo>
                  <a:lnTo>
                    <a:pt x="16" y="30"/>
                  </a:lnTo>
                  <a:lnTo>
                    <a:pt x="14" y="32"/>
                  </a:lnTo>
                  <a:lnTo>
                    <a:pt x="12" y="32"/>
                  </a:lnTo>
                  <a:lnTo>
                    <a:pt x="8" y="32"/>
                  </a:lnTo>
                  <a:lnTo>
                    <a:pt x="6" y="28"/>
                  </a:lnTo>
                  <a:lnTo>
                    <a:pt x="4" y="20"/>
                  </a:lnTo>
                  <a:lnTo>
                    <a:pt x="2" y="12"/>
                  </a:lnTo>
                  <a:lnTo>
                    <a:pt x="0" y="6"/>
                  </a:lnTo>
                  <a:lnTo>
                    <a:pt x="0" y="0"/>
                  </a:lnTo>
                  <a:lnTo>
                    <a:pt x="8" y="12"/>
                  </a:lnTo>
                  <a:lnTo>
                    <a:pt x="12" y="18"/>
                  </a:lnTo>
                  <a:lnTo>
                    <a:pt x="16" y="20"/>
                  </a:lnTo>
                  <a:lnTo>
                    <a:pt x="18" y="20"/>
                  </a:lnTo>
                  <a:close/>
                </a:path>
              </a:pathLst>
            </a:custGeom>
            <a:solidFill>
              <a:srgbClr val="C0C0C0"/>
            </a:solidFill>
            <a:ln w="12700">
              <a:solidFill>
                <a:schemeClr val="bg1"/>
              </a:solidFill>
              <a:round/>
              <a:headEnd/>
              <a:tailEnd/>
            </a:ln>
          </p:spPr>
          <p:txBody>
            <a:bodyPr/>
            <a:lstStyle/>
            <a:p>
              <a:endParaRPr lang="en-GB"/>
            </a:p>
          </p:txBody>
        </p:sp>
        <p:sp>
          <p:nvSpPr>
            <p:cNvPr id="58923" name="Freeform 222"/>
            <p:cNvSpPr>
              <a:spLocks/>
            </p:cNvSpPr>
            <p:nvPr/>
          </p:nvSpPr>
          <p:spPr bwMode="auto">
            <a:xfrm>
              <a:off x="5254" y="2573"/>
              <a:ext cx="24" cy="18"/>
            </a:xfrm>
            <a:custGeom>
              <a:avLst/>
              <a:gdLst>
                <a:gd name="T0" fmla="*/ 2147481429 w 24"/>
                <a:gd name="T1" fmla="*/ 2147481202 h 18"/>
                <a:gd name="T2" fmla="*/ 2147481429 w 24"/>
                <a:gd name="T3" fmla="*/ 2147481202 h 18"/>
                <a:gd name="T4" fmla="*/ 2147481429 w 24"/>
                <a:gd name="T5" fmla="*/ 2147481202 h 18"/>
                <a:gd name="T6" fmla="*/ 2147481429 w 24"/>
                <a:gd name="T7" fmla="*/ 2147481202 h 18"/>
                <a:gd name="T8" fmla="*/ 2147481429 w 24"/>
                <a:gd name="T9" fmla="*/ 2147481202 h 18"/>
                <a:gd name="T10" fmla="*/ 0 w 24"/>
                <a:gd name="T11" fmla="*/ 2147481202 h 18"/>
                <a:gd name="T12" fmla="*/ 0 w 24"/>
                <a:gd name="T13" fmla="*/ 0 h 18"/>
                <a:gd name="T14" fmla="*/ 2147481429 w 24"/>
                <a:gd name="T15" fmla="*/ 2147481202 h 18"/>
                <a:gd name="T16" fmla="*/ 2147481429 w 24"/>
                <a:gd name="T17" fmla="*/ 2147481202 h 18"/>
                <a:gd name="T18" fmla="*/ 2147481429 w 24"/>
                <a:gd name="T19" fmla="*/ 2147481202 h 18"/>
                <a:gd name="T20" fmla="*/ 2147481429 w 24"/>
                <a:gd name="T21" fmla="*/ 214748120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18"/>
                <a:gd name="T35" fmla="*/ 24 w 24"/>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18">
                  <a:moveTo>
                    <a:pt x="24" y="16"/>
                  </a:moveTo>
                  <a:lnTo>
                    <a:pt x="22" y="18"/>
                  </a:lnTo>
                  <a:lnTo>
                    <a:pt x="20" y="18"/>
                  </a:lnTo>
                  <a:lnTo>
                    <a:pt x="14" y="16"/>
                  </a:lnTo>
                  <a:lnTo>
                    <a:pt x="8" y="12"/>
                  </a:lnTo>
                  <a:lnTo>
                    <a:pt x="0" y="4"/>
                  </a:lnTo>
                  <a:lnTo>
                    <a:pt x="0" y="0"/>
                  </a:lnTo>
                  <a:lnTo>
                    <a:pt x="8" y="2"/>
                  </a:lnTo>
                  <a:lnTo>
                    <a:pt x="14" y="6"/>
                  </a:lnTo>
                  <a:lnTo>
                    <a:pt x="22" y="10"/>
                  </a:lnTo>
                  <a:lnTo>
                    <a:pt x="24" y="16"/>
                  </a:lnTo>
                  <a:close/>
                </a:path>
              </a:pathLst>
            </a:custGeom>
            <a:solidFill>
              <a:srgbClr val="C0C0C0"/>
            </a:solidFill>
            <a:ln w="12700">
              <a:solidFill>
                <a:schemeClr val="bg1"/>
              </a:solidFill>
              <a:round/>
              <a:headEnd/>
              <a:tailEnd/>
            </a:ln>
          </p:spPr>
          <p:txBody>
            <a:bodyPr/>
            <a:lstStyle/>
            <a:p>
              <a:endParaRPr lang="en-GB"/>
            </a:p>
          </p:txBody>
        </p:sp>
        <p:sp>
          <p:nvSpPr>
            <p:cNvPr id="58924" name="Freeform 223"/>
            <p:cNvSpPr>
              <a:spLocks/>
            </p:cNvSpPr>
            <p:nvPr/>
          </p:nvSpPr>
          <p:spPr bwMode="auto">
            <a:xfrm>
              <a:off x="5292" y="2589"/>
              <a:ext cx="14" cy="26"/>
            </a:xfrm>
            <a:custGeom>
              <a:avLst/>
              <a:gdLst>
                <a:gd name="T0" fmla="*/ 2147481527 w 14"/>
                <a:gd name="T1" fmla="*/ 0 h 26"/>
                <a:gd name="T2" fmla="*/ 2147481527 w 14"/>
                <a:gd name="T3" fmla="*/ 2147481482 h 26"/>
                <a:gd name="T4" fmla="*/ 2147481527 w 14"/>
                <a:gd name="T5" fmla="*/ 2147481482 h 26"/>
                <a:gd name="T6" fmla="*/ 2147481527 w 14"/>
                <a:gd name="T7" fmla="*/ 2147481482 h 26"/>
                <a:gd name="T8" fmla="*/ 2147481527 w 14"/>
                <a:gd name="T9" fmla="*/ 2147481482 h 26"/>
                <a:gd name="T10" fmla="*/ 2147481527 w 14"/>
                <a:gd name="T11" fmla="*/ 2147481482 h 26"/>
                <a:gd name="T12" fmla="*/ 2147481527 w 14"/>
                <a:gd name="T13" fmla="*/ 2147481482 h 26"/>
                <a:gd name="T14" fmla="*/ 2147481527 w 14"/>
                <a:gd name="T15" fmla="*/ 2147481482 h 26"/>
                <a:gd name="T16" fmla="*/ 0 w 14"/>
                <a:gd name="T17" fmla="*/ 2147481482 h 26"/>
                <a:gd name="T18" fmla="*/ 0 w 14"/>
                <a:gd name="T19" fmla="*/ 2147481482 h 26"/>
                <a:gd name="T20" fmla="*/ 0 w 14"/>
                <a:gd name="T21" fmla="*/ 2147481482 h 26"/>
                <a:gd name="T22" fmla="*/ 2147481527 w 14"/>
                <a:gd name="T23" fmla="*/ 2147481482 h 26"/>
                <a:gd name="T24" fmla="*/ 2147481527 w 14"/>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26"/>
                <a:gd name="T41" fmla="*/ 14 w 14"/>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26">
                  <a:moveTo>
                    <a:pt x="2" y="0"/>
                  </a:moveTo>
                  <a:lnTo>
                    <a:pt x="6" y="6"/>
                  </a:lnTo>
                  <a:lnTo>
                    <a:pt x="10" y="12"/>
                  </a:lnTo>
                  <a:lnTo>
                    <a:pt x="12" y="20"/>
                  </a:lnTo>
                  <a:lnTo>
                    <a:pt x="14" y="26"/>
                  </a:lnTo>
                  <a:lnTo>
                    <a:pt x="12" y="26"/>
                  </a:lnTo>
                  <a:lnTo>
                    <a:pt x="8" y="24"/>
                  </a:lnTo>
                  <a:lnTo>
                    <a:pt x="2" y="18"/>
                  </a:lnTo>
                  <a:lnTo>
                    <a:pt x="0" y="12"/>
                  </a:lnTo>
                  <a:lnTo>
                    <a:pt x="0" y="8"/>
                  </a:lnTo>
                  <a:lnTo>
                    <a:pt x="0" y="2"/>
                  </a:lnTo>
                  <a:lnTo>
                    <a:pt x="4" y="2"/>
                  </a:lnTo>
                  <a:lnTo>
                    <a:pt x="2" y="0"/>
                  </a:lnTo>
                  <a:close/>
                </a:path>
              </a:pathLst>
            </a:custGeom>
            <a:solidFill>
              <a:srgbClr val="C0C0C0"/>
            </a:solidFill>
            <a:ln w="12700">
              <a:solidFill>
                <a:schemeClr val="bg1"/>
              </a:solidFill>
              <a:round/>
              <a:headEnd/>
              <a:tailEnd/>
            </a:ln>
          </p:spPr>
          <p:txBody>
            <a:bodyPr/>
            <a:lstStyle/>
            <a:p>
              <a:endParaRPr lang="en-GB"/>
            </a:p>
          </p:txBody>
        </p:sp>
        <p:sp>
          <p:nvSpPr>
            <p:cNvPr id="58925" name="Freeform 224"/>
            <p:cNvSpPr>
              <a:spLocks/>
            </p:cNvSpPr>
            <p:nvPr/>
          </p:nvSpPr>
          <p:spPr bwMode="auto">
            <a:xfrm>
              <a:off x="5374" y="2715"/>
              <a:ext cx="10" cy="16"/>
            </a:xfrm>
            <a:custGeom>
              <a:avLst/>
              <a:gdLst>
                <a:gd name="T0" fmla="*/ 2147481293 w 10"/>
                <a:gd name="T1" fmla="*/ 0 h 16"/>
                <a:gd name="T2" fmla="*/ 2147481293 w 10"/>
                <a:gd name="T3" fmla="*/ 2147481088 h 16"/>
                <a:gd name="T4" fmla="*/ 2147481293 w 10"/>
                <a:gd name="T5" fmla="*/ 2147481088 h 16"/>
                <a:gd name="T6" fmla="*/ 2147481293 w 10"/>
                <a:gd name="T7" fmla="*/ 2147481088 h 16"/>
                <a:gd name="T8" fmla="*/ 2147481293 w 10"/>
                <a:gd name="T9" fmla="*/ 2147481088 h 16"/>
                <a:gd name="T10" fmla="*/ 2147481293 w 10"/>
                <a:gd name="T11" fmla="*/ 2147481088 h 16"/>
                <a:gd name="T12" fmla="*/ 2147481293 w 10"/>
                <a:gd name="T13" fmla="*/ 2147481088 h 16"/>
                <a:gd name="T14" fmla="*/ 2147481293 w 10"/>
                <a:gd name="T15" fmla="*/ 2147481088 h 16"/>
                <a:gd name="T16" fmla="*/ 0 w 10"/>
                <a:gd name="T17" fmla="*/ 2147481088 h 16"/>
                <a:gd name="T18" fmla="*/ 0 w 10"/>
                <a:gd name="T19" fmla="*/ 2147481088 h 16"/>
                <a:gd name="T20" fmla="*/ 0 w 10"/>
                <a:gd name="T21" fmla="*/ 0 h 16"/>
                <a:gd name="T22" fmla="*/ 2147481293 w 10"/>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16"/>
                <a:gd name="T38" fmla="*/ 10 w 10"/>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16">
                  <a:moveTo>
                    <a:pt x="6" y="0"/>
                  </a:moveTo>
                  <a:lnTo>
                    <a:pt x="6" y="4"/>
                  </a:lnTo>
                  <a:lnTo>
                    <a:pt x="8" y="6"/>
                  </a:lnTo>
                  <a:lnTo>
                    <a:pt x="10" y="8"/>
                  </a:lnTo>
                  <a:lnTo>
                    <a:pt x="10" y="10"/>
                  </a:lnTo>
                  <a:lnTo>
                    <a:pt x="8" y="14"/>
                  </a:lnTo>
                  <a:lnTo>
                    <a:pt x="4" y="16"/>
                  </a:lnTo>
                  <a:lnTo>
                    <a:pt x="2" y="16"/>
                  </a:lnTo>
                  <a:lnTo>
                    <a:pt x="0" y="12"/>
                  </a:lnTo>
                  <a:lnTo>
                    <a:pt x="0" y="6"/>
                  </a:lnTo>
                  <a:lnTo>
                    <a:pt x="0" y="0"/>
                  </a:lnTo>
                  <a:lnTo>
                    <a:pt x="6" y="0"/>
                  </a:lnTo>
                  <a:close/>
                </a:path>
              </a:pathLst>
            </a:custGeom>
            <a:solidFill>
              <a:srgbClr val="C0C0C0"/>
            </a:solidFill>
            <a:ln w="12700">
              <a:solidFill>
                <a:schemeClr val="bg1"/>
              </a:solidFill>
              <a:round/>
              <a:headEnd/>
              <a:tailEnd/>
            </a:ln>
          </p:spPr>
          <p:txBody>
            <a:bodyPr/>
            <a:lstStyle/>
            <a:p>
              <a:endParaRPr lang="en-GB"/>
            </a:p>
          </p:txBody>
        </p:sp>
        <p:sp>
          <p:nvSpPr>
            <p:cNvPr id="58926" name="Freeform 225"/>
            <p:cNvSpPr>
              <a:spLocks/>
            </p:cNvSpPr>
            <p:nvPr/>
          </p:nvSpPr>
          <p:spPr bwMode="auto">
            <a:xfrm>
              <a:off x="5380" y="2739"/>
              <a:ext cx="12" cy="12"/>
            </a:xfrm>
            <a:custGeom>
              <a:avLst/>
              <a:gdLst>
                <a:gd name="T0" fmla="*/ 2147481429 w 12"/>
                <a:gd name="T1" fmla="*/ 2147481429 h 12"/>
                <a:gd name="T2" fmla="*/ 2147481429 w 12"/>
                <a:gd name="T3" fmla="*/ 2147481429 h 12"/>
                <a:gd name="T4" fmla="*/ 2147481429 w 12"/>
                <a:gd name="T5" fmla="*/ 2147481429 h 12"/>
                <a:gd name="T6" fmla="*/ 2147481429 w 12"/>
                <a:gd name="T7" fmla="*/ 2147481429 h 12"/>
                <a:gd name="T8" fmla="*/ 2147481429 w 12"/>
                <a:gd name="T9" fmla="*/ 2147481429 h 12"/>
                <a:gd name="T10" fmla="*/ 0 w 12"/>
                <a:gd name="T11" fmla="*/ 0 h 12"/>
                <a:gd name="T12" fmla="*/ 2147481429 w 12"/>
                <a:gd name="T13" fmla="*/ 0 h 12"/>
                <a:gd name="T14" fmla="*/ 2147481429 w 12"/>
                <a:gd name="T15" fmla="*/ 2147481429 h 12"/>
                <a:gd name="T16" fmla="*/ 2147481429 w 12"/>
                <a:gd name="T17" fmla="*/ 2147481429 h 12"/>
                <a:gd name="T18" fmla="*/ 2147481429 w 12"/>
                <a:gd name="T19" fmla="*/ 2147481429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2"/>
                <a:gd name="T32" fmla="*/ 12 w 1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2">
                  <a:moveTo>
                    <a:pt x="12" y="8"/>
                  </a:moveTo>
                  <a:lnTo>
                    <a:pt x="10" y="10"/>
                  </a:lnTo>
                  <a:lnTo>
                    <a:pt x="8" y="12"/>
                  </a:lnTo>
                  <a:lnTo>
                    <a:pt x="4" y="12"/>
                  </a:lnTo>
                  <a:lnTo>
                    <a:pt x="2" y="8"/>
                  </a:lnTo>
                  <a:lnTo>
                    <a:pt x="0" y="0"/>
                  </a:lnTo>
                  <a:lnTo>
                    <a:pt x="2" y="0"/>
                  </a:lnTo>
                  <a:lnTo>
                    <a:pt x="6" y="2"/>
                  </a:lnTo>
                  <a:lnTo>
                    <a:pt x="10" y="6"/>
                  </a:lnTo>
                  <a:lnTo>
                    <a:pt x="12" y="8"/>
                  </a:lnTo>
                  <a:close/>
                </a:path>
              </a:pathLst>
            </a:custGeom>
            <a:solidFill>
              <a:srgbClr val="C0C0C0"/>
            </a:solidFill>
            <a:ln w="12700">
              <a:solidFill>
                <a:schemeClr val="bg1"/>
              </a:solidFill>
              <a:round/>
              <a:headEnd/>
              <a:tailEnd/>
            </a:ln>
          </p:spPr>
          <p:txBody>
            <a:bodyPr/>
            <a:lstStyle/>
            <a:p>
              <a:endParaRPr lang="en-GB"/>
            </a:p>
          </p:txBody>
        </p:sp>
        <p:sp>
          <p:nvSpPr>
            <p:cNvPr id="58927" name="Freeform 226"/>
            <p:cNvSpPr>
              <a:spLocks/>
            </p:cNvSpPr>
            <p:nvPr/>
          </p:nvSpPr>
          <p:spPr bwMode="auto">
            <a:xfrm>
              <a:off x="5544" y="2767"/>
              <a:ext cx="26" cy="18"/>
            </a:xfrm>
            <a:custGeom>
              <a:avLst/>
              <a:gdLst>
                <a:gd name="T0" fmla="*/ 2147481482 w 26"/>
                <a:gd name="T1" fmla="*/ 2147481202 h 18"/>
                <a:gd name="T2" fmla="*/ 2147481482 w 26"/>
                <a:gd name="T3" fmla="*/ 2147481202 h 18"/>
                <a:gd name="T4" fmla="*/ 2147481482 w 26"/>
                <a:gd name="T5" fmla="*/ 2147481202 h 18"/>
                <a:gd name="T6" fmla="*/ 2147481482 w 26"/>
                <a:gd name="T7" fmla="*/ 2147481202 h 18"/>
                <a:gd name="T8" fmla="*/ 2147481482 w 26"/>
                <a:gd name="T9" fmla="*/ 2147481202 h 18"/>
                <a:gd name="T10" fmla="*/ 2147481482 w 26"/>
                <a:gd name="T11" fmla="*/ 2147481202 h 18"/>
                <a:gd name="T12" fmla="*/ 2147481482 w 26"/>
                <a:gd name="T13" fmla="*/ 2147481202 h 18"/>
                <a:gd name="T14" fmla="*/ 0 w 26"/>
                <a:gd name="T15" fmla="*/ 2147481202 h 18"/>
                <a:gd name="T16" fmla="*/ 2147481482 w 26"/>
                <a:gd name="T17" fmla="*/ 2147481202 h 18"/>
                <a:gd name="T18" fmla="*/ 2147481482 w 26"/>
                <a:gd name="T19" fmla="*/ 2147481202 h 18"/>
                <a:gd name="T20" fmla="*/ 2147481482 w 26"/>
                <a:gd name="T21" fmla="*/ 2147481202 h 18"/>
                <a:gd name="T22" fmla="*/ 2147481482 w 26"/>
                <a:gd name="T23" fmla="*/ 0 h 18"/>
                <a:gd name="T24" fmla="*/ 2147481482 w 26"/>
                <a:gd name="T25" fmla="*/ 0 h 18"/>
                <a:gd name="T26" fmla="*/ 2147481482 w 26"/>
                <a:gd name="T27" fmla="*/ 2147481202 h 18"/>
                <a:gd name="T28" fmla="*/ 2147481482 w 26"/>
                <a:gd name="T29" fmla="*/ 2147481202 h 18"/>
                <a:gd name="T30" fmla="*/ 2147481482 w 26"/>
                <a:gd name="T31" fmla="*/ 2147481202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
                <a:gd name="T49" fmla="*/ 0 h 18"/>
                <a:gd name="T50" fmla="*/ 26 w 26"/>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 h="18">
                  <a:moveTo>
                    <a:pt x="26" y="8"/>
                  </a:moveTo>
                  <a:lnTo>
                    <a:pt x="24" y="12"/>
                  </a:lnTo>
                  <a:lnTo>
                    <a:pt x="22" y="16"/>
                  </a:lnTo>
                  <a:lnTo>
                    <a:pt x="18" y="18"/>
                  </a:lnTo>
                  <a:lnTo>
                    <a:pt x="14" y="18"/>
                  </a:lnTo>
                  <a:lnTo>
                    <a:pt x="6" y="16"/>
                  </a:lnTo>
                  <a:lnTo>
                    <a:pt x="2" y="14"/>
                  </a:lnTo>
                  <a:lnTo>
                    <a:pt x="0" y="12"/>
                  </a:lnTo>
                  <a:lnTo>
                    <a:pt x="2" y="8"/>
                  </a:lnTo>
                  <a:lnTo>
                    <a:pt x="4" y="4"/>
                  </a:lnTo>
                  <a:lnTo>
                    <a:pt x="8" y="2"/>
                  </a:lnTo>
                  <a:lnTo>
                    <a:pt x="14" y="0"/>
                  </a:lnTo>
                  <a:lnTo>
                    <a:pt x="18" y="0"/>
                  </a:lnTo>
                  <a:lnTo>
                    <a:pt x="22" y="2"/>
                  </a:lnTo>
                  <a:lnTo>
                    <a:pt x="24" y="4"/>
                  </a:lnTo>
                  <a:lnTo>
                    <a:pt x="26" y="8"/>
                  </a:lnTo>
                  <a:close/>
                </a:path>
              </a:pathLst>
            </a:custGeom>
            <a:solidFill>
              <a:srgbClr val="C0C0C0"/>
            </a:solidFill>
            <a:ln w="12700">
              <a:solidFill>
                <a:schemeClr val="bg1"/>
              </a:solidFill>
              <a:round/>
              <a:headEnd/>
              <a:tailEnd/>
            </a:ln>
          </p:spPr>
          <p:txBody>
            <a:bodyPr/>
            <a:lstStyle/>
            <a:p>
              <a:endParaRPr lang="en-GB"/>
            </a:p>
          </p:txBody>
        </p:sp>
        <p:sp>
          <p:nvSpPr>
            <p:cNvPr id="58928" name="Freeform 227"/>
            <p:cNvSpPr>
              <a:spLocks/>
            </p:cNvSpPr>
            <p:nvPr/>
          </p:nvSpPr>
          <p:spPr bwMode="auto">
            <a:xfrm>
              <a:off x="5572" y="2745"/>
              <a:ext cx="30" cy="16"/>
            </a:xfrm>
            <a:custGeom>
              <a:avLst/>
              <a:gdLst>
                <a:gd name="T0" fmla="*/ 2147481566 w 30"/>
                <a:gd name="T1" fmla="*/ 2147481088 h 16"/>
                <a:gd name="T2" fmla="*/ 2147481566 w 30"/>
                <a:gd name="T3" fmla="*/ 2147481088 h 16"/>
                <a:gd name="T4" fmla="*/ 2147481566 w 30"/>
                <a:gd name="T5" fmla="*/ 2147481088 h 16"/>
                <a:gd name="T6" fmla="*/ 2147481566 w 30"/>
                <a:gd name="T7" fmla="*/ 2147481088 h 16"/>
                <a:gd name="T8" fmla="*/ 2147481566 w 30"/>
                <a:gd name="T9" fmla="*/ 2147481088 h 16"/>
                <a:gd name="T10" fmla="*/ 2147481566 w 30"/>
                <a:gd name="T11" fmla="*/ 2147481088 h 16"/>
                <a:gd name="T12" fmla="*/ 0 w 30"/>
                <a:gd name="T13" fmla="*/ 2147481088 h 16"/>
                <a:gd name="T14" fmla="*/ 0 w 30"/>
                <a:gd name="T15" fmla="*/ 2147481088 h 16"/>
                <a:gd name="T16" fmla="*/ 2147481566 w 30"/>
                <a:gd name="T17" fmla="*/ 2147481088 h 16"/>
                <a:gd name="T18" fmla="*/ 2147481566 w 30"/>
                <a:gd name="T19" fmla="*/ 2147481088 h 16"/>
                <a:gd name="T20" fmla="*/ 2147481566 w 30"/>
                <a:gd name="T21" fmla="*/ 0 h 16"/>
                <a:gd name="T22" fmla="*/ 2147481566 w 30"/>
                <a:gd name="T23" fmla="*/ 0 h 16"/>
                <a:gd name="T24" fmla="*/ 2147481566 w 30"/>
                <a:gd name="T25" fmla="*/ 0 h 16"/>
                <a:gd name="T26" fmla="*/ 2147481566 w 30"/>
                <a:gd name="T27" fmla="*/ 2147481088 h 16"/>
                <a:gd name="T28" fmla="*/ 2147481566 w 30"/>
                <a:gd name="T29" fmla="*/ 2147481088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16"/>
                <a:gd name="T47" fmla="*/ 30 w 30"/>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16">
                  <a:moveTo>
                    <a:pt x="28" y="4"/>
                  </a:moveTo>
                  <a:lnTo>
                    <a:pt x="24" y="8"/>
                  </a:lnTo>
                  <a:lnTo>
                    <a:pt x="20" y="12"/>
                  </a:lnTo>
                  <a:lnTo>
                    <a:pt x="12" y="14"/>
                  </a:lnTo>
                  <a:lnTo>
                    <a:pt x="6" y="16"/>
                  </a:lnTo>
                  <a:lnTo>
                    <a:pt x="2" y="14"/>
                  </a:lnTo>
                  <a:lnTo>
                    <a:pt x="0" y="12"/>
                  </a:lnTo>
                  <a:lnTo>
                    <a:pt x="0" y="8"/>
                  </a:lnTo>
                  <a:lnTo>
                    <a:pt x="2" y="6"/>
                  </a:lnTo>
                  <a:lnTo>
                    <a:pt x="8" y="2"/>
                  </a:lnTo>
                  <a:lnTo>
                    <a:pt x="16" y="0"/>
                  </a:lnTo>
                  <a:lnTo>
                    <a:pt x="24" y="0"/>
                  </a:lnTo>
                  <a:lnTo>
                    <a:pt x="28" y="0"/>
                  </a:lnTo>
                  <a:lnTo>
                    <a:pt x="30" y="2"/>
                  </a:lnTo>
                  <a:lnTo>
                    <a:pt x="28" y="4"/>
                  </a:lnTo>
                  <a:close/>
                </a:path>
              </a:pathLst>
            </a:custGeom>
            <a:solidFill>
              <a:srgbClr val="C0C0C0"/>
            </a:solidFill>
            <a:ln w="12700">
              <a:solidFill>
                <a:schemeClr val="bg1"/>
              </a:solidFill>
              <a:round/>
              <a:headEnd/>
              <a:tailEnd/>
            </a:ln>
          </p:spPr>
          <p:txBody>
            <a:bodyPr/>
            <a:lstStyle/>
            <a:p>
              <a:endParaRPr lang="en-GB"/>
            </a:p>
          </p:txBody>
        </p:sp>
        <p:sp>
          <p:nvSpPr>
            <p:cNvPr id="58929" name="Freeform 228"/>
            <p:cNvSpPr>
              <a:spLocks/>
            </p:cNvSpPr>
            <p:nvPr/>
          </p:nvSpPr>
          <p:spPr bwMode="auto">
            <a:xfrm>
              <a:off x="4250" y="2293"/>
              <a:ext cx="78" cy="110"/>
            </a:xfrm>
            <a:custGeom>
              <a:avLst/>
              <a:gdLst>
                <a:gd name="T0" fmla="*/ 2147481272 w 78"/>
                <a:gd name="T1" fmla="*/ 2147481516 h 110"/>
                <a:gd name="T2" fmla="*/ 2147481272 w 78"/>
                <a:gd name="T3" fmla="*/ 2147481516 h 110"/>
                <a:gd name="T4" fmla="*/ 2147481272 w 78"/>
                <a:gd name="T5" fmla="*/ 2147481516 h 110"/>
                <a:gd name="T6" fmla="*/ 2147481272 w 78"/>
                <a:gd name="T7" fmla="*/ 2147481516 h 110"/>
                <a:gd name="T8" fmla="*/ 2147481272 w 78"/>
                <a:gd name="T9" fmla="*/ 2147481516 h 110"/>
                <a:gd name="T10" fmla="*/ 2147481272 w 78"/>
                <a:gd name="T11" fmla="*/ 2147481516 h 110"/>
                <a:gd name="T12" fmla="*/ 2147481272 w 78"/>
                <a:gd name="T13" fmla="*/ 2147481516 h 110"/>
                <a:gd name="T14" fmla="*/ 2147481272 w 78"/>
                <a:gd name="T15" fmla="*/ 2147481516 h 110"/>
                <a:gd name="T16" fmla="*/ 2147481272 w 78"/>
                <a:gd name="T17" fmla="*/ 2147481516 h 110"/>
                <a:gd name="T18" fmla="*/ 2147481272 w 78"/>
                <a:gd name="T19" fmla="*/ 0 h 110"/>
                <a:gd name="T20" fmla="*/ 0 w 78"/>
                <a:gd name="T21" fmla="*/ 0 h 110"/>
                <a:gd name="T22" fmla="*/ 2147481272 w 78"/>
                <a:gd name="T23" fmla="*/ 2147481516 h 110"/>
                <a:gd name="T24" fmla="*/ 2147481272 w 78"/>
                <a:gd name="T25" fmla="*/ 2147481516 h 110"/>
                <a:gd name="T26" fmla="*/ 2147481272 w 78"/>
                <a:gd name="T27" fmla="*/ 2147481516 h 110"/>
                <a:gd name="T28" fmla="*/ 2147481272 w 78"/>
                <a:gd name="T29" fmla="*/ 2147481516 h 110"/>
                <a:gd name="T30" fmla="*/ 2147481272 w 78"/>
                <a:gd name="T31" fmla="*/ 2147481516 h 110"/>
                <a:gd name="T32" fmla="*/ 2147481272 w 78"/>
                <a:gd name="T33" fmla="*/ 2147481516 h 110"/>
                <a:gd name="T34" fmla="*/ 2147481272 w 78"/>
                <a:gd name="T35" fmla="*/ 2147481516 h 110"/>
                <a:gd name="T36" fmla="*/ 2147481272 w 78"/>
                <a:gd name="T37" fmla="*/ 2147481516 h 110"/>
                <a:gd name="T38" fmla="*/ 2147481272 w 78"/>
                <a:gd name="T39" fmla="*/ 2147481516 h 110"/>
                <a:gd name="T40" fmla="*/ 2147481272 w 78"/>
                <a:gd name="T41" fmla="*/ 2147481516 h 110"/>
                <a:gd name="T42" fmla="*/ 2147481272 w 78"/>
                <a:gd name="T43" fmla="*/ 2147481516 h 110"/>
                <a:gd name="T44" fmla="*/ 2147481272 w 78"/>
                <a:gd name="T45" fmla="*/ 2147481516 h 110"/>
                <a:gd name="T46" fmla="*/ 2147481272 w 78"/>
                <a:gd name="T47" fmla="*/ 2147481516 h 110"/>
                <a:gd name="T48" fmla="*/ 2147481272 w 78"/>
                <a:gd name="T49" fmla="*/ 2147481516 h 110"/>
                <a:gd name="T50" fmla="*/ 2147481272 w 78"/>
                <a:gd name="T51" fmla="*/ 2147481516 h 110"/>
                <a:gd name="T52" fmla="*/ 2147481272 w 78"/>
                <a:gd name="T53" fmla="*/ 2147481516 h 110"/>
                <a:gd name="T54" fmla="*/ 2147481272 w 78"/>
                <a:gd name="T55" fmla="*/ 2147481516 h 110"/>
                <a:gd name="T56" fmla="*/ 2147481272 w 78"/>
                <a:gd name="T57" fmla="*/ 2147481516 h 110"/>
                <a:gd name="T58" fmla="*/ 2147481272 w 78"/>
                <a:gd name="T59" fmla="*/ 2147481516 h 110"/>
                <a:gd name="T60" fmla="*/ 2147481272 w 78"/>
                <a:gd name="T61" fmla="*/ 2147481516 h 110"/>
                <a:gd name="T62" fmla="*/ 2147481272 w 78"/>
                <a:gd name="T63" fmla="*/ 2147481516 h 110"/>
                <a:gd name="T64" fmla="*/ 2147481272 w 78"/>
                <a:gd name="T65" fmla="*/ 2147481516 h 110"/>
                <a:gd name="T66" fmla="*/ 2147481272 w 78"/>
                <a:gd name="T67" fmla="*/ 2147481516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
                <a:gd name="T103" fmla="*/ 0 h 110"/>
                <a:gd name="T104" fmla="*/ 78 w 78"/>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 h="110">
                  <a:moveTo>
                    <a:pt x="46" y="12"/>
                  </a:moveTo>
                  <a:lnTo>
                    <a:pt x="36" y="12"/>
                  </a:lnTo>
                  <a:lnTo>
                    <a:pt x="34" y="18"/>
                  </a:lnTo>
                  <a:lnTo>
                    <a:pt x="32" y="20"/>
                  </a:lnTo>
                  <a:lnTo>
                    <a:pt x="28" y="20"/>
                  </a:lnTo>
                  <a:lnTo>
                    <a:pt x="24" y="20"/>
                  </a:lnTo>
                  <a:lnTo>
                    <a:pt x="22" y="18"/>
                  </a:lnTo>
                  <a:lnTo>
                    <a:pt x="16" y="10"/>
                  </a:lnTo>
                  <a:lnTo>
                    <a:pt x="10" y="4"/>
                  </a:lnTo>
                  <a:lnTo>
                    <a:pt x="6" y="0"/>
                  </a:lnTo>
                  <a:lnTo>
                    <a:pt x="0" y="0"/>
                  </a:lnTo>
                  <a:lnTo>
                    <a:pt x="4" y="8"/>
                  </a:lnTo>
                  <a:lnTo>
                    <a:pt x="4" y="14"/>
                  </a:lnTo>
                  <a:lnTo>
                    <a:pt x="6" y="26"/>
                  </a:lnTo>
                  <a:lnTo>
                    <a:pt x="10" y="38"/>
                  </a:lnTo>
                  <a:lnTo>
                    <a:pt x="14" y="48"/>
                  </a:lnTo>
                  <a:lnTo>
                    <a:pt x="20" y="58"/>
                  </a:lnTo>
                  <a:lnTo>
                    <a:pt x="36" y="76"/>
                  </a:lnTo>
                  <a:lnTo>
                    <a:pt x="54" y="92"/>
                  </a:lnTo>
                  <a:lnTo>
                    <a:pt x="62" y="102"/>
                  </a:lnTo>
                  <a:lnTo>
                    <a:pt x="70" y="110"/>
                  </a:lnTo>
                  <a:lnTo>
                    <a:pt x="74" y="108"/>
                  </a:lnTo>
                  <a:lnTo>
                    <a:pt x="76" y="106"/>
                  </a:lnTo>
                  <a:lnTo>
                    <a:pt x="78" y="102"/>
                  </a:lnTo>
                  <a:lnTo>
                    <a:pt x="78" y="96"/>
                  </a:lnTo>
                  <a:lnTo>
                    <a:pt x="76" y="90"/>
                  </a:lnTo>
                  <a:lnTo>
                    <a:pt x="70" y="80"/>
                  </a:lnTo>
                  <a:lnTo>
                    <a:pt x="66" y="72"/>
                  </a:lnTo>
                  <a:lnTo>
                    <a:pt x="64" y="68"/>
                  </a:lnTo>
                  <a:lnTo>
                    <a:pt x="62" y="64"/>
                  </a:lnTo>
                  <a:lnTo>
                    <a:pt x="62" y="42"/>
                  </a:lnTo>
                  <a:lnTo>
                    <a:pt x="62" y="34"/>
                  </a:lnTo>
                  <a:lnTo>
                    <a:pt x="58" y="26"/>
                  </a:lnTo>
                  <a:lnTo>
                    <a:pt x="46" y="12"/>
                  </a:lnTo>
                  <a:close/>
                </a:path>
              </a:pathLst>
            </a:custGeom>
            <a:solidFill>
              <a:srgbClr val="C0C0C0"/>
            </a:solidFill>
            <a:ln w="12700">
              <a:solidFill>
                <a:schemeClr val="bg1"/>
              </a:solidFill>
              <a:round/>
              <a:headEnd/>
              <a:tailEnd/>
            </a:ln>
          </p:spPr>
          <p:txBody>
            <a:bodyPr/>
            <a:lstStyle/>
            <a:p>
              <a:endParaRPr lang="en-GB"/>
            </a:p>
          </p:txBody>
        </p:sp>
        <p:sp>
          <p:nvSpPr>
            <p:cNvPr id="58930" name="Freeform 229"/>
            <p:cNvSpPr>
              <a:spLocks/>
            </p:cNvSpPr>
            <p:nvPr/>
          </p:nvSpPr>
          <p:spPr bwMode="auto">
            <a:xfrm>
              <a:off x="4424" y="2283"/>
              <a:ext cx="162" cy="122"/>
            </a:xfrm>
            <a:custGeom>
              <a:avLst/>
              <a:gdLst>
                <a:gd name="T0" fmla="*/ 2147481303 w 162"/>
                <a:gd name="T1" fmla="*/ 2147481575 h 122"/>
                <a:gd name="T2" fmla="*/ 2147481303 w 162"/>
                <a:gd name="T3" fmla="*/ 2147481575 h 122"/>
                <a:gd name="T4" fmla="*/ 2147481303 w 162"/>
                <a:gd name="T5" fmla="*/ 2147481575 h 122"/>
                <a:gd name="T6" fmla="*/ 2147481303 w 162"/>
                <a:gd name="T7" fmla="*/ 2147481575 h 122"/>
                <a:gd name="T8" fmla="*/ 2147481303 w 162"/>
                <a:gd name="T9" fmla="*/ 2147481575 h 122"/>
                <a:gd name="T10" fmla="*/ 2147481303 w 162"/>
                <a:gd name="T11" fmla="*/ 2147481575 h 122"/>
                <a:gd name="T12" fmla="*/ 2147481303 w 162"/>
                <a:gd name="T13" fmla="*/ 2147481575 h 122"/>
                <a:gd name="T14" fmla="*/ 2147481303 w 162"/>
                <a:gd name="T15" fmla="*/ 2147481575 h 122"/>
                <a:gd name="T16" fmla="*/ 2147481303 w 162"/>
                <a:gd name="T17" fmla="*/ 2147481575 h 122"/>
                <a:gd name="T18" fmla="*/ 2147481303 w 162"/>
                <a:gd name="T19" fmla="*/ 0 h 122"/>
                <a:gd name="T20" fmla="*/ 2147481303 w 162"/>
                <a:gd name="T21" fmla="*/ 2147481575 h 122"/>
                <a:gd name="T22" fmla="*/ 2147481303 w 162"/>
                <a:gd name="T23" fmla="*/ 2147481575 h 122"/>
                <a:gd name="T24" fmla="*/ 2147481303 w 162"/>
                <a:gd name="T25" fmla="*/ 2147481575 h 122"/>
                <a:gd name="T26" fmla="*/ 2147481303 w 162"/>
                <a:gd name="T27" fmla="*/ 2147481575 h 122"/>
                <a:gd name="T28" fmla="*/ 2147481303 w 162"/>
                <a:gd name="T29" fmla="*/ 2147481575 h 122"/>
                <a:gd name="T30" fmla="*/ 2147481303 w 162"/>
                <a:gd name="T31" fmla="*/ 2147481575 h 122"/>
                <a:gd name="T32" fmla="*/ 2147481303 w 162"/>
                <a:gd name="T33" fmla="*/ 2147481575 h 122"/>
                <a:gd name="T34" fmla="*/ 2147481303 w 162"/>
                <a:gd name="T35" fmla="*/ 2147481575 h 122"/>
                <a:gd name="T36" fmla="*/ 2147481303 w 162"/>
                <a:gd name="T37" fmla="*/ 2147481575 h 122"/>
                <a:gd name="T38" fmla="*/ 2147481303 w 162"/>
                <a:gd name="T39" fmla="*/ 2147481575 h 122"/>
                <a:gd name="T40" fmla="*/ 2147481303 w 162"/>
                <a:gd name="T41" fmla="*/ 2147481575 h 122"/>
                <a:gd name="T42" fmla="*/ 2147481303 w 162"/>
                <a:gd name="T43" fmla="*/ 2147481575 h 122"/>
                <a:gd name="T44" fmla="*/ 2147481303 w 162"/>
                <a:gd name="T45" fmla="*/ 2147481575 h 122"/>
                <a:gd name="T46" fmla="*/ 2147481303 w 162"/>
                <a:gd name="T47" fmla="*/ 2147481575 h 122"/>
                <a:gd name="T48" fmla="*/ 2147481303 w 162"/>
                <a:gd name="T49" fmla="*/ 2147481575 h 122"/>
                <a:gd name="T50" fmla="*/ 2147481303 w 162"/>
                <a:gd name="T51" fmla="*/ 2147481575 h 122"/>
                <a:gd name="T52" fmla="*/ 2147481303 w 162"/>
                <a:gd name="T53" fmla="*/ 2147481575 h 122"/>
                <a:gd name="T54" fmla="*/ 2147481303 w 162"/>
                <a:gd name="T55" fmla="*/ 2147481575 h 122"/>
                <a:gd name="T56" fmla="*/ 2147481303 w 162"/>
                <a:gd name="T57" fmla="*/ 2147481575 h 122"/>
                <a:gd name="T58" fmla="*/ 2147481303 w 162"/>
                <a:gd name="T59" fmla="*/ 2147481575 h 122"/>
                <a:gd name="T60" fmla="*/ 2147481303 w 162"/>
                <a:gd name="T61" fmla="*/ 2147481575 h 122"/>
                <a:gd name="T62" fmla="*/ 2147481303 w 162"/>
                <a:gd name="T63" fmla="*/ 2147481575 h 122"/>
                <a:gd name="T64" fmla="*/ 0 w 162"/>
                <a:gd name="T65" fmla="*/ 2147481575 h 122"/>
                <a:gd name="T66" fmla="*/ 0 w 162"/>
                <a:gd name="T67" fmla="*/ 2147481575 h 122"/>
                <a:gd name="T68" fmla="*/ 0 w 162"/>
                <a:gd name="T69" fmla="*/ 2147481575 h 122"/>
                <a:gd name="T70" fmla="*/ 2147481303 w 162"/>
                <a:gd name="T71" fmla="*/ 2147481575 h 122"/>
                <a:gd name="T72" fmla="*/ 2147481303 w 162"/>
                <a:gd name="T73" fmla="*/ 2147481575 h 122"/>
                <a:gd name="T74" fmla="*/ 2147481303 w 162"/>
                <a:gd name="T75" fmla="*/ 2147481575 h 122"/>
                <a:gd name="T76" fmla="*/ 2147481303 w 162"/>
                <a:gd name="T77" fmla="*/ 2147481575 h 122"/>
                <a:gd name="T78" fmla="*/ 2147481303 w 162"/>
                <a:gd name="T79" fmla="*/ 2147481575 h 122"/>
                <a:gd name="T80" fmla="*/ 2147481303 w 162"/>
                <a:gd name="T81" fmla="*/ 2147481575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2"/>
                <a:gd name="T124" fmla="*/ 0 h 122"/>
                <a:gd name="T125" fmla="*/ 162 w 162"/>
                <a:gd name="T126" fmla="*/ 122 h 12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2" h="122">
                  <a:moveTo>
                    <a:pt x="62" y="64"/>
                  </a:moveTo>
                  <a:lnTo>
                    <a:pt x="72" y="68"/>
                  </a:lnTo>
                  <a:lnTo>
                    <a:pt x="74" y="66"/>
                  </a:lnTo>
                  <a:lnTo>
                    <a:pt x="72" y="64"/>
                  </a:lnTo>
                  <a:lnTo>
                    <a:pt x="72" y="60"/>
                  </a:lnTo>
                  <a:lnTo>
                    <a:pt x="76" y="62"/>
                  </a:lnTo>
                  <a:lnTo>
                    <a:pt x="80" y="64"/>
                  </a:lnTo>
                  <a:lnTo>
                    <a:pt x="80" y="60"/>
                  </a:lnTo>
                  <a:lnTo>
                    <a:pt x="76" y="56"/>
                  </a:lnTo>
                  <a:lnTo>
                    <a:pt x="74" y="52"/>
                  </a:lnTo>
                  <a:lnTo>
                    <a:pt x="72" y="52"/>
                  </a:lnTo>
                  <a:lnTo>
                    <a:pt x="82" y="46"/>
                  </a:lnTo>
                  <a:lnTo>
                    <a:pt x="86" y="44"/>
                  </a:lnTo>
                  <a:lnTo>
                    <a:pt x="92" y="44"/>
                  </a:lnTo>
                  <a:lnTo>
                    <a:pt x="94" y="40"/>
                  </a:lnTo>
                  <a:lnTo>
                    <a:pt x="98" y="30"/>
                  </a:lnTo>
                  <a:lnTo>
                    <a:pt x="104" y="18"/>
                  </a:lnTo>
                  <a:lnTo>
                    <a:pt x="114" y="6"/>
                  </a:lnTo>
                  <a:lnTo>
                    <a:pt x="118" y="2"/>
                  </a:lnTo>
                  <a:lnTo>
                    <a:pt x="122" y="0"/>
                  </a:lnTo>
                  <a:lnTo>
                    <a:pt x="126" y="4"/>
                  </a:lnTo>
                  <a:lnTo>
                    <a:pt x="130" y="10"/>
                  </a:lnTo>
                  <a:lnTo>
                    <a:pt x="132" y="16"/>
                  </a:lnTo>
                  <a:lnTo>
                    <a:pt x="134" y="22"/>
                  </a:lnTo>
                  <a:lnTo>
                    <a:pt x="142" y="24"/>
                  </a:lnTo>
                  <a:lnTo>
                    <a:pt x="148" y="28"/>
                  </a:lnTo>
                  <a:lnTo>
                    <a:pt x="154" y="30"/>
                  </a:lnTo>
                  <a:lnTo>
                    <a:pt x="162" y="32"/>
                  </a:lnTo>
                  <a:lnTo>
                    <a:pt x="162" y="36"/>
                  </a:lnTo>
                  <a:lnTo>
                    <a:pt x="160" y="38"/>
                  </a:lnTo>
                  <a:lnTo>
                    <a:pt x="158" y="40"/>
                  </a:lnTo>
                  <a:lnTo>
                    <a:pt x="150" y="40"/>
                  </a:lnTo>
                  <a:lnTo>
                    <a:pt x="144" y="40"/>
                  </a:lnTo>
                  <a:lnTo>
                    <a:pt x="142" y="42"/>
                  </a:lnTo>
                  <a:lnTo>
                    <a:pt x="140" y="44"/>
                  </a:lnTo>
                  <a:lnTo>
                    <a:pt x="148" y="48"/>
                  </a:lnTo>
                  <a:lnTo>
                    <a:pt x="148" y="50"/>
                  </a:lnTo>
                  <a:lnTo>
                    <a:pt x="142" y="52"/>
                  </a:lnTo>
                  <a:lnTo>
                    <a:pt x="134" y="58"/>
                  </a:lnTo>
                  <a:lnTo>
                    <a:pt x="130" y="66"/>
                  </a:lnTo>
                  <a:lnTo>
                    <a:pt x="120" y="64"/>
                  </a:lnTo>
                  <a:lnTo>
                    <a:pt x="114" y="62"/>
                  </a:lnTo>
                  <a:lnTo>
                    <a:pt x="108" y="62"/>
                  </a:lnTo>
                  <a:lnTo>
                    <a:pt x="100" y="62"/>
                  </a:lnTo>
                  <a:lnTo>
                    <a:pt x="94" y="66"/>
                  </a:lnTo>
                  <a:lnTo>
                    <a:pt x="88" y="70"/>
                  </a:lnTo>
                  <a:lnTo>
                    <a:pt x="84" y="76"/>
                  </a:lnTo>
                  <a:lnTo>
                    <a:pt x="80" y="88"/>
                  </a:lnTo>
                  <a:lnTo>
                    <a:pt x="74" y="104"/>
                  </a:lnTo>
                  <a:lnTo>
                    <a:pt x="74" y="112"/>
                  </a:lnTo>
                  <a:lnTo>
                    <a:pt x="72" y="116"/>
                  </a:lnTo>
                  <a:lnTo>
                    <a:pt x="68" y="116"/>
                  </a:lnTo>
                  <a:lnTo>
                    <a:pt x="64" y="114"/>
                  </a:lnTo>
                  <a:lnTo>
                    <a:pt x="60" y="112"/>
                  </a:lnTo>
                  <a:lnTo>
                    <a:pt x="56" y="108"/>
                  </a:lnTo>
                  <a:lnTo>
                    <a:pt x="52" y="106"/>
                  </a:lnTo>
                  <a:lnTo>
                    <a:pt x="48" y="106"/>
                  </a:lnTo>
                  <a:lnTo>
                    <a:pt x="44" y="108"/>
                  </a:lnTo>
                  <a:lnTo>
                    <a:pt x="38" y="114"/>
                  </a:lnTo>
                  <a:lnTo>
                    <a:pt x="30" y="118"/>
                  </a:lnTo>
                  <a:lnTo>
                    <a:pt x="28" y="120"/>
                  </a:lnTo>
                  <a:lnTo>
                    <a:pt x="22" y="122"/>
                  </a:lnTo>
                  <a:lnTo>
                    <a:pt x="14" y="120"/>
                  </a:lnTo>
                  <a:lnTo>
                    <a:pt x="8" y="118"/>
                  </a:lnTo>
                  <a:lnTo>
                    <a:pt x="2" y="114"/>
                  </a:lnTo>
                  <a:lnTo>
                    <a:pt x="0" y="112"/>
                  </a:lnTo>
                  <a:lnTo>
                    <a:pt x="0" y="110"/>
                  </a:lnTo>
                  <a:lnTo>
                    <a:pt x="0" y="100"/>
                  </a:lnTo>
                  <a:lnTo>
                    <a:pt x="0" y="98"/>
                  </a:lnTo>
                  <a:lnTo>
                    <a:pt x="0" y="102"/>
                  </a:lnTo>
                  <a:lnTo>
                    <a:pt x="2" y="104"/>
                  </a:lnTo>
                  <a:lnTo>
                    <a:pt x="8" y="108"/>
                  </a:lnTo>
                  <a:lnTo>
                    <a:pt x="22" y="108"/>
                  </a:lnTo>
                  <a:lnTo>
                    <a:pt x="22" y="98"/>
                  </a:lnTo>
                  <a:lnTo>
                    <a:pt x="28" y="88"/>
                  </a:lnTo>
                  <a:lnTo>
                    <a:pt x="32" y="84"/>
                  </a:lnTo>
                  <a:lnTo>
                    <a:pt x="36" y="82"/>
                  </a:lnTo>
                  <a:lnTo>
                    <a:pt x="50" y="78"/>
                  </a:lnTo>
                  <a:lnTo>
                    <a:pt x="54" y="76"/>
                  </a:lnTo>
                  <a:lnTo>
                    <a:pt x="58" y="72"/>
                  </a:lnTo>
                  <a:lnTo>
                    <a:pt x="64" y="62"/>
                  </a:lnTo>
                  <a:lnTo>
                    <a:pt x="62" y="64"/>
                  </a:lnTo>
                  <a:close/>
                </a:path>
              </a:pathLst>
            </a:custGeom>
            <a:solidFill>
              <a:srgbClr val="C0C0C0"/>
            </a:solidFill>
            <a:ln w="12700">
              <a:solidFill>
                <a:schemeClr val="bg1"/>
              </a:solidFill>
              <a:round/>
              <a:headEnd/>
              <a:tailEnd/>
            </a:ln>
          </p:spPr>
          <p:txBody>
            <a:bodyPr/>
            <a:lstStyle/>
            <a:p>
              <a:endParaRPr lang="en-GB"/>
            </a:p>
          </p:txBody>
        </p:sp>
        <p:sp>
          <p:nvSpPr>
            <p:cNvPr id="58931" name="Freeform 230"/>
            <p:cNvSpPr>
              <a:spLocks/>
            </p:cNvSpPr>
            <p:nvPr/>
          </p:nvSpPr>
          <p:spPr bwMode="auto">
            <a:xfrm>
              <a:off x="4086" y="1863"/>
              <a:ext cx="144" cy="342"/>
            </a:xfrm>
            <a:custGeom>
              <a:avLst/>
              <a:gdLst>
                <a:gd name="T0" fmla="*/ 2147481202 w 144"/>
                <a:gd name="T1" fmla="*/ 2147481345 h 342"/>
                <a:gd name="T2" fmla="*/ 2147481202 w 144"/>
                <a:gd name="T3" fmla="*/ 2147481345 h 342"/>
                <a:gd name="T4" fmla="*/ 2147481202 w 144"/>
                <a:gd name="T5" fmla="*/ 2147481345 h 342"/>
                <a:gd name="T6" fmla="*/ 2147481202 w 144"/>
                <a:gd name="T7" fmla="*/ 2147481345 h 342"/>
                <a:gd name="T8" fmla="*/ 2147481202 w 144"/>
                <a:gd name="T9" fmla="*/ 2147481345 h 342"/>
                <a:gd name="T10" fmla="*/ 2147481202 w 144"/>
                <a:gd name="T11" fmla="*/ 2147481345 h 342"/>
                <a:gd name="T12" fmla="*/ 2147481202 w 144"/>
                <a:gd name="T13" fmla="*/ 2147481345 h 342"/>
                <a:gd name="T14" fmla="*/ 2147481202 w 144"/>
                <a:gd name="T15" fmla="*/ 2147481345 h 342"/>
                <a:gd name="T16" fmla="*/ 2147481202 w 144"/>
                <a:gd name="T17" fmla="*/ 2147481345 h 342"/>
                <a:gd name="T18" fmla="*/ 2147481202 w 144"/>
                <a:gd name="T19" fmla="*/ 2147481345 h 342"/>
                <a:gd name="T20" fmla="*/ 2147481202 w 144"/>
                <a:gd name="T21" fmla="*/ 2147481345 h 342"/>
                <a:gd name="T22" fmla="*/ 2147481202 w 144"/>
                <a:gd name="T23" fmla="*/ 2147481345 h 342"/>
                <a:gd name="T24" fmla="*/ 2147481202 w 144"/>
                <a:gd name="T25" fmla="*/ 2147481345 h 342"/>
                <a:gd name="T26" fmla="*/ 2147481202 w 144"/>
                <a:gd name="T27" fmla="*/ 2147481345 h 342"/>
                <a:gd name="T28" fmla="*/ 2147481202 w 144"/>
                <a:gd name="T29" fmla="*/ 2147481345 h 342"/>
                <a:gd name="T30" fmla="*/ 2147481202 w 144"/>
                <a:gd name="T31" fmla="*/ 2147481345 h 342"/>
                <a:gd name="T32" fmla="*/ 2147481202 w 144"/>
                <a:gd name="T33" fmla="*/ 2147481345 h 342"/>
                <a:gd name="T34" fmla="*/ 2147481202 w 144"/>
                <a:gd name="T35" fmla="*/ 2147481345 h 342"/>
                <a:gd name="T36" fmla="*/ 2147481202 w 144"/>
                <a:gd name="T37" fmla="*/ 2147481345 h 342"/>
                <a:gd name="T38" fmla="*/ 2147481202 w 144"/>
                <a:gd name="T39" fmla="*/ 2147481345 h 342"/>
                <a:gd name="T40" fmla="*/ 2147481202 w 144"/>
                <a:gd name="T41" fmla="*/ 2147481345 h 342"/>
                <a:gd name="T42" fmla="*/ 2147481202 w 144"/>
                <a:gd name="T43" fmla="*/ 2147481345 h 342"/>
                <a:gd name="T44" fmla="*/ 2147481202 w 144"/>
                <a:gd name="T45" fmla="*/ 2147481345 h 342"/>
                <a:gd name="T46" fmla="*/ 2147481202 w 144"/>
                <a:gd name="T47" fmla="*/ 2147481345 h 342"/>
                <a:gd name="T48" fmla="*/ 2147481202 w 144"/>
                <a:gd name="T49" fmla="*/ 2147481345 h 342"/>
                <a:gd name="T50" fmla="*/ 2147481202 w 144"/>
                <a:gd name="T51" fmla="*/ 2147481345 h 342"/>
                <a:gd name="T52" fmla="*/ 2147481202 w 144"/>
                <a:gd name="T53" fmla="*/ 2147481345 h 342"/>
                <a:gd name="T54" fmla="*/ 2147481202 w 144"/>
                <a:gd name="T55" fmla="*/ 2147481345 h 342"/>
                <a:gd name="T56" fmla="*/ 2147481202 w 144"/>
                <a:gd name="T57" fmla="*/ 2147481345 h 342"/>
                <a:gd name="T58" fmla="*/ 2147481202 w 144"/>
                <a:gd name="T59" fmla="*/ 2147481345 h 342"/>
                <a:gd name="T60" fmla="*/ 2147481202 w 144"/>
                <a:gd name="T61" fmla="*/ 2147481345 h 342"/>
                <a:gd name="T62" fmla="*/ 2147481202 w 144"/>
                <a:gd name="T63" fmla="*/ 2147481345 h 342"/>
                <a:gd name="T64" fmla="*/ 2147481202 w 144"/>
                <a:gd name="T65" fmla="*/ 2147481345 h 342"/>
                <a:gd name="T66" fmla="*/ 2147481202 w 144"/>
                <a:gd name="T67" fmla="*/ 2147481345 h 342"/>
                <a:gd name="T68" fmla="*/ 2147481202 w 144"/>
                <a:gd name="T69" fmla="*/ 2147481345 h 342"/>
                <a:gd name="T70" fmla="*/ 2147481202 w 144"/>
                <a:gd name="T71" fmla="*/ 2147481345 h 342"/>
                <a:gd name="T72" fmla="*/ 2147481202 w 144"/>
                <a:gd name="T73" fmla="*/ 2147481345 h 342"/>
                <a:gd name="T74" fmla="*/ 2147481202 w 144"/>
                <a:gd name="T75" fmla="*/ 2147481345 h 342"/>
                <a:gd name="T76" fmla="*/ 2147481202 w 144"/>
                <a:gd name="T77" fmla="*/ 2147481345 h 342"/>
                <a:gd name="T78" fmla="*/ 2147481202 w 144"/>
                <a:gd name="T79" fmla="*/ 2147481345 h 342"/>
                <a:gd name="T80" fmla="*/ 2147481202 w 144"/>
                <a:gd name="T81" fmla="*/ 2147481345 h 342"/>
                <a:gd name="T82" fmla="*/ 2147481202 w 144"/>
                <a:gd name="T83" fmla="*/ 2147481345 h 342"/>
                <a:gd name="T84" fmla="*/ 2147481202 w 144"/>
                <a:gd name="T85" fmla="*/ 2147481345 h 342"/>
                <a:gd name="T86" fmla="*/ 2147481202 w 144"/>
                <a:gd name="T87" fmla="*/ 2147481345 h 342"/>
                <a:gd name="T88" fmla="*/ 2147481202 w 144"/>
                <a:gd name="T89" fmla="*/ 2147481345 h 342"/>
                <a:gd name="T90" fmla="*/ 2147481202 w 144"/>
                <a:gd name="T91" fmla="*/ 2147481345 h 342"/>
                <a:gd name="T92" fmla="*/ 2147481202 w 144"/>
                <a:gd name="T93" fmla="*/ 0 h 342"/>
                <a:gd name="T94" fmla="*/ 2147481202 w 144"/>
                <a:gd name="T95" fmla="*/ 2147481345 h 342"/>
                <a:gd name="T96" fmla="*/ 2147481202 w 144"/>
                <a:gd name="T97" fmla="*/ 2147481345 h 342"/>
                <a:gd name="T98" fmla="*/ 2147481202 w 144"/>
                <a:gd name="T99" fmla="*/ 2147481345 h 342"/>
                <a:gd name="T100" fmla="*/ 2147481202 w 144"/>
                <a:gd name="T101" fmla="*/ 2147481345 h 342"/>
                <a:gd name="T102" fmla="*/ 2147481202 w 144"/>
                <a:gd name="T103" fmla="*/ 2147481345 h 342"/>
                <a:gd name="T104" fmla="*/ 2147481202 w 144"/>
                <a:gd name="T105" fmla="*/ 2147481345 h 342"/>
                <a:gd name="T106" fmla="*/ 2147481202 w 144"/>
                <a:gd name="T107" fmla="*/ 2147481345 h 342"/>
                <a:gd name="T108" fmla="*/ 2147481202 w 144"/>
                <a:gd name="T109" fmla="*/ 2147481345 h 342"/>
                <a:gd name="T110" fmla="*/ 2147481202 w 144"/>
                <a:gd name="T111" fmla="*/ 2147481345 h 342"/>
                <a:gd name="T112" fmla="*/ 2147481202 w 144"/>
                <a:gd name="T113" fmla="*/ 2147481345 h 342"/>
                <a:gd name="T114" fmla="*/ 2147481202 w 144"/>
                <a:gd name="T115" fmla="*/ 2147481345 h 342"/>
                <a:gd name="T116" fmla="*/ 2147481202 w 144"/>
                <a:gd name="T117" fmla="*/ 2147481345 h 342"/>
                <a:gd name="T118" fmla="*/ 2147481202 w 144"/>
                <a:gd name="T119" fmla="*/ 2147481345 h 342"/>
                <a:gd name="T120" fmla="*/ 2147481202 w 144"/>
                <a:gd name="T121" fmla="*/ 2147481345 h 342"/>
                <a:gd name="T122" fmla="*/ 2147481202 w 144"/>
                <a:gd name="T123" fmla="*/ 2147481345 h 3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4"/>
                <a:gd name="T187" fmla="*/ 0 h 342"/>
                <a:gd name="T188" fmla="*/ 144 w 144"/>
                <a:gd name="T189" fmla="*/ 342 h 3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4" h="342">
                  <a:moveTo>
                    <a:pt x="0" y="146"/>
                  </a:moveTo>
                  <a:lnTo>
                    <a:pt x="2" y="150"/>
                  </a:lnTo>
                  <a:lnTo>
                    <a:pt x="16" y="164"/>
                  </a:lnTo>
                  <a:lnTo>
                    <a:pt x="32" y="178"/>
                  </a:lnTo>
                  <a:lnTo>
                    <a:pt x="40" y="186"/>
                  </a:lnTo>
                  <a:lnTo>
                    <a:pt x="46" y="194"/>
                  </a:lnTo>
                  <a:lnTo>
                    <a:pt x="50" y="204"/>
                  </a:lnTo>
                  <a:lnTo>
                    <a:pt x="52" y="212"/>
                  </a:lnTo>
                  <a:lnTo>
                    <a:pt x="52" y="220"/>
                  </a:lnTo>
                  <a:lnTo>
                    <a:pt x="50" y="228"/>
                  </a:lnTo>
                  <a:lnTo>
                    <a:pt x="48" y="234"/>
                  </a:lnTo>
                  <a:lnTo>
                    <a:pt x="48" y="240"/>
                  </a:lnTo>
                  <a:lnTo>
                    <a:pt x="48" y="242"/>
                  </a:lnTo>
                  <a:lnTo>
                    <a:pt x="52" y="242"/>
                  </a:lnTo>
                  <a:lnTo>
                    <a:pt x="62" y="240"/>
                  </a:lnTo>
                  <a:lnTo>
                    <a:pt x="64" y="246"/>
                  </a:lnTo>
                  <a:lnTo>
                    <a:pt x="68" y="246"/>
                  </a:lnTo>
                  <a:lnTo>
                    <a:pt x="72" y="246"/>
                  </a:lnTo>
                  <a:lnTo>
                    <a:pt x="78" y="244"/>
                  </a:lnTo>
                  <a:lnTo>
                    <a:pt x="86" y="240"/>
                  </a:lnTo>
                  <a:lnTo>
                    <a:pt x="90" y="232"/>
                  </a:lnTo>
                  <a:lnTo>
                    <a:pt x="92" y="222"/>
                  </a:lnTo>
                  <a:lnTo>
                    <a:pt x="98" y="228"/>
                  </a:lnTo>
                  <a:lnTo>
                    <a:pt x="104" y="236"/>
                  </a:lnTo>
                  <a:lnTo>
                    <a:pt x="110" y="252"/>
                  </a:lnTo>
                  <a:lnTo>
                    <a:pt x="114" y="270"/>
                  </a:lnTo>
                  <a:lnTo>
                    <a:pt x="120" y="288"/>
                  </a:lnTo>
                  <a:lnTo>
                    <a:pt x="128" y="296"/>
                  </a:lnTo>
                  <a:lnTo>
                    <a:pt x="132" y="302"/>
                  </a:lnTo>
                  <a:lnTo>
                    <a:pt x="132" y="308"/>
                  </a:lnTo>
                  <a:lnTo>
                    <a:pt x="134" y="326"/>
                  </a:lnTo>
                  <a:lnTo>
                    <a:pt x="134" y="334"/>
                  </a:lnTo>
                  <a:lnTo>
                    <a:pt x="132" y="342"/>
                  </a:lnTo>
                  <a:lnTo>
                    <a:pt x="138" y="342"/>
                  </a:lnTo>
                  <a:lnTo>
                    <a:pt x="142" y="336"/>
                  </a:lnTo>
                  <a:lnTo>
                    <a:pt x="144" y="330"/>
                  </a:lnTo>
                  <a:lnTo>
                    <a:pt x="144" y="324"/>
                  </a:lnTo>
                  <a:lnTo>
                    <a:pt x="144" y="314"/>
                  </a:lnTo>
                  <a:lnTo>
                    <a:pt x="140" y="300"/>
                  </a:lnTo>
                  <a:lnTo>
                    <a:pt x="134" y="290"/>
                  </a:lnTo>
                  <a:lnTo>
                    <a:pt x="130" y="282"/>
                  </a:lnTo>
                  <a:lnTo>
                    <a:pt x="116" y="270"/>
                  </a:lnTo>
                  <a:lnTo>
                    <a:pt x="118" y="264"/>
                  </a:lnTo>
                  <a:lnTo>
                    <a:pt x="120" y="258"/>
                  </a:lnTo>
                  <a:lnTo>
                    <a:pt x="122" y="252"/>
                  </a:lnTo>
                  <a:lnTo>
                    <a:pt x="122" y="244"/>
                  </a:lnTo>
                  <a:lnTo>
                    <a:pt x="122" y="236"/>
                  </a:lnTo>
                  <a:lnTo>
                    <a:pt x="118" y="230"/>
                  </a:lnTo>
                  <a:lnTo>
                    <a:pt x="110" y="220"/>
                  </a:lnTo>
                  <a:lnTo>
                    <a:pt x="102" y="210"/>
                  </a:lnTo>
                  <a:lnTo>
                    <a:pt x="100" y="204"/>
                  </a:lnTo>
                  <a:lnTo>
                    <a:pt x="98" y="194"/>
                  </a:lnTo>
                  <a:lnTo>
                    <a:pt x="100" y="186"/>
                  </a:lnTo>
                  <a:lnTo>
                    <a:pt x="104" y="178"/>
                  </a:lnTo>
                  <a:lnTo>
                    <a:pt x="108" y="172"/>
                  </a:lnTo>
                  <a:lnTo>
                    <a:pt x="116" y="168"/>
                  </a:lnTo>
                  <a:lnTo>
                    <a:pt x="130" y="160"/>
                  </a:lnTo>
                  <a:lnTo>
                    <a:pt x="136" y="154"/>
                  </a:lnTo>
                  <a:lnTo>
                    <a:pt x="140" y="150"/>
                  </a:lnTo>
                  <a:lnTo>
                    <a:pt x="142" y="144"/>
                  </a:lnTo>
                  <a:lnTo>
                    <a:pt x="144" y="140"/>
                  </a:lnTo>
                  <a:lnTo>
                    <a:pt x="142" y="138"/>
                  </a:lnTo>
                  <a:lnTo>
                    <a:pt x="136" y="136"/>
                  </a:lnTo>
                  <a:lnTo>
                    <a:pt x="130" y="132"/>
                  </a:lnTo>
                  <a:lnTo>
                    <a:pt x="124" y="128"/>
                  </a:lnTo>
                  <a:lnTo>
                    <a:pt x="116" y="124"/>
                  </a:lnTo>
                  <a:lnTo>
                    <a:pt x="118" y="114"/>
                  </a:lnTo>
                  <a:lnTo>
                    <a:pt x="118" y="110"/>
                  </a:lnTo>
                  <a:lnTo>
                    <a:pt x="116" y="106"/>
                  </a:lnTo>
                  <a:lnTo>
                    <a:pt x="112" y="104"/>
                  </a:lnTo>
                  <a:lnTo>
                    <a:pt x="108" y="102"/>
                  </a:lnTo>
                  <a:lnTo>
                    <a:pt x="106" y="98"/>
                  </a:lnTo>
                  <a:lnTo>
                    <a:pt x="104" y="90"/>
                  </a:lnTo>
                  <a:lnTo>
                    <a:pt x="102" y="88"/>
                  </a:lnTo>
                  <a:lnTo>
                    <a:pt x="98" y="88"/>
                  </a:lnTo>
                  <a:lnTo>
                    <a:pt x="92" y="88"/>
                  </a:lnTo>
                  <a:lnTo>
                    <a:pt x="86" y="86"/>
                  </a:lnTo>
                  <a:lnTo>
                    <a:pt x="84" y="82"/>
                  </a:lnTo>
                  <a:lnTo>
                    <a:pt x="82" y="74"/>
                  </a:lnTo>
                  <a:lnTo>
                    <a:pt x="82" y="68"/>
                  </a:lnTo>
                  <a:lnTo>
                    <a:pt x="84" y="62"/>
                  </a:lnTo>
                  <a:lnTo>
                    <a:pt x="88" y="56"/>
                  </a:lnTo>
                  <a:lnTo>
                    <a:pt x="96" y="54"/>
                  </a:lnTo>
                  <a:lnTo>
                    <a:pt x="94" y="52"/>
                  </a:lnTo>
                  <a:lnTo>
                    <a:pt x="96" y="48"/>
                  </a:lnTo>
                  <a:lnTo>
                    <a:pt x="92" y="30"/>
                  </a:lnTo>
                  <a:lnTo>
                    <a:pt x="88" y="20"/>
                  </a:lnTo>
                  <a:lnTo>
                    <a:pt x="86" y="16"/>
                  </a:lnTo>
                  <a:lnTo>
                    <a:pt x="82" y="16"/>
                  </a:lnTo>
                  <a:lnTo>
                    <a:pt x="78" y="14"/>
                  </a:lnTo>
                  <a:lnTo>
                    <a:pt x="78" y="12"/>
                  </a:lnTo>
                  <a:lnTo>
                    <a:pt x="74" y="4"/>
                  </a:lnTo>
                  <a:lnTo>
                    <a:pt x="72" y="2"/>
                  </a:lnTo>
                  <a:lnTo>
                    <a:pt x="68" y="0"/>
                  </a:lnTo>
                  <a:lnTo>
                    <a:pt x="62" y="0"/>
                  </a:lnTo>
                  <a:lnTo>
                    <a:pt x="60" y="8"/>
                  </a:lnTo>
                  <a:lnTo>
                    <a:pt x="58" y="16"/>
                  </a:lnTo>
                  <a:lnTo>
                    <a:pt x="62" y="22"/>
                  </a:lnTo>
                  <a:lnTo>
                    <a:pt x="54" y="22"/>
                  </a:lnTo>
                  <a:lnTo>
                    <a:pt x="48" y="24"/>
                  </a:lnTo>
                  <a:lnTo>
                    <a:pt x="40" y="30"/>
                  </a:lnTo>
                  <a:lnTo>
                    <a:pt x="34" y="36"/>
                  </a:lnTo>
                  <a:lnTo>
                    <a:pt x="32" y="40"/>
                  </a:lnTo>
                  <a:lnTo>
                    <a:pt x="34" y="44"/>
                  </a:lnTo>
                  <a:lnTo>
                    <a:pt x="36" y="46"/>
                  </a:lnTo>
                  <a:lnTo>
                    <a:pt x="28" y="64"/>
                  </a:lnTo>
                  <a:lnTo>
                    <a:pt x="28" y="66"/>
                  </a:lnTo>
                  <a:lnTo>
                    <a:pt x="30" y="68"/>
                  </a:lnTo>
                  <a:lnTo>
                    <a:pt x="32" y="68"/>
                  </a:lnTo>
                  <a:lnTo>
                    <a:pt x="34" y="70"/>
                  </a:lnTo>
                  <a:lnTo>
                    <a:pt x="32" y="76"/>
                  </a:lnTo>
                  <a:lnTo>
                    <a:pt x="28" y="80"/>
                  </a:lnTo>
                  <a:lnTo>
                    <a:pt x="22" y="90"/>
                  </a:lnTo>
                  <a:lnTo>
                    <a:pt x="20" y="90"/>
                  </a:lnTo>
                  <a:lnTo>
                    <a:pt x="18" y="88"/>
                  </a:lnTo>
                  <a:lnTo>
                    <a:pt x="14" y="92"/>
                  </a:lnTo>
                  <a:lnTo>
                    <a:pt x="12" y="92"/>
                  </a:lnTo>
                  <a:lnTo>
                    <a:pt x="14" y="100"/>
                  </a:lnTo>
                  <a:lnTo>
                    <a:pt x="14" y="108"/>
                  </a:lnTo>
                  <a:lnTo>
                    <a:pt x="12" y="118"/>
                  </a:lnTo>
                  <a:lnTo>
                    <a:pt x="12" y="126"/>
                  </a:lnTo>
                  <a:lnTo>
                    <a:pt x="6" y="128"/>
                  </a:lnTo>
                  <a:lnTo>
                    <a:pt x="4" y="134"/>
                  </a:lnTo>
                  <a:lnTo>
                    <a:pt x="2" y="140"/>
                  </a:lnTo>
                  <a:lnTo>
                    <a:pt x="0" y="146"/>
                  </a:lnTo>
                  <a:close/>
                </a:path>
              </a:pathLst>
            </a:custGeom>
            <a:solidFill>
              <a:srgbClr val="C0C0C0"/>
            </a:solidFill>
            <a:ln w="12700">
              <a:solidFill>
                <a:schemeClr val="bg1"/>
              </a:solidFill>
              <a:round/>
              <a:headEnd/>
              <a:tailEnd/>
            </a:ln>
          </p:spPr>
          <p:txBody>
            <a:bodyPr/>
            <a:lstStyle/>
            <a:p>
              <a:endParaRPr lang="en-GB"/>
            </a:p>
          </p:txBody>
        </p:sp>
        <p:sp>
          <p:nvSpPr>
            <p:cNvPr id="2" name="Freeform 231"/>
            <p:cNvSpPr>
              <a:spLocks/>
            </p:cNvSpPr>
            <p:nvPr/>
          </p:nvSpPr>
          <p:spPr bwMode="auto">
            <a:xfrm>
              <a:off x="4698" y="1751"/>
              <a:ext cx="36" cy="28"/>
            </a:xfrm>
            <a:custGeom>
              <a:avLst/>
              <a:gdLst>
                <a:gd name="T0" fmla="*/ 2147483647 w 36"/>
                <a:gd name="T1" fmla="*/ 2147483647 h 28"/>
                <a:gd name="T2" fmla="*/ 2147483647 w 36"/>
                <a:gd name="T3" fmla="*/ 2147483647 h 28"/>
                <a:gd name="T4" fmla="*/ 2147483647 w 36"/>
                <a:gd name="T5" fmla="*/ 0 h 28"/>
                <a:gd name="T6" fmla="*/ 2147483647 w 36"/>
                <a:gd name="T7" fmla="*/ 0 h 28"/>
                <a:gd name="T8" fmla="*/ 2147483647 w 36"/>
                <a:gd name="T9" fmla="*/ 2147483647 h 28"/>
                <a:gd name="T10" fmla="*/ 2147483647 w 36"/>
                <a:gd name="T11" fmla="*/ 2147483647 h 28"/>
                <a:gd name="T12" fmla="*/ 2147483647 w 36"/>
                <a:gd name="T13" fmla="*/ 2147483647 h 28"/>
                <a:gd name="T14" fmla="*/ 2147483647 w 36"/>
                <a:gd name="T15" fmla="*/ 2147483647 h 28"/>
                <a:gd name="T16" fmla="*/ 2147483647 w 36"/>
                <a:gd name="T17" fmla="*/ 2147483647 h 28"/>
                <a:gd name="T18" fmla="*/ 2147483647 w 36"/>
                <a:gd name="T19" fmla="*/ 2147483647 h 28"/>
                <a:gd name="T20" fmla="*/ 2147483647 w 36"/>
                <a:gd name="T21" fmla="*/ 2147483647 h 28"/>
                <a:gd name="T22" fmla="*/ 2147483647 w 36"/>
                <a:gd name="T23" fmla="*/ 2147483647 h 28"/>
                <a:gd name="T24" fmla="*/ 2147483647 w 36"/>
                <a:gd name="T25" fmla="*/ 2147483647 h 28"/>
                <a:gd name="T26" fmla="*/ 2147483647 w 36"/>
                <a:gd name="T27" fmla="*/ 2147483647 h 28"/>
                <a:gd name="T28" fmla="*/ 0 w 36"/>
                <a:gd name="T29" fmla="*/ 2147483647 h 28"/>
                <a:gd name="T30" fmla="*/ 0 w 36"/>
                <a:gd name="T31" fmla="*/ 2147483647 h 28"/>
                <a:gd name="T32" fmla="*/ 2147483647 w 36"/>
                <a:gd name="T33" fmla="*/ 2147483647 h 28"/>
                <a:gd name="T34" fmla="*/ 2147483647 w 36"/>
                <a:gd name="T35" fmla="*/ 2147483647 h 28"/>
                <a:gd name="T36" fmla="*/ 2147483647 w 36"/>
                <a:gd name="T37" fmla="*/ 2147483647 h 28"/>
                <a:gd name="T38" fmla="*/ 2147483647 w 36"/>
                <a:gd name="T39" fmla="*/ 2147483647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28">
                  <a:moveTo>
                    <a:pt x="16" y="6"/>
                  </a:moveTo>
                  <a:lnTo>
                    <a:pt x="18" y="4"/>
                  </a:lnTo>
                  <a:lnTo>
                    <a:pt x="16" y="0"/>
                  </a:lnTo>
                  <a:lnTo>
                    <a:pt x="24" y="0"/>
                  </a:lnTo>
                  <a:lnTo>
                    <a:pt x="28" y="2"/>
                  </a:lnTo>
                  <a:lnTo>
                    <a:pt x="36" y="10"/>
                  </a:lnTo>
                  <a:lnTo>
                    <a:pt x="32" y="14"/>
                  </a:lnTo>
                  <a:lnTo>
                    <a:pt x="26" y="16"/>
                  </a:lnTo>
                  <a:lnTo>
                    <a:pt x="16" y="18"/>
                  </a:lnTo>
                  <a:lnTo>
                    <a:pt x="16" y="26"/>
                  </a:lnTo>
                  <a:lnTo>
                    <a:pt x="14" y="28"/>
                  </a:lnTo>
                  <a:lnTo>
                    <a:pt x="12" y="28"/>
                  </a:lnTo>
                  <a:lnTo>
                    <a:pt x="8" y="26"/>
                  </a:lnTo>
                  <a:lnTo>
                    <a:pt x="4" y="22"/>
                  </a:lnTo>
                  <a:lnTo>
                    <a:pt x="0" y="16"/>
                  </a:lnTo>
                  <a:lnTo>
                    <a:pt x="0" y="10"/>
                  </a:lnTo>
                  <a:lnTo>
                    <a:pt x="2" y="8"/>
                  </a:lnTo>
                  <a:lnTo>
                    <a:pt x="4" y="6"/>
                  </a:lnTo>
                  <a:lnTo>
                    <a:pt x="10" y="6"/>
                  </a:lnTo>
                  <a:lnTo>
                    <a:pt x="16" y="6"/>
                  </a:lnTo>
                  <a:close/>
                </a:path>
              </a:pathLst>
            </a:custGeom>
            <a:solidFill>
              <a:schemeClr val="bg1">
                <a:lumMod val="75000"/>
              </a:schemeClr>
            </a:solidFill>
            <a:ln w="12700" cap="flat" cmpd="sng">
              <a:solidFill>
                <a:schemeClr val="bg1"/>
              </a:solidFill>
              <a:prstDash val="solid"/>
              <a:round/>
              <a:headEnd type="none" w="med" len="med"/>
              <a:tailEnd type="none" w="med" len="med"/>
            </a:ln>
            <a:effectLst/>
            <a:extLst/>
          </p:spPr>
          <p:txBody>
            <a:bodyPr/>
            <a:lstStyle/>
            <a:p>
              <a:pPr>
                <a:defRPr/>
              </a:pPr>
              <a:endParaRPr lang="en-GB"/>
            </a:p>
          </p:txBody>
        </p:sp>
        <p:sp>
          <p:nvSpPr>
            <p:cNvPr id="6653" name="Freeform 232"/>
            <p:cNvSpPr>
              <a:spLocks/>
            </p:cNvSpPr>
            <p:nvPr/>
          </p:nvSpPr>
          <p:spPr bwMode="auto">
            <a:xfrm>
              <a:off x="4656" y="1759"/>
              <a:ext cx="42" cy="54"/>
            </a:xfrm>
            <a:custGeom>
              <a:avLst/>
              <a:gdLst>
                <a:gd name="T0" fmla="*/ 2147483647 w 42"/>
                <a:gd name="T1" fmla="*/ 2147483647 h 54"/>
                <a:gd name="T2" fmla="*/ 2147483647 w 42"/>
                <a:gd name="T3" fmla="*/ 2147483647 h 54"/>
                <a:gd name="T4" fmla="*/ 2147483647 w 42"/>
                <a:gd name="T5" fmla="*/ 2147483647 h 54"/>
                <a:gd name="T6" fmla="*/ 0 w 42"/>
                <a:gd name="T7" fmla="*/ 2147483647 h 54"/>
                <a:gd name="T8" fmla="*/ 2147483647 w 42"/>
                <a:gd name="T9" fmla="*/ 2147483647 h 54"/>
                <a:gd name="T10" fmla="*/ 2147483647 w 42"/>
                <a:gd name="T11" fmla="*/ 2147483647 h 54"/>
                <a:gd name="T12" fmla="*/ 2147483647 w 42"/>
                <a:gd name="T13" fmla="*/ 0 h 54"/>
                <a:gd name="T14" fmla="*/ 2147483647 w 42"/>
                <a:gd name="T15" fmla="*/ 2147483647 h 54"/>
                <a:gd name="T16" fmla="*/ 2147483647 w 42"/>
                <a:gd name="T17" fmla="*/ 2147483647 h 54"/>
                <a:gd name="T18" fmla="*/ 2147483647 w 42"/>
                <a:gd name="T19" fmla="*/ 2147483647 h 54"/>
                <a:gd name="T20" fmla="*/ 2147483647 w 42"/>
                <a:gd name="T21" fmla="*/ 2147483647 h 54"/>
                <a:gd name="T22" fmla="*/ 2147483647 w 42"/>
                <a:gd name="T23" fmla="*/ 2147483647 h 54"/>
                <a:gd name="T24" fmla="*/ 2147483647 w 42"/>
                <a:gd name="T25" fmla="*/ 2147483647 h 54"/>
                <a:gd name="T26" fmla="*/ 2147483647 w 42"/>
                <a:gd name="T27" fmla="*/ 2147483647 h 54"/>
                <a:gd name="T28" fmla="*/ 2147483647 w 42"/>
                <a:gd name="T29" fmla="*/ 2147483647 h 54"/>
                <a:gd name="T30" fmla="*/ 2147483647 w 42"/>
                <a:gd name="T31" fmla="*/ 2147483647 h 54"/>
                <a:gd name="T32" fmla="*/ 2147483647 w 42"/>
                <a:gd name="T33" fmla="*/ 2147483647 h 54"/>
                <a:gd name="T34" fmla="*/ 2147483647 w 42"/>
                <a:gd name="T35" fmla="*/ 2147483647 h 54"/>
                <a:gd name="T36" fmla="*/ 2147483647 w 42"/>
                <a:gd name="T37" fmla="*/ 2147483647 h 54"/>
                <a:gd name="T38" fmla="*/ 2147483647 w 42"/>
                <a:gd name="T39" fmla="*/ 2147483647 h 54"/>
                <a:gd name="T40" fmla="*/ 2147483647 w 42"/>
                <a:gd name="T41" fmla="*/ 2147483647 h 54"/>
                <a:gd name="T42" fmla="*/ 2147483647 w 42"/>
                <a:gd name="T43" fmla="*/ 2147483647 h 54"/>
                <a:gd name="T44" fmla="*/ 2147483647 w 42"/>
                <a:gd name="T45" fmla="*/ 2147483647 h 54"/>
                <a:gd name="T46" fmla="*/ 2147483647 w 42"/>
                <a:gd name="T47" fmla="*/ 2147483647 h 54"/>
                <a:gd name="T48" fmla="*/ 2147483647 w 42"/>
                <a:gd name="T49" fmla="*/ 2147483647 h 54"/>
                <a:gd name="T50" fmla="*/ 2147483647 w 42"/>
                <a:gd name="T51" fmla="*/ 2147483647 h 54"/>
                <a:gd name="T52" fmla="*/ 2147483647 w 42"/>
                <a:gd name="T53" fmla="*/ 2147483647 h 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2" h="54">
                  <a:moveTo>
                    <a:pt x="12" y="24"/>
                  </a:moveTo>
                  <a:lnTo>
                    <a:pt x="4" y="20"/>
                  </a:lnTo>
                  <a:lnTo>
                    <a:pt x="2" y="16"/>
                  </a:lnTo>
                  <a:lnTo>
                    <a:pt x="0" y="12"/>
                  </a:lnTo>
                  <a:lnTo>
                    <a:pt x="2" y="8"/>
                  </a:lnTo>
                  <a:lnTo>
                    <a:pt x="6" y="4"/>
                  </a:lnTo>
                  <a:lnTo>
                    <a:pt x="14" y="0"/>
                  </a:lnTo>
                  <a:lnTo>
                    <a:pt x="18" y="4"/>
                  </a:lnTo>
                  <a:lnTo>
                    <a:pt x="20" y="6"/>
                  </a:lnTo>
                  <a:lnTo>
                    <a:pt x="30" y="6"/>
                  </a:lnTo>
                  <a:lnTo>
                    <a:pt x="32" y="12"/>
                  </a:lnTo>
                  <a:lnTo>
                    <a:pt x="34" y="16"/>
                  </a:lnTo>
                  <a:lnTo>
                    <a:pt x="42" y="22"/>
                  </a:lnTo>
                  <a:lnTo>
                    <a:pt x="38" y="26"/>
                  </a:lnTo>
                  <a:lnTo>
                    <a:pt x="36" y="30"/>
                  </a:lnTo>
                  <a:lnTo>
                    <a:pt x="38" y="34"/>
                  </a:lnTo>
                  <a:lnTo>
                    <a:pt x="40" y="38"/>
                  </a:lnTo>
                  <a:lnTo>
                    <a:pt x="40" y="42"/>
                  </a:lnTo>
                  <a:lnTo>
                    <a:pt x="42" y="44"/>
                  </a:lnTo>
                  <a:lnTo>
                    <a:pt x="40" y="50"/>
                  </a:lnTo>
                  <a:lnTo>
                    <a:pt x="40" y="54"/>
                  </a:lnTo>
                  <a:lnTo>
                    <a:pt x="34" y="52"/>
                  </a:lnTo>
                  <a:lnTo>
                    <a:pt x="26" y="48"/>
                  </a:lnTo>
                  <a:lnTo>
                    <a:pt x="20" y="44"/>
                  </a:lnTo>
                  <a:lnTo>
                    <a:pt x="18" y="38"/>
                  </a:lnTo>
                  <a:lnTo>
                    <a:pt x="18" y="32"/>
                  </a:lnTo>
                  <a:lnTo>
                    <a:pt x="12" y="24"/>
                  </a:lnTo>
                  <a:close/>
                </a:path>
              </a:pathLst>
            </a:custGeom>
            <a:solidFill>
              <a:schemeClr val="bg1">
                <a:lumMod val="75000"/>
              </a:schemeClr>
            </a:solidFill>
            <a:ln w="12700" cap="flat" cmpd="sng">
              <a:solidFill>
                <a:schemeClr val="bg1"/>
              </a:solidFill>
              <a:prstDash val="solid"/>
              <a:round/>
              <a:headEnd type="none" w="med" len="med"/>
              <a:tailEnd type="none" w="med" len="med"/>
            </a:ln>
            <a:effectLst/>
            <a:extLst/>
          </p:spPr>
          <p:txBody>
            <a:bodyPr/>
            <a:lstStyle/>
            <a:p>
              <a:pPr>
                <a:defRPr/>
              </a:pPr>
              <a:endParaRPr lang="en-GB"/>
            </a:p>
          </p:txBody>
        </p:sp>
        <p:sp>
          <p:nvSpPr>
            <p:cNvPr id="58934" name="Freeform 233"/>
            <p:cNvSpPr>
              <a:spLocks/>
            </p:cNvSpPr>
            <p:nvPr/>
          </p:nvSpPr>
          <p:spPr bwMode="auto">
            <a:xfrm>
              <a:off x="4588" y="2583"/>
              <a:ext cx="52" cy="10"/>
            </a:xfrm>
            <a:custGeom>
              <a:avLst/>
              <a:gdLst>
                <a:gd name="T0" fmla="*/ 2147481482 w 52"/>
                <a:gd name="T1" fmla="*/ 2147481293 h 10"/>
                <a:gd name="T2" fmla="*/ 2147481482 w 52"/>
                <a:gd name="T3" fmla="*/ 2147481293 h 10"/>
                <a:gd name="T4" fmla="*/ 2147481482 w 52"/>
                <a:gd name="T5" fmla="*/ 2147481293 h 10"/>
                <a:gd name="T6" fmla="*/ 2147481482 w 52"/>
                <a:gd name="T7" fmla="*/ 2147481293 h 10"/>
                <a:gd name="T8" fmla="*/ 2147481482 w 52"/>
                <a:gd name="T9" fmla="*/ 2147481293 h 10"/>
                <a:gd name="T10" fmla="*/ 2147481482 w 52"/>
                <a:gd name="T11" fmla="*/ 2147481293 h 10"/>
                <a:gd name="T12" fmla="*/ 2147481482 w 52"/>
                <a:gd name="T13" fmla="*/ 2147481293 h 10"/>
                <a:gd name="T14" fmla="*/ 0 w 52"/>
                <a:gd name="T15" fmla="*/ 2147481293 h 10"/>
                <a:gd name="T16" fmla="*/ 2147481482 w 52"/>
                <a:gd name="T17" fmla="*/ 2147481293 h 10"/>
                <a:gd name="T18" fmla="*/ 2147481482 w 52"/>
                <a:gd name="T19" fmla="*/ 0 h 10"/>
                <a:gd name="T20" fmla="*/ 2147481482 w 52"/>
                <a:gd name="T21" fmla="*/ 2147481293 h 10"/>
                <a:gd name="T22" fmla="*/ 2147481482 w 52"/>
                <a:gd name="T23" fmla="*/ 2147481293 h 10"/>
                <a:gd name="T24" fmla="*/ 2147481482 w 52"/>
                <a:gd name="T25" fmla="*/ 2147481293 h 10"/>
                <a:gd name="T26" fmla="*/ 2147481482 w 52"/>
                <a:gd name="T27" fmla="*/ 2147481293 h 10"/>
                <a:gd name="T28" fmla="*/ 2147481482 w 52"/>
                <a:gd name="T29" fmla="*/ 2147481293 h 10"/>
                <a:gd name="T30" fmla="*/ 2147481482 w 52"/>
                <a:gd name="T31" fmla="*/ 2147481293 h 10"/>
                <a:gd name="T32" fmla="*/ 2147481482 w 52"/>
                <a:gd name="T33" fmla="*/ 2147481293 h 10"/>
                <a:gd name="T34" fmla="*/ 2147481482 w 52"/>
                <a:gd name="T35" fmla="*/ 2147481293 h 10"/>
                <a:gd name="T36" fmla="*/ 2147481482 w 52"/>
                <a:gd name="T37" fmla="*/ 2147481293 h 10"/>
                <a:gd name="T38" fmla="*/ 2147481482 w 52"/>
                <a:gd name="T39" fmla="*/ 2147481293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
                <a:gd name="T61" fmla="*/ 0 h 10"/>
                <a:gd name="T62" fmla="*/ 52 w 52"/>
                <a:gd name="T63" fmla="*/ 10 h 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 h="10">
                  <a:moveTo>
                    <a:pt x="42" y="8"/>
                  </a:moveTo>
                  <a:lnTo>
                    <a:pt x="36" y="10"/>
                  </a:lnTo>
                  <a:lnTo>
                    <a:pt x="30" y="10"/>
                  </a:lnTo>
                  <a:lnTo>
                    <a:pt x="22" y="8"/>
                  </a:lnTo>
                  <a:lnTo>
                    <a:pt x="10" y="10"/>
                  </a:lnTo>
                  <a:lnTo>
                    <a:pt x="4" y="10"/>
                  </a:lnTo>
                  <a:lnTo>
                    <a:pt x="2" y="8"/>
                  </a:lnTo>
                  <a:lnTo>
                    <a:pt x="0" y="4"/>
                  </a:lnTo>
                  <a:lnTo>
                    <a:pt x="6" y="2"/>
                  </a:lnTo>
                  <a:lnTo>
                    <a:pt x="12" y="0"/>
                  </a:lnTo>
                  <a:lnTo>
                    <a:pt x="18" y="2"/>
                  </a:lnTo>
                  <a:lnTo>
                    <a:pt x="24" y="4"/>
                  </a:lnTo>
                  <a:lnTo>
                    <a:pt x="30" y="6"/>
                  </a:lnTo>
                  <a:lnTo>
                    <a:pt x="36" y="8"/>
                  </a:lnTo>
                  <a:lnTo>
                    <a:pt x="44" y="6"/>
                  </a:lnTo>
                  <a:lnTo>
                    <a:pt x="52" y="4"/>
                  </a:lnTo>
                  <a:lnTo>
                    <a:pt x="48" y="8"/>
                  </a:lnTo>
                  <a:lnTo>
                    <a:pt x="46" y="10"/>
                  </a:lnTo>
                  <a:lnTo>
                    <a:pt x="40" y="10"/>
                  </a:lnTo>
                  <a:lnTo>
                    <a:pt x="42" y="8"/>
                  </a:lnTo>
                  <a:close/>
                </a:path>
              </a:pathLst>
            </a:custGeom>
            <a:solidFill>
              <a:srgbClr val="C0C0C0"/>
            </a:solidFill>
            <a:ln w="12700">
              <a:solidFill>
                <a:schemeClr val="bg1"/>
              </a:solidFill>
              <a:round/>
              <a:headEnd/>
              <a:tailEnd/>
            </a:ln>
          </p:spPr>
          <p:txBody>
            <a:bodyPr/>
            <a:lstStyle/>
            <a:p>
              <a:endParaRPr lang="en-GB"/>
            </a:p>
          </p:txBody>
        </p:sp>
        <p:sp>
          <p:nvSpPr>
            <p:cNvPr id="58935" name="Freeform 234"/>
            <p:cNvSpPr>
              <a:spLocks/>
            </p:cNvSpPr>
            <p:nvPr/>
          </p:nvSpPr>
          <p:spPr bwMode="auto">
            <a:xfrm>
              <a:off x="4384" y="2473"/>
              <a:ext cx="12" cy="10"/>
            </a:xfrm>
            <a:custGeom>
              <a:avLst/>
              <a:gdLst>
                <a:gd name="T0" fmla="*/ 2147481429 w 12"/>
                <a:gd name="T1" fmla="*/ 2147481293 h 10"/>
                <a:gd name="T2" fmla="*/ 2147481429 w 12"/>
                <a:gd name="T3" fmla="*/ 2147481293 h 10"/>
                <a:gd name="T4" fmla="*/ 2147481429 w 12"/>
                <a:gd name="T5" fmla="*/ 2147481293 h 10"/>
                <a:gd name="T6" fmla="*/ 2147481429 w 12"/>
                <a:gd name="T7" fmla="*/ 2147481293 h 10"/>
                <a:gd name="T8" fmla="*/ 2147481429 w 12"/>
                <a:gd name="T9" fmla="*/ 2147481293 h 10"/>
                <a:gd name="T10" fmla="*/ 0 w 12"/>
                <a:gd name="T11" fmla="*/ 2147481293 h 10"/>
                <a:gd name="T12" fmla="*/ 2147481429 w 12"/>
                <a:gd name="T13" fmla="*/ 2147481293 h 10"/>
                <a:gd name="T14" fmla="*/ 2147481429 w 12"/>
                <a:gd name="T15" fmla="*/ 0 h 10"/>
                <a:gd name="T16" fmla="*/ 2147481429 w 12"/>
                <a:gd name="T17" fmla="*/ 2147481293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0"/>
                <a:gd name="T29" fmla="*/ 12 w 12"/>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0">
                  <a:moveTo>
                    <a:pt x="12" y="2"/>
                  </a:moveTo>
                  <a:lnTo>
                    <a:pt x="10" y="6"/>
                  </a:lnTo>
                  <a:lnTo>
                    <a:pt x="10" y="10"/>
                  </a:lnTo>
                  <a:lnTo>
                    <a:pt x="4" y="10"/>
                  </a:lnTo>
                  <a:lnTo>
                    <a:pt x="2" y="8"/>
                  </a:lnTo>
                  <a:lnTo>
                    <a:pt x="0" y="4"/>
                  </a:lnTo>
                  <a:lnTo>
                    <a:pt x="2" y="2"/>
                  </a:lnTo>
                  <a:lnTo>
                    <a:pt x="4" y="0"/>
                  </a:lnTo>
                  <a:lnTo>
                    <a:pt x="12" y="2"/>
                  </a:lnTo>
                  <a:close/>
                </a:path>
              </a:pathLst>
            </a:custGeom>
            <a:solidFill>
              <a:srgbClr val="C0C0C0"/>
            </a:solidFill>
            <a:ln w="12700">
              <a:solidFill>
                <a:schemeClr val="bg1"/>
              </a:solidFill>
              <a:round/>
              <a:headEnd/>
              <a:tailEnd/>
            </a:ln>
          </p:spPr>
          <p:txBody>
            <a:bodyPr/>
            <a:lstStyle/>
            <a:p>
              <a:endParaRPr lang="en-GB"/>
            </a:p>
          </p:txBody>
        </p:sp>
        <p:sp>
          <p:nvSpPr>
            <p:cNvPr id="58936" name="Freeform 235"/>
            <p:cNvSpPr>
              <a:spLocks/>
            </p:cNvSpPr>
            <p:nvPr/>
          </p:nvSpPr>
          <p:spPr bwMode="auto">
            <a:xfrm>
              <a:off x="4760" y="2643"/>
              <a:ext cx="22" cy="10"/>
            </a:xfrm>
            <a:custGeom>
              <a:avLst/>
              <a:gdLst>
                <a:gd name="T0" fmla="*/ 0 w 22"/>
                <a:gd name="T1" fmla="*/ 0 h 10"/>
                <a:gd name="T2" fmla="*/ 0 w 22"/>
                <a:gd name="T3" fmla="*/ 2147481293 h 10"/>
                <a:gd name="T4" fmla="*/ 2147481367 w 22"/>
                <a:gd name="T5" fmla="*/ 2147481293 h 10"/>
                <a:gd name="T6" fmla="*/ 2147481367 w 22"/>
                <a:gd name="T7" fmla="*/ 2147481293 h 10"/>
                <a:gd name="T8" fmla="*/ 2147481367 w 22"/>
                <a:gd name="T9" fmla="*/ 2147481293 h 10"/>
                <a:gd name="T10" fmla="*/ 2147481367 w 22"/>
                <a:gd name="T11" fmla="*/ 2147481293 h 10"/>
                <a:gd name="T12" fmla="*/ 2147481367 w 22"/>
                <a:gd name="T13" fmla="*/ 2147481293 h 10"/>
                <a:gd name="T14" fmla="*/ 2147481367 w 22"/>
                <a:gd name="T15" fmla="*/ 0 h 10"/>
                <a:gd name="T16" fmla="*/ 2147481367 w 22"/>
                <a:gd name="T17" fmla="*/ 0 h 10"/>
                <a:gd name="T18" fmla="*/ 0 w 22"/>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10"/>
                <a:gd name="T32" fmla="*/ 22 w 22"/>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10">
                  <a:moveTo>
                    <a:pt x="0" y="0"/>
                  </a:moveTo>
                  <a:lnTo>
                    <a:pt x="0" y="8"/>
                  </a:lnTo>
                  <a:lnTo>
                    <a:pt x="6" y="10"/>
                  </a:lnTo>
                  <a:lnTo>
                    <a:pt x="12" y="10"/>
                  </a:lnTo>
                  <a:lnTo>
                    <a:pt x="16" y="10"/>
                  </a:lnTo>
                  <a:lnTo>
                    <a:pt x="18" y="6"/>
                  </a:lnTo>
                  <a:lnTo>
                    <a:pt x="22" y="2"/>
                  </a:lnTo>
                  <a:lnTo>
                    <a:pt x="18" y="0"/>
                  </a:lnTo>
                  <a:lnTo>
                    <a:pt x="12" y="0"/>
                  </a:lnTo>
                  <a:lnTo>
                    <a:pt x="0" y="0"/>
                  </a:lnTo>
                  <a:close/>
                </a:path>
              </a:pathLst>
            </a:custGeom>
            <a:solidFill>
              <a:srgbClr val="C0C0C0"/>
            </a:solidFill>
            <a:ln w="12700">
              <a:solidFill>
                <a:schemeClr val="bg1"/>
              </a:solidFill>
              <a:round/>
              <a:headEnd/>
              <a:tailEnd/>
            </a:ln>
          </p:spPr>
          <p:txBody>
            <a:bodyPr/>
            <a:lstStyle/>
            <a:p>
              <a:endParaRPr lang="en-GB"/>
            </a:p>
          </p:txBody>
        </p:sp>
        <p:sp>
          <p:nvSpPr>
            <p:cNvPr id="58937" name="Freeform 236"/>
            <p:cNvSpPr>
              <a:spLocks/>
            </p:cNvSpPr>
            <p:nvPr/>
          </p:nvSpPr>
          <p:spPr bwMode="auto">
            <a:xfrm>
              <a:off x="5084" y="2507"/>
              <a:ext cx="70" cy="42"/>
            </a:xfrm>
            <a:custGeom>
              <a:avLst/>
              <a:gdLst>
                <a:gd name="T0" fmla="*/ 2147481176 w 70"/>
                <a:gd name="T1" fmla="*/ 2147481332 h 42"/>
                <a:gd name="T2" fmla="*/ 2147481176 w 70"/>
                <a:gd name="T3" fmla="*/ 2147481332 h 42"/>
                <a:gd name="T4" fmla="*/ 2147481176 w 70"/>
                <a:gd name="T5" fmla="*/ 2147481332 h 42"/>
                <a:gd name="T6" fmla="*/ 2147481176 w 70"/>
                <a:gd name="T7" fmla="*/ 2147481332 h 42"/>
                <a:gd name="T8" fmla="*/ 2147481176 w 70"/>
                <a:gd name="T9" fmla="*/ 2147481332 h 42"/>
                <a:gd name="T10" fmla="*/ 2147481176 w 70"/>
                <a:gd name="T11" fmla="*/ 2147481332 h 42"/>
                <a:gd name="T12" fmla="*/ 2147481176 w 70"/>
                <a:gd name="T13" fmla="*/ 2147481332 h 42"/>
                <a:gd name="T14" fmla="*/ 0 w 70"/>
                <a:gd name="T15" fmla="*/ 2147481332 h 42"/>
                <a:gd name="T16" fmla="*/ 2147481176 w 70"/>
                <a:gd name="T17" fmla="*/ 2147481332 h 42"/>
                <a:gd name="T18" fmla="*/ 2147481176 w 70"/>
                <a:gd name="T19" fmla="*/ 2147481332 h 42"/>
                <a:gd name="T20" fmla="*/ 2147481176 w 70"/>
                <a:gd name="T21" fmla="*/ 2147481332 h 42"/>
                <a:gd name="T22" fmla="*/ 2147481176 w 70"/>
                <a:gd name="T23" fmla="*/ 2147481332 h 42"/>
                <a:gd name="T24" fmla="*/ 2147481176 w 70"/>
                <a:gd name="T25" fmla="*/ 2147481332 h 42"/>
                <a:gd name="T26" fmla="*/ 2147481176 w 70"/>
                <a:gd name="T27" fmla="*/ 2147481332 h 42"/>
                <a:gd name="T28" fmla="*/ 2147481176 w 70"/>
                <a:gd name="T29" fmla="*/ 2147481332 h 42"/>
                <a:gd name="T30" fmla="*/ 2147481176 w 70"/>
                <a:gd name="T31" fmla="*/ 2147481332 h 42"/>
                <a:gd name="T32" fmla="*/ 2147481176 w 70"/>
                <a:gd name="T33" fmla="*/ 2147481332 h 42"/>
                <a:gd name="T34" fmla="*/ 2147481176 w 70"/>
                <a:gd name="T35" fmla="*/ 2147481332 h 42"/>
                <a:gd name="T36" fmla="*/ 2147481176 w 70"/>
                <a:gd name="T37" fmla="*/ 0 h 42"/>
                <a:gd name="T38" fmla="*/ 2147481176 w 70"/>
                <a:gd name="T39" fmla="*/ 0 h 42"/>
                <a:gd name="T40" fmla="*/ 2147481176 w 70"/>
                <a:gd name="T41" fmla="*/ 2147481332 h 42"/>
                <a:gd name="T42" fmla="*/ 2147481176 w 70"/>
                <a:gd name="T43" fmla="*/ 2147481332 h 42"/>
                <a:gd name="T44" fmla="*/ 2147481176 w 70"/>
                <a:gd name="T45" fmla="*/ 2147481332 h 42"/>
                <a:gd name="T46" fmla="*/ 2147481176 w 70"/>
                <a:gd name="T47" fmla="*/ 2147481332 h 42"/>
                <a:gd name="T48" fmla="*/ 2147481176 w 70"/>
                <a:gd name="T49" fmla="*/ 2147481332 h 42"/>
                <a:gd name="T50" fmla="*/ 2147481176 w 70"/>
                <a:gd name="T51" fmla="*/ 2147481332 h 42"/>
                <a:gd name="T52" fmla="*/ 2147481176 w 70"/>
                <a:gd name="T53" fmla="*/ 2147481332 h 42"/>
                <a:gd name="T54" fmla="*/ 2147481176 w 70"/>
                <a:gd name="T55" fmla="*/ 2147481332 h 42"/>
                <a:gd name="T56" fmla="*/ 2147481176 w 70"/>
                <a:gd name="T57" fmla="*/ 2147481332 h 42"/>
                <a:gd name="T58" fmla="*/ 2147481176 w 70"/>
                <a:gd name="T59" fmla="*/ 2147481332 h 42"/>
                <a:gd name="T60" fmla="*/ 2147481176 w 70"/>
                <a:gd name="T61" fmla="*/ 2147481332 h 42"/>
                <a:gd name="T62" fmla="*/ 2147481176 w 70"/>
                <a:gd name="T63" fmla="*/ 2147481332 h 42"/>
                <a:gd name="T64" fmla="*/ 2147481176 w 70"/>
                <a:gd name="T65" fmla="*/ 2147481332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42"/>
                <a:gd name="T101" fmla="*/ 70 w 70"/>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42">
                  <a:moveTo>
                    <a:pt x="40" y="40"/>
                  </a:moveTo>
                  <a:lnTo>
                    <a:pt x="38" y="42"/>
                  </a:lnTo>
                  <a:lnTo>
                    <a:pt x="34" y="42"/>
                  </a:lnTo>
                  <a:lnTo>
                    <a:pt x="24" y="42"/>
                  </a:lnTo>
                  <a:lnTo>
                    <a:pt x="12" y="38"/>
                  </a:lnTo>
                  <a:lnTo>
                    <a:pt x="4" y="34"/>
                  </a:lnTo>
                  <a:lnTo>
                    <a:pt x="2" y="30"/>
                  </a:lnTo>
                  <a:lnTo>
                    <a:pt x="0" y="28"/>
                  </a:lnTo>
                  <a:lnTo>
                    <a:pt x="2" y="26"/>
                  </a:lnTo>
                  <a:lnTo>
                    <a:pt x="4" y="24"/>
                  </a:lnTo>
                  <a:lnTo>
                    <a:pt x="26" y="24"/>
                  </a:lnTo>
                  <a:lnTo>
                    <a:pt x="30" y="26"/>
                  </a:lnTo>
                  <a:lnTo>
                    <a:pt x="34" y="26"/>
                  </a:lnTo>
                  <a:lnTo>
                    <a:pt x="42" y="24"/>
                  </a:lnTo>
                  <a:lnTo>
                    <a:pt x="46" y="20"/>
                  </a:lnTo>
                  <a:lnTo>
                    <a:pt x="50" y="16"/>
                  </a:lnTo>
                  <a:lnTo>
                    <a:pt x="56" y="12"/>
                  </a:lnTo>
                  <a:lnTo>
                    <a:pt x="56" y="4"/>
                  </a:lnTo>
                  <a:lnTo>
                    <a:pt x="56" y="0"/>
                  </a:lnTo>
                  <a:lnTo>
                    <a:pt x="60" y="0"/>
                  </a:lnTo>
                  <a:lnTo>
                    <a:pt x="62" y="2"/>
                  </a:lnTo>
                  <a:lnTo>
                    <a:pt x="66" y="4"/>
                  </a:lnTo>
                  <a:lnTo>
                    <a:pt x="68" y="8"/>
                  </a:lnTo>
                  <a:lnTo>
                    <a:pt x="70" y="10"/>
                  </a:lnTo>
                  <a:lnTo>
                    <a:pt x="68" y="14"/>
                  </a:lnTo>
                  <a:lnTo>
                    <a:pt x="66" y="18"/>
                  </a:lnTo>
                  <a:lnTo>
                    <a:pt x="64" y="20"/>
                  </a:lnTo>
                  <a:lnTo>
                    <a:pt x="64" y="22"/>
                  </a:lnTo>
                  <a:lnTo>
                    <a:pt x="58" y="28"/>
                  </a:lnTo>
                  <a:lnTo>
                    <a:pt x="50" y="34"/>
                  </a:lnTo>
                  <a:lnTo>
                    <a:pt x="44" y="38"/>
                  </a:lnTo>
                  <a:lnTo>
                    <a:pt x="38" y="42"/>
                  </a:lnTo>
                  <a:lnTo>
                    <a:pt x="40" y="40"/>
                  </a:lnTo>
                  <a:close/>
                </a:path>
              </a:pathLst>
            </a:custGeom>
            <a:solidFill>
              <a:srgbClr val="C0C0C0"/>
            </a:solidFill>
            <a:ln w="12700">
              <a:solidFill>
                <a:schemeClr val="bg1"/>
              </a:solidFill>
              <a:round/>
              <a:headEnd/>
              <a:tailEnd/>
            </a:ln>
          </p:spPr>
          <p:txBody>
            <a:bodyPr/>
            <a:lstStyle/>
            <a:p>
              <a:endParaRPr lang="en-GB"/>
            </a:p>
          </p:txBody>
        </p:sp>
        <p:sp>
          <p:nvSpPr>
            <p:cNvPr id="58938" name="Freeform 237"/>
            <p:cNvSpPr>
              <a:spLocks/>
            </p:cNvSpPr>
            <p:nvPr/>
          </p:nvSpPr>
          <p:spPr bwMode="auto">
            <a:xfrm>
              <a:off x="4866" y="2435"/>
              <a:ext cx="12" cy="12"/>
            </a:xfrm>
            <a:custGeom>
              <a:avLst/>
              <a:gdLst>
                <a:gd name="T0" fmla="*/ 2147481429 w 12"/>
                <a:gd name="T1" fmla="*/ 2147481429 h 12"/>
                <a:gd name="T2" fmla="*/ 2147481429 w 12"/>
                <a:gd name="T3" fmla="*/ 2147481429 h 12"/>
                <a:gd name="T4" fmla="*/ 2147481429 w 12"/>
                <a:gd name="T5" fmla="*/ 2147481429 h 12"/>
                <a:gd name="T6" fmla="*/ 2147481429 w 12"/>
                <a:gd name="T7" fmla="*/ 2147481429 h 12"/>
                <a:gd name="T8" fmla="*/ 0 w 12"/>
                <a:gd name="T9" fmla="*/ 2147481429 h 12"/>
                <a:gd name="T10" fmla="*/ 0 w 12"/>
                <a:gd name="T11" fmla="*/ 0 h 12"/>
                <a:gd name="T12" fmla="*/ 2147481429 w 12"/>
                <a:gd name="T13" fmla="*/ 2147481429 h 12"/>
                <a:gd name="T14" fmla="*/ 2147481429 w 12"/>
                <a:gd name="T15" fmla="*/ 2147481429 h 12"/>
                <a:gd name="T16" fmla="*/ 2147481429 w 12"/>
                <a:gd name="T17" fmla="*/ 2147481429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12" y="12"/>
                  </a:moveTo>
                  <a:lnTo>
                    <a:pt x="10" y="12"/>
                  </a:lnTo>
                  <a:lnTo>
                    <a:pt x="6" y="12"/>
                  </a:lnTo>
                  <a:lnTo>
                    <a:pt x="4" y="8"/>
                  </a:lnTo>
                  <a:lnTo>
                    <a:pt x="0" y="4"/>
                  </a:lnTo>
                  <a:lnTo>
                    <a:pt x="0" y="0"/>
                  </a:lnTo>
                  <a:lnTo>
                    <a:pt x="4" y="2"/>
                  </a:lnTo>
                  <a:lnTo>
                    <a:pt x="8" y="4"/>
                  </a:lnTo>
                  <a:lnTo>
                    <a:pt x="12" y="12"/>
                  </a:lnTo>
                  <a:close/>
                </a:path>
              </a:pathLst>
            </a:custGeom>
            <a:solidFill>
              <a:srgbClr val="C0C0C0"/>
            </a:solidFill>
            <a:ln w="12700">
              <a:solidFill>
                <a:schemeClr val="bg1"/>
              </a:solidFill>
              <a:round/>
              <a:headEnd/>
              <a:tailEnd/>
            </a:ln>
          </p:spPr>
          <p:txBody>
            <a:bodyPr/>
            <a:lstStyle/>
            <a:p>
              <a:endParaRPr lang="en-GB"/>
            </a:p>
          </p:txBody>
        </p:sp>
        <p:sp>
          <p:nvSpPr>
            <p:cNvPr id="58939" name="Freeform 238"/>
            <p:cNvSpPr>
              <a:spLocks/>
            </p:cNvSpPr>
            <p:nvPr/>
          </p:nvSpPr>
          <p:spPr bwMode="auto">
            <a:xfrm>
              <a:off x="4868" y="2457"/>
              <a:ext cx="16" cy="6"/>
            </a:xfrm>
            <a:custGeom>
              <a:avLst/>
              <a:gdLst>
                <a:gd name="T0" fmla="*/ 2147481088 w 16"/>
                <a:gd name="T1" fmla="*/ 0 h 6"/>
                <a:gd name="T2" fmla="*/ 2147481088 w 16"/>
                <a:gd name="T3" fmla="*/ 2147481429 h 6"/>
                <a:gd name="T4" fmla="*/ 0 w 16"/>
                <a:gd name="T5" fmla="*/ 2147481429 h 6"/>
                <a:gd name="T6" fmla="*/ 0 w 16"/>
                <a:gd name="T7" fmla="*/ 0 h 6"/>
                <a:gd name="T8" fmla="*/ 2147481088 w 16"/>
                <a:gd name="T9" fmla="*/ 0 h 6"/>
                <a:gd name="T10" fmla="*/ 0 60000 65536"/>
                <a:gd name="T11" fmla="*/ 0 60000 65536"/>
                <a:gd name="T12" fmla="*/ 0 60000 65536"/>
                <a:gd name="T13" fmla="*/ 0 60000 65536"/>
                <a:gd name="T14" fmla="*/ 0 60000 65536"/>
                <a:gd name="T15" fmla="*/ 0 w 16"/>
                <a:gd name="T16" fmla="*/ 0 h 6"/>
                <a:gd name="T17" fmla="*/ 16 w 16"/>
                <a:gd name="T18" fmla="*/ 6 h 6"/>
              </a:gdLst>
              <a:ahLst/>
              <a:cxnLst>
                <a:cxn ang="T10">
                  <a:pos x="T0" y="T1"/>
                </a:cxn>
                <a:cxn ang="T11">
                  <a:pos x="T2" y="T3"/>
                </a:cxn>
                <a:cxn ang="T12">
                  <a:pos x="T4" y="T5"/>
                </a:cxn>
                <a:cxn ang="T13">
                  <a:pos x="T6" y="T7"/>
                </a:cxn>
                <a:cxn ang="T14">
                  <a:pos x="T8" y="T9"/>
                </a:cxn>
              </a:cxnLst>
              <a:rect l="T15" t="T16" r="T17" b="T18"/>
              <a:pathLst>
                <a:path w="16" h="6">
                  <a:moveTo>
                    <a:pt x="16" y="0"/>
                  </a:moveTo>
                  <a:lnTo>
                    <a:pt x="16" y="6"/>
                  </a:lnTo>
                  <a:lnTo>
                    <a:pt x="0" y="2"/>
                  </a:lnTo>
                  <a:lnTo>
                    <a:pt x="0" y="0"/>
                  </a:lnTo>
                  <a:lnTo>
                    <a:pt x="16" y="0"/>
                  </a:lnTo>
                  <a:close/>
                </a:path>
              </a:pathLst>
            </a:custGeom>
            <a:solidFill>
              <a:srgbClr val="C0C0C0"/>
            </a:solidFill>
            <a:ln w="12700">
              <a:solidFill>
                <a:schemeClr val="bg1"/>
              </a:solidFill>
              <a:round/>
              <a:headEnd/>
              <a:tailEnd/>
            </a:ln>
          </p:spPr>
          <p:txBody>
            <a:bodyPr/>
            <a:lstStyle/>
            <a:p>
              <a:endParaRPr lang="en-GB"/>
            </a:p>
          </p:txBody>
        </p:sp>
        <p:sp>
          <p:nvSpPr>
            <p:cNvPr id="58940" name="Freeform 239"/>
            <p:cNvSpPr>
              <a:spLocks/>
            </p:cNvSpPr>
            <p:nvPr/>
          </p:nvSpPr>
          <p:spPr bwMode="auto">
            <a:xfrm>
              <a:off x="4834" y="2549"/>
              <a:ext cx="10" cy="12"/>
            </a:xfrm>
            <a:custGeom>
              <a:avLst/>
              <a:gdLst>
                <a:gd name="T0" fmla="*/ 2147481293 w 10"/>
                <a:gd name="T1" fmla="*/ 2147481429 h 12"/>
                <a:gd name="T2" fmla="*/ 2147481293 w 10"/>
                <a:gd name="T3" fmla="*/ 2147481429 h 12"/>
                <a:gd name="T4" fmla="*/ 2147481293 w 10"/>
                <a:gd name="T5" fmla="*/ 2147481429 h 12"/>
                <a:gd name="T6" fmla="*/ 2147481293 w 10"/>
                <a:gd name="T7" fmla="*/ 2147481429 h 12"/>
                <a:gd name="T8" fmla="*/ 0 w 10"/>
                <a:gd name="T9" fmla="*/ 2147481429 h 12"/>
                <a:gd name="T10" fmla="*/ 0 w 10"/>
                <a:gd name="T11" fmla="*/ 2147481429 h 12"/>
                <a:gd name="T12" fmla="*/ 2147481293 w 10"/>
                <a:gd name="T13" fmla="*/ 0 h 12"/>
                <a:gd name="T14" fmla="*/ 2147481293 w 10"/>
                <a:gd name="T15" fmla="*/ 2147481429 h 12"/>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2"/>
                <a:gd name="T26" fmla="*/ 10 w 1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2">
                  <a:moveTo>
                    <a:pt x="10" y="6"/>
                  </a:moveTo>
                  <a:lnTo>
                    <a:pt x="8" y="10"/>
                  </a:lnTo>
                  <a:lnTo>
                    <a:pt x="4" y="12"/>
                  </a:lnTo>
                  <a:lnTo>
                    <a:pt x="2" y="12"/>
                  </a:lnTo>
                  <a:lnTo>
                    <a:pt x="0" y="10"/>
                  </a:lnTo>
                  <a:lnTo>
                    <a:pt x="0" y="6"/>
                  </a:lnTo>
                  <a:lnTo>
                    <a:pt x="2" y="0"/>
                  </a:lnTo>
                  <a:lnTo>
                    <a:pt x="10" y="6"/>
                  </a:lnTo>
                  <a:close/>
                </a:path>
              </a:pathLst>
            </a:custGeom>
            <a:solidFill>
              <a:srgbClr val="C0C0C0"/>
            </a:solidFill>
            <a:ln w="12700">
              <a:solidFill>
                <a:schemeClr val="bg1"/>
              </a:solidFill>
              <a:round/>
              <a:headEnd/>
              <a:tailEnd/>
            </a:ln>
          </p:spPr>
          <p:txBody>
            <a:bodyPr/>
            <a:lstStyle/>
            <a:p>
              <a:endParaRPr lang="en-GB"/>
            </a:p>
          </p:txBody>
        </p:sp>
        <p:sp>
          <p:nvSpPr>
            <p:cNvPr id="58941" name="Freeform 240"/>
            <p:cNvSpPr>
              <a:spLocks/>
            </p:cNvSpPr>
            <p:nvPr/>
          </p:nvSpPr>
          <p:spPr bwMode="auto">
            <a:xfrm>
              <a:off x="4776" y="2423"/>
              <a:ext cx="18" cy="8"/>
            </a:xfrm>
            <a:custGeom>
              <a:avLst/>
              <a:gdLst>
                <a:gd name="T0" fmla="*/ 2147481202 w 18"/>
                <a:gd name="T1" fmla="*/ 2147481088 h 8"/>
                <a:gd name="T2" fmla="*/ 2147481202 w 18"/>
                <a:gd name="T3" fmla="*/ 2147481088 h 8"/>
                <a:gd name="T4" fmla="*/ 2147481202 w 18"/>
                <a:gd name="T5" fmla="*/ 2147481088 h 8"/>
                <a:gd name="T6" fmla="*/ 0 w 18"/>
                <a:gd name="T7" fmla="*/ 2147481088 h 8"/>
                <a:gd name="T8" fmla="*/ 2147481202 w 18"/>
                <a:gd name="T9" fmla="*/ 2147481088 h 8"/>
                <a:gd name="T10" fmla="*/ 2147481202 w 18"/>
                <a:gd name="T11" fmla="*/ 0 h 8"/>
                <a:gd name="T12" fmla="*/ 2147481202 w 18"/>
                <a:gd name="T13" fmla="*/ 0 h 8"/>
                <a:gd name="T14" fmla="*/ 2147481202 w 18"/>
                <a:gd name="T15" fmla="*/ 2147481088 h 8"/>
                <a:gd name="T16" fmla="*/ 2147481202 w 18"/>
                <a:gd name="T17" fmla="*/ 214748108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8"/>
                <a:gd name="T29" fmla="*/ 18 w 1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8">
                  <a:moveTo>
                    <a:pt x="18" y="6"/>
                  </a:moveTo>
                  <a:lnTo>
                    <a:pt x="8" y="8"/>
                  </a:lnTo>
                  <a:lnTo>
                    <a:pt x="4" y="8"/>
                  </a:lnTo>
                  <a:lnTo>
                    <a:pt x="0" y="6"/>
                  </a:lnTo>
                  <a:lnTo>
                    <a:pt x="4" y="2"/>
                  </a:lnTo>
                  <a:lnTo>
                    <a:pt x="8" y="0"/>
                  </a:lnTo>
                  <a:lnTo>
                    <a:pt x="12" y="0"/>
                  </a:lnTo>
                  <a:lnTo>
                    <a:pt x="14" y="2"/>
                  </a:lnTo>
                  <a:lnTo>
                    <a:pt x="18" y="6"/>
                  </a:lnTo>
                  <a:close/>
                </a:path>
              </a:pathLst>
            </a:custGeom>
            <a:solidFill>
              <a:srgbClr val="C0C0C0"/>
            </a:solidFill>
            <a:ln w="12700">
              <a:solidFill>
                <a:schemeClr val="bg1"/>
              </a:solidFill>
              <a:round/>
              <a:headEnd/>
              <a:tailEnd/>
            </a:ln>
          </p:spPr>
          <p:txBody>
            <a:bodyPr/>
            <a:lstStyle/>
            <a:p>
              <a:endParaRPr lang="en-GB"/>
            </a:p>
          </p:txBody>
        </p:sp>
        <p:sp>
          <p:nvSpPr>
            <p:cNvPr id="58942" name="Freeform 241"/>
            <p:cNvSpPr>
              <a:spLocks/>
            </p:cNvSpPr>
            <p:nvPr/>
          </p:nvSpPr>
          <p:spPr bwMode="auto">
            <a:xfrm>
              <a:off x="4730" y="2385"/>
              <a:ext cx="22" cy="46"/>
            </a:xfrm>
            <a:custGeom>
              <a:avLst/>
              <a:gdLst>
                <a:gd name="T0" fmla="*/ 2147481367 w 22"/>
                <a:gd name="T1" fmla="*/ 2147481400 h 46"/>
                <a:gd name="T2" fmla="*/ 2147481367 w 22"/>
                <a:gd name="T3" fmla="*/ 2147481400 h 46"/>
                <a:gd name="T4" fmla="*/ 2147481367 w 22"/>
                <a:gd name="T5" fmla="*/ 2147481400 h 46"/>
                <a:gd name="T6" fmla="*/ 2147481367 w 22"/>
                <a:gd name="T7" fmla="*/ 2147481400 h 46"/>
                <a:gd name="T8" fmla="*/ 0 w 22"/>
                <a:gd name="T9" fmla="*/ 2147481400 h 46"/>
                <a:gd name="T10" fmla="*/ 2147481367 w 22"/>
                <a:gd name="T11" fmla="*/ 2147481400 h 46"/>
                <a:gd name="T12" fmla="*/ 0 w 22"/>
                <a:gd name="T13" fmla="*/ 0 h 46"/>
                <a:gd name="T14" fmla="*/ 2147481367 w 22"/>
                <a:gd name="T15" fmla="*/ 0 h 46"/>
                <a:gd name="T16" fmla="*/ 2147481367 w 22"/>
                <a:gd name="T17" fmla="*/ 2147481400 h 46"/>
                <a:gd name="T18" fmla="*/ 2147481367 w 22"/>
                <a:gd name="T19" fmla="*/ 2147481400 h 46"/>
                <a:gd name="T20" fmla="*/ 2147481367 w 22"/>
                <a:gd name="T21" fmla="*/ 2147481400 h 46"/>
                <a:gd name="T22" fmla="*/ 2147481367 w 22"/>
                <a:gd name="T23" fmla="*/ 2147481400 h 46"/>
                <a:gd name="T24" fmla="*/ 2147481367 w 22"/>
                <a:gd name="T25" fmla="*/ 2147481400 h 46"/>
                <a:gd name="T26" fmla="*/ 2147481367 w 22"/>
                <a:gd name="T27" fmla="*/ 2147481400 h 46"/>
                <a:gd name="T28" fmla="*/ 2147481367 w 22"/>
                <a:gd name="T29" fmla="*/ 2147481400 h 46"/>
                <a:gd name="T30" fmla="*/ 2147481367 w 22"/>
                <a:gd name="T31" fmla="*/ 2147481400 h 46"/>
                <a:gd name="T32" fmla="*/ 2147481367 w 22"/>
                <a:gd name="T33" fmla="*/ 2147481400 h 46"/>
                <a:gd name="T34" fmla="*/ 2147481367 w 22"/>
                <a:gd name="T35" fmla="*/ 2147481400 h 46"/>
                <a:gd name="T36" fmla="*/ 2147481367 w 22"/>
                <a:gd name="T37" fmla="*/ 2147481400 h 46"/>
                <a:gd name="T38" fmla="*/ 2147481367 w 22"/>
                <a:gd name="T39" fmla="*/ 2147481400 h 46"/>
                <a:gd name="T40" fmla="*/ 2147481367 w 22"/>
                <a:gd name="T41" fmla="*/ 2147481400 h 46"/>
                <a:gd name="T42" fmla="*/ 2147481367 w 22"/>
                <a:gd name="T43" fmla="*/ 2147481400 h 46"/>
                <a:gd name="T44" fmla="*/ 2147481367 w 22"/>
                <a:gd name="T45" fmla="*/ 2147481400 h 46"/>
                <a:gd name="T46" fmla="*/ 2147481367 w 22"/>
                <a:gd name="T47" fmla="*/ 2147481400 h 46"/>
                <a:gd name="T48" fmla="*/ 2147481367 w 22"/>
                <a:gd name="T49" fmla="*/ 2147481400 h 46"/>
                <a:gd name="T50" fmla="*/ 2147481367 w 22"/>
                <a:gd name="T51" fmla="*/ 2147481400 h 46"/>
                <a:gd name="T52" fmla="*/ 2147481367 w 22"/>
                <a:gd name="T53" fmla="*/ 2147481400 h 46"/>
                <a:gd name="T54" fmla="*/ 2147481367 w 22"/>
                <a:gd name="T55" fmla="*/ 2147481400 h 46"/>
                <a:gd name="T56" fmla="*/ 2147481367 w 22"/>
                <a:gd name="T57" fmla="*/ 2147481400 h 46"/>
                <a:gd name="T58" fmla="*/ 2147481367 w 22"/>
                <a:gd name="T59" fmla="*/ 2147481400 h 46"/>
                <a:gd name="T60" fmla="*/ 2147481367 w 22"/>
                <a:gd name="T61" fmla="*/ 2147481400 h 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
                <a:gd name="T94" fmla="*/ 0 h 46"/>
                <a:gd name="T95" fmla="*/ 22 w 22"/>
                <a:gd name="T96" fmla="*/ 46 h 4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 h="46">
                  <a:moveTo>
                    <a:pt x="4" y="24"/>
                  </a:moveTo>
                  <a:lnTo>
                    <a:pt x="4" y="20"/>
                  </a:lnTo>
                  <a:lnTo>
                    <a:pt x="2" y="16"/>
                  </a:lnTo>
                  <a:lnTo>
                    <a:pt x="2" y="14"/>
                  </a:lnTo>
                  <a:lnTo>
                    <a:pt x="0" y="10"/>
                  </a:lnTo>
                  <a:lnTo>
                    <a:pt x="2" y="4"/>
                  </a:lnTo>
                  <a:lnTo>
                    <a:pt x="0" y="0"/>
                  </a:lnTo>
                  <a:lnTo>
                    <a:pt x="6" y="0"/>
                  </a:lnTo>
                  <a:lnTo>
                    <a:pt x="8" y="8"/>
                  </a:lnTo>
                  <a:lnTo>
                    <a:pt x="6" y="18"/>
                  </a:lnTo>
                  <a:lnTo>
                    <a:pt x="10" y="18"/>
                  </a:lnTo>
                  <a:lnTo>
                    <a:pt x="10" y="8"/>
                  </a:lnTo>
                  <a:lnTo>
                    <a:pt x="18" y="8"/>
                  </a:lnTo>
                  <a:lnTo>
                    <a:pt x="18" y="12"/>
                  </a:lnTo>
                  <a:lnTo>
                    <a:pt x="18" y="16"/>
                  </a:lnTo>
                  <a:lnTo>
                    <a:pt x="16" y="18"/>
                  </a:lnTo>
                  <a:lnTo>
                    <a:pt x="14" y="20"/>
                  </a:lnTo>
                  <a:lnTo>
                    <a:pt x="14" y="24"/>
                  </a:lnTo>
                  <a:lnTo>
                    <a:pt x="22" y="34"/>
                  </a:lnTo>
                  <a:lnTo>
                    <a:pt x="18" y="34"/>
                  </a:lnTo>
                  <a:lnTo>
                    <a:pt x="16" y="32"/>
                  </a:lnTo>
                  <a:lnTo>
                    <a:pt x="14" y="30"/>
                  </a:lnTo>
                  <a:lnTo>
                    <a:pt x="10" y="30"/>
                  </a:lnTo>
                  <a:lnTo>
                    <a:pt x="8" y="30"/>
                  </a:lnTo>
                  <a:lnTo>
                    <a:pt x="6" y="32"/>
                  </a:lnTo>
                  <a:lnTo>
                    <a:pt x="6" y="36"/>
                  </a:lnTo>
                  <a:lnTo>
                    <a:pt x="6" y="40"/>
                  </a:lnTo>
                  <a:lnTo>
                    <a:pt x="8" y="46"/>
                  </a:lnTo>
                  <a:lnTo>
                    <a:pt x="4" y="42"/>
                  </a:lnTo>
                  <a:lnTo>
                    <a:pt x="4" y="36"/>
                  </a:lnTo>
                  <a:lnTo>
                    <a:pt x="4" y="24"/>
                  </a:lnTo>
                  <a:close/>
                </a:path>
              </a:pathLst>
            </a:custGeom>
            <a:solidFill>
              <a:srgbClr val="C0C0C0"/>
            </a:solidFill>
            <a:ln w="12700">
              <a:solidFill>
                <a:schemeClr val="bg1"/>
              </a:solidFill>
              <a:round/>
              <a:headEnd/>
              <a:tailEnd/>
            </a:ln>
          </p:spPr>
          <p:txBody>
            <a:bodyPr/>
            <a:lstStyle/>
            <a:p>
              <a:endParaRPr lang="en-GB"/>
            </a:p>
          </p:txBody>
        </p:sp>
        <p:sp>
          <p:nvSpPr>
            <p:cNvPr id="58943" name="Freeform 242"/>
            <p:cNvSpPr>
              <a:spLocks/>
            </p:cNvSpPr>
            <p:nvPr/>
          </p:nvSpPr>
          <p:spPr bwMode="auto">
            <a:xfrm>
              <a:off x="4522" y="2581"/>
              <a:ext cx="54" cy="16"/>
            </a:xfrm>
            <a:custGeom>
              <a:avLst/>
              <a:gdLst>
                <a:gd name="T0" fmla="*/ 2147481505 w 54"/>
                <a:gd name="T1" fmla="*/ 2147481088 h 16"/>
                <a:gd name="T2" fmla="*/ 2147481505 w 54"/>
                <a:gd name="T3" fmla="*/ 2147481088 h 16"/>
                <a:gd name="T4" fmla="*/ 2147481505 w 54"/>
                <a:gd name="T5" fmla="*/ 2147481088 h 16"/>
                <a:gd name="T6" fmla="*/ 2147481505 w 54"/>
                <a:gd name="T7" fmla="*/ 2147481088 h 16"/>
                <a:gd name="T8" fmla="*/ 2147481505 w 54"/>
                <a:gd name="T9" fmla="*/ 2147481088 h 16"/>
                <a:gd name="T10" fmla="*/ 2147481505 w 54"/>
                <a:gd name="T11" fmla="*/ 2147481088 h 16"/>
                <a:gd name="T12" fmla="*/ 2147481505 w 54"/>
                <a:gd name="T13" fmla="*/ 2147481088 h 16"/>
                <a:gd name="T14" fmla="*/ 2147481505 w 54"/>
                <a:gd name="T15" fmla="*/ 2147481088 h 16"/>
                <a:gd name="T16" fmla="*/ 2147481505 w 54"/>
                <a:gd name="T17" fmla="*/ 2147481088 h 16"/>
                <a:gd name="T18" fmla="*/ 2147481505 w 54"/>
                <a:gd name="T19" fmla="*/ 2147481088 h 16"/>
                <a:gd name="T20" fmla="*/ 2147481505 w 54"/>
                <a:gd name="T21" fmla="*/ 2147481088 h 16"/>
                <a:gd name="T22" fmla="*/ 2147481505 w 54"/>
                <a:gd name="T23" fmla="*/ 2147481088 h 16"/>
                <a:gd name="T24" fmla="*/ 2147481505 w 54"/>
                <a:gd name="T25" fmla="*/ 2147481088 h 16"/>
                <a:gd name="T26" fmla="*/ 0 w 54"/>
                <a:gd name="T27" fmla="*/ 2147481088 h 16"/>
                <a:gd name="T28" fmla="*/ 2147481505 w 54"/>
                <a:gd name="T29" fmla="*/ 2147481088 h 16"/>
                <a:gd name="T30" fmla="*/ 2147481505 w 54"/>
                <a:gd name="T31" fmla="*/ 2147481088 h 16"/>
                <a:gd name="T32" fmla="*/ 2147481505 w 54"/>
                <a:gd name="T33" fmla="*/ 2147481088 h 16"/>
                <a:gd name="T34" fmla="*/ 2147481505 w 54"/>
                <a:gd name="T35" fmla="*/ 2147481088 h 16"/>
                <a:gd name="T36" fmla="*/ 2147481505 w 54"/>
                <a:gd name="T37" fmla="*/ 2147481088 h 16"/>
                <a:gd name="T38" fmla="*/ 2147481505 w 54"/>
                <a:gd name="T39" fmla="*/ 2147481088 h 16"/>
                <a:gd name="T40" fmla="*/ 2147481505 w 54"/>
                <a:gd name="T41" fmla="*/ 2147481088 h 16"/>
                <a:gd name="T42" fmla="*/ 2147481505 w 54"/>
                <a:gd name="T43" fmla="*/ 2147481088 h 16"/>
                <a:gd name="T44" fmla="*/ 2147481505 w 54"/>
                <a:gd name="T45" fmla="*/ 2147481088 h 16"/>
                <a:gd name="T46" fmla="*/ 2147481505 w 54"/>
                <a:gd name="T47" fmla="*/ 2147481088 h 16"/>
                <a:gd name="T48" fmla="*/ 2147481505 w 54"/>
                <a:gd name="T49" fmla="*/ 0 h 16"/>
                <a:gd name="T50" fmla="*/ 2147481505 w 54"/>
                <a:gd name="T51" fmla="*/ 2147481088 h 16"/>
                <a:gd name="T52" fmla="*/ 2147481505 w 54"/>
                <a:gd name="T53" fmla="*/ 2147481088 h 16"/>
                <a:gd name="T54" fmla="*/ 2147481505 w 54"/>
                <a:gd name="T55" fmla="*/ 2147481088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4"/>
                <a:gd name="T85" fmla="*/ 0 h 16"/>
                <a:gd name="T86" fmla="*/ 54 w 54"/>
                <a:gd name="T87" fmla="*/ 16 h 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4" h="16">
                  <a:moveTo>
                    <a:pt x="54" y="12"/>
                  </a:moveTo>
                  <a:lnTo>
                    <a:pt x="52" y="12"/>
                  </a:lnTo>
                  <a:lnTo>
                    <a:pt x="46" y="12"/>
                  </a:lnTo>
                  <a:lnTo>
                    <a:pt x="42" y="10"/>
                  </a:lnTo>
                  <a:lnTo>
                    <a:pt x="38" y="14"/>
                  </a:lnTo>
                  <a:lnTo>
                    <a:pt x="32" y="16"/>
                  </a:lnTo>
                  <a:lnTo>
                    <a:pt x="22" y="16"/>
                  </a:lnTo>
                  <a:lnTo>
                    <a:pt x="18" y="16"/>
                  </a:lnTo>
                  <a:lnTo>
                    <a:pt x="16" y="14"/>
                  </a:lnTo>
                  <a:lnTo>
                    <a:pt x="14" y="10"/>
                  </a:lnTo>
                  <a:lnTo>
                    <a:pt x="10" y="12"/>
                  </a:lnTo>
                  <a:lnTo>
                    <a:pt x="6" y="14"/>
                  </a:lnTo>
                  <a:lnTo>
                    <a:pt x="2" y="12"/>
                  </a:lnTo>
                  <a:lnTo>
                    <a:pt x="0" y="10"/>
                  </a:lnTo>
                  <a:lnTo>
                    <a:pt x="2" y="6"/>
                  </a:lnTo>
                  <a:lnTo>
                    <a:pt x="6" y="4"/>
                  </a:lnTo>
                  <a:lnTo>
                    <a:pt x="12" y="2"/>
                  </a:lnTo>
                  <a:lnTo>
                    <a:pt x="16" y="2"/>
                  </a:lnTo>
                  <a:lnTo>
                    <a:pt x="16" y="6"/>
                  </a:lnTo>
                  <a:lnTo>
                    <a:pt x="36" y="10"/>
                  </a:lnTo>
                  <a:lnTo>
                    <a:pt x="42" y="10"/>
                  </a:lnTo>
                  <a:lnTo>
                    <a:pt x="38" y="6"/>
                  </a:lnTo>
                  <a:lnTo>
                    <a:pt x="36" y="4"/>
                  </a:lnTo>
                  <a:lnTo>
                    <a:pt x="38" y="2"/>
                  </a:lnTo>
                  <a:lnTo>
                    <a:pt x="42" y="0"/>
                  </a:lnTo>
                  <a:lnTo>
                    <a:pt x="46" y="4"/>
                  </a:lnTo>
                  <a:lnTo>
                    <a:pt x="54" y="8"/>
                  </a:lnTo>
                  <a:lnTo>
                    <a:pt x="54" y="12"/>
                  </a:lnTo>
                  <a:close/>
                </a:path>
              </a:pathLst>
            </a:custGeom>
            <a:solidFill>
              <a:schemeClr val="hlink"/>
            </a:solidFill>
            <a:ln w="12700">
              <a:solidFill>
                <a:schemeClr val="bg1"/>
              </a:solidFill>
              <a:round/>
              <a:headEnd/>
              <a:tailEnd/>
            </a:ln>
          </p:spPr>
          <p:txBody>
            <a:bodyPr/>
            <a:lstStyle/>
            <a:p>
              <a:endParaRPr lang="en-GB"/>
            </a:p>
          </p:txBody>
        </p:sp>
        <p:sp>
          <p:nvSpPr>
            <p:cNvPr id="58944" name="Freeform 243"/>
            <p:cNvSpPr>
              <a:spLocks/>
            </p:cNvSpPr>
            <p:nvPr/>
          </p:nvSpPr>
          <p:spPr bwMode="auto">
            <a:xfrm>
              <a:off x="4660" y="2179"/>
              <a:ext cx="26" cy="46"/>
            </a:xfrm>
            <a:custGeom>
              <a:avLst/>
              <a:gdLst>
                <a:gd name="T0" fmla="*/ 2147481482 w 26"/>
                <a:gd name="T1" fmla="*/ 2147481400 h 46"/>
                <a:gd name="T2" fmla="*/ 2147481482 w 26"/>
                <a:gd name="T3" fmla="*/ 2147481400 h 46"/>
                <a:gd name="T4" fmla="*/ 2147481482 w 26"/>
                <a:gd name="T5" fmla="*/ 2147481400 h 46"/>
                <a:gd name="T6" fmla="*/ 2147481482 w 26"/>
                <a:gd name="T7" fmla="*/ 2147481400 h 46"/>
                <a:gd name="T8" fmla="*/ 2147481482 w 26"/>
                <a:gd name="T9" fmla="*/ 2147481400 h 46"/>
                <a:gd name="T10" fmla="*/ 2147481482 w 26"/>
                <a:gd name="T11" fmla="*/ 2147481400 h 46"/>
                <a:gd name="T12" fmla="*/ 2147481482 w 26"/>
                <a:gd name="T13" fmla="*/ 2147481400 h 46"/>
                <a:gd name="T14" fmla="*/ 2147481482 w 26"/>
                <a:gd name="T15" fmla="*/ 2147481400 h 46"/>
                <a:gd name="T16" fmla="*/ 2147481482 w 26"/>
                <a:gd name="T17" fmla="*/ 2147481400 h 46"/>
                <a:gd name="T18" fmla="*/ 2147481482 w 26"/>
                <a:gd name="T19" fmla="*/ 2147481400 h 46"/>
                <a:gd name="T20" fmla="*/ 2147481482 w 26"/>
                <a:gd name="T21" fmla="*/ 2147481400 h 46"/>
                <a:gd name="T22" fmla="*/ 2147481482 w 26"/>
                <a:gd name="T23" fmla="*/ 2147481400 h 46"/>
                <a:gd name="T24" fmla="*/ 2147481482 w 26"/>
                <a:gd name="T25" fmla="*/ 2147481400 h 46"/>
                <a:gd name="T26" fmla="*/ 2147481482 w 26"/>
                <a:gd name="T27" fmla="*/ 2147481400 h 46"/>
                <a:gd name="T28" fmla="*/ 2147481482 w 26"/>
                <a:gd name="T29" fmla="*/ 2147481400 h 46"/>
                <a:gd name="T30" fmla="*/ 2147481482 w 26"/>
                <a:gd name="T31" fmla="*/ 2147481400 h 46"/>
                <a:gd name="T32" fmla="*/ 2147481482 w 26"/>
                <a:gd name="T33" fmla="*/ 2147481400 h 46"/>
                <a:gd name="T34" fmla="*/ 2147481482 w 26"/>
                <a:gd name="T35" fmla="*/ 2147481400 h 46"/>
                <a:gd name="T36" fmla="*/ 2147481482 w 26"/>
                <a:gd name="T37" fmla="*/ 2147481400 h 46"/>
                <a:gd name="T38" fmla="*/ 2147481482 w 26"/>
                <a:gd name="T39" fmla="*/ 2147481400 h 46"/>
                <a:gd name="T40" fmla="*/ 2147481482 w 26"/>
                <a:gd name="T41" fmla="*/ 2147481400 h 46"/>
                <a:gd name="T42" fmla="*/ 0 w 26"/>
                <a:gd name="T43" fmla="*/ 2147481400 h 46"/>
                <a:gd name="T44" fmla="*/ 2147481482 w 26"/>
                <a:gd name="T45" fmla="*/ 0 h 46"/>
                <a:gd name="T46" fmla="*/ 2147481482 w 26"/>
                <a:gd name="T47" fmla="*/ 0 h 46"/>
                <a:gd name="T48" fmla="*/ 2147481482 w 26"/>
                <a:gd name="T49" fmla="*/ 2147481400 h 46"/>
                <a:gd name="T50" fmla="*/ 2147481482 w 26"/>
                <a:gd name="T51" fmla="*/ 2147481400 h 46"/>
                <a:gd name="T52" fmla="*/ 2147481482 w 26"/>
                <a:gd name="T53" fmla="*/ 2147481400 h 46"/>
                <a:gd name="T54" fmla="*/ 2147481482 w 26"/>
                <a:gd name="T55" fmla="*/ 2147481400 h 46"/>
                <a:gd name="T56" fmla="*/ 2147481482 w 26"/>
                <a:gd name="T57" fmla="*/ 2147481400 h 46"/>
                <a:gd name="T58" fmla="*/ 2147481482 w 26"/>
                <a:gd name="T59" fmla="*/ 2147481400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46"/>
                <a:gd name="T92" fmla="*/ 26 w 26"/>
                <a:gd name="T93" fmla="*/ 46 h 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46">
                  <a:moveTo>
                    <a:pt x="24" y="30"/>
                  </a:moveTo>
                  <a:lnTo>
                    <a:pt x="14" y="30"/>
                  </a:lnTo>
                  <a:lnTo>
                    <a:pt x="16" y="38"/>
                  </a:lnTo>
                  <a:lnTo>
                    <a:pt x="20" y="42"/>
                  </a:lnTo>
                  <a:lnTo>
                    <a:pt x="20" y="46"/>
                  </a:lnTo>
                  <a:lnTo>
                    <a:pt x="14" y="46"/>
                  </a:lnTo>
                  <a:lnTo>
                    <a:pt x="12" y="46"/>
                  </a:lnTo>
                  <a:lnTo>
                    <a:pt x="10" y="44"/>
                  </a:lnTo>
                  <a:lnTo>
                    <a:pt x="10" y="40"/>
                  </a:lnTo>
                  <a:lnTo>
                    <a:pt x="12" y="38"/>
                  </a:lnTo>
                  <a:lnTo>
                    <a:pt x="12" y="34"/>
                  </a:lnTo>
                  <a:lnTo>
                    <a:pt x="8" y="34"/>
                  </a:lnTo>
                  <a:lnTo>
                    <a:pt x="6" y="32"/>
                  </a:lnTo>
                  <a:lnTo>
                    <a:pt x="2" y="26"/>
                  </a:lnTo>
                  <a:lnTo>
                    <a:pt x="2" y="24"/>
                  </a:lnTo>
                  <a:lnTo>
                    <a:pt x="10" y="24"/>
                  </a:lnTo>
                  <a:lnTo>
                    <a:pt x="12" y="22"/>
                  </a:lnTo>
                  <a:lnTo>
                    <a:pt x="14" y="20"/>
                  </a:lnTo>
                  <a:lnTo>
                    <a:pt x="12" y="14"/>
                  </a:lnTo>
                  <a:lnTo>
                    <a:pt x="6" y="10"/>
                  </a:lnTo>
                  <a:lnTo>
                    <a:pt x="2" y="6"/>
                  </a:lnTo>
                  <a:lnTo>
                    <a:pt x="0" y="2"/>
                  </a:lnTo>
                  <a:lnTo>
                    <a:pt x="4" y="0"/>
                  </a:lnTo>
                  <a:lnTo>
                    <a:pt x="12" y="0"/>
                  </a:lnTo>
                  <a:lnTo>
                    <a:pt x="18" y="2"/>
                  </a:lnTo>
                  <a:lnTo>
                    <a:pt x="18" y="8"/>
                  </a:lnTo>
                  <a:lnTo>
                    <a:pt x="22" y="8"/>
                  </a:lnTo>
                  <a:lnTo>
                    <a:pt x="22" y="18"/>
                  </a:lnTo>
                  <a:lnTo>
                    <a:pt x="26" y="24"/>
                  </a:lnTo>
                  <a:lnTo>
                    <a:pt x="24" y="30"/>
                  </a:lnTo>
                  <a:close/>
                </a:path>
              </a:pathLst>
            </a:custGeom>
            <a:solidFill>
              <a:schemeClr val="hlink"/>
            </a:solidFill>
            <a:ln w="12700">
              <a:solidFill>
                <a:schemeClr val="bg1"/>
              </a:solidFill>
              <a:round/>
              <a:headEnd/>
              <a:tailEnd/>
            </a:ln>
          </p:spPr>
          <p:txBody>
            <a:bodyPr/>
            <a:lstStyle/>
            <a:p>
              <a:endParaRPr lang="en-GB"/>
            </a:p>
          </p:txBody>
        </p:sp>
        <p:sp>
          <p:nvSpPr>
            <p:cNvPr id="58945" name="Freeform 244"/>
            <p:cNvSpPr>
              <a:spLocks/>
            </p:cNvSpPr>
            <p:nvPr/>
          </p:nvSpPr>
          <p:spPr bwMode="auto">
            <a:xfrm>
              <a:off x="4620" y="2191"/>
              <a:ext cx="22" cy="30"/>
            </a:xfrm>
            <a:custGeom>
              <a:avLst/>
              <a:gdLst>
                <a:gd name="T0" fmla="*/ 2147481367 w 22"/>
                <a:gd name="T1" fmla="*/ 2147481566 h 30"/>
                <a:gd name="T2" fmla="*/ 2147481367 w 22"/>
                <a:gd name="T3" fmla="*/ 2147481566 h 30"/>
                <a:gd name="T4" fmla="*/ 2147481367 w 22"/>
                <a:gd name="T5" fmla="*/ 2147481566 h 30"/>
                <a:gd name="T6" fmla="*/ 2147481367 w 22"/>
                <a:gd name="T7" fmla="*/ 2147481566 h 30"/>
                <a:gd name="T8" fmla="*/ 2147481367 w 22"/>
                <a:gd name="T9" fmla="*/ 2147481566 h 30"/>
                <a:gd name="T10" fmla="*/ 2147481367 w 22"/>
                <a:gd name="T11" fmla="*/ 2147481566 h 30"/>
                <a:gd name="T12" fmla="*/ 2147481367 w 22"/>
                <a:gd name="T13" fmla="*/ 2147481566 h 30"/>
                <a:gd name="T14" fmla="*/ 2147481367 w 22"/>
                <a:gd name="T15" fmla="*/ 2147481566 h 30"/>
                <a:gd name="T16" fmla="*/ 2147481367 w 22"/>
                <a:gd name="T17" fmla="*/ 2147481566 h 30"/>
                <a:gd name="T18" fmla="*/ 0 w 22"/>
                <a:gd name="T19" fmla="*/ 2147481566 h 30"/>
                <a:gd name="T20" fmla="*/ 2147481367 w 22"/>
                <a:gd name="T21" fmla="*/ 2147481566 h 30"/>
                <a:gd name="T22" fmla="*/ 2147481367 w 22"/>
                <a:gd name="T23" fmla="*/ 0 h 30"/>
                <a:gd name="T24" fmla="*/ 2147481367 w 22"/>
                <a:gd name="T25" fmla="*/ 2147481566 h 30"/>
                <a:gd name="T26" fmla="*/ 2147481367 w 22"/>
                <a:gd name="T27" fmla="*/ 2147481566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30"/>
                <a:gd name="T44" fmla="*/ 22 w 22"/>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30">
                  <a:moveTo>
                    <a:pt x="4" y="2"/>
                  </a:moveTo>
                  <a:lnTo>
                    <a:pt x="8" y="4"/>
                  </a:lnTo>
                  <a:lnTo>
                    <a:pt x="14" y="6"/>
                  </a:lnTo>
                  <a:lnTo>
                    <a:pt x="20" y="8"/>
                  </a:lnTo>
                  <a:lnTo>
                    <a:pt x="22" y="12"/>
                  </a:lnTo>
                  <a:lnTo>
                    <a:pt x="20" y="18"/>
                  </a:lnTo>
                  <a:lnTo>
                    <a:pt x="14" y="24"/>
                  </a:lnTo>
                  <a:lnTo>
                    <a:pt x="2" y="30"/>
                  </a:lnTo>
                  <a:lnTo>
                    <a:pt x="2" y="16"/>
                  </a:lnTo>
                  <a:lnTo>
                    <a:pt x="0" y="4"/>
                  </a:lnTo>
                  <a:lnTo>
                    <a:pt x="2" y="2"/>
                  </a:lnTo>
                  <a:lnTo>
                    <a:pt x="4" y="0"/>
                  </a:lnTo>
                  <a:lnTo>
                    <a:pt x="8" y="4"/>
                  </a:lnTo>
                  <a:lnTo>
                    <a:pt x="4" y="2"/>
                  </a:lnTo>
                  <a:close/>
                </a:path>
              </a:pathLst>
            </a:custGeom>
            <a:solidFill>
              <a:srgbClr val="C0C0C0"/>
            </a:solidFill>
            <a:ln w="12700">
              <a:solidFill>
                <a:schemeClr val="bg1"/>
              </a:solidFill>
              <a:round/>
              <a:headEnd/>
              <a:tailEnd/>
            </a:ln>
          </p:spPr>
          <p:txBody>
            <a:bodyPr/>
            <a:lstStyle/>
            <a:p>
              <a:endParaRPr lang="en-GB"/>
            </a:p>
          </p:txBody>
        </p:sp>
        <p:sp>
          <p:nvSpPr>
            <p:cNvPr id="58946" name="Freeform 245"/>
            <p:cNvSpPr>
              <a:spLocks/>
            </p:cNvSpPr>
            <p:nvPr/>
          </p:nvSpPr>
          <p:spPr bwMode="auto">
            <a:xfrm>
              <a:off x="4634" y="2211"/>
              <a:ext cx="20" cy="36"/>
            </a:xfrm>
            <a:custGeom>
              <a:avLst/>
              <a:gdLst>
                <a:gd name="T0" fmla="*/ 2147481293 w 20"/>
                <a:gd name="T1" fmla="*/ 2147481202 h 36"/>
                <a:gd name="T2" fmla="*/ 2147481293 w 20"/>
                <a:gd name="T3" fmla="*/ 2147481202 h 36"/>
                <a:gd name="T4" fmla="*/ 2147481293 w 20"/>
                <a:gd name="T5" fmla="*/ 2147481202 h 36"/>
                <a:gd name="T6" fmla="*/ 2147481293 w 20"/>
                <a:gd name="T7" fmla="*/ 2147481202 h 36"/>
                <a:gd name="T8" fmla="*/ 2147481293 w 20"/>
                <a:gd name="T9" fmla="*/ 2147481202 h 36"/>
                <a:gd name="T10" fmla="*/ 2147481293 w 20"/>
                <a:gd name="T11" fmla="*/ 2147481202 h 36"/>
                <a:gd name="T12" fmla="*/ 2147481293 w 20"/>
                <a:gd name="T13" fmla="*/ 2147481202 h 36"/>
                <a:gd name="T14" fmla="*/ 2147481293 w 20"/>
                <a:gd name="T15" fmla="*/ 2147481202 h 36"/>
                <a:gd name="T16" fmla="*/ 2147481293 w 20"/>
                <a:gd name="T17" fmla="*/ 2147481202 h 36"/>
                <a:gd name="T18" fmla="*/ 2147481293 w 20"/>
                <a:gd name="T19" fmla="*/ 2147481202 h 36"/>
                <a:gd name="T20" fmla="*/ 2147481293 w 20"/>
                <a:gd name="T21" fmla="*/ 2147481202 h 36"/>
                <a:gd name="T22" fmla="*/ 2147481293 w 20"/>
                <a:gd name="T23" fmla="*/ 2147481202 h 36"/>
                <a:gd name="T24" fmla="*/ 0 w 20"/>
                <a:gd name="T25" fmla="*/ 2147481202 h 36"/>
                <a:gd name="T26" fmla="*/ 2147481293 w 20"/>
                <a:gd name="T27" fmla="*/ 2147481202 h 36"/>
                <a:gd name="T28" fmla="*/ 2147481293 w 20"/>
                <a:gd name="T29" fmla="*/ 2147481202 h 36"/>
                <a:gd name="T30" fmla="*/ 2147481293 w 20"/>
                <a:gd name="T31" fmla="*/ 2147481202 h 36"/>
                <a:gd name="T32" fmla="*/ 2147481293 w 20"/>
                <a:gd name="T33" fmla="*/ 2147481202 h 36"/>
                <a:gd name="T34" fmla="*/ 2147481293 w 20"/>
                <a:gd name="T35" fmla="*/ 0 h 36"/>
                <a:gd name="T36" fmla="*/ 2147481293 w 20"/>
                <a:gd name="T37" fmla="*/ 0 h 36"/>
                <a:gd name="T38" fmla="*/ 2147481293 w 20"/>
                <a:gd name="T39" fmla="*/ 2147481202 h 36"/>
                <a:gd name="T40" fmla="*/ 2147481293 w 20"/>
                <a:gd name="T41" fmla="*/ 2147481202 h 36"/>
                <a:gd name="T42" fmla="*/ 2147481293 w 20"/>
                <a:gd name="T43" fmla="*/ 2147481202 h 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36"/>
                <a:gd name="T68" fmla="*/ 20 w 20"/>
                <a:gd name="T69" fmla="*/ 36 h 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36">
                  <a:moveTo>
                    <a:pt x="20" y="6"/>
                  </a:moveTo>
                  <a:lnTo>
                    <a:pt x="18" y="12"/>
                  </a:lnTo>
                  <a:lnTo>
                    <a:pt x="16" y="16"/>
                  </a:lnTo>
                  <a:lnTo>
                    <a:pt x="14" y="20"/>
                  </a:lnTo>
                  <a:lnTo>
                    <a:pt x="14" y="26"/>
                  </a:lnTo>
                  <a:lnTo>
                    <a:pt x="14" y="28"/>
                  </a:lnTo>
                  <a:lnTo>
                    <a:pt x="14" y="30"/>
                  </a:lnTo>
                  <a:lnTo>
                    <a:pt x="16" y="34"/>
                  </a:lnTo>
                  <a:lnTo>
                    <a:pt x="16" y="36"/>
                  </a:lnTo>
                  <a:lnTo>
                    <a:pt x="12" y="36"/>
                  </a:lnTo>
                  <a:lnTo>
                    <a:pt x="6" y="30"/>
                  </a:lnTo>
                  <a:lnTo>
                    <a:pt x="2" y="26"/>
                  </a:lnTo>
                  <a:lnTo>
                    <a:pt x="0" y="20"/>
                  </a:lnTo>
                  <a:lnTo>
                    <a:pt x="2" y="18"/>
                  </a:lnTo>
                  <a:lnTo>
                    <a:pt x="6" y="18"/>
                  </a:lnTo>
                  <a:lnTo>
                    <a:pt x="6" y="8"/>
                  </a:lnTo>
                  <a:lnTo>
                    <a:pt x="8" y="2"/>
                  </a:lnTo>
                  <a:lnTo>
                    <a:pt x="10" y="0"/>
                  </a:lnTo>
                  <a:lnTo>
                    <a:pt x="14" y="0"/>
                  </a:lnTo>
                  <a:lnTo>
                    <a:pt x="18" y="2"/>
                  </a:lnTo>
                  <a:lnTo>
                    <a:pt x="20" y="4"/>
                  </a:lnTo>
                  <a:lnTo>
                    <a:pt x="20" y="6"/>
                  </a:lnTo>
                  <a:close/>
                </a:path>
              </a:pathLst>
            </a:custGeom>
            <a:solidFill>
              <a:srgbClr val="C0C0C0"/>
            </a:solidFill>
            <a:ln w="12700">
              <a:solidFill>
                <a:schemeClr val="bg1"/>
              </a:solidFill>
              <a:round/>
              <a:headEnd/>
              <a:tailEnd/>
            </a:ln>
          </p:spPr>
          <p:txBody>
            <a:bodyPr/>
            <a:lstStyle/>
            <a:p>
              <a:endParaRPr lang="en-GB"/>
            </a:p>
          </p:txBody>
        </p:sp>
        <p:sp>
          <p:nvSpPr>
            <p:cNvPr id="58947" name="Freeform 246"/>
            <p:cNvSpPr>
              <a:spLocks/>
            </p:cNvSpPr>
            <p:nvPr/>
          </p:nvSpPr>
          <p:spPr bwMode="auto">
            <a:xfrm>
              <a:off x="4650" y="2211"/>
              <a:ext cx="12" cy="24"/>
            </a:xfrm>
            <a:custGeom>
              <a:avLst/>
              <a:gdLst>
                <a:gd name="T0" fmla="*/ 2147481429 w 12"/>
                <a:gd name="T1" fmla="*/ 0 h 24"/>
                <a:gd name="T2" fmla="*/ 2147481429 w 12"/>
                <a:gd name="T3" fmla="*/ 2147481429 h 24"/>
                <a:gd name="T4" fmla="*/ 2147481429 w 12"/>
                <a:gd name="T5" fmla="*/ 2147481429 h 24"/>
                <a:gd name="T6" fmla="*/ 2147481429 w 12"/>
                <a:gd name="T7" fmla="*/ 2147481429 h 24"/>
                <a:gd name="T8" fmla="*/ 2147481429 w 12"/>
                <a:gd name="T9" fmla="*/ 2147481429 h 24"/>
                <a:gd name="T10" fmla="*/ 0 w 12"/>
                <a:gd name="T11" fmla="*/ 2147481429 h 24"/>
                <a:gd name="T12" fmla="*/ 2147481429 w 12"/>
                <a:gd name="T13" fmla="*/ 2147481429 h 24"/>
                <a:gd name="T14" fmla="*/ 2147481429 w 12"/>
                <a:gd name="T15" fmla="*/ 2147481429 h 24"/>
                <a:gd name="T16" fmla="*/ 2147481429 w 12"/>
                <a:gd name="T17" fmla="*/ 0 h 24"/>
                <a:gd name="T18" fmla="*/ 2147481429 w 12"/>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24"/>
                <a:gd name="T32" fmla="*/ 12 w 12"/>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24">
                  <a:moveTo>
                    <a:pt x="12" y="0"/>
                  </a:moveTo>
                  <a:lnTo>
                    <a:pt x="10" y="8"/>
                  </a:lnTo>
                  <a:lnTo>
                    <a:pt x="8" y="12"/>
                  </a:lnTo>
                  <a:lnTo>
                    <a:pt x="6" y="18"/>
                  </a:lnTo>
                  <a:lnTo>
                    <a:pt x="4" y="24"/>
                  </a:lnTo>
                  <a:lnTo>
                    <a:pt x="0" y="24"/>
                  </a:lnTo>
                  <a:lnTo>
                    <a:pt x="4" y="14"/>
                  </a:lnTo>
                  <a:lnTo>
                    <a:pt x="6" y="8"/>
                  </a:lnTo>
                  <a:lnTo>
                    <a:pt x="6" y="0"/>
                  </a:lnTo>
                  <a:lnTo>
                    <a:pt x="12" y="0"/>
                  </a:lnTo>
                  <a:close/>
                </a:path>
              </a:pathLst>
            </a:custGeom>
            <a:solidFill>
              <a:srgbClr val="C0C0C0"/>
            </a:solidFill>
            <a:ln w="12700">
              <a:solidFill>
                <a:schemeClr val="bg1"/>
              </a:solidFill>
              <a:round/>
              <a:headEnd/>
              <a:tailEnd/>
            </a:ln>
          </p:spPr>
          <p:txBody>
            <a:bodyPr/>
            <a:lstStyle/>
            <a:p>
              <a:endParaRPr lang="en-GB"/>
            </a:p>
          </p:txBody>
        </p:sp>
        <p:sp>
          <p:nvSpPr>
            <p:cNvPr id="58948" name="Freeform 247"/>
            <p:cNvSpPr>
              <a:spLocks/>
            </p:cNvSpPr>
            <p:nvPr/>
          </p:nvSpPr>
          <p:spPr bwMode="auto">
            <a:xfrm>
              <a:off x="4656" y="2227"/>
              <a:ext cx="14" cy="12"/>
            </a:xfrm>
            <a:custGeom>
              <a:avLst/>
              <a:gdLst>
                <a:gd name="T0" fmla="*/ 2147481527 w 14"/>
                <a:gd name="T1" fmla="*/ 0 h 12"/>
                <a:gd name="T2" fmla="*/ 2147481527 w 14"/>
                <a:gd name="T3" fmla="*/ 2147481429 h 12"/>
                <a:gd name="T4" fmla="*/ 2147481527 w 14"/>
                <a:gd name="T5" fmla="*/ 2147481429 h 12"/>
                <a:gd name="T6" fmla="*/ 2147481527 w 14"/>
                <a:gd name="T7" fmla="*/ 2147481429 h 12"/>
                <a:gd name="T8" fmla="*/ 2147481527 w 14"/>
                <a:gd name="T9" fmla="*/ 2147481429 h 12"/>
                <a:gd name="T10" fmla="*/ 2147481527 w 14"/>
                <a:gd name="T11" fmla="*/ 2147481429 h 12"/>
                <a:gd name="T12" fmla="*/ 0 w 14"/>
                <a:gd name="T13" fmla="*/ 2147481429 h 12"/>
                <a:gd name="T14" fmla="*/ 2147481527 w 14"/>
                <a:gd name="T15" fmla="*/ 2147481429 h 12"/>
                <a:gd name="T16" fmla="*/ 2147481527 w 14"/>
                <a:gd name="T17" fmla="*/ 0 h 12"/>
                <a:gd name="T18" fmla="*/ 2147481527 w 14"/>
                <a:gd name="T19" fmla="*/ 0 h 12"/>
                <a:gd name="T20" fmla="*/ 2147481527 w 14"/>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2"/>
                <a:gd name="T35" fmla="*/ 14 w 14"/>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2">
                  <a:moveTo>
                    <a:pt x="14" y="0"/>
                  </a:moveTo>
                  <a:lnTo>
                    <a:pt x="12" y="4"/>
                  </a:lnTo>
                  <a:lnTo>
                    <a:pt x="10" y="8"/>
                  </a:lnTo>
                  <a:lnTo>
                    <a:pt x="8" y="10"/>
                  </a:lnTo>
                  <a:lnTo>
                    <a:pt x="4" y="12"/>
                  </a:lnTo>
                  <a:lnTo>
                    <a:pt x="2" y="10"/>
                  </a:lnTo>
                  <a:lnTo>
                    <a:pt x="0" y="8"/>
                  </a:lnTo>
                  <a:lnTo>
                    <a:pt x="2" y="4"/>
                  </a:lnTo>
                  <a:lnTo>
                    <a:pt x="6" y="0"/>
                  </a:lnTo>
                  <a:lnTo>
                    <a:pt x="10" y="0"/>
                  </a:lnTo>
                  <a:lnTo>
                    <a:pt x="14" y="0"/>
                  </a:lnTo>
                  <a:close/>
                </a:path>
              </a:pathLst>
            </a:custGeom>
            <a:solidFill>
              <a:srgbClr val="C0C0C0"/>
            </a:solidFill>
            <a:ln w="12700">
              <a:solidFill>
                <a:schemeClr val="bg1"/>
              </a:solidFill>
              <a:round/>
              <a:headEnd/>
              <a:tailEnd/>
            </a:ln>
          </p:spPr>
          <p:txBody>
            <a:bodyPr/>
            <a:lstStyle/>
            <a:p>
              <a:endParaRPr lang="en-GB"/>
            </a:p>
          </p:txBody>
        </p:sp>
        <p:sp>
          <p:nvSpPr>
            <p:cNvPr id="58949" name="Freeform 248"/>
            <p:cNvSpPr>
              <a:spLocks/>
            </p:cNvSpPr>
            <p:nvPr/>
          </p:nvSpPr>
          <p:spPr bwMode="auto">
            <a:xfrm>
              <a:off x="4642" y="2179"/>
              <a:ext cx="14" cy="16"/>
            </a:xfrm>
            <a:custGeom>
              <a:avLst/>
              <a:gdLst>
                <a:gd name="T0" fmla="*/ 0 w 14"/>
                <a:gd name="T1" fmla="*/ 2147481088 h 16"/>
                <a:gd name="T2" fmla="*/ 0 w 14"/>
                <a:gd name="T3" fmla="*/ 0 h 16"/>
                <a:gd name="T4" fmla="*/ 2147481527 w 14"/>
                <a:gd name="T5" fmla="*/ 0 h 16"/>
                <a:gd name="T6" fmla="*/ 2147481527 w 14"/>
                <a:gd name="T7" fmla="*/ 2147481088 h 16"/>
                <a:gd name="T8" fmla="*/ 2147481527 w 14"/>
                <a:gd name="T9" fmla="*/ 2147481088 h 16"/>
                <a:gd name="T10" fmla="*/ 2147481527 w 14"/>
                <a:gd name="T11" fmla="*/ 2147481088 h 16"/>
                <a:gd name="T12" fmla="*/ 2147481527 w 14"/>
                <a:gd name="T13" fmla="*/ 2147481088 h 16"/>
                <a:gd name="T14" fmla="*/ 2147481527 w 14"/>
                <a:gd name="T15" fmla="*/ 2147481088 h 16"/>
                <a:gd name="T16" fmla="*/ 2147481527 w 14"/>
                <a:gd name="T17" fmla="*/ 2147481088 h 16"/>
                <a:gd name="T18" fmla="*/ 2147481527 w 14"/>
                <a:gd name="T19" fmla="*/ 2147481088 h 16"/>
                <a:gd name="T20" fmla="*/ 0 w 14"/>
                <a:gd name="T21" fmla="*/ 2147481088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6"/>
                <a:gd name="T35" fmla="*/ 14 w 14"/>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6">
                  <a:moveTo>
                    <a:pt x="0" y="8"/>
                  </a:moveTo>
                  <a:lnTo>
                    <a:pt x="0" y="0"/>
                  </a:lnTo>
                  <a:lnTo>
                    <a:pt x="4" y="0"/>
                  </a:lnTo>
                  <a:lnTo>
                    <a:pt x="8" y="4"/>
                  </a:lnTo>
                  <a:lnTo>
                    <a:pt x="10" y="6"/>
                  </a:lnTo>
                  <a:lnTo>
                    <a:pt x="14" y="10"/>
                  </a:lnTo>
                  <a:lnTo>
                    <a:pt x="14" y="14"/>
                  </a:lnTo>
                  <a:lnTo>
                    <a:pt x="14" y="16"/>
                  </a:lnTo>
                  <a:lnTo>
                    <a:pt x="12" y="14"/>
                  </a:lnTo>
                  <a:lnTo>
                    <a:pt x="8" y="8"/>
                  </a:lnTo>
                  <a:lnTo>
                    <a:pt x="0" y="8"/>
                  </a:lnTo>
                  <a:close/>
                </a:path>
              </a:pathLst>
            </a:custGeom>
            <a:solidFill>
              <a:srgbClr val="C0C0C0"/>
            </a:solidFill>
            <a:ln w="12700">
              <a:solidFill>
                <a:schemeClr val="bg1"/>
              </a:solidFill>
              <a:round/>
              <a:headEnd/>
              <a:tailEnd/>
            </a:ln>
          </p:spPr>
          <p:txBody>
            <a:bodyPr/>
            <a:lstStyle/>
            <a:p>
              <a:endParaRPr lang="en-GB"/>
            </a:p>
          </p:txBody>
        </p:sp>
        <p:sp>
          <p:nvSpPr>
            <p:cNvPr id="58950" name="Freeform 249"/>
            <p:cNvSpPr>
              <a:spLocks/>
            </p:cNvSpPr>
            <p:nvPr/>
          </p:nvSpPr>
          <p:spPr bwMode="auto">
            <a:xfrm>
              <a:off x="4592" y="2161"/>
              <a:ext cx="20" cy="22"/>
            </a:xfrm>
            <a:custGeom>
              <a:avLst/>
              <a:gdLst>
                <a:gd name="T0" fmla="*/ 2147481293 w 20"/>
                <a:gd name="T1" fmla="*/ 2147481367 h 22"/>
                <a:gd name="T2" fmla="*/ 2147481293 w 20"/>
                <a:gd name="T3" fmla="*/ 2147481367 h 22"/>
                <a:gd name="T4" fmla="*/ 2147481293 w 20"/>
                <a:gd name="T5" fmla="*/ 2147481367 h 22"/>
                <a:gd name="T6" fmla="*/ 0 w 20"/>
                <a:gd name="T7" fmla="*/ 0 h 22"/>
                <a:gd name="T8" fmla="*/ 2147481293 w 20"/>
                <a:gd name="T9" fmla="*/ 0 h 22"/>
                <a:gd name="T10" fmla="*/ 2147481293 w 20"/>
                <a:gd name="T11" fmla="*/ 2147481367 h 22"/>
                <a:gd name="T12" fmla="*/ 2147481293 w 20"/>
                <a:gd name="T13" fmla="*/ 2147481367 h 22"/>
                <a:gd name="T14" fmla="*/ 2147481293 w 20"/>
                <a:gd name="T15" fmla="*/ 2147481367 h 22"/>
                <a:gd name="T16" fmla="*/ 2147481293 w 20"/>
                <a:gd name="T17" fmla="*/ 2147481367 h 22"/>
                <a:gd name="T18" fmla="*/ 2147481293 w 20"/>
                <a:gd name="T19" fmla="*/ 2147481367 h 22"/>
                <a:gd name="T20" fmla="*/ 2147481293 w 20"/>
                <a:gd name="T21" fmla="*/ 2147481367 h 22"/>
                <a:gd name="T22" fmla="*/ 2147481293 w 20"/>
                <a:gd name="T23" fmla="*/ 214748136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2"/>
                <a:gd name="T38" fmla="*/ 20 w 20"/>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2">
                  <a:moveTo>
                    <a:pt x="16" y="22"/>
                  </a:moveTo>
                  <a:lnTo>
                    <a:pt x="12" y="18"/>
                  </a:lnTo>
                  <a:lnTo>
                    <a:pt x="6" y="12"/>
                  </a:lnTo>
                  <a:lnTo>
                    <a:pt x="0" y="0"/>
                  </a:lnTo>
                  <a:lnTo>
                    <a:pt x="6" y="0"/>
                  </a:lnTo>
                  <a:lnTo>
                    <a:pt x="14" y="4"/>
                  </a:lnTo>
                  <a:lnTo>
                    <a:pt x="18" y="6"/>
                  </a:lnTo>
                  <a:lnTo>
                    <a:pt x="20" y="10"/>
                  </a:lnTo>
                  <a:lnTo>
                    <a:pt x="20" y="14"/>
                  </a:lnTo>
                  <a:lnTo>
                    <a:pt x="20" y="18"/>
                  </a:lnTo>
                  <a:lnTo>
                    <a:pt x="18" y="22"/>
                  </a:lnTo>
                  <a:lnTo>
                    <a:pt x="16" y="22"/>
                  </a:lnTo>
                  <a:close/>
                </a:path>
              </a:pathLst>
            </a:custGeom>
            <a:solidFill>
              <a:srgbClr val="C0C0C0"/>
            </a:solidFill>
            <a:ln w="12700">
              <a:solidFill>
                <a:schemeClr val="bg1"/>
              </a:solidFill>
              <a:round/>
              <a:headEnd/>
              <a:tailEnd/>
            </a:ln>
          </p:spPr>
          <p:txBody>
            <a:bodyPr/>
            <a:lstStyle/>
            <a:p>
              <a:endParaRPr lang="en-GB"/>
            </a:p>
          </p:txBody>
        </p:sp>
        <p:sp>
          <p:nvSpPr>
            <p:cNvPr id="58951" name="Freeform 250"/>
            <p:cNvSpPr>
              <a:spLocks/>
            </p:cNvSpPr>
            <p:nvPr/>
          </p:nvSpPr>
          <p:spPr bwMode="auto">
            <a:xfrm>
              <a:off x="4614" y="2163"/>
              <a:ext cx="6" cy="2"/>
            </a:xfrm>
            <a:custGeom>
              <a:avLst/>
              <a:gdLst>
                <a:gd name="T0" fmla="*/ 0 w 6"/>
                <a:gd name="T1" fmla="*/ 2147481088 h 2"/>
                <a:gd name="T2" fmla="*/ 2147481429 w 6"/>
                <a:gd name="T3" fmla="*/ 2147481088 h 2"/>
                <a:gd name="T4" fmla="*/ 2147481429 w 6"/>
                <a:gd name="T5" fmla="*/ 2147481088 h 2"/>
                <a:gd name="T6" fmla="*/ 2147481429 w 6"/>
                <a:gd name="T7" fmla="*/ 0 h 2"/>
                <a:gd name="T8" fmla="*/ 0 w 6"/>
                <a:gd name="T9" fmla="*/ 2147481088 h 2"/>
                <a:gd name="T10" fmla="*/ 0 60000 65536"/>
                <a:gd name="T11" fmla="*/ 0 60000 65536"/>
                <a:gd name="T12" fmla="*/ 0 60000 65536"/>
                <a:gd name="T13" fmla="*/ 0 60000 65536"/>
                <a:gd name="T14" fmla="*/ 0 60000 65536"/>
                <a:gd name="T15" fmla="*/ 0 w 6"/>
                <a:gd name="T16" fmla="*/ 0 h 2"/>
                <a:gd name="T17" fmla="*/ 6 w 6"/>
                <a:gd name="T18" fmla="*/ 2 h 2"/>
              </a:gdLst>
              <a:ahLst/>
              <a:cxnLst>
                <a:cxn ang="T10">
                  <a:pos x="T0" y="T1"/>
                </a:cxn>
                <a:cxn ang="T11">
                  <a:pos x="T2" y="T3"/>
                </a:cxn>
                <a:cxn ang="T12">
                  <a:pos x="T4" y="T5"/>
                </a:cxn>
                <a:cxn ang="T13">
                  <a:pos x="T6" y="T7"/>
                </a:cxn>
                <a:cxn ang="T14">
                  <a:pos x="T8" y="T9"/>
                </a:cxn>
              </a:cxnLst>
              <a:rect l="T15" t="T16" r="T17" b="T18"/>
              <a:pathLst>
                <a:path w="6" h="2">
                  <a:moveTo>
                    <a:pt x="0" y="2"/>
                  </a:moveTo>
                  <a:lnTo>
                    <a:pt x="4" y="2"/>
                  </a:lnTo>
                  <a:lnTo>
                    <a:pt x="6" y="2"/>
                  </a:lnTo>
                  <a:lnTo>
                    <a:pt x="4" y="0"/>
                  </a:lnTo>
                  <a:lnTo>
                    <a:pt x="0" y="2"/>
                  </a:lnTo>
                  <a:close/>
                </a:path>
              </a:pathLst>
            </a:custGeom>
            <a:solidFill>
              <a:srgbClr val="C0C0C0"/>
            </a:solidFill>
            <a:ln w="12700">
              <a:solidFill>
                <a:schemeClr val="bg1"/>
              </a:solidFill>
              <a:round/>
              <a:headEnd/>
              <a:tailEnd/>
            </a:ln>
          </p:spPr>
          <p:txBody>
            <a:bodyPr/>
            <a:lstStyle/>
            <a:p>
              <a:endParaRPr lang="en-GB"/>
            </a:p>
          </p:txBody>
        </p:sp>
        <p:sp>
          <p:nvSpPr>
            <p:cNvPr id="58952" name="Freeform 251"/>
            <p:cNvSpPr>
              <a:spLocks/>
            </p:cNvSpPr>
            <p:nvPr/>
          </p:nvSpPr>
          <p:spPr bwMode="auto">
            <a:xfrm>
              <a:off x="5222" y="2555"/>
              <a:ext cx="16" cy="16"/>
            </a:xfrm>
            <a:custGeom>
              <a:avLst/>
              <a:gdLst>
                <a:gd name="T0" fmla="*/ 2147481088 w 16"/>
                <a:gd name="T1" fmla="*/ 2147481088 h 16"/>
                <a:gd name="T2" fmla="*/ 2147481088 w 16"/>
                <a:gd name="T3" fmla="*/ 2147481088 h 16"/>
                <a:gd name="T4" fmla="*/ 2147481088 w 16"/>
                <a:gd name="T5" fmla="*/ 2147481088 h 16"/>
                <a:gd name="T6" fmla="*/ 2147481088 w 16"/>
                <a:gd name="T7" fmla="*/ 2147481088 h 16"/>
                <a:gd name="T8" fmla="*/ 2147481088 w 16"/>
                <a:gd name="T9" fmla="*/ 2147481088 h 16"/>
                <a:gd name="T10" fmla="*/ 0 w 16"/>
                <a:gd name="T11" fmla="*/ 2147481088 h 16"/>
                <a:gd name="T12" fmla="*/ 0 w 16"/>
                <a:gd name="T13" fmla="*/ 0 h 16"/>
                <a:gd name="T14" fmla="*/ 2147481088 w 16"/>
                <a:gd name="T15" fmla="*/ 2147481088 h 16"/>
                <a:gd name="T16" fmla="*/ 2147481088 w 16"/>
                <a:gd name="T17" fmla="*/ 2147481088 h 16"/>
                <a:gd name="T18" fmla="*/ 2147481088 w 16"/>
                <a:gd name="T19" fmla="*/ 2147481088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2"/>
                  </a:moveTo>
                  <a:lnTo>
                    <a:pt x="14" y="14"/>
                  </a:lnTo>
                  <a:lnTo>
                    <a:pt x="12" y="16"/>
                  </a:lnTo>
                  <a:lnTo>
                    <a:pt x="8" y="14"/>
                  </a:lnTo>
                  <a:lnTo>
                    <a:pt x="4" y="12"/>
                  </a:lnTo>
                  <a:lnTo>
                    <a:pt x="0" y="4"/>
                  </a:lnTo>
                  <a:lnTo>
                    <a:pt x="0" y="0"/>
                  </a:lnTo>
                  <a:lnTo>
                    <a:pt x="8" y="4"/>
                  </a:lnTo>
                  <a:lnTo>
                    <a:pt x="14" y="8"/>
                  </a:lnTo>
                  <a:lnTo>
                    <a:pt x="16" y="12"/>
                  </a:lnTo>
                  <a:close/>
                </a:path>
              </a:pathLst>
            </a:custGeom>
            <a:solidFill>
              <a:srgbClr val="C0C0C0"/>
            </a:solidFill>
            <a:ln w="12700">
              <a:solidFill>
                <a:schemeClr val="bg1"/>
              </a:solidFill>
              <a:round/>
              <a:headEnd/>
              <a:tailEnd/>
            </a:ln>
          </p:spPr>
          <p:txBody>
            <a:bodyPr/>
            <a:lstStyle/>
            <a:p>
              <a:endParaRPr lang="en-GB"/>
            </a:p>
          </p:txBody>
        </p:sp>
        <p:sp>
          <p:nvSpPr>
            <p:cNvPr id="58953" name="Freeform 252"/>
            <p:cNvSpPr>
              <a:spLocks/>
            </p:cNvSpPr>
            <p:nvPr/>
          </p:nvSpPr>
          <p:spPr bwMode="auto">
            <a:xfrm>
              <a:off x="5300" y="2627"/>
              <a:ext cx="18" cy="12"/>
            </a:xfrm>
            <a:custGeom>
              <a:avLst/>
              <a:gdLst>
                <a:gd name="T0" fmla="*/ 2147481202 w 18"/>
                <a:gd name="T1" fmla="*/ 2147481429 h 12"/>
                <a:gd name="T2" fmla="*/ 2147481202 w 18"/>
                <a:gd name="T3" fmla="*/ 2147481429 h 12"/>
                <a:gd name="T4" fmla="*/ 2147481202 w 18"/>
                <a:gd name="T5" fmla="*/ 2147481429 h 12"/>
                <a:gd name="T6" fmla="*/ 0 w 18"/>
                <a:gd name="T7" fmla="*/ 2147481429 h 12"/>
                <a:gd name="T8" fmla="*/ 0 w 18"/>
                <a:gd name="T9" fmla="*/ 0 h 12"/>
                <a:gd name="T10" fmla="*/ 2147481202 w 18"/>
                <a:gd name="T11" fmla="*/ 0 h 12"/>
                <a:gd name="T12" fmla="*/ 2147481202 w 18"/>
                <a:gd name="T13" fmla="*/ 2147481429 h 12"/>
                <a:gd name="T14" fmla="*/ 2147481202 w 18"/>
                <a:gd name="T15" fmla="*/ 2147481429 h 12"/>
                <a:gd name="T16" fmla="*/ 2147481202 w 18"/>
                <a:gd name="T17" fmla="*/ 2147481429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2"/>
                <a:gd name="T29" fmla="*/ 18 w 18"/>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2">
                  <a:moveTo>
                    <a:pt x="18" y="12"/>
                  </a:moveTo>
                  <a:lnTo>
                    <a:pt x="10" y="12"/>
                  </a:lnTo>
                  <a:lnTo>
                    <a:pt x="4" y="8"/>
                  </a:lnTo>
                  <a:lnTo>
                    <a:pt x="0" y="2"/>
                  </a:lnTo>
                  <a:lnTo>
                    <a:pt x="0" y="0"/>
                  </a:lnTo>
                  <a:lnTo>
                    <a:pt x="6" y="0"/>
                  </a:lnTo>
                  <a:lnTo>
                    <a:pt x="12" y="4"/>
                  </a:lnTo>
                  <a:lnTo>
                    <a:pt x="16" y="6"/>
                  </a:lnTo>
                  <a:lnTo>
                    <a:pt x="18" y="12"/>
                  </a:lnTo>
                  <a:close/>
                </a:path>
              </a:pathLst>
            </a:custGeom>
            <a:solidFill>
              <a:srgbClr val="C0C0C0"/>
            </a:solidFill>
            <a:ln w="12700">
              <a:solidFill>
                <a:schemeClr val="bg1"/>
              </a:solidFill>
              <a:round/>
              <a:headEnd/>
              <a:tailEnd/>
            </a:ln>
          </p:spPr>
          <p:txBody>
            <a:bodyPr/>
            <a:lstStyle/>
            <a:p>
              <a:endParaRPr lang="en-GB"/>
            </a:p>
          </p:txBody>
        </p:sp>
        <p:sp>
          <p:nvSpPr>
            <p:cNvPr id="58954" name="Freeform 253"/>
            <p:cNvSpPr>
              <a:spLocks/>
            </p:cNvSpPr>
            <p:nvPr/>
          </p:nvSpPr>
          <p:spPr bwMode="auto">
            <a:xfrm>
              <a:off x="5270" y="2609"/>
              <a:ext cx="22" cy="12"/>
            </a:xfrm>
            <a:custGeom>
              <a:avLst/>
              <a:gdLst>
                <a:gd name="T0" fmla="*/ 2147481367 w 22"/>
                <a:gd name="T1" fmla="*/ 2147481429 h 12"/>
                <a:gd name="T2" fmla="*/ 2147481367 w 22"/>
                <a:gd name="T3" fmla="*/ 2147481429 h 12"/>
                <a:gd name="T4" fmla="*/ 2147481367 w 22"/>
                <a:gd name="T5" fmla="*/ 2147481429 h 12"/>
                <a:gd name="T6" fmla="*/ 2147481367 w 22"/>
                <a:gd name="T7" fmla="*/ 2147481429 h 12"/>
                <a:gd name="T8" fmla="*/ 2147481367 w 22"/>
                <a:gd name="T9" fmla="*/ 2147481429 h 12"/>
                <a:gd name="T10" fmla="*/ 0 w 22"/>
                <a:gd name="T11" fmla="*/ 2147481429 h 12"/>
                <a:gd name="T12" fmla="*/ 0 w 22"/>
                <a:gd name="T13" fmla="*/ 0 h 12"/>
                <a:gd name="T14" fmla="*/ 2147481367 w 22"/>
                <a:gd name="T15" fmla="*/ 0 h 12"/>
                <a:gd name="T16" fmla="*/ 2147481367 w 22"/>
                <a:gd name="T17" fmla="*/ 2147481429 h 12"/>
                <a:gd name="T18" fmla="*/ 2147481367 w 22"/>
                <a:gd name="T19" fmla="*/ 2147481429 h 12"/>
                <a:gd name="T20" fmla="*/ 2147481367 w 22"/>
                <a:gd name="T21" fmla="*/ 2147481429 h 12"/>
                <a:gd name="T22" fmla="*/ 2147481367 w 22"/>
                <a:gd name="T23" fmla="*/ 2147481429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2"/>
                <a:gd name="T38" fmla="*/ 22 w 22"/>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2">
                  <a:moveTo>
                    <a:pt x="22" y="8"/>
                  </a:moveTo>
                  <a:lnTo>
                    <a:pt x="20" y="12"/>
                  </a:lnTo>
                  <a:lnTo>
                    <a:pt x="16" y="12"/>
                  </a:lnTo>
                  <a:lnTo>
                    <a:pt x="6" y="10"/>
                  </a:lnTo>
                  <a:lnTo>
                    <a:pt x="2" y="6"/>
                  </a:lnTo>
                  <a:lnTo>
                    <a:pt x="0" y="2"/>
                  </a:lnTo>
                  <a:lnTo>
                    <a:pt x="0" y="0"/>
                  </a:lnTo>
                  <a:lnTo>
                    <a:pt x="2" y="0"/>
                  </a:lnTo>
                  <a:lnTo>
                    <a:pt x="10" y="2"/>
                  </a:lnTo>
                  <a:lnTo>
                    <a:pt x="18" y="4"/>
                  </a:lnTo>
                  <a:lnTo>
                    <a:pt x="20" y="6"/>
                  </a:lnTo>
                  <a:lnTo>
                    <a:pt x="22" y="8"/>
                  </a:lnTo>
                  <a:close/>
                </a:path>
              </a:pathLst>
            </a:custGeom>
            <a:solidFill>
              <a:srgbClr val="C0C0C0"/>
            </a:solidFill>
            <a:ln w="12700">
              <a:solidFill>
                <a:schemeClr val="bg1"/>
              </a:solidFill>
              <a:round/>
              <a:headEnd/>
              <a:tailEnd/>
            </a:ln>
          </p:spPr>
          <p:txBody>
            <a:bodyPr/>
            <a:lstStyle/>
            <a:p>
              <a:endParaRPr lang="en-GB"/>
            </a:p>
          </p:txBody>
        </p:sp>
        <p:sp>
          <p:nvSpPr>
            <p:cNvPr id="58955" name="Freeform 254"/>
            <p:cNvSpPr>
              <a:spLocks/>
            </p:cNvSpPr>
            <p:nvPr/>
          </p:nvSpPr>
          <p:spPr bwMode="auto">
            <a:xfrm>
              <a:off x="5222" y="2575"/>
              <a:ext cx="26" cy="22"/>
            </a:xfrm>
            <a:custGeom>
              <a:avLst/>
              <a:gdLst>
                <a:gd name="T0" fmla="*/ 2147481482 w 26"/>
                <a:gd name="T1" fmla="*/ 0 h 22"/>
                <a:gd name="T2" fmla="*/ 2147481482 w 26"/>
                <a:gd name="T3" fmla="*/ 2147481367 h 22"/>
                <a:gd name="T4" fmla="*/ 2147481482 w 26"/>
                <a:gd name="T5" fmla="*/ 2147481367 h 22"/>
                <a:gd name="T6" fmla="*/ 2147481482 w 26"/>
                <a:gd name="T7" fmla="*/ 2147481367 h 22"/>
                <a:gd name="T8" fmla="*/ 2147481482 w 26"/>
                <a:gd name="T9" fmla="*/ 2147481367 h 22"/>
                <a:gd name="T10" fmla="*/ 2147481482 w 26"/>
                <a:gd name="T11" fmla="*/ 2147481367 h 22"/>
                <a:gd name="T12" fmla="*/ 2147481482 w 26"/>
                <a:gd name="T13" fmla="*/ 2147481367 h 22"/>
                <a:gd name="T14" fmla="*/ 2147481482 w 26"/>
                <a:gd name="T15" fmla="*/ 2147481367 h 22"/>
                <a:gd name="T16" fmla="*/ 2147481482 w 26"/>
                <a:gd name="T17" fmla="*/ 2147481367 h 22"/>
                <a:gd name="T18" fmla="*/ 2147481482 w 26"/>
                <a:gd name="T19" fmla="*/ 2147481367 h 22"/>
                <a:gd name="T20" fmla="*/ 2147481482 w 26"/>
                <a:gd name="T21" fmla="*/ 2147481367 h 22"/>
                <a:gd name="T22" fmla="*/ 2147481482 w 26"/>
                <a:gd name="T23" fmla="*/ 2147481367 h 22"/>
                <a:gd name="T24" fmla="*/ 2147481482 w 26"/>
                <a:gd name="T25" fmla="*/ 2147481367 h 22"/>
                <a:gd name="T26" fmla="*/ 2147481482 w 26"/>
                <a:gd name="T27" fmla="*/ 2147481367 h 22"/>
                <a:gd name="T28" fmla="*/ 2147481482 w 26"/>
                <a:gd name="T29" fmla="*/ 2147481367 h 22"/>
                <a:gd name="T30" fmla="*/ 2147481482 w 26"/>
                <a:gd name="T31" fmla="*/ 2147481367 h 22"/>
                <a:gd name="T32" fmla="*/ 0 w 26"/>
                <a:gd name="T33" fmla="*/ 2147481367 h 22"/>
                <a:gd name="T34" fmla="*/ 0 w 26"/>
                <a:gd name="T35" fmla="*/ 2147481367 h 22"/>
                <a:gd name="T36" fmla="*/ 0 w 26"/>
                <a:gd name="T37" fmla="*/ 0 h 22"/>
                <a:gd name="T38" fmla="*/ 2147481482 w 26"/>
                <a:gd name="T39" fmla="*/ 0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22"/>
                <a:gd name="T62" fmla="*/ 26 w 26"/>
                <a:gd name="T63" fmla="*/ 22 h 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22">
                  <a:moveTo>
                    <a:pt x="6" y="0"/>
                  </a:moveTo>
                  <a:lnTo>
                    <a:pt x="6" y="4"/>
                  </a:lnTo>
                  <a:lnTo>
                    <a:pt x="8" y="6"/>
                  </a:lnTo>
                  <a:lnTo>
                    <a:pt x="16" y="10"/>
                  </a:lnTo>
                  <a:lnTo>
                    <a:pt x="22" y="14"/>
                  </a:lnTo>
                  <a:lnTo>
                    <a:pt x="26" y="16"/>
                  </a:lnTo>
                  <a:lnTo>
                    <a:pt x="26" y="18"/>
                  </a:lnTo>
                  <a:lnTo>
                    <a:pt x="24" y="22"/>
                  </a:lnTo>
                  <a:lnTo>
                    <a:pt x="22" y="22"/>
                  </a:lnTo>
                  <a:lnTo>
                    <a:pt x="18" y="20"/>
                  </a:lnTo>
                  <a:lnTo>
                    <a:pt x="16" y="16"/>
                  </a:lnTo>
                  <a:lnTo>
                    <a:pt x="12" y="16"/>
                  </a:lnTo>
                  <a:lnTo>
                    <a:pt x="12" y="14"/>
                  </a:lnTo>
                  <a:lnTo>
                    <a:pt x="10" y="10"/>
                  </a:lnTo>
                  <a:lnTo>
                    <a:pt x="6" y="10"/>
                  </a:lnTo>
                  <a:lnTo>
                    <a:pt x="6" y="6"/>
                  </a:lnTo>
                  <a:lnTo>
                    <a:pt x="0" y="6"/>
                  </a:lnTo>
                  <a:lnTo>
                    <a:pt x="0" y="2"/>
                  </a:lnTo>
                  <a:lnTo>
                    <a:pt x="0" y="0"/>
                  </a:lnTo>
                  <a:lnTo>
                    <a:pt x="6" y="0"/>
                  </a:lnTo>
                  <a:close/>
                </a:path>
              </a:pathLst>
            </a:custGeom>
            <a:solidFill>
              <a:srgbClr val="C0C0C0"/>
            </a:solidFill>
            <a:ln w="12700">
              <a:solidFill>
                <a:schemeClr val="bg1"/>
              </a:solidFill>
              <a:round/>
              <a:headEnd/>
              <a:tailEnd/>
            </a:ln>
          </p:spPr>
          <p:txBody>
            <a:bodyPr/>
            <a:lstStyle/>
            <a:p>
              <a:endParaRPr lang="en-GB"/>
            </a:p>
          </p:txBody>
        </p:sp>
        <p:sp>
          <p:nvSpPr>
            <p:cNvPr id="58956" name="Freeform 255"/>
            <p:cNvSpPr>
              <a:spLocks/>
            </p:cNvSpPr>
            <p:nvPr/>
          </p:nvSpPr>
          <p:spPr bwMode="auto">
            <a:xfrm>
              <a:off x="4580" y="2389"/>
              <a:ext cx="108" cy="146"/>
            </a:xfrm>
            <a:custGeom>
              <a:avLst/>
              <a:gdLst>
                <a:gd name="T0" fmla="*/ 2147481505 w 108"/>
                <a:gd name="T1" fmla="*/ 2147481214 h 146"/>
                <a:gd name="T2" fmla="*/ 2147481505 w 108"/>
                <a:gd name="T3" fmla="*/ 2147481214 h 146"/>
                <a:gd name="T4" fmla="*/ 2147481505 w 108"/>
                <a:gd name="T5" fmla="*/ 2147481214 h 146"/>
                <a:gd name="T6" fmla="*/ 2147481505 w 108"/>
                <a:gd name="T7" fmla="*/ 2147481214 h 146"/>
                <a:gd name="T8" fmla="*/ 2147481505 w 108"/>
                <a:gd name="T9" fmla="*/ 2147481214 h 146"/>
                <a:gd name="T10" fmla="*/ 2147481505 w 108"/>
                <a:gd name="T11" fmla="*/ 2147481214 h 146"/>
                <a:gd name="T12" fmla="*/ 2147481505 w 108"/>
                <a:gd name="T13" fmla="*/ 2147481214 h 146"/>
                <a:gd name="T14" fmla="*/ 2147481505 w 108"/>
                <a:gd name="T15" fmla="*/ 2147481214 h 146"/>
                <a:gd name="T16" fmla="*/ 2147481505 w 108"/>
                <a:gd name="T17" fmla="*/ 0 h 146"/>
                <a:gd name="T18" fmla="*/ 2147481505 w 108"/>
                <a:gd name="T19" fmla="*/ 2147481214 h 146"/>
                <a:gd name="T20" fmla="*/ 2147481505 w 108"/>
                <a:gd name="T21" fmla="*/ 2147481214 h 146"/>
                <a:gd name="T22" fmla="*/ 2147481505 w 108"/>
                <a:gd name="T23" fmla="*/ 2147481214 h 146"/>
                <a:gd name="T24" fmla="*/ 2147481505 w 108"/>
                <a:gd name="T25" fmla="*/ 2147481214 h 146"/>
                <a:gd name="T26" fmla="*/ 2147481505 w 108"/>
                <a:gd name="T27" fmla="*/ 2147481214 h 146"/>
                <a:gd name="T28" fmla="*/ 2147481505 w 108"/>
                <a:gd name="T29" fmla="*/ 2147481214 h 146"/>
                <a:gd name="T30" fmla="*/ 2147481505 w 108"/>
                <a:gd name="T31" fmla="*/ 2147481214 h 146"/>
                <a:gd name="T32" fmla="*/ 2147481505 w 108"/>
                <a:gd name="T33" fmla="*/ 2147481214 h 146"/>
                <a:gd name="T34" fmla="*/ 2147481505 w 108"/>
                <a:gd name="T35" fmla="*/ 2147481214 h 146"/>
                <a:gd name="T36" fmla="*/ 2147481505 w 108"/>
                <a:gd name="T37" fmla="*/ 2147481214 h 146"/>
                <a:gd name="T38" fmla="*/ 2147481505 w 108"/>
                <a:gd name="T39" fmla="*/ 2147481214 h 146"/>
                <a:gd name="T40" fmla="*/ 2147481505 w 108"/>
                <a:gd name="T41" fmla="*/ 2147481214 h 146"/>
                <a:gd name="T42" fmla="*/ 2147481505 w 108"/>
                <a:gd name="T43" fmla="*/ 2147481214 h 146"/>
                <a:gd name="T44" fmla="*/ 2147481505 w 108"/>
                <a:gd name="T45" fmla="*/ 2147481214 h 146"/>
                <a:gd name="T46" fmla="*/ 2147481505 w 108"/>
                <a:gd name="T47" fmla="*/ 2147481214 h 146"/>
                <a:gd name="T48" fmla="*/ 2147481505 w 108"/>
                <a:gd name="T49" fmla="*/ 2147481214 h 146"/>
                <a:gd name="T50" fmla="*/ 2147481505 w 108"/>
                <a:gd name="T51" fmla="*/ 2147481214 h 146"/>
                <a:gd name="T52" fmla="*/ 2147481505 w 108"/>
                <a:gd name="T53" fmla="*/ 2147481214 h 146"/>
                <a:gd name="T54" fmla="*/ 2147481505 w 108"/>
                <a:gd name="T55" fmla="*/ 2147481214 h 146"/>
                <a:gd name="T56" fmla="*/ 2147481505 w 108"/>
                <a:gd name="T57" fmla="*/ 2147481214 h 146"/>
                <a:gd name="T58" fmla="*/ 2147481505 w 108"/>
                <a:gd name="T59" fmla="*/ 2147481214 h 146"/>
                <a:gd name="T60" fmla="*/ 2147481505 w 108"/>
                <a:gd name="T61" fmla="*/ 2147481214 h 146"/>
                <a:gd name="T62" fmla="*/ 2147481505 w 108"/>
                <a:gd name="T63" fmla="*/ 2147481214 h 146"/>
                <a:gd name="T64" fmla="*/ 2147481505 w 108"/>
                <a:gd name="T65" fmla="*/ 2147481214 h 146"/>
                <a:gd name="T66" fmla="*/ 2147481505 w 108"/>
                <a:gd name="T67" fmla="*/ 2147481214 h 146"/>
                <a:gd name="T68" fmla="*/ 2147481505 w 108"/>
                <a:gd name="T69" fmla="*/ 2147481214 h 146"/>
                <a:gd name="T70" fmla="*/ 2147481505 w 108"/>
                <a:gd name="T71" fmla="*/ 2147481214 h 146"/>
                <a:gd name="T72" fmla="*/ 2147481505 w 108"/>
                <a:gd name="T73" fmla="*/ 2147481214 h 146"/>
                <a:gd name="T74" fmla="*/ 2147481505 w 108"/>
                <a:gd name="T75" fmla="*/ 2147481214 h 146"/>
                <a:gd name="T76" fmla="*/ 2147481505 w 108"/>
                <a:gd name="T77" fmla="*/ 2147481214 h 146"/>
                <a:gd name="T78" fmla="*/ 2147481505 w 108"/>
                <a:gd name="T79" fmla="*/ 2147481214 h 146"/>
                <a:gd name="T80" fmla="*/ 0 w 108"/>
                <a:gd name="T81" fmla="*/ 2147481214 h 146"/>
                <a:gd name="T82" fmla="*/ 0 w 108"/>
                <a:gd name="T83" fmla="*/ 2147481214 h 146"/>
                <a:gd name="T84" fmla="*/ 2147481505 w 108"/>
                <a:gd name="T85" fmla="*/ 2147481214 h 146"/>
                <a:gd name="T86" fmla="*/ 2147481505 w 108"/>
                <a:gd name="T87" fmla="*/ 2147481214 h 1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8"/>
                <a:gd name="T133" fmla="*/ 0 h 146"/>
                <a:gd name="T134" fmla="*/ 108 w 108"/>
                <a:gd name="T135" fmla="*/ 146 h 1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8" h="146">
                  <a:moveTo>
                    <a:pt x="14" y="50"/>
                  </a:moveTo>
                  <a:lnTo>
                    <a:pt x="14" y="30"/>
                  </a:lnTo>
                  <a:lnTo>
                    <a:pt x="18" y="28"/>
                  </a:lnTo>
                  <a:lnTo>
                    <a:pt x="20" y="24"/>
                  </a:lnTo>
                  <a:lnTo>
                    <a:pt x="26" y="16"/>
                  </a:lnTo>
                  <a:lnTo>
                    <a:pt x="30" y="10"/>
                  </a:lnTo>
                  <a:lnTo>
                    <a:pt x="34" y="8"/>
                  </a:lnTo>
                  <a:lnTo>
                    <a:pt x="38" y="6"/>
                  </a:lnTo>
                  <a:lnTo>
                    <a:pt x="40" y="6"/>
                  </a:lnTo>
                  <a:lnTo>
                    <a:pt x="42" y="8"/>
                  </a:lnTo>
                  <a:lnTo>
                    <a:pt x="46" y="10"/>
                  </a:lnTo>
                  <a:lnTo>
                    <a:pt x="66" y="14"/>
                  </a:lnTo>
                  <a:lnTo>
                    <a:pt x="86" y="16"/>
                  </a:lnTo>
                  <a:lnTo>
                    <a:pt x="90" y="14"/>
                  </a:lnTo>
                  <a:lnTo>
                    <a:pt x="94" y="14"/>
                  </a:lnTo>
                  <a:lnTo>
                    <a:pt x="98" y="8"/>
                  </a:lnTo>
                  <a:lnTo>
                    <a:pt x="102" y="2"/>
                  </a:lnTo>
                  <a:lnTo>
                    <a:pt x="108" y="0"/>
                  </a:lnTo>
                  <a:lnTo>
                    <a:pt x="108" y="6"/>
                  </a:lnTo>
                  <a:lnTo>
                    <a:pt x="98" y="18"/>
                  </a:lnTo>
                  <a:lnTo>
                    <a:pt x="92" y="24"/>
                  </a:lnTo>
                  <a:lnTo>
                    <a:pt x="88" y="26"/>
                  </a:lnTo>
                  <a:lnTo>
                    <a:pt x="82" y="26"/>
                  </a:lnTo>
                  <a:lnTo>
                    <a:pt x="76" y="26"/>
                  </a:lnTo>
                  <a:lnTo>
                    <a:pt x="70" y="24"/>
                  </a:lnTo>
                  <a:lnTo>
                    <a:pt x="28" y="24"/>
                  </a:lnTo>
                  <a:lnTo>
                    <a:pt x="24" y="26"/>
                  </a:lnTo>
                  <a:lnTo>
                    <a:pt x="24" y="28"/>
                  </a:lnTo>
                  <a:lnTo>
                    <a:pt x="22" y="36"/>
                  </a:lnTo>
                  <a:lnTo>
                    <a:pt x="24" y="42"/>
                  </a:lnTo>
                  <a:lnTo>
                    <a:pt x="26" y="50"/>
                  </a:lnTo>
                  <a:lnTo>
                    <a:pt x="30" y="56"/>
                  </a:lnTo>
                  <a:lnTo>
                    <a:pt x="36" y="58"/>
                  </a:lnTo>
                  <a:lnTo>
                    <a:pt x="38" y="58"/>
                  </a:lnTo>
                  <a:lnTo>
                    <a:pt x="40" y="56"/>
                  </a:lnTo>
                  <a:lnTo>
                    <a:pt x="44" y="54"/>
                  </a:lnTo>
                  <a:lnTo>
                    <a:pt x="50" y="50"/>
                  </a:lnTo>
                  <a:lnTo>
                    <a:pt x="58" y="48"/>
                  </a:lnTo>
                  <a:lnTo>
                    <a:pt x="68" y="46"/>
                  </a:lnTo>
                  <a:lnTo>
                    <a:pt x="74" y="44"/>
                  </a:lnTo>
                  <a:lnTo>
                    <a:pt x="80" y="44"/>
                  </a:lnTo>
                  <a:lnTo>
                    <a:pt x="78" y="46"/>
                  </a:lnTo>
                  <a:lnTo>
                    <a:pt x="74" y="48"/>
                  </a:lnTo>
                  <a:lnTo>
                    <a:pt x="68" y="52"/>
                  </a:lnTo>
                  <a:lnTo>
                    <a:pt x="60" y="54"/>
                  </a:lnTo>
                  <a:lnTo>
                    <a:pt x="54" y="60"/>
                  </a:lnTo>
                  <a:lnTo>
                    <a:pt x="46" y="70"/>
                  </a:lnTo>
                  <a:lnTo>
                    <a:pt x="48" y="70"/>
                  </a:lnTo>
                  <a:lnTo>
                    <a:pt x="50" y="76"/>
                  </a:lnTo>
                  <a:lnTo>
                    <a:pt x="52" y="82"/>
                  </a:lnTo>
                  <a:lnTo>
                    <a:pt x="58" y="90"/>
                  </a:lnTo>
                  <a:lnTo>
                    <a:pt x="58" y="106"/>
                  </a:lnTo>
                  <a:lnTo>
                    <a:pt x="60" y="110"/>
                  </a:lnTo>
                  <a:lnTo>
                    <a:pt x="64" y="112"/>
                  </a:lnTo>
                  <a:lnTo>
                    <a:pt x="70" y="112"/>
                  </a:lnTo>
                  <a:lnTo>
                    <a:pt x="70" y="114"/>
                  </a:lnTo>
                  <a:lnTo>
                    <a:pt x="64" y="118"/>
                  </a:lnTo>
                  <a:lnTo>
                    <a:pt x="58" y="122"/>
                  </a:lnTo>
                  <a:lnTo>
                    <a:pt x="54" y="126"/>
                  </a:lnTo>
                  <a:lnTo>
                    <a:pt x="48" y="126"/>
                  </a:lnTo>
                  <a:lnTo>
                    <a:pt x="34" y="98"/>
                  </a:lnTo>
                  <a:lnTo>
                    <a:pt x="36" y="94"/>
                  </a:lnTo>
                  <a:lnTo>
                    <a:pt x="38" y="90"/>
                  </a:lnTo>
                  <a:lnTo>
                    <a:pt x="36" y="84"/>
                  </a:lnTo>
                  <a:lnTo>
                    <a:pt x="30" y="86"/>
                  </a:lnTo>
                  <a:lnTo>
                    <a:pt x="26" y="84"/>
                  </a:lnTo>
                  <a:lnTo>
                    <a:pt x="24" y="114"/>
                  </a:lnTo>
                  <a:lnTo>
                    <a:pt x="24" y="128"/>
                  </a:lnTo>
                  <a:lnTo>
                    <a:pt x="22" y="136"/>
                  </a:lnTo>
                  <a:lnTo>
                    <a:pt x="20" y="142"/>
                  </a:lnTo>
                  <a:lnTo>
                    <a:pt x="16" y="144"/>
                  </a:lnTo>
                  <a:lnTo>
                    <a:pt x="10" y="146"/>
                  </a:lnTo>
                  <a:lnTo>
                    <a:pt x="8" y="144"/>
                  </a:lnTo>
                  <a:lnTo>
                    <a:pt x="6" y="144"/>
                  </a:lnTo>
                  <a:lnTo>
                    <a:pt x="6" y="140"/>
                  </a:lnTo>
                  <a:lnTo>
                    <a:pt x="6" y="130"/>
                  </a:lnTo>
                  <a:lnTo>
                    <a:pt x="8" y="124"/>
                  </a:lnTo>
                  <a:lnTo>
                    <a:pt x="10" y="118"/>
                  </a:lnTo>
                  <a:lnTo>
                    <a:pt x="12" y="110"/>
                  </a:lnTo>
                  <a:lnTo>
                    <a:pt x="12" y="102"/>
                  </a:lnTo>
                  <a:lnTo>
                    <a:pt x="4" y="102"/>
                  </a:lnTo>
                  <a:lnTo>
                    <a:pt x="0" y="100"/>
                  </a:lnTo>
                  <a:lnTo>
                    <a:pt x="0" y="96"/>
                  </a:lnTo>
                  <a:lnTo>
                    <a:pt x="0" y="84"/>
                  </a:lnTo>
                  <a:lnTo>
                    <a:pt x="4" y="70"/>
                  </a:lnTo>
                  <a:lnTo>
                    <a:pt x="10" y="58"/>
                  </a:lnTo>
                  <a:lnTo>
                    <a:pt x="14" y="48"/>
                  </a:lnTo>
                  <a:lnTo>
                    <a:pt x="14" y="50"/>
                  </a:lnTo>
                  <a:close/>
                </a:path>
              </a:pathLst>
            </a:custGeom>
            <a:solidFill>
              <a:srgbClr val="C0C0C0"/>
            </a:solidFill>
            <a:ln w="12700">
              <a:solidFill>
                <a:schemeClr val="bg1"/>
              </a:solidFill>
              <a:round/>
              <a:headEnd/>
              <a:tailEnd/>
            </a:ln>
          </p:spPr>
          <p:txBody>
            <a:bodyPr/>
            <a:lstStyle/>
            <a:p>
              <a:endParaRPr lang="en-GB"/>
            </a:p>
          </p:txBody>
        </p:sp>
        <p:sp>
          <p:nvSpPr>
            <p:cNvPr id="58957" name="Freeform 256"/>
            <p:cNvSpPr>
              <a:spLocks/>
            </p:cNvSpPr>
            <p:nvPr/>
          </p:nvSpPr>
          <p:spPr bwMode="auto">
            <a:xfrm>
              <a:off x="4488" y="2335"/>
              <a:ext cx="16" cy="16"/>
            </a:xfrm>
            <a:custGeom>
              <a:avLst/>
              <a:gdLst>
                <a:gd name="T0" fmla="*/ 2147481088 w 16"/>
                <a:gd name="T1" fmla="*/ 0 h 16"/>
                <a:gd name="T2" fmla="*/ 2147481088 w 16"/>
                <a:gd name="T3" fmla="*/ 2147481088 h 16"/>
                <a:gd name="T4" fmla="*/ 2147481088 w 16"/>
                <a:gd name="T5" fmla="*/ 2147481088 h 16"/>
                <a:gd name="T6" fmla="*/ 2147481088 w 16"/>
                <a:gd name="T7" fmla="*/ 2147481088 h 16"/>
                <a:gd name="T8" fmla="*/ 2147481088 w 16"/>
                <a:gd name="T9" fmla="*/ 2147481088 h 16"/>
                <a:gd name="T10" fmla="*/ 2147481088 w 16"/>
                <a:gd name="T11" fmla="*/ 2147481088 h 16"/>
                <a:gd name="T12" fmla="*/ 2147481088 w 16"/>
                <a:gd name="T13" fmla="*/ 2147481088 h 16"/>
                <a:gd name="T14" fmla="*/ 2147481088 w 16"/>
                <a:gd name="T15" fmla="*/ 2147481088 h 16"/>
                <a:gd name="T16" fmla="*/ 2147481088 w 16"/>
                <a:gd name="T17" fmla="*/ 2147481088 h 16"/>
                <a:gd name="T18" fmla="*/ 0 w 16"/>
                <a:gd name="T19" fmla="*/ 2147481088 h 16"/>
                <a:gd name="T20" fmla="*/ 2147481088 w 16"/>
                <a:gd name="T21" fmla="*/ 0 h 16"/>
                <a:gd name="T22" fmla="*/ 2147481088 w 1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
                <a:gd name="T37" fmla="*/ 0 h 16"/>
                <a:gd name="T38" fmla="*/ 16 w 16"/>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 h="16">
                  <a:moveTo>
                    <a:pt x="10" y="0"/>
                  </a:moveTo>
                  <a:lnTo>
                    <a:pt x="12" y="4"/>
                  </a:lnTo>
                  <a:lnTo>
                    <a:pt x="16" y="8"/>
                  </a:lnTo>
                  <a:lnTo>
                    <a:pt x="16" y="12"/>
                  </a:lnTo>
                  <a:lnTo>
                    <a:pt x="12" y="10"/>
                  </a:lnTo>
                  <a:lnTo>
                    <a:pt x="8" y="8"/>
                  </a:lnTo>
                  <a:lnTo>
                    <a:pt x="8" y="12"/>
                  </a:lnTo>
                  <a:lnTo>
                    <a:pt x="10" y="14"/>
                  </a:lnTo>
                  <a:lnTo>
                    <a:pt x="8" y="16"/>
                  </a:lnTo>
                  <a:lnTo>
                    <a:pt x="0" y="10"/>
                  </a:lnTo>
                  <a:lnTo>
                    <a:pt x="8" y="0"/>
                  </a:lnTo>
                  <a:lnTo>
                    <a:pt x="10" y="0"/>
                  </a:lnTo>
                  <a:close/>
                </a:path>
              </a:pathLst>
            </a:custGeom>
            <a:solidFill>
              <a:srgbClr val="C0C0C0"/>
            </a:solidFill>
            <a:ln w="12700">
              <a:solidFill>
                <a:schemeClr val="bg1"/>
              </a:solidFill>
              <a:round/>
              <a:headEnd/>
              <a:tailEnd/>
            </a:ln>
          </p:spPr>
          <p:txBody>
            <a:bodyPr/>
            <a:lstStyle/>
            <a:p>
              <a:endParaRPr lang="en-GB"/>
            </a:p>
          </p:txBody>
        </p:sp>
        <p:sp>
          <p:nvSpPr>
            <p:cNvPr id="58958" name="Freeform 257"/>
            <p:cNvSpPr>
              <a:spLocks/>
            </p:cNvSpPr>
            <p:nvPr/>
          </p:nvSpPr>
          <p:spPr bwMode="auto">
            <a:xfrm>
              <a:off x="5136" y="2479"/>
              <a:ext cx="32" cy="38"/>
            </a:xfrm>
            <a:custGeom>
              <a:avLst/>
              <a:gdLst>
                <a:gd name="T0" fmla="*/ 2147481088 w 32"/>
                <a:gd name="T1" fmla="*/ 2147481250 h 38"/>
                <a:gd name="T2" fmla="*/ 2147481088 w 32"/>
                <a:gd name="T3" fmla="*/ 2147481250 h 38"/>
                <a:gd name="T4" fmla="*/ 2147481088 w 32"/>
                <a:gd name="T5" fmla="*/ 2147481250 h 38"/>
                <a:gd name="T6" fmla="*/ 2147481088 w 32"/>
                <a:gd name="T7" fmla="*/ 2147481250 h 38"/>
                <a:gd name="T8" fmla="*/ 2147481088 w 32"/>
                <a:gd name="T9" fmla="*/ 2147481250 h 38"/>
                <a:gd name="T10" fmla="*/ 2147481088 w 32"/>
                <a:gd name="T11" fmla="*/ 2147481250 h 38"/>
                <a:gd name="T12" fmla="*/ 2147481088 w 32"/>
                <a:gd name="T13" fmla="*/ 2147481250 h 38"/>
                <a:gd name="T14" fmla="*/ 2147481088 w 32"/>
                <a:gd name="T15" fmla="*/ 2147481250 h 38"/>
                <a:gd name="T16" fmla="*/ 0 w 32"/>
                <a:gd name="T17" fmla="*/ 2147481250 h 38"/>
                <a:gd name="T18" fmla="*/ 0 w 32"/>
                <a:gd name="T19" fmla="*/ 0 h 38"/>
                <a:gd name="T20" fmla="*/ 2147481088 w 32"/>
                <a:gd name="T21" fmla="*/ 2147481250 h 38"/>
                <a:gd name="T22" fmla="*/ 2147481088 w 32"/>
                <a:gd name="T23" fmla="*/ 2147481250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38"/>
                <a:gd name="T38" fmla="*/ 32 w 32"/>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38">
                  <a:moveTo>
                    <a:pt x="32" y="28"/>
                  </a:moveTo>
                  <a:lnTo>
                    <a:pt x="32" y="38"/>
                  </a:lnTo>
                  <a:lnTo>
                    <a:pt x="28" y="38"/>
                  </a:lnTo>
                  <a:lnTo>
                    <a:pt x="24" y="34"/>
                  </a:lnTo>
                  <a:lnTo>
                    <a:pt x="22" y="28"/>
                  </a:lnTo>
                  <a:lnTo>
                    <a:pt x="20" y="20"/>
                  </a:lnTo>
                  <a:lnTo>
                    <a:pt x="16" y="16"/>
                  </a:lnTo>
                  <a:lnTo>
                    <a:pt x="6" y="10"/>
                  </a:lnTo>
                  <a:lnTo>
                    <a:pt x="0" y="6"/>
                  </a:lnTo>
                  <a:lnTo>
                    <a:pt x="0" y="0"/>
                  </a:lnTo>
                  <a:lnTo>
                    <a:pt x="16" y="14"/>
                  </a:lnTo>
                  <a:lnTo>
                    <a:pt x="32" y="28"/>
                  </a:lnTo>
                  <a:close/>
                </a:path>
              </a:pathLst>
            </a:custGeom>
            <a:solidFill>
              <a:srgbClr val="C0C0C0"/>
            </a:solidFill>
            <a:ln w="12700">
              <a:solidFill>
                <a:schemeClr val="bg1"/>
              </a:solidFill>
              <a:round/>
              <a:headEnd/>
              <a:tailEnd/>
            </a:ln>
          </p:spPr>
          <p:txBody>
            <a:bodyPr/>
            <a:lstStyle/>
            <a:p>
              <a:endParaRPr lang="en-GB"/>
            </a:p>
          </p:txBody>
        </p:sp>
        <p:sp>
          <p:nvSpPr>
            <p:cNvPr id="58959" name="Freeform 258"/>
            <p:cNvSpPr>
              <a:spLocks/>
            </p:cNvSpPr>
            <p:nvPr/>
          </p:nvSpPr>
          <p:spPr bwMode="auto">
            <a:xfrm>
              <a:off x="4702" y="2483"/>
              <a:ext cx="20" cy="18"/>
            </a:xfrm>
            <a:custGeom>
              <a:avLst/>
              <a:gdLst>
                <a:gd name="T0" fmla="*/ 2147481293 w 20"/>
                <a:gd name="T1" fmla="*/ 2147481202 h 18"/>
                <a:gd name="T2" fmla="*/ 2147481293 w 20"/>
                <a:gd name="T3" fmla="*/ 2147481202 h 18"/>
                <a:gd name="T4" fmla="*/ 2147481293 w 20"/>
                <a:gd name="T5" fmla="*/ 2147481202 h 18"/>
                <a:gd name="T6" fmla="*/ 2147481293 w 20"/>
                <a:gd name="T7" fmla="*/ 2147481202 h 18"/>
                <a:gd name="T8" fmla="*/ 2147481293 w 20"/>
                <a:gd name="T9" fmla="*/ 2147481202 h 18"/>
                <a:gd name="T10" fmla="*/ 2147481293 w 20"/>
                <a:gd name="T11" fmla="*/ 2147481202 h 18"/>
                <a:gd name="T12" fmla="*/ 2147481293 w 20"/>
                <a:gd name="T13" fmla="*/ 2147481202 h 18"/>
                <a:gd name="T14" fmla="*/ 0 w 20"/>
                <a:gd name="T15" fmla="*/ 2147481202 h 18"/>
                <a:gd name="T16" fmla="*/ 0 w 20"/>
                <a:gd name="T17" fmla="*/ 2147481202 h 18"/>
                <a:gd name="T18" fmla="*/ 2147481293 w 20"/>
                <a:gd name="T19" fmla="*/ 0 h 18"/>
                <a:gd name="T20" fmla="*/ 2147481293 w 20"/>
                <a:gd name="T21" fmla="*/ 2147481202 h 18"/>
                <a:gd name="T22" fmla="*/ 2147481293 w 20"/>
                <a:gd name="T23" fmla="*/ 214748120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8"/>
                <a:gd name="T38" fmla="*/ 20 w 20"/>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8">
                  <a:moveTo>
                    <a:pt x="18" y="4"/>
                  </a:moveTo>
                  <a:lnTo>
                    <a:pt x="20" y="8"/>
                  </a:lnTo>
                  <a:lnTo>
                    <a:pt x="20" y="12"/>
                  </a:lnTo>
                  <a:lnTo>
                    <a:pt x="20" y="14"/>
                  </a:lnTo>
                  <a:lnTo>
                    <a:pt x="18" y="16"/>
                  </a:lnTo>
                  <a:lnTo>
                    <a:pt x="12" y="18"/>
                  </a:lnTo>
                  <a:lnTo>
                    <a:pt x="4" y="14"/>
                  </a:lnTo>
                  <a:lnTo>
                    <a:pt x="0" y="10"/>
                  </a:lnTo>
                  <a:lnTo>
                    <a:pt x="0" y="6"/>
                  </a:lnTo>
                  <a:lnTo>
                    <a:pt x="12" y="0"/>
                  </a:lnTo>
                  <a:lnTo>
                    <a:pt x="20" y="6"/>
                  </a:lnTo>
                  <a:lnTo>
                    <a:pt x="18" y="4"/>
                  </a:lnTo>
                  <a:close/>
                </a:path>
              </a:pathLst>
            </a:custGeom>
            <a:solidFill>
              <a:srgbClr val="C0C0C0"/>
            </a:solidFill>
            <a:ln w="12700">
              <a:solidFill>
                <a:schemeClr val="bg1"/>
              </a:solidFill>
              <a:round/>
              <a:headEnd/>
              <a:tailEnd/>
            </a:ln>
          </p:spPr>
          <p:txBody>
            <a:bodyPr/>
            <a:lstStyle/>
            <a:p>
              <a:endParaRPr lang="en-GB"/>
            </a:p>
          </p:txBody>
        </p:sp>
        <p:sp>
          <p:nvSpPr>
            <p:cNvPr id="58960" name="Freeform 259"/>
            <p:cNvSpPr>
              <a:spLocks/>
            </p:cNvSpPr>
            <p:nvPr/>
          </p:nvSpPr>
          <p:spPr bwMode="auto">
            <a:xfrm>
              <a:off x="4676" y="2459"/>
              <a:ext cx="10" cy="6"/>
            </a:xfrm>
            <a:custGeom>
              <a:avLst/>
              <a:gdLst>
                <a:gd name="T0" fmla="*/ 2147481293 w 10"/>
                <a:gd name="T1" fmla="*/ 0 h 6"/>
                <a:gd name="T2" fmla="*/ 2147481293 w 10"/>
                <a:gd name="T3" fmla="*/ 2147481429 h 6"/>
                <a:gd name="T4" fmla="*/ 2147481293 w 10"/>
                <a:gd name="T5" fmla="*/ 2147481429 h 6"/>
                <a:gd name="T6" fmla="*/ 2147481293 w 10"/>
                <a:gd name="T7" fmla="*/ 2147481429 h 6"/>
                <a:gd name="T8" fmla="*/ 0 w 10"/>
                <a:gd name="T9" fmla="*/ 2147481429 h 6"/>
                <a:gd name="T10" fmla="*/ 2147481293 w 10"/>
                <a:gd name="T11" fmla="*/ 0 h 6"/>
                <a:gd name="T12" fmla="*/ 2147481293 w 10"/>
                <a:gd name="T13" fmla="*/ 0 h 6"/>
                <a:gd name="T14" fmla="*/ 0 60000 65536"/>
                <a:gd name="T15" fmla="*/ 0 60000 65536"/>
                <a:gd name="T16" fmla="*/ 0 60000 65536"/>
                <a:gd name="T17" fmla="*/ 0 60000 65536"/>
                <a:gd name="T18" fmla="*/ 0 60000 65536"/>
                <a:gd name="T19" fmla="*/ 0 60000 65536"/>
                <a:gd name="T20" fmla="*/ 0 60000 65536"/>
                <a:gd name="T21" fmla="*/ 0 w 10"/>
                <a:gd name="T22" fmla="*/ 0 h 6"/>
                <a:gd name="T23" fmla="*/ 10 w 1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6">
                  <a:moveTo>
                    <a:pt x="10" y="0"/>
                  </a:moveTo>
                  <a:lnTo>
                    <a:pt x="8" y="4"/>
                  </a:lnTo>
                  <a:lnTo>
                    <a:pt x="4" y="6"/>
                  </a:lnTo>
                  <a:lnTo>
                    <a:pt x="2" y="4"/>
                  </a:lnTo>
                  <a:lnTo>
                    <a:pt x="0" y="2"/>
                  </a:lnTo>
                  <a:lnTo>
                    <a:pt x="6" y="0"/>
                  </a:lnTo>
                  <a:lnTo>
                    <a:pt x="10" y="0"/>
                  </a:lnTo>
                  <a:close/>
                </a:path>
              </a:pathLst>
            </a:custGeom>
            <a:solidFill>
              <a:srgbClr val="C0C0C0"/>
            </a:solidFill>
            <a:ln w="12700">
              <a:solidFill>
                <a:schemeClr val="bg1"/>
              </a:solidFill>
              <a:round/>
              <a:headEnd/>
              <a:tailEnd/>
            </a:ln>
          </p:spPr>
          <p:txBody>
            <a:bodyPr/>
            <a:lstStyle/>
            <a:p>
              <a:endParaRPr lang="en-GB"/>
            </a:p>
          </p:txBody>
        </p:sp>
        <p:sp>
          <p:nvSpPr>
            <p:cNvPr id="58961" name="Freeform 260"/>
            <p:cNvSpPr>
              <a:spLocks/>
            </p:cNvSpPr>
            <p:nvPr/>
          </p:nvSpPr>
          <p:spPr bwMode="auto">
            <a:xfrm>
              <a:off x="4220" y="993"/>
              <a:ext cx="56" cy="16"/>
            </a:xfrm>
            <a:custGeom>
              <a:avLst/>
              <a:gdLst>
                <a:gd name="T0" fmla="*/ 2147481527 w 56"/>
                <a:gd name="T1" fmla="*/ 2147481088 h 16"/>
                <a:gd name="T2" fmla="*/ 2147481527 w 56"/>
                <a:gd name="T3" fmla="*/ 2147481088 h 16"/>
                <a:gd name="T4" fmla="*/ 2147481527 w 56"/>
                <a:gd name="T5" fmla="*/ 2147481088 h 16"/>
                <a:gd name="T6" fmla="*/ 2147481527 w 56"/>
                <a:gd name="T7" fmla="*/ 2147481088 h 16"/>
                <a:gd name="T8" fmla="*/ 2147481527 w 56"/>
                <a:gd name="T9" fmla="*/ 2147481088 h 16"/>
                <a:gd name="T10" fmla="*/ 0 w 56"/>
                <a:gd name="T11" fmla="*/ 0 h 16"/>
                <a:gd name="T12" fmla="*/ 2147481527 w 56"/>
                <a:gd name="T13" fmla="*/ 0 h 16"/>
                <a:gd name="T14" fmla="*/ 2147481527 w 56"/>
                <a:gd name="T15" fmla="*/ 2147481088 h 16"/>
                <a:gd name="T16" fmla="*/ 2147481527 w 56"/>
                <a:gd name="T17" fmla="*/ 2147481088 h 16"/>
                <a:gd name="T18" fmla="*/ 2147481527 w 56"/>
                <a:gd name="T19" fmla="*/ 2147481088 h 16"/>
                <a:gd name="T20" fmla="*/ 2147481527 w 56"/>
                <a:gd name="T21" fmla="*/ 2147481088 h 16"/>
                <a:gd name="T22" fmla="*/ 2147481527 w 56"/>
                <a:gd name="T23" fmla="*/ 2147481088 h 16"/>
                <a:gd name="T24" fmla="*/ 2147481527 w 56"/>
                <a:gd name="T25" fmla="*/ 2147481088 h 16"/>
                <a:gd name="T26" fmla="*/ 2147481527 w 56"/>
                <a:gd name="T27" fmla="*/ 2147481088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
                <a:gd name="T43" fmla="*/ 0 h 16"/>
                <a:gd name="T44" fmla="*/ 56 w 56"/>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 h="16">
                  <a:moveTo>
                    <a:pt x="46" y="16"/>
                  </a:moveTo>
                  <a:lnTo>
                    <a:pt x="34" y="16"/>
                  </a:lnTo>
                  <a:lnTo>
                    <a:pt x="20" y="12"/>
                  </a:lnTo>
                  <a:lnTo>
                    <a:pt x="6" y="8"/>
                  </a:lnTo>
                  <a:lnTo>
                    <a:pt x="2" y="4"/>
                  </a:lnTo>
                  <a:lnTo>
                    <a:pt x="0" y="0"/>
                  </a:lnTo>
                  <a:lnTo>
                    <a:pt x="8" y="0"/>
                  </a:lnTo>
                  <a:lnTo>
                    <a:pt x="20" y="4"/>
                  </a:lnTo>
                  <a:lnTo>
                    <a:pt x="32" y="4"/>
                  </a:lnTo>
                  <a:lnTo>
                    <a:pt x="44" y="6"/>
                  </a:lnTo>
                  <a:lnTo>
                    <a:pt x="50" y="6"/>
                  </a:lnTo>
                  <a:lnTo>
                    <a:pt x="56" y="8"/>
                  </a:lnTo>
                  <a:lnTo>
                    <a:pt x="52" y="14"/>
                  </a:lnTo>
                  <a:lnTo>
                    <a:pt x="46" y="16"/>
                  </a:lnTo>
                  <a:close/>
                </a:path>
              </a:pathLst>
            </a:custGeom>
            <a:solidFill>
              <a:schemeClr val="hlink"/>
            </a:solidFill>
            <a:ln w="12700">
              <a:solidFill>
                <a:schemeClr val="bg1"/>
              </a:solidFill>
              <a:round/>
              <a:headEnd/>
              <a:tailEnd/>
            </a:ln>
          </p:spPr>
          <p:txBody>
            <a:bodyPr/>
            <a:lstStyle/>
            <a:p>
              <a:endParaRPr lang="en-GB"/>
            </a:p>
          </p:txBody>
        </p:sp>
        <p:sp>
          <p:nvSpPr>
            <p:cNvPr id="58962" name="Freeform 261"/>
            <p:cNvSpPr>
              <a:spLocks/>
            </p:cNvSpPr>
            <p:nvPr/>
          </p:nvSpPr>
          <p:spPr bwMode="auto">
            <a:xfrm>
              <a:off x="4718" y="1057"/>
              <a:ext cx="40" cy="14"/>
            </a:xfrm>
            <a:custGeom>
              <a:avLst/>
              <a:gdLst>
                <a:gd name="T0" fmla="*/ 2147481293 w 40"/>
                <a:gd name="T1" fmla="*/ 2147481527 h 14"/>
                <a:gd name="T2" fmla="*/ 2147481293 w 40"/>
                <a:gd name="T3" fmla="*/ 2147481527 h 14"/>
                <a:gd name="T4" fmla="*/ 2147481293 w 40"/>
                <a:gd name="T5" fmla="*/ 2147481527 h 14"/>
                <a:gd name="T6" fmla="*/ 2147481293 w 40"/>
                <a:gd name="T7" fmla="*/ 2147481527 h 14"/>
                <a:gd name="T8" fmla="*/ 2147481293 w 40"/>
                <a:gd name="T9" fmla="*/ 2147481527 h 14"/>
                <a:gd name="T10" fmla="*/ 0 w 40"/>
                <a:gd name="T11" fmla="*/ 2147481527 h 14"/>
                <a:gd name="T12" fmla="*/ 2147481293 w 40"/>
                <a:gd name="T13" fmla="*/ 2147481527 h 14"/>
                <a:gd name="T14" fmla="*/ 2147481293 w 40"/>
                <a:gd name="T15" fmla="*/ 2147481527 h 14"/>
                <a:gd name="T16" fmla="*/ 2147481293 w 40"/>
                <a:gd name="T17" fmla="*/ 0 h 14"/>
                <a:gd name="T18" fmla="*/ 2147481293 w 40"/>
                <a:gd name="T19" fmla="*/ 0 h 14"/>
                <a:gd name="T20" fmla="*/ 2147481293 w 40"/>
                <a:gd name="T21" fmla="*/ 2147481527 h 14"/>
                <a:gd name="T22" fmla="*/ 2147481293 w 40"/>
                <a:gd name="T23" fmla="*/ 2147481527 h 14"/>
                <a:gd name="T24" fmla="*/ 2147481293 w 40"/>
                <a:gd name="T25" fmla="*/ 2147481527 h 14"/>
                <a:gd name="T26" fmla="*/ 2147481293 w 40"/>
                <a:gd name="T27" fmla="*/ 2147481527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4"/>
                <a:gd name="T44" fmla="*/ 40 w 40"/>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4">
                  <a:moveTo>
                    <a:pt x="20" y="10"/>
                  </a:moveTo>
                  <a:lnTo>
                    <a:pt x="14" y="12"/>
                  </a:lnTo>
                  <a:lnTo>
                    <a:pt x="10" y="14"/>
                  </a:lnTo>
                  <a:lnTo>
                    <a:pt x="6" y="14"/>
                  </a:lnTo>
                  <a:lnTo>
                    <a:pt x="2" y="12"/>
                  </a:lnTo>
                  <a:lnTo>
                    <a:pt x="0" y="8"/>
                  </a:lnTo>
                  <a:lnTo>
                    <a:pt x="2" y="6"/>
                  </a:lnTo>
                  <a:lnTo>
                    <a:pt x="8" y="2"/>
                  </a:lnTo>
                  <a:lnTo>
                    <a:pt x="16" y="0"/>
                  </a:lnTo>
                  <a:lnTo>
                    <a:pt x="24" y="0"/>
                  </a:lnTo>
                  <a:lnTo>
                    <a:pt x="30" y="4"/>
                  </a:lnTo>
                  <a:lnTo>
                    <a:pt x="40" y="10"/>
                  </a:lnTo>
                  <a:lnTo>
                    <a:pt x="30" y="12"/>
                  </a:lnTo>
                  <a:lnTo>
                    <a:pt x="20" y="10"/>
                  </a:lnTo>
                  <a:close/>
                </a:path>
              </a:pathLst>
            </a:custGeom>
            <a:solidFill>
              <a:schemeClr val="hlink"/>
            </a:solidFill>
            <a:ln w="12700">
              <a:solidFill>
                <a:schemeClr val="bg1"/>
              </a:solidFill>
              <a:round/>
              <a:headEnd/>
              <a:tailEnd/>
            </a:ln>
          </p:spPr>
          <p:txBody>
            <a:bodyPr/>
            <a:lstStyle/>
            <a:p>
              <a:endParaRPr lang="en-GB"/>
            </a:p>
          </p:txBody>
        </p:sp>
        <p:sp>
          <p:nvSpPr>
            <p:cNvPr id="58963" name="Freeform 262"/>
            <p:cNvSpPr>
              <a:spLocks/>
            </p:cNvSpPr>
            <p:nvPr/>
          </p:nvSpPr>
          <p:spPr bwMode="auto">
            <a:xfrm>
              <a:off x="4604" y="1365"/>
              <a:ext cx="128" cy="158"/>
            </a:xfrm>
            <a:custGeom>
              <a:avLst/>
              <a:gdLst>
                <a:gd name="T0" fmla="*/ 0 w 128"/>
                <a:gd name="T1" fmla="*/ 0 h 158"/>
                <a:gd name="T2" fmla="*/ 2147481088 w 128"/>
                <a:gd name="T3" fmla="*/ 2147481282 h 158"/>
                <a:gd name="T4" fmla="*/ 2147481088 w 128"/>
                <a:gd name="T5" fmla="*/ 2147481282 h 158"/>
                <a:gd name="T6" fmla="*/ 2147481088 w 128"/>
                <a:gd name="T7" fmla="*/ 2147481282 h 158"/>
                <a:gd name="T8" fmla="*/ 2147481088 w 128"/>
                <a:gd name="T9" fmla="*/ 2147481282 h 158"/>
                <a:gd name="T10" fmla="*/ 2147481088 w 128"/>
                <a:gd name="T11" fmla="*/ 2147481282 h 158"/>
                <a:gd name="T12" fmla="*/ 2147481088 w 128"/>
                <a:gd name="T13" fmla="*/ 2147481282 h 158"/>
                <a:gd name="T14" fmla="*/ 2147481088 w 128"/>
                <a:gd name="T15" fmla="*/ 2147481282 h 158"/>
                <a:gd name="T16" fmla="*/ 2147481088 w 128"/>
                <a:gd name="T17" fmla="*/ 2147481282 h 158"/>
                <a:gd name="T18" fmla="*/ 2147481088 w 128"/>
                <a:gd name="T19" fmla="*/ 2147481282 h 158"/>
                <a:gd name="T20" fmla="*/ 2147481088 w 128"/>
                <a:gd name="T21" fmla="*/ 2147481282 h 158"/>
                <a:gd name="T22" fmla="*/ 2147481088 w 128"/>
                <a:gd name="T23" fmla="*/ 2147481282 h 158"/>
                <a:gd name="T24" fmla="*/ 2147481088 w 128"/>
                <a:gd name="T25" fmla="*/ 2147481282 h 158"/>
                <a:gd name="T26" fmla="*/ 2147481088 w 128"/>
                <a:gd name="T27" fmla="*/ 2147481282 h 158"/>
                <a:gd name="T28" fmla="*/ 2147481088 w 128"/>
                <a:gd name="T29" fmla="*/ 2147481282 h 158"/>
                <a:gd name="T30" fmla="*/ 2147481088 w 128"/>
                <a:gd name="T31" fmla="*/ 2147481282 h 158"/>
                <a:gd name="T32" fmla="*/ 2147481088 w 128"/>
                <a:gd name="T33" fmla="*/ 2147481282 h 158"/>
                <a:gd name="T34" fmla="*/ 2147481088 w 128"/>
                <a:gd name="T35" fmla="*/ 2147481282 h 158"/>
                <a:gd name="T36" fmla="*/ 2147481088 w 128"/>
                <a:gd name="T37" fmla="*/ 2147481282 h 158"/>
                <a:gd name="T38" fmla="*/ 2147481088 w 128"/>
                <a:gd name="T39" fmla="*/ 2147481282 h 158"/>
                <a:gd name="T40" fmla="*/ 2147481088 w 128"/>
                <a:gd name="T41" fmla="*/ 2147481282 h 158"/>
                <a:gd name="T42" fmla="*/ 2147481088 w 128"/>
                <a:gd name="T43" fmla="*/ 2147481282 h 158"/>
                <a:gd name="T44" fmla="*/ 2147481088 w 128"/>
                <a:gd name="T45" fmla="*/ 2147481282 h 158"/>
                <a:gd name="T46" fmla="*/ 2147481088 w 128"/>
                <a:gd name="T47" fmla="*/ 2147481282 h 158"/>
                <a:gd name="T48" fmla="*/ 2147481088 w 128"/>
                <a:gd name="T49" fmla="*/ 2147481282 h 158"/>
                <a:gd name="T50" fmla="*/ 2147481088 w 128"/>
                <a:gd name="T51" fmla="*/ 2147481282 h 158"/>
                <a:gd name="T52" fmla="*/ 2147481088 w 128"/>
                <a:gd name="T53" fmla="*/ 2147481282 h 158"/>
                <a:gd name="T54" fmla="*/ 2147481088 w 128"/>
                <a:gd name="T55" fmla="*/ 2147481282 h 158"/>
                <a:gd name="T56" fmla="*/ 2147481088 w 128"/>
                <a:gd name="T57" fmla="*/ 2147481282 h 158"/>
                <a:gd name="T58" fmla="*/ 2147481088 w 128"/>
                <a:gd name="T59" fmla="*/ 2147481282 h 158"/>
                <a:gd name="T60" fmla="*/ 2147481088 w 128"/>
                <a:gd name="T61" fmla="*/ 2147481282 h 158"/>
                <a:gd name="T62" fmla="*/ 0 w 128"/>
                <a:gd name="T63" fmla="*/ 0 h 1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
                <a:gd name="T97" fmla="*/ 0 h 158"/>
                <a:gd name="T98" fmla="*/ 128 w 128"/>
                <a:gd name="T99" fmla="*/ 158 h 1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 h="158">
                  <a:moveTo>
                    <a:pt x="0" y="0"/>
                  </a:moveTo>
                  <a:lnTo>
                    <a:pt x="106" y="98"/>
                  </a:lnTo>
                  <a:lnTo>
                    <a:pt x="102" y="96"/>
                  </a:lnTo>
                  <a:lnTo>
                    <a:pt x="98" y="96"/>
                  </a:lnTo>
                  <a:lnTo>
                    <a:pt x="94" y="94"/>
                  </a:lnTo>
                  <a:lnTo>
                    <a:pt x="88" y="92"/>
                  </a:lnTo>
                  <a:lnTo>
                    <a:pt x="84" y="94"/>
                  </a:lnTo>
                  <a:lnTo>
                    <a:pt x="82" y="98"/>
                  </a:lnTo>
                  <a:lnTo>
                    <a:pt x="84" y="106"/>
                  </a:lnTo>
                  <a:lnTo>
                    <a:pt x="88" y="114"/>
                  </a:lnTo>
                  <a:lnTo>
                    <a:pt x="94" y="122"/>
                  </a:lnTo>
                  <a:lnTo>
                    <a:pt x="100" y="128"/>
                  </a:lnTo>
                  <a:lnTo>
                    <a:pt x="116" y="140"/>
                  </a:lnTo>
                  <a:lnTo>
                    <a:pt x="128" y="148"/>
                  </a:lnTo>
                  <a:lnTo>
                    <a:pt x="120" y="148"/>
                  </a:lnTo>
                  <a:lnTo>
                    <a:pt x="116" y="146"/>
                  </a:lnTo>
                  <a:lnTo>
                    <a:pt x="110" y="144"/>
                  </a:lnTo>
                  <a:lnTo>
                    <a:pt x="110" y="158"/>
                  </a:lnTo>
                  <a:lnTo>
                    <a:pt x="102" y="150"/>
                  </a:lnTo>
                  <a:lnTo>
                    <a:pt x="94" y="140"/>
                  </a:lnTo>
                  <a:lnTo>
                    <a:pt x="82" y="122"/>
                  </a:lnTo>
                  <a:lnTo>
                    <a:pt x="70" y="102"/>
                  </a:lnTo>
                  <a:lnTo>
                    <a:pt x="58" y="82"/>
                  </a:lnTo>
                  <a:lnTo>
                    <a:pt x="48" y="68"/>
                  </a:lnTo>
                  <a:lnTo>
                    <a:pt x="36" y="54"/>
                  </a:lnTo>
                  <a:lnTo>
                    <a:pt x="26" y="46"/>
                  </a:lnTo>
                  <a:lnTo>
                    <a:pt x="14" y="38"/>
                  </a:lnTo>
                  <a:lnTo>
                    <a:pt x="10" y="34"/>
                  </a:lnTo>
                  <a:lnTo>
                    <a:pt x="6" y="30"/>
                  </a:lnTo>
                  <a:lnTo>
                    <a:pt x="4" y="24"/>
                  </a:lnTo>
                  <a:lnTo>
                    <a:pt x="2" y="18"/>
                  </a:lnTo>
                  <a:lnTo>
                    <a:pt x="0" y="0"/>
                  </a:lnTo>
                  <a:close/>
                </a:path>
              </a:pathLst>
            </a:custGeom>
            <a:solidFill>
              <a:srgbClr val="C0C0C0"/>
            </a:solidFill>
            <a:ln w="12700">
              <a:solidFill>
                <a:schemeClr val="bg1"/>
              </a:solidFill>
              <a:round/>
              <a:headEnd/>
              <a:tailEnd/>
            </a:ln>
          </p:spPr>
          <p:txBody>
            <a:bodyPr/>
            <a:lstStyle/>
            <a:p>
              <a:endParaRPr lang="en-GB"/>
            </a:p>
          </p:txBody>
        </p:sp>
        <p:sp>
          <p:nvSpPr>
            <p:cNvPr id="58964" name="Freeform 263"/>
            <p:cNvSpPr>
              <a:spLocks/>
            </p:cNvSpPr>
            <p:nvPr/>
          </p:nvSpPr>
          <p:spPr bwMode="auto">
            <a:xfrm>
              <a:off x="2938" y="1599"/>
              <a:ext cx="36" cy="26"/>
            </a:xfrm>
            <a:custGeom>
              <a:avLst/>
              <a:gdLst>
                <a:gd name="T0" fmla="*/ 2147481202 w 36"/>
                <a:gd name="T1" fmla="*/ 0 h 26"/>
                <a:gd name="T2" fmla="*/ 2147481202 w 36"/>
                <a:gd name="T3" fmla="*/ 2147481482 h 26"/>
                <a:gd name="T4" fmla="*/ 2147481202 w 36"/>
                <a:gd name="T5" fmla="*/ 2147481482 h 26"/>
                <a:gd name="T6" fmla="*/ 2147481202 w 36"/>
                <a:gd name="T7" fmla="*/ 2147481482 h 26"/>
                <a:gd name="T8" fmla="*/ 0 w 36"/>
                <a:gd name="T9" fmla="*/ 2147481482 h 26"/>
                <a:gd name="T10" fmla="*/ 2147481202 w 36"/>
                <a:gd name="T11" fmla="*/ 2147481482 h 26"/>
                <a:gd name="T12" fmla="*/ 2147481202 w 36"/>
                <a:gd name="T13" fmla="*/ 2147481482 h 26"/>
                <a:gd name="T14" fmla="*/ 2147481202 w 36"/>
                <a:gd name="T15" fmla="*/ 2147481482 h 26"/>
                <a:gd name="T16" fmla="*/ 2147481202 w 36"/>
                <a:gd name="T17" fmla="*/ 2147481482 h 26"/>
                <a:gd name="T18" fmla="*/ 2147481202 w 36"/>
                <a:gd name="T19" fmla="*/ 2147481482 h 26"/>
                <a:gd name="T20" fmla="*/ 2147481202 w 36"/>
                <a:gd name="T21" fmla="*/ 2147481482 h 26"/>
                <a:gd name="T22" fmla="*/ 2147481202 w 36"/>
                <a:gd name="T23" fmla="*/ 2147481482 h 26"/>
                <a:gd name="T24" fmla="*/ 2147481202 w 36"/>
                <a:gd name="T25" fmla="*/ 2147481482 h 26"/>
                <a:gd name="T26" fmla="*/ 2147481202 w 36"/>
                <a:gd name="T27" fmla="*/ 0 h 26"/>
                <a:gd name="T28" fmla="*/ 2147481202 w 36"/>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26"/>
                <a:gd name="T47" fmla="*/ 36 w 36"/>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26">
                  <a:moveTo>
                    <a:pt x="30" y="0"/>
                  </a:moveTo>
                  <a:lnTo>
                    <a:pt x="12" y="2"/>
                  </a:lnTo>
                  <a:lnTo>
                    <a:pt x="4" y="4"/>
                  </a:lnTo>
                  <a:lnTo>
                    <a:pt x="2" y="6"/>
                  </a:lnTo>
                  <a:lnTo>
                    <a:pt x="0" y="8"/>
                  </a:lnTo>
                  <a:lnTo>
                    <a:pt x="2" y="12"/>
                  </a:lnTo>
                  <a:lnTo>
                    <a:pt x="2" y="14"/>
                  </a:lnTo>
                  <a:lnTo>
                    <a:pt x="6" y="16"/>
                  </a:lnTo>
                  <a:lnTo>
                    <a:pt x="6" y="26"/>
                  </a:lnTo>
                  <a:lnTo>
                    <a:pt x="14" y="24"/>
                  </a:lnTo>
                  <a:lnTo>
                    <a:pt x="22" y="20"/>
                  </a:lnTo>
                  <a:lnTo>
                    <a:pt x="36" y="8"/>
                  </a:lnTo>
                  <a:lnTo>
                    <a:pt x="32" y="6"/>
                  </a:lnTo>
                  <a:lnTo>
                    <a:pt x="28" y="0"/>
                  </a:lnTo>
                  <a:lnTo>
                    <a:pt x="30" y="0"/>
                  </a:lnTo>
                  <a:close/>
                </a:path>
              </a:pathLst>
            </a:custGeom>
            <a:solidFill>
              <a:srgbClr val="C0C0C0"/>
            </a:solidFill>
            <a:ln w="12700">
              <a:solidFill>
                <a:schemeClr val="bg1"/>
              </a:solidFill>
              <a:round/>
              <a:headEnd/>
              <a:tailEnd/>
            </a:ln>
          </p:spPr>
          <p:txBody>
            <a:bodyPr/>
            <a:lstStyle/>
            <a:p>
              <a:endParaRPr lang="en-GB"/>
            </a:p>
          </p:txBody>
        </p:sp>
        <p:sp>
          <p:nvSpPr>
            <p:cNvPr id="58965" name="Freeform 264"/>
            <p:cNvSpPr>
              <a:spLocks/>
            </p:cNvSpPr>
            <p:nvPr/>
          </p:nvSpPr>
          <p:spPr bwMode="auto">
            <a:xfrm>
              <a:off x="4010" y="1869"/>
              <a:ext cx="56" cy="30"/>
            </a:xfrm>
            <a:custGeom>
              <a:avLst/>
              <a:gdLst>
                <a:gd name="T0" fmla="*/ 2147481527 w 56"/>
                <a:gd name="T1" fmla="*/ 2147481566 h 30"/>
                <a:gd name="T2" fmla="*/ 2147481527 w 56"/>
                <a:gd name="T3" fmla="*/ 2147481566 h 30"/>
                <a:gd name="T4" fmla="*/ 2147481527 w 56"/>
                <a:gd name="T5" fmla="*/ 2147481566 h 30"/>
                <a:gd name="T6" fmla="*/ 2147481527 w 56"/>
                <a:gd name="T7" fmla="*/ 2147481566 h 30"/>
                <a:gd name="T8" fmla="*/ 2147481527 w 56"/>
                <a:gd name="T9" fmla="*/ 0 h 30"/>
                <a:gd name="T10" fmla="*/ 2147481527 w 56"/>
                <a:gd name="T11" fmla="*/ 2147481566 h 30"/>
                <a:gd name="T12" fmla="*/ 2147481527 w 56"/>
                <a:gd name="T13" fmla="*/ 2147481566 h 30"/>
                <a:gd name="T14" fmla="*/ 2147481527 w 56"/>
                <a:gd name="T15" fmla="*/ 2147481566 h 30"/>
                <a:gd name="T16" fmla="*/ 0 w 56"/>
                <a:gd name="T17" fmla="*/ 2147481566 h 30"/>
                <a:gd name="T18" fmla="*/ 2147481527 w 56"/>
                <a:gd name="T19" fmla="*/ 2147481566 h 30"/>
                <a:gd name="T20" fmla="*/ 2147481527 w 56"/>
                <a:gd name="T21" fmla="*/ 2147481566 h 30"/>
                <a:gd name="T22" fmla="*/ 2147481527 w 56"/>
                <a:gd name="T23" fmla="*/ 2147481566 h 30"/>
                <a:gd name="T24" fmla="*/ 2147481527 w 56"/>
                <a:gd name="T25" fmla="*/ 2147481566 h 30"/>
                <a:gd name="T26" fmla="*/ 2147481527 w 56"/>
                <a:gd name="T27" fmla="*/ 2147481566 h 30"/>
                <a:gd name="T28" fmla="*/ 2147481527 w 56"/>
                <a:gd name="T29" fmla="*/ 2147481566 h 30"/>
                <a:gd name="T30" fmla="*/ 2147481527 w 56"/>
                <a:gd name="T31" fmla="*/ 2147481566 h 30"/>
                <a:gd name="T32" fmla="*/ 2147481527 w 56"/>
                <a:gd name="T33" fmla="*/ 2147481566 h 30"/>
                <a:gd name="T34" fmla="*/ 2147481527 w 56"/>
                <a:gd name="T35" fmla="*/ 2147481566 h 30"/>
                <a:gd name="T36" fmla="*/ 2147481527 w 56"/>
                <a:gd name="T37" fmla="*/ 2147481566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30"/>
                <a:gd name="T59" fmla="*/ 56 w 56"/>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30">
                  <a:moveTo>
                    <a:pt x="54" y="22"/>
                  </a:moveTo>
                  <a:lnTo>
                    <a:pt x="48" y="16"/>
                  </a:lnTo>
                  <a:lnTo>
                    <a:pt x="38" y="8"/>
                  </a:lnTo>
                  <a:lnTo>
                    <a:pt x="28" y="2"/>
                  </a:lnTo>
                  <a:lnTo>
                    <a:pt x="16" y="0"/>
                  </a:lnTo>
                  <a:lnTo>
                    <a:pt x="12" y="2"/>
                  </a:lnTo>
                  <a:lnTo>
                    <a:pt x="8" y="6"/>
                  </a:lnTo>
                  <a:lnTo>
                    <a:pt x="4" y="12"/>
                  </a:lnTo>
                  <a:lnTo>
                    <a:pt x="0" y="16"/>
                  </a:lnTo>
                  <a:lnTo>
                    <a:pt x="2" y="20"/>
                  </a:lnTo>
                  <a:lnTo>
                    <a:pt x="6" y="26"/>
                  </a:lnTo>
                  <a:lnTo>
                    <a:pt x="10" y="30"/>
                  </a:lnTo>
                  <a:lnTo>
                    <a:pt x="16" y="30"/>
                  </a:lnTo>
                  <a:lnTo>
                    <a:pt x="38" y="30"/>
                  </a:lnTo>
                  <a:lnTo>
                    <a:pt x="44" y="30"/>
                  </a:lnTo>
                  <a:lnTo>
                    <a:pt x="50" y="28"/>
                  </a:lnTo>
                  <a:lnTo>
                    <a:pt x="54" y="24"/>
                  </a:lnTo>
                  <a:lnTo>
                    <a:pt x="56" y="20"/>
                  </a:lnTo>
                  <a:lnTo>
                    <a:pt x="54" y="22"/>
                  </a:lnTo>
                  <a:close/>
                </a:path>
              </a:pathLst>
            </a:custGeom>
            <a:solidFill>
              <a:srgbClr val="C0C0C0"/>
            </a:solidFill>
            <a:ln w="12700">
              <a:solidFill>
                <a:schemeClr val="bg1"/>
              </a:solidFill>
              <a:round/>
              <a:headEnd/>
              <a:tailEnd/>
            </a:ln>
          </p:spPr>
          <p:txBody>
            <a:bodyPr/>
            <a:lstStyle/>
            <a:p>
              <a:endParaRPr lang="en-GB"/>
            </a:p>
          </p:txBody>
        </p:sp>
        <p:sp>
          <p:nvSpPr>
            <p:cNvPr id="58966" name="Freeform 265"/>
            <p:cNvSpPr>
              <a:spLocks/>
            </p:cNvSpPr>
            <p:nvPr/>
          </p:nvSpPr>
          <p:spPr bwMode="auto">
            <a:xfrm>
              <a:off x="3102" y="1743"/>
              <a:ext cx="20" cy="32"/>
            </a:xfrm>
            <a:custGeom>
              <a:avLst/>
              <a:gdLst>
                <a:gd name="T0" fmla="*/ 0 w 20"/>
                <a:gd name="T1" fmla="*/ 2147481088 h 32"/>
                <a:gd name="T2" fmla="*/ 2147481293 w 20"/>
                <a:gd name="T3" fmla="*/ 0 h 32"/>
                <a:gd name="T4" fmla="*/ 2147481293 w 20"/>
                <a:gd name="T5" fmla="*/ 2147481088 h 32"/>
                <a:gd name="T6" fmla="*/ 2147481293 w 20"/>
                <a:gd name="T7" fmla="*/ 2147481088 h 32"/>
                <a:gd name="T8" fmla="*/ 2147481293 w 20"/>
                <a:gd name="T9" fmla="*/ 2147481088 h 32"/>
                <a:gd name="T10" fmla="*/ 2147481293 w 20"/>
                <a:gd name="T11" fmla="*/ 2147481088 h 32"/>
                <a:gd name="T12" fmla="*/ 2147481293 w 20"/>
                <a:gd name="T13" fmla="*/ 2147481088 h 32"/>
                <a:gd name="T14" fmla="*/ 2147481293 w 20"/>
                <a:gd name="T15" fmla="*/ 2147481088 h 32"/>
                <a:gd name="T16" fmla="*/ 2147481293 w 20"/>
                <a:gd name="T17" fmla="*/ 2147481088 h 32"/>
                <a:gd name="T18" fmla="*/ 2147481293 w 20"/>
                <a:gd name="T19" fmla="*/ 2147481088 h 32"/>
                <a:gd name="T20" fmla="*/ 0 w 20"/>
                <a:gd name="T21" fmla="*/ 2147481088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32"/>
                <a:gd name="T35" fmla="*/ 20 w 20"/>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32">
                  <a:moveTo>
                    <a:pt x="0" y="32"/>
                  </a:moveTo>
                  <a:lnTo>
                    <a:pt x="8" y="0"/>
                  </a:lnTo>
                  <a:lnTo>
                    <a:pt x="20" y="4"/>
                  </a:lnTo>
                  <a:lnTo>
                    <a:pt x="16" y="14"/>
                  </a:lnTo>
                  <a:lnTo>
                    <a:pt x="12" y="16"/>
                  </a:lnTo>
                  <a:lnTo>
                    <a:pt x="8" y="16"/>
                  </a:lnTo>
                  <a:lnTo>
                    <a:pt x="10" y="20"/>
                  </a:lnTo>
                  <a:lnTo>
                    <a:pt x="12" y="22"/>
                  </a:lnTo>
                  <a:lnTo>
                    <a:pt x="10" y="28"/>
                  </a:lnTo>
                  <a:lnTo>
                    <a:pt x="6" y="32"/>
                  </a:lnTo>
                  <a:lnTo>
                    <a:pt x="0" y="32"/>
                  </a:lnTo>
                  <a:close/>
                </a:path>
              </a:pathLst>
            </a:custGeom>
            <a:solidFill>
              <a:srgbClr val="EB4347"/>
            </a:solidFill>
            <a:ln w="12700">
              <a:solidFill>
                <a:schemeClr val="bg1"/>
              </a:solidFill>
              <a:round/>
              <a:headEnd/>
              <a:tailEnd/>
            </a:ln>
          </p:spPr>
          <p:txBody>
            <a:bodyPr/>
            <a:lstStyle/>
            <a:p>
              <a:endParaRPr lang="en-GB"/>
            </a:p>
          </p:txBody>
        </p:sp>
        <p:sp>
          <p:nvSpPr>
            <p:cNvPr id="58967" name="Freeform 266"/>
            <p:cNvSpPr>
              <a:spLocks/>
            </p:cNvSpPr>
            <p:nvPr/>
          </p:nvSpPr>
          <p:spPr bwMode="auto">
            <a:xfrm>
              <a:off x="3100" y="1785"/>
              <a:ext cx="10" cy="22"/>
            </a:xfrm>
            <a:custGeom>
              <a:avLst/>
              <a:gdLst>
                <a:gd name="T0" fmla="*/ 2147481293 w 10"/>
                <a:gd name="T1" fmla="*/ 2147481367 h 22"/>
                <a:gd name="T2" fmla="*/ 2147481293 w 10"/>
                <a:gd name="T3" fmla="*/ 0 h 22"/>
                <a:gd name="T4" fmla="*/ 2147481293 w 10"/>
                <a:gd name="T5" fmla="*/ 0 h 22"/>
                <a:gd name="T6" fmla="*/ 0 w 10"/>
                <a:gd name="T7" fmla="*/ 2147481367 h 22"/>
                <a:gd name="T8" fmla="*/ 2147481293 w 10"/>
                <a:gd name="T9" fmla="*/ 2147481367 h 22"/>
                <a:gd name="T10" fmla="*/ 2147481293 w 10"/>
                <a:gd name="T11" fmla="*/ 2147481367 h 22"/>
                <a:gd name="T12" fmla="*/ 0 60000 65536"/>
                <a:gd name="T13" fmla="*/ 0 60000 65536"/>
                <a:gd name="T14" fmla="*/ 0 60000 65536"/>
                <a:gd name="T15" fmla="*/ 0 60000 65536"/>
                <a:gd name="T16" fmla="*/ 0 60000 65536"/>
                <a:gd name="T17" fmla="*/ 0 60000 65536"/>
                <a:gd name="T18" fmla="*/ 0 w 10"/>
                <a:gd name="T19" fmla="*/ 0 h 22"/>
                <a:gd name="T20" fmla="*/ 10 w 10"/>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0" h="22">
                  <a:moveTo>
                    <a:pt x="8" y="22"/>
                  </a:moveTo>
                  <a:lnTo>
                    <a:pt x="8" y="0"/>
                  </a:lnTo>
                  <a:lnTo>
                    <a:pt x="4" y="0"/>
                  </a:lnTo>
                  <a:lnTo>
                    <a:pt x="0" y="20"/>
                  </a:lnTo>
                  <a:lnTo>
                    <a:pt x="10" y="20"/>
                  </a:lnTo>
                  <a:lnTo>
                    <a:pt x="8" y="22"/>
                  </a:lnTo>
                  <a:close/>
                </a:path>
              </a:pathLst>
            </a:custGeom>
            <a:solidFill>
              <a:schemeClr val="hlink"/>
            </a:solidFill>
            <a:ln w="12700">
              <a:solidFill>
                <a:schemeClr val="bg1"/>
              </a:solidFill>
              <a:round/>
              <a:headEnd/>
              <a:tailEnd/>
            </a:ln>
          </p:spPr>
          <p:txBody>
            <a:bodyPr/>
            <a:lstStyle/>
            <a:p>
              <a:endParaRPr lang="en-GB"/>
            </a:p>
          </p:txBody>
        </p:sp>
        <p:sp>
          <p:nvSpPr>
            <p:cNvPr id="58968" name="Freeform 267"/>
            <p:cNvSpPr>
              <a:spLocks/>
            </p:cNvSpPr>
            <p:nvPr/>
          </p:nvSpPr>
          <p:spPr bwMode="auto">
            <a:xfrm>
              <a:off x="3242" y="1647"/>
              <a:ext cx="24" cy="14"/>
            </a:xfrm>
            <a:custGeom>
              <a:avLst/>
              <a:gdLst>
                <a:gd name="T0" fmla="*/ 0 w 24"/>
                <a:gd name="T1" fmla="*/ 2147481527 h 14"/>
                <a:gd name="T2" fmla="*/ 2147481429 w 24"/>
                <a:gd name="T3" fmla="*/ 0 h 14"/>
                <a:gd name="T4" fmla="*/ 2147481429 w 24"/>
                <a:gd name="T5" fmla="*/ 2147481527 h 14"/>
                <a:gd name="T6" fmla="*/ 2147481429 w 24"/>
                <a:gd name="T7" fmla="*/ 2147481527 h 14"/>
                <a:gd name="T8" fmla="*/ 2147481429 w 24"/>
                <a:gd name="T9" fmla="*/ 2147481527 h 14"/>
                <a:gd name="T10" fmla="*/ 2147481429 w 24"/>
                <a:gd name="T11" fmla="*/ 2147481527 h 14"/>
                <a:gd name="T12" fmla="*/ 2147481429 w 24"/>
                <a:gd name="T13" fmla="*/ 2147481527 h 14"/>
                <a:gd name="T14" fmla="*/ 0 w 24"/>
                <a:gd name="T15" fmla="*/ 2147481527 h 14"/>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14"/>
                <a:gd name="T26" fmla="*/ 24 w 2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14">
                  <a:moveTo>
                    <a:pt x="0" y="2"/>
                  </a:moveTo>
                  <a:lnTo>
                    <a:pt x="8" y="0"/>
                  </a:lnTo>
                  <a:lnTo>
                    <a:pt x="14" y="4"/>
                  </a:lnTo>
                  <a:lnTo>
                    <a:pt x="24" y="12"/>
                  </a:lnTo>
                  <a:lnTo>
                    <a:pt x="16" y="14"/>
                  </a:lnTo>
                  <a:lnTo>
                    <a:pt x="12" y="12"/>
                  </a:lnTo>
                  <a:lnTo>
                    <a:pt x="6" y="10"/>
                  </a:lnTo>
                  <a:lnTo>
                    <a:pt x="0" y="2"/>
                  </a:lnTo>
                  <a:close/>
                </a:path>
              </a:pathLst>
            </a:custGeom>
            <a:solidFill>
              <a:srgbClr val="C0C0C0"/>
            </a:solidFill>
            <a:ln w="12700">
              <a:solidFill>
                <a:schemeClr val="bg1"/>
              </a:solidFill>
              <a:round/>
              <a:headEnd/>
              <a:tailEnd/>
            </a:ln>
          </p:spPr>
          <p:txBody>
            <a:bodyPr/>
            <a:lstStyle/>
            <a:p>
              <a:endParaRPr lang="en-GB"/>
            </a:p>
          </p:txBody>
        </p:sp>
        <p:sp>
          <p:nvSpPr>
            <p:cNvPr id="58969" name="Freeform 268"/>
            <p:cNvSpPr>
              <a:spLocks/>
            </p:cNvSpPr>
            <p:nvPr/>
          </p:nvSpPr>
          <p:spPr bwMode="auto">
            <a:xfrm>
              <a:off x="4268" y="1964"/>
              <a:ext cx="145" cy="288"/>
            </a:xfrm>
            <a:custGeom>
              <a:avLst/>
              <a:gdLst>
                <a:gd name="T0" fmla="*/ 0 w 145"/>
                <a:gd name="T1" fmla="*/ 2147481202 h 288"/>
                <a:gd name="T2" fmla="*/ 2147481208 w 145"/>
                <a:gd name="T3" fmla="*/ 2147481202 h 288"/>
                <a:gd name="T4" fmla="*/ 2147481208 w 145"/>
                <a:gd name="T5" fmla="*/ 2147481202 h 288"/>
                <a:gd name="T6" fmla="*/ 2147481208 w 145"/>
                <a:gd name="T7" fmla="*/ 2147481202 h 288"/>
                <a:gd name="T8" fmla="*/ 2147481208 w 145"/>
                <a:gd name="T9" fmla="*/ 2147481202 h 288"/>
                <a:gd name="T10" fmla="*/ 2147481208 w 145"/>
                <a:gd name="T11" fmla="*/ 2147481202 h 288"/>
                <a:gd name="T12" fmla="*/ 2147481208 w 145"/>
                <a:gd name="T13" fmla="*/ 0 h 288"/>
                <a:gd name="T14" fmla="*/ 2147481208 w 145"/>
                <a:gd name="T15" fmla="*/ 2147481202 h 288"/>
                <a:gd name="T16" fmla="*/ 2147481208 w 145"/>
                <a:gd name="T17" fmla="*/ 2147481202 h 288"/>
                <a:gd name="T18" fmla="*/ 2147481208 w 145"/>
                <a:gd name="T19" fmla="*/ 2147481202 h 288"/>
                <a:gd name="T20" fmla="*/ 2147481208 w 145"/>
                <a:gd name="T21" fmla="*/ 2147481202 h 288"/>
                <a:gd name="T22" fmla="*/ 2147481208 w 145"/>
                <a:gd name="T23" fmla="*/ 2147481202 h 288"/>
                <a:gd name="T24" fmla="*/ 2147481208 w 145"/>
                <a:gd name="T25" fmla="*/ 2147481202 h 288"/>
                <a:gd name="T26" fmla="*/ 2147481208 w 145"/>
                <a:gd name="T27" fmla="*/ 2147481202 h 288"/>
                <a:gd name="T28" fmla="*/ 2147481208 w 145"/>
                <a:gd name="T29" fmla="*/ 2147481202 h 288"/>
                <a:gd name="T30" fmla="*/ 2147481208 w 145"/>
                <a:gd name="T31" fmla="*/ 2147481202 h 288"/>
                <a:gd name="T32" fmla="*/ 2147481208 w 145"/>
                <a:gd name="T33" fmla="*/ 2147481202 h 288"/>
                <a:gd name="T34" fmla="*/ 2147481208 w 145"/>
                <a:gd name="T35" fmla="*/ 2147481202 h 288"/>
                <a:gd name="T36" fmla="*/ 2147481208 w 145"/>
                <a:gd name="T37" fmla="*/ 2147481202 h 288"/>
                <a:gd name="T38" fmla="*/ 2147481208 w 145"/>
                <a:gd name="T39" fmla="*/ 2147481202 h 288"/>
                <a:gd name="T40" fmla="*/ 2147481208 w 145"/>
                <a:gd name="T41" fmla="*/ 2147481202 h 288"/>
                <a:gd name="T42" fmla="*/ 2147481208 w 145"/>
                <a:gd name="T43" fmla="*/ 2147481202 h 288"/>
                <a:gd name="T44" fmla="*/ 2147481208 w 145"/>
                <a:gd name="T45" fmla="*/ 2147481202 h 288"/>
                <a:gd name="T46" fmla="*/ 2147481208 w 145"/>
                <a:gd name="T47" fmla="*/ 2147481202 h 288"/>
                <a:gd name="T48" fmla="*/ 2147481208 w 145"/>
                <a:gd name="T49" fmla="*/ 2147481202 h 288"/>
                <a:gd name="T50" fmla="*/ 2147481208 w 145"/>
                <a:gd name="T51" fmla="*/ 2147481202 h 288"/>
                <a:gd name="T52" fmla="*/ 2147481208 w 145"/>
                <a:gd name="T53" fmla="*/ 2147481202 h 288"/>
                <a:gd name="T54" fmla="*/ 2147481208 w 145"/>
                <a:gd name="T55" fmla="*/ 2147481202 h 288"/>
                <a:gd name="T56" fmla="*/ 2147481208 w 145"/>
                <a:gd name="T57" fmla="*/ 2147481202 h 288"/>
                <a:gd name="T58" fmla="*/ 2147481208 w 145"/>
                <a:gd name="T59" fmla="*/ 2147481202 h 288"/>
                <a:gd name="T60" fmla="*/ 2147481208 w 145"/>
                <a:gd name="T61" fmla="*/ 2147481202 h 288"/>
                <a:gd name="T62" fmla="*/ 2147481208 w 145"/>
                <a:gd name="T63" fmla="*/ 2147481202 h 288"/>
                <a:gd name="T64" fmla="*/ 2147481208 w 145"/>
                <a:gd name="T65" fmla="*/ 2147481202 h 288"/>
                <a:gd name="T66" fmla="*/ 2147481208 w 145"/>
                <a:gd name="T67" fmla="*/ 2147481202 h 288"/>
                <a:gd name="T68" fmla="*/ 2147481208 w 145"/>
                <a:gd name="T69" fmla="*/ 2147481202 h 288"/>
                <a:gd name="T70" fmla="*/ 2147481208 w 145"/>
                <a:gd name="T71" fmla="*/ 2147481202 h 288"/>
                <a:gd name="T72" fmla="*/ 2147481208 w 145"/>
                <a:gd name="T73" fmla="*/ 2147481202 h 288"/>
                <a:gd name="T74" fmla="*/ 2147481208 w 145"/>
                <a:gd name="T75" fmla="*/ 2147481202 h 288"/>
                <a:gd name="T76" fmla="*/ 2147481208 w 145"/>
                <a:gd name="T77" fmla="*/ 2147481202 h 288"/>
                <a:gd name="T78" fmla="*/ 2147481208 w 145"/>
                <a:gd name="T79" fmla="*/ 2147481202 h 288"/>
                <a:gd name="T80" fmla="*/ 2147481208 w 145"/>
                <a:gd name="T81" fmla="*/ 2147481202 h 288"/>
                <a:gd name="T82" fmla="*/ 2147481208 w 145"/>
                <a:gd name="T83" fmla="*/ 2147481202 h 288"/>
                <a:gd name="T84" fmla="*/ 2147481208 w 145"/>
                <a:gd name="T85" fmla="*/ 2147481202 h 288"/>
                <a:gd name="T86" fmla="*/ 2147481208 w 145"/>
                <a:gd name="T87" fmla="*/ 2147481202 h 288"/>
                <a:gd name="T88" fmla="*/ 2147481208 w 145"/>
                <a:gd name="T89" fmla="*/ 2147481202 h 288"/>
                <a:gd name="T90" fmla="*/ 2147481208 w 145"/>
                <a:gd name="T91" fmla="*/ 2147481202 h 288"/>
                <a:gd name="T92" fmla="*/ 2147481208 w 145"/>
                <a:gd name="T93" fmla="*/ 2147481202 h 288"/>
                <a:gd name="T94" fmla="*/ 2147481208 w 145"/>
                <a:gd name="T95" fmla="*/ 2147481202 h 288"/>
                <a:gd name="T96" fmla="*/ 2147481208 w 145"/>
                <a:gd name="T97" fmla="*/ 2147481202 h 288"/>
                <a:gd name="T98" fmla="*/ 2147481208 w 145"/>
                <a:gd name="T99" fmla="*/ 2147481202 h 288"/>
                <a:gd name="T100" fmla="*/ 2147481208 w 145"/>
                <a:gd name="T101" fmla="*/ 2147481202 h 288"/>
                <a:gd name="T102" fmla="*/ 2147481208 w 145"/>
                <a:gd name="T103" fmla="*/ 2147481202 h 288"/>
                <a:gd name="T104" fmla="*/ 2147481208 w 145"/>
                <a:gd name="T105" fmla="*/ 2147481202 h 288"/>
                <a:gd name="T106" fmla="*/ 2147481208 w 145"/>
                <a:gd name="T107" fmla="*/ 2147481202 h 288"/>
                <a:gd name="T108" fmla="*/ 2147481208 w 145"/>
                <a:gd name="T109" fmla="*/ 2147481202 h 288"/>
                <a:gd name="T110" fmla="*/ 2147481208 w 145"/>
                <a:gd name="T111" fmla="*/ 2147481202 h 288"/>
                <a:gd name="T112" fmla="*/ 2147481208 w 145"/>
                <a:gd name="T113" fmla="*/ 2147481202 h 288"/>
                <a:gd name="T114" fmla="*/ 2147481208 w 145"/>
                <a:gd name="T115" fmla="*/ 2147481202 h 288"/>
                <a:gd name="T116" fmla="*/ 0 w 145"/>
                <a:gd name="T117" fmla="*/ 2147481202 h 2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5"/>
                <a:gd name="T178" fmla="*/ 0 h 288"/>
                <a:gd name="T179" fmla="*/ 145 w 145"/>
                <a:gd name="T180" fmla="*/ 288 h 2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5" h="288">
                  <a:moveTo>
                    <a:pt x="0" y="30"/>
                  </a:moveTo>
                  <a:lnTo>
                    <a:pt x="10" y="22"/>
                  </a:lnTo>
                  <a:lnTo>
                    <a:pt x="3" y="14"/>
                  </a:lnTo>
                  <a:lnTo>
                    <a:pt x="13" y="12"/>
                  </a:lnTo>
                  <a:lnTo>
                    <a:pt x="21" y="6"/>
                  </a:lnTo>
                  <a:lnTo>
                    <a:pt x="31" y="2"/>
                  </a:lnTo>
                  <a:lnTo>
                    <a:pt x="39" y="0"/>
                  </a:lnTo>
                  <a:lnTo>
                    <a:pt x="45" y="2"/>
                  </a:lnTo>
                  <a:lnTo>
                    <a:pt x="49" y="4"/>
                  </a:lnTo>
                  <a:lnTo>
                    <a:pt x="55" y="6"/>
                  </a:lnTo>
                  <a:lnTo>
                    <a:pt x="61" y="6"/>
                  </a:lnTo>
                  <a:lnTo>
                    <a:pt x="63" y="12"/>
                  </a:lnTo>
                  <a:lnTo>
                    <a:pt x="65" y="16"/>
                  </a:lnTo>
                  <a:lnTo>
                    <a:pt x="73" y="24"/>
                  </a:lnTo>
                  <a:lnTo>
                    <a:pt x="81" y="30"/>
                  </a:lnTo>
                  <a:lnTo>
                    <a:pt x="89" y="32"/>
                  </a:lnTo>
                  <a:lnTo>
                    <a:pt x="87" y="38"/>
                  </a:lnTo>
                  <a:lnTo>
                    <a:pt x="85" y="44"/>
                  </a:lnTo>
                  <a:lnTo>
                    <a:pt x="81" y="44"/>
                  </a:lnTo>
                  <a:lnTo>
                    <a:pt x="75" y="44"/>
                  </a:lnTo>
                  <a:lnTo>
                    <a:pt x="73" y="44"/>
                  </a:lnTo>
                  <a:lnTo>
                    <a:pt x="73" y="50"/>
                  </a:lnTo>
                  <a:lnTo>
                    <a:pt x="71" y="56"/>
                  </a:lnTo>
                  <a:lnTo>
                    <a:pt x="67" y="60"/>
                  </a:lnTo>
                  <a:lnTo>
                    <a:pt x="63" y="68"/>
                  </a:lnTo>
                  <a:lnTo>
                    <a:pt x="61" y="74"/>
                  </a:lnTo>
                  <a:lnTo>
                    <a:pt x="63" y="90"/>
                  </a:lnTo>
                  <a:lnTo>
                    <a:pt x="67" y="94"/>
                  </a:lnTo>
                  <a:lnTo>
                    <a:pt x="69" y="98"/>
                  </a:lnTo>
                  <a:lnTo>
                    <a:pt x="77" y="102"/>
                  </a:lnTo>
                  <a:lnTo>
                    <a:pt x="91" y="118"/>
                  </a:lnTo>
                  <a:lnTo>
                    <a:pt x="103" y="132"/>
                  </a:lnTo>
                  <a:lnTo>
                    <a:pt x="115" y="146"/>
                  </a:lnTo>
                  <a:lnTo>
                    <a:pt x="133" y="158"/>
                  </a:lnTo>
                  <a:lnTo>
                    <a:pt x="133" y="166"/>
                  </a:lnTo>
                  <a:lnTo>
                    <a:pt x="137" y="182"/>
                  </a:lnTo>
                  <a:lnTo>
                    <a:pt x="145" y="206"/>
                  </a:lnTo>
                  <a:lnTo>
                    <a:pt x="141" y="212"/>
                  </a:lnTo>
                  <a:lnTo>
                    <a:pt x="141" y="218"/>
                  </a:lnTo>
                  <a:lnTo>
                    <a:pt x="141" y="224"/>
                  </a:lnTo>
                  <a:lnTo>
                    <a:pt x="139" y="228"/>
                  </a:lnTo>
                  <a:lnTo>
                    <a:pt x="133" y="236"/>
                  </a:lnTo>
                  <a:lnTo>
                    <a:pt x="123" y="244"/>
                  </a:lnTo>
                  <a:lnTo>
                    <a:pt x="113" y="248"/>
                  </a:lnTo>
                  <a:lnTo>
                    <a:pt x="105" y="250"/>
                  </a:lnTo>
                  <a:lnTo>
                    <a:pt x="97" y="258"/>
                  </a:lnTo>
                  <a:lnTo>
                    <a:pt x="89" y="272"/>
                  </a:lnTo>
                  <a:lnTo>
                    <a:pt x="67" y="288"/>
                  </a:lnTo>
                  <a:lnTo>
                    <a:pt x="65" y="277"/>
                  </a:lnTo>
                  <a:lnTo>
                    <a:pt x="65" y="270"/>
                  </a:lnTo>
                  <a:lnTo>
                    <a:pt x="67" y="264"/>
                  </a:lnTo>
                  <a:lnTo>
                    <a:pt x="55" y="250"/>
                  </a:lnTo>
                  <a:lnTo>
                    <a:pt x="100" y="213"/>
                  </a:lnTo>
                  <a:lnTo>
                    <a:pt x="111" y="177"/>
                  </a:lnTo>
                  <a:lnTo>
                    <a:pt x="88" y="141"/>
                  </a:lnTo>
                  <a:lnTo>
                    <a:pt x="40" y="99"/>
                  </a:lnTo>
                  <a:lnTo>
                    <a:pt x="36" y="72"/>
                  </a:lnTo>
                  <a:lnTo>
                    <a:pt x="21" y="51"/>
                  </a:lnTo>
                  <a:lnTo>
                    <a:pt x="0" y="30"/>
                  </a:lnTo>
                  <a:close/>
                </a:path>
              </a:pathLst>
            </a:custGeom>
            <a:solidFill>
              <a:srgbClr val="C0C0C0"/>
            </a:solidFill>
            <a:ln w="12700">
              <a:solidFill>
                <a:schemeClr val="bg1"/>
              </a:solidFill>
              <a:round/>
              <a:headEnd/>
              <a:tailEnd/>
            </a:ln>
          </p:spPr>
          <p:txBody>
            <a:bodyPr/>
            <a:lstStyle/>
            <a:p>
              <a:endParaRPr lang="en-GB"/>
            </a:p>
          </p:txBody>
        </p:sp>
        <p:sp>
          <p:nvSpPr>
            <p:cNvPr id="58970" name="Freeform 269"/>
            <p:cNvSpPr>
              <a:spLocks/>
            </p:cNvSpPr>
            <p:nvPr/>
          </p:nvSpPr>
          <p:spPr bwMode="auto">
            <a:xfrm>
              <a:off x="4295" y="2136"/>
              <a:ext cx="80" cy="85"/>
            </a:xfrm>
            <a:custGeom>
              <a:avLst/>
              <a:gdLst>
                <a:gd name="T0" fmla="*/ 2147481293 w 80"/>
                <a:gd name="T1" fmla="*/ 2147481341 h 85"/>
                <a:gd name="T2" fmla="*/ 2147481293 w 80"/>
                <a:gd name="T3" fmla="*/ 2147481341 h 85"/>
                <a:gd name="T4" fmla="*/ 0 w 80"/>
                <a:gd name="T5" fmla="*/ 2147481341 h 85"/>
                <a:gd name="T6" fmla="*/ 0 w 80"/>
                <a:gd name="T7" fmla="*/ 2147481341 h 85"/>
                <a:gd name="T8" fmla="*/ 2147481293 w 80"/>
                <a:gd name="T9" fmla="*/ 2147481341 h 85"/>
                <a:gd name="T10" fmla="*/ 2147481293 w 80"/>
                <a:gd name="T11" fmla="*/ 2147481341 h 85"/>
                <a:gd name="T12" fmla="*/ 2147481293 w 80"/>
                <a:gd name="T13" fmla="*/ 2147481341 h 85"/>
                <a:gd name="T14" fmla="*/ 2147481293 w 80"/>
                <a:gd name="T15" fmla="*/ 0 h 85"/>
                <a:gd name="T16" fmla="*/ 2147481293 w 80"/>
                <a:gd name="T17" fmla="*/ 2147481341 h 85"/>
                <a:gd name="T18" fmla="*/ 2147481293 w 80"/>
                <a:gd name="T19" fmla="*/ 2147481341 h 85"/>
                <a:gd name="T20" fmla="*/ 2147481293 w 80"/>
                <a:gd name="T21" fmla="*/ 2147481341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85"/>
                <a:gd name="T35" fmla="*/ 80 w 80"/>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85">
                  <a:moveTo>
                    <a:pt x="22" y="85"/>
                  </a:moveTo>
                  <a:lnTo>
                    <a:pt x="4" y="77"/>
                  </a:lnTo>
                  <a:lnTo>
                    <a:pt x="0" y="59"/>
                  </a:lnTo>
                  <a:lnTo>
                    <a:pt x="0" y="39"/>
                  </a:lnTo>
                  <a:lnTo>
                    <a:pt x="4" y="23"/>
                  </a:lnTo>
                  <a:lnTo>
                    <a:pt x="16" y="21"/>
                  </a:lnTo>
                  <a:lnTo>
                    <a:pt x="48" y="5"/>
                  </a:lnTo>
                  <a:lnTo>
                    <a:pt x="78" y="0"/>
                  </a:lnTo>
                  <a:lnTo>
                    <a:pt x="80" y="30"/>
                  </a:lnTo>
                  <a:lnTo>
                    <a:pt x="49" y="64"/>
                  </a:lnTo>
                  <a:lnTo>
                    <a:pt x="22" y="85"/>
                  </a:lnTo>
                  <a:close/>
                </a:path>
              </a:pathLst>
            </a:custGeom>
            <a:solidFill>
              <a:srgbClr val="C0C0C0"/>
            </a:solidFill>
            <a:ln w="12700">
              <a:solidFill>
                <a:schemeClr val="bg1"/>
              </a:solidFill>
              <a:round/>
              <a:headEnd/>
              <a:tailEnd/>
            </a:ln>
          </p:spPr>
          <p:txBody>
            <a:bodyPr/>
            <a:lstStyle/>
            <a:p>
              <a:endParaRPr lang="en-GB"/>
            </a:p>
          </p:txBody>
        </p:sp>
        <p:sp>
          <p:nvSpPr>
            <p:cNvPr id="58971" name="Freeform 270"/>
            <p:cNvSpPr>
              <a:spLocks/>
            </p:cNvSpPr>
            <p:nvPr/>
          </p:nvSpPr>
          <p:spPr bwMode="auto">
            <a:xfrm>
              <a:off x="4219" y="1972"/>
              <a:ext cx="154" cy="172"/>
            </a:xfrm>
            <a:custGeom>
              <a:avLst/>
              <a:gdLst>
                <a:gd name="T0" fmla="*/ 2147481261 w 154"/>
                <a:gd name="T1" fmla="*/ 2147481350 h 172"/>
                <a:gd name="T2" fmla="*/ 2147481261 w 154"/>
                <a:gd name="T3" fmla="*/ 2147481350 h 172"/>
                <a:gd name="T4" fmla="*/ 2147481261 w 154"/>
                <a:gd name="T5" fmla="*/ 2147481350 h 172"/>
                <a:gd name="T6" fmla="*/ 0 w 154"/>
                <a:gd name="T7" fmla="*/ 2147481350 h 172"/>
                <a:gd name="T8" fmla="*/ 2147481261 w 154"/>
                <a:gd name="T9" fmla="*/ 2147481350 h 172"/>
                <a:gd name="T10" fmla="*/ 2147481261 w 154"/>
                <a:gd name="T11" fmla="*/ 2147481350 h 172"/>
                <a:gd name="T12" fmla="*/ 2147481261 w 154"/>
                <a:gd name="T13" fmla="*/ 0 h 172"/>
                <a:gd name="T14" fmla="*/ 2147481261 w 154"/>
                <a:gd name="T15" fmla="*/ 2147481350 h 172"/>
                <a:gd name="T16" fmla="*/ 2147481261 w 154"/>
                <a:gd name="T17" fmla="*/ 2147481350 h 172"/>
                <a:gd name="T18" fmla="*/ 2147481261 w 154"/>
                <a:gd name="T19" fmla="*/ 2147481350 h 172"/>
                <a:gd name="T20" fmla="*/ 2147481261 w 154"/>
                <a:gd name="T21" fmla="*/ 2147481350 h 172"/>
                <a:gd name="T22" fmla="*/ 2147481261 w 154"/>
                <a:gd name="T23" fmla="*/ 2147481350 h 1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4"/>
                <a:gd name="T37" fmla="*/ 0 h 172"/>
                <a:gd name="T38" fmla="*/ 154 w 154"/>
                <a:gd name="T39" fmla="*/ 172 h 1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4" h="172">
                  <a:moveTo>
                    <a:pt x="56" y="79"/>
                  </a:moveTo>
                  <a:lnTo>
                    <a:pt x="35" y="76"/>
                  </a:lnTo>
                  <a:lnTo>
                    <a:pt x="25" y="72"/>
                  </a:lnTo>
                  <a:lnTo>
                    <a:pt x="0" y="49"/>
                  </a:lnTo>
                  <a:lnTo>
                    <a:pt x="4" y="33"/>
                  </a:lnTo>
                  <a:lnTo>
                    <a:pt x="26" y="24"/>
                  </a:lnTo>
                  <a:lnTo>
                    <a:pt x="28" y="0"/>
                  </a:lnTo>
                  <a:lnTo>
                    <a:pt x="55" y="6"/>
                  </a:lnTo>
                  <a:lnTo>
                    <a:pt x="98" y="100"/>
                  </a:lnTo>
                  <a:lnTo>
                    <a:pt x="154" y="163"/>
                  </a:lnTo>
                  <a:lnTo>
                    <a:pt x="104" y="172"/>
                  </a:lnTo>
                  <a:lnTo>
                    <a:pt x="56" y="79"/>
                  </a:lnTo>
                  <a:close/>
                </a:path>
              </a:pathLst>
            </a:custGeom>
            <a:solidFill>
              <a:srgbClr val="C0C0C0"/>
            </a:solidFill>
            <a:ln w="12700">
              <a:solidFill>
                <a:schemeClr val="bg1"/>
              </a:solidFill>
              <a:round/>
              <a:headEnd/>
              <a:tailEnd/>
            </a:ln>
          </p:spPr>
          <p:txBody>
            <a:bodyPr/>
            <a:lstStyle/>
            <a:p>
              <a:endParaRPr lang="en-GB"/>
            </a:p>
          </p:txBody>
        </p:sp>
        <p:sp>
          <p:nvSpPr>
            <p:cNvPr id="58972" name="Freeform 271"/>
            <p:cNvSpPr>
              <a:spLocks/>
            </p:cNvSpPr>
            <p:nvPr/>
          </p:nvSpPr>
          <p:spPr bwMode="auto">
            <a:xfrm>
              <a:off x="4966" y="2468"/>
              <a:ext cx="150" cy="168"/>
            </a:xfrm>
            <a:custGeom>
              <a:avLst/>
              <a:gdLst>
                <a:gd name="T0" fmla="*/ 2147481238 w 150"/>
                <a:gd name="T1" fmla="*/ 2147481332 h 168"/>
                <a:gd name="T2" fmla="*/ 2147481238 w 150"/>
                <a:gd name="T3" fmla="*/ 2147481332 h 168"/>
                <a:gd name="T4" fmla="*/ 2147481238 w 150"/>
                <a:gd name="T5" fmla="*/ 2147481332 h 168"/>
                <a:gd name="T6" fmla="*/ 2147481238 w 150"/>
                <a:gd name="T7" fmla="*/ 2147481332 h 168"/>
                <a:gd name="T8" fmla="*/ 2147481238 w 150"/>
                <a:gd name="T9" fmla="*/ 2147481332 h 168"/>
                <a:gd name="T10" fmla="*/ 2147481238 w 150"/>
                <a:gd name="T11" fmla="*/ 2147481332 h 168"/>
                <a:gd name="T12" fmla="*/ 2147481238 w 150"/>
                <a:gd name="T13" fmla="*/ 2147481332 h 168"/>
                <a:gd name="T14" fmla="*/ 2147481238 w 150"/>
                <a:gd name="T15" fmla="*/ 2147481332 h 168"/>
                <a:gd name="T16" fmla="*/ 2147481238 w 150"/>
                <a:gd name="T17" fmla="*/ 2147481332 h 168"/>
                <a:gd name="T18" fmla="*/ 2147481238 w 150"/>
                <a:gd name="T19" fmla="*/ 2147481332 h 168"/>
                <a:gd name="T20" fmla="*/ 2147481238 w 150"/>
                <a:gd name="T21" fmla="*/ 2147481332 h 168"/>
                <a:gd name="T22" fmla="*/ 2147481238 w 150"/>
                <a:gd name="T23" fmla="*/ 2147481332 h 168"/>
                <a:gd name="T24" fmla="*/ 2147481238 w 150"/>
                <a:gd name="T25" fmla="*/ 2147481332 h 168"/>
                <a:gd name="T26" fmla="*/ 2147481238 w 150"/>
                <a:gd name="T27" fmla="*/ 2147481332 h 168"/>
                <a:gd name="T28" fmla="*/ 2147481238 w 150"/>
                <a:gd name="T29" fmla="*/ 2147481332 h 168"/>
                <a:gd name="T30" fmla="*/ 2147481238 w 150"/>
                <a:gd name="T31" fmla="*/ 2147481332 h 168"/>
                <a:gd name="T32" fmla="*/ 2147481238 w 150"/>
                <a:gd name="T33" fmla="*/ 2147481332 h 168"/>
                <a:gd name="T34" fmla="*/ 2147481238 w 150"/>
                <a:gd name="T35" fmla="*/ 2147481332 h 168"/>
                <a:gd name="T36" fmla="*/ 2147481238 w 150"/>
                <a:gd name="T37" fmla="*/ 2147481332 h 168"/>
                <a:gd name="T38" fmla="*/ 2147481238 w 150"/>
                <a:gd name="T39" fmla="*/ 2147481332 h 168"/>
                <a:gd name="T40" fmla="*/ 2147481238 w 150"/>
                <a:gd name="T41" fmla="*/ 2147481332 h 168"/>
                <a:gd name="T42" fmla="*/ 2147481238 w 150"/>
                <a:gd name="T43" fmla="*/ 2147481332 h 168"/>
                <a:gd name="T44" fmla="*/ 2147481238 w 150"/>
                <a:gd name="T45" fmla="*/ 2147481332 h 168"/>
                <a:gd name="T46" fmla="*/ 2147481238 w 150"/>
                <a:gd name="T47" fmla="*/ 2147481332 h 168"/>
                <a:gd name="T48" fmla="*/ 2147481238 w 150"/>
                <a:gd name="T49" fmla="*/ 2147481332 h 168"/>
                <a:gd name="T50" fmla="*/ 2147481238 w 150"/>
                <a:gd name="T51" fmla="*/ 2147481332 h 168"/>
                <a:gd name="T52" fmla="*/ 2147481238 w 150"/>
                <a:gd name="T53" fmla="*/ 2147481332 h 168"/>
                <a:gd name="T54" fmla="*/ 2147481238 w 150"/>
                <a:gd name="T55" fmla="*/ 2147481332 h 168"/>
                <a:gd name="T56" fmla="*/ 2147481238 w 150"/>
                <a:gd name="T57" fmla="*/ 2147481332 h 168"/>
                <a:gd name="T58" fmla="*/ 2147481238 w 150"/>
                <a:gd name="T59" fmla="*/ 2147481332 h 168"/>
                <a:gd name="T60" fmla="*/ 2147481238 w 150"/>
                <a:gd name="T61" fmla="*/ 2147481332 h 168"/>
                <a:gd name="T62" fmla="*/ 2147481238 w 150"/>
                <a:gd name="T63" fmla="*/ 2147481332 h 168"/>
                <a:gd name="T64" fmla="*/ 2147481238 w 150"/>
                <a:gd name="T65" fmla="*/ 2147481332 h 168"/>
                <a:gd name="T66" fmla="*/ 2147481238 w 150"/>
                <a:gd name="T67" fmla="*/ 2147481332 h 168"/>
                <a:gd name="T68" fmla="*/ 2147481238 w 150"/>
                <a:gd name="T69" fmla="*/ 0 h 1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0"/>
                <a:gd name="T106" fmla="*/ 0 h 168"/>
                <a:gd name="T107" fmla="*/ 150 w 150"/>
                <a:gd name="T108" fmla="*/ 168 h 16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0" h="168">
                  <a:moveTo>
                    <a:pt x="22" y="14"/>
                  </a:moveTo>
                  <a:lnTo>
                    <a:pt x="48" y="26"/>
                  </a:lnTo>
                  <a:lnTo>
                    <a:pt x="72" y="42"/>
                  </a:lnTo>
                  <a:lnTo>
                    <a:pt x="74" y="48"/>
                  </a:lnTo>
                  <a:lnTo>
                    <a:pt x="74" y="52"/>
                  </a:lnTo>
                  <a:lnTo>
                    <a:pt x="74" y="58"/>
                  </a:lnTo>
                  <a:lnTo>
                    <a:pt x="76" y="62"/>
                  </a:lnTo>
                  <a:lnTo>
                    <a:pt x="76" y="64"/>
                  </a:lnTo>
                  <a:lnTo>
                    <a:pt x="80" y="64"/>
                  </a:lnTo>
                  <a:lnTo>
                    <a:pt x="84" y="64"/>
                  </a:lnTo>
                  <a:lnTo>
                    <a:pt x="88" y="66"/>
                  </a:lnTo>
                  <a:lnTo>
                    <a:pt x="92" y="68"/>
                  </a:lnTo>
                  <a:lnTo>
                    <a:pt x="100" y="72"/>
                  </a:lnTo>
                  <a:lnTo>
                    <a:pt x="112" y="78"/>
                  </a:lnTo>
                  <a:lnTo>
                    <a:pt x="118" y="82"/>
                  </a:lnTo>
                  <a:lnTo>
                    <a:pt x="124" y="84"/>
                  </a:lnTo>
                  <a:lnTo>
                    <a:pt x="122" y="88"/>
                  </a:lnTo>
                  <a:lnTo>
                    <a:pt x="118" y="90"/>
                  </a:lnTo>
                  <a:lnTo>
                    <a:pt x="114" y="92"/>
                  </a:lnTo>
                  <a:lnTo>
                    <a:pt x="108" y="92"/>
                  </a:lnTo>
                  <a:lnTo>
                    <a:pt x="98" y="92"/>
                  </a:lnTo>
                  <a:lnTo>
                    <a:pt x="90" y="92"/>
                  </a:lnTo>
                  <a:lnTo>
                    <a:pt x="98" y="102"/>
                  </a:lnTo>
                  <a:lnTo>
                    <a:pt x="104" y="106"/>
                  </a:lnTo>
                  <a:lnTo>
                    <a:pt x="108" y="108"/>
                  </a:lnTo>
                  <a:lnTo>
                    <a:pt x="108" y="114"/>
                  </a:lnTo>
                  <a:lnTo>
                    <a:pt x="110" y="118"/>
                  </a:lnTo>
                  <a:lnTo>
                    <a:pt x="114" y="126"/>
                  </a:lnTo>
                  <a:lnTo>
                    <a:pt x="118" y="128"/>
                  </a:lnTo>
                  <a:lnTo>
                    <a:pt x="122" y="128"/>
                  </a:lnTo>
                  <a:lnTo>
                    <a:pt x="126" y="130"/>
                  </a:lnTo>
                  <a:lnTo>
                    <a:pt x="128" y="132"/>
                  </a:lnTo>
                  <a:lnTo>
                    <a:pt x="130" y="142"/>
                  </a:lnTo>
                  <a:lnTo>
                    <a:pt x="134" y="144"/>
                  </a:lnTo>
                  <a:lnTo>
                    <a:pt x="140" y="146"/>
                  </a:lnTo>
                  <a:lnTo>
                    <a:pt x="142" y="150"/>
                  </a:lnTo>
                  <a:lnTo>
                    <a:pt x="146" y="154"/>
                  </a:lnTo>
                  <a:lnTo>
                    <a:pt x="148" y="158"/>
                  </a:lnTo>
                  <a:lnTo>
                    <a:pt x="150" y="162"/>
                  </a:lnTo>
                  <a:lnTo>
                    <a:pt x="148" y="164"/>
                  </a:lnTo>
                  <a:lnTo>
                    <a:pt x="146" y="166"/>
                  </a:lnTo>
                  <a:lnTo>
                    <a:pt x="140" y="168"/>
                  </a:lnTo>
                  <a:lnTo>
                    <a:pt x="136" y="166"/>
                  </a:lnTo>
                  <a:lnTo>
                    <a:pt x="134" y="164"/>
                  </a:lnTo>
                  <a:lnTo>
                    <a:pt x="130" y="162"/>
                  </a:lnTo>
                  <a:lnTo>
                    <a:pt x="116" y="158"/>
                  </a:lnTo>
                  <a:lnTo>
                    <a:pt x="100" y="154"/>
                  </a:lnTo>
                  <a:lnTo>
                    <a:pt x="94" y="150"/>
                  </a:lnTo>
                  <a:lnTo>
                    <a:pt x="90" y="146"/>
                  </a:lnTo>
                  <a:lnTo>
                    <a:pt x="86" y="142"/>
                  </a:lnTo>
                  <a:lnTo>
                    <a:pt x="84" y="134"/>
                  </a:lnTo>
                  <a:lnTo>
                    <a:pt x="86" y="136"/>
                  </a:lnTo>
                  <a:lnTo>
                    <a:pt x="84" y="130"/>
                  </a:lnTo>
                  <a:lnTo>
                    <a:pt x="82" y="124"/>
                  </a:lnTo>
                  <a:lnTo>
                    <a:pt x="80" y="120"/>
                  </a:lnTo>
                  <a:lnTo>
                    <a:pt x="76" y="116"/>
                  </a:lnTo>
                  <a:lnTo>
                    <a:pt x="60" y="108"/>
                  </a:lnTo>
                  <a:lnTo>
                    <a:pt x="44" y="108"/>
                  </a:lnTo>
                  <a:lnTo>
                    <a:pt x="38" y="108"/>
                  </a:lnTo>
                  <a:lnTo>
                    <a:pt x="34" y="114"/>
                  </a:lnTo>
                  <a:lnTo>
                    <a:pt x="32" y="120"/>
                  </a:lnTo>
                  <a:lnTo>
                    <a:pt x="32" y="128"/>
                  </a:lnTo>
                  <a:lnTo>
                    <a:pt x="22" y="128"/>
                  </a:lnTo>
                  <a:lnTo>
                    <a:pt x="28" y="128"/>
                  </a:lnTo>
                  <a:lnTo>
                    <a:pt x="26" y="132"/>
                  </a:lnTo>
                  <a:lnTo>
                    <a:pt x="22" y="136"/>
                  </a:lnTo>
                  <a:lnTo>
                    <a:pt x="18" y="142"/>
                  </a:lnTo>
                  <a:lnTo>
                    <a:pt x="14" y="142"/>
                  </a:lnTo>
                  <a:lnTo>
                    <a:pt x="0" y="142"/>
                  </a:lnTo>
                  <a:lnTo>
                    <a:pt x="5" y="0"/>
                  </a:lnTo>
                </a:path>
              </a:pathLst>
            </a:custGeom>
            <a:solidFill>
              <a:srgbClr val="C0C0C0"/>
            </a:solidFill>
            <a:ln w="12700">
              <a:solidFill>
                <a:schemeClr val="bg1"/>
              </a:solidFill>
              <a:round/>
              <a:headEnd/>
              <a:tailEnd/>
            </a:ln>
          </p:spPr>
          <p:txBody>
            <a:bodyPr/>
            <a:lstStyle/>
            <a:p>
              <a:endParaRPr lang="en-GB"/>
            </a:p>
          </p:txBody>
        </p:sp>
        <p:sp>
          <p:nvSpPr>
            <p:cNvPr id="58973" name="Freeform 272"/>
            <p:cNvSpPr>
              <a:spLocks/>
            </p:cNvSpPr>
            <p:nvPr/>
          </p:nvSpPr>
          <p:spPr bwMode="auto">
            <a:xfrm>
              <a:off x="2728" y="1508"/>
              <a:ext cx="32" cy="27"/>
            </a:xfrm>
            <a:custGeom>
              <a:avLst/>
              <a:gdLst>
                <a:gd name="T0" fmla="*/ 0 w 21"/>
                <a:gd name="T1" fmla="*/ 2147483647 h 24"/>
                <a:gd name="T2" fmla="*/ 0 w 21"/>
                <a:gd name="T3" fmla="*/ 2147483647 h 24"/>
                <a:gd name="T4" fmla="*/ 2147483647 w 21"/>
                <a:gd name="T5" fmla="*/ 0 h 24"/>
                <a:gd name="T6" fmla="*/ 2147483647 w 21"/>
                <a:gd name="T7" fmla="*/ 0 h 24"/>
                <a:gd name="T8" fmla="*/ 2147483647 w 21"/>
                <a:gd name="T9" fmla="*/ 2147483647 h 24"/>
                <a:gd name="T10" fmla="*/ 2147483647 w 21"/>
                <a:gd name="T11" fmla="*/ 2147483647 h 24"/>
                <a:gd name="T12" fmla="*/ 2147483647 w 21"/>
                <a:gd name="T13" fmla="*/ 2147483647 h 24"/>
                <a:gd name="T14" fmla="*/ 0 w 21"/>
                <a:gd name="T15" fmla="*/ 2147483647 h 24"/>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24"/>
                <a:gd name="T26" fmla="*/ 21 w 21"/>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24">
                  <a:moveTo>
                    <a:pt x="0" y="24"/>
                  </a:moveTo>
                  <a:lnTo>
                    <a:pt x="0" y="6"/>
                  </a:lnTo>
                  <a:lnTo>
                    <a:pt x="2" y="0"/>
                  </a:lnTo>
                  <a:lnTo>
                    <a:pt x="11" y="0"/>
                  </a:lnTo>
                  <a:lnTo>
                    <a:pt x="21" y="9"/>
                  </a:lnTo>
                  <a:lnTo>
                    <a:pt x="20" y="7"/>
                  </a:lnTo>
                  <a:lnTo>
                    <a:pt x="10" y="24"/>
                  </a:lnTo>
                  <a:lnTo>
                    <a:pt x="0" y="24"/>
                  </a:lnTo>
                  <a:close/>
                </a:path>
              </a:pathLst>
            </a:custGeom>
            <a:solidFill>
              <a:srgbClr val="C0C0C0"/>
            </a:solidFill>
            <a:ln w="12700">
              <a:solidFill>
                <a:schemeClr val="bg1"/>
              </a:solidFill>
              <a:round/>
              <a:headEnd/>
              <a:tailEnd/>
            </a:ln>
          </p:spPr>
          <p:txBody>
            <a:bodyPr/>
            <a:lstStyle/>
            <a:p>
              <a:endParaRPr lang="en-GB"/>
            </a:p>
          </p:txBody>
        </p:sp>
        <p:sp>
          <p:nvSpPr>
            <p:cNvPr id="58974" name="Freeform 273"/>
            <p:cNvSpPr>
              <a:spLocks/>
            </p:cNvSpPr>
            <p:nvPr/>
          </p:nvSpPr>
          <p:spPr bwMode="auto">
            <a:xfrm>
              <a:off x="2749" y="1516"/>
              <a:ext cx="71" cy="78"/>
            </a:xfrm>
            <a:custGeom>
              <a:avLst/>
              <a:gdLst>
                <a:gd name="T0" fmla="*/ 2147481189 w 71"/>
                <a:gd name="T1" fmla="*/ 0 h 78"/>
                <a:gd name="T2" fmla="*/ 2147481189 w 71"/>
                <a:gd name="T3" fmla="*/ 2147481272 h 78"/>
                <a:gd name="T4" fmla="*/ 0 w 71"/>
                <a:gd name="T5" fmla="*/ 2147481272 h 78"/>
                <a:gd name="T6" fmla="*/ 2147481189 w 71"/>
                <a:gd name="T7" fmla="*/ 2147481272 h 78"/>
                <a:gd name="T8" fmla="*/ 2147481189 w 71"/>
                <a:gd name="T9" fmla="*/ 2147481272 h 78"/>
                <a:gd name="T10" fmla="*/ 2147481189 w 71"/>
                <a:gd name="T11" fmla="*/ 2147481272 h 78"/>
                <a:gd name="T12" fmla="*/ 2147481189 w 71"/>
                <a:gd name="T13" fmla="*/ 2147481272 h 78"/>
                <a:gd name="T14" fmla="*/ 2147481189 w 71"/>
                <a:gd name="T15" fmla="*/ 2147481272 h 78"/>
                <a:gd name="T16" fmla="*/ 2147481189 w 71"/>
                <a:gd name="T17" fmla="*/ 2147481272 h 78"/>
                <a:gd name="T18" fmla="*/ 2147481189 w 71"/>
                <a:gd name="T19" fmla="*/ 2147481272 h 78"/>
                <a:gd name="T20" fmla="*/ 2147481189 w 71"/>
                <a:gd name="T21" fmla="*/ 2147481272 h 78"/>
                <a:gd name="T22" fmla="*/ 2147481189 w 71"/>
                <a:gd name="T23" fmla="*/ 2147481272 h 78"/>
                <a:gd name="T24" fmla="*/ 2147481189 w 71"/>
                <a:gd name="T25" fmla="*/ 2147481272 h 78"/>
                <a:gd name="T26" fmla="*/ 2147481189 w 71"/>
                <a:gd name="T27" fmla="*/ 2147481272 h 78"/>
                <a:gd name="T28" fmla="*/ 2147481189 w 71"/>
                <a:gd name="T29" fmla="*/ 2147481272 h 78"/>
                <a:gd name="T30" fmla="*/ 2147481189 w 71"/>
                <a:gd name="T31" fmla="*/ 2147481272 h 78"/>
                <a:gd name="T32" fmla="*/ 2147481189 w 71"/>
                <a:gd name="T33" fmla="*/ 2147481272 h 78"/>
                <a:gd name="T34" fmla="*/ 2147481189 w 71"/>
                <a:gd name="T35" fmla="*/ 2147481272 h 78"/>
                <a:gd name="T36" fmla="*/ 2147481189 w 71"/>
                <a:gd name="T37" fmla="*/ 2147481272 h 78"/>
                <a:gd name="T38" fmla="*/ 2147481189 w 71"/>
                <a:gd name="T39" fmla="*/ 2147481272 h 78"/>
                <a:gd name="T40" fmla="*/ 2147481189 w 71"/>
                <a:gd name="T41" fmla="*/ 2147481272 h 78"/>
                <a:gd name="T42" fmla="*/ 2147481189 w 71"/>
                <a:gd name="T43" fmla="*/ 2147481272 h 78"/>
                <a:gd name="T44" fmla="*/ 2147481189 w 71"/>
                <a:gd name="T45" fmla="*/ 2147481272 h 78"/>
                <a:gd name="T46" fmla="*/ 2147481189 w 71"/>
                <a:gd name="T47" fmla="*/ 2147481272 h 78"/>
                <a:gd name="T48" fmla="*/ 2147481189 w 71"/>
                <a:gd name="T49" fmla="*/ 0 h 78"/>
                <a:gd name="T50" fmla="*/ 2147481189 w 71"/>
                <a:gd name="T51" fmla="*/ 0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78"/>
                <a:gd name="T80" fmla="*/ 71 w 71"/>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78">
                  <a:moveTo>
                    <a:pt x="18" y="0"/>
                  </a:moveTo>
                  <a:lnTo>
                    <a:pt x="17" y="8"/>
                  </a:lnTo>
                  <a:lnTo>
                    <a:pt x="0" y="24"/>
                  </a:lnTo>
                  <a:lnTo>
                    <a:pt x="8" y="44"/>
                  </a:lnTo>
                  <a:lnTo>
                    <a:pt x="14" y="52"/>
                  </a:lnTo>
                  <a:lnTo>
                    <a:pt x="20" y="60"/>
                  </a:lnTo>
                  <a:lnTo>
                    <a:pt x="24" y="60"/>
                  </a:lnTo>
                  <a:lnTo>
                    <a:pt x="28" y="60"/>
                  </a:lnTo>
                  <a:lnTo>
                    <a:pt x="34" y="60"/>
                  </a:lnTo>
                  <a:lnTo>
                    <a:pt x="38" y="60"/>
                  </a:lnTo>
                  <a:lnTo>
                    <a:pt x="48" y="64"/>
                  </a:lnTo>
                  <a:lnTo>
                    <a:pt x="60" y="72"/>
                  </a:lnTo>
                  <a:lnTo>
                    <a:pt x="70" y="78"/>
                  </a:lnTo>
                  <a:lnTo>
                    <a:pt x="71" y="74"/>
                  </a:lnTo>
                  <a:lnTo>
                    <a:pt x="68" y="73"/>
                  </a:lnTo>
                  <a:lnTo>
                    <a:pt x="65" y="65"/>
                  </a:lnTo>
                  <a:lnTo>
                    <a:pt x="56" y="59"/>
                  </a:lnTo>
                  <a:lnTo>
                    <a:pt x="23" y="35"/>
                  </a:lnTo>
                  <a:lnTo>
                    <a:pt x="29" y="25"/>
                  </a:lnTo>
                  <a:lnTo>
                    <a:pt x="35" y="16"/>
                  </a:lnTo>
                  <a:lnTo>
                    <a:pt x="42" y="16"/>
                  </a:lnTo>
                  <a:lnTo>
                    <a:pt x="36" y="10"/>
                  </a:lnTo>
                  <a:lnTo>
                    <a:pt x="28" y="4"/>
                  </a:lnTo>
                  <a:lnTo>
                    <a:pt x="20" y="0"/>
                  </a:lnTo>
                  <a:lnTo>
                    <a:pt x="18" y="0"/>
                  </a:lnTo>
                  <a:close/>
                </a:path>
              </a:pathLst>
            </a:custGeom>
            <a:solidFill>
              <a:srgbClr val="C0C0C0"/>
            </a:solidFill>
            <a:ln w="12700">
              <a:solidFill>
                <a:schemeClr val="bg1"/>
              </a:solidFill>
              <a:round/>
              <a:headEnd/>
              <a:tailEnd/>
            </a:ln>
          </p:spPr>
          <p:txBody>
            <a:bodyPr/>
            <a:lstStyle/>
            <a:p>
              <a:endParaRPr lang="en-GB"/>
            </a:p>
          </p:txBody>
        </p:sp>
      </p:grpSp>
      <p:sp>
        <p:nvSpPr>
          <p:cNvPr id="58370" name="Rectangle 275"/>
          <p:cNvSpPr>
            <a:spLocks noChangeArrowheads="1"/>
          </p:cNvSpPr>
          <p:nvPr/>
        </p:nvSpPr>
        <p:spPr bwMode="auto">
          <a:xfrm>
            <a:off x="611188" y="358775"/>
            <a:ext cx="7921625" cy="457200"/>
          </a:xfrm>
          <a:prstGeom prst="rect">
            <a:avLst/>
          </a:prstGeom>
          <a:noFill/>
          <a:ln w="9525">
            <a:noFill/>
            <a:miter lim="800000"/>
            <a:headEnd/>
            <a:tailEnd/>
          </a:ln>
        </p:spPr>
        <p:txBody>
          <a:bodyPr lIns="0" tIns="0" rIns="0" bIns="0"/>
          <a:lstStyle/>
          <a:p>
            <a:pPr eaLnBrk="0" hangingPunct="0"/>
            <a:endParaRPr lang="en-GB" sz="2800">
              <a:latin typeface="Times New Roman" pitchFamily="18" charset="0"/>
            </a:endParaRPr>
          </a:p>
        </p:txBody>
      </p:sp>
      <p:sp>
        <p:nvSpPr>
          <p:cNvPr id="606" name="5-Point Star 605"/>
          <p:cNvSpPr>
            <a:spLocks noChangeAspect="1"/>
          </p:cNvSpPr>
          <p:nvPr/>
        </p:nvSpPr>
        <p:spPr>
          <a:xfrm>
            <a:off x="222250" y="5475288"/>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sp>
        <p:nvSpPr>
          <p:cNvPr id="58707" name="Rectangle 30"/>
          <p:cNvSpPr>
            <a:spLocks noChangeArrowheads="1"/>
          </p:cNvSpPr>
          <p:nvPr/>
        </p:nvSpPr>
        <p:spPr bwMode="auto">
          <a:xfrm>
            <a:off x="423862" y="5229200"/>
            <a:ext cx="2005013" cy="446088"/>
          </a:xfrm>
          <a:prstGeom prst="rect">
            <a:avLst/>
          </a:prstGeom>
          <a:noFill/>
          <a:ln w="9525">
            <a:noFill/>
            <a:miter lim="800000"/>
            <a:headEnd/>
            <a:tailEnd/>
          </a:ln>
        </p:spPr>
        <p:txBody>
          <a:bodyPr lIns="0" tIns="0" rIns="0" bIns="0" anchor="b"/>
          <a:lstStyle/>
          <a:p>
            <a:pPr eaLnBrk="0" hangingPunct="0"/>
            <a:r>
              <a:rPr lang="en-GB" sz="1000" dirty="0"/>
              <a:t>Alpha </a:t>
            </a:r>
            <a:r>
              <a:rPr lang="en-GB" sz="1000" dirty="0" smtClean="0"/>
              <a:t>Cities</a:t>
            </a:r>
            <a:r>
              <a:rPr lang="en-GB" sz="1000" dirty="0"/>
              <a:t>: </a:t>
            </a:r>
            <a:r>
              <a:rPr lang="en-GB" sz="1000" dirty="0" smtClean="0"/>
              <a:t>top 30 of the GDP in 2020</a:t>
            </a:r>
            <a:endParaRPr lang="en-GB" sz="1000" dirty="0"/>
          </a:p>
        </p:txBody>
      </p:sp>
      <p:sp>
        <p:nvSpPr>
          <p:cNvPr id="58708" name="Oval 426"/>
          <p:cNvSpPr>
            <a:spLocks noChangeArrowheads="1"/>
          </p:cNvSpPr>
          <p:nvPr/>
        </p:nvSpPr>
        <p:spPr bwMode="auto">
          <a:xfrm>
            <a:off x="238125" y="579596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58709" name="Rectangle 30"/>
          <p:cNvSpPr>
            <a:spLocks noChangeArrowheads="1"/>
          </p:cNvSpPr>
          <p:nvPr/>
        </p:nvSpPr>
        <p:spPr bwMode="auto">
          <a:xfrm>
            <a:off x="436576" y="5916612"/>
            <a:ext cx="1801812" cy="117475"/>
          </a:xfrm>
          <a:prstGeom prst="rect">
            <a:avLst/>
          </a:prstGeom>
          <a:noFill/>
          <a:ln w="9525">
            <a:noFill/>
            <a:miter lim="800000"/>
            <a:headEnd/>
            <a:tailEnd/>
          </a:ln>
        </p:spPr>
        <p:txBody>
          <a:bodyPr lIns="0" tIns="0" rIns="0" bIns="0" anchor="b"/>
          <a:lstStyle/>
          <a:p>
            <a:pPr eaLnBrk="0" hangingPunct="0"/>
            <a:r>
              <a:rPr lang="en-GB" sz="1000" dirty="0" smtClean="0"/>
              <a:t>Beta/Gamma Cities: rank 31-300 based on GDP 2020</a:t>
            </a:r>
            <a:endParaRPr lang="en-GB" sz="1000" dirty="0"/>
          </a:p>
        </p:txBody>
      </p:sp>
      <p:sp>
        <p:nvSpPr>
          <p:cNvPr id="5" name="Rounded Rectangle 4"/>
          <p:cNvSpPr/>
          <p:nvPr/>
        </p:nvSpPr>
        <p:spPr>
          <a:xfrm>
            <a:off x="3838575" y="5097463"/>
            <a:ext cx="1568450" cy="625475"/>
          </a:xfrm>
          <a:prstGeom prst="round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chemeClr val="bg1"/>
              </a:solidFill>
            </a:endParaRPr>
          </a:p>
        </p:txBody>
      </p:sp>
      <p:sp>
        <p:nvSpPr>
          <p:cNvPr id="58716" name="TextBox 614"/>
          <p:cNvSpPr txBox="1">
            <a:spLocks noChangeArrowheads="1"/>
          </p:cNvSpPr>
          <p:nvPr/>
        </p:nvSpPr>
        <p:spPr bwMode="auto">
          <a:xfrm>
            <a:off x="3878263" y="5124450"/>
            <a:ext cx="1814512" cy="554038"/>
          </a:xfrm>
          <a:prstGeom prst="rect">
            <a:avLst/>
          </a:prstGeom>
          <a:noFill/>
          <a:ln w="9525">
            <a:noFill/>
            <a:miter lim="800000"/>
            <a:headEnd/>
            <a:tailEnd/>
          </a:ln>
        </p:spPr>
        <p:txBody>
          <a:bodyPr lIns="0" tIns="0" rIns="0" bIns="0">
            <a:spAutoFit/>
          </a:bodyPr>
          <a:lstStyle/>
          <a:p>
            <a:r>
              <a:rPr lang="en-GB" dirty="0">
                <a:solidFill>
                  <a:schemeClr val="accent1"/>
                </a:solidFill>
              </a:rPr>
              <a:t>Africa</a:t>
            </a:r>
          </a:p>
          <a:p>
            <a:r>
              <a:rPr lang="en-GB" sz="1200" dirty="0" smtClean="0">
                <a:solidFill>
                  <a:schemeClr val="accent1"/>
                </a:solidFill>
              </a:rPr>
              <a:t>11 Gamma/Beta </a:t>
            </a:r>
            <a:r>
              <a:rPr lang="en-GB" sz="1200" dirty="0">
                <a:solidFill>
                  <a:schemeClr val="accent1"/>
                </a:solidFill>
              </a:rPr>
              <a:t>$</a:t>
            </a:r>
            <a:r>
              <a:rPr lang="en-GB" sz="1200" dirty="0" smtClean="0">
                <a:solidFill>
                  <a:schemeClr val="accent1"/>
                </a:solidFill>
              </a:rPr>
              <a:t>0.7 </a:t>
            </a:r>
            <a:r>
              <a:rPr lang="en-GB" sz="1200" dirty="0" err="1">
                <a:solidFill>
                  <a:schemeClr val="accent1"/>
                </a:solidFill>
              </a:rPr>
              <a:t>trn</a:t>
            </a:r>
            <a:endParaRPr lang="en-GB" sz="1200" dirty="0">
              <a:solidFill>
                <a:schemeClr val="accent1"/>
              </a:solidFill>
            </a:endParaRPr>
          </a:p>
        </p:txBody>
      </p:sp>
      <p:sp>
        <p:nvSpPr>
          <p:cNvPr id="617" name="Rounded Rectangle 616"/>
          <p:cNvSpPr/>
          <p:nvPr/>
        </p:nvSpPr>
        <p:spPr>
          <a:xfrm>
            <a:off x="106363" y="4106863"/>
            <a:ext cx="1647825" cy="860425"/>
          </a:xfrm>
          <a:prstGeom prst="roundRect">
            <a:avLst/>
          </a:prstGeom>
          <a:solidFill>
            <a:schemeClr val="accent5">
              <a:lumMod val="20000"/>
              <a:lumOff val="80000"/>
              <a:alpha val="6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chemeClr val="bg1"/>
              </a:solidFill>
            </a:endParaRPr>
          </a:p>
        </p:txBody>
      </p:sp>
      <p:sp>
        <p:nvSpPr>
          <p:cNvPr id="618" name="Rounded Rectangle 617"/>
          <p:cNvSpPr/>
          <p:nvPr/>
        </p:nvSpPr>
        <p:spPr>
          <a:xfrm>
            <a:off x="623218" y="1663650"/>
            <a:ext cx="1860550" cy="757238"/>
          </a:xfrm>
          <a:prstGeom prst="round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chemeClr val="bg1"/>
              </a:solidFill>
            </a:endParaRPr>
          </a:p>
        </p:txBody>
      </p:sp>
      <p:sp>
        <p:nvSpPr>
          <p:cNvPr id="619" name="Rounded Rectangle 618"/>
          <p:cNvSpPr/>
          <p:nvPr/>
        </p:nvSpPr>
        <p:spPr>
          <a:xfrm>
            <a:off x="3429000" y="1223963"/>
            <a:ext cx="1646238" cy="730250"/>
          </a:xfrm>
          <a:prstGeom prst="round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chemeClr val="bg1"/>
              </a:solidFill>
            </a:endParaRPr>
          </a:p>
        </p:txBody>
      </p:sp>
      <p:sp>
        <p:nvSpPr>
          <p:cNvPr id="58722" name="TextBox 611"/>
          <p:cNvSpPr txBox="1">
            <a:spLocks noChangeArrowheads="1"/>
          </p:cNvSpPr>
          <p:nvPr/>
        </p:nvSpPr>
        <p:spPr bwMode="auto">
          <a:xfrm>
            <a:off x="193675" y="4143375"/>
            <a:ext cx="1779588" cy="738188"/>
          </a:xfrm>
          <a:prstGeom prst="rect">
            <a:avLst/>
          </a:prstGeom>
          <a:noFill/>
          <a:ln w="9525">
            <a:noFill/>
            <a:miter lim="800000"/>
            <a:headEnd/>
            <a:tailEnd/>
          </a:ln>
        </p:spPr>
        <p:txBody>
          <a:bodyPr lIns="0" tIns="0" rIns="0" bIns="0">
            <a:spAutoFit/>
          </a:bodyPr>
          <a:lstStyle/>
          <a:p>
            <a:r>
              <a:rPr lang="en-GB" dirty="0">
                <a:solidFill>
                  <a:schemeClr val="accent1"/>
                </a:solidFill>
              </a:rPr>
              <a:t>Latin America</a:t>
            </a:r>
          </a:p>
          <a:p>
            <a:r>
              <a:rPr lang="en-GB" sz="1200" dirty="0">
                <a:solidFill>
                  <a:schemeClr val="accent1"/>
                </a:solidFill>
              </a:rPr>
              <a:t>3 Alpha Giants </a:t>
            </a:r>
            <a:r>
              <a:rPr lang="en-GB" sz="1200" dirty="0" smtClean="0">
                <a:solidFill>
                  <a:schemeClr val="accent1"/>
                </a:solidFill>
              </a:rPr>
              <a:t>$1.6 </a:t>
            </a:r>
            <a:r>
              <a:rPr lang="en-GB" sz="1200" dirty="0" err="1">
                <a:solidFill>
                  <a:schemeClr val="accent1"/>
                </a:solidFill>
              </a:rPr>
              <a:t>trn</a:t>
            </a:r>
            <a:endParaRPr lang="en-GB" sz="1200" dirty="0">
              <a:solidFill>
                <a:schemeClr val="accent1"/>
              </a:solidFill>
            </a:endParaRPr>
          </a:p>
          <a:p>
            <a:r>
              <a:rPr lang="en-GB" sz="1200" dirty="0" smtClean="0">
                <a:solidFill>
                  <a:schemeClr val="accent1"/>
                </a:solidFill>
              </a:rPr>
              <a:t>30 Beta/Gamma </a:t>
            </a:r>
            <a:r>
              <a:rPr lang="en-GB" sz="1200" dirty="0">
                <a:solidFill>
                  <a:schemeClr val="accent1"/>
                </a:solidFill>
              </a:rPr>
              <a:t>$2.3 </a:t>
            </a:r>
            <a:r>
              <a:rPr lang="en-GB" sz="1200" dirty="0" err="1">
                <a:solidFill>
                  <a:schemeClr val="accent1"/>
                </a:solidFill>
              </a:rPr>
              <a:t>trn</a:t>
            </a:r>
            <a:endParaRPr lang="en-GB" sz="1200" dirty="0">
              <a:solidFill>
                <a:schemeClr val="accent1"/>
              </a:solidFill>
            </a:endParaRPr>
          </a:p>
        </p:txBody>
      </p:sp>
      <p:sp>
        <p:nvSpPr>
          <p:cNvPr id="620" name="Rounded Rectangle 619"/>
          <p:cNvSpPr/>
          <p:nvPr/>
        </p:nvSpPr>
        <p:spPr>
          <a:xfrm>
            <a:off x="4792663" y="2066925"/>
            <a:ext cx="1568450" cy="625475"/>
          </a:xfrm>
          <a:prstGeom prst="roundRect">
            <a:avLst/>
          </a:prstGeom>
          <a:solidFill>
            <a:schemeClr val="accent5">
              <a:lumMod val="20000"/>
              <a:lumOff val="80000"/>
              <a:alpha val="6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chemeClr val="bg1"/>
              </a:solidFill>
            </a:endParaRPr>
          </a:p>
        </p:txBody>
      </p:sp>
      <p:sp>
        <p:nvSpPr>
          <p:cNvPr id="58727" name="Title 5"/>
          <p:cNvSpPr>
            <a:spLocks noGrp="1"/>
          </p:cNvSpPr>
          <p:nvPr>
            <p:ph type="title"/>
          </p:nvPr>
        </p:nvSpPr>
        <p:spPr>
          <a:xfrm>
            <a:off x="611188" y="185738"/>
            <a:ext cx="7921625" cy="457200"/>
          </a:xfrm>
        </p:spPr>
        <p:txBody>
          <a:bodyPr/>
          <a:lstStyle/>
          <a:p>
            <a:r>
              <a:rPr lang="en-US" dirty="0" smtClean="0"/>
              <a:t>The ‘Global 300’ in 2020 : </a:t>
            </a:r>
            <a:r>
              <a:rPr lang="en-US" dirty="0" smtClean="0">
                <a:ea typeface="ＭＳ Ｐゴシック" charset="0"/>
              </a:rPr>
              <a:t>Re-Ordering the Hierarchy</a:t>
            </a:r>
            <a:br>
              <a:rPr lang="en-US" dirty="0" smtClean="0">
                <a:ea typeface="ＭＳ Ｐゴシック" charset="0"/>
              </a:rPr>
            </a:br>
            <a:r>
              <a:rPr lang="en-US" i="1" dirty="0" smtClean="0">
                <a:solidFill>
                  <a:schemeClr val="accent1"/>
                </a:solidFill>
                <a:ea typeface="ＭＳ Ｐゴシック" charset="0"/>
              </a:rPr>
              <a:t>Spinning on two Axes</a:t>
            </a:r>
            <a:r>
              <a:rPr lang="en-US" dirty="0">
                <a:solidFill>
                  <a:schemeClr val="accent1"/>
                </a:solidFill>
                <a:ea typeface="ＭＳ Ｐゴシック" charset="0"/>
              </a:rPr>
              <a:t/>
            </a:r>
            <a:br>
              <a:rPr lang="en-US" dirty="0">
                <a:solidFill>
                  <a:schemeClr val="accent1"/>
                </a:solidFill>
                <a:ea typeface="ＭＳ Ｐゴシック" charset="0"/>
              </a:rPr>
            </a:br>
            <a:endParaRPr lang="en-US" dirty="0" smtClean="0">
              <a:solidFill>
                <a:schemeClr val="accent1"/>
              </a:solidFill>
            </a:endParaRPr>
          </a:p>
        </p:txBody>
      </p:sp>
      <p:sp>
        <p:nvSpPr>
          <p:cNvPr id="626" name="Rectangle 1"/>
          <p:cNvSpPr>
            <a:spLocks noChangeArrowheads="1"/>
          </p:cNvSpPr>
          <p:nvPr/>
        </p:nvSpPr>
        <p:spPr bwMode="auto">
          <a:xfrm>
            <a:off x="608013" y="592138"/>
            <a:ext cx="8229600" cy="339725"/>
          </a:xfrm>
          <a:prstGeom prst="rect">
            <a:avLst/>
          </a:prstGeom>
        </p:spPr>
        <p:txBody>
          <a:bodyPr lIns="0" tIns="0" rIns="0" bIns="0">
            <a:spAutoFit/>
          </a:bodyPr>
          <a:lstStyle/>
          <a:p>
            <a:pPr>
              <a:defRPr/>
            </a:pPr>
            <a:endParaRPr lang="en-US" sz="2200" dirty="0">
              <a:solidFill>
                <a:schemeClr val="accent2"/>
              </a:solidFill>
              <a:latin typeface="+mj-lt"/>
              <a:ea typeface="ＭＳ Ｐゴシック" charset="0"/>
            </a:endParaRPr>
          </a:p>
        </p:txBody>
      </p:sp>
      <p:sp>
        <p:nvSpPr>
          <p:cNvPr id="621" name="Rounded Rectangle 620"/>
          <p:cNvSpPr/>
          <p:nvPr/>
        </p:nvSpPr>
        <p:spPr>
          <a:xfrm>
            <a:off x="6734891" y="4283568"/>
            <a:ext cx="1733550" cy="781050"/>
          </a:xfrm>
          <a:prstGeom prst="roundRect">
            <a:avLst/>
          </a:prstGeom>
          <a:solidFill>
            <a:schemeClr val="accent5">
              <a:lumMod val="20000"/>
              <a:lumOff val="80000"/>
              <a:alpha val="6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chemeClr val="bg1"/>
              </a:solidFill>
            </a:endParaRPr>
          </a:p>
        </p:txBody>
      </p:sp>
      <p:sp>
        <p:nvSpPr>
          <p:cNvPr id="1225" name="Oval 1224"/>
          <p:cNvSpPr/>
          <p:nvPr/>
        </p:nvSpPr>
        <p:spPr>
          <a:xfrm>
            <a:off x="1857375" y="4017963"/>
            <a:ext cx="1279525" cy="1258887"/>
          </a:xfrm>
          <a:prstGeom prst="ellipse">
            <a:avLst/>
          </a:prstGeom>
          <a:noFill/>
          <a:ln w="3175"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226" name="Oval 1225"/>
          <p:cNvSpPr/>
          <p:nvPr/>
        </p:nvSpPr>
        <p:spPr>
          <a:xfrm>
            <a:off x="4438650" y="4159250"/>
            <a:ext cx="500063" cy="485775"/>
          </a:xfrm>
          <a:prstGeom prst="ellipse">
            <a:avLst/>
          </a:prstGeom>
          <a:noFill/>
          <a:ln w="3175"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228" name="Oval 1227"/>
          <p:cNvSpPr/>
          <p:nvPr/>
        </p:nvSpPr>
        <p:spPr>
          <a:xfrm rot="1357108">
            <a:off x="4703763" y="2684463"/>
            <a:ext cx="950912" cy="976312"/>
          </a:xfrm>
          <a:prstGeom prst="ellipse">
            <a:avLst/>
          </a:prstGeom>
          <a:noFill/>
          <a:ln w="3175"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230" name="Rectangle 30"/>
          <p:cNvSpPr>
            <a:spLocks noChangeArrowheads="1"/>
          </p:cNvSpPr>
          <p:nvPr/>
        </p:nvSpPr>
        <p:spPr bwMode="auto">
          <a:xfrm>
            <a:off x="2754175" y="5854770"/>
            <a:ext cx="6332537" cy="228600"/>
          </a:xfrm>
          <a:prstGeom prst="rect">
            <a:avLst/>
          </a:prstGeom>
          <a:noFill/>
          <a:ln w="9525">
            <a:noFill/>
            <a:miter lim="800000"/>
            <a:headEnd/>
            <a:tailEnd/>
          </a:ln>
        </p:spPr>
        <p:txBody>
          <a:bodyPr lIns="0" tIns="0" rIns="0" bIns="0" anchor="b"/>
          <a:lstStyle/>
          <a:p>
            <a:pPr eaLnBrk="0" hangingPunct="0"/>
            <a:r>
              <a:rPr lang="en-GB" sz="1000" dirty="0" smtClean="0">
                <a:solidFill>
                  <a:schemeClr val="accent2"/>
                </a:solidFill>
              </a:rPr>
              <a:t>Source Jones </a:t>
            </a:r>
            <a:r>
              <a:rPr lang="en-GB" sz="1000" dirty="0">
                <a:solidFill>
                  <a:schemeClr val="accent2"/>
                </a:solidFill>
              </a:rPr>
              <a:t>Lang LaSalle, World Winning Cities, </a:t>
            </a:r>
            <a:r>
              <a:rPr lang="en-GB" sz="1000" dirty="0" smtClean="0">
                <a:solidFill>
                  <a:schemeClr val="accent2"/>
                </a:solidFill>
              </a:rPr>
              <a:t>2012, April 2012 </a:t>
            </a:r>
            <a:endParaRPr lang="en-GB" sz="1000" dirty="0">
              <a:solidFill>
                <a:schemeClr val="accent2"/>
              </a:solidFill>
            </a:endParaRPr>
          </a:p>
        </p:txBody>
      </p:sp>
      <p:sp>
        <p:nvSpPr>
          <p:cNvPr id="1470" name="Oval 1469"/>
          <p:cNvSpPr/>
          <p:nvPr/>
        </p:nvSpPr>
        <p:spPr>
          <a:xfrm>
            <a:off x="217488" y="1268413"/>
            <a:ext cx="3051175" cy="3019425"/>
          </a:xfrm>
          <a:prstGeom prst="ellipse">
            <a:avLst/>
          </a:prstGeom>
          <a:noFill/>
          <a:ln w="3175"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471" name="Oval 1470"/>
          <p:cNvSpPr/>
          <p:nvPr/>
        </p:nvSpPr>
        <p:spPr>
          <a:xfrm>
            <a:off x="3268663" y="1490663"/>
            <a:ext cx="2190750" cy="2192337"/>
          </a:xfrm>
          <a:prstGeom prst="ellipse">
            <a:avLst/>
          </a:prstGeom>
          <a:noFill/>
          <a:ln w="3175"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472" name="Oval 1471"/>
          <p:cNvSpPr/>
          <p:nvPr/>
        </p:nvSpPr>
        <p:spPr>
          <a:xfrm>
            <a:off x="5507038" y="2203450"/>
            <a:ext cx="3554412" cy="3570288"/>
          </a:xfrm>
          <a:prstGeom prst="ellipse">
            <a:avLst/>
          </a:prstGeom>
          <a:noFill/>
          <a:ln w="3175"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8721" name="TextBox 3"/>
          <p:cNvSpPr txBox="1">
            <a:spLocks noChangeArrowheads="1"/>
          </p:cNvSpPr>
          <p:nvPr/>
        </p:nvSpPr>
        <p:spPr bwMode="auto">
          <a:xfrm>
            <a:off x="710903" y="1640979"/>
            <a:ext cx="2420937" cy="923925"/>
          </a:xfrm>
          <a:prstGeom prst="rect">
            <a:avLst/>
          </a:prstGeom>
          <a:noFill/>
          <a:ln w="9525">
            <a:noFill/>
            <a:miter lim="800000"/>
            <a:headEnd/>
            <a:tailEnd/>
          </a:ln>
        </p:spPr>
        <p:txBody>
          <a:bodyPr lIns="0" tIns="0" rIns="0" bIns="0">
            <a:spAutoFit/>
          </a:bodyPr>
          <a:lstStyle/>
          <a:p>
            <a:r>
              <a:rPr lang="en-GB" dirty="0">
                <a:solidFill>
                  <a:schemeClr val="accent1"/>
                </a:solidFill>
              </a:rPr>
              <a:t>North America</a:t>
            </a:r>
          </a:p>
          <a:p>
            <a:r>
              <a:rPr lang="en-GB" sz="1200" dirty="0" smtClean="0">
                <a:solidFill>
                  <a:schemeClr val="accent1"/>
                </a:solidFill>
              </a:rPr>
              <a:t>11 </a:t>
            </a:r>
            <a:r>
              <a:rPr lang="en-GB" sz="1200" dirty="0">
                <a:solidFill>
                  <a:schemeClr val="accent1"/>
                </a:solidFill>
              </a:rPr>
              <a:t>Alpha Giants $</a:t>
            </a:r>
            <a:r>
              <a:rPr lang="en-GB" sz="1200" dirty="0" smtClean="0">
                <a:solidFill>
                  <a:schemeClr val="accent1"/>
                </a:solidFill>
              </a:rPr>
              <a:t>6.3 </a:t>
            </a:r>
            <a:r>
              <a:rPr lang="en-GB" sz="1200" dirty="0" err="1">
                <a:solidFill>
                  <a:schemeClr val="accent1"/>
                </a:solidFill>
              </a:rPr>
              <a:t>trn</a:t>
            </a:r>
            <a:endParaRPr lang="en-GB" sz="1200" dirty="0">
              <a:solidFill>
                <a:schemeClr val="accent1"/>
              </a:solidFill>
            </a:endParaRPr>
          </a:p>
          <a:p>
            <a:r>
              <a:rPr lang="en-GB" sz="1200" dirty="0" smtClean="0">
                <a:solidFill>
                  <a:schemeClr val="accent1"/>
                </a:solidFill>
              </a:rPr>
              <a:t>54 </a:t>
            </a:r>
            <a:r>
              <a:rPr lang="en-GB" sz="1200" dirty="0">
                <a:solidFill>
                  <a:schemeClr val="accent1"/>
                </a:solidFill>
              </a:rPr>
              <a:t>Beta/Gamma </a:t>
            </a:r>
            <a:r>
              <a:rPr lang="en-GB" sz="1200" dirty="0" smtClean="0">
                <a:solidFill>
                  <a:schemeClr val="accent1"/>
                </a:solidFill>
              </a:rPr>
              <a:t>$6.4 </a:t>
            </a:r>
            <a:r>
              <a:rPr lang="en-GB" sz="1200" dirty="0" err="1" smtClean="0">
                <a:solidFill>
                  <a:schemeClr val="accent1"/>
                </a:solidFill>
              </a:rPr>
              <a:t>trn</a:t>
            </a:r>
            <a:endParaRPr lang="en-GB" sz="1200" dirty="0">
              <a:solidFill>
                <a:schemeClr val="accent1"/>
              </a:solidFill>
            </a:endParaRPr>
          </a:p>
          <a:p>
            <a:endParaRPr lang="en-GB" sz="1200" dirty="0">
              <a:solidFill>
                <a:srgbClr val="FFFFFF"/>
              </a:solidFill>
            </a:endParaRPr>
          </a:p>
        </p:txBody>
      </p:sp>
      <p:sp>
        <p:nvSpPr>
          <p:cNvPr id="58720" name="TextBox 612"/>
          <p:cNvSpPr txBox="1">
            <a:spLocks noChangeArrowheads="1"/>
          </p:cNvSpPr>
          <p:nvPr/>
        </p:nvSpPr>
        <p:spPr bwMode="auto">
          <a:xfrm>
            <a:off x="3533775" y="1201738"/>
            <a:ext cx="2419350" cy="923925"/>
          </a:xfrm>
          <a:prstGeom prst="rect">
            <a:avLst/>
          </a:prstGeom>
          <a:noFill/>
          <a:ln w="9525">
            <a:noFill/>
            <a:miter lim="800000"/>
            <a:headEnd/>
            <a:tailEnd/>
          </a:ln>
        </p:spPr>
        <p:txBody>
          <a:bodyPr lIns="0" tIns="0" rIns="0" bIns="0">
            <a:spAutoFit/>
          </a:bodyPr>
          <a:lstStyle/>
          <a:p>
            <a:r>
              <a:rPr lang="en-GB" dirty="0">
                <a:solidFill>
                  <a:schemeClr val="accent1"/>
                </a:solidFill>
              </a:rPr>
              <a:t>Europe</a:t>
            </a:r>
          </a:p>
          <a:p>
            <a:r>
              <a:rPr lang="en-GB" sz="1200" dirty="0">
                <a:solidFill>
                  <a:schemeClr val="accent1"/>
                </a:solidFill>
              </a:rPr>
              <a:t>4</a:t>
            </a:r>
            <a:r>
              <a:rPr lang="en-GB" sz="1200" dirty="0" smtClean="0">
                <a:solidFill>
                  <a:schemeClr val="accent1"/>
                </a:solidFill>
              </a:rPr>
              <a:t> </a:t>
            </a:r>
            <a:r>
              <a:rPr lang="en-GB" sz="1200" dirty="0">
                <a:solidFill>
                  <a:schemeClr val="accent1"/>
                </a:solidFill>
              </a:rPr>
              <a:t>Alpha Giants </a:t>
            </a:r>
            <a:r>
              <a:rPr lang="en-GB" sz="1200" dirty="0" smtClean="0">
                <a:solidFill>
                  <a:schemeClr val="accent1"/>
                </a:solidFill>
              </a:rPr>
              <a:t>$2.6 </a:t>
            </a:r>
            <a:r>
              <a:rPr lang="en-GB" sz="1200" dirty="0" err="1">
                <a:solidFill>
                  <a:schemeClr val="accent1"/>
                </a:solidFill>
              </a:rPr>
              <a:t>trn</a:t>
            </a:r>
            <a:endParaRPr lang="en-GB" sz="1200" dirty="0">
              <a:solidFill>
                <a:schemeClr val="accent1"/>
              </a:solidFill>
            </a:endParaRPr>
          </a:p>
          <a:p>
            <a:r>
              <a:rPr lang="en-GB" sz="1200" dirty="0" smtClean="0">
                <a:solidFill>
                  <a:schemeClr val="accent1"/>
                </a:solidFill>
              </a:rPr>
              <a:t>92 </a:t>
            </a:r>
            <a:r>
              <a:rPr lang="en-GB" sz="1200" dirty="0">
                <a:solidFill>
                  <a:schemeClr val="accent1"/>
                </a:solidFill>
              </a:rPr>
              <a:t>Beta/Gamma $</a:t>
            </a:r>
            <a:r>
              <a:rPr lang="en-GB" sz="1200" dirty="0" smtClean="0">
                <a:solidFill>
                  <a:schemeClr val="accent1"/>
                </a:solidFill>
              </a:rPr>
              <a:t>5.9 </a:t>
            </a:r>
            <a:r>
              <a:rPr lang="en-GB" sz="1200" dirty="0" err="1">
                <a:solidFill>
                  <a:schemeClr val="accent1"/>
                </a:solidFill>
              </a:rPr>
              <a:t>trn</a:t>
            </a:r>
            <a:endParaRPr lang="en-GB" sz="1200" dirty="0">
              <a:solidFill>
                <a:schemeClr val="accent1"/>
              </a:solidFill>
            </a:endParaRPr>
          </a:p>
          <a:p>
            <a:endParaRPr lang="en-GB" sz="1200" dirty="0">
              <a:solidFill>
                <a:srgbClr val="FFFFFF"/>
              </a:solidFill>
            </a:endParaRPr>
          </a:p>
        </p:txBody>
      </p:sp>
      <p:sp>
        <p:nvSpPr>
          <p:cNvPr id="58730" name="TextBox 613"/>
          <p:cNvSpPr txBox="1">
            <a:spLocks noChangeArrowheads="1"/>
          </p:cNvSpPr>
          <p:nvPr/>
        </p:nvSpPr>
        <p:spPr bwMode="auto">
          <a:xfrm>
            <a:off x="6910388" y="4305870"/>
            <a:ext cx="1993900" cy="923330"/>
          </a:xfrm>
          <a:prstGeom prst="rect">
            <a:avLst/>
          </a:prstGeom>
          <a:noFill/>
          <a:ln w="9525">
            <a:noFill/>
            <a:miter lim="800000"/>
            <a:headEnd/>
            <a:tailEnd/>
          </a:ln>
        </p:spPr>
        <p:txBody>
          <a:bodyPr wrap="square" lIns="0" tIns="0" rIns="0" bIns="0">
            <a:spAutoFit/>
          </a:bodyPr>
          <a:lstStyle/>
          <a:p>
            <a:r>
              <a:rPr lang="en-GB" dirty="0">
                <a:solidFill>
                  <a:schemeClr val="accent1"/>
                </a:solidFill>
              </a:rPr>
              <a:t>Asia Pacific</a:t>
            </a:r>
          </a:p>
          <a:p>
            <a:r>
              <a:rPr lang="en-GB" sz="1200" dirty="0" smtClean="0">
                <a:solidFill>
                  <a:schemeClr val="accent1"/>
                </a:solidFill>
              </a:rPr>
              <a:t>12 </a:t>
            </a:r>
            <a:r>
              <a:rPr lang="en-GB" sz="1200" dirty="0">
                <a:solidFill>
                  <a:schemeClr val="accent1"/>
                </a:solidFill>
              </a:rPr>
              <a:t>Alpha Giants </a:t>
            </a:r>
            <a:r>
              <a:rPr lang="en-GB" sz="1200" dirty="0" smtClean="0">
                <a:solidFill>
                  <a:schemeClr val="accent1"/>
                </a:solidFill>
              </a:rPr>
              <a:t>$7.3 </a:t>
            </a:r>
            <a:r>
              <a:rPr lang="en-GB" sz="1200" dirty="0" err="1">
                <a:solidFill>
                  <a:schemeClr val="accent1"/>
                </a:solidFill>
              </a:rPr>
              <a:t>trn</a:t>
            </a:r>
            <a:endParaRPr lang="en-GB" sz="1200" dirty="0">
              <a:solidFill>
                <a:schemeClr val="accent1"/>
              </a:solidFill>
            </a:endParaRPr>
          </a:p>
          <a:p>
            <a:r>
              <a:rPr lang="en-GB" sz="1200" dirty="0" smtClean="0">
                <a:solidFill>
                  <a:schemeClr val="accent1"/>
                </a:solidFill>
              </a:rPr>
              <a:t>63 Beta/Gamma $7.1 </a:t>
            </a:r>
            <a:r>
              <a:rPr lang="en-GB" sz="1200" dirty="0" err="1" smtClean="0">
                <a:solidFill>
                  <a:schemeClr val="accent1"/>
                </a:solidFill>
              </a:rPr>
              <a:t>trn</a:t>
            </a:r>
            <a:endParaRPr lang="en-GB" sz="1200" dirty="0">
              <a:solidFill>
                <a:schemeClr val="accent1"/>
              </a:solidFill>
            </a:endParaRPr>
          </a:p>
          <a:p>
            <a:endParaRPr lang="en-GB" sz="1200" dirty="0">
              <a:solidFill>
                <a:srgbClr val="FFFFFF"/>
              </a:solidFill>
            </a:endParaRPr>
          </a:p>
        </p:txBody>
      </p:sp>
      <p:sp>
        <p:nvSpPr>
          <p:cNvPr id="58725" name="TextBox 615"/>
          <p:cNvSpPr txBox="1">
            <a:spLocks noChangeArrowheads="1"/>
          </p:cNvSpPr>
          <p:nvPr/>
        </p:nvSpPr>
        <p:spPr bwMode="auto">
          <a:xfrm>
            <a:off x="4891088" y="2063750"/>
            <a:ext cx="1606550" cy="553998"/>
          </a:xfrm>
          <a:prstGeom prst="rect">
            <a:avLst/>
          </a:prstGeom>
          <a:noFill/>
          <a:ln w="9525">
            <a:noFill/>
            <a:miter lim="800000"/>
            <a:headEnd/>
            <a:tailEnd/>
          </a:ln>
        </p:spPr>
        <p:txBody>
          <a:bodyPr lIns="0" tIns="0" rIns="0" bIns="0">
            <a:spAutoFit/>
          </a:bodyPr>
          <a:lstStyle/>
          <a:p>
            <a:r>
              <a:rPr lang="en-GB" dirty="0">
                <a:solidFill>
                  <a:schemeClr val="accent1"/>
                </a:solidFill>
              </a:rPr>
              <a:t>Middle East</a:t>
            </a:r>
          </a:p>
          <a:p>
            <a:r>
              <a:rPr lang="en-GB" sz="1200" dirty="0" smtClean="0">
                <a:solidFill>
                  <a:schemeClr val="accent1"/>
                </a:solidFill>
              </a:rPr>
              <a:t>20 Gamma/Beta $1.8 </a:t>
            </a:r>
            <a:r>
              <a:rPr lang="en-GB" sz="1200" dirty="0" err="1">
                <a:solidFill>
                  <a:schemeClr val="accent1"/>
                </a:solidFill>
              </a:rPr>
              <a:t>trn</a:t>
            </a:r>
            <a:endParaRPr lang="en-GB" sz="1200" dirty="0">
              <a:solidFill>
                <a:schemeClr val="accent1"/>
              </a:solidFill>
            </a:endParaRPr>
          </a:p>
        </p:txBody>
      </p:sp>
      <p:grpSp>
        <p:nvGrpSpPr>
          <p:cNvPr id="1127" name="Group 1126"/>
          <p:cNvGrpSpPr/>
          <p:nvPr/>
        </p:nvGrpSpPr>
        <p:grpSpPr>
          <a:xfrm>
            <a:off x="4788024" y="3086889"/>
            <a:ext cx="772761" cy="162924"/>
            <a:chOff x="5075238" y="2803208"/>
            <a:chExt cx="772761" cy="162924"/>
          </a:xfrm>
        </p:grpSpPr>
        <p:sp>
          <p:nvSpPr>
            <p:cNvPr id="1128" name="Oval 404"/>
            <p:cNvSpPr>
              <a:spLocks noChangeArrowheads="1"/>
            </p:cNvSpPr>
            <p:nvPr/>
          </p:nvSpPr>
          <p:spPr bwMode="auto">
            <a:xfrm>
              <a:off x="5227638" y="280756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29" name="Oval 404"/>
            <p:cNvSpPr>
              <a:spLocks noChangeArrowheads="1"/>
            </p:cNvSpPr>
            <p:nvPr/>
          </p:nvSpPr>
          <p:spPr bwMode="auto">
            <a:xfrm>
              <a:off x="5303429" y="280756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30" name="Oval 404"/>
            <p:cNvSpPr>
              <a:spLocks noChangeArrowheads="1"/>
            </p:cNvSpPr>
            <p:nvPr/>
          </p:nvSpPr>
          <p:spPr bwMode="auto">
            <a:xfrm>
              <a:off x="5381535" y="280320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31" name="Oval 404"/>
            <p:cNvSpPr>
              <a:spLocks noChangeArrowheads="1"/>
            </p:cNvSpPr>
            <p:nvPr/>
          </p:nvSpPr>
          <p:spPr bwMode="auto">
            <a:xfrm>
              <a:off x="5462635" y="280320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32" name="Oval 404"/>
            <p:cNvSpPr>
              <a:spLocks noChangeArrowheads="1"/>
            </p:cNvSpPr>
            <p:nvPr/>
          </p:nvSpPr>
          <p:spPr bwMode="auto">
            <a:xfrm>
              <a:off x="5539927" y="280320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33" name="Oval 404"/>
            <p:cNvSpPr>
              <a:spLocks noChangeArrowheads="1"/>
            </p:cNvSpPr>
            <p:nvPr/>
          </p:nvSpPr>
          <p:spPr bwMode="auto">
            <a:xfrm>
              <a:off x="5619399" y="280320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34" name="Oval 404"/>
            <p:cNvSpPr>
              <a:spLocks noChangeArrowheads="1"/>
            </p:cNvSpPr>
            <p:nvPr/>
          </p:nvSpPr>
          <p:spPr bwMode="auto">
            <a:xfrm>
              <a:off x="5695599" y="280320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35" name="Oval 404"/>
            <p:cNvSpPr>
              <a:spLocks noChangeArrowheads="1"/>
            </p:cNvSpPr>
            <p:nvPr/>
          </p:nvSpPr>
          <p:spPr bwMode="auto">
            <a:xfrm>
              <a:off x="5771799" y="2803208"/>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36" name="Oval 404"/>
            <p:cNvSpPr>
              <a:spLocks noChangeArrowheads="1"/>
            </p:cNvSpPr>
            <p:nvPr/>
          </p:nvSpPr>
          <p:spPr bwMode="auto">
            <a:xfrm>
              <a:off x="5151438" y="280756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37" name="Oval 404"/>
            <p:cNvSpPr>
              <a:spLocks noChangeArrowheads="1"/>
            </p:cNvSpPr>
            <p:nvPr/>
          </p:nvSpPr>
          <p:spPr bwMode="auto">
            <a:xfrm>
              <a:off x="5075238" y="280847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38" name="Oval 404"/>
            <p:cNvSpPr>
              <a:spLocks noChangeArrowheads="1"/>
            </p:cNvSpPr>
            <p:nvPr/>
          </p:nvSpPr>
          <p:spPr bwMode="auto">
            <a:xfrm>
              <a:off x="5227638" y="288902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39" name="Oval 404"/>
            <p:cNvSpPr>
              <a:spLocks noChangeArrowheads="1"/>
            </p:cNvSpPr>
            <p:nvPr/>
          </p:nvSpPr>
          <p:spPr bwMode="auto">
            <a:xfrm>
              <a:off x="5303429" y="288902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40" name="Oval 404"/>
            <p:cNvSpPr>
              <a:spLocks noChangeArrowheads="1"/>
            </p:cNvSpPr>
            <p:nvPr/>
          </p:nvSpPr>
          <p:spPr bwMode="auto">
            <a:xfrm>
              <a:off x="5381535" y="288467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41" name="Oval 404"/>
            <p:cNvSpPr>
              <a:spLocks noChangeArrowheads="1"/>
            </p:cNvSpPr>
            <p:nvPr/>
          </p:nvSpPr>
          <p:spPr bwMode="auto">
            <a:xfrm>
              <a:off x="5462635" y="288467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42" name="Oval 404"/>
            <p:cNvSpPr>
              <a:spLocks noChangeArrowheads="1"/>
            </p:cNvSpPr>
            <p:nvPr/>
          </p:nvSpPr>
          <p:spPr bwMode="auto">
            <a:xfrm>
              <a:off x="5539927" y="288467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43" name="Oval 404"/>
            <p:cNvSpPr>
              <a:spLocks noChangeArrowheads="1"/>
            </p:cNvSpPr>
            <p:nvPr/>
          </p:nvSpPr>
          <p:spPr bwMode="auto">
            <a:xfrm>
              <a:off x="5619399" y="288467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44" name="Oval 404"/>
            <p:cNvSpPr>
              <a:spLocks noChangeArrowheads="1"/>
            </p:cNvSpPr>
            <p:nvPr/>
          </p:nvSpPr>
          <p:spPr bwMode="auto">
            <a:xfrm>
              <a:off x="5695599" y="288467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45" name="Oval 404"/>
            <p:cNvSpPr>
              <a:spLocks noChangeArrowheads="1"/>
            </p:cNvSpPr>
            <p:nvPr/>
          </p:nvSpPr>
          <p:spPr bwMode="auto">
            <a:xfrm>
              <a:off x="5771799" y="2884670"/>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46" name="Oval 404"/>
            <p:cNvSpPr>
              <a:spLocks noChangeArrowheads="1"/>
            </p:cNvSpPr>
            <p:nvPr/>
          </p:nvSpPr>
          <p:spPr bwMode="auto">
            <a:xfrm>
              <a:off x="5151438" y="288902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47" name="Oval 404"/>
            <p:cNvSpPr>
              <a:spLocks noChangeArrowheads="1"/>
            </p:cNvSpPr>
            <p:nvPr/>
          </p:nvSpPr>
          <p:spPr bwMode="auto">
            <a:xfrm>
              <a:off x="5075238" y="288993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grpSp>
      <p:grpSp>
        <p:nvGrpSpPr>
          <p:cNvPr id="1297" name="Group 1296"/>
          <p:cNvGrpSpPr/>
          <p:nvPr/>
        </p:nvGrpSpPr>
        <p:grpSpPr>
          <a:xfrm>
            <a:off x="3850801" y="2150762"/>
            <a:ext cx="794021" cy="918198"/>
            <a:chOff x="3850801" y="2150762"/>
            <a:chExt cx="794021" cy="918198"/>
          </a:xfrm>
        </p:grpSpPr>
        <p:sp>
          <p:nvSpPr>
            <p:cNvPr id="1298" name="Oval 404"/>
            <p:cNvSpPr>
              <a:spLocks noChangeArrowheads="1"/>
            </p:cNvSpPr>
            <p:nvPr/>
          </p:nvSpPr>
          <p:spPr bwMode="auto">
            <a:xfrm>
              <a:off x="4024377" y="2262509"/>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99" name="Oval 404"/>
            <p:cNvSpPr>
              <a:spLocks noChangeArrowheads="1"/>
            </p:cNvSpPr>
            <p:nvPr/>
          </p:nvSpPr>
          <p:spPr bwMode="auto">
            <a:xfrm>
              <a:off x="4100168" y="2262509"/>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00" name="Oval 404"/>
            <p:cNvSpPr>
              <a:spLocks noChangeArrowheads="1"/>
            </p:cNvSpPr>
            <p:nvPr/>
          </p:nvSpPr>
          <p:spPr bwMode="auto">
            <a:xfrm>
              <a:off x="4178274" y="225815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01" name="Oval 404"/>
            <p:cNvSpPr>
              <a:spLocks noChangeArrowheads="1"/>
            </p:cNvSpPr>
            <p:nvPr/>
          </p:nvSpPr>
          <p:spPr bwMode="auto">
            <a:xfrm>
              <a:off x="4259374" y="225815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02" name="Oval 404"/>
            <p:cNvSpPr>
              <a:spLocks noChangeArrowheads="1"/>
            </p:cNvSpPr>
            <p:nvPr/>
          </p:nvSpPr>
          <p:spPr bwMode="auto">
            <a:xfrm>
              <a:off x="4336666" y="225815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03" name="Oval 404"/>
            <p:cNvSpPr>
              <a:spLocks noChangeArrowheads="1"/>
            </p:cNvSpPr>
            <p:nvPr/>
          </p:nvSpPr>
          <p:spPr bwMode="auto">
            <a:xfrm>
              <a:off x="4416138" y="225815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04" name="Oval 404"/>
            <p:cNvSpPr>
              <a:spLocks noChangeArrowheads="1"/>
            </p:cNvSpPr>
            <p:nvPr/>
          </p:nvSpPr>
          <p:spPr bwMode="auto">
            <a:xfrm>
              <a:off x="4492338" y="225815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05" name="Oval 404"/>
            <p:cNvSpPr>
              <a:spLocks noChangeArrowheads="1"/>
            </p:cNvSpPr>
            <p:nvPr/>
          </p:nvSpPr>
          <p:spPr bwMode="auto">
            <a:xfrm>
              <a:off x="4568538" y="225815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06" name="Oval 404"/>
            <p:cNvSpPr>
              <a:spLocks noChangeArrowheads="1"/>
            </p:cNvSpPr>
            <p:nvPr/>
          </p:nvSpPr>
          <p:spPr bwMode="auto">
            <a:xfrm>
              <a:off x="3948177" y="2262509"/>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07" name="Oval 404"/>
            <p:cNvSpPr>
              <a:spLocks noChangeArrowheads="1"/>
            </p:cNvSpPr>
            <p:nvPr/>
          </p:nvSpPr>
          <p:spPr bwMode="auto">
            <a:xfrm>
              <a:off x="3871977" y="226341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08" name="Oval 404"/>
            <p:cNvSpPr>
              <a:spLocks noChangeArrowheads="1"/>
            </p:cNvSpPr>
            <p:nvPr/>
          </p:nvSpPr>
          <p:spPr bwMode="auto">
            <a:xfrm>
              <a:off x="4024377" y="234397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09" name="Oval 404"/>
            <p:cNvSpPr>
              <a:spLocks noChangeArrowheads="1"/>
            </p:cNvSpPr>
            <p:nvPr/>
          </p:nvSpPr>
          <p:spPr bwMode="auto">
            <a:xfrm>
              <a:off x="4100168" y="234397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10" name="Oval 404"/>
            <p:cNvSpPr>
              <a:spLocks noChangeArrowheads="1"/>
            </p:cNvSpPr>
            <p:nvPr/>
          </p:nvSpPr>
          <p:spPr bwMode="auto">
            <a:xfrm>
              <a:off x="4178274" y="233961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11" name="Oval 404"/>
            <p:cNvSpPr>
              <a:spLocks noChangeArrowheads="1"/>
            </p:cNvSpPr>
            <p:nvPr/>
          </p:nvSpPr>
          <p:spPr bwMode="auto">
            <a:xfrm>
              <a:off x="4259374" y="233961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12" name="Oval 404"/>
            <p:cNvSpPr>
              <a:spLocks noChangeArrowheads="1"/>
            </p:cNvSpPr>
            <p:nvPr/>
          </p:nvSpPr>
          <p:spPr bwMode="auto">
            <a:xfrm>
              <a:off x="4336666" y="233961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13" name="Oval 404"/>
            <p:cNvSpPr>
              <a:spLocks noChangeArrowheads="1"/>
            </p:cNvSpPr>
            <p:nvPr/>
          </p:nvSpPr>
          <p:spPr bwMode="auto">
            <a:xfrm>
              <a:off x="4416138" y="233961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14" name="Oval 404"/>
            <p:cNvSpPr>
              <a:spLocks noChangeArrowheads="1"/>
            </p:cNvSpPr>
            <p:nvPr/>
          </p:nvSpPr>
          <p:spPr bwMode="auto">
            <a:xfrm>
              <a:off x="4492338" y="233961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15" name="Oval 404"/>
            <p:cNvSpPr>
              <a:spLocks noChangeArrowheads="1"/>
            </p:cNvSpPr>
            <p:nvPr/>
          </p:nvSpPr>
          <p:spPr bwMode="auto">
            <a:xfrm>
              <a:off x="4568538" y="233961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16" name="Oval 404"/>
            <p:cNvSpPr>
              <a:spLocks noChangeArrowheads="1"/>
            </p:cNvSpPr>
            <p:nvPr/>
          </p:nvSpPr>
          <p:spPr bwMode="auto">
            <a:xfrm>
              <a:off x="3948177" y="234397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17" name="Oval 404"/>
            <p:cNvSpPr>
              <a:spLocks noChangeArrowheads="1"/>
            </p:cNvSpPr>
            <p:nvPr/>
          </p:nvSpPr>
          <p:spPr bwMode="auto">
            <a:xfrm>
              <a:off x="3871977" y="2344879"/>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18" name="Oval 404"/>
            <p:cNvSpPr>
              <a:spLocks noChangeArrowheads="1"/>
            </p:cNvSpPr>
            <p:nvPr/>
          </p:nvSpPr>
          <p:spPr bwMode="auto">
            <a:xfrm>
              <a:off x="4024390" y="242398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19" name="Oval 404"/>
            <p:cNvSpPr>
              <a:spLocks noChangeArrowheads="1"/>
            </p:cNvSpPr>
            <p:nvPr/>
          </p:nvSpPr>
          <p:spPr bwMode="auto">
            <a:xfrm>
              <a:off x="4100181" y="242398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20" name="Oval 404"/>
            <p:cNvSpPr>
              <a:spLocks noChangeArrowheads="1"/>
            </p:cNvSpPr>
            <p:nvPr/>
          </p:nvSpPr>
          <p:spPr bwMode="auto">
            <a:xfrm>
              <a:off x="4178287" y="241962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21" name="Oval 1320"/>
            <p:cNvSpPr>
              <a:spLocks noChangeArrowheads="1"/>
            </p:cNvSpPr>
            <p:nvPr/>
          </p:nvSpPr>
          <p:spPr bwMode="auto">
            <a:xfrm>
              <a:off x="4259387" y="241962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22" name="Oval 404"/>
            <p:cNvSpPr>
              <a:spLocks noChangeArrowheads="1"/>
            </p:cNvSpPr>
            <p:nvPr/>
          </p:nvSpPr>
          <p:spPr bwMode="auto">
            <a:xfrm>
              <a:off x="4336679" y="241962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23" name="Oval 404"/>
            <p:cNvSpPr>
              <a:spLocks noChangeArrowheads="1"/>
            </p:cNvSpPr>
            <p:nvPr/>
          </p:nvSpPr>
          <p:spPr bwMode="auto">
            <a:xfrm>
              <a:off x="4416151" y="241962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24" name="Oval 404"/>
            <p:cNvSpPr>
              <a:spLocks noChangeArrowheads="1"/>
            </p:cNvSpPr>
            <p:nvPr/>
          </p:nvSpPr>
          <p:spPr bwMode="auto">
            <a:xfrm>
              <a:off x="4492351" y="241962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25" name="Oval 404"/>
            <p:cNvSpPr>
              <a:spLocks noChangeArrowheads="1"/>
            </p:cNvSpPr>
            <p:nvPr/>
          </p:nvSpPr>
          <p:spPr bwMode="auto">
            <a:xfrm>
              <a:off x="4568551" y="241962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26" name="Oval 404"/>
            <p:cNvSpPr>
              <a:spLocks noChangeArrowheads="1"/>
            </p:cNvSpPr>
            <p:nvPr/>
          </p:nvSpPr>
          <p:spPr bwMode="auto">
            <a:xfrm>
              <a:off x="3948190" y="242398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27" name="Oval 404"/>
            <p:cNvSpPr>
              <a:spLocks noChangeArrowheads="1"/>
            </p:cNvSpPr>
            <p:nvPr/>
          </p:nvSpPr>
          <p:spPr bwMode="auto">
            <a:xfrm>
              <a:off x="3871990" y="242489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28" name="Oval 404"/>
            <p:cNvSpPr>
              <a:spLocks noChangeArrowheads="1"/>
            </p:cNvSpPr>
            <p:nvPr/>
          </p:nvSpPr>
          <p:spPr bwMode="auto">
            <a:xfrm>
              <a:off x="4024377" y="250780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29" name="Oval 404"/>
            <p:cNvSpPr>
              <a:spLocks noChangeArrowheads="1"/>
            </p:cNvSpPr>
            <p:nvPr/>
          </p:nvSpPr>
          <p:spPr bwMode="auto">
            <a:xfrm>
              <a:off x="4100168" y="250780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30" name="Oval 404"/>
            <p:cNvSpPr>
              <a:spLocks noChangeArrowheads="1"/>
            </p:cNvSpPr>
            <p:nvPr/>
          </p:nvSpPr>
          <p:spPr bwMode="auto">
            <a:xfrm>
              <a:off x="4178274" y="250345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31" name="Oval 404"/>
            <p:cNvSpPr>
              <a:spLocks noChangeArrowheads="1"/>
            </p:cNvSpPr>
            <p:nvPr/>
          </p:nvSpPr>
          <p:spPr bwMode="auto">
            <a:xfrm>
              <a:off x="4259374" y="250345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32" name="Oval 404"/>
            <p:cNvSpPr>
              <a:spLocks noChangeArrowheads="1"/>
            </p:cNvSpPr>
            <p:nvPr/>
          </p:nvSpPr>
          <p:spPr bwMode="auto">
            <a:xfrm>
              <a:off x="4336666" y="250345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33" name="Oval 404"/>
            <p:cNvSpPr>
              <a:spLocks noChangeArrowheads="1"/>
            </p:cNvSpPr>
            <p:nvPr/>
          </p:nvSpPr>
          <p:spPr bwMode="auto">
            <a:xfrm>
              <a:off x="4416138" y="250345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34" name="Oval 404"/>
            <p:cNvSpPr>
              <a:spLocks noChangeArrowheads="1"/>
            </p:cNvSpPr>
            <p:nvPr/>
          </p:nvSpPr>
          <p:spPr bwMode="auto">
            <a:xfrm>
              <a:off x="4492338" y="250345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35" name="Oval 404"/>
            <p:cNvSpPr>
              <a:spLocks noChangeArrowheads="1"/>
            </p:cNvSpPr>
            <p:nvPr/>
          </p:nvSpPr>
          <p:spPr bwMode="auto">
            <a:xfrm>
              <a:off x="4568538" y="250345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36" name="Oval 404"/>
            <p:cNvSpPr>
              <a:spLocks noChangeArrowheads="1"/>
            </p:cNvSpPr>
            <p:nvPr/>
          </p:nvSpPr>
          <p:spPr bwMode="auto">
            <a:xfrm>
              <a:off x="3948177" y="250780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37" name="Oval 404"/>
            <p:cNvSpPr>
              <a:spLocks noChangeArrowheads="1"/>
            </p:cNvSpPr>
            <p:nvPr/>
          </p:nvSpPr>
          <p:spPr bwMode="auto">
            <a:xfrm>
              <a:off x="3871977" y="250871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38" name="Oval 404"/>
            <p:cNvSpPr>
              <a:spLocks noChangeArrowheads="1"/>
            </p:cNvSpPr>
            <p:nvPr/>
          </p:nvSpPr>
          <p:spPr bwMode="auto">
            <a:xfrm>
              <a:off x="4024390" y="258926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39" name="Oval 404"/>
            <p:cNvSpPr>
              <a:spLocks noChangeArrowheads="1"/>
            </p:cNvSpPr>
            <p:nvPr/>
          </p:nvSpPr>
          <p:spPr bwMode="auto">
            <a:xfrm>
              <a:off x="4100181" y="258926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40" name="Oval 404"/>
            <p:cNvSpPr>
              <a:spLocks noChangeArrowheads="1"/>
            </p:cNvSpPr>
            <p:nvPr/>
          </p:nvSpPr>
          <p:spPr bwMode="auto">
            <a:xfrm>
              <a:off x="4178287" y="258491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41" name="Oval 404"/>
            <p:cNvSpPr>
              <a:spLocks noChangeArrowheads="1"/>
            </p:cNvSpPr>
            <p:nvPr/>
          </p:nvSpPr>
          <p:spPr bwMode="auto">
            <a:xfrm>
              <a:off x="4259387" y="258491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42" name="Oval 404"/>
            <p:cNvSpPr>
              <a:spLocks noChangeArrowheads="1"/>
            </p:cNvSpPr>
            <p:nvPr/>
          </p:nvSpPr>
          <p:spPr bwMode="auto">
            <a:xfrm>
              <a:off x="4336679" y="258491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43" name="Oval 404"/>
            <p:cNvSpPr>
              <a:spLocks noChangeArrowheads="1"/>
            </p:cNvSpPr>
            <p:nvPr/>
          </p:nvSpPr>
          <p:spPr bwMode="auto">
            <a:xfrm>
              <a:off x="4416151" y="258491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44" name="Oval 404"/>
            <p:cNvSpPr>
              <a:spLocks noChangeArrowheads="1"/>
            </p:cNvSpPr>
            <p:nvPr/>
          </p:nvSpPr>
          <p:spPr bwMode="auto">
            <a:xfrm>
              <a:off x="4492351" y="258491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45" name="Oval 404"/>
            <p:cNvSpPr>
              <a:spLocks noChangeArrowheads="1"/>
            </p:cNvSpPr>
            <p:nvPr/>
          </p:nvSpPr>
          <p:spPr bwMode="auto">
            <a:xfrm>
              <a:off x="4568551" y="258491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46" name="Oval 404"/>
            <p:cNvSpPr>
              <a:spLocks noChangeArrowheads="1"/>
            </p:cNvSpPr>
            <p:nvPr/>
          </p:nvSpPr>
          <p:spPr bwMode="auto">
            <a:xfrm>
              <a:off x="3948190" y="258926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47" name="Oval 404"/>
            <p:cNvSpPr>
              <a:spLocks noChangeArrowheads="1"/>
            </p:cNvSpPr>
            <p:nvPr/>
          </p:nvSpPr>
          <p:spPr bwMode="auto">
            <a:xfrm>
              <a:off x="3871990" y="259017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48" name="5-Point Star 1347"/>
            <p:cNvSpPr>
              <a:spLocks noChangeAspect="1"/>
            </p:cNvSpPr>
            <p:nvPr/>
          </p:nvSpPr>
          <p:spPr>
            <a:xfrm>
              <a:off x="3850801" y="2154528"/>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349" name="5-Point Star 1348"/>
            <p:cNvSpPr>
              <a:spLocks noChangeAspect="1"/>
            </p:cNvSpPr>
            <p:nvPr/>
          </p:nvSpPr>
          <p:spPr>
            <a:xfrm>
              <a:off x="3932302" y="215076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350" name="5-Point Star 1349"/>
            <p:cNvSpPr>
              <a:spLocks noChangeAspect="1"/>
            </p:cNvSpPr>
            <p:nvPr/>
          </p:nvSpPr>
          <p:spPr>
            <a:xfrm>
              <a:off x="4008515" y="215076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351" name="5-Point Star 1350"/>
            <p:cNvSpPr>
              <a:spLocks noChangeAspect="1"/>
            </p:cNvSpPr>
            <p:nvPr/>
          </p:nvSpPr>
          <p:spPr>
            <a:xfrm>
              <a:off x="4084293" y="215076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352" name="Oval 404"/>
            <p:cNvSpPr>
              <a:spLocks noChangeArrowheads="1"/>
            </p:cNvSpPr>
            <p:nvPr/>
          </p:nvSpPr>
          <p:spPr bwMode="auto">
            <a:xfrm>
              <a:off x="4024448" y="267126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53" name="Oval 404"/>
            <p:cNvSpPr>
              <a:spLocks noChangeArrowheads="1"/>
            </p:cNvSpPr>
            <p:nvPr/>
          </p:nvSpPr>
          <p:spPr bwMode="auto">
            <a:xfrm>
              <a:off x="4100239" y="267126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54" name="Oval 404"/>
            <p:cNvSpPr>
              <a:spLocks noChangeArrowheads="1"/>
            </p:cNvSpPr>
            <p:nvPr/>
          </p:nvSpPr>
          <p:spPr bwMode="auto">
            <a:xfrm>
              <a:off x="4178345" y="266691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55" name="Oval 404"/>
            <p:cNvSpPr>
              <a:spLocks noChangeArrowheads="1"/>
            </p:cNvSpPr>
            <p:nvPr/>
          </p:nvSpPr>
          <p:spPr bwMode="auto">
            <a:xfrm>
              <a:off x="4259445" y="266691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56" name="Oval 404"/>
            <p:cNvSpPr>
              <a:spLocks noChangeArrowheads="1"/>
            </p:cNvSpPr>
            <p:nvPr/>
          </p:nvSpPr>
          <p:spPr bwMode="auto">
            <a:xfrm>
              <a:off x="4336737" y="266691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57" name="Oval 404"/>
            <p:cNvSpPr>
              <a:spLocks noChangeArrowheads="1"/>
            </p:cNvSpPr>
            <p:nvPr/>
          </p:nvSpPr>
          <p:spPr bwMode="auto">
            <a:xfrm>
              <a:off x="4416209" y="266691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58" name="Oval 404"/>
            <p:cNvSpPr>
              <a:spLocks noChangeArrowheads="1"/>
            </p:cNvSpPr>
            <p:nvPr/>
          </p:nvSpPr>
          <p:spPr bwMode="auto">
            <a:xfrm>
              <a:off x="4492409" y="266691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59" name="Oval 404"/>
            <p:cNvSpPr>
              <a:spLocks noChangeArrowheads="1"/>
            </p:cNvSpPr>
            <p:nvPr/>
          </p:nvSpPr>
          <p:spPr bwMode="auto">
            <a:xfrm>
              <a:off x="4568609" y="266691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60" name="Oval 404"/>
            <p:cNvSpPr>
              <a:spLocks noChangeArrowheads="1"/>
            </p:cNvSpPr>
            <p:nvPr/>
          </p:nvSpPr>
          <p:spPr bwMode="auto">
            <a:xfrm>
              <a:off x="3948248" y="267126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61" name="Oval 404"/>
            <p:cNvSpPr>
              <a:spLocks noChangeArrowheads="1"/>
            </p:cNvSpPr>
            <p:nvPr/>
          </p:nvSpPr>
          <p:spPr bwMode="auto">
            <a:xfrm>
              <a:off x="3872048" y="267217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62" name="Oval 404"/>
            <p:cNvSpPr>
              <a:spLocks noChangeArrowheads="1"/>
            </p:cNvSpPr>
            <p:nvPr/>
          </p:nvSpPr>
          <p:spPr bwMode="auto">
            <a:xfrm>
              <a:off x="4024461" y="275127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63" name="Oval 404"/>
            <p:cNvSpPr>
              <a:spLocks noChangeArrowheads="1"/>
            </p:cNvSpPr>
            <p:nvPr/>
          </p:nvSpPr>
          <p:spPr bwMode="auto">
            <a:xfrm>
              <a:off x="4100252" y="275127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64" name="Oval 404"/>
            <p:cNvSpPr>
              <a:spLocks noChangeArrowheads="1"/>
            </p:cNvSpPr>
            <p:nvPr/>
          </p:nvSpPr>
          <p:spPr bwMode="auto">
            <a:xfrm>
              <a:off x="4178358" y="274692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65" name="Oval 1364"/>
            <p:cNvSpPr>
              <a:spLocks noChangeArrowheads="1"/>
            </p:cNvSpPr>
            <p:nvPr/>
          </p:nvSpPr>
          <p:spPr bwMode="auto">
            <a:xfrm>
              <a:off x="4259458" y="274692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66" name="Oval 404"/>
            <p:cNvSpPr>
              <a:spLocks noChangeArrowheads="1"/>
            </p:cNvSpPr>
            <p:nvPr/>
          </p:nvSpPr>
          <p:spPr bwMode="auto">
            <a:xfrm>
              <a:off x="4336750" y="274692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67" name="Oval 404"/>
            <p:cNvSpPr>
              <a:spLocks noChangeArrowheads="1"/>
            </p:cNvSpPr>
            <p:nvPr/>
          </p:nvSpPr>
          <p:spPr bwMode="auto">
            <a:xfrm>
              <a:off x="4416222" y="274692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68" name="Oval 404"/>
            <p:cNvSpPr>
              <a:spLocks noChangeArrowheads="1"/>
            </p:cNvSpPr>
            <p:nvPr/>
          </p:nvSpPr>
          <p:spPr bwMode="auto">
            <a:xfrm>
              <a:off x="4492422" y="274692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69" name="Oval 404"/>
            <p:cNvSpPr>
              <a:spLocks noChangeArrowheads="1"/>
            </p:cNvSpPr>
            <p:nvPr/>
          </p:nvSpPr>
          <p:spPr bwMode="auto">
            <a:xfrm>
              <a:off x="4568622" y="274692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70" name="Oval 404"/>
            <p:cNvSpPr>
              <a:spLocks noChangeArrowheads="1"/>
            </p:cNvSpPr>
            <p:nvPr/>
          </p:nvSpPr>
          <p:spPr bwMode="auto">
            <a:xfrm>
              <a:off x="3948261" y="275127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71" name="Oval 404"/>
            <p:cNvSpPr>
              <a:spLocks noChangeArrowheads="1"/>
            </p:cNvSpPr>
            <p:nvPr/>
          </p:nvSpPr>
          <p:spPr bwMode="auto">
            <a:xfrm>
              <a:off x="3872061" y="275218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72" name="Oval 404"/>
            <p:cNvSpPr>
              <a:spLocks noChangeArrowheads="1"/>
            </p:cNvSpPr>
            <p:nvPr/>
          </p:nvSpPr>
          <p:spPr bwMode="auto">
            <a:xfrm>
              <a:off x="4024448" y="283509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73" name="Oval 404"/>
            <p:cNvSpPr>
              <a:spLocks noChangeArrowheads="1"/>
            </p:cNvSpPr>
            <p:nvPr/>
          </p:nvSpPr>
          <p:spPr bwMode="auto">
            <a:xfrm>
              <a:off x="4100239" y="283509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74" name="Oval 404"/>
            <p:cNvSpPr>
              <a:spLocks noChangeArrowheads="1"/>
            </p:cNvSpPr>
            <p:nvPr/>
          </p:nvSpPr>
          <p:spPr bwMode="auto">
            <a:xfrm>
              <a:off x="4178345" y="283074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75" name="Oval 404"/>
            <p:cNvSpPr>
              <a:spLocks noChangeArrowheads="1"/>
            </p:cNvSpPr>
            <p:nvPr/>
          </p:nvSpPr>
          <p:spPr bwMode="auto">
            <a:xfrm>
              <a:off x="4259445" y="283074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76" name="Oval 404"/>
            <p:cNvSpPr>
              <a:spLocks noChangeArrowheads="1"/>
            </p:cNvSpPr>
            <p:nvPr/>
          </p:nvSpPr>
          <p:spPr bwMode="auto">
            <a:xfrm>
              <a:off x="4336737" y="283074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77" name="Oval 404"/>
            <p:cNvSpPr>
              <a:spLocks noChangeArrowheads="1"/>
            </p:cNvSpPr>
            <p:nvPr/>
          </p:nvSpPr>
          <p:spPr bwMode="auto">
            <a:xfrm>
              <a:off x="4416209" y="283074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78" name="Oval 404"/>
            <p:cNvSpPr>
              <a:spLocks noChangeArrowheads="1"/>
            </p:cNvSpPr>
            <p:nvPr/>
          </p:nvSpPr>
          <p:spPr bwMode="auto">
            <a:xfrm>
              <a:off x="4492409" y="283074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79" name="Oval 404"/>
            <p:cNvSpPr>
              <a:spLocks noChangeArrowheads="1"/>
            </p:cNvSpPr>
            <p:nvPr/>
          </p:nvSpPr>
          <p:spPr bwMode="auto">
            <a:xfrm>
              <a:off x="4568609" y="283074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80" name="Oval 404"/>
            <p:cNvSpPr>
              <a:spLocks noChangeArrowheads="1"/>
            </p:cNvSpPr>
            <p:nvPr/>
          </p:nvSpPr>
          <p:spPr bwMode="auto">
            <a:xfrm>
              <a:off x="3948248" y="283509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81" name="Oval 404"/>
            <p:cNvSpPr>
              <a:spLocks noChangeArrowheads="1"/>
            </p:cNvSpPr>
            <p:nvPr/>
          </p:nvSpPr>
          <p:spPr bwMode="auto">
            <a:xfrm>
              <a:off x="3872048" y="283600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82" name="Oval 404"/>
            <p:cNvSpPr>
              <a:spLocks noChangeArrowheads="1"/>
            </p:cNvSpPr>
            <p:nvPr/>
          </p:nvSpPr>
          <p:spPr bwMode="auto">
            <a:xfrm>
              <a:off x="4024461" y="291656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83" name="Oval 404"/>
            <p:cNvSpPr>
              <a:spLocks noChangeArrowheads="1"/>
            </p:cNvSpPr>
            <p:nvPr/>
          </p:nvSpPr>
          <p:spPr bwMode="auto">
            <a:xfrm>
              <a:off x="4100252" y="291656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84" name="Oval 404"/>
            <p:cNvSpPr>
              <a:spLocks noChangeArrowheads="1"/>
            </p:cNvSpPr>
            <p:nvPr/>
          </p:nvSpPr>
          <p:spPr bwMode="auto">
            <a:xfrm>
              <a:off x="4178358" y="291220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85" name="Oval 404"/>
            <p:cNvSpPr>
              <a:spLocks noChangeArrowheads="1"/>
            </p:cNvSpPr>
            <p:nvPr/>
          </p:nvSpPr>
          <p:spPr bwMode="auto">
            <a:xfrm>
              <a:off x="4259458" y="291220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86" name="Oval 404"/>
            <p:cNvSpPr>
              <a:spLocks noChangeArrowheads="1"/>
            </p:cNvSpPr>
            <p:nvPr/>
          </p:nvSpPr>
          <p:spPr bwMode="auto">
            <a:xfrm>
              <a:off x="4336750" y="291220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87" name="Oval 404"/>
            <p:cNvSpPr>
              <a:spLocks noChangeArrowheads="1"/>
            </p:cNvSpPr>
            <p:nvPr/>
          </p:nvSpPr>
          <p:spPr bwMode="auto">
            <a:xfrm>
              <a:off x="4416222" y="291220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88" name="Oval 404"/>
            <p:cNvSpPr>
              <a:spLocks noChangeArrowheads="1"/>
            </p:cNvSpPr>
            <p:nvPr/>
          </p:nvSpPr>
          <p:spPr bwMode="auto">
            <a:xfrm>
              <a:off x="4492422" y="291220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89" name="Oval 404"/>
            <p:cNvSpPr>
              <a:spLocks noChangeArrowheads="1"/>
            </p:cNvSpPr>
            <p:nvPr/>
          </p:nvSpPr>
          <p:spPr bwMode="auto">
            <a:xfrm>
              <a:off x="4568622" y="291220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90" name="Oval 404"/>
            <p:cNvSpPr>
              <a:spLocks noChangeArrowheads="1"/>
            </p:cNvSpPr>
            <p:nvPr/>
          </p:nvSpPr>
          <p:spPr bwMode="auto">
            <a:xfrm>
              <a:off x="3948261" y="291656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91" name="Oval 404"/>
            <p:cNvSpPr>
              <a:spLocks noChangeArrowheads="1"/>
            </p:cNvSpPr>
            <p:nvPr/>
          </p:nvSpPr>
          <p:spPr bwMode="auto">
            <a:xfrm>
              <a:off x="3872061" y="291746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92" name="Oval 404"/>
            <p:cNvSpPr>
              <a:spLocks noChangeArrowheads="1"/>
            </p:cNvSpPr>
            <p:nvPr/>
          </p:nvSpPr>
          <p:spPr bwMode="auto">
            <a:xfrm>
              <a:off x="3872528" y="299276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93" name="Oval 404"/>
            <p:cNvSpPr>
              <a:spLocks noChangeArrowheads="1"/>
            </p:cNvSpPr>
            <p:nvPr/>
          </p:nvSpPr>
          <p:spPr bwMode="auto">
            <a:xfrm>
              <a:off x="3948261" y="299276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grpSp>
      <p:grpSp>
        <p:nvGrpSpPr>
          <p:cNvPr id="1231" name="Group 1230"/>
          <p:cNvGrpSpPr/>
          <p:nvPr/>
        </p:nvGrpSpPr>
        <p:grpSpPr>
          <a:xfrm>
            <a:off x="1025884" y="2420888"/>
            <a:ext cx="809812" cy="695997"/>
            <a:chOff x="1025884" y="2420888"/>
            <a:chExt cx="809812" cy="695997"/>
          </a:xfrm>
        </p:grpSpPr>
        <p:sp>
          <p:nvSpPr>
            <p:cNvPr id="1232" name="Oval 404"/>
            <p:cNvSpPr>
              <a:spLocks noChangeArrowheads="1"/>
            </p:cNvSpPr>
            <p:nvPr/>
          </p:nvSpPr>
          <p:spPr bwMode="auto">
            <a:xfrm>
              <a:off x="1199460" y="2636819"/>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33" name="Oval 404"/>
            <p:cNvSpPr>
              <a:spLocks noChangeArrowheads="1"/>
            </p:cNvSpPr>
            <p:nvPr/>
          </p:nvSpPr>
          <p:spPr bwMode="auto">
            <a:xfrm>
              <a:off x="1275251" y="2636819"/>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34" name="Oval 404"/>
            <p:cNvSpPr>
              <a:spLocks noChangeArrowheads="1"/>
            </p:cNvSpPr>
            <p:nvPr/>
          </p:nvSpPr>
          <p:spPr bwMode="auto">
            <a:xfrm>
              <a:off x="1353357" y="263246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35" name="Oval 404"/>
            <p:cNvSpPr>
              <a:spLocks noChangeArrowheads="1"/>
            </p:cNvSpPr>
            <p:nvPr/>
          </p:nvSpPr>
          <p:spPr bwMode="auto">
            <a:xfrm>
              <a:off x="1434457" y="263246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36" name="Oval 404"/>
            <p:cNvSpPr>
              <a:spLocks noChangeArrowheads="1"/>
            </p:cNvSpPr>
            <p:nvPr/>
          </p:nvSpPr>
          <p:spPr bwMode="auto">
            <a:xfrm>
              <a:off x="1511749" y="263246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37" name="Oval 404"/>
            <p:cNvSpPr>
              <a:spLocks noChangeArrowheads="1"/>
            </p:cNvSpPr>
            <p:nvPr/>
          </p:nvSpPr>
          <p:spPr bwMode="auto">
            <a:xfrm>
              <a:off x="1591221" y="263246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38" name="Oval 404"/>
            <p:cNvSpPr>
              <a:spLocks noChangeArrowheads="1"/>
            </p:cNvSpPr>
            <p:nvPr/>
          </p:nvSpPr>
          <p:spPr bwMode="auto">
            <a:xfrm>
              <a:off x="1667421" y="263246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39" name="Oval 404"/>
            <p:cNvSpPr>
              <a:spLocks noChangeArrowheads="1"/>
            </p:cNvSpPr>
            <p:nvPr/>
          </p:nvSpPr>
          <p:spPr bwMode="auto">
            <a:xfrm>
              <a:off x="1743621" y="263246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40" name="Oval 404"/>
            <p:cNvSpPr>
              <a:spLocks noChangeArrowheads="1"/>
            </p:cNvSpPr>
            <p:nvPr/>
          </p:nvSpPr>
          <p:spPr bwMode="auto">
            <a:xfrm>
              <a:off x="1123260" y="2636819"/>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41" name="Oval 404"/>
            <p:cNvSpPr>
              <a:spLocks noChangeArrowheads="1"/>
            </p:cNvSpPr>
            <p:nvPr/>
          </p:nvSpPr>
          <p:spPr bwMode="auto">
            <a:xfrm>
              <a:off x="1047060" y="263772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42" name="Oval 404"/>
            <p:cNvSpPr>
              <a:spLocks noChangeArrowheads="1"/>
            </p:cNvSpPr>
            <p:nvPr/>
          </p:nvSpPr>
          <p:spPr bwMode="auto">
            <a:xfrm>
              <a:off x="1199460" y="271828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43" name="Oval 404"/>
            <p:cNvSpPr>
              <a:spLocks noChangeArrowheads="1"/>
            </p:cNvSpPr>
            <p:nvPr/>
          </p:nvSpPr>
          <p:spPr bwMode="auto">
            <a:xfrm>
              <a:off x="1275251" y="271828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44" name="Oval 404"/>
            <p:cNvSpPr>
              <a:spLocks noChangeArrowheads="1"/>
            </p:cNvSpPr>
            <p:nvPr/>
          </p:nvSpPr>
          <p:spPr bwMode="auto">
            <a:xfrm>
              <a:off x="1353357" y="271392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45" name="Oval 404"/>
            <p:cNvSpPr>
              <a:spLocks noChangeArrowheads="1"/>
            </p:cNvSpPr>
            <p:nvPr/>
          </p:nvSpPr>
          <p:spPr bwMode="auto">
            <a:xfrm>
              <a:off x="1434457" y="271392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46" name="Oval 404"/>
            <p:cNvSpPr>
              <a:spLocks noChangeArrowheads="1"/>
            </p:cNvSpPr>
            <p:nvPr/>
          </p:nvSpPr>
          <p:spPr bwMode="auto">
            <a:xfrm>
              <a:off x="1511749" y="271392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47" name="Oval 404"/>
            <p:cNvSpPr>
              <a:spLocks noChangeArrowheads="1"/>
            </p:cNvSpPr>
            <p:nvPr/>
          </p:nvSpPr>
          <p:spPr bwMode="auto">
            <a:xfrm>
              <a:off x="1591221" y="271392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48" name="Oval 404"/>
            <p:cNvSpPr>
              <a:spLocks noChangeArrowheads="1"/>
            </p:cNvSpPr>
            <p:nvPr/>
          </p:nvSpPr>
          <p:spPr bwMode="auto">
            <a:xfrm>
              <a:off x="1667421" y="271392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49" name="Oval 404"/>
            <p:cNvSpPr>
              <a:spLocks noChangeArrowheads="1"/>
            </p:cNvSpPr>
            <p:nvPr/>
          </p:nvSpPr>
          <p:spPr bwMode="auto">
            <a:xfrm>
              <a:off x="1743621" y="271392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50" name="Oval 404"/>
            <p:cNvSpPr>
              <a:spLocks noChangeArrowheads="1"/>
            </p:cNvSpPr>
            <p:nvPr/>
          </p:nvSpPr>
          <p:spPr bwMode="auto">
            <a:xfrm>
              <a:off x="1123260" y="271828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51" name="Oval 404"/>
            <p:cNvSpPr>
              <a:spLocks noChangeArrowheads="1"/>
            </p:cNvSpPr>
            <p:nvPr/>
          </p:nvSpPr>
          <p:spPr bwMode="auto">
            <a:xfrm>
              <a:off x="1047060" y="2719189"/>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52" name="Oval 404"/>
            <p:cNvSpPr>
              <a:spLocks noChangeArrowheads="1"/>
            </p:cNvSpPr>
            <p:nvPr/>
          </p:nvSpPr>
          <p:spPr bwMode="auto">
            <a:xfrm>
              <a:off x="1199473" y="279829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53" name="Oval 404"/>
            <p:cNvSpPr>
              <a:spLocks noChangeArrowheads="1"/>
            </p:cNvSpPr>
            <p:nvPr/>
          </p:nvSpPr>
          <p:spPr bwMode="auto">
            <a:xfrm>
              <a:off x="1275264" y="279829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54" name="Oval 404"/>
            <p:cNvSpPr>
              <a:spLocks noChangeArrowheads="1"/>
            </p:cNvSpPr>
            <p:nvPr/>
          </p:nvSpPr>
          <p:spPr bwMode="auto">
            <a:xfrm>
              <a:off x="1353370" y="279393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55" name="Oval 1254"/>
            <p:cNvSpPr>
              <a:spLocks noChangeArrowheads="1"/>
            </p:cNvSpPr>
            <p:nvPr/>
          </p:nvSpPr>
          <p:spPr bwMode="auto">
            <a:xfrm>
              <a:off x="1434470" y="279393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56" name="Oval 404"/>
            <p:cNvSpPr>
              <a:spLocks noChangeArrowheads="1"/>
            </p:cNvSpPr>
            <p:nvPr/>
          </p:nvSpPr>
          <p:spPr bwMode="auto">
            <a:xfrm>
              <a:off x="1511762" y="279393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57" name="Oval 404"/>
            <p:cNvSpPr>
              <a:spLocks noChangeArrowheads="1"/>
            </p:cNvSpPr>
            <p:nvPr/>
          </p:nvSpPr>
          <p:spPr bwMode="auto">
            <a:xfrm>
              <a:off x="1591234" y="279393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58" name="Oval 404"/>
            <p:cNvSpPr>
              <a:spLocks noChangeArrowheads="1"/>
            </p:cNvSpPr>
            <p:nvPr/>
          </p:nvSpPr>
          <p:spPr bwMode="auto">
            <a:xfrm>
              <a:off x="1667434" y="279393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59" name="Oval 404"/>
            <p:cNvSpPr>
              <a:spLocks noChangeArrowheads="1"/>
            </p:cNvSpPr>
            <p:nvPr/>
          </p:nvSpPr>
          <p:spPr bwMode="auto">
            <a:xfrm>
              <a:off x="1743634" y="279393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60" name="Oval 404"/>
            <p:cNvSpPr>
              <a:spLocks noChangeArrowheads="1"/>
            </p:cNvSpPr>
            <p:nvPr/>
          </p:nvSpPr>
          <p:spPr bwMode="auto">
            <a:xfrm>
              <a:off x="1123273" y="279829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61" name="Oval 404"/>
            <p:cNvSpPr>
              <a:spLocks noChangeArrowheads="1"/>
            </p:cNvSpPr>
            <p:nvPr/>
          </p:nvSpPr>
          <p:spPr bwMode="auto">
            <a:xfrm>
              <a:off x="1047073" y="279920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62" name="Oval 404"/>
            <p:cNvSpPr>
              <a:spLocks noChangeArrowheads="1"/>
            </p:cNvSpPr>
            <p:nvPr/>
          </p:nvSpPr>
          <p:spPr bwMode="auto">
            <a:xfrm>
              <a:off x="1199460" y="288211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63" name="Oval 404"/>
            <p:cNvSpPr>
              <a:spLocks noChangeArrowheads="1"/>
            </p:cNvSpPr>
            <p:nvPr/>
          </p:nvSpPr>
          <p:spPr bwMode="auto">
            <a:xfrm>
              <a:off x="1275251" y="288211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64" name="Oval 404"/>
            <p:cNvSpPr>
              <a:spLocks noChangeArrowheads="1"/>
            </p:cNvSpPr>
            <p:nvPr/>
          </p:nvSpPr>
          <p:spPr bwMode="auto">
            <a:xfrm>
              <a:off x="1353357" y="287776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65" name="Oval 404"/>
            <p:cNvSpPr>
              <a:spLocks noChangeArrowheads="1"/>
            </p:cNvSpPr>
            <p:nvPr/>
          </p:nvSpPr>
          <p:spPr bwMode="auto">
            <a:xfrm>
              <a:off x="1434457" y="287776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66" name="Oval 404"/>
            <p:cNvSpPr>
              <a:spLocks noChangeArrowheads="1"/>
            </p:cNvSpPr>
            <p:nvPr/>
          </p:nvSpPr>
          <p:spPr bwMode="auto">
            <a:xfrm>
              <a:off x="1511749" y="287776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67" name="Oval 404"/>
            <p:cNvSpPr>
              <a:spLocks noChangeArrowheads="1"/>
            </p:cNvSpPr>
            <p:nvPr/>
          </p:nvSpPr>
          <p:spPr bwMode="auto">
            <a:xfrm>
              <a:off x="1591221" y="287776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68" name="Oval 404"/>
            <p:cNvSpPr>
              <a:spLocks noChangeArrowheads="1"/>
            </p:cNvSpPr>
            <p:nvPr/>
          </p:nvSpPr>
          <p:spPr bwMode="auto">
            <a:xfrm>
              <a:off x="1667421" y="287776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69" name="Oval 404"/>
            <p:cNvSpPr>
              <a:spLocks noChangeArrowheads="1"/>
            </p:cNvSpPr>
            <p:nvPr/>
          </p:nvSpPr>
          <p:spPr bwMode="auto">
            <a:xfrm>
              <a:off x="1743621" y="287776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70" name="Oval 404"/>
            <p:cNvSpPr>
              <a:spLocks noChangeArrowheads="1"/>
            </p:cNvSpPr>
            <p:nvPr/>
          </p:nvSpPr>
          <p:spPr bwMode="auto">
            <a:xfrm>
              <a:off x="1123260" y="288211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71" name="Oval 404"/>
            <p:cNvSpPr>
              <a:spLocks noChangeArrowheads="1"/>
            </p:cNvSpPr>
            <p:nvPr/>
          </p:nvSpPr>
          <p:spPr bwMode="auto">
            <a:xfrm>
              <a:off x="1047060" y="288302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72" name="Oval 404"/>
            <p:cNvSpPr>
              <a:spLocks noChangeArrowheads="1"/>
            </p:cNvSpPr>
            <p:nvPr/>
          </p:nvSpPr>
          <p:spPr bwMode="auto">
            <a:xfrm>
              <a:off x="1199473" y="296357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73" name="Oval 404"/>
            <p:cNvSpPr>
              <a:spLocks noChangeArrowheads="1"/>
            </p:cNvSpPr>
            <p:nvPr/>
          </p:nvSpPr>
          <p:spPr bwMode="auto">
            <a:xfrm>
              <a:off x="1275264" y="296357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74" name="Oval 404"/>
            <p:cNvSpPr>
              <a:spLocks noChangeArrowheads="1"/>
            </p:cNvSpPr>
            <p:nvPr/>
          </p:nvSpPr>
          <p:spPr bwMode="auto">
            <a:xfrm>
              <a:off x="1353370" y="295922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75" name="Oval 404"/>
            <p:cNvSpPr>
              <a:spLocks noChangeArrowheads="1"/>
            </p:cNvSpPr>
            <p:nvPr/>
          </p:nvSpPr>
          <p:spPr bwMode="auto">
            <a:xfrm>
              <a:off x="1434470" y="295922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76" name="Oval 404"/>
            <p:cNvSpPr>
              <a:spLocks noChangeArrowheads="1"/>
            </p:cNvSpPr>
            <p:nvPr/>
          </p:nvSpPr>
          <p:spPr bwMode="auto">
            <a:xfrm>
              <a:off x="1511762" y="295922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77" name="Oval 404"/>
            <p:cNvSpPr>
              <a:spLocks noChangeArrowheads="1"/>
            </p:cNvSpPr>
            <p:nvPr/>
          </p:nvSpPr>
          <p:spPr bwMode="auto">
            <a:xfrm>
              <a:off x="1591234" y="295922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78" name="Oval 404"/>
            <p:cNvSpPr>
              <a:spLocks noChangeArrowheads="1"/>
            </p:cNvSpPr>
            <p:nvPr/>
          </p:nvSpPr>
          <p:spPr bwMode="auto">
            <a:xfrm>
              <a:off x="1667434" y="295922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79" name="Oval 404"/>
            <p:cNvSpPr>
              <a:spLocks noChangeArrowheads="1"/>
            </p:cNvSpPr>
            <p:nvPr/>
          </p:nvSpPr>
          <p:spPr bwMode="auto">
            <a:xfrm>
              <a:off x="1743634" y="295922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80" name="Oval 404"/>
            <p:cNvSpPr>
              <a:spLocks noChangeArrowheads="1"/>
            </p:cNvSpPr>
            <p:nvPr/>
          </p:nvSpPr>
          <p:spPr bwMode="auto">
            <a:xfrm>
              <a:off x="1123273" y="296357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81" name="Oval 404"/>
            <p:cNvSpPr>
              <a:spLocks noChangeArrowheads="1"/>
            </p:cNvSpPr>
            <p:nvPr/>
          </p:nvSpPr>
          <p:spPr bwMode="auto">
            <a:xfrm>
              <a:off x="1047073" y="296448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82" name="5-Point Star 1281"/>
            <p:cNvSpPr>
              <a:spLocks noChangeAspect="1"/>
            </p:cNvSpPr>
            <p:nvPr/>
          </p:nvSpPr>
          <p:spPr>
            <a:xfrm>
              <a:off x="1025884" y="2528838"/>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283" name="5-Point Star 1282"/>
            <p:cNvSpPr>
              <a:spLocks noChangeAspect="1"/>
            </p:cNvSpPr>
            <p:nvPr/>
          </p:nvSpPr>
          <p:spPr>
            <a:xfrm>
              <a:off x="1107385" y="252507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284" name="5-Point Star 1283"/>
            <p:cNvSpPr>
              <a:spLocks noChangeAspect="1"/>
            </p:cNvSpPr>
            <p:nvPr/>
          </p:nvSpPr>
          <p:spPr>
            <a:xfrm>
              <a:off x="1183598" y="252507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285" name="5-Point Star 1284"/>
            <p:cNvSpPr>
              <a:spLocks noChangeAspect="1"/>
            </p:cNvSpPr>
            <p:nvPr/>
          </p:nvSpPr>
          <p:spPr>
            <a:xfrm>
              <a:off x="1259376" y="252507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286" name="5-Point Star 1285"/>
            <p:cNvSpPr>
              <a:spLocks noChangeAspect="1"/>
            </p:cNvSpPr>
            <p:nvPr/>
          </p:nvSpPr>
          <p:spPr>
            <a:xfrm>
              <a:off x="1337482" y="252507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287" name="5-Point Star 1286"/>
            <p:cNvSpPr>
              <a:spLocks noChangeAspect="1"/>
            </p:cNvSpPr>
            <p:nvPr/>
          </p:nvSpPr>
          <p:spPr>
            <a:xfrm>
              <a:off x="1418595" y="252507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288" name="5-Point Star 1287"/>
            <p:cNvSpPr>
              <a:spLocks noChangeAspect="1"/>
            </p:cNvSpPr>
            <p:nvPr/>
          </p:nvSpPr>
          <p:spPr>
            <a:xfrm>
              <a:off x="1495874" y="252507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289" name="5-Point Star 1288"/>
            <p:cNvSpPr>
              <a:spLocks noChangeAspect="1"/>
            </p:cNvSpPr>
            <p:nvPr/>
          </p:nvSpPr>
          <p:spPr>
            <a:xfrm>
              <a:off x="1575359" y="252507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290" name="5-Point Star 1289"/>
            <p:cNvSpPr>
              <a:spLocks noChangeAspect="1"/>
            </p:cNvSpPr>
            <p:nvPr/>
          </p:nvSpPr>
          <p:spPr>
            <a:xfrm>
              <a:off x="1651559" y="2525072"/>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291" name="5-Point Star 1290"/>
            <p:cNvSpPr>
              <a:spLocks noChangeAspect="1"/>
            </p:cNvSpPr>
            <p:nvPr/>
          </p:nvSpPr>
          <p:spPr>
            <a:xfrm>
              <a:off x="1727746" y="2528838"/>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292" name="5-Point Star 1291"/>
            <p:cNvSpPr>
              <a:spLocks noChangeAspect="1"/>
            </p:cNvSpPr>
            <p:nvPr/>
          </p:nvSpPr>
          <p:spPr>
            <a:xfrm>
              <a:off x="1025884" y="2420888"/>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293" name="Oval 404"/>
            <p:cNvSpPr>
              <a:spLocks noChangeArrowheads="1"/>
            </p:cNvSpPr>
            <p:nvPr/>
          </p:nvSpPr>
          <p:spPr bwMode="auto">
            <a:xfrm>
              <a:off x="1199051" y="3040685"/>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94" name="Oval 404"/>
            <p:cNvSpPr>
              <a:spLocks noChangeArrowheads="1"/>
            </p:cNvSpPr>
            <p:nvPr/>
          </p:nvSpPr>
          <p:spPr bwMode="auto">
            <a:xfrm>
              <a:off x="1047540" y="303977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95" name="Oval 404"/>
            <p:cNvSpPr>
              <a:spLocks noChangeArrowheads="1"/>
            </p:cNvSpPr>
            <p:nvPr/>
          </p:nvSpPr>
          <p:spPr bwMode="auto">
            <a:xfrm>
              <a:off x="1123740" y="303977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296" name="Oval 404"/>
            <p:cNvSpPr>
              <a:spLocks noChangeArrowheads="1"/>
            </p:cNvSpPr>
            <p:nvPr/>
          </p:nvSpPr>
          <p:spPr bwMode="auto">
            <a:xfrm>
              <a:off x="1275264" y="3040093"/>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grpSp>
      <p:grpSp>
        <p:nvGrpSpPr>
          <p:cNvPr id="1093" name="Group 1092"/>
          <p:cNvGrpSpPr/>
          <p:nvPr/>
        </p:nvGrpSpPr>
        <p:grpSpPr>
          <a:xfrm>
            <a:off x="2139687" y="4419826"/>
            <a:ext cx="788649" cy="354651"/>
            <a:chOff x="2109104" y="4176933"/>
            <a:chExt cx="788649" cy="354651"/>
          </a:xfrm>
        </p:grpSpPr>
        <p:sp>
          <p:nvSpPr>
            <p:cNvPr id="1094" name="Oval 404"/>
            <p:cNvSpPr>
              <a:spLocks noChangeArrowheads="1"/>
            </p:cNvSpPr>
            <p:nvPr/>
          </p:nvSpPr>
          <p:spPr bwMode="auto">
            <a:xfrm>
              <a:off x="2277379" y="429300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095" name="Oval 404"/>
            <p:cNvSpPr>
              <a:spLocks noChangeArrowheads="1"/>
            </p:cNvSpPr>
            <p:nvPr/>
          </p:nvSpPr>
          <p:spPr bwMode="auto">
            <a:xfrm>
              <a:off x="2353170" y="429300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096" name="Oval 404"/>
            <p:cNvSpPr>
              <a:spLocks noChangeArrowheads="1"/>
            </p:cNvSpPr>
            <p:nvPr/>
          </p:nvSpPr>
          <p:spPr bwMode="auto">
            <a:xfrm>
              <a:off x="2431276" y="428864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097" name="Oval 404"/>
            <p:cNvSpPr>
              <a:spLocks noChangeArrowheads="1"/>
            </p:cNvSpPr>
            <p:nvPr/>
          </p:nvSpPr>
          <p:spPr bwMode="auto">
            <a:xfrm>
              <a:off x="2512376" y="428864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098" name="Oval 404"/>
            <p:cNvSpPr>
              <a:spLocks noChangeArrowheads="1"/>
            </p:cNvSpPr>
            <p:nvPr/>
          </p:nvSpPr>
          <p:spPr bwMode="auto">
            <a:xfrm>
              <a:off x="2589668" y="428864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099" name="Oval 404"/>
            <p:cNvSpPr>
              <a:spLocks noChangeArrowheads="1"/>
            </p:cNvSpPr>
            <p:nvPr/>
          </p:nvSpPr>
          <p:spPr bwMode="auto">
            <a:xfrm>
              <a:off x="2669140" y="428864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00" name="Oval 404"/>
            <p:cNvSpPr>
              <a:spLocks noChangeArrowheads="1"/>
            </p:cNvSpPr>
            <p:nvPr/>
          </p:nvSpPr>
          <p:spPr bwMode="auto">
            <a:xfrm>
              <a:off x="2745340" y="428864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01" name="Oval 404"/>
            <p:cNvSpPr>
              <a:spLocks noChangeArrowheads="1"/>
            </p:cNvSpPr>
            <p:nvPr/>
          </p:nvSpPr>
          <p:spPr bwMode="auto">
            <a:xfrm>
              <a:off x="2821540" y="428864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02" name="Oval 404"/>
            <p:cNvSpPr>
              <a:spLocks noChangeArrowheads="1"/>
            </p:cNvSpPr>
            <p:nvPr/>
          </p:nvSpPr>
          <p:spPr bwMode="auto">
            <a:xfrm>
              <a:off x="2201179" y="429300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03" name="Oval 404"/>
            <p:cNvSpPr>
              <a:spLocks noChangeArrowheads="1"/>
            </p:cNvSpPr>
            <p:nvPr/>
          </p:nvSpPr>
          <p:spPr bwMode="auto">
            <a:xfrm>
              <a:off x="2124979" y="429391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04" name="Oval 404"/>
            <p:cNvSpPr>
              <a:spLocks noChangeArrowheads="1"/>
            </p:cNvSpPr>
            <p:nvPr/>
          </p:nvSpPr>
          <p:spPr bwMode="auto">
            <a:xfrm>
              <a:off x="2277379" y="437446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05" name="Oval 404"/>
            <p:cNvSpPr>
              <a:spLocks noChangeArrowheads="1"/>
            </p:cNvSpPr>
            <p:nvPr/>
          </p:nvSpPr>
          <p:spPr bwMode="auto">
            <a:xfrm>
              <a:off x="2353170" y="437446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06" name="Oval 404"/>
            <p:cNvSpPr>
              <a:spLocks noChangeArrowheads="1"/>
            </p:cNvSpPr>
            <p:nvPr/>
          </p:nvSpPr>
          <p:spPr bwMode="auto">
            <a:xfrm>
              <a:off x="2431276" y="437011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07" name="Oval 404"/>
            <p:cNvSpPr>
              <a:spLocks noChangeArrowheads="1"/>
            </p:cNvSpPr>
            <p:nvPr/>
          </p:nvSpPr>
          <p:spPr bwMode="auto">
            <a:xfrm>
              <a:off x="2512376" y="437011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08" name="Oval 404"/>
            <p:cNvSpPr>
              <a:spLocks noChangeArrowheads="1"/>
            </p:cNvSpPr>
            <p:nvPr/>
          </p:nvSpPr>
          <p:spPr bwMode="auto">
            <a:xfrm>
              <a:off x="2589668" y="437011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09" name="Oval 404"/>
            <p:cNvSpPr>
              <a:spLocks noChangeArrowheads="1"/>
            </p:cNvSpPr>
            <p:nvPr/>
          </p:nvSpPr>
          <p:spPr bwMode="auto">
            <a:xfrm>
              <a:off x="2669140" y="437011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10" name="Oval 404"/>
            <p:cNvSpPr>
              <a:spLocks noChangeArrowheads="1"/>
            </p:cNvSpPr>
            <p:nvPr/>
          </p:nvSpPr>
          <p:spPr bwMode="auto">
            <a:xfrm>
              <a:off x="2745340" y="437011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11" name="Oval 404"/>
            <p:cNvSpPr>
              <a:spLocks noChangeArrowheads="1"/>
            </p:cNvSpPr>
            <p:nvPr/>
          </p:nvSpPr>
          <p:spPr bwMode="auto">
            <a:xfrm>
              <a:off x="2821540" y="437011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12" name="Oval 404"/>
            <p:cNvSpPr>
              <a:spLocks noChangeArrowheads="1"/>
            </p:cNvSpPr>
            <p:nvPr/>
          </p:nvSpPr>
          <p:spPr bwMode="auto">
            <a:xfrm>
              <a:off x="2201179" y="4374465"/>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13" name="Oval 404"/>
            <p:cNvSpPr>
              <a:spLocks noChangeArrowheads="1"/>
            </p:cNvSpPr>
            <p:nvPr/>
          </p:nvSpPr>
          <p:spPr bwMode="auto">
            <a:xfrm>
              <a:off x="2124979" y="4375373"/>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14" name="Oval 404"/>
            <p:cNvSpPr>
              <a:spLocks noChangeArrowheads="1"/>
            </p:cNvSpPr>
            <p:nvPr/>
          </p:nvSpPr>
          <p:spPr bwMode="auto">
            <a:xfrm>
              <a:off x="2277392" y="445447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15" name="Oval 404"/>
            <p:cNvSpPr>
              <a:spLocks noChangeArrowheads="1"/>
            </p:cNvSpPr>
            <p:nvPr/>
          </p:nvSpPr>
          <p:spPr bwMode="auto">
            <a:xfrm>
              <a:off x="2353183" y="445447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16" name="Oval 404"/>
            <p:cNvSpPr>
              <a:spLocks noChangeArrowheads="1"/>
            </p:cNvSpPr>
            <p:nvPr/>
          </p:nvSpPr>
          <p:spPr bwMode="auto">
            <a:xfrm>
              <a:off x="2431289" y="445012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17" name="Oval 1116"/>
            <p:cNvSpPr>
              <a:spLocks noChangeArrowheads="1"/>
            </p:cNvSpPr>
            <p:nvPr/>
          </p:nvSpPr>
          <p:spPr bwMode="auto">
            <a:xfrm>
              <a:off x="2512389" y="445012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18" name="Oval 404"/>
            <p:cNvSpPr>
              <a:spLocks noChangeArrowheads="1"/>
            </p:cNvSpPr>
            <p:nvPr/>
          </p:nvSpPr>
          <p:spPr bwMode="auto">
            <a:xfrm>
              <a:off x="2589681" y="445012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19" name="Oval 1118"/>
            <p:cNvSpPr>
              <a:spLocks noChangeArrowheads="1"/>
            </p:cNvSpPr>
            <p:nvPr/>
          </p:nvSpPr>
          <p:spPr bwMode="auto">
            <a:xfrm>
              <a:off x="2669153" y="445012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20" name="Oval 404"/>
            <p:cNvSpPr>
              <a:spLocks noChangeArrowheads="1"/>
            </p:cNvSpPr>
            <p:nvPr/>
          </p:nvSpPr>
          <p:spPr bwMode="auto">
            <a:xfrm>
              <a:off x="2745353" y="445012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21" name="Oval 404"/>
            <p:cNvSpPr>
              <a:spLocks noChangeArrowheads="1"/>
            </p:cNvSpPr>
            <p:nvPr/>
          </p:nvSpPr>
          <p:spPr bwMode="auto">
            <a:xfrm>
              <a:off x="2821553" y="4450122"/>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22" name="Oval 404"/>
            <p:cNvSpPr>
              <a:spLocks noChangeArrowheads="1"/>
            </p:cNvSpPr>
            <p:nvPr/>
          </p:nvSpPr>
          <p:spPr bwMode="auto">
            <a:xfrm>
              <a:off x="2201192" y="4454476"/>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23" name="Oval 404"/>
            <p:cNvSpPr>
              <a:spLocks noChangeArrowheads="1"/>
            </p:cNvSpPr>
            <p:nvPr/>
          </p:nvSpPr>
          <p:spPr bwMode="auto">
            <a:xfrm>
              <a:off x="2124992" y="4455384"/>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1124" name="5-Point Star 1123"/>
            <p:cNvSpPr>
              <a:spLocks noChangeAspect="1"/>
            </p:cNvSpPr>
            <p:nvPr/>
          </p:nvSpPr>
          <p:spPr>
            <a:xfrm>
              <a:off x="2264817" y="4176933"/>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125" name="5-Point Star 1124"/>
            <p:cNvSpPr>
              <a:spLocks noChangeAspect="1"/>
            </p:cNvSpPr>
            <p:nvPr/>
          </p:nvSpPr>
          <p:spPr>
            <a:xfrm>
              <a:off x="2109104" y="4180699"/>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126" name="5-Point Star 1125"/>
            <p:cNvSpPr>
              <a:spLocks noChangeAspect="1"/>
            </p:cNvSpPr>
            <p:nvPr/>
          </p:nvSpPr>
          <p:spPr>
            <a:xfrm>
              <a:off x="2186528" y="4180699"/>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grpSp>
      <p:grpSp>
        <p:nvGrpSpPr>
          <p:cNvPr id="1394" name="Group 1393"/>
          <p:cNvGrpSpPr/>
          <p:nvPr/>
        </p:nvGrpSpPr>
        <p:grpSpPr>
          <a:xfrm>
            <a:off x="6732240" y="3151831"/>
            <a:ext cx="809812" cy="781225"/>
            <a:chOff x="6732240" y="3151831"/>
            <a:chExt cx="809812" cy="781225"/>
          </a:xfrm>
        </p:grpSpPr>
        <p:sp>
          <p:nvSpPr>
            <p:cNvPr id="1395" name="Oval 404"/>
            <p:cNvSpPr>
              <a:spLocks noChangeArrowheads="1"/>
            </p:cNvSpPr>
            <p:nvPr/>
          </p:nvSpPr>
          <p:spPr bwMode="auto">
            <a:xfrm>
              <a:off x="6905816" y="337152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96" name="Oval 404"/>
            <p:cNvSpPr>
              <a:spLocks noChangeArrowheads="1"/>
            </p:cNvSpPr>
            <p:nvPr/>
          </p:nvSpPr>
          <p:spPr bwMode="auto">
            <a:xfrm>
              <a:off x="6981607" y="337152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97" name="Oval 404"/>
            <p:cNvSpPr>
              <a:spLocks noChangeArrowheads="1"/>
            </p:cNvSpPr>
            <p:nvPr/>
          </p:nvSpPr>
          <p:spPr bwMode="auto">
            <a:xfrm>
              <a:off x="7059713" y="336717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98" name="Oval 404"/>
            <p:cNvSpPr>
              <a:spLocks noChangeArrowheads="1"/>
            </p:cNvSpPr>
            <p:nvPr/>
          </p:nvSpPr>
          <p:spPr bwMode="auto">
            <a:xfrm>
              <a:off x="7140813" y="336717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399" name="Oval 404"/>
            <p:cNvSpPr>
              <a:spLocks noChangeArrowheads="1"/>
            </p:cNvSpPr>
            <p:nvPr/>
          </p:nvSpPr>
          <p:spPr bwMode="auto">
            <a:xfrm>
              <a:off x="7218105" y="336717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00" name="Oval 404"/>
            <p:cNvSpPr>
              <a:spLocks noChangeArrowheads="1"/>
            </p:cNvSpPr>
            <p:nvPr/>
          </p:nvSpPr>
          <p:spPr bwMode="auto">
            <a:xfrm>
              <a:off x="7297577" y="336717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01" name="Oval 404"/>
            <p:cNvSpPr>
              <a:spLocks noChangeArrowheads="1"/>
            </p:cNvSpPr>
            <p:nvPr/>
          </p:nvSpPr>
          <p:spPr bwMode="auto">
            <a:xfrm>
              <a:off x="7373777" y="336717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02" name="Oval 404"/>
            <p:cNvSpPr>
              <a:spLocks noChangeArrowheads="1"/>
            </p:cNvSpPr>
            <p:nvPr/>
          </p:nvSpPr>
          <p:spPr bwMode="auto">
            <a:xfrm>
              <a:off x="7449977" y="336717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03" name="Oval 404"/>
            <p:cNvSpPr>
              <a:spLocks noChangeArrowheads="1"/>
            </p:cNvSpPr>
            <p:nvPr/>
          </p:nvSpPr>
          <p:spPr bwMode="auto">
            <a:xfrm>
              <a:off x="6829616" y="337152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04" name="Oval 404"/>
            <p:cNvSpPr>
              <a:spLocks noChangeArrowheads="1"/>
            </p:cNvSpPr>
            <p:nvPr/>
          </p:nvSpPr>
          <p:spPr bwMode="auto">
            <a:xfrm>
              <a:off x="6753416" y="337243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05" name="Oval 404"/>
            <p:cNvSpPr>
              <a:spLocks noChangeArrowheads="1"/>
            </p:cNvSpPr>
            <p:nvPr/>
          </p:nvSpPr>
          <p:spPr bwMode="auto">
            <a:xfrm>
              <a:off x="6905816" y="345299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06" name="Oval 404"/>
            <p:cNvSpPr>
              <a:spLocks noChangeArrowheads="1"/>
            </p:cNvSpPr>
            <p:nvPr/>
          </p:nvSpPr>
          <p:spPr bwMode="auto">
            <a:xfrm>
              <a:off x="6981607" y="345299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07" name="Oval 404"/>
            <p:cNvSpPr>
              <a:spLocks noChangeArrowheads="1"/>
            </p:cNvSpPr>
            <p:nvPr/>
          </p:nvSpPr>
          <p:spPr bwMode="auto">
            <a:xfrm>
              <a:off x="7059713" y="344863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08" name="Oval 404"/>
            <p:cNvSpPr>
              <a:spLocks noChangeArrowheads="1"/>
            </p:cNvSpPr>
            <p:nvPr/>
          </p:nvSpPr>
          <p:spPr bwMode="auto">
            <a:xfrm>
              <a:off x="7140813" y="344863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09" name="Oval 404"/>
            <p:cNvSpPr>
              <a:spLocks noChangeArrowheads="1"/>
            </p:cNvSpPr>
            <p:nvPr/>
          </p:nvSpPr>
          <p:spPr bwMode="auto">
            <a:xfrm>
              <a:off x="7218105" y="344863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10" name="Oval 404"/>
            <p:cNvSpPr>
              <a:spLocks noChangeArrowheads="1"/>
            </p:cNvSpPr>
            <p:nvPr/>
          </p:nvSpPr>
          <p:spPr bwMode="auto">
            <a:xfrm>
              <a:off x="7297577" y="344863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11" name="Oval 404"/>
            <p:cNvSpPr>
              <a:spLocks noChangeArrowheads="1"/>
            </p:cNvSpPr>
            <p:nvPr/>
          </p:nvSpPr>
          <p:spPr bwMode="auto">
            <a:xfrm>
              <a:off x="7373777" y="344863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12" name="Oval 404"/>
            <p:cNvSpPr>
              <a:spLocks noChangeArrowheads="1"/>
            </p:cNvSpPr>
            <p:nvPr/>
          </p:nvSpPr>
          <p:spPr bwMode="auto">
            <a:xfrm>
              <a:off x="7449977" y="344863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13" name="Oval 404"/>
            <p:cNvSpPr>
              <a:spLocks noChangeArrowheads="1"/>
            </p:cNvSpPr>
            <p:nvPr/>
          </p:nvSpPr>
          <p:spPr bwMode="auto">
            <a:xfrm>
              <a:off x="6829616" y="345299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14" name="Oval 404"/>
            <p:cNvSpPr>
              <a:spLocks noChangeArrowheads="1"/>
            </p:cNvSpPr>
            <p:nvPr/>
          </p:nvSpPr>
          <p:spPr bwMode="auto">
            <a:xfrm>
              <a:off x="6753416" y="345389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15" name="Oval 404"/>
            <p:cNvSpPr>
              <a:spLocks noChangeArrowheads="1"/>
            </p:cNvSpPr>
            <p:nvPr/>
          </p:nvSpPr>
          <p:spPr bwMode="auto">
            <a:xfrm>
              <a:off x="6905829" y="353300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16" name="Oval 404"/>
            <p:cNvSpPr>
              <a:spLocks noChangeArrowheads="1"/>
            </p:cNvSpPr>
            <p:nvPr/>
          </p:nvSpPr>
          <p:spPr bwMode="auto">
            <a:xfrm>
              <a:off x="6981620" y="353300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17" name="Oval 404"/>
            <p:cNvSpPr>
              <a:spLocks noChangeArrowheads="1"/>
            </p:cNvSpPr>
            <p:nvPr/>
          </p:nvSpPr>
          <p:spPr bwMode="auto">
            <a:xfrm>
              <a:off x="7059726" y="352864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18" name="Oval 1417"/>
            <p:cNvSpPr>
              <a:spLocks noChangeArrowheads="1"/>
            </p:cNvSpPr>
            <p:nvPr/>
          </p:nvSpPr>
          <p:spPr bwMode="auto">
            <a:xfrm>
              <a:off x="7140826" y="352864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19" name="Oval 404"/>
            <p:cNvSpPr>
              <a:spLocks noChangeArrowheads="1"/>
            </p:cNvSpPr>
            <p:nvPr/>
          </p:nvSpPr>
          <p:spPr bwMode="auto">
            <a:xfrm>
              <a:off x="7218118" y="352864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20" name="Oval 404"/>
            <p:cNvSpPr>
              <a:spLocks noChangeArrowheads="1"/>
            </p:cNvSpPr>
            <p:nvPr/>
          </p:nvSpPr>
          <p:spPr bwMode="auto">
            <a:xfrm>
              <a:off x="7297590" y="352864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21" name="Oval 404"/>
            <p:cNvSpPr>
              <a:spLocks noChangeArrowheads="1"/>
            </p:cNvSpPr>
            <p:nvPr/>
          </p:nvSpPr>
          <p:spPr bwMode="auto">
            <a:xfrm>
              <a:off x="7373790" y="352864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22" name="Oval 404"/>
            <p:cNvSpPr>
              <a:spLocks noChangeArrowheads="1"/>
            </p:cNvSpPr>
            <p:nvPr/>
          </p:nvSpPr>
          <p:spPr bwMode="auto">
            <a:xfrm>
              <a:off x="7449990" y="3528647"/>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23" name="Oval 404"/>
            <p:cNvSpPr>
              <a:spLocks noChangeArrowheads="1"/>
            </p:cNvSpPr>
            <p:nvPr/>
          </p:nvSpPr>
          <p:spPr bwMode="auto">
            <a:xfrm>
              <a:off x="6829629" y="3533001"/>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24" name="Oval 404"/>
            <p:cNvSpPr>
              <a:spLocks noChangeArrowheads="1"/>
            </p:cNvSpPr>
            <p:nvPr/>
          </p:nvSpPr>
          <p:spPr bwMode="auto">
            <a:xfrm>
              <a:off x="6753429" y="3533909"/>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25" name="Oval 404"/>
            <p:cNvSpPr>
              <a:spLocks noChangeArrowheads="1"/>
            </p:cNvSpPr>
            <p:nvPr/>
          </p:nvSpPr>
          <p:spPr bwMode="auto">
            <a:xfrm>
              <a:off x="6905816" y="361682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26" name="Oval 404"/>
            <p:cNvSpPr>
              <a:spLocks noChangeArrowheads="1"/>
            </p:cNvSpPr>
            <p:nvPr/>
          </p:nvSpPr>
          <p:spPr bwMode="auto">
            <a:xfrm>
              <a:off x="6981607" y="361682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27" name="Oval 404"/>
            <p:cNvSpPr>
              <a:spLocks noChangeArrowheads="1"/>
            </p:cNvSpPr>
            <p:nvPr/>
          </p:nvSpPr>
          <p:spPr bwMode="auto">
            <a:xfrm>
              <a:off x="7059713" y="361247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28" name="Oval 404"/>
            <p:cNvSpPr>
              <a:spLocks noChangeArrowheads="1"/>
            </p:cNvSpPr>
            <p:nvPr/>
          </p:nvSpPr>
          <p:spPr bwMode="auto">
            <a:xfrm>
              <a:off x="7140813" y="361247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29" name="Oval 404"/>
            <p:cNvSpPr>
              <a:spLocks noChangeArrowheads="1"/>
            </p:cNvSpPr>
            <p:nvPr/>
          </p:nvSpPr>
          <p:spPr bwMode="auto">
            <a:xfrm>
              <a:off x="7218105" y="361247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30" name="Oval 404"/>
            <p:cNvSpPr>
              <a:spLocks noChangeArrowheads="1"/>
            </p:cNvSpPr>
            <p:nvPr/>
          </p:nvSpPr>
          <p:spPr bwMode="auto">
            <a:xfrm>
              <a:off x="7297577" y="361247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31" name="Oval 404"/>
            <p:cNvSpPr>
              <a:spLocks noChangeArrowheads="1"/>
            </p:cNvSpPr>
            <p:nvPr/>
          </p:nvSpPr>
          <p:spPr bwMode="auto">
            <a:xfrm>
              <a:off x="7373777" y="361247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32" name="Oval 404"/>
            <p:cNvSpPr>
              <a:spLocks noChangeArrowheads="1"/>
            </p:cNvSpPr>
            <p:nvPr/>
          </p:nvSpPr>
          <p:spPr bwMode="auto">
            <a:xfrm>
              <a:off x="7449977" y="3612470"/>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33" name="Oval 404"/>
            <p:cNvSpPr>
              <a:spLocks noChangeArrowheads="1"/>
            </p:cNvSpPr>
            <p:nvPr/>
          </p:nvSpPr>
          <p:spPr bwMode="auto">
            <a:xfrm>
              <a:off x="6829616" y="361682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34" name="Oval 404"/>
            <p:cNvSpPr>
              <a:spLocks noChangeArrowheads="1"/>
            </p:cNvSpPr>
            <p:nvPr/>
          </p:nvSpPr>
          <p:spPr bwMode="auto">
            <a:xfrm>
              <a:off x="6753416" y="36177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35" name="Oval 404"/>
            <p:cNvSpPr>
              <a:spLocks noChangeArrowheads="1"/>
            </p:cNvSpPr>
            <p:nvPr/>
          </p:nvSpPr>
          <p:spPr bwMode="auto">
            <a:xfrm>
              <a:off x="6905829" y="369828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36" name="Oval 404"/>
            <p:cNvSpPr>
              <a:spLocks noChangeArrowheads="1"/>
            </p:cNvSpPr>
            <p:nvPr/>
          </p:nvSpPr>
          <p:spPr bwMode="auto">
            <a:xfrm>
              <a:off x="6981620" y="369828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37" name="Oval 404"/>
            <p:cNvSpPr>
              <a:spLocks noChangeArrowheads="1"/>
            </p:cNvSpPr>
            <p:nvPr/>
          </p:nvSpPr>
          <p:spPr bwMode="auto">
            <a:xfrm>
              <a:off x="7059726" y="36939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38" name="Oval 404"/>
            <p:cNvSpPr>
              <a:spLocks noChangeArrowheads="1"/>
            </p:cNvSpPr>
            <p:nvPr/>
          </p:nvSpPr>
          <p:spPr bwMode="auto">
            <a:xfrm>
              <a:off x="7140826" y="36939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39" name="Oval 404"/>
            <p:cNvSpPr>
              <a:spLocks noChangeArrowheads="1"/>
            </p:cNvSpPr>
            <p:nvPr/>
          </p:nvSpPr>
          <p:spPr bwMode="auto">
            <a:xfrm>
              <a:off x="7218118" y="36939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40" name="Oval 404"/>
            <p:cNvSpPr>
              <a:spLocks noChangeArrowheads="1"/>
            </p:cNvSpPr>
            <p:nvPr/>
          </p:nvSpPr>
          <p:spPr bwMode="auto">
            <a:xfrm>
              <a:off x="7297590" y="36939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41" name="Oval 404"/>
            <p:cNvSpPr>
              <a:spLocks noChangeArrowheads="1"/>
            </p:cNvSpPr>
            <p:nvPr/>
          </p:nvSpPr>
          <p:spPr bwMode="auto">
            <a:xfrm>
              <a:off x="7373790" y="36939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42" name="Oval 404"/>
            <p:cNvSpPr>
              <a:spLocks noChangeArrowheads="1"/>
            </p:cNvSpPr>
            <p:nvPr/>
          </p:nvSpPr>
          <p:spPr bwMode="auto">
            <a:xfrm>
              <a:off x="7449990" y="36939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43" name="Oval 404"/>
            <p:cNvSpPr>
              <a:spLocks noChangeArrowheads="1"/>
            </p:cNvSpPr>
            <p:nvPr/>
          </p:nvSpPr>
          <p:spPr bwMode="auto">
            <a:xfrm>
              <a:off x="6829629" y="369828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44" name="Oval 404"/>
            <p:cNvSpPr>
              <a:spLocks noChangeArrowheads="1"/>
            </p:cNvSpPr>
            <p:nvPr/>
          </p:nvSpPr>
          <p:spPr bwMode="auto">
            <a:xfrm>
              <a:off x="6753429" y="369919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45" name="5-Point Star 1444"/>
            <p:cNvSpPr>
              <a:spLocks noChangeAspect="1"/>
            </p:cNvSpPr>
            <p:nvPr/>
          </p:nvSpPr>
          <p:spPr>
            <a:xfrm>
              <a:off x="6732240" y="3263547"/>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446" name="5-Point Star 1445"/>
            <p:cNvSpPr>
              <a:spLocks noChangeAspect="1"/>
            </p:cNvSpPr>
            <p:nvPr/>
          </p:nvSpPr>
          <p:spPr>
            <a:xfrm>
              <a:off x="6813741" y="3259781"/>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447" name="5-Point Star 1446"/>
            <p:cNvSpPr>
              <a:spLocks noChangeAspect="1"/>
            </p:cNvSpPr>
            <p:nvPr/>
          </p:nvSpPr>
          <p:spPr>
            <a:xfrm>
              <a:off x="6889954" y="3259781"/>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448" name="5-Point Star 1447"/>
            <p:cNvSpPr>
              <a:spLocks noChangeAspect="1"/>
            </p:cNvSpPr>
            <p:nvPr/>
          </p:nvSpPr>
          <p:spPr>
            <a:xfrm>
              <a:off x="6965732" y="3259781"/>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449" name="5-Point Star 1448"/>
            <p:cNvSpPr>
              <a:spLocks noChangeAspect="1"/>
            </p:cNvSpPr>
            <p:nvPr/>
          </p:nvSpPr>
          <p:spPr>
            <a:xfrm>
              <a:off x="7043838" y="3259781"/>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450" name="5-Point Star 1449"/>
            <p:cNvSpPr>
              <a:spLocks noChangeAspect="1"/>
            </p:cNvSpPr>
            <p:nvPr/>
          </p:nvSpPr>
          <p:spPr>
            <a:xfrm>
              <a:off x="7124951" y="3259781"/>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451" name="5-Point Star 1450"/>
            <p:cNvSpPr>
              <a:spLocks noChangeAspect="1"/>
            </p:cNvSpPr>
            <p:nvPr/>
          </p:nvSpPr>
          <p:spPr>
            <a:xfrm>
              <a:off x="7202230" y="3259781"/>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452" name="5-Point Star 1451"/>
            <p:cNvSpPr>
              <a:spLocks noChangeAspect="1"/>
            </p:cNvSpPr>
            <p:nvPr/>
          </p:nvSpPr>
          <p:spPr>
            <a:xfrm>
              <a:off x="7281715" y="3259781"/>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453" name="5-Point Star 1452"/>
            <p:cNvSpPr>
              <a:spLocks noChangeAspect="1"/>
            </p:cNvSpPr>
            <p:nvPr/>
          </p:nvSpPr>
          <p:spPr>
            <a:xfrm>
              <a:off x="7357915" y="3259781"/>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454" name="5-Point Star 1453"/>
            <p:cNvSpPr>
              <a:spLocks noChangeAspect="1"/>
            </p:cNvSpPr>
            <p:nvPr/>
          </p:nvSpPr>
          <p:spPr>
            <a:xfrm>
              <a:off x="7434102" y="3263547"/>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455" name="Oval 404"/>
            <p:cNvSpPr>
              <a:spLocks noChangeArrowheads="1"/>
            </p:cNvSpPr>
            <p:nvPr/>
          </p:nvSpPr>
          <p:spPr bwMode="auto">
            <a:xfrm>
              <a:off x="6905816" y="377448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56" name="Oval 404"/>
            <p:cNvSpPr>
              <a:spLocks noChangeArrowheads="1"/>
            </p:cNvSpPr>
            <p:nvPr/>
          </p:nvSpPr>
          <p:spPr bwMode="auto">
            <a:xfrm>
              <a:off x="6981607" y="377448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57" name="Oval 404"/>
            <p:cNvSpPr>
              <a:spLocks noChangeArrowheads="1"/>
            </p:cNvSpPr>
            <p:nvPr/>
          </p:nvSpPr>
          <p:spPr bwMode="auto">
            <a:xfrm>
              <a:off x="7059713" y="37701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58" name="Oval 404"/>
            <p:cNvSpPr>
              <a:spLocks noChangeArrowheads="1"/>
            </p:cNvSpPr>
            <p:nvPr/>
          </p:nvSpPr>
          <p:spPr bwMode="auto">
            <a:xfrm>
              <a:off x="7140813" y="37701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59" name="Oval 404"/>
            <p:cNvSpPr>
              <a:spLocks noChangeArrowheads="1"/>
            </p:cNvSpPr>
            <p:nvPr/>
          </p:nvSpPr>
          <p:spPr bwMode="auto">
            <a:xfrm>
              <a:off x="7218105" y="37701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60" name="Oval 404"/>
            <p:cNvSpPr>
              <a:spLocks noChangeArrowheads="1"/>
            </p:cNvSpPr>
            <p:nvPr/>
          </p:nvSpPr>
          <p:spPr bwMode="auto">
            <a:xfrm>
              <a:off x="7297577" y="37701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61" name="Oval 404"/>
            <p:cNvSpPr>
              <a:spLocks noChangeArrowheads="1"/>
            </p:cNvSpPr>
            <p:nvPr/>
          </p:nvSpPr>
          <p:spPr bwMode="auto">
            <a:xfrm>
              <a:off x="7373777" y="37701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62" name="Oval 404"/>
            <p:cNvSpPr>
              <a:spLocks noChangeArrowheads="1"/>
            </p:cNvSpPr>
            <p:nvPr/>
          </p:nvSpPr>
          <p:spPr bwMode="auto">
            <a:xfrm>
              <a:off x="7449977" y="3770132"/>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63" name="Oval 404"/>
            <p:cNvSpPr>
              <a:spLocks noChangeArrowheads="1"/>
            </p:cNvSpPr>
            <p:nvPr/>
          </p:nvSpPr>
          <p:spPr bwMode="auto">
            <a:xfrm>
              <a:off x="6829616" y="377448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64" name="Oval 404"/>
            <p:cNvSpPr>
              <a:spLocks noChangeArrowheads="1"/>
            </p:cNvSpPr>
            <p:nvPr/>
          </p:nvSpPr>
          <p:spPr bwMode="auto">
            <a:xfrm>
              <a:off x="6753416" y="3775394"/>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65" name="Oval 404"/>
            <p:cNvSpPr>
              <a:spLocks noChangeArrowheads="1"/>
            </p:cNvSpPr>
            <p:nvPr/>
          </p:nvSpPr>
          <p:spPr bwMode="auto">
            <a:xfrm>
              <a:off x="6905829" y="385594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66" name="Oval 404"/>
            <p:cNvSpPr>
              <a:spLocks noChangeArrowheads="1"/>
            </p:cNvSpPr>
            <p:nvPr/>
          </p:nvSpPr>
          <p:spPr bwMode="auto">
            <a:xfrm>
              <a:off x="6829629" y="3855948"/>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67" name="Oval 404"/>
            <p:cNvSpPr>
              <a:spLocks noChangeArrowheads="1"/>
            </p:cNvSpPr>
            <p:nvPr/>
          </p:nvSpPr>
          <p:spPr bwMode="auto">
            <a:xfrm>
              <a:off x="6753429" y="3856856"/>
              <a:ext cx="76200" cy="76200"/>
            </a:xfrm>
            <a:prstGeom prst="ellipse">
              <a:avLst/>
            </a:prstGeom>
            <a:solidFill>
              <a:schemeClr val="accent1"/>
            </a:solidFill>
            <a:ln w="9525">
              <a:solidFill>
                <a:schemeClr val="bg1"/>
              </a:solidFill>
              <a:round/>
              <a:headEnd/>
              <a:tailEnd/>
            </a:ln>
          </p:spPr>
          <p:txBody>
            <a:bodyPr wrap="none" anchor="ctr"/>
            <a:lstStyle/>
            <a:p>
              <a:endParaRPr lang="en-GB" sz="300">
                <a:solidFill>
                  <a:srgbClr val="FF0000"/>
                </a:solidFill>
              </a:endParaRPr>
            </a:p>
          </p:txBody>
        </p:sp>
        <p:sp>
          <p:nvSpPr>
            <p:cNvPr id="1468" name="5-Point Star 1467"/>
            <p:cNvSpPr>
              <a:spLocks noChangeAspect="1"/>
            </p:cNvSpPr>
            <p:nvPr/>
          </p:nvSpPr>
          <p:spPr>
            <a:xfrm>
              <a:off x="6732240" y="3155668"/>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sp>
          <p:nvSpPr>
            <p:cNvPr id="1469" name="5-Point Star 1468"/>
            <p:cNvSpPr>
              <a:spLocks noChangeAspect="1"/>
            </p:cNvSpPr>
            <p:nvPr/>
          </p:nvSpPr>
          <p:spPr>
            <a:xfrm>
              <a:off x="6813754" y="3151831"/>
              <a:ext cx="107950" cy="107950"/>
            </a:xfrm>
            <a:prstGeom prst="star5">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0000"/>
                </a:solidFill>
              </a:endParaRPr>
            </a:p>
          </p:txBody>
        </p:sp>
      </p:grpSp>
      <p:grpSp>
        <p:nvGrpSpPr>
          <p:cNvPr id="598" name="Group 597"/>
          <p:cNvGrpSpPr/>
          <p:nvPr/>
        </p:nvGrpSpPr>
        <p:grpSpPr>
          <a:xfrm>
            <a:off x="4297922" y="4369389"/>
            <a:ext cx="772761" cy="162924"/>
            <a:chOff x="4107672" y="5802317"/>
            <a:chExt cx="772761" cy="162924"/>
          </a:xfrm>
        </p:grpSpPr>
        <p:sp>
          <p:nvSpPr>
            <p:cNvPr id="599" name="Oval 404"/>
            <p:cNvSpPr>
              <a:spLocks noChangeArrowheads="1"/>
            </p:cNvSpPr>
            <p:nvPr/>
          </p:nvSpPr>
          <p:spPr bwMode="auto">
            <a:xfrm>
              <a:off x="4260072" y="580667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00" name="Oval 404"/>
            <p:cNvSpPr>
              <a:spLocks noChangeArrowheads="1"/>
            </p:cNvSpPr>
            <p:nvPr/>
          </p:nvSpPr>
          <p:spPr bwMode="auto">
            <a:xfrm>
              <a:off x="4335863" y="580667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01" name="Oval 404"/>
            <p:cNvSpPr>
              <a:spLocks noChangeArrowheads="1"/>
            </p:cNvSpPr>
            <p:nvPr/>
          </p:nvSpPr>
          <p:spPr bwMode="auto">
            <a:xfrm>
              <a:off x="4413969" y="580231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02" name="Oval 404"/>
            <p:cNvSpPr>
              <a:spLocks noChangeArrowheads="1"/>
            </p:cNvSpPr>
            <p:nvPr/>
          </p:nvSpPr>
          <p:spPr bwMode="auto">
            <a:xfrm>
              <a:off x="4495069" y="580231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03" name="Oval 404"/>
            <p:cNvSpPr>
              <a:spLocks noChangeArrowheads="1"/>
            </p:cNvSpPr>
            <p:nvPr/>
          </p:nvSpPr>
          <p:spPr bwMode="auto">
            <a:xfrm>
              <a:off x="4572361" y="580231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04" name="Oval 404"/>
            <p:cNvSpPr>
              <a:spLocks noChangeArrowheads="1"/>
            </p:cNvSpPr>
            <p:nvPr/>
          </p:nvSpPr>
          <p:spPr bwMode="auto">
            <a:xfrm>
              <a:off x="4651833" y="580231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05" name="Oval 404"/>
            <p:cNvSpPr>
              <a:spLocks noChangeArrowheads="1"/>
            </p:cNvSpPr>
            <p:nvPr/>
          </p:nvSpPr>
          <p:spPr bwMode="auto">
            <a:xfrm>
              <a:off x="4728033" y="580231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07" name="Oval 404"/>
            <p:cNvSpPr>
              <a:spLocks noChangeArrowheads="1"/>
            </p:cNvSpPr>
            <p:nvPr/>
          </p:nvSpPr>
          <p:spPr bwMode="auto">
            <a:xfrm>
              <a:off x="4804233" y="5802317"/>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08" name="Oval 404"/>
            <p:cNvSpPr>
              <a:spLocks noChangeArrowheads="1"/>
            </p:cNvSpPr>
            <p:nvPr/>
          </p:nvSpPr>
          <p:spPr bwMode="auto">
            <a:xfrm>
              <a:off x="4183872" y="580667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09" name="Oval 404"/>
            <p:cNvSpPr>
              <a:spLocks noChangeArrowheads="1"/>
            </p:cNvSpPr>
            <p:nvPr/>
          </p:nvSpPr>
          <p:spPr bwMode="auto">
            <a:xfrm>
              <a:off x="4107672" y="5807579"/>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sp>
          <p:nvSpPr>
            <p:cNvPr id="610" name="Oval 404"/>
            <p:cNvSpPr>
              <a:spLocks noChangeArrowheads="1"/>
            </p:cNvSpPr>
            <p:nvPr/>
          </p:nvSpPr>
          <p:spPr bwMode="auto">
            <a:xfrm>
              <a:off x="4107672" y="5889041"/>
              <a:ext cx="76200" cy="76200"/>
            </a:xfrm>
            <a:prstGeom prst="ellipse">
              <a:avLst/>
            </a:prstGeom>
            <a:solidFill>
              <a:schemeClr val="accent1"/>
            </a:solidFill>
            <a:ln w="9525">
              <a:solidFill>
                <a:schemeClr val="bg1"/>
              </a:solidFill>
              <a:round/>
              <a:headEnd/>
              <a:tailEnd/>
            </a:ln>
          </p:spPr>
          <p:txBody>
            <a:bodyPr wrap="none" anchor="ctr"/>
            <a:lstStyle/>
            <a:p>
              <a:endParaRPr lang="en-GB" sz="300"/>
            </a:p>
          </p:txBody>
        </p:sp>
      </p:grpSp>
    </p:spTree>
    <p:extLst>
      <p:ext uri="{BB962C8B-B14F-4D97-AF65-F5344CB8AC3E}">
        <p14:creationId xmlns:p14="http://schemas.microsoft.com/office/powerpoint/2010/main" val="1713322623"/>
      </p:ext>
    </p:extLst>
  </p:cSld>
  <p:clrMapOvr>
    <a:masterClrMapping/>
  </p:clrMapOvr>
  <p:transition>
    <p:fade/>
  </p:transition>
  <p:timing>
    <p:tnLst>
      <p:par>
        <p:cTn id="1" dur="indefinite" restart="never" nodeType="tmRoot"/>
      </p:par>
    </p:tnLst>
  </p:timing>
</p:sld>
</file>

<file path=ppt/theme/theme1.xml><?xml version="1.0" encoding="utf-8"?>
<a:theme xmlns:a="http://schemas.openxmlformats.org/drawingml/2006/main" name="JLL EMEA WHT">
  <a:themeElements>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fontScheme name="JLL EMEA WHT">
      <a:majorFont>
        <a:latin typeface="Times New Roman"/>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JLL EMEA WHT">
  <a:themeElements>
    <a:clrScheme name="3_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fontScheme name="3_JLL EMEA WHT">
      <a:majorFont>
        <a:latin typeface="Times New Roman"/>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JLL EMEA WHT">
  <a:themeElements>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fontScheme name="JLL EMEA WHT">
      <a:majorFont>
        <a:latin typeface="Times New Roman"/>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JLL EMEA WHT">
  <a:themeElements>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fontScheme name="JLL EMEA WHT">
      <a:majorFont>
        <a:latin typeface="Times New Roman"/>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JLL EMEA WHT">
  <a:themeElements>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fontScheme name="JLL EMEA WHT">
      <a:majorFont>
        <a:latin typeface="Times New Roman"/>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JLL EMEA WHT">
  <a:themeElements>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fontScheme name="JLL EMEA WHT">
      <a:majorFont>
        <a:latin typeface="Times New Roman"/>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JLL EMEA WHT">
  <a:themeElements>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fontScheme name="JLL EMEA WHT">
      <a:majorFont>
        <a:latin typeface="Times New Roman"/>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JLL EMEA WHT 1">
        <a:dk1>
          <a:srgbClr val="000000"/>
        </a:dk1>
        <a:lt1>
          <a:srgbClr val="FFFFFF"/>
        </a:lt1>
        <a:dk2>
          <a:srgbClr val="D1D5D5"/>
        </a:dk2>
        <a:lt2>
          <a:srgbClr val="ECBEC0"/>
        </a:lt2>
        <a:accent1>
          <a:srgbClr val="BC141A"/>
        </a:accent1>
        <a:accent2>
          <a:srgbClr val="6D7174"/>
        </a:accent2>
        <a:accent3>
          <a:srgbClr val="FFFFFF"/>
        </a:accent3>
        <a:accent4>
          <a:srgbClr val="000000"/>
        </a:accent4>
        <a:accent5>
          <a:srgbClr val="DAAAAB"/>
        </a:accent5>
        <a:accent6>
          <a:srgbClr val="626668"/>
        </a:accent6>
        <a:hlink>
          <a:srgbClr val="DD898C"/>
        </a:hlink>
        <a:folHlink>
          <a:srgbClr val="AEAFB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JLL EMEA WHT</Template>
  <TotalTime>0</TotalTime>
  <Words>3213</Words>
  <Application>Microsoft Office PowerPoint</Application>
  <PresentationFormat>On-screen Show (4:3)</PresentationFormat>
  <Paragraphs>903</Paragraphs>
  <Slides>33</Slides>
  <Notes>12</Notes>
  <HiddenSlides>0</HiddenSlides>
  <MMClips>1</MMClips>
  <ScaleCrop>false</ScaleCrop>
  <HeadingPairs>
    <vt:vector size="6" baseType="variant">
      <vt:variant>
        <vt:lpstr>Theme</vt:lpstr>
      </vt:variant>
      <vt:variant>
        <vt:i4>7</vt:i4>
      </vt:variant>
      <vt:variant>
        <vt:lpstr>Embedded OLE Servers</vt:lpstr>
      </vt:variant>
      <vt:variant>
        <vt:i4>2</vt:i4>
      </vt:variant>
      <vt:variant>
        <vt:lpstr>Slide Titles</vt:lpstr>
      </vt:variant>
      <vt:variant>
        <vt:i4>33</vt:i4>
      </vt:variant>
    </vt:vector>
  </HeadingPairs>
  <TitlesOfParts>
    <vt:vector size="42" baseType="lpstr">
      <vt:lpstr>JLL EMEA WHT</vt:lpstr>
      <vt:lpstr>3_JLL EMEA WHT</vt:lpstr>
      <vt:lpstr>1_JLL EMEA WHT</vt:lpstr>
      <vt:lpstr>2_JLL EMEA WHT</vt:lpstr>
      <vt:lpstr>4_JLL EMEA WHT</vt:lpstr>
      <vt:lpstr>5_JLL EMEA WHT</vt:lpstr>
      <vt:lpstr>6_JLL EMEA WHT</vt:lpstr>
      <vt:lpstr>Image</vt:lpstr>
      <vt:lpstr>Microsoft Excel Chart</vt:lpstr>
      <vt:lpstr>PowerPoint Presentation</vt:lpstr>
      <vt:lpstr>The Choices for People, Capital and Companies</vt:lpstr>
      <vt:lpstr>The Rise of Mayoral Power </vt:lpstr>
      <vt:lpstr>Cities are not what they Used to be….</vt:lpstr>
      <vt:lpstr>…..Neither are Data : Statistics with Character </vt:lpstr>
      <vt:lpstr>PowerPoint Presentation</vt:lpstr>
      <vt:lpstr>PowerPoint Presentation</vt:lpstr>
      <vt:lpstr>The Current State of Play of the “Global 300”</vt:lpstr>
      <vt:lpstr>The ‘Global 300’ in 2020 : Re-Ordering the Hierarchy Spinning on two Axes </vt:lpstr>
      <vt:lpstr>PowerPoint Presentation</vt:lpstr>
      <vt:lpstr>The Americas in 2020 </vt:lpstr>
      <vt:lpstr>PowerPoint Presentation</vt:lpstr>
      <vt:lpstr>Re-Ordering the Hierarchy High Value, Smart and Sustainable?</vt:lpstr>
      <vt:lpstr>PowerPoint Presentation</vt:lpstr>
      <vt:lpstr>China 50 : Measuring Momentum  </vt:lpstr>
      <vt:lpstr>PowerPoint Presentation</vt:lpstr>
      <vt:lpstr>Why are China50 important?</vt:lpstr>
      <vt:lpstr>PowerPoint Presentation</vt:lpstr>
      <vt:lpstr>Top 30 cities for Real Estate investment 2010 – 2012* The Changing Hierarchy – The New Investible City? </vt:lpstr>
      <vt:lpstr>Where is the money going?</vt:lpstr>
      <vt:lpstr>How have the top ranks changed?</vt:lpstr>
      <vt:lpstr>How important is environment for investors? </vt:lpstr>
      <vt:lpstr>PowerPoint Presentation</vt:lpstr>
      <vt:lpstr>Global Office Index – Prime Rents Top 10 Global Performers in Q1 2012</vt:lpstr>
      <vt:lpstr>What City Indexes tell us about Vancouver</vt:lpstr>
      <vt:lpstr>What City Indexes tell us about Vancouver</vt:lpstr>
      <vt:lpstr>Quality of Life A Global Winner : but what next?</vt:lpstr>
      <vt:lpstr>Environment &amp; Sustainability Fast Tracking to Global Leadership </vt:lpstr>
      <vt:lpstr>Brand and Reality A Story of Two Halves…..how to get the “young” vote?  </vt:lpstr>
      <vt:lpstr>Business and Finance Schizophrenia? Punching below its weight?? </vt:lpstr>
      <vt:lpstr>Real Estate/Infrastructure   </vt:lpstr>
      <vt:lpstr>Knowledge Economy Patchy with Potential </vt:lpstr>
      <vt:lpstr>Vancouver’s  Essence of  Future Competitiveness? Reinvention or Repositioning: The Great Dilemma </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36pt Times New Roman with keyword in drive box Subtitle 24pt Arial Narrow</dc:title>
  <dc:creator/>
  <cp:lastModifiedBy/>
  <cp:revision>396</cp:revision>
  <cp:lastPrinted>2007-11-14T18:27:43Z</cp:lastPrinted>
  <dcterms:created xsi:type="dcterms:W3CDTF">2008-07-17T10:53:34Z</dcterms:created>
  <dcterms:modified xsi:type="dcterms:W3CDTF">2012-12-12T21:17:40Z</dcterms:modified>
</cp:coreProperties>
</file>